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84" r:id="rId1"/>
  </p:sldMasterIdLst>
  <p:notesMasterIdLst>
    <p:notesMasterId r:id="rId9"/>
  </p:notesMasterIdLst>
  <p:handoutMasterIdLst>
    <p:handoutMasterId r:id="rId10"/>
  </p:handoutMasterIdLst>
  <p:sldIdLst>
    <p:sldId id="256" r:id="rId2"/>
    <p:sldId id="288" r:id="rId3"/>
    <p:sldId id="289" r:id="rId4"/>
    <p:sldId id="290" r:id="rId5"/>
    <p:sldId id="291" r:id="rId6"/>
    <p:sldId id="292" r:id="rId7"/>
    <p:sldId id="274" r:id="rId8"/>
  </p:sldIdLst>
  <p:sldSz cx="9144000" cy="6858000" type="screen4x3"/>
  <p:notesSz cx="6797675" cy="9926638"/>
  <p:embeddedFontLst>
    <p:embeddedFont>
      <p:font typeface="Arial Narrow" panose="020B0606020202030204" pitchFamily="34" charset="0"/>
      <p:regular r:id="rId11"/>
      <p:bold r:id="rId12"/>
      <p:italic r:id="rId13"/>
      <p:boldItalic r:id="rId14"/>
    </p:embeddedFont>
    <p:embeddedFont>
      <p:font typeface="Calibri" panose="020F0502020204030204" pitchFamily="34" charset="0"/>
      <p:regular r:id="rId15"/>
      <p:bold r:id="rId16"/>
      <p:italic r:id="rId17"/>
      <p:boldItalic r:id="rId18"/>
    </p:embeddedFont>
    <p:embeddedFont>
      <p:font typeface="Calibri Light" panose="020F0302020204030204" pitchFamily="34" charset="0"/>
      <p:regular r:id="rId19"/>
      <p:italic r:id="rId20"/>
    </p:embeddedFont>
    <p:embeddedFont>
      <p:font typeface="Fira Sans" panose="020B0503050000020004" pitchFamily="34" charset="0"/>
      <p:regular r:id="rId21"/>
      <p:bold r:id="rId22"/>
      <p:italic r:id="rId23"/>
      <p:boldItalic r:id="rId24"/>
    </p:embeddedFont>
  </p:embeddedFontLst>
  <p:defaultTextStyle>
    <a:defPPr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B0A30"/>
    <a:srgbClr val="C00000"/>
    <a:srgbClr val="B60000"/>
    <a:srgbClr val="522398"/>
    <a:srgbClr val="977BC1"/>
    <a:srgbClr val="D66C83"/>
    <a:srgbClr val="7030A0"/>
    <a:srgbClr val="42124C"/>
    <a:srgbClr val="6639B7"/>
    <a:srgbClr val="331C5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62" d="100"/>
          <a:sy n="62" d="100"/>
        </p:scale>
        <p:origin x="62" y="21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3.fntdata"/><Relationship Id="rId18" Type="http://schemas.openxmlformats.org/officeDocument/2006/relationships/font" Target="fonts/font8.fntdata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11.fntdata"/><Relationship Id="rId7" Type="http://schemas.openxmlformats.org/officeDocument/2006/relationships/slide" Target="slides/slide6.xml"/><Relationship Id="rId12" Type="http://schemas.openxmlformats.org/officeDocument/2006/relationships/font" Target="fonts/font2.fntdata"/><Relationship Id="rId17" Type="http://schemas.openxmlformats.org/officeDocument/2006/relationships/font" Target="fonts/font7.fntdata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font" Target="fonts/font6.fntdata"/><Relationship Id="rId20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1.fntdata"/><Relationship Id="rId24" Type="http://schemas.openxmlformats.org/officeDocument/2006/relationships/font" Target="fonts/font14.fntdata"/><Relationship Id="rId5" Type="http://schemas.openxmlformats.org/officeDocument/2006/relationships/slide" Target="slides/slide4.xml"/><Relationship Id="rId15" Type="http://schemas.openxmlformats.org/officeDocument/2006/relationships/font" Target="fonts/font5.fntdata"/><Relationship Id="rId23" Type="http://schemas.openxmlformats.org/officeDocument/2006/relationships/font" Target="fonts/font13.fntdata"/><Relationship Id="rId28" Type="http://schemas.openxmlformats.org/officeDocument/2006/relationships/tableStyles" Target="tableStyles.xml"/><Relationship Id="rId10" Type="http://schemas.openxmlformats.org/officeDocument/2006/relationships/handoutMaster" Target="handoutMasters/handoutMaster1.xml"/><Relationship Id="rId19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Relationship Id="rId14" Type="http://schemas.openxmlformats.org/officeDocument/2006/relationships/font" Target="fonts/font4.fntdata"/><Relationship Id="rId22" Type="http://schemas.openxmlformats.org/officeDocument/2006/relationships/font" Target="fonts/font12.fntdata"/><Relationship Id="rId27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207B0DF-ED25-4AD8-8D07-6B1B41CD164E}" type="datetimeFigureOut">
              <a:rPr lang="pl-PL" smtClean="0"/>
              <a:t>16.06.2026</a:t>
            </a:fld>
            <a:endParaRPr lang="pl-PL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2"/>
          </p:nvPr>
        </p:nvSpPr>
        <p:spPr>
          <a:xfrm>
            <a:off x="0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3"/>
          </p:nvPr>
        </p:nvSpPr>
        <p:spPr>
          <a:xfrm>
            <a:off x="3849688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800A490-CC7C-4EBC-A7E3-C16646E9D280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42097589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AEE287-BF3B-469C-8EA2-ED31CA828C5D}" type="datetimeFigureOut">
              <a:rPr lang="pl-PL" smtClean="0"/>
              <a:pPr/>
              <a:t>16.06.2026</a:t>
            </a:fld>
            <a:endParaRPr lang="pl-PL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1166813" y="1241425"/>
            <a:ext cx="446405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l-PL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09DB04-EA63-41B7-8C4F-A1B5A8053A37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481894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>
          <a:xfrm>
            <a:off x="1165225" y="1241425"/>
            <a:ext cx="4467225" cy="3349625"/>
          </a:xfrm>
        </p:spPr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09DB04-EA63-41B7-8C4F-A1B5A8053A37}" type="slidenum">
              <a:rPr lang="pl-PL" smtClean="0"/>
              <a:pPr/>
              <a:t>1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235840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6E2E7B-684A-47A8-A9E3-29BEB2562554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608286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F2316B-E2C8-4377-8680-806106AF1179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6273347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365125"/>
            <a:ext cx="5800725" cy="5811838"/>
          </a:xfrm>
        </p:spPr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7E3564-B01C-4137-BFC5-28BF4728003F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520843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F21006-69D5-420E-8669-89C987F485D8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1076731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1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6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26E9AA-0B09-4983-BB1B-2AC5B5D00DC4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320868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AC364-43FB-48AB-8394-573F57A30449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0050608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8"/>
            <a:ext cx="7886700" cy="1325563"/>
          </a:xfrm>
        </p:spPr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FB05E8-77FE-40FC-9193-9414301CB763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7839062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E08A1A-B727-4899-A744-90258BFE6E0B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6735206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39A0E-9C43-4917-8AF7-AB444F42F7E9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1932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8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4AF56-5736-4D01-9314-2928B94396E2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9720496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8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l-PL"/>
              <a:t>Kliknij ikonę, aby dodać obraz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2FC1F6-5CC1-418F-A023-8E272D5B376B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063052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8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/>
              <a:t>Kliknij, aby edytować styl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3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D93F45-B531-4A30-9CA1-C2D253DF299D}" type="datetime1">
              <a:rPr lang="pl-PL" smtClean="0"/>
              <a:pPr/>
              <a:t>16.06.2026</a:t>
            </a:fld>
            <a:endParaRPr lang="pl-P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3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3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6F92EC7-4B9D-428C-9087-B61AD018EF74}" type="slidenum">
              <a:rPr lang="pl-PL" smtClean="0"/>
              <a:pPr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2795231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ole tekstowe 8"/>
          <p:cNvSpPr txBox="1"/>
          <p:nvPr/>
        </p:nvSpPr>
        <p:spPr>
          <a:xfrm>
            <a:off x="336073" y="1442251"/>
            <a:ext cx="4520012" cy="30469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pl-PL" sz="3200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Potencjał demograficzny Jednostek Samorządu Terytorialnego Województwa Lubuskiego</a:t>
            </a:r>
          </a:p>
        </p:txBody>
      </p:sp>
      <p:sp>
        <p:nvSpPr>
          <p:cNvPr id="12" name="pole tekstowe 11"/>
          <p:cNvSpPr txBox="1"/>
          <p:nvPr/>
        </p:nvSpPr>
        <p:spPr>
          <a:xfrm>
            <a:off x="336073" y="4968391"/>
            <a:ext cx="8446592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Robert Wróbel</a:t>
            </a:r>
            <a:endParaRPr lang="pl-PL" dirty="0">
              <a:solidFill>
                <a:schemeClr val="bg1"/>
              </a:solidFill>
              <a:latin typeface="Fira Sans" panose="020B0503050000020004" pitchFamily="34" charset="0"/>
              <a:ea typeface="Fira Sans" panose="020B0503050000020004" pitchFamily="34" charset="0"/>
            </a:endParaRPr>
          </a:p>
          <a:p>
            <a:r>
              <a:rPr lang="pl-PL" i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Kierownik Lubuskiego Ośrodka Badań Regionalnych</a:t>
            </a:r>
            <a:endParaRPr lang="pl-PL" dirty="0">
              <a:solidFill>
                <a:schemeClr val="bg1"/>
              </a:solidFill>
              <a:latin typeface="Fira Sans" panose="020B0503050000020004" pitchFamily="34" charset="0"/>
              <a:ea typeface="Fira Sans" panose="020B0503050000020004" pitchFamily="34" charset="0"/>
            </a:endParaRPr>
          </a:p>
        </p:txBody>
      </p:sp>
      <p:sp>
        <p:nvSpPr>
          <p:cNvPr id="14" name="pole tekstowe 13"/>
          <p:cNvSpPr txBox="1"/>
          <p:nvPr/>
        </p:nvSpPr>
        <p:spPr>
          <a:xfrm>
            <a:off x="336073" y="6410743"/>
            <a:ext cx="844659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 – Zielona Góra, 27 maja 2019 r.</a:t>
            </a:r>
          </a:p>
        </p:txBody>
      </p:sp>
      <p:pic>
        <p:nvPicPr>
          <p:cNvPr id="2" name="Obraz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730" y="144064"/>
            <a:ext cx="2276331" cy="708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45565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52239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2</a:t>
            </a: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0" y="6276513"/>
            <a:ext cx="1278533" cy="397766"/>
          </a:xfrm>
          <a:prstGeom prst="rect">
            <a:avLst/>
          </a:prstGeom>
        </p:spPr>
      </p:pic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rostokąt 9"/>
          <p:cNvSpPr/>
          <p:nvPr/>
        </p:nvSpPr>
        <p:spPr>
          <a:xfrm>
            <a:off x="289724" y="102605"/>
            <a:ext cx="8843172" cy="430887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l-PL" sz="2200" b="1" dirty="0">
                <a:latin typeface="Fira Sans" panose="020B0503050000020004" pitchFamily="34" charset="0"/>
                <a:ea typeface="Fira Sans" panose="020B0503050000020004" pitchFamily="34" charset="0"/>
              </a:rPr>
              <a:t>Zmiany liczby ludności w latach 2010-2018</a:t>
            </a:r>
          </a:p>
        </p:txBody>
      </p:sp>
      <p:grpSp>
        <p:nvGrpSpPr>
          <p:cNvPr id="128" name="Grupa 127"/>
          <p:cNvGrpSpPr/>
          <p:nvPr/>
        </p:nvGrpSpPr>
        <p:grpSpPr>
          <a:xfrm>
            <a:off x="1243166" y="768574"/>
            <a:ext cx="3700309" cy="5384576"/>
            <a:chOff x="793038" y="710393"/>
            <a:chExt cx="3721297" cy="5645960"/>
          </a:xfrm>
        </p:grpSpPr>
        <p:sp>
          <p:nvSpPr>
            <p:cNvPr id="129" name="Freeform 5"/>
            <p:cNvSpPr>
              <a:spLocks/>
            </p:cNvSpPr>
            <p:nvPr/>
          </p:nvSpPr>
          <p:spPr bwMode="auto">
            <a:xfrm>
              <a:off x="1715976" y="1887983"/>
              <a:ext cx="364392" cy="448807"/>
            </a:xfrm>
            <a:custGeom>
              <a:avLst/>
              <a:gdLst>
                <a:gd name="T0" fmla="*/ 29 w 1151"/>
                <a:gd name="T1" fmla="*/ 441 h 1414"/>
                <a:gd name="T2" fmla="*/ 59 w 1151"/>
                <a:gd name="T3" fmla="*/ 390 h 1414"/>
                <a:gd name="T4" fmla="*/ 110 w 1151"/>
                <a:gd name="T5" fmla="*/ 403 h 1414"/>
                <a:gd name="T6" fmla="*/ 173 w 1151"/>
                <a:gd name="T7" fmla="*/ 394 h 1414"/>
                <a:gd name="T8" fmla="*/ 173 w 1151"/>
                <a:gd name="T9" fmla="*/ 352 h 1414"/>
                <a:gd name="T10" fmla="*/ 169 w 1151"/>
                <a:gd name="T11" fmla="*/ 267 h 1414"/>
                <a:gd name="T12" fmla="*/ 343 w 1151"/>
                <a:gd name="T13" fmla="*/ 199 h 1414"/>
                <a:gd name="T14" fmla="*/ 410 w 1151"/>
                <a:gd name="T15" fmla="*/ 161 h 1414"/>
                <a:gd name="T16" fmla="*/ 432 w 1151"/>
                <a:gd name="T17" fmla="*/ 102 h 1414"/>
                <a:gd name="T18" fmla="*/ 381 w 1151"/>
                <a:gd name="T19" fmla="*/ 64 h 1414"/>
                <a:gd name="T20" fmla="*/ 393 w 1151"/>
                <a:gd name="T21" fmla="*/ 0 h 1414"/>
                <a:gd name="T22" fmla="*/ 474 w 1151"/>
                <a:gd name="T23" fmla="*/ 22 h 1414"/>
                <a:gd name="T24" fmla="*/ 529 w 1151"/>
                <a:gd name="T25" fmla="*/ 81 h 1414"/>
                <a:gd name="T26" fmla="*/ 575 w 1151"/>
                <a:gd name="T27" fmla="*/ 144 h 1414"/>
                <a:gd name="T28" fmla="*/ 626 w 1151"/>
                <a:gd name="T29" fmla="*/ 182 h 1414"/>
                <a:gd name="T30" fmla="*/ 681 w 1151"/>
                <a:gd name="T31" fmla="*/ 221 h 1414"/>
                <a:gd name="T32" fmla="*/ 707 w 1151"/>
                <a:gd name="T33" fmla="*/ 250 h 1414"/>
                <a:gd name="T34" fmla="*/ 728 w 1151"/>
                <a:gd name="T35" fmla="*/ 288 h 1414"/>
                <a:gd name="T36" fmla="*/ 791 w 1151"/>
                <a:gd name="T37" fmla="*/ 271 h 1414"/>
                <a:gd name="T38" fmla="*/ 838 w 1151"/>
                <a:gd name="T39" fmla="*/ 259 h 1414"/>
                <a:gd name="T40" fmla="*/ 821 w 1151"/>
                <a:gd name="T41" fmla="*/ 305 h 1414"/>
                <a:gd name="T42" fmla="*/ 762 w 1151"/>
                <a:gd name="T43" fmla="*/ 348 h 1414"/>
                <a:gd name="T44" fmla="*/ 757 w 1151"/>
                <a:gd name="T45" fmla="*/ 386 h 1414"/>
                <a:gd name="T46" fmla="*/ 800 w 1151"/>
                <a:gd name="T47" fmla="*/ 462 h 1414"/>
                <a:gd name="T48" fmla="*/ 842 w 1151"/>
                <a:gd name="T49" fmla="*/ 479 h 1414"/>
                <a:gd name="T50" fmla="*/ 914 w 1151"/>
                <a:gd name="T51" fmla="*/ 479 h 1414"/>
                <a:gd name="T52" fmla="*/ 978 w 1151"/>
                <a:gd name="T53" fmla="*/ 491 h 1414"/>
                <a:gd name="T54" fmla="*/ 1067 w 1151"/>
                <a:gd name="T55" fmla="*/ 496 h 1414"/>
                <a:gd name="T56" fmla="*/ 1113 w 1151"/>
                <a:gd name="T57" fmla="*/ 496 h 1414"/>
                <a:gd name="T58" fmla="*/ 1143 w 1151"/>
                <a:gd name="T59" fmla="*/ 559 h 1414"/>
                <a:gd name="T60" fmla="*/ 1096 w 1151"/>
                <a:gd name="T61" fmla="*/ 631 h 1414"/>
                <a:gd name="T62" fmla="*/ 1083 w 1151"/>
                <a:gd name="T63" fmla="*/ 775 h 1414"/>
                <a:gd name="T64" fmla="*/ 1050 w 1151"/>
                <a:gd name="T65" fmla="*/ 936 h 1414"/>
                <a:gd name="T66" fmla="*/ 1045 w 1151"/>
                <a:gd name="T67" fmla="*/ 1008 h 1414"/>
                <a:gd name="T68" fmla="*/ 978 w 1151"/>
                <a:gd name="T69" fmla="*/ 1050 h 1414"/>
                <a:gd name="T70" fmla="*/ 906 w 1151"/>
                <a:gd name="T71" fmla="*/ 1114 h 1414"/>
                <a:gd name="T72" fmla="*/ 834 w 1151"/>
                <a:gd name="T73" fmla="*/ 1148 h 1414"/>
                <a:gd name="T74" fmla="*/ 783 w 1151"/>
                <a:gd name="T75" fmla="*/ 1190 h 1414"/>
                <a:gd name="T76" fmla="*/ 681 w 1151"/>
                <a:gd name="T77" fmla="*/ 1359 h 1414"/>
                <a:gd name="T78" fmla="*/ 618 w 1151"/>
                <a:gd name="T79" fmla="*/ 1410 h 1414"/>
                <a:gd name="T80" fmla="*/ 520 w 1151"/>
                <a:gd name="T81" fmla="*/ 1410 h 1414"/>
                <a:gd name="T82" fmla="*/ 393 w 1151"/>
                <a:gd name="T83" fmla="*/ 1385 h 1414"/>
                <a:gd name="T84" fmla="*/ 355 w 1151"/>
                <a:gd name="T85" fmla="*/ 1351 h 1414"/>
                <a:gd name="T86" fmla="*/ 326 w 1151"/>
                <a:gd name="T87" fmla="*/ 1279 h 1414"/>
                <a:gd name="T88" fmla="*/ 262 w 1151"/>
                <a:gd name="T89" fmla="*/ 1215 h 1414"/>
                <a:gd name="T90" fmla="*/ 199 w 1151"/>
                <a:gd name="T91" fmla="*/ 1160 h 1414"/>
                <a:gd name="T92" fmla="*/ 156 w 1151"/>
                <a:gd name="T93" fmla="*/ 1131 h 1414"/>
                <a:gd name="T94" fmla="*/ 106 w 1151"/>
                <a:gd name="T95" fmla="*/ 1067 h 1414"/>
                <a:gd name="T96" fmla="*/ 156 w 1151"/>
                <a:gd name="T97" fmla="*/ 1033 h 1414"/>
                <a:gd name="T98" fmla="*/ 262 w 1151"/>
                <a:gd name="T99" fmla="*/ 995 h 1414"/>
                <a:gd name="T100" fmla="*/ 292 w 1151"/>
                <a:gd name="T101" fmla="*/ 961 h 1414"/>
                <a:gd name="T102" fmla="*/ 275 w 1151"/>
                <a:gd name="T103" fmla="*/ 906 h 1414"/>
                <a:gd name="T104" fmla="*/ 233 w 1151"/>
                <a:gd name="T105" fmla="*/ 889 h 1414"/>
                <a:gd name="T106" fmla="*/ 194 w 1151"/>
                <a:gd name="T107" fmla="*/ 839 h 1414"/>
                <a:gd name="T108" fmla="*/ 165 w 1151"/>
                <a:gd name="T109" fmla="*/ 767 h 1414"/>
                <a:gd name="T110" fmla="*/ 122 w 1151"/>
                <a:gd name="T111" fmla="*/ 720 h 1414"/>
                <a:gd name="T112" fmla="*/ 55 w 1151"/>
                <a:gd name="T113" fmla="*/ 682 h 1414"/>
                <a:gd name="T114" fmla="*/ 38 w 1151"/>
                <a:gd name="T115" fmla="*/ 623 h 1414"/>
                <a:gd name="T116" fmla="*/ 12 w 1151"/>
                <a:gd name="T117" fmla="*/ 50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1" h="1414">
                  <a:moveTo>
                    <a:pt x="0" y="470"/>
                  </a:moveTo>
                  <a:lnTo>
                    <a:pt x="4" y="470"/>
                  </a:lnTo>
                  <a:lnTo>
                    <a:pt x="8" y="470"/>
                  </a:lnTo>
                  <a:lnTo>
                    <a:pt x="12" y="466"/>
                  </a:lnTo>
                  <a:lnTo>
                    <a:pt x="17" y="462"/>
                  </a:lnTo>
                  <a:lnTo>
                    <a:pt x="21" y="458"/>
                  </a:lnTo>
                  <a:lnTo>
                    <a:pt x="21" y="453"/>
                  </a:lnTo>
                  <a:lnTo>
                    <a:pt x="25" y="449"/>
                  </a:lnTo>
                  <a:lnTo>
                    <a:pt x="29" y="445"/>
                  </a:lnTo>
                  <a:lnTo>
                    <a:pt x="29" y="441"/>
                  </a:lnTo>
                  <a:lnTo>
                    <a:pt x="34" y="436"/>
                  </a:lnTo>
                  <a:lnTo>
                    <a:pt x="38" y="428"/>
                  </a:lnTo>
                  <a:lnTo>
                    <a:pt x="38" y="424"/>
                  </a:lnTo>
                  <a:lnTo>
                    <a:pt x="42" y="407"/>
                  </a:lnTo>
                  <a:lnTo>
                    <a:pt x="42" y="403"/>
                  </a:lnTo>
                  <a:lnTo>
                    <a:pt x="46" y="398"/>
                  </a:lnTo>
                  <a:lnTo>
                    <a:pt x="46" y="394"/>
                  </a:lnTo>
                  <a:lnTo>
                    <a:pt x="51" y="394"/>
                  </a:lnTo>
                  <a:lnTo>
                    <a:pt x="55" y="390"/>
                  </a:lnTo>
                  <a:lnTo>
                    <a:pt x="59" y="390"/>
                  </a:lnTo>
                  <a:lnTo>
                    <a:pt x="63" y="390"/>
                  </a:lnTo>
                  <a:lnTo>
                    <a:pt x="67" y="390"/>
                  </a:lnTo>
                  <a:lnTo>
                    <a:pt x="72" y="390"/>
                  </a:lnTo>
                  <a:lnTo>
                    <a:pt x="76" y="390"/>
                  </a:lnTo>
                  <a:lnTo>
                    <a:pt x="80" y="390"/>
                  </a:lnTo>
                  <a:lnTo>
                    <a:pt x="84" y="394"/>
                  </a:lnTo>
                  <a:lnTo>
                    <a:pt x="97" y="398"/>
                  </a:lnTo>
                  <a:lnTo>
                    <a:pt x="101" y="403"/>
                  </a:lnTo>
                  <a:lnTo>
                    <a:pt x="106" y="403"/>
                  </a:lnTo>
                  <a:lnTo>
                    <a:pt x="110" y="403"/>
                  </a:lnTo>
                  <a:lnTo>
                    <a:pt x="118" y="407"/>
                  </a:lnTo>
                  <a:lnTo>
                    <a:pt x="122" y="407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3"/>
                  </a:lnTo>
                  <a:lnTo>
                    <a:pt x="144" y="403"/>
                  </a:lnTo>
                  <a:lnTo>
                    <a:pt x="152" y="403"/>
                  </a:lnTo>
                  <a:lnTo>
                    <a:pt x="156" y="398"/>
                  </a:lnTo>
                  <a:lnTo>
                    <a:pt x="165" y="398"/>
                  </a:lnTo>
                  <a:lnTo>
                    <a:pt x="173" y="394"/>
                  </a:lnTo>
                  <a:lnTo>
                    <a:pt x="178" y="394"/>
                  </a:lnTo>
                  <a:lnTo>
                    <a:pt x="182" y="394"/>
                  </a:lnTo>
                  <a:lnTo>
                    <a:pt x="186" y="390"/>
                  </a:lnTo>
                  <a:lnTo>
                    <a:pt x="190" y="386"/>
                  </a:lnTo>
                  <a:lnTo>
                    <a:pt x="190" y="381"/>
                  </a:lnTo>
                  <a:lnTo>
                    <a:pt x="186" y="377"/>
                  </a:lnTo>
                  <a:lnTo>
                    <a:pt x="182" y="373"/>
                  </a:lnTo>
                  <a:lnTo>
                    <a:pt x="178" y="369"/>
                  </a:lnTo>
                  <a:lnTo>
                    <a:pt x="178" y="360"/>
                  </a:lnTo>
                  <a:lnTo>
                    <a:pt x="173" y="352"/>
                  </a:lnTo>
                  <a:lnTo>
                    <a:pt x="173" y="348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9" y="326"/>
                  </a:lnTo>
                  <a:lnTo>
                    <a:pt x="169" y="318"/>
                  </a:lnTo>
                  <a:lnTo>
                    <a:pt x="169" y="314"/>
                  </a:lnTo>
                  <a:lnTo>
                    <a:pt x="169" y="297"/>
                  </a:lnTo>
                  <a:lnTo>
                    <a:pt x="165" y="288"/>
                  </a:lnTo>
                  <a:lnTo>
                    <a:pt x="165" y="271"/>
                  </a:lnTo>
                  <a:lnTo>
                    <a:pt x="169" y="267"/>
                  </a:lnTo>
                  <a:lnTo>
                    <a:pt x="178" y="263"/>
                  </a:lnTo>
                  <a:lnTo>
                    <a:pt x="199" y="254"/>
                  </a:lnTo>
                  <a:lnTo>
                    <a:pt x="216" y="246"/>
                  </a:lnTo>
                  <a:lnTo>
                    <a:pt x="224" y="242"/>
                  </a:lnTo>
                  <a:lnTo>
                    <a:pt x="241" y="233"/>
                  </a:lnTo>
                  <a:lnTo>
                    <a:pt x="249" y="229"/>
                  </a:lnTo>
                  <a:lnTo>
                    <a:pt x="262" y="225"/>
                  </a:lnTo>
                  <a:lnTo>
                    <a:pt x="296" y="216"/>
                  </a:lnTo>
                  <a:lnTo>
                    <a:pt x="313" y="208"/>
                  </a:lnTo>
                  <a:lnTo>
                    <a:pt x="343" y="199"/>
                  </a:lnTo>
                  <a:lnTo>
                    <a:pt x="355" y="195"/>
                  </a:lnTo>
                  <a:lnTo>
                    <a:pt x="372" y="191"/>
                  </a:lnTo>
                  <a:lnTo>
                    <a:pt x="376" y="187"/>
                  </a:lnTo>
                  <a:lnTo>
                    <a:pt x="385" y="182"/>
                  </a:lnTo>
                  <a:lnTo>
                    <a:pt x="389" y="182"/>
                  </a:lnTo>
                  <a:lnTo>
                    <a:pt x="393" y="178"/>
                  </a:lnTo>
                  <a:lnTo>
                    <a:pt x="398" y="174"/>
                  </a:lnTo>
                  <a:lnTo>
                    <a:pt x="402" y="170"/>
                  </a:lnTo>
                  <a:lnTo>
                    <a:pt x="406" y="165"/>
                  </a:lnTo>
                  <a:lnTo>
                    <a:pt x="410" y="161"/>
                  </a:lnTo>
                  <a:lnTo>
                    <a:pt x="419" y="153"/>
                  </a:lnTo>
                  <a:lnTo>
                    <a:pt x="419" y="144"/>
                  </a:lnTo>
                  <a:lnTo>
                    <a:pt x="427" y="136"/>
                  </a:lnTo>
                  <a:lnTo>
                    <a:pt x="432" y="127"/>
                  </a:lnTo>
                  <a:lnTo>
                    <a:pt x="432" y="123"/>
                  </a:lnTo>
                  <a:lnTo>
                    <a:pt x="432" y="119"/>
                  </a:lnTo>
                  <a:lnTo>
                    <a:pt x="436" y="115"/>
                  </a:lnTo>
                  <a:lnTo>
                    <a:pt x="436" y="110"/>
                  </a:lnTo>
                  <a:lnTo>
                    <a:pt x="436" y="106"/>
                  </a:lnTo>
                  <a:lnTo>
                    <a:pt x="432" y="102"/>
                  </a:lnTo>
                  <a:lnTo>
                    <a:pt x="423" y="98"/>
                  </a:lnTo>
                  <a:lnTo>
                    <a:pt x="419" y="93"/>
                  </a:lnTo>
                  <a:lnTo>
                    <a:pt x="406" y="93"/>
                  </a:lnTo>
                  <a:lnTo>
                    <a:pt x="402" y="89"/>
                  </a:lnTo>
                  <a:lnTo>
                    <a:pt x="393" y="89"/>
                  </a:lnTo>
                  <a:lnTo>
                    <a:pt x="389" y="85"/>
                  </a:lnTo>
                  <a:lnTo>
                    <a:pt x="389" y="81"/>
                  </a:lnTo>
                  <a:lnTo>
                    <a:pt x="385" y="77"/>
                  </a:lnTo>
                  <a:lnTo>
                    <a:pt x="385" y="68"/>
                  </a:lnTo>
                  <a:lnTo>
                    <a:pt x="381" y="64"/>
                  </a:lnTo>
                  <a:lnTo>
                    <a:pt x="381" y="51"/>
                  </a:lnTo>
                  <a:lnTo>
                    <a:pt x="381" y="47"/>
                  </a:lnTo>
                  <a:lnTo>
                    <a:pt x="381" y="30"/>
                  </a:lnTo>
                  <a:lnTo>
                    <a:pt x="376" y="22"/>
                  </a:lnTo>
                  <a:lnTo>
                    <a:pt x="376" y="17"/>
                  </a:lnTo>
                  <a:lnTo>
                    <a:pt x="381" y="13"/>
                  </a:lnTo>
                  <a:lnTo>
                    <a:pt x="381" y="9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2" y="0"/>
                  </a:lnTo>
                  <a:lnTo>
                    <a:pt x="406" y="5"/>
                  </a:lnTo>
                  <a:lnTo>
                    <a:pt x="415" y="9"/>
                  </a:lnTo>
                  <a:lnTo>
                    <a:pt x="427" y="9"/>
                  </a:lnTo>
                  <a:lnTo>
                    <a:pt x="436" y="13"/>
                  </a:lnTo>
                  <a:lnTo>
                    <a:pt x="444" y="17"/>
                  </a:lnTo>
                  <a:lnTo>
                    <a:pt x="448" y="17"/>
                  </a:lnTo>
                  <a:lnTo>
                    <a:pt x="453" y="17"/>
                  </a:lnTo>
                  <a:lnTo>
                    <a:pt x="474" y="22"/>
                  </a:lnTo>
                  <a:lnTo>
                    <a:pt x="478" y="22"/>
                  </a:lnTo>
                  <a:lnTo>
                    <a:pt x="487" y="26"/>
                  </a:lnTo>
                  <a:lnTo>
                    <a:pt x="491" y="30"/>
                  </a:lnTo>
                  <a:lnTo>
                    <a:pt x="495" y="34"/>
                  </a:lnTo>
                  <a:lnTo>
                    <a:pt x="499" y="38"/>
                  </a:lnTo>
                  <a:lnTo>
                    <a:pt x="512" y="60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5" y="77"/>
                  </a:lnTo>
                  <a:lnTo>
                    <a:pt x="529" y="81"/>
                  </a:lnTo>
                  <a:lnTo>
                    <a:pt x="542" y="85"/>
                  </a:lnTo>
                  <a:lnTo>
                    <a:pt x="546" y="93"/>
                  </a:lnTo>
                  <a:lnTo>
                    <a:pt x="550" y="98"/>
                  </a:lnTo>
                  <a:lnTo>
                    <a:pt x="554" y="102"/>
                  </a:lnTo>
                  <a:lnTo>
                    <a:pt x="563" y="119"/>
                  </a:lnTo>
                  <a:lnTo>
                    <a:pt x="567" y="123"/>
                  </a:lnTo>
                  <a:lnTo>
                    <a:pt x="567" y="127"/>
                  </a:lnTo>
                  <a:lnTo>
                    <a:pt x="571" y="136"/>
                  </a:lnTo>
                  <a:lnTo>
                    <a:pt x="571" y="140"/>
                  </a:lnTo>
                  <a:lnTo>
                    <a:pt x="575" y="144"/>
                  </a:lnTo>
                  <a:lnTo>
                    <a:pt x="580" y="149"/>
                  </a:lnTo>
                  <a:lnTo>
                    <a:pt x="580" y="153"/>
                  </a:lnTo>
                  <a:lnTo>
                    <a:pt x="584" y="157"/>
                  </a:lnTo>
                  <a:lnTo>
                    <a:pt x="588" y="161"/>
                  </a:lnTo>
                  <a:lnTo>
                    <a:pt x="592" y="165"/>
                  </a:lnTo>
                  <a:lnTo>
                    <a:pt x="597" y="170"/>
                  </a:lnTo>
                  <a:lnTo>
                    <a:pt x="605" y="174"/>
                  </a:lnTo>
                  <a:lnTo>
                    <a:pt x="609" y="178"/>
                  </a:lnTo>
                  <a:lnTo>
                    <a:pt x="614" y="178"/>
                  </a:lnTo>
                  <a:lnTo>
                    <a:pt x="626" y="182"/>
                  </a:lnTo>
                  <a:lnTo>
                    <a:pt x="630" y="182"/>
                  </a:lnTo>
                  <a:lnTo>
                    <a:pt x="635" y="187"/>
                  </a:lnTo>
                  <a:lnTo>
                    <a:pt x="639" y="191"/>
                  </a:lnTo>
                  <a:lnTo>
                    <a:pt x="643" y="199"/>
                  </a:lnTo>
                  <a:lnTo>
                    <a:pt x="647" y="204"/>
                  </a:lnTo>
                  <a:lnTo>
                    <a:pt x="652" y="208"/>
                  </a:lnTo>
                  <a:lnTo>
                    <a:pt x="656" y="212"/>
                  </a:lnTo>
                  <a:lnTo>
                    <a:pt x="664" y="212"/>
                  </a:lnTo>
                  <a:lnTo>
                    <a:pt x="673" y="216"/>
                  </a:lnTo>
                  <a:lnTo>
                    <a:pt x="681" y="221"/>
                  </a:lnTo>
                  <a:lnTo>
                    <a:pt x="686" y="221"/>
                  </a:lnTo>
                  <a:lnTo>
                    <a:pt x="698" y="221"/>
                  </a:lnTo>
                  <a:lnTo>
                    <a:pt x="698" y="225"/>
                  </a:lnTo>
                  <a:lnTo>
                    <a:pt x="702" y="225"/>
                  </a:lnTo>
                  <a:lnTo>
                    <a:pt x="707" y="225"/>
                  </a:lnTo>
                  <a:lnTo>
                    <a:pt x="711" y="225"/>
                  </a:lnTo>
                  <a:lnTo>
                    <a:pt x="711" y="229"/>
                  </a:lnTo>
                  <a:lnTo>
                    <a:pt x="715" y="233"/>
                  </a:lnTo>
                  <a:lnTo>
                    <a:pt x="711" y="237"/>
                  </a:lnTo>
                  <a:lnTo>
                    <a:pt x="707" y="250"/>
                  </a:lnTo>
                  <a:lnTo>
                    <a:pt x="707" y="254"/>
                  </a:lnTo>
                  <a:lnTo>
                    <a:pt x="707" y="259"/>
                  </a:lnTo>
                  <a:lnTo>
                    <a:pt x="711" y="263"/>
                  </a:lnTo>
                  <a:lnTo>
                    <a:pt x="711" y="267"/>
                  </a:lnTo>
                  <a:lnTo>
                    <a:pt x="711" y="271"/>
                  </a:lnTo>
                  <a:lnTo>
                    <a:pt x="715" y="276"/>
                  </a:lnTo>
                  <a:lnTo>
                    <a:pt x="715" y="280"/>
                  </a:lnTo>
                  <a:lnTo>
                    <a:pt x="719" y="280"/>
                  </a:lnTo>
                  <a:lnTo>
                    <a:pt x="724" y="284"/>
                  </a:lnTo>
                  <a:lnTo>
                    <a:pt x="728" y="288"/>
                  </a:lnTo>
                  <a:lnTo>
                    <a:pt x="732" y="288"/>
                  </a:lnTo>
                  <a:lnTo>
                    <a:pt x="736" y="288"/>
                  </a:lnTo>
                  <a:lnTo>
                    <a:pt x="745" y="288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7" y="284"/>
                  </a:lnTo>
                  <a:lnTo>
                    <a:pt x="762" y="284"/>
                  </a:lnTo>
                  <a:lnTo>
                    <a:pt x="774" y="280"/>
                  </a:lnTo>
                  <a:lnTo>
                    <a:pt x="783" y="276"/>
                  </a:lnTo>
                  <a:lnTo>
                    <a:pt x="791" y="271"/>
                  </a:lnTo>
                  <a:lnTo>
                    <a:pt x="796" y="271"/>
                  </a:lnTo>
                  <a:lnTo>
                    <a:pt x="800" y="267"/>
                  </a:lnTo>
                  <a:lnTo>
                    <a:pt x="813" y="259"/>
                  </a:lnTo>
                  <a:lnTo>
                    <a:pt x="821" y="254"/>
                  </a:lnTo>
                  <a:lnTo>
                    <a:pt x="825" y="250"/>
                  </a:lnTo>
                  <a:lnTo>
                    <a:pt x="829" y="250"/>
                  </a:lnTo>
                  <a:lnTo>
                    <a:pt x="834" y="250"/>
                  </a:lnTo>
                  <a:lnTo>
                    <a:pt x="838" y="250"/>
                  </a:lnTo>
                  <a:lnTo>
                    <a:pt x="838" y="254"/>
                  </a:lnTo>
                  <a:lnTo>
                    <a:pt x="838" y="259"/>
                  </a:lnTo>
                  <a:lnTo>
                    <a:pt x="838" y="263"/>
                  </a:lnTo>
                  <a:lnTo>
                    <a:pt x="838" y="271"/>
                  </a:lnTo>
                  <a:lnTo>
                    <a:pt x="838" y="276"/>
                  </a:lnTo>
                  <a:lnTo>
                    <a:pt x="838" y="280"/>
                  </a:lnTo>
                  <a:lnTo>
                    <a:pt x="834" y="284"/>
                  </a:lnTo>
                  <a:lnTo>
                    <a:pt x="834" y="288"/>
                  </a:lnTo>
                  <a:lnTo>
                    <a:pt x="829" y="292"/>
                  </a:lnTo>
                  <a:lnTo>
                    <a:pt x="829" y="297"/>
                  </a:lnTo>
                  <a:lnTo>
                    <a:pt x="825" y="301"/>
                  </a:lnTo>
                  <a:lnTo>
                    <a:pt x="821" y="305"/>
                  </a:lnTo>
                  <a:lnTo>
                    <a:pt x="817" y="309"/>
                  </a:lnTo>
                  <a:lnTo>
                    <a:pt x="813" y="314"/>
                  </a:lnTo>
                  <a:lnTo>
                    <a:pt x="808" y="318"/>
                  </a:lnTo>
                  <a:lnTo>
                    <a:pt x="787" y="326"/>
                  </a:lnTo>
                  <a:lnTo>
                    <a:pt x="783" y="331"/>
                  </a:lnTo>
                  <a:lnTo>
                    <a:pt x="779" y="335"/>
                  </a:lnTo>
                  <a:lnTo>
                    <a:pt x="774" y="335"/>
                  </a:lnTo>
                  <a:lnTo>
                    <a:pt x="770" y="339"/>
                  </a:lnTo>
                  <a:lnTo>
                    <a:pt x="766" y="343"/>
                  </a:lnTo>
                  <a:lnTo>
                    <a:pt x="762" y="348"/>
                  </a:lnTo>
                  <a:lnTo>
                    <a:pt x="762" y="352"/>
                  </a:lnTo>
                  <a:lnTo>
                    <a:pt x="757" y="356"/>
                  </a:lnTo>
                  <a:lnTo>
                    <a:pt x="757" y="360"/>
                  </a:lnTo>
                  <a:lnTo>
                    <a:pt x="757" y="364"/>
                  </a:lnTo>
                  <a:lnTo>
                    <a:pt x="753" y="364"/>
                  </a:lnTo>
                  <a:lnTo>
                    <a:pt x="753" y="369"/>
                  </a:lnTo>
                  <a:lnTo>
                    <a:pt x="753" y="373"/>
                  </a:lnTo>
                  <a:lnTo>
                    <a:pt x="753" y="377"/>
                  </a:lnTo>
                  <a:lnTo>
                    <a:pt x="753" y="381"/>
                  </a:lnTo>
                  <a:lnTo>
                    <a:pt x="757" y="386"/>
                  </a:lnTo>
                  <a:lnTo>
                    <a:pt x="757" y="390"/>
                  </a:lnTo>
                  <a:lnTo>
                    <a:pt x="757" y="394"/>
                  </a:lnTo>
                  <a:lnTo>
                    <a:pt x="762" y="398"/>
                  </a:lnTo>
                  <a:lnTo>
                    <a:pt x="762" y="403"/>
                  </a:lnTo>
                  <a:lnTo>
                    <a:pt x="766" y="407"/>
                  </a:lnTo>
                  <a:lnTo>
                    <a:pt x="779" y="428"/>
                  </a:lnTo>
                  <a:lnTo>
                    <a:pt x="791" y="445"/>
                  </a:lnTo>
                  <a:lnTo>
                    <a:pt x="796" y="453"/>
                  </a:lnTo>
                  <a:lnTo>
                    <a:pt x="796" y="458"/>
                  </a:lnTo>
                  <a:lnTo>
                    <a:pt x="800" y="462"/>
                  </a:lnTo>
                  <a:lnTo>
                    <a:pt x="804" y="466"/>
                  </a:lnTo>
                  <a:lnTo>
                    <a:pt x="813" y="470"/>
                  </a:lnTo>
                  <a:lnTo>
                    <a:pt x="813" y="475"/>
                  </a:lnTo>
                  <a:lnTo>
                    <a:pt x="817" y="475"/>
                  </a:lnTo>
                  <a:lnTo>
                    <a:pt x="821" y="479"/>
                  </a:lnTo>
                  <a:lnTo>
                    <a:pt x="825" y="479"/>
                  </a:lnTo>
                  <a:lnTo>
                    <a:pt x="829" y="479"/>
                  </a:lnTo>
                  <a:lnTo>
                    <a:pt x="834" y="479"/>
                  </a:lnTo>
                  <a:lnTo>
                    <a:pt x="838" y="479"/>
                  </a:lnTo>
                  <a:lnTo>
                    <a:pt x="842" y="479"/>
                  </a:lnTo>
                  <a:lnTo>
                    <a:pt x="846" y="479"/>
                  </a:lnTo>
                  <a:lnTo>
                    <a:pt x="868" y="479"/>
                  </a:lnTo>
                  <a:lnTo>
                    <a:pt x="872" y="475"/>
                  </a:lnTo>
                  <a:lnTo>
                    <a:pt x="889" y="475"/>
                  </a:lnTo>
                  <a:lnTo>
                    <a:pt x="893" y="470"/>
                  </a:lnTo>
                  <a:lnTo>
                    <a:pt x="897" y="470"/>
                  </a:lnTo>
                  <a:lnTo>
                    <a:pt x="901" y="470"/>
                  </a:lnTo>
                  <a:lnTo>
                    <a:pt x="906" y="475"/>
                  </a:lnTo>
                  <a:lnTo>
                    <a:pt x="910" y="475"/>
                  </a:lnTo>
                  <a:lnTo>
                    <a:pt x="914" y="479"/>
                  </a:lnTo>
                  <a:lnTo>
                    <a:pt x="918" y="479"/>
                  </a:lnTo>
                  <a:lnTo>
                    <a:pt x="927" y="487"/>
                  </a:lnTo>
                  <a:lnTo>
                    <a:pt x="931" y="487"/>
                  </a:lnTo>
                  <a:lnTo>
                    <a:pt x="940" y="491"/>
                  </a:lnTo>
                  <a:lnTo>
                    <a:pt x="944" y="491"/>
                  </a:lnTo>
                  <a:lnTo>
                    <a:pt x="948" y="496"/>
                  </a:lnTo>
                  <a:lnTo>
                    <a:pt x="952" y="496"/>
                  </a:lnTo>
                  <a:lnTo>
                    <a:pt x="956" y="491"/>
                  </a:lnTo>
                  <a:lnTo>
                    <a:pt x="965" y="491"/>
                  </a:lnTo>
                  <a:lnTo>
                    <a:pt x="978" y="491"/>
                  </a:lnTo>
                  <a:lnTo>
                    <a:pt x="1003" y="487"/>
                  </a:lnTo>
                  <a:lnTo>
                    <a:pt x="1016" y="483"/>
                  </a:lnTo>
                  <a:lnTo>
                    <a:pt x="1028" y="483"/>
                  </a:lnTo>
                  <a:lnTo>
                    <a:pt x="1037" y="483"/>
                  </a:lnTo>
                  <a:lnTo>
                    <a:pt x="1041" y="483"/>
                  </a:lnTo>
                  <a:lnTo>
                    <a:pt x="1050" y="483"/>
                  </a:lnTo>
                  <a:lnTo>
                    <a:pt x="1054" y="483"/>
                  </a:lnTo>
                  <a:lnTo>
                    <a:pt x="1054" y="487"/>
                  </a:lnTo>
                  <a:lnTo>
                    <a:pt x="1067" y="491"/>
                  </a:lnTo>
                  <a:lnTo>
                    <a:pt x="1067" y="496"/>
                  </a:lnTo>
                  <a:lnTo>
                    <a:pt x="1071" y="496"/>
                  </a:lnTo>
                  <a:lnTo>
                    <a:pt x="1075" y="496"/>
                  </a:lnTo>
                  <a:lnTo>
                    <a:pt x="1079" y="496"/>
                  </a:lnTo>
                  <a:lnTo>
                    <a:pt x="1083" y="496"/>
                  </a:lnTo>
                  <a:lnTo>
                    <a:pt x="1088" y="496"/>
                  </a:lnTo>
                  <a:lnTo>
                    <a:pt x="1096" y="491"/>
                  </a:lnTo>
                  <a:lnTo>
                    <a:pt x="1100" y="491"/>
                  </a:lnTo>
                  <a:lnTo>
                    <a:pt x="1105" y="491"/>
                  </a:lnTo>
                  <a:lnTo>
                    <a:pt x="1109" y="491"/>
                  </a:lnTo>
                  <a:lnTo>
                    <a:pt x="1113" y="496"/>
                  </a:lnTo>
                  <a:lnTo>
                    <a:pt x="1122" y="500"/>
                  </a:lnTo>
                  <a:lnTo>
                    <a:pt x="1126" y="508"/>
                  </a:lnTo>
                  <a:lnTo>
                    <a:pt x="1134" y="517"/>
                  </a:lnTo>
                  <a:lnTo>
                    <a:pt x="1138" y="525"/>
                  </a:lnTo>
                  <a:lnTo>
                    <a:pt x="1143" y="530"/>
                  </a:lnTo>
                  <a:lnTo>
                    <a:pt x="1147" y="538"/>
                  </a:lnTo>
                  <a:lnTo>
                    <a:pt x="1151" y="542"/>
                  </a:lnTo>
                  <a:lnTo>
                    <a:pt x="1151" y="546"/>
                  </a:lnTo>
                  <a:lnTo>
                    <a:pt x="1151" y="551"/>
                  </a:lnTo>
                  <a:lnTo>
                    <a:pt x="1143" y="559"/>
                  </a:lnTo>
                  <a:lnTo>
                    <a:pt x="1138" y="568"/>
                  </a:lnTo>
                  <a:lnTo>
                    <a:pt x="1130" y="576"/>
                  </a:lnTo>
                  <a:lnTo>
                    <a:pt x="1117" y="589"/>
                  </a:lnTo>
                  <a:lnTo>
                    <a:pt x="1113" y="597"/>
                  </a:lnTo>
                  <a:lnTo>
                    <a:pt x="1109" y="602"/>
                  </a:lnTo>
                  <a:lnTo>
                    <a:pt x="1105" y="606"/>
                  </a:lnTo>
                  <a:lnTo>
                    <a:pt x="1105" y="614"/>
                  </a:lnTo>
                  <a:lnTo>
                    <a:pt x="1100" y="618"/>
                  </a:lnTo>
                  <a:lnTo>
                    <a:pt x="1100" y="623"/>
                  </a:lnTo>
                  <a:lnTo>
                    <a:pt x="1096" y="631"/>
                  </a:lnTo>
                  <a:lnTo>
                    <a:pt x="1096" y="640"/>
                  </a:lnTo>
                  <a:lnTo>
                    <a:pt x="1096" y="644"/>
                  </a:lnTo>
                  <a:lnTo>
                    <a:pt x="1096" y="652"/>
                  </a:lnTo>
                  <a:lnTo>
                    <a:pt x="1092" y="661"/>
                  </a:lnTo>
                  <a:lnTo>
                    <a:pt x="1092" y="678"/>
                  </a:lnTo>
                  <a:lnTo>
                    <a:pt x="1092" y="690"/>
                  </a:lnTo>
                  <a:lnTo>
                    <a:pt x="1092" y="699"/>
                  </a:lnTo>
                  <a:lnTo>
                    <a:pt x="1088" y="720"/>
                  </a:lnTo>
                  <a:lnTo>
                    <a:pt x="1088" y="733"/>
                  </a:lnTo>
                  <a:lnTo>
                    <a:pt x="1083" y="775"/>
                  </a:lnTo>
                  <a:lnTo>
                    <a:pt x="1075" y="839"/>
                  </a:lnTo>
                  <a:lnTo>
                    <a:pt x="1075" y="856"/>
                  </a:lnTo>
                  <a:lnTo>
                    <a:pt x="1071" y="868"/>
                  </a:lnTo>
                  <a:lnTo>
                    <a:pt x="1071" y="873"/>
                  </a:lnTo>
                  <a:lnTo>
                    <a:pt x="1067" y="881"/>
                  </a:lnTo>
                  <a:lnTo>
                    <a:pt x="1067" y="889"/>
                  </a:lnTo>
                  <a:lnTo>
                    <a:pt x="1058" y="919"/>
                  </a:lnTo>
                  <a:lnTo>
                    <a:pt x="1054" y="923"/>
                  </a:lnTo>
                  <a:lnTo>
                    <a:pt x="1054" y="928"/>
                  </a:lnTo>
                  <a:lnTo>
                    <a:pt x="1050" y="936"/>
                  </a:lnTo>
                  <a:lnTo>
                    <a:pt x="1050" y="944"/>
                  </a:lnTo>
                  <a:lnTo>
                    <a:pt x="1050" y="953"/>
                  </a:lnTo>
                  <a:lnTo>
                    <a:pt x="1050" y="961"/>
                  </a:lnTo>
                  <a:lnTo>
                    <a:pt x="1050" y="978"/>
                  </a:lnTo>
                  <a:lnTo>
                    <a:pt x="1050" y="987"/>
                  </a:lnTo>
                  <a:lnTo>
                    <a:pt x="1050" y="991"/>
                  </a:lnTo>
                  <a:lnTo>
                    <a:pt x="1045" y="995"/>
                  </a:lnTo>
                  <a:lnTo>
                    <a:pt x="1045" y="1000"/>
                  </a:lnTo>
                  <a:lnTo>
                    <a:pt x="1045" y="1004"/>
                  </a:lnTo>
                  <a:lnTo>
                    <a:pt x="1045" y="1008"/>
                  </a:lnTo>
                  <a:lnTo>
                    <a:pt x="1041" y="1012"/>
                  </a:lnTo>
                  <a:lnTo>
                    <a:pt x="1037" y="1021"/>
                  </a:lnTo>
                  <a:lnTo>
                    <a:pt x="1033" y="1025"/>
                  </a:lnTo>
                  <a:lnTo>
                    <a:pt x="1028" y="1029"/>
                  </a:lnTo>
                  <a:lnTo>
                    <a:pt x="1024" y="1029"/>
                  </a:lnTo>
                  <a:lnTo>
                    <a:pt x="1020" y="1033"/>
                  </a:lnTo>
                  <a:lnTo>
                    <a:pt x="1016" y="1038"/>
                  </a:lnTo>
                  <a:lnTo>
                    <a:pt x="1007" y="1042"/>
                  </a:lnTo>
                  <a:lnTo>
                    <a:pt x="995" y="1046"/>
                  </a:lnTo>
                  <a:lnTo>
                    <a:pt x="978" y="1050"/>
                  </a:lnTo>
                  <a:lnTo>
                    <a:pt x="948" y="1063"/>
                  </a:lnTo>
                  <a:lnTo>
                    <a:pt x="944" y="1063"/>
                  </a:lnTo>
                  <a:lnTo>
                    <a:pt x="944" y="1067"/>
                  </a:lnTo>
                  <a:lnTo>
                    <a:pt x="940" y="1067"/>
                  </a:lnTo>
                  <a:lnTo>
                    <a:pt x="940" y="1071"/>
                  </a:lnTo>
                  <a:lnTo>
                    <a:pt x="935" y="1076"/>
                  </a:lnTo>
                  <a:lnTo>
                    <a:pt x="927" y="1084"/>
                  </a:lnTo>
                  <a:lnTo>
                    <a:pt x="914" y="1101"/>
                  </a:lnTo>
                  <a:lnTo>
                    <a:pt x="910" y="1110"/>
                  </a:lnTo>
                  <a:lnTo>
                    <a:pt x="906" y="1114"/>
                  </a:lnTo>
                  <a:lnTo>
                    <a:pt x="901" y="1118"/>
                  </a:lnTo>
                  <a:lnTo>
                    <a:pt x="897" y="1122"/>
                  </a:lnTo>
                  <a:lnTo>
                    <a:pt x="893" y="1127"/>
                  </a:lnTo>
                  <a:lnTo>
                    <a:pt x="884" y="1131"/>
                  </a:lnTo>
                  <a:lnTo>
                    <a:pt x="880" y="1131"/>
                  </a:lnTo>
                  <a:lnTo>
                    <a:pt x="876" y="1135"/>
                  </a:lnTo>
                  <a:lnTo>
                    <a:pt x="872" y="1135"/>
                  </a:lnTo>
                  <a:lnTo>
                    <a:pt x="863" y="1139"/>
                  </a:lnTo>
                  <a:lnTo>
                    <a:pt x="838" y="1143"/>
                  </a:lnTo>
                  <a:lnTo>
                    <a:pt x="834" y="1148"/>
                  </a:lnTo>
                  <a:lnTo>
                    <a:pt x="829" y="1148"/>
                  </a:lnTo>
                  <a:lnTo>
                    <a:pt x="825" y="1152"/>
                  </a:lnTo>
                  <a:lnTo>
                    <a:pt x="817" y="1152"/>
                  </a:lnTo>
                  <a:lnTo>
                    <a:pt x="813" y="1156"/>
                  </a:lnTo>
                  <a:lnTo>
                    <a:pt x="808" y="1160"/>
                  </a:lnTo>
                  <a:lnTo>
                    <a:pt x="804" y="1169"/>
                  </a:lnTo>
                  <a:lnTo>
                    <a:pt x="796" y="1173"/>
                  </a:lnTo>
                  <a:lnTo>
                    <a:pt x="791" y="1177"/>
                  </a:lnTo>
                  <a:lnTo>
                    <a:pt x="787" y="1182"/>
                  </a:lnTo>
                  <a:lnTo>
                    <a:pt x="783" y="1190"/>
                  </a:lnTo>
                  <a:lnTo>
                    <a:pt x="779" y="1198"/>
                  </a:lnTo>
                  <a:lnTo>
                    <a:pt x="770" y="1220"/>
                  </a:lnTo>
                  <a:lnTo>
                    <a:pt x="757" y="1232"/>
                  </a:lnTo>
                  <a:lnTo>
                    <a:pt x="753" y="1245"/>
                  </a:lnTo>
                  <a:lnTo>
                    <a:pt x="741" y="1258"/>
                  </a:lnTo>
                  <a:lnTo>
                    <a:pt x="732" y="1275"/>
                  </a:lnTo>
                  <a:lnTo>
                    <a:pt x="724" y="1287"/>
                  </a:lnTo>
                  <a:lnTo>
                    <a:pt x="711" y="1313"/>
                  </a:lnTo>
                  <a:lnTo>
                    <a:pt x="702" y="1326"/>
                  </a:lnTo>
                  <a:lnTo>
                    <a:pt x="681" y="1359"/>
                  </a:lnTo>
                  <a:lnTo>
                    <a:pt x="673" y="1368"/>
                  </a:lnTo>
                  <a:lnTo>
                    <a:pt x="669" y="1376"/>
                  </a:lnTo>
                  <a:lnTo>
                    <a:pt x="664" y="1381"/>
                  </a:lnTo>
                  <a:lnTo>
                    <a:pt x="656" y="1389"/>
                  </a:lnTo>
                  <a:lnTo>
                    <a:pt x="652" y="1393"/>
                  </a:lnTo>
                  <a:lnTo>
                    <a:pt x="647" y="1397"/>
                  </a:lnTo>
                  <a:lnTo>
                    <a:pt x="639" y="1402"/>
                  </a:lnTo>
                  <a:lnTo>
                    <a:pt x="635" y="1402"/>
                  </a:lnTo>
                  <a:lnTo>
                    <a:pt x="626" y="1406"/>
                  </a:lnTo>
                  <a:lnTo>
                    <a:pt x="618" y="1410"/>
                  </a:lnTo>
                  <a:lnTo>
                    <a:pt x="614" y="1410"/>
                  </a:lnTo>
                  <a:lnTo>
                    <a:pt x="605" y="1410"/>
                  </a:lnTo>
                  <a:lnTo>
                    <a:pt x="597" y="1410"/>
                  </a:lnTo>
                  <a:lnTo>
                    <a:pt x="592" y="1414"/>
                  </a:lnTo>
                  <a:lnTo>
                    <a:pt x="584" y="1410"/>
                  </a:lnTo>
                  <a:lnTo>
                    <a:pt x="571" y="1410"/>
                  </a:lnTo>
                  <a:lnTo>
                    <a:pt x="554" y="1410"/>
                  </a:lnTo>
                  <a:lnTo>
                    <a:pt x="546" y="1410"/>
                  </a:lnTo>
                  <a:lnTo>
                    <a:pt x="537" y="1410"/>
                  </a:lnTo>
                  <a:lnTo>
                    <a:pt x="520" y="1410"/>
                  </a:lnTo>
                  <a:lnTo>
                    <a:pt x="499" y="1410"/>
                  </a:lnTo>
                  <a:lnTo>
                    <a:pt x="491" y="1410"/>
                  </a:lnTo>
                  <a:lnTo>
                    <a:pt x="482" y="1410"/>
                  </a:lnTo>
                  <a:lnTo>
                    <a:pt x="478" y="1410"/>
                  </a:lnTo>
                  <a:lnTo>
                    <a:pt x="474" y="1410"/>
                  </a:lnTo>
                  <a:lnTo>
                    <a:pt x="465" y="1410"/>
                  </a:lnTo>
                  <a:lnTo>
                    <a:pt x="457" y="1406"/>
                  </a:lnTo>
                  <a:lnTo>
                    <a:pt x="453" y="1406"/>
                  </a:lnTo>
                  <a:lnTo>
                    <a:pt x="444" y="1402"/>
                  </a:lnTo>
                  <a:lnTo>
                    <a:pt x="393" y="1385"/>
                  </a:lnTo>
                  <a:lnTo>
                    <a:pt x="389" y="1381"/>
                  </a:lnTo>
                  <a:lnTo>
                    <a:pt x="385" y="1381"/>
                  </a:lnTo>
                  <a:lnTo>
                    <a:pt x="381" y="1376"/>
                  </a:lnTo>
                  <a:lnTo>
                    <a:pt x="372" y="1372"/>
                  </a:lnTo>
                  <a:lnTo>
                    <a:pt x="368" y="1368"/>
                  </a:lnTo>
                  <a:lnTo>
                    <a:pt x="364" y="1364"/>
                  </a:lnTo>
                  <a:lnTo>
                    <a:pt x="360" y="1359"/>
                  </a:lnTo>
                  <a:lnTo>
                    <a:pt x="360" y="1355"/>
                  </a:lnTo>
                  <a:lnTo>
                    <a:pt x="355" y="1355"/>
                  </a:lnTo>
                  <a:lnTo>
                    <a:pt x="355" y="1351"/>
                  </a:lnTo>
                  <a:lnTo>
                    <a:pt x="351" y="1342"/>
                  </a:lnTo>
                  <a:lnTo>
                    <a:pt x="347" y="1338"/>
                  </a:lnTo>
                  <a:lnTo>
                    <a:pt x="347" y="1334"/>
                  </a:lnTo>
                  <a:lnTo>
                    <a:pt x="343" y="1326"/>
                  </a:lnTo>
                  <a:lnTo>
                    <a:pt x="338" y="1313"/>
                  </a:lnTo>
                  <a:lnTo>
                    <a:pt x="338" y="1309"/>
                  </a:lnTo>
                  <a:lnTo>
                    <a:pt x="334" y="1300"/>
                  </a:lnTo>
                  <a:lnTo>
                    <a:pt x="334" y="1292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5"/>
                  </a:lnTo>
                  <a:lnTo>
                    <a:pt x="317" y="1270"/>
                  </a:lnTo>
                  <a:lnTo>
                    <a:pt x="309" y="1266"/>
                  </a:lnTo>
                  <a:lnTo>
                    <a:pt x="300" y="1254"/>
                  </a:lnTo>
                  <a:lnTo>
                    <a:pt x="296" y="1254"/>
                  </a:lnTo>
                  <a:lnTo>
                    <a:pt x="292" y="1249"/>
                  </a:lnTo>
                  <a:lnTo>
                    <a:pt x="288" y="1245"/>
                  </a:lnTo>
                  <a:lnTo>
                    <a:pt x="283" y="1237"/>
                  </a:lnTo>
                  <a:lnTo>
                    <a:pt x="266" y="1220"/>
                  </a:lnTo>
                  <a:lnTo>
                    <a:pt x="262" y="1215"/>
                  </a:lnTo>
                  <a:lnTo>
                    <a:pt x="258" y="1211"/>
                  </a:lnTo>
                  <a:lnTo>
                    <a:pt x="254" y="1207"/>
                  </a:lnTo>
                  <a:lnTo>
                    <a:pt x="245" y="1198"/>
                  </a:lnTo>
                  <a:lnTo>
                    <a:pt x="241" y="1194"/>
                  </a:lnTo>
                  <a:lnTo>
                    <a:pt x="233" y="1186"/>
                  </a:lnTo>
                  <a:lnTo>
                    <a:pt x="224" y="1182"/>
                  </a:lnTo>
                  <a:lnTo>
                    <a:pt x="220" y="1177"/>
                  </a:lnTo>
                  <a:lnTo>
                    <a:pt x="211" y="1169"/>
                  </a:lnTo>
                  <a:lnTo>
                    <a:pt x="207" y="1165"/>
                  </a:lnTo>
                  <a:lnTo>
                    <a:pt x="199" y="1160"/>
                  </a:lnTo>
                  <a:lnTo>
                    <a:pt x="190" y="1156"/>
                  </a:lnTo>
                  <a:lnTo>
                    <a:pt x="186" y="1156"/>
                  </a:lnTo>
                  <a:lnTo>
                    <a:pt x="182" y="1152"/>
                  </a:lnTo>
                  <a:lnTo>
                    <a:pt x="178" y="1152"/>
                  </a:lnTo>
                  <a:lnTo>
                    <a:pt x="173" y="1152"/>
                  </a:lnTo>
                  <a:lnTo>
                    <a:pt x="173" y="1148"/>
                  </a:lnTo>
                  <a:lnTo>
                    <a:pt x="169" y="1148"/>
                  </a:lnTo>
                  <a:lnTo>
                    <a:pt x="165" y="1143"/>
                  </a:lnTo>
                  <a:lnTo>
                    <a:pt x="161" y="1139"/>
                  </a:lnTo>
                  <a:lnTo>
                    <a:pt x="156" y="1131"/>
                  </a:lnTo>
                  <a:lnTo>
                    <a:pt x="152" y="1127"/>
                  </a:lnTo>
                  <a:lnTo>
                    <a:pt x="148" y="1118"/>
                  </a:lnTo>
                  <a:lnTo>
                    <a:pt x="144" y="1114"/>
                  </a:lnTo>
                  <a:lnTo>
                    <a:pt x="131" y="1088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2" y="1080"/>
                  </a:lnTo>
                  <a:lnTo>
                    <a:pt x="118" y="1076"/>
                  </a:lnTo>
                  <a:lnTo>
                    <a:pt x="114" y="1071"/>
                  </a:lnTo>
                  <a:lnTo>
                    <a:pt x="106" y="1067"/>
                  </a:lnTo>
                  <a:lnTo>
                    <a:pt x="106" y="1063"/>
                  </a:lnTo>
                  <a:lnTo>
                    <a:pt x="110" y="1059"/>
                  </a:lnTo>
                  <a:lnTo>
                    <a:pt x="114" y="1059"/>
                  </a:lnTo>
                  <a:lnTo>
                    <a:pt x="122" y="1055"/>
                  </a:lnTo>
                  <a:lnTo>
                    <a:pt x="127" y="1055"/>
                  </a:lnTo>
                  <a:lnTo>
                    <a:pt x="131" y="1055"/>
                  </a:lnTo>
                  <a:lnTo>
                    <a:pt x="135" y="1050"/>
                  </a:lnTo>
                  <a:lnTo>
                    <a:pt x="139" y="1046"/>
                  </a:lnTo>
                  <a:lnTo>
                    <a:pt x="152" y="1038"/>
                  </a:lnTo>
                  <a:lnTo>
                    <a:pt x="156" y="1033"/>
                  </a:lnTo>
                  <a:lnTo>
                    <a:pt x="161" y="1033"/>
                  </a:lnTo>
                  <a:lnTo>
                    <a:pt x="165" y="1029"/>
                  </a:lnTo>
                  <a:lnTo>
                    <a:pt x="173" y="1025"/>
                  </a:lnTo>
                  <a:lnTo>
                    <a:pt x="178" y="1025"/>
                  </a:lnTo>
                  <a:lnTo>
                    <a:pt x="186" y="1021"/>
                  </a:lnTo>
                  <a:lnTo>
                    <a:pt x="199" y="1016"/>
                  </a:lnTo>
                  <a:lnTo>
                    <a:pt x="211" y="1012"/>
                  </a:lnTo>
                  <a:lnTo>
                    <a:pt x="245" y="1004"/>
                  </a:lnTo>
                  <a:lnTo>
                    <a:pt x="254" y="1000"/>
                  </a:lnTo>
                  <a:lnTo>
                    <a:pt x="262" y="995"/>
                  </a:lnTo>
                  <a:lnTo>
                    <a:pt x="266" y="995"/>
                  </a:lnTo>
                  <a:lnTo>
                    <a:pt x="271" y="991"/>
                  </a:lnTo>
                  <a:lnTo>
                    <a:pt x="279" y="991"/>
                  </a:lnTo>
                  <a:lnTo>
                    <a:pt x="283" y="987"/>
                  </a:lnTo>
                  <a:lnTo>
                    <a:pt x="288" y="983"/>
                  </a:lnTo>
                  <a:lnTo>
                    <a:pt x="292" y="978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6"/>
                  </a:lnTo>
                  <a:lnTo>
                    <a:pt x="292" y="961"/>
                  </a:lnTo>
                  <a:lnTo>
                    <a:pt x="292" y="957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88" y="936"/>
                  </a:lnTo>
                  <a:lnTo>
                    <a:pt x="288" y="932"/>
                  </a:lnTo>
                  <a:lnTo>
                    <a:pt x="283" y="923"/>
                  </a:lnTo>
                  <a:lnTo>
                    <a:pt x="279" y="915"/>
                  </a:lnTo>
                  <a:lnTo>
                    <a:pt x="279" y="911"/>
                  </a:lnTo>
                  <a:lnTo>
                    <a:pt x="275" y="911"/>
                  </a:lnTo>
                  <a:lnTo>
                    <a:pt x="275" y="906"/>
                  </a:lnTo>
                  <a:lnTo>
                    <a:pt x="271" y="902"/>
                  </a:lnTo>
                  <a:lnTo>
                    <a:pt x="266" y="902"/>
                  </a:lnTo>
                  <a:lnTo>
                    <a:pt x="262" y="898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45" y="894"/>
                  </a:lnTo>
                  <a:lnTo>
                    <a:pt x="241" y="894"/>
                  </a:lnTo>
                  <a:lnTo>
                    <a:pt x="237" y="894"/>
                  </a:lnTo>
                  <a:lnTo>
                    <a:pt x="237" y="889"/>
                  </a:lnTo>
                  <a:lnTo>
                    <a:pt x="233" y="889"/>
                  </a:lnTo>
                  <a:lnTo>
                    <a:pt x="228" y="885"/>
                  </a:lnTo>
                  <a:lnTo>
                    <a:pt x="224" y="881"/>
                  </a:lnTo>
                  <a:lnTo>
                    <a:pt x="220" y="877"/>
                  </a:lnTo>
                  <a:lnTo>
                    <a:pt x="220" y="873"/>
                  </a:lnTo>
                  <a:lnTo>
                    <a:pt x="211" y="856"/>
                  </a:lnTo>
                  <a:lnTo>
                    <a:pt x="207" y="851"/>
                  </a:lnTo>
                  <a:lnTo>
                    <a:pt x="203" y="847"/>
                  </a:lnTo>
                  <a:lnTo>
                    <a:pt x="203" y="843"/>
                  </a:lnTo>
                  <a:lnTo>
                    <a:pt x="199" y="843"/>
                  </a:lnTo>
                  <a:lnTo>
                    <a:pt x="194" y="839"/>
                  </a:lnTo>
                  <a:lnTo>
                    <a:pt x="190" y="834"/>
                  </a:lnTo>
                  <a:lnTo>
                    <a:pt x="186" y="834"/>
                  </a:lnTo>
                  <a:lnTo>
                    <a:pt x="186" y="830"/>
                  </a:lnTo>
                  <a:lnTo>
                    <a:pt x="182" y="826"/>
                  </a:lnTo>
                  <a:lnTo>
                    <a:pt x="182" y="822"/>
                  </a:lnTo>
                  <a:lnTo>
                    <a:pt x="178" y="817"/>
                  </a:lnTo>
                  <a:lnTo>
                    <a:pt x="173" y="796"/>
                  </a:lnTo>
                  <a:lnTo>
                    <a:pt x="169" y="784"/>
                  </a:lnTo>
                  <a:lnTo>
                    <a:pt x="165" y="771"/>
                  </a:lnTo>
                  <a:lnTo>
                    <a:pt x="165" y="767"/>
                  </a:lnTo>
                  <a:lnTo>
                    <a:pt x="161" y="758"/>
                  </a:lnTo>
                  <a:lnTo>
                    <a:pt x="156" y="754"/>
                  </a:lnTo>
                  <a:lnTo>
                    <a:pt x="152" y="745"/>
                  </a:lnTo>
                  <a:lnTo>
                    <a:pt x="148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9" y="729"/>
                  </a:lnTo>
                  <a:lnTo>
                    <a:pt x="131" y="729"/>
                  </a:lnTo>
                  <a:lnTo>
                    <a:pt x="127" y="724"/>
                  </a:lnTo>
                  <a:lnTo>
                    <a:pt x="122" y="720"/>
                  </a:lnTo>
                  <a:lnTo>
                    <a:pt x="118" y="716"/>
                  </a:lnTo>
                  <a:lnTo>
                    <a:pt x="110" y="716"/>
                  </a:lnTo>
                  <a:lnTo>
                    <a:pt x="106" y="712"/>
                  </a:lnTo>
                  <a:lnTo>
                    <a:pt x="80" y="703"/>
                  </a:lnTo>
                  <a:lnTo>
                    <a:pt x="72" y="699"/>
                  </a:lnTo>
                  <a:lnTo>
                    <a:pt x="72" y="695"/>
                  </a:lnTo>
                  <a:lnTo>
                    <a:pt x="67" y="695"/>
                  </a:lnTo>
                  <a:lnTo>
                    <a:pt x="59" y="690"/>
                  </a:lnTo>
                  <a:lnTo>
                    <a:pt x="59" y="686"/>
                  </a:lnTo>
                  <a:lnTo>
                    <a:pt x="55" y="682"/>
                  </a:lnTo>
                  <a:lnTo>
                    <a:pt x="51" y="682"/>
                  </a:lnTo>
                  <a:lnTo>
                    <a:pt x="46" y="678"/>
                  </a:lnTo>
                  <a:lnTo>
                    <a:pt x="46" y="674"/>
                  </a:lnTo>
                  <a:lnTo>
                    <a:pt x="42" y="669"/>
                  </a:lnTo>
                  <a:lnTo>
                    <a:pt x="42" y="665"/>
                  </a:lnTo>
                  <a:lnTo>
                    <a:pt x="42" y="661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38" y="644"/>
                  </a:lnTo>
                  <a:lnTo>
                    <a:pt x="38" y="623"/>
                  </a:lnTo>
                  <a:lnTo>
                    <a:pt x="38" y="618"/>
                  </a:lnTo>
                  <a:lnTo>
                    <a:pt x="38" y="610"/>
                  </a:lnTo>
                  <a:lnTo>
                    <a:pt x="38" y="597"/>
                  </a:lnTo>
                  <a:lnTo>
                    <a:pt x="38" y="589"/>
                  </a:lnTo>
                  <a:lnTo>
                    <a:pt x="34" y="580"/>
                  </a:lnTo>
                  <a:lnTo>
                    <a:pt x="34" y="572"/>
                  </a:lnTo>
                  <a:lnTo>
                    <a:pt x="29" y="563"/>
                  </a:lnTo>
                  <a:lnTo>
                    <a:pt x="25" y="551"/>
                  </a:lnTo>
                  <a:lnTo>
                    <a:pt x="17" y="517"/>
                  </a:lnTo>
                  <a:lnTo>
                    <a:pt x="12" y="500"/>
                  </a:lnTo>
                  <a:lnTo>
                    <a:pt x="8" y="491"/>
                  </a:lnTo>
                  <a:lnTo>
                    <a:pt x="4" y="483"/>
                  </a:lnTo>
                  <a:lnTo>
                    <a:pt x="4" y="47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0" name="Freeform 6"/>
            <p:cNvSpPr>
              <a:spLocks/>
            </p:cNvSpPr>
            <p:nvPr/>
          </p:nvSpPr>
          <p:spPr bwMode="auto">
            <a:xfrm>
              <a:off x="1341736" y="1464501"/>
              <a:ext cx="658437" cy="514932"/>
            </a:xfrm>
            <a:custGeom>
              <a:avLst/>
              <a:gdLst>
                <a:gd name="T0" fmla="*/ 55 w 2078"/>
                <a:gd name="T1" fmla="*/ 1156 h 1626"/>
                <a:gd name="T2" fmla="*/ 177 w 2078"/>
                <a:gd name="T3" fmla="*/ 1131 h 1626"/>
                <a:gd name="T4" fmla="*/ 241 w 2078"/>
                <a:gd name="T5" fmla="*/ 1059 h 1626"/>
                <a:gd name="T6" fmla="*/ 271 w 2078"/>
                <a:gd name="T7" fmla="*/ 987 h 1626"/>
                <a:gd name="T8" fmla="*/ 326 w 2078"/>
                <a:gd name="T9" fmla="*/ 902 h 1626"/>
                <a:gd name="T10" fmla="*/ 317 w 2078"/>
                <a:gd name="T11" fmla="*/ 779 h 1626"/>
                <a:gd name="T12" fmla="*/ 283 w 2078"/>
                <a:gd name="T13" fmla="*/ 695 h 1626"/>
                <a:gd name="T14" fmla="*/ 283 w 2078"/>
                <a:gd name="T15" fmla="*/ 602 h 1626"/>
                <a:gd name="T16" fmla="*/ 376 w 2078"/>
                <a:gd name="T17" fmla="*/ 551 h 1626"/>
                <a:gd name="T18" fmla="*/ 355 w 2078"/>
                <a:gd name="T19" fmla="*/ 428 h 1626"/>
                <a:gd name="T20" fmla="*/ 512 w 2078"/>
                <a:gd name="T21" fmla="*/ 479 h 1626"/>
                <a:gd name="T22" fmla="*/ 567 w 2078"/>
                <a:gd name="T23" fmla="*/ 530 h 1626"/>
                <a:gd name="T24" fmla="*/ 668 w 2078"/>
                <a:gd name="T25" fmla="*/ 441 h 1626"/>
                <a:gd name="T26" fmla="*/ 592 w 2078"/>
                <a:gd name="T27" fmla="*/ 348 h 1626"/>
                <a:gd name="T28" fmla="*/ 503 w 2078"/>
                <a:gd name="T29" fmla="*/ 276 h 1626"/>
                <a:gd name="T30" fmla="*/ 575 w 2078"/>
                <a:gd name="T31" fmla="*/ 89 h 1626"/>
                <a:gd name="T32" fmla="*/ 677 w 2078"/>
                <a:gd name="T33" fmla="*/ 0 h 1626"/>
                <a:gd name="T34" fmla="*/ 732 w 2078"/>
                <a:gd name="T35" fmla="*/ 47 h 1626"/>
                <a:gd name="T36" fmla="*/ 808 w 2078"/>
                <a:gd name="T37" fmla="*/ 115 h 1626"/>
                <a:gd name="T38" fmla="*/ 872 w 2078"/>
                <a:gd name="T39" fmla="*/ 174 h 1626"/>
                <a:gd name="T40" fmla="*/ 982 w 2078"/>
                <a:gd name="T41" fmla="*/ 204 h 1626"/>
                <a:gd name="T42" fmla="*/ 1045 w 2078"/>
                <a:gd name="T43" fmla="*/ 322 h 1626"/>
                <a:gd name="T44" fmla="*/ 1092 w 2078"/>
                <a:gd name="T45" fmla="*/ 420 h 1626"/>
                <a:gd name="T46" fmla="*/ 1181 w 2078"/>
                <a:gd name="T47" fmla="*/ 432 h 1626"/>
                <a:gd name="T48" fmla="*/ 1265 w 2078"/>
                <a:gd name="T49" fmla="*/ 331 h 1626"/>
                <a:gd name="T50" fmla="*/ 1388 w 2078"/>
                <a:gd name="T51" fmla="*/ 288 h 1626"/>
                <a:gd name="T52" fmla="*/ 1447 w 2078"/>
                <a:gd name="T53" fmla="*/ 420 h 1626"/>
                <a:gd name="T54" fmla="*/ 1562 w 2078"/>
                <a:gd name="T55" fmla="*/ 513 h 1626"/>
                <a:gd name="T56" fmla="*/ 1676 w 2078"/>
                <a:gd name="T57" fmla="*/ 758 h 1626"/>
                <a:gd name="T58" fmla="*/ 1845 w 2078"/>
                <a:gd name="T59" fmla="*/ 991 h 1626"/>
                <a:gd name="T60" fmla="*/ 1947 w 2078"/>
                <a:gd name="T61" fmla="*/ 1034 h 1626"/>
                <a:gd name="T62" fmla="*/ 1968 w 2078"/>
                <a:gd name="T63" fmla="*/ 1131 h 1626"/>
                <a:gd name="T64" fmla="*/ 1981 w 2078"/>
                <a:gd name="T65" fmla="*/ 1228 h 1626"/>
                <a:gd name="T66" fmla="*/ 2061 w 2078"/>
                <a:gd name="T67" fmla="*/ 1309 h 1626"/>
                <a:gd name="T68" fmla="*/ 2049 w 2078"/>
                <a:gd name="T69" fmla="*/ 1402 h 1626"/>
                <a:gd name="T70" fmla="*/ 1934 w 2078"/>
                <a:gd name="T71" fmla="*/ 1402 h 1626"/>
                <a:gd name="T72" fmla="*/ 2002 w 2078"/>
                <a:gd name="T73" fmla="*/ 1592 h 1626"/>
                <a:gd name="T74" fmla="*/ 1892 w 2078"/>
                <a:gd name="T75" fmla="*/ 1609 h 1626"/>
                <a:gd name="T76" fmla="*/ 1833 w 2078"/>
                <a:gd name="T77" fmla="*/ 1546 h 1626"/>
                <a:gd name="T78" fmla="*/ 1748 w 2078"/>
                <a:gd name="T79" fmla="*/ 1465 h 1626"/>
                <a:gd name="T80" fmla="*/ 1629 w 2078"/>
                <a:gd name="T81" fmla="*/ 1355 h 1626"/>
                <a:gd name="T82" fmla="*/ 1566 w 2078"/>
                <a:gd name="T83" fmla="*/ 1406 h 1626"/>
                <a:gd name="T84" fmla="*/ 1591 w 2078"/>
                <a:gd name="T85" fmla="*/ 1499 h 1626"/>
                <a:gd name="T86" fmla="*/ 1359 w 2078"/>
                <a:gd name="T87" fmla="*/ 1601 h 1626"/>
                <a:gd name="T88" fmla="*/ 1443 w 2078"/>
                <a:gd name="T89" fmla="*/ 1508 h 1626"/>
                <a:gd name="T90" fmla="*/ 1337 w 2078"/>
                <a:gd name="T91" fmla="*/ 1533 h 1626"/>
                <a:gd name="T92" fmla="*/ 1240 w 2078"/>
                <a:gd name="T93" fmla="*/ 1525 h 1626"/>
                <a:gd name="T94" fmla="*/ 1126 w 2078"/>
                <a:gd name="T95" fmla="*/ 1495 h 1626"/>
                <a:gd name="T96" fmla="*/ 1028 w 2078"/>
                <a:gd name="T97" fmla="*/ 1448 h 1626"/>
                <a:gd name="T98" fmla="*/ 914 w 2078"/>
                <a:gd name="T99" fmla="*/ 1389 h 1626"/>
                <a:gd name="T100" fmla="*/ 829 w 2078"/>
                <a:gd name="T101" fmla="*/ 1448 h 1626"/>
                <a:gd name="T102" fmla="*/ 749 w 2078"/>
                <a:gd name="T103" fmla="*/ 1453 h 1626"/>
                <a:gd name="T104" fmla="*/ 694 w 2078"/>
                <a:gd name="T105" fmla="*/ 1385 h 1626"/>
                <a:gd name="T106" fmla="*/ 596 w 2078"/>
                <a:gd name="T107" fmla="*/ 1410 h 1626"/>
                <a:gd name="T108" fmla="*/ 541 w 2078"/>
                <a:gd name="T109" fmla="*/ 1360 h 1626"/>
                <a:gd name="T110" fmla="*/ 635 w 2078"/>
                <a:gd name="T111" fmla="*/ 1317 h 1626"/>
                <a:gd name="T112" fmla="*/ 694 w 2078"/>
                <a:gd name="T113" fmla="*/ 1254 h 1626"/>
                <a:gd name="T114" fmla="*/ 647 w 2078"/>
                <a:gd name="T115" fmla="*/ 1110 h 1626"/>
                <a:gd name="T116" fmla="*/ 525 w 2078"/>
                <a:gd name="T117" fmla="*/ 1076 h 1626"/>
                <a:gd name="T118" fmla="*/ 414 w 2078"/>
                <a:gd name="T119" fmla="*/ 1144 h 1626"/>
                <a:gd name="T120" fmla="*/ 414 w 2078"/>
                <a:gd name="T121" fmla="*/ 1279 h 1626"/>
                <a:gd name="T122" fmla="*/ 152 w 2078"/>
                <a:gd name="T123" fmla="*/ 1393 h 1626"/>
                <a:gd name="T124" fmla="*/ 67 w 2078"/>
                <a:gd name="T125" fmla="*/ 1292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8" h="1626">
                  <a:moveTo>
                    <a:pt x="0" y="1237"/>
                  </a:moveTo>
                  <a:lnTo>
                    <a:pt x="0" y="1233"/>
                  </a:lnTo>
                  <a:lnTo>
                    <a:pt x="0" y="1228"/>
                  </a:lnTo>
                  <a:lnTo>
                    <a:pt x="0" y="1220"/>
                  </a:lnTo>
                  <a:lnTo>
                    <a:pt x="4" y="1216"/>
                  </a:lnTo>
                  <a:lnTo>
                    <a:pt x="4" y="1211"/>
                  </a:lnTo>
                  <a:lnTo>
                    <a:pt x="8" y="1207"/>
                  </a:lnTo>
                  <a:lnTo>
                    <a:pt x="12" y="1199"/>
                  </a:lnTo>
                  <a:lnTo>
                    <a:pt x="17" y="1190"/>
                  </a:lnTo>
                  <a:lnTo>
                    <a:pt x="21" y="1177"/>
                  </a:lnTo>
                  <a:lnTo>
                    <a:pt x="25" y="1169"/>
                  </a:lnTo>
                  <a:lnTo>
                    <a:pt x="29" y="1169"/>
                  </a:lnTo>
                  <a:lnTo>
                    <a:pt x="29" y="1165"/>
                  </a:lnTo>
                  <a:lnTo>
                    <a:pt x="33" y="1165"/>
                  </a:lnTo>
                  <a:lnTo>
                    <a:pt x="38" y="1161"/>
                  </a:lnTo>
                  <a:lnTo>
                    <a:pt x="42" y="1161"/>
                  </a:lnTo>
                  <a:lnTo>
                    <a:pt x="46" y="1161"/>
                  </a:lnTo>
                  <a:lnTo>
                    <a:pt x="50" y="1161"/>
                  </a:lnTo>
                  <a:lnTo>
                    <a:pt x="55" y="1156"/>
                  </a:lnTo>
                  <a:lnTo>
                    <a:pt x="59" y="1156"/>
                  </a:lnTo>
                  <a:lnTo>
                    <a:pt x="63" y="1161"/>
                  </a:lnTo>
                  <a:lnTo>
                    <a:pt x="76" y="1161"/>
                  </a:lnTo>
                  <a:lnTo>
                    <a:pt x="84" y="1161"/>
                  </a:lnTo>
                  <a:lnTo>
                    <a:pt x="105" y="1161"/>
                  </a:lnTo>
                  <a:lnTo>
                    <a:pt x="110" y="1161"/>
                  </a:lnTo>
                  <a:lnTo>
                    <a:pt x="114" y="1161"/>
                  </a:lnTo>
                  <a:lnTo>
                    <a:pt x="118" y="1161"/>
                  </a:lnTo>
                  <a:lnTo>
                    <a:pt x="127" y="1161"/>
                  </a:lnTo>
                  <a:lnTo>
                    <a:pt x="131" y="1156"/>
                  </a:lnTo>
                  <a:lnTo>
                    <a:pt x="135" y="1156"/>
                  </a:lnTo>
                  <a:lnTo>
                    <a:pt x="139" y="1156"/>
                  </a:lnTo>
                  <a:lnTo>
                    <a:pt x="152" y="1152"/>
                  </a:lnTo>
                  <a:lnTo>
                    <a:pt x="156" y="1148"/>
                  </a:lnTo>
                  <a:lnTo>
                    <a:pt x="160" y="1144"/>
                  </a:lnTo>
                  <a:lnTo>
                    <a:pt x="165" y="1144"/>
                  </a:lnTo>
                  <a:lnTo>
                    <a:pt x="169" y="1139"/>
                  </a:lnTo>
                  <a:lnTo>
                    <a:pt x="173" y="1135"/>
                  </a:lnTo>
                  <a:lnTo>
                    <a:pt x="177" y="1131"/>
                  </a:lnTo>
                  <a:lnTo>
                    <a:pt x="186" y="1131"/>
                  </a:lnTo>
                  <a:lnTo>
                    <a:pt x="190" y="1131"/>
                  </a:lnTo>
                  <a:lnTo>
                    <a:pt x="203" y="1127"/>
                  </a:lnTo>
                  <a:lnTo>
                    <a:pt x="211" y="1127"/>
                  </a:lnTo>
                  <a:lnTo>
                    <a:pt x="215" y="1127"/>
                  </a:lnTo>
                  <a:lnTo>
                    <a:pt x="215" y="1122"/>
                  </a:lnTo>
                  <a:lnTo>
                    <a:pt x="220" y="1122"/>
                  </a:lnTo>
                  <a:lnTo>
                    <a:pt x="224" y="1118"/>
                  </a:lnTo>
                  <a:lnTo>
                    <a:pt x="228" y="1118"/>
                  </a:lnTo>
                  <a:lnTo>
                    <a:pt x="232" y="1114"/>
                  </a:lnTo>
                  <a:lnTo>
                    <a:pt x="237" y="1105"/>
                  </a:lnTo>
                  <a:lnTo>
                    <a:pt x="237" y="1101"/>
                  </a:lnTo>
                  <a:lnTo>
                    <a:pt x="241" y="1093"/>
                  </a:lnTo>
                  <a:lnTo>
                    <a:pt x="241" y="1089"/>
                  </a:lnTo>
                  <a:lnTo>
                    <a:pt x="241" y="1080"/>
                  </a:lnTo>
                  <a:lnTo>
                    <a:pt x="241" y="1072"/>
                  </a:lnTo>
                  <a:lnTo>
                    <a:pt x="241" y="1067"/>
                  </a:lnTo>
                  <a:lnTo>
                    <a:pt x="241" y="1063"/>
                  </a:lnTo>
                  <a:lnTo>
                    <a:pt x="241" y="1059"/>
                  </a:lnTo>
                  <a:lnTo>
                    <a:pt x="241" y="1055"/>
                  </a:lnTo>
                  <a:lnTo>
                    <a:pt x="237" y="1050"/>
                  </a:lnTo>
                  <a:lnTo>
                    <a:pt x="232" y="1042"/>
                  </a:lnTo>
                  <a:lnTo>
                    <a:pt x="224" y="1025"/>
                  </a:lnTo>
                  <a:lnTo>
                    <a:pt x="224" y="1021"/>
                  </a:lnTo>
                  <a:lnTo>
                    <a:pt x="224" y="1017"/>
                  </a:lnTo>
                  <a:lnTo>
                    <a:pt x="224" y="1012"/>
                  </a:lnTo>
                  <a:lnTo>
                    <a:pt x="224" y="1008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8" y="995"/>
                  </a:lnTo>
                  <a:lnTo>
                    <a:pt x="232" y="991"/>
                  </a:lnTo>
                  <a:lnTo>
                    <a:pt x="237" y="991"/>
                  </a:lnTo>
                  <a:lnTo>
                    <a:pt x="241" y="987"/>
                  </a:lnTo>
                  <a:lnTo>
                    <a:pt x="249" y="987"/>
                  </a:lnTo>
                  <a:lnTo>
                    <a:pt x="254" y="987"/>
                  </a:lnTo>
                  <a:lnTo>
                    <a:pt x="262" y="987"/>
                  </a:lnTo>
                  <a:lnTo>
                    <a:pt x="266" y="987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79" y="987"/>
                  </a:lnTo>
                  <a:lnTo>
                    <a:pt x="283" y="987"/>
                  </a:lnTo>
                  <a:lnTo>
                    <a:pt x="313" y="987"/>
                  </a:lnTo>
                  <a:lnTo>
                    <a:pt x="317" y="983"/>
                  </a:lnTo>
                  <a:lnTo>
                    <a:pt x="321" y="983"/>
                  </a:lnTo>
                  <a:lnTo>
                    <a:pt x="326" y="983"/>
                  </a:lnTo>
                  <a:lnTo>
                    <a:pt x="326" y="978"/>
                  </a:lnTo>
                  <a:lnTo>
                    <a:pt x="330" y="974"/>
                  </a:lnTo>
                  <a:lnTo>
                    <a:pt x="330" y="970"/>
                  </a:lnTo>
                  <a:lnTo>
                    <a:pt x="330" y="966"/>
                  </a:lnTo>
                  <a:lnTo>
                    <a:pt x="334" y="962"/>
                  </a:lnTo>
                  <a:lnTo>
                    <a:pt x="334" y="953"/>
                  </a:lnTo>
                  <a:lnTo>
                    <a:pt x="330" y="945"/>
                  </a:lnTo>
                  <a:lnTo>
                    <a:pt x="330" y="936"/>
                  </a:lnTo>
                  <a:lnTo>
                    <a:pt x="330" y="932"/>
                  </a:lnTo>
                  <a:lnTo>
                    <a:pt x="326" y="911"/>
                  </a:lnTo>
                  <a:lnTo>
                    <a:pt x="326" y="907"/>
                  </a:lnTo>
                  <a:lnTo>
                    <a:pt x="326" y="902"/>
                  </a:lnTo>
                  <a:lnTo>
                    <a:pt x="326" y="894"/>
                  </a:lnTo>
                  <a:lnTo>
                    <a:pt x="326" y="881"/>
                  </a:lnTo>
                  <a:lnTo>
                    <a:pt x="326" y="877"/>
                  </a:lnTo>
                  <a:lnTo>
                    <a:pt x="326" y="873"/>
                  </a:lnTo>
                  <a:lnTo>
                    <a:pt x="330" y="868"/>
                  </a:lnTo>
                  <a:lnTo>
                    <a:pt x="330" y="860"/>
                  </a:lnTo>
                  <a:lnTo>
                    <a:pt x="334" y="856"/>
                  </a:lnTo>
                  <a:lnTo>
                    <a:pt x="334" y="851"/>
                  </a:lnTo>
                  <a:lnTo>
                    <a:pt x="334" y="835"/>
                  </a:lnTo>
                  <a:lnTo>
                    <a:pt x="338" y="830"/>
                  </a:lnTo>
                  <a:lnTo>
                    <a:pt x="338" y="818"/>
                  </a:lnTo>
                  <a:lnTo>
                    <a:pt x="342" y="813"/>
                  </a:lnTo>
                  <a:lnTo>
                    <a:pt x="342" y="801"/>
                  </a:lnTo>
                  <a:lnTo>
                    <a:pt x="342" y="792"/>
                  </a:lnTo>
                  <a:lnTo>
                    <a:pt x="342" y="788"/>
                  </a:lnTo>
                  <a:lnTo>
                    <a:pt x="342" y="784"/>
                  </a:lnTo>
                  <a:lnTo>
                    <a:pt x="338" y="784"/>
                  </a:lnTo>
                  <a:lnTo>
                    <a:pt x="334" y="779"/>
                  </a:lnTo>
                  <a:lnTo>
                    <a:pt x="317" y="779"/>
                  </a:lnTo>
                  <a:lnTo>
                    <a:pt x="313" y="779"/>
                  </a:lnTo>
                  <a:lnTo>
                    <a:pt x="304" y="775"/>
                  </a:lnTo>
                  <a:lnTo>
                    <a:pt x="300" y="775"/>
                  </a:lnTo>
                  <a:lnTo>
                    <a:pt x="292" y="771"/>
                  </a:lnTo>
                  <a:lnTo>
                    <a:pt x="287" y="771"/>
                  </a:lnTo>
                  <a:lnTo>
                    <a:pt x="287" y="767"/>
                  </a:lnTo>
                  <a:lnTo>
                    <a:pt x="287" y="763"/>
                  </a:lnTo>
                  <a:lnTo>
                    <a:pt x="283" y="763"/>
                  </a:lnTo>
                  <a:lnTo>
                    <a:pt x="283" y="758"/>
                  </a:lnTo>
                  <a:lnTo>
                    <a:pt x="283" y="741"/>
                  </a:lnTo>
                  <a:lnTo>
                    <a:pt x="283" y="737"/>
                  </a:lnTo>
                  <a:lnTo>
                    <a:pt x="283" y="733"/>
                  </a:lnTo>
                  <a:lnTo>
                    <a:pt x="283" y="729"/>
                  </a:lnTo>
                  <a:lnTo>
                    <a:pt x="283" y="724"/>
                  </a:lnTo>
                  <a:lnTo>
                    <a:pt x="283" y="720"/>
                  </a:lnTo>
                  <a:lnTo>
                    <a:pt x="283" y="716"/>
                  </a:lnTo>
                  <a:lnTo>
                    <a:pt x="283" y="708"/>
                  </a:lnTo>
                  <a:lnTo>
                    <a:pt x="283" y="703"/>
                  </a:lnTo>
                  <a:lnTo>
                    <a:pt x="283" y="695"/>
                  </a:lnTo>
                  <a:lnTo>
                    <a:pt x="279" y="691"/>
                  </a:lnTo>
                  <a:lnTo>
                    <a:pt x="279" y="686"/>
                  </a:lnTo>
                  <a:lnTo>
                    <a:pt x="279" y="682"/>
                  </a:lnTo>
                  <a:lnTo>
                    <a:pt x="279" y="678"/>
                  </a:lnTo>
                  <a:lnTo>
                    <a:pt x="275" y="669"/>
                  </a:lnTo>
                  <a:lnTo>
                    <a:pt x="271" y="665"/>
                  </a:lnTo>
                  <a:lnTo>
                    <a:pt x="271" y="652"/>
                  </a:lnTo>
                  <a:lnTo>
                    <a:pt x="266" y="640"/>
                  </a:lnTo>
                  <a:lnTo>
                    <a:pt x="266" y="636"/>
                  </a:lnTo>
                  <a:lnTo>
                    <a:pt x="262" y="631"/>
                  </a:lnTo>
                  <a:lnTo>
                    <a:pt x="262" y="627"/>
                  </a:lnTo>
                  <a:lnTo>
                    <a:pt x="262" y="623"/>
                  </a:lnTo>
                  <a:lnTo>
                    <a:pt x="262" y="619"/>
                  </a:lnTo>
                  <a:lnTo>
                    <a:pt x="266" y="614"/>
                  </a:lnTo>
                  <a:lnTo>
                    <a:pt x="271" y="610"/>
                  </a:lnTo>
                  <a:lnTo>
                    <a:pt x="271" y="606"/>
                  </a:lnTo>
                  <a:lnTo>
                    <a:pt x="275" y="606"/>
                  </a:lnTo>
                  <a:lnTo>
                    <a:pt x="279" y="606"/>
                  </a:lnTo>
                  <a:lnTo>
                    <a:pt x="283" y="602"/>
                  </a:lnTo>
                  <a:lnTo>
                    <a:pt x="287" y="602"/>
                  </a:lnTo>
                  <a:lnTo>
                    <a:pt x="300" y="606"/>
                  </a:lnTo>
                  <a:lnTo>
                    <a:pt x="304" y="606"/>
                  </a:lnTo>
                  <a:lnTo>
                    <a:pt x="313" y="606"/>
                  </a:lnTo>
                  <a:lnTo>
                    <a:pt x="317" y="602"/>
                  </a:lnTo>
                  <a:lnTo>
                    <a:pt x="321" y="602"/>
                  </a:lnTo>
                  <a:lnTo>
                    <a:pt x="326" y="597"/>
                  </a:lnTo>
                  <a:lnTo>
                    <a:pt x="334" y="597"/>
                  </a:lnTo>
                  <a:lnTo>
                    <a:pt x="338" y="593"/>
                  </a:lnTo>
                  <a:lnTo>
                    <a:pt x="347" y="585"/>
                  </a:lnTo>
                  <a:lnTo>
                    <a:pt x="351" y="585"/>
                  </a:lnTo>
                  <a:lnTo>
                    <a:pt x="359" y="581"/>
                  </a:lnTo>
                  <a:lnTo>
                    <a:pt x="364" y="576"/>
                  </a:lnTo>
                  <a:lnTo>
                    <a:pt x="368" y="572"/>
                  </a:lnTo>
                  <a:lnTo>
                    <a:pt x="372" y="568"/>
                  </a:lnTo>
                  <a:lnTo>
                    <a:pt x="372" y="564"/>
                  </a:lnTo>
                  <a:lnTo>
                    <a:pt x="376" y="559"/>
                  </a:lnTo>
                  <a:lnTo>
                    <a:pt x="376" y="555"/>
                  </a:lnTo>
                  <a:lnTo>
                    <a:pt x="376" y="551"/>
                  </a:lnTo>
                  <a:lnTo>
                    <a:pt x="372" y="542"/>
                  </a:lnTo>
                  <a:lnTo>
                    <a:pt x="372" y="538"/>
                  </a:lnTo>
                  <a:lnTo>
                    <a:pt x="368" y="534"/>
                  </a:lnTo>
                  <a:lnTo>
                    <a:pt x="368" y="530"/>
                  </a:lnTo>
                  <a:lnTo>
                    <a:pt x="355" y="504"/>
                  </a:lnTo>
                  <a:lnTo>
                    <a:pt x="351" y="492"/>
                  </a:lnTo>
                  <a:lnTo>
                    <a:pt x="347" y="483"/>
                  </a:lnTo>
                  <a:lnTo>
                    <a:pt x="338" y="466"/>
                  </a:lnTo>
                  <a:lnTo>
                    <a:pt x="338" y="462"/>
                  </a:lnTo>
                  <a:lnTo>
                    <a:pt x="338" y="458"/>
                  </a:lnTo>
                  <a:lnTo>
                    <a:pt x="338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42" y="441"/>
                  </a:lnTo>
                  <a:lnTo>
                    <a:pt x="342" y="437"/>
                  </a:lnTo>
                  <a:lnTo>
                    <a:pt x="347" y="432"/>
                  </a:lnTo>
                  <a:lnTo>
                    <a:pt x="351" y="428"/>
                  </a:lnTo>
                  <a:lnTo>
                    <a:pt x="355" y="428"/>
                  </a:lnTo>
                  <a:lnTo>
                    <a:pt x="359" y="428"/>
                  </a:lnTo>
                  <a:lnTo>
                    <a:pt x="368" y="428"/>
                  </a:lnTo>
                  <a:lnTo>
                    <a:pt x="385" y="428"/>
                  </a:lnTo>
                  <a:lnTo>
                    <a:pt x="406" y="428"/>
                  </a:lnTo>
                  <a:lnTo>
                    <a:pt x="436" y="428"/>
                  </a:lnTo>
                  <a:lnTo>
                    <a:pt x="444" y="428"/>
                  </a:lnTo>
                  <a:lnTo>
                    <a:pt x="453" y="428"/>
                  </a:lnTo>
                  <a:lnTo>
                    <a:pt x="461" y="432"/>
                  </a:lnTo>
                  <a:lnTo>
                    <a:pt x="465" y="432"/>
                  </a:lnTo>
                  <a:lnTo>
                    <a:pt x="474" y="437"/>
                  </a:lnTo>
                  <a:lnTo>
                    <a:pt x="478" y="437"/>
                  </a:lnTo>
                  <a:lnTo>
                    <a:pt x="482" y="441"/>
                  </a:lnTo>
                  <a:lnTo>
                    <a:pt x="486" y="445"/>
                  </a:lnTo>
                  <a:lnTo>
                    <a:pt x="491" y="449"/>
                  </a:lnTo>
                  <a:lnTo>
                    <a:pt x="495" y="458"/>
                  </a:lnTo>
                  <a:lnTo>
                    <a:pt x="503" y="462"/>
                  </a:lnTo>
                  <a:lnTo>
                    <a:pt x="503" y="466"/>
                  </a:lnTo>
                  <a:lnTo>
                    <a:pt x="508" y="475"/>
                  </a:lnTo>
                  <a:lnTo>
                    <a:pt x="512" y="479"/>
                  </a:lnTo>
                  <a:lnTo>
                    <a:pt x="512" y="483"/>
                  </a:lnTo>
                  <a:lnTo>
                    <a:pt x="516" y="492"/>
                  </a:lnTo>
                  <a:lnTo>
                    <a:pt x="516" y="496"/>
                  </a:lnTo>
                  <a:lnTo>
                    <a:pt x="520" y="504"/>
                  </a:lnTo>
                  <a:lnTo>
                    <a:pt x="520" y="509"/>
                  </a:lnTo>
                  <a:lnTo>
                    <a:pt x="520" y="517"/>
                  </a:lnTo>
                  <a:lnTo>
                    <a:pt x="525" y="534"/>
                  </a:lnTo>
                  <a:lnTo>
                    <a:pt x="525" y="538"/>
                  </a:lnTo>
                  <a:lnTo>
                    <a:pt x="525" y="542"/>
                  </a:lnTo>
                  <a:lnTo>
                    <a:pt x="529" y="547"/>
                  </a:lnTo>
                  <a:lnTo>
                    <a:pt x="529" y="551"/>
                  </a:lnTo>
                  <a:lnTo>
                    <a:pt x="533" y="551"/>
                  </a:lnTo>
                  <a:lnTo>
                    <a:pt x="537" y="551"/>
                  </a:lnTo>
                  <a:lnTo>
                    <a:pt x="541" y="551"/>
                  </a:lnTo>
                  <a:lnTo>
                    <a:pt x="546" y="547"/>
                  </a:lnTo>
                  <a:lnTo>
                    <a:pt x="550" y="542"/>
                  </a:lnTo>
                  <a:lnTo>
                    <a:pt x="554" y="538"/>
                  </a:lnTo>
                  <a:lnTo>
                    <a:pt x="558" y="538"/>
                  </a:lnTo>
                  <a:lnTo>
                    <a:pt x="567" y="530"/>
                  </a:lnTo>
                  <a:lnTo>
                    <a:pt x="571" y="530"/>
                  </a:lnTo>
                  <a:lnTo>
                    <a:pt x="580" y="525"/>
                  </a:lnTo>
                  <a:lnTo>
                    <a:pt x="588" y="521"/>
                  </a:lnTo>
                  <a:lnTo>
                    <a:pt x="596" y="517"/>
                  </a:lnTo>
                  <a:lnTo>
                    <a:pt x="613" y="513"/>
                  </a:lnTo>
                  <a:lnTo>
                    <a:pt x="618" y="513"/>
                  </a:lnTo>
                  <a:lnTo>
                    <a:pt x="622" y="509"/>
                  </a:lnTo>
                  <a:lnTo>
                    <a:pt x="626" y="504"/>
                  </a:lnTo>
                  <a:lnTo>
                    <a:pt x="630" y="500"/>
                  </a:lnTo>
                  <a:lnTo>
                    <a:pt x="639" y="496"/>
                  </a:lnTo>
                  <a:lnTo>
                    <a:pt x="647" y="487"/>
                  </a:lnTo>
                  <a:lnTo>
                    <a:pt x="652" y="483"/>
                  </a:lnTo>
                  <a:lnTo>
                    <a:pt x="652" y="479"/>
                  </a:lnTo>
                  <a:lnTo>
                    <a:pt x="664" y="462"/>
                  </a:lnTo>
                  <a:lnTo>
                    <a:pt x="664" y="458"/>
                  </a:lnTo>
                  <a:lnTo>
                    <a:pt x="664" y="453"/>
                  </a:lnTo>
                  <a:lnTo>
                    <a:pt x="668" y="449"/>
                  </a:lnTo>
                  <a:lnTo>
                    <a:pt x="668" y="445"/>
                  </a:lnTo>
                  <a:lnTo>
                    <a:pt x="668" y="441"/>
                  </a:lnTo>
                  <a:lnTo>
                    <a:pt x="668" y="437"/>
                  </a:lnTo>
                  <a:lnTo>
                    <a:pt x="668" y="432"/>
                  </a:lnTo>
                  <a:lnTo>
                    <a:pt x="668" y="428"/>
                  </a:lnTo>
                  <a:lnTo>
                    <a:pt x="668" y="424"/>
                  </a:lnTo>
                  <a:lnTo>
                    <a:pt x="664" y="415"/>
                  </a:lnTo>
                  <a:lnTo>
                    <a:pt x="664" y="411"/>
                  </a:lnTo>
                  <a:lnTo>
                    <a:pt x="660" y="407"/>
                  </a:lnTo>
                  <a:lnTo>
                    <a:pt x="660" y="403"/>
                  </a:lnTo>
                  <a:lnTo>
                    <a:pt x="656" y="398"/>
                  </a:lnTo>
                  <a:lnTo>
                    <a:pt x="643" y="386"/>
                  </a:lnTo>
                  <a:lnTo>
                    <a:pt x="639" y="382"/>
                  </a:lnTo>
                  <a:lnTo>
                    <a:pt x="630" y="369"/>
                  </a:lnTo>
                  <a:lnTo>
                    <a:pt x="626" y="365"/>
                  </a:lnTo>
                  <a:lnTo>
                    <a:pt x="622" y="360"/>
                  </a:lnTo>
                  <a:lnTo>
                    <a:pt x="618" y="356"/>
                  </a:lnTo>
                  <a:lnTo>
                    <a:pt x="613" y="352"/>
                  </a:lnTo>
                  <a:lnTo>
                    <a:pt x="609" y="352"/>
                  </a:lnTo>
                  <a:lnTo>
                    <a:pt x="605" y="348"/>
                  </a:lnTo>
                  <a:lnTo>
                    <a:pt x="592" y="348"/>
                  </a:lnTo>
                  <a:lnTo>
                    <a:pt x="588" y="348"/>
                  </a:lnTo>
                  <a:lnTo>
                    <a:pt x="580" y="343"/>
                  </a:lnTo>
                  <a:lnTo>
                    <a:pt x="567" y="339"/>
                  </a:lnTo>
                  <a:lnTo>
                    <a:pt x="563" y="339"/>
                  </a:lnTo>
                  <a:lnTo>
                    <a:pt x="550" y="335"/>
                  </a:lnTo>
                  <a:lnTo>
                    <a:pt x="546" y="335"/>
                  </a:lnTo>
                  <a:lnTo>
                    <a:pt x="537" y="335"/>
                  </a:lnTo>
                  <a:lnTo>
                    <a:pt x="533" y="331"/>
                  </a:lnTo>
                  <a:lnTo>
                    <a:pt x="529" y="326"/>
                  </a:lnTo>
                  <a:lnTo>
                    <a:pt x="525" y="322"/>
                  </a:lnTo>
                  <a:lnTo>
                    <a:pt x="520" y="322"/>
                  </a:lnTo>
                  <a:lnTo>
                    <a:pt x="516" y="318"/>
                  </a:lnTo>
                  <a:lnTo>
                    <a:pt x="512" y="310"/>
                  </a:lnTo>
                  <a:lnTo>
                    <a:pt x="508" y="305"/>
                  </a:lnTo>
                  <a:lnTo>
                    <a:pt x="499" y="297"/>
                  </a:lnTo>
                  <a:lnTo>
                    <a:pt x="495" y="284"/>
                  </a:lnTo>
                  <a:lnTo>
                    <a:pt x="499" y="284"/>
                  </a:lnTo>
                  <a:lnTo>
                    <a:pt x="499" y="280"/>
                  </a:lnTo>
                  <a:lnTo>
                    <a:pt x="503" y="276"/>
                  </a:lnTo>
                  <a:lnTo>
                    <a:pt x="508" y="271"/>
                  </a:lnTo>
                  <a:lnTo>
                    <a:pt x="508" y="267"/>
                  </a:lnTo>
                  <a:lnTo>
                    <a:pt x="512" y="250"/>
                  </a:lnTo>
                  <a:lnTo>
                    <a:pt x="516" y="238"/>
                  </a:lnTo>
                  <a:lnTo>
                    <a:pt x="520" y="216"/>
                  </a:lnTo>
                  <a:lnTo>
                    <a:pt x="525" y="204"/>
                  </a:lnTo>
                  <a:lnTo>
                    <a:pt x="529" y="195"/>
                  </a:lnTo>
                  <a:lnTo>
                    <a:pt x="529" y="187"/>
                  </a:lnTo>
                  <a:lnTo>
                    <a:pt x="533" y="178"/>
                  </a:lnTo>
                  <a:lnTo>
                    <a:pt x="537" y="170"/>
                  </a:lnTo>
                  <a:lnTo>
                    <a:pt x="541" y="166"/>
                  </a:lnTo>
                  <a:lnTo>
                    <a:pt x="541" y="161"/>
                  </a:lnTo>
                  <a:lnTo>
                    <a:pt x="554" y="149"/>
                  </a:lnTo>
                  <a:lnTo>
                    <a:pt x="554" y="140"/>
                  </a:lnTo>
                  <a:lnTo>
                    <a:pt x="558" y="136"/>
                  </a:lnTo>
                  <a:lnTo>
                    <a:pt x="563" y="127"/>
                  </a:lnTo>
                  <a:lnTo>
                    <a:pt x="567" y="119"/>
                  </a:lnTo>
                  <a:lnTo>
                    <a:pt x="567" y="111"/>
                  </a:lnTo>
                  <a:lnTo>
                    <a:pt x="575" y="89"/>
                  </a:lnTo>
                  <a:lnTo>
                    <a:pt x="580" y="72"/>
                  </a:lnTo>
                  <a:lnTo>
                    <a:pt x="584" y="64"/>
                  </a:lnTo>
                  <a:lnTo>
                    <a:pt x="584" y="56"/>
                  </a:lnTo>
                  <a:lnTo>
                    <a:pt x="588" y="51"/>
                  </a:lnTo>
                  <a:lnTo>
                    <a:pt x="588" y="47"/>
                  </a:lnTo>
                  <a:lnTo>
                    <a:pt x="592" y="43"/>
                  </a:lnTo>
                  <a:lnTo>
                    <a:pt x="596" y="39"/>
                  </a:lnTo>
                  <a:lnTo>
                    <a:pt x="605" y="30"/>
                  </a:lnTo>
                  <a:lnTo>
                    <a:pt x="609" y="26"/>
                  </a:lnTo>
                  <a:lnTo>
                    <a:pt x="613" y="22"/>
                  </a:lnTo>
                  <a:lnTo>
                    <a:pt x="618" y="22"/>
                  </a:lnTo>
                  <a:lnTo>
                    <a:pt x="622" y="17"/>
                  </a:lnTo>
                  <a:lnTo>
                    <a:pt x="626" y="13"/>
                  </a:lnTo>
                  <a:lnTo>
                    <a:pt x="635" y="13"/>
                  </a:lnTo>
                  <a:lnTo>
                    <a:pt x="639" y="9"/>
                  </a:lnTo>
                  <a:lnTo>
                    <a:pt x="652" y="9"/>
                  </a:lnTo>
                  <a:lnTo>
                    <a:pt x="664" y="5"/>
                  </a:lnTo>
                  <a:lnTo>
                    <a:pt x="668" y="0"/>
                  </a:lnTo>
                  <a:lnTo>
                    <a:pt x="677" y="0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94" y="0"/>
                  </a:lnTo>
                  <a:lnTo>
                    <a:pt x="698" y="5"/>
                  </a:lnTo>
                  <a:lnTo>
                    <a:pt x="702" y="5"/>
                  </a:lnTo>
                  <a:lnTo>
                    <a:pt x="702" y="9"/>
                  </a:lnTo>
                  <a:lnTo>
                    <a:pt x="707" y="13"/>
                  </a:lnTo>
                  <a:lnTo>
                    <a:pt x="707" y="17"/>
                  </a:lnTo>
                  <a:lnTo>
                    <a:pt x="707" y="22"/>
                  </a:lnTo>
                  <a:lnTo>
                    <a:pt x="707" y="26"/>
                  </a:lnTo>
                  <a:lnTo>
                    <a:pt x="707" y="39"/>
                  </a:lnTo>
                  <a:lnTo>
                    <a:pt x="707" y="43"/>
                  </a:lnTo>
                  <a:lnTo>
                    <a:pt x="707" y="47"/>
                  </a:lnTo>
                  <a:lnTo>
                    <a:pt x="707" y="51"/>
                  </a:lnTo>
                  <a:lnTo>
                    <a:pt x="711" y="51"/>
                  </a:lnTo>
                  <a:lnTo>
                    <a:pt x="715" y="51"/>
                  </a:lnTo>
                  <a:lnTo>
                    <a:pt x="723" y="51"/>
                  </a:lnTo>
                  <a:lnTo>
                    <a:pt x="728" y="47"/>
                  </a:lnTo>
                  <a:lnTo>
                    <a:pt x="732" y="47"/>
                  </a:lnTo>
                  <a:lnTo>
                    <a:pt x="736" y="47"/>
                  </a:lnTo>
                  <a:lnTo>
                    <a:pt x="745" y="47"/>
                  </a:lnTo>
                  <a:lnTo>
                    <a:pt x="749" y="51"/>
                  </a:lnTo>
                  <a:lnTo>
                    <a:pt x="753" y="51"/>
                  </a:lnTo>
                  <a:lnTo>
                    <a:pt x="757" y="56"/>
                  </a:lnTo>
                  <a:lnTo>
                    <a:pt x="757" y="64"/>
                  </a:lnTo>
                  <a:lnTo>
                    <a:pt x="757" y="68"/>
                  </a:lnTo>
                  <a:lnTo>
                    <a:pt x="762" y="72"/>
                  </a:lnTo>
                  <a:lnTo>
                    <a:pt x="762" y="77"/>
                  </a:lnTo>
                  <a:lnTo>
                    <a:pt x="766" y="81"/>
                  </a:lnTo>
                  <a:lnTo>
                    <a:pt x="770" y="85"/>
                  </a:lnTo>
                  <a:lnTo>
                    <a:pt x="774" y="89"/>
                  </a:lnTo>
                  <a:lnTo>
                    <a:pt x="779" y="94"/>
                  </a:lnTo>
                  <a:lnTo>
                    <a:pt x="783" y="98"/>
                  </a:lnTo>
                  <a:lnTo>
                    <a:pt x="787" y="102"/>
                  </a:lnTo>
                  <a:lnTo>
                    <a:pt x="791" y="102"/>
                  </a:lnTo>
                  <a:lnTo>
                    <a:pt x="795" y="106"/>
                  </a:lnTo>
                  <a:lnTo>
                    <a:pt x="804" y="111"/>
                  </a:lnTo>
                  <a:lnTo>
                    <a:pt x="808" y="115"/>
                  </a:lnTo>
                  <a:lnTo>
                    <a:pt x="817" y="115"/>
                  </a:lnTo>
                  <a:lnTo>
                    <a:pt x="821" y="119"/>
                  </a:lnTo>
                  <a:lnTo>
                    <a:pt x="825" y="119"/>
                  </a:lnTo>
                  <a:lnTo>
                    <a:pt x="834" y="119"/>
                  </a:lnTo>
                  <a:lnTo>
                    <a:pt x="842" y="119"/>
                  </a:lnTo>
                  <a:lnTo>
                    <a:pt x="846" y="119"/>
                  </a:lnTo>
                  <a:lnTo>
                    <a:pt x="850" y="119"/>
                  </a:lnTo>
                  <a:lnTo>
                    <a:pt x="855" y="123"/>
                  </a:lnTo>
                  <a:lnTo>
                    <a:pt x="859" y="123"/>
                  </a:lnTo>
                  <a:lnTo>
                    <a:pt x="863" y="127"/>
                  </a:lnTo>
                  <a:lnTo>
                    <a:pt x="867" y="132"/>
                  </a:lnTo>
                  <a:lnTo>
                    <a:pt x="872" y="136"/>
                  </a:lnTo>
                  <a:lnTo>
                    <a:pt x="872" y="140"/>
                  </a:lnTo>
                  <a:lnTo>
                    <a:pt x="876" y="149"/>
                  </a:lnTo>
                  <a:lnTo>
                    <a:pt x="876" y="153"/>
                  </a:lnTo>
                  <a:lnTo>
                    <a:pt x="876" y="157"/>
                  </a:lnTo>
                  <a:lnTo>
                    <a:pt x="872" y="166"/>
                  </a:lnTo>
                  <a:lnTo>
                    <a:pt x="872" y="170"/>
                  </a:lnTo>
                  <a:lnTo>
                    <a:pt x="872" y="174"/>
                  </a:lnTo>
                  <a:lnTo>
                    <a:pt x="872" y="178"/>
                  </a:lnTo>
                  <a:lnTo>
                    <a:pt x="876" y="178"/>
                  </a:lnTo>
                  <a:lnTo>
                    <a:pt x="880" y="183"/>
                  </a:lnTo>
                  <a:lnTo>
                    <a:pt x="893" y="191"/>
                  </a:lnTo>
                  <a:lnTo>
                    <a:pt x="906" y="199"/>
                  </a:lnTo>
                  <a:lnTo>
                    <a:pt x="910" y="199"/>
                  </a:lnTo>
                  <a:lnTo>
                    <a:pt x="914" y="204"/>
                  </a:lnTo>
                  <a:lnTo>
                    <a:pt x="918" y="204"/>
                  </a:lnTo>
                  <a:lnTo>
                    <a:pt x="922" y="208"/>
                  </a:lnTo>
                  <a:lnTo>
                    <a:pt x="931" y="208"/>
                  </a:lnTo>
                  <a:lnTo>
                    <a:pt x="939" y="208"/>
                  </a:lnTo>
                  <a:lnTo>
                    <a:pt x="944" y="208"/>
                  </a:lnTo>
                  <a:lnTo>
                    <a:pt x="948" y="208"/>
                  </a:lnTo>
                  <a:lnTo>
                    <a:pt x="952" y="208"/>
                  </a:lnTo>
                  <a:lnTo>
                    <a:pt x="956" y="204"/>
                  </a:lnTo>
                  <a:lnTo>
                    <a:pt x="965" y="204"/>
                  </a:lnTo>
                  <a:lnTo>
                    <a:pt x="973" y="199"/>
                  </a:lnTo>
                  <a:lnTo>
                    <a:pt x="977" y="199"/>
                  </a:lnTo>
                  <a:lnTo>
                    <a:pt x="982" y="204"/>
                  </a:lnTo>
                  <a:lnTo>
                    <a:pt x="986" y="204"/>
                  </a:lnTo>
                  <a:lnTo>
                    <a:pt x="1003" y="216"/>
                  </a:lnTo>
                  <a:lnTo>
                    <a:pt x="1007" y="221"/>
                  </a:lnTo>
                  <a:lnTo>
                    <a:pt x="1016" y="225"/>
                  </a:lnTo>
                  <a:lnTo>
                    <a:pt x="1020" y="229"/>
                  </a:lnTo>
                  <a:lnTo>
                    <a:pt x="1024" y="233"/>
                  </a:lnTo>
                  <a:lnTo>
                    <a:pt x="1033" y="238"/>
                  </a:lnTo>
                  <a:lnTo>
                    <a:pt x="1037" y="242"/>
                  </a:lnTo>
                  <a:lnTo>
                    <a:pt x="1041" y="250"/>
                  </a:lnTo>
                  <a:lnTo>
                    <a:pt x="1045" y="255"/>
                  </a:lnTo>
                  <a:lnTo>
                    <a:pt x="1049" y="263"/>
                  </a:lnTo>
                  <a:lnTo>
                    <a:pt x="1049" y="267"/>
                  </a:lnTo>
                  <a:lnTo>
                    <a:pt x="1049" y="276"/>
                  </a:lnTo>
                  <a:lnTo>
                    <a:pt x="1054" y="280"/>
                  </a:lnTo>
                  <a:lnTo>
                    <a:pt x="1049" y="284"/>
                  </a:lnTo>
                  <a:lnTo>
                    <a:pt x="1049" y="288"/>
                  </a:lnTo>
                  <a:lnTo>
                    <a:pt x="1049" y="301"/>
                  </a:lnTo>
                  <a:lnTo>
                    <a:pt x="1045" y="310"/>
                  </a:lnTo>
                  <a:lnTo>
                    <a:pt x="1045" y="322"/>
                  </a:lnTo>
                  <a:lnTo>
                    <a:pt x="1045" y="331"/>
                  </a:lnTo>
                  <a:lnTo>
                    <a:pt x="1045" y="335"/>
                  </a:lnTo>
                  <a:lnTo>
                    <a:pt x="1045" y="356"/>
                  </a:lnTo>
                  <a:lnTo>
                    <a:pt x="1045" y="360"/>
                  </a:lnTo>
                  <a:lnTo>
                    <a:pt x="1045" y="369"/>
                  </a:lnTo>
                  <a:lnTo>
                    <a:pt x="1045" y="373"/>
                  </a:lnTo>
                  <a:lnTo>
                    <a:pt x="1049" y="377"/>
                  </a:lnTo>
                  <a:lnTo>
                    <a:pt x="1049" y="386"/>
                  </a:lnTo>
                  <a:lnTo>
                    <a:pt x="1054" y="390"/>
                  </a:lnTo>
                  <a:lnTo>
                    <a:pt x="1058" y="394"/>
                  </a:lnTo>
                  <a:lnTo>
                    <a:pt x="1062" y="398"/>
                  </a:lnTo>
                  <a:lnTo>
                    <a:pt x="1066" y="398"/>
                  </a:lnTo>
                  <a:lnTo>
                    <a:pt x="1075" y="398"/>
                  </a:lnTo>
                  <a:lnTo>
                    <a:pt x="1079" y="403"/>
                  </a:lnTo>
                  <a:lnTo>
                    <a:pt x="1083" y="403"/>
                  </a:lnTo>
                  <a:lnTo>
                    <a:pt x="1088" y="407"/>
                  </a:lnTo>
                  <a:lnTo>
                    <a:pt x="1088" y="411"/>
                  </a:lnTo>
                  <a:lnTo>
                    <a:pt x="1092" y="411"/>
                  </a:lnTo>
                  <a:lnTo>
                    <a:pt x="1092" y="420"/>
                  </a:lnTo>
                  <a:lnTo>
                    <a:pt x="1096" y="428"/>
                  </a:lnTo>
                  <a:lnTo>
                    <a:pt x="1096" y="432"/>
                  </a:lnTo>
                  <a:lnTo>
                    <a:pt x="1100" y="441"/>
                  </a:lnTo>
                  <a:lnTo>
                    <a:pt x="1100" y="445"/>
                  </a:lnTo>
                  <a:lnTo>
                    <a:pt x="1105" y="449"/>
                  </a:lnTo>
                  <a:lnTo>
                    <a:pt x="1109" y="453"/>
                  </a:lnTo>
                  <a:lnTo>
                    <a:pt x="1109" y="458"/>
                  </a:lnTo>
                  <a:lnTo>
                    <a:pt x="1113" y="462"/>
                  </a:lnTo>
                  <a:lnTo>
                    <a:pt x="1117" y="462"/>
                  </a:lnTo>
                  <a:lnTo>
                    <a:pt x="1126" y="462"/>
                  </a:lnTo>
                  <a:lnTo>
                    <a:pt x="1130" y="462"/>
                  </a:lnTo>
                  <a:lnTo>
                    <a:pt x="1134" y="458"/>
                  </a:lnTo>
                  <a:lnTo>
                    <a:pt x="1138" y="458"/>
                  </a:lnTo>
                  <a:lnTo>
                    <a:pt x="1147" y="453"/>
                  </a:lnTo>
                  <a:lnTo>
                    <a:pt x="1151" y="453"/>
                  </a:lnTo>
                  <a:lnTo>
                    <a:pt x="1155" y="449"/>
                  </a:lnTo>
                  <a:lnTo>
                    <a:pt x="1168" y="441"/>
                  </a:lnTo>
                  <a:lnTo>
                    <a:pt x="1176" y="437"/>
                  </a:lnTo>
                  <a:lnTo>
                    <a:pt x="1181" y="432"/>
                  </a:lnTo>
                  <a:lnTo>
                    <a:pt x="1198" y="424"/>
                  </a:lnTo>
                  <a:lnTo>
                    <a:pt x="1202" y="420"/>
                  </a:lnTo>
                  <a:lnTo>
                    <a:pt x="1206" y="420"/>
                  </a:lnTo>
                  <a:lnTo>
                    <a:pt x="1210" y="415"/>
                  </a:lnTo>
                  <a:lnTo>
                    <a:pt x="1210" y="411"/>
                  </a:lnTo>
                  <a:lnTo>
                    <a:pt x="1215" y="411"/>
                  </a:lnTo>
                  <a:lnTo>
                    <a:pt x="1215" y="403"/>
                  </a:lnTo>
                  <a:lnTo>
                    <a:pt x="1215" y="398"/>
                  </a:lnTo>
                  <a:lnTo>
                    <a:pt x="1219" y="377"/>
                  </a:lnTo>
                  <a:lnTo>
                    <a:pt x="1219" y="373"/>
                  </a:lnTo>
                  <a:lnTo>
                    <a:pt x="1219" y="365"/>
                  </a:lnTo>
                  <a:lnTo>
                    <a:pt x="1223" y="360"/>
                  </a:lnTo>
                  <a:lnTo>
                    <a:pt x="1227" y="356"/>
                  </a:lnTo>
                  <a:lnTo>
                    <a:pt x="1232" y="352"/>
                  </a:lnTo>
                  <a:lnTo>
                    <a:pt x="1236" y="348"/>
                  </a:lnTo>
                  <a:lnTo>
                    <a:pt x="1244" y="343"/>
                  </a:lnTo>
                  <a:lnTo>
                    <a:pt x="1253" y="335"/>
                  </a:lnTo>
                  <a:lnTo>
                    <a:pt x="1261" y="335"/>
                  </a:lnTo>
                  <a:lnTo>
                    <a:pt x="1265" y="331"/>
                  </a:lnTo>
                  <a:lnTo>
                    <a:pt x="1274" y="331"/>
                  </a:lnTo>
                  <a:lnTo>
                    <a:pt x="1278" y="326"/>
                  </a:lnTo>
                  <a:lnTo>
                    <a:pt x="1282" y="326"/>
                  </a:lnTo>
                  <a:lnTo>
                    <a:pt x="1287" y="326"/>
                  </a:lnTo>
                  <a:lnTo>
                    <a:pt x="1295" y="326"/>
                  </a:lnTo>
                  <a:lnTo>
                    <a:pt x="1308" y="326"/>
                  </a:lnTo>
                  <a:lnTo>
                    <a:pt x="1312" y="322"/>
                  </a:lnTo>
                  <a:lnTo>
                    <a:pt x="1316" y="322"/>
                  </a:lnTo>
                  <a:lnTo>
                    <a:pt x="1320" y="322"/>
                  </a:lnTo>
                  <a:lnTo>
                    <a:pt x="1325" y="322"/>
                  </a:lnTo>
                  <a:lnTo>
                    <a:pt x="1333" y="318"/>
                  </a:lnTo>
                  <a:lnTo>
                    <a:pt x="1337" y="314"/>
                  </a:lnTo>
                  <a:lnTo>
                    <a:pt x="1346" y="314"/>
                  </a:lnTo>
                  <a:lnTo>
                    <a:pt x="1354" y="305"/>
                  </a:lnTo>
                  <a:lnTo>
                    <a:pt x="1371" y="297"/>
                  </a:lnTo>
                  <a:lnTo>
                    <a:pt x="1375" y="293"/>
                  </a:lnTo>
                  <a:lnTo>
                    <a:pt x="1380" y="288"/>
                  </a:lnTo>
                  <a:lnTo>
                    <a:pt x="1384" y="288"/>
                  </a:lnTo>
                  <a:lnTo>
                    <a:pt x="1388" y="288"/>
                  </a:lnTo>
                  <a:lnTo>
                    <a:pt x="1392" y="288"/>
                  </a:lnTo>
                  <a:lnTo>
                    <a:pt x="1397" y="288"/>
                  </a:lnTo>
                  <a:lnTo>
                    <a:pt x="1401" y="288"/>
                  </a:lnTo>
                  <a:lnTo>
                    <a:pt x="1401" y="293"/>
                  </a:lnTo>
                  <a:lnTo>
                    <a:pt x="1405" y="293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14" y="305"/>
                  </a:lnTo>
                  <a:lnTo>
                    <a:pt x="1418" y="314"/>
                  </a:lnTo>
                  <a:lnTo>
                    <a:pt x="1418" y="318"/>
                  </a:lnTo>
                  <a:lnTo>
                    <a:pt x="1422" y="322"/>
                  </a:lnTo>
                  <a:lnTo>
                    <a:pt x="1426" y="343"/>
                  </a:lnTo>
                  <a:lnTo>
                    <a:pt x="1430" y="356"/>
                  </a:lnTo>
                  <a:lnTo>
                    <a:pt x="1435" y="369"/>
                  </a:lnTo>
                  <a:lnTo>
                    <a:pt x="1439" y="394"/>
                  </a:lnTo>
                  <a:lnTo>
                    <a:pt x="1443" y="398"/>
                  </a:lnTo>
                  <a:lnTo>
                    <a:pt x="1443" y="407"/>
                  </a:lnTo>
                  <a:lnTo>
                    <a:pt x="1447" y="415"/>
                  </a:lnTo>
                  <a:lnTo>
                    <a:pt x="1447" y="420"/>
                  </a:lnTo>
                  <a:lnTo>
                    <a:pt x="1452" y="428"/>
                  </a:lnTo>
                  <a:lnTo>
                    <a:pt x="1456" y="437"/>
                  </a:lnTo>
                  <a:lnTo>
                    <a:pt x="1464" y="445"/>
                  </a:lnTo>
                  <a:lnTo>
                    <a:pt x="1469" y="449"/>
                  </a:lnTo>
                  <a:lnTo>
                    <a:pt x="1469" y="453"/>
                  </a:lnTo>
                  <a:lnTo>
                    <a:pt x="1473" y="458"/>
                  </a:lnTo>
                  <a:lnTo>
                    <a:pt x="1477" y="458"/>
                  </a:lnTo>
                  <a:lnTo>
                    <a:pt x="1481" y="462"/>
                  </a:lnTo>
                  <a:lnTo>
                    <a:pt x="1486" y="466"/>
                  </a:lnTo>
                  <a:lnTo>
                    <a:pt x="1490" y="466"/>
                  </a:lnTo>
                  <a:lnTo>
                    <a:pt x="1502" y="475"/>
                  </a:lnTo>
                  <a:lnTo>
                    <a:pt x="1515" y="479"/>
                  </a:lnTo>
                  <a:lnTo>
                    <a:pt x="1519" y="483"/>
                  </a:lnTo>
                  <a:lnTo>
                    <a:pt x="1528" y="487"/>
                  </a:lnTo>
                  <a:lnTo>
                    <a:pt x="1536" y="492"/>
                  </a:lnTo>
                  <a:lnTo>
                    <a:pt x="1541" y="496"/>
                  </a:lnTo>
                  <a:lnTo>
                    <a:pt x="1549" y="500"/>
                  </a:lnTo>
                  <a:lnTo>
                    <a:pt x="1553" y="504"/>
                  </a:lnTo>
                  <a:lnTo>
                    <a:pt x="1562" y="513"/>
                  </a:lnTo>
                  <a:lnTo>
                    <a:pt x="1566" y="517"/>
                  </a:lnTo>
                  <a:lnTo>
                    <a:pt x="1570" y="521"/>
                  </a:lnTo>
                  <a:lnTo>
                    <a:pt x="1574" y="525"/>
                  </a:lnTo>
                  <a:lnTo>
                    <a:pt x="1579" y="530"/>
                  </a:lnTo>
                  <a:lnTo>
                    <a:pt x="1583" y="538"/>
                  </a:lnTo>
                  <a:lnTo>
                    <a:pt x="1583" y="542"/>
                  </a:lnTo>
                  <a:lnTo>
                    <a:pt x="1587" y="547"/>
                  </a:lnTo>
                  <a:lnTo>
                    <a:pt x="1587" y="555"/>
                  </a:lnTo>
                  <a:lnTo>
                    <a:pt x="1596" y="572"/>
                  </a:lnTo>
                  <a:lnTo>
                    <a:pt x="1596" y="585"/>
                  </a:lnTo>
                  <a:lnTo>
                    <a:pt x="1600" y="589"/>
                  </a:lnTo>
                  <a:lnTo>
                    <a:pt x="1600" y="593"/>
                  </a:lnTo>
                  <a:lnTo>
                    <a:pt x="1604" y="593"/>
                  </a:lnTo>
                  <a:lnTo>
                    <a:pt x="1596" y="597"/>
                  </a:lnTo>
                  <a:lnTo>
                    <a:pt x="1574" y="606"/>
                  </a:lnTo>
                  <a:lnTo>
                    <a:pt x="1655" y="724"/>
                  </a:lnTo>
                  <a:lnTo>
                    <a:pt x="1663" y="741"/>
                  </a:lnTo>
                  <a:lnTo>
                    <a:pt x="1668" y="746"/>
                  </a:lnTo>
                  <a:lnTo>
                    <a:pt x="1676" y="758"/>
                  </a:lnTo>
                  <a:lnTo>
                    <a:pt x="1684" y="767"/>
                  </a:lnTo>
                  <a:lnTo>
                    <a:pt x="1689" y="771"/>
                  </a:lnTo>
                  <a:lnTo>
                    <a:pt x="1697" y="779"/>
                  </a:lnTo>
                  <a:lnTo>
                    <a:pt x="1706" y="792"/>
                  </a:lnTo>
                  <a:lnTo>
                    <a:pt x="1735" y="818"/>
                  </a:lnTo>
                  <a:lnTo>
                    <a:pt x="1740" y="822"/>
                  </a:lnTo>
                  <a:lnTo>
                    <a:pt x="1744" y="830"/>
                  </a:lnTo>
                  <a:lnTo>
                    <a:pt x="1752" y="839"/>
                  </a:lnTo>
                  <a:lnTo>
                    <a:pt x="1756" y="847"/>
                  </a:lnTo>
                  <a:lnTo>
                    <a:pt x="1765" y="856"/>
                  </a:lnTo>
                  <a:lnTo>
                    <a:pt x="1769" y="864"/>
                  </a:lnTo>
                  <a:lnTo>
                    <a:pt x="1778" y="877"/>
                  </a:lnTo>
                  <a:lnTo>
                    <a:pt x="1790" y="902"/>
                  </a:lnTo>
                  <a:lnTo>
                    <a:pt x="1816" y="949"/>
                  </a:lnTo>
                  <a:lnTo>
                    <a:pt x="1824" y="962"/>
                  </a:lnTo>
                  <a:lnTo>
                    <a:pt x="1833" y="970"/>
                  </a:lnTo>
                  <a:lnTo>
                    <a:pt x="1837" y="978"/>
                  </a:lnTo>
                  <a:lnTo>
                    <a:pt x="1841" y="987"/>
                  </a:lnTo>
                  <a:lnTo>
                    <a:pt x="1845" y="991"/>
                  </a:lnTo>
                  <a:lnTo>
                    <a:pt x="1850" y="1000"/>
                  </a:lnTo>
                  <a:lnTo>
                    <a:pt x="1854" y="1004"/>
                  </a:lnTo>
                  <a:lnTo>
                    <a:pt x="1858" y="1008"/>
                  </a:lnTo>
                  <a:lnTo>
                    <a:pt x="1862" y="1012"/>
                  </a:lnTo>
                  <a:lnTo>
                    <a:pt x="1867" y="1017"/>
                  </a:lnTo>
                  <a:lnTo>
                    <a:pt x="1871" y="1021"/>
                  </a:lnTo>
                  <a:lnTo>
                    <a:pt x="1875" y="1021"/>
                  </a:lnTo>
                  <a:lnTo>
                    <a:pt x="1879" y="1025"/>
                  </a:lnTo>
                  <a:lnTo>
                    <a:pt x="1888" y="1025"/>
                  </a:lnTo>
                  <a:lnTo>
                    <a:pt x="1896" y="1025"/>
                  </a:lnTo>
                  <a:lnTo>
                    <a:pt x="1909" y="1025"/>
                  </a:lnTo>
                  <a:lnTo>
                    <a:pt x="1930" y="1025"/>
                  </a:lnTo>
                  <a:lnTo>
                    <a:pt x="1938" y="1025"/>
                  </a:lnTo>
                  <a:lnTo>
                    <a:pt x="1943" y="1025"/>
                  </a:lnTo>
                  <a:lnTo>
                    <a:pt x="1947" y="1025"/>
                  </a:lnTo>
                  <a:lnTo>
                    <a:pt x="1947" y="1029"/>
                  </a:lnTo>
                  <a:lnTo>
                    <a:pt x="1951" y="1029"/>
                  </a:lnTo>
                  <a:lnTo>
                    <a:pt x="1951" y="1034"/>
                  </a:lnTo>
                  <a:lnTo>
                    <a:pt x="1947" y="1034"/>
                  </a:lnTo>
                  <a:lnTo>
                    <a:pt x="1943" y="1038"/>
                  </a:lnTo>
                  <a:lnTo>
                    <a:pt x="1938" y="1042"/>
                  </a:lnTo>
                  <a:lnTo>
                    <a:pt x="1926" y="1046"/>
                  </a:lnTo>
                  <a:lnTo>
                    <a:pt x="1922" y="1046"/>
                  </a:lnTo>
                  <a:lnTo>
                    <a:pt x="1917" y="1050"/>
                  </a:lnTo>
                  <a:lnTo>
                    <a:pt x="1913" y="1055"/>
                  </a:lnTo>
                  <a:lnTo>
                    <a:pt x="1909" y="1059"/>
                  </a:lnTo>
                  <a:lnTo>
                    <a:pt x="1909" y="1063"/>
                  </a:lnTo>
                  <a:lnTo>
                    <a:pt x="1909" y="1067"/>
                  </a:lnTo>
                  <a:lnTo>
                    <a:pt x="1913" y="1072"/>
                  </a:lnTo>
                  <a:lnTo>
                    <a:pt x="1913" y="1076"/>
                  </a:lnTo>
                  <a:lnTo>
                    <a:pt x="1917" y="1080"/>
                  </a:lnTo>
                  <a:lnTo>
                    <a:pt x="1922" y="1084"/>
                  </a:lnTo>
                  <a:lnTo>
                    <a:pt x="1926" y="1089"/>
                  </a:lnTo>
                  <a:lnTo>
                    <a:pt x="1943" y="1101"/>
                  </a:lnTo>
                  <a:lnTo>
                    <a:pt x="1960" y="1118"/>
                  </a:lnTo>
                  <a:lnTo>
                    <a:pt x="1964" y="1122"/>
                  </a:lnTo>
                  <a:lnTo>
                    <a:pt x="1968" y="1127"/>
                  </a:lnTo>
                  <a:lnTo>
                    <a:pt x="1968" y="1131"/>
                  </a:lnTo>
                  <a:lnTo>
                    <a:pt x="1972" y="1131"/>
                  </a:lnTo>
                  <a:lnTo>
                    <a:pt x="1972" y="1135"/>
                  </a:lnTo>
                  <a:lnTo>
                    <a:pt x="1972" y="1139"/>
                  </a:lnTo>
                  <a:lnTo>
                    <a:pt x="1972" y="1144"/>
                  </a:lnTo>
                  <a:lnTo>
                    <a:pt x="1972" y="1148"/>
                  </a:lnTo>
                  <a:lnTo>
                    <a:pt x="1968" y="1152"/>
                  </a:lnTo>
                  <a:lnTo>
                    <a:pt x="1968" y="1161"/>
                  </a:lnTo>
                  <a:lnTo>
                    <a:pt x="1964" y="1165"/>
                  </a:lnTo>
                  <a:lnTo>
                    <a:pt x="1964" y="1173"/>
                  </a:lnTo>
                  <a:lnTo>
                    <a:pt x="1964" y="1186"/>
                  </a:lnTo>
                  <a:lnTo>
                    <a:pt x="1964" y="1194"/>
                  </a:lnTo>
                  <a:lnTo>
                    <a:pt x="1964" y="1199"/>
                  </a:lnTo>
                  <a:lnTo>
                    <a:pt x="1964" y="1203"/>
                  </a:lnTo>
                  <a:lnTo>
                    <a:pt x="1964" y="1207"/>
                  </a:lnTo>
                  <a:lnTo>
                    <a:pt x="1964" y="1211"/>
                  </a:lnTo>
                  <a:lnTo>
                    <a:pt x="1968" y="1216"/>
                  </a:lnTo>
                  <a:lnTo>
                    <a:pt x="1972" y="1220"/>
                  </a:lnTo>
                  <a:lnTo>
                    <a:pt x="1977" y="1224"/>
                  </a:lnTo>
                  <a:lnTo>
                    <a:pt x="1981" y="1228"/>
                  </a:lnTo>
                  <a:lnTo>
                    <a:pt x="1985" y="1233"/>
                  </a:lnTo>
                  <a:lnTo>
                    <a:pt x="1998" y="1245"/>
                  </a:lnTo>
                  <a:lnTo>
                    <a:pt x="2006" y="1249"/>
                  </a:lnTo>
                  <a:lnTo>
                    <a:pt x="2010" y="1249"/>
                  </a:lnTo>
                  <a:lnTo>
                    <a:pt x="2010" y="1254"/>
                  </a:lnTo>
                  <a:lnTo>
                    <a:pt x="2019" y="1262"/>
                  </a:lnTo>
                  <a:lnTo>
                    <a:pt x="2023" y="1266"/>
                  </a:lnTo>
                  <a:lnTo>
                    <a:pt x="2023" y="1271"/>
                  </a:lnTo>
                  <a:lnTo>
                    <a:pt x="2027" y="1271"/>
                  </a:lnTo>
                  <a:lnTo>
                    <a:pt x="2032" y="1275"/>
                  </a:lnTo>
                  <a:lnTo>
                    <a:pt x="2036" y="1279"/>
                  </a:lnTo>
                  <a:lnTo>
                    <a:pt x="2040" y="1279"/>
                  </a:lnTo>
                  <a:lnTo>
                    <a:pt x="2044" y="1283"/>
                  </a:lnTo>
                  <a:lnTo>
                    <a:pt x="2049" y="1288"/>
                  </a:lnTo>
                  <a:lnTo>
                    <a:pt x="2053" y="1292"/>
                  </a:lnTo>
                  <a:lnTo>
                    <a:pt x="2053" y="1296"/>
                  </a:lnTo>
                  <a:lnTo>
                    <a:pt x="2057" y="1300"/>
                  </a:lnTo>
                  <a:lnTo>
                    <a:pt x="2057" y="1304"/>
                  </a:lnTo>
                  <a:lnTo>
                    <a:pt x="2061" y="1309"/>
                  </a:lnTo>
                  <a:lnTo>
                    <a:pt x="2065" y="1321"/>
                  </a:lnTo>
                  <a:lnTo>
                    <a:pt x="2065" y="1330"/>
                  </a:lnTo>
                  <a:lnTo>
                    <a:pt x="2070" y="1334"/>
                  </a:lnTo>
                  <a:lnTo>
                    <a:pt x="2074" y="1343"/>
                  </a:lnTo>
                  <a:lnTo>
                    <a:pt x="2074" y="1347"/>
                  </a:lnTo>
                  <a:lnTo>
                    <a:pt x="2078" y="1355"/>
                  </a:lnTo>
                  <a:lnTo>
                    <a:pt x="2078" y="1360"/>
                  </a:lnTo>
                  <a:lnTo>
                    <a:pt x="2078" y="1368"/>
                  </a:lnTo>
                  <a:lnTo>
                    <a:pt x="2078" y="1376"/>
                  </a:lnTo>
                  <a:lnTo>
                    <a:pt x="2078" y="1381"/>
                  </a:lnTo>
                  <a:lnTo>
                    <a:pt x="2078" y="1389"/>
                  </a:lnTo>
                  <a:lnTo>
                    <a:pt x="2078" y="1393"/>
                  </a:lnTo>
                  <a:lnTo>
                    <a:pt x="2078" y="1398"/>
                  </a:lnTo>
                  <a:lnTo>
                    <a:pt x="2074" y="1406"/>
                  </a:lnTo>
                  <a:lnTo>
                    <a:pt x="2070" y="1410"/>
                  </a:lnTo>
                  <a:lnTo>
                    <a:pt x="2065" y="1410"/>
                  </a:lnTo>
                  <a:lnTo>
                    <a:pt x="2057" y="1406"/>
                  </a:lnTo>
                  <a:lnTo>
                    <a:pt x="2053" y="1406"/>
                  </a:lnTo>
                  <a:lnTo>
                    <a:pt x="2049" y="1402"/>
                  </a:lnTo>
                  <a:lnTo>
                    <a:pt x="2040" y="1393"/>
                  </a:lnTo>
                  <a:lnTo>
                    <a:pt x="2027" y="1381"/>
                  </a:lnTo>
                  <a:lnTo>
                    <a:pt x="2002" y="1355"/>
                  </a:lnTo>
                  <a:lnTo>
                    <a:pt x="1998" y="1351"/>
                  </a:lnTo>
                  <a:lnTo>
                    <a:pt x="1989" y="1343"/>
                  </a:lnTo>
                  <a:lnTo>
                    <a:pt x="1985" y="1338"/>
                  </a:lnTo>
                  <a:lnTo>
                    <a:pt x="1977" y="1338"/>
                  </a:lnTo>
                  <a:lnTo>
                    <a:pt x="1972" y="1334"/>
                  </a:lnTo>
                  <a:lnTo>
                    <a:pt x="1968" y="1334"/>
                  </a:lnTo>
                  <a:lnTo>
                    <a:pt x="1964" y="1334"/>
                  </a:lnTo>
                  <a:lnTo>
                    <a:pt x="1964" y="1338"/>
                  </a:lnTo>
                  <a:lnTo>
                    <a:pt x="1960" y="1343"/>
                  </a:lnTo>
                  <a:lnTo>
                    <a:pt x="1955" y="1347"/>
                  </a:lnTo>
                  <a:lnTo>
                    <a:pt x="1955" y="1351"/>
                  </a:lnTo>
                  <a:lnTo>
                    <a:pt x="1951" y="1355"/>
                  </a:lnTo>
                  <a:lnTo>
                    <a:pt x="1947" y="1368"/>
                  </a:lnTo>
                  <a:lnTo>
                    <a:pt x="1943" y="1376"/>
                  </a:lnTo>
                  <a:lnTo>
                    <a:pt x="1938" y="1393"/>
                  </a:lnTo>
                  <a:lnTo>
                    <a:pt x="1934" y="1402"/>
                  </a:lnTo>
                  <a:lnTo>
                    <a:pt x="1930" y="1410"/>
                  </a:lnTo>
                  <a:lnTo>
                    <a:pt x="1930" y="1415"/>
                  </a:lnTo>
                  <a:lnTo>
                    <a:pt x="1926" y="1415"/>
                  </a:lnTo>
                  <a:lnTo>
                    <a:pt x="1917" y="1427"/>
                  </a:lnTo>
                  <a:lnTo>
                    <a:pt x="1922" y="1427"/>
                  </a:lnTo>
                  <a:lnTo>
                    <a:pt x="1926" y="1431"/>
                  </a:lnTo>
                  <a:lnTo>
                    <a:pt x="1930" y="1440"/>
                  </a:lnTo>
                  <a:lnTo>
                    <a:pt x="1934" y="1453"/>
                  </a:lnTo>
                  <a:lnTo>
                    <a:pt x="1955" y="1482"/>
                  </a:lnTo>
                  <a:lnTo>
                    <a:pt x="1968" y="1503"/>
                  </a:lnTo>
                  <a:lnTo>
                    <a:pt x="1972" y="1508"/>
                  </a:lnTo>
                  <a:lnTo>
                    <a:pt x="1977" y="1516"/>
                  </a:lnTo>
                  <a:lnTo>
                    <a:pt x="1981" y="1520"/>
                  </a:lnTo>
                  <a:lnTo>
                    <a:pt x="1985" y="1529"/>
                  </a:lnTo>
                  <a:lnTo>
                    <a:pt x="2019" y="1588"/>
                  </a:lnTo>
                  <a:lnTo>
                    <a:pt x="2015" y="1588"/>
                  </a:lnTo>
                  <a:lnTo>
                    <a:pt x="2010" y="1588"/>
                  </a:lnTo>
                  <a:lnTo>
                    <a:pt x="2006" y="1588"/>
                  </a:lnTo>
                  <a:lnTo>
                    <a:pt x="2002" y="1592"/>
                  </a:lnTo>
                  <a:lnTo>
                    <a:pt x="1994" y="1597"/>
                  </a:lnTo>
                  <a:lnTo>
                    <a:pt x="1981" y="1605"/>
                  </a:lnTo>
                  <a:lnTo>
                    <a:pt x="1977" y="1609"/>
                  </a:lnTo>
                  <a:lnTo>
                    <a:pt x="1972" y="1609"/>
                  </a:lnTo>
                  <a:lnTo>
                    <a:pt x="1964" y="1614"/>
                  </a:lnTo>
                  <a:lnTo>
                    <a:pt x="1955" y="1618"/>
                  </a:lnTo>
                  <a:lnTo>
                    <a:pt x="1943" y="1622"/>
                  </a:lnTo>
                  <a:lnTo>
                    <a:pt x="1938" y="1622"/>
                  </a:lnTo>
                  <a:lnTo>
                    <a:pt x="1934" y="1622"/>
                  </a:lnTo>
                  <a:lnTo>
                    <a:pt x="1930" y="1626"/>
                  </a:lnTo>
                  <a:lnTo>
                    <a:pt x="1926" y="1626"/>
                  </a:lnTo>
                  <a:lnTo>
                    <a:pt x="1917" y="1626"/>
                  </a:lnTo>
                  <a:lnTo>
                    <a:pt x="1913" y="1626"/>
                  </a:lnTo>
                  <a:lnTo>
                    <a:pt x="1909" y="1626"/>
                  </a:lnTo>
                  <a:lnTo>
                    <a:pt x="1905" y="1622"/>
                  </a:lnTo>
                  <a:lnTo>
                    <a:pt x="1900" y="1618"/>
                  </a:lnTo>
                  <a:lnTo>
                    <a:pt x="1896" y="1618"/>
                  </a:lnTo>
                  <a:lnTo>
                    <a:pt x="1896" y="1614"/>
                  </a:lnTo>
                  <a:lnTo>
                    <a:pt x="1892" y="1609"/>
                  </a:lnTo>
                  <a:lnTo>
                    <a:pt x="1892" y="1605"/>
                  </a:lnTo>
                  <a:lnTo>
                    <a:pt x="1892" y="1601"/>
                  </a:lnTo>
                  <a:lnTo>
                    <a:pt x="1888" y="1597"/>
                  </a:lnTo>
                  <a:lnTo>
                    <a:pt x="1888" y="1592"/>
                  </a:lnTo>
                  <a:lnTo>
                    <a:pt x="1888" y="1588"/>
                  </a:lnTo>
                  <a:lnTo>
                    <a:pt x="1892" y="1575"/>
                  </a:lnTo>
                  <a:lnTo>
                    <a:pt x="1896" y="1571"/>
                  </a:lnTo>
                  <a:lnTo>
                    <a:pt x="1892" y="1567"/>
                  </a:lnTo>
                  <a:lnTo>
                    <a:pt x="1892" y="1563"/>
                  </a:lnTo>
                  <a:lnTo>
                    <a:pt x="1888" y="1563"/>
                  </a:lnTo>
                  <a:lnTo>
                    <a:pt x="1883" y="1563"/>
                  </a:lnTo>
                  <a:lnTo>
                    <a:pt x="1879" y="1563"/>
                  </a:lnTo>
                  <a:lnTo>
                    <a:pt x="1879" y="1559"/>
                  </a:lnTo>
                  <a:lnTo>
                    <a:pt x="1867" y="1559"/>
                  </a:lnTo>
                  <a:lnTo>
                    <a:pt x="1862" y="1559"/>
                  </a:lnTo>
                  <a:lnTo>
                    <a:pt x="1854" y="1554"/>
                  </a:lnTo>
                  <a:lnTo>
                    <a:pt x="1845" y="1550"/>
                  </a:lnTo>
                  <a:lnTo>
                    <a:pt x="1837" y="1550"/>
                  </a:lnTo>
                  <a:lnTo>
                    <a:pt x="1833" y="1546"/>
                  </a:lnTo>
                  <a:lnTo>
                    <a:pt x="1828" y="1542"/>
                  </a:lnTo>
                  <a:lnTo>
                    <a:pt x="1824" y="1537"/>
                  </a:lnTo>
                  <a:lnTo>
                    <a:pt x="1820" y="1529"/>
                  </a:lnTo>
                  <a:lnTo>
                    <a:pt x="1816" y="1525"/>
                  </a:lnTo>
                  <a:lnTo>
                    <a:pt x="1811" y="1520"/>
                  </a:lnTo>
                  <a:lnTo>
                    <a:pt x="1807" y="1520"/>
                  </a:lnTo>
                  <a:lnTo>
                    <a:pt x="1795" y="1516"/>
                  </a:lnTo>
                  <a:lnTo>
                    <a:pt x="1790" y="1516"/>
                  </a:lnTo>
                  <a:lnTo>
                    <a:pt x="1786" y="1512"/>
                  </a:lnTo>
                  <a:lnTo>
                    <a:pt x="1778" y="1508"/>
                  </a:lnTo>
                  <a:lnTo>
                    <a:pt x="1773" y="1503"/>
                  </a:lnTo>
                  <a:lnTo>
                    <a:pt x="1769" y="1499"/>
                  </a:lnTo>
                  <a:lnTo>
                    <a:pt x="1765" y="1495"/>
                  </a:lnTo>
                  <a:lnTo>
                    <a:pt x="1761" y="1491"/>
                  </a:lnTo>
                  <a:lnTo>
                    <a:pt x="1761" y="1487"/>
                  </a:lnTo>
                  <a:lnTo>
                    <a:pt x="1756" y="1482"/>
                  </a:lnTo>
                  <a:lnTo>
                    <a:pt x="1752" y="1478"/>
                  </a:lnTo>
                  <a:lnTo>
                    <a:pt x="1752" y="1474"/>
                  </a:lnTo>
                  <a:lnTo>
                    <a:pt x="1748" y="1465"/>
                  </a:lnTo>
                  <a:lnTo>
                    <a:pt x="1748" y="1461"/>
                  </a:lnTo>
                  <a:lnTo>
                    <a:pt x="1744" y="1457"/>
                  </a:lnTo>
                  <a:lnTo>
                    <a:pt x="1735" y="1440"/>
                  </a:lnTo>
                  <a:lnTo>
                    <a:pt x="1731" y="1436"/>
                  </a:lnTo>
                  <a:lnTo>
                    <a:pt x="1727" y="1431"/>
                  </a:lnTo>
                  <a:lnTo>
                    <a:pt x="1723" y="1423"/>
                  </a:lnTo>
                  <a:lnTo>
                    <a:pt x="1710" y="1419"/>
                  </a:lnTo>
                  <a:lnTo>
                    <a:pt x="1706" y="1415"/>
                  </a:lnTo>
                  <a:lnTo>
                    <a:pt x="1701" y="1406"/>
                  </a:lnTo>
                  <a:lnTo>
                    <a:pt x="1697" y="1402"/>
                  </a:lnTo>
                  <a:lnTo>
                    <a:pt x="1693" y="1398"/>
                  </a:lnTo>
                  <a:lnTo>
                    <a:pt x="1680" y="1376"/>
                  </a:lnTo>
                  <a:lnTo>
                    <a:pt x="1676" y="1372"/>
                  </a:lnTo>
                  <a:lnTo>
                    <a:pt x="1672" y="1368"/>
                  </a:lnTo>
                  <a:lnTo>
                    <a:pt x="1668" y="1364"/>
                  </a:lnTo>
                  <a:lnTo>
                    <a:pt x="1659" y="1360"/>
                  </a:lnTo>
                  <a:lnTo>
                    <a:pt x="1655" y="1360"/>
                  </a:lnTo>
                  <a:lnTo>
                    <a:pt x="1634" y="1355"/>
                  </a:lnTo>
                  <a:lnTo>
                    <a:pt x="1629" y="1355"/>
                  </a:lnTo>
                  <a:lnTo>
                    <a:pt x="1625" y="1355"/>
                  </a:lnTo>
                  <a:lnTo>
                    <a:pt x="1617" y="1351"/>
                  </a:lnTo>
                  <a:lnTo>
                    <a:pt x="1608" y="1347"/>
                  </a:lnTo>
                  <a:lnTo>
                    <a:pt x="1596" y="1347"/>
                  </a:lnTo>
                  <a:lnTo>
                    <a:pt x="1587" y="1343"/>
                  </a:lnTo>
                  <a:lnTo>
                    <a:pt x="1583" y="1338"/>
                  </a:lnTo>
                  <a:lnTo>
                    <a:pt x="1579" y="1338"/>
                  </a:lnTo>
                  <a:lnTo>
                    <a:pt x="1574" y="1338"/>
                  </a:lnTo>
                  <a:lnTo>
                    <a:pt x="1570" y="1343"/>
                  </a:lnTo>
                  <a:lnTo>
                    <a:pt x="1566" y="1343"/>
                  </a:lnTo>
                  <a:lnTo>
                    <a:pt x="1562" y="1347"/>
                  </a:lnTo>
                  <a:lnTo>
                    <a:pt x="1562" y="1351"/>
                  </a:lnTo>
                  <a:lnTo>
                    <a:pt x="1557" y="1355"/>
                  </a:lnTo>
                  <a:lnTo>
                    <a:pt x="1557" y="1360"/>
                  </a:lnTo>
                  <a:lnTo>
                    <a:pt x="1562" y="1368"/>
                  </a:lnTo>
                  <a:lnTo>
                    <a:pt x="1562" y="1385"/>
                  </a:lnTo>
                  <a:lnTo>
                    <a:pt x="1562" y="1389"/>
                  </a:lnTo>
                  <a:lnTo>
                    <a:pt x="1562" y="1402"/>
                  </a:lnTo>
                  <a:lnTo>
                    <a:pt x="1566" y="1406"/>
                  </a:lnTo>
                  <a:lnTo>
                    <a:pt x="1566" y="1415"/>
                  </a:lnTo>
                  <a:lnTo>
                    <a:pt x="1570" y="1419"/>
                  </a:lnTo>
                  <a:lnTo>
                    <a:pt x="1570" y="1423"/>
                  </a:lnTo>
                  <a:lnTo>
                    <a:pt x="1574" y="1427"/>
                  </a:lnTo>
                  <a:lnTo>
                    <a:pt x="1583" y="1427"/>
                  </a:lnTo>
                  <a:lnTo>
                    <a:pt x="1587" y="1431"/>
                  </a:lnTo>
                  <a:lnTo>
                    <a:pt x="1600" y="1431"/>
                  </a:lnTo>
                  <a:lnTo>
                    <a:pt x="1604" y="1436"/>
                  </a:lnTo>
                  <a:lnTo>
                    <a:pt x="1613" y="1440"/>
                  </a:lnTo>
                  <a:lnTo>
                    <a:pt x="1617" y="1444"/>
                  </a:lnTo>
                  <a:lnTo>
                    <a:pt x="1617" y="1448"/>
                  </a:lnTo>
                  <a:lnTo>
                    <a:pt x="1617" y="1453"/>
                  </a:lnTo>
                  <a:lnTo>
                    <a:pt x="1613" y="1457"/>
                  </a:lnTo>
                  <a:lnTo>
                    <a:pt x="1613" y="1461"/>
                  </a:lnTo>
                  <a:lnTo>
                    <a:pt x="1613" y="1465"/>
                  </a:lnTo>
                  <a:lnTo>
                    <a:pt x="1608" y="1474"/>
                  </a:lnTo>
                  <a:lnTo>
                    <a:pt x="1600" y="1482"/>
                  </a:lnTo>
                  <a:lnTo>
                    <a:pt x="1600" y="1491"/>
                  </a:lnTo>
                  <a:lnTo>
                    <a:pt x="1591" y="1499"/>
                  </a:lnTo>
                  <a:lnTo>
                    <a:pt x="1587" y="1503"/>
                  </a:lnTo>
                  <a:lnTo>
                    <a:pt x="1583" y="1508"/>
                  </a:lnTo>
                  <a:lnTo>
                    <a:pt x="1579" y="1512"/>
                  </a:lnTo>
                  <a:lnTo>
                    <a:pt x="1574" y="1516"/>
                  </a:lnTo>
                  <a:lnTo>
                    <a:pt x="1570" y="1520"/>
                  </a:lnTo>
                  <a:lnTo>
                    <a:pt x="1566" y="1520"/>
                  </a:lnTo>
                  <a:lnTo>
                    <a:pt x="1557" y="1525"/>
                  </a:lnTo>
                  <a:lnTo>
                    <a:pt x="1553" y="1529"/>
                  </a:lnTo>
                  <a:lnTo>
                    <a:pt x="1536" y="1533"/>
                  </a:lnTo>
                  <a:lnTo>
                    <a:pt x="1524" y="1537"/>
                  </a:lnTo>
                  <a:lnTo>
                    <a:pt x="1494" y="1546"/>
                  </a:lnTo>
                  <a:lnTo>
                    <a:pt x="1477" y="1554"/>
                  </a:lnTo>
                  <a:lnTo>
                    <a:pt x="1443" y="1563"/>
                  </a:lnTo>
                  <a:lnTo>
                    <a:pt x="1430" y="1567"/>
                  </a:lnTo>
                  <a:lnTo>
                    <a:pt x="1422" y="1571"/>
                  </a:lnTo>
                  <a:lnTo>
                    <a:pt x="1405" y="1580"/>
                  </a:lnTo>
                  <a:lnTo>
                    <a:pt x="1397" y="1584"/>
                  </a:lnTo>
                  <a:lnTo>
                    <a:pt x="1380" y="1592"/>
                  </a:lnTo>
                  <a:lnTo>
                    <a:pt x="1359" y="1601"/>
                  </a:lnTo>
                  <a:lnTo>
                    <a:pt x="1350" y="1605"/>
                  </a:lnTo>
                  <a:lnTo>
                    <a:pt x="1346" y="1609"/>
                  </a:lnTo>
                  <a:lnTo>
                    <a:pt x="1342" y="1605"/>
                  </a:lnTo>
                  <a:lnTo>
                    <a:pt x="1342" y="1601"/>
                  </a:lnTo>
                  <a:lnTo>
                    <a:pt x="1346" y="1597"/>
                  </a:lnTo>
                  <a:lnTo>
                    <a:pt x="1346" y="1592"/>
                  </a:lnTo>
                  <a:lnTo>
                    <a:pt x="1350" y="1588"/>
                  </a:lnTo>
                  <a:lnTo>
                    <a:pt x="1354" y="1584"/>
                  </a:lnTo>
                  <a:lnTo>
                    <a:pt x="1359" y="1575"/>
                  </a:lnTo>
                  <a:lnTo>
                    <a:pt x="1367" y="1571"/>
                  </a:lnTo>
                  <a:lnTo>
                    <a:pt x="1371" y="1563"/>
                  </a:lnTo>
                  <a:lnTo>
                    <a:pt x="1380" y="1559"/>
                  </a:lnTo>
                  <a:lnTo>
                    <a:pt x="1388" y="1550"/>
                  </a:lnTo>
                  <a:lnTo>
                    <a:pt x="1405" y="1537"/>
                  </a:lnTo>
                  <a:lnTo>
                    <a:pt x="1418" y="1529"/>
                  </a:lnTo>
                  <a:lnTo>
                    <a:pt x="1422" y="1525"/>
                  </a:lnTo>
                  <a:lnTo>
                    <a:pt x="1439" y="1516"/>
                  </a:lnTo>
                  <a:lnTo>
                    <a:pt x="1443" y="1512"/>
                  </a:lnTo>
                  <a:lnTo>
                    <a:pt x="1443" y="1508"/>
                  </a:lnTo>
                  <a:lnTo>
                    <a:pt x="1439" y="1508"/>
                  </a:lnTo>
                  <a:lnTo>
                    <a:pt x="1430" y="1508"/>
                  </a:lnTo>
                  <a:lnTo>
                    <a:pt x="1426" y="1508"/>
                  </a:lnTo>
                  <a:lnTo>
                    <a:pt x="1405" y="1508"/>
                  </a:lnTo>
                  <a:lnTo>
                    <a:pt x="1392" y="1508"/>
                  </a:lnTo>
                  <a:lnTo>
                    <a:pt x="1384" y="1508"/>
                  </a:lnTo>
                  <a:lnTo>
                    <a:pt x="1380" y="1508"/>
                  </a:lnTo>
                  <a:lnTo>
                    <a:pt x="1367" y="1508"/>
                  </a:lnTo>
                  <a:lnTo>
                    <a:pt x="1363" y="1508"/>
                  </a:lnTo>
                  <a:lnTo>
                    <a:pt x="1359" y="1508"/>
                  </a:lnTo>
                  <a:lnTo>
                    <a:pt x="1354" y="1508"/>
                  </a:lnTo>
                  <a:lnTo>
                    <a:pt x="1350" y="1508"/>
                  </a:lnTo>
                  <a:lnTo>
                    <a:pt x="1350" y="1512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42" y="1520"/>
                  </a:lnTo>
                  <a:lnTo>
                    <a:pt x="1342" y="1529"/>
                  </a:lnTo>
                  <a:lnTo>
                    <a:pt x="1337" y="1529"/>
                  </a:lnTo>
                  <a:lnTo>
                    <a:pt x="1337" y="1533"/>
                  </a:lnTo>
                  <a:lnTo>
                    <a:pt x="1333" y="1533"/>
                  </a:lnTo>
                  <a:lnTo>
                    <a:pt x="1333" y="1537"/>
                  </a:lnTo>
                  <a:lnTo>
                    <a:pt x="1325" y="1542"/>
                  </a:lnTo>
                  <a:lnTo>
                    <a:pt x="1325" y="1546"/>
                  </a:lnTo>
                  <a:lnTo>
                    <a:pt x="1320" y="1546"/>
                  </a:lnTo>
                  <a:lnTo>
                    <a:pt x="1316" y="1550"/>
                  </a:lnTo>
                  <a:lnTo>
                    <a:pt x="1312" y="1550"/>
                  </a:lnTo>
                  <a:lnTo>
                    <a:pt x="1303" y="1554"/>
                  </a:lnTo>
                  <a:lnTo>
                    <a:pt x="1299" y="1554"/>
                  </a:lnTo>
                  <a:lnTo>
                    <a:pt x="1295" y="1554"/>
                  </a:lnTo>
                  <a:lnTo>
                    <a:pt x="1291" y="1554"/>
                  </a:lnTo>
                  <a:lnTo>
                    <a:pt x="1287" y="1550"/>
                  </a:lnTo>
                  <a:lnTo>
                    <a:pt x="1282" y="1550"/>
                  </a:lnTo>
                  <a:lnTo>
                    <a:pt x="1270" y="1542"/>
                  </a:lnTo>
                  <a:lnTo>
                    <a:pt x="1265" y="1542"/>
                  </a:lnTo>
                  <a:lnTo>
                    <a:pt x="1261" y="1537"/>
                  </a:lnTo>
                  <a:lnTo>
                    <a:pt x="1253" y="1533"/>
                  </a:lnTo>
                  <a:lnTo>
                    <a:pt x="1248" y="1529"/>
                  </a:lnTo>
                  <a:lnTo>
                    <a:pt x="1240" y="1525"/>
                  </a:lnTo>
                  <a:lnTo>
                    <a:pt x="1236" y="1520"/>
                  </a:lnTo>
                  <a:lnTo>
                    <a:pt x="1232" y="1520"/>
                  </a:lnTo>
                  <a:lnTo>
                    <a:pt x="1223" y="1520"/>
                  </a:lnTo>
                  <a:lnTo>
                    <a:pt x="1219" y="1520"/>
                  </a:lnTo>
                  <a:lnTo>
                    <a:pt x="1215" y="1520"/>
                  </a:lnTo>
                  <a:lnTo>
                    <a:pt x="1210" y="1520"/>
                  </a:lnTo>
                  <a:lnTo>
                    <a:pt x="1202" y="1520"/>
                  </a:lnTo>
                  <a:lnTo>
                    <a:pt x="1185" y="1525"/>
                  </a:lnTo>
                  <a:lnTo>
                    <a:pt x="1176" y="1525"/>
                  </a:lnTo>
                  <a:lnTo>
                    <a:pt x="1172" y="1525"/>
                  </a:lnTo>
                  <a:lnTo>
                    <a:pt x="1168" y="1525"/>
                  </a:lnTo>
                  <a:lnTo>
                    <a:pt x="1164" y="1520"/>
                  </a:lnTo>
                  <a:lnTo>
                    <a:pt x="1155" y="1520"/>
                  </a:lnTo>
                  <a:lnTo>
                    <a:pt x="1151" y="1516"/>
                  </a:lnTo>
                  <a:lnTo>
                    <a:pt x="1147" y="1512"/>
                  </a:lnTo>
                  <a:lnTo>
                    <a:pt x="1138" y="1503"/>
                  </a:lnTo>
                  <a:lnTo>
                    <a:pt x="1134" y="1499"/>
                  </a:lnTo>
                  <a:lnTo>
                    <a:pt x="1130" y="1499"/>
                  </a:lnTo>
                  <a:lnTo>
                    <a:pt x="1126" y="1495"/>
                  </a:lnTo>
                  <a:lnTo>
                    <a:pt x="1121" y="1495"/>
                  </a:lnTo>
                  <a:lnTo>
                    <a:pt x="1117" y="1491"/>
                  </a:lnTo>
                  <a:lnTo>
                    <a:pt x="1113" y="1491"/>
                  </a:lnTo>
                  <a:lnTo>
                    <a:pt x="1105" y="1491"/>
                  </a:lnTo>
                  <a:lnTo>
                    <a:pt x="1100" y="1491"/>
                  </a:lnTo>
                  <a:lnTo>
                    <a:pt x="1088" y="1491"/>
                  </a:lnTo>
                  <a:lnTo>
                    <a:pt x="1083" y="1491"/>
                  </a:lnTo>
                  <a:lnTo>
                    <a:pt x="1075" y="1491"/>
                  </a:lnTo>
                  <a:lnTo>
                    <a:pt x="1071" y="1487"/>
                  </a:lnTo>
                  <a:lnTo>
                    <a:pt x="1066" y="1487"/>
                  </a:lnTo>
                  <a:lnTo>
                    <a:pt x="1058" y="1487"/>
                  </a:lnTo>
                  <a:lnTo>
                    <a:pt x="1054" y="1482"/>
                  </a:lnTo>
                  <a:lnTo>
                    <a:pt x="1049" y="1478"/>
                  </a:lnTo>
                  <a:lnTo>
                    <a:pt x="1045" y="1474"/>
                  </a:lnTo>
                  <a:lnTo>
                    <a:pt x="1041" y="1474"/>
                  </a:lnTo>
                  <a:lnTo>
                    <a:pt x="1037" y="1470"/>
                  </a:lnTo>
                  <a:lnTo>
                    <a:pt x="1033" y="1461"/>
                  </a:lnTo>
                  <a:lnTo>
                    <a:pt x="1033" y="1457"/>
                  </a:lnTo>
                  <a:lnTo>
                    <a:pt x="1028" y="1448"/>
                  </a:lnTo>
                  <a:lnTo>
                    <a:pt x="1011" y="1419"/>
                  </a:lnTo>
                  <a:lnTo>
                    <a:pt x="1011" y="1410"/>
                  </a:lnTo>
                  <a:lnTo>
                    <a:pt x="1007" y="1406"/>
                  </a:lnTo>
                  <a:lnTo>
                    <a:pt x="1003" y="1398"/>
                  </a:lnTo>
                  <a:lnTo>
                    <a:pt x="999" y="1393"/>
                  </a:lnTo>
                  <a:lnTo>
                    <a:pt x="994" y="1389"/>
                  </a:lnTo>
                  <a:lnTo>
                    <a:pt x="986" y="1385"/>
                  </a:lnTo>
                  <a:lnTo>
                    <a:pt x="982" y="1381"/>
                  </a:lnTo>
                  <a:lnTo>
                    <a:pt x="973" y="1381"/>
                  </a:lnTo>
                  <a:lnTo>
                    <a:pt x="965" y="1381"/>
                  </a:lnTo>
                  <a:lnTo>
                    <a:pt x="961" y="1381"/>
                  </a:lnTo>
                  <a:lnTo>
                    <a:pt x="956" y="1381"/>
                  </a:lnTo>
                  <a:lnTo>
                    <a:pt x="948" y="1381"/>
                  </a:lnTo>
                  <a:lnTo>
                    <a:pt x="939" y="1381"/>
                  </a:lnTo>
                  <a:lnTo>
                    <a:pt x="935" y="1381"/>
                  </a:lnTo>
                  <a:lnTo>
                    <a:pt x="931" y="1381"/>
                  </a:lnTo>
                  <a:lnTo>
                    <a:pt x="922" y="1385"/>
                  </a:lnTo>
                  <a:lnTo>
                    <a:pt x="918" y="1385"/>
                  </a:lnTo>
                  <a:lnTo>
                    <a:pt x="914" y="1389"/>
                  </a:lnTo>
                  <a:lnTo>
                    <a:pt x="910" y="1393"/>
                  </a:lnTo>
                  <a:lnTo>
                    <a:pt x="906" y="1393"/>
                  </a:lnTo>
                  <a:lnTo>
                    <a:pt x="897" y="1402"/>
                  </a:lnTo>
                  <a:lnTo>
                    <a:pt x="893" y="1402"/>
                  </a:lnTo>
                  <a:lnTo>
                    <a:pt x="889" y="1402"/>
                  </a:lnTo>
                  <a:lnTo>
                    <a:pt x="884" y="1402"/>
                  </a:lnTo>
                  <a:lnTo>
                    <a:pt x="884" y="1406"/>
                  </a:lnTo>
                  <a:lnTo>
                    <a:pt x="880" y="1406"/>
                  </a:lnTo>
                  <a:lnTo>
                    <a:pt x="876" y="1410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67" y="1431"/>
                  </a:lnTo>
                  <a:lnTo>
                    <a:pt x="863" y="1431"/>
                  </a:lnTo>
                  <a:lnTo>
                    <a:pt x="859" y="1436"/>
                  </a:lnTo>
                  <a:lnTo>
                    <a:pt x="855" y="1440"/>
                  </a:lnTo>
                  <a:lnTo>
                    <a:pt x="846" y="1444"/>
                  </a:lnTo>
                  <a:lnTo>
                    <a:pt x="842" y="1444"/>
                  </a:lnTo>
                  <a:lnTo>
                    <a:pt x="834" y="1448"/>
                  </a:lnTo>
                  <a:lnTo>
                    <a:pt x="829" y="1448"/>
                  </a:lnTo>
                  <a:lnTo>
                    <a:pt x="821" y="1448"/>
                  </a:lnTo>
                  <a:lnTo>
                    <a:pt x="804" y="1448"/>
                  </a:lnTo>
                  <a:lnTo>
                    <a:pt x="800" y="1448"/>
                  </a:lnTo>
                  <a:lnTo>
                    <a:pt x="795" y="1453"/>
                  </a:lnTo>
                  <a:lnTo>
                    <a:pt x="791" y="1453"/>
                  </a:lnTo>
                  <a:lnTo>
                    <a:pt x="791" y="1457"/>
                  </a:lnTo>
                  <a:lnTo>
                    <a:pt x="787" y="1457"/>
                  </a:lnTo>
                  <a:lnTo>
                    <a:pt x="787" y="1461"/>
                  </a:lnTo>
                  <a:lnTo>
                    <a:pt x="783" y="1465"/>
                  </a:lnTo>
                  <a:lnTo>
                    <a:pt x="783" y="1470"/>
                  </a:lnTo>
                  <a:lnTo>
                    <a:pt x="779" y="1470"/>
                  </a:lnTo>
                  <a:lnTo>
                    <a:pt x="774" y="1470"/>
                  </a:lnTo>
                  <a:lnTo>
                    <a:pt x="774" y="1465"/>
                  </a:lnTo>
                  <a:lnTo>
                    <a:pt x="770" y="1465"/>
                  </a:lnTo>
                  <a:lnTo>
                    <a:pt x="766" y="1465"/>
                  </a:lnTo>
                  <a:lnTo>
                    <a:pt x="762" y="1461"/>
                  </a:lnTo>
                  <a:lnTo>
                    <a:pt x="757" y="1461"/>
                  </a:lnTo>
                  <a:lnTo>
                    <a:pt x="753" y="1457"/>
                  </a:lnTo>
                  <a:lnTo>
                    <a:pt x="749" y="1453"/>
                  </a:lnTo>
                  <a:lnTo>
                    <a:pt x="745" y="1453"/>
                  </a:lnTo>
                  <a:lnTo>
                    <a:pt x="740" y="1448"/>
                  </a:lnTo>
                  <a:lnTo>
                    <a:pt x="740" y="1444"/>
                  </a:lnTo>
                  <a:lnTo>
                    <a:pt x="740" y="1440"/>
                  </a:lnTo>
                  <a:lnTo>
                    <a:pt x="736" y="1436"/>
                  </a:lnTo>
                  <a:lnTo>
                    <a:pt x="736" y="1427"/>
                  </a:lnTo>
                  <a:lnTo>
                    <a:pt x="740" y="1415"/>
                  </a:lnTo>
                  <a:lnTo>
                    <a:pt x="736" y="1410"/>
                  </a:lnTo>
                  <a:lnTo>
                    <a:pt x="736" y="1406"/>
                  </a:lnTo>
                  <a:lnTo>
                    <a:pt x="736" y="1402"/>
                  </a:lnTo>
                  <a:lnTo>
                    <a:pt x="736" y="1398"/>
                  </a:lnTo>
                  <a:lnTo>
                    <a:pt x="732" y="1398"/>
                  </a:lnTo>
                  <a:lnTo>
                    <a:pt x="732" y="1393"/>
                  </a:lnTo>
                  <a:lnTo>
                    <a:pt x="728" y="1393"/>
                  </a:lnTo>
                  <a:lnTo>
                    <a:pt x="723" y="1393"/>
                  </a:lnTo>
                  <a:lnTo>
                    <a:pt x="719" y="1389"/>
                  </a:lnTo>
                  <a:lnTo>
                    <a:pt x="715" y="1389"/>
                  </a:lnTo>
                  <a:lnTo>
                    <a:pt x="702" y="1385"/>
                  </a:lnTo>
                  <a:lnTo>
                    <a:pt x="694" y="1385"/>
                  </a:lnTo>
                  <a:lnTo>
                    <a:pt x="685" y="1381"/>
                  </a:lnTo>
                  <a:lnTo>
                    <a:pt x="677" y="1381"/>
                  </a:lnTo>
                  <a:lnTo>
                    <a:pt x="673" y="1381"/>
                  </a:lnTo>
                  <a:lnTo>
                    <a:pt x="664" y="1381"/>
                  </a:lnTo>
                  <a:lnTo>
                    <a:pt x="660" y="1381"/>
                  </a:lnTo>
                  <a:lnTo>
                    <a:pt x="656" y="1381"/>
                  </a:lnTo>
                  <a:lnTo>
                    <a:pt x="652" y="1381"/>
                  </a:lnTo>
                  <a:lnTo>
                    <a:pt x="647" y="1381"/>
                  </a:lnTo>
                  <a:lnTo>
                    <a:pt x="643" y="1381"/>
                  </a:lnTo>
                  <a:lnTo>
                    <a:pt x="643" y="1385"/>
                  </a:lnTo>
                  <a:lnTo>
                    <a:pt x="639" y="1389"/>
                  </a:lnTo>
                  <a:lnTo>
                    <a:pt x="639" y="1393"/>
                  </a:lnTo>
                  <a:lnTo>
                    <a:pt x="635" y="1393"/>
                  </a:lnTo>
                  <a:lnTo>
                    <a:pt x="635" y="1398"/>
                  </a:lnTo>
                  <a:lnTo>
                    <a:pt x="630" y="1398"/>
                  </a:lnTo>
                  <a:lnTo>
                    <a:pt x="630" y="1402"/>
                  </a:lnTo>
                  <a:lnTo>
                    <a:pt x="626" y="1402"/>
                  </a:lnTo>
                  <a:lnTo>
                    <a:pt x="613" y="1406"/>
                  </a:lnTo>
                  <a:lnTo>
                    <a:pt x="596" y="1410"/>
                  </a:lnTo>
                  <a:lnTo>
                    <a:pt x="588" y="1415"/>
                  </a:lnTo>
                  <a:lnTo>
                    <a:pt x="580" y="1415"/>
                  </a:lnTo>
                  <a:lnTo>
                    <a:pt x="575" y="1415"/>
                  </a:lnTo>
                  <a:lnTo>
                    <a:pt x="571" y="1415"/>
                  </a:lnTo>
                  <a:lnTo>
                    <a:pt x="567" y="1415"/>
                  </a:lnTo>
                  <a:lnTo>
                    <a:pt x="563" y="1415"/>
                  </a:lnTo>
                  <a:lnTo>
                    <a:pt x="558" y="1410"/>
                  </a:lnTo>
                  <a:lnTo>
                    <a:pt x="554" y="1406"/>
                  </a:lnTo>
                  <a:lnTo>
                    <a:pt x="550" y="1406"/>
                  </a:lnTo>
                  <a:lnTo>
                    <a:pt x="550" y="1402"/>
                  </a:lnTo>
                  <a:lnTo>
                    <a:pt x="546" y="1402"/>
                  </a:lnTo>
                  <a:lnTo>
                    <a:pt x="546" y="1398"/>
                  </a:lnTo>
                  <a:lnTo>
                    <a:pt x="541" y="1393"/>
                  </a:lnTo>
                  <a:lnTo>
                    <a:pt x="541" y="1389"/>
                  </a:lnTo>
                  <a:lnTo>
                    <a:pt x="541" y="1385"/>
                  </a:lnTo>
                  <a:lnTo>
                    <a:pt x="541" y="1381"/>
                  </a:lnTo>
                  <a:lnTo>
                    <a:pt x="541" y="1372"/>
                  </a:lnTo>
                  <a:lnTo>
                    <a:pt x="541" y="1368"/>
                  </a:lnTo>
                  <a:lnTo>
                    <a:pt x="541" y="1360"/>
                  </a:lnTo>
                  <a:lnTo>
                    <a:pt x="541" y="1355"/>
                  </a:lnTo>
                  <a:lnTo>
                    <a:pt x="546" y="1347"/>
                  </a:lnTo>
                  <a:lnTo>
                    <a:pt x="546" y="1343"/>
                  </a:lnTo>
                  <a:lnTo>
                    <a:pt x="550" y="1334"/>
                  </a:lnTo>
                  <a:lnTo>
                    <a:pt x="554" y="1330"/>
                  </a:lnTo>
                  <a:lnTo>
                    <a:pt x="554" y="1321"/>
                  </a:lnTo>
                  <a:lnTo>
                    <a:pt x="558" y="1317"/>
                  </a:lnTo>
                  <a:lnTo>
                    <a:pt x="563" y="1317"/>
                  </a:lnTo>
                  <a:lnTo>
                    <a:pt x="567" y="1313"/>
                  </a:lnTo>
                  <a:lnTo>
                    <a:pt x="571" y="1313"/>
                  </a:lnTo>
                  <a:lnTo>
                    <a:pt x="575" y="1313"/>
                  </a:lnTo>
                  <a:lnTo>
                    <a:pt x="584" y="1313"/>
                  </a:lnTo>
                  <a:lnTo>
                    <a:pt x="588" y="1313"/>
                  </a:lnTo>
                  <a:lnTo>
                    <a:pt x="592" y="1317"/>
                  </a:lnTo>
                  <a:lnTo>
                    <a:pt x="601" y="1317"/>
                  </a:lnTo>
                  <a:lnTo>
                    <a:pt x="609" y="1317"/>
                  </a:lnTo>
                  <a:lnTo>
                    <a:pt x="618" y="1317"/>
                  </a:lnTo>
                  <a:lnTo>
                    <a:pt x="626" y="1317"/>
                  </a:lnTo>
                  <a:lnTo>
                    <a:pt x="635" y="1317"/>
                  </a:lnTo>
                  <a:lnTo>
                    <a:pt x="643" y="1317"/>
                  </a:lnTo>
                  <a:lnTo>
                    <a:pt x="652" y="1313"/>
                  </a:lnTo>
                  <a:lnTo>
                    <a:pt x="660" y="1313"/>
                  </a:lnTo>
                  <a:lnTo>
                    <a:pt x="668" y="1309"/>
                  </a:lnTo>
                  <a:lnTo>
                    <a:pt x="677" y="1304"/>
                  </a:lnTo>
                  <a:lnTo>
                    <a:pt x="685" y="1300"/>
                  </a:lnTo>
                  <a:lnTo>
                    <a:pt x="690" y="1300"/>
                  </a:lnTo>
                  <a:lnTo>
                    <a:pt x="694" y="1296"/>
                  </a:lnTo>
                  <a:lnTo>
                    <a:pt x="698" y="1292"/>
                  </a:lnTo>
                  <a:lnTo>
                    <a:pt x="702" y="1292"/>
                  </a:lnTo>
                  <a:lnTo>
                    <a:pt x="707" y="1288"/>
                  </a:lnTo>
                  <a:lnTo>
                    <a:pt x="711" y="1283"/>
                  </a:lnTo>
                  <a:lnTo>
                    <a:pt x="711" y="1279"/>
                  </a:lnTo>
                  <a:lnTo>
                    <a:pt x="711" y="1275"/>
                  </a:lnTo>
                  <a:lnTo>
                    <a:pt x="711" y="1271"/>
                  </a:lnTo>
                  <a:lnTo>
                    <a:pt x="707" y="1266"/>
                  </a:lnTo>
                  <a:lnTo>
                    <a:pt x="707" y="1262"/>
                  </a:lnTo>
                  <a:lnTo>
                    <a:pt x="702" y="1262"/>
                  </a:lnTo>
                  <a:lnTo>
                    <a:pt x="694" y="1254"/>
                  </a:lnTo>
                  <a:lnTo>
                    <a:pt x="690" y="1249"/>
                  </a:lnTo>
                  <a:lnTo>
                    <a:pt x="685" y="1245"/>
                  </a:lnTo>
                  <a:lnTo>
                    <a:pt x="681" y="1241"/>
                  </a:lnTo>
                  <a:lnTo>
                    <a:pt x="677" y="1237"/>
                  </a:lnTo>
                  <a:lnTo>
                    <a:pt x="677" y="1233"/>
                  </a:lnTo>
                  <a:lnTo>
                    <a:pt x="677" y="1228"/>
                  </a:lnTo>
                  <a:lnTo>
                    <a:pt x="673" y="1220"/>
                  </a:lnTo>
                  <a:lnTo>
                    <a:pt x="673" y="1216"/>
                  </a:lnTo>
                  <a:lnTo>
                    <a:pt x="673" y="1207"/>
                  </a:lnTo>
                  <a:lnTo>
                    <a:pt x="673" y="1190"/>
                  </a:lnTo>
                  <a:lnTo>
                    <a:pt x="673" y="1182"/>
                  </a:lnTo>
                  <a:lnTo>
                    <a:pt x="673" y="1177"/>
                  </a:lnTo>
                  <a:lnTo>
                    <a:pt x="668" y="1173"/>
                  </a:lnTo>
                  <a:lnTo>
                    <a:pt x="668" y="1165"/>
                  </a:lnTo>
                  <a:lnTo>
                    <a:pt x="668" y="1161"/>
                  </a:lnTo>
                  <a:lnTo>
                    <a:pt x="664" y="1152"/>
                  </a:lnTo>
                  <a:lnTo>
                    <a:pt x="660" y="1139"/>
                  </a:lnTo>
                  <a:lnTo>
                    <a:pt x="656" y="1127"/>
                  </a:lnTo>
                  <a:lnTo>
                    <a:pt x="647" y="1110"/>
                  </a:lnTo>
                  <a:lnTo>
                    <a:pt x="643" y="1101"/>
                  </a:lnTo>
                  <a:lnTo>
                    <a:pt x="643" y="1097"/>
                  </a:lnTo>
                  <a:lnTo>
                    <a:pt x="639" y="1089"/>
                  </a:lnTo>
                  <a:lnTo>
                    <a:pt x="635" y="1084"/>
                  </a:lnTo>
                  <a:lnTo>
                    <a:pt x="630" y="1080"/>
                  </a:lnTo>
                  <a:lnTo>
                    <a:pt x="626" y="1076"/>
                  </a:lnTo>
                  <a:lnTo>
                    <a:pt x="622" y="1072"/>
                  </a:lnTo>
                  <a:lnTo>
                    <a:pt x="618" y="1072"/>
                  </a:lnTo>
                  <a:lnTo>
                    <a:pt x="613" y="1067"/>
                  </a:lnTo>
                  <a:lnTo>
                    <a:pt x="596" y="1067"/>
                  </a:lnTo>
                  <a:lnTo>
                    <a:pt x="584" y="1063"/>
                  </a:lnTo>
                  <a:lnTo>
                    <a:pt x="580" y="1063"/>
                  </a:lnTo>
                  <a:lnTo>
                    <a:pt x="575" y="1063"/>
                  </a:lnTo>
                  <a:lnTo>
                    <a:pt x="571" y="1063"/>
                  </a:lnTo>
                  <a:lnTo>
                    <a:pt x="567" y="1063"/>
                  </a:lnTo>
                  <a:lnTo>
                    <a:pt x="563" y="1063"/>
                  </a:lnTo>
                  <a:lnTo>
                    <a:pt x="554" y="1067"/>
                  </a:lnTo>
                  <a:lnTo>
                    <a:pt x="550" y="1067"/>
                  </a:lnTo>
                  <a:lnTo>
                    <a:pt x="525" y="1076"/>
                  </a:lnTo>
                  <a:lnTo>
                    <a:pt x="520" y="1080"/>
                  </a:lnTo>
                  <a:lnTo>
                    <a:pt x="516" y="1080"/>
                  </a:lnTo>
                  <a:lnTo>
                    <a:pt x="508" y="1084"/>
                  </a:lnTo>
                  <a:lnTo>
                    <a:pt x="482" y="1089"/>
                  </a:lnTo>
                  <a:lnTo>
                    <a:pt x="474" y="1089"/>
                  </a:lnTo>
                  <a:lnTo>
                    <a:pt x="469" y="1093"/>
                  </a:lnTo>
                  <a:lnTo>
                    <a:pt x="465" y="1093"/>
                  </a:lnTo>
                  <a:lnTo>
                    <a:pt x="461" y="1097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7" y="1110"/>
                  </a:lnTo>
                  <a:lnTo>
                    <a:pt x="457" y="1114"/>
                  </a:lnTo>
                  <a:lnTo>
                    <a:pt x="453" y="1118"/>
                  </a:lnTo>
                  <a:lnTo>
                    <a:pt x="448" y="1122"/>
                  </a:lnTo>
                  <a:lnTo>
                    <a:pt x="444" y="1127"/>
                  </a:lnTo>
                  <a:lnTo>
                    <a:pt x="440" y="1127"/>
                  </a:lnTo>
                  <a:lnTo>
                    <a:pt x="436" y="1131"/>
                  </a:lnTo>
                  <a:lnTo>
                    <a:pt x="427" y="1135"/>
                  </a:lnTo>
                  <a:lnTo>
                    <a:pt x="414" y="1144"/>
                  </a:lnTo>
                  <a:lnTo>
                    <a:pt x="406" y="1148"/>
                  </a:lnTo>
                  <a:lnTo>
                    <a:pt x="402" y="1148"/>
                  </a:lnTo>
                  <a:lnTo>
                    <a:pt x="398" y="1152"/>
                  </a:lnTo>
                  <a:lnTo>
                    <a:pt x="393" y="1156"/>
                  </a:lnTo>
                  <a:lnTo>
                    <a:pt x="389" y="1161"/>
                  </a:lnTo>
                  <a:lnTo>
                    <a:pt x="389" y="1165"/>
                  </a:lnTo>
                  <a:lnTo>
                    <a:pt x="385" y="1169"/>
                  </a:lnTo>
                  <a:lnTo>
                    <a:pt x="385" y="1177"/>
                  </a:lnTo>
                  <a:lnTo>
                    <a:pt x="389" y="1182"/>
                  </a:lnTo>
                  <a:lnTo>
                    <a:pt x="389" y="1190"/>
                  </a:lnTo>
                  <a:lnTo>
                    <a:pt x="389" y="1194"/>
                  </a:lnTo>
                  <a:lnTo>
                    <a:pt x="393" y="1207"/>
                  </a:lnTo>
                  <a:lnTo>
                    <a:pt x="406" y="1237"/>
                  </a:lnTo>
                  <a:lnTo>
                    <a:pt x="410" y="1249"/>
                  </a:lnTo>
                  <a:lnTo>
                    <a:pt x="414" y="1258"/>
                  </a:lnTo>
                  <a:lnTo>
                    <a:pt x="414" y="1266"/>
                  </a:lnTo>
                  <a:lnTo>
                    <a:pt x="414" y="1271"/>
                  </a:lnTo>
                  <a:lnTo>
                    <a:pt x="414" y="1275"/>
                  </a:lnTo>
                  <a:lnTo>
                    <a:pt x="414" y="1279"/>
                  </a:lnTo>
                  <a:lnTo>
                    <a:pt x="414" y="1283"/>
                  </a:lnTo>
                  <a:lnTo>
                    <a:pt x="410" y="1292"/>
                  </a:lnTo>
                  <a:lnTo>
                    <a:pt x="406" y="1296"/>
                  </a:lnTo>
                  <a:lnTo>
                    <a:pt x="402" y="1296"/>
                  </a:lnTo>
                  <a:lnTo>
                    <a:pt x="398" y="1300"/>
                  </a:lnTo>
                  <a:lnTo>
                    <a:pt x="389" y="1304"/>
                  </a:lnTo>
                  <a:lnTo>
                    <a:pt x="385" y="1309"/>
                  </a:lnTo>
                  <a:lnTo>
                    <a:pt x="372" y="1313"/>
                  </a:lnTo>
                  <a:lnTo>
                    <a:pt x="355" y="1321"/>
                  </a:lnTo>
                  <a:lnTo>
                    <a:pt x="296" y="1343"/>
                  </a:lnTo>
                  <a:lnTo>
                    <a:pt x="228" y="1372"/>
                  </a:lnTo>
                  <a:lnTo>
                    <a:pt x="207" y="1381"/>
                  </a:lnTo>
                  <a:lnTo>
                    <a:pt x="190" y="1389"/>
                  </a:lnTo>
                  <a:lnTo>
                    <a:pt x="182" y="1389"/>
                  </a:lnTo>
                  <a:lnTo>
                    <a:pt x="177" y="1393"/>
                  </a:lnTo>
                  <a:lnTo>
                    <a:pt x="169" y="1393"/>
                  </a:lnTo>
                  <a:lnTo>
                    <a:pt x="160" y="1393"/>
                  </a:lnTo>
                  <a:lnTo>
                    <a:pt x="156" y="1393"/>
                  </a:lnTo>
                  <a:lnTo>
                    <a:pt x="152" y="1393"/>
                  </a:lnTo>
                  <a:lnTo>
                    <a:pt x="148" y="1389"/>
                  </a:lnTo>
                  <a:lnTo>
                    <a:pt x="144" y="1385"/>
                  </a:lnTo>
                  <a:lnTo>
                    <a:pt x="139" y="1381"/>
                  </a:lnTo>
                  <a:lnTo>
                    <a:pt x="135" y="1376"/>
                  </a:lnTo>
                  <a:lnTo>
                    <a:pt x="131" y="1372"/>
                  </a:lnTo>
                  <a:lnTo>
                    <a:pt x="131" y="1368"/>
                  </a:lnTo>
                  <a:lnTo>
                    <a:pt x="127" y="1360"/>
                  </a:lnTo>
                  <a:lnTo>
                    <a:pt x="114" y="1330"/>
                  </a:lnTo>
                  <a:lnTo>
                    <a:pt x="110" y="1321"/>
                  </a:lnTo>
                  <a:lnTo>
                    <a:pt x="105" y="1313"/>
                  </a:lnTo>
                  <a:lnTo>
                    <a:pt x="105" y="1309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3" y="1296"/>
                  </a:lnTo>
                  <a:lnTo>
                    <a:pt x="88" y="1292"/>
                  </a:lnTo>
                  <a:lnTo>
                    <a:pt x="84" y="1292"/>
                  </a:lnTo>
                  <a:lnTo>
                    <a:pt x="80" y="1292"/>
                  </a:lnTo>
                  <a:lnTo>
                    <a:pt x="76" y="1292"/>
                  </a:lnTo>
                  <a:lnTo>
                    <a:pt x="67" y="1292"/>
                  </a:lnTo>
                  <a:lnTo>
                    <a:pt x="50" y="1296"/>
                  </a:lnTo>
                  <a:lnTo>
                    <a:pt x="46" y="1296"/>
                  </a:lnTo>
                  <a:lnTo>
                    <a:pt x="38" y="1296"/>
                  </a:lnTo>
                  <a:lnTo>
                    <a:pt x="33" y="1296"/>
                  </a:lnTo>
                  <a:lnTo>
                    <a:pt x="29" y="1292"/>
                  </a:lnTo>
                  <a:lnTo>
                    <a:pt x="25" y="1288"/>
                  </a:lnTo>
                  <a:lnTo>
                    <a:pt x="21" y="1279"/>
                  </a:lnTo>
                  <a:lnTo>
                    <a:pt x="17" y="1275"/>
                  </a:lnTo>
                  <a:lnTo>
                    <a:pt x="12" y="1266"/>
                  </a:lnTo>
                  <a:lnTo>
                    <a:pt x="12" y="1262"/>
                  </a:lnTo>
                  <a:lnTo>
                    <a:pt x="8" y="1254"/>
                  </a:lnTo>
                  <a:lnTo>
                    <a:pt x="8" y="1245"/>
                  </a:lnTo>
                  <a:lnTo>
                    <a:pt x="4" y="1241"/>
                  </a:lnTo>
                  <a:lnTo>
                    <a:pt x="4" y="1237"/>
                  </a:lnTo>
                  <a:lnTo>
                    <a:pt x="0" y="1237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1" name="Freeform 7"/>
            <p:cNvSpPr>
              <a:spLocks/>
            </p:cNvSpPr>
            <p:nvPr/>
          </p:nvSpPr>
          <p:spPr bwMode="auto">
            <a:xfrm>
              <a:off x="1427558" y="2084951"/>
              <a:ext cx="128029" cy="109740"/>
            </a:xfrm>
            <a:custGeom>
              <a:avLst/>
              <a:gdLst>
                <a:gd name="T0" fmla="*/ 12 w 406"/>
                <a:gd name="T1" fmla="*/ 13 h 348"/>
                <a:gd name="T2" fmla="*/ 29 w 406"/>
                <a:gd name="T3" fmla="*/ 5 h 348"/>
                <a:gd name="T4" fmla="*/ 46 w 406"/>
                <a:gd name="T5" fmla="*/ 0 h 348"/>
                <a:gd name="T6" fmla="*/ 67 w 406"/>
                <a:gd name="T7" fmla="*/ 9 h 348"/>
                <a:gd name="T8" fmla="*/ 97 w 406"/>
                <a:gd name="T9" fmla="*/ 22 h 348"/>
                <a:gd name="T10" fmla="*/ 114 w 406"/>
                <a:gd name="T11" fmla="*/ 26 h 348"/>
                <a:gd name="T12" fmla="*/ 148 w 406"/>
                <a:gd name="T13" fmla="*/ 30 h 348"/>
                <a:gd name="T14" fmla="*/ 160 w 406"/>
                <a:gd name="T15" fmla="*/ 30 h 348"/>
                <a:gd name="T16" fmla="*/ 194 w 406"/>
                <a:gd name="T17" fmla="*/ 17 h 348"/>
                <a:gd name="T18" fmla="*/ 211 w 406"/>
                <a:gd name="T19" fmla="*/ 17 h 348"/>
                <a:gd name="T20" fmla="*/ 228 w 406"/>
                <a:gd name="T21" fmla="*/ 17 h 348"/>
                <a:gd name="T22" fmla="*/ 254 w 406"/>
                <a:gd name="T23" fmla="*/ 47 h 348"/>
                <a:gd name="T24" fmla="*/ 275 w 406"/>
                <a:gd name="T25" fmla="*/ 72 h 348"/>
                <a:gd name="T26" fmla="*/ 292 w 406"/>
                <a:gd name="T27" fmla="*/ 85 h 348"/>
                <a:gd name="T28" fmla="*/ 309 w 406"/>
                <a:gd name="T29" fmla="*/ 106 h 348"/>
                <a:gd name="T30" fmla="*/ 313 w 406"/>
                <a:gd name="T31" fmla="*/ 115 h 348"/>
                <a:gd name="T32" fmla="*/ 309 w 406"/>
                <a:gd name="T33" fmla="*/ 136 h 348"/>
                <a:gd name="T34" fmla="*/ 309 w 406"/>
                <a:gd name="T35" fmla="*/ 149 h 348"/>
                <a:gd name="T36" fmla="*/ 313 w 406"/>
                <a:gd name="T37" fmla="*/ 161 h 348"/>
                <a:gd name="T38" fmla="*/ 321 w 406"/>
                <a:gd name="T39" fmla="*/ 174 h 348"/>
                <a:gd name="T40" fmla="*/ 330 w 406"/>
                <a:gd name="T41" fmla="*/ 199 h 348"/>
                <a:gd name="T42" fmla="*/ 338 w 406"/>
                <a:gd name="T43" fmla="*/ 208 h 348"/>
                <a:gd name="T44" fmla="*/ 351 w 406"/>
                <a:gd name="T45" fmla="*/ 212 h 348"/>
                <a:gd name="T46" fmla="*/ 385 w 406"/>
                <a:gd name="T47" fmla="*/ 216 h 348"/>
                <a:gd name="T48" fmla="*/ 397 w 406"/>
                <a:gd name="T49" fmla="*/ 221 h 348"/>
                <a:gd name="T50" fmla="*/ 406 w 406"/>
                <a:gd name="T51" fmla="*/ 238 h 348"/>
                <a:gd name="T52" fmla="*/ 402 w 406"/>
                <a:gd name="T53" fmla="*/ 250 h 348"/>
                <a:gd name="T54" fmla="*/ 397 w 406"/>
                <a:gd name="T55" fmla="*/ 263 h 348"/>
                <a:gd name="T56" fmla="*/ 393 w 406"/>
                <a:gd name="T57" fmla="*/ 271 h 348"/>
                <a:gd name="T58" fmla="*/ 381 w 406"/>
                <a:gd name="T59" fmla="*/ 284 h 348"/>
                <a:gd name="T60" fmla="*/ 368 w 406"/>
                <a:gd name="T61" fmla="*/ 297 h 348"/>
                <a:gd name="T62" fmla="*/ 355 w 406"/>
                <a:gd name="T63" fmla="*/ 305 h 348"/>
                <a:gd name="T64" fmla="*/ 347 w 406"/>
                <a:gd name="T65" fmla="*/ 318 h 348"/>
                <a:gd name="T66" fmla="*/ 338 w 406"/>
                <a:gd name="T67" fmla="*/ 343 h 348"/>
                <a:gd name="T68" fmla="*/ 325 w 406"/>
                <a:gd name="T69" fmla="*/ 343 h 348"/>
                <a:gd name="T70" fmla="*/ 304 w 406"/>
                <a:gd name="T71" fmla="*/ 331 h 348"/>
                <a:gd name="T72" fmla="*/ 292 w 406"/>
                <a:gd name="T73" fmla="*/ 326 h 348"/>
                <a:gd name="T74" fmla="*/ 270 w 406"/>
                <a:gd name="T75" fmla="*/ 322 h 348"/>
                <a:gd name="T76" fmla="*/ 232 w 406"/>
                <a:gd name="T77" fmla="*/ 331 h 348"/>
                <a:gd name="T78" fmla="*/ 215 w 406"/>
                <a:gd name="T79" fmla="*/ 331 h 348"/>
                <a:gd name="T80" fmla="*/ 194 w 406"/>
                <a:gd name="T81" fmla="*/ 322 h 348"/>
                <a:gd name="T82" fmla="*/ 160 w 406"/>
                <a:gd name="T83" fmla="*/ 314 h 348"/>
                <a:gd name="T84" fmla="*/ 131 w 406"/>
                <a:gd name="T85" fmla="*/ 305 h 348"/>
                <a:gd name="T86" fmla="*/ 122 w 406"/>
                <a:gd name="T87" fmla="*/ 297 h 348"/>
                <a:gd name="T88" fmla="*/ 118 w 406"/>
                <a:gd name="T89" fmla="*/ 284 h 348"/>
                <a:gd name="T90" fmla="*/ 114 w 406"/>
                <a:gd name="T91" fmla="*/ 267 h 348"/>
                <a:gd name="T92" fmla="*/ 101 w 406"/>
                <a:gd name="T93" fmla="*/ 246 h 348"/>
                <a:gd name="T94" fmla="*/ 97 w 406"/>
                <a:gd name="T95" fmla="*/ 229 h 348"/>
                <a:gd name="T96" fmla="*/ 101 w 406"/>
                <a:gd name="T97" fmla="*/ 212 h 348"/>
                <a:gd name="T98" fmla="*/ 110 w 406"/>
                <a:gd name="T99" fmla="*/ 199 h 348"/>
                <a:gd name="T100" fmla="*/ 122 w 406"/>
                <a:gd name="T101" fmla="*/ 183 h 348"/>
                <a:gd name="T102" fmla="*/ 152 w 406"/>
                <a:gd name="T103" fmla="*/ 153 h 348"/>
                <a:gd name="T104" fmla="*/ 160 w 406"/>
                <a:gd name="T105" fmla="*/ 136 h 348"/>
                <a:gd name="T106" fmla="*/ 160 w 406"/>
                <a:gd name="T107" fmla="*/ 123 h 348"/>
                <a:gd name="T108" fmla="*/ 156 w 406"/>
                <a:gd name="T109" fmla="*/ 111 h 348"/>
                <a:gd name="T110" fmla="*/ 139 w 406"/>
                <a:gd name="T111" fmla="*/ 98 h 348"/>
                <a:gd name="T112" fmla="*/ 114 w 406"/>
                <a:gd name="T113" fmla="*/ 85 h 348"/>
                <a:gd name="T114" fmla="*/ 76 w 406"/>
                <a:gd name="T115" fmla="*/ 72 h 348"/>
                <a:gd name="T116" fmla="*/ 55 w 406"/>
                <a:gd name="T117" fmla="*/ 64 h 348"/>
                <a:gd name="T118" fmla="*/ 29 w 406"/>
                <a:gd name="T119" fmla="*/ 47 h 348"/>
                <a:gd name="T120" fmla="*/ 8 w 406"/>
                <a:gd name="T121" fmla="*/ 30 h 348"/>
                <a:gd name="T122" fmla="*/ 0 w 406"/>
                <a:gd name="T123" fmla="*/ 22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348">
                  <a:moveTo>
                    <a:pt x="0" y="22"/>
                  </a:moveTo>
                  <a:lnTo>
                    <a:pt x="8" y="17"/>
                  </a:lnTo>
                  <a:lnTo>
                    <a:pt x="12" y="13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80" y="17"/>
                  </a:lnTo>
                  <a:lnTo>
                    <a:pt x="88" y="22"/>
                  </a:lnTo>
                  <a:lnTo>
                    <a:pt x="97" y="22"/>
                  </a:lnTo>
                  <a:lnTo>
                    <a:pt x="101" y="26"/>
                  </a:lnTo>
                  <a:lnTo>
                    <a:pt x="110" y="26"/>
                  </a:lnTo>
                  <a:lnTo>
                    <a:pt x="114" y="26"/>
                  </a:lnTo>
                  <a:lnTo>
                    <a:pt x="122" y="30"/>
                  </a:lnTo>
                  <a:lnTo>
                    <a:pt x="127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6" y="30"/>
                  </a:lnTo>
                  <a:lnTo>
                    <a:pt x="160" y="30"/>
                  </a:lnTo>
                  <a:lnTo>
                    <a:pt x="165" y="26"/>
                  </a:lnTo>
                  <a:lnTo>
                    <a:pt x="173" y="26"/>
                  </a:lnTo>
                  <a:lnTo>
                    <a:pt x="194" y="17"/>
                  </a:lnTo>
                  <a:lnTo>
                    <a:pt x="203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8" y="17"/>
                  </a:lnTo>
                  <a:lnTo>
                    <a:pt x="228" y="22"/>
                  </a:lnTo>
                  <a:lnTo>
                    <a:pt x="237" y="26"/>
                  </a:lnTo>
                  <a:lnTo>
                    <a:pt x="254" y="47"/>
                  </a:lnTo>
                  <a:lnTo>
                    <a:pt x="266" y="60"/>
                  </a:lnTo>
                  <a:lnTo>
                    <a:pt x="270" y="68"/>
                  </a:lnTo>
                  <a:lnTo>
                    <a:pt x="275" y="72"/>
                  </a:lnTo>
                  <a:lnTo>
                    <a:pt x="287" y="81"/>
                  </a:lnTo>
                  <a:lnTo>
                    <a:pt x="292" y="81"/>
                  </a:lnTo>
                  <a:lnTo>
                    <a:pt x="292" y="85"/>
                  </a:lnTo>
                  <a:lnTo>
                    <a:pt x="296" y="89"/>
                  </a:lnTo>
                  <a:lnTo>
                    <a:pt x="300" y="94"/>
                  </a:lnTo>
                  <a:lnTo>
                    <a:pt x="309" y="106"/>
                  </a:lnTo>
                  <a:lnTo>
                    <a:pt x="309" y="111"/>
                  </a:lnTo>
                  <a:lnTo>
                    <a:pt x="313" y="111"/>
                  </a:lnTo>
                  <a:lnTo>
                    <a:pt x="313" y="115"/>
                  </a:lnTo>
                  <a:lnTo>
                    <a:pt x="313" y="119"/>
                  </a:lnTo>
                  <a:lnTo>
                    <a:pt x="313" y="123"/>
                  </a:lnTo>
                  <a:lnTo>
                    <a:pt x="309" y="136"/>
                  </a:lnTo>
                  <a:lnTo>
                    <a:pt x="309" y="140"/>
                  </a:lnTo>
                  <a:lnTo>
                    <a:pt x="309" y="144"/>
                  </a:lnTo>
                  <a:lnTo>
                    <a:pt x="309" y="149"/>
                  </a:lnTo>
                  <a:lnTo>
                    <a:pt x="309" y="153"/>
                  </a:lnTo>
                  <a:lnTo>
                    <a:pt x="309" y="157"/>
                  </a:lnTo>
                  <a:lnTo>
                    <a:pt x="313" y="161"/>
                  </a:lnTo>
                  <a:lnTo>
                    <a:pt x="317" y="166"/>
                  </a:lnTo>
                  <a:lnTo>
                    <a:pt x="317" y="170"/>
                  </a:lnTo>
                  <a:lnTo>
                    <a:pt x="321" y="174"/>
                  </a:lnTo>
                  <a:lnTo>
                    <a:pt x="325" y="191"/>
                  </a:lnTo>
                  <a:lnTo>
                    <a:pt x="330" y="195"/>
                  </a:lnTo>
                  <a:lnTo>
                    <a:pt x="330" y="199"/>
                  </a:lnTo>
                  <a:lnTo>
                    <a:pt x="334" y="199"/>
                  </a:lnTo>
                  <a:lnTo>
                    <a:pt x="338" y="204"/>
                  </a:lnTo>
                  <a:lnTo>
                    <a:pt x="338" y="208"/>
                  </a:lnTo>
                  <a:lnTo>
                    <a:pt x="342" y="208"/>
                  </a:lnTo>
                  <a:lnTo>
                    <a:pt x="351" y="208"/>
                  </a:lnTo>
                  <a:lnTo>
                    <a:pt x="351" y="212"/>
                  </a:lnTo>
                  <a:lnTo>
                    <a:pt x="359" y="212"/>
                  </a:lnTo>
                  <a:lnTo>
                    <a:pt x="381" y="212"/>
                  </a:lnTo>
                  <a:lnTo>
                    <a:pt x="385" y="216"/>
                  </a:lnTo>
                  <a:lnTo>
                    <a:pt x="389" y="216"/>
                  </a:lnTo>
                  <a:lnTo>
                    <a:pt x="397" y="216"/>
                  </a:lnTo>
                  <a:lnTo>
                    <a:pt x="397" y="221"/>
                  </a:lnTo>
                  <a:lnTo>
                    <a:pt x="402" y="225"/>
                  </a:lnTo>
                  <a:lnTo>
                    <a:pt x="402" y="233"/>
                  </a:lnTo>
                  <a:lnTo>
                    <a:pt x="406" y="238"/>
                  </a:lnTo>
                  <a:lnTo>
                    <a:pt x="406" y="242"/>
                  </a:lnTo>
                  <a:lnTo>
                    <a:pt x="406" y="246"/>
                  </a:lnTo>
                  <a:lnTo>
                    <a:pt x="402" y="250"/>
                  </a:lnTo>
                  <a:lnTo>
                    <a:pt x="402" y="255"/>
                  </a:lnTo>
                  <a:lnTo>
                    <a:pt x="402" y="259"/>
                  </a:lnTo>
                  <a:lnTo>
                    <a:pt x="397" y="263"/>
                  </a:lnTo>
                  <a:lnTo>
                    <a:pt x="397" y="267"/>
                  </a:lnTo>
                  <a:lnTo>
                    <a:pt x="397" y="271"/>
                  </a:lnTo>
                  <a:lnTo>
                    <a:pt x="393" y="271"/>
                  </a:lnTo>
                  <a:lnTo>
                    <a:pt x="393" y="276"/>
                  </a:lnTo>
                  <a:lnTo>
                    <a:pt x="389" y="276"/>
                  </a:lnTo>
                  <a:lnTo>
                    <a:pt x="381" y="284"/>
                  </a:lnTo>
                  <a:lnTo>
                    <a:pt x="376" y="284"/>
                  </a:lnTo>
                  <a:lnTo>
                    <a:pt x="372" y="288"/>
                  </a:lnTo>
                  <a:lnTo>
                    <a:pt x="368" y="297"/>
                  </a:lnTo>
                  <a:lnTo>
                    <a:pt x="359" y="301"/>
                  </a:lnTo>
                  <a:lnTo>
                    <a:pt x="359" y="305"/>
                  </a:lnTo>
                  <a:lnTo>
                    <a:pt x="355" y="305"/>
                  </a:lnTo>
                  <a:lnTo>
                    <a:pt x="351" y="310"/>
                  </a:lnTo>
                  <a:lnTo>
                    <a:pt x="351" y="314"/>
                  </a:lnTo>
                  <a:lnTo>
                    <a:pt x="347" y="318"/>
                  </a:lnTo>
                  <a:lnTo>
                    <a:pt x="342" y="335"/>
                  </a:lnTo>
                  <a:lnTo>
                    <a:pt x="338" y="339"/>
                  </a:lnTo>
                  <a:lnTo>
                    <a:pt x="338" y="343"/>
                  </a:lnTo>
                  <a:lnTo>
                    <a:pt x="334" y="348"/>
                  </a:lnTo>
                  <a:lnTo>
                    <a:pt x="330" y="348"/>
                  </a:lnTo>
                  <a:lnTo>
                    <a:pt x="325" y="343"/>
                  </a:lnTo>
                  <a:lnTo>
                    <a:pt x="321" y="343"/>
                  </a:lnTo>
                  <a:lnTo>
                    <a:pt x="317" y="343"/>
                  </a:lnTo>
                  <a:lnTo>
                    <a:pt x="304" y="331"/>
                  </a:lnTo>
                  <a:lnTo>
                    <a:pt x="300" y="331"/>
                  </a:lnTo>
                  <a:lnTo>
                    <a:pt x="296" y="326"/>
                  </a:lnTo>
                  <a:lnTo>
                    <a:pt x="292" y="326"/>
                  </a:lnTo>
                  <a:lnTo>
                    <a:pt x="283" y="322"/>
                  </a:lnTo>
                  <a:lnTo>
                    <a:pt x="279" y="322"/>
                  </a:lnTo>
                  <a:lnTo>
                    <a:pt x="270" y="322"/>
                  </a:lnTo>
                  <a:lnTo>
                    <a:pt x="262" y="326"/>
                  </a:lnTo>
                  <a:lnTo>
                    <a:pt x="237" y="331"/>
                  </a:lnTo>
                  <a:lnTo>
                    <a:pt x="232" y="331"/>
                  </a:lnTo>
                  <a:lnTo>
                    <a:pt x="224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11" y="331"/>
                  </a:lnTo>
                  <a:lnTo>
                    <a:pt x="207" y="326"/>
                  </a:lnTo>
                  <a:lnTo>
                    <a:pt x="194" y="322"/>
                  </a:lnTo>
                  <a:lnTo>
                    <a:pt x="190" y="322"/>
                  </a:lnTo>
                  <a:lnTo>
                    <a:pt x="169" y="318"/>
                  </a:lnTo>
                  <a:lnTo>
                    <a:pt x="160" y="314"/>
                  </a:lnTo>
                  <a:lnTo>
                    <a:pt x="139" y="310"/>
                  </a:lnTo>
                  <a:lnTo>
                    <a:pt x="135" y="310"/>
                  </a:lnTo>
                  <a:lnTo>
                    <a:pt x="131" y="305"/>
                  </a:lnTo>
                  <a:lnTo>
                    <a:pt x="127" y="305"/>
                  </a:lnTo>
                  <a:lnTo>
                    <a:pt x="122" y="301"/>
                  </a:lnTo>
                  <a:lnTo>
                    <a:pt x="122" y="297"/>
                  </a:lnTo>
                  <a:lnTo>
                    <a:pt x="118" y="297"/>
                  </a:lnTo>
                  <a:lnTo>
                    <a:pt x="118" y="293"/>
                  </a:lnTo>
                  <a:lnTo>
                    <a:pt x="118" y="284"/>
                  </a:lnTo>
                  <a:lnTo>
                    <a:pt x="118" y="276"/>
                  </a:lnTo>
                  <a:lnTo>
                    <a:pt x="114" y="271"/>
                  </a:lnTo>
                  <a:lnTo>
                    <a:pt x="114" y="267"/>
                  </a:lnTo>
                  <a:lnTo>
                    <a:pt x="105" y="255"/>
                  </a:lnTo>
                  <a:lnTo>
                    <a:pt x="101" y="250"/>
                  </a:lnTo>
                  <a:lnTo>
                    <a:pt x="101" y="246"/>
                  </a:lnTo>
                  <a:lnTo>
                    <a:pt x="97" y="242"/>
                  </a:lnTo>
                  <a:lnTo>
                    <a:pt x="97" y="233"/>
                  </a:lnTo>
                  <a:lnTo>
                    <a:pt x="97" y="229"/>
                  </a:lnTo>
                  <a:lnTo>
                    <a:pt x="101" y="225"/>
                  </a:lnTo>
                  <a:lnTo>
                    <a:pt x="101" y="221"/>
                  </a:lnTo>
                  <a:lnTo>
                    <a:pt x="101" y="212"/>
                  </a:lnTo>
                  <a:lnTo>
                    <a:pt x="105" y="208"/>
                  </a:lnTo>
                  <a:lnTo>
                    <a:pt x="105" y="204"/>
                  </a:lnTo>
                  <a:lnTo>
                    <a:pt x="110" y="199"/>
                  </a:lnTo>
                  <a:lnTo>
                    <a:pt x="114" y="195"/>
                  </a:lnTo>
                  <a:lnTo>
                    <a:pt x="118" y="187"/>
                  </a:lnTo>
                  <a:lnTo>
                    <a:pt x="122" y="183"/>
                  </a:lnTo>
                  <a:lnTo>
                    <a:pt x="143" y="161"/>
                  </a:lnTo>
                  <a:lnTo>
                    <a:pt x="148" y="157"/>
                  </a:lnTo>
                  <a:lnTo>
                    <a:pt x="152" y="153"/>
                  </a:lnTo>
                  <a:lnTo>
                    <a:pt x="156" y="144"/>
                  </a:lnTo>
                  <a:lnTo>
                    <a:pt x="160" y="140"/>
                  </a:lnTo>
                  <a:lnTo>
                    <a:pt x="160" y="136"/>
                  </a:lnTo>
                  <a:lnTo>
                    <a:pt x="160" y="132"/>
                  </a:lnTo>
                  <a:lnTo>
                    <a:pt x="160" y="127"/>
                  </a:lnTo>
                  <a:lnTo>
                    <a:pt x="160" y="123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6" y="111"/>
                  </a:lnTo>
                  <a:lnTo>
                    <a:pt x="152" y="106"/>
                  </a:lnTo>
                  <a:lnTo>
                    <a:pt x="143" y="102"/>
                  </a:lnTo>
                  <a:lnTo>
                    <a:pt x="139" y="98"/>
                  </a:lnTo>
                  <a:lnTo>
                    <a:pt x="131" y="94"/>
                  </a:lnTo>
                  <a:lnTo>
                    <a:pt x="122" y="89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88" y="77"/>
                  </a:lnTo>
                  <a:lnTo>
                    <a:pt x="76" y="72"/>
                  </a:lnTo>
                  <a:lnTo>
                    <a:pt x="71" y="72"/>
                  </a:lnTo>
                  <a:lnTo>
                    <a:pt x="63" y="68"/>
                  </a:lnTo>
                  <a:lnTo>
                    <a:pt x="55" y="64"/>
                  </a:lnTo>
                  <a:lnTo>
                    <a:pt x="46" y="60"/>
                  </a:lnTo>
                  <a:lnTo>
                    <a:pt x="38" y="51"/>
                  </a:lnTo>
                  <a:lnTo>
                    <a:pt x="29" y="47"/>
                  </a:lnTo>
                  <a:lnTo>
                    <a:pt x="21" y="43"/>
                  </a:lnTo>
                  <a:lnTo>
                    <a:pt x="16" y="39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2" name="Freeform 8"/>
            <p:cNvSpPr>
              <a:spLocks/>
            </p:cNvSpPr>
            <p:nvPr/>
          </p:nvSpPr>
          <p:spPr bwMode="auto">
            <a:xfrm>
              <a:off x="1118036" y="4324764"/>
              <a:ext cx="170237" cy="247617"/>
            </a:xfrm>
            <a:custGeom>
              <a:avLst/>
              <a:gdLst>
                <a:gd name="T0" fmla="*/ 8 w 541"/>
                <a:gd name="T1" fmla="*/ 177 h 779"/>
                <a:gd name="T2" fmla="*/ 42 w 541"/>
                <a:gd name="T3" fmla="*/ 165 h 779"/>
                <a:gd name="T4" fmla="*/ 63 w 541"/>
                <a:gd name="T5" fmla="*/ 144 h 779"/>
                <a:gd name="T6" fmla="*/ 76 w 541"/>
                <a:gd name="T7" fmla="*/ 97 h 779"/>
                <a:gd name="T8" fmla="*/ 97 w 541"/>
                <a:gd name="T9" fmla="*/ 42 h 779"/>
                <a:gd name="T10" fmla="*/ 105 w 541"/>
                <a:gd name="T11" fmla="*/ 0 h 779"/>
                <a:gd name="T12" fmla="*/ 190 w 541"/>
                <a:gd name="T13" fmla="*/ 33 h 779"/>
                <a:gd name="T14" fmla="*/ 228 w 541"/>
                <a:gd name="T15" fmla="*/ 63 h 779"/>
                <a:gd name="T16" fmla="*/ 241 w 541"/>
                <a:gd name="T17" fmla="*/ 122 h 779"/>
                <a:gd name="T18" fmla="*/ 241 w 541"/>
                <a:gd name="T19" fmla="*/ 156 h 779"/>
                <a:gd name="T20" fmla="*/ 215 w 541"/>
                <a:gd name="T21" fmla="*/ 190 h 779"/>
                <a:gd name="T22" fmla="*/ 156 w 541"/>
                <a:gd name="T23" fmla="*/ 254 h 779"/>
                <a:gd name="T24" fmla="*/ 148 w 541"/>
                <a:gd name="T25" fmla="*/ 279 h 779"/>
                <a:gd name="T26" fmla="*/ 182 w 541"/>
                <a:gd name="T27" fmla="*/ 317 h 779"/>
                <a:gd name="T28" fmla="*/ 211 w 541"/>
                <a:gd name="T29" fmla="*/ 343 h 779"/>
                <a:gd name="T30" fmla="*/ 249 w 541"/>
                <a:gd name="T31" fmla="*/ 351 h 779"/>
                <a:gd name="T32" fmla="*/ 292 w 541"/>
                <a:gd name="T33" fmla="*/ 347 h 779"/>
                <a:gd name="T34" fmla="*/ 326 w 541"/>
                <a:gd name="T35" fmla="*/ 326 h 779"/>
                <a:gd name="T36" fmla="*/ 359 w 541"/>
                <a:gd name="T37" fmla="*/ 321 h 779"/>
                <a:gd name="T38" fmla="*/ 359 w 541"/>
                <a:gd name="T39" fmla="*/ 376 h 779"/>
                <a:gd name="T40" fmla="*/ 385 w 541"/>
                <a:gd name="T41" fmla="*/ 381 h 779"/>
                <a:gd name="T42" fmla="*/ 410 w 541"/>
                <a:gd name="T43" fmla="*/ 359 h 779"/>
                <a:gd name="T44" fmla="*/ 448 w 541"/>
                <a:gd name="T45" fmla="*/ 313 h 779"/>
                <a:gd name="T46" fmla="*/ 478 w 541"/>
                <a:gd name="T47" fmla="*/ 309 h 779"/>
                <a:gd name="T48" fmla="*/ 491 w 541"/>
                <a:gd name="T49" fmla="*/ 334 h 779"/>
                <a:gd name="T50" fmla="*/ 529 w 541"/>
                <a:gd name="T51" fmla="*/ 359 h 779"/>
                <a:gd name="T52" fmla="*/ 541 w 541"/>
                <a:gd name="T53" fmla="*/ 385 h 779"/>
                <a:gd name="T54" fmla="*/ 533 w 541"/>
                <a:gd name="T55" fmla="*/ 419 h 779"/>
                <a:gd name="T56" fmla="*/ 491 w 541"/>
                <a:gd name="T57" fmla="*/ 427 h 779"/>
                <a:gd name="T58" fmla="*/ 410 w 541"/>
                <a:gd name="T59" fmla="*/ 427 h 779"/>
                <a:gd name="T60" fmla="*/ 368 w 541"/>
                <a:gd name="T61" fmla="*/ 440 h 779"/>
                <a:gd name="T62" fmla="*/ 351 w 541"/>
                <a:gd name="T63" fmla="*/ 474 h 779"/>
                <a:gd name="T64" fmla="*/ 359 w 541"/>
                <a:gd name="T65" fmla="*/ 546 h 779"/>
                <a:gd name="T66" fmla="*/ 342 w 541"/>
                <a:gd name="T67" fmla="*/ 588 h 779"/>
                <a:gd name="T68" fmla="*/ 321 w 541"/>
                <a:gd name="T69" fmla="*/ 605 h 779"/>
                <a:gd name="T70" fmla="*/ 287 w 541"/>
                <a:gd name="T71" fmla="*/ 592 h 779"/>
                <a:gd name="T72" fmla="*/ 262 w 541"/>
                <a:gd name="T73" fmla="*/ 609 h 779"/>
                <a:gd name="T74" fmla="*/ 258 w 541"/>
                <a:gd name="T75" fmla="*/ 660 h 779"/>
                <a:gd name="T76" fmla="*/ 262 w 541"/>
                <a:gd name="T77" fmla="*/ 694 h 779"/>
                <a:gd name="T78" fmla="*/ 283 w 541"/>
                <a:gd name="T79" fmla="*/ 745 h 779"/>
                <a:gd name="T80" fmla="*/ 262 w 541"/>
                <a:gd name="T81" fmla="*/ 753 h 779"/>
                <a:gd name="T82" fmla="*/ 211 w 541"/>
                <a:gd name="T83" fmla="*/ 757 h 779"/>
                <a:gd name="T84" fmla="*/ 148 w 541"/>
                <a:gd name="T85" fmla="*/ 779 h 779"/>
                <a:gd name="T86" fmla="*/ 118 w 541"/>
                <a:gd name="T87" fmla="*/ 774 h 779"/>
                <a:gd name="T88" fmla="*/ 97 w 541"/>
                <a:gd name="T89" fmla="*/ 753 h 779"/>
                <a:gd name="T90" fmla="*/ 101 w 541"/>
                <a:gd name="T91" fmla="*/ 702 h 779"/>
                <a:gd name="T92" fmla="*/ 88 w 541"/>
                <a:gd name="T93" fmla="*/ 669 h 779"/>
                <a:gd name="T94" fmla="*/ 59 w 541"/>
                <a:gd name="T95" fmla="*/ 664 h 779"/>
                <a:gd name="T96" fmla="*/ 38 w 541"/>
                <a:gd name="T97" fmla="*/ 643 h 779"/>
                <a:gd name="T98" fmla="*/ 42 w 541"/>
                <a:gd name="T99" fmla="*/ 609 h 779"/>
                <a:gd name="T100" fmla="*/ 72 w 541"/>
                <a:gd name="T101" fmla="*/ 563 h 779"/>
                <a:gd name="T102" fmla="*/ 88 w 541"/>
                <a:gd name="T103" fmla="*/ 503 h 779"/>
                <a:gd name="T104" fmla="*/ 93 w 541"/>
                <a:gd name="T105" fmla="*/ 436 h 779"/>
                <a:gd name="T106" fmla="*/ 59 w 541"/>
                <a:gd name="T107" fmla="*/ 393 h 779"/>
                <a:gd name="T108" fmla="*/ 25 w 541"/>
                <a:gd name="T109" fmla="*/ 334 h 779"/>
                <a:gd name="T110" fmla="*/ 12 w 541"/>
                <a:gd name="T111" fmla="*/ 28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1" h="779">
                  <a:moveTo>
                    <a:pt x="0" y="203"/>
                  </a:moveTo>
                  <a:lnTo>
                    <a:pt x="0" y="199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4" y="186"/>
                  </a:lnTo>
                  <a:lnTo>
                    <a:pt x="8" y="182"/>
                  </a:lnTo>
                  <a:lnTo>
                    <a:pt x="8" y="177"/>
                  </a:lnTo>
                  <a:lnTo>
                    <a:pt x="12" y="173"/>
                  </a:lnTo>
                  <a:lnTo>
                    <a:pt x="17" y="169"/>
                  </a:lnTo>
                  <a:lnTo>
                    <a:pt x="21" y="169"/>
                  </a:lnTo>
                  <a:lnTo>
                    <a:pt x="25" y="169"/>
                  </a:lnTo>
                  <a:lnTo>
                    <a:pt x="33" y="165"/>
                  </a:lnTo>
                  <a:lnTo>
                    <a:pt x="38" y="165"/>
                  </a:lnTo>
                  <a:lnTo>
                    <a:pt x="42" y="165"/>
                  </a:lnTo>
                  <a:lnTo>
                    <a:pt x="46" y="160"/>
                  </a:lnTo>
                  <a:lnTo>
                    <a:pt x="50" y="160"/>
                  </a:lnTo>
                  <a:lnTo>
                    <a:pt x="55" y="156"/>
                  </a:lnTo>
                  <a:lnTo>
                    <a:pt x="55" y="152"/>
                  </a:lnTo>
                  <a:lnTo>
                    <a:pt x="59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7" y="139"/>
                  </a:lnTo>
                  <a:lnTo>
                    <a:pt x="72" y="135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72" y="122"/>
                  </a:lnTo>
                  <a:lnTo>
                    <a:pt x="76" y="114"/>
                  </a:lnTo>
                  <a:lnTo>
                    <a:pt x="76" y="97"/>
                  </a:lnTo>
                  <a:lnTo>
                    <a:pt x="76" y="89"/>
                  </a:lnTo>
                  <a:lnTo>
                    <a:pt x="80" y="84"/>
                  </a:lnTo>
                  <a:lnTo>
                    <a:pt x="80" y="76"/>
                  </a:lnTo>
                  <a:lnTo>
                    <a:pt x="84" y="72"/>
                  </a:lnTo>
                  <a:lnTo>
                    <a:pt x="93" y="55"/>
                  </a:lnTo>
                  <a:lnTo>
                    <a:pt x="93" y="46"/>
                  </a:lnTo>
                  <a:lnTo>
                    <a:pt x="97" y="42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52" y="17"/>
                  </a:lnTo>
                  <a:lnTo>
                    <a:pt x="160" y="21"/>
                  </a:lnTo>
                  <a:lnTo>
                    <a:pt x="165" y="25"/>
                  </a:lnTo>
                  <a:lnTo>
                    <a:pt x="186" y="33"/>
                  </a:lnTo>
                  <a:lnTo>
                    <a:pt x="190" y="33"/>
                  </a:lnTo>
                  <a:lnTo>
                    <a:pt x="199" y="38"/>
                  </a:lnTo>
                  <a:lnTo>
                    <a:pt x="203" y="42"/>
                  </a:lnTo>
                  <a:lnTo>
                    <a:pt x="211" y="46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4" y="59"/>
                  </a:lnTo>
                  <a:lnTo>
                    <a:pt x="228" y="63"/>
                  </a:lnTo>
                  <a:lnTo>
                    <a:pt x="228" y="67"/>
                  </a:lnTo>
                  <a:lnTo>
                    <a:pt x="232" y="76"/>
                  </a:lnTo>
                  <a:lnTo>
                    <a:pt x="232" y="84"/>
                  </a:lnTo>
                  <a:lnTo>
                    <a:pt x="237" y="93"/>
                  </a:lnTo>
                  <a:lnTo>
                    <a:pt x="237" y="105"/>
                  </a:lnTo>
                  <a:lnTo>
                    <a:pt x="241" y="114"/>
                  </a:lnTo>
                  <a:lnTo>
                    <a:pt x="241" y="122"/>
                  </a:lnTo>
                  <a:lnTo>
                    <a:pt x="241" y="127"/>
                  </a:lnTo>
                  <a:lnTo>
                    <a:pt x="241" y="131"/>
                  </a:lnTo>
                  <a:lnTo>
                    <a:pt x="241" y="135"/>
                  </a:lnTo>
                  <a:lnTo>
                    <a:pt x="241" y="144"/>
                  </a:lnTo>
                  <a:lnTo>
                    <a:pt x="241" y="148"/>
                  </a:lnTo>
                  <a:lnTo>
                    <a:pt x="241" y="152"/>
                  </a:lnTo>
                  <a:lnTo>
                    <a:pt x="241" y="156"/>
                  </a:lnTo>
                  <a:lnTo>
                    <a:pt x="237" y="160"/>
                  </a:lnTo>
                  <a:lnTo>
                    <a:pt x="237" y="165"/>
                  </a:lnTo>
                  <a:lnTo>
                    <a:pt x="232" y="173"/>
                  </a:lnTo>
                  <a:lnTo>
                    <a:pt x="228" y="177"/>
                  </a:lnTo>
                  <a:lnTo>
                    <a:pt x="224" y="186"/>
                  </a:lnTo>
                  <a:lnTo>
                    <a:pt x="220" y="190"/>
                  </a:lnTo>
                  <a:lnTo>
                    <a:pt x="215" y="190"/>
                  </a:lnTo>
                  <a:lnTo>
                    <a:pt x="211" y="199"/>
                  </a:lnTo>
                  <a:lnTo>
                    <a:pt x="199" y="207"/>
                  </a:lnTo>
                  <a:lnTo>
                    <a:pt x="165" y="241"/>
                  </a:lnTo>
                  <a:lnTo>
                    <a:pt x="160" y="245"/>
                  </a:lnTo>
                  <a:lnTo>
                    <a:pt x="156" y="245"/>
                  </a:lnTo>
                  <a:lnTo>
                    <a:pt x="156" y="249"/>
                  </a:lnTo>
                  <a:lnTo>
                    <a:pt x="156" y="254"/>
                  </a:lnTo>
                  <a:lnTo>
                    <a:pt x="156" y="258"/>
                  </a:lnTo>
                  <a:lnTo>
                    <a:pt x="156" y="262"/>
                  </a:lnTo>
                  <a:lnTo>
                    <a:pt x="156" y="266"/>
                  </a:lnTo>
                  <a:lnTo>
                    <a:pt x="156" y="271"/>
                  </a:lnTo>
                  <a:lnTo>
                    <a:pt x="152" y="275"/>
                  </a:lnTo>
                  <a:lnTo>
                    <a:pt x="152" y="279"/>
                  </a:lnTo>
                  <a:lnTo>
                    <a:pt x="148" y="279"/>
                  </a:lnTo>
                  <a:lnTo>
                    <a:pt x="148" y="283"/>
                  </a:lnTo>
                  <a:lnTo>
                    <a:pt x="148" y="287"/>
                  </a:lnTo>
                  <a:lnTo>
                    <a:pt x="152" y="292"/>
                  </a:lnTo>
                  <a:lnTo>
                    <a:pt x="152" y="296"/>
                  </a:lnTo>
                  <a:lnTo>
                    <a:pt x="160" y="300"/>
                  </a:lnTo>
                  <a:lnTo>
                    <a:pt x="169" y="309"/>
                  </a:lnTo>
                  <a:lnTo>
                    <a:pt x="182" y="317"/>
                  </a:lnTo>
                  <a:lnTo>
                    <a:pt x="186" y="321"/>
                  </a:lnTo>
                  <a:lnTo>
                    <a:pt x="190" y="326"/>
                  </a:lnTo>
                  <a:lnTo>
                    <a:pt x="199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7" y="338"/>
                  </a:lnTo>
                  <a:lnTo>
                    <a:pt x="211" y="343"/>
                  </a:lnTo>
                  <a:lnTo>
                    <a:pt x="220" y="347"/>
                  </a:lnTo>
                  <a:lnTo>
                    <a:pt x="224" y="347"/>
                  </a:lnTo>
                  <a:lnTo>
                    <a:pt x="228" y="351"/>
                  </a:lnTo>
                  <a:lnTo>
                    <a:pt x="232" y="351"/>
                  </a:lnTo>
                  <a:lnTo>
                    <a:pt x="237" y="351"/>
                  </a:lnTo>
                  <a:lnTo>
                    <a:pt x="241" y="351"/>
                  </a:lnTo>
                  <a:lnTo>
                    <a:pt x="249" y="351"/>
                  </a:lnTo>
                  <a:lnTo>
                    <a:pt x="254" y="351"/>
                  </a:lnTo>
                  <a:lnTo>
                    <a:pt x="262" y="351"/>
                  </a:lnTo>
                  <a:lnTo>
                    <a:pt x="266" y="351"/>
                  </a:lnTo>
                  <a:lnTo>
                    <a:pt x="275" y="351"/>
                  </a:lnTo>
                  <a:lnTo>
                    <a:pt x="279" y="347"/>
                  </a:lnTo>
                  <a:lnTo>
                    <a:pt x="287" y="347"/>
                  </a:lnTo>
                  <a:lnTo>
                    <a:pt x="292" y="347"/>
                  </a:lnTo>
                  <a:lnTo>
                    <a:pt x="296" y="343"/>
                  </a:lnTo>
                  <a:lnTo>
                    <a:pt x="300" y="343"/>
                  </a:lnTo>
                  <a:lnTo>
                    <a:pt x="304" y="338"/>
                  </a:lnTo>
                  <a:lnTo>
                    <a:pt x="309" y="338"/>
                  </a:lnTo>
                  <a:lnTo>
                    <a:pt x="313" y="334"/>
                  </a:lnTo>
                  <a:lnTo>
                    <a:pt x="317" y="334"/>
                  </a:lnTo>
                  <a:lnTo>
                    <a:pt x="326" y="326"/>
                  </a:lnTo>
                  <a:lnTo>
                    <a:pt x="342" y="313"/>
                  </a:lnTo>
                  <a:lnTo>
                    <a:pt x="347" y="309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13"/>
                  </a:lnTo>
                  <a:lnTo>
                    <a:pt x="359" y="317"/>
                  </a:lnTo>
                  <a:lnTo>
                    <a:pt x="359" y="321"/>
                  </a:lnTo>
                  <a:lnTo>
                    <a:pt x="359" y="330"/>
                  </a:lnTo>
                  <a:lnTo>
                    <a:pt x="359" y="334"/>
                  </a:lnTo>
                  <a:lnTo>
                    <a:pt x="359" y="343"/>
                  </a:lnTo>
                  <a:lnTo>
                    <a:pt x="359" y="355"/>
                  </a:lnTo>
                  <a:lnTo>
                    <a:pt x="359" y="359"/>
                  </a:lnTo>
                  <a:lnTo>
                    <a:pt x="359" y="364"/>
                  </a:lnTo>
                  <a:lnTo>
                    <a:pt x="359" y="376"/>
                  </a:lnTo>
                  <a:lnTo>
                    <a:pt x="359" y="381"/>
                  </a:lnTo>
                  <a:lnTo>
                    <a:pt x="359" y="385"/>
                  </a:lnTo>
                  <a:lnTo>
                    <a:pt x="364" y="389"/>
                  </a:lnTo>
                  <a:lnTo>
                    <a:pt x="368" y="389"/>
                  </a:lnTo>
                  <a:lnTo>
                    <a:pt x="372" y="385"/>
                  </a:lnTo>
                  <a:lnTo>
                    <a:pt x="376" y="385"/>
                  </a:lnTo>
                  <a:lnTo>
                    <a:pt x="385" y="381"/>
                  </a:lnTo>
                  <a:lnTo>
                    <a:pt x="389" y="381"/>
                  </a:lnTo>
                  <a:lnTo>
                    <a:pt x="393" y="376"/>
                  </a:lnTo>
                  <a:lnTo>
                    <a:pt x="398" y="372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10" y="364"/>
                  </a:lnTo>
                  <a:lnTo>
                    <a:pt x="410" y="359"/>
                  </a:lnTo>
                  <a:lnTo>
                    <a:pt x="427" y="338"/>
                  </a:lnTo>
                  <a:lnTo>
                    <a:pt x="431" y="334"/>
                  </a:lnTo>
                  <a:lnTo>
                    <a:pt x="431" y="330"/>
                  </a:lnTo>
                  <a:lnTo>
                    <a:pt x="436" y="326"/>
                  </a:lnTo>
                  <a:lnTo>
                    <a:pt x="440" y="321"/>
                  </a:lnTo>
                  <a:lnTo>
                    <a:pt x="444" y="317"/>
                  </a:lnTo>
                  <a:lnTo>
                    <a:pt x="448" y="313"/>
                  </a:lnTo>
                  <a:lnTo>
                    <a:pt x="453" y="313"/>
                  </a:lnTo>
                  <a:lnTo>
                    <a:pt x="457" y="309"/>
                  </a:lnTo>
                  <a:lnTo>
                    <a:pt x="461" y="309"/>
                  </a:lnTo>
                  <a:lnTo>
                    <a:pt x="465" y="309"/>
                  </a:lnTo>
                  <a:lnTo>
                    <a:pt x="470" y="309"/>
                  </a:lnTo>
                  <a:lnTo>
                    <a:pt x="474" y="309"/>
                  </a:lnTo>
                  <a:lnTo>
                    <a:pt x="478" y="309"/>
                  </a:lnTo>
                  <a:lnTo>
                    <a:pt x="478" y="313"/>
                  </a:lnTo>
                  <a:lnTo>
                    <a:pt x="478" y="317"/>
                  </a:lnTo>
                  <a:lnTo>
                    <a:pt x="482" y="317"/>
                  </a:lnTo>
                  <a:lnTo>
                    <a:pt x="482" y="326"/>
                  </a:lnTo>
                  <a:lnTo>
                    <a:pt x="486" y="330"/>
                  </a:lnTo>
                  <a:lnTo>
                    <a:pt x="486" y="334"/>
                  </a:lnTo>
                  <a:lnTo>
                    <a:pt x="491" y="334"/>
                  </a:lnTo>
                  <a:lnTo>
                    <a:pt x="491" y="338"/>
                  </a:lnTo>
                  <a:lnTo>
                    <a:pt x="495" y="343"/>
                  </a:lnTo>
                  <a:lnTo>
                    <a:pt x="499" y="343"/>
                  </a:lnTo>
                  <a:lnTo>
                    <a:pt x="503" y="347"/>
                  </a:lnTo>
                  <a:lnTo>
                    <a:pt x="520" y="355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1" y="368"/>
                  </a:lnTo>
                  <a:lnTo>
                    <a:pt x="541" y="372"/>
                  </a:lnTo>
                  <a:lnTo>
                    <a:pt x="541" y="376"/>
                  </a:lnTo>
                  <a:lnTo>
                    <a:pt x="541" y="381"/>
                  </a:lnTo>
                  <a:lnTo>
                    <a:pt x="541" y="385"/>
                  </a:lnTo>
                  <a:lnTo>
                    <a:pt x="541" y="389"/>
                  </a:lnTo>
                  <a:lnTo>
                    <a:pt x="541" y="393"/>
                  </a:lnTo>
                  <a:lnTo>
                    <a:pt x="541" y="402"/>
                  </a:lnTo>
                  <a:lnTo>
                    <a:pt x="541" y="406"/>
                  </a:lnTo>
                  <a:lnTo>
                    <a:pt x="537" y="410"/>
                  </a:lnTo>
                  <a:lnTo>
                    <a:pt x="533" y="415"/>
                  </a:lnTo>
                  <a:lnTo>
                    <a:pt x="533" y="419"/>
                  </a:lnTo>
                  <a:lnTo>
                    <a:pt x="529" y="419"/>
                  </a:lnTo>
                  <a:lnTo>
                    <a:pt x="529" y="423"/>
                  </a:lnTo>
                  <a:lnTo>
                    <a:pt x="520" y="427"/>
                  </a:lnTo>
                  <a:lnTo>
                    <a:pt x="516" y="427"/>
                  </a:lnTo>
                  <a:lnTo>
                    <a:pt x="508" y="427"/>
                  </a:lnTo>
                  <a:lnTo>
                    <a:pt x="499" y="427"/>
                  </a:lnTo>
                  <a:lnTo>
                    <a:pt x="491" y="427"/>
                  </a:lnTo>
                  <a:lnTo>
                    <a:pt x="461" y="427"/>
                  </a:lnTo>
                  <a:lnTo>
                    <a:pt x="453" y="427"/>
                  </a:lnTo>
                  <a:lnTo>
                    <a:pt x="444" y="427"/>
                  </a:lnTo>
                  <a:lnTo>
                    <a:pt x="436" y="427"/>
                  </a:lnTo>
                  <a:lnTo>
                    <a:pt x="427" y="427"/>
                  </a:lnTo>
                  <a:lnTo>
                    <a:pt x="414" y="427"/>
                  </a:lnTo>
                  <a:lnTo>
                    <a:pt x="410" y="427"/>
                  </a:lnTo>
                  <a:lnTo>
                    <a:pt x="402" y="431"/>
                  </a:lnTo>
                  <a:lnTo>
                    <a:pt x="393" y="431"/>
                  </a:lnTo>
                  <a:lnTo>
                    <a:pt x="389" y="431"/>
                  </a:lnTo>
                  <a:lnTo>
                    <a:pt x="385" y="436"/>
                  </a:lnTo>
                  <a:lnTo>
                    <a:pt x="381" y="436"/>
                  </a:lnTo>
                  <a:lnTo>
                    <a:pt x="372" y="440"/>
                  </a:lnTo>
                  <a:lnTo>
                    <a:pt x="368" y="440"/>
                  </a:lnTo>
                  <a:lnTo>
                    <a:pt x="364" y="444"/>
                  </a:lnTo>
                  <a:lnTo>
                    <a:pt x="359" y="448"/>
                  </a:lnTo>
                  <a:lnTo>
                    <a:pt x="355" y="453"/>
                  </a:lnTo>
                  <a:lnTo>
                    <a:pt x="351" y="457"/>
                  </a:lnTo>
                  <a:lnTo>
                    <a:pt x="351" y="461"/>
                  </a:lnTo>
                  <a:lnTo>
                    <a:pt x="351" y="470"/>
                  </a:lnTo>
                  <a:lnTo>
                    <a:pt x="351" y="474"/>
                  </a:lnTo>
                  <a:lnTo>
                    <a:pt x="351" y="486"/>
                  </a:lnTo>
                  <a:lnTo>
                    <a:pt x="355" y="495"/>
                  </a:lnTo>
                  <a:lnTo>
                    <a:pt x="355" y="503"/>
                  </a:lnTo>
                  <a:lnTo>
                    <a:pt x="355" y="516"/>
                  </a:lnTo>
                  <a:lnTo>
                    <a:pt x="355" y="529"/>
                  </a:lnTo>
                  <a:lnTo>
                    <a:pt x="359" y="537"/>
                  </a:lnTo>
                  <a:lnTo>
                    <a:pt x="359" y="546"/>
                  </a:lnTo>
                  <a:lnTo>
                    <a:pt x="355" y="554"/>
                  </a:lnTo>
                  <a:lnTo>
                    <a:pt x="355" y="563"/>
                  </a:lnTo>
                  <a:lnTo>
                    <a:pt x="355" y="567"/>
                  </a:lnTo>
                  <a:lnTo>
                    <a:pt x="351" y="571"/>
                  </a:lnTo>
                  <a:lnTo>
                    <a:pt x="347" y="580"/>
                  </a:lnTo>
                  <a:lnTo>
                    <a:pt x="347" y="584"/>
                  </a:lnTo>
                  <a:lnTo>
                    <a:pt x="342" y="588"/>
                  </a:lnTo>
                  <a:lnTo>
                    <a:pt x="342" y="592"/>
                  </a:lnTo>
                  <a:lnTo>
                    <a:pt x="338" y="597"/>
                  </a:lnTo>
                  <a:lnTo>
                    <a:pt x="334" y="597"/>
                  </a:lnTo>
                  <a:lnTo>
                    <a:pt x="334" y="601"/>
                  </a:lnTo>
                  <a:lnTo>
                    <a:pt x="330" y="605"/>
                  </a:lnTo>
                  <a:lnTo>
                    <a:pt x="326" y="605"/>
                  </a:lnTo>
                  <a:lnTo>
                    <a:pt x="321" y="605"/>
                  </a:lnTo>
                  <a:lnTo>
                    <a:pt x="317" y="605"/>
                  </a:lnTo>
                  <a:lnTo>
                    <a:pt x="313" y="601"/>
                  </a:lnTo>
                  <a:lnTo>
                    <a:pt x="300" y="597"/>
                  </a:lnTo>
                  <a:lnTo>
                    <a:pt x="300" y="592"/>
                  </a:lnTo>
                  <a:lnTo>
                    <a:pt x="296" y="592"/>
                  </a:lnTo>
                  <a:lnTo>
                    <a:pt x="292" y="592"/>
                  </a:lnTo>
                  <a:lnTo>
                    <a:pt x="287" y="592"/>
                  </a:lnTo>
                  <a:lnTo>
                    <a:pt x="283" y="592"/>
                  </a:lnTo>
                  <a:lnTo>
                    <a:pt x="279" y="592"/>
                  </a:lnTo>
                  <a:lnTo>
                    <a:pt x="275" y="597"/>
                  </a:lnTo>
                  <a:lnTo>
                    <a:pt x="271" y="597"/>
                  </a:lnTo>
                  <a:lnTo>
                    <a:pt x="271" y="601"/>
                  </a:lnTo>
                  <a:lnTo>
                    <a:pt x="266" y="605"/>
                  </a:lnTo>
                  <a:lnTo>
                    <a:pt x="262" y="609"/>
                  </a:lnTo>
                  <a:lnTo>
                    <a:pt x="262" y="613"/>
                  </a:lnTo>
                  <a:lnTo>
                    <a:pt x="258" y="622"/>
                  </a:lnTo>
                  <a:lnTo>
                    <a:pt x="258" y="626"/>
                  </a:lnTo>
                  <a:lnTo>
                    <a:pt x="258" y="639"/>
                  </a:lnTo>
                  <a:lnTo>
                    <a:pt x="258" y="643"/>
                  </a:lnTo>
                  <a:lnTo>
                    <a:pt x="258" y="647"/>
                  </a:lnTo>
                  <a:lnTo>
                    <a:pt x="258" y="660"/>
                  </a:lnTo>
                  <a:lnTo>
                    <a:pt x="258" y="664"/>
                  </a:lnTo>
                  <a:lnTo>
                    <a:pt x="258" y="669"/>
                  </a:lnTo>
                  <a:lnTo>
                    <a:pt x="258" y="673"/>
                  </a:lnTo>
                  <a:lnTo>
                    <a:pt x="258" y="677"/>
                  </a:lnTo>
                  <a:lnTo>
                    <a:pt x="258" y="685"/>
                  </a:lnTo>
                  <a:lnTo>
                    <a:pt x="262" y="690"/>
                  </a:lnTo>
                  <a:lnTo>
                    <a:pt x="262" y="694"/>
                  </a:lnTo>
                  <a:lnTo>
                    <a:pt x="266" y="702"/>
                  </a:lnTo>
                  <a:lnTo>
                    <a:pt x="271" y="715"/>
                  </a:lnTo>
                  <a:lnTo>
                    <a:pt x="275" y="724"/>
                  </a:lnTo>
                  <a:lnTo>
                    <a:pt x="279" y="732"/>
                  </a:lnTo>
                  <a:lnTo>
                    <a:pt x="279" y="736"/>
                  </a:lnTo>
                  <a:lnTo>
                    <a:pt x="279" y="741"/>
                  </a:lnTo>
                  <a:lnTo>
                    <a:pt x="283" y="745"/>
                  </a:lnTo>
                  <a:lnTo>
                    <a:pt x="283" y="749"/>
                  </a:lnTo>
                  <a:lnTo>
                    <a:pt x="279" y="753"/>
                  </a:lnTo>
                  <a:lnTo>
                    <a:pt x="279" y="757"/>
                  </a:lnTo>
                  <a:lnTo>
                    <a:pt x="275" y="757"/>
                  </a:lnTo>
                  <a:lnTo>
                    <a:pt x="271" y="757"/>
                  </a:lnTo>
                  <a:lnTo>
                    <a:pt x="266" y="757"/>
                  </a:lnTo>
                  <a:lnTo>
                    <a:pt x="262" y="753"/>
                  </a:lnTo>
                  <a:lnTo>
                    <a:pt x="258" y="753"/>
                  </a:lnTo>
                  <a:lnTo>
                    <a:pt x="254" y="753"/>
                  </a:lnTo>
                  <a:lnTo>
                    <a:pt x="249" y="753"/>
                  </a:lnTo>
                  <a:lnTo>
                    <a:pt x="245" y="753"/>
                  </a:lnTo>
                  <a:lnTo>
                    <a:pt x="241" y="753"/>
                  </a:lnTo>
                  <a:lnTo>
                    <a:pt x="232" y="753"/>
                  </a:lnTo>
                  <a:lnTo>
                    <a:pt x="211" y="757"/>
                  </a:lnTo>
                  <a:lnTo>
                    <a:pt x="199" y="762"/>
                  </a:lnTo>
                  <a:lnTo>
                    <a:pt x="190" y="762"/>
                  </a:lnTo>
                  <a:lnTo>
                    <a:pt x="182" y="766"/>
                  </a:lnTo>
                  <a:lnTo>
                    <a:pt x="165" y="774"/>
                  </a:lnTo>
                  <a:lnTo>
                    <a:pt x="156" y="774"/>
                  </a:lnTo>
                  <a:lnTo>
                    <a:pt x="152" y="774"/>
                  </a:lnTo>
                  <a:lnTo>
                    <a:pt x="148" y="779"/>
                  </a:lnTo>
                  <a:lnTo>
                    <a:pt x="144" y="779"/>
                  </a:lnTo>
                  <a:lnTo>
                    <a:pt x="139" y="779"/>
                  </a:lnTo>
                  <a:lnTo>
                    <a:pt x="135" y="779"/>
                  </a:lnTo>
                  <a:lnTo>
                    <a:pt x="131" y="779"/>
                  </a:lnTo>
                  <a:lnTo>
                    <a:pt x="127" y="779"/>
                  </a:lnTo>
                  <a:lnTo>
                    <a:pt x="122" y="779"/>
                  </a:lnTo>
                  <a:lnTo>
                    <a:pt x="118" y="774"/>
                  </a:lnTo>
                  <a:lnTo>
                    <a:pt x="114" y="774"/>
                  </a:lnTo>
                  <a:lnTo>
                    <a:pt x="110" y="770"/>
                  </a:lnTo>
                  <a:lnTo>
                    <a:pt x="105" y="770"/>
                  </a:lnTo>
                  <a:lnTo>
                    <a:pt x="101" y="766"/>
                  </a:lnTo>
                  <a:lnTo>
                    <a:pt x="101" y="762"/>
                  </a:lnTo>
                  <a:lnTo>
                    <a:pt x="97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101" y="736"/>
                  </a:lnTo>
                  <a:lnTo>
                    <a:pt x="101" y="724"/>
                  </a:lnTo>
                  <a:lnTo>
                    <a:pt x="101" y="715"/>
                  </a:lnTo>
                  <a:lnTo>
                    <a:pt x="101" y="711"/>
                  </a:lnTo>
                  <a:lnTo>
                    <a:pt x="101" y="707"/>
                  </a:lnTo>
                  <a:lnTo>
                    <a:pt x="101" y="702"/>
                  </a:lnTo>
                  <a:lnTo>
                    <a:pt x="101" y="698"/>
                  </a:lnTo>
                  <a:lnTo>
                    <a:pt x="101" y="690"/>
                  </a:lnTo>
                  <a:lnTo>
                    <a:pt x="97" y="685"/>
                  </a:lnTo>
                  <a:lnTo>
                    <a:pt x="97" y="681"/>
                  </a:lnTo>
                  <a:lnTo>
                    <a:pt x="97" y="677"/>
                  </a:lnTo>
                  <a:lnTo>
                    <a:pt x="93" y="673"/>
                  </a:lnTo>
                  <a:lnTo>
                    <a:pt x="88" y="669"/>
                  </a:lnTo>
                  <a:lnTo>
                    <a:pt x="84" y="669"/>
                  </a:lnTo>
                  <a:lnTo>
                    <a:pt x="80" y="669"/>
                  </a:lnTo>
                  <a:lnTo>
                    <a:pt x="76" y="664"/>
                  </a:lnTo>
                  <a:lnTo>
                    <a:pt x="72" y="664"/>
                  </a:lnTo>
                  <a:lnTo>
                    <a:pt x="67" y="664"/>
                  </a:lnTo>
                  <a:lnTo>
                    <a:pt x="63" y="664"/>
                  </a:lnTo>
                  <a:lnTo>
                    <a:pt x="59" y="664"/>
                  </a:lnTo>
                  <a:lnTo>
                    <a:pt x="55" y="660"/>
                  </a:lnTo>
                  <a:lnTo>
                    <a:pt x="50" y="660"/>
                  </a:lnTo>
                  <a:lnTo>
                    <a:pt x="50" y="656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2" y="643"/>
                  </a:lnTo>
                  <a:lnTo>
                    <a:pt x="38" y="643"/>
                  </a:lnTo>
                  <a:lnTo>
                    <a:pt x="38" y="639"/>
                  </a:lnTo>
                  <a:lnTo>
                    <a:pt x="38" y="635"/>
                  </a:lnTo>
                  <a:lnTo>
                    <a:pt x="38" y="630"/>
                  </a:lnTo>
                  <a:lnTo>
                    <a:pt x="38" y="626"/>
                  </a:lnTo>
                  <a:lnTo>
                    <a:pt x="38" y="622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6" y="605"/>
                  </a:lnTo>
                  <a:lnTo>
                    <a:pt x="46" y="601"/>
                  </a:lnTo>
                  <a:lnTo>
                    <a:pt x="50" y="592"/>
                  </a:lnTo>
                  <a:lnTo>
                    <a:pt x="59" y="584"/>
                  </a:lnTo>
                  <a:lnTo>
                    <a:pt x="63" y="575"/>
                  </a:lnTo>
                  <a:lnTo>
                    <a:pt x="67" y="567"/>
                  </a:lnTo>
                  <a:lnTo>
                    <a:pt x="72" y="563"/>
                  </a:lnTo>
                  <a:lnTo>
                    <a:pt x="76" y="558"/>
                  </a:lnTo>
                  <a:lnTo>
                    <a:pt x="80" y="550"/>
                  </a:lnTo>
                  <a:lnTo>
                    <a:pt x="84" y="542"/>
                  </a:lnTo>
                  <a:lnTo>
                    <a:pt x="84" y="537"/>
                  </a:lnTo>
                  <a:lnTo>
                    <a:pt x="88" y="529"/>
                  </a:lnTo>
                  <a:lnTo>
                    <a:pt x="88" y="525"/>
                  </a:lnTo>
                  <a:lnTo>
                    <a:pt x="88" y="503"/>
                  </a:lnTo>
                  <a:lnTo>
                    <a:pt x="93" y="474"/>
                  </a:lnTo>
                  <a:lnTo>
                    <a:pt x="93" y="470"/>
                  </a:lnTo>
                  <a:lnTo>
                    <a:pt x="97" y="461"/>
                  </a:lnTo>
                  <a:lnTo>
                    <a:pt x="97" y="453"/>
                  </a:lnTo>
                  <a:lnTo>
                    <a:pt x="97" y="448"/>
                  </a:lnTo>
                  <a:lnTo>
                    <a:pt x="93" y="444"/>
                  </a:lnTo>
                  <a:lnTo>
                    <a:pt x="93" y="436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4" y="415"/>
                  </a:lnTo>
                  <a:lnTo>
                    <a:pt x="76" y="410"/>
                  </a:lnTo>
                  <a:lnTo>
                    <a:pt x="72" y="406"/>
                  </a:lnTo>
                  <a:lnTo>
                    <a:pt x="63" y="398"/>
                  </a:lnTo>
                  <a:lnTo>
                    <a:pt x="59" y="393"/>
                  </a:lnTo>
                  <a:lnTo>
                    <a:pt x="55" y="385"/>
                  </a:lnTo>
                  <a:lnTo>
                    <a:pt x="50" y="376"/>
                  </a:lnTo>
                  <a:lnTo>
                    <a:pt x="46" y="372"/>
                  </a:lnTo>
                  <a:lnTo>
                    <a:pt x="42" y="368"/>
                  </a:lnTo>
                  <a:lnTo>
                    <a:pt x="38" y="355"/>
                  </a:lnTo>
                  <a:lnTo>
                    <a:pt x="33" y="347"/>
                  </a:lnTo>
                  <a:lnTo>
                    <a:pt x="25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21" y="317"/>
                  </a:lnTo>
                  <a:lnTo>
                    <a:pt x="17" y="313"/>
                  </a:lnTo>
                  <a:lnTo>
                    <a:pt x="17" y="309"/>
                  </a:lnTo>
                  <a:lnTo>
                    <a:pt x="17" y="300"/>
                  </a:lnTo>
                  <a:lnTo>
                    <a:pt x="12" y="287"/>
                  </a:lnTo>
                  <a:lnTo>
                    <a:pt x="8" y="237"/>
                  </a:lnTo>
                  <a:lnTo>
                    <a:pt x="4" y="224"/>
                  </a:lnTo>
                  <a:lnTo>
                    <a:pt x="4" y="216"/>
                  </a:lnTo>
                  <a:lnTo>
                    <a:pt x="4" y="211"/>
                  </a:lnTo>
                  <a:lnTo>
                    <a:pt x="0" y="207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3" name="Freeform 9"/>
            <p:cNvSpPr>
              <a:spLocks/>
            </p:cNvSpPr>
            <p:nvPr/>
          </p:nvSpPr>
          <p:spPr bwMode="auto">
            <a:xfrm>
              <a:off x="2015649" y="1961143"/>
              <a:ext cx="513525" cy="481166"/>
            </a:xfrm>
            <a:custGeom>
              <a:avLst/>
              <a:gdLst>
                <a:gd name="T0" fmla="*/ 89 w 1617"/>
                <a:gd name="T1" fmla="*/ 792 h 1520"/>
                <a:gd name="T2" fmla="*/ 102 w 1617"/>
                <a:gd name="T3" fmla="*/ 724 h 1520"/>
                <a:gd name="T4" fmla="*/ 127 w 1617"/>
                <a:gd name="T5" fmla="*/ 627 h 1520"/>
                <a:gd name="T6" fmla="*/ 148 w 1617"/>
                <a:gd name="T7" fmla="*/ 415 h 1520"/>
                <a:gd name="T8" fmla="*/ 182 w 1617"/>
                <a:gd name="T9" fmla="*/ 347 h 1520"/>
                <a:gd name="T10" fmla="*/ 254 w 1617"/>
                <a:gd name="T11" fmla="*/ 326 h 1520"/>
                <a:gd name="T12" fmla="*/ 305 w 1617"/>
                <a:gd name="T13" fmla="*/ 373 h 1520"/>
                <a:gd name="T14" fmla="*/ 419 w 1617"/>
                <a:gd name="T15" fmla="*/ 445 h 1520"/>
                <a:gd name="T16" fmla="*/ 466 w 1617"/>
                <a:gd name="T17" fmla="*/ 483 h 1520"/>
                <a:gd name="T18" fmla="*/ 563 w 1617"/>
                <a:gd name="T19" fmla="*/ 500 h 1520"/>
                <a:gd name="T20" fmla="*/ 631 w 1617"/>
                <a:gd name="T21" fmla="*/ 466 h 1520"/>
                <a:gd name="T22" fmla="*/ 720 w 1617"/>
                <a:gd name="T23" fmla="*/ 457 h 1520"/>
                <a:gd name="T24" fmla="*/ 796 w 1617"/>
                <a:gd name="T25" fmla="*/ 491 h 1520"/>
                <a:gd name="T26" fmla="*/ 842 w 1617"/>
                <a:gd name="T27" fmla="*/ 449 h 1520"/>
                <a:gd name="T28" fmla="*/ 864 w 1617"/>
                <a:gd name="T29" fmla="*/ 389 h 1520"/>
                <a:gd name="T30" fmla="*/ 893 w 1617"/>
                <a:gd name="T31" fmla="*/ 334 h 1520"/>
                <a:gd name="T32" fmla="*/ 919 w 1617"/>
                <a:gd name="T33" fmla="*/ 195 h 1520"/>
                <a:gd name="T34" fmla="*/ 1003 w 1617"/>
                <a:gd name="T35" fmla="*/ 144 h 1520"/>
                <a:gd name="T36" fmla="*/ 1024 w 1617"/>
                <a:gd name="T37" fmla="*/ 106 h 1520"/>
                <a:gd name="T38" fmla="*/ 1067 w 1617"/>
                <a:gd name="T39" fmla="*/ 80 h 1520"/>
                <a:gd name="T40" fmla="*/ 1151 w 1617"/>
                <a:gd name="T41" fmla="*/ 80 h 1520"/>
                <a:gd name="T42" fmla="*/ 1194 w 1617"/>
                <a:gd name="T43" fmla="*/ 123 h 1520"/>
                <a:gd name="T44" fmla="*/ 1223 w 1617"/>
                <a:gd name="T45" fmla="*/ 169 h 1520"/>
                <a:gd name="T46" fmla="*/ 1240 w 1617"/>
                <a:gd name="T47" fmla="*/ 93 h 1520"/>
                <a:gd name="T48" fmla="*/ 1262 w 1617"/>
                <a:gd name="T49" fmla="*/ 110 h 1520"/>
                <a:gd name="T50" fmla="*/ 1291 w 1617"/>
                <a:gd name="T51" fmla="*/ 152 h 1520"/>
                <a:gd name="T52" fmla="*/ 1414 w 1617"/>
                <a:gd name="T53" fmla="*/ 119 h 1520"/>
                <a:gd name="T54" fmla="*/ 1456 w 1617"/>
                <a:gd name="T55" fmla="*/ 72 h 1520"/>
                <a:gd name="T56" fmla="*/ 1507 w 1617"/>
                <a:gd name="T57" fmla="*/ 17 h 1520"/>
                <a:gd name="T58" fmla="*/ 1549 w 1617"/>
                <a:gd name="T59" fmla="*/ 0 h 1520"/>
                <a:gd name="T60" fmla="*/ 1604 w 1617"/>
                <a:gd name="T61" fmla="*/ 38 h 1520"/>
                <a:gd name="T62" fmla="*/ 1617 w 1617"/>
                <a:gd name="T63" fmla="*/ 106 h 1520"/>
                <a:gd name="T64" fmla="*/ 1604 w 1617"/>
                <a:gd name="T65" fmla="*/ 178 h 1520"/>
                <a:gd name="T66" fmla="*/ 1558 w 1617"/>
                <a:gd name="T67" fmla="*/ 220 h 1520"/>
                <a:gd name="T68" fmla="*/ 1477 w 1617"/>
                <a:gd name="T69" fmla="*/ 267 h 1520"/>
                <a:gd name="T70" fmla="*/ 1448 w 1617"/>
                <a:gd name="T71" fmla="*/ 356 h 1520"/>
                <a:gd name="T72" fmla="*/ 1418 w 1617"/>
                <a:gd name="T73" fmla="*/ 419 h 1520"/>
                <a:gd name="T74" fmla="*/ 1422 w 1617"/>
                <a:gd name="T75" fmla="*/ 504 h 1520"/>
                <a:gd name="T76" fmla="*/ 1444 w 1617"/>
                <a:gd name="T77" fmla="*/ 584 h 1520"/>
                <a:gd name="T78" fmla="*/ 1435 w 1617"/>
                <a:gd name="T79" fmla="*/ 644 h 1520"/>
                <a:gd name="T80" fmla="*/ 1469 w 1617"/>
                <a:gd name="T81" fmla="*/ 686 h 1520"/>
                <a:gd name="T82" fmla="*/ 1528 w 1617"/>
                <a:gd name="T83" fmla="*/ 715 h 1520"/>
                <a:gd name="T84" fmla="*/ 1511 w 1617"/>
                <a:gd name="T85" fmla="*/ 754 h 1520"/>
                <a:gd name="T86" fmla="*/ 1418 w 1617"/>
                <a:gd name="T87" fmla="*/ 834 h 1520"/>
                <a:gd name="T88" fmla="*/ 1372 w 1617"/>
                <a:gd name="T89" fmla="*/ 906 h 1520"/>
                <a:gd name="T90" fmla="*/ 1317 w 1617"/>
                <a:gd name="T91" fmla="*/ 944 h 1520"/>
                <a:gd name="T92" fmla="*/ 1312 w 1617"/>
                <a:gd name="T93" fmla="*/ 1008 h 1520"/>
                <a:gd name="T94" fmla="*/ 1270 w 1617"/>
                <a:gd name="T95" fmla="*/ 1126 h 1520"/>
                <a:gd name="T96" fmla="*/ 1194 w 1617"/>
                <a:gd name="T97" fmla="*/ 1262 h 1520"/>
                <a:gd name="T98" fmla="*/ 1173 w 1617"/>
                <a:gd name="T99" fmla="*/ 1338 h 1520"/>
                <a:gd name="T100" fmla="*/ 1177 w 1617"/>
                <a:gd name="T101" fmla="*/ 1431 h 1520"/>
                <a:gd name="T102" fmla="*/ 1096 w 1617"/>
                <a:gd name="T103" fmla="*/ 1452 h 1520"/>
                <a:gd name="T104" fmla="*/ 474 w 1617"/>
                <a:gd name="T105" fmla="*/ 1490 h 1520"/>
                <a:gd name="T106" fmla="*/ 334 w 1617"/>
                <a:gd name="T107" fmla="*/ 1439 h 1520"/>
                <a:gd name="T108" fmla="*/ 330 w 1617"/>
                <a:gd name="T109" fmla="*/ 1346 h 1520"/>
                <a:gd name="T110" fmla="*/ 301 w 1617"/>
                <a:gd name="T111" fmla="*/ 1270 h 1520"/>
                <a:gd name="T112" fmla="*/ 254 w 1617"/>
                <a:gd name="T113" fmla="*/ 1198 h 1520"/>
                <a:gd name="T114" fmla="*/ 241 w 1617"/>
                <a:gd name="T115" fmla="*/ 1130 h 1520"/>
                <a:gd name="T116" fmla="*/ 275 w 1617"/>
                <a:gd name="T117" fmla="*/ 1046 h 1520"/>
                <a:gd name="T118" fmla="*/ 258 w 1617"/>
                <a:gd name="T119" fmla="*/ 1008 h 1520"/>
                <a:gd name="T120" fmla="*/ 178 w 1617"/>
                <a:gd name="T121" fmla="*/ 961 h 1520"/>
                <a:gd name="T122" fmla="*/ 93 w 1617"/>
                <a:gd name="T123" fmla="*/ 902 h 1520"/>
                <a:gd name="T124" fmla="*/ 17 w 1617"/>
                <a:gd name="T125" fmla="*/ 85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7" h="1520">
                  <a:moveTo>
                    <a:pt x="0" y="834"/>
                  </a:moveTo>
                  <a:lnTo>
                    <a:pt x="30" y="821"/>
                  </a:lnTo>
                  <a:lnTo>
                    <a:pt x="47" y="817"/>
                  </a:lnTo>
                  <a:lnTo>
                    <a:pt x="59" y="813"/>
                  </a:lnTo>
                  <a:lnTo>
                    <a:pt x="68" y="809"/>
                  </a:lnTo>
                  <a:lnTo>
                    <a:pt x="72" y="804"/>
                  </a:lnTo>
                  <a:lnTo>
                    <a:pt x="76" y="800"/>
                  </a:lnTo>
                  <a:lnTo>
                    <a:pt x="80" y="800"/>
                  </a:lnTo>
                  <a:lnTo>
                    <a:pt x="85" y="796"/>
                  </a:lnTo>
                  <a:lnTo>
                    <a:pt x="89" y="792"/>
                  </a:lnTo>
                  <a:lnTo>
                    <a:pt x="93" y="783"/>
                  </a:lnTo>
                  <a:lnTo>
                    <a:pt x="97" y="779"/>
                  </a:lnTo>
                  <a:lnTo>
                    <a:pt x="97" y="775"/>
                  </a:lnTo>
                  <a:lnTo>
                    <a:pt x="97" y="771"/>
                  </a:lnTo>
                  <a:lnTo>
                    <a:pt x="97" y="766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49"/>
                  </a:lnTo>
                  <a:lnTo>
                    <a:pt x="102" y="732"/>
                  </a:lnTo>
                  <a:lnTo>
                    <a:pt x="102" y="724"/>
                  </a:lnTo>
                  <a:lnTo>
                    <a:pt x="102" y="715"/>
                  </a:lnTo>
                  <a:lnTo>
                    <a:pt x="102" y="707"/>
                  </a:lnTo>
                  <a:lnTo>
                    <a:pt x="106" y="699"/>
                  </a:lnTo>
                  <a:lnTo>
                    <a:pt x="106" y="694"/>
                  </a:lnTo>
                  <a:lnTo>
                    <a:pt x="110" y="690"/>
                  </a:lnTo>
                  <a:lnTo>
                    <a:pt x="119" y="660"/>
                  </a:lnTo>
                  <a:lnTo>
                    <a:pt x="119" y="652"/>
                  </a:lnTo>
                  <a:lnTo>
                    <a:pt x="123" y="644"/>
                  </a:lnTo>
                  <a:lnTo>
                    <a:pt x="123" y="639"/>
                  </a:lnTo>
                  <a:lnTo>
                    <a:pt x="127" y="627"/>
                  </a:lnTo>
                  <a:lnTo>
                    <a:pt x="127" y="610"/>
                  </a:lnTo>
                  <a:lnTo>
                    <a:pt x="135" y="546"/>
                  </a:lnTo>
                  <a:lnTo>
                    <a:pt x="140" y="504"/>
                  </a:lnTo>
                  <a:lnTo>
                    <a:pt x="140" y="49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4" y="449"/>
                  </a:lnTo>
                  <a:lnTo>
                    <a:pt x="144" y="432"/>
                  </a:lnTo>
                  <a:lnTo>
                    <a:pt x="148" y="423"/>
                  </a:lnTo>
                  <a:lnTo>
                    <a:pt x="148" y="415"/>
                  </a:lnTo>
                  <a:lnTo>
                    <a:pt x="148" y="411"/>
                  </a:lnTo>
                  <a:lnTo>
                    <a:pt x="148" y="402"/>
                  </a:lnTo>
                  <a:lnTo>
                    <a:pt x="152" y="394"/>
                  </a:lnTo>
                  <a:lnTo>
                    <a:pt x="152" y="389"/>
                  </a:lnTo>
                  <a:lnTo>
                    <a:pt x="157" y="385"/>
                  </a:lnTo>
                  <a:lnTo>
                    <a:pt x="157" y="377"/>
                  </a:lnTo>
                  <a:lnTo>
                    <a:pt x="161" y="373"/>
                  </a:lnTo>
                  <a:lnTo>
                    <a:pt x="165" y="368"/>
                  </a:lnTo>
                  <a:lnTo>
                    <a:pt x="169" y="360"/>
                  </a:lnTo>
                  <a:lnTo>
                    <a:pt x="182" y="347"/>
                  </a:lnTo>
                  <a:lnTo>
                    <a:pt x="190" y="339"/>
                  </a:lnTo>
                  <a:lnTo>
                    <a:pt x="195" y="330"/>
                  </a:lnTo>
                  <a:lnTo>
                    <a:pt x="203" y="322"/>
                  </a:lnTo>
                  <a:lnTo>
                    <a:pt x="203" y="317"/>
                  </a:lnTo>
                  <a:lnTo>
                    <a:pt x="207" y="317"/>
                  </a:lnTo>
                  <a:lnTo>
                    <a:pt x="212" y="317"/>
                  </a:lnTo>
                  <a:lnTo>
                    <a:pt x="216" y="317"/>
                  </a:lnTo>
                  <a:lnTo>
                    <a:pt x="224" y="317"/>
                  </a:lnTo>
                  <a:lnTo>
                    <a:pt x="237" y="322"/>
                  </a:lnTo>
                  <a:lnTo>
                    <a:pt x="254" y="326"/>
                  </a:lnTo>
                  <a:lnTo>
                    <a:pt x="258" y="330"/>
                  </a:lnTo>
                  <a:lnTo>
                    <a:pt x="262" y="330"/>
                  </a:lnTo>
                  <a:lnTo>
                    <a:pt x="267" y="334"/>
                  </a:lnTo>
                  <a:lnTo>
                    <a:pt x="284" y="343"/>
                  </a:lnTo>
                  <a:lnTo>
                    <a:pt x="288" y="347"/>
                  </a:lnTo>
                  <a:lnTo>
                    <a:pt x="292" y="351"/>
                  </a:lnTo>
                  <a:lnTo>
                    <a:pt x="296" y="356"/>
                  </a:lnTo>
                  <a:lnTo>
                    <a:pt x="301" y="360"/>
                  </a:lnTo>
                  <a:lnTo>
                    <a:pt x="301" y="364"/>
                  </a:lnTo>
                  <a:lnTo>
                    <a:pt x="305" y="373"/>
                  </a:lnTo>
                  <a:lnTo>
                    <a:pt x="309" y="377"/>
                  </a:lnTo>
                  <a:lnTo>
                    <a:pt x="313" y="381"/>
                  </a:lnTo>
                  <a:lnTo>
                    <a:pt x="317" y="389"/>
                  </a:lnTo>
                  <a:lnTo>
                    <a:pt x="322" y="389"/>
                  </a:lnTo>
                  <a:lnTo>
                    <a:pt x="326" y="394"/>
                  </a:lnTo>
                  <a:lnTo>
                    <a:pt x="330" y="398"/>
                  </a:lnTo>
                  <a:lnTo>
                    <a:pt x="343" y="402"/>
                  </a:lnTo>
                  <a:lnTo>
                    <a:pt x="356" y="411"/>
                  </a:lnTo>
                  <a:lnTo>
                    <a:pt x="406" y="436"/>
                  </a:lnTo>
                  <a:lnTo>
                    <a:pt x="419" y="445"/>
                  </a:lnTo>
                  <a:lnTo>
                    <a:pt x="423" y="449"/>
                  </a:lnTo>
                  <a:lnTo>
                    <a:pt x="432" y="453"/>
                  </a:lnTo>
                  <a:lnTo>
                    <a:pt x="436" y="457"/>
                  </a:lnTo>
                  <a:lnTo>
                    <a:pt x="440" y="457"/>
                  </a:lnTo>
                  <a:lnTo>
                    <a:pt x="444" y="461"/>
                  </a:lnTo>
                  <a:lnTo>
                    <a:pt x="449" y="466"/>
                  </a:lnTo>
                  <a:lnTo>
                    <a:pt x="453" y="474"/>
                  </a:lnTo>
                  <a:lnTo>
                    <a:pt x="457" y="478"/>
                  </a:lnTo>
                  <a:lnTo>
                    <a:pt x="461" y="478"/>
                  </a:lnTo>
                  <a:lnTo>
                    <a:pt x="466" y="483"/>
                  </a:lnTo>
                  <a:lnTo>
                    <a:pt x="474" y="487"/>
                  </a:lnTo>
                  <a:lnTo>
                    <a:pt x="478" y="487"/>
                  </a:lnTo>
                  <a:lnTo>
                    <a:pt x="491" y="491"/>
                  </a:lnTo>
                  <a:lnTo>
                    <a:pt x="500" y="491"/>
                  </a:lnTo>
                  <a:lnTo>
                    <a:pt x="512" y="495"/>
                  </a:lnTo>
                  <a:lnTo>
                    <a:pt x="529" y="495"/>
                  </a:lnTo>
                  <a:lnTo>
                    <a:pt x="542" y="500"/>
                  </a:lnTo>
                  <a:lnTo>
                    <a:pt x="550" y="500"/>
                  </a:lnTo>
                  <a:lnTo>
                    <a:pt x="559" y="500"/>
                  </a:lnTo>
                  <a:lnTo>
                    <a:pt x="563" y="500"/>
                  </a:lnTo>
                  <a:lnTo>
                    <a:pt x="567" y="500"/>
                  </a:lnTo>
                  <a:lnTo>
                    <a:pt x="571" y="500"/>
                  </a:lnTo>
                  <a:lnTo>
                    <a:pt x="580" y="495"/>
                  </a:lnTo>
                  <a:lnTo>
                    <a:pt x="584" y="495"/>
                  </a:lnTo>
                  <a:lnTo>
                    <a:pt x="588" y="491"/>
                  </a:lnTo>
                  <a:lnTo>
                    <a:pt x="597" y="487"/>
                  </a:lnTo>
                  <a:lnTo>
                    <a:pt x="614" y="474"/>
                  </a:lnTo>
                  <a:lnTo>
                    <a:pt x="622" y="470"/>
                  </a:lnTo>
                  <a:lnTo>
                    <a:pt x="627" y="466"/>
                  </a:lnTo>
                  <a:lnTo>
                    <a:pt x="631" y="466"/>
                  </a:lnTo>
                  <a:lnTo>
                    <a:pt x="639" y="461"/>
                  </a:lnTo>
                  <a:lnTo>
                    <a:pt x="643" y="461"/>
                  </a:lnTo>
                  <a:lnTo>
                    <a:pt x="652" y="461"/>
                  </a:lnTo>
                  <a:lnTo>
                    <a:pt x="656" y="461"/>
                  </a:lnTo>
                  <a:lnTo>
                    <a:pt x="669" y="461"/>
                  </a:lnTo>
                  <a:lnTo>
                    <a:pt x="673" y="457"/>
                  </a:lnTo>
                  <a:lnTo>
                    <a:pt x="698" y="457"/>
                  </a:lnTo>
                  <a:lnTo>
                    <a:pt x="707" y="457"/>
                  </a:lnTo>
                  <a:lnTo>
                    <a:pt x="715" y="457"/>
                  </a:lnTo>
                  <a:lnTo>
                    <a:pt x="720" y="457"/>
                  </a:lnTo>
                  <a:lnTo>
                    <a:pt x="724" y="457"/>
                  </a:lnTo>
                  <a:lnTo>
                    <a:pt x="728" y="457"/>
                  </a:lnTo>
                  <a:lnTo>
                    <a:pt x="732" y="457"/>
                  </a:lnTo>
                  <a:lnTo>
                    <a:pt x="745" y="466"/>
                  </a:lnTo>
                  <a:lnTo>
                    <a:pt x="762" y="474"/>
                  </a:lnTo>
                  <a:lnTo>
                    <a:pt x="775" y="483"/>
                  </a:lnTo>
                  <a:lnTo>
                    <a:pt x="783" y="487"/>
                  </a:lnTo>
                  <a:lnTo>
                    <a:pt x="787" y="487"/>
                  </a:lnTo>
                  <a:lnTo>
                    <a:pt x="792" y="491"/>
                  </a:lnTo>
                  <a:lnTo>
                    <a:pt x="796" y="491"/>
                  </a:lnTo>
                  <a:lnTo>
                    <a:pt x="800" y="491"/>
                  </a:lnTo>
                  <a:lnTo>
                    <a:pt x="804" y="487"/>
                  </a:lnTo>
                  <a:lnTo>
                    <a:pt x="809" y="487"/>
                  </a:lnTo>
                  <a:lnTo>
                    <a:pt x="813" y="483"/>
                  </a:lnTo>
                  <a:lnTo>
                    <a:pt x="817" y="478"/>
                  </a:lnTo>
                  <a:lnTo>
                    <a:pt x="821" y="474"/>
                  </a:lnTo>
                  <a:lnTo>
                    <a:pt x="830" y="466"/>
                  </a:lnTo>
                  <a:lnTo>
                    <a:pt x="838" y="461"/>
                  </a:lnTo>
                  <a:lnTo>
                    <a:pt x="842" y="457"/>
                  </a:lnTo>
                  <a:lnTo>
                    <a:pt x="842" y="449"/>
                  </a:lnTo>
                  <a:lnTo>
                    <a:pt x="847" y="445"/>
                  </a:lnTo>
                  <a:lnTo>
                    <a:pt x="851" y="440"/>
                  </a:lnTo>
                  <a:lnTo>
                    <a:pt x="855" y="436"/>
                  </a:lnTo>
                  <a:lnTo>
                    <a:pt x="855" y="432"/>
                  </a:lnTo>
                  <a:lnTo>
                    <a:pt x="855" y="428"/>
                  </a:lnTo>
                  <a:lnTo>
                    <a:pt x="859" y="419"/>
                  </a:lnTo>
                  <a:lnTo>
                    <a:pt x="859" y="411"/>
                  </a:lnTo>
                  <a:lnTo>
                    <a:pt x="864" y="398"/>
                  </a:lnTo>
                  <a:lnTo>
                    <a:pt x="864" y="394"/>
                  </a:lnTo>
                  <a:lnTo>
                    <a:pt x="864" y="389"/>
                  </a:lnTo>
                  <a:lnTo>
                    <a:pt x="864" y="385"/>
                  </a:lnTo>
                  <a:lnTo>
                    <a:pt x="868" y="385"/>
                  </a:lnTo>
                  <a:lnTo>
                    <a:pt x="868" y="381"/>
                  </a:lnTo>
                  <a:lnTo>
                    <a:pt x="876" y="373"/>
                  </a:lnTo>
                  <a:lnTo>
                    <a:pt x="881" y="368"/>
                  </a:lnTo>
                  <a:lnTo>
                    <a:pt x="881" y="364"/>
                  </a:lnTo>
                  <a:lnTo>
                    <a:pt x="885" y="356"/>
                  </a:lnTo>
                  <a:lnTo>
                    <a:pt x="889" y="351"/>
                  </a:lnTo>
                  <a:lnTo>
                    <a:pt x="889" y="343"/>
                  </a:lnTo>
                  <a:lnTo>
                    <a:pt x="893" y="334"/>
                  </a:lnTo>
                  <a:lnTo>
                    <a:pt x="897" y="322"/>
                  </a:lnTo>
                  <a:lnTo>
                    <a:pt x="897" y="305"/>
                  </a:lnTo>
                  <a:lnTo>
                    <a:pt x="906" y="275"/>
                  </a:lnTo>
                  <a:lnTo>
                    <a:pt x="910" y="258"/>
                  </a:lnTo>
                  <a:lnTo>
                    <a:pt x="910" y="250"/>
                  </a:lnTo>
                  <a:lnTo>
                    <a:pt x="914" y="241"/>
                  </a:lnTo>
                  <a:lnTo>
                    <a:pt x="914" y="224"/>
                  </a:lnTo>
                  <a:lnTo>
                    <a:pt x="919" y="212"/>
                  </a:lnTo>
                  <a:lnTo>
                    <a:pt x="919" y="203"/>
                  </a:lnTo>
                  <a:lnTo>
                    <a:pt x="919" y="195"/>
                  </a:lnTo>
                  <a:lnTo>
                    <a:pt x="923" y="182"/>
                  </a:lnTo>
                  <a:lnTo>
                    <a:pt x="927" y="174"/>
                  </a:lnTo>
                  <a:lnTo>
                    <a:pt x="931" y="169"/>
                  </a:lnTo>
                  <a:lnTo>
                    <a:pt x="931" y="165"/>
                  </a:lnTo>
                  <a:lnTo>
                    <a:pt x="936" y="161"/>
                  </a:lnTo>
                  <a:lnTo>
                    <a:pt x="940" y="161"/>
                  </a:lnTo>
                  <a:lnTo>
                    <a:pt x="948" y="157"/>
                  </a:lnTo>
                  <a:lnTo>
                    <a:pt x="961" y="152"/>
                  </a:lnTo>
                  <a:lnTo>
                    <a:pt x="978" y="148"/>
                  </a:lnTo>
                  <a:lnTo>
                    <a:pt x="1003" y="144"/>
                  </a:lnTo>
                  <a:lnTo>
                    <a:pt x="1008" y="140"/>
                  </a:lnTo>
                  <a:lnTo>
                    <a:pt x="1012" y="140"/>
                  </a:lnTo>
                  <a:lnTo>
                    <a:pt x="1016" y="135"/>
                  </a:lnTo>
                  <a:lnTo>
                    <a:pt x="1020" y="135"/>
                  </a:lnTo>
                  <a:lnTo>
                    <a:pt x="1020" y="131"/>
                  </a:lnTo>
                  <a:lnTo>
                    <a:pt x="1024" y="131"/>
                  </a:lnTo>
                  <a:lnTo>
                    <a:pt x="1024" y="127"/>
                  </a:lnTo>
                  <a:lnTo>
                    <a:pt x="1024" y="123"/>
                  </a:lnTo>
                  <a:lnTo>
                    <a:pt x="1024" y="119"/>
                  </a:lnTo>
                  <a:lnTo>
                    <a:pt x="1024" y="106"/>
                  </a:lnTo>
                  <a:lnTo>
                    <a:pt x="1024" y="102"/>
                  </a:lnTo>
                  <a:lnTo>
                    <a:pt x="1024" y="97"/>
                  </a:lnTo>
                  <a:lnTo>
                    <a:pt x="1029" y="93"/>
                  </a:lnTo>
                  <a:lnTo>
                    <a:pt x="1029" y="89"/>
                  </a:lnTo>
                  <a:lnTo>
                    <a:pt x="1033" y="85"/>
                  </a:lnTo>
                  <a:lnTo>
                    <a:pt x="1037" y="85"/>
                  </a:lnTo>
                  <a:lnTo>
                    <a:pt x="1041" y="80"/>
                  </a:lnTo>
                  <a:lnTo>
                    <a:pt x="1050" y="80"/>
                  </a:lnTo>
                  <a:lnTo>
                    <a:pt x="1054" y="80"/>
                  </a:lnTo>
                  <a:lnTo>
                    <a:pt x="1067" y="80"/>
                  </a:lnTo>
                  <a:lnTo>
                    <a:pt x="1080" y="76"/>
                  </a:lnTo>
                  <a:lnTo>
                    <a:pt x="1088" y="76"/>
                  </a:lnTo>
                  <a:lnTo>
                    <a:pt x="1096" y="76"/>
                  </a:lnTo>
                  <a:lnTo>
                    <a:pt x="1109" y="76"/>
                  </a:lnTo>
                  <a:lnTo>
                    <a:pt x="1122" y="76"/>
                  </a:lnTo>
                  <a:lnTo>
                    <a:pt x="1130" y="76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80"/>
                  </a:lnTo>
                  <a:lnTo>
                    <a:pt x="1151" y="80"/>
                  </a:lnTo>
                  <a:lnTo>
                    <a:pt x="1160" y="80"/>
                  </a:lnTo>
                  <a:lnTo>
                    <a:pt x="1160" y="85"/>
                  </a:lnTo>
                  <a:lnTo>
                    <a:pt x="1164" y="85"/>
                  </a:lnTo>
                  <a:lnTo>
                    <a:pt x="1173" y="89"/>
                  </a:lnTo>
                  <a:lnTo>
                    <a:pt x="1177" y="93"/>
                  </a:lnTo>
                  <a:lnTo>
                    <a:pt x="1181" y="97"/>
                  </a:lnTo>
                  <a:lnTo>
                    <a:pt x="1185" y="102"/>
                  </a:lnTo>
                  <a:lnTo>
                    <a:pt x="1185" y="106"/>
                  </a:lnTo>
                  <a:lnTo>
                    <a:pt x="1190" y="114"/>
                  </a:lnTo>
                  <a:lnTo>
                    <a:pt x="1194" y="123"/>
                  </a:lnTo>
                  <a:lnTo>
                    <a:pt x="1194" y="127"/>
                  </a:lnTo>
                  <a:lnTo>
                    <a:pt x="1198" y="131"/>
                  </a:lnTo>
                  <a:lnTo>
                    <a:pt x="1198" y="140"/>
                  </a:lnTo>
                  <a:lnTo>
                    <a:pt x="1202" y="152"/>
                  </a:lnTo>
                  <a:lnTo>
                    <a:pt x="1202" y="157"/>
                  </a:lnTo>
                  <a:lnTo>
                    <a:pt x="1207" y="161"/>
                  </a:lnTo>
                  <a:lnTo>
                    <a:pt x="1207" y="165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9"/>
                  </a:lnTo>
                  <a:lnTo>
                    <a:pt x="1228" y="165"/>
                  </a:lnTo>
                  <a:lnTo>
                    <a:pt x="1232" y="161"/>
                  </a:lnTo>
                  <a:lnTo>
                    <a:pt x="1232" y="157"/>
                  </a:lnTo>
                  <a:lnTo>
                    <a:pt x="1232" y="152"/>
                  </a:lnTo>
                  <a:lnTo>
                    <a:pt x="1236" y="144"/>
                  </a:lnTo>
                  <a:lnTo>
                    <a:pt x="1236" y="135"/>
                  </a:lnTo>
                  <a:lnTo>
                    <a:pt x="1240" y="110"/>
                  </a:lnTo>
                  <a:lnTo>
                    <a:pt x="1240" y="102"/>
                  </a:lnTo>
                  <a:lnTo>
                    <a:pt x="1240" y="97"/>
                  </a:lnTo>
                  <a:lnTo>
                    <a:pt x="1240" y="93"/>
                  </a:lnTo>
                  <a:lnTo>
                    <a:pt x="1245" y="89"/>
                  </a:lnTo>
                  <a:lnTo>
                    <a:pt x="1245" y="85"/>
                  </a:lnTo>
                  <a:lnTo>
                    <a:pt x="1249" y="85"/>
                  </a:lnTo>
                  <a:lnTo>
                    <a:pt x="1253" y="85"/>
                  </a:lnTo>
                  <a:lnTo>
                    <a:pt x="1253" y="89"/>
                  </a:lnTo>
                  <a:lnTo>
                    <a:pt x="1257" y="93"/>
                  </a:lnTo>
                  <a:lnTo>
                    <a:pt x="1257" y="97"/>
                  </a:lnTo>
                  <a:lnTo>
                    <a:pt x="1257" y="102"/>
                  </a:lnTo>
                  <a:lnTo>
                    <a:pt x="1262" y="106"/>
                  </a:lnTo>
                  <a:lnTo>
                    <a:pt x="1262" y="110"/>
                  </a:lnTo>
                  <a:lnTo>
                    <a:pt x="1262" y="131"/>
                  </a:lnTo>
                  <a:lnTo>
                    <a:pt x="1266" y="135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4" y="152"/>
                  </a:lnTo>
                  <a:lnTo>
                    <a:pt x="1278" y="152"/>
                  </a:lnTo>
                  <a:lnTo>
                    <a:pt x="1283" y="152"/>
                  </a:lnTo>
                  <a:lnTo>
                    <a:pt x="1287" y="152"/>
                  </a:lnTo>
                  <a:lnTo>
                    <a:pt x="1291" y="152"/>
                  </a:lnTo>
                  <a:lnTo>
                    <a:pt x="1295" y="152"/>
                  </a:lnTo>
                  <a:lnTo>
                    <a:pt x="1304" y="152"/>
                  </a:lnTo>
                  <a:lnTo>
                    <a:pt x="1312" y="152"/>
                  </a:lnTo>
                  <a:lnTo>
                    <a:pt x="1325" y="148"/>
                  </a:lnTo>
                  <a:lnTo>
                    <a:pt x="1342" y="144"/>
                  </a:lnTo>
                  <a:lnTo>
                    <a:pt x="1363" y="140"/>
                  </a:lnTo>
                  <a:lnTo>
                    <a:pt x="1376" y="131"/>
                  </a:lnTo>
                  <a:lnTo>
                    <a:pt x="1397" y="127"/>
                  </a:lnTo>
                  <a:lnTo>
                    <a:pt x="1410" y="123"/>
                  </a:lnTo>
                  <a:lnTo>
                    <a:pt x="1414" y="119"/>
                  </a:lnTo>
                  <a:lnTo>
                    <a:pt x="1418" y="119"/>
                  </a:lnTo>
                  <a:lnTo>
                    <a:pt x="1422" y="114"/>
                  </a:lnTo>
                  <a:lnTo>
                    <a:pt x="1427" y="110"/>
                  </a:lnTo>
                  <a:lnTo>
                    <a:pt x="1431" y="110"/>
                  </a:lnTo>
                  <a:lnTo>
                    <a:pt x="1439" y="106"/>
                  </a:lnTo>
                  <a:lnTo>
                    <a:pt x="1439" y="102"/>
                  </a:lnTo>
                  <a:lnTo>
                    <a:pt x="1444" y="97"/>
                  </a:lnTo>
                  <a:lnTo>
                    <a:pt x="1448" y="89"/>
                  </a:lnTo>
                  <a:lnTo>
                    <a:pt x="1452" y="76"/>
                  </a:lnTo>
                  <a:lnTo>
                    <a:pt x="1456" y="72"/>
                  </a:lnTo>
                  <a:lnTo>
                    <a:pt x="1461" y="63"/>
                  </a:lnTo>
                  <a:lnTo>
                    <a:pt x="1461" y="59"/>
                  </a:lnTo>
                  <a:lnTo>
                    <a:pt x="1465" y="55"/>
                  </a:lnTo>
                  <a:lnTo>
                    <a:pt x="1473" y="51"/>
                  </a:lnTo>
                  <a:lnTo>
                    <a:pt x="1482" y="42"/>
                  </a:lnTo>
                  <a:lnTo>
                    <a:pt x="1486" y="38"/>
                  </a:lnTo>
                  <a:lnTo>
                    <a:pt x="1490" y="34"/>
                  </a:lnTo>
                  <a:lnTo>
                    <a:pt x="1494" y="30"/>
                  </a:lnTo>
                  <a:lnTo>
                    <a:pt x="1499" y="25"/>
                  </a:lnTo>
                  <a:lnTo>
                    <a:pt x="1507" y="17"/>
                  </a:lnTo>
                  <a:lnTo>
                    <a:pt x="1511" y="13"/>
                  </a:lnTo>
                  <a:lnTo>
                    <a:pt x="1516" y="8"/>
                  </a:lnTo>
                  <a:lnTo>
                    <a:pt x="1520" y="4"/>
                  </a:lnTo>
                  <a:lnTo>
                    <a:pt x="1520" y="0"/>
                  </a:lnTo>
                  <a:lnTo>
                    <a:pt x="1524" y="0"/>
                  </a:lnTo>
                  <a:lnTo>
                    <a:pt x="1528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1" y="0"/>
                  </a:lnTo>
                  <a:lnTo>
                    <a:pt x="1549" y="0"/>
                  </a:lnTo>
                  <a:lnTo>
                    <a:pt x="1554" y="4"/>
                  </a:lnTo>
                  <a:lnTo>
                    <a:pt x="1558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17"/>
                  </a:lnTo>
                  <a:lnTo>
                    <a:pt x="1588" y="17"/>
                  </a:lnTo>
                  <a:lnTo>
                    <a:pt x="1592" y="21"/>
                  </a:lnTo>
                  <a:lnTo>
                    <a:pt x="1596" y="25"/>
                  </a:lnTo>
                  <a:lnTo>
                    <a:pt x="1600" y="30"/>
                  </a:lnTo>
                  <a:lnTo>
                    <a:pt x="1604" y="38"/>
                  </a:lnTo>
                  <a:lnTo>
                    <a:pt x="1609" y="42"/>
                  </a:lnTo>
                  <a:lnTo>
                    <a:pt x="1609" y="51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68"/>
                  </a:lnTo>
                  <a:lnTo>
                    <a:pt x="1617" y="80"/>
                  </a:lnTo>
                  <a:lnTo>
                    <a:pt x="1617" y="93"/>
                  </a:lnTo>
                  <a:lnTo>
                    <a:pt x="1617" y="102"/>
                  </a:lnTo>
                  <a:lnTo>
                    <a:pt x="1617" y="106"/>
                  </a:lnTo>
                  <a:lnTo>
                    <a:pt x="1617" y="114"/>
                  </a:lnTo>
                  <a:lnTo>
                    <a:pt x="1617" y="119"/>
                  </a:lnTo>
                  <a:lnTo>
                    <a:pt x="1617" y="127"/>
                  </a:lnTo>
                  <a:lnTo>
                    <a:pt x="1617" y="131"/>
                  </a:lnTo>
                  <a:lnTo>
                    <a:pt x="1617" y="140"/>
                  </a:lnTo>
                  <a:lnTo>
                    <a:pt x="1617" y="148"/>
                  </a:lnTo>
                  <a:lnTo>
                    <a:pt x="1613" y="157"/>
                  </a:lnTo>
                  <a:lnTo>
                    <a:pt x="1609" y="165"/>
                  </a:lnTo>
                  <a:lnTo>
                    <a:pt x="1609" y="169"/>
                  </a:lnTo>
                  <a:lnTo>
                    <a:pt x="1604" y="178"/>
                  </a:lnTo>
                  <a:lnTo>
                    <a:pt x="1600" y="182"/>
                  </a:lnTo>
                  <a:lnTo>
                    <a:pt x="1596" y="186"/>
                  </a:lnTo>
                  <a:lnTo>
                    <a:pt x="1592" y="190"/>
                  </a:lnTo>
                  <a:lnTo>
                    <a:pt x="1588" y="199"/>
                  </a:lnTo>
                  <a:lnTo>
                    <a:pt x="1583" y="203"/>
                  </a:lnTo>
                  <a:lnTo>
                    <a:pt x="1579" y="207"/>
                  </a:lnTo>
                  <a:lnTo>
                    <a:pt x="1575" y="212"/>
                  </a:lnTo>
                  <a:lnTo>
                    <a:pt x="1566" y="216"/>
                  </a:lnTo>
                  <a:lnTo>
                    <a:pt x="1562" y="216"/>
                  </a:lnTo>
                  <a:lnTo>
                    <a:pt x="1558" y="220"/>
                  </a:lnTo>
                  <a:lnTo>
                    <a:pt x="1549" y="224"/>
                  </a:lnTo>
                  <a:lnTo>
                    <a:pt x="1537" y="229"/>
                  </a:lnTo>
                  <a:lnTo>
                    <a:pt x="1520" y="237"/>
                  </a:lnTo>
                  <a:lnTo>
                    <a:pt x="1507" y="246"/>
                  </a:lnTo>
                  <a:lnTo>
                    <a:pt x="1503" y="246"/>
                  </a:lnTo>
                  <a:lnTo>
                    <a:pt x="1494" y="250"/>
                  </a:lnTo>
                  <a:lnTo>
                    <a:pt x="1490" y="254"/>
                  </a:lnTo>
                  <a:lnTo>
                    <a:pt x="1486" y="258"/>
                  </a:lnTo>
                  <a:lnTo>
                    <a:pt x="1482" y="262"/>
                  </a:lnTo>
                  <a:lnTo>
                    <a:pt x="1477" y="267"/>
                  </a:lnTo>
                  <a:lnTo>
                    <a:pt x="1473" y="271"/>
                  </a:lnTo>
                  <a:lnTo>
                    <a:pt x="1469" y="279"/>
                  </a:lnTo>
                  <a:lnTo>
                    <a:pt x="1469" y="284"/>
                  </a:lnTo>
                  <a:lnTo>
                    <a:pt x="1465" y="292"/>
                  </a:lnTo>
                  <a:lnTo>
                    <a:pt x="1461" y="301"/>
                  </a:lnTo>
                  <a:lnTo>
                    <a:pt x="1456" y="330"/>
                  </a:lnTo>
                  <a:lnTo>
                    <a:pt x="1452" y="339"/>
                  </a:lnTo>
                  <a:lnTo>
                    <a:pt x="1452" y="347"/>
                  </a:lnTo>
                  <a:lnTo>
                    <a:pt x="1448" y="351"/>
                  </a:lnTo>
                  <a:lnTo>
                    <a:pt x="1448" y="356"/>
                  </a:lnTo>
                  <a:lnTo>
                    <a:pt x="1448" y="360"/>
                  </a:lnTo>
                  <a:lnTo>
                    <a:pt x="1444" y="360"/>
                  </a:lnTo>
                  <a:lnTo>
                    <a:pt x="1439" y="364"/>
                  </a:lnTo>
                  <a:lnTo>
                    <a:pt x="1439" y="373"/>
                  </a:lnTo>
                  <a:lnTo>
                    <a:pt x="1435" y="377"/>
                  </a:lnTo>
                  <a:lnTo>
                    <a:pt x="1431" y="385"/>
                  </a:lnTo>
                  <a:lnTo>
                    <a:pt x="1427" y="394"/>
                  </a:lnTo>
                  <a:lnTo>
                    <a:pt x="1427" y="402"/>
                  </a:lnTo>
                  <a:lnTo>
                    <a:pt x="1422" y="411"/>
                  </a:lnTo>
                  <a:lnTo>
                    <a:pt x="1418" y="419"/>
                  </a:lnTo>
                  <a:lnTo>
                    <a:pt x="1418" y="432"/>
                  </a:lnTo>
                  <a:lnTo>
                    <a:pt x="1418" y="436"/>
                  </a:lnTo>
                  <a:lnTo>
                    <a:pt x="1418" y="445"/>
                  </a:lnTo>
                  <a:lnTo>
                    <a:pt x="1418" y="449"/>
                  </a:lnTo>
                  <a:lnTo>
                    <a:pt x="1414" y="453"/>
                  </a:lnTo>
                  <a:lnTo>
                    <a:pt x="1414" y="461"/>
                  </a:lnTo>
                  <a:lnTo>
                    <a:pt x="1418" y="466"/>
                  </a:lnTo>
                  <a:lnTo>
                    <a:pt x="1418" y="474"/>
                  </a:lnTo>
                  <a:lnTo>
                    <a:pt x="1418" y="483"/>
                  </a:lnTo>
                  <a:lnTo>
                    <a:pt x="1422" y="504"/>
                  </a:lnTo>
                  <a:lnTo>
                    <a:pt x="1427" y="529"/>
                  </a:lnTo>
                  <a:lnTo>
                    <a:pt x="1431" y="533"/>
                  </a:lnTo>
                  <a:lnTo>
                    <a:pt x="1431" y="538"/>
                  </a:lnTo>
                  <a:lnTo>
                    <a:pt x="1435" y="546"/>
                  </a:lnTo>
                  <a:lnTo>
                    <a:pt x="1435" y="550"/>
                  </a:lnTo>
                  <a:lnTo>
                    <a:pt x="1439" y="563"/>
                  </a:lnTo>
                  <a:lnTo>
                    <a:pt x="1444" y="567"/>
                  </a:lnTo>
                  <a:lnTo>
                    <a:pt x="1444" y="576"/>
                  </a:lnTo>
                  <a:lnTo>
                    <a:pt x="1444" y="580"/>
                  </a:lnTo>
                  <a:lnTo>
                    <a:pt x="1444" y="584"/>
                  </a:lnTo>
                  <a:lnTo>
                    <a:pt x="1444" y="588"/>
                  </a:lnTo>
                  <a:lnTo>
                    <a:pt x="1444" y="597"/>
                  </a:lnTo>
                  <a:lnTo>
                    <a:pt x="1439" y="610"/>
                  </a:lnTo>
                  <a:lnTo>
                    <a:pt x="1435" y="618"/>
                  </a:lnTo>
                  <a:lnTo>
                    <a:pt x="1435" y="622"/>
                  </a:lnTo>
                  <a:lnTo>
                    <a:pt x="1435" y="627"/>
                  </a:lnTo>
                  <a:lnTo>
                    <a:pt x="1435" y="631"/>
                  </a:lnTo>
                  <a:lnTo>
                    <a:pt x="1435" y="635"/>
                  </a:lnTo>
                  <a:lnTo>
                    <a:pt x="1435" y="639"/>
                  </a:lnTo>
                  <a:lnTo>
                    <a:pt x="1435" y="644"/>
                  </a:lnTo>
                  <a:lnTo>
                    <a:pt x="1439" y="648"/>
                  </a:lnTo>
                  <a:lnTo>
                    <a:pt x="1439" y="652"/>
                  </a:lnTo>
                  <a:lnTo>
                    <a:pt x="1444" y="656"/>
                  </a:lnTo>
                  <a:lnTo>
                    <a:pt x="1444" y="660"/>
                  </a:lnTo>
                  <a:lnTo>
                    <a:pt x="1448" y="665"/>
                  </a:lnTo>
                  <a:lnTo>
                    <a:pt x="1452" y="669"/>
                  </a:lnTo>
                  <a:lnTo>
                    <a:pt x="1452" y="673"/>
                  </a:lnTo>
                  <a:lnTo>
                    <a:pt x="1461" y="677"/>
                  </a:lnTo>
                  <a:lnTo>
                    <a:pt x="1465" y="682"/>
                  </a:lnTo>
                  <a:lnTo>
                    <a:pt x="1469" y="686"/>
                  </a:lnTo>
                  <a:lnTo>
                    <a:pt x="1473" y="686"/>
                  </a:lnTo>
                  <a:lnTo>
                    <a:pt x="1477" y="690"/>
                  </a:lnTo>
                  <a:lnTo>
                    <a:pt x="1482" y="694"/>
                  </a:lnTo>
                  <a:lnTo>
                    <a:pt x="1490" y="694"/>
                  </a:lnTo>
                  <a:lnTo>
                    <a:pt x="1494" y="699"/>
                  </a:lnTo>
                  <a:lnTo>
                    <a:pt x="1511" y="707"/>
                  </a:lnTo>
                  <a:lnTo>
                    <a:pt x="1520" y="707"/>
                  </a:lnTo>
                  <a:lnTo>
                    <a:pt x="1520" y="711"/>
                  </a:lnTo>
                  <a:lnTo>
                    <a:pt x="1524" y="711"/>
                  </a:lnTo>
                  <a:lnTo>
                    <a:pt x="1528" y="715"/>
                  </a:lnTo>
                  <a:lnTo>
                    <a:pt x="1532" y="720"/>
                  </a:lnTo>
                  <a:lnTo>
                    <a:pt x="1532" y="724"/>
                  </a:lnTo>
                  <a:lnTo>
                    <a:pt x="1537" y="728"/>
                  </a:lnTo>
                  <a:lnTo>
                    <a:pt x="1537" y="732"/>
                  </a:lnTo>
                  <a:lnTo>
                    <a:pt x="1537" y="737"/>
                  </a:lnTo>
                  <a:lnTo>
                    <a:pt x="1532" y="741"/>
                  </a:lnTo>
                  <a:lnTo>
                    <a:pt x="1532" y="745"/>
                  </a:lnTo>
                  <a:lnTo>
                    <a:pt x="1528" y="749"/>
                  </a:lnTo>
                  <a:lnTo>
                    <a:pt x="1524" y="749"/>
                  </a:lnTo>
                  <a:lnTo>
                    <a:pt x="1511" y="754"/>
                  </a:lnTo>
                  <a:lnTo>
                    <a:pt x="1507" y="758"/>
                  </a:lnTo>
                  <a:lnTo>
                    <a:pt x="1486" y="771"/>
                  </a:lnTo>
                  <a:lnTo>
                    <a:pt x="1477" y="775"/>
                  </a:lnTo>
                  <a:lnTo>
                    <a:pt x="1469" y="783"/>
                  </a:lnTo>
                  <a:lnTo>
                    <a:pt x="1461" y="792"/>
                  </a:lnTo>
                  <a:lnTo>
                    <a:pt x="1452" y="796"/>
                  </a:lnTo>
                  <a:lnTo>
                    <a:pt x="1448" y="800"/>
                  </a:lnTo>
                  <a:lnTo>
                    <a:pt x="1435" y="813"/>
                  </a:lnTo>
                  <a:lnTo>
                    <a:pt x="1427" y="821"/>
                  </a:lnTo>
                  <a:lnTo>
                    <a:pt x="1418" y="834"/>
                  </a:lnTo>
                  <a:lnTo>
                    <a:pt x="1410" y="842"/>
                  </a:lnTo>
                  <a:lnTo>
                    <a:pt x="1405" y="847"/>
                  </a:lnTo>
                  <a:lnTo>
                    <a:pt x="1401" y="855"/>
                  </a:lnTo>
                  <a:lnTo>
                    <a:pt x="1397" y="859"/>
                  </a:lnTo>
                  <a:lnTo>
                    <a:pt x="1397" y="868"/>
                  </a:lnTo>
                  <a:lnTo>
                    <a:pt x="1384" y="889"/>
                  </a:lnTo>
                  <a:lnTo>
                    <a:pt x="1384" y="893"/>
                  </a:lnTo>
                  <a:lnTo>
                    <a:pt x="1380" y="898"/>
                  </a:lnTo>
                  <a:lnTo>
                    <a:pt x="1376" y="902"/>
                  </a:lnTo>
                  <a:lnTo>
                    <a:pt x="1372" y="906"/>
                  </a:lnTo>
                  <a:lnTo>
                    <a:pt x="1372" y="910"/>
                  </a:lnTo>
                  <a:lnTo>
                    <a:pt x="1367" y="914"/>
                  </a:lnTo>
                  <a:lnTo>
                    <a:pt x="1363" y="914"/>
                  </a:lnTo>
                  <a:lnTo>
                    <a:pt x="1359" y="919"/>
                  </a:lnTo>
                  <a:lnTo>
                    <a:pt x="1350" y="923"/>
                  </a:lnTo>
                  <a:lnTo>
                    <a:pt x="1338" y="927"/>
                  </a:lnTo>
                  <a:lnTo>
                    <a:pt x="1334" y="931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7" y="944"/>
                  </a:lnTo>
                  <a:lnTo>
                    <a:pt x="1317" y="948"/>
                  </a:lnTo>
                  <a:lnTo>
                    <a:pt x="1317" y="953"/>
                  </a:lnTo>
                  <a:lnTo>
                    <a:pt x="1312" y="957"/>
                  </a:lnTo>
                  <a:lnTo>
                    <a:pt x="1312" y="961"/>
                  </a:lnTo>
                  <a:lnTo>
                    <a:pt x="1312" y="969"/>
                  </a:lnTo>
                  <a:lnTo>
                    <a:pt x="1317" y="978"/>
                  </a:lnTo>
                  <a:lnTo>
                    <a:pt x="1317" y="982"/>
                  </a:lnTo>
                  <a:lnTo>
                    <a:pt x="1317" y="991"/>
                  </a:lnTo>
                  <a:lnTo>
                    <a:pt x="1317" y="999"/>
                  </a:lnTo>
                  <a:lnTo>
                    <a:pt x="1312" y="1008"/>
                  </a:lnTo>
                  <a:lnTo>
                    <a:pt x="1312" y="1016"/>
                  </a:lnTo>
                  <a:lnTo>
                    <a:pt x="1308" y="1025"/>
                  </a:lnTo>
                  <a:lnTo>
                    <a:pt x="1308" y="1029"/>
                  </a:lnTo>
                  <a:lnTo>
                    <a:pt x="1308" y="1037"/>
                  </a:lnTo>
                  <a:lnTo>
                    <a:pt x="1304" y="1046"/>
                  </a:lnTo>
                  <a:lnTo>
                    <a:pt x="1295" y="1067"/>
                  </a:lnTo>
                  <a:lnTo>
                    <a:pt x="1291" y="1075"/>
                  </a:lnTo>
                  <a:lnTo>
                    <a:pt x="1278" y="1105"/>
                  </a:lnTo>
                  <a:lnTo>
                    <a:pt x="1274" y="1118"/>
                  </a:lnTo>
                  <a:lnTo>
                    <a:pt x="1270" y="1126"/>
                  </a:lnTo>
                  <a:lnTo>
                    <a:pt x="1266" y="1147"/>
                  </a:lnTo>
                  <a:lnTo>
                    <a:pt x="1262" y="1152"/>
                  </a:lnTo>
                  <a:lnTo>
                    <a:pt x="1262" y="1156"/>
                  </a:lnTo>
                  <a:lnTo>
                    <a:pt x="1257" y="1160"/>
                  </a:lnTo>
                  <a:lnTo>
                    <a:pt x="1236" y="1194"/>
                  </a:lnTo>
                  <a:lnTo>
                    <a:pt x="1215" y="1228"/>
                  </a:lnTo>
                  <a:lnTo>
                    <a:pt x="1211" y="1236"/>
                  </a:lnTo>
                  <a:lnTo>
                    <a:pt x="1207" y="1245"/>
                  </a:lnTo>
                  <a:lnTo>
                    <a:pt x="1198" y="1257"/>
                  </a:lnTo>
                  <a:lnTo>
                    <a:pt x="1194" y="1262"/>
                  </a:lnTo>
                  <a:lnTo>
                    <a:pt x="1194" y="1270"/>
                  </a:lnTo>
                  <a:lnTo>
                    <a:pt x="1190" y="1274"/>
                  </a:lnTo>
                  <a:lnTo>
                    <a:pt x="1185" y="1283"/>
                  </a:lnTo>
                  <a:lnTo>
                    <a:pt x="1185" y="1291"/>
                  </a:lnTo>
                  <a:lnTo>
                    <a:pt x="1181" y="1308"/>
                  </a:lnTo>
                  <a:lnTo>
                    <a:pt x="1177" y="1312"/>
                  </a:lnTo>
                  <a:lnTo>
                    <a:pt x="1177" y="1325"/>
                  </a:lnTo>
                  <a:lnTo>
                    <a:pt x="1177" y="1329"/>
                  </a:lnTo>
                  <a:lnTo>
                    <a:pt x="1173" y="1334"/>
                  </a:lnTo>
                  <a:lnTo>
                    <a:pt x="1173" y="1338"/>
                  </a:lnTo>
                  <a:lnTo>
                    <a:pt x="1173" y="1346"/>
                  </a:lnTo>
                  <a:lnTo>
                    <a:pt x="1173" y="1355"/>
                  </a:lnTo>
                  <a:lnTo>
                    <a:pt x="1173" y="1363"/>
                  </a:lnTo>
                  <a:lnTo>
                    <a:pt x="1173" y="1376"/>
                  </a:lnTo>
                  <a:lnTo>
                    <a:pt x="1173" y="1380"/>
                  </a:lnTo>
                  <a:lnTo>
                    <a:pt x="1173" y="1389"/>
                  </a:lnTo>
                  <a:lnTo>
                    <a:pt x="1177" y="1410"/>
                  </a:lnTo>
                  <a:lnTo>
                    <a:pt x="1177" y="1418"/>
                  </a:lnTo>
                  <a:lnTo>
                    <a:pt x="1177" y="1427"/>
                  </a:lnTo>
                  <a:lnTo>
                    <a:pt x="1177" y="1431"/>
                  </a:lnTo>
                  <a:lnTo>
                    <a:pt x="1177" y="1435"/>
                  </a:lnTo>
                  <a:lnTo>
                    <a:pt x="1173" y="1439"/>
                  </a:lnTo>
                  <a:lnTo>
                    <a:pt x="1168" y="1444"/>
                  </a:lnTo>
                  <a:lnTo>
                    <a:pt x="1164" y="1444"/>
                  </a:lnTo>
                  <a:lnTo>
                    <a:pt x="1156" y="1448"/>
                  </a:lnTo>
                  <a:lnTo>
                    <a:pt x="1147" y="1448"/>
                  </a:lnTo>
                  <a:lnTo>
                    <a:pt x="1143" y="1448"/>
                  </a:lnTo>
                  <a:lnTo>
                    <a:pt x="1139" y="1452"/>
                  </a:lnTo>
                  <a:lnTo>
                    <a:pt x="1126" y="1452"/>
                  </a:lnTo>
                  <a:lnTo>
                    <a:pt x="1096" y="1452"/>
                  </a:lnTo>
                  <a:lnTo>
                    <a:pt x="1008" y="1456"/>
                  </a:lnTo>
                  <a:lnTo>
                    <a:pt x="910" y="1461"/>
                  </a:lnTo>
                  <a:lnTo>
                    <a:pt x="787" y="1469"/>
                  </a:lnTo>
                  <a:lnTo>
                    <a:pt x="593" y="1478"/>
                  </a:lnTo>
                  <a:lnTo>
                    <a:pt x="542" y="1482"/>
                  </a:lnTo>
                  <a:lnTo>
                    <a:pt x="525" y="1482"/>
                  </a:lnTo>
                  <a:lnTo>
                    <a:pt x="512" y="1486"/>
                  </a:lnTo>
                  <a:lnTo>
                    <a:pt x="500" y="1486"/>
                  </a:lnTo>
                  <a:lnTo>
                    <a:pt x="491" y="1486"/>
                  </a:lnTo>
                  <a:lnTo>
                    <a:pt x="474" y="1490"/>
                  </a:lnTo>
                  <a:lnTo>
                    <a:pt x="461" y="1490"/>
                  </a:lnTo>
                  <a:lnTo>
                    <a:pt x="432" y="1499"/>
                  </a:lnTo>
                  <a:lnTo>
                    <a:pt x="317" y="1520"/>
                  </a:lnTo>
                  <a:lnTo>
                    <a:pt x="317" y="1516"/>
                  </a:lnTo>
                  <a:lnTo>
                    <a:pt x="317" y="1511"/>
                  </a:lnTo>
                  <a:lnTo>
                    <a:pt x="322" y="1486"/>
                  </a:lnTo>
                  <a:lnTo>
                    <a:pt x="322" y="1478"/>
                  </a:lnTo>
                  <a:lnTo>
                    <a:pt x="326" y="1469"/>
                  </a:lnTo>
                  <a:lnTo>
                    <a:pt x="330" y="1456"/>
                  </a:lnTo>
                  <a:lnTo>
                    <a:pt x="334" y="1439"/>
                  </a:lnTo>
                  <a:lnTo>
                    <a:pt x="334" y="1435"/>
                  </a:lnTo>
                  <a:lnTo>
                    <a:pt x="334" y="1427"/>
                  </a:lnTo>
                  <a:lnTo>
                    <a:pt x="334" y="1423"/>
                  </a:lnTo>
                  <a:lnTo>
                    <a:pt x="334" y="1418"/>
                  </a:lnTo>
                  <a:lnTo>
                    <a:pt x="334" y="1410"/>
                  </a:lnTo>
                  <a:lnTo>
                    <a:pt x="334" y="1406"/>
                  </a:lnTo>
                  <a:lnTo>
                    <a:pt x="330" y="1397"/>
                  </a:lnTo>
                  <a:lnTo>
                    <a:pt x="330" y="1393"/>
                  </a:lnTo>
                  <a:lnTo>
                    <a:pt x="330" y="1376"/>
                  </a:lnTo>
                  <a:lnTo>
                    <a:pt x="330" y="1346"/>
                  </a:lnTo>
                  <a:lnTo>
                    <a:pt x="326" y="1329"/>
                  </a:lnTo>
                  <a:lnTo>
                    <a:pt x="326" y="1321"/>
                  </a:lnTo>
                  <a:lnTo>
                    <a:pt x="326" y="1312"/>
                  </a:lnTo>
                  <a:lnTo>
                    <a:pt x="326" y="1308"/>
                  </a:lnTo>
                  <a:lnTo>
                    <a:pt x="322" y="1300"/>
                  </a:lnTo>
                  <a:lnTo>
                    <a:pt x="322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5" y="1274"/>
                  </a:lnTo>
                  <a:lnTo>
                    <a:pt x="301" y="1270"/>
                  </a:lnTo>
                  <a:lnTo>
                    <a:pt x="301" y="1266"/>
                  </a:lnTo>
                  <a:lnTo>
                    <a:pt x="296" y="1262"/>
                  </a:lnTo>
                  <a:lnTo>
                    <a:pt x="288" y="1240"/>
                  </a:lnTo>
                  <a:lnTo>
                    <a:pt x="288" y="1236"/>
                  </a:lnTo>
                  <a:lnTo>
                    <a:pt x="284" y="1228"/>
                  </a:lnTo>
                  <a:lnTo>
                    <a:pt x="279" y="1219"/>
                  </a:lnTo>
                  <a:lnTo>
                    <a:pt x="271" y="1215"/>
                  </a:lnTo>
                  <a:lnTo>
                    <a:pt x="267" y="1211"/>
                  </a:lnTo>
                  <a:lnTo>
                    <a:pt x="258" y="1202"/>
                  </a:lnTo>
                  <a:lnTo>
                    <a:pt x="254" y="1198"/>
                  </a:lnTo>
                  <a:lnTo>
                    <a:pt x="254" y="1194"/>
                  </a:lnTo>
                  <a:lnTo>
                    <a:pt x="250" y="1185"/>
                  </a:lnTo>
                  <a:lnTo>
                    <a:pt x="250" y="1181"/>
                  </a:lnTo>
                  <a:lnTo>
                    <a:pt x="246" y="1173"/>
                  </a:lnTo>
                  <a:lnTo>
                    <a:pt x="246" y="1164"/>
                  </a:lnTo>
                  <a:lnTo>
                    <a:pt x="246" y="1160"/>
                  </a:lnTo>
                  <a:lnTo>
                    <a:pt x="241" y="1156"/>
                  </a:lnTo>
                  <a:lnTo>
                    <a:pt x="241" y="1147"/>
                  </a:lnTo>
                  <a:lnTo>
                    <a:pt x="241" y="1139"/>
                  </a:lnTo>
                  <a:lnTo>
                    <a:pt x="241" y="1130"/>
                  </a:lnTo>
                  <a:lnTo>
                    <a:pt x="241" y="1122"/>
                  </a:lnTo>
                  <a:lnTo>
                    <a:pt x="241" y="1113"/>
                  </a:lnTo>
                  <a:lnTo>
                    <a:pt x="246" y="1109"/>
                  </a:lnTo>
                  <a:lnTo>
                    <a:pt x="246" y="1105"/>
                  </a:lnTo>
                  <a:lnTo>
                    <a:pt x="246" y="1097"/>
                  </a:lnTo>
                  <a:lnTo>
                    <a:pt x="250" y="1088"/>
                  </a:lnTo>
                  <a:lnTo>
                    <a:pt x="254" y="1084"/>
                  </a:lnTo>
                  <a:lnTo>
                    <a:pt x="258" y="1075"/>
                  </a:lnTo>
                  <a:lnTo>
                    <a:pt x="275" y="1050"/>
                  </a:lnTo>
                  <a:lnTo>
                    <a:pt x="275" y="1046"/>
                  </a:lnTo>
                  <a:lnTo>
                    <a:pt x="279" y="1041"/>
                  </a:lnTo>
                  <a:lnTo>
                    <a:pt x="284" y="1037"/>
                  </a:lnTo>
                  <a:lnTo>
                    <a:pt x="284" y="1033"/>
                  </a:lnTo>
                  <a:lnTo>
                    <a:pt x="284" y="1025"/>
                  </a:lnTo>
                  <a:lnTo>
                    <a:pt x="279" y="1020"/>
                  </a:lnTo>
                  <a:lnTo>
                    <a:pt x="275" y="1016"/>
                  </a:lnTo>
                  <a:lnTo>
                    <a:pt x="271" y="1012"/>
                  </a:lnTo>
                  <a:lnTo>
                    <a:pt x="267" y="1012"/>
                  </a:lnTo>
                  <a:lnTo>
                    <a:pt x="262" y="1008"/>
                  </a:lnTo>
                  <a:lnTo>
                    <a:pt x="258" y="1008"/>
                  </a:lnTo>
                  <a:lnTo>
                    <a:pt x="246" y="1003"/>
                  </a:lnTo>
                  <a:lnTo>
                    <a:pt x="237" y="999"/>
                  </a:lnTo>
                  <a:lnTo>
                    <a:pt x="229" y="999"/>
                  </a:lnTo>
                  <a:lnTo>
                    <a:pt x="220" y="991"/>
                  </a:lnTo>
                  <a:lnTo>
                    <a:pt x="212" y="986"/>
                  </a:lnTo>
                  <a:lnTo>
                    <a:pt x="207" y="982"/>
                  </a:lnTo>
                  <a:lnTo>
                    <a:pt x="199" y="978"/>
                  </a:lnTo>
                  <a:lnTo>
                    <a:pt x="186" y="969"/>
                  </a:lnTo>
                  <a:lnTo>
                    <a:pt x="182" y="965"/>
                  </a:lnTo>
                  <a:lnTo>
                    <a:pt x="178" y="961"/>
                  </a:lnTo>
                  <a:lnTo>
                    <a:pt x="161" y="944"/>
                  </a:lnTo>
                  <a:lnTo>
                    <a:pt x="152" y="940"/>
                  </a:lnTo>
                  <a:lnTo>
                    <a:pt x="148" y="936"/>
                  </a:lnTo>
                  <a:lnTo>
                    <a:pt x="144" y="931"/>
                  </a:lnTo>
                  <a:lnTo>
                    <a:pt x="131" y="923"/>
                  </a:lnTo>
                  <a:lnTo>
                    <a:pt x="123" y="919"/>
                  </a:lnTo>
                  <a:lnTo>
                    <a:pt x="119" y="914"/>
                  </a:lnTo>
                  <a:lnTo>
                    <a:pt x="110" y="910"/>
                  </a:lnTo>
                  <a:lnTo>
                    <a:pt x="97" y="906"/>
                  </a:lnTo>
                  <a:lnTo>
                    <a:pt x="93" y="902"/>
                  </a:lnTo>
                  <a:lnTo>
                    <a:pt x="80" y="898"/>
                  </a:lnTo>
                  <a:lnTo>
                    <a:pt x="63" y="889"/>
                  </a:lnTo>
                  <a:lnTo>
                    <a:pt x="59" y="889"/>
                  </a:lnTo>
                  <a:lnTo>
                    <a:pt x="51" y="885"/>
                  </a:lnTo>
                  <a:lnTo>
                    <a:pt x="47" y="881"/>
                  </a:lnTo>
                  <a:lnTo>
                    <a:pt x="42" y="876"/>
                  </a:lnTo>
                  <a:lnTo>
                    <a:pt x="34" y="872"/>
                  </a:lnTo>
                  <a:lnTo>
                    <a:pt x="30" y="868"/>
                  </a:lnTo>
                  <a:lnTo>
                    <a:pt x="21" y="864"/>
                  </a:lnTo>
                  <a:lnTo>
                    <a:pt x="17" y="855"/>
                  </a:lnTo>
                  <a:lnTo>
                    <a:pt x="13" y="851"/>
                  </a:lnTo>
                  <a:lnTo>
                    <a:pt x="8" y="842"/>
                  </a:lnTo>
                  <a:lnTo>
                    <a:pt x="0" y="834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4" name="Freeform 10"/>
            <p:cNvSpPr>
              <a:spLocks/>
            </p:cNvSpPr>
            <p:nvPr/>
          </p:nvSpPr>
          <p:spPr bwMode="auto">
            <a:xfrm>
              <a:off x="1839785" y="1416666"/>
              <a:ext cx="733004" cy="462876"/>
            </a:xfrm>
            <a:custGeom>
              <a:avLst/>
              <a:gdLst>
                <a:gd name="T0" fmla="*/ 483 w 2312"/>
                <a:gd name="T1" fmla="*/ 555 h 1461"/>
                <a:gd name="T2" fmla="*/ 559 w 2312"/>
                <a:gd name="T3" fmla="*/ 508 h 1461"/>
                <a:gd name="T4" fmla="*/ 606 w 2312"/>
                <a:gd name="T5" fmla="*/ 500 h 1461"/>
                <a:gd name="T6" fmla="*/ 1169 w 2312"/>
                <a:gd name="T7" fmla="*/ 263 h 1461"/>
                <a:gd name="T8" fmla="*/ 1296 w 2312"/>
                <a:gd name="T9" fmla="*/ 208 h 1461"/>
                <a:gd name="T10" fmla="*/ 1325 w 2312"/>
                <a:gd name="T11" fmla="*/ 216 h 1461"/>
                <a:gd name="T12" fmla="*/ 1351 w 2312"/>
                <a:gd name="T13" fmla="*/ 224 h 1461"/>
                <a:gd name="T14" fmla="*/ 1364 w 2312"/>
                <a:gd name="T15" fmla="*/ 182 h 1461"/>
                <a:gd name="T16" fmla="*/ 1503 w 2312"/>
                <a:gd name="T17" fmla="*/ 114 h 1461"/>
                <a:gd name="T18" fmla="*/ 1584 w 2312"/>
                <a:gd name="T19" fmla="*/ 93 h 1461"/>
                <a:gd name="T20" fmla="*/ 1618 w 2312"/>
                <a:gd name="T21" fmla="*/ 64 h 1461"/>
                <a:gd name="T22" fmla="*/ 1622 w 2312"/>
                <a:gd name="T23" fmla="*/ 4 h 1461"/>
                <a:gd name="T24" fmla="*/ 1762 w 2312"/>
                <a:gd name="T25" fmla="*/ 13 h 1461"/>
                <a:gd name="T26" fmla="*/ 1825 w 2312"/>
                <a:gd name="T27" fmla="*/ 38 h 1461"/>
                <a:gd name="T28" fmla="*/ 1838 w 2312"/>
                <a:gd name="T29" fmla="*/ 110 h 1461"/>
                <a:gd name="T30" fmla="*/ 1872 w 2312"/>
                <a:gd name="T31" fmla="*/ 161 h 1461"/>
                <a:gd name="T32" fmla="*/ 1939 w 2312"/>
                <a:gd name="T33" fmla="*/ 186 h 1461"/>
                <a:gd name="T34" fmla="*/ 2045 w 2312"/>
                <a:gd name="T35" fmla="*/ 199 h 1461"/>
                <a:gd name="T36" fmla="*/ 2193 w 2312"/>
                <a:gd name="T37" fmla="*/ 195 h 1461"/>
                <a:gd name="T38" fmla="*/ 2253 w 2312"/>
                <a:gd name="T39" fmla="*/ 254 h 1461"/>
                <a:gd name="T40" fmla="*/ 2282 w 2312"/>
                <a:gd name="T41" fmla="*/ 326 h 1461"/>
                <a:gd name="T42" fmla="*/ 2312 w 2312"/>
                <a:gd name="T43" fmla="*/ 423 h 1461"/>
                <a:gd name="T44" fmla="*/ 2303 w 2312"/>
                <a:gd name="T45" fmla="*/ 474 h 1461"/>
                <a:gd name="T46" fmla="*/ 2295 w 2312"/>
                <a:gd name="T47" fmla="*/ 572 h 1461"/>
                <a:gd name="T48" fmla="*/ 2303 w 2312"/>
                <a:gd name="T49" fmla="*/ 627 h 1461"/>
                <a:gd name="T50" fmla="*/ 2214 w 2312"/>
                <a:gd name="T51" fmla="*/ 661 h 1461"/>
                <a:gd name="T52" fmla="*/ 2176 w 2312"/>
                <a:gd name="T53" fmla="*/ 690 h 1461"/>
                <a:gd name="T54" fmla="*/ 2172 w 2312"/>
                <a:gd name="T55" fmla="*/ 754 h 1461"/>
                <a:gd name="T56" fmla="*/ 2223 w 2312"/>
                <a:gd name="T57" fmla="*/ 843 h 1461"/>
                <a:gd name="T58" fmla="*/ 2240 w 2312"/>
                <a:gd name="T59" fmla="*/ 893 h 1461"/>
                <a:gd name="T60" fmla="*/ 2202 w 2312"/>
                <a:gd name="T61" fmla="*/ 919 h 1461"/>
                <a:gd name="T62" fmla="*/ 2087 w 2312"/>
                <a:gd name="T63" fmla="*/ 919 h 1461"/>
                <a:gd name="T64" fmla="*/ 1999 w 2312"/>
                <a:gd name="T65" fmla="*/ 881 h 1461"/>
                <a:gd name="T66" fmla="*/ 1935 w 2312"/>
                <a:gd name="T67" fmla="*/ 898 h 1461"/>
                <a:gd name="T68" fmla="*/ 1800 w 2312"/>
                <a:gd name="T69" fmla="*/ 995 h 1461"/>
                <a:gd name="T70" fmla="*/ 1694 w 2312"/>
                <a:gd name="T71" fmla="*/ 1059 h 1461"/>
                <a:gd name="T72" fmla="*/ 1702 w 2312"/>
                <a:gd name="T73" fmla="*/ 1122 h 1461"/>
                <a:gd name="T74" fmla="*/ 1690 w 2312"/>
                <a:gd name="T75" fmla="*/ 1194 h 1461"/>
                <a:gd name="T76" fmla="*/ 1660 w 2312"/>
                <a:gd name="T77" fmla="*/ 1308 h 1461"/>
                <a:gd name="T78" fmla="*/ 1639 w 2312"/>
                <a:gd name="T79" fmla="*/ 1372 h 1461"/>
                <a:gd name="T80" fmla="*/ 1508 w 2312"/>
                <a:gd name="T81" fmla="*/ 1342 h 1461"/>
                <a:gd name="T82" fmla="*/ 1380 w 2312"/>
                <a:gd name="T83" fmla="*/ 1329 h 1461"/>
                <a:gd name="T84" fmla="*/ 1300 w 2312"/>
                <a:gd name="T85" fmla="*/ 1368 h 1461"/>
                <a:gd name="T86" fmla="*/ 1097 w 2312"/>
                <a:gd name="T87" fmla="*/ 1325 h 1461"/>
                <a:gd name="T88" fmla="*/ 999 w 2312"/>
                <a:gd name="T89" fmla="*/ 1325 h 1461"/>
                <a:gd name="T90" fmla="*/ 936 w 2312"/>
                <a:gd name="T91" fmla="*/ 1359 h 1461"/>
                <a:gd name="T92" fmla="*/ 902 w 2312"/>
                <a:gd name="T93" fmla="*/ 1406 h 1461"/>
                <a:gd name="T94" fmla="*/ 856 w 2312"/>
                <a:gd name="T95" fmla="*/ 1435 h 1461"/>
                <a:gd name="T96" fmla="*/ 758 w 2312"/>
                <a:gd name="T97" fmla="*/ 1456 h 1461"/>
                <a:gd name="T98" fmla="*/ 686 w 2312"/>
                <a:gd name="T99" fmla="*/ 1397 h 1461"/>
                <a:gd name="T100" fmla="*/ 589 w 2312"/>
                <a:gd name="T101" fmla="*/ 1359 h 1461"/>
                <a:gd name="T102" fmla="*/ 508 w 2312"/>
                <a:gd name="T103" fmla="*/ 1338 h 1461"/>
                <a:gd name="T104" fmla="*/ 424 w 2312"/>
                <a:gd name="T105" fmla="*/ 1300 h 1461"/>
                <a:gd name="T106" fmla="*/ 394 w 2312"/>
                <a:gd name="T107" fmla="*/ 1283 h 1461"/>
                <a:gd name="T108" fmla="*/ 335 w 2312"/>
                <a:gd name="T109" fmla="*/ 1219 h 1461"/>
                <a:gd name="T110" fmla="*/ 377 w 2312"/>
                <a:gd name="T111" fmla="*/ 1186 h 1461"/>
                <a:gd name="T112" fmla="*/ 305 w 2312"/>
                <a:gd name="T113" fmla="*/ 1177 h 1461"/>
                <a:gd name="T114" fmla="*/ 263 w 2312"/>
                <a:gd name="T115" fmla="*/ 1130 h 1461"/>
                <a:gd name="T116" fmla="*/ 170 w 2312"/>
                <a:gd name="T117" fmla="*/ 982 h 1461"/>
                <a:gd name="T118" fmla="*/ 81 w 2312"/>
                <a:gd name="T119" fmla="*/ 876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2" h="1461">
                  <a:moveTo>
                    <a:pt x="0" y="758"/>
                  </a:moveTo>
                  <a:lnTo>
                    <a:pt x="22" y="749"/>
                  </a:lnTo>
                  <a:lnTo>
                    <a:pt x="30" y="745"/>
                  </a:lnTo>
                  <a:lnTo>
                    <a:pt x="64" y="733"/>
                  </a:lnTo>
                  <a:lnTo>
                    <a:pt x="115" y="711"/>
                  </a:lnTo>
                  <a:lnTo>
                    <a:pt x="305" y="631"/>
                  </a:lnTo>
                  <a:lnTo>
                    <a:pt x="322" y="627"/>
                  </a:lnTo>
                  <a:lnTo>
                    <a:pt x="343" y="618"/>
                  </a:lnTo>
                  <a:lnTo>
                    <a:pt x="403" y="589"/>
                  </a:lnTo>
                  <a:lnTo>
                    <a:pt x="483" y="555"/>
                  </a:lnTo>
                  <a:lnTo>
                    <a:pt x="504" y="546"/>
                  </a:lnTo>
                  <a:lnTo>
                    <a:pt x="521" y="538"/>
                  </a:lnTo>
                  <a:lnTo>
                    <a:pt x="525" y="534"/>
                  </a:lnTo>
                  <a:lnTo>
                    <a:pt x="534" y="529"/>
                  </a:lnTo>
                  <a:lnTo>
                    <a:pt x="542" y="525"/>
                  </a:lnTo>
                  <a:lnTo>
                    <a:pt x="547" y="521"/>
                  </a:lnTo>
                  <a:lnTo>
                    <a:pt x="551" y="517"/>
                  </a:lnTo>
                  <a:lnTo>
                    <a:pt x="555" y="517"/>
                  </a:lnTo>
                  <a:lnTo>
                    <a:pt x="555" y="512"/>
                  </a:lnTo>
                  <a:lnTo>
                    <a:pt x="559" y="508"/>
                  </a:lnTo>
                  <a:lnTo>
                    <a:pt x="568" y="500"/>
                  </a:lnTo>
                  <a:lnTo>
                    <a:pt x="568" y="495"/>
                  </a:lnTo>
                  <a:lnTo>
                    <a:pt x="572" y="495"/>
                  </a:lnTo>
                  <a:lnTo>
                    <a:pt x="576" y="495"/>
                  </a:lnTo>
                  <a:lnTo>
                    <a:pt x="580" y="495"/>
                  </a:lnTo>
                  <a:lnTo>
                    <a:pt x="589" y="500"/>
                  </a:lnTo>
                  <a:lnTo>
                    <a:pt x="593" y="500"/>
                  </a:lnTo>
                  <a:lnTo>
                    <a:pt x="597" y="500"/>
                  </a:lnTo>
                  <a:lnTo>
                    <a:pt x="602" y="500"/>
                  </a:lnTo>
                  <a:lnTo>
                    <a:pt x="606" y="500"/>
                  </a:lnTo>
                  <a:lnTo>
                    <a:pt x="610" y="500"/>
                  </a:lnTo>
                  <a:lnTo>
                    <a:pt x="614" y="500"/>
                  </a:lnTo>
                  <a:lnTo>
                    <a:pt x="618" y="495"/>
                  </a:lnTo>
                  <a:lnTo>
                    <a:pt x="635" y="491"/>
                  </a:lnTo>
                  <a:lnTo>
                    <a:pt x="733" y="449"/>
                  </a:lnTo>
                  <a:lnTo>
                    <a:pt x="792" y="423"/>
                  </a:lnTo>
                  <a:lnTo>
                    <a:pt x="894" y="377"/>
                  </a:lnTo>
                  <a:lnTo>
                    <a:pt x="1055" y="309"/>
                  </a:lnTo>
                  <a:lnTo>
                    <a:pt x="1143" y="271"/>
                  </a:lnTo>
                  <a:lnTo>
                    <a:pt x="1169" y="263"/>
                  </a:lnTo>
                  <a:lnTo>
                    <a:pt x="1194" y="250"/>
                  </a:lnTo>
                  <a:lnTo>
                    <a:pt x="1211" y="246"/>
                  </a:lnTo>
                  <a:lnTo>
                    <a:pt x="1228" y="237"/>
                  </a:lnTo>
                  <a:lnTo>
                    <a:pt x="1241" y="233"/>
                  </a:lnTo>
                  <a:lnTo>
                    <a:pt x="1249" y="229"/>
                  </a:lnTo>
                  <a:lnTo>
                    <a:pt x="1266" y="224"/>
                  </a:lnTo>
                  <a:lnTo>
                    <a:pt x="1275" y="220"/>
                  </a:lnTo>
                  <a:lnTo>
                    <a:pt x="1279" y="220"/>
                  </a:lnTo>
                  <a:lnTo>
                    <a:pt x="1279" y="216"/>
                  </a:lnTo>
                  <a:lnTo>
                    <a:pt x="1296" y="208"/>
                  </a:lnTo>
                  <a:lnTo>
                    <a:pt x="1296" y="203"/>
                  </a:lnTo>
                  <a:lnTo>
                    <a:pt x="1300" y="203"/>
                  </a:lnTo>
                  <a:lnTo>
                    <a:pt x="1300" y="199"/>
                  </a:lnTo>
                  <a:lnTo>
                    <a:pt x="1304" y="199"/>
                  </a:lnTo>
                  <a:lnTo>
                    <a:pt x="1304" y="195"/>
                  </a:lnTo>
                  <a:lnTo>
                    <a:pt x="1309" y="195"/>
                  </a:lnTo>
                  <a:lnTo>
                    <a:pt x="1313" y="195"/>
                  </a:lnTo>
                  <a:lnTo>
                    <a:pt x="1317" y="199"/>
                  </a:lnTo>
                  <a:lnTo>
                    <a:pt x="1317" y="203"/>
                  </a:lnTo>
                  <a:lnTo>
                    <a:pt x="1325" y="216"/>
                  </a:lnTo>
                  <a:lnTo>
                    <a:pt x="1330" y="224"/>
                  </a:lnTo>
                  <a:lnTo>
                    <a:pt x="1330" y="229"/>
                  </a:lnTo>
                  <a:lnTo>
                    <a:pt x="1334" y="229"/>
                  </a:lnTo>
                  <a:lnTo>
                    <a:pt x="1338" y="233"/>
                  </a:lnTo>
                  <a:lnTo>
                    <a:pt x="1338" y="237"/>
                  </a:lnTo>
                  <a:lnTo>
                    <a:pt x="1342" y="237"/>
                  </a:lnTo>
                  <a:lnTo>
                    <a:pt x="1347" y="237"/>
                  </a:lnTo>
                  <a:lnTo>
                    <a:pt x="1347" y="233"/>
                  </a:lnTo>
                  <a:lnTo>
                    <a:pt x="1351" y="229"/>
                  </a:lnTo>
                  <a:lnTo>
                    <a:pt x="1351" y="224"/>
                  </a:lnTo>
                  <a:lnTo>
                    <a:pt x="1351" y="220"/>
                  </a:lnTo>
                  <a:lnTo>
                    <a:pt x="1351" y="212"/>
                  </a:lnTo>
                  <a:lnTo>
                    <a:pt x="1351" y="208"/>
                  </a:lnTo>
                  <a:lnTo>
                    <a:pt x="1351" y="203"/>
                  </a:lnTo>
                  <a:lnTo>
                    <a:pt x="1351" y="199"/>
                  </a:lnTo>
                  <a:lnTo>
                    <a:pt x="1351" y="195"/>
                  </a:lnTo>
                  <a:lnTo>
                    <a:pt x="1355" y="191"/>
                  </a:lnTo>
                  <a:lnTo>
                    <a:pt x="1359" y="186"/>
                  </a:lnTo>
                  <a:lnTo>
                    <a:pt x="1359" y="182"/>
                  </a:lnTo>
                  <a:lnTo>
                    <a:pt x="1364" y="182"/>
                  </a:lnTo>
                  <a:lnTo>
                    <a:pt x="1368" y="178"/>
                  </a:lnTo>
                  <a:lnTo>
                    <a:pt x="1372" y="174"/>
                  </a:lnTo>
                  <a:lnTo>
                    <a:pt x="1380" y="169"/>
                  </a:lnTo>
                  <a:lnTo>
                    <a:pt x="1385" y="169"/>
                  </a:lnTo>
                  <a:lnTo>
                    <a:pt x="1393" y="165"/>
                  </a:lnTo>
                  <a:lnTo>
                    <a:pt x="1402" y="161"/>
                  </a:lnTo>
                  <a:lnTo>
                    <a:pt x="1419" y="152"/>
                  </a:lnTo>
                  <a:lnTo>
                    <a:pt x="1444" y="140"/>
                  </a:lnTo>
                  <a:lnTo>
                    <a:pt x="1491" y="123"/>
                  </a:lnTo>
                  <a:lnTo>
                    <a:pt x="1503" y="114"/>
                  </a:lnTo>
                  <a:lnTo>
                    <a:pt x="1520" y="110"/>
                  </a:lnTo>
                  <a:lnTo>
                    <a:pt x="1533" y="102"/>
                  </a:lnTo>
                  <a:lnTo>
                    <a:pt x="1541" y="102"/>
                  </a:lnTo>
                  <a:lnTo>
                    <a:pt x="1550" y="97"/>
                  </a:lnTo>
                  <a:lnTo>
                    <a:pt x="1554" y="97"/>
                  </a:lnTo>
                  <a:lnTo>
                    <a:pt x="1558" y="97"/>
                  </a:lnTo>
                  <a:lnTo>
                    <a:pt x="1567" y="97"/>
                  </a:lnTo>
                  <a:lnTo>
                    <a:pt x="1575" y="97"/>
                  </a:lnTo>
                  <a:lnTo>
                    <a:pt x="1579" y="97"/>
                  </a:lnTo>
                  <a:lnTo>
                    <a:pt x="1584" y="93"/>
                  </a:lnTo>
                  <a:lnTo>
                    <a:pt x="1588" y="93"/>
                  </a:lnTo>
                  <a:lnTo>
                    <a:pt x="1592" y="93"/>
                  </a:lnTo>
                  <a:lnTo>
                    <a:pt x="1592" y="89"/>
                  </a:lnTo>
                  <a:lnTo>
                    <a:pt x="1596" y="89"/>
                  </a:lnTo>
                  <a:lnTo>
                    <a:pt x="1601" y="85"/>
                  </a:lnTo>
                  <a:lnTo>
                    <a:pt x="1605" y="81"/>
                  </a:lnTo>
                  <a:lnTo>
                    <a:pt x="1609" y="76"/>
                  </a:lnTo>
                  <a:lnTo>
                    <a:pt x="1613" y="72"/>
                  </a:lnTo>
                  <a:lnTo>
                    <a:pt x="1613" y="68"/>
                  </a:lnTo>
                  <a:lnTo>
                    <a:pt x="1618" y="64"/>
                  </a:lnTo>
                  <a:lnTo>
                    <a:pt x="1618" y="59"/>
                  </a:lnTo>
                  <a:lnTo>
                    <a:pt x="1622" y="55"/>
                  </a:lnTo>
                  <a:lnTo>
                    <a:pt x="1622" y="47"/>
                  </a:lnTo>
                  <a:lnTo>
                    <a:pt x="1622" y="42"/>
                  </a:lnTo>
                  <a:lnTo>
                    <a:pt x="1622" y="38"/>
                  </a:lnTo>
                  <a:lnTo>
                    <a:pt x="1626" y="30"/>
                  </a:lnTo>
                  <a:lnTo>
                    <a:pt x="1626" y="25"/>
                  </a:lnTo>
                  <a:lnTo>
                    <a:pt x="1626" y="17"/>
                  </a:lnTo>
                  <a:lnTo>
                    <a:pt x="1622" y="9"/>
                  </a:lnTo>
                  <a:lnTo>
                    <a:pt x="1622" y="4"/>
                  </a:lnTo>
                  <a:lnTo>
                    <a:pt x="1622" y="0"/>
                  </a:lnTo>
                  <a:lnTo>
                    <a:pt x="1626" y="0"/>
                  </a:lnTo>
                  <a:lnTo>
                    <a:pt x="1630" y="0"/>
                  </a:lnTo>
                  <a:lnTo>
                    <a:pt x="1639" y="0"/>
                  </a:lnTo>
                  <a:lnTo>
                    <a:pt x="1647" y="0"/>
                  </a:lnTo>
                  <a:lnTo>
                    <a:pt x="1673" y="4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53" y="13"/>
                  </a:lnTo>
                  <a:lnTo>
                    <a:pt x="1762" y="13"/>
                  </a:lnTo>
                  <a:lnTo>
                    <a:pt x="1766" y="13"/>
                  </a:lnTo>
                  <a:lnTo>
                    <a:pt x="1778" y="17"/>
                  </a:lnTo>
                  <a:lnTo>
                    <a:pt x="1791" y="17"/>
                  </a:lnTo>
                  <a:lnTo>
                    <a:pt x="1795" y="21"/>
                  </a:lnTo>
                  <a:lnTo>
                    <a:pt x="1804" y="21"/>
                  </a:lnTo>
                  <a:lnTo>
                    <a:pt x="1808" y="25"/>
                  </a:lnTo>
                  <a:lnTo>
                    <a:pt x="1812" y="25"/>
                  </a:lnTo>
                  <a:lnTo>
                    <a:pt x="1821" y="30"/>
                  </a:lnTo>
                  <a:lnTo>
                    <a:pt x="1825" y="34"/>
                  </a:lnTo>
                  <a:lnTo>
                    <a:pt x="1825" y="38"/>
                  </a:lnTo>
                  <a:lnTo>
                    <a:pt x="1829" y="38"/>
                  </a:lnTo>
                  <a:lnTo>
                    <a:pt x="1829" y="42"/>
                  </a:lnTo>
                  <a:lnTo>
                    <a:pt x="1829" y="47"/>
                  </a:lnTo>
                  <a:lnTo>
                    <a:pt x="1829" y="51"/>
                  </a:lnTo>
                  <a:lnTo>
                    <a:pt x="1833" y="64"/>
                  </a:lnTo>
                  <a:lnTo>
                    <a:pt x="1833" y="72"/>
                  </a:lnTo>
                  <a:lnTo>
                    <a:pt x="1833" y="89"/>
                  </a:lnTo>
                  <a:lnTo>
                    <a:pt x="1833" y="102"/>
                  </a:lnTo>
                  <a:lnTo>
                    <a:pt x="1838" y="106"/>
                  </a:lnTo>
                  <a:lnTo>
                    <a:pt x="1838" y="110"/>
                  </a:lnTo>
                  <a:lnTo>
                    <a:pt x="1838" y="119"/>
                  </a:lnTo>
                  <a:lnTo>
                    <a:pt x="1842" y="123"/>
                  </a:lnTo>
                  <a:lnTo>
                    <a:pt x="1846" y="131"/>
                  </a:lnTo>
                  <a:lnTo>
                    <a:pt x="1846" y="136"/>
                  </a:lnTo>
                  <a:lnTo>
                    <a:pt x="1850" y="140"/>
                  </a:lnTo>
                  <a:lnTo>
                    <a:pt x="1855" y="144"/>
                  </a:lnTo>
                  <a:lnTo>
                    <a:pt x="1859" y="148"/>
                  </a:lnTo>
                  <a:lnTo>
                    <a:pt x="1863" y="152"/>
                  </a:lnTo>
                  <a:lnTo>
                    <a:pt x="1867" y="157"/>
                  </a:lnTo>
                  <a:lnTo>
                    <a:pt x="1872" y="161"/>
                  </a:lnTo>
                  <a:lnTo>
                    <a:pt x="1880" y="165"/>
                  </a:lnTo>
                  <a:lnTo>
                    <a:pt x="1880" y="169"/>
                  </a:lnTo>
                  <a:lnTo>
                    <a:pt x="1889" y="174"/>
                  </a:lnTo>
                  <a:lnTo>
                    <a:pt x="1893" y="174"/>
                  </a:lnTo>
                  <a:lnTo>
                    <a:pt x="1901" y="178"/>
                  </a:lnTo>
                  <a:lnTo>
                    <a:pt x="1910" y="182"/>
                  </a:lnTo>
                  <a:lnTo>
                    <a:pt x="1918" y="182"/>
                  </a:lnTo>
                  <a:lnTo>
                    <a:pt x="1927" y="186"/>
                  </a:lnTo>
                  <a:lnTo>
                    <a:pt x="1935" y="186"/>
                  </a:lnTo>
                  <a:lnTo>
                    <a:pt x="1939" y="186"/>
                  </a:lnTo>
                  <a:lnTo>
                    <a:pt x="1948" y="191"/>
                  </a:lnTo>
                  <a:lnTo>
                    <a:pt x="1956" y="191"/>
                  </a:lnTo>
                  <a:lnTo>
                    <a:pt x="1977" y="191"/>
                  </a:lnTo>
                  <a:lnTo>
                    <a:pt x="1990" y="191"/>
                  </a:lnTo>
                  <a:lnTo>
                    <a:pt x="1994" y="191"/>
                  </a:lnTo>
                  <a:lnTo>
                    <a:pt x="2007" y="195"/>
                  </a:lnTo>
                  <a:lnTo>
                    <a:pt x="2024" y="195"/>
                  </a:lnTo>
                  <a:lnTo>
                    <a:pt x="2028" y="195"/>
                  </a:lnTo>
                  <a:lnTo>
                    <a:pt x="2037" y="199"/>
                  </a:lnTo>
                  <a:lnTo>
                    <a:pt x="2045" y="199"/>
                  </a:lnTo>
                  <a:lnTo>
                    <a:pt x="2054" y="199"/>
                  </a:lnTo>
                  <a:lnTo>
                    <a:pt x="2117" y="195"/>
                  </a:lnTo>
                  <a:lnTo>
                    <a:pt x="2130" y="191"/>
                  </a:lnTo>
                  <a:lnTo>
                    <a:pt x="2155" y="191"/>
                  </a:lnTo>
                  <a:lnTo>
                    <a:pt x="2172" y="191"/>
                  </a:lnTo>
                  <a:lnTo>
                    <a:pt x="2176" y="191"/>
                  </a:lnTo>
                  <a:lnTo>
                    <a:pt x="2181" y="191"/>
                  </a:lnTo>
                  <a:lnTo>
                    <a:pt x="2185" y="195"/>
                  </a:lnTo>
                  <a:lnTo>
                    <a:pt x="2189" y="195"/>
                  </a:lnTo>
                  <a:lnTo>
                    <a:pt x="2193" y="195"/>
                  </a:lnTo>
                  <a:lnTo>
                    <a:pt x="2193" y="199"/>
                  </a:lnTo>
                  <a:lnTo>
                    <a:pt x="2198" y="199"/>
                  </a:lnTo>
                  <a:lnTo>
                    <a:pt x="2206" y="208"/>
                  </a:lnTo>
                  <a:lnTo>
                    <a:pt x="2210" y="212"/>
                  </a:lnTo>
                  <a:lnTo>
                    <a:pt x="2214" y="216"/>
                  </a:lnTo>
                  <a:lnTo>
                    <a:pt x="2223" y="224"/>
                  </a:lnTo>
                  <a:lnTo>
                    <a:pt x="2227" y="229"/>
                  </a:lnTo>
                  <a:lnTo>
                    <a:pt x="2240" y="241"/>
                  </a:lnTo>
                  <a:lnTo>
                    <a:pt x="2244" y="246"/>
                  </a:lnTo>
                  <a:lnTo>
                    <a:pt x="2253" y="254"/>
                  </a:lnTo>
                  <a:lnTo>
                    <a:pt x="2253" y="258"/>
                  </a:lnTo>
                  <a:lnTo>
                    <a:pt x="2257" y="263"/>
                  </a:lnTo>
                  <a:lnTo>
                    <a:pt x="2261" y="267"/>
                  </a:lnTo>
                  <a:lnTo>
                    <a:pt x="2261" y="271"/>
                  </a:lnTo>
                  <a:lnTo>
                    <a:pt x="2265" y="271"/>
                  </a:lnTo>
                  <a:lnTo>
                    <a:pt x="2270" y="279"/>
                  </a:lnTo>
                  <a:lnTo>
                    <a:pt x="2270" y="288"/>
                  </a:lnTo>
                  <a:lnTo>
                    <a:pt x="2278" y="313"/>
                  </a:lnTo>
                  <a:lnTo>
                    <a:pt x="2282" y="322"/>
                  </a:lnTo>
                  <a:lnTo>
                    <a:pt x="2282" y="326"/>
                  </a:lnTo>
                  <a:lnTo>
                    <a:pt x="2286" y="351"/>
                  </a:lnTo>
                  <a:lnTo>
                    <a:pt x="2291" y="360"/>
                  </a:lnTo>
                  <a:lnTo>
                    <a:pt x="2291" y="377"/>
                  </a:lnTo>
                  <a:lnTo>
                    <a:pt x="2291" y="381"/>
                  </a:lnTo>
                  <a:lnTo>
                    <a:pt x="2295" y="390"/>
                  </a:lnTo>
                  <a:lnTo>
                    <a:pt x="2295" y="394"/>
                  </a:lnTo>
                  <a:lnTo>
                    <a:pt x="2299" y="398"/>
                  </a:lnTo>
                  <a:lnTo>
                    <a:pt x="2303" y="407"/>
                  </a:lnTo>
                  <a:lnTo>
                    <a:pt x="2308" y="419"/>
                  </a:lnTo>
                  <a:lnTo>
                    <a:pt x="2312" y="423"/>
                  </a:lnTo>
                  <a:lnTo>
                    <a:pt x="2312" y="428"/>
                  </a:lnTo>
                  <a:lnTo>
                    <a:pt x="2312" y="432"/>
                  </a:lnTo>
                  <a:lnTo>
                    <a:pt x="2312" y="436"/>
                  </a:lnTo>
                  <a:lnTo>
                    <a:pt x="2312" y="440"/>
                  </a:lnTo>
                  <a:lnTo>
                    <a:pt x="2312" y="445"/>
                  </a:lnTo>
                  <a:lnTo>
                    <a:pt x="2312" y="449"/>
                  </a:lnTo>
                  <a:lnTo>
                    <a:pt x="2312" y="453"/>
                  </a:lnTo>
                  <a:lnTo>
                    <a:pt x="2312" y="457"/>
                  </a:lnTo>
                  <a:lnTo>
                    <a:pt x="2308" y="470"/>
                  </a:lnTo>
                  <a:lnTo>
                    <a:pt x="2303" y="474"/>
                  </a:lnTo>
                  <a:lnTo>
                    <a:pt x="2303" y="483"/>
                  </a:lnTo>
                  <a:lnTo>
                    <a:pt x="2303" y="487"/>
                  </a:lnTo>
                  <a:lnTo>
                    <a:pt x="2299" y="500"/>
                  </a:lnTo>
                  <a:lnTo>
                    <a:pt x="2299" y="512"/>
                  </a:lnTo>
                  <a:lnTo>
                    <a:pt x="2299" y="521"/>
                  </a:lnTo>
                  <a:lnTo>
                    <a:pt x="2295" y="534"/>
                  </a:lnTo>
                  <a:lnTo>
                    <a:pt x="2295" y="546"/>
                  </a:lnTo>
                  <a:lnTo>
                    <a:pt x="2295" y="555"/>
                  </a:lnTo>
                  <a:lnTo>
                    <a:pt x="2295" y="559"/>
                  </a:lnTo>
                  <a:lnTo>
                    <a:pt x="2295" y="572"/>
                  </a:lnTo>
                  <a:lnTo>
                    <a:pt x="2295" y="576"/>
                  </a:lnTo>
                  <a:lnTo>
                    <a:pt x="2295" y="580"/>
                  </a:lnTo>
                  <a:lnTo>
                    <a:pt x="2299" y="580"/>
                  </a:lnTo>
                  <a:lnTo>
                    <a:pt x="2303" y="601"/>
                  </a:lnTo>
                  <a:lnTo>
                    <a:pt x="2303" y="605"/>
                  </a:lnTo>
                  <a:lnTo>
                    <a:pt x="2308" y="610"/>
                  </a:lnTo>
                  <a:lnTo>
                    <a:pt x="2308" y="614"/>
                  </a:lnTo>
                  <a:lnTo>
                    <a:pt x="2308" y="618"/>
                  </a:lnTo>
                  <a:lnTo>
                    <a:pt x="2308" y="622"/>
                  </a:lnTo>
                  <a:lnTo>
                    <a:pt x="2303" y="627"/>
                  </a:lnTo>
                  <a:lnTo>
                    <a:pt x="2303" y="631"/>
                  </a:lnTo>
                  <a:lnTo>
                    <a:pt x="2299" y="631"/>
                  </a:lnTo>
                  <a:lnTo>
                    <a:pt x="2295" y="635"/>
                  </a:lnTo>
                  <a:lnTo>
                    <a:pt x="2286" y="639"/>
                  </a:lnTo>
                  <a:lnTo>
                    <a:pt x="2282" y="639"/>
                  </a:lnTo>
                  <a:lnTo>
                    <a:pt x="2278" y="644"/>
                  </a:lnTo>
                  <a:lnTo>
                    <a:pt x="2261" y="648"/>
                  </a:lnTo>
                  <a:lnTo>
                    <a:pt x="2231" y="656"/>
                  </a:lnTo>
                  <a:lnTo>
                    <a:pt x="2219" y="656"/>
                  </a:lnTo>
                  <a:lnTo>
                    <a:pt x="2214" y="661"/>
                  </a:lnTo>
                  <a:lnTo>
                    <a:pt x="2210" y="661"/>
                  </a:lnTo>
                  <a:lnTo>
                    <a:pt x="2206" y="665"/>
                  </a:lnTo>
                  <a:lnTo>
                    <a:pt x="2202" y="665"/>
                  </a:lnTo>
                  <a:lnTo>
                    <a:pt x="2198" y="669"/>
                  </a:lnTo>
                  <a:lnTo>
                    <a:pt x="2193" y="669"/>
                  </a:lnTo>
                  <a:lnTo>
                    <a:pt x="2189" y="673"/>
                  </a:lnTo>
                  <a:lnTo>
                    <a:pt x="2189" y="677"/>
                  </a:lnTo>
                  <a:lnTo>
                    <a:pt x="2185" y="682"/>
                  </a:lnTo>
                  <a:lnTo>
                    <a:pt x="2181" y="686"/>
                  </a:lnTo>
                  <a:lnTo>
                    <a:pt x="2176" y="690"/>
                  </a:lnTo>
                  <a:lnTo>
                    <a:pt x="2176" y="694"/>
                  </a:lnTo>
                  <a:lnTo>
                    <a:pt x="2172" y="703"/>
                  </a:lnTo>
                  <a:lnTo>
                    <a:pt x="2172" y="707"/>
                  </a:lnTo>
                  <a:lnTo>
                    <a:pt x="2172" y="711"/>
                  </a:lnTo>
                  <a:lnTo>
                    <a:pt x="2172" y="720"/>
                  </a:lnTo>
                  <a:lnTo>
                    <a:pt x="2172" y="724"/>
                  </a:lnTo>
                  <a:lnTo>
                    <a:pt x="2172" y="728"/>
                  </a:lnTo>
                  <a:lnTo>
                    <a:pt x="2172" y="733"/>
                  </a:lnTo>
                  <a:lnTo>
                    <a:pt x="2172" y="741"/>
                  </a:lnTo>
                  <a:lnTo>
                    <a:pt x="2172" y="754"/>
                  </a:lnTo>
                  <a:lnTo>
                    <a:pt x="2176" y="762"/>
                  </a:lnTo>
                  <a:lnTo>
                    <a:pt x="2176" y="771"/>
                  </a:lnTo>
                  <a:lnTo>
                    <a:pt x="2181" y="775"/>
                  </a:lnTo>
                  <a:lnTo>
                    <a:pt x="2185" y="783"/>
                  </a:lnTo>
                  <a:lnTo>
                    <a:pt x="2185" y="792"/>
                  </a:lnTo>
                  <a:lnTo>
                    <a:pt x="2189" y="800"/>
                  </a:lnTo>
                  <a:lnTo>
                    <a:pt x="2193" y="804"/>
                  </a:lnTo>
                  <a:lnTo>
                    <a:pt x="2198" y="813"/>
                  </a:lnTo>
                  <a:lnTo>
                    <a:pt x="2219" y="838"/>
                  </a:lnTo>
                  <a:lnTo>
                    <a:pt x="2223" y="843"/>
                  </a:lnTo>
                  <a:lnTo>
                    <a:pt x="2227" y="851"/>
                  </a:lnTo>
                  <a:lnTo>
                    <a:pt x="2231" y="855"/>
                  </a:lnTo>
                  <a:lnTo>
                    <a:pt x="2231" y="860"/>
                  </a:lnTo>
                  <a:lnTo>
                    <a:pt x="2236" y="864"/>
                  </a:lnTo>
                  <a:lnTo>
                    <a:pt x="2236" y="872"/>
                  </a:lnTo>
                  <a:lnTo>
                    <a:pt x="2240" y="876"/>
                  </a:lnTo>
                  <a:lnTo>
                    <a:pt x="2240" y="881"/>
                  </a:lnTo>
                  <a:lnTo>
                    <a:pt x="2240" y="885"/>
                  </a:lnTo>
                  <a:lnTo>
                    <a:pt x="2240" y="889"/>
                  </a:lnTo>
                  <a:lnTo>
                    <a:pt x="2240" y="893"/>
                  </a:lnTo>
                  <a:lnTo>
                    <a:pt x="2236" y="898"/>
                  </a:lnTo>
                  <a:lnTo>
                    <a:pt x="2236" y="902"/>
                  </a:lnTo>
                  <a:lnTo>
                    <a:pt x="2231" y="906"/>
                  </a:lnTo>
                  <a:lnTo>
                    <a:pt x="2227" y="910"/>
                  </a:lnTo>
                  <a:lnTo>
                    <a:pt x="2223" y="915"/>
                  </a:lnTo>
                  <a:lnTo>
                    <a:pt x="2219" y="915"/>
                  </a:lnTo>
                  <a:lnTo>
                    <a:pt x="2214" y="915"/>
                  </a:lnTo>
                  <a:lnTo>
                    <a:pt x="2210" y="919"/>
                  </a:lnTo>
                  <a:lnTo>
                    <a:pt x="2206" y="919"/>
                  </a:lnTo>
                  <a:lnTo>
                    <a:pt x="2202" y="919"/>
                  </a:lnTo>
                  <a:lnTo>
                    <a:pt x="2193" y="919"/>
                  </a:lnTo>
                  <a:lnTo>
                    <a:pt x="2189" y="919"/>
                  </a:lnTo>
                  <a:lnTo>
                    <a:pt x="2172" y="915"/>
                  </a:lnTo>
                  <a:lnTo>
                    <a:pt x="2159" y="915"/>
                  </a:lnTo>
                  <a:lnTo>
                    <a:pt x="2143" y="915"/>
                  </a:lnTo>
                  <a:lnTo>
                    <a:pt x="2130" y="915"/>
                  </a:lnTo>
                  <a:lnTo>
                    <a:pt x="2104" y="915"/>
                  </a:lnTo>
                  <a:lnTo>
                    <a:pt x="2092" y="915"/>
                  </a:lnTo>
                  <a:lnTo>
                    <a:pt x="2087" y="915"/>
                  </a:lnTo>
                  <a:lnTo>
                    <a:pt x="2087" y="919"/>
                  </a:lnTo>
                  <a:lnTo>
                    <a:pt x="2087" y="915"/>
                  </a:lnTo>
                  <a:lnTo>
                    <a:pt x="2066" y="910"/>
                  </a:lnTo>
                  <a:lnTo>
                    <a:pt x="2045" y="898"/>
                  </a:lnTo>
                  <a:lnTo>
                    <a:pt x="2037" y="893"/>
                  </a:lnTo>
                  <a:lnTo>
                    <a:pt x="2032" y="893"/>
                  </a:lnTo>
                  <a:lnTo>
                    <a:pt x="2024" y="889"/>
                  </a:lnTo>
                  <a:lnTo>
                    <a:pt x="2020" y="885"/>
                  </a:lnTo>
                  <a:lnTo>
                    <a:pt x="2011" y="885"/>
                  </a:lnTo>
                  <a:lnTo>
                    <a:pt x="2007" y="885"/>
                  </a:lnTo>
                  <a:lnTo>
                    <a:pt x="1999" y="881"/>
                  </a:lnTo>
                  <a:lnTo>
                    <a:pt x="1994" y="881"/>
                  </a:lnTo>
                  <a:lnTo>
                    <a:pt x="1990" y="881"/>
                  </a:lnTo>
                  <a:lnTo>
                    <a:pt x="1986" y="881"/>
                  </a:lnTo>
                  <a:lnTo>
                    <a:pt x="1982" y="881"/>
                  </a:lnTo>
                  <a:lnTo>
                    <a:pt x="1973" y="885"/>
                  </a:lnTo>
                  <a:lnTo>
                    <a:pt x="1969" y="885"/>
                  </a:lnTo>
                  <a:lnTo>
                    <a:pt x="1960" y="889"/>
                  </a:lnTo>
                  <a:lnTo>
                    <a:pt x="1956" y="889"/>
                  </a:lnTo>
                  <a:lnTo>
                    <a:pt x="1948" y="893"/>
                  </a:lnTo>
                  <a:lnTo>
                    <a:pt x="1935" y="898"/>
                  </a:lnTo>
                  <a:lnTo>
                    <a:pt x="1914" y="910"/>
                  </a:lnTo>
                  <a:lnTo>
                    <a:pt x="1901" y="919"/>
                  </a:lnTo>
                  <a:lnTo>
                    <a:pt x="1893" y="923"/>
                  </a:lnTo>
                  <a:lnTo>
                    <a:pt x="1884" y="931"/>
                  </a:lnTo>
                  <a:lnTo>
                    <a:pt x="1876" y="936"/>
                  </a:lnTo>
                  <a:lnTo>
                    <a:pt x="1863" y="944"/>
                  </a:lnTo>
                  <a:lnTo>
                    <a:pt x="1850" y="953"/>
                  </a:lnTo>
                  <a:lnTo>
                    <a:pt x="1821" y="978"/>
                  </a:lnTo>
                  <a:lnTo>
                    <a:pt x="1808" y="987"/>
                  </a:lnTo>
                  <a:lnTo>
                    <a:pt x="1800" y="995"/>
                  </a:lnTo>
                  <a:lnTo>
                    <a:pt x="1791" y="999"/>
                  </a:lnTo>
                  <a:lnTo>
                    <a:pt x="1778" y="1008"/>
                  </a:lnTo>
                  <a:lnTo>
                    <a:pt x="1766" y="1012"/>
                  </a:lnTo>
                  <a:lnTo>
                    <a:pt x="1736" y="1029"/>
                  </a:lnTo>
                  <a:lnTo>
                    <a:pt x="1719" y="1037"/>
                  </a:lnTo>
                  <a:lnTo>
                    <a:pt x="1711" y="1046"/>
                  </a:lnTo>
                  <a:lnTo>
                    <a:pt x="1706" y="1050"/>
                  </a:lnTo>
                  <a:lnTo>
                    <a:pt x="1702" y="1054"/>
                  </a:lnTo>
                  <a:lnTo>
                    <a:pt x="1698" y="1054"/>
                  </a:lnTo>
                  <a:lnTo>
                    <a:pt x="1694" y="1059"/>
                  </a:lnTo>
                  <a:lnTo>
                    <a:pt x="1694" y="1063"/>
                  </a:lnTo>
                  <a:lnTo>
                    <a:pt x="1690" y="1063"/>
                  </a:lnTo>
                  <a:lnTo>
                    <a:pt x="1690" y="1067"/>
                  </a:lnTo>
                  <a:lnTo>
                    <a:pt x="1690" y="1071"/>
                  </a:lnTo>
                  <a:lnTo>
                    <a:pt x="1694" y="1080"/>
                  </a:lnTo>
                  <a:lnTo>
                    <a:pt x="1694" y="1084"/>
                  </a:lnTo>
                  <a:lnTo>
                    <a:pt x="1698" y="1101"/>
                  </a:lnTo>
                  <a:lnTo>
                    <a:pt x="1698" y="1109"/>
                  </a:lnTo>
                  <a:lnTo>
                    <a:pt x="1702" y="1114"/>
                  </a:lnTo>
                  <a:lnTo>
                    <a:pt x="1702" y="1122"/>
                  </a:lnTo>
                  <a:lnTo>
                    <a:pt x="1702" y="1126"/>
                  </a:lnTo>
                  <a:lnTo>
                    <a:pt x="1698" y="1135"/>
                  </a:lnTo>
                  <a:lnTo>
                    <a:pt x="1694" y="1147"/>
                  </a:lnTo>
                  <a:lnTo>
                    <a:pt x="1694" y="1152"/>
                  </a:lnTo>
                  <a:lnTo>
                    <a:pt x="1694" y="1156"/>
                  </a:lnTo>
                  <a:lnTo>
                    <a:pt x="1690" y="1164"/>
                  </a:lnTo>
                  <a:lnTo>
                    <a:pt x="1690" y="1177"/>
                  </a:lnTo>
                  <a:lnTo>
                    <a:pt x="1690" y="1181"/>
                  </a:lnTo>
                  <a:lnTo>
                    <a:pt x="1690" y="1186"/>
                  </a:lnTo>
                  <a:lnTo>
                    <a:pt x="1690" y="1194"/>
                  </a:lnTo>
                  <a:lnTo>
                    <a:pt x="1685" y="1202"/>
                  </a:lnTo>
                  <a:lnTo>
                    <a:pt x="1685" y="1207"/>
                  </a:lnTo>
                  <a:lnTo>
                    <a:pt x="1673" y="1241"/>
                  </a:lnTo>
                  <a:lnTo>
                    <a:pt x="1668" y="1249"/>
                  </a:lnTo>
                  <a:lnTo>
                    <a:pt x="1668" y="1257"/>
                  </a:lnTo>
                  <a:lnTo>
                    <a:pt x="1664" y="1266"/>
                  </a:lnTo>
                  <a:lnTo>
                    <a:pt x="1664" y="1274"/>
                  </a:lnTo>
                  <a:lnTo>
                    <a:pt x="1664" y="1283"/>
                  </a:lnTo>
                  <a:lnTo>
                    <a:pt x="1660" y="1296"/>
                  </a:lnTo>
                  <a:lnTo>
                    <a:pt x="1660" y="1308"/>
                  </a:lnTo>
                  <a:lnTo>
                    <a:pt x="1656" y="1338"/>
                  </a:lnTo>
                  <a:lnTo>
                    <a:pt x="1656" y="1342"/>
                  </a:lnTo>
                  <a:lnTo>
                    <a:pt x="1656" y="1351"/>
                  </a:lnTo>
                  <a:lnTo>
                    <a:pt x="1656" y="1355"/>
                  </a:lnTo>
                  <a:lnTo>
                    <a:pt x="1651" y="1359"/>
                  </a:lnTo>
                  <a:lnTo>
                    <a:pt x="1651" y="1363"/>
                  </a:lnTo>
                  <a:lnTo>
                    <a:pt x="1651" y="1368"/>
                  </a:lnTo>
                  <a:lnTo>
                    <a:pt x="1647" y="1372"/>
                  </a:lnTo>
                  <a:lnTo>
                    <a:pt x="1643" y="1372"/>
                  </a:lnTo>
                  <a:lnTo>
                    <a:pt x="1639" y="1372"/>
                  </a:lnTo>
                  <a:lnTo>
                    <a:pt x="1635" y="1376"/>
                  </a:lnTo>
                  <a:lnTo>
                    <a:pt x="1630" y="1372"/>
                  </a:lnTo>
                  <a:lnTo>
                    <a:pt x="1626" y="1372"/>
                  </a:lnTo>
                  <a:lnTo>
                    <a:pt x="1622" y="1372"/>
                  </a:lnTo>
                  <a:lnTo>
                    <a:pt x="1601" y="1368"/>
                  </a:lnTo>
                  <a:lnTo>
                    <a:pt x="1588" y="1363"/>
                  </a:lnTo>
                  <a:lnTo>
                    <a:pt x="1575" y="1359"/>
                  </a:lnTo>
                  <a:lnTo>
                    <a:pt x="1541" y="1351"/>
                  </a:lnTo>
                  <a:lnTo>
                    <a:pt x="1524" y="1346"/>
                  </a:lnTo>
                  <a:lnTo>
                    <a:pt x="1508" y="1342"/>
                  </a:lnTo>
                  <a:lnTo>
                    <a:pt x="1499" y="1338"/>
                  </a:lnTo>
                  <a:lnTo>
                    <a:pt x="1491" y="1338"/>
                  </a:lnTo>
                  <a:lnTo>
                    <a:pt x="1478" y="1334"/>
                  </a:lnTo>
                  <a:lnTo>
                    <a:pt x="1461" y="1334"/>
                  </a:lnTo>
                  <a:lnTo>
                    <a:pt x="1440" y="1329"/>
                  </a:lnTo>
                  <a:lnTo>
                    <a:pt x="1414" y="1329"/>
                  </a:lnTo>
                  <a:lnTo>
                    <a:pt x="1406" y="1325"/>
                  </a:lnTo>
                  <a:lnTo>
                    <a:pt x="1397" y="1325"/>
                  </a:lnTo>
                  <a:lnTo>
                    <a:pt x="1389" y="1325"/>
                  </a:lnTo>
                  <a:lnTo>
                    <a:pt x="1380" y="1329"/>
                  </a:lnTo>
                  <a:lnTo>
                    <a:pt x="1376" y="1329"/>
                  </a:lnTo>
                  <a:lnTo>
                    <a:pt x="1372" y="1334"/>
                  </a:lnTo>
                  <a:lnTo>
                    <a:pt x="1364" y="1338"/>
                  </a:lnTo>
                  <a:lnTo>
                    <a:pt x="1355" y="1342"/>
                  </a:lnTo>
                  <a:lnTo>
                    <a:pt x="1351" y="1346"/>
                  </a:lnTo>
                  <a:lnTo>
                    <a:pt x="1325" y="1363"/>
                  </a:lnTo>
                  <a:lnTo>
                    <a:pt x="1321" y="1368"/>
                  </a:lnTo>
                  <a:lnTo>
                    <a:pt x="1317" y="1368"/>
                  </a:lnTo>
                  <a:lnTo>
                    <a:pt x="1313" y="1368"/>
                  </a:lnTo>
                  <a:lnTo>
                    <a:pt x="1300" y="1368"/>
                  </a:lnTo>
                  <a:lnTo>
                    <a:pt x="1283" y="1363"/>
                  </a:lnTo>
                  <a:lnTo>
                    <a:pt x="1270" y="1359"/>
                  </a:lnTo>
                  <a:lnTo>
                    <a:pt x="1228" y="1355"/>
                  </a:lnTo>
                  <a:lnTo>
                    <a:pt x="1203" y="1351"/>
                  </a:lnTo>
                  <a:lnTo>
                    <a:pt x="1190" y="1346"/>
                  </a:lnTo>
                  <a:lnTo>
                    <a:pt x="1173" y="1342"/>
                  </a:lnTo>
                  <a:lnTo>
                    <a:pt x="1135" y="1334"/>
                  </a:lnTo>
                  <a:lnTo>
                    <a:pt x="1118" y="1329"/>
                  </a:lnTo>
                  <a:lnTo>
                    <a:pt x="1110" y="1329"/>
                  </a:lnTo>
                  <a:lnTo>
                    <a:pt x="1097" y="1325"/>
                  </a:lnTo>
                  <a:lnTo>
                    <a:pt x="1084" y="1325"/>
                  </a:lnTo>
                  <a:lnTo>
                    <a:pt x="1071" y="1321"/>
                  </a:lnTo>
                  <a:lnTo>
                    <a:pt x="1059" y="1321"/>
                  </a:lnTo>
                  <a:lnTo>
                    <a:pt x="1050" y="1321"/>
                  </a:lnTo>
                  <a:lnTo>
                    <a:pt x="1042" y="1321"/>
                  </a:lnTo>
                  <a:lnTo>
                    <a:pt x="1029" y="1321"/>
                  </a:lnTo>
                  <a:lnTo>
                    <a:pt x="1021" y="1321"/>
                  </a:lnTo>
                  <a:lnTo>
                    <a:pt x="1012" y="1325"/>
                  </a:lnTo>
                  <a:lnTo>
                    <a:pt x="1008" y="1325"/>
                  </a:lnTo>
                  <a:lnTo>
                    <a:pt x="999" y="1325"/>
                  </a:lnTo>
                  <a:lnTo>
                    <a:pt x="991" y="1329"/>
                  </a:lnTo>
                  <a:lnTo>
                    <a:pt x="987" y="1329"/>
                  </a:lnTo>
                  <a:lnTo>
                    <a:pt x="983" y="1334"/>
                  </a:lnTo>
                  <a:lnTo>
                    <a:pt x="974" y="1334"/>
                  </a:lnTo>
                  <a:lnTo>
                    <a:pt x="966" y="1342"/>
                  </a:lnTo>
                  <a:lnTo>
                    <a:pt x="957" y="1346"/>
                  </a:lnTo>
                  <a:lnTo>
                    <a:pt x="949" y="1351"/>
                  </a:lnTo>
                  <a:lnTo>
                    <a:pt x="944" y="1351"/>
                  </a:lnTo>
                  <a:lnTo>
                    <a:pt x="940" y="1355"/>
                  </a:lnTo>
                  <a:lnTo>
                    <a:pt x="936" y="1359"/>
                  </a:lnTo>
                  <a:lnTo>
                    <a:pt x="932" y="1359"/>
                  </a:lnTo>
                  <a:lnTo>
                    <a:pt x="928" y="1363"/>
                  </a:lnTo>
                  <a:lnTo>
                    <a:pt x="923" y="1372"/>
                  </a:lnTo>
                  <a:lnTo>
                    <a:pt x="919" y="1376"/>
                  </a:lnTo>
                  <a:lnTo>
                    <a:pt x="915" y="1380"/>
                  </a:lnTo>
                  <a:lnTo>
                    <a:pt x="911" y="1385"/>
                  </a:lnTo>
                  <a:lnTo>
                    <a:pt x="906" y="1393"/>
                  </a:lnTo>
                  <a:lnTo>
                    <a:pt x="906" y="1397"/>
                  </a:lnTo>
                  <a:lnTo>
                    <a:pt x="902" y="1401"/>
                  </a:lnTo>
                  <a:lnTo>
                    <a:pt x="902" y="1406"/>
                  </a:lnTo>
                  <a:lnTo>
                    <a:pt x="902" y="1414"/>
                  </a:lnTo>
                  <a:lnTo>
                    <a:pt x="898" y="1418"/>
                  </a:lnTo>
                  <a:lnTo>
                    <a:pt x="898" y="1423"/>
                  </a:lnTo>
                  <a:lnTo>
                    <a:pt x="894" y="1423"/>
                  </a:lnTo>
                  <a:lnTo>
                    <a:pt x="889" y="1427"/>
                  </a:lnTo>
                  <a:lnTo>
                    <a:pt x="885" y="1431"/>
                  </a:lnTo>
                  <a:lnTo>
                    <a:pt x="881" y="1431"/>
                  </a:lnTo>
                  <a:lnTo>
                    <a:pt x="877" y="1431"/>
                  </a:lnTo>
                  <a:lnTo>
                    <a:pt x="864" y="1435"/>
                  </a:lnTo>
                  <a:lnTo>
                    <a:pt x="856" y="1435"/>
                  </a:lnTo>
                  <a:lnTo>
                    <a:pt x="847" y="1440"/>
                  </a:lnTo>
                  <a:lnTo>
                    <a:pt x="834" y="1444"/>
                  </a:lnTo>
                  <a:lnTo>
                    <a:pt x="801" y="1456"/>
                  </a:lnTo>
                  <a:lnTo>
                    <a:pt x="788" y="1461"/>
                  </a:lnTo>
                  <a:lnTo>
                    <a:pt x="784" y="1461"/>
                  </a:lnTo>
                  <a:lnTo>
                    <a:pt x="779" y="1461"/>
                  </a:lnTo>
                  <a:lnTo>
                    <a:pt x="771" y="1461"/>
                  </a:lnTo>
                  <a:lnTo>
                    <a:pt x="767" y="1461"/>
                  </a:lnTo>
                  <a:lnTo>
                    <a:pt x="762" y="1461"/>
                  </a:lnTo>
                  <a:lnTo>
                    <a:pt x="758" y="1456"/>
                  </a:lnTo>
                  <a:lnTo>
                    <a:pt x="754" y="1452"/>
                  </a:lnTo>
                  <a:lnTo>
                    <a:pt x="750" y="1448"/>
                  </a:lnTo>
                  <a:lnTo>
                    <a:pt x="737" y="1440"/>
                  </a:lnTo>
                  <a:lnTo>
                    <a:pt x="733" y="1435"/>
                  </a:lnTo>
                  <a:lnTo>
                    <a:pt x="729" y="1431"/>
                  </a:lnTo>
                  <a:lnTo>
                    <a:pt x="720" y="1423"/>
                  </a:lnTo>
                  <a:lnTo>
                    <a:pt x="712" y="1414"/>
                  </a:lnTo>
                  <a:lnTo>
                    <a:pt x="699" y="1406"/>
                  </a:lnTo>
                  <a:lnTo>
                    <a:pt x="695" y="1401"/>
                  </a:lnTo>
                  <a:lnTo>
                    <a:pt x="686" y="1397"/>
                  </a:lnTo>
                  <a:lnTo>
                    <a:pt x="674" y="1389"/>
                  </a:lnTo>
                  <a:lnTo>
                    <a:pt x="657" y="1380"/>
                  </a:lnTo>
                  <a:lnTo>
                    <a:pt x="644" y="1376"/>
                  </a:lnTo>
                  <a:lnTo>
                    <a:pt x="635" y="1372"/>
                  </a:lnTo>
                  <a:lnTo>
                    <a:pt x="627" y="1368"/>
                  </a:lnTo>
                  <a:lnTo>
                    <a:pt x="623" y="1368"/>
                  </a:lnTo>
                  <a:lnTo>
                    <a:pt x="614" y="1368"/>
                  </a:lnTo>
                  <a:lnTo>
                    <a:pt x="610" y="1363"/>
                  </a:lnTo>
                  <a:lnTo>
                    <a:pt x="602" y="1363"/>
                  </a:lnTo>
                  <a:lnTo>
                    <a:pt x="589" y="1359"/>
                  </a:lnTo>
                  <a:lnTo>
                    <a:pt x="585" y="1359"/>
                  </a:lnTo>
                  <a:lnTo>
                    <a:pt x="572" y="1359"/>
                  </a:lnTo>
                  <a:lnTo>
                    <a:pt x="563" y="1359"/>
                  </a:lnTo>
                  <a:lnTo>
                    <a:pt x="559" y="1359"/>
                  </a:lnTo>
                  <a:lnTo>
                    <a:pt x="551" y="1355"/>
                  </a:lnTo>
                  <a:lnTo>
                    <a:pt x="542" y="1355"/>
                  </a:lnTo>
                  <a:lnTo>
                    <a:pt x="538" y="1351"/>
                  </a:lnTo>
                  <a:lnTo>
                    <a:pt x="530" y="1346"/>
                  </a:lnTo>
                  <a:lnTo>
                    <a:pt x="521" y="1346"/>
                  </a:lnTo>
                  <a:lnTo>
                    <a:pt x="508" y="1338"/>
                  </a:lnTo>
                  <a:lnTo>
                    <a:pt x="496" y="1334"/>
                  </a:lnTo>
                  <a:lnTo>
                    <a:pt x="491" y="1329"/>
                  </a:lnTo>
                  <a:lnTo>
                    <a:pt x="483" y="1325"/>
                  </a:lnTo>
                  <a:lnTo>
                    <a:pt x="466" y="1317"/>
                  </a:lnTo>
                  <a:lnTo>
                    <a:pt x="458" y="1313"/>
                  </a:lnTo>
                  <a:lnTo>
                    <a:pt x="453" y="1308"/>
                  </a:lnTo>
                  <a:lnTo>
                    <a:pt x="445" y="1308"/>
                  </a:lnTo>
                  <a:lnTo>
                    <a:pt x="436" y="1304"/>
                  </a:lnTo>
                  <a:lnTo>
                    <a:pt x="428" y="1300"/>
                  </a:lnTo>
                  <a:lnTo>
                    <a:pt x="424" y="1300"/>
                  </a:lnTo>
                  <a:lnTo>
                    <a:pt x="420" y="1300"/>
                  </a:lnTo>
                  <a:lnTo>
                    <a:pt x="411" y="1300"/>
                  </a:lnTo>
                  <a:lnTo>
                    <a:pt x="407" y="1300"/>
                  </a:lnTo>
                  <a:lnTo>
                    <a:pt x="403" y="1300"/>
                  </a:lnTo>
                  <a:lnTo>
                    <a:pt x="398" y="1300"/>
                  </a:lnTo>
                  <a:lnTo>
                    <a:pt x="398" y="1296"/>
                  </a:lnTo>
                  <a:lnTo>
                    <a:pt x="398" y="1291"/>
                  </a:lnTo>
                  <a:lnTo>
                    <a:pt x="398" y="1287"/>
                  </a:lnTo>
                  <a:lnTo>
                    <a:pt x="398" y="1283"/>
                  </a:lnTo>
                  <a:lnTo>
                    <a:pt x="394" y="1283"/>
                  </a:lnTo>
                  <a:lnTo>
                    <a:pt x="394" y="1279"/>
                  </a:lnTo>
                  <a:lnTo>
                    <a:pt x="390" y="1274"/>
                  </a:lnTo>
                  <a:lnTo>
                    <a:pt x="386" y="1270"/>
                  </a:lnTo>
                  <a:lnTo>
                    <a:pt x="369" y="1253"/>
                  </a:lnTo>
                  <a:lnTo>
                    <a:pt x="352" y="1241"/>
                  </a:lnTo>
                  <a:lnTo>
                    <a:pt x="348" y="1236"/>
                  </a:lnTo>
                  <a:lnTo>
                    <a:pt x="343" y="1232"/>
                  </a:lnTo>
                  <a:lnTo>
                    <a:pt x="339" y="1228"/>
                  </a:lnTo>
                  <a:lnTo>
                    <a:pt x="339" y="1224"/>
                  </a:lnTo>
                  <a:lnTo>
                    <a:pt x="335" y="1219"/>
                  </a:lnTo>
                  <a:lnTo>
                    <a:pt x="335" y="1215"/>
                  </a:lnTo>
                  <a:lnTo>
                    <a:pt x="335" y="1211"/>
                  </a:lnTo>
                  <a:lnTo>
                    <a:pt x="339" y="1207"/>
                  </a:lnTo>
                  <a:lnTo>
                    <a:pt x="343" y="1202"/>
                  </a:lnTo>
                  <a:lnTo>
                    <a:pt x="348" y="1198"/>
                  </a:lnTo>
                  <a:lnTo>
                    <a:pt x="352" y="1198"/>
                  </a:lnTo>
                  <a:lnTo>
                    <a:pt x="364" y="1194"/>
                  </a:lnTo>
                  <a:lnTo>
                    <a:pt x="369" y="1190"/>
                  </a:lnTo>
                  <a:lnTo>
                    <a:pt x="373" y="1186"/>
                  </a:lnTo>
                  <a:lnTo>
                    <a:pt x="377" y="1186"/>
                  </a:lnTo>
                  <a:lnTo>
                    <a:pt x="377" y="1181"/>
                  </a:lnTo>
                  <a:lnTo>
                    <a:pt x="373" y="1181"/>
                  </a:lnTo>
                  <a:lnTo>
                    <a:pt x="373" y="1177"/>
                  </a:lnTo>
                  <a:lnTo>
                    <a:pt x="369" y="1177"/>
                  </a:lnTo>
                  <a:lnTo>
                    <a:pt x="364" y="1177"/>
                  </a:lnTo>
                  <a:lnTo>
                    <a:pt x="356" y="1177"/>
                  </a:lnTo>
                  <a:lnTo>
                    <a:pt x="335" y="1177"/>
                  </a:lnTo>
                  <a:lnTo>
                    <a:pt x="322" y="1177"/>
                  </a:lnTo>
                  <a:lnTo>
                    <a:pt x="314" y="1177"/>
                  </a:lnTo>
                  <a:lnTo>
                    <a:pt x="305" y="1177"/>
                  </a:lnTo>
                  <a:lnTo>
                    <a:pt x="301" y="1173"/>
                  </a:lnTo>
                  <a:lnTo>
                    <a:pt x="297" y="1173"/>
                  </a:lnTo>
                  <a:lnTo>
                    <a:pt x="293" y="1169"/>
                  </a:lnTo>
                  <a:lnTo>
                    <a:pt x="288" y="1164"/>
                  </a:lnTo>
                  <a:lnTo>
                    <a:pt x="284" y="1160"/>
                  </a:lnTo>
                  <a:lnTo>
                    <a:pt x="280" y="1156"/>
                  </a:lnTo>
                  <a:lnTo>
                    <a:pt x="276" y="1152"/>
                  </a:lnTo>
                  <a:lnTo>
                    <a:pt x="271" y="1143"/>
                  </a:lnTo>
                  <a:lnTo>
                    <a:pt x="267" y="1139"/>
                  </a:lnTo>
                  <a:lnTo>
                    <a:pt x="263" y="1130"/>
                  </a:lnTo>
                  <a:lnTo>
                    <a:pt x="259" y="1122"/>
                  </a:lnTo>
                  <a:lnTo>
                    <a:pt x="250" y="1114"/>
                  </a:lnTo>
                  <a:lnTo>
                    <a:pt x="242" y="1101"/>
                  </a:lnTo>
                  <a:lnTo>
                    <a:pt x="216" y="1054"/>
                  </a:lnTo>
                  <a:lnTo>
                    <a:pt x="204" y="1029"/>
                  </a:lnTo>
                  <a:lnTo>
                    <a:pt x="195" y="1016"/>
                  </a:lnTo>
                  <a:lnTo>
                    <a:pt x="191" y="1008"/>
                  </a:lnTo>
                  <a:lnTo>
                    <a:pt x="182" y="999"/>
                  </a:lnTo>
                  <a:lnTo>
                    <a:pt x="178" y="991"/>
                  </a:lnTo>
                  <a:lnTo>
                    <a:pt x="170" y="982"/>
                  </a:lnTo>
                  <a:lnTo>
                    <a:pt x="166" y="974"/>
                  </a:lnTo>
                  <a:lnTo>
                    <a:pt x="161" y="970"/>
                  </a:lnTo>
                  <a:lnTo>
                    <a:pt x="132" y="944"/>
                  </a:lnTo>
                  <a:lnTo>
                    <a:pt x="123" y="931"/>
                  </a:lnTo>
                  <a:lnTo>
                    <a:pt x="115" y="923"/>
                  </a:lnTo>
                  <a:lnTo>
                    <a:pt x="110" y="919"/>
                  </a:lnTo>
                  <a:lnTo>
                    <a:pt x="102" y="910"/>
                  </a:lnTo>
                  <a:lnTo>
                    <a:pt x="94" y="898"/>
                  </a:lnTo>
                  <a:lnTo>
                    <a:pt x="89" y="893"/>
                  </a:lnTo>
                  <a:lnTo>
                    <a:pt x="81" y="876"/>
                  </a:lnTo>
                  <a:lnTo>
                    <a:pt x="0" y="758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Freeform 11"/>
            <p:cNvSpPr>
              <a:spLocks/>
            </p:cNvSpPr>
            <p:nvPr/>
          </p:nvSpPr>
          <p:spPr bwMode="auto">
            <a:xfrm>
              <a:off x="2246384" y="1695235"/>
              <a:ext cx="640147" cy="395344"/>
            </a:xfrm>
            <a:custGeom>
              <a:avLst/>
              <a:gdLst>
                <a:gd name="T0" fmla="*/ 59 w 2019"/>
                <a:gd name="T1" fmla="*/ 876 h 1249"/>
                <a:gd name="T2" fmla="*/ 123 w 2019"/>
                <a:gd name="T3" fmla="*/ 851 h 1249"/>
                <a:gd name="T4" fmla="*/ 81 w 2019"/>
                <a:gd name="T5" fmla="*/ 813 h 1249"/>
                <a:gd name="T6" fmla="*/ 47 w 2019"/>
                <a:gd name="T7" fmla="*/ 753 h 1249"/>
                <a:gd name="T8" fmla="*/ 42 w 2019"/>
                <a:gd name="T9" fmla="*/ 686 h 1249"/>
                <a:gd name="T10" fmla="*/ 72 w 2019"/>
                <a:gd name="T11" fmla="*/ 461 h 1249"/>
                <a:gd name="T12" fmla="*/ 216 w 2019"/>
                <a:gd name="T13" fmla="*/ 457 h 1249"/>
                <a:gd name="T14" fmla="*/ 364 w 2019"/>
                <a:gd name="T15" fmla="*/ 491 h 1249"/>
                <a:gd name="T16" fmla="*/ 385 w 2019"/>
                <a:gd name="T17" fmla="*/ 376 h 1249"/>
                <a:gd name="T18" fmla="*/ 415 w 2019"/>
                <a:gd name="T19" fmla="*/ 254 h 1249"/>
                <a:gd name="T20" fmla="*/ 415 w 2019"/>
                <a:gd name="T21" fmla="*/ 173 h 1249"/>
                <a:gd name="T22" fmla="*/ 580 w 2019"/>
                <a:gd name="T23" fmla="*/ 63 h 1249"/>
                <a:gd name="T24" fmla="*/ 703 w 2019"/>
                <a:gd name="T25" fmla="*/ 0 h 1249"/>
                <a:gd name="T26" fmla="*/ 804 w 2019"/>
                <a:gd name="T27" fmla="*/ 38 h 1249"/>
                <a:gd name="T28" fmla="*/ 885 w 2019"/>
                <a:gd name="T29" fmla="*/ 67 h 1249"/>
                <a:gd name="T30" fmla="*/ 965 w 2019"/>
                <a:gd name="T31" fmla="*/ 84 h 1249"/>
                <a:gd name="T32" fmla="*/ 1092 w 2019"/>
                <a:gd name="T33" fmla="*/ 216 h 1249"/>
                <a:gd name="T34" fmla="*/ 1169 w 2019"/>
                <a:gd name="T35" fmla="*/ 262 h 1249"/>
                <a:gd name="T36" fmla="*/ 1135 w 2019"/>
                <a:gd name="T37" fmla="*/ 313 h 1249"/>
                <a:gd name="T38" fmla="*/ 1080 w 2019"/>
                <a:gd name="T39" fmla="*/ 372 h 1249"/>
                <a:gd name="T40" fmla="*/ 1058 w 2019"/>
                <a:gd name="T41" fmla="*/ 453 h 1249"/>
                <a:gd name="T42" fmla="*/ 1122 w 2019"/>
                <a:gd name="T43" fmla="*/ 432 h 1249"/>
                <a:gd name="T44" fmla="*/ 1202 w 2019"/>
                <a:gd name="T45" fmla="*/ 533 h 1249"/>
                <a:gd name="T46" fmla="*/ 1300 w 2019"/>
                <a:gd name="T47" fmla="*/ 635 h 1249"/>
                <a:gd name="T48" fmla="*/ 1372 w 2019"/>
                <a:gd name="T49" fmla="*/ 656 h 1249"/>
                <a:gd name="T50" fmla="*/ 1452 w 2019"/>
                <a:gd name="T51" fmla="*/ 597 h 1249"/>
                <a:gd name="T52" fmla="*/ 1571 w 2019"/>
                <a:gd name="T53" fmla="*/ 516 h 1249"/>
                <a:gd name="T54" fmla="*/ 1630 w 2019"/>
                <a:gd name="T55" fmla="*/ 487 h 1249"/>
                <a:gd name="T56" fmla="*/ 1774 w 2019"/>
                <a:gd name="T57" fmla="*/ 533 h 1249"/>
                <a:gd name="T58" fmla="*/ 1850 w 2019"/>
                <a:gd name="T59" fmla="*/ 512 h 1249"/>
                <a:gd name="T60" fmla="*/ 1892 w 2019"/>
                <a:gd name="T61" fmla="*/ 554 h 1249"/>
                <a:gd name="T62" fmla="*/ 1854 w 2019"/>
                <a:gd name="T63" fmla="*/ 588 h 1249"/>
                <a:gd name="T64" fmla="*/ 1909 w 2019"/>
                <a:gd name="T65" fmla="*/ 745 h 1249"/>
                <a:gd name="T66" fmla="*/ 1918 w 2019"/>
                <a:gd name="T67" fmla="*/ 910 h 1249"/>
                <a:gd name="T68" fmla="*/ 1998 w 2019"/>
                <a:gd name="T69" fmla="*/ 923 h 1249"/>
                <a:gd name="T70" fmla="*/ 2019 w 2019"/>
                <a:gd name="T71" fmla="*/ 978 h 1249"/>
                <a:gd name="T72" fmla="*/ 1960 w 2019"/>
                <a:gd name="T73" fmla="*/ 1092 h 1249"/>
                <a:gd name="T74" fmla="*/ 1833 w 2019"/>
                <a:gd name="T75" fmla="*/ 1185 h 1249"/>
                <a:gd name="T76" fmla="*/ 1710 w 2019"/>
                <a:gd name="T77" fmla="*/ 1236 h 1249"/>
                <a:gd name="T78" fmla="*/ 1503 w 2019"/>
                <a:gd name="T79" fmla="*/ 1232 h 1249"/>
                <a:gd name="T80" fmla="*/ 1372 w 2019"/>
                <a:gd name="T81" fmla="*/ 1232 h 1249"/>
                <a:gd name="T82" fmla="*/ 1198 w 2019"/>
                <a:gd name="T83" fmla="*/ 1189 h 1249"/>
                <a:gd name="T84" fmla="*/ 1012 w 2019"/>
                <a:gd name="T85" fmla="*/ 1181 h 1249"/>
                <a:gd name="T86" fmla="*/ 940 w 2019"/>
                <a:gd name="T87" fmla="*/ 1194 h 1249"/>
                <a:gd name="T88" fmla="*/ 792 w 2019"/>
                <a:gd name="T89" fmla="*/ 1249 h 1249"/>
                <a:gd name="T90" fmla="*/ 733 w 2019"/>
                <a:gd name="T91" fmla="*/ 1206 h 1249"/>
                <a:gd name="T92" fmla="*/ 741 w 2019"/>
                <a:gd name="T93" fmla="*/ 1122 h 1249"/>
                <a:gd name="T94" fmla="*/ 830 w 2019"/>
                <a:gd name="T95" fmla="*/ 1058 h 1249"/>
                <a:gd name="T96" fmla="*/ 885 w 2019"/>
                <a:gd name="T97" fmla="*/ 995 h 1249"/>
                <a:gd name="T98" fmla="*/ 885 w 2019"/>
                <a:gd name="T99" fmla="*/ 897 h 1249"/>
                <a:gd name="T100" fmla="*/ 826 w 2019"/>
                <a:gd name="T101" fmla="*/ 842 h 1249"/>
                <a:gd name="T102" fmla="*/ 766 w 2019"/>
                <a:gd name="T103" fmla="*/ 868 h 1249"/>
                <a:gd name="T104" fmla="*/ 711 w 2019"/>
                <a:gd name="T105" fmla="*/ 944 h 1249"/>
                <a:gd name="T106" fmla="*/ 576 w 2019"/>
                <a:gd name="T107" fmla="*/ 990 h 1249"/>
                <a:gd name="T108" fmla="*/ 534 w 2019"/>
                <a:gd name="T109" fmla="*/ 944 h 1249"/>
                <a:gd name="T110" fmla="*/ 508 w 2019"/>
                <a:gd name="T111" fmla="*/ 973 h 1249"/>
                <a:gd name="T112" fmla="*/ 470 w 2019"/>
                <a:gd name="T113" fmla="*/ 978 h 1249"/>
                <a:gd name="T114" fmla="*/ 423 w 2019"/>
                <a:gd name="T115" fmla="*/ 918 h 1249"/>
                <a:gd name="T116" fmla="*/ 313 w 2019"/>
                <a:gd name="T117" fmla="*/ 918 h 1249"/>
                <a:gd name="T118" fmla="*/ 292 w 2019"/>
                <a:gd name="T119" fmla="*/ 973 h 1249"/>
                <a:gd name="T120" fmla="*/ 199 w 2019"/>
                <a:gd name="T121" fmla="*/ 952 h 1249"/>
                <a:gd name="T122" fmla="*/ 119 w 2019"/>
                <a:gd name="T123" fmla="*/ 965 h 1249"/>
                <a:gd name="T124" fmla="*/ 51 w 2019"/>
                <a:gd name="T125" fmla="*/ 95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9" h="1249">
                  <a:moveTo>
                    <a:pt x="0" y="910"/>
                  </a:moveTo>
                  <a:lnTo>
                    <a:pt x="4" y="906"/>
                  </a:lnTo>
                  <a:lnTo>
                    <a:pt x="17" y="893"/>
                  </a:lnTo>
                  <a:lnTo>
                    <a:pt x="26" y="889"/>
                  </a:lnTo>
                  <a:lnTo>
                    <a:pt x="26" y="885"/>
                  </a:lnTo>
                  <a:lnTo>
                    <a:pt x="30" y="885"/>
                  </a:lnTo>
                  <a:lnTo>
                    <a:pt x="30" y="880"/>
                  </a:lnTo>
                  <a:lnTo>
                    <a:pt x="34" y="880"/>
                  </a:lnTo>
                  <a:lnTo>
                    <a:pt x="42" y="876"/>
                  </a:lnTo>
                  <a:lnTo>
                    <a:pt x="47" y="876"/>
                  </a:lnTo>
                  <a:lnTo>
                    <a:pt x="51" y="876"/>
                  </a:lnTo>
                  <a:lnTo>
                    <a:pt x="55" y="876"/>
                  </a:lnTo>
                  <a:lnTo>
                    <a:pt x="59" y="876"/>
                  </a:lnTo>
                  <a:lnTo>
                    <a:pt x="81" y="876"/>
                  </a:lnTo>
                  <a:lnTo>
                    <a:pt x="89" y="876"/>
                  </a:lnTo>
                  <a:lnTo>
                    <a:pt x="93" y="876"/>
                  </a:lnTo>
                  <a:lnTo>
                    <a:pt x="97" y="876"/>
                  </a:lnTo>
                  <a:lnTo>
                    <a:pt x="102" y="876"/>
                  </a:lnTo>
                  <a:lnTo>
                    <a:pt x="106" y="872"/>
                  </a:lnTo>
                  <a:lnTo>
                    <a:pt x="110" y="872"/>
                  </a:lnTo>
                  <a:lnTo>
                    <a:pt x="114" y="872"/>
                  </a:lnTo>
                  <a:lnTo>
                    <a:pt x="119" y="868"/>
                  </a:lnTo>
                  <a:lnTo>
                    <a:pt x="123" y="863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51"/>
                  </a:lnTo>
                  <a:lnTo>
                    <a:pt x="123" y="846"/>
                  </a:lnTo>
                  <a:lnTo>
                    <a:pt x="123" y="842"/>
                  </a:lnTo>
                  <a:lnTo>
                    <a:pt x="123" y="838"/>
                  </a:lnTo>
                  <a:lnTo>
                    <a:pt x="123" y="834"/>
                  </a:lnTo>
                  <a:lnTo>
                    <a:pt x="119" y="834"/>
                  </a:lnTo>
                  <a:lnTo>
                    <a:pt x="119" y="830"/>
                  </a:lnTo>
                  <a:lnTo>
                    <a:pt x="114" y="825"/>
                  </a:lnTo>
                  <a:lnTo>
                    <a:pt x="110" y="825"/>
                  </a:lnTo>
                  <a:lnTo>
                    <a:pt x="106" y="821"/>
                  </a:lnTo>
                  <a:lnTo>
                    <a:pt x="102" y="821"/>
                  </a:lnTo>
                  <a:lnTo>
                    <a:pt x="93" y="817"/>
                  </a:lnTo>
                  <a:lnTo>
                    <a:pt x="85" y="813"/>
                  </a:lnTo>
                  <a:lnTo>
                    <a:pt x="81" y="813"/>
                  </a:lnTo>
                  <a:lnTo>
                    <a:pt x="76" y="813"/>
                  </a:lnTo>
                  <a:lnTo>
                    <a:pt x="72" y="808"/>
                  </a:lnTo>
                  <a:lnTo>
                    <a:pt x="64" y="804"/>
                  </a:lnTo>
                  <a:lnTo>
                    <a:pt x="59" y="804"/>
                  </a:lnTo>
                  <a:lnTo>
                    <a:pt x="55" y="796"/>
                  </a:lnTo>
                  <a:lnTo>
                    <a:pt x="51" y="791"/>
                  </a:lnTo>
                  <a:lnTo>
                    <a:pt x="47" y="791"/>
                  </a:lnTo>
                  <a:lnTo>
                    <a:pt x="42" y="787"/>
                  </a:lnTo>
                  <a:lnTo>
                    <a:pt x="42" y="783"/>
                  </a:lnTo>
                  <a:lnTo>
                    <a:pt x="42" y="779"/>
                  </a:lnTo>
                  <a:lnTo>
                    <a:pt x="42" y="774"/>
                  </a:lnTo>
                  <a:lnTo>
                    <a:pt x="42" y="766"/>
                  </a:lnTo>
                  <a:lnTo>
                    <a:pt x="47" y="753"/>
                  </a:lnTo>
                  <a:lnTo>
                    <a:pt x="51" y="745"/>
                  </a:lnTo>
                  <a:lnTo>
                    <a:pt x="55" y="724"/>
                  </a:lnTo>
                  <a:lnTo>
                    <a:pt x="55" y="719"/>
                  </a:lnTo>
                  <a:lnTo>
                    <a:pt x="55" y="715"/>
                  </a:lnTo>
                  <a:lnTo>
                    <a:pt x="55" y="711"/>
                  </a:lnTo>
                  <a:lnTo>
                    <a:pt x="55" y="707"/>
                  </a:lnTo>
                  <a:lnTo>
                    <a:pt x="55" y="702"/>
                  </a:lnTo>
                  <a:lnTo>
                    <a:pt x="55" y="698"/>
                  </a:lnTo>
                  <a:lnTo>
                    <a:pt x="51" y="698"/>
                  </a:lnTo>
                  <a:lnTo>
                    <a:pt x="51" y="694"/>
                  </a:lnTo>
                  <a:lnTo>
                    <a:pt x="47" y="690"/>
                  </a:lnTo>
                  <a:lnTo>
                    <a:pt x="47" y="686"/>
                  </a:lnTo>
                  <a:lnTo>
                    <a:pt x="42" y="686"/>
                  </a:lnTo>
                  <a:lnTo>
                    <a:pt x="42" y="681"/>
                  </a:lnTo>
                  <a:lnTo>
                    <a:pt x="38" y="677"/>
                  </a:lnTo>
                  <a:lnTo>
                    <a:pt x="38" y="669"/>
                  </a:lnTo>
                  <a:lnTo>
                    <a:pt x="38" y="664"/>
                  </a:lnTo>
                  <a:lnTo>
                    <a:pt x="34" y="656"/>
                  </a:lnTo>
                  <a:lnTo>
                    <a:pt x="34" y="647"/>
                  </a:lnTo>
                  <a:lnTo>
                    <a:pt x="34" y="639"/>
                  </a:lnTo>
                  <a:lnTo>
                    <a:pt x="34" y="622"/>
                  </a:lnTo>
                  <a:lnTo>
                    <a:pt x="34" y="537"/>
                  </a:lnTo>
                  <a:lnTo>
                    <a:pt x="38" y="487"/>
                  </a:lnTo>
                  <a:lnTo>
                    <a:pt x="42" y="482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81" y="457"/>
                  </a:lnTo>
                  <a:lnTo>
                    <a:pt x="89" y="453"/>
                  </a:lnTo>
                  <a:lnTo>
                    <a:pt x="93" y="448"/>
                  </a:lnTo>
                  <a:lnTo>
                    <a:pt x="97" y="448"/>
                  </a:lnTo>
                  <a:lnTo>
                    <a:pt x="106" y="444"/>
                  </a:lnTo>
                  <a:lnTo>
                    <a:pt x="114" y="444"/>
                  </a:lnTo>
                  <a:lnTo>
                    <a:pt x="123" y="444"/>
                  </a:lnTo>
                  <a:lnTo>
                    <a:pt x="131" y="448"/>
                  </a:lnTo>
                  <a:lnTo>
                    <a:pt x="157" y="448"/>
                  </a:lnTo>
                  <a:lnTo>
                    <a:pt x="178" y="453"/>
                  </a:lnTo>
                  <a:lnTo>
                    <a:pt x="195" y="453"/>
                  </a:lnTo>
                  <a:lnTo>
                    <a:pt x="208" y="457"/>
                  </a:lnTo>
                  <a:lnTo>
                    <a:pt x="216" y="457"/>
                  </a:lnTo>
                  <a:lnTo>
                    <a:pt x="225" y="461"/>
                  </a:lnTo>
                  <a:lnTo>
                    <a:pt x="241" y="465"/>
                  </a:lnTo>
                  <a:lnTo>
                    <a:pt x="258" y="470"/>
                  </a:lnTo>
                  <a:lnTo>
                    <a:pt x="292" y="478"/>
                  </a:lnTo>
                  <a:lnTo>
                    <a:pt x="305" y="482"/>
                  </a:lnTo>
                  <a:lnTo>
                    <a:pt x="318" y="487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47" y="491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60" y="491"/>
                  </a:lnTo>
                  <a:lnTo>
                    <a:pt x="364" y="491"/>
                  </a:lnTo>
                  <a:lnTo>
                    <a:pt x="368" y="487"/>
                  </a:lnTo>
                  <a:lnTo>
                    <a:pt x="368" y="482"/>
                  </a:lnTo>
                  <a:lnTo>
                    <a:pt x="368" y="478"/>
                  </a:lnTo>
                  <a:lnTo>
                    <a:pt x="373" y="474"/>
                  </a:lnTo>
                  <a:lnTo>
                    <a:pt x="373" y="470"/>
                  </a:lnTo>
                  <a:lnTo>
                    <a:pt x="373" y="461"/>
                  </a:lnTo>
                  <a:lnTo>
                    <a:pt x="373" y="457"/>
                  </a:lnTo>
                  <a:lnTo>
                    <a:pt x="377" y="427"/>
                  </a:lnTo>
                  <a:lnTo>
                    <a:pt x="377" y="415"/>
                  </a:lnTo>
                  <a:lnTo>
                    <a:pt x="381" y="402"/>
                  </a:lnTo>
                  <a:lnTo>
                    <a:pt x="381" y="393"/>
                  </a:lnTo>
                  <a:lnTo>
                    <a:pt x="381" y="385"/>
                  </a:lnTo>
                  <a:lnTo>
                    <a:pt x="385" y="376"/>
                  </a:lnTo>
                  <a:lnTo>
                    <a:pt x="385" y="368"/>
                  </a:lnTo>
                  <a:lnTo>
                    <a:pt x="390" y="360"/>
                  </a:lnTo>
                  <a:lnTo>
                    <a:pt x="402" y="326"/>
                  </a:lnTo>
                  <a:lnTo>
                    <a:pt x="402" y="321"/>
                  </a:lnTo>
                  <a:lnTo>
                    <a:pt x="407" y="313"/>
                  </a:lnTo>
                  <a:lnTo>
                    <a:pt x="407" y="305"/>
                  </a:lnTo>
                  <a:lnTo>
                    <a:pt x="407" y="300"/>
                  </a:lnTo>
                  <a:lnTo>
                    <a:pt x="407" y="296"/>
                  </a:lnTo>
                  <a:lnTo>
                    <a:pt x="407" y="283"/>
                  </a:lnTo>
                  <a:lnTo>
                    <a:pt x="411" y="275"/>
                  </a:lnTo>
                  <a:lnTo>
                    <a:pt x="411" y="271"/>
                  </a:lnTo>
                  <a:lnTo>
                    <a:pt x="411" y="266"/>
                  </a:lnTo>
                  <a:lnTo>
                    <a:pt x="415" y="254"/>
                  </a:lnTo>
                  <a:lnTo>
                    <a:pt x="419" y="245"/>
                  </a:lnTo>
                  <a:lnTo>
                    <a:pt x="419" y="241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5" y="220"/>
                  </a:lnTo>
                  <a:lnTo>
                    <a:pt x="411" y="203"/>
                  </a:lnTo>
                  <a:lnTo>
                    <a:pt x="411" y="199"/>
                  </a:lnTo>
                  <a:lnTo>
                    <a:pt x="407" y="190"/>
                  </a:lnTo>
                  <a:lnTo>
                    <a:pt x="407" y="186"/>
                  </a:lnTo>
                  <a:lnTo>
                    <a:pt x="407" y="182"/>
                  </a:lnTo>
                  <a:lnTo>
                    <a:pt x="411" y="182"/>
                  </a:lnTo>
                  <a:lnTo>
                    <a:pt x="411" y="178"/>
                  </a:lnTo>
                  <a:lnTo>
                    <a:pt x="415" y="173"/>
                  </a:lnTo>
                  <a:lnTo>
                    <a:pt x="419" y="173"/>
                  </a:lnTo>
                  <a:lnTo>
                    <a:pt x="423" y="169"/>
                  </a:lnTo>
                  <a:lnTo>
                    <a:pt x="428" y="165"/>
                  </a:lnTo>
                  <a:lnTo>
                    <a:pt x="436" y="156"/>
                  </a:lnTo>
                  <a:lnTo>
                    <a:pt x="453" y="148"/>
                  </a:lnTo>
                  <a:lnTo>
                    <a:pt x="483" y="131"/>
                  </a:lnTo>
                  <a:lnTo>
                    <a:pt x="495" y="127"/>
                  </a:lnTo>
                  <a:lnTo>
                    <a:pt x="508" y="118"/>
                  </a:lnTo>
                  <a:lnTo>
                    <a:pt x="517" y="114"/>
                  </a:lnTo>
                  <a:lnTo>
                    <a:pt x="525" y="106"/>
                  </a:lnTo>
                  <a:lnTo>
                    <a:pt x="538" y="97"/>
                  </a:lnTo>
                  <a:lnTo>
                    <a:pt x="567" y="72"/>
                  </a:lnTo>
                  <a:lnTo>
                    <a:pt x="580" y="63"/>
                  </a:lnTo>
                  <a:lnTo>
                    <a:pt x="593" y="55"/>
                  </a:lnTo>
                  <a:lnTo>
                    <a:pt x="601" y="50"/>
                  </a:lnTo>
                  <a:lnTo>
                    <a:pt x="610" y="42"/>
                  </a:lnTo>
                  <a:lnTo>
                    <a:pt x="618" y="38"/>
                  </a:lnTo>
                  <a:lnTo>
                    <a:pt x="631" y="29"/>
                  </a:lnTo>
                  <a:lnTo>
                    <a:pt x="652" y="17"/>
                  </a:lnTo>
                  <a:lnTo>
                    <a:pt x="665" y="12"/>
                  </a:lnTo>
                  <a:lnTo>
                    <a:pt x="673" y="8"/>
                  </a:lnTo>
                  <a:lnTo>
                    <a:pt x="677" y="8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4" y="4"/>
                  </a:lnTo>
                  <a:lnTo>
                    <a:pt x="728" y="4"/>
                  </a:lnTo>
                  <a:lnTo>
                    <a:pt x="737" y="4"/>
                  </a:lnTo>
                  <a:lnTo>
                    <a:pt x="741" y="8"/>
                  </a:lnTo>
                  <a:lnTo>
                    <a:pt x="749" y="12"/>
                  </a:lnTo>
                  <a:lnTo>
                    <a:pt x="754" y="12"/>
                  </a:lnTo>
                  <a:lnTo>
                    <a:pt x="762" y="17"/>
                  </a:lnTo>
                  <a:lnTo>
                    <a:pt x="783" y="29"/>
                  </a:lnTo>
                  <a:lnTo>
                    <a:pt x="804" y="34"/>
                  </a:lnTo>
                  <a:lnTo>
                    <a:pt x="804" y="38"/>
                  </a:lnTo>
                  <a:lnTo>
                    <a:pt x="809" y="38"/>
                  </a:lnTo>
                  <a:lnTo>
                    <a:pt x="809" y="42"/>
                  </a:lnTo>
                  <a:lnTo>
                    <a:pt x="813" y="46"/>
                  </a:lnTo>
                  <a:lnTo>
                    <a:pt x="821" y="50"/>
                  </a:lnTo>
                  <a:lnTo>
                    <a:pt x="826" y="55"/>
                  </a:lnTo>
                  <a:lnTo>
                    <a:pt x="834" y="59"/>
                  </a:lnTo>
                  <a:lnTo>
                    <a:pt x="838" y="63"/>
                  </a:lnTo>
                  <a:lnTo>
                    <a:pt x="843" y="63"/>
                  </a:lnTo>
                  <a:lnTo>
                    <a:pt x="851" y="67"/>
                  </a:lnTo>
                  <a:lnTo>
                    <a:pt x="855" y="67"/>
                  </a:lnTo>
                  <a:lnTo>
                    <a:pt x="864" y="67"/>
                  </a:lnTo>
                  <a:lnTo>
                    <a:pt x="868" y="67"/>
                  </a:lnTo>
                  <a:lnTo>
                    <a:pt x="885" y="67"/>
                  </a:lnTo>
                  <a:lnTo>
                    <a:pt x="889" y="67"/>
                  </a:lnTo>
                  <a:lnTo>
                    <a:pt x="898" y="67"/>
                  </a:lnTo>
                  <a:lnTo>
                    <a:pt x="902" y="67"/>
                  </a:lnTo>
                  <a:lnTo>
                    <a:pt x="906" y="67"/>
                  </a:lnTo>
                  <a:lnTo>
                    <a:pt x="927" y="72"/>
                  </a:lnTo>
                  <a:lnTo>
                    <a:pt x="931" y="72"/>
                  </a:lnTo>
                  <a:lnTo>
                    <a:pt x="940" y="76"/>
                  </a:lnTo>
                  <a:lnTo>
                    <a:pt x="944" y="76"/>
                  </a:lnTo>
                  <a:lnTo>
                    <a:pt x="948" y="76"/>
                  </a:lnTo>
                  <a:lnTo>
                    <a:pt x="948" y="80"/>
                  </a:lnTo>
                  <a:lnTo>
                    <a:pt x="957" y="80"/>
                  </a:lnTo>
                  <a:lnTo>
                    <a:pt x="961" y="84"/>
                  </a:lnTo>
                  <a:lnTo>
                    <a:pt x="965" y="84"/>
                  </a:lnTo>
                  <a:lnTo>
                    <a:pt x="970" y="89"/>
                  </a:lnTo>
                  <a:lnTo>
                    <a:pt x="978" y="93"/>
                  </a:lnTo>
                  <a:lnTo>
                    <a:pt x="991" y="106"/>
                  </a:lnTo>
                  <a:lnTo>
                    <a:pt x="995" y="110"/>
                  </a:lnTo>
                  <a:lnTo>
                    <a:pt x="1008" y="122"/>
                  </a:lnTo>
                  <a:lnTo>
                    <a:pt x="1020" y="139"/>
                  </a:lnTo>
                  <a:lnTo>
                    <a:pt x="1033" y="152"/>
                  </a:lnTo>
                  <a:lnTo>
                    <a:pt x="1050" y="169"/>
                  </a:lnTo>
                  <a:lnTo>
                    <a:pt x="1063" y="182"/>
                  </a:lnTo>
                  <a:lnTo>
                    <a:pt x="1067" y="190"/>
                  </a:lnTo>
                  <a:lnTo>
                    <a:pt x="1071" y="194"/>
                  </a:lnTo>
                  <a:lnTo>
                    <a:pt x="1080" y="199"/>
                  </a:lnTo>
                  <a:lnTo>
                    <a:pt x="1092" y="216"/>
                  </a:lnTo>
                  <a:lnTo>
                    <a:pt x="1097" y="220"/>
                  </a:lnTo>
                  <a:lnTo>
                    <a:pt x="1105" y="224"/>
                  </a:lnTo>
                  <a:lnTo>
                    <a:pt x="1109" y="233"/>
                  </a:lnTo>
                  <a:lnTo>
                    <a:pt x="1122" y="241"/>
                  </a:lnTo>
                  <a:lnTo>
                    <a:pt x="1135" y="245"/>
                  </a:lnTo>
                  <a:lnTo>
                    <a:pt x="1139" y="249"/>
                  </a:lnTo>
                  <a:lnTo>
                    <a:pt x="1143" y="249"/>
                  </a:lnTo>
                  <a:lnTo>
                    <a:pt x="1147" y="254"/>
                  </a:lnTo>
                  <a:lnTo>
                    <a:pt x="1152" y="254"/>
                  </a:lnTo>
                  <a:lnTo>
                    <a:pt x="1160" y="254"/>
                  </a:lnTo>
                  <a:lnTo>
                    <a:pt x="1164" y="258"/>
                  </a:lnTo>
                  <a:lnTo>
                    <a:pt x="1169" y="258"/>
                  </a:lnTo>
                  <a:lnTo>
                    <a:pt x="1169" y="262"/>
                  </a:lnTo>
                  <a:lnTo>
                    <a:pt x="1173" y="262"/>
                  </a:lnTo>
                  <a:lnTo>
                    <a:pt x="1173" y="266"/>
                  </a:lnTo>
                  <a:lnTo>
                    <a:pt x="1177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7" y="283"/>
                  </a:lnTo>
                  <a:lnTo>
                    <a:pt x="1173" y="288"/>
                  </a:lnTo>
                  <a:lnTo>
                    <a:pt x="1169" y="292"/>
                  </a:lnTo>
                  <a:lnTo>
                    <a:pt x="1160" y="296"/>
                  </a:lnTo>
                  <a:lnTo>
                    <a:pt x="1147" y="305"/>
                  </a:lnTo>
                  <a:lnTo>
                    <a:pt x="1143" y="305"/>
                  </a:lnTo>
                  <a:lnTo>
                    <a:pt x="1139" y="309"/>
                  </a:lnTo>
                  <a:lnTo>
                    <a:pt x="1135" y="313"/>
                  </a:lnTo>
                  <a:lnTo>
                    <a:pt x="1130" y="317"/>
                  </a:lnTo>
                  <a:lnTo>
                    <a:pt x="1126" y="317"/>
                  </a:lnTo>
                  <a:lnTo>
                    <a:pt x="1126" y="321"/>
                  </a:lnTo>
                  <a:lnTo>
                    <a:pt x="1114" y="338"/>
                  </a:lnTo>
                  <a:lnTo>
                    <a:pt x="1114" y="343"/>
                  </a:lnTo>
                  <a:lnTo>
                    <a:pt x="1109" y="347"/>
                  </a:lnTo>
                  <a:lnTo>
                    <a:pt x="1105" y="351"/>
                  </a:lnTo>
                  <a:lnTo>
                    <a:pt x="1101" y="355"/>
                  </a:lnTo>
                  <a:lnTo>
                    <a:pt x="1097" y="360"/>
                  </a:lnTo>
                  <a:lnTo>
                    <a:pt x="1092" y="364"/>
                  </a:lnTo>
                  <a:lnTo>
                    <a:pt x="1088" y="368"/>
                  </a:lnTo>
                  <a:lnTo>
                    <a:pt x="1084" y="372"/>
                  </a:lnTo>
                  <a:lnTo>
                    <a:pt x="1080" y="372"/>
                  </a:lnTo>
                  <a:lnTo>
                    <a:pt x="1071" y="381"/>
                  </a:lnTo>
                  <a:lnTo>
                    <a:pt x="1067" y="381"/>
                  </a:lnTo>
                  <a:lnTo>
                    <a:pt x="1058" y="385"/>
                  </a:lnTo>
                  <a:lnTo>
                    <a:pt x="1050" y="389"/>
                  </a:lnTo>
                  <a:lnTo>
                    <a:pt x="1042" y="393"/>
                  </a:lnTo>
                  <a:lnTo>
                    <a:pt x="1042" y="398"/>
                  </a:lnTo>
                  <a:lnTo>
                    <a:pt x="1046" y="402"/>
                  </a:lnTo>
                  <a:lnTo>
                    <a:pt x="1046" y="406"/>
                  </a:lnTo>
                  <a:lnTo>
                    <a:pt x="1050" y="415"/>
                  </a:lnTo>
                  <a:lnTo>
                    <a:pt x="1050" y="423"/>
                  </a:lnTo>
                  <a:lnTo>
                    <a:pt x="1054" y="440"/>
                  </a:lnTo>
                  <a:lnTo>
                    <a:pt x="1054" y="448"/>
                  </a:lnTo>
                  <a:lnTo>
                    <a:pt x="1058" y="453"/>
                  </a:lnTo>
                  <a:lnTo>
                    <a:pt x="1063" y="453"/>
                  </a:lnTo>
                  <a:lnTo>
                    <a:pt x="1067" y="448"/>
                  </a:lnTo>
                  <a:lnTo>
                    <a:pt x="1071" y="448"/>
                  </a:lnTo>
                  <a:lnTo>
                    <a:pt x="1075" y="444"/>
                  </a:lnTo>
                  <a:lnTo>
                    <a:pt x="1084" y="436"/>
                  </a:lnTo>
                  <a:lnTo>
                    <a:pt x="1088" y="432"/>
                  </a:lnTo>
                  <a:lnTo>
                    <a:pt x="1092" y="432"/>
                  </a:lnTo>
                  <a:lnTo>
                    <a:pt x="1092" y="427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9" y="427"/>
                  </a:lnTo>
                  <a:lnTo>
                    <a:pt x="1114" y="427"/>
                  </a:lnTo>
                  <a:lnTo>
                    <a:pt x="1122" y="432"/>
                  </a:lnTo>
                  <a:lnTo>
                    <a:pt x="1126" y="436"/>
                  </a:lnTo>
                  <a:lnTo>
                    <a:pt x="1130" y="440"/>
                  </a:lnTo>
                  <a:lnTo>
                    <a:pt x="1135" y="444"/>
                  </a:lnTo>
                  <a:lnTo>
                    <a:pt x="1139" y="453"/>
                  </a:lnTo>
                  <a:lnTo>
                    <a:pt x="1143" y="457"/>
                  </a:lnTo>
                  <a:lnTo>
                    <a:pt x="1152" y="465"/>
                  </a:lnTo>
                  <a:lnTo>
                    <a:pt x="1160" y="478"/>
                  </a:lnTo>
                  <a:lnTo>
                    <a:pt x="1177" y="499"/>
                  </a:lnTo>
                  <a:lnTo>
                    <a:pt x="1185" y="512"/>
                  </a:lnTo>
                  <a:lnTo>
                    <a:pt x="1190" y="520"/>
                  </a:lnTo>
                  <a:lnTo>
                    <a:pt x="1194" y="525"/>
                  </a:lnTo>
                  <a:lnTo>
                    <a:pt x="1198" y="529"/>
                  </a:lnTo>
                  <a:lnTo>
                    <a:pt x="1202" y="533"/>
                  </a:lnTo>
                  <a:lnTo>
                    <a:pt x="1211" y="542"/>
                  </a:lnTo>
                  <a:lnTo>
                    <a:pt x="1219" y="550"/>
                  </a:lnTo>
                  <a:lnTo>
                    <a:pt x="1224" y="550"/>
                  </a:lnTo>
                  <a:lnTo>
                    <a:pt x="1228" y="554"/>
                  </a:lnTo>
                  <a:lnTo>
                    <a:pt x="1245" y="567"/>
                  </a:lnTo>
                  <a:lnTo>
                    <a:pt x="1249" y="575"/>
                  </a:lnTo>
                  <a:lnTo>
                    <a:pt x="1257" y="580"/>
                  </a:lnTo>
                  <a:lnTo>
                    <a:pt x="1262" y="584"/>
                  </a:lnTo>
                  <a:lnTo>
                    <a:pt x="1266" y="588"/>
                  </a:lnTo>
                  <a:lnTo>
                    <a:pt x="1270" y="592"/>
                  </a:lnTo>
                  <a:lnTo>
                    <a:pt x="1279" y="601"/>
                  </a:lnTo>
                  <a:lnTo>
                    <a:pt x="1283" y="609"/>
                  </a:lnTo>
                  <a:lnTo>
                    <a:pt x="1300" y="635"/>
                  </a:lnTo>
                  <a:lnTo>
                    <a:pt x="1304" y="639"/>
                  </a:lnTo>
                  <a:lnTo>
                    <a:pt x="1308" y="643"/>
                  </a:lnTo>
                  <a:lnTo>
                    <a:pt x="1317" y="647"/>
                  </a:lnTo>
                  <a:lnTo>
                    <a:pt x="1317" y="652"/>
                  </a:lnTo>
                  <a:lnTo>
                    <a:pt x="1325" y="652"/>
                  </a:lnTo>
                  <a:lnTo>
                    <a:pt x="1329" y="656"/>
                  </a:lnTo>
                  <a:lnTo>
                    <a:pt x="1334" y="656"/>
                  </a:lnTo>
                  <a:lnTo>
                    <a:pt x="1346" y="656"/>
                  </a:lnTo>
                  <a:lnTo>
                    <a:pt x="1351" y="660"/>
                  </a:lnTo>
                  <a:lnTo>
                    <a:pt x="1355" y="660"/>
                  </a:lnTo>
                  <a:lnTo>
                    <a:pt x="1363" y="660"/>
                  </a:lnTo>
                  <a:lnTo>
                    <a:pt x="1368" y="660"/>
                  </a:lnTo>
                  <a:lnTo>
                    <a:pt x="1372" y="656"/>
                  </a:lnTo>
                  <a:lnTo>
                    <a:pt x="1376" y="656"/>
                  </a:lnTo>
                  <a:lnTo>
                    <a:pt x="1384" y="652"/>
                  </a:lnTo>
                  <a:lnTo>
                    <a:pt x="1389" y="652"/>
                  </a:lnTo>
                  <a:lnTo>
                    <a:pt x="1406" y="643"/>
                  </a:lnTo>
                  <a:lnTo>
                    <a:pt x="1410" y="639"/>
                  </a:lnTo>
                  <a:lnTo>
                    <a:pt x="1414" y="639"/>
                  </a:lnTo>
                  <a:lnTo>
                    <a:pt x="1418" y="635"/>
                  </a:lnTo>
                  <a:lnTo>
                    <a:pt x="1423" y="631"/>
                  </a:lnTo>
                  <a:lnTo>
                    <a:pt x="1427" y="626"/>
                  </a:lnTo>
                  <a:lnTo>
                    <a:pt x="1439" y="609"/>
                  </a:lnTo>
                  <a:lnTo>
                    <a:pt x="1444" y="605"/>
                  </a:lnTo>
                  <a:lnTo>
                    <a:pt x="1448" y="601"/>
                  </a:lnTo>
                  <a:lnTo>
                    <a:pt x="1452" y="597"/>
                  </a:lnTo>
                  <a:lnTo>
                    <a:pt x="1465" y="584"/>
                  </a:lnTo>
                  <a:lnTo>
                    <a:pt x="1469" y="580"/>
                  </a:lnTo>
                  <a:lnTo>
                    <a:pt x="1495" y="559"/>
                  </a:lnTo>
                  <a:lnTo>
                    <a:pt x="1499" y="550"/>
                  </a:lnTo>
                  <a:lnTo>
                    <a:pt x="1503" y="550"/>
                  </a:lnTo>
                  <a:lnTo>
                    <a:pt x="1507" y="546"/>
                  </a:lnTo>
                  <a:lnTo>
                    <a:pt x="1516" y="542"/>
                  </a:lnTo>
                  <a:lnTo>
                    <a:pt x="1520" y="537"/>
                  </a:lnTo>
                  <a:lnTo>
                    <a:pt x="1528" y="533"/>
                  </a:lnTo>
                  <a:lnTo>
                    <a:pt x="1533" y="529"/>
                  </a:lnTo>
                  <a:lnTo>
                    <a:pt x="1558" y="520"/>
                  </a:lnTo>
                  <a:lnTo>
                    <a:pt x="1566" y="516"/>
                  </a:lnTo>
                  <a:lnTo>
                    <a:pt x="1571" y="516"/>
                  </a:lnTo>
                  <a:lnTo>
                    <a:pt x="1575" y="512"/>
                  </a:lnTo>
                  <a:lnTo>
                    <a:pt x="1579" y="508"/>
                  </a:lnTo>
                  <a:lnTo>
                    <a:pt x="1583" y="504"/>
                  </a:lnTo>
                  <a:lnTo>
                    <a:pt x="1592" y="499"/>
                  </a:lnTo>
                  <a:lnTo>
                    <a:pt x="1596" y="495"/>
                  </a:lnTo>
                  <a:lnTo>
                    <a:pt x="1600" y="491"/>
                  </a:lnTo>
                  <a:lnTo>
                    <a:pt x="1605" y="491"/>
                  </a:lnTo>
                  <a:lnTo>
                    <a:pt x="1609" y="487"/>
                  </a:lnTo>
                  <a:lnTo>
                    <a:pt x="1613" y="487"/>
                  </a:lnTo>
                  <a:lnTo>
                    <a:pt x="1617" y="487"/>
                  </a:lnTo>
                  <a:lnTo>
                    <a:pt x="1622" y="487"/>
                  </a:lnTo>
                  <a:lnTo>
                    <a:pt x="1626" y="487"/>
                  </a:lnTo>
                  <a:lnTo>
                    <a:pt x="1630" y="487"/>
                  </a:lnTo>
                  <a:lnTo>
                    <a:pt x="1638" y="487"/>
                  </a:lnTo>
                  <a:lnTo>
                    <a:pt x="1643" y="491"/>
                  </a:lnTo>
                  <a:lnTo>
                    <a:pt x="1655" y="495"/>
                  </a:lnTo>
                  <a:lnTo>
                    <a:pt x="1689" y="512"/>
                  </a:lnTo>
                  <a:lnTo>
                    <a:pt x="1698" y="512"/>
                  </a:lnTo>
                  <a:lnTo>
                    <a:pt x="1715" y="520"/>
                  </a:lnTo>
                  <a:lnTo>
                    <a:pt x="1736" y="529"/>
                  </a:lnTo>
                  <a:lnTo>
                    <a:pt x="1744" y="529"/>
                  </a:lnTo>
                  <a:lnTo>
                    <a:pt x="1749" y="533"/>
                  </a:lnTo>
                  <a:lnTo>
                    <a:pt x="1757" y="533"/>
                  </a:lnTo>
                  <a:lnTo>
                    <a:pt x="1761" y="533"/>
                  </a:lnTo>
                  <a:lnTo>
                    <a:pt x="1770" y="533"/>
                  </a:lnTo>
                  <a:lnTo>
                    <a:pt x="1774" y="533"/>
                  </a:lnTo>
                  <a:lnTo>
                    <a:pt x="1778" y="533"/>
                  </a:lnTo>
                  <a:lnTo>
                    <a:pt x="1782" y="533"/>
                  </a:lnTo>
                  <a:lnTo>
                    <a:pt x="1787" y="533"/>
                  </a:lnTo>
                  <a:lnTo>
                    <a:pt x="1791" y="533"/>
                  </a:lnTo>
                  <a:lnTo>
                    <a:pt x="1795" y="529"/>
                  </a:lnTo>
                  <a:lnTo>
                    <a:pt x="1799" y="529"/>
                  </a:lnTo>
                  <a:lnTo>
                    <a:pt x="1816" y="520"/>
                  </a:lnTo>
                  <a:lnTo>
                    <a:pt x="1820" y="516"/>
                  </a:lnTo>
                  <a:lnTo>
                    <a:pt x="1829" y="516"/>
                  </a:lnTo>
                  <a:lnTo>
                    <a:pt x="1837" y="512"/>
                  </a:lnTo>
                  <a:lnTo>
                    <a:pt x="1842" y="512"/>
                  </a:lnTo>
                  <a:lnTo>
                    <a:pt x="1846" y="512"/>
                  </a:lnTo>
                  <a:lnTo>
                    <a:pt x="1850" y="512"/>
                  </a:lnTo>
                  <a:lnTo>
                    <a:pt x="1854" y="508"/>
                  </a:lnTo>
                  <a:lnTo>
                    <a:pt x="1863" y="508"/>
                  </a:lnTo>
                  <a:lnTo>
                    <a:pt x="1867" y="512"/>
                  </a:lnTo>
                  <a:lnTo>
                    <a:pt x="1871" y="512"/>
                  </a:lnTo>
                  <a:lnTo>
                    <a:pt x="1880" y="512"/>
                  </a:lnTo>
                  <a:lnTo>
                    <a:pt x="1884" y="512"/>
                  </a:lnTo>
                  <a:lnTo>
                    <a:pt x="1884" y="520"/>
                  </a:lnTo>
                  <a:lnTo>
                    <a:pt x="1888" y="529"/>
                  </a:lnTo>
                  <a:lnTo>
                    <a:pt x="1888" y="533"/>
                  </a:lnTo>
                  <a:lnTo>
                    <a:pt x="1892" y="542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54"/>
                  </a:lnTo>
                  <a:lnTo>
                    <a:pt x="1892" y="559"/>
                  </a:lnTo>
                  <a:lnTo>
                    <a:pt x="1888" y="559"/>
                  </a:lnTo>
                  <a:lnTo>
                    <a:pt x="1888" y="563"/>
                  </a:lnTo>
                  <a:lnTo>
                    <a:pt x="1884" y="571"/>
                  </a:lnTo>
                  <a:lnTo>
                    <a:pt x="1880" y="575"/>
                  </a:lnTo>
                  <a:lnTo>
                    <a:pt x="1876" y="580"/>
                  </a:lnTo>
                  <a:lnTo>
                    <a:pt x="1871" y="580"/>
                  </a:lnTo>
                  <a:lnTo>
                    <a:pt x="1871" y="584"/>
                  </a:lnTo>
                  <a:lnTo>
                    <a:pt x="1867" y="584"/>
                  </a:lnTo>
                  <a:lnTo>
                    <a:pt x="1863" y="584"/>
                  </a:lnTo>
                  <a:lnTo>
                    <a:pt x="1859" y="584"/>
                  </a:lnTo>
                  <a:lnTo>
                    <a:pt x="1850" y="584"/>
                  </a:lnTo>
                  <a:lnTo>
                    <a:pt x="1854" y="588"/>
                  </a:lnTo>
                  <a:lnTo>
                    <a:pt x="1854" y="592"/>
                  </a:lnTo>
                  <a:lnTo>
                    <a:pt x="1859" y="609"/>
                  </a:lnTo>
                  <a:lnTo>
                    <a:pt x="1863" y="622"/>
                  </a:lnTo>
                  <a:lnTo>
                    <a:pt x="1871" y="639"/>
                  </a:lnTo>
                  <a:lnTo>
                    <a:pt x="1884" y="677"/>
                  </a:lnTo>
                  <a:lnTo>
                    <a:pt x="1884" y="686"/>
                  </a:lnTo>
                  <a:lnTo>
                    <a:pt x="1888" y="698"/>
                  </a:lnTo>
                  <a:lnTo>
                    <a:pt x="1892" y="707"/>
                  </a:lnTo>
                  <a:lnTo>
                    <a:pt x="1901" y="724"/>
                  </a:lnTo>
                  <a:lnTo>
                    <a:pt x="1905" y="732"/>
                  </a:lnTo>
                  <a:lnTo>
                    <a:pt x="1905" y="736"/>
                  </a:lnTo>
                  <a:lnTo>
                    <a:pt x="1909" y="741"/>
                  </a:lnTo>
                  <a:lnTo>
                    <a:pt x="1909" y="745"/>
                  </a:lnTo>
                  <a:lnTo>
                    <a:pt x="1909" y="753"/>
                  </a:lnTo>
                  <a:lnTo>
                    <a:pt x="1909" y="762"/>
                  </a:lnTo>
                  <a:lnTo>
                    <a:pt x="1909" y="770"/>
                  </a:lnTo>
                  <a:lnTo>
                    <a:pt x="1909" y="787"/>
                  </a:lnTo>
                  <a:lnTo>
                    <a:pt x="1909" y="838"/>
                  </a:lnTo>
                  <a:lnTo>
                    <a:pt x="1909" y="855"/>
                  </a:lnTo>
                  <a:lnTo>
                    <a:pt x="1909" y="863"/>
                  </a:lnTo>
                  <a:lnTo>
                    <a:pt x="1909" y="872"/>
                  </a:lnTo>
                  <a:lnTo>
                    <a:pt x="1909" y="880"/>
                  </a:lnTo>
                  <a:lnTo>
                    <a:pt x="1914" y="889"/>
                  </a:lnTo>
                  <a:lnTo>
                    <a:pt x="1914" y="897"/>
                  </a:lnTo>
                  <a:lnTo>
                    <a:pt x="1918" y="906"/>
                  </a:lnTo>
                  <a:lnTo>
                    <a:pt x="1918" y="910"/>
                  </a:lnTo>
                  <a:lnTo>
                    <a:pt x="1922" y="914"/>
                  </a:lnTo>
                  <a:lnTo>
                    <a:pt x="1926" y="914"/>
                  </a:lnTo>
                  <a:lnTo>
                    <a:pt x="1931" y="918"/>
                  </a:lnTo>
                  <a:lnTo>
                    <a:pt x="1935" y="918"/>
                  </a:lnTo>
                  <a:lnTo>
                    <a:pt x="1939" y="918"/>
                  </a:lnTo>
                  <a:lnTo>
                    <a:pt x="1943" y="918"/>
                  </a:lnTo>
                  <a:lnTo>
                    <a:pt x="1947" y="923"/>
                  </a:lnTo>
                  <a:lnTo>
                    <a:pt x="1956" y="923"/>
                  </a:lnTo>
                  <a:lnTo>
                    <a:pt x="1973" y="918"/>
                  </a:lnTo>
                  <a:lnTo>
                    <a:pt x="1981" y="918"/>
                  </a:lnTo>
                  <a:lnTo>
                    <a:pt x="1986" y="918"/>
                  </a:lnTo>
                  <a:lnTo>
                    <a:pt x="1990" y="923"/>
                  </a:lnTo>
                  <a:lnTo>
                    <a:pt x="1998" y="923"/>
                  </a:lnTo>
                  <a:lnTo>
                    <a:pt x="2003" y="923"/>
                  </a:lnTo>
                  <a:lnTo>
                    <a:pt x="2007" y="927"/>
                  </a:lnTo>
                  <a:lnTo>
                    <a:pt x="2011" y="927"/>
                  </a:lnTo>
                  <a:lnTo>
                    <a:pt x="2011" y="931"/>
                  </a:lnTo>
                  <a:lnTo>
                    <a:pt x="2015" y="931"/>
                  </a:lnTo>
                  <a:lnTo>
                    <a:pt x="2015" y="935"/>
                  </a:lnTo>
                  <a:lnTo>
                    <a:pt x="2019" y="940"/>
                  </a:lnTo>
                  <a:lnTo>
                    <a:pt x="2019" y="944"/>
                  </a:lnTo>
                  <a:lnTo>
                    <a:pt x="2019" y="948"/>
                  </a:lnTo>
                  <a:lnTo>
                    <a:pt x="2019" y="957"/>
                  </a:lnTo>
                  <a:lnTo>
                    <a:pt x="2019" y="961"/>
                  </a:lnTo>
                  <a:lnTo>
                    <a:pt x="2019" y="969"/>
                  </a:lnTo>
                  <a:lnTo>
                    <a:pt x="2019" y="978"/>
                  </a:lnTo>
                  <a:lnTo>
                    <a:pt x="2019" y="990"/>
                  </a:lnTo>
                  <a:lnTo>
                    <a:pt x="2011" y="1012"/>
                  </a:lnTo>
                  <a:lnTo>
                    <a:pt x="2011" y="1020"/>
                  </a:lnTo>
                  <a:lnTo>
                    <a:pt x="2011" y="1024"/>
                  </a:lnTo>
                  <a:lnTo>
                    <a:pt x="2011" y="1028"/>
                  </a:lnTo>
                  <a:lnTo>
                    <a:pt x="2011" y="1033"/>
                  </a:lnTo>
                  <a:lnTo>
                    <a:pt x="2011" y="1037"/>
                  </a:lnTo>
                  <a:lnTo>
                    <a:pt x="2011" y="1041"/>
                  </a:lnTo>
                  <a:lnTo>
                    <a:pt x="1990" y="1062"/>
                  </a:lnTo>
                  <a:lnTo>
                    <a:pt x="1977" y="1075"/>
                  </a:lnTo>
                  <a:lnTo>
                    <a:pt x="1973" y="1079"/>
                  </a:lnTo>
                  <a:lnTo>
                    <a:pt x="1964" y="1088"/>
                  </a:lnTo>
                  <a:lnTo>
                    <a:pt x="1960" y="1092"/>
                  </a:lnTo>
                  <a:lnTo>
                    <a:pt x="1956" y="1096"/>
                  </a:lnTo>
                  <a:lnTo>
                    <a:pt x="1947" y="1100"/>
                  </a:lnTo>
                  <a:lnTo>
                    <a:pt x="1943" y="1105"/>
                  </a:lnTo>
                  <a:lnTo>
                    <a:pt x="1935" y="1109"/>
                  </a:lnTo>
                  <a:lnTo>
                    <a:pt x="1909" y="1122"/>
                  </a:lnTo>
                  <a:lnTo>
                    <a:pt x="1897" y="1130"/>
                  </a:lnTo>
                  <a:lnTo>
                    <a:pt x="1888" y="1139"/>
                  </a:lnTo>
                  <a:lnTo>
                    <a:pt x="1876" y="1143"/>
                  </a:lnTo>
                  <a:lnTo>
                    <a:pt x="1871" y="1147"/>
                  </a:lnTo>
                  <a:lnTo>
                    <a:pt x="1867" y="1151"/>
                  </a:lnTo>
                  <a:lnTo>
                    <a:pt x="1854" y="1160"/>
                  </a:lnTo>
                  <a:lnTo>
                    <a:pt x="1850" y="1168"/>
                  </a:lnTo>
                  <a:lnTo>
                    <a:pt x="1833" y="1185"/>
                  </a:lnTo>
                  <a:lnTo>
                    <a:pt x="1825" y="1194"/>
                  </a:lnTo>
                  <a:lnTo>
                    <a:pt x="1820" y="1198"/>
                  </a:lnTo>
                  <a:lnTo>
                    <a:pt x="1812" y="1202"/>
                  </a:lnTo>
                  <a:lnTo>
                    <a:pt x="1808" y="1206"/>
                  </a:lnTo>
                  <a:lnTo>
                    <a:pt x="1799" y="1215"/>
                  </a:lnTo>
                  <a:lnTo>
                    <a:pt x="1791" y="1215"/>
                  </a:lnTo>
                  <a:lnTo>
                    <a:pt x="1787" y="1219"/>
                  </a:lnTo>
                  <a:lnTo>
                    <a:pt x="1782" y="1219"/>
                  </a:lnTo>
                  <a:lnTo>
                    <a:pt x="1774" y="1223"/>
                  </a:lnTo>
                  <a:lnTo>
                    <a:pt x="1765" y="1223"/>
                  </a:lnTo>
                  <a:lnTo>
                    <a:pt x="1753" y="1227"/>
                  </a:lnTo>
                  <a:lnTo>
                    <a:pt x="1732" y="1232"/>
                  </a:lnTo>
                  <a:lnTo>
                    <a:pt x="1710" y="1236"/>
                  </a:lnTo>
                  <a:lnTo>
                    <a:pt x="1655" y="1244"/>
                  </a:lnTo>
                  <a:lnTo>
                    <a:pt x="1647" y="1244"/>
                  </a:lnTo>
                  <a:lnTo>
                    <a:pt x="1630" y="1244"/>
                  </a:lnTo>
                  <a:lnTo>
                    <a:pt x="1617" y="1249"/>
                  </a:lnTo>
                  <a:lnTo>
                    <a:pt x="1613" y="1249"/>
                  </a:lnTo>
                  <a:lnTo>
                    <a:pt x="1600" y="1249"/>
                  </a:lnTo>
                  <a:lnTo>
                    <a:pt x="1596" y="1249"/>
                  </a:lnTo>
                  <a:lnTo>
                    <a:pt x="1579" y="1244"/>
                  </a:lnTo>
                  <a:lnTo>
                    <a:pt x="1575" y="1244"/>
                  </a:lnTo>
                  <a:lnTo>
                    <a:pt x="1562" y="1244"/>
                  </a:lnTo>
                  <a:lnTo>
                    <a:pt x="1558" y="1244"/>
                  </a:lnTo>
                  <a:lnTo>
                    <a:pt x="1511" y="1236"/>
                  </a:lnTo>
                  <a:lnTo>
                    <a:pt x="1503" y="1232"/>
                  </a:lnTo>
                  <a:lnTo>
                    <a:pt x="1490" y="1232"/>
                  </a:lnTo>
                  <a:lnTo>
                    <a:pt x="1478" y="1227"/>
                  </a:lnTo>
                  <a:lnTo>
                    <a:pt x="1473" y="1227"/>
                  </a:lnTo>
                  <a:lnTo>
                    <a:pt x="1465" y="1227"/>
                  </a:lnTo>
                  <a:lnTo>
                    <a:pt x="1452" y="1227"/>
                  </a:lnTo>
                  <a:lnTo>
                    <a:pt x="1448" y="1227"/>
                  </a:lnTo>
                  <a:lnTo>
                    <a:pt x="1418" y="1232"/>
                  </a:lnTo>
                  <a:lnTo>
                    <a:pt x="1410" y="1232"/>
                  </a:lnTo>
                  <a:lnTo>
                    <a:pt x="1401" y="1232"/>
                  </a:lnTo>
                  <a:lnTo>
                    <a:pt x="1393" y="1232"/>
                  </a:lnTo>
                  <a:lnTo>
                    <a:pt x="1384" y="1232"/>
                  </a:lnTo>
                  <a:lnTo>
                    <a:pt x="1380" y="1232"/>
                  </a:lnTo>
                  <a:lnTo>
                    <a:pt x="1372" y="1232"/>
                  </a:lnTo>
                  <a:lnTo>
                    <a:pt x="1368" y="1232"/>
                  </a:lnTo>
                  <a:lnTo>
                    <a:pt x="1359" y="1227"/>
                  </a:lnTo>
                  <a:lnTo>
                    <a:pt x="1329" y="1223"/>
                  </a:lnTo>
                  <a:lnTo>
                    <a:pt x="1296" y="1215"/>
                  </a:lnTo>
                  <a:lnTo>
                    <a:pt x="1287" y="1215"/>
                  </a:lnTo>
                  <a:lnTo>
                    <a:pt x="1279" y="1211"/>
                  </a:lnTo>
                  <a:lnTo>
                    <a:pt x="1257" y="1202"/>
                  </a:lnTo>
                  <a:lnTo>
                    <a:pt x="1249" y="1202"/>
                  </a:lnTo>
                  <a:lnTo>
                    <a:pt x="1241" y="1198"/>
                  </a:lnTo>
                  <a:lnTo>
                    <a:pt x="1232" y="1198"/>
                  </a:lnTo>
                  <a:lnTo>
                    <a:pt x="1215" y="1194"/>
                  </a:lnTo>
                  <a:lnTo>
                    <a:pt x="1207" y="1194"/>
                  </a:lnTo>
                  <a:lnTo>
                    <a:pt x="1198" y="1189"/>
                  </a:lnTo>
                  <a:lnTo>
                    <a:pt x="1152" y="1185"/>
                  </a:lnTo>
                  <a:lnTo>
                    <a:pt x="1147" y="1185"/>
                  </a:lnTo>
                  <a:lnTo>
                    <a:pt x="1139" y="1185"/>
                  </a:lnTo>
                  <a:lnTo>
                    <a:pt x="1130" y="1185"/>
                  </a:lnTo>
                  <a:lnTo>
                    <a:pt x="1118" y="1185"/>
                  </a:lnTo>
                  <a:lnTo>
                    <a:pt x="1114" y="1185"/>
                  </a:lnTo>
                  <a:lnTo>
                    <a:pt x="1092" y="1185"/>
                  </a:lnTo>
                  <a:lnTo>
                    <a:pt x="1088" y="1185"/>
                  </a:lnTo>
                  <a:lnTo>
                    <a:pt x="1080" y="1185"/>
                  </a:lnTo>
                  <a:lnTo>
                    <a:pt x="1075" y="1185"/>
                  </a:lnTo>
                  <a:lnTo>
                    <a:pt x="1063" y="1185"/>
                  </a:lnTo>
                  <a:lnTo>
                    <a:pt x="1020" y="1181"/>
                  </a:lnTo>
                  <a:lnTo>
                    <a:pt x="1012" y="1181"/>
                  </a:lnTo>
                  <a:lnTo>
                    <a:pt x="1003" y="1181"/>
                  </a:lnTo>
                  <a:lnTo>
                    <a:pt x="999" y="1181"/>
                  </a:lnTo>
                  <a:lnTo>
                    <a:pt x="995" y="1185"/>
                  </a:lnTo>
                  <a:lnTo>
                    <a:pt x="991" y="1185"/>
                  </a:lnTo>
                  <a:lnTo>
                    <a:pt x="987" y="1185"/>
                  </a:lnTo>
                  <a:lnTo>
                    <a:pt x="978" y="1189"/>
                  </a:lnTo>
                  <a:lnTo>
                    <a:pt x="970" y="1198"/>
                  </a:lnTo>
                  <a:lnTo>
                    <a:pt x="965" y="1198"/>
                  </a:lnTo>
                  <a:lnTo>
                    <a:pt x="961" y="1198"/>
                  </a:lnTo>
                  <a:lnTo>
                    <a:pt x="957" y="1198"/>
                  </a:lnTo>
                  <a:lnTo>
                    <a:pt x="948" y="1194"/>
                  </a:lnTo>
                  <a:lnTo>
                    <a:pt x="944" y="1194"/>
                  </a:lnTo>
                  <a:lnTo>
                    <a:pt x="940" y="1194"/>
                  </a:lnTo>
                  <a:lnTo>
                    <a:pt x="931" y="1194"/>
                  </a:lnTo>
                  <a:lnTo>
                    <a:pt x="927" y="1198"/>
                  </a:lnTo>
                  <a:lnTo>
                    <a:pt x="919" y="1198"/>
                  </a:lnTo>
                  <a:lnTo>
                    <a:pt x="902" y="1202"/>
                  </a:lnTo>
                  <a:lnTo>
                    <a:pt x="893" y="1206"/>
                  </a:lnTo>
                  <a:lnTo>
                    <a:pt x="876" y="1211"/>
                  </a:lnTo>
                  <a:lnTo>
                    <a:pt x="864" y="1215"/>
                  </a:lnTo>
                  <a:lnTo>
                    <a:pt x="851" y="1223"/>
                  </a:lnTo>
                  <a:lnTo>
                    <a:pt x="838" y="1227"/>
                  </a:lnTo>
                  <a:lnTo>
                    <a:pt x="826" y="1236"/>
                  </a:lnTo>
                  <a:lnTo>
                    <a:pt x="804" y="1244"/>
                  </a:lnTo>
                  <a:lnTo>
                    <a:pt x="800" y="1244"/>
                  </a:lnTo>
                  <a:lnTo>
                    <a:pt x="792" y="1249"/>
                  </a:lnTo>
                  <a:lnTo>
                    <a:pt x="788" y="1249"/>
                  </a:lnTo>
                  <a:lnTo>
                    <a:pt x="783" y="1249"/>
                  </a:lnTo>
                  <a:lnTo>
                    <a:pt x="779" y="1249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71" y="1244"/>
                  </a:lnTo>
                  <a:lnTo>
                    <a:pt x="762" y="1236"/>
                  </a:lnTo>
                  <a:lnTo>
                    <a:pt x="762" y="1232"/>
                  </a:lnTo>
                  <a:lnTo>
                    <a:pt x="758" y="1227"/>
                  </a:lnTo>
                  <a:lnTo>
                    <a:pt x="749" y="1219"/>
                  </a:lnTo>
                  <a:lnTo>
                    <a:pt x="745" y="1215"/>
                  </a:lnTo>
                  <a:lnTo>
                    <a:pt x="741" y="1211"/>
                  </a:lnTo>
                  <a:lnTo>
                    <a:pt x="733" y="1206"/>
                  </a:lnTo>
                  <a:lnTo>
                    <a:pt x="728" y="1202"/>
                  </a:lnTo>
                  <a:lnTo>
                    <a:pt x="724" y="1198"/>
                  </a:lnTo>
                  <a:lnTo>
                    <a:pt x="720" y="1198"/>
                  </a:lnTo>
                  <a:lnTo>
                    <a:pt x="716" y="1198"/>
                  </a:lnTo>
                  <a:lnTo>
                    <a:pt x="720" y="1198"/>
                  </a:lnTo>
                  <a:lnTo>
                    <a:pt x="720" y="1194"/>
                  </a:lnTo>
                  <a:lnTo>
                    <a:pt x="720" y="1189"/>
                  </a:lnTo>
                  <a:lnTo>
                    <a:pt x="724" y="1185"/>
                  </a:lnTo>
                  <a:lnTo>
                    <a:pt x="724" y="1177"/>
                  </a:lnTo>
                  <a:lnTo>
                    <a:pt x="728" y="1168"/>
                  </a:lnTo>
                  <a:lnTo>
                    <a:pt x="733" y="1139"/>
                  </a:lnTo>
                  <a:lnTo>
                    <a:pt x="737" y="1130"/>
                  </a:lnTo>
                  <a:lnTo>
                    <a:pt x="741" y="1122"/>
                  </a:lnTo>
                  <a:lnTo>
                    <a:pt x="741" y="1117"/>
                  </a:lnTo>
                  <a:lnTo>
                    <a:pt x="745" y="1109"/>
                  </a:lnTo>
                  <a:lnTo>
                    <a:pt x="749" y="1105"/>
                  </a:lnTo>
                  <a:lnTo>
                    <a:pt x="754" y="1100"/>
                  </a:lnTo>
                  <a:lnTo>
                    <a:pt x="758" y="1096"/>
                  </a:lnTo>
                  <a:lnTo>
                    <a:pt x="762" y="1092"/>
                  </a:lnTo>
                  <a:lnTo>
                    <a:pt x="766" y="1088"/>
                  </a:lnTo>
                  <a:lnTo>
                    <a:pt x="775" y="1084"/>
                  </a:lnTo>
                  <a:lnTo>
                    <a:pt x="779" y="1084"/>
                  </a:lnTo>
                  <a:lnTo>
                    <a:pt x="792" y="1075"/>
                  </a:lnTo>
                  <a:lnTo>
                    <a:pt x="809" y="1067"/>
                  </a:lnTo>
                  <a:lnTo>
                    <a:pt x="821" y="1062"/>
                  </a:lnTo>
                  <a:lnTo>
                    <a:pt x="830" y="1058"/>
                  </a:lnTo>
                  <a:lnTo>
                    <a:pt x="834" y="1054"/>
                  </a:lnTo>
                  <a:lnTo>
                    <a:pt x="838" y="1054"/>
                  </a:lnTo>
                  <a:lnTo>
                    <a:pt x="847" y="1050"/>
                  </a:lnTo>
                  <a:lnTo>
                    <a:pt x="851" y="1045"/>
                  </a:lnTo>
                  <a:lnTo>
                    <a:pt x="855" y="1041"/>
                  </a:lnTo>
                  <a:lnTo>
                    <a:pt x="860" y="1037"/>
                  </a:lnTo>
                  <a:lnTo>
                    <a:pt x="864" y="1028"/>
                  </a:lnTo>
                  <a:lnTo>
                    <a:pt x="868" y="1024"/>
                  </a:lnTo>
                  <a:lnTo>
                    <a:pt x="872" y="1020"/>
                  </a:lnTo>
                  <a:lnTo>
                    <a:pt x="876" y="1016"/>
                  </a:lnTo>
                  <a:lnTo>
                    <a:pt x="881" y="1007"/>
                  </a:lnTo>
                  <a:lnTo>
                    <a:pt x="881" y="1003"/>
                  </a:lnTo>
                  <a:lnTo>
                    <a:pt x="885" y="995"/>
                  </a:lnTo>
                  <a:lnTo>
                    <a:pt x="889" y="986"/>
                  </a:lnTo>
                  <a:lnTo>
                    <a:pt x="889" y="978"/>
                  </a:lnTo>
                  <a:lnTo>
                    <a:pt x="889" y="969"/>
                  </a:lnTo>
                  <a:lnTo>
                    <a:pt x="889" y="965"/>
                  </a:lnTo>
                  <a:lnTo>
                    <a:pt x="889" y="957"/>
                  </a:lnTo>
                  <a:lnTo>
                    <a:pt x="889" y="952"/>
                  </a:lnTo>
                  <a:lnTo>
                    <a:pt x="889" y="944"/>
                  </a:lnTo>
                  <a:lnTo>
                    <a:pt x="889" y="940"/>
                  </a:lnTo>
                  <a:lnTo>
                    <a:pt x="889" y="931"/>
                  </a:lnTo>
                  <a:lnTo>
                    <a:pt x="889" y="918"/>
                  </a:lnTo>
                  <a:lnTo>
                    <a:pt x="885" y="906"/>
                  </a:lnTo>
                  <a:lnTo>
                    <a:pt x="885" y="901"/>
                  </a:lnTo>
                  <a:lnTo>
                    <a:pt x="885" y="897"/>
                  </a:lnTo>
                  <a:lnTo>
                    <a:pt x="885" y="893"/>
                  </a:lnTo>
                  <a:lnTo>
                    <a:pt x="881" y="889"/>
                  </a:lnTo>
                  <a:lnTo>
                    <a:pt x="881" y="880"/>
                  </a:lnTo>
                  <a:lnTo>
                    <a:pt x="876" y="876"/>
                  </a:lnTo>
                  <a:lnTo>
                    <a:pt x="872" y="868"/>
                  </a:lnTo>
                  <a:lnTo>
                    <a:pt x="868" y="863"/>
                  </a:lnTo>
                  <a:lnTo>
                    <a:pt x="864" y="859"/>
                  </a:lnTo>
                  <a:lnTo>
                    <a:pt x="860" y="855"/>
                  </a:lnTo>
                  <a:lnTo>
                    <a:pt x="855" y="855"/>
                  </a:lnTo>
                  <a:lnTo>
                    <a:pt x="847" y="851"/>
                  </a:lnTo>
                  <a:lnTo>
                    <a:pt x="843" y="846"/>
                  </a:lnTo>
                  <a:lnTo>
                    <a:pt x="830" y="842"/>
                  </a:lnTo>
                  <a:lnTo>
                    <a:pt x="826" y="842"/>
                  </a:lnTo>
                  <a:lnTo>
                    <a:pt x="821" y="838"/>
                  </a:lnTo>
                  <a:lnTo>
                    <a:pt x="813" y="838"/>
                  </a:lnTo>
                  <a:lnTo>
                    <a:pt x="809" y="838"/>
                  </a:lnTo>
                  <a:lnTo>
                    <a:pt x="804" y="838"/>
                  </a:lnTo>
                  <a:lnTo>
                    <a:pt x="800" y="838"/>
                  </a:lnTo>
                  <a:lnTo>
                    <a:pt x="796" y="838"/>
                  </a:lnTo>
                  <a:lnTo>
                    <a:pt x="792" y="838"/>
                  </a:lnTo>
                  <a:lnTo>
                    <a:pt x="792" y="842"/>
                  </a:lnTo>
                  <a:lnTo>
                    <a:pt x="788" y="846"/>
                  </a:lnTo>
                  <a:lnTo>
                    <a:pt x="783" y="851"/>
                  </a:lnTo>
                  <a:lnTo>
                    <a:pt x="779" y="855"/>
                  </a:lnTo>
                  <a:lnTo>
                    <a:pt x="771" y="863"/>
                  </a:lnTo>
                  <a:lnTo>
                    <a:pt x="766" y="868"/>
                  </a:lnTo>
                  <a:lnTo>
                    <a:pt x="762" y="872"/>
                  </a:lnTo>
                  <a:lnTo>
                    <a:pt x="758" y="876"/>
                  </a:lnTo>
                  <a:lnTo>
                    <a:pt x="754" y="880"/>
                  </a:lnTo>
                  <a:lnTo>
                    <a:pt x="745" y="889"/>
                  </a:lnTo>
                  <a:lnTo>
                    <a:pt x="737" y="893"/>
                  </a:lnTo>
                  <a:lnTo>
                    <a:pt x="733" y="897"/>
                  </a:lnTo>
                  <a:lnTo>
                    <a:pt x="733" y="901"/>
                  </a:lnTo>
                  <a:lnTo>
                    <a:pt x="728" y="910"/>
                  </a:lnTo>
                  <a:lnTo>
                    <a:pt x="724" y="914"/>
                  </a:lnTo>
                  <a:lnTo>
                    <a:pt x="720" y="927"/>
                  </a:lnTo>
                  <a:lnTo>
                    <a:pt x="716" y="935"/>
                  </a:lnTo>
                  <a:lnTo>
                    <a:pt x="711" y="940"/>
                  </a:lnTo>
                  <a:lnTo>
                    <a:pt x="711" y="944"/>
                  </a:lnTo>
                  <a:lnTo>
                    <a:pt x="703" y="948"/>
                  </a:lnTo>
                  <a:lnTo>
                    <a:pt x="699" y="948"/>
                  </a:lnTo>
                  <a:lnTo>
                    <a:pt x="694" y="952"/>
                  </a:lnTo>
                  <a:lnTo>
                    <a:pt x="690" y="957"/>
                  </a:lnTo>
                  <a:lnTo>
                    <a:pt x="686" y="957"/>
                  </a:lnTo>
                  <a:lnTo>
                    <a:pt x="682" y="961"/>
                  </a:lnTo>
                  <a:lnTo>
                    <a:pt x="669" y="965"/>
                  </a:lnTo>
                  <a:lnTo>
                    <a:pt x="648" y="969"/>
                  </a:lnTo>
                  <a:lnTo>
                    <a:pt x="635" y="978"/>
                  </a:lnTo>
                  <a:lnTo>
                    <a:pt x="614" y="982"/>
                  </a:lnTo>
                  <a:lnTo>
                    <a:pt x="597" y="986"/>
                  </a:lnTo>
                  <a:lnTo>
                    <a:pt x="584" y="990"/>
                  </a:lnTo>
                  <a:lnTo>
                    <a:pt x="576" y="990"/>
                  </a:lnTo>
                  <a:lnTo>
                    <a:pt x="567" y="990"/>
                  </a:lnTo>
                  <a:lnTo>
                    <a:pt x="563" y="990"/>
                  </a:lnTo>
                  <a:lnTo>
                    <a:pt x="559" y="990"/>
                  </a:lnTo>
                  <a:lnTo>
                    <a:pt x="555" y="990"/>
                  </a:lnTo>
                  <a:lnTo>
                    <a:pt x="550" y="990"/>
                  </a:lnTo>
                  <a:lnTo>
                    <a:pt x="546" y="990"/>
                  </a:lnTo>
                  <a:lnTo>
                    <a:pt x="542" y="990"/>
                  </a:lnTo>
                  <a:lnTo>
                    <a:pt x="542" y="986"/>
                  </a:lnTo>
                  <a:lnTo>
                    <a:pt x="538" y="982"/>
                  </a:lnTo>
                  <a:lnTo>
                    <a:pt x="538" y="973"/>
                  </a:lnTo>
                  <a:lnTo>
                    <a:pt x="534" y="969"/>
                  </a:lnTo>
                  <a:lnTo>
                    <a:pt x="534" y="948"/>
                  </a:lnTo>
                  <a:lnTo>
                    <a:pt x="534" y="944"/>
                  </a:lnTo>
                  <a:lnTo>
                    <a:pt x="529" y="940"/>
                  </a:lnTo>
                  <a:lnTo>
                    <a:pt x="529" y="935"/>
                  </a:lnTo>
                  <a:lnTo>
                    <a:pt x="529" y="931"/>
                  </a:lnTo>
                  <a:lnTo>
                    <a:pt x="525" y="927"/>
                  </a:lnTo>
                  <a:lnTo>
                    <a:pt x="525" y="923"/>
                  </a:lnTo>
                  <a:lnTo>
                    <a:pt x="521" y="923"/>
                  </a:lnTo>
                  <a:lnTo>
                    <a:pt x="517" y="923"/>
                  </a:lnTo>
                  <a:lnTo>
                    <a:pt x="517" y="927"/>
                  </a:lnTo>
                  <a:lnTo>
                    <a:pt x="512" y="931"/>
                  </a:lnTo>
                  <a:lnTo>
                    <a:pt x="512" y="935"/>
                  </a:lnTo>
                  <a:lnTo>
                    <a:pt x="512" y="940"/>
                  </a:lnTo>
                  <a:lnTo>
                    <a:pt x="512" y="948"/>
                  </a:lnTo>
                  <a:lnTo>
                    <a:pt x="508" y="973"/>
                  </a:lnTo>
                  <a:lnTo>
                    <a:pt x="508" y="982"/>
                  </a:lnTo>
                  <a:lnTo>
                    <a:pt x="504" y="990"/>
                  </a:lnTo>
                  <a:lnTo>
                    <a:pt x="504" y="995"/>
                  </a:lnTo>
                  <a:lnTo>
                    <a:pt x="504" y="999"/>
                  </a:lnTo>
                  <a:lnTo>
                    <a:pt x="500" y="1003"/>
                  </a:lnTo>
                  <a:lnTo>
                    <a:pt x="495" y="1007"/>
                  </a:lnTo>
                  <a:lnTo>
                    <a:pt x="487" y="1007"/>
                  </a:lnTo>
                  <a:lnTo>
                    <a:pt x="483" y="1007"/>
                  </a:lnTo>
                  <a:lnTo>
                    <a:pt x="479" y="1003"/>
                  </a:lnTo>
                  <a:lnTo>
                    <a:pt x="479" y="999"/>
                  </a:lnTo>
                  <a:lnTo>
                    <a:pt x="474" y="995"/>
                  </a:lnTo>
                  <a:lnTo>
                    <a:pt x="474" y="990"/>
                  </a:lnTo>
                  <a:lnTo>
                    <a:pt x="470" y="978"/>
                  </a:lnTo>
                  <a:lnTo>
                    <a:pt x="470" y="969"/>
                  </a:lnTo>
                  <a:lnTo>
                    <a:pt x="466" y="965"/>
                  </a:lnTo>
                  <a:lnTo>
                    <a:pt x="466" y="961"/>
                  </a:lnTo>
                  <a:lnTo>
                    <a:pt x="462" y="952"/>
                  </a:lnTo>
                  <a:lnTo>
                    <a:pt x="457" y="944"/>
                  </a:lnTo>
                  <a:lnTo>
                    <a:pt x="457" y="940"/>
                  </a:lnTo>
                  <a:lnTo>
                    <a:pt x="453" y="935"/>
                  </a:lnTo>
                  <a:lnTo>
                    <a:pt x="449" y="931"/>
                  </a:lnTo>
                  <a:lnTo>
                    <a:pt x="445" y="927"/>
                  </a:lnTo>
                  <a:lnTo>
                    <a:pt x="436" y="923"/>
                  </a:lnTo>
                  <a:lnTo>
                    <a:pt x="432" y="923"/>
                  </a:lnTo>
                  <a:lnTo>
                    <a:pt x="432" y="918"/>
                  </a:lnTo>
                  <a:lnTo>
                    <a:pt x="423" y="918"/>
                  </a:lnTo>
                  <a:lnTo>
                    <a:pt x="415" y="918"/>
                  </a:lnTo>
                  <a:lnTo>
                    <a:pt x="411" y="914"/>
                  </a:lnTo>
                  <a:lnTo>
                    <a:pt x="407" y="914"/>
                  </a:lnTo>
                  <a:lnTo>
                    <a:pt x="402" y="914"/>
                  </a:lnTo>
                  <a:lnTo>
                    <a:pt x="394" y="914"/>
                  </a:lnTo>
                  <a:lnTo>
                    <a:pt x="381" y="914"/>
                  </a:lnTo>
                  <a:lnTo>
                    <a:pt x="368" y="914"/>
                  </a:lnTo>
                  <a:lnTo>
                    <a:pt x="360" y="914"/>
                  </a:lnTo>
                  <a:lnTo>
                    <a:pt x="352" y="914"/>
                  </a:lnTo>
                  <a:lnTo>
                    <a:pt x="339" y="918"/>
                  </a:lnTo>
                  <a:lnTo>
                    <a:pt x="326" y="918"/>
                  </a:lnTo>
                  <a:lnTo>
                    <a:pt x="322" y="918"/>
                  </a:lnTo>
                  <a:lnTo>
                    <a:pt x="313" y="918"/>
                  </a:lnTo>
                  <a:lnTo>
                    <a:pt x="309" y="923"/>
                  </a:lnTo>
                  <a:lnTo>
                    <a:pt x="305" y="923"/>
                  </a:lnTo>
                  <a:lnTo>
                    <a:pt x="301" y="927"/>
                  </a:lnTo>
                  <a:lnTo>
                    <a:pt x="301" y="931"/>
                  </a:lnTo>
                  <a:lnTo>
                    <a:pt x="296" y="935"/>
                  </a:lnTo>
                  <a:lnTo>
                    <a:pt x="296" y="940"/>
                  </a:lnTo>
                  <a:lnTo>
                    <a:pt x="296" y="944"/>
                  </a:lnTo>
                  <a:lnTo>
                    <a:pt x="296" y="957"/>
                  </a:lnTo>
                  <a:lnTo>
                    <a:pt x="296" y="961"/>
                  </a:lnTo>
                  <a:lnTo>
                    <a:pt x="296" y="965"/>
                  </a:lnTo>
                  <a:lnTo>
                    <a:pt x="296" y="969"/>
                  </a:lnTo>
                  <a:lnTo>
                    <a:pt x="292" y="969"/>
                  </a:lnTo>
                  <a:lnTo>
                    <a:pt x="292" y="973"/>
                  </a:lnTo>
                  <a:lnTo>
                    <a:pt x="288" y="973"/>
                  </a:lnTo>
                  <a:lnTo>
                    <a:pt x="284" y="978"/>
                  </a:lnTo>
                  <a:lnTo>
                    <a:pt x="280" y="978"/>
                  </a:lnTo>
                  <a:lnTo>
                    <a:pt x="275" y="982"/>
                  </a:lnTo>
                  <a:lnTo>
                    <a:pt x="250" y="986"/>
                  </a:lnTo>
                  <a:lnTo>
                    <a:pt x="233" y="990"/>
                  </a:lnTo>
                  <a:lnTo>
                    <a:pt x="220" y="995"/>
                  </a:lnTo>
                  <a:lnTo>
                    <a:pt x="212" y="999"/>
                  </a:lnTo>
                  <a:lnTo>
                    <a:pt x="208" y="982"/>
                  </a:lnTo>
                  <a:lnTo>
                    <a:pt x="208" y="969"/>
                  </a:lnTo>
                  <a:lnTo>
                    <a:pt x="203" y="957"/>
                  </a:lnTo>
                  <a:lnTo>
                    <a:pt x="203" y="952"/>
                  </a:lnTo>
                  <a:lnTo>
                    <a:pt x="199" y="952"/>
                  </a:lnTo>
                  <a:lnTo>
                    <a:pt x="199" y="944"/>
                  </a:lnTo>
                  <a:lnTo>
                    <a:pt x="195" y="944"/>
                  </a:lnTo>
                  <a:lnTo>
                    <a:pt x="195" y="940"/>
                  </a:lnTo>
                  <a:lnTo>
                    <a:pt x="191" y="940"/>
                  </a:lnTo>
                  <a:lnTo>
                    <a:pt x="186" y="940"/>
                  </a:lnTo>
                  <a:lnTo>
                    <a:pt x="178" y="940"/>
                  </a:lnTo>
                  <a:lnTo>
                    <a:pt x="174" y="940"/>
                  </a:lnTo>
                  <a:lnTo>
                    <a:pt x="169" y="944"/>
                  </a:lnTo>
                  <a:lnTo>
                    <a:pt x="165" y="944"/>
                  </a:lnTo>
                  <a:lnTo>
                    <a:pt x="148" y="952"/>
                  </a:lnTo>
                  <a:lnTo>
                    <a:pt x="140" y="957"/>
                  </a:lnTo>
                  <a:lnTo>
                    <a:pt x="131" y="961"/>
                  </a:lnTo>
                  <a:lnTo>
                    <a:pt x="119" y="965"/>
                  </a:lnTo>
                  <a:lnTo>
                    <a:pt x="110" y="965"/>
                  </a:lnTo>
                  <a:lnTo>
                    <a:pt x="106" y="965"/>
                  </a:lnTo>
                  <a:lnTo>
                    <a:pt x="97" y="965"/>
                  </a:lnTo>
                  <a:lnTo>
                    <a:pt x="93" y="965"/>
                  </a:lnTo>
                  <a:lnTo>
                    <a:pt x="89" y="969"/>
                  </a:lnTo>
                  <a:lnTo>
                    <a:pt x="81" y="965"/>
                  </a:lnTo>
                  <a:lnTo>
                    <a:pt x="76" y="965"/>
                  </a:lnTo>
                  <a:lnTo>
                    <a:pt x="72" y="965"/>
                  </a:lnTo>
                  <a:lnTo>
                    <a:pt x="68" y="965"/>
                  </a:lnTo>
                  <a:lnTo>
                    <a:pt x="64" y="961"/>
                  </a:lnTo>
                  <a:lnTo>
                    <a:pt x="59" y="961"/>
                  </a:lnTo>
                  <a:lnTo>
                    <a:pt x="55" y="961"/>
                  </a:lnTo>
                  <a:lnTo>
                    <a:pt x="51" y="957"/>
                  </a:lnTo>
                  <a:lnTo>
                    <a:pt x="47" y="952"/>
                  </a:lnTo>
                  <a:lnTo>
                    <a:pt x="42" y="948"/>
                  </a:lnTo>
                  <a:lnTo>
                    <a:pt x="34" y="940"/>
                  </a:lnTo>
                  <a:lnTo>
                    <a:pt x="30" y="931"/>
                  </a:lnTo>
                  <a:lnTo>
                    <a:pt x="26" y="927"/>
                  </a:lnTo>
                  <a:lnTo>
                    <a:pt x="17" y="923"/>
                  </a:lnTo>
                  <a:lnTo>
                    <a:pt x="17" y="918"/>
                  </a:lnTo>
                  <a:lnTo>
                    <a:pt x="13" y="918"/>
                  </a:lnTo>
                  <a:lnTo>
                    <a:pt x="9" y="914"/>
                  </a:lnTo>
                  <a:lnTo>
                    <a:pt x="4" y="914"/>
                  </a:lnTo>
                  <a:lnTo>
                    <a:pt x="0" y="914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chemeClr val="bg2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6" name="Freeform 12"/>
            <p:cNvSpPr>
              <a:spLocks/>
            </p:cNvSpPr>
            <p:nvPr/>
          </p:nvSpPr>
          <p:spPr bwMode="auto">
            <a:xfrm>
              <a:off x="1506345" y="3868923"/>
              <a:ext cx="776619" cy="547291"/>
            </a:xfrm>
            <a:custGeom>
              <a:avLst/>
              <a:gdLst>
                <a:gd name="T0" fmla="*/ 34 w 2451"/>
                <a:gd name="T1" fmla="*/ 1114 h 1727"/>
                <a:gd name="T2" fmla="*/ 187 w 2451"/>
                <a:gd name="T3" fmla="*/ 1063 h 1727"/>
                <a:gd name="T4" fmla="*/ 174 w 2451"/>
                <a:gd name="T5" fmla="*/ 961 h 1727"/>
                <a:gd name="T6" fmla="*/ 292 w 2451"/>
                <a:gd name="T7" fmla="*/ 919 h 1727"/>
                <a:gd name="T8" fmla="*/ 292 w 2451"/>
                <a:gd name="T9" fmla="*/ 885 h 1727"/>
                <a:gd name="T10" fmla="*/ 271 w 2451"/>
                <a:gd name="T11" fmla="*/ 783 h 1727"/>
                <a:gd name="T12" fmla="*/ 652 w 2451"/>
                <a:gd name="T13" fmla="*/ 529 h 1727"/>
                <a:gd name="T14" fmla="*/ 678 w 2451"/>
                <a:gd name="T15" fmla="*/ 424 h 1727"/>
                <a:gd name="T16" fmla="*/ 695 w 2451"/>
                <a:gd name="T17" fmla="*/ 339 h 1727"/>
                <a:gd name="T18" fmla="*/ 783 w 2451"/>
                <a:gd name="T19" fmla="*/ 288 h 1727"/>
                <a:gd name="T20" fmla="*/ 910 w 2451"/>
                <a:gd name="T21" fmla="*/ 275 h 1727"/>
                <a:gd name="T22" fmla="*/ 982 w 2451"/>
                <a:gd name="T23" fmla="*/ 212 h 1727"/>
                <a:gd name="T24" fmla="*/ 923 w 2451"/>
                <a:gd name="T25" fmla="*/ 4 h 1727"/>
                <a:gd name="T26" fmla="*/ 1054 w 2451"/>
                <a:gd name="T27" fmla="*/ 21 h 1727"/>
                <a:gd name="T28" fmla="*/ 1143 w 2451"/>
                <a:gd name="T29" fmla="*/ 110 h 1727"/>
                <a:gd name="T30" fmla="*/ 1194 w 2451"/>
                <a:gd name="T31" fmla="*/ 174 h 1727"/>
                <a:gd name="T32" fmla="*/ 1270 w 2451"/>
                <a:gd name="T33" fmla="*/ 347 h 1727"/>
                <a:gd name="T34" fmla="*/ 1355 w 2451"/>
                <a:gd name="T35" fmla="*/ 347 h 1727"/>
                <a:gd name="T36" fmla="*/ 1499 w 2451"/>
                <a:gd name="T37" fmla="*/ 449 h 1727"/>
                <a:gd name="T38" fmla="*/ 1575 w 2451"/>
                <a:gd name="T39" fmla="*/ 368 h 1727"/>
                <a:gd name="T40" fmla="*/ 1732 w 2451"/>
                <a:gd name="T41" fmla="*/ 313 h 1727"/>
                <a:gd name="T42" fmla="*/ 1880 w 2451"/>
                <a:gd name="T43" fmla="*/ 318 h 1727"/>
                <a:gd name="T44" fmla="*/ 2134 w 2451"/>
                <a:gd name="T45" fmla="*/ 428 h 1727"/>
                <a:gd name="T46" fmla="*/ 2252 w 2451"/>
                <a:gd name="T47" fmla="*/ 470 h 1727"/>
                <a:gd name="T48" fmla="*/ 2295 w 2451"/>
                <a:gd name="T49" fmla="*/ 309 h 1727"/>
                <a:gd name="T50" fmla="*/ 2346 w 2451"/>
                <a:gd name="T51" fmla="*/ 263 h 1727"/>
                <a:gd name="T52" fmla="*/ 2384 w 2451"/>
                <a:gd name="T53" fmla="*/ 322 h 1727"/>
                <a:gd name="T54" fmla="*/ 2405 w 2451"/>
                <a:gd name="T55" fmla="*/ 237 h 1727"/>
                <a:gd name="T56" fmla="*/ 2418 w 2451"/>
                <a:gd name="T57" fmla="*/ 322 h 1727"/>
                <a:gd name="T58" fmla="*/ 2418 w 2451"/>
                <a:gd name="T59" fmla="*/ 487 h 1727"/>
                <a:gd name="T60" fmla="*/ 2426 w 2451"/>
                <a:gd name="T61" fmla="*/ 580 h 1727"/>
                <a:gd name="T62" fmla="*/ 2358 w 2451"/>
                <a:gd name="T63" fmla="*/ 635 h 1727"/>
                <a:gd name="T64" fmla="*/ 2265 w 2451"/>
                <a:gd name="T65" fmla="*/ 542 h 1727"/>
                <a:gd name="T66" fmla="*/ 2252 w 2451"/>
                <a:gd name="T67" fmla="*/ 707 h 1727"/>
                <a:gd name="T68" fmla="*/ 2307 w 2451"/>
                <a:gd name="T69" fmla="*/ 834 h 1727"/>
                <a:gd name="T70" fmla="*/ 2159 w 2451"/>
                <a:gd name="T71" fmla="*/ 762 h 1727"/>
                <a:gd name="T72" fmla="*/ 1960 w 2451"/>
                <a:gd name="T73" fmla="*/ 800 h 1727"/>
                <a:gd name="T74" fmla="*/ 1846 w 2451"/>
                <a:gd name="T75" fmla="*/ 851 h 1727"/>
                <a:gd name="T76" fmla="*/ 1787 w 2451"/>
                <a:gd name="T77" fmla="*/ 788 h 1727"/>
                <a:gd name="T78" fmla="*/ 1749 w 2451"/>
                <a:gd name="T79" fmla="*/ 881 h 1727"/>
                <a:gd name="T80" fmla="*/ 1503 w 2451"/>
                <a:gd name="T81" fmla="*/ 948 h 1727"/>
                <a:gd name="T82" fmla="*/ 1474 w 2451"/>
                <a:gd name="T83" fmla="*/ 1050 h 1727"/>
                <a:gd name="T84" fmla="*/ 1414 w 2451"/>
                <a:gd name="T85" fmla="*/ 1020 h 1727"/>
                <a:gd name="T86" fmla="*/ 1402 w 2451"/>
                <a:gd name="T87" fmla="*/ 868 h 1727"/>
                <a:gd name="T88" fmla="*/ 1351 w 2451"/>
                <a:gd name="T89" fmla="*/ 792 h 1727"/>
                <a:gd name="T90" fmla="*/ 1266 w 2451"/>
                <a:gd name="T91" fmla="*/ 775 h 1727"/>
                <a:gd name="T92" fmla="*/ 1198 w 2451"/>
                <a:gd name="T93" fmla="*/ 724 h 1727"/>
                <a:gd name="T94" fmla="*/ 1135 w 2451"/>
                <a:gd name="T95" fmla="*/ 821 h 1727"/>
                <a:gd name="T96" fmla="*/ 1160 w 2451"/>
                <a:gd name="T97" fmla="*/ 910 h 1727"/>
                <a:gd name="T98" fmla="*/ 1207 w 2451"/>
                <a:gd name="T99" fmla="*/ 1020 h 1727"/>
                <a:gd name="T100" fmla="*/ 1131 w 2451"/>
                <a:gd name="T101" fmla="*/ 1118 h 1727"/>
                <a:gd name="T102" fmla="*/ 1063 w 2451"/>
                <a:gd name="T103" fmla="*/ 1164 h 1727"/>
                <a:gd name="T104" fmla="*/ 1029 w 2451"/>
                <a:gd name="T105" fmla="*/ 1270 h 1727"/>
                <a:gd name="T106" fmla="*/ 923 w 2451"/>
                <a:gd name="T107" fmla="*/ 1376 h 1727"/>
                <a:gd name="T108" fmla="*/ 830 w 2451"/>
                <a:gd name="T109" fmla="*/ 1427 h 1727"/>
                <a:gd name="T110" fmla="*/ 800 w 2451"/>
                <a:gd name="T111" fmla="*/ 1562 h 1727"/>
                <a:gd name="T112" fmla="*/ 618 w 2451"/>
                <a:gd name="T113" fmla="*/ 1588 h 1727"/>
                <a:gd name="T114" fmla="*/ 500 w 2451"/>
                <a:gd name="T115" fmla="*/ 1677 h 1727"/>
                <a:gd name="T116" fmla="*/ 436 w 2451"/>
                <a:gd name="T117" fmla="*/ 1719 h 1727"/>
                <a:gd name="T118" fmla="*/ 335 w 2451"/>
                <a:gd name="T119" fmla="*/ 1609 h 1727"/>
                <a:gd name="T120" fmla="*/ 119 w 2451"/>
                <a:gd name="T121" fmla="*/ 1575 h 1727"/>
                <a:gd name="T122" fmla="*/ 26 w 2451"/>
                <a:gd name="T123" fmla="*/ 1465 h 1727"/>
                <a:gd name="T124" fmla="*/ 60 w 2451"/>
                <a:gd name="T125" fmla="*/ 1321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1" h="1727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0" y="1211"/>
                  </a:lnTo>
                  <a:lnTo>
                    <a:pt x="5" y="1207"/>
                  </a:lnTo>
                  <a:lnTo>
                    <a:pt x="5" y="1198"/>
                  </a:lnTo>
                  <a:lnTo>
                    <a:pt x="9" y="1190"/>
                  </a:lnTo>
                  <a:lnTo>
                    <a:pt x="13" y="1177"/>
                  </a:lnTo>
                  <a:lnTo>
                    <a:pt x="17" y="1164"/>
                  </a:lnTo>
                  <a:lnTo>
                    <a:pt x="17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1" y="1131"/>
                  </a:lnTo>
                  <a:lnTo>
                    <a:pt x="21" y="1126"/>
                  </a:lnTo>
                  <a:lnTo>
                    <a:pt x="30" y="1109"/>
                  </a:lnTo>
                  <a:lnTo>
                    <a:pt x="30" y="1114"/>
                  </a:lnTo>
                  <a:lnTo>
                    <a:pt x="34" y="1114"/>
                  </a:lnTo>
                  <a:lnTo>
                    <a:pt x="43" y="1114"/>
                  </a:lnTo>
                  <a:lnTo>
                    <a:pt x="51" y="1114"/>
                  </a:lnTo>
                  <a:lnTo>
                    <a:pt x="60" y="1114"/>
                  </a:lnTo>
                  <a:lnTo>
                    <a:pt x="68" y="1109"/>
                  </a:lnTo>
                  <a:lnTo>
                    <a:pt x="76" y="1109"/>
                  </a:lnTo>
                  <a:lnTo>
                    <a:pt x="89" y="1105"/>
                  </a:lnTo>
                  <a:lnTo>
                    <a:pt x="98" y="1101"/>
                  </a:lnTo>
                  <a:lnTo>
                    <a:pt x="106" y="1097"/>
                  </a:lnTo>
                  <a:lnTo>
                    <a:pt x="119" y="1084"/>
                  </a:lnTo>
                  <a:lnTo>
                    <a:pt x="127" y="1080"/>
                  </a:lnTo>
                  <a:lnTo>
                    <a:pt x="136" y="1076"/>
                  </a:lnTo>
                  <a:lnTo>
                    <a:pt x="140" y="1071"/>
                  </a:lnTo>
                  <a:lnTo>
                    <a:pt x="148" y="1071"/>
                  </a:lnTo>
                  <a:lnTo>
                    <a:pt x="157" y="1067"/>
                  </a:lnTo>
                  <a:lnTo>
                    <a:pt x="161" y="1067"/>
                  </a:lnTo>
                  <a:lnTo>
                    <a:pt x="174" y="1067"/>
                  </a:lnTo>
                  <a:lnTo>
                    <a:pt x="182" y="1067"/>
                  </a:lnTo>
                  <a:lnTo>
                    <a:pt x="187" y="1063"/>
                  </a:lnTo>
                  <a:lnTo>
                    <a:pt x="191" y="1063"/>
                  </a:lnTo>
                  <a:lnTo>
                    <a:pt x="191" y="1059"/>
                  </a:lnTo>
                  <a:lnTo>
                    <a:pt x="191" y="1054"/>
                  </a:lnTo>
                  <a:lnTo>
                    <a:pt x="191" y="1046"/>
                  </a:lnTo>
                  <a:lnTo>
                    <a:pt x="191" y="1042"/>
                  </a:lnTo>
                  <a:lnTo>
                    <a:pt x="187" y="1037"/>
                  </a:lnTo>
                  <a:lnTo>
                    <a:pt x="178" y="1025"/>
                  </a:lnTo>
                  <a:lnTo>
                    <a:pt x="178" y="1020"/>
                  </a:lnTo>
                  <a:lnTo>
                    <a:pt x="174" y="1012"/>
                  </a:lnTo>
                  <a:lnTo>
                    <a:pt x="174" y="1008"/>
                  </a:lnTo>
                  <a:lnTo>
                    <a:pt x="170" y="999"/>
                  </a:lnTo>
                  <a:lnTo>
                    <a:pt x="170" y="991"/>
                  </a:lnTo>
                  <a:lnTo>
                    <a:pt x="170" y="987"/>
                  </a:lnTo>
                  <a:lnTo>
                    <a:pt x="170" y="982"/>
                  </a:lnTo>
                  <a:lnTo>
                    <a:pt x="174" y="974"/>
                  </a:lnTo>
                  <a:lnTo>
                    <a:pt x="174" y="970"/>
                  </a:lnTo>
                  <a:lnTo>
                    <a:pt x="174" y="965"/>
                  </a:lnTo>
                  <a:lnTo>
                    <a:pt x="174" y="961"/>
                  </a:lnTo>
                  <a:lnTo>
                    <a:pt x="178" y="957"/>
                  </a:lnTo>
                  <a:lnTo>
                    <a:pt x="182" y="953"/>
                  </a:lnTo>
                  <a:lnTo>
                    <a:pt x="187" y="953"/>
                  </a:lnTo>
                  <a:lnTo>
                    <a:pt x="191" y="948"/>
                  </a:lnTo>
                  <a:lnTo>
                    <a:pt x="199" y="948"/>
                  </a:lnTo>
                  <a:lnTo>
                    <a:pt x="203" y="948"/>
                  </a:lnTo>
                  <a:lnTo>
                    <a:pt x="220" y="944"/>
                  </a:lnTo>
                  <a:lnTo>
                    <a:pt x="229" y="944"/>
                  </a:lnTo>
                  <a:lnTo>
                    <a:pt x="237" y="940"/>
                  </a:lnTo>
                  <a:lnTo>
                    <a:pt x="246" y="940"/>
                  </a:lnTo>
                  <a:lnTo>
                    <a:pt x="254" y="936"/>
                  </a:lnTo>
                  <a:lnTo>
                    <a:pt x="259" y="936"/>
                  </a:lnTo>
                  <a:lnTo>
                    <a:pt x="263" y="932"/>
                  </a:lnTo>
                  <a:lnTo>
                    <a:pt x="271" y="932"/>
                  </a:lnTo>
                  <a:lnTo>
                    <a:pt x="275" y="927"/>
                  </a:lnTo>
                  <a:lnTo>
                    <a:pt x="280" y="927"/>
                  </a:lnTo>
                  <a:lnTo>
                    <a:pt x="284" y="923"/>
                  </a:lnTo>
                  <a:lnTo>
                    <a:pt x="292" y="919"/>
                  </a:lnTo>
                  <a:lnTo>
                    <a:pt x="301" y="910"/>
                  </a:lnTo>
                  <a:lnTo>
                    <a:pt x="305" y="910"/>
                  </a:lnTo>
                  <a:lnTo>
                    <a:pt x="309" y="902"/>
                  </a:lnTo>
                  <a:lnTo>
                    <a:pt x="318" y="898"/>
                  </a:lnTo>
                  <a:lnTo>
                    <a:pt x="322" y="893"/>
                  </a:lnTo>
                  <a:lnTo>
                    <a:pt x="326" y="889"/>
                  </a:lnTo>
                  <a:lnTo>
                    <a:pt x="330" y="881"/>
                  </a:lnTo>
                  <a:lnTo>
                    <a:pt x="335" y="877"/>
                  </a:lnTo>
                  <a:lnTo>
                    <a:pt x="339" y="877"/>
                  </a:lnTo>
                  <a:lnTo>
                    <a:pt x="339" y="872"/>
                  </a:lnTo>
                  <a:lnTo>
                    <a:pt x="339" y="868"/>
                  </a:lnTo>
                  <a:lnTo>
                    <a:pt x="335" y="868"/>
                  </a:lnTo>
                  <a:lnTo>
                    <a:pt x="330" y="872"/>
                  </a:lnTo>
                  <a:lnTo>
                    <a:pt x="314" y="881"/>
                  </a:lnTo>
                  <a:lnTo>
                    <a:pt x="305" y="881"/>
                  </a:lnTo>
                  <a:lnTo>
                    <a:pt x="301" y="885"/>
                  </a:lnTo>
                  <a:lnTo>
                    <a:pt x="297" y="885"/>
                  </a:lnTo>
                  <a:lnTo>
                    <a:pt x="292" y="885"/>
                  </a:lnTo>
                  <a:lnTo>
                    <a:pt x="288" y="885"/>
                  </a:lnTo>
                  <a:lnTo>
                    <a:pt x="284" y="885"/>
                  </a:lnTo>
                  <a:lnTo>
                    <a:pt x="280" y="885"/>
                  </a:lnTo>
                  <a:lnTo>
                    <a:pt x="280" y="881"/>
                  </a:lnTo>
                  <a:lnTo>
                    <a:pt x="275" y="877"/>
                  </a:lnTo>
                  <a:lnTo>
                    <a:pt x="271" y="872"/>
                  </a:lnTo>
                  <a:lnTo>
                    <a:pt x="271" y="868"/>
                  </a:lnTo>
                  <a:lnTo>
                    <a:pt x="267" y="864"/>
                  </a:lnTo>
                  <a:lnTo>
                    <a:pt x="267" y="855"/>
                  </a:lnTo>
                  <a:lnTo>
                    <a:pt x="267" y="847"/>
                  </a:lnTo>
                  <a:lnTo>
                    <a:pt x="263" y="834"/>
                  </a:lnTo>
                  <a:lnTo>
                    <a:pt x="263" y="826"/>
                  </a:lnTo>
                  <a:lnTo>
                    <a:pt x="263" y="821"/>
                  </a:lnTo>
                  <a:lnTo>
                    <a:pt x="263" y="813"/>
                  </a:lnTo>
                  <a:lnTo>
                    <a:pt x="263" y="805"/>
                  </a:lnTo>
                  <a:lnTo>
                    <a:pt x="267" y="796"/>
                  </a:lnTo>
                  <a:lnTo>
                    <a:pt x="267" y="788"/>
                  </a:lnTo>
                  <a:lnTo>
                    <a:pt x="271" y="783"/>
                  </a:lnTo>
                  <a:lnTo>
                    <a:pt x="275" y="766"/>
                  </a:lnTo>
                  <a:lnTo>
                    <a:pt x="280" y="762"/>
                  </a:lnTo>
                  <a:lnTo>
                    <a:pt x="280" y="758"/>
                  </a:lnTo>
                  <a:lnTo>
                    <a:pt x="284" y="745"/>
                  </a:lnTo>
                  <a:lnTo>
                    <a:pt x="288" y="741"/>
                  </a:lnTo>
                  <a:lnTo>
                    <a:pt x="288" y="737"/>
                  </a:lnTo>
                  <a:lnTo>
                    <a:pt x="292" y="733"/>
                  </a:lnTo>
                  <a:lnTo>
                    <a:pt x="292" y="728"/>
                  </a:lnTo>
                  <a:lnTo>
                    <a:pt x="297" y="728"/>
                  </a:lnTo>
                  <a:lnTo>
                    <a:pt x="301" y="724"/>
                  </a:lnTo>
                  <a:lnTo>
                    <a:pt x="305" y="720"/>
                  </a:lnTo>
                  <a:lnTo>
                    <a:pt x="314" y="716"/>
                  </a:lnTo>
                  <a:lnTo>
                    <a:pt x="322" y="707"/>
                  </a:lnTo>
                  <a:lnTo>
                    <a:pt x="339" y="699"/>
                  </a:lnTo>
                  <a:lnTo>
                    <a:pt x="508" y="606"/>
                  </a:lnTo>
                  <a:lnTo>
                    <a:pt x="618" y="546"/>
                  </a:lnTo>
                  <a:lnTo>
                    <a:pt x="640" y="534"/>
                  </a:lnTo>
                  <a:lnTo>
                    <a:pt x="652" y="529"/>
                  </a:lnTo>
                  <a:lnTo>
                    <a:pt x="669" y="521"/>
                  </a:lnTo>
                  <a:lnTo>
                    <a:pt x="695" y="508"/>
                  </a:lnTo>
                  <a:lnTo>
                    <a:pt x="712" y="500"/>
                  </a:lnTo>
                  <a:lnTo>
                    <a:pt x="716" y="495"/>
                  </a:lnTo>
                  <a:lnTo>
                    <a:pt x="724" y="491"/>
                  </a:lnTo>
                  <a:lnTo>
                    <a:pt x="728" y="487"/>
                  </a:lnTo>
                  <a:lnTo>
                    <a:pt x="733" y="487"/>
                  </a:lnTo>
                  <a:lnTo>
                    <a:pt x="737" y="483"/>
                  </a:lnTo>
                  <a:lnTo>
                    <a:pt x="737" y="479"/>
                  </a:lnTo>
                  <a:lnTo>
                    <a:pt x="737" y="474"/>
                  </a:lnTo>
                  <a:lnTo>
                    <a:pt x="733" y="470"/>
                  </a:lnTo>
                  <a:lnTo>
                    <a:pt x="728" y="466"/>
                  </a:lnTo>
                  <a:lnTo>
                    <a:pt x="728" y="462"/>
                  </a:lnTo>
                  <a:lnTo>
                    <a:pt x="724" y="457"/>
                  </a:lnTo>
                  <a:lnTo>
                    <a:pt x="720" y="453"/>
                  </a:lnTo>
                  <a:lnTo>
                    <a:pt x="707" y="445"/>
                  </a:lnTo>
                  <a:lnTo>
                    <a:pt x="682" y="428"/>
                  </a:lnTo>
                  <a:lnTo>
                    <a:pt x="678" y="424"/>
                  </a:lnTo>
                  <a:lnTo>
                    <a:pt x="669" y="415"/>
                  </a:lnTo>
                  <a:lnTo>
                    <a:pt x="665" y="411"/>
                  </a:lnTo>
                  <a:lnTo>
                    <a:pt x="661" y="407"/>
                  </a:lnTo>
                  <a:lnTo>
                    <a:pt x="656" y="402"/>
                  </a:lnTo>
                  <a:lnTo>
                    <a:pt x="656" y="398"/>
                  </a:lnTo>
                  <a:lnTo>
                    <a:pt x="652" y="398"/>
                  </a:lnTo>
                  <a:lnTo>
                    <a:pt x="652" y="394"/>
                  </a:lnTo>
                  <a:lnTo>
                    <a:pt x="652" y="390"/>
                  </a:lnTo>
                  <a:lnTo>
                    <a:pt x="652" y="385"/>
                  </a:lnTo>
                  <a:lnTo>
                    <a:pt x="656" y="381"/>
                  </a:lnTo>
                  <a:lnTo>
                    <a:pt x="656" y="377"/>
                  </a:lnTo>
                  <a:lnTo>
                    <a:pt x="656" y="373"/>
                  </a:lnTo>
                  <a:lnTo>
                    <a:pt x="661" y="373"/>
                  </a:lnTo>
                  <a:lnTo>
                    <a:pt x="665" y="364"/>
                  </a:lnTo>
                  <a:lnTo>
                    <a:pt x="665" y="360"/>
                  </a:lnTo>
                  <a:lnTo>
                    <a:pt x="673" y="356"/>
                  </a:lnTo>
                  <a:lnTo>
                    <a:pt x="678" y="352"/>
                  </a:lnTo>
                  <a:lnTo>
                    <a:pt x="695" y="339"/>
                  </a:lnTo>
                  <a:lnTo>
                    <a:pt x="699" y="335"/>
                  </a:lnTo>
                  <a:lnTo>
                    <a:pt x="707" y="326"/>
                  </a:lnTo>
                  <a:lnTo>
                    <a:pt x="712" y="322"/>
                  </a:lnTo>
                  <a:lnTo>
                    <a:pt x="724" y="309"/>
                  </a:lnTo>
                  <a:lnTo>
                    <a:pt x="728" y="305"/>
                  </a:lnTo>
                  <a:lnTo>
                    <a:pt x="733" y="305"/>
                  </a:lnTo>
                  <a:lnTo>
                    <a:pt x="733" y="301"/>
                  </a:lnTo>
                  <a:lnTo>
                    <a:pt x="741" y="301"/>
                  </a:lnTo>
                  <a:lnTo>
                    <a:pt x="745" y="296"/>
                  </a:lnTo>
                  <a:lnTo>
                    <a:pt x="754" y="288"/>
                  </a:lnTo>
                  <a:lnTo>
                    <a:pt x="758" y="288"/>
                  </a:lnTo>
                  <a:lnTo>
                    <a:pt x="758" y="284"/>
                  </a:lnTo>
                  <a:lnTo>
                    <a:pt x="762" y="284"/>
                  </a:lnTo>
                  <a:lnTo>
                    <a:pt x="767" y="284"/>
                  </a:lnTo>
                  <a:lnTo>
                    <a:pt x="771" y="284"/>
                  </a:lnTo>
                  <a:lnTo>
                    <a:pt x="775" y="284"/>
                  </a:lnTo>
                  <a:lnTo>
                    <a:pt x="779" y="288"/>
                  </a:lnTo>
                  <a:lnTo>
                    <a:pt x="783" y="288"/>
                  </a:lnTo>
                  <a:lnTo>
                    <a:pt x="788" y="288"/>
                  </a:lnTo>
                  <a:lnTo>
                    <a:pt x="788" y="284"/>
                  </a:lnTo>
                  <a:lnTo>
                    <a:pt x="792" y="284"/>
                  </a:lnTo>
                  <a:lnTo>
                    <a:pt x="796" y="280"/>
                  </a:lnTo>
                  <a:lnTo>
                    <a:pt x="796" y="275"/>
                  </a:lnTo>
                  <a:lnTo>
                    <a:pt x="800" y="275"/>
                  </a:lnTo>
                  <a:lnTo>
                    <a:pt x="813" y="275"/>
                  </a:lnTo>
                  <a:lnTo>
                    <a:pt x="826" y="275"/>
                  </a:lnTo>
                  <a:lnTo>
                    <a:pt x="830" y="275"/>
                  </a:lnTo>
                  <a:lnTo>
                    <a:pt x="843" y="271"/>
                  </a:lnTo>
                  <a:lnTo>
                    <a:pt x="851" y="271"/>
                  </a:lnTo>
                  <a:lnTo>
                    <a:pt x="860" y="271"/>
                  </a:lnTo>
                  <a:lnTo>
                    <a:pt x="864" y="271"/>
                  </a:lnTo>
                  <a:lnTo>
                    <a:pt x="872" y="271"/>
                  </a:lnTo>
                  <a:lnTo>
                    <a:pt x="889" y="275"/>
                  </a:lnTo>
                  <a:lnTo>
                    <a:pt x="898" y="275"/>
                  </a:lnTo>
                  <a:lnTo>
                    <a:pt x="902" y="275"/>
                  </a:lnTo>
                  <a:lnTo>
                    <a:pt x="910" y="275"/>
                  </a:lnTo>
                  <a:lnTo>
                    <a:pt x="915" y="275"/>
                  </a:lnTo>
                  <a:lnTo>
                    <a:pt x="923" y="275"/>
                  </a:lnTo>
                  <a:lnTo>
                    <a:pt x="927" y="275"/>
                  </a:lnTo>
                  <a:lnTo>
                    <a:pt x="932" y="271"/>
                  </a:lnTo>
                  <a:lnTo>
                    <a:pt x="936" y="271"/>
                  </a:lnTo>
                  <a:lnTo>
                    <a:pt x="940" y="267"/>
                  </a:lnTo>
                  <a:lnTo>
                    <a:pt x="944" y="263"/>
                  </a:lnTo>
                  <a:lnTo>
                    <a:pt x="949" y="258"/>
                  </a:lnTo>
                  <a:lnTo>
                    <a:pt x="953" y="254"/>
                  </a:lnTo>
                  <a:lnTo>
                    <a:pt x="957" y="250"/>
                  </a:lnTo>
                  <a:lnTo>
                    <a:pt x="957" y="246"/>
                  </a:lnTo>
                  <a:lnTo>
                    <a:pt x="961" y="246"/>
                  </a:lnTo>
                  <a:lnTo>
                    <a:pt x="974" y="233"/>
                  </a:lnTo>
                  <a:lnTo>
                    <a:pt x="978" y="229"/>
                  </a:lnTo>
                  <a:lnTo>
                    <a:pt x="978" y="225"/>
                  </a:lnTo>
                  <a:lnTo>
                    <a:pt x="982" y="220"/>
                  </a:lnTo>
                  <a:lnTo>
                    <a:pt x="982" y="216"/>
                  </a:lnTo>
                  <a:lnTo>
                    <a:pt x="982" y="212"/>
                  </a:lnTo>
                  <a:lnTo>
                    <a:pt x="982" y="208"/>
                  </a:lnTo>
                  <a:lnTo>
                    <a:pt x="982" y="203"/>
                  </a:lnTo>
                  <a:lnTo>
                    <a:pt x="982" y="199"/>
                  </a:lnTo>
                  <a:lnTo>
                    <a:pt x="982" y="191"/>
                  </a:lnTo>
                  <a:lnTo>
                    <a:pt x="982" y="186"/>
                  </a:lnTo>
                  <a:lnTo>
                    <a:pt x="978" y="178"/>
                  </a:lnTo>
                  <a:lnTo>
                    <a:pt x="974" y="174"/>
                  </a:lnTo>
                  <a:lnTo>
                    <a:pt x="961" y="148"/>
                  </a:lnTo>
                  <a:lnTo>
                    <a:pt x="957" y="136"/>
                  </a:lnTo>
                  <a:lnTo>
                    <a:pt x="953" y="123"/>
                  </a:lnTo>
                  <a:lnTo>
                    <a:pt x="949" y="119"/>
                  </a:lnTo>
                  <a:lnTo>
                    <a:pt x="949" y="110"/>
                  </a:lnTo>
                  <a:lnTo>
                    <a:pt x="944" y="102"/>
                  </a:lnTo>
                  <a:lnTo>
                    <a:pt x="940" y="93"/>
                  </a:lnTo>
                  <a:lnTo>
                    <a:pt x="936" y="76"/>
                  </a:lnTo>
                  <a:lnTo>
                    <a:pt x="927" y="42"/>
                  </a:lnTo>
                  <a:lnTo>
                    <a:pt x="919" y="4"/>
                  </a:lnTo>
                  <a:lnTo>
                    <a:pt x="923" y="4"/>
                  </a:lnTo>
                  <a:lnTo>
                    <a:pt x="927" y="4"/>
                  </a:lnTo>
                  <a:lnTo>
                    <a:pt x="932" y="4"/>
                  </a:lnTo>
                  <a:lnTo>
                    <a:pt x="936" y="4"/>
                  </a:lnTo>
                  <a:lnTo>
                    <a:pt x="953" y="4"/>
                  </a:lnTo>
                  <a:lnTo>
                    <a:pt x="970" y="4"/>
                  </a:lnTo>
                  <a:lnTo>
                    <a:pt x="982" y="4"/>
                  </a:lnTo>
                  <a:lnTo>
                    <a:pt x="991" y="4"/>
                  </a:lnTo>
                  <a:lnTo>
                    <a:pt x="1004" y="0"/>
                  </a:lnTo>
                  <a:lnTo>
                    <a:pt x="1008" y="0"/>
                  </a:lnTo>
                  <a:lnTo>
                    <a:pt x="1012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9" y="4"/>
                  </a:lnTo>
                  <a:lnTo>
                    <a:pt x="1037" y="9"/>
                  </a:lnTo>
                  <a:lnTo>
                    <a:pt x="1042" y="9"/>
                  </a:lnTo>
                  <a:lnTo>
                    <a:pt x="1046" y="13"/>
                  </a:lnTo>
                  <a:lnTo>
                    <a:pt x="1050" y="17"/>
                  </a:lnTo>
                  <a:lnTo>
                    <a:pt x="1054" y="21"/>
                  </a:lnTo>
                  <a:lnTo>
                    <a:pt x="1059" y="26"/>
                  </a:lnTo>
                  <a:lnTo>
                    <a:pt x="1063" y="30"/>
                  </a:lnTo>
                  <a:lnTo>
                    <a:pt x="1067" y="34"/>
                  </a:lnTo>
                  <a:lnTo>
                    <a:pt x="1067" y="38"/>
                  </a:lnTo>
                  <a:lnTo>
                    <a:pt x="1080" y="64"/>
                  </a:lnTo>
                  <a:lnTo>
                    <a:pt x="1084" y="72"/>
                  </a:lnTo>
                  <a:lnTo>
                    <a:pt x="1088" y="76"/>
                  </a:lnTo>
                  <a:lnTo>
                    <a:pt x="1093" y="81"/>
                  </a:lnTo>
                  <a:lnTo>
                    <a:pt x="1097" y="85"/>
                  </a:lnTo>
                  <a:lnTo>
                    <a:pt x="1101" y="89"/>
                  </a:lnTo>
                  <a:lnTo>
                    <a:pt x="1105" y="93"/>
                  </a:lnTo>
                  <a:lnTo>
                    <a:pt x="1109" y="98"/>
                  </a:lnTo>
                  <a:lnTo>
                    <a:pt x="1114" y="98"/>
                  </a:lnTo>
                  <a:lnTo>
                    <a:pt x="1118" y="102"/>
                  </a:lnTo>
                  <a:lnTo>
                    <a:pt x="1122" y="102"/>
                  </a:lnTo>
                  <a:lnTo>
                    <a:pt x="1126" y="106"/>
                  </a:lnTo>
                  <a:lnTo>
                    <a:pt x="1135" y="106"/>
                  </a:lnTo>
                  <a:lnTo>
                    <a:pt x="1143" y="110"/>
                  </a:lnTo>
                  <a:lnTo>
                    <a:pt x="1148" y="110"/>
                  </a:lnTo>
                  <a:lnTo>
                    <a:pt x="1152" y="114"/>
                  </a:lnTo>
                  <a:lnTo>
                    <a:pt x="1156" y="114"/>
                  </a:lnTo>
                  <a:lnTo>
                    <a:pt x="1156" y="119"/>
                  </a:lnTo>
                  <a:lnTo>
                    <a:pt x="1156" y="123"/>
                  </a:lnTo>
                  <a:lnTo>
                    <a:pt x="1156" y="131"/>
                  </a:lnTo>
                  <a:lnTo>
                    <a:pt x="1156" y="136"/>
                  </a:lnTo>
                  <a:lnTo>
                    <a:pt x="1152" y="157"/>
                  </a:lnTo>
                  <a:lnTo>
                    <a:pt x="1152" y="165"/>
                  </a:lnTo>
                  <a:lnTo>
                    <a:pt x="1152" y="169"/>
                  </a:lnTo>
                  <a:lnTo>
                    <a:pt x="1152" y="174"/>
                  </a:lnTo>
                  <a:lnTo>
                    <a:pt x="1156" y="174"/>
                  </a:lnTo>
                  <a:lnTo>
                    <a:pt x="1160" y="174"/>
                  </a:lnTo>
                  <a:lnTo>
                    <a:pt x="1169" y="174"/>
                  </a:lnTo>
                  <a:lnTo>
                    <a:pt x="1173" y="169"/>
                  </a:lnTo>
                  <a:lnTo>
                    <a:pt x="1181" y="169"/>
                  </a:lnTo>
                  <a:lnTo>
                    <a:pt x="1186" y="174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203" y="178"/>
                  </a:lnTo>
                  <a:lnTo>
                    <a:pt x="1211" y="186"/>
                  </a:lnTo>
                  <a:lnTo>
                    <a:pt x="1215" y="191"/>
                  </a:lnTo>
                  <a:lnTo>
                    <a:pt x="1220" y="195"/>
                  </a:lnTo>
                  <a:lnTo>
                    <a:pt x="1224" y="203"/>
                  </a:lnTo>
                  <a:lnTo>
                    <a:pt x="1224" y="208"/>
                  </a:lnTo>
                  <a:lnTo>
                    <a:pt x="1228" y="212"/>
                  </a:lnTo>
                  <a:lnTo>
                    <a:pt x="1232" y="225"/>
                  </a:lnTo>
                  <a:lnTo>
                    <a:pt x="1236" y="229"/>
                  </a:lnTo>
                  <a:lnTo>
                    <a:pt x="1241" y="246"/>
                  </a:lnTo>
                  <a:lnTo>
                    <a:pt x="1249" y="275"/>
                  </a:lnTo>
                  <a:lnTo>
                    <a:pt x="1258" y="305"/>
                  </a:lnTo>
                  <a:lnTo>
                    <a:pt x="1262" y="313"/>
                  </a:lnTo>
                  <a:lnTo>
                    <a:pt x="1262" y="318"/>
                  </a:lnTo>
                  <a:lnTo>
                    <a:pt x="1266" y="335"/>
                  </a:lnTo>
                  <a:lnTo>
                    <a:pt x="1266" y="339"/>
                  </a:lnTo>
                  <a:lnTo>
                    <a:pt x="1270" y="347"/>
                  </a:lnTo>
                  <a:lnTo>
                    <a:pt x="1270" y="352"/>
                  </a:lnTo>
                  <a:lnTo>
                    <a:pt x="1270" y="356"/>
                  </a:lnTo>
                  <a:lnTo>
                    <a:pt x="1275" y="356"/>
                  </a:lnTo>
                  <a:lnTo>
                    <a:pt x="1275" y="360"/>
                  </a:lnTo>
                  <a:lnTo>
                    <a:pt x="1279" y="364"/>
                  </a:lnTo>
                  <a:lnTo>
                    <a:pt x="1283" y="368"/>
                  </a:lnTo>
                  <a:lnTo>
                    <a:pt x="1291" y="368"/>
                  </a:lnTo>
                  <a:lnTo>
                    <a:pt x="1296" y="368"/>
                  </a:lnTo>
                  <a:lnTo>
                    <a:pt x="1300" y="368"/>
                  </a:lnTo>
                  <a:lnTo>
                    <a:pt x="1308" y="364"/>
                  </a:lnTo>
                  <a:lnTo>
                    <a:pt x="1317" y="360"/>
                  </a:lnTo>
                  <a:lnTo>
                    <a:pt x="1330" y="347"/>
                  </a:lnTo>
                  <a:lnTo>
                    <a:pt x="1334" y="347"/>
                  </a:lnTo>
                  <a:lnTo>
                    <a:pt x="1338" y="343"/>
                  </a:lnTo>
                  <a:lnTo>
                    <a:pt x="1342" y="343"/>
                  </a:lnTo>
                  <a:lnTo>
                    <a:pt x="1347" y="343"/>
                  </a:lnTo>
                  <a:lnTo>
                    <a:pt x="1351" y="343"/>
                  </a:lnTo>
                  <a:lnTo>
                    <a:pt x="1355" y="347"/>
                  </a:lnTo>
                  <a:lnTo>
                    <a:pt x="1359" y="347"/>
                  </a:lnTo>
                  <a:lnTo>
                    <a:pt x="1363" y="352"/>
                  </a:lnTo>
                  <a:lnTo>
                    <a:pt x="1368" y="352"/>
                  </a:lnTo>
                  <a:lnTo>
                    <a:pt x="1376" y="356"/>
                  </a:lnTo>
                  <a:lnTo>
                    <a:pt x="1380" y="360"/>
                  </a:lnTo>
                  <a:lnTo>
                    <a:pt x="1385" y="368"/>
                  </a:lnTo>
                  <a:lnTo>
                    <a:pt x="1406" y="381"/>
                  </a:lnTo>
                  <a:lnTo>
                    <a:pt x="1418" y="394"/>
                  </a:lnTo>
                  <a:lnTo>
                    <a:pt x="1427" y="402"/>
                  </a:lnTo>
                  <a:lnTo>
                    <a:pt x="1435" y="407"/>
                  </a:lnTo>
                  <a:lnTo>
                    <a:pt x="1440" y="411"/>
                  </a:lnTo>
                  <a:lnTo>
                    <a:pt x="1461" y="424"/>
                  </a:lnTo>
                  <a:lnTo>
                    <a:pt x="1469" y="428"/>
                  </a:lnTo>
                  <a:lnTo>
                    <a:pt x="1474" y="428"/>
                  </a:lnTo>
                  <a:lnTo>
                    <a:pt x="1478" y="432"/>
                  </a:lnTo>
                  <a:lnTo>
                    <a:pt x="1490" y="445"/>
                  </a:lnTo>
                  <a:lnTo>
                    <a:pt x="1495" y="449"/>
                  </a:lnTo>
                  <a:lnTo>
                    <a:pt x="1499" y="449"/>
                  </a:lnTo>
                  <a:lnTo>
                    <a:pt x="1503" y="449"/>
                  </a:lnTo>
                  <a:lnTo>
                    <a:pt x="1507" y="449"/>
                  </a:lnTo>
                  <a:lnTo>
                    <a:pt x="1512" y="449"/>
                  </a:lnTo>
                  <a:lnTo>
                    <a:pt x="1516" y="445"/>
                  </a:lnTo>
                  <a:lnTo>
                    <a:pt x="1516" y="440"/>
                  </a:lnTo>
                  <a:lnTo>
                    <a:pt x="1520" y="436"/>
                  </a:lnTo>
                  <a:lnTo>
                    <a:pt x="1520" y="432"/>
                  </a:lnTo>
                  <a:lnTo>
                    <a:pt x="1529" y="419"/>
                  </a:lnTo>
                  <a:lnTo>
                    <a:pt x="1529" y="411"/>
                  </a:lnTo>
                  <a:lnTo>
                    <a:pt x="1533" y="407"/>
                  </a:lnTo>
                  <a:lnTo>
                    <a:pt x="1537" y="402"/>
                  </a:lnTo>
                  <a:lnTo>
                    <a:pt x="1537" y="398"/>
                  </a:lnTo>
                  <a:lnTo>
                    <a:pt x="1541" y="394"/>
                  </a:lnTo>
                  <a:lnTo>
                    <a:pt x="1545" y="394"/>
                  </a:lnTo>
                  <a:lnTo>
                    <a:pt x="1558" y="381"/>
                  </a:lnTo>
                  <a:lnTo>
                    <a:pt x="1567" y="377"/>
                  </a:lnTo>
                  <a:lnTo>
                    <a:pt x="1571" y="373"/>
                  </a:lnTo>
                  <a:lnTo>
                    <a:pt x="1575" y="368"/>
                  </a:lnTo>
                  <a:lnTo>
                    <a:pt x="1588" y="356"/>
                  </a:lnTo>
                  <a:lnTo>
                    <a:pt x="1596" y="347"/>
                  </a:lnTo>
                  <a:lnTo>
                    <a:pt x="1601" y="343"/>
                  </a:lnTo>
                  <a:lnTo>
                    <a:pt x="1605" y="339"/>
                  </a:lnTo>
                  <a:lnTo>
                    <a:pt x="1613" y="339"/>
                  </a:lnTo>
                  <a:lnTo>
                    <a:pt x="1622" y="330"/>
                  </a:lnTo>
                  <a:lnTo>
                    <a:pt x="1639" y="322"/>
                  </a:lnTo>
                  <a:lnTo>
                    <a:pt x="1651" y="318"/>
                  </a:lnTo>
                  <a:lnTo>
                    <a:pt x="1660" y="313"/>
                  </a:lnTo>
                  <a:lnTo>
                    <a:pt x="1664" y="313"/>
                  </a:lnTo>
                  <a:lnTo>
                    <a:pt x="1668" y="313"/>
                  </a:lnTo>
                  <a:lnTo>
                    <a:pt x="1672" y="313"/>
                  </a:lnTo>
                  <a:lnTo>
                    <a:pt x="1677" y="309"/>
                  </a:lnTo>
                  <a:lnTo>
                    <a:pt x="1685" y="309"/>
                  </a:lnTo>
                  <a:lnTo>
                    <a:pt x="1702" y="309"/>
                  </a:lnTo>
                  <a:lnTo>
                    <a:pt x="1723" y="313"/>
                  </a:lnTo>
                  <a:lnTo>
                    <a:pt x="1728" y="313"/>
                  </a:lnTo>
                  <a:lnTo>
                    <a:pt x="1732" y="313"/>
                  </a:lnTo>
                  <a:lnTo>
                    <a:pt x="1740" y="313"/>
                  </a:lnTo>
                  <a:lnTo>
                    <a:pt x="1749" y="309"/>
                  </a:lnTo>
                  <a:lnTo>
                    <a:pt x="1753" y="309"/>
                  </a:lnTo>
                  <a:lnTo>
                    <a:pt x="1766" y="305"/>
                  </a:lnTo>
                  <a:lnTo>
                    <a:pt x="1778" y="301"/>
                  </a:lnTo>
                  <a:lnTo>
                    <a:pt x="1799" y="292"/>
                  </a:lnTo>
                  <a:lnTo>
                    <a:pt x="1808" y="292"/>
                  </a:lnTo>
                  <a:lnTo>
                    <a:pt x="1812" y="288"/>
                  </a:lnTo>
                  <a:lnTo>
                    <a:pt x="1821" y="288"/>
                  </a:lnTo>
                  <a:lnTo>
                    <a:pt x="1825" y="288"/>
                  </a:lnTo>
                  <a:lnTo>
                    <a:pt x="1829" y="288"/>
                  </a:lnTo>
                  <a:lnTo>
                    <a:pt x="1833" y="292"/>
                  </a:lnTo>
                  <a:lnTo>
                    <a:pt x="1838" y="292"/>
                  </a:lnTo>
                  <a:lnTo>
                    <a:pt x="1842" y="296"/>
                  </a:lnTo>
                  <a:lnTo>
                    <a:pt x="1846" y="296"/>
                  </a:lnTo>
                  <a:lnTo>
                    <a:pt x="1855" y="301"/>
                  </a:lnTo>
                  <a:lnTo>
                    <a:pt x="1867" y="309"/>
                  </a:lnTo>
                  <a:lnTo>
                    <a:pt x="1880" y="318"/>
                  </a:lnTo>
                  <a:lnTo>
                    <a:pt x="1956" y="373"/>
                  </a:lnTo>
                  <a:lnTo>
                    <a:pt x="1969" y="381"/>
                  </a:lnTo>
                  <a:lnTo>
                    <a:pt x="1986" y="394"/>
                  </a:lnTo>
                  <a:lnTo>
                    <a:pt x="1998" y="402"/>
                  </a:lnTo>
                  <a:lnTo>
                    <a:pt x="2011" y="407"/>
                  </a:lnTo>
                  <a:lnTo>
                    <a:pt x="2020" y="411"/>
                  </a:lnTo>
                  <a:lnTo>
                    <a:pt x="2024" y="415"/>
                  </a:lnTo>
                  <a:lnTo>
                    <a:pt x="2028" y="419"/>
                  </a:lnTo>
                  <a:lnTo>
                    <a:pt x="2037" y="419"/>
                  </a:lnTo>
                  <a:lnTo>
                    <a:pt x="2041" y="424"/>
                  </a:lnTo>
                  <a:lnTo>
                    <a:pt x="2049" y="424"/>
                  </a:lnTo>
                  <a:lnTo>
                    <a:pt x="2058" y="424"/>
                  </a:lnTo>
                  <a:lnTo>
                    <a:pt x="2066" y="428"/>
                  </a:lnTo>
                  <a:lnTo>
                    <a:pt x="2075" y="428"/>
                  </a:lnTo>
                  <a:lnTo>
                    <a:pt x="2079" y="428"/>
                  </a:lnTo>
                  <a:lnTo>
                    <a:pt x="2096" y="428"/>
                  </a:lnTo>
                  <a:lnTo>
                    <a:pt x="2121" y="428"/>
                  </a:lnTo>
                  <a:lnTo>
                    <a:pt x="2134" y="428"/>
                  </a:lnTo>
                  <a:lnTo>
                    <a:pt x="2142" y="432"/>
                  </a:lnTo>
                  <a:lnTo>
                    <a:pt x="2151" y="432"/>
                  </a:lnTo>
                  <a:lnTo>
                    <a:pt x="2155" y="432"/>
                  </a:lnTo>
                  <a:lnTo>
                    <a:pt x="2164" y="432"/>
                  </a:lnTo>
                  <a:lnTo>
                    <a:pt x="2168" y="436"/>
                  </a:lnTo>
                  <a:lnTo>
                    <a:pt x="2172" y="436"/>
                  </a:lnTo>
                  <a:lnTo>
                    <a:pt x="2180" y="436"/>
                  </a:lnTo>
                  <a:lnTo>
                    <a:pt x="2185" y="440"/>
                  </a:lnTo>
                  <a:lnTo>
                    <a:pt x="2189" y="440"/>
                  </a:lnTo>
                  <a:lnTo>
                    <a:pt x="2193" y="445"/>
                  </a:lnTo>
                  <a:lnTo>
                    <a:pt x="2202" y="445"/>
                  </a:lnTo>
                  <a:lnTo>
                    <a:pt x="2210" y="449"/>
                  </a:lnTo>
                  <a:lnTo>
                    <a:pt x="2227" y="457"/>
                  </a:lnTo>
                  <a:lnTo>
                    <a:pt x="2231" y="462"/>
                  </a:lnTo>
                  <a:lnTo>
                    <a:pt x="2240" y="466"/>
                  </a:lnTo>
                  <a:lnTo>
                    <a:pt x="2244" y="466"/>
                  </a:lnTo>
                  <a:lnTo>
                    <a:pt x="2248" y="470"/>
                  </a:lnTo>
                  <a:lnTo>
                    <a:pt x="2252" y="470"/>
                  </a:lnTo>
                  <a:lnTo>
                    <a:pt x="2257" y="470"/>
                  </a:lnTo>
                  <a:lnTo>
                    <a:pt x="2261" y="470"/>
                  </a:lnTo>
                  <a:lnTo>
                    <a:pt x="2265" y="466"/>
                  </a:lnTo>
                  <a:lnTo>
                    <a:pt x="2269" y="466"/>
                  </a:lnTo>
                  <a:lnTo>
                    <a:pt x="2278" y="462"/>
                  </a:lnTo>
                  <a:lnTo>
                    <a:pt x="2278" y="457"/>
                  </a:lnTo>
                  <a:lnTo>
                    <a:pt x="2282" y="453"/>
                  </a:lnTo>
                  <a:lnTo>
                    <a:pt x="2282" y="445"/>
                  </a:lnTo>
                  <a:lnTo>
                    <a:pt x="2286" y="440"/>
                  </a:lnTo>
                  <a:lnTo>
                    <a:pt x="2286" y="432"/>
                  </a:lnTo>
                  <a:lnTo>
                    <a:pt x="2291" y="424"/>
                  </a:lnTo>
                  <a:lnTo>
                    <a:pt x="2291" y="407"/>
                  </a:lnTo>
                  <a:lnTo>
                    <a:pt x="2291" y="390"/>
                  </a:lnTo>
                  <a:lnTo>
                    <a:pt x="2295" y="377"/>
                  </a:lnTo>
                  <a:lnTo>
                    <a:pt x="2295" y="360"/>
                  </a:lnTo>
                  <a:lnTo>
                    <a:pt x="2295" y="347"/>
                  </a:lnTo>
                  <a:lnTo>
                    <a:pt x="2295" y="318"/>
                  </a:lnTo>
                  <a:lnTo>
                    <a:pt x="2295" y="309"/>
                  </a:lnTo>
                  <a:lnTo>
                    <a:pt x="2295" y="305"/>
                  </a:lnTo>
                  <a:lnTo>
                    <a:pt x="2299" y="296"/>
                  </a:lnTo>
                  <a:lnTo>
                    <a:pt x="2299" y="288"/>
                  </a:lnTo>
                  <a:lnTo>
                    <a:pt x="2303" y="284"/>
                  </a:lnTo>
                  <a:lnTo>
                    <a:pt x="2303" y="275"/>
                  </a:lnTo>
                  <a:lnTo>
                    <a:pt x="2307" y="271"/>
                  </a:lnTo>
                  <a:lnTo>
                    <a:pt x="2307" y="267"/>
                  </a:lnTo>
                  <a:lnTo>
                    <a:pt x="2312" y="263"/>
                  </a:lnTo>
                  <a:lnTo>
                    <a:pt x="2316" y="258"/>
                  </a:lnTo>
                  <a:lnTo>
                    <a:pt x="2320" y="254"/>
                  </a:lnTo>
                  <a:lnTo>
                    <a:pt x="2320" y="250"/>
                  </a:lnTo>
                  <a:lnTo>
                    <a:pt x="2324" y="250"/>
                  </a:lnTo>
                  <a:lnTo>
                    <a:pt x="2329" y="250"/>
                  </a:lnTo>
                  <a:lnTo>
                    <a:pt x="2333" y="250"/>
                  </a:lnTo>
                  <a:lnTo>
                    <a:pt x="2337" y="254"/>
                  </a:lnTo>
                  <a:lnTo>
                    <a:pt x="2341" y="254"/>
                  </a:lnTo>
                  <a:lnTo>
                    <a:pt x="2346" y="258"/>
                  </a:lnTo>
                  <a:lnTo>
                    <a:pt x="2346" y="263"/>
                  </a:lnTo>
                  <a:lnTo>
                    <a:pt x="2350" y="263"/>
                  </a:lnTo>
                  <a:lnTo>
                    <a:pt x="2350" y="271"/>
                  </a:lnTo>
                  <a:lnTo>
                    <a:pt x="2354" y="280"/>
                  </a:lnTo>
                  <a:lnTo>
                    <a:pt x="2358" y="288"/>
                  </a:lnTo>
                  <a:lnTo>
                    <a:pt x="2358" y="292"/>
                  </a:lnTo>
                  <a:lnTo>
                    <a:pt x="2358" y="296"/>
                  </a:lnTo>
                  <a:lnTo>
                    <a:pt x="2358" y="309"/>
                  </a:lnTo>
                  <a:lnTo>
                    <a:pt x="2363" y="322"/>
                  </a:lnTo>
                  <a:lnTo>
                    <a:pt x="2363" y="326"/>
                  </a:lnTo>
                  <a:lnTo>
                    <a:pt x="2363" y="335"/>
                  </a:lnTo>
                  <a:lnTo>
                    <a:pt x="2367" y="339"/>
                  </a:lnTo>
                  <a:lnTo>
                    <a:pt x="2371" y="343"/>
                  </a:lnTo>
                  <a:lnTo>
                    <a:pt x="2375" y="343"/>
                  </a:lnTo>
                  <a:lnTo>
                    <a:pt x="2375" y="339"/>
                  </a:lnTo>
                  <a:lnTo>
                    <a:pt x="2379" y="339"/>
                  </a:lnTo>
                  <a:lnTo>
                    <a:pt x="2379" y="335"/>
                  </a:lnTo>
                  <a:lnTo>
                    <a:pt x="2384" y="330"/>
                  </a:lnTo>
                  <a:lnTo>
                    <a:pt x="2384" y="322"/>
                  </a:lnTo>
                  <a:lnTo>
                    <a:pt x="2384" y="313"/>
                  </a:lnTo>
                  <a:lnTo>
                    <a:pt x="2388" y="309"/>
                  </a:lnTo>
                  <a:lnTo>
                    <a:pt x="2388" y="301"/>
                  </a:lnTo>
                  <a:lnTo>
                    <a:pt x="2384" y="292"/>
                  </a:lnTo>
                  <a:lnTo>
                    <a:pt x="2384" y="284"/>
                  </a:lnTo>
                  <a:lnTo>
                    <a:pt x="2384" y="280"/>
                  </a:lnTo>
                  <a:lnTo>
                    <a:pt x="2384" y="271"/>
                  </a:lnTo>
                  <a:lnTo>
                    <a:pt x="2379" y="258"/>
                  </a:lnTo>
                  <a:lnTo>
                    <a:pt x="2379" y="254"/>
                  </a:lnTo>
                  <a:lnTo>
                    <a:pt x="2379" y="250"/>
                  </a:lnTo>
                  <a:lnTo>
                    <a:pt x="2379" y="246"/>
                  </a:lnTo>
                  <a:lnTo>
                    <a:pt x="2384" y="241"/>
                  </a:lnTo>
                  <a:lnTo>
                    <a:pt x="2384" y="237"/>
                  </a:lnTo>
                  <a:lnTo>
                    <a:pt x="2388" y="237"/>
                  </a:lnTo>
                  <a:lnTo>
                    <a:pt x="2392" y="237"/>
                  </a:lnTo>
                  <a:lnTo>
                    <a:pt x="2396" y="237"/>
                  </a:lnTo>
                  <a:lnTo>
                    <a:pt x="2401" y="237"/>
                  </a:lnTo>
                  <a:lnTo>
                    <a:pt x="2405" y="237"/>
                  </a:lnTo>
                  <a:lnTo>
                    <a:pt x="2409" y="237"/>
                  </a:lnTo>
                  <a:lnTo>
                    <a:pt x="2418" y="241"/>
                  </a:lnTo>
                  <a:lnTo>
                    <a:pt x="2430" y="246"/>
                  </a:lnTo>
                  <a:lnTo>
                    <a:pt x="2434" y="246"/>
                  </a:lnTo>
                  <a:lnTo>
                    <a:pt x="2439" y="246"/>
                  </a:lnTo>
                  <a:lnTo>
                    <a:pt x="2434" y="250"/>
                  </a:lnTo>
                  <a:lnTo>
                    <a:pt x="2434" y="254"/>
                  </a:lnTo>
                  <a:lnTo>
                    <a:pt x="2434" y="258"/>
                  </a:lnTo>
                  <a:lnTo>
                    <a:pt x="2434" y="263"/>
                  </a:lnTo>
                  <a:lnTo>
                    <a:pt x="2434" y="280"/>
                  </a:lnTo>
                  <a:lnTo>
                    <a:pt x="2434" y="288"/>
                  </a:lnTo>
                  <a:lnTo>
                    <a:pt x="2434" y="292"/>
                  </a:lnTo>
                  <a:lnTo>
                    <a:pt x="2430" y="296"/>
                  </a:lnTo>
                  <a:lnTo>
                    <a:pt x="2430" y="301"/>
                  </a:lnTo>
                  <a:lnTo>
                    <a:pt x="2430" y="305"/>
                  </a:lnTo>
                  <a:lnTo>
                    <a:pt x="2426" y="309"/>
                  </a:lnTo>
                  <a:lnTo>
                    <a:pt x="2422" y="313"/>
                  </a:lnTo>
                  <a:lnTo>
                    <a:pt x="2418" y="322"/>
                  </a:lnTo>
                  <a:lnTo>
                    <a:pt x="2418" y="326"/>
                  </a:lnTo>
                  <a:lnTo>
                    <a:pt x="2413" y="330"/>
                  </a:lnTo>
                  <a:lnTo>
                    <a:pt x="2409" y="335"/>
                  </a:lnTo>
                  <a:lnTo>
                    <a:pt x="2409" y="339"/>
                  </a:lnTo>
                  <a:lnTo>
                    <a:pt x="2409" y="343"/>
                  </a:lnTo>
                  <a:lnTo>
                    <a:pt x="2409" y="347"/>
                  </a:lnTo>
                  <a:lnTo>
                    <a:pt x="2409" y="352"/>
                  </a:lnTo>
                  <a:lnTo>
                    <a:pt x="2409" y="360"/>
                  </a:lnTo>
                  <a:lnTo>
                    <a:pt x="2409" y="377"/>
                  </a:lnTo>
                  <a:lnTo>
                    <a:pt x="2409" y="385"/>
                  </a:lnTo>
                  <a:lnTo>
                    <a:pt x="2413" y="407"/>
                  </a:lnTo>
                  <a:lnTo>
                    <a:pt x="2413" y="415"/>
                  </a:lnTo>
                  <a:lnTo>
                    <a:pt x="2413" y="424"/>
                  </a:lnTo>
                  <a:lnTo>
                    <a:pt x="2418" y="428"/>
                  </a:lnTo>
                  <a:lnTo>
                    <a:pt x="2413" y="453"/>
                  </a:lnTo>
                  <a:lnTo>
                    <a:pt x="2413" y="470"/>
                  </a:lnTo>
                  <a:lnTo>
                    <a:pt x="2418" y="479"/>
                  </a:lnTo>
                  <a:lnTo>
                    <a:pt x="2418" y="487"/>
                  </a:lnTo>
                  <a:lnTo>
                    <a:pt x="2418" y="491"/>
                  </a:lnTo>
                  <a:lnTo>
                    <a:pt x="2422" y="500"/>
                  </a:lnTo>
                  <a:lnTo>
                    <a:pt x="2422" y="504"/>
                  </a:lnTo>
                  <a:lnTo>
                    <a:pt x="2426" y="512"/>
                  </a:lnTo>
                  <a:lnTo>
                    <a:pt x="2430" y="517"/>
                  </a:lnTo>
                  <a:lnTo>
                    <a:pt x="2430" y="521"/>
                  </a:lnTo>
                  <a:lnTo>
                    <a:pt x="2443" y="542"/>
                  </a:lnTo>
                  <a:lnTo>
                    <a:pt x="2447" y="551"/>
                  </a:lnTo>
                  <a:lnTo>
                    <a:pt x="2447" y="555"/>
                  </a:lnTo>
                  <a:lnTo>
                    <a:pt x="2451" y="559"/>
                  </a:lnTo>
                  <a:lnTo>
                    <a:pt x="2451" y="563"/>
                  </a:lnTo>
                  <a:lnTo>
                    <a:pt x="2451" y="567"/>
                  </a:lnTo>
                  <a:lnTo>
                    <a:pt x="2447" y="572"/>
                  </a:lnTo>
                  <a:lnTo>
                    <a:pt x="2443" y="576"/>
                  </a:lnTo>
                  <a:lnTo>
                    <a:pt x="2439" y="576"/>
                  </a:lnTo>
                  <a:lnTo>
                    <a:pt x="2439" y="580"/>
                  </a:lnTo>
                  <a:lnTo>
                    <a:pt x="2430" y="580"/>
                  </a:lnTo>
                  <a:lnTo>
                    <a:pt x="2426" y="580"/>
                  </a:lnTo>
                  <a:lnTo>
                    <a:pt x="2422" y="580"/>
                  </a:lnTo>
                  <a:lnTo>
                    <a:pt x="2409" y="580"/>
                  </a:lnTo>
                  <a:lnTo>
                    <a:pt x="2405" y="580"/>
                  </a:lnTo>
                  <a:lnTo>
                    <a:pt x="2401" y="580"/>
                  </a:lnTo>
                  <a:lnTo>
                    <a:pt x="2396" y="580"/>
                  </a:lnTo>
                  <a:lnTo>
                    <a:pt x="2396" y="584"/>
                  </a:lnTo>
                  <a:lnTo>
                    <a:pt x="2392" y="584"/>
                  </a:lnTo>
                  <a:lnTo>
                    <a:pt x="2388" y="593"/>
                  </a:lnTo>
                  <a:lnTo>
                    <a:pt x="2388" y="601"/>
                  </a:lnTo>
                  <a:lnTo>
                    <a:pt x="2384" y="606"/>
                  </a:lnTo>
                  <a:lnTo>
                    <a:pt x="2379" y="618"/>
                  </a:lnTo>
                  <a:lnTo>
                    <a:pt x="2379" y="622"/>
                  </a:lnTo>
                  <a:lnTo>
                    <a:pt x="2375" y="627"/>
                  </a:lnTo>
                  <a:lnTo>
                    <a:pt x="2375" y="631"/>
                  </a:lnTo>
                  <a:lnTo>
                    <a:pt x="2371" y="635"/>
                  </a:lnTo>
                  <a:lnTo>
                    <a:pt x="2367" y="635"/>
                  </a:lnTo>
                  <a:lnTo>
                    <a:pt x="2363" y="635"/>
                  </a:lnTo>
                  <a:lnTo>
                    <a:pt x="2358" y="635"/>
                  </a:lnTo>
                  <a:lnTo>
                    <a:pt x="2354" y="631"/>
                  </a:lnTo>
                  <a:lnTo>
                    <a:pt x="2354" y="627"/>
                  </a:lnTo>
                  <a:lnTo>
                    <a:pt x="2350" y="618"/>
                  </a:lnTo>
                  <a:lnTo>
                    <a:pt x="2329" y="572"/>
                  </a:lnTo>
                  <a:lnTo>
                    <a:pt x="2324" y="567"/>
                  </a:lnTo>
                  <a:lnTo>
                    <a:pt x="2320" y="559"/>
                  </a:lnTo>
                  <a:lnTo>
                    <a:pt x="2320" y="555"/>
                  </a:lnTo>
                  <a:lnTo>
                    <a:pt x="2316" y="551"/>
                  </a:lnTo>
                  <a:lnTo>
                    <a:pt x="2312" y="546"/>
                  </a:lnTo>
                  <a:lnTo>
                    <a:pt x="2307" y="546"/>
                  </a:lnTo>
                  <a:lnTo>
                    <a:pt x="2303" y="542"/>
                  </a:lnTo>
                  <a:lnTo>
                    <a:pt x="2299" y="542"/>
                  </a:lnTo>
                  <a:lnTo>
                    <a:pt x="2295" y="542"/>
                  </a:lnTo>
                  <a:lnTo>
                    <a:pt x="2291" y="542"/>
                  </a:lnTo>
                  <a:lnTo>
                    <a:pt x="2286" y="538"/>
                  </a:lnTo>
                  <a:lnTo>
                    <a:pt x="2278" y="542"/>
                  </a:lnTo>
                  <a:lnTo>
                    <a:pt x="2274" y="542"/>
                  </a:lnTo>
                  <a:lnTo>
                    <a:pt x="2265" y="542"/>
                  </a:lnTo>
                  <a:lnTo>
                    <a:pt x="2257" y="542"/>
                  </a:lnTo>
                  <a:lnTo>
                    <a:pt x="2244" y="546"/>
                  </a:lnTo>
                  <a:lnTo>
                    <a:pt x="2236" y="551"/>
                  </a:lnTo>
                  <a:lnTo>
                    <a:pt x="2219" y="555"/>
                  </a:lnTo>
                  <a:lnTo>
                    <a:pt x="2223" y="580"/>
                  </a:lnTo>
                  <a:lnTo>
                    <a:pt x="2231" y="601"/>
                  </a:lnTo>
                  <a:lnTo>
                    <a:pt x="2236" y="618"/>
                  </a:lnTo>
                  <a:lnTo>
                    <a:pt x="2236" y="622"/>
                  </a:lnTo>
                  <a:lnTo>
                    <a:pt x="2240" y="635"/>
                  </a:lnTo>
                  <a:lnTo>
                    <a:pt x="2240" y="648"/>
                  </a:lnTo>
                  <a:lnTo>
                    <a:pt x="2244" y="652"/>
                  </a:lnTo>
                  <a:lnTo>
                    <a:pt x="2244" y="661"/>
                  </a:lnTo>
                  <a:lnTo>
                    <a:pt x="2244" y="669"/>
                  </a:lnTo>
                  <a:lnTo>
                    <a:pt x="2244" y="673"/>
                  </a:lnTo>
                  <a:lnTo>
                    <a:pt x="2248" y="690"/>
                  </a:lnTo>
                  <a:lnTo>
                    <a:pt x="2248" y="694"/>
                  </a:lnTo>
                  <a:lnTo>
                    <a:pt x="2252" y="699"/>
                  </a:lnTo>
                  <a:lnTo>
                    <a:pt x="2252" y="707"/>
                  </a:lnTo>
                  <a:lnTo>
                    <a:pt x="2252" y="720"/>
                  </a:lnTo>
                  <a:lnTo>
                    <a:pt x="2252" y="724"/>
                  </a:lnTo>
                  <a:lnTo>
                    <a:pt x="2252" y="728"/>
                  </a:lnTo>
                  <a:lnTo>
                    <a:pt x="2252" y="733"/>
                  </a:lnTo>
                  <a:lnTo>
                    <a:pt x="2257" y="737"/>
                  </a:lnTo>
                  <a:lnTo>
                    <a:pt x="2261" y="741"/>
                  </a:lnTo>
                  <a:lnTo>
                    <a:pt x="2269" y="750"/>
                  </a:lnTo>
                  <a:lnTo>
                    <a:pt x="2269" y="754"/>
                  </a:lnTo>
                  <a:lnTo>
                    <a:pt x="2274" y="754"/>
                  </a:lnTo>
                  <a:lnTo>
                    <a:pt x="2274" y="758"/>
                  </a:lnTo>
                  <a:lnTo>
                    <a:pt x="2278" y="766"/>
                  </a:lnTo>
                  <a:lnTo>
                    <a:pt x="2282" y="775"/>
                  </a:lnTo>
                  <a:lnTo>
                    <a:pt x="2282" y="783"/>
                  </a:lnTo>
                  <a:lnTo>
                    <a:pt x="2286" y="792"/>
                  </a:lnTo>
                  <a:lnTo>
                    <a:pt x="2299" y="813"/>
                  </a:lnTo>
                  <a:lnTo>
                    <a:pt x="2299" y="821"/>
                  </a:lnTo>
                  <a:lnTo>
                    <a:pt x="2303" y="830"/>
                  </a:lnTo>
                  <a:lnTo>
                    <a:pt x="2307" y="834"/>
                  </a:lnTo>
                  <a:lnTo>
                    <a:pt x="2307" y="838"/>
                  </a:lnTo>
                  <a:lnTo>
                    <a:pt x="2299" y="838"/>
                  </a:lnTo>
                  <a:lnTo>
                    <a:pt x="2286" y="838"/>
                  </a:lnTo>
                  <a:lnTo>
                    <a:pt x="2278" y="838"/>
                  </a:lnTo>
                  <a:lnTo>
                    <a:pt x="2265" y="834"/>
                  </a:lnTo>
                  <a:lnTo>
                    <a:pt x="2257" y="834"/>
                  </a:lnTo>
                  <a:lnTo>
                    <a:pt x="2248" y="834"/>
                  </a:lnTo>
                  <a:lnTo>
                    <a:pt x="2244" y="830"/>
                  </a:lnTo>
                  <a:lnTo>
                    <a:pt x="2236" y="826"/>
                  </a:lnTo>
                  <a:lnTo>
                    <a:pt x="2227" y="821"/>
                  </a:lnTo>
                  <a:lnTo>
                    <a:pt x="2223" y="817"/>
                  </a:lnTo>
                  <a:lnTo>
                    <a:pt x="2219" y="813"/>
                  </a:lnTo>
                  <a:lnTo>
                    <a:pt x="2210" y="809"/>
                  </a:lnTo>
                  <a:lnTo>
                    <a:pt x="2180" y="779"/>
                  </a:lnTo>
                  <a:lnTo>
                    <a:pt x="2172" y="775"/>
                  </a:lnTo>
                  <a:lnTo>
                    <a:pt x="2168" y="771"/>
                  </a:lnTo>
                  <a:lnTo>
                    <a:pt x="2168" y="766"/>
                  </a:lnTo>
                  <a:lnTo>
                    <a:pt x="2159" y="762"/>
                  </a:lnTo>
                  <a:lnTo>
                    <a:pt x="2155" y="762"/>
                  </a:lnTo>
                  <a:lnTo>
                    <a:pt x="2151" y="762"/>
                  </a:lnTo>
                  <a:lnTo>
                    <a:pt x="2147" y="762"/>
                  </a:lnTo>
                  <a:lnTo>
                    <a:pt x="2142" y="762"/>
                  </a:lnTo>
                  <a:lnTo>
                    <a:pt x="2138" y="762"/>
                  </a:lnTo>
                  <a:lnTo>
                    <a:pt x="2134" y="762"/>
                  </a:lnTo>
                  <a:lnTo>
                    <a:pt x="2121" y="762"/>
                  </a:lnTo>
                  <a:lnTo>
                    <a:pt x="2066" y="775"/>
                  </a:lnTo>
                  <a:lnTo>
                    <a:pt x="2032" y="779"/>
                  </a:lnTo>
                  <a:lnTo>
                    <a:pt x="2024" y="783"/>
                  </a:lnTo>
                  <a:lnTo>
                    <a:pt x="2011" y="783"/>
                  </a:lnTo>
                  <a:lnTo>
                    <a:pt x="1998" y="788"/>
                  </a:lnTo>
                  <a:lnTo>
                    <a:pt x="1990" y="792"/>
                  </a:lnTo>
                  <a:lnTo>
                    <a:pt x="1986" y="792"/>
                  </a:lnTo>
                  <a:lnTo>
                    <a:pt x="1982" y="792"/>
                  </a:lnTo>
                  <a:lnTo>
                    <a:pt x="1969" y="800"/>
                  </a:lnTo>
                  <a:lnTo>
                    <a:pt x="1965" y="800"/>
                  </a:lnTo>
                  <a:lnTo>
                    <a:pt x="1960" y="800"/>
                  </a:lnTo>
                  <a:lnTo>
                    <a:pt x="1952" y="805"/>
                  </a:lnTo>
                  <a:lnTo>
                    <a:pt x="1935" y="809"/>
                  </a:lnTo>
                  <a:lnTo>
                    <a:pt x="1926" y="809"/>
                  </a:lnTo>
                  <a:lnTo>
                    <a:pt x="1918" y="813"/>
                  </a:lnTo>
                  <a:lnTo>
                    <a:pt x="1914" y="813"/>
                  </a:lnTo>
                  <a:lnTo>
                    <a:pt x="1910" y="817"/>
                  </a:lnTo>
                  <a:lnTo>
                    <a:pt x="1905" y="817"/>
                  </a:lnTo>
                  <a:lnTo>
                    <a:pt x="1901" y="821"/>
                  </a:lnTo>
                  <a:lnTo>
                    <a:pt x="1893" y="826"/>
                  </a:lnTo>
                  <a:lnTo>
                    <a:pt x="1888" y="830"/>
                  </a:lnTo>
                  <a:lnTo>
                    <a:pt x="1880" y="838"/>
                  </a:lnTo>
                  <a:lnTo>
                    <a:pt x="1871" y="847"/>
                  </a:lnTo>
                  <a:lnTo>
                    <a:pt x="1867" y="847"/>
                  </a:lnTo>
                  <a:lnTo>
                    <a:pt x="1863" y="851"/>
                  </a:lnTo>
                  <a:lnTo>
                    <a:pt x="1859" y="851"/>
                  </a:lnTo>
                  <a:lnTo>
                    <a:pt x="1855" y="855"/>
                  </a:lnTo>
                  <a:lnTo>
                    <a:pt x="1850" y="855"/>
                  </a:lnTo>
                  <a:lnTo>
                    <a:pt x="1846" y="851"/>
                  </a:lnTo>
                  <a:lnTo>
                    <a:pt x="1842" y="851"/>
                  </a:lnTo>
                  <a:lnTo>
                    <a:pt x="1838" y="851"/>
                  </a:lnTo>
                  <a:lnTo>
                    <a:pt x="1838" y="847"/>
                  </a:lnTo>
                  <a:lnTo>
                    <a:pt x="1838" y="843"/>
                  </a:lnTo>
                  <a:lnTo>
                    <a:pt x="1833" y="843"/>
                  </a:lnTo>
                  <a:lnTo>
                    <a:pt x="1829" y="821"/>
                  </a:lnTo>
                  <a:lnTo>
                    <a:pt x="1821" y="809"/>
                  </a:lnTo>
                  <a:lnTo>
                    <a:pt x="1821" y="800"/>
                  </a:lnTo>
                  <a:lnTo>
                    <a:pt x="1816" y="796"/>
                  </a:lnTo>
                  <a:lnTo>
                    <a:pt x="1812" y="788"/>
                  </a:lnTo>
                  <a:lnTo>
                    <a:pt x="1808" y="783"/>
                  </a:lnTo>
                  <a:lnTo>
                    <a:pt x="1808" y="775"/>
                  </a:lnTo>
                  <a:lnTo>
                    <a:pt x="1804" y="775"/>
                  </a:lnTo>
                  <a:lnTo>
                    <a:pt x="1799" y="775"/>
                  </a:lnTo>
                  <a:lnTo>
                    <a:pt x="1795" y="775"/>
                  </a:lnTo>
                  <a:lnTo>
                    <a:pt x="1791" y="779"/>
                  </a:lnTo>
                  <a:lnTo>
                    <a:pt x="1791" y="783"/>
                  </a:lnTo>
                  <a:lnTo>
                    <a:pt x="1787" y="788"/>
                  </a:lnTo>
                  <a:lnTo>
                    <a:pt x="1787" y="792"/>
                  </a:lnTo>
                  <a:lnTo>
                    <a:pt x="1787" y="796"/>
                  </a:lnTo>
                  <a:lnTo>
                    <a:pt x="1787" y="800"/>
                  </a:lnTo>
                  <a:lnTo>
                    <a:pt x="1787" y="809"/>
                  </a:lnTo>
                  <a:lnTo>
                    <a:pt x="1787" y="813"/>
                  </a:lnTo>
                  <a:lnTo>
                    <a:pt x="1787" y="830"/>
                  </a:lnTo>
                  <a:lnTo>
                    <a:pt x="1787" y="838"/>
                  </a:lnTo>
                  <a:lnTo>
                    <a:pt x="1787" y="843"/>
                  </a:lnTo>
                  <a:lnTo>
                    <a:pt x="1787" y="847"/>
                  </a:lnTo>
                  <a:lnTo>
                    <a:pt x="1787" y="851"/>
                  </a:lnTo>
                  <a:lnTo>
                    <a:pt x="1787" y="860"/>
                  </a:lnTo>
                  <a:lnTo>
                    <a:pt x="1783" y="860"/>
                  </a:lnTo>
                  <a:lnTo>
                    <a:pt x="1783" y="868"/>
                  </a:lnTo>
                  <a:lnTo>
                    <a:pt x="1774" y="872"/>
                  </a:lnTo>
                  <a:lnTo>
                    <a:pt x="1770" y="872"/>
                  </a:lnTo>
                  <a:lnTo>
                    <a:pt x="1766" y="877"/>
                  </a:lnTo>
                  <a:lnTo>
                    <a:pt x="1757" y="877"/>
                  </a:lnTo>
                  <a:lnTo>
                    <a:pt x="1749" y="881"/>
                  </a:lnTo>
                  <a:lnTo>
                    <a:pt x="1728" y="885"/>
                  </a:lnTo>
                  <a:lnTo>
                    <a:pt x="1719" y="885"/>
                  </a:lnTo>
                  <a:lnTo>
                    <a:pt x="1681" y="893"/>
                  </a:lnTo>
                  <a:lnTo>
                    <a:pt x="1668" y="893"/>
                  </a:lnTo>
                  <a:lnTo>
                    <a:pt x="1660" y="898"/>
                  </a:lnTo>
                  <a:lnTo>
                    <a:pt x="1651" y="902"/>
                  </a:lnTo>
                  <a:lnTo>
                    <a:pt x="1643" y="902"/>
                  </a:lnTo>
                  <a:lnTo>
                    <a:pt x="1634" y="906"/>
                  </a:lnTo>
                  <a:lnTo>
                    <a:pt x="1622" y="915"/>
                  </a:lnTo>
                  <a:lnTo>
                    <a:pt x="1601" y="919"/>
                  </a:lnTo>
                  <a:lnTo>
                    <a:pt x="1596" y="923"/>
                  </a:lnTo>
                  <a:lnTo>
                    <a:pt x="1592" y="923"/>
                  </a:lnTo>
                  <a:lnTo>
                    <a:pt x="1575" y="927"/>
                  </a:lnTo>
                  <a:lnTo>
                    <a:pt x="1520" y="944"/>
                  </a:lnTo>
                  <a:lnTo>
                    <a:pt x="1516" y="944"/>
                  </a:lnTo>
                  <a:lnTo>
                    <a:pt x="1512" y="944"/>
                  </a:lnTo>
                  <a:lnTo>
                    <a:pt x="1507" y="948"/>
                  </a:lnTo>
                  <a:lnTo>
                    <a:pt x="1503" y="948"/>
                  </a:lnTo>
                  <a:lnTo>
                    <a:pt x="1499" y="953"/>
                  </a:lnTo>
                  <a:lnTo>
                    <a:pt x="1495" y="957"/>
                  </a:lnTo>
                  <a:lnTo>
                    <a:pt x="1495" y="961"/>
                  </a:lnTo>
                  <a:lnTo>
                    <a:pt x="1495" y="970"/>
                  </a:lnTo>
                  <a:lnTo>
                    <a:pt x="1495" y="974"/>
                  </a:lnTo>
                  <a:lnTo>
                    <a:pt x="1490" y="978"/>
                  </a:lnTo>
                  <a:lnTo>
                    <a:pt x="1490" y="987"/>
                  </a:lnTo>
                  <a:lnTo>
                    <a:pt x="1495" y="1004"/>
                  </a:lnTo>
                  <a:lnTo>
                    <a:pt x="1495" y="1012"/>
                  </a:lnTo>
                  <a:lnTo>
                    <a:pt x="1495" y="1016"/>
                  </a:lnTo>
                  <a:lnTo>
                    <a:pt x="1490" y="1025"/>
                  </a:lnTo>
                  <a:lnTo>
                    <a:pt x="1490" y="1029"/>
                  </a:lnTo>
                  <a:lnTo>
                    <a:pt x="1490" y="1033"/>
                  </a:lnTo>
                  <a:lnTo>
                    <a:pt x="1486" y="1037"/>
                  </a:lnTo>
                  <a:lnTo>
                    <a:pt x="1486" y="1042"/>
                  </a:lnTo>
                  <a:lnTo>
                    <a:pt x="1482" y="1042"/>
                  </a:lnTo>
                  <a:lnTo>
                    <a:pt x="1478" y="1046"/>
                  </a:lnTo>
                  <a:lnTo>
                    <a:pt x="1474" y="1050"/>
                  </a:lnTo>
                  <a:lnTo>
                    <a:pt x="1469" y="1050"/>
                  </a:lnTo>
                  <a:lnTo>
                    <a:pt x="1465" y="1050"/>
                  </a:lnTo>
                  <a:lnTo>
                    <a:pt x="1461" y="1050"/>
                  </a:lnTo>
                  <a:lnTo>
                    <a:pt x="1457" y="1050"/>
                  </a:lnTo>
                  <a:lnTo>
                    <a:pt x="1452" y="1050"/>
                  </a:lnTo>
                  <a:lnTo>
                    <a:pt x="1448" y="1050"/>
                  </a:lnTo>
                  <a:lnTo>
                    <a:pt x="1444" y="1050"/>
                  </a:lnTo>
                  <a:lnTo>
                    <a:pt x="1440" y="1046"/>
                  </a:lnTo>
                  <a:lnTo>
                    <a:pt x="1435" y="1046"/>
                  </a:lnTo>
                  <a:lnTo>
                    <a:pt x="1431" y="1042"/>
                  </a:lnTo>
                  <a:lnTo>
                    <a:pt x="1427" y="1042"/>
                  </a:lnTo>
                  <a:lnTo>
                    <a:pt x="1423" y="1037"/>
                  </a:lnTo>
                  <a:lnTo>
                    <a:pt x="1423" y="1033"/>
                  </a:lnTo>
                  <a:lnTo>
                    <a:pt x="1418" y="1033"/>
                  </a:lnTo>
                  <a:lnTo>
                    <a:pt x="1418" y="1029"/>
                  </a:lnTo>
                  <a:lnTo>
                    <a:pt x="1418" y="1025"/>
                  </a:lnTo>
                  <a:lnTo>
                    <a:pt x="1414" y="1025"/>
                  </a:lnTo>
                  <a:lnTo>
                    <a:pt x="1414" y="1020"/>
                  </a:lnTo>
                  <a:lnTo>
                    <a:pt x="1410" y="1008"/>
                  </a:lnTo>
                  <a:lnTo>
                    <a:pt x="1410" y="995"/>
                  </a:lnTo>
                  <a:lnTo>
                    <a:pt x="1410" y="987"/>
                  </a:lnTo>
                  <a:lnTo>
                    <a:pt x="1406" y="974"/>
                  </a:lnTo>
                  <a:lnTo>
                    <a:pt x="1406" y="961"/>
                  </a:lnTo>
                  <a:lnTo>
                    <a:pt x="1406" y="953"/>
                  </a:lnTo>
                  <a:lnTo>
                    <a:pt x="1406" y="944"/>
                  </a:lnTo>
                  <a:lnTo>
                    <a:pt x="1406" y="940"/>
                  </a:lnTo>
                  <a:lnTo>
                    <a:pt x="1406" y="936"/>
                  </a:lnTo>
                  <a:lnTo>
                    <a:pt x="1402" y="936"/>
                  </a:lnTo>
                  <a:lnTo>
                    <a:pt x="1402" y="932"/>
                  </a:lnTo>
                  <a:lnTo>
                    <a:pt x="1402" y="927"/>
                  </a:lnTo>
                  <a:lnTo>
                    <a:pt x="1402" y="919"/>
                  </a:lnTo>
                  <a:lnTo>
                    <a:pt x="1402" y="915"/>
                  </a:lnTo>
                  <a:lnTo>
                    <a:pt x="1406" y="889"/>
                  </a:lnTo>
                  <a:lnTo>
                    <a:pt x="1406" y="881"/>
                  </a:lnTo>
                  <a:lnTo>
                    <a:pt x="1406" y="872"/>
                  </a:lnTo>
                  <a:lnTo>
                    <a:pt x="1402" y="868"/>
                  </a:lnTo>
                  <a:lnTo>
                    <a:pt x="1402" y="864"/>
                  </a:lnTo>
                  <a:lnTo>
                    <a:pt x="1397" y="860"/>
                  </a:lnTo>
                  <a:lnTo>
                    <a:pt x="1393" y="855"/>
                  </a:lnTo>
                  <a:lnTo>
                    <a:pt x="1389" y="855"/>
                  </a:lnTo>
                  <a:lnTo>
                    <a:pt x="1380" y="851"/>
                  </a:lnTo>
                  <a:lnTo>
                    <a:pt x="1372" y="847"/>
                  </a:lnTo>
                  <a:lnTo>
                    <a:pt x="1359" y="847"/>
                  </a:lnTo>
                  <a:lnTo>
                    <a:pt x="1355" y="847"/>
                  </a:lnTo>
                  <a:lnTo>
                    <a:pt x="1355" y="843"/>
                  </a:lnTo>
                  <a:lnTo>
                    <a:pt x="1351" y="843"/>
                  </a:lnTo>
                  <a:lnTo>
                    <a:pt x="1351" y="838"/>
                  </a:lnTo>
                  <a:lnTo>
                    <a:pt x="1347" y="830"/>
                  </a:lnTo>
                  <a:lnTo>
                    <a:pt x="1347" y="826"/>
                  </a:lnTo>
                  <a:lnTo>
                    <a:pt x="1347" y="821"/>
                  </a:lnTo>
                  <a:lnTo>
                    <a:pt x="1351" y="817"/>
                  </a:lnTo>
                  <a:lnTo>
                    <a:pt x="1351" y="800"/>
                  </a:lnTo>
                  <a:lnTo>
                    <a:pt x="1351" y="796"/>
                  </a:lnTo>
                  <a:lnTo>
                    <a:pt x="1351" y="792"/>
                  </a:lnTo>
                  <a:lnTo>
                    <a:pt x="1351" y="788"/>
                  </a:lnTo>
                  <a:lnTo>
                    <a:pt x="1347" y="783"/>
                  </a:lnTo>
                  <a:lnTo>
                    <a:pt x="1342" y="779"/>
                  </a:lnTo>
                  <a:lnTo>
                    <a:pt x="1334" y="775"/>
                  </a:lnTo>
                  <a:lnTo>
                    <a:pt x="1330" y="771"/>
                  </a:lnTo>
                  <a:lnTo>
                    <a:pt x="1325" y="771"/>
                  </a:lnTo>
                  <a:lnTo>
                    <a:pt x="1321" y="766"/>
                  </a:lnTo>
                  <a:lnTo>
                    <a:pt x="1317" y="766"/>
                  </a:lnTo>
                  <a:lnTo>
                    <a:pt x="1313" y="766"/>
                  </a:lnTo>
                  <a:lnTo>
                    <a:pt x="1304" y="766"/>
                  </a:lnTo>
                  <a:lnTo>
                    <a:pt x="1304" y="762"/>
                  </a:lnTo>
                  <a:lnTo>
                    <a:pt x="1296" y="766"/>
                  </a:lnTo>
                  <a:lnTo>
                    <a:pt x="1291" y="766"/>
                  </a:lnTo>
                  <a:lnTo>
                    <a:pt x="1287" y="766"/>
                  </a:lnTo>
                  <a:lnTo>
                    <a:pt x="1279" y="771"/>
                  </a:lnTo>
                  <a:lnTo>
                    <a:pt x="1275" y="775"/>
                  </a:lnTo>
                  <a:lnTo>
                    <a:pt x="1270" y="775"/>
                  </a:lnTo>
                  <a:lnTo>
                    <a:pt x="1266" y="775"/>
                  </a:lnTo>
                  <a:lnTo>
                    <a:pt x="1262" y="775"/>
                  </a:lnTo>
                  <a:lnTo>
                    <a:pt x="1258" y="775"/>
                  </a:lnTo>
                  <a:lnTo>
                    <a:pt x="1253" y="775"/>
                  </a:lnTo>
                  <a:lnTo>
                    <a:pt x="1245" y="771"/>
                  </a:lnTo>
                  <a:lnTo>
                    <a:pt x="1241" y="771"/>
                  </a:lnTo>
                  <a:lnTo>
                    <a:pt x="1236" y="766"/>
                  </a:lnTo>
                  <a:lnTo>
                    <a:pt x="1232" y="762"/>
                  </a:lnTo>
                  <a:lnTo>
                    <a:pt x="1228" y="758"/>
                  </a:lnTo>
                  <a:lnTo>
                    <a:pt x="1224" y="754"/>
                  </a:lnTo>
                  <a:lnTo>
                    <a:pt x="1220" y="750"/>
                  </a:lnTo>
                  <a:lnTo>
                    <a:pt x="1220" y="745"/>
                  </a:lnTo>
                  <a:lnTo>
                    <a:pt x="1215" y="737"/>
                  </a:lnTo>
                  <a:lnTo>
                    <a:pt x="1215" y="733"/>
                  </a:lnTo>
                  <a:lnTo>
                    <a:pt x="1215" y="728"/>
                  </a:lnTo>
                  <a:lnTo>
                    <a:pt x="1211" y="728"/>
                  </a:lnTo>
                  <a:lnTo>
                    <a:pt x="1207" y="724"/>
                  </a:lnTo>
                  <a:lnTo>
                    <a:pt x="1203" y="724"/>
                  </a:lnTo>
                  <a:lnTo>
                    <a:pt x="1198" y="724"/>
                  </a:lnTo>
                  <a:lnTo>
                    <a:pt x="1194" y="724"/>
                  </a:lnTo>
                  <a:lnTo>
                    <a:pt x="1186" y="724"/>
                  </a:lnTo>
                  <a:lnTo>
                    <a:pt x="1181" y="728"/>
                  </a:lnTo>
                  <a:lnTo>
                    <a:pt x="1169" y="733"/>
                  </a:lnTo>
                  <a:lnTo>
                    <a:pt x="1164" y="737"/>
                  </a:lnTo>
                  <a:lnTo>
                    <a:pt x="1160" y="741"/>
                  </a:lnTo>
                  <a:lnTo>
                    <a:pt x="1156" y="745"/>
                  </a:lnTo>
                  <a:lnTo>
                    <a:pt x="1152" y="750"/>
                  </a:lnTo>
                  <a:lnTo>
                    <a:pt x="1148" y="754"/>
                  </a:lnTo>
                  <a:lnTo>
                    <a:pt x="1148" y="758"/>
                  </a:lnTo>
                  <a:lnTo>
                    <a:pt x="1143" y="762"/>
                  </a:lnTo>
                  <a:lnTo>
                    <a:pt x="1143" y="766"/>
                  </a:lnTo>
                  <a:lnTo>
                    <a:pt x="1143" y="771"/>
                  </a:lnTo>
                  <a:lnTo>
                    <a:pt x="1139" y="779"/>
                  </a:lnTo>
                  <a:lnTo>
                    <a:pt x="1139" y="788"/>
                  </a:lnTo>
                  <a:lnTo>
                    <a:pt x="1139" y="796"/>
                  </a:lnTo>
                  <a:lnTo>
                    <a:pt x="1135" y="813"/>
                  </a:lnTo>
                  <a:lnTo>
                    <a:pt x="1135" y="821"/>
                  </a:lnTo>
                  <a:lnTo>
                    <a:pt x="1131" y="830"/>
                  </a:lnTo>
                  <a:lnTo>
                    <a:pt x="1131" y="838"/>
                  </a:lnTo>
                  <a:lnTo>
                    <a:pt x="1126" y="847"/>
                  </a:lnTo>
                  <a:lnTo>
                    <a:pt x="1126" y="851"/>
                  </a:lnTo>
                  <a:lnTo>
                    <a:pt x="1126" y="855"/>
                  </a:lnTo>
                  <a:lnTo>
                    <a:pt x="1126" y="860"/>
                  </a:lnTo>
                  <a:lnTo>
                    <a:pt x="1126" y="864"/>
                  </a:lnTo>
                  <a:lnTo>
                    <a:pt x="1126" y="868"/>
                  </a:lnTo>
                  <a:lnTo>
                    <a:pt x="1131" y="877"/>
                  </a:lnTo>
                  <a:lnTo>
                    <a:pt x="1131" y="881"/>
                  </a:lnTo>
                  <a:lnTo>
                    <a:pt x="1135" y="885"/>
                  </a:lnTo>
                  <a:lnTo>
                    <a:pt x="1135" y="889"/>
                  </a:lnTo>
                  <a:lnTo>
                    <a:pt x="1135" y="893"/>
                  </a:lnTo>
                  <a:lnTo>
                    <a:pt x="1139" y="893"/>
                  </a:lnTo>
                  <a:lnTo>
                    <a:pt x="1139" y="898"/>
                  </a:lnTo>
                  <a:lnTo>
                    <a:pt x="1143" y="898"/>
                  </a:lnTo>
                  <a:lnTo>
                    <a:pt x="1148" y="902"/>
                  </a:lnTo>
                  <a:lnTo>
                    <a:pt x="1160" y="910"/>
                  </a:lnTo>
                  <a:lnTo>
                    <a:pt x="1164" y="915"/>
                  </a:lnTo>
                  <a:lnTo>
                    <a:pt x="1181" y="923"/>
                  </a:lnTo>
                  <a:lnTo>
                    <a:pt x="1186" y="923"/>
                  </a:lnTo>
                  <a:lnTo>
                    <a:pt x="1190" y="927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3" y="944"/>
                  </a:lnTo>
                  <a:lnTo>
                    <a:pt x="1207" y="948"/>
                  </a:lnTo>
                  <a:lnTo>
                    <a:pt x="1211" y="957"/>
                  </a:lnTo>
                  <a:lnTo>
                    <a:pt x="1211" y="961"/>
                  </a:lnTo>
                  <a:lnTo>
                    <a:pt x="1215" y="970"/>
                  </a:lnTo>
                  <a:lnTo>
                    <a:pt x="1215" y="974"/>
                  </a:lnTo>
                  <a:lnTo>
                    <a:pt x="1215" y="978"/>
                  </a:lnTo>
                  <a:lnTo>
                    <a:pt x="1211" y="987"/>
                  </a:lnTo>
                  <a:lnTo>
                    <a:pt x="1211" y="991"/>
                  </a:lnTo>
                  <a:lnTo>
                    <a:pt x="1207" y="1012"/>
                  </a:lnTo>
                  <a:lnTo>
                    <a:pt x="1207" y="1016"/>
                  </a:lnTo>
                  <a:lnTo>
                    <a:pt x="1207" y="1020"/>
                  </a:lnTo>
                  <a:lnTo>
                    <a:pt x="1203" y="1025"/>
                  </a:lnTo>
                  <a:lnTo>
                    <a:pt x="1203" y="1029"/>
                  </a:lnTo>
                  <a:lnTo>
                    <a:pt x="1198" y="1037"/>
                  </a:lnTo>
                  <a:lnTo>
                    <a:pt x="1194" y="1046"/>
                  </a:lnTo>
                  <a:lnTo>
                    <a:pt x="1190" y="1050"/>
                  </a:lnTo>
                  <a:lnTo>
                    <a:pt x="1190" y="1054"/>
                  </a:lnTo>
                  <a:lnTo>
                    <a:pt x="1186" y="1054"/>
                  </a:lnTo>
                  <a:lnTo>
                    <a:pt x="1181" y="1059"/>
                  </a:lnTo>
                  <a:lnTo>
                    <a:pt x="1181" y="1063"/>
                  </a:lnTo>
                  <a:lnTo>
                    <a:pt x="1164" y="1076"/>
                  </a:lnTo>
                  <a:lnTo>
                    <a:pt x="1160" y="1076"/>
                  </a:lnTo>
                  <a:lnTo>
                    <a:pt x="1156" y="1080"/>
                  </a:lnTo>
                  <a:lnTo>
                    <a:pt x="1148" y="1084"/>
                  </a:lnTo>
                  <a:lnTo>
                    <a:pt x="1143" y="1088"/>
                  </a:lnTo>
                  <a:lnTo>
                    <a:pt x="1139" y="1092"/>
                  </a:lnTo>
                  <a:lnTo>
                    <a:pt x="1135" y="1101"/>
                  </a:lnTo>
                  <a:lnTo>
                    <a:pt x="1131" y="1109"/>
                  </a:lnTo>
                  <a:lnTo>
                    <a:pt x="1131" y="1118"/>
                  </a:lnTo>
                  <a:lnTo>
                    <a:pt x="1126" y="1122"/>
                  </a:lnTo>
                  <a:lnTo>
                    <a:pt x="1122" y="1126"/>
                  </a:lnTo>
                  <a:lnTo>
                    <a:pt x="1122" y="1131"/>
                  </a:lnTo>
                  <a:lnTo>
                    <a:pt x="1118" y="1131"/>
                  </a:lnTo>
                  <a:lnTo>
                    <a:pt x="1109" y="1139"/>
                  </a:lnTo>
                  <a:lnTo>
                    <a:pt x="1109" y="1143"/>
                  </a:lnTo>
                  <a:lnTo>
                    <a:pt x="1105" y="1147"/>
                  </a:lnTo>
                  <a:lnTo>
                    <a:pt x="1101" y="1152"/>
                  </a:lnTo>
                  <a:lnTo>
                    <a:pt x="1101" y="1156"/>
                  </a:lnTo>
                  <a:lnTo>
                    <a:pt x="1097" y="1160"/>
                  </a:lnTo>
                  <a:lnTo>
                    <a:pt x="1093" y="1160"/>
                  </a:lnTo>
                  <a:lnTo>
                    <a:pt x="1088" y="1160"/>
                  </a:lnTo>
                  <a:lnTo>
                    <a:pt x="1084" y="1160"/>
                  </a:lnTo>
                  <a:lnTo>
                    <a:pt x="1080" y="1160"/>
                  </a:lnTo>
                  <a:lnTo>
                    <a:pt x="1071" y="1156"/>
                  </a:lnTo>
                  <a:lnTo>
                    <a:pt x="1067" y="1156"/>
                  </a:lnTo>
                  <a:lnTo>
                    <a:pt x="1063" y="1160"/>
                  </a:lnTo>
                  <a:lnTo>
                    <a:pt x="1063" y="1164"/>
                  </a:lnTo>
                  <a:lnTo>
                    <a:pt x="1063" y="1169"/>
                  </a:lnTo>
                  <a:lnTo>
                    <a:pt x="1063" y="1173"/>
                  </a:lnTo>
                  <a:lnTo>
                    <a:pt x="1063" y="1181"/>
                  </a:lnTo>
                  <a:lnTo>
                    <a:pt x="1063" y="1198"/>
                  </a:lnTo>
                  <a:lnTo>
                    <a:pt x="1063" y="1207"/>
                  </a:lnTo>
                  <a:lnTo>
                    <a:pt x="1063" y="1215"/>
                  </a:lnTo>
                  <a:lnTo>
                    <a:pt x="1063" y="1219"/>
                  </a:lnTo>
                  <a:lnTo>
                    <a:pt x="1063" y="1224"/>
                  </a:lnTo>
                  <a:lnTo>
                    <a:pt x="1059" y="1228"/>
                  </a:lnTo>
                  <a:lnTo>
                    <a:pt x="1059" y="1236"/>
                  </a:lnTo>
                  <a:lnTo>
                    <a:pt x="1059" y="1241"/>
                  </a:lnTo>
                  <a:lnTo>
                    <a:pt x="1054" y="1245"/>
                  </a:lnTo>
                  <a:lnTo>
                    <a:pt x="1050" y="1245"/>
                  </a:lnTo>
                  <a:lnTo>
                    <a:pt x="1050" y="1249"/>
                  </a:lnTo>
                  <a:lnTo>
                    <a:pt x="1046" y="1258"/>
                  </a:lnTo>
                  <a:lnTo>
                    <a:pt x="1042" y="1258"/>
                  </a:lnTo>
                  <a:lnTo>
                    <a:pt x="1037" y="1262"/>
                  </a:lnTo>
                  <a:lnTo>
                    <a:pt x="1029" y="1270"/>
                  </a:lnTo>
                  <a:lnTo>
                    <a:pt x="1025" y="1274"/>
                  </a:lnTo>
                  <a:lnTo>
                    <a:pt x="1004" y="1287"/>
                  </a:lnTo>
                  <a:lnTo>
                    <a:pt x="999" y="1296"/>
                  </a:lnTo>
                  <a:lnTo>
                    <a:pt x="995" y="1296"/>
                  </a:lnTo>
                  <a:lnTo>
                    <a:pt x="991" y="1300"/>
                  </a:lnTo>
                  <a:lnTo>
                    <a:pt x="991" y="1304"/>
                  </a:lnTo>
                  <a:lnTo>
                    <a:pt x="982" y="1313"/>
                  </a:lnTo>
                  <a:lnTo>
                    <a:pt x="970" y="1325"/>
                  </a:lnTo>
                  <a:lnTo>
                    <a:pt x="966" y="1334"/>
                  </a:lnTo>
                  <a:lnTo>
                    <a:pt x="957" y="1346"/>
                  </a:lnTo>
                  <a:lnTo>
                    <a:pt x="957" y="1351"/>
                  </a:lnTo>
                  <a:lnTo>
                    <a:pt x="944" y="1368"/>
                  </a:lnTo>
                  <a:lnTo>
                    <a:pt x="944" y="1372"/>
                  </a:lnTo>
                  <a:lnTo>
                    <a:pt x="940" y="1376"/>
                  </a:lnTo>
                  <a:lnTo>
                    <a:pt x="936" y="1380"/>
                  </a:lnTo>
                  <a:lnTo>
                    <a:pt x="932" y="1380"/>
                  </a:lnTo>
                  <a:lnTo>
                    <a:pt x="927" y="1380"/>
                  </a:lnTo>
                  <a:lnTo>
                    <a:pt x="923" y="1376"/>
                  </a:lnTo>
                  <a:lnTo>
                    <a:pt x="919" y="1372"/>
                  </a:lnTo>
                  <a:lnTo>
                    <a:pt x="919" y="1368"/>
                  </a:lnTo>
                  <a:lnTo>
                    <a:pt x="910" y="1359"/>
                  </a:lnTo>
                  <a:lnTo>
                    <a:pt x="906" y="1355"/>
                  </a:lnTo>
                  <a:lnTo>
                    <a:pt x="902" y="1351"/>
                  </a:lnTo>
                  <a:lnTo>
                    <a:pt x="902" y="1346"/>
                  </a:lnTo>
                  <a:lnTo>
                    <a:pt x="898" y="1346"/>
                  </a:lnTo>
                  <a:lnTo>
                    <a:pt x="894" y="1346"/>
                  </a:lnTo>
                  <a:lnTo>
                    <a:pt x="889" y="1346"/>
                  </a:lnTo>
                  <a:lnTo>
                    <a:pt x="885" y="1346"/>
                  </a:lnTo>
                  <a:lnTo>
                    <a:pt x="881" y="1346"/>
                  </a:lnTo>
                  <a:lnTo>
                    <a:pt x="877" y="1346"/>
                  </a:lnTo>
                  <a:lnTo>
                    <a:pt x="872" y="1351"/>
                  </a:lnTo>
                  <a:lnTo>
                    <a:pt x="872" y="1355"/>
                  </a:lnTo>
                  <a:lnTo>
                    <a:pt x="868" y="1359"/>
                  </a:lnTo>
                  <a:lnTo>
                    <a:pt x="855" y="1385"/>
                  </a:lnTo>
                  <a:lnTo>
                    <a:pt x="834" y="1418"/>
                  </a:lnTo>
                  <a:lnTo>
                    <a:pt x="830" y="1427"/>
                  </a:lnTo>
                  <a:lnTo>
                    <a:pt x="826" y="1435"/>
                  </a:lnTo>
                  <a:lnTo>
                    <a:pt x="822" y="1444"/>
                  </a:lnTo>
                  <a:lnTo>
                    <a:pt x="817" y="1452"/>
                  </a:lnTo>
                  <a:lnTo>
                    <a:pt x="813" y="1457"/>
                  </a:lnTo>
                  <a:lnTo>
                    <a:pt x="813" y="1469"/>
                  </a:lnTo>
                  <a:lnTo>
                    <a:pt x="809" y="1473"/>
                  </a:lnTo>
                  <a:lnTo>
                    <a:pt x="809" y="1482"/>
                  </a:lnTo>
                  <a:lnTo>
                    <a:pt x="809" y="1490"/>
                  </a:lnTo>
                  <a:lnTo>
                    <a:pt x="809" y="1499"/>
                  </a:lnTo>
                  <a:lnTo>
                    <a:pt x="809" y="1507"/>
                  </a:lnTo>
                  <a:lnTo>
                    <a:pt x="809" y="1512"/>
                  </a:lnTo>
                  <a:lnTo>
                    <a:pt x="813" y="1524"/>
                  </a:lnTo>
                  <a:lnTo>
                    <a:pt x="813" y="1529"/>
                  </a:lnTo>
                  <a:lnTo>
                    <a:pt x="817" y="1533"/>
                  </a:lnTo>
                  <a:lnTo>
                    <a:pt x="817" y="1537"/>
                  </a:lnTo>
                  <a:lnTo>
                    <a:pt x="813" y="1541"/>
                  </a:lnTo>
                  <a:lnTo>
                    <a:pt x="813" y="1545"/>
                  </a:lnTo>
                  <a:lnTo>
                    <a:pt x="800" y="1562"/>
                  </a:lnTo>
                  <a:lnTo>
                    <a:pt x="796" y="1567"/>
                  </a:lnTo>
                  <a:lnTo>
                    <a:pt x="792" y="1571"/>
                  </a:lnTo>
                  <a:lnTo>
                    <a:pt x="788" y="1575"/>
                  </a:lnTo>
                  <a:lnTo>
                    <a:pt x="783" y="1579"/>
                  </a:lnTo>
                  <a:lnTo>
                    <a:pt x="779" y="1579"/>
                  </a:lnTo>
                  <a:lnTo>
                    <a:pt x="775" y="1584"/>
                  </a:lnTo>
                  <a:lnTo>
                    <a:pt x="767" y="1584"/>
                  </a:lnTo>
                  <a:lnTo>
                    <a:pt x="762" y="1584"/>
                  </a:lnTo>
                  <a:lnTo>
                    <a:pt x="758" y="1588"/>
                  </a:lnTo>
                  <a:lnTo>
                    <a:pt x="750" y="1588"/>
                  </a:lnTo>
                  <a:lnTo>
                    <a:pt x="737" y="1588"/>
                  </a:lnTo>
                  <a:lnTo>
                    <a:pt x="728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40" y="1588"/>
                  </a:lnTo>
                  <a:lnTo>
                    <a:pt x="627" y="1588"/>
                  </a:lnTo>
                  <a:lnTo>
                    <a:pt x="618" y="1588"/>
                  </a:lnTo>
                  <a:lnTo>
                    <a:pt x="610" y="1588"/>
                  </a:lnTo>
                  <a:lnTo>
                    <a:pt x="601" y="1592"/>
                  </a:lnTo>
                  <a:lnTo>
                    <a:pt x="593" y="1592"/>
                  </a:lnTo>
                  <a:lnTo>
                    <a:pt x="589" y="1596"/>
                  </a:lnTo>
                  <a:lnTo>
                    <a:pt x="585" y="1596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8" y="1605"/>
                  </a:lnTo>
                  <a:lnTo>
                    <a:pt x="563" y="1609"/>
                  </a:lnTo>
                  <a:lnTo>
                    <a:pt x="555" y="1617"/>
                  </a:lnTo>
                  <a:lnTo>
                    <a:pt x="551" y="1622"/>
                  </a:lnTo>
                  <a:lnTo>
                    <a:pt x="525" y="1647"/>
                  </a:lnTo>
                  <a:lnTo>
                    <a:pt x="521" y="1651"/>
                  </a:lnTo>
                  <a:lnTo>
                    <a:pt x="513" y="1656"/>
                  </a:lnTo>
                  <a:lnTo>
                    <a:pt x="508" y="1664"/>
                  </a:lnTo>
                  <a:lnTo>
                    <a:pt x="508" y="1668"/>
                  </a:lnTo>
                  <a:lnTo>
                    <a:pt x="504" y="1672"/>
                  </a:lnTo>
                  <a:lnTo>
                    <a:pt x="500" y="1677"/>
                  </a:lnTo>
                  <a:lnTo>
                    <a:pt x="496" y="1685"/>
                  </a:lnTo>
                  <a:lnTo>
                    <a:pt x="496" y="1689"/>
                  </a:lnTo>
                  <a:lnTo>
                    <a:pt x="491" y="1702"/>
                  </a:lnTo>
                  <a:lnTo>
                    <a:pt x="487" y="1711"/>
                  </a:lnTo>
                  <a:lnTo>
                    <a:pt x="487" y="1715"/>
                  </a:lnTo>
                  <a:lnTo>
                    <a:pt x="487" y="1719"/>
                  </a:lnTo>
                  <a:lnTo>
                    <a:pt x="483" y="1719"/>
                  </a:lnTo>
                  <a:lnTo>
                    <a:pt x="483" y="1723"/>
                  </a:lnTo>
                  <a:lnTo>
                    <a:pt x="479" y="1723"/>
                  </a:lnTo>
                  <a:lnTo>
                    <a:pt x="474" y="1723"/>
                  </a:lnTo>
                  <a:lnTo>
                    <a:pt x="470" y="1727"/>
                  </a:lnTo>
                  <a:lnTo>
                    <a:pt x="466" y="1727"/>
                  </a:lnTo>
                  <a:lnTo>
                    <a:pt x="462" y="1723"/>
                  </a:lnTo>
                  <a:lnTo>
                    <a:pt x="457" y="1723"/>
                  </a:lnTo>
                  <a:lnTo>
                    <a:pt x="449" y="1719"/>
                  </a:lnTo>
                  <a:lnTo>
                    <a:pt x="445" y="1719"/>
                  </a:lnTo>
                  <a:lnTo>
                    <a:pt x="441" y="1719"/>
                  </a:lnTo>
                  <a:lnTo>
                    <a:pt x="436" y="1719"/>
                  </a:lnTo>
                  <a:lnTo>
                    <a:pt x="428" y="1715"/>
                  </a:lnTo>
                  <a:lnTo>
                    <a:pt x="419" y="1719"/>
                  </a:lnTo>
                  <a:lnTo>
                    <a:pt x="415" y="1719"/>
                  </a:lnTo>
                  <a:lnTo>
                    <a:pt x="411" y="1715"/>
                  </a:lnTo>
                  <a:lnTo>
                    <a:pt x="407" y="1715"/>
                  </a:lnTo>
                  <a:lnTo>
                    <a:pt x="407" y="1711"/>
                  </a:lnTo>
                  <a:lnTo>
                    <a:pt x="402" y="1706"/>
                  </a:lnTo>
                  <a:lnTo>
                    <a:pt x="398" y="1689"/>
                  </a:lnTo>
                  <a:lnTo>
                    <a:pt x="394" y="1685"/>
                  </a:lnTo>
                  <a:lnTo>
                    <a:pt x="394" y="1677"/>
                  </a:lnTo>
                  <a:lnTo>
                    <a:pt x="390" y="1672"/>
                  </a:lnTo>
                  <a:lnTo>
                    <a:pt x="386" y="1664"/>
                  </a:lnTo>
                  <a:lnTo>
                    <a:pt x="381" y="1656"/>
                  </a:lnTo>
                  <a:lnTo>
                    <a:pt x="373" y="1651"/>
                  </a:lnTo>
                  <a:lnTo>
                    <a:pt x="352" y="1622"/>
                  </a:lnTo>
                  <a:lnTo>
                    <a:pt x="343" y="1617"/>
                  </a:lnTo>
                  <a:lnTo>
                    <a:pt x="339" y="1609"/>
                  </a:lnTo>
                  <a:lnTo>
                    <a:pt x="335" y="1609"/>
                  </a:lnTo>
                  <a:lnTo>
                    <a:pt x="314" y="1592"/>
                  </a:lnTo>
                  <a:lnTo>
                    <a:pt x="309" y="1588"/>
                  </a:lnTo>
                  <a:lnTo>
                    <a:pt x="301" y="1584"/>
                  </a:lnTo>
                  <a:lnTo>
                    <a:pt x="297" y="1584"/>
                  </a:lnTo>
                  <a:lnTo>
                    <a:pt x="288" y="1579"/>
                  </a:lnTo>
                  <a:lnTo>
                    <a:pt x="284" y="1579"/>
                  </a:lnTo>
                  <a:lnTo>
                    <a:pt x="275" y="1575"/>
                  </a:lnTo>
                  <a:lnTo>
                    <a:pt x="259" y="1571"/>
                  </a:lnTo>
                  <a:lnTo>
                    <a:pt x="250" y="1567"/>
                  </a:lnTo>
                  <a:lnTo>
                    <a:pt x="229" y="1562"/>
                  </a:lnTo>
                  <a:lnTo>
                    <a:pt x="225" y="1558"/>
                  </a:lnTo>
                  <a:lnTo>
                    <a:pt x="216" y="1558"/>
                  </a:lnTo>
                  <a:lnTo>
                    <a:pt x="212" y="1558"/>
                  </a:lnTo>
                  <a:lnTo>
                    <a:pt x="203" y="1558"/>
                  </a:lnTo>
                  <a:lnTo>
                    <a:pt x="195" y="1562"/>
                  </a:lnTo>
                  <a:lnTo>
                    <a:pt x="187" y="1562"/>
                  </a:lnTo>
                  <a:lnTo>
                    <a:pt x="165" y="1567"/>
                  </a:lnTo>
                  <a:lnTo>
                    <a:pt x="119" y="1575"/>
                  </a:lnTo>
                  <a:lnTo>
                    <a:pt x="106" y="1575"/>
                  </a:lnTo>
                  <a:lnTo>
                    <a:pt x="102" y="1575"/>
                  </a:lnTo>
                  <a:lnTo>
                    <a:pt x="102" y="1571"/>
                  </a:lnTo>
                  <a:lnTo>
                    <a:pt x="98" y="1571"/>
                  </a:lnTo>
                  <a:lnTo>
                    <a:pt x="93" y="1562"/>
                  </a:lnTo>
                  <a:lnTo>
                    <a:pt x="89" y="1558"/>
                  </a:lnTo>
                  <a:lnTo>
                    <a:pt x="81" y="1550"/>
                  </a:lnTo>
                  <a:lnTo>
                    <a:pt x="60" y="1529"/>
                  </a:lnTo>
                  <a:lnTo>
                    <a:pt x="51" y="1520"/>
                  </a:lnTo>
                  <a:lnTo>
                    <a:pt x="47" y="1512"/>
                  </a:lnTo>
                  <a:lnTo>
                    <a:pt x="43" y="1507"/>
                  </a:lnTo>
                  <a:lnTo>
                    <a:pt x="38" y="1503"/>
                  </a:lnTo>
                  <a:lnTo>
                    <a:pt x="34" y="1495"/>
                  </a:lnTo>
                  <a:lnTo>
                    <a:pt x="30" y="1490"/>
                  </a:lnTo>
                  <a:lnTo>
                    <a:pt x="30" y="1482"/>
                  </a:lnTo>
                  <a:lnTo>
                    <a:pt x="26" y="1478"/>
                  </a:lnTo>
                  <a:lnTo>
                    <a:pt x="26" y="1473"/>
                  </a:lnTo>
                  <a:lnTo>
                    <a:pt x="26" y="1465"/>
                  </a:lnTo>
                  <a:lnTo>
                    <a:pt x="26" y="1457"/>
                  </a:lnTo>
                  <a:lnTo>
                    <a:pt x="26" y="1452"/>
                  </a:lnTo>
                  <a:lnTo>
                    <a:pt x="30" y="1448"/>
                  </a:lnTo>
                  <a:lnTo>
                    <a:pt x="34" y="1431"/>
                  </a:lnTo>
                  <a:lnTo>
                    <a:pt x="38" y="1427"/>
                  </a:lnTo>
                  <a:lnTo>
                    <a:pt x="38" y="1418"/>
                  </a:lnTo>
                  <a:lnTo>
                    <a:pt x="38" y="1414"/>
                  </a:lnTo>
                  <a:lnTo>
                    <a:pt x="43" y="1401"/>
                  </a:lnTo>
                  <a:lnTo>
                    <a:pt x="43" y="1385"/>
                  </a:lnTo>
                  <a:lnTo>
                    <a:pt x="47" y="1376"/>
                  </a:lnTo>
                  <a:lnTo>
                    <a:pt x="47" y="1372"/>
                  </a:lnTo>
                  <a:lnTo>
                    <a:pt x="47" y="1363"/>
                  </a:lnTo>
                  <a:lnTo>
                    <a:pt x="51" y="1359"/>
                  </a:lnTo>
                  <a:lnTo>
                    <a:pt x="55" y="1346"/>
                  </a:lnTo>
                  <a:lnTo>
                    <a:pt x="60" y="1338"/>
                  </a:lnTo>
                  <a:lnTo>
                    <a:pt x="60" y="1334"/>
                  </a:lnTo>
                  <a:lnTo>
                    <a:pt x="60" y="1325"/>
                  </a:lnTo>
                  <a:lnTo>
                    <a:pt x="60" y="1321"/>
                  </a:lnTo>
                  <a:lnTo>
                    <a:pt x="60" y="1313"/>
                  </a:lnTo>
                  <a:lnTo>
                    <a:pt x="60" y="1300"/>
                  </a:lnTo>
                  <a:lnTo>
                    <a:pt x="55" y="1291"/>
                  </a:lnTo>
                  <a:lnTo>
                    <a:pt x="55" y="1287"/>
                  </a:lnTo>
                  <a:lnTo>
                    <a:pt x="55" y="1283"/>
                  </a:lnTo>
                  <a:lnTo>
                    <a:pt x="51" y="1279"/>
                  </a:lnTo>
                  <a:lnTo>
                    <a:pt x="51" y="1274"/>
                  </a:lnTo>
                  <a:lnTo>
                    <a:pt x="47" y="1266"/>
                  </a:lnTo>
                  <a:lnTo>
                    <a:pt x="38" y="1258"/>
                  </a:lnTo>
                  <a:lnTo>
                    <a:pt x="30" y="1249"/>
                  </a:lnTo>
                  <a:lnTo>
                    <a:pt x="21" y="1245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6"/>
                  </a:lnTo>
                  <a:lnTo>
                    <a:pt x="0" y="1232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1538704" y="4279743"/>
              <a:ext cx="555732" cy="481166"/>
            </a:xfrm>
            <a:custGeom>
              <a:avLst/>
              <a:gdLst>
                <a:gd name="T0" fmla="*/ 13 w 1753"/>
                <a:gd name="T1" fmla="*/ 330 h 1516"/>
                <a:gd name="T2" fmla="*/ 93 w 1753"/>
                <a:gd name="T3" fmla="*/ 262 h 1516"/>
                <a:gd name="T4" fmla="*/ 207 w 1753"/>
                <a:gd name="T5" fmla="*/ 288 h 1516"/>
                <a:gd name="T6" fmla="*/ 300 w 1753"/>
                <a:gd name="T7" fmla="*/ 406 h 1516"/>
                <a:gd name="T8" fmla="*/ 364 w 1753"/>
                <a:gd name="T9" fmla="*/ 427 h 1516"/>
                <a:gd name="T10" fmla="*/ 402 w 1753"/>
                <a:gd name="T11" fmla="*/ 372 h 1516"/>
                <a:gd name="T12" fmla="*/ 487 w 1753"/>
                <a:gd name="T13" fmla="*/ 296 h 1516"/>
                <a:gd name="T14" fmla="*/ 656 w 1753"/>
                <a:gd name="T15" fmla="*/ 288 h 1516"/>
                <a:gd name="T16" fmla="*/ 715 w 1753"/>
                <a:gd name="T17" fmla="*/ 233 h 1516"/>
                <a:gd name="T18" fmla="*/ 724 w 1753"/>
                <a:gd name="T19" fmla="*/ 135 h 1516"/>
                <a:gd name="T20" fmla="*/ 800 w 1753"/>
                <a:gd name="T21" fmla="*/ 46 h 1516"/>
                <a:gd name="T22" fmla="*/ 855 w 1753"/>
                <a:gd name="T23" fmla="*/ 51 h 1516"/>
                <a:gd name="T24" fmla="*/ 897 w 1753"/>
                <a:gd name="T25" fmla="*/ 21 h 1516"/>
                <a:gd name="T26" fmla="*/ 889 w 1753"/>
                <a:gd name="T27" fmla="*/ 131 h 1516"/>
                <a:gd name="T28" fmla="*/ 940 w 1753"/>
                <a:gd name="T29" fmla="*/ 190 h 1516"/>
                <a:gd name="T30" fmla="*/ 961 w 1753"/>
                <a:gd name="T31" fmla="*/ 245 h 1516"/>
                <a:gd name="T32" fmla="*/ 1041 w 1753"/>
                <a:gd name="T33" fmla="*/ 262 h 1516"/>
                <a:gd name="T34" fmla="*/ 1118 w 1753"/>
                <a:gd name="T35" fmla="*/ 224 h 1516"/>
                <a:gd name="T36" fmla="*/ 1206 w 1753"/>
                <a:gd name="T37" fmla="*/ 131 h 1516"/>
                <a:gd name="T38" fmla="*/ 1270 w 1753"/>
                <a:gd name="T39" fmla="*/ 152 h 1516"/>
                <a:gd name="T40" fmla="*/ 1232 w 1753"/>
                <a:gd name="T41" fmla="*/ 229 h 1516"/>
                <a:gd name="T42" fmla="*/ 1168 w 1753"/>
                <a:gd name="T43" fmla="*/ 292 h 1516"/>
                <a:gd name="T44" fmla="*/ 1156 w 1753"/>
                <a:gd name="T45" fmla="*/ 364 h 1516"/>
                <a:gd name="T46" fmla="*/ 1134 w 1753"/>
                <a:gd name="T47" fmla="*/ 436 h 1516"/>
                <a:gd name="T48" fmla="*/ 1189 w 1753"/>
                <a:gd name="T49" fmla="*/ 491 h 1516"/>
                <a:gd name="T50" fmla="*/ 1270 w 1753"/>
                <a:gd name="T51" fmla="*/ 444 h 1516"/>
                <a:gd name="T52" fmla="*/ 1325 w 1753"/>
                <a:gd name="T53" fmla="*/ 521 h 1516"/>
                <a:gd name="T54" fmla="*/ 1414 w 1753"/>
                <a:gd name="T55" fmla="*/ 571 h 1516"/>
                <a:gd name="T56" fmla="*/ 1456 w 1753"/>
                <a:gd name="T57" fmla="*/ 690 h 1516"/>
                <a:gd name="T58" fmla="*/ 1549 w 1753"/>
                <a:gd name="T59" fmla="*/ 749 h 1516"/>
                <a:gd name="T60" fmla="*/ 1621 w 1753"/>
                <a:gd name="T61" fmla="*/ 707 h 1516"/>
                <a:gd name="T62" fmla="*/ 1697 w 1753"/>
                <a:gd name="T63" fmla="*/ 741 h 1516"/>
                <a:gd name="T64" fmla="*/ 1702 w 1753"/>
                <a:gd name="T65" fmla="*/ 809 h 1516"/>
                <a:gd name="T66" fmla="*/ 1706 w 1753"/>
                <a:gd name="T67" fmla="*/ 881 h 1516"/>
                <a:gd name="T68" fmla="*/ 1719 w 1753"/>
                <a:gd name="T69" fmla="*/ 969 h 1516"/>
                <a:gd name="T70" fmla="*/ 1753 w 1753"/>
                <a:gd name="T71" fmla="*/ 1029 h 1516"/>
                <a:gd name="T72" fmla="*/ 1638 w 1753"/>
                <a:gd name="T73" fmla="*/ 1079 h 1516"/>
                <a:gd name="T74" fmla="*/ 1609 w 1753"/>
                <a:gd name="T75" fmla="*/ 1143 h 1516"/>
                <a:gd name="T76" fmla="*/ 1575 w 1753"/>
                <a:gd name="T77" fmla="*/ 1270 h 1516"/>
                <a:gd name="T78" fmla="*/ 1499 w 1753"/>
                <a:gd name="T79" fmla="*/ 1308 h 1516"/>
                <a:gd name="T80" fmla="*/ 1397 w 1753"/>
                <a:gd name="T81" fmla="*/ 1376 h 1516"/>
                <a:gd name="T82" fmla="*/ 1228 w 1753"/>
                <a:gd name="T83" fmla="*/ 1477 h 1516"/>
                <a:gd name="T84" fmla="*/ 1012 w 1753"/>
                <a:gd name="T85" fmla="*/ 1516 h 1516"/>
                <a:gd name="T86" fmla="*/ 948 w 1753"/>
                <a:gd name="T87" fmla="*/ 1465 h 1516"/>
                <a:gd name="T88" fmla="*/ 897 w 1753"/>
                <a:gd name="T89" fmla="*/ 1380 h 1516"/>
                <a:gd name="T90" fmla="*/ 766 w 1753"/>
                <a:gd name="T91" fmla="*/ 1334 h 1516"/>
                <a:gd name="T92" fmla="*/ 614 w 1753"/>
                <a:gd name="T93" fmla="*/ 1257 h 1516"/>
                <a:gd name="T94" fmla="*/ 461 w 1753"/>
                <a:gd name="T95" fmla="*/ 1291 h 1516"/>
                <a:gd name="T96" fmla="*/ 347 w 1753"/>
                <a:gd name="T97" fmla="*/ 1291 h 1516"/>
                <a:gd name="T98" fmla="*/ 250 w 1753"/>
                <a:gd name="T99" fmla="*/ 1245 h 1516"/>
                <a:gd name="T100" fmla="*/ 123 w 1753"/>
                <a:gd name="T101" fmla="*/ 1181 h 1516"/>
                <a:gd name="T102" fmla="*/ 101 w 1753"/>
                <a:gd name="T103" fmla="*/ 1105 h 1516"/>
                <a:gd name="T104" fmla="*/ 140 w 1753"/>
                <a:gd name="T105" fmla="*/ 1012 h 1516"/>
                <a:gd name="T106" fmla="*/ 250 w 1753"/>
                <a:gd name="T107" fmla="*/ 910 h 1516"/>
                <a:gd name="T108" fmla="*/ 262 w 1753"/>
                <a:gd name="T109" fmla="*/ 838 h 1516"/>
                <a:gd name="T110" fmla="*/ 169 w 1753"/>
                <a:gd name="T111" fmla="*/ 813 h 1516"/>
                <a:gd name="T112" fmla="*/ 195 w 1753"/>
                <a:gd name="T113" fmla="*/ 703 h 1516"/>
                <a:gd name="T114" fmla="*/ 131 w 1753"/>
                <a:gd name="T115" fmla="*/ 639 h 1516"/>
                <a:gd name="T116" fmla="*/ 101 w 1753"/>
                <a:gd name="T117" fmla="*/ 567 h 1516"/>
                <a:gd name="T118" fmla="*/ 93 w 1753"/>
                <a:gd name="T119" fmla="*/ 483 h 1516"/>
                <a:gd name="T120" fmla="*/ 8 w 1753"/>
                <a:gd name="T121" fmla="*/ 461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3" h="1516">
                  <a:moveTo>
                    <a:pt x="0" y="440"/>
                  </a:moveTo>
                  <a:lnTo>
                    <a:pt x="0" y="436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0" y="389"/>
                  </a:lnTo>
                  <a:lnTo>
                    <a:pt x="0" y="385"/>
                  </a:lnTo>
                  <a:lnTo>
                    <a:pt x="0" y="377"/>
                  </a:lnTo>
                  <a:lnTo>
                    <a:pt x="4" y="372"/>
                  </a:lnTo>
                  <a:lnTo>
                    <a:pt x="8" y="356"/>
                  </a:lnTo>
                  <a:lnTo>
                    <a:pt x="13" y="347"/>
                  </a:lnTo>
                  <a:lnTo>
                    <a:pt x="13" y="343"/>
                  </a:lnTo>
                  <a:lnTo>
                    <a:pt x="13" y="334"/>
                  </a:lnTo>
                  <a:lnTo>
                    <a:pt x="13" y="330"/>
                  </a:lnTo>
                  <a:lnTo>
                    <a:pt x="13" y="326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3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0" y="284"/>
                  </a:lnTo>
                  <a:lnTo>
                    <a:pt x="0" y="275"/>
                  </a:lnTo>
                  <a:lnTo>
                    <a:pt x="4" y="275"/>
                  </a:lnTo>
                  <a:lnTo>
                    <a:pt x="17" y="275"/>
                  </a:lnTo>
                  <a:lnTo>
                    <a:pt x="63" y="267"/>
                  </a:lnTo>
                  <a:lnTo>
                    <a:pt x="85" y="262"/>
                  </a:lnTo>
                  <a:lnTo>
                    <a:pt x="93" y="262"/>
                  </a:lnTo>
                  <a:lnTo>
                    <a:pt x="101" y="258"/>
                  </a:lnTo>
                  <a:lnTo>
                    <a:pt x="110" y="258"/>
                  </a:lnTo>
                  <a:lnTo>
                    <a:pt x="114" y="258"/>
                  </a:lnTo>
                  <a:lnTo>
                    <a:pt x="123" y="258"/>
                  </a:lnTo>
                  <a:lnTo>
                    <a:pt x="127" y="262"/>
                  </a:lnTo>
                  <a:lnTo>
                    <a:pt x="148" y="267"/>
                  </a:lnTo>
                  <a:lnTo>
                    <a:pt x="157" y="271"/>
                  </a:lnTo>
                  <a:lnTo>
                    <a:pt x="173" y="275"/>
                  </a:lnTo>
                  <a:lnTo>
                    <a:pt x="182" y="279"/>
                  </a:lnTo>
                  <a:lnTo>
                    <a:pt x="186" y="279"/>
                  </a:lnTo>
                  <a:lnTo>
                    <a:pt x="195" y="284"/>
                  </a:lnTo>
                  <a:lnTo>
                    <a:pt x="199" y="284"/>
                  </a:lnTo>
                  <a:lnTo>
                    <a:pt x="207" y="288"/>
                  </a:lnTo>
                  <a:lnTo>
                    <a:pt x="212" y="292"/>
                  </a:lnTo>
                  <a:lnTo>
                    <a:pt x="233" y="309"/>
                  </a:lnTo>
                  <a:lnTo>
                    <a:pt x="237" y="309"/>
                  </a:lnTo>
                  <a:lnTo>
                    <a:pt x="241" y="317"/>
                  </a:lnTo>
                  <a:lnTo>
                    <a:pt x="250" y="322"/>
                  </a:lnTo>
                  <a:lnTo>
                    <a:pt x="271" y="351"/>
                  </a:lnTo>
                  <a:lnTo>
                    <a:pt x="279" y="356"/>
                  </a:lnTo>
                  <a:lnTo>
                    <a:pt x="284" y="364"/>
                  </a:lnTo>
                  <a:lnTo>
                    <a:pt x="288" y="372"/>
                  </a:lnTo>
                  <a:lnTo>
                    <a:pt x="292" y="377"/>
                  </a:lnTo>
                  <a:lnTo>
                    <a:pt x="292" y="385"/>
                  </a:lnTo>
                  <a:lnTo>
                    <a:pt x="296" y="389"/>
                  </a:lnTo>
                  <a:lnTo>
                    <a:pt x="300" y="406"/>
                  </a:lnTo>
                  <a:lnTo>
                    <a:pt x="305" y="411"/>
                  </a:lnTo>
                  <a:lnTo>
                    <a:pt x="305" y="415"/>
                  </a:lnTo>
                  <a:lnTo>
                    <a:pt x="309" y="415"/>
                  </a:lnTo>
                  <a:lnTo>
                    <a:pt x="313" y="419"/>
                  </a:lnTo>
                  <a:lnTo>
                    <a:pt x="317" y="419"/>
                  </a:lnTo>
                  <a:lnTo>
                    <a:pt x="326" y="415"/>
                  </a:lnTo>
                  <a:lnTo>
                    <a:pt x="334" y="419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5" y="423"/>
                  </a:lnTo>
                  <a:lnTo>
                    <a:pt x="360" y="423"/>
                  </a:lnTo>
                  <a:lnTo>
                    <a:pt x="364" y="427"/>
                  </a:lnTo>
                  <a:lnTo>
                    <a:pt x="368" y="427"/>
                  </a:lnTo>
                  <a:lnTo>
                    <a:pt x="372" y="423"/>
                  </a:lnTo>
                  <a:lnTo>
                    <a:pt x="377" y="423"/>
                  </a:lnTo>
                  <a:lnTo>
                    <a:pt x="381" y="423"/>
                  </a:lnTo>
                  <a:lnTo>
                    <a:pt x="381" y="419"/>
                  </a:lnTo>
                  <a:lnTo>
                    <a:pt x="385" y="419"/>
                  </a:lnTo>
                  <a:lnTo>
                    <a:pt x="385" y="415"/>
                  </a:lnTo>
                  <a:lnTo>
                    <a:pt x="385" y="411"/>
                  </a:lnTo>
                  <a:lnTo>
                    <a:pt x="389" y="402"/>
                  </a:lnTo>
                  <a:lnTo>
                    <a:pt x="394" y="389"/>
                  </a:lnTo>
                  <a:lnTo>
                    <a:pt x="394" y="385"/>
                  </a:lnTo>
                  <a:lnTo>
                    <a:pt x="398" y="377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06" y="364"/>
                  </a:lnTo>
                  <a:lnTo>
                    <a:pt x="411" y="356"/>
                  </a:lnTo>
                  <a:lnTo>
                    <a:pt x="419" y="351"/>
                  </a:lnTo>
                  <a:lnTo>
                    <a:pt x="423" y="347"/>
                  </a:lnTo>
                  <a:lnTo>
                    <a:pt x="449" y="322"/>
                  </a:lnTo>
                  <a:lnTo>
                    <a:pt x="453" y="317"/>
                  </a:lnTo>
                  <a:lnTo>
                    <a:pt x="461" y="309"/>
                  </a:lnTo>
                  <a:lnTo>
                    <a:pt x="466" y="305"/>
                  </a:lnTo>
                  <a:lnTo>
                    <a:pt x="470" y="300"/>
                  </a:lnTo>
                  <a:lnTo>
                    <a:pt x="474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1" y="292"/>
                  </a:lnTo>
                  <a:lnTo>
                    <a:pt x="499" y="292"/>
                  </a:lnTo>
                  <a:lnTo>
                    <a:pt x="508" y="288"/>
                  </a:lnTo>
                  <a:lnTo>
                    <a:pt x="516" y="288"/>
                  </a:lnTo>
                  <a:lnTo>
                    <a:pt x="525" y="288"/>
                  </a:lnTo>
                  <a:lnTo>
                    <a:pt x="538" y="288"/>
                  </a:lnTo>
                  <a:lnTo>
                    <a:pt x="597" y="292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5" y="288"/>
                  </a:lnTo>
                  <a:lnTo>
                    <a:pt x="648" y="288"/>
                  </a:lnTo>
                  <a:lnTo>
                    <a:pt x="656" y="288"/>
                  </a:lnTo>
                  <a:lnTo>
                    <a:pt x="660" y="284"/>
                  </a:lnTo>
                  <a:lnTo>
                    <a:pt x="665" y="284"/>
                  </a:lnTo>
                  <a:lnTo>
                    <a:pt x="673" y="284"/>
                  </a:lnTo>
                  <a:lnTo>
                    <a:pt x="677" y="279"/>
                  </a:lnTo>
                  <a:lnTo>
                    <a:pt x="681" y="279"/>
                  </a:lnTo>
                  <a:lnTo>
                    <a:pt x="686" y="275"/>
                  </a:lnTo>
                  <a:lnTo>
                    <a:pt x="690" y="271"/>
                  </a:lnTo>
                  <a:lnTo>
                    <a:pt x="694" y="267"/>
                  </a:lnTo>
                  <a:lnTo>
                    <a:pt x="698" y="262"/>
                  </a:lnTo>
                  <a:lnTo>
                    <a:pt x="711" y="245"/>
                  </a:lnTo>
                  <a:lnTo>
                    <a:pt x="711" y="241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1" y="229"/>
                  </a:lnTo>
                  <a:lnTo>
                    <a:pt x="711" y="224"/>
                  </a:lnTo>
                  <a:lnTo>
                    <a:pt x="707" y="212"/>
                  </a:lnTo>
                  <a:lnTo>
                    <a:pt x="707" y="207"/>
                  </a:lnTo>
                  <a:lnTo>
                    <a:pt x="707" y="199"/>
                  </a:lnTo>
                  <a:lnTo>
                    <a:pt x="707" y="190"/>
                  </a:lnTo>
                  <a:lnTo>
                    <a:pt x="707" y="182"/>
                  </a:lnTo>
                  <a:lnTo>
                    <a:pt x="707" y="173"/>
                  </a:lnTo>
                  <a:lnTo>
                    <a:pt x="711" y="169"/>
                  </a:lnTo>
                  <a:lnTo>
                    <a:pt x="711" y="157"/>
                  </a:lnTo>
                  <a:lnTo>
                    <a:pt x="715" y="152"/>
                  </a:lnTo>
                  <a:lnTo>
                    <a:pt x="720" y="144"/>
                  </a:lnTo>
                  <a:lnTo>
                    <a:pt x="724" y="135"/>
                  </a:lnTo>
                  <a:lnTo>
                    <a:pt x="728" y="127"/>
                  </a:lnTo>
                  <a:lnTo>
                    <a:pt x="732" y="118"/>
                  </a:lnTo>
                  <a:lnTo>
                    <a:pt x="753" y="85"/>
                  </a:lnTo>
                  <a:lnTo>
                    <a:pt x="766" y="59"/>
                  </a:lnTo>
                  <a:lnTo>
                    <a:pt x="770" y="55"/>
                  </a:lnTo>
                  <a:lnTo>
                    <a:pt x="770" y="51"/>
                  </a:lnTo>
                  <a:lnTo>
                    <a:pt x="775" y="46"/>
                  </a:lnTo>
                  <a:lnTo>
                    <a:pt x="779" y="46"/>
                  </a:lnTo>
                  <a:lnTo>
                    <a:pt x="783" y="46"/>
                  </a:lnTo>
                  <a:lnTo>
                    <a:pt x="787" y="46"/>
                  </a:lnTo>
                  <a:lnTo>
                    <a:pt x="792" y="46"/>
                  </a:lnTo>
                  <a:lnTo>
                    <a:pt x="796" y="46"/>
                  </a:lnTo>
                  <a:lnTo>
                    <a:pt x="800" y="46"/>
                  </a:lnTo>
                  <a:lnTo>
                    <a:pt x="800" y="51"/>
                  </a:lnTo>
                  <a:lnTo>
                    <a:pt x="804" y="55"/>
                  </a:lnTo>
                  <a:lnTo>
                    <a:pt x="808" y="59"/>
                  </a:lnTo>
                  <a:lnTo>
                    <a:pt x="817" y="68"/>
                  </a:lnTo>
                  <a:lnTo>
                    <a:pt x="817" y="72"/>
                  </a:lnTo>
                  <a:lnTo>
                    <a:pt x="821" y="76"/>
                  </a:lnTo>
                  <a:lnTo>
                    <a:pt x="825" y="80"/>
                  </a:lnTo>
                  <a:lnTo>
                    <a:pt x="830" y="80"/>
                  </a:lnTo>
                  <a:lnTo>
                    <a:pt x="834" y="80"/>
                  </a:lnTo>
                  <a:lnTo>
                    <a:pt x="838" y="76"/>
                  </a:lnTo>
                  <a:lnTo>
                    <a:pt x="842" y="72"/>
                  </a:lnTo>
                  <a:lnTo>
                    <a:pt x="842" y="68"/>
                  </a:lnTo>
                  <a:lnTo>
                    <a:pt x="855" y="51"/>
                  </a:lnTo>
                  <a:lnTo>
                    <a:pt x="855" y="46"/>
                  </a:lnTo>
                  <a:lnTo>
                    <a:pt x="864" y="34"/>
                  </a:lnTo>
                  <a:lnTo>
                    <a:pt x="868" y="25"/>
                  </a:lnTo>
                  <a:lnTo>
                    <a:pt x="880" y="13"/>
                  </a:lnTo>
                  <a:lnTo>
                    <a:pt x="889" y="4"/>
                  </a:lnTo>
                  <a:lnTo>
                    <a:pt x="889" y="0"/>
                  </a:lnTo>
                  <a:lnTo>
                    <a:pt x="893" y="4"/>
                  </a:lnTo>
                  <a:lnTo>
                    <a:pt x="897" y="4"/>
                  </a:lnTo>
                  <a:lnTo>
                    <a:pt x="897" y="8"/>
                  </a:lnTo>
                  <a:lnTo>
                    <a:pt x="902" y="8"/>
                  </a:lnTo>
                  <a:lnTo>
                    <a:pt x="902" y="13"/>
                  </a:lnTo>
                  <a:lnTo>
                    <a:pt x="902" y="17"/>
                  </a:lnTo>
                  <a:lnTo>
                    <a:pt x="897" y="21"/>
                  </a:lnTo>
                  <a:lnTo>
                    <a:pt x="893" y="25"/>
                  </a:lnTo>
                  <a:lnTo>
                    <a:pt x="868" y="59"/>
                  </a:lnTo>
                  <a:lnTo>
                    <a:pt x="859" y="72"/>
                  </a:lnTo>
                  <a:lnTo>
                    <a:pt x="851" y="80"/>
                  </a:lnTo>
                  <a:lnTo>
                    <a:pt x="847" y="80"/>
                  </a:lnTo>
                  <a:lnTo>
                    <a:pt x="847" y="85"/>
                  </a:lnTo>
                  <a:lnTo>
                    <a:pt x="842" y="85"/>
                  </a:lnTo>
                  <a:lnTo>
                    <a:pt x="847" y="89"/>
                  </a:lnTo>
                  <a:lnTo>
                    <a:pt x="851" y="93"/>
                  </a:lnTo>
                  <a:lnTo>
                    <a:pt x="855" y="97"/>
                  </a:lnTo>
                  <a:lnTo>
                    <a:pt x="864" y="106"/>
                  </a:lnTo>
                  <a:lnTo>
                    <a:pt x="876" y="118"/>
                  </a:lnTo>
                  <a:lnTo>
                    <a:pt x="889" y="131"/>
                  </a:lnTo>
                  <a:lnTo>
                    <a:pt x="893" y="135"/>
                  </a:lnTo>
                  <a:lnTo>
                    <a:pt x="906" y="140"/>
                  </a:lnTo>
                  <a:lnTo>
                    <a:pt x="910" y="144"/>
                  </a:lnTo>
                  <a:lnTo>
                    <a:pt x="914" y="148"/>
                  </a:lnTo>
                  <a:lnTo>
                    <a:pt x="914" y="152"/>
                  </a:lnTo>
                  <a:lnTo>
                    <a:pt x="919" y="157"/>
                  </a:lnTo>
                  <a:lnTo>
                    <a:pt x="923" y="165"/>
                  </a:lnTo>
                  <a:lnTo>
                    <a:pt x="927" y="173"/>
                  </a:lnTo>
                  <a:lnTo>
                    <a:pt x="931" y="173"/>
                  </a:lnTo>
                  <a:lnTo>
                    <a:pt x="931" y="178"/>
                  </a:lnTo>
                  <a:lnTo>
                    <a:pt x="935" y="182"/>
                  </a:lnTo>
                  <a:lnTo>
                    <a:pt x="940" y="186"/>
                  </a:lnTo>
                  <a:lnTo>
                    <a:pt x="940" y="190"/>
                  </a:lnTo>
                  <a:lnTo>
                    <a:pt x="944" y="195"/>
                  </a:lnTo>
                  <a:lnTo>
                    <a:pt x="944" y="199"/>
                  </a:lnTo>
                  <a:lnTo>
                    <a:pt x="944" y="203"/>
                  </a:lnTo>
                  <a:lnTo>
                    <a:pt x="944" y="207"/>
                  </a:lnTo>
                  <a:lnTo>
                    <a:pt x="944" y="216"/>
                  </a:lnTo>
                  <a:lnTo>
                    <a:pt x="944" y="220"/>
                  </a:lnTo>
                  <a:lnTo>
                    <a:pt x="944" y="224"/>
                  </a:lnTo>
                  <a:lnTo>
                    <a:pt x="948" y="229"/>
                  </a:lnTo>
                  <a:lnTo>
                    <a:pt x="948" y="233"/>
                  </a:lnTo>
                  <a:lnTo>
                    <a:pt x="952" y="233"/>
                  </a:lnTo>
                  <a:lnTo>
                    <a:pt x="952" y="237"/>
                  </a:lnTo>
                  <a:lnTo>
                    <a:pt x="957" y="241"/>
                  </a:lnTo>
                  <a:lnTo>
                    <a:pt x="961" y="245"/>
                  </a:lnTo>
                  <a:lnTo>
                    <a:pt x="965" y="245"/>
                  </a:lnTo>
                  <a:lnTo>
                    <a:pt x="965" y="250"/>
                  </a:lnTo>
                  <a:lnTo>
                    <a:pt x="974" y="250"/>
                  </a:lnTo>
                  <a:lnTo>
                    <a:pt x="978" y="254"/>
                  </a:lnTo>
                  <a:lnTo>
                    <a:pt x="982" y="258"/>
                  </a:lnTo>
                  <a:lnTo>
                    <a:pt x="995" y="258"/>
                  </a:lnTo>
                  <a:lnTo>
                    <a:pt x="1003" y="262"/>
                  </a:lnTo>
                  <a:lnTo>
                    <a:pt x="1012" y="262"/>
                  </a:lnTo>
                  <a:lnTo>
                    <a:pt x="1016" y="262"/>
                  </a:lnTo>
                  <a:lnTo>
                    <a:pt x="1024" y="262"/>
                  </a:lnTo>
                  <a:lnTo>
                    <a:pt x="1029" y="262"/>
                  </a:lnTo>
                  <a:lnTo>
                    <a:pt x="1033" y="262"/>
                  </a:lnTo>
                  <a:lnTo>
                    <a:pt x="1041" y="262"/>
                  </a:lnTo>
                  <a:lnTo>
                    <a:pt x="1050" y="262"/>
                  </a:lnTo>
                  <a:lnTo>
                    <a:pt x="1058" y="262"/>
                  </a:lnTo>
                  <a:lnTo>
                    <a:pt x="1062" y="258"/>
                  </a:lnTo>
                  <a:lnTo>
                    <a:pt x="1067" y="258"/>
                  </a:lnTo>
                  <a:lnTo>
                    <a:pt x="1071" y="254"/>
                  </a:lnTo>
                  <a:lnTo>
                    <a:pt x="1075" y="254"/>
                  </a:lnTo>
                  <a:lnTo>
                    <a:pt x="1084" y="250"/>
                  </a:lnTo>
                  <a:lnTo>
                    <a:pt x="1088" y="245"/>
                  </a:lnTo>
                  <a:lnTo>
                    <a:pt x="1092" y="241"/>
                  </a:lnTo>
                  <a:lnTo>
                    <a:pt x="1101" y="237"/>
                  </a:lnTo>
                  <a:lnTo>
                    <a:pt x="1109" y="233"/>
                  </a:lnTo>
                  <a:lnTo>
                    <a:pt x="1113" y="224"/>
                  </a:lnTo>
                  <a:lnTo>
                    <a:pt x="1118" y="224"/>
                  </a:lnTo>
                  <a:lnTo>
                    <a:pt x="1130" y="212"/>
                  </a:lnTo>
                  <a:lnTo>
                    <a:pt x="1134" y="207"/>
                  </a:lnTo>
                  <a:lnTo>
                    <a:pt x="1139" y="203"/>
                  </a:lnTo>
                  <a:lnTo>
                    <a:pt x="1156" y="178"/>
                  </a:lnTo>
                  <a:lnTo>
                    <a:pt x="1168" y="165"/>
                  </a:lnTo>
                  <a:lnTo>
                    <a:pt x="1173" y="157"/>
                  </a:lnTo>
                  <a:lnTo>
                    <a:pt x="1177" y="152"/>
                  </a:lnTo>
                  <a:lnTo>
                    <a:pt x="1181" y="148"/>
                  </a:lnTo>
                  <a:lnTo>
                    <a:pt x="1189" y="144"/>
                  </a:lnTo>
                  <a:lnTo>
                    <a:pt x="1194" y="140"/>
                  </a:lnTo>
                  <a:lnTo>
                    <a:pt x="1198" y="135"/>
                  </a:lnTo>
                  <a:lnTo>
                    <a:pt x="1202" y="135"/>
                  </a:lnTo>
                  <a:lnTo>
                    <a:pt x="1206" y="131"/>
                  </a:lnTo>
                  <a:lnTo>
                    <a:pt x="1211" y="131"/>
                  </a:lnTo>
                  <a:lnTo>
                    <a:pt x="1219" y="131"/>
                  </a:lnTo>
                  <a:lnTo>
                    <a:pt x="1223" y="131"/>
                  </a:lnTo>
                  <a:lnTo>
                    <a:pt x="1232" y="131"/>
                  </a:lnTo>
                  <a:lnTo>
                    <a:pt x="1240" y="131"/>
                  </a:lnTo>
                  <a:lnTo>
                    <a:pt x="1245" y="131"/>
                  </a:lnTo>
                  <a:lnTo>
                    <a:pt x="1249" y="131"/>
                  </a:lnTo>
                  <a:lnTo>
                    <a:pt x="1253" y="135"/>
                  </a:lnTo>
                  <a:lnTo>
                    <a:pt x="1257" y="135"/>
                  </a:lnTo>
                  <a:lnTo>
                    <a:pt x="1261" y="140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0" y="157"/>
                  </a:lnTo>
                  <a:lnTo>
                    <a:pt x="1270" y="161"/>
                  </a:lnTo>
                  <a:lnTo>
                    <a:pt x="1270" y="165"/>
                  </a:lnTo>
                  <a:lnTo>
                    <a:pt x="1270" y="169"/>
                  </a:lnTo>
                  <a:lnTo>
                    <a:pt x="1270" y="173"/>
                  </a:lnTo>
                  <a:lnTo>
                    <a:pt x="1270" y="178"/>
                  </a:lnTo>
                  <a:lnTo>
                    <a:pt x="1266" y="186"/>
                  </a:lnTo>
                  <a:lnTo>
                    <a:pt x="1261" y="190"/>
                  </a:lnTo>
                  <a:lnTo>
                    <a:pt x="1261" y="195"/>
                  </a:lnTo>
                  <a:lnTo>
                    <a:pt x="1257" y="199"/>
                  </a:lnTo>
                  <a:lnTo>
                    <a:pt x="1249" y="207"/>
                  </a:lnTo>
                  <a:lnTo>
                    <a:pt x="1240" y="216"/>
                  </a:lnTo>
                  <a:lnTo>
                    <a:pt x="1232" y="229"/>
                  </a:lnTo>
                  <a:lnTo>
                    <a:pt x="1228" y="233"/>
                  </a:lnTo>
                  <a:lnTo>
                    <a:pt x="1219" y="237"/>
                  </a:lnTo>
                  <a:lnTo>
                    <a:pt x="1219" y="241"/>
                  </a:lnTo>
                  <a:lnTo>
                    <a:pt x="1211" y="245"/>
                  </a:lnTo>
                  <a:lnTo>
                    <a:pt x="1202" y="254"/>
                  </a:lnTo>
                  <a:lnTo>
                    <a:pt x="1189" y="267"/>
                  </a:lnTo>
                  <a:lnTo>
                    <a:pt x="1181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3" y="279"/>
                  </a:lnTo>
                  <a:lnTo>
                    <a:pt x="1173" y="284"/>
                  </a:lnTo>
                  <a:lnTo>
                    <a:pt x="1168" y="288"/>
                  </a:lnTo>
                  <a:lnTo>
                    <a:pt x="1168" y="292"/>
                  </a:lnTo>
                  <a:lnTo>
                    <a:pt x="1164" y="296"/>
                  </a:lnTo>
                  <a:lnTo>
                    <a:pt x="1164" y="300"/>
                  </a:lnTo>
                  <a:lnTo>
                    <a:pt x="1164" y="305"/>
                  </a:lnTo>
                  <a:lnTo>
                    <a:pt x="1164" y="309"/>
                  </a:lnTo>
                  <a:lnTo>
                    <a:pt x="1164" y="313"/>
                  </a:lnTo>
                  <a:lnTo>
                    <a:pt x="1168" y="326"/>
                  </a:lnTo>
                  <a:lnTo>
                    <a:pt x="1168" y="334"/>
                  </a:lnTo>
                  <a:lnTo>
                    <a:pt x="1168" y="343"/>
                  </a:lnTo>
                  <a:lnTo>
                    <a:pt x="1168" y="347"/>
                  </a:lnTo>
                  <a:lnTo>
                    <a:pt x="1164" y="351"/>
                  </a:lnTo>
                  <a:lnTo>
                    <a:pt x="1164" y="356"/>
                  </a:lnTo>
                  <a:lnTo>
                    <a:pt x="1160" y="360"/>
                  </a:lnTo>
                  <a:lnTo>
                    <a:pt x="1156" y="364"/>
                  </a:lnTo>
                  <a:lnTo>
                    <a:pt x="1147" y="377"/>
                  </a:lnTo>
                  <a:lnTo>
                    <a:pt x="1143" y="385"/>
                  </a:lnTo>
                  <a:lnTo>
                    <a:pt x="1139" y="389"/>
                  </a:lnTo>
                  <a:lnTo>
                    <a:pt x="1139" y="394"/>
                  </a:lnTo>
                  <a:lnTo>
                    <a:pt x="1134" y="394"/>
                  </a:lnTo>
                  <a:lnTo>
                    <a:pt x="1134" y="398"/>
                  </a:lnTo>
                  <a:lnTo>
                    <a:pt x="1134" y="402"/>
                  </a:lnTo>
                  <a:lnTo>
                    <a:pt x="1134" y="406"/>
                  </a:lnTo>
                  <a:lnTo>
                    <a:pt x="1134" y="411"/>
                  </a:lnTo>
                  <a:lnTo>
                    <a:pt x="1134" y="415"/>
                  </a:lnTo>
                  <a:lnTo>
                    <a:pt x="1134" y="423"/>
                  </a:lnTo>
                  <a:lnTo>
                    <a:pt x="1134" y="432"/>
                  </a:lnTo>
                  <a:lnTo>
                    <a:pt x="1134" y="436"/>
                  </a:lnTo>
                  <a:lnTo>
                    <a:pt x="1139" y="444"/>
                  </a:lnTo>
                  <a:lnTo>
                    <a:pt x="1143" y="449"/>
                  </a:lnTo>
                  <a:lnTo>
                    <a:pt x="1147" y="461"/>
                  </a:lnTo>
                  <a:lnTo>
                    <a:pt x="1147" y="470"/>
                  </a:lnTo>
                  <a:lnTo>
                    <a:pt x="1151" y="474"/>
                  </a:lnTo>
                  <a:lnTo>
                    <a:pt x="1156" y="478"/>
                  </a:lnTo>
                  <a:lnTo>
                    <a:pt x="1156" y="483"/>
                  </a:lnTo>
                  <a:lnTo>
                    <a:pt x="1160" y="487"/>
                  </a:lnTo>
                  <a:lnTo>
                    <a:pt x="1168" y="487"/>
                  </a:lnTo>
                  <a:lnTo>
                    <a:pt x="1173" y="491"/>
                  </a:lnTo>
                  <a:lnTo>
                    <a:pt x="1177" y="491"/>
                  </a:lnTo>
                  <a:lnTo>
                    <a:pt x="1181" y="491"/>
                  </a:lnTo>
                  <a:lnTo>
                    <a:pt x="1189" y="491"/>
                  </a:lnTo>
                  <a:lnTo>
                    <a:pt x="1194" y="491"/>
                  </a:lnTo>
                  <a:lnTo>
                    <a:pt x="1198" y="487"/>
                  </a:lnTo>
                  <a:lnTo>
                    <a:pt x="1202" y="487"/>
                  </a:lnTo>
                  <a:lnTo>
                    <a:pt x="1202" y="483"/>
                  </a:lnTo>
                  <a:lnTo>
                    <a:pt x="1211" y="478"/>
                  </a:lnTo>
                  <a:lnTo>
                    <a:pt x="1215" y="470"/>
                  </a:lnTo>
                  <a:lnTo>
                    <a:pt x="1236" y="453"/>
                  </a:lnTo>
                  <a:lnTo>
                    <a:pt x="1240" y="449"/>
                  </a:lnTo>
                  <a:lnTo>
                    <a:pt x="1245" y="444"/>
                  </a:lnTo>
                  <a:lnTo>
                    <a:pt x="1249" y="444"/>
                  </a:lnTo>
                  <a:lnTo>
                    <a:pt x="1257" y="444"/>
                  </a:lnTo>
                  <a:lnTo>
                    <a:pt x="1261" y="444"/>
                  </a:lnTo>
                  <a:lnTo>
                    <a:pt x="1270" y="444"/>
                  </a:lnTo>
                  <a:lnTo>
                    <a:pt x="1274" y="444"/>
                  </a:lnTo>
                  <a:lnTo>
                    <a:pt x="1278" y="449"/>
                  </a:lnTo>
                  <a:lnTo>
                    <a:pt x="1283" y="453"/>
                  </a:lnTo>
                  <a:lnTo>
                    <a:pt x="1287" y="457"/>
                  </a:lnTo>
                  <a:lnTo>
                    <a:pt x="1291" y="461"/>
                  </a:lnTo>
                  <a:lnTo>
                    <a:pt x="1295" y="466"/>
                  </a:lnTo>
                  <a:lnTo>
                    <a:pt x="1300" y="474"/>
                  </a:lnTo>
                  <a:lnTo>
                    <a:pt x="1304" y="478"/>
                  </a:lnTo>
                  <a:lnTo>
                    <a:pt x="1308" y="483"/>
                  </a:lnTo>
                  <a:lnTo>
                    <a:pt x="1316" y="504"/>
                  </a:lnTo>
                  <a:lnTo>
                    <a:pt x="1321" y="512"/>
                  </a:lnTo>
                  <a:lnTo>
                    <a:pt x="1325" y="516"/>
                  </a:lnTo>
                  <a:lnTo>
                    <a:pt x="1325" y="521"/>
                  </a:lnTo>
                  <a:lnTo>
                    <a:pt x="1329" y="525"/>
                  </a:lnTo>
                  <a:lnTo>
                    <a:pt x="1333" y="529"/>
                  </a:lnTo>
                  <a:lnTo>
                    <a:pt x="1342" y="533"/>
                  </a:lnTo>
                  <a:lnTo>
                    <a:pt x="1346" y="538"/>
                  </a:lnTo>
                  <a:lnTo>
                    <a:pt x="1355" y="538"/>
                  </a:lnTo>
                  <a:lnTo>
                    <a:pt x="1359" y="542"/>
                  </a:lnTo>
                  <a:lnTo>
                    <a:pt x="1380" y="546"/>
                  </a:lnTo>
                  <a:lnTo>
                    <a:pt x="1388" y="550"/>
                  </a:lnTo>
                  <a:lnTo>
                    <a:pt x="1393" y="550"/>
                  </a:lnTo>
                  <a:lnTo>
                    <a:pt x="1401" y="555"/>
                  </a:lnTo>
                  <a:lnTo>
                    <a:pt x="1405" y="559"/>
                  </a:lnTo>
                  <a:lnTo>
                    <a:pt x="1410" y="563"/>
                  </a:lnTo>
                  <a:lnTo>
                    <a:pt x="1414" y="571"/>
                  </a:lnTo>
                  <a:lnTo>
                    <a:pt x="1418" y="576"/>
                  </a:lnTo>
                  <a:lnTo>
                    <a:pt x="1418" y="584"/>
                  </a:lnTo>
                  <a:lnTo>
                    <a:pt x="1422" y="588"/>
                  </a:lnTo>
                  <a:lnTo>
                    <a:pt x="1427" y="597"/>
                  </a:lnTo>
                  <a:lnTo>
                    <a:pt x="1427" y="605"/>
                  </a:lnTo>
                  <a:lnTo>
                    <a:pt x="1435" y="639"/>
                  </a:lnTo>
                  <a:lnTo>
                    <a:pt x="1439" y="652"/>
                  </a:lnTo>
                  <a:lnTo>
                    <a:pt x="1443" y="665"/>
                  </a:lnTo>
                  <a:lnTo>
                    <a:pt x="1443" y="669"/>
                  </a:lnTo>
                  <a:lnTo>
                    <a:pt x="1448" y="673"/>
                  </a:lnTo>
                  <a:lnTo>
                    <a:pt x="1448" y="677"/>
                  </a:lnTo>
                  <a:lnTo>
                    <a:pt x="1452" y="682"/>
                  </a:lnTo>
                  <a:lnTo>
                    <a:pt x="1456" y="690"/>
                  </a:lnTo>
                  <a:lnTo>
                    <a:pt x="1460" y="690"/>
                  </a:lnTo>
                  <a:lnTo>
                    <a:pt x="1460" y="694"/>
                  </a:lnTo>
                  <a:lnTo>
                    <a:pt x="1469" y="703"/>
                  </a:lnTo>
                  <a:lnTo>
                    <a:pt x="1473" y="703"/>
                  </a:lnTo>
                  <a:lnTo>
                    <a:pt x="1494" y="720"/>
                  </a:lnTo>
                  <a:lnTo>
                    <a:pt x="1499" y="724"/>
                  </a:lnTo>
                  <a:lnTo>
                    <a:pt x="1515" y="732"/>
                  </a:lnTo>
                  <a:lnTo>
                    <a:pt x="1524" y="741"/>
                  </a:lnTo>
                  <a:lnTo>
                    <a:pt x="1532" y="741"/>
                  </a:lnTo>
                  <a:lnTo>
                    <a:pt x="1537" y="745"/>
                  </a:lnTo>
                  <a:lnTo>
                    <a:pt x="1541" y="749"/>
                  </a:lnTo>
                  <a:lnTo>
                    <a:pt x="1545" y="749"/>
                  </a:lnTo>
                  <a:lnTo>
                    <a:pt x="1549" y="749"/>
                  </a:lnTo>
                  <a:lnTo>
                    <a:pt x="1554" y="749"/>
                  </a:lnTo>
                  <a:lnTo>
                    <a:pt x="1562" y="749"/>
                  </a:lnTo>
                  <a:lnTo>
                    <a:pt x="1570" y="745"/>
                  </a:lnTo>
                  <a:lnTo>
                    <a:pt x="1575" y="745"/>
                  </a:lnTo>
                  <a:lnTo>
                    <a:pt x="1575" y="741"/>
                  </a:lnTo>
                  <a:lnTo>
                    <a:pt x="1579" y="737"/>
                  </a:lnTo>
                  <a:lnTo>
                    <a:pt x="1592" y="724"/>
                  </a:lnTo>
                  <a:lnTo>
                    <a:pt x="1596" y="724"/>
                  </a:lnTo>
                  <a:lnTo>
                    <a:pt x="1600" y="720"/>
                  </a:lnTo>
                  <a:lnTo>
                    <a:pt x="1609" y="715"/>
                  </a:lnTo>
                  <a:lnTo>
                    <a:pt x="1613" y="711"/>
                  </a:lnTo>
                  <a:lnTo>
                    <a:pt x="1617" y="711"/>
                  </a:lnTo>
                  <a:lnTo>
                    <a:pt x="1621" y="707"/>
                  </a:lnTo>
                  <a:lnTo>
                    <a:pt x="1630" y="707"/>
                  </a:lnTo>
                  <a:lnTo>
                    <a:pt x="1638" y="707"/>
                  </a:lnTo>
                  <a:lnTo>
                    <a:pt x="1642" y="707"/>
                  </a:lnTo>
                  <a:lnTo>
                    <a:pt x="1651" y="707"/>
                  </a:lnTo>
                  <a:lnTo>
                    <a:pt x="1655" y="707"/>
                  </a:lnTo>
                  <a:lnTo>
                    <a:pt x="1664" y="711"/>
                  </a:lnTo>
                  <a:lnTo>
                    <a:pt x="1668" y="715"/>
                  </a:lnTo>
                  <a:lnTo>
                    <a:pt x="1676" y="720"/>
                  </a:lnTo>
                  <a:lnTo>
                    <a:pt x="1685" y="724"/>
                  </a:lnTo>
                  <a:lnTo>
                    <a:pt x="1689" y="728"/>
                  </a:lnTo>
                  <a:lnTo>
                    <a:pt x="1693" y="732"/>
                  </a:lnTo>
                  <a:lnTo>
                    <a:pt x="1693" y="737"/>
                  </a:lnTo>
                  <a:lnTo>
                    <a:pt x="1697" y="741"/>
                  </a:lnTo>
                  <a:lnTo>
                    <a:pt x="1697" y="745"/>
                  </a:lnTo>
                  <a:lnTo>
                    <a:pt x="1697" y="749"/>
                  </a:lnTo>
                  <a:lnTo>
                    <a:pt x="1702" y="758"/>
                  </a:lnTo>
                  <a:lnTo>
                    <a:pt x="1702" y="762"/>
                  </a:lnTo>
                  <a:lnTo>
                    <a:pt x="1702" y="766"/>
                  </a:lnTo>
                  <a:lnTo>
                    <a:pt x="1697" y="770"/>
                  </a:lnTo>
                  <a:lnTo>
                    <a:pt x="1697" y="775"/>
                  </a:lnTo>
                  <a:lnTo>
                    <a:pt x="1689" y="787"/>
                  </a:lnTo>
                  <a:lnTo>
                    <a:pt x="1689" y="792"/>
                  </a:lnTo>
                  <a:lnTo>
                    <a:pt x="1689" y="796"/>
                  </a:lnTo>
                  <a:lnTo>
                    <a:pt x="1693" y="796"/>
                  </a:lnTo>
                  <a:lnTo>
                    <a:pt x="1702" y="804"/>
                  </a:lnTo>
                  <a:lnTo>
                    <a:pt x="1702" y="809"/>
                  </a:lnTo>
                  <a:lnTo>
                    <a:pt x="1706" y="809"/>
                  </a:lnTo>
                  <a:lnTo>
                    <a:pt x="1706" y="813"/>
                  </a:lnTo>
                  <a:lnTo>
                    <a:pt x="1710" y="817"/>
                  </a:lnTo>
                  <a:lnTo>
                    <a:pt x="1714" y="825"/>
                  </a:lnTo>
                  <a:lnTo>
                    <a:pt x="1719" y="834"/>
                  </a:lnTo>
                  <a:lnTo>
                    <a:pt x="1719" y="838"/>
                  </a:lnTo>
                  <a:lnTo>
                    <a:pt x="1719" y="842"/>
                  </a:lnTo>
                  <a:lnTo>
                    <a:pt x="1723" y="847"/>
                  </a:lnTo>
                  <a:lnTo>
                    <a:pt x="1723" y="851"/>
                  </a:lnTo>
                  <a:lnTo>
                    <a:pt x="1723" y="859"/>
                  </a:lnTo>
                  <a:lnTo>
                    <a:pt x="1719" y="864"/>
                  </a:lnTo>
                  <a:lnTo>
                    <a:pt x="1714" y="868"/>
                  </a:lnTo>
                  <a:lnTo>
                    <a:pt x="1706" y="881"/>
                  </a:lnTo>
                  <a:lnTo>
                    <a:pt x="1702" y="889"/>
                  </a:lnTo>
                  <a:lnTo>
                    <a:pt x="1697" y="893"/>
                  </a:lnTo>
                  <a:lnTo>
                    <a:pt x="1697" y="902"/>
                  </a:lnTo>
                  <a:lnTo>
                    <a:pt x="1697" y="906"/>
                  </a:lnTo>
                  <a:lnTo>
                    <a:pt x="1697" y="914"/>
                  </a:lnTo>
                  <a:lnTo>
                    <a:pt x="1697" y="923"/>
                  </a:lnTo>
                  <a:lnTo>
                    <a:pt x="1702" y="931"/>
                  </a:lnTo>
                  <a:lnTo>
                    <a:pt x="1702" y="936"/>
                  </a:lnTo>
                  <a:lnTo>
                    <a:pt x="1706" y="944"/>
                  </a:lnTo>
                  <a:lnTo>
                    <a:pt x="1710" y="948"/>
                  </a:lnTo>
                  <a:lnTo>
                    <a:pt x="1710" y="957"/>
                  </a:lnTo>
                  <a:lnTo>
                    <a:pt x="1714" y="961"/>
                  </a:lnTo>
                  <a:lnTo>
                    <a:pt x="1719" y="969"/>
                  </a:lnTo>
                  <a:lnTo>
                    <a:pt x="1723" y="974"/>
                  </a:lnTo>
                  <a:lnTo>
                    <a:pt x="1727" y="978"/>
                  </a:lnTo>
                  <a:lnTo>
                    <a:pt x="1731" y="986"/>
                  </a:lnTo>
                  <a:lnTo>
                    <a:pt x="1736" y="986"/>
                  </a:lnTo>
                  <a:lnTo>
                    <a:pt x="1740" y="991"/>
                  </a:lnTo>
                  <a:lnTo>
                    <a:pt x="1744" y="995"/>
                  </a:lnTo>
                  <a:lnTo>
                    <a:pt x="1748" y="999"/>
                  </a:lnTo>
                  <a:lnTo>
                    <a:pt x="1748" y="1003"/>
                  </a:lnTo>
                  <a:lnTo>
                    <a:pt x="1753" y="1008"/>
                  </a:lnTo>
                  <a:lnTo>
                    <a:pt x="1753" y="1016"/>
                  </a:lnTo>
                  <a:lnTo>
                    <a:pt x="1753" y="1020"/>
                  </a:lnTo>
                  <a:lnTo>
                    <a:pt x="1753" y="1024"/>
                  </a:lnTo>
                  <a:lnTo>
                    <a:pt x="1753" y="1029"/>
                  </a:lnTo>
                  <a:lnTo>
                    <a:pt x="1753" y="1033"/>
                  </a:lnTo>
                  <a:lnTo>
                    <a:pt x="1753" y="1037"/>
                  </a:lnTo>
                  <a:lnTo>
                    <a:pt x="1748" y="1041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36" y="1050"/>
                  </a:lnTo>
                  <a:lnTo>
                    <a:pt x="1731" y="1054"/>
                  </a:lnTo>
                  <a:lnTo>
                    <a:pt x="1723" y="1054"/>
                  </a:lnTo>
                  <a:lnTo>
                    <a:pt x="1719" y="1058"/>
                  </a:lnTo>
                  <a:lnTo>
                    <a:pt x="1710" y="1058"/>
                  </a:lnTo>
                  <a:lnTo>
                    <a:pt x="1693" y="1067"/>
                  </a:lnTo>
                  <a:lnTo>
                    <a:pt x="1651" y="1075"/>
                  </a:lnTo>
                  <a:lnTo>
                    <a:pt x="1638" y="1079"/>
                  </a:lnTo>
                  <a:lnTo>
                    <a:pt x="1630" y="1084"/>
                  </a:lnTo>
                  <a:lnTo>
                    <a:pt x="1621" y="1084"/>
                  </a:lnTo>
                  <a:lnTo>
                    <a:pt x="1617" y="1088"/>
                  </a:lnTo>
                  <a:lnTo>
                    <a:pt x="1613" y="1092"/>
                  </a:lnTo>
                  <a:lnTo>
                    <a:pt x="1609" y="1092"/>
                  </a:lnTo>
                  <a:lnTo>
                    <a:pt x="1604" y="1096"/>
                  </a:lnTo>
                  <a:lnTo>
                    <a:pt x="1604" y="1101"/>
                  </a:lnTo>
                  <a:lnTo>
                    <a:pt x="1604" y="1105"/>
                  </a:lnTo>
                  <a:lnTo>
                    <a:pt x="1600" y="1109"/>
                  </a:lnTo>
                  <a:lnTo>
                    <a:pt x="1600" y="1113"/>
                  </a:lnTo>
                  <a:lnTo>
                    <a:pt x="1604" y="1122"/>
                  </a:lnTo>
                  <a:lnTo>
                    <a:pt x="1604" y="1130"/>
                  </a:lnTo>
                  <a:lnTo>
                    <a:pt x="1609" y="1143"/>
                  </a:lnTo>
                  <a:lnTo>
                    <a:pt x="1613" y="1151"/>
                  </a:lnTo>
                  <a:lnTo>
                    <a:pt x="1617" y="1164"/>
                  </a:lnTo>
                  <a:lnTo>
                    <a:pt x="1621" y="1181"/>
                  </a:lnTo>
                  <a:lnTo>
                    <a:pt x="1630" y="1198"/>
                  </a:lnTo>
                  <a:lnTo>
                    <a:pt x="1630" y="1202"/>
                  </a:lnTo>
                  <a:lnTo>
                    <a:pt x="1626" y="1207"/>
                  </a:lnTo>
                  <a:lnTo>
                    <a:pt x="1617" y="1215"/>
                  </a:lnTo>
                  <a:lnTo>
                    <a:pt x="1613" y="1223"/>
                  </a:lnTo>
                  <a:lnTo>
                    <a:pt x="1600" y="1240"/>
                  </a:lnTo>
                  <a:lnTo>
                    <a:pt x="1592" y="1249"/>
                  </a:lnTo>
                  <a:lnTo>
                    <a:pt x="1587" y="1253"/>
                  </a:lnTo>
                  <a:lnTo>
                    <a:pt x="1579" y="1266"/>
                  </a:lnTo>
                  <a:lnTo>
                    <a:pt x="1575" y="1270"/>
                  </a:lnTo>
                  <a:lnTo>
                    <a:pt x="1566" y="1278"/>
                  </a:lnTo>
                  <a:lnTo>
                    <a:pt x="1562" y="1283"/>
                  </a:lnTo>
                  <a:lnTo>
                    <a:pt x="1558" y="1287"/>
                  </a:lnTo>
                  <a:lnTo>
                    <a:pt x="1554" y="1287"/>
                  </a:lnTo>
                  <a:lnTo>
                    <a:pt x="1549" y="1291"/>
                  </a:lnTo>
                  <a:lnTo>
                    <a:pt x="1545" y="1295"/>
                  </a:lnTo>
                  <a:lnTo>
                    <a:pt x="1537" y="1295"/>
                  </a:lnTo>
                  <a:lnTo>
                    <a:pt x="1532" y="1300"/>
                  </a:lnTo>
                  <a:lnTo>
                    <a:pt x="1520" y="1300"/>
                  </a:lnTo>
                  <a:lnTo>
                    <a:pt x="1511" y="1300"/>
                  </a:lnTo>
                  <a:lnTo>
                    <a:pt x="1507" y="1300"/>
                  </a:lnTo>
                  <a:lnTo>
                    <a:pt x="1503" y="1304"/>
                  </a:lnTo>
                  <a:lnTo>
                    <a:pt x="1499" y="1308"/>
                  </a:lnTo>
                  <a:lnTo>
                    <a:pt x="1494" y="1308"/>
                  </a:lnTo>
                  <a:lnTo>
                    <a:pt x="1494" y="1312"/>
                  </a:lnTo>
                  <a:lnTo>
                    <a:pt x="1490" y="1312"/>
                  </a:lnTo>
                  <a:lnTo>
                    <a:pt x="1477" y="1329"/>
                  </a:lnTo>
                  <a:lnTo>
                    <a:pt x="1473" y="1334"/>
                  </a:lnTo>
                  <a:lnTo>
                    <a:pt x="1469" y="1338"/>
                  </a:lnTo>
                  <a:lnTo>
                    <a:pt x="1465" y="1342"/>
                  </a:lnTo>
                  <a:lnTo>
                    <a:pt x="1460" y="1346"/>
                  </a:lnTo>
                  <a:lnTo>
                    <a:pt x="1456" y="1350"/>
                  </a:lnTo>
                  <a:lnTo>
                    <a:pt x="1448" y="1355"/>
                  </a:lnTo>
                  <a:lnTo>
                    <a:pt x="1439" y="1359"/>
                  </a:lnTo>
                  <a:lnTo>
                    <a:pt x="1427" y="1363"/>
                  </a:lnTo>
                  <a:lnTo>
                    <a:pt x="1397" y="1376"/>
                  </a:lnTo>
                  <a:lnTo>
                    <a:pt x="1393" y="1380"/>
                  </a:lnTo>
                  <a:lnTo>
                    <a:pt x="1384" y="1384"/>
                  </a:lnTo>
                  <a:lnTo>
                    <a:pt x="1380" y="1384"/>
                  </a:lnTo>
                  <a:lnTo>
                    <a:pt x="1376" y="1389"/>
                  </a:lnTo>
                  <a:lnTo>
                    <a:pt x="1367" y="1393"/>
                  </a:lnTo>
                  <a:lnTo>
                    <a:pt x="1350" y="1405"/>
                  </a:lnTo>
                  <a:lnTo>
                    <a:pt x="1338" y="1414"/>
                  </a:lnTo>
                  <a:lnTo>
                    <a:pt x="1308" y="1431"/>
                  </a:lnTo>
                  <a:lnTo>
                    <a:pt x="1278" y="1448"/>
                  </a:lnTo>
                  <a:lnTo>
                    <a:pt x="1261" y="1461"/>
                  </a:lnTo>
                  <a:lnTo>
                    <a:pt x="1249" y="1465"/>
                  </a:lnTo>
                  <a:lnTo>
                    <a:pt x="1236" y="1473"/>
                  </a:lnTo>
                  <a:lnTo>
                    <a:pt x="1228" y="1477"/>
                  </a:lnTo>
                  <a:lnTo>
                    <a:pt x="1219" y="1482"/>
                  </a:lnTo>
                  <a:lnTo>
                    <a:pt x="1202" y="1486"/>
                  </a:lnTo>
                  <a:lnTo>
                    <a:pt x="1194" y="1490"/>
                  </a:lnTo>
                  <a:lnTo>
                    <a:pt x="1177" y="1499"/>
                  </a:lnTo>
                  <a:lnTo>
                    <a:pt x="1160" y="1503"/>
                  </a:lnTo>
                  <a:lnTo>
                    <a:pt x="1075" y="1511"/>
                  </a:lnTo>
                  <a:lnTo>
                    <a:pt x="1062" y="1516"/>
                  </a:lnTo>
                  <a:lnTo>
                    <a:pt x="1054" y="1516"/>
                  </a:lnTo>
                  <a:lnTo>
                    <a:pt x="1046" y="1516"/>
                  </a:lnTo>
                  <a:lnTo>
                    <a:pt x="1033" y="1516"/>
                  </a:lnTo>
                  <a:lnTo>
                    <a:pt x="1029" y="1516"/>
                  </a:lnTo>
                  <a:lnTo>
                    <a:pt x="1020" y="1516"/>
                  </a:lnTo>
                  <a:lnTo>
                    <a:pt x="1012" y="1516"/>
                  </a:lnTo>
                  <a:lnTo>
                    <a:pt x="1003" y="1511"/>
                  </a:lnTo>
                  <a:lnTo>
                    <a:pt x="999" y="1511"/>
                  </a:lnTo>
                  <a:lnTo>
                    <a:pt x="991" y="1507"/>
                  </a:lnTo>
                  <a:lnTo>
                    <a:pt x="986" y="1503"/>
                  </a:lnTo>
                  <a:lnTo>
                    <a:pt x="982" y="1503"/>
                  </a:lnTo>
                  <a:lnTo>
                    <a:pt x="974" y="1499"/>
                  </a:lnTo>
                  <a:lnTo>
                    <a:pt x="969" y="1494"/>
                  </a:lnTo>
                  <a:lnTo>
                    <a:pt x="965" y="1490"/>
                  </a:lnTo>
                  <a:lnTo>
                    <a:pt x="961" y="1486"/>
                  </a:lnTo>
                  <a:lnTo>
                    <a:pt x="957" y="1482"/>
                  </a:lnTo>
                  <a:lnTo>
                    <a:pt x="957" y="1477"/>
                  </a:lnTo>
                  <a:lnTo>
                    <a:pt x="952" y="1473"/>
                  </a:lnTo>
                  <a:lnTo>
                    <a:pt x="948" y="1465"/>
                  </a:lnTo>
                  <a:lnTo>
                    <a:pt x="948" y="1461"/>
                  </a:lnTo>
                  <a:lnTo>
                    <a:pt x="944" y="1456"/>
                  </a:lnTo>
                  <a:lnTo>
                    <a:pt x="944" y="1448"/>
                  </a:lnTo>
                  <a:lnTo>
                    <a:pt x="940" y="1422"/>
                  </a:lnTo>
                  <a:lnTo>
                    <a:pt x="935" y="1418"/>
                  </a:lnTo>
                  <a:lnTo>
                    <a:pt x="935" y="1410"/>
                  </a:lnTo>
                  <a:lnTo>
                    <a:pt x="931" y="1405"/>
                  </a:lnTo>
                  <a:lnTo>
                    <a:pt x="931" y="1401"/>
                  </a:lnTo>
                  <a:lnTo>
                    <a:pt x="927" y="1401"/>
                  </a:lnTo>
                  <a:lnTo>
                    <a:pt x="927" y="1397"/>
                  </a:lnTo>
                  <a:lnTo>
                    <a:pt x="923" y="1393"/>
                  </a:lnTo>
                  <a:lnTo>
                    <a:pt x="914" y="1393"/>
                  </a:lnTo>
                  <a:lnTo>
                    <a:pt x="897" y="1380"/>
                  </a:lnTo>
                  <a:lnTo>
                    <a:pt x="880" y="1372"/>
                  </a:lnTo>
                  <a:lnTo>
                    <a:pt x="872" y="1367"/>
                  </a:lnTo>
                  <a:lnTo>
                    <a:pt x="872" y="1363"/>
                  </a:lnTo>
                  <a:lnTo>
                    <a:pt x="864" y="1363"/>
                  </a:lnTo>
                  <a:lnTo>
                    <a:pt x="855" y="1359"/>
                  </a:lnTo>
                  <a:lnTo>
                    <a:pt x="842" y="1355"/>
                  </a:lnTo>
                  <a:lnTo>
                    <a:pt x="838" y="1350"/>
                  </a:lnTo>
                  <a:lnTo>
                    <a:pt x="830" y="1350"/>
                  </a:lnTo>
                  <a:lnTo>
                    <a:pt x="821" y="1346"/>
                  </a:lnTo>
                  <a:lnTo>
                    <a:pt x="796" y="1342"/>
                  </a:lnTo>
                  <a:lnTo>
                    <a:pt x="787" y="1342"/>
                  </a:lnTo>
                  <a:lnTo>
                    <a:pt x="779" y="1338"/>
                  </a:lnTo>
                  <a:lnTo>
                    <a:pt x="766" y="1334"/>
                  </a:lnTo>
                  <a:lnTo>
                    <a:pt x="732" y="1321"/>
                  </a:lnTo>
                  <a:lnTo>
                    <a:pt x="720" y="1321"/>
                  </a:lnTo>
                  <a:lnTo>
                    <a:pt x="715" y="1317"/>
                  </a:lnTo>
                  <a:lnTo>
                    <a:pt x="707" y="1312"/>
                  </a:lnTo>
                  <a:lnTo>
                    <a:pt x="703" y="1312"/>
                  </a:lnTo>
                  <a:lnTo>
                    <a:pt x="698" y="1308"/>
                  </a:lnTo>
                  <a:lnTo>
                    <a:pt x="694" y="1304"/>
                  </a:lnTo>
                  <a:lnTo>
                    <a:pt x="669" y="1287"/>
                  </a:lnTo>
                  <a:lnTo>
                    <a:pt x="665" y="1283"/>
                  </a:lnTo>
                  <a:lnTo>
                    <a:pt x="631" y="1266"/>
                  </a:lnTo>
                  <a:lnTo>
                    <a:pt x="626" y="1262"/>
                  </a:lnTo>
                  <a:lnTo>
                    <a:pt x="622" y="1257"/>
                  </a:lnTo>
                  <a:lnTo>
                    <a:pt x="614" y="1257"/>
                  </a:lnTo>
                  <a:lnTo>
                    <a:pt x="610" y="1253"/>
                  </a:lnTo>
                  <a:lnTo>
                    <a:pt x="605" y="1253"/>
                  </a:lnTo>
                  <a:lnTo>
                    <a:pt x="597" y="1253"/>
                  </a:lnTo>
                  <a:lnTo>
                    <a:pt x="588" y="1257"/>
                  </a:lnTo>
                  <a:lnTo>
                    <a:pt x="584" y="1257"/>
                  </a:lnTo>
                  <a:lnTo>
                    <a:pt x="567" y="1262"/>
                  </a:lnTo>
                  <a:lnTo>
                    <a:pt x="533" y="1274"/>
                  </a:lnTo>
                  <a:lnTo>
                    <a:pt x="529" y="1278"/>
                  </a:lnTo>
                  <a:lnTo>
                    <a:pt x="516" y="1278"/>
                  </a:lnTo>
                  <a:lnTo>
                    <a:pt x="508" y="1283"/>
                  </a:lnTo>
                  <a:lnTo>
                    <a:pt x="499" y="1283"/>
                  </a:lnTo>
                  <a:lnTo>
                    <a:pt x="470" y="1291"/>
                  </a:lnTo>
                  <a:lnTo>
                    <a:pt x="461" y="1291"/>
                  </a:lnTo>
                  <a:lnTo>
                    <a:pt x="436" y="1295"/>
                  </a:lnTo>
                  <a:lnTo>
                    <a:pt x="415" y="1295"/>
                  </a:lnTo>
                  <a:lnTo>
                    <a:pt x="406" y="1300"/>
                  </a:lnTo>
                  <a:lnTo>
                    <a:pt x="402" y="1300"/>
                  </a:lnTo>
                  <a:lnTo>
                    <a:pt x="394" y="1300"/>
                  </a:lnTo>
                  <a:lnTo>
                    <a:pt x="389" y="1300"/>
                  </a:lnTo>
                  <a:lnTo>
                    <a:pt x="381" y="1300"/>
                  </a:lnTo>
                  <a:lnTo>
                    <a:pt x="372" y="1300"/>
                  </a:lnTo>
                  <a:lnTo>
                    <a:pt x="368" y="1295"/>
                  </a:lnTo>
                  <a:lnTo>
                    <a:pt x="364" y="1295"/>
                  </a:lnTo>
                  <a:lnTo>
                    <a:pt x="355" y="1295"/>
                  </a:lnTo>
                  <a:lnTo>
                    <a:pt x="351" y="1291"/>
                  </a:lnTo>
                  <a:lnTo>
                    <a:pt x="347" y="1291"/>
                  </a:lnTo>
                  <a:lnTo>
                    <a:pt x="347" y="1287"/>
                  </a:lnTo>
                  <a:lnTo>
                    <a:pt x="343" y="1283"/>
                  </a:lnTo>
                  <a:lnTo>
                    <a:pt x="334" y="1274"/>
                  </a:lnTo>
                  <a:lnTo>
                    <a:pt x="330" y="1274"/>
                  </a:lnTo>
                  <a:lnTo>
                    <a:pt x="326" y="1270"/>
                  </a:lnTo>
                  <a:lnTo>
                    <a:pt x="322" y="1266"/>
                  </a:lnTo>
                  <a:lnTo>
                    <a:pt x="313" y="1266"/>
                  </a:lnTo>
                  <a:lnTo>
                    <a:pt x="305" y="1257"/>
                  </a:lnTo>
                  <a:lnTo>
                    <a:pt x="296" y="1257"/>
                  </a:lnTo>
                  <a:lnTo>
                    <a:pt x="288" y="1253"/>
                  </a:lnTo>
                  <a:lnTo>
                    <a:pt x="284" y="1253"/>
                  </a:lnTo>
                  <a:lnTo>
                    <a:pt x="271" y="1249"/>
                  </a:lnTo>
                  <a:lnTo>
                    <a:pt x="250" y="1245"/>
                  </a:lnTo>
                  <a:lnTo>
                    <a:pt x="237" y="1240"/>
                  </a:lnTo>
                  <a:lnTo>
                    <a:pt x="233" y="1240"/>
                  </a:lnTo>
                  <a:lnTo>
                    <a:pt x="224" y="1240"/>
                  </a:lnTo>
                  <a:lnTo>
                    <a:pt x="216" y="1236"/>
                  </a:lnTo>
                  <a:lnTo>
                    <a:pt x="212" y="1232"/>
                  </a:lnTo>
                  <a:lnTo>
                    <a:pt x="203" y="1232"/>
                  </a:lnTo>
                  <a:lnTo>
                    <a:pt x="199" y="1228"/>
                  </a:lnTo>
                  <a:lnTo>
                    <a:pt x="190" y="1223"/>
                  </a:lnTo>
                  <a:lnTo>
                    <a:pt x="186" y="1219"/>
                  </a:lnTo>
                  <a:lnTo>
                    <a:pt x="173" y="1215"/>
                  </a:lnTo>
                  <a:lnTo>
                    <a:pt x="148" y="1194"/>
                  </a:lnTo>
                  <a:lnTo>
                    <a:pt x="127" y="1181"/>
                  </a:lnTo>
                  <a:lnTo>
                    <a:pt x="123" y="1181"/>
                  </a:lnTo>
                  <a:lnTo>
                    <a:pt x="118" y="1177"/>
                  </a:lnTo>
                  <a:lnTo>
                    <a:pt x="114" y="1173"/>
                  </a:lnTo>
                  <a:lnTo>
                    <a:pt x="110" y="1168"/>
                  </a:lnTo>
                  <a:lnTo>
                    <a:pt x="101" y="1164"/>
                  </a:lnTo>
                  <a:lnTo>
                    <a:pt x="101" y="1160"/>
                  </a:lnTo>
                  <a:lnTo>
                    <a:pt x="97" y="1156"/>
                  </a:lnTo>
                  <a:lnTo>
                    <a:pt x="97" y="1147"/>
                  </a:lnTo>
                  <a:lnTo>
                    <a:pt x="97" y="1143"/>
                  </a:lnTo>
                  <a:lnTo>
                    <a:pt x="93" y="1139"/>
                  </a:lnTo>
                  <a:lnTo>
                    <a:pt x="93" y="1135"/>
                  </a:lnTo>
                  <a:lnTo>
                    <a:pt x="97" y="1126"/>
                  </a:lnTo>
                  <a:lnTo>
                    <a:pt x="97" y="1122"/>
                  </a:lnTo>
                  <a:lnTo>
                    <a:pt x="101" y="1105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9"/>
                  </a:lnTo>
                  <a:lnTo>
                    <a:pt x="110" y="1071"/>
                  </a:lnTo>
                  <a:lnTo>
                    <a:pt x="114" y="1063"/>
                  </a:lnTo>
                  <a:lnTo>
                    <a:pt x="118" y="1050"/>
                  </a:lnTo>
                  <a:lnTo>
                    <a:pt x="123" y="1041"/>
                  </a:lnTo>
                  <a:lnTo>
                    <a:pt x="123" y="1037"/>
                  </a:lnTo>
                  <a:lnTo>
                    <a:pt x="127" y="1033"/>
                  </a:lnTo>
                  <a:lnTo>
                    <a:pt x="131" y="1029"/>
                  </a:lnTo>
                  <a:lnTo>
                    <a:pt x="131" y="1024"/>
                  </a:lnTo>
                  <a:lnTo>
                    <a:pt x="135" y="1016"/>
                  </a:lnTo>
                  <a:lnTo>
                    <a:pt x="140" y="1012"/>
                  </a:lnTo>
                  <a:lnTo>
                    <a:pt x="148" y="1003"/>
                  </a:lnTo>
                  <a:lnTo>
                    <a:pt x="152" y="999"/>
                  </a:lnTo>
                  <a:lnTo>
                    <a:pt x="161" y="991"/>
                  </a:lnTo>
                  <a:lnTo>
                    <a:pt x="169" y="986"/>
                  </a:lnTo>
                  <a:lnTo>
                    <a:pt x="182" y="974"/>
                  </a:lnTo>
                  <a:lnTo>
                    <a:pt x="190" y="965"/>
                  </a:lnTo>
                  <a:lnTo>
                    <a:pt x="199" y="961"/>
                  </a:lnTo>
                  <a:lnTo>
                    <a:pt x="212" y="948"/>
                  </a:lnTo>
                  <a:lnTo>
                    <a:pt x="228" y="936"/>
                  </a:lnTo>
                  <a:lnTo>
                    <a:pt x="237" y="927"/>
                  </a:lnTo>
                  <a:lnTo>
                    <a:pt x="241" y="919"/>
                  </a:lnTo>
                  <a:lnTo>
                    <a:pt x="245" y="914"/>
                  </a:lnTo>
                  <a:lnTo>
                    <a:pt x="250" y="910"/>
                  </a:lnTo>
                  <a:lnTo>
                    <a:pt x="254" y="906"/>
                  </a:lnTo>
                  <a:lnTo>
                    <a:pt x="254" y="902"/>
                  </a:lnTo>
                  <a:lnTo>
                    <a:pt x="258" y="897"/>
                  </a:lnTo>
                  <a:lnTo>
                    <a:pt x="258" y="893"/>
                  </a:lnTo>
                  <a:lnTo>
                    <a:pt x="262" y="889"/>
                  </a:lnTo>
                  <a:lnTo>
                    <a:pt x="267" y="881"/>
                  </a:lnTo>
                  <a:lnTo>
                    <a:pt x="267" y="876"/>
                  </a:lnTo>
                  <a:lnTo>
                    <a:pt x="271" y="868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47"/>
                  </a:lnTo>
                  <a:lnTo>
                    <a:pt x="267" y="842"/>
                  </a:lnTo>
                  <a:lnTo>
                    <a:pt x="262" y="838"/>
                  </a:lnTo>
                  <a:lnTo>
                    <a:pt x="258" y="834"/>
                  </a:lnTo>
                  <a:lnTo>
                    <a:pt x="254" y="834"/>
                  </a:lnTo>
                  <a:lnTo>
                    <a:pt x="250" y="834"/>
                  </a:lnTo>
                  <a:lnTo>
                    <a:pt x="241" y="830"/>
                  </a:lnTo>
                  <a:lnTo>
                    <a:pt x="237" y="830"/>
                  </a:lnTo>
                  <a:lnTo>
                    <a:pt x="212" y="830"/>
                  </a:lnTo>
                  <a:lnTo>
                    <a:pt x="199" y="825"/>
                  </a:lnTo>
                  <a:lnTo>
                    <a:pt x="195" y="825"/>
                  </a:lnTo>
                  <a:lnTo>
                    <a:pt x="186" y="825"/>
                  </a:lnTo>
                  <a:lnTo>
                    <a:pt x="182" y="821"/>
                  </a:lnTo>
                  <a:lnTo>
                    <a:pt x="178" y="821"/>
                  </a:lnTo>
                  <a:lnTo>
                    <a:pt x="173" y="817"/>
                  </a:lnTo>
                  <a:lnTo>
                    <a:pt x="169" y="813"/>
                  </a:lnTo>
                  <a:lnTo>
                    <a:pt x="169" y="809"/>
                  </a:lnTo>
                  <a:lnTo>
                    <a:pt x="169" y="804"/>
                  </a:lnTo>
                  <a:lnTo>
                    <a:pt x="169" y="800"/>
                  </a:lnTo>
                  <a:lnTo>
                    <a:pt x="169" y="796"/>
                  </a:lnTo>
                  <a:lnTo>
                    <a:pt x="173" y="787"/>
                  </a:lnTo>
                  <a:lnTo>
                    <a:pt x="182" y="758"/>
                  </a:lnTo>
                  <a:lnTo>
                    <a:pt x="186" y="749"/>
                  </a:lnTo>
                  <a:lnTo>
                    <a:pt x="190" y="737"/>
                  </a:lnTo>
                  <a:lnTo>
                    <a:pt x="190" y="728"/>
                  </a:lnTo>
                  <a:lnTo>
                    <a:pt x="195" y="720"/>
                  </a:lnTo>
                  <a:lnTo>
                    <a:pt x="195" y="711"/>
                  </a:lnTo>
                  <a:lnTo>
                    <a:pt x="195" y="707"/>
                  </a:lnTo>
                  <a:lnTo>
                    <a:pt x="195" y="703"/>
                  </a:lnTo>
                  <a:lnTo>
                    <a:pt x="195" y="698"/>
                  </a:lnTo>
                  <a:lnTo>
                    <a:pt x="195" y="694"/>
                  </a:lnTo>
                  <a:lnTo>
                    <a:pt x="190" y="690"/>
                  </a:lnTo>
                  <a:lnTo>
                    <a:pt x="190" y="686"/>
                  </a:lnTo>
                  <a:lnTo>
                    <a:pt x="186" y="686"/>
                  </a:lnTo>
                  <a:lnTo>
                    <a:pt x="182" y="677"/>
                  </a:lnTo>
                  <a:lnTo>
                    <a:pt x="173" y="673"/>
                  </a:lnTo>
                  <a:lnTo>
                    <a:pt x="165" y="665"/>
                  </a:lnTo>
                  <a:lnTo>
                    <a:pt x="148" y="656"/>
                  </a:lnTo>
                  <a:lnTo>
                    <a:pt x="144" y="652"/>
                  </a:lnTo>
                  <a:lnTo>
                    <a:pt x="140" y="648"/>
                  </a:lnTo>
                  <a:lnTo>
                    <a:pt x="135" y="643"/>
                  </a:lnTo>
                  <a:lnTo>
                    <a:pt x="131" y="639"/>
                  </a:lnTo>
                  <a:lnTo>
                    <a:pt x="127" y="635"/>
                  </a:lnTo>
                  <a:lnTo>
                    <a:pt x="123" y="631"/>
                  </a:lnTo>
                  <a:lnTo>
                    <a:pt x="118" y="622"/>
                  </a:lnTo>
                  <a:lnTo>
                    <a:pt x="114" y="618"/>
                  </a:lnTo>
                  <a:lnTo>
                    <a:pt x="110" y="614"/>
                  </a:lnTo>
                  <a:lnTo>
                    <a:pt x="110" y="605"/>
                  </a:lnTo>
                  <a:lnTo>
                    <a:pt x="106" y="601"/>
                  </a:lnTo>
                  <a:lnTo>
                    <a:pt x="106" y="597"/>
                  </a:lnTo>
                  <a:lnTo>
                    <a:pt x="106" y="588"/>
                  </a:lnTo>
                  <a:lnTo>
                    <a:pt x="101" y="584"/>
                  </a:lnTo>
                  <a:lnTo>
                    <a:pt x="101" y="576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1" y="559"/>
                  </a:lnTo>
                  <a:lnTo>
                    <a:pt x="101" y="550"/>
                  </a:lnTo>
                  <a:lnTo>
                    <a:pt x="101" y="546"/>
                  </a:lnTo>
                  <a:lnTo>
                    <a:pt x="101" y="533"/>
                  </a:lnTo>
                  <a:lnTo>
                    <a:pt x="106" y="512"/>
                  </a:lnTo>
                  <a:lnTo>
                    <a:pt x="106" y="508"/>
                  </a:lnTo>
                  <a:lnTo>
                    <a:pt x="106" y="504"/>
                  </a:lnTo>
                  <a:lnTo>
                    <a:pt x="106" y="499"/>
                  </a:lnTo>
                  <a:lnTo>
                    <a:pt x="106" y="495"/>
                  </a:lnTo>
                  <a:lnTo>
                    <a:pt x="106" y="491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3" y="483"/>
                  </a:lnTo>
                  <a:lnTo>
                    <a:pt x="85" y="478"/>
                  </a:lnTo>
                  <a:lnTo>
                    <a:pt x="80" y="478"/>
                  </a:lnTo>
                  <a:lnTo>
                    <a:pt x="72" y="478"/>
                  </a:lnTo>
                  <a:lnTo>
                    <a:pt x="63" y="478"/>
                  </a:lnTo>
                  <a:lnTo>
                    <a:pt x="46" y="478"/>
                  </a:lnTo>
                  <a:lnTo>
                    <a:pt x="38" y="478"/>
                  </a:lnTo>
                  <a:lnTo>
                    <a:pt x="30" y="474"/>
                  </a:lnTo>
                  <a:lnTo>
                    <a:pt x="25" y="474"/>
                  </a:lnTo>
                  <a:lnTo>
                    <a:pt x="21" y="474"/>
                  </a:lnTo>
                  <a:lnTo>
                    <a:pt x="17" y="470"/>
                  </a:lnTo>
                  <a:lnTo>
                    <a:pt x="13" y="470"/>
                  </a:lnTo>
                  <a:lnTo>
                    <a:pt x="13" y="466"/>
                  </a:lnTo>
                  <a:lnTo>
                    <a:pt x="8" y="461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4"/>
                  </a:lnTo>
                  <a:lnTo>
                    <a:pt x="0" y="44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8" name="Freeform 14"/>
            <p:cNvSpPr>
              <a:spLocks/>
            </p:cNvSpPr>
            <p:nvPr/>
          </p:nvSpPr>
          <p:spPr bwMode="auto">
            <a:xfrm>
              <a:off x="2793675" y="2816549"/>
              <a:ext cx="137878" cy="120995"/>
            </a:xfrm>
            <a:custGeom>
              <a:avLst/>
              <a:gdLst>
                <a:gd name="T0" fmla="*/ 17 w 432"/>
                <a:gd name="T1" fmla="*/ 190 h 385"/>
                <a:gd name="T2" fmla="*/ 34 w 432"/>
                <a:gd name="T3" fmla="*/ 173 h 385"/>
                <a:gd name="T4" fmla="*/ 55 w 432"/>
                <a:gd name="T5" fmla="*/ 169 h 385"/>
                <a:gd name="T6" fmla="*/ 85 w 432"/>
                <a:gd name="T7" fmla="*/ 161 h 385"/>
                <a:gd name="T8" fmla="*/ 98 w 432"/>
                <a:gd name="T9" fmla="*/ 148 h 385"/>
                <a:gd name="T10" fmla="*/ 98 w 432"/>
                <a:gd name="T11" fmla="*/ 131 h 385"/>
                <a:gd name="T12" fmla="*/ 89 w 432"/>
                <a:gd name="T13" fmla="*/ 110 h 385"/>
                <a:gd name="T14" fmla="*/ 77 w 432"/>
                <a:gd name="T15" fmla="*/ 72 h 385"/>
                <a:gd name="T16" fmla="*/ 64 w 432"/>
                <a:gd name="T17" fmla="*/ 46 h 385"/>
                <a:gd name="T18" fmla="*/ 64 w 432"/>
                <a:gd name="T19" fmla="*/ 21 h 385"/>
                <a:gd name="T20" fmla="*/ 72 w 432"/>
                <a:gd name="T21" fmla="*/ 4 h 385"/>
                <a:gd name="T22" fmla="*/ 85 w 432"/>
                <a:gd name="T23" fmla="*/ 0 h 385"/>
                <a:gd name="T24" fmla="*/ 115 w 432"/>
                <a:gd name="T25" fmla="*/ 8 h 385"/>
                <a:gd name="T26" fmla="*/ 144 w 432"/>
                <a:gd name="T27" fmla="*/ 13 h 385"/>
                <a:gd name="T28" fmla="*/ 170 w 432"/>
                <a:gd name="T29" fmla="*/ 21 h 385"/>
                <a:gd name="T30" fmla="*/ 195 w 432"/>
                <a:gd name="T31" fmla="*/ 42 h 385"/>
                <a:gd name="T32" fmla="*/ 208 w 432"/>
                <a:gd name="T33" fmla="*/ 59 h 385"/>
                <a:gd name="T34" fmla="*/ 216 w 432"/>
                <a:gd name="T35" fmla="*/ 80 h 385"/>
                <a:gd name="T36" fmla="*/ 216 w 432"/>
                <a:gd name="T37" fmla="*/ 110 h 385"/>
                <a:gd name="T38" fmla="*/ 225 w 432"/>
                <a:gd name="T39" fmla="*/ 131 h 385"/>
                <a:gd name="T40" fmla="*/ 246 w 432"/>
                <a:gd name="T41" fmla="*/ 148 h 385"/>
                <a:gd name="T42" fmla="*/ 271 w 432"/>
                <a:gd name="T43" fmla="*/ 165 h 385"/>
                <a:gd name="T44" fmla="*/ 297 w 432"/>
                <a:gd name="T45" fmla="*/ 157 h 385"/>
                <a:gd name="T46" fmla="*/ 343 w 432"/>
                <a:gd name="T47" fmla="*/ 148 h 385"/>
                <a:gd name="T48" fmla="*/ 364 w 432"/>
                <a:gd name="T49" fmla="*/ 140 h 385"/>
                <a:gd name="T50" fmla="*/ 381 w 432"/>
                <a:gd name="T51" fmla="*/ 123 h 385"/>
                <a:gd name="T52" fmla="*/ 394 w 432"/>
                <a:gd name="T53" fmla="*/ 110 h 385"/>
                <a:gd name="T54" fmla="*/ 403 w 432"/>
                <a:gd name="T55" fmla="*/ 101 h 385"/>
                <a:gd name="T56" fmla="*/ 415 w 432"/>
                <a:gd name="T57" fmla="*/ 106 h 385"/>
                <a:gd name="T58" fmla="*/ 428 w 432"/>
                <a:gd name="T59" fmla="*/ 123 h 385"/>
                <a:gd name="T60" fmla="*/ 432 w 432"/>
                <a:gd name="T61" fmla="*/ 144 h 385"/>
                <a:gd name="T62" fmla="*/ 424 w 432"/>
                <a:gd name="T63" fmla="*/ 161 h 385"/>
                <a:gd name="T64" fmla="*/ 424 w 432"/>
                <a:gd name="T65" fmla="*/ 182 h 385"/>
                <a:gd name="T66" fmla="*/ 419 w 432"/>
                <a:gd name="T67" fmla="*/ 237 h 385"/>
                <a:gd name="T68" fmla="*/ 424 w 432"/>
                <a:gd name="T69" fmla="*/ 262 h 385"/>
                <a:gd name="T70" fmla="*/ 415 w 432"/>
                <a:gd name="T71" fmla="*/ 275 h 385"/>
                <a:gd name="T72" fmla="*/ 390 w 432"/>
                <a:gd name="T73" fmla="*/ 275 h 385"/>
                <a:gd name="T74" fmla="*/ 339 w 432"/>
                <a:gd name="T75" fmla="*/ 267 h 385"/>
                <a:gd name="T76" fmla="*/ 322 w 432"/>
                <a:gd name="T77" fmla="*/ 271 h 385"/>
                <a:gd name="T78" fmla="*/ 309 w 432"/>
                <a:gd name="T79" fmla="*/ 275 h 385"/>
                <a:gd name="T80" fmla="*/ 284 w 432"/>
                <a:gd name="T81" fmla="*/ 275 h 385"/>
                <a:gd name="T82" fmla="*/ 267 w 432"/>
                <a:gd name="T83" fmla="*/ 284 h 385"/>
                <a:gd name="T84" fmla="*/ 259 w 432"/>
                <a:gd name="T85" fmla="*/ 300 h 385"/>
                <a:gd name="T86" fmla="*/ 246 w 432"/>
                <a:gd name="T87" fmla="*/ 330 h 385"/>
                <a:gd name="T88" fmla="*/ 229 w 432"/>
                <a:gd name="T89" fmla="*/ 334 h 385"/>
                <a:gd name="T90" fmla="*/ 204 w 432"/>
                <a:gd name="T91" fmla="*/ 322 h 385"/>
                <a:gd name="T92" fmla="*/ 187 w 432"/>
                <a:gd name="T93" fmla="*/ 317 h 385"/>
                <a:gd name="T94" fmla="*/ 165 w 432"/>
                <a:gd name="T95" fmla="*/ 326 h 385"/>
                <a:gd name="T96" fmla="*/ 140 w 432"/>
                <a:gd name="T97" fmla="*/ 339 h 385"/>
                <a:gd name="T98" fmla="*/ 119 w 432"/>
                <a:gd name="T99" fmla="*/ 351 h 385"/>
                <a:gd name="T100" fmla="*/ 98 w 432"/>
                <a:gd name="T101" fmla="*/ 381 h 385"/>
                <a:gd name="T102" fmla="*/ 81 w 432"/>
                <a:gd name="T103" fmla="*/ 385 h 385"/>
                <a:gd name="T104" fmla="*/ 68 w 432"/>
                <a:gd name="T105" fmla="*/ 377 h 385"/>
                <a:gd name="T106" fmla="*/ 51 w 432"/>
                <a:gd name="T107" fmla="*/ 334 h 385"/>
                <a:gd name="T108" fmla="*/ 13 w 432"/>
                <a:gd name="T109" fmla="*/ 250 h 385"/>
                <a:gd name="T110" fmla="*/ 0 w 432"/>
                <a:gd name="T111" fmla="*/ 21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385">
                  <a:moveTo>
                    <a:pt x="0" y="203"/>
                  </a:moveTo>
                  <a:lnTo>
                    <a:pt x="9" y="199"/>
                  </a:lnTo>
                  <a:lnTo>
                    <a:pt x="13" y="195"/>
                  </a:lnTo>
                  <a:lnTo>
                    <a:pt x="17" y="190"/>
                  </a:lnTo>
                  <a:lnTo>
                    <a:pt x="26" y="182"/>
                  </a:lnTo>
                  <a:lnTo>
                    <a:pt x="30" y="178"/>
                  </a:lnTo>
                  <a:lnTo>
                    <a:pt x="34" y="178"/>
                  </a:lnTo>
                  <a:lnTo>
                    <a:pt x="34" y="173"/>
                  </a:lnTo>
                  <a:lnTo>
                    <a:pt x="43" y="173"/>
                  </a:lnTo>
                  <a:lnTo>
                    <a:pt x="43" y="169"/>
                  </a:lnTo>
                  <a:lnTo>
                    <a:pt x="47" y="169"/>
                  </a:lnTo>
                  <a:lnTo>
                    <a:pt x="55" y="169"/>
                  </a:lnTo>
                  <a:lnTo>
                    <a:pt x="60" y="165"/>
                  </a:lnTo>
                  <a:lnTo>
                    <a:pt x="77" y="165"/>
                  </a:lnTo>
                  <a:lnTo>
                    <a:pt x="81" y="161"/>
                  </a:lnTo>
                  <a:lnTo>
                    <a:pt x="85" y="161"/>
                  </a:lnTo>
                  <a:lnTo>
                    <a:pt x="89" y="161"/>
                  </a:lnTo>
                  <a:lnTo>
                    <a:pt x="93" y="157"/>
                  </a:lnTo>
                  <a:lnTo>
                    <a:pt x="93" y="152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8" y="140"/>
                  </a:lnTo>
                  <a:lnTo>
                    <a:pt x="98" y="135"/>
                  </a:lnTo>
                  <a:lnTo>
                    <a:pt x="98" y="131"/>
                  </a:lnTo>
                  <a:lnTo>
                    <a:pt x="93" y="123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89" y="110"/>
                  </a:lnTo>
                  <a:lnTo>
                    <a:pt x="89" y="106"/>
                  </a:lnTo>
                  <a:lnTo>
                    <a:pt x="85" y="97"/>
                  </a:lnTo>
                  <a:lnTo>
                    <a:pt x="81" y="93"/>
                  </a:lnTo>
                  <a:lnTo>
                    <a:pt x="77" y="72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68" y="51"/>
                  </a:lnTo>
                  <a:lnTo>
                    <a:pt x="64" y="46"/>
                  </a:lnTo>
                  <a:lnTo>
                    <a:pt x="64" y="42"/>
                  </a:lnTo>
                  <a:lnTo>
                    <a:pt x="64" y="34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68" y="21"/>
                  </a:lnTo>
                  <a:lnTo>
                    <a:pt x="68" y="17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5" y="8"/>
                  </a:lnTo>
                  <a:lnTo>
                    <a:pt x="123" y="8"/>
                  </a:lnTo>
                  <a:lnTo>
                    <a:pt x="132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53" y="13"/>
                  </a:lnTo>
                  <a:lnTo>
                    <a:pt x="157" y="17"/>
                  </a:lnTo>
                  <a:lnTo>
                    <a:pt x="165" y="17"/>
                  </a:lnTo>
                  <a:lnTo>
                    <a:pt x="170" y="21"/>
                  </a:lnTo>
                  <a:lnTo>
                    <a:pt x="174" y="21"/>
                  </a:lnTo>
                  <a:lnTo>
                    <a:pt x="178" y="25"/>
                  </a:lnTo>
                  <a:lnTo>
                    <a:pt x="182" y="30"/>
                  </a:lnTo>
                  <a:lnTo>
                    <a:pt x="195" y="42"/>
                  </a:lnTo>
                  <a:lnTo>
                    <a:pt x="199" y="46"/>
                  </a:lnTo>
                  <a:lnTo>
                    <a:pt x="204" y="51"/>
                  </a:lnTo>
                  <a:lnTo>
                    <a:pt x="208" y="55"/>
                  </a:lnTo>
                  <a:lnTo>
                    <a:pt x="208" y="59"/>
                  </a:lnTo>
                  <a:lnTo>
                    <a:pt x="212" y="63"/>
                  </a:lnTo>
                  <a:lnTo>
                    <a:pt x="212" y="68"/>
                  </a:lnTo>
                  <a:lnTo>
                    <a:pt x="216" y="76"/>
                  </a:lnTo>
                  <a:lnTo>
                    <a:pt x="216" y="80"/>
                  </a:lnTo>
                  <a:lnTo>
                    <a:pt x="216" y="89"/>
                  </a:lnTo>
                  <a:lnTo>
                    <a:pt x="216" y="101"/>
                  </a:lnTo>
                  <a:lnTo>
                    <a:pt x="216" y="106"/>
                  </a:lnTo>
                  <a:lnTo>
                    <a:pt x="216" y="110"/>
                  </a:lnTo>
                  <a:lnTo>
                    <a:pt x="216" y="114"/>
                  </a:lnTo>
                  <a:lnTo>
                    <a:pt x="220" y="123"/>
                  </a:lnTo>
                  <a:lnTo>
                    <a:pt x="225" y="127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7" y="144"/>
                  </a:lnTo>
                  <a:lnTo>
                    <a:pt x="242" y="148"/>
                  </a:lnTo>
                  <a:lnTo>
                    <a:pt x="246" y="148"/>
                  </a:lnTo>
                  <a:lnTo>
                    <a:pt x="246" y="152"/>
                  </a:lnTo>
                  <a:lnTo>
                    <a:pt x="263" y="157"/>
                  </a:lnTo>
                  <a:lnTo>
                    <a:pt x="263" y="161"/>
                  </a:lnTo>
                  <a:lnTo>
                    <a:pt x="271" y="165"/>
                  </a:lnTo>
                  <a:lnTo>
                    <a:pt x="276" y="165"/>
                  </a:lnTo>
                  <a:lnTo>
                    <a:pt x="280" y="165"/>
                  </a:lnTo>
                  <a:lnTo>
                    <a:pt x="288" y="161"/>
                  </a:lnTo>
                  <a:lnTo>
                    <a:pt x="297" y="157"/>
                  </a:lnTo>
                  <a:lnTo>
                    <a:pt x="301" y="157"/>
                  </a:lnTo>
                  <a:lnTo>
                    <a:pt x="309" y="152"/>
                  </a:lnTo>
                  <a:lnTo>
                    <a:pt x="339" y="148"/>
                  </a:lnTo>
                  <a:lnTo>
                    <a:pt x="343" y="148"/>
                  </a:lnTo>
                  <a:lnTo>
                    <a:pt x="347" y="148"/>
                  </a:lnTo>
                  <a:lnTo>
                    <a:pt x="352" y="144"/>
                  </a:lnTo>
                  <a:lnTo>
                    <a:pt x="356" y="144"/>
                  </a:lnTo>
                  <a:lnTo>
                    <a:pt x="364" y="140"/>
                  </a:lnTo>
                  <a:lnTo>
                    <a:pt x="369" y="135"/>
                  </a:lnTo>
                  <a:lnTo>
                    <a:pt x="373" y="135"/>
                  </a:lnTo>
                  <a:lnTo>
                    <a:pt x="377" y="131"/>
                  </a:lnTo>
                  <a:lnTo>
                    <a:pt x="381" y="123"/>
                  </a:lnTo>
                  <a:lnTo>
                    <a:pt x="386" y="118"/>
                  </a:lnTo>
                  <a:lnTo>
                    <a:pt x="390" y="118"/>
                  </a:lnTo>
                  <a:lnTo>
                    <a:pt x="390" y="114"/>
                  </a:lnTo>
                  <a:lnTo>
                    <a:pt x="394" y="110"/>
                  </a:lnTo>
                  <a:lnTo>
                    <a:pt x="394" y="106"/>
                  </a:lnTo>
                  <a:lnTo>
                    <a:pt x="398" y="106"/>
                  </a:lnTo>
                  <a:lnTo>
                    <a:pt x="398" y="101"/>
                  </a:lnTo>
                  <a:lnTo>
                    <a:pt x="403" y="101"/>
                  </a:lnTo>
                  <a:lnTo>
                    <a:pt x="407" y="101"/>
                  </a:lnTo>
                  <a:lnTo>
                    <a:pt x="411" y="101"/>
                  </a:lnTo>
                  <a:lnTo>
                    <a:pt x="415" y="101"/>
                  </a:lnTo>
                  <a:lnTo>
                    <a:pt x="415" y="106"/>
                  </a:lnTo>
                  <a:lnTo>
                    <a:pt x="419" y="110"/>
                  </a:lnTo>
                  <a:lnTo>
                    <a:pt x="424" y="114"/>
                  </a:lnTo>
                  <a:lnTo>
                    <a:pt x="424" y="118"/>
                  </a:lnTo>
                  <a:lnTo>
                    <a:pt x="428" y="123"/>
                  </a:lnTo>
                  <a:lnTo>
                    <a:pt x="432" y="127"/>
                  </a:lnTo>
                  <a:lnTo>
                    <a:pt x="432" y="135"/>
                  </a:lnTo>
                  <a:lnTo>
                    <a:pt x="432" y="140"/>
                  </a:lnTo>
                  <a:lnTo>
                    <a:pt x="432" y="144"/>
                  </a:lnTo>
                  <a:lnTo>
                    <a:pt x="432" y="148"/>
                  </a:lnTo>
                  <a:lnTo>
                    <a:pt x="432" y="152"/>
                  </a:lnTo>
                  <a:lnTo>
                    <a:pt x="428" y="157"/>
                  </a:lnTo>
                  <a:lnTo>
                    <a:pt x="424" y="161"/>
                  </a:lnTo>
                  <a:lnTo>
                    <a:pt x="424" y="165"/>
                  </a:lnTo>
                  <a:lnTo>
                    <a:pt x="424" y="169"/>
                  </a:lnTo>
                  <a:lnTo>
                    <a:pt x="424" y="173"/>
                  </a:lnTo>
                  <a:lnTo>
                    <a:pt x="424" y="182"/>
                  </a:lnTo>
                  <a:lnTo>
                    <a:pt x="419" y="190"/>
                  </a:lnTo>
                  <a:lnTo>
                    <a:pt x="419" y="216"/>
                  </a:lnTo>
                  <a:lnTo>
                    <a:pt x="419" y="233"/>
                  </a:lnTo>
                  <a:lnTo>
                    <a:pt x="419" y="237"/>
                  </a:lnTo>
                  <a:lnTo>
                    <a:pt x="419" y="241"/>
                  </a:lnTo>
                  <a:lnTo>
                    <a:pt x="424" y="254"/>
                  </a:lnTo>
                  <a:lnTo>
                    <a:pt x="424" y="258"/>
                  </a:lnTo>
                  <a:lnTo>
                    <a:pt x="424" y="262"/>
                  </a:lnTo>
                  <a:lnTo>
                    <a:pt x="424" y="267"/>
                  </a:lnTo>
                  <a:lnTo>
                    <a:pt x="424" y="271"/>
                  </a:lnTo>
                  <a:lnTo>
                    <a:pt x="419" y="275"/>
                  </a:lnTo>
                  <a:lnTo>
                    <a:pt x="415" y="275"/>
                  </a:lnTo>
                  <a:lnTo>
                    <a:pt x="411" y="275"/>
                  </a:lnTo>
                  <a:lnTo>
                    <a:pt x="403" y="275"/>
                  </a:lnTo>
                  <a:lnTo>
                    <a:pt x="398" y="275"/>
                  </a:lnTo>
                  <a:lnTo>
                    <a:pt x="390" y="275"/>
                  </a:lnTo>
                  <a:lnTo>
                    <a:pt x="360" y="271"/>
                  </a:lnTo>
                  <a:lnTo>
                    <a:pt x="352" y="267"/>
                  </a:lnTo>
                  <a:lnTo>
                    <a:pt x="343" y="267"/>
                  </a:lnTo>
                  <a:lnTo>
                    <a:pt x="339" y="267"/>
                  </a:lnTo>
                  <a:lnTo>
                    <a:pt x="335" y="267"/>
                  </a:lnTo>
                  <a:lnTo>
                    <a:pt x="331" y="267"/>
                  </a:lnTo>
                  <a:lnTo>
                    <a:pt x="326" y="271"/>
                  </a:lnTo>
                  <a:lnTo>
                    <a:pt x="322" y="271"/>
                  </a:lnTo>
                  <a:lnTo>
                    <a:pt x="322" y="275"/>
                  </a:lnTo>
                  <a:lnTo>
                    <a:pt x="318" y="275"/>
                  </a:lnTo>
                  <a:lnTo>
                    <a:pt x="314" y="275"/>
                  </a:lnTo>
                  <a:lnTo>
                    <a:pt x="309" y="275"/>
                  </a:lnTo>
                  <a:lnTo>
                    <a:pt x="305" y="275"/>
                  </a:lnTo>
                  <a:lnTo>
                    <a:pt x="292" y="275"/>
                  </a:lnTo>
                  <a:lnTo>
                    <a:pt x="288" y="275"/>
                  </a:lnTo>
                  <a:lnTo>
                    <a:pt x="284" y="275"/>
                  </a:lnTo>
                  <a:lnTo>
                    <a:pt x="280" y="275"/>
                  </a:lnTo>
                  <a:lnTo>
                    <a:pt x="276" y="275"/>
                  </a:lnTo>
                  <a:lnTo>
                    <a:pt x="271" y="279"/>
                  </a:lnTo>
                  <a:lnTo>
                    <a:pt x="267" y="284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6"/>
                  </a:lnTo>
                  <a:lnTo>
                    <a:pt x="259" y="300"/>
                  </a:lnTo>
                  <a:lnTo>
                    <a:pt x="250" y="317"/>
                  </a:lnTo>
                  <a:lnTo>
                    <a:pt x="250" y="322"/>
                  </a:lnTo>
                  <a:lnTo>
                    <a:pt x="246" y="326"/>
                  </a:lnTo>
                  <a:lnTo>
                    <a:pt x="246" y="330"/>
                  </a:lnTo>
                  <a:lnTo>
                    <a:pt x="242" y="334"/>
                  </a:lnTo>
                  <a:lnTo>
                    <a:pt x="237" y="334"/>
                  </a:lnTo>
                  <a:lnTo>
                    <a:pt x="233" y="334"/>
                  </a:lnTo>
                  <a:lnTo>
                    <a:pt x="229" y="334"/>
                  </a:lnTo>
                  <a:lnTo>
                    <a:pt x="225" y="330"/>
                  </a:lnTo>
                  <a:lnTo>
                    <a:pt x="220" y="330"/>
                  </a:lnTo>
                  <a:lnTo>
                    <a:pt x="216" y="326"/>
                  </a:lnTo>
                  <a:lnTo>
                    <a:pt x="204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1" y="317"/>
                  </a:lnTo>
                  <a:lnTo>
                    <a:pt x="187" y="317"/>
                  </a:lnTo>
                  <a:lnTo>
                    <a:pt x="182" y="317"/>
                  </a:lnTo>
                  <a:lnTo>
                    <a:pt x="178" y="317"/>
                  </a:lnTo>
                  <a:lnTo>
                    <a:pt x="174" y="322"/>
                  </a:lnTo>
                  <a:lnTo>
                    <a:pt x="165" y="326"/>
                  </a:lnTo>
                  <a:lnTo>
                    <a:pt x="161" y="330"/>
                  </a:lnTo>
                  <a:lnTo>
                    <a:pt x="157" y="330"/>
                  </a:lnTo>
                  <a:lnTo>
                    <a:pt x="144" y="334"/>
                  </a:lnTo>
                  <a:lnTo>
                    <a:pt x="140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23" y="347"/>
                  </a:lnTo>
                  <a:lnTo>
                    <a:pt x="119" y="351"/>
                  </a:lnTo>
                  <a:lnTo>
                    <a:pt x="119" y="356"/>
                  </a:lnTo>
                  <a:lnTo>
                    <a:pt x="106" y="368"/>
                  </a:lnTo>
                  <a:lnTo>
                    <a:pt x="102" y="372"/>
                  </a:lnTo>
                  <a:lnTo>
                    <a:pt x="98" y="381"/>
                  </a:lnTo>
                  <a:lnTo>
                    <a:pt x="93" y="381"/>
                  </a:lnTo>
                  <a:lnTo>
                    <a:pt x="89" y="385"/>
                  </a:lnTo>
                  <a:lnTo>
                    <a:pt x="85" y="385"/>
                  </a:lnTo>
                  <a:lnTo>
                    <a:pt x="81" y="385"/>
                  </a:lnTo>
                  <a:lnTo>
                    <a:pt x="77" y="385"/>
                  </a:lnTo>
                  <a:lnTo>
                    <a:pt x="72" y="385"/>
                  </a:lnTo>
                  <a:lnTo>
                    <a:pt x="72" y="381"/>
                  </a:lnTo>
                  <a:lnTo>
                    <a:pt x="68" y="377"/>
                  </a:lnTo>
                  <a:lnTo>
                    <a:pt x="64" y="368"/>
                  </a:lnTo>
                  <a:lnTo>
                    <a:pt x="60" y="360"/>
                  </a:lnTo>
                  <a:lnTo>
                    <a:pt x="55" y="343"/>
                  </a:lnTo>
                  <a:lnTo>
                    <a:pt x="51" y="334"/>
                  </a:lnTo>
                  <a:lnTo>
                    <a:pt x="43" y="313"/>
                  </a:lnTo>
                  <a:lnTo>
                    <a:pt x="34" y="296"/>
                  </a:lnTo>
                  <a:lnTo>
                    <a:pt x="22" y="262"/>
                  </a:lnTo>
                  <a:lnTo>
                    <a:pt x="13" y="250"/>
                  </a:lnTo>
                  <a:lnTo>
                    <a:pt x="13" y="241"/>
                  </a:lnTo>
                  <a:lnTo>
                    <a:pt x="9" y="233"/>
                  </a:lnTo>
                  <a:lnTo>
                    <a:pt x="5" y="228"/>
                  </a:lnTo>
                  <a:lnTo>
                    <a:pt x="0" y="216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9" name="Freeform 15"/>
            <p:cNvSpPr>
              <a:spLocks/>
            </p:cNvSpPr>
            <p:nvPr/>
          </p:nvSpPr>
          <p:spPr bwMode="auto">
            <a:xfrm>
              <a:off x="2757095" y="2253782"/>
              <a:ext cx="579650" cy="391123"/>
            </a:xfrm>
            <a:custGeom>
              <a:avLst/>
              <a:gdLst>
                <a:gd name="T0" fmla="*/ 46 w 1829"/>
                <a:gd name="T1" fmla="*/ 707 h 1236"/>
                <a:gd name="T2" fmla="*/ 17 w 1829"/>
                <a:gd name="T3" fmla="*/ 639 h 1236"/>
                <a:gd name="T4" fmla="*/ 38 w 1829"/>
                <a:gd name="T5" fmla="*/ 550 h 1236"/>
                <a:gd name="T6" fmla="*/ 131 w 1829"/>
                <a:gd name="T7" fmla="*/ 504 h 1236"/>
                <a:gd name="T8" fmla="*/ 182 w 1829"/>
                <a:gd name="T9" fmla="*/ 470 h 1236"/>
                <a:gd name="T10" fmla="*/ 93 w 1829"/>
                <a:gd name="T11" fmla="*/ 415 h 1236"/>
                <a:gd name="T12" fmla="*/ 25 w 1829"/>
                <a:gd name="T13" fmla="*/ 372 h 1236"/>
                <a:gd name="T14" fmla="*/ 59 w 1829"/>
                <a:gd name="T15" fmla="*/ 309 h 1236"/>
                <a:gd name="T16" fmla="*/ 131 w 1829"/>
                <a:gd name="T17" fmla="*/ 262 h 1236"/>
                <a:gd name="T18" fmla="*/ 190 w 1829"/>
                <a:gd name="T19" fmla="*/ 224 h 1236"/>
                <a:gd name="T20" fmla="*/ 309 w 1829"/>
                <a:gd name="T21" fmla="*/ 186 h 1236"/>
                <a:gd name="T22" fmla="*/ 423 w 1829"/>
                <a:gd name="T23" fmla="*/ 233 h 1236"/>
                <a:gd name="T24" fmla="*/ 529 w 1829"/>
                <a:gd name="T25" fmla="*/ 279 h 1236"/>
                <a:gd name="T26" fmla="*/ 588 w 1829"/>
                <a:gd name="T27" fmla="*/ 216 h 1236"/>
                <a:gd name="T28" fmla="*/ 669 w 1829"/>
                <a:gd name="T29" fmla="*/ 195 h 1236"/>
                <a:gd name="T30" fmla="*/ 762 w 1829"/>
                <a:gd name="T31" fmla="*/ 152 h 1236"/>
                <a:gd name="T32" fmla="*/ 838 w 1829"/>
                <a:gd name="T33" fmla="*/ 157 h 1236"/>
                <a:gd name="T34" fmla="*/ 906 w 1829"/>
                <a:gd name="T35" fmla="*/ 178 h 1236"/>
                <a:gd name="T36" fmla="*/ 995 w 1829"/>
                <a:gd name="T37" fmla="*/ 114 h 1236"/>
                <a:gd name="T38" fmla="*/ 1071 w 1829"/>
                <a:gd name="T39" fmla="*/ 127 h 1236"/>
                <a:gd name="T40" fmla="*/ 1223 w 1829"/>
                <a:gd name="T41" fmla="*/ 102 h 1236"/>
                <a:gd name="T42" fmla="*/ 1270 w 1829"/>
                <a:gd name="T43" fmla="*/ 25 h 1236"/>
                <a:gd name="T44" fmla="*/ 1338 w 1829"/>
                <a:gd name="T45" fmla="*/ 4 h 1236"/>
                <a:gd name="T46" fmla="*/ 1443 w 1829"/>
                <a:gd name="T47" fmla="*/ 30 h 1236"/>
                <a:gd name="T48" fmla="*/ 1558 w 1829"/>
                <a:gd name="T49" fmla="*/ 51 h 1236"/>
                <a:gd name="T50" fmla="*/ 1583 w 1829"/>
                <a:gd name="T51" fmla="*/ 131 h 1236"/>
                <a:gd name="T52" fmla="*/ 1604 w 1829"/>
                <a:gd name="T53" fmla="*/ 195 h 1236"/>
                <a:gd name="T54" fmla="*/ 1537 w 1829"/>
                <a:gd name="T55" fmla="*/ 216 h 1236"/>
                <a:gd name="T56" fmla="*/ 1558 w 1829"/>
                <a:gd name="T57" fmla="*/ 296 h 1236"/>
                <a:gd name="T58" fmla="*/ 1642 w 1829"/>
                <a:gd name="T59" fmla="*/ 385 h 1236"/>
                <a:gd name="T60" fmla="*/ 1672 w 1829"/>
                <a:gd name="T61" fmla="*/ 466 h 1236"/>
                <a:gd name="T62" fmla="*/ 1748 w 1829"/>
                <a:gd name="T63" fmla="*/ 525 h 1236"/>
                <a:gd name="T64" fmla="*/ 1824 w 1829"/>
                <a:gd name="T65" fmla="*/ 567 h 1236"/>
                <a:gd name="T66" fmla="*/ 1795 w 1829"/>
                <a:gd name="T67" fmla="*/ 656 h 1236"/>
                <a:gd name="T68" fmla="*/ 1778 w 1829"/>
                <a:gd name="T69" fmla="*/ 749 h 1236"/>
                <a:gd name="T70" fmla="*/ 1803 w 1829"/>
                <a:gd name="T71" fmla="*/ 817 h 1236"/>
                <a:gd name="T72" fmla="*/ 1757 w 1829"/>
                <a:gd name="T73" fmla="*/ 872 h 1236"/>
                <a:gd name="T74" fmla="*/ 1651 w 1829"/>
                <a:gd name="T75" fmla="*/ 864 h 1236"/>
                <a:gd name="T76" fmla="*/ 1592 w 1829"/>
                <a:gd name="T77" fmla="*/ 881 h 1236"/>
                <a:gd name="T78" fmla="*/ 1537 w 1829"/>
                <a:gd name="T79" fmla="*/ 809 h 1236"/>
                <a:gd name="T80" fmla="*/ 1469 w 1829"/>
                <a:gd name="T81" fmla="*/ 775 h 1236"/>
                <a:gd name="T82" fmla="*/ 1393 w 1829"/>
                <a:gd name="T83" fmla="*/ 800 h 1236"/>
                <a:gd name="T84" fmla="*/ 1295 w 1829"/>
                <a:gd name="T85" fmla="*/ 906 h 1236"/>
                <a:gd name="T86" fmla="*/ 1291 w 1829"/>
                <a:gd name="T87" fmla="*/ 1008 h 1236"/>
                <a:gd name="T88" fmla="*/ 1253 w 1829"/>
                <a:gd name="T89" fmla="*/ 1063 h 1236"/>
                <a:gd name="T90" fmla="*/ 1198 w 1829"/>
                <a:gd name="T91" fmla="*/ 1160 h 1236"/>
                <a:gd name="T92" fmla="*/ 1164 w 1829"/>
                <a:gd name="T93" fmla="*/ 1223 h 1236"/>
                <a:gd name="T94" fmla="*/ 1045 w 1829"/>
                <a:gd name="T95" fmla="*/ 1219 h 1236"/>
                <a:gd name="T96" fmla="*/ 969 w 1829"/>
                <a:gd name="T97" fmla="*/ 1202 h 1236"/>
                <a:gd name="T98" fmla="*/ 902 w 1829"/>
                <a:gd name="T99" fmla="*/ 1190 h 1236"/>
                <a:gd name="T100" fmla="*/ 791 w 1829"/>
                <a:gd name="T101" fmla="*/ 1190 h 1236"/>
                <a:gd name="T102" fmla="*/ 711 w 1829"/>
                <a:gd name="T103" fmla="*/ 1232 h 1236"/>
                <a:gd name="T104" fmla="*/ 563 w 1829"/>
                <a:gd name="T105" fmla="*/ 1219 h 1236"/>
                <a:gd name="T106" fmla="*/ 495 w 1829"/>
                <a:gd name="T107" fmla="*/ 1135 h 1236"/>
                <a:gd name="T108" fmla="*/ 444 w 1829"/>
                <a:gd name="T109" fmla="*/ 1084 h 1236"/>
                <a:gd name="T110" fmla="*/ 296 w 1829"/>
                <a:gd name="T111" fmla="*/ 1143 h 1236"/>
                <a:gd name="T112" fmla="*/ 169 w 1829"/>
                <a:gd name="T113" fmla="*/ 1190 h 1236"/>
                <a:gd name="T114" fmla="*/ 106 w 1829"/>
                <a:gd name="T115" fmla="*/ 1113 h 1236"/>
                <a:gd name="T116" fmla="*/ 144 w 1829"/>
                <a:gd name="T117" fmla="*/ 1003 h 1236"/>
                <a:gd name="T118" fmla="*/ 127 w 1829"/>
                <a:gd name="T119" fmla="*/ 931 h 1236"/>
                <a:gd name="T120" fmla="*/ 59 w 1829"/>
                <a:gd name="T121" fmla="*/ 953 h 1236"/>
                <a:gd name="T122" fmla="*/ 34 w 1829"/>
                <a:gd name="T123" fmla="*/ 842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9" h="1236">
                  <a:moveTo>
                    <a:pt x="0" y="792"/>
                  </a:moveTo>
                  <a:lnTo>
                    <a:pt x="13" y="775"/>
                  </a:lnTo>
                  <a:lnTo>
                    <a:pt x="21" y="766"/>
                  </a:lnTo>
                  <a:lnTo>
                    <a:pt x="29" y="754"/>
                  </a:lnTo>
                  <a:lnTo>
                    <a:pt x="34" y="749"/>
                  </a:lnTo>
                  <a:lnTo>
                    <a:pt x="38" y="741"/>
                  </a:lnTo>
                  <a:lnTo>
                    <a:pt x="42" y="732"/>
                  </a:lnTo>
                  <a:lnTo>
                    <a:pt x="46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6" y="711"/>
                  </a:lnTo>
                  <a:lnTo>
                    <a:pt x="46" y="707"/>
                  </a:lnTo>
                  <a:lnTo>
                    <a:pt x="42" y="703"/>
                  </a:lnTo>
                  <a:lnTo>
                    <a:pt x="42" y="698"/>
                  </a:lnTo>
                  <a:lnTo>
                    <a:pt x="38" y="694"/>
                  </a:lnTo>
                  <a:lnTo>
                    <a:pt x="34" y="686"/>
                  </a:lnTo>
                  <a:lnTo>
                    <a:pt x="21" y="673"/>
                  </a:lnTo>
                  <a:lnTo>
                    <a:pt x="21" y="669"/>
                  </a:lnTo>
                  <a:lnTo>
                    <a:pt x="17" y="665"/>
                  </a:lnTo>
                  <a:lnTo>
                    <a:pt x="17" y="660"/>
                  </a:lnTo>
                  <a:lnTo>
                    <a:pt x="17" y="656"/>
                  </a:lnTo>
                  <a:lnTo>
                    <a:pt x="13" y="652"/>
                  </a:lnTo>
                  <a:lnTo>
                    <a:pt x="13" y="648"/>
                  </a:lnTo>
                  <a:lnTo>
                    <a:pt x="13" y="643"/>
                  </a:lnTo>
                  <a:lnTo>
                    <a:pt x="17" y="639"/>
                  </a:lnTo>
                  <a:lnTo>
                    <a:pt x="17" y="635"/>
                  </a:lnTo>
                  <a:lnTo>
                    <a:pt x="17" y="627"/>
                  </a:lnTo>
                  <a:lnTo>
                    <a:pt x="21" y="618"/>
                  </a:lnTo>
                  <a:lnTo>
                    <a:pt x="29" y="601"/>
                  </a:lnTo>
                  <a:lnTo>
                    <a:pt x="34" y="593"/>
                  </a:lnTo>
                  <a:lnTo>
                    <a:pt x="34" y="588"/>
                  </a:lnTo>
                  <a:lnTo>
                    <a:pt x="38" y="580"/>
                  </a:lnTo>
                  <a:lnTo>
                    <a:pt x="38" y="576"/>
                  </a:lnTo>
                  <a:lnTo>
                    <a:pt x="38" y="571"/>
                  </a:lnTo>
                  <a:lnTo>
                    <a:pt x="38" y="567"/>
                  </a:lnTo>
                  <a:lnTo>
                    <a:pt x="38" y="559"/>
                  </a:lnTo>
                  <a:lnTo>
                    <a:pt x="38" y="555"/>
                  </a:lnTo>
                  <a:lnTo>
                    <a:pt x="38" y="550"/>
                  </a:lnTo>
                  <a:lnTo>
                    <a:pt x="38" y="546"/>
                  </a:lnTo>
                  <a:lnTo>
                    <a:pt x="38" y="542"/>
                  </a:lnTo>
                  <a:lnTo>
                    <a:pt x="42" y="538"/>
                  </a:lnTo>
                  <a:lnTo>
                    <a:pt x="46" y="538"/>
                  </a:lnTo>
                  <a:lnTo>
                    <a:pt x="46" y="533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68" y="525"/>
                  </a:lnTo>
                  <a:lnTo>
                    <a:pt x="84" y="516"/>
                  </a:lnTo>
                  <a:lnTo>
                    <a:pt x="97" y="512"/>
                  </a:lnTo>
                  <a:lnTo>
                    <a:pt x="110" y="508"/>
                  </a:lnTo>
                  <a:lnTo>
                    <a:pt x="123" y="504"/>
                  </a:lnTo>
                  <a:lnTo>
                    <a:pt x="131" y="504"/>
                  </a:lnTo>
                  <a:lnTo>
                    <a:pt x="135" y="504"/>
                  </a:lnTo>
                  <a:lnTo>
                    <a:pt x="144" y="500"/>
                  </a:lnTo>
                  <a:lnTo>
                    <a:pt x="169" y="495"/>
                  </a:lnTo>
                  <a:lnTo>
                    <a:pt x="173" y="495"/>
                  </a:lnTo>
                  <a:lnTo>
                    <a:pt x="178" y="495"/>
                  </a:lnTo>
                  <a:lnTo>
                    <a:pt x="182" y="491"/>
                  </a:lnTo>
                  <a:lnTo>
                    <a:pt x="186" y="491"/>
                  </a:lnTo>
                  <a:lnTo>
                    <a:pt x="190" y="487"/>
                  </a:lnTo>
                  <a:lnTo>
                    <a:pt x="190" y="483"/>
                  </a:lnTo>
                  <a:lnTo>
                    <a:pt x="190" y="478"/>
                  </a:lnTo>
                  <a:lnTo>
                    <a:pt x="186" y="474"/>
                  </a:lnTo>
                  <a:lnTo>
                    <a:pt x="186" y="470"/>
                  </a:lnTo>
                  <a:lnTo>
                    <a:pt x="182" y="470"/>
                  </a:lnTo>
                  <a:lnTo>
                    <a:pt x="178" y="466"/>
                  </a:lnTo>
                  <a:lnTo>
                    <a:pt x="169" y="457"/>
                  </a:lnTo>
                  <a:lnTo>
                    <a:pt x="156" y="449"/>
                  </a:lnTo>
                  <a:lnTo>
                    <a:pt x="148" y="444"/>
                  </a:lnTo>
                  <a:lnTo>
                    <a:pt x="140" y="436"/>
                  </a:lnTo>
                  <a:lnTo>
                    <a:pt x="131" y="432"/>
                  </a:lnTo>
                  <a:lnTo>
                    <a:pt x="127" y="428"/>
                  </a:lnTo>
                  <a:lnTo>
                    <a:pt x="118" y="423"/>
                  </a:lnTo>
                  <a:lnTo>
                    <a:pt x="114" y="423"/>
                  </a:lnTo>
                  <a:lnTo>
                    <a:pt x="106" y="419"/>
                  </a:lnTo>
                  <a:lnTo>
                    <a:pt x="101" y="419"/>
                  </a:lnTo>
                  <a:lnTo>
                    <a:pt x="97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3" y="406"/>
                  </a:lnTo>
                  <a:lnTo>
                    <a:pt x="89" y="398"/>
                  </a:lnTo>
                  <a:lnTo>
                    <a:pt x="84" y="394"/>
                  </a:lnTo>
                  <a:lnTo>
                    <a:pt x="80" y="389"/>
                  </a:lnTo>
                  <a:lnTo>
                    <a:pt x="76" y="389"/>
                  </a:lnTo>
                  <a:lnTo>
                    <a:pt x="72" y="385"/>
                  </a:lnTo>
                  <a:lnTo>
                    <a:pt x="68" y="385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34" y="377"/>
                  </a:lnTo>
                  <a:lnTo>
                    <a:pt x="29" y="377"/>
                  </a:lnTo>
                  <a:lnTo>
                    <a:pt x="25" y="372"/>
                  </a:lnTo>
                  <a:lnTo>
                    <a:pt x="21" y="372"/>
                  </a:lnTo>
                  <a:lnTo>
                    <a:pt x="17" y="368"/>
                  </a:lnTo>
                  <a:lnTo>
                    <a:pt x="13" y="364"/>
                  </a:lnTo>
                  <a:lnTo>
                    <a:pt x="13" y="360"/>
                  </a:lnTo>
                  <a:lnTo>
                    <a:pt x="13" y="356"/>
                  </a:lnTo>
                  <a:lnTo>
                    <a:pt x="13" y="351"/>
                  </a:lnTo>
                  <a:lnTo>
                    <a:pt x="17" y="347"/>
                  </a:lnTo>
                  <a:lnTo>
                    <a:pt x="21" y="343"/>
                  </a:lnTo>
                  <a:lnTo>
                    <a:pt x="38" y="330"/>
                  </a:lnTo>
                  <a:lnTo>
                    <a:pt x="42" y="330"/>
                  </a:lnTo>
                  <a:lnTo>
                    <a:pt x="42" y="326"/>
                  </a:lnTo>
                  <a:lnTo>
                    <a:pt x="55" y="313"/>
                  </a:lnTo>
                  <a:lnTo>
                    <a:pt x="59" y="309"/>
                  </a:lnTo>
                  <a:lnTo>
                    <a:pt x="68" y="305"/>
                  </a:lnTo>
                  <a:lnTo>
                    <a:pt x="76" y="296"/>
                  </a:lnTo>
                  <a:lnTo>
                    <a:pt x="89" y="288"/>
                  </a:lnTo>
                  <a:lnTo>
                    <a:pt x="93" y="284"/>
                  </a:lnTo>
                  <a:lnTo>
                    <a:pt x="97" y="284"/>
                  </a:lnTo>
                  <a:lnTo>
                    <a:pt x="101" y="279"/>
                  </a:lnTo>
                  <a:lnTo>
                    <a:pt x="106" y="279"/>
                  </a:lnTo>
                  <a:lnTo>
                    <a:pt x="114" y="275"/>
                  </a:lnTo>
                  <a:lnTo>
                    <a:pt x="118" y="275"/>
                  </a:lnTo>
                  <a:lnTo>
                    <a:pt x="123" y="271"/>
                  </a:lnTo>
                  <a:lnTo>
                    <a:pt x="127" y="271"/>
                  </a:lnTo>
                  <a:lnTo>
                    <a:pt x="131" y="267"/>
                  </a:lnTo>
                  <a:lnTo>
                    <a:pt x="131" y="262"/>
                  </a:lnTo>
                  <a:lnTo>
                    <a:pt x="135" y="258"/>
                  </a:lnTo>
                  <a:lnTo>
                    <a:pt x="135" y="254"/>
                  </a:lnTo>
                  <a:lnTo>
                    <a:pt x="135" y="245"/>
                  </a:lnTo>
                  <a:lnTo>
                    <a:pt x="135" y="237"/>
                  </a:lnTo>
                  <a:lnTo>
                    <a:pt x="135" y="233"/>
                  </a:lnTo>
                  <a:lnTo>
                    <a:pt x="135" y="229"/>
                  </a:lnTo>
                  <a:lnTo>
                    <a:pt x="135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1" y="229"/>
                  </a:lnTo>
                  <a:lnTo>
                    <a:pt x="169" y="229"/>
                  </a:lnTo>
                  <a:lnTo>
                    <a:pt x="182" y="229"/>
                  </a:lnTo>
                  <a:lnTo>
                    <a:pt x="190" y="224"/>
                  </a:lnTo>
                  <a:lnTo>
                    <a:pt x="199" y="224"/>
                  </a:lnTo>
                  <a:lnTo>
                    <a:pt x="207" y="224"/>
                  </a:lnTo>
                  <a:lnTo>
                    <a:pt x="216" y="220"/>
                  </a:lnTo>
                  <a:lnTo>
                    <a:pt x="224" y="220"/>
                  </a:lnTo>
                  <a:lnTo>
                    <a:pt x="233" y="216"/>
                  </a:lnTo>
                  <a:lnTo>
                    <a:pt x="237" y="212"/>
                  </a:lnTo>
                  <a:lnTo>
                    <a:pt x="250" y="207"/>
                  </a:lnTo>
                  <a:lnTo>
                    <a:pt x="275" y="195"/>
                  </a:lnTo>
                  <a:lnTo>
                    <a:pt x="283" y="190"/>
                  </a:lnTo>
                  <a:lnTo>
                    <a:pt x="292" y="190"/>
                  </a:lnTo>
                  <a:lnTo>
                    <a:pt x="296" y="186"/>
                  </a:lnTo>
                  <a:lnTo>
                    <a:pt x="300" y="186"/>
                  </a:lnTo>
                  <a:lnTo>
                    <a:pt x="309" y="186"/>
                  </a:lnTo>
                  <a:lnTo>
                    <a:pt x="313" y="186"/>
                  </a:lnTo>
                  <a:lnTo>
                    <a:pt x="317" y="186"/>
                  </a:lnTo>
                  <a:lnTo>
                    <a:pt x="326" y="186"/>
                  </a:lnTo>
                  <a:lnTo>
                    <a:pt x="330" y="186"/>
                  </a:lnTo>
                  <a:lnTo>
                    <a:pt x="338" y="190"/>
                  </a:lnTo>
                  <a:lnTo>
                    <a:pt x="347" y="190"/>
                  </a:lnTo>
                  <a:lnTo>
                    <a:pt x="351" y="195"/>
                  </a:lnTo>
                  <a:lnTo>
                    <a:pt x="360" y="199"/>
                  </a:lnTo>
                  <a:lnTo>
                    <a:pt x="364" y="199"/>
                  </a:lnTo>
                  <a:lnTo>
                    <a:pt x="372" y="203"/>
                  </a:lnTo>
                  <a:lnTo>
                    <a:pt x="385" y="212"/>
                  </a:lnTo>
                  <a:lnTo>
                    <a:pt x="406" y="220"/>
                  </a:lnTo>
                  <a:lnTo>
                    <a:pt x="423" y="233"/>
                  </a:lnTo>
                  <a:lnTo>
                    <a:pt x="449" y="250"/>
                  </a:lnTo>
                  <a:lnTo>
                    <a:pt x="461" y="258"/>
                  </a:lnTo>
                  <a:lnTo>
                    <a:pt x="465" y="262"/>
                  </a:lnTo>
                  <a:lnTo>
                    <a:pt x="474" y="267"/>
                  </a:lnTo>
                  <a:lnTo>
                    <a:pt x="482" y="267"/>
                  </a:lnTo>
                  <a:lnTo>
                    <a:pt x="487" y="271"/>
                  </a:lnTo>
                  <a:lnTo>
                    <a:pt x="495" y="275"/>
                  </a:lnTo>
                  <a:lnTo>
                    <a:pt x="504" y="275"/>
                  </a:lnTo>
                  <a:lnTo>
                    <a:pt x="508" y="279"/>
                  </a:lnTo>
                  <a:lnTo>
                    <a:pt x="512" y="279"/>
                  </a:lnTo>
                  <a:lnTo>
                    <a:pt x="516" y="279"/>
                  </a:lnTo>
                  <a:lnTo>
                    <a:pt x="525" y="279"/>
                  </a:lnTo>
                  <a:lnTo>
                    <a:pt x="529" y="279"/>
                  </a:lnTo>
                  <a:lnTo>
                    <a:pt x="537" y="275"/>
                  </a:lnTo>
                  <a:lnTo>
                    <a:pt x="542" y="275"/>
                  </a:lnTo>
                  <a:lnTo>
                    <a:pt x="550" y="271"/>
                  </a:lnTo>
                  <a:lnTo>
                    <a:pt x="554" y="267"/>
                  </a:lnTo>
                  <a:lnTo>
                    <a:pt x="563" y="262"/>
                  </a:lnTo>
                  <a:lnTo>
                    <a:pt x="567" y="258"/>
                  </a:lnTo>
                  <a:lnTo>
                    <a:pt x="571" y="254"/>
                  </a:lnTo>
                  <a:lnTo>
                    <a:pt x="571" y="250"/>
                  </a:lnTo>
                  <a:lnTo>
                    <a:pt x="576" y="245"/>
                  </a:lnTo>
                  <a:lnTo>
                    <a:pt x="580" y="237"/>
                  </a:lnTo>
                  <a:lnTo>
                    <a:pt x="584" y="224"/>
                  </a:lnTo>
                  <a:lnTo>
                    <a:pt x="584" y="220"/>
                  </a:lnTo>
                  <a:lnTo>
                    <a:pt x="588" y="216"/>
                  </a:lnTo>
                  <a:lnTo>
                    <a:pt x="593" y="212"/>
                  </a:lnTo>
                  <a:lnTo>
                    <a:pt x="597" y="207"/>
                  </a:lnTo>
                  <a:lnTo>
                    <a:pt x="601" y="203"/>
                  </a:lnTo>
                  <a:lnTo>
                    <a:pt x="605" y="203"/>
                  </a:lnTo>
                  <a:lnTo>
                    <a:pt x="609" y="199"/>
                  </a:lnTo>
                  <a:lnTo>
                    <a:pt x="614" y="195"/>
                  </a:lnTo>
                  <a:lnTo>
                    <a:pt x="618" y="195"/>
                  </a:lnTo>
                  <a:lnTo>
                    <a:pt x="622" y="195"/>
                  </a:lnTo>
                  <a:lnTo>
                    <a:pt x="631" y="195"/>
                  </a:lnTo>
                  <a:lnTo>
                    <a:pt x="635" y="195"/>
                  </a:lnTo>
                  <a:lnTo>
                    <a:pt x="643" y="195"/>
                  </a:lnTo>
                  <a:lnTo>
                    <a:pt x="660" y="195"/>
                  </a:lnTo>
                  <a:lnTo>
                    <a:pt x="669" y="195"/>
                  </a:lnTo>
                  <a:lnTo>
                    <a:pt x="673" y="195"/>
                  </a:lnTo>
                  <a:lnTo>
                    <a:pt x="681" y="190"/>
                  </a:lnTo>
                  <a:lnTo>
                    <a:pt x="686" y="190"/>
                  </a:lnTo>
                  <a:lnTo>
                    <a:pt x="694" y="190"/>
                  </a:lnTo>
                  <a:lnTo>
                    <a:pt x="698" y="186"/>
                  </a:lnTo>
                  <a:lnTo>
                    <a:pt x="707" y="182"/>
                  </a:lnTo>
                  <a:lnTo>
                    <a:pt x="715" y="178"/>
                  </a:lnTo>
                  <a:lnTo>
                    <a:pt x="736" y="165"/>
                  </a:lnTo>
                  <a:lnTo>
                    <a:pt x="741" y="161"/>
                  </a:lnTo>
                  <a:lnTo>
                    <a:pt x="745" y="157"/>
                  </a:lnTo>
                  <a:lnTo>
                    <a:pt x="749" y="157"/>
                  </a:lnTo>
                  <a:lnTo>
                    <a:pt x="758" y="152"/>
                  </a:lnTo>
                  <a:lnTo>
                    <a:pt x="762" y="152"/>
                  </a:lnTo>
                  <a:lnTo>
                    <a:pt x="766" y="148"/>
                  </a:lnTo>
                  <a:lnTo>
                    <a:pt x="770" y="148"/>
                  </a:lnTo>
                  <a:lnTo>
                    <a:pt x="779" y="148"/>
                  </a:lnTo>
                  <a:lnTo>
                    <a:pt x="783" y="148"/>
                  </a:lnTo>
                  <a:lnTo>
                    <a:pt x="787" y="144"/>
                  </a:lnTo>
                  <a:lnTo>
                    <a:pt x="791" y="144"/>
                  </a:lnTo>
                  <a:lnTo>
                    <a:pt x="800" y="144"/>
                  </a:lnTo>
                  <a:lnTo>
                    <a:pt x="808" y="144"/>
                  </a:lnTo>
                  <a:lnTo>
                    <a:pt x="813" y="148"/>
                  </a:lnTo>
                  <a:lnTo>
                    <a:pt x="821" y="148"/>
                  </a:lnTo>
                  <a:lnTo>
                    <a:pt x="825" y="148"/>
                  </a:lnTo>
                  <a:lnTo>
                    <a:pt x="830" y="152"/>
                  </a:lnTo>
                  <a:lnTo>
                    <a:pt x="838" y="157"/>
                  </a:lnTo>
                  <a:lnTo>
                    <a:pt x="842" y="161"/>
                  </a:lnTo>
                  <a:lnTo>
                    <a:pt x="851" y="169"/>
                  </a:lnTo>
                  <a:lnTo>
                    <a:pt x="855" y="169"/>
                  </a:lnTo>
                  <a:lnTo>
                    <a:pt x="863" y="174"/>
                  </a:lnTo>
                  <a:lnTo>
                    <a:pt x="868" y="178"/>
                  </a:lnTo>
                  <a:lnTo>
                    <a:pt x="872" y="182"/>
                  </a:lnTo>
                  <a:lnTo>
                    <a:pt x="880" y="182"/>
                  </a:lnTo>
                  <a:lnTo>
                    <a:pt x="885" y="182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82"/>
                  </a:lnTo>
                  <a:lnTo>
                    <a:pt x="902" y="182"/>
                  </a:lnTo>
                  <a:lnTo>
                    <a:pt x="906" y="178"/>
                  </a:lnTo>
                  <a:lnTo>
                    <a:pt x="914" y="178"/>
                  </a:lnTo>
                  <a:lnTo>
                    <a:pt x="918" y="174"/>
                  </a:lnTo>
                  <a:lnTo>
                    <a:pt x="923" y="169"/>
                  </a:lnTo>
                  <a:lnTo>
                    <a:pt x="944" y="148"/>
                  </a:lnTo>
                  <a:lnTo>
                    <a:pt x="952" y="140"/>
                  </a:lnTo>
                  <a:lnTo>
                    <a:pt x="969" y="127"/>
                  </a:lnTo>
                  <a:lnTo>
                    <a:pt x="974" y="123"/>
                  </a:lnTo>
                  <a:lnTo>
                    <a:pt x="978" y="118"/>
                  </a:lnTo>
                  <a:lnTo>
                    <a:pt x="982" y="118"/>
                  </a:lnTo>
                  <a:lnTo>
                    <a:pt x="982" y="114"/>
                  </a:lnTo>
                  <a:lnTo>
                    <a:pt x="986" y="114"/>
                  </a:lnTo>
                  <a:lnTo>
                    <a:pt x="990" y="114"/>
                  </a:lnTo>
                  <a:lnTo>
                    <a:pt x="995" y="114"/>
                  </a:lnTo>
                  <a:lnTo>
                    <a:pt x="999" y="114"/>
                  </a:lnTo>
                  <a:lnTo>
                    <a:pt x="1003" y="114"/>
                  </a:lnTo>
                  <a:lnTo>
                    <a:pt x="1007" y="114"/>
                  </a:lnTo>
                  <a:lnTo>
                    <a:pt x="1012" y="114"/>
                  </a:lnTo>
                  <a:lnTo>
                    <a:pt x="1016" y="118"/>
                  </a:lnTo>
                  <a:lnTo>
                    <a:pt x="1029" y="123"/>
                  </a:lnTo>
                  <a:lnTo>
                    <a:pt x="1037" y="127"/>
                  </a:lnTo>
                  <a:lnTo>
                    <a:pt x="1041" y="127"/>
                  </a:lnTo>
                  <a:lnTo>
                    <a:pt x="1050" y="127"/>
                  </a:lnTo>
                  <a:lnTo>
                    <a:pt x="1054" y="127"/>
                  </a:lnTo>
                  <a:lnTo>
                    <a:pt x="1054" y="131"/>
                  </a:lnTo>
                  <a:lnTo>
                    <a:pt x="1062" y="127"/>
                  </a:lnTo>
                  <a:lnTo>
                    <a:pt x="1071" y="127"/>
                  </a:lnTo>
                  <a:lnTo>
                    <a:pt x="1075" y="127"/>
                  </a:lnTo>
                  <a:lnTo>
                    <a:pt x="1117" y="118"/>
                  </a:lnTo>
                  <a:lnTo>
                    <a:pt x="1130" y="118"/>
                  </a:lnTo>
                  <a:lnTo>
                    <a:pt x="1147" y="110"/>
                  </a:lnTo>
                  <a:lnTo>
                    <a:pt x="1160" y="110"/>
                  </a:lnTo>
                  <a:lnTo>
                    <a:pt x="1164" y="110"/>
                  </a:lnTo>
                  <a:lnTo>
                    <a:pt x="1172" y="106"/>
                  </a:lnTo>
                  <a:lnTo>
                    <a:pt x="1198" y="106"/>
                  </a:lnTo>
                  <a:lnTo>
                    <a:pt x="1206" y="106"/>
                  </a:lnTo>
                  <a:lnTo>
                    <a:pt x="1211" y="106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2"/>
                  </a:lnTo>
                  <a:lnTo>
                    <a:pt x="1228" y="97"/>
                  </a:lnTo>
                  <a:lnTo>
                    <a:pt x="1232" y="97"/>
                  </a:lnTo>
                  <a:lnTo>
                    <a:pt x="1236" y="93"/>
                  </a:lnTo>
                  <a:lnTo>
                    <a:pt x="1240" y="93"/>
                  </a:lnTo>
                  <a:lnTo>
                    <a:pt x="1240" y="89"/>
                  </a:lnTo>
                  <a:lnTo>
                    <a:pt x="1244" y="85"/>
                  </a:lnTo>
                  <a:lnTo>
                    <a:pt x="1249" y="80"/>
                  </a:lnTo>
                  <a:lnTo>
                    <a:pt x="1253" y="76"/>
                  </a:lnTo>
                  <a:lnTo>
                    <a:pt x="1257" y="68"/>
                  </a:lnTo>
                  <a:lnTo>
                    <a:pt x="1257" y="59"/>
                  </a:lnTo>
                  <a:lnTo>
                    <a:pt x="1266" y="38"/>
                  </a:lnTo>
                  <a:lnTo>
                    <a:pt x="1270" y="34"/>
                  </a:lnTo>
                  <a:lnTo>
                    <a:pt x="1270" y="25"/>
                  </a:lnTo>
                  <a:lnTo>
                    <a:pt x="1274" y="21"/>
                  </a:lnTo>
                  <a:lnTo>
                    <a:pt x="1278" y="17"/>
                  </a:lnTo>
                  <a:lnTo>
                    <a:pt x="1283" y="17"/>
                  </a:lnTo>
                  <a:lnTo>
                    <a:pt x="1283" y="13"/>
                  </a:lnTo>
                  <a:lnTo>
                    <a:pt x="1291" y="8"/>
                  </a:lnTo>
                  <a:lnTo>
                    <a:pt x="1295" y="4"/>
                  </a:lnTo>
                  <a:lnTo>
                    <a:pt x="1304" y="4"/>
                  </a:lnTo>
                  <a:lnTo>
                    <a:pt x="1308" y="4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8" y="4"/>
                  </a:lnTo>
                  <a:lnTo>
                    <a:pt x="1342" y="4"/>
                  </a:lnTo>
                  <a:lnTo>
                    <a:pt x="1346" y="4"/>
                  </a:lnTo>
                  <a:lnTo>
                    <a:pt x="1363" y="13"/>
                  </a:lnTo>
                  <a:lnTo>
                    <a:pt x="1367" y="13"/>
                  </a:lnTo>
                  <a:lnTo>
                    <a:pt x="1376" y="13"/>
                  </a:lnTo>
                  <a:lnTo>
                    <a:pt x="1380" y="13"/>
                  </a:lnTo>
                  <a:lnTo>
                    <a:pt x="1393" y="17"/>
                  </a:lnTo>
                  <a:lnTo>
                    <a:pt x="1401" y="17"/>
                  </a:lnTo>
                  <a:lnTo>
                    <a:pt x="1410" y="17"/>
                  </a:lnTo>
                  <a:lnTo>
                    <a:pt x="1418" y="21"/>
                  </a:lnTo>
                  <a:lnTo>
                    <a:pt x="1426" y="21"/>
                  </a:lnTo>
                  <a:lnTo>
                    <a:pt x="1435" y="25"/>
                  </a:lnTo>
                  <a:lnTo>
                    <a:pt x="1443" y="30"/>
                  </a:lnTo>
                  <a:lnTo>
                    <a:pt x="1448" y="34"/>
                  </a:lnTo>
                  <a:lnTo>
                    <a:pt x="1456" y="38"/>
                  </a:lnTo>
                  <a:lnTo>
                    <a:pt x="1460" y="38"/>
                  </a:lnTo>
                  <a:lnTo>
                    <a:pt x="1469" y="42"/>
                  </a:lnTo>
                  <a:lnTo>
                    <a:pt x="1469" y="46"/>
                  </a:lnTo>
                  <a:lnTo>
                    <a:pt x="1477" y="46"/>
                  </a:lnTo>
                  <a:lnTo>
                    <a:pt x="1482" y="46"/>
                  </a:lnTo>
                  <a:lnTo>
                    <a:pt x="1490" y="46"/>
                  </a:lnTo>
                  <a:lnTo>
                    <a:pt x="1498" y="51"/>
                  </a:lnTo>
                  <a:lnTo>
                    <a:pt x="1507" y="51"/>
                  </a:lnTo>
                  <a:lnTo>
                    <a:pt x="1541" y="51"/>
                  </a:lnTo>
                  <a:lnTo>
                    <a:pt x="1549" y="51"/>
                  </a:lnTo>
                  <a:lnTo>
                    <a:pt x="1558" y="51"/>
                  </a:lnTo>
                  <a:lnTo>
                    <a:pt x="1562" y="55"/>
                  </a:lnTo>
                  <a:lnTo>
                    <a:pt x="1566" y="55"/>
                  </a:lnTo>
                  <a:lnTo>
                    <a:pt x="1570" y="59"/>
                  </a:lnTo>
                  <a:lnTo>
                    <a:pt x="1575" y="59"/>
                  </a:lnTo>
                  <a:lnTo>
                    <a:pt x="1579" y="63"/>
                  </a:lnTo>
                  <a:lnTo>
                    <a:pt x="1583" y="68"/>
                  </a:lnTo>
                  <a:lnTo>
                    <a:pt x="1583" y="72"/>
                  </a:lnTo>
                  <a:lnTo>
                    <a:pt x="1583" y="76"/>
                  </a:lnTo>
                  <a:lnTo>
                    <a:pt x="1583" y="85"/>
                  </a:lnTo>
                  <a:lnTo>
                    <a:pt x="1583" y="93"/>
                  </a:lnTo>
                  <a:lnTo>
                    <a:pt x="1583" y="97"/>
                  </a:lnTo>
                  <a:lnTo>
                    <a:pt x="1583" y="123"/>
                  </a:lnTo>
                  <a:lnTo>
                    <a:pt x="1583" y="131"/>
                  </a:lnTo>
                  <a:lnTo>
                    <a:pt x="1583" y="135"/>
                  </a:lnTo>
                  <a:lnTo>
                    <a:pt x="1583" y="140"/>
                  </a:lnTo>
                  <a:lnTo>
                    <a:pt x="1583" y="144"/>
                  </a:lnTo>
                  <a:lnTo>
                    <a:pt x="1587" y="148"/>
                  </a:lnTo>
                  <a:lnTo>
                    <a:pt x="1587" y="152"/>
                  </a:lnTo>
                  <a:lnTo>
                    <a:pt x="1592" y="157"/>
                  </a:lnTo>
                  <a:lnTo>
                    <a:pt x="1592" y="165"/>
                  </a:lnTo>
                  <a:lnTo>
                    <a:pt x="1596" y="165"/>
                  </a:lnTo>
                  <a:lnTo>
                    <a:pt x="1604" y="178"/>
                  </a:lnTo>
                  <a:lnTo>
                    <a:pt x="1604" y="182"/>
                  </a:lnTo>
                  <a:lnTo>
                    <a:pt x="1604" y="186"/>
                  </a:lnTo>
                  <a:lnTo>
                    <a:pt x="1604" y="190"/>
                  </a:lnTo>
                  <a:lnTo>
                    <a:pt x="1604" y="195"/>
                  </a:lnTo>
                  <a:lnTo>
                    <a:pt x="1600" y="195"/>
                  </a:lnTo>
                  <a:lnTo>
                    <a:pt x="1596" y="199"/>
                  </a:lnTo>
                  <a:lnTo>
                    <a:pt x="1592" y="199"/>
                  </a:lnTo>
                  <a:lnTo>
                    <a:pt x="1587" y="203"/>
                  </a:lnTo>
                  <a:lnTo>
                    <a:pt x="1583" y="203"/>
                  </a:lnTo>
                  <a:lnTo>
                    <a:pt x="1579" y="203"/>
                  </a:lnTo>
                  <a:lnTo>
                    <a:pt x="1562" y="203"/>
                  </a:lnTo>
                  <a:lnTo>
                    <a:pt x="1553" y="207"/>
                  </a:lnTo>
                  <a:lnTo>
                    <a:pt x="1549" y="207"/>
                  </a:lnTo>
                  <a:lnTo>
                    <a:pt x="1545" y="207"/>
                  </a:lnTo>
                  <a:lnTo>
                    <a:pt x="1541" y="212"/>
                  </a:lnTo>
                  <a:lnTo>
                    <a:pt x="1537" y="212"/>
                  </a:lnTo>
                  <a:lnTo>
                    <a:pt x="1537" y="216"/>
                  </a:lnTo>
                  <a:lnTo>
                    <a:pt x="1532" y="220"/>
                  </a:lnTo>
                  <a:lnTo>
                    <a:pt x="1532" y="224"/>
                  </a:lnTo>
                  <a:lnTo>
                    <a:pt x="1528" y="229"/>
                  </a:lnTo>
                  <a:lnTo>
                    <a:pt x="1528" y="237"/>
                  </a:lnTo>
                  <a:lnTo>
                    <a:pt x="1528" y="241"/>
                  </a:lnTo>
                  <a:lnTo>
                    <a:pt x="1528" y="245"/>
                  </a:lnTo>
                  <a:lnTo>
                    <a:pt x="1532" y="245"/>
                  </a:lnTo>
                  <a:lnTo>
                    <a:pt x="1532" y="250"/>
                  </a:lnTo>
                  <a:lnTo>
                    <a:pt x="1537" y="262"/>
                  </a:lnTo>
                  <a:lnTo>
                    <a:pt x="1545" y="275"/>
                  </a:lnTo>
                  <a:lnTo>
                    <a:pt x="1545" y="279"/>
                  </a:lnTo>
                  <a:lnTo>
                    <a:pt x="1549" y="288"/>
                  </a:lnTo>
                  <a:lnTo>
                    <a:pt x="1558" y="296"/>
                  </a:lnTo>
                  <a:lnTo>
                    <a:pt x="1570" y="317"/>
                  </a:lnTo>
                  <a:lnTo>
                    <a:pt x="1579" y="326"/>
                  </a:lnTo>
                  <a:lnTo>
                    <a:pt x="1587" y="339"/>
                  </a:lnTo>
                  <a:lnTo>
                    <a:pt x="1596" y="351"/>
                  </a:lnTo>
                  <a:lnTo>
                    <a:pt x="1596" y="356"/>
                  </a:lnTo>
                  <a:lnTo>
                    <a:pt x="1600" y="360"/>
                  </a:lnTo>
                  <a:lnTo>
                    <a:pt x="1604" y="364"/>
                  </a:lnTo>
                  <a:lnTo>
                    <a:pt x="1609" y="368"/>
                  </a:lnTo>
                  <a:lnTo>
                    <a:pt x="1613" y="368"/>
                  </a:lnTo>
                  <a:lnTo>
                    <a:pt x="1630" y="377"/>
                  </a:lnTo>
                  <a:lnTo>
                    <a:pt x="1634" y="381"/>
                  </a:lnTo>
                  <a:lnTo>
                    <a:pt x="1638" y="385"/>
                  </a:lnTo>
                  <a:lnTo>
                    <a:pt x="1642" y="385"/>
                  </a:lnTo>
                  <a:lnTo>
                    <a:pt x="1642" y="389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1" y="402"/>
                  </a:lnTo>
                  <a:lnTo>
                    <a:pt x="1655" y="406"/>
                  </a:lnTo>
                  <a:lnTo>
                    <a:pt x="1655" y="411"/>
                  </a:lnTo>
                  <a:lnTo>
                    <a:pt x="1659" y="419"/>
                  </a:lnTo>
                  <a:lnTo>
                    <a:pt x="1659" y="436"/>
                  </a:lnTo>
                  <a:lnTo>
                    <a:pt x="1659" y="440"/>
                  </a:lnTo>
                  <a:lnTo>
                    <a:pt x="1664" y="444"/>
                  </a:lnTo>
                  <a:lnTo>
                    <a:pt x="1664" y="449"/>
                  </a:lnTo>
                  <a:lnTo>
                    <a:pt x="1668" y="457"/>
                  </a:lnTo>
                  <a:lnTo>
                    <a:pt x="1672" y="466"/>
                  </a:lnTo>
                  <a:lnTo>
                    <a:pt x="1676" y="470"/>
                  </a:lnTo>
                  <a:lnTo>
                    <a:pt x="1680" y="474"/>
                  </a:lnTo>
                  <a:lnTo>
                    <a:pt x="1685" y="478"/>
                  </a:lnTo>
                  <a:lnTo>
                    <a:pt x="1689" y="483"/>
                  </a:lnTo>
                  <a:lnTo>
                    <a:pt x="1693" y="487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27" y="504"/>
                  </a:lnTo>
                  <a:lnTo>
                    <a:pt x="1731" y="508"/>
                  </a:lnTo>
                  <a:lnTo>
                    <a:pt x="1736" y="512"/>
                  </a:lnTo>
                  <a:lnTo>
                    <a:pt x="1740" y="516"/>
                  </a:lnTo>
                  <a:lnTo>
                    <a:pt x="1744" y="521"/>
                  </a:lnTo>
                  <a:lnTo>
                    <a:pt x="1748" y="525"/>
                  </a:lnTo>
                  <a:lnTo>
                    <a:pt x="1752" y="525"/>
                  </a:lnTo>
                  <a:lnTo>
                    <a:pt x="1757" y="529"/>
                  </a:lnTo>
                  <a:lnTo>
                    <a:pt x="1761" y="529"/>
                  </a:lnTo>
                  <a:lnTo>
                    <a:pt x="1769" y="533"/>
                  </a:lnTo>
                  <a:lnTo>
                    <a:pt x="1782" y="538"/>
                  </a:lnTo>
                  <a:lnTo>
                    <a:pt x="1786" y="542"/>
                  </a:lnTo>
                  <a:lnTo>
                    <a:pt x="1795" y="542"/>
                  </a:lnTo>
                  <a:lnTo>
                    <a:pt x="1803" y="546"/>
                  </a:lnTo>
                  <a:lnTo>
                    <a:pt x="1807" y="550"/>
                  </a:lnTo>
                  <a:lnTo>
                    <a:pt x="1816" y="555"/>
                  </a:lnTo>
                  <a:lnTo>
                    <a:pt x="1824" y="559"/>
                  </a:lnTo>
                  <a:lnTo>
                    <a:pt x="1829" y="563"/>
                  </a:lnTo>
                  <a:lnTo>
                    <a:pt x="1824" y="567"/>
                  </a:lnTo>
                  <a:lnTo>
                    <a:pt x="1824" y="571"/>
                  </a:lnTo>
                  <a:lnTo>
                    <a:pt x="1812" y="584"/>
                  </a:lnTo>
                  <a:lnTo>
                    <a:pt x="1807" y="588"/>
                  </a:lnTo>
                  <a:lnTo>
                    <a:pt x="1803" y="593"/>
                  </a:lnTo>
                  <a:lnTo>
                    <a:pt x="1803" y="601"/>
                  </a:lnTo>
                  <a:lnTo>
                    <a:pt x="1799" y="610"/>
                  </a:lnTo>
                  <a:lnTo>
                    <a:pt x="1799" y="618"/>
                  </a:lnTo>
                  <a:lnTo>
                    <a:pt x="1799" y="631"/>
                  </a:lnTo>
                  <a:lnTo>
                    <a:pt x="1799" y="635"/>
                  </a:lnTo>
                  <a:lnTo>
                    <a:pt x="1799" y="639"/>
                  </a:lnTo>
                  <a:lnTo>
                    <a:pt x="1799" y="648"/>
                  </a:lnTo>
                  <a:lnTo>
                    <a:pt x="1795" y="652"/>
                  </a:lnTo>
                  <a:lnTo>
                    <a:pt x="1795" y="656"/>
                  </a:lnTo>
                  <a:lnTo>
                    <a:pt x="1786" y="665"/>
                  </a:lnTo>
                  <a:lnTo>
                    <a:pt x="1786" y="673"/>
                  </a:lnTo>
                  <a:lnTo>
                    <a:pt x="1782" y="673"/>
                  </a:lnTo>
                  <a:lnTo>
                    <a:pt x="1782" y="682"/>
                  </a:lnTo>
                  <a:lnTo>
                    <a:pt x="1778" y="690"/>
                  </a:lnTo>
                  <a:lnTo>
                    <a:pt x="1778" y="698"/>
                  </a:lnTo>
                  <a:lnTo>
                    <a:pt x="1774" y="711"/>
                  </a:lnTo>
                  <a:lnTo>
                    <a:pt x="1774" y="715"/>
                  </a:lnTo>
                  <a:lnTo>
                    <a:pt x="1774" y="724"/>
                  </a:lnTo>
                  <a:lnTo>
                    <a:pt x="1774" y="728"/>
                  </a:lnTo>
                  <a:lnTo>
                    <a:pt x="1774" y="732"/>
                  </a:lnTo>
                  <a:lnTo>
                    <a:pt x="1778" y="745"/>
                  </a:lnTo>
                  <a:lnTo>
                    <a:pt x="1778" y="749"/>
                  </a:lnTo>
                  <a:lnTo>
                    <a:pt x="1778" y="754"/>
                  </a:lnTo>
                  <a:lnTo>
                    <a:pt x="1782" y="758"/>
                  </a:lnTo>
                  <a:lnTo>
                    <a:pt x="1786" y="758"/>
                  </a:lnTo>
                  <a:lnTo>
                    <a:pt x="1782" y="762"/>
                  </a:lnTo>
                  <a:lnTo>
                    <a:pt x="1782" y="766"/>
                  </a:lnTo>
                  <a:lnTo>
                    <a:pt x="1786" y="770"/>
                  </a:lnTo>
                  <a:lnTo>
                    <a:pt x="1786" y="779"/>
                  </a:lnTo>
                  <a:lnTo>
                    <a:pt x="1786" y="787"/>
                  </a:lnTo>
                  <a:lnTo>
                    <a:pt x="1786" y="792"/>
                  </a:lnTo>
                  <a:lnTo>
                    <a:pt x="1791" y="800"/>
                  </a:lnTo>
                  <a:lnTo>
                    <a:pt x="1791" y="804"/>
                  </a:lnTo>
                  <a:lnTo>
                    <a:pt x="1795" y="809"/>
                  </a:lnTo>
                  <a:lnTo>
                    <a:pt x="1803" y="817"/>
                  </a:lnTo>
                  <a:lnTo>
                    <a:pt x="1807" y="817"/>
                  </a:lnTo>
                  <a:lnTo>
                    <a:pt x="1816" y="826"/>
                  </a:lnTo>
                  <a:lnTo>
                    <a:pt x="1820" y="830"/>
                  </a:lnTo>
                  <a:lnTo>
                    <a:pt x="1820" y="834"/>
                  </a:lnTo>
                  <a:lnTo>
                    <a:pt x="1820" y="838"/>
                  </a:lnTo>
                  <a:lnTo>
                    <a:pt x="1816" y="842"/>
                  </a:lnTo>
                  <a:lnTo>
                    <a:pt x="1812" y="847"/>
                  </a:lnTo>
                  <a:lnTo>
                    <a:pt x="1803" y="851"/>
                  </a:lnTo>
                  <a:lnTo>
                    <a:pt x="1799" y="855"/>
                  </a:lnTo>
                  <a:lnTo>
                    <a:pt x="1791" y="855"/>
                  </a:lnTo>
                  <a:lnTo>
                    <a:pt x="1778" y="864"/>
                  </a:lnTo>
                  <a:lnTo>
                    <a:pt x="1765" y="868"/>
                  </a:lnTo>
                  <a:lnTo>
                    <a:pt x="1757" y="872"/>
                  </a:lnTo>
                  <a:lnTo>
                    <a:pt x="1744" y="876"/>
                  </a:lnTo>
                  <a:lnTo>
                    <a:pt x="1740" y="876"/>
                  </a:lnTo>
                  <a:lnTo>
                    <a:pt x="1736" y="876"/>
                  </a:lnTo>
                  <a:lnTo>
                    <a:pt x="1727" y="876"/>
                  </a:lnTo>
                  <a:lnTo>
                    <a:pt x="1723" y="876"/>
                  </a:lnTo>
                  <a:lnTo>
                    <a:pt x="1719" y="876"/>
                  </a:lnTo>
                  <a:lnTo>
                    <a:pt x="1702" y="876"/>
                  </a:lnTo>
                  <a:lnTo>
                    <a:pt x="1685" y="876"/>
                  </a:lnTo>
                  <a:lnTo>
                    <a:pt x="1680" y="876"/>
                  </a:lnTo>
                  <a:lnTo>
                    <a:pt x="1672" y="876"/>
                  </a:lnTo>
                  <a:lnTo>
                    <a:pt x="1664" y="872"/>
                  </a:lnTo>
                  <a:lnTo>
                    <a:pt x="1655" y="868"/>
                  </a:lnTo>
                  <a:lnTo>
                    <a:pt x="1651" y="864"/>
                  </a:lnTo>
                  <a:lnTo>
                    <a:pt x="1647" y="864"/>
                  </a:lnTo>
                  <a:lnTo>
                    <a:pt x="1642" y="868"/>
                  </a:lnTo>
                  <a:lnTo>
                    <a:pt x="1638" y="868"/>
                  </a:lnTo>
                  <a:lnTo>
                    <a:pt x="1634" y="868"/>
                  </a:lnTo>
                  <a:lnTo>
                    <a:pt x="1634" y="872"/>
                  </a:lnTo>
                  <a:lnTo>
                    <a:pt x="1621" y="881"/>
                  </a:lnTo>
                  <a:lnTo>
                    <a:pt x="1617" y="885"/>
                  </a:lnTo>
                  <a:lnTo>
                    <a:pt x="1613" y="885"/>
                  </a:lnTo>
                  <a:lnTo>
                    <a:pt x="1609" y="889"/>
                  </a:lnTo>
                  <a:lnTo>
                    <a:pt x="1604" y="889"/>
                  </a:lnTo>
                  <a:lnTo>
                    <a:pt x="1600" y="889"/>
                  </a:lnTo>
                  <a:lnTo>
                    <a:pt x="1596" y="885"/>
                  </a:lnTo>
                  <a:lnTo>
                    <a:pt x="1592" y="881"/>
                  </a:lnTo>
                  <a:lnTo>
                    <a:pt x="1587" y="876"/>
                  </a:lnTo>
                  <a:lnTo>
                    <a:pt x="1583" y="872"/>
                  </a:lnTo>
                  <a:lnTo>
                    <a:pt x="1583" y="868"/>
                  </a:lnTo>
                  <a:lnTo>
                    <a:pt x="1579" y="859"/>
                  </a:lnTo>
                  <a:lnTo>
                    <a:pt x="1566" y="830"/>
                  </a:lnTo>
                  <a:lnTo>
                    <a:pt x="1562" y="826"/>
                  </a:lnTo>
                  <a:lnTo>
                    <a:pt x="1562" y="817"/>
                  </a:lnTo>
                  <a:lnTo>
                    <a:pt x="1558" y="813"/>
                  </a:lnTo>
                  <a:lnTo>
                    <a:pt x="1553" y="813"/>
                  </a:lnTo>
                  <a:lnTo>
                    <a:pt x="1549" y="809"/>
                  </a:lnTo>
                  <a:lnTo>
                    <a:pt x="1545" y="809"/>
                  </a:lnTo>
                  <a:lnTo>
                    <a:pt x="1541" y="809"/>
                  </a:lnTo>
                  <a:lnTo>
                    <a:pt x="1537" y="809"/>
                  </a:lnTo>
                  <a:lnTo>
                    <a:pt x="1524" y="813"/>
                  </a:lnTo>
                  <a:lnTo>
                    <a:pt x="1515" y="813"/>
                  </a:lnTo>
                  <a:lnTo>
                    <a:pt x="1511" y="813"/>
                  </a:lnTo>
                  <a:lnTo>
                    <a:pt x="1507" y="809"/>
                  </a:lnTo>
                  <a:lnTo>
                    <a:pt x="1503" y="809"/>
                  </a:lnTo>
                  <a:lnTo>
                    <a:pt x="1498" y="809"/>
                  </a:lnTo>
                  <a:lnTo>
                    <a:pt x="1498" y="804"/>
                  </a:lnTo>
                  <a:lnTo>
                    <a:pt x="1494" y="804"/>
                  </a:lnTo>
                  <a:lnTo>
                    <a:pt x="1486" y="800"/>
                  </a:lnTo>
                  <a:lnTo>
                    <a:pt x="1482" y="796"/>
                  </a:lnTo>
                  <a:lnTo>
                    <a:pt x="1477" y="787"/>
                  </a:lnTo>
                  <a:lnTo>
                    <a:pt x="1473" y="783"/>
                  </a:lnTo>
                  <a:lnTo>
                    <a:pt x="1469" y="775"/>
                  </a:lnTo>
                  <a:lnTo>
                    <a:pt x="1465" y="775"/>
                  </a:lnTo>
                  <a:lnTo>
                    <a:pt x="1460" y="770"/>
                  </a:lnTo>
                  <a:lnTo>
                    <a:pt x="1456" y="766"/>
                  </a:lnTo>
                  <a:lnTo>
                    <a:pt x="1452" y="766"/>
                  </a:lnTo>
                  <a:lnTo>
                    <a:pt x="1443" y="762"/>
                  </a:lnTo>
                  <a:lnTo>
                    <a:pt x="1439" y="762"/>
                  </a:lnTo>
                  <a:lnTo>
                    <a:pt x="1435" y="762"/>
                  </a:lnTo>
                  <a:lnTo>
                    <a:pt x="1431" y="762"/>
                  </a:lnTo>
                  <a:lnTo>
                    <a:pt x="1426" y="766"/>
                  </a:lnTo>
                  <a:lnTo>
                    <a:pt x="1422" y="770"/>
                  </a:lnTo>
                  <a:lnTo>
                    <a:pt x="1418" y="775"/>
                  </a:lnTo>
                  <a:lnTo>
                    <a:pt x="1405" y="792"/>
                  </a:lnTo>
                  <a:lnTo>
                    <a:pt x="1393" y="800"/>
                  </a:lnTo>
                  <a:lnTo>
                    <a:pt x="1384" y="813"/>
                  </a:lnTo>
                  <a:lnTo>
                    <a:pt x="1371" y="826"/>
                  </a:lnTo>
                  <a:lnTo>
                    <a:pt x="1359" y="834"/>
                  </a:lnTo>
                  <a:lnTo>
                    <a:pt x="1350" y="847"/>
                  </a:lnTo>
                  <a:lnTo>
                    <a:pt x="1338" y="855"/>
                  </a:lnTo>
                  <a:lnTo>
                    <a:pt x="1325" y="864"/>
                  </a:lnTo>
                  <a:lnTo>
                    <a:pt x="1321" y="868"/>
                  </a:lnTo>
                  <a:lnTo>
                    <a:pt x="1316" y="872"/>
                  </a:lnTo>
                  <a:lnTo>
                    <a:pt x="1312" y="876"/>
                  </a:lnTo>
                  <a:lnTo>
                    <a:pt x="1308" y="885"/>
                  </a:lnTo>
                  <a:lnTo>
                    <a:pt x="1304" y="893"/>
                  </a:lnTo>
                  <a:lnTo>
                    <a:pt x="1299" y="902"/>
                  </a:lnTo>
                  <a:lnTo>
                    <a:pt x="1295" y="906"/>
                  </a:lnTo>
                  <a:lnTo>
                    <a:pt x="1291" y="914"/>
                  </a:lnTo>
                  <a:lnTo>
                    <a:pt x="1291" y="919"/>
                  </a:lnTo>
                  <a:lnTo>
                    <a:pt x="1287" y="927"/>
                  </a:lnTo>
                  <a:lnTo>
                    <a:pt x="1287" y="931"/>
                  </a:lnTo>
                  <a:lnTo>
                    <a:pt x="1287" y="940"/>
                  </a:lnTo>
                  <a:lnTo>
                    <a:pt x="1287" y="948"/>
                  </a:lnTo>
                  <a:lnTo>
                    <a:pt x="1287" y="957"/>
                  </a:lnTo>
                  <a:lnTo>
                    <a:pt x="1287" y="965"/>
                  </a:lnTo>
                  <a:lnTo>
                    <a:pt x="1291" y="974"/>
                  </a:lnTo>
                  <a:lnTo>
                    <a:pt x="1291" y="982"/>
                  </a:lnTo>
                  <a:lnTo>
                    <a:pt x="1291" y="991"/>
                  </a:lnTo>
                  <a:lnTo>
                    <a:pt x="1291" y="1003"/>
                  </a:lnTo>
                  <a:lnTo>
                    <a:pt x="1291" y="1008"/>
                  </a:lnTo>
                  <a:lnTo>
                    <a:pt x="1291" y="1016"/>
                  </a:lnTo>
                  <a:lnTo>
                    <a:pt x="1291" y="1020"/>
                  </a:lnTo>
                  <a:lnTo>
                    <a:pt x="1287" y="1024"/>
                  </a:lnTo>
                  <a:lnTo>
                    <a:pt x="1287" y="1029"/>
                  </a:lnTo>
                  <a:lnTo>
                    <a:pt x="1283" y="1033"/>
                  </a:lnTo>
                  <a:lnTo>
                    <a:pt x="1278" y="1037"/>
                  </a:lnTo>
                  <a:lnTo>
                    <a:pt x="1270" y="1041"/>
                  </a:lnTo>
                  <a:lnTo>
                    <a:pt x="1266" y="1046"/>
                  </a:lnTo>
                  <a:lnTo>
                    <a:pt x="1261" y="1046"/>
                  </a:lnTo>
                  <a:lnTo>
                    <a:pt x="1261" y="1050"/>
                  </a:lnTo>
                  <a:lnTo>
                    <a:pt x="1257" y="1054"/>
                  </a:lnTo>
                  <a:lnTo>
                    <a:pt x="1257" y="1058"/>
                  </a:lnTo>
                  <a:lnTo>
                    <a:pt x="1253" y="1063"/>
                  </a:lnTo>
                  <a:lnTo>
                    <a:pt x="1253" y="1080"/>
                  </a:lnTo>
                  <a:lnTo>
                    <a:pt x="1249" y="1084"/>
                  </a:lnTo>
                  <a:lnTo>
                    <a:pt x="1249" y="1088"/>
                  </a:lnTo>
                  <a:lnTo>
                    <a:pt x="1244" y="1092"/>
                  </a:lnTo>
                  <a:lnTo>
                    <a:pt x="1244" y="1096"/>
                  </a:lnTo>
                  <a:lnTo>
                    <a:pt x="1244" y="1101"/>
                  </a:lnTo>
                  <a:lnTo>
                    <a:pt x="1240" y="1105"/>
                  </a:lnTo>
                  <a:lnTo>
                    <a:pt x="1236" y="1113"/>
                  </a:lnTo>
                  <a:lnTo>
                    <a:pt x="1232" y="1118"/>
                  </a:lnTo>
                  <a:lnTo>
                    <a:pt x="1228" y="1126"/>
                  </a:lnTo>
                  <a:lnTo>
                    <a:pt x="1211" y="1147"/>
                  </a:lnTo>
                  <a:lnTo>
                    <a:pt x="1202" y="1156"/>
                  </a:lnTo>
                  <a:lnTo>
                    <a:pt x="1198" y="1160"/>
                  </a:lnTo>
                  <a:lnTo>
                    <a:pt x="1194" y="1164"/>
                  </a:lnTo>
                  <a:lnTo>
                    <a:pt x="1194" y="1168"/>
                  </a:lnTo>
                  <a:lnTo>
                    <a:pt x="1189" y="1173"/>
                  </a:lnTo>
                  <a:lnTo>
                    <a:pt x="1189" y="1181"/>
                  </a:lnTo>
                  <a:lnTo>
                    <a:pt x="1189" y="1185"/>
                  </a:lnTo>
                  <a:lnTo>
                    <a:pt x="1189" y="1198"/>
                  </a:lnTo>
                  <a:lnTo>
                    <a:pt x="1189" y="1202"/>
                  </a:lnTo>
                  <a:lnTo>
                    <a:pt x="1185" y="1207"/>
                  </a:lnTo>
                  <a:lnTo>
                    <a:pt x="1181" y="1211"/>
                  </a:lnTo>
                  <a:lnTo>
                    <a:pt x="1177" y="1215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23"/>
                  </a:lnTo>
                  <a:lnTo>
                    <a:pt x="1160" y="1223"/>
                  </a:lnTo>
                  <a:lnTo>
                    <a:pt x="1151" y="1223"/>
                  </a:lnTo>
                  <a:lnTo>
                    <a:pt x="1147" y="1228"/>
                  </a:lnTo>
                  <a:lnTo>
                    <a:pt x="1143" y="1228"/>
                  </a:lnTo>
                  <a:lnTo>
                    <a:pt x="1134" y="1228"/>
                  </a:lnTo>
                  <a:lnTo>
                    <a:pt x="1130" y="1228"/>
                  </a:lnTo>
                  <a:lnTo>
                    <a:pt x="1126" y="1228"/>
                  </a:lnTo>
                  <a:lnTo>
                    <a:pt x="1122" y="1228"/>
                  </a:lnTo>
                  <a:lnTo>
                    <a:pt x="1101" y="1223"/>
                  </a:lnTo>
                  <a:lnTo>
                    <a:pt x="1079" y="1219"/>
                  </a:lnTo>
                  <a:lnTo>
                    <a:pt x="1067" y="1219"/>
                  </a:lnTo>
                  <a:lnTo>
                    <a:pt x="1058" y="1219"/>
                  </a:lnTo>
                  <a:lnTo>
                    <a:pt x="1045" y="1219"/>
                  </a:lnTo>
                  <a:lnTo>
                    <a:pt x="1033" y="1219"/>
                  </a:lnTo>
                  <a:lnTo>
                    <a:pt x="1024" y="1219"/>
                  </a:lnTo>
                  <a:lnTo>
                    <a:pt x="1016" y="1219"/>
                  </a:lnTo>
                  <a:lnTo>
                    <a:pt x="999" y="1219"/>
                  </a:lnTo>
                  <a:lnTo>
                    <a:pt x="995" y="1219"/>
                  </a:lnTo>
                  <a:lnTo>
                    <a:pt x="990" y="1219"/>
                  </a:lnTo>
                  <a:lnTo>
                    <a:pt x="986" y="1219"/>
                  </a:lnTo>
                  <a:lnTo>
                    <a:pt x="982" y="1215"/>
                  </a:lnTo>
                  <a:lnTo>
                    <a:pt x="978" y="1215"/>
                  </a:lnTo>
                  <a:lnTo>
                    <a:pt x="974" y="1211"/>
                  </a:lnTo>
                  <a:lnTo>
                    <a:pt x="974" y="1207"/>
                  </a:lnTo>
                  <a:lnTo>
                    <a:pt x="969" y="1207"/>
                  </a:lnTo>
                  <a:lnTo>
                    <a:pt x="969" y="1202"/>
                  </a:lnTo>
                  <a:lnTo>
                    <a:pt x="965" y="1194"/>
                  </a:lnTo>
                  <a:lnTo>
                    <a:pt x="961" y="1190"/>
                  </a:lnTo>
                  <a:lnTo>
                    <a:pt x="957" y="1190"/>
                  </a:lnTo>
                  <a:lnTo>
                    <a:pt x="952" y="1194"/>
                  </a:lnTo>
                  <a:lnTo>
                    <a:pt x="948" y="1198"/>
                  </a:lnTo>
                  <a:lnTo>
                    <a:pt x="944" y="1202"/>
                  </a:lnTo>
                  <a:lnTo>
                    <a:pt x="940" y="1202"/>
                  </a:lnTo>
                  <a:lnTo>
                    <a:pt x="935" y="1202"/>
                  </a:lnTo>
                  <a:lnTo>
                    <a:pt x="931" y="1202"/>
                  </a:lnTo>
                  <a:lnTo>
                    <a:pt x="918" y="1194"/>
                  </a:lnTo>
                  <a:lnTo>
                    <a:pt x="914" y="1194"/>
                  </a:lnTo>
                  <a:lnTo>
                    <a:pt x="906" y="1190"/>
                  </a:lnTo>
                  <a:lnTo>
                    <a:pt x="902" y="1190"/>
                  </a:lnTo>
                  <a:lnTo>
                    <a:pt x="893" y="1185"/>
                  </a:lnTo>
                  <a:lnTo>
                    <a:pt x="876" y="1185"/>
                  </a:lnTo>
                  <a:lnTo>
                    <a:pt x="868" y="1185"/>
                  </a:lnTo>
                  <a:lnTo>
                    <a:pt x="863" y="1185"/>
                  </a:lnTo>
                  <a:lnTo>
                    <a:pt x="859" y="1181"/>
                  </a:lnTo>
                  <a:lnTo>
                    <a:pt x="842" y="1177"/>
                  </a:lnTo>
                  <a:lnTo>
                    <a:pt x="838" y="1177"/>
                  </a:lnTo>
                  <a:lnTo>
                    <a:pt x="834" y="1177"/>
                  </a:lnTo>
                  <a:lnTo>
                    <a:pt x="830" y="1177"/>
                  </a:lnTo>
                  <a:lnTo>
                    <a:pt x="817" y="1181"/>
                  </a:lnTo>
                  <a:lnTo>
                    <a:pt x="804" y="1185"/>
                  </a:lnTo>
                  <a:lnTo>
                    <a:pt x="800" y="1185"/>
                  </a:lnTo>
                  <a:lnTo>
                    <a:pt x="791" y="1190"/>
                  </a:lnTo>
                  <a:lnTo>
                    <a:pt x="779" y="1194"/>
                  </a:lnTo>
                  <a:lnTo>
                    <a:pt x="770" y="1194"/>
                  </a:lnTo>
                  <a:lnTo>
                    <a:pt x="745" y="1202"/>
                  </a:lnTo>
                  <a:lnTo>
                    <a:pt x="736" y="1207"/>
                  </a:lnTo>
                  <a:lnTo>
                    <a:pt x="728" y="1207"/>
                  </a:lnTo>
                  <a:lnTo>
                    <a:pt x="724" y="1211"/>
                  </a:lnTo>
                  <a:lnTo>
                    <a:pt x="720" y="1211"/>
                  </a:lnTo>
                  <a:lnTo>
                    <a:pt x="720" y="1215"/>
                  </a:lnTo>
                  <a:lnTo>
                    <a:pt x="715" y="1219"/>
                  </a:lnTo>
                  <a:lnTo>
                    <a:pt x="711" y="1219"/>
                  </a:lnTo>
                  <a:lnTo>
                    <a:pt x="711" y="1223"/>
                  </a:lnTo>
                  <a:lnTo>
                    <a:pt x="711" y="1228"/>
                  </a:lnTo>
                  <a:lnTo>
                    <a:pt x="711" y="1232"/>
                  </a:lnTo>
                  <a:lnTo>
                    <a:pt x="707" y="1232"/>
                  </a:lnTo>
                  <a:lnTo>
                    <a:pt x="664" y="1236"/>
                  </a:lnTo>
                  <a:lnTo>
                    <a:pt x="639" y="1236"/>
                  </a:lnTo>
                  <a:lnTo>
                    <a:pt x="622" y="1236"/>
                  </a:lnTo>
                  <a:lnTo>
                    <a:pt x="609" y="1236"/>
                  </a:lnTo>
                  <a:lnTo>
                    <a:pt x="601" y="1236"/>
                  </a:lnTo>
                  <a:lnTo>
                    <a:pt x="593" y="1236"/>
                  </a:lnTo>
                  <a:lnTo>
                    <a:pt x="584" y="1236"/>
                  </a:lnTo>
                  <a:lnTo>
                    <a:pt x="580" y="1236"/>
                  </a:lnTo>
                  <a:lnTo>
                    <a:pt x="571" y="1232"/>
                  </a:lnTo>
                  <a:lnTo>
                    <a:pt x="567" y="1228"/>
                  </a:lnTo>
                  <a:lnTo>
                    <a:pt x="563" y="1223"/>
                  </a:lnTo>
                  <a:lnTo>
                    <a:pt x="563" y="1219"/>
                  </a:lnTo>
                  <a:lnTo>
                    <a:pt x="559" y="1215"/>
                  </a:lnTo>
                  <a:lnTo>
                    <a:pt x="554" y="1211"/>
                  </a:lnTo>
                  <a:lnTo>
                    <a:pt x="550" y="1202"/>
                  </a:lnTo>
                  <a:lnTo>
                    <a:pt x="546" y="1194"/>
                  </a:lnTo>
                  <a:lnTo>
                    <a:pt x="542" y="1190"/>
                  </a:lnTo>
                  <a:lnTo>
                    <a:pt x="537" y="1185"/>
                  </a:lnTo>
                  <a:lnTo>
                    <a:pt x="529" y="1177"/>
                  </a:lnTo>
                  <a:lnTo>
                    <a:pt x="516" y="1164"/>
                  </a:lnTo>
                  <a:lnTo>
                    <a:pt x="512" y="1160"/>
                  </a:lnTo>
                  <a:lnTo>
                    <a:pt x="508" y="1156"/>
                  </a:lnTo>
                  <a:lnTo>
                    <a:pt x="504" y="1147"/>
                  </a:lnTo>
                  <a:lnTo>
                    <a:pt x="499" y="1143"/>
                  </a:lnTo>
                  <a:lnTo>
                    <a:pt x="495" y="1135"/>
                  </a:lnTo>
                  <a:lnTo>
                    <a:pt x="495" y="1126"/>
                  </a:lnTo>
                  <a:lnTo>
                    <a:pt x="487" y="1113"/>
                  </a:lnTo>
                  <a:lnTo>
                    <a:pt x="482" y="1105"/>
                  </a:lnTo>
                  <a:lnTo>
                    <a:pt x="482" y="1096"/>
                  </a:lnTo>
                  <a:lnTo>
                    <a:pt x="478" y="1092"/>
                  </a:lnTo>
                  <a:lnTo>
                    <a:pt x="474" y="1088"/>
                  </a:lnTo>
                  <a:lnTo>
                    <a:pt x="470" y="1084"/>
                  </a:lnTo>
                  <a:lnTo>
                    <a:pt x="465" y="1084"/>
                  </a:lnTo>
                  <a:lnTo>
                    <a:pt x="461" y="1080"/>
                  </a:lnTo>
                  <a:lnTo>
                    <a:pt x="457" y="1080"/>
                  </a:lnTo>
                  <a:lnTo>
                    <a:pt x="453" y="1080"/>
                  </a:lnTo>
                  <a:lnTo>
                    <a:pt x="449" y="1084"/>
                  </a:lnTo>
                  <a:lnTo>
                    <a:pt x="444" y="1084"/>
                  </a:lnTo>
                  <a:lnTo>
                    <a:pt x="436" y="1088"/>
                  </a:lnTo>
                  <a:lnTo>
                    <a:pt x="410" y="1096"/>
                  </a:lnTo>
                  <a:lnTo>
                    <a:pt x="398" y="1101"/>
                  </a:lnTo>
                  <a:lnTo>
                    <a:pt x="394" y="1105"/>
                  </a:lnTo>
                  <a:lnTo>
                    <a:pt x="385" y="1105"/>
                  </a:lnTo>
                  <a:lnTo>
                    <a:pt x="377" y="1109"/>
                  </a:lnTo>
                  <a:lnTo>
                    <a:pt x="372" y="1109"/>
                  </a:lnTo>
                  <a:lnTo>
                    <a:pt x="351" y="1122"/>
                  </a:lnTo>
                  <a:lnTo>
                    <a:pt x="334" y="1126"/>
                  </a:lnTo>
                  <a:lnTo>
                    <a:pt x="322" y="1135"/>
                  </a:lnTo>
                  <a:lnTo>
                    <a:pt x="317" y="1135"/>
                  </a:lnTo>
                  <a:lnTo>
                    <a:pt x="305" y="1139"/>
                  </a:lnTo>
                  <a:lnTo>
                    <a:pt x="296" y="1143"/>
                  </a:lnTo>
                  <a:lnTo>
                    <a:pt x="292" y="1143"/>
                  </a:lnTo>
                  <a:lnTo>
                    <a:pt x="283" y="1152"/>
                  </a:lnTo>
                  <a:lnTo>
                    <a:pt x="275" y="1152"/>
                  </a:lnTo>
                  <a:lnTo>
                    <a:pt x="271" y="1156"/>
                  </a:lnTo>
                  <a:lnTo>
                    <a:pt x="267" y="1156"/>
                  </a:lnTo>
                  <a:lnTo>
                    <a:pt x="245" y="1164"/>
                  </a:lnTo>
                  <a:lnTo>
                    <a:pt x="228" y="1168"/>
                  </a:lnTo>
                  <a:lnTo>
                    <a:pt x="220" y="1173"/>
                  </a:lnTo>
                  <a:lnTo>
                    <a:pt x="190" y="1185"/>
                  </a:lnTo>
                  <a:lnTo>
                    <a:pt x="186" y="1185"/>
                  </a:lnTo>
                  <a:lnTo>
                    <a:pt x="182" y="1185"/>
                  </a:lnTo>
                  <a:lnTo>
                    <a:pt x="178" y="1190"/>
                  </a:lnTo>
                  <a:lnTo>
                    <a:pt x="169" y="1190"/>
                  </a:lnTo>
                  <a:lnTo>
                    <a:pt x="165" y="1190"/>
                  </a:lnTo>
                  <a:lnTo>
                    <a:pt x="156" y="1190"/>
                  </a:lnTo>
                  <a:lnTo>
                    <a:pt x="144" y="1190"/>
                  </a:lnTo>
                  <a:lnTo>
                    <a:pt x="135" y="1190"/>
                  </a:lnTo>
                  <a:lnTo>
                    <a:pt x="131" y="1185"/>
                  </a:lnTo>
                  <a:lnTo>
                    <a:pt x="118" y="1185"/>
                  </a:lnTo>
                  <a:lnTo>
                    <a:pt x="106" y="1181"/>
                  </a:lnTo>
                  <a:lnTo>
                    <a:pt x="106" y="1168"/>
                  </a:lnTo>
                  <a:lnTo>
                    <a:pt x="106" y="1156"/>
                  </a:lnTo>
                  <a:lnTo>
                    <a:pt x="106" y="1143"/>
                  </a:lnTo>
                  <a:lnTo>
                    <a:pt x="106" y="1135"/>
                  </a:lnTo>
                  <a:lnTo>
                    <a:pt x="106" y="1126"/>
                  </a:lnTo>
                  <a:lnTo>
                    <a:pt x="106" y="1113"/>
                  </a:lnTo>
                  <a:lnTo>
                    <a:pt x="110" y="1109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14" y="1088"/>
                  </a:lnTo>
                  <a:lnTo>
                    <a:pt x="118" y="1084"/>
                  </a:lnTo>
                  <a:lnTo>
                    <a:pt x="123" y="1071"/>
                  </a:lnTo>
                  <a:lnTo>
                    <a:pt x="131" y="1050"/>
                  </a:lnTo>
                  <a:lnTo>
                    <a:pt x="135" y="1037"/>
                  </a:lnTo>
                  <a:lnTo>
                    <a:pt x="140" y="1029"/>
                  </a:lnTo>
                  <a:lnTo>
                    <a:pt x="144" y="1020"/>
                  </a:lnTo>
                  <a:lnTo>
                    <a:pt x="144" y="1016"/>
                  </a:lnTo>
                  <a:lnTo>
                    <a:pt x="144" y="1008"/>
                  </a:lnTo>
                  <a:lnTo>
                    <a:pt x="144" y="1003"/>
                  </a:lnTo>
                  <a:lnTo>
                    <a:pt x="144" y="999"/>
                  </a:lnTo>
                  <a:lnTo>
                    <a:pt x="148" y="991"/>
                  </a:lnTo>
                  <a:lnTo>
                    <a:pt x="144" y="982"/>
                  </a:lnTo>
                  <a:lnTo>
                    <a:pt x="144" y="974"/>
                  </a:lnTo>
                  <a:lnTo>
                    <a:pt x="144" y="965"/>
                  </a:lnTo>
                  <a:lnTo>
                    <a:pt x="144" y="957"/>
                  </a:lnTo>
                  <a:lnTo>
                    <a:pt x="144" y="953"/>
                  </a:lnTo>
                  <a:lnTo>
                    <a:pt x="140" y="944"/>
                  </a:lnTo>
                  <a:lnTo>
                    <a:pt x="140" y="940"/>
                  </a:lnTo>
                  <a:lnTo>
                    <a:pt x="135" y="936"/>
                  </a:lnTo>
                  <a:lnTo>
                    <a:pt x="135" y="931"/>
                  </a:lnTo>
                  <a:lnTo>
                    <a:pt x="131" y="931"/>
                  </a:lnTo>
                  <a:lnTo>
                    <a:pt x="127" y="931"/>
                  </a:lnTo>
                  <a:lnTo>
                    <a:pt x="123" y="931"/>
                  </a:lnTo>
                  <a:lnTo>
                    <a:pt x="118" y="936"/>
                  </a:lnTo>
                  <a:lnTo>
                    <a:pt x="114" y="940"/>
                  </a:lnTo>
                  <a:lnTo>
                    <a:pt x="101" y="948"/>
                  </a:lnTo>
                  <a:lnTo>
                    <a:pt x="93" y="953"/>
                  </a:lnTo>
                  <a:lnTo>
                    <a:pt x="89" y="957"/>
                  </a:lnTo>
                  <a:lnTo>
                    <a:pt x="84" y="957"/>
                  </a:lnTo>
                  <a:lnTo>
                    <a:pt x="80" y="961"/>
                  </a:lnTo>
                  <a:lnTo>
                    <a:pt x="76" y="961"/>
                  </a:lnTo>
                  <a:lnTo>
                    <a:pt x="72" y="961"/>
                  </a:lnTo>
                  <a:lnTo>
                    <a:pt x="68" y="961"/>
                  </a:lnTo>
                  <a:lnTo>
                    <a:pt x="63" y="957"/>
                  </a:lnTo>
                  <a:lnTo>
                    <a:pt x="59" y="953"/>
                  </a:lnTo>
                  <a:lnTo>
                    <a:pt x="55" y="948"/>
                  </a:lnTo>
                  <a:lnTo>
                    <a:pt x="55" y="944"/>
                  </a:lnTo>
                  <a:lnTo>
                    <a:pt x="51" y="940"/>
                  </a:lnTo>
                  <a:lnTo>
                    <a:pt x="46" y="936"/>
                  </a:lnTo>
                  <a:lnTo>
                    <a:pt x="46" y="927"/>
                  </a:lnTo>
                  <a:lnTo>
                    <a:pt x="46" y="919"/>
                  </a:lnTo>
                  <a:lnTo>
                    <a:pt x="42" y="914"/>
                  </a:lnTo>
                  <a:lnTo>
                    <a:pt x="42" y="902"/>
                  </a:lnTo>
                  <a:lnTo>
                    <a:pt x="42" y="872"/>
                  </a:lnTo>
                  <a:lnTo>
                    <a:pt x="38" y="864"/>
                  </a:lnTo>
                  <a:lnTo>
                    <a:pt x="38" y="855"/>
                  </a:lnTo>
                  <a:lnTo>
                    <a:pt x="38" y="847"/>
                  </a:lnTo>
                  <a:lnTo>
                    <a:pt x="34" y="842"/>
                  </a:lnTo>
                  <a:lnTo>
                    <a:pt x="29" y="834"/>
                  </a:lnTo>
                  <a:lnTo>
                    <a:pt x="25" y="830"/>
                  </a:lnTo>
                  <a:lnTo>
                    <a:pt x="25" y="821"/>
                  </a:lnTo>
                  <a:lnTo>
                    <a:pt x="17" y="813"/>
                  </a:lnTo>
                  <a:lnTo>
                    <a:pt x="17" y="809"/>
                  </a:lnTo>
                  <a:lnTo>
                    <a:pt x="13" y="804"/>
                  </a:lnTo>
                  <a:lnTo>
                    <a:pt x="8" y="800"/>
                  </a:lnTo>
                  <a:lnTo>
                    <a:pt x="4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0" name="Freeform 16"/>
            <p:cNvSpPr>
              <a:spLocks noEditPoints="1"/>
            </p:cNvSpPr>
            <p:nvPr/>
          </p:nvSpPr>
          <p:spPr bwMode="auto">
            <a:xfrm>
              <a:off x="1057539" y="1800754"/>
              <a:ext cx="751294" cy="607788"/>
            </a:xfrm>
            <a:custGeom>
              <a:avLst/>
              <a:gdLst>
                <a:gd name="T0" fmla="*/ 140 w 2367"/>
                <a:gd name="T1" fmla="*/ 1499 h 1914"/>
                <a:gd name="T2" fmla="*/ 326 w 2367"/>
                <a:gd name="T3" fmla="*/ 1529 h 1914"/>
                <a:gd name="T4" fmla="*/ 398 w 2367"/>
                <a:gd name="T5" fmla="*/ 1448 h 1914"/>
                <a:gd name="T6" fmla="*/ 500 w 2367"/>
                <a:gd name="T7" fmla="*/ 1393 h 1914"/>
                <a:gd name="T8" fmla="*/ 538 w 2367"/>
                <a:gd name="T9" fmla="*/ 1156 h 1914"/>
                <a:gd name="T10" fmla="*/ 690 w 2367"/>
                <a:gd name="T11" fmla="*/ 1020 h 1914"/>
                <a:gd name="T12" fmla="*/ 779 w 2367"/>
                <a:gd name="T13" fmla="*/ 771 h 1914"/>
                <a:gd name="T14" fmla="*/ 809 w 2367"/>
                <a:gd name="T15" fmla="*/ 496 h 1914"/>
                <a:gd name="T16" fmla="*/ 771 w 2367"/>
                <a:gd name="T17" fmla="*/ 326 h 1914"/>
                <a:gd name="T18" fmla="*/ 839 w 2367"/>
                <a:gd name="T19" fmla="*/ 241 h 1914"/>
                <a:gd name="T20" fmla="*/ 915 w 2367"/>
                <a:gd name="T21" fmla="*/ 216 h 1914"/>
                <a:gd name="T22" fmla="*/ 1021 w 2367"/>
                <a:gd name="T23" fmla="*/ 297 h 1914"/>
                <a:gd name="T24" fmla="*/ 1279 w 2367"/>
                <a:gd name="T25" fmla="*/ 246 h 1914"/>
                <a:gd name="T26" fmla="*/ 1279 w 2367"/>
                <a:gd name="T27" fmla="*/ 106 h 1914"/>
                <a:gd name="T28" fmla="*/ 1359 w 2367"/>
                <a:gd name="T29" fmla="*/ 30 h 1914"/>
                <a:gd name="T30" fmla="*/ 1516 w 2367"/>
                <a:gd name="T31" fmla="*/ 9 h 1914"/>
                <a:gd name="T32" fmla="*/ 1567 w 2367"/>
                <a:gd name="T33" fmla="*/ 157 h 1914"/>
                <a:gd name="T34" fmla="*/ 1584 w 2367"/>
                <a:gd name="T35" fmla="*/ 237 h 1914"/>
                <a:gd name="T36" fmla="*/ 1452 w 2367"/>
                <a:gd name="T37" fmla="*/ 254 h 1914"/>
                <a:gd name="T38" fmla="*/ 1452 w 2367"/>
                <a:gd name="T39" fmla="*/ 347 h 1914"/>
                <a:gd name="T40" fmla="*/ 1546 w 2367"/>
                <a:gd name="T41" fmla="*/ 318 h 1914"/>
                <a:gd name="T42" fmla="*/ 1634 w 2367"/>
                <a:gd name="T43" fmla="*/ 352 h 1914"/>
                <a:gd name="T44" fmla="*/ 1681 w 2367"/>
                <a:gd name="T45" fmla="*/ 394 h 1914"/>
                <a:gd name="T46" fmla="*/ 1778 w 2367"/>
                <a:gd name="T47" fmla="*/ 343 h 1914"/>
                <a:gd name="T48" fmla="*/ 1880 w 2367"/>
                <a:gd name="T49" fmla="*/ 322 h 1914"/>
                <a:gd name="T50" fmla="*/ 1977 w 2367"/>
                <a:gd name="T51" fmla="*/ 428 h 1914"/>
                <a:gd name="T52" fmla="*/ 2096 w 2367"/>
                <a:gd name="T53" fmla="*/ 457 h 1914"/>
                <a:gd name="T54" fmla="*/ 2206 w 2367"/>
                <a:gd name="T55" fmla="*/ 487 h 1914"/>
                <a:gd name="T56" fmla="*/ 2274 w 2367"/>
                <a:gd name="T57" fmla="*/ 445 h 1914"/>
                <a:gd name="T58" fmla="*/ 2244 w 2367"/>
                <a:gd name="T59" fmla="*/ 525 h 1914"/>
                <a:gd name="T60" fmla="*/ 2265 w 2367"/>
                <a:gd name="T61" fmla="*/ 656 h 1914"/>
                <a:gd name="T62" fmla="*/ 2159 w 2367"/>
                <a:gd name="T63" fmla="*/ 669 h 1914"/>
                <a:gd name="T64" fmla="*/ 2096 w 2367"/>
                <a:gd name="T65" fmla="*/ 728 h 1914"/>
                <a:gd name="T66" fmla="*/ 2113 w 2367"/>
                <a:gd name="T67" fmla="*/ 893 h 1914"/>
                <a:gd name="T68" fmla="*/ 2185 w 2367"/>
                <a:gd name="T69" fmla="*/ 991 h 1914"/>
                <a:gd name="T70" fmla="*/ 2261 w 2367"/>
                <a:gd name="T71" fmla="*/ 1105 h 1914"/>
                <a:gd name="T72" fmla="*/ 2333 w 2367"/>
                <a:gd name="T73" fmla="*/ 1173 h 1914"/>
                <a:gd name="T74" fmla="*/ 2363 w 2367"/>
                <a:gd name="T75" fmla="*/ 1258 h 1914"/>
                <a:gd name="T76" fmla="*/ 2206 w 2367"/>
                <a:gd name="T77" fmla="*/ 1330 h 1914"/>
                <a:gd name="T78" fmla="*/ 2244 w 2367"/>
                <a:gd name="T79" fmla="*/ 1423 h 1914"/>
                <a:gd name="T80" fmla="*/ 2117 w 2367"/>
                <a:gd name="T81" fmla="*/ 1465 h 1914"/>
                <a:gd name="T82" fmla="*/ 1812 w 2367"/>
                <a:gd name="T83" fmla="*/ 1579 h 1914"/>
                <a:gd name="T84" fmla="*/ 1550 w 2367"/>
                <a:gd name="T85" fmla="*/ 1677 h 1914"/>
                <a:gd name="T86" fmla="*/ 1334 w 2367"/>
                <a:gd name="T87" fmla="*/ 1702 h 1914"/>
                <a:gd name="T88" fmla="*/ 1165 w 2367"/>
                <a:gd name="T89" fmla="*/ 1660 h 1914"/>
                <a:gd name="T90" fmla="*/ 927 w 2367"/>
                <a:gd name="T91" fmla="*/ 1749 h 1914"/>
                <a:gd name="T92" fmla="*/ 695 w 2367"/>
                <a:gd name="T93" fmla="*/ 1833 h 1914"/>
                <a:gd name="T94" fmla="*/ 487 w 2367"/>
                <a:gd name="T95" fmla="*/ 1855 h 1914"/>
                <a:gd name="T96" fmla="*/ 301 w 2367"/>
                <a:gd name="T97" fmla="*/ 1897 h 1914"/>
                <a:gd name="T98" fmla="*/ 220 w 2367"/>
                <a:gd name="T99" fmla="*/ 1804 h 1914"/>
                <a:gd name="T100" fmla="*/ 123 w 2367"/>
                <a:gd name="T101" fmla="*/ 1804 h 1914"/>
                <a:gd name="T102" fmla="*/ 81 w 2367"/>
                <a:gd name="T103" fmla="*/ 1711 h 1914"/>
                <a:gd name="T104" fmla="*/ 9 w 2367"/>
                <a:gd name="T105" fmla="*/ 1605 h 1914"/>
                <a:gd name="T106" fmla="*/ 1241 w 2367"/>
                <a:gd name="T107" fmla="*/ 965 h 1914"/>
                <a:gd name="T108" fmla="*/ 1313 w 2367"/>
                <a:gd name="T109" fmla="*/ 1050 h 1914"/>
                <a:gd name="T110" fmla="*/ 1283 w 2367"/>
                <a:gd name="T111" fmla="*/ 1169 h 1914"/>
                <a:gd name="T112" fmla="*/ 1397 w 2367"/>
                <a:gd name="T113" fmla="*/ 1224 h 1914"/>
                <a:gd name="T114" fmla="*/ 1516 w 2367"/>
                <a:gd name="T115" fmla="*/ 1207 h 1914"/>
                <a:gd name="T116" fmla="*/ 1571 w 2367"/>
                <a:gd name="T117" fmla="*/ 1135 h 1914"/>
                <a:gd name="T118" fmla="*/ 1486 w 2367"/>
                <a:gd name="T119" fmla="*/ 1067 h 1914"/>
                <a:gd name="T120" fmla="*/ 1457 w 2367"/>
                <a:gd name="T121" fmla="*/ 974 h 1914"/>
                <a:gd name="T122" fmla="*/ 1317 w 2367"/>
                <a:gd name="T123" fmla="*/ 923 h 1914"/>
                <a:gd name="T124" fmla="*/ 1177 w 2367"/>
                <a:gd name="T125" fmla="*/ 90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1914">
                  <a:moveTo>
                    <a:pt x="0" y="1571"/>
                  </a:moveTo>
                  <a:lnTo>
                    <a:pt x="5" y="1558"/>
                  </a:lnTo>
                  <a:lnTo>
                    <a:pt x="5" y="1554"/>
                  </a:lnTo>
                  <a:lnTo>
                    <a:pt x="5" y="1550"/>
                  </a:lnTo>
                  <a:lnTo>
                    <a:pt x="5" y="1541"/>
                  </a:lnTo>
                  <a:lnTo>
                    <a:pt x="13" y="1516"/>
                  </a:lnTo>
                  <a:lnTo>
                    <a:pt x="17" y="1486"/>
                  </a:lnTo>
                  <a:lnTo>
                    <a:pt x="21" y="1478"/>
                  </a:lnTo>
                  <a:lnTo>
                    <a:pt x="21" y="1469"/>
                  </a:lnTo>
                  <a:lnTo>
                    <a:pt x="26" y="1469"/>
                  </a:lnTo>
                  <a:lnTo>
                    <a:pt x="47" y="1473"/>
                  </a:lnTo>
                  <a:lnTo>
                    <a:pt x="98" y="1482"/>
                  </a:lnTo>
                  <a:lnTo>
                    <a:pt x="106" y="1482"/>
                  </a:lnTo>
                  <a:lnTo>
                    <a:pt x="110" y="1486"/>
                  </a:lnTo>
                  <a:lnTo>
                    <a:pt x="119" y="1486"/>
                  </a:lnTo>
                  <a:lnTo>
                    <a:pt x="123" y="1490"/>
                  </a:lnTo>
                  <a:lnTo>
                    <a:pt x="132" y="1490"/>
                  </a:lnTo>
                  <a:lnTo>
                    <a:pt x="136" y="1495"/>
                  </a:lnTo>
                  <a:lnTo>
                    <a:pt x="140" y="1499"/>
                  </a:lnTo>
                  <a:lnTo>
                    <a:pt x="148" y="1503"/>
                  </a:lnTo>
                  <a:lnTo>
                    <a:pt x="153" y="1507"/>
                  </a:lnTo>
                  <a:lnTo>
                    <a:pt x="157" y="1512"/>
                  </a:lnTo>
                  <a:lnTo>
                    <a:pt x="165" y="1512"/>
                  </a:lnTo>
                  <a:lnTo>
                    <a:pt x="170" y="1516"/>
                  </a:lnTo>
                  <a:lnTo>
                    <a:pt x="174" y="1516"/>
                  </a:lnTo>
                  <a:lnTo>
                    <a:pt x="191" y="1516"/>
                  </a:lnTo>
                  <a:lnTo>
                    <a:pt x="195" y="1520"/>
                  </a:lnTo>
                  <a:lnTo>
                    <a:pt x="212" y="1520"/>
                  </a:lnTo>
                  <a:lnTo>
                    <a:pt x="220" y="1524"/>
                  </a:lnTo>
                  <a:lnTo>
                    <a:pt x="229" y="1524"/>
                  </a:lnTo>
                  <a:lnTo>
                    <a:pt x="242" y="1524"/>
                  </a:lnTo>
                  <a:lnTo>
                    <a:pt x="263" y="1524"/>
                  </a:lnTo>
                  <a:lnTo>
                    <a:pt x="275" y="1524"/>
                  </a:lnTo>
                  <a:lnTo>
                    <a:pt x="284" y="1524"/>
                  </a:lnTo>
                  <a:lnTo>
                    <a:pt x="292" y="1529"/>
                  </a:lnTo>
                  <a:lnTo>
                    <a:pt x="314" y="1529"/>
                  </a:lnTo>
                  <a:lnTo>
                    <a:pt x="322" y="1529"/>
                  </a:lnTo>
                  <a:lnTo>
                    <a:pt x="326" y="1529"/>
                  </a:lnTo>
                  <a:lnTo>
                    <a:pt x="335" y="1529"/>
                  </a:lnTo>
                  <a:lnTo>
                    <a:pt x="339" y="1529"/>
                  </a:lnTo>
                  <a:lnTo>
                    <a:pt x="343" y="1524"/>
                  </a:lnTo>
                  <a:lnTo>
                    <a:pt x="347" y="1524"/>
                  </a:lnTo>
                  <a:lnTo>
                    <a:pt x="352" y="1520"/>
                  </a:lnTo>
                  <a:lnTo>
                    <a:pt x="356" y="1516"/>
                  </a:lnTo>
                  <a:lnTo>
                    <a:pt x="360" y="1512"/>
                  </a:lnTo>
                  <a:lnTo>
                    <a:pt x="360" y="1507"/>
                  </a:lnTo>
                  <a:lnTo>
                    <a:pt x="364" y="1503"/>
                  </a:lnTo>
                  <a:lnTo>
                    <a:pt x="369" y="1499"/>
                  </a:lnTo>
                  <a:lnTo>
                    <a:pt x="369" y="1490"/>
                  </a:lnTo>
                  <a:lnTo>
                    <a:pt x="373" y="1486"/>
                  </a:lnTo>
                  <a:lnTo>
                    <a:pt x="377" y="1482"/>
                  </a:lnTo>
                  <a:lnTo>
                    <a:pt x="381" y="1473"/>
                  </a:lnTo>
                  <a:lnTo>
                    <a:pt x="386" y="1469"/>
                  </a:lnTo>
                  <a:lnTo>
                    <a:pt x="390" y="1465"/>
                  </a:lnTo>
                  <a:lnTo>
                    <a:pt x="394" y="1461"/>
                  </a:lnTo>
                  <a:lnTo>
                    <a:pt x="398" y="1452"/>
                  </a:lnTo>
                  <a:lnTo>
                    <a:pt x="398" y="1448"/>
                  </a:lnTo>
                  <a:lnTo>
                    <a:pt x="402" y="1444"/>
                  </a:lnTo>
                  <a:lnTo>
                    <a:pt x="402" y="1440"/>
                  </a:lnTo>
                  <a:lnTo>
                    <a:pt x="407" y="1440"/>
                  </a:lnTo>
                  <a:lnTo>
                    <a:pt x="411" y="1435"/>
                  </a:lnTo>
                  <a:lnTo>
                    <a:pt x="415" y="1435"/>
                  </a:lnTo>
                  <a:lnTo>
                    <a:pt x="419" y="1435"/>
                  </a:lnTo>
                  <a:lnTo>
                    <a:pt x="424" y="1435"/>
                  </a:lnTo>
                  <a:lnTo>
                    <a:pt x="445" y="1431"/>
                  </a:lnTo>
                  <a:lnTo>
                    <a:pt x="449" y="1431"/>
                  </a:lnTo>
                  <a:lnTo>
                    <a:pt x="458" y="1431"/>
                  </a:lnTo>
                  <a:lnTo>
                    <a:pt x="462" y="1431"/>
                  </a:lnTo>
                  <a:lnTo>
                    <a:pt x="466" y="1427"/>
                  </a:lnTo>
                  <a:lnTo>
                    <a:pt x="470" y="1427"/>
                  </a:lnTo>
                  <a:lnTo>
                    <a:pt x="479" y="1418"/>
                  </a:lnTo>
                  <a:lnTo>
                    <a:pt x="487" y="1414"/>
                  </a:lnTo>
                  <a:lnTo>
                    <a:pt x="491" y="1410"/>
                  </a:lnTo>
                  <a:lnTo>
                    <a:pt x="496" y="1406"/>
                  </a:lnTo>
                  <a:lnTo>
                    <a:pt x="500" y="1402"/>
                  </a:lnTo>
                  <a:lnTo>
                    <a:pt x="500" y="1393"/>
                  </a:lnTo>
                  <a:lnTo>
                    <a:pt x="500" y="1389"/>
                  </a:lnTo>
                  <a:lnTo>
                    <a:pt x="500" y="1385"/>
                  </a:lnTo>
                  <a:lnTo>
                    <a:pt x="504" y="1351"/>
                  </a:lnTo>
                  <a:lnTo>
                    <a:pt x="508" y="1279"/>
                  </a:lnTo>
                  <a:lnTo>
                    <a:pt x="508" y="1245"/>
                  </a:lnTo>
                  <a:lnTo>
                    <a:pt x="513" y="1232"/>
                  </a:lnTo>
                  <a:lnTo>
                    <a:pt x="513" y="1224"/>
                  </a:lnTo>
                  <a:lnTo>
                    <a:pt x="513" y="1219"/>
                  </a:lnTo>
                  <a:lnTo>
                    <a:pt x="513" y="1211"/>
                  </a:lnTo>
                  <a:lnTo>
                    <a:pt x="517" y="1207"/>
                  </a:lnTo>
                  <a:lnTo>
                    <a:pt x="517" y="1198"/>
                  </a:lnTo>
                  <a:lnTo>
                    <a:pt x="517" y="1194"/>
                  </a:lnTo>
                  <a:lnTo>
                    <a:pt x="521" y="1186"/>
                  </a:lnTo>
                  <a:lnTo>
                    <a:pt x="521" y="1181"/>
                  </a:lnTo>
                  <a:lnTo>
                    <a:pt x="525" y="1177"/>
                  </a:lnTo>
                  <a:lnTo>
                    <a:pt x="529" y="1173"/>
                  </a:lnTo>
                  <a:lnTo>
                    <a:pt x="529" y="1169"/>
                  </a:lnTo>
                  <a:lnTo>
                    <a:pt x="534" y="1160"/>
                  </a:lnTo>
                  <a:lnTo>
                    <a:pt x="538" y="1156"/>
                  </a:lnTo>
                  <a:lnTo>
                    <a:pt x="542" y="1152"/>
                  </a:lnTo>
                  <a:lnTo>
                    <a:pt x="546" y="1148"/>
                  </a:lnTo>
                  <a:lnTo>
                    <a:pt x="551" y="1148"/>
                  </a:lnTo>
                  <a:lnTo>
                    <a:pt x="555" y="1143"/>
                  </a:lnTo>
                  <a:lnTo>
                    <a:pt x="559" y="1143"/>
                  </a:lnTo>
                  <a:lnTo>
                    <a:pt x="563" y="1143"/>
                  </a:lnTo>
                  <a:lnTo>
                    <a:pt x="572" y="1139"/>
                  </a:lnTo>
                  <a:lnTo>
                    <a:pt x="580" y="1139"/>
                  </a:lnTo>
                  <a:lnTo>
                    <a:pt x="585" y="1139"/>
                  </a:lnTo>
                  <a:lnTo>
                    <a:pt x="589" y="1135"/>
                  </a:lnTo>
                  <a:lnTo>
                    <a:pt x="593" y="1135"/>
                  </a:lnTo>
                  <a:lnTo>
                    <a:pt x="597" y="1131"/>
                  </a:lnTo>
                  <a:lnTo>
                    <a:pt x="601" y="1122"/>
                  </a:lnTo>
                  <a:lnTo>
                    <a:pt x="614" y="1114"/>
                  </a:lnTo>
                  <a:lnTo>
                    <a:pt x="631" y="1088"/>
                  </a:lnTo>
                  <a:lnTo>
                    <a:pt x="652" y="1067"/>
                  </a:lnTo>
                  <a:lnTo>
                    <a:pt x="665" y="1050"/>
                  </a:lnTo>
                  <a:lnTo>
                    <a:pt x="686" y="1029"/>
                  </a:lnTo>
                  <a:lnTo>
                    <a:pt x="690" y="1020"/>
                  </a:lnTo>
                  <a:lnTo>
                    <a:pt x="695" y="1016"/>
                  </a:lnTo>
                  <a:lnTo>
                    <a:pt x="699" y="1008"/>
                  </a:lnTo>
                  <a:lnTo>
                    <a:pt x="707" y="995"/>
                  </a:lnTo>
                  <a:lnTo>
                    <a:pt x="741" y="932"/>
                  </a:lnTo>
                  <a:lnTo>
                    <a:pt x="754" y="915"/>
                  </a:lnTo>
                  <a:lnTo>
                    <a:pt x="758" y="906"/>
                  </a:lnTo>
                  <a:lnTo>
                    <a:pt x="758" y="902"/>
                  </a:lnTo>
                  <a:lnTo>
                    <a:pt x="762" y="898"/>
                  </a:lnTo>
                  <a:lnTo>
                    <a:pt x="762" y="889"/>
                  </a:lnTo>
                  <a:lnTo>
                    <a:pt x="767" y="885"/>
                  </a:lnTo>
                  <a:lnTo>
                    <a:pt x="767" y="877"/>
                  </a:lnTo>
                  <a:lnTo>
                    <a:pt x="771" y="872"/>
                  </a:lnTo>
                  <a:lnTo>
                    <a:pt x="771" y="868"/>
                  </a:lnTo>
                  <a:lnTo>
                    <a:pt x="771" y="860"/>
                  </a:lnTo>
                  <a:lnTo>
                    <a:pt x="771" y="843"/>
                  </a:lnTo>
                  <a:lnTo>
                    <a:pt x="775" y="817"/>
                  </a:lnTo>
                  <a:lnTo>
                    <a:pt x="775" y="800"/>
                  </a:lnTo>
                  <a:lnTo>
                    <a:pt x="775" y="788"/>
                  </a:lnTo>
                  <a:lnTo>
                    <a:pt x="779" y="771"/>
                  </a:lnTo>
                  <a:lnTo>
                    <a:pt x="784" y="750"/>
                  </a:lnTo>
                  <a:lnTo>
                    <a:pt x="788" y="733"/>
                  </a:lnTo>
                  <a:lnTo>
                    <a:pt x="788" y="720"/>
                  </a:lnTo>
                  <a:lnTo>
                    <a:pt x="792" y="707"/>
                  </a:lnTo>
                  <a:lnTo>
                    <a:pt x="800" y="673"/>
                  </a:lnTo>
                  <a:lnTo>
                    <a:pt x="805" y="661"/>
                  </a:lnTo>
                  <a:lnTo>
                    <a:pt x="805" y="652"/>
                  </a:lnTo>
                  <a:lnTo>
                    <a:pt x="805" y="639"/>
                  </a:lnTo>
                  <a:lnTo>
                    <a:pt x="809" y="627"/>
                  </a:lnTo>
                  <a:lnTo>
                    <a:pt x="809" y="610"/>
                  </a:lnTo>
                  <a:lnTo>
                    <a:pt x="813" y="601"/>
                  </a:lnTo>
                  <a:lnTo>
                    <a:pt x="813" y="589"/>
                  </a:lnTo>
                  <a:lnTo>
                    <a:pt x="813" y="576"/>
                  </a:lnTo>
                  <a:lnTo>
                    <a:pt x="813" y="567"/>
                  </a:lnTo>
                  <a:lnTo>
                    <a:pt x="813" y="559"/>
                  </a:lnTo>
                  <a:lnTo>
                    <a:pt x="809" y="534"/>
                  </a:lnTo>
                  <a:lnTo>
                    <a:pt x="809" y="517"/>
                  </a:lnTo>
                  <a:lnTo>
                    <a:pt x="809" y="504"/>
                  </a:lnTo>
                  <a:lnTo>
                    <a:pt x="809" y="496"/>
                  </a:lnTo>
                  <a:lnTo>
                    <a:pt x="809" y="491"/>
                  </a:lnTo>
                  <a:lnTo>
                    <a:pt x="809" y="487"/>
                  </a:lnTo>
                  <a:lnTo>
                    <a:pt x="809" y="483"/>
                  </a:lnTo>
                  <a:lnTo>
                    <a:pt x="813" y="470"/>
                  </a:lnTo>
                  <a:lnTo>
                    <a:pt x="813" y="466"/>
                  </a:lnTo>
                  <a:lnTo>
                    <a:pt x="817" y="462"/>
                  </a:lnTo>
                  <a:lnTo>
                    <a:pt x="817" y="457"/>
                  </a:lnTo>
                  <a:lnTo>
                    <a:pt x="817" y="453"/>
                  </a:lnTo>
                  <a:lnTo>
                    <a:pt x="813" y="445"/>
                  </a:lnTo>
                  <a:lnTo>
                    <a:pt x="813" y="432"/>
                  </a:lnTo>
                  <a:lnTo>
                    <a:pt x="809" y="424"/>
                  </a:lnTo>
                  <a:lnTo>
                    <a:pt x="805" y="411"/>
                  </a:lnTo>
                  <a:lnTo>
                    <a:pt x="800" y="407"/>
                  </a:lnTo>
                  <a:lnTo>
                    <a:pt x="788" y="373"/>
                  </a:lnTo>
                  <a:lnTo>
                    <a:pt x="784" y="360"/>
                  </a:lnTo>
                  <a:lnTo>
                    <a:pt x="775" y="347"/>
                  </a:lnTo>
                  <a:lnTo>
                    <a:pt x="775" y="343"/>
                  </a:lnTo>
                  <a:lnTo>
                    <a:pt x="771" y="330"/>
                  </a:lnTo>
                  <a:lnTo>
                    <a:pt x="771" y="326"/>
                  </a:lnTo>
                  <a:lnTo>
                    <a:pt x="771" y="322"/>
                  </a:lnTo>
                  <a:lnTo>
                    <a:pt x="771" y="318"/>
                  </a:lnTo>
                  <a:lnTo>
                    <a:pt x="771" y="309"/>
                  </a:lnTo>
                  <a:lnTo>
                    <a:pt x="775" y="301"/>
                  </a:lnTo>
                  <a:lnTo>
                    <a:pt x="779" y="288"/>
                  </a:lnTo>
                  <a:lnTo>
                    <a:pt x="779" y="284"/>
                  </a:lnTo>
                  <a:lnTo>
                    <a:pt x="779" y="280"/>
                  </a:lnTo>
                  <a:lnTo>
                    <a:pt x="784" y="275"/>
                  </a:lnTo>
                  <a:lnTo>
                    <a:pt x="784" y="271"/>
                  </a:lnTo>
                  <a:lnTo>
                    <a:pt x="788" y="267"/>
                  </a:lnTo>
                  <a:lnTo>
                    <a:pt x="792" y="263"/>
                  </a:lnTo>
                  <a:lnTo>
                    <a:pt x="796" y="263"/>
                  </a:lnTo>
                  <a:lnTo>
                    <a:pt x="800" y="258"/>
                  </a:lnTo>
                  <a:lnTo>
                    <a:pt x="805" y="258"/>
                  </a:lnTo>
                  <a:lnTo>
                    <a:pt x="817" y="250"/>
                  </a:lnTo>
                  <a:lnTo>
                    <a:pt x="826" y="250"/>
                  </a:lnTo>
                  <a:lnTo>
                    <a:pt x="830" y="246"/>
                  </a:lnTo>
                  <a:lnTo>
                    <a:pt x="834" y="246"/>
                  </a:lnTo>
                  <a:lnTo>
                    <a:pt x="839" y="241"/>
                  </a:lnTo>
                  <a:lnTo>
                    <a:pt x="843" y="237"/>
                  </a:lnTo>
                  <a:lnTo>
                    <a:pt x="847" y="233"/>
                  </a:lnTo>
                  <a:lnTo>
                    <a:pt x="851" y="225"/>
                  </a:lnTo>
                  <a:lnTo>
                    <a:pt x="860" y="216"/>
                  </a:lnTo>
                  <a:lnTo>
                    <a:pt x="868" y="203"/>
                  </a:lnTo>
                  <a:lnTo>
                    <a:pt x="872" y="199"/>
                  </a:lnTo>
                  <a:lnTo>
                    <a:pt x="877" y="195"/>
                  </a:lnTo>
                  <a:lnTo>
                    <a:pt x="881" y="186"/>
                  </a:lnTo>
                  <a:lnTo>
                    <a:pt x="885" y="182"/>
                  </a:lnTo>
                  <a:lnTo>
                    <a:pt x="889" y="174"/>
                  </a:lnTo>
                  <a:lnTo>
                    <a:pt x="894" y="174"/>
                  </a:lnTo>
                  <a:lnTo>
                    <a:pt x="898" y="174"/>
                  </a:lnTo>
                  <a:lnTo>
                    <a:pt x="898" y="178"/>
                  </a:lnTo>
                  <a:lnTo>
                    <a:pt x="902" y="182"/>
                  </a:lnTo>
                  <a:lnTo>
                    <a:pt x="902" y="191"/>
                  </a:lnTo>
                  <a:lnTo>
                    <a:pt x="906" y="199"/>
                  </a:lnTo>
                  <a:lnTo>
                    <a:pt x="906" y="203"/>
                  </a:lnTo>
                  <a:lnTo>
                    <a:pt x="911" y="212"/>
                  </a:lnTo>
                  <a:lnTo>
                    <a:pt x="915" y="216"/>
                  </a:lnTo>
                  <a:lnTo>
                    <a:pt x="919" y="225"/>
                  </a:lnTo>
                  <a:lnTo>
                    <a:pt x="923" y="229"/>
                  </a:lnTo>
                  <a:lnTo>
                    <a:pt x="927" y="233"/>
                  </a:lnTo>
                  <a:lnTo>
                    <a:pt x="932" y="233"/>
                  </a:lnTo>
                  <a:lnTo>
                    <a:pt x="940" y="233"/>
                  </a:lnTo>
                  <a:lnTo>
                    <a:pt x="944" y="233"/>
                  </a:lnTo>
                  <a:lnTo>
                    <a:pt x="961" y="229"/>
                  </a:lnTo>
                  <a:lnTo>
                    <a:pt x="970" y="229"/>
                  </a:lnTo>
                  <a:lnTo>
                    <a:pt x="974" y="229"/>
                  </a:lnTo>
                  <a:lnTo>
                    <a:pt x="978" y="229"/>
                  </a:lnTo>
                  <a:lnTo>
                    <a:pt x="982" y="229"/>
                  </a:lnTo>
                  <a:lnTo>
                    <a:pt x="987" y="233"/>
                  </a:lnTo>
                  <a:lnTo>
                    <a:pt x="991" y="237"/>
                  </a:lnTo>
                  <a:lnTo>
                    <a:pt x="995" y="241"/>
                  </a:lnTo>
                  <a:lnTo>
                    <a:pt x="999" y="246"/>
                  </a:lnTo>
                  <a:lnTo>
                    <a:pt x="999" y="250"/>
                  </a:lnTo>
                  <a:lnTo>
                    <a:pt x="1004" y="258"/>
                  </a:lnTo>
                  <a:lnTo>
                    <a:pt x="1008" y="267"/>
                  </a:lnTo>
                  <a:lnTo>
                    <a:pt x="1021" y="297"/>
                  </a:lnTo>
                  <a:lnTo>
                    <a:pt x="1025" y="305"/>
                  </a:lnTo>
                  <a:lnTo>
                    <a:pt x="1025" y="309"/>
                  </a:lnTo>
                  <a:lnTo>
                    <a:pt x="1029" y="313"/>
                  </a:lnTo>
                  <a:lnTo>
                    <a:pt x="1033" y="318"/>
                  </a:lnTo>
                  <a:lnTo>
                    <a:pt x="1038" y="322"/>
                  </a:lnTo>
                  <a:lnTo>
                    <a:pt x="1042" y="326"/>
                  </a:lnTo>
                  <a:lnTo>
                    <a:pt x="1046" y="330"/>
                  </a:lnTo>
                  <a:lnTo>
                    <a:pt x="1050" y="330"/>
                  </a:lnTo>
                  <a:lnTo>
                    <a:pt x="1054" y="330"/>
                  </a:lnTo>
                  <a:lnTo>
                    <a:pt x="1063" y="330"/>
                  </a:lnTo>
                  <a:lnTo>
                    <a:pt x="1071" y="330"/>
                  </a:lnTo>
                  <a:lnTo>
                    <a:pt x="1076" y="326"/>
                  </a:lnTo>
                  <a:lnTo>
                    <a:pt x="1084" y="326"/>
                  </a:lnTo>
                  <a:lnTo>
                    <a:pt x="1101" y="318"/>
                  </a:lnTo>
                  <a:lnTo>
                    <a:pt x="1122" y="309"/>
                  </a:lnTo>
                  <a:lnTo>
                    <a:pt x="1190" y="280"/>
                  </a:lnTo>
                  <a:lnTo>
                    <a:pt x="1249" y="258"/>
                  </a:lnTo>
                  <a:lnTo>
                    <a:pt x="1266" y="250"/>
                  </a:lnTo>
                  <a:lnTo>
                    <a:pt x="1279" y="246"/>
                  </a:lnTo>
                  <a:lnTo>
                    <a:pt x="1283" y="241"/>
                  </a:lnTo>
                  <a:lnTo>
                    <a:pt x="1292" y="237"/>
                  </a:lnTo>
                  <a:lnTo>
                    <a:pt x="1296" y="233"/>
                  </a:lnTo>
                  <a:lnTo>
                    <a:pt x="1300" y="233"/>
                  </a:lnTo>
                  <a:lnTo>
                    <a:pt x="1304" y="229"/>
                  </a:lnTo>
                  <a:lnTo>
                    <a:pt x="1308" y="220"/>
                  </a:lnTo>
                  <a:lnTo>
                    <a:pt x="1308" y="216"/>
                  </a:lnTo>
                  <a:lnTo>
                    <a:pt x="1308" y="212"/>
                  </a:lnTo>
                  <a:lnTo>
                    <a:pt x="1308" y="208"/>
                  </a:lnTo>
                  <a:lnTo>
                    <a:pt x="1308" y="203"/>
                  </a:lnTo>
                  <a:lnTo>
                    <a:pt x="1308" y="195"/>
                  </a:lnTo>
                  <a:lnTo>
                    <a:pt x="1304" y="186"/>
                  </a:lnTo>
                  <a:lnTo>
                    <a:pt x="1300" y="174"/>
                  </a:lnTo>
                  <a:lnTo>
                    <a:pt x="1287" y="144"/>
                  </a:lnTo>
                  <a:lnTo>
                    <a:pt x="1283" y="131"/>
                  </a:lnTo>
                  <a:lnTo>
                    <a:pt x="1283" y="127"/>
                  </a:lnTo>
                  <a:lnTo>
                    <a:pt x="1283" y="119"/>
                  </a:lnTo>
                  <a:lnTo>
                    <a:pt x="1279" y="114"/>
                  </a:lnTo>
                  <a:lnTo>
                    <a:pt x="1279" y="106"/>
                  </a:lnTo>
                  <a:lnTo>
                    <a:pt x="1283" y="102"/>
                  </a:lnTo>
                  <a:lnTo>
                    <a:pt x="1283" y="98"/>
                  </a:lnTo>
                  <a:lnTo>
                    <a:pt x="1287" y="93"/>
                  </a:lnTo>
                  <a:lnTo>
                    <a:pt x="1292" y="89"/>
                  </a:lnTo>
                  <a:lnTo>
                    <a:pt x="1296" y="85"/>
                  </a:lnTo>
                  <a:lnTo>
                    <a:pt x="1300" y="85"/>
                  </a:lnTo>
                  <a:lnTo>
                    <a:pt x="1308" y="81"/>
                  </a:lnTo>
                  <a:lnTo>
                    <a:pt x="1321" y="72"/>
                  </a:lnTo>
                  <a:lnTo>
                    <a:pt x="1330" y="68"/>
                  </a:lnTo>
                  <a:lnTo>
                    <a:pt x="1334" y="64"/>
                  </a:lnTo>
                  <a:lnTo>
                    <a:pt x="1338" y="64"/>
                  </a:lnTo>
                  <a:lnTo>
                    <a:pt x="1342" y="59"/>
                  </a:lnTo>
                  <a:lnTo>
                    <a:pt x="1347" y="55"/>
                  </a:lnTo>
                  <a:lnTo>
                    <a:pt x="1351" y="51"/>
                  </a:lnTo>
                  <a:lnTo>
                    <a:pt x="1351" y="47"/>
                  </a:lnTo>
                  <a:lnTo>
                    <a:pt x="1351" y="42"/>
                  </a:lnTo>
                  <a:lnTo>
                    <a:pt x="1355" y="38"/>
                  </a:lnTo>
                  <a:lnTo>
                    <a:pt x="1355" y="34"/>
                  </a:lnTo>
                  <a:lnTo>
                    <a:pt x="1359" y="30"/>
                  </a:lnTo>
                  <a:lnTo>
                    <a:pt x="1363" y="30"/>
                  </a:lnTo>
                  <a:lnTo>
                    <a:pt x="1368" y="26"/>
                  </a:lnTo>
                  <a:lnTo>
                    <a:pt x="1376" y="26"/>
                  </a:lnTo>
                  <a:lnTo>
                    <a:pt x="1402" y="21"/>
                  </a:lnTo>
                  <a:lnTo>
                    <a:pt x="1410" y="17"/>
                  </a:lnTo>
                  <a:lnTo>
                    <a:pt x="1414" y="17"/>
                  </a:lnTo>
                  <a:lnTo>
                    <a:pt x="1419" y="13"/>
                  </a:lnTo>
                  <a:lnTo>
                    <a:pt x="1444" y="4"/>
                  </a:lnTo>
                  <a:lnTo>
                    <a:pt x="1448" y="4"/>
                  </a:lnTo>
                  <a:lnTo>
                    <a:pt x="1457" y="0"/>
                  </a:lnTo>
                  <a:lnTo>
                    <a:pt x="1461" y="0"/>
                  </a:lnTo>
                  <a:lnTo>
                    <a:pt x="1465" y="0"/>
                  </a:lnTo>
                  <a:lnTo>
                    <a:pt x="1469" y="0"/>
                  </a:lnTo>
                  <a:lnTo>
                    <a:pt x="1474" y="0"/>
                  </a:lnTo>
                  <a:lnTo>
                    <a:pt x="1478" y="0"/>
                  </a:lnTo>
                  <a:lnTo>
                    <a:pt x="1490" y="4"/>
                  </a:lnTo>
                  <a:lnTo>
                    <a:pt x="1507" y="4"/>
                  </a:lnTo>
                  <a:lnTo>
                    <a:pt x="1512" y="9"/>
                  </a:lnTo>
                  <a:lnTo>
                    <a:pt x="1516" y="9"/>
                  </a:lnTo>
                  <a:lnTo>
                    <a:pt x="1520" y="13"/>
                  </a:lnTo>
                  <a:lnTo>
                    <a:pt x="1524" y="17"/>
                  </a:lnTo>
                  <a:lnTo>
                    <a:pt x="1529" y="21"/>
                  </a:lnTo>
                  <a:lnTo>
                    <a:pt x="1533" y="26"/>
                  </a:lnTo>
                  <a:lnTo>
                    <a:pt x="1537" y="34"/>
                  </a:lnTo>
                  <a:lnTo>
                    <a:pt x="1537" y="38"/>
                  </a:lnTo>
                  <a:lnTo>
                    <a:pt x="1541" y="47"/>
                  </a:lnTo>
                  <a:lnTo>
                    <a:pt x="1550" y="64"/>
                  </a:lnTo>
                  <a:lnTo>
                    <a:pt x="1554" y="76"/>
                  </a:lnTo>
                  <a:lnTo>
                    <a:pt x="1558" y="89"/>
                  </a:lnTo>
                  <a:lnTo>
                    <a:pt x="1562" y="98"/>
                  </a:lnTo>
                  <a:lnTo>
                    <a:pt x="1562" y="102"/>
                  </a:lnTo>
                  <a:lnTo>
                    <a:pt x="1562" y="110"/>
                  </a:lnTo>
                  <a:lnTo>
                    <a:pt x="1567" y="114"/>
                  </a:lnTo>
                  <a:lnTo>
                    <a:pt x="1567" y="119"/>
                  </a:lnTo>
                  <a:lnTo>
                    <a:pt x="1567" y="127"/>
                  </a:lnTo>
                  <a:lnTo>
                    <a:pt x="1567" y="144"/>
                  </a:lnTo>
                  <a:lnTo>
                    <a:pt x="1567" y="153"/>
                  </a:lnTo>
                  <a:lnTo>
                    <a:pt x="1567" y="157"/>
                  </a:lnTo>
                  <a:lnTo>
                    <a:pt x="1571" y="165"/>
                  </a:lnTo>
                  <a:lnTo>
                    <a:pt x="1571" y="170"/>
                  </a:lnTo>
                  <a:lnTo>
                    <a:pt x="1571" y="174"/>
                  </a:lnTo>
                  <a:lnTo>
                    <a:pt x="1575" y="178"/>
                  </a:lnTo>
                  <a:lnTo>
                    <a:pt x="1579" y="182"/>
                  </a:lnTo>
                  <a:lnTo>
                    <a:pt x="1584" y="186"/>
                  </a:lnTo>
                  <a:lnTo>
                    <a:pt x="1588" y="191"/>
                  </a:lnTo>
                  <a:lnTo>
                    <a:pt x="1596" y="199"/>
                  </a:lnTo>
                  <a:lnTo>
                    <a:pt x="1601" y="199"/>
                  </a:lnTo>
                  <a:lnTo>
                    <a:pt x="1601" y="203"/>
                  </a:lnTo>
                  <a:lnTo>
                    <a:pt x="1605" y="208"/>
                  </a:lnTo>
                  <a:lnTo>
                    <a:pt x="1605" y="212"/>
                  </a:lnTo>
                  <a:lnTo>
                    <a:pt x="1605" y="216"/>
                  </a:lnTo>
                  <a:lnTo>
                    <a:pt x="1605" y="220"/>
                  </a:lnTo>
                  <a:lnTo>
                    <a:pt x="1601" y="225"/>
                  </a:lnTo>
                  <a:lnTo>
                    <a:pt x="1596" y="229"/>
                  </a:lnTo>
                  <a:lnTo>
                    <a:pt x="1592" y="229"/>
                  </a:lnTo>
                  <a:lnTo>
                    <a:pt x="1588" y="233"/>
                  </a:lnTo>
                  <a:lnTo>
                    <a:pt x="1584" y="237"/>
                  </a:lnTo>
                  <a:lnTo>
                    <a:pt x="1579" y="237"/>
                  </a:lnTo>
                  <a:lnTo>
                    <a:pt x="1571" y="241"/>
                  </a:lnTo>
                  <a:lnTo>
                    <a:pt x="1562" y="246"/>
                  </a:lnTo>
                  <a:lnTo>
                    <a:pt x="1554" y="250"/>
                  </a:lnTo>
                  <a:lnTo>
                    <a:pt x="1546" y="250"/>
                  </a:lnTo>
                  <a:lnTo>
                    <a:pt x="1537" y="254"/>
                  </a:lnTo>
                  <a:lnTo>
                    <a:pt x="1529" y="254"/>
                  </a:lnTo>
                  <a:lnTo>
                    <a:pt x="1520" y="254"/>
                  </a:lnTo>
                  <a:lnTo>
                    <a:pt x="1512" y="254"/>
                  </a:lnTo>
                  <a:lnTo>
                    <a:pt x="1503" y="254"/>
                  </a:lnTo>
                  <a:lnTo>
                    <a:pt x="1495" y="254"/>
                  </a:lnTo>
                  <a:lnTo>
                    <a:pt x="1486" y="254"/>
                  </a:lnTo>
                  <a:lnTo>
                    <a:pt x="1482" y="250"/>
                  </a:lnTo>
                  <a:lnTo>
                    <a:pt x="1478" y="250"/>
                  </a:lnTo>
                  <a:lnTo>
                    <a:pt x="1469" y="250"/>
                  </a:lnTo>
                  <a:lnTo>
                    <a:pt x="1465" y="250"/>
                  </a:lnTo>
                  <a:lnTo>
                    <a:pt x="1461" y="250"/>
                  </a:lnTo>
                  <a:lnTo>
                    <a:pt x="1457" y="254"/>
                  </a:lnTo>
                  <a:lnTo>
                    <a:pt x="1452" y="254"/>
                  </a:lnTo>
                  <a:lnTo>
                    <a:pt x="1448" y="258"/>
                  </a:lnTo>
                  <a:lnTo>
                    <a:pt x="1448" y="267"/>
                  </a:lnTo>
                  <a:lnTo>
                    <a:pt x="1444" y="271"/>
                  </a:lnTo>
                  <a:lnTo>
                    <a:pt x="1440" y="280"/>
                  </a:lnTo>
                  <a:lnTo>
                    <a:pt x="1440" y="284"/>
                  </a:lnTo>
                  <a:lnTo>
                    <a:pt x="1435" y="292"/>
                  </a:lnTo>
                  <a:lnTo>
                    <a:pt x="1435" y="297"/>
                  </a:lnTo>
                  <a:lnTo>
                    <a:pt x="1435" y="305"/>
                  </a:lnTo>
                  <a:lnTo>
                    <a:pt x="1435" y="309"/>
                  </a:lnTo>
                  <a:lnTo>
                    <a:pt x="1435" y="318"/>
                  </a:lnTo>
                  <a:lnTo>
                    <a:pt x="1435" y="322"/>
                  </a:lnTo>
                  <a:lnTo>
                    <a:pt x="1435" y="326"/>
                  </a:lnTo>
                  <a:lnTo>
                    <a:pt x="1435" y="330"/>
                  </a:lnTo>
                  <a:lnTo>
                    <a:pt x="1440" y="335"/>
                  </a:lnTo>
                  <a:lnTo>
                    <a:pt x="1440" y="339"/>
                  </a:lnTo>
                  <a:lnTo>
                    <a:pt x="1444" y="339"/>
                  </a:lnTo>
                  <a:lnTo>
                    <a:pt x="1444" y="343"/>
                  </a:lnTo>
                  <a:lnTo>
                    <a:pt x="1448" y="343"/>
                  </a:lnTo>
                  <a:lnTo>
                    <a:pt x="1452" y="347"/>
                  </a:lnTo>
                  <a:lnTo>
                    <a:pt x="1457" y="352"/>
                  </a:lnTo>
                  <a:lnTo>
                    <a:pt x="1461" y="352"/>
                  </a:lnTo>
                  <a:lnTo>
                    <a:pt x="1465" y="352"/>
                  </a:lnTo>
                  <a:lnTo>
                    <a:pt x="1469" y="352"/>
                  </a:lnTo>
                  <a:lnTo>
                    <a:pt x="1474" y="352"/>
                  </a:lnTo>
                  <a:lnTo>
                    <a:pt x="1482" y="352"/>
                  </a:lnTo>
                  <a:lnTo>
                    <a:pt x="1490" y="347"/>
                  </a:lnTo>
                  <a:lnTo>
                    <a:pt x="1507" y="343"/>
                  </a:lnTo>
                  <a:lnTo>
                    <a:pt x="1520" y="339"/>
                  </a:lnTo>
                  <a:lnTo>
                    <a:pt x="1524" y="339"/>
                  </a:lnTo>
                  <a:lnTo>
                    <a:pt x="1524" y="335"/>
                  </a:lnTo>
                  <a:lnTo>
                    <a:pt x="1529" y="335"/>
                  </a:lnTo>
                  <a:lnTo>
                    <a:pt x="1529" y="330"/>
                  </a:lnTo>
                  <a:lnTo>
                    <a:pt x="1533" y="330"/>
                  </a:lnTo>
                  <a:lnTo>
                    <a:pt x="1533" y="326"/>
                  </a:lnTo>
                  <a:lnTo>
                    <a:pt x="1537" y="322"/>
                  </a:lnTo>
                  <a:lnTo>
                    <a:pt x="1537" y="318"/>
                  </a:lnTo>
                  <a:lnTo>
                    <a:pt x="1541" y="318"/>
                  </a:lnTo>
                  <a:lnTo>
                    <a:pt x="1546" y="318"/>
                  </a:lnTo>
                  <a:lnTo>
                    <a:pt x="1550" y="318"/>
                  </a:lnTo>
                  <a:lnTo>
                    <a:pt x="1554" y="318"/>
                  </a:lnTo>
                  <a:lnTo>
                    <a:pt x="1558" y="318"/>
                  </a:lnTo>
                  <a:lnTo>
                    <a:pt x="1567" y="318"/>
                  </a:lnTo>
                  <a:lnTo>
                    <a:pt x="1571" y="318"/>
                  </a:lnTo>
                  <a:lnTo>
                    <a:pt x="1579" y="318"/>
                  </a:lnTo>
                  <a:lnTo>
                    <a:pt x="1588" y="322"/>
                  </a:lnTo>
                  <a:lnTo>
                    <a:pt x="1596" y="322"/>
                  </a:lnTo>
                  <a:lnTo>
                    <a:pt x="1609" y="326"/>
                  </a:lnTo>
                  <a:lnTo>
                    <a:pt x="1613" y="326"/>
                  </a:lnTo>
                  <a:lnTo>
                    <a:pt x="1617" y="330"/>
                  </a:lnTo>
                  <a:lnTo>
                    <a:pt x="1622" y="330"/>
                  </a:lnTo>
                  <a:lnTo>
                    <a:pt x="1626" y="330"/>
                  </a:lnTo>
                  <a:lnTo>
                    <a:pt x="1626" y="335"/>
                  </a:lnTo>
                  <a:lnTo>
                    <a:pt x="1630" y="335"/>
                  </a:lnTo>
                  <a:lnTo>
                    <a:pt x="1630" y="339"/>
                  </a:lnTo>
                  <a:lnTo>
                    <a:pt x="1630" y="343"/>
                  </a:lnTo>
                  <a:lnTo>
                    <a:pt x="1630" y="347"/>
                  </a:lnTo>
                  <a:lnTo>
                    <a:pt x="1634" y="352"/>
                  </a:lnTo>
                  <a:lnTo>
                    <a:pt x="1630" y="364"/>
                  </a:lnTo>
                  <a:lnTo>
                    <a:pt x="1630" y="373"/>
                  </a:lnTo>
                  <a:lnTo>
                    <a:pt x="1634" y="377"/>
                  </a:lnTo>
                  <a:lnTo>
                    <a:pt x="1634" y="381"/>
                  </a:lnTo>
                  <a:lnTo>
                    <a:pt x="1634" y="385"/>
                  </a:lnTo>
                  <a:lnTo>
                    <a:pt x="1639" y="390"/>
                  </a:lnTo>
                  <a:lnTo>
                    <a:pt x="1643" y="390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6" y="398"/>
                  </a:lnTo>
                  <a:lnTo>
                    <a:pt x="1660" y="402"/>
                  </a:lnTo>
                  <a:lnTo>
                    <a:pt x="1664" y="402"/>
                  </a:lnTo>
                  <a:lnTo>
                    <a:pt x="1668" y="402"/>
                  </a:lnTo>
                  <a:lnTo>
                    <a:pt x="1668" y="407"/>
                  </a:lnTo>
                  <a:lnTo>
                    <a:pt x="1673" y="407"/>
                  </a:lnTo>
                  <a:lnTo>
                    <a:pt x="1677" y="407"/>
                  </a:lnTo>
                  <a:lnTo>
                    <a:pt x="1677" y="402"/>
                  </a:lnTo>
                  <a:lnTo>
                    <a:pt x="1681" y="398"/>
                  </a:lnTo>
                  <a:lnTo>
                    <a:pt x="1681" y="394"/>
                  </a:lnTo>
                  <a:lnTo>
                    <a:pt x="1685" y="394"/>
                  </a:lnTo>
                  <a:lnTo>
                    <a:pt x="1685" y="390"/>
                  </a:lnTo>
                  <a:lnTo>
                    <a:pt x="1689" y="390"/>
                  </a:lnTo>
                  <a:lnTo>
                    <a:pt x="1694" y="385"/>
                  </a:lnTo>
                  <a:lnTo>
                    <a:pt x="1698" y="385"/>
                  </a:lnTo>
                  <a:lnTo>
                    <a:pt x="1715" y="385"/>
                  </a:lnTo>
                  <a:lnTo>
                    <a:pt x="1723" y="385"/>
                  </a:lnTo>
                  <a:lnTo>
                    <a:pt x="1728" y="385"/>
                  </a:lnTo>
                  <a:lnTo>
                    <a:pt x="1736" y="381"/>
                  </a:lnTo>
                  <a:lnTo>
                    <a:pt x="1740" y="381"/>
                  </a:lnTo>
                  <a:lnTo>
                    <a:pt x="1749" y="377"/>
                  </a:lnTo>
                  <a:lnTo>
                    <a:pt x="1753" y="373"/>
                  </a:lnTo>
                  <a:lnTo>
                    <a:pt x="1757" y="368"/>
                  </a:lnTo>
                  <a:lnTo>
                    <a:pt x="1761" y="368"/>
                  </a:lnTo>
                  <a:lnTo>
                    <a:pt x="1766" y="364"/>
                  </a:lnTo>
                  <a:lnTo>
                    <a:pt x="1766" y="360"/>
                  </a:lnTo>
                  <a:lnTo>
                    <a:pt x="1770" y="347"/>
                  </a:lnTo>
                  <a:lnTo>
                    <a:pt x="1774" y="343"/>
                  </a:lnTo>
                  <a:lnTo>
                    <a:pt x="1778" y="343"/>
                  </a:lnTo>
                  <a:lnTo>
                    <a:pt x="1778" y="339"/>
                  </a:lnTo>
                  <a:lnTo>
                    <a:pt x="1783" y="339"/>
                  </a:lnTo>
                  <a:lnTo>
                    <a:pt x="1787" y="339"/>
                  </a:lnTo>
                  <a:lnTo>
                    <a:pt x="1791" y="339"/>
                  </a:lnTo>
                  <a:lnTo>
                    <a:pt x="1800" y="330"/>
                  </a:lnTo>
                  <a:lnTo>
                    <a:pt x="1804" y="330"/>
                  </a:lnTo>
                  <a:lnTo>
                    <a:pt x="1808" y="326"/>
                  </a:lnTo>
                  <a:lnTo>
                    <a:pt x="1812" y="322"/>
                  </a:lnTo>
                  <a:lnTo>
                    <a:pt x="1816" y="322"/>
                  </a:lnTo>
                  <a:lnTo>
                    <a:pt x="1825" y="318"/>
                  </a:lnTo>
                  <a:lnTo>
                    <a:pt x="1829" y="318"/>
                  </a:lnTo>
                  <a:lnTo>
                    <a:pt x="1833" y="318"/>
                  </a:lnTo>
                  <a:lnTo>
                    <a:pt x="1842" y="318"/>
                  </a:lnTo>
                  <a:lnTo>
                    <a:pt x="1850" y="318"/>
                  </a:lnTo>
                  <a:lnTo>
                    <a:pt x="1855" y="318"/>
                  </a:lnTo>
                  <a:lnTo>
                    <a:pt x="1859" y="318"/>
                  </a:lnTo>
                  <a:lnTo>
                    <a:pt x="1867" y="318"/>
                  </a:lnTo>
                  <a:lnTo>
                    <a:pt x="1876" y="318"/>
                  </a:lnTo>
                  <a:lnTo>
                    <a:pt x="1880" y="322"/>
                  </a:lnTo>
                  <a:lnTo>
                    <a:pt x="1888" y="326"/>
                  </a:lnTo>
                  <a:lnTo>
                    <a:pt x="1893" y="330"/>
                  </a:lnTo>
                  <a:lnTo>
                    <a:pt x="1897" y="335"/>
                  </a:lnTo>
                  <a:lnTo>
                    <a:pt x="1901" y="343"/>
                  </a:lnTo>
                  <a:lnTo>
                    <a:pt x="1905" y="347"/>
                  </a:lnTo>
                  <a:lnTo>
                    <a:pt x="1905" y="356"/>
                  </a:lnTo>
                  <a:lnTo>
                    <a:pt x="1922" y="385"/>
                  </a:lnTo>
                  <a:lnTo>
                    <a:pt x="1927" y="394"/>
                  </a:lnTo>
                  <a:lnTo>
                    <a:pt x="1927" y="398"/>
                  </a:lnTo>
                  <a:lnTo>
                    <a:pt x="1931" y="407"/>
                  </a:lnTo>
                  <a:lnTo>
                    <a:pt x="1935" y="411"/>
                  </a:lnTo>
                  <a:lnTo>
                    <a:pt x="1939" y="411"/>
                  </a:lnTo>
                  <a:lnTo>
                    <a:pt x="1943" y="415"/>
                  </a:lnTo>
                  <a:lnTo>
                    <a:pt x="1948" y="419"/>
                  </a:lnTo>
                  <a:lnTo>
                    <a:pt x="1952" y="424"/>
                  </a:lnTo>
                  <a:lnTo>
                    <a:pt x="1960" y="424"/>
                  </a:lnTo>
                  <a:lnTo>
                    <a:pt x="1965" y="424"/>
                  </a:lnTo>
                  <a:lnTo>
                    <a:pt x="1969" y="428"/>
                  </a:lnTo>
                  <a:lnTo>
                    <a:pt x="1977" y="428"/>
                  </a:lnTo>
                  <a:lnTo>
                    <a:pt x="1982" y="428"/>
                  </a:lnTo>
                  <a:lnTo>
                    <a:pt x="1994" y="428"/>
                  </a:lnTo>
                  <a:lnTo>
                    <a:pt x="1999" y="428"/>
                  </a:lnTo>
                  <a:lnTo>
                    <a:pt x="2007" y="428"/>
                  </a:lnTo>
                  <a:lnTo>
                    <a:pt x="2011" y="428"/>
                  </a:lnTo>
                  <a:lnTo>
                    <a:pt x="2015" y="432"/>
                  </a:lnTo>
                  <a:lnTo>
                    <a:pt x="2020" y="432"/>
                  </a:lnTo>
                  <a:lnTo>
                    <a:pt x="2024" y="436"/>
                  </a:lnTo>
                  <a:lnTo>
                    <a:pt x="2028" y="436"/>
                  </a:lnTo>
                  <a:lnTo>
                    <a:pt x="2032" y="440"/>
                  </a:lnTo>
                  <a:lnTo>
                    <a:pt x="2041" y="449"/>
                  </a:lnTo>
                  <a:lnTo>
                    <a:pt x="2045" y="453"/>
                  </a:lnTo>
                  <a:lnTo>
                    <a:pt x="2049" y="457"/>
                  </a:lnTo>
                  <a:lnTo>
                    <a:pt x="2058" y="457"/>
                  </a:lnTo>
                  <a:lnTo>
                    <a:pt x="2062" y="462"/>
                  </a:lnTo>
                  <a:lnTo>
                    <a:pt x="2066" y="462"/>
                  </a:lnTo>
                  <a:lnTo>
                    <a:pt x="2070" y="462"/>
                  </a:lnTo>
                  <a:lnTo>
                    <a:pt x="2079" y="462"/>
                  </a:lnTo>
                  <a:lnTo>
                    <a:pt x="2096" y="457"/>
                  </a:lnTo>
                  <a:lnTo>
                    <a:pt x="2104" y="457"/>
                  </a:lnTo>
                  <a:lnTo>
                    <a:pt x="2109" y="457"/>
                  </a:lnTo>
                  <a:lnTo>
                    <a:pt x="2113" y="457"/>
                  </a:lnTo>
                  <a:lnTo>
                    <a:pt x="2117" y="457"/>
                  </a:lnTo>
                  <a:lnTo>
                    <a:pt x="2126" y="457"/>
                  </a:lnTo>
                  <a:lnTo>
                    <a:pt x="2130" y="457"/>
                  </a:lnTo>
                  <a:lnTo>
                    <a:pt x="2134" y="462"/>
                  </a:lnTo>
                  <a:lnTo>
                    <a:pt x="2142" y="466"/>
                  </a:lnTo>
                  <a:lnTo>
                    <a:pt x="2147" y="470"/>
                  </a:lnTo>
                  <a:lnTo>
                    <a:pt x="2155" y="474"/>
                  </a:lnTo>
                  <a:lnTo>
                    <a:pt x="2159" y="479"/>
                  </a:lnTo>
                  <a:lnTo>
                    <a:pt x="2164" y="479"/>
                  </a:lnTo>
                  <a:lnTo>
                    <a:pt x="2176" y="487"/>
                  </a:lnTo>
                  <a:lnTo>
                    <a:pt x="2181" y="487"/>
                  </a:lnTo>
                  <a:lnTo>
                    <a:pt x="2185" y="491"/>
                  </a:lnTo>
                  <a:lnTo>
                    <a:pt x="2189" y="491"/>
                  </a:lnTo>
                  <a:lnTo>
                    <a:pt x="2193" y="491"/>
                  </a:lnTo>
                  <a:lnTo>
                    <a:pt x="2197" y="491"/>
                  </a:lnTo>
                  <a:lnTo>
                    <a:pt x="2206" y="487"/>
                  </a:lnTo>
                  <a:lnTo>
                    <a:pt x="2210" y="487"/>
                  </a:lnTo>
                  <a:lnTo>
                    <a:pt x="2214" y="483"/>
                  </a:lnTo>
                  <a:lnTo>
                    <a:pt x="2219" y="483"/>
                  </a:lnTo>
                  <a:lnTo>
                    <a:pt x="2219" y="479"/>
                  </a:lnTo>
                  <a:lnTo>
                    <a:pt x="2227" y="474"/>
                  </a:lnTo>
                  <a:lnTo>
                    <a:pt x="2227" y="470"/>
                  </a:lnTo>
                  <a:lnTo>
                    <a:pt x="2231" y="470"/>
                  </a:lnTo>
                  <a:lnTo>
                    <a:pt x="2231" y="466"/>
                  </a:lnTo>
                  <a:lnTo>
                    <a:pt x="2236" y="466"/>
                  </a:lnTo>
                  <a:lnTo>
                    <a:pt x="2236" y="457"/>
                  </a:lnTo>
                  <a:lnTo>
                    <a:pt x="2240" y="453"/>
                  </a:lnTo>
                  <a:lnTo>
                    <a:pt x="2240" y="449"/>
                  </a:lnTo>
                  <a:lnTo>
                    <a:pt x="2244" y="449"/>
                  </a:lnTo>
                  <a:lnTo>
                    <a:pt x="2244" y="445"/>
                  </a:lnTo>
                  <a:lnTo>
                    <a:pt x="2248" y="445"/>
                  </a:lnTo>
                  <a:lnTo>
                    <a:pt x="2253" y="445"/>
                  </a:lnTo>
                  <a:lnTo>
                    <a:pt x="2257" y="445"/>
                  </a:lnTo>
                  <a:lnTo>
                    <a:pt x="2261" y="445"/>
                  </a:lnTo>
                  <a:lnTo>
                    <a:pt x="2274" y="445"/>
                  </a:lnTo>
                  <a:lnTo>
                    <a:pt x="2278" y="445"/>
                  </a:lnTo>
                  <a:lnTo>
                    <a:pt x="2286" y="445"/>
                  </a:lnTo>
                  <a:lnTo>
                    <a:pt x="2299" y="445"/>
                  </a:lnTo>
                  <a:lnTo>
                    <a:pt x="2320" y="445"/>
                  </a:lnTo>
                  <a:lnTo>
                    <a:pt x="2324" y="445"/>
                  </a:lnTo>
                  <a:lnTo>
                    <a:pt x="2333" y="445"/>
                  </a:lnTo>
                  <a:lnTo>
                    <a:pt x="2337" y="445"/>
                  </a:lnTo>
                  <a:lnTo>
                    <a:pt x="2337" y="449"/>
                  </a:lnTo>
                  <a:lnTo>
                    <a:pt x="2333" y="453"/>
                  </a:lnTo>
                  <a:lnTo>
                    <a:pt x="2316" y="462"/>
                  </a:lnTo>
                  <a:lnTo>
                    <a:pt x="2312" y="466"/>
                  </a:lnTo>
                  <a:lnTo>
                    <a:pt x="2299" y="474"/>
                  </a:lnTo>
                  <a:lnTo>
                    <a:pt x="2282" y="487"/>
                  </a:lnTo>
                  <a:lnTo>
                    <a:pt x="2274" y="496"/>
                  </a:lnTo>
                  <a:lnTo>
                    <a:pt x="2265" y="500"/>
                  </a:lnTo>
                  <a:lnTo>
                    <a:pt x="2261" y="508"/>
                  </a:lnTo>
                  <a:lnTo>
                    <a:pt x="2253" y="512"/>
                  </a:lnTo>
                  <a:lnTo>
                    <a:pt x="2248" y="521"/>
                  </a:lnTo>
                  <a:lnTo>
                    <a:pt x="2244" y="525"/>
                  </a:lnTo>
                  <a:lnTo>
                    <a:pt x="2240" y="529"/>
                  </a:lnTo>
                  <a:lnTo>
                    <a:pt x="2240" y="534"/>
                  </a:lnTo>
                  <a:lnTo>
                    <a:pt x="2236" y="538"/>
                  </a:lnTo>
                  <a:lnTo>
                    <a:pt x="2236" y="542"/>
                  </a:lnTo>
                  <a:lnTo>
                    <a:pt x="2240" y="546"/>
                  </a:lnTo>
                  <a:lnTo>
                    <a:pt x="2240" y="563"/>
                  </a:lnTo>
                  <a:lnTo>
                    <a:pt x="2244" y="572"/>
                  </a:lnTo>
                  <a:lnTo>
                    <a:pt x="2244" y="589"/>
                  </a:lnTo>
                  <a:lnTo>
                    <a:pt x="2244" y="593"/>
                  </a:lnTo>
                  <a:lnTo>
                    <a:pt x="2244" y="601"/>
                  </a:lnTo>
                  <a:lnTo>
                    <a:pt x="2244" y="610"/>
                  </a:lnTo>
                  <a:lnTo>
                    <a:pt x="2244" y="618"/>
                  </a:lnTo>
                  <a:lnTo>
                    <a:pt x="2248" y="623"/>
                  </a:lnTo>
                  <a:lnTo>
                    <a:pt x="2248" y="627"/>
                  </a:lnTo>
                  <a:lnTo>
                    <a:pt x="2253" y="635"/>
                  </a:lnTo>
                  <a:lnTo>
                    <a:pt x="2253" y="644"/>
                  </a:lnTo>
                  <a:lnTo>
                    <a:pt x="2257" y="648"/>
                  </a:lnTo>
                  <a:lnTo>
                    <a:pt x="2261" y="652"/>
                  </a:lnTo>
                  <a:lnTo>
                    <a:pt x="2265" y="656"/>
                  </a:lnTo>
                  <a:lnTo>
                    <a:pt x="2265" y="661"/>
                  </a:lnTo>
                  <a:lnTo>
                    <a:pt x="2261" y="665"/>
                  </a:lnTo>
                  <a:lnTo>
                    <a:pt x="2257" y="669"/>
                  </a:lnTo>
                  <a:lnTo>
                    <a:pt x="2253" y="669"/>
                  </a:lnTo>
                  <a:lnTo>
                    <a:pt x="2248" y="669"/>
                  </a:lnTo>
                  <a:lnTo>
                    <a:pt x="2240" y="673"/>
                  </a:lnTo>
                  <a:lnTo>
                    <a:pt x="2231" y="673"/>
                  </a:lnTo>
                  <a:lnTo>
                    <a:pt x="2227" y="678"/>
                  </a:lnTo>
                  <a:lnTo>
                    <a:pt x="2219" y="678"/>
                  </a:lnTo>
                  <a:lnTo>
                    <a:pt x="2210" y="678"/>
                  </a:lnTo>
                  <a:lnTo>
                    <a:pt x="2206" y="682"/>
                  </a:lnTo>
                  <a:lnTo>
                    <a:pt x="2202" y="682"/>
                  </a:lnTo>
                  <a:lnTo>
                    <a:pt x="2197" y="682"/>
                  </a:lnTo>
                  <a:lnTo>
                    <a:pt x="2193" y="682"/>
                  </a:lnTo>
                  <a:lnTo>
                    <a:pt x="2185" y="678"/>
                  </a:lnTo>
                  <a:lnTo>
                    <a:pt x="2181" y="678"/>
                  </a:lnTo>
                  <a:lnTo>
                    <a:pt x="2176" y="678"/>
                  </a:lnTo>
                  <a:lnTo>
                    <a:pt x="2172" y="673"/>
                  </a:lnTo>
                  <a:lnTo>
                    <a:pt x="2159" y="669"/>
                  </a:lnTo>
                  <a:lnTo>
                    <a:pt x="2155" y="665"/>
                  </a:lnTo>
                  <a:lnTo>
                    <a:pt x="2151" y="665"/>
                  </a:lnTo>
                  <a:lnTo>
                    <a:pt x="2147" y="665"/>
                  </a:lnTo>
                  <a:lnTo>
                    <a:pt x="2142" y="665"/>
                  </a:lnTo>
                  <a:lnTo>
                    <a:pt x="2138" y="665"/>
                  </a:lnTo>
                  <a:lnTo>
                    <a:pt x="2134" y="665"/>
                  </a:lnTo>
                  <a:lnTo>
                    <a:pt x="2130" y="665"/>
                  </a:lnTo>
                  <a:lnTo>
                    <a:pt x="2126" y="669"/>
                  </a:lnTo>
                  <a:lnTo>
                    <a:pt x="2121" y="669"/>
                  </a:lnTo>
                  <a:lnTo>
                    <a:pt x="2121" y="673"/>
                  </a:lnTo>
                  <a:lnTo>
                    <a:pt x="2117" y="678"/>
                  </a:lnTo>
                  <a:lnTo>
                    <a:pt x="2117" y="682"/>
                  </a:lnTo>
                  <a:lnTo>
                    <a:pt x="2113" y="699"/>
                  </a:lnTo>
                  <a:lnTo>
                    <a:pt x="2113" y="703"/>
                  </a:lnTo>
                  <a:lnTo>
                    <a:pt x="2109" y="711"/>
                  </a:lnTo>
                  <a:lnTo>
                    <a:pt x="2104" y="716"/>
                  </a:lnTo>
                  <a:lnTo>
                    <a:pt x="2104" y="720"/>
                  </a:lnTo>
                  <a:lnTo>
                    <a:pt x="2100" y="724"/>
                  </a:lnTo>
                  <a:lnTo>
                    <a:pt x="2096" y="728"/>
                  </a:lnTo>
                  <a:lnTo>
                    <a:pt x="2096" y="733"/>
                  </a:lnTo>
                  <a:lnTo>
                    <a:pt x="2092" y="737"/>
                  </a:lnTo>
                  <a:lnTo>
                    <a:pt x="2087" y="741"/>
                  </a:lnTo>
                  <a:lnTo>
                    <a:pt x="2083" y="745"/>
                  </a:lnTo>
                  <a:lnTo>
                    <a:pt x="2079" y="745"/>
                  </a:lnTo>
                  <a:lnTo>
                    <a:pt x="2075" y="745"/>
                  </a:lnTo>
                  <a:lnTo>
                    <a:pt x="2079" y="750"/>
                  </a:lnTo>
                  <a:lnTo>
                    <a:pt x="2079" y="758"/>
                  </a:lnTo>
                  <a:lnTo>
                    <a:pt x="2083" y="766"/>
                  </a:lnTo>
                  <a:lnTo>
                    <a:pt x="2087" y="775"/>
                  </a:lnTo>
                  <a:lnTo>
                    <a:pt x="2092" y="792"/>
                  </a:lnTo>
                  <a:lnTo>
                    <a:pt x="2100" y="826"/>
                  </a:lnTo>
                  <a:lnTo>
                    <a:pt x="2104" y="838"/>
                  </a:lnTo>
                  <a:lnTo>
                    <a:pt x="2109" y="847"/>
                  </a:lnTo>
                  <a:lnTo>
                    <a:pt x="2109" y="855"/>
                  </a:lnTo>
                  <a:lnTo>
                    <a:pt x="2113" y="864"/>
                  </a:lnTo>
                  <a:lnTo>
                    <a:pt x="2113" y="872"/>
                  </a:lnTo>
                  <a:lnTo>
                    <a:pt x="2113" y="885"/>
                  </a:lnTo>
                  <a:lnTo>
                    <a:pt x="2113" y="893"/>
                  </a:lnTo>
                  <a:lnTo>
                    <a:pt x="2113" y="898"/>
                  </a:lnTo>
                  <a:lnTo>
                    <a:pt x="2113" y="919"/>
                  </a:lnTo>
                  <a:lnTo>
                    <a:pt x="2113" y="923"/>
                  </a:lnTo>
                  <a:lnTo>
                    <a:pt x="2113" y="927"/>
                  </a:lnTo>
                  <a:lnTo>
                    <a:pt x="2117" y="936"/>
                  </a:lnTo>
                  <a:lnTo>
                    <a:pt x="2117" y="940"/>
                  </a:lnTo>
                  <a:lnTo>
                    <a:pt x="2117" y="944"/>
                  </a:lnTo>
                  <a:lnTo>
                    <a:pt x="2121" y="949"/>
                  </a:lnTo>
                  <a:lnTo>
                    <a:pt x="2121" y="953"/>
                  </a:lnTo>
                  <a:lnTo>
                    <a:pt x="2126" y="957"/>
                  </a:lnTo>
                  <a:lnTo>
                    <a:pt x="2130" y="957"/>
                  </a:lnTo>
                  <a:lnTo>
                    <a:pt x="2134" y="961"/>
                  </a:lnTo>
                  <a:lnTo>
                    <a:pt x="2134" y="965"/>
                  </a:lnTo>
                  <a:lnTo>
                    <a:pt x="2142" y="970"/>
                  </a:lnTo>
                  <a:lnTo>
                    <a:pt x="2147" y="970"/>
                  </a:lnTo>
                  <a:lnTo>
                    <a:pt x="2147" y="974"/>
                  </a:lnTo>
                  <a:lnTo>
                    <a:pt x="2155" y="978"/>
                  </a:lnTo>
                  <a:lnTo>
                    <a:pt x="2181" y="987"/>
                  </a:lnTo>
                  <a:lnTo>
                    <a:pt x="2185" y="991"/>
                  </a:lnTo>
                  <a:lnTo>
                    <a:pt x="2193" y="991"/>
                  </a:lnTo>
                  <a:lnTo>
                    <a:pt x="2197" y="995"/>
                  </a:lnTo>
                  <a:lnTo>
                    <a:pt x="2202" y="999"/>
                  </a:lnTo>
                  <a:lnTo>
                    <a:pt x="2206" y="1004"/>
                  </a:lnTo>
                  <a:lnTo>
                    <a:pt x="2214" y="1004"/>
                  </a:lnTo>
                  <a:lnTo>
                    <a:pt x="2214" y="1008"/>
                  </a:lnTo>
                  <a:lnTo>
                    <a:pt x="2219" y="1012"/>
                  </a:lnTo>
                  <a:lnTo>
                    <a:pt x="2223" y="1016"/>
                  </a:lnTo>
                  <a:lnTo>
                    <a:pt x="2227" y="1020"/>
                  </a:lnTo>
                  <a:lnTo>
                    <a:pt x="2231" y="1029"/>
                  </a:lnTo>
                  <a:lnTo>
                    <a:pt x="2236" y="1033"/>
                  </a:lnTo>
                  <a:lnTo>
                    <a:pt x="2240" y="1042"/>
                  </a:lnTo>
                  <a:lnTo>
                    <a:pt x="2240" y="1046"/>
                  </a:lnTo>
                  <a:lnTo>
                    <a:pt x="2244" y="1059"/>
                  </a:lnTo>
                  <a:lnTo>
                    <a:pt x="2248" y="1071"/>
                  </a:lnTo>
                  <a:lnTo>
                    <a:pt x="2253" y="1092"/>
                  </a:lnTo>
                  <a:lnTo>
                    <a:pt x="2257" y="1097"/>
                  </a:lnTo>
                  <a:lnTo>
                    <a:pt x="2257" y="1101"/>
                  </a:lnTo>
                  <a:lnTo>
                    <a:pt x="2261" y="1105"/>
                  </a:lnTo>
                  <a:lnTo>
                    <a:pt x="2261" y="1109"/>
                  </a:lnTo>
                  <a:lnTo>
                    <a:pt x="2265" y="1109"/>
                  </a:lnTo>
                  <a:lnTo>
                    <a:pt x="2269" y="1114"/>
                  </a:lnTo>
                  <a:lnTo>
                    <a:pt x="2274" y="1118"/>
                  </a:lnTo>
                  <a:lnTo>
                    <a:pt x="2278" y="1118"/>
                  </a:lnTo>
                  <a:lnTo>
                    <a:pt x="2278" y="1122"/>
                  </a:lnTo>
                  <a:lnTo>
                    <a:pt x="2282" y="1126"/>
                  </a:lnTo>
                  <a:lnTo>
                    <a:pt x="2286" y="1131"/>
                  </a:lnTo>
                  <a:lnTo>
                    <a:pt x="2295" y="1148"/>
                  </a:lnTo>
                  <a:lnTo>
                    <a:pt x="2295" y="1152"/>
                  </a:lnTo>
                  <a:lnTo>
                    <a:pt x="2299" y="1156"/>
                  </a:lnTo>
                  <a:lnTo>
                    <a:pt x="2303" y="1160"/>
                  </a:lnTo>
                  <a:lnTo>
                    <a:pt x="2308" y="1164"/>
                  </a:lnTo>
                  <a:lnTo>
                    <a:pt x="2312" y="1164"/>
                  </a:lnTo>
                  <a:lnTo>
                    <a:pt x="2312" y="1169"/>
                  </a:lnTo>
                  <a:lnTo>
                    <a:pt x="2316" y="1169"/>
                  </a:lnTo>
                  <a:lnTo>
                    <a:pt x="2320" y="1169"/>
                  </a:lnTo>
                  <a:lnTo>
                    <a:pt x="2329" y="1169"/>
                  </a:lnTo>
                  <a:lnTo>
                    <a:pt x="2333" y="1173"/>
                  </a:lnTo>
                  <a:lnTo>
                    <a:pt x="2337" y="1173"/>
                  </a:lnTo>
                  <a:lnTo>
                    <a:pt x="2341" y="1177"/>
                  </a:lnTo>
                  <a:lnTo>
                    <a:pt x="2346" y="1177"/>
                  </a:lnTo>
                  <a:lnTo>
                    <a:pt x="2350" y="1181"/>
                  </a:lnTo>
                  <a:lnTo>
                    <a:pt x="2350" y="1186"/>
                  </a:lnTo>
                  <a:lnTo>
                    <a:pt x="2354" y="1186"/>
                  </a:lnTo>
                  <a:lnTo>
                    <a:pt x="2354" y="1190"/>
                  </a:lnTo>
                  <a:lnTo>
                    <a:pt x="2358" y="1198"/>
                  </a:lnTo>
                  <a:lnTo>
                    <a:pt x="2363" y="1207"/>
                  </a:lnTo>
                  <a:lnTo>
                    <a:pt x="2363" y="1211"/>
                  </a:lnTo>
                  <a:lnTo>
                    <a:pt x="2367" y="1219"/>
                  </a:lnTo>
                  <a:lnTo>
                    <a:pt x="2367" y="1224"/>
                  </a:lnTo>
                  <a:lnTo>
                    <a:pt x="2367" y="1232"/>
                  </a:lnTo>
                  <a:lnTo>
                    <a:pt x="2367" y="1236"/>
                  </a:lnTo>
                  <a:lnTo>
                    <a:pt x="2367" y="1241"/>
                  </a:lnTo>
                  <a:lnTo>
                    <a:pt x="2367" y="1245"/>
                  </a:lnTo>
                  <a:lnTo>
                    <a:pt x="2367" y="1249"/>
                  </a:lnTo>
                  <a:lnTo>
                    <a:pt x="2367" y="1253"/>
                  </a:lnTo>
                  <a:lnTo>
                    <a:pt x="2363" y="1258"/>
                  </a:lnTo>
                  <a:lnTo>
                    <a:pt x="2358" y="1262"/>
                  </a:lnTo>
                  <a:lnTo>
                    <a:pt x="2354" y="1266"/>
                  </a:lnTo>
                  <a:lnTo>
                    <a:pt x="2346" y="1266"/>
                  </a:lnTo>
                  <a:lnTo>
                    <a:pt x="2341" y="1270"/>
                  </a:lnTo>
                  <a:lnTo>
                    <a:pt x="2337" y="1270"/>
                  </a:lnTo>
                  <a:lnTo>
                    <a:pt x="2329" y="1275"/>
                  </a:lnTo>
                  <a:lnTo>
                    <a:pt x="2320" y="1279"/>
                  </a:lnTo>
                  <a:lnTo>
                    <a:pt x="2286" y="1287"/>
                  </a:lnTo>
                  <a:lnTo>
                    <a:pt x="2274" y="1291"/>
                  </a:lnTo>
                  <a:lnTo>
                    <a:pt x="2261" y="1296"/>
                  </a:lnTo>
                  <a:lnTo>
                    <a:pt x="2253" y="1300"/>
                  </a:lnTo>
                  <a:lnTo>
                    <a:pt x="2248" y="1300"/>
                  </a:lnTo>
                  <a:lnTo>
                    <a:pt x="2240" y="1304"/>
                  </a:lnTo>
                  <a:lnTo>
                    <a:pt x="2236" y="1308"/>
                  </a:lnTo>
                  <a:lnTo>
                    <a:pt x="2231" y="1308"/>
                  </a:lnTo>
                  <a:lnTo>
                    <a:pt x="2227" y="1313"/>
                  </a:lnTo>
                  <a:lnTo>
                    <a:pt x="2214" y="1321"/>
                  </a:lnTo>
                  <a:lnTo>
                    <a:pt x="2210" y="1325"/>
                  </a:lnTo>
                  <a:lnTo>
                    <a:pt x="2206" y="1330"/>
                  </a:lnTo>
                  <a:lnTo>
                    <a:pt x="2202" y="1330"/>
                  </a:lnTo>
                  <a:lnTo>
                    <a:pt x="2197" y="1330"/>
                  </a:lnTo>
                  <a:lnTo>
                    <a:pt x="2189" y="1334"/>
                  </a:lnTo>
                  <a:lnTo>
                    <a:pt x="2185" y="1334"/>
                  </a:lnTo>
                  <a:lnTo>
                    <a:pt x="2181" y="1338"/>
                  </a:lnTo>
                  <a:lnTo>
                    <a:pt x="2181" y="1342"/>
                  </a:lnTo>
                  <a:lnTo>
                    <a:pt x="2189" y="1346"/>
                  </a:lnTo>
                  <a:lnTo>
                    <a:pt x="2193" y="1351"/>
                  </a:lnTo>
                  <a:lnTo>
                    <a:pt x="2197" y="1355"/>
                  </a:lnTo>
                  <a:lnTo>
                    <a:pt x="2202" y="1359"/>
                  </a:lnTo>
                  <a:lnTo>
                    <a:pt x="2202" y="1363"/>
                  </a:lnTo>
                  <a:lnTo>
                    <a:pt x="2206" y="1363"/>
                  </a:lnTo>
                  <a:lnTo>
                    <a:pt x="2219" y="1389"/>
                  </a:lnTo>
                  <a:lnTo>
                    <a:pt x="2223" y="1393"/>
                  </a:lnTo>
                  <a:lnTo>
                    <a:pt x="2227" y="1402"/>
                  </a:lnTo>
                  <a:lnTo>
                    <a:pt x="2231" y="1406"/>
                  </a:lnTo>
                  <a:lnTo>
                    <a:pt x="2236" y="1414"/>
                  </a:lnTo>
                  <a:lnTo>
                    <a:pt x="2240" y="1418"/>
                  </a:lnTo>
                  <a:lnTo>
                    <a:pt x="2244" y="1423"/>
                  </a:lnTo>
                  <a:lnTo>
                    <a:pt x="2248" y="1423"/>
                  </a:lnTo>
                  <a:lnTo>
                    <a:pt x="2248" y="1427"/>
                  </a:lnTo>
                  <a:lnTo>
                    <a:pt x="2244" y="1427"/>
                  </a:lnTo>
                  <a:lnTo>
                    <a:pt x="2240" y="1431"/>
                  </a:lnTo>
                  <a:lnTo>
                    <a:pt x="2236" y="1435"/>
                  </a:lnTo>
                  <a:lnTo>
                    <a:pt x="2223" y="1440"/>
                  </a:lnTo>
                  <a:lnTo>
                    <a:pt x="2210" y="1444"/>
                  </a:lnTo>
                  <a:lnTo>
                    <a:pt x="2202" y="1448"/>
                  </a:lnTo>
                  <a:lnTo>
                    <a:pt x="2197" y="1448"/>
                  </a:lnTo>
                  <a:lnTo>
                    <a:pt x="2189" y="1452"/>
                  </a:lnTo>
                  <a:lnTo>
                    <a:pt x="2181" y="1452"/>
                  </a:lnTo>
                  <a:lnTo>
                    <a:pt x="2168" y="1457"/>
                  </a:lnTo>
                  <a:lnTo>
                    <a:pt x="2155" y="1457"/>
                  </a:lnTo>
                  <a:lnTo>
                    <a:pt x="2142" y="1461"/>
                  </a:lnTo>
                  <a:lnTo>
                    <a:pt x="2138" y="1465"/>
                  </a:lnTo>
                  <a:lnTo>
                    <a:pt x="2130" y="1465"/>
                  </a:lnTo>
                  <a:lnTo>
                    <a:pt x="2126" y="1465"/>
                  </a:lnTo>
                  <a:lnTo>
                    <a:pt x="2121" y="1465"/>
                  </a:lnTo>
                  <a:lnTo>
                    <a:pt x="2117" y="1465"/>
                  </a:lnTo>
                  <a:lnTo>
                    <a:pt x="2113" y="1465"/>
                  </a:lnTo>
                  <a:lnTo>
                    <a:pt x="2109" y="1465"/>
                  </a:lnTo>
                  <a:lnTo>
                    <a:pt x="2096" y="1461"/>
                  </a:lnTo>
                  <a:lnTo>
                    <a:pt x="2092" y="1461"/>
                  </a:lnTo>
                  <a:lnTo>
                    <a:pt x="2087" y="1457"/>
                  </a:lnTo>
                  <a:lnTo>
                    <a:pt x="2083" y="1457"/>
                  </a:lnTo>
                  <a:lnTo>
                    <a:pt x="2075" y="1461"/>
                  </a:lnTo>
                  <a:lnTo>
                    <a:pt x="2070" y="1461"/>
                  </a:lnTo>
                  <a:lnTo>
                    <a:pt x="2049" y="1461"/>
                  </a:lnTo>
                  <a:lnTo>
                    <a:pt x="2045" y="1461"/>
                  </a:lnTo>
                  <a:lnTo>
                    <a:pt x="2041" y="1465"/>
                  </a:lnTo>
                  <a:lnTo>
                    <a:pt x="2037" y="1465"/>
                  </a:lnTo>
                  <a:lnTo>
                    <a:pt x="2028" y="1469"/>
                  </a:lnTo>
                  <a:lnTo>
                    <a:pt x="2020" y="1469"/>
                  </a:lnTo>
                  <a:lnTo>
                    <a:pt x="2011" y="1473"/>
                  </a:lnTo>
                  <a:lnTo>
                    <a:pt x="1999" y="1482"/>
                  </a:lnTo>
                  <a:lnTo>
                    <a:pt x="1986" y="1486"/>
                  </a:lnTo>
                  <a:lnTo>
                    <a:pt x="1893" y="1537"/>
                  </a:lnTo>
                  <a:lnTo>
                    <a:pt x="1812" y="1579"/>
                  </a:lnTo>
                  <a:lnTo>
                    <a:pt x="1770" y="1605"/>
                  </a:lnTo>
                  <a:lnTo>
                    <a:pt x="1757" y="1609"/>
                  </a:lnTo>
                  <a:lnTo>
                    <a:pt x="1749" y="1613"/>
                  </a:lnTo>
                  <a:lnTo>
                    <a:pt x="1740" y="1617"/>
                  </a:lnTo>
                  <a:lnTo>
                    <a:pt x="1723" y="1626"/>
                  </a:lnTo>
                  <a:lnTo>
                    <a:pt x="1698" y="1634"/>
                  </a:lnTo>
                  <a:lnTo>
                    <a:pt x="1681" y="1643"/>
                  </a:lnTo>
                  <a:lnTo>
                    <a:pt x="1664" y="1651"/>
                  </a:lnTo>
                  <a:lnTo>
                    <a:pt x="1647" y="1656"/>
                  </a:lnTo>
                  <a:lnTo>
                    <a:pt x="1643" y="1656"/>
                  </a:lnTo>
                  <a:lnTo>
                    <a:pt x="1639" y="1660"/>
                  </a:lnTo>
                  <a:lnTo>
                    <a:pt x="1634" y="1660"/>
                  </a:lnTo>
                  <a:lnTo>
                    <a:pt x="1630" y="1660"/>
                  </a:lnTo>
                  <a:lnTo>
                    <a:pt x="1626" y="1660"/>
                  </a:lnTo>
                  <a:lnTo>
                    <a:pt x="1622" y="1660"/>
                  </a:lnTo>
                  <a:lnTo>
                    <a:pt x="1596" y="1664"/>
                  </a:lnTo>
                  <a:lnTo>
                    <a:pt x="1579" y="1668"/>
                  </a:lnTo>
                  <a:lnTo>
                    <a:pt x="1562" y="1672"/>
                  </a:lnTo>
                  <a:lnTo>
                    <a:pt x="1550" y="1677"/>
                  </a:lnTo>
                  <a:lnTo>
                    <a:pt x="1537" y="1677"/>
                  </a:lnTo>
                  <a:lnTo>
                    <a:pt x="1524" y="1677"/>
                  </a:lnTo>
                  <a:lnTo>
                    <a:pt x="1516" y="1677"/>
                  </a:lnTo>
                  <a:lnTo>
                    <a:pt x="1486" y="1677"/>
                  </a:lnTo>
                  <a:lnTo>
                    <a:pt x="1469" y="1677"/>
                  </a:lnTo>
                  <a:lnTo>
                    <a:pt x="1457" y="1677"/>
                  </a:lnTo>
                  <a:lnTo>
                    <a:pt x="1448" y="1681"/>
                  </a:lnTo>
                  <a:lnTo>
                    <a:pt x="1435" y="1681"/>
                  </a:lnTo>
                  <a:lnTo>
                    <a:pt x="1423" y="1681"/>
                  </a:lnTo>
                  <a:lnTo>
                    <a:pt x="1406" y="1685"/>
                  </a:lnTo>
                  <a:lnTo>
                    <a:pt x="1397" y="1685"/>
                  </a:lnTo>
                  <a:lnTo>
                    <a:pt x="1389" y="1689"/>
                  </a:lnTo>
                  <a:lnTo>
                    <a:pt x="1385" y="1689"/>
                  </a:lnTo>
                  <a:lnTo>
                    <a:pt x="1363" y="1694"/>
                  </a:lnTo>
                  <a:lnTo>
                    <a:pt x="1359" y="1698"/>
                  </a:lnTo>
                  <a:lnTo>
                    <a:pt x="1351" y="1698"/>
                  </a:lnTo>
                  <a:lnTo>
                    <a:pt x="1347" y="1698"/>
                  </a:lnTo>
                  <a:lnTo>
                    <a:pt x="1338" y="1698"/>
                  </a:lnTo>
                  <a:lnTo>
                    <a:pt x="1334" y="1702"/>
                  </a:lnTo>
                  <a:lnTo>
                    <a:pt x="1325" y="1702"/>
                  </a:lnTo>
                  <a:lnTo>
                    <a:pt x="1313" y="1702"/>
                  </a:lnTo>
                  <a:lnTo>
                    <a:pt x="1308" y="1702"/>
                  </a:lnTo>
                  <a:lnTo>
                    <a:pt x="1304" y="1698"/>
                  </a:lnTo>
                  <a:lnTo>
                    <a:pt x="1296" y="1698"/>
                  </a:lnTo>
                  <a:lnTo>
                    <a:pt x="1283" y="1698"/>
                  </a:lnTo>
                  <a:lnTo>
                    <a:pt x="1270" y="1694"/>
                  </a:lnTo>
                  <a:lnTo>
                    <a:pt x="1253" y="1689"/>
                  </a:lnTo>
                  <a:lnTo>
                    <a:pt x="1236" y="1685"/>
                  </a:lnTo>
                  <a:lnTo>
                    <a:pt x="1228" y="1685"/>
                  </a:lnTo>
                  <a:lnTo>
                    <a:pt x="1211" y="1677"/>
                  </a:lnTo>
                  <a:lnTo>
                    <a:pt x="1207" y="1677"/>
                  </a:lnTo>
                  <a:lnTo>
                    <a:pt x="1198" y="1677"/>
                  </a:lnTo>
                  <a:lnTo>
                    <a:pt x="1194" y="1672"/>
                  </a:lnTo>
                  <a:lnTo>
                    <a:pt x="1190" y="1672"/>
                  </a:lnTo>
                  <a:lnTo>
                    <a:pt x="1177" y="1668"/>
                  </a:lnTo>
                  <a:lnTo>
                    <a:pt x="1169" y="1664"/>
                  </a:lnTo>
                  <a:lnTo>
                    <a:pt x="1169" y="1660"/>
                  </a:lnTo>
                  <a:lnTo>
                    <a:pt x="1165" y="1660"/>
                  </a:lnTo>
                  <a:lnTo>
                    <a:pt x="1152" y="1651"/>
                  </a:lnTo>
                  <a:lnTo>
                    <a:pt x="1152" y="1647"/>
                  </a:lnTo>
                  <a:lnTo>
                    <a:pt x="1148" y="1643"/>
                  </a:lnTo>
                  <a:lnTo>
                    <a:pt x="1143" y="1643"/>
                  </a:lnTo>
                  <a:lnTo>
                    <a:pt x="1135" y="1643"/>
                  </a:lnTo>
                  <a:lnTo>
                    <a:pt x="1131" y="1643"/>
                  </a:lnTo>
                  <a:lnTo>
                    <a:pt x="1126" y="1643"/>
                  </a:lnTo>
                  <a:lnTo>
                    <a:pt x="1118" y="1643"/>
                  </a:lnTo>
                  <a:lnTo>
                    <a:pt x="1109" y="1643"/>
                  </a:lnTo>
                  <a:lnTo>
                    <a:pt x="1105" y="1647"/>
                  </a:lnTo>
                  <a:lnTo>
                    <a:pt x="1101" y="1647"/>
                  </a:lnTo>
                  <a:lnTo>
                    <a:pt x="1097" y="1651"/>
                  </a:lnTo>
                  <a:lnTo>
                    <a:pt x="1093" y="1651"/>
                  </a:lnTo>
                  <a:lnTo>
                    <a:pt x="1084" y="1656"/>
                  </a:lnTo>
                  <a:lnTo>
                    <a:pt x="1076" y="1660"/>
                  </a:lnTo>
                  <a:lnTo>
                    <a:pt x="1054" y="1672"/>
                  </a:lnTo>
                  <a:lnTo>
                    <a:pt x="1038" y="1685"/>
                  </a:lnTo>
                  <a:lnTo>
                    <a:pt x="978" y="1719"/>
                  </a:lnTo>
                  <a:lnTo>
                    <a:pt x="927" y="1749"/>
                  </a:lnTo>
                  <a:lnTo>
                    <a:pt x="911" y="1757"/>
                  </a:lnTo>
                  <a:lnTo>
                    <a:pt x="902" y="1766"/>
                  </a:lnTo>
                  <a:lnTo>
                    <a:pt x="894" y="1766"/>
                  </a:lnTo>
                  <a:lnTo>
                    <a:pt x="881" y="1774"/>
                  </a:lnTo>
                  <a:lnTo>
                    <a:pt x="864" y="1783"/>
                  </a:lnTo>
                  <a:lnTo>
                    <a:pt x="830" y="1795"/>
                  </a:lnTo>
                  <a:lnTo>
                    <a:pt x="788" y="1816"/>
                  </a:lnTo>
                  <a:lnTo>
                    <a:pt x="767" y="1825"/>
                  </a:lnTo>
                  <a:lnTo>
                    <a:pt x="754" y="1829"/>
                  </a:lnTo>
                  <a:lnTo>
                    <a:pt x="750" y="1829"/>
                  </a:lnTo>
                  <a:lnTo>
                    <a:pt x="745" y="1833"/>
                  </a:lnTo>
                  <a:lnTo>
                    <a:pt x="737" y="1833"/>
                  </a:lnTo>
                  <a:lnTo>
                    <a:pt x="733" y="1833"/>
                  </a:lnTo>
                  <a:lnTo>
                    <a:pt x="724" y="1838"/>
                  </a:lnTo>
                  <a:lnTo>
                    <a:pt x="720" y="1838"/>
                  </a:lnTo>
                  <a:lnTo>
                    <a:pt x="716" y="1838"/>
                  </a:lnTo>
                  <a:lnTo>
                    <a:pt x="707" y="1838"/>
                  </a:lnTo>
                  <a:lnTo>
                    <a:pt x="703" y="1833"/>
                  </a:lnTo>
                  <a:lnTo>
                    <a:pt x="695" y="1833"/>
                  </a:lnTo>
                  <a:lnTo>
                    <a:pt x="686" y="1833"/>
                  </a:lnTo>
                  <a:lnTo>
                    <a:pt x="665" y="1825"/>
                  </a:lnTo>
                  <a:lnTo>
                    <a:pt x="652" y="1825"/>
                  </a:lnTo>
                  <a:lnTo>
                    <a:pt x="644" y="1821"/>
                  </a:lnTo>
                  <a:lnTo>
                    <a:pt x="631" y="1821"/>
                  </a:lnTo>
                  <a:lnTo>
                    <a:pt x="618" y="1821"/>
                  </a:lnTo>
                  <a:lnTo>
                    <a:pt x="606" y="1816"/>
                  </a:lnTo>
                  <a:lnTo>
                    <a:pt x="597" y="1816"/>
                  </a:lnTo>
                  <a:lnTo>
                    <a:pt x="593" y="1816"/>
                  </a:lnTo>
                  <a:lnTo>
                    <a:pt x="585" y="1821"/>
                  </a:lnTo>
                  <a:lnTo>
                    <a:pt x="576" y="1821"/>
                  </a:lnTo>
                  <a:lnTo>
                    <a:pt x="572" y="1821"/>
                  </a:lnTo>
                  <a:lnTo>
                    <a:pt x="563" y="1821"/>
                  </a:lnTo>
                  <a:lnTo>
                    <a:pt x="559" y="1825"/>
                  </a:lnTo>
                  <a:lnTo>
                    <a:pt x="551" y="1829"/>
                  </a:lnTo>
                  <a:lnTo>
                    <a:pt x="542" y="1829"/>
                  </a:lnTo>
                  <a:lnTo>
                    <a:pt x="517" y="1842"/>
                  </a:lnTo>
                  <a:lnTo>
                    <a:pt x="496" y="1850"/>
                  </a:lnTo>
                  <a:lnTo>
                    <a:pt x="487" y="1855"/>
                  </a:lnTo>
                  <a:lnTo>
                    <a:pt x="479" y="1859"/>
                  </a:lnTo>
                  <a:lnTo>
                    <a:pt x="474" y="1859"/>
                  </a:lnTo>
                  <a:lnTo>
                    <a:pt x="458" y="1863"/>
                  </a:lnTo>
                  <a:lnTo>
                    <a:pt x="453" y="1867"/>
                  </a:lnTo>
                  <a:lnTo>
                    <a:pt x="441" y="1867"/>
                  </a:lnTo>
                  <a:lnTo>
                    <a:pt x="428" y="1876"/>
                  </a:lnTo>
                  <a:lnTo>
                    <a:pt x="419" y="1880"/>
                  </a:lnTo>
                  <a:lnTo>
                    <a:pt x="415" y="1880"/>
                  </a:lnTo>
                  <a:lnTo>
                    <a:pt x="411" y="1880"/>
                  </a:lnTo>
                  <a:lnTo>
                    <a:pt x="402" y="1884"/>
                  </a:lnTo>
                  <a:lnTo>
                    <a:pt x="369" y="1893"/>
                  </a:lnTo>
                  <a:lnTo>
                    <a:pt x="360" y="1893"/>
                  </a:lnTo>
                  <a:lnTo>
                    <a:pt x="352" y="1897"/>
                  </a:lnTo>
                  <a:lnTo>
                    <a:pt x="339" y="1901"/>
                  </a:lnTo>
                  <a:lnTo>
                    <a:pt x="314" y="1910"/>
                  </a:lnTo>
                  <a:lnTo>
                    <a:pt x="305" y="1910"/>
                  </a:lnTo>
                  <a:lnTo>
                    <a:pt x="301" y="1914"/>
                  </a:lnTo>
                  <a:lnTo>
                    <a:pt x="301" y="1905"/>
                  </a:lnTo>
                  <a:lnTo>
                    <a:pt x="301" y="1897"/>
                  </a:lnTo>
                  <a:lnTo>
                    <a:pt x="297" y="1888"/>
                  </a:lnTo>
                  <a:lnTo>
                    <a:pt x="297" y="1884"/>
                  </a:lnTo>
                  <a:lnTo>
                    <a:pt x="292" y="1880"/>
                  </a:lnTo>
                  <a:lnTo>
                    <a:pt x="288" y="1871"/>
                  </a:lnTo>
                  <a:lnTo>
                    <a:pt x="284" y="1867"/>
                  </a:lnTo>
                  <a:lnTo>
                    <a:pt x="284" y="1863"/>
                  </a:lnTo>
                  <a:lnTo>
                    <a:pt x="280" y="1855"/>
                  </a:lnTo>
                  <a:lnTo>
                    <a:pt x="271" y="1846"/>
                  </a:lnTo>
                  <a:lnTo>
                    <a:pt x="267" y="1842"/>
                  </a:lnTo>
                  <a:lnTo>
                    <a:pt x="263" y="1838"/>
                  </a:lnTo>
                  <a:lnTo>
                    <a:pt x="254" y="1829"/>
                  </a:lnTo>
                  <a:lnTo>
                    <a:pt x="250" y="1825"/>
                  </a:lnTo>
                  <a:lnTo>
                    <a:pt x="246" y="1821"/>
                  </a:lnTo>
                  <a:lnTo>
                    <a:pt x="242" y="1816"/>
                  </a:lnTo>
                  <a:lnTo>
                    <a:pt x="237" y="1812"/>
                  </a:lnTo>
                  <a:lnTo>
                    <a:pt x="233" y="1808"/>
                  </a:lnTo>
                  <a:lnTo>
                    <a:pt x="229" y="1808"/>
                  </a:lnTo>
                  <a:lnTo>
                    <a:pt x="225" y="1808"/>
                  </a:lnTo>
                  <a:lnTo>
                    <a:pt x="220" y="1804"/>
                  </a:lnTo>
                  <a:lnTo>
                    <a:pt x="216" y="1804"/>
                  </a:lnTo>
                  <a:lnTo>
                    <a:pt x="212" y="1804"/>
                  </a:lnTo>
                  <a:lnTo>
                    <a:pt x="208" y="1804"/>
                  </a:lnTo>
                  <a:lnTo>
                    <a:pt x="195" y="1804"/>
                  </a:lnTo>
                  <a:lnTo>
                    <a:pt x="191" y="1804"/>
                  </a:lnTo>
                  <a:lnTo>
                    <a:pt x="187" y="1808"/>
                  </a:lnTo>
                  <a:lnTo>
                    <a:pt x="182" y="1808"/>
                  </a:lnTo>
                  <a:lnTo>
                    <a:pt x="178" y="1812"/>
                  </a:lnTo>
                  <a:lnTo>
                    <a:pt x="170" y="1816"/>
                  </a:lnTo>
                  <a:lnTo>
                    <a:pt x="165" y="1821"/>
                  </a:lnTo>
                  <a:lnTo>
                    <a:pt x="157" y="1821"/>
                  </a:lnTo>
                  <a:lnTo>
                    <a:pt x="153" y="1821"/>
                  </a:lnTo>
                  <a:lnTo>
                    <a:pt x="148" y="1816"/>
                  </a:lnTo>
                  <a:lnTo>
                    <a:pt x="144" y="1816"/>
                  </a:lnTo>
                  <a:lnTo>
                    <a:pt x="140" y="1812"/>
                  </a:lnTo>
                  <a:lnTo>
                    <a:pt x="140" y="1808"/>
                  </a:lnTo>
                  <a:lnTo>
                    <a:pt x="136" y="1808"/>
                  </a:lnTo>
                  <a:lnTo>
                    <a:pt x="132" y="1804"/>
                  </a:lnTo>
                  <a:lnTo>
                    <a:pt x="123" y="1804"/>
                  </a:lnTo>
                  <a:lnTo>
                    <a:pt x="110" y="1799"/>
                  </a:lnTo>
                  <a:lnTo>
                    <a:pt x="102" y="1799"/>
                  </a:lnTo>
                  <a:lnTo>
                    <a:pt x="98" y="1795"/>
                  </a:lnTo>
                  <a:lnTo>
                    <a:pt x="93" y="1791"/>
                  </a:lnTo>
                  <a:lnTo>
                    <a:pt x="89" y="1787"/>
                  </a:lnTo>
                  <a:lnTo>
                    <a:pt x="85" y="1783"/>
                  </a:lnTo>
                  <a:lnTo>
                    <a:pt x="81" y="1778"/>
                  </a:lnTo>
                  <a:lnTo>
                    <a:pt x="81" y="1774"/>
                  </a:lnTo>
                  <a:lnTo>
                    <a:pt x="81" y="1770"/>
                  </a:lnTo>
                  <a:lnTo>
                    <a:pt x="77" y="1766"/>
                  </a:lnTo>
                  <a:lnTo>
                    <a:pt x="77" y="1761"/>
                  </a:lnTo>
                  <a:lnTo>
                    <a:pt x="77" y="1757"/>
                  </a:lnTo>
                  <a:lnTo>
                    <a:pt x="72" y="1749"/>
                  </a:lnTo>
                  <a:lnTo>
                    <a:pt x="72" y="1744"/>
                  </a:lnTo>
                  <a:lnTo>
                    <a:pt x="72" y="1740"/>
                  </a:lnTo>
                  <a:lnTo>
                    <a:pt x="72" y="1736"/>
                  </a:lnTo>
                  <a:lnTo>
                    <a:pt x="77" y="1728"/>
                  </a:lnTo>
                  <a:lnTo>
                    <a:pt x="77" y="1723"/>
                  </a:lnTo>
                  <a:lnTo>
                    <a:pt x="81" y="1711"/>
                  </a:lnTo>
                  <a:lnTo>
                    <a:pt x="81" y="1706"/>
                  </a:lnTo>
                  <a:lnTo>
                    <a:pt x="81" y="1702"/>
                  </a:lnTo>
                  <a:lnTo>
                    <a:pt x="81" y="1698"/>
                  </a:lnTo>
                  <a:lnTo>
                    <a:pt x="81" y="1694"/>
                  </a:lnTo>
                  <a:lnTo>
                    <a:pt x="77" y="1689"/>
                  </a:lnTo>
                  <a:lnTo>
                    <a:pt x="72" y="1689"/>
                  </a:lnTo>
                  <a:lnTo>
                    <a:pt x="68" y="1689"/>
                  </a:lnTo>
                  <a:lnTo>
                    <a:pt x="64" y="1685"/>
                  </a:lnTo>
                  <a:lnTo>
                    <a:pt x="60" y="1685"/>
                  </a:lnTo>
                  <a:lnTo>
                    <a:pt x="60" y="1681"/>
                  </a:lnTo>
                  <a:lnTo>
                    <a:pt x="55" y="1677"/>
                  </a:lnTo>
                  <a:lnTo>
                    <a:pt x="51" y="1668"/>
                  </a:lnTo>
                  <a:lnTo>
                    <a:pt x="47" y="1664"/>
                  </a:lnTo>
                  <a:lnTo>
                    <a:pt x="34" y="1647"/>
                  </a:lnTo>
                  <a:lnTo>
                    <a:pt x="30" y="1643"/>
                  </a:lnTo>
                  <a:lnTo>
                    <a:pt x="26" y="1634"/>
                  </a:lnTo>
                  <a:lnTo>
                    <a:pt x="17" y="1622"/>
                  </a:lnTo>
                  <a:lnTo>
                    <a:pt x="13" y="1613"/>
                  </a:lnTo>
                  <a:lnTo>
                    <a:pt x="9" y="1605"/>
                  </a:lnTo>
                  <a:lnTo>
                    <a:pt x="9" y="1596"/>
                  </a:lnTo>
                  <a:lnTo>
                    <a:pt x="5" y="1588"/>
                  </a:lnTo>
                  <a:lnTo>
                    <a:pt x="5" y="1584"/>
                  </a:lnTo>
                  <a:lnTo>
                    <a:pt x="5" y="1579"/>
                  </a:lnTo>
                  <a:lnTo>
                    <a:pt x="0" y="1575"/>
                  </a:lnTo>
                  <a:lnTo>
                    <a:pt x="0" y="1571"/>
                  </a:lnTo>
                  <a:close/>
                  <a:moveTo>
                    <a:pt x="1165" y="915"/>
                  </a:moveTo>
                  <a:lnTo>
                    <a:pt x="1165" y="919"/>
                  </a:lnTo>
                  <a:lnTo>
                    <a:pt x="1169" y="919"/>
                  </a:lnTo>
                  <a:lnTo>
                    <a:pt x="1173" y="923"/>
                  </a:lnTo>
                  <a:lnTo>
                    <a:pt x="1181" y="932"/>
                  </a:lnTo>
                  <a:lnTo>
                    <a:pt x="1186" y="936"/>
                  </a:lnTo>
                  <a:lnTo>
                    <a:pt x="1194" y="940"/>
                  </a:lnTo>
                  <a:lnTo>
                    <a:pt x="1203" y="944"/>
                  </a:lnTo>
                  <a:lnTo>
                    <a:pt x="1211" y="953"/>
                  </a:lnTo>
                  <a:lnTo>
                    <a:pt x="1220" y="957"/>
                  </a:lnTo>
                  <a:lnTo>
                    <a:pt x="1228" y="961"/>
                  </a:lnTo>
                  <a:lnTo>
                    <a:pt x="1236" y="965"/>
                  </a:lnTo>
                  <a:lnTo>
                    <a:pt x="1241" y="965"/>
                  </a:lnTo>
                  <a:lnTo>
                    <a:pt x="1253" y="970"/>
                  </a:lnTo>
                  <a:lnTo>
                    <a:pt x="1275" y="978"/>
                  </a:lnTo>
                  <a:lnTo>
                    <a:pt x="1279" y="978"/>
                  </a:lnTo>
                  <a:lnTo>
                    <a:pt x="1287" y="982"/>
                  </a:lnTo>
                  <a:lnTo>
                    <a:pt x="1296" y="987"/>
                  </a:lnTo>
                  <a:lnTo>
                    <a:pt x="1304" y="991"/>
                  </a:lnTo>
                  <a:lnTo>
                    <a:pt x="1308" y="995"/>
                  </a:lnTo>
                  <a:lnTo>
                    <a:pt x="1317" y="999"/>
                  </a:lnTo>
                  <a:lnTo>
                    <a:pt x="1321" y="1004"/>
                  </a:lnTo>
                  <a:lnTo>
                    <a:pt x="1321" y="1008"/>
                  </a:lnTo>
                  <a:lnTo>
                    <a:pt x="1325" y="1008"/>
                  </a:lnTo>
                  <a:lnTo>
                    <a:pt x="1325" y="1016"/>
                  </a:lnTo>
                  <a:lnTo>
                    <a:pt x="1325" y="1020"/>
                  </a:lnTo>
                  <a:lnTo>
                    <a:pt x="1325" y="1025"/>
                  </a:lnTo>
                  <a:lnTo>
                    <a:pt x="1325" y="1029"/>
                  </a:lnTo>
                  <a:lnTo>
                    <a:pt x="1325" y="1033"/>
                  </a:lnTo>
                  <a:lnTo>
                    <a:pt x="1321" y="1037"/>
                  </a:lnTo>
                  <a:lnTo>
                    <a:pt x="1317" y="1046"/>
                  </a:lnTo>
                  <a:lnTo>
                    <a:pt x="1313" y="1050"/>
                  </a:lnTo>
                  <a:lnTo>
                    <a:pt x="1308" y="1054"/>
                  </a:lnTo>
                  <a:lnTo>
                    <a:pt x="1287" y="1076"/>
                  </a:lnTo>
                  <a:lnTo>
                    <a:pt x="1283" y="1080"/>
                  </a:lnTo>
                  <a:lnTo>
                    <a:pt x="1279" y="1088"/>
                  </a:lnTo>
                  <a:lnTo>
                    <a:pt x="1275" y="1092"/>
                  </a:lnTo>
                  <a:lnTo>
                    <a:pt x="1270" y="1097"/>
                  </a:lnTo>
                  <a:lnTo>
                    <a:pt x="1270" y="1101"/>
                  </a:lnTo>
                  <a:lnTo>
                    <a:pt x="1266" y="1105"/>
                  </a:lnTo>
                  <a:lnTo>
                    <a:pt x="1266" y="1114"/>
                  </a:lnTo>
                  <a:lnTo>
                    <a:pt x="1266" y="1118"/>
                  </a:lnTo>
                  <a:lnTo>
                    <a:pt x="1262" y="1122"/>
                  </a:lnTo>
                  <a:lnTo>
                    <a:pt x="1262" y="1126"/>
                  </a:lnTo>
                  <a:lnTo>
                    <a:pt x="1262" y="1135"/>
                  </a:lnTo>
                  <a:lnTo>
                    <a:pt x="1266" y="1139"/>
                  </a:lnTo>
                  <a:lnTo>
                    <a:pt x="1266" y="1143"/>
                  </a:lnTo>
                  <a:lnTo>
                    <a:pt x="1270" y="1148"/>
                  </a:lnTo>
                  <a:lnTo>
                    <a:pt x="1279" y="1160"/>
                  </a:lnTo>
                  <a:lnTo>
                    <a:pt x="1279" y="1164"/>
                  </a:lnTo>
                  <a:lnTo>
                    <a:pt x="1283" y="1169"/>
                  </a:lnTo>
                  <a:lnTo>
                    <a:pt x="1283" y="1177"/>
                  </a:lnTo>
                  <a:lnTo>
                    <a:pt x="1283" y="1186"/>
                  </a:lnTo>
                  <a:lnTo>
                    <a:pt x="1283" y="1190"/>
                  </a:lnTo>
                  <a:lnTo>
                    <a:pt x="1287" y="1190"/>
                  </a:lnTo>
                  <a:lnTo>
                    <a:pt x="1287" y="1194"/>
                  </a:lnTo>
                  <a:lnTo>
                    <a:pt x="1292" y="1198"/>
                  </a:lnTo>
                  <a:lnTo>
                    <a:pt x="1296" y="1198"/>
                  </a:lnTo>
                  <a:lnTo>
                    <a:pt x="1300" y="1203"/>
                  </a:lnTo>
                  <a:lnTo>
                    <a:pt x="1304" y="1203"/>
                  </a:lnTo>
                  <a:lnTo>
                    <a:pt x="1325" y="1207"/>
                  </a:lnTo>
                  <a:lnTo>
                    <a:pt x="1334" y="1211"/>
                  </a:lnTo>
                  <a:lnTo>
                    <a:pt x="1355" y="1215"/>
                  </a:lnTo>
                  <a:lnTo>
                    <a:pt x="1359" y="1215"/>
                  </a:lnTo>
                  <a:lnTo>
                    <a:pt x="1372" y="1219"/>
                  </a:lnTo>
                  <a:lnTo>
                    <a:pt x="1376" y="1224"/>
                  </a:lnTo>
                  <a:lnTo>
                    <a:pt x="1380" y="1224"/>
                  </a:lnTo>
                  <a:lnTo>
                    <a:pt x="1385" y="1224"/>
                  </a:lnTo>
                  <a:lnTo>
                    <a:pt x="1389" y="1224"/>
                  </a:lnTo>
                  <a:lnTo>
                    <a:pt x="1397" y="1224"/>
                  </a:lnTo>
                  <a:lnTo>
                    <a:pt x="1402" y="1224"/>
                  </a:lnTo>
                  <a:lnTo>
                    <a:pt x="1427" y="1219"/>
                  </a:lnTo>
                  <a:lnTo>
                    <a:pt x="1435" y="1215"/>
                  </a:lnTo>
                  <a:lnTo>
                    <a:pt x="1444" y="1215"/>
                  </a:lnTo>
                  <a:lnTo>
                    <a:pt x="1448" y="1215"/>
                  </a:lnTo>
                  <a:lnTo>
                    <a:pt x="1457" y="1219"/>
                  </a:lnTo>
                  <a:lnTo>
                    <a:pt x="1461" y="1219"/>
                  </a:lnTo>
                  <a:lnTo>
                    <a:pt x="1465" y="1224"/>
                  </a:lnTo>
                  <a:lnTo>
                    <a:pt x="1469" y="1224"/>
                  </a:lnTo>
                  <a:lnTo>
                    <a:pt x="1482" y="1236"/>
                  </a:lnTo>
                  <a:lnTo>
                    <a:pt x="1486" y="1236"/>
                  </a:lnTo>
                  <a:lnTo>
                    <a:pt x="1490" y="1236"/>
                  </a:lnTo>
                  <a:lnTo>
                    <a:pt x="1495" y="1241"/>
                  </a:lnTo>
                  <a:lnTo>
                    <a:pt x="1499" y="1241"/>
                  </a:lnTo>
                  <a:lnTo>
                    <a:pt x="1503" y="1236"/>
                  </a:lnTo>
                  <a:lnTo>
                    <a:pt x="1503" y="1232"/>
                  </a:lnTo>
                  <a:lnTo>
                    <a:pt x="1507" y="1228"/>
                  </a:lnTo>
                  <a:lnTo>
                    <a:pt x="1512" y="1211"/>
                  </a:lnTo>
                  <a:lnTo>
                    <a:pt x="1516" y="1207"/>
                  </a:lnTo>
                  <a:lnTo>
                    <a:pt x="1516" y="1203"/>
                  </a:lnTo>
                  <a:lnTo>
                    <a:pt x="1520" y="1198"/>
                  </a:lnTo>
                  <a:lnTo>
                    <a:pt x="1524" y="1198"/>
                  </a:lnTo>
                  <a:lnTo>
                    <a:pt x="1524" y="1194"/>
                  </a:lnTo>
                  <a:lnTo>
                    <a:pt x="1533" y="1190"/>
                  </a:lnTo>
                  <a:lnTo>
                    <a:pt x="1537" y="1181"/>
                  </a:lnTo>
                  <a:lnTo>
                    <a:pt x="1541" y="1177"/>
                  </a:lnTo>
                  <a:lnTo>
                    <a:pt x="1546" y="1177"/>
                  </a:lnTo>
                  <a:lnTo>
                    <a:pt x="1554" y="1169"/>
                  </a:lnTo>
                  <a:lnTo>
                    <a:pt x="1558" y="1169"/>
                  </a:lnTo>
                  <a:lnTo>
                    <a:pt x="1558" y="1164"/>
                  </a:lnTo>
                  <a:lnTo>
                    <a:pt x="1562" y="1164"/>
                  </a:lnTo>
                  <a:lnTo>
                    <a:pt x="1562" y="1160"/>
                  </a:lnTo>
                  <a:lnTo>
                    <a:pt x="1562" y="1156"/>
                  </a:lnTo>
                  <a:lnTo>
                    <a:pt x="1567" y="1152"/>
                  </a:lnTo>
                  <a:lnTo>
                    <a:pt x="1567" y="1148"/>
                  </a:lnTo>
                  <a:lnTo>
                    <a:pt x="1567" y="1143"/>
                  </a:lnTo>
                  <a:lnTo>
                    <a:pt x="1571" y="1139"/>
                  </a:lnTo>
                  <a:lnTo>
                    <a:pt x="1571" y="1135"/>
                  </a:lnTo>
                  <a:lnTo>
                    <a:pt x="1571" y="1131"/>
                  </a:lnTo>
                  <a:lnTo>
                    <a:pt x="1567" y="1126"/>
                  </a:lnTo>
                  <a:lnTo>
                    <a:pt x="1567" y="1118"/>
                  </a:lnTo>
                  <a:lnTo>
                    <a:pt x="1562" y="1114"/>
                  </a:lnTo>
                  <a:lnTo>
                    <a:pt x="1562" y="1109"/>
                  </a:lnTo>
                  <a:lnTo>
                    <a:pt x="1554" y="1109"/>
                  </a:lnTo>
                  <a:lnTo>
                    <a:pt x="1550" y="1109"/>
                  </a:lnTo>
                  <a:lnTo>
                    <a:pt x="1546" y="1105"/>
                  </a:lnTo>
                  <a:lnTo>
                    <a:pt x="1524" y="1105"/>
                  </a:lnTo>
                  <a:lnTo>
                    <a:pt x="1516" y="1105"/>
                  </a:lnTo>
                  <a:lnTo>
                    <a:pt x="1516" y="1101"/>
                  </a:lnTo>
                  <a:lnTo>
                    <a:pt x="1507" y="1101"/>
                  </a:lnTo>
                  <a:lnTo>
                    <a:pt x="1503" y="1101"/>
                  </a:lnTo>
                  <a:lnTo>
                    <a:pt x="1503" y="1097"/>
                  </a:lnTo>
                  <a:lnTo>
                    <a:pt x="1499" y="1092"/>
                  </a:lnTo>
                  <a:lnTo>
                    <a:pt x="1495" y="1092"/>
                  </a:lnTo>
                  <a:lnTo>
                    <a:pt x="1495" y="1088"/>
                  </a:lnTo>
                  <a:lnTo>
                    <a:pt x="1490" y="1084"/>
                  </a:lnTo>
                  <a:lnTo>
                    <a:pt x="1486" y="1067"/>
                  </a:lnTo>
                  <a:lnTo>
                    <a:pt x="1482" y="1063"/>
                  </a:lnTo>
                  <a:lnTo>
                    <a:pt x="1482" y="1059"/>
                  </a:lnTo>
                  <a:lnTo>
                    <a:pt x="1478" y="1054"/>
                  </a:lnTo>
                  <a:lnTo>
                    <a:pt x="1474" y="1050"/>
                  </a:lnTo>
                  <a:lnTo>
                    <a:pt x="1474" y="1046"/>
                  </a:lnTo>
                  <a:lnTo>
                    <a:pt x="1474" y="1042"/>
                  </a:lnTo>
                  <a:lnTo>
                    <a:pt x="1474" y="1037"/>
                  </a:lnTo>
                  <a:lnTo>
                    <a:pt x="1474" y="1033"/>
                  </a:lnTo>
                  <a:lnTo>
                    <a:pt x="1474" y="1029"/>
                  </a:lnTo>
                  <a:lnTo>
                    <a:pt x="1478" y="1016"/>
                  </a:lnTo>
                  <a:lnTo>
                    <a:pt x="1478" y="1012"/>
                  </a:lnTo>
                  <a:lnTo>
                    <a:pt x="1478" y="1008"/>
                  </a:lnTo>
                  <a:lnTo>
                    <a:pt x="1478" y="1004"/>
                  </a:lnTo>
                  <a:lnTo>
                    <a:pt x="1474" y="1004"/>
                  </a:lnTo>
                  <a:lnTo>
                    <a:pt x="1474" y="999"/>
                  </a:lnTo>
                  <a:lnTo>
                    <a:pt x="1465" y="987"/>
                  </a:lnTo>
                  <a:lnTo>
                    <a:pt x="1461" y="982"/>
                  </a:lnTo>
                  <a:lnTo>
                    <a:pt x="1457" y="978"/>
                  </a:lnTo>
                  <a:lnTo>
                    <a:pt x="1457" y="974"/>
                  </a:lnTo>
                  <a:lnTo>
                    <a:pt x="1452" y="974"/>
                  </a:lnTo>
                  <a:lnTo>
                    <a:pt x="1440" y="965"/>
                  </a:lnTo>
                  <a:lnTo>
                    <a:pt x="1435" y="961"/>
                  </a:lnTo>
                  <a:lnTo>
                    <a:pt x="1431" y="953"/>
                  </a:lnTo>
                  <a:lnTo>
                    <a:pt x="1419" y="940"/>
                  </a:lnTo>
                  <a:lnTo>
                    <a:pt x="1402" y="919"/>
                  </a:lnTo>
                  <a:lnTo>
                    <a:pt x="1393" y="915"/>
                  </a:lnTo>
                  <a:lnTo>
                    <a:pt x="1393" y="910"/>
                  </a:lnTo>
                  <a:lnTo>
                    <a:pt x="1389" y="910"/>
                  </a:lnTo>
                  <a:lnTo>
                    <a:pt x="1385" y="910"/>
                  </a:lnTo>
                  <a:lnTo>
                    <a:pt x="1376" y="910"/>
                  </a:lnTo>
                  <a:lnTo>
                    <a:pt x="1372" y="910"/>
                  </a:lnTo>
                  <a:lnTo>
                    <a:pt x="1368" y="910"/>
                  </a:lnTo>
                  <a:lnTo>
                    <a:pt x="1359" y="910"/>
                  </a:lnTo>
                  <a:lnTo>
                    <a:pt x="1338" y="919"/>
                  </a:lnTo>
                  <a:lnTo>
                    <a:pt x="1330" y="919"/>
                  </a:lnTo>
                  <a:lnTo>
                    <a:pt x="1325" y="923"/>
                  </a:lnTo>
                  <a:lnTo>
                    <a:pt x="1321" y="923"/>
                  </a:lnTo>
                  <a:lnTo>
                    <a:pt x="1317" y="923"/>
                  </a:lnTo>
                  <a:lnTo>
                    <a:pt x="1313" y="923"/>
                  </a:lnTo>
                  <a:lnTo>
                    <a:pt x="1292" y="923"/>
                  </a:lnTo>
                  <a:lnTo>
                    <a:pt x="1287" y="923"/>
                  </a:lnTo>
                  <a:lnTo>
                    <a:pt x="1279" y="919"/>
                  </a:lnTo>
                  <a:lnTo>
                    <a:pt x="1275" y="919"/>
                  </a:lnTo>
                  <a:lnTo>
                    <a:pt x="1266" y="919"/>
                  </a:lnTo>
                  <a:lnTo>
                    <a:pt x="1262" y="915"/>
                  </a:lnTo>
                  <a:lnTo>
                    <a:pt x="1253" y="915"/>
                  </a:lnTo>
                  <a:lnTo>
                    <a:pt x="1245" y="910"/>
                  </a:lnTo>
                  <a:lnTo>
                    <a:pt x="1232" y="902"/>
                  </a:lnTo>
                  <a:lnTo>
                    <a:pt x="1224" y="898"/>
                  </a:lnTo>
                  <a:lnTo>
                    <a:pt x="1220" y="898"/>
                  </a:lnTo>
                  <a:lnTo>
                    <a:pt x="1211" y="893"/>
                  </a:lnTo>
                  <a:lnTo>
                    <a:pt x="1207" y="893"/>
                  </a:lnTo>
                  <a:lnTo>
                    <a:pt x="1198" y="893"/>
                  </a:lnTo>
                  <a:lnTo>
                    <a:pt x="1194" y="898"/>
                  </a:lnTo>
                  <a:lnTo>
                    <a:pt x="1186" y="898"/>
                  </a:lnTo>
                  <a:lnTo>
                    <a:pt x="1181" y="902"/>
                  </a:lnTo>
                  <a:lnTo>
                    <a:pt x="1177" y="906"/>
                  </a:lnTo>
                  <a:lnTo>
                    <a:pt x="1173" y="910"/>
                  </a:lnTo>
                  <a:lnTo>
                    <a:pt x="1165" y="91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1" name="Freeform 17"/>
            <p:cNvSpPr>
              <a:spLocks/>
            </p:cNvSpPr>
            <p:nvPr/>
          </p:nvSpPr>
          <p:spPr bwMode="auto">
            <a:xfrm>
              <a:off x="859163" y="2193284"/>
              <a:ext cx="294046" cy="282790"/>
            </a:xfrm>
            <a:custGeom>
              <a:avLst/>
              <a:gdLst>
                <a:gd name="T0" fmla="*/ 16 w 931"/>
                <a:gd name="T1" fmla="*/ 331 h 894"/>
                <a:gd name="T2" fmla="*/ 50 w 931"/>
                <a:gd name="T3" fmla="*/ 297 h 894"/>
                <a:gd name="T4" fmla="*/ 63 w 931"/>
                <a:gd name="T5" fmla="*/ 263 h 894"/>
                <a:gd name="T6" fmla="*/ 84 w 931"/>
                <a:gd name="T7" fmla="*/ 263 h 894"/>
                <a:gd name="T8" fmla="*/ 110 w 931"/>
                <a:gd name="T9" fmla="*/ 271 h 894"/>
                <a:gd name="T10" fmla="*/ 139 w 931"/>
                <a:gd name="T11" fmla="*/ 259 h 894"/>
                <a:gd name="T12" fmla="*/ 351 w 931"/>
                <a:gd name="T13" fmla="*/ 98 h 894"/>
                <a:gd name="T14" fmla="*/ 381 w 931"/>
                <a:gd name="T15" fmla="*/ 68 h 894"/>
                <a:gd name="T16" fmla="*/ 397 w 931"/>
                <a:gd name="T17" fmla="*/ 30 h 894"/>
                <a:gd name="T18" fmla="*/ 397 w 931"/>
                <a:gd name="T19" fmla="*/ 0 h 894"/>
                <a:gd name="T20" fmla="*/ 444 w 931"/>
                <a:gd name="T21" fmla="*/ 13 h 894"/>
                <a:gd name="T22" fmla="*/ 478 w 931"/>
                <a:gd name="T23" fmla="*/ 30 h 894"/>
                <a:gd name="T24" fmla="*/ 503 w 931"/>
                <a:gd name="T25" fmla="*/ 51 h 894"/>
                <a:gd name="T26" fmla="*/ 524 w 931"/>
                <a:gd name="T27" fmla="*/ 81 h 894"/>
                <a:gd name="T28" fmla="*/ 537 w 931"/>
                <a:gd name="T29" fmla="*/ 98 h 894"/>
                <a:gd name="T30" fmla="*/ 580 w 931"/>
                <a:gd name="T31" fmla="*/ 115 h 894"/>
                <a:gd name="T32" fmla="*/ 596 w 931"/>
                <a:gd name="T33" fmla="*/ 127 h 894"/>
                <a:gd name="T34" fmla="*/ 601 w 931"/>
                <a:gd name="T35" fmla="*/ 144 h 894"/>
                <a:gd name="T36" fmla="*/ 592 w 931"/>
                <a:gd name="T37" fmla="*/ 170 h 894"/>
                <a:gd name="T38" fmla="*/ 601 w 931"/>
                <a:gd name="T39" fmla="*/ 191 h 894"/>
                <a:gd name="T40" fmla="*/ 651 w 931"/>
                <a:gd name="T41" fmla="*/ 242 h 894"/>
                <a:gd name="T42" fmla="*/ 635 w 931"/>
                <a:gd name="T43" fmla="*/ 318 h 894"/>
                <a:gd name="T44" fmla="*/ 635 w 931"/>
                <a:gd name="T45" fmla="*/ 348 h 894"/>
                <a:gd name="T46" fmla="*/ 647 w 931"/>
                <a:gd name="T47" fmla="*/ 386 h 894"/>
                <a:gd name="T48" fmla="*/ 681 w 931"/>
                <a:gd name="T49" fmla="*/ 432 h 894"/>
                <a:gd name="T50" fmla="*/ 698 w 931"/>
                <a:gd name="T51" fmla="*/ 453 h 894"/>
                <a:gd name="T52" fmla="*/ 711 w 931"/>
                <a:gd name="T53" fmla="*/ 466 h 894"/>
                <a:gd name="T54" fmla="*/ 702 w 931"/>
                <a:gd name="T55" fmla="*/ 500 h 894"/>
                <a:gd name="T56" fmla="*/ 707 w 931"/>
                <a:gd name="T57" fmla="*/ 525 h 894"/>
                <a:gd name="T58" fmla="*/ 715 w 931"/>
                <a:gd name="T59" fmla="*/ 547 h 894"/>
                <a:gd name="T60" fmla="*/ 740 w 931"/>
                <a:gd name="T61" fmla="*/ 563 h 894"/>
                <a:gd name="T62" fmla="*/ 770 w 931"/>
                <a:gd name="T63" fmla="*/ 576 h 894"/>
                <a:gd name="T64" fmla="*/ 795 w 931"/>
                <a:gd name="T65" fmla="*/ 585 h 894"/>
                <a:gd name="T66" fmla="*/ 821 w 931"/>
                <a:gd name="T67" fmla="*/ 568 h 894"/>
                <a:gd name="T68" fmla="*/ 850 w 931"/>
                <a:gd name="T69" fmla="*/ 568 h 894"/>
                <a:gd name="T70" fmla="*/ 872 w 931"/>
                <a:gd name="T71" fmla="*/ 580 h 894"/>
                <a:gd name="T72" fmla="*/ 897 w 931"/>
                <a:gd name="T73" fmla="*/ 606 h 894"/>
                <a:gd name="T74" fmla="*/ 918 w 931"/>
                <a:gd name="T75" fmla="*/ 635 h 894"/>
                <a:gd name="T76" fmla="*/ 931 w 931"/>
                <a:gd name="T77" fmla="*/ 669 h 894"/>
                <a:gd name="T78" fmla="*/ 893 w 931"/>
                <a:gd name="T79" fmla="*/ 686 h 894"/>
                <a:gd name="T80" fmla="*/ 859 w 931"/>
                <a:gd name="T81" fmla="*/ 699 h 894"/>
                <a:gd name="T82" fmla="*/ 821 w 931"/>
                <a:gd name="T83" fmla="*/ 724 h 894"/>
                <a:gd name="T84" fmla="*/ 740 w 931"/>
                <a:gd name="T85" fmla="*/ 750 h 894"/>
                <a:gd name="T86" fmla="*/ 630 w 931"/>
                <a:gd name="T87" fmla="*/ 792 h 894"/>
                <a:gd name="T88" fmla="*/ 567 w 931"/>
                <a:gd name="T89" fmla="*/ 818 h 894"/>
                <a:gd name="T90" fmla="*/ 533 w 931"/>
                <a:gd name="T91" fmla="*/ 847 h 894"/>
                <a:gd name="T92" fmla="*/ 516 w 931"/>
                <a:gd name="T93" fmla="*/ 877 h 894"/>
                <a:gd name="T94" fmla="*/ 474 w 931"/>
                <a:gd name="T95" fmla="*/ 860 h 894"/>
                <a:gd name="T96" fmla="*/ 444 w 931"/>
                <a:gd name="T97" fmla="*/ 864 h 894"/>
                <a:gd name="T98" fmla="*/ 376 w 931"/>
                <a:gd name="T99" fmla="*/ 818 h 894"/>
                <a:gd name="T100" fmla="*/ 338 w 931"/>
                <a:gd name="T101" fmla="*/ 792 h 894"/>
                <a:gd name="T102" fmla="*/ 317 w 931"/>
                <a:gd name="T103" fmla="*/ 767 h 894"/>
                <a:gd name="T104" fmla="*/ 296 w 931"/>
                <a:gd name="T105" fmla="*/ 737 h 894"/>
                <a:gd name="T106" fmla="*/ 283 w 931"/>
                <a:gd name="T107" fmla="*/ 699 h 894"/>
                <a:gd name="T108" fmla="*/ 270 w 931"/>
                <a:gd name="T109" fmla="*/ 631 h 894"/>
                <a:gd name="T110" fmla="*/ 262 w 931"/>
                <a:gd name="T111" fmla="*/ 602 h 894"/>
                <a:gd name="T112" fmla="*/ 241 w 931"/>
                <a:gd name="T113" fmla="*/ 563 h 894"/>
                <a:gd name="T114" fmla="*/ 199 w 931"/>
                <a:gd name="T115" fmla="*/ 508 h 894"/>
                <a:gd name="T116" fmla="*/ 165 w 931"/>
                <a:gd name="T117" fmla="*/ 483 h 894"/>
                <a:gd name="T118" fmla="*/ 97 w 931"/>
                <a:gd name="T119" fmla="*/ 441 h 894"/>
                <a:gd name="T120" fmla="*/ 46 w 931"/>
                <a:gd name="T121" fmla="*/ 394 h 894"/>
                <a:gd name="T122" fmla="*/ 8 w 931"/>
                <a:gd name="T123" fmla="*/ 36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1" h="894">
                  <a:moveTo>
                    <a:pt x="0" y="360"/>
                  </a:moveTo>
                  <a:lnTo>
                    <a:pt x="0" y="356"/>
                  </a:lnTo>
                  <a:lnTo>
                    <a:pt x="4" y="352"/>
                  </a:lnTo>
                  <a:lnTo>
                    <a:pt x="8" y="348"/>
                  </a:lnTo>
                  <a:lnTo>
                    <a:pt x="16" y="331"/>
                  </a:lnTo>
                  <a:lnTo>
                    <a:pt x="25" y="322"/>
                  </a:lnTo>
                  <a:lnTo>
                    <a:pt x="29" y="318"/>
                  </a:lnTo>
                  <a:lnTo>
                    <a:pt x="42" y="305"/>
                  </a:lnTo>
                  <a:lnTo>
                    <a:pt x="46" y="301"/>
                  </a:lnTo>
                  <a:lnTo>
                    <a:pt x="50" y="297"/>
                  </a:lnTo>
                  <a:lnTo>
                    <a:pt x="50" y="293"/>
                  </a:lnTo>
                  <a:lnTo>
                    <a:pt x="55" y="284"/>
                  </a:lnTo>
                  <a:lnTo>
                    <a:pt x="59" y="271"/>
                  </a:lnTo>
                  <a:lnTo>
                    <a:pt x="63" y="267"/>
                  </a:lnTo>
                  <a:lnTo>
                    <a:pt x="63" y="263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59"/>
                  </a:lnTo>
                  <a:lnTo>
                    <a:pt x="80" y="259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1" y="271"/>
                  </a:lnTo>
                  <a:lnTo>
                    <a:pt x="110" y="271"/>
                  </a:lnTo>
                  <a:lnTo>
                    <a:pt x="114" y="271"/>
                  </a:lnTo>
                  <a:lnTo>
                    <a:pt x="122" y="271"/>
                  </a:lnTo>
                  <a:lnTo>
                    <a:pt x="127" y="267"/>
                  </a:lnTo>
                  <a:lnTo>
                    <a:pt x="135" y="263"/>
                  </a:lnTo>
                  <a:lnTo>
                    <a:pt x="139" y="259"/>
                  </a:lnTo>
                  <a:lnTo>
                    <a:pt x="152" y="254"/>
                  </a:lnTo>
                  <a:lnTo>
                    <a:pt x="160" y="246"/>
                  </a:lnTo>
                  <a:lnTo>
                    <a:pt x="173" y="233"/>
                  </a:lnTo>
                  <a:lnTo>
                    <a:pt x="330" y="115"/>
                  </a:lnTo>
                  <a:lnTo>
                    <a:pt x="351" y="98"/>
                  </a:lnTo>
                  <a:lnTo>
                    <a:pt x="359" y="89"/>
                  </a:lnTo>
                  <a:lnTo>
                    <a:pt x="368" y="81"/>
                  </a:lnTo>
                  <a:lnTo>
                    <a:pt x="372" y="77"/>
                  </a:lnTo>
                  <a:lnTo>
                    <a:pt x="376" y="72"/>
                  </a:lnTo>
                  <a:lnTo>
                    <a:pt x="381" y="68"/>
                  </a:lnTo>
                  <a:lnTo>
                    <a:pt x="385" y="60"/>
                  </a:lnTo>
                  <a:lnTo>
                    <a:pt x="389" y="55"/>
                  </a:lnTo>
                  <a:lnTo>
                    <a:pt x="393" y="51"/>
                  </a:lnTo>
                  <a:lnTo>
                    <a:pt x="393" y="39"/>
                  </a:lnTo>
                  <a:lnTo>
                    <a:pt x="397" y="30"/>
                  </a:lnTo>
                  <a:lnTo>
                    <a:pt x="397" y="26"/>
                  </a:lnTo>
                  <a:lnTo>
                    <a:pt x="397" y="17"/>
                  </a:lnTo>
                  <a:lnTo>
                    <a:pt x="402" y="9"/>
                  </a:lnTo>
                  <a:lnTo>
                    <a:pt x="402" y="5"/>
                  </a:lnTo>
                  <a:lnTo>
                    <a:pt x="397" y="0"/>
                  </a:lnTo>
                  <a:lnTo>
                    <a:pt x="410" y="5"/>
                  </a:lnTo>
                  <a:lnTo>
                    <a:pt x="419" y="5"/>
                  </a:lnTo>
                  <a:lnTo>
                    <a:pt x="423" y="9"/>
                  </a:lnTo>
                  <a:lnTo>
                    <a:pt x="436" y="9"/>
                  </a:lnTo>
                  <a:lnTo>
                    <a:pt x="444" y="13"/>
                  </a:lnTo>
                  <a:lnTo>
                    <a:pt x="453" y="17"/>
                  </a:lnTo>
                  <a:lnTo>
                    <a:pt x="457" y="17"/>
                  </a:lnTo>
                  <a:lnTo>
                    <a:pt x="465" y="22"/>
                  </a:lnTo>
                  <a:lnTo>
                    <a:pt x="469" y="26"/>
                  </a:lnTo>
                  <a:lnTo>
                    <a:pt x="478" y="30"/>
                  </a:lnTo>
                  <a:lnTo>
                    <a:pt x="486" y="34"/>
                  </a:lnTo>
                  <a:lnTo>
                    <a:pt x="491" y="39"/>
                  </a:lnTo>
                  <a:lnTo>
                    <a:pt x="495" y="43"/>
                  </a:lnTo>
                  <a:lnTo>
                    <a:pt x="499" y="47"/>
                  </a:lnTo>
                  <a:lnTo>
                    <a:pt x="503" y="51"/>
                  </a:lnTo>
                  <a:lnTo>
                    <a:pt x="508" y="55"/>
                  </a:lnTo>
                  <a:lnTo>
                    <a:pt x="512" y="64"/>
                  </a:lnTo>
                  <a:lnTo>
                    <a:pt x="520" y="72"/>
                  </a:lnTo>
                  <a:lnTo>
                    <a:pt x="520" y="77"/>
                  </a:lnTo>
                  <a:lnTo>
                    <a:pt x="524" y="81"/>
                  </a:lnTo>
                  <a:lnTo>
                    <a:pt x="524" y="85"/>
                  </a:lnTo>
                  <a:lnTo>
                    <a:pt x="524" y="89"/>
                  </a:lnTo>
                  <a:lnTo>
                    <a:pt x="529" y="94"/>
                  </a:lnTo>
                  <a:lnTo>
                    <a:pt x="533" y="98"/>
                  </a:lnTo>
                  <a:lnTo>
                    <a:pt x="537" y="98"/>
                  </a:lnTo>
                  <a:lnTo>
                    <a:pt x="541" y="102"/>
                  </a:lnTo>
                  <a:lnTo>
                    <a:pt x="546" y="102"/>
                  </a:lnTo>
                  <a:lnTo>
                    <a:pt x="550" y="106"/>
                  </a:lnTo>
                  <a:lnTo>
                    <a:pt x="571" y="115"/>
                  </a:lnTo>
                  <a:lnTo>
                    <a:pt x="580" y="115"/>
                  </a:lnTo>
                  <a:lnTo>
                    <a:pt x="584" y="119"/>
                  </a:lnTo>
                  <a:lnTo>
                    <a:pt x="588" y="119"/>
                  </a:lnTo>
                  <a:lnTo>
                    <a:pt x="588" y="123"/>
                  </a:lnTo>
                  <a:lnTo>
                    <a:pt x="592" y="127"/>
                  </a:lnTo>
                  <a:lnTo>
                    <a:pt x="596" y="127"/>
                  </a:lnTo>
                  <a:lnTo>
                    <a:pt x="596" y="132"/>
                  </a:lnTo>
                  <a:lnTo>
                    <a:pt x="601" y="132"/>
                  </a:lnTo>
                  <a:lnTo>
                    <a:pt x="601" y="136"/>
                  </a:lnTo>
                  <a:lnTo>
                    <a:pt x="601" y="140"/>
                  </a:lnTo>
                  <a:lnTo>
                    <a:pt x="601" y="144"/>
                  </a:lnTo>
                  <a:lnTo>
                    <a:pt x="601" y="149"/>
                  </a:lnTo>
                  <a:lnTo>
                    <a:pt x="596" y="153"/>
                  </a:lnTo>
                  <a:lnTo>
                    <a:pt x="596" y="161"/>
                  </a:lnTo>
                  <a:lnTo>
                    <a:pt x="592" y="166"/>
                  </a:lnTo>
                  <a:lnTo>
                    <a:pt x="592" y="170"/>
                  </a:lnTo>
                  <a:lnTo>
                    <a:pt x="592" y="174"/>
                  </a:lnTo>
                  <a:lnTo>
                    <a:pt x="592" y="178"/>
                  </a:lnTo>
                  <a:lnTo>
                    <a:pt x="592" y="182"/>
                  </a:lnTo>
                  <a:lnTo>
                    <a:pt x="596" y="187"/>
                  </a:lnTo>
                  <a:lnTo>
                    <a:pt x="601" y="191"/>
                  </a:lnTo>
                  <a:lnTo>
                    <a:pt x="605" y="199"/>
                  </a:lnTo>
                  <a:lnTo>
                    <a:pt x="613" y="204"/>
                  </a:lnTo>
                  <a:lnTo>
                    <a:pt x="618" y="208"/>
                  </a:lnTo>
                  <a:lnTo>
                    <a:pt x="651" y="233"/>
                  </a:lnTo>
                  <a:lnTo>
                    <a:pt x="651" y="242"/>
                  </a:lnTo>
                  <a:lnTo>
                    <a:pt x="647" y="250"/>
                  </a:lnTo>
                  <a:lnTo>
                    <a:pt x="643" y="280"/>
                  </a:lnTo>
                  <a:lnTo>
                    <a:pt x="635" y="305"/>
                  </a:lnTo>
                  <a:lnTo>
                    <a:pt x="635" y="314"/>
                  </a:lnTo>
                  <a:lnTo>
                    <a:pt x="635" y="318"/>
                  </a:lnTo>
                  <a:lnTo>
                    <a:pt x="635" y="322"/>
                  </a:lnTo>
                  <a:lnTo>
                    <a:pt x="630" y="335"/>
                  </a:lnTo>
                  <a:lnTo>
                    <a:pt x="630" y="339"/>
                  </a:lnTo>
                  <a:lnTo>
                    <a:pt x="635" y="343"/>
                  </a:lnTo>
                  <a:lnTo>
                    <a:pt x="635" y="348"/>
                  </a:lnTo>
                  <a:lnTo>
                    <a:pt x="635" y="352"/>
                  </a:lnTo>
                  <a:lnTo>
                    <a:pt x="639" y="360"/>
                  </a:lnTo>
                  <a:lnTo>
                    <a:pt x="639" y="369"/>
                  </a:lnTo>
                  <a:lnTo>
                    <a:pt x="643" y="377"/>
                  </a:lnTo>
                  <a:lnTo>
                    <a:pt x="647" y="386"/>
                  </a:lnTo>
                  <a:lnTo>
                    <a:pt x="656" y="398"/>
                  </a:lnTo>
                  <a:lnTo>
                    <a:pt x="660" y="407"/>
                  </a:lnTo>
                  <a:lnTo>
                    <a:pt x="664" y="411"/>
                  </a:lnTo>
                  <a:lnTo>
                    <a:pt x="677" y="428"/>
                  </a:lnTo>
                  <a:lnTo>
                    <a:pt x="681" y="432"/>
                  </a:lnTo>
                  <a:lnTo>
                    <a:pt x="685" y="441"/>
                  </a:lnTo>
                  <a:lnTo>
                    <a:pt x="690" y="445"/>
                  </a:lnTo>
                  <a:lnTo>
                    <a:pt x="690" y="449"/>
                  </a:lnTo>
                  <a:lnTo>
                    <a:pt x="694" y="449"/>
                  </a:lnTo>
                  <a:lnTo>
                    <a:pt x="698" y="453"/>
                  </a:lnTo>
                  <a:lnTo>
                    <a:pt x="702" y="453"/>
                  </a:lnTo>
                  <a:lnTo>
                    <a:pt x="707" y="453"/>
                  </a:lnTo>
                  <a:lnTo>
                    <a:pt x="711" y="458"/>
                  </a:lnTo>
                  <a:lnTo>
                    <a:pt x="711" y="462"/>
                  </a:lnTo>
                  <a:lnTo>
                    <a:pt x="711" y="466"/>
                  </a:lnTo>
                  <a:lnTo>
                    <a:pt x="711" y="470"/>
                  </a:lnTo>
                  <a:lnTo>
                    <a:pt x="711" y="475"/>
                  </a:lnTo>
                  <a:lnTo>
                    <a:pt x="707" y="487"/>
                  </a:lnTo>
                  <a:lnTo>
                    <a:pt x="707" y="492"/>
                  </a:lnTo>
                  <a:lnTo>
                    <a:pt x="702" y="500"/>
                  </a:lnTo>
                  <a:lnTo>
                    <a:pt x="702" y="504"/>
                  </a:lnTo>
                  <a:lnTo>
                    <a:pt x="702" y="508"/>
                  </a:lnTo>
                  <a:lnTo>
                    <a:pt x="702" y="513"/>
                  </a:lnTo>
                  <a:lnTo>
                    <a:pt x="707" y="521"/>
                  </a:lnTo>
                  <a:lnTo>
                    <a:pt x="707" y="525"/>
                  </a:lnTo>
                  <a:lnTo>
                    <a:pt x="707" y="530"/>
                  </a:lnTo>
                  <a:lnTo>
                    <a:pt x="711" y="534"/>
                  </a:lnTo>
                  <a:lnTo>
                    <a:pt x="711" y="538"/>
                  </a:lnTo>
                  <a:lnTo>
                    <a:pt x="711" y="542"/>
                  </a:lnTo>
                  <a:lnTo>
                    <a:pt x="715" y="547"/>
                  </a:lnTo>
                  <a:lnTo>
                    <a:pt x="719" y="551"/>
                  </a:lnTo>
                  <a:lnTo>
                    <a:pt x="723" y="555"/>
                  </a:lnTo>
                  <a:lnTo>
                    <a:pt x="728" y="559"/>
                  </a:lnTo>
                  <a:lnTo>
                    <a:pt x="732" y="563"/>
                  </a:lnTo>
                  <a:lnTo>
                    <a:pt x="740" y="563"/>
                  </a:lnTo>
                  <a:lnTo>
                    <a:pt x="753" y="568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0" y="572"/>
                  </a:lnTo>
                  <a:lnTo>
                    <a:pt x="770" y="576"/>
                  </a:lnTo>
                  <a:lnTo>
                    <a:pt x="774" y="580"/>
                  </a:lnTo>
                  <a:lnTo>
                    <a:pt x="778" y="580"/>
                  </a:lnTo>
                  <a:lnTo>
                    <a:pt x="783" y="585"/>
                  </a:lnTo>
                  <a:lnTo>
                    <a:pt x="787" y="585"/>
                  </a:lnTo>
                  <a:lnTo>
                    <a:pt x="795" y="585"/>
                  </a:lnTo>
                  <a:lnTo>
                    <a:pt x="800" y="580"/>
                  </a:lnTo>
                  <a:lnTo>
                    <a:pt x="808" y="576"/>
                  </a:lnTo>
                  <a:lnTo>
                    <a:pt x="812" y="572"/>
                  </a:lnTo>
                  <a:lnTo>
                    <a:pt x="817" y="572"/>
                  </a:lnTo>
                  <a:lnTo>
                    <a:pt x="821" y="568"/>
                  </a:lnTo>
                  <a:lnTo>
                    <a:pt x="825" y="568"/>
                  </a:lnTo>
                  <a:lnTo>
                    <a:pt x="838" y="568"/>
                  </a:lnTo>
                  <a:lnTo>
                    <a:pt x="842" y="568"/>
                  </a:lnTo>
                  <a:lnTo>
                    <a:pt x="846" y="568"/>
                  </a:lnTo>
                  <a:lnTo>
                    <a:pt x="850" y="568"/>
                  </a:lnTo>
                  <a:lnTo>
                    <a:pt x="855" y="572"/>
                  </a:lnTo>
                  <a:lnTo>
                    <a:pt x="859" y="572"/>
                  </a:lnTo>
                  <a:lnTo>
                    <a:pt x="863" y="572"/>
                  </a:lnTo>
                  <a:lnTo>
                    <a:pt x="867" y="576"/>
                  </a:lnTo>
                  <a:lnTo>
                    <a:pt x="872" y="580"/>
                  </a:lnTo>
                  <a:lnTo>
                    <a:pt x="876" y="585"/>
                  </a:lnTo>
                  <a:lnTo>
                    <a:pt x="880" y="589"/>
                  </a:lnTo>
                  <a:lnTo>
                    <a:pt x="884" y="593"/>
                  </a:lnTo>
                  <a:lnTo>
                    <a:pt x="893" y="602"/>
                  </a:lnTo>
                  <a:lnTo>
                    <a:pt x="897" y="606"/>
                  </a:lnTo>
                  <a:lnTo>
                    <a:pt x="901" y="610"/>
                  </a:lnTo>
                  <a:lnTo>
                    <a:pt x="910" y="619"/>
                  </a:lnTo>
                  <a:lnTo>
                    <a:pt x="914" y="627"/>
                  </a:lnTo>
                  <a:lnTo>
                    <a:pt x="914" y="631"/>
                  </a:lnTo>
                  <a:lnTo>
                    <a:pt x="918" y="635"/>
                  </a:lnTo>
                  <a:lnTo>
                    <a:pt x="922" y="644"/>
                  </a:lnTo>
                  <a:lnTo>
                    <a:pt x="927" y="648"/>
                  </a:lnTo>
                  <a:lnTo>
                    <a:pt x="927" y="652"/>
                  </a:lnTo>
                  <a:lnTo>
                    <a:pt x="931" y="661"/>
                  </a:lnTo>
                  <a:lnTo>
                    <a:pt x="931" y="669"/>
                  </a:lnTo>
                  <a:lnTo>
                    <a:pt x="931" y="678"/>
                  </a:lnTo>
                  <a:lnTo>
                    <a:pt x="918" y="678"/>
                  </a:lnTo>
                  <a:lnTo>
                    <a:pt x="910" y="682"/>
                  </a:lnTo>
                  <a:lnTo>
                    <a:pt x="901" y="682"/>
                  </a:lnTo>
                  <a:lnTo>
                    <a:pt x="893" y="686"/>
                  </a:lnTo>
                  <a:lnTo>
                    <a:pt x="884" y="691"/>
                  </a:lnTo>
                  <a:lnTo>
                    <a:pt x="876" y="691"/>
                  </a:lnTo>
                  <a:lnTo>
                    <a:pt x="867" y="695"/>
                  </a:lnTo>
                  <a:lnTo>
                    <a:pt x="863" y="699"/>
                  </a:lnTo>
                  <a:lnTo>
                    <a:pt x="859" y="699"/>
                  </a:lnTo>
                  <a:lnTo>
                    <a:pt x="855" y="703"/>
                  </a:lnTo>
                  <a:lnTo>
                    <a:pt x="842" y="712"/>
                  </a:lnTo>
                  <a:lnTo>
                    <a:pt x="834" y="716"/>
                  </a:lnTo>
                  <a:lnTo>
                    <a:pt x="829" y="720"/>
                  </a:lnTo>
                  <a:lnTo>
                    <a:pt x="821" y="724"/>
                  </a:lnTo>
                  <a:lnTo>
                    <a:pt x="812" y="724"/>
                  </a:lnTo>
                  <a:lnTo>
                    <a:pt x="804" y="729"/>
                  </a:lnTo>
                  <a:lnTo>
                    <a:pt x="787" y="737"/>
                  </a:lnTo>
                  <a:lnTo>
                    <a:pt x="753" y="746"/>
                  </a:lnTo>
                  <a:lnTo>
                    <a:pt x="740" y="750"/>
                  </a:lnTo>
                  <a:lnTo>
                    <a:pt x="715" y="758"/>
                  </a:lnTo>
                  <a:lnTo>
                    <a:pt x="707" y="762"/>
                  </a:lnTo>
                  <a:lnTo>
                    <a:pt x="677" y="775"/>
                  </a:lnTo>
                  <a:lnTo>
                    <a:pt x="639" y="788"/>
                  </a:lnTo>
                  <a:lnTo>
                    <a:pt x="630" y="792"/>
                  </a:lnTo>
                  <a:lnTo>
                    <a:pt x="622" y="796"/>
                  </a:lnTo>
                  <a:lnTo>
                    <a:pt x="592" y="809"/>
                  </a:lnTo>
                  <a:lnTo>
                    <a:pt x="575" y="813"/>
                  </a:lnTo>
                  <a:lnTo>
                    <a:pt x="571" y="818"/>
                  </a:lnTo>
                  <a:lnTo>
                    <a:pt x="567" y="818"/>
                  </a:lnTo>
                  <a:lnTo>
                    <a:pt x="563" y="822"/>
                  </a:lnTo>
                  <a:lnTo>
                    <a:pt x="558" y="826"/>
                  </a:lnTo>
                  <a:lnTo>
                    <a:pt x="546" y="834"/>
                  </a:lnTo>
                  <a:lnTo>
                    <a:pt x="537" y="843"/>
                  </a:lnTo>
                  <a:lnTo>
                    <a:pt x="533" y="847"/>
                  </a:lnTo>
                  <a:lnTo>
                    <a:pt x="524" y="856"/>
                  </a:lnTo>
                  <a:lnTo>
                    <a:pt x="524" y="860"/>
                  </a:lnTo>
                  <a:lnTo>
                    <a:pt x="520" y="864"/>
                  </a:lnTo>
                  <a:lnTo>
                    <a:pt x="516" y="868"/>
                  </a:lnTo>
                  <a:lnTo>
                    <a:pt x="516" y="877"/>
                  </a:lnTo>
                  <a:lnTo>
                    <a:pt x="512" y="889"/>
                  </a:lnTo>
                  <a:lnTo>
                    <a:pt x="508" y="894"/>
                  </a:lnTo>
                  <a:lnTo>
                    <a:pt x="491" y="881"/>
                  </a:lnTo>
                  <a:lnTo>
                    <a:pt x="474" y="864"/>
                  </a:lnTo>
                  <a:lnTo>
                    <a:pt x="474" y="860"/>
                  </a:lnTo>
                  <a:lnTo>
                    <a:pt x="469" y="860"/>
                  </a:lnTo>
                  <a:lnTo>
                    <a:pt x="465" y="860"/>
                  </a:lnTo>
                  <a:lnTo>
                    <a:pt x="461" y="860"/>
                  </a:lnTo>
                  <a:lnTo>
                    <a:pt x="457" y="860"/>
                  </a:lnTo>
                  <a:lnTo>
                    <a:pt x="444" y="864"/>
                  </a:lnTo>
                  <a:lnTo>
                    <a:pt x="444" y="860"/>
                  </a:lnTo>
                  <a:lnTo>
                    <a:pt x="440" y="860"/>
                  </a:lnTo>
                  <a:lnTo>
                    <a:pt x="431" y="856"/>
                  </a:lnTo>
                  <a:lnTo>
                    <a:pt x="393" y="830"/>
                  </a:lnTo>
                  <a:lnTo>
                    <a:pt x="376" y="818"/>
                  </a:lnTo>
                  <a:lnTo>
                    <a:pt x="364" y="809"/>
                  </a:lnTo>
                  <a:lnTo>
                    <a:pt x="359" y="805"/>
                  </a:lnTo>
                  <a:lnTo>
                    <a:pt x="351" y="801"/>
                  </a:lnTo>
                  <a:lnTo>
                    <a:pt x="347" y="796"/>
                  </a:lnTo>
                  <a:lnTo>
                    <a:pt x="338" y="792"/>
                  </a:lnTo>
                  <a:lnTo>
                    <a:pt x="334" y="788"/>
                  </a:lnTo>
                  <a:lnTo>
                    <a:pt x="330" y="779"/>
                  </a:lnTo>
                  <a:lnTo>
                    <a:pt x="326" y="775"/>
                  </a:lnTo>
                  <a:lnTo>
                    <a:pt x="321" y="771"/>
                  </a:lnTo>
                  <a:lnTo>
                    <a:pt x="317" y="767"/>
                  </a:lnTo>
                  <a:lnTo>
                    <a:pt x="313" y="758"/>
                  </a:lnTo>
                  <a:lnTo>
                    <a:pt x="309" y="754"/>
                  </a:lnTo>
                  <a:lnTo>
                    <a:pt x="304" y="746"/>
                  </a:lnTo>
                  <a:lnTo>
                    <a:pt x="300" y="741"/>
                  </a:lnTo>
                  <a:lnTo>
                    <a:pt x="296" y="737"/>
                  </a:lnTo>
                  <a:lnTo>
                    <a:pt x="292" y="724"/>
                  </a:lnTo>
                  <a:lnTo>
                    <a:pt x="292" y="720"/>
                  </a:lnTo>
                  <a:lnTo>
                    <a:pt x="287" y="712"/>
                  </a:lnTo>
                  <a:lnTo>
                    <a:pt x="287" y="707"/>
                  </a:lnTo>
                  <a:lnTo>
                    <a:pt x="283" y="699"/>
                  </a:lnTo>
                  <a:lnTo>
                    <a:pt x="283" y="691"/>
                  </a:lnTo>
                  <a:lnTo>
                    <a:pt x="283" y="682"/>
                  </a:lnTo>
                  <a:lnTo>
                    <a:pt x="275" y="652"/>
                  </a:lnTo>
                  <a:lnTo>
                    <a:pt x="275" y="640"/>
                  </a:lnTo>
                  <a:lnTo>
                    <a:pt x="270" y="631"/>
                  </a:lnTo>
                  <a:lnTo>
                    <a:pt x="270" y="627"/>
                  </a:lnTo>
                  <a:lnTo>
                    <a:pt x="266" y="619"/>
                  </a:lnTo>
                  <a:lnTo>
                    <a:pt x="266" y="614"/>
                  </a:lnTo>
                  <a:lnTo>
                    <a:pt x="262" y="606"/>
                  </a:lnTo>
                  <a:lnTo>
                    <a:pt x="262" y="602"/>
                  </a:lnTo>
                  <a:lnTo>
                    <a:pt x="258" y="593"/>
                  </a:lnTo>
                  <a:lnTo>
                    <a:pt x="254" y="585"/>
                  </a:lnTo>
                  <a:lnTo>
                    <a:pt x="249" y="576"/>
                  </a:lnTo>
                  <a:lnTo>
                    <a:pt x="245" y="568"/>
                  </a:lnTo>
                  <a:lnTo>
                    <a:pt x="241" y="563"/>
                  </a:lnTo>
                  <a:lnTo>
                    <a:pt x="224" y="542"/>
                  </a:lnTo>
                  <a:lnTo>
                    <a:pt x="211" y="525"/>
                  </a:lnTo>
                  <a:lnTo>
                    <a:pt x="207" y="521"/>
                  </a:lnTo>
                  <a:lnTo>
                    <a:pt x="203" y="517"/>
                  </a:lnTo>
                  <a:lnTo>
                    <a:pt x="199" y="508"/>
                  </a:lnTo>
                  <a:lnTo>
                    <a:pt x="194" y="504"/>
                  </a:lnTo>
                  <a:lnTo>
                    <a:pt x="186" y="500"/>
                  </a:lnTo>
                  <a:lnTo>
                    <a:pt x="182" y="496"/>
                  </a:lnTo>
                  <a:lnTo>
                    <a:pt x="173" y="492"/>
                  </a:lnTo>
                  <a:lnTo>
                    <a:pt x="165" y="483"/>
                  </a:lnTo>
                  <a:lnTo>
                    <a:pt x="131" y="466"/>
                  </a:lnTo>
                  <a:lnTo>
                    <a:pt x="118" y="458"/>
                  </a:lnTo>
                  <a:lnTo>
                    <a:pt x="110" y="449"/>
                  </a:lnTo>
                  <a:lnTo>
                    <a:pt x="101" y="445"/>
                  </a:lnTo>
                  <a:lnTo>
                    <a:pt x="97" y="441"/>
                  </a:lnTo>
                  <a:lnTo>
                    <a:pt x="93" y="436"/>
                  </a:lnTo>
                  <a:lnTo>
                    <a:pt x="76" y="424"/>
                  </a:lnTo>
                  <a:lnTo>
                    <a:pt x="63" y="407"/>
                  </a:lnTo>
                  <a:lnTo>
                    <a:pt x="59" y="403"/>
                  </a:lnTo>
                  <a:lnTo>
                    <a:pt x="46" y="394"/>
                  </a:lnTo>
                  <a:lnTo>
                    <a:pt x="42" y="386"/>
                  </a:lnTo>
                  <a:lnTo>
                    <a:pt x="33" y="381"/>
                  </a:lnTo>
                  <a:lnTo>
                    <a:pt x="29" y="377"/>
                  </a:lnTo>
                  <a:lnTo>
                    <a:pt x="12" y="369"/>
                  </a:lnTo>
                  <a:lnTo>
                    <a:pt x="8" y="365"/>
                  </a:lnTo>
                  <a:lnTo>
                    <a:pt x="4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2" name="Freeform 18"/>
            <p:cNvSpPr>
              <a:spLocks/>
            </p:cNvSpPr>
            <p:nvPr/>
          </p:nvSpPr>
          <p:spPr bwMode="auto">
            <a:xfrm>
              <a:off x="1806019" y="4109506"/>
              <a:ext cx="472724" cy="551512"/>
            </a:xfrm>
            <a:custGeom>
              <a:avLst/>
              <a:gdLst>
                <a:gd name="T0" fmla="*/ 51 w 1495"/>
                <a:gd name="T1" fmla="*/ 542 h 1740"/>
                <a:gd name="T2" fmla="*/ 115 w 1495"/>
                <a:gd name="T3" fmla="*/ 474 h 1740"/>
                <a:gd name="T4" fmla="*/ 136 w 1495"/>
                <a:gd name="T5" fmla="*/ 398 h 1740"/>
                <a:gd name="T6" fmla="*/ 187 w 1495"/>
                <a:gd name="T7" fmla="*/ 398 h 1740"/>
                <a:gd name="T8" fmla="*/ 174 w 1495"/>
                <a:gd name="T9" fmla="*/ 500 h 1740"/>
                <a:gd name="T10" fmla="*/ 254 w 1495"/>
                <a:gd name="T11" fmla="*/ 466 h 1740"/>
                <a:gd name="T12" fmla="*/ 297 w 1495"/>
                <a:gd name="T13" fmla="*/ 356 h 1740"/>
                <a:gd name="T14" fmla="*/ 297 w 1495"/>
                <a:gd name="T15" fmla="*/ 280 h 1740"/>
                <a:gd name="T16" fmla="*/ 331 w 1495"/>
                <a:gd name="T17" fmla="*/ 208 h 1740"/>
                <a:gd name="T18" fmla="*/ 394 w 1495"/>
                <a:gd name="T19" fmla="*/ 165 h 1740"/>
                <a:gd name="T20" fmla="*/ 462 w 1495"/>
                <a:gd name="T21" fmla="*/ 199 h 1740"/>
                <a:gd name="T22" fmla="*/ 491 w 1495"/>
                <a:gd name="T23" fmla="*/ 284 h 1740"/>
                <a:gd name="T24" fmla="*/ 546 w 1495"/>
                <a:gd name="T25" fmla="*/ 271 h 1740"/>
                <a:gd name="T26" fmla="*/ 563 w 1495"/>
                <a:gd name="T27" fmla="*/ 186 h 1740"/>
                <a:gd name="T28" fmla="*/ 737 w 1495"/>
                <a:gd name="T29" fmla="*/ 131 h 1740"/>
                <a:gd name="T30" fmla="*/ 843 w 1495"/>
                <a:gd name="T31" fmla="*/ 76 h 1740"/>
                <a:gd name="T32" fmla="*/ 864 w 1495"/>
                <a:gd name="T33" fmla="*/ 21 h 1740"/>
                <a:gd name="T34" fmla="*/ 915 w 1495"/>
                <a:gd name="T35" fmla="*/ 89 h 1740"/>
                <a:gd name="T36" fmla="*/ 1008 w 1495"/>
                <a:gd name="T37" fmla="*/ 43 h 1740"/>
                <a:gd name="T38" fmla="*/ 1194 w 1495"/>
                <a:gd name="T39" fmla="*/ 0 h 1740"/>
                <a:gd name="T40" fmla="*/ 1292 w 1495"/>
                <a:gd name="T41" fmla="*/ 64 h 1740"/>
                <a:gd name="T42" fmla="*/ 1380 w 1495"/>
                <a:gd name="T43" fmla="*/ 178 h 1740"/>
                <a:gd name="T44" fmla="*/ 1359 w 1495"/>
                <a:gd name="T45" fmla="*/ 267 h 1740"/>
                <a:gd name="T46" fmla="*/ 1385 w 1495"/>
                <a:gd name="T47" fmla="*/ 356 h 1740"/>
                <a:gd name="T48" fmla="*/ 1397 w 1495"/>
                <a:gd name="T49" fmla="*/ 432 h 1740"/>
                <a:gd name="T50" fmla="*/ 1317 w 1495"/>
                <a:gd name="T51" fmla="*/ 508 h 1740"/>
                <a:gd name="T52" fmla="*/ 1296 w 1495"/>
                <a:gd name="T53" fmla="*/ 610 h 1740"/>
                <a:gd name="T54" fmla="*/ 1372 w 1495"/>
                <a:gd name="T55" fmla="*/ 673 h 1740"/>
                <a:gd name="T56" fmla="*/ 1423 w 1495"/>
                <a:gd name="T57" fmla="*/ 830 h 1740"/>
                <a:gd name="T58" fmla="*/ 1410 w 1495"/>
                <a:gd name="T59" fmla="*/ 923 h 1740"/>
                <a:gd name="T60" fmla="*/ 1490 w 1495"/>
                <a:gd name="T61" fmla="*/ 1008 h 1740"/>
                <a:gd name="T62" fmla="*/ 1423 w 1495"/>
                <a:gd name="T63" fmla="*/ 1211 h 1740"/>
                <a:gd name="T64" fmla="*/ 1347 w 1495"/>
                <a:gd name="T65" fmla="*/ 1338 h 1740"/>
                <a:gd name="T66" fmla="*/ 1224 w 1495"/>
                <a:gd name="T67" fmla="*/ 1342 h 1740"/>
                <a:gd name="T68" fmla="*/ 1152 w 1495"/>
                <a:gd name="T69" fmla="*/ 1503 h 1740"/>
                <a:gd name="T70" fmla="*/ 1152 w 1495"/>
                <a:gd name="T71" fmla="*/ 1613 h 1740"/>
                <a:gd name="T72" fmla="*/ 1101 w 1495"/>
                <a:gd name="T73" fmla="*/ 1668 h 1740"/>
                <a:gd name="T74" fmla="*/ 949 w 1495"/>
                <a:gd name="T75" fmla="*/ 1664 h 1740"/>
                <a:gd name="T76" fmla="*/ 834 w 1495"/>
                <a:gd name="T77" fmla="*/ 1723 h 1740"/>
                <a:gd name="T78" fmla="*/ 762 w 1495"/>
                <a:gd name="T79" fmla="*/ 1643 h 1740"/>
                <a:gd name="T80" fmla="*/ 889 w 1495"/>
                <a:gd name="T81" fmla="*/ 1592 h 1740"/>
                <a:gd name="T82" fmla="*/ 902 w 1495"/>
                <a:gd name="T83" fmla="*/ 1533 h 1740"/>
                <a:gd name="T84" fmla="*/ 855 w 1495"/>
                <a:gd name="T85" fmla="*/ 1452 h 1740"/>
                <a:gd name="T86" fmla="*/ 872 w 1495"/>
                <a:gd name="T87" fmla="*/ 1363 h 1740"/>
                <a:gd name="T88" fmla="*/ 860 w 1495"/>
                <a:gd name="T89" fmla="*/ 1296 h 1740"/>
                <a:gd name="T90" fmla="*/ 796 w 1495"/>
                <a:gd name="T91" fmla="*/ 1245 h 1740"/>
                <a:gd name="T92" fmla="*/ 712 w 1495"/>
                <a:gd name="T93" fmla="*/ 1287 h 1740"/>
                <a:gd name="T94" fmla="*/ 614 w 1495"/>
                <a:gd name="T95" fmla="*/ 1228 h 1740"/>
                <a:gd name="T96" fmla="*/ 568 w 1495"/>
                <a:gd name="T97" fmla="*/ 1101 h 1740"/>
                <a:gd name="T98" fmla="*/ 479 w 1495"/>
                <a:gd name="T99" fmla="*/ 1050 h 1740"/>
                <a:gd name="T100" fmla="*/ 407 w 1495"/>
                <a:gd name="T101" fmla="*/ 982 h 1740"/>
                <a:gd name="T102" fmla="*/ 326 w 1495"/>
                <a:gd name="T103" fmla="*/ 1025 h 1740"/>
                <a:gd name="T104" fmla="*/ 292 w 1495"/>
                <a:gd name="T105" fmla="*/ 944 h 1740"/>
                <a:gd name="T106" fmla="*/ 326 w 1495"/>
                <a:gd name="T107" fmla="*/ 872 h 1740"/>
                <a:gd name="T108" fmla="*/ 347 w 1495"/>
                <a:gd name="T109" fmla="*/ 805 h 1740"/>
                <a:gd name="T110" fmla="*/ 428 w 1495"/>
                <a:gd name="T111" fmla="*/ 711 h 1740"/>
                <a:gd name="T112" fmla="*/ 390 w 1495"/>
                <a:gd name="T113" fmla="*/ 669 h 1740"/>
                <a:gd name="T114" fmla="*/ 297 w 1495"/>
                <a:gd name="T115" fmla="*/ 741 h 1740"/>
                <a:gd name="T116" fmla="*/ 216 w 1495"/>
                <a:gd name="T117" fmla="*/ 800 h 1740"/>
                <a:gd name="T118" fmla="*/ 123 w 1495"/>
                <a:gd name="T119" fmla="*/ 783 h 1740"/>
                <a:gd name="T120" fmla="*/ 98 w 1495"/>
                <a:gd name="T121" fmla="*/ 728 h 1740"/>
                <a:gd name="T122" fmla="*/ 34 w 1495"/>
                <a:gd name="T123" fmla="*/ 656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5" h="1740">
                  <a:moveTo>
                    <a:pt x="0" y="623"/>
                  </a:moveTo>
                  <a:lnTo>
                    <a:pt x="5" y="623"/>
                  </a:lnTo>
                  <a:lnTo>
                    <a:pt x="5" y="618"/>
                  </a:lnTo>
                  <a:lnTo>
                    <a:pt x="9" y="618"/>
                  </a:lnTo>
                  <a:lnTo>
                    <a:pt x="17" y="610"/>
                  </a:lnTo>
                  <a:lnTo>
                    <a:pt x="26" y="597"/>
                  </a:lnTo>
                  <a:lnTo>
                    <a:pt x="51" y="563"/>
                  </a:lnTo>
                  <a:lnTo>
                    <a:pt x="55" y="559"/>
                  </a:lnTo>
                  <a:lnTo>
                    <a:pt x="60" y="555"/>
                  </a:lnTo>
                  <a:lnTo>
                    <a:pt x="60" y="551"/>
                  </a:lnTo>
                  <a:lnTo>
                    <a:pt x="60" y="546"/>
                  </a:lnTo>
                  <a:lnTo>
                    <a:pt x="55" y="546"/>
                  </a:lnTo>
                  <a:lnTo>
                    <a:pt x="55" y="542"/>
                  </a:lnTo>
                  <a:lnTo>
                    <a:pt x="51" y="542"/>
                  </a:lnTo>
                  <a:lnTo>
                    <a:pt x="47" y="538"/>
                  </a:lnTo>
                  <a:lnTo>
                    <a:pt x="51" y="534"/>
                  </a:lnTo>
                  <a:lnTo>
                    <a:pt x="55" y="534"/>
                  </a:lnTo>
                  <a:lnTo>
                    <a:pt x="60" y="525"/>
                  </a:lnTo>
                  <a:lnTo>
                    <a:pt x="81" y="512"/>
                  </a:lnTo>
                  <a:lnTo>
                    <a:pt x="85" y="508"/>
                  </a:lnTo>
                  <a:lnTo>
                    <a:pt x="93" y="500"/>
                  </a:lnTo>
                  <a:lnTo>
                    <a:pt x="98" y="496"/>
                  </a:lnTo>
                  <a:lnTo>
                    <a:pt x="102" y="496"/>
                  </a:lnTo>
                  <a:lnTo>
                    <a:pt x="106" y="487"/>
                  </a:lnTo>
                  <a:lnTo>
                    <a:pt x="106" y="483"/>
                  </a:lnTo>
                  <a:lnTo>
                    <a:pt x="110" y="483"/>
                  </a:lnTo>
                  <a:lnTo>
                    <a:pt x="115" y="479"/>
                  </a:lnTo>
                  <a:lnTo>
                    <a:pt x="115" y="474"/>
                  </a:lnTo>
                  <a:lnTo>
                    <a:pt x="115" y="466"/>
                  </a:lnTo>
                  <a:lnTo>
                    <a:pt x="119" y="462"/>
                  </a:lnTo>
                  <a:lnTo>
                    <a:pt x="119" y="457"/>
                  </a:lnTo>
                  <a:lnTo>
                    <a:pt x="119" y="453"/>
                  </a:lnTo>
                  <a:lnTo>
                    <a:pt x="119" y="445"/>
                  </a:lnTo>
                  <a:lnTo>
                    <a:pt x="119" y="436"/>
                  </a:lnTo>
                  <a:lnTo>
                    <a:pt x="119" y="419"/>
                  </a:lnTo>
                  <a:lnTo>
                    <a:pt x="119" y="411"/>
                  </a:lnTo>
                  <a:lnTo>
                    <a:pt x="119" y="407"/>
                  </a:lnTo>
                  <a:lnTo>
                    <a:pt x="119" y="402"/>
                  </a:lnTo>
                  <a:lnTo>
                    <a:pt x="119" y="398"/>
                  </a:lnTo>
                  <a:lnTo>
                    <a:pt x="123" y="394"/>
                  </a:lnTo>
                  <a:lnTo>
                    <a:pt x="127" y="394"/>
                  </a:lnTo>
                  <a:lnTo>
                    <a:pt x="136" y="398"/>
                  </a:lnTo>
                  <a:lnTo>
                    <a:pt x="140" y="398"/>
                  </a:lnTo>
                  <a:lnTo>
                    <a:pt x="144" y="398"/>
                  </a:lnTo>
                  <a:lnTo>
                    <a:pt x="149" y="398"/>
                  </a:lnTo>
                  <a:lnTo>
                    <a:pt x="153" y="398"/>
                  </a:lnTo>
                  <a:lnTo>
                    <a:pt x="157" y="394"/>
                  </a:lnTo>
                  <a:lnTo>
                    <a:pt x="157" y="390"/>
                  </a:lnTo>
                  <a:lnTo>
                    <a:pt x="161" y="385"/>
                  </a:lnTo>
                  <a:lnTo>
                    <a:pt x="165" y="381"/>
                  </a:lnTo>
                  <a:lnTo>
                    <a:pt x="165" y="377"/>
                  </a:lnTo>
                  <a:lnTo>
                    <a:pt x="170" y="385"/>
                  </a:lnTo>
                  <a:lnTo>
                    <a:pt x="178" y="390"/>
                  </a:lnTo>
                  <a:lnTo>
                    <a:pt x="182" y="390"/>
                  </a:lnTo>
                  <a:lnTo>
                    <a:pt x="187" y="394"/>
                  </a:lnTo>
                  <a:lnTo>
                    <a:pt x="187" y="398"/>
                  </a:lnTo>
                  <a:lnTo>
                    <a:pt x="182" y="398"/>
                  </a:lnTo>
                  <a:lnTo>
                    <a:pt x="174" y="411"/>
                  </a:lnTo>
                  <a:lnTo>
                    <a:pt x="165" y="424"/>
                  </a:lnTo>
                  <a:lnTo>
                    <a:pt x="144" y="453"/>
                  </a:lnTo>
                  <a:lnTo>
                    <a:pt x="149" y="453"/>
                  </a:lnTo>
                  <a:lnTo>
                    <a:pt x="149" y="457"/>
                  </a:lnTo>
                  <a:lnTo>
                    <a:pt x="149" y="462"/>
                  </a:lnTo>
                  <a:lnTo>
                    <a:pt x="153" y="466"/>
                  </a:lnTo>
                  <a:lnTo>
                    <a:pt x="157" y="479"/>
                  </a:lnTo>
                  <a:lnTo>
                    <a:pt x="157" y="483"/>
                  </a:lnTo>
                  <a:lnTo>
                    <a:pt x="161" y="487"/>
                  </a:lnTo>
                  <a:lnTo>
                    <a:pt x="165" y="491"/>
                  </a:lnTo>
                  <a:lnTo>
                    <a:pt x="170" y="496"/>
                  </a:lnTo>
                  <a:lnTo>
                    <a:pt x="174" y="500"/>
                  </a:lnTo>
                  <a:lnTo>
                    <a:pt x="178" y="500"/>
                  </a:lnTo>
                  <a:lnTo>
                    <a:pt x="182" y="500"/>
                  </a:lnTo>
                  <a:lnTo>
                    <a:pt x="187" y="500"/>
                  </a:lnTo>
                  <a:lnTo>
                    <a:pt x="191" y="500"/>
                  </a:lnTo>
                  <a:lnTo>
                    <a:pt x="195" y="500"/>
                  </a:lnTo>
                  <a:lnTo>
                    <a:pt x="199" y="496"/>
                  </a:lnTo>
                  <a:lnTo>
                    <a:pt x="208" y="496"/>
                  </a:lnTo>
                  <a:lnTo>
                    <a:pt x="216" y="491"/>
                  </a:lnTo>
                  <a:lnTo>
                    <a:pt x="220" y="487"/>
                  </a:lnTo>
                  <a:lnTo>
                    <a:pt x="233" y="479"/>
                  </a:lnTo>
                  <a:lnTo>
                    <a:pt x="242" y="474"/>
                  </a:lnTo>
                  <a:lnTo>
                    <a:pt x="250" y="470"/>
                  </a:lnTo>
                  <a:lnTo>
                    <a:pt x="250" y="466"/>
                  </a:lnTo>
                  <a:lnTo>
                    <a:pt x="254" y="466"/>
                  </a:lnTo>
                  <a:lnTo>
                    <a:pt x="259" y="462"/>
                  </a:lnTo>
                  <a:lnTo>
                    <a:pt x="259" y="457"/>
                  </a:lnTo>
                  <a:lnTo>
                    <a:pt x="263" y="457"/>
                  </a:lnTo>
                  <a:lnTo>
                    <a:pt x="263" y="449"/>
                  </a:lnTo>
                  <a:lnTo>
                    <a:pt x="267" y="441"/>
                  </a:lnTo>
                  <a:lnTo>
                    <a:pt x="267" y="436"/>
                  </a:lnTo>
                  <a:lnTo>
                    <a:pt x="271" y="419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76" y="407"/>
                  </a:lnTo>
                  <a:lnTo>
                    <a:pt x="276" y="402"/>
                  </a:lnTo>
                  <a:lnTo>
                    <a:pt x="288" y="373"/>
                  </a:lnTo>
                  <a:lnTo>
                    <a:pt x="288" y="369"/>
                  </a:lnTo>
                  <a:lnTo>
                    <a:pt x="297" y="356"/>
                  </a:lnTo>
                  <a:lnTo>
                    <a:pt x="297" y="352"/>
                  </a:lnTo>
                  <a:lnTo>
                    <a:pt x="305" y="343"/>
                  </a:lnTo>
                  <a:lnTo>
                    <a:pt x="305" y="339"/>
                  </a:lnTo>
                  <a:lnTo>
                    <a:pt x="309" y="339"/>
                  </a:lnTo>
                  <a:lnTo>
                    <a:pt x="309" y="335"/>
                  </a:lnTo>
                  <a:lnTo>
                    <a:pt x="309" y="330"/>
                  </a:lnTo>
                  <a:lnTo>
                    <a:pt x="305" y="326"/>
                  </a:lnTo>
                  <a:lnTo>
                    <a:pt x="301" y="305"/>
                  </a:lnTo>
                  <a:lnTo>
                    <a:pt x="301" y="301"/>
                  </a:lnTo>
                  <a:lnTo>
                    <a:pt x="297" y="297"/>
                  </a:lnTo>
                  <a:lnTo>
                    <a:pt x="297" y="292"/>
                  </a:lnTo>
                  <a:lnTo>
                    <a:pt x="297" y="288"/>
                  </a:lnTo>
                  <a:lnTo>
                    <a:pt x="297" y="284"/>
                  </a:lnTo>
                  <a:lnTo>
                    <a:pt x="297" y="280"/>
                  </a:lnTo>
                  <a:lnTo>
                    <a:pt x="297" y="271"/>
                  </a:lnTo>
                  <a:lnTo>
                    <a:pt x="297" y="263"/>
                  </a:lnTo>
                  <a:lnTo>
                    <a:pt x="301" y="254"/>
                  </a:lnTo>
                  <a:lnTo>
                    <a:pt x="301" y="246"/>
                  </a:lnTo>
                  <a:lnTo>
                    <a:pt x="301" y="242"/>
                  </a:lnTo>
                  <a:lnTo>
                    <a:pt x="305" y="237"/>
                  </a:lnTo>
                  <a:lnTo>
                    <a:pt x="305" y="233"/>
                  </a:lnTo>
                  <a:lnTo>
                    <a:pt x="309" y="229"/>
                  </a:lnTo>
                  <a:lnTo>
                    <a:pt x="314" y="225"/>
                  </a:lnTo>
                  <a:lnTo>
                    <a:pt x="318" y="220"/>
                  </a:lnTo>
                  <a:lnTo>
                    <a:pt x="322" y="220"/>
                  </a:lnTo>
                  <a:lnTo>
                    <a:pt x="322" y="216"/>
                  </a:lnTo>
                  <a:lnTo>
                    <a:pt x="326" y="212"/>
                  </a:lnTo>
                  <a:lnTo>
                    <a:pt x="331" y="208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35" y="191"/>
                  </a:lnTo>
                  <a:lnTo>
                    <a:pt x="339" y="191"/>
                  </a:lnTo>
                  <a:lnTo>
                    <a:pt x="343" y="186"/>
                  </a:lnTo>
                  <a:lnTo>
                    <a:pt x="347" y="182"/>
                  </a:lnTo>
                  <a:lnTo>
                    <a:pt x="356" y="178"/>
                  </a:lnTo>
                  <a:lnTo>
                    <a:pt x="360" y="174"/>
                  </a:lnTo>
                  <a:lnTo>
                    <a:pt x="364" y="174"/>
                  </a:lnTo>
                  <a:lnTo>
                    <a:pt x="369" y="170"/>
                  </a:lnTo>
                  <a:lnTo>
                    <a:pt x="373" y="170"/>
                  </a:lnTo>
                  <a:lnTo>
                    <a:pt x="377" y="165"/>
                  </a:lnTo>
                  <a:lnTo>
                    <a:pt x="386" y="165"/>
                  </a:lnTo>
                  <a:lnTo>
                    <a:pt x="394" y="165"/>
                  </a:lnTo>
                  <a:lnTo>
                    <a:pt x="403" y="165"/>
                  </a:lnTo>
                  <a:lnTo>
                    <a:pt x="407" y="165"/>
                  </a:lnTo>
                  <a:lnTo>
                    <a:pt x="415" y="165"/>
                  </a:lnTo>
                  <a:lnTo>
                    <a:pt x="424" y="165"/>
                  </a:lnTo>
                  <a:lnTo>
                    <a:pt x="432" y="165"/>
                  </a:lnTo>
                  <a:lnTo>
                    <a:pt x="441" y="170"/>
                  </a:lnTo>
                  <a:lnTo>
                    <a:pt x="449" y="170"/>
                  </a:lnTo>
                  <a:lnTo>
                    <a:pt x="453" y="174"/>
                  </a:lnTo>
                  <a:lnTo>
                    <a:pt x="458" y="174"/>
                  </a:lnTo>
                  <a:lnTo>
                    <a:pt x="462" y="174"/>
                  </a:lnTo>
                  <a:lnTo>
                    <a:pt x="462" y="178"/>
                  </a:lnTo>
                  <a:lnTo>
                    <a:pt x="462" y="182"/>
                  </a:lnTo>
                  <a:lnTo>
                    <a:pt x="462" y="191"/>
                  </a:lnTo>
                  <a:lnTo>
                    <a:pt x="462" y="199"/>
                  </a:lnTo>
                  <a:lnTo>
                    <a:pt x="462" y="212"/>
                  </a:lnTo>
                  <a:lnTo>
                    <a:pt x="466" y="225"/>
                  </a:lnTo>
                  <a:lnTo>
                    <a:pt x="466" y="233"/>
                  </a:lnTo>
                  <a:lnTo>
                    <a:pt x="466" y="246"/>
                  </a:lnTo>
                  <a:lnTo>
                    <a:pt x="470" y="258"/>
                  </a:lnTo>
                  <a:lnTo>
                    <a:pt x="470" y="263"/>
                  </a:lnTo>
                  <a:lnTo>
                    <a:pt x="474" y="263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79" y="271"/>
                  </a:lnTo>
                  <a:lnTo>
                    <a:pt x="479" y="275"/>
                  </a:lnTo>
                  <a:lnTo>
                    <a:pt x="483" y="280"/>
                  </a:lnTo>
                  <a:lnTo>
                    <a:pt x="487" y="280"/>
                  </a:lnTo>
                  <a:lnTo>
                    <a:pt x="491" y="284"/>
                  </a:lnTo>
                  <a:lnTo>
                    <a:pt x="496" y="284"/>
                  </a:lnTo>
                  <a:lnTo>
                    <a:pt x="500" y="288"/>
                  </a:lnTo>
                  <a:lnTo>
                    <a:pt x="504" y="288"/>
                  </a:lnTo>
                  <a:lnTo>
                    <a:pt x="508" y="288"/>
                  </a:lnTo>
                  <a:lnTo>
                    <a:pt x="513" y="288"/>
                  </a:lnTo>
                  <a:lnTo>
                    <a:pt x="517" y="288"/>
                  </a:lnTo>
                  <a:lnTo>
                    <a:pt x="521" y="288"/>
                  </a:lnTo>
                  <a:lnTo>
                    <a:pt x="525" y="288"/>
                  </a:lnTo>
                  <a:lnTo>
                    <a:pt x="530" y="288"/>
                  </a:lnTo>
                  <a:lnTo>
                    <a:pt x="534" y="284"/>
                  </a:lnTo>
                  <a:lnTo>
                    <a:pt x="538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6" y="271"/>
                  </a:lnTo>
                  <a:lnTo>
                    <a:pt x="546" y="267"/>
                  </a:lnTo>
                  <a:lnTo>
                    <a:pt x="546" y="263"/>
                  </a:lnTo>
                  <a:lnTo>
                    <a:pt x="551" y="254"/>
                  </a:lnTo>
                  <a:lnTo>
                    <a:pt x="551" y="250"/>
                  </a:lnTo>
                  <a:lnTo>
                    <a:pt x="551" y="242"/>
                  </a:lnTo>
                  <a:lnTo>
                    <a:pt x="546" y="225"/>
                  </a:lnTo>
                  <a:lnTo>
                    <a:pt x="546" y="216"/>
                  </a:lnTo>
                  <a:lnTo>
                    <a:pt x="551" y="212"/>
                  </a:lnTo>
                  <a:lnTo>
                    <a:pt x="551" y="208"/>
                  </a:lnTo>
                  <a:lnTo>
                    <a:pt x="551" y="199"/>
                  </a:lnTo>
                  <a:lnTo>
                    <a:pt x="551" y="195"/>
                  </a:lnTo>
                  <a:lnTo>
                    <a:pt x="555" y="191"/>
                  </a:lnTo>
                  <a:lnTo>
                    <a:pt x="559" y="186"/>
                  </a:lnTo>
                  <a:lnTo>
                    <a:pt x="563" y="186"/>
                  </a:lnTo>
                  <a:lnTo>
                    <a:pt x="568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631" y="165"/>
                  </a:lnTo>
                  <a:lnTo>
                    <a:pt x="648" y="161"/>
                  </a:lnTo>
                  <a:lnTo>
                    <a:pt x="652" y="161"/>
                  </a:lnTo>
                  <a:lnTo>
                    <a:pt x="657" y="157"/>
                  </a:lnTo>
                  <a:lnTo>
                    <a:pt x="678" y="153"/>
                  </a:lnTo>
                  <a:lnTo>
                    <a:pt x="690" y="144"/>
                  </a:lnTo>
                  <a:lnTo>
                    <a:pt x="699" y="140"/>
                  </a:lnTo>
                  <a:lnTo>
                    <a:pt x="707" y="140"/>
                  </a:lnTo>
                  <a:lnTo>
                    <a:pt x="716" y="136"/>
                  </a:lnTo>
                  <a:lnTo>
                    <a:pt x="724" y="131"/>
                  </a:lnTo>
                  <a:lnTo>
                    <a:pt x="737" y="131"/>
                  </a:lnTo>
                  <a:lnTo>
                    <a:pt x="775" y="123"/>
                  </a:lnTo>
                  <a:lnTo>
                    <a:pt x="784" y="123"/>
                  </a:lnTo>
                  <a:lnTo>
                    <a:pt x="805" y="119"/>
                  </a:lnTo>
                  <a:lnTo>
                    <a:pt x="813" y="115"/>
                  </a:lnTo>
                  <a:lnTo>
                    <a:pt x="822" y="115"/>
                  </a:lnTo>
                  <a:lnTo>
                    <a:pt x="826" y="110"/>
                  </a:lnTo>
                  <a:lnTo>
                    <a:pt x="830" y="110"/>
                  </a:lnTo>
                  <a:lnTo>
                    <a:pt x="839" y="106"/>
                  </a:lnTo>
                  <a:lnTo>
                    <a:pt x="839" y="98"/>
                  </a:lnTo>
                  <a:lnTo>
                    <a:pt x="843" y="98"/>
                  </a:lnTo>
                  <a:lnTo>
                    <a:pt x="843" y="89"/>
                  </a:lnTo>
                  <a:lnTo>
                    <a:pt x="843" y="85"/>
                  </a:lnTo>
                  <a:lnTo>
                    <a:pt x="843" y="81"/>
                  </a:lnTo>
                  <a:lnTo>
                    <a:pt x="843" y="76"/>
                  </a:lnTo>
                  <a:lnTo>
                    <a:pt x="843" y="68"/>
                  </a:lnTo>
                  <a:lnTo>
                    <a:pt x="843" y="51"/>
                  </a:lnTo>
                  <a:lnTo>
                    <a:pt x="843" y="47"/>
                  </a:lnTo>
                  <a:lnTo>
                    <a:pt x="843" y="38"/>
                  </a:lnTo>
                  <a:lnTo>
                    <a:pt x="843" y="34"/>
                  </a:lnTo>
                  <a:lnTo>
                    <a:pt x="843" y="30"/>
                  </a:lnTo>
                  <a:lnTo>
                    <a:pt x="843" y="26"/>
                  </a:lnTo>
                  <a:lnTo>
                    <a:pt x="847" y="21"/>
                  </a:lnTo>
                  <a:lnTo>
                    <a:pt x="847" y="17"/>
                  </a:lnTo>
                  <a:lnTo>
                    <a:pt x="851" y="13"/>
                  </a:lnTo>
                  <a:lnTo>
                    <a:pt x="855" y="13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4" y="21"/>
                  </a:lnTo>
                  <a:lnTo>
                    <a:pt x="868" y="26"/>
                  </a:lnTo>
                  <a:lnTo>
                    <a:pt x="872" y="34"/>
                  </a:lnTo>
                  <a:lnTo>
                    <a:pt x="877" y="38"/>
                  </a:lnTo>
                  <a:lnTo>
                    <a:pt x="877" y="47"/>
                  </a:lnTo>
                  <a:lnTo>
                    <a:pt x="885" y="59"/>
                  </a:lnTo>
                  <a:lnTo>
                    <a:pt x="889" y="81"/>
                  </a:lnTo>
                  <a:lnTo>
                    <a:pt x="894" y="81"/>
                  </a:lnTo>
                  <a:lnTo>
                    <a:pt x="894" y="85"/>
                  </a:lnTo>
                  <a:lnTo>
                    <a:pt x="894" y="89"/>
                  </a:lnTo>
                  <a:lnTo>
                    <a:pt x="898" y="89"/>
                  </a:lnTo>
                  <a:lnTo>
                    <a:pt x="902" y="89"/>
                  </a:lnTo>
                  <a:lnTo>
                    <a:pt x="906" y="93"/>
                  </a:lnTo>
                  <a:lnTo>
                    <a:pt x="911" y="93"/>
                  </a:lnTo>
                  <a:lnTo>
                    <a:pt x="915" y="89"/>
                  </a:lnTo>
                  <a:lnTo>
                    <a:pt x="919" y="89"/>
                  </a:lnTo>
                  <a:lnTo>
                    <a:pt x="923" y="85"/>
                  </a:lnTo>
                  <a:lnTo>
                    <a:pt x="927" y="85"/>
                  </a:lnTo>
                  <a:lnTo>
                    <a:pt x="936" y="76"/>
                  </a:lnTo>
                  <a:lnTo>
                    <a:pt x="944" y="68"/>
                  </a:lnTo>
                  <a:lnTo>
                    <a:pt x="949" y="64"/>
                  </a:lnTo>
                  <a:lnTo>
                    <a:pt x="957" y="59"/>
                  </a:lnTo>
                  <a:lnTo>
                    <a:pt x="961" y="55"/>
                  </a:lnTo>
                  <a:lnTo>
                    <a:pt x="966" y="55"/>
                  </a:lnTo>
                  <a:lnTo>
                    <a:pt x="970" y="51"/>
                  </a:lnTo>
                  <a:lnTo>
                    <a:pt x="974" y="51"/>
                  </a:lnTo>
                  <a:lnTo>
                    <a:pt x="982" y="47"/>
                  </a:lnTo>
                  <a:lnTo>
                    <a:pt x="991" y="47"/>
                  </a:lnTo>
                  <a:lnTo>
                    <a:pt x="1008" y="43"/>
                  </a:lnTo>
                  <a:lnTo>
                    <a:pt x="1016" y="38"/>
                  </a:lnTo>
                  <a:lnTo>
                    <a:pt x="1021" y="38"/>
                  </a:lnTo>
                  <a:lnTo>
                    <a:pt x="1025" y="38"/>
                  </a:lnTo>
                  <a:lnTo>
                    <a:pt x="1038" y="30"/>
                  </a:lnTo>
                  <a:lnTo>
                    <a:pt x="1042" y="30"/>
                  </a:lnTo>
                  <a:lnTo>
                    <a:pt x="1046" y="30"/>
                  </a:lnTo>
                  <a:lnTo>
                    <a:pt x="1054" y="26"/>
                  </a:lnTo>
                  <a:lnTo>
                    <a:pt x="1067" y="21"/>
                  </a:lnTo>
                  <a:lnTo>
                    <a:pt x="1080" y="21"/>
                  </a:lnTo>
                  <a:lnTo>
                    <a:pt x="1088" y="17"/>
                  </a:lnTo>
                  <a:lnTo>
                    <a:pt x="1122" y="13"/>
                  </a:lnTo>
                  <a:lnTo>
                    <a:pt x="1177" y="0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198" y="0"/>
                  </a:lnTo>
                  <a:lnTo>
                    <a:pt x="1203" y="0"/>
                  </a:lnTo>
                  <a:lnTo>
                    <a:pt x="1207" y="0"/>
                  </a:lnTo>
                  <a:lnTo>
                    <a:pt x="1211" y="0"/>
                  </a:lnTo>
                  <a:lnTo>
                    <a:pt x="1215" y="0"/>
                  </a:lnTo>
                  <a:lnTo>
                    <a:pt x="1224" y="4"/>
                  </a:lnTo>
                  <a:lnTo>
                    <a:pt x="1224" y="9"/>
                  </a:lnTo>
                  <a:lnTo>
                    <a:pt x="1228" y="13"/>
                  </a:lnTo>
                  <a:lnTo>
                    <a:pt x="1236" y="17"/>
                  </a:lnTo>
                  <a:lnTo>
                    <a:pt x="1266" y="47"/>
                  </a:lnTo>
                  <a:lnTo>
                    <a:pt x="1275" y="51"/>
                  </a:lnTo>
                  <a:lnTo>
                    <a:pt x="1279" y="55"/>
                  </a:lnTo>
                  <a:lnTo>
                    <a:pt x="1283" y="59"/>
                  </a:lnTo>
                  <a:lnTo>
                    <a:pt x="1292" y="64"/>
                  </a:lnTo>
                  <a:lnTo>
                    <a:pt x="1300" y="68"/>
                  </a:lnTo>
                  <a:lnTo>
                    <a:pt x="1304" y="72"/>
                  </a:lnTo>
                  <a:lnTo>
                    <a:pt x="1313" y="72"/>
                  </a:lnTo>
                  <a:lnTo>
                    <a:pt x="1321" y="72"/>
                  </a:lnTo>
                  <a:lnTo>
                    <a:pt x="1334" y="76"/>
                  </a:lnTo>
                  <a:lnTo>
                    <a:pt x="1342" y="76"/>
                  </a:lnTo>
                  <a:lnTo>
                    <a:pt x="1355" y="76"/>
                  </a:lnTo>
                  <a:lnTo>
                    <a:pt x="1363" y="76"/>
                  </a:lnTo>
                  <a:lnTo>
                    <a:pt x="1363" y="81"/>
                  </a:lnTo>
                  <a:lnTo>
                    <a:pt x="1363" y="85"/>
                  </a:lnTo>
                  <a:lnTo>
                    <a:pt x="1368" y="93"/>
                  </a:lnTo>
                  <a:lnTo>
                    <a:pt x="1368" y="102"/>
                  </a:lnTo>
                  <a:lnTo>
                    <a:pt x="1372" y="127"/>
                  </a:lnTo>
                  <a:lnTo>
                    <a:pt x="1380" y="178"/>
                  </a:lnTo>
                  <a:lnTo>
                    <a:pt x="1380" y="191"/>
                  </a:lnTo>
                  <a:lnTo>
                    <a:pt x="1385" y="208"/>
                  </a:lnTo>
                  <a:lnTo>
                    <a:pt x="1385" y="212"/>
                  </a:lnTo>
                  <a:lnTo>
                    <a:pt x="1385" y="220"/>
                  </a:lnTo>
                  <a:lnTo>
                    <a:pt x="1385" y="225"/>
                  </a:lnTo>
                  <a:lnTo>
                    <a:pt x="1385" y="229"/>
                  </a:lnTo>
                  <a:lnTo>
                    <a:pt x="1385" y="233"/>
                  </a:lnTo>
                  <a:lnTo>
                    <a:pt x="1385" y="237"/>
                  </a:lnTo>
                  <a:lnTo>
                    <a:pt x="1385" y="242"/>
                  </a:lnTo>
                  <a:lnTo>
                    <a:pt x="1380" y="242"/>
                  </a:lnTo>
                  <a:lnTo>
                    <a:pt x="1380" y="246"/>
                  </a:lnTo>
                  <a:lnTo>
                    <a:pt x="1368" y="258"/>
                  </a:lnTo>
                  <a:lnTo>
                    <a:pt x="1363" y="263"/>
                  </a:lnTo>
                  <a:lnTo>
                    <a:pt x="1359" y="267"/>
                  </a:lnTo>
                  <a:lnTo>
                    <a:pt x="1359" y="271"/>
                  </a:lnTo>
                  <a:lnTo>
                    <a:pt x="1355" y="280"/>
                  </a:lnTo>
                  <a:lnTo>
                    <a:pt x="1355" y="284"/>
                  </a:lnTo>
                  <a:lnTo>
                    <a:pt x="1351" y="288"/>
                  </a:lnTo>
                  <a:lnTo>
                    <a:pt x="1351" y="292"/>
                  </a:lnTo>
                  <a:lnTo>
                    <a:pt x="1351" y="297"/>
                  </a:lnTo>
                  <a:lnTo>
                    <a:pt x="1351" y="301"/>
                  </a:lnTo>
                  <a:lnTo>
                    <a:pt x="1355" y="305"/>
                  </a:lnTo>
                  <a:lnTo>
                    <a:pt x="1359" y="314"/>
                  </a:lnTo>
                  <a:lnTo>
                    <a:pt x="1359" y="318"/>
                  </a:lnTo>
                  <a:lnTo>
                    <a:pt x="1363" y="322"/>
                  </a:lnTo>
                  <a:lnTo>
                    <a:pt x="1380" y="343"/>
                  </a:lnTo>
                  <a:lnTo>
                    <a:pt x="1380" y="347"/>
                  </a:lnTo>
                  <a:lnTo>
                    <a:pt x="1385" y="356"/>
                  </a:lnTo>
                  <a:lnTo>
                    <a:pt x="1389" y="360"/>
                  </a:lnTo>
                  <a:lnTo>
                    <a:pt x="1393" y="369"/>
                  </a:lnTo>
                  <a:lnTo>
                    <a:pt x="1393" y="373"/>
                  </a:lnTo>
                  <a:lnTo>
                    <a:pt x="1397" y="381"/>
                  </a:lnTo>
                  <a:lnTo>
                    <a:pt x="1397" y="385"/>
                  </a:lnTo>
                  <a:lnTo>
                    <a:pt x="1397" y="390"/>
                  </a:lnTo>
                  <a:lnTo>
                    <a:pt x="1402" y="394"/>
                  </a:lnTo>
                  <a:lnTo>
                    <a:pt x="1402" y="398"/>
                  </a:lnTo>
                  <a:lnTo>
                    <a:pt x="1402" y="407"/>
                  </a:lnTo>
                  <a:lnTo>
                    <a:pt x="1402" y="411"/>
                  </a:lnTo>
                  <a:lnTo>
                    <a:pt x="1402" y="415"/>
                  </a:lnTo>
                  <a:lnTo>
                    <a:pt x="1397" y="424"/>
                  </a:lnTo>
                  <a:lnTo>
                    <a:pt x="1397" y="428"/>
                  </a:lnTo>
                  <a:lnTo>
                    <a:pt x="1397" y="432"/>
                  </a:lnTo>
                  <a:lnTo>
                    <a:pt x="1393" y="436"/>
                  </a:lnTo>
                  <a:lnTo>
                    <a:pt x="1389" y="441"/>
                  </a:lnTo>
                  <a:lnTo>
                    <a:pt x="1385" y="445"/>
                  </a:lnTo>
                  <a:lnTo>
                    <a:pt x="1380" y="449"/>
                  </a:lnTo>
                  <a:lnTo>
                    <a:pt x="1376" y="453"/>
                  </a:lnTo>
                  <a:lnTo>
                    <a:pt x="1368" y="457"/>
                  </a:lnTo>
                  <a:lnTo>
                    <a:pt x="1359" y="466"/>
                  </a:lnTo>
                  <a:lnTo>
                    <a:pt x="1347" y="474"/>
                  </a:lnTo>
                  <a:lnTo>
                    <a:pt x="1342" y="483"/>
                  </a:lnTo>
                  <a:lnTo>
                    <a:pt x="1334" y="487"/>
                  </a:lnTo>
                  <a:lnTo>
                    <a:pt x="1330" y="491"/>
                  </a:lnTo>
                  <a:lnTo>
                    <a:pt x="1325" y="500"/>
                  </a:lnTo>
                  <a:lnTo>
                    <a:pt x="1321" y="504"/>
                  </a:lnTo>
                  <a:lnTo>
                    <a:pt x="1317" y="508"/>
                  </a:lnTo>
                  <a:lnTo>
                    <a:pt x="1313" y="512"/>
                  </a:lnTo>
                  <a:lnTo>
                    <a:pt x="1313" y="517"/>
                  </a:lnTo>
                  <a:lnTo>
                    <a:pt x="1308" y="525"/>
                  </a:lnTo>
                  <a:lnTo>
                    <a:pt x="1304" y="529"/>
                  </a:lnTo>
                  <a:lnTo>
                    <a:pt x="1304" y="538"/>
                  </a:lnTo>
                  <a:lnTo>
                    <a:pt x="1300" y="542"/>
                  </a:lnTo>
                  <a:lnTo>
                    <a:pt x="1300" y="546"/>
                  </a:lnTo>
                  <a:lnTo>
                    <a:pt x="1300" y="559"/>
                  </a:lnTo>
                  <a:lnTo>
                    <a:pt x="1296" y="572"/>
                  </a:lnTo>
                  <a:lnTo>
                    <a:pt x="1292" y="593"/>
                  </a:lnTo>
                  <a:lnTo>
                    <a:pt x="1292" y="597"/>
                  </a:lnTo>
                  <a:lnTo>
                    <a:pt x="1292" y="606"/>
                  </a:lnTo>
                  <a:lnTo>
                    <a:pt x="1292" y="610"/>
                  </a:lnTo>
                  <a:lnTo>
                    <a:pt x="1296" y="610"/>
                  </a:lnTo>
                  <a:lnTo>
                    <a:pt x="1296" y="614"/>
                  </a:lnTo>
                  <a:lnTo>
                    <a:pt x="1296" y="618"/>
                  </a:lnTo>
                  <a:lnTo>
                    <a:pt x="1300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17" y="635"/>
                  </a:lnTo>
                  <a:lnTo>
                    <a:pt x="1325" y="639"/>
                  </a:lnTo>
                  <a:lnTo>
                    <a:pt x="1338" y="648"/>
                  </a:lnTo>
                  <a:lnTo>
                    <a:pt x="1347" y="652"/>
                  </a:lnTo>
                  <a:lnTo>
                    <a:pt x="1355" y="656"/>
                  </a:lnTo>
                  <a:lnTo>
                    <a:pt x="1359" y="661"/>
                  </a:lnTo>
                  <a:lnTo>
                    <a:pt x="1363" y="665"/>
                  </a:lnTo>
                  <a:lnTo>
                    <a:pt x="1368" y="669"/>
                  </a:lnTo>
                  <a:lnTo>
                    <a:pt x="1372" y="673"/>
                  </a:lnTo>
                  <a:lnTo>
                    <a:pt x="1376" y="678"/>
                  </a:lnTo>
                  <a:lnTo>
                    <a:pt x="1380" y="686"/>
                  </a:lnTo>
                  <a:lnTo>
                    <a:pt x="1385" y="690"/>
                  </a:lnTo>
                  <a:lnTo>
                    <a:pt x="1389" y="699"/>
                  </a:lnTo>
                  <a:lnTo>
                    <a:pt x="1393" y="707"/>
                  </a:lnTo>
                  <a:lnTo>
                    <a:pt x="1393" y="716"/>
                  </a:lnTo>
                  <a:lnTo>
                    <a:pt x="1397" y="724"/>
                  </a:lnTo>
                  <a:lnTo>
                    <a:pt x="1402" y="737"/>
                  </a:lnTo>
                  <a:lnTo>
                    <a:pt x="1410" y="767"/>
                  </a:lnTo>
                  <a:lnTo>
                    <a:pt x="1414" y="783"/>
                  </a:lnTo>
                  <a:lnTo>
                    <a:pt x="1423" y="809"/>
                  </a:lnTo>
                  <a:lnTo>
                    <a:pt x="1423" y="817"/>
                  </a:lnTo>
                  <a:lnTo>
                    <a:pt x="1423" y="822"/>
                  </a:lnTo>
                  <a:lnTo>
                    <a:pt x="1423" y="830"/>
                  </a:lnTo>
                  <a:lnTo>
                    <a:pt x="1423" y="834"/>
                  </a:lnTo>
                  <a:lnTo>
                    <a:pt x="1423" y="843"/>
                  </a:lnTo>
                  <a:lnTo>
                    <a:pt x="1423" y="847"/>
                  </a:lnTo>
                  <a:lnTo>
                    <a:pt x="1419" y="851"/>
                  </a:lnTo>
                  <a:lnTo>
                    <a:pt x="1419" y="864"/>
                  </a:lnTo>
                  <a:lnTo>
                    <a:pt x="1414" y="872"/>
                  </a:lnTo>
                  <a:lnTo>
                    <a:pt x="1402" y="902"/>
                  </a:lnTo>
                  <a:lnTo>
                    <a:pt x="1402" y="906"/>
                  </a:lnTo>
                  <a:lnTo>
                    <a:pt x="1402" y="910"/>
                  </a:lnTo>
                  <a:lnTo>
                    <a:pt x="1397" y="915"/>
                  </a:lnTo>
                  <a:lnTo>
                    <a:pt x="1402" y="915"/>
                  </a:lnTo>
                  <a:lnTo>
                    <a:pt x="1402" y="919"/>
                  </a:lnTo>
                  <a:lnTo>
                    <a:pt x="1406" y="923"/>
                  </a:lnTo>
                  <a:lnTo>
                    <a:pt x="1410" y="923"/>
                  </a:lnTo>
                  <a:lnTo>
                    <a:pt x="1419" y="932"/>
                  </a:lnTo>
                  <a:lnTo>
                    <a:pt x="1435" y="944"/>
                  </a:lnTo>
                  <a:lnTo>
                    <a:pt x="1448" y="953"/>
                  </a:lnTo>
                  <a:lnTo>
                    <a:pt x="1452" y="957"/>
                  </a:lnTo>
                  <a:lnTo>
                    <a:pt x="1461" y="961"/>
                  </a:lnTo>
                  <a:lnTo>
                    <a:pt x="1465" y="965"/>
                  </a:lnTo>
                  <a:lnTo>
                    <a:pt x="1469" y="970"/>
                  </a:lnTo>
                  <a:lnTo>
                    <a:pt x="1474" y="978"/>
                  </a:lnTo>
                  <a:lnTo>
                    <a:pt x="1478" y="982"/>
                  </a:lnTo>
                  <a:lnTo>
                    <a:pt x="1482" y="987"/>
                  </a:lnTo>
                  <a:lnTo>
                    <a:pt x="1482" y="991"/>
                  </a:lnTo>
                  <a:lnTo>
                    <a:pt x="1486" y="995"/>
                  </a:lnTo>
                  <a:lnTo>
                    <a:pt x="1490" y="1004"/>
                  </a:lnTo>
                  <a:lnTo>
                    <a:pt x="1490" y="1008"/>
                  </a:lnTo>
                  <a:lnTo>
                    <a:pt x="1490" y="1012"/>
                  </a:lnTo>
                  <a:lnTo>
                    <a:pt x="1495" y="1021"/>
                  </a:lnTo>
                  <a:lnTo>
                    <a:pt x="1495" y="1029"/>
                  </a:lnTo>
                  <a:lnTo>
                    <a:pt x="1495" y="1033"/>
                  </a:lnTo>
                  <a:lnTo>
                    <a:pt x="1495" y="1037"/>
                  </a:lnTo>
                  <a:lnTo>
                    <a:pt x="1490" y="1042"/>
                  </a:lnTo>
                  <a:lnTo>
                    <a:pt x="1490" y="1050"/>
                  </a:lnTo>
                  <a:lnTo>
                    <a:pt x="1486" y="1063"/>
                  </a:lnTo>
                  <a:lnTo>
                    <a:pt x="1469" y="1101"/>
                  </a:lnTo>
                  <a:lnTo>
                    <a:pt x="1457" y="1135"/>
                  </a:lnTo>
                  <a:lnTo>
                    <a:pt x="1448" y="1148"/>
                  </a:lnTo>
                  <a:lnTo>
                    <a:pt x="1440" y="1169"/>
                  </a:lnTo>
                  <a:lnTo>
                    <a:pt x="1427" y="1198"/>
                  </a:lnTo>
                  <a:lnTo>
                    <a:pt x="1423" y="1211"/>
                  </a:lnTo>
                  <a:lnTo>
                    <a:pt x="1406" y="1258"/>
                  </a:lnTo>
                  <a:lnTo>
                    <a:pt x="1393" y="1291"/>
                  </a:lnTo>
                  <a:lnTo>
                    <a:pt x="1393" y="1296"/>
                  </a:lnTo>
                  <a:lnTo>
                    <a:pt x="1389" y="1304"/>
                  </a:lnTo>
                  <a:lnTo>
                    <a:pt x="1385" y="1308"/>
                  </a:lnTo>
                  <a:lnTo>
                    <a:pt x="1380" y="1317"/>
                  </a:lnTo>
                  <a:lnTo>
                    <a:pt x="1380" y="1321"/>
                  </a:lnTo>
                  <a:lnTo>
                    <a:pt x="1372" y="1325"/>
                  </a:lnTo>
                  <a:lnTo>
                    <a:pt x="1368" y="1330"/>
                  </a:lnTo>
                  <a:lnTo>
                    <a:pt x="1363" y="1330"/>
                  </a:lnTo>
                  <a:lnTo>
                    <a:pt x="1359" y="1334"/>
                  </a:lnTo>
                  <a:lnTo>
                    <a:pt x="1355" y="1334"/>
                  </a:lnTo>
                  <a:lnTo>
                    <a:pt x="1351" y="1338"/>
                  </a:lnTo>
                  <a:lnTo>
                    <a:pt x="1347" y="1338"/>
                  </a:lnTo>
                  <a:lnTo>
                    <a:pt x="1338" y="1342"/>
                  </a:lnTo>
                  <a:lnTo>
                    <a:pt x="1330" y="1342"/>
                  </a:lnTo>
                  <a:lnTo>
                    <a:pt x="1321" y="1342"/>
                  </a:lnTo>
                  <a:lnTo>
                    <a:pt x="1308" y="1342"/>
                  </a:lnTo>
                  <a:lnTo>
                    <a:pt x="1300" y="1342"/>
                  </a:lnTo>
                  <a:lnTo>
                    <a:pt x="1296" y="1342"/>
                  </a:lnTo>
                  <a:lnTo>
                    <a:pt x="1287" y="1338"/>
                  </a:lnTo>
                  <a:lnTo>
                    <a:pt x="1266" y="1338"/>
                  </a:lnTo>
                  <a:lnTo>
                    <a:pt x="1253" y="1334"/>
                  </a:lnTo>
                  <a:lnTo>
                    <a:pt x="1245" y="1334"/>
                  </a:lnTo>
                  <a:lnTo>
                    <a:pt x="1241" y="1334"/>
                  </a:lnTo>
                  <a:lnTo>
                    <a:pt x="1236" y="1334"/>
                  </a:lnTo>
                  <a:lnTo>
                    <a:pt x="1232" y="1338"/>
                  </a:lnTo>
                  <a:lnTo>
                    <a:pt x="1224" y="1342"/>
                  </a:lnTo>
                  <a:lnTo>
                    <a:pt x="1220" y="1342"/>
                  </a:lnTo>
                  <a:lnTo>
                    <a:pt x="1220" y="1347"/>
                  </a:lnTo>
                  <a:lnTo>
                    <a:pt x="1211" y="1355"/>
                  </a:lnTo>
                  <a:lnTo>
                    <a:pt x="1207" y="1359"/>
                  </a:lnTo>
                  <a:lnTo>
                    <a:pt x="1203" y="1368"/>
                  </a:lnTo>
                  <a:lnTo>
                    <a:pt x="1198" y="1376"/>
                  </a:lnTo>
                  <a:lnTo>
                    <a:pt x="1190" y="1389"/>
                  </a:lnTo>
                  <a:lnTo>
                    <a:pt x="1186" y="1402"/>
                  </a:lnTo>
                  <a:lnTo>
                    <a:pt x="1177" y="1423"/>
                  </a:lnTo>
                  <a:lnTo>
                    <a:pt x="1173" y="1435"/>
                  </a:lnTo>
                  <a:lnTo>
                    <a:pt x="1165" y="1469"/>
                  </a:lnTo>
                  <a:lnTo>
                    <a:pt x="1152" y="1495"/>
                  </a:lnTo>
                  <a:lnTo>
                    <a:pt x="1152" y="1499"/>
                  </a:lnTo>
                  <a:lnTo>
                    <a:pt x="1152" y="1503"/>
                  </a:lnTo>
                  <a:lnTo>
                    <a:pt x="1148" y="1516"/>
                  </a:lnTo>
                  <a:lnTo>
                    <a:pt x="1148" y="1524"/>
                  </a:lnTo>
                  <a:lnTo>
                    <a:pt x="1148" y="1529"/>
                  </a:lnTo>
                  <a:lnTo>
                    <a:pt x="1148" y="1533"/>
                  </a:lnTo>
                  <a:lnTo>
                    <a:pt x="1148" y="1541"/>
                  </a:lnTo>
                  <a:lnTo>
                    <a:pt x="1148" y="1550"/>
                  </a:lnTo>
                  <a:lnTo>
                    <a:pt x="1148" y="1554"/>
                  </a:lnTo>
                  <a:lnTo>
                    <a:pt x="1148" y="1562"/>
                  </a:lnTo>
                  <a:lnTo>
                    <a:pt x="1152" y="1588"/>
                  </a:lnTo>
                  <a:lnTo>
                    <a:pt x="1156" y="1596"/>
                  </a:lnTo>
                  <a:lnTo>
                    <a:pt x="1156" y="1601"/>
                  </a:lnTo>
                  <a:lnTo>
                    <a:pt x="1156" y="1605"/>
                  </a:lnTo>
                  <a:lnTo>
                    <a:pt x="1156" y="1609"/>
                  </a:lnTo>
                  <a:lnTo>
                    <a:pt x="1152" y="1613"/>
                  </a:lnTo>
                  <a:lnTo>
                    <a:pt x="1152" y="1617"/>
                  </a:lnTo>
                  <a:lnTo>
                    <a:pt x="1148" y="1626"/>
                  </a:lnTo>
                  <a:lnTo>
                    <a:pt x="1148" y="1630"/>
                  </a:lnTo>
                  <a:lnTo>
                    <a:pt x="1143" y="1634"/>
                  </a:lnTo>
                  <a:lnTo>
                    <a:pt x="1143" y="1639"/>
                  </a:lnTo>
                  <a:lnTo>
                    <a:pt x="1135" y="1651"/>
                  </a:lnTo>
                  <a:lnTo>
                    <a:pt x="1131" y="1656"/>
                  </a:lnTo>
                  <a:lnTo>
                    <a:pt x="1131" y="1660"/>
                  </a:lnTo>
                  <a:lnTo>
                    <a:pt x="1126" y="1664"/>
                  </a:lnTo>
                  <a:lnTo>
                    <a:pt x="1122" y="1673"/>
                  </a:lnTo>
                  <a:lnTo>
                    <a:pt x="1118" y="1673"/>
                  </a:lnTo>
                  <a:lnTo>
                    <a:pt x="1114" y="1673"/>
                  </a:lnTo>
                  <a:lnTo>
                    <a:pt x="1109" y="1673"/>
                  </a:lnTo>
                  <a:lnTo>
                    <a:pt x="1101" y="1668"/>
                  </a:lnTo>
                  <a:lnTo>
                    <a:pt x="1088" y="1668"/>
                  </a:lnTo>
                  <a:lnTo>
                    <a:pt x="1080" y="1668"/>
                  </a:lnTo>
                  <a:lnTo>
                    <a:pt x="1046" y="1664"/>
                  </a:lnTo>
                  <a:lnTo>
                    <a:pt x="1038" y="1660"/>
                  </a:lnTo>
                  <a:lnTo>
                    <a:pt x="1029" y="1660"/>
                  </a:lnTo>
                  <a:lnTo>
                    <a:pt x="1012" y="1660"/>
                  </a:lnTo>
                  <a:lnTo>
                    <a:pt x="995" y="1660"/>
                  </a:lnTo>
                  <a:lnTo>
                    <a:pt x="987" y="1656"/>
                  </a:lnTo>
                  <a:lnTo>
                    <a:pt x="978" y="1660"/>
                  </a:lnTo>
                  <a:lnTo>
                    <a:pt x="970" y="1660"/>
                  </a:lnTo>
                  <a:lnTo>
                    <a:pt x="966" y="1660"/>
                  </a:lnTo>
                  <a:lnTo>
                    <a:pt x="961" y="1660"/>
                  </a:lnTo>
                  <a:lnTo>
                    <a:pt x="953" y="1664"/>
                  </a:lnTo>
                  <a:lnTo>
                    <a:pt x="949" y="1664"/>
                  </a:lnTo>
                  <a:lnTo>
                    <a:pt x="944" y="1664"/>
                  </a:lnTo>
                  <a:lnTo>
                    <a:pt x="940" y="1668"/>
                  </a:lnTo>
                  <a:lnTo>
                    <a:pt x="936" y="1673"/>
                  </a:lnTo>
                  <a:lnTo>
                    <a:pt x="927" y="1677"/>
                  </a:lnTo>
                  <a:lnTo>
                    <a:pt x="919" y="1681"/>
                  </a:lnTo>
                  <a:lnTo>
                    <a:pt x="906" y="1694"/>
                  </a:lnTo>
                  <a:lnTo>
                    <a:pt x="902" y="1694"/>
                  </a:lnTo>
                  <a:lnTo>
                    <a:pt x="889" y="1702"/>
                  </a:lnTo>
                  <a:lnTo>
                    <a:pt x="885" y="1706"/>
                  </a:lnTo>
                  <a:lnTo>
                    <a:pt x="877" y="1706"/>
                  </a:lnTo>
                  <a:lnTo>
                    <a:pt x="872" y="1711"/>
                  </a:lnTo>
                  <a:lnTo>
                    <a:pt x="864" y="1715"/>
                  </a:lnTo>
                  <a:lnTo>
                    <a:pt x="860" y="1715"/>
                  </a:lnTo>
                  <a:lnTo>
                    <a:pt x="834" y="1723"/>
                  </a:lnTo>
                  <a:lnTo>
                    <a:pt x="809" y="1732"/>
                  </a:lnTo>
                  <a:lnTo>
                    <a:pt x="796" y="1736"/>
                  </a:lnTo>
                  <a:lnTo>
                    <a:pt x="792" y="1740"/>
                  </a:lnTo>
                  <a:lnTo>
                    <a:pt x="788" y="1740"/>
                  </a:lnTo>
                  <a:lnTo>
                    <a:pt x="788" y="1736"/>
                  </a:lnTo>
                  <a:lnTo>
                    <a:pt x="779" y="1719"/>
                  </a:lnTo>
                  <a:lnTo>
                    <a:pt x="775" y="1702"/>
                  </a:lnTo>
                  <a:lnTo>
                    <a:pt x="771" y="1689"/>
                  </a:lnTo>
                  <a:lnTo>
                    <a:pt x="767" y="1681"/>
                  </a:lnTo>
                  <a:lnTo>
                    <a:pt x="762" y="1668"/>
                  </a:lnTo>
                  <a:lnTo>
                    <a:pt x="762" y="1660"/>
                  </a:lnTo>
                  <a:lnTo>
                    <a:pt x="758" y="1651"/>
                  </a:lnTo>
                  <a:lnTo>
                    <a:pt x="758" y="1647"/>
                  </a:lnTo>
                  <a:lnTo>
                    <a:pt x="762" y="1643"/>
                  </a:lnTo>
                  <a:lnTo>
                    <a:pt x="762" y="1639"/>
                  </a:lnTo>
                  <a:lnTo>
                    <a:pt x="762" y="1634"/>
                  </a:lnTo>
                  <a:lnTo>
                    <a:pt x="767" y="1630"/>
                  </a:lnTo>
                  <a:lnTo>
                    <a:pt x="771" y="1630"/>
                  </a:lnTo>
                  <a:lnTo>
                    <a:pt x="775" y="1626"/>
                  </a:lnTo>
                  <a:lnTo>
                    <a:pt x="779" y="1622"/>
                  </a:lnTo>
                  <a:lnTo>
                    <a:pt x="788" y="1622"/>
                  </a:lnTo>
                  <a:lnTo>
                    <a:pt x="796" y="1617"/>
                  </a:lnTo>
                  <a:lnTo>
                    <a:pt x="809" y="1613"/>
                  </a:lnTo>
                  <a:lnTo>
                    <a:pt x="851" y="1605"/>
                  </a:lnTo>
                  <a:lnTo>
                    <a:pt x="868" y="1596"/>
                  </a:lnTo>
                  <a:lnTo>
                    <a:pt x="877" y="1596"/>
                  </a:lnTo>
                  <a:lnTo>
                    <a:pt x="881" y="1592"/>
                  </a:lnTo>
                  <a:lnTo>
                    <a:pt x="889" y="1592"/>
                  </a:lnTo>
                  <a:lnTo>
                    <a:pt x="894" y="1588"/>
                  </a:lnTo>
                  <a:lnTo>
                    <a:pt x="898" y="1588"/>
                  </a:lnTo>
                  <a:lnTo>
                    <a:pt x="902" y="1584"/>
                  </a:lnTo>
                  <a:lnTo>
                    <a:pt x="906" y="1579"/>
                  </a:lnTo>
                  <a:lnTo>
                    <a:pt x="911" y="1575"/>
                  </a:lnTo>
                  <a:lnTo>
                    <a:pt x="911" y="1571"/>
                  </a:lnTo>
                  <a:lnTo>
                    <a:pt x="911" y="1567"/>
                  </a:lnTo>
                  <a:lnTo>
                    <a:pt x="911" y="1562"/>
                  </a:lnTo>
                  <a:lnTo>
                    <a:pt x="911" y="1558"/>
                  </a:lnTo>
                  <a:lnTo>
                    <a:pt x="911" y="1554"/>
                  </a:lnTo>
                  <a:lnTo>
                    <a:pt x="911" y="1546"/>
                  </a:lnTo>
                  <a:lnTo>
                    <a:pt x="906" y="1541"/>
                  </a:lnTo>
                  <a:lnTo>
                    <a:pt x="906" y="1537"/>
                  </a:lnTo>
                  <a:lnTo>
                    <a:pt x="902" y="1533"/>
                  </a:lnTo>
                  <a:lnTo>
                    <a:pt x="898" y="1529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16"/>
                  </a:lnTo>
                  <a:lnTo>
                    <a:pt x="881" y="1512"/>
                  </a:lnTo>
                  <a:lnTo>
                    <a:pt x="877" y="1507"/>
                  </a:lnTo>
                  <a:lnTo>
                    <a:pt x="872" y="1499"/>
                  </a:lnTo>
                  <a:lnTo>
                    <a:pt x="868" y="1495"/>
                  </a:lnTo>
                  <a:lnTo>
                    <a:pt x="868" y="1486"/>
                  </a:lnTo>
                  <a:lnTo>
                    <a:pt x="864" y="1482"/>
                  </a:lnTo>
                  <a:lnTo>
                    <a:pt x="860" y="1474"/>
                  </a:lnTo>
                  <a:lnTo>
                    <a:pt x="860" y="1469"/>
                  </a:lnTo>
                  <a:lnTo>
                    <a:pt x="855" y="1461"/>
                  </a:lnTo>
                  <a:lnTo>
                    <a:pt x="855" y="1452"/>
                  </a:lnTo>
                  <a:lnTo>
                    <a:pt x="855" y="1444"/>
                  </a:lnTo>
                  <a:lnTo>
                    <a:pt x="855" y="1440"/>
                  </a:lnTo>
                  <a:lnTo>
                    <a:pt x="855" y="1431"/>
                  </a:lnTo>
                  <a:lnTo>
                    <a:pt x="860" y="1427"/>
                  </a:lnTo>
                  <a:lnTo>
                    <a:pt x="864" y="1419"/>
                  </a:lnTo>
                  <a:lnTo>
                    <a:pt x="872" y="1406"/>
                  </a:lnTo>
                  <a:lnTo>
                    <a:pt x="877" y="1402"/>
                  </a:lnTo>
                  <a:lnTo>
                    <a:pt x="881" y="1397"/>
                  </a:lnTo>
                  <a:lnTo>
                    <a:pt x="881" y="1389"/>
                  </a:lnTo>
                  <a:lnTo>
                    <a:pt x="881" y="1385"/>
                  </a:lnTo>
                  <a:lnTo>
                    <a:pt x="877" y="1380"/>
                  </a:lnTo>
                  <a:lnTo>
                    <a:pt x="877" y="1376"/>
                  </a:lnTo>
                  <a:lnTo>
                    <a:pt x="877" y="1372"/>
                  </a:lnTo>
                  <a:lnTo>
                    <a:pt x="872" y="1363"/>
                  </a:lnTo>
                  <a:lnTo>
                    <a:pt x="868" y="1355"/>
                  </a:lnTo>
                  <a:lnTo>
                    <a:pt x="864" y="1351"/>
                  </a:lnTo>
                  <a:lnTo>
                    <a:pt x="864" y="1347"/>
                  </a:lnTo>
                  <a:lnTo>
                    <a:pt x="860" y="1347"/>
                  </a:lnTo>
                  <a:lnTo>
                    <a:pt x="860" y="1342"/>
                  </a:lnTo>
                  <a:lnTo>
                    <a:pt x="851" y="1334"/>
                  </a:lnTo>
                  <a:lnTo>
                    <a:pt x="847" y="1334"/>
                  </a:lnTo>
                  <a:lnTo>
                    <a:pt x="847" y="1330"/>
                  </a:lnTo>
                  <a:lnTo>
                    <a:pt x="847" y="1325"/>
                  </a:lnTo>
                  <a:lnTo>
                    <a:pt x="855" y="1313"/>
                  </a:lnTo>
                  <a:lnTo>
                    <a:pt x="855" y="1308"/>
                  </a:lnTo>
                  <a:lnTo>
                    <a:pt x="860" y="1304"/>
                  </a:lnTo>
                  <a:lnTo>
                    <a:pt x="860" y="1300"/>
                  </a:lnTo>
                  <a:lnTo>
                    <a:pt x="860" y="1296"/>
                  </a:lnTo>
                  <a:lnTo>
                    <a:pt x="855" y="1287"/>
                  </a:lnTo>
                  <a:lnTo>
                    <a:pt x="855" y="1283"/>
                  </a:lnTo>
                  <a:lnTo>
                    <a:pt x="855" y="1279"/>
                  </a:lnTo>
                  <a:lnTo>
                    <a:pt x="851" y="1275"/>
                  </a:lnTo>
                  <a:lnTo>
                    <a:pt x="851" y="1270"/>
                  </a:lnTo>
                  <a:lnTo>
                    <a:pt x="847" y="1266"/>
                  </a:lnTo>
                  <a:lnTo>
                    <a:pt x="843" y="1262"/>
                  </a:lnTo>
                  <a:lnTo>
                    <a:pt x="834" y="1258"/>
                  </a:lnTo>
                  <a:lnTo>
                    <a:pt x="826" y="1253"/>
                  </a:lnTo>
                  <a:lnTo>
                    <a:pt x="822" y="1249"/>
                  </a:lnTo>
                  <a:lnTo>
                    <a:pt x="813" y="1245"/>
                  </a:lnTo>
                  <a:lnTo>
                    <a:pt x="809" y="1245"/>
                  </a:lnTo>
                  <a:lnTo>
                    <a:pt x="800" y="1245"/>
                  </a:lnTo>
                  <a:lnTo>
                    <a:pt x="796" y="1245"/>
                  </a:lnTo>
                  <a:lnTo>
                    <a:pt x="788" y="1245"/>
                  </a:lnTo>
                  <a:lnTo>
                    <a:pt x="779" y="1245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67" y="1253"/>
                  </a:lnTo>
                  <a:lnTo>
                    <a:pt x="758" y="1258"/>
                  </a:lnTo>
                  <a:lnTo>
                    <a:pt x="754" y="1262"/>
                  </a:lnTo>
                  <a:lnTo>
                    <a:pt x="750" y="1262"/>
                  </a:lnTo>
                  <a:lnTo>
                    <a:pt x="737" y="1275"/>
                  </a:lnTo>
                  <a:lnTo>
                    <a:pt x="733" y="1279"/>
                  </a:lnTo>
                  <a:lnTo>
                    <a:pt x="733" y="1283"/>
                  </a:lnTo>
                  <a:lnTo>
                    <a:pt x="728" y="1283"/>
                  </a:lnTo>
                  <a:lnTo>
                    <a:pt x="720" y="1287"/>
                  </a:lnTo>
                  <a:lnTo>
                    <a:pt x="712" y="1287"/>
                  </a:lnTo>
                  <a:lnTo>
                    <a:pt x="707" y="1287"/>
                  </a:lnTo>
                  <a:lnTo>
                    <a:pt x="703" y="1287"/>
                  </a:lnTo>
                  <a:lnTo>
                    <a:pt x="699" y="1287"/>
                  </a:lnTo>
                  <a:lnTo>
                    <a:pt x="695" y="1283"/>
                  </a:lnTo>
                  <a:lnTo>
                    <a:pt x="690" y="1279"/>
                  </a:lnTo>
                  <a:lnTo>
                    <a:pt x="682" y="1279"/>
                  </a:lnTo>
                  <a:lnTo>
                    <a:pt x="673" y="1270"/>
                  </a:lnTo>
                  <a:lnTo>
                    <a:pt x="657" y="1262"/>
                  </a:lnTo>
                  <a:lnTo>
                    <a:pt x="652" y="1258"/>
                  </a:lnTo>
                  <a:lnTo>
                    <a:pt x="631" y="1241"/>
                  </a:lnTo>
                  <a:lnTo>
                    <a:pt x="627" y="1241"/>
                  </a:lnTo>
                  <a:lnTo>
                    <a:pt x="618" y="1232"/>
                  </a:lnTo>
                  <a:lnTo>
                    <a:pt x="618" y="1228"/>
                  </a:lnTo>
                  <a:lnTo>
                    <a:pt x="614" y="1228"/>
                  </a:lnTo>
                  <a:lnTo>
                    <a:pt x="610" y="1220"/>
                  </a:lnTo>
                  <a:lnTo>
                    <a:pt x="606" y="1215"/>
                  </a:lnTo>
                  <a:lnTo>
                    <a:pt x="606" y="1211"/>
                  </a:lnTo>
                  <a:lnTo>
                    <a:pt x="601" y="1207"/>
                  </a:lnTo>
                  <a:lnTo>
                    <a:pt x="601" y="1203"/>
                  </a:lnTo>
                  <a:lnTo>
                    <a:pt x="597" y="1190"/>
                  </a:lnTo>
                  <a:lnTo>
                    <a:pt x="593" y="1177"/>
                  </a:lnTo>
                  <a:lnTo>
                    <a:pt x="585" y="1143"/>
                  </a:lnTo>
                  <a:lnTo>
                    <a:pt x="585" y="1135"/>
                  </a:lnTo>
                  <a:lnTo>
                    <a:pt x="580" y="1126"/>
                  </a:lnTo>
                  <a:lnTo>
                    <a:pt x="576" y="1122"/>
                  </a:lnTo>
                  <a:lnTo>
                    <a:pt x="576" y="1114"/>
                  </a:lnTo>
                  <a:lnTo>
                    <a:pt x="572" y="1109"/>
                  </a:lnTo>
                  <a:lnTo>
                    <a:pt x="568" y="1101"/>
                  </a:lnTo>
                  <a:lnTo>
                    <a:pt x="563" y="1097"/>
                  </a:lnTo>
                  <a:lnTo>
                    <a:pt x="559" y="1093"/>
                  </a:lnTo>
                  <a:lnTo>
                    <a:pt x="551" y="1088"/>
                  </a:lnTo>
                  <a:lnTo>
                    <a:pt x="546" y="1088"/>
                  </a:lnTo>
                  <a:lnTo>
                    <a:pt x="538" y="1084"/>
                  </a:lnTo>
                  <a:lnTo>
                    <a:pt x="517" y="1080"/>
                  </a:lnTo>
                  <a:lnTo>
                    <a:pt x="513" y="1076"/>
                  </a:lnTo>
                  <a:lnTo>
                    <a:pt x="504" y="1076"/>
                  </a:lnTo>
                  <a:lnTo>
                    <a:pt x="500" y="1071"/>
                  </a:lnTo>
                  <a:lnTo>
                    <a:pt x="491" y="1067"/>
                  </a:lnTo>
                  <a:lnTo>
                    <a:pt x="487" y="1063"/>
                  </a:lnTo>
                  <a:lnTo>
                    <a:pt x="483" y="1059"/>
                  </a:lnTo>
                  <a:lnTo>
                    <a:pt x="483" y="1054"/>
                  </a:lnTo>
                  <a:lnTo>
                    <a:pt x="479" y="1050"/>
                  </a:lnTo>
                  <a:lnTo>
                    <a:pt x="474" y="1042"/>
                  </a:lnTo>
                  <a:lnTo>
                    <a:pt x="466" y="1021"/>
                  </a:lnTo>
                  <a:lnTo>
                    <a:pt x="462" y="1016"/>
                  </a:lnTo>
                  <a:lnTo>
                    <a:pt x="458" y="1012"/>
                  </a:lnTo>
                  <a:lnTo>
                    <a:pt x="453" y="1004"/>
                  </a:lnTo>
                  <a:lnTo>
                    <a:pt x="449" y="999"/>
                  </a:lnTo>
                  <a:lnTo>
                    <a:pt x="445" y="995"/>
                  </a:lnTo>
                  <a:lnTo>
                    <a:pt x="441" y="991"/>
                  </a:lnTo>
                  <a:lnTo>
                    <a:pt x="436" y="987"/>
                  </a:lnTo>
                  <a:lnTo>
                    <a:pt x="432" y="982"/>
                  </a:lnTo>
                  <a:lnTo>
                    <a:pt x="428" y="982"/>
                  </a:lnTo>
                  <a:lnTo>
                    <a:pt x="419" y="982"/>
                  </a:lnTo>
                  <a:lnTo>
                    <a:pt x="415" y="982"/>
                  </a:lnTo>
                  <a:lnTo>
                    <a:pt x="407" y="982"/>
                  </a:lnTo>
                  <a:lnTo>
                    <a:pt x="403" y="982"/>
                  </a:lnTo>
                  <a:lnTo>
                    <a:pt x="398" y="987"/>
                  </a:lnTo>
                  <a:lnTo>
                    <a:pt x="394" y="991"/>
                  </a:lnTo>
                  <a:lnTo>
                    <a:pt x="373" y="1008"/>
                  </a:lnTo>
                  <a:lnTo>
                    <a:pt x="369" y="1016"/>
                  </a:lnTo>
                  <a:lnTo>
                    <a:pt x="360" y="1021"/>
                  </a:lnTo>
                  <a:lnTo>
                    <a:pt x="360" y="1025"/>
                  </a:lnTo>
                  <a:lnTo>
                    <a:pt x="356" y="1025"/>
                  </a:lnTo>
                  <a:lnTo>
                    <a:pt x="352" y="1029"/>
                  </a:lnTo>
                  <a:lnTo>
                    <a:pt x="347" y="1029"/>
                  </a:lnTo>
                  <a:lnTo>
                    <a:pt x="339" y="1029"/>
                  </a:lnTo>
                  <a:lnTo>
                    <a:pt x="335" y="1029"/>
                  </a:lnTo>
                  <a:lnTo>
                    <a:pt x="331" y="1029"/>
                  </a:lnTo>
                  <a:lnTo>
                    <a:pt x="326" y="1025"/>
                  </a:lnTo>
                  <a:lnTo>
                    <a:pt x="318" y="1025"/>
                  </a:lnTo>
                  <a:lnTo>
                    <a:pt x="314" y="1021"/>
                  </a:lnTo>
                  <a:lnTo>
                    <a:pt x="314" y="1016"/>
                  </a:lnTo>
                  <a:lnTo>
                    <a:pt x="309" y="1012"/>
                  </a:lnTo>
                  <a:lnTo>
                    <a:pt x="305" y="1008"/>
                  </a:lnTo>
                  <a:lnTo>
                    <a:pt x="305" y="999"/>
                  </a:lnTo>
                  <a:lnTo>
                    <a:pt x="301" y="987"/>
                  </a:lnTo>
                  <a:lnTo>
                    <a:pt x="297" y="982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1"/>
                  </a:lnTo>
                  <a:lnTo>
                    <a:pt x="292" y="953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92" y="940"/>
                  </a:lnTo>
                  <a:lnTo>
                    <a:pt x="292" y="936"/>
                  </a:lnTo>
                  <a:lnTo>
                    <a:pt x="292" y="932"/>
                  </a:lnTo>
                  <a:lnTo>
                    <a:pt x="297" y="932"/>
                  </a:lnTo>
                  <a:lnTo>
                    <a:pt x="297" y="927"/>
                  </a:lnTo>
                  <a:lnTo>
                    <a:pt x="301" y="923"/>
                  </a:lnTo>
                  <a:lnTo>
                    <a:pt x="305" y="915"/>
                  </a:lnTo>
                  <a:lnTo>
                    <a:pt x="314" y="902"/>
                  </a:lnTo>
                  <a:lnTo>
                    <a:pt x="318" y="898"/>
                  </a:lnTo>
                  <a:lnTo>
                    <a:pt x="322" y="894"/>
                  </a:lnTo>
                  <a:lnTo>
                    <a:pt x="322" y="889"/>
                  </a:lnTo>
                  <a:lnTo>
                    <a:pt x="326" y="885"/>
                  </a:lnTo>
                  <a:lnTo>
                    <a:pt x="326" y="881"/>
                  </a:lnTo>
                  <a:lnTo>
                    <a:pt x="326" y="872"/>
                  </a:lnTo>
                  <a:lnTo>
                    <a:pt x="326" y="864"/>
                  </a:lnTo>
                  <a:lnTo>
                    <a:pt x="322" y="851"/>
                  </a:lnTo>
                  <a:lnTo>
                    <a:pt x="322" y="847"/>
                  </a:lnTo>
                  <a:lnTo>
                    <a:pt x="322" y="843"/>
                  </a:lnTo>
                  <a:lnTo>
                    <a:pt x="322" y="838"/>
                  </a:lnTo>
                  <a:lnTo>
                    <a:pt x="322" y="834"/>
                  </a:lnTo>
                  <a:lnTo>
                    <a:pt x="326" y="830"/>
                  </a:lnTo>
                  <a:lnTo>
                    <a:pt x="326" y="826"/>
                  </a:lnTo>
                  <a:lnTo>
                    <a:pt x="331" y="822"/>
                  </a:lnTo>
                  <a:lnTo>
                    <a:pt x="331" y="817"/>
                  </a:lnTo>
                  <a:lnTo>
                    <a:pt x="335" y="817"/>
                  </a:lnTo>
                  <a:lnTo>
                    <a:pt x="335" y="813"/>
                  </a:lnTo>
                  <a:lnTo>
                    <a:pt x="339" y="809"/>
                  </a:lnTo>
                  <a:lnTo>
                    <a:pt x="347" y="805"/>
                  </a:lnTo>
                  <a:lnTo>
                    <a:pt x="360" y="792"/>
                  </a:lnTo>
                  <a:lnTo>
                    <a:pt x="369" y="783"/>
                  </a:lnTo>
                  <a:lnTo>
                    <a:pt x="377" y="779"/>
                  </a:lnTo>
                  <a:lnTo>
                    <a:pt x="377" y="775"/>
                  </a:lnTo>
                  <a:lnTo>
                    <a:pt x="386" y="771"/>
                  </a:lnTo>
                  <a:lnTo>
                    <a:pt x="390" y="767"/>
                  </a:lnTo>
                  <a:lnTo>
                    <a:pt x="398" y="754"/>
                  </a:lnTo>
                  <a:lnTo>
                    <a:pt x="407" y="745"/>
                  </a:lnTo>
                  <a:lnTo>
                    <a:pt x="415" y="737"/>
                  </a:lnTo>
                  <a:lnTo>
                    <a:pt x="419" y="733"/>
                  </a:lnTo>
                  <a:lnTo>
                    <a:pt x="419" y="728"/>
                  </a:lnTo>
                  <a:lnTo>
                    <a:pt x="424" y="724"/>
                  </a:lnTo>
                  <a:lnTo>
                    <a:pt x="428" y="716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28" y="703"/>
                  </a:lnTo>
                  <a:lnTo>
                    <a:pt x="428" y="699"/>
                  </a:lnTo>
                  <a:lnTo>
                    <a:pt x="428" y="695"/>
                  </a:lnTo>
                  <a:lnTo>
                    <a:pt x="428" y="690"/>
                  </a:lnTo>
                  <a:lnTo>
                    <a:pt x="428" y="686"/>
                  </a:lnTo>
                  <a:lnTo>
                    <a:pt x="424" y="682"/>
                  </a:lnTo>
                  <a:lnTo>
                    <a:pt x="419" y="678"/>
                  </a:lnTo>
                  <a:lnTo>
                    <a:pt x="415" y="673"/>
                  </a:lnTo>
                  <a:lnTo>
                    <a:pt x="411" y="673"/>
                  </a:lnTo>
                  <a:lnTo>
                    <a:pt x="407" y="669"/>
                  </a:lnTo>
                  <a:lnTo>
                    <a:pt x="403" y="669"/>
                  </a:lnTo>
                  <a:lnTo>
                    <a:pt x="398" y="669"/>
                  </a:lnTo>
                  <a:lnTo>
                    <a:pt x="390" y="669"/>
                  </a:lnTo>
                  <a:lnTo>
                    <a:pt x="381" y="669"/>
                  </a:lnTo>
                  <a:lnTo>
                    <a:pt x="377" y="669"/>
                  </a:lnTo>
                  <a:lnTo>
                    <a:pt x="369" y="669"/>
                  </a:lnTo>
                  <a:lnTo>
                    <a:pt x="364" y="669"/>
                  </a:lnTo>
                  <a:lnTo>
                    <a:pt x="360" y="673"/>
                  </a:lnTo>
                  <a:lnTo>
                    <a:pt x="356" y="673"/>
                  </a:lnTo>
                  <a:lnTo>
                    <a:pt x="352" y="678"/>
                  </a:lnTo>
                  <a:lnTo>
                    <a:pt x="347" y="682"/>
                  </a:lnTo>
                  <a:lnTo>
                    <a:pt x="339" y="686"/>
                  </a:lnTo>
                  <a:lnTo>
                    <a:pt x="335" y="690"/>
                  </a:lnTo>
                  <a:lnTo>
                    <a:pt x="331" y="695"/>
                  </a:lnTo>
                  <a:lnTo>
                    <a:pt x="326" y="703"/>
                  </a:lnTo>
                  <a:lnTo>
                    <a:pt x="314" y="716"/>
                  </a:lnTo>
                  <a:lnTo>
                    <a:pt x="297" y="741"/>
                  </a:lnTo>
                  <a:lnTo>
                    <a:pt x="292" y="745"/>
                  </a:lnTo>
                  <a:lnTo>
                    <a:pt x="288" y="750"/>
                  </a:lnTo>
                  <a:lnTo>
                    <a:pt x="276" y="762"/>
                  </a:lnTo>
                  <a:lnTo>
                    <a:pt x="271" y="762"/>
                  </a:lnTo>
                  <a:lnTo>
                    <a:pt x="267" y="771"/>
                  </a:lnTo>
                  <a:lnTo>
                    <a:pt x="259" y="775"/>
                  </a:lnTo>
                  <a:lnTo>
                    <a:pt x="250" y="779"/>
                  </a:lnTo>
                  <a:lnTo>
                    <a:pt x="246" y="783"/>
                  </a:lnTo>
                  <a:lnTo>
                    <a:pt x="242" y="788"/>
                  </a:lnTo>
                  <a:lnTo>
                    <a:pt x="233" y="792"/>
                  </a:lnTo>
                  <a:lnTo>
                    <a:pt x="229" y="792"/>
                  </a:lnTo>
                  <a:lnTo>
                    <a:pt x="225" y="796"/>
                  </a:lnTo>
                  <a:lnTo>
                    <a:pt x="220" y="796"/>
                  </a:lnTo>
                  <a:lnTo>
                    <a:pt x="216" y="800"/>
                  </a:lnTo>
                  <a:lnTo>
                    <a:pt x="208" y="800"/>
                  </a:lnTo>
                  <a:lnTo>
                    <a:pt x="199" y="800"/>
                  </a:lnTo>
                  <a:lnTo>
                    <a:pt x="191" y="800"/>
                  </a:lnTo>
                  <a:lnTo>
                    <a:pt x="187" y="800"/>
                  </a:lnTo>
                  <a:lnTo>
                    <a:pt x="182" y="800"/>
                  </a:lnTo>
                  <a:lnTo>
                    <a:pt x="174" y="800"/>
                  </a:lnTo>
                  <a:lnTo>
                    <a:pt x="170" y="800"/>
                  </a:lnTo>
                  <a:lnTo>
                    <a:pt x="161" y="800"/>
                  </a:lnTo>
                  <a:lnTo>
                    <a:pt x="153" y="796"/>
                  </a:lnTo>
                  <a:lnTo>
                    <a:pt x="140" y="796"/>
                  </a:lnTo>
                  <a:lnTo>
                    <a:pt x="136" y="792"/>
                  </a:lnTo>
                  <a:lnTo>
                    <a:pt x="132" y="788"/>
                  </a:lnTo>
                  <a:lnTo>
                    <a:pt x="123" y="788"/>
                  </a:lnTo>
                  <a:lnTo>
                    <a:pt x="123" y="783"/>
                  </a:lnTo>
                  <a:lnTo>
                    <a:pt x="119" y="783"/>
                  </a:lnTo>
                  <a:lnTo>
                    <a:pt x="115" y="779"/>
                  </a:lnTo>
                  <a:lnTo>
                    <a:pt x="110" y="775"/>
                  </a:lnTo>
                  <a:lnTo>
                    <a:pt x="110" y="771"/>
                  </a:lnTo>
                  <a:lnTo>
                    <a:pt x="106" y="771"/>
                  </a:lnTo>
                  <a:lnTo>
                    <a:pt x="106" y="767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54"/>
                  </a:lnTo>
                  <a:lnTo>
                    <a:pt x="102" y="745"/>
                  </a:lnTo>
                  <a:lnTo>
                    <a:pt x="102" y="741"/>
                  </a:lnTo>
                  <a:lnTo>
                    <a:pt x="102" y="737"/>
                  </a:lnTo>
                  <a:lnTo>
                    <a:pt x="102" y="733"/>
                  </a:lnTo>
                  <a:lnTo>
                    <a:pt x="98" y="728"/>
                  </a:lnTo>
                  <a:lnTo>
                    <a:pt x="98" y="724"/>
                  </a:lnTo>
                  <a:lnTo>
                    <a:pt x="93" y="720"/>
                  </a:lnTo>
                  <a:lnTo>
                    <a:pt x="89" y="716"/>
                  </a:lnTo>
                  <a:lnTo>
                    <a:pt x="89" y="711"/>
                  </a:lnTo>
                  <a:lnTo>
                    <a:pt x="85" y="711"/>
                  </a:lnTo>
                  <a:lnTo>
                    <a:pt x="81" y="703"/>
                  </a:lnTo>
                  <a:lnTo>
                    <a:pt x="77" y="695"/>
                  </a:lnTo>
                  <a:lnTo>
                    <a:pt x="72" y="690"/>
                  </a:lnTo>
                  <a:lnTo>
                    <a:pt x="72" y="686"/>
                  </a:lnTo>
                  <a:lnTo>
                    <a:pt x="68" y="682"/>
                  </a:lnTo>
                  <a:lnTo>
                    <a:pt x="64" y="678"/>
                  </a:lnTo>
                  <a:lnTo>
                    <a:pt x="51" y="673"/>
                  </a:lnTo>
                  <a:lnTo>
                    <a:pt x="47" y="669"/>
                  </a:lnTo>
                  <a:lnTo>
                    <a:pt x="34" y="656"/>
                  </a:lnTo>
                  <a:lnTo>
                    <a:pt x="22" y="644"/>
                  </a:lnTo>
                  <a:lnTo>
                    <a:pt x="13" y="635"/>
                  </a:lnTo>
                  <a:lnTo>
                    <a:pt x="9" y="631"/>
                  </a:lnTo>
                  <a:lnTo>
                    <a:pt x="5" y="627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3" name="Freeform 19"/>
            <p:cNvSpPr>
              <a:spLocks/>
            </p:cNvSpPr>
            <p:nvPr/>
          </p:nvSpPr>
          <p:spPr bwMode="auto">
            <a:xfrm>
              <a:off x="1288273" y="3612864"/>
              <a:ext cx="529001" cy="609195"/>
            </a:xfrm>
            <a:custGeom>
              <a:avLst/>
              <a:gdLst>
                <a:gd name="T0" fmla="*/ 85 w 1672"/>
                <a:gd name="T1" fmla="*/ 1295 h 1918"/>
                <a:gd name="T2" fmla="*/ 85 w 1672"/>
                <a:gd name="T3" fmla="*/ 1244 h 1918"/>
                <a:gd name="T4" fmla="*/ 55 w 1672"/>
                <a:gd name="T5" fmla="*/ 1164 h 1918"/>
                <a:gd name="T6" fmla="*/ 115 w 1672"/>
                <a:gd name="T7" fmla="*/ 1105 h 1918"/>
                <a:gd name="T8" fmla="*/ 148 w 1672"/>
                <a:gd name="T9" fmla="*/ 1029 h 1918"/>
                <a:gd name="T10" fmla="*/ 119 w 1672"/>
                <a:gd name="T11" fmla="*/ 940 h 1918"/>
                <a:gd name="T12" fmla="*/ 144 w 1672"/>
                <a:gd name="T13" fmla="*/ 813 h 1918"/>
                <a:gd name="T14" fmla="*/ 258 w 1672"/>
                <a:gd name="T15" fmla="*/ 732 h 1918"/>
                <a:gd name="T16" fmla="*/ 322 w 1672"/>
                <a:gd name="T17" fmla="*/ 732 h 1918"/>
                <a:gd name="T18" fmla="*/ 415 w 1672"/>
                <a:gd name="T19" fmla="*/ 732 h 1918"/>
                <a:gd name="T20" fmla="*/ 504 w 1672"/>
                <a:gd name="T21" fmla="*/ 787 h 1918"/>
                <a:gd name="T22" fmla="*/ 457 w 1672"/>
                <a:gd name="T23" fmla="*/ 838 h 1918"/>
                <a:gd name="T24" fmla="*/ 555 w 1672"/>
                <a:gd name="T25" fmla="*/ 838 h 1918"/>
                <a:gd name="T26" fmla="*/ 584 w 1672"/>
                <a:gd name="T27" fmla="*/ 749 h 1918"/>
                <a:gd name="T28" fmla="*/ 580 w 1672"/>
                <a:gd name="T29" fmla="*/ 677 h 1918"/>
                <a:gd name="T30" fmla="*/ 525 w 1672"/>
                <a:gd name="T31" fmla="*/ 669 h 1918"/>
                <a:gd name="T32" fmla="*/ 593 w 1672"/>
                <a:gd name="T33" fmla="*/ 550 h 1918"/>
                <a:gd name="T34" fmla="*/ 589 w 1672"/>
                <a:gd name="T35" fmla="*/ 478 h 1918"/>
                <a:gd name="T36" fmla="*/ 593 w 1672"/>
                <a:gd name="T37" fmla="*/ 419 h 1918"/>
                <a:gd name="T38" fmla="*/ 644 w 1672"/>
                <a:gd name="T39" fmla="*/ 389 h 1918"/>
                <a:gd name="T40" fmla="*/ 610 w 1672"/>
                <a:gd name="T41" fmla="*/ 288 h 1918"/>
                <a:gd name="T42" fmla="*/ 601 w 1672"/>
                <a:gd name="T43" fmla="*/ 178 h 1918"/>
                <a:gd name="T44" fmla="*/ 665 w 1672"/>
                <a:gd name="T45" fmla="*/ 122 h 1918"/>
                <a:gd name="T46" fmla="*/ 741 w 1672"/>
                <a:gd name="T47" fmla="*/ 97 h 1918"/>
                <a:gd name="T48" fmla="*/ 805 w 1672"/>
                <a:gd name="T49" fmla="*/ 101 h 1918"/>
                <a:gd name="T50" fmla="*/ 864 w 1672"/>
                <a:gd name="T51" fmla="*/ 122 h 1918"/>
                <a:gd name="T52" fmla="*/ 932 w 1672"/>
                <a:gd name="T53" fmla="*/ 84 h 1918"/>
                <a:gd name="T54" fmla="*/ 1037 w 1672"/>
                <a:gd name="T55" fmla="*/ 101 h 1918"/>
                <a:gd name="T56" fmla="*/ 1126 w 1672"/>
                <a:gd name="T57" fmla="*/ 63 h 1918"/>
                <a:gd name="T58" fmla="*/ 1211 w 1672"/>
                <a:gd name="T59" fmla="*/ 4 h 1918"/>
                <a:gd name="T60" fmla="*/ 1342 w 1672"/>
                <a:gd name="T61" fmla="*/ 21 h 1918"/>
                <a:gd name="T62" fmla="*/ 1448 w 1672"/>
                <a:gd name="T63" fmla="*/ 190 h 1918"/>
                <a:gd name="T64" fmla="*/ 1499 w 1672"/>
                <a:gd name="T65" fmla="*/ 305 h 1918"/>
                <a:gd name="T66" fmla="*/ 1461 w 1672"/>
                <a:gd name="T67" fmla="*/ 410 h 1918"/>
                <a:gd name="T68" fmla="*/ 1435 w 1672"/>
                <a:gd name="T69" fmla="*/ 487 h 1918"/>
                <a:gd name="T70" fmla="*/ 1571 w 1672"/>
                <a:gd name="T71" fmla="*/ 529 h 1918"/>
                <a:gd name="T72" fmla="*/ 1600 w 1672"/>
                <a:gd name="T73" fmla="*/ 609 h 1918"/>
                <a:gd name="T74" fmla="*/ 1639 w 1672"/>
                <a:gd name="T75" fmla="*/ 703 h 1918"/>
                <a:gd name="T76" fmla="*/ 1617 w 1672"/>
                <a:gd name="T77" fmla="*/ 796 h 1918"/>
                <a:gd name="T78" fmla="*/ 1672 w 1672"/>
                <a:gd name="T79" fmla="*/ 990 h 1918"/>
                <a:gd name="T80" fmla="*/ 1643 w 1672"/>
                <a:gd name="T81" fmla="*/ 1058 h 1918"/>
                <a:gd name="T82" fmla="*/ 1554 w 1672"/>
                <a:gd name="T83" fmla="*/ 1075 h 1918"/>
                <a:gd name="T84" fmla="*/ 1469 w 1672"/>
                <a:gd name="T85" fmla="*/ 1092 h 1918"/>
                <a:gd name="T86" fmla="*/ 1402 w 1672"/>
                <a:gd name="T87" fmla="*/ 1126 h 1918"/>
                <a:gd name="T88" fmla="*/ 1342 w 1672"/>
                <a:gd name="T89" fmla="*/ 1198 h 1918"/>
                <a:gd name="T90" fmla="*/ 1423 w 1672"/>
                <a:gd name="T91" fmla="*/ 1274 h 1918"/>
                <a:gd name="T92" fmla="*/ 1198 w 1672"/>
                <a:gd name="T93" fmla="*/ 1410 h 1918"/>
                <a:gd name="T94" fmla="*/ 965 w 1672"/>
                <a:gd name="T95" fmla="*/ 1570 h 1918"/>
                <a:gd name="T96" fmla="*/ 965 w 1672"/>
                <a:gd name="T97" fmla="*/ 1681 h 1918"/>
                <a:gd name="T98" fmla="*/ 1029 w 1672"/>
                <a:gd name="T99" fmla="*/ 1681 h 1918"/>
                <a:gd name="T100" fmla="*/ 953 w 1672"/>
                <a:gd name="T101" fmla="*/ 1736 h 1918"/>
                <a:gd name="T102" fmla="*/ 864 w 1672"/>
                <a:gd name="T103" fmla="*/ 1769 h 1918"/>
                <a:gd name="T104" fmla="*/ 881 w 1672"/>
                <a:gd name="T105" fmla="*/ 1858 h 1918"/>
                <a:gd name="T106" fmla="*/ 788 w 1672"/>
                <a:gd name="T107" fmla="*/ 1905 h 1918"/>
                <a:gd name="T108" fmla="*/ 703 w 1672"/>
                <a:gd name="T109" fmla="*/ 1884 h 1918"/>
                <a:gd name="T110" fmla="*/ 614 w 1672"/>
                <a:gd name="T111" fmla="*/ 1896 h 1918"/>
                <a:gd name="T112" fmla="*/ 563 w 1672"/>
                <a:gd name="T113" fmla="*/ 1791 h 1918"/>
                <a:gd name="T114" fmla="*/ 521 w 1672"/>
                <a:gd name="T115" fmla="*/ 1740 h 1918"/>
                <a:gd name="T116" fmla="*/ 551 w 1672"/>
                <a:gd name="T117" fmla="*/ 1659 h 1918"/>
                <a:gd name="T118" fmla="*/ 496 w 1672"/>
                <a:gd name="T119" fmla="*/ 1575 h 1918"/>
                <a:gd name="T120" fmla="*/ 318 w 1672"/>
                <a:gd name="T121" fmla="*/ 1431 h 1918"/>
                <a:gd name="T122" fmla="*/ 165 w 1672"/>
                <a:gd name="T123" fmla="*/ 1439 h 1918"/>
                <a:gd name="T124" fmla="*/ 76 w 1672"/>
                <a:gd name="T125" fmla="*/ 1439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2" h="1918">
                  <a:moveTo>
                    <a:pt x="0" y="1367"/>
                  </a:moveTo>
                  <a:lnTo>
                    <a:pt x="0" y="1363"/>
                  </a:lnTo>
                  <a:lnTo>
                    <a:pt x="4" y="1363"/>
                  </a:lnTo>
                  <a:lnTo>
                    <a:pt x="4" y="1359"/>
                  </a:lnTo>
                  <a:lnTo>
                    <a:pt x="13" y="1350"/>
                  </a:lnTo>
                  <a:lnTo>
                    <a:pt x="17" y="1350"/>
                  </a:lnTo>
                  <a:lnTo>
                    <a:pt x="34" y="1338"/>
                  </a:lnTo>
                  <a:lnTo>
                    <a:pt x="38" y="1333"/>
                  </a:lnTo>
                  <a:lnTo>
                    <a:pt x="47" y="1325"/>
                  </a:lnTo>
                  <a:lnTo>
                    <a:pt x="68" y="1308"/>
                  </a:lnTo>
                  <a:lnTo>
                    <a:pt x="72" y="1304"/>
                  </a:lnTo>
                  <a:lnTo>
                    <a:pt x="81" y="1299"/>
                  </a:lnTo>
                  <a:lnTo>
                    <a:pt x="85" y="1299"/>
                  </a:lnTo>
                  <a:lnTo>
                    <a:pt x="85" y="1295"/>
                  </a:lnTo>
                  <a:lnTo>
                    <a:pt x="85" y="1291"/>
                  </a:lnTo>
                  <a:lnTo>
                    <a:pt x="85" y="1287"/>
                  </a:lnTo>
                  <a:lnTo>
                    <a:pt x="81" y="1287"/>
                  </a:lnTo>
                  <a:lnTo>
                    <a:pt x="72" y="1278"/>
                  </a:lnTo>
                  <a:lnTo>
                    <a:pt x="68" y="1278"/>
                  </a:lnTo>
                  <a:lnTo>
                    <a:pt x="68" y="1274"/>
                  </a:lnTo>
                  <a:lnTo>
                    <a:pt x="64" y="1270"/>
                  </a:lnTo>
                  <a:lnTo>
                    <a:pt x="64" y="1266"/>
                  </a:lnTo>
                  <a:lnTo>
                    <a:pt x="64" y="1261"/>
                  </a:lnTo>
                  <a:lnTo>
                    <a:pt x="68" y="1257"/>
                  </a:lnTo>
                  <a:lnTo>
                    <a:pt x="72" y="1253"/>
                  </a:lnTo>
                  <a:lnTo>
                    <a:pt x="76" y="1249"/>
                  </a:lnTo>
                  <a:lnTo>
                    <a:pt x="81" y="1249"/>
                  </a:lnTo>
                  <a:lnTo>
                    <a:pt x="85" y="1244"/>
                  </a:lnTo>
                  <a:lnTo>
                    <a:pt x="85" y="1240"/>
                  </a:lnTo>
                  <a:lnTo>
                    <a:pt x="85" y="1236"/>
                  </a:lnTo>
                  <a:lnTo>
                    <a:pt x="85" y="1232"/>
                  </a:lnTo>
                  <a:lnTo>
                    <a:pt x="85" y="1223"/>
                  </a:lnTo>
                  <a:lnTo>
                    <a:pt x="85" y="1219"/>
                  </a:lnTo>
                  <a:lnTo>
                    <a:pt x="85" y="1215"/>
                  </a:lnTo>
                  <a:lnTo>
                    <a:pt x="81" y="1211"/>
                  </a:lnTo>
                  <a:lnTo>
                    <a:pt x="81" y="1206"/>
                  </a:lnTo>
                  <a:lnTo>
                    <a:pt x="76" y="1198"/>
                  </a:lnTo>
                  <a:lnTo>
                    <a:pt x="68" y="1185"/>
                  </a:lnTo>
                  <a:lnTo>
                    <a:pt x="64" y="1181"/>
                  </a:lnTo>
                  <a:lnTo>
                    <a:pt x="60" y="1177"/>
                  </a:lnTo>
                  <a:lnTo>
                    <a:pt x="55" y="1168"/>
                  </a:lnTo>
                  <a:lnTo>
                    <a:pt x="55" y="1164"/>
                  </a:lnTo>
                  <a:lnTo>
                    <a:pt x="55" y="1160"/>
                  </a:lnTo>
                  <a:lnTo>
                    <a:pt x="47" y="1147"/>
                  </a:lnTo>
                  <a:lnTo>
                    <a:pt x="43" y="1134"/>
                  </a:lnTo>
                  <a:lnTo>
                    <a:pt x="43" y="1130"/>
                  </a:lnTo>
                  <a:lnTo>
                    <a:pt x="43" y="1126"/>
                  </a:lnTo>
                  <a:lnTo>
                    <a:pt x="43" y="1122"/>
                  </a:lnTo>
                  <a:lnTo>
                    <a:pt x="47" y="1117"/>
                  </a:lnTo>
                  <a:lnTo>
                    <a:pt x="51" y="1117"/>
                  </a:lnTo>
                  <a:lnTo>
                    <a:pt x="55" y="1113"/>
                  </a:lnTo>
                  <a:lnTo>
                    <a:pt x="60" y="1113"/>
                  </a:lnTo>
                  <a:lnTo>
                    <a:pt x="64" y="1113"/>
                  </a:lnTo>
                  <a:lnTo>
                    <a:pt x="98" y="1109"/>
                  </a:lnTo>
                  <a:lnTo>
                    <a:pt x="106" y="1105"/>
                  </a:lnTo>
                  <a:lnTo>
                    <a:pt x="115" y="1105"/>
                  </a:lnTo>
                  <a:lnTo>
                    <a:pt x="119" y="1105"/>
                  </a:lnTo>
                  <a:lnTo>
                    <a:pt x="127" y="1100"/>
                  </a:lnTo>
                  <a:lnTo>
                    <a:pt x="131" y="1096"/>
                  </a:lnTo>
                  <a:lnTo>
                    <a:pt x="136" y="1096"/>
                  </a:lnTo>
                  <a:lnTo>
                    <a:pt x="140" y="1092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4" y="1075"/>
                  </a:lnTo>
                  <a:lnTo>
                    <a:pt x="148" y="1062"/>
                  </a:lnTo>
                  <a:lnTo>
                    <a:pt x="153" y="1050"/>
                  </a:lnTo>
                  <a:lnTo>
                    <a:pt x="153" y="1041"/>
                  </a:lnTo>
                  <a:lnTo>
                    <a:pt x="153" y="1037"/>
                  </a:lnTo>
                  <a:lnTo>
                    <a:pt x="153" y="1033"/>
                  </a:lnTo>
                  <a:lnTo>
                    <a:pt x="148" y="1029"/>
                  </a:lnTo>
                  <a:lnTo>
                    <a:pt x="148" y="1024"/>
                  </a:lnTo>
                  <a:lnTo>
                    <a:pt x="144" y="1016"/>
                  </a:lnTo>
                  <a:lnTo>
                    <a:pt x="136" y="1003"/>
                  </a:lnTo>
                  <a:lnTo>
                    <a:pt x="131" y="995"/>
                  </a:lnTo>
                  <a:lnTo>
                    <a:pt x="131" y="990"/>
                  </a:lnTo>
                  <a:lnTo>
                    <a:pt x="127" y="986"/>
                  </a:lnTo>
                  <a:lnTo>
                    <a:pt x="127" y="982"/>
                  </a:lnTo>
                  <a:lnTo>
                    <a:pt x="127" y="978"/>
                  </a:lnTo>
                  <a:lnTo>
                    <a:pt x="123" y="969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19" y="952"/>
                  </a:lnTo>
                  <a:lnTo>
                    <a:pt x="119" y="948"/>
                  </a:lnTo>
                  <a:lnTo>
                    <a:pt x="119" y="940"/>
                  </a:lnTo>
                  <a:lnTo>
                    <a:pt x="119" y="931"/>
                  </a:lnTo>
                  <a:lnTo>
                    <a:pt x="119" y="923"/>
                  </a:lnTo>
                  <a:lnTo>
                    <a:pt x="123" y="897"/>
                  </a:lnTo>
                  <a:lnTo>
                    <a:pt x="123" y="889"/>
                  </a:lnTo>
                  <a:lnTo>
                    <a:pt x="123" y="876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46"/>
                  </a:lnTo>
                  <a:lnTo>
                    <a:pt x="127" y="838"/>
                  </a:lnTo>
                  <a:lnTo>
                    <a:pt x="127" y="834"/>
                  </a:lnTo>
                  <a:lnTo>
                    <a:pt x="131" y="830"/>
                  </a:lnTo>
                  <a:lnTo>
                    <a:pt x="136" y="821"/>
                  </a:lnTo>
                  <a:lnTo>
                    <a:pt x="140" y="817"/>
                  </a:lnTo>
                  <a:lnTo>
                    <a:pt x="144" y="813"/>
                  </a:lnTo>
                  <a:lnTo>
                    <a:pt x="148" y="808"/>
                  </a:lnTo>
                  <a:lnTo>
                    <a:pt x="153" y="804"/>
                  </a:lnTo>
                  <a:lnTo>
                    <a:pt x="157" y="804"/>
                  </a:lnTo>
                  <a:lnTo>
                    <a:pt x="178" y="796"/>
                  </a:lnTo>
                  <a:lnTo>
                    <a:pt x="187" y="787"/>
                  </a:lnTo>
                  <a:lnTo>
                    <a:pt x="195" y="783"/>
                  </a:lnTo>
                  <a:lnTo>
                    <a:pt x="199" y="779"/>
                  </a:lnTo>
                  <a:lnTo>
                    <a:pt x="208" y="774"/>
                  </a:lnTo>
                  <a:lnTo>
                    <a:pt x="212" y="770"/>
                  </a:lnTo>
                  <a:lnTo>
                    <a:pt x="216" y="766"/>
                  </a:lnTo>
                  <a:lnTo>
                    <a:pt x="225" y="762"/>
                  </a:lnTo>
                  <a:lnTo>
                    <a:pt x="233" y="753"/>
                  </a:lnTo>
                  <a:lnTo>
                    <a:pt x="254" y="736"/>
                  </a:lnTo>
                  <a:lnTo>
                    <a:pt x="258" y="732"/>
                  </a:lnTo>
                  <a:lnTo>
                    <a:pt x="267" y="724"/>
                  </a:lnTo>
                  <a:lnTo>
                    <a:pt x="271" y="719"/>
                  </a:lnTo>
                  <a:lnTo>
                    <a:pt x="275" y="719"/>
                  </a:lnTo>
                  <a:lnTo>
                    <a:pt x="280" y="715"/>
                  </a:lnTo>
                  <a:lnTo>
                    <a:pt x="284" y="715"/>
                  </a:lnTo>
                  <a:lnTo>
                    <a:pt x="288" y="715"/>
                  </a:lnTo>
                  <a:lnTo>
                    <a:pt x="288" y="719"/>
                  </a:lnTo>
                  <a:lnTo>
                    <a:pt x="292" y="719"/>
                  </a:lnTo>
                  <a:lnTo>
                    <a:pt x="301" y="728"/>
                  </a:lnTo>
                  <a:lnTo>
                    <a:pt x="305" y="728"/>
                  </a:lnTo>
                  <a:lnTo>
                    <a:pt x="309" y="732"/>
                  </a:lnTo>
                  <a:lnTo>
                    <a:pt x="314" y="732"/>
                  </a:lnTo>
                  <a:lnTo>
                    <a:pt x="318" y="732"/>
                  </a:lnTo>
                  <a:lnTo>
                    <a:pt x="322" y="732"/>
                  </a:lnTo>
                  <a:lnTo>
                    <a:pt x="326" y="732"/>
                  </a:lnTo>
                  <a:lnTo>
                    <a:pt x="330" y="728"/>
                  </a:lnTo>
                  <a:lnTo>
                    <a:pt x="335" y="728"/>
                  </a:lnTo>
                  <a:lnTo>
                    <a:pt x="339" y="724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5"/>
                  </a:lnTo>
                  <a:lnTo>
                    <a:pt x="369" y="719"/>
                  </a:lnTo>
                  <a:lnTo>
                    <a:pt x="385" y="724"/>
                  </a:lnTo>
                  <a:lnTo>
                    <a:pt x="394" y="728"/>
                  </a:lnTo>
                  <a:lnTo>
                    <a:pt x="398" y="728"/>
                  </a:lnTo>
                  <a:lnTo>
                    <a:pt x="415" y="732"/>
                  </a:lnTo>
                  <a:lnTo>
                    <a:pt x="419" y="732"/>
                  </a:lnTo>
                  <a:lnTo>
                    <a:pt x="428" y="736"/>
                  </a:lnTo>
                  <a:lnTo>
                    <a:pt x="436" y="741"/>
                  </a:lnTo>
                  <a:lnTo>
                    <a:pt x="445" y="749"/>
                  </a:lnTo>
                  <a:lnTo>
                    <a:pt x="453" y="753"/>
                  </a:lnTo>
                  <a:lnTo>
                    <a:pt x="457" y="758"/>
                  </a:lnTo>
                  <a:lnTo>
                    <a:pt x="462" y="758"/>
                  </a:lnTo>
                  <a:lnTo>
                    <a:pt x="479" y="766"/>
                  </a:lnTo>
                  <a:lnTo>
                    <a:pt x="487" y="770"/>
                  </a:lnTo>
                  <a:lnTo>
                    <a:pt x="491" y="770"/>
                  </a:lnTo>
                  <a:lnTo>
                    <a:pt x="496" y="774"/>
                  </a:lnTo>
                  <a:lnTo>
                    <a:pt x="500" y="779"/>
                  </a:lnTo>
                  <a:lnTo>
                    <a:pt x="504" y="783"/>
                  </a:lnTo>
                  <a:lnTo>
                    <a:pt x="504" y="787"/>
                  </a:lnTo>
                  <a:lnTo>
                    <a:pt x="504" y="791"/>
                  </a:lnTo>
                  <a:lnTo>
                    <a:pt x="508" y="796"/>
                  </a:lnTo>
                  <a:lnTo>
                    <a:pt x="508" y="800"/>
                  </a:lnTo>
                  <a:lnTo>
                    <a:pt x="504" y="808"/>
                  </a:lnTo>
                  <a:lnTo>
                    <a:pt x="504" y="813"/>
                  </a:lnTo>
                  <a:lnTo>
                    <a:pt x="500" y="817"/>
                  </a:lnTo>
                  <a:lnTo>
                    <a:pt x="500" y="821"/>
                  </a:lnTo>
                  <a:lnTo>
                    <a:pt x="496" y="825"/>
                  </a:lnTo>
                  <a:lnTo>
                    <a:pt x="491" y="825"/>
                  </a:lnTo>
                  <a:lnTo>
                    <a:pt x="487" y="830"/>
                  </a:lnTo>
                  <a:lnTo>
                    <a:pt x="470" y="830"/>
                  </a:lnTo>
                  <a:lnTo>
                    <a:pt x="466" y="834"/>
                  </a:lnTo>
                  <a:lnTo>
                    <a:pt x="462" y="834"/>
                  </a:lnTo>
                  <a:lnTo>
                    <a:pt x="457" y="838"/>
                  </a:lnTo>
                  <a:lnTo>
                    <a:pt x="457" y="842"/>
                  </a:lnTo>
                  <a:lnTo>
                    <a:pt x="457" y="846"/>
                  </a:lnTo>
                  <a:lnTo>
                    <a:pt x="462" y="851"/>
                  </a:lnTo>
                  <a:lnTo>
                    <a:pt x="462" y="855"/>
                  </a:lnTo>
                  <a:lnTo>
                    <a:pt x="466" y="859"/>
                  </a:lnTo>
                  <a:lnTo>
                    <a:pt x="470" y="859"/>
                  </a:lnTo>
                  <a:lnTo>
                    <a:pt x="474" y="859"/>
                  </a:lnTo>
                  <a:lnTo>
                    <a:pt x="483" y="859"/>
                  </a:lnTo>
                  <a:lnTo>
                    <a:pt x="487" y="859"/>
                  </a:lnTo>
                  <a:lnTo>
                    <a:pt x="496" y="855"/>
                  </a:lnTo>
                  <a:lnTo>
                    <a:pt x="508" y="855"/>
                  </a:lnTo>
                  <a:lnTo>
                    <a:pt x="517" y="851"/>
                  </a:lnTo>
                  <a:lnTo>
                    <a:pt x="542" y="842"/>
                  </a:lnTo>
                  <a:lnTo>
                    <a:pt x="555" y="838"/>
                  </a:lnTo>
                  <a:lnTo>
                    <a:pt x="563" y="834"/>
                  </a:lnTo>
                  <a:lnTo>
                    <a:pt x="572" y="830"/>
                  </a:lnTo>
                  <a:lnTo>
                    <a:pt x="576" y="825"/>
                  </a:lnTo>
                  <a:lnTo>
                    <a:pt x="580" y="825"/>
                  </a:lnTo>
                  <a:lnTo>
                    <a:pt x="584" y="821"/>
                  </a:lnTo>
                  <a:lnTo>
                    <a:pt x="589" y="817"/>
                  </a:lnTo>
                  <a:lnTo>
                    <a:pt x="593" y="813"/>
                  </a:lnTo>
                  <a:lnTo>
                    <a:pt x="593" y="808"/>
                  </a:lnTo>
                  <a:lnTo>
                    <a:pt x="593" y="804"/>
                  </a:lnTo>
                  <a:lnTo>
                    <a:pt x="589" y="787"/>
                  </a:lnTo>
                  <a:lnTo>
                    <a:pt x="589" y="774"/>
                  </a:lnTo>
                  <a:lnTo>
                    <a:pt x="589" y="770"/>
                  </a:lnTo>
                  <a:lnTo>
                    <a:pt x="584" y="753"/>
                  </a:lnTo>
                  <a:lnTo>
                    <a:pt x="584" y="749"/>
                  </a:lnTo>
                  <a:lnTo>
                    <a:pt x="580" y="745"/>
                  </a:lnTo>
                  <a:lnTo>
                    <a:pt x="580" y="741"/>
                  </a:lnTo>
                  <a:lnTo>
                    <a:pt x="572" y="732"/>
                  </a:lnTo>
                  <a:lnTo>
                    <a:pt x="568" y="728"/>
                  </a:lnTo>
                  <a:lnTo>
                    <a:pt x="568" y="724"/>
                  </a:lnTo>
                  <a:lnTo>
                    <a:pt x="568" y="719"/>
                  </a:lnTo>
                  <a:lnTo>
                    <a:pt x="568" y="715"/>
                  </a:lnTo>
                  <a:lnTo>
                    <a:pt x="568" y="711"/>
                  </a:lnTo>
                  <a:lnTo>
                    <a:pt x="572" y="703"/>
                  </a:lnTo>
                  <a:lnTo>
                    <a:pt x="576" y="698"/>
                  </a:lnTo>
                  <a:lnTo>
                    <a:pt x="576" y="694"/>
                  </a:lnTo>
                  <a:lnTo>
                    <a:pt x="580" y="686"/>
                  </a:lnTo>
                  <a:lnTo>
                    <a:pt x="580" y="681"/>
                  </a:lnTo>
                  <a:lnTo>
                    <a:pt x="580" y="677"/>
                  </a:lnTo>
                  <a:lnTo>
                    <a:pt x="580" y="673"/>
                  </a:lnTo>
                  <a:lnTo>
                    <a:pt x="580" y="669"/>
                  </a:lnTo>
                  <a:lnTo>
                    <a:pt x="576" y="664"/>
                  </a:lnTo>
                  <a:lnTo>
                    <a:pt x="572" y="660"/>
                  </a:lnTo>
                  <a:lnTo>
                    <a:pt x="568" y="656"/>
                  </a:lnTo>
                  <a:lnTo>
                    <a:pt x="563" y="656"/>
                  </a:lnTo>
                  <a:lnTo>
                    <a:pt x="559" y="656"/>
                  </a:lnTo>
                  <a:lnTo>
                    <a:pt x="555" y="660"/>
                  </a:lnTo>
                  <a:lnTo>
                    <a:pt x="546" y="660"/>
                  </a:lnTo>
                  <a:lnTo>
                    <a:pt x="542" y="664"/>
                  </a:lnTo>
                  <a:lnTo>
                    <a:pt x="538" y="664"/>
                  </a:lnTo>
                  <a:lnTo>
                    <a:pt x="534" y="669"/>
                  </a:lnTo>
                  <a:lnTo>
                    <a:pt x="529" y="669"/>
                  </a:lnTo>
                  <a:lnTo>
                    <a:pt x="525" y="669"/>
                  </a:lnTo>
                  <a:lnTo>
                    <a:pt x="521" y="664"/>
                  </a:lnTo>
                  <a:lnTo>
                    <a:pt x="517" y="664"/>
                  </a:lnTo>
                  <a:lnTo>
                    <a:pt x="512" y="660"/>
                  </a:lnTo>
                  <a:lnTo>
                    <a:pt x="512" y="656"/>
                  </a:lnTo>
                  <a:lnTo>
                    <a:pt x="512" y="652"/>
                  </a:lnTo>
                  <a:lnTo>
                    <a:pt x="512" y="647"/>
                  </a:lnTo>
                  <a:lnTo>
                    <a:pt x="512" y="643"/>
                  </a:lnTo>
                  <a:lnTo>
                    <a:pt x="517" y="635"/>
                  </a:lnTo>
                  <a:lnTo>
                    <a:pt x="521" y="631"/>
                  </a:lnTo>
                  <a:lnTo>
                    <a:pt x="525" y="626"/>
                  </a:lnTo>
                  <a:lnTo>
                    <a:pt x="534" y="618"/>
                  </a:lnTo>
                  <a:lnTo>
                    <a:pt x="542" y="605"/>
                  </a:lnTo>
                  <a:lnTo>
                    <a:pt x="584" y="559"/>
                  </a:lnTo>
                  <a:lnTo>
                    <a:pt x="593" y="550"/>
                  </a:lnTo>
                  <a:lnTo>
                    <a:pt x="597" y="542"/>
                  </a:lnTo>
                  <a:lnTo>
                    <a:pt x="601" y="537"/>
                  </a:lnTo>
                  <a:lnTo>
                    <a:pt x="606" y="533"/>
                  </a:lnTo>
                  <a:lnTo>
                    <a:pt x="606" y="529"/>
                  </a:lnTo>
                  <a:lnTo>
                    <a:pt x="606" y="525"/>
                  </a:lnTo>
                  <a:lnTo>
                    <a:pt x="610" y="525"/>
                  </a:lnTo>
                  <a:lnTo>
                    <a:pt x="610" y="520"/>
                  </a:lnTo>
                  <a:lnTo>
                    <a:pt x="610" y="516"/>
                  </a:lnTo>
                  <a:lnTo>
                    <a:pt x="606" y="512"/>
                  </a:lnTo>
                  <a:lnTo>
                    <a:pt x="606" y="508"/>
                  </a:lnTo>
                  <a:lnTo>
                    <a:pt x="606" y="504"/>
                  </a:lnTo>
                  <a:lnTo>
                    <a:pt x="601" y="499"/>
                  </a:lnTo>
                  <a:lnTo>
                    <a:pt x="597" y="491"/>
                  </a:lnTo>
                  <a:lnTo>
                    <a:pt x="589" y="478"/>
                  </a:lnTo>
                  <a:lnTo>
                    <a:pt x="584" y="474"/>
                  </a:lnTo>
                  <a:lnTo>
                    <a:pt x="584" y="470"/>
                  </a:lnTo>
                  <a:lnTo>
                    <a:pt x="580" y="470"/>
                  </a:lnTo>
                  <a:lnTo>
                    <a:pt x="580" y="465"/>
                  </a:lnTo>
                  <a:lnTo>
                    <a:pt x="580" y="457"/>
                  </a:lnTo>
                  <a:lnTo>
                    <a:pt x="576" y="453"/>
                  </a:lnTo>
                  <a:lnTo>
                    <a:pt x="576" y="444"/>
                  </a:lnTo>
                  <a:lnTo>
                    <a:pt x="576" y="440"/>
                  </a:lnTo>
                  <a:lnTo>
                    <a:pt x="580" y="436"/>
                  </a:lnTo>
                  <a:lnTo>
                    <a:pt x="580" y="432"/>
                  </a:lnTo>
                  <a:lnTo>
                    <a:pt x="580" y="427"/>
                  </a:lnTo>
                  <a:lnTo>
                    <a:pt x="584" y="423"/>
                  </a:lnTo>
                  <a:lnTo>
                    <a:pt x="589" y="419"/>
                  </a:lnTo>
                  <a:lnTo>
                    <a:pt x="593" y="419"/>
                  </a:lnTo>
                  <a:lnTo>
                    <a:pt x="597" y="419"/>
                  </a:lnTo>
                  <a:lnTo>
                    <a:pt x="601" y="419"/>
                  </a:lnTo>
                  <a:lnTo>
                    <a:pt x="614" y="419"/>
                  </a:lnTo>
                  <a:lnTo>
                    <a:pt x="618" y="419"/>
                  </a:lnTo>
                  <a:lnTo>
                    <a:pt x="623" y="419"/>
                  </a:lnTo>
                  <a:lnTo>
                    <a:pt x="627" y="419"/>
                  </a:lnTo>
                  <a:lnTo>
                    <a:pt x="631" y="415"/>
                  </a:lnTo>
                  <a:lnTo>
                    <a:pt x="635" y="415"/>
                  </a:lnTo>
                  <a:lnTo>
                    <a:pt x="635" y="410"/>
                  </a:lnTo>
                  <a:lnTo>
                    <a:pt x="639" y="410"/>
                  </a:lnTo>
                  <a:lnTo>
                    <a:pt x="639" y="406"/>
                  </a:lnTo>
                  <a:lnTo>
                    <a:pt x="639" y="402"/>
                  </a:lnTo>
                  <a:lnTo>
                    <a:pt x="644" y="398"/>
                  </a:lnTo>
                  <a:lnTo>
                    <a:pt x="644" y="389"/>
                  </a:lnTo>
                  <a:lnTo>
                    <a:pt x="648" y="381"/>
                  </a:lnTo>
                  <a:lnTo>
                    <a:pt x="648" y="377"/>
                  </a:lnTo>
                  <a:lnTo>
                    <a:pt x="652" y="368"/>
                  </a:lnTo>
                  <a:lnTo>
                    <a:pt x="652" y="364"/>
                  </a:lnTo>
                  <a:lnTo>
                    <a:pt x="652" y="360"/>
                  </a:lnTo>
                  <a:lnTo>
                    <a:pt x="652" y="355"/>
                  </a:lnTo>
                  <a:lnTo>
                    <a:pt x="652" y="351"/>
                  </a:lnTo>
                  <a:lnTo>
                    <a:pt x="648" y="347"/>
                  </a:lnTo>
                  <a:lnTo>
                    <a:pt x="648" y="343"/>
                  </a:lnTo>
                  <a:lnTo>
                    <a:pt x="644" y="338"/>
                  </a:lnTo>
                  <a:lnTo>
                    <a:pt x="631" y="317"/>
                  </a:lnTo>
                  <a:lnTo>
                    <a:pt x="623" y="305"/>
                  </a:lnTo>
                  <a:lnTo>
                    <a:pt x="614" y="292"/>
                  </a:lnTo>
                  <a:lnTo>
                    <a:pt x="610" y="288"/>
                  </a:lnTo>
                  <a:lnTo>
                    <a:pt x="606" y="275"/>
                  </a:lnTo>
                  <a:lnTo>
                    <a:pt x="601" y="266"/>
                  </a:lnTo>
                  <a:lnTo>
                    <a:pt x="601" y="262"/>
                  </a:lnTo>
                  <a:lnTo>
                    <a:pt x="597" y="254"/>
                  </a:lnTo>
                  <a:lnTo>
                    <a:pt x="597" y="250"/>
                  </a:lnTo>
                  <a:lnTo>
                    <a:pt x="593" y="241"/>
                  </a:lnTo>
                  <a:lnTo>
                    <a:pt x="593" y="237"/>
                  </a:lnTo>
                  <a:lnTo>
                    <a:pt x="593" y="228"/>
                  </a:lnTo>
                  <a:lnTo>
                    <a:pt x="593" y="220"/>
                  </a:lnTo>
                  <a:lnTo>
                    <a:pt x="597" y="211"/>
                  </a:lnTo>
                  <a:lnTo>
                    <a:pt x="597" y="203"/>
                  </a:lnTo>
                  <a:lnTo>
                    <a:pt x="597" y="194"/>
                  </a:lnTo>
                  <a:lnTo>
                    <a:pt x="601" y="186"/>
                  </a:lnTo>
                  <a:lnTo>
                    <a:pt x="601" y="178"/>
                  </a:lnTo>
                  <a:lnTo>
                    <a:pt x="606" y="169"/>
                  </a:lnTo>
                  <a:lnTo>
                    <a:pt x="610" y="161"/>
                  </a:lnTo>
                  <a:lnTo>
                    <a:pt x="614" y="156"/>
                  </a:lnTo>
                  <a:lnTo>
                    <a:pt x="614" y="148"/>
                  </a:lnTo>
                  <a:lnTo>
                    <a:pt x="618" y="144"/>
                  </a:lnTo>
                  <a:lnTo>
                    <a:pt x="623" y="139"/>
                  </a:lnTo>
                  <a:lnTo>
                    <a:pt x="623" y="135"/>
                  </a:lnTo>
                  <a:lnTo>
                    <a:pt x="627" y="131"/>
                  </a:lnTo>
                  <a:lnTo>
                    <a:pt x="631" y="131"/>
                  </a:lnTo>
                  <a:lnTo>
                    <a:pt x="635" y="127"/>
                  </a:lnTo>
                  <a:lnTo>
                    <a:pt x="639" y="127"/>
                  </a:lnTo>
                  <a:lnTo>
                    <a:pt x="652" y="127"/>
                  </a:lnTo>
                  <a:lnTo>
                    <a:pt x="661" y="122"/>
                  </a:lnTo>
                  <a:lnTo>
                    <a:pt x="665" y="122"/>
                  </a:lnTo>
                  <a:lnTo>
                    <a:pt x="678" y="127"/>
                  </a:lnTo>
                  <a:lnTo>
                    <a:pt x="682" y="127"/>
                  </a:lnTo>
                  <a:lnTo>
                    <a:pt x="690" y="122"/>
                  </a:lnTo>
                  <a:lnTo>
                    <a:pt x="699" y="122"/>
                  </a:lnTo>
                  <a:lnTo>
                    <a:pt x="711" y="118"/>
                  </a:lnTo>
                  <a:lnTo>
                    <a:pt x="716" y="118"/>
                  </a:lnTo>
                  <a:lnTo>
                    <a:pt x="720" y="118"/>
                  </a:lnTo>
                  <a:lnTo>
                    <a:pt x="724" y="118"/>
                  </a:lnTo>
                  <a:lnTo>
                    <a:pt x="728" y="114"/>
                  </a:lnTo>
                  <a:lnTo>
                    <a:pt x="733" y="106"/>
                  </a:lnTo>
                  <a:lnTo>
                    <a:pt x="733" y="101"/>
                  </a:lnTo>
                  <a:lnTo>
                    <a:pt x="737" y="101"/>
                  </a:lnTo>
                  <a:lnTo>
                    <a:pt x="737" y="97"/>
                  </a:lnTo>
                  <a:lnTo>
                    <a:pt x="741" y="97"/>
                  </a:lnTo>
                  <a:lnTo>
                    <a:pt x="745" y="97"/>
                  </a:lnTo>
                  <a:lnTo>
                    <a:pt x="745" y="93"/>
                  </a:lnTo>
                  <a:lnTo>
                    <a:pt x="750" y="93"/>
                  </a:lnTo>
                  <a:lnTo>
                    <a:pt x="762" y="93"/>
                  </a:lnTo>
                  <a:lnTo>
                    <a:pt x="766" y="93"/>
                  </a:lnTo>
                  <a:lnTo>
                    <a:pt x="771" y="93"/>
                  </a:lnTo>
                  <a:lnTo>
                    <a:pt x="775" y="89"/>
                  </a:lnTo>
                  <a:lnTo>
                    <a:pt x="779" y="93"/>
                  </a:lnTo>
                  <a:lnTo>
                    <a:pt x="792" y="93"/>
                  </a:lnTo>
                  <a:lnTo>
                    <a:pt x="792" y="97"/>
                  </a:lnTo>
                  <a:lnTo>
                    <a:pt x="796" y="97"/>
                  </a:lnTo>
                  <a:lnTo>
                    <a:pt x="800" y="97"/>
                  </a:lnTo>
                  <a:lnTo>
                    <a:pt x="800" y="101"/>
                  </a:lnTo>
                  <a:lnTo>
                    <a:pt x="805" y="101"/>
                  </a:lnTo>
                  <a:lnTo>
                    <a:pt x="809" y="106"/>
                  </a:lnTo>
                  <a:lnTo>
                    <a:pt x="813" y="110"/>
                  </a:lnTo>
                  <a:lnTo>
                    <a:pt x="817" y="110"/>
                  </a:lnTo>
                  <a:lnTo>
                    <a:pt x="826" y="110"/>
                  </a:lnTo>
                  <a:lnTo>
                    <a:pt x="830" y="114"/>
                  </a:lnTo>
                  <a:lnTo>
                    <a:pt x="830" y="118"/>
                  </a:lnTo>
                  <a:lnTo>
                    <a:pt x="830" y="122"/>
                  </a:lnTo>
                  <a:lnTo>
                    <a:pt x="834" y="127"/>
                  </a:lnTo>
                  <a:lnTo>
                    <a:pt x="834" y="131"/>
                  </a:lnTo>
                  <a:lnTo>
                    <a:pt x="838" y="131"/>
                  </a:lnTo>
                  <a:lnTo>
                    <a:pt x="843" y="131"/>
                  </a:lnTo>
                  <a:lnTo>
                    <a:pt x="851" y="131"/>
                  </a:lnTo>
                  <a:lnTo>
                    <a:pt x="860" y="127"/>
                  </a:lnTo>
                  <a:lnTo>
                    <a:pt x="864" y="122"/>
                  </a:lnTo>
                  <a:lnTo>
                    <a:pt x="868" y="122"/>
                  </a:lnTo>
                  <a:lnTo>
                    <a:pt x="877" y="118"/>
                  </a:lnTo>
                  <a:lnTo>
                    <a:pt x="881" y="114"/>
                  </a:lnTo>
                  <a:lnTo>
                    <a:pt x="885" y="106"/>
                  </a:lnTo>
                  <a:lnTo>
                    <a:pt x="889" y="106"/>
                  </a:lnTo>
                  <a:lnTo>
                    <a:pt x="889" y="101"/>
                  </a:lnTo>
                  <a:lnTo>
                    <a:pt x="893" y="101"/>
                  </a:lnTo>
                  <a:lnTo>
                    <a:pt x="898" y="101"/>
                  </a:lnTo>
                  <a:lnTo>
                    <a:pt x="902" y="97"/>
                  </a:lnTo>
                  <a:lnTo>
                    <a:pt x="910" y="93"/>
                  </a:lnTo>
                  <a:lnTo>
                    <a:pt x="919" y="89"/>
                  </a:lnTo>
                  <a:lnTo>
                    <a:pt x="923" y="89"/>
                  </a:lnTo>
                  <a:lnTo>
                    <a:pt x="927" y="84"/>
                  </a:lnTo>
                  <a:lnTo>
                    <a:pt x="932" y="84"/>
                  </a:lnTo>
                  <a:lnTo>
                    <a:pt x="936" y="84"/>
                  </a:lnTo>
                  <a:lnTo>
                    <a:pt x="940" y="84"/>
                  </a:lnTo>
                  <a:lnTo>
                    <a:pt x="944" y="89"/>
                  </a:lnTo>
                  <a:lnTo>
                    <a:pt x="949" y="89"/>
                  </a:lnTo>
                  <a:lnTo>
                    <a:pt x="953" y="89"/>
                  </a:lnTo>
                  <a:lnTo>
                    <a:pt x="965" y="93"/>
                  </a:lnTo>
                  <a:lnTo>
                    <a:pt x="974" y="97"/>
                  </a:lnTo>
                  <a:lnTo>
                    <a:pt x="982" y="97"/>
                  </a:lnTo>
                  <a:lnTo>
                    <a:pt x="991" y="97"/>
                  </a:lnTo>
                  <a:lnTo>
                    <a:pt x="999" y="101"/>
                  </a:lnTo>
                  <a:lnTo>
                    <a:pt x="1012" y="101"/>
                  </a:lnTo>
                  <a:lnTo>
                    <a:pt x="1020" y="101"/>
                  </a:lnTo>
                  <a:lnTo>
                    <a:pt x="1029" y="101"/>
                  </a:lnTo>
                  <a:lnTo>
                    <a:pt x="1037" y="101"/>
                  </a:lnTo>
                  <a:lnTo>
                    <a:pt x="1042" y="101"/>
                  </a:lnTo>
                  <a:lnTo>
                    <a:pt x="1050" y="101"/>
                  </a:lnTo>
                  <a:lnTo>
                    <a:pt x="1059" y="101"/>
                  </a:lnTo>
                  <a:lnTo>
                    <a:pt x="1063" y="101"/>
                  </a:lnTo>
                  <a:lnTo>
                    <a:pt x="1067" y="101"/>
                  </a:lnTo>
                  <a:lnTo>
                    <a:pt x="1076" y="97"/>
                  </a:lnTo>
                  <a:lnTo>
                    <a:pt x="1080" y="97"/>
                  </a:lnTo>
                  <a:lnTo>
                    <a:pt x="1084" y="93"/>
                  </a:lnTo>
                  <a:lnTo>
                    <a:pt x="1092" y="89"/>
                  </a:lnTo>
                  <a:lnTo>
                    <a:pt x="1097" y="89"/>
                  </a:lnTo>
                  <a:lnTo>
                    <a:pt x="1105" y="80"/>
                  </a:lnTo>
                  <a:lnTo>
                    <a:pt x="1114" y="76"/>
                  </a:lnTo>
                  <a:lnTo>
                    <a:pt x="1118" y="72"/>
                  </a:lnTo>
                  <a:lnTo>
                    <a:pt x="1126" y="63"/>
                  </a:lnTo>
                  <a:lnTo>
                    <a:pt x="1131" y="59"/>
                  </a:lnTo>
                  <a:lnTo>
                    <a:pt x="1135" y="55"/>
                  </a:lnTo>
                  <a:lnTo>
                    <a:pt x="1147" y="42"/>
                  </a:lnTo>
                  <a:lnTo>
                    <a:pt x="1156" y="34"/>
                  </a:lnTo>
                  <a:lnTo>
                    <a:pt x="1156" y="29"/>
                  </a:lnTo>
                  <a:lnTo>
                    <a:pt x="1164" y="25"/>
                  </a:lnTo>
                  <a:lnTo>
                    <a:pt x="1169" y="21"/>
                  </a:lnTo>
                  <a:lnTo>
                    <a:pt x="1173" y="17"/>
                  </a:lnTo>
                  <a:lnTo>
                    <a:pt x="1181" y="12"/>
                  </a:lnTo>
                  <a:lnTo>
                    <a:pt x="1186" y="12"/>
                  </a:lnTo>
                  <a:lnTo>
                    <a:pt x="1190" y="8"/>
                  </a:lnTo>
                  <a:lnTo>
                    <a:pt x="1198" y="8"/>
                  </a:lnTo>
                  <a:lnTo>
                    <a:pt x="1203" y="4"/>
                  </a:lnTo>
                  <a:lnTo>
                    <a:pt x="1211" y="4"/>
                  </a:lnTo>
                  <a:lnTo>
                    <a:pt x="1219" y="4"/>
                  </a:lnTo>
                  <a:lnTo>
                    <a:pt x="1228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62" y="0"/>
                  </a:lnTo>
                  <a:lnTo>
                    <a:pt x="1275" y="4"/>
                  </a:lnTo>
                  <a:lnTo>
                    <a:pt x="1287" y="4"/>
                  </a:lnTo>
                  <a:lnTo>
                    <a:pt x="1291" y="4"/>
                  </a:lnTo>
                  <a:lnTo>
                    <a:pt x="1300" y="4"/>
                  </a:lnTo>
                  <a:lnTo>
                    <a:pt x="1304" y="8"/>
                  </a:lnTo>
                  <a:lnTo>
                    <a:pt x="1313" y="8"/>
                  </a:lnTo>
                  <a:lnTo>
                    <a:pt x="1317" y="12"/>
                  </a:lnTo>
                  <a:lnTo>
                    <a:pt x="1338" y="17"/>
                  </a:lnTo>
                  <a:lnTo>
                    <a:pt x="1342" y="21"/>
                  </a:lnTo>
                  <a:lnTo>
                    <a:pt x="1346" y="21"/>
                  </a:lnTo>
                  <a:lnTo>
                    <a:pt x="1355" y="21"/>
                  </a:lnTo>
                  <a:lnTo>
                    <a:pt x="1359" y="25"/>
                  </a:lnTo>
                  <a:lnTo>
                    <a:pt x="1363" y="29"/>
                  </a:lnTo>
                  <a:lnTo>
                    <a:pt x="1368" y="34"/>
                  </a:lnTo>
                  <a:lnTo>
                    <a:pt x="1368" y="38"/>
                  </a:lnTo>
                  <a:lnTo>
                    <a:pt x="1385" y="72"/>
                  </a:lnTo>
                  <a:lnTo>
                    <a:pt x="1402" y="101"/>
                  </a:lnTo>
                  <a:lnTo>
                    <a:pt x="1423" y="144"/>
                  </a:lnTo>
                  <a:lnTo>
                    <a:pt x="1431" y="165"/>
                  </a:lnTo>
                  <a:lnTo>
                    <a:pt x="1435" y="169"/>
                  </a:lnTo>
                  <a:lnTo>
                    <a:pt x="1440" y="173"/>
                  </a:lnTo>
                  <a:lnTo>
                    <a:pt x="1444" y="182"/>
                  </a:lnTo>
                  <a:lnTo>
                    <a:pt x="1448" y="190"/>
                  </a:lnTo>
                  <a:lnTo>
                    <a:pt x="1469" y="220"/>
                  </a:lnTo>
                  <a:lnTo>
                    <a:pt x="1478" y="228"/>
                  </a:lnTo>
                  <a:lnTo>
                    <a:pt x="1482" y="237"/>
                  </a:lnTo>
                  <a:lnTo>
                    <a:pt x="1486" y="245"/>
                  </a:lnTo>
                  <a:lnTo>
                    <a:pt x="1490" y="250"/>
                  </a:lnTo>
                  <a:lnTo>
                    <a:pt x="1495" y="254"/>
                  </a:lnTo>
                  <a:lnTo>
                    <a:pt x="1495" y="262"/>
                  </a:lnTo>
                  <a:lnTo>
                    <a:pt x="1499" y="266"/>
                  </a:lnTo>
                  <a:lnTo>
                    <a:pt x="1499" y="271"/>
                  </a:lnTo>
                  <a:lnTo>
                    <a:pt x="1499" y="275"/>
                  </a:lnTo>
                  <a:lnTo>
                    <a:pt x="1499" y="279"/>
                  </a:lnTo>
                  <a:lnTo>
                    <a:pt x="1499" y="288"/>
                  </a:lnTo>
                  <a:lnTo>
                    <a:pt x="1499" y="296"/>
                  </a:lnTo>
                  <a:lnTo>
                    <a:pt x="1499" y="305"/>
                  </a:lnTo>
                  <a:lnTo>
                    <a:pt x="1499" y="317"/>
                  </a:lnTo>
                  <a:lnTo>
                    <a:pt x="1495" y="321"/>
                  </a:lnTo>
                  <a:lnTo>
                    <a:pt x="1495" y="330"/>
                  </a:lnTo>
                  <a:lnTo>
                    <a:pt x="1495" y="343"/>
                  </a:lnTo>
                  <a:lnTo>
                    <a:pt x="1490" y="347"/>
                  </a:lnTo>
                  <a:lnTo>
                    <a:pt x="1490" y="355"/>
                  </a:lnTo>
                  <a:lnTo>
                    <a:pt x="1486" y="364"/>
                  </a:lnTo>
                  <a:lnTo>
                    <a:pt x="1482" y="372"/>
                  </a:lnTo>
                  <a:lnTo>
                    <a:pt x="1482" y="381"/>
                  </a:lnTo>
                  <a:lnTo>
                    <a:pt x="1478" y="389"/>
                  </a:lnTo>
                  <a:lnTo>
                    <a:pt x="1473" y="393"/>
                  </a:lnTo>
                  <a:lnTo>
                    <a:pt x="1469" y="398"/>
                  </a:lnTo>
                  <a:lnTo>
                    <a:pt x="1465" y="406"/>
                  </a:lnTo>
                  <a:lnTo>
                    <a:pt x="1461" y="410"/>
                  </a:lnTo>
                  <a:lnTo>
                    <a:pt x="1457" y="419"/>
                  </a:lnTo>
                  <a:lnTo>
                    <a:pt x="1448" y="427"/>
                  </a:lnTo>
                  <a:lnTo>
                    <a:pt x="1444" y="436"/>
                  </a:lnTo>
                  <a:lnTo>
                    <a:pt x="1427" y="453"/>
                  </a:lnTo>
                  <a:lnTo>
                    <a:pt x="1423" y="457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14" y="470"/>
                  </a:lnTo>
                  <a:lnTo>
                    <a:pt x="1414" y="474"/>
                  </a:lnTo>
                  <a:lnTo>
                    <a:pt x="1410" y="478"/>
                  </a:lnTo>
                  <a:lnTo>
                    <a:pt x="1414" y="478"/>
                  </a:lnTo>
                  <a:lnTo>
                    <a:pt x="1418" y="482"/>
                  </a:lnTo>
                  <a:lnTo>
                    <a:pt x="1427" y="482"/>
                  </a:lnTo>
                  <a:lnTo>
                    <a:pt x="1435" y="487"/>
                  </a:lnTo>
                  <a:lnTo>
                    <a:pt x="1440" y="487"/>
                  </a:lnTo>
                  <a:lnTo>
                    <a:pt x="1444" y="491"/>
                  </a:lnTo>
                  <a:lnTo>
                    <a:pt x="1452" y="495"/>
                  </a:lnTo>
                  <a:lnTo>
                    <a:pt x="1465" y="504"/>
                  </a:lnTo>
                  <a:lnTo>
                    <a:pt x="1473" y="504"/>
                  </a:lnTo>
                  <a:lnTo>
                    <a:pt x="1478" y="508"/>
                  </a:lnTo>
                  <a:lnTo>
                    <a:pt x="1482" y="508"/>
                  </a:lnTo>
                  <a:lnTo>
                    <a:pt x="1490" y="508"/>
                  </a:lnTo>
                  <a:lnTo>
                    <a:pt x="1520" y="516"/>
                  </a:lnTo>
                  <a:lnTo>
                    <a:pt x="1529" y="516"/>
                  </a:lnTo>
                  <a:lnTo>
                    <a:pt x="1537" y="520"/>
                  </a:lnTo>
                  <a:lnTo>
                    <a:pt x="1550" y="525"/>
                  </a:lnTo>
                  <a:lnTo>
                    <a:pt x="1562" y="529"/>
                  </a:lnTo>
                  <a:lnTo>
                    <a:pt x="1571" y="529"/>
                  </a:lnTo>
                  <a:lnTo>
                    <a:pt x="1575" y="533"/>
                  </a:lnTo>
                  <a:lnTo>
                    <a:pt x="1584" y="537"/>
                  </a:lnTo>
                  <a:lnTo>
                    <a:pt x="1588" y="537"/>
                  </a:lnTo>
                  <a:lnTo>
                    <a:pt x="1588" y="542"/>
                  </a:lnTo>
                  <a:lnTo>
                    <a:pt x="1592" y="546"/>
                  </a:lnTo>
                  <a:lnTo>
                    <a:pt x="1596" y="550"/>
                  </a:lnTo>
                  <a:lnTo>
                    <a:pt x="1600" y="554"/>
                  </a:lnTo>
                  <a:lnTo>
                    <a:pt x="1600" y="559"/>
                  </a:lnTo>
                  <a:lnTo>
                    <a:pt x="1605" y="563"/>
                  </a:lnTo>
                  <a:lnTo>
                    <a:pt x="1605" y="567"/>
                  </a:lnTo>
                  <a:lnTo>
                    <a:pt x="1605" y="575"/>
                  </a:lnTo>
                  <a:lnTo>
                    <a:pt x="1605" y="580"/>
                  </a:lnTo>
                  <a:lnTo>
                    <a:pt x="1605" y="588"/>
                  </a:lnTo>
                  <a:lnTo>
                    <a:pt x="1600" y="609"/>
                  </a:lnTo>
                  <a:lnTo>
                    <a:pt x="1600" y="618"/>
                  </a:lnTo>
                  <a:lnTo>
                    <a:pt x="1600" y="626"/>
                  </a:lnTo>
                  <a:lnTo>
                    <a:pt x="1600" y="631"/>
                  </a:lnTo>
                  <a:lnTo>
                    <a:pt x="1600" y="635"/>
                  </a:lnTo>
                  <a:lnTo>
                    <a:pt x="1605" y="639"/>
                  </a:lnTo>
                  <a:lnTo>
                    <a:pt x="1605" y="647"/>
                  </a:lnTo>
                  <a:lnTo>
                    <a:pt x="1609" y="656"/>
                  </a:lnTo>
                  <a:lnTo>
                    <a:pt x="1609" y="660"/>
                  </a:lnTo>
                  <a:lnTo>
                    <a:pt x="1613" y="664"/>
                  </a:lnTo>
                  <a:lnTo>
                    <a:pt x="1617" y="673"/>
                  </a:lnTo>
                  <a:lnTo>
                    <a:pt x="1630" y="690"/>
                  </a:lnTo>
                  <a:lnTo>
                    <a:pt x="1634" y="694"/>
                  </a:lnTo>
                  <a:lnTo>
                    <a:pt x="1639" y="698"/>
                  </a:lnTo>
                  <a:lnTo>
                    <a:pt x="1639" y="703"/>
                  </a:lnTo>
                  <a:lnTo>
                    <a:pt x="1639" y="707"/>
                  </a:lnTo>
                  <a:lnTo>
                    <a:pt x="1639" y="711"/>
                  </a:lnTo>
                  <a:lnTo>
                    <a:pt x="1639" y="715"/>
                  </a:lnTo>
                  <a:lnTo>
                    <a:pt x="1639" y="719"/>
                  </a:lnTo>
                  <a:lnTo>
                    <a:pt x="1639" y="728"/>
                  </a:lnTo>
                  <a:lnTo>
                    <a:pt x="1639" y="732"/>
                  </a:lnTo>
                  <a:lnTo>
                    <a:pt x="1639" y="741"/>
                  </a:lnTo>
                  <a:lnTo>
                    <a:pt x="1630" y="762"/>
                  </a:lnTo>
                  <a:lnTo>
                    <a:pt x="1630" y="766"/>
                  </a:lnTo>
                  <a:lnTo>
                    <a:pt x="1626" y="774"/>
                  </a:lnTo>
                  <a:lnTo>
                    <a:pt x="1626" y="783"/>
                  </a:lnTo>
                  <a:lnTo>
                    <a:pt x="1622" y="787"/>
                  </a:lnTo>
                  <a:lnTo>
                    <a:pt x="1622" y="791"/>
                  </a:lnTo>
                  <a:lnTo>
                    <a:pt x="1617" y="796"/>
                  </a:lnTo>
                  <a:lnTo>
                    <a:pt x="1613" y="804"/>
                  </a:lnTo>
                  <a:lnTo>
                    <a:pt x="1609" y="808"/>
                  </a:lnTo>
                  <a:lnTo>
                    <a:pt x="1617" y="846"/>
                  </a:lnTo>
                  <a:lnTo>
                    <a:pt x="1626" y="880"/>
                  </a:lnTo>
                  <a:lnTo>
                    <a:pt x="1630" y="897"/>
                  </a:lnTo>
                  <a:lnTo>
                    <a:pt x="1634" y="906"/>
                  </a:lnTo>
                  <a:lnTo>
                    <a:pt x="1639" y="914"/>
                  </a:lnTo>
                  <a:lnTo>
                    <a:pt x="1639" y="923"/>
                  </a:lnTo>
                  <a:lnTo>
                    <a:pt x="1643" y="927"/>
                  </a:lnTo>
                  <a:lnTo>
                    <a:pt x="1647" y="940"/>
                  </a:lnTo>
                  <a:lnTo>
                    <a:pt x="1651" y="952"/>
                  </a:lnTo>
                  <a:lnTo>
                    <a:pt x="1664" y="978"/>
                  </a:lnTo>
                  <a:lnTo>
                    <a:pt x="1668" y="982"/>
                  </a:lnTo>
                  <a:lnTo>
                    <a:pt x="1672" y="990"/>
                  </a:lnTo>
                  <a:lnTo>
                    <a:pt x="1672" y="995"/>
                  </a:lnTo>
                  <a:lnTo>
                    <a:pt x="1672" y="1003"/>
                  </a:lnTo>
                  <a:lnTo>
                    <a:pt x="1672" y="1007"/>
                  </a:lnTo>
                  <a:lnTo>
                    <a:pt x="1672" y="1012"/>
                  </a:lnTo>
                  <a:lnTo>
                    <a:pt x="1672" y="1016"/>
                  </a:lnTo>
                  <a:lnTo>
                    <a:pt x="1672" y="1020"/>
                  </a:lnTo>
                  <a:lnTo>
                    <a:pt x="1672" y="1024"/>
                  </a:lnTo>
                  <a:lnTo>
                    <a:pt x="1668" y="1029"/>
                  </a:lnTo>
                  <a:lnTo>
                    <a:pt x="1668" y="1033"/>
                  </a:lnTo>
                  <a:lnTo>
                    <a:pt x="1664" y="1037"/>
                  </a:lnTo>
                  <a:lnTo>
                    <a:pt x="1651" y="1050"/>
                  </a:lnTo>
                  <a:lnTo>
                    <a:pt x="1647" y="1050"/>
                  </a:lnTo>
                  <a:lnTo>
                    <a:pt x="1647" y="1054"/>
                  </a:lnTo>
                  <a:lnTo>
                    <a:pt x="1643" y="1058"/>
                  </a:lnTo>
                  <a:lnTo>
                    <a:pt x="1639" y="1062"/>
                  </a:lnTo>
                  <a:lnTo>
                    <a:pt x="1634" y="1067"/>
                  </a:lnTo>
                  <a:lnTo>
                    <a:pt x="1630" y="1071"/>
                  </a:lnTo>
                  <a:lnTo>
                    <a:pt x="1626" y="1075"/>
                  </a:lnTo>
                  <a:lnTo>
                    <a:pt x="1622" y="1075"/>
                  </a:lnTo>
                  <a:lnTo>
                    <a:pt x="1617" y="1079"/>
                  </a:lnTo>
                  <a:lnTo>
                    <a:pt x="1613" y="1079"/>
                  </a:lnTo>
                  <a:lnTo>
                    <a:pt x="1605" y="1079"/>
                  </a:lnTo>
                  <a:lnTo>
                    <a:pt x="1600" y="1079"/>
                  </a:lnTo>
                  <a:lnTo>
                    <a:pt x="1592" y="1079"/>
                  </a:lnTo>
                  <a:lnTo>
                    <a:pt x="1588" y="1079"/>
                  </a:lnTo>
                  <a:lnTo>
                    <a:pt x="1579" y="1079"/>
                  </a:lnTo>
                  <a:lnTo>
                    <a:pt x="1562" y="1075"/>
                  </a:lnTo>
                  <a:lnTo>
                    <a:pt x="1554" y="1075"/>
                  </a:lnTo>
                  <a:lnTo>
                    <a:pt x="1550" y="1075"/>
                  </a:lnTo>
                  <a:lnTo>
                    <a:pt x="1541" y="1075"/>
                  </a:lnTo>
                  <a:lnTo>
                    <a:pt x="1533" y="1075"/>
                  </a:lnTo>
                  <a:lnTo>
                    <a:pt x="1520" y="1079"/>
                  </a:lnTo>
                  <a:lnTo>
                    <a:pt x="1516" y="1079"/>
                  </a:lnTo>
                  <a:lnTo>
                    <a:pt x="1503" y="1079"/>
                  </a:lnTo>
                  <a:lnTo>
                    <a:pt x="1490" y="1079"/>
                  </a:lnTo>
                  <a:lnTo>
                    <a:pt x="1486" y="1079"/>
                  </a:lnTo>
                  <a:lnTo>
                    <a:pt x="1486" y="1084"/>
                  </a:lnTo>
                  <a:lnTo>
                    <a:pt x="1482" y="1088"/>
                  </a:lnTo>
                  <a:lnTo>
                    <a:pt x="1478" y="1088"/>
                  </a:lnTo>
                  <a:lnTo>
                    <a:pt x="1478" y="1092"/>
                  </a:lnTo>
                  <a:lnTo>
                    <a:pt x="1473" y="1092"/>
                  </a:lnTo>
                  <a:lnTo>
                    <a:pt x="1469" y="1092"/>
                  </a:lnTo>
                  <a:lnTo>
                    <a:pt x="1465" y="1088"/>
                  </a:lnTo>
                  <a:lnTo>
                    <a:pt x="1461" y="1088"/>
                  </a:lnTo>
                  <a:lnTo>
                    <a:pt x="1457" y="1088"/>
                  </a:lnTo>
                  <a:lnTo>
                    <a:pt x="1452" y="1088"/>
                  </a:lnTo>
                  <a:lnTo>
                    <a:pt x="1448" y="1088"/>
                  </a:lnTo>
                  <a:lnTo>
                    <a:pt x="1448" y="1092"/>
                  </a:lnTo>
                  <a:lnTo>
                    <a:pt x="1444" y="1092"/>
                  </a:lnTo>
                  <a:lnTo>
                    <a:pt x="1435" y="1100"/>
                  </a:lnTo>
                  <a:lnTo>
                    <a:pt x="1431" y="1105"/>
                  </a:lnTo>
                  <a:lnTo>
                    <a:pt x="1423" y="1105"/>
                  </a:lnTo>
                  <a:lnTo>
                    <a:pt x="1423" y="1109"/>
                  </a:lnTo>
                  <a:lnTo>
                    <a:pt x="1418" y="1109"/>
                  </a:lnTo>
                  <a:lnTo>
                    <a:pt x="1414" y="1113"/>
                  </a:lnTo>
                  <a:lnTo>
                    <a:pt x="1402" y="1126"/>
                  </a:lnTo>
                  <a:lnTo>
                    <a:pt x="1397" y="1130"/>
                  </a:lnTo>
                  <a:lnTo>
                    <a:pt x="1389" y="1139"/>
                  </a:lnTo>
                  <a:lnTo>
                    <a:pt x="1385" y="1143"/>
                  </a:lnTo>
                  <a:lnTo>
                    <a:pt x="1368" y="1156"/>
                  </a:lnTo>
                  <a:lnTo>
                    <a:pt x="1363" y="1160"/>
                  </a:lnTo>
                  <a:lnTo>
                    <a:pt x="1355" y="1164"/>
                  </a:lnTo>
                  <a:lnTo>
                    <a:pt x="1355" y="1168"/>
                  </a:lnTo>
                  <a:lnTo>
                    <a:pt x="1351" y="1177"/>
                  </a:lnTo>
                  <a:lnTo>
                    <a:pt x="1346" y="1177"/>
                  </a:lnTo>
                  <a:lnTo>
                    <a:pt x="1346" y="1181"/>
                  </a:lnTo>
                  <a:lnTo>
                    <a:pt x="1346" y="1185"/>
                  </a:lnTo>
                  <a:lnTo>
                    <a:pt x="1342" y="1189"/>
                  </a:lnTo>
                  <a:lnTo>
                    <a:pt x="1342" y="1194"/>
                  </a:lnTo>
                  <a:lnTo>
                    <a:pt x="1342" y="1198"/>
                  </a:lnTo>
                  <a:lnTo>
                    <a:pt x="1342" y="1202"/>
                  </a:lnTo>
                  <a:lnTo>
                    <a:pt x="1346" y="1202"/>
                  </a:lnTo>
                  <a:lnTo>
                    <a:pt x="1346" y="1206"/>
                  </a:lnTo>
                  <a:lnTo>
                    <a:pt x="1351" y="1211"/>
                  </a:lnTo>
                  <a:lnTo>
                    <a:pt x="1355" y="1215"/>
                  </a:lnTo>
                  <a:lnTo>
                    <a:pt x="1359" y="1219"/>
                  </a:lnTo>
                  <a:lnTo>
                    <a:pt x="1368" y="1228"/>
                  </a:lnTo>
                  <a:lnTo>
                    <a:pt x="1372" y="1232"/>
                  </a:lnTo>
                  <a:lnTo>
                    <a:pt x="1397" y="1249"/>
                  </a:lnTo>
                  <a:lnTo>
                    <a:pt x="1410" y="1257"/>
                  </a:lnTo>
                  <a:lnTo>
                    <a:pt x="1414" y="1261"/>
                  </a:lnTo>
                  <a:lnTo>
                    <a:pt x="1418" y="1266"/>
                  </a:lnTo>
                  <a:lnTo>
                    <a:pt x="1418" y="1270"/>
                  </a:lnTo>
                  <a:lnTo>
                    <a:pt x="1423" y="1274"/>
                  </a:lnTo>
                  <a:lnTo>
                    <a:pt x="1427" y="1278"/>
                  </a:lnTo>
                  <a:lnTo>
                    <a:pt x="1427" y="1283"/>
                  </a:lnTo>
                  <a:lnTo>
                    <a:pt x="1427" y="1287"/>
                  </a:lnTo>
                  <a:lnTo>
                    <a:pt x="1423" y="1291"/>
                  </a:lnTo>
                  <a:lnTo>
                    <a:pt x="1418" y="1291"/>
                  </a:lnTo>
                  <a:lnTo>
                    <a:pt x="1414" y="1295"/>
                  </a:lnTo>
                  <a:lnTo>
                    <a:pt x="1406" y="1299"/>
                  </a:lnTo>
                  <a:lnTo>
                    <a:pt x="1402" y="1304"/>
                  </a:lnTo>
                  <a:lnTo>
                    <a:pt x="1385" y="1312"/>
                  </a:lnTo>
                  <a:lnTo>
                    <a:pt x="1359" y="1325"/>
                  </a:lnTo>
                  <a:lnTo>
                    <a:pt x="1342" y="1333"/>
                  </a:lnTo>
                  <a:lnTo>
                    <a:pt x="1330" y="1338"/>
                  </a:lnTo>
                  <a:lnTo>
                    <a:pt x="1308" y="1350"/>
                  </a:lnTo>
                  <a:lnTo>
                    <a:pt x="1198" y="1410"/>
                  </a:lnTo>
                  <a:lnTo>
                    <a:pt x="1029" y="1503"/>
                  </a:lnTo>
                  <a:lnTo>
                    <a:pt x="1012" y="1511"/>
                  </a:lnTo>
                  <a:lnTo>
                    <a:pt x="1004" y="1520"/>
                  </a:lnTo>
                  <a:lnTo>
                    <a:pt x="995" y="1524"/>
                  </a:lnTo>
                  <a:lnTo>
                    <a:pt x="991" y="1528"/>
                  </a:lnTo>
                  <a:lnTo>
                    <a:pt x="987" y="1532"/>
                  </a:lnTo>
                  <a:lnTo>
                    <a:pt x="982" y="1532"/>
                  </a:lnTo>
                  <a:lnTo>
                    <a:pt x="982" y="1537"/>
                  </a:lnTo>
                  <a:lnTo>
                    <a:pt x="978" y="1541"/>
                  </a:lnTo>
                  <a:lnTo>
                    <a:pt x="978" y="1545"/>
                  </a:lnTo>
                  <a:lnTo>
                    <a:pt x="974" y="1549"/>
                  </a:lnTo>
                  <a:lnTo>
                    <a:pt x="970" y="1562"/>
                  </a:lnTo>
                  <a:lnTo>
                    <a:pt x="970" y="1566"/>
                  </a:lnTo>
                  <a:lnTo>
                    <a:pt x="965" y="1570"/>
                  </a:lnTo>
                  <a:lnTo>
                    <a:pt x="961" y="1587"/>
                  </a:lnTo>
                  <a:lnTo>
                    <a:pt x="957" y="1592"/>
                  </a:lnTo>
                  <a:lnTo>
                    <a:pt x="957" y="1600"/>
                  </a:lnTo>
                  <a:lnTo>
                    <a:pt x="953" y="1609"/>
                  </a:lnTo>
                  <a:lnTo>
                    <a:pt x="953" y="1617"/>
                  </a:lnTo>
                  <a:lnTo>
                    <a:pt x="953" y="1625"/>
                  </a:lnTo>
                  <a:lnTo>
                    <a:pt x="953" y="1630"/>
                  </a:lnTo>
                  <a:lnTo>
                    <a:pt x="953" y="1638"/>
                  </a:lnTo>
                  <a:lnTo>
                    <a:pt x="957" y="1651"/>
                  </a:lnTo>
                  <a:lnTo>
                    <a:pt x="957" y="1659"/>
                  </a:lnTo>
                  <a:lnTo>
                    <a:pt x="957" y="1668"/>
                  </a:lnTo>
                  <a:lnTo>
                    <a:pt x="961" y="1672"/>
                  </a:lnTo>
                  <a:lnTo>
                    <a:pt x="961" y="1676"/>
                  </a:lnTo>
                  <a:lnTo>
                    <a:pt x="965" y="1681"/>
                  </a:lnTo>
                  <a:lnTo>
                    <a:pt x="970" y="1685"/>
                  </a:lnTo>
                  <a:lnTo>
                    <a:pt x="970" y="1689"/>
                  </a:lnTo>
                  <a:lnTo>
                    <a:pt x="974" y="1689"/>
                  </a:lnTo>
                  <a:lnTo>
                    <a:pt x="978" y="1689"/>
                  </a:lnTo>
                  <a:lnTo>
                    <a:pt x="982" y="1689"/>
                  </a:lnTo>
                  <a:lnTo>
                    <a:pt x="987" y="1689"/>
                  </a:lnTo>
                  <a:lnTo>
                    <a:pt x="991" y="1689"/>
                  </a:lnTo>
                  <a:lnTo>
                    <a:pt x="995" y="1685"/>
                  </a:lnTo>
                  <a:lnTo>
                    <a:pt x="1004" y="1685"/>
                  </a:lnTo>
                  <a:lnTo>
                    <a:pt x="1020" y="1676"/>
                  </a:lnTo>
                  <a:lnTo>
                    <a:pt x="1025" y="1672"/>
                  </a:lnTo>
                  <a:lnTo>
                    <a:pt x="1029" y="1672"/>
                  </a:lnTo>
                  <a:lnTo>
                    <a:pt x="1029" y="1676"/>
                  </a:lnTo>
                  <a:lnTo>
                    <a:pt x="1029" y="1681"/>
                  </a:lnTo>
                  <a:lnTo>
                    <a:pt x="1025" y="1681"/>
                  </a:lnTo>
                  <a:lnTo>
                    <a:pt x="1020" y="1685"/>
                  </a:lnTo>
                  <a:lnTo>
                    <a:pt x="1016" y="1693"/>
                  </a:lnTo>
                  <a:lnTo>
                    <a:pt x="1012" y="1697"/>
                  </a:lnTo>
                  <a:lnTo>
                    <a:pt x="1008" y="1702"/>
                  </a:lnTo>
                  <a:lnTo>
                    <a:pt x="999" y="1706"/>
                  </a:lnTo>
                  <a:lnTo>
                    <a:pt x="995" y="1714"/>
                  </a:lnTo>
                  <a:lnTo>
                    <a:pt x="991" y="1714"/>
                  </a:lnTo>
                  <a:lnTo>
                    <a:pt x="982" y="1723"/>
                  </a:lnTo>
                  <a:lnTo>
                    <a:pt x="974" y="1727"/>
                  </a:lnTo>
                  <a:lnTo>
                    <a:pt x="970" y="1731"/>
                  </a:lnTo>
                  <a:lnTo>
                    <a:pt x="965" y="1731"/>
                  </a:lnTo>
                  <a:lnTo>
                    <a:pt x="961" y="1736"/>
                  </a:lnTo>
                  <a:lnTo>
                    <a:pt x="953" y="1736"/>
                  </a:lnTo>
                  <a:lnTo>
                    <a:pt x="949" y="1740"/>
                  </a:lnTo>
                  <a:lnTo>
                    <a:pt x="944" y="1740"/>
                  </a:lnTo>
                  <a:lnTo>
                    <a:pt x="936" y="1744"/>
                  </a:lnTo>
                  <a:lnTo>
                    <a:pt x="927" y="1744"/>
                  </a:lnTo>
                  <a:lnTo>
                    <a:pt x="919" y="1748"/>
                  </a:lnTo>
                  <a:lnTo>
                    <a:pt x="910" y="1748"/>
                  </a:lnTo>
                  <a:lnTo>
                    <a:pt x="893" y="1752"/>
                  </a:lnTo>
                  <a:lnTo>
                    <a:pt x="889" y="1752"/>
                  </a:lnTo>
                  <a:lnTo>
                    <a:pt x="881" y="1752"/>
                  </a:lnTo>
                  <a:lnTo>
                    <a:pt x="877" y="1757"/>
                  </a:lnTo>
                  <a:lnTo>
                    <a:pt x="872" y="1757"/>
                  </a:lnTo>
                  <a:lnTo>
                    <a:pt x="868" y="1761"/>
                  </a:lnTo>
                  <a:lnTo>
                    <a:pt x="864" y="1765"/>
                  </a:lnTo>
                  <a:lnTo>
                    <a:pt x="864" y="1769"/>
                  </a:lnTo>
                  <a:lnTo>
                    <a:pt x="864" y="1774"/>
                  </a:lnTo>
                  <a:lnTo>
                    <a:pt x="864" y="1778"/>
                  </a:lnTo>
                  <a:lnTo>
                    <a:pt x="860" y="1786"/>
                  </a:lnTo>
                  <a:lnTo>
                    <a:pt x="860" y="1791"/>
                  </a:lnTo>
                  <a:lnTo>
                    <a:pt x="860" y="1795"/>
                  </a:lnTo>
                  <a:lnTo>
                    <a:pt x="860" y="1803"/>
                  </a:lnTo>
                  <a:lnTo>
                    <a:pt x="864" y="1812"/>
                  </a:lnTo>
                  <a:lnTo>
                    <a:pt x="864" y="1816"/>
                  </a:lnTo>
                  <a:lnTo>
                    <a:pt x="868" y="1824"/>
                  </a:lnTo>
                  <a:lnTo>
                    <a:pt x="868" y="1829"/>
                  </a:lnTo>
                  <a:lnTo>
                    <a:pt x="877" y="1841"/>
                  </a:lnTo>
                  <a:lnTo>
                    <a:pt x="881" y="1846"/>
                  </a:lnTo>
                  <a:lnTo>
                    <a:pt x="881" y="1850"/>
                  </a:lnTo>
                  <a:lnTo>
                    <a:pt x="881" y="1858"/>
                  </a:lnTo>
                  <a:lnTo>
                    <a:pt x="881" y="1863"/>
                  </a:lnTo>
                  <a:lnTo>
                    <a:pt x="881" y="1867"/>
                  </a:lnTo>
                  <a:lnTo>
                    <a:pt x="877" y="1867"/>
                  </a:lnTo>
                  <a:lnTo>
                    <a:pt x="872" y="1871"/>
                  </a:lnTo>
                  <a:lnTo>
                    <a:pt x="864" y="1871"/>
                  </a:lnTo>
                  <a:lnTo>
                    <a:pt x="851" y="1871"/>
                  </a:lnTo>
                  <a:lnTo>
                    <a:pt x="847" y="1871"/>
                  </a:lnTo>
                  <a:lnTo>
                    <a:pt x="838" y="1875"/>
                  </a:lnTo>
                  <a:lnTo>
                    <a:pt x="830" y="1875"/>
                  </a:lnTo>
                  <a:lnTo>
                    <a:pt x="826" y="1880"/>
                  </a:lnTo>
                  <a:lnTo>
                    <a:pt x="817" y="1884"/>
                  </a:lnTo>
                  <a:lnTo>
                    <a:pt x="809" y="1888"/>
                  </a:lnTo>
                  <a:lnTo>
                    <a:pt x="796" y="1901"/>
                  </a:lnTo>
                  <a:lnTo>
                    <a:pt x="788" y="1905"/>
                  </a:lnTo>
                  <a:lnTo>
                    <a:pt x="779" y="1909"/>
                  </a:lnTo>
                  <a:lnTo>
                    <a:pt x="766" y="1913"/>
                  </a:lnTo>
                  <a:lnTo>
                    <a:pt x="758" y="1913"/>
                  </a:lnTo>
                  <a:lnTo>
                    <a:pt x="750" y="1918"/>
                  </a:lnTo>
                  <a:lnTo>
                    <a:pt x="741" y="1918"/>
                  </a:lnTo>
                  <a:lnTo>
                    <a:pt x="733" y="1918"/>
                  </a:lnTo>
                  <a:lnTo>
                    <a:pt x="724" y="1918"/>
                  </a:lnTo>
                  <a:lnTo>
                    <a:pt x="720" y="1918"/>
                  </a:lnTo>
                  <a:lnTo>
                    <a:pt x="720" y="1913"/>
                  </a:lnTo>
                  <a:lnTo>
                    <a:pt x="720" y="1909"/>
                  </a:lnTo>
                  <a:lnTo>
                    <a:pt x="716" y="1901"/>
                  </a:lnTo>
                  <a:lnTo>
                    <a:pt x="711" y="1896"/>
                  </a:lnTo>
                  <a:lnTo>
                    <a:pt x="711" y="1892"/>
                  </a:lnTo>
                  <a:lnTo>
                    <a:pt x="703" y="1884"/>
                  </a:lnTo>
                  <a:lnTo>
                    <a:pt x="699" y="1880"/>
                  </a:lnTo>
                  <a:lnTo>
                    <a:pt x="690" y="1875"/>
                  </a:lnTo>
                  <a:lnTo>
                    <a:pt x="686" y="1871"/>
                  </a:lnTo>
                  <a:lnTo>
                    <a:pt x="682" y="1871"/>
                  </a:lnTo>
                  <a:lnTo>
                    <a:pt x="678" y="1871"/>
                  </a:lnTo>
                  <a:lnTo>
                    <a:pt x="673" y="1875"/>
                  </a:lnTo>
                  <a:lnTo>
                    <a:pt x="669" y="1875"/>
                  </a:lnTo>
                  <a:lnTo>
                    <a:pt x="648" y="1884"/>
                  </a:lnTo>
                  <a:lnTo>
                    <a:pt x="635" y="1888"/>
                  </a:lnTo>
                  <a:lnTo>
                    <a:pt x="631" y="1892"/>
                  </a:lnTo>
                  <a:lnTo>
                    <a:pt x="627" y="1892"/>
                  </a:lnTo>
                  <a:lnTo>
                    <a:pt x="623" y="1892"/>
                  </a:lnTo>
                  <a:lnTo>
                    <a:pt x="618" y="1896"/>
                  </a:lnTo>
                  <a:lnTo>
                    <a:pt x="614" y="1896"/>
                  </a:lnTo>
                  <a:lnTo>
                    <a:pt x="614" y="1892"/>
                  </a:lnTo>
                  <a:lnTo>
                    <a:pt x="610" y="1892"/>
                  </a:lnTo>
                  <a:lnTo>
                    <a:pt x="606" y="1892"/>
                  </a:lnTo>
                  <a:lnTo>
                    <a:pt x="597" y="1888"/>
                  </a:lnTo>
                  <a:lnTo>
                    <a:pt x="597" y="1884"/>
                  </a:lnTo>
                  <a:lnTo>
                    <a:pt x="593" y="1880"/>
                  </a:lnTo>
                  <a:lnTo>
                    <a:pt x="589" y="1875"/>
                  </a:lnTo>
                  <a:lnTo>
                    <a:pt x="589" y="1871"/>
                  </a:lnTo>
                  <a:lnTo>
                    <a:pt x="584" y="1858"/>
                  </a:lnTo>
                  <a:lnTo>
                    <a:pt x="576" y="1841"/>
                  </a:lnTo>
                  <a:lnTo>
                    <a:pt x="572" y="1824"/>
                  </a:lnTo>
                  <a:lnTo>
                    <a:pt x="568" y="1816"/>
                  </a:lnTo>
                  <a:lnTo>
                    <a:pt x="568" y="1812"/>
                  </a:lnTo>
                  <a:lnTo>
                    <a:pt x="563" y="1791"/>
                  </a:lnTo>
                  <a:lnTo>
                    <a:pt x="559" y="1782"/>
                  </a:lnTo>
                  <a:lnTo>
                    <a:pt x="559" y="1778"/>
                  </a:lnTo>
                  <a:lnTo>
                    <a:pt x="559" y="1774"/>
                  </a:lnTo>
                  <a:lnTo>
                    <a:pt x="555" y="1774"/>
                  </a:lnTo>
                  <a:lnTo>
                    <a:pt x="555" y="1769"/>
                  </a:lnTo>
                  <a:lnTo>
                    <a:pt x="551" y="1769"/>
                  </a:lnTo>
                  <a:lnTo>
                    <a:pt x="546" y="1761"/>
                  </a:lnTo>
                  <a:lnTo>
                    <a:pt x="542" y="1757"/>
                  </a:lnTo>
                  <a:lnTo>
                    <a:pt x="538" y="1757"/>
                  </a:lnTo>
                  <a:lnTo>
                    <a:pt x="529" y="1748"/>
                  </a:lnTo>
                  <a:lnTo>
                    <a:pt x="525" y="1748"/>
                  </a:lnTo>
                  <a:lnTo>
                    <a:pt x="525" y="1744"/>
                  </a:lnTo>
                  <a:lnTo>
                    <a:pt x="521" y="1744"/>
                  </a:lnTo>
                  <a:lnTo>
                    <a:pt x="521" y="1740"/>
                  </a:lnTo>
                  <a:lnTo>
                    <a:pt x="521" y="1736"/>
                  </a:lnTo>
                  <a:lnTo>
                    <a:pt x="521" y="1731"/>
                  </a:lnTo>
                  <a:lnTo>
                    <a:pt x="521" y="1727"/>
                  </a:lnTo>
                  <a:lnTo>
                    <a:pt x="521" y="1723"/>
                  </a:lnTo>
                  <a:lnTo>
                    <a:pt x="525" y="1719"/>
                  </a:lnTo>
                  <a:lnTo>
                    <a:pt x="525" y="1714"/>
                  </a:lnTo>
                  <a:lnTo>
                    <a:pt x="529" y="1710"/>
                  </a:lnTo>
                  <a:lnTo>
                    <a:pt x="529" y="1702"/>
                  </a:lnTo>
                  <a:lnTo>
                    <a:pt x="534" y="1697"/>
                  </a:lnTo>
                  <a:lnTo>
                    <a:pt x="542" y="1681"/>
                  </a:lnTo>
                  <a:lnTo>
                    <a:pt x="546" y="1672"/>
                  </a:lnTo>
                  <a:lnTo>
                    <a:pt x="551" y="1668"/>
                  </a:lnTo>
                  <a:lnTo>
                    <a:pt x="551" y="1664"/>
                  </a:lnTo>
                  <a:lnTo>
                    <a:pt x="551" y="1659"/>
                  </a:lnTo>
                  <a:lnTo>
                    <a:pt x="555" y="1659"/>
                  </a:lnTo>
                  <a:lnTo>
                    <a:pt x="555" y="1655"/>
                  </a:lnTo>
                  <a:lnTo>
                    <a:pt x="555" y="1651"/>
                  </a:lnTo>
                  <a:lnTo>
                    <a:pt x="551" y="1642"/>
                  </a:lnTo>
                  <a:lnTo>
                    <a:pt x="551" y="1638"/>
                  </a:lnTo>
                  <a:lnTo>
                    <a:pt x="546" y="1634"/>
                  </a:lnTo>
                  <a:lnTo>
                    <a:pt x="542" y="1630"/>
                  </a:lnTo>
                  <a:lnTo>
                    <a:pt x="542" y="1625"/>
                  </a:lnTo>
                  <a:lnTo>
                    <a:pt x="534" y="1613"/>
                  </a:lnTo>
                  <a:lnTo>
                    <a:pt x="525" y="1604"/>
                  </a:lnTo>
                  <a:lnTo>
                    <a:pt x="521" y="1596"/>
                  </a:lnTo>
                  <a:lnTo>
                    <a:pt x="512" y="1587"/>
                  </a:lnTo>
                  <a:lnTo>
                    <a:pt x="508" y="1583"/>
                  </a:lnTo>
                  <a:lnTo>
                    <a:pt x="496" y="1575"/>
                  </a:lnTo>
                  <a:lnTo>
                    <a:pt x="424" y="1503"/>
                  </a:lnTo>
                  <a:lnTo>
                    <a:pt x="390" y="1469"/>
                  </a:lnTo>
                  <a:lnTo>
                    <a:pt x="385" y="1465"/>
                  </a:lnTo>
                  <a:lnTo>
                    <a:pt x="381" y="1460"/>
                  </a:lnTo>
                  <a:lnTo>
                    <a:pt x="373" y="1456"/>
                  </a:lnTo>
                  <a:lnTo>
                    <a:pt x="369" y="1452"/>
                  </a:lnTo>
                  <a:lnTo>
                    <a:pt x="364" y="1448"/>
                  </a:lnTo>
                  <a:lnTo>
                    <a:pt x="356" y="1443"/>
                  </a:lnTo>
                  <a:lnTo>
                    <a:pt x="352" y="1439"/>
                  </a:lnTo>
                  <a:lnTo>
                    <a:pt x="347" y="1439"/>
                  </a:lnTo>
                  <a:lnTo>
                    <a:pt x="339" y="1435"/>
                  </a:lnTo>
                  <a:lnTo>
                    <a:pt x="330" y="1435"/>
                  </a:lnTo>
                  <a:lnTo>
                    <a:pt x="326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7" y="1431"/>
                  </a:lnTo>
                  <a:lnTo>
                    <a:pt x="292" y="1431"/>
                  </a:lnTo>
                  <a:lnTo>
                    <a:pt x="275" y="1426"/>
                  </a:lnTo>
                  <a:lnTo>
                    <a:pt x="267" y="1426"/>
                  </a:lnTo>
                  <a:lnTo>
                    <a:pt x="254" y="1431"/>
                  </a:lnTo>
                  <a:lnTo>
                    <a:pt x="242" y="1431"/>
                  </a:lnTo>
                  <a:lnTo>
                    <a:pt x="233" y="1431"/>
                  </a:lnTo>
                  <a:lnTo>
                    <a:pt x="220" y="1431"/>
                  </a:lnTo>
                  <a:lnTo>
                    <a:pt x="208" y="1431"/>
                  </a:lnTo>
                  <a:lnTo>
                    <a:pt x="199" y="1435"/>
                  </a:lnTo>
                  <a:lnTo>
                    <a:pt x="187" y="1435"/>
                  </a:lnTo>
                  <a:lnTo>
                    <a:pt x="178" y="1435"/>
                  </a:lnTo>
                  <a:lnTo>
                    <a:pt x="165" y="1439"/>
                  </a:lnTo>
                  <a:lnTo>
                    <a:pt x="157" y="1443"/>
                  </a:lnTo>
                  <a:lnTo>
                    <a:pt x="140" y="1448"/>
                  </a:lnTo>
                  <a:lnTo>
                    <a:pt x="131" y="1452"/>
                  </a:lnTo>
                  <a:lnTo>
                    <a:pt x="119" y="1452"/>
                  </a:lnTo>
                  <a:lnTo>
                    <a:pt x="110" y="1456"/>
                  </a:lnTo>
                  <a:lnTo>
                    <a:pt x="106" y="1460"/>
                  </a:lnTo>
                  <a:lnTo>
                    <a:pt x="102" y="1460"/>
                  </a:lnTo>
                  <a:lnTo>
                    <a:pt x="102" y="1456"/>
                  </a:lnTo>
                  <a:lnTo>
                    <a:pt x="98" y="1456"/>
                  </a:lnTo>
                  <a:lnTo>
                    <a:pt x="93" y="1452"/>
                  </a:lnTo>
                  <a:lnTo>
                    <a:pt x="89" y="1452"/>
                  </a:lnTo>
                  <a:lnTo>
                    <a:pt x="89" y="1448"/>
                  </a:lnTo>
                  <a:lnTo>
                    <a:pt x="85" y="1448"/>
                  </a:lnTo>
                  <a:lnTo>
                    <a:pt x="76" y="1439"/>
                  </a:lnTo>
                  <a:lnTo>
                    <a:pt x="68" y="1431"/>
                  </a:lnTo>
                  <a:lnTo>
                    <a:pt x="55" y="1422"/>
                  </a:lnTo>
                  <a:lnTo>
                    <a:pt x="47" y="1414"/>
                  </a:lnTo>
                  <a:lnTo>
                    <a:pt x="43" y="1410"/>
                  </a:lnTo>
                  <a:lnTo>
                    <a:pt x="34" y="1397"/>
                  </a:lnTo>
                  <a:lnTo>
                    <a:pt x="26" y="1393"/>
                  </a:lnTo>
                  <a:lnTo>
                    <a:pt x="17" y="1384"/>
                  </a:lnTo>
                  <a:lnTo>
                    <a:pt x="0" y="1367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4" name="Freeform 20"/>
            <p:cNvSpPr>
              <a:spLocks noEditPoints="1"/>
            </p:cNvSpPr>
            <p:nvPr/>
          </p:nvSpPr>
          <p:spPr bwMode="auto">
            <a:xfrm>
              <a:off x="1851040" y="4098250"/>
              <a:ext cx="101298" cy="170237"/>
            </a:xfrm>
            <a:custGeom>
              <a:avLst/>
              <a:gdLst>
                <a:gd name="T0" fmla="*/ 0 w 318"/>
                <a:gd name="T1" fmla="*/ 491 h 538"/>
                <a:gd name="T2" fmla="*/ 43 w 318"/>
                <a:gd name="T3" fmla="*/ 436 h 538"/>
                <a:gd name="T4" fmla="*/ 26 w 318"/>
                <a:gd name="T5" fmla="*/ 423 h 538"/>
                <a:gd name="T6" fmla="*/ 34 w 318"/>
                <a:gd name="T7" fmla="*/ 402 h 538"/>
                <a:gd name="T8" fmla="*/ 47 w 318"/>
                <a:gd name="T9" fmla="*/ 377 h 538"/>
                <a:gd name="T10" fmla="*/ 68 w 318"/>
                <a:gd name="T11" fmla="*/ 356 h 538"/>
                <a:gd name="T12" fmla="*/ 93 w 318"/>
                <a:gd name="T13" fmla="*/ 335 h 538"/>
                <a:gd name="T14" fmla="*/ 106 w 318"/>
                <a:gd name="T15" fmla="*/ 322 h 538"/>
                <a:gd name="T16" fmla="*/ 119 w 318"/>
                <a:gd name="T17" fmla="*/ 296 h 538"/>
                <a:gd name="T18" fmla="*/ 123 w 318"/>
                <a:gd name="T19" fmla="*/ 263 h 538"/>
                <a:gd name="T20" fmla="*/ 123 w 318"/>
                <a:gd name="T21" fmla="*/ 237 h 538"/>
                <a:gd name="T22" fmla="*/ 110 w 318"/>
                <a:gd name="T23" fmla="*/ 212 h 538"/>
                <a:gd name="T24" fmla="*/ 93 w 318"/>
                <a:gd name="T25" fmla="*/ 199 h 538"/>
                <a:gd name="T26" fmla="*/ 55 w 318"/>
                <a:gd name="T27" fmla="*/ 174 h 538"/>
                <a:gd name="T28" fmla="*/ 47 w 318"/>
                <a:gd name="T29" fmla="*/ 165 h 538"/>
                <a:gd name="T30" fmla="*/ 38 w 318"/>
                <a:gd name="T31" fmla="*/ 144 h 538"/>
                <a:gd name="T32" fmla="*/ 38 w 318"/>
                <a:gd name="T33" fmla="*/ 127 h 538"/>
                <a:gd name="T34" fmla="*/ 47 w 318"/>
                <a:gd name="T35" fmla="*/ 97 h 538"/>
                <a:gd name="T36" fmla="*/ 51 w 318"/>
                <a:gd name="T37" fmla="*/ 55 h 538"/>
                <a:gd name="T38" fmla="*/ 60 w 318"/>
                <a:gd name="T39" fmla="*/ 34 h 538"/>
                <a:gd name="T40" fmla="*/ 72 w 318"/>
                <a:gd name="T41" fmla="*/ 17 h 538"/>
                <a:gd name="T42" fmla="*/ 98 w 318"/>
                <a:gd name="T43" fmla="*/ 0 h 538"/>
                <a:gd name="T44" fmla="*/ 119 w 318"/>
                <a:gd name="T45" fmla="*/ 0 h 538"/>
                <a:gd name="T46" fmla="*/ 127 w 318"/>
                <a:gd name="T47" fmla="*/ 13 h 538"/>
                <a:gd name="T48" fmla="*/ 140 w 318"/>
                <a:gd name="T49" fmla="*/ 34 h 538"/>
                <a:gd name="T50" fmla="*/ 157 w 318"/>
                <a:gd name="T51" fmla="*/ 47 h 538"/>
                <a:gd name="T52" fmla="*/ 178 w 318"/>
                <a:gd name="T53" fmla="*/ 51 h 538"/>
                <a:gd name="T54" fmla="*/ 199 w 318"/>
                <a:gd name="T55" fmla="*/ 42 h 538"/>
                <a:gd name="T56" fmla="*/ 216 w 318"/>
                <a:gd name="T57" fmla="*/ 42 h 538"/>
                <a:gd name="T58" fmla="*/ 237 w 318"/>
                <a:gd name="T59" fmla="*/ 47 h 538"/>
                <a:gd name="T60" fmla="*/ 259 w 318"/>
                <a:gd name="T61" fmla="*/ 59 h 538"/>
                <a:gd name="T62" fmla="*/ 263 w 318"/>
                <a:gd name="T63" fmla="*/ 76 h 538"/>
                <a:gd name="T64" fmla="*/ 259 w 318"/>
                <a:gd name="T65" fmla="*/ 106 h 538"/>
                <a:gd name="T66" fmla="*/ 267 w 318"/>
                <a:gd name="T67" fmla="*/ 123 h 538"/>
                <a:gd name="T68" fmla="*/ 301 w 318"/>
                <a:gd name="T69" fmla="*/ 131 h 538"/>
                <a:gd name="T70" fmla="*/ 314 w 318"/>
                <a:gd name="T71" fmla="*/ 144 h 538"/>
                <a:gd name="T72" fmla="*/ 314 w 318"/>
                <a:gd name="T73" fmla="*/ 191 h 538"/>
                <a:gd name="T74" fmla="*/ 314 w 318"/>
                <a:gd name="T75" fmla="*/ 212 h 538"/>
                <a:gd name="T76" fmla="*/ 305 w 318"/>
                <a:gd name="T77" fmla="*/ 208 h 538"/>
                <a:gd name="T78" fmla="*/ 271 w 318"/>
                <a:gd name="T79" fmla="*/ 203 h 538"/>
                <a:gd name="T80" fmla="*/ 242 w 318"/>
                <a:gd name="T81" fmla="*/ 203 h 538"/>
                <a:gd name="T82" fmla="*/ 220 w 318"/>
                <a:gd name="T83" fmla="*/ 212 h 538"/>
                <a:gd name="T84" fmla="*/ 199 w 318"/>
                <a:gd name="T85" fmla="*/ 224 h 538"/>
                <a:gd name="T86" fmla="*/ 187 w 318"/>
                <a:gd name="T87" fmla="*/ 237 h 538"/>
                <a:gd name="T88" fmla="*/ 178 w 318"/>
                <a:gd name="T89" fmla="*/ 258 h 538"/>
                <a:gd name="T90" fmla="*/ 161 w 318"/>
                <a:gd name="T91" fmla="*/ 271 h 538"/>
                <a:gd name="T92" fmla="*/ 157 w 318"/>
                <a:gd name="T93" fmla="*/ 292 h 538"/>
                <a:gd name="T94" fmla="*/ 153 w 318"/>
                <a:gd name="T95" fmla="*/ 322 h 538"/>
                <a:gd name="T96" fmla="*/ 157 w 318"/>
                <a:gd name="T97" fmla="*/ 339 h 538"/>
                <a:gd name="T98" fmla="*/ 165 w 318"/>
                <a:gd name="T99" fmla="*/ 373 h 538"/>
                <a:gd name="T100" fmla="*/ 153 w 318"/>
                <a:gd name="T101" fmla="*/ 390 h 538"/>
                <a:gd name="T102" fmla="*/ 132 w 318"/>
                <a:gd name="T103" fmla="*/ 440 h 538"/>
                <a:gd name="T104" fmla="*/ 127 w 318"/>
                <a:gd name="T105" fmla="*/ 457 h 538"/>
                <a:gd name="T106" fmla="*/ 119 w 318"/>
                <a:gd name="T107" fmla="*/ 495 h 538"/>
                <a:gd name="T108" fmla="*/ 106 w 318"/>
                <a:gd name="T109" fmla="*/ 504 h 538"/>
                <a:gd name="T110" fmla="*/ 76 w 318"/>
                <a:gd name="T111" fmla="*/ 525 h 538"/>
                <a:gd name="T112" fmla="*/ 51 w 318"/>
                <a:gd name="T113" fmla="*/ 538 h 538"/>
                <a:gd name="T114" fmla="*/ 34 w 318"/>
                <a:gd name="T115" fmla="*/ 538 h 538"/>
                <a:gd name="T116" fmla="*/ 17 w 318"/>
                <a:gd name="T117" fmla="*/ 525 h 538"/>
                <a:gd name="T118" fmla="*/ 5 w 318"/>
                <a:gd name="T119" fmla="*/ 5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538">
                  <a:moveTo>
                    <a:pt x="318" y="212"/>
                  </a:moveTo>
                  <a:lnTo>
                    <a:pt x="318" y="216"/>
                  </a:lnTo>
                  <a:lnTo>
                    <a:pt x="318" y="212"/>
                  </a:lnTo>
                  <a:close/>
                  <a:moveTo>
                    <a:pt x="0" y="491"/>
                  </a:moveTo>
                  <a:lnTo>
                    <a:pt x="21" y="462"/>
                  </a:lnTo>
                  <a:lnTo>
                    <a:pt x="30" y="449"/>
                  </a:lnTo>
                  <a:lnTo>
                    <a:pt x="38" y="436"/>
                  </a:lnTo>
                  <a:lnTo>
                    <a:pt x="43" y="436"/>
                  </a:lnTo>
                  <a:lnTo>
                    <a:pt x="43" y="432"/>
                  </a:lnTo>
                  <a:lnTo>
                    <a:pt x="38" y="428"/>
                  </a:lnTo>
                  <a:lnTo>
                    <a:pt x="34" y="428"/>
                  </a:lnTo>
                  <a:lnTo>
                    <a:pt x="26" y="423"/>
                  </a:lnTo>
                  <a:lnTo>
                    <a:pt x="21" y="415"/>
                  </a:lnTo>
                  <a:lnTo>
                    <a:pt x="30" y="407"/>
                  </a:lnTo>
                  <a:lnTo>
                    <a:pt x="34" y="407"/>
                  </a:lnTo>
                  <a:lnTo>
                    <a:pt x="34" y="402"/>
                  </a:lnTo>
                  <a:lnTo>
                    <a:pt x="38" y="398"/>
                  </a:lnTo>
                  <a:lnTo>
                    <a:pt x="43" y="394"/>
                  </a:lnTo>
                  <a:lnTo>
                    <a:pt x="43" y="385"/>
                  </a:lnTo>
                  <a:lnTo>
                    <a:pt x="47" y="377"/>
                  </a:lnTo>
                  <a:lnTo>
                    <a:pt x="51" y="368"/>
                  </a:lnTo>
                  <a:lnTo>
                    <a:pt x="55" y="364"/>
                  </a:lnTo>
                  <a:lnTo>
                    <a:pt x="60" y="360"/>
                  </a:lnTo>
                  <a:lnTo>
                    <a:pt x="68" y="356"/>
                  </a:lnTo>
                  <a:lnTo>
                    <a:pt x="72" y="352"/>
                  </a:lnTo>
                  <a:lnTo>
                    <a:pt x="76" y="352"/>
                  </a:lnTo>
                  <a:lnTo>
                    <a:pt x="93" y="339"/>
                  </a:lnTo>
                  <a:lnTo>
                    <a:pt x="93" y="335"/>
                  </a:lnTo>
                  <a:lnTo>
                    <a:pt x="98" y="330"/>
                  </a:lnTo>
                  <a:lnTo>
                    <a:pt x="102" y="330"/>
                  </a:lnTo>
                  <a:lnTo>
                    <a:pt x="102" y="326"/>
                  </a:lnTo>
                  <a:lnTo>
                    <a:pt x="106" y="322"/>
                  </a:lnTo>
                  <a:lnTo>
                    <a:pt x="110" y="313"/>
                  </a:lnTo>
                  <a:lnTo>
                    <a:pt x="115" y="305"/>
                  </a:lnTo>
                  <a:lnTo>
                    <a:pt x="115" y="301"/>
                  </a:lnTo>
                  <a:lnTo>
                    <a:pt x="119" y="296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23" y="267"/>
                  </a:lnTo>
                  <a:lnTo>
                    <a:pt x="123" y="263"/>
                  </a:lnTo>
                  <a:lnTo>
                    <a:pt x="127" y="254"/>
                  </a:lnTo>
                  <a:lnTo>
                    <a:pt x="127" y="250"/>
                  </a:lnTo>
                  <a:lnTo>
                    <a:pt x="127" y="246"/>
                  </a:lnTo>
                  <a:lnTo>
                    <a:pt x="123" y="237"/>
                  </a:lnTo>
                  <a:lnTo>
                    <a:pt x="123" y="233"/>
                  </a:lnTo>
                  <a:lnTo>
                    <a:pt x="119" y="224"/>
                  </a:lnTo>
                  <a:lnTo>
                    <a:pt x="115" y="220"/>
                  </a:lnTo>
                  <a:lnTo>
                    <a:pt x="110" y="212"/>
                  </a:lnTo>
                  <a:lnTo>
                    <a:pt x="106" y="208"/>
                  </a:lnTo>
                  <a:lnTo>
                    <a:pt x="102" y="203"/>
                  </a:lnTo>
                  <a:lnTo>
                    <a:pt x="98" y="199"/>
                  </a:lnTo>
                  <a:lnTo>
                    <a:pt x="93" y="199"/>
                  </a:lnTo>
                  <a:lnTo>
                    <a:pt x="76" y="191"/>
                  </a:lnTo>
                  <a:lnTo>
                    <a:pt x="72" y="186"/>
                  </a:lnTo>
                  <a:lnTo>
                    <a:pt x="60" y="178"/>
                  </a:lnTo>
                  <a:lnTo>
                    <a:pt x="55" y="174"/>
                  </a:lnTo>
                  <a:lnTo>
                    <a:pt x="51" y="174"/>
                  </a:lnTo>
                  <a:lnTo>
                    <a:pt x="51" y="169"/>
                  </a:lnTo>
                  <a:lnTo>
                    <a:pt x="47" y="169"/>
                  </a:lnTo>
                  <a:lnTo>
                    <a:pt x="47" y="165"/>
                  </a:lnTo>
                  <a:lnTo>
                    <a:pt x="47" y="161"/>
                  </a:lnTo>
                  <a:lnTo>
                    <a:pt x="43" y="157"/>
                  </a:lnTo>
                  <a:lnTo>
                    <a:pt x="43" y="153"/>
                  </a:lnTo>
                  <a:lnTo>
                    <a:pt x="38" y="144"/>
                  </a:lnTo>
                  <a:lnTo>
                    <a:pt x="38" y="140"/>
                  </a:lnTo>
                  <a:lnTo>
                    <a:pt x="38" y="136"/>
                  </a:lnTo>
                  <a:lnTo>
                    <a:pt x="38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43" y="114"/>
                  </a:lnTo>
                  <a:lnTo>
                    <a:pt x="43" y="106"/>
                  </a:lnTo>
                  <a:lnTo>
                    <a:pt x="47" y="97"/>
                  </a:lnTo>
                  <a:lnTo>
                    <a:pt x="47" y="89"/>
                  </a:lnTo>
                  <a:lnTo>
                    <a:pt x="51" y="72"/>
                  </a:lnTo>
                  <a:lnTo>
                    <a:pt x="51" y="64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64" y="26"/>
                  </a:lnTo>
                  <a:lnTo>
                    <a:pt x="68" y="21"/>
                  </a:lnTo>
                  <a:lnTo>
                    <a:pt x="72" y="17"/>
                  </a:lnTo>
                  <a:lnTo>
                    <a:pt x="76" y="13"/>
                  </a:lnTo>
                  <a:lnTo>
                    <a:pt x="81" y="9"/>
                  </a:lnTo>
                  <a:lnTo>
                    <a:pt x="93" y="4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27" y="9"/>
                  </a:lnTo>
                  <a:lnTo>
                    <a:pt x="127" y="13"/>
                  </a:lnTo>
                  <a:lnTo>
                    <a:pt x="132" y="21"/>
                  </a:lnTo>
                  <a:lnTo>
                    <a:pt x="132" y="26"/>
                  </a:lnTo>
                  <a:lnTo>
                    <a:pt x="136" y="30"/>
                  </a:lnTo>
                  <a:lnTo>
                    <a:pt x="140" y="34"/>
                  </a:lnTo>
                  <a:lnTo>
                    <a:pt x="144" y="38"/>
                  </a:lnTo>
                  <a:lnTo>
                    <a:pt x="148" y="42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65" y="51"/>
                  </a:lnTo>
                  <a:lnTo>
                    <a:pt x="170" y="51"/>
                  </a:lnTo>
                  <a:lnTo>
                    <a:pt x="174" y="51"/>
                  </a:lnTo>
                  <a:lnTo>
                    <a:pt x="178" y="51"/>
                  </a:lnTo>
                  <a:lnTo>
                    <a:pt x="182" y="51"/>
                  </a:lnTo>
                  <a:lnTo>
                    <a:pt x="187" y="51"/>
                  </a:lnTo>
                  <a:lnTo>
                    <a:pt x="191" y="47"/>
                  </a:lnTo>
                  <a:lnTo>
                    <a:pt x="199" y="42"/>
                  </a:lnTo>
                  <a:lnTo>
                    <a:pt x="203" y="42"/>
                  </a:lnTo>
                  <a:lnTo>
                    <a:pt x="208" y="42"/>
                  </a:lnTo>
                  <a:lnTo>
                    <a:pt x="216" y="38"/>
                  </a:lnTo>
                  <a:lnTo>
                    <a:pt x="216" y="42"/>
                  </a:lnTo>
                  <a:lnTo>
                    <a:pt x="225" y="42"/>
                  </a:lnTo>
                  <a:lnTo>
                    <a:pt x="229" y="42"/>
                  </a:lnTo>
                  <a:lnTo>
                    <a:pt x="233" y="42"/>
                  </a:lnTo>
                  <a:lnTo>
                    <a:pt x="237" y="47"/>
                  </a:lnTo>
                  <a:lnTo>
                    <a:pt x="242" y="47"/>
                  </a:lnTo>
                  <a:lnTo>
                    <a:pt x="246" y="51"/>
                  </a:lnTo>
                  <a:lnTo>
                    <a:pt x="254" y="55"/>
                  </a:lnTo>
                  <a:lnTo>
                    <a:pt x="259" y="59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3" y="72"/>
                  </a:lnTo>
                  <a:lnTo>
                    <a:pt x="263" y="76"/>
                  </a:lnTo>
                  <a:lnTo>
                    <a:pt x="263" y="93"/>
                  </a:lnTo>
                  <a:lnTo>
                    <a:pt x="259" y="97"/>
                  </a:lnTo>
                  <a:lnTo>
                    <a:pt x="259" y="102"/>
                  </a:lnTo>
                  <a:lnTo>
                    <a:pt x="259" y="106"/>
                  </a:lnTo>
                  <a:lnTo>
                    <a:pt x="263" y="114"/>
                  </a:lnTo>
                  <a:lnTo>
                    <a:pt x="263" y="119"/>
                  </a:lnTo>
                  <a:lnTo>
                    <a:pt x="267" y="119"/>
                  </a:lnTo>
                  <a:lnTo>
                    <a:pt x="267" y="123"/>
                  </a:lnTo>
                  <a:lnTo>
                    <a:pt x="271" y="123"/>
                  </a:lnTo>
                  <a:lnTo>
                    <a:pt x="284" y="123"/>
                  </a:lnTo>
                  <a:lnTo>
                    <a:pt x="292" y="127"/>
                  </a:lnTo>
                  <a:lnTo>
                    <a:pt x="301" y="131"/>
                  </a:lnTo>
                  <a:lnTo>
                    <a:pt x="305" y="131"/>
                  </a:lnTo>
                  <a:lnTo>
                    <a:pt x="309" y="136"/>
                  </a:lnTo>
                  <a:lnTo>
                    <a:pt x="314" y="140"/>
                  </a:lnTo>
                  <a:lnTo>
                    <a:pt x="314" y="144"/>
                  </a:lnTo>
                  <a:lnTo>
                    <a:pt x="318" y="148"/>
                  </a:lnTo>
                  <a:lnTo>
                    <a:pt x="318" y="157"/>
                  </a:lnTo>
                  <a:lnTo>
                    <a:pt x="318" y="165"/>
                  </a:lnTo>
                  <a:lnTo>
                    <a:pt x="314" y="191"/>
                  </a:lnTo>
                  <a:lnTo>
                    <a:pt x="314" y="195"/>
                  </a:lnTo>
                  <a:lnTo>
                    <a:pt x="314" y="203"/>
                  </a:lnTo>
                  <a:lnTo>
                    <a:pt x="314" y="208"/>
                  </a:lnTo>
                  <a:lnTo>
                    <a:pt x="314" y="212"/>
                  </a:lnTo>
                  <a:lnTo>
                    <a:pt x="318" y="212"/>
                  </a:lnTo>
                  <a:lnTo>
                    <a:pt x="314" y="212"/>
                  </a:lnTo>
                  <a:lnTo>
                    <a:pt x="309" y="212"/>
                  </a:lnTo>
                  <a:lnTo>
                    <a:pt x="305" y="208"/>
                  </a:lnTo>
                  <a:lnTo>
                    <a:pt x="297" y="208"/>
                  </a:lnTo>
                  <a:lnTo>
                    <a:pt x="288" y="203"/>
                  </a:lnTo>
                  <a:lnTo>
                    <a:pt x="280" y="203"/>
                  </a:lnTo>
                  <a:lnTo>
                    <a:pt x="271" y="203"/>
                  </a:lnTo>
                  <a:lnTo>
                    <a:pt x="263" y="203"/>
                  </a:lnTo>
                  <a:lnTo>
                    <a:pt x="259" y="203"/>
                  </a:lnTo>
                  <a:lnTo>
                    <a:pt x="250" y="203"/>
                  </a:lnTo>
                  <a:lnTo>
                    <a:pt x="242" y="203"/>
                  </a:lnTo>
                  <a:lnTo>
                    <a:pt x="233" y="203"/>
                  </a:lnTo>
                  <a:lnTo>
                    <a:pt x="229" y="208"/>
                  </a:lnTo>
                  <a:lnTo>
                    <a:pt x="225" y="208"/>
                  </a:lnTo>
                  <a:lnTo>
                    <a:pt x="220" y="212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203" y="220"/>
                  </a:lnTo>
                  <a:lnTo>
                    <a:pt x="199" y="224"/>
                  </a:lnTo>
                  <a:lnTo>
                    <a:pt x="195" y="229"/>
                  </a:lnTo>
                  <a:lnTo>
                    <a:pt x="191" y="229"/>
                  </a:lnTo>
                  <a:lnTo>
                    <a:pt x="191" y="233"/>
                  </a:lnTo>
                  <a:lnTo>
                    <a:pt x="187" y="237"/>
                  </a:lnTo>
                  <a:lnTo>
                    <a:pt x="187" y="246"/>
                  </a:lnTo>
                  <a:lnTo>
                    <a:pt x="182" y="250"/>
                  </a:lnTo>
                  <a:lnTo>
                    <a:pt x="178" y="254"/>
                  </a:lnTo>
                  <a:lnTo>
                    <a:pt x="178" y="258"/>
                  </a:lnTo>
                  <a:lnTo>
                    <a:pt x="174" y="258"/>
                  </a:lnTo>
                  <a:lnTo>
                    <a:pt x="170" y="263"/>
                  </a:lnTo>
                  <a:lnTo>
                    <a:pt x="165" y="267"/>
                  </a:lnTo>
                  <a:lnTo>
                    <a:pt x="161" y="271"/>
                  </a:lnTo>
                  <a:lnTo>
                    <a:pt x="161" y="275"/>
                  </a:lnTo>
                  <a:lnTo>
                    <a:pt x="157" y="280"/>
                  </a:lnTo>
                  <a:lnTo>
                    <a:pt x="157" y="284"/>
                  </a:lnTo>
                  <a:lnTo>
                    <a:pt x="157" y="292"/>
                  </a:lnTo>
                  <a:lnTo>
                    <a:pt x="153" y="301"/>
                  </a:lnTo>
                  <a:lnTo>
                    <a:pt x="153" y="309"/>
                  </a:lnTo>
                  <a:lnTo>
                    <a:pt x="153" y="318"/>
                  </a:lnTo>
                  <a:lnTo>
                    <a:pt x="153" y="322"/>
                  </a:lnTo>
                  <a:lnTo>
                    <a:pt x="153" y="326"/>
                  </a:lnTo>
                  <a:lnTo>
                    <a:pt x="153" y="330"/>
                  </a:lnTo>
                  <a:lnTo>
                    <a:pt x="153" y="335"/>
                  </a:lnTo>
                  <a:lnTo>
                    <a:pt x="157" y="339"/>
                  </a:lnTo>
                  <a:lnTo>
                    <a:pt x="157" y="343"/>
                  </a:lnTo>
                  <a:lnTo>
                    <a:pt x="161" y="364"/>
                  </a:lnTo>
                  <a:lnTo>
                    <a:pt x="165" y="368"/>
                  </a:lnTo>
                  <a:lnTo>
                    <a:pt x="165" y="373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61" y="381"/>
                  </a:lnTo>
                  <a:lnTo>
                    <a:pt x="153" y="390"/>
                  </a:lnTo>
                  <a:lnTo>
                    <a:pt x="153" y="394"/>
                  </a:lnTo>
                  <a:lnTo>
                    <a:pt x="144" y="407"/>
                  </a:lnTo>
                  <a:lnTo>
                    <a:pt x="144" y="411"/>
                  </a:lnTo>
                  <a:lnTo>
                    <a:pt x="132" y="440"/>
                  </a:lnTo>
                  <a:lnTo>
                    <a:pt x="132" y="445"/>
                  </a:lnTo>
                  <a:lnTo>
                    <a:pt x="127" y="449"/>
                  </a:lnTo>
                  <a:lnTo>
                    <a:pt x="127" y="453"/>
                  </a:lnTo>
                  <a:lnTo>
                    <a:pt x="127" y="457"/>
                  </a:lnTo>
                  <a:lnTo>
                    <a:pt x="123" y="474"/>
                  </a:lnTo>
                  <a:lnTo>
                    <a:pt x="123" y="479"/>
                  </a:lnTo>
                  <a:lnTo>
                    <a:pt x="119" y="487"/>
                  </a:lnTo>
                  <a:lnTo>
                    <a:pt x="119" y="495"/>
                  </a:lnTo>
                  <a:lnTo>
                    <a:pt x="115" y="495"/>
                  </a:lnTo>
                  <a:lnTo>
                    <a:pt x="115" y="500"/>
                  </a:lnTo>
                  <a:lnTo>
                    <a:pt x="110" y="504"/>
                  </a:lnTo>
                  <a:lnTo>
                    <a:pt x="106" y="504"/>
                  </a:lnTo>
                  <a:lnTo>
                    <a:pt x="106" y="508"/>
                  </a:lnTo>
                  <a:lnTo>
                    <a:pt x="98" y="512"/>
                  </a:lnTo>
                  <a:lnTo>
                    <a:pt x="89" y="517"/>
                  </a:lnTo>
                  <a:lnTo>
                    <a:pt x="76" y="525"/>
                  </a:lnTo>
                  <a:lnTo>
                    <a:pt x="72" y="529"/>
                  </a:lnTo>
                  <a:lnTo>
                    <a:pt x="64" y="534"/>
                  </a:lnTo>
                  <a:lnTo>
                    <a:pt x="55" y="534"/>
                  </a:lnTo>
                  <a:lnTo>
                    <a:pt x="51" y="538"/>
                  </a:lnTo>
                  <a:lnTo>
                    <a:pt x="47" y="538"/>
                  </a:lnTo>
                  <a:lnTo>
                    <a:pt x="43" y="538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30" y="538"/>
                  </a:lnTo>
                  <a:lnTo>
                    <a:pt x="26" y="534"/>
                  </a:lnTo>
                  <a:lnTo>
                    <a:pt x="21" y="529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7"/>
                  </a:lnTo>
                  <a:lnTo>
                    <a:pt x="9" y="504"/>
                  </a:lnTo>
                  <a:lnTo>
                    <a:pt x="5" y="500"/>
                  </a:lnTo>
                  <a:lnTo>
                    <a:pt x="5" y="495"/>
                  </a:lnTo>
                  <a:lnTo>
                    <a:pt x="5" y="491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5" name="Freeform 21"/>
            <p:cNvSpPr>
              <a:spLocks/>
            </p:cNvSpPr>
            <p:nvPr/>
          </p:nvSpPr>
          <p:spPr bwMode="auto">
            <a:xfrm>
              <a:off x="2225280" y="2325534"/>
              <a:ext cx="578243" cy="655624"/>
            </a:xfrm>
            <a:custGeom>
              <a:avLst/>
              <a:gdLst>
                <a:gd name="T0" fmla="*/ 72 w 1825"/>
                <a:gd name="T1" fmla="*/ 1287 h 2066"/>
                <a:gd name="T2" fmla="*/ 153 w 1825"/>
                <a:gd name="T3" fmla="*/ 1240 h 2066"/>
                <a:gd name="T4" fmla="*/ 127 w 1825"/>
                <a:gd name="T5" fmla="*/ 1181 h 2066"/>
                <a:gd name="T6" fmla="*/ 60 w 1825"/>
                <a:gd name="T7" fmla="*/ 1092 h 2066"/>
                <a:gd name="T8" fmla="*/ 68 w 1825"/>
                <a:gd name="T9" fmla="*/ 918 h 2066"/>
                <a:gd name="T10" fmla="*/ 85 w 1825"/>
                <a:gd name="T11" fmla="*/ 808 h 2066"/>
                <a:gd name="T12" fmla="*/ 246 w 1825"/>
                <a:gd name="T13" fmla="*/ 791 h 2066"/>
                <a:gd name="T14" fmla="*/ 276 w 1825"/>
                <a:gd name="T15" fmla="*/ 736 h 2066"/>
                <a:gd name="T16" fmla="*/ 483 w 1825"/>
                <a:gd name="T17" fmla="*/ 296 h 2066"/>
                <a:gd name="T18" fmla="*/ 513 w 1825"/>
                <a:gd name="T19" fmla="*/ 224 h 2066"/>
                <a:gd name="T20" fmla="*/ 534 w 1825"/>
                <a:gd name="T21" fmla="*/ 118 h 2066"/>
                <a:gd name="T22" fmla="*/ 627 w 1825"/>
                <a:gd name="T23" fmla="*/ 4 h 2066"/>
                <a:gd name="T24" fmla="*/ 779 w 1825"/>
                <a:gd name="T25" fmla="*/ 12 h 2066"/>
                <a:gd name="T26" fmla="*/ 864 w 1825"/>
                <a:gd name="T27" fmla="*/ 59 h 2066"/>
                <a:gd name="T28" fmla="*/ 966 w 1825"/>
                <a:gd name="T29" fmla="*/ 131 h 2066"/>
                <a:gd name="T30" fmla="*/ 1080 w 1825"/>
                <a:gd name="T31" fmla="*/ 262 h 2066"/>
                <a:gd name="T32" fmla="*/ 1139 w 1825"/>
                <a:gd name="T33" fmla="*/ 355 h 2066"/>
                <a:gd name="T34" fmla="*/ 1207 w 1825"/>
                <a:gd name="T35" fmla="*/ 448 h 2066"/>
                <a:gd name="T36" fmla="*/ 1317 w 1825"/>
                <a:gd name="T37" fmla="*/ 541 h 2066"/>
                <a:gd name="T38" fmla="*/ 1410 w 1825"/>
                <a:gd name="T39" fmla="*/ 588 h 2066"/>
                <a:gd name="T40" fmla="*/ 1482 w 1825"/>
                <a:gd name="T41" fmla="*/ 601 h 2066"/>
                <a:gd name="T42" fmla="*/ 1554 w 1825"/>
                <a:gd name="T43" fmla="*/ 626 h 2066"/>
                <a:gd name="T44" fmla="*/ 1702 w 1825"/>
                <a:gd name="T45" fmla="*/ 592 h 2066"/>
                <a:gd name="T46" fmla="*/ 1728 w 1825"/>
                <a:gd name="T47" fmla="*/ 711 h 2066"/>
                <a:gd name="T48" fmla="*/ 1791 w 1825"/>
                <a:gd name="T49" fmla="*/ 711 h 2066"/>
                <a:gd name="T50" fmla="*/ 1821 w 1825"/>
                <a:gd name="T51" fmla="*/ 753 h 2066"/>
                <a:gd name="T52" fmla="*/ 1787 w 1825"/>
                <a:gd name="T53" fmla="*/ 867 h 2066"/>
                <a:gd name="T54" fmla="*/ 1761 w 1825"/>
                <a:gd name="T55" fmla="*/ 1003 h 2066"/>
                <a:gd name="T56" fmla="*/ 1749 w 1825"/>
                <a:gd name="T57" fmla="*/ 1126 h 2066"/>
                <a:gd name="T58" fmla="*/ 1647 w 1825"/>
                <a:gd name="T59" fmla="*/ 1219 h 2066"/>
                <a:gd name="T60" fmla="*/ 1575 w 1825"/>
                <a:gd name="T61" fmla="*/ 1236 h 2066"/>
                <a:gd name="T62" fmla="*/ 1452 w 1825"/>
                <a:gd name="T63" fmla="*/ 1223 h 2066"/>
                <a:gd name="T64" fmla="*/ 1351 w 1825"/>
                <a:gd name="T65" fmla="*/ 1215 h 2066"/>
                <a:gd name="T66" fmla="*/ 1296 w 1825"/>
                <a:gd name="T67" fmla="*/ 1172 h 2066"/>
                <a:gd name="T68" fmla="*/ 1258 w 1825"/>
                <a:gd name="T69" fmla="*/ 1227 h 2066"/>
                <a:gd name="T70" fmla="*/ 1122 w 1825"/>
                <a:gd name="T71" fmla="*/ 1337 h 2066"/>
                <a:gd name="T72" fmla="*/ 1126 w 1825"/>
                <a:gd name="T73" fmla="*/ 1409 h 2066"/>
                <a:gd name="T74" fmla="*/ 1169 w 1825"/>
                <a:gd name="T75" fmla="*/ 1503 h 2066"/>
                <a:gd name="T76" fmla="*/ 1207 w 1825"/>
                <a:gd name="T77" fmla="*/ 1621 h 2066"/>
                <a:gd name="T78" fmla="*/ 1169 w 1825"/>
                <a:gd name="T79" fmla="*/ 1608 h 2066"/>
                <a:gd name="T80" fmla="*/ 1148 w 1825"/>
                <a:gd name="T81" fmla="*/ 1570 h 2066"/>
                <a:gd name="T82" fmla="*/ 1055 w 1825"/>
                <a:gd name="T83" fmla="*/ 1583 h 2066"/>
                <a:gd name="T84" fmla="*/ 991 w 1825"/>
                <a:gd name="T85" fmla="*/ 1625 h 2066"/>
                <a:gd name="T86" fmla="*/ 898 w 1825"/>
                <a:gd name="T87" fmla="*/ 1655 h 2066"/>
                <a:gd name="T88" fmla="*/ 822 w 1825"/>
                <a:gd name="T89" fmla="*/ 1676 h 2066"/>
                <a:gd name="T90" fmla="*/ 864 w 1825"/>
                <a:gd name="T91" fmla="*/ 1769 h 2066"/>
                <a:gd name="T92" fmla="*/ 944 w 1825"/>
                <a:gd name="T93" fmla="*/ 1884 h 2066"/>
                <a:gd name="T94" fmla="*/ 915 w 1825"/>
                <a:gd name="T95" fmla="*/ 2019 h 2066"/>
                <a:gd name="T96" fmla="*/ 796 w 1825"/>
                <a:gd name="T97" fmla="*/ 2032 h 2066"/>
                <a:gd name="T98" fmla="*/ 661 w 1825"/>
                <a:gd name="T99" fmla="*/ 2040 h 2066"/>
                <a:gd name="T100" fmla="*/ 602 w 1825"/>
                <a:gd name="T101" fmla="*/ 2066 h 2066"/>
                <a:gd name="T102" fmla="*/ 525 w 1825"/>
                <a:gd name="T103" fmla="*/ 2036 h 2066"/>
                <a:gd name="T104" fmla="*/ 445 w 1825"/>
                <a:gd name="T105" fmla="*/ 1964 h 2066"/>
                <a:gd name="T106" fmla="*/ 436 w 1825"/>
                <a:gd name="T107" fmla="*/ 1879 h 2066"/>
                <a:gd name="T108" fmla="*/ 360 w 1825"/>
                <a:gd name="T109" fmla="*/ 1816 h 2066"/>
                <a:gd name="T110" fmla="*/ 335 w 1825"/>
                <a:gd name="T111" fmla="*/ 1740 h 2066"/>
                <a:gd name="T112" fmla="*/ 326 w 1825"/>
                <a:gd name="T113" fmla="*/ 1663 h 2066"/>
                <a:gd name="T114" fmla="*/ 229 w 1825"/>
                <a:gd name="T115" fmla="*/ 1536 h 2066"/>
                <a:gd name="T116" fmla="*/ 195 w 1825"/>
                <a:gd name="T117" fmla="*/ 1481 h 2066"/>
                <a:gd name="T118" fmla="*/ 94 w 1825"/>
                <a:gd name="T119" fmla="*/ 1431 h 2066"/>
                <a:gd name="T120" fmla="*/ 22 w 1825"/>
                <a:gd name="T121" fmla="*/ 1384 h 2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5" h="2066">
                  <a:moveTo>
                    <a:pt x="0" y="1308"/>
                  </a:moveTo>
                  <a:lnTo>
                    <a:pt x="0" y="1312"/>
                  </a:lnTo>
                  <a:lnTo>
                    <a:pt x="5" y="1312"/>
                  </a:lnTo>
                  <a:lnTo>
                    <a:pt x="9" y="1312"/>
                  </a:lnTo>
                  <a:lnTo>
                    <a:pt x="13" y="1308"/>
                  </a:lnTo>
                  <a:lnTo>
                    <a:pt x="22" y="1308"/>
                  </a:lnTo>
                  <a:lnTo>
                    <a:pt x="26" y="1304"/>
                  </a:lnTo>
                  <a:lnTo>
                    <a:pt x="34" y="1299"/>
                  </a:lnTo>
                  <a:lnTo>
                    <a:pt x="38" y="1299"/>
                  </a:lnTo>
                  <a:lnTo>
                    <a:pt x="43" y="1295"/>
                  </a:lnTo>
                  <a:lnTo>
                    <a:pt x="51" y="1295"/>
                  </a:lnTo>
                  <a:lnTo>
                    <a:pt x="60" y="1291"/>
                  </a:lnTo>
                  <a:lnTo>
                    <a:pt x="72" y="1287"/>
                  </a:lnTo>
                  <a:lnTo>
                    <a:pt x="94" y="1282"/>
                  </a:lnTo>
                  <a:lnTo>
                    <a:pt x="102" y="1278"/>
                  </a:lnTo>
                  <a:lnTo>
                    <a:pt x="106" y="1278"/>
                  </a:lnTo>
                  <a:lnTo>
                    <a:pt x="115" y="1278"/>
                  </a:lnTo>
                  <a:lnTo>
                    <a:pt x="119" y="1274"/>
                  </a:lnTo>
                  <a:lnTo>
                    <a:pt x="123" y="1274"/>
                  </a:lnTo>
                  <a:lnTo>
                    <a:pt x="127" y="1270"/>
                  </a:lnTo>
                  <a:lnTo>
                    <a:pt x="132" y="1265"/>
                  </a:lnTo>
                  <a:lnTo>
                    <a:pt x="140" y="1261"/>
                  </a:lnTo>
                  <a:lnTo>
                    <a:pt x="144" y="1257"/>
                  </a:lnTo>
                  <a:lnTo>
                    <a:pt x="149" y="1253"/>
                  </a:lnTo>
                  <a:lnTo>
                    <a:pt x="153" y="1244"/>
                  </a:lnTo>
                  <a:lnTo>
                    <a:pt x="153" y="1240"/>
                  </a:lnTo>
                  <a:lnTo>
                    <a:pt x="153" y="1236"/>
                  </a:lnTo>
                  <a:lnTo>
                    <a:pt x="157" y="1232"/>
                  </a:lnTo>
                  <a:lnTo>
                    <a:pt x="157" y="1227"/>
                  </a:lnTo>
                  <a:lnTo>
                    <a:pt x="157" y="1223"/>
                  </a:lnTo>
                  <a:lnTo>
                    <a:pt x="153" y="1219"/>
                  </a:lnTo>
                  <a:lnTo>
                    <a:pt x="153" y="1210"/>
                  </a:lnTo>
                  <a:lnTo>
                    <a:pt x="153" y="1206"/>
                  </a:lnTo>
                  <a:lnTo>
                    <a:pt x="149" y="1202"/>
                  </a:lnTo>
                  <a:lnTo>
                    <a:pt x="149" y="1198"/>
                  </a:lnTo>
                  <a:lnTo>
                    <a:pt x="144" y="1198"/>
                  </a:lnTo>
                  <a:lnTo>
                    <a:pt x="140" y="1189"/>
                  </a:lnTo>
                  <a:lnTo>
                    <a:pt x="136" y="1185"/>
                  </a:lnTo>
                  <a:lnTo>
                    <a:pt x="127" y="1181"/>
                  </a:lnTo>
                  <a:lnTo>
                    <a:pt x="119" y="1177"/>
                  </a:lnTo>
                  <a:lnTo>
                    <a:pt x="98" y="1160"/>
                  </a:lnTo>
                  <a:lnTo>
                    <a:pt x="89" y="1155"/>
                  </a:lnTo>
                  <a:lnTo>
                    <a:pt x="85" y="1147"/>
                  </a:lnTo>
                  <a:lnTo>
                    <a:pt x="77" y="1143"/>
                  </a:lnTo>
                  <a:lnTo>
                    <a:pt x="72" y="1134"/>
                  </a:lnTo>
                  <a:lnTo>
                    <a:pt x="68" y="1126"/>
                  </a:lnTo>
                  <a:lnTo>
                    <a:pt x="68" y="1121"/>
                  </a:lnTo>
                  <a:lnTo>
                    <a:pt x="64" y="1113"/>
                  </a:lnTo>
                  <a:lnTo>
                    <a:pt x="64" y="1109"/>
                  </a:lnTo>
                  <a:lnTo>
                    <a:pt x="64" y="1105"/>
                  </a:lnTo>
                  <a:lnTo>
                    <a:pt x="60" y="1096"/>
                  </a:lnTo>
                  <a:lnTo>
                    <a:pt x="60" y="1092"/>
                  </a:lnTo>
                  <a:lnTo>
                    <a:pt x="64" y="1092"/>
                  </a:lnTo>
                  <a:lnTo>
                    <a:pt x="60" y="1037"/>
                  </a:lnTo>
                  <a:lnTo>
                    <a:pt x="60" y="1020"/>
                  </a:lnTo>
                  <a:lnTo>
                    <a:pt x="60" y="999"/>
                  </a:lnTo>
                  <a:lnTo>
                    <a:pt x="60" y="982"/>
                  </a:lnTo>
                  <a:lnTo>
                    <a:pt x="60" y="969"/>
                  </a:lnTo>
                  <a:lnTo>
                    <a:pt x="64" y="961"/>
                  </a:lnTo>
                  <a:lnTo>
                    <a:pt x="64" y="952"/>
                  </a:lnTo>
                  <a:lnTo>
                    <a:pt x="64" y="948"/>
                  </a:lnTo>
                  <a:lnTo>
                    <a:pt x="64" y="944"/>
                  </a:lnTo>
                  <a:lnTo>
                    <a:pt x="68" y="931"/>
                  </a:lnTo>
                  <a:lnTo>
                    <a:pt x="68" y="927"/>
                  </a:lnTo>
                  <a:lnTo>
                    <a:pt x="68" y="918"/>
                  </a:lnTo>
                  <a:lnTo>
                    <a:pt x="72" y="910"/>
                  </a:lnTo>
                  <a:lnTo>
                    <a:pt x="72" y="901"/>
                  </a:lnTo>
                  <a:lnTo>
                    <a:pt x="72" y="893"/>
                  </a:lnTo>
                  <a:lnTo>
                    <a:pt x="72" y="855"/>
                  </a:lnTo>
                  <a:lnTo>
                    <a:pt x="72" y="846"/>
                  </a:lnTo>
                  <a:lnTo>
                    <a:pt x="72" y="838"/>
                  </a:lnTo>
                  <a:lnTo>
                    <a:pt x="72" y="834"/>
                  </a:lnTo>
                  <a:lnTo>
                    <a:pt x="72" y="825"/>
                  </a:lnTo>
                  <a:lnTo>
                    <a:pt x="77" y="821"/>
                  </a:lnTo>
                  <a:lnTo>
                    <a:pt x="77" y="817"/>
                  </a:lnTo>
                  <a:lnTo>
                    <a:pt x="81" y="817"/>
                  </a:lnTo>
                  <a:lnTo>
                    <a:pt x="81" y="812"/>
                  </a:lnTo>
                  <a:lnTo>
                    <a:pt x="85" y="808"/>
                  </a:lnTo>
                  <a:lnTo>
                    <a:pt x="94" y="808"/>
                  </a:lnTo>
                  <a:lnTo>
                    <a:pt x="98" y="804"/>
                  </a:lnTo>
                  <a:lnTo>
                    <a:pt x="106" y="804"/>
                  </a:lnTo>
                  <a:lnTo>
                    <a:pt x="115" y="804"/>
                  </a:lnTo>
                  <a:lnTo>
                    <a:pt x="127" y="804"/>
                  </a:lnTo>
                  <a:lnTo>
                    <a:pt x="140" y="804"/>
                  </a:lnTo>
                  <a:lnTo>
                    <a:pt x="191" y="800"/>
                  </a:lnTo>
                  <a:lnTo>
                    <a:pt x="208" y="800"/>
                  </a:lnTo>
                  <a:lnTo>
                    <a:pt x="225" y="800"/>
                  </a:lnTo>
                  <a:lnTo>
                    <a:pt x="233" y="795"/>
                  </a:lnTo>
                  <a:lnTo>
                    <a:pt x="237" y="795"/>
                  </a:lnTo>
                  <a:lnTo>
                    <a:pt x="242" y="795"/>
                  </a:lnTo>
                  <a:lnTo>
                    <a:pt x="246" y="791"/>
                  </a:lnTo>
                  <a:lnTo>
                    <a:pt x="250" y="791"/>
                  </a:lnTo>
                  <a:lnTo>
                    <a:pt x="254" y="787"/>
                  </a:lnTo>
                  <a:lnTo>
                    <a:pt x="254" y="783"/>
                  </a:lnTo>
                  <a:lnTo>
                    <a:pt x="259" y="779"/>
                  </a:lnTo>
                  <a:lnTo>
                    <a:pt x="263" y="774"/>
                  </a:lnTo>
                  <a:lnTo>
                    <a:pt x="267" y="774"/>
                  </a:lnTo>
                  <a:lnTo>
                    <a:pt x="267" y="770"/>
                  </a:lnTo>
                  <a:lnTo>
                    <a:pt x="271" y="766"/>
                  </a:lnTo>
                  <a:lnTo>
                    <a:pt x="271" y="762"/>
                  </a:lnTo>
                  <a:lnTo>
                    <a:pt x="276" y="757"/>
                  </a:lnTo>
                  <a:lnTo>
                    <a:pt x="276" y="749"/>
                  </a:lnTo>
                  <a:lnTo>
                    <a:pt x="276" y="745"/>
                  </a:lnTo>
                  <a:lnTo>
                    <a:pt x="276" y="736"/>
                  </a:lnTo>
                  <a:lnTo>
                    <a:pt x="276" y="728"/>
                  </a:lnTo>
                  <a:lnTo>
                    <a:pt x="276" y="715"/>
                  </a:lnTo>
                  <a:lnTo>
                    <a:pt x="276" y="681"/>
                  </a:lnTo>
                  <a:lnTo>
                    <a:pt x="267" y="601"/>
                  </a:lnTo>
                  <a:lnTo>
                    <a:pt x="263" y="520"/>
                  </a:lnTo>
                  <a:lnTo>
                    <a:pt x="259" y="457"/>
                  </a:lnTo>
                  <a:lnTo>
                    <a:pt x="254" y="381"/>
                  </a:lnTo>
                  <a:lnTo>
                    <a:pt x="250" y="309"/>
                  </a:lnTo>
                  <a:lnTo>
                    <a:pt x="348" y="304"/>
                  </a:lnTo>
                  <a:lnTo>
                    <a:pt x="436" y="300"/>
                  </a:lnTo>
                  <a:lnTo>
                    <a:pt x="466" y="300"/>
                  </a:lnTo>
                  <a:lnTo>
                    <a:pt x="479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6" y="296"/>
                  </a:lnTo>
                  <a:lnTo>
                    <a:pt x="504" y="292"/>
                  </a:lnTo>
                  <a:lnTo>
                    <a:pt x="508" y="292"/>
                  </a:lnTo>
                  <a:lnTo>
                    <a:pt x="513" y="287"/>
                  </a:lnTo>
                  <a:lnTo>
                    <a:pt x="517" y="283"/>
                  </a:lnTo>
                  <a:lnTo>
                    <a:pt x="517" y="279"/>
                  </a:lnTo>
                  <a:lnTo>
                    <a:pt x="517" y="275"/>
                  </a:lnTo>
                  <a:lnTo>
                    <a:pt x="517" y="266"/>
                  </a:lnTo>
                  <a:lnTo>
                    <a:pt x="517" y="258"/>
                  </a:lnTo>
                  <a:lnTo>
                    <a:pt x="513" y="237"/>
                  </a:lnTo>
                  <a:lnTo>
                    <a:pt x="513" y="228"/>
                  </a:lnTo>
                  <a:lnTo>
                    <a:pt x="513" y="224"/>
                  </a:lnTo>
                  <a:lnTo>
                    <a:pt x="513" y="211"/>
                  </a:lnTo>
                  <a:lnTo>
                    <a:pt x="513" y="203"/>
                  </a:lnTo>
                  <a:lnTo>
                    <a:pt x="513" y="194"/>
                  </a:lnTo>
                  <a:lnTo>
                    <a:pt x="513" y="186"/>
                  </a:lnTo>
                  <a:lnTo>
                    <a:pt x="513" y="182"/>
                  </a:lnTo>
                  <a:lnTo>
                    <a:pt x="517" y="177"/>
                  </a:lnTo>
                  <a:lnTo>
                    <a:pt x="517" y="173"/>
                  </a:lnTo>
                  <a:lnTo>
                    <a:pt x="517" y="160"/>
                  </a:lnTo>
                  <a:lnTo>
                    <a:pt x="521" y="156"/>
                  </a:lnTo>
                  <a:lnTo>
                    <a:pt x="525" y="139"/>
                  </a:lnTo>
                  <a:lnTo>
                    <a:pt x="525" y="131"/>
                  </a:lnTo>
                  <a:lnTo>
                    <a:pt x="530" y="122"/>
                  </a:lnTo>
                  <a:lnTo>
                    <a:pt x="534" y="118"/>
                  </a:lnTo>
                  <a:lnTo>
                    <a:pt x="534" y="110"/>
                  </a:lnTo>
                  <a:lnTo>
                    <a:pt x="538" y="105"/>
                  </a:lnTo>
                  <a:lnTo>
                    <a:pt x="547" y="93"/>
                  </a:lnTo>
                  <a:lnTo>
                    <a:pt x="551" y="84"/>
                  </a:lnTo>
                  <a:lnTo>
                    <a:pt x="555" y="76"/>
                  </a:lnTo>
                  <a:lnTo>
                    <a:pt x="576" y="42"/>
                  </a:lnTo>
                  <a:lnTo>
                    <a:pt x="597" y="8"/>
                  </a:lnTo>
                  <a:lnTo>
                    <a:pt x="602" y="4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4"/>
                  </a:lnTo>
                  <a:lnTo>
                    <a:pt x="614" y="4"/>
                  </a:lnTo>
                  <a:lnTo>
                    <a:pt x="627" y="4"/>
                  </a:lnTo>
                  <a:lnTo>
                    <a:pt x="644" y="4"/>
                  </a:lnTo>
                  <a:lnTo>
                    <a:pt x="665" y="4"/>
                  </a:lnTo>
                  <a:lnTo>
                    <a:pt x="682" y="4"/>
                  </a:lnTo>
                  <a:lnTo>
                    <a:pt x="712" y="0"/>
                  </a:lnTo>
                  <a:lnTo>
                    <a:pt x="741" y="0"/>
                  </a:lnTo>
                  <a:lnTo>
                    <a:pt x="754" y="0"/>
                  </a:lnTo>
                  <a:lnTo>
                    <a:pt x="758" y="0"/>
                  </a:lnTo>
                  <a:lnTo>
                    <a:pt x="762" y="0"/>
                  </a:lnTo>
                  <a:lnTo>
                    <a:pt x="767" y="0"/>
                  </a:lnTo>
                  <a:lnTo>
                    <a:pt x="771" y="4"/>
                  </a:lnTo>
                  <a:lnTo>
                    <a:pt x="775" y="4"/>
                  </a:lnTo>
                  <a:lnTo>
                    <a:pt x="775" y="8"/>
                  </a:lnTo>
                  <a:lnTo>
                    <a:pt x="779" y="12"/>
                  </a:lnTo>
                  <a:lnTo>
                    <a:pt x="779" y="16"/>
                  </a:lnTo>
                  <a:lnTo>
                    <a:pt x="784" y="33"/>
                  </a:lnTo>
                  <a:lnTo>
                    <a:pt x="788" y="38"/>
                  </a:lnTo>
                  <a:lnTo>
                    <a:pt x="788" y="42"/>
                  </a:lnTo>
                  <a:lnTo>
                    <a:pt x="792" y="46"/>
                  </a:lnTo>
                  <a:lnTo>
                    <a:pt x="796" y="50"/>
                  </a:lnTo>
                  <a:lnTo>
                    <a:pt x="801" y="55"/>
                  </a:lnTo>
                  <a:lnTo>
                    <a:pt x="805" y="55"/>
                  </a:lnTo>
                  <a:lnTo>
                    <a:pt x="813" y="59"/>
                  </a:lnTo>
                  <a:lnTo>
                    <a:pt x="822" y="59"/>
                  </a:lnTo>
                  <a:lnTo>
                    <a:pt x="826" y="59"/>
                  </a:lnTo>
                  <a:lnTo>
                    <a:pt x="834" y="59"/>
                  </a:lnTo>
                  <a:lnTo>
                    <a:pt x="864" y="59"/>
                  </a:lnTo>
                  <a:lnTo>
                    <a:pt x="877" y="59"/>
                  </a:lnTo>
                  <a:lnTo>
                    <a:pt x="885" y="59"/>
                  </a:lnTo>
                  <a:lnTo>
                    <a:pt x="894" y="59"/>
                  </a:lnTo>
                  <a:lnTo>
                    <a:pt x="902" y="63"/>
                  </a:lnTo>
                  <a:lnTo>
                    <a:pt x="906" y="63"/>
                  </a:lnTo>
                  <a:lnTo>
                    <a:pt x="915" y="67"/>
                  </a:lnTo>
                  <a:lnTo>
                    <a:pt x="919" y="72"/>
                  </a:lnTo>
                  <a:lnTo>
                    <a:pt x="923" y="76"/>
                  </a:lnTo>
                  <a:lnTo>
                    <a:pt x="932" y="84"/>
                  </a:lnTo>
                  <a:lnTo>
                    <a:pt x="936" y="88"/>
                  </a:lnTo>
                  <a:lnTo>
                    <a:pt x="953" y="114"/>
                  </a:lnTo>
                  <a:lnTo>
                    <a:pt x="961" y="127"/>
                  </a:lnTo>
                  <a:lnTo>
                    <a:pt x="966" y="131"/>
                  </a:lnTo>
                  <a:lnTo>
                    <a:pt x="978" y="156"/>
                  </a:lnTo>
                  <a:lnTo>
                    <a:pt x="983" y="160"/>
                  </a:lnTo>
                  <a:lnTo>
                    <a:pt x="987" y="169"/>
                  </a:lnTo>
                  <a:lnTo>
                    <a:pt x="991" y="173"/>
                  </a:lnTo>
                  <a:lnTo>
                    <a:pt x="995" y="182"/>
                  </a:lnTo>
                  <a:lnTo>
                    <a:pt x="1004" y="190"/>
                  </a:lnTo>
                  <a:lnTo>
                    <a:pt x="1008" y="194"/>
                  </a:lnTo>
                  <a:lnTo>
                    <a:pt x="1021" y="207"/>
                  </a:lnTo>
                  <a:lnTo>
                    <a:pt x="1042" y="224"/>
                  </a:lnTo>
                  <a:lnTo>
                    <a:pt x="1046" y="232"/>
                  </a:lnTo>
                  <a:lnTo>
                    <a:pt x="1063" y="245"/>
                  </a:lnTo>
                  <a:lnTo>
                    <a:pt x="1071" y="254"/>
                  </a:lnTo>
                  <a:lnTo>
                    <a:pt x="1080" y="262"/>
                  </a:lnTo>
                  <a:lnTo>
                    <a:pt x="1084" y="266"/>
                  </a:lnTo>
                  <a:lnTo>
                    <a:pt x="1084" y="271"/>
                  </a:lnTo>
                  <a:lnTo>
                    <a:pt x="1088" y="275"/>
                  </a:lnTo>
                  <a:lnTo>
                    <a:pt x="1097" y="287"/>
                  </a:lnTo>
                  <a:lnTo>
                    <a:pt x="1105" y="296"/>
                  </a:lnTo>
                  <a:lnTo>
                    <a:pt x="1105" y="300"/>
                  </a:lnTo>
                  <a:lnTo>
                    <a:pt x="1114" y="313"/>
                  </a:lnTo>
                  <a:lnTo>
                    <a:pt x="1126" y="334"/>
                  </a:lnTo>
                  <a:lnTo>
                    <a:pt x="1131" y="338"/>
                  </a:lnTo>
                  <a:lnTo>
                    <a:pt x="1131" y="342"/>
                  </a:lnTo>
                  <a:lnTo>
                    <a:pt x="1135" y="351"/>
                  </a:lnTo>
                  <a:lnTo>
                    <a:pt x="1139" y="351"/>
                  </a:lnTo>
                  <a:lnTo>
                    <a:pt x="1139" y="355"/>
                  </a:lnTo>
                  <a:lnTo>
                    <a:pt x="1143" y="359"/>
                  </a:lnTo>
                  <a:lnTo>
                    <a:pt x="1143" y="372"/>
                  </a:lnTo>
                  <a:lnTo>
                    <a:pt x="1148" y="376"/>
                  </a:lnTo>
                  <a:lnTo>
                    <a:pt x="1148" y="381"/>
                  </a:lnTo>
                  <a:lnTo>
                    <a:pt x="1152" y="381"/>
                  </a:lnTo>
                  <a:lnTo>
                    <a:pt x="1152" y="385"/>
                  </a:lnTo>
                  <a:lnTo>
                    <a:pt x="1160" y="389"/>
                  </a:lnTo>
                  <a:lnTo>
                    <a:pt x="1173" y="402"/>
                  </a:lnTo>
                  <a:lnTo>
                    <a:pt x="1177" y="410"/>
                  </a:lnTo>
                  <a:lnTo>
                    <a:pt x="1182" y="414"/>
                  </a:lnTo>
                  <a:lnTo>
                    <a:pt x="1186" y="419"/>
                  </a:lnTo>
                  <a:lnTo>
                    <a:pt x="1198" y="440"/>
                  </a:lnTo>
                  <a:lnTo>
                    <a:pt x="1207" y="448"/>
                  </a:lnTo>
                  <a:lnTo>
                    <a:pt x="1211" y="457"/>
                  </a:lnTo>
                  <a:lnTo>
                    <a:pt x="1215" y="465"/>
                  </a:lnTo>
                  <a:lnTo>
                    <a:pt x="1220" y="469"/>
                  </a:lnTo>
                  <a:lnTo>
                    <a:pt x="1228" y="474"/>
                  </a:lnTo>
                  <a:lnTo>
                    <a:pt x="1232" y="482"/>
                  </a:lnTo>
                  <a:lnTo>
                    <a:pt x="1241" y="486"/>
                  </a:lnTo>
                  <a:lnTo>
                    <a:pt x="1266" y="508"/>
                  </a:lnTo>
                  <a:lnTo>
                    <a:pt x="1275" y="516"/>
                  </a:lnTo>
                  <a:lnTo>
                    <a:pt x="1287" y="525"/>
                  </a:lnTo>
                  <a:lnTo>
                    <a:pt x="1296" y="533"/>
                  </a:lnTo>
                  <a:lnTo>
                    <a:pt x="1300" y="537"/>
                  </a:lnTo>
                  <a:lnTo>
                    <a:pt x="1309" y="537"/>
                  </a:lnTo>
                  <a:lnTo>
                    <a:pt x="1317" y="541"/>
                  </a:lnTo>
                  <a:lnTo>
                    <a:pt x="1321" y="546"/>
                  </a:lnTo>
                  <a:lnTo>
                    <a:pt x="1325" y="546"/>
                  </a:lnTo>
                  <a:lnTo>
                    <a:pt x="1330" y="550"/>
                  </a:lnTo>
                  <a:lnTo>
                    <a:pt x="1334" y="550"/>
                  </a:lnTo>
                  <a:lnTo>
                    <a:pt x="1338" y="550"/>
                  </a:lnTo>
                  <a:lnTo>
                    <a:pt x="1347" y="550"/>
                  </a:lnTo>
                  <a:lnTo>
                    <a:pt x="1351" y="554"/>
                  </a:lnTo>
                  <a:lnTo>
                    <a:pt x="1359" y="554"/>
                  </a:lnTo>
                  <a:lnTo>
                    <a:pt x="1364" y="558"/>
                  </a:lnTo>
                  <a:lnTo>
                    <a:pt x="1372" y="563"/>
                  </a:lnTo>
                  <a:lnTo>
                    <a:pt x="1397" y="580"/>
                  </a:lnTo>
                  <a:lnTo>
                    <a:pt x="1406" y="584"/>
                  </a:lnTo>
                  <a:lnTo>
                    <a:pt x="1410" y="588"/>
                  </a:lnTo>
                  <a:lnTo>
                    <a:pt x="1414" y="588"/>
                  </a:lnTo>
                  <a:lnTo>
                    <a:pt x="1423" y="592"/>
                  </a:lnTo>
                  <a:lnTo>
                    <a:pt x="1427" y="592"/>
                  </a:lnTo>
                  <a:lnTo>
                    <a:pt x="1436" y="592"/>
                  </a:lnTo>
                  <a:lnTo>
                    <a:pt x="1440" y="592"/>
                  </a:lnTo>
                  <a:lnTo>
                    <a:pt x="1452" y="588"/>
                  </a:lnTo>
                  <a:lnTo>
                    <a:pt x="1457" y="588"/>
                  </a:lnTo>
                  <a:lnTo>
                    <a:pt x="1465" y="588"/>
                  </a:lnTo>
                  <a:lnTo>
                    <a:pt x="1469" y="592"/>
                  </a:lnTo>
                  <a:lnTo>
                    <a:pt x="1474" y="592"/>
                  </a:lnTo>
                  <a:lnTo>
                    <a:pt x="1474" y="597"/>
                  </a:lnTo>
                  <a:lnTo>
                    <a:pt x="1478" y="597"/>
                  </a:lnTo>
                  <a:lnTo>
                    <a:pt x="1482" y="601"/>
                  </a:lnTo>
                  <a:lnTo>
                    <a:pt x="1486" y="609"/>
                  </a:lnTo>
                  <a:lnTo>
                    <a:pt x="1495" y="622"/>
                  </a:lnTo>
                  <a:lnTo>
                    <a:pt x="1499" y="626"/>
                  </a:lnTo>
                  <a:lnTo>
                    <a:pt x="1503" y="630"/>
                  </a:lnTo>
                  <a:lnTo>
                    <a:pt x="1507" y="630"/>
                  </a:lnTo>
                  <a:lnTo>
                    <a:pt x="1507" y="635"/>
                  </a:lnTo>
                  <a:lnTo>
                    <a:pt x="1512" y="635"/>
                  </a:lnTo>
                  <a:lnTo>
                    <a:pt x="1516" y="639"/>
                  </a:lnTo>
                  <a:lnTo>
                    <a:pt x="1520" y="639"/>
                  </a:lnTo>
                  <a:lnTo>
                    <a:pt x="1524" y="639"/>
                  </a:lnTo>
                  <a:lnTo>
                    <a:pt x="1529" y="635"/>
                  </a:lnTo>
                  <a:lnTo>
                    <a:pt x="1537" y="635"/>
                  </a:lnTo>
                  <a:lnTo>
                    <a:pt x="1554" y="626"/>
                  </a:lnTo>
                  <a:lnTo>
                    <a:pt x="1567" y="618"/>
                  </a:lnTo>
                  <a:lnTo>
                    <a:pt x="1579" y="609"/>
                  </a:lnTo>
                  <a:lnTo>
                    <a:pt x="1601" y="601"/>
                  </a:lnTo>
                  <a:lnTo>
                    <a:pt x="1622" y="588"/>
                  </a:lnTo>
                  <a:lnTo>
                    <a:pt x="1651" y="575"/>
                  </a:lnTo>
                  <a:lnTo>
                    <a:pt x="1673" y="567"/>
                  </a:lnTo>
                  <a:lnTo>
                    <a:pt x="1677" y="563"/>
                  </a:lnTo>
                  <a:lnTo>
                    <a:pt x="1681" y="567"/>
                  </a:lnTo>
                  <a:lnTo>
                    <a:pt x="1685" y="571"/>
                  </a:lnTo>
                  <a:lnTo>
                    <a:pt x="1690" y="575"/>
                  </a:lnTo>
                  <a:lnTo>
                    <a:pt x="1694" y="580"/>
                  </a:lnTo>
                  <a:lnTo>
                    <a:pt x="1694" y="584"/>
                  </a:lnTo>
                  <a:lnTo>
                    <a:pt x="1702" y="592"/>
                  </a:lnTo>
                  <a:lnTo>
                    <a:pt x="1702" y="601"/>
                  </a:lnTo>
                  <a:lnTo>
                    <a:pt x="1706" y="605"/>
                  </a:lnTo>
                  <a:lnTo>
                    <a:pt x="1711" y="613"/>
                  </a:lnTo>
                  <a:lnTo>
                    <a:pt x="1715" y="618"/>
                  </a:lnTo>
                  <a:lnTo>
                    <a:pt x="1715" y="626"/>
                  </a:lnTo>
                  <a:lnTo>
                    <a:pt x="1715" y="635"/>
                  </a:lnTo>
                  <a:lnTo>
                    <a:pt x="1719" y="643"/>
                  </a:lnTo>
                  <a:lnTo>
                    <a:pt x="1719" y="673"/>
                  </a:lnTo>
                  <a:lnTo>
                    <a:pt x="1719" y="685"/>
                  </a:lnTo>
                  <a:lnTo>
                    <a:pt x="1723" y="690"/>
                  </a:lnTo>
                  <a:lnTo>
                    <a:pt x="1723" y="698"/>
                  </a:lnTo>
                  <a:lnTo>
                    <a:pt x="1723" y="707"/>
                  </a:lnTo>
                  <a:lnTo>
                    <a:pt x="1728" y="711"/>
                  </a:lnTo>
                  <a:lnTo>
                    <a:pt x="1732" y="715"/>
                  </a:lnTo>
                  <a:lnTo>
                    <a:pt x="1732" y="719"/>
                  </a:lnTo>
                  <a:lnTo>
                    <a:pt x="1736" y="724"/>
                  </a:lnTo>
                  <a:lnTo>
                    <a:pt x="1740" y="728"/>
                  </a:lnTo>
                  <a:lnTo>
                    <a:pt x="1745" y="732"/>
                  </a:lnTo>
                  <a:lnTo>
                    <a:pt x="1749" y="732"/>
                  </a:lnTo>
                  <a:lnTo>
                    <a:pt x="1753" y="732"/>
                  </a:lnTo>
                  <a:lnTo>
                    <a:pt x="1757" y="732"/>
                  </a:lnTo>
                  <a:lnTo>
                    <a:pt x="1761" y="728"/>
                  </a:lnTo>
                  <a:lnTo>
                    <a:pt x="1766" y="728"/>
                  </a:lnTo>
                  <a:lnTo>
                    <a:pt x="1770" y="724"/>
                  </a:lnTo>
                  <a:lnTo>
                    <a:pt x="1778" y="719"/>
                  </a:lnTo>
                  <a:lnTo>
                    <a:pt x="1791" y="711"/>
                  </a:lnTo>
                  <a:lnTo>
                    <a:pt x="1795" y="707"/>
                  </a:lnTo>
                  <a:lnTo>
                    <a:pt x="1800" y="702"/>
                  </a:lnTo>
                  <a:lnTo>
                    <a:pt x="1804" y="702"/>
                  </a:lnTo>
                  <a:lnTo>
                    <a:pt x="1808" y="702"/>
                  </a:lnTo>
                  <a:lnTo>
                    <a:pt x="1812" y="702"/>
                  </a:lnTo>
                  <a:lnTo>
                    <a:pt x="1812" y="707"/>
                  </a:lnTo>
                  <a:lnTo>
                    <a:pt x="1817" y="711"/>
                  </a:lnTo>
                  <a:lnTo>
                    <a:pt x="1817" y="715"/>
                  </a:lnTo>
                  <a:lnTo>
                    <a:pt x="1821" y="724"/>
                  </a:lnTo>
                  <a:lnTo>
                    <a:pt x="1821" y="728"/>
                  </a:lnTo>
                  <a:lnTo>
                    <a:pt x="1821" y="736"/>
                  </a:lnTo>
                  <a:lnTo>
                    <a:pt x="1821" y="745"/>
                  </a:lnTo>
                  <a:lnTo>
                    <a:pt x="1821" y="753"/>
                  </a:lnTo>
                  <a:lnTo>
                    <a:pt x="1825" y="762"/>
                  </a:lnTo>
                  <a:lnTo>
                    <a:pt x="1821" y="770"/>
                  </a:lnTo>
                  <a:lnTo>
                    <a:pt x="1821" y="774"/>
                  </a:lnTo>
                  <a:lnTo>
                    <a:pt x="1821" y="779"/>
                  </a:lnTo>
                  <a:lnTo>
                    <a:pt x="1821" y="787"/>
                  </a:lnTo>
                  <a:lnTo>
                    <a:pt x="1821" y="791"/>
                  </a:lnTo>
                  <a:lnTo>
                    <a:pt x="1817" y="800"/>
                  </a:lnTo>
                  <a:lnTo>
                    <a:pt x="1812" y="808"/>
                  </a:lnTo>
                  <a:lnTo>
                    <a:pt x="1808" y="821"/>
                  </a:lnTo>
                  <a:lnTo>
                    <a:pt x="1800" y="842"/>
                  </a:lnTo>
                  <a:lnTo>
                    <a:pt x="1795" y="855"/>
                  </a:lnTo>
                  <a:lnTo>
                    <a:pt x="1791" y="859"/>
                  </a:lnTo>
                  <a:lnTo>
                    <a:pt x="1787" y="867"/>
                  </a:lnTo>
                  <a:lnTo>
                    <a:pt x="1787" y="876"/>
                  </a:lnTo>
                  <a:lnTo>
                    <a:pt x="1787" y="880"/>
                  </a:lnTo>
                  <a:lnTo>
                    <a:pt x="1783" y="884"/>
                  </a:lnTo>
                  <a:lnTo>
                    <a:pt x="1783" y="897"/>
                  </a:lnTo>
                  <a:lnTo>
                    <a:pt x="1783" y="906"/>
                  </a:lnTo>
                  <a:lnTo>
                    <a:pt x="1783" y="914"/>
                  </a:lnTo>
                  <a:lnTo>
                    <a:pt x="1783" y="927"/>
                  </a:lnTo>
                  <a:lnTo>
                    <a:pt x="1783" y="939"/>
                  </a:lnTo>
                  <a:lnTo>
                    <a:pt x="1783" y="952"/>
                  </a:lnTo>
                  <a:lnTo>
                    <a:pt x="1783" y="956"/>
                  </a:lnTo>
                  <a:lnTo>
                    <a:pt x="1778" y="961"/>
                  </a:lnTo>
                  <a:lnTo>
                    <a:pt x="1770" y="986"/>
                  </a:lnTo>
                  <a:lnTo>
                    <a:pt x="1761" y="1003"/>
                  </a:lnTo>
                  <a:lnTo>
                    <a:pt x="1753" y="1024"/>
                  </a:lnTo>
                  <a:lnTo>
                    <a:pt x="1749" y="1033"/>
                  </a:lnTo>
                  <a:lnTo>
                    <a:pt x="1745" y="1041"/>
                  </a:lnTo>
                  <a:lnTo>
                    <a:pt x="1745" y="1050"/>
                  </a:lnTo>
                  <a:lnTo>
                    <a:pt x="1745" y="1058"/>
                  </a:lnTo>
                  <a:lnTo>
                    <a:pt x="1740" y="1062"/>
                  </a:lnTo>
                  <a:lnTo>
                    <a:pt x="1740" y="1066"/>
                  </a:lnTo>
                  <a:lnTo>
                    <a:pt x="1740" y="1071"/>
                  </a:lnTo>
                  <a:lnTo>
                    <a:pt x="1745" y="1079"/>
                  </a:lnTo>
                  <a:lnTo>
                    <a:pt x="1745" y="1100"/>
                  </a:lnTo>
                  <a:lnTo>
                    <a:pt x="1745" y="1109"/>
                  </a:lnTo>
                  <a:lnTo>
                    <a:pt x="1749" y="1117"/>
                  </a:lnTo>
                  <a:lnTo>
                    <a:pt x="1749" y="1126"/>
                  </a:lnTo>
                  <a:lnTo>
                    <a:pt x="1745" y="1130"/>
                  </a:lnTo>
                  <a:lnTo>
                    <a:pt x="1745" y="1134"/>
                  </a:lnTo>
                  <a:lnTo>
                    <a:pt x="1740" y="1138"/>
                  </a:lnTo>
                  <a:lnTo>
                    <a:pt x="1736" y="1147"/>
                  </a:lnTo>
                  <a:lnTo>
                    <a:pt x="1732" y="1151"/>
                  </a:lnTo>
                  <a:lnTo>
                    <a:pt x="1728" y="1155"/>
                  </a:lnTo>
                  <a:lnTo>
                    <a:pt x="1723" y="1160"/>
                  </a:lnTo>
                  <a:lnTo>
                    <a:pt x="1719" y="1164"/>
                  </a:lnTo>
                  <a:lnTo>
                    <a:pt x="1706" y="1172"/>
                  </a:lnTo>
                  <a:lnTo>
                    <a:pt x="1685" y="1193"/>
                  </a:lnTo>
                  <a:lnTo>
                    <a:pt x="1673" y="1202"/>
                  </a:lnTo>
                  <a:lnTo>
                    <a:pt x="1660" y="1210"/>
                  </a:lnTo>
                  <a:lnTo>
                    <a:pt x="1647" y="1219"/>
                  </a:lnTo>
                  <a:lnTo>
                    <a:pt x="1643" y="1223"/>
                  </a:lnTo>
                  <a:lnTo>
                    <a:pt x="1634" y="1227"/>
                  </a:lnTo>
                  <a:lnTo>
                    <a:pt x="1630" y="1232"/>
                  </a:lnTo>
                  <a:lnTo>
                    <a:pt x="1622" y="1236"/>
                  </a:lnTo>
                  <a:lnTo>
                    <a:pt x="1618" y="1236"/>
                  </a:lnTo>
                  <a:lnTo>
                    <a:pt x="1609" y="1240"/>
                  </a:lnTo>
                  <a:lnTo>
                    <a:pt x="1605" y="1240"/>
                  </a:lnTo>
                  <a:lnTo>
                    <a:pt x="1601" y="1240"/>
                  </a:lnTo>
                  <a:lnTo>
                    <a:pt x="1596" y="1240"/>
                  </a:lnTo>
                  <a:lnTo>
                    <a:pt x="1588" y="1240"/>
                  </a:lnTo>
                  <a:lnTo>
                    <a:pt x="1588" y="1236"/>
                  </a:lnTo>
                  <a:lnTo>
                    <a:pt x="1579" y="1236"/>
                  </a:lnTo>
                  <a:lnTo>
                    <a:pt x="1575" y="1236"/>
                  </a:lnTo>
                  <a:lnTo>
                    <a:pt x="1567" y="1232"/>
                  </a:lnTo>
                  <a:lnTo>
                    <a:pt x="1541" y="1227"/>
                  </a:lnTo>
                  <a:lnTo>
                    <a:pt x="1524" y="1223"/>
                  </a:lnTo>
                  <a:lnTo>
                    <a:pt x="1520" y="1223"/>
                  </a:lnTo>
                  <a:lnTo>
                    <a:pt x="1507" y="1219"/>
                  </a:lnTo>
                  <a:lnTo>
                    <a:pt x="1499" y="1219"/>
                  </a:lnTo>
                  <a:lnTo>
                    <a:pt x="1491" y="1219"/>
                  </a:lnTo>
                  <a:lnTo>
                    <a:pt x="1482" y="1219"/>
                  </a:lnTo>
                  <a:lnTo>
                    <a:pt x="1478" y="1219"/>
                  </a:lnTo>
                  <a:lnTo>
                    <a:pt x="1469" y="1219"/>
                  </a:lnTo>
                  <a:lnTo>
                    <a:pt x="1465" y="1219"/>
                  </a:lnTo>
                  <a:lnTo>
                    <a:pt x="1461" y="1223"/>
                  </a:lnTo>
                  <a:lnTo>
                    <a:pt x="1452" y="1223"/>
                  </a:lnTo>
                  <a:lnTo>
                    <a:pt x="1444" y="1223"/>
                  </a:lnTo>
                  <a:lnTo>
                    <a:pt x="1427" y="1232"/>
                  </a:lnTo>
                  <a:lnTo>
                    <a:pt x="1419" y="1232"/>
                  </a:lnTo>
                  <a:lnTo>
                    <a:pt x="1414" y="1232"/>
                  </a:lnTo>
                  <a:lnTo>
                    <a:pt x="1410" y="1232"/>
                  </a:lnTo>
                  <a:lnTo>
                    <a:pt x="1406" y="1232"/>
                  </a:lnTo>
                  <a:lnTo>
                    <a:pt x="1402" y="1232"/>
                  </a:lnTo>
                  <a:lnTo>
                    <a:pt x="1393" y="1232"/>
                  </a:lnTo>
                  <a:lnTo>
                    <a:pt x="1385" y="1232"/>
                  </a:lnTo>
                  <a:lnTo>
                    <a:pt x="1380" y="1227"/>
                  </a:lnTo>
                  <a:lnTo>
                    <a:pt x="1368" y="1223"/>
                  </a:lnTo>
                  <a:lnTo>
                    <a:pt x="1355" y="1219"/>
                  </a:lnTo>
                  <a:lnTo>
                    <a:pt x="1351" y="1215"/>
                  </a:lnTo>
                  <a:lnTo>
                    <a:pt x="1347" y="1215"/>
                  </a:lnTo>
                  <a:lnTo>
                    <a:pt x="1342" y="1210"/>
                  </a:lnTo>
                  <a:lnTo>
                    <a:pt x="1338" y="1210"/>
                  </a:lnTo>
                  <a:lnTo>
                    <a:pt x="1334" y="1206"/>
                  </a:lnTo>
                  <a:lnTo>
                    <a:pt x="1325" y="1198"/>
                  </a:lnTo>
                  <a:lnTo>
                    <a:pt x="1321" y="1193"/>
                  </a:lnTo>
                  <a:lnTo>
                    <a:pt x="1317" y="1185"/>
                  </a:lnTo>
                  <a:lnTo>
                    <a:pt x="1313" y="1185"/>
                  </a:lnTo>
                  <a:lnTo>
                    <a:pt x="1313" y="1181"/>
                  </a:lnTo>
                  <a:lnTo>
                    <a:pt x="1309" y="1177"/>
                  </a:lnTo>
                  <a:lnTo>
                    <a:pt x="1304" y="1177"/>
                  </a:lnTo>
                  <a:lnTo>
                    <a:pt x="1300" y="1172"/>
                  </a:lnTo>
                  <a:lnTo>
                    <a:pt x="1296" y="1172"/>
                  </a:lnTo>
                  <a:lnTo>
                    <a:pt x="1292" y="1172"/>
                  </a:lnTo>
                  <a:lnTo>
                    <a:pt x="1292" y="1177"/>
                  </a:lnTo>
                  <a:lnTo>
                    <a:pt x="1296" y="1181"/>
                  </a:lnTo>
                  <a:lnTo>
                    <a:pt x="1296" y="1185"/>
                  </a:lnTo>
                  <a:lnTo>
                    <a:pt x="1296" y="1189"/>
                  </a:lnTo>
                  <a:lnTo>
                    <a:pt x="1296" y="1193"/>
                  </a:lnTo>
                  <a:lnTo>
                    <a:pt x="1292" y="1198"/>
                  </a:lnTo>
                  <a:lnTo>
                    <a:pt x="1292" y="1202"/>
                  </a:lnTo>
                  <a:lnTo>
                    <a:pt x="1283" y="1206"/>
                  </a:lnTo>
                  <a:lnTo>
                    <a:pt x="1279" y="1210"/>
                  </a:lnTo>
                  <a:lnTo>
                    <a:pt x="1275" y="1215"/>
                  </a:lnTo>
                  <a:lnTo>
                    <a:pt x="1270" y="1219"/>
                  </a:lnTo>
                  <a:lnTo>
                    <a:pt x="1258" y="1227"/>
                  </a:lnTo>
                  <a:lnTo>
                    <a:pt x="1237" y="1236"/>
                  </a:lnTo>
                  <a:lnTo>
                    <a:pt x="1198" y="1261"/>
                  </a:lnTo>
                  <a:lnTo>
                    <a:pt x="1186" y="1270"/>
                  </a:lnTo>
                  <a:lnTo>
                    <a:pt x="1177" y="1274"/>
                  </a:lnTo>
                  <a:lnTo>
                    <a:pt x="1173" y="1278"/>
                  </a:lnTo>
                  <a:lnTo>
                    <a:pt x="1165" y="1282"/>
                  </a:lnTo>
                  <a:lnTo>
                    <a:pt x="1160" y="1287"/>
                  </a:lnTo>
                  <a:lnTo>
                    <a:pt x="1156" y="1291"/>
                  </a:lnTo>
                  <a:lnTo>
                    <a:pt x="1152" y="1295"/>
                  </a:lnTo>
                  <a:lnTo>
                    <a:pt x="1148" y="1299"/>
                  </a:lnTo>
                  <a:lnTo>
                    <a:pt x="1139" y="1316"/>
                  </a:lnTo>
                  <a:lnTo>
                    <a:pt x="1122" y="1329"/>
                  </a:lnTo>
                  <a:lnTo>
                    <a:pt x="1122" y="1337"/>
                  </a:lnTo>
                  <a:lnTo>
                    <a:pt x="1118" y="1337"/>
                  </a:lnTo>
                  <a:lnTo>
                    <a:pt x="1118" y="1342"/>
                  </a:lnTo>
                  <a:lnTo>
                    <a:pt x="1118" y="1346"/>
                  </a:lnTo>
                  <a:lnTo>
                    <a:pt x="1114" y="1350"/>
                  </a:lnTo>
                  <a:lnTo>
                    <a:pt x="1114" y="1359"/>
                  </a:lnTo>
                  <a:lnTo>
                    <a:pt x="1114" y="1363"/>
                  </a:lnTo>
                  <a:lnTo>
                    <a:pt x="1114" y="1371"/>
                  </a:lnTo>
                  <a:lnTo>
                    <a:pt x="1114" y="1380"/>
                  </a:lnTo>
                  <a:lnTo>
                    <a:pt x="1118" y="1384"/>
                  </a:lnTo>
                  <a:lnTo>
                    <a:pt x="1118" y="1388"/>
                  </a:lnTo>
                  <a:lnTo>
                    <a:pt x="1118" y="1392"/>
                  </a:lnTo>
                  <a:lnTo>
                    <a:pt x="1118" y="1397"/>
                  </a:lnTo>
                  <a:lnTo>
                    <a:pt x="1126" y="1409"/>
                  </a:lnTo>
                  <a:lnTo>
                    <a:pt x="1126" y="1414"/>
                  </a:lnTo>
                  <a:lnTo>
                    <a:pt x="1131" y="1418"/>
                  </a:lnTo>
                  <a:lnTo>
                    <a:pt x="1131" y="1422"/>
                  </a:lnTo>
                  <a:lnTo>
                    <a:pt x="1135" y="1426"/>
                  </a:lnTo>
                  <a:lnTo>
                    <a:pt x="1143" y="1435"/>
                  </a:lnTo>
                  <a:lnTo>
                    <a:pt x="1148" y="1439"/>
                  </a:lnTo>
                  <a:lnTo>
                    <a:pt x="1148" y="1443"/>
                  </a:lnTo>
                  <a:lnTo>
                    <a:pt x="1152" y="1447"/>
                  </a:lnTo>
                  <a:lnTo>
                    <a:pt x="1156" y="1456"/>
                  </a:lnTo>
                  <a:lnTo>
                    <a:pt x="1156" y="1460"/>
                  </a:lnTo>
                  <a:lnTo>
                    <a:pt x="1160" y="1469"/>
                  </a:lnTo>
                  <a:lnTo>
                    <a:pt x="1165" y="1494"/>
                  </a:lnTo>
                  <a:lnTo>
                    <a:pt x="1169" y="1503"/>
                  </a:lnTo>
                  <a:lnTo>
                    <a:pt x="1173" y="1515"/>
                  </a:lnTo>
                  <a:lnTo>
                    <a:pt x="1173" y="1519"/>
                  </a:lnTo>
                  <a:lnTo>
                    <a:pt x="1177" y="1528"/>
                  </a:lnTo>
                  <a:lnTo>
                    <a:pt x="1177" y="1532"/>
                  </a:lnTo>
                  <a:lnTo>
                    <a:pt x="1190" y="1553"/>
                  </a:lnTo>
                  <a:lnTo>
                    <a:pt x="1190" y="1558"/>
                  </a:lnTo>
                  <a:lnTo>
                    <a:pt x="1194" y="1562"/>
                  </a:lnTo>
                  <a:lnTo>
                    <a:pt x="1194" y="1566"/>
                  </a:lnTo>
                  <a:lnTo>
                    <a:pt x="1198" y="1583"/>
                  </a:lnTo>
                  <a:lnTo>
                    <a:pt x="1203" y="1591"/>
                  </a:lnTo>
                  <a:lnTo>
                    <a:pt x="1203" y="1600"/>
                  </a:lnTo>
                  <a:lnTo>
                    <a:pt x="1207" y="1617"/>
                  </a:lnTo>
                  <a:lnTo>
                    <a:pt x="1207" y="1621"/>
                  </a:lnTo>
                  <a:lnTo>
                    <a:pt x="1207" y="1625"/>
                  </a:lnTo>
                  <a:lnTo>
                    <a:pt x="1203" y="1630"/>
                  </a:lnTo>
                  <a:lnTo>
                    <a:pt x="1198" y="1630"/>
                  </a:lnTo>
                  <a:lnTo>
                    <a:pt x="1198" y="1634"/>
                  </a:lnTo>
                  <a:lnTo>
                    <a:pt x="1194" y="1634"/>
                  </a:lnTo>
                  <a:lnTo>
                    <a:pt x="1190" y="1630"/>
                  </a:lnTo>
                  <a:lnTo>
                    <a:pt x="1186" y="1630"/>
                  </a:lnTo>
                  <a:lnTo>
                    <a:pt x="1182" y="1625"/>
                  </a:lnTo>
                  <a:lnTo>
                    <a:pt x="1177" y="1621"/>
                  </a:lnTo>
                  <a:lnTo>
                    <a:pt x="1173" y="1617"/>
                  </a:lnTo>
                  <a:lnTo>
                    <a:pt x="1173" y="1613"/>
                  </a:lnTo>
                  <a:lnTo>
                    <a:pt x="1173" y="1608"/>
                  </a:lnTo>
                  <a:lnTo>
                    <a:pt x="1169" y="1608"/>
                  </a:lnTo>
                  <a:lnTo>
                    <a:pt x="1169" y="1604"/>
                  </a:lnTo>
                  <a:lnTo>
                    <a:pt x="1169" y="1600"/>
                  </a:lnTo>
                  <a:lnTo>
                    <a:pt x="1169" y="1591"/>
                  </a:lnTo>
                  <a:lnTo>
                    <a:pt x="1169" y="1587"/>
                  </a:lnTo>
                  <a:lnTo>
                    <a:pt x="1169" y="1583"/>
                  </a:lnTo>
                  <a:lnTo>
                    <a:pt x="1165" y="1583"/>
                  </a:lnTo>
                  <a:lnTo>
                    <a:pt x="1165" y="1579"/>
                  </a:lnTo>
                  <a:lnTo>
                    <a:pt x="1165" y="1575"/>
                  </a:lnTo>
                  <a:lnTo>
                    <a:pt x="1160" y="1575"/>
                  </a:lnTo>
                  <a:lnTo>
                    <a:pt x="1160" y="1570"/>
                  </a:lnTo>
                  <a:lnTo>
                    <a:pt x="1156" y="1570"/>
                  </a:lnTo>
                  <a:lnTo>
                    <a:pt x="1152" y="1570"/>
                  </a:lnTo>
                  <a:lnTo>
                    <a:pt x="1148" y="1570"/>
                  </a:lnTo>
                  <a:lnTo>
                    <a:pt x="1143" y="1570"/>
                  </a:lnTo>
                  <a:lnTo>
                    <a:pt x="1139" y="1570"/>
                  </a:lnTo>
                  <a:lnTo>
                    <a:pt x="1131" y="1575"/>
                  </a:lnTo>
                  <a:lnTo>
                    <a:pt x="1126" y="1579"/>
                  </a:lnTo>
                  <a:lnTo>
                    <a:pt x="1118" y="1583"/>
                  </a:lnTo>
                  <a:lnTo>
                    <a:pt x="1114" y="1583"/>
                  </a:lnTo>
                  <a:lnTo>
                    <a:pt x="1110" y="1587"/>
                  </a:lnTo>
                  <a:lnTo>
                    <a:pt x="1105" y="1587"/>
                  </a:lnTo>
                  <a:lnTo>
                    <a:pt x="1101" y="1587"/>
                  </a:lnTo>
                  <a:lnTo>
                    <a:pt x="1071" y="1583"/>
                  </a:lnTo>
                  <a:lnTo>
                    <a:pt x="1067" y="1583"/>
                  </a:lnTo>
                  <a:lnTo>
                    <a:pt x="1059" y="1583"/>
                  </a:lnTo>
                  <a:lnTo>
                    <a:pt x="1055" y="1583"/>
                  </a:lnTo>
                  <a:lnTo>
                    <a:pt x="1046" y="1583"/>
                  </a:lnTo>
                  <a:lnTo>
                    <a:pt x="1042" y="1583"/>
                  </a:lnTo>
                  <a:lnTo>
                    <a:pt x="1038" y="1583"/>
                  </a:lnTo>
                  <a:lnTo>
                    <a:pt x="1033" y="1587"/>
                  </a:lnTo>
                  <a:lnTo>
                    <a:pt x="1029" y="1587"/>
                  </a:lnTo>
                  <a:lnTo>
                    <a:pt x="1025" y="1591"/>
                  </a:lnTo>
                  <a:lnTo>
                    <a:pt x="1021" y="1596"/>
                  </a:lnTo>
                  <a:lnTo>
                    <a:pt x="1016" y="1604"/>
                  </a:lnTo>
                  <a:lnTo>
                    <a:pt x="1012" y="1608"/>
                  </a:lnTo>
                  <a:lnTo>
                    <a:pt x="1008" y="1613"/>
                  </a:lnTo>
                  <a:lnTo>
                    <a:pt x="1004" y="1617"/>
                  </a:lnTo>
                  <a:lnTo>
                    <a:pt x="999" y="1621"/>
                  </a:lnTo>
                  <a:lnTo>
                    <a:pt x="991" y="1625"/>
                  </a:lnTo>
                  <a:lnTo>
                    <a:pt x="983" y="1630"/>
                  </a:lnTo>
                  <a:lnTo>
                    <a:pt x="970" y="1634"/>
                  </a:lnTo>
                  <a:lnTo>
                    <a:pt x="961" y="1638"/>
                  </a:lnTo>
                  <a:lnTo>
                    <a:pt x="953" y="1642"/>
                  </a:lnTo>
                  <a:lnTo>
                    <a:pt x="940" y="1646"/>
                  </a:lnTo>
                  <a:lnTo>
                    <a:pt x="936" y="1651"/>
                  </a:lnTo>
                  <a:lnTo>
                    <a:pt x="932" y="1651"/>
                  </a:lnTo>
                  <a:lnTo>
                    <a:pt x="928" y="1655"/>
                  </a:lnTo>
                  <a:lnTo>
                    <a:pt x="923" y="1655"/>
                  </a:lnTo>
                  <a:lnTo>
                    <a:pt x="919" y="1655"/>
                  </a:lnTo>
                  <a:lnTo>
                    <a:pt x="911" y="1655"/>
                  </a:lnTo>
                  <a:lnTo>
                    <a:pt x="902" y="1655"/>
                  </a:lnTo>
                  <a:lnTo>
                    <a:pt x="898" y="1655"/>
                  </a:lnTo>
                  <a:lnTo>
                    <a:pt x="894" y="1651"/>
                  </a:lnTo>
                  <a:lnTo>
                    <a:pt x="885" y="1651"/>
                  </a:lnTo>
                  <a:lnTo>
                    <a:pt x="872" y="1646"/>
                  </a:lnTo>
                  <a:lnTo>
                    <a:pt x="868" y="1646"/>
                  </a:lnTo>
                  <a:lnTo>
                    <a:pt x="864" y="1642"/>
                  </a:lnTo>
                  <a:lnTo>
                    <a:pt x="860" y="1642"/>
                  </a:lnTo>
                  <a:lnTo>
                    <a:pt x="856" y="1646"/>
                  </a:lnTo>
                  <a:lnTo>
                    <a:pt x="851" y="1646"/>
                  </a:lnTo>
                  <a:lnTo>
                    <a:pt x="847" y="1646"/>
                  </a:lnTo>
                  <a:lnTo>
                    <a:pt x="843" y="1651"/>
                  </a:lnTo>
                  <a:lnTo>
                    <a:pt x="839" y="1655"/>
                  </a:lnTo>
                  <a:lnTo>
                    <a:pt x="826" y="1672"/>
                  </a:lnTo>
                  <a:lnTo>
                    <a:pt x="822" y="1676"/>
                  </a:lnTo>
                  <a:lnTo>
                    <a:pt x="817" y="1680"/>
                  </a:lnTo>
                  <a:lnTo>
                    <a:pt x="813" y="1685"/>
                  </a:lnTo>
                  <a:lnTo>
                    <a:pt x="809" y="1685"/>
                  </a:lnTo>
                  <a:lnTo>
                    <a:pt x="809" y="1689"/>
                  </a:lnTo>
                  <a:lnTo>
                    <a:pt x="813" y="1693"/>
                  </a:lnTo>
                  <a:lnTo>
                    <a:pt x="822" y="1702"/>
                  </a:lnTo>
                  <a:lnTo>
                    <a:pt x="826" y="1710"/>
                  </a:lnTo>
                  <a:lnTo>
                    <a:pt x="834" y="1718"/>
                  </a:lnTo>
                  <a:lnTo>
                    <a:pt x="843" y="1727"/>
                  </a:lnTo>
                  <a:lnTo>
                    <a:pt x="847" y="1740"/>
                  </a:lnTo>
                  <a:lnTo>
                    <a:pt x="856" y="1757"/>
                  </a:lnTo>
                  <a:lnTo>
                    <a:pt x="860" y="1761"/>
                  </a:lnTo>
                  <a:lnTo>
                    <a:pt x="864" y="1769"/>
                  </a:lnTo>
                  <a:lnTo>
                    <a:pt x="868" y="1773"/>
                  </a:lnTo>
                  <a:lnTo>
                    <a:pt x="872" y="1778"/>
                  </a:lnTo>
                  <a:lnTo>
                    <a:pt x="881" y="1790"/>
                  </a:lnTo>
                  <a:lnTo>
                    <a:pt x="906" y="1816"/>
                  </a:lnTo>
                  <a:lnTo>
                    <a:pt x="911" y="1824"/>
                  </a:lnTo>
                  <a:lnTo>
                    <a:pt x="919" y="1829"/>
                  </a:lnTo>
                  <a:lnTo>
                    <a:pt x="919" y="1833"/>
                  </a:lnTo>
                  <a:lnTo>
                    <a:pt x="923" y="1837"/>
                  </a:lnTo>
                  <a:lnTo>
                    <a:pt x="928" y="1845"/>
                  </a:lnTo>
                  <a:lnTo>
                    <a:pt x="932" y="1850"/>
                  </a:lnTo>
                  <a:lnTo>
                    <a:pt x="932" y="1858"/>
                  </a:lnTo>
                  <a:lnTo>
                    <a:pt x="940" y="1875"/>
                  </a:lnTo>
                  <a:lnTo>
                    <a:pt x="944" y="1884"/>
                  </a:lnTo>
                  <a:lnTo>
                    <a:pt x="944" y="1888"/>
                  </a:lnTo>
                  <a:lnTo>
                    <a:pt x="949" y="1892"/>
                  </a:lnTo>
                  <a:lnTo>
                    <a:pt x="949" y="1896"/>
                  </a:lnTo>
                  <a:lnTo>
                    <a:pt x="949" y="1901"/>
                  </a:lnTo>
                  <a:lnTo>
                    <a:pt x="944" y="1909"/>
                  </a:lnTo>
                  <a:lnTo>
                    <a:pt x="944" y="1913"/>
                  </a:lnTo>
                  <a:lnTo>
                    <a:pt x="940" y="1922"/>
                  </a:lnTo>
                  <a:lnTo>
                    <a:pt x="936" y="1934"/>
                  </a:lnTo>
                  <a:lnTo>
                    <a:pt x="932" y="1951"/>
                  </a:lnTo>
                  <a:lnTo>
                    <a:pt x="928" y="1960"/>
                  </a:lnTo>
                  <a:lnTo>
                    <a:pt x="919" y="2002"/>
                  </a:lnTo>
                  <a:lnTo>
                    <a:pt x="915" y="2015"/>
                  </a:lnTo>
                  <a:lnTo>
                    <a:pt x="915" y="2019"/>
                  </a:lnTo>
                  <a:lnTo>
                    <a:pt x="911" y="2019"/>
                  </a:lnTo>
                  <a:lnTo>
                    <a:pt x="906" y="2019"/>
                  </a:lnTo>
                  <a:lnTo>
                    <a:pt x="902" y="2019"/>
                  </a:lnTo>
                  <a:lnTo>
                    <a:pt x="898" y="2019"/>
                  </a:lnTo>
                  <a:lnTo>
                    <a:pt x="885" y="2019"/>
                  </a:lnTo>
                  <a:lnTo>
                    <a:pt x="877" y="2019"/>
                  </a:lnTo>
                  <a:lnTo>
                    <a:pt x="864" y="2023"/>
                  </a:lnTo>
                  <a:lnTo>
                    <a:pt x="851" y="2023"/>
                  </a:lnTo>
                  <a:lnTo>
                    <a:pt x="839" y="2028"/>
                  </a:lnTo>
                  <a:lnTo>
                    <a:pt x="830" y="2028"/>
                  </a:lnTo>
                  <a:lnTo>
                    <a:pt x="826" y="2032"/>
                  </a:lnTo>
                  <a:lnTo>
                    <a:pt x="809" y="2032"/>
                  </a:lnTo>
                  <a:lnTo>
                    <a:pt x="796" y="2032"/>
                  </a:lnTo>
                  <a:lnTo>
                    <a:pt x="784" y="2036"/>
                  </a:lnTo>
                  <a:lnTo>
                    <a:pt x="771" y="2036"/>
                  </a:lnTo>
                  <a:lnTo>
                    <a:pt x="750" y="2036"/>
                  </a:lnTo>
                  <a:lnTo>
                    <a:pt x="741" y="2036"/>
                  </a:lnTo>
                  <a:lnTo>
                    <a:pt x="733" y="2036"/>
                  </a:lnTo>
                  <a:lnTo>
                    <a:pt x="703" y="2036"/>
                  </a:lnTo>
                  <a:lnTo>
                    <a:pt x="690" y="2036"/>
                  </a:lnTo>
                  <a:lnTo>
                    <a:pt x="686" y="2036"/>
                  </a:lnTo>
                  <a:lnTo>
                    <a:pt x="678" y="2036"/>
                  </a:lnTo>
                  <a:lnTo>
                    <a:pt x="674" y="2036"/>
                  </a:lnTo>
                  <a:lnTo>
                    <a:pt x="669" y="2036"/>
                  </a:lnTo>
                  <a:lnTo>
                    <a:pt x="665" y="2040"/>
                  </a:lnTo>
                  <a:lnTo>
                    <a:pt x="661" y="2040"/>
                  </a:lnTo>
                  <a:lnTo>
                    <a:pt x="661" y="2044"/>
                  </a:lnTo>
                  <a:lnTo>
                    <a:pt x="657" y="2053"/>
                  </a:lnTo>
                  <a:lnTo>
                    <a:pt x="652" y="2053"/>
                  </a:lnTo>
                  <a:lnTo>
                    <a:pt x="648" y="2057"/>
                  </a:lnTo>
                  <a:lnTo>
                    <a:pt x="644" y="2061"/>
                  </a:lnTo>
                  <a:lnTo>
                    <a:pt x="640" y="2066"/>
                  </a:lnTo>
                  <a:lnTo>
                    <a:pt x="635" y="2066"/>
                  </a:lnTo>
                  <a:lnTo>
                    <a:pt x="631" y="2066"/>
                  </a:lnTo>
                  <a:lnTo>
                    <a:pt x="627" y="2066"/>
                  </a:lnTo>
                  <a:lnTo>
                    <a:pt x="623" y="2061"/>
                  </a:lnTo>
                  <a:lnTo>
                    <a:pt x="618" y="2061"/>
                  </a:lnTo>
                  <a:lnTo>
                    <a:pt x="614" y="2061"/>
                  </a:lnTo>
                  <a:lnTo>
                    <a:pt x="602" y="2066"/>
                  </a:lnTo>
                  <a:lnTo>
                    <a:pt x="593" y="2066"/>
                  </a:lnTo>
                  <a:lnTo>
                    <a:pt x="585" y="2066"/>
                  </a:lnTo>
                  <a:lnTo>
                    <a:pt x="572" y="2061"/>
                  </a:lnTo>
                  <a:lnTo>
                    <a:pt x="568" y="2061"/>
                  </a:lnTo>
                  <a:lnTo>
                    <a:pt x="559" y="2061"/>
                  </a:lnTo>
                  <a:lnTo>
                    <a:pt x="555" y="2057"/>
                  </a:lnTo>
                  <a:lnTo>
                    <a:pt x="547" y="2057"/>
                  </a:lnTo>
                  <a:lnTo>
                    <a:pt x="542" y="2053"/>
                  </a:lnTo>
                  <a:lnTo>
                    <a:pt x="538" y="2053"/>
                  </a:lnTo>
                  <a:lnTo>
                    <a:pt x="534" y="2049"/>
                  </a:lnTo>
                  <a:lnTo>
                    <a:pt x="530" y="2044"/>
                  </a:lnTo>
                  <a:lnTo>
                    <a:pt x="525" y="2040"/>
                  </a:lnTo>
                  <a:lnTo>
                    <a:pt x="525" y="2036"/>
                  </a:lnTo>
                  <a:lnTo>
                    <a:pt x="525" y="2032"/>
                  </a:lnTo>
                  <a:lnTo>
                    <a:pt x="521" y="2019"/>
                  </a:lnTo>
                  <a:lnTo>
                    <a:pt x="521" y="2015"/>
                  </a:lnTo>
                  <a:lnTo>
                    <a:pt x="517" y="2011"/>
                  </a:lnTo>
                  <a:lnTo>
                    <a:pt x="517" y="2006"/>
                  </a:lnTo>
                  <a:lnTo>
                    <a:pt x="513" y="2002"/>
                  </a:lnTo>
                  <a:lnTo>
                    <a:pt x="508" y="1998"/>
                  </a:lnTo>
                  <a:lnTo>
                    <a:pt x="504" y="1998"/>
                  </a:lnTo>
                  <a:lnTo>
                    <a:pt x="500" y="1994"/>
                  </a:lnTo>
                  <a:lnTo>
                    <a:pt x="462" y="1977"/>
                  </a:lnTo>
                  <a:lnTo>
                    <a:pt x="453" y="1972"/>
                  </a:lnTo>
                  <a:lnTo>
                    <a:pt x="449" y="1968"/>
                  </a:lnTo>
                  <a:lnTo>
                    <a:pt x="445" y="1964"/>
                  </a:lnTo>
                  <a:lnTo>
                    <a:pt x="441" y="1964"/>
                  </a:lnTo>
                  <a:lnTo>
                    <a:pt x="436" y="1960"/>
                  </a:lnTo>
                  <a:lnTo>
                    <a:pt x="436" y="1956"/>
                  </a:lnTo>
                  <a:lnTo>
                    <a:pt x="436" y="1951"/>
                  </a:lnTo>
                  <a:lnTo>
                    <a:pt x="432" y="1947"/>
                  </a:lnTo>
                  <a:lnTo>
                    <a:pt x="432" y="1939"/>
                  </a:lnTo>
                  <a:lnTo>
                    <a:pt x="432" y="1934"/>
                  </a:lnTo>
                  <a:lnTo>
                    <a:pt x="432" y="1922"/>
                  </a:lnTo>
                  <a:lnTo>
                    <a:pt x="432" y="1913"/>
                  </a:lnTo>
                  <a:lnTo>
                    <a:pt x="436" y="1892"/>
                  </a:lnTo>
                  <a:lnTo>
                    <a:pt x="436" y="1888"/>
                  </a:lnTo>
                  <a:lnTo>
                    <a:pt x="436" y="1884"/>
                  </a:lnTo>
                  <a:lnTo>
                    <a:pt x="436" y="1879"/>
                  </a:lnTo>
                  <a:lnTo>
                    <a:pt x="432" y="1875"/>
                  </a:lnTo>
                  <a:lnTo>
                    <a:pt x="432" y="1871"/>
                  </a:lnTo>
                  <a:lnTo>
                    <a:pt x="428" y="1867"/>
                  </a:lnTo>
                  <a:lnTo>
                    <a:pt x="424" y="1862"/>
                  </a:lnTo>
                  <a:lnTo>
                    <a:pt x="420" y="1858"/>
                  </a:lnTo>
                  <a:lnTo>
                    <a:pt x="415" y="1854"/>
                  </a:lnTo>
                  <a:lnTo>
                    <a:pt x="411" y="1850"/>
                  </a:lnTo>
                  <a:lnTo>
                    <a:pt x="386" y="1837"/>
                  </a:lnTo>
                  <a:lnTo>
                    <a:pt x="381" y="1833"/>
                  </a:lnTo>
                  <a:lnTo>
                    <a:pt x="373" y="1829"/>
                  </a:lnTo>
                  <a:lnTo>
                    <a:pt x="369" y="1829"/>
                  </a:lnTo>
                  <a:lnTo>
                    <a:pt x="364" y="1820"/>
                  </a:lnTo>
                  <a:lnTo>
                    <a:pt x="360" y="1816"/>
                  </a:lnTo>
                  <a:lnTo>
                    <a:pt x="356" y="1812"/>
                  </a:lnTo>
                  <a:lnTo>
                    <a:pt x="352" y="1803"/>
                  </a:lnTo>
                  <a:lnTo>
                    <a:pt x="352" y="1799"/>
                  </a:lnTo>
                  <a:lnTo>
                    <a:pt x="352" y="1795"/>
                  </a:lnTo>
                  <a:lnTo>
                    <a:pt x="348" y="1790"/>
                  </a:lnTo>
                  <a:lnTo>
                    <a:pt x="348" y="1782"/>
                  </a:lnTo>
                  <a:lnTo>
                    <a:pt x="348" y="1778"/>
                  </a:lnTo>
                  <a:lnTo>
                    <a:pt x="343" y="1773"/>
                  </a:lnTo>
                  <a:lnTo>
                    <a:pt x="339" y="1761"/>
                  </a:lnTo>
                  <a:lnTo>
                    <a:pt x="335" y="1757"/>
                  </a:lnTo>
                  <a:lnTo>
                    <a:pt x="335" y="1748"/>
                  </a:lnTo>
                  <a:lnTo>
                    <a:pt x="335" y="1744"/>
                  </a:lnTo>
                  <a:lnTo>
                    <a:pt x="335" y="1740"/>
                  </a:lnTo>
                  <a:lnTo>
                    <a:pt x="335" y="1731"/>
                  </a:lnTo>
                  <a:lnTo>
                    <a:pt x="335" y="1723"/>
                  </a:lnTo>
                  <a:lnTo>
                    <a:pt x="339" y="1710"/>
                  </a:lnTo>
                  <a:lnTo>
                    <a:pt x="339" y="1702"/>
                  </a:lnTo>
                  <a:lnTo>
                    <a:pt x="343" y="1697"/>
                  </a:lnTo>
                  <a:lnTo>
                    <a:pt x="343" y="1693"/>
                  </a:lnTo>
                  <a:lnTo>
                    <a:pt x="343" y="1689"/>
                  </a:lnTo>
                  <a:lnTo>
                    <a:pt x="343" y="1685"/>
                  </a:lnTo>
                  <a:lnTo>
                    <a:pt x="339" y="1680"/>
                  </a:lnTo>
                  <a:lnTo>
                    <a:pt x="339" y="1676"/>
                  </a:lnTo>
                  <a:lnTo>
                    <a:pt x="335" y="1672"/>
                  </a:lnTo>
                  <a:lnTo>
                    <a:pt x="331" y="1668"/>
                  </a:lnTo>
                  <a:lnTo>
                    <a:pt x="326" y="1663"/>
                  </a:lnTo>
                  <a:lnTo>
                    <a:pt x="318" y="1659"/>
                  </a:lnTo>
                  <a:lnTo>
                    <a:pt x="314" y="1655"/>
                  </a:lnTo>
                  <a:lnTo>
                    <a:pt x="301" y="1651"/>
                  </a:lnTo>
                  <a:lnTo>
                    <a:pt x="293" y="1642"/>
                  </a:lnTo>
                  <a:lnTo>
                    <a:pt x="271" y="1634"/>
                  </a:lnTo>
                  <a:lnTo>
                    <a:pt x="250" y="1625"/>
                  </a:lnTo>
                  <a:lnTo>
                    <a:pt x="229" y="1617"/>
                  </a:lnTo>
                  <a:lnTo>
                    <a:pt x="208" y="1608"/>
                  </a:lnTo>
                  <a:lnTo>
                    <a:pt x="208" y="1604"/>
                  </a:lnTo>
                  <a:lnTo>
                    <a:pt x="216" y="1587"/>
                  </a:lnTo>
                  <a:lnTo>
                    <a:pt x="221" y="1566"/>
                  </a:lnTo>
                  <a:lnTo>
                    <a:pt x="225" y="1549"/>
                  </a:lnTo>
                  <a:lnTo>
                    <a:pt x="229" y="1536"/>
                  </a:lnTo>
                  <a:lnTo>
                    <a:pt x="233" y="1528"/>
                  </a:lnTo>
                  <a:lnTo>
                    <a:pt x="233" y="1524"/>
                  </a:lnTo>
                  <a:lnTo>
                    <a:pt x="233" y="1519"/>
                  </a:lnTo>
                  <a:lnTo>
                    <a:pt x="233" y="1515"/>
                  </a:lnTo>
                  <a:lnTo>
                    <a:pt x="233" y="1507"/>
                  </a:lnTo>
                  <a:lnTo>
                    <a:pt x="233" y="1503"/>
                  </a:lnTo>
                  <a:lnTo>
                    <a:pt x="233" y="1498"/>
                  </a:lnTo>
                  <a:lnTo>
                    <a:pt x="229" y="1494"/>
                  </a:lnTo>
                  <a:lnTo>
                    <a:pt x="225" y="1494"/>
                  </a:lnTo>
                  <a:lnTo>
                    <a:pt x="225" y="1490"/>
                  </a:lnTo>
                  <a:lnTo>
                    <a:pt x="221" y="1490"/>
                  </a:lnTo>
                  <a:lnTo>
                    <a:pt x="212" y="1486"/>
                  </a:lnTo>
                  <a:lnTo>
                    <a:pt x="195" y="1481"/>
                  </a:lnTo>
                  <a:lnTo>
                    <a:pt x="187" y="1477"/>
                  </a:lnTo>
                  <a:lnTo>
                    <a:pt x="178" y="1473"/>
                  </a:lnTo>
                  <a:lnTo>
                    <a:pt x="165" y="1464"/>
                  </a:lnTo>
                  <a:lnTo>
                    <a:pt x="161" y="1464"/>
                  </a:lnTo>
                  <a:lnTo>
                    <a:pt x="153" y="1460"/>
                  </a:lnTo>
                  <a:lnTo>
                    <a:pt x="136" y="1452"/>
                  </a:lnTo>
                  <a:lnTo>
                    <a:pt x="123" y="1447"/>
                  </a:lnTo>
                  <a:lnTo>
                    <a:pt x="119" y="1443"/>
                  </a:lnTo>
                  <a:lnTo>
                    <a:pt x="110" y="1443"/>
                  </a:lnTo>
                  <a:lnTo>
                    <a:pt x="106" y="1439"/>
                  </a:lnTo>
                  <a:lnTo>
                    <a:pt x="102" y="1435"/>
                  </a:lnTo>
                  <a:lnTo>
                    <a:pt x="98" y="1431"/>
                  </a:lnTo>
                  <a:lnTo>
                    <a:pt x="94" y="1431"/>
                  </a:lnTo>
                  <a:lnTo>
                    <a:pt x="85" y="1418"/>
                  </a:lnTo>
                  <a:lnTo>
                    <a:pt x="72" y="1409"/>
                  </a:lnTo>
                  <a:lnTo>
                    <a:pt x="68" y="1405"/>
                  </a:lnTo>
                  <a:lnTo>
                    <a:pt x="68" y="1401"/>
                  </a:lnTo>
                  <a:lnTo>
                    <a:pt x="64" y="1401"/>
                  </a:lnTo>
                  <a:lnTo>
                    <a:pt x="60" y="1397"/>
                  </a:lnTo>
                  <a:lnTo>
                    <a:pt x="55" y="1397"/>
                  </a:lnTo>
                  <a:lnTo>
                    <a:pt x="51" y="1397"/>
                  </a:lnTo>
                  <a:lnTo>
                    <a:pt x="43" y="1392"/>
                  </a:lnTo>
                  <a:lnTo>
                    <a:pt x="34" y="1388"/>
                  </a:lnTo>
                  <a:lnTo>
                    <a:pt x="30" y="1388"/>
                  </a:lnTo>
                  <a:lnTo>
                    <a:pt x="26" y="1384"/>
                  </a:lnTo>
                  <a:lnTo>
                    <a:pt x="22" y="1384"/>
                  </a:lnTo>
                  <a:lnTo>
                    <a:pt x="22" y="1380"/>
                  </a:lnTo>
                  <a:lnTo>
                    <a:pt x="17" y="1376"/>
                  </a:lnTo>
                  <a:lnTo>
                    <a:pt x="13" y="1371"/>
                  </a:lnTo>
                  <a:lnTo>
                    <a:pt x="13" y="1367"/>
                  </a:lnTo>
                  <a:lnTo>
                    <a:pt x="9" y="1363"/>
                  </a:lnTo>
                  <a:lnTo>
                    <a:pt x="9" y="1359"/>
                  </a:lnTo>
                  <a:lnTo>
                    <a:pt x="5" y="1350"/>
                  </a:lnTo>
                  <a:lnTo>
                    <a:pt x="5" y="1342"/>
                  </a:lnTo>
                  <a:lnTo>
                    <a:pt x="0" y="1333"/>
                  </a:lnTo>
                  <a:lnTo>
                    <a:pt x="0" y="1325"/>
                  </a:lnTo>
                  <a:lnTo>
                    <a:pt x="0" y="1320"/>
                  </a:lnTo>
                  <a:lnTo>
                    <a:pt x="0" y="1308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6" name="Freeform 22"/>
            <p:cNvSpPr>
              <a:spLocks noEditPoints="1"/>
            </p:cNvSpPr>
            <p:nvPr/>
          </p:nvSpPr>
          <p:spPr bwMode="auto">
            <a:xfrm>
              <a:off x="2481339" y="2595662"/>
              <a:ext cx="730190" cy="620451"/>
            </a:xfrm>
            <a:custGeom>
              <a:avLst/>
              <a:gdLst>
                <a:gd name="T0" fmla="*/ 110 w 2303"/>
                <a:gd name="T1" fmla="*/ 804 h 1956"/>
                <a:gd name="T2" fmla="*/ 229 w 2303"/>
                <a:gd name="T3" fmla="*/ 732 h 1956"/>
                <a:gd name="T4" fmla="*/ 351 w 2303"/>
                <a:gd name="T5" fmla="*/ 724 h 1956"/>
                <a:gd name="T6" fmla="*/ 394 w 2303"/>
                <a:gd name="T7" fmla="*/ 779 h 1956"/>
                <a:gd name="T8" fmla="*/ 343 w 2303"/>
                <a:gd name="T9" fmla="*/ 596 h 1956"/>
                <a:gd name="T10" fmla="*/ 309 w 2303"/>
                <a:gd name="T11" fmla="*/ 486 h 1956"/>
                <a:gd name="T12" fmla="*/ 483 w 2303"/>
                <a:gd name="T13" fmla="*/ 347 h 1956"/>
                <a:gd name="T14" fmla="*/ 542 w 2303"/>
                <a:gd name="T15" fmla="*/ 364 h 1956"/>
                <a:gd name="T16" fmla="*/ 690 w 2303"/>
                <a:gd name="T17" fmla="*/ 368 h 1956"/>
                <a:gd name="T18" fmla="*/ 851 w 2303"/>
                <a:gd name="T19" fmla="*/ 359 h 1956"/>
                <a:gd name="T20" fmla="*/ 936 w 2303"/>
                <a:gd name="T21" fmla="*/ 207 h 1956"/>
                <a:gd name="T22" fmla="*/ 1058 w 2303"/>
                <a:gd name="T23" fmla="*/ 105 h 1956"/>
                <a:gd name="T24" fmla="*/ 1278 w 2303"/>
                <a:gd name="T25" fmla="*/ 16 h 1956"/>
                <a:gd name="T26" fmla="*/ 1384 w 2303"/>
                <a:gd name="T27" fmla="*/ 84 h 1956"/>
                <a:gd name="T28" fmla="*/ 1575 w 2303"/>
                <a:gd name="T29" fmla="*/ 152 h 1956"/>
                <a:gd name="T30" fmla="*/ 1549 w 2303"/>
                <a:gd name="T31" fmla="*/ 249 h 1956"/>
                <a:gd name="T32" fmla="*/ 1659 w 2303"/>
                <a:gd name="T33" fmla="*/ 393 h 1956"/>
                <a:gd name="T34" fmla="*/ 1770 w 2303"/>
                <a:gd name="T35" fmla="*/ 444 h 1956"/>
                <a:gd name="T36" fmla="*/ 1875 w 2303"/>
                <a:gd name="T37" fmla="*/ 503 h 1956"/>
                <a:gd name="T38" fmla="*/ 1901 w 2303"/>
                <a:gd name="T39" fmla="*/ 643 h 1956"/>
                <a:gd name="T40" fmla="*/ 1829 w 2303"/>
                <a:gd name="T41" fmla="*/ 639 h 1956"/>
                <a:gd name="T42" fmla="*/ 1715 w 2303"/>
                <a:gd name="T43" fmla="*/ 698 h 1956"/>
                <a:gd name="T44" fmla="*/ 1592 w 2303"/>
                <a:gd name="T45" fmla="*/ 728 h 1956"/>
                <a:gd name="T46" fmla="*/ 1626 w 2303"/>
                <a:gd name="T47" fmla="*/ 851 h 1956"/>
                <a:gd name="T48" fmla="*/ 1761 w 2303"/>
                <a:gd name="T49" fmla="*/ 1020 h 1956"/>
                <a:gd name="T50" fmla="*/ 1854 w 2303"/>
                <a:gd name="T51" fmla="*/ 1143 h 1956"/>
                <a:gd name="T52" fmla="*/ 1850 w 2303"/>
                <a:gd name="T53" fmla="*/ 1304 h 1956"/>
                <a:gd name="T54" fmla="*/ 1994 w 2303"/>
                <a:gd name="T55" fmla="*/ 1287 h 1956"/>
                <a:gd name="T56" fmla="*/ 2079 w 2303"/>
                <a:gd name="T57" fmla="*/ 1359 h 1956"/>
                <a:gd name="T58" fmla="*/ 2146 w 2303"/>
                <a:gd name="T59" fmla="*/ 1456 h 1956"/>
                <a:gd name="T60" fmla="*/ 2299 w 2303"/>
                <a:gd name="T61" fmla="*/ 1524 h 1956"/>
                <a:gd name="T62" fmla="*/ 2294 w 2303"/>
                <a:gd name="T63" fmla="*/ 1642 h 1956"/>
                <a:gd name="T64" fmla="*/ 2129 w 2303"/>
                <a:gd name="T65" fmla="*/ 1710 h 1956"/>
                <a:gd name="T66" fmla="*/ 1935 w 2303"/>
                <a:gd name="T67" fmla="*/ 1752 h 1956"/>
                <a:gd name="T68" fmla="*/ 1812 w 2303"/>
                <a:gd name="T69" fmla="*/ 1807 h 1956"/>
                <a:gd name="T70" fmla="*/ 1651 w 2303"/>
                <a:gd name="T71" fmla="*/ 1735 h 1956"/>
                <a:gd name="T72" fmla="*/ 1511 w 2303"/>
                <a:gd name="T73" fmla="*/ 1803 h 1956"/>
                <a:gd name="T74" fmla="*/ 1401 w 2303"/>
                <a:gd name="T75" fmla="*/ 1956 h 1956"/>
                <a:gd name="T76" fmla="*/ 1185 w 2303"/>
                <a:gd name="T77" fmla="*/ 1934 h 1956"/>
                <a:gd name="T78" fmla="*/ 1063 w 2303"/>
                <a:gd name="T79" fmla="*/ 1930 h 1956"/>
                <a:gd name="T80" fmla="*/ 1067 w 2303"/>
                <a:gd name="T81" fmla="*/ 1879 h 1956"/>
                <a:gd name="T82" fmla="*/ 902 w 2303"/>
                <a:gd name="T83" fmla="*/ 1833 h 1956"/>
                <a:gd name="T84" fmla="*/ 643 w 2303"/>
                <a:gd name="T85" fmla="*/ 1782 h 1956"/>
                <a:gd name="T86" fmla="*/ 432 w 2303"/>
                <a:gd name="T87" fmla="*/ 1769 h 1956"/>
                <a:gd name="T88" fmla="*/ 351 w 2303"/>
                <a:gd name="T89" fmla="*/ 1702 h 1956"/>
                <a:gd name="T90" fmla="*/ 279 w 2303"/>
                <a:gd name="T91" fmla="*/ 1587 h 1956"/>
                <a:gd name="T92" fmla="*/ 275 w 2303"/>
                <a:gd name="T93" fmla="*/ 1469 h 1956"/>
                <a:gd name="T94" fmla="*/ 199 w 2303"/>
                <a:gd name="T95" fmla="*/ 1359 h 1956"/>
                <a:gd name="T96" fmla="*/ 131 w 2303"/>
                <a:gd name="T97" fmla="*/ 1227 h 1956"/>
                <a:gd name="T98" fmla="*/ 131 w 2303"/>
                <a:gd name="T99" fmla="*/ 1071 h 1956"/>
                <a:gd name="T100" fmla="*/ 55 w 2303"/>
                <a:gd name="T101" fmla="*/ 918 h 1956"/>
                <a:gd name="T102" fmla="*/ 1037 w 2303"/>
                <a:gd name="T103" fmla="*/ 1028 h 1956"/>
                <a:gd name="T104" fmla="*/ 1126 w 2303"/>
                <a:gd name="T105" fmla="*/ 1033 h 1956"/>
                <a:gd name="T106" fmla="*/ 1232 w 2303"/>
                <a:gd name="T107" fmla="*/ 1024 h 1956"/>
                <a:gd name="T108" fmla="*/ 1308 w 2303"/>
                <a:gd name="T109" fmla="*/ 965 h 1956"/>
                <a:gd name="T110" fmla="*/ 1405 w 2303"/>
                <a:gd name="T111" fmla="*/ 931 h 1956"/>
                <a:gd name="T112" fmla="*/ 1401 w 2303"/>
                <a:gd name="T113" fmla="*/ 800 h 1956"/>
                <a:gd name="T114" fmla="*/ 1329 w 2303"/>
                <a:gd name="T115" fmla="*/ 842 h 1956"/>
                <a:gd name="T116" fmla="*/ 1202 w 2303"/>
                <a:gd name="T117" fmla="*/ 804 h 1956"/>
                <a:gd name="T118" fmla="*/ 1130 w 2303"/>
                <a:gd name="T119" fmla="*/ 707 h 1956"/>
                <a:gd name="T120" fmla="*/ 1050 w 2303"/>
                <a:gd name="T121" fmla="*/ 740 h 1956"/>
                <a:gd name="T122" fmla="*/ 1071 w 2303"/>
                <a:gd name="T123" fmla="*/ 855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3" h="1956">
                  <a:moveTo>
                    <a:pt x="0" y="834"/>
                  </a:moveTo>
                  <a:lnTo>
                    <a:pt x="4" y="834"/>
                  </a:lnTo>
                  <a:lnTo>
                    <a:pt x="8" y="829"/>
                  </a:lnTo>
                  <a:lnTo>
                    <a:pt x="13" y="825"/>
                  </a:lnTo>
                  <a:lnTo>
                    <a:pt x="17" y="821"/>
                  </a:lnTo>
                  <a:lnTo>
                    <a:pt x="30" y="804"/>
                  </a:lnTo>
                  <a:lnTo>
                    <a:pt x="34" y="800"/>
                  </a:lnTo>
                  <a:lnTo>
                    <a:pt x="38" y="795"/>
                  </a:lnTo>
                  <a:lnTo>
                    <a:pt x="42" y="795"/>
                  </a:lnTo>
                  <a:lnTo>
                    <a:pt x="47" y="795"/>
                  </a:lnTo>
                  <a:lnTo>
                    <a:pt x="51" y="791"/>
                  </a:lnTo>
                  <a:lnTo>
                    <a:pt x="55" y="791"/>
                  </a:lnTo>
                  <a:lnTo>
                    <a:pt x="59" y="795"/>
                  </a:lnTo>
                  <a:lnTo>
                    <a:pt x="63" y="795"/>
                  </a:lnTo>
                  <a:lnTo>
                    <a:pt x="76" y="800"/>
                  </a:lnTo>
                  <a:lnTo>
                    <a:pt x="85" y="800"/>
                  </a:lnTo>
                  <a:lnTo>
                    <a:pt x="89" y="804"/>
                  </a:lnTo>
                  <a:lnTo>
                    <a:pt x="93" y="804"/>
                  </a:lnTo>
                  <a:lnTo>
                    <a:pt x="102" y="804"/>
                  </a:lnTo>
                  <a:lnTo>
                    <a:pt x="110" y="804"/>
                  </a:lnTo>
                  <a:lnTo>
                    <a:pt x="114" y="804"/>
                  </a:lnTo>
                  <a:lnTo>
                    <a:pt x="119" y="804"/>
                  </a:lnTo>
                  <a:lnTo>
                    <a:pt x="123" y="800"/>
                  </a:lnTo>
                  <a:lnTo>
                    <a:pt x="127" y="800"/>
                  </a:lnTo>
                  <a:lnTo>
                    <a:pt x="131" y="795"/>
                  </a:lnTo>
                  <a:lnTo>
                    <a:pt x="144" y="791"/>
                  </a:lnTo>
                  <a:lnTo>
                    <a:pt x="152" y="787"/>
                  </a:lnTo>
                  <a:lnTo>
                    <a:pt x="161" y="783"/>
                  </a:lnTo>
                  <a:lnTo>
                    <a:pt x="174" y="779"/>
                  </a:lnTo>
                  <a:lnTo>
                    <a:pt x="182" y="774"/>
                  </a:lnTo>
                  <a:lnTo>
                    <a:pt x="190" y="770"/>
                  </a:lnTo>
                  <a:lnTo>
                    <a:pt x="195" y="766"/>
                  </a:lnTo>
                  <a:lnTo>
                    <a:pt x="199" y="762"/>
                  </a:lnTo>
                  <a:lnTo>
                    <a:pt x="203" y="757"/>
                  </a:lnTo>
                  <a:lnTo>
                    <a:pt x="207" y="753"/>
                  </a:lnTo>
                  <a:lnTo>
                    <a:pt x="212" y="745"/>
                  </a:lnTo>
                  <a:lnTo>
                    <a:pt x="216" y="740"/>
                  </a:lnTo>
                  <a:lnTo>
                    <a:pt x="220" y="736"/>
                  </a:lnTo>
                  <a:lnTo>
                    <a:pt x="224" y="736"/>
                  </a:lnTo>
                  <a:lnTo>
                    <a:pt x="229" y="732"/>
                  </a:lnTo>
                  <a:lnTo>
                    <a:pt x="233" y="732"/>
                  </a:lnTo>
                  <a:lnTo>
                    <a:pt x="237" y="732"/>
                  </a:lnTo>
                  <a:lnTo>
                    <a:pt x="246" y="732"/>
                  </a:lnTo>
                  <a:lnTo>
                    <a:pt x="250" y="732"/>
                  </a:lnTo>
                  <a:lnTo>
                    <a:pt x="258" y="732"/>
                  </a:lnTo>
                  <a:lnTo>
                    <a:pt x="262" y="732"/>
                  </a:lnTo>
                  <a:lnTo>
                    <a:pt x="292" y="736"/>
                  </a:lnTo>
                  <a:lnTo>
                    <a:pt x="296" y="736"/>
                  </a:lnTo>
                  <a:lnTo>
                    <a:pt x="301" y="736"/>
                  </a:lnTo>
                  <a:lnTo>
                    <a:pt x="305" y="732"/>
                  </a:lnTo>
                  <a:lnTo>
                    <a:pt x="309" y="732"/>
                  </a:lnTo>
                  <a:lnTo>
                    <a:pt x="317" y="728"/>
                  </a:lnTo>
                  <a:lnTo>
                    <a:pt x="322" y="724"/>
                  </a:lnTo>
                  <a:lnTo>
                    <a:pt x="330" y="719"/>
                  </a:lnTo>
                  <a:lnTo>
                    <a:pt x="334" y="719"/>
                  </a:lnTo>
                  <a:lnTo>
                    <a:pt x="339" y="719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1" y="719"/>
                  </a:lnTo>
                  <a:lnTo>
                    <a:pt x="351" y="724"/>
                  </a:lnTo>
                  <a:lnTo>
                    <a:pt x="356" y="724"/>
                  </a:lnTo>
                  <a:lnTo>
                    <a:pt x="356" y="728"/>
                  </a:lnTo>
                  <a:lnTo>
                    <a:pt x="356" y="732"/>
                  </a:lnTo>
                  <a:lnTo>
                    <a:pt x="360" y="732"/>
                  </a:lnTo>
                  <a:lnTo>
                    <a:pt x="360" y="736"/>
                  </a:lnTo>
                  <a:lnTo>
                    <a:pt x="360" y="740"/>
                  </a:lnTo>
                  <a:lnTo>
                    <a:pt x="360" y="749"/>
                  </a:lnTo>
                  <a:lnTo>
                    <a:pt x="360" y="753"/>
                  </a:lnTo>
                  <a:lnTo>
                    <a:pt x="360" y="757"/>
                  </a:lnTo>
                  <a:lnTo>
                    <a:pt x="364" y="757"/>
                  </a:lnTo>
                  <a:lnTo>
                    <a:pt x="364" y="762"/>
                  </a:lnTo>
                  <a:lnTo>
                    <a:pt x="364" y="766"/>
                  </a:lnTo>
                  <a:lnTo>
                    <a:pt x="368" y="770"/>
                  </a:lnTo>
                  <a:lnTo>
                    <a:pt x="373" y="774"/>
                  </a:lnTo>
                  <a:lnTo>
                    <a:pt x="377" y="779"/>
                  </a:lnTo>
                  <a:lnTo>
                    <a:pt x="381" y="779"/>
                  </a:lnTo>
                  <a:lnTo>
                    <a:pt x="385" y="783"/>
                  </a:lnTo>
                  <a:lnTo>
                    <a:pt x="389" y="783"/>
                  </a:lnTo>
                  <a:lnTo>
                    <a:pt x="389" y="779"/>
                  </a:lnTo>
                  <a:lnTo>
                    <a:pt x="394" y="779"/>
                  </a:lnTo>
                  <a:lnTo>
                    <a:pt x="398" y="774"/>
                  </a:lnTo>
                  <a:lnTo>
                    <a:pt x="398" y="770"/>
                  </a:lnTo>
                  <a:lnTo>
                    <a:pt x="398" y="766"/>
                  </a:lnTo>
                  <a:lnTo>
                    <a:pt x="394" y="749"/>
                  </a:lnTo>
                  <a:lnTo>
                    <a:pt x="394" y="740"/>
                  </a:lnTo>
                  <a:lnTo>
                    <a:pt x="389" y="732"/>
                  </a:lnTo>
                  <a:lnTo>
                    <a:pt x="385" y="715"/>
                  </a:lnTo>
                  <a:lnTo>
                    <a:pt x="385" y="711"/>
                  </a:lnTo>
                  <a:lnTo>
                    <a:pt x="381" y="707"/>
                  </a:lnTo>
                  <a:lnTo>
                    <a:pt x="381" y="702"/>
                  </a:lnTo>
                  <a:lnTo>
                    <a:pt x="368" y="681"/>
                  </a:lnTo>
                  <a:lnTo>
                    <a:pt x="368" y="677"/>
                  </a:lnTo>
                  <a:lnTo>
                    <a:pt x="364" y="668"/>
                  </a:lnTo>
                  <a:lnTo>
                    <a:pt x="364" y="664"/>
                  </a:lnTo>
                  <a:lnTo>
                    <a:pt x="360" y="652"/>
                  </a:lnTo>
                  <a:lnTo>
                    <a:pt x="356" y="643"/>
                  </a:lnTo>
                  <a:lnTo>
                    <a:pt x="351" y="618"/>
                  </a:lnTo>
                  <a:lnTo>
                    <a:pt x="347" y="609"/>
                  </a:lnTo>
                  <a:lnTo>
                    <a:pt x="347" y="605"/>
                  </a:lnTo>
                  <a:lnTo>
                    <a:pt x="343" y="596"/>
                  </a:lnTo>
                  <a:lnTo>
                    <a:pt x="339" y="592"/>
                  </a:lnTo>
                  <a:lnTo>
                    <a:pt x="339" y="588"/>
                  </a:lnTo>
                  <a:lnTo>
                    <a:pt x="334" y="584"/>
                  </a:lnTo>
                  <a:lnTo>
                    <a:pt x="326" y="575"/>
                  </a:lnTo>
                  <a:lnTo>
                    <a:pt x="322" y="571"/>
                  </a:lnTo>
                  <a:lnTo>
                    <a:pt x="322" y="567"/>
                  </a:lnTo>
                  <a:lnTo>
                    <a:pt x="317" y="563"/>
                  </a:lnTo>
                  <a:lnTo>
                    <a:pt x="317" y="558"/>
                  </a:lnTo>
                  <a:lnTo>
                    <a:pt x="309" y="546"/>
                  </a:lnTo>
                  <a:lnTo>
                    <a:pt x="309" y="541"/>
                  </a:lnTo>
                  <a:lnTo>
                    <a:pt x="309" y="537"/>
                  </a:lnTo>
                  <a:lnTo>
                    <a:pt x="309" y="533"/>
                  </a:lnTo>
                  <a:lnTo>
                    <a:pt x="305" y="529"/>
                  </a:lnTo>
                  <a:lnTo>
                    <a:pt x="305" y="520"/>
                  </a:lnTo>
                  <a:lnTo>
                    <a:pt x="305" y="512"/>
                  </a:lnTo>
                  <a:lnTo>
                    <a:pt x="305" y="508"/>
                  </a:lnTo>
                  <a:lnTo>
                    <a:pt x="305" y="499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6"/>
                  </a:lnTo>
                  <a:lnTo>
                    <a:pt x="313" y="486"/>
                  </a:lnTo>
                  <a:lnTo>
                    <a:pt x="313" y="478"/>
                  </a:lnTo>
                  <a:lnTo>
                    <a:pt x="330" y="465"/>
                  </a:lnTo>
                  <a:lnTo>
                    <a:pt x="339" y="448"/>
                  </a:lnTo>
                  <a:lnTo>
                    <a:pt x="343" y="444"/>
                  </a:lnTo>
                  <a:lnTo>
                    <a:pt x="347" y="440"/>
                  </a:lnTo>
                  <a:lnTo>
                    <a:pt x="351" y="436"/>
                  </a:lnTo>
                  <a:lnTo>
                    <a:pt x="356" y="431"/>
                  </a:lnTo>
                  <a:lnTo>
                    <a:pt x="364" y="427"/>
                  </a:lnTo>
                  <a:lnTo>
                    <a:pt x="368" y="423"/>
                  </a:lnTo>
                  <a:lnTo>
                    <a:pt x="377" y="419"/>
                  </a:lnTo>
                  <a:lnTo>
                    <a:pt x="389" y="410"/>
                  </a:lnTo>
                  <a:lnTo>
                    <a:pt x="428" y="385"/>
                  </a:lnTo>
                  <a:lnTo>
                    <a:pt x="449" y="376"/>
                  </a:lnTo>
                  <a:lnTo>
                    <a:pt x="461" y="368"/>
                  </a:lnTo>
                  <a:lnTo>
                    <a:pt x="466" y="364"/>
                  </a:lnTo>
                  <a:lnTo>
                    <a:pt x="470" y="359"/>
                  </a:lnTo>
                  <a:lnTo>
                    <a:pt x="474" y="355"/>
                  </a:lnTo>
                  <a:lnTo>
                    <a:pt x="483" y="351"/>
                  </a:lnTo>
                  <a:lnTo>
                    <a:pt x="483" y="347"/>
                  </a:lnTo>
                  <a:lnTo>
                    <a:pt x="487" y="342"/>
                  </a:lnTo>
                  <a:lnTo>
                    <a:pt x="487" y="338"/>
                  </a:lnTo>
                  <a:lnTo>
                    <a:pt x="487" y="334"/>
                  </a:lnTo>
                  <a:lnTo>
                    <a:pt x="487" y="330"/>
                  </a:lnTo>
                  <a:lnTo>
                    <a:pt x="483" y="326"/>
                  </a:lnTo>
                  <a:lnTo>
                    <a:pt x="483" y="321"/>
                  </a:lnTo>
                  <a:lnTo>
                    <a:pt x="487" y="321"/>
                  </a:lnTo>
                  <a:lnTo>
                    <a:pt x="491" y="321"/>
                  </a:lnTo>
                  <a:lnTo>
                    <a:pt x="495" y="326"/>
                  </a:lnTo>
                  <a:lnTo>
                    <a:pt x="500" y="326"/>
                  </a:lnTo>
                  <a:lnTo>
                    <a:pt x="504" y="330"/>
                  </a:lnTo>
                  <a:lnTo>
                    <a:pt x="504" y="334"/>
                  </a:lnTo>
                  <a:lnTo>
                    <a:pt x="508" y="334"/>
                  </a:lnTo>
                  <a:lnTo>
                    <a:pt x="512" y="342"/>
                  </a:lnTo>
                  <a:lnTo>
                    <a:pt x="516" y="347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59"/>
                  </a:lnTo>
                  <a:lnTo>
                    <a:pt x="538" y="364"/>
                  </a:lnTo>
                  <a:lnTo>
                    <a:pt x="542" y="364"/>
                  </a:lnTo>
                  <a:lnTo>
                    <a:pt x="546" y="368"/>
                  </a:lnTo>
                  <a:lnTo>
                    <a:pt x="559" y="372"/>
                  </a:lnTo>
                  <a:lnTo>
                    <a:pt x="571" y="376"/>
                  </a:lnTo>
                  <a:lnTo>
                    <a:pt x="576" y="381"/>
                  </a:lnTo>
                  <a:lnTo>
                    <a:pt x="584" y="381"/>
                  </a:lnTo>
                  <a:lnTo>
                    <a:pt x="593" y="381"/>
                  </a:lnTo>
                  <a:lnTo>
                    <a:pt x="597" y="381"/>
                  </a:lnTo>
                  <a:lnTo>
                    <a:pt x="601" y="381"/>
                  </a:lnTo>
                  <a:lnTo>
                    <a:pt x="605" y="381"/>
                  </a:lnTo>
                  <a:lnTo>
                    <a:pt x="610" y="381"/>
                  </a:lnTo>
                  <a:lnTo>
                    <a:pt x="618" y="381"/>
                  </a:lnTo>
                  <a:lnTo>
                    <a:pt x="635" y="372"/>
                  </a:lnTo>
                  <a:lnTo>
                    <a:pt x="643" y="372"/>
                  </a:lnTo>
                  <a:lnTo>
                    <a:pt x="652" y="372"/>
                  </a:lnTo>
                  <a:lnTo>
                    <a:pt x="656" y="368"/>
                  </a:lnTo>
                  <a:lnTo>
                    <a:pt x="660" y="368"/>
                  </a:lnTo>
                  <a:lnTo>
                    <a:pt x="669" y="368"/>
                  </a:lnTo>
                  <a:lnTo>
                    <a:pt x="673" y="368"/>
                  </a:lnTo>
                  <a:lnTo>
                    <a:pt x="682" y="368"/>
                  </a:lnTo>
                  <a:lnTo>
                    <a:pt x="690" y="368"/>
                  </a:lnTo>
                  <a:lnTo>
                    <a:pt x="698" y="368"/>
                  </a:lnTo>
                  <a:lnTo>
                    <a:pt x="711" y="372"/>
                  </a:lnTo>
                  <a:lnTo>
                    <a:pt x="715" y="372"/>
                  </a:lnTo>
                  <a:lnTo>
                    <a:pt x="732" y="376"/>
                  </a:lnTo>
                  <a:lnTo>
                    <a:pt x="758" y="381"/>
                  </a:lnTo>
                  <a:lnTo>
                    <a:pt x="766" y="385"/>
                  </a:lnTo>
                  <a:lnTo>
                    <a:pt x="770" y="385"/>
                  </a:lnTo>
                  <a:lnTo>
                    <a:pt x="779" y="385"/>
                  </a:lnTo>
                  <a:lnTo>
                    <a:pt x="779" y="389"/>
                  </a:lnTo>
                  <a:lnTo>
                    <a:pt x="787" y="389"/>
                  </a:lnTo>
                  <a:lnTo>
                    <a:pt x="792" y="389"/>
                  </a:lnTo>
                  <a:lnTo>
                    <a:pt x="796" y="389"/>
                  </a:lnTo>
                  <a:lnTo>
                    <a:pt x="800" y="389"/>
                  </a:lnTo>
                  <a:lnTo>
                    <a:pt x="809" y="385"/>
                  </a:lnTo>
                  <a:lnTo>
                    <a:pt x="813" y="385"/>
                  </a:lnTo>
                  <a:lnTo>
                    <a:pt x="821" y="381"/>
                  </a:lnTo>
                  <a:lnTo>
                    <a:pt x="825" y="376"/>
                  </a:lnTo>
                  <a:lnTo>
                    <a:pt x="834" y="372"/>
                  </a:lnTo>
                  <a:lnTo>
                    <a:pt x="838" y="368"/>
                  </a:lnTo>
                  <a:lnTo>
                    <a:pt x="851" y="359"/>
                  </a:lnTo>
                  <a:lnTo>
                    <a:pt x="864" y="351"/>
                  </a:lnTo>
                  <a:lnTo>
                    <a:pt x="876" y="342"/>
                  </a:lnTo>
                  <a:lnTo>
                    <a:pt x="897" y="321"/>
                  </a:lnTo>
                  <a:lnTo>
                    <a:pt x="910" y="313"/>
                  </a:lnTo>
                  <a:lnTo>
                    <a:pt x="914" y="309"/>
                  </a:lnTo>
                  <a:lnTo>
                    <a:pt x="919" y="304"/>
                  </a:lnTo>
                  <a:lnTo>
                    <a:pt x="923" y="300"/>
                  </a:lnTo>
                  <a:lnTo>
                    <a:pt x="927" y="296"/>
                  </a:lnTo>
                  <a:lnTo>
                    <a:pt x="931" y="287"/>
                  </a:lnTo>
                  <a:lnTo>
                    <a:pt x="936" y="283"/>
                  </a:lnTo>
                  <a:lnTo>
                    <a:pt x="936" y="279"/>
                  </a:lnTo>
                  <a:lnTo>
                    <a:pt x="940" y="275"/>
                  </a:lnTo>
                  <a:lnTo>
                    <a:pt x="940" y="266"/>
                  </a:lnTo>
                  <a:lnTo>
                    <a:pt x="936" y="258"/>
                  </a:lnTo>
                  <a:lnTo>
                    <a:pt x="936" y="249"/>
                  </a:lnTo>
                  <a:lnTo>
                    <a:pt x="936" y="228"/>
                  </a:lnTo>
                  <a:lnTo>
                    <a:pt x="931" y="220"/>
                  </a:lnTo>
                  <a:lnTo>
                    <a:pt x="931" y="215"/>
                  </a:lnTo>
                  <a:lnTo>
                    <a:pt x="931" y="211"/>
                  </a:lnTo>
                  <a:lnTo>
                    <a:pt x="936" y="207"/>
                  </a:lnTo>
                  <a:lnTo>
                    <a:pt x="936" y="199"/>
                  </a:lnTo>
                  <a:lnTo>
                    <a:pt x="936" y="190"/>
                  </a:lnTo>
                  <a:lnTo>
                    <a:pt x="940" y="182"/>
                  </a:lnTo>
                  <a:lnTo>
                    <a:pt x="944" y="173"/>
                  </a:lnTo>
                  <a:lnTo>
                    <a:pt x="952" y="152"/>
                  </a:lnTo>
                  <a:lnTo>
                    <a:pt x="961" y="135"/>
                  </a:lnTo>
                  <a:lnTo>
                    <a:pt x="969" y="110"/>
                  </a:lnTo>
                  <a:lnTo>
                    <a:pt x="974" y="105"/>
                  </a:lnTo>
                  <a:lnTo>
                    <a:pt x="974" y="101"/>
                  </a:lnTo>
                  <a:lnTo>
                    <a:pt x="986" y="105"/>
                  </a:lnTo>
                  <a:lnTo>
                    <a:pt x="999" y="105"/>
                  </a:lnTo>
                  <a:lnTo>
                    <a:pt x="1003" y="110"/>
                  </a:lnTo>
                  <a:lnTo>
                    <a:pt x="1012" y="110"/>
                  </a:lnTo>
                  <a:lnTo>
                    <a:pt x="1024" y="110"/>
                  </a:lnTo>
                  <a:lnTo>
                    <a:pt x="1033" y="110"/>
                  </a:lnTo>
                  <a:lnTo>
                    <a:pt x="1037" y="110"/>
                  </a:lnTo>
                  <a:lnTo>
                    <a:pt x="1046" y="110"/>
                  </a:lnTo>
                  <a:lnTo>
                    <a:pt x="1050" y="105"/>
                  </a:lnTo>
                  <a:lnTo>
                    <a:pt x="1054" y="105"/>
                  </a:lnTo>
                  <a:lnTo>
                    <a:pt x="1058" y="105"/>
                  </a:lnTo>
                  <a:lnTo>
                    <a:pt x="1088" y="93"/>
                  </a:lnTo>
                  <a:lnTo>
                    <a:pt x="1096" y="88"/>
                  </a:lnTo>
                  <a:lnTo>
                    <a:pt x="1113" y="84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72"/>
                  </a:lnTo>
                  <a:lnTo>
                    <a:pt x="1151" y="72"/>
                  </a:lnTo>
                  <a:lnTo>
                    <a:pt x="1160" y="63"/>
                  </a:lnTo>
                  <a:lnTo>
                    <a:pt x="1164" y="63"/>
                  </a:lnTo>
                  <a:lnTo>
                    <a:pt x="1173" y="59"/>
                  </a:lnTo>
                  <a:lnTo>
                    <a:pt x="1185" y="55"/>
                  </a:lnTo>
                  <a:lnTo>
                    <a:pt x="1190" y="55"/>
                  </a:lnTo>
                  <a:lnTo>
                    <a:pt x="1202" y="46"/>
                  </a:lnTo>
                  <a:lnTo>
                    <a:pt x="1219" y="42"/>
                  </a:lnTo>
                  <a:lnTo>
                    <a:pt x="1240" y="29"/>
                  </a:lnTo>
                  <a:lnTo>
                    <a:pt x="1245" y="29"/>
                  </a:lnTo>
                  <a:lnTo>
                    <a:pt x="1253" y="25"/>
                  </a:lnTo>
                  <a:lnTo>
                    <a:pt x="1262" y="25"/>
                  </a:lnTo>
                  <a:lnTo>
                    <a:pt x="1266" y="21"/>
                  </a:lnTo>
                  <a:lnTo>
                    <a:pt x="1278" y="16"/>
                  </a:lnTo>
                  <a:lnTo>
                    <a:pt x="1304" y="8"/>
                  </a:lnTo>
                  <a:lnTo>
                    <a:pt x="1312" y="4"/>
                  </a:lnTo>
                  <a:lnTo>
                    <a:pt x="1317" y="4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3" y="4"/>
                  </a:lnTo>
                  <a:lnTo>
                    <a:pt x="1338" y="4"/>
                  </a:lnTo>
                  <a:lnTo>
                    <a:pt x="1342" y="8"/>
                  </a:lnTo>
                  <a:lnTo>
                    <a:pt x="1346" y="12"/>
                  </a:lnTo>
                  <a:lnTo>
                    <a:pt x="1350" y="16"/>
                  </a:lnTo>
                  <a:lnTo>
                    <a:pt x="1350" y="25"/>
                  </a:lnTo>
                  <a:lnTo>
                    <a:pt x="1355" y="33"/>
                  </a:lnTo>
                  <a:lnTo>
                    <a:pt x="1363" y="46"/>
                  </a:lnTo>
                  <a:lnTo>
                    <a:pt x="1363" y="55"/>
                  </a:lnTo>
                  <a:lnTo>
                    <a:pt x="1367" y="63"/>
                  </a:lnTo>
                  <a:lnTo>
                    <a:pt x="1372" y="67"/>
                  </a:lnTo>
                  <a:lnTo>
                    <a:pt x="1376" y="76"/>
                  </a:lnTo>
                  <a:lnTo>
                    <a:pt x="1380" y="80"/>
                  </a:lnTo>
                  <a:lnTo>
                    <a:pt x="1384" y="84"/>
                  </a:lnTo>
                  <a:lnTo>
                    <a:pt x="1397" y="97"/>
                  </a:lnTo>
                  <a:lnTo>
                    <a:pt x="1405" y="105"/>
                  </a:lnTo>
                  <a:lnTo>
                    <a:pt x="1410" y="110"/>
                  </a:lnTo>
                  <a:lnTo>
                    <a:pt x="1414" y="114"/>
                  </a:lnTo>
                  <a:lnTo>
                    <a:pt x="1418" y="122"/>
                  </a:lnTo>
                  <a:lnTo>
                    <a:pt x="1422" y="131"/>
                  </a:lnTo>
                  <a:lnTo>
                    <a:pt x="1427" y="135"/>
                  </a:lnTo>
                  <a:lnTo>
                    <a:pt x="1431" y="139"/>
                  </a:lnTo>
                  <a:lnTo>
                    <a:pt x="1431" y="143"/>
                  </a:lnTo>
                  <a:lnTo>
                    <a:pt x="1435" y="148"/>
                  </a:lnTo>
                  <a:lnTo>
                    <a:pt x="1439" y="152"/>
                  </a:lnTo>
                  <a:lnTo>
                    <a:pt x="1448" y="156"/>
                  </a:lnTo>
                  <a:lnTo>
                    <a:pt x="1452" y="156"/>
                  </a:lnTo>
                  <a:lnTo>
                    <a:pt x="1461" y="156"/>
                  </a:lnTo>
                  <a:lnTo>
                    <a:pt x="1469" y="156"/>
                  </a:lnTo>
                  <a:lnTo>
                    <a:pt x="1477" y="156"/>
                  </a:lnTo>
                  <a:lnTo>
                    <a:pt x="1490" y="156"/>
                  </a:lnTo>
                  <a:lnTo>
                    <a:pt x="1507" y="156"/>
                  </a:lnTo>
                  <a:lnTo>
                    <a:pt x="1532" y="156"/>
                  </a:lnTo>
                  <a:lnTo>
                    <a:pt x="1575" y="152"/>
                  </a:lnTo>
                  <a:lnTo>
                    <a:pt x="1579" y="152"/>
                  </a:lnTo>
                  <a:lnTo>
                    <a:pt x="1575" y="160"/>
                  </a:lnTo>
                  <a:lnTo>
                    <a:pt x="1575" y="165"/>
                  </a:lnTo>
                  <a:lnTo>
                    <a:pt x="1575" y="173"/>
                  </a:lnTo>
                  <a:lnTo>
                    <a:pt x="1575" y="177"/>
                  </a:lnTo>
                  <a:lnTo>
                    <a:pt x="1575" y="182"/>
                  </a:lnTo>
                  <a:lnTo>
                    <a:pt x="1579" y="186"/>
                  </a:lnTo>
                  <a:lnTo>
                    <a:pt x="1579" y="190"/>
                  </a:lnTo>
                  <a:lnTo>
                    <a:pt x="1579" y="194"/>
                  </a:lnTo>
                  <a:lnTo>
                    <a:pt x="1579" y="199"/>
                  </a:lnTo>
                  <a:lnTo>
                    <a:pt x="1579" y="203"/>
                  </a:lnTo>
                  <a:lnTo>
                    <a:pt x="1575" y="207"/>
                  </a:lnTo>
                  <a:lnTo>
                    <a:pt x="1575" y="211"/>
                  </a:lnTo>
                  <a:lnTo>
                    <a:pt x="1566" y="224"/>
                  </a:lnTo>
                  <a:lnTo>
                    <a:pt x="1562" y="232"/>
                  </a:lnTo>
                  <a:lnTo>
                    <a:pt x="1562" y="237"/>
                  </a:lnTo>
                  <a:lnTo>
                    <a:pt x="1558" y="241"/>
                  </a:lnTo>
                  <a:lnTo>
                    <a:pt x="1554" y="241"/>
                  </a:lnTo>
                  <a:lnTo>
                    <a:pt x="1549" y="245"/>
                  </a:lnTo>
                  <a:lnTo>
                    <a:pt x="1549" y="249"/>
                  </a:lnTo>
                  <a:lnTo>
                    <a:pt x="1545" y="249"/>
                  </a:lnTo>
                  <a:lnTo>
                    <a:pt x="1545" y="254"/>
                  </a:lnTo>
                  <a:lnTo>
                    <a:pt x="1541" y="258"/>
                  </a:lnTo>
                  <a:lnTo>
                    <a:pt x="1541" y="266"/>
                  </a:lnTo>
                  <a:lnTo>
                    <a:pt x="1541" y="275"/>
                  </a:lnTo>
                  <a:lnTo>
                    <a:pt x="1537" y="300"/>
                  </a:lnTo>
                  <a:lnTo>
                    <a:pt x="1541" y="300"/>
                  </a:lnTo>
                  <a:lnTo>
                    <a:pt x="1541" y="304"/>
                  </a:lnTo>
                  <a:lnTo>
                    <a:pt x="1545" y="304"/>
                  </a:lnTo>
                  <a:lnTo>
                    <a:pt x="1562" y="321"/>
                  </a:lnTo>
                  <a:lnTo>
                    <a:pt x="1579" y="334"/>
                  </a:lnTo>
                  <a:lnTo>
                    <a:pt x="1600" y="351"/>
                  </a:lnTo>
                  <a:lnTo>
                    <a:pt x="1604" y="355"/>
                  </a:lnTo>
                  <a:lnTo>
                    <a:pt x="1609" y="359"/>
                  </a:lnTo>
                  <a:lnTo>
                    <a:pt x="1630" y="372"/>
                  </a:lnTo>
                  <a:lnTo>
                    <a:pt x="1638" y="376"/>
                  </a:lnTo>
                  <a:lnTo>
                    <a:pt x="1643" y="381"/>
                  </a:lnTo>
                  <a:lnTo>
                    <a:pt x="1655" y="389"/>
                  </a:lnTo>
                  <a:lnTo>
                    <a:pt x="1655" y="393"/>
                  </a:lnTo>
                  <a:lnTo>
                    <a:pt x="1659" y="393"/>
                  </a:lnTo>
                  <a:lnTo>
                    <a:pt x="1664" y="398"/>
                  </a:lnTo>
                  <a:lnTo>
                    <a:pt x="1668" y="398"/>
                  </a:lnTo>
                  <a:lnTo>
                    <a:pt x="1672" y="398"/>
                  </a:lnTo>
                  <a:lnTo>
                    <a:pt x="1685" y="406"/>
                  </a:lnTo>
                  <a:lnTo>
                    <a:pt x="1693" y="410"/>
                  </a:lnTo>
                  <a:lnTo>
                    <a:pt x="1698" y="410"/>
                  </a:lnTo>
                  <a:lnTo>
                    <a:pt x="1706" y="414"/>
                  </a:lnTo>
                  <a:lnTo>
                    <a:pt x="1715" y="419"/>
                  </a:lnTo>
                  <a:lnTo>
                    <a:pt x="1719" y="423"/>
                  </a:lnTo>
                  <a:lnTo>
                    <a:pt x="1727" y="431"/>
                  </a:lnTo>
                  <a:lnTo>
                    <a:pt x="1731" y="436"/>
                  </a:lnTo>
                  <a:lnTo>
                    <a:pt x="1736" y="440"/>
                  </a:lnTo>
                  <a:lnTo>
                    <a:pt x="1740" y="440"/>
                  </a:lnTo>
                  <a:lnTo>
                    <a:pt x="1744" y="440"/>
                  </a:lnTo>
                  <a:lnTo>
                    <a:pt x="1748" y="440"/>
                  </a:lnTo>
                  <a:lnTo>
                    <a:pt x="1757" y="440"/>
                  </a:lnTo>
                  <a:lnTo>
                    <a:pt x="1761" y="440"/>
                  </a:lnTo>
                  <a:lnTo>
                    <a:pt x="1765" y="440"/>
                  </a:lnTo>
                  <a:lnTo>
                    <a:pt x="1770" y="440"/>
                  </a:lnTo>
                  <a:lnTo>
                    <a:pt x="1770" y="444"/>
                  </a:lnTo>
                  <a:lnTo>
                    <a:pt x="1774" y="444"/>
                  </a:lnTo>
                  <a:lnTo>
                    <a:pt x="1782" y="448"/>
                  </a:lnTo>
                  <a:lnTo>
                    <a:pt x="1786" y="453"/>
                  </a:lnTo>
                  <a:lnTo>
                    <a:pt x="1791" y="457"/>
                  </a:lnTo>
                  <a:lnTo>
                    <a:pt x="1795" y="457"/>
                  </a:lnTo>
                  <a:lnTo>
                    <a:pt x="1812" y="478"/>
                  </a:lnTo>
                  <a:lnTo>
                    <a:pt x="1816" y="478"/>
                  </a:lnTo>
                  <a:lnTo>
                    <a:pt x="1825" y="491"/>
                  </a:lnTo>
                  <a:lnTo>
                    <a:pt x="1825" y="495"/>
                  </a:lnTo>
                  <a:lnTo>
                    <a:pt x="1829" y="499"/>
                  </a:lnTo>
                  <a:lnTo>
                    <a:pt x="1833" y="503"/>
                  </a:lnTo>
                  <a:lnTo>
                    <a:pt x="1837" y="503"/>
                  </a:lnTo>
                  <a:lnTo>
                    <a:pt x="1842" y="508"/>
                  </a:lnTo>
                  <a:lnTo>
                    <a:pt x="1846" y="508"/>
                  </a:lnTo>
                  <a:lnTo>
                    <a:pt x="1850" y="508"/>
                  </a:lnTo>
                  <a:lnTo>
                    <a:pt x="1858" y="503"/>
                  </a:lnTo>
                  <a:lnTo>
                    <a:pt x="1863" y="503"/>
                  </a:lnTo>
                  <a:lnTo>
                    <a:pt x="1867" y="503"/>
                  </a:lnTo>
                  <a:lnTo>
                    <a:pt x="1871" y="503"/>
                  </a:lnTo>
                  <a:lnTo>
                    <a:pt x="1875" y="503"/>
                  </a:lnTo>
                  <a:lnTo>
                    <a:pt x="1880" y="508"/>
                  </a:lnTo>
                  <a:lnTo>
                    <a:pt x="1884" y="508"/>
                  </a:lnTo>
                  <a:lnTo>
                    <a:pt x="1888" y="512"/>
                  </a:lnTo>
                  <a:lnTo>
                    <a:pt x="1888" y="516"/>
                  </a:lnTo>
                  <a:lnTo>
                    <a:pt x="1892" y="525"/>
                  </a:lnTo>
                  <a:lnTo>
                    <a:pt x="1892" y="533"/>
                  </a:lnTo>
                  <a:lnTo>
                    <a:pt x="1892" y="537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71"/>
                  </a:lnTo>
                  <a:lnTo>
                    <a:pt x="1888" y="584"/>
                  </a:lnTo>
                  <a:lnTo>
                    <a:pt x="1888" y="592"/>
                  </a:lnTo>
                  <a:lnTo>
                    <a:pt x="1892" y="601"/>
                  </a:lnTo>
                  <a:lnTo>
                    <a:pt x="1892" y="605"/>
                  </a:lnTo>
                  <a:lnTo>
                    <a:pt x="1892" y="609"/>
                  </a:lnTo>
                  <a:lnTo>
                    <a:pt x="1892" y="613"/>
                  </a:lnTo>
                  <a:lnTo>
                    <a:pt x="1897" y="626"/>
                  </a:lnTo>
                  <a:lnTo>
                    <a:pt x="1901" y="630"/>
                  </a:lnTo>
                  <a:lnTo>
                    <a:pt x="1901" y="639"/>
                  </a:lnTo>
                  <a:lnTo>
                    <a:pt x="1901" y="643"/>
                  </a:lnTo>
                  <a:lnTo>
                    <a:pt x="1901" y="647"/>
                  </a:lnTo>
                  <a:lnTo>
                    <a:pt x="1905" y="677"/>
                  </a:lnTo>
                  <a:lnTo>
                    <a:pt x="1905" y="690"/>
                  </a:lnTo>
                  <a:lnTo>
                    <a:pt x="1905" y="698"/>
                  </a:lnTo>
                  <a:lnTo>
                    <a:pt x="1905" y="702"/>
                  </a:lnTo>
                  <a:lnTo>
                    <a:pt x="1901" y="702"/>
                  </a:lnTo>
                  <a:lnTo>
                    <a:pt x="1901" y="707"/>
                  </a:lnTo>
                  <a:lnTo>
                    <a:pt x="1897" y="707"/>
                  </a:lnTo>
                  <a:lnTo>
                    <a:pt x="1892" y="702"/>
                  </a:lnTo>
                  <a:lnTo>
                    <a:pt x="1888" y="698"/>
                  </a:lnTo>
                  <a:lnTo>
                    <a:pt x="1884" y="694"/>
                  </a:lnTo>
                  <a:lnTo>
                    <a:pt x="1880" y="685"/>
                  </a:lnTo>
                  <a:lnTo>
                    <a:pt x="1875" y="681"/>
                  </a:lnTo>
                  <a:lnTo>
                    <a:pt x="1867" y="673"/>
                  </a:lnTo>
                  <a:lnTo>
                    <a:pt x="1863" y="668"/>
                  </a:lnTo>
                  <a:lnTo>
                    <a:pt x="1854" y="660"/>
                  </a:lnTo>
                  <a:lnTo>
                    <a:pt x="1850" y="656"/>
                  </a:lnTo>
                  <a:lnTo>
                    <a:pt x="1846" y="652"/>
                  </a:lnTo>
                  <a:lnTo>
                    <a:pt x="1837" y="643"/>
                  </a:lnTo>
                  <a:lnTo>
                    <a:pt x="1829" y="639"/>
                  </a:lnTo>
                  <a:lnTo>
                    <a:pt x="1825" y="639"/>
                  </a:lnTo>
                  <a:lnTo>
                    <a:pt x="1820" y="635"/>
                  </a:lnTo>
                  <a:lnTo>
                    <a:pt x="1816" y="635"/>
                  </a:lnTo>
                  <a:lnTo>
                    <a:pt x="1812" y="630"/>
                  </a:lnTo>
                  <a:lnTo>
                    <a:pt x="1808" y="630"/>
                  </a:lnTo>
                  <a:lnTo>
                    <a:pt x="1799" y="630"/>
                  </a:lnTo>
                  <a:lnTo>
                    <a:pt x="1795" y="635"/>
                  </a:lnTo>
                  <a:lnTo>
                    <a:pt x="1791" y="635"/>
                  </a:lnTo>
                  <a:lnTo>
                    <a:pt x="1786" y="639"/>
                  </a:lnTo>
                  <a:lnTo>
                    <a:pt x="1778" y="639"/>
                  </a:lnTo>
                  <a:lnTo>
                    <a:pt x="1774" y="643"/>
                  </a:lnTo>
                  <a:lnTo>
                    <a:pt x="1770" y="647"/>
                  </a:lnTo>
                  <a:lnTo>
                    <a:pt x="1761" y="656"/>
                  </a:lnTo>
                  <a:lnTo>
                    <a:pt x="1753" y="664"/>
                  </a:lnTo>
                  <a:lnTo>
                    <a:pt x="1744" y="668"/>
                  </a:lnTo>
                  <a:lnTo>
                    <a:pt x="1731" y="685"/>
                  </a:lnTo>
                  <a:lnTo>
                    <a:pt x="1727" y="690"/>
                  </a:lnTo>
                  <a:lnTo>
                    <a:pt x="1723" y="694"/>
                  </a:lnTo>
                  <a:lnTo>
                    <a:pt x="1719" y="698"/>
                  </a:lnTo>
                  <a:lnTo>
                    <a:pt x="1715" y="698"/>
                  </a:lnTo>
                  <a:lnTo>
                    <a:pt x="1710" y="702"/>
                  </a:lnTo>
                  <a:lnTo>
                    <a:pt x="1706" y="702"/>
                  </a:lnTo>
                  <a:lnTo>
                    <a:pt x="1702" y="702"/>
                  </a:lnTo>
                  <a:lnTo>
                    <a:pt x="1693" y="707"/>
                  </a:lnTo>
                  <a:lnTo>
                    <a:pt x="1685" y="707"/>
                  </a:lnTo>
                  <a:lnTo>
                    <a:pt x="1681" y="711"/>
                  </a:lnTo>
                  <a:lnTo>
                    <a:pt x="1676" y="711"/>
                  </a:lnTo>
                  <a:lnTo>
                    <a:pt x="1664" y="719"/>
                  </a:lnTo>
                  <a:lnTo>
                    <a:pt x="1659" y="724"/>
                  </a:lnTo>
                  <a:lnTo>
                    <a:pt x="1651" y="728"/>
                  </a:lnTo>
                  <a:lnTo>
                    <a:pt x="1647" y="728"/>
                  </a:lnTo>
                  <a:lnTo>
                    <a:pt x="1643" y="728"/>
                  </a:lnTo>
                  <a:lnTo>
                    <a:pt x="1638" y="728"/>
                  </a:lnTo>
                  <a:lnTo>
                    <a:pt x="1621" y="724"/>
                  </a:lnTo>
                  <a:lnTo>
                    <a:pt x="1613" y="719"/>
                  </a:lnTo>
                  <a:lnTo>
                    <a:pt x="1609" y="719"/>
                  </a:lnTo>
                  <a:lnTo>
                    <a:pt x="1604" y="719"/>
                  </a:lnTo>
                  <a:lnTo>
                    <a:pt x="1600" y="724"/>
                  </a:lnTo>
                  <a:lnTo>
                    <a:pt x="1596" y="724"/>
                  </a:lnTo>
                  <a:lnTo>
                    <a:pt x="1592" y="728"/>
                  </a:lnTo>
                  <a:lnTo>
                    <a:pt x="1588" y="732"/>
                  </a:lnTo>
                  <a:lnTo>
                    <a:pt x="1588" y="736"/>
                  </a:lnTo>
                  <a:lnTo>
                    <a:pt x="1588" y="745"/>
                  </a:lnTo>
                  <a:lnTo>
                    <a:pt x="1588" y="753"/>
                  </a:lnTo>
                  <a:lnTo>
                    <a:pt x="1592" y="757"/>
                  </a:lnTo>
                  <a:lnTo>
                    <a:pt x="1592" y="762"/>
                  </a:lnTo>
                  <a:lnTo>
                    <a:pt x="1596" y="766"/>
                  </a:lnTo>
                  <a:lnTo>
                    <a:pt x="1600" y="770"/>
                  </a:lnTo>
                  <a:lnTo>
                    <a:pt x="1609" y="779"/>
                  </a:lnTo>
                  <a:lnTo>
                    <a:pt x="1613" y="783"/>
                  </a:lnTo>
                  <a:lnTo>
                    <a:pt x="1617" y="787"/>
                  </a:lnTo>
                  <a:lnTo>
                    <a:pt x="1617" y="791"/>
                  </a:lnTo>
                  <a:lnTo>
                    <a:pt x="1621" y="800"/>
                  </a:lnTo>
                  <a:lnTo>
                    <a:pt x="1621" y="804"/>
                  </a:lnTo>
                  <a:lnTo>
                    <a:pt x="1621" y="812"/>
                  </a:lnTo>
                  <a:lnTo>
                    <a:pt x="1621" y="817"/>
                  </a:lnTo>
                  <a:lnTo>
                    <a:pt x="1621" y="825"/>
                  </a:lnTo>
                  <a:lnTo>
                    <a:pt x="1621" y="829"/>
                  </a:lnTo>
                  <a:lnTo>
                    <a:pt x="1626" y="842"/>
                  </a:lnTo>
                  <a:lnTo>
                    <a:pt x="1626" y="851"/>
                  </a:lnTo>
                  <a:lnTo>
                    <a:pt x="1626" y="863"/>
                  </a:lnTo>
                  <a:lnTo>
                    <a:pt x="1626" y="872"/>
                  </a:lnTo>
                  <a:lnTo>
                    <a:pt x="1626" y="876"/>
                  </a:lnTo>
                  <a:lnTo>
                    <a:pt x="1626" y="880"/>
                  </a:lnTo>
                  <a:lnTo>
                    <a:pt x="1630" y="884"/>
                  </a:lnTo>
                  <a:lnTo>
                    <a:pt x="1630" y="893"/>
                  </a:lnTo>
                  <a:lnTo>
                    <a:pt x="1634" y="897"/>
                  </a:lnTo>
                  <a:lnTo>
                    <a:pt x="1634" y="901"/>
                  </a:lnTo>
                  <a:lnTo>
                    <a:pt x="1638" y="906"/>
                  </a:lnTo>
                  <a:lnTo>
                    <a:pt x="1647" y="918"/>
                  </a:lnTo>
                  <a:lnTo>
                    <a:pt x="1651" y="922"/>
                  </a:lnTo>
                  <a:lnTo>
                    <a:pt x="1659" y="927"/>
                  </a:lnTo>
                  <a:lnTo>
                    <a:pt x="1672" y="939"/>
                  </a:lnTo>
                  <a:lnTo>
                    <a:pt x="1702" y="965"/>
                  </a:lnTo>
                  <a:lnTo>
                    <a:pt x="1710" y="978"/>
                  </a:lnTo>
                  <a:lnTo>
                    <a:pt x="1727" y="990"/>
                  </a:lnTo>
                  <a:lnTo>
                    <a:pt x="1748" y="1011"/>
                  </a:lnTo>
                  <a:lnTo>
                    <a:pt x="1753" y="1016"/>
                  </a:lnTo>
                  <a:lnTo>
                    <a:pt x="1757" y="1020"/>
                  </a:lnTo>
                  <a:lnTo>
                    <a:pt x="1761" y="1020"/>
                  </a:lnTo>
                  <a:lnTo>
                    <a:pt x="1770" y="1028"/>
                  </a:lnTo>
                  <a:lnTo>
                    <a:pt x="1778" y="1028"/>
                  </a:lnTo>
                  <a:lnTo>
                    <a:pt x="1791" y="1037"/>
                  </a:lnTo>
                  <a:lnTo>
                    <a:pt x="1799" y="1041"/>
                  </a:lnTo>
                  <a:lnTo>
                    <a:pt x="1808" y="1041"/>
                  </a:lnTo>
                  <a:lnTo>
                    <a:pt x="1825" y="1050"/>
                  </a:lnTo>
                  <a:lnTo>
                    <a:pt x="1829" y="1050"/>
                  </a:lnTo>
                  <a:lnTo>
                    <a:pt x="1829" y="1054"/>
                  </a:lnTo>
                  <a:lnTo>
                    <a:pt x="1833" y="1058"/>
                  </a:lnTo>
                  <a:lnTo>
                    <a:pt x="1846" y="1083"/>
                  </a:lnTo>
                  <a:lnTo>
                    <a:pt x="1846" y="1088"/>
                  </a:lnTo>
                  <a:lnTo>
                    <a:pt x="1850" y="1096"/>
                  </a:lnTo>
                  <a:lnTo>
                    <a:pt x="1854" y="1100"/>
                  </a:lnTo>
                  <a:lnTo>
                    <a:pt x="1858" y="1109"/>
                  </a:lnTo>
                  <a:lnTo>
                    <a:pt x="1858" y="1113"/>
                  </a:lnTo>
                  <a:lnTo>
                    <a:pt x="1858" y="1117"/>
                  </a:lnTo>
                  <a:lnTo>
                    <a:pt x="1858" y="1121"/>
                  </a:lnTo>
                  <a:lnTo>
                    <a:pt x="1858" y="1130"/>
                  </a:lnTo>
                  <a:lnTo>
                    <a:pt x="1858" y="1134"/>
                  </a:lnTo>
                  <a:lnTo>
                    <a:pt x="1854" y="1143"/>
                  </a:lnTo>
                  <a:lnTo>
                    <a:pt x="1854" y="1147"/>
                  </a:lnTo>
                  <a:lnTo>
                    <a:pt x="1854" y="1151"/>
                  </a:lnTo>
                  <a:lnTo>
                    <a:pt x="1850" y="1164"/>
                  </a:lnTo>
                  <a:lnTo>
                    <a:pt x="1850" y="1181"/>
                  </a:lnTo>
                  <a:lnTo>
                    <a:pt x="1850" y="1189"/>
                  </a:lnTo>
                  <a:lnTo>
                    <a:pt x="1850" y="1210"/>
                  </a:lnTo>
                  <a:lnTo>
                    <a:pt x="1846" y="1219"/>
                  </a:lnTo>
                  <a:lnTo>
                    <a:pt x="1846" y="1223"/>
                  </a:lnTo>
                  <a:lnTo>
                    <a:pt x="1846" y="1227"/>
                  </a:lnTo>
                  <a:lnTo>
                    <a:pt x="1842" y="1236"/>
                  </a:lnTo>
                  <a:lnTo>
                    <a:pt x="1837" y="1248"/>
                  </a:lnTo>
                  <a:lnTo>
                    <a:pt x="1837" y="1253"/>
                  </a:lnTo>
                  <a:lnTo>
                    <a:pt x="1837" y="1257"/>
                  </a:lnTo>
                  <a:lnTo>
                    <a:pt x="1837" y="1261"/>
                  </a:lnTo>
                  <a:lnTo>
                    <a:pt x="1837" y="1270"/>
                  </a:lnTo>
                  <a:lnTo>
                    <a:pt x="1837" y="1274"/>
                  </a:lnTo>
                  <a:lnTo>
                    <a:pt x="1842" y="1287"/>
                  </a:lnTo>
                  <a:lnTo>
                    <a:pt x="1846" y="1291"/>
                  </a:lnTo>
                  <a:lnTo>
                    <a:pt x="1846" y="1299"/>
                  </a:lnTo>
                  <a:lnTo>
                    <a:pt x="1850" y="1304"/>
                  </a:lnTo>
                  <a:lnTo>
                    <a:pt x="1854" y="1312"/>
                  </a:lnTo>
                  <a:lnTo>
                    <a:pt x="1858" y="1316"/>
                  </a:lnTo>
                  <a:lnTo>
                    <a:pt x="1863" y="1320"/>
                  </a:lnTo>
                  <a:lnTo>
                    <a:pt x="1867" y="1320"/>
                  </a:lnTo>
                  <a:lnTo>
                    <a:pt x="1871" y="1329"/>
                  </a:lnTo>
                  <a:lnTo>
                    <a:pt x="1880" y="1329"/>
                  </a:lnTo>
                  <a:lnTo>
                    <a:pt x="1884" y="1333"/>
                  </a:lnTo>
                  <a:lnTo>
                    <a:pt x="1888" y="1333"/>
                  </a:lnTo>
                  <a:lnTo>
                    <a:pt x="1892" y="1333"/>
                  </a:lnTo>
                  <a:lnTo>
                    <a:pt x="1901" y="1337"/>
                  </a:lnTo>
                  <a:lnTo>
                    <a:pt x="1905" y="1333"/>
                  </a:lnTo>
                  <a:lnTo>
                    <a:pt x="1909" y="1333"/>
                  </a:lnTo>
                  <a:lnTo>
                    <a:pt x="1913" y="1329"/>
                  </a:lnTo>
                  <a:lnTo>
                    <a:pt x="1926" y="1325"/>
                  </a:lnTo>
                  <a:lnTo>
                    <a:pt x="1964" y="1304"/>
                  </a:lnTo>
                  <a:lnTo>
                    <a:pt x="1969" y="1299"/>
                  </a:lnTo>
                  <a:lnTo>
                    <a:pt x="1981" y="1291"/>
                  </a:lnTo>
                  <a:lnTo>
                    <a:pt x="1985" y="1287"/>
                  </a:lnTo>
                  <a:lnTo>
                    <a:pt x="1990" y="1287"/>
                  </a:lnTo>
                  <a:lnTo>
                    <a:pt x="1994" y="1287"/>
                  </a:lnTo>
                  <a:lnTo>
                    <a:pt x="1998" y="1287"/>
                  </a:lnTo>
                  <a:lnTo>
                    <a:pt x="2002" y="1287"/>
                  </a:lnTo>
                  <a:lnTo>
                    <a:pt x="2007" y="1291"/>
                  </a:lnTo>
                  <a:lnTo>
                    <a:pt x="2011" y="1291"/>
                  </a:lnTo>
                  <a:lnTo>
                    <a:pt x="2011" y="1295"/>
                  </a:lnTo>
                  <a:lnTo>
                    <a:pt x="2015" y="1299"/>
                  </a:lnTo>
                  <a:lnTo>
                    <a:pt x="2019" y="1308"/>
                  </a:lnTo>
                  <a:lnTo>
                    <a:pt x="2024" y="1312"/>
                  </a:lnTo>
                  <a:lnTo>
                    <a:pt x="2028" y="1316"/>
                  </a:lnTo>
                  <a:lnTo>
                    <a:pt x="2028" y="1320"/>
                  </a:lnTo>
                  <a:lnTo>
                    <a:pt x="2032" y="1320"/>
                  </a:lnTo>
                  <a:lnTo>
                    <a:pt x="2036" y="1325"/>
                  </a:lnTo>
                  <a:lnTo>
                    <a:pt x="2040" y="1325"/>
                  </a:lnTo>
                  <a:lnTo>
                    <a:pt x="2057" y="1333"/>
                  </a:lnTo>
                  <a:lnTo>
                    <a:pt x="2062" y="1337"/>
                  </a:lnTo>
                  <a:lnTo>
                    <a:pt x="2066" y="1342"/>
                  </a:lnTo>
                  <a:lnTo>
                    <a:pt x="2070" y="1346"/>
                  </a:lnTo>
                  <a:lnTo>
                    <a:pt x="2074" y="1350"/>
                  </a:lnTo>
                  <a:lnTo>
                    <a:pt x="2079" y="1354"/>
                  </a:lnTo>
                  <a:lnTo>
                    <a:pt x="2079" y="1359"/>
                  </a:lnTo>
                  <a:lnTo>
                    <a:pt x="2079" y="1363"/>
                  </a:lnTo>
                  <a:lnTo>
                    <a:pt x="2079" y="1375"/>
                  </a:lnTo>
                  <a:lnTo>
                    <a:pt x="2079" y="1380"/>
                  </a:lnTo>
                  <a:lnTo>
                    <a:pt x="2079" y="1384"/>
                  </a:lnTo>
                  <a:lnTo>
                    <a:pt x="2079" y="1388"/>
                  </a:lnTo>
                  <a:lnTo>
                    <a:pt x="2083" y="1388"/>
                  </a:lnTo>
                  <a:lnTo>
                    <a:pt x="2083" y="1392"/>
                  </a:lnTo>
                  <a:lnTo>
                    <a:pt x="2083" y="1397"/>
                  </a:lnTo>
                  <a:lnTo>
                    <a:pt x="2087" y="1397"/>
                  </a:lnTo>
                  <a:lnTo>
                    <a:pt x="2087" y="1401"/>
                  </a:lnTo>
                  <a:lnTo>
                    <a:pt x="2096" y="1405"/>
                  </a:lnTo>
                  <a:lnTo>
                    <a:pt x="2104" y="1414"/>
                  </a:lnTo>
                  <a:lnTo>
                    <a:pt x="2108" y="1418"/>
                  </a:lnTo>
                  <a:lnTo>
                    <a:pt x="2112" y="1422"/>
                  </a:lnTo>
                  <a:lnTo>
                    <a:pt x="2117" y="1431"/>
                  </a:lnTo>
                  <a:lnTo>
                    <a:pt x="2121" y="1435"/>
                  </a:lnTo>
                  <a:lnTo>
                    <a:pt x="2125" y="1439"/>
                  </a:lnTo>
                  <a:lnTo>
                    <a:pt x="2129" y="1443"/>
                  </a:lnTo>
                  <a:lnTo>
                    <a:pt x="2138" y="1452"/>
                  </a:lnTo>
                  <a:lnTo>
                    <a:pt x="2146" y="1456"/>
                  </a:lnTo>
                  <a:lnTo>
                    <a:pt x="2155" y="1464"/>
                  </a:lnTo>
                  <a:lnTo>
                    <a:pt x="2163" y="1469"/>
                  </a:lnTo>
                  <a:lnTo>
                    <a:pt x="2176" y="1477"/>
                  </a:lnTo>
                  <a:lnTo>
                    <a:pt x="2184" y="1486"/>
                  </a:lnTo>
                  <a:lnTo>
                    <a:pt x="2193" y="1490"/>
                  </a:lnTo>
                  <a:lnTo>
                    <a:pt x="2201" y="1494"/>
                  </a:lnTo>
                  <a:lnTo>
                    <a:pt x="2210" y="1498"/>
                  </a:lnTo>
                  <a:lnTo>
                    <a:pt x="2218" y="1503"/>
                  </a:lnTo>
                  <a:lnTo>
                    <a:pt x="2231" y="1507"/>
                  </a:lnTo>
                  <a:lnTo>
                    <a:pt x="2235" y="1507"/>
                  </a:lnTo>
                  <a:lnTo>
                    <a:pt x="2244" y="1511"/>
                  </a:lnTo>
                  <a:lnTo>
                    <a:pt x="2252" y="1511"/>
                  </a:lnTo>
                  <a:lnTo>
                    <a:pt x="2261" y="1511"/>
                  </a:lnTo>
                  <a:lnTo>
                    <a:pt x="2265" y="1511"/>
                  </a:lnTo>
                  <a:lnTo>
                    <a:pt x="2282" y="1515"/>
                  </a:lnTo>
                  <a:lnTo>
                    <a:pt x="2286" y="1515"/>
                  </a:lnTo>
                  <a:lnTo>
                    <a:pt x="2294" y="1515"/>
                  </a:lnTo>
                  <a:lnTo>
                    <a:pt x="2294" y="1519"/>
                  </a:lnTo>
                  <a:lnTo>
                    <a:pt x="2299" y="1519"/>
                  </a:lnTo>
                  <a:lnTo>
                    <a:pt x="2299" y="1524"/>
                  </a:lnTo>
                  <a:lnTo>
                    <a:pt x="2303" y="1528"/>
                  </a:lnTo>
                  <a:lnTo>
                    <a:pt x="2303" y="1532"/>
                  </a:lnTo>
                  <a:lnTo>
                    <a:pt x="2303" y="1536"/>
                  </a:lnTo>
                  <a:lnTo>
                    <a:pt x="2303" y="1541"/>
                  </a:lnTo>
                  <a:lnTo>
                    <a:pt x="2303" y="1545"/>
                  </a:lnTo>
                  <a:lnTo>
                    <a:pt x="2303" y="1549"/>
                  </a:lnTo>
                  <a:lnTo>
                    <a:pt x="2303" y="1553"/>
                  </a:lnTo>
                  <a:lnTo>
                    <a:pt x="2299" y="1566"/>
                  </a:lnTo>
                  <a:lnTo>
                    <a:pt x="2299" y="1570"/>
                  </a:lnTo>
                  <a:lnTo>
                    <a:pt x="2299" y="1579"/>
                  </a:lnTo>
                  <a:lnTo>
                    <a:pt x="2294" y="1583"/>
                  </a:lnTo>
                  <a:lnTo>
                    <a:pt x="2294" y="1587"/>
                  </a:lnTo>
                  <a:lnTo>
                    <a:pt x="2294" y="1591"/>
                  </a:lnTo>
                  <a:lnTo>
                    <a:pt x="2294" y="1596"/>
                  </a:lnTo>
                  <a:lnTo>
                    <a:pt x="2299" y="1613"/>
                  </a:lnTo>
                  <a:lnTo>
                    <a:pt x="2299" y="1625"/>
                  </a:lnTo>
                  <a:lnTo>
                    <a:pt x="2299" y="1630"/>
                  </a:lnTo>
                  <a:lnTo>
                    <a:pt x="2299" y="1634"/>
                  </a:lnTo>
                  <a:lnTo>
                    <a:pt x="2299" y="1638"/>
                  </a:lnTo>
                  <a:lnTo>
                    <a:pt x="2294" y="1642"/>
                  </a:lnTo>
                  <a:lnTo>
                    <a:pt x="2290" y="1642"/>
                  </a:lnTo>
                  <a:lnTo>
                    <a:pt x="2286" y="1646"/>
                  </a:lnTo>
                  <a:lnTo>
                    <a:pt x="2282" y="1646"/>
                  </a:lnTo>
                  <a:lnTo>
                    <a:pt x="2278" y="1646"/>
                  </a:lnTo>
                  <a:lnTo>
                    <a:pt x="2261" y="1646"/>
                  </a:lnTo>
                  <a:lnTo>
                    <a:pt x="2256" y="1646"/>
                  </a:lnTo>
                  <a:lnTo>
                    <a:pt x="2252" y="1646"/>
                  </a:lnTo>
                  <a:lnTo>
                    <a:pt x="2248" y="1646"/>
                  </a:lnTo>
                  <a:lnTo>
                    <a:pt x="2239" y="1651"/>
                  </a:lnTo>
                  <a:lnTo>
                    <a:pt x="2214" y="1659"/>
                  </a:lnTo>
                  <a:lnTo>
                    <a:pt x="2206" y="1663"/>
                  </a:lnTo>
                  <a:lnTo>
                    <a:pt x="2201" y="1668"/>
                  </a:lnTo>
                  <a:lnTo>
                    <a:pt x="2193" y="1672"/>
                  </a:lnTo>
                  <a:lnTo>
                    <a:pt x="2163" y="1693"/>
                  </a:lnTo>
                  <a:lnTo>
                    <a:pt x="2155" y="1697"/>
                  </a:lnTo>
                  <a:lnTo>
                    <a:pt x="2151" y="1702"/>
                  </a:lnTo>
                  <a:lnTo>
                    <a:pt x="2142" y="1706"/>
                  </a:lnTo>
                  <a:lnTo>
                    <a:pt x="2138" y="1706"/>
                  </a:lnTo>
                  <a:lnTo>
                    <a:pt x="2134" y="1710"/>
                  </a:lnTo>
                  <a:lnTo>
                    <a:pt x="2129" y="1710"/>
                  </a:lnTo>
                  <a:lnTo>
                    <a:pt x="2125" y="1714"/>
                  </a:lnTo>
                  <a:lnTo>
                    <a:pt x="2121" y="1714"/>
                  </a:lnTo>
                  <a:lnTo>
                    <a:pt x="2112" y="1714"/>
                  </a:lnTo>
                  <a:lnTo>
                    <a:pt x="2104" y="1714"/>
                  </a:lnTo>
                  <a:lnTo>
                    <a:pt x="2079" y="1714"/>
                  </a:lnTo>
                  <a:lnTo>
                    <a:pt x="2074" y="1714"/>
                  </a:lnTo>
                  <a:lnTo>
                    <a:pt x="2066" y="1714"/>
                  </a:lnTo>
                  <a:lnTo>
                    <a:pt x="2057" y="1714"/>
                  </a:lnTo>
                  <a:lnTo>
                    <a:pt x="2049" y="1718"/>
                  </a:lnTo>
                  <a:lnTo>
                    <a:pt x="2045" y="1718"/>
                  </a:lnTo>
                  <a:lnTo>
                    <a:pt x="2036" y="1723"/>
                  </a:lnTo>
                  <a:lnTo>
                    <a:pt x="2024" y="1727"/>
                  </a:lnTo>
                  <a:lnTo>
                    <a:pt x="2007" y="1731"/>
                  </a:lnTo>
                  <a:lnTo>
                    <a:pt x="1990" y="1740"/>
                  </a:lnTo>
                  <a:lnTo>
                    <a:pt x="1977" y="1744"/>
                  </a:lnTo>
                  <a:lnTo>
                    <a:pt x="1973" y="1744"/>
                  </a:lnTo>
                  <a:lnTo>
                    <a:pt x="1964" y="1748"/>
                  </a:lnTo>
                  <a:lnTo>
                    <a:pt x="1947" y="1748"/>
                  </a:lnTo>
                  <a:lnTo>
                    <a:pt x="1943" y="1752"/>
                  </a:lnTo>
                  <a:lnTo>
                    <a:pt x="1935" y="1752"/>
                  </a:lnTo>
                  <a:lnTo>
                    <a:pt x="1926" y="1757"/>
                  </a:lnTo>
                  <a:lnTo>
                    <a:pt x="1922" y="1761"/>
                  </a:lnTo>
                  <a:lnTo>
                    <a:pt x="1913" y="1765"/>
                  </a:lnTo>
                  <a:lnTo>
                    <a:pt x="1909" y="1765"/>
                  </a:lnTo>
                  <a:lnTo>
                    <a:pt x="1905" y="1769"/>
                  </a:lnTo>
                  <a:lnTo>
                    <a:pt x="1901" y="1773"/>
                  </a:lnTo>
                  <a:lnTo>
                    <a:pt x="1897" y="1778"/>
                  </a:lnTo>
                  <a:lnTo>
                    <a:pt x="1884" y="1795"/>
                  </a:lnTo>
                  <a:lnTo>
                    <a:pt x="1880" y="1799"/>
                  </a:lnTo>
                  <a:lnTo>
                    <a:pt x="1871" y="1803"/>
                  </a:lnTo>
                  <a:lnTo>
                    <a:pt x="1863" y="1812"/>
                  </a:lnTo>
                  <a:lnTo>
                    <a:pt x="1858" y="1816"/>
                  </a:lnTo>
                  <a:lnTo>
                    <a:pt x="1854" y="1816"/>
                  </a:lnTo>
                  <a:lnTo>
                    <a:pt x="1850" y="1820"/>
                  </a:lnTo>
                  <a:lnTo>
                    <a:pt x="1846" y="1820"/>
                  </a:lnTo>
                  <a:lnTo>
                    <a:pt x="1842" y="1820"/>
                  </a:lnTo>
                  <a:lnTo>
                    <a:pt x="1837" y="1820"/>
                  </a:lnTo>
                  <a:lnTo>
                    <a:pt x="1833" y="1820"/>
                  </a:lnTo>
                  <a:lnTo>
                    <a:pt x="1829" y="1816"/>
                  </a:lnTo>
                  <a:lnTo>
                    <a:pt x="1812" y="1807"/>
                  </a:lnTo>
                  <a:lnTo>
                    <a:pt x="1808" y="1803"/>
                  </a:lnTo>
                  <a:lnTo>
                    <a:pt x="1803" y="1799"/>
                  </a:lnTo>
                  <a:lnTo>
                    <a:pt x="1795" y="1799"/>
                  </a:lnTo>
                  <a:lnTo>
                    <a:pt x="1791" y="1795"/>
                  </a:lnTo>
                  <a:lnTo>
                    <a:pt x="1770" y="1786"/>
                  </a:lnTo>
                  <a:lnTo>
                    <a:pt x="1761" y="1782"/>
                  </a:lnTo>
                  <a:lnTo>
                    <a:pt x="1753" y="1778"/>
                  </a:lnTo>
                  <a:lnTo>
                    <a:pt x="1740" y="1769"/>
                  </a:lnTo>
                  <a:lnTo>
                    <a:pt x="1727" y="1761"/>
                  </a:lnTo>
                  <a:lnTo>
                    <a:pt x="1715" y="1752"/>
                  </a:lnTo>
                  <a:lnTo>
                    <a:pt x="1702" y="1740"/>
                  </a:lnTo>
                  <a:lnTo>
                    <a:pt x="1693" y="1735"/>
                  </a:lnTo>
                  <a:lnTo>
                    <a:pt x="1689" y="1735"/>
                  </a:lnTo>
                  <a:lnTo>
                    <a:pt x="1685" y="1731"/>
                  </a:lnTo>
                  <a:lnTo>
                    <a:pt x="1681" y="1731"/>
                  </a:lnTo>
                  <a:lnTo>
                    <a:pt x="1676" y="1727"/>
                  </a:lnTo>
                  <a:lnTo>
                    <a:pt x="1672" y="1727"/>
                  </a:lnTo>
                  <a:lnTo>
                    <a:pt x="1668" y="1731"/>
                  </a:lnTo>
                  <a:lnTo>
                    <a:pt x="1664" y="1731"/>
                  </a:lnTo>
                  <a:lnTo>
                    <a:pt x="1651" y="1735"/>
                  </a:lnTo>
                  <a:lnTo>
                    <a:pt x="1638" y="1740"/>
                  </a:lnTo>
                  <a:lnTo>
                    <a:pt x="1613" y="1752"/>
                  </a:lnTo>
                  <a:lnTo>
                    <a:pt x="1609" y="1757"/>
                  </a:lnTo>
                  <a:lnTo>
                    <a:pt x="1600" y="1757"/>
                  </a:lnTo>
                  <a:lnTo>
                    <a:pt x="1596" y="1757"/>
                  </a:lnTo>
                  <a:lnTo>
                    <a:pt x="1588" y="1757"/>
                  </a:lnTo>
                  <a:lnTo>
                    <a:pt x="1583" y="1757"/>
                  </a:lnTo>
                  <a:lnTo>
                    <a:pt x="1579" y="1757"/>
                  </a:lnTo>
                  <a:lnTo>
                    <a:pt x="1575" y="1761"/>
                  </a:lnTo>
                  <a:lnTo>
                    <a:pt x="1571" y="1761"/>
                  </a:lnTo>
                  <a:lnTo>
                    <a:pt x="1566" y="1765"/>
                  </a:lnTo>
                  <a:lnTo>
                    <a:pt x="1562" y="1769"/>
                  </a:lnTo>
                  <a:lnTo>
                    <a:pt x="1549" y="1778"/>
                  </a:lnTo>
                  <a:lnTo>
                    <a:pt x="1545" y="1782"/>
                  </a:lnTo>
                  <a:lnTo>
                    <a:pt x="1541" y="1782"/>
                  </a:lnTo>
                  <a:lnTo>
                    <a:pt x="1537" y="1786"/>
                  </a:lnTo>
                  <a:lnTo>
                    <a:pt x="1528" y="1790"/>
                  </a:lnTo>
                  <a:lnTo>
                    <a:pt x="1520" y="1790"/>
                  </a:lnTo>
                  <a:lnTo>
                    <a:pt x="1516" y="1795"/>
                  </a:lnTo>
                  <a:lnTo>
                    <a:pt x="1511" y="1803"/>
                  </a:lnTo>
                  <a:lnTo>
                    <a:pt x="1511" y="1807"/>
                  </a:lnTo>
                  <a:lnTo>
                    <a:pt x="1507" y="1816"/>
                  </a:lnTo>
                  <a:lnTo>
                    <a:pt x="1494" y="1841"/>
                  </a:lnTo>
                  <a:lnTo>
                    <a:pt x="1490" y="1845"/>
                  </a:lnTo>
                  <a:lnTo>
                    <a:pt x="1486" y="1854"/>
                  </a:lnTo>
                  <a:lnTo>
                    <a:pt x="1482" y="1862"/>
                  </a:lnTo>
                  <a:lnTo>
                    <a:pt x="1477" y="1867"/>
                  </a:lnTo>
                  <a:lnTo>
                    <a:pt x="1473" y="1867"/>
                  </a:lnTo>
                  <a:lnTo>
                    <a:pt x="1473" y="1871"/>
                  </a:lnTo>
                  <a:lnTo>
                    <a:pt x="1469" y="1871"/>
                  </a:lnTo>
                  <a:lnTo>
                    <a:pt x="1461" y="1875"/>
                  </a:lnTo>
                  <a:lnTo>
                    <a:pt x="1456" y="1875"/>
                  </a:lnTo>
                  <a:lnTo>
                    <a:pt x="1452" y="1875"/>
                  </a:lnTo>
                  <a:lnTo>
                    <a:pt x="1431" y="1875"/>
                  </a:lnTo>
                  <a:lnTo>
                    <a:pt x="1422" y="1875"/>
                  </a:lnTo>
                  <a:lnTo>
                    <a:pt x="1414" y="1879"/>
                  </a:lnTo>
                  <a:lnTo>
                    <a:pt x="1405" y="1879"/>
                  </a:lnTo>
                  <a:lnTo>
                    <a:pt x="1401" y="1884"/>
                  </a:lnTo>
                  <a:lnTo>
                    <a:pt x="1380" y="1892"/>
                  </a:lnTo>
                  <a:lnTo>
                    <a:pt x="1401" y="1956"/>
                  </a:lnTo>
                  <a:lnTo>
                    <a:pt x="1397" y="1956"/>
                  </a:lnTo>
                  <a:lnTo>
                    <a:pt x="1393" y="1956"/>
                  </a:lnTo>
                  <a:lnTo>
                    <a:pt x="1384" y="1956"/>
                  </a:lnTo>
                  <a:lnTo>
                    <a:pt x="1376" y="1956"/>
                  </a:lnTo>
                  <a:lnTo>
                    <a:pt x="1367" y="1956"/>
                  </a:lnTo>
                  <a:lnTo>
                    <a:pt x="1355" y="1951"/>
                  </a:lnTo>
                  <a:lnTo>
                    <a:pt x="1308" y="1947"/>
                  </a:lnTo>
                  <a:lnTo>
                    <a:pt x="1300" y="1947"/>
                  </a:lnTo>
                  <a:lnTo>
                    <a:pt x="1295" y="1947"/>
                  </a:lnTo>
                  <a:lnTo>
                    <a:pt x="1287" y="1947"/>
                  </a:lnTo>
                  <a:lnTo>
                    <a:pt x="1283" y="1947"/>
                  </a:lnTo>
                  <a:lnTo>
                    <a:pt x="1278" y="1947"/>
                  </a:lnTo>
                  <a:lnTo>
                    <a:pt x="1257" y="1947"/>
                  </a:lnTo>
                  <a:lnTo>
                    <a:pt x="1253" y="1947"/>
                  </a:lnTo>
                  <a:lnTo>
                    <a:pt x="1249" y="1947"/>
                  </a:lnTo>
                  <a:lnTo>
                    <a:pt x="1240" y="1947"/>
                  </a:lnTo>
                  <a:lnTo>
                    <a:pt x="1232" y="1947"/>
                  </a:lnTo>
                  <a:lnTo>
                    <a:pt x="1219" y="1943"/>
                  </a:lnTo>
                  <a:lnTo>
                    <a:pt x="1206" y="1943"/>
                  </a:lnTo>
                  <a:lnTo>
                    <a:pt x="1185" y="1934"/>
                  </a:lnTo>
                  <a:lnTo>
                    <a:pt x="1177" y="1934"/>
                  </a:lnTo>
                  <a:lnTo>
                    <a:pt x="1173" y="1934"/>
                  </a:lnTo>
                  <a:lnTo>
                    <a:pt x="1168" y="1934"/>
                  </a:lnTo>
                  <a:lnTo>
                    <a:pt x="1164" y="1934"/>
                  </a:lnTo>
                  <a:lnTo>
                    <a:pt x="1160" y="1934"/>
                  </a:lnTo>
                  <a:lnTo>
                    <a:pt x="1156" y="1934"/>
                  </a:lnTo>
                  <a:lnTo>
                    <a:pt x="1147" y="1939"/>
                  </a:lnTo>
                  <a:lnTo>
                    <a:pt x="1139" y="1939"/>
                  </a:lnTo>
                  <a:lnTo>
                    <a:pt x="1118" y="1947"/>
                  </a:lnTo>
                  <a:lnTo>
                    <a:pt x="1109" y="1947"/>
                  </a:lnTo>
                  <a:lnTo>
                    <a:pt x="1105" y="1951"/>
                  </a:lnTo>
                  <a:lnTo>
                    <a:pt x="1101" y="1951"/>
                  </a:lnTo>
                  <a:lnTo>
                    <a:pt x="1092" y="1951"/>
                  </a:lnTo>
                  <a:lnTo>
                    <a:pt x="1088" y="1951"/>
                  </a:lnTo>
                  <a:lnTo>
                    <a:pt x="1084" y="1951"/>
                  </a:lnTo>
                  <a:lnTo>
                    <a:pt x="1075" y="1947"/>
                  </a:lnTo>
                  <a:lnTo>
                    <a:pt x="1071" y="1943"/>
                  </a:lnTo>
                  <a:lnTo>
                    <a:pt x="1067" y="1939"/>
                  </a:lnTo>
                  <a:lnTo>
                    <a:pt x="1063" y="1934"/>
                  </a:lnTo>
                  <a:lnTo>
                    <a:pt x="1063" y="1930"/>
                  </a:lnTo>
                  <a:lnTo>
                    <a:pt x="1063" y="1926"/>
                  </a:lnTo>
                  <a:lnTo>
                    <a:pt x="1067" y="1922"/>
                  </a:lnTo>
                  <a:lnTo>
                    <a:pt x="1067" y="1913"/>
                  </a:lnTo>
                  <a:lnTo>
                    <a:pt x="1071" y="1909"/>
                  </a:lnTo>
                  <a:lnTo>
                    <a:pt x="1071" y="1905"/>
                  </a:lnTo>
                  <a:lnTo>
                    <a:pt x="1071" y="1900"/>
                  </a:lnTo>
                  <a:lnTo>
                    <a:pt x="1075" y="1900"/>
                  </a:lnTo>
                  <a:lnTo>
                    <a:pt x="1075" y="1896"/>
                  </a:lnTo>
                  <a:lnTo>
                    <a:pt x="1079" y="1896"/>
                  </a:lnTo>
                  <a:lnTo>
                    <a:pt x="1084" y="1896"/>
                  </a:lnTo>
                  <a:lnTo>
                    <a:pt x="1092" y="1892"/>
                  </a:lnTo>
                  <a:lnTo>
                    <a:pt x="1096" y="1892"/>
                  </a:lnTo>
                  <a:lnTo>
                    <a:pt x="1101" y="1888"/>
                  </a:lnTo>
                  <a:lnTo>
                    <a:pt x="1101" y="1884"/>
                  </a:lnTo>
                  <a:lnTo>
                    <a:pt x="1096" y="1879"/>
                  </a:lnTo>
                  <a:lnTo>
                    <a:pt x="1092" y="1879"/>
                  </a:lnTo>
                  <a:lnTo>
                    <a:pt x="1088" y="1879"/>
                  </a:lnTo>
                  <a:lnTo>
                    <a:pt x="1075" y="1879"/>
                  </a:lnTo>
                  <a:lnTo>
                    <a:pt x="1071" y="1879"/>
                  </a:lnTo>
                  <a:lnTo>
                    <a:pt x="1067" y="1879"/>
                  </a:lnTo>
                  <a:lnTo>
                    <a:pt x="1063" y="1879"/>
                  </a:lnTo>
                  <a:lnTo>
                    <a:pt x="1058" y="1875"/>
                  </a:lnTo>
                  <a:lnTo>
                    <a:pt x="1054" y="1875"/>
                  </a:lnTo>
                  <a:lnTo>
                    <a:pt x="1041" y="1867"/>
                  </a:lnTo>
                  <a:lnTo>
                    <a:pt x="1037" y="1867"/>
                  </a:lnTo>
                  <a:lnTo>
                    <a:pt x="1033" y="1862"/>
                  </a:lnTo>
                  <a:lnTo>
                    <a:pt x="1024" y="1858"/>
                  </a:lnTo>
                  <a:lnTo>
                    <a:pt x="1016" y="1858"/>
                  </a:lnTo>
                  <a:lnTo>
                    <a:pt x="1008" y="1854"/>
                  </a:lnTo>
                  <a:lnTo>
                    <a:pt x="1003" y="1850"/>
                  </a:lnTo>
                  <a:lnTo>
                    <a:pt x="995" y="1850"/>
                  </a:lnTo>
                  <a:lnTo>
                    <a:pt x="991" y="1850"/>
                  </a:lnTo>
                  <a:lnTo>
                    <a:pt x="982" y="1845"/>
                  </a:lnTo>
                  <a:lnTo>
                    <a:pt x="974" y="1845"/>
                  </a:lnTo>
                  <a:lnTo>
                    <a:pt x="965" y="1845"/>
                  </a:lnTo>
                  <a:lnTo>
                    <a:pt x="961" y="1845"/>
                  </a:lnTo>
                  <a:lnTo>
                    <a:pt x="952" y="1845"/>
                  </a:lnTo>
                  <a:lnTo>
                    <a:pt x="944" y="1841"/>
                  </a:lnTo>
                  <a:lnTo>
                    <a:pt x="910" y="1833"/>
                  </a:lnTo>
                  <a:lnTo>
                    <a:pt x="902" y="1833"/>
                  </a:lnTo>
                  <a:lnTo>
                    <a:pt x="893" y="1833"/>
                  </a:lnTo>
                  <a:lnTo>
                    <a:pt x="881" y="1829"/>
                  </a:lnTo>
                  <a:lnTo>
                    <a:pt x="872" y="1829"/>
                  </a:lnTo>
                  <a:lnTo>
                    <a:pt x="859" y="1829"/>
                  </a:lnTo>
                  <a:lnTo>
                    <a:pt x="830" y="1829"/>
                  </a:lnTo>
                  <a:lnTo>
                    <a:pt x="825" y="1829"/>
                  </a:lnTo>
                  <a:lnTo>
                    <a:pt x="813" y="1824"/>
                  </a:lnTo>
                  <a:lnTo>
                    <a:pt x="796" y="1824"/>
                  </a:lnTo>
                  <a:lnTo>
                    <a:pt x="787" y="1824"/>
                  </a:lnTo>
                  <a:lnTo>
                    <a:pt x="770" y="1820"/>
                  </a:lnTo>
                  <a:lnTo>
                    <a:pt x="758" y="1816"/>
                  </a:lnTo>
                  <a:lnTo>
                    <a:pt x="741" y="1816"/>
                  </a:lnTo>
                  <a:lnTo>
                    <a:pt x="724" y="1812"/>
                  </a:lnTo>
                  <a:lnTo>
                    <a:pt x="711" y="1807"/>
                  </a:lnTo>
                  <a:lnTo>
                    <a:pt x="698" y="1803"/>
                  </a:lnTo>
                  <a:lnTo>
                    <a:pt x="656" y="1790"/>
                  </a:lnTo>
                  <a:lnTo>
                    <a:pt x="652" y="1790"/>
                  </a:lnTo>
                  <a:lnTo>
                    <a:pt x="648" y="1790"/>
                  </a:lnTo>
                  <a:lnTo>
                    <a:pt x="648" y="1786"/>
                  </a:lnTo>
                  <a:lnTo>
                    <a:pt x="643" y="1782"/>
                  </a:lnTo>
                  <a:lnTo>
                    <a:pt x="639" y="1778"/>
                  </a:lnTo>
                  <a:lnTo>
                    <a:pt x="635" y="1773"/>
                  </a:lnTo>
                  <a:lnTo>
                    <a:pt x="622" y="1757"/>
                  </a:lnTo>
                  <a:lnTo>
                    <a:pt x="614" y="1748"/>
                  </a:lnTo>
                  <a:lnTo>
                    <a:pt x="610" y="1744"/>
                  </a:lnTo>
                  <a:lnTo>
                    <a:pt x="605" y="1740"/>
                  </a:lnTo>
                  <a:lnTo>
                    <a:pt x="601" y="1735"/>
                  </a:lnTo>
                  <a:lnTo>
                    <a:pt x="597" y="1731"/>
                  </a:lnTo>
                  <a:lnTo>
                    <a:pt x="593" y="1731"/>
                  </a:lnTo>
                  <a:lnTo>
                    <a:pt x="584" y="1731"/>
                  </a:lnTo>
                  <a:lnTo>
                    <a:pt x="580" y="1731"/>
                  </a:lnTo>
                  <a:lnTo>
                    <a:pt x="571" y="1731"/>
                  </a:lnTo>
                  <a:lnTo>
                    <a:pt x="563" y="1731"/>
                  </a:lnTo>
                  <a:lnTo>
                    <a:pt x="555" y="1735"/>
                  </a:lnTo>
                  <a:lnTo>
                    <a:pt x="533" y="1744"/>
                  </a:lnTo>
                  <a:lnTo>
                    <a:pt x="525" y="1748"/>
                  </a:lnTo>
                  <a:lnTo>
                    <a:pt x="500" y="1752"/>
                  </a:lnTo>
                  <a:lnTo>
                    <a:pt x="478" y="1757"/>
                  </a:lnTo>
                  <a:lnTo>
                    <a:pt x="440" y="1769"/>
                  </a:lnTo>
                  <a:lnTo>
                    <a:pt x="432" y="1769"/>
                  </a:lnTo>
                  <a:lnTo>
                    <a:pt x="423" y="1773"/>
                  </a:lnTo>
                  <a:lnTo>
                    <a:pt x="415" y="1773"/>
                  </a:lnTo>
                  <a:lnTo>
                    <a:pt x="406" y="1773"/>
                  </a:lnTo>
                  <a:lnTo>
                    <a:pt x="398" y="1773"/>
                  </a:lnTo>
                  <a:lnTo>
                    <a:pt x="394" y="1773"/>
                  </a:lnTo>
                  <a:lnTo>
                    <a:pt x="389" y="1773"/>
                  </a:lnTo>
                  <a:lnTo>
                    <a:pt x="385" y="1773"/>
                  </a:lnTo>
                  <a:lnTo>
                    <a:pt x="381" y="1773"/>
                  </a:lnTo>
                  <a:lnTo>
                    <a:pt x="377" y="1769"/>
                  </a:lnTo>
                  <a:lnTo>
                    <a:pt x="373" y="1765"/>
                  </a:lnTo>
                  <a:lnTo>
                    <a:pt x="373" y="1761"/>
                  </a:lnTo>
                  <a:lnTo>
                    <a:pt x="368" y="1757"/>
                  </a:lnTo>
                  <a:lnTo>
                    <a:pt x="368" y="1752"/>
                  </a:lnTo>
                  <a:lnTo>
                    <a:pt x="364" y="1731"/>
                  </a:lnTo>
                  <a:lnTo>
                    <a:pt x="364" y="1723"/>
                  </a:lnTo>
                  <a:lnTo>
                    <a:pt x="360" y="1718"/>
                  </a:lnTo>
                  <a:lnTo>
                    <a:pt x="360" y="1714"/>
                  </a:lnTo>
                  <a:lnTo>
                    <a:pt x="356" y="1710"/>
                  </a:lnTo>
                  <a:lnTo>
                    <a:pt x="356" y="1706"/>
                  </a:lnTo>
                  <a:lnTo>
                    <a:pt x="351" y="1702"/>
                  </a:lnTo>
                  <a:lnTo>
                    <a:pt x="347" y="1702"/>
                  </a:lnTo>
                  <a:lnTo>
                    <a:pt x="343" y="1697"/>
                  </a:lnTo>
                  <a:lnTo>
                    <a:pt x="339" y="1693"/>
                  </a:lnTo>
                  <a:lnTo>
                    <a:pt x="334" y="1693"/>
                  </a:lnTo>
                  <a:lnTo>
                    <a:pt x="326" y="1693"/>
                  </a:lnTo>
                  <a:lnTo>
                    <a:pt x="322" y="1693"/>
                  </a:lnTo>
                  <a:lnTo>
                    <a:pt x="305" y="1693"/>
                  </a:lnTo>
                  <a:lnTo>
                    <a:pt x="296" y="1693"/>
                  </a:lnTo>
                  <a:lnTo>
                    <a:pt x="292" y="1689"/>
                  </a:lnTo>
                  <a:lnTo>
                    <a:pt x="284" y="1685"/>
                  </a:lnTo>
                  <a:lnTo>
                    <a:pt x="279" y="1680"/>
                  </a:lnTo>
                  <a:lnTo>
                    <a:pt x="275" y="1676"/>
                  </a:lnTo>
                  <a:lnTo>
                    <a:pt x="271" y="1668"/>
                  </a:lnTo>
                  <a:lnTo>
                    <a:pt x="267" y="1659"/>
                  </a:lnTo>
                  <a:lnTo>
                    <a:pt x="262" y="1655"/>
                  </a:lnTo>
                  <a:lnTo>
                    <a:pt x="258" y="1646"/>
                  </a:lnTo>
                  <a:lnTo>
                    <a:pt x="254" y="1638"/>
                  </a:lnTo>
                  <a:lnTo>
                    <a:pt x="250" y="1625"/>
                  </a:lnTo>
                  <a:lnTo>
                    <a:pt x="250" y="1621"/>
                  </a:lnTo>
                  <a:lnTo>
                    <a:pt x="279" y="1587"/>
                  </a:lnTo>
                  <a:lnTo>
                    <a:pt x="292" y="1574"/>
                  </a:lnTo>
                  <a:lnTo>
                    <a:pt x="301" y="1562"/>
                  </a:lnTo>
                  <a:lnTo>
                    <a:pt x="313" y="1549"/>
                  </a:lnTo>
                  <a:lnTo>
                    <a:pt x="317" y="1536"/>
                  </a:lnTo>
                  <a:lnTo>
                    <a:pt x="322" y="1532"/>
                  </a:lnTo>
                  <a:lnTo>
                    <a:pt x="326" y="1528"/>
                  </a:lnTo>
                  <a:lnTo>
                    <a:pt x="326" y="1524"/>
                  </a:lnTo>
                  <a:lnTo>
                    <a:pt x="322" y="1524"/>
                  </a:lnTo>
                  <a:lnTo>
                    <a:pt x="322" y="1519"/>
                  </a:lnTo>
                  <a:lnTo>
                    <a:pt x="313" y="1515"/>
                  </a:lnTo>
                  <a:lnTo>
                    <a:pt x="309" y="1511"/>
                  </a:lnTo>
                  <a:lnTo>
                    <a:pt x="296" y="1498"/>
                  </a:lnTo>
                  <a:lnTo>
                    <a:pt x="292" y="1498"/>
                  </a:lnTo>
                  <a:lnTo>
                    <a:pt x="288" y="1494"/>
                  </a:lnTo>
                  <a:lnTo>
                    <a:pt x="288" y="1490"/>
                  </a:lnTo>
                  <a:lnTo>
                    <a:pt x="284" y="1486"/>
                  </a:lnTo>
                  <a:lnTo>
                    <a:pt x="279" y="1481"/>
                  </a:lnTo>
                  <a:lnTo>
                    <a:pt x="279" y="1477"/>
                  </a:lnTo>
                  <a:lnTo>
                    <a:pt x="275" y="1473"/>
                  </a:lnTo>
                  <a:lnTo>
                    <a:pt x="275" y="1469"/>
                  </a:lnTo>
                  <a:lnTo>
                    <a:pt x="275" y="1464"/>
                  </a:lnTo>
                  <a:lnTo>
                    <a:pt x="275" y="1460"/>
                  </a:lnTo>
                  <a:lnTo>
                    <a:pt x="275" y="1456"/>
                  </a:lnTo>
                  <a:lnTo>
                    <a:pt x="275" y="1443"/>
                  </a:lnTo>
                  <a:lnTo>
                    <a:pt x="275" y="1439"/>
                  </a:lnTo>
                  <a:lnTo>
                    <a:pt x="275" y="1431"/>
                  </a:lnTo>
                  <a:lnTo>
                    <a:pt x="271" y="1422"/>
                  </a:lnTo>
                  <a:lnTo>
                    <a:pt x="271" y="1418"/>
                  </a:lnTo>
                  <a:lnTo>
                    <a:pt x="267" y="1414"/>
                  </a:lnTo>
                  <a:lnTo>
                    <a:pt x="262" y="1409"/>
                  </a:lnTo>
                  <a:lnTo>
                    <a:pt x="258" y="1405"/>
                  </a:lnTo>
                  <a:lnTo>
                    <a:pt x="254" y="1401"/>
                  </a:lnTo>
                  <a:lnTo>
                    <a:pt x="250" y="1397"/>
                  </a:lnTo>
                  <a:lnTo>
                    <a:pt x="246" y="1392"/>
                  </a:lnTo>
                  <a:lnTo>
                    <a:pt x="241" y="1388"/>
                  </a:lnTo>
                  <a:lnTo>
                    <a:pt x="220" y="1375"/>
                  </a:lnTo>
                  <a:lnTo>
                    <a:pt x="216" y="1371"/>
                  </a:lnTo>
                  <a:lnTo>
                    <a:pt x="207" y="1367"/>
                  </a:lnTo>
                  <a:lnTo>
                    <a:pt x="203" y="1363"/>
                  </a:lnTo>
                  <a:lnTo>
                    <a:pt x="199" y="1359"/>
                  </a:lnTo>
                  <a:lnTo>
                    <a:pt x="190" y="1354"/>
                  </a:lnTo>
                  <a:lnTo>
                    <a:pt x="186" y="1350"/>
                  </a:lnTo>
                  <a:lnTo>
                    <a:pt x="182" y="1342"/>
                  </a:lnTo>
                  <a:lnTo>
                    <a:pt x="174" y="1333"/>
                  </a:lnTo>
                  <a:lnTo>
                    <a:pt x="169" y="1329"/>
                  </a:lnTo>
                  <a:lnTo>
                    <a:pt x="165" y="1325"/>
                  </a:lnTo>
                  <a:lnTo>
                    <a:pt x="161" y="1316"/>
                  </a:lnTo>
                  <a:lnTo>
                    <a:pt x="152" y="1304"/>
                  </a:lnTo>
                  <a:lnTo>
                    <a:pt x="148" y="1299"/>
                  </a:lnTo>
                  <a:lnTo>
                    <a:pt x="140" y="1287"/>
                  </a:lnTo>
                  <a:lnTo>
                    <a:pt x="135" y="1282"/>
                  </a:lnTo>
                  <a:lnTo>
                    <a:pt x="131" y="1278"/>
                  </a:lnTo>
                  <a:lnTo>
                    <a:pt x="131" y="1274"/>
                  </a:lnTo>
                  <a:lnTo>
                    <a:pt x="131" y="1270"/>
                  </a:lnTo>
                  <a:lnTo>
                    <a:pt x="131" y="1265"/>
                  </a:lnTo>
                  <a:lnTo>
                    <a:pt x="131" y="1261"/>
                  </a:lnTo>
                  <a:lnTo>
                    <a:pt x="131" y="1253"/>
                  </a:lnTo>
                  <a:lnTo>
                    <a:pt x="131" y="1248"/>
                  </a:lnTo>
                  <a:lnTo>
                    <a:pt x="131" y="1240"/>
                  </a:lnTo>
                  <a:lnTo>
                    <a:pt x="131" y="1227"/>
                  </a:lnTo>
                  <a:lnTo>
                    <a:pt x="131" y="1223"/>
                  </a:lnTo>
                  <a:lnTo>
                    <a:pt x="131" y="1219"/>
                  </a:lnTo>
                  <a:lnTo>
                    <a:pt x="131" y="1210"/>
                  </a:lnTo>
                  <a:lnTo>
                    <a:pt x="131" y="1206"/>
                  </a:lnTo>
                  <a:lnTo>
                    <a:pt x="131" y="1202"/>
                  </a:lnTo>
                  <a:lnTo>
                    <a:pt x="131" y="1198"/>
                  </a:lnTo>
                  <a:lnTo>
                    <a:pt x="131" y="1193"/>
                  </a:lnTo>
                  <a:lnTo>
                    <a:pt x="127" y="1189"/>
                  </a:lnTo>
                  <a:lnTo>
                    <a:pt x="127" y="1185"/>
                  </a:lnTo>
                  <a:lnTo>
                    <a:pt x="123" y="1181"/>
                  </a:lnTo>
                  <a:lnTo>
                    <a:pt x="119" y="1177"/>
                  </a:lnTo>
                  <a:lnTo>
                    <a:pt x="114" y="1172"/>
                  </a:lnTo>
                  <a:lnTo>
                    <a:pt x="110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51"/>
                  </a:lnTo>
                  <a:lnTo>
                    <a:pt x="119" y="1109"/>
                  </a:lnTo>
                  <a:lnTo>
                    <a:pt x="123" y="1100"/>
                  </a:lnTo>
                  <a:lnTo>
                    <a:pt x="127" y="1083"/>
                  </a:lnTo>
                  <a:lnTo>
                    <a:pt x="131" y="1071"/>
                  </a:lnTo>
                  <a:lnTo>
                    <a:pt x="135" y="1062"/>
                  </a:lnTo>
                  <a:lnTo>
                    <a:pt x="135" y="1058"/>
                  </a:lnTo>
                  <a:lnTo>
                    <a:pt x="140" y="1050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35" y="1037"/>
                  </a:lnTo>
                  <a:lnTo>
                    <a:pt x="135" y="1033"/>
                  </a:lnTo>
                  <a:lnTo>
                    <a:pt x="131" y="1024"/>
                  </a:lnTo>
                  <a:lnTo>
                    <a:pt x="123" y="1007"/>
                  </a:lnTo>
                  <a:lnTo>
                    <a:pt x="123" y="999"/>
                  </a:lnTo>
                  <a:lnTo>
                    <a:pt x="119" y="994"/>
                  </a:lnTo>
                  <a:lnTo>
                    <a:pt x="114" y="986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02" y="973"/>
                  </a:lnTo>
                  <a:lnTo>
                    <a:pt x="97" y="965"/>
                  </a:lnTo>
                  <a:lnTo>
                    <a:pt x="72" y="939"/>
                  </a:lnTo>
                  <a:lnTo>
                    <a:pt x="63" y="927"/>
                  </a:lnTo>
                  <a:lnTo>
                    <a:pt x="59" y="922"/>
                  </a:lnTo>
                  <a:lnTo>
                    <a:pt x="55" y="918"/>
                  </a:lnTo>
                  <a:lnTo>
                    <a:pt x="51" y="910"/>
                  </a:lnTo>
                  <a:lnTo>
                    <a:pt x="47" y="906"/>
                  </a:lnTo>
                  <a:lnTo>
                    <a:pt x="38" y="889"/>
                  </a:lnTo>
                  <a:lnTo>
                    <a:pt x="34" y="876"/>
                  </a:lnTo>
                  <a:lnTo>
                    <a:pt x="25" y="867"/>
                  </a:lnTo>
                  <a:lnTo>
                    <a:pt x="17" y="859"/>
                  </a:lnTo>
                  <a:lnTo>
                    <a:pt x="13" y="851"/>
                  </a:lnTo>
                  <a:lnTo>
                    <a:pt x="4" y="842"/>
                  </a:lnTo>
                  <a:lnTo>
                    <a:pt x="0" y="838"/>
                  </a:lnTo>
                  <a:lnTo>
                    <a:pt x="0" y="834"/>
                  </a:lnTo>
                  <a:close/>
                  <a:moveTo>
                    <a:pt x="986" y="897"/>
                  </a:moveTo>
                  <a:lnTo>
                    <a:pt x="986" y="910"/>
                  </a:lnTo>
                  <a:lnTo>
                    <a:pt x="991" y="922"/>
                  </a:lnTo>
                  <a:lnTo>
                    <a:pt x="995" y="927"/>
                  </a:lnTo>
                  <a:lnTo>
                    <a:pt x="999" y="935"/>
                  </a:lnTo>
                  <a:lnTo>
                    <a:pt x="999" y="944"/>
                  </a:lnTo>
                  <a:lnTo>
                    <a:pt x="1008" y="956"/>
                  </a:lnTo>
                  <a:lnTo>
                    <a:pt x="1020" y="990"/>
                  </a:lnTo>
                  <a:lnTo>
                    <a:pt x="1029" y="1007"/>
                  </a:lnTo>
                  <a:lnTo>
                    <a:pt x="1037" y="1028"/>
                  </a:lnTo>
                  <a:lnTo>
                    <a:pt x="1041" y="1037"/>
                  </a:lnTo>
                  <a:lnTo>
                    <a:pt x="1046" y="1054"/>
                  </a:lnTo>
                  <a:lnTo>
                    <a:pt x="1050" y="1062"/>
                  </a:lnTo>
                  <a:lnTo>
                    <a:pt x="1054" y="1071"/>
                  </a:lnTo>
                  <a:lnTo>
                    <a:pt x="1058" y="1075"/>
                  </a:lnTo>
                  <a:lnTo>
                    <a:pt x="1058" y="1079"/>
                  </a:lnTo>
                  <a:lnTo>
                    <a:pt x="1063" y="1079"/>
                  </a:lnTo>
                  <a:lnTo>
                    <a:pt x="1067" y="1079"/>
                  </a:lnTo>
                  <a:lnTo>
                    <a:pt x="1071" y="1079"/>
                  </a:lnTo>
                  <a:lnTo>
                    <a:pt x="1075" y="1079"/>
                  </a:lnTo>
                  <a:lnTo>
                    <a:pt x="1079" y="1075"/>
                  </a:lnTo>
                  <a:lnTo>
                    <a:pt x="1084" y="1075"/>
                  </a:lnTo>
                  <a:lnTo>
                    <a:pt x="1088" y="1066"/>
                  </a:lnTo>
                  <a:lnTo>
                    <a:pt x="1092" y="1062"/>
                  </a:lnTo>
                  <a:lnTo>
                    <a:pt x="1105" y="1050"/>
                  </a:lnTo>
                  <a:lnTo>
                    <a:pt x="1105" y="1045"/>
                  </a:lnTo>
                  <a:lnTo>
                    <a:pt x="1109" y="1041"/>
                  </a:lnTo>
                  <a:lnTo>
                    <a:pt x="1118" y="1037"/>
                  </a:lnTo>
                  <a:lnTo>
                    <a:pt x="1122" y="1033"/>
                  </a:lnTo>
                  <a:lnTo>
                    <a:pt x="1126" y="1033"/>
                  </a:lnTo>
                  <a:lnTo>
                    <a:pt x="1130" y="1028"/>
                  </a:lnTo>
                  <a:lnTo>
                    <a:pt x="1143" y="1024"/>
                  </a:lnTo>
                  <a:lnTo>
                    <a:pt x="1147" y="1024"/>
                  </a:lnTo>
                  <a:lnTo>
                    <a:pt x="1151" y="1020"/>
                  </a:lnTo>
                  <a:lnTo>
                    <a:pt x="1160" y="1016"/>
                  </a:lnTo>
                  <a:lnTo>
                    <a:pt x="1164" y="1011"/>
                  </a:lnTo>
                  <a:lnTo>
                    <a:pt x="1168" y="1011"/>
                  </a:lnTo>
                  <a:lnTo>
                    <a:pt x="1173" y="1011"/>
                  </a:lnTo>
                  <a:lnTo>
                    <a:pt x="1177" y="1011"/>
                  </a:lnTo>
                  <a:lnTo>
                    <a:pt x="1185" y="1011"/>
                  </a:lnTo>
                  <a:lnTo>
                    <a:pt x="1185" y="1016"/>
                  </a:lnTo>
                  <a:lnTo>
                    <a:pt x="1190" y="1016"/>
                  </a:lnTo>
                  <a:lnTo>
                    <a:pt x="1202" y="1020"/>
                  </a:lnTo>
                  <a:lnTo>
                    <a:pt x="1206" y="1024"/>
                  </a:lnTo>
                  <a:lnTo>
                    <a:pt x="1211" y="1024"/>
                  </a:lnTo>
                  <a:lnTo>
                    <a:pt x="1215" y="1028"/>
                  </a:lnTo>
                  <a:lnTo>
                    <a:pt x="1219" y="1028"/>
                  </a:lnTo>
                  <a:lnTo>
                    <a:pt x="1223" y="1028"/>
                  </a:lnTo>
                  <a:lnTo>
                    <a:pt x="1228" y="1028"/>
                  </a:lnTo>
                  <a:lnTo>
                    <a:pt x="1232" y="1024"/>
                  </a:lnTo>
                  <a:lnTo>
                    <a:pt x="1232" y="1020"/>
                  </a:lnTo>
                  <a:lnTo>
                    <a:pt x="1236" y="1016"/>
                  </a:lnTo>
                  <a:lnTo>
                    <a:pt x="1236" y="1011"/>
                  </a:lnTo>
                  <a:lnTo>
                    <a:pt x="1245" y="994"/>
                  </a:lnTo>
                  <a:lnTo>
                    <a:pt x="1245" y="990"/>
                  </a:lnTo>
                  <a:lnTo>
                    <a:pt x="1249" y="986"/>
                  </a:lnTo>
                  <a:lnTo>
                    <a:pt x="1249" y="982"/>
                  </a:lnTo>
                  <a:lnTo>
                    <a:pt x="1253" y="978"/>
                  </a:lnTo>
                  <a:lnTo>
                    <a:pt x="1257" y="973"/>
                  </a:lnTo>
                  <a:lnTo>
                    <a:pt x="1262" y="969"/>
                  </a:lnTo>
                  <a:lnTo>
                    <a:pt x="1266" y="969"/>
                  </a:lnTo>
                  <a:lnTo>
                    <a:pt x="1270" y="969"/>
                  </a:lnTo>
                  <a:lnTo>
                    <a:pt x="1274" y="969"/>
                  </a:lnTo>
                  <a:lnTo>
                    <a:pt x="1278" y="969"/>
                  </a:lnTo>
                  <a:lnTo>
                    <a:pt x="1291" y="969"/>
                  </a:lnTo>
                  <a:lnTo>
                    <a:pt x="1295" y="969"/>
                  </a:lnTo>
                  <a:lnTo>
                    <a:pt x="1300" y="969"/>
                  </a:lnTo>
                  <a:lnTo>
                    <a:pt x="1304" y="969"/>
                  </a:lnTo>
                  <a:lnTo>
                    <a:pt x="1308" y="969"/>
                  </a:lnTo>
                  <a:lnTo>
                    <a:pt x="1308" y="965"/>
                  </a:lnTo>
                  <a:lnTo>
                    <a:pt x="1312" y="965"/>
                  </a:lnTo>
                  <a:lnTo>
                    <a:pt x="1317" y="961"/>
                  </a:lnTo>
                  <a:lnTo>
                    <a:pt x="1321" y="961"/>
                  </a:lnTo>
                  <a:lnTo>
                    <a:pt x="1325" y="961"/>
                  </a:lnTo>
                  <a:lnTo>
                    <a:pt x="1329" y="961"/>
                  </a:lnTo>
                  <a:lnTo>
                    <a:pt x="1338" y="961"/>
                  </a:lnTo>
                  <a:lnTo>
                    <a:pt x="1346" y="965"/>
                  </a:lnTo>
                  <a:lnTo>
                    <a:pt x="1376" y="969"/>
                  </a:lnTo>
                  <a:lnTo>
                    <a:pt x="1384" y="969"/>
                  </a:lnTo>
                  <a:lnTo>
                    <a:pt x="1389" y="969"/>
                  </a:lnTo>
                  <a:lnTo>
                    <a:pt x="1397" y="969"/>
                  </a:lnTo>
                  <a:lnTo>
                    <a:pt x="1401" y="969"/>
                  </a:lnTo>
                  <a:lnTo>
                    <a:pt x="1405" y="969"/>
                  </a:lnTo>
                  <a:lnTo>
                    <a:pt x="1410" y="965"/>
                  </a:lnTo>
                  <a:lnTo>
                    <a:pt x="1410" y="961"/>
                  </a:lnTo>
                  <a:lnTo>
                    <a:pt x="1410" y="956"/>
                  </a:lnTo>
                  <a:lnTo>
                    <a:pt x="1410" y="952"/>
                  </a:lnTo>
                  <a:lnTo>
                    <a:pt x="1410" y="948"/>
                  </a:lnTo>
                  <a:lnTo>
                    <a:pt x="1405" y="935"/>
                  </a:lnTo>
                  <a:lnTo>
                    <a:pt x="1405" y="931"/>
                  </a:lnTo>
                  <a:lnTo>
                    <a:pt x="1405" y="927"/>
                  </a:lnTo>
                  <a:lnTo>
                    <a:pt x="1405" y="910"/>
                  </a:lnTo>
                  <a:lnTo>
                    <a:pt x="1405" y="884"/>
                  </a:lnTo>
                  <a:lnTo>
                    <a:pt x="1410" y="876"/>
                  </a:lnTo>
                  <a:lnTo>
                    <a:pt x="1410" y="867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10" y="855"/>
                  </a:lnTo>
                  <a:lnTo>
                    <a:pt x="1414" y="851"/>
                  </a:lnTo>
                  <a:lnTo>
                    <a:pt x="1418" y="846"/>
                  </a:lnTo>
                  <a:lnTo>
                    <a:pt x="1418" y="842"/>
                  </a:lnTo>
                  <a:lnTo>
                    <a:pt x="1418" y="838"/>
                  </a:lnTo>
                  <a:lnTo>
                    <a:pt x="1418" y="834"/>
                  </a:lnTo>
                  <a:lnTo>
                    <a:pt x="1418" y="829"/>
                  </a:lnTo>
                  <a:lnTo>
                    <a:pt x="1418" y="821"/>
                  </a:lnTo>
                  <a:lnTo>
                    <a:pt x="1414" y="817"/>
                  </a:lnTo>
                  <a:lnTo>
                    <a:pt x="1410" y="812"/>
                  </a:lnTo>
                  <a:lnTo>
                    <a:pt x="1410" y="808"/>
                  </a:lnTo>
                  <a:lnTo>
                    <a:pt x="1405" y="804"/>
                  </a:lnTo>
                  <a:lnTo>
                    <a:pt x="1401" y="800"/>
                  </a:lnTo>
                  <a:lnTo>
                    <a:pt x="1401" y="795"/>
                  </a:lnTo>
                  <a:lnTo>
                    <a:pt x="1397" y="795"/>
                  </a:lnTo>
                  <a:lnTo>
                    <a:pt x="1393" y="795"/>
                  </a:lnTo>
                  <a:lnTo>
                    <a:pt x="1389" y="795"/>
                  </a:lnTo>
                  <a:lnTo>
                    <a:pt x="1384" y="795"/>
                  </a:lnTo>
                  <a:lnTo>
                    <a:pt x="1384" y="800"/>
                  </a:lnTo>
                  <a:lnTo>
                    <a:pt x="1380" y="800"/>
                  </a:lnTo>
                  <a:lnTo>
                    <a:pt x="1380" y="804"/>
                  </a:lnTo>
                  <a:lnTo>
                    <a:pt x="1376" y="808"/>
                  </a:lnTo>
                  <a:lnTo>
                    <a:pt x="1376" y="812"/>
                  </a:lnTo>
                  <a:lnTo>
                    <a:pt x="1372" y="812"/>
                  </a:lnTo>
                  <a:lnTo>
                    <a:pt x="1367" y="817"/>
                  </a:lnTo>
                  <a:lnTo>
                    <a:pt x="1363" y="825"/>
                  </a:lnTo>
                  <a:lnTo>
                    <a:pt x="1359" y="829"/>
                  </a:lnTo>
                  <a:lnTo>
                    <a:pt x="1355" y="829"/>
                  </a:lnTo>
                  <a:lnTo>
                    <a:pt x="1350" y="834"/>
                  </a:lnTo>
                  <a:lnTo>
                    <a:pt x="1342" y="838"/>
                  </a:lnTo>
                  <a:lnTo>
                    <a:pt x="1338" y="838"/>
                  </a:lnTo>
                  <a:lnTo>
                    <a:pt x="1333" y="842"/>
                  </a:lnTo>
                  <a:lnTo>
                    <a:pt x="1329" y="842"/>
                  </a:lnTo>
                  <a:lnTo>
                    <a:pt x="1325" y="842"/>
                  </a:lnTo>
                  <a:lnTo>
                    <a:pt x="1295" y="846"/>
                  </a:lnTo>
                  <a:lnTo>
                    <a:pt x="1287" y="851"/>
                  </a:lnTo>
                  <a:lnTo>
                    <a:pt x="1283" y="851"/>
                  </a:lnTo>
                  <a:lnTo>
                    <a:pt x="1274" y="855"/>
                  </a:lnTo>
                  <a:lnTo>
                    <a:pt x="1266" y="859"/>
                  </a:lnTo>
                  <a:lnTo>
                    <a:pt x="1262" y="859"/>
                  </a:lnTo>
                  <a:lnTo>
                    <a:pt x="1257" y="859"/>
                  </a:lnTo>
                  <a:lnTo>
                    <a:pt x="1249" y="855"/>
                  </a:lnTo>
                  <a:lnTo>
                    <a:pt x="1249" y="851"/>
                  </a:lnTo>
                  <a:lnTo>
                    <a:pt x="1232" y="846"/>
                  </a:lnTo>
                  <a:lnTo>
                    <a:pt x="1232" y="842"/>
                  </a:lnTo>
                  <a:lnTo>
                    <a:pt x="1228" y="842"/>
                  </a:lnTo>
                  <a:lnTo>
                    <a:pt x="1223" y="838"/>
                  </a:lnTo>
                  <a:lnTo>
                    <a:pt x="1215" y="829"/>
                  </a:lnTo>
                  <a:lnTo>
                    <a:pt x="1211" y="825"/>
                  </a:lnTo>
                  <a:lnTo>
                    <a:pt x="1211" y="821"/>
                  </a:lnTo>
                  <a:lnTo>
                    <a:pt x="1206" y="817"/>
                  </a:lnTo>
                  <a:lnTo>
                    <a:pt x="1202" y="808"/>
                  </a:lnTo>
                  <a:lnTo>
                    <a:pt x="1202" y="804"/>
                  </a:lnTo>
                  <a:lnTo>
                    <a:pt x="1202" y="800"/>
                  </a:lnTo>
                  <a:lnTo>
                    <a:pt x="1202" y="795"/>
                  </a:lnTo>
                  <a:lnTo>
                    <a:pt x="1202" y="783"/>
                  </a:lnTo>
                  <a:lnTo>
                    <a:pt x="1202" y="774"/>
                  </a:lnTo>
                  <a:lnTo>
                    <a:pt x="1202" y="770"/>
                  </a:lnTo>
                  <a:lnTo>
                    <a:pt x="1198" y="762"/>
                  </a:lnTo>
                  <a:lnTo>
                    <a:pt x="1198" y="757"/>
                  </a:lnTo>
                  <a:lnTo>
                    <a:pt x="1194" y="753"/>
                  </a:lnTo>
                  <a:lnTo>
                    <a:pt x="1194" y="749"/>
                  </a:lnTo>
                  <a:lnTo>
                    <a:pt x="1190" y="745"/>
                  </a:lnTo>
                  <a:lnTo>
                    <a:pt x="1185" y="740"/>
                  </a:lnTo>
                  <a:lnTo>
                    <a:pt x="1181" y="736"/>
                  </a:lnTo>
                  <a:lnTo>
                    <a:pt x="1168" y="724"/>
                  </a:lnTo>
                  <a:lnTo>
                    <a:pt x="1164" y="719"/>
                  </a:lnTo>
                  <a:lnTo>
                    <a:pt x="1160" y="715"/>
                  </a:lnTo>
                  <a:lnTo>
                    <a:pt x="1156" y="715"/>
                  </a:lnTo>
                  <a:lnTo>
                    <a:pt x="1151" y="711"/>
                  </a:lnTo>
                  <a:lnTo>
                    <a:pt x="1143" y="711"/>
                  </a:lnTo>
                  <a:lnTo>
                    <a:pt x="1139" y="707"/>
                  </a:lnTo>
                  <a:lnTo>
                    <a:pt x="1130" y="707"/>
                  </a:lnTo>
                  <a:lnTo>
                    <a:pt x="1126" y="707"/>
                  </a:lnTo>
                  <a:lnTo>
                    <a:pt x="1118" y="707"/>
                  </a:lnTo>
                  <a:lnTo>
                    <a:pt x="1109" y="702"/>
                  </a:lnTo>
                  <a:lnTo>
                    <a:pt x="1101" y="702"/>
                  </a:lnTo>
                  <a:lnTo>
                    <a:pt x="1096" y="702"/>
                  </a:lnTo>
                  <a:lnTo>
                    <a:pt x="1092" y="702"/>
                  </a:lnTo>
                  <a:lnTo>
                    <a:pt x="1075" y="694"/>
                  </a:lnTo>
                  <a:lnTo>
                    <a:pt x="1071" y="694"/>
                  </a:lnTo>
                  <a:lnTo>
                    <a:pt x="1067" y="694"/>
                  </a:lnTo>
                  <a:lnTo>
                    <a:pt x="1063" y="694"/>
                  </a:lnTo>
                  <a:lnTo>
                    <a:pt x="1063" y="698"/>
                  </a:lnTo>
                  <a:lnTo>
                    <a:pt x="1058" y="698"/>
                  </a:lnTo>
                  <a:lnTo>
                    <a:pt x="1058" y="702"/>
                  </a:lnTo>
                  <a:lnTo>
                    <a:pt x="1054" y="711"/>
                  </a:lnTo>
                  <a:lnTo>
                    <a:pt x="1054" y="715"/>
                  </a:lnTo>
                  <a:lnTo>
                    <a:pt x="1050" y="715"/>
                  </a:lnTo>
                  <a:lnTo>
                    <a:pt x="1050" y="719"/>
                  </a:lnTo>
                  <a:lnTo>
                    <a:pt x="1050" y="728"/>
                  </a:lnTo>
                  <a:lnTo>
                    <a:pt x="1050" y="736"/>
                  </a:lnTo>
                  <a:lnTo>
                    <a:pt x="1050" y="740"/>
                  </a:lnTo>
                  <a:lnTo>
                    <a:pt x="1054" y="745"/>
                  </a:lnTo>
                  <a:lnTo>
                    <a:pt x="1054" y="749"/>
                  </a:lnTo>
                  <a:lnTo>
                    <a:pt x="1054" y="753"/>
                  </a:lnTo>
                  <a:lnTo>
                    <a:pt x="1063" y="766"/>
                  </a:lnTo>
                  <a:lnTo>
                    <a:pt x="1067" y="787"/>
                  </a:lnTo>
                  <a:lnTo>
                    <a:pt x="1071" y="791"/>
                  </a:lnTo>
                  <a:lnTo>
                    <a:pt x="1075" y="800"/>
                  </a:lnTo>
                  <a:lnTo>
                    <a:pt x="1075" y="804"/>
                  </a:lnTo>
                  <a:lnTo>
                    <a:pt x="1079" y="808"/>
                  </a:lnTo>
                  <a:lnTo>
                    <a:pt x="1079" y="812"/>
                  </a:lnTo>
                  <a:lnTo>
                    <a:pt x="1079" y="817"/>
                  </a:lnTo>
                  <a:lnTo>
                    <a:pt x="1084" y="825"/>
                  </a:lnTo>
                  <a:lnTo>
                    <a:pt x="1084" y="829"/>
                  </a:lnTo>
                  <a:lnTo>
                    <a:pt x="1084" y="834"/>
                  </a:lnTo>
                  <a:lnTo>
                    <a:pt x="1084" y="838"/>
                  </a:lnTo>
                  <a:lnTo>
                    <a:pt x="1084" y="842"/>
                  </a:lnTo>
                  <a:lnTo>
                    <a:pt x="1079" y="846"/>
                  </a:lnTo>
                  <a:lnTo>
                    <a:pt x="1079" y="851"/>
                  </a:lnTo>
                  <a:lnTo>
                    <a:pt x="1075" y="855"/>
                  </a:lnTo>
                  <a:lnTo>
                    <a:pt x="1071" y="855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46" y="859"/>
                  </a:lnTo>
                  <a:lnTo>
                    <a:pt x="1041" y="863"/>
                  </a:lnTo>
                  <a:lnTo>
                    <a:pt x="1033" y="863"/>
                  </a:lnTo>
                  <a:lnTo>
                    <a:pt x="1029" y="863"/>
                  </a:lnTo>
                  <a:lnTo>
                    <a:pt x="1029" y="867"/>
                  </a:lnTo>
                  <a:lnTo>
                    <a:pt x="1020" y="867"/>
                  </a:lnTo>
                  <a:lnTo>
                    <a:pt x="1020" y="872"/>
                  </a:lnTo>
                  <a:lnTo>
                    <a:pt x="1016" y="872"/>
                  </a:lnTo>
                  <a:lnTo>
                    <a:pt x="1012" y="876"/>
                  </a:lnTo>
                  <a:lnTo>
                    <a:pt x="1003" y="884"/>
                  </a:lnTo>
                  <a:lnTo>
                    <a:pt x="999" y="889"/>
                  </a:lnTo>
                  <a:lnTo>
                    <a:pt x="995" y="893"/>
                  </a:lnTo>
                  <a:lnTo>
                    <a:pt x="986" y="897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>
                  <a:alpha val="54000"/>
                </a:srgb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7" name="Freeform 23"/>
            <p:cNvSpPr>
              <a:spLocks/>
            </p:cNvSpPr>
            <p:nvPr/>
          </p:nvSpPr>
          <p:spPr bwMode="auto">
            <a:xfrm>
              <a:off x="2848545" y="4562533"/>
              <a:ext cx="820233" cy="606381"/>
            </a:xfrm>
            <a:custGeom>
              <a:avLst/>
              <a:gdLst>
                <a:gd name="T0" fmla="*/ 122 w 2591"/>
                <a:gd name="T1" fmla="*/ 1033 h 1914"/>
                <a:gd name="T2" fmla="*/ 330 w 2591"/>
                <a:gd name="T3" fmla="*/ 1020 h 1914"/>
                <a:gd name="T4" fmla="*/ 423 w 2591"/>
                <a:gd name="T5" fmla="*/ 1008 h 1914"/>
                <a:gd name="T6" fmla="*/ 592 w 2591"/>
                <a:gd name="T7" fmla="*/ 1113 h 1914"/>
                <a:gd name="T8" fmla="*/ 669 w 2591"/>
                <a:gd name="T9" fmla="*/ 1211 h 1914"/>
                <a:gd name="T10" fmla="*/ 656 w 2591"/>
                <a:gd name="T11" fmla="*/ 1266 h 1914"/>
                <a:gd name="T12" fmla="*/ 745 w 2591"/>
                <a:gd name="T13" fmla="*/ 1372 h 1914"/>
                <a:gd name="T14" fmla="*/ 724 w 2591"/>
                <a:gd name="T15" fmla="*/ 1494 h 1914"/>
                <a:gd name="T16" fmla="*/ 851 w 2591"/>
                <a:gd name="T17" fmla="*/ 1507 h 1914"/>
                <a:gd name="T18" fmla="*/ 940 w 2591"/>
                <a:gd name="T19" fmla="*/ 1571 h 1914"/>
                <a:gd name="T20" fmla="*/ 1020 w 2591"/>
                <a:gd name="T21" fmla="*/ 1473 h 1914"/>
                <a:gd name="T22" fmla="*/ 1020 w 2591"/>
                <a:gd name="T23" fmla="*/ 1342 h 1914"/>
                <a:gd name="T24" fmla="*/ 961 w 2591"/>
                <a:gd name="T25" fmla="*/ 1228 h 1914"/>
                <a:gd name="T26" fmla="*/ 1003 w 2591"/>
                <a:gd name="T27" fmla="*/ 1109 h 1914"/>
                <a:gd name="T28" fmla="*/ 1134 w 2591"/>
                <a:gd name="T29" fmla="*/ 847 h 1914"/>
                <a:gd name="T30" fmla="*/ 1244 w 2591"/>
                <a:gd name="T31" fmla="*/ 720 h 1914"/>
                <a:gd name="T32" fmla="*/ 1270 w 2591"/>
                <a:gd name="T33" fmla="*/ 525 h 1914"/>
                <a:gd name="T34" fmla="*/ 1308 w 2591"/>
                <a:gd name="T35" fmla="*/ 364 h 1914"/>
                <a:gd name="T36" fmla="*/ 1460 w 2591"/>
                <a:gd name="T37" fmla="*/ 258 h 1914"/>
                <a:gd name="T38" fmla="*/ 1515 w 2591"/>
                <a:gd name="T39" fmla="*/ 157 h 1914"/>
                <a:gd name="T40" fmla="*/ 1680 w 2591"/>
                <a:gd name="T41" fmla="*/ 80 h 1914"/>
                <a:gd name="T42" fmla="*/ 1816 w 2591"/>
                <a:gd name="T43" fmla="*/ 21 h 1914"/>
                <a:gd name="T44" fmla="*/ 1947 w 2591"/>
                <a:gd name="T45" fmla="*/ 97 h 1914"/>
                <a:gd name="T46" fmla="*/ 2061 w 2591"/>
                <a:gd name="T47" fmla="*/ 152 h 1914"/>
                <a:gd name="T48" fmla="*/ 2180 w 2591"/>
                <a:gd name="T49" fmla="*/ 186 h 1914"/>
                <a:gd name="T50" fmla="*/ 2303 w 2591"/>
                <a:gd name="T51" fmla="*/ 114 h 1914"/>
                <a:gd name="T52" fmla="*/ 2438 w 2591"/>
                <a:gd name="T53" fmla="*/ 42 h 1914"/>
                <a:gd name="T54" fmla="*/ 2574 w 2591"/>
                <a:gd name="T55" fmla="*/ 174 h 1914"/>
                <a:gd name="T56" fmla="*/ 2527 w 2591"/>
                <a:gd name="T57" fmla="*/ 292 h 1914"/>
                <a:gd name="T58" fmla="*/ 2497 w 2591"/>
                <a:gd name="T59" fmla="*/ 440 h 1914"/>
                <a:gd name="T60" fmla="*/ 2430 w 2591"/>
                <a:gd name="T61" fmla="*/ 516 h 1914"/>
                <a:gd name="T62" fmla="*/ 2324 w 2591"/>
                <a:gd name="T63" fmla="*/ 491 h 1914"/>
                <a:gd name="T64" fmla="*/ 2303 w 2591"/>
                <a:gd name="T65" fmla="*/ 428 h 1914"/>
                <a:gd name="T66" fmla="*/ 2184 w 2591"/>
                <a:gd name="T67" fmla="*/ 478 h 1914"/>
                <a:gd name="T68" fmla="*/ 2044 w 2591"/>
                <a:gd name="T69" fmla="*/ 563 h 1914"/>
                <a:gd name="T70" fmla="*/ 2061 w 2591"/>
                <a:gd name="T71" fmla="*/ 665 h 1914"/>
                <a:gd name="T72" fmla="*/ 1862 w 2591"/>
                <a:gd name="T73" fmla="*/ 703 h 1914"/>
                <a:gd name="T74" fmla="*/ 1782 w 2591"/>
                <a:gd name="T75" fmla="*/ 656 h 1914"/>
                <a:gd name="T76" fmla="*/ 1680 w 2591"/>
                <a:gd name="T77" fmla="*/ 694 h 1914"/>
                <a:gd name="T78" fmla="*/ 1558 w 2591"/>
                <a:gd name="T79" fmla="*/ 762 h 1914"/>
                <a:gd name="T80" fmla="*/ 1647 w 2591"/>
                <a:gd name="T81" fmla="*/ 931 h 1914"/>
                <a:gd name="T82" fmla="*/ 1850 w 2591"/>
                <a:gd name="T83" fmla="*/ 982 h 1914"/>
                <a:gd name="T84" fmla="*/ 1884 w 2591"/>
                <a:gd name="T85" fmla="*/ 1101 h 1914"/>
                <a:gd name="T86" fmla="*/ 1748 w 2591"/>
                <a:gd name="T87" fmla="*/ 1228 h 1914"/>
                <a:gd name="T88" fmla="*/ 1553 w 2591"/>
                <a:gd name="T89" fmla="*/ 1219 h 1914"/>
                <a:gd name="T90" fmla="*/ 1376 w 2591"/>
                <a:gd name="T91" fmla="*/ 1363 h 1914"/>
                <a:gd name="T92" fmla="*/ 1240 w 2591"/>
                <a:gd name="T93" fmla="*/ 1461 h 1914"/>
                <a:gd name="T94" fmla="*/ 1223 w 2591"/>
                <a:gd name="T95" fmla="*/ 1562 h 1914"/>
                <a:gd name="T96" fmla="*/ 1253 w 2591"/>
                <a:gd name="T97" fmla="*/ 1706 h 1914"/>
                <a:gd name="T98" fmla="*/ 1160 w 2591"/>
                <a:gd name="T99" fmla="*/ 1778 h 1914"/>
                <a:gd name="T100" fmla="*/ 948 w 2591"/>
                <a:gd name="T101" fmla="*/ 1897 h 1914"/>
                <a:gd name="T102" fmla="*/ 851 w 2591"/>
                <a:gd name="T103" fmla="*/ 1799 h 1914"/>
                <a:gd name="T104" fmla="*/ 741 w 2591"/>
                <a:gd name="T105" fmla="*/ 1698 h 1914"/>
                <a:gd name="T106" fmla="*/ 550 w 2591"/>
                <a:gd name="T107" fmla="*/ 1651 h 1914"/>
                <a:gd name="T108" fmla="*/ 495 w 2591"/>
                <a:gd name="T109" fmla="*/ 1537 h 1914"/>
                <a:gd name="T110" fmla="*/ 355 w 2591"/>
                <a:gd name="T111" fmla="*/ 1571 h 1914"/>
                <a:gd name="T112" fmla="*/ 313 w 2591"/>
                <a:gd name="T113" fmla="*/ 1465 h 1914"/>
                <a:gd name="T114" fmla="*/ 283 w 2591"/>
                <a:gd name="T115" fmla="*/ 1410 h 1914"/>
                <a:gd name="T116" fmla="*/ 347 w 2591"/>
                <a:gd name="T117" fmla="*/ 1321 h 1914"/>
                <a:gd name="T118" fmla="*/ 266 w 2591"/>
                <a:gd name="T119" fmla="*/ 1274 h 1914"/>
                <a:gd name="T120" fmla="*/ 177 w 2591"/>
                <a:gd name="T121" fmla="*/ 1266 h 1914"/>
                <a:gd name="T122" fmla="*/ 127 w 2591"/>
                <a:gd name="T123" fmla="*/ 1109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91" h="1914">
                  <a:moveTo>
                    <a:pt x="0" y="1075"/>
                  </a:moveTo>
                  <a:lnTo>
                    <a:pt x="0" y="1046"/>
                  </a:lnTo>
                  <a:lnTo>
                    <a:pt x="0" y="1029"/>
                  </a:lnTo>
                  <a:lnTo>
                    <a:pt x="0" y="1020"/>
                  </a:lnTo>
                  <a:lnTo>
                    <a:pt x="0" y="1012"/>
                  </a:lnTo>
                  <a:lnTo>
                    <a:pt x="0" y="1008"/>
                  </a:lnTo>
                  <a:lnTo>
                    <a:pt x="4" y="1008"/>
                  </a:lnTo>
                  <a:lnTo>
                    <a:pt x="8" y="1012"/>
                  </a:lnTo>
                  <a:lnTo>
                    <a:pt x="12" y="1012"/>
                  </a:lnTo>
                  <a:lnTo>
                    <a:pt x="25" y="1016"/>
                  </a:lnTo>
                  <a:lnTo>
                    <a:pt x="29" y="1020"/>
                  </a:lnTo>
                  <a:lnTo>
                    <a:pt x="38" y="1020"/>
                  </a:lnTo>
                  <a:lnTo>
                    <a:pt x="46" y="1025"/>
                  </a:lnTo>
                  <a:lnTo>
                    <a:pt x="50" y="1025"/>
                  </a:lnTo>
                  <a:lnTo>
                    <a:pt x="63" y="1029"/>
                  </a:lnTo>
                  <a:lnTo>
                    <a:pt x="72" y="1029"/>
                  </a:lnTo>
                  <a:lnTo>
                    <a:pt x="80" y="1029"/>
                  </a:lnTo>
                  <a:lnTo>
                    <a:pt x="93" y="1033"/>
                  </a:lnTo>
                  <a:lnTo>
                    <a:pt x="106" y="1033"/>
                  </a:lnTo>
                  <a:lnTo>
                    <a:pt x="118" y="1033"/>
                  </a:lnTo>
                  <a:lnTo>
                    <a:pt x="122" y="1033"/>
                  </a:lnTo>
                  <a:lnTo>
                    <a:pt x="131" y="1033"/>
                  </a:lnTo>
                  <a:lnTo>
                    <a:pt x="135" y="1033"/>
                  </a:lnTo>
                  <a:lnTo>
                    <a:pt x="144" y="1033"/>
                  </a:lnTo>
                  <a:lnTo>
                    <a:pt x="161" y="1033"/>
                  </a:lnTo>
                  <a:lnTo>
                    <a:pt x="169" y="1033"/>
                  </a:lnTo>
                  <a:lnTo>
                    <a:pt x="182" y="1029"/>
                  </a:lnTo>
                  <a:lnTo>
                    <a:pt x="190" y="1029"/>
                  </a:lnTo>
                  <a:lnTo>
                    <a:pt x="199" y="1029"/>
                  </a:lnTo>
                  <a:lnTo>
                    <a:pt x="216" y="1025"/>
                  </a:lnTo>
                  <a:lnTo>
                    <a:pt x="233" y="1020"/>
                  </a:lnTo>
                  <a:lnTo>
                    <a:pt x="237" y="1020"/>
                  </a:lnTo>
                  <a:lnTo>
                    <a:pt x="241" y="1020"/>
                  </a:lnTo>
                  <a:lnTo>
                    <a:pt x="249" y="1020"/>
                  </a:lnTo>
                  <a:lnTo>
                    <a:pt x="254" y="1020"/>
                  </a:lnTo>
                  <a:lnTo>
                    <a:pt x="262" y="1020"/>
                  </a:lnTo>
                  <a:lnTo>
                    <a:pt x="271" y="1025"/>
                  </a:lnTo>
                  <a:lnTo>
                    <a:pt x="279" y="1025"/>
                  </a:lnTo>
                  <a:lnTo>
                    <a:pt x="283" y="1025"/>
                  </a:lnTo>
                  <a:lnTo>
                    <a:pt x="292" y="1025"/>
                  </a:lnTo>
                  <a:lnTo>
                    <a:pt x="300" y="1025"/>
                  </a:lnTo>
                  <a:lnTo>
                    <a:pt x="330" y="1020"/>
                  </a:lnTo>
                  <a:lnTo>
                    <a:pt x="338" y="1020"/>
                  </a:lnTo>
                  <a:lnTo>
                    <a:pt x="343" y="1020"/>
                  </a:lnTo>
                  <a:lnTo>
                    <a:pt x="347" y="1020"/>
                  </a:lnTo>
                  <a:lnTo>
                    <a:pt x="351" y="1020"/>
                  </a:lnTo>
                  <a:lnTo>
                    <a:pt x="355" y="1016"/>
                  </a:lnTo>
                  <a:lnTo>
                    <a:pt x="360" y="1016"/>
                  </a:lnTo>
                  <a:lnTo>
                    <a:pt x="368" y="1012"/>
                  </a:lnTo>
                  <a:lnTo>
                    <a:pt x="372" y="1012"/>
                  </a:lnTo>
                  <a:lnTo>
                    <a:pt x="381" y="1003"/>
                  </a:lnTo>
                  <a:lnTo>
                    <a:pt x="389" y="999"/>
                  </a:lnTo>
                  <a:lnTo>
                    <a:pt x="393" y="999"/>
                  </a:lnTo>
                  <a:lnTo>
                    <a:pt x="393" y="995"/>
                  </a:lnTo>
                  <a:lnTo>
                    <a:pt x="398" y="995"/>
                  </a:lnTo>
                  <a:lnTo>
                    <a:pt x="402" y="995"/>
                  </a:lnTo>
                  <a:lnTo>
                    <a:pt x="406" y="995"/>
                  </a:lnTo>
                  <a:lnTo>
                    <a:pt x="410" y="995"/>
                  </a:lnTo>
                  <a:lnTo>
                    <a:pt x="415" y="995"/>
                  </a:lnTo>
                  <a:lnTo>
                    <a:pt x="415" y="999"/>
                  </a:lnTo>
                  <a:lnTo>
                    <a:pt x="419" y="999"/>
                  </a:lnTo>
                  <a:lnTo>
                    <a:pt x="423" y="1003"/>
                  </a:lnTo>
                  <a:lnTo>
                    <a:pt x="423" y="1008"/>
                  </a:lnTo>
                  <a:lnTo>
                    <a:pt x="427" y="1012"/>
                  </a:lnTo>
                  <a:lnTo>
                    <a:pt x="427" y="1016"/>
                  </a:lnTo>
                  <a:lnTo>
                    <a:pt x="427" y="1025"/>
                  </a:lnTo>
                  <a:lnTo>
                    <a:pt x="427" y="1033"/>
                  </a:lnTo>
                  <a:lnTo>
                    <a:pt x="427" y="1037"/>
                  </a:lnTo>
                  <a:lnTo>
                    <a:pt x="432" y="1037"/>
                  </a:lnTo>
                  <a:lnTo>
                    <a:pt x="432" y="1041"/>
                  </a:lnTo>
                  <a:lnTo>
                    <a:pt x="432" y="1046"/>
                  </a:lnTo>
                  <a:lnTo>
                    <a:pt x="436" y="1050"/>
                  </a:lnTo>
                  <a:lnTo>
                    <a:pt x="440" y="1058"/>
                  </a:lnTo>
                  <a:lnTo>
                    <a:pt x="448" y="1063"/>
                  </a:lnTo>
                  <a:lnTo>
                    <a:pt x="453" y="1067"/>
                  </a:lnTo>
                  <a:lnTo>
                    <a:pt x="461" y="1071"/>
                  </a:lnTo>
                  <a:lnTo>
                    <a:pt x="465" y="1071"/>
                  </a:lnTo>
                  <a:lnTo>
                    <a:pt x="474" y="1075"/>
                  </a:lnTo>
                  <a:lnTo>
                    <a:pt x="487" y="1080"/>
                  </a:lnTo>
                  <a:lnTo>
                    <a:pt x="520" y="1088"/>
                  </a:lnTo>
                  <a:lnTo>
                    <a:pt x="546" y="1097"/>
                  </a:lnTo>
                  <a:lnTo>
                    <a:pt x="580" y="1109"/>
                  </a:lnTo>
                  <a:lnTo>
                    <a:pt x="584" y="1109"/>
                  </a:lnTo>
                  <a:lnTo>
                    <a:pt x="592" y="1113"/>
                  </a:lnTo>
                  <a:lnTo>
                    <a:pt x="597" y="1118"/>
                  </a:lnTo>
                  <a:lnTo>
                    <a:pt x="601" y="1118"/>
                  </a:lnTo>
                  <a:lnTo>
                    <a:pt x="609" y="1122"/>
                  </a:lnTo>
                  <a:lnTo>
                    <a:pt x="614" y="1126"/>
                  </a:lnTo>
                  <a:lnTo>
                    <a:pt x="622" y="1130"/>
                  </a:lnTo>
                  <a:lnTo>
                    <a:pt x="630" y="1135"/>
                  </a:lnTo>
                  <a:lnTo>
                    <a:pt x="639" y="1143"/>
                  </a:lnTo>
                  <a:lnTo>
                    <a:pt x="639" y="1147"/>
                  </a:lnTo>
                  <a:lnTo>
                    <a:pt x="643" y="1147"/>
                  </a:lnTo>
                  <a:lnTo>
                    <a:pt x="647" y="1147"/>
                  </a:lnTo>
                  <a:lnTo>
                    <a:pt x="656" y="1143"/>
                  </a:lnTo>
                  <a:lnTo>
                    <a:pt x="660" y="1143"/>
                  </a:lnTo>
                  <a:lnTo>
                    <a:pt x="664" y="1143"/>
                  </a:lnTo>
                  <a:lnTo>
                    <a:pt x="664" y="1147"/>
                  </a:lnTo>
                  <a:lnTo>
                    <a:pt x="664" y="1152"/>
                  </a:lnTo>
                  <a:lnTo>
                    <a:pt x="664" y="1160"/>
                  </a:lnTo>
                  <a:lnTo>
                    <a:pt x="669" y="1194"/>
                  </a:lnTo>
                  <a:lnTo>
                    <a:pt x="669" y="1198"/>
                  </a:lnTo>
                  <a:lnTo>
                    <a:pt x="669" y="1202"/>
                  </a:lnTo>
                  <a:lnTo>
                    <a:pt x="669" y="1207"/>
                  </a:lnTo>
                  <a:lnTo>
                    <a:pt x="669" y="1211"/>
                  </a:lnTo>
                  <a:lnTo>
                    <a:pt x="669" y="1215"/>
                  </a:lnTo>
                  <a:lnTo>
                    <a:pt x="664" y="1215"/>
                  </a:lnTo>
                  <a:lnTo>
                    <a:pt x="660" y="1215"/>
                  </a:lnTo>
                  <a:lnTo>
                    <a:pt x="652" y="1215"/>
                  </a:lnTo>
                  <a:lnTo>
                    <a:pt x="647" y="1215"/>
                  </a:lnTo>
                  <a:lnTo>
                    <a:pt x="639" y="1215"/>
                  </a:lnTo>
                  <a:lnTo>
                    <a:pt x="635" y="1215"/>
                  </a:lnTo>
                  <a:lnTo>
                    <a:pt x="630" y="1215"/>
                  </a:lnTo>
                  <a:lnTo>
                    <a:pt x="622" y="1215"/>
                  </a:lnTo>
                  <a:lnTo>
                    <a:pt x="622" y="1219"/>
                  </a:lnTo>
                  <a:lnTo>
                    <a:pt x="622" y="1224"/>
                  </a:lnTo>
                  <a:lnTo>
                    <a:pt x="622" y="1228"/>
                  </a:lnTo>
                  <a:lnTo>
                    <a:pt x="622" y="1232"/>
                  </a:lnTo>
                  <a:lnTo>
                    <a:pt x="622" y="1236"/>
                  </a:lnTo>
                  <a:lnTo>
                    <a:pt x="626" y="1240"/>
                  </a:lnTo>
                  <a:lnTo>
                    <a:pt x="626" y="1245"/>
                  </a:lnTo>
                  <a:lnTo>
                    <a:pt x="630" y="1249"/>
                  </a:lnTo>
                  <a:lnTo>
                    <a:pt x="630" y="1253"/>
                  </a:lnTo>
                  <a:lnTo>
                    <a:pt x="635" y="1257"/>
                  </a:lnTo>
                  <a:lnTo>
                    <a:pt x="643" y="1262"/>
                  </a:lnTo>
                  <a:lnTo>
                    <a:pt x="656" y="1266"/>
                  </a:lnTo>
                  <a:lnTo>
                    <a:pt x="660" y="1270"/>
                  </a:lnTo>
                  <a:lnTo>
                    <a:pt x="664" y="1270"/>
                  </a:lnTo>
                  <a:lnTo>
                    <a:pt x="664" y="1274"/>
                  </a:lnTo>
                  <a:lnTo>
                    <a:pt x="669" y="1279"/>
                  </a:lnTo>
                  <a:lnTo>
                    <a:pt x="673" y="1283"/>
                  </a:lnTo>
                  <a:lnTo>
                    <a:pt x="673" y="1291"/>
                  </a:lnTo>
                  <a:lnTo>
                    <a:pt x="681" y="1317"/>
                  </a:lnTo>
                  <a:lnTo>
                    <a:pt x="686" y="1321"/>
                  </a:lnTo>
                  <a:lnTo>
                    <a:pt x="686" y="1329"/>
                  </a:lnTo>
                  <a:lnTo>
                    <a:pt x="690" y="1334"/>
                  </a:lnTo>
                  <a:lnTo>
                    <a:pt x="694" y="1338"/>
                  </a:lnTo>
                  <a:lnTo>
                    <a:pt x="698" y="1342"/>
                  </a:lnTo>
                  <a:lnTo>
                    <a:pt x="702" y="1342"/>
                  </a:lnTo>
                  <a:lnTo>
                    <a:pt x="711" y="1346"/>
                  </a:lnTo>
                  <a:lnTo>
                    <a:pt x="715" y="1346"/>
                  </a:lnTo>
                  <a:lnTo>
                    <a:pt x="719" y="1351"/>
                  </a:lnTo>
                  <a:lnTo>
                    <a:pt x="724" y="1355"/>
                  </a:lnTo>
                  <a:lnTo>
                    <a:pt x="732" y="1359"/>
                  </a:lnTo>
                  <a:lnTo>
                    <a:pt x="736" y="1363"/>
                  </a:lnTo>
                  <a:lnTo>
                    <a:pt x="741" y="1367"/>
                  </a:lnTo>
                  <a:lnTo>
                    <a:pt x="745" y="1372"/>
                  </a:lnTo>
                  <a:lnTo>
                    <a:pt x="745" y="1376"/>
                  </a:lnTo>
                  <a:lnTo>
                    <a:pt x="749" y="1380"/>
                  </a:lnTo>
                  <a:lnTo>
                    <a:pt x="749" y="1384"/>
                  </a:lnTo>
                  <a:lnTo>
                    <a:pt x="749" y="1389"/>
                  </a:lnTo>
                  <a:lnTo>
                    <a:pt x="749" y="1393"/>
                  </a:lnTo>
                  <a:lnTo>
                    <a:pt x="749" y="1397"/>
                  </a:lnTo>
                  <a:lnTo>
                    <a:pt x="745" y="1401"/>
                  </a:lnTo>
                  <a:lnTo>
                    <a:pt x="741" y="1410"/>
                  </a:lnTo>
                  <a:lnTo>
                    <a:pt x="736" y="1418"/>
                  </a:lnTo>
                  <a:lnTo>
                    <a:pt x="732" y="1423"/>
                  </a:lnTo>
                  <a:lnTo>
                    <a:pt x="732" y="1431"/>
                  </a:lnTo>
                  <a:lnTo>
                    <a:pt x="732" y="1435"/>
                  </a:lnTo>
                  <a:lnTo>
                    <a:pt x="728" y="1444"/>
                  </a:lnTo>
                  <a:lnTo>
                    <a:pt x="728" y="1448"/>
                  </a:lnTo>
                  <a:lnTo>
                    <a:pt x="724" y="1473"/>
                  </a:lnTo>
                  <a:lnTo>
                    <a:pt x="719" y="1478"/>
                  </a:lnTo>
                  <a:lnTo>
                    <a:pt x="719" y="1482"/>
                  </a:lnTo>
                  <a:lnTo>
                    <a:pt x="719" y="1486"/>
                  </a:lnTo>
                  <a:lnTo>
                    <a:pt x="719" y="1490"/>
                  </a:lnTo>
                  <a:lnTo>
                    <a:pt x="724" y="1490"/>
                  </a:lnTo>
                  <a:lnTo>
                    <a:pt x="724" y="1494"/>
                  </a:lnTo>
                  <a:lnTo>
                    <a:pt x="728" y="1499"/>
                  </a:lnTo>
                  <a:lnTo>
                    <a:pt x="732" y="1499"/>
                  </a:lnTo>
                  <a:lnTo>
                    <a:pt x="741" y="1499"/>
                  </a:lnTo>
                  <a:lnTo>
                    <a:pt x="745" y="1499"/>
                  </a:lnTo>
                  <a:lnTo>
                    <a:pt x="749" y="1499"/>
                  </a:lnTo>
                  <a:lnTo>
                    <a:pt x="766" y="1490"/>
                  </a:lnTo>
                  <a:lnTo>
                    <a:pt x="770" y="1490"/>
                  </a:lnTo>
                  <a:lnTo>
                    <a:pt x="783" y="1482"/>
                  </a:lnTo>
                  <a:lnTo>
                    <a:pt x="787" y="1478"/>
                  </a:lnTo>
                  <a:lnTo>
                    <a:pt x="791" y="1478"/>
                  </a:lnTo>
                  <a:lnTo>
                    <a:pt x="796" y="1478"/>
                  </a:lnTo>
                  <a:lnTo>
                    <a:pt x="800" y="1478"/>
                  </a:lnTo>
                  <a:lnTo>
                    <a:pt x="804" y="1478"/>
                  </a:lnTo>
                  <a:lnTo>
                    <a:pt x="808" y="1482"/>
                  </a:lnTo>
                  <a:lnTo>
                    <a:pt x="813" y="1482"/>
                  </a:lnTo>
                  <a:lnTo>
                    <a:pt x="817" y="1486"/>
                  </a:lnTo>
                  <a:lnTo>
                    <a:pt x="821" y="1490"/>
                  </a:lnTo>
                  <a:lnTo>
                    <a:pt x="825" y="1494"/>
                  </a:lnTo>
                  <a:lnTo>
                    <a:pt x="829" y="1494"/>
                  </a:lnTo>
                  <a:lnTo>
                    <a:pt x="834" y="1499"/>
                  </a:lnTo>
                  <a:lnTo>
                    <a:pt x="851" y="1507"/>
                  </a:lnTo>
                  <a:lnTo>
                    <a:pt x="855" y="1507"/>
                  </a:lnTo>
                  <a:lnTo>
                    <a:pt x="855" y="1511"/>
                  </a:lnTo>
                  <a:lnTo>
                    <a:pt x="859" y="1511"/>
                  </a:lnTo>
                  <a:lnTo>
                    <a:pt x="859" y="1516"/>
                  </a:lnTo>
                  <a:lnTo>
                    <a:pt x="859" y="1520"/>
                  </a:lnTo>
                  <a:lnTo>
                    <a:pt x="863" y="1524"/>
                  </a:lnTo>
                  <a:lnTo>
                    <a:pt x="863" y="1528"/>
                  </a:lnTo>
                  <a:lnTo>
                    <a:pt x="872" y="1537"/>
                  </a:lnTo>
                  <a:lnTo>
                    <a:pt x="872" y="1541"/>
                  </a:lnTo>
                  <a:lnTo>
                    <a:pt x="876" y="1545"/>
                  </a:lnTo>
                  <a:lnTo>
                    <a:pt x="884" y="1554"/>
                  </a:lnTo>
                  <a:lnTo>
                    <a:pt x="893" y="1562"/>
                  </a:lnTo>
                  <a:lnTo>
                    <a:pt x="897" y="1566"/>
                  </a:lnTo>
                  <a:lnTo>
                    <a:pt x="901" y="1571"/>
                  </a:lnTo>
                  <a:lnTo>
                    <a:pt x="910" y="1571"/>
                  </a:lnTo>
                  <a:lnTo>
                    <a:pt x="910" y="1575"/>
                  </a:lnTo>
                  <a:lnTo>
                    <a:pt x="914" y="1575"/>
                  </a:lnTo>
                  <a:lnTo>
                    <a:pt x="918" y="1575"/>
                  </a:lnTo>
                  <a:lnTo>
                    <a:pt x="931" y="1571"/>
                  </a:lnTo>
                  <a:lnTo>
                    <a:pt x="935" y="1571"/>
                  </a:lnTo>
                  <a:lnTo>
                    <a:pt x="940" y="1571"/>
                  </a:lnTo>
                  <a:lnTo>
                    <a:pt x="948" y="1575"/>
                  </a:lnTo>
                  <a:lnTo>
                    <a:pt x="961" y="1575"/>
                  </a:lnTo>
                  <a:lnTo>
                    <a:pt x="965" y="1575"/>
                  </a:lnTo>
                  <a:lnTo>
                    <a:pt x="973" y="1575"/>
                  </a:lnTo>
                  <a:lnTo>
                    <a:pt x="982" y="1575"/>
                  </a:lnTo>
                  <a:lnTo>
                    <a:pt x="999" y="1575"/>
                  </a:lnTo>
                  <a:lnTo>
                    <a:pt x="1007" y="1575"/>
                  </a:lnTo>
                  <a:lnTo>
                    <a:pt x="1011" y="1575"/>
                  </a:lnTo>
                  <a:lnTo>
                    <a:pt x="1016" y="1575"/>
                  </a:lnTo>
                  <a:lnTo>
                    <a:pt x="1016" y="1571"/>
                  </a:lnTo>
                  <a:lnTo>
                    <a:pt x="1020" y="1571"/>
                  </a:lnTo>
                  <a:lnTo>
                    <a:pt x="1020" y="1562"/>
                  </a:lnTo>
                  <a:lnTo>
                    <a:pt x="1020" y="1554"/>
                  </a:lnTo>
                  <a:lnTo>
                    <a:pt x="1020" y="1550"/>
                  </a:lnTo>
                  <a:lnTo>
                    <a:pt x="1020" y="1541"/>
                  </a:lnTo>
                  <a:lnTo>
                    <a:pt x="1020" y="1511"/>
                  </a:lnTo>
                  <a:lnTo>
                    <a:pt x="1020" y="1503"/>
                  </a:lnTo>
                  <a:lnTo>
                    <a:pt x="1020" y="1494"/>
                  </a:lnTo>
                  <a:lnTo>
                    <a:pt x="1020" y="1486"/>
                  </a:lnTo>
                  <a:lnTo>
                    <a:pt x="1020" y="1482"/>
                  </a:lnTo>
                  <a:lnTo>
                    <a:pt x="1020" y="1473"/>
                  </a:lnTo>
                  <a:lnTo>
                    <a:pt x="1020" y="1465"/>
                  </a:lnTo>
                  <a:lnTo>
                    <a:pt x="1024" y="1461"/>
                  </a:lnTo>
                  <a:lnTo>
                    <a:pt x="1024" y="1452"/>
                  </a:lnTo>
                  <a:lnTo>
                    <a:pt x="1028" y="1439"/>
                  </a:lnTo>
                  <a:lnTo>
                    <a:pt x="1028" y="1435"/>
                  </a:lnTo>
                  <a:lnTo>
                    <a:pt x="1033" y="1431"/>
                  </a:lnTo>
                  <a:lnTo>
                    <a:pt x="1033" y="1427"/>
                  </a:lnTo>
                  <a:lnTo>
                    <a:pt x="1033" y="1423"/>
                  </a:lnTo>
                  <a:lnTo>
                    <a:pt x="1028" y="1423"/>
                  </a:lnTo>
                  <a:lnTo>
                    <a:pt x="1028" y="1418"/>
                  </a:lnTo>
                  <a:lnTo>
                    <a:pt x="1024" y="1414"/>
                  </a:lnTo>
                  <a:lnTo>
                    <a:pt x="1020" y="1414"/>
                  </a:lnTo>
                  <a:lnTo>
                    <a:pt x="1016" y="1410"/>
                  </a:lnTo>
                  <a:lnTo>
                    <a:pt x="1016" y="1401"/>
                  </a:lnTo>
                  <a:lnTo>
                    <a:pt x="1016" y="1372"/>
                  </a:lnTo>
                  <a:lnTo>
                    <a:pt x="1020" y="1367"/>
                  </a:lnTo>
                  <a:lnTo>
                    <a:pt x="1020" y="1359"/>
                  </a:lnTo>
                  <a:lnTo>
                    <a:pt x="1020" y="1355"/>
                  </a:lnTo>
                  <a:lnTo>
                    <a:pt x="1020" y="1351"/>
                  </a:lnTo>
                  <a:lnTo>
                    <a:pt x="1020" y="1346"/>
                  </a:lnTo>
                  <a:lnTo>
                    <a:pt x="1020" y="1342"/>
                  </a:lnTo>
                  <a:lnTo>
                    <a:pt x="1020" y="1338"/>
                  </a:lnTo>
                  <a:lnTo>
                    <a:pt x="1016" y="1334"/>
                  </a:lnTo>
                  <a:lnTo>
                    <a:pt x="1011" y="1321"/>
                  </a:lnTo>
                  <a:lnTo>
                    <a:pt x="1007" y="1317"/>
                  </a:lnTo>
                  <a:lnTo>
                    <a:pt x="1007" y="1312"/>
                  </a:lnTo>
                  <a:lnTo>
                    <a:pt x="1007" y="1308"/>
                  </a:lnTo>
                  <a:lnTo>
                    <a:pt x="1007" y="1300"/>
                  </a:lnTo>
                  <a:lnTo>
                    <a:pt x="1007" y="1296"/>
                  </a:lnTo>
                  <a:lnTo>
                    <a:pt x="1003" y="1296"/>
                  </a:lnTo>
                  <a:lnTo>
                    <a:pt x="1003" y="1287"/>
                  </a:lnTo>
                  <a:lnTo>
                    <a:pt x="999" y="1283"/>
                  </a:lnTo>
                  <a:lnTo>
                    <a:pt x="995" y="1270"/>
                  </a:lnTo>
                  <a:lnTo>
                    <a:pt x="995" y="1266"/>
                  </a:lnTo>
                  <a:lnTo>
                    <a:pt x="990" y="1262"/>
                  </a:lnTo>
                  <a:lnTo>
                    <a:pt x="990" y="1253"/>
                  </a:lnTo>
                  <a:lnTo>
                    <a:pt x="990" y="1249"/>
                  </a:lnTo>
                  <a:lnTo>
                    <a:pt x="986" y="1245"/>
                  </a:lnTo>
                  <a:lnTo>
                    <a:pt x="982" y="1240"/>
                  </a:lnTo>
                  <a:lnTo>
                    <a:pt x="978" y="1236"/>
                  </a:lnTo>
                  <a:lnTo>
                    <a:pt x="965" y="1232"/>
                  </a:lnTo>
                  <a:lnTo>
                    <a:pt x="961" y="1228"/>
                  </a:lnTo>
                  <a:lnTo>
                    <a:pt x="956" y="1224"/>
                  </a:lnTo>
                  <a:lnTo>
                    <a:pt x="952" y="1219"/>
                  </a:lnTo>
                  <a:lnTo>
                    <a:pt x="948" y="1219"/>
                  </a:lnTo>
                  <a:lnTo>
                    <a:pt x="948" y="1215"/>
                  </a:lnTo>
                  <a:lnTo>
                    <a:pt x="944" y="1211"/>
                  </a:lnTo>
                  <a:lnTo>
                    <a:pt x="940" y="1207"/>
                  </a:lnTo>
                  <a:lnTo>
                    <a:pt x="940" y="1202"/>
                  </a:lnTo>
                  <a:lnTo>
                    <a:pt x="940" y="1198"/>
                  </a:lnTo>
                  <a:lnTo>
                    <a:pt x="940" y="1194"/>
                  </a:lnTo>
                  <a:lnTo>
                    <a:pt x="944" y="1185"/>
                  </a:lnTo>
                  <a:lnTo>
                    <a:pt x="944" y="1181"/>
                  </a:lnTo>
                  <a:lnTo>
                    <a:pt x="948" y="1177"/>
                  </a:lnTo>
                  <a:lnTo>
                    <a:pt x="952" y="1173"/>
                  </a:lnTo>
                  <a:lnTo>
                    <a:pt x="952" y="1168"/>
                  </a:lnTo>
                  <a:lnTo>
                    <a:pt x="956" y="1164"/>
                  </a:lnTo>
                  <a:lnTo>
                    <a:pt x="965" y="1156"/>
                  </a:lnTo>
                  <a:lnTo>
                    <a:pt x="982" y="1135"/>
                  </a:lnTo>
                  <a:lnTo>
                    <a:pt x="986" y="1130"/>
                  </a:lnTo>
                  <a:lnTo>
                    <a:pt x="995" y="1122"/>
                  </a:lnTo>
                  <a:lnTo>
                    <a:pt x="999" y="1118"/>
                  </a:lnTo>
                  <a:lnTo>
                    <a:pt x="1003" y="1109"/>
                  </a:lnTo>
                  <a:lnTo>
                    <a:pt x="1003" y="1105"/>
                  </a:lnTo>
                  <a:lnTo>
                    <a:pt x="1016" y="1084"/>
                  </a:lnTo>
                  <a:lnTo>
                    <a:pt x="1020" y="1075"/>
                  </a:lnTo>
                  <a:lnTo>
                    <a:pt x="1028" y="1063"/>
                  </a:lnTo>
                  <a:lnTo>
                    <a:pt x="1033" y="1054"/>
                  </a:lnTo>
                  <a:lnTo>
                    <a:pt x="1050" y="1029"/>
                  </a:lnTo>
                  <a:lnTo>
                    <a:pt x="1054" y="1025"/>
                  </a:lnTo>
                  <a:lnTo>
                    <a:pt x="1054" y="1016"/>
                  </a:lnTo>
                  <a:lnTo>
                    <a:pt x="1058" y="1008"/>
                  </a:lnTo>
                  <a:lnTo>
                    <a:pt x="1067" y="991"/>
                  </a:lnTo>
                  <a:lnTo>
                    <a:pt x="1071" y="978"/>
                  </a:lnTo>
                  <a:lnTo>
                    <a:pt x="1083" y="940"/>
                  </a:lnTo>
                  <a:lnTo>
                    <a:pt x="1096" y="906"/>
                  </a:lnTo>
                  <a:lnTo>
                    <a:pt x="1100" y="898"/>
                  </a:lnTo>
                  <a:lnTo>
                    <a:pt x="1105" y="893"/>
                  </a:lnTo>
                  <a:lnTo>
                    <a:pt x="1105" y="889"/>
                  </a:lnTo>
                  <a:lnTo>
                    <a:pt x="1109" y="885"/>
                  </a:lnTo>
                  <a:lnTo>
                    <a:pt x="1113" y="881"/>
                  </a:lnTo>
                  <a:lnTo>
                    <a:pt x="1117" y="872"/>
                  </a:lnTo>
                  <a:lnTo>
                    <a:pt x="1122" y="868"/>
                  </a:lnTo>
                  <a:lnTo>
                    <a:pt x="1134" y="847"/>
                  </a:lnTo>
                  <a:lnTo>
                    <a:pt x="1138" y="838"/>
                  </a:lnTo>
                  <a:lnTo>
                    <a:pt x="1143" y="838"/>
                  </a:lnTo>
                  <a:lnTo>
                    <a:pt x="1147" y="830"/>
                  </a:lnTo>
                  <a:lnTo>
                    <a:pt x="1151" y="821"/>
                  </a:lnTo>
                  <a:lnTo>
                    <a:pt x="1155" y="817"/>
                  </a:lnTo>
                  <a:lnTo>
                    <a:pt x="1164" y="792"/>
                  </a:lnTo>
                  <a:lnTo>
                    <a:pt x="1168" y="787"/>
                  </a:lnTo>
                  <a:lnTo>
                    <a:pt x="1172" y="783"/>
                  </a:lnTo>
                  <a:lnTo>
                    <a:pt x="1172" y="779"/>
                  </a:lnTo>
                  <a:lnTo>
                    <a:pt x="1177" y="775"/>
                  </a:lnTo>
                  <a:lnTo>
                    <a:pt x="1181" y="771"/>
                  </a:lnTo>
                  <a:lnTo>
                    <a:pt x="1185" y="766"/>
                  </a:lnTo>
                  <a:lnTo>
                    <a:pt x="1194" y="762"/>
                  </a:lnTo>
                  <a:lnTo>
                    <a:pt x="1202" y="754"/>
                  </a:lnTo>
                  <a:lnTo>
                    <a:pt x="1215" y="745"/>
                  </a:lnTo>
                  <a:lnTo>
                    <a:pt x="1223" y="741"/>
                  </a:lnTo>
                  <a:lnTo>
                    <a:pt x="1227" y="737"/>
                  </a:lnTo>
                  <a:lnTo>
                    <a:pt x="1232" y="732"/>
                  </a:lnTo>
                  <a:lnTo>
                    <a:pt x="1236" y="728"/>
                  </a:lnTo>
                  <a:lnTo>
                    <a:pt x="1240" y="724"/>
                  </a:lnTo>
                  <a:lnTo>
                    <a:pt x="1244" y="720"/>
                  </a:lnTo>
                  <a:lnTo>
                    <a:pt x="1244" y="715"/>
                  </a:lnTo>
                  <a:lnTo>
                    <a:pt x="1249" y="707"/>
                  </a:lnTo>
                  <a:lnTo>
                    <a:pt x="1249" y="703"/>
                  </a:lnTo>
                  <a:lnTo>
                    <a:pt x="1244" y="694"/>
                  </a:lnTo>
                  <a:lnTo>
                    <a:pt x="1244" y="690"/>
                  </a:lnTo>
                  <a:lnTo>
                    <a:pt x="1244" y="682"/>
                  </a:lnTo>
                  <a:lnTo>
                    <a:pt x="1244" y="677"/>
                  </a:lnTo>
                  <a:lnTo>
                    <a:pt x="1236" y="656"/>
                  </a:lnTo>
                  <a:lnTo>
                    <a:pt x="1236" y="652"/>
                  </a:lnTo>
                  <a:lnTo>
                    <a:pt x="1232" y="648"/>
                  </a:lnTo>
                  <a:lnTo>
                    <a:pt x="1232" y="639"/>
                  </a:lnTo>
                  <a:lnTo>
                    <a:pt x="1232" y="635"/>
                  </a:lnTo>
                  <a:lnTo>
                    <a:pt x="1232" y="627"/>
                  </a:lnTo>
                  <a:lnTo>
                    <a:pt x="1232" y="618"/>
                  </a:lnTo>
                  <a:lnTo>
                    <a:pt x="1236" y="610"/>
                  </a:lnTo>
                  <a:lnTo>
                    <a:pt x="1236" y="601"/>
                  </a:lnTo>
                  <a:lnTo>
                    <a:pt x="1240" y="597"/>
                  </a:lnTo>
                  <a:lnTo>
                    <a:pt x="1244" y="588"/>
                  </a:lnTo>
                  <a:lnTo>
                    <a:pt x="1261" y="546"/>
                  </a:lnTo>
                  <a:lnTo>
                    <a:pt x="1265" y="533"/>
                  </a:lnTo>
                  <a:lnTo>
                    <a:pt x="1270" y="525"/>
                  </a:lnTo>
                  <a:lnTo>
                    <a:pt x="1274" y="521"/>
                  </a:lnTo>
                  <a:lnTo>
                    <a:pt x="1282" y="504"/>
                  </a:lnTo>
                  <a:lnTo>
                    <a:pt x="1287" y="495"/>
                  </a:lnTo>
                  <a:lnTo>
                    <a:pt x="1291" y="487"/>
                  </a:lnTo>
                  <a:lnTo>
                    <a:pt x="1295" y="483"/>
                  </a:lnTo>
                  <a:lnTo>
                    <a:pt x="1295" y="474"/>
                  </a:lnTo>
                  <a:lnTo>
                    <a:pt x="1299" y="470"/>
                  </a:lnTo>
                  <a:lnTo>
                    <a:pt x="1299" y="461"/>
                  </a:lnTo>
                  <a:lnTo>
                    <a:pt x="1304" y="453"/>
                  </a:lnTo>
                  <a:lnTo>
                    <a:pt x="1304" y="449"/>
                  </a:lnTo>
                  <a:lnTo>
                    <a:pt x="1308" y="440"/>
                  </a:lnTo>
                  <a:lnTo>
                    <a:pt x="1308" y="432"/>
                  </a:lnTo>
                  <a:lnTo>
                    <a:pt x="1308" y="419"/>
                  </a:lnTo>
                  <a:lnTo>
                    <a:pt x="1308" y="411"/>
                  </a:lnTo>
                  <a:lnTo>
                    <a:pt x="1308" y="402"/>
                  </a:lnTo>
                  <a:lnTo>
                    <a:pt x="1308" y="394"/>
                  </a:lnTo>
                  <a:lnTo>
                    <a:pt x="1308" y="385"/>
                  </a:lnTo>
                  <a:lnTo>
                    <a:pt x="1308" y="377"/>
                  </a:lnTo>
                  <a:lnTo>
                    <a:pt x="1308" y="373"/>
                  </a:lnTo>
                  <a:lnTo>
                    <a:pt x="1308" y="368"/>
                  </a:lnTo>
                  <a:lnTo>
                    <a:pt x="1308" y="364"/>
                  </a:lnTo>
                  <a:lnTo>
                    <a:pt x="1316" y="364"/>
                  </a:lnTo>
                  <a:lnTo>
                    <a:pt x="1350" y="351"/>
                  </a:lnTo>
                  <a:lnTo>
                    <a:pt x="1354" y="351"/>
                  </a:lnTo>
                  <a:lnTo>
                    <a:pt x="1363" y="347"/>
                  </a:lnTo>
                  <a:lnTo>
                    <a:pt x="1371" y="347"/>
                  </a:lnTo>
                  <a:lnTo>
                    <a:pt x="1376" y="343"/>
                  </a:lnTo>
                  <a:lnTo>
                    <a:pt x="1380" y="343"/>
                  </a:lnTo>
                  <a:lnTo>
                    <a:pt x="1380" y="339"/>
                  </a:lnTo>
                  <a:lnTo>
                    <a:pt x="1384" y="334"/>
                  </a:lnTo>
                  <a:lnTo>
                    <a:pt x="1392" y="326"/>
                  </a:lnTo>
                  <a:lnTo>
                    <a:pt x="1397" y="322"/>
                  </a:lnTo>
                  <a:lnTo>
                    <a:pt x="1414" y="296"/>
                  </a:lnTo>
                  <a:lnTo>
                    <a:pt x="1418" y="292"/>
                  </a:lnTo>
                  <a:lnTo>
                    <a:pt x="1422" y="288"/>
                  </a:lnTo>
                  <a:lnTo>
                    <a:pt x="1422" y="284"/>
                  </a:lnTo>
                  <a:lnTo>
                    <a:pt x="1431" y="279"/>
                  </a:lnTo>
                  <a:lnTo>
                    <a:pt x="1439" y="271"/>
                  </a:lnTo>
                  <a:lnTo>
                    <a:pt x="1443" y="271"/>
                  </a:lnTo>
                  <a:lnTo>
                    <a:pt x="1452" y="262"/>
                  </a:lnTo>
                  <a:lnTo>
                    <a:pt x="1456" y="262"/>
                  </a:lnTo>
                  <a:lnTo>
                    <a:pt x="1460" y="258"/>
                  </a:lnTo>
                  <a:lnTo>
                    <a:pt x="1464" y="254"/>
                  </a:lnTo>
                  <a:lnTo>
                    <a:pt x="1464" y="246"/>
                  </a:lnTo>
                  <a:lnTo>
                    <a:pt x="1469" y="241"/>
                  </a:lnTo>
                  <a:lnTo>
                    <a:pt x="1469" y="237"/>
                  </a:lnTo>
                  <a:lnTo>
                    <a:pt x="1469" y="233"/>
                  </a:lnTo>
                  <a:lnTo>
                    <a:pt x="1469" y="229"/>
                  </a:lnTo>
                  <a:lnTo>
                    <a:pt x="1469" y="224"/>
                  </a:lnTo>
                  <a:lnTo>
                    <a:pt x="1469" y="220"/>
                  </a:lnTo>
                  <a:lnTo>
                    <a:pt x="1469" y="207"/>
                  </a:lnTo>
                  <a:lnTo>
                    <a:pt x="1469" y="199"/>
                  </a:lnTo>
                  <a:lnTo>
                    <a:pt x="1469" y="195"/>
                  </a:lnTo>
                  <a:lnTo>
                    <a:pt x="1469" y="190"/>
                  </a:lnTo>
                  <a:lnTo>
                    <a:pt x="1473" y="182"/>
                  </a:lnTo>
                  <a:lnTo>
                    <a:pt x="1481" y="174"/>
                  </a:lnTo>
                  <a:lnTo>
                    <a:pt x="1486" y="169"/>
                  </a:lnTo>
                  <a:lnTo>
                    <a:pt x="1490" y="165"/>
                  </a:lnTo>
                  <a:lnTo>
                    <a:pt x="1494" y="161"/>
                  </a:lnTo>
                  <a:lnTo>
                    <a:pt x="1498" y="161"/>
                  </a:lnTo>
                  <a:lnTo>
                    <a:pt x="1503" y="157"/>
                  </a:lnTo>
                  <a:lnTo>
                    <a:pt x="1511" y="157"/>
                  </a:lnTo>
                  <a:lnTo>
                    <a:pt x="1515" y="157"/>
                  </a:lnTo>
                  <a:lnTo>
                    <a:pt x="1524" y="152"/>
                  </a:lnTo>
                  <a:lnTo>
                    <a:pt x="1545" y="148"/>
                  </a:lnTo>
                  <a:lnTo>
                    <a:pt x="1558" y="148"/>
                  </a:lnTo>
                  <a:lnTo>
                    <a:pt x="1562" y="144"/>
                  </a:lnTo>
                  <a:lnTo>
                    <a:pt x="1566" y="144"/>
                  </a:lnTo>
                  <a:lnTo>
                    <a:pt x="1570" y="140"/>
                  </a:lnTo>
                  <a:lnTo>
                    <a:pt x="1575" y="140"/>
                  </a:lnTo>
                  <a:lnTo>
                    <a:pt x="1579" y="135"/>
                  </a:lnTo>
                  <a:lnTo>
                    <a:pt x="1587" y="131"/>
                  </a:lnTo>
                  <a:lnTo>
                    <a:pt x="1600" y="123"/>
                  </a:lnTo>
                  <a:lnTo>
                    <a:pt x="1608" y="119"/>
                  </a:lnTo>
                  <a:lnTo>
                    <a:pt x="1625" y="106"/>
                  </a:lnTo>
                  <a:lnTo>
                    <a:pt x="1630" y="102"/>
                  </a:lnTo>
                  <a:lnTo>
                    <a:pt x="1634" y="97"/>
                  </a:lnTo>
                  <a:lnTo>
                    <a:pt x="1642" y="97"/>
                  </a:lnTo>
                  <a:lnTo>
                    <a:pt x="1647" y="93"/>
                  </a:lnTo>
                  <a:lnTo>
                    <a:pt x="1663" y="89"/>
                  </a:lnTo>
                  <a:lnTo>
                    <a:pt x="1668" y="85"/>
                  </a:lnTo>
                  <a:lnTo>
                    <a:pt x="1672" y="85"/>
                  </a:lnTo>
                  <a:lnTo>
                    <a:pt x="1676" y="80"/>
                  </a:lnTo>
                  <a:lnTo>
                    <a:pt x="1680" y="80"/>
                  </a:lnTo>
                  <a:lnTo>
                    <a:pt x="1680" y="76"/>
                  </a:lnTo>
                  <a:lnTo>
                    <a:pt x="1685" y="72"/>
                  </a:lnTo>
                  <a:lnTo>
                    <a:pt x="1689" y="68"/>
                  </a:lnTo>
                  <a:lnTo>
                    <a:pt x="1693" y="59"/>
                  </a:lnTo>
                  <a:lnTo>
                    <a:pt x="1697" y="55"/>
                  </a:lnTo>
                  <a:lnTo>
                    <a:pt x="1697" y="51"/>
                  </a:lnTo>
                  <a:lnTo>
                    <a:pt x="1702" y="47"/>
                  </a:lnTo>
                  <a:lnTo>
                    <a:pt x="1706" y="42"/>
                  </a:lnTo>
                  <a:lnTo>
                    <a:pt x="1710" y="38"/>
                  </a:lnTo>
                  <a:lnTo>
                    <a:pt x="1714" y="38"/>
                  </a:lnTo>
                  <a:lnTo>
                    <a:pt x="1718" y="34"/>
                  </a:lnTo>
                  <a:lnTo>
                    <a:pt x="1727" y="30"/>
                  </a:lnTo>
                  <a:lnTo>
                    <a:pt x="1731" y="25"/>
                  </a:lnTo>
                  <a:lnTo>
                    <a:pt x="1744" y="25"/>
                  </a:lnTo>
                  <a:lnTo>
                    <a:pt x="1774" y="13"/>
                  </a:lnTo>
                  <a:lnTo>
                    <a:pt x="1786" y="8"/>
                  </a:lnTo>
                  <a:lnTo>
                    <a:pt x="1795" y="4"/>
                  </a:lnTo>
                  <a:lnTo>
                    <a:pt x="1803" y="0"/>
                  </a:lnTo>
                  <a:lnTo>
                    <a:pt x="1807" y="0"/>
                  </a:lnTo>
                  <a:lnTo>
                    <a:pt x="1812" y="13"/>
                  </a:lnTo>
                  <a:lnTo>
                    <a:pt x="1816" y="21"/>
                  </a:lnTo>
                  <a:lnTo>
                    <a:pt x="1824" y="30"/>
                  </a:lnTo>
                  <a:lnTo>
                    <a:pt x="1829" y="42"/>
                  </a:lnTo>
                  <a:lnTo>
                    <a:pt x="1833" y="47"/>
                  </a:lnTo>
                  <a:lnTo>
                    <a:pt x="1841" y="55"/>
                  </a:lnTo>
                  <a:lnTo>
                    <a:pt x="1845" y="63"/>
                  </a:lnTo>
                  <a:lnTo>
                    <a:pt x="1850" y="72"/>
                  </a:lnTo>
                  <a:lnTo>
                    <a:pt x="1858" y="76"/>
                  </a:lnTo>
                  <a:lnTo>
                    <a:pt x="1862" y="80"/>
                  </a:lnTo>
                  <a:lnTo>
                    <a:pt x="1867" y="85"/>
                  </a:lnTo>
                  <a:lnTo>
                    <a:pt x="1875" y="89"/>
                  </a:lnTo>
                  <a:lnTo>
                    <a:pt x="1879" y="89"/>
                  </a:lnTo>
                  <a:lnTo>
                    <a:pt x="1888" y="93"/>
                  </a:lnTo>
                  <a:lnTo>
                    <a:pt x="1892" y="93"/>
                  </a:lnTo>
                  <a:lnTo>
                    <a:pt x="1901" y="97"/>
                  </a:lnTo>
                  <a:lnTo>
                    <a:pt x="1909" y="97"/>
                  </a:lnTo>
                  <a:lnTo>
                    <a:pt x="1917" y="97"/>
                  </a:lnTo>
                  <a:lnTo>
                    <a:pt x="1922" y="97"/>
                  </a:lnTo>
                  <a:lnTo>
                    <a:pt x="1930" y="97"/>
                  </a:lnTo>
                  <a:lnTo>
                    <a:pt x="1939" y="97"/>
                  </a:lnTo>
                  <a:lnTo>
                    <a:pt x="1943" y="97"/>
                  </a:lnTo>
                  <a:lnTo>
                    <a:pt x="1947" y="97"/>
                  </a:lnTo>
                  <a:lnTo>
                    <a:pt x="1951" y="97"/>
                  </a:lnTo>
                  <a:lnTo>
                    <a:pt x="1956" y="97"/>
                  </a:lnTo>
                  <a:lnTo>
                    <a:pt x="1960" y="102"/>
                  </a:lnTo>
                  <a:lnTo>
                    <a:pt x="1964" y="102"/>
                  </a:lnTo>
                  <a:lnTo>
                    <a:pt x="1968" y="106"/>
                  </a:lnTo>
                  <a:lnTo>
                    <a:pt x="1972" y="110"/>
                  </a:lnTo>
                  <a:lnTo>
                    <a:pt x="1977" y="114"/>
                  </a:lnTo>
                  <a:lnTo>
                    <a:pt x="1985" y="123"/>
                  </a:lnTo>
                  <a:lnTo>
                    <a:pt x="1994" y="131"/>
                  </a:lnTo>
                  <a:lnTo>
                    <a:pt x="1998" y="131"/>
                  </a:lnTo>
                  <a:lnTo>
                    <a:pt x="2002" y="135"/>
                  </a:lnTo>
                  <a:lnTo>
                    <a:pt x="2006" y="140"/>
                  </a:lnTo>
                  <a:lnTo>
                    <a:pt x="2015" y="140"/>
                  </a:lnTo>
                  <a:lnTo>
                    <a:pt x="2019" y="140"/>
                  </a:lnTo>
                  <a:lnTo>
                    <a:pt x="2023" y="144"/>
                  </a:lnTo>
                  <a:lnTo>
                    <a:pt x="2040" y="144"/>
                  </a:lnTo>
                  <a:lnTo>
                    <a:pt x="2044" y="144"/>
                  </a:lnTo>
                  <a:lnTo>
                    <a:pt x="2053" y="148"/>
                  </a:lnTo>
                  <a:lnTo>
                    <a:pt x="2057" y="148"/>
                  </a:lnTo>
                  <a:lnTo>
                    <a:pt x="2057" y="152"/>
                  </a:lnTo>
                  <a:lnTo>
                    <a:pt x="2061" y="152"/>
                  </a:lnTo>
                  <a:lnTo>
                    <a:pt x="2061" y="157"/>
                  </a:lnTo>
                  <a:lnTo>
                    <a:pt x="2066" y="161"/>
                  </a:lnTo>
                  <a:lnTo>
                    <a:pt x="2070" y="169"/>
                  </a:lnTo>
                  <a:lnTo>
                    <a:pt x="2070" y="174"/>
                  </a:lnTo>
                  <a:lnTo>
                    <a:pt x="2074" y="178"/>
                  </a:lnTo>
                  <a:lnTo>
                    <a:pt x="2078" y="178"/>
                  </a:lnTo>
                  <a:lnTo>
                    <a:pt x="2083" y="182"/>
                  </a:lnTo>
                  <a:lnTo>
                    <a:pt x="2087" y="186"/>
                  </a:lnTo>
                  <a:lnTo>
                    <a:pt x="2095" y="186"/>
                  </a:lnTo>
                  <a:lnTo>
                    <a:pt x="2099" y="186"/>
                  </a:lnTo>
                  <a:lnTo>
                    <a:pt x="2104" y="190"/>
                  </a:lnTo>
                  <a:lnTo>
                    <a:pt x="2112" y="190"/>
                  </a:lnTo>
                  <a:lnTo>
                    <a:pt x="2116" y="190"/>
                  </a:lnTo>
                  <a:lnTo>
                    <a:pt x="2125" y="190"/>
                  </a:lnTo>
                  <a:lnTo>
                    <a:pt x="2129" y="190"/>
                  </a:lnTo>
                  <a:lnTo>
                    <a:pt x="2138" y="190"/>
                  </a:lnTo>
                  <a:lnTo>
                    <a:pt x="2146" y="190"/>
                  </a:lnTo>
                  <a:lnTo>
                    <a:pt x="2159" y="190"/>
                  </a:lnTo>
                  <a:lnTo>
                    <a:pt x="2167" y="190"/>
                  </a:lnTo>
                  <a:lnTo>
                    <a:pt x="2176" y="186"/>
                  </a:lnTo>
                  <a:lnTo>
                    <a:pt x="2180" y="186"/>
                  </a:lnTo>
                  <a:lnTo>
                    <a:pt x="2184" y="186"/>
                  </a:lnTo>
                  <a:lnTo>
                    <a:pt x="2188" y="182"/>
                  </a:lnTo>
                  <a:lnTo>
                    <a:pt x="2193" y="182"/>
                  </a:lnTo>
                  <a:lnTo>
                    <a:pt x="2201" y="178"/>
                  </a:lnTo>
                  <a:lnTo>
                    <a:pt x="2205" y="178"/>
                  </a:lnTo>
                  <a:lnTo>
                    <a:pt x="2214" y="174"/>
                  </a:lnTo>
                  <a:lnTo>
                    <a:pt x="2218" y="169"/>
                  </a:lnTo>
                  <a:lnTo>
                    <a:pt x="2231" y="157"/>
                  </a:lnTo>
                  <a:lnTo>
                    <a:pt x="2235" y="152"/>
                  </a:lnTo>
                  <a:lnTo>
                    <a:pt x="2239" y="152"/>
                  </a:lnTo>
                  <a:lnTo>
                    <a:pt x="2243" y="148"/>
                  </a:lnTo>
                  <a:lnTo>
                    <a:pt x="2248" y="148"/>
                  </a:lnTo>
                  <a:lnTo>
                    <a:pt x="2265" y="144"/>
                  </a:lnTo>
                  <a:lnTo>
                    <a:pt x="2269" y="140"/>
                  </a:lnTo>
                  <a:lnTo>
                    <a:pt x="2273" y="140"/>
                  </a:lnTo>
                  <a:lnTo>
                    <a:pt x="2277" y="135"/>
                  </a:lnTo>
                  <a:lnTo>
                    <a:pt x="2282" y="131"/>
                  </a:lnTo>
                  <a:lnTo>
                    <a:pt x="2286" y="127"/>
                  </a:lnTo>
                  <a:lnTo>
                    <a:pt x="2290" y="123"/>
                  </a:lnTo>
                  <a:lnTo>
                    <a:pt x="2298" y="119"/>
                  </a:lnTo>
                  <a:lnTo>
                    <a:pt x="2303" y="114"/>
                  </a:lnTo>
                  <a:lnTo>
                    <a:pt x="2307" y="110"/>
                  </a:lnTo>
                  <a:lnTo>
                    <a:pt x="2311" y="106"/>
                  </a:lnTo>
                  <a:lnTo>
                    <a:pt x="2311" y="102"/>
                  </a:lnTo>
                  <a:lnTo>
                    <a:pt x="2315" y="102"/>
                  </a:lnTo>
                  <a:lnTo>
                    <a:pt x="2324" y="85"/>
                  </a:lnTo>
                  <a:lnTo>
                    <a:pt x="2332" y="76"/>
                  </a:lnTo>
                  <a:lnTo>
                    <a:pt x="2337" y="72"/>
                  </a:lnTo>
                  <a:lnTo>
                    <a:pt x="2341" y="63"/>
                  </a:lnTo>
                  <a:lnTo>
                    <a:pt x="2358" y="47"/>
                  </a:lnTo>
                  <a:lnTo>
                    <a:pt x="2362" y="38"/>
                  </a:lnTo>
                  <a:lnTo>
                    <a:pt x="2366" y="34"/>
                  </a:lnTo>
                  <a:lnTo>
                    <a:pt x="2370" y="25"/>
                  </a:lnTo>
                  <a:lnTo>
                    <a:pt x="2370" y="21"/>
                  </a:lnTo>
                  <a:lnTo>
                    <a:pt x="2392" y="25"/>
                  </a:lnTo>
                  <a:lnTo>
                    <a:pt x="2404" y="30"/>
                  </a:lnTo>
                  <a:lnTo>
                    <a:pt x="2409" y="30"/>
                  </a:lnTo>
                  <a:lnTo>
                    <a:pt x="2417" y="34"/>
                  </a:lnTo>
                  <a:lnTo>
                    <a:pt x="2425" y="38"/>
                  </a:lnTo>
                  <a:lnTo>
                    <a:pt x="2430" y="38"/>
                  </a:lnTo>
                  <a:lnTo>
                    <a:pt x="2434" y="42"/>
                  </a:lnTo>
                  <a:lnTo>
                    <a:pt x="2438" y="42"/>
                  </a:lnTo>
                  <a:lnTo>
                    <a:pt x="2442" y="47"/>
                  </a:lnTo>
                  <a:lnTo>
                    <a:pt x="2447" y="51"/>
                  </a:lnTo>
                  <a:lnTo>
                    <a:pt x="2451" y="55"/>
                  </a:lnTo>
                  <a:lnTo>
                    <a:pt x="2472" y="76"/>
                  </a:lnTo>
                  <a:lnTo>
                    <a:pt x="2476" y="80"/>
                  </a:lnTo>
                  <a:lnTo>
                    <a:pt x="2480" y="85"/>
                  </a:lnTo>
                  <a:lnTo>
                    <a:pt x="2485" y="89"/>
                  </a:lnTo>
                  <a:lnTo>
                    <a:pt x="2489" y="89"/>
                  </a:lnTo>
                  <a:lnTo>
                    <a:pt x="2493" y="93"/>
                  </a:lnTo>
                  <a:lnTo>
                    <a:pt x="2510" y="102"/>
                  </a:lnTo>
                  <a:lnTo>
                    <a:pt x="2514" y="106"/>
                  </a:lnTo>
                  <a:lnTo>
                    <a:pt x="2519" y="106"/>
                  </a:lnTo>
                  <a:lnTo>
                    <a:pt x="2527" y="114"/>
                  </a:lnTo>
                  <a:lnTo>
                    <a:pt x="2540" y="123"/>
                  </a:lnTo>
                  <a:lnTo>
                    <a:pt x="2544" y="131"/>
                  </a:lnTo>
                  <a:lnTo>
                    <a:pt x="2548" y="131"/>
                  </a:lnTo>
                  <a:lnTo>
                    <a:pt x="2561" y="152"/>
                  </a:lnTo>
                  <a:lnTo>
                    <a:pt x="2565" y="157"/>
                  </a:lnTo>
                  <a:lnTo>
                    <a:pt x="2569" y="161"/>
                  </a:lnTo>
                  <a:lnTo>
                    <a:pt x="2569" y="169"/>
                  </a:lnTo>
                  <a:lnTo>
                    <a:pt x="2574" y="174"/>
                  </a:lnTo>
                  <a:lnTo>
                    <a:pt x="2574" y="178"/>
                  </a:lnTo>
                  <a:lnTo>
                    <a:pt x="2578" y="182"/>
                  </a:lnTo>
                  <a:lnTo>
                    <a:pt x="2578" y="186"/>
                  </a:lnTo>
                  <a:lnTo>
                    <a:pt x="2582" y="203"/>
                  </a:lnTo>
                  <a:lnTo>
                    <a:pt x="2586" y="224"/>
                  </a:lnTo>
                  <a:lnTo>
                    <a:pt x="2591" y="246"/>
                  </a:lnTo>
                  <a:lnTo>
                    <a:pt x="2591" y="254"/>
                  </a:lnTo>
                  <a:lnTo>
                    <a:pt x="2591" y="258"/>
                  </a:lnTo>
                  <a:lnTo>
                    <a:pt x="2591" y="267"/>
                  </a:lnTo>
                  <a:lnTo>
                    <a:pt x="2591" y="271"/>
                  </a:lnTo>
                  <a:lnTo>
                    <a:pt x="2591" y="275"/>
                  </a:lnTo>
                  <a:lnTo>
                    <a:pt x="2591" y="284"/>
                  </a:lnTo>
                  <a:lnTo>
                    <a:pt x="2591" y="292"/>
                  </a:lnTo>
                  <a:lnTo>
                    <a:pt x="2586" y="296"/>
                  </a:lnTo>
                  <a:lnTo>
                    <a:pt x="2574" y="292"/>
                  </a:lnTo>
                  <a:lnTo>
                    <a:pt x="2565" y="292"/>
                  </a:lnTo>
                  <a:lnTo>
                    <a:pt x="2561" y="288"/>
                  </a:lnTo>
                  <a:lnTo>
                    <a:pt x="2552" y="288"/>
                  </a:lnTo>
                  <a:lnTo>
                    <a:pt x="2548" y="288"/>
                  </a:lnTo>
                  <a:lnTo>
                    <a:pt x="2536" y="288"/>
                  </a:lnTo>
                  <a:lnTo>
                    <a:pt x="2527" y="292"/>
                  </a:lnTo>
                  <a:lnTo>
                    <a:pt x="2519" y="292"/>
                  </a:lnTo>
                  <a:lnTo>
                    <a:pt x="2510" y="296"/>
                  </a:lnTo>
                  <a:lnTo>
                    <a:pt x="2506" y="301"/>
                  </a:lnTo>
                  <a:lnTo>
                    <a:pt x="2502" y="309"/>
                  </a:lnTo>
                  <a:lnTo>
                    <a:pt x="2497" y="309"/>
                  </a:lnTo>
                  <a:lnTo>
                    <a:pt x="2497" y="313"/>
                  </a:lnTo>
                  <a:lnTo>
                    <a:pt x="2493" y="318"/>
                  </a:lnTo>
                  <a:lnTo>
                    <a:pt x="2493" y="326"/>
                  </a:lnTo>
                  <a:lnTo>
                    <a:pt x="2489" y="330"/>
                  </a:lnTo>
                  <a:lnTo>
                    <a:pt x="2485" y="356"/>
                  </a:lnTo>
                  <a:lnTo>
                    <a:pt x="2480" y="364"/>
                  </a:lnTo>
                  <a:lnTo>
                    <a:pt x="2480" y="368"/>
                  </a:lnTo>
                  <a:lnTo>
                    <a:pt x="2480" y="377"/>
                  </a:lnTo>
                  <a:lnTo>
                    <a:pt x="2476" y="385"/>
                  </a:lnTo>
                  <a:lnTo>
                    <a:pt x="2476" y="389"/>
                  </a:lnTo>
                  <a:lnTo>
                    <a:pt x="2480" y="394"/>
                  </a:lnTo>
                  <a:lnTo>
                    <a:pt x="2480" y="402"/>
                  </a:lnTo>
                  <a:lnTo>
                    <a:pt x="2480" y="406"/>
                  </a:lnTo>
                  <a:lnTo>
                    <a:pt x="2485" y="415"/>
                  </a:lnTo>
                  <a:lnTo>
                    <a:pt x="2493" y="436"/>
                  </a:lnTo>
                  <a:lnTo>
                    <a:pt x="2497" y="440"/>
                  </a:lnTo>
                  <a:lnTo>
                    <a:pt x="2497" y="453"/>
                  </a:lnTo>
                  <a:lnTo>
                    <a:pt x="2502" y="461"/>
                  </a:lnTo>
                  <a:lnTo>
                    <a:pt x="2502" y="466"/>
                  </a:lnTo>
                  <a:lnTo>
                    <a:pt x="2502" y="470"/>
                  </a:lnTo>
                  <a:lnTo>
                    <a:pt x="2502" y="474"/>
                  </a:lnTo>
                  <a:lnTo>
                    <a:pt x="2497" y="478"/>
                  </a:lnTo>
                  <a:lnTo>
                    <a:pt x="2497" y="487"/>
                  </a:lnTo>
                  <a:lnTo>
                    <a:pt x="2493" y="491"/>
                  </a:lnTo>
                  <a:lnTo>
                    <a:pt x="2489" y="495"/>
                  </a:lnTo>
                  <a:lnTo>
                    <a:pt x="2485" y="495"/>
                  </a:lnTo>
                  <a:lnTo>
                    <a:pt x="2480" y="500"/>
                  </a:lnTo>
                  <a:lnTo>
                    <a:pt x="2476" y="504"/>
                  </a:lnTo>
                  <a:lnTo>
                    <a:pt x="2472" y="504"/>
                  </a:lnTo>
                  <a:lnTo>
                    <a:pt x="2468" y="504"/>
                  </a:lnTo>
                  <a:lnTo>
                    <a:pt x="2459" y="504"/>
                  </a:lnTo>
                  <a:lnTo>
                    <a:pt x="2451" y="504"/>
                  </a:lnTo>
                  <a:lnTo>
                    <a:pt x="2447" y="504"/>
                  </a:lnTo>
                  <a:lnTo>
                    <a:pt x="2442" y="504"/>
                  </a:lnTo>
                  <a:lnTo>
                    <a:pt x="2438" y="504"/>
                  </a:lnTo>
                  <a:lnTo>
                    <a:pt x="2434" y="508"/>
                  </a:lnTo>
                  <a:lnTo>
                    <a:pt x="2430" y="516"/>
                  </a:lnTo>
                  <a:lnTo>
                    <a:pt x="2425" y="516"/>
                  </a:lnTo>
                  <a:lnTo>
                    <a:pt x="2421" y="521"/>
                  </a:lnTo>
                  <a:lnTo>
                    <a:pt x="2413" y="525"/>
                  </a:lnTo>
                  <a:lnTo>
                    <a:pt x="2409" y="525"/>
                  </a:lnTo>
                  <a:lnTo>
                    <a:pt x="2409" y="529"/>
                  </a:lnTo>
                  <a:lnTo>
                    <a:pt x="2404" y="529"/>
                  </a:lnTo>
                  <a:lnTo>
                    <a:pt x="2400" y="525"/>
                  </a:lnTo>
                  <a:lnTo>
                    <a:pt x="2387" y="525"/>
                  </a:lnTo>
                  <a:lnTo>
                    <a:pt x="2375" y="525"/>
                  </a:lnTo>
                  <a:lnTo>
                    <a:pt x="2366" y="521"/>
                  </a:lnTo>
                  <a:lnTo>
                    <a:pt x="2362" y="521"/>
                  </a:lnTo>
                  <a:lnTo>
                    <a:pt x="2353" y="516"/>
                  </a:lnTo>
                  <a:lnTo>
                    <a:pt x="2349" y="516"/>
                  </a:lnTo>
                  <a:lnTo>
                    <a:pt x="2345" y="512"/>
                  </a:lnTo>
                  <a:lnTo>
                    <a:pt x="2341" y="512"/>
                  </a:lnTo>
                  <a:lnTo>
                    <a:pt x="2337" y="508"/>
                  </a:lnTo>
                  <a:lnTo>
                    <a:pt x="2332" y="508"/>
                  </a:lnTo>
                  <a:lnTo>
                    <a:pt x="2328" y="504"/>
                  </a:lnTo>
                  <a:lnTo>
                    <a:pt x="2328" y="500"/>
                  </a:lnTo>
                  <a:lnTo>
                    <a:pt x="2324" y="495"/>
                  </a:lnTo>
                  <a:lnTo>
                    <a:pt x="2324" y="491"/>
                  </a:lnTo>
                  <a:lnTo>
                    <a:pt x="2324" y="487"/>
                  </a:lnTo>
                  <a:lnTo>
                    <a:pt x="2328" y="483"/>
                  </a:lnTo>
                  <a:lnTo>
                    <a:pt x="2328" y="478"/>
                  </a:lnTo>
                  <a:lnTo>
                    <a:pt x="2328" y="474"/>
                  </a:lnTo>
                  <a:lnTo>
                    <a:pt x="2332" y="474"/>
                  </a:lnTo>
                  <a:lnTo>
                    <a:pt x="2332" y="470"/>
                  </a:lnTo>
                  <a:lnTo>
                    <a:pt x="2337" y="461"/>
                  </a:lnTo>
                  <a:lnTo>
                    <a:pt x="2341" y="461"/>
                  </a:lnTo>
                  <a:lnTo>
                    <a:pt x="2341" y="457"/>
                  </a:lnTo>
                  <a:lnTo>
                    <a:pt x="2345" y="453"/>
                  </a:lnTo>
                  <a:lnTo>
                    <a:pt x="2345" y="449"/>
                  </a:lnTo>
                  <a:lnTo>
                    <a:pt x="2345" y="445"/>
                  </a:lnTo>
                  <a:lnTo>
                    <a:pt x="2345" y="440"/>
                  </a:lnTo>
                  <a:lnTo>
                    <a:pt x="2345" y="436"/>
                  </a:lnTo>
                  <a:lnTo>
                    <a:pt x="2341" y="432"/>
                  </a:lnTo>
                  <a:lnTo>
                    <a:pt x="2337" y="432"/>
                  </a:lnTo>
                  <a:lnTo>
                    <a:pt x="2332" y="428"/>
                  </a:lnTo>
                  <a:lnTo>
                    <a:pt x="2320" y="428"/>
                  </a:lnTo>
                  <a:lnTo>
                    <a:pt x="2311" y="428"/>
                  </a:lnTo>
                  <a:lnTo>
                    <a:pt x="2307" y="428"/>
                  </a:lnTo>
                  <a:lnTo>
                    <a:pt x="2303" y="428"/>
                  </a:lnTo>
                  <a:lnTo>
                    <a:pt x="2298" y="428"/>
                  </a:lnTo>
                  <a:lnTo>
                    <a:pt x="2294" y="432"/>
                  </a:lnTo>
                  <a:lnTo>
                    <a:pt x="2290" y="436"/>
                  </a:lnTo>
                  <a:lnTo>
                    <a:pt x="2282" y="440"/>
                  </a:lnTo>
                  <a:lnTo>
                    <a:pt x="2277" y="445"/>
                  </a:lnTo>
                  <a:lnTo>
                    <a:pt x="2273" y="445"/>
                  </a:lnTo>
                  <a:lnTo>
                    <a:pt x="2273" y="449"/>
                  </a:lnTo>
                  <a:lnTo>
                    <a:pt x="2269" y="449"/>
                  </a:lnTo>
                  <a:lnTo>
                    <a:pt x="2265" y="449"/>
                  </a:lnTo>
                  <a:lnTo>
                    <a:pt x="2260" y="449"/>
                  </a:lnTo>
                  <a:lnTo>
                    <a:pt x="2260" y="453"/>
                  </a:lnTo>
                  <a:lnTo>
                    <a:pt x="2248" y="453"/>
                  </a:lnTo>
                  <a:lnTo>
                    <a:pt x="2239" y="453"/>
                  </a:lnTo>
                  <a:lnTo>
                    <a:pt x="2231" y="457"/>
                  </a:lnTo>
                  <a:lnTo>
                    <a:pt x="2226" y="457"/>
                  </a:lnTo>
                  <a:lnTo>
                    <a:pt x="2222" y="457"/>
                  </a:lnTo>
                  <a:lnTo>
                    <a:pt x="2218" y="461"/>
                  </a:lnTo>
                  <a:lnTo>
                    <a:pt x="2205" y="466"/>
                  </a:lnTo>
                  <a:lnTo>
                    <a:pt x="2188" y="474"/>
                  </a:lnTo>
                  <a:lnTo>
                    <a:pt x="2184" y="474"/>
                  </a:lnTo>
                  <a:lnTo>
                    <a:pt x="2184" y="478"/>
                  </a:lnTo>
                  <a:lnTo>
                    <a:pt x="2180" y="478"/>
                  </a:lnTo>
                  <a:lnTo>
                    <a:pt x="2180" y="483"/>
                  </a:lnTo>
                  <a:lnTo>
                    <a:pt x="2180" y="487"/>
                  </a:lnTo>
                  <a:lnTo>
                    <a:pt x="2176" y="495"/>
                  </a:lnTo>
                  <a:lnTo>
                    <a:pt x="2176" y="500"/>
                  </a:lnTo>
                  <a:lnTo>
                    <a:pt x="2171" y="508"/>
                  </a:lnTo>
                  <a:lnTo>
                    <a:pt x="2167" y="512"/>
                  </a:lnTo>
                  <a:lnTo>
                    <a:pt x="2163" y="516"/>
                  </a:lnTo>
                  <a:lnTo>
                    <a:pt x="2159" y="516"/>
                  </a:lnTo>
                  <a:lnTo>
                    <a:pt x="2155" y="521"/>
                  </a:lnTo>
                  <a:lnTo>
                    <a:pt x="2150" y="521"/>
                  </a:lnTo>
                  <a:lnTo>
                    <a:pt x="2146" y="525"/>
                  </a:lnTo>
                  <a:lnTo>
                    <a:pt x="2142" y="525"/>
                  </a:lnTo>
                  <a:lnTo>
                    <a:pt x="2133" y="529"/>
                  </a:lnTo>
                  <a:lnTo>
                    <a:pt x="2121" y="533"/>
                  </a:lnTo>
                  <a:lnTo>
                    <a:pt x="2083" y="542"/>
                  </a:lnTo>
                  <a:lnTo>
                    <a:pt x="2066" y="546"/>
                  </a:lnTo>
                  <a:lnTo>
                    <a:pt x="2057" y="550"/>
                  </a:lnTo>
                  <a:lnTo>
                    <a:pt x="2053" y="555"/>
                  </a:lnTo>
                  <a:lnTo>
                    <a:pt x="2049" y="559"/>
                  </a:lnTo>
                  <a:lnTo>
                    <a:pt x="2044" y="563"/>
                  </a:lnTo>
                  <a:lnTo>
                    <a:pt x="2044" y="567"/>
                  </a:lnTo>
                  <a:lnTo>
                    <a:pt x="2044" y="572"/>
                  </a:lnTo>
                  <a:lnTo>
                    <a:pt x="2044" y="576"/>
                  </a:lnTo>
                  <a:lnTo>
                    <a:pt x="2044" y="580"/>
                  </a:lnTo>
                  <a:lnTo>
                    <a:pt x="2044" y="588"/>
                  </a:lnTo>
                  <a:lnTo>
                    <a:pt x="2049" y="597"/>
                  </a:lnTo>
                  <a:lnTo>
                    <a:pt x="2049" y="601"/>
                  </a:lnTo>
                  <a:lnTo>
                    <a:pt x="2053" y="605"/>
                  </a:lnTo>
                  <a:lnTo>
                    <a:pt x="2053" y="610"/>
                  </a:lnTo>
                  <a:lnTo>
                    <a:pt x="2057" y="618"/>
                  </a:lnTo>
                  <a:lnTo>
                    <a:pt x="2066" y="627"/>
                  </a:lnTo>
                  <a:lnTo>
                    <a:pt x="2066" y="631"/>
                  </a:lnTo>
                  <a:lnTo>
                    <a:pt x="2070" y="635"/>
                  </a:lnTo>
                  <a:lnTo>
                    <a:pt x="2070" y="639"/>
                  </a:lnTo>
                  <a:lnTo>
                    <a:pt x="2070" y="644"/>
                  </a:lnTo>
                  <a:lnTo>
                    <a:pt x="2070" y="648"/>
                  </a:lnTo>
                  <a:lnTo>
                    <a:pt x="2070" y="652"/>
                  </a:lnTo>
                  <a:lnTo>
                    <a:pt x="2070" y="656"/>
                  </a:lnTo>
                  <a:lnTo>
                    <a:pt x="2066" y="660"/>
                  </a:lnTo>
                  <a:lnTo>
                    <a:pt x="2061" y="660"/>
                  </a:lnTo>
                  <a:lnTo>
                    <a:pt x="2061" y="665"/>
                  </a:lnTo>
                  <a:lnTo>
                    <a:pt x="2053" y="669"/>
                  </a:lnTo>
                  <a:lnTo>
                    <a:pt x="2049" y="673"/>
                  </a:lnTo>
                  <a:lnTo>
                    <a:pt x="2036" y="677"/>
                  </a:lnTo>
                  <a:lnTo>
                    <a:pt x="2028" y="682"/>
                  </a:lnTo>
                  <a:lnTo>
                    <a:pt x="2015" y="686"/>
                  </a:lnTo>
                  <a:lnTo>
                    <a:pt x="2006" y="690"/>
                  </a:lnTo>
                  <a:lnTo>
                    <a:pt x="1998" y="690"/>
                  </a:lnTo>
                  <a:lnTo>
                    <a:pt x="1994" y="694"/>
                  </a:lnTo>
                  <a:lnTo>
                    <a:pt x="1985" y="694"/>
                  </a:lnTo>
                  <a:lnTo>
                    <a:pt x="1977" y="694"/>
                  </a:lnTo>
                  <a:lnTo>
                    <a:pt x="1960" y="699"/>
                  </a:lnTo>
                  <a:lnTo>
                    <a:pt x="1951" y="699"/>
                  </a:lnTo>
                  <a:lnTo>
                    <a:pt x="1939" y="699"/>
                  </a:lnTo>
                  <a:lnTo>
                    <a:pt x="1913" y="703"/>
                  </a:lnTo>
                  <a:lnTo>
                    <a:pt x="1905" y="703"/>
                  </a:lnTo>
                  <a:lnTo>
                    <a:pt x="1896" y="707"/>
                  </a:lnTo>
                  <a:lnTo>
                    <a:pt x="1892" y="707"/>
                  </a:lnTo>
                  <a:lnTo>
                    <a:pt x="1884" y="707"/>
                  </a:lnTo>
                  <a:lnTo>
                    <a:pt x="1879" y="707"/>
                  </a:lnTo>
                  <a:lnTo>
                    <a:pt x="1871" y="703"/>
                  </a:lnTo>
                  <a:lnTo>
                    <a:pt x="1862" y="703"/>
                  </a:lnTo>
                  <a:lnTo>
                    <a:pt x="1858" y="703"/>
                  </a:lnTo>
                  <a:lnTo>
                    <a:pt x="1854" y="699"/>
                  </a:lnTo>
                  <a:lnTo>
                    <a:pt x="1850" y="694"/>
                  </a:lnTo>
                  <a:lnTo>
                    <a:pt x="1845" y="694"/>
                  </a:lnTo>
                  <a:lnTo>
                    <a:pt x="1841" y="690"/>
                  </a:lnTo>
                  <a:lnTo>
                    <a:pt x="1837" y="690"/>
                  </a:lnTo>
                  <a:lnTo>
                    <a:pt x="1833" y="682"/>
                  </a:lnTo>
                  <a:lnTo>
                    <a:pt x="1829" y="677"/>
                  </a:lnTo>
                  <a:lnTo>
                    <a:pt x="1824" y="673"/>
                  </a:lnTo>
                  <a:lnTo>
                    <a:pt x="1820" y="669"/>
                  </a:lnTo>
                  <a:lnTo>
                    <a:pt x="1816" y="660"/>
                  </a:lnTo>
                  <a:lnTo>
                    <a:pt x="1812" y="648"/>
                  </a:lnTo>
                  <a:lnTo>
                    <a:pt x="1807" y="644"/>
                  </a:lnTo>
                  <a:lnTo>
                    <a:pt x="1803" y="644"/>
                  </a:lnTo>
                  <a:lnTo>
                    <a:pt x="1803" y="639"/>
                  </a:lnTo>
                  <a:lnTo>
                    <a:pt x="1799" y="639"/>
                  </a:lnTo>
                  <a:lnTo>
                    <a:pt x="1795" y="639"/>
                  </a:lnTo>
                  <a:lnTo>
                    <a:pt x="1790" y="644"/>
                  </a:lnTo>
                  <a:lnTo>
                    <a:pt x="1790" y="648"/>
                  </a:lnTo>
                  <a:lnTo>
                    <a:pt x="1786" y="652"/>
                  </a:lnTo>
                  <a:lnTo>
                    <a:pt x="1782" y="656"/>
                  </a:lnTo>
                  <a:lnTo>
                    <a:pt x="1782" y="665"/>
                  </a:lnTo>
                  <a:lnTo>
                    <a:pt x="1778" y="673"/>
                  </a:lnTo>
                  <a:lnTo>
                    <a:pt x="1778" y="677"/>
                  </a:lnTo>
                  <a:lnTo>
                    <a:pt x="1774" y="682"/>
                  </a:lnTo>
                  <a:lnTo>
                    <a:pt x="1774" y="686"/>
                  </a:lnTo>
                  <a:lnTo>
                    <a:pt x="1769" y="690"/>
                  </a:lnTo>
                  <a:lnTo>
                    <a:pt x="1765" y="690"/>
                  </a:lnTo>
                  <a:lnTo>
                    <a:pt x="1761" y="690"/>
                  </a:lnTo>
                  <a:lnTo>
                    <a:pt x="1752" y="690"/>
                  </a:lnTo>
                  <a:lnTo>
                    <a:pt x="1748" y="690"/>
                  </a:lnTo>
                  <a:lnTo>
                    <a:pt x="1731" y="682"/>
                  </a:lnTo>
                  <a:lnTo>
                    <a:pt x="1727" y="682"/>
                  </a:lnTo>
                  <a:lnTo>
                    <a:pt x="1723" y="677"/>
                  </a:lnTo>
                  <a:lnTo>
                    <a:pt x="1714" y="677"/>
                  </a:lnTo>
                  <a:lnTo>
                    <a:pt x="1710" y="677"/>
                  </a:lnTo>
                  <a:lnTo>
                    <a:pt x="1706" y="677"/>
                  </a:lnTo>
                  <a:lnTo>
                    <a:pt x="1702" y="677"/>
                  </a:lnTo>
                  <a:lnTo>
                    <a:pt x="1697" y="682"/>
                  </a:lnTo>
                  <a:lnTo>
                    <a:pt x="1689" y="686"/>
                  </a:lnTo>
                  <a:lnTo>
                    <a:pt x="1685" y="690"/>
                  </a:lnTo>
                  <a:lnTo>
                    <a:pt x="1680" y="694"/>
                  </a:lnTo>
                  <a:lnTo>
                    <a:pt x="1672" y="694"/>
                  </a:lnTo>
                  <a:lnTo>
                    <a:pt x="1651" y="703"/>
                  </a:lnTo>
                  <a:lnTo>
                    <a:pt x="1647" y="707"/>
                  </a:lnTo>
                  <a:lnTo>
                    <a:pt x="1638" y="707"/>
                  </a:lnTo>
                  <a:lnTo>
                    <a:pt x="1630" y="715"/>
                  </a:lnTo>
                  <a:lnTo>
                    <a:pt x="1625" y="715"/>
                  </a:lnTo>
                  <a:lnTo>
                    <a:pt x="1617" y="720"/>
                  </a:lnTo>
                  <a:lnTo>
                    <a:pt x="1613" y="720"/>
                  </a:lnTo>
                  <a:lnTo>
                    <a:pt x="1604" y="720"/>
                  </a:lnTo>
                  <a:lnTo>
                    <a:pt x="1600" y="720"/>
                  </a:lnTo>
                  <a:lnTo>
                    <a:pt x="1596" y="720"/>
                  </a:lnTo>
                  <a:lnTo>
                    <a:pt x="1591" y="724"/>
                  </a:lnTo>
                  <a:lnTo>
                    <a:pt x="1583" y="728"/>
                  </a:lnTo>
                  <a:lnTo>
                    <a:pt x="1579" y="732"/>
                  </a:lnTo>
                  <a:lnTo>
                    <a:pt x="1575" y="737"/>
                  </a:lnTo>
                  <a:lnTo>
                    <a:pt x="1570" y="741"/>
                  </a:lnTo>
                  <a:lnTo>
                    <a:pt x="1566" y="745"/>
                  </a:lnTo>
                  <a:lnTo>
                    <a:pt x="1562" y="749"/>
                  </a:lnTo>
                  <a:lnTo>
                    <a:pt x="1558" y="754"/>
                  </a:lnTo>
                  <a:lnTo>
                    <a:pt x="1558" y="758"/>
                  </a:lnTo>
                  <a:lnTo>
                    <a:pt x="1558" y="762"/>
                  </a:lnTo>
                  <a:lnTo>
                    <a:pt x="1558" y="771"/>
                  </a:lnTo>
                  <a:lnTo>
                    <a:pt x="1558" y="775"/>
                  </a:lnTo>
                  <a:lnTo>
                    <a:pt x="1562" y="783"/>
                  </a:lnTo>
                  <a:lnTo>
                    <a:pt x="1562" y="787"/>
                  </a:lnTo>
                  <a:lnTo>
                    <a:pt x="1566" y="792"/>
                  </a:lnTo>
                  <a:lnTo>
                    <a:pt x="1570" y="800"/>
                  </a:lnTo>
                  <a:lnTo>
                    <a:pt x="1575" y="809"/>
                  </a:lnTo>
                  <a:lnTo>
                    <a:pt x="1591" y="830"/>
                  </a:lnTo>
                  <a:lnTo>
                    <a:pt x="1604" y="842"/>
                  </a:lnTo>
                  <a:lnTo>
                    <a:pt x="1608" y="851"/>
                  </a:lnTo>
                  <a:lnTo>
                    <a:pt x="1613" y="859"/>
                  </a:lnTo>
                  <a:lnTo>
                    <a:pt x="1617" y="868"/>
                  </a:lnTo>
                  <a:lnTo>
                    <a:pt x="1621" y="872"/>
                  </a:lnTo>
                  <a:lnTo>
                    <a:pt x="1621" y="876"/>
                  </a:lnTo>
                  <a:lnTo>
                    <a:pt x="1625" y="885"/>
                  </a:lnTo>
                  <a:lnTo>
                    <a:pt x="1634" y="902"/>
                  </a:lnTo>
                  <a:lnTo>
                    <a:pt x="1634" y="906"/>
                  </a:lnTo>
                  <a:lnTo>
                    <a:pt x="1638" y="914"/>
                  </a:lnTo>
                  <a:lnTo>
                    <a:pt x="1642" y="919"/>
                  </a:lnTo>
                  <a:lnTo>
                    <a:pt x="1642" y="927"/>
                  </a:lnTo>
                  <a:lnTo>
                    <a:pt x="1647" y="931"/>
                  </a:lnTo>
                  <a:lnTo>
                    <a:pt x="1651" y="936"/>
                  </a:lnTo>
                  <a:lnTo>
                    <a:pt x="1655" y="940"/>
                  </a:lnTo>
                  <a:lnTo>
                    <a:pt x="1659" y="944"/>
                  </a:lnTo>
                  <a:lnTo>
                    <a:pt x="1668" y="948"/>
                  </a:lnTo>
                  <a:lnTo>
                    <a:pt x="1672" y="953"/>
                  </a:lnTo>
                  <a:lnTo>
                    <a:pt x="1680" y="953"/>
                  </a:lnTo>
                  <a:lnTo>
                    <a:pt x="1685" y="957"/>
                  </a:lnTo>
                  <a:lnTo>
                    <a:pt x="1689" y="957"/>
                  </a:lnTo>
                  <a:lnTo>
                    <a:pt x="1693" y="961"/>
                  </a:lnTo>
                  <a:lnTo>
                    <a:pt x="1702" y="961"/>
                  </a:lnTo>
                  <a:lnTo>
                    <a:pt x="1706" y="965"/>
                  </a:lnTo>
                  <a:lnTo>
                    <a:pt x="1714" y="965"/>
                  </a:lnTo>
                  <a:lnTo>
                    <a:pt x="1718" y="965"/>
                  </a:lnTo>
                  <a:lnTo>
                    <a:pt x="1731" y="965"/>
                  </a:lnTo>
                  <a:lnTo>
                    <a:pt x="1752" y="965"/>
                  </a:lnTo>
                  <a:lnTo>
                    <a:pt x="1765" y="970"/>
                  </a:lnTo>
                  <a:lnTo>
                    <a:pt x="1774" y="970"/>
                  </a:lnTo>
                  <a:lnTo>
                    <a:pt x="1799" y="974"/>
                  </a:lnTo>
                  <a:lnTo>
                    <a:pt x="1829" y="978"/>
                  </a:lnTo>
                  <a:lnTo>
                    <a:pt x="1841" y="978"/>
                  </a:lnTo>
                  <a:lnTo>
                    <a:pt x="1850" y="982"/>
                  </a:lnTo>
                  <a:lnTo>
                    <a:pt x="1858" y="982"/>
                  </a:lnTo>
                  <a:lnTo>
                    <a:pt x="1862" y="986"/>
                  </a:lnTo>
                  <a:lnTo>
                    <a:pt x="1871" y="986"/>
                  </a:lnTo>
                  <a:lnTo>
                    <a:pt x="1875" y="991"/>
                  </a:lnTo>
                  <a:lnTo>
                    <a:pt x="1884" y="991"/>
                  </a:lnTo>
                  <a:lnTo>
                    <a:pt x="1884" y="995"/>
                  </a:lnTo>
                  <a:lnTo>
                    <a:pt x="1888" y="995"/>
                  </a:lnTo>
                  <a:lnTo>
                    <a:pt x="1892" y="1003"/>
                  </a:lnTo>
                  <a:lnTo>
                    <a:pt x="1896" y="1008"/>
                  </a:lnTo>
                  <a:lnTo>
                    <a:pt x="1901" y="1016"/>
                  </a:lnTo>
                  <a:lnTo>
                    <a:pt x="1901" y="1020"/>
                  </a:lnTo>
                  <a:lnTo>
                    <a:pt x="1905" y="1029"/>
                  </a:lnTo>
                  <a:lnTo>
                    <a:pt x="1905" y="1041"/>
                  </a:lnTo>
                  <a:lnTo>
                    <a:pt x="1901" y="1050"/>
                  </a:lnTo>
                  <a:lnTo>
                    <a:pt x="1901" y="1058"/>
                  </a:lnTo>
                  <a:lnTo>
                    <a:pt x="1901" y="1063"/>
                  </a:lnTo>
                  <a:lnTo>
                    <a:pt x="1896" y="1071"/>
                  </a:lnTo>
                  <a:lnTo>
                    <a:pt x="1896" y="1080"/>
                  </a:lnTo>
                  <a:lnTo>
                    <a:pt x="1892" y="1088"/>
                  </a:lnTo>
                  <a:lnTo>
                    <a:pt x="1888" y="1097"/>
                  </a:lnTo>
                  <a:lnTo>
                    <a:pt x="1884" y="1101"/>
                  </a:lnTo>
                  <a:lnTo>
                    <a:pt x="1884" y="1105"/>
                  </a:lnTo>
                  <a:lnTo>
                    <a:pt x="1884" y="1109"/>
                  </a:lnTo>
                  <a:lnTo>
                    <a:pt x="1879" y="1109"/>
                  </a:lnTo>
                  <a:lnTo>
                    <a:pt x="1867" y="1118"/>
                  </a:lnTo>
                  <a:lnTo>
                    <a:pt x="1854" y="1130"/>
                  </a:lnTo>
                  <a:lnTo>
                    <a:pt x="1845" y="1139"/>
                  </a:lnTo>
                  <a:lnTo>
                    <a:pt x="1837" y="1147"/>
                  </a:lnTo>
                  <a:lnTo>
                    <a:pt x="1833" y="1156"/>
                  </a:lnTo>
                  <a:lnTo>
                    <a:pt x="1816" y="1177"/>
                  </a:lnTo>
                  <a:lnTo>
                    <a:pt x="1812" y="1181"/>
                  </a:lnTo>
                  <a:lnTo>
                    <a:pt x="1803" y="1185"/>
                  </a:lnTo>
                  <a:lnTo>
                    <a:pt x="1799" y="1190"/>
                  </a:lnTo>
                  <a:lnTo>
                    <a:pt x="1795" y="1194"/>
                  </a:lnTo>
                  <a:lnTo>
                    <a:pt x="1790" y="1198"/>
                  </a:lnTo>
                  <a:lnTo>
                    <a:pt x="1782" y="1207"/>
                  </a:lnTo>
                  <a:lnTo>
                    <a:pt x="1774" y="1211"/>
                  </a:lnTo>
                  <a:lnTo>
                    <a:pt x="1769" y="1215"/>
                  </a:lnTo>
                  <a:lnTo>
                    <a:pt x="1761" y="1219"/>
                  </a:lnTo>
                  <a:lnTo>
                    <a:pt x="1757" y="1219"/>
                  </a:lnTo>
                  <a:lnTo>
                    <a:pt x="1752" y="1224"/>
                  </a:lnTo>
                  <a:lnTo>
                    <a:pt x="1748" y="1228"/>
                  </a:lnTo>
                  <a:lnTo>
                    <a:pt x="1740" y="1228"/>
                  </a:lnTo>
                  <a:lnTo>
                    <a:pt x="1735" y="1228"/>
                  </a:lnTo>
                  <a:lnTo>
                    <a:pt x="1727" y="1232"/>
                  </a:lnTo>
                  <a:lnTo>
                    <a:pt x="1718" y="1232"/>
                  </a:lnTo>
                  <a:lnTo>
                    <a:pt x="1714" y="1232"/>
                  </a:lnTo>
                  <a:lnTo>
                    <a:pt x="1706" y="1232"/>
                  </a:lnTo>
                  <a:lnTo>
                    <a:pt x="1697" y="1232"/>
                  </a:lnTo>
                  <a:lnTo>
                    <a:pt x="1689" y="1232"/>
                  </a:lnTo>
                  <a:lnTo>
                    <a:pt x="1685" y="1228"/>
                  </a:lnTo>
                  <a:lnTo>
                    <a:pt x="1672" y="1224"/>
                  </a:lnTo>
                  <a:lnTo>
                    <a:pt x="1630" y="1211"/>
                  </a:lnTo>
                  <a:lnTo>
                    <a:pt x="1617" y="1207"/>
                  </a:lnTo>
                  <a:lnTo>
                    <a:pt x="1608" y="1202"/>
                  </a:lnTo>
                  <a:lnTo>
                    <a:pt x="1600" y="1202"/>
                  </a:lnTo>
                  <a:lnTo>
                    <a:pt x="1596" y="1202"/>
                  </a:lnTo>
                  <a:lnTo>
                    <a:pt x="1587" y="1202"/>
                  </a:lnTo>
                  <a:lnTo>
                    <a:pt x="1583" y="1202"/>
                  </a:lnTo>
                  <a:lnTo>
                    <a:pt x="1575" y="1207"/>
                  </a:lnTo>
                  <a:lnTo>
                    <a:pt x="1570" y="1207"/>
                  </a:lnTo>
                  <a:lnTo>
                    <a:pt x="1558" y="1215"/>
                  </a:lnTo>
                  <a:lnTo>
                    <a:pt x="1553" y="1219"/>
                  </a:lnTo>
                  <a:lnTo>
                    <a:pt x="1545" y="1224"/>
                  </a:lnTo>
                  <a:lnTo>
                    <a:pt x="1541" y="1224"/>
                  </a:lnTo>
                  <a:lnTo>
                    <a:pt x="1532" y="1228"/>
                  </a:lnTo>
                  <a:lnTo>
                    <a:pt x="1524" y="1232"/>
                  </a:lnTo>
                  <a:lnTo>
                    <a:pt x="1507" y="1236"/>
                  </a:lnTo>
                  <a:lnTo>
                    <a:pt x="1494" y="1236"/>
                  </a:lnTo>
                  <a:lnTo>
                    <a:pt x="1477" y="1240"/>
                  </a:lnTo>
                  <a:lnTo>
                    <a:pt x="1469" y="1245"/>
                  </a:lnTo>
                  <a:lnTo>
                    <a:pt x="1464" y="1245"/>
                  </a:lnTo>
                  <a:lnTo>
                    <a:pt x="1464" y="1249"/>
                  </a:lnTo>
                  <a:lnTo>
                    <a:pt x="1460" y="1249"/>
                  </a:lnTo>
                  <a:lnTo>
                    <a:pt x="1456" y="1253"/>
                  </a:lnTo>
                  <a:lnTo>
                    <a:pt x="1452" y="1266"/>
                  </a:lnTo>
                  <a:lnTo>
                    <a:pt x="1439" y="1287"/>
                  </a:lnTo>
                  <a:lnTo>
                    <a:pt x="1426" y="1304"/>
                  </a:lnTo>
                  <a:lnTo>
                    <a:pt x="1422" y="1308"/>
                  </a:lnTo>
                  <a:lnTo>
                    <a:pt x="1418" y="1317"/>
                  </a:lnTo>
                  <a:lnTo>
                    <a:pt x="1414" y="1325"/>
                  </a:lnTo>
                  <a:lnTo>
                    <a:pt x="1405" y="1334"/>
                  </a:lnTo>
                  <a:lnTo>
                    <a:pt x="1397" y="1342"/>
                  </a:lnTo>
                  <a:lnTo>
                    <a:pt x="1376" y="1363"/>
                  </a:lnTo>
                  <a:lnTo>
                    <a:pt x="1367" y="1372"/>
                  </a:lnTo>
                  <a:lnTo>
                    <a:pt x="1359" y="1380"/>
                  </a:lnTo>
                  <a:lnTo>
                    <a:pt x="1350" y="1389"/>
                  </a:lnTo>
                  <a:lnTo>
                    <a:pt x="1329" y="1414"/>
                  </a:lnTo>
                  <a:lnTo>
                    <a:pt x="1325" y="1423"/>
                  </a:lnTo>
                  <a:lnTo>
                    <a:pt x="1321" y="1427"/>
                  </a:lnTo>
                  <a:lnTo>
                    <a:pt x="1316" y="1431"/>
                  </a:lnTo>
                  <a:lnTo>
                    <a:pt x="1312" y="1431"/>
                  </a:lnTo>
                  <a:lnTo>
                    <a:pt x="1308" y="1435"/>
                  </a:lnTo>
                  <a:lnTo>
                    <a:pt x="1299" y="1435"/>
                  </a:lnTo>
                  <a:lnTo>
                    <a:pt x="1295" y="1439"/>
                  </a:lnTo>
                  <a:lnTo>
                    <a:pt x="1291" y="1439"/>
                  </a:lnTo>
                  <a:lnTo>
                    <a:pt x="1282" y="1439"/>
                  </a:lnTo>
                  <a:lnTo>
                    <a:pt x="1274" y="1439"/>
                  </a:lnTo>
                  <a:lnTo>
                    <a:pt x="1270" y="1439"/>
                  </a:lnTo>
                  <a:lnTo>
                    <a:pt x="1265" y="1439"/>
                  </a:lnTo>
                  <a:lnTo>
                    <a:pt x="1265" y="1444"/>
                  </a:lnTo>
                  <a:lnTo>
                    <a:pt x="1257" y="1444"/>
                  </a:lnTo>
                  <a:lnTo>
                    <a:pt x="1253" y="1448"/>
                  </a:lnTo>
                  <a:lnTo>
                    <a:pt x="1244" y="1456"/>
                  </a:lnTo>
                  <a:lnTo>
                    <a:pt x="1240" y="1461"/>
                  </a:lnTo>
                  <a:lnTo>
                    <a:pt x="1236" y="1465"/>
                  </a:lnTo>
                  <a:lnTo>
                    <a:pt x="1232" y="1469"/>
                  </a:lnTo>
                  <a:lnTo>
                    <a:pt x="1227" y="1473"/>
                  </a:lnTo>
                  <a:lnTo>
                    <a:pt x="1223" y="1478"/>
                  </a:lnTo>
                  <a:lnTo>
                    <a:pt x="1219" y="1482"/>
                  </a:lnTo>
                  <a:lnTo>
                    <a:pt x="1219" y="1486"/>
                  </a:lnTo>
                  <a:lnTo>
                    <a:pt x="1215" y="1494"/>
                  </a:lnTo>
                  <a:lnTo>
                    <a:pt x="1210" y="1503"/>
                  </a:lnTo>
                  <a:lnTo>
                    <a:pt x="1206" y="1511"/>
                  </a:lnTo>
                  <a:lnTo>
                    <a:pt x="1206" y="1520"/>
                  </a:lnTo>
                  <a:lnTo>
                    <a:pt x="1202" y="1533"/>
                  </a:lnTo>
                  <a:lnTo>
                    <a:pt x="1198" y="1545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202" y="1566"/>
                  </a:lnTo>
                  <a:lnTo>
                    <a:pt x="1206" y="1566"/>
                  </a:lnTo>
                  <a:lnTo>
                    <a:pt x="1215" y="1566"/>
                  </a:lnTo>
                  <a:lnTo>
                    <a:pt x="1219" y="1562"/>
                  </a:lnTo>
                  <a:lnTo>
                    <a:pt x="1223" y="1562"/>
                  </a:lnTo>
                  <a:lnTo>
                    <a:pt x="1227" y="1562"/>
                  </a:lnTo>
                  <a:lnTo>
                    <a:pt x="1232" y="1562"/>
                  </a:lnTo>
                  <a:lnTo>
                    <a:pt x="1236" y="1566"/>
                  </a:lnTo>
                  <a:lnTo>
                    <a:pt x="1240" y="1566"/>
                  </a:lnTo>
                  <a:lnTo>
                    <a:pt x="1240" y="1571"/>
                  </a:lnTo>
                  <a:lnTo>
                    <a:pt x="1244" y="1571"/>
                  </a:lnTo>
                  <a:lnTo>
                    <a:pt x="1244" y="1575"/>
                  </a:lnTo>
                  <a:lnTo>
                    <a:pt x="1249" y="1579"/>
                  </a:lnTo>
                  <a:lnTo>
                    <a:pt x="1249" y="1583"/>
                  </a:lnTo>
                  <a:lnTo>
                    <a:pt x="1253" y="1588"/>
                  </a:lnTo>
                  <a:lnTo>
                    <a:pt x="1253" y="1592"/>
                  </a:lnTo>
                  <a:lnTo>
                    <a:pt x="1257" y="1605"/>
                  </a:lnTo>
                  <a:lnTo>
                    <a:pt x="1261" y="1622"/>
                  </a:lnTo>
                  <a:lnTo>
                    <a:pt x="1265" y="1643"/>
                  </a:lnTo>
                  <a:lnTo>
                    <a:pt x="1265" y="1647"/>
                  </a:lnTo>
                  <a:lnTo>
                    <a:pt x="1265" y="1651"/>
                  </a:lnTo>
                  <a:lnTo>
                    <a:pt x="1265" y="1655"/>
                  </a:lnTo>
                  <a:lnTo>
                    <a:pt x="1265" y="1660"/>
                  </a:lnTo>
                  <a:lnTo>
                    <a:pt x="1261" y="1668"/>
                  </a:lnTo>
                  <a:lnTo>
                    <a:pt x="1253" y="1702"/>
                  </a:lnTo>
                  <a:lnTo>
                    <a:pt x="1253" y="1706"/>
                  </a:lnTo>
                  <a:lnTo>
                    <a:pt x="1249" y="1710"/>
                  </a:lnTo>
                  <a:lnTo>
                    <a:pt x="1249" y="1715"/>
                  </a:lnTo>
                  <a:lnTo>
                    <a:pt x="1244" y="1715"/>
                  </a:lnTo>
                  <a:lnTo>
                    <a:pt x="1244" y="1719"/>
                  </a:lnTo>
                  <a:lnTo>
                    <a:pt x="1240" y="1719"/>
                  </a:lnTo>
                  <a:lnTo>
                    <a:pt x="1240" y="1723"/>
                  </a:lnTo>
                  <a:lnTo>
                    <a:pt x="1236" y="1723"/>
                  </a:lnTo>
                  <a:lnTo>
                    <a:pt x="1223" y="1723"/>
                  </a:lnTo>
                  <a:lnTo>
                    <a:pt x="1219" y="1727"/>
                  </a:lnTo>
                  <a:lnTo>
                    <a:pt x="1215" y="1727"/>
                  </a:lnTo>
                  <a:lnTo>
                    <a:pt x="1206" y="1732"/>
                  </a:lnTo>
                  <a:lnTo>
                    <a:pt x="1202" y="1732"/>
                  </a:lnTo>
                  <a:lnTo>
                    <a:pt x="1194" y="1736"/>
                  </a:lnTo>
                  <a:lnTo>
                    <a:pt x="1185" y="1740"/>
                  </a:lnTo>
                  <a:lnTo>
                    <a:pt x="1181" y="1744"/>
                  </a:lnTo>
                  <a:lnTo>
                    <a:pt x="1177" y="1744"/>
                  </a:lnTo>
                  <a:lnTo>
                    <a:pt x="1172" y="1749"/>
                  </a:lnTo>
                  <a:lnTo>
                    <a:pt x="1168" y="1757"/>
                  </a:lnTo>
                  <a:lnTo>
                    <a:pt x="1164" y="1761"/>
                  </a:lnTo>
                  <a:lnTo>
                    <a:pt x="1164" y="1765"/>
                  </a:lnTo>
                  <a:lnTo>
                    <a:pt x="1160" y="1778"/>
                  </a:lnTo>
                  <a:lnTo>
                    <a:pt x="1155" y="1799"/>
                  </a:lnTo>
                  <a:lnTo>
                    <a:pt x="1151" y="1812"/>
                  </a:lnTo>
                  <a:lnTo>
                    <a:pt x="1147" y="1825"/>
                  </a:lnTo>
                  <a:lnTo>
                    <a:pt x="1138" y="1854"/>
                  </a:lnTo>
                  <a:lnTo>
                    <a:pt x="1130" y="1888"/>
                  </a:lnTo>
                  <a:lnTo>
                    <a:pt x="1130" y="1897"/>
                  </a:lnTo>
                  <a:lnTo>
                    <a:pt x="1126" y="1897"/>
                  </a:lnTo>
                  <a:lnTo>
                    <a:pt x="1126" y="1901"/>
                  </a:lnTo>
                  <a:lnTo>
                    <a:pt x="1122" y="1901"/>
                  </a:lnTo>
                  <a:lnTo>
                    <a:pt x="1117" y="1901"/>
                  </a:lnTo>
                  <a:lnTo>
                    <a:pt x="1109" y="1897"/>
                  </a:lnTo>
                  <a:lnTo>
                    <a:pt x="1083" y="1897"/>
                  </a:lnTo>
                  <a:lnTo>
                    <a:pt x="1075" y="1897"/>
                  </a:lnTo>
                  <a:lnTo>
                    <a:pt x="1067" y="1897"/>
                  </a:lnTo>
                  <a:lnTo>
                    <a:pt x="1045" y="1897"/>
                  </a:lnTo>
                  <a:lnTo>
                    <a:pt x="999" y="1897"/>
                  </a:lnTo>
                  <a:lnTo>
                    <a:pt x="978" y="1897"/>
                  </a:lnTo>
                  <a:lnTo>
                    <a:pt x="965" y="1897"/>
                  </a:lnTo>
                  <a:lnTo>
                    <a:pt x="956" y="1897"/>
                  </a:lnTo>
                  <a:lnTo>
                    <a:pt x="952" y="1897"/>
                  </a:lnTo>
                  <a:lnTo>
                    <a:pt x="948" y="1897"/>
                  </a:lnTo>
                  <a:lnTo>
                    <a:pt x="940" y="1901"/>
                  </a:lnTo>
                  <a:lnTo>
                    <a:pt x="931" y="1901"/>
                  </a:lnTo>
                  <a:lnTo>
                    <a:pt x="923" y="1905"/>
                  </a:lnTo>
                  <a:lnTo>
                    <a:pt x="889" y="1914"/>
                  </a:lnTo>
                  <a:lnTo>
                    <a:pt x="889" y="1909"/>
                  </a:lnTo>
                  <a:lnTo>
                    <a:pt x="893" y="1888"/>
                  </a:lnTo>
                  <a:lnTo>
                    <a:pt x="893" y="1876"/>
                  </a:lnTo>
                  <a:lnTo>
                    <a:pt x="893" y="1850"/>
                  </a:lnTo>
                  <a:lnTo>
                    <a:pt x="893" y="1837"/>
                  </a:lnTo>
                  <a:lnTo>
                    <a:pt x="893" y="1825"/>
                  </a:lnTo>
                  <a:lnTo>
                    <a:pt x="893" y="1816"/>
                  </a:lnTo>
                  <a:lnTo>
                    <a:pt x="889" y="1808"/>
                  </a:lnTo>
                  <a:lnTo>
                    <a:pt x="889" y="1804"/>
                  </a:lnTo>
                  <a:lnTo>
                    <a:pt x="884" y="1799"/>
                  </a:lnTo>
                  <a:lnTo>
                    <a:pt x="880" y="1799"/>
                  </a:lnTo>
                  <a:lnTo>
                    <a:pt x="876" y="1799"/>
                  </a:lnTo>
                  <a:lnTo>
                    <a:pt x="872" y="1799"/>
                  </a:lnTo>
                  <a:lnTo>
                    <a:pt x="868" y="1804"/>
                  </a:lnTo>
                  <a:lnTo>
                    <a:pt x="863" y="1804"/>
                  </a:lnTo>
                  <a:lnTo>
                    <a:pt x="855" y="1799"/>
                  </a:lnTo>
                  <a:lnTo>
                    <a:pt x="851" y="1799"/>
                  </a:lnTo>
                  <a:lnTo>
                    <a:pt x="846" y="1799"/>
                  </a:lnTo>
                  <a:lnTo>
                    <a:pt x="842" y="1795"/>
                  </a:lnTo>
                  <a:lnTo>
                    <a:pt x="838" y="1791"/>
                  </a:lnTo>
                  <a:lnTo>
                    <a:pt x="834" y="1787"/>
                  </a:lnTo>
                  <a:lnTo>
                    <a:pt x="821" y="1778"/>
                  </a:lnTo>
                  <a:lnTo>
                    <a:pt x="813" y="1770"/>
                  </a:lnTo>
                  <a:lnTo>
                    <a:pt x="808" y="1765"/>
                  </a:lnTo>
                  <a:lnTo>
                    <a:pt x="804" y="1757"/>
                  </a:lnTo>
                  <a:lnTo>
                    <a:pt x="800" y="1753"/>
                  </a:lnTo>
                  <a:lnTo>
                    <a:pt x="800" y="1749"/>
                  </a:lnTo>
                  <a:lnTo>
                    <a:pt x="791" y="1736"/>
                  </a:lnTo>
                  <a:lnTo>
                    <a:pt x="787" y="1732"/>
                  </a:lnTo>
                  <a:lnTo>
                    <a:pt x="783" y="1727"/>
                  </a:lnTo>
                  <a:lnTo>
                    <a:pt x="770" y="1710"/>
                  </a:lnTo>
                  <a:lnTo>
                    <a:pt x="766" y="1706"/>
                  </a:lnTo>
                  <a:lnTo>
                    <a:pt x="762" y="1706"/>
                  </a:lnTo>
                  <a:lnTo>
                    <a:pt x="757" y="1702"/>
                  </a:lnTo>
                  <a:lnTo>
                    <a:pt x="753" y="1698"/>
                  </a:lnTo>
                  <a:lnTo>
                    <a:pt x="749" y="1698"/>
                  </a:lnTo>
                  <a:lnTo>
                    <a:pt x="745" y="1698"/>
                  </a:lnTo>
                  <a:lnTo>
                    <a:pt x="741" y="1698"/>
                  </a:lnTo>
                  <a:lnTo>
                    <a:pt x="736" y="1698"/>
                  </a:lnTo>
                  <a:lnTo>
                    <a:pt x="728" y="1702"/>
                  </a:lnTo>
                  <a:lnTo>
                    <a:pt x="724" y="1702"/>
                  </a:lnTo>
                  <a:lnTo>
                    <a:pt x="698" y="1710"/>
                  </a:lnTo>
                  <a:lnTo>
                    <a:pt x="690" y="1710"/>
                  </a:lnTo>
                  <a:lnTo>
                    <a:pt x="686" y="1710"/>
                  </a:lnTo>
                  <a:lnTo>
                    <a:pt x="677" y="1710"/>
                  </a:lnTo>
                  <a:lnTo>
                    <a:pt x="673" y="1715"/>
                  </a:lnTo>
                  <a:lnTo>
                    <a:pt x="664" y="1715"/>
                  </a:lnTo>
                  <a:lnTo>
                    <a:pt x="660" y="1715"/>
                  </a:lnTo>
                  <a:lnTo>
                    <a:pt x="652" y="1715"/>
                  </a:lnTo>
                  <a:lnTo>
                    <a:pt x="647" y="1710"/>
                  </a:lnTo>
                  <a:lnTo>
                    <a:pt x="643" y="1710"/>
                  </a:lnTo>
                  <a:lnTo>
                    <a:pt x="635" y="1706"/>
                  </a:lnTo>
                  <a:lnTo>
                    <a:pt x="630" y="1706"/>
                  </a:lnTo>
                  <a:lnTo>
                    <a:pt x="622" y="1698"/>
                  </a:lnTo>
                  <a:lnTo>
                    <a:pt x="597" y="1685"/>
                  </a:lnTo>
                  <a:lnTo>
                    <a:pt x="580" y="1672"/>
                  </a:lnTo>
                  <a:lnTo>
                    <a:pt x="571" y="1668"/>
                  </a:lnTo>
                  <a:lnTo>
                    <a:pt x="554" y="1655"/>
                  </a:lnTo>
                  <a:lnTo>
                    <a:pt x="550" y="1651"/>
                  </a:lnTo>
                  <a:lnTo>
                    <a:pt x="546" y="1647"/>
                  </a:lnTo>
                  <a:lnTo>
                    <a:pt x="542" y="1643"/>
                  </a:lnTo>
                  <a:lnTo>
                    <a:pt x="537" y="1638"/>
                  </a:lnTo>
                  <a:lnTo>
                    <a:pt x="537" y="1634"/>
                  </a:lnTo>
                  <a:lnTo>
                    <a:pt x="533" y="1630"/>
                  </a:lnTo>
                  <a:lnTo>
                    <a:pt x="533" y="1626"/>
                  </a:lnTo>
                  <a:lnTo>
                    <a:pt x="529" y="1617"/>
                  </a:lnTo>
                  <a:lnTo>
                    <a:pt x="525" y="1609"/>
                  </a:lnTo>
                  <a:lnTo>
                    <a:pt x="525" y="1600"/>
                  </a:lnTo>
                  <a:lnTo>
                    <a:pt x="525" y="1592"/>
                  </a:lnTo>
                  <a:lnTo>
                    <a:pt x="520" y="1571"/>
                  </a:lnTo>
                  <a:lnTo>
                    <a:pt x="520" y="1566"/>
                  </a:lnTo>
                  <a:lnTo>
                    <a:pt x="520" y="1562"/>
                  </a:lnTo>
                  <a:lnTo>
                    <a:pt x="520" y="1554"/>
                  </a:lnTo>
                  <a:lnTo>
                    <a:pt x="516" y="1550"/>
                  </a:lnTo>
                  <a:lnTo>
                    <a:pt x="512" y="1545"/>
                  </a:lnTo>
                  <a:lnTo>
                    <a:pt x="512" y="1541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499" y="1537"/>
                  </a:lnTo>
                  <a:lnTo>
                    <a:pt x="495" y="1537"/>
                  </a:lnTo>
                  <a:lnTo>
                    <a:pt x="491" y="1537"/>
                  </a:lnTo>
                  <a:lnTo>
                    <a:pt x="482" y="1537"/>
                  </a:lnTo>
                  <a:lnTo>
                    <a:pt x="474" y="1537"/>
                  </a:lnTo>
                  <a:lnTo>
                    <a:pt x="465" y="1537"/>
                  </a:lnTo>
                  <a:lnTo>
                    <a:pt x="461" y="1537"/>
                  </a:lnTo>
                  <a:lnTo>
                    <a:pt x="453" y="1537"/>
                  </a:lnTo>
                  <a:lnTo>
                    <a:pt x="444" y="1537"/>
                  </a:lnTo>
                  <a:lnTo>
                    <a:pt x="432" y="1537"/>
                  </a:lnTo>
                  <a:lnTo>
                    <a:pt x="423" y="1541"/>
                  </a:lnTo>
                  <a:lnTo>
                    <a:pt x="415" y="1541"/>
                  </a:lnTo>
                  <a:lnTo>
                    <a:pt x="410" y="1541"/>
                  </a:lnTo>
                  <a:lnTo>
                    <a:pt x="406" y="1545"/>
                  </a:lnTo>
                  <a:lnTo>
                    <a:pt x="402" y="1545"/>
                  </a:lnTo>
                  <a:lnTo>
                    <a:pt x="398" y="1545"/>
                  </a:lnTo>
                  <a:lnTo>
                    <a:pt x="393" y="1550"/>
                  </a:lnTo>
                  <a:lnTo>
                    <a:pt x="389" y="1550"/>
                  </a:lnTo>
                  <a:lnTo>
                    <a:pt x="385" y="1554"/>
                  </a:lnTo>
                  <a:lnTo>
                    <a:pt x="372" y="1562"/>
                  </a:lnTo>
                  <a:lnTo>
                    <a:pt x="368" y="1566"/>
                  </a:lnTo>
                  <a:lnTo>
                    <a:pt x="364" y="1566"/>
                  </a:lnTo>
                  <a:lnTo>
                    <a:pt x="355" y="1571"/>
                  </a:lnTo>
                  <a:lnTo>
                    <a:pt x="351" y="1571"/>
                  </a:lnTo>
                  <a:lnTo>
                    <a:pt x="347" y="1571"/>
                  </a:lnTo>
                  <a:lnTo>
                    <a:pt x="343" y="1571"/>
                  </a:lnTo>
                  <a:lnTo>
                    <a:pt x="338" y="1571"/>
                  </a:lnTo>
                  <a:lnTo>
                    <a:pt x="334" y="1571"/>
                  </a:lnTo>
                  <a:lnTo>
                    <a:pt x="330" y="1566"/>
                  </a:lnTo>
                  <a:lnTo>
                    <a:pt x="330" y="1562"/>
                  </a:lnTo>
                  <a:lnTo>
                    <a:pt x="326" y="1554"/>
                  </a:lnTo>
                  <a:lnTo>
                    <a:pt x="326" y="1550"/>
                  </a:lnTo>
                  <a:lnTo>
                    <a:pt x="326" y="1541"/>
                  </a:lnTo>
                  <a:lnTo>
                    <a:pt x="330" y="1533"/>
                  </a:lnTo>
                  <a:lnTo>
                    <a:pt x="330" y="1524"/>
                  </a:lnTo>
                  <a:lnTo>
                    <a:pt x="334" y="1511"/>
                  </a:lnTo>
                  <a:lnTo>
                    <a:pt x="334" y="1507"/>
                  </a:lnTo>
                  <a:lnTo>
                    <a:pt x="334" y="1499"/>
                  </a:lnTo>
                  <a:lnTo>
                    <a:pt x="334" y="1494"/>
                  </a:lnTo>
                  <a:lnTo>
                    <a:pt x="330" y="1490"/>
                  </a:lnTo>
                  <a:lnTo>
                    <a:pt x="326" y="1482"/>
                  </a:lnTo>
                  <a:lnTo>
                    <a:pt x="317" y="1473"/>
                  </a:lnTo>
                  <a:lnTo>
                    <a:pt x="317" y="1469"/>
                  </a:lnTo>
                  <a:lnTo>
                    <a:pt x="313" y="1465"/>
                  </a:lnTo>
                  <a:lnTo>
                    <a:pt x="309" y="1461"/>
                  </a:lnTo>
                  <a:lnTo>
                    <a:pt x="305" y="1461"/>
                  </a:lnTo>
                  <a:lnTo>
                    <a:pt x="296" y="1456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62" y="1456"/>
                  </a:lnTo>
                  <a:lnTo>
                    <a:pt x="254" y="1456"/>
                  </a:lnTo>
                  <a:lnTo>
                    <a:pt x="249" y="1456"/>
                  </a:lnTo>
                  <a:lnTo>
                    <a:pt x="245" y="1452"/>
                  </a:lnTo>
                  <a:lnTo>
                    <a:pt x="245" y="1448"/>
                  </a:lnTo>
                  <a:lnTo>
                    <a:pt x="249" y="1444"/>
                  </a:lnTo>
                  <a:lnTo>
                    <a:pt x="254" y="1439"/>
                  </a:lnTo>
                  <a:lnTo>
                    <a:pt x="262" y="1435"/>
                  </a:lnTo>
                  <a:lnTo>
                    <a:pt x="262" y="1431"/>
                  </a:lnTo>
                  <a:lnTo>
                    <a:pt x="275" y="1427"/>
                  </a:lnTo>
                  <a:lnTo>
                    <a:pt x="275" y="1423"/>
                  </a:lnTo>
                  <a:lnTo>
                    <a:pt x="279" y="1423"/>
                  </a:lnTo>
                  <a:lnTo>
                    <a:pt x="279" y="1418"/>
                  </a:lnTo>
                  <a:lnTo>
                    <a:pt x="283" y="1418"/>
                  </a:lnTo>
                  <a:lnTo>
                    <a:pt x="283" y="1414"/>
                  </a:lnTo>
                  <a:lnTo>
                    <a:pt x="283" y="1410"/>
                  </a:lnTo>
                  <a:lnTo>
                    <a:pt x="283" y="1397"/>
                  </a:lnTo>
                  <a:lnTo>
                    <a:pt x="283" y="1393"/>
                  </a:lnTo>
                  <a:lnTo>
                    <a:pt x="283" y="1389"/>
                  </a:lnTo>
                  <a:lnTo>
                    <a:pt x="283" y="1384"/>
                  </a:lnTo>
                  <a:lnTo>
                    <a:pt x="288" y="1384"/>
                  </a:lnTo>
                  <a:lnTo>
                    <a:pt x="292" y="1384"/>
                  </a:lnTo>
                  <a:lnTo>
                    <a:pt x="296" y="1380"/>
                  </a:lnTo>
                  <a:lnTo>
                    <a:pt x="305" y="1376"/>
                  </a:lnTo>
                  <a:lnTo>
                    <a:pt x="313" y="1372"/>
                  </a:lnTo>
                  <a:lnTo>
                    <a:pt x="317" y="1367"/>
                  </a:lnTo>
                  <a:lnTo>
                    <a:pt x="321" y="1367"/>
                  </a:lnTo>
                  <a:lnTo>
                    <a:pt x="326" y="1363"/>
                  </a:lnTo>
                  <a:lnTo>
                    <a:pt x="334" y="1355"/>
                  </a:lnTo>
                  <a:lnTo>
                    <a:pt x="334" y="1351"/>
                  </a:lnTo>
                  <a:lnTo>
                    <a:pt x="338" y="1346"/>
                  </a:lnTo>
                  <a:lnTo>
                    <a:pt x="343" y="1342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47" y="1329"/>
                  </a:lnTo>
                  <a:lnTo>
                    <a:pt x="347" y="1325"/>
                  </a:lnTo>
                  <a:lnTo>
                    <a:pt x="347" y="1321"/>
                  </a:lnTo>
                  <a:lnTo>
                    <a:pt x="347" y="1317"/>
                  </a:lnTo>
                  <a:lnTo>
                    <a:pt x="347" y="1312"/>
                  </a:lnTo>
                  <a:lnTo>
                    <a:pt x="347" y="1308"/>
                  </a:lnTo>
                  <a:lnTo>
                    <a:pt x="343" y="1304"/>
                  </a:lnTo>
                  <a:lnTo>
                    <a:pt x="343" y="1300"/>
                  </a:lnTo>
                  <a:lnTo>
                    <a:pt x="338" y="1296"/>
                  </a:lnTo>
                  <a:lnTo>
                    <a:pt x="334" y="1291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4"/>
                  </a:lnTo>
                  <a:lnTo>
                    <a:pt x="317" y="1270"/>
                  </a:lnTo>
                  <a:lnTo>
                    <a:pt x="313" y="1266"/>
                  </a:lnTo>
                  <a:lnTo>
                    <a:pt x="309" y="1266"/>
                  </a:lnTo>
                  <a:lnTo>
                    <a:pt x="305" y="1262"/>
                  </a:lnTo>
                  <a:lnTo>
                    <a:pt x="300" y="1262"/>
                  </a:lnTo>
                  <a:lnTo>
                    <a:pt x="292" y="1262"/>
                  </a:lnTo>
                  <a:lnTo>
                    <a:pt x="288" y="1262"/>
                  </a:lnTo>
                  <a:lnTo>
                    <a:pt x="279" y="1262"/>
                  </a:lnTo>
                  <a:lnTo>
                    <a:pt x="275" y="1266"/>
                  </a:lnTo>
                  <a:lnTo>
                    <a:pt x="271" y="1270"/>
                  </a:lnTo>
                  <a:lnTo>
                    <a:pt x="266" y="1274"/>
                  </a:lnTo>
                  <a:lnTo>
                    <a:pt x="262" y="1274"/>
                  </a:lnTo>
                  <a:lnTo>
                    <a:pt x="249" y="1287"/>
                  </a:lnTo>
                  <a:lnTo>
                    <a:pt x="245" y="1291"/>
                  </a:lnTo>
                  <a:lnTo>
                    <a:pt x="241" y="1296"/>
                  </a:lnTo>
                  <a:lnTo>
                    <a:pt x="233" y="1300"/>
                  </a:lnTo>
                  <a:lnTo>
                    <a:pt x="228" y="1304"/>
                  </a:lnTo>
                  <a:lnTo>
                    <a:pt x="220" y="1304"/>
                  </a:lnTo>
                  <a:lnTo>
                    <a:pt x="216" y="1308"/>
                  </a:lnTo>
                  <a:lnTo>
                    <a:pt x="207" y="1312"/>
                  </a:lnTo>
                  <a:lnTo>
                    <a:pt x="199" y="1312"/>
                  </a:lnTo>
                  <a:lnTo>
                    <a:pt x="194" y="1317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86" y="1312"/>
                  </a:lnTo>
                  <a:lnTo>
                    <a:pt x="182" y="1312"/>
                  </a:lnTo>
                  <a:lnTo>
                    <a:pt x="182" y="1308"/>
                  </a:lnTo>
                  <a:lnTo>
                    <a:pt x="182" y="1304"/>
                  </a:lnTo>
                  <a:lnTo>
                    <a:pt x="182" y="1296"/>
                  </a:lnTo>
                  <a:lnTo>
                    <a:pt x="177" y="1291"/>
                  </a:lnTo>
                  <a:lnTo>
                    <a:pt x="177" y="1283"/>
                  </a:lnTo>
                  <a:lnTo>
                    <a:pt x="177" y="1266"/>
                  </a:lnTo>
                  <a:lnTo>
                    <a:pt x="182" y="1228"/>
                  </a:lnTo>
                  <a:lnTo>
                    <a:pt x="182" y="1211"/>
                  </a:lnTo>
                  <a:lnTo>
                    <a:pt x="182" y="1202"/>
                  </a:lnTo>
                  <a:lnTo>
                    <a:pt x="182" y="1198"/>
                  </a:lnTo>
                  <a:lnTo>
                    <a:pt x="182" y="1185"/>
                  </a:lnTo>
                  <a:lnTo>
                    <a:pt x="182" y="1177"/>
                  </a:lnTo>
                  <a:lnTo>
                    <a:pt x="182" y="1173"/>
                  </a:lnTo>
                  <a:lnTo>
                    <a:pt x="177" y="1168"/>
                  </a:lnTo>
                  <a:lnTo>
                    <a:pt x="177" y="1164"/>
                  </a:lnTo>
                  <a:lnTo>
                    <a:pt x="177" y="1160"/>
                  </a:lnTo>
                  <a:lnTo>
                    <a:pt x="173" y="1156"/>
                  </a:lnTo>
                  <a:lnTo>
                    <a:pt x="173" y="1152"/>
                  </a:lnTo>
                  <a:lnTo>
                    <a:pt x="169" y="1147"/>
                  </a:lnTo>
                  <a:lnTo>
                    <a:pt x="161" y="1139"/>
                  </a:lnTo>
                  <a:lnTo>
                    <a:pt x="156" y="1139"/>
                  </a:lnTo>
                  <a:lnTo>
                    <a:pt x="148" y="1126"/>
                  </a:lnTo>
                  <a:lnTo>
                    <a:pt x="144" y="1126"/>
                  </a:lnTo>
                  <a:lnTo>
                    <a:pt x="139" y="1122"/>
                  </a:lnTo>
                  <a:lnTo>
                    <a:pt x="135" y="1118"/>
                  </a:lnTo>
                  <a:lnTo>
                    <a:pt x="131" y="1113"/>
                  </a:lnTo>
                  <a:lnTo>
                    <a:pt x="127" y="1109"/>
                  </a:lnTo>
                  <a:lnTo>
                    <a:pt x="114" y="1101"/>
                  </a:lnTo>
                  <a:lnTo>
                    <a:pt x="110" y="1097"/>
                  </a:lnTo>
                  <a:lnTo>
                    <a:pt x="101" y="1092"/>
                  </a:lnTo>
                  <a:lnTo>
                    <a:pt x="97" y="1092"/>
                  </a:lnTo>
                  <a:lnTo>
                    <a:pt x="93" y="1088"/>
                  </a:lnTo>
                  <a:lnTo>
                    <a:pt x="89" y="1088"/>
                  </a:lnTo>
                  <a:lnTo>
                    <a:pt x="84" y="1084"/>
                  </a:lnTo>
                  <a:lnTo>
                    <a:pt x="76" y="1084"/>
                  </a:lnTo>
                  <a:lnTo>
                    <a:pt x="59" y="1080"/>
                  </a:lnTo>
                  <a:lnTo>
                    <a:pt x="50" y="1080"/>
                  </a:lnTo>
                  <a:lnTo>
                    <a:pt x="38" y="1080"/>
                  </a:lnTo>
                  <a:lnTo>
                    <a:pt x="29" y="1075"/>
                  </a:lnTo>
                  <a:lnTo>
                    <a:pt x="8" y="1075"/>
                  </a:lnTo>
                  <a:lnTo>
                    <a:pt x="0" y="107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8" name="Freeform 24"/>
            <p:cNvSpPr>
              <a:spLocks/>
            </p:cNvSpPr>
            <p:nvPr/>
          </p:nvSpPr>
          <p:spPr bwMode="auto">
            <a:xfrm>
              <a:off x="3301572" y="5161880"/>
              <a:ext cx="70346" cy="42208"/>
            </a:xfrm>
            <a:custGeom>
              <a:avLst/>
              <a:gdLst>
                <a:gd name="T0" fmla="*/ 4 w 220"/>
                <a:gd name="T1" fmla="*/ 43 h 132"/>
                <a:gd name="T2" fmla="*/ 12 w 220"/>
                <a:gd name="T3" fmla="*/ 26 h 132"/>
                <a:gd name="T4" fmla="*/ 21 w 220"/>
                <a:gd name="T5" fmla="*/ 13 h 132"/>
                <a:gd name="T6" fmla="*/ 29 w 220"/>
                <a:gd name="T7" fmla="*/ 9 h 132"/>
                <a:gd name="T8" fmla="*/ 38 w 220"/>
                <a:gd name="T9" fmla="*/ 5 h 132"/>
                <a:gd name="T10" fmla="*/ 46 w 220"/>
                <a:gd name="T11" fmla="*/ 5 h 132"/>
                <a:gd name="T12" fmla="*/ 55 w 220"/>
                <a:gd name="T13" fmla="*/ 0 h 132"/>
                <a:gd name="T14" fmla="*/ 88 w 220"/>
                <a:gd name="T15" fmla="*/ 0 h 132"/>
                <a:gd name="T16" fmla="*/ 101 w 220"/>
                <a:gd name="T17" fmla="*/ 0 h 132"/>
                <a:gd name="T18" fmla="*/ 110 w 220"/>
                <a:gd name="T19" fmla="*/ 0 h 132"/>
                <a:gd name="T20" fmla="*/ 118 w 220"/>
                <a:gd name="T21" fmla="*/ 0 h 132"/>
                <a:gd name="T22" fmla="*/ 165 w 220"/>
                <a:gd name="T23" fmla="*/ 30 h 132"/>
                <a:gd name="T24" fmla="*/ 182 w 220"/>
                <a:gd name="T25" fmla="*/ 43 h 132"/>
                <a:gd name="T26" fmla="*/ 190 w 220"/>
                <a:gd name="T27" fmla="*/ 47 h 132"/>
                <a:gd name="T28" fmla="*/ 203 w 220"/>
                <a:gd name="T29" fmla="*/ 60 h 132"/>
                <a:gd name="T30" fmla="*/ 207 w 220"/>
                <a:gd name="T31" fmla="*/ 64 h 132"/>
                <a:gd name="T32" fmla="*/ 211 w 220"/>
                <a:gd name="T33" fmla="*/ 72 h 132"/>
                <a:gd name="T34" fmla="*/ 216 w 220"/>
                <a:gd name="T35" fmla="*/ 89 h 132"/>
                <a:gd name="T36" fmla="*/ 220 w 220"/>
                <a:gd name="T37" fmla="*/ 102 h 132"/>
                <a:gd name="T38" fmla="*/ 220 w 220"/>
                <a:gd name="T39" fmla="*/ 111 h 132"/>
                <a:gd name="T40" fmla="*/ 216 w 220"/>
                <a:gd name="T41" fmla="*/ 119 h 132"/>
                <a:gd name="T42" fmla="*/ 211 w 220"/>
                <a:gd name="T43" fmla="*/ 127 h 132"/>
                <a:gd name="T44" fmla="*/ 203 w 220"/>
                <a:gd name="T45" fmla="*/ 132 h 132"/>
                <a:gd name="T46" fmla="*/ 194 w 220"/>
                <a:gd name="T47" fmla="*/ 132 h 132"/>
                <a:gd name="T48" fmla="*/ 190 w 220"/>
                <a:gd name="T49" fmla="*/ 127 h 132"/>
                <a:gd name="T50" fmla="*/ 165 w 220"/>
                <a:gd name="T51" fmla="*/ 119 h 132"/>
                <a:gd name="T52" fmla="*/ 156 w 220"/>
                <a:gd name="T53" fmla="*/ 115 h 132"/>
                <a:gd name="T54" fmla="*/ 144 w 220"/>
                <a:gd name="T55" fmla="*/ 111 h 132"/>
                <a:gd name="T56" fmla="*/ 127 w 220"/>
                <a:gd name="T57" fmla="*/ 111 h 132"/>
                <a:gd name="T58" fmla="*/ 114 w 220"/>
                <a:gd name="T59" fmla="*/ 115 h 132"/>
                <a:gd name="T60" fmla="*/ 105 w 220"/>
                <a:gd name="T61" fmla="*/ 115 h 132"/>
                <a:gd name="T62" fmla="*/ 97 w 220"/>
                <a:gd name="T63" fmla="*/ 115 h 132"/>
                <a:gd name="T64" fmla="*/ 88 w 220"/>
                <a:gd name="T65" fmla="*/ 111 h 132"/>
                <a:gd name="T66" fmla="*/ 76 w 220"/>
                <a:gd name="T67" fmla="*/ 98 h 132"/>
                <a:gd name="T68" fmla="*/ 67 w 220"/>
                <a:gd name="T69" fmla="*/ 94 h 132"/>
                <a:gd name="T70" fmla="*/ 42 w 220"/>
                <a:gd name="T71" fmla="*/ 89 h 132"/>
                <a:gd name="T72" fmla="*/ 25 w 220"/>
                <a:gd name="T73" fmla="*/ 81 h 132"/>
                <a:gd name="T74" fmla="*/ 17 w 220"/>
                <a:gd name="T75" fmla="*/ 77 h 132"/>
                <a:gd name="T76" fmla="*/ 12 w 220"/>
                <a:gd name="T77" fmla="*/ 68 h 132"/>
                <a:gd name="T78" fmla="*/ 8 w 220"/>
                <a:gd name="T79" fmla="*/ 64 h 132"/>
                <a:gd name="T80" fmla="*/ 4 w 220"/>
                <a:gd name="T81" fmla="*/ 55 h 132"/>
                <a:gd name="T82" fmla="*/ 0 w 220"/>
                <a:gd name="T83" fmla="*/ 4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132">
                  <a:moveTo>
                    <a:pt x="0" y="43"/>
                  </a:moveTo>
                  <a:lnTo>
                    <a:pt x="4" y="43"/>
                  </a:lnTo>
                  <a:lnTo>
                    <a:pt x="4" y="39"/>
                  </a:lnTo>
                  <a:lnTo>
                    <a:pt x="12" y="26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2" y="5"/>
                  </a:lnTo>
                  <a:lnTo>
                    <a:pt x="165" y="30"/>
                  </a:lnTo>
                  <a:lnTo>
                    <a:pt x="173" y="39"/>
                  </a:lnTo>
                  <a:lnTo>
                    <a:pt x="182" y="43"/>
                  </a:lnTo>
                  <a:lnTo>
                    <a:pt x="186" y="47"/>
                  </a:lnTo>
                  <a:lnTo>
                    <a:pt x="190" y="47"/>
                  </a:lnTo>
                  <a:lnTo>
                    <a:pt x="199" y="51"/>
                  </a:lnTo>
                  <a:lnTo>
                    <a:pt x="203" y="60"/>
                  </a:lnTo>
                  <a:lnTo>
                    <a:pt x="207" y="60"/>
                  </a:lnTo>
                  <a:lnTo>
                    <a:pt x="207" y="64"/>
                  </a:lnTo>
                  <a:lnTo>
                    <a:pt x="211" y="68"/>
                  </a:lnTo>
                  <a:lnTo>
                    <a:pt x="211" y="72"/>
                  </a:lnTo>
                  <a:lnTo>
                    <a:pt x="216" y="81"/>
                  </a:lnTo>
                  <a:lnTo>
                    <a:pt x="216" y="89"/>
                  </a:lnTo>
                  <a:lnTo>
                    <a:pt x="220" y="98"/>
                  </a:lnTo>
                  <a:lnTo>
                    <a:pt x="220" y="102"/>
                  </a:lnTo>
                  <a:lnTo>
                    <a:pt x="220" y="106"/>
                  </a:lnTo>
                  <a:lnTo>
                    <a:pt x="220" y="111"/>
                  </a:lnTo>
                  <a:lnTo>
                    <a:pt x="220" y="115"/>
                  </a:lnTo>
                  <a:lnTo>
                    <a:pt x="216" y="119"/>
                  </a:lnTo>
                  <a:lnTo>
                    <a:pt x="216" y="123"/>
                  </a:lnTo>
                  <a:lnTo>
                    <a:pt x="211" y="127"/>
                  </a:lnTo>
                  <a:lnTo>
                    <a:pt x="207" y="127"/>
                  </a:lnTo>
                  <a:lnTo>
                    <a:pt x="203" y="132"/>
                  </a:lnTo>
                  <a:lnTo>
                    <a:pt x="199" y="132"/>
                  </a:lnTo>
                  <a:lnTo>
                    <a:pt x="194" y="132"/>
                  </a:lnTo>
                  <a:lnTo>
                    <a:pt x="194" y="127"/>
                  </a:lnTo>
                  <a:lnTo>
                    <a:pt x="190" y="127"/>
                  </a:lnTo>
                  <a:lnTo>
                    <a:pt x="182" y="123"/>
                  </a:lnTo>
                  <a:lnTo>
                    <a:pt x="165" y="119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2" y="111"/>
                  </a:lnTo>
                  <a:lnTo>
                    <a:pt x="144" y="111"/>
                  </a:lnTo>
                  <a:lnTo>
                    <a:pt x="135" y="111"/>
                  </a:lnTo>
                  <a:lnTo>
                    <a:pt x="127" y="111"/>
                  </a:lnTo>
                  <a:lnTo>
                    <a:pt x="118" y="115"/>
                  </a:lnTo>
                  <a:lnTo>
                    <a:pt x="114" y="115"/>
                  </a:lnTo>
                  <a:lnTo>
                    <a:pt x="110" y="115"/>
                  </a:lnTo>
                  <a:lnTo>
                    <a:pt x="105" y="115"/>
                  </a:lnTo>
                  <a:lnTo>
                    <a:pt x="101" y="115"/>
                  </a:lnTo>
                  <a:lnTo>
                    <a:pt x="97" y="115"/>
                  </a:lnTo>
                  <a:lnTo>
                    <a:pt x="93" y="111"/>
                  </a:lnTo>
                  <a:lnTo>
                    <a:pt x="88" y="111"/>
                  </a:lnTo>
                  <a:lnTo>
                    <a:pt x="84" y="106"/>
                  </a:lnTo>
                  <a:lnTo>
                    <a:pt x="76" y="98"/>
                  </a:lnTo>
                  <a:lnTo>
                    <a:pt x="72" y="98"/>
                  </a:lnTo>
                  <a:lnTo>
                    <a:pt x="67" y="94"/>
                  </a:lnTo>
                  <a:lnTo>
                    <a:pt x="63" y="94"/>
                  </a:lnTo>
                  <a:lnTo>
                    <a:pt x="42" y="89"/>
                  </a:lnTo>
                  <a:lnTo>
                    <a:pt x="33" y="85"/>
                  </a:lnTo>
                  <a:lnTo>
                    <a:pt x="25" y="81"/>
                  </a:lnTo>
                  <a:lnTo>
                    <a:pt x="21" y="81"/>
                  </a:lnTo>
                  <a:lnTo>
                    <a:pt x="17" y="77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9" name="Freeform 25"/>
            <p:cNvSpPr>
              <a:spLocks/>
            </p:cNvSpPr>
            <p:nvPr/>
          </p:nvSpPr>
          <p:spPr bwMode="auto">
            <a:xfrm>
              <a:off x="3371918" y="4188293"/>
              <a:ext cx="329219" cy="434738"/>
            </a:xfrm>
            <a:custGeom>
              <a:avLst/>
              <a:gdLst>
                <a:gd name="T0" fmla="*/ 55 w 1041"/>
                <a:gd name="T1" fmla="*/ 990 h 1371"/>
                <a:gd name="T2" fmla="*/ 110 w 1041"/>
                <a:gd name="T3" fmla="*/ 978 h 1371"/>
                <a:gd name="T4" fmla="*/ 165 w 1041"/>
                <a:gd name="T5" fmla="*/ 935 h 1371"/>
                <a:gd name="T6" fmla="*/ 194 w 1041"/>
                <a:gd name="T7" fmla="*/ 889 h 1371"/>
                <a:gd name="T8" fmla="*/ 182 w 1041"/>
                <a:gd name="T9" fmla="*/ 804 h 1371"/>
                <a:gd name="T10" fmla="*/ 300 w 1041"/>
                <a:gd name="T11" fmla="*/ 830 h 1371"/>
                <a:gd name="T12" fmla="*/ 381 w 1041"/>
                <a:gd name="T13" fmla="*/ 783 h 1371"/>
                <a:gd name="T14" fmla="*/ 377 w 1041"/>
                <a:gd name="T15" fmla="*/ 719 h 1371"/>
                <a:gd name="T16" fmla="*/ 372 w 1041"/>
                <a:gd name="T17" fmla="*/ 639 h 1371"/>
                <a:gd name="T18" fmla="*/ 423 w 1041"/>
                <a:gd name="T19" fmla="*/ 652 h 1371"/>
                <a:gd name="T20" fmla="*/ 550 w 1041"/>
                <a:gd name="T21" fmla="*/ 584 h 1371"/>
                <a:gd name="T22" fmla="*/ 546 w 1041"/>
                <a:gd name="T23" fmla="*/ 529 h 1371"/>
                <a:gd name="T24" fmla="*/ 491 w 1041"/>
                <a:gd name="T25" fmla="*/ 427 h 1371"/>
                <a:gd name="T26" fmla="*/ 461 w 1041"/>
                <a:gd name="T27" fmla="*/ 296 h 1371"/>
                <a:gd name="T28" fmla="*/ 491 w 1041"/>
                <a:gd name="T29" fmla="*/ 195 h 1371"/>
                <a:gd name="T30" fmla="*/ 448 w 1041"/>
                <a:gd name="T31" fmla="*/ 182 h 1371"/>
                <a:gd name="T32" fmla="*/ 415 w 1041"/>
                <a:gd name="T33" fmla="*/ 131 h 1371"/>
                <a:gd name="T34" fmla="*/ 410 w 1041"/>
                <a:gd name="T35" fmla="*/ 84 h 1371"/>
                <a:gd name="T36" fmla="*/ 364 w 1041"/>
                <a:gd name="T37" fmla="*/ 38 h 1371"/>
                <a:gd name="T38" fmla="*/ 389 w 1041"/>
                <a:gd name="T39" fmla="*/ 0 h 1371"/>
                <a:gd name="T40" fmla="*/ 478 w 1041"/>
                <a:gd name="T41" fmla="*/ 17 h 1371"/>
                <a:gd name="T42" fmla="*/ 546 w 1041"/>
                <a:gd name="T43" fmla="*/ 55 h 1371"/>
                <a:gd name="T44" fmla="*/ 614 w 1041"/>
                <a:gd name="T45" fmla="*/ 63 h 1371"/>
                <a:gd name="T46" fmla="*/ 664 w 1041"/>
                <a:gd name="T47" fmla="*/ 72 h 1371"/>
                <a:gd name="T48" fmla="*/ 702 w 1041"/>
                <a:gd name="T49" fmla="*/ 114 h 1371"/>
                <a:gd name="T50" fmla="*/ 753 w 1041"/>
                <a:gd name="T51" fmla="*/ 152 h 1371"/>
                <a:gd name="T52" fmla="*/ 770 w 1041"/>
                <a:gd name="T53" fmla="*/ 275 h 1371"/>
                <a:gd name="T54" fmla="*/ 791 w 1041"/>
                <a:gd name="T55" fmla="*/ 368 h 1371"/>
                <a:gd name="T56" fmla="*/ 842 w 1041"/>
                <a:gd name="T57" fmla="*/ 398 h 1371"/>
                <a:gd name="T58" fmla="*/ 893 w 1041"/>
                <a:gd name="T59" fmla="*/ 415 h 1371"/>
                <a:gd name="T60" fmla="*/ 893 w 1041"/>
                <a:gd name="T61" fmla="*/ 355 h 1371"/>
                <a:gd name="T62" fmla="*/ 986 w 1041"/>
                <a:gd name="T63" fmla="*/ 423 h 1371"/>
                <a:gd name="T64" fmla="*/ 1020 w 1041"/>
                <a:gd name="T65" fmla="*/ 491 h 1371"/>
                <a:gd name="T66" fmla="*/ 1037 w 1041"/>
                <a:gd name="T67" fmla="*/ 571 h 1371"/>
                <a:gd name="T68" fmla="*/ 1028 w 1041"/>
                <a:gd name="T69" fmla="*/ 639 h 1371"/>
                <a:gd name="T70" fmla="*/ 1041 w 1041"/>
                <a:gd name="T71" fmla="*/ 715 h 1371"/>
                <a:gd name="T72" fmla="*/ 990 w 1041"/>
                <a:gd name="T73" fmla="*/ 804 h 1371"/>
                <a:gd name="T74" fmla="*/ 952 w 1041"/>
                <a:gd name="T75" fmla="*/ 906 h 1371"/>
                <a:gd name="T76" fmla="*/ 897 w 1041"/>
                <a:gd name="T77" fmla="*/ 940 h 1371"/>
                <a:gd name="T78" fmla="*/ 787 w 1041"/>
                <a:gd name="T79" fmla="*/ 969 h 1371"/>
                <a:gd name="T80" fmla="*/ 698 w 1041"/>
                <a:gd name="T81" fmla="*/ 969 h 1371"/>
                <a:gd name="T82" fmla="*/ 647 w 1041"/>
                <a:gd name="T83" fmla="*/ 1016 h 1371"/>
                <a:gd name="T84" fmla="*/ 686 w 1041"/>
                <a:gd name="T85" fmla="*/ 1058 h 1371"/>
                <a:gd name="T86" fmla="*/ 749 w 1041"/>
                <a:gd name="T87" fmla="*/ 1105 h 1371"/>
                <a:gd name="T88" fmla="*/ 787 w 1041"/>
                <a:gd name="T89" fmla="*/ 1147 h 1371"/>
                <a:gd name="T90" fmla="*/ 787 w 1041"/>
                <a:gd name="T91" fmla="*/ 1185 h 1371"/>
                <a:gd name="T92" fmla="*/ 715 w 1041"/>
                <a:gd name="T93" fmla="*/ 1173 h 1371"/>
                <a:gd name="T94" fmla="*/ 715 w 1041"/>
                <a:gd name="T95" fmla="*/ 1202 h 1371"/>
                <a:gd name="T96" fmla="*/ 660 w 1041"/>
                <a:gd name="T97" fmla="*/ 1283 h 1371"/>
                <a:gd name="T98" fmla="*/ 614 w 1041"/>
                <a:gd name="T99" fmla="*/ 1325 h 1371"/>
                <a:gd name="T100" fmla="*/ 537 w 1041"/>
                <a:gd name="T101" fmla="*/ 1363 h 1371"/>
                <a:gd name="T102" fmla="*/ 461 w 1041"/>
                <a:gd name="T103" fmla="*/ 1371 h 1371"/>
                <a:gd name="T104" fmla="*/ 410 w 1041"/>
                <a:gd name="T105" fmla="*/ 1338 h 1371"/>
                <a:gd name="T106" fmla="*/ 351 w 1041"/>
                <a:gd name="T107" fmla="*/ 1316 h 1371"/>
                <a:gd name="T108" fmla="*/ 296 w 1041"/>
                <a:gd name="T109" fmla="*/ 1278 h 1371"/>
                <a:gd name="T110" fmla="*/ 224 w 1041"/>
                <a:gd name="T111" fmla="*/ 1270 h 1371"/>
                <a:gd name="T112" fmla="*/ 161 w 1041"/>
                <a:gd name="T113" fmla="*/ 1194 h 1371"/>
                <a:gd name="T114" fmla="*/ 127 w 1041"/>
                <a:gd name="T115" fmla="*/ 1101 h 1371"/>
                <a:gd name="T116" fmla="*/ 80 w 1041"/>
                <a:gd name="T117" fmla="*/ 1079 h 1371"/>
                <a:gd name="T118" fmla="*/ 12 w 1041"/>
                <a:gd name="T119" fmla="*/ 1062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1" h="1371">
                  <a:moveTo>
                    <a:pt x="0" y="1045"/>
                  </a:moveTo>
                  <a:lnTo>
                    <a:pt x="0" y="1041"/>
                  </a:lnTo>
                  <a:lnTo>
                    <a:pt x="4" y="1037"/>
                  </a:lnTo>
                  <a:lnTo>
                    <a:pt x="4" y="1033"/>
                  </a:lnTo>
                  <a:lnTo>
                    <a:pt x="8" y="1029"/>
                  </a:lnTo>
                  <a:lnTo>
                    <a:pt x="12" y="1020"/>
                  </a:lnTo>
                  <a:lnTo>
                    <a:pt x="21" y="1016"/>
                  </a:lnTo>
                  <a:lnTo>
                    <a:pt x="25" y="1012"/>
                  </a:lnTo>
                  <a:lnTo>
                    <a:pt x="38" y="1003"/>
                  </a:lnTo>
                  <a:lnTo>
                    <a:pt x="51" y="995"/>
                  </a:lnTo>
                  <a:lnTo>
                    <a:pt x="55" y="990"/>
                  </a:lnTo>
                  <a:lnTo>
                    <a:pt x="59" y="990"/>
                  </a:lnTo>
                  <a:lnTo>
                    <a:pt x="63" y="986"/>
                  </a:lnTo>
                  <a:lnTo>
                    <a:pt x="67" y="986"/>
                  </a:lnTo>
                  <a:lnTo>
                    <a:pt x="72" y="986"/>
                  </a:lnTo>
                  <a:lnTo>
                    <a:pt x="80" y="986"/>
                  </a:lnTo>
                  <a:lnTo>
                    <a:pt x="93" y="986"/>
                  </a:lnTo>
                  <a:lnTo>
                    <a:pt x="97" y="986"/>
                  </a:lnTo>
                  <a:lnTo>
                    <a:pt x="101" y="986"/>
                  </a:lnTo>
                  <a:lnTo>
                    <a:pt x="106" y="982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14" y="978"/>
                  </a:lnTo>
                  <a:lnTo>
                    <a:pt x="118" y="965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27" y="957"/>
                  </a:lnTo>
                  <a:lnTo>
                    <a:pt x="131" y="952"/>
                  </a:lnTo>
                  <a:lnTo>
                    <a:pt x="135" y="952"/>
                  </a:lnTo>
                  <a:lnTo>
                    <a:pt x="144" y="948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5" y="935"/>
                  </a:lnTo>
                  <a:lnTo>
                    <a:pt x="169" y="931"/>
                  </a:lnTo>
                  <a:lnTo>
                    <a:pt x="173" y="927"/>
                  </a:lnTo>
                  <a:lnTo>
                    <a:pt x="178" y="927"/>
                  </a:lnTo>
                  <a:lnTo>
                    <a:pt x="182" y="918"/>
                  </a:lnTo>
                  <a:lnTo>
                    <a:pt x="186" y="914"/>
                  </a:lnTo>
                  <a:lnTo>
                    <a:pt x="186" y="910"/>
                  </a:lnTo>
                  <a:lnTo>
                    <a:pt x="190" y="906"/>
                  </a:lnTo>
                  <a:lnTo>
                    <a:pt x="190" y="902"/>
                  </a:lnTo>
                  <a:lnTo>
                    <a:pt x="194" y="897"/>
                  </a:lnTo>
                  <a:lnTo>
                    <a:pt x="194" y="893"/>
                  </a:lnTo>
                  <a:lnTo>
                    <a:pt x="194" y="889"/>
                  </a:lnTo>
                  <a:lnTo>
                    <a:pt x="194" y="885"/>
                  </a:lnTo>
                  <a:lnTo>
                    <a:pt x="194" y="876"/>
                  </a:lnTo>
                  <a:lnTo>
                    <a:pt x="194" y="868"/>
                  </a:lnTo>
                  <a:lnTo>
                    <a:pt x="194" y="863"/>
                  </a:lnTo>
                  <a:lnTo>
                    <a:pt x="190" y="855"/>
                  </a:lnTo>
                  <a:lnTo>
                    <a:pt x="186" y="847"/>
                  </a:lnTo>
                  <a:lnTo>
                    <a:pt x="186" y="838"/>
                  </a:lnTo>
                  <a:lnTo>
                    <a:pt x="182" y="821"/>
                  </a:lnTo>
                  <a:lnTo>
                    <a:pt x="182" y="813"/>
                  </a:lnTo>
                  <a:lnTo>
                    <a:pt x="182" y="808"/>
                  </a:lnTo>
                  <a:lnTo>
                    <a:pt x="182" y="804"/>
                  </a:lnTo>
                  <a:lnTo>
                    <a:pt x="186" y="800"/>
                  </a:lnTo>
                  <a:lnTo>
                    <a:pt x="194" y="800"/>
                  </a:lnTo>
                  <a:lnTo>
                    <a:pt x="199" y="800"/>
                  </a:lnTo>
                  <a:lnTo>
                    <a:pt x="203" y="804"/>
                  </a:lnTo>
                  <a:lnTo>
                    <a:pt x="211" y="804"/>
                  </a:lnTo>
                  <a:lnTo>
                    <a:pt x="250" y="817"/>
                  </a:lnTo>
                  <a:lnTo>
                    <a:pt x="262" y="821"/>
                  </a:lnTo>
                  <a:lnTo>
                    <a:pt x="279" y="825"/>
                  </a:lnTo>
                  <a:lnTo>
                    <a:pt x="288" y="830"/>
                  </a:lnTo>
                  <a:lnTo>
                    <a:pt x="296" y="830"/>
                  </a:lnTo>
                  <a:lnTo>
                    <a:pt x="300" y="830"/>
                  </a:lnTo>
                  <a:lnTo>
                    <a:pt x="305" y="830"/>
                  </a:lnTo>
                  <a:lnTo>
                    <a:pt x="309" y="830"/>
                  </a:lnTo>
                  <a:lnTo>
                    <a:pt x="313" y="830"/>
                  </a:lnTo>
                  <a:lnTo>
                    <a:pt x="317" y="825"/>
                  </a:lnTo>
                  <a:lnTo>
                    <a:pt x="326" y="825"/>
                  </a:lnTo>
                  <a:lnTo>
                    <a:pt x="330" y="821"/>
                  </a:lnTo>
                  <a:lnTo>
                    <a:pt x="351" y="808"/>
                  </a:lnTo>
                  <a:lnTo>
                    <a:pt x="368" y="796"/>
                  </a:lnTo>
                  <a:lnTo>
                    <a:pt x="372" y="791"/>
                  </a:lnTo>
                  <a:lnTo>
                    <a:pt x="377" y="787"/>
                  </a:lnTo>
                  <a:lnTo>
                    <a:pt x="381" y="783"/>
                  </a:lnTo>
                  <a:lnTo>
                    <a:pt x="385" y="779"/>
                  </a:lnTo>
                  <a:lnTo>
                    <a:pt x="389" y="775"/>
                  </a:lnTo>
                  <a:lnTo>
                    <a:pt x="389" y="770"/>
                  </a:lnTo>
                  <a:lnTo>
                    <a:pt x="393" y="762"/>
                  </a:lnTo>
                  <a:lnTo>
                    <a:pt x="393" y="758"/>
                  </a:lnTo>
                  <a:lnTo>
                    <a:pt x="393" y="753"/>
                  </a:lnTo>
                  <a:lnTo>
                    <a:pt x="393" y="749"/>
                  </a:lnTo>
                  <a:lnTo>
                    <a:pt x="389" y="749"/>
                  </a:lnTo>
                  <a:lnTo>
                    <a:pt x="389" y="741"/>
                  </a:lnTo>
                  <a:lnTo>
                    <a:pt x="385" y="732"/>
                  </a:lnTo>
                  <a:lnTo>
                    <a:pt x="377" y="719"/>
                  </a:lnTo>
                  <a:lnTo>
                    <a:pt x="377" y="711"/>
                  </a:lnTo>
                  <a:lnTo>
                    <a:pt x="372" y="707"/>
                  </a:lnTo>
                  <a:lnTo>
                    <a:pt x="372" y="698"/>
                  </a:lnTo>
                  <a:lnTo>
                    <a:pt x="368" y="690"/>
                  </a:lnTo>
                  <a:lnTo>
                    <a:pt x="368" y="686"/>
                  </a:lnTo>
                  <a:lnTo>
                    <a:pt x="368" y="669"/>
                  </a:lnTo>
                  <a:lnTo>
                    <a:pt x="368" y="656"/>
                  </a:lnTo>
                  <a:lnTo>
                    <a:pt x="368" y="652"/>
                  </a:lnTo>
                  <a:lnTo>
                    <a:pt x="368" y="648"/>
                  </a:lnTo>
                  <a:lnTo>
                    <a:pt x="368" y="643"/>
                  </a:lnTo>
                  <a:lnTo>
                    <a:pt x="372" y="639"/>
                  </a:lnTo>
                  <a:lnTo>
                    <a:pt x="377" y="639"/>
                  </a:lnTo>
                  <a:lnTo>
                    <a:pt x="381" y="643"/>
                  </a:lnTo>
                  <a:lnTo>
                    <a:pt x="385" y="648"/>
                  </a:lnTo>
                  <a:lnTo>
                    <a:pt x="389" y="648"/>
                  </a:lnTo>
                  <a:lnTo>
                    <a:pt x="393" y="652"/>
                  </a:lnTo>
                  <a:lnTo>
                    <a:pt x="398" y="652"/>
                  </a:lnTo>
                  <a:lnTo>
                    <a:pt x="406" y="652"/>
                  </a:lnTo>
                  <a:lnTo>
                    <a:pt x="410" y="652"/>
                  </a:lnTo>
                  <a:lnTo>
                    <a:pt x="415" y="652"/>
                  </a:lnTo>
                  <a:lnTo>
                    <a:pt x="419" y="652"/>
                  </a:lnTo>
                  <a:lnTo>
                    <a:pt x="423" y="652"/>
                  </a:lnTo>
                  <a:lnTo>
                    <a:pt x="427" y="648"/>
                  </a:lnTo>
                  <a:lnTo>
                    <a:pt x="432" y="648"/>
                  </a:lnTo>
                  <a:lnTo>
                    <a:pt x="474" y="622"/>
                  </a:lnTo>
                  <a:lnTo>
                    <a:pt x="487" y="618"/>
                  </a:lnTo>
                  <a:lnTo>
                    <a:pt x="520" y="601"/>
                  </a:lnTo>
                  <a:lnTo>
                    <a:pt x="529" y="597"/>
                  </a:lnTo>
                  <a:lnTo>
                    <a:pt x="533" y="592"/>
                  </a:lnTo>
                  <a:lnTo>
                    <a:pt x="537" y="592"/>
                  </a:lnTo>
                  <a:lnTo>
                    <a:pt x="542" y="588"/>
                  </a:lnTo>
                  <a:lnTo>
                    <a:pt x="546" y="588"/>
                  </a:lnTo>
                  <a:lnTo>
                    <a:pt x="550" y="584"/>
                  </a:lnTo>
                  <a:lnTo>
                    <a:pt x="550" y="580"/>
                  </a:lnTo>
                  <a:lnTo>
                    <a:pt x="554" y="576"/>
                  </a:lnTo>
                  <a:lnTo>
                    <a:pt x="554" y="571"/>
                  </a:lnTo>
                  <a:lnTo>
                    <a:pt x="554" y="567"/>
                  </a:lnTo>
                  <a:lnTo>
                    <a:pt x="554" y="563"/>
                  </a:lnTo>
                  <a:lnTo>
                    <a:pt x="554" y="559"/>
                  </a:lnTo>
                  <a:lnTo>
                    <a:pt x="554" y="554"/>
                  </a:lnTo>
                  <a:lnTo>
                    <a:pt x="554" y="546"/>
                  </a:lnTo>
                  <a:lnTo>
                    <a:pt x="550" y="542"/>
                  </a:lnTo>
                  <a:lnTo>
                    <a:pt x="550" y="533"/>
                  </a:lnTo>
                  <a:lnTo>
                    <a:pt x="546" y="529"/>
                  </a:lnTo>
                  <a:lnTo>
                    <a:pt x="542" y="521"/>
                  </a:lnTo>
                  <a:lnTo>
                    <a:pt x="537" y="516"/>
                  </a:lnTo>
                  <a:lnTo>
                    <a:pt x="533" y="508"/>
                  </a:lnTo>
                  <a:lnTo>
                    <a:pt x="516" y="491"/>
                  </a:lnTo>
                  <a:lnTo>
                    <a:pt x="516" y="487"/>
                  </a:lnTo>
                  <a:lnTo>
                    <a:pt x="512" y="482"/>
                  </a:lnTo>
                  <a:lnTo>
                    <a:pt x="508" y="474"/>
                  </a:lnTo>
                  <a:lnTo>
                    <a:pt x="504" y="470"/>
                  </a:lnTo>
                  <a:lnTo>
                    <a:pt x="504" y="461"/>
                  </a:lnTo>
                  <a:lnTo>
                    <a:pt x="499" y="453"/>
                  </a:lnTo>
                  <a:lnTo>
                    <a:pt x="491" y="427"/>
                  </a:lnTo>
                  <a:lnTo>
                    <a:pt x="491" y="419"/>
                  </a:lnTo>
                  <a:lnTo>
                    <a:pt x="487" y="406"/>
                  </a:lnTo>
                  <a:lnTo>
                    <a:pt x="482" y="398"/>
                  </a:lnTo>
                  <a:lnTo>
                    <a:pt x="482" y="393"/>
                  </a:lnTo>
                  <a:lnTo>
                    <a:pt x="478" y="377"/>
                  </a:lnTo>
                  <a:lnTo>
                    <a:pt x="478" y="368"/>
                  </a:lnTo>
                  <a:lnTo>
                    <a:pt x="478" y="360"/>
                  </a:lnTo>
                  <a:lnTo>
                    <a:pt x="470" y="343"/>
                  </a:lnTo>
                  <a:lnTo>
                    <a:pt x="470" y="334"/>
                  </a:lnTo>
                  <a:lnTo>
                    <a:pt x="465" y="305"/>
                  </a:lnTo>
                  <a:lnTo>
                    <a:pt x="461" y="296"/>
                  </a:lnTo>
                  <a:lnTo>
                    <a:pt x="457" y="279"/>
                  </a:lnTo>
                  <a:lnTo>
                    <a:pt x="457" y="275"/>
                  </a:lnTo>
                  <a:lnTo>
                    <a:pt x="457" y="271"/>
                  </a:lnTo>
                  <a:lnTo>
                    <a:pt x="461" y="262"/>
                  </a:lnTo>
                  <a:lnTo>
                    <a:pt x="465" y="245"/>
                  </a:lnTo>
                  <a:lnTo>
                    <a:pt x="470" y="237"/>
                  </a:lnTo>
                  <a:lnTo>
                    <a:pt x="474" y="228"/>
                  </a:lnTo>
                  <a:lnTo>
                    <a:pt x="478" y="220"/>
                  </a:lnTo>
                  <a:lnTo>
                    <a:pt x="482" y="211"/>
                  </a:lnTo>
                  <a:lnTo>
                    <a:pt x="487" y="199"/>
                  </a:lnTo>
                  <a:lnTo>
                    <a:pt x="491" y="195"/>
                  </a:lnTo>
                  <a:lnTo>
                    <a:pt x="491" y="190"/>
                  </a:lnTo>
                  <a:lnTo>
                    <a:pt x="491" y="186"/>
                  </a:lnTo>
                  <a:lnTo>
                    <a:pt x="491" y="182"/>
                  </a:lnTo>
                  <a:lnTo>
                    <a:pt x="487" y="182"/>
                  </a:lnTo>
                  <a:lnTo>
                    <a:pt x="487" y="178"/>
                  </a:lnTo>
                  <a:lnTo>
                    <a:pt x="482" y="178"/>
                  </a:lnTo>
                  <a:lnTo>
                    <a:pt x="470" y="182"/>
                  </a:lnTo>
                  <a:lnTo>
                    <a:pt x="461" y="182"/>
                  </a:lnTo>
                  <a:lnTo>
                    <a:pt x="457" y="182"/>
                  </a:lnTo>
                  <a:lnTo>
                    <a:pt x="453" y="182"/>
                  </a:lnTo>
                  <a:lnTo>
                    <a:pt x="448" y="182"/>
                  </a:lnTo>
                  <a:lnTo>
                    <a:pt x="444" y="178"/>
                  </a:lnTo>
                  <a:lnTo>
                    <a:pt x="440" y="178"/>
                  </a:lnTo>
                  <a:lnTo>
                    <a:pt x="440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23" y="156"/>
                  </a:lnTo>
                  <a:lnTo>
                    <a:pt x="419" y="148"/>
                  </a:lnTo>
                  <a:lnTo>
                    <a:pt x="415" y="144"/>
                  </a:lnTo>
                  <a:lnTo>
                    <a:pt x="415" y="139"/>
                  </a:lnTo>
                  <a:lnTo>
                    <a:pt x="415" y="135"/>
                  </a:lnTo>
                  <a:lnTo>
                    <a:pt x="415" y="131"/>
                  </a:lnTo>
                  <a:lnTo>
                    <a:pt x="415" y="127"/>
                  </a:lnTo>
                  <a:lnTo>
                    <a:pt x="415" y="123"/>
                  </a:lnTo>
                  <a:lnTo>
                    <a:pt x="415" y="118"/>
                  </a:lnTo>
                  <a:lnTo>
                    <a:pt x="415" y="110"/>
                  </a:lnTo>
                  <a:lnTo>
                    <a:pt x="419" y="106"/>
                  </a:lnTo>
                  <a:lnTo>
                    <a:pt x="419" y="101"/>
                  </a:lnTo>
                  <a:lnTo>
                    <a:pt x="419" y="97"/>
                  </a:lnTo>
                  <a:lnTo>
                    <a:pt x="415" y="97"/>
                  </a:lnTo>
                  <a:lnTo>
                    <a:pt x="415" y="93"/>
                  </a:lnTo>
                  <a:lnTo>
                    <a:pt x="415" y="89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06" y="76"/>
                  </a:lnTo>
                  <a:lnTo>
                    <a:pt x="402" y="72"/>
                  </a:lnTo>
                  <a:lnTo>
                    <a:pt x="398" y="68"/>
                  </a:lnTo>
                  <a:lnTo>
                    <a:pt x="385" y="59"/>
                  </a:lnTo>
                  <a:lnTo>
                    <a:pt x="381" y="59"/>
                  </a:lnTo>
                  <a:lnTo>
                    <a:pt x="377" y="55"/>
                  </a:lnTo>
                  <a:lnTo>
                    <a:pt x="372" y="51"/>
                  </a:lnTo>
                  <a:lnTo>
                    <a:pt x="372" y="46"/>
                  </a:lnTo>
                  <a:lnTo>
                    <a:pt x="368" y="42"/>
                  </a:lnTo>
                  <a:lnTo>
                    <a:pt x="364" y="38"/>
                  </a:lnTo>
                  <a:lnTo>
                    <a:pt x="364" y="34"/>
                  </a:lnTo>
                  <a:lnTo>
                    <a:pt x="360" y="29"/>
                  </a:lnTo>
                  <a:lnTo>
                    <a:pt x="360" y="21"/>
                  </a:lnTo>
                  <a:lnTo>
                    <a:pt x="364" y="17"/>
                  </a:lnTo>
                  <a:lnTo>
                    <a:pt x="364" y="12"/>
                  </a:lnTo>
                  <a:lnTo>
                    <a:pt x="364" y="8"/>
                  </a:lnTo>
                  <a:lnTo>
                    <a:pt x="368" y="8"/>
                  </a:lnTo>
                  <a:lnTo>
                    <a:pt x="372" y="4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89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6" y="4"/>
                  </a:lnTo>
                  <a:lnTo>
                    <a:pt x="419" y="8"/>
                  </a:lnTo>
                  <a:lnTo>
                    <a:pt x="427" y="12"/>
                  </a:lnTo>
                  <a:lnTo>
                    <a:pt x="432" y="12"/>
                  </a:lnTo>
                  <a:lnTo>
                    <a:pt x="440" y="17"/>
                  </a:lnTo>
                  <a:lnTo>
                    <a:pt x="444" y="17"/>
                  </a:lnTo>
                  <a:lnTo>
                    <a:pt x="453" y="17"/>
                  </a:lnTo>
                  <a:lnTo>
                    <a:pt x="474" y="17"/>
                  </a:lnTo>
                  <a:lnTo>
                    <a:pt x="478" y="17"/>
                  </a:lnTo>
                  <a:lnTo>
                    <a:pt x="487" y="17"/>
                  </a:lnTo>
                  <a:lnTo>
                    <a:pt x="491" y="17"/>
                  </a:lnTo>
                  <a:lnTo>
                    <a:pt x="499" y="21"/>
                  </a:lnTo>
                  <a:lnTo>
                    <a:pt x="504" y="21"/>
                  </a:lnTo>
                  <a:lnTo>
                    <a:pt x="508" y="21"/>
                  </a:lnTo>
                  <a:lnTo>
                    <a:pt x="516" y="25"/>
                  </a:lnTo>
                  <a:lnTo>
                    <a:pt x="520" y="25"/>
                  </a:lnTo>
                  <a:lnTo>
                    <a:pt x="525" y="29"/>
                  </a:lnTo>
                  <a:lnTo>
                    <a:pt x="529" y="34"/>
                  </a:lnTo>
                  <a:lnTo>
                    <a:pt x="533" y="38"/>
                  </a:lnTo>
                  <a:lnTo>
                    <a:pt x="546" y="55"/>
                  </a:lnTo>
                  <a:lnTo>
                    <a:pt x="550" y="59"/>
                  </a:lnTo>
                  <a:lnTo>
                    <a:pt x="554" y="63"/>
                  </a:lnTo>
                  <a:lnTo>
                    <a:pt x="563" y="68"/>
                  </a:lnTo>
                  <a:lnTo>
                    <a:pt x="567" y="72"/>
                  </a:lnTo>
                  <a:lnTo>
                    <a:pt x="575" y="76"/>
                  </a:lnTo>
                  <a:lnTo>
                    <a:pt x="584" y="80"/>
                  </a:lnTo>
                  <a:lnTo>
                    <a:pt x="588" y="80"/>
                  </a:lnTo>
                  <a:lnTo>
                    <a:pt x="592" y="80"/>
                  </a:lnTo>
                  <a:lnTo>
                    <a:pt x="601" y="76"/>
                  </a:lnTo>
                  <a:lnTo>
                    <a:pt x="605" y="72"/>
                  </a:lnTo>
                  <a:lnTo>
                    <a:pt x="614" y="63"/>
                  </a:lnTo>
                  <a:lnTo>
                    <a:pt x="618" y="63"/>
                  </a:lnTo>
                  <a:lnTo>
                    <a:pt x="622" y="59"/>
                  </a:lnTo>
                  <a:lnTo>
                    <a:pt x="626" y="59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9"/>
                  </a:lnTo>
                  <a:lnTo>
                    <a:pt x="647" y="59"/>
                  </a:lnTo>
                  <a:lnTo>
                    <a:pt x="656" y="63"/>
                  </a:lnTo>
                  <a:lnTo>
                    <a:pt x="656" y="68"/>
                  </a:lnTo>
                  <a:lnTo>
                    <a:pt x="660" y="72"/>
                  </a:lnTo>
                  <a:lnTo>
                    <a:pt x="664" y="72"/>
                  </a:lnTo>
                  <a:lnTo>
                    <a:pt x="669" y="76"/>
                  </a:lnTo>
                  <a:lnTo>
                    <a:pt x="669" y="80"/>
                  </a:lnTo>
                  <a:lnTo>
                    <a:pt x="673" y="89"/>
                  </a:lnTo>
                  <a:lnTo>
                    <a:pt x="673" y="93"/>
                  </a:lnTo>
                  <a:lnTo>
                    <a:pt x="677" y="97"/>
                  </a:lnTo>
                  <a:lnTo>
                    <a:pt x="686" y="106"/>
                  </a:lnTo>
                  <a:lnTo>
                    <a:pt x="686" y="110"/>
                  </a:lnTo>
                  <a:lnTo>
                    <a:pt x="690" y="110"/>
                  </a:lnTo>
                  <a:lnTo>
                    <a:pt x="694" y="110"/>
                  </a:lnTo>
                  <a:lnTo>
                    <a:pt x="698" y="110"/>
                  </a:lnTo>
                  <a:lnTo>
                    <a:pt x="702" y="114"/>
                  </a:lnTo>
                  <a:lnTo>
                    <a:pt x="711" y="114"/>
                  </a:lnTo>
                  <a:lnTo>
                    <a:pt x="724" y="114"/>
                  </a:lnTo>
                  <a:lnTo>
                    <a:pt x="736" y="114"/>
                  </a:lnTo>
                  <a:lnTo>
                    <a:pt x="745" y="114"/>
                  </a:lnTo>
                  <a:lnTo>
                    <a:pt x="749" y="114"/>
                  </a:lnTo>
                  <a:lnTo>
                    <a:pt x="753" y="114"/>
                  </a:lnTo>
                  <a:lnTo>
                    <a:pt x="758" y="114"/>
                  </a:lnTo>
                  <a:lnTo>
                    <a:pt x="753" y="123"/>
                  </a:lnTo>
                  <a:lnTo>
                    <a:pt x="753" y="131"/>
                  </a:lnTo>
                  <a:lnTo>
                    <a:pt x="753" y="144"/>
                  </a:lnTo>
                  <a:lnTo>
                    <a:pt x="753" y="152"/>
                  </a:lnTo>
                  <a:lnTo>
                    <a:pt x="753" y="165"/>
                  </a:lnTo>
                  <a:lnTo>
                    <a:pt x="753" y="173"/>
                  </a:lnTo>
                  <a:lnTo>
                    <a:pt x="753" y="182"/>
                  </a:lnTo>
                  <a:lnTo>
                    <a:pt x="753" y="195"/>
                  </a:lnTo>
                  <a:lnTo>
                    <a:pt x="753" y="203"/>
                  </a:lnTo>
                  <a:lnTo>
                    <a:pt x="758" y="207"/>
                  </a:lnTo>
                  <a:lnTo>
                    <a:pt x="758" y="220"/>
                  </a:lnTo>
                  <a:lnTo>
                    <a:pt x="766" y="245"/>
                  </a:lnTo>
                  <a:lnTo>
                    <a:pt x="766" y="250"/>
                  </a:lnTo>
                  <a:lnTo>
                    <a:pt x="770" y="262"/>
                  </a:lnTo>
                  <a:lnTo>
                    <a:pt x="770" y="275"/>
                  </a:lnTo>
                  <a:lnTo>
                    <a:pt x="774" y="288"/>
                  </a:lnTo>
                  <a:lnTo>
                    <a:pt x="774" y="296"/>
                  </a:lnTo>
                  <a:lnTo>
                    <a:pt x="779" y="309"/>
                  </a:lnTo>
                  <a:lnTo>
                    <a:pt x="779" y="330"/>
                  </a:lnTo>
                  <a:lnTo>
                    <a:pt x="783" y="338"/>
                  </a:lnTo>
                  <a:lnTo>
                    <a:pt x="783" y="347"/>
                  </a:lnTo>
                  <a:lnTo>
                    <a:pt x="783" y="355"/>
                  </a:lnTo>
                  <a:lnTo>
                    <a:pt x="787" y="355"/>
                  </a:lnTo>
                  <a:lnTo>
                    <a:pt x="787" y="360"/>
                  </a:lnTo>
                  <a:lnTo>
                    <a:pt x="791" y="364"/>
                  </a:lnTo>
                  <a:lnTo>
                    <a:pt x="791" y="368"/>
                  </a:lnTo>
                  <a:lnTo>
                    <a:pt x="796" y="377"/>
                  </a:lnTo>
                  <a:lnTo>
                    <a:pt x="800" y="381"/>
                  </a:lnTo>
                  <a:lnTo>
                    <a:pt x="804" y="385"/>
                  </a:lnTo>
                  <a:lnTo>
                    <a:pt x="808" y="389"/>
                  </a:lnTo>
                  <a:lnTo>
                    <a:pt x="813" y="393"/>
                  </a:lnTo>
                  <a:lnTo>
                    <a:pt x="817" y="393"/>
                  </a:lnTo>
                  <a:lnTo>
                    <a:pt x="821" y="393"/>
                  </a:lnTo>
                  <a:lnTo>
                    <a:pt x="825" y="393"/>
                  </a:lnTo>
                  <a:lnTo>
                    <a:pt x="829" y="398"/>
                  </a:lnTo>
                  <a:lnTo>
                    <a:pt x="838" y="398"/>
                  </a:lnTo>
                  <a:lnTo>
                    <a:pt x="842" y="398"/>
                  </a:lnTo>
                  <a:lnTo>
                    <a:pt x="846" y="402"/>
                  </a:lnTo>
                  <a:lnTo>
                    <a:pt x="855" y="402"/>
                  </a:lnTo>
                  <a:lnTo>
                    <a:pt x="859" y="406"/>
                  </a:lnTo>
                  <a:lnTo>
                    <a:pt x="863" y="410"/>
                  </a:lnTo>
                  <a:lnTo>
                    <a:pt x="868" y="410"/>
                  </a:lnTo>
                  <a:lnTo>
                    <a:pt x="872" y="415"/>
                  </a:lnTo>
                  <a:lnTo>
                    <a:pt x="876" y="419"/>
                  </a:lnTo>
                  <a:lnTo>
                    <a:pt x="880" y="419"/>
                  </a:lnTo>
                  <a:lnTo>
                    <a:pt x="885" y="419"/>
                  </a:lnTo>
                  <a:lnTo>
                    <a:pt x="889" y="415"/>
                  </a:lnTo>
                  <a:lnTo>
                    <a:pt x="893" y="415"/>
                  </a:lnTo>
                  <a:lnTo>
                    <a:pt x="893" y="410"/>
                  </a:lnTo>
                  <a:lnTo>
                    <a:pt x="897" y="406"/>
                  </a:lnTo>
                  <a:lnTo>
                    <a:pt x="893" y="402"/>
                  </a:lnTo>
                  <a:lnTo>
                    <a:pt x="893" y="389"/>
                  </a:lnTo>
                  <a:lnTo>
                    <a:pt x="893" y="381"/>
                  </a:lnTo>
                  <a:lnTo>
                    <a:pt x="889" y="372"/>
                  </a:lnTo>
                  <a:lnTo>
                    <a:pt x="889" y="368"/>
                  </a:lnTo>
                  <a:lnTo>
                    <a:pt x="889" y="364"/>
                  </a:lnTo>
                  <a:lnTo>
                    <a:pt x="889" y="360"/>
                  </a:lnTo>
                  <a:lnTo>
                    <a:pt x="889" y="355"/>
                  </a:lnTo>
                  <a:lnTo>
                    <a:pt x="893" y="355"/>
                  </a:lnTo>
                  <a:lnTo>
                    <a:pt x="893" y="351"/>
                  </a:lnTo>
                  <a:lnTo>
                    <a:pt x="897" y="351"/>
                  </a:lnTo>
                  <a:lnTo>
                    <a:pt x="901" y="355"/>
                  </a:lnTo>
                  <a:lnTo>
                    <a:pt x="906" y="355"/>
                  </a:lnTo>
                  <a:lnTo>
                    <a:pt x="910" y="360"/>
                  </a:lnTo>
                  <a:lnTo>
                    <a:pt x="927" y="372"/>
                  </a:lnTo>
                  <a:lnTo>
                    <a:pt x="944" y="385"/>
                  </a:lnTo>
                  <a:lnTo>
                    <a:pt x="952" y="389"/>
                  </a:lnTo>
                  <a:lnTo>
                    <a:pt x="978" y="415"/>
                  </a:lnTo>
                  <a:lnTo>
                    <a:pt x="982" y="419"/>
                  </a:lnTo>
                  <a:lnTo>
                    <a:pt x="986" y="423"/>
                  </a:lnTo>
                  <a:lnTo>
                    <a:pt x="990" y="432"/>
                  </a:lnTo>
                  <a:lnTo>
                    <a:pt x="995" y="436"/>
                  </a:lnTo>
                  <a:lnTo>
                    <a:pt x="999" y="440"/>
                  </a:lnTo>
                  <a:lnTo>
                    <a:pt x="1003" y="444"/>
                  </a:lnTo>
                  <a:lnTo>
                    <a:pt x="1007" y="453"/>
                  </a:lnTo>
                  <a:lnTo>
                    <a:pt x="1007" y="457"/>
                  </a:lnTo>
                  <a:lnTo>
                    <a:pt x="1012" y="461"/>
                  </a:lnTo>
                  <a:lnTo>
                    <a:pt x="1016" y="470"/>
                  </a:lnTo>
                  <a:lnTo>
                    <a:pt x="1016" y="478"/>
                  </a:lnTo>
                  <a:lnTo>
                    <a:pt x="1020" y="482"/>
                  </a:lnTo>
                  <a:lnTo>
                    <a:pt x="1020" y="491"/>
                  </a:lnTo>
                  <a:lnTo>
                    <a:pt x="1024" y="495"/>
                  </a:lnTo>
                  <a:lnTo>
                    <a:pt x="1024" y="508"/>
                  </a:lnTo>
                  <a:lnTo>
                    <a:pt x="1028" y="525"/>
                  </a:lnTo>
                  <a:lnTo>
                    <a:pt x="1033" y="537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37" y="563"/>
                  </a:lnTo>
                  <a:lnTo>
                    <a:pt x="1037" y="567"/>
                  </a:lnTo>
                  <a:lnTo>
                    <a:pt x="1041" y="567"/>
                  </a:lnTo>
                  <a:lnTo>
                    <a:pt x="1037" y="567"/>
                  </a:lnTo>
                  <a:lnTo>
                    <a:pt x="1037" y="571"/>
                  </a:lnTo>
                  <a:lnTo>
                    <a:pt x="1033" y="576"/>
                  </a:lnTo>
                  <a:lnTo>
                    <a:pt x="1033" y="580"/>
                  </a:lnTo>
                  <a:lnTo>
                    <a:pt x="1028" y="588"/>
                  </a:lnTo>
                  <a:lnTo>
                    <a:pt x="1028" y="597"/>
                  </a:lnTo>
                  <a:lnTo>
                    <a:pt x="1028" y="601"/>
                  </a:lnTo>
                  <a:lnTo>
                    <a:pt x="1028" y="609"/>
                  </a:lnTo>
                  <a:lnTo>
                    <a:pt x="1028" y="614"/>
                  </a:lnTo>
                  <a:lnTo>
                    <a:pt x="1028" y="622"/>
                  </a:lnTo>
                  <a:lnTo>
                    <a:pt x="1028" y="626"/>
                  </a:lnTo>
                  <a:lnTo>
                    <a:pt x="1028" y="631"/>
                  </a:lnTo>
                  <a:lnTo>
                    <a:pt x="1028" y="639"/>
                  </a:lnTo>
                  <a:lnTo>
                    <a:pt x="1028" y="648"/>
                  </a:lnTo>
                  <a:lnTo>
                    <a:pt x="1028" y="652"/>
                  </a:lnTo>
                  <a:lnTo>
                    <a:pt x="1028" y="660"/>
                  </a:lnTo>
                  <a:lnTo>
                    <a:pt x="1033" y="664"/>
                  </a:lnTo>
                  <a:lnTo>
                    <a:pt x="1033" y="673"/>
                  </a:lnTo>
                  <a:lnTo>
                    <a:pt x="1041" y="690"/>
                  </a:lnTo>
                  <a:lnTo>
                    <a:pt x="1041" y="694"/>
                  </a:lnTo>
                  <a:lnTo>
                    <a:pt x="1041" y="698"/>
                  </a:lnTo>
                  <a:lnTo>
                    <a:pt x="1041" y="707"/>
                  </a:lnTo>
                  <a:lnTo>
                    <a:pt x="1041" y="711"/>
                  </a:lnTo>
                  <a:lnTo>
                    <a:pt x="1041" y="715"/>
                  </a:lnTo>
                  <a:lnTo>
                    <a:pt x="1041" y="724"/>
                  </a:lnTo>
                  <a:lnTo>
                    <a:pt x="1037" y="728"/>
                  </a:lnTo>
                  <a:lnTo>
                    <a:pt x="1037" y="736"/>
                  </a:lnTo>
                  <a:lnTo>
                    <a:pt x="1033" y="741"/>
                  </a:lnTo>
                  <a:lnTo>
                    <a:pt x="1033" y="745"/>
                  </a:lnTo>
                  <a:lnTo>
                    <a:pt x="1028" y="749"/>
                  </a:lnTo>
                  <a:lnTo>
                    <a:pt x="1024" y="758"/>
                  </a:lnTo>
                  <a:lnTo>
                    <a:pt x="1007" y="779"/>
                  </a:lnTo>
                  <a:lnTo>
                    <a:pt x="999" y="791"/>
                  </a:lnTo>
                  <a:lnTo>
                    <a:pt x="995" y="796"/>
                  </a:lnTo>
                  <a:lnTo>
                    <a:pt x="990" y="804"/>
                  </a:lnTo>
                  <a:lnTo>
                    <a:pt x="990" y="808"/>
                  </a:lnTo>
                  <a:lnTo>
                    <a:pt x="986" y="817"/>
                  </a:lnTo>
                  <a:lnTo>
                    <a:pt x="982" y="830"/>
                  </a:lnTo>
                  <a:lnTo>
                    <a:pt x="978" y="838"/>
                  </a:lnTo>
                  <a:lnTo>
                    <a:pt x="978" y="842"/>
                  </a:lnTo>
                  <a:lnTo>
                    <a:pt x="969" y="868"/>
                  </a:lnTo>
                  <a:lnTo>
                    <a:pt x="965" y="880"/>
                  </a:lnTo>
                  <a:lnTo>
                    <a:pt x="961" y="889"/>
                  </a:lnTo>
                  <a:lnTo>
                    <a:pt x="961" y="897"/>
                  </a:lnTo>
                  <a:lnTo>
                    <a:pt x="956" y="902"/>
                  </a:lnTo>
                  <a:lnTo>
                    <a:pt x="952" y="906"/>
                  </a:lnTo>
                  <a:lnTo>
                    <a:pt x="952" y="910"/>
                  </a:lnTo>
                  <a:lnTo>
                    <a:pt x="948" y="914"/>
                  </a:lnTo>
                  <a:lnTo>
                    <a:pt x="944" y="914"/>
                  </a:lnTo>
                  <a:lnTo>
                    <a:pt x="944" y="918"/>
                  </a:lnTo>
                  <a:lnTo>
                    <a:pt x="935" y="923"/>
                  </a:lnTo>
                  <a:lnTo>
                    <a:pt x="931" y="923"/>
                  </a:lnTo>
                  <a:lnTo>
                    <a:pt x="927" y="927"/>
                  </a:lnTo>
                  <a:lnTo>
                    <a:pt x="918" y="931"/>
                  </a:lnTo>
                  <a:lnTo>
                    <a:pt x="914" y="931"/>
                  </a:lnTo>
                  <a:lnTo>
                    <a:pt x="910" y="935"/>
                  </a:lnTo>
                  <a:lnTo>
                    <a:pt x="897" y="940"/>
                  </a:lnTo>
                  <a:lnTo>
                    <a:pt x="885" y="944"/>
                  </a:lnTo>
                  <a:lnTo>
                    <a:pt x="868" y="952"/>
                  </a:lnTo>
                  <a:lnTo>
                    <a:pt x="859" y="952"/>
                  </a:lnTo>
                  <a:lnTo>
                    <a:pt x="846" y="957"/>
                  </a:lnTo>
                  <a:lnTo>
                    <a:pt x="842" y="961"/>
                  </a:lnTo>
                  <a:lnTo>
                    <a:pt x="834" y="961"/>
                  </a:lnTo>
                  <a:lnTo>
                    <a:pt x="821" y="965"/>
                  </a:lnTo>
                  <a:lnTo>
                    <a:pt x="808" y="965"/>
                  </a:lnTo>
                  <a:lnTo>
                    <a:pt x="800" y="965"/>
                  </a:lnTo>
                  <a:lnTo>
                    <a:pt x="791" y="969"/>
                  </a:lnTo>
                  <a:lnTo>
                    <a:pt x="787" y="969"/>
                  </a:lnTo>
                  <a:lnTo>
                    <a:pt x="774" y="965"/>
                  </a:lnTo>
                  <a:lnTo>
                    <a:pt x="766" y="965"/>
                  </a:lnTo>
                  <a:lnTo>
                    <a:pt x="745" y="961"/>
                  </a:lnTo>
                  <a:lnTo>
                    <a:pt x="741" y="961"/>
                  </a:lnTo>
                  <a:lnTo>
                    <a:pt x="732" y="961"/>
                  </a:lnTo>
                  <a:lnTo>
                    <a:pt x="728" y="961"/>
                  </a:lnTo>
                  <a:lnTo>
                    <a:pt x="724" y="961"/>
                  </a:lnTo>
                  <a:lnTo>
                    <a:pt x="719" y="961"/>
                  </a:lnTo>
                  <a:lnTo>
                    <a:pt x="711" y="965"/>
                  </a:lnTo>
                  <a:lnTo>
                    <a:pt x="707" y="965"/>
                  </a:lnTo>
                  <a:lnTo>
                    <a:pt x="698" y="969"/>
                  </a:lnTo>
                  <a:lnTo>
                    <a:pt x="690" y="974"/>
                  </a:lnTo>
                  <a:lnTo>
                    <a:pt x="686" y="978"/>
                  </a:lnTo>
                  <a:lnTo>
                    <a:pt x="681" y="982"/>
                  </a:lnTo>
                  <a:lnTo>
                    <a:pt x="677" y="982"/>
                  </a:lnTo>
                  <a:lnTo>
                    <a:pt x="669" y="990"/>
                  </a:lnTo>
                  <a:lnTo>
                    <a:pt x="660" y="995"/>
                  </a:lnTo>
                  <a:lnTo>
                    <a:pt x="656" y="999"/>
                  </a:lnTo>
                  <a:lnTo>
                    <a:pt x="656" y="1003"/>
                  </a:lnTo>
                  <a:lnTo>
                    <a:pt x="652" y="1007"/>
                  </a:lnTo>
                  <a:lnTo>
                    <a:pt x="647" y="1012"/>
                  </a:lnTo>
                  <a:lnTo>
                    <a:pt x="647" y="1016"/>
                  </a:lnTo>
                  <a:lnTo>
                    <a:pt x="647" y="1020"/>
                  </a:lnTo>
                  <a:lnTo>
                    <a:pt x="647" y="1024"/>
                  </a:lnTo>
                  <a:lnTo>
                    <a:pt x="647" y="1029"/>
                  </a:lnTo>
                  <a:lnTo>
                    <a:pt x="647" y="1033"/>
                  </a:lnTo>
                  <a:lnTo>
                    <a:pt x="652" y="1037"/>
                  </a:lnTo>
                  <a:lnTo>
                    <a:pt x="656" y="1041"/>
                  </a:lnTo>
                  <a:lnTo>
                    <a:pt x="660" y="1045"/>
                  </a:lnTo>
                  <a:lnTo>
                    <a:pt x="664" y="1050"/>
                  </a:lnTo>
                  <a:lnTo>
                    <a:pt x="673" y="1054"/>
                  </a:lnTo>
                  <a:lnTo>
                    <a:pt x="677" y="1058"/>
                  </a:lnTo>
                  <a:lnTo>
                    <a:pt x="686" y="1058"/>
                  </a:lnTo>
                  <a:lnTo>
                    <a:pt x="690" y="1062"/>
                  </a:lnTo>
                  <a:lnTo>
                    <a:pt x="694" y="1067"/>
                  </a:lnTo>
                  <a:lnTo>
                    <a:pt x="698" y="1071"/>
                  </a:lnTo>
                  <a:lnTo>
                    <a:pt x="702" y="1075"/>
                  </a:lnTo>
                  <a:lnTo>
                    <a:pt x="707" y="1075"/>
                  </a:lnTo>
                  <a:lnTo>
                    <a:pt x="719" y="1084"/>
                  </a:lnTo>
                  <a:lnTo>
                    <a:pt x="724" y="1088"/>
                  </a:lnTo>
                  <a:lnTo>
                    <a:pt x="732" y="1092"/>
                  </a:lnTo>
                  <a:lnTo>
                    <a:pt x="741" y="1096"/>
                  </a:lnTo>
                  <a:lnTo>
                    <a:pt x="741" y="1101"/>
                  </a:lnTo>
                  <a:lnTo>
                    <a:pt x="749" y="1105"/>
                  </a:lnTo>
                  <a:lnTo>
                    <a:pt x="766" y="1113"/>
                  </a:lnTo>
                  <a:lnTo>
                    <a:pt x="774" y="1117"/>
                  </a:lnTo>
                  <a:lnTo>
                    <a:pt x="779" y="1117"/>
                  </a:lnTo>
                  <a:lnTo>
                    <a:pt x="779" y="1122"/>
                  </a:lnTo>
                  <a:lnTo>
                    <a:pt x="783" y="1126"/>
                  </a:lnTo>
                  <a:lnTo>
                    <a:pt x="787" y="1126"/>
                  </a:lnTo>
                  <a:lnTo>
                    <a:pt x="787" y="1130"/>
                  </a:lnTo>
                  <a:lnTo>
                    <a:pt x="791" y="1130"/>
                  </a:lnTo>
                  <a:lnTo>
                    <a:pt x="791" y="1134"/>
                  </a:lnTo>
                  <a:lnTo>
                    <a:pt x="791" y="1139"/>
                  </a:lnTo>
                  <a:lnTo>
                    <a:pt x="787" y="1147"/>
                  </a:lnTo>
                  <a:lnTo>
                    <a:pt x="787" y="1151"/>
                  </a:lnTo>
                  <a:lnTo>
                    <a:pt x="787" y="1156"/>
                  </a:lnTo>
                  <a:lnTo>
                    <a:pt x="787" y="1160"/>
                  </a:lnTo>
                  <a:lnTo>
                    <a:pt x="791" y="1160"/>
                  </a:lnTo>
                  <a:lnTo>
                    <a:pt x="791" y="1164"/>
                  </a:lnTo>
                  <a:lnTo>
                    <a:pt x="791" y="1168"/>
                  </a:lnTo>
                  <a:lnTo>
                    <a:pt x="796" y="1177"/>
                  </a:lnTo>
                  <a:lnTo>
                    <a:pt x="800" y="1185"/>
                  </a:lnTo>
                  <a:lnTo>
                    <a:pt x="800" y="1189"/>
                  </a:lnTo>
                  <a:lnTo>
                    <a:pt x="796" y="1189"/>
                  </a:lnTo>
                  <a:lnTo>
                    <a:pt x="787" y="1185"/>
                  </a:lnTo>
                  <a:lnTo>
                    <a:pt x="783" y="1185"/>
                  </a:lnTo>
                  <a:lnTo>
                    <a:pt x="783" y="1181"/>
                  </a:lnTo>
                  <a:lnTo>
                    <a:pt x="774" y="1177"/>
                  </a:lnTo>
                  <a:lnTo>
                    <a:pt x="770" y="1177"/>
                  </a:lnTo>
                  <a:lnTo>
                    <a:pt x="766" y="1177"/>
                  </a:lnTo>
                  <a:lnTo>
                    <a:pt x="758" y="1177"/>
                  </a:lnTo>
                  <a:lnTo>
                    <a:pt x="753" y="1177"/>
                  </a:lnTo>
                  <a:lnTo>
                    <a:pt x="741" y="1173"/>
                  </a:lnTo>
                  <a:lnTo>
                    <a:pt x="732" y="1173"/>
                  </a:lnTo>
                  <a:lnTo>
                    <a:pt x="719" y="1173"/>
                  </a:lnTo>
                  <a:lnTo>
                    <a:pt x="715" y="1173"/>
                  </a:lnTo>
                  <a:lnTo>
                    <a:pt x="711" y="1173"/>
                  </a:lnTo>
                  <a:lnTo>
                    <a:pt x="707" y="1173"/>
                  </a:lnTo>
                  <a:lnTo>
                    <a:pt x="707" y="1177"/>
                  </a:lnTo>
                  <a:lnTo>
                    <a:pt x="702" y="1177"/>
                  </a:lnTo>
                  <a:lnTo>
                    <a:pt x="702" y="1181"/>
                  </a:lnTo>
                  <a:lnTo>
                    <a:pt x="702" y="1185"/>
                  </a:lnTo>
                  <a:lnTo>
                    <a:pt x="702" y="1189"/>
                  </a:lnTo>
                  <a:lnTo>
                    <a:pt x="707" y="1194"/>
                  </a:lnTo>
                  <a:lnTo>
                    <a:pt x="711" y="1198"/>
                  </a:lnTo>
                  <a:lnTo>
                    <a:pt x="711" y="1202"/>
                  </a:lnTo>
                  <a:lnTo>
                    <a:pt x="715" y="1202"/>
                  </a:lnTo>
                  <a:lnTo>
                    <a:pt x="719" y="1202"/>
                  </a:lnTo>
                  <a:lnTo>
                    <a:pt x="719" y="1206"/>
                  </a:lnTo>
                  <a:lnTo>
                    <a:pt x="715" y="1215"/>
                  </a:lnTo>
                  <a:lnTo>
                    <a:pt x="711" y="1219"/>
                  </a:lnTo>
                  <a:lnTo>
                    <a:pt x="707" y="1228"/>
                  </a:lnTo>
                  <a:lnTo>
                    <a:pt x="690" y="1244"/>
                  </a:lnTo>
                  <a:lnTo>
                    <a:pt x="686" y="1253"/>
                  </a:lnTo>
                  <a:lnTo>
                    <a:pt x="681" y="1257"/>
                  </a:lnTo>
                  <a:lnTo>
                    <a:pt x="673" y="1266"/>
                  </a:lnTo>
                  <a:lnTo>
                    <a:pt x="664" y="1283"/>
                  </a:lnTo>
                  <a:lnTo>
                    <a:pt x="660" y="1283"/>
                  </a:lnTo>
                  <a:lnTo>
                    <a:pt x="660" y="1287"/>
                  </a:lnTo>
                  <a:lnTo>
                    <a:pt x="656" y="1291"/>
                  </a:lnTo>
                  <a:lnTo>
                    <a:pt x="652" y="1295"/>
                  </a:lnTo>
                  <a:lnTo>
                    <a:pt x="647" y="1300"/>
                  </a:lnTo>
                  <a:lnTo>
                    <a:pt x="639" y="1304"/>
                  </a:lnTo>
                  <a:lnTo>
                    <a:pt x="635" y="1308"/>
                  </a:lnTo>
                  <a:lnTo>
                    <a:pt x="631" y="1312"/>
                  </a:lnTo>
                  <a:lnTo>
                    <a:pt x="626" y="1316"/>
                  </a:lnTo>
                  <a:lnTo>
                    <a:pt x="622" y="1321"/>
                  </a:lnTo>
                  <a:lnTo>
                    <a:pt x="618" y="1321"/>
                  </a:lnTo>
                  <a:lnTo>
                    <a:pt x="614" y="1325"/>
                  </a:lnTo>
                  <a:lnTo>
                    <a:pt x="597" y="1329"/>
                  </a:lnTo>
                  <a:lnTo>
                    <a:pt x="592" y="1329"/>
                  </a:lnTo>
                  <a:lnTo>
                    <a:pt x="588" y="1333"/>
                  </a:lnTo>
                  <a:lnTo>
                    <a:pt x="584" y="1333"/>
                  </a:lnTo>
                  <a:lnTo>
                    <a:pt x="580" y="1338"/>
                  </a:lnTo>
                  <a:lnTo>
                    <a:pt x="567" y="1350"/>
                  </a:lnTo>
                  <a:lnTo>
                    <a:pt x="563" y="1355"/>
                  </a:lnTo>
                  <a:lnTo>
                    <a:pt x="554" y="1359"/>
                  </a:lnTo>
                  <a:lnTo>
                    <a:pt x="550" y="1359"/>
                  </a:lnTo>
                  <a:lnTo>
                    <a:pt x="542" y="1363"/>
                  </a:lnTo>
                  <a:lnTo>
                    <a:pt x="537" y="1363"/>
                  </a:lnTo>
                  <a:lnTo>
                    <a:pt x="533" y="1367"/>
                  </a:lnTo>
                  <a:lnTo>
                    <a:pt x="529" y="1367"/>
                  </a:lnTo>
                  <a:lnTo>
                    <a:pt x="525" y="1367"/>
                  </a:lnTo>
                  <a:lnTo>
                    <a:pt x="516" y="1371"/>
                  </a:lnTo>
                  <a:lnTo>
                    <a:pt x="508" y="1371"/>
                  </a:lnTo>
                  <a:lnTo>
                    <a:pt x="495" y="1371"/>
                  </a:lnTo>
                  <a:lnTo>
                    <a:pt x="487" y="1371"/>
                  </a:lnTo>
                  <a:lnTo>
                    <a:pt x="478" y="1371"/>
                  </a:lnTo>
                  <a:lnTo>
                    <a:pt x="474" y="1371"/>
                  </a:lnTo>
                  <a:lnTo>
                    <a:pt x="465" y="1371"/>
                  </a:lnTo>
                  <a:lnTo>
                    <a:pt x="461" y="1371"/>
                  </a:lnTo>
                  <a:lnTo>
                    <a:pt x="453" y="1371"/>
                  </a:lnTo>
                  <a:lnTo>
                    <a:pt x="448" y="1367"/>
                  </a:lnTo>
                  <a:lnTo>
                    <a:pt x="444" y="1367"/>
                  </a:lnTo>
                  <a:lnTo>
                    <a:pt x="436" y="1367"/>
                  </a:lnTo>
                  <a:lnTo>
                    <a:pt x="432" y="1363"/>
                  </a:lnTo>
                  <a:lnTo>
                    <a:pt x="427" y="1359"/>
                  </a:lnTo>
                  <a:lnTo>
                    <a:pt x="423" y="1359"/>
                  </a:lnTo>
                  <a:lnTo>
                    <a:pt x="419" y="1355"/>
                  </a:lnTo>
                  <a:lnTo>
                    <a:pt x="419" y="1350"/>
                  </a:lnTo>
                  <a:lnTo>
                    <a:pt x="415" y="1342"/>
                  </a:lnTo>
                  <a:lnTo>
                    <a:pt x="410" y="1338"/>
                  </a:lnTo>
                  <a:lnTo>
                    <a:pt x="410" y="1333"/>
                  </a:lnTo>
                  <a:lnTo>
                    <a:pt x="406" y="1333"/>
                  </a:lnTo>
                  <a:lnTo>
                    <a:pt x="406" y="1329"/>
                  </a:lnTo>
                  <a:lnTo>
                    <a:pt x="402" y="1329"/>
                  </a:lnTo>
                  <a:lnTo>
                    <a:pt x="393" y="1325"/>
                  </a:lnTo>
                  <a:lnTo>
                    <a:pt x="389" y="1325"/>
                  </a:lnTo>
                  <a:lnTo>
                    <a:pt x="372" y="1325"/>
                  </a:lnTo>
                  <a:lnTo>
                    <a:pt x="368" y="1321"/>
                  </a:lnTo>
                  <a:lnTo>
                    <a:pt x="364" y="1321"/>
                  </a:lnTo>
                  <a:lnTo>
                    <a:pt x="355" y="1321"/>
                  </a:lnTo>
                  <a:lnTo>
                    <a:pt x="351" y="1316"/>
                  </a:lnTo>
                  <a:lnTo>
                    <a:pt x="347" y="1312"/>
                  </a:lnTo>
                  <a:lnTo>
                    <a:pt x="343" y="1312"/>
                  </a:lnTo>
                  <a:lnTo>
                    <a:pt x="334" y="1304"/>
                  </a:lnTo>
                  <a:lnTo>
                    <a:pt x="326" y="1295"/>
                  </a:lnTo>
                  <a:lnTo>
                    <a:pt x="321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9" y="1283"/>
                  </a:lnTo>
                  <a:lnTo>
                    <a:pt x="305" y="1278"/>
                  </a:lnTo>
                  <a:lnTo>
                    <a:pt x="300" y="1278"/>
                  </a:lnTo>
                  <a:lnTo>
                    <a:pt x="296" y="1278"/>
                  </a:lnTo>
                  <a:lnTo>
                    <a:pt x="292" y="1278"/>
                  </a:lnTo>
                  <a:lnTo>
                    <a:pt x="288" y="1278"/>
                  </a:lnTo>
                  <a:lnTo>
                    <a:pt x="279" y="1278"/>
                  </a:lnTo>
                  <a:lnTo>
                    <a:pt x="271" y="1278"/>
                  </a:lnTo>
                  <a:lnTo>
                    <a:pt x="266" y="1278"/>
                  </a:lnTo>
                  <a:lnTo>
                    <a:pt x="258" y="1278"/>
                  </a:lnTo>
                  <a:lnTo>
                    <a:pt x="250" y="1278"/>
                  </a:lnTo>
                  <a:lnTo>
                    <a:pt x="241" y="1274"/>
                  </a:lnTo>
                  <a:lnTo>
                    <a:pt x="237" y="1274"/>
                  </a:lnTo>
                  <a:lnTo>
                    <a:pt x="228" y="1270"/>
                  </a:lnTo>
                  <a:lnTo>
                    <a:pt x="224" y="1270"/>
                  </a:lnTo>
                  <a:lnTo>
                    <a:pt x="216" y="1266"/>
                  </a:lnTo>
                  <a:lnTo>
                    <a:pt x="211" y="1261"/>
                  </a:lnTo>
                  <a:lnTo>
                    <a:pt x="207" y="1257"/>
                  </a:lnTo>
                  <a:lnTo>
                    <a:pt x="199" y="1253"/>
                  </a:lnTo>
                  <a:lnTo>
                    <a:pt x="194" y="1244"/>
                  </a:lnTo>
                  <a:lnTo>
                    <a:pt x="190" y="1236"/>
                  </a:lnTo>
                  <a:lnTo>
                    <a:pt x="182" y="1228"/>
                  </a:lnTo>
                  <a:lnTo>
                    <a:pt x="178" y="1223"/>
                  </a:lnTo>
                  <a:lnTo>
                    <a:pt x="173" y="1211"/>
                  </a:lnTo>
                  <a:lnTo>
                    <a:pt x="165" y="1202"/>
                  </a:lnTo>
                  <a:lnTo>
                    <a:pt x="161" y="1194"/>
                  </a:lnTo>
                  <a:lnTo>
                    <a:pt x="156" y="1181"/>
                  </a:lnTo>
                  <a:lnTo>
                    <a:pt x="152" y="1181"/>
                  </a:lnTo>
                  <a:lnTo>
                    <a:pt x="152" y="1168"/>
                  </a:lnTo>
                  <a:lnTo>
                    <a:pt x="144" y="1143"/>
                  </a:lnTo>
                  <a:lnTo>
                    <a:pt x="139" y="1126"/>
                  </a:lnTo>
                  <a:lnTo>
                    <a:pt x="139" y="1122"/>
                  </a:lnTo>
                  <a:lnTo>
                    <a:pt x="135" y="1117"/>
                  </a:lnTo>
                  <a:lnTo>
                    <a:pt x="135" y="1113"/>
                  </a:lnTo>
                  <a:lnTo>
                    <a:pt x="131" y="1109"/>
                  </a:lnTo>
                  <a:lnTo>
                    <a:pt x="127" y="1105"/>
                  </a:lnTo>
                  <a:lnTo>
                    <a:pt x="127" y="1101"/>
                  </a:lnTo>
                  <a:lnTo>
                    <a:pt x="118" y="1096"/>
                  </a:lnTo>
                  <a:lnTo>
                    <a:pt x="118" y="1092"/>
                  </a:lnTo>
                  <a:lnTo>
                    <a:pt x="110" y="1088"/>
                  </a:lnTo>
                  <a:lnTo>
                    <a:pt x="106" y="1084"/>
                  </a:lnTo>
                  <a:lnTo>
                    <a:pt x="101" y="1084"/>
                  </a:lnTo>
                  <a:lnTo>
                    <a:pt x="101" y="1079"/>
                  </a:lnTo>
                  <a:lnTo>
                    <a:pt x="97" y="1079"/>
                  </a:lnTo>
                  <a:lnTo>
                    <a:pt x="93" y="1079"/>
                  </a:lnTo>
                  <a:lnTo>
                    <a:pt x="89" y="1079"/>
                  </a:lnTo>
                  <a:lnTo>
                    <a:pt x="84" y="1079"/>
                  </a:lnTo>
                  <a:lnTo>
                    <a:pt x="80" y="1079"/>
                  </a:lnTo>
                  <a:lnTo>
                    <a:pt x="67" y="1079"/>
                  </a:lnTo>
                  <a:lnTo>
                    <a:pt x="51" y="1079"/>
                  </a:lnTo>
                  <a:lnTo>
                    <a:pt x="46" y="1079"/>
                  </a:lnTo>
                  <a:lnTo>
                    <a:pt x="42" y="1079"/>
                  </a:lnTo>
                  <a:lnTo>
                    <a:pt x="38" y="1075"/>
                  </a:lnTo>
                  <a:lnTo>
                    <a:pt x="34" y="1075"/>
                  </a:lnTo>
                  <a:lnTo>
                    <a:pt x="29" y="1075"/>
                  </a:lnTo>
                  <a:lnTo>
                    <a:pt x="25" y="1071"/>
                  </a:lnTo>
                  <a:lnTo>
                    <a:pt x="21" y="1071"/>
                  </a:lnTo>
                  <a:lnTo>
                    <a:pt x="17" y="1067"/>
                  </a:lnTo>
                  <a:lnTo>
                    <a:pt x="12" y="1062"/>
                  </a:lnTo>
                  <a:lnTo>
                    <a:pt x="8" y="1058"/>
                  </a:lnTo>
                  <a:lnTo>
                    <a:pt x="4" y="1054"/>
                  </a:lnTo>
                  <a:lnTo>
                    <a:pt x="0" y="1050"/>
                  </a:lnTo>
                  <a:lnTo>
                    <a:pt x="0" y="104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0" name="Freeform 26"/>
            <p:cNvSpPr>
              <a:spLocks/>
            </p:cNvSpPr>
            <p:nvPr/>
          </p:nvSpPr>
          <p:spPr bwMode="auto">
            <a:xfrm>
              <a:off x="3125707" y="5277247"/>
              <a:ext cx="66125" cy="56277"/>
            </a:xfrm>
            <a:custGeom>
              <a:avLst/>
              <a:gdLst>
                <a:gd name="T0" fmla="*/ 4 w 207"/>
                <a:gd name="T1" fmla="*/ 88 h 177"/>
                <a:gd name="T2" fmla="*/ 17 w 207"/>
                <a:gd name="T3" fmla="*/ 88 h 177"/>
                <a:gd name="T4" fmla="*/ 30 w 207"/>
                <a:gd name="T5" fmla="*/ 93 h 177"/>
                <a:gd name="T6" fmla="*/ 42 w 207"/>
                <a:gd name="T7" fmla="*/ 88 h 177"/>
                <a:gd name="T8" fmla="*/ 51 w 207"/>
                <a:gd name="T9" fmla="*/ 80 h 177"/>
                <a:gd name="T10" fmla="*/ 51 w 207"/>
                <a:gd name="T11" fmla="*/ 72 h 177"/>
                <a:gd name="T12" fmla="*/ 51 w 207"/>
                <a:gd name="T13" fmla="*/ 42 h 177"/>
                <a:gd name="T14" fmla="*/ 55 w 207"/>
                <a:gd name="T15" fmla="*/ 29 h 177"/>
                <a:gd name="T16" fmla="*/ 55 w 207"/>
                <a:gd name="T17" fmla="*/ 21 h 177"/>
                <a:gd name="T18" fmla="*/ 64 w 207"/>
                <a:gd name="T19" fmla="*/ 12 h 177"/>
                <a:gd name="T20" fmla="*/ 68 w 207"/>
                <a:gd name="T21" fmla="*/ 8 h 177"/>
                <a:gd name="T22" fmla="*/ 80 w 207"/>
                <a:gd name="T23" fmla="*/ 4 h 177"/>
                <a:gd name="T24" fmla="*/ 93 w 207"/>
                <a:gd name="T25" fmla="*/ 0 h 177"/>
                <a:gd name="T26" fmla="*/ 110 w 207"/>
                <a:gd name="T27" fmla="*/ 0 h 177"/>
                <a:gd name="T28" fmla="*/ 140 w 207"/>
                <a:gd name="T29" fmla="*/ 0 h 177"/>
                <a:gd name="T30" fmla="*/ 161 w 207"/>
                <a:gd name="T31" fmla="*/ 0 h 177"/>
                <a:gd name="T32" fmla="*/ 178 w 207"/>
                <a:gd name="T33" fmla="*/ 0 h 177"/>
                <a:gd name="T34" fmla="*/ 191 w 207"/>
                <a:gd name="T35" fmla="*/ 4 h 177"/>
                <a:gd name="T36" fmla="*/ 199 w 207"/>
                <a:gd name="T37" fmla="*/ 12 h 177"/>
                <a:gd name="T38" fmla="*/ 203 w 207"/>
                <a:gd name="T39" fmla="*/ 25 h 177"/>
                <a:gd name="T40" fmla="*/ 203 w 207"/>
                <a:gd name="T41" fmla="*/ 38 h 177"/>
                <a:gd name="T42" fmla="*/ 199 w 207"/>
                <a:gd name="T43" fmla="*/ 55 h 177"/>
                <a:gd name="T44" fmla="*/ 195 w 207"/>
                <a:gd name="T45" fmla="*/ 67 h 177"/>
                <a:gd name="T46" fmla="*/ 199 w 207"/>
                <a:gd name="T47" fmla="*/ 76 h 177"/>
                <a:gd name="T48" fmla="*/ 199 w 207"/>
                <a:gd name="T49" fmla="*/ 84 h 177"/>
                <a:gd name="T50" fmla="*/ 203 w 207"/>
                <a:gd name="T51" fmla="*/ 97 h 177"/>
                <a:gd name="T52" fmla="*/ 207 w 207"/>
                <a:gd name="T53" fmla="*/ 105 h 177"/>
                <a:gd name="T54" fmla="*/ 207 w 207"/>
                <a:gd name="T55" fmla="*/ 114 h 177"/>
                <a:gd name="T56" fmla="*/ 203 w 207"/>
                <a:gd name="T57" fmla="*/ 127 h 177"/>
                <a:gd name="T58" fmla="*/ 203 w 207"/>
                <a:gd name="T59" fmla="*/ 135 h 177"/>
                <a:gd name="T60" fmla="*/ 195 w 207"/>
                <a:gd name="T61" fmla="*/ 144 h 177"/>
                <a:gd name="T62" fmla="*/ 182 w 207"/>
                <a:gd name="T63" fmla="*/ 148 h 177"/>
                <a:gd name="T64" fmla="*/ 174 w 207"/>
                <a:gd name="T65" fmla="*/ 152 h 177"/>
                <a:gd name="T66" fmla="*/ 161 w 207"/>
                <a:gd name="T67" fmla="*/ 152 h 177"/>
                <a:gd name="T68" fmla="*/ 144 w 207"/>
                <a:gd name="T69" fmla="*/ 148 h 177"/>
                <a:gd name="T70" fmla="*/ 135 w 207"/>
                <a:gd name="T71" fmla="*/ 148 h 177"/>
                <a:gd name="T72" fmla="*/ 127 w 207"/>
                <a:gd name="T73" fmla="*/ 152 h 177"/>
                <a:gd name="T74" fmla="*/ 123 w 207"/>
                <a:gd name="T75" fmla="*/ 165 h 177"/>
                <a:gd name="T76" fmla="*/ 114 w 207"/>
                <a:gd name="T77" fmla="*/ 165 h 177"/>
                <a:gd name="T78" fmla="*/ 102 w 207"/>
                <a:gd name="T79" fmla="*/ 165 h 177"/>
                <a:gd name="T80" fmla="*/ 93 w 207"/>
                <a:gd name="T81" fmla="*/ 169 h 177"/>
                <a:gd name="T82" fmla="*/ 89 w 207"/>
                <a:gd name="T83" fmla="*/ 173 h 177"/>
                <a:gd name="T84" fmla="*/ 85 w 207"/>
                <a:gd name="T85" fmla="*/ 169 h 177"/>
                <a:gd name="T86" fmla="*/ 76 w 207"/>
                <a:gd name="T87" fmla="*/ 165 h 177"/>
                <a:gd name="T88" fmla="*/ 68 w 207"/>
                <a:gd name="T89" fmla="*/ 165 h 177"/>
                <a:gd name="T90" fmla="*/ 59 w 207"/>
                <a:gd name="T91" fmla="*/ 173 h 177"/>
                <a:gd name="T92" fmla="*/ 51 w 207"/>
                <a:gd name="T93" fmla="*/ 177 h 177"/>
                <a:gd name="T94" fmla="*/ 38 w 207"/>
                <a:gd name="T95" fmla="*/ 173 h 177"/>
                <a:gd name="T96" fmla="*/ 30 w 207"/>
                <a:gd name="T97" fmla="*/ 169 h 177"/>
                <a:gd name="T98" fmla="*/ 25 w 207"/>
                <a:gd name="T99" fmla="*/ 165 h 177"/>
                <a:gd name="T100" fmla="*/ 17 w 207"/>
                <a:gd name="T101" fmla="*/ 156 h 177"/>
                <a:gd name="T102" fmla="*/ 13 w 207"/>
                <a:gd name="T103" fmla="*/ 148 h 177"/>
                <a:gd name="T104" fmla="*/ 8 w 207"/>
                <a:gd name="T105" fmla="*/ 139 h 177"/>
                <a:gd name="T106" fmla="*/ 4 w 207"/>
                <a:gd name="T107" fmla="*/ 122 h 177"/>
                <a:gd name="T108" fmla="*/ 4 w 207"/>
                <a:gd name="T109" fmla="*/ 105 h 177"/>
                <a:gd name="T110" fmla="*/ 0 w 207"/>
                <a:gd name="T111" fmla="*/ 8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77">
                  <a:moveTo>
                    <a:pt x="0" y="84"/>
                  </a:moveTo>
                  <a:lnTo>
                    <a:pt x="4" y="88"/>
                  </a:lnTo>
                  <a:lnTo>
                    <a:pt x="13" y="88"/>
                  </a:lnTo>
                  <a:lnTo>
                    <a:pt x="17" y="88"/>
                  </a:lnTo>
                  <a:lnTo>
                    <a:pt x="21" y="88"/>
                  </a:lnTo>
                  <a:lnTo>
                    <a:pt x="30" y="93"/>
                  </a:lnTo>
                  <a:lnTo>
                    <a:pt x="34" y="88"/>
                  </a:lnTo>
                  <a:lnTo>
                    <a:pt x="42" y="88"/>
                  </a:lnTo>
                  <a:lnTo>
                    <a:pt x="47" y="84"/>
                  </a:lnTo>
                  <a:lnTo>
                    <a:pt x="51" y="80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9" y="17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4"/>
                  </a:lnTo>
                  <a:lnTo>
                    <a:pt x="191" y="4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199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38"/>
                  </a:lnTo>
                  <a:lnTo>
                    <a:pt x="199" y="46"/>
                  </a:lnTo>
                  <a:lnTo>
                    <a:pt x="199" y="55"/>
                  </a:lnTo>
                  <a:lnTo>
                    <a:pt x="199" y="63"/>
                  </a:lnTo>
                  <a:lnTo>
                    <a:pt x="195" y="67"/>
                  </a:lnTo>
                  <a:lnTo>
                    <a:pt x="195" y="72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5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18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9"/>
                  </a:lnTo>
                  <a:lnTo>
                    <a:pt x="195" y="144"/>
                  </a:lnTo>
                  <a:lnTo>
                    <a:pt x="191" y="148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4" y="152"/>
                  </a:lnTo>
                  <a:lnTo>
                    <a:pt x="169" y="152"/>
                  </a:lnTo>
                  <a:lnTo>
                    <a:pt x="161" y="152"/>
                  </a:lnTo>
                  <a:lnTo>
                    <a:pt x="157" y="152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35" y="148"/>
                  </a:lnTo>
                  <a:lnTo>
                    <a:pt x="131" y="148"/>
                  </a:lnTo>
                  <a:lnTo>
                    <a:pt x="127" y="152"/>
                  </a:lnTo>
                  <a:lnTo>
                    <a:pt x="123" y="160"/>
                  </a:lnTo>
                  <a:lnTo>
                    <a:pt x="123" y="165"/>
                  </a:lnTo>
                  <a:lnTo>
                    <a:pt x="119" y="165"/>
                  </a:lnTo>
                  <a:lnTo>
                    <a:pt x="114" y="165"/>
                  </a:lnTo>
                  <a:lnTo>
                    <a:pt x="106" y="165"/>
                  </a:lnTo>
                  <a:lnTo>
                    <a:pt x="102" y="165"/>
                  </a:lnTo>
                  <a:lnTo>
                    <a:pt x="97" y="165"/>
                  </a:lnTo>
                  <a:lnTo>
                    <a:pt x="93" y="169"/>
                  </a:lnTo>
                  <a:lnTo>
                    <a:pt x="89" y="169"/>
                  </a:lnTo>
                  <a:lnTo>
                    <a:pt x="89" y="173"/>
                  </a:lnTo>
                  <a:lnTo>
                    <a:pt x="85" y="173"/>
                  </a:lnTo>
                  <a:lnTo>
                    <a:pt x="85" y="169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5"/>
                  </a:lnTo>
                  <a:lnTo>
                    <a:pt x="68" y="165"/>
                  </a:lnTo>
                  <a:lnTo>
                    <a:pt x="64" y="173"/>
                  </a:lnTo>
                  <a:lnTo>
                    <a:pt x="59" y="173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2" y="177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30" y="169"/>
                  </a:lnTo>
                  <a:lnTo>
                    <a:pt x="25" y="169"/>
                  </a:lnTo>
                  <a:lnTo>
                    <a:pt x="25" y="165"/>
                  </a:lnTo>
                  <a:lnTo>
                    <a:pt x="21" y="165"/>
                  </a:lnTo>
                  <a:lnTo>
                    <a:pt x="17" y="156"/>
                  </a:lnTo>
                  <a:lnTo>
                    <a:pt x="17" y="152"/>
                  </a:lnTo>
                  <a:lnTo>
                    <a:pt x="13" y="148"/>
                  </a:lnTo>
                  <a:lnTo>
                    <a:pt x="13" y="144"/>
                  </a:lnTo>
                  <a:lnTo>
                    <a:pt x="8" y="139"/>
                  </a:lnTo>
                  <a:lnTo>
                    <a:pt x="8" y="131"/>
                  </a:lnTo>
                  <a:lnTo>
                    <a:pt x="4" y="122"/>
                  </a:lnTo>
                  <a:lnTo>
                    <a:pt x="4" y="118"/>
                  </a:lnTo>
                  <a:lnTo>
                    <a:pt x="4" y="105"/>
                  </a:lnTo>
                  <a:lnTo>
                    <a:pt x="0" y="9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1" name="Freeform 27"/>
            <p:cNvSpPr>
              <a:spLocks/>
            </p:cNvSpPr>
            <p:nvPr/>
          </p:nvSpPr>
          <p:spPr bwMode="auto">
            <a:xfrm>
              <a:off x="2826034" y="4618810"/>
              <a:ext cx="436144" cy="306708"/>
            </a:xfrm>
            <a:custGeom>
              <a:avLst/>
              <a:gdLst>
                <a:gd name="T0" fmla="*/ 21 w 1380"/>
                <a:gd name="T1" fmla="*/ 677 h 969"/>
                <a:gd name="T2" fmla="*/ 72 w 1380"/>
                <a:gd name="T3" fmla="*/ 622 h 969"/>
                <a:gd name="T4" fmla="*/ 152 w 1380"/>
                <a:gd name="T5" fmla="*/ 605 h 969"/>
                <a:gd name="T6" fmla="*/ 199 w 1380"/>
                <a:gd name="T7" fmla="*/ 550 h 969"/>
                <a:gd name="T8" fmla="*/ 283 w 1380"/>
                <a:gd name="T9" fmla="*/ 546 h 969"/>
                <a:gd name="T10" fmla="*/ 377 w 1380"/>
                <a:gd name="T11" fmla="*/ 554 h 969"/>
                <a:gd name="T12" fmla="*/ 436 w 1380"/>
                <a:gd name="T13" fmla="*/ 597 h 969"/>
                <a:gd name="T14" fmla="*/ 495 w 1380"/>
                <a:gd name="T15" fmla="*/ 563 h 969"/>
                <a:gd name="T16" fmla="*/ 448 w 1380"/>
                <a:gd name="T17" fmla="*/ 499 h 969"/>
                <a:gd name="T18" fmla="*/ 453 w 1380"/>
                <a:gd name="T19" fmla="*/ 440 h 969"/>
                <a:gd name="T20" fmla="*/ 440 w 1380"/>
                <a:gd name="T21" fmla="*/ 385 h 969"/>
                <a:gd name="T22" fmla="*/ 487 w 1380"/>
                <a:gd name="T23" fmla="*/ 360 h 969"/>
                <a:gd name="T24" fmla="*/ 516 w 1380"/>
                <a:gd name="T25" fmla="*/ 305 h 969"/>
                <a:gd name="T26" fmla="*/ 440 w 1380"/>
                <a:gd name="T27" fmla="*/ 271 h 969"/>
                <a:gd name="T28" fmla="*/ 440 w 1380"/>
                <a:gd name="T29" fmla="*/ 220 h 969"/>
                <a:gd name="T30" fmla="*/ 491 w 1380"/>
                <a:gd name="T31" fmla="*/ 156 h 969"/>
                <a:gd name="T32" fmla="*/ 474 w 1380"/>
                <a:gd name="T33" fmla="*/ 114 h 969"/>
                <a:gd name="T34" fmla="*/ 440 w 1380"/>
                <a:gd name="T35" fmla="*/ 55 h 969"/>
                <a:gd name="T36" fmla="*/ 537 w 1380"/>
                <a:gd name="T37" fmla="*/ 0 h 969"/>
                <a:gd name="T38" fmla="*/ 631 w 1380"/>
                <a:gd name="T39" fmla="*/ 29 h 969"/>
                <a:gd name="T40" fmla="*/ 753 w 1380"/>
                <a:gd name="T41" fmla="*/ 76 h 969"/>
                <a:gd name="T42" fmla="*/ 834 w 1380"/>
                <a:gd name="T43" fmla="*/ 110 h 969"/>
                <a:gd name="T44" fmla="*/ 901 w 1380"/>
                <a:gd name="T45" fmla="*/ 106 h 969"/>
                <a:gd name="T46" fmla="*/ 969 w 1380"/>
                <a:gd name="T47" fmla="*/ 51 h 969"/>
                <a:gd name="T48" fmla="*/ 1054 w 1380"/>
                <a:gd name="T49" fmla="*/ 25 h 969"/>
                <a:gd name="T50" fmla="*/ 1139 w 1380"/>
                <a:gd name="T51" fmla="*/ 21 h 969"/>
                <a:gd name="T52" fmla="*/ 1206 w 1380"/>
                <a:gd name="T53" fmla="*/ 12 h 969"/>
                <a:gd name="T54" fmla="*/ 1236 w 1380"/>
                <a:gd name="T55" fmla="*/ 46 h 969"/>
                <a:gd name="T56" fmla="*/ 1198 w 1380"/>
                <a:gd name="T57" fmla="*/ 123 h 969"/>
                <a:gd name="T58" fmla="*/ 1266 w 1380"/>
                <a:gd name="T59" fmla="*/ 148 h 969"/>
                <a:gd name="T60" fmla="*/ 1363 w 1380"/>
                <a:gd name="T61" fmla="*/ 178 h 969"/>
                <a:gd name="T62" fmla="*/ 1380 w 1380"/>
                <a:gd name="T63" fmla="*/ 224 h 969"/>
                <a:gd name="T64" fmla="*/ 1363 w 1380"/>
                <a:gd name="T65" fmla="*/ 309 h 969"/>
                <a:gd name="T66" fmla="*/ 1304 w 1380"/>
                <a:gd name="T67" fmla="*/ 440 h 969"/>
                <a:gd name="T68" fmla="*/ 1321 w 1380"/>
                <a:gd name="T69" fmla="*/ 525 h 969"/>
                <a:gd name="T70" fmla="*/ 1266 w 1380"/>
                <a:gd name="T71" fmla="*/ 584 h 969"/>
                <a:gd name="T72" fmla="*/ 1215 w 1380"/>
                <a:gd name="T73" fmla="*/ 660 h 969"/>
                <a:gd name="T74" fmla="*/ 1155 w 1380"/>
                <a:gd name="T75" fmla="*/ 762 h 969"/>
                <a:gd name="T76" fmla="*/ 1028 w 1380"/>
                <a:gd name="T77" fmla="*/ 859 h 969"/>
                <a:gd name="T78" fmla="*/ 986 w 1380"/>
                <a:gd name="T79" fmla="*/ 838 h 969"/>
                <a:gd name="T80" fmla="*/ 1033 w 1380"/>
                <a:gd name="T81" fmla="*/ 779 h 969"/>
                <a:gd name="T82" fmla="*/ 1016 w 1380"/>
                <a:gd name="T83" fmla="*/ 766 h 969"/>
                <a:gd name="T84" fmla="*/ 940 w 1380"/>
                <a:gd name="T85" fmla="*/ 792 h 969"/>
                <a:gd name="T86" fmla="*/ 901 w 1380"/>
                <a:gd name="T87" fmla="*/ 762 h 969"/>
                <a:gd name="T88" fmla="*/ 897 w 1380"/>
                <a:gd name="T89" fmla="*/ 660 h 969"/>
                <a:gd name="T90" fmla="*/ 821 w 1380"/>
                <a:gd name="T91" fmla="*/ 686 h 969"/>
                <a:gd name="T92" fmla="*/ 774 w 1380"/>
                <a:gd name="T93" fmla="*/ 745 h 969"/>
                <a:gd name="T94" fmla="*/ 791 w 1380"/>
                <a:gd name="T95" fmla="*/ 830 h 969"/>
                <a:gd name="T96" fmla="*/ 813 w 1380"/>
                <a:gd name="T97" fmla="*/ 914 h 969"/>
                <a:gd name="T98" fmla="*/ 736 w 1380"/>
                <a:gd name="T99" fmla="*/ 957 h 969"/>
                <a:gd name="T100" fmla="*/ 673 w 1380"/>
                <a:gd name="T101" fmla="*/ 940 h 969"/>
                <a:gd name="T102" fmla="*/ 525 w 1380"/>
                <a:gd name="T103" fmla="*/ 889 h 969"/>
                <a:gd name="T104" fmla="*/ 499 w 1380"/>
                <a:gd name="T105" fmla="*/ 834 h 969"/>
                <a:gd name="T106" fmla="*/ 465 w 1380"/>
                <a:gd name="T107" fmla="*/ 821 h 969"/>
                <a:gd name="T108" fmla="*/ 402 w 1380"/>
                <a:gd name="T109" fmla="*/ 842 h 969"/>
                <a:gd name="T110" fmla="*/ 305 w 1380"/>
                <a:gd name="T111" fmla="*/ 842 h 969"/>
                <a:gd name="T112" fmla="*/ 190 w 1380"/>
                <a:gd name="T113" fmla="*/ 855 h 969"/>
                <a:gd name="T114" fmla="*/ 84 w 1380"/>
                <a:gd name="T115" fmla="*/ 834 h 969"/>
                <a:gd name="T116" fmla="*/ 63 w 1380"/>
                <a:gd name="T117" fmla="*/ 779 h 969"/>
                <a:gd name="T118" fmla="*/ 12 w 1380"/>
                <a:gd name="T119" fmla="*/ 728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0" h="969">
                  <a:moveTo>
                    <a:pt x="0" y="715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4" y="694"/>
                  </a:lnTo>
                  <a:lnTo>
                    <a:pt x="4" y="690"/>
                  </a:lnTo>
                  <a:lnTo>
                    <a:pt x="8" y="686"/>
                  </a:lnTo>
                  <a:lnTo>
                    <a:pt x="8" y="673"/>
                  </a:lnTo>
                  <a:lnTo>
                    <a:pt x="8" y="677"/>
                  </a:lnTo>
                  <a:lnTo>
                    <a:pt x="12" y="677"/>
                  </a:lnTo>
                  <a:lnTo>
                    <a:pt x="17" y="677"/>
                  </a:lnTo>
                  <a:lnTo>
                    <a:pt x="21" y="677"/>
                  </a:lnTo>
                  <a:lnTo>
                    <a:pt x="25" y="673"/>
                  </a:lnTo>
                  <a:lnTo>
                    <a:pt x="29" y="669"/>
                  </a:lnTo>
                  <a:lnTo>
                    <a:pt x="34" y="664"/>
                  </a:lnTo>
                  <a:lnTo>
                    <a:pt x="38" y="660"/>
                  </a:lnTo>
                  <a:lnTo>
                    <a:pt x="42" y="652"/>
                  </a:lnTo>
                  <a:lnTo>
                    <a:pt x="46" y="643"/>
                  </a:lnTo>
                  <a:lnTo>
                    <a:pt x="51" y="643"/>
                  </a:lnTo>
                  <a:lnTo>
                    <a:pt x="55" y="639"/>
                  </a:lnTo>
                  <a:lnTo>
                    <a:pt x="63" y="631"/>
                  </a:lnTo>
                  <a:lnTo>
                    <a:pt x="67" y="626"/>
                  </a:lnTo>
                  <a:lnTo>
                    <a:pt x="72" y="622"/>
                  </a:lnTo>
                  <a:lnTo>
                    <a:pt x="80" y="622"/>
                  </a:lnTo>
                  <a:lnTo>
                    <a:pt x="89" y="622"/>
                  </a:lnTo>
                  <a:lnTo>
                    <a:pt x="93" y="622"/>
                  </a:lnTo>
                  <a:lnTo>
                    <a:pt x="101" y="618"/>
                  </a:lnTo>
                  <a:lnTo>
                    <a:pt x="110" y="614"/>
                  </a:lnTo>
                  <a:lnTo>
                    <a:pt x="114" y="609"/>
                  </a:lnTo>
                  <a:lnTo>
                    <a:pt x="118" y="609"/>
                  </a:lnTo>
                  <a:lnTo>
                    <a:pt x="122" y="609"/>
                  </a:lnTo>
                  <a:lnTo>
                    <a:pt x="139" y="605"/>
                  </a:lnTo>
                  <a:lnTo>
                    <a:pt x="144" y="605"/>
                  </a:lnTo>
                  <a:lnTo>
                    <a:pt x="152" y="605"/>
                  </a:lnTo>
                  <a:lnTo>
                    <a:pt x="156" y="605"/>
                  </a:lnTo>
                  <a:lnTo>
                    <a:pt x="161" y="601"/>
                  </a:lnTo>
                  <a:lnTo>
                    <a:pt x="165" y="601"/>
                  </a:lnTo>
                  <a:lnTo>
                    <a:pt x="169" y="597"/>
                  </a:lnTo>
                  <a:lnTo>
                    <a:pt x="173" y="593"/>
                  </a:lnTo>
                  <a:lnTo>
                    <a:pt x="173" y="588"/>
                  </a:lnTo>
                  <a:lnTo>
                    <a:pt x="178" y="584"/>
                  </a:lnTo>
                  <a:lnTo>
                    <a:pt x="182" y="576"/>
                  </a:lnTo>
                  <a:lnTo>
                    <a:pt x="190" y="567"/>
                  </a:lnTo>
                  <a:lnTo>
                    <a:pt x="194" y="554"/>
                  </a:lnTo>
                  <a:lnTo>
                    <a:pt x="199" y="550"/>
                  </a:lnTo>
                  <a:lnTo>
                    <a:pt x="203" y="550"/>
                  </a:lnTo>
                  <a:lnTo>
                    <a:pt x="207" y="546"/>
                  </a:lnTo>
                  <a:lnTo>
                    <a:pt x="211" y="546"/>
                  </a:lnTo>
                  <a:lnTo>
                    <a:pt x="216" y="546"/>
                  </a:lnTo>
                  <a:lnTo>
                    <a:pt x="224" y="546"/>
                  </a:lnTo>
                  <a:lnTo>
                    <a:pt x="237" y="546"/>
                  </a:lnTo>
                  <a:lnTo>
                    <a:pt x="254" y="546"/>
                  </a:lnTo>
                  <a:lnTo>
                    <a:pt x="258" y="546"/>
                  </a:lnTo>
                  <a:lnTo>
                    <a:pt x="271" y="546"/>
                  </a:lnTo>
                  <a:lnTo>
                    <a:pt x="279" y="546"/>
                  </a:lnTo>
                  <a:lnTo>
                    <a:pt x="283" y="546"/>
                  </a:lnTo>
                  <a:lnTo>
                    <a:pt x="313" y="546"/>
                  </a:lnTo>
                  <a:lnTo>
                    <a:pt x="321" y="546"/>
                  </a:lnTo>
                  <a:lnTo>
                    <a:pt x="330" y="546"/>
                  </a:lnTo>
                  <a:lnTo>
                    <a:pt x="334" y="546"/>
                  </a:lnTo>
                  <a:lnTo>
                    <a:pt x="338" y="546"/>
                  </a:lnTo>
                  <a:lnTo>
                    <a:pt x="347" y="542"/>
                  </a:lnTo>
                  <a:lnTo>
                    <a:pt x="351" y="542"/>
                  </a:lnTo>
                  <a:lnTo>
                    <a:pt x="355" y="542"/>
                  </a:lnTo>
                  <a:lnTo>
                    <a:pt x="360" y="542"/>
                  </a:lnTo>
                  <a:lnTo>
                    <a:pt x="372" y="550"/>
                  </a:lnTo>
                  <a:lnTo>
                    <a:pt x="377" y="554"/>
                  </a:lnTo>
                  <a:lnTo>
                    <a:pt x="381" y="554"/>
                  </a:lnTo>
                  <a:lnTo>
                    <a:pt x="385" y="559"/>
                  </a:lnTo>
                  <a:lnTo>
                    <a:pt x="385" y="563"/>
                  </a:lnTo>
                  <a:lnTo>
                    <a:pt x="393" y="571"/>
                  </a:lnTo>
                  <a:lnTo>
                    <a:pt x="398" y="576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15" y="593"/>
                  </a:lnTo>
                  <a:lnTo>
                    <a:pt x="423" y="593"/>
                  </a:lnTo>
                  <a:lnTo>
                    <a:pt x="432" y="597"/>
                  </a:lnTo>
                  <a:lnTo>
                    <a:pt x="436" y="597"/>
                  </a:lnTo>
                  <a:lnTo>
                    <a:pt x="444" y="593"/>
                  </a:lnTo>
                  <a:lnTo>
                    <a:pt x="453" y="593"/>
                  </a:lnTo>
                  <a:lnTo>
                    <a:pt x="457" y="593"/>
                  </a:lnTo>
                  <a:lnTo>
                    <a:pt x="465" y="588"/>
                  </a:lnTo>
                  <a:lnTo>
                    <a:pt x="474" y="588"/>
                  </a:lnTo>
                  <a:lnTo>
                    <a:pt x="478" y="584"/>
                  </a:lnTo>
                  <a:lnTo>
                    <a:pt x="487" y="580"/>
                  </a:lnTo>
                  <a:lnTo>
                    <a:pt x="491" y="576"/>
                  </a:lnTo>
                  <a:lnTo>
                    <a:pt x="491" y="571"/>
                  </a:lnTo>
                  <a:lnTo>
                    <a:pt x="495" y="567"/>
                  </a:lnTo>
                  <a:lnTo>
                    <a:pt x="495" y="563"/>
                  </a:lnTo>
                  <a:lnTo>
                    <a:pt x="495" y="559"/>
                  </a:lnTo>
                  <a:lnTo>
                    <a:pt x="495" y="554"/>
                  </a:lnTo>
                  <a:lnTo>
                    <a:pt x="491" y="550"/>
                  </a:lnTo>
                  <a:lnTo>
                    <a:pt x="491" y="546"/>
                  </a:lnTo>
                  <a:lnTo>
                    <a:pt x="487" y="542"/>
                  </a:lnTo>
                  <a:lnTo>
                    <a:pt x="474" y="529"/>
                  </a:lnTo>
                  <a:lnTo>
                    <a:pt x="465" y="521"/>
                  </a:lnTo>
                  <a:lnTo>
                    <a:pt x="461" y="516"/>
                  </a:lnTo>
                  <a:lnTo>
                    <a:pt x="457" y="512"/>
                  </a:lnTo>
                  <a:lnTo>
                    <a:pt x="453" y="504"/>
                  </a:lnTo>
                  <a:lnTo>
                    <a:pt x="448" y="499"/>
                  </a:lnTo>
                  <a:lnTo>
                    <a:pt x="448" y="495"/>
                  </a:lnTo>
                  <a:lnTo>
                    <a:pt x="444" y="491"/>
                  </a:lnTo>
                  <a:lnTo>
                    <a:pt x="444" y="482"/>
                  </a:lnTo>
                  <a:lnTo>
                    <a:pt x="444" y="478"/>
                  </a:lnTo>
                  <a:lnTo>
                    <a:pt x="444" y="474"/>
                  </a:lnTo>
                  <a:lnTo>
                    <a:pt x="444" y="470"/>
                  </a:lnTo>
                  <a:lnTo>
                    <a:pt x="444" y="461"/>
                  </a:lnTo>
                  <a:lnTo>
                    <a:pt x="448" y="457"/>
                  </a:lnTo>
                  <a:lnTo>
                    <a:pt x="448" y="449"/>
                  </a:lnTo>
                  <a:lnTo>
                    <a:pt x="453" y="444"/>
                  </a:lnTo>
                  <a:lnTo>
                    <a:pt x="453" y="440"/>
                  </a:lnTo>
                  <a:lnTo>
                    <a:pt x="453" y="436"/>
                  </a:lnTo>
                  <a:lnTo>
                    <a:pt x="453" y="432"/>
                  </a:lnTo>
                  <a:lnTo>
                    <a:pt x="453" y="427"/>
                  </a:lnTo>
                  <a:lnTo>
                    <a:pt x="453" y="423"/>
                  </a:lnTo>
                  <a:lnTo>
                    <a:pt x="448" y="419"/>
                  </a:lnTo>
                  <a:lnTo>
                    <a:pt x="448" y="410"/>
                  </a:lnTo>
                  <a:lnTo>
                    <a:pt x="444" y="402"/>
                  </a:lnTo>
                  <a:lnTo>
                    <a:pt x="444" y="398"/>
                  </a:lnTo>
                  <a:lnTo>
                    <a:pt x="440" y="394"/>
                  </a:lnTo>
                  <a:lnTo>
                    <a:pt x="440" y="389"/>
                  </a:lnTo>
                  <a:lnTo>
                    <a:pt x="440" y="385"/>
                  </a:lnTo>
                  <a:lnTo>
                    <a:pt x="440" y="381"/>
                  </a:lnTo>
                  <a:lnTo>
                    <a:pt x="444" y="381"/>
                  </a:lnTo>
                  <a:lnTo>
                    <a:pt x="444" y="377"/>
                  </a:lnTo>
                  <a:lnTo>
                    <a:pt x="448" y="377"/>
                  </a:lnTo>
                  <a:lnTo>
                    <a:pt x="453" y="377"/>
                  </a:lnTo>
                  <a:lnTo>
                    <a:pt x="465" y="372"/>
                  </a:lnTo>
                  <a:lnTo>
                    <a:pt x="470" y="372"/>
                  </a:lnTo>
                  <a:lnTo>
                    <a:pt x="474" y="368"/>
                  </a:lnTo>
                  <a:lnTo>
                    <a:pt x="478" y="368"/>
                  </a:lnTo>
                  <a:lnTo>
                    <a:pt x="482" y="364"/>
                  </a:lnTo>
                  <a:lnTo>
                    <a:pt x="487" y="360"/>
                  </a:lnTo>
                  <a:lnTo>
                    <a:pt x="499" y="347"/>
                  </a:lnTo>
                  <a:lnTo>
                    <a:pt x="504" y="343"/>
                  </a:lnTo>
                  <a:lnTo>
                    <a:pt x="508" y="338"/>
                  </a:lnTo>
                  <a:lnTo>
                    <a:pt x="508" y="334"/>
                  </a:lnTo>
                  <a:lnTo>
                    <a:pt x="512" y="330"/>
                  </a:lnTo>
                  <a:lnTo>
                    <a:pt x="516" y="326"/>
                  </a:lnTo>
                  <a:lnTo>
                    <a:pt x="516" y="322"/>
                  </a:lnTo>
                  <a:lnTo>
                    <a:pt x="516" y="317"/>
                  </a:lnTo>
                  <a:lnTo>
                    <a:pt x="520" y="313"/>
                  </a:lnTo>
                  <a:lnTo>
                    <a:pt x="516" y="309"/>
                  </a:lnTo>
                  <a:lnTo>
                    <a:pt x="516" y="305"/>
                  </a:lnTo>
                  <a:lnTo>
                    <a:pt x="512" y="305"/>
                  </a:lnTo>
                  <a:lnTo>
                    <a:pt x="508" y="300"/>
                  </a:lnTo>
                  <a:lnTo>
                    <a:pt x="499" y="296"/>
                  </a:lnTo>
                  <a:lnTo>
                    <a:pt x="478" y="292"/>
                  </a:lnTo>
                  <a:lnTo>
                    <a:pt x="470" y="288"/>
                  </a:lnTo>
                  <a:lnTo>
                    <a:pt x="461" y="283"/>
                  </a:lnTo>
                  <a:lnTo>
                    <a:pt x="457" y="283"/>
                  </a:lnTo>
                  <a:lnTo>
                    <a:pt x="453" y="279"/>
                  </a:lnTo>
                  <a:lnTo>
                    <a:pt x="453" y="275"/>
                  </a:lnTo>
                  <a:lnTo>
                    <a:pt x="444" y="271"/>
                  </a:lnTo>
                  <a:lnTo>
                    <a:pt x="440" y="271"/>
                  </a:lnTo>
                  <a:lnTo>
                    <a:pt x="440" y="267"/>
                  </a:lnTo>
                  <a:lnTo>
                    <a:pt x="436" y="262"/>
                  </a:lnTo>
                  <a:lnTo>
                    <a:pt x="436" y="254"/>
                  </a:lnTo>
                  <a:lnTo>
                    <a:pt x="432" y="250"/>
                  </a:lnTo>
                  <a:lnTo>
                    <a:pt x="432" y="245"/>
                  </a:lnTo>
                  <a:lnTo>
                    <a:pt x="432" y="241"/>
                  </a:lnTo>
                  <a:lnTo>
                    <a:pt x="432" y="237"/>
                  </a:lnTo>
                  <a:lnTo>
                    <a:pt x="436" y="233"/>
                  </a:lnTo>
                  <a:lnTo>
                    <a:pt x="436" y="228"/>
                  </a:lnTo>
                  <a:lnTo>
                    <a:pt x="436" y="224"/>
                  </a:lnTo>
                  <a:lnTo>
                    <a:pt x="440" y="220"/>
                  </a:lnTo>
                  <a:lnTo>
                    <a:pt x="440" y="216"/>
                  </a:lnTo>
                  <a:lnTo>
                    <a:pt x="444" y="211"/>
                  </a:lnTo>
                  <a:lnTo>
                    <a:pt x="448" y="203"/>
                  </a:lnTo>
                  <a:lnTo>
                    <a:pt x="453" y="199"/>
                  </a:lnTo>
                  <a:lnTo>
                    <a:pt x="457" y="195"/>
                  </a:lnTo>
                  <a:lnTo>
                    <a:pt x="461" y="186"/>
                  </a:lnTo>
                  <a:lnTo>
                    <a:pt x="465" y="186"/>
                  </a:lnTo>
                  <a:lnTo>
                    <a:pt x="482" y="169"/>
                  </a:lnTo>
                  <a:lnTo>
                    <a:pt x="487" y="165"/>
                  </a:lnTo>
                  <a:lnTo>
                    <a:pt x="491" y="161"/>
                  </a:lnTo>
                  <a:lnTo>
                    <a:pt x="491" y="156"/>
                  </a:lnTo>
                  <a:lnTo>
                    <a:pt x="495" y="152"/>
                  </a:lnTo>
                  <a:lnTo>
                    <a:pt x="495" y="148"/>
                  </a:lnTo>
                  <a:lnTo>
                    <a:pt x="495" y="144"/>
                  </a:lnTo>
                  <a:lnTo>
                    <a:pt x="491" y="140"/>
                  </a:lnTo>
                  <a:lnTo>
                    <a:pt x="491" y="135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7" y="127"/>
                  </a:lnTo>
                  <a:lnTo>
                    <a:pt x="482" y="123"/>
                  </a:lnTo>
                  <a:lnTo>
                    <a:pt x="478" y="118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57" y="97"/>
                  </a:lnTo>
                  <a:lnTo>
                    <a:pt x="453" y="93"/>
                  </a:lnTo>
                  <a:lnTo>
                    <a:pt x="448" y="93"/>
                  </a:lnTo>
                  <a:lnTo>
                    <a:pt x="444" y="89"/>
                  </a:lnTo>
                  <a:lnTo>
                    <a:pt x="440" y="84"/>
                  </a:lnTo>
                  <a:lnTo>
                    <a:pt x="440" y="80"/>
                  </a:lnTo>
                  <a:lnTo>
                    <a:pt x="440" y="76"/>
                  </a:lnTo>
                  <a:lnTo>
                    <a:pt x="440" y="68"/>
                  </a:lnTo>
                  <a:lnTo>
                    <a:pt x="440" y="59"/>
                  </a:lnTo>
                  <a:lnTo>
                    <a:pt x="440" y="55"/>
                  </a:lnTo>
                  <a:lnTo>
                    <a:pt x="440" y="25"/>
                  </a:lnTo>
                  <a:lnTo>
                    <a:pt x="440" y="21"/>
                  </a:lnTo>
                  <a:lnTo>
                    <a:pt x="440" y="8"/>
                  </a:lnTo>
                  <a:lnTo>
                    <a:pt x="440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5" y="0"/>
                  </a:lnTo>
                  <a:lnTo>
                    <a:pt x="491" y="0"/>
                  </a:lnTo>
                  <a:lnTo>
                    <a:pt x="520" y="0"/>
                  </a:lnTo>
                  <a:lnTo>
                    <a:pt x="529" y="0"/>
                  </a:lnTo>
                  <a:lnTo>
                    <a:pt x="537" y="0"/>
                  </a:lnTo>
                  <a:lnTo>
                    <a:pt x="542" y="0"/>
                  </a:lnTo>
                  <a:lnTo>
                    <a:pt x="550" y="4"/>
                  </a:lnTo>
                  <a:lnTo>
                    <a:pt x="559" y="4"/>
                  </a:lnTo>
                  <a:lnTo>
                    <a:pt x="567" y="4"/>
                  </a:lnTo>
                  <a:lnTo>
                    <a:pt x="580" y="8"/>
                  </a:lnTo>
                  <a:lnTo>
                    <a:pt x="592" y="12"/>
                  </a:lnTo>
                  <a:lnTo>
                    <a:pt x="601" y="17"/>
                  </a:lnTo>
                  <a:lnTo>
                    <a:pt x="605" y="17"/>
                  </a:lnTo>
                  <a:lnTo>
                    <a:pt x="614" y="21"/>
                  </a:lnTo>
                  <a:lnTo>
                    <a:pt x="622" y="25"/>
                  </a:lnTo>
                  <a:lnTo>
                    <a:pt x="631" y="29"/>
                  </a:lnTo>
                  <a:lnTo>
                    <a:pt x="660" y="46"/>
                  </a:lnTo>
                  <a:lnTo>
                    <a:pt x="669" y="51"/>
                  </a:lnTo>
                  <a:lnTo>
                    <a:pt x="677" y="55"/>
                  </a:lnTo>
                  <a:lnTo>
                    <a:pt x="681" y="55"/>
                  </a:lnTo>
                  <a:lnTo>
                    <a:pt x="698" y="63"/>
                  </a:lnTo>
                  <a:lnTo>
                    <a:pt x="711" y="68"/>
                  </a:lnTo>
                  <a:lnTo>
                    <a:pt x="719" y="68"/>
                  </a:lnTo>
                  <a:lnTo>
                    <a:pt x="724" y="72"/>
                  </a:lnTo>
                  <a:lnTo>
                    <a:pt x="728" y="72"/>
                  </a:lnTo>
                  <a:lnTo>
                    <a:pt x="736" y="72"/>
                  </a:lnTo>
                  <a:lnTo>
                    <a:pt x="753" y="76"/>
                  </a:lnTo>
                  <a:lnTo>
                    <a:pt x="762" y="76"/>
                  </a:lnTo>
                  <a:lnTo>
                    <a:pt x="766" y="76"/>
                  </a:lnTo>
                  <a:lnTo>
                    <a:pt x="774" y="76"/>
                  </a:lnTo>
                  <a:lnTo>
                    <a:pt x="779" y="80"/>
                  </a:lnTo>
                  <a:lnTo>
                    <a:pt x="787" y="84"/>
                  </a:lnTo>
                  <a:lnTo>
                    <a:pt x="791" y="89"/>
                  </a:lnTo>
                  <a:lnTo>
                    <a:pt x="796" y="89"/>
                  </a:lnTo>
                  <a:lnTo>
                    <a:pt x="817" y="101"/>
                  </a:lnTo>
                  <a:lnTo>
                    <a:pt x="821" y="101"/>
                  </a:lnTo>
                  <a:lnTo>
                    <a:pt x="829" y="106"/>
                  </a:lnTo>
                  <a:lnTo>
                    <a:pt x="834" y="110"/>
                  </a:lnTo>
                  <a:lnTo>
                    <a:pt x="838" y="110"/>
                  </a:lnTo>
                  <a:lnTo>
                    <a:pt x="846" y="114"/>
                  </a:lnTo>
                  <a:lnTo>
                    <a:pt x="855" y="114"/>
                  </a:lnTo>
                  <a:lnTo>
                    <a:pt x="859" y="114"/>
                  </a:lnTo>
                  <a:lnTo>
                    <a:pt x="868" y="118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80" y="118"/>
                  </a:lnTo>
                  <a:lnTo>
                    <a:pt x="889" y="114"/>
                  </a:lnTo>
                  <a:lnTo>
                    <a:pt x="893" y="110"/>
                  </a:lnTo>
                  <a:lnTo>
                    <a:pt x="901" y="106"/>
                  </a:lnTo>
                  <a:lnTo>
                    <a:pt x="906" y="101"/>
                  </a:lnTo>
                  <a:lnTo>
                    <a:pt x="910" y="97"/>
                  </a:lnTo>
                  <a:lnTo>
                    <a:pt x="931" y="76"/>
                  </a:lnTo>
                  <a:lnTo>
                    <a:pt x="935" y="68"/>
                  </a:lnTo>
                  <a:lnTo>
                    <a:pt x="940" y="63"/>
                  </a:lnTo>
                  <a:lnTo>
                    <a:pt x="948" y="59"/>
                  </a:lnTo>
                  <a:lnTo>
                    <a:pt x="952" y="59"/>
                  </a:lnTo>
                  <a:lnTo>
                    <a:pt x="956" y="55"/>
                  </a:lnTo>
                  <a:lnTo>
                    <a:pt x="961" y="55"/>
                  </a:lnTo>
                  <a:lnTo>
                    <a:pt x="965" y="51"/>
                  </a:lnTo>
                  <a:lnTo>
                    <a:pt x="969" y="51"/>
                  </a:lnTo>
                  <a:lnTo>
                    <a:pt x="978" y="46"/>
                  </a:lnTo>
                  <a:lnTo>
                    <a:pt x="982" y="46"/>
                  </a:lnTo>
                  <a:lnTo>
                    <a:pt x="999" y="46"/>
                  </a:lnTo>
                  <a:lnTo>
                    <a:pt x="1012" y="42"/>
                  </a:lnTo>
                  <a:lnTo>
                    <a:pt x="1016" y="42"/>
                  </a:lnTo>
                  <a:lnTo>
                    <a:pt x="1024" y="42"/>
                  </a:lnTo>
                  <a:lnTo>
                    <a:pt x="1028" y="38"/>
                  </a:lnTo>
                  <a:lnTo>
                    <a:pt x="1033" y="38"/>
                  </a:lnTo>
                  <a:lnTo>
                    <a:pt x="1037" y="34"/>
                  </a:lnTo>
                  <a:lnTo>
                    <a:pt x="1045" y="29"/>
                  </a:lnTo>
                  <a:lnTo>
                    <a:pt x="1054" y="25"/>
                  </a:lnTo>
                  <a:lnTo>
                    <a:pt x="1058" y="25"/>
                  </a:lnTo>
                  <a:lnTo>
                    <a:pt x="1067" y="21"/>
                  </a:lnTo>
                  <a:lnTo>
                    <a:pt x="1071" y="21"/>
                  </a:lnTo>
                  <a:lnTo>
                    <a:pt x="1075" y="17"/>
                  </a:lnTo>
                  <a:lnTo>
                    <a:pt x="1079" y="17"/>
                  </a:lnTo>
                  <a:lnTo>
                    <a:pt x="1083" y="17"/>
                  </a:lnTo>
                  <a:lnTo>
                    <a:pt x="1088" y="17"/>
                  </a:lnTo>
                  <a:lnTo>
                    <a:pt x="1096" y="17"/>
                  </a:lnTo>
                  <a:lnTo>
                    <a:pt x="1109" y="21"/>
                  </a:lnTo>
                  <a:lnTo>
                    <a:pt x="1117" y="21"/>
                  </a:lnTo>
                  <a:lnTo>
                    <a:pt x="1139" y="21"/>
                  </a:lnTo>
                  <a:lnTo>
                    <a:pt x="1151" y="21"/>
                  </a:lnTo>
                  <a:lnTo>
                    <a:pt x="1164" y="21"/>
                  </a:lnTo>
                  <a:lnTo>
                    <a:pt x="1168" y="21"/>
                  </a:lnTo>
                  <a:lnTo>
                    <a:pt x="1172" y="21"/>
                  </a:lnTo>
                  <a:lnTo>
                    <a:pt x="1177" y="21"/>
                  </a:lnTo>
                  <a:lnTo>
                    <a:pt x="1181" y="17"/>
                  </a:lnTo>
                  <a:lnTo>
                    <a:pt x="1185" y="17"/>
                  </a:lnTo>
                  <a:lnTo>
                    <a:pt x="1189" y="17"/>
                  </a:lnTo>
                  <a:lnTo>
                    <a:pt x="1198" y="12"/>
                  </a:lnTo>
                  <a:lnTo>
                    <a:pt x="1202" y="12"/>
                  </a:lnTo>
                  <a:lnTo>
                    <a:pt x="1206" y="12"/>
                  </a:lnTo>
                  <a:lnTo>
                    <a:pt x="1210" y="12"/>
                  </a:lnTo>
                  <a:lnTo>
                    <a:pt x="1215" y="12"/>
                  </a:lnTo>
                  <a:lnTo>
                    <a:pt x="1219" y="17"/>
                  </a:lnTo>
                  <a:lnTo>
                    <a:pt x="1223" y="17"/>
                  </a:lnTo>
                  <a:lnTo>
                    <a:pt x="1227" y="21"/>
                  </a:lnTo>
                  <a:lnTo>
                    <a:pt x="1232" y="21"/>
                  </a:lnTo>
                  <a:lnTo>
                    <a:pt x="1236" y="25"/>
                  </a:lnTo>
                  <a:lnTo>
                    <a:pt x="1240" y="29"/>
                  </a:lnTo>
                  <a:lnTo>
                    <a:pt x="1244" y="34"/>
                  </a:lnTo>
                  <a:lnTo>
                    <a:pt x="1240" y="38"/>
                  </a:lnTo>
                  <a:lnTo>
                    <a:pt x="1236" y="46"/>
                  </a:lnTo>
                  <a:lnTo>
                    <a:pt x="1215" y="68"/>
                  </a:lnTo>
                  <a:lnTo>
                    <a:pt x="1210" y="76"/>
                  </a:lnTo>
                  <a:lnTo>
                    <a:pt x="1206" y="84"/>
                  </a:lnTo>
                  <a:lnTo>
                    <a:pt x="1202" y="89"/>
                  </a:lnTo>
                  <a:lnTo>
                    <a:pt x="1198" y="93"/>
                  </a:lnTo>
                  <a:lnTo>
                    <a:pt x="1198" y="97"/>
                  </a:lnTo>
                  <a:lnTo>
                    <a:pt x="1198" y="101"/>
                  </a:lnTo>
                  <a:lnTo>
                    <a:pt x="1198" y="106"/>
                  </a:lnTo>
                  <a:lnTo>
                    <a:pt x="1198" y="110"/>
                  </a:lnTo>
                  <a:lnTo>
                    <a:pt x="1198" y="114"/>
                  </a:lnTo>
                  <a:lnTo>
                    <a:pt x="1198" y="123"/>
                  </a:lnTo>
                  <a:lnTo>
                    <a:pt x="1202" y="127"/>
                  </a:lnTo>
                  <a:lnTo>
                    <a:pt x="1206" y="131"/>
                  </a:lnTo>
                  <a:lnTo>
                    <a:pt x="1210" y="135"/>
                  </a:lnTo>
                  <a:lnTo>
                    <a:pt x="1215" y="140"/>
                  </a:lnTo>
                  <a:lnTo>
                    <a:pt x="1219" y="140"/>
                  </a:lnTo>
                  <a:lnTo>
                    <a:pt x="1223" y="140"/>
                  </a:lnTo>
                  <a:lnTo>
                    <a:pt x="1227" y="144"/>
                  </a:lnTo>
                  <a:lnTo>
                    <a:pt x="1232" y="144"/>
                  </a:lnTo>
                  <a:lnTo>
                    <a:pt x="1240" y="144"/>
                  </a:lnTo>
                  <a:lnTo>
                    <a:pt x="1261" y="148"/>
                  </a:lnTo>
                  <a:lnTo>
                    <a:pt x="1266" y="148"/>
                  </a:lnTo>
                  <a:lnTo>
                    <a:pt x="1278" y="152"/>
                  </a:lnTo>
                  <a:lnTo>
                    <a:pt x="1287" y="152"/>
                  </a:lnTo>
                  <a:lnTo>
                    <a:pt x="1312" y="161"/>
                  </a:lnTo>
                  <a:lnTo>
                    <a:pt x="1316" y="161"/>
                  </a:lnTo>
                  <a:lnTo>
                    <a:pt x="1333" y="165"/>
                  </a:lnTo>
                  <a:lnTo>
                    <a:pt x="1337" y="169"/>
                  </a:lnTo>
                  <a:lnTo>
                    <a:pt x="1342" y="169"/>
                  </a:lnTo>
                  <a:lnTo>
                    <a:pt x="1346" y="169"/>
                  </a:lnTo>
                  <a:lnTo>
                    <a:pt x="1354" y="173"/>
                  </a:lnTo>
                  <a:lnTo>
                    <a:pt x="1359" y="173"/>
                  </a:lnTo>
                  <a:lnTo>
                    <a:pt x="1363" y="178"/>
                  </a:lnTo>
                  <a:lnTo>
                    <a:pt x="1367" y="178"/>
                  </a:lnTo>
                  <a:lnTo>
                    <a:pt x="1371" y="182"/>
                  </a:lnTo>
                  <a:lnTo>
                    <a:pt x="1376" y="182"/>
                  </a:lnTo>
                  <a:lnTo>
                    <a:pt x="1376" y="186"/>
                  </a:lnTo>
                  <a:lnTo>
                    <a:pt x="1380" y="186"/>
                  </a:lnTo>
                  <a:lnTo>
                    <a:pt x="1380" y="190"/>
                  </a:lnTo>
                  <a:lnTo>
                    <a:pt x="1380" y="195"/>
                  </a:lnTo>
                  <a:lnTo>
                    <a:pt x="1380" y="199"/>
                  </a:lnTo>
                  <a:lnTo>
                    <a:pt x="1380" y="207"/>
                  </a:lnTo>
                  <a:lnTo>
                    <a:pt x="1380" y="216"/>
                  </a:lnTo>
                  <a:lnTo>
                    <a:pt x="1380" y="224"/>
                  </a:lnTo>
                  <a:lnTo>
                    <a:pt x="1380" y="233"/>
                  </a:lnTo>
                  <a:lnTo>
                    <a:pt x="1380" y="241"/>
                  </a:lnTo>
                  <a:lnTo>
                    <a:pt x="1380" y="254"/>
                  </a:lnTo>
                  <a:lnTo>
                    <a:pt x="1380" y="262"/>
                  </a:lnTo>
                  <a:lnTo>
                    <a:pt x="1376" y="271"/>
                  </a:lnTo>
                  <a:lnTo>
                    <a:pt x="1376" y="275"/>
                  </a:lnTo>
                  <a:lnTo>
                    <a:pt x="1371" y="283"/>
                  </a:lnTo>
                  <a:lnTo>
                    <a:pt x="1371" y="292"/>
                  </a:lnTo>
                  <a:lnTo>
                    <a:pt x="1367" y="296"/>
                  </a:lnTo>
                  <a:lnTo>
                    <a:pt x="1367" y="305"/>
                  </a:lnTo>
                  <a:lnTo>
                    <a:pt x="1363" y="309"/>
                  </a:lnTo>
                  <a:lnTo>
                    <a:pt x="1359" y="317"/>
                  </a:lnTo>
                  <a:lnTo>
                    <a:pt x="1354" y="326"/>
                  </a:lnTo>
                  <a:lnTo>
                    <a:pt x="1346" y="343"/>
                  </a:lnTo>
                  <a:lnTo>
                    <a:pt x="1342" y="347"/>
                  </a:lnTo>
                  <a:lnTo>
                    <a:pt x="1337" y="355"/>
                  </a:lnTo>
                  <a:lnTo>
                    <a:pt x="1333" y="368"/>
                  </a:lnTo>
                  <a:lnTo>
                    <a:pt x="1316" y="410"/>
                  </a:lnTo>
                  <a:lnTo>
                    <a:pt x="1312" y="419"/>
                  </a:lnTo>
                  <a:lnTo>
                    <a:pt x="1308" y="423"/>
                  </a:lnTo>
                  <a:lnTo>
                    <a:pt x="1308" y="432"/>
                  </a:lnTo>
                  <a:lnTo>
                    <a:pt x="1304" y="440"/>
                  </a:lnTo>
                  <a:lnTo>
                    <a:pt x="1304" y="449"/>
                  </a:lnTo>
                  <a:lnTo>
                    <a:pt x="1304" y="457"/>
                  </a:lnTo>
                  <a:lnTo>
                    <a:pt x="1304" y="461"/>
                  </a:lnTo>
                  <a:lnTo>
                    <a:pt x="1304" y="470"/>
                  </a:lnTo>
                  <a:lnTo>
                    <a:pt x="1308" y="474"/>
                  </a:lnTo>
                  <a:lnTo>
                    <a:pt x="1308" y="478"/>
                  </a:lnTo>
                  <a:lnTo>
                    <a:pt x="1316" y="499"/>
                  </a:lnTo>
                  <a:lnTo>
                    <a:pt x="1316" y="504"/>
                  </a:lnTo>
                  <a:lnTo>
                    <a:pt x="1316" y="512"/>
                  </a:lnTo>
                  <a:lnTo>
                    <a:pt x="1316" y="516"/>
                  </a:lnTo>
                  <a:lnTo>
                    <a:pt x="1321" y="525"/>
                  </a:lnTo>
                  <a:lnTo>
                    <a:pt x="1321" y="529"/>
                  </a:lnTo>
                  <a:lnTo>
                    <a:pt x="1316" y="537"/>
                  </a:lnTo>
                  <a:lnTo>
                    <a:pt x="1316" y="542"/>
                  </a:lnTo>
                  <a:lnTo>
                    <a:pt x="1312" y="546"/>
                  </a:lnTo>
                  <a:lnTo>
                    <a:pt x="1308" y="550"/>
                  </a:lnTo>
                  <a:lnTo>
                    <a:pt x="1304" y="554"/>
                  </a:lnTo>
                  <a:lnTo>
                    <a:pt x="1299" y="559"/>
                  </a:lnTo>
                  <a:lnTo>
                    <a:pt x="1295" y="563"/>
                  </a:lnTo>
                  <a:lnTo>
                    <a:pt x="1287" y="567"/>
                  </a:lnTo>
                  <a:lnTo>
                    <a:pt x="1274" y="576"/>
                  </a:lnTo>
                  <a:lnTo>
                    <a:pt x="1266" y="584"/>
                  </a:lnTo>
                  <a:lnTo>
                    <a:pt x="1257" y="588"/>
                  </a:lnTo>
                  <a:lnTo>
                    <a:pt x="1253" y="593"/>
                  </a:lnTo>
                  <a:lnTo>
                    <a:pt x="1249" y="597"/>
                  </a:lnTo>
                  <a:lnTo>
                    <a:pt x="1244" y="601"/>
                  </a:lnTo>
                  <a:lnTo>
                    <a:pt x="1244" y="605"/>
                  </a:lnTo>
                  <a:lnTo>
                    <a:pt x="1240" y="609"/>
                  </a:lnTo>
                  <a:lnTo>
                    <a:pt x="1236" y="614"/>
                  </a:lnTo>
                  <a:lnTo>
                    <a:pt x="1227" y="639"/>
                  </a:lnTo>
                  <a:lnTo>
                    <a:pt x="1223" y="643"/>
                  </a:lnTo>
                  <a:lnTo>
                    <a:pt x="1219" y="652"/>
                  </a:lnTo>
                  <a:lnTo>
                    <a:pt x="1215" y="660"/>
                  </a:lnTo>
                  <a:lnTo>
                    <a:pt x="1210" y="660"/>
                  </a:lnTo>
                  <a:lnTo>
                    <a:pt x="1206" y="669"/>
                  </a:lnTo>
                  <a:lnTo>
                    <a:pt x="1194" y="690"/>
                  </a:lnTo>
                  <a:lnTo>
                    <a:pt x="1189" y="694"/>
                  </a:lnTo>
                  <a:lnTo>
                    <a:pt x="1185" y="703"/>
                  </a:lnTo>
                  <a:lnTo>
                    <a:pt x="1181" y="707"/>
                  </a:lnTo>
                  <a:lnTo>
                    <a:pt x="1177" y="711"/>
                  </a:lnTo>
                  <a:lnTo>
                    <a:pt x="1177" y="715"/>
                  </a:lnTo>
                  <a:lnTo>
                    <a:pt x="1172" y="720"/>
                  </a:lnTo>
                  <a:lnTo>
                    <a:pt x="1168" y="728"/>
                  </a:lnTo>
                  <a:lnTo>
                    <a:pt x="1155" y="762"/>
                  </a:lnTo>
                  <a:lnTo>
                    <a:pt x="1143" y="800"/>
                  </a:lnTo>
                  <a:lnTo>
                    <a:pt x="1139" y="813"/>
                  </a:lnTo>
                  <a:lnTo>
                    <a:pt x="1130" y="830"/>
                  </a:lnTo>
                  <a:lnTo>
                    <a:pt x="1126" y="838"/>
                  </a:lnTo>
                  <a:lnTo>
                    <a:pt x="1126" y="847"/>
                  </a:lnTo>
                  <a:lnTo>
                    <a:pt x="1122" y="847"/>
                  </a:lnTo>
                  <a:lnTo>
                    <a:pt x="1109" y="847"/>
                  </a:lnTo>
                  <a:lnTo>
                    <a:pt x="1096" y="851"/>
                  </a:lnTo>
                  <a:lnTo>
                    <a:pt x="1054" y="855"/>
                  </a:lnTo>
                  <a:lnTo>
                    <a:pt x="1041" y="859"/>
                  </a:lnTo>
                  <a:lnTo>
                    <a:pt x="1028" y="859"/>
                  </a:lnTo>
                  <a:lnTo>
                    <a:pt x="1020" y="859"/>
                  </a:lnTo>
                  <a:lnTo>
                    <a:pt x="1012" y="859"/>
                  </a:lnTo>
                  <a:lnTo>
                    <a:pt x="1007" y="859"/>
                  </a:lnTo>
                  <a:lnTo>
                    <a:pt x="999" y="859"/>
                  </a:lnTo>
                  <a:lnTo>
                    <a:pt x="995" y="859"/>
                  </a:lnTo>
                  <a:lnTo>
                    <a:pt x="995" y="855"/>
                  </a:lnTo>
                  <a:lnTo>
                    <a:pt x="990" y="855"/>
                  </a:lnTo>
                  <a:lnTo>
                    <a:pt x="990" y="851"/>
                  </a:lnTo>
                  <a:lnTo>
                    <a:pt x="986" y="847"/>
                  </a:lnTo>
                  <a:lnTo>
                    <a:pt x="986" y="842"/>
                  </a:lnTo>
                  <a:lnTo>
                    <a:pt x="986" y="838"/>
                  </a:lnTo>
                  <a:lnTo>
                    <a:pt x="990" y="834"/>
                  </a:lnTo>
                  <a:lnTo>
                    <a:pt x="990" y="830"/>
                  </a:lnTo>
                  <a:lnTo>
                    <a:pt x="995" y="825"/>
                  </a:lnTo>
                  <a:lnTo>
                    <a:pt x="999" y="821"/>
                  </a:lnTo>
                  <a:lnTo>
                    <a:pt x="999" y="813"/>
                  </a:lnTo>
                  <a:lnTo>
                    <a:pt x="1012" y="804"/>
                  </a:lnTo>
                  <a:lnTo>
                    <a:pt x="1012" y="800"/>
                  </a:lnTo>
                  <a:lnTo>
                    <a:pt x="1016" y="796"/>
                  </a:lnTo>
                  <a:lnTo>
                    <a:pt x="1020" y="792"/>
                  </a:lnTo>
                  <a:lnTo>
                    <a:pt x="1033" y="783"/>
                  </a:lnTo>
                  <a:lnTo>
                    <a:pt x="1033" y="779"/>
                  </a:lnTo>
                  <a:lnTo>
                    <a:pt x="1037" y="779"/>
                  </a:lnTo>
                  <a:lnTo>
                    <a:pt x="1037" y="775"/>
                  </a:lnTo>
                  <a:lnTo>
                    <a:pt x="1041" y="770"/>
                  </a:lnTo>
                  <a:lnTo>
                    <a:pt x="1041" y="766"/>
                  </a:lnTo>
                  <a:lnTo>
                    <a:pt x="1041" y="762"/>
                  </a:lnTo>
                  <a:lnTo>
                    <a:pt x="1037" y="762"/>
                  </a:lnTo>
                  <a:lnTo>
                    <a:pt x="1033" y="762"/>
                  </a:lnTo>
                  <a:lnTo>
                    <a:pt x="1028" y="762"/>
                  </a:lnTo>
                  <a:lnTo>
                    <a:pt x="1024" y="762"/>
                  </a:lnTo>
                  <a:lnTo>
                    <a:pt x="1020" y="762"/>
                  </a:lnTo>
                  <a:lnTo>
                    <a:pt x="1016" y="766"/>
                  </a:lnTo>
                  <a:lnTo>
                    <a:pt x="1012" y="766"/>
                  </a:lnTo>
                  <a:lnTo>
                    <a:pt x="1003" y="775"/>
                  </a:lnTo>
                  <a:lnTo>
                    <a:pt x="999" y="779"/>
                  </a:lnTo>
                  <a:lnTo>
                    <a:pt x="995" y="779"/>
                  </a:lnTo>
                  <a:lnTo>
                    <a:pt x="990" y="779"/>
                  </a:lnTo>
                  <a:lnTo>
                    <a:pt x="982" y="779"/>
                  </a:lnTo>
                  <a:lnTo>
                    <a:pt x="978" y="783"/>
                  </a:lnTo>
                  <a:lnTo>
                    <a:pt x="965" y="783"/>
                  </a:lnTo>
                  <a:lnTo>
                    <a:pt x="952" y="787"/>
                  </a:lnTo>
                  <a:lnTo>
                    <a:pt x="948" y="787"/>
                  </a:lnTo>
                  <a:lnTo>
                    <a:pt x="940" y="792"/>
                  </a:lnTo>
                  <a:lnTo>
                    <a:pt x="935" y="792"/>
                  </a:lnTo>
                  <a:lnTo>
                    <a:pt x="931" y="792"/>
                  </a:lnTo>
                  <a:lnTo>
                    <a:pt x="927" y="792"/>
                  </a:lnTo>
                  <a:lnTo>
                    <a:pt x="923" y="787"/>
                  </a:lnTo>
                  <a:lnTo>
                    <a:pt x="918" y="787"/>
                  </a:lnTo>
                  <a:lnTo>
                    <a:pt x="914" y="787"/>
                  </a:lnTo>
                  <a:lnTo>
                    <a:pt x="910" y="783"/>
                  </a:lnTo>
                  <a:lnTo>
                    <a:pt x="906" y="779"/>
                  </a:lnTo>
                  <a:lnTo>
                    <a:pt x="901" y="775"/>
                  </a:lnTo>
                  <a:lnTo>
                    <a:pt x="901" y="766"/>
                  </a:lnTo>
                  <a:lnTo>
                    <a:pt x="901" y="762"/>
                  </a:lnTo>
                  <a:lnTo>
                    <a:pt x="901" y="758"/>
                  </a:lnTo>
                  <a:lnTo>
                    <a:pt x="897" y="753"/>
                  </a:lnTo>
                  <a:lnTo>
                    <a:pt x="897" y="749"/>
                  </a:lnTo>
                  <a:lnTo>
                    <a:pt x="897" y="736"/>
                  </a:lnTo>
                  <a:lnTo>
                    <a:pt x="897" y="724"/>
                  </a:lnTo>
                  <a:lnTo>
                    <a:pt x="897" y="694"/>
                  </a:lnTo>
                  <a:lnTo>
                    <a:pt x="897" y="681"/>
                  </a:lnTo>
                  <a:lnTo>
                    <a:pt x="897" y="677"/>
                  </a:lnTo>
                  <a:lnTo>
                    <a:pt x="897" y="669"/>
                  </a:lnTo>
                  <a:lnTo>
                    <a:pt x="897" y="664"/>
                  </a:lnTo>
                  <a:lnTo>
                    <a:pt x="897" y="660"/>
                  </a:lnTo>
                  <a:lnTo>
                    <a:pt x="897" y="656"/>
                  </a:lnTo>
                  <a:lnTo>
                    <a:pt x="893" y="656"/>
                  </a:lnTo>
                  <a:lnTo>
                    <a:pt x="889" y="652"/>
                  </a:lnTo>
                  <a:lnTo>
                    <a:pt x="885" y="652"/>
                  </a:lnTo>
                  <a:lnTo>
                    <a:pt x="880" y="656"/>
                  </a:lnTo>
                  <a:lnTo>
                    <a:pt x="876" y="656"/>
                  </a:lnTo>
                  <a:lnTo>
                    <a:pt x="868" y="660"/>
                  </a:lnTo>
                  <a:lnTo>
                    <a:pt x="859" y="664"/>
                  </a:lnTo>
                  <a:lnTo>
                    <a:pt x="846" y="673"/>
                  </a:lnTo>
                  <a:lnTo>
                    <a:pt x="838" y="677"/>
                  </a:lnTo>
                  <a:lnTo>
                    <a:pt x="821" y="686"/>
                  </a:lnTo>
                  <a:lnTo>
                    <a:pt x="808" y="698"/>
                  </a:lnTo>
                  <a:lnTo>
                    <a:pt x="804" y="703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1" y="711"/>
                  </a:lnTo>
                  <a:lnTo>
                    <a:pt x="787" y="720"/>
                  </a:lnTo>
                  <a:lnTo>
                    <a:pt x="783" y="724"/>
                  </a:lnTo>
                  <a:lnTo>
                    <a:pt x="779" y="728"/>
                  </a:lnTo>
                  <a:lnTo>
                    <a:pt x="779" y="732"/>
                  </a:lnTo>
                  <a:lnTo>
                    <a:pt x="774" y="736"/>
                  </a:lnTo>
                  <a:lnTo>
                    <a:pt x="774" y="745"/>
                  </a:lnTo>
                  <a:lnTo>
                    <a:pt x="770" y="749"/>
                  </a:lnTo>
                  <a:lnTo>
                    <a:pt x="770" y="753"/>
                  </a:lnTo>
                  <a:lnTo>
                    <a:pt x="770" y="762"/>
                  </a:lnTo>
                  <a:lnTo>
                    <a:pt x="770" y="766"/>
                  </a:lnTo>
                  <a:lnTo>
                    <a:pt x="770" y="770"/>
                  </a:lnTo>
                  <a:lnTo>
                    <a:pt x="770" y="779"/>
                  </a:lnTo>
                  <a:lnTo>
                    <a:pt x="774" y="783"/>
                  </a:lnTo>
                  <a:lnTo>
                    <a:pt x="774" y="787"/>
                  </a:lnTo>
                  <a:lnTo>
                    <a:pt x="779" y="796"/>
                  </a:lnTo>
                  <a:lnTo>
                    <a:pt x="787" y="817"/>
                  </a:lnTo>
                  <a:lnTo>
                    <a:pt x="791" y="830"/>
                  </a:lnTo>
                  <a:lnTo>
                    <a:pt x="800" y="855"/>
                  </a:lnTo>
                  <a:lnTo>
                    <a:pt x="808" y="863"/>
                  </a:lnTo>
                  <a:lnTo>
                    <a:pt x="808" y="872"/>
                  </a:lnTo>
                  <a:lnTo>
                    <a:pt x="813" y="880"/>
                  </a:lnTo>
                  <a:lnTo>
                    <a:pt x="813" y="885"/>
                  </a:lnTo>
                  <a:lnTo>
                    <a:pt x="817" y="893"/>
                  </a:lnTo>
                  <a:lnTo>
                    <a:pt x="817" y="897"/>
                  </a:lnTo>
                  <a:lnTo>
                    <a:pt x="817" y="902"/>
                  </a:lnTo>
                  <a:lnTo>
                    <a:pt x="817" y="906"/>
                  </a:lnTo>
                  <a:lnTo>
                    <a:pt x="813" y="910"/>
                  </a:lnTo>
                  <a:lnTo>
                    <a:pt x="813" y="914"/>
                  </a:lnTo>
                  <a:lnTo>
                    <a:pt x="808" y="914"/>
                  </a:lnTo>
                  <a:lnTo>
                    <a:pt x="804" y="919"/>
                  </a:lnTo>
                  <a:lnTo>
                    <a:pt x="800" y="923"/>
                  </a:lnTo>
                  <a:lnTo>
                    <a:pt x="796" y="927"/>
                  </a:lnTo>
                  <a:lnTo>
                    <a:pt x="791" y="927"/>
                  </a:lnTo>
                  <a:lnTo>
                    <a:pt x="766" y="940"/>
                  </a:lnTo>
                  <a:lnTo>
                    <a:pt x="758" y="944"/>
                  </a:lnTo>
                  <a:lnTo>
                    <a:pt x="753" y="948"/>
                  </a:lnTo>
                  <a:lnTo>
                    <a:pt x="745" y="948"/>
                  </a:lnTo>
                  <a:lnTo>
                    <a:pt x="741" y="952"/>
                  </a:lnTo>
                  <a:lnTo>
                    <a:pt x="736" y="957"/>
                  </a:lnTo>
                  <a:lnTo>
                    <a:pt x="728" y="961"/>
                  </a:lnTo>
                  <a:lnTo>
                    <a:pt x="724" y="965"/>
                  </a:lnTo>
                  <a:lnTo>
                    <a:pt x="719" y="969"/>
                  </a:lnTo>
                  <a:lnTo>
                    <a:pt x="715" y="969"/>
                  </a:lnTo>
                  <a:lnTo>
                    <a:pt x="711" y="969"/>
                  </a:lnTo>
                  <a:lnTo>
                    <a:pt x="711" y="965"/>
                  </a:lnTo>
                  <a:lnTo>
                    <a:pt x="702" y="957"/>
                  </a:lnTo>
                  <a:lnTo>
                    <a:pt x="694" y="952"/>
                  </a:lnTo>
                  <a:lnTo>
                    <a:pt x="686" y="948"/>
                  </a:lnTo>
                  <a:lnTo>
                    <a:pt x="681" y="944"/>
                  </a:lnTo>
                  <a:lnTo>
                    <a:pt x="673" y="940"/>
                  </a:lnTo>
                  <a:lnTo>
                    <a:pt x="669" y="940"/>
                  </a:lnTo>
                  <a:lnTo>
                    <a:pt x="664" y="935"/>
                  </a:lnTo>
                  <a:lnTo>
                    <a:pt x="656" y="931"/>
                  </a:lnTo>
                  <a:lnTo>
                    <a:pt x="652" y="931"/>
                  </a:lnTo>
                  <a:lnTo>
                    <a:pt x="618" y="919"/>
                  </a:lnTo>
                  <a:lnTo>
                    <a:pt x="592" y="910"/>
                  </a:lnTo>
                  <a:lnTo>
                    <a:pt x="559" y="902"/>
                  </a:lnTo>
                  <a:lnTo>
                    <a:pt x="546" y="897"/>
                  </a:lnTo>
                  <a:lnTo>
                    <a:pt x="537" y="893"/>
                  </a:lnTo>
                  <a:lnTo>
                    <a:pt x="533" y="893"/>
                  </a:lnTo>
                  <a:lnTo>
                    <a:pt x="525" y="889"/>
                  </a:lnTo>
                  <a:lnTo>
                    <a:pt x="520" y="885"/>
                  </a:lnTo>
                  <a:lnTo>
                    <a:pt x="512" y="880"/>
                  </a:lnTo>
                  <a:lnTo>
                    <a:pt x="508" y="872"/>
                  </a:lnTo>
                  <a:lnTo>
                    <a:pt x="504" y="868"/>
                  </a:lnTo>
                  <a:lnTo>
                    <a:pt x="504" y="863"/>
                  </a:lnTo>
                  <a:lnTo>
                    <a:pt x="504" y="859"/>
                  </a:lnTo>
                  <a:lnTo>
                    <a:pt x="499" y="859"/>
                  </a:lnTo>
                  <a:lnTo>
                    <a:pt x="499" y="855"/>
                  </a:lnTo>
                  <a:lnTo>
                    <a:pt x="499" y="847"/>
                  </a:lnTo>
                  <a:lnTo>
                    <a:pt x="499" y="838"/>
                  </a:lnTo>
                  <a:lnTo>
                    <a:pt x="499" y="834"/>
                  </a:lnTo>
                  <a:lnTo>
                    <a:pt x="495" y="830"/>
                  </a:lnTo>
                  <a:lnTo>
                    <a:pt x="495" y="825"/>
                  </a:lnTo>
                  <a:lnTo>
                    <a:pt x="491" y="821"/>
                  </a:lnTo>
                  <a:lnTo>
                    <a:pt x="487" y="821"/>
                  </a:lnTo>
                  <a:lnTo>
                    <a:pt x="487" y="817"/>
                  </a:lnTo>
                  <a:lnTo>
                    <a:pt x="482" y="817"/>
                  </a:lnTo>
                  <a:lnTo>
                    <a:pt x="478" y="817"/>
                  </a:lnTo>
                  <a:lnTo>
                    <a:pt x="474" y="817"/>
                  </a:lnTo>
                  <a:lnTo>
                    <a:pt x="470" y="817"/>
                  </a:lnTo>
                  <a:lnTo>
                    <a:pt x="465" y="817"/>
                  </a:lnTo>
                  <a:lnTo>
                    <a:pt x="465" y="821"/>
                  </a:lnTo>
                  <a:lnTo>
                    <a:pt x="461" y="821"/>
                  </a:lnTo>
                  <a:lnTo>
                    <a:pt x="453" y="825"/>
                  </a:lnTo>
                  <a:lnTo>
                    <a:pt x="444" y="834"/>
                  </a:lnTo>
                  <a:lnTo>
                    <a:pt x="440" y="834"/>
                  </a:lnTo>
                  <a:lnTo>
                    <a:pt x="432" y="838"/>
                  </a:lnTo>
                  <a:lnTo>
                    <a:pt x="427" y="838"/>
                  </a:lnTo>
                  <a:lnTo>
                    <a:pt x="423" y="842"/>
                  </a:lnTo>
                  <a:lnTo>
                    <a:pt x="419" y="842"/>
                  </a:lnTo>
                  <a:lnTo>
                    <a:pt x="415" y="842"/>
                  </a:lnTo>
                  <a:lnTo>
                    <a:pt x="410" y="842"/>
                  </a:lnTo>
                  <a:lnTo>
                    <a:pt x="402" y="842"/>
                  </a:lnTo>
                  <a:lnTo>
                    <a:pt x="372" y="847"/>
                  </a:lnTo>
                  <a:lnTo>
                    <a:pt x="364" y="847"/>
                  </a:lnTo>
                  <a:lnTo>
                    <a:pt x="355" y="847"/>
                  </a:lnTo>
                  <a:lnTo>
                    <a:pt x="351" y="847"/>
                  </a:lnTo>
                  <a:lnTo>
                    <a:pt x="343" y="847"/>
                  </a:lnTo>
                  <a:lnTo>
                    <a:pt x="334" y="842"/>
                  </a:lnTo>
                  <a:lnTo>
                    <a:pt x="326" y="842"/>
                  </a:lnTo>
                  <a:lnTo>
                    <a:pt x="321" y="842"/>
                  </a:lnTo>
                  <a:lnTo>
                    <a:pt x="313" y="842"/>
                  </a:lnTo>
                  <a:lnTo>
                    <a:pt x="309" y="842"/>
                  </a:lnTo>
                  <a:lnTo>
                    <a:pt x="305" y="842"/>
                  </a:lnTo>
                  <a:lnTo>
                    <a:pt x="288" y="847"/>
                  </a:lnTo>
                  <a:lnTo>
                    <a:pt x="271" y="851"/>
                  </a:lnTo>
                  <a:lnTo>
                    <a:pt x="262" y="851"/>
                  </a:lnTo>
                  <a:lnTo>
                    <a:pt x="254" y="851"/>
                  </a:lnTo>
                  <a:lnTo>
                    <a:pt x="241" y="855"/>
                  </a:lnTo>
                  <a:lnTo>
                    <a:pt x="233" y="855"/>
                  </a:lnTo>
                  <a:lnTo>
                    <a:pt x="216" y="855"/>
                  </a:lnTo>
                  <a:lnTo>
                    <a:pt x="207" y="855"/>
                  </a:lnTo>
                  <a:lnTo>
                    <a:pt x="203" y="855"/>
                  </a:lnTo>
                  <a:lnTo>
                    <a:pt x="194" y="855"/>
                  </a:lnTo>
                  <a:lnTo>
                    <a:pt x="190" y="855"/>
                  </a:lnTo>
                  <a:lnTo>
                    <a:pt x="178" y="855"/>
                  </a:lnTo>
                  <a:lnTo>
                    <a:pt x="165" y="855"/>
                  </a:lnTo>
                  <a:lnTo>
                    <a:pt x="152" y="851"/>
                  </a:lnTo>
                  <a:lnTo>
                    <a:pt x="144" y="851"/>
                  </a:lnTo>
                  <a:lnTo>
                    <a:pt x="135" y="851"/>
                  </a:lnTo>
                  <a:lnTo>
                    <a:pt x="122" y="847"/>
                  </a:lnTo>
                  <a:lnTo>
                    <a:pt x="118" y="847"/>
                  </a:lnTo>
                  <a:lnTo>
                    <a:pt x="110" y="842"/>
                  </a:lnTo>
                  <a:lnTo>
                    <a:pt x="101" y="842"/>
                  </a:lnTo>
                  <a:lnTo>
                    <a:pt x="97" y="838"/>
                  </a:lnTo>
                  <a:lnTo>
                    <a:pt x="84" y="834"/>
                  </a:lnTo>
                  <a:lnTo>
                    <a:pt x="80" y="834"/>
                  </a:lnTo>
                  <a:lnTo>
                    <a:pt x="76" y="830"/>
                  </a:lnTo>
                  <a:lnTo>
                    <a:pt x="72" y="825"/>
                  </a:lnTo>
                  <a:lnTo>
                    <a:pt x="67" y="813"/>
                  </a:lnTo>
                  <a:lnTo>
                    <a:pt x="67" y="808"/>
                  </a:lnTo>
                  <a:lnTo>
                    <a:pt x="67" y="804"/>
                  </a:lnTo>
                  <a:lnTo>
                    <a:pt x="67" y="800"/>
                  </a:lnTo>
                  <a:lnTo>
                    <a:pt x="67" y="792"/>
                  </a:lnTo>
                  <a:lnTo>
                    <a:pt x="67" y="787"/>
                  </a:lnTo>
                  <a:lnTo>
                    <a:pt x="63" y="783"/>
                  </a:lnTo>
                  <a:lnTo>
                    <a:pt x="63" y="779"/>
                  </a:lnTo>
                  <a:lnTo>
                    <a:pt x="63" y="775"/>
                  </a:lnTo>
                  <a:lnTo>
                    <a:pt x="59" y="766"/>
                  </a:lnTo>
                  <a:lnTo>
                    <a:pt x="51" y="758"/>
                  </a:lnTo>
                  <a:lnTo>
                    <a:pt x="51" y="749"/>
                  </a:lnTo>
                  <a:lnTo>
                    <a:pt x="46" y="745"/>
                  </a:lnTo>
                  <a:lnTo>
                    <a:pt x="42" y="745"/>
                  </a:lnTo>
                  <a:lnTo>
                    <a:pt x="38" y="736"/>
                  </a:lnTo>
                  <a:lnTo>
                    <a:pt x="34" y="736"/>
                  </a:lnTo>
                  <a:lnTo>
                    <a:pt x="29" y="732"/>
                  </a:lnTo>
                  <a:lnTo>
                    <a:pt x="25" y="732"/>
                  </a:lnTo>
                  <a:lnTo>
                    <a:pt x="12" y="728"/>
                  </a:lnTo>
                  <a:lnTo>
                    <a:pt x="8" y="724"/>
                  </a:lnTo>
                  <a:lnTo>
                    <a:pt x="4" y="720"/>
                  </a:lnTo>
                  <a:lnTo>
                    <a:pt x="0" y="720"/>
                  </a:lnTo>
                  <a:lnTo>
                    <a:pt x="0" y="715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2" name="Freeform 28"/>
            <p:cNvSpPr>
              <a:spLocks/>
            </p:cNvSpPr>
            <p:nvPr/>
          </p:nvSpPr>
          <p:spPr bwMode="auto">
            <a:xfrm>
              <a:off x="2969539" y="2494364"/>
              <a:ext cx="493828" cy="527594"/>
            </a:xfrm>
            <a:custGeom>
              <a:avLst/>
              <a:gdLst>
                <a:gd name="T0" fmla="*/ 42 w 1562"/>
                <a:gd name="T1" fmla="*/ 525 h 1664"/>
                <a:gd name="T2" fmla="*/ 51 w 1562"/>
                <a:gd name="T3" fmla="*/ 453 h 1664"/>
                <a:gd name="T4" fmla="*/ 194 w 1562"/>
                <a:gd name="T5" fmla="*/ 427 h 1664"/>
                <a:gd name="T6" fmla="*/ 296 w 1562"/>
                <a:gd name="T7" fmla="*/ 436 h 1664"/>
                <a:gd name="T8" fmla="*/ 398 w 1562"/>
                <a:gd name="T9" fmla="*/ 461 h 1664"/>
                <a:gd name="T10" fmla="*/ 516 w 1562"/>
                <a:gd name="T11" fmla="*/ 449 h 1664"/>
                <a:gd name="T12" fmla="*/ 575 w 1562"/>
                <a:gd name="T13" fmla="*/ 338 h 1664"/>
                <a:gd name="T14" fmla="*/ 622 w 1562"/>
                <a:gd name="T15" fmla="*/ 262 h 1664"/>
                <a:gd name="T16" fmla="*/ 630 w 1562"/>
                <a:gd name="T17" fmla="*/ 144 h 1664"/>
                <a:gd name="T18" fmla="*/ 757 w 1562"/>
                <a:gd name="T19" fmla="*/ 8 h 1664"/>
                <a:gd name="T20" fmla="*/ 829 w 1562"/>
                <a:gd name="T21" fmla="*/ 51 h 1664"/>
                <a:gd name="T22" fmla="*/ 914 w 1562"/>
                <a:gd name="T23" fmla="*/ 110 h 1664"/>
                <a:gd name="T24" fmla="*/ 982 w 1562"/>
                <a:gd name="T25" fmla="*/ 106 h 1664"/>
                <a:gd name="T26" fmla="*/ 1122 w 1562"/>
                <a:gd name="T27" fmla="*/ 97 h 1664"/>
                <a:gd name="T28" fmla="*/ 1117 w 1562"/>
                <a:gd name="T29" fmla="*/ 21 h 1664"/>
                <a:gd name="T30" fmla="*/ 1185 w 1562"/>
                <a:gd name="T31" fmla="*/ 51 h 1664"/>
                <a:gd name="T32" fmla="*/ 1253 w 1562"/>
                <a:gd name="T33" fmla="*/ 144 h 1664"/>
                <a:gd name="T34" fmla="*/ 1304 w 1562"/>
                <a:gd name="T35" fmla="*/ 237 h 1664"/>
                <a:gd name="T36" fmla="*/ 1189 w 1562"/>
                <a:gd name="T37" fmla="*/ 364 h 1664"/>
                <a:gd name="T38" fmla="*/ 1249 w 1562"/>
                <a:gd name="T39" fmla="*/ 478 h 1664"/>
                <a:gd name="T40" fmla="*/ 1367 w 1562"/>
                <a:gd name="T41" fmla="*/ 567 h 1664"/>
                <a:gd name="T42" fmla="*/ 1418 w 1562"/>
                <a:gd name="T43" fmla="*/ 601 h 1664"/>
                <a:gd name="T44" fmla="*/ 1388 w 1562"/>
                <a:gd name="T45" fmla="*/ 669 h 1664"/>
                <a:gd name="T46" fmla="*/ 1452 w 1562"/>
                <a:gd name="T47" fmla="*/ 749 h 1664"/>
                <a:gd name="T48" fmla="*/ 1494 w 1562"/>
                <a:gd name="T49" fmla="*/ 885 h 1664"/>
                <a:gd name="T50" fmla="*/ 1520 w 1562"/>
                <a:gd name="T51" fmla="*/ 1007 h 1664"/>
                <a:gd name="T52" fmla="*/ 1439 w 1562"/>
                <a:gd name="T53" fmla="*/ 969 h 1664"/>
                <a:gd name="T54" fmla="*/ 1520 w 1562"/>
                <a:gd name="T55" fmla="*/ 1071 h 1664"/>
                <a:gd name="T56" fmla="*/ 1553 w 1562"/>
                <a:gd name="T57" fmla="*/ 1206 h 1664"/>
                <a:gd name="T58" fmla="*/ 1435 w 1562"/>
                <a:gd name="T59" fmla="*/ 1270 h 1664"/>
                <a:gd name="T60" fmla="*/ 1393 w 1562"/>
                <a:gd name="T61" fmla="*/ 1325 h 1664"/>
                <a:gd name="T62" fmla="*/ 1308 w 1562"/>
                <a:gd name="T63" fmla="*/ 1304 h 1664"/>
                <a:gd name="T64" fmla="*/ 1261 w 1562"/>
                <a:gd name="T65" fmla="*/ 1367 h 1664"/>
                <a:gd name="T66" fmla="*/ 1164 w 1562"/>
                <a:gd name="T67" fmla="*/ 1329 h 1664"/>
                <a:gd name="T68" fmla="*/ 1138 w 1562"/>
                <a:gd name="T69" fmla="*/ 1177 h 1664"/>
                <a:gd name="T70" fmla="*/ 1088 w 1562"/>
                <a:gd name="T71" fmla="*/ 1189 h 1664"/>
                <a:gd name="T72" fmla="*/ 1028 w 1562"/>
                <a:gd name="T73" fmla="*/ 1266 h 1664"/>
                <a:gd name="T74" fmla="*/ 1007 w 1562"/>
                <a:gd name="T75" fmla="*/ 1325 h 1664"/>
                <a:gd name="T76" fmla="*/ 1067 w 1562"/>
                <a:gd name="T77" fmla="*/ 1410 h 1664"/>
                <a:gd name="T78" fmla="*/ 1122 w 1562"/>
                <a:gd name="T79" fmla="*/ 1448 h 1664"/>
                <a:gd name="T80" fmla="*/ 1198 w 1562"/>
                <a:gd name="T81" fmla="*/ 1558 h 1664"/>
                <a:gd name="T82" fmla="*/ 1232 w 1562"/>
                <a:gd name="T83" fmla="*/ 1659 h 1664"/>
                <a:gd name="T84" fmla="*/ 1113 w 1562"/>
                <a:gd name="T85" fmla="*/ 1613 h 1664"/>
                <a:gd name="T86" fmla="*/ 935 w 1562"/>
                <a:gd name="T87" fmla="*/ 1503 h 1664"/>
                <a:gd name="T88" fmla="*/ 736 w 1562"/>
                <a:gd name="T89" fmla="*/ 1405 h 1664"/>
                <a:gd name="T90" fmla="*/ 639 w 1562"/>
                <a:gd name="T91" fmla="*/ 1333 h 1664"/>
                <a:gd name="T92" fmla="*/ 575 w 1562"/>
                <a:gd name="T93" fmla="*/ 1414 h 1664"/>
                <a:gd name="T94" fmla="*/ 474 w 1562"/>
                <a:gd name="T95" fmla="*/ 1435 h 1664"/>
                <a:gd name="T96" fmla="*/ 402 w 1562"/>
                <a:gd name="T97" fmla="*/ 1372 h 1664"/>
                <a:gd name="T98" fmla="*/ 317 w 1562"/>
                <a:gd name="T99" fmla="*/ 1350 h 1664"/>
                <a:gd name="T100" fmla="*/ 190 w 1562"/>
                <a:gd name="T101" fmla="*/ 1312 h 1664"/>
                <a:gd name="T102" fmla="*/ 89 w 1562"/>
                <a:gd name="T103" fmla="*/ 1173 h 1664"/>
                <a:gd name="T104" fmla="*/ 51 w 1562"/>
                <a:gd name="T105" fmla="*/ 1075 h 1664"/>
                <a:gd name="T106" fmla="*/ 127 w 1562"/>
                <a:gd name="T107" fmla="*/ 1041 h 1664"/>
                <a:gd name="T108" fmla="*/ 233 w 1562"/>
                <a:gd name="T109" fmla="*/ 969 h 1664"/>
                <a:gd name="T110" fmla="*/ 317 w 1562"/>
                <a:gd name="T111" fmla="*/ 982 h 1664"/>
                <a:gd name="T112" fmla="*/ 364 w 1562"/>
                <a:gd name="T113" fmla="*/ 965 h 1664"/>
                <a:gd name="T114" fmla="*/ 351 w 1562"/>
                <a:gd name="T115" fmla="*/ 838 h 1664"/>
                <a:gd name="T116" fmla="*/ 288 w 1562"/>
                <a:gd name="T117" fmla="*/ 813 h 1664"/>
                <a:gd name="T118" fmla="*/ 199 w 1562"/>
                <a:gd name="T119" fmla="*/ 762 h 1664"/>
                <a:gd name="T120" fmla="*/ 101 w 1562"/>
                <a:gd name="T121" fmla="*/ 698 h 1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2" h="1664">
                  <a:moveTo>
                    <a:pt x="0" y="622"/>
                  </a:moveTo>
                  <a:lnTo>
                    <a:pt x="4" y="597"/>
                  </a:lnTo>
                  <a:lnTo>
                    <a:pt x="4" y="588"/>
                  </a:lnTo>
                  <a:lnTo>
                    <a:pt x="4" y="580"/>
                  </a:lnTo>
                  <a:lnTo>
                    <a:pt x="8" y="576"/>
                  </a:lnTo>
                  <a:lnTo>
                    <a:pt x="8" y="571"/>
                  </a:lnTo>
                  <a:lnTo>
                    <a:pt x="12" y="571"/>
                  </a:lnTo>
                  <a:lnTo>
                    <a:pt x="12" y="567"/>
                  </a:lnTo>
                  <a:lnTo>
                    <a:pt x="17" y="563"/>
                  </a:lnTo>
                  <a:lnTo>
                    <a:pt x="21" y="563"/>
                  </a:lnTo>
                  <a:lnTo>
                    <a:pt x="25" y="559"/>
                  </a:lnTo>
                  <a:lnTo>
                    <a:pt x="25" y="554"/>
                  </a:lnTo>
                  <a:lnTo>
                    <a:pt x="29" y="546"/>
                  </a:lnTo>
                  <a:lnTo>
                    <a:pt x="38" y="533"/>
                  </a:lnTo>
                  <a:lnTo>
                    <a:pt x="38" y="529"/>
                  </a:lnTo>
                  <a:lnTo>
                    <a:pt x="42" y="525"/>
                  </a:lnTo>
                  <a:lnTo>
                    <a:pt x="42" y="521"/>
                  </a:lnTo>
                  <a:lnTo>
                    <a:pt x="42" y="516"/>
                  </a:lnTo>
                  <a:lnTo>
                    <a:pt x="42" y="512"/>
                  </a:lnTo>
                  <a:lnTo>
                    <a:pt x="42" y="508"/>
                  </a:lnTo>
                  <a:lnTo>
                    <a:pt x="38" y="504"/>
                  </a:lnTo>
                  <a:lnTo>
                    <a:pt x="38" y="499"/>
                  </a:lnTo>
                  <a:lnTo>
                    <a:pt x="38" y="495"/>
                  </a:lnTo>
                  <a:lnTo>
                    <a:pt x="38" y="487"/>
                  </a:lnTo>
                  <a:lnTo>
                    <a:pt x="38" y="482"/>
                  </a:lnTo>
                  <a:lnTo>
                    <a:pt x="42" y="474"/>
                  </a:lnTo>
                  <a:lnTo>
                    <a:pt x="42" y="470"/>
                  </a:lnTo>
                  <a:lnTo>
                    <a:pt x="42" y="465"/>
                  </a:lnTo>
                  <a:lnTo>
                    <a:pt x="42" y="461"/>
                  </a:lnTo>
                  <a:lnTo>
                    <a:pt x="46" y="461"/>
                  </a:lnTo>
                  <a:lnTo>
                    <a:pt x="51" y="457"/>
                  </a:lnTo>
                  <a:lnTo>
                    <a:pt x="51" y="453"/>
                  </a:lnTo>
                  <a:lnTo>
                    <a:pt x="55" y="453"/>
                  </a:lnTo>
                  <a:lnTo>
                    <a:pt x="59" y="449"/>
                  </a:lnTo>
                  <a:lnTo>
                    <a:pt x="67" y="449"/>
                  </a:lnTo>
                  <a:lnTo>
                    <a:pt x="76" y="444"/>
                  </a:lnTo>
                  <a:lnTo>
                    <a:pt x="101" y="436"/>
                  </a:lnTo>
                  <a:lnTo>
                    <a:pt x="110" y="436"/>
                  </a:lnTo>
                  <a:lnTo>
                    <a:pt x="122" y="432"/>
                  </a:lnTo>
                  <a:lnTo>
                    <a:pt x="131" y="427"/>
                  </a:lnTo>
                  <a:lnTo>
                    <a:pt x="135" y="427"/>
                  </a:lnTo>
                  <a:lnTo>
                    <a:pt x="148" y="423"/>
                  </a:lnTo>
                  <a:lnTo>
                    <a:pt x="161" y="419"/>
                  </a:lnTo>
                  <a:lnTo>
                    <a:pt x="165" y="419"/>
                  </a:lnTo>
                  <a:lnTo>
                    <a:pt x="169" y="419"/>
                  </a:lnTo>
                  <a:lnTo>
                    <a:pt x="173" y="419"/>
                  </a:lnTo>
                  <a:lnTo>
                    <a:pt x="190" y="423"/>
                  </a:lnTo>
                  <a:lnTo>
                    <a:pt x="194" y="427"/>
                  </a:lnTo>
                  <a:lnTo>
                    <a:pt x="199" y="427"/>
                  </a:lnTo>
                  <a:lnTo>
                    <a:pt x="207" y="427"/>
                  </a:lnTo>
                  <a:lnTo>
                    <a:pt x="224" y="427"/>
                  </a:lnTo>
                  <a:lnTo>
                    <a:pt x="233" y="432"/>
                  </a:lnTo>
                  <a:lnTo>
                    <a:pt x="237" y="432"/>
                  </a:lnTo>
                  <a:lnTo>
                    <a:pt x="245" y="436"/>
                  </a:lnTo>
                  <a:lnTo>
                    <a:pt x="249" y="436"/>
                  </a:lnTo>
                  <a:lnTo>
                    <a:pt x="262" y="444"/>
                  </a:lnTo>
                  <a:lnTo>
                    <a:pt x="266" y="444"/>
                  </a:lnTo>
                  <a:lnTo>
                    <a:pt x="271" y="444"/>
                  </a:lnTo>
                  <a:lnTo>
                    <a:pt x="275" y="444"/>
                  </a:lnTo>
                  <a:lnTo>
                    <a:pt x="279" y="440"/>
                  </a:lnTo>
                  <a:lnTo>
                    <a:pt x="283" y="436"/>
                  </a:lnTo>
                  <a:lnTo>
                    <a:pt x="288" y="432"/>
                  </a:lnTo>
                  <a:lnTo>
                    <a:pt x="292" y="432"/>
                  </a:lnTo>
                  <a:lnTo>
                    <a:pt x="296" y="436"/>
                  </a:lnTo>
                  <a:lnTo>
                    <a:pt x="300" y="444"/>
                  </a:lnTo>
                  <a:lnTo>
                    <a:pt x="300" y="449"/>
                  </a:lnTo>
                  <a:lnTo>
                    <a:pt x="305" y="449"/>
                  </a:lnTo>
                  <a:lnTo>
                    <a:pt x="305" y="453"/>
                  </a:lnTo>
                  <a:lnTo>
                    <a:pt x="309" y="457"/>
                  </a:lnTo>
                  <a:lnTo>
                    <a:pt x="313" y="457"/>
                  </a:lnTo>
                  <a:lnTo>
                    <a:pt x="317" y="461"/>
                  </a:lnTo>
                  <a:lnTo>
                    <a:pt x="321" y="461"/>
                  </a:lnTo>
                  <a:lnTo>
                    <a:pt x="326" y="461"/>
                  </a:lnTo>
                  <a:lnTo>
                    <a:pt x="330" y="461"/>
                  </a:lnTo>
                  <a:lnTo>
                    <a:pt x="347" y="461"/>
                  </a:lnTo>
                  <a:lnTo>
                    <a:pt x="355" y="461"/>
                  </a:lnTo>
                  <a:lnTo>
                    <a:pt x="364" y="461"/>
                  </a:lnTo>
                  <a:lnTo>
                    <a:pt x="376" y="461"/>
                  </a:lnTo>
                  <a:lnTo>
                    <a:pt x="389" y="461"/>
                  </a:lnTo>
                  <a:lnTo>
                    <a:pt x="398" y="461"/>
                  </a:lnTo>
                  <a:lnTo>
                    <a:pt x="410" y="461"/>
                  </a:lnTo>
                  <a:lnTo>
                    <a:pt x="432" y="465"/>
                  </a:lnTo>
                  <a:lnTo>
                    <a:pt x="453" y="470"/>
                  </a:lnTo>
                  <a:lnTo>
                    <a:pt x="457" y="470"/>
                  </a:lnTo>
                  <a:lnTo>
                    <a:pt x="461" y="470"/>
                  </a:lnTo>
                  <a:lnTo>
                    <a:pt x="465" y="470"/>
                  </a:lnTo>
                  <a:lnTo>
                    <a:pt x="474" y="470"/>
                  </a:lnTo>
                  <a:lnTo>
                    <a:pt x="478" y="470"/>
                  </a:lnTo>
                  <a:lnTo>
                    <a:pt x="482" y="465"/>
                  </a:lnTo>
                  <a:lnTo>
                    <a:pt x="491" y="465"/>
                  </a:lnTo>
                  <a:lnTo>
                    <a:pt x="495" y="465"/>
                  </a:lnTo>
                  <a:lnTo>
                    <a:pt x="499" y="461"/>
                  </a:lnTo>
                  <a:lnTo>
                    <a:pt x="503" y="461"/>
                  </a:lnTo>
                  <a:lnTo>
                    <a:pt x="508" y="457"/>
                  </a:lnTo>
                  <a:lnTo>
                    <a:pt x="512" y="453"/>
                  </a:lnTo>
                  <a:lnTo>
                    <a:pt x="516" y="449"/>
                  </a:lnTo>
                  <a:lnTo>
                    <a:pt x="520" y="444"/>
                  </a:lnTo>
                  <a:lnTo>
                    <a:pt x="520" y="440"/>
                  </a:lnTo>
                  <a:lnTo>
                    <a:pt x="520" y="427"/>
                  </a:lnTo>
                  <a:lnTo>
                    <a:pt x="520" y="423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25" y="406"/>
                  </a:lnTo>
                  <a:lnTo>
                    <a:pt x="529" y="402"/>
                  </a:lnTo>
                  <a:lnTo>
                    <a:pt x="533" y="398"/>
                  </a:lnTo>
                  <a:lnTo>
                    <a:pt x="542" y="389"/>
                  </a:lnTo>
                  <a:lnTo>
                    <a:pt x="559" y="368"/>
                  </a:lnTo>
                  <a:lnTo>
                    <a:pt x="563" y="360"/>
                  </a:lnTo>
                  <a:lnTo>
                    <a:pt x="567" y="355"/>
                  </a:lnTo>
                  <a:lnTo>
                    <a:pt x="571" y="347"/>
                  </a:lnTo>
                  <a:lnTo>
                    <a:pt x="575" y="343"/>
                  </a:lnTo>
                  <a:lnTo>
                    <a:pt x="575" y="338"/>
                  </a:lnTo>
                  <a:lnTo>
                    <a:pt x="575" y="334"/>
                  </a:lnTo>
                  <a:lnTo>
                    <a:pt x="580" y="330"/>
                  </a:lnTo>
                  <a:lnTo>
                    <a:pt x="580" y="326"/>
                  </a:lnTo>
                  <a:lnTo>
                    <a:pt x="584" y="322"/>
                  </a:lnTo>
                  <a:lnTo>
                    <a:pt x="584" y="305"/>
                  </a:lnTo>
                  <a:lnTo>
                    <a:pt x="588" y="300"/>
                  </a:lnTo>
                  <a:lnTo>
                    <a:pt x="588" y="296"/>
                  </a:lnTo>
                  <a:lnTo>
                    <a:pt x="592" y="292"/>
                  </a:lnTo>
                  <a:lnTo>
                    <a:pt x="592" y="288"/>
                  </a:lnTo>
                  <a:lnTo>
                    <a:pt x="597" y="288"/>
                  </a:lnTo>
                  <a:lnTo>
                    <a:pt x="601" y="283"/>
                  </a:lnTo>
                  <a:lnTo>
                    <a:pt x="609" y="279"/>
                  </a:lnTo>
                  <a:lnTo>
                    <a:pt x="614" y="275"/>
                  </a:lnTo>
                  <a:lnTo>
                    <a:pt x="618" y="271"/>
                  </a:lnTo>
                  <a:lnTo>
                    <a:pt x="618" y="266"/>
                  </a:lnTo>
                  <a:lnTo>
                    <a:pt x="622" y="262"/>
                  </a:lnTo>
                  <a:lnTo>
                    <a:pt x="622" y="258"/>
                  </a:lnTo>
                  <a:lnTo>
                    <a:pt x="622" y="250"/>
                  </a:lnTo>
                  <a:lnTo>
                    <a:pt x="622" y="245"/>
                  </a:lnTo>
                  <a:lnTo>
                    <a:pt x="622" y="233"/>
                  </a:lnTo>
                  <a:lnTo>
                    <a:pt x="622" y="224"/>
                  </a:lnTo>
                  <a:lnTo>
                    <a:pt x="622" y="216"/>
                  </a:lnTo>
                  <a:lnTo>
                    <a:pt x="618" y="207"/>
                  </a:lnTo>
                  <a:lnTo>
                    <a:pt x="618" y="199"/>
                  </a:lnTo>
                  <a:lnTo>
                    <a:pt x="618" y="190"/>
                  </a:lnTo>
                  <a:lnTo>
                    <a:pt x="618" y="182"/>
                  </a:lnTo>
                  <a:lnTo>
                    <a:pt x="618" y="173"/>
                  </a:lnTo>
                  <a:lnTo>
                    <a:pt x="618" y="169"/>
                  </a:lnTo>
                  <a:lnTo>
                    <a:pt x="622" y="161"/>
                  </a:lnTo>
                  <a:lnTo>
                    <a:pt x="622" y="156"/>
                  </a:lnTo>
                  <a:lnTo>
                    <a:pt x="626" y="148"/>
                  </a:lnTo>
                  <a:lnTo>
                    <a:pt x="630" y="144"/>
                  </a:lnTo>
                  <a:lnTo>
                    <a:pt x="635" y="135"/>
                  </a:lnTo>
                  <a:lnTo>
                    <a:pt x="639" y="127"/>
                  </a:lnTo>
                  <a:lnTo>
                    <a:pt x="643" y="118"/>
                  </a:lnTo>
                  <a:lnTo>
                    <a:pt x="647" y="114"/>
                  </a:lnTo>
                  <a:lnTo>
                    <a:pt x="652" y="110"/>
                  </a:lnTo>
                  <a:lnTo>
                    <a:pt x="656" y="106"/>
                  </a:lnTo>
                  <a:lnTo>
                    <a:pt x="669" y="97"/>
                  </a:lnTo>
                  <a:lnTo>
                    <a:pt x="681" y="89"/>
                  </a:lnTo>
                  <a:lnTo>
                    <a:pt x="690" y="76"/>
                  </a:lnTo>
                  <a:lnTo>
                    <a:pt x="702" y="68"/>
                  </a:lnTo>
                  <a:lnTo>
                    <a:pt x="715" y="55"/>
                  </a:lnTo>
                  <a:lnTo>
                    <a:pt x="724" y="42"/>
                  </a:lnTo>
                  <a:lnTo>
                    <a:pt x="736" y="34"/>
                  </a:lnTo>
                  <a:lnTo>
                    <a:pt x="749" y="17"/>
                  </a:lnTo>
                  <a:lnTo>
                    <a:pt x="753" y="12"/>
                  </a:lnTo>
                  <a:lnTo>
                    <a:pt x="757" y="8"/>
                  </a:lnTo>
                  <a:lnTo>
                    <a:pt x="762" y="4"/>
                  </a:lnTo>
                  <a:lnTo>
                    <a:pt x="766" y="4"/>
                  </a:lnTo>
                  <a:lnTo>
                    <a:pt x="770" y="4"/>
                  </a:lnTo>
                  <a:lnTo>
                    <a:pt x="774" y="4"/>
                  </a:lnTo>
                  <a:lnTo>
                    <a:pt x="783" y="8"/>
                  </a:lnTo>
                  <a:lnTo>
                    <a:pt x="787" y="8"/>
                  </a:lnTo>
                  <a:lnTo>
                    <a:pt x="791" y="12"/>
                  </a:lnTo>
                  <a:lnTo>
                    <a:pt x="796" y="17"/>
                  </a:lnTo>
                  <a:lnTo>
                    <a:pt x="800" y="17"/>
                  </a:lnTo>
                  <a:lnTo>
                    <a:pt x="804" y="25"/>
                  </a:lnTo>
                  <a:lnTo>
                    <a:pt x="808" y="29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25" y="46"/>
                  </a:lnTo>
                  <a:lnTo>
                    <a:pt x="829" y="46"/>
                  </a:lnTo>
                  <a:lnTo>
                    <a:pt x="829" y="51"/>
                  </a:lnTo>
                  <a:lnTo>
                    <a:pt x="834" y="51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6" y="55"/>
                  </a:lnTo>
                  <a:lnTo>
                    <a:pt x="855" y="55"/>
                  </a:lnTo>
                  <a:lnTo>
                    <a:pt x="868" y="51"/>
                  </a:lnTo>
                  <a:lnTo>
                    <a:pt x="872" y="51"/>
                  </a:lnTo>
                  <a:lnTo>
                    <a:pt x="876" y="51"/>
                  </a:lnTo>
                  <a:lnTo>
                    <a:pt x="880" y="51"/>
                  </a:lnTo>
                  <a:lnTo>
                    <a:pt x="884" y="55"/>
                  </a:lnTo>
                  <a:lnTo>
                    <a:pt x="889" y="55"/>
                  </a:lnTo>
                  <a:lnTo>
                    <a:pt x="893" y="59"/>
                  </a:lnTo>
                  <a:lnTo>
                    <a:pt x="893" y="68"/>
                  </a:lnTo>
                  <a:lnTo>
                    <a:pt x="897" y="72"/>
                  </a:lnTo>
                  <a:lnTo>
                    <a:pt x="910" y="101"/>
                  </a:lnTo>
                  <a:lnTo>
                    <a:pt x="914" y="110"/>
                  </a:lnTo>
                  <a:lnTo>
                    <a:pt x="914" y="114"/>
                  </a:lnTo>
                  <a:lnTo>
                    <a:pt x="918" y="118"/>
                  </a:lnTo>
                  <a:lnTo>
                    <a:pt x="923" y="123"/>
                  </a:lnTo>
                  <a:lnTo>
                    <a:pt x="927" y="127"/>
                  </a:lnTo>
                  <a:lnTo>
                    <a:pt x="931" y="131"/>
                  </a:lnTo>
                  <a:lnTo>
                    <a:pt x="935" y="131"/>
                  </a:lnTo>
                  <a:lnTo>
                    <a:pt x="940" y="131"/>
                  </a:lnTo>
                  <a:lnTo>
                    <a:pt x="944" y="127"/>
                  </a:lnTo>
                  <a:lnTo>
                    <a:pt x="948" y="127"/>
                  </a:lnTo>
                  <a:lnTo>
                    <a:pt x="952" y="123"/>
                  </a:lnTo>
                  <a:lnTo>
                    <a:pt x="965" y="114"/>
                  </a:lnTo>
                  <a:lnTo>
                    <a:pt x="965" y="110"/>
                  </a:lnTo>
                  <a:lnTo>
                    <a:pt x="969" y="110"/>
                  </a:lnTo>
                  <a:lnTo>
                    <a:pt x="973" y="110"/>
                  </a:lnTo>
                  <a:lnTo>
                    <a:pt x="978" y="106"/>
                  </a:lnTo>
                  <a:lnTo>
                    <a:pt x="982" y="106"/>
                  </a:lnTo>
                  <a:lnTo>
                    <a:pt x="986" y="110"/>
                  </a:lnTo>
                  <a:lnTo>
                    <a:pt x="995" y="114"/>
                  </a:lnTo>
                  <a:lnTo>
                    <a:pt x="1003" y="118"/>
                  </a:lnTo>
                  <a:lnTo>
                    <a:pt x="1011" y="118"/>
                  </a:lnTo>
                  <a:lnTo>
                    <a:pt x="1016" y="118"/>
                  </a:lnTo>
                  <a:lnTo>
                    <a:pt x="1033" y="118"/>
                  </a:lnTo>
                  <a:lnTo>
                    <a:pt x="1050" y="118"/>
                  </a:lnTo>
                  <a:lnTo>
                    <a:pt x="1054" y="118"/>
                  </a:lnTo>
                  <a:lnTo>
                    <a:pt x="1058" y="118"/>
                  </a:lnTo>
                  <a:lnTo>
                    <a:pt x="1067" y="118"/>
                  </a:lnTo>
                  <a:lnTo>
                    <a:pt x="1071" y="118"/>
                  </a:lnTo>
                  <a:lnTo>
                    <a:pt x="1075" y="118"/>
                  </a:lnTo>
                  <a:lnTo>
                    <a:pt x="1088" y="114"/>
                  </a:lnTo>
                  <a:lnTo>
                    <a:pt x="1096" y="110"/>
                  </a:lnTo>
                  <a:lnTo>
                    <a:pt x="1109" y="106"/>
                  </a:lnTo>
                  <a:lnTo>
                    <a:pt x="1122" y="97"/>
                  </a:lnTo>
                  <a:lnTo>
                    <a:pt x="1130" y="97"/>
                  </a:lnTo>
                  <a:lnTo>
                    <a:pt x="1134" y="93"/>
                  </a:lnTo>
                  <a:lnTo>
                    <a:pt x="1143" y="89"/>
                  </a:lnTo>
                  <a:lnTo>
                    <a:pt x="1147" y="84"/>
                  </a:lnTo>
                  <a:lnTo>
                    <a:pt x="1151" y="80"/>
                  </a:lnTo>
                  <a:lnTo>
                    <a:pt x="1151" y="76"/>
                  </a:lnTo>
                  <a:lnTo>
                    <a:pt x="1151" y="72"/>
                  </a:lnTo>
                  <a:lnTo>
                    <a:pt x="1147" y="68"/>
                  </a:lnTo>
                  <a:lnTo>
                    <a:pt x="1138" y="59"/>
                  </a:lnTo>
                  <a:lnTo>
                    <a:pt x="1134" y="59"/>
                  </a:lnTo>
                  <a:lnTo>
                    <a:pt x="1126" y="51"/>
                  </a:lnTo>
                  <a:lnTo>
                    <a:pt x="1122" y="46"/>
                  </a:lnTo>
                  <a:lnTo>
                    <a:pt x="1122" y="42"/>
                  </a:lnTo>
                  <a:lnTo>
                    <a:pt x="1117" y="34"/>
                  </a:lnTo>
                  <a:lnTo>
                    <a:pt x="1117" y="29"/>
                  </a:lnTo>
                  <a:lnTo>
                    <a:pt x="1117" y="21"/>
                  </a:lnTo>
                  <a:lnTo>
                    <a:pt x="1117" y="12"/>
                  </a:lnTo>
                  <a:lnTo>
                    <a:pt x="1113" y="8"/>
                  </a:lnTo>
                  <a:lnTo>
                    <a:pt x="1113" y="4"/>
                  </a:lnTo>
                  <a:lnTo>
                    <a:pt x="1117" y="0"/>
                  </a:lnTo>
                  <a:lnTo>
                    <a:pt x="1122" y="0"/>
                  </a:lnTo>
                  <a:lnTo>
                    <a:pt x="1126" y="0"/>
                  </a:lnTo>
                  <a:lnTo>
                    <a:pt x="1130" y="4"/>
                  </a:lnTo>
                  <a:lnTo>
                    <a:pt x="1134" y="8"/>
                  </a:lnTo>
                  <a:lnTo>
                    <a:pt x="1143" y="8"/>
                  </a:lnTo>
                  <a:lnTo>
                    <a:pt x="1147" y="12"/>
                  </a:lnTo>
                  <a:lnTo>
                    <a:pt x="1155" y="17"/>
                  </a:lnTo>
                  <a:lnTo>
                    <a:pt x="1160" y="21"/>
                  </a:lnTo>
                  <a:lnTo>
                    <a:pt x="1164" y="29"/>
                  </a:lnTo>
                  <a:lnTo>
                    <a:pt x="1168" y="34"/>
                  </a:lnTo>
                  <a:lnTo>
                    <a:pt x="1177" y="38"/>
                  </a:lnTo>
                  <a:lnTo>
                    <a:pt x="1185" y="51"/>
                  </a:lnTo>
                  <a:lnTo>
                    <a:pt x="1194" y="59"/>
                  </a:lnTo>
                  <a:lnTo>
                    <a:pt x="1202" y="72"/>
                  </a:lnTo>
                  <a:lnTo>
                    <a:pt x="1206" y="76"/>
                  </a:lnTo>
                  <a:lnTo>
                    <a:pt x="1210" y="80"/>
                  </a:lnTo>
                  <a:lnTo>
                    <a:pt x="1210" y="84"/>
                  </a:lnTo>
                  <a:lnTo>
                    <a:pt x="1215" y="93"/>
                  </a:lnTo>
                  <a:lnTo>
                    <a:pt x="1215" y="97"/>
                  </a:lnTo>
                  <a:lnTo>
                    <a:pt x="1215" y="106"/>
                  </a:lnTo>
                  <a:lnTo>
                    <a:pt x="1219" y="114"/>
                  </a:lnTo>
                  <a:lnTo>
                    <a:pt x="1219" y="118"/>
                  </a:lnTo>
                  <a:lnTo>
                    <a:pt x="1223" y="123"/>
                  </a:lnTo>
                  <a:lnTo>
                    <a:pt x="1227" y="127"/>
                  </a:lnTo>
                  <a:lnTo>
                    <a:pt x="1232" y="131"/>
                  </a:lnTo>
                  <a:lnTo>
                    <a:pt x="1236" y="131"/>
                  </a:lnTo>
                  <a:lnTo>
                    <a:pt x="1240" y="135"/>
                  </a:lnTo>
                  <a:lnTo>
                    <a:pt x="1253" y="144"/>
                  </a:lnTo>
                  <a:lnTo>
                    <a:pt x="1257" y="148"/>
                  </a:lnTo>
                  <a:lnTo>
                    <a:pt x="1270" y="156"/>
                  </a:lnTo>
                  <a:lnTo>
                    <a:pt x="1278" y="165"/>
                  </a:lnTo>
                  <a:lnTo>
                    <a:pt x="1287" y="173"/>
                  </a:lnTo>
                  <a:lnTo>
                    <a:pt x="1291" y="178"/>
                  </a:lnTo>
                  <a:lnTo>
                    <a:pt x="1295" y="186"/>
                  </a:lnTo>
                  <a:lnTo>
                    <a:pt x="1299" y="190"/>
                  </a:lnTo>
                  <a:lnTo>
                    <a:pt x="1304" y="195"/>
                  </a:lnTo>
                  <a:lnTo>
                    <a:pt x="1304" y="203"/>
                  </a:lnTo>
                  <a:lnTo>
                    <a:pt x="1308" y="211"/>
                  </a:lnTo>
                  <a:lnTo>
                    <a:pt x="1308" y="216"/>
                  </a:lnTo>
                  <a:lnTo>
                    <a:pt x="1308" y="220"/>
                  </a:lnTo>
                  <a:lnTo>
                    <a:pt x="1308" y="224"/>
                  </a:lnTo>
                  <a:lnTo>
                    <a:pt x="1304" y="228"/>
                  </a:lnTo>
                  <a:lnTo>
                    <a:pt x="1304" y="233"/>
                  </a:lnTo>
                  <a:lnTo>
                    <a:pt x="1304" y="237"/>
                  </a:lnTo>
                  <a:lnTo>
                    <a:pt x="1299" y="241"/>
                  </a:lnTo>
                  <a:lnTo>
                    <a:pt x="1299" y="245"/>
                  </a:lnTo>
                  <a:lnTo>
                    <a:pt x="1295" y="250"/>
                  </a:lnTo>
                  <a:lnTo>
                    <a:pt x="1291" y="258"/>
                  </a:lnTo>
                  <a:lnTo>
                    <a:pt x="1287" y="262"/>
                  </a:lnTo>
                  <a:lnTo>
                    <a:pt x="1282" y="271"/>
                  </a:lnTo>
                  <a:lnTo>
                    <a:pt x="1274" y="275"/>
                  </a:lnTo>
                  <a:lnTo>
                    <a:pt x="1266" y="288"/>
                  </a:lnTo>
                  <a:lnTo>
                    <a:pt x="1257" y="300"/>
                  </a:lnTo>
                  <a:lnTo>
                    <a:pt x="1244" y="309"/>
                  </a:lnTo>
                  <a:lnTo>
                    <a:pt x="1240" y="317"/>
                  </a:lnTo>
                  <a:lnTo>
                    <a:pt x="1215" y="338"/>
                  </a:lnTo>
                  <a:lnTo>
                    <a:pt x="1202" y="347"/>
                  </a:lnTo>
                  <a:lnTo>
                    <a:pt x="1198" y="355"/>
                  </a:lnTo>
                  <a:lnTo>
                    <a:pt x="1194" y="360"/>
                  </a:lnTo>
                  <a:lnTo>
                    <a:pt x="1189" y="364"/>
                  </a:lnTo>
                  <a:lnTo>
                    <a:pt x="1185" y="368"/>
                  </a:lnTo>
                  <a:lnTo>
                    <a:pt x="1185" y="372"/>
                  </a:lnTo>
                  <a:lnTo>
                    <a:pt x="1181" y="377"/>
                  </a:lnTo>
                  <a:lnTo>
                    <a:pt x="1181" y="381"/>
                  </a:lnTo>
                  <a:lnTo>
                    <a:pt x="1181" y="385"/>
                  </a:lnTo>
                  <a:lnTo>
                    <a:pt x="1181" y="389"/>
                  </a:lnTo>
                  <a:lnTo>
                    <a:pt x="1185" y="394"/>
                  </a:lnTo>
                  <a:lnTo>
                    <a:pt x="1185" y="398"/>
                  </a:lnTo>
                  <a:lnTo>
                    <a:pt x="1189" y="402"/>
                  </a:lnTo>
                  <a:lnTo>
                    <a:pt x="1194" y="406"/>
                  </a:lnTo>
                  <a:lnTo>
                    <a:pt x="1202" y="415"/>
                  </a:lnTo>
                  <a:lnTo>
                    <a:pt x="1210" y="423"/>
                  </a:lnTo>
                  <a:lnTo>
                    <a:pt x="1215" y="427"/>
                  </a:lnTo>
                  <a:lnTo>
                    <a:pt x="1219" y="436"/>
                  </a:lnTo>
                  <a:lnTo>
                    <a:pt x="1223" y="444"/>
                  </a:lnTo>
                  <a:lnTo>
                    <a:pt x="1249" y="478"/>
                  </a:lnTo>
                  <a:lnTo>
                    <a:pt x="1253" y="487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61" y="499"/>
                  </a:lnTo>
                  <a:lnTo>
                    <a:pt x="1266" y="504"/>
                  </a:lnTo>
                  <a:lnTo>
                    <a:pt x="1274" y="512"/>
                  </a:lnTo>
                  <a:lnTo>
                    <a:pt x="1282" y="516"/>
                  </a:lnTo>
                  <a:lnTo>
                    <a:pt x="1291" y="525"/>
                  </a:lnTo>
                  <a:lnTo>
                    <a:pt x="1304" y="533"/>
                  </a:lnTo>
                  <a:lnTo>
                    <a:pt x="1333" y="554"/>
                  </a:lnTo>
                  <a:lnTo>
                    <a:pt x="1342" y="559"/>
                  </a:lnTo>
                  <a:lnTo>
                    <a:pt x="1346" y="563"/>
                  </a:lnTo>
                  <a:lnTo>
                    <a:pt x="1350" y="563"/>
                  </a:lnTo>
                  <a:lnTo>
                    <a:pt x="1354" y="563"/>
                  </a:lnTo>
                  <a:lnTo>
                    <a:pt x="1359" y="567"/>
                  </a:lnTo>
                  <a:lnTo>
                    <a:pt x="1367" y="567"/>
                  </a:lnTo>
                  <a:lnTo>
                    <a:pt x="1376" y="567"/>
                  </a:lnTo>
                  <a:lnTo>
                    <a:pt x="1380" y="567"/>
                  </a:lnTo>
                  <a:lnTo>
                    <a:pt x="1393" y="567"/>
                  </a:lnTo>
                  <a:lnTo>
                    <a:pt x="1401" y="567"/>
                  </a:lnTo>
                  <a:lnTo>
                    <a:pt x="1405" y="567"/>
                  </a:lnTo>
                  <a:lnTo>
                    <a:pt x="1409" y="571"/>
                  </a:lnTo>
                  <a:lnTo>
                    <a:pt x="1414" y="571"/>
                  </a:lnTo>
                  <a:lnTo>
                    <a:pt x="1418" y="571"/>
                  </a:lnTo>
                  <a:lnTo>
                    <a:pt x="1418" y="576"/>
                  </a:lnTo>
                  <a:lnTo>
                    <a:pt x="1422" y="576"/>
                  </a:lnTo>
                  <a:lnTo>
                    <a:pt x="1422" y="580"/>
                  </a:lnTo>
                  <a:lnTo>
                    <a:pt x="1422" y="584"/>
                  </a:lnTo>
                  <a:lnTo>
                    <a:pt x="1422" y="588"/>
                  </a:lnTo>
                  <a:lnTo>
                    <a:pt x="1422" y="592"/>
                  </a:lnTo>
                  <a:lnTo>
                    <a:pt x="1422" y="597"/>
                  </a:lnTo>
                  <a:lnTo>
                    <a:pt x="1418" y="601"/>
                  </a:lnTo>
                  <a:lnTo>
                    <a:pt x="1418" y="605"/>
                  </a:lnTo>
                  <a:lnTo>
                    <a:pt x="1414" y="605"/>
                  </a:lnTo>
                  <a:lnTo>
                    <a:pt x="1414" y="609"/>
                  </a:lnTo>
                  <a:lnTo>
                    <a:pt x="1401" y="626"/>
                  </a:lnTo>
                  <a:lnTo>
                    <a:pt x="1397" y="626"/>
                  </a:lnTo>
                  <a:lnTo>
                    <a:pt x="1397" y="631"/>
                  </a:lnTo>
                  <a:lnTo>
                    <a:pt x="1397" y="635"/>
                  </a:lnTo>
                  <a:lnTo>
                    <a:pt x="1393" y="635"/>
                  </a:lnTo>
                  <a:lnTo>
                    <a:pt x="1393" y="639"/>
                  </a:lnTo>
                  <a:lnTo>
                    <a:pt x="1393" y="643"/>
                  </a:lnTo>
                  <a:lnTo>
                    <a:pt x="1393" y="648"/>
                  </a:lnTo>
                  <a:lnTo>
                    <a:pt x="1388" y="652"/>
                  </a:lnTo>
                  <a:lnTo>
                    <a:pt x="1384" y="652"/>
                  </a:lnTo>
                  <a:lnTo>
                    <a:pt x="1384" y="656"/>
                  </a:lnTo>
                  <a:lnTo>
                    <a:pt x="1384" y="660"/>
                  </a:lnTo>
                  <a:lnTo>
                    <a:pt x="1388" y="669"/>
                  </a:lnTo>
                  <a:lnTo>
                    <a:pt x="1393" y="681"/>
                  </a:lnTo>
                  <a:lnTo>
                    <a:pt x="1393" y="686"/>
                  </a:lnTo>
                  <a:lnTo>
                    <a:pt x="1397" y="690"/>
                  </a:lnTo>
                  <a:lnTo>
                    <a:pt x="1401" y="694"/>
                  </a:lnTo>
                  <a:lnTo>
                    <a:pt x="1409" y="707"/>
                  </a:lnTo>
                  <a:lnTo>
                    <a:pt x="1409" y="711"/>
                  </a:lnTo>
                  <a:lnTo>
                    <a:pt x="1414" y="711"/>
                  </a:lnTo>
                  <a:lnTo>
                    <a:pt x="1418" y="715"/>
                  </a:lnTo>
                  <a:lnTo>
                    <a:pt x="1422" y="720"/>
                  </a:lnTo>
                  <a:lnTo>
                    <a:pt x="1426" y="720"/>
                  </a:lnTo>
                  <a:lnTo>
                    <a:pt x="1431" y="724"/>
                  </a:lnTo>
                  <a:lnTo>
                    <a:pt x="1431" y="728"/>
                  </a:lnTo>
                  <a:lnTo>
                    <a:pt x="1435" y="728"/>
                  </a:lnTo>
                  <a:lnTo>
                    <a:pt x="1439" y="732"/>
                  </a:lnTo>
                  <a:lnTo>
                    <a:pt x="1448" y="741"/>
                  </a:lnTo>
                  <a:lnTo>
                    <a:pt x="1452" y="749"/>
                  </a:lnTo>
                  <a:lnTo>
                    <a:pt x="1460" y="762"/>
                  </a:lnTo>
                  <a:lnTo>
                    <a:pt x="1469" y="775"/>
                  </a:lnTo>
                  <a:lnTo>
                    <a:pt x="1473" y="775"/>
                  </a:lnTo>
                  <a:lnTo>
                    <a:pt x="1473" y="779"/>
                  </a:lnTo>
                  <a:lnTo>
                    <a:pt x="1477" y="783"/>
                  </a:lnTo>
                  <a:lnTo>
                    <a:pt x="1477" y="796"/>
                  </a:lnTo>
                  <a:lnTo>
                    <a:pt x="1477" y="804"/>
                  </a:lnTo>
                  <a:lnTo>
                    <a:pt x="1477" y="808"/>
                  </a:lnTo>
                  <a:lnTo>
                    <a:pt x="1481" y="813"/>
                  </a:lnTo>
                  <a:lnTo>
                    <a:pt x="1477" y="821"/>
                  </a:lnTo>
                  <a:lnTo>
                    <a:pt x="1481" y="830"/>
                  </a:lnTo>
                  <a:lnTo>
                    <a:pt x="1481" y="847"/>
                  </a:lnTo>
                  <a:lnTo>
                    <a:pt x="1486" y="855"/>
                  </a:lnTo>
                  <a:lnTo>
                    <a:pt x="1486" y="863"/>
                  </a:lnTo>
                  <a:lnTo>
                    <a:pt x="1490" y="872"/>
                  </a:lnTo>
                  <a:lnTo>
                    <a:pt x="1494" y="885"/>
                  </a:lnTo>
                  <a:lnTo>
                    <a:pt x="1498" y="893"/>
                  </a:lnTo>
                  <a:lnTo>
                    <a:pt x="1503" y="906"/>
                  </a:lnTo>
                  <a:lnTo>
                    <a:pt x="1507" y="914"/>
                  </a:lnTo>
                  <a:lnTo>
                    <a:pt x="1511" y="923"/>
                  </a:lnTo>
                  <a:lnTo>
                    <a:pt x="1511" y="927"/>
                  </a:lnTo>
                  <a:lnTo>
                    <a:pt x="1520" y="940"/>
                  </a:lnTo>
                  <a:lnTo>
                    <a:pt x="1520" y="944"/>
                  </a:lnTo>
                  <a:lnTo>
                    <a:pt x="1524" y="944"/>
                  </a:lnTo>
                  <a:lnTo>
                    <a:pt x="1520" y="948"/>
                  </a:lnTo>
                  <a:lnTo>
                    <a:pt x="1524" y="952"/>
                  </a:lnTo>
                  <a:lnTo>
                    <a:pt x="1524" y="969"/>
                  </a:lnTo>
                  <a:lnTo>
                    <a:pt x="1524" y="978"/>
                  </a:lnTo>
                  <a:lnTo>
                    <a:pt x="1524" y="982"/>
                  </a:lnTo>
                  <a:lnTo>
                    <a:pt x="1524" y="990"/>
                  </a:lnTo>
                  <a:lnTo>
                    <a:pt x="1524" y="999"/>
                  </a:lnTo>
                  <a:lnTo>
                    <a:pt x="1520" y="1007"/>
                  </a:lnTo>
                  <a:lnTo>
                    <a:pt x="1520" y="1016"/>
                  </a:lnTo>
                  <a:lnTo>
                    <a:pt x="1515" y="1020"/>
                  </a:lnTo>
                  <a:lnTo>
                    <a:pt x="1511" y="1020"/>
                  </a:lnTo>
                  <a:lnTo>
                    <a:pt x="1507" y="1020"/>
                  </a:lnTo>
                  <a:lnTo>
                    <a:pt x="1503" y="1024"/>
                  </a:lnTo>
                  <a:lnTo>
                    <a:pt x="1498" y="1020"/>
                  </a:lnTo>
                  <a:lnTo>
                    <a:pt x="1494" y="1020"/>
                  </a:lnTo>
                  <a:lnTo>
                    <a:pt x="1490" y="1020"/>
                  </a:lnTo>
                  <a:lnTo>
                    <a:pt x="1486" y="1016"/>
                  </a:lnTo>
                  <a:lnTo>
                    <a:pt x="1481" y="1012"/>
                  </a:lnTo>
                  <a:lnTo>
                    <a:pt x="1477" y="1003"/>
                  </a:lnTo>
                  <a:lnTo>
                    <a:pt x="1460" y="982"/>
                  </a:lnTo>
                  <a:lnTo>
                    <a:pt x="1452" y="974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39" y="969"/>
                  </a:lnTo>
                  <a:lnTo>
                    <a:pt x="1439" y="974"/>
                  </a:lnTo>
                  <a:lnTo>
                    <a:pt x="1439" y="978"/>
                  </a:lnTo>
                  <a:lnTo>
                    <a:pt x="1443" y="986"/>
                  </a:lnTo>
                  <a:lnTo>
                    <a:pt x="1443" y="990"/>
                  </a:lnTo>
                  <a:lnTo>
                    <a:pt x="1443" y="995"/>
                  </a:lnTo>
                  <a:lnTo>
                    <a:pt x="1448" y="999"/>
                  </a:lnTo>
                  <a:lnTo>
                    <a:pt x="1448" y="1003"/>
                  </a:lnTo>
                  <a:lnTo>
                    <a:pt x="1452" y="1007"/>
                  </a:lnTo>
                  <a:lnTo>
                    <a:pt x="1452" y="1012"/>
                  </a:lnTo>
                  <a:lnTo>
                    <a:pt x="1456" y="1016"/>
                  </a:lnTo>
                  <a:lnTo>
                    <a:pt x="1460" y="1020"/>
                  </a:lnTo>
                  <a:lnTo>
                    <a:pt x="1473" y="1029"/>
                  </a:lnTo>
                  <a:lnTo>
                    <a:pt x="1486" y="1037"/>
                  </a:lnTo>
                  <a:lnTo>
                    <a:pt x="1494" y="1046"/>
                  </a:lnTo>
                  <a:lnTo>
                    <a:pt x="1507" y="1058"/>
                  </a:lnTo>
                  <a:lnTo>
                    <a:pt x="1520" y="1071"/>
                  </a:lnTo>
                  <a:lnTo>
                    <a:pt x="1520" y="1075"/>
                  </a:lnTo>
                  <a:lnTo>
                    <a:pt x="1524" y="1079"/>
                  </a:lnTo>
                  <a:lnTo>
                    <a:pt x="1528" y="1088"/>
                  </a:lnTo>
                  <a:lnTo>
                    <a:pt x="1528" y="1092"/>
                  </a:lnTo>
                  <a:lnTo>
                    <a:pt x="1532" y="1101"/>
                  </a:lnTo>
                  <a:lnTo>
                    <a:pt x="1536" y="1117"/>
                  </a:lnTo>
                  <a:lnTo>
                    <a:pt x="1549" y="1143"/>
                  </a:lnTo>
                  <a:lnTo>
                    <a:pt x="1553" y="1156"/>
                  </a:lnTo>
                  <a:lnTo>
                    <a:pt x="1553" y="1164"/>
                  </a:lnTo>
                  <a:lnTo>
                    <a:pt x="1558" y="1177"/>
                  </a:lnTo>
                  <a:lnTo>
                    <a:pt x="1562" y="1185"/>
                  </a:lnTo>
                  <a:lnTo>
                    <a:pt x="1562" y="1189"/>
                  </a:lnTo>
                  <a:lnTo>
                    <a:pt x="1562" y="1194"/>
                  </a:lnTo>
                  <a:lnTo>
                    <a:pt x="1558" y="1198"/>
                  </a:lnTo>
                  <a:lnTo>
                    <a:pt x="1558" y="1202"/>
                  </a:lnTo>
                  <a:lnTo>
                    <a:pt x="1553" y="1206"/>
                  </a:lnTo>
                  <a:lnTo>
                    <a:pt x="1549" y="1206"/>
                  </a:lnTo>
                  <a:lnTo>
                    <a:pt x="1545" y="1211"/>
                  </a:lnTo>
                  <a:lnTo>
                    <a:pt x="1541" y="1215"/>
                  </a:lnTo>
                  <a:lnTo>
                    <a:pt x="1532" y="1219"/>
                  </a:lnTo>
                  <a:lnTo>
                    <a:pt x="1520" y="1223"/>
                  </a:lnTo>
                  <a:lnTo>
                    <a:pt x="1511" y="1228"/>
                  </a:lnTo>
                  <a:lnTo>
                    <a:pt x="1477" y="1236"/>
                  </a:lnTo>
                  <a:lnTo>
                    <a:pt x="1469" y="1240"/>
                  </a:lnTo>
                  <a:lnTo>
                    <a:pt x="1464" y="1244"/>
                  </a:lnTo>
                  <a:lnTo>
                    <a:pt x="1456" y="1244"/>
                  </a:lnTo>
                  <a:lnTo>
                    <a:pt x="1452" y="1249"/>
                  </a:lnTo>
                  <a:lnTo>
                    <a:pt x="1443" y="1253"/>
                  </a:lnTo>
                  <a:lnTo>
                    <a:pt x="1443" y="1257"/>
                  </a:lnTo>
                  <a:lnTo>
                    <a:pt x="1439" y="1261"/>
                  </a:lnTo>
                  <a:lnTo>
                    <a:pt x="1435" y="1266"/>
                  </a:lnTo>
                  <a:lnTo>
                    <a:pt x="1435" y="1270"/>
                  </a:lnTo>
                  <a:lnTo>
                    <a:pt x="1435" y="1274"/>
                  </a:lnTo>
                  <a:lnTo>
                    <a:pt x="1435" y="1287"/>
                  </a:lnTo>
                  <a:lnTo>
                    <a:pt x="1435" y="1295"/>
                  </a:lnTo>
                  <a:lnTo>
                    <a:pt x="1431" y="1300"/>
                  </a:lnTo>
                  <a:lnTo>
                    <a:pt x="1431" y="1304"/>
                  </a:lnTo>
                  <a:lnTo>
                    <a:pt x="1431" y="1308"/>
                  </a:lnTo>
                  <a:lnTo>
                    <a:pt x="1426" y="1312"/>
                  </a:lnTo>
                  <a:lnTo>
                    <a:pt x="1422" y="1312"/>
                  </a:lnTo>
                  <a:lnTo>
                    <a:pt x="1422" y="1316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5"/>
                  </a:lnTo>
                  <a:lnTo>
                    <a:pt x="1405" y="1325"/>
                  </a:lnTo>
                  <a:lnTo>
                    <a:pt x="1401" y="1325"/>
                  </a:lnTo>
                  <a:lnTo>
                    <a:pt x="1397" y="1325"/>
                  </a:lnTo>
                  <a:lnTo>
                    <a:pt x="1393" y="1325"/>
                  </a:lnTo>
                  <a:lnTo>
                    <a:pt x="1388" y="1325"/>
                  </a:lnTo>
                  <a:lnTo>
                    <a:pt x="1388" y="1321"/>
                  </a:lnTo>
                  <a:lnTo>
                    <a:pt x="1380" y="1321"/>
                  </a:lnTo>
                  <a:lnTo>
                    <a:pt x="1376" y="1316"/>
                  </a:lnTo>
                  <a:lnTo>
                    <a:pt x="1363" y="1308"/>
                  </a:lnTo>
                  <a:lnTo>
                    <a:pt x="1350" y="1300"/>
                  </a:lnTo>
                  <a:lnTo>
                    <a:pt x="1346" y="1295"/>
                  </a:lnTo>
                  <a:lnTo>
                    <a:pt x="1342" y="1291"/>
                  </a:lnTo>
                  <a:lnTo>
                    <a:pt x="1337" y="1291"/>
                  </a:lnTo>
                  <a:lnTo>
                    <a:pt x="1333" y="1291"/>
                  </a:lnTo>
                  <a:lnTo>
                    <a:pt x="1325" y="1291"/>
                  </a:lnTo>
                  <a:lnTo>
                    <a:pt x="1321" y="1291"/>
                  </a:lnTo>
                  <a:lnTo>
                    <a:pt x="1316" y="1291"/>
                  </a:lnTo>
                  <a:lnTo>
                    <a:pt x="1316" y="1295"/>
                  </a:lnTo>
                  <a:lnTo>
                    <a:pt x="1312" y="1300"/>
                  </a:lnTo>
                  <a:lnTo>
                    <a:pt x="1308" y="1304"/>
                  </a:lnTo>
                  <a:lnTo>
                    <a:pt x="1308" y="1308"/>
                  </a:lnTo>
                  <a:lnTo>
                    <a:pt x="1304" y="1312"/>
                  </a:lnTo>
                  <a:lnTo>
                    <a:pt x="1304" y="1316"/>
                  </a:lnTo>
                  <a:lnTo>
                    <a:pt x="1304" y="1321"/>
                  </a:lnTo>
                  <a:lnTo>
                    <a:pt x="1304" y="1329"/>
                  </a:lnTo>
                  <a:lnTo>
                    <a:pt x="1304" y="1333"/>
                  </a:lnTo>
                  <a:lnTo>
                    <a:pt x="1304" y="1338"/>
                  </a:lnTo>
                  <a:lnTo>
                    <a:pt x="1304" y="1346"/>
                  </a:lnTo>
                  <a:lnTo>
                    <a:pt x="1299" y="1350"/>
                  </a:lnTo>
                  <a:lnTo>
                    <a:pt x="1295" y="1355"/>
                  </a:lnTo>
                  <a:lnTo>
                    <a:pt x="1287" y="1359"/>
                  </a:lnTo>
                  <a:lnTo>
                    <a:pt x="1282" y="1363"/>
                  </a:lnTo>
                  <a:lnTo>
                    <a:pt x="1278" y="1363"/>
                  </a:lnTo>
                  <a:lnTo>
                    <a:pt x="1274" y="1367"/>
                  </a:lnTo>
                  <a:lnTo>
                    <a:pt x="1266" y="1367"/>
                  </a:lnTo>
                  <a:lnTo>
                    <a:pt x="1261" y="1367"/>
                  </a:lnTo>
                  <a:lnTo>
                    <a:pt x="1257" y="1367"/>
                  </a:lnTo>
                  <a:lnTo>
                    <a:pt x="1253" y="1367"/>
                  </a:lnTo>
                  <a:lnTo>
                    <a:pt x="1249" y="1367"/>
                  </a:lnTo>
                  <a:lnTo>
                    <a:pt x="1244" y="1363"/>
                  </a:lnTo>
                  <a:lnTo>
                    <a:pt x="1236" y="1363"/>
                  </a:lnTo>
                  <a:lnTo>
                    <a:pt x="1232" y="1363"/>
                  </a:lnTo>
                  <a:lnTo>
                    <a:pt x="1215" y="1355"/>
                  </a:lnTo>
                  <a:lnTo>
                    <a:pt x="1210" y="1355"/>
                  </a:lnTo>
                  <a:lnTo>
                    <a:pt x="1194" y="1346"/>
                  </a:lnTo>
                  <a:lnTo>
                    <a:pt x="1185" y="1346"/>
                  </a:lnTo>
                  <a:lnTo>
                    <a:pt x="1181" y="1342"/>
                  </a:lnTo>
                  <a:lnTo>
                    <a:pt x="1177" y="1342"/>
                  </a:lnTo>
                  <a:lnTo>
                    <a:pt x="1172" y="1338"/>
                  </a:lnTo>
                  <a:lnTo>
                    <a:pt x="1168" y="1333"/>
                  </a:lnTo>
                  <a:lnTo>
                    <a:pt x="1164" y="1333"/>
                  </a:lnTo>
                  <a:lnTo>
                    <a:pt x="1164" y="1329"/>
                  </a:lnTo>
                  <a:lnTo>
                    <a:pt x="1160" y="1325"/>
                  </a:lnTo>
                  <a:lnTo>
                    <a:pt x="1160" y="1321"/>
                  </a:lnTo>
                  <a:lnTo>
                    <a:pt x="1160" y="1316"/>
                  </a:lnTo>
                  <a:lnTo>
                    <a:pt x="1164" y="1304"/>
                  </a:lnTo>
                  <a:lnTo>
                    <a:pt x="1164" y="1300"/>
                  </a:lnTo>
                  <a:lnTo>
                    <a:pt x="1160" y="1287"/>
                  </a:lnTo>
                  <a:lnTo>
                    <a:pt x="1160" y="1283"/>
                  </a:lnTo>
                  <a:lnTo>
                    <a:pt x="1160" y="1261"/>
                  </a:lnTo>
                  <a:lnTo>
                    <a:pt x="1160" y="1249"/>
                  </a:lnTo>
                  <a:lnTo>
                    <a:pt x="1160" y="1240"/>
                  </a:lnTo>
                  <a:lnTo>
                    <a:pt x="1160" y="1236"/>
                  </a:lnTo>
                  <a:lnTo>
                    <a:pt x="1160" y="1232"/>
                  </a:lnTo>
                  <a:lnTo>
                    <a:pt x="1155" y="1223"/>
                  </a:lnTo>
                  <a:lnTo>
                    <a:pt x="1155" y="1215"/>
                  </a:lnTo>
                  <a:lnTo>
                    <a:pt x="1143" y="1189"/>
                  </a:lnTo>
                  <a:lnTo>
                    <a:pt x="1138" y="1177"/>
                  </a:lnTo>
                  <a:lnTo>
                    <a:pt x="1134" y="1164"/>
                  </a:lnTo>
                  <a:lnTo>
                    <a:pt x="1130" y="1156"/>
                  </a:lnTo>
                  <a:lnTo>
                    <a:pt x="1130" y="1151"/>
                  </a:lnTo>
                  <a:lnTo>
                    <a:pt x="1126" y="1151"/>
                  </a:lnTo>
                  <a:lnTo>
                    <a:pt x="1122" y="1151"/>
                  </a:lnTo>
                  <a:lnTo>
                    <a:pt x="1117" y="1160"/>
                  </a:lnTo>
                  <a:lnTo>
                    <a:pt x="1117" y="1164"/>
                  </a:lnTo>
                  <a:lnTo>
                    <a:pt x="1113" y="1164"/>
                  </a:lnTo>
                  <a:lnTo>
                    <a:pt x="1113" y="1168"/>
                  </a:lnTo>
                  <a:lnTo>
                    <a:pt x="1109" y="1173"/>
                  </a:lnTo>
                  <a:lnTo>
                    <a:pt x="1100" y="1173"/>
                  </a:lnTo>
                  <a:lnTo>
                    <a:pt x="1096" y="1177"/>
                  </a:lnTo>
                  <a:lnTo>
                    <a:pt x="1096" y="1181"/>
                  </a:lnTo>
                  <a:lnTo>
                    <a:pt x="1092" y="1181"/>
                  </a:lnTo>
                  <a:lnTo>
                    <a:pt x="1088" y="1185"/>
                  </a:lnTo>
                  <a:lnTo>
                    <a:pt x="1088" y="1189"/>
                  </a:lnTo>
                  <a:lnTo>
                    <a:pt x="1083" y="1194"/>
                  </a:lnTo>
                  <a:lnTo>
                    <a:pt x="1079" y="1198"/>
                  </a:lnTo>
                  <a:lnTo>
                    <a:pt x="1075" y="1202"/>
                  </a:lnTo>
                  <a:lnTo>
                    <a:pt x="1071" y="1206"/>
                  </a:lnTo>
                  <a:lnTo>
                    <a:pt x="1058" y="1215"/>
                  </a:lnTo>
                  <a:lnTo>
                    <a:pt x="1050" y="1223"/>
                  </a:lnTo>
                  <a:lnTo>
                    <a:pt x="1045" y="1223"/>
                  </a:lnTo>
                  <a:lnTo>
                    <a:pt x="1041" y="1232"/>
                  </a:lnTo>
                  <a:lnTo>
                    <a:pt x="1033" y="1236"/>
                  </a:lnTo>
                  <a:lnTo>
                    <a:pt x="1033" y="1240"/>
                  </a:lnTo>
                  <a:lnTo>
                    <a:pt x="1028" y="1244"/>
                  </a:lnTo>
                  <a:lnTo>
                    <a:pt x="1028" y="1249"/>
                  </a:lnTo>
                  <a:lnTo>
                    <a:pt x="1028" y="1253"/>
                  </a:lnTo>
                  <a:lnTo>
                    <a:pt x="1028" y="1257"/>
                  </a:lnTo>
                  <a:lnTo>
                    <a:pt x="1028" y="1261"/>
                  </a:lnTo>
                  <a:lnTo>
                    <a:pt x="1028" y="1266"/>
                  </a:lnTo>
                  <a:lnTo>
                    <a:pt x="1024" y="1266"/>
                  </a:lnTo>
                  <a:lnTo>
                    <a:pt x="1020" y="1266"/>
                  </a:lnTo>
                  <a:lnTo>
                    <a:pt x="1016" y="1266"/>
                  </a:lnTo>
                  <a:lnTo>
                    <a:pt x="1011" y="1261"/>
                  </a:lnTo>
                  <a:lnTo>
                    <a:pt x="1007" y="1257"/>
                  </a:lnTo>
                  <a:lnTo>
                    <a:pt x="999" y="1253"/>
                  </a:lnTo>
                  <a:lnTo>
                    <a:pt x="995" y="1249"/>
                  </a:lnTo>
                  <a:lnTo>
                    <a:pt x="990" y="1249"/>
                  </a:lnTo>
                  <a:lnTo>
                    <a:pt x="986" y="1249"/>
                  </a:lnTo>
                  <a:lnTo>
                    <a:pt x="986" y="1253"/>
                  </a:lnTo>
                  <a:lnTo>
                    <a:pt x="986" y="1266"/>
                  </a:lnTo>
                  <a:lnTo>
                    <a:pt x="990" y="1283"/>
                  </a:lnTo>
                  <a:lnTo>
                    <a:pt x="999" y="1304"/>
                  </a:lnTo>
                  <a:lnTo>
                    <a:pt x="999" y="1312"/>
                  </a:lnTo>
                  <a:lnTo>
                    <a:pt x="1003" y="1321"/>
                  </a:lnTo>
                  <a:lnTo>
                    <a:pt x="1007" y="1325"/>
                  </a:lnTo>
                  <a:lnTo>
                    <a:pt x="1011" y="1329"/>
                  </a:lnTo>
                  <a:lnTo>
                    <a:pt x="1016" y="1333"/>
                  </a:lnTo>
                  <a:lnTo>
                    <a:pt x="1020" y="1338"/>
                  </a:lnTo>
                  <a:lnTo>
                    <a:pt x="1024" y="1342"/>
                  </a:lnTo>
                  <a:lnTo>
                    <a:pt x="1028" y="1346"/>
                  </a:lnTo>
                  <a:lnTo>
                    <a:pt x="1033" y="1355"/>
                  </a:lnTo>
                  <a:lnTo>
                    <a:pt x="1033" y="1359"/>
                  </a:lnTo>
                  <a:lnTo>
                    <a:pt x="1037" y="1363"/>
                  </a:lnTo>
                  <a:lnTo>
                    <a:pt x="1050" y="1376"/>
                  </a:lnTo>
                  <a:lnTo>
                    <a:pt x="1058" y="1384"/>
                  </a:lnTo>
                  <a:lnTo>
                    <a:pt x="1058" y="1388"/>
                  </a:lnTo>
                  <a:lnTo>
                    <a:pt x="1062" y="1393"/>
                  </a:lnTo>
                  <a:lnTo>
                    <a:pt x="1062" y="1397"/>
                  </a:lnTo>
                  <a:lnTo>
                    <a:pt x="1062" y="1401"/>
                  </a:lnTo>
                  <a:lnTo>
                    <a:pt x="1067" y="1405"/>
                  </a:lnTo>
                  <a:lnTo>
                    <a:pt x="1067" y="1410"/>
                  </a:lnTo>
                  <a:lnTo>
                    <a:pt x="1071" y="1414"/>
                  </a:lnTo>
                  <a:lnTo>
                    <a:pt x="1071" y="1418"/>
                  </a:lnTo>
                  <a:lnTo>
                    <a:pt x="1075" y="1422"/>
                  </a:lnTo>
                  <a:lnTo>
                    <a:pt x="1079" y="1422"/>
                  </a:lnTo>
                  <a:lnTo>
                    <a:pt x="1083" y="1427"/>
                  </a:lnTo>
                  <a:lnTo>
                    <a:pt x="1088" y="1427"/>
                  </a:lnTo>
                  <a:lnTo>
                    <a:pt x="1092" y="1431"/>
                  </a:lnTo>
                  <a:lnTo>
                    <a:pt x="1096" y="1431"/>
                  </a:lnTo>
                  <a:lnTo>
                    <a:pt x="1100" y="1431"/>
                  </a:lnTo>
                  <a:lnTo>
                    <a:pt x="1109" y="1431"/>
                  </a:lnTo>
                  <a:lnTo>
                    <a:pt x="1113" y="1431"/>
                  </a:lnTo>
                  <a:lnTo>
                    <a:pt x="1117" y="1431"/>
                  </a:lnTo>
                  <a:lnTo>
                    <a:pt x="1122" y="1435"/>
                  </a:lnTo>
                  <a:lnTo>
                    <a:pt x="1122" y="1439"/>
                  </a:lnTo>
                  <a:lnTo>
                    <a:pt x="1122" y="1443"/>
                  </a:lnTo>
                  <a:lnTo>
                    <a:pt x="1122" y="1448"/>
                  </a:lnTo>
                  <a:lnTo>
                    <a:pt x="1122" y="1452"/>
                  </a:lnTo>
                  <a:lnTo>
                    <a:pt x="1122" y="1456"/>
                  </a:lnTo>
                  <a:lnTo>
                    <a:pt x="1122" y="1460"/>
                  </a:lnTo>
                  <a:lnTo>
                    <a:pt x="1126" y="1465"/>
                  </a:lnTo>
                  <a:lnTo>
                    <a:pt x="1126" y="1469"/>
                  </a:lnTo>
                  <a:lnTo>
                    <a:pt x="1134" y="1486"/>
                  </a:lnTo>
                  <a:lnTo>
                    <a:pt x="1147" y="1499"/>
                  </a:lnTo>
                  <a:lnTo>
                    <a:pt x="1151" y="1511"/>
                  </a:lnTo>
                  <a:lnTo>
                    <a:pt x="1160" y="1515"/>
                  </a:lnTo>
                  <a:lnTo>
                    <a:pt x="1160" y="1520"/>
                  </a:lnTo>
                  <a:lnTo>
                    <a:pt x="1168" y="1528"/>
                  </a:lnTo>
                  <a:lnTo>
                    <a:pt x="1172" y="1532"/>
                  </a:lnTo>
                  <a:lnTo>
                    <a:pt x="1181" y="1541"/>
                  </a:lnTo>
                  <a:lnTo>
                    <a:pt x="1185" y="1545"/>
                  </a:lnTo>
                  <a:lnTo>
                    <a:pt x="1194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198" y="1566"/>
                  </a:lnTo>
                  <a:lnTo>
                    <a:pt x="1202" y="1566"/>
                  </a:lnTo>
                  <a:lnTo>
                    <a:pt x="1202" y="1570"/>
                  </a:lnTo>
                  <a:lnTo>
                    <a:pt x="1202" y="1579"/>
                  </a:lnTo>
                  <a:lnTo>
                    <a:pt x="1202" y="1583"/>
                  </a:lnTo>
                  <a:lnTo>
                    <a:pt x="1202" y="1592"/>
                  </a:lnTo>
                  <a:lnTo>
                    <a:pt x="1206" y="1596"/>
                  </a:lnTo>
                  <a:lnTo>
                    <a:pt x="1210" y="1609"/>
                  </a:lnTo>
                  <a:lnTo>
                    <a:pt x="1210" y="1617"/>
                  </a:lnTo>
                  <a:lnTo>
                    <a:pt x="1215" y="1621"/>
                  </a:lnTo>
                  <a:lnTo>
                    <a:pt x="1219" y="1634"/>
                  </a:lnTo>
                  <a:lnTo>
                    <a:pt x="1223" y="1642"/>
                  </a:lnTo>
                  <a:lnTo>
                    <a:pt x="1227" y="1651"/>
                  </a:lnTo>
                  <a:lnTo>
                    <a:pt x="1232" y="1655"/>
                  </a:lnTo>
                  <a:lnTo>
                    <a:pt x="1232" y="1659"/>
                  </a:lnTo>
                  <a:lnTo>
                    <a:pt x="1232" y="1664"/>
                  </a:lnTo>
                  <a:lnTo>
                    <a:pt x="1227" y="1664"/>
                  </a:lnTo>
                  <a:lnTo>
                    <a:pt x="1223" y="1664"/>
                  </a:lnTo>
                  <a:lnTo>
                    <a:pt x="1219" y="1664"/>
                  </a:lnTo>
                  <a:lnTo>
                    <a:pt x="1215" y="1659"/>
                  </a:lnTo>
                  <a:lnTo>
                    <a:pt x="1206" y="1659"/>
                  </a:lnTo>
                  <a:lnTo>
                    <a:pt x="1185" y="1651"/>
                  </a:lnTo>
                  <a:lnTo>
                    <a:pt x="1181" y="1651"/>
                  </a:lnTo>
                  <a:lnTo>
                    <a:pt x="1177" y="1647"/>
                  </a:lnTo>
                  <a:lnTo>
                    <a:pt x="1172" y="1647"/>
                  </a:lnTo>
                  <a:lnTo>
                    <a:pt x="1155" y="1634"/>
                  </a:lnTo>
                  <a:lnTo>
                    <a:pt x="1151" y="1630"/>
                  </a:lnTo>
                  <a:lnTo>
                    <a:pt x="1147" y="1630"/>
                  </a:lnTo>
                  <a:lnTo>
                    <a:pt x="1134" y="1621"/>
                  </a:lnTo>
                  <a:lnTo>
                    <a:pt x="1122" y="1617"/>
                  </a:lnTo>
                  <a:lnTo>
                    <a:pt x="1113" y="1613"/>
                  </a:lnTo>
                  <a:lnTo>
                    <a:pt x="1088" y="1600"/>
                  </a:lnTo>
                  <a:lnTo>
                    <a:pt x="1062" y="1587"/>
                  </a:lnTo>
                  <a:lnTo>
                    <a:pt x="1050" y="1579"/>
                  </a:lnTo>
                  <a:lnTo>
                    <a:pt x="1041" y="1575"/>
                  </a:lnTo>
                  <a:lnTo>
                    <a:pt x="1037" y="1570"/>
                  </a:lnTo>
                  <a:lnTo>
                    <a:pt x="1033" y="1566"/>
                  </a:lnTo>
                  <a:lnTo>
                    <a:pt x="1020" y="1558"/>
                  </a:lnTo>
                  <a:lnTo>
                    <a:pt x="1007" y="1549"/>
                  </a:lnTo>
                  <a:lnTo>
                    <a:pt x="1003" y="1545"/>
                  </a:lnTo>
                  <a:lnTo>
                    <a:pt x="986" y="1528"/>
                  </a:lnTo>
                  <a:lnTo>
                    <a:pt x="978" y="1524"/>
                  </a:lnTo>
                  <a:lnTo>
                    <a:pt x="973" y="1520"/>
                  </a:lnTo>
                  <a:lnTo>
                    <a:pt x="969" y="1520"/>
                  </a:lnTo>
                  <a:lnTo>
                    <a:pt x="956" y="1515"/>
                  </a:lnTo>
                  <a:lnTo>
                    <a:pt x="948" y="1511"/>
                  </a:lnTo>
                  <a:lnTo>
                    <a:pt x="935" y="1503"/>
                  </a:lnTo>
                  <a:lnTo>
                    <a:pt x="901" y="1486"/>
                  </a:lnTo>
                  <a:lnTo>
                    <a:pt x="884" y="1473"/>
                  </a:lnTo>
                  <a:lnTo>
                    <a:pt x="872" y="1469"/>
                  </a:lnTo>
                  <a:lnTo>
                    <a:pt x="868" y="1465"/>
                  </a:lnTo>
                  <a:lnTo>
                    <a:pt x="851" y="1456"/>
                  </a:lnTo>
                  <a:lnTo>
                    <a:pt x="846" y="1452"/>
                  </a:lnTo>
                  <a:lnTo>
                    <a:pt x="838" y="1448"/>
                  </a:lnTo>
                  <a:lnTo>
                    <a:pt x="829" y="1443"/>
                  </a:lnTo>
                  <a:lnTo>
                    <a:pt x="825" y="1439"/>
                  </a:lnTo>
                  <a:lnTo>
                    <a:pt x="813" y="1435"/>
                  </a:lnTo>
                  <a:lnTo>
                    <a:pt x="804" y="1431"/>
                  </a:lnTo>
                  <a:lnTo>
                    <a:pt x="796" y="1427"/>
                  </a:lnTo>
                  <a:lnTo>
                    <a:pt x="762" y="1414"/>
                  </a:lnTo>
                  <a:lnTo>
                    <a:pt x="753" y="1414"/>
                  </a:lnTo>
                  <a:lnTo>
                    <a:pt x="745" y="1410"/>
                  </a:lnTo>
                  <a:lnTo>
                    <a:pt x="736" y="1405"/>
                  </a:lnTo>
                  <a:lnTo>
                    <a:pt x="732" y="1405"/>
                  </a:lnTo>
                  <a:lnTo>
                    <a:pt x="728" y="1401"/>
                  </a:lnTo>
                  <a:lnTo>
                    <a:pt x="728" y="1397"/>
                  </a:lnTo>
                  <a:lnTo>
                    <a:pt x="724" y="1397"/>
                  </a:lnTo>
                  <a:lnTo>
                    <a:pt x="715" y="1384"/>
                  </a:lnTo>
                  <a:lnTo>
                    <a:pt x="711" y="1380"/>
                  </a:lnTo>
                  <a:lnTo>
                    <a:pt x="702" y="1376"/>
                  </a:lnTo>
                  <a:lnTo>
                    <a:pt x="690" y="1367"/>
                  </a:lnTo>
                  <a:lnTo>
                    <a:pt x="681" y="1359"/>
                  </a:lnTo>
                  <a:lnTo>
                    <a:pt x="669" y="1346"/>
                  </a:lnTo>
                  <a:lnTo>
                    <a:pt x="660" y="1342"/>
                  </a:lnTo>
                  <a:lnTo>
                    <a:pt x="656" y="1338"/>
                  </a:lnTo>
                  <a:lnTo>
                    <a:pt x="652" y="1338"/>
                  </a:lnTo>
                  <a:lnTo>
                    <a:pt x="647" y="1333"/>
                  </a:lnTo>
                  <a:lnTo>
                    <a:pt x="643" y="1333"/>
                  </a:lnTo>
                  <a:lnTo>
                    <a:pt x="639" y="1333"/>
                  </a:lnTo>
                  <a:lnTo>
                    <a:pt x="635" y="1333"/>
                  </a:lnTo>
                  <a:lnTo>
                    <a:pt x="630" y="1333"/>
                  </a:lnTo>
                  <a:lnTo>
                    <a:pt x="626" y="1333"/>
                  </a:lnTo>
                  <a:lnTo>
                    <a:pt x="622" y="1338"/>
                  </a:lnTo>
                  <a:lnTo>
                    <a:pt x="614" y="1346"/>
                  </a:lnTo>
                  <a:lnTo>
                    <a:pt x="609" y="1350"/>
                  </a:lnTo>
                  <a:lnTo>
                    <a:pt x="605" y="1355"/>
                  </a:lnTo>
                  <a:lnTo>
                    <a:pt x="601" y="1363"/>
                  </a:lnTo>
                  <a:lnTo>
                    <a:pt x="597" y="1363"/>
                  </a:lnTo>
                  <a:lnTo>
                    <a:pt x="597" y="1372"/>
                  </a:lnTo>
                  <a:lnTo>
                    <a:pt x="592" y="1376"/>
                  </a:lnTo>
                  <a:lnTo>
                    <a:pt x="588" y="1393"/>
                  </a:lnTo>
                  <a:lnTo>
                    <a:pt x="584" y="1397"/>
                  </a:lnTo>
                  <a:lnTo>
                    <a:pt x="584" y="1401"/>
                  </a:lnTo>
                  <a:lnTo>
                    <a:pt x="580" y="1405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2"/>
                  </a:lnTo>
                  <a:lnTo>
                    <a:pt x="563" y="1427"/>
                  </a:lnTo>
                  <a:lnTo>
                    <a:pt x="559" y="1427"/>
                  </a:lnTo>
                  <a:lnTo>
                    <a:pt x="550" y="1427"/>
                  </a:lnTo>
                  <a:lnTo>
                    <a:pt x="542" y="1431"/>
                  </a:lnTo>
                  <a:lnTo>
                    <a:pt x="529" y="1431"/>
                  </a:lnTo>
                  <a:lnTo>
                    <a:pt x="520" y="1431"/>
                  </a:lnTo>
                  <a:lnTo>
                    <a:pt x="512" y="1431"/>
                  </a:lnTo>
                  <a:lnTo>
                    <a:pt x="503" y="1435"/>
                  </a:lnTo>
                  <a:lnTo>
                    <a:pt x="495" y="1435"/>
                  </a:lnTo>
                  <a:lnTo>
                    <a:pt x="491" y="1435"/>
                  </a:lnTo>
                  <a:lnTo>
                    <a:pt x="487" y="1439"/>
                  </a:lnTo>
                  <a:lnTo>
                    <a:pt x="482" y="1439"/>
                  </a:lnTo>
                  <a:lnTo>
                    <a:pt x="478" y="1435"/>
                  </a:lnTo>
                  <a:lnTo>
                    <a:pt x="474" y="1435"/>
                  </a:lnTo>
                  <a:lnTo>
                    <a:pt x="470" y="1435"/>
                  </a:lnTo>
                  <a:lnTo>
                    <a:pt x="453" y="1427"/>
                  </a:lnTo>
                  <a:lnTo>
                    <a:pt x="448" y="1427"/>
                  </a:lnTo>
                  <a:lnTo>
                    <a:pt x="440" y="1422"/>
                  </a:lnTo>
                  <a:lnTo>
                    <a:pt x="436" y="1422"/>
                  </a:lnTo>
                  <a:lnTo>
                    <a:pt x="432" y="1418"/>
                  </a:lnTo>
                  <a:lnTo>
                    <a:pt x="427" y="1414"/>
                  </a:lnTo>
                  <a:lnTo>
                    <a:pt x="423" y="1410"/>
                  </a:lnTo>
                  <a:lnTo>
                    <a:pt x="419" y="1405"/>
                  </a:lnTo>
                  <a:lnTo>
                    <a:pt x="419" y="1401"/>
                  </a:lnTo>
                  <a:lnTo>
                    <a:pt x="415" y="1397"/>
                  </a:lnTo>
                  <a:lnTo>
                    <a:pt x="415" y="1393"/>
                  </a:lnTo>
                  <a:lnTo>
                    <a:pt x="410" y="1384"/>
                  </a:lnTo>
                  <a:lnTo>
                    <a:pt x="406" y="1380"/>
                  </a:lnTo>
                  <a:lnTo>
                    <a:pt x="406" y="1376"/>
                  </a:lnTo>
                  <a:lnTo>
                    <a:pt x="402" y="1372"/>
                  </a:lnTo>
                  <a:lnTo>
                    <a:pt x="398" y="1367"/>
                  </a:lnTo>
                  <a:lnTo>
                    <a:pt x="389" y="1359"/>
                  </a:lnTo>
                  <a:lnTo>
                    <a:pt x="368" y="1342"/>
                  </a:lnTo>
                  <a:lnTo>
                    <a:pt x="364" y="1338"/>
                  </a:lnTo>
                  <a:lnTo>
                    <a:pt x="364" y="1333"/>
                  </a:lnTo>
                  <a:lnTo>
                    <a:pt x="360" y="1333"/>
                  </a:lnTo>
                  <a:lnTo>
                    <a:pt x="360" y="1329"/>
                  </a:lnTo>
                  <a:lnTo>
                    <a:pt x="355" y="1329"/>
                  </a:lnTo>
                  <a:lnTo>
                    <a:pt x="351" y="1329"/>
                  </a:lnTo>
                  <a:lnTo>
                    <a:pt x="347" y="1329"/>
                  </a:lnTo>
                  <a:lnTo>
                    <a:pt x="343" y="1329"/>
                  </a:lnTo>
                  <a:lnTo>
                    <a:pt x="338" y="1333"/>
                  </a:lnTo>
                  <a:lnTo>
                    <a:pt x="330" y="1338"/>
                  </a:lnTo>
                  <a:lnTo>
                    <a:pt x="326" y="1342"/>
                  </a:lnTo>
                  <a:lnTo>
                    <a:pt x="321" y="1346"/>
                  </a:lnTo>
                  <a:lnTo>
                    <a:pt x="317" y="1350"/>
                  </a:lnTo>
                  <a:lnTo>
                    <a:pt x="313" y="1355"/>
                  </a:lnTo>
                  <a:lnTo>
                    <a:pt x="305" y="1363"/>
                  </a:lnTo>
                  <a:lnTo>
                    <a:pt x="296" y="1372"/>
                  </a:lnTo>
                  <a:lnTo>
                    <a:pt x="292" y="1376"/>
                  </a:lnTo>
                  <a:lnTo>
                    <a:pt x="292" y="1372"/>
                  </a:lnTo>
                  <a:lnTo>
                    <a:pt x="288" y="1372"/>
                  </a:lnTo>
                  <a:lnTo>
                    <a:pt x="271" y="1363"/>
                  </a:lnTo>
                  <a:lnTo>
                    <a:pt x="262" y="1363"/>
                  </a:lnTo>
                  <a:lnTo>
                    <a:pt x="254" y="1359"/>
                  </a:lnTo>
                  <a:lnTo>
                    <a:pt x="241" y="1350"/>
                  </a:lnTo>
                  <a:lnTo>
                    <a:pt x="233" y="1350"/>
                  </a:lnTo>
                  <a:lnTo>
                    <a:pt x="224" y="1342"/>
                  </a:lnTo>
                  <a:lnTo>
                    <a:pt x="220" y="1342"/>
                  </a:lnTo>
                  <a:lnTo>
                    <a:pt x="216" y="1338"/>
                  </a:lnTo>
                  <a:lnTo>
                    <a:pt x="211" y="1333"/>
                  </a:lnTo>
                  <a:lnTo>
                    <a:pt x="190" y="1312"/>
                  </a:lnTo>
                  <a:lnTo>
                    <a:pt x="173" y="1300"/>
                  </a:lnTo>
                  <a:lnTo>
                    <a:pt x="165" y="1287"/>
                  </a:lnTo>
                  <a:lnTo>
                    <a:pt x="135" y="1261"/>
                  </a:lnTo>
                  <a:lnTo>
                    <a:pt x="122" y="1249"/>
                  </a:lnTo>
                  <a:lnTo>
                    <a:pt x="114" y="1244"/>
                  </a:lnTo>
                  <a:lnTo>
                    <a:pt x="110" y="1240"/>
                  </a:lnTo>
                  <a:lnTo>
                    <a:pt x="101" y="1228"/>
                  </a:lnTo>
                  <a:lnTo>
                    <a:pt x="97" y="1223"/>
                  </a:lnTo>
                  <a:lnTo>
                    <a:pt x="97" y="1219"/>
                  </a:lnTo>
                  <a:lnTo>
                    <a:pt x="93" y="1215"/>
                  </a:lnTo>
                  <a:lnTo>
                    <a:pt x="93" y="1206"/>
                  </a:lnTo>
                  <a:lnTo>
                    <a:pt x="89" y="1202"/>
                  </a:lnTo>
                  <a:lnTo>
                    <a:pt x="89" y="1198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1173"/>
                  </a:lnTo>
                  <a:lnTo>
                    <a:pt x="89" y="1164"/>
                  </a:lnTo>
                  <a:lnTo>
                    <a:pt x="84" y="1151"/>
                  </a:lnTo>
                  <a:lnTo>
                    <a:pt x="84" y="1147"/>
                  </a:lnTo>
                  <a:lnTo>
                    <a:pt x="84" y="1139"/>
                  </a:lnTo>
                  <a:lnTo>
                    <a:pt x="84" y="1134"/>
                  </a:lnTo>
                  <a:lnTo>
                    <a:pt x="84" y="1126"/>
                  </a:lnTo>
                  <a:lnTo>
                    <a:pt x="84" y="1122"/>
                  </a:lnTo>
                  <a:lnTo>
                    <a:pt x="80" y="1113"/>
                  </a:lnTo>
                  <a:lnTo>
                    <a:pt x="80" y="1109"/>
                  </a:lnTo>
                  <a:lnTo>
                    <a:pt x="76" y="1105"/>
                  </a:lnTo>
                  <a:lnTo>
                    <a:pt x="72" y="1101"/>
                  </a:lnTo>
                  <a:lnTo>
                    <a:pt x="63" y="1092"/>
                  </a:lnTo>
                  <a:lnTo>
                    <a:pt x="59" y="1088"/>
                  </a:lnTo>
                  <a:lnTo>
                    <a:pt x="55" y="1084"/>
                  </a:lnTo>
                  <a:lnTo>
                    <a:pt x="55" y="1079"/>
                  </a:lnTo>
                  <a:lnTo>
                    <a:pt x="51" y="1075"/>
                  </a:lnTo>
                  <a:lnTo>
                    <a:pt x="51" y="1067"/>
                  </a:lnTo>
                  <a:lnTo>
                    <a:pt x="51" y="1058"/>
                  </a:lnTo>
                  <a:lnTo>
                    <a:pt x="51" y="1054"/>
                  </a:lnTo>
                  <a:lnTo>
                    <a:pt x="55" y="1050"/>
                  </a:lnTo>
                  <a:lnTo>
                    <a:pt x="59" y="1046"/>
                  </a:lnTo>
                  <a:lnTo>
                    <a:pt x="63" y="1046"/>
                  </a:lnTo>
                  <a:lnTo>
                    <a:pt x="67" y="1041"/>
                  </a:lnTo>
                  <a:lnTo>
                    <a:pt x="72" y="1041"/>
                  </a:lnTo>
                  <a:lnTo>
                    <a:pt x="76" y="1041"/>
                  </a:lnTo>
                  <a:lnTo>
                    <a:pt x="84" y="1046"/>
                  </a:lnTo>
                  <a:lnTo>
                    <a:pt x="101" y="1050"/>
                  </a:lnTo>
                  <a:lnTo>
                    <a:pt x="106" y="1050"/>
                  </a:lnTo>
                  <a:lnTo>
                    <a:pt x="110" y="1050"/>
                  </a:lnTo>
                  <a:lnTo>
                    <a:pt x="114" y="1050"/>
                  </a:lnTo>
                  <a:lnTo>
                    <a:pt x="122" y="1046"/>
                  </a:lnTo>
                  <a:lnTo>
                    <a:pt x="127" y="1041"/>
                  </a:lnTo>
                  <a:lnTo>
                    <a:pt x="139" y="1033"/>
                  </a:lnTo>
                  <a:lnTo>
                    <a:pt x="144" y="1033"/>
                  </a:lnTo>
                  <a:lnTo>
                    <a:pt x="148" y="1029"/>
                  </a:lnTo>
                  <a:lnTo>
                    <a:pt x="156" y="1029"/>
                  </a:lnTo>
                  <a:lnTo>
                    <a:pt x="165" y="1024"/>
                  </a:lnTo>
                  <a:lnTo>
                    <a:pt x="169" y="1024"/>
                  </a:lnTo>
                  <a:lnTo>
                    <a:pt x="173" y="1024"/>
                  </a:lnTo>
                  <a:lnTo>
                    <a:pt x="178" y="1020"/>
                  </a:lnTo>
                  <a:lnTo>
                    <a:pt x="182" y="1020"/>
                  </a:lnTo>
                  <a:lnTo>
                    <a:pt x="186" y="1016"/>
                  </a:lnTo>
                  <a:lnTo>
                    <a:pt x="190" y="1012"/>
                  </a:lnTo>
                  <a:lnTo>
                    <a:pt x="194" y="1007"/>
                  </a:lnTo>
                  <a:lnTo>
                    <a:pt x="207" y="990"/>
                  </a:lnTo>
                  <a:lnTo>
                    <a:pt x="216" y="986"/>
                  </a:lnTo>
                  <a:lnTo>
                    <a:pt x="224" y="978"/>
                  </a:lnTo>
                  <a:lnTo>
                    <a:pt x="233" y="969"/>
                  </a:lnTo>
                  <a:lnTo>
                    <a:pt x="237" y="965"/>
                  </a:lnTo>
                  <a:lnTo>
                    <a:pt x="241" y="961"/>
                  </a:lnTo>
                  <a:lnTo>
                    <a:pt x="249" y="961"/>
                  </a:lnTo>
                  <a:lnTo>
                    <a:pt x="254" y="957"/>
                  </a:lnTo>
                  <a:lnTo>
                    <a:pt x="258" y="957"/>
                  </a:lnTo>
                  <a:lnTo>
                    <a:pt x="262" y="952"/>
                  </a:lnTo>
                  <a:lnTo>
                    <a:pt x="271" y="952"/>
                  </a:lnTo>
                  <a:lnTo>
                    <a:pt x="275" y="952"/>
                  </a:lnTo>
                  <a:lnTo>
                    <a:pt x="279" y="957"/>
                  </a:lnTo>
                  <a:lnTo>
                    <a:pt x="283" y="957"/>
                  </a:lnTo>
                  <a:lnTo>
                    <a:pt x="288" y="961"/>
                  </a:lnTo>
                  <a:lnTo>
                    <a:pt x="292" y="961"/>
                  </a:lnTo>
                  <a:lnTo>
                    <a:pt x="300" y="965"/>
                  </a:lnTo>
                  <a:lnTo>
                    <a:pt x="309" y="974"/>
                  </a:lnTo>
                  <a:lnTo>
                    <a:pt x="313" y="978"/>
                  </a:lnTo>
                  <a:lnTo>
                    <a:pt x="317" y="982"/>
                  </a:lnTo>
                  <a:lnTo>
                    <a:pt x="326" y="990"/>
                  </a:lnTo>
                  <a:lnTo>
                    <a:pt x="330" y="995"/>
                  </a:lnTo>
                  <a:lnTo>
                    <a:pt x="338" y="1003"/>
                  </a:lnTo>
                  <a:lnTo>
                    <a:pt x="343" y="1007"/>
                  </a:lnTo>
                  <a:lnTo>
                    <a:pt x="347" y="1016"/>
                  </a:lnTo>
                  <a:lnTo>
                    <a:pt x="351" y="1020"/>
                  </a:lnTo>
                  <a:lnTo>
                    <a:pt x="355" y="1024"/>
                  </a:lnTo>
                  <a:lnTo>
                    <a:pt x="360" y="1029"/>
                  </a:lnTo>
                  <a:lnTo>
                    <a:pt x="364" y="1029"/>
                  </a:lnTo>
                  <a:lnTo>
                    <a:pt x="364" y="1024"/>
                  </a:lnTo>
                  <a:lnTo>
                    <a:pt x="368" y="1024"/>
                  </a:lnTo>
                  <a:lnTo>
                    <a:pt x="368" y="1020"/>
                  </a:lnTo>
                  <a:lnTo>
                    <a:pt x="368" y="1012"/>
                  </a:lnTo>
                  <a:lnTo>
                    <a:pt x="368" y="999"/>
                  </a:lnTo>
                  <a:lnTo>
                    <a:pt x="364" y="969"/>
                  </a:lnTo>
                  <a:lnTo>
                    <a:pt x="364" y="965"/>
                  </a:lnTo>
                  <a:lnTo>
                    <a:pt x="364" y="961"/>
                  </a:lnTo>
                  <a:lnTo>
                    <a:pt x="364" y="952"/>
                  </a:lnTo>
                  <a:lnTo>
                    <a:pt x="360" y="948"/>
                  </a:lnTo>
                  <a:lnTo>
                    <a:pt x="355" y="935"/>
                  </a:lnTo>
                  <a:lnTo>
                    <a:pt x="355" y="931"/>
                  </a:lnTo>
                  <a:lnTo>
                    <a:pt x="355" y="927"/>
                  </a:lnTo>
                  <a:lnTo>
                    <a:pt x="355" y="923"/>
                  </a:lnTo>
                  <a:lnTo>
                    <a:pt x="351" y="914"/>
                  </a:lnTo>
                  <a:lnTo>
                    <a:pt x="351" y="906"/>
                  </a:lnTo>
                  <a:lnTo>
                    <a:pt x="355" y="893"/>
                  </a:lnTo>
                  <a:lnTo>
                    <a:pt x="355" y="872"/>
                  </a:lnTo>
                  <a:lnTo>
                    <a:pt x="355" y="868"/>
                  </a:lnTo>
                  <a:lnTo>
                    <a:pt x="355" y="859"/>
                  </a:lnTo>
                  <a:lnTo>
                    <a:pt x="355" y="855"/>
                  </a:lnTo>
                  <a:lnTo>
                    <a:pt x="355" y="847"/>
                  </a:lnTo>
                  <a:lnTo>
                    <a:pt x="351" y="838"/>
                  </a:lnTo>
                  <a:lnTo>
                    <a:pt x="351" y="834"/>
                  </a:lnTo>
                  <a:lnTo>
                    <a:pt x="347" y="830"/>
                  </a:lnTo>
                  <a:lnTo>
                    <a:pt x="343" y="830"/>
                  </a:lnTo>
                  <a:lnTo>
                    <a:pt x="338" y="825"/>
                  </a:lnTo>
                  <a:lnTo>
                    <a:pt x="334" y="825"/>
                  </a:lnTo>
                  <a:lnTo>
                    <a:pt x="330" y="825"/>
                  </a:lnTo>
                  <a:lnTo>
                    <a:pt x="326" y="825"/>
                  </a:lnTo>
                  <a:lnTo>
                    <a:pt x="321" y="825"/>
                  </a:lnTo>
                  <a:lnTo>
                    <a:pt x="313" y="830"/>
                  </a:lnTo>
                  <a:lnTo>
                    <a:pt x="309" y="830"/>
                  </a:lnTo>
                  <a:lnTo>
                    <a:pt x="305" y="830"/>
                  </a:lnTo>
                  <a:lnTo>
                    <a:pt x="300" y="825"/>
                  </a:lnTo>
                  <a:lnTo>
                    <a:pt x="296" y="825"/>
                  </a:lnTo>
                  <a:lnTo>
                    <a:pt x="292" y="821"/>
                  </a:lnTo>
                  <a:lnTo>
                    <a:pt x="288" y="817"/>
                  </a:lnTo>
                  <a:lnTo>
                    <a:pt x="288" y="813"/>
                  </a:lnTo>
                  <a:lnTo>
                    <a:pt x="279" y="800"/>
                  </a:lnTo>
                  <a:lnTo>
                    <a:pt x="275" y="800"/>
                  </a:lnTo>
                  <a:lnTo>
                    <a:pt x="258" y="779"/>
                  </a:lnTo>
                  <a:lnTo>
                    <a:pt x="254" y="779"/>
                  </a:lnTo>
                  <a:lnTo>
                    <a:pt x="249" y="775"/>
                  </a:lnTo>
                  <a:lnTo>
                    <a:pt x="245" y="770"/>
                  </a:lnTo>
                  <a:lnTo>
                    <a:pt x="237" y="766"/>
                  </a:lnTo>
                  <a:lnTo>
                    <a:pt x="233" y="766"/>
                  </a:lnTo>
                  <a:lnTo>
                    <a:pt x="233" y="762"/>
                  </a:lnTo>
                  <a:lnTo>
                    <a:pt x="228" y="762"/>
                  </a:lnTo>
                  <a:lnTo>
                    <a:pt x="224" y="762"/>
                  </a:lnTo>
                  <a:lnTo>
                    <a:pt x="220" y="762"/>
                  </a:lnTo>
                  <a:lnTo>
                    <a:pt x="211" y="762"/>
                  </a:lnTo>
                  <a:lnTo>
                    <a:pt x="207" y="762"/>
                  </a:lnTo>
                  <a:lnTo>
                    <a:pt x="203" y="762"/>
                  </a:lnTo>
                  <a:lnTo>
                    <a:pt x="199" y="762"/>
                  </a:lnTo>
                  <a:lnTo>
                    <a:pt x="194" y="758"/>
                  </a:lnTo>
                  <a:lnTo>
                    <a:pt x="190" y="753"/>
                  </a:lnTo>
                  <a:lnTo>
                    <a:pt x="182" y="745"/>
                  </a:lnTo>
                  <a:lnTo>
                    <a:pt x="178" y="741"/>
                  </a:lnTo>
                  <a:lnTo>
                    <a:pt x="169" y="736"/>
                  </a:lnTo>
                  <a:lnTo>
                    <a:pt x="161" y="732"/>
                  </a:lnTo>
                  <a:lnTo>
                    <a:pt x="156" y="732"/>
                  </a:lnTo>
                  <a:lnTo>
                    <a:pt x="148" y="728"/>
                  </a:lnTo>
                  <a:lnTo>
                    <a:pt x="135" y="720"/>
                  </a:lnTo>
                  <a:lnTo>
                    <a:pt x="131" y="720"/>
                  </a:lnTo>
                  <a:lnTo>
                    <a:pt x="127" y="720"/>
                  </a:lnTo>
                  <a:lnTo>
                    <a:pt x="122" y="715"/>
                  </a:lnTo>
                  <a:lnTo>
                    <a:pt x="118" y="715"/>
                  </a:lnTo>
                  <a:lnTo>
                    <a:pt x="118" y="711"/>
                  </a:lnTo>
                  <a:lnTo>
                    <a:pt x="106" y="703"/>
                  </a:lnTo>
                  <a:lnTo>
                    <a:pt x="101" y="698"/>
                  </a:lnTo>
                  <a:lnTo>
                    <a:pt x="93" y="694"/>
                  </a:lnTo>
                  <a:lnTo>
                    <a:pt x="72" y="681"/>
                  </a:lnTo>
                  <a:lnTo>
                    <a:pt x="67" y="677"/>
                  </a:lnTo>
                  <a:lnTo>
                    <a:pt x="63" y="673"/>
                  </a:lnTo>
                  <a:lnTo>
                    <a:pt x="42" y="656"/>
                  </a:lnTo>
                  <a:lnTo>
                    <a:pt x="25" y="643"/>
                  </a:lnTo>
                  <a:lnTo>
                    <a:pt x="8" y="626"/>
                  </a:lnTo>
                  <a:lnTo>
                    <a:pt x="4" y="626"/>
                  </a:lnTo>
                  <a:lnTo>
                    <a:pt x="4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3" name="Freeform 29"/>
            <p:cNvSpPr>
              <a:spLocks noEditPoints="1"/>
            </p:cNvSpPr>
            <p:nvPr/>
          </p:nvSpPr>
          <p:spPr bwMode="auto">
            <a:xfrm>
              <a:off x="2578416" y="4810151"/>
              <a:ext cx="552919" cy="520559"/>
            </a:xfrm>
            <a:custGeom>
              <a:avLst/>
              <a:gdLst>
                <a:gd name="T0" fmla="*/ 114 w 1744"/>
                <a:gd name="T1" fmla="*/ 614 h 1639"/>
                <a:gd name="T2" fmla="*/ 80 w 1744"/>
                <a:gd name="T3" fmla="*/ 534 h 1639"/>
                <a:gd name="T4" fmla="*/ 80 w 1744"/>
                <a:gd name="T5" fmla="*/ 407 h 1639"/>
                <a:gd name="T6" fmla="*/ 156 w 1744"/>
                <a:gd name="T7" fmla="*/ 301 h 1639"/>
                <a:gd name="T8" fmla="*/ 152 w 1744"/>
                <a:gd name="T9" fmla="*/ 187 h 1639"/>
                <a:gd name="T10" fmla="*/ 237 w 1744"/>
                <a:gd name="T11" fmla="*/ 216 h 1639"/>
                <a:gd name="T12" fmla="*/ 368 w 1744"/>
                <a:gd name="T13" fmla="*/ 242 h 1639"/>
                <a:gd name="T14" fmla="*/ 520 w 1744"/>
                <a:gd name="T15" fmla="*/ 225 h 1639"/>
                <a:gd name="T16" fmla="*/ 537 w 1744"/>
                <a:gd name="T17" fmla="*/ 165 h 1639"/>
                <a:gd name="T18" fmla="*/ 482 w 1744"/>
                <a:gd name="T19" fmla="*/ 26 h 1639"/>
                <a:gd name="T20" fmla="*/ 597 w 1744"/>
                <a:gd name="T21" fmla="*/ 38 h 1639"/>
                <a:gd name="T22" fmla="*/ 741 w 1744"/>
                <a:gd name="T23" fmla="*/ 68 h 1639"/>
                <a:gd name="T24" fmla="*/ 787 w 1744"/>
                <a:gd name="T25" fmla="*/ 119 h 1639"/>
                <a:gd name="T26" fmla="*/ 846 w 1744"/>
                <a:gd name="T27" fmla="*/ 195 h 1639"/>
                <a:gd name="T28" fmla="*/ 910 w 1744"/>
                <a:gd name="T29" fmla="*/ 297 h 1639"/>
                <a:gd name="T30" fmla="*/ 1012 w 1744"/>
                <a:gd name="T31" fmla="*/ 356 h 1639"/>
                <a:gd name="T32" fmla="*/ 1028 w 1744"/>
                <a:gd name="T33" fmla="*/ 508 h 1639"/>
                <a:gd name="T34" fmla="*/ 1096 w 1744"/>
                <a:gd name="T35" fmla="*/ 508 h 1639"/>
                <a:gd name="T36" fmla="*/ 1181 w 1744"/>
                <a:gd name="T37" fmla="*/ 504 h 1639"/>
                <a:gd name="T38" fmla="*/ 1185 w 1744"/>
                <a:gd name="T39" fmla="*/ 572 h 1639"/>
                <a:gd name="T40" fmla="*/ 1130 w 1744"/>
                <a:gd name="T41" fmla="*/ 635 h 1639"/>
                <a:gd name="T42" fmla="*/ 1156 w 1744"/>
                <a:gd name="T43" fmla="*/ 678 h 1639"/>
                <a:gd name="T44" fmla="*/ 1181 w 1744"/>
                <a:gd name="T45" fmla="*/ 779 h 1639"/>
                <a:gd name="T46" fmla="*/ 1257 w 1744"/>
                <a:gd name="T47" fmla="*/ 762 h 1639"/>
                <a:gd name="T48" fmla="*/ 1363 w 1744"/>
                <a:gd name="T49" fmla="*/ 758 h 1639"/>
                <a:gd name="T50" fmla="*/ 1397 w 1744"/>
                <a:gd name="T51" fmla="*/ 864 h 1639"/>
                <a:gd name="T52" fmla="*/ 1537 w 1744"/>
                <a:gd name="T53" fmla="*/ 927 h 1639"/>
                <a:gd name="T54" fmla="*/ 1642 w 1744"/>
                <a:gd name="T55" fmla="*/ 953 h 1639"/>
                <a:gd name="T56" fmla="*/ 1727 w 1744"/>
                <a:gd name="T57" fmla="*/ 1016 h 1639"/>
                <a:gd name="T58" fmla="*/ 1710 w 1744"/>
                <a:gd name="T59" fmla="*/ 1143 h 1639"/>
                <a:gd name="T60" fmla="*/ 1604 w 1744"/>
                <a:gd name="T61" fmla="*/ 1215 h 1639"/>
                <a:gd name="T62" fmla="*/ 1541 w 1744"/>
                <a:gd name="T63" fmla="*/ 1287 h 1639"/>
                <a:gd name="T64" fmla="*/ 1532 w 1744"/>
                <a:gd name="T65" fmla="*/ 1376 h 1639"/>
                <a:gd name="T66" fmla="*/ 1410 w 1744"/>
                <a:gd name="T67" fmla="*/ 1397 h 1639"/>
                <a:gd name="T68" fmla="*/ 1376 w 1744"/>
                <a:gd name="T69" fmla="*/ 1491 h 1639"/>
                <a:gd name="T70" fmla="*/ 1211 w 1744"/>
                <a:gd name="T71" fmla="*/ 1431 h 1639"/>
                <a:gd name="T72" fmla="*/ 1130 w 1744"/>
                <a:gd name="T73" fmla="*/ 1457 h 1639"/>
                <a:gd name="T74" fmla="*/ 1058 w 1744"/>
                <a:gd name="T75" fmla="*/ 1482 h 1639"/>
                <a:gd name="T76" fmla="*/ 914 w 1744"/>
                <a:gd name="T77" fmla="*/ 1592 h 1639"/>
                <a:gd name="T78" fmla="*/ 800 w 1744"/>
                <a:gd name="T79" fmla="*/ 1541 h 1639"/>
                <a:gd name="T80" fmla="*/ 673 w 1744"/>
                <a:gd name="T81" fmla="*/ 1601 h 1639"/>
                <a:gd name="T82" fmla="*/ 588 w 1744"/>
                <a:gd name="T83" fmla="*/ 1609 h 1639"/>
                <a:gd name="T84" fmla="*/ 482 w 1744"/>
                <a:gd name="T85" fmla="*/ 1613 h 1639"/>
                <a:gd name="T86" fmla="*/ 453 w 1744"/>
                <a:gd name="T87" fmla="*/ 1499 h 1639"/>
                <a:gd name="T88" fmla="*/ 491 w 1744"/>
                <a:gd name="T89" fmla="*/ 1330 h 1639"/>
                <a:gd name="T90" fmla="*/ 453 w 1744"/>
                <a:gd name="T91" fmla="*/ 1245 h 1639"/>
                <a:gd name="T92" fmla="*/ 381 w 1744"/>
                <a:gd name="T93" fmla="*/ 1181 h 1639"/>
                <a:gd name="T94" fmla="*/ 326 w 1744"/>
                <a:gd name="T95" fmla="*/ 1054 h 1639"/>
                <a:gd name="T96" fmla="*/ 292 w 1744"/>
                <a:gd name="T97" fmla="*/ 982 h 1639"/>
                <a:gd name="T98" fmla="*/ 262 w 1744"/>
                <a:gd name="T99" fmla="*/ 902 h 1639"/>
                <a:gd name="T100" fmla="*/ 182 w 1744"/>
                <a:gd name="T101" fmla="*/ 779 h 1639"/>
                <a:gd name="T102" fmla="*/ 93 w 1744"/>
                <a:gd name="T103" fmla="*/ 724 h 1639"/>
                <a:gd name="T104" fmla="*/ 0 w 1744"/>
                <a:gd name="T105" fmla="*/ 669 h 1639"/>
                <a:gd name="T106" fmla="*/ 859 w 1744"/>
                <a:gd name="T107" fmla="*/ 1063 h 1639"/>
                <a:gd name="T108" fmla="*/ 880 w 1744"/>
                <a:gd name="T109" fmla="*/ 1135 h 1639"/>
                <a:gd name="T110" fmla="*/ 986 w 1744"/>
                <a:gd name="T111" fmla="*/ 1101 h 1639"/>
                <a:gd name="T112" fmla="*/ 1092 w 1744"/>
                <a:gd name="T113" fmla="*/ 1029 h 1639"/>
                <a:gd name="T114" fmla="*/ 1084 w 1744"/>
                <a:gd name="T115" fmla="*/ 974 h 1639"/>
                <a:gd name="T116" fmla="*/ 1134 w 1744"/>
                <a:gd name="T117" fmla="*/ 885 h 1639"/>
                <a:gd name="T118" fmla="*/ 1079 w 1744"/>
                <a:gd name="T119" fmla="*/ 877 h 1639"/>
                <a:gd name="T120" fmla="*/ 973 w 1744"/>
                <a:gd name="T121" fmla="*/ 910 h 1639"/>
                <a:gd name="T122" fmla="*/ 868 w 1744"/>
                <a:gd name="T123" fmla="*/ 961 h 1639"/>
                <a:gd name="T124" fmla="*/ 808 w 1744"/>
                <a:gd name="T125" fmla="*/ 1008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639">
                  <a:moveTo>
                    <a:pt x="148" y="182"/>
                  </a:moveTo>
                  <a:lnTo>
                    <a:pt x="144" y="182"/>
                  </a:lnTo>
                  <a:lnTo>
                    <a:pt x="148" y="182"/>
                  </a:lnTo>
                  <a:close/>
                  <a:moveTo>
                    <a:pt x="0" y="648"/>
                  </a:moveTo>
                  <a:lnTo>
                    <a:pt x="8" y="644"/>
                  </a:lnTo>
                  <a:lnTo>
                    <a:pt x="42" y="640"/>
                  </a:lnTo>
                  <a:lnTo>
                    <a:pt x="63" y="635"/>
                  </a:lnTo>
                  <a:lnTo>
                    <a:pt x="72" y="635"/>
                  </a:lnTo>
                  <a:lnTo>
                    <a:pt x="80" y="631"/>
                  </a:lnTo>
                  <a:lnTo>
                    <a:pt x="84" y="631"/>
                  </a:lnTo>
                  <a:lnTo>
                    <a:pt x="89" y="627"/>
                  </a:lnTo>
                  <a:lnTo>
                    <a:pt x="93" y="627"/>
                  </a:lnTo>
                  <a:lnTo>
                    <a:pt x="97" y="623"/>
                  </a:lnTo>
                  <a:lnTo>
                    <a:pt x="101" y="623"/>
                  </a:lnTo>
                  <a:lnTo>
                    <a:pt x="106" y="618"/>
                  </a:lnTo>
                  <a:lnTo>
                    <a:pt x="114" y="614"/>
                  </a:lnTo>
                  <a:lnTo>
                    <a:pt x="123" y="610"/>
                  </a:lnTo>
                  <a:lnTo>
                    <a:pt x="139" y="597"/>
                  </a:lnTo>
                  <a:lnTo>
                    <a:pt x="139" y="593"/>
                  </a:lnTo>
                  <a:lnTo>
                    <a:pt x="144" y="593"/>
                  </a:lnTo>
                  <a:lnTo>
                    <a:pt x="144" y="589"/>
                  </a:lnTo>
                  <a:lnTo>
                    <a:pt x="144" y="584"/>
                  </a:lnTo>
                  <a:lnTo>
                    <a:pt x="139" y="580"/>
                  </a:lnTo>
                  <a:lnTo>
                    <a:pt x="131" y="576"/>
                  </a:lnTo>
                  <a:lnTo>
                    <a:pt x="127" y="572"/>
                  </a:lnTo>
                  <a:lnTo>
                    <a:pt x="110" y="563"/>
                  </a:lnTo>
                  <a:lnTo>
                    <a:pt x="106" y="559"/>
                  </a:lnTo>
                  <a:lnTo>
                    <a:pt x="101" y="555"/>
                  </a:lnTo>
                  <a:lnTo>
                    <a:pt x="97" y="551"/>
                  </a:lnTo>
                  <a:lnTo>
                    <a:pt x="89" y="546"/>
                  </a:lnTo>
                  <a:lnTo>
                    <a:pt x="84" y="542"/>
                  </a:lnTo>
                  <a:lnTo>
                    <a:pt x="80" y="534"/>
                  </a:lnTo>
                  <a:lnTo>
                    <a:pt x="76" y="529"/>
                  </a:lnTo>
                  <a:lnTo>
                    <a:pt x="72" y="525"/>
                  </a:lnTo>
                  <a:lnTo>
                    <a:pt x="68" y="521"/>
                  </a:lnTo>
                  <a:lnTo>
                    <a:pt x="63" y="513"/>
                  </a:lnTo>
                  <a:lnTo>
                    <a:pt x="63" y="508"/>
                  </a:lnTo>
                  <a:lnTo>
                    <a:pt x="59" y="500"/>
                  </a:lnTo>
                  <a:lnTo>
                    <a:pt x="59" y="496"/>
                  </a:lnTo>
                  <a:lnTo>
                    <a:pt x="59" y="491"/>
                  </a:lnTo>
                  <a:lnTo>
                    <a:pt x="59" y="483"/>
                  </a:lnTo>
                  <a:lnTo>
                    <a:pt x="59" y="474"/>
                  </a:lnTo>
                  <a:lnTo>
                    <a:pt x="63" y="466"/>
                  </a:lnTo>
                  <a:lnTo>
                    <a:pt x="63" y="453"/>
                  </a:lnTo>
                  <a:lnTo>
                    <a:pt x="68" y="441"/>
                  </a:lnTo>
                  <a:lnTo>
                    <a:pt x="76" y="424"/>
                  </a:lnTo>
                  <a:lnTo>
                    <a:pt x="80" y="415"/>
                  </a:lnTo>
                  <a:lnTo>
                    <a:pt x="80" y="407"/>
                  </a:lnTo>
                  <a:lnTo>
                    <a:pt x="84" y="402"/>
                  </a:lnTo>
                  <a:lnTo>
                    <a:pt x="89" y="398"/>
                  </a:lnTo>
                  <a:lnTo>
                    <a:pt x="89" y="394"/>
                  </a:lnTo>
                  <a:lnTo>
                    <a:pt x="93" y="390"/>
                  </a:lnTo>
                  <a:lnTo>
                    <a:pt x="97" y="381"/>
                  </a:lnTo>
                  <a:lnTo>
                    <a:pt x="101" y="377"/>
                  </a:lnTo>
                  <a:lnTo>
                    <a:pt x="110" y="369"/>
                  </a:lnTo>
                  <a:lnTo>
                    <a:pt x="127" y="347"/>
                  </a:lnTo>
                  <a:lnTo>
                    <a:pt x="131" y="343"/>
                  </a:lnTo>
                  <a:lnTo>
                    <a:pt x="135" y="339"/>
                  </a:lnTo>
                  <a:lnTo>
                    <a:pt x="144" y="330"/>
                  </a:lnTo>
                  <a:lnTo>
                    <a:pt x="144" y="326"/>
                  </a:lnTo>
                  <a:lnTo>
                    <a:pt x="148" y="318"/>
                  </a:lnTo>
                  <a:lnTo>
                    <a:pt x="152" y="314"/>
                  </a:lnTo>
                  <a:lnTo>
                    <a:pt x="156" y="305"/>
                  </a:lnTo>
                  <a:lnTo>
                    <a:pt x="156" y="301"/>
                  </a:lnTo>
                  <a:lnTo>
                    <a:pt x="156" y="297"/>
                  </a:lnTo>
                  <a:lnTo>
                    <a:pt x="161" y="288"/>
                  </a:lnTo>
                  <a:lnTo>
                    <a:pt x="161" y="275"/>
                  </a:lnTo>
                  <a:lnTo>
                    <a:pt x="161" y="271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1" y="246"/>
                  </a:lnTo>
                  <a:lnTo>
                    <a:pt x="161" y="237"/>
                  </a:lnTo>
                  <a:lnTo>
                    <a:pt x="161" y="229"/>
                  </a:lnTo>
                  <a:lnTo>
                    <a:pt x="161" y="216"/>
                  </a:lnTo>
                  <a:lnTo>
                    <a:pt x="156" y="212"/>
                  </a:lnTo>
                  <a:lnTo>
                    <a:pt x="156" y="203"/>
                  </a:lnTo>
                  <a:lnTo>
                    <a:pt x="156" y="199"/>
                  </a:lnTo>
                  <a:lnTo>
                    <a:pt x="156" y="195"/>
                  </a:lnTo>
                  <a:lnTo>
                    <a:pt x="152" y="191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8" y="182"/>
                  </a:lnTo>
                  <a:lnTo>
                    <a:pt x="152" y="182"/>
                  </a:lnTo>
                  <a:lnTo>
                    <a:pt x="156" y="182"/>
                  </a:lnTo>
                  <a:lnTo>
                    <a:pt x="161" y="182"/>
                  </a:lnTo>
                  <a:lnTo>
                    <a:pt x="169" y="182"/>
                  </a:lnTo>
                  <a:lnTo>
                    <a:pt x="173" y="182"/>
                  </a:lnTo>
                  <a:lnTo>
                    <a:pt x="182" y="187"/>
                  </a:lnTo>
                  <a:lnTo>
                    <a:pt x="190" y="187"/>
                  </a:lnTo>
                  <a:lnTo>
                    <a:pt x="190" y="191"/>
                  </a:lnTo>
                  <a:lnTo>
                    <a:pt x="199" y="191"/>
                  </a:lnTo>
                  <a:lnTo>
                    <a:pt x="199" y="195"/>
                  </a:lnTo>
                  <a:lnTo>
                    <a:pt x="207" y="195"/>
                  </a:lnTo>
                  <a:lnTo>
                    <a:pt x="216" y="203"/>
                  </a:lnTo>
                  <a:lnTo>
                    <a:pt x="228" y="212"/>
                  </a:lnTo>
                  <a:lnTo>
                    <a:pt x="237" y="216"/>
                  </a:lnTo>
                  <a:lnTo>
                    <a:pt x="241" y="220"/>
                  </a:lnTo>
                  <a:lnTo>
                    <a:pt x="250" y="225"/>
                  </a:lnTo>
                  <a:lnTo>
                    <a:pt x="258" y="229"/>
                  </a:lnTo>
                  <a:lnTo>
                    <a:pt x="262" y="229"/>
                  </a:lnTo>
                  <a:lnTo>
                    <a:pt x="271" y="233"/>
                  </a:lnTo>
                  <a:lnTo>
                    <a:pt x="279" y="233"/>
                  </a:lnTo>
                  <a:lnTo>
                    <a:pt x="283" y="233"/>
                  </a:lnTo>
                  <a:lnTo>
                    <a:pt x="292" y="233"/>
                  </a:lnTo>
                  <a:lnTo>
                    <a:pt x="305" y="233"/>
                  </a:lnTo>
                  <a:lnTo>
                    <a:pt x="309" y="233"/>
                  </a:lnTo>
                  <a:lnTo>
                    <a:pt x="317" y="233"/>
                  </a:lnTo>
                  <a:lnTo>
                    <a:pt x="326" y="233"/>
                  </a:lnTo>
                  <a:lnTo>
                    <a:pt x="338" y="237"/>
                  </a:lnTo>
                  <a:lnTo>
                    <a:pt x="351" y="237"/>
                  </a:lnTo>
                  <a:lnTo>
                    <a:pt x="360" y="237"/>
                  </a:lnTo>
                  <a:lnTo>
                    <a:pt x="368" y="242"/>
                  </a:lnTo>
                  <a:lnTo>
                    <a:pt x="389" y="246"/>
                  </a:lnTo>
                  <a:lnTo>
                    <a:pt x="398" y="250"/>
                  </a:lnTo>
                  <a:lnTo>
                    <a:pt x="402" y="250"/>
                  </a:lnTo>
                  <a:lnTo>
                    <a:pt x="415" y="254"/>
                  </a:lnTo>
                  <a:lnTo>
                    <a:pt x="419" y="254"/>
                  </a:lnTo>
                  <a:lnTo>
                    <a:pt x="427" y="254"/>
                  </a:lnTo>
                  <a:lnTo>
                    <a:pt x="432" y="254"/>
                  </a:lnTo>
                  <a:lnTo>
                    <a:pt x="444" y="250"/>
                  </a:lnTo>
                  <a:lnTo>
                    <a:pt x="453" y="250"/>
                  </a:lnTo>
                  <a:lnTo>
                    <a:pt x="457" y="250"/>
                  </a:lnTo>
                  <a:lnTo>
                    <a:pt x="465" y="246"/>
                  </a:lnTo>
                  <a:lnTo>
                    <a:pt x="474" y="246"/>
                  </a:lnTo>
                  <a:lnTo>
                    <a:pt x="482" y="242"/>
                  </a:lnTo>
                  <a:lnTo>
                    <a:pt x="487" y="242"/>
                  </a:lnTo>
                  <a:lnTo>
                    <a:pt x="499" y="237"/>
                  </a:lnTo>
                  <a:lnTo>
                    <a:pt x="520" y="225"/>
                  </a:lnTo>
                  <a:lnTo>
                    <a:pt x="529" y="225"/>
                  </a:lnTo>
                  <a:lnTo>
                    <a:pt x="529" y="220"/>
                  </a:lnTo>
                  <a:lnTo>
                    <a:pt x="533" y="220"/>
                  </a:lnTo>
                  <a:lnTo>
                    <a:pt x="537" y="216"/>
                  </a:lnTo>
                  <a:lnTo>
                    <a:pt x="537" y="212"/>
                  </a:lnTo>
                  <a:lnTo>
                    <a:pt x="542" y="212"/>
                  </a:lnTo>
                  <a:lnTo>
                    <a:pt x="542" y="208"/>
                  </a:lnTo>
                  <a:lnTo>
                    <a:pt x="546" y="203"/>
                  </a:lnTo>
                  <a:lnTo>
                    <a:pt x="546" y="199"/>
                  </a:lnTo>
                  <a:lnTo>
                    <a:pt x="546" y="195"/>
                  </a:lnTo>
                  <a:lnTo>
                    <a:pt x="546" y="191"/>
                  </a:lnTo>
                  <a:lnTo>
                    <a:pt x="546" y="187"/>
                  </a:lnTo>
                  <a:lnTo>
                    <a:pt x="542" y="182"/>
                  </a:lnTo>
                  <a:lnTo>
                    <a:pt x="542" y="174"/>
                  </a:lnTo>
                  <a:lnTo>
                    <a:pt x="537" y="170"/>
                  </a:lnTo>
                  <a:lnTo>
                    <a:pt x="537" y="165"/>
                  </a:lnTo>
                  <a:lnTo>
                    <a:pt x="533" y="161"/>
                  </a:lnTo>
                  <a:lnTo>
                    <a:pt x="529" y="153"/>
                  </a:lnTo>
                  <a:lnTo>
                    <a:pt x="520" y="144"/>
                  </a:lnTo>
                  <a:lnTo>
                    <a:pt x="520" y="140"/>
                  </a:lnTo>
                  <a:lnTo>
                    <a:pt x="516" y="131"/>
                  </a:lnTo>
                  <a:lnTo>
                    <a:pt x="512" y="127"/>
                  </a:lnTo>
                  <a:lnTo>
                    <a:pt x="508" y="115"/>
                  </a:lnTo>
                  <a:lnTo>
                    <a:pt x="504" y="102"/>
                  </a:lnTo>
                  <a:lnTo>
                    <a:pt x="499" y="98"/>
                  </a:lnTo>
                  <a:lnTo>
                    <a:pt x="495" y="81"/>
                  </a:lnTo>
                  <a:lnTo>
                    <a:pt x="491" y="72"/>
                  </a:lnTo>
                  <a:lnTo>
                    <a:pt x="487" y="55"/>
                  </a:lnTo>
                  <a:lnTo>
                    <a:pt x="482" y="43"/>
                  </a:lnTo>
                  <a:lnTo>
                    <a:pt x="482" y="34"/>
                  </a:lnTo>
                  <a:lnTo>
                    <a:pt x="482" y="30"/>
                  </a:lnTo>
                  <a:lnTo>
                    <a:pt x="482" y="26"/>
                  </a:lnTo>
                  <a:lnTo>
                    <a:pt x="482" y="21"/>
                  </a:lnTo>
                  <a:lnTo>
                    <a:pt x="482" y="13"/>
                  </a:lnTo>
                  <a:lnTo>
                    <a:pt x="487" y="9"/>
                  </a:lnTo>
                  <a:lnTo>
                    <a:pt x="491" y="4"/>
                  </a:lnTo>
                  <a:lnTo>
                    <a:pt x="495" y="0"/>
                  </a:lnTo>
                  <a:lnTo>
                    <a:pt x="499" y="4"/>
                  </a:lnTo>
                  <a:lnTo>
                    <a:pt x="504" y="4"/>
                  </a:lnTo>
                  <a:lnTo>
                    <a:pt x="512" y="4"/>
                  </a:lnTo>
                  <a:lnTo>
                    <a:pt x="516" y="9"/>
                  </a:lnTo>
                  <a:lnTo>
                    <a:pt x="520" y="9"/>
                  </a:lnTo>
                  <a:lnTo>
                    <a:pt x="525" y="13"/>
                  </a:lnTo>
                  <a:lnTo>
                    <a:pt x="546" y="17"/>
                  </a:lnTo>
                  <a:lnTo>
                    <a:pt x="550" y="17"/>
                  </a:lnTo>
                  <a:lnTo>
                    <a:pt x="554" y="21"/>
                  </a:lnTo>
                  <a:lnTo>
                    <a:pt x="584" y="30"/>
                  </a:lnTo>
                  <a:lnTo>
                    <a:pt x="597" y="38"/>
                  </a:lnTo>
                  <a:lnTo>
                    <a:pt x="605" y="38"/>
                  </a:lnTo>
                  <a:lnTo>
                    <a:pt x="609" y="43"/>
                  </a:lnTo>
                  <a:lnTo>
                    <a:pt x="618" y="43"/>
                  </a:lnTo>
                  <a:lnTo>
                    <a:pt x="626" y="47"/>
                  </a:lnTo>
                  <a:lnTo>
                    <a:pt x="635" y="47"/>
                  </a:lnTo>
                  <a:lnTo>
                    <a:pt x="647" y="51"/>
                  </a:lnTo>
                  <a:lnTo>
                    <a:pt x="660" y="55"/>
                  </a:lnTo>
                  <a:lnTo>
                    <a:pt x="669" y="59"/>
                  </a:lnTo>
                  <a:lnTo>
                    <a:pt x="690" y="64"/>
                  </a:lnTo>
                  <a:lnTo>
                    <a:pt x="698" y="68"/>
                  </a:lnTo>
                  <a:lnTo>
                    <a:pt x="707" y="68"/>
                  </a:lnTo>
                  <a:lnTo>
                    <a:pt x="715" y="68"/>
                  </a:lnTo>
                  <a:lnTo>
                    <a:pt x="719" y="68"/>
                  </a:lnTo>
                  <a:lnTo>
                    <a:pt x="728" y="68"/>
                  </a:lnTo>
                  <a:lnTo>
                    <a:pt x="732" y="68"/>
                  </a:lnTo>
                  <a:lnTo>
                    <a:pt x="741" y="68"/>
                  </a:lnTo>
                  <a:lnTo>
                    <a:pt x="749" y="68"/>
                  </a:lnTo>
                  <a:lnTo>
                    <a:pt x="753" y="68"/>
                  </a:lnTo>
                  <a:lnTo>
                    <a:pt x="766" y="64"/>
                  </a:lnTo>
                  <a:lnTo>
                    <a:pt x="770" y="64"/>
                  </a:lnTo>
                  <a:lnTo>
                    <a:pt x="779" y="64"/>
                  </a:lnTo>
                  <a:lnTo>
                    <a:pt x="783" y="64"/>
                  </a:lnTo>
                  <a:lnTo>
                    <a:pt x="787" y="68"/>
                  </a:lnTo>
                  <a:lnTo>
                    <a:pt x="787" y="81"/>
                  </a:lnTo>
                  <a:lnTo>
                    <a:pt x="783" y="85"/>
                  </a:lnTo>
                  <a:lnTo>
                    <a:pt x="783" y="89"/>
                  </a:lnTo>
                  <a:lnTo>
                    <a:pt x="779" y="98"/>
                  </a:lnTo>
                  <a:lnTo>
                    <a:pt x="779" y="102"/>
                  </a:lnTo>
                  <a:lnTo>
                    <a:pt x="779" y="110"/>
                  </a:lnTo>
                  <a:lnTo>
                    <a:pt x="779" y="115"/>
                  </a:lnTo>
                  <a:lnTo>
                    <a:pt x="783" y="115"/>
                  </a:lnTo>
                  <a:lnTo>
                    <a:pt x="787" y="119"/>
                  </a:lnTo>
                  <a:lnTo>
                    <a:pt x="791" y="123"/>
                  </a:lnTo>
                  <a:lnTo>
                    <a:pt x="804" y="127"/>
                  </a:lnTo>
                  <a:lnTo>
                    <a:pt x="808" y="127"/>
                  </a:lnTo>
                  <a:lnTo>
                    <a:pt x="813" y="131"/>
                  </a:lnTo>
                  <a:lnTo>
                    <a:pt x="817" y="131"/>
                  </a:lnTo>
                  <a:lnTo>
                    <a:pt x="821" y="140"/>
                  </a:lnTo>
                  <a:lnTo>
                    <a:pt x="825" y="140"/>
                  </a:lnTo>
                  <a:lnTo>
                    <a:pt x="830" y="144"/>
                  </a:lnTo>
                  <a:lnTo>
                    <a:pt x="830" y="153"/>
                  </a:lnTo>
                  <a:lnTo>
                    <a:pt x="838" y="161"/>
                  </a:lnTo>
                  <a:lnTo>
                    <a:pt x="842" y="170"/>
                  </a:lnTo>
                  <a:lnTo>
                    <a:pt x="842" y="174"/>
                  </a:lnTo>
                  <a:lnTo>
                    <a:pt x="842" y="178"/>
                  </a:lnTo>
                  <a:lnTo>
                    <a:pt x="846" y="182"/>
                  </a:lnTo>
                  <a:lnTo>
                    <a:pt x="846" y="187"/>
                  </a:lnTo>
                  <a:lnTo>
                    <a:pt x="846" y="195"/>
                  </a:lnTo>
                  <a:lnTo>
                    <a:pt x="846" y="199"/>
                  </a:lnTo>
                  <a:lnTo>
                    <a:pt x="846" y="203"/>
                  </a:lnTo>
                  <a:lnTo>
                    <a:pt x="846" y="208"/>
                  </a:lnTo>
                  <a:lnTo>
                    <a:pt x="851" y="220"/>
                  </a:lnTo>
                  <a:lnTo>
                    <a:pt x="855" y="225"/>
                  </a:lnTo>
                  <a:lnTo>
                    <a:pt x="851" y="225"/>
                  </a:lnTo>
                  <a:lnTo>
                    <a:pt x="851" y="229"/>
                  </a:lnTo>
                  <a:lnTo>
                    <a:pt x="851" y="237"/>
                  </a:lnTo>
                  <a:lnTo>
                    <a:pt x="851" y="246"/>
                  </a:lnTo>
                  <a:lnTo>
                    <a:pt x="851" y="263"/>
                  </a:lnTo>
                  <a:lnTo>
                    <a:pt x="851" y="292"/>
                  </a:lnTo>
                  <a:lnTo>
                    <a:pt x="859" y="292"/>
                  </a:lnTo>
                  <a:lnTo>
                    <a:pt x="880" y="292"/>
                  </a:lnTo>
                  <a:lnTo>
                    <a:pt x="889" y="297"/>
                  </a:lnTo>
                  <a:lnTo>
                    <a:pt x="901" y="297"/>
                  </a:lnTo>
                  <a:lnTo>
                    <a:pt x="910" y="297"/>
                  </a:lnTo>
                  <a:lnTo>
                    <a:pt x="927" y="301"/>
                  </a:lnTo>
                  <a:lnTo>
                    <a:pt x="935" y="301"/>
                  </a:lnTo>
                  <a:lnTo>
                    <a:pt x="940" y="305"/>
                  </a:lnTo>
                  <a:lnTo>
                    <a:pt x="944" y="305"/>
                  </a:lnTo>
                  <a:lnTo>
                    <a:pt x="948" y="309"/>
                  </a:lnTo>
                  <a:lnTo>
                    <a:pt x="952" y="309"/>
                  </a:lnTo>
                  <a:lnTo>
                    <a:pt x="961" y="314"/>
                  </a:lnTo>
                  <a:lnTo>
                    <a:pt x="965" y="318"/>
                  </a:lnTo>
                  <a:lnTo>
                    <a:pt x="978" y="326"/>
                  </a:lnTo>
                  <a:lnTo>
                    <a:pt x="982" y="330"/>
                  </a:lnTo>
                  <a:lnTo>
                    <a:pt x="986" y="335"/>
                  </a:lnTo>
                  <a:lnTo>
                    <a:pt x="990" y="339"/>
                  </a:lnTo>
                  <a:lnTo>
                    <a:pt x="995" y="343"/>
                  </a:lnTo>
                  <a:lnTo>
                    <a:pt x="999" y="343"/>
                  </a:lnTo>
                  <a:lnTo>
                    <a:pt x="1007" y="356"/>
                  </a:lnTo>
                  <a:lnTo>
                    <a:pt x="1012" y="356"/>
                  </a:lnTo>
                  <a:lnTo>
                    <a:pt x="1020" y="364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8" y="377"/>
                  </a:lnTo>
                  <a:lnTo>
                    <a:pt x="1028" y="381"/>
                  </a:lnTo>
                  <a:lnTo>
                    <a:pt x="1028" y="385"/>
                  </a:lnTo>
                  <a:lnTo>
                    <a:pt x="1033" y="390"/>
                  </a:lnTo>
                  <a:lnTo>
                    <a:pt x="1033" y="394"/>
                  </a:lnTo>
                  <a:lnTo>
                    <a:pt x="1033" y="402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8"/>
                  </a:lnTo>
                  <a:lnTo>
                    <a:pt x="1033" y="445"/>
                  </a:lnTo>
                  <a:lnTo>
                    <a:pt x="1028" y="483"/>
                  </a:lnTo>
                  <a:lnTo>
                    <a:pt x="1028" y="500"/>
                  </a:lnTo>
                  <a:lnTo>
                    <a:pt x="1028" y="508"/>
                  </a:lnTo>
                  <a:lnTo>
                    <a:pt x="1033" y="513"/>
                  </a:lnTo>
                  <a:lnTo>
                    <a:pt x="1033" y="521"/>
                  </a:lnTo>
                  <a:lnTo>
                    <a:pt x="1033" y="525"/>
                  </a:lnTo>
                  <a:lnTo>
                    <a:pt x="1033" y="529"/>
                  </a:lnTo>
                  <a:lnTo>
                    <a:pt x="1037" y="529"/>
                  </a:lnTo>
                  <a:lnTo>
                    <a:pt x="1037" y="534"/>
                  </a:lnTo>
                  <a:lnTo>
                    <a:pt x="1041" y="534"/>
                  </a:lnTo>
                  <a:lnTo>
                    <a:pt x="1045" y="534"/>
                  </a:lnTo>
                  <a:lnTo>
                    <a:pt x="1050" y="529"/>
                  </a:lnTo>
                  <a:lnTo>
                    <a:pt x="1058" y="529"/>
                  </a:lnTo>
                  <a:lnTo>
                    <a:pt x="1067" y="525"/>
                  </a:lnTo>
                  <a:lnTo>
                    <a:pt x="1071" y="521"/>
                  </a:lnTo>
                  <a:lnTo>
                    <a:pt x="1079" y="521"/>
                  </a:lnTo>
                  <a:lnTo>
                    <a:pt x="1084" y="517"/>
                  </a:lnTo>
                  <a:lnTo>
                    <a:pt x="1092" y="513"/>
                  </a:lnTo>
                  <a:lnTo>
                    <a:pt x="1096" y="508"/>
                  </a:lnTo>
                  <a:lnTo>
                    <a:pt x="1100" y="504"/>
                  </a:lnTo>
                  <a:lnTo>
                    <a:pt x="1113" y="491"/>
                  </a:lnTo>
                  <a:lnTo>
                    <a:pt x="1117" y="491"/>
                  </a:lnTo>
                  <a:lnTo>
                    <a:pt x="1122" y="487"/>
                  </a:lnTo>
                  <a:lnTo>
                    <a:pt x="1126" y="483"/>
                  </a:lnTo>
                  <a:lnTo>
                    <a:pt x="1130" y="479"/>
                  </a:lnTo>
                  <a:lnTo>
                    <a:pt x="1139" y="479"/>
                  </a:lnTo>
                  <a:lnTo>
                    <a:pt x="1143" y="479"/>
                  </a:lnTo>
                  <a:lnTo>
                    <a:pt x="1151" y="479"/>
                  </a:lnTo>
                  <a:lnTo>
                    <a:pt x="1156" y="479"/>
                  </a:lnTo>
                  <a:lnTo>
                    <a:pt x="1160" y="483"/>
                  </a:lnTo>
                  <a:lnTo>
                    <a:pt x="1164" y="483"/>
                  </a:lnTo>
                  <a:lnTo>
                    <a:pt x="1168" y="487"/>
                  </a:lnTo>
                  <a:lnTo>
                    <a:pt x="1172" y="491"/>
                  </a:lnTo>
                  <a:lnTo>
                    <a:pt x="1177" y="496"/>
                  </a:lnTo>
                  <a:lnTo>
                    <a:pt x="1181" y="504"/>
                  </a:lnTo>
                  <a:lnTo>
                    <a:pt x="1185" y="508"/>
                  </a:lnTo>
                  <a:lnTo>
                    <a:pt x="1189" y="513"/>
                  </a:lnTo>
                  <a:lnTo>
                    <a:pt x="1194" y="517"/>
                  </a:lnTo>
                  <a:lnTo>
                    <a:pt x="1194" y="521"/>
                  </a:lnTo>
                  <a:lnTo>
                    <a:pt x="1198" y="525"/>
                  </a:lnTo>
                  <a:lnTo>
                    <a:pt x="1198" y="529"/>
                  </a:lnTo>
                  <a:lnTo>
                    <a:pt x="1198" y="534"/>
                  </a:lnTo>
                  <a:lnTo>
                    <a:pt x="1198" y="538"/>
                  </a:lnTo>
                  <a:lnTo>
                    <a:pt x="1198" y="542"/>
                  </a:lnTo>
                  <a:lnTo>
                    <a:pt x="1198" y="546"/>
                  </a:lnTo>
                  <a:lnTo>
                    <a:pt x="1198" y="551"/>
                  </a:lnTo>
                  <a:lnTo>
                    <a:pt x="1194" y="555"/>
                  </a:lnTo>
                  <a:lnTo>
                    <a:pt x="1194" y="559"/>
                  </a:lnTo>
                  <a:lnTo>
                    <a:pt x="1189" y="563"/>
                  </a:lnTo>
                  <a:lnTo>
                    <a:pt x="1185" y="568"/>
                  </a:lnTo>
                  <a:lnTo>
                    <a:pt x="1185" y="572"/>
                  </a:lnTo>
                  <a:lnTo>
                    <a:pt x="1177" y="580"/>
                  </a:lnTo>
                  <a:lnTo>
                    <a:pt x="1172" y="584"/>
                  </a:lnTo>
                  <a:lnTo>
                    <a:pt x="1168" y="584"/>
                  </a:lnTo>
                  <a:lnTo>
                    <a:pt x="1164" y="589"/>
                  </a:lnTo>
                  <a:lnTo>
                    <a:pt x="1156" y="593"/>
                  </a:lnTo>
                  <a:lnTo>
                    <a:pt x="1147" y="597"/>
                  </a:lnTo>
                  <a:lnTo>
                    <a:pt x="1143" y="601"/>
                  </a:lnTo>
                  <a:lnTo>
                    <a:pt x="1139" y="601"/>
                  </a:lnTo>
                  <a:lnTo>
                    <a:pt x="1134" y="601"/>
                  </a:lnTo>
                  <a:lnTo>
                    <a:pt x="1134" y="606"/>
                  </a:lnTo>
                  <a:lnTo>
                    <a:pt x="1134" y="610"/>
                  </a:lnTo>
                  <a:lnTo>
                    <a:pt x="1134" y="614"/>
                  </a:lnTo>
                  <a:lnTo>
                    <a:pt x="1134" y="627"/>
                  </a:lnTo>
                  <a:lnTo>
                    <a:pt x="1134" y="631"/>
                  </a:lnTo>
                  <a:lnTo>
                    <a:pt x="1134" y="635"/>
                  </a:lnTo>
                  <a:lnTo>
                    <a:pt x="1130" y="635"/>
                  </a:lnTo>
                  <a:lnTo>
                    <a:pt x="1130" y="640"/>
                  </a:lnTo>
                  <a:lnTo>
                    <a:pt x="1126" y="640"/>
                  </a:lnTo>
                  <a:lnTo>
                    <a:pt x="1126" y="644"/>
                  </a:lnTo>
                  <a:lnTo>
                    <a:pt x="1113" y="648"/>
                  </a:lnTo>
                  <a:lnTo>
                    <a:pt x="1113" y="652"/>
                  </a:lnTo>
                  <a:lnTo>
                    <a:pt x="1105" y="656"/>
                  </a:lnTo>
                  <a:lnTo>
                    <a:pt x="1100" y="661"/>
                  </a:lnTo>
                  <a:lnTo>
                    <a:pt x="1096" y="665"/>
                  </a:lnTo>
                  <a:lnTo>
                    <a:pt x="1096" y="669"/>
                  </a:lnTo>
                  <a:lnTo>
                    <a:pt x="1100" y="673"/>
                  </a:lnTo>
                  <a:lnTo>
                    <a:pt x="1105" y="673"/>
                  </a:lnTo>
                  <a:lnTo>
                    <a:pt x="1113" y="673"/>
                  </a:lnTo>
                  <a:lnTo>
                    <a:pt x="1139" y="673"/>
                  </a:lnTo>
                  <a:lnTo>
                    <a:pt x="1143" y="673"/>
                  </a:lnTo>
                  <a:lnTo>
                    <a:pt x="1147" y="673"/>
                  </a:lnTo>
                  <a:lnTo>
                    <a:pt x="1156" y="678"/>
                  </a:lnTo>
                  <a:lnTo>
                    <a:pt x="1160" y="678"/>
                  </a:lnTo>
                  <a:lnTo>
                    <a:pt x="1164" y="682"/>
                  </a:lnTo>
                  <a:lnTo>
                    <a:pt x="1168" y="686"/>
                  </a:lnTo>
                  <a:lnTo>
                    <a:pt x="1168" y="690"/>
                  </a:lnTo>
                  <a:lnTo>
                    <a:pt x="1177" y="699"/>
                  </a:lnTo>
                  <a:lnTo>
                    <a:pt x="1181" y="707"/>
                  </a:lnTo>
                  <a:lnTo>
                    <a:pt x="1185" y="711"/>
                  </a:lnTo>
                  <a:lnTo>
                    <a:pt x="1185" y="716"/>
                  </a:lnTo>
                  <a:lnTo>
                    <a:pt x="1185" y="724"/>
                  </a:lnTo>
                  <a:lnTo>
                    <a:pt x="1185" y="728"/>
                  </a:lnTo>
                  <a:lnTo>
                    <a:pt x="1181" y="741"/>
                  </a:lnTo>
                  <a:lnTo>
                    <a:pt x="1181" y="750"/>
                  </a:lnTo>
                  <a:lnTo>
                    <a:pt x="1177" y="758"/>
                  </a:lnTo>
                  <a:lnTo>
                    <a:pt x="1177" y="767"/>
                  </a:lnTo>
                  <a:lnTo>
                    <a:pt x="1177" y="771"/>
                  </a:lnTo>
                  <a:lnTo>
                    <a:pt x="1181" y="779"/>
                  </a:lnTo>
                  <a:lnTo>
                    <a:pt x="1181" y="783"/>
                  </a:lnTo>
                  <a:lnTo>
                    <a:pt x="1185" y="788"/>
                  </a:lnTo>
                  <a:lnTo>
                    <a:pt x="1189" y="788"/>
                  </a:lnTo>
                  <a:lnTo>
                    <a:pt x="1194" y="788"/>
                  </a:lnTo>
                  <a:lnTo>
                    <a:pt x="1198" y="788"/>
                  </a:lnTo>
                  <a:lnTo>
                    <a:pt x="1202" y="788"/>
                  </a:lnTo>
                  <a:lnTo>
                    <a:pt x="1206" y="788"/>
                  </a:lnTo>
                  <a:lnTo>
                    <a:pt x="1215" y="783"/>
                  </a:lnTo>
                  <a:lnTo>
                    <a:pt x="1219" y="783"/>
                  </a:lnTo>
                  <a:lnTo>
                    <a:pt x="1223" y="779"/>
                  </a:lnTo>
                  <a:lnTo>
                    <a:pt x="1236" y="771"/>
                  </a:lnTo>
                  <a:lnTo>
                    <a:pt x="1240" y="767"/>
                  </a:lnTo>
                  <a:lnTo>
                    <a:pt x="1244" y="767"/>
                  </a:lnTo>
                  <a:lnTo>
                    <a:pt x="1249" y="762"/>
                  </a:lnTo>
                  <a:lnTo>
                    <a:pt x="1253" y="762"/>
                  </a:lnTo>
                  <a:lnTo>
                    <a:pt x="1257" y="762"/>
                  </a:lnTo>
                  <a:lnTo>
                    <a:pt x="1261" y="758"/>
                  </a:lnTo>
                  <a:lnTo>
                    <a:pt x="1266" y="758"/>
                  </a:lnTo>
                  <a:lnTo>
                    <a:pt x="1274" y="758"/>
                  </a:lnTo>
                  <a:lnTo>
                    <a:pt x="1283" y="754"/>
                  </a:lnTo>
                  <a:lnTo>
                    <a:pt x="1295" y="754"/>
                  </a:lnTo>
                  <a:lnTo>
                    <a:pt x="1304" y="754"/>
                  </a:lnTo>
                  <a:lnTo>
                    <a:pt x="1312" y="754"/>
                  </a:lnTo>
                  <a:lnTo>
                    <a:pt x="1316" y="754"/>
                  </a:lnTo>
                  <a:lnTo>
                    <a:pt x="1325" y="754"/>
                  </a:lnTo>
                  <a:lnTo>
                    <a:pt x="1333" y="754"/>
                  </a:lnTo>
                  <a:lnTo>
                    <a:pt x="1342" y="754"/>
                  </a:lnTo>
                  <a:lnTo>
                    <a:pt x="1346" y="754"/>
                  </a:lnTo>
                  <a:lnTo>
                    <a:pt x="1350" y="754"/>
                  </a:lnTo>
                  <a:lnTo>
                    <a:pt x="1354" y="754"/>
                  </a:lnTo>
                  <a:lnTo>
                    <a:pt x="1359" y="758"/>
                  </a:lnTo>
                  <a:lnTo>
                    <a:pt x="1363" y="758"/>
                  </a:lnTo>
                  <a:lnTo>
                    <a:pt x="1363" y="762"/>
                  </a:lnTo>
                  <a:lnTo>
                    <a:pt x="1367" y="767"/>
                  </a:lnTo>
                  <a:lnTo>
                    <a:pt x="1371" y="771"/>
                  </a:lnTo>
                  <a:lnTo>
                    <a:pt x="1371" y="779"/>
                  </a:lnTo>
                  <a:lnTo>
                    <a:pt x="1371" y="783"/>
                  </a:lnTo>
                  <a:lnTo>
                    <a:pt x="1371" y="788"/>
                  </a:lnTo>
                  <a:lnTo>
                    <a:pt x="1376" y="809"/>
                  </a:lnTo>
                  <a:lnTo>
                    <a:pt x="1376" y="817"/>
                  </a:lnTo>
                  <a:lnTo>
                    <a:pt x="1376" y="826"/>
                  </a:lnTo>
                  <a:lnTo>
                    <a:pt x="1380" y="834"/>
                  </a:lnTo>
                  <a:lnTo>
                    <a:pt x="1384" y="843"/>
                  </a:lnTo>
                  <a:lnTo>
                    <a:pt x="1384" y="847"/>
                  </a:lnTo>
                  <a:lnTo>
                    <a:pt x="1388" y="851"/>
                  </a:lnTo>
                  <a:lnTo>
                    <a:pt x="1388" y="855"/>
                  </a:lnTo>
                  <a:lnTo>
                    <a:pt x="1393" y="860"/>
                  </a:lnTo>
                  <a:lnTo>
                    <a:pt x="1397" y="864"/>
                  </a:lnTo>
                  <a:lnTo>
                    <a:pt x="1401" y="868"/>
                  </a:lnTo>
                  <a:lnTo>
                    <a:pt x="1405" y="872"/>
                  </a:lnTo>
                  <a:lnTo>
                    <a:pt x="1422" y="885"/>
                  </a:lnTo>
                  <a:lnTo>
                    <a:pt x="1431" y="889"/>
                  </a:lnTo>
                  <a:lnTo>
                    <a:pt x="1448" y="902"/>
                  </a:lnTo>
                  <a:lnTo>
                    <a:pt x="1473" y="915"/>
                  </a:lnTo>
                  <a:lnTo>
                    <a:pt x="1481" y="923"/>
                  </a:lnTo>
                  <a:lnTo>
                    <a:pt x="1486" y="923"/>
                  </a:lnTo>
                  <a:lnTo>
                    <a:pt x="1494" y="927"/>
                  </a:lnTo>
                  <a:lnTo>
                    <a:pt x="1498" y="927"/>
                  </a:lnTo>
                  <a:lnTo>
                    <a:pt x="1503" y="932"/>
                  </a:lnTo>
                  <a:lnTo>
                    <a:pt x="1511" y="932"/>
                  </a:lnTo>
                  <a:lnTo>
                    <a:pt x="1515" y="932"/>
                  </a:lnTo>
                  <a:lnTo>
                    <a:pt x="1524" y="932"/>
                  </a:lnTo>
                  <a:lnTo>
                    <a:pt x="1528" y="927"/>
                  </a:lnTo>
                  <a:lnTo>
                    <a:pt x="1537" y="927"/>
                  </a:lnTo>
                  <a:lnTo>
                    <a:pt x="1541" y="927"/>
                  </a:lnTo>
                  <a:lnTo>
                    <a:pt x="1549" y="927"/>
                  </a:lnTo>
                  <a:lnTo>
                    <a:pt x="1575" y="919"/>
                  </a:lnTo>
                  <a:lnTo>
                    <a:pt x="1579" y="919"/>
                  </a:lnTo>
                  <a:lnTo>
                    <a:pt x="1587" y="915"/>
                  </a:lnTo>
                  <a:lnTo>
                    <a:pt x="1592" y="915"/>
                  </a:lnTo>
                  <a:lnTo>
                    <a:pt x="1596" y="915"/>
                  </a:lnTo>
                  <a:lnTo>
                    <a:pt x="1600" y="915"/>
                  </a:lnTo>
                  <a:lnTo>
                    <a:pt x="1604" y="915"/>
                  </a:lnTo>
                  <a:lnTo>
                    <a:pt x="1608" y="919"/>
                  </a:lnTo>
                  <a:lnTo>
                    <a:pt x="1613" y="923"/>
                  </a:lnTo>
                  <a:lnTo>
                    <a:pt x="1617" y="923"/>
                  </a:lnTo>
                  <a:lnTo>
                    <a:pt x="1621" y="927"/>
                  </a:lnTo>
                  <a:lnTo>
                    <a:pt x="1634" y="944"/>
                  </a:lnTo>
                  <a:lnTo>
                    <a:pt x="1638" y="949"/>
                  </a:lnTo>
                  <a:lnTo>
                    <a:pt x="1642" y="953"/>
                  </a:lnTo>
                  <a:lnTo>
                    <a:pt x="1651" y="966"/>
                  </a:lnTo>
                  <a:lnTo>
                    <a:pt x="1651" y="970"/>
                  </a:lnTo>
                  <a:lnTo>
                    <a:pt x="1655" y="974"/>
                  </a:lnTo>
                  <a:lnTo>
                    <a:pt x="1659" y="982"/>
                  </a:lnTo>
                  <a:lnTo>
                    <a:pt x="1664" y="987"/>
                  </a:lnTo>
                  <a:lnTo>
                    <a:pt x="1672" y="995"/>
                  </a:lnTo>
                  <a:lnTo>
                    <a:pt x="1685" y="1004"/>
                  </a:lnTo>
                  <a:lnTo>
                    <a:pt x="1689" y="1008"/>
                  </a:lnTo>
                  <a:lnTo>
                    <a:pt x="1693" y="1012"/>
                  </a:lnTo>
                  <a:lnTo>
                    <a:pt x="1697" y="1016"/>
                  </a:lnTo>
                  <a:lnTo>
                    <a:pt x="1702" y="1016"/>
                  </a:lnTo>
                  <a:lnTo>
                    <a:pt x="1706" y="1016"/>
                  </a:lnTo>
                  <a:lnTo>
                    <a:pt x="1714" y="1021"/>
                  </a:lnTo>
                  <a:lnTo>
                    <a:pt x="1719" y="1021"/>
                  </a:lnTo>
                  <a:lnTo>
                    <a:pt x="1723" y="1016"/>
                  </a:lnTo>
                  <a:lnTo>
                    <a:pt x="1727" y="1016"/>
                  </a:lnTo>
                  <a:lnTo>
                    <a:pt x="1731" y="1016"/>
                  </a:lnTo>
                  <a:lnTo>
                    <a:pt x="1735" y="1016"/>
                  </a:lnTo>
                  <a:lnTo>
                    <a:pt x="1740" y="1021"/>
                  </a:lnTo>
                  <a:lnTo>
                    <a:pt x="1740" y="1025"/>
                  </a:lnTo>
                  <a:lnTo>
                    <a:pt x="1744" y="1033"/>
                  </a:lnTo>
                  <a:lnTo>
                    <a:pt x="1744" y="1042"/>
                  </a:lnTo>
                  <a:lnTo>
                    <a:pt x="1744" y="1054"/>
                  </a:lnTo>
                  <a:lnTo>
                    <a:pt x="1744" y="1067"/>
                  </a:lnTo>
                  <a:lnTo>
                    <a:pt x="1744" y="1093"/>
                  </a:lnTo>
                  <a:lnTo>
                    <a:pt x="1744" y="1105"/>
                  </a:lnTo>
                  <a:lnTo>
                    <a:pt x="1740" y="1126"/>
                  </a:lnTo>
                  <a:lnTo>
                    <a:pt x="1740" y="1131"/>
                  </a:lnTo>
                  <a:lnTo>
                    <a:pt x="1735" y="1131"/>
                  </a:lnTo>
                  <a:lnTo>
                    <a:pt x="1727" y="1135"/>
                  </a:lnTo>
                  <a:lnTo>
                    <a:pt x="1719" y="1139"/>
                  </a:lnTo>
                  <a:lnTo>
                    <a:pt x="1710" y="1143"/>
                  </a:lnTo>
                  <a:lnTo>
                    <a:pt x="1706" y="1148"/>
                  </a:lnTo>
                  <a:lnTo>
                    <a:pt x="1697" y="1152"/>
                  </a:lnTo>
                  <a:lnTo>
                    <a:pt x="1689" y="1156"/>
                  </a:lnTo>
                  <a:lnTo>
                    <a:pt x="1672" y="1169"/>
                  </a:lnTo>
                  <a:lnTo>
                    <a:pt x="1668" y="1173"/>
                  </a:lnTo>
                  <a:lnTo>
                    <a:pt x="1659" y="1177"/>
                  </a:lnTo>
                  <a:lnTo>
                    <a:pt x="1651" y="1181"/>
                  </a:lnTo>
                  <a:lnTo>
                    <a:pt x="1630" y="1190"/>
                  </a:lnTo>
                  <a:lnTo>
                    <a:pt x="1625" y="1194"/>
                  </a:lnTo>
                  <a:lnTo>
                    <a:pt x="1621" y="1194"/>
                  </a:lnTo>
                  <a:lnTo>
                    <a:pt x="1621" y="1198"/>
                  </a:lnTo>
                  <a:lnTo>
                    <a:pt x="1617" y="1203"/>
                  </a:lnTo>
                  <a:lnTo>
                    <a:pt x="1613" y="1211"/>
                  </a:lnTo>
                  <a:lnTo>
                    <a:pt x="1608" y="1211"/>
                  </a:lnTo>
                  <a:lnTo>
                    <a:pt x="1608" y="1215"/>
                  </a:lnTo>
                  <a:lnTo>
                    <a:pt x="1604" y="1215"/>
                  </a:lnTo>
                  <a:lnTo>
                    <a:pt x="1600" y="1220"/>
                  </a:lnTo>
                  <a:lnTo>
                    <a:pt x="1579" y="1224"/>
                  </a:lnTo>
                  <a:lnTo>
                    <a:pt x="1575" y="1224"/>
                  </a:lnTo>
                  <a:lnTo>
                    <a:pt x="1570" y="1228"/>
                  </a:lnTo>
                  <a:lnTo>
                    <a:pt x="1566" y="1232"/>
                  </a:lnTo>
                  <a:lnTo>
                    <a:pt x="1562" y="1232"/>
                  </a:lnTo>
                  <a:lnTo>
                    <a:pt x="1553" y="1236"/>
                  </a:lnTo>
                  <a:lnTo>
                    <a:pt x="1549" y="1241"/>
                  </a:lnTo>
                  <a:lnTo>
                    <a:pt x="1545" y="1245"/>
                  </a:lnTo>
                  <a:lnTo>
                    <a:pt x="1545" y="1249"/>
                  </a:lnTo>
                  <a:lnTo>
                    <a:pt x="1541" y="1258"/>
                  </a:lnTo>
                  <a:lnTo>
                    <a:pt x="1541" y="1262"/>
                  </a:lnTo>
                  <a:lnTo>
                    <a:pt x="1541" y="1270"/>
                  </a:lnTo>
                  <a:lnTo>
                    <a:pt x="1541" y="1275"/>
                  </a:lnTo>
                  <a:lnTo>
                    <a:pt x="1541" y="1283"/>
                  </a:lnTo>
                  <a:lnTo>
                    <a:pt x="1541" y="1287"/>
                  </a:lnTo>
                  <a:lnTo>
                    <a:pt x="1541" y="1292"/>
                  </a:lnTo>
                  <a:lnTo>
                    <a:pt x="1545" y="1296"/>
                  </a:lnTo>
                  <a:lnTo>
                    <a:pt x="1545" y="1304"/>
                  </a:lnTo>
                  <a:lnTo>
                    <a:pt x="1549" y="1308"/>
                  </a:lnTo>
                  <a:lnTo>
                    <a:pt x="1549" y="1317"/>
                  </a:lnTo>
                  <a:lnTo>
                    <a:pt x="1549" y="1321"/>
                  </a:lnTo>
                  <a:lnTo>
                    <a:pt x="1549" y="1325"/>
                  </a:lnTo>
                  <a:lnTo>
                    <a:pt x="1549" y="1334"/>
                  </a:lnTo>
                  <a:lnTo>
                    <a:pt x="1549" y="1338"/>
                  </a:lnTo>
                  <a:lnTo>
                    <a:pt x="1549" y="1342"/>
                  </a:lnTo>
                  <a:lnTo>
                    <a:pt x="1549" y="1347"/>
                  </a:lnTo>
                  <a:lnTo>
                    <a:pt x="1549" y="1351"/>
                  </a:lnTo>
                  <a:lnTo>
                    <a:pt x="1549" y="1355"/>
                  </a:lnTo>
                  <a:lnTo>
                    <a:pt x="1545" y="1359"/>
                  </a:lnTo>
                  <a:lnTo>
                    <a:pt x="1537" y="1372"/>
                  </a:lnTo>
                  <a:lnTo>
                    <a:pt x="1532" y="1376"/>
                  </a:lnTo>
                  <a:lnTo>
                    <a:pt x="1528" y="1380"/>
                  </a:lnTo>
                  <a:lnTo>
                    <a:pt x="1524" y="1385"/>
                  </a:lnTo>
                  <a:lnTo>
                    <a:pt x="1520" y="1385"/>
                  </a:lnTo>
                  <a:lnTo>
                    <a:pt x="1515" y="1389"/>
                  </a:lnTo>
                  <a:lnTo>
                    <a:pt x="1511" y="1389"/>
                  </a:lnTo>
                  <a:lnTo>
                    <a:pt x="1503" y="1393"/>
                  </a:lnTo>
                  <a:lnTo>
                    <a:pt x="1494" y="1393"/>
                  </a:lnTo>
                  <a:lnTo>
                    <a:pt x="1481" y="1393"/>
                  </a:lnTo>
                  <a:lnTo>
                    <a:pt x="1469" y="1397"/>
                  </a:lnTo>
                  <a:lnTo>
                    <a:pt x="1460" y="1397"/>
                  </a:lnTo>
                  <a:lnTo>
                    <a:pt x="1448" y="1397"/>
                  </a:lnTo>
                  <a:lnTo>
                    <a:pt x="1439" y="1397"/>
                  </a:lnTo>
                  <a:lnTo>
                    <a:pt x="1426" y="1397"/>
                  </a:lnTo>
                  <a:lnTo>
                    <a:pt x="1418" y="1397"/>
                  </a:lnTo>
                  <a:lnTo>
                    <a:pt x="1414" y="1397"/>
                  </a:lnTo>
                  <a:lnTo>
                    <a:pt x="1410" y="1397"/>
                  </a:lnTo>
                  <a:lnTo>
                    <a:pt x="1410" y="1402"/>
                  </a:lnTo>
                  <a:lnTo>
                    <a:pt x="1405" y="1402"/>
                  </a:lnTo>
                  <a:lnTo>
                    <a:pt x="1405" y="1406"/>
                  </a:lnTo>
                  <a:lnTo>
                    <a:pt x="1405" y="1414"/>
                  </a:lnTo>
                  <a:lnTo>
                    <a:pt x="1401" y="1427"/>
                  </a:lnTo>
                  <a:lnTo>
                    <a:pt x="1401" y="1431"/>
                  </a:lnTo>
                  <a:lnTo>
                    <a:pt x="1397" y="1435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88" y="1452"/>
                  </a:lnTo>
                  <a:lnTo>
                    <a:pt x="1388" y="1457"/>
                  </a:lnTo>
                  <a:lnTo>
                    <a:pt x="1384" y="1461"/>
                  </a:lnTo>
                  <a:lnTo>
                    <a:pt x="1380" y="1478"/>
                  </a:lnTo>
                  <a:lnTo>
                    <a:pt x="1380" y="1482"/>
                  </a:lnTo>
                  <a:lnTo>
                    <a:pt x="1376" y="1486"/>
                  </a:lnTo>
                  <a:lnTo>
                    <a:pt x="1376" y="1491"/>
                  </a:lnTo>
                  <a:lnTo>
                    <a:pt x="1371" y="1495"/>
                  </a:lnTo>
                  <a:lnTo>
                    <a:pt x="1367" y="1495"/>
                  </a:lnTo>
                  <a:lnTo>
                    <a:pt x="1363" y="1499"/>
                  </a:lnTo>
                  <a:lnTo>
                    <a:pt x="1359" y="1495"/>
                  </a:lnTo>
                  <a:lnTo>
                    <a:pt x="1354" y="1495"/>
                  </a:lnTo>
                  <a:lnTo>
                    <a:pt x="1350" y="1495"/>
                  </a:lnTo>
                  <a:lnTo>
                    <a:pt x="1346" y="1491"/>
                  </a:lnTo>
                  <a:lnTo>
                    <a:pt x="1325" y="1482"/>
                  </a:lnTo>
                  <a:lnTo>
                    <a:pt x="1312" y="1478"/>
                  </a:lnTo>
                  <a:lnTo>
                    <a:pt x="1295" y="1469"/>
                  </a:lnTo>
                  <a:lnTo>
                    <a:pt x="1287" y="1461"/>
                  </a:lnTo>
                  <a:lnTo>
                    <a:pt x="1274" y="1457"/>
                  </a:lnTo>
                  <a:lnTo>
                    <a:pt x="1261" y="1452"/>
                  </a:lnTo>
                  <a:lnTo>
                    <a:pt x="1249" y="1444"/>
                  </a:lnTo>
                  <a:lnTo>
                    <a:pt x="1244" y="1444"/>
                  </a:lnTo>
                  <a:lnTo>
                    <a:pt x="1211" y="1431"/>
                  </a:lnTo>
                  <a:lnTo>
                    <a:pt x="1202" y="1427"/>
                  </a:lnTo>
                  <a:lnTo>
                    <a:pt x="1194" y="1427"/>
                  </a:lnTo>
                  <a:lnTo>
                    <a:pt x="1181" y="1423"/>
                  </a:lnTo>
                  <a:lnTo>
                    <a:pt x="1177" y="1423"/>
                  </a:lnTo>
                  <a:lnTo>
                    <a:pt x="1172" y="1423"/>
                  </a:lnTo>
                  <a:lnTo>
                    <a:pt x="1168" y="1423"/>
                  </a:lnTo>
                  <a:lnTo>
                    <a:pt x="1164" y="1423"/>
                  </a:lnTo>
                  <a:lnTo>
                    <a:pt x="1156" y="1423"/>
                  </a:lnTo>
                  <a:lnTo>
                    <a:pt x="1151" y="1423"/>
                  </a:lnTo>
                  <a:lnTo>
                    <a:pt x="1147" y="1427"/>
                  </a:lnTo>
                  <a:lnTo>
                    <a:pt x="1143" y="1431"/>
                  </a:lnTo>
                  <a:lnTo>
                    <a:pt x="1139" y="1435"/>
                  </a:lnTo>
                  <a:lnTo>
                    <a:pt x="1139" y="1440"/>
                  </a:lnTo>
                  <a:lnTo>
                    <a:pt x="1134" y="1448"/>
                  </a:lnTo>
                  <a:lnTo>
                    <a:pt x="1134" y="1452"/>
                  </a:lnTo>
                  <a:lnTo>
                    <a:pt x="1130" y="1457"/>
                  </a:lnTo>
                  <a:lnTo>
                    <a:pt x="1126" y="1457"/>
                  </a:lnTo>
                  <a:lnTo>
                    <a:pt x="1126" y="1461"/>
                  </a:lnTo>
                  <a:lnTo>
                    <a:pt x="1122" y="1461"/>
                  </a:lnTo>
                  <a:lnTo>
                    <a:pt x="1117" y="1461"/>
                  </a:lnTo>
                  <a:lnTo>
                    <a:pt x="1113" y="1461"/>
                  </a:lnTo>
                  <a:lnTo>
                    <a:pt x="1109" y="1461"/>
                  </a:lnTo>
                  <a:lnTo>
                    <a:pt x="1096" y="1461"/>
                  </a:lnTo>
                  <a:lnTo>
                    <a:pt x="1092" y="1461"/>
                  </a:lnTo>
                  <a:lnTo>
                    <a:pt x="1088" y="1465"/>
                  </a:lnTo>
                  <a:lnTo>
                    <a:pt x="1084" y="1465"/>
                  </a:lnTo>
                  <a:lnTo>
                    <a:pt x="1079" y="1465"/>
                  </a:lnTo>
                  <a:lnTo>
                    <a:pt x="1075" y="1469"/>
                  </a:lnTo>
                  <a:lnTo>
                    <a:pt x="1071" y="1474"/>
                  </a:lnTo>
                  <a:lnTo>
                    <a:pt x="1067" y="1474"/>
                  </a:lnTo>
                  <a:lnTo>
                    <a:pt x="1062" y="1478"/>
                  </a:lnTo>
                  <a:lnTo>
                    <a:pt x="1058" y="1482"/>
                  </a:lnTo>
                  <a:lnTo>
                    <a:pt x="1050" y="1491"/>
                  </a:lnTo>
                  <a:lnTo>
                    <a:pt x="1041" y="1499"/>
                  </a:lnTo>
                  <a:lnTo>
                    <a:pt x="1020" y="1524"/>
                  </a:lnTo>
                  <a:lnTo>
                    <a:pt x="1016" y="1533"/>
                  </a:lnTo>
                  <a:lnTo>
                    <a:pt x="1012" y="1541"/>
                  </a:lnTo>
                  <a:lnTo>
                    <a:pt x="1003" y="1546"/>
                  </a:lnTo>
                  <a:lnTo>
                    <a:pt x="995" y="1554"/>
                  </a:lnTo>
                  <a:lnTo>
                    <a:pt x="986" y="1558"/>
                  </a:lnTo>
                  <a:lnTo>
                    <a:pt x="982" y="1562"/>
                  </a:lnTo>
                  <a:lnTo>
                    <a:pt x="965" y="1571"/>
                  </a:lnTo>
                  <a:lnTo>
                    <a:pt x="952" y="1579"/>
                  </a:lnTo>
                  <a:lnTo>
                    <a:pt x="931" y="1588"/>
                  </a:lnTo>
                  <a:lnTo>
                    <a:pt x="923" y="1592"/>
                  </a:lnTo>
                  <a:lnTo>
                    <a:pt x="918" y="1596"/>
                  </a:lnTo>
                  <a:lnTo>
                    <a:pt x="914" y="1596"/>
                  </a:lnTo>
                  <a:lnTo>
                    <a:pt x="914" y="1592"/>
                  </a:lnTo>
                  <a:lnTo>
                    <a:pt x="897" y="1575"/>
                  </a:lnTo>
                  <a:lnTo>
                    <a:pt x="893" y="1567"/>
                  </a:lnTo>
                  <a:lnTo>
                    <a:pt x="889" y="1562"/>
                  </a:lnTo>
                  <a:lnTo>
                    <a:pt x="880" y="1554"/>
                  </a:lnTo>
                  <a:lnTo>
                    <a:pt x="876" y="1550"/>
                  </a:lnTo>
                  <a:lnTo>
                    <a:pt x="868" y="1541"/>
                  </a:lnTo>
                  <a:lnTo>
                    <a:pt x="863" y="1537"/>
                  </a:lnTo>
                  <a:lnTo>
                    <a:pt x="859" y="1537"/>
                  </a:lnTo>
                  <a:lnTo>
                    <a:pt x="855" y="1537"/>
                  </a:lnTo>
                  <a:lnTo>
                    <a:pt x="851" y="1537"/>
                  </a:lnTo>
                  <a:lnTo>
                    <a:pt x="846" y="1537"/>
                  </a:lnTo>
                  <a:lnTo>
                    <a:pt x="838" y="1537"/>
                  </a:lnTo>
                  <a:lnTo>
                    <a:pt x="834" y="1537"/>
                  </a:lnTo>
                  <a:lnTo>
                    <a:pt x="821" y="1537"/>
                  </a:lnTo>
                  <a:lnTo>
                    <a:pt x="808" y="1541"/>
                  </a:lnTo>
                  <a:lnTo>
                    <a:pt x="800" y="1541"/>
                  </a:lnTo>
                  <a:lnTo>
                    <a:pt x="796" y="1541"/>
                  </a:lnTo>
                  <a:lnTo>
                    <a:pt x="787" y="1546"/>
                  </a:lnTo>
                  <a:lnTo>
                    <a:pt x="774" y="1550"/>
                  </a:lnTo>
                  <a:lnTo>
                    <a:pt x="770" y="1550"/>
                  </a:lnTo>
                  <a:lnTo>
                    <a:pt x="766" y="1554"/>
                  </a:lnTo>
                  <a:lnTo>
                    <a:pt x="758" y="1558"/>
                  </a:lnTo>
                  <a:lnTo>
                    <a:pt x="749" y="1558"/>
                  </a:lnTo>
                  <a:lnTo>
                    <a:pt x="741" y="1567"/>
                  </a:lnTo>
                  <a:lnTo>
                    <a:pt x="732" y="1571"/>
                  </a:lnTo>
                  <a:lnTo>
                    <a:pt x="724" y="1575"/>
                  </a:lnTo>
                  <a:lnTo>
                    <a:pt x="707" y="1584"/>
                  </a:lnTo>
                  <a:lnTo>
                    <a:pt x="698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81" y="1596"/>
                  </a:lnTo>
                  <a:lnTo>
                    <a:pt x="673" y="1601"/>
                  </a:lnTo>
                  <a:lnTo>
                    <a:pt x="669" y="1601"/>
                  </a:lnTo>
                  <a:lnTo>
                    <a:pt x="660" y="1601"/>
                  </a:lnTo>
                  <a:lnTo>
                    <a:pt x="656" y="1601"/>
                  </a:lnTo>
                  <a:lnTo>
                    <a:pt x="652" y="1601"/>
                  </a:lnTo>
                  <a:lnTo>
                    <a:pt x="647" y="1601"/>
                  </a:lnTo>
                  <a:lnTo>
                    <a:pt x="643" y="1601"/>
                  </a:lnTo>
                  <a:lnTo>
                    <a:pt x="635" y="1601"/>
                  </a:lnTo>
                  <a:lnTo>
                    <a:pt x="631" y="1601"/>
                  </a:lnTo>
                  <a:lnTo>
                    <a:pt x="626" y="1601"/>
                  </a:lnTo>
                  <a:lnTo>
                    <a:pt x="622" y="1601"/>
                  </a:lnTo>
                  <a:lnTo>
                    <a:pt x="618" y="1601"/>
                  </a:lnTo>
                  <a:lnTo>
                    <a:pt x="609" y="1601"/>
                  </a:lnTo>
                  <a:lnTo>
                    <a:pt x="605" y="1605"/>
                  </a:lnTo>
                  <a:lnTo>
                    <a:pt x="601" y="1605"/>
                  </a:lnTo>
                  <a:lnTo>
                    <a:pt x="592" y="1609"/>
                  </a:lnTo>
                  <a:lnTo>
                    <a:pt x="588" y="1609"/>
                  </a:lnTo>
                  <a:lnTo>
                    <a:pt x="567" y="1622"/>
                  </a:lnTo>
                  <a:lnTo>
                    <a:pt x="563" y="1622"/>
                  </a:lnTo>
                  <a:lnTo>
                    <a:pt x="550" y="1626"/>
                  </a:lnTo>
                  <a:lnTo>
                    <a:pt x="537" y="1630"/>
                  </a:lnTo>
                  <a:lnTo>
                    <a:pt x="533" y="1630"/>
                  </a:lnTo>
                  <a:lnTo>
                    <a:pt x="529" y="1634"/>
                  </a:lnTo>
                  <a:lnTo>
                    <a:pt x="520" y="1634"/>
                  </a:lnTo>
                  <a:lnTo>
                    <a:pt x="516" y="1639"/>
                  </a:lnTo>
                  <a:lnTo>
                    <a:pt x="512" y="1639"/>
                  </a:lnTo>
                  <a:lnTo>
                    <a:pt x="508" y="1639"/>
                  </a:lnTo>
                  <a:lnTo>
                    <a:pt x="499" y="1639"/>
                  </a:lnTo>
                  <a:lnTo>
                    <a:pt x="491" y="1639"/>
                  </a:lnTo>
                  <a:lnTo>
                    <a:pt x="487" y="1639"/>
                  </a:lnTo>
                  <a:lnTo>
                    <a:pt x="487" y="1626"/>
                  </a:lnTo>
                  <a:lnTo>
                    <a:pt x="487" y="1622"/>
                  </a:lnTo>
                  <a:lnTo>
                    <a:pt x="482" y="1613"/>
                  </a:lnTo>
                  <a:lnTo>
                    <a:pt x="482" y="1605"/>
                  </a:lnTo>
                  <a:lnTo>
                    <a:pt x="482" y="1596"/>
                  </a:lnTo>
                  <a:lnTo>
                    <a:pt x="478" y="1588"/>
                  </a:lnTo>
                  <a:lnTo>
                    <a:pt x="478" y="1575"/>
                  </a:lnTo>
                  <a:lnTo>
                    <a:pt x="478" y="1571"/>
                  </a:lnTo>
                  <a:lnTo>
                    <a:pt x="474" y="1558"/>
                  </a:lnTo>
                  <a:lnTo>
                    <a:pt x="470" y="1554"/>
                  </a:lnTo>
                  <a:lnTo>
                    <a:pt x="470" y="1550"/>
                  </a:lnTo>
                  <a:lnTo>
                    <a:pt x="465" y="1541"/>
                  </a:lnTo>
                  <a:lnTo>
                    <a:pt x="461" y="1529"/>
                  </a:lnTo>
                  <a:lnTo>
                    <a:pt x="457" y="1524"/>
                  </a:lnTo>
                  <a:lnTo>
                    <a:pt x="457" y="1520"/>
                  </a:lnTo>
                  <a:lnTo>
                    <a:pt x="453" y="1516"/>
                  </a:lnTo>
                  <a:lnTo>
                    <a:pt x="453" y="1512"/>
                  </a:lnTo>
                  <a:lnTo>
                    <a:pt x="453" y="1503"/>
                  </a:lnTo>
                  <a:lnTo>
                    <a:pt x="453" y="1499"/>
                  </a:lnTo>
                  <a:lnTo>
                    <a:pt x="453" y="1495"/>
                  </a:lnTo>
                  <a:lnTo>
                    <a:pt x="453" y="1491"/>
                  </a:lnTo>
                  <a:lnTo>
                    <a:pt x="457" y="1482"/>
                  </a:lnTo>
                  <a:lnTo>
                    <a:pt x="465" y="1465"/>
                  </a:lnTo>
                  <a:lnTo>
                    <a:pt x="465" y="1457"/>
                  </a:lnTo>
                  <a:lnTo>
                    <a:pt x="470" y="1448"/>
                  </a:lnTo>
                  <a:lnTo>
                    <a:pt x="474" y="1440"/>
                  </a:lnTo>
                  <a:lnTo>
                    <a:pt x="474" y="1431"/>
                  </a:lnTo>
                  <a:lnTo>
                    <a:pt x="478" y="1423"/>
                  </a:lnTo>
                  <a:lnTo>
                    <a:pt x="478" y="1414"/>
                  </a:lnTo>
                  <a:lnTo>
                    <a:pt x="482" y="1406"/>
                  </a:lnTo>
                  <a:lnTo>
                    <a:pt x="482" y="1393"/>
                  </a:lnTo>
                  <a:lnTo>
                    <a:pt x="487" y="1372"/>
                  </a:lnTo>
                  <a:lnTo>
                    <a:pt x="487" y="1347"/>
                  </a:lnTo>
                  <a:lnTo>
                    <a:pt x="491" y="1334"/>
                  </a:lnTo>
                  <a:lnTo>
                    <a:pt x="491" y="1330"/>
                  </a:lnTo>
                  <a:lnTo>
                    <a:pt x="491" y="1317"/>
                  </a:lnTo>
                  <a:lnTo>
                    <a:pt x="491" y="1308"/>
                  </a:lnTo>
                  <a:lnTo>
                    <a:pt x="491" y="1304"/>
                  </a:lnTo>
                  <a:lnTo>
                    <a:pt x="491" y="1296"/>
                  </a:lnTo>
                  <a:lnTo>
                    <a:pt x="487" y="1287"/>
                  </a:lnTo>
                  <a:lnTo>
                    <a:pt x="487" y="1279"/>
                  </a:lnTo>
                  <a:lnTo>
                    <a:pt x="487" y="1275"/>
                  </a:lnTo>
                  <a:lnTo>
                    <a:pt x="482" y="1270"/>
                  </a:lnTo>
                  <a:lnTo>
                    <a:pt x="478" y="1266"/>
                  </a:lnTo>
                  <a:lnTo>
                    <a:pt x="478" y="1262"/>
                  </a:lnTo>
                  <a:lnTo>
                    <a:pt x="478" y="1258"/>
                  </a:lnTo>
                  <a:lnTo>
                    <a:pt x="470" y="1253"/>
                  </a:lnTo>
                  <a:lnTo>
                    <a:pt x="465" y="1249"/>
                  </a:lnTo>
                  <a:lnTo>
                    <a:pt x="461" y="1249"/>
                  </a:lnTo>
                  <a:lnTo>
                    <a:pt x="457" y="1249"/>
                  </a:lnTo>
                  <a:lnTo>
                    <a:pt x="453" y="1245"/>
                  </a:lnTo>
                  <a:lnTo>
                    <a:pt x="444" y="1241"/>
                  </a:lnTo>
                  <a:lnTo>
                    <a:pt x="440" y="1241"/>
                  </a:lnTo>
                  <a:lnTo>
                    <a:pt x="432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0" y="1236"/>
                  </a:lnTo>
                  <a:lnTo>
                    <a:pt x="406" y="1232"/>
                  </a:lnTo>
                  <a:lnTo>
                    <a:pt x="402" y="1232"/>
                  </a:lnTo>
                  <a:lnTo>
                    <a:pt x="398" y="1228"/>
                  </a:lnTo>
                  <a:lnTo>
                    <a:pt x="393" y="1224"/>
                  </a:lnTo>
                  <a:lnTo>
                    <a:pt x="389" y="1220"/>
                  </a:lnTo>
                  <a:lnTo>
                    <a:pt x="389" y="1211"/>
                  </a:lnTo>
                  <a:lnTo>
                    <a:pt x="385" y="1207"/>
                  </a:lnTo>
                  <a:lnTo>
                    <a:pt x="385" y="1198"/>
                  </a:lnTo>
                  <a:lnTo>
                    <a:pt x="381" y="1190"/>
                  </a:lnTo>
                  <a:lnTo>
                    <a:pt x="381" y="1181"/>
                  </a:lnTo>
                  <a:lnTo>
                    <a:pt x="381" y="1173"/>
                  </a:lnTo>
                  <a:lnTo>
                    <a:pt x="377" y="1160"/>
                  </a:lnTo>
                  <a:lnTo>
                    <a:pt x="377" y="1148"/>
                  </a:lnTo>
                  <a:lnTo>
                    <a:pt x="377" y="1126"/>
                  </a:lnTo>
                  <a:lnTo>
                    <a:pt x="377" y="1114"/>
                  </a:lnTo>
                  <a:lnTo>
                    <a:pt x="377" y="1109"/>
                  </a:lnTo>
                  <a:lnTo>
                    <a:pt x="372" y="1101"/>
                  </a:lnTo>
                  <a:lnTo>
                    <a:pt x="372" y="1097"/>
                  </a:lnTo>
                  <a:lnTo>
                    <a:pt x="372" y="1093"/>
                  </a:lnTo>
                  <a:lnTo>
                    <a:pt x="368" y="1093"/>
                  </a:lnTo>
                  <a:lnTo>
                    <a:pt x="368" y="1088"/>
                  </a:lnTo>
                  <a:lnTo>
                    <a:pt x="364" y="1084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3" y="1067"/>
                  </a:lnTo>
                  <a:lnTo>
                    <a:pt x="326" y="1054"/>
                  </a:lnTo>
                  <a:lnTo>
                    <a:pt x="322" y="1050"/>
                  </a:lnTo>
                  <a:lnTo>
                    <a:pt x="317" y="1046"/>
                  </a:lnTo>
                  <a:lnTo>
                    <a:pt x="309" y="1037"/>
                  </a:lnTo>
                  <a:lnTo>
                    <a:pt x="300" y="1033"/>
                  </a:lnTo>
                  <a:lnTo>
                    <a:pt x="288" y="1025"/>
                  </a:lnTo>
                  <a:lnTo>
                    <a:pt x="283" y="1025"/>
                  </a:lnTo>
                  <a:lnTo>
                    <a:pt x="279" y="1021"/>
                  </a:lnTo>
                  <a:lnTo>
                    <a:pt x="275" y="1016"/>
                  </a:lnTo>
                  <a:lnTo>
                    <a:pt x="275" y="1012"/>
                  </a:lnTo>
                  <a:lnTo>
                    <a:pt x="275" y="1008"/>
                  </a:lnTo>
                  <a:lnTo>
                    <a:pt x="275" y="1004"/>
                  </a:lnTo>
                  <a:lnTo>
                    <a:pt x="275" y="999"/>
                  </a:lnTo>
                  <a:lnTo>
                    <a:pt x="275" y="995"/>
                  </a:lnTo>
                  <a:lnTo>
                    <a:pt x="279" y="991"/>
                  </a:lnTo>
                  <a:lnTo>
                    <a:pt x="288" y="987"/>
                  </a:lnTo>
                  <a:lnTo>
                    <a:pt x="292" y="982"/>
                  </a:lnTo>
                  <a:lnTo>
                    <a:pt x="296" y="982"/>
                  </a:lnTo>
                  <a:lnTo>
                    <a:pt x="296" y="978"/>
                  </a:lnTo>
                  <a:lnTo>
                    <a:pt x="300" y="974"/>
                  </a:lnTo>
                  <a:lnTo>
                    <a:pt x="305" y="966"/>
                  </a:lnTo>
                  <a:lnTo>
                    <a:pt x="309" y="961"/>
                  </a:lnTo>
                  <a:lnTo>
                    <a:pt x="313" y="957"/>
                  </a:lnTo>
                  <a:lnTo>
                    <a:pt x="313" y="953"/>
                  </a:lnTo>
                  <a:lnTo>
                    <a:pt x="309" y="953"/>
                  </a:lnTo>
                  <a:lnTo>
                    <a:pt x="309" y="949"/>
                  </a:lnTo>
                  <a:lnTo>
                    <a:pt x="305" y="944"/>
                  </a:lnTo>
                  <a:lnTo>
                    <a:pt x="300" y="940"/>
                  </a:lnTo>
                  <a:lnTo>
                    <a:pt x="300" y="936"/>
                  </a:lnTo>
                  <a:lnTo>
                    <a:pt x="288" y="923"/>
                  </a:lnTo>
                  <a:lnTo>
                    <a:pt x="275" y="915"/>
                  </a:lnTo>
                  <a:lnTo>
                    <a:pt x="271" y="910"/>
                  </a:lnTo>
                  <a:lnTo>
                    <a:pt x="262" y="902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50" y="889"/>
                  </a:lnTo>
                  <a:lnTo>
                    <a:pt x="245" y="885"/>
                  </a:lnTo>
                  <a:lnTo>
                    <a:pt x="241" y="881"/>
                  </a:lnTo>
                  <a:lnTo>
                    <a:pt x="237" y="868"/>
                  </a:lnTo>
                  <a:lnTo>
                    <a:pt x="233" y="864"/>
                  </a:lnTo>
                  <a:lnTo>
                    <a:pt x="220" y="847"/>
                  </a:lnTo>
                  <a:lnTo>
                    <a:pt x="220" y="843"/>
                  </a:lnTo>
                  <a:lnTo>
                    <a:pt x="216" y="839"/>
                  </a:lnTo>
                  <a:lnTo>
                    <a:pt x="211" y="830"/>
                  </a:lnTo>
                  <a:lnTo>
                    <a:pt x="203" y="813"/>
                  </a:lnTo>
                  <a:lnTo>
                    <a:pt x="195" y="800"/>
                  </a:lnTo>
                  <a:lnTo>
                    <a:pt x="190" y="792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78" y="775"/>
                  </a:lnTo>
                  <a:lnTo>
                    <a:pt x="173" y="767"/>
                  </a:lnTo>
                  <a:lnTo>
                    <a:pt x="169" y="762"/>
                  </a:lnTo>
                  <a:lnTo>
                    <a:pt x="165" y="758"/>
                  </a:lnTo>
                  <a:lnTo>
                    <a:pt x="156" y="745"/>
                  </a:lnTo>
                  <a:lnTo>
                    <a:pt x="152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5" y="728"/>
                  </a:lnTo>
                  <a:lnTo>
                    <a:pt x="131" y="728"/>
                  </a:lnTo>
                  <a:lnTo>
                    <a:pt x="127" y="724"/>
                  </a:lnTo>
                  <a:lnTo>
                    <a:pt x="118" y="724"/>
                  </a:lnTo>
                  <a:lnTo>
                    <a:pt x="114" y="724"/>
                  </a:lnTo>
                  <a:lnTo>
                    <a:pt x="110" y="724"/>
                  </a:lnTo>
                  <a:lnTo>
                    <a:pt x="101" y="724"/>
                  </a:lnTo>
                  <a:lnTo>
                    <a:pt x="93" y="724"/>
                  </a:lnTo>
                  <a:lnTo>
                    <a:pt x="76" y="728"/>
                  </a:lnTo>
                  <a:lnTo>
                    <a:pt x="63" y="728"/>
                  </a:lnTo>
                  <a:lnTo>
                    <a:pt x="59" y="728"/>
                  </a:lnTo>
                  <a:lnTo>
                    <a:pt x="51" y="728"/>
                  </a:lnTo>
                  <a:lnTo>
                    <a:pt x="46" y="728"/>
                  </a:lnTo>
                  <a:lnTo>
                    <a:pt x="38" y="728"/>
                  </a:lnTo>
                  <a:lnTo>
                    <a:pt x="34" y="724"/>
                  </a:lnTo>
                  <a:lnTo>
                    <a:pt x="29" y="724"/>
                  </a:lnTo>
                  <a:lnTo>
                    <a:pt x="25" y="720"/>
                  </a:lnTo>
                  <a:lnTo>
                    <a:pt x="21" y="711"/>
                  </a:lnTo>
                  <a:lnTo>
                    <a:pt x="17" y="707"/>
                  </a:lnTo>
                  <a:lnTo>
                    <a:pt x="12" y="699"/>
                  </a:lnTo>
                  <a:lnTo>
                    <a:pt x="8" y="695"/>
                  </a:lnTo>
                  <a:lnTo>
                    <a:pt x="8" y="686"/>
                  </a:lnTo>
                  <a:lnTo>
                    <a:pt x="4" y="678"/>
                  </a:lnTo>
                  <a:lnTo>
                    <a:pt x="0" y="669"/>
                  </a:lnTo>
                  <a:lnTo>
                    <a:pt x="0" y="661"/>
                  </a:lnTo>
                  <a:lnTo>
                    <a:pt x="0" y="648"/>
                  </a:lnTo>
                  <a:close/>
                  <a:moveTo>
                    <a:pt x="804" y="1008"/>
                  </a:moveTo>
                  <a:lnTo>
                    <a:pt x="804" y="1012"/>
                  </a:lnTo>
                  <a:lnTo>
                    <a:pt x="808" y="1012"/>
                  </a:lnTo>
                  <a:lnTo>
                    <a:pt x="813" y="1012"/>
                  </a:lnTo>
                  <a:lnTo>
                    <a:pt x="817" y="1016"/>
                  </a:lnTo>
                  <a:lnTo>
                    <a:pt x="825" y="1021"/>
                  </a:lnTo>
                  <a:lnTo>
                    <a:pt x="846" y="1029"/>
                  </a:lnTo>
                  <a:lnTo>
                    <a:pt x="851" y="1033"/>
                  </a:lnTo>
                  <a:lnTo>
                    <a:pt x="855" y="1037"/>
                  </a:lnTo>
                  <a:lnTo>
                    <a:pt x="859" y="1042"/>
                  </a:lnTo>
                  <a:lnTo>
                    <a:pt x="863" y="1046"/>
                  </a:lnTo>
                  <a:lnTo>
                    <a:pt x="863" y="1050"/>
                  </a:lnTo>
                  <a:lnTo>
                    <a:pt x="863" y="1054"/>
                  </a:lnTo>
                  <a:lnTo>
                    <a:pt x="859" y="1063"/>
                  </a:lnTo>
                  <a:lnTo>
                    <a:pt x="859" y="1067"/>
                  </a:lnTo>
                  <a:lnTo>
                    <a:pt x="855" y="1080"/>
                  </a:lnTo>
                  <a:lnTo>
                    <a:pt x="851" y="1084"/>
                  </a:lnTo>
                  <a:lnTo>
                    <a:pt x="851" y="1093"/>
                  </a:lnTo>
                  <a:lnTo>
                    <a:pt x="846" y="1097"/>
                  </a:lnTo>
                  <a:lnTo>
                    <a:pt x="846" y="1101"/>
                  </a:lnTo>
                  <a:lnTo>
                    <a:pt x="851" y="1105"/>
                  </a:lnTo>
                  <a:lnTo>
                    <a:pt x="851" y="1109"/>
                  </a:lnTo>
                  <a:lnTo>
                    <a:pt x="855" y="1114"/>
                  </a:lnTo>
                  <a:lnTo>
                    <a:pt x="855" y="1118"/>
                  </a:lnTo>
                  <a:lnTo>
                    <a:pt x="859" y="1122"/>
                  </a:lnTo>
                  <a:lnTo>
                    <a:pt x="863" y="1126"/>
                  </a:lnTo>
                  <a:lnTo>
                    <a:pt x="868" y="1126"/>
                  </a:lnTo>
                  <a:lnTo>
                    <a:pt x="872" y="1131"/>
                  </a:lnTo>
                  <a:lnTo>
                    <a:pt x="876" y="1135"/>
                  </a:lnTo>
                  <a:lnTo>
                    <a:pt x="880" y="1135"/>
                  </a:lnTo>
                  <a:lnTo>
                    <a:pt x="885" y="1135"/>
                  </a:lnTo>
                  <a:lnTo>
                    <a:pt x="889" y="1139"/>
                  </a:lnTo>
                  <a:lnTo>
                    <a:pt x="897" y="1139"/>
                  </a:lnTo>
                  <a:lnTo>
                    <a:pt x="901" y="1139"/>
                  </a:lnTo>
                  <a:lnTo>
                    <a:pt x="906" y="1139"/>
                  </a:lnTo>
                  <a:lnTo>
                    <a:pt x="910" y="1139"/>
                  </a:lnTo>
                  <a:lnTo>
                    <a:pt x="918" y="1139"/>
                  </a:lnTo>
                  <a:lnTo>
                    <a:pt x="927" y="1135"/>
                  </a:lnTo>
                  <a:lnTo>
                    <a:pt x="935" y="1131"/>
                  </a:lnTo>
                  <a:lnTo>
                    <a:pt x="940" y="1131"/>
                  </a:lnTo>
                  <a:lnTo>
                    <a:pt x="948" y="1126"/>
                  </a:lnTo>
                  <a:lnTo>
                    <a:pt x="961" y="1122"/>
                  </a:lnTo>
                  <a:lnTo>
                    <a:pt x="965" y="1114"/>
                  </a:lnTo>
                  <a:lnTo>
                    <a:pt x="973" y="1109"/>
                  </a:lnTo>
                  <a:lnTo>
                    <a:pt x="982" y="1105"/>
                  </a:lnTo>
                  <a:lnTo>
                    <a:pt x="986" y="1101"/>
                  </a:lnTo>
                  <a:lnTo>
                    <a:pt x="995" y="1093"/>
                  </a:lnTo>
                  <a:lnTo>
                    <a:pt x="999" y="1088"/>
                  </a:lnTo>
                  <a:lnTo>
                    <a:pt x="1003" y="1084"/>
                  </a:lnTo>
                  <a:lnTo>
                    <a:pt x="1016" y="1071"/>
                  </a:lnTo>
                  <a:lnTo>
                    <a:pt x="1020" y="1067"/>
                  </a:lnTo>
                  <a:lnTo>
                    <a:pt x="1024" y="1059"/>
                  </a:lnTo>
                  <a:lnTo>
                    <a:pt x="1041" y="1046"/>
                  </a:lnTo>
                  <a:lnTo>
                    <a:pt x="1045" y="1042"/>
                  </a:lnTo>
                  <a:lnTo>
                    <a:pt x="1050" y="1037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33"/>
                  </a:lnTo>
                  <a:lnTo>
                    <a:pt x="1079" y="1029"/>
                  </a:lnTo>
                  <a:lnTo>
                    <a:pt x="1088" y="1029"/>
                  </a:lnTo>
                  <a:lnTo>
                    <a:pt x="1092" y="1029"/>
                  </a:lnTo>
                  <a:lnTo>
                    <a:pt x="1096" y="1025"/>
                  </a:lnTo>
                  <a:lnTo>
                    <a:pt x="1100" y="1025"/>
                  </a:lnTo>
                  <a:lnTo>
                    <a:pt x="1100" y="1021"/>
                  </a:lnTo>
                  <a:lnTo>
                    <a:pt x="1105" y="1021"/>
                  </a:lnTo>
                  <a:lnTo>
                    <a:pt x="1105" y="1016"/>
                  </a:lnTo>
                  <a:lnTo>
                    <a:pt x="1109" y="1012"/>
                  </a:lnTo>
                  <a:lnTo>
                    <a:pt x="1109" y="1008"/>
                  </a:lnTo>
                  <a:lnTo>
                    <a:pt x="1109" y="1004"/>
                  </a:lnTo>
                  <a:lnTo>
                    <a:pt x="1109" y="999"/>
                  </a:lnTo>
                  <a:lnTo>
                    <a:pt x="1109" y="995"/>
                  </a:lnTo>
                  <a:lnTo>
                    <a:pt x="1105" y="995"/>
                  </a:lnTo>
                  <a:lnTo>
                    <a:pt x="1100" y="991"/>
                  </a:lnTo>
                  <a:lnTo>
                    <a:pt x="1092" y="987"/>
                  </a:lnTo>
                  <a:lnTo>
                    <a:pt x="1088" y="982"/>
                  </a:lnTo>
                  <a:lnTo>
                    <a:pt x="1084" y="978"/>
                  </a:lnTo>
                  <a:lnTo>
                    <a:pt x="1084" y="974"/>
                  </a:lnTo>
                  <a:lnTo>
                    <a:pt x="1084" y="970"/>
                  </a:lnTo>
                  <a:lnTo>
                    <a:pt x="1084" y="966"/>
                  </a:lnTo>
                  <a:lnTo>
                    <a:pt x="1088" y="961"/>
                  </a:lnTo>
                  <a:lnTo>
                    <a:pt x="1100" y="957"/>
                  </a:lnTo>
                  <a:lnTo>
                    <a:pt x="1105" y="953"/>
                  </a:lnTo>
                  <a:lnTo>
                    <a:pt x="1109" y="949"/>
                  </a:lnTo>
                  <a:lnTo>
                    <a:pt x="1113" y="944"/>
                  </a:lnTo>
                  <a:lnTo>
                    <a:pt x="1113" y="940"/>
                  </a:lnTo>
                  <a:lnTo>
                    <a:pt x="1117" y="932"/>
                  </a:lnTo>
                  <a:lnTo>
                    <a:pt x="1122" y="923"/>
                  </a:lnTo>
                  <a:lnTo>
                    <a:pt x="1126" y="915"/>
                  </a:lnTo>
                  <a:lnTo>
                    <a:pt x="1126" y="910"/>
                  </a:lnTo>
                  <a:lnTo>
                    <a:pt x="1130" y="902"/>
                  </a:lnTo>
                  <a:lnTo>
                    <a:pt x="1130" y="894"/>
                  </a:lnTo>
                  <a:lnTo>
                    <a:pt x="1134" y="889"/>
                  </a:lnTo>
                  <a:lnTo>
                    <a:pt x="1134" y="885"/>
                  </a:lnTo>
                  <a:lnTo>
                    <a:pt x="1134" y="877"/>
                  </a:lnTo>
                  <a:lnTo>
                    <a:pt x="1134" y="872"/>
                  </a:lnTo>
                  <a:lnTo>
                    <a:pt x="1130" y="868"/>
                  </a:lnTo>
                  <a:lnTo>
                    <a:pt x="1130" y="864"/>
                  </a:lnTo>
                  <a:lnTo>
                    <a:pt x="1126" y="864"/>
                  </a:lnTo>
                  <a:lnTo>
                    <a:pt x="1126" y="860"/>
                  </a:lnTo>
                  <a:lnTo>
                    <a:pt x="1122" y="860"/>
                  </a:lnTo>
                  <a:lnTo>
                    <a:pt x="1117" y="860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5"/>
                  </a:lnTo>
                  <a:lnTo>
                    <a:pt x="1100" y="860"/>
                  </a:lnTo>
                  <a:lnTo>
                    <a:pt x="1096" y="864"/>
                  </a:lnTo>
                  <a:lnTo>
                    <a:pt x="1092" y="868"/>
                  </a:lnTo>
                  <a:lnTo>
                    <a:pt x="1084" y="872"/>
                  </a:lnTo>
                  <a:lnTo>
                    <a:pt x="1079" y="877"/>
                  </a:lnTo>
                  <a:lnTo>
                    <a:pt x="1075" y="877"/>
                  </a:lnTo>
                  <a:lnTo>
                    <a:pt x="1071" y="881"/>
                  </a:lnTo>
                  <a:lnTo>
                    <a:pt x="1067" y="881"/>
                  </a:lnTo>
                  <a:lnTo>
                    <a:pt x="1054" y="885"/>
                  </a:lnTo>
                  <a:lnTo>
                    <a:pt x="1050" y="885"/>
                  </a:lnTo>
                  <a:lnTo>
                    <a:pt x="1045" y="889"/>
                  </a:lnTo>
                  <a:lnTo>
                    <a:pt x="1033" y="894"/>
                  </a:lnTo>
                  <a:lnTo>
                    <a:pt x="1028" y="894"/>
                  </a:lnTo>
                  <a:lnTo>
                    <a:pt x="1024" y="898"/>
                  </a:lnTo>
                  <a:lnTo>
                    <a:pt x="1020" y="898"/>
                  </a:lnTo>
                  <a:lnTo>
                    <a:pt x="1007" y="898"/>
                  </a:lnTo>
                  <a:lnTo>
                    <a:pt x="999" y="898"/>
                  </a:lnTo>
                  <a:lnTo>
                    <a:pt x="999" y="902"/>
                  </a:lnTo>
                  <a:lnTo>
                    <a:pt x="990" y="902"/>
                  </a:lnTo>
                  <a:lnTo>
                    <a:pt x="982" y="906"/>
                  </a:lnTo>
                  <a:lnTo>
                    <a:pt x="973" y="910"/>
                  </a:lnTo>
                  <a:lnTo>
                    <a:pt x="961" y="915"/>
                  </a:lnTo>
                  <a:lnTo>
                    <a:pt x="952" y="919"/>
                  </a:lnTo>
                  <a:lnTo>
                    <a:pt x="935" y="923"/>
                  </a:lnTo>
                  <a:lnTo>
                    <a:pt x="927" y="927"/>
                  </a:lnTo>
                  <a:lnTo>
                    <a:pt x="923" y="927"/>
                  </a:lnTo>
                  <a:lnTo>
                    <a:pt x="923" y="932"/>
                  </a:lnTo>
                  <a:lnTo>
                    <a:pt x="918" y="932"/>
                  </a:lnTo>
                  <a:lnTo>
                    <a:pt x="910" y="940"/>
                  </a:lnTo>
                  <a:lnTo>
                    <a:pt x="906" y="949"/>
                  </a:lnTo>
                  <a:lnTo>
                    <a:pt x="901" y="953"/>
                  </a:lnTo>
                  <a:lnTo>
                    <a:pt x="897" y="957"/>
                  </a:lnTo>
                  <a:lnTo>
                    <a:pt x="893" y="957"/>
                  </a:lnTo>
                  <a:lnTo>
                    <a:pt x="889" y="957"/>
                  </a:lnTo>
                  <a:lnTo>
                    <a:pt x="889" y="961"/>
                  </a:lnTo>
                  <a:lnTo>
                    <a:pt x="880" y="961"/>
                  </a:lnTo>
                  <a:lnTo>
                    <a:pt x="868" y="961"/>
                  </a:lnTo>
                  <a:lnTo>
                    <a:pt x="859" y="966"/>
                  </a:lnTo>
                  <a:lnTo>
                    <a:pt x="842" y="966"/>
                  </a:lnTo>
                  <a:lnTo>
                    <a:pt x="838" y="966"/>
                  </a:lnTo>
                  <a:lnTo>
                    <a:pt x="830" y="966"/>
                  </a:lnTo>
                  <a:lnTo>
                    <a:pt x="825" y="970"/>
                  </a:lnTo>
                  <a:lnTo>
                    <a:pt x="821" y="970"/>
                  </a:lnTo>
                  <a:lnTo>
                    <a:pt x="821" y="974"/>
                  </a:lnTo>
                  <a:lnTo>
                    <a:pt x="817" y="974"/>
                  </a:lnTo>
                  <a:lnTo>
                    <a:pt x="813" y="978"/>
                  </a:lnTo>
                  <a:lnTo>
                    <a:pt x="813" y="982"/>
                  </a:lnTo>
                  <a:lnTo>
                    <a:pt x="813" y="987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8" y="1004"/>
                  </a:lnTo>
                  <a:lnTo>
                    <a:pt x="808" y="1008"/>
                  </a:lnTo>
                  <a:lnTo>
                    <a:pt x="804" y="1008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4" name="Freeform 30"/>
            <p:cNvSpPr>
              <a:spLocks/>
            </p:cNvSpPr>
            <p:nvPr/>
          </p:nvSpPr>
          <p:spPr bwMode="auto">
            <a:xfrm>
              <a:off x="2416621" y="2025861"/>
              <a:ext cx="876510" cy="389716"/>
            </a:xfrm>
            <a:custGeom>
              <a:avLst/>
              <a:gdLst>
                <a:gd name="T0" fmla="*/ 55 w 2768"/>
                <a:gd name="T1" fmla="*/ 796 h 1232"/>
                <a:gd name="T2" fmla="*/ 88 w 2768"/>
                <a:gd name="T3" fmla="*/ 720 h 1232"/>
                <a:gd name="T4" fmla="*/ 148 w 2768"/>
                <a:gd name="T5" fmla="*/ 639 h 1232"/>
                <a:gd name="T6" fmla="*/ 270 w 2768"/>
                <a:gd name="T7" fmla="*/ 542 h 1232"/>
                <a:gd name="T8" fmla="*/ 220 w 2768"/>
                <a:gd name="T9" fmla="*/ 491 h 1232"/>
                <a:gd name="T10" fmla="*/ 173 w 2768"/>
                <a:gd name="T11" fmla="*/ 436 h 1232"/>
                <a:gd name="T12" fmla="*/ 173 w 2768"/>
                <a:gd name="T13" fmla="*/ 347 h 1232"/>
                <a:gd name="T14" fmla="*/ 156 w 2768"/>
                <a:gd name="T15" fmla="*/ 229 h 1232"/>
                <a:gd name="T16" fmla="*/ 207 w 2768"/>
                <a:gd name="T17" fmla="*/ 170 h 1232"/>
                <a:gd name="T18" fmla="*/ 270 w 2768"/>
                <a:gd name="T19" fmla="*/ 203 h 1232"/>
                <a:gd name="T20" fmla="*/ 423 w 2768"/>
                <a:gd name="T21" fmla="*/ 157 h 1232"/>
                <a:gd name="T22" fmla="*/ 546 w 2768"/>
                <a:gd name="T23" fmla="*/ 144 h 1232"/>
                <a:gd name="T24" fmla="*/ 715 w 2768"/>
                <a:gd name="T25" fmla="*/ 161 h 1232"/>
                <a:gd name="T26" fmla="*/ 884 w 2768"/>
                <a:gd name="T27" fmla="*/ 191 h 1232"/>
                <a:gd name="T28" fmla="*/ 1066 w 2768"/>
                <a:gd name="T29" fmla="*/ 208 h 1232"/>
                <a:gd name="T30" fmla="*/ 1265 w 2768"/>
                <a:gd name="T31" fmla="*/ 174 h 1232"/>
                <a:gd name="T32" fmla="*/ 1401 w 2768"/>
                <a:gd name="T33" fmla="*/ 68 h 1232"/>
                <a:gd name="T34" fmla="*/ 1494 w 2768"/>
                <a:gd name="T35" fmla="*/ 30 h 1232"/>
                <a:gd name="T36" fmla="*/ 1579 w 2768"/>
                <a:gd name="T37" fmla="*/ 102 h 1232"/>
                <a:gd name="T38" fmla="*/ 1748 w 2768"/>
                <a:gd name="T39" fmla="*/ 127 h 1232"/>
                <a:gd name="T40" fmla="*/ 1968 w 2768"/>
                <a:gd name="T41" fmla="*/ 85 h 1232"/>
                <a:gd name="T42" fmla="*/ 2252 w 2768"/>
                <a:gd name="T43" fmla="*/ 9 h 1232"/>
                <a:gd name="T44" fmla="*/ 2345 w 2768"/>
                <a:gd name="T45" fmla="*/ 26 h 1232"/>
                <a:gd name="T46" fmla="*/ 2510 w 2768"/>
                <a:gd name="T47" fmla="*/ 110 h 1232"/>
                <a:gd name="T48" fmla="*/ 2624 w 2768"/>
                <a:gd name="T49" fmla="*/ 85 h 1232"/>
                <a:gd name="T50" fmla="*/ 2692 w 2768"/>
                <a:gd name="T51" fmla="*/ 178 h 1232"/>
                <a:gd name="T52" fmla="*/ 2755 w 2768"/>
                <a:gd name="T53" fmla="*/ 326 h 1232"/>
                <a:gd name="T54" fmla="*/ 2764 w 2768"/>
                <a:gd name="T55" fmla="*/ 445 h 1232"/>
                <a:gd name="T56" fmla="*/ 2671 w 2768"/>
                <a:gd name="T57" fmla="*/ 483 h 1232"/>
                <a:gd name="T58" fmla="*/ 2590 w 2768"/>
                <a:gd name="T59" fmla="*/ 491 h 1232"/>
                <a:gd name="T60" fmla="*/ 2578 w 2768"/>
                <a:gd name="T61" fmla="*/ 597 h 1232"/>
                <a:gd name="T62" fmla="*/ 2557 w 2768"/>
                <a:gd name="T63" fmla="*/ 703 h 1232"/>
                <a:gd name="T64" fmla="*/ 2476 w 2768"/>
                <a:gd name="T65" fmla="*/ 737 h 1232"/>
                <a:gd name="T66" fmla="*/ 2379 w 2768"/>
                <a:gd name="T67" fmla="*/ 724 h 1232"/>
                <a:gd name="T68" fmla="*/ 2319 w 2768"/>
                <a:gd name="T69" fmla="*/ 805 h 1232"/>
                <a:gd name="T70" fmla="*/ 2235 w 2768"/>
                <a:gd name="T71" fmla="*/ 830 h 1232"/>
                <a:gd name="T72" fmla="*/ 2087 w 2768"/>
                <a:gd name="T73" fmla="*/ 834 h 1232"/>
                <a:gd name="T74" fmla="*/ 1998 w 2768"/>
                <a:gd name="T75" fmla="*/ 889 h 1232"/>
                <a:gd name="T76" fmla="*/ 1926 w 2768"/>
                <a:gd name="T77" fmla="*/ 889 h 1232"/>
                <a:gd name="T78" fmla="*/ 1841 w 2768"/>
                <a:gd name="T79" fmla="*/ 868 h 1232"/>
                <a:gd name="T80" fmla="*/ 1744 w 2768"/>
                <a:gd name="T81" fmla="*/ 915 h 1232"/>
                <a:gd name="T82" fmla="*/ 1659 w 2768"/>
                <a:gd name="T83" fmla="*/ 940 h 1232"/>
                <a:gd name="T84" fmla="*/ 1591 w 2768"/>
                <a:gd name="T85" fmla="*/ 999 h 1232"/>
                <a:gd name="T86" fmla="*/ 1447 w 2768"/>
                <a:gd name="T87" fmla="*/ 923 h 1232"/>
                <a:gd name="T88" fmla="*/ 1358 w 2768"/>
                <a:gd name="T89" fmla="*/ 910 h 1232"/>
                <a:gd name="T90" fmla="*/ 1219 w 2768"/>
                <a:gd name="T91" fmla="*/ 944 h 1232"/>
                <a:gd name="T92" fmla="*/ 1138 w 2768"/>
                <a:gd name="T93" fmla="*/ 987 h 1232"/>
                <a:gd name="T94" fmla="*/ 1058 w 2768"/>
                <a:gd name="T95" fmla="*/ 949 h 1232"/>
                <a:gd name="T96" fmla="*/ 990 w 2768"/>
                <a:gd name="T97" fmla="*/ 906 h 1232"/>
                <a:gd name="T98" fmla="*/ 922 w 2768"/>
                <a:gd name="T99" fmla="*/ 957 h 1232"/>
                <a:gd name="T100" fmla="*/ 850 w 2768"/>
                <a:gd name="T101" fmla="*/ 915 h 1232"/>
                <a:gd name="T102" fmla="*/ 647 w 2768"/>
                <a:gd name="T103" fmla="*/ 1016 h 1232"/>
                <a:gd name="T104" fmla="*/ 685 w 2768"/>
                <a:gd name="T105" fmla="*/ 1092 h 1232"/>
                <a:gd name="T106" fmla="*/ 711 w 2768"/>
                <a:gd name="T107" fmla="*/ 1160 h 1232"/>
                <a:gd name="T108" fmla="*/ 732 w 2768"/>
                <a:gd name="T109" fmla="*/ 1207 h 1232"/>
                <a:gd name="T110" fmla="*/ 647 w 2768"/>
                <a:gd name="T111" fmla="*/ 1224 h 1232"/>
                <a:gd name="T112" fmla="*/ 575 w 2768"/>
                <a:gd name="T113" fmla="*/ 1211 h 1232"/>
                <a:gd name="T114" fmla="*/ 478 w 2768"/>
                <a:gd name="T115" fmla="*/ 1211 h 1232"/>
                <a:gd name="T116" fmla="*/ 359 w 2768"/>
                <a:gd name="T117" fmla="*/ 1076 h 1232"/>
                <a:gd name="T118" fmla="*/ 224 w 2768"/>
                <a:gd name="T119" fmla="*/ 1008 h 1232"/>
                <a:gd name="T120" fmla="*/ 169 w 2768"/>
                <a:gd name="T121" fmla="*/ 953 h 1232"/>
                <a:gd name="T122" fmla="*/ 0 w 2768"/>
                <a:gd name="T123" fmla="*/ 9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8" h="1232">
                  <a:moveTo>
                    <a:pt x="0" y="949"/>
                  </a:moveTo>
                  <a:lnTo>
                    <a:pt x="4" y="944"/>
                  </a:lnTo>
                  <a:lnTo>
                    <a:pt x="8" y="923"/>
                  </a:lnTo>
                  <a:lnTo>
                    <a:pt x="12" y="915"/>
                  </a:lnTo>
                  <a:lnTo>
                    <a:pt x="16" y="902"/>
                  </a:lnTo>
                  <a:lnTo>
                    <a:pt x="29" y="872"/>
                  </a:lnTo>
                  <a:lnTo>
                    <a:pt x="33" y="864"/>
                  </a:lnTo>
                  <a:lnTo>
                    <a:pt x="42" y="843"/>
                  </a:lnTo>
                  <a:lnTo>
                    <a:pt x="46" y="834"/>
                  </a:lnTo>
                  <a:lnTo>
                    <a:pt x="46" y="826"/>
                  </a:lnTo>
                  <a:lnTo>
                    <a:pt x="46" y="822"/>
                  </a:lnTo>
                  <a:lnTo>
                    <a:pt x="50" y="813"/>
                  </a:lnTo>
                  <a:lnTo>
                    <a:pt x="50" y="805"/>
                  </a:lnTo>
                  <a:lnTo>
                    <a:pt x="55" y="796"/>
                  </a:lnTo>
                  <a:lnTo>
                    <a:pt x="55" y="788"/>
                  </a:lnTo>
                  <a:lnTo>
                    <a:pt x="55" y="779"/>
                  </a:lnTo>
                  <a:lnTo>
                    <a:pt x="55" y="775"/>
                  </a:lnTo>
                  <a:lnTo>
                    <a:pt x="50" y="766"/>
                  </a:lnTo>
                  <a:lnTo>
                    <a:pt x="50" y="758"/>
                  </a:lnTo>
                  <a:lnTo>
                    <a:pt x="50" y="754"/>
                  </a:lnTo>
                  <a:lnTo>
                    <a:pt x="55" y="750"/>
                  </a:lnTo>
                  <a:lnTo>
                    <a:pt x="55" y="745"/>
                  </a:lnTo>
                  <a:lnTo>
                    <a:pt x="55" y="741"/>
                  </a:lnTo>
                  <a:lnTo>
                    <a:pt x="59" y="737"/>
                  </a:lnTo>
                  <a:lnTo>
                    <a:pt x="63" y="733"/>
                  </a:lnTo>
                  <a:lnTo>
                    <a:pt x="72" y="728"/>
                  </a:lnTo>
                  <a:lnTo>
                    <a:pt x="76" y="724"/>
                  </a:lnTo>
                  <a:lnTo>
                    <a:pt x="88" y="720"/>
                  </a:lnTo>
                  <a:lnTo>
                    <a:pt x="97" y="716"/>
                  </a:lnTo>
                  <a:lnTo>
                    <a:pt x="101" y="711"/>
                  </a:lnTo>
                  <a:lnTo>
                    <a:pt x="105" y="711"/>
                  </a:lnTo>
                  <a:lnTo>
                    <a:pt x="110" y="707"/>
                  </a:lnTo>
                  <a:lnTo>
                    <a:pt x="110" y="703"/>
                  </a:lnTo>
                  <a:lnTo>
                    <a:pt x="114" y="699"/>
                  </a:lnTo>
                  <a:lnTo>
                    <a:pt x="118" y="695"/>
                  </a:lnTo>
                  <a:lnTo>
                    <a:pt x="122" y="690"/>
                  </a:lnTo>
                  <a:lnTo>
                    <a:pt x="122" y="686"/>
                  </a:lnTo>
                  <a:lnTo>
                    <a:pt x="135" y="665"/>
                  </a:lnTo>
                  <a:lnTo>
                    <a:pt x="135" y="656"/>
                  </a:lnTo>
                  <a:lnTo>
                    <a:pt x="139" y="652"/>
                  </a:lnTo>
                  <a:lnTo>
                    <a:pt x="143" y="644"/>
                  </a:lnTo>
                  <a:lnTo>
                    <a:pt x="148" y="639"/>
                  </a:lnTo>
                  <a:lnTo>
                    <a:pt x="156" y="631"/>
                  </a:lnTo>
                  <a:lnTo>
                    <a:pt x="165" y="618"/>
                  </a:lnTo>
                  <a:lnTo>
                    <a:pt x="173" y="610"/>
                  </a:lnTo>
                  <a:lnTo>
                    <a:pt x="186" y="597"/>
                  </a:lnTo>
                  <a:lnTo>
                    <a:pt x="190" y="593"/>
                  </a:lnTo>
                  <a:lnTo>
                    <a:pt x="199" y="589"/>
                  </a:lnTo>
                  <a:lnTo>
                    <a:pt x="207" y="580"/>
                  </a:lnTo>
                  <a:lnTo>
                    <a:pt x="215" y="572"/>
                  </a:lnTo>
                  <a:lnTo>
                    <a:pt x="224" y="568"/>
                  </a:lnTo>
                  <a:lnTo>
                    <a:pt x="245" y="555"/>
                  </a:lnTo>
                  <a:lnTo>
                    <a:pt x="249" y="551"/>
                  </a:lnTo>
                  <a:lnTo>
                    <a:pt x="262" y="546"/>
                  </a:lnTo>
                  <a:lnTo>
                    <a:pt x="266" y="546"/>
                  </a:lnTo>
                  <a:lnTo>
                    <a:pt x="270" y="542"/>
                  </a:lnTo>
                  <a:lnTo>
                    <a:pt x="270" y="538"/>
                  </a:lnTo>
                  <a:lnTo>
                    <a:pt x="275" y="534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0" y="521"/>
                  </a:lnTo>
                  <a:lnTo>
                    <a:pt x="270" y="517"/>
                  </a:lnTo>
                  <a:lnTo>
                    <a:pt x="266" y="512"/>
                  </a:lnTo>
                  <a:lnTo>
                    <a:pt x="262" y="508"/>
                  </a:lnTo>
                  <a:lnTo>
                    <a:pt x="258" y="508"/>
                  </a:lnTo>
                  <a:lnTo>
                    <a:pt x="258" y="504"/>
                  </a:lnTo>
                  <a:lnTo>
                    <a:pt x="249" y="504"/>
                  </a:lnTo>
                  <a:lnTo>
                    <a:pt x="232" y="496"/>
                  </a:lnTo>
                  <a:lnTo>
                    <a:pt x="228" y="491"/>
                  </a:lnTo>
                  <a:lnTo>
                    <a:pt x="220" y="491"/>
                  </a:lnTo>
                  <a:lnTo>
                    <a:pt x="215" y="487"/>
                  </a:lnTo>
                  <a:lnTo>
                    <a:pt x="211" y="483"/>
                  </a:lnTo>
                  <a:lnTo>
                    <a:pt x="207" y="483"/>
                  </a:lnTo>
                  <a:lnTo>
                    <a:pt x="203" y="479"/>
                  </a:lnTo>
                  <a:lnTo>
                    <a:pt x="199" y="474"/>
                  </a:lnTo>
                  <a:lnTo>
                    <a:pt x="190" y="470"/>
                  </a:lnTo>
                  <a:lnTo>
                    <a:pt x="190" y="466"/>
                  </a:lnTo>
                  <a:lnTo>
                    <a:pt x="186" y="462"/>
                  </a:lnTo>
                  <a:lnTo>
                    <a:pt x="182" y="457"/>
                  </a:lnTo>
                  <a:lnTo>
                    <a:pt x="182" y="453"/>
                  </a:lnTo>
                  <a:lnTo>
                    <a:pt x="177" y="449"/>
                  </a:lnTo>
                  <a:lnTo>
                    <a:pt x="177" y="445"/>
                  </a:lnTo>
                  <a:lnTo>
                    <a:pt x="173" y="441"/>
                  </a:lnTo>
                  <a:lnTo>
                    <a:pt x="173" y="436"/>
                  </a:lnTo>
                  <a:lnTo>
                    <a:pt x="173" y="432"/>
                  </a:lnTo>
                  <a:lnTo>
                    <a:pt x="173" y="428"/>
                  </a:lnTo>
                  <a:lnTo>
                    <a:pt x="173" y="424"/>
                  </a:lnTo>
                  <a:lnTo>
                    <a:pt x="173" y="419"/>
                  </a:lnTo>
                  <a:lnTo>
                    <a:pt x="173" y="415"/>
                  </a:lnTo>
                  <a:lnTo>
                    <a:pt x="177" y="407"/>
                  </a:lnTo>
                  <a:lnTo>
                    <a:pt x="182" y="394"/>
                  </a:lnTo>
                  <a:lnTo>
                    <a:pt x="182" y="385"/>
                  </a:lnTo>
                  <a:lnTo>
                    <a:pt x="182" y="381"/>
                  </a:lnTo>
                  <a:lnTo>
                    <a:pt x="182" y="377"/>
                  </a:lnTo>
                  <a:lnTo>
                    <a:pt x="182" y="373"/>
                  </a:lnTo>
                  <a:lnTo>
                    <a:pt x="182" y="364"/>
                  </a:lnTo>
                  <a:lnTo>
                    <a:pt x="177" y="360"/>
                  </a:lnTo>
                  <a:lnTo>
                    <a:pt x="173" y="347"/>
                  </a:lnTo>
                  <a:lnTo>
                    <a:pt x="173" y="343"/>
                  </a:lnTo>
                  <a:lnTo>
                    <a:pt x="169" y="335"/>
                  </a:lnTo>
                  <a:lnTo>
                    <a:pt x="169" y="330"/>
                  </a:lnTo>
                  <a:lnTo>
                    <a:pt x="165" y="326"/>
                  </a:lnTo>
                  <a:lnTo>
                    <a:pt x="160" y="301"/>
                  </a:lnTo>
                  <a:lnTo>
                    <a:pt x="156" y="280"/>
                  </a:lnTo>
                  <a:lnTo>
                    <a:pt x="156" y="271"/>
                  </a:lnTo>
                  <a:lnTo>
                    <a:pt x="156" y="263"/>
                  </a:lnTo>
                  <a:lnTo>
                    <a:pt x="152" y="258"/>
                  </a:lnTo>
                  <a:lnTo>
                    <a:pt x="152" y="250"/>
                  </a:lnTo>
                  <a:lnTo>
                    <a:pt x="156" y="246"/>
                  </a:lnTo>
                  <a:lnTo>
                    <a:pt x="156" y="242"/>
                  </a:lnTo>
                  <a:lnTo>
                    <a:pt x="156" y="233"/>
                  </a:lnTo>
                  <a:lnTo>
                    <a:pt x="156" y="229"/>
                  </a:lnTo>
                  <a:lnTo>
                    <a:pt x="156" y="216"/>
                  </a:lnTo>
                  <a:lnTo>
                    <a:pt x="160" y="208"/>
                  </a:lnTo>
                  <a:lnTo>
                    <a:pt x="165" y="199"/>
                  </a:lnTo>
                  <a:lnTo>
                    <a:pt x="165" y="191"/>
                  </a:lnTo>
                  <a:lnTo>
                    <a:pt x="169" y="182"/>
                  </a:lnTo>
                  <a:lnTo>
                    <a:pt x="173" y="174"/>
                  </a:lnTo>
                  <a:lnTo>
                    <a:pt x="177" y="170"/>
                  </a:lnTo>
                  <a:lnTo>
                    <a:pt x="177" y="161"/>
                  </a:lnTo>
                  <a:lnTo>
                    <a:pt x="182" y="157"/>
                  </a:lnTo>
                  <a:lnTo>
                    <a:pt x="186" y="157"/>
                  </a:lnTo>
                  <a:lnTo>
                    <a:pt x="190" y="157"/>
                  </a:lnTo>
                  <a:lnTo>
                    <a:pt x="194" y="161"/>
                  </a:lnTo>
                  <a:lnTo>
                    <a:pt x="199" y="165"/>
                  </a:lnTo>
                  <a:lnTo>
                    <a:pt x="207" y="170"/>
                  </a:lnTo>
                  <a:lnTo>
                    <a:pt x="211" y="174"/>
                  </a:lnTo>
                  <a:lnTo>
                    <a:pt x="215" y="178"/>
                  </a:lnTo>
                  <a:lnTo>
                    <a:pt x="224" y="186"/>
                  </a:lnTo>
                  <a:lnTo>
                    <a:pt x="228" y="191"/>
                  </a:lnTo>
                  <a:lnTo>
                    <a:pt x="228" y="195"/>
                  </a:lnTo>
                  <a:lnTo>
                    <a:pt x="237" y="203"/>
                  </a:lnTo>
                  <a:lnTo>
                    <a:pt x="237" y="208"/>
                  </a:lnTo>
                  <a:lnTo>
                    <a:pt x="241" y="208"/>
                  </a:lnTo>
                  <a:lnTo>
                    <a:pt x="245" y="208"/>
                  </a:lnTo>
                  <a:lnTo>
                    <a:pt x="249" y="208"/>
                  </a:lnTo>
                  <a:lnTo>
                    <a:pt x="254" y="208"/>
                  </a:lnTo>
                  <a:lnTo>
                    <a:pt x="258" y="208"/>
                  </a:lnTo>
                  <a:lnTo>
                    <a:pt x="266" y="203"/>
                  </a:lnTo>
                  <a:lnTo>
                    <a:pt x="270" y="203"/>
                  </a:lnTo>
                  <a:lnTo>
                    <a:pt x="292" y="195"/>
                  </a:lnTo>
                  <a:lnTo>
                    <a:pt x="304" y="186"/>
                  </a:lnTo>
                  <a:lnTo>
                    <a:pt x="317" y="182"/>
                  </a:lnTo>
                  <a:lnTo>
                    <a:pt x="330" y="174"/>
                  </a:lnTo>
                  <a:lnTo>
                    <a:pt x="342" y="170"/>
                  </a:lnTo>
                  <a:lnTo>
                    <a:pt x="359" y="165"/>
                  </a:lnTo>
                  <a:lnTo>
                    <a:pt x="368" y="161"/>
                  </a:lnTo>
                  <a:lnTo>
                    <a:pt x="385" y="157"/>
                  </a:lnTo>
                  <a:lnTo>
                    <a:pt x="393" y="157"/>
                  </a:lnTo>
                  <a:lnTo>
                    <a:pt x="397" y="153"/>
                  </a:lnTo>
                  <a:lnTo>
                    <a:pt x="406" y="153"/>
                  </a:lnTo>
                  <a:lnTo>
                    <a:pt x="410" y="153"/>
                  </a:lnTo>
                  <a:lnTo>
                    <a:pt x="414" y="153"/>
                  </a:lnTo>
                  <a:lnTo>
                    <a:pt x="423" y="157"/>
                  </a:lnTo>
                  <a:lnTo>
                    <a:pt x="427" y="157"/>
                  </a:lnTo>
                  <a:lnTo>
                    <a:pt x="431" y="157"/>
                  </a:lnTo>
                  <a:lnTo>
                    <a:pt x="436" y="157"/>
                  </a:lnTo>
                  <a:lnTo>
                    <a:pt x="444" y="148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4"/>
                  </a:lnTo>
                  <a:lnTo>
                    <a:pt x="465" y="140"/>
                  </a:lnTo>
                  <a:lnTo>
                    <a:pt x="469" y="140"/>
                  </a:lnTo>
                  <a:lnTo>
                    <a:pt x="478" y="140"/>
                  </a:lnTo>
                  <a:lnTo>
                    <a:pt x="486" y="140"/>
                  </a:lnTo>
                  <a:lnTo>
                    <a:pt x="529" y="144"/>
                  </a:lnTo>
                  <a:lnTo>
                    <a:pt x="541" y="144"/>
                  </a:lnTo>
                  <a:lnTo>
                    <a:pt x="546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80" y="144"/>
                  </a:lnTo>
                  <a:lnTo>
                    <a:pt x="584" y="144"/>
                  </a:lnTo>
                  <a:lnTo>
                    <a:pt x="596" y="144"/>
                  </a:lnTo>
                  <a:lnTo>
                    <a:pt x="605" y="144"/>
                  </a:lnTo>
                  <a:lnTo>
                    <a:pt x="613" y="144"/>
                  </a:lnTo>
                  <a:lnTo>
                    <a:pt x="618" y="144"/>
                  </a:lnTo>
                  <a:lnTo>
                    <a:pt x="664" y="148"/>
                  </a:lnTo>
                  <a:lnTo>
                    <a:pt x="673" y="153"/>
                  </a:lnTo>
                  <a:lnTo>
                    <a:pt x="681" y="153"/>
                  </a:lnTo>
                  <a:lnTo>
                    <a:pt x="698" y="157"/>
                  </a:lnTo>
                  <a:lnTo>
                    <a:pt x="707" y="157"/>
                  </a:lnTo>
                  <a:lnTo>
                    <a:pt x="715" y="161"/>
                  </a:lnTo>
                  <a:lnTo>
                    <a:pt x="723" y="161"/>
                  </a:lnTo>
                  <a:lnTo>
                    <a:pt x="745" y="170"/>
                  </a:lnTo>
                  <a:lnTo>
                    <a:pt x="753" y="174"/>
                  </a:lnTo>
                  <a:lnTo>
                    <a:pt x="762" y="174"/>
                  </a:lnTo>
                  <a:lnTo>
                    <a:pt x="795" y="182"/>
                  </a:lnTo>
                  <a:lnTo>
                    <a:pt x="825" y="186"/>
                  </a:lnTo>
                  <a:lnTo>
                    <a:pt x="834" y="191"/>
                  </a:lnTo>
                  <a:lnTo>
                    <a:pt x="838" y="191"/>
                  </a:lnTo>
                  <a:lnTo>
                    <a:pt x="846" y="191"/>
                  </a:lnTo>
                  <a:lnTo>
                    <a:pt x="850" y="191"/>
                  </a:lnTo>
                  <a:lnTo>
                    <a:pt x="859" y="191"/>
                  </a:lnTo>
                  <a:lnTo>
                    <a:pt x="867" y="191"/>
                  </a:lnTo>
                  <a:lnTo>
                    <a:pt x="876" y="191"/>
                  </a:lnTo>
                  <a:lnTo>
                    <a:pt x="884" y="191"/>
                  </a:lnTo>
                  <a:lnTo>
                    <a:pt x="914" y="186"/>
                  </a:lnTo>
                  <a:lnTo>
                    <a:pt x="918" y="186"/>
                  </a:lnTo>
                  <a:lnTo>
                    <a:pt x="931" y="186"/>
                  </a:lnTo>
                  <a:lnTo>
                    <a:pt x="939" y="186"/>
                  </a:lnTo>
                  <a:lnTo>
                    <a:pt x="944" y="186"/>
                  </a:lnTo>
                  <a:lnTo>
                    <a:pt x="956" y="191"/>
                  </a:lnTo>
                  <a:lnTo>
                    <a:pt x="969" y="191"/>
                  </a:lnTo>
                  <a:lnTo>
                    <a:pt x="977" y="195"/>
                  </a:lnTo>
                  <a:lnTo>
                    <a:pt x="1024" y="203"/>
                  </a:lnTo>
                  <a:lnTo>
                    <a:pt x="1028" y="203"/>
                  </a:lnTo>
                  <a:lnTo>
                    <a:pt x="1041" y="203"/>
                  </a:lnTo>
                  <a:lnTo>
                    <a:pt x="1045" y="203"/>
                  </a:lnTo>
                  <a:lnTo>
                    <a:pt x="1062" y="208"/>
                  </a:lnTo>
                  <a:lnTo>
                    <a:pt x="1066" y="208"/>
                  </a:lnTo>
                  <a:lnTo>
                    <a:pt x="1079" y="208"/>
                  </a:lnTo>
                  <a:lnTo>
                    <a:pt x="1083" y="208"/>
                  </a:lnTo>
                  <a:lnTo>
                    <a:pt x="1096" y="203"/>
                  </a:lnTo>
                  <a:lnTo>
                    <a:pt x="1113" y="203"/>
                  </a:lnTo>
                  <a:lnTo>
                    <a:pt x="1121" y="203"/>
                  </a:lnTo>
                  <a:lnTo>
                    <a:pt x="1176" y="195"/>
                  </a:lnTo>
                  <a:lnTo>
                    <a:pt x="1198" y="191"/>
                  </a:lnTo>
                  <a:lnTo>
                    <a:pt x="1219" y="186"/>
                  </a:lnTo>
                  <a:lnTo>
                    <a:pt x="1231" y="182"/>
                  </a:lnTo>
                  <a:lnTo>
                    <a:pt x="1240" y="182"/>
                  </a:lnTo>
                  <a:lnTo>
                    <a:pt x="1248" y="178"/>
                  </a:lnTo>
                  <a:lnTo>
                    <a:pt x="1253" y="178"/>
                  </a:lnTo>
                  <a:lnTo>
                    <a:pt x="1257" y="174"/>
                  </a:lnTo>
                  <a:lnTo>
                    <a:pt x="1265" y="174"/>
                  </a:lnTo>
                  <a:lnTo>
                    <a:pt x="1274" y="165"/>
                  </a:lnTo>
                  <a:lnTo>
                    <a:pt x="1278" y="161"/>
                  </a:lnTo>
                  <a:lnTo>
                    <a:pt x="1286" y="157"/>
                  </a:lnTo>
                  <a:lnTo>
                    <a:pt x="1291" y="153"/>
                  </a:lnTo>
                  <a:lnTo>
                    <a:pt x="1299" y="144"/>
                  </a:lnTo>
                  <a:lnTo>
                    <a:pt x="1316" y="127"/>
                  </a:lnTo>
                  <a:lnTo>
                    <a:pt x="1320" y="119"/>
                  </a:lnTo>
                  <a:lnTo>
                    <a:pt x="1333" y="110"/>
                  </a:lnTo>
                  <a:lnTo>
                    <a:pt x="1337" y="106"/>
                  </a:lnTo>
                  <a:lnTo>
                    <a:pt x="1342" y="102"/>
                  </a:lnTo>
                  <a:lnTo>
                    <a:pt x="1354" y="98"/>
                  </a:lnTo>
                  <a:lnTo>
                    <a:pt x="1363" y="89"/>
                  </a:lnTo>
                  <a:lnTo>
                    <a:pt x="1375" y="81"/>
                  </a:lnTo>
                  <a:lnTo>
                    <a:pt x="1401" y="68"/>
                  </a:lnTo>
                  <a:lnTo>
                    <a:pt x="1409" y="64"/>
                  </a:lnTo>
                  <a:lnTo>
                    <a:pt x="1413" y="59"/>
                  </a:lnTo>
                  <a:lnTo>
                    <a:pt x="1422" y="55"/>
                  </a:lnTo>
                  <a:lnTo>
                    <a:pt x="1426" y="51"/>
                  </a:lnTo>
                  <a:lnTo>
                    <a:pt x="1430" y="47"/>
                  </a:lnTo>
                  <a:lnTo>
                    <a:pt x="1439" y="38"/>
                  </a:lnTo>
                  <a:lnTo>
                    <a:pt x="1443" y="34"/>
                  </a:lnTo>
                  <a:lnTo>
                    <a:pt x="1456" y="21"/>
                  </a:lnTo>
                  <a:lnTo>
                    <a:pt x="1477" y="0"/>
                  </a:lnTo>
                  <a:lnTo>
                    <a:pt x="1477" y="4"/>
                  </a:lnTo>
                  <a:lnTo>
                    <a:pt x="1481" y="9"/>
                  </a:lnTo>
                  <a:lnTo>
                    <a:pt x="1485" y="17"/>
                  </a:lnTo>
                  <a:lnTo>
                    <a:pt x="1490" y="26"/>
                  </a:lnTo>
                  <a:lnTo>
                    <a:pt x="1494" y="30"/>
                  </a:lnTo>
                  <a:lnTo>
                    <a:pt x="1498" y="38"/>
                  </a:lnTo>
                  <a:lnTo>
                    <a:pt x="1502" y="43"/>
                  </a:lnTo>
                  <a:lnTo>
                    <a:pt x="1511" y="51"/>
                  </a:lnTo>
                  <a:lnTo>
                    <a:pt x="1515" y="59"/>
                  </a:lnTo>
                  <a:lnTo>
                    <a:pt x="1524" y="64"/>
                  </a:lnTo>
                  <a:lnTo>
                    <a:pt x="1528" y="72"/>
                  </a:lnTo>
                  <a:lnTo>
                    <a:pt x="1536" y="76"/>
                  </a:lnTo>
                  <a:lnTo>
                    <a:pt x="1540" y="81"/>
                  </a:lnTo>
                  <a:lnTo>
                    <a:pt x="1545" y="85"/>
                  </a:lnTo>
                  <a:lnTo>
                    <a:pt x="1549" y="89"/>
                  </a:lnTo>
                  <a:lnTo>
                    <a:pt x="1557" y="93"/>
                  </a:lnTo>
                  <a:lnTo>
                    <a:pt x="1566" y="98"/>
                  </a:lnTo>
                  <a:lnTo>
                    <a:pt x="1570" y="102"/>
                  </a:lnTo>
                  <a:lnTo>
                    <a:pt x="1579" y="102"/>
                  </a:lnTo>
                  <a:lnTo>
                    <a:pt x="1587" y="106"/>
                  </a:lnTo>
                  <a:lnTo>
                    <a:pt x="1591" y="110"/>
                  </a:lnTo>
                  <a:lnTo>
                    <a:pt x="1600" y="114"/>
                  </a:lnTo>
                  <a:lnTo>
                    <a:pt x="1608" y="114"/>
                  </a:lnTo>
                  <a:lnTo>
                    <a:pt x="1617" y="119"/>
                  </a:lnTo>
                  <a:lnTo>
                    <a:pt x="1625" y="119"/>
                  </a:lnTo>
                  <a:lnTo>
                    <a:pt x="1629" y="123"/>
                  </a:lnTo>
                  <a:lnTo>
                    <a:pt x="1638" y="123"/>
                  </a:lnTo>
                  <a:lnTo>
                    <a:pt x="1651" y="127"/>
                  </a:lnTo>
                  <a:lnTo>
                    <a:pt x="1659" y="127"/>
                  </a:lnTo>
                  <a:lnTo>
                    <a:pt x="1672" y="127"/>
                  </a:lnTo>
                  <a:lnTo>
                    <a:pt x="1684" y="127"/>
                  </a:lnTo>
                  <a:lnTo>
                    <a:pt x="1697" y="127"/>
                  </a:lnTo>
                  <a:lnTo>
                    <a:pt x="1748" y="127"/>
                  </a:lnTo>
                  <a:lnTo>
                    <a:pt x="1761" y="127"/>
                  </a:lnTo>
                  <a:lnTo>
                    <a:pt x="1769" y="127"/>
                  </a:lnTo>
                  <a:lnTo>
                    <a:pt x="1786" y="127"/>
                  </a:lnTo>
                  <a:lnTo>
                    <a:pt x="1799" y="123"/>
                  </a:lnTo>
                  <a:lnTo>
                    <a:pt x="1807" y="123"/>
                  </a:lnTo>
                  <a:lnTo>
                    <a:pt x="1816" y="123"/>
                  </a:lnTo>
                  <a:lnTo>
                    <a:pt x="1862" y="114"/>
                  </a:lnTo>
                  <a:lnTo>
                    <a:pt x="1888" y="110"/>
                  </a:lnTo>
                  <a:lnTo>
                    <a:pt x="1896" y="106"/>
                  </a:lnTo>
                  <a:lnTo>
                    <a:pt x="1909" y="106"/>
                  </a:lnTo>
                  <a:lnTo>
                    <a:pt x="1917" y="102"/>
                  </a:lnTo>
                  <a:lnTo>
                    <a:pt x="1926" y="98"/>
                  </a:lnTo>
                  <a:lnTo>
                    <a:pt x="1938" y="98"/>
                  </a:lnTo>
                  <a:lnTo>
                    <a:pt x="1968" y="85"/>
                  </a:lnTo>
                  <a:lnTo>
                    <a:pt x="2027" y="64"/>
                  </a:lnTo>
                  <a:lnTo>
                    <a:pt x="2040" y="59"/>
                  </a:lnTo>
                  <a:lnTo>
                    <a:pt x="2053" y="55"/>
                  </a:lnTo>
                  <a:lnTo>
                    <a:pt x="2065" y="51"/>
                  </a:lnTo>
                  <a:lnTo>
                    <a:pt x="2078" y="51"/>
                  </a:lnTo>
                  <a:lnTo>
                    <a:pt x="2091" y="47"/>
                  </a:lnTo>
                  <a:lnTo>
                    <a:pt x="2104" y="43"/>
                  </a:lnTo>
                  <a:lnTo>
                    <a:pt x="2133" y="38"/>
                  </a:lnTo>
                  <a:lnTo>
                    <a:pt x="2146" y="34"/>
                  </a:lnTo>
                  <a:lnTo>
                    <a:pt x="2167" y="30"/>
                  </a:lnTo>
                  <a:lnTo>
                    <a:pt x="2188" y="26"/>
                  </a:lnTo>
                  <a:lnTo>
                    <a:pt x="2201" y="21"/>
                  </a:lnTo>
                  <a:lnTo>
                    <a:pt x="2235" y="13"/>
                  </a:lnTo>
                  <a:lnTo>
                    <a:pt x="2252" y="9"/>
                  </a:lnTo>
                  <a:lnTo>
                    <a:pt x="2256" y="9"/>
                  </a:lnTo>
                  <a:lnTo>
                    <a:pt x="2264" y="9"/>
                  </a:lnTo>
                  <a:lnTo>
                    <a:pt x="2273" y="9"/>
                  </a:lnTo>
                  <a:lnTo>
                    <a:pt x="2281" y="4"/>
                  </a:lnTo>
                  <a:lnTo>
                    <a:pt x="2290" y="4"/>
                  </a:lnTo>
                  <a:lnTo>
                    <a:pt x="2294" y="4"/>
                  </a:lnTo>
                  <a:lnTo>
                    <a:pt x="2298" y="9"/>
                  </a:lnTo>
                  <a:lnTo>
                    <a:pt x="2307" y="9"/>
                  </a:lnTo>
                  <a:lnTo>
                    <a:pt x="2311" y="9"/>
                  </a:lnTo>
                  <a:lnTo>
                    <a:pt x="2319" y="13"/>
                  </a:lnTo>
                  <a:lnTo>
                    <a:pt x="2324" y="13"/>
                  </a:lnTo>
                  <a:lnTo>
                    <a:pt x="2332" y="17"/>
                  </a:lnTo>
                  <a:lnTo>
                    <a:pt x="2336" y="21"/>
                  </a:lnTo>
                  <a:lnTo>
                    <a:pt x="2345" y="26"/>
                  </a:lnTo>
                  <a:lnTo>
                    <a:pt x="2366" y="38"/>
                  </a:lnTo>
                  <a:lnTo>
                    <a:pt x="2379" y="47"/>
                  </a:lnTo>
                  <a:lnTo>
                    <a:pt x="2383" y="51"/>
                  </a:lnTo>
                  <a:lnTo>
                    <a:pt x="2396" y="59"/>
                  </a:lnTo>
                  <a:lnTo>
                    <a:pt x="2408" y="64"/>
                  </a:lnTo>
                  <a:lnTo>
                    <a:pt x="2417" y="68"/>
                  </a:lnTo>
                  <a:lnTo>
                    <a:pt x="2425" y="72"/>
                  </a:lnTo>
                  <a:lnTo>
                    <a:pt x="2438" y="76"/>
                  </a:lnTo>
                  <a:lnTo>
                    <a:pt x="2446" y="81"/>
                  </a:lnTo>
                  <a:lnTo>
                    <a:pt x="2459" y="89"/>
                  </a:lnTo>
                  <a:lnTo>
                    <a:pt x="2489" y="102"/>
                  </a:lnTo>
                  <a:lnTo>
                    <a:pt x="2497" y="106"/>
                  </a:lnTo>
                  <a:lnTo>
                    <a:pt x="2501" y="110"/>
                  </a:lnTo>
                  <a:lnTo>
                    <a:pt x="2510" y="110"/>
                  </a:lnTo>
                  <a:lnTo>
                    <a:pt x="2531" y="114"/>
                  </a:lnTo>
                  <a:lnTo>
                    <a:pt x="2548" y="119"/>
                  </a:lnTo>
                  <a:lnTo>
                    <a:pt x="2552" y="123"/>
                  </a:lnTo>
                  <a:lnTo>
                    <a:pt x="2561" y="123"/>
                  </a:lnTo>
                  <a:lnTo>
                    <a:pt x="2565" y="123"/>
                  </a:lnTo>
                  <a:lnTo>
                    <a:pt x="2569" y="123"/>
                  </a:lnTo>
                  <a:lnTo>
                    <a:pt x="2573" y="123"/>
                  </a:lnTo>
                  <a:lnTo>
                    <a:pt x="2582" y="119"/>
                  </a:lnTo>
                  <a:lnTo>
                    <a:pt x="2586" y="114"/>
                  </a:lnTo>
                  <a:lnTo>
                    <a:pt x="2590" y="114"/>
                  </a:lnTo>
                  <a:lnTo>
                    <a:pt x="2595" y="110"/>
                  </a:lnTo>
                  <a:lnTo>
                    <a:pt x="2603" y="102"/>
                  </a:lnTo>
                  <a:lnTo>
                    <a:pt x="2612" y="98"/>
                  </a:lnTo>
                  <a:lnTo>
                    <a:pt x="2624" y="85"/>
                  </a:lnTo>
                  <a:lnTo>
                    <a:pt x="2628" y="81"/>
                  </a:lnTo>
                  <a:lnTo>
                    <a:pt x="2637" y="72"/>
                  </a:lnTo>
                  <a:lnTo>
                    <a:pt x="2637" y="68"/>
                  </a:lnTo>
                  <a:lnTo>
                    <a:pt x="2641" y="64"/>
                  </a:lnTo>
                  <a:lnTo>
                    <a:pt x="2641" y="68"/>
                  </a:lnTo>
                  <a:lnTo>
                    <a:pt x="2645" y="72"/>
                  </a:lnTo>
                  <a:lnTo>
                    <a:pt x="2650" y="76"/>
                  </a:lnTo>
                  <a:lnTo>
                    <a:pt x="2654" y="85"/>
                  </a:lnTo>
                  <a:lnTo>
                    <a:pt x="2658" y="106"/>
                  </a:lnTo>
                  <a:lnTo>
                    <a:pt x="2675" y="144"/>
                  </a:lnTo>
                  <a:lnTo>
                    <a:pt x="2679" y="153"/>
                  </a:lnTo>
                  <a:lnTo>
                    <a:pt x="2684" y="165"/>
                  </a:lnTo>
                  <a:lnTo>
                    <a:pt x="2688" y="174"/>
                  </a:lnTo>
                  <a:lnTo>
                    <a:pt x="2692" y="178"/>
                  </a:lnTo>
                  <a:lnTo>
                    <a:pt x="2700" y="195"/>
                  </a:lnTo>
                  <a:lnTo>
                    <a:pt x="2700" y="199"/>
                  </a:lnTo>
                  <a:lnTo>
                    <a:pt x="2705" y="203"/>
                  </a:lnTo>
                  <a:lnTo>
                    <a:pt x="2709" y="212"/>
                  </a:lnTo>
                  <a:lnTo>
                    <a:pt x="2713" y="225"/>
                  </a:lnTo>
                  <a:lnTo>
                    <a:pt x="2717" y="237"/>
                  </a:lnTo>
                  <a:lnTo>
                    <a:pt x="2726" y="263"/>
                  </a:lnTo>
                  <a:lnTo>
                    <a:pt x="2730" y="271"/>
                  </a:lnTo>
                  <a:lnTo>
                    <a:pt x="2730" y="280"/>
                  </a:lnTo>
                  <a:lnTo>
                    <a:pt x="2734" y="288"/>
                  </a:lnTo>
                  <a:lnTo>
                    <a:pt x="2739" y="292"/>
                  </a:lnTo>
                  <a:lnTo>
                    <a:pt x="2747" y="313"/>
                  </a:lnTo>
                  <a:lnTo>
                    <a:pt x="2751" y="322"/>
                  </a:lnTo>
                  <a:lnTo>
                    <a:pt x="2755" y="326"/>
                  </a:lnTo>
                  <a:lnTo>
                    <a:pt x="2755" y="335"/>
                  </a:lnTo>
                  <a:lnTo>
                    <a:pt x="2760" y="339"/>
                  </a:lnTo>
                  <a:lnTo>
                    <a:pt x="2760" y="347"/>
                  </a:lnTo>
                  <a:lnTo>
                    <a:pt x="2764" y="356"/>
                  </a:lnTo>
                  <a:lnTo>
                    <a:pt x="2764" y="369"/>
                  </a:lnTo>
                  <a:lnTo>
                    <a:pt x="2764" y="385"/>
                  </a:lnTo>
                  <a:lnTo>
                    <a:pt x="2768" y="394"/>
                  </a:lnTo>
                  <a:lnTo>
                    <a:pt x="2768" y="402"/>
                  </a:lnTo>
                  <a:lnTo>
                    <a:pt x="2768" y="415"/>
                  </a:lnTo>
                  <a:lnTo>
                    <a:pt x="2768" y="424"/>
                  </a:lnTo>
                  <a:lnTo>
                    <a:pt x="2768" y="428"/>
                  </a:lnTo>
                  <a:lnTo>
                    <a:pt x="2768" y="432"/>
                  </a:lnTo>
                  <a:lnTo>
                    <a:pt x="2768" y="436"/>
                  </a:lnTo>
                  <a:lnTo>
                    <a:pt x="2764" y="445"/>
                  </a:lnTo>
                  <a:lnTo>
                    <a:pt x="2764" y="449"/>
                  </a:lnTo>
                  <a:lnTo>
                    <a:pt x="2760" y="453"/>
                  </a:lnTo>
                  <a:lnTo>
                    <a:pt x="2755" y="457"/>
                  </a:lnTo>
                  <a:lnTo>
                    <a:pt x="2751" y="462"/>
                  </a:lnTo>
                  <a:lnTo>
                    <a:pt x="2747" y="462"/>
                  </a:lnTo>
                  <a:lnTo>
                    <a:pt x="2739" y="466"/>
                  </a:lnTo>
                  <a:lnTo>
                    <a:pt x="2734" y="470"/>
                  </a:lnTo>
                  <a:lnTo>
                    <a:pt x="2730" y="470"/>
                  </a:lnTo>
                  <a:lnTo>
                    <a:pt x="2722" y="470"/>
                  </a:lnTo>
                  <a:lnTo>
                    <a:pt x="2709" y="474"/>
                  </a:lnTo>
                  <a:lnTo>
                    <a:pt x="2700" y="479"/>
                  </a:lnTo>
                  <a:lnTo>
                    <a:pt x="2688" y="479"/>
                  </a:lnTo>
                  <a:lnTo>
                    <a:pt x="2675" y="479"/>
                  </a:lnTo>
                  <a:lnTo>
                    <a:pt x="2671" y="483"/>
                  </a:lnTo>
                  <a:lnTo>
                    <a:pt x="2667" y="483"/>
                  </a:lnTo>
                  <a:lnTo>
                    <a:pt x="2658" y="483"/>
                  </a:lnTo>
                  <a:lnTo>
                    <a:pt x="2650" y="483"/>
                  </a:lnTo>
                  <a:lnTo>
                    <a:pt x="2645" y="483"/>
                  </a:lnTo>
                  <a:lnTo>
                    <a:pt x="2637" y="483"/>
                  </a:lnTo>
                  <a:lnTo>
                    <a:pt x="2633" y="479"/>
                  </a:lnTo>
                  <a:lnTo>
                    <a:pt x="2616" y="479"/>
                  </a:lnTo>
                  <a:lnTo>
                    <a:pt x="2612" y="474"/>
                  </a:lnTo>
                  <a:lnTo>
                    <a:pt x="2607" y="474"/>
                  </a:lnTo>
                  <a:lnTo>
                    <a:pt x="2603" y="474"/>
                  </a:lnTo>
                  <a:lnTo>
                    <a:pt x="2599" y="479"/>
                  </a:lnTo>
                  <a:lnTo>
                    <a:pt x="2595" y="483"/>
                  </a:lnTo>
                  <a:lnTo>
                    <a:pt x="2590" y="487"/>
                  </a:lnTo>
                  <a:lnTo>
                    <a:pt x="2590" y="491"/>
                  </a:lnTo>
                  <a:lnTo>
                    <a:pt x="2586" y="496"/>
                  </a:lnTo>
                  <a:lnTo>
                    <a:pt x="2586" y="500"/>
                  </a:lnTo>
                  <a:lnTo>
                    <a:pt x="2582" y="504"/>
                  </a:lnTo>
                  <a:lnTo>
                    <a:pt x="2582" y="512"/>
                  </a:lnTo>
                  <a:lnTo>
                    <a:pt x="2582" y="517"/>
                  </a:lnTo>
                  <a:lnTo>
                    <a:pt x="2578" y="521"/>
                  </a:lnTo>
                  <a:lnTo>
                    <a:pt x="2578" y="525"/>
                  </a:lnTo>
                  <a:lnTo>
                    <a:pt x="2578" y="534"/>
                  </a:lnTo>
                  <a:lnTo>
                    <a:pt x="2578" y="542"/>
                  </a:lnTo>
                  <a:lnTo>
                    <a:pt x="2578" y="551"/>
                  </a:lnTo>
                  <a:lnTo>
                    <a:pt x="2578" y="572"/>
                  </a:lnTo>
                  <a:lnTo>
                    <a:pt x="2578" y="584"/>
                  </a:lnTo>
                  <a:lnTo>
                    <a:pt x="2578" y="593"/>
                  </a:lnTo>
                  <a:lnTo>
                    <a:pt x="2578" y="597"/>
                  </a:lnTo>
                  <a:lnTo>
                    <a:pt x="2578" y="606"/>
                  </a:lnTo>
                  <a:lnTo>
                    <a:pt x="2578" y="610"/>
                  </a:lnTo>
                  <a:lnTo>
                    <a:pt x="2573" y="614"/>
                  </a:lnTo>
                  <a:lnTo>
                    <a:pt x="2573" y="618"/>
                  </a:lnTo>
                  <a:lnTo>
                    <a:pt x="2569" y="635"/>
                  </a:lnTo>
                  <a:lnTo>
                    <a:pt x="2565" y="644"/>
                  </a:lnTo>
                  <a:lnTo>
                    <a:pt x="2561" y="648"/>
                  </a:lnTo>
                  <a:lnTo>
                    <a:pt x="2561" y="656"/>
                  </a:lnTo>
                  <a:lnTo>
                    <a:pt x="2561" y="661"/>
                  </a:lnTo>
                  <a:lnTo>
                    <a:pt x="2557" y="665"/>
                  </a:lnTo>
                  <a:lnTo>
                    <a:pt x="2557" y="673"/>
                  </a:lnTo>
                  <a:lnTo>
                    <a:pt x="2557" y="690"/>
                  </a:lnTo>
                  <a:lnTo>
                    <a:pt x="2557" y="695"/>
                  </a:lnTo>
                  <a:lnTo>
                    <a:pt x="2557" y="703"/>
                  </a:lnTo>
                  <a:lnTo>
                    <a:pt x="2552" y="716"/>
                  </a:lnTo>
                  <a:lnTo>
                    <a:pt x="2552" y="728"/>
                  </a:lnTo>
                  <a:lnTo>
                    <a:pt x="2548" y="741"/>
                  </a:lnTo>
                  <a:lnTo>
                    <a:pt x="2544" y="758"/>
                  </a:lnTo>
                  <a:lnTo>
                    <a:pt x="2544" y="762"/>
                  </a:lnTo>
                  <a:lnTo>
                    <a:pt x="2535" y="758"/>
                  </a:lnTo>
                  <a:lnTo>
                    <a:pt x="2531" y="758"/>
                  </a:lnTo>
                  <a:lnTo>
                    <a:pt x="2523" y="754"/>
                  </a:lnTo>
                  <a:lnTo>
                    <a:pt x="2518" y="750"/>
                  </a:lnTo>
                  <a:lnTo>
                    <a:pt x="2510" y="745"/>
                  </a:lnTo>
                  <a:lnTo>
                    <a:pt x="2501" y="741"/>
                  </a:lnTo>
                  <a:lnTo>
                    <a:pt x="2493" y="741"/>
                  </a:lnTo>
                  <a:lnTo>
                    <a:pt x="2485" y="737"/>
                  </a:lnTo>
                  <a:lnTo>
                    <a:pt x="2476" y="737"/>
                  </a:lnTo>
                  <a:lnTo>
                    <a:pt x="2468" y="737"/>
                  </a:lnTo>
                  <a:lnTo>
                    <a:pt x="2455" y="733"/>
                  </a:lnTo>
                  <a:lnTo>
                    <a:pt x="2451" y="733"/>
                  </a:lnTo>
                  <a:lnTo>
                    <a:pt x="2442" y="733"/>
                  </a:lnTo>
                  <a:lnTo>
                    <a:pt x="2438" y="733"/>
                  </a:lnTo>
                  <a:lnTo>
                    <a:pt x="2421" y="724"/>
                  </a:lnTo>
                  <a:lnTo>
                    <a:pt x="2417" y="724"/>
                  </a:lnTo>
                  <a:lnTo>
                    <a:pt x="2413" y="724"/>
                  </a:lnTo>
                  <a:lnTo>
                    <a:pt x="2404" y="720"/>
                  </a:lnTo>
                  <a:lnTo>
                    <a:pt x="2400" y="720"/>
                  </a:lnTo>
                  <a:lnTo>
                    <a:pt x="2396" y="720"/>
                  </a:lnTo>
                  <a:lnTo>
                    <a:pt x="2391" y="720"/>
                  </a:lnTo>
                  <a:lnTo>
                    <a:pt x="2383" y="724"/>
                  </a:lnTo>
                  <a:lnTo>
                    <a:pt x="2379" y="724"/>
                  </a:lnTo>
                  <a:lnTo>
                    <a:pt x="2370" y="724"/>
                  </a:lnTo>
                  <a:lnTo>
                    <a:pt x="2366" y="728"/>
                  </a:lnTo>
                  <a:lnTo>
                    <a:pt x="2358" y="733"/>
                  </a:lnTo>
                  <a:lnTo>
                    <a:pt x="2358" y="737"/>
                  </a:lnTo>
                  <a:lnTo>
                    <a:pt x="2353" y="737"/>
                  </a:lnTo>
                  <a:lnTo>
                    <a:pt x="2349" y="741"/>
                  </a:lnTo>
                  <a:lnTo>
                    <a:pt x="2345" y="745"/>
                  </a:lnTo>
                  <a:lnTo>
                    <a:pt x="2345" y="754"/>
                  </a:lnTo>
                  <a:lnTo>
                    <a:pt x="2341" y="758"/>
                  </a:lnTo>
                  <a:lnTo>
                    <a:pt x="2332" y="779"/>
                  </a:lnTo>
                  <a:lnTo>
                    <a:pt x="2332" y="788"/>
                  </a:lnTo>
                  <a:lnTo>
                    <a:pt x="2328" y="796"/>
                  </a:lnTo>
                  <a:lnTo>
                    <a:pt x="2324" y="800"/>
                  </a:lnTo>
                  <a:lnTo>
                    <a:pt x="2319" y="805"/>
                  </a:lnTo>
                  <a:lnTo>
                    <a:pt x="2315" y="809"/>
                  </a:lnTo>
                  <a:lnTo>
                    <a:pt x="2315" y="813"/>
                  </a:lnTo>
                  <a:lnTo>
                    <a:pt x="2311" y="813"/>
                  </a:lnTo>
                  <a:lnTo>
                    <a:pt x="2307" y="817"/>
                  </a:lnTo>
                  <a:lnTo>
                    <a:pt x="2303" y="817"/>
                  </a:lnTo>
                  <a:lnTo>
                    <a:pt x="2298" y="822"/>
                  </a:lnTo>
                  <a:lnTo>
                    <a:pt x="2294" y="822"/>
                  </a:lnTo>
                  <a:lnTo>
                    <a:pt x="2290" y="822"/>
                  </a:lnTo>
                  <a:lnTo>
                    <a:pt x="2286" y="826"/>
                  </a:lnTo>
                  <a:lnTo>
                    <a:pt x="2281" y="826"/>
                  </a:lnTo>
                  <a:lnTo>
                    <a:pt x="2273" y="826"/>
                  </a:lnTo>
                  <a:lnTo>
                    <a:pt x="2247" y="826"/>
                  </a:lnTo>
                  <a:lnTo>
                    <a:pt x="2239" y="830"/>
                  </a:lnTo>
                  <a:lnTo>
                    <a:pt x="2235" y="830"/>
                  </a:lnTo>
                  <a:lnTo>
                    <a:pt x="2222" y="830"/>
                  </a:lnTo>
                  <a:lnTo>
                    <a:pt x="2205" y="838"/>
                  </a:lnTo>
                  <a:lnTo>
                    <a:pt x="2192" y="838"/>
                  </a:lnTo>
                  <a:lnTo>
                    <a:pt x="2150" y="847"/>
                  </a:lnTo>
                  <a:lnTo>
                    <a:pt x="2146" y="847"/>
                  </a:lnTo>
                  <a:lnTo>
                    <a:pt x="2137" y="847"/>
                  </a:lnTo>
                  <a:lnTo>
                    <a:pt x="2129" y="851"/>
                  </a:lnTo>
                  <a:lnTo>
                    <a:pt x="2129" y="847"/>
                  </a:lnTo>
                  <a:lnTo>
                    <a:pt x="2125" y="847"/>
                  </a:lnTo>
                  <a:lnTo>
                    <a:pt x="2116" y="847"/>
                  </a:lnTo>
                  <a:lnTo>
                    <a:pt x="2112" y="847"/>
                  </a:lnTo>
                  <a:lnTo>
                    <a:pt x="2104" y="843"/>
                  </a:lnTo>
                  <a:lnTo>
                    <a:pt x="2091" y="838"/>
                  </a:lnTo>
                  <a:lnTo>
                    <a:pt x="2087" y="834"/>
                  </a:lnTo>
                  <a:lnTo>
                    <a:pt x="2082" y="834"/>
                  </a:lnTo>
                  <a:lnTo>
                    <a:pt x="2078" y="834"/>
                  </a:lnTo>
                  <a:lnTo>
                    <a:pt x="2074" y="834"/>
                  </a:lnTo>
                  <a:lnTo>
                    <a:pt x="2070" y="834"/>
                  </a:lnTo>
                  <a:lnTo>
                    <a:pt x="2065" y="834"/>
                  </a:lnTo>
                  <a:lnTo>
                    <a:pt x="2061" y="834"/>
                  </a:lnTo>
                  <a:lnTo>
                    <a:pt x="2057" y="834"/>
                  </a:lnTo>
                  <a:lnTo>
                    <a:pt x="2057" y="838"/>
                  </a:lnTo>
                  <a:lnTo>
                    <a:pt x="2053" y="838"/>
                  </a:lnTo>
                  <a:lnTo>
                    <a:pt x="2049" y="843"/>
                  </a:lnTo>
                  <a:lnTo>
                    <a:pt x="2044" y="847"/>
                  </a:lnTo>
                  <a:lnTo>
                    <a:pt x="2027" y="860"/>
                  </a:lnTo>
                  <a:lnTo>
                    <a:pt x="2019" y="868"/>
                  </a:lnTo>
                  <a:lnTo>
                    <a:pt x="1998" y="889"/>
                  </a:lnTo>
                  <a:lnTo>
                    <a:pt x="1993" y="894"/>
                  </a:lnTo>
                  <a:lnTo>
                    <a:pt x="1989" y="898"/>
                  </a:lnTo>
                  <a:lnTo>
                    <a:pt x="1981" y="898"/>
                  </a:lnTo>
                  <a:lnTo>
                    <a:pt x="1977" y="902"/>
                  </a:lnTo>
                  <a:lnTo>
                    <a:pt x="1972" y="902"/>
                  </a:lnTo>
                  <a:lnTo>
                    <a:pt x="1968" y="902"/>
                  </a:lnTo>
                  <a:lnTo>
                    <a:pt x="1964" y="902"/>
                  </a:lnTo>
                  <a:lnTo>
                    <a:pt x="1960" y="902"/>
                  </a:lnTo>
                  <a:lnTo>
                    <a:pt x="1955" y="902"/>
                  </a:lnTo>
                  <a:lnTo>
                    <a:pt x="1947" y="902"/>
                  </a:lnTo>
                  <a:lnTo>
                    <a:pt x="1943" y="898"/>
                  </a:lnTo>
                  <a:lnTo>
                    <a:pt x="1938" y="894"/>
                  </a:lnTo>
                  <a:lnTo>
                    <a:pt x="1930" y="889"/>
                  </a:lnTo>
                  <a:lnTo>
                    <a:pt x="1926" y="889"/>
                  </a:lnTo>
                  <a:lnTo>
                    <a:pt x="1917" y="881"/>
                  </a:lnTo>
                  <a:lnTo>
                    <a:pt x="1913" y="877"/>
                  </a:lnTo>
                  <a:lnTo>
                    <a:pt x="1905" y="872"/>
                  </a:lnTo>
                  <a:lnTo>
                    <a:pt x="1900" y="868"/>
                  </a:lnTo>
                  <a:lnTo>
                    <a:pt x="1896" y="868"/>
                  </a:lnTo>
                  <a:lnTo>
                    <a:pt x="1888" y="868"/>
                  </a:lnTo>
                  <a:lnTo>
                    <a:pt x="1883" y="864"/>
                  </a:lnTo>
                  <a:lnTo>
                    <a:pt x="1875" y="864"/>
                  </a:lnTo>
                  <a:lnTo>
                    <a:pt x="1866" y="864"/>
                  </a:lnTo>
                  <a:lnTo>
                    <a:pt x="1862" y="864"/>
                  </a:lnTo>
                  <a:lnTo>
                    <a:pt x="1858" y="868"/>
                  </a:lnTo>
                  <a:lnTo>
                    <a:pt x="1854" y="868"/>
                  </a:lnTo>
                  <a:lnTo>
                    <a:pt x="1845" y="868"/>
                  </a:lnTo>
                  <a:lnTo>
                    <a:pt x="1841" y="868"/>
                  </a:lnTo>
                  <a:lnTo>
                    <a:pt x="1837" y="872"/>
                  </a:lnTo>
                  <a:lnTo>
                    <a:pt x="1833" y="872"/>
                  </a:lnTo>
                  <a:lnTo>
                    <a:pt x="1824" y="877"/>
                  </a:lnTo>
                  <a:lnTo>
                    <a:pt x="1820" y="877"/>
                  </a:lnTo>
                  <a:lnTo>
                    <a:pt x="1816" y="881"/>
                  </a:lnTo>
                  <a:lnTo>
                    <a:pt x="1811" y="885"/>
                  </a:lnTo>
                  <a:lnTo>
                    <a:pt x="1790" y="898"/>
                  </a:lnTo>
                  <a:lnTo>
                    <a:pt x="1782" y="902"/>
                  </a:lnTo>
                  <a:lnTo>
                    <a:pt x="1773" y="906"/>
                  </a:lnTo>
                  <a:lnTo>
                    <a:pt x="1769" y="910"/>
                  </a:lnTo>
                  <a:lnTo>
                    <a:pt x="1761" y="910"/>
                  </a:lnTo>
                  <a:lnTo>
                    <a:pt x="1756" y="910"/>
                  </a:lnTo>
                  <a:lnTo>
                    <a:pt x="1748" y="915"/>
                  </a:lnTo>
                  <a:lnTo>
                    <a:pt x="1744" y="915"/>
                  </a:lnTo>
                  <a:lnTo>
                    <a:pt x="1735" y="915"/>
                  </a:lnTo>
                  <a:lnTo>
                    <a:pt x="1718" y="915"/>
                  </a:lnTo>
                  <a:lnTo>
                    <a:pt x="1710" y="915"/>
                  </a:lnTo>
                  <a:lnTo>
                    <a:pt x="1706" y="915"/>
                  </a:lnTo>
                  <a:lnTo>
                    <a:pt x="1697" y="915"/>
                  </a:lnTo>
                  <a:lnTo>
                    <a:pt x="1693" y="915"/>
                  </a:lnTo>
                  <a:lnTo>
                    <a:pt x="1689" y="915"/>
                  </a:lnTo>
                  <a:lnTo>
                    <a:pt x="1684" y="919"/>
                  </a:lnTo>
                  <a:lnTo>
                    <a:pt x="1680" y="923"/>
                  </a:lnTo>
                  <a:lnTo>
                    <a:pt x="1676" y="923"/>
                  </a:lnTo>
                  <a:lnTo>
                    <a:pt x="1672" y="927"/>
                  </a:lnTo>
                  <a:lnTo>
                    <a:pt x="1668" y="932"/>
                  </a:lnTo>
                  <a:lnTo>
                    <a:pt x="1663" y="936"/>
                  </a:lnTo>
                  <a:lnTo>
                    <a:pt x="1659" y="940"/>
                  </a:lnTo>
                  <a:lnTo>
                    <a:pt x="1659" y="944"/>
                  </a:lnTo>
                  <a:lnTo>
                    <a:pt x="1655" y="957"/>
                  </a:lnTo>
                  <a:lnTo>
                    <a:pt x="1651" y="965"/>
                  </a:lnTo>
                  <a:lnTo>
                    <a:pt x="1646" y="970"/>
                  </a:lnTo>
                  <a:lnTo>
                    <a:pt x="1646" y="974"/>
                  </a:lnTo>
                  <a:lnTo>
                    <a:pt x="1642" y="978"/>
                  </a:lnTo>
                  <a:lnTo>
                    <a:pt x="1638" y="982"/>
                  </a:lnTo>
                  <a:lnTo>
                    <a:pt x="1629" y="987"/>
                  </a:lnTo>
                  <a:lnTo>
                    <a:pt x="1625" y="991"/>
                  </a:lnTo>
                  <a:lnTo>
                    <a:pt x="1617" y="995"/>
                  </a:lnTo>
                  <a:lnTo>
                    <a:pt x="1612" y="995"/>
                  </a:lnTo>
                  <a:lnTo>
                    <a:pt x="1604" y="999"/>
                  </a:lnTo>
                  <a:lnTo>
                    <a:pt x="1600" y="999"/>
                  </a:lnTo>
                  <a:lnTo>
                    <a:pt x="1591" y="999"/>
                  </a:lnTo>
                  <a:lnTo>
                    <a:pt x="1587" y="999"/>
                  </a:lnTo>
                  <a:lnTo>
                    <a:pt x="1583" y="999"/>
                  </a:lnTo>
                  <a:lnTo>
                    <a:pt x="1579" y="995"/>
                  </a:lnTo>
                  <a:lnTo>
                    <a:pt x="1570" y="995"/>
                  </a:lnTo>
                  <a:lnTo>
                    <a:pt x="1562" y="991"/>
                  </a:lnTo>
                  <a:lnTo>
                    <a:pt x="1557" y="987"/>
                  </a:lnTo>
                  <a:lnTo>
                    <a:pt x="1549" y="987"/>
                  </a:lnTo>
                  <a:lnTo>
                    <a:pt x="1540" y="982"/>
                  </a:lnTo>
                  <a:lnTo>
                    <a:pt x="1536" y="978"/>
                  </a:lnTo>
                  <a:lnTo>
                    <a:pt x="1524" y="970"/>
                  </a:lnTo>
                  <a:lnTo>
                    <a:pt x="1498" y="953"/>
                  </a:lnTo>
                  <a:lnTo>
                    <a:pt x="1481" y="940"/>
                  </a:lnTo>
                  <a:lnTo>
                    <a:pt x="1460" y="932"/>
                  </a:lnTo>
                  <a:lnTo>
                    <a:pt x="1447" y="923"/>
                  </a:lnTo>
                  <a:lnTo>
                    <a:pt x="1439" y="919"/>
                  </a:lnTo>
                  <a:lnTo>
                    <a:pt x="1435" y="919"/>
                  </a:lnTo>
                  <a:lnTo>
                    <a:pt x="1426" y="915"/>
                  </a:lnTo>
                  <a:lnTo>
                    <a:pt x="1422" y="910"/>
                  </a:lnTo>
                  <a:lnTo>
                    <a:pt x="1413" y="910"/>
                  </a:lnTo>
                  <a:lnTo>
                    <a:pt x="1405" y="906"/>
                  </a:lnTo>
                  <a:lnTo>
                    <a:pt x="1401" y="906"/>
                  </a:lnTo>
                  <a:lnTo>
                    <a:pt x="1392" y="906"/>
                  </a:lnTo>
                  <a:lnTo>
                    <a:pt x="1388" y="906"/>
                  </a:lnTo>
                  <a:lnTo>
                    <a:pt x="1384" y="906"/>
                  </a:lnTo>
                  <a:lnTo>
                    <a:pt x="1375" y="906"/>
                  </a:lnTo>
                  <a:lnTo>
                    <a:pt x="1371" y="906"/>
                  </a:lnTo>
                  <a:lnTo>
                    <a:pt x="1367" y="910"/>
                  </a:lnTo>
                  <a:lnTo>
                    <a:pt x="1358" y="910"/>
                  </a:lnTo>
                  <a:lnTo>
                    <a:pt x="1350" y="915"/>
                  </a:lnTo>
                  <a:lnTo>
                    <a:pt x="1325" y="927"/>
                  </a:lnTo>
                  <a:lnTo>
                    <a:pt x="1312" y="932"/>
                  </a:lnTo>
                  <a:lnTo>
                    <a:pt x="1308" y="936"/>
                  </a:lnTo>
                  <a:lnTo>
                    <a:pt x="1299" y="940"/>
                  </a:lnTo>
                  <a:lnTo>
                    <a:pt x="1291" y="940"/>
                  </a:lnTo>
                  <a:lnTo>
                    <a:pt x="1282" y="944"/>
                  </a:lnTo>
                  <a:lnTo>
                    <a:pt x="1274" y="944"/>
                  </a:lnTo>
                  <a:lnTo>
                    <a:pt x="1265" y="944"/>
                  </a:lnTo>
                  <a:lnTo>
                    <a:pt x="1257" y="949"/>
                  </a:lnTo>
                  <a:lnTo>
                    <a:pt x="1244" y="949"/>
                  </a:lnTo>
                  <a:lnTo>
                    <a:pt x="1236" y="949"/>
                  </a:lnTo>
                  <a:lnTo>
                    <a:pt x="1227" y="944"/>
                  </a:lnTo>
                  <a:lnTo>
                    <a:pt x="1219" y="944"/>
                  </a:lnTo>
                  <a:lnTo>
                    <a:pt x="1210" y="944"/>
                  </a:lnTo>
                  <a:lnTo>
                    <a:pt x="1206" y="944"/>
                  </a:lnTo>
                  <a:lnTo>
                    <a:pt x="1206" y="949"/>
                  </a:lnTo>
                  <a:lnTo>
                    <a:pt x="1193" y="957"/>
                  </a:lnTo>
                  <a:lnTo>
                    <a:pt x="1189" y="961"/>
                  </a:lnTo>
                  <a:lnTo>
                    <a:pt x="1185" y="965"/>
                  </a:lnTo>
                  <a:lnTo>
                    <a:pt x="1181" y="970"/>
                  </a:lnTo>
                  <a:lnTo>
                    <a:pt x="1176" y="974"/>
                  </a:lnTo>
                  <a:lnTo>
                    <a:pt x="1172" y="978"/>
                  </a:lnTo>
                  <a:lnTo>
                    <a:pt x="1164" y="978"/>
                  </a:lnTo>
                  <a:lnTo>
                    <a:pt x="1159" y="982"/>
                  </a:lnTo>
                  <a:lnTo>
                    <a:pt x="1155" y="982"/>
                  </a:lnTo>
                  <a:lnTo>
                    <a:pt x="1143" y="987"/>
                  </a:lnTo>
                  <a:lnTo>
                    <a:pt x="1138" y="987"/>
                  </a:lnTo>
                  <a:lnTo>
                    <a:pt x="1126" y="982"/>
                  </a:lnTo>
                  <a:lnTo>
                    <a:pt x="1121" y="982"/>
                  </a:lnTo>
                  <a:lnTo>
                    <a:pt x="1113" y="982"/>
                  </a:lnTo>
                  <a:lnTo>
                    <a:pt x="1109" y="982"/>
                  </a:lnTo>
                  <a:lnTo>
                    <a:pt x="1100" y="978"/>
                  </a:lnTo>
                  <a:lnTo>
                    <a:pt x="1096" y="978"/>
                  </a:lnTo>
                  <a:lnTo>
                    <a:pt x="1092" y="974"/>
                  </a:lnTo>
                  <a:lnTo>
                    <a:pt x="1088" y="974"/>
                  </a:lnTo>
                  <a:lnTo>
                    <a:pt x="1083" y="970"/>
                  </a:lnTo>
                  <a:lnTo>
                    <a:pt x="1079" y="965"/>
                  </a:lnTo>
                  <a:lnTo>
                    <a:pt x="1075" y="965"/>
                  </a:lnTo>
                  <a:lnTo>
                    <a:pt x="1066" y="957"/>
                  </a:lnTo>
                  <a:lnTo>
                    <a:pt x="1062" y="953"/>
                  </a:lnTo>
                  <a:lnTo>
                    <a:pt x="1058" y="949"/>
                  </a:lnTo>
                  <a:lnTo>
                    <a:pt x="1054" y="940"/>
                  </a:lnTo>
                  <a:lnTo>
                    <a:pt x="1045" y="936"/>
                  </a:lnTo>
                  <a:lnTo>
                    <a:pt x="1045" y="927"/>
                  </a:lnTo>
                  <a:lnTo>
                    <a:pt x="1037" y="915"/>
                  </a:lnTo>
                  <a:lnTo>
                    <a:pt x="1032" y="910"/>
                  </a:lnTo>
                  <a:lnTo>
                    <a:pt x="1028" y="906"/>
                  </a:lnTo>
                  <a:lnTo>
                    <a:pt x="1024" y="902"/>
                  </a:lnTo>
                  <a:lnTo>
                    <a:pt x="1020" y="898"/>
                  </a:lnTo>
                  <a:lnTo>
                    <a:pt x="1016" y="898"/>
                  </a:lnTo>
                  <a:lnTo>
                    <a:pt x="1011" y="898"/>
                  </a:lnTo>
                  <a:lnTo>
                    <a:pt x="1007" y="898"/>
                  </a:lnTo>
                  <a:lnTo>
                    <a:pt x="1003" y="902"/>
                  </a:lnTo>
                  <a:lnTo>
                    <a:pt x="999" y="902"/>
                  </a:lnTo>
                  <a:lnTo>
                    <a:pt x="990" y="906"/>
                  </a:lnTo>
                  <a:lnTo>
                    <a:pt x="986" y="910"/>
                  </a:lnTo>
                  <a:lnTo>
                    <a:pt x="982" y="915"/>
                  </a:lnTo>
                  <a:lnTo>
                    <a:pt x="965" y="936"/>
                  </a:lnTo>
                  <a:lnTo>
                    <a:pt x="961" y="936"/>
                  </a:lnTo>
                  <a:lnTo>
                    <a:pt x="956" y="940"/>
                  </a:lnTo>
                  <a:lnTo>
                    <a:pt x="952" y="944"/>
                  </a:lnTo>
                  <a:lnTo>
                    <a:pt x="952" y="949"/>
                  </a:lnTo>
                  <a:lnTo>
                    <a:pt x="948" y="949"/>
                  </a:lnTo>
                  <a:lnTo>
                    <a:pt x="944" y="953"/>
                  </a:lnTo>
                  <a:lnTo>
                    <a:pt x="939" y="953"/>
                  </a:lnTo>
                  <a:lnTo>
                    <a:pt x="935" y="953"/>
                  </a:lnTo>
                  <a:lnTo>
                    <a:pt x="931" y="957"/>
                  </a:lnTo>
                  <a:lnTo>
                    <a:pt x="927" y="957"/>
                  </a:lnTo>
                  <a:lnTo>
                    <a:pt x="922" y="957"/>
                  </a:lnTo>
                  <a:lnTo>
                    <a:pt x="918" y="957"/>
                  </a:lnTo>
                  <a:lnTo>
                    <a:pt x="914" y="957"/>
                  </a:lnTo>
                  <a:lnTo>
                    <a:pt x="910" y="957"/>
                  </a:lnTo>
                  <a:lnTo>
                    <a:pt x="905" y="953"/>
                  </a:lnTo>
                  <a:lnTo>
                    <a:pt x="901" y="953"/>
                  </a:lnTo>
                  <a:lnTo>
                    <a:pt x="897" y="949"/>
                  </a:lnTo>
                  <a:lnTo>
                    <a:pt x="893" y="944"/>
                  </a:lnTo>
                  <a:lnTo>
                    <a:pt x="880" y="927"/>
                  </a:lnTo>
                  <a:lnTo>
                    <a:pt x="876" y="923"/>
                  </a:lnTo>
                  <a:lnTo>
                    <a:pt x="872" y="919"/>
                  </a:lnTo>
                  <a:lnTo>
                    <a:pt x="867" y="919"/>
                  </a:lnTo>
                  <a:lnTo>
                    <a:pt x="863" y="915"/>
                  </a:lnTo>
                  <a:lnTo>
                    <a:pt x="855" y="915"/>
                  </a:lnTo>
                  <a:lnTo>
                    <a:pt x="850" y="915"/>
                  </a:lnTo>
                  <a:lnTo>
                    <a:pt x="842" y="915"/>
                  </a:lnTo>
                  <a:lnTo>
                    <a:pt x="834" y="919"/>
                  </a:lnTo>
                  <a:lnTo>
                    <a:pt x="829" y="923"/>
                  </a:lnTo>
                  <a:lnTo>
                    <a:pt x="821" y="923"/>
                  </a:lnTo>
                  <a:lnTo>
                    <a:pt x="817" y="927"/>
                  </a:lnTo>
                  <a:lnTo>
                    <a:pt x="804" y="932"/>
                  </a:lnTo>
                  <a:lnTo>
                    <a:pt x="745" y="961"/>
                  </a:lnTo>
                  <a:lnTo>
                    <a:pt x="694" y="991"/>
                  </a:lnTo>
                  <a:lnTo>
                    <a:pt x="677" y="999"/>
                  </a:lnTo>
                  <a:lnTo>
                    <a:pt x="668" y="1004"/>
                  </a:lnTo>
                  <a:lnTo>
                    <a:pt x="660" y="1008"/>
                  </a:lnTo>
                  <a:lnTo>
                    <a:pt x="656" y="1012"/>
                  </a:lnTo>
                  <a:lnTo>
                    <a:pt x="651" y="1016"/>
                  </a:lnTo>
                  <a:lnTo>
                    <a:pt x="647" y="1016"/>
                  </a:lnTo>
                  <a:lnTo>
                    <a:pt x="643" y="1021"/>
                  </a:lnTo>
                  <a:lnTo>
                    <a:pt x="639" y="1029"/>
                  </a:lnTo>
                  <a:lnTo>
                    <a:pt x="635" y="1033"/>
                  </a:lnTo>
                  <a:lnTo>
                    <a:pt x="635" y="1037"/>
                  </a:lnTo>
                  <a:lnTo>
                    <a:pt x="630" y="1042"/>
                  </a:lnTo>
                  <a:lnTo>
                    <a:pt x="630" y="1046"/>
                  </a:lnTo>
                  <a:lnTo>
                    <a:pt x="635" y="1050"/>
                  </a:lnTo>
                  <a:lnTo>
                    <a:pt x="635" y="1054"/>
                  </a:lnTo>
                  <a:lnTo>
                    <a:pt x="639" y="1059"/>
                  </a:lnTo>
                  <a:lnTo>
                    <a:pt x="643" y="1063"/>
                  </a:lnTo>
                  <a:lnTo>
                    <a:pt x="647" y="1067"/>
                  </a:lnTo>
                  <a:lnTo>
                    <a:pt x="656" y="1076"/>
                  </a:lnTo>
                  <a:lnTo>
                    <a:pt x="664" y="1080"/>
                  </a:lnTo>
                  <a:lnTo>
                    <a:pt x="685" y="1092"/>
                  </a:lnTo>
                  <a:lnTo>
                    <a:pt x="690" y="1097"/>
                  </a:lnTo>
                  <a:lnTo>
                    <a:pt x="694" y="1101"/>
                  </a:lnTo>
                  <a:lnTo>
                    <a:pt x="694" y="1105"/>
                  </a:lnTo>
                  <a:lnTo>
                    <a:pt x="698" y="1105"/>
                  </a:lnTo>
                  <a:lnTo>
                    <a:pt x="698" y="1109"/>
                  </a:lnTo>
                  <a:lnTo>
                    <a:pt x="702" y="1114"/>
                  </a:lnTo>
                  <a:lnTo>
                    <a:pt x="702" y="1118"/>
                  </a:lnTo>
                  <a:lnTo>
                    <a:pt x="702" y="1122"/>
                  </a:lnTo>
                  <a:lnTo>
                    <a:pt x="707" y="1126"/>
                  </a:lnTo>
                  <a:lnTo>
                    <a:pt x="707" y="1131"/>
                  </a:lnTo>
                  <a:lnTo>
                    <a:pt x="707" y="1143"/>
                  </a:lnTo>
                  <a:lnTo>
                    <a:pt x="707" y="1152"/>
                  </a:lnTo>
                  <a:lnTo>
                    <a:pt x="711" y="1156"/>
                  </a:lnTo>
                  <a:lnTo>
                    <a:pt x="711" y="1160"/>
                  </a:lnTo>
                  <a:lnTo>
                    <a:pt x="711" y="1164"/>
                  </a:lnTo>
                  <a:lnTo>
                    <a:pt x="715" y="1164"/>
                  </a:lnTo>
                  <a:lnTo>
                    <a:pt x="715" y="1169"/>
                  </a:lnTo>
                  <a:lnTo>
                    <a:pt x="719" y="1173"/>
                  </a:lnTo>
                  <a:lnTo>
                    <a:pt x="723" y="1177"/>
                  </a:lnTo>
                  <a:lnTo>
                    <a:pt x="732" y="1181"/>
                  </a:lnTo>
                  <a:lnTo>
                    <a:pt x="732" y="1186"/>
                  </a:lnTo>
                  <a:lnTo>
                    <a:pt x="736" y="1186"/>
                  </a:lnTo>
                  <a:lnTo>
                    <a:pt x="736" y="1190"/>
                  </a:lnTo>
                  <a:lnTo>
                    <a:pt x="736" y="1194"/>
                  </a:lnTo>
                  <a:lnTo>
                    <a:pt x="736" y="1198"/>
                  </a:lnTo>
                  <a:lnTo>
                    <a:pt x="736" y="1203"/>
                  </a:lnTo>
                  <a:lnTo>
                    <a:pt x="736" y="1207"/>
                  </a:lnTo>
                  <a:lnTo>
                    <a:pt x="732" y="1207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23" y="1211"/>
                  </a:lnTo>
                  <a:lnTo>
                    <a:pt x="719" y="1211"/>
                  </a:lnTo>
                  <a:lnTo>
                    <a:pt x="715" y="1215"/>
                  </a:lnTo>
                  <a:lnTo>
                    <a:pt x="707" y="1215"/>
                  </a:lnTo>
                  <a:lnTo>
                    <a:pt x="702" y="1211"/>
                  </a:lnTo>
                  <a:lnTo>
                    <a:pt x="698" y="1211"/>
                  </a:lnTo>
                  <a:lnTo>
                    <a:pt x="685" y="1207"/>
                  </a:lnTo>
                  <a:lnTo>
                    <a:pt x="681" y="1207"/>
                  </a:lnTo>
                  <a:lnTo>
                    <a:pt x="677" y="1207"/>
                  </a:lnTo>
                  <a:lnTo>
                    <a:pt x="673" y="1211"/>
                  </a:lnTo>
                  <a:lnTo>
                    <a:pt x="668" y="1211"/>
                  </a:lnTo>
                  <a:lnTo>
                    <a:pt x="647" y="1224"/>
                  </a:lnTo>
                  <a:lnTo>
                    <a:pt x="643" y="1224"/>
                  </a:lnTo>
                  <a:lnTo>
                    <a:pt x="639" y="1228"/>
                  </a:lnTo>
                  <a:lnTo>
                    <a:pt x="635" y="1228"/>
                  </a:lnTo>
                  <a:lnTo>
                    <a:pt x="630" y="1232"/>
                  </a:lnTo>
                  <a:lnTo>
                    <a:pt x="626" y="1232"/>
                  </a:lnTo>
                  <a:lnTo>
                    <a:pt x="622" y="1232"/>
                  </a:lnTo>
                  <a:lnTo>
                    <a:pt x="618" y="1232"/>
                  </a:lnTo>
                  <a:lnTo>
                    <a:pt x="613" y="1232"/>
                  </a:lnTo>
                  <a:lnTo>
                    <a:pt x="609" y="1228"/>
                  </a:lnTo>
                  <a:lnTo>
                    <a:pt x="605" y="1228"/>
                  </a:lnTo>
                  <a:lnTo>
                    <a:pt x="592" y="1220"/>
                  </a:lnTo>
                  <a:lnTo>
                    <a:pt x="588" y="1215"/>
                  </a:lnTo>
                  <a:lnTo>
                    <a:pt x="584" y="1215"/>
                  </a:lnTo>
                  <a:lnTo>
                    <a:pt x="575" y="1211"/>
                  </a:lnTo>
                  <a:lnTo>
                    <a:pt x="571" y="1211"/>
                  </a:lnTo>
                  <a:lnTo>
                    <a:pt x="567" y="1211"/>
                  </a:lnTo>
                  <a:lnTo>
                    <a:pt x="558" y="1211"/>
                  </a:lnTo>
                  <a:lnTo>
                    <a:pt x="554" y="1211"/>
                  </a:lnTo>
                  <a:lnTo>
                    <a:pt x="537" y="1211"/>
                  </a:lnTo>
                  <a:lnTo>
                    <a:pt x="529" y="1211"/>
                  </a:lnTo>
                  <a:lnTo>
                    <a:pt x="524" y="1215"/>
                  </a:lnTo>
                  <a:lnTo>
                    <a:pt x="520" y="1215"/>
                  </a:lnTo>
                  <a:lnTo>
                    <a:pt x="508" y="1220"/>
                  </a:lnTo>
                  <a:lnTo>
                    <a:pt x="499" y="1220"/>
                  </a:lnTo>
                  <a:lnTo>
                    <a:pt x="491" y="1220"/>
                  </a:lnTo>
                  <a:lnTo>
                    <a:pt x="482" y="1220"/>
                  </a:lnTo>
                  <a:lnTo>
                    <a:pt x="482" y="1215"/>
                  </a:lnTo>
                  <a:lnTo>
                    <a:pt x="478" y="1211"/>
                  </a:lnTo>
                  <a:lnTo>
                    <a:pt x="469" y="1203"/>
                  </a:lnTo>
                  <a:lnTo>
                    <a:pt x="461" y="1194"/>
                  </a:lnTo>
                  <a:lnTo>
                    <a:pt x="444" y="1181"/>
                  </a:lnTo>
                  <a:lnTo>
                    <a:pt x="440" y="1173"/>
                  </a:lnTo>
                  <a:lnTo>
                    <a:pt x="419" y="1156"/>
                  </a:lnTo>
                  <a:lnTo>
                    <a:pt x="406" y="1143"/>
                  </a:lnTo>
                  <a:lnTo>
                    <a:pt x="402" y="1139"/>
                  </a:lnTo>
                  <a:lnTo>
                    <a:pt x="393" y="1131"/>
                  </a:lnTo>
                  <a:lnTo>
                    <a:pt x="389" y="1122"/>
                  </a:lnTo>
                  <a:lnTo>
                    <a:pt x="385" y="1118"/>
                  </a:lnTo>
                  <a:lnTo>
                    <a:pt x="381" y="1109"/>
                  </a:lnTo>
                  <a:lnTo>
                    <a:pt x="376" y="1105"/>
                  </a:lnTo>
                  <a:lnTo>
                    <a:pt x="364" y="1080"/>
                  </a:lnTo>
                  <a:lnTo>
                    <a:pt x="359" y="1076"/>
                  </a:lnTo>
                  <a:lnTo>
                    <a:pt x="351" y="1063"/>
                  </a:lnTo>
                  <a:lnTo>
                    <a:pt x="334" y="1037"/>
                  </a:lnTo>
                  <a:lnTo>
                    <a:pt x="330" y="1033"/>
                  </a:lnTo>
                  <a:lnTo>
                    <a:pt x="321" y="1025"/>
                  </a:lnTo>
                  <a:lnTo>
                    <a:pt x="317" y="1021"/>
                  </a:lnTo>
                  <a:lnTo>
                    <a:pt x="313" y="1016"/>
                  </a:lnTo>
                  <a:lnTo>
                    <a:pt x="304" y="1012"/>
                  </a:lnTo>
                  <a:lnTo>
                    <a:pt x="300" y="1012"/>
                  </a:lnTo>
                  <a:lnTo>
                    <a:pt x="292" y="1008"/>
                  </a:lnTo>
                  <a:lnTo>
                    <a:pt x="283" y="1008"/>
                  </a:lnTo>
                  <a:lnTo>
                    <a:pt x="275" y="1008"/>
                  </a:lnTo>
                  <a:lnTo>
                    <a:pt x="262" y="1008"/>
                  </a:lnTo>
                  <a:lnTo>
                    <a:pt x="232" y="1008"/>
                  </a:lnTo>
                  <a:lnTo>
                    <a:pt x="224" y="1008"/>
                  </a:lnTo>
                  <a:lnTo>
                    <a:pt x="220" y="1008"/>
                  </a:lnTo>
                  <a:lnTo>
                    <a:pt x="211" y="1008"/>
                  </a:lnTo>
                  <a:lnTo>
                    <a:pt x="203" y="1004"/>
                  </a:lnTo>
                  <a:lnTo>
                    <a:pt x="199" y="1004"/>
                  </a:lnTo>
                  <a:lnTo>
                    <a:pt x="194" y="999"/>
                  </a:lnTo>
                  <a:lnTo>
                    <a:pt x="190" y="995"/>
                  </a:lnTo>
                  <a:lnTo>
                    <a:pt x="186" y="991"/>
                  </a:lnTo>
                  <a:lnTo>
                    <a:pt x="186" y="987"/>
                  </a:lnTo>
                  <a:lnTo>
                    <a:pt x="182" y="982"/>
                  </a:lnTo>
                  <a:lnTo>
                    <a:pt x="177" y="965"/>
                  </a:lnTo>
                  <a:lnTo>
                    <a:pt x="177" y="961"/>
                  </a:lnTo>
                  <a:lnTo>
                    <a:pt x="173" y="957"/>
                  </a:lnTo>
                  <a:lnTo>
                    <a:pt x="173" y="953"/>
                  </a:lnTo>
                  <a:lnTo>
                    <a:pt x="169" y="953"/>
                  </a:lnTo>
                  <a:lnTo>
                    <a:pt x="165" y="949"/>
                  </a:lnTo>
                  <a:lnTo>
                    <a:pt x="160" y="949"/>
                  </a:lnTo>
                  <a:lnTo>
                    <a:pt x="156" y="949"/>
                  </a:lnTo>
                  <a:lnTo>
                    <a:pt x="152" y="949"/>
                  </a:lnTo>
                  <a:lnTo>
                    <a:pt x="139" y="949"/>
                  </a:lnTo>
                  <a:lnTo>
                    <a:pt x="110" y="949"/>
                  </a:lnTo>
                  <a:lnTo>
                    <a:pt x="80" y="953"/>
                  </a:lnTo>
                  <a:lnTo>
                    <a:pt x="63" y="953"/>
                  </a:lnTo>
                  <a:lnTo>
                    <a:pt x="42" y="953"/>
                  </a:lnTo>
                  <a:lnTo>
                    <a:pt x="25" y="953"/>
                  </a:lnTo>
                  <a:lnTo>
                    <a:pt x="12" y="953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9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5" name="Freeform 31"/>
            <p:cNvSpPr>
              <a:spLocks/>
            </p:cNvSpPr>
            <p:nvPr/>
          </p:nvSpPr>
          <p:spPr bwMode="auto">
            <a:xfrm>
              <a:off x="884488" y="4053229"/>
              <a:ext cx="740039" cy="945449"/>
            </a:xfrm>
            <a:custGeom>
              <a:avLst/>
              <a:gdLst>
                <a:gd name="T0" fmla="*/ 47 w 2333"/>
                <a:gd name="T1" fmla="*/ 2418 h 2981"/>
                <a:gd name="T2" fmla="*/ 119 w 2333"/>
                <a:gd name="T3" fmla="*/ 2363 h 2981"/>
                <a:gd name="T4" fmla="*/ 153 w 2333"/>
                <a:gd name="T5" fmla="*/ 2257 h 2981"/>
                <a:gd name="T6" fmla="*/ 322 w 2333"/>
                <a:gd name="T7" fmla="*/ 2164 h 2981"/>
                <a:gd name="T8" fmla="*/ 415 w 2333"/>
                <a:gd name="T9" fmla="*/ 1994 h 2981"/>
                <a:gd name="T10" fmla="*/ 529 w 2333"/>
                <a:gd name="T11" fmla="*/ 1918 h 2981"/>
                <a:gd name="T12" fmla="*/ 652 w 2333"/>
                <a:gd name="T13" fmla="*/ 1791 h 2981"/>
                <a:gd name="T14" fmla="*/ 711 w 2333"/>
                <a:gd name="T15" fmla="*/ 1626 h 2981"/>
                <a:gd name="T16" fmla="*/ 771 w 2333"/>
                <a:gd name="T17" fmla="*/ 1457 h 2981"/>
                <a:gd name="T18" fmla="*/ 817 w 2333"/>
                <a:gd name="T19" fmla="*/ 1525 h 2981"/>
                <a:gd name="T20" fmla="*/ 860 w 2333"/>
                <a:gd name="T21" fmla="*/ 1635 h 2981"/>
                <a:gd name="T22" fmla="*/ 1012 w 2333"/>
                <a:gd name="T23" fmla="*/ 1609 h 2981"/>
                <a:gd name="T24" fmla="*/ 999 w 2333"/>
                <a:gd name="T25" fmla="*/ 1461 h 2981"/>
                <a:gd name="T26" fmla="*/ 1088 w 2333"/>
                <a:gd name="T27" fmla="*/ 1423 h 2981"/>
                <a:gd name="T28" fmla="*/ 1143 w 2333"/>
                <a:gd name="T29" fmla="*/ 1283 h 2981"/>
                <a:gd name="T30" fmla="*/ 1274 w 2333"/>
                <a:gd name="T31" fmla="*/ 1228 h 2981"/>
                <a:gd name="T32" fmla="*/ 1186 w 2333"/>
                <a:gd name="T33" fmla="*/ 1169 h 2981"/>
                <a:gd name="T34" fmla="*/ 1092 w 2333"/>
                <a:gd name="T35" fmla="*/ 1215 h 2981"/>
                <a:gd name="T36" fmla="*/ 995 w 2333"/>
                <a:gd name="T37" fmla="*/ 1207 h 2981"/>
                <a:gd name="T38" fmla="*/ 885 w 2333"/>
                <a:gd name="T39" fmla="*/ 1135 h 2981"/>
                <a:gd name="T40" fmla="*/ 974 w 2333"/>
                <a:gd name="T41" fmla="*/ 991 h 2981"/>
                <a:gd name="T42" fmla="*/ 838 w 2333"/>
                <a:gd name="T43" fmla="*/ 856 h 2981"/>
                <a:gd name="T44" fmla="*/ 864 w 2333"/>
                <a:gd name="T45" fmla="*/ 707 h 2981"/>
                <a:gd name="T46" fmla="*/ 974 w 2333"/>
                <a:gd name="T47" fmla="*/ 521 h 2981"/>
                <a:gd name="T48" fmla="*/ 999 w 2333"/>
                <a:gd name="T49" fmla="*/ 339 h 2981"/>
                <a:gd name="T50" fmla="*/ 1063 w 2333"/>
                <a:gd name="T51" fmla="*/ 195 h 2981"/>
                <a:gd name="T52" fmla="*/ 1109 w 2333"/>
                <a:gd name="T53" fmla="*/ 89 h 2981"/>
                <a:gd name="T54" fmla="*/ 1215 w 2333"/>
                <a:gd name="T55" fmla="*/ 22 h 2981"/>
                <a:gd name="T56" fmla="*/ 1342 w 2333"/>
                <a:gd name="T57" fmla="*/ 89 h 2981"/>
                <a:gd name="T58" fmla="*/ 1575 w 2333"/>
                <a:gd name="T59" fmla="*/ 43 h 2981"/>
                <a:gd name="T60" fmla="*/ 1821 w 2333"/>
                <a:gd name="T61" fmla="*/ 250 h 2981"/>
                <a:gd name="T62" fmla="*/ 1808 w 2333"/>
                <a:gd name="T63" fmla="*/ 369 h 2981"/>
                <a:gd name="T64" fmla="*/ 1888 w 2333"/>
                <a:gd name="T65" fmla="*/ 508 h 2981"/>
                <a:gd name="T66" fmla="*/ 1977 w 2333"/>
                <a:gd name="T67" fmla="*/ 576 h 2981"/>
                <a:gd name="T68" fmla="*/ 2020 w 2333"/>
                <a:gd name="T69" fmla="*/ 729 h 2981"/>
                <a:gd name="T70" fmla="*/ 1994 w 2333"/>
                <a:gd name="T71" fmla="*/ 911 h 2981"/>
                <a:gd name="T72" fmla="*/ 2066 w 2333"/>
                <a:gd name="T73" fmla="*/ 1088 h 2981"/>
                <a:gd name="T74" fmla="*/ 2155 w 2333"/>
                <a:gd name="T75" fmla="*/ 1199 h 2981"/>
                <a:gd name="T76" fmla="*/ 2185 w 2333"/>
                <a:gd name="T77" fmla="*/ 1347 h 2981"/>
                <a:gd name="T78" fmla="*/ 2231 w 2333"/>
                <a:gd name="T79" fmla="*/ 1512 h 2981"/>
                <a:gd name="T80" fmla="*/ 2329 w 2333"/>
                <a:gd name="T81" fmla="*/ 1597 h 2981"/>
                <a:gd name="T82" fmla="*/ 2185 w 2333"/>
                <a:gd name="T83" fmla="*/ 1753 h 2981"/>
                <a:gd name="T84" fmla="*/ 2172 w 2333"/>
                <a:gd name="T85" fmla="*/ 1906 h 2981"/>
                <a:gd name="T86" fmla="*/ 2100 w 2333"/>
                <a:gd name="T87" fmla="*/ 2028 h 2981"/>
                <a:gd name="T88" fmla="*/ 1905 w 2333"/>
                <a:gd name="T89" fmla="*/ 2121 h 2981"/>
                <a:gd name="T90" fmla="*/ 1689 w 2333"/>
                <a:gd name="T91" fmla="*/ 2028 h 2981"/>
                <a:gd name="T92" fmla="*/ 1643 w 2333"/>
                <a:gd name="T93" fmla="*/ 2155 h 2981"/>
                <a:gd name="T94" fmla="*/ 1613 w 2333"/>
                <a:gd name="T95" fmla="*/ 2342 h 2981"/>
                <a:gd name="T96" fmla="*/ 1423 w 2333"/>
                <a:gd name="T97" fmla="*/ 2350 h 2981"/>
                <a:gd name="T98" fmla="*/ 1236 w 2333"/>
                <a:gd name="T99" fmla="*/ 2325 h 2981"/>
                <a:gd name="T100" fmla="*/ 1084 w 2333"/>
                <a:gd name="T101" fmla="*/ 2278 h 2981"/>
                <a:gd name="T102" fmla="*/ 1037 w 2333"/>
                <a:gd name="T103" fmla="*/ 2371 h 2981"/>
                <a:gd name="T104" fmla="*/ 1160 w 2333"/>
                <a:gd name="T105" fmla="*/ 2443 h 2981"/>
                <a:gd name="T106" fmla="*/ 944 w 2333"/>
                <a:gd name="T107" fmla="*/ 2469 h 2981"/>
                <a:gd name="T108" fmla="*/ 868 w 2333"/>
                <a:gd name="T109" fmla="*/ 2549 h 2981"/>
                <a:gd name="T110" fmla="*/ 906 w 2333"/>
                <a:gd name="T111" fmla="*/ 2727 h 2981"/>
                <a:gd name="T112" fmla="*/ 758 w 2333"/>
                <a:gd name="T113" fmla="*/ 2697 h 2981"/>
                <a:gd name="T114" fmla="*/ 589 w 2333"/>
                <a:gd name="T115" fmla="*/ 2884 h 2981"/>
                <a:gd name="T116" fmla="*/ 466 w 2333"/>
                <a:gd name="T117" fmla="*/ 2968 h 2981"/>
                <a:gd name="T118" fmla="*/ 297 w 2333"/>
                <a:gd name="T119" fmla="*/ 2854 h 2981"/>
                <a:gd name="T120" fmla="*/ 140 w 2333"/>
                <a:gd name="T121" fmla="*/ 2799 h 2981"/>
                <a:gd name="T122" fmla="*/ 43 w 2333"/>
                <a:gd name="T123" fmla="*/ 2659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3" h="2981">
                  <a:moveTo>
                    <a:pt x="0" y="2566"/>
                  </a:moveTo>
                  <a:lnTo>
                    <a:pt x="0" y="2562"/>
                  </a:lnTo>
                  <a:lnTo>
                    <a:pt x="4" y="2558"/>
                  </a:lnTo>
                  <a:lnTo>
                    <a:pt x="4" y="2553"/>
                  </a:lnTo>
                  <a:lnTo>
                    <a:pt x="4" y="2549"/>
                  </a:lnTo>
                  <a:lnTo>
                    <a:pt x="9" y="2545"/>
                  </a:lnTo>
                  <a:lnTo>
                    <a:pt x="9" y="2536"/>
                  </a:lnTo>
                  <a:lnTo>
                    <a:pt x="9" y="2532"/>
                  </a:lnTo>
                  <a:lnTo>
                    <a:pt x="13" y="2528"/>
                  </a:lnTo>
                  <a:lnTo>
                    <a:pt x="13" y="2519"/>
                  </a:lnTo>
                  <a:lnTo>
                    <a:pt x="13" y="2511"/>
                  </a:lnTo>
                  <a:lnTo>
                    <a:pt x="9" y="2490"/>
                  </a:lnTo>
                  <a:lnTo>
                    <a:pt x="9" y="2460"/>
                  </a:lnTo>
                  <a:lnTo>
                    <a:pt x="13" y="2452"/>
                  </a:lnTo>
                  <a:lnTo>
                    <a:pt x="13" y="2447"/>
                  </a:lnTo>
                  <a:lnTo>
                    <a:pt x="13" y="2443"/>
                  </a:lnTo>
                  <a:lnTo>
                    <a:pt x="17" y="2435"/>
                  </a:lnTo>
                  <a:lnTo>
                    <a:pt x="21" y="2435"/>
                  </a:lnTo>
                  <a:lnTo>
                    <a:pt x="21" y="2431"/>
                  </a:lnTo>
                  <a:lnTo>
                    <a:pt x="26" y="2426"/>
                  </a:lnTo>
                  <a:lnTo>
                    <a:pt x="34" y="2422"/>
                  </a:lnTo>
                  <a:lnTo>
                    <a:pt x="38" y="2418"/>
                  </a:lnTo>
                  <a:lnTo>
                    <a:pt x="43" y="2418"/>
                  </a:lnTo>
                  <a:lnTo>
                    <a:pt x="47" y="2418"/>
                  </a:lnTo>
                  <a:lnTo>
                    <a:pt x="51" y="2418"/>
                  </a:lnTo>
                  <a:lnTo>
                    <a:pt x="55" y="2418"/>
                  </a:lnTo>
                  <a:lnTo>
                    <a:pt x="68" y="2422"/>
                  </a:lnTo>
                  <a:lnTo>
                    <a:pt x="72" y="2422"/>
                  </a:lnTo>
                  <a:lnTo>
                    <a:pt x="76" y="2422"/>
                  </a:lnTo>
                  <a:lnTo>
                    <a:pt x="81" y="2422"/>
                  </a:lnTo>
                  <a:lnTo>
                    <a:pt x="85" y="2418"/>
                  </a:lnTo>
                  <a:lnTo>
                    <a:pt x="89" y="2418"/>
                  </a:lnTo>
                  <a:lnTo>
                    <a:pt x="89" y="2414"/>
                  </a:lnTo>
                  <a:lnTo>
                    <a:pt x="93" y="2409"/>
                  </a:lnTo>
                  <a:lnTo>
                    <a:pt x="93" y="2405"/>
                  </a:lnTo>
                  <a:lnTo>
                    <a:pt x="98" y="2401"/>
                  </a:lnTo>
                  <a:lnTo>
                    <a:pt x="98" y="2397"/>
                  </a:lnTo>
                  <a:lnTo>
                    <a:pt x="93" y="2380"/>
                  </a:lnTo>
                  <a:lnTo>
                    <a:pt x="93" y="2376"/>
                  </a:lnTo>
                  <a:lnTo>
                    <a:pt x="98" y="2371"/>
                  </a:lnTo>
                  <a:lnTo>
                    <a:pt x="98" y="2367"/>
                  </a:lnTo>
                  <a:lnTo>
                    <a:pt x="98" y="2363"/>
                  </a:lnTo>
                  <a:lnTo>
                    <a:pt x="102" y="2363"/>
                  </a:lnTo>
                  <a:lnTo>
                    <a:pt x="102" y="2359"/>
                  </a:lnTo>
                  <a:lnTo>
                    <a:pt x="106" y="2359"/>
                  </a:lnTo>
                  <a:lnTo>
                    <a:pt x="110" y="2359"/>
                  </a:lnTo>
                  <a:lnTo>
                    <a:pt x="115" y="2359"/>
                  </a:lnTo>
                  <a:lnTo>
                    <a:pt x="119" y="2363"/>
                  </a:lnTo>
                  <a:lnTo>
                    <a:pt x="123" y="2367"/>
                  </a:lnTo>
                  <a:lnTo>
                    <a:pt x="127" y="2367"/>
                  </a:lnTo>
                  <a:lnTo>
                    <a:pt x="131" y="2367"/>
                  </a:lnTo>
                  <a:lnTo>
                    <a:pt x="136" y="2363"/>
                  </a:lnTo>
                  <a:lnTo>
                    <a:pt x="136" y="2359"/>
                  </a:lnTo>
                  <a:lnTo>
                    <a:pt x="136" y="2354"/>
                  </a:lnTo>
                  <a:lnTo>
                    <a:pt x="136" y="2350"/>
                  </a:lnTo>
                  <a:lnTo>
                    <a:pt x="131" y="2346"/>
                  </a:lnTo>
                  <a:lnTo>
                    <a:pt x="131" y="2337"/>
                  </a:lnTo>
                  <a:lnTo>
                    <a:pt x="123" y="2320"/>
                  </a:lnTo>
                  <a:lnTo>
                    <a:pt x="123" y="2316"/>
                  </a:lnTo>
                  <a:lnTo>
                    <a:pt x="123" y="2308"/>
                  </a:lnTo>
                  <a:lnTo>
                    <a:pt x="119" y="2304"/>
                  </a:lnTo>
                  <a:lnTo>
                    <a:pt x="119" y="2299"/>
                  </a:lnTo>
                  <a:lnTo>
                    <a:pt x="123" y="2291"/>
                  </a:lnTo>
                  <a:lnTo>
                    <a:pt x="123" y="2287"/>
                  </a:lnTo>
                  <a:lnTo>
                    <a:pt x="127" y="2282"/>
                  </a:lnTo>
                  <a:lnTo>
                    <a:pt x="127" y="2278"/>
                  </a:lnTo>
                  <a:lnTo>
                    <a:pt x="131" y="2270"/>
                  </a:lnTo>
                  <a:lnTo>
                    <a:pt x="136" y="2265"/>
                  </a:lnTo>
                  <a:lnTo>
                    <a:pt x="140" y="2265"/>
                  </a:lnTo>
                  <a:lnTo>
                    <a:pt x="144" y="2261"/>
                  </a:lnTo>
                  <a:lnTo>
                    <a:pt x="148" y="2257"/>
                  </a:lnTo>
                  <a:lnTo>
                    <a:pt x="153" y="2257"/>
                  </a:lnTo>
                  <a:lnTo>
                    <a:pt x="161" y="2253"/>
                  </a:lnTo>
                  <a:lnTo>
                    <a:pt x="165" y="2253"/>
                  </a:lnTo>
                  <a:lnTo>
                    <a:pt x="191" y="2249"/>
                  </a:lnTo>
                  <a:lnTo>
                    <a:pt x="199" y="2249"/>
                  </a:lnTo>
                  <a:lnTo>
                    <a:pt x="203" y="2244"/>
                  </a:lnTo>
                  <a:lnTo>
                    <a:pt x="208" y="2244"/>
                  </a:lnTo>
                  <a:lnTo>
                    <a:pt x="212" y="2244"/>
                  </a:lnTo>
                  <a:lnTo>
                    <a:pt x="216" y="2240"/>
                  </a:lnTo>
                  <a:lnTo>
                    <a:pt x="225" y="2236"/>
                  </a:lnTo>
                  <a:lnTo>
                    <a:pt x="229" y="2232"/>
                  </a:lnTo>
                  <a:lnTo>
                    <a:pt x="233" y="2232"/>
                  </a:lnTo>
                  <a:lnTo>
                    <a:pt x="237" y="2227"/>
                  </a:lnTo>
                  <a:lnTo>
                    <a:pt x="246" y="2219"/>
                  </a:lnTo>
                  <a:lnTo>
                    <a:pt x="254" y="2215"/>
                  </a:lnTo>
                  <a:lnTo>
                    <a:pt x="258" y="2206"/>
                  </a:lnTo>
                  <a:lnTo>
                    <a:pt x="275" y="2193"/>
                  </a:lnTo>
                  <a:lnTo>
                    <a:pt x="280" y="2189"/>
                  </a:lnTo>
                  <a:lnTo>
                    <a:pt x="284" y="2185"/>
                  </a:lnTo>
                  <a:lnTo>
                    <a:pt x="288" y="2181"/>
                  </a:lnTo>
                  <a:lnTo>
                    <a:pt x="292" y="2177"/>
                  </a:lnTo>
                  <a:lnTo>
                    <a:pt x="297" y="2172"/>
                  </a:lnTo>
                  <a:lnTo>
                    <a:pt x="301" y="2172"/>
                  </a:lnTo>
                  <a:lnTo>
                    <a:pt x="313" y="2164"/>
                  </a:lnTo>
                  <a:lnTo>
                    <a:pt x="322" y="2164"/>
                  </a:lnTo>
                  <a:lnTo>
                    <a:pt x="326" y="2160"/>
                  </a:lnTo>
                  <a:lnTo>
                    <a:pt x="330" y="2155"/>
                  </a:lnTo>
                  <a:lnTo>
                    <a:pt x="335" y="2155"/>
                  </a:lnTo>
                  <a:lnTo>
                    <a:pt x="339" y="2147"/>
                  </a:lnTo>
                  <a:lnTo>
                    <a:pt x="343" y="2143"/>
                  </a:lnTo>
                  <a:lnTo>
                    <a:pt x="347" y="2138"/>
                  </a:lnTo>
                  <a:lnTo>
                    <a:pt x="347" y="2134"/>
                  </a:lnTo>
                  <a:lnTo>
                    <a:pt x="356" y="2121"/>
                  </a:lnTo>
                  <a:lnTo>
                    <a:pt x="360" y="2113"/>
                  </a:lnTo>
                  <a:lnTo>
                    <a:pt x="364" y="2109"/>
                  </a:lnTo>
                  <a:lnTo>
                    <a:pt x="369" y="2105"/>
                  </a:lnTo>
                  <a:lnTo>
                    <a:pt x="381" y="2092"/>
                  </a:lnTo>
                  <a:lnTo>
                    <a:pt x="385" y="2088"/>
                  </a:lnTo>
                  <a:lnTo>
                    <a:pt x="385" y="2083"/>
                  </a:lnTo>
                  <a:lnTo>
                    <a:pt x="390" y="2079"/>
                  </a:lnTo>
                  <a:lnTo>
                    <a:pt x="394" y="2075"/>
                  </a:lnTo>
                  <a:lnTo>
                    <a:pt x="394" y="2066"/>
                  </a:lnTo>
                  <a:lnTo>
                    <a:pt x="394" y="2062"/>
                  </a:lnTo>
                  <a:lnTo>
                    <a:pt x="398" y="2045"/>
                  </a:lnTo>
                  <a:lnTo>
                    <a:pt x="402" y="2037"/>
                  </a:lnTo>
                  <a:lnTo>
                    <a:pt x="407" y="2016"/>
                  </a:lnTo>
                  <a:lnTo>
                    <a:pt x="411" y="2007"/>
                  </a:lnTo>
                  <a:lnTo>
                    <a:pt x="411" y="2003"/>
                  </a:lnTo>
                  <a:lnTo>
                    <a:pt x="415" y="1994"/>
                  </a:lnTo>
                  <a:lnTo>
                    <a:pt x="415" y="1990"/>
                  </a:lnTo>
                  <a:lnTo>
                    <a:pt x="419" y="1986"/>
                  </a:lnTo>
                  <a:lnTo>
                    <a:pt x="424" y="1982"/>
                  </a:lnTo>
                  <a:lnTo>
                    <a:pt x="428" y="1973"/>
                  </a:lnTo>
                  <a:lnTo>
                    <a:pt x="432" y="1969"/>
                  </a:lnTo>
                  <a:lnTo>
                    <a:pt x="445" y="1961"/>
                  </a:lnTo>
                  <a:lnTo>
                    <a:pt x="449" y="1956"/>
                  </a:lnTo>
                  <a:lnTo>
                    <a:pt x="449" y="1952"/>
                  </a:lnTo>
                  <a:lnTo>
                    <a:pt x="462" y="1939"/>
                  </a:lnTo>
                  <a:lnTo>
                    <a:pt x="462" y="1935"/>
                  </a:lnTo>
                  <a:lnTo>
                    <a:pt x="466" y="1931"/>
                  </a:lnTo>
                  <a:lnTo>
                    <a:pt x="470" y="1931"/>
                  </a:lnTo>
                  <a:lnTo>
                    <a:pt x="474" y="1927"/>
                  </a:lnTo>
                  <a:lnTo>
                    <a:pt x="479" y="1927"/>
                  </a:lnTo>
                  <a:lnTo>
                    <a:pt x="487" y="1927"/>
                  </a:lnTo>
                  <a:lnTo>
                    <a:pt x="491" y="1923"/>
                  </a:lnTo>
                  <a:lnTo>
                    <a:pt x="496" y="1923"/>
                  </a:lnTo>
                  <a:lnTo>
                    <a:pt x="504" y="1923"/>
                  </a:lnTo>
                  <a:lnTo>
                    <a:pt x="508" y="1923"/>
                  </a:lnTo>
                  <a:lnTo>
                    <a:pt x="512" y="1923"/>
                  </a:lnTo>
                  <a:lnTo>
                    <a:pt x="517" y="1923"/>
                  </a:lnTo>
                  <a:lnTo>
                    <a:pt x="521" y="1923"/>
                  </a:lnTo>
                  <a:lnTo>
                    <a:pt x="525" y="1918"/>
                  </a:lnTo>
                  <a:lnTo>
                    <a:pt x="529" y="1918"/>
                  </a:lnTo>
                  <a:lnTo>
                    <a:pt x="534" y="1914"/>
                  </a:lnTo>
                  <a:lnTo>
                    <a:pt x="534" y="1906"/>
                  </a:lnTo>
                  <a:lnTo>
                    <a:pt x="538" y="1901"/>
                  </a:lnTo>
                  <a:lnTo>
                    <a:pt x="538" y="1897"/>
                  </a:lnTo>
                  <a:lnTo>
                    <a:pt x="542" y="1893"/>
                  </a:lnTo>
                  <a:lnTo>
                    <a:pt x="542" y="1889"/>
                  </a:lnTo>
                  <a:lnTo>
                    <a:pt x="546" y="1884"/>
                  </a:lnTo>
                  <a:lnTo>
                    <a:pt x="551" y="1880"/>
                  </a:lnTo>
                  <a:lnTo>
                    <a:pt x="559" y="1880"/>
                  </a:lnTo>
                  <a:lnTo>
                    <a:pt x="567" y="1872"/>
                  </a:lnTo>
                  <a:lnTo>
                    <a:pt x="572" y="1872"/>
                  </a:lnTo>
                  <a:lnTo>
                    <a:pt x="576" y="1867"/>
                  </a:lnTo>
                  <a:lnTo>
                    <a:pt x="584" y="1863"/>
                  </a:lnTo>
                  <a:lnTo>
                    <a:pt x="606" y="1846"/>
                  </a:lnTo>
                  <a:lnTo>
                    <a:pt x="614" y="1838"/>
                  </a:lnTo>
                  <a:lnTo>
                    <a:pt x="631" y="1829"/>
                  </a:lnTo>
                  <a:lnTo>
                    <a:pt x="635" y="1825"/>
                  </a:lnTo>
                  <a:lnTo>
                    <a:pt x="639" y="1821"/>
                  </a:lnTo>
                  <a:lnTo>
                    <a:pt x="644" y="1817"/>
                  </a:lnTo>
                  <a:lnTo>
                    <a:pt x="644" y="1812"/>
                  </a:lnTo>
                  <a:lnTo>
                    <a:pt x="648" y="1808"/>
                  </a:lnTo>
                  <a:lnTo>
                    <a:pt x="652" y="1804"/>
                  </a:lnTo>
                  <a:lnTo>
                    <a:pt x="652" y="1800"/>
                  </a:lnTo>
                  <a:lnTo>
                    <a:pt x="652" y="1791"/>
                  </a:lnTo>
                  <a:lnTo>
                    <a:pt x="652" y="1787"/>
                  </a:lnTo>
                  <a:lnTo>
                    <a:pt x="652" y="1783"/>
                  </a:lnTo>
                  <a:lnTo>
                    <a:pt x="652" y="1774"/>
                  </a:lnTo>
                  <a:lnTo>
                    <a:pt x="652" y="1766"/>
                  </a:lnTo>
                  <a:lnTo>
                    <a:pt x="652" y="1762"/>
                  </a:lnTo>
                  <a:lnTo>
                    <a:pt x="648" y="1757"/>
                  </a:lnTo>
                  <a:lnTo>
                    <a:pt x="652" y="1753"/>
                  </a:lnTo>
                  <a:lnTo>
                    <a:pt x="652" y="1745"/>
                  </a:lnTo>
                  <a:lnTo>
                    <a:pt x="652" y="1740"/>
                  </a:lnTo>
                  <a:lnTo>
                    <a:pt x="656" y="1732"/>
                  </a:lnTo>
                  <a:lnTo>
                    <a:pt x="656" y="1728"/>
                  </a:lnTo>
                  <a:lnTo>
                    <a:pt x="661" y="1724"/>
                  </a:lnTo>
                  <a:lnTo>
                    <a:pt x="665" y="1719"/>
                  </a:lnTo>
                  <a:lnTo>
                    <a:pt x="678" y="1702"/>
                  </a:lnTo>
                  <a:lnTo>
                    <a:pt x="682" y="1698"/>
                  </a:lnTo>
                  <a:lnTo>
                    <a:pt x="686" y="1690"/>
                  </a:lnTo>
                  <a:lnTo>
                    <a:pt x="686" y="1685"/>
                  </a:lnTo>
                  <a:lnTo>
                    <a:pt x="690" y="1681"/>
                  </a:lnTo>
                  <a:lnTo>
                    <a:pt x="694" y="1677"/>
                  </a:lnTo>
                  <a:lnTo>
                    <a:pt x="694" y="1668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707" y="1639"/>
                  </a:lnTo>
                  <a:lnTo>
                    <a:pt x="711" y="1626"/>
                  </a:lnTo>
                  <a:lnTo>
                    <a:pt x="716" y="1613"/>
                  </a:lnTo>
                  <a:lnTo>
                    <a:pt x="724" y="1601"/>
                  </a:lnTo>
                  <a:lnTo>
                    <a:pt x="724" y="1592"/>
                  </a:lnTo>
                  <a:lnTo>
                    <a:pt x="724" y="1588"/>
                  </a:lnTo>
                  <a:lnTo>
                    <a:pt x="728" y="1580"/>
                  </a:lnTo>
                  <a:lnTo>
                    <a:pt x="728" y="1571"/>
                  </a:lnTo>
                  <a:lnTo>
                    <a:pt x="728" y="1567"/>
                  </a:lnTo>
                  <a:lnTo>
                    <a:pt x="728" y="1563"/>
                  </a:lnTo>
                  <a:lnTo>
                    <a:pt x="724" y="1537"/>
                  </a:lnTo>
                  <a:lnTo>
                    <a:pt x="724" y="1533"/>
                  </a:lnTo>
                  <a:lnTo>
                    <a:pt x="724" y="1525"/>
                  </a:lnTo>
                  <a:lnTo>
                    <a:pt x="724" y="1516"/>
                  </a:lnTo>
                  <a:lnTo>
                    <a:pt x="728" y="1512"/>
                  </a:lnTo>
                  <a:lnTo>
                    <a:pt x="728" y="1508"/>
                  </a:lnTo>
                  <a:lnTo>
                    <a:pt x="728" y="1499"/>
                  </a:lnTo>
                  <a:lnTo>
                    <a:pt x="733" y="1495"/>
                  </a:lnTo>
                  <a:lnTo>
                    <a:pt x="737" y="1491"/>
                  </a:lnTo>
                  <a:lnTo>
                    <a:pt x="741" y="1482"/>
                  </a:lnTo>
                  <a:lnTo>
                    <a:pt x="745" y="1474"/>
                  </a:lnTo>
                  <a:lnTo>
                    <a:pt x="754" y="1469"/>
                  </a:lnTo>
                  <a:lnTo>
                    <a:pt x="758" y="1465"/>
                  </a:lnTo>
                  <a:lnTo>
                    <a:pt x="762" y="1461"/>
                  </a:lnTo>
                  <a:lnTo>
                    <a:pt x="766" y="1457"/>
                  </a:lnTo>
                  <a:lnTo>
                    <a:pt x="771" y="1457"/>
                  </a:lnTo>
                  <a:lnTo>
                    <a:pt x="775" y="1457"/>
                  </a:lnTo>
                  <a:lnTo>
                    <a:pt x="779" y="1457"/>
                  </a:lnTo>
                  <a:lnTo>
                    <a:pt x="779" y="1461"/>
                  </a:lnTo>
                  <a:lnTo>
                    <a:pt x="775" y="1465"/>
                  </a:lnTo>
                  <a:lnTo>
                    <a:pt x="775" y="1469"/>
                  </a:lnTo>
                  <a:lnTo>
                    <a:pt x="771" y="1478"/>
                  </a:lnTo>
                  <a:lnTo>
                    <a:pt x="771" y="1482"/>
                  </a:lnTo>
                  <a:lnTo>
                    <a:pt x="771" y="1486"/>
                  </a:lnTo>
                  <a:lnTo>
                    <a:pt x="771" y="1491"/>
                  </a:lnTo>
                  <a:lnTo>
                    <a:pt x="771" y="1495"/>
                  </a:lnTo>
                  <a:lnTo>
                    <a:pt x="771" y="1499"/>
                  </a:lnTo>
                  <a:lnTo>
                    <a:pt x="775" y="1499"/>
                  </a:lnTo>
                  <a:lnTo>
                    <a:pt x="779" y="1503"/>
                  </a:lnTo>
                  <a:lnTo>
                    <a:pt x="779" y="1508"/>
                  </a:lnTo>
                  <a:lnTo>
                    <a:pt x="783" y="1512"/>
                  </a:lnTo>
                  <a:lnTo>
                    <a:pt x="783" y="1516"/>
                  </a:lnTo>
                  <a:lnTo>
                    <a:pt x="788" y="1516"/>
                  </a:lnTo>
                  <a:lnTo>
                    <a:pt x="792" y="1520"/>
                  </a:lnTo>
                  <a:lnTo>
                    <a:pt x="796" y="1520"/>
                  </a:lnTo>
                  <a:lnTo>
                    <a:pt x="800" y="1520"/>
                  </a:lnTo>
                  <a:lnTo>
                    <a:pt x="805" y="1520"/>
                  </a:lnTo>
                  <a:lnTo>
                    <a:pt x="809" y="1520"/>
                  </a:lnTo>
                  <a:lnTo>
                    <a:pt x="813" y="1525"/>
                  </a:lnTo>
                  <a:lnTo>
                    <a:pt x="817" y="1525"/>
                  </a:lnTo>
                  <a:lnTo>
                    <a:pt x="821" y="1525"/>
                  </a:lnTo>
                  <a:lnTo>
                    <a:pt x="826" y="1529"/>
                  </a:lnTo>
                  <a:lnTo>
                    <a:pt x="830" y="1533"/>
                  </a:lnTo>
                  <a:lnTo>
                    <a:pt x="830" y="1537"/>
                  </a:lnTo>
                  <a:lnTo>
                    <a:pt x="830" y="1541"/>
                  </a:lnTo>
                  <a:lnTo>
                    <a:pt x="834" y="1546"/>
                  </a:lnTo>
                  <a:lnTo>
                    <a:pt x="834" y="1554"/>
                  </a:lnTo>
                  <a:lnTo>
                    <a:pt x="834" y="1558"/>
                  </a:lnTo>
                  <a:lnTo>
                    <a:pt x="834" y="1563"/>
                  </a:lnTo>
                  <a:lnTo>
                    <a:pt x="834" y="1567"/>
                  </a:lnTo>
                  <a:lnTo>
                    <a:pt x="834" y="1571"/>
                  </a:lnTo>
                  <a:lnTo>
                    <a:pt x="834" y="1580"/>
                  </a:lnTo>
                  <a:lnTo>
                    <a:pt x="834" y="1592"/>
                  </a:lnTo>
                  <a:lnTo>
                    <a:pt x="830" y="1605"/>
                  </a:lnTo>
                  <a:lnTo>
                    <a:pt x="830" y="1609"/>
                  </a:lnTo>
                  <a:lnTo>
                    <a:pt x="830" y="1613"/>
                  </a:lnTo>
                  <a:lnTo>
                    <a:pt x="834" y="1618"/>
                  </a:lnTo>
                  <a:lnTo>
                    <a:pt x="834" y="1622"/>
                  </a:lnTo>
                  <a:lnTo>
                    <a:pt x="838" y="1626"/>
                  </a:lnTo>
                  <a:lnTo>
                    <a:pt x="843" y="1626"/>
                  </a:lnTo>
                  <a:lnTo>
                    <a:pt x="847" y="1630"/>
                  </a:lnTo>
                  <a:lnTo>
                    <a:pt x="851" y="1630"/>
                  </a:lnTo>
                  <a:lnTo>
                    <a:pt x="855" y="1635"/>
                  </a:lnTo>
                  <a:lnTo>
                    <a:pt x="860" y="1635"/>
                  </a:lnTo>
                  <a:lnTo>
                    <a:pt x="864" y="1635"/>
                  </a:lnTo>
                  <a:lnTo>
                    <a:pt x="868" y="1635"/>
                  </a:lnTo>
                  <a:lnTo>
                    <a:pt x="872" y="1635"/>
                  </a:lnTo>
                  <a:lnTo>
                    <a:pt x="877" y="1635"/>
                  </a:lnTo>
                  <a:lnTo>
                    <a:pt x="881" y="1635"/>
                  </a:lnTo>
                  <a:lnTo>
                    <a:pt x="885" y="1630"/>
                  </a:lnTo>
                  <a:lnTo>
                    <a:pt x="889" y="1630"/>
                  </a:lnTo>
                  <a:lnTo>
                    <a:pt x="898" y="1630"/>
                  </a:lnTo>
                  <a:lnTo>
                    <a:pt x="915" y="1622"/>
                  </a:lnTo>
                  <a:lnTo>
                    <a:pt x="923" y="1618"/>
                  </a:lnTo>
                  <a:lnTo>
                    <a:pt x="932" y="1618"/>
                  </a:lnTo>
                  <a:lnTo>
                    <a:pt x="944" y="1613"/>
                  </a:lnTo>
                  <a:lnTo>
                    <a:pt x="965" y="1609"/>
                  </a:lnTo>
                  <a:lnTo>
                    <a:pt x="974" y="1609"/>
                  </a:lnTo>
                  <a:lnTo>
                    <a:pt x="978" y="1609"/>
                  </a:lnTo>
                  <a:lnTo>
                    <a:pt x="982" y="1609"/>
                  </a:lnTo>
                  <a:lnTo>
                    <a:pt x="987" y="1609"/>
                  </a:lnTo>
                  <a:lnTo>
                    <a:pt x="991" y="1609"/>
                  </a:lnTo>
                  <a:lnTo>
                    <a:pt x="995" y="1609"/>
                  </a:lnTo>
                  <a:lnTo>
                    <a:pt x="999" y="1613"/>
                  </a:lnTo>
                  <a:lnTo>
                    <a:pt x="1004" y="1613"/>
                  </a:lnTo>
                  <a:lnTo>
                    <a:pt x="1008" y="1613"/>
                  </a:lnTo>
                  <a:lnTo>
                    <a:pt x="1012" y="1613"/>
                  </a:lnTo>
                  <a:lnTo>
                    <a:pt x="1012" y="1609"/>
                  </a:lnTo>
                  <a:lnTo>
                    <a:pt x="1016" y="1605"/>
                  </a:lnTo>
                  <a:lnTo>
                    <a:pt x="1016" y="1601"/>
                  </a:lnTo>
                  <a:lnTo>
                    <a:pt x="1012" y="1597"/>
                  </a:lnTo>
                  <a:lnTo>
                    <a:pt x="1012" y="1592"/>
                  </a:lnTo>
                  <a:lnTo>
                    <a:pt x="1012" y="1588"/>
                  </a:lnTo>
                  <a:lnTo>
                    <a:pt x="1008" y="1580"/>
                  </a:lnTo>
                  <a:lnTo>
                    <a:pt x="1004" y="1571"/>
                  </a:lnTo>
                  <a:lnTo>
                    <a:pt x="999" y="1558"/>
                  </a:lnTo>
                  <a:lnTo>
                    <a:pt x="995" y="1550"/>
                  </a:lnTo>
                  <a:lnTo>
                    <a:pt x="995" y="1546"/>
                  </a:lnTo>
                  <a:lnTo>
                    <a:pt x="991" y="1541"/>
                  </a:lnTo>
                  <a:lnTo>
                    <a:pt x="991" y="1533"/>
                  </a:lnTo>
                  <a:lnTo>
                    <a:pt x="991" y="1529"/>
                  </a:lnTo>
                  <a:lnTo>
                    <a:pt x="991" y="1525"/>
                  </a:lnTo>
                  <a:lnTo>
                    <a:pt x="991" y="1520"/>
                  </a:lnTo>
                  <a:lnTo>
                    <a:pt x="991" y="1516"/>
                  </a:lnTo>
                  <a:lnTo>
                    <a:pt x="991" y="1503"/>
                  </a:lnTo>
                  <a:lnTo>
                    <a:pt x="991" y="1499"/>
                  </a:lnTo>
                  <a:lnTo>
                    <a:pt x="991" y="1495"/>
                  </a:lnTo>
                  <a:lnTo>
                    <a:pt x="991" y="1482"/>
                  </a:lnTo>
                  <a:lnTo>
                    <a:pt x="991" y="1478"/>
                  </a:lnTo>
                  <a:lnTo>
                    <a:pt x="995" y="1469"/>
                  </a:lnTo>
                  <a:lnTo>
                    <a:pt x="995" y="1465"/>
                  </a:lnTo>
                  <a:lnTo>
                    <a:pt x="999" y="1461"/>
                  </a:lnTo>
                  <a:lnTo>
                    <a:pt x="1004" y="1457"/>
                  </a:lnTo>
                  <a:lnTo>
                    <a:pt x="1004" y="1453"/>
                  </a:lnTo>
                  <a:lnTo>
                    <a:pt x="1008" y="1453"/>
                  </a:lnTo>
                  <a:lnTo>
                    <a:pt x="1012" y="1448"/>
                  </a:lnTo>
                  <a:lnTo>
                    <a:pt x="1016" y="1448"/>
                  </a:lnTo>
                  <a:lnTo>
                    <a:pt x="1020" y="1448"/>
                  </a:lnTo>
                  <a:lnTo>
                    <a:pt x="1025" y="1448"/>
                  </a:lnTo>
                  <a:lnTo>
                    <a:pt x="1029" y="1448"/>
                  </a:lnTo>
                  <a:lnTo>
                    <a:pt x="1033" y="1448"/>
                  </a:lnTo>
                  <a:lnTo>
                    <a:pt x="1033" y="1453"/>
                  </a:lnTo>
                  <a:lnTo>
                    <a:pt x="1046" y="1457"/>
                  </a:lnTo>
                  <a:lnTo>
                    <a:pt x="1050" y="1461"/>
                  </a:lnTo>
                  <a:lnTo>
                    <a:pt x="1054" y="1461"/>
                  </a:lnTo>
                  <a:lnTo>
                    <a:pt x="1059" y="1461"/>
                  </a:lnTo>
                  <a:lnTo>
                    <a:pt x="1063" y="1461"/>
                  </a:lnTo>
                  <a:lnTo>
                    <a:pt x="1067" y="1457"/>
                  </a:lnTo>
                  <a:lnTo>
                    <a:pt x="1067" y="1453"/>
                  </a:lnTo>
                  <a:lnTo>
                    <a:pt x="1071" y="1453"/>
                  </a:lnTo>
                  <a:lnTo>
                    <a:pt x="1075" y="1448"/>
                  </a:lnTo>
                  <a:lnTo>
                    <a:pt x="1075" y="1444"/>
                  </a:lnTo>
                  <a:lnTo>
                    <a:pt x="1080" y="1440"/>
                  </a:lnTo>
                  <a:lnTo>
                    <a:pt x="1080" y="1436"/>
                  </a:lnTo>
                  <a:lnTo>
                    <a:pt x="1084" y="1427"/>
                  </a:lnTo>
                  <a:lnTo>
                    <a:pt x="1088" y="1423"/>
                  </a:lnTo>
                  <a:lnTo>
                    <a:pt x="1088" y="1419"/>
                  </a:lnTo>
                  <a:lnTo>
                    <a:pt x="1088" y="1410"/>
                  </a:lnTo>
                  <a:lnTo>
                    <a:pt x="1092" y="1402"/>
                  </a:lnTo>
                  <a:lnTo>
                    <a:pt x="1092" y="1393"/>
                  </a:lnTo>
                  <a:lnTo>
                    <a:pt x="1088" y="1385"/>
                  </a:lnTo>
                  <a:lnTo>
                    <a:pt x="1088" y="1372"/>
                  </a:lnTo>
                  <a:lnTo>
                    <a:pt x="1088" y="1359"/>
                  </a:lnTo>
                  <a:lnTo>
                    <a:pt x="1088" y="1351"/>
                  </a:lnTo>
                  <a:lnTo>
                    <a:pt x="1084" y="1342"/>
                  </a:lnTo>
                  <a:lnTo>
                    <a:pt x="1084" y="1330"/>
                  </a:lnTo>
                  <a:lnTo>
                    <a:pt x="1084" y="1326"/>
                  </a:lnTo>
                  <a:lnTo>
                    <a:pt x="1084" y="1317"/>
                  </a:lnTo>
                  <a:lnTo>
                    <a:pt x="1084" y="1313"/>
                  </a:lnTo>
                  <a:lnTo>
                    <a:pt x="1088" y="1309"/>
                  </a:lnTo>
                  <a:lnTo>
                    <a:pt x="1092" y="1304"/>
                  </a:lnTo>
                  <a:lnTo>
                    <a:pt x="1097" y="1300"/>
                  </a:lnTo>
                  <a:lnTo>
                    <a:pt x="1101" y="1296"/>
                  </a:lnTo>
                  <a:lnTo>
                    <a:pt x="1105" y="1296"/>
                  </a:lnTo>
                  <a:lnTo>
                    <a:pt x="1114" y="1292"/>
                  </a:lnTo>
                  <a:lnTo>
                    <a:pt x="1118" y="1292"/>
                  </a:lnTo>
                  <a:lnTo>
                    <a:pt x="1122" y="1287"/>
                  </a:lnTo>
                  <a:lnTo>
                    <a:pt x="1126" y="1287"/>
                  </a:lnTo>
                  <a:lnTo>
                    <a:pt x="1135" y="1287"/>
                  </a:lnTo>
                  <a:lnTo>
                    <a:pt x="1143" y="1283"/>
                  </a:lnTo>
                  <a:lnTo>
                    <a:pt x="1147" y="1283"/>
                  </a:lnTo>
                  <a:lnTo>
                    <a:pt x="1160" y="1283"/>
                  </a:lnTo>
                  <a:lnTo>
                    <a:pt x="1169" y="1283"/>
                  </a:lnTo>
                  <a:lnTo>
                    <a:pt x="1177" y="1283"/>
                  </a:lnTo>
                  <a:lnTo>
                    <a:pt x="1186" y="1283"/>
                  </a:lnTo>
                  <a:lnTo>
                    <a:pt x="1194" y="1283"/>
                  </a:lnTo>
                  <a:lnTo>
                    <a:pt x="1224" y="1283"/>
                  </a:lnTo>
                  <a:lnTo>
                    <a:pt x="1232" y="1283"/>
                  </a:lnTo>
                  <a:lnTo>
                    <a:pt x="1241" y="1283"/>
                  </a:lnTo>
                  <a:lnTo>
                    <a:pt x="1249" y="1283"/>
                  </a:lnTo>
                  <a:lnTo>
                    <a:pt x="1253" y="1283"/>
                  </a:lnTo>
                  <a:lnTo>
                    <a:pt x="1262" y="1279"/>
                  </a:lnTo>
                  <a:lnTo>
                    <a:pt x="1262" y="1275"/>
                  </a:lnTo>
                  <a:lnTo>
                    <a:pt x="1266" y="1275"/>
                  </a:lnTo>
                  <a:lnTo>
                    <a:pt x="1266" y="1271"/>
                  </a:lnTo>
                  <a:lnTo>
                    <a:pt x="1270" y="1266"/>
                  </a:lnTo>
                  <a:lnTo>
                    <a:pt x="1274" y="1262"/>
                  </a:lnTo>
                  <a:lnTo>
                    <a:pt x="1274" y="1258"/>
                  </a:lnTo>
                  <a:lnTo>
                    <a:pt x="1274" y="1249"/>
                  </a:lnTo>
                  <a:lnTo>
                    <a:pt x="1274" y="1245"/>
                  </a:lnTo>
                  <a:lnTo>
                    <a:pt x="1274" y="1241"/>
                  </a:lnTo>
                  <a:lnTo>
                    <a:pt x="1274" y="1237"/>
                  </a:lnTo>
                  <a:lnTo>
                    <a:pt x="1274" y="1232"/>
                  </a:lnTo>
                  <a:lnTo>
                    <a:pt x="1274" y="1228"/>
                  </a:lnTo>
                  <a:lnTo>
                    <a:pt x="1274" y="1224"/>
                  </a:lnTo>
                  <a:lnTo>
                    <a:pt x="1270" y="1220"/>
                  </a:lnTo>
                  <a:lnTo>
                    <a:pt x="1266" y="1220"/>
                  </a:lnTo>
                  <a:lnTo>
                    <a:pt x="1262" y="1215"/>
                  </a:lnTo>
                  <a:lnTo>
                    <a:pt x="1258" y="1211"/>
                  </a:lnTo>
                  <a:lnTo>
                    <a:pt x="1253" y="1211"/>
                  </a:lnTo>
                  <a:lnTo>
                    <a:pt x="1236" y="1203"/>
                  </a:lnTo>
                  <a:lnTo>
                    <a:pt x="1232" y="1199"/>
                  </a:lnTo>
                  <a:lnTo>
                    <a:pt x="1228" y="1199"/>
                  </a:lnTo>
                  <a:lnTo>
                    <a:pt x="1224" y="1194"/>
                  </a:lnTo>
                  <a:lnTo>
                    <a:pt x="1224" y="1190"/>
                  </a:lnTo>
                  <a:lnTo>
                    <a:pt x="1219" y="1190"/>
                  </a:lnTo>
                  <a:lnTo>
                    <a:pt x="1219" y="1186"/>
                  </a:lnTo>
                  <a:lnTo>
                    <a:pt x="1215" y="1182"/>
                  </a:lnTo>
                  <a:lnTo>
                    <a:pt x="1215" y="1173"/>
                  </a:lnTo>
                  <a:lnTo>
                    <a:pt x="1211" y="1173"/>
                  </a:lnTo>
                  <a:lnTo>
                    <a:pt x="1211" y="1169"/>
                  </a:lnTo>
                  <a:lnTo>
                    <a:pt x="1211" y="1165"/>
                  </a:lnTo>
                  <a:lnTo>
                    <a:pt x="1207" y="1165"/>
                  </a:lnTo>
                  <a:lnTo>
                    <a:pt x="1203" y="1165"/>
                  </a:lnTo>
                  <a:lnTo>
                    <a:pt x="1198" y="1165"/>
                  </a:lnTo>
                  <a:lnTo>
                    <a:pt x="1194" y="1165"/>
                  </a:lnTo>
                  <a:lnTo>
                    <a:pt x="1190" y="1165"/>
                  </a:lnTo>
                  <a:lnTo>
                    <a:pt x="1186" y="1169"/>
                  </a:lnTo>
                  <a:lnTo>
                    <a:pt x="1181" y="1169"/>
                  </a:lnTo>
                  <a:lnTo>
                    <a:pt x="1177" y="1173"/>
                  </a:lnTo>
                  <a:lnTo>
                    <a:pt x="1173" y="1177"/>
                  </a:lnTo>
                  <a:lnTo>
                    <a:pt x="1169" y="1182"/>
                  </a:lnTo>
                  <a:lnTo>
                    <a:pt x="1164" y="1186"/>
                  </a:lnTo>
                  <a:lnTo>
                    <a:pt x="1164" y="1190"/>
                  </a:lnTo>
                  <a:lnTo>
                    <a:pt x="1160" y="1194"/>
                  </a:lnTo>
                  <a:lnTo>
                    <a:pt x="1143" y="1215"/>
                  </a:lnTo>
                  <a:lnTo>
                    <a:pt x="1143" y="1220"/>
                  </a:lnTo>
                  <a:lnTo>
                    <a:pt x="1139" y="1224"/>
                  </a:lnTo>
                  <a:lnTo>
                    <a:pt x="1135" y="1228"/>
                  </a:lnTo>
                  <a:lnTo>
                    <a:pt x="1131" y="1228"/>
                  </a:lnTo>
                  <a:lnTo>
                    <a:pt x="1126" y="1232"/>
                  </a:lnTo>
                  <a:lnTo>
                    <a:pt x="1122" y="1237"/>
                  </a:lnTo>
                  <a:lnTo>
                    <a:pt x="1118" y="1237"/>
                  </a:lnTo>
                  <a:lnTo>
                    <a:pt x="1109" y="1241"/>
                  </a:lnTo>
                  <a:lnTo>
                    <a:pt x="1105" y="1241"/>
                  </a:lnTo>
                  <a:lnTo>
                    <a:pt x="1101" y="1245"/>
                  </a:lnTo>
                  <a:lnTo>
                    <a:pt x="1097" y="1245"/>
                  </a:lnTo>
                  <a:lnTo>
                    <a:pt x="1092" y="1241"/>
                  </a:lnTo>
                  <a:lnTo>
                    <a:pt x="1092" y="1237"/>
                  </a:lnTo>
                  <a:lnTo>
                    <a:pt x="1092" y="1232"/>
                  </a:lnTo>
                  <a:lnTo>
                    <a:pt x="1092" y="1220"/>
                  </a:lnTo>
                  <a:lnTo>
                    <a:pt x="1092" y="1215"/>
                  </a:lnTo>
                  <a:lnTo>
                    <a:pt x="1092" y="1211"/>
                  </a:lnTo>
                  <a:lnTo>
                    <a:pt x="1092" y="1199"/>
                  </a:lnTo>
                  <a:lnTo>
                    <a:pt x="1092" y="1190"/>
                  </a:lnTo>
                  <a:lnTo>
                    <a:pt x="1092" y="1186"/>
                  </a:lnTo>
                  <a:lnTo>
                    <a:pt x="1092" y="1177"/>
                  </a:lnTo>
                  <a:lnTo>
                    <a:pt x="1092" y="1173"/>
                  </a:lnTo>
                  <a:lnTo>
                    <a:pt x="1092" y="1169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0" y="1165"/>
                  </a:lnTo>
                  <a:lnTo>
                    <a:pt x="1075" y="1169"/>
                  </a:lnTo>
                  <a:lnTo>
                    <a:pt x="1059" y="1182"/>
                  </a:lnTo>
                  <a:lnTo>
                    <a:pt x="1050" y="1190"/>
                  </a:lnTo>
                  <a:lnTo>
                    <a:pt x="1046" y="1190"/>
                  </a:lnTo>
                  <a:lnTo>
                    <a:pt x="1042" y="1194"/>
                  </a:lnTo>
                  <a:lnTo>
                    <a:pt x="1037" y="1194"/>
                  </a:lnTo>
                  <a:lnTo>
                    <a:pt x="1033" y="1199"/>
                  </a:lnTo>
                  <a:lnTo>
                    <a:pt x="1029" y="1199"/>
                  </a:lnTo>
                  <a:lnTo>
                    <a:pt x="1025" y="1203"/>
                  </a:lnTo>
                  <a:lnTo>
                    <a:pt x="1020" y="1203"/>
                  </a:lnTo>
                  <a:lnTo>
                    <a:pt x="1012" y="1203"/>
                  </a:lnTo>
                  <a:lnTo>
                    <a:pt x="1008" y="1207"/>
                  </a:lnTo>
                  <a:lnTo>
                    <a:pt x="999" y="1207"/>
                  </a:lnTo>
                  <a:lnTo>
                    <a:pt x="995" y="1207"/>
                  </a:lnTo>
                  <a:lnTo>
                    <a:pt x="987" y="1207"/>
                  </a:lnTo>
                  <a:lnTo>
                    <a:pt x="982" y="1207"/>
                  </a:lnTo>
                  <a:lnTo>
                    <a:pt x="974" y="1207"/>
                  </a:lnTo>
                  <a:lnTo>
                    <a:pt x="970" y="1207"/>
                  </a:lnTo>
                  <a:lnTo>
                    <a:pt x="965" y="1207"/>
                  </a:lnTo>
                  <a:lnTo>
                    <a:pt x="961" y="1207"/>
                  </a:lnTo>
                  <a:lnTo>
                    <a:pt x="957" y="1203"/>
                  </a:lnTo>
                  <a:lnTo>
                    <a:pt x="953" y="1203"/>
                  </a:lnTo>
                  <a:lnTo>
                    <a:pt x="944" y="1199"/>
                  </a:lnTo>
                  <a:lnTo>
                    <a:pt x="940" y="1194"/>
                  </a:lnTo>
                  <a:lnTo>
                    <a:pt x="936" y="1194"/>
                  </a:lnTo>
                  <a:lnTo>
                    <a:pt x="936" y="1190"/>
                  </a:lnTo>
                  <a:lnTo>
                    <a:pt x="932" y="1186"/>
                  </a:lnTo>
                  <a:lnTo>
                    <a:pt x="923" y="1182"/>
                  </a:lnTo>
                  <a:lnTo>
                    <a:pt x="919" y="1177"/>
                  </a:lnTo>
                  <a:lnTo>
                    <a:pt x="915" y="1173"/>
                  </a:lnTo>
                  <a:lnTo>
                    <a:pt x="902" y="1165"/>
                  </a:lnTo>
                  <a:lnTo>
                    <a:pt x="893" y="1156"/>
                  </a:lnTo>
                  <a:lnTo>
                    <a:pt x="885" y="1152"/>
                  </a:lnTo>
                  <a:lnTo>
                    <a:pt x="885" y="1148"/>
                  </a:lnTo>
                  <a:lnTo>
                    <a:pt x="881" y="1143"/>
                  </a:lnTo>
                  <a:lnTo>
                    <a:pt x="881" y="1139"/>
                  </a:lnTo>
                  <a:lnTo>
                    <a:pt x="881" y="1135"/>
                  </a:lnTo>
                  <a:lnTo>
                    <a:pt x="885" y="1135"/>
                  </a:lnTo>
                  <a:lnTo>
                    <a:pt x="885" y="1131"/>
                  </a:lnTo>
                  <a:lnTo>
                    <a:pt x="889" y="1127"/>
                  </a:lnTo>
                  <a:lnTo>
                    <a:pt x="889" y="1122"/>
                  </a:lnTo>
                  <a:lnTo>
                    <a:pt x="889" y="1118"/>
                  </a:lnTo>
                  <a:lnTo>
                    <a:pt x="889" y="1114"/>
                  </a:lnTo>
                  <a:lnTo>
                    <a:pt x="889" y="1110"/>
                  </a:lnTo>
                  <a:lnTo>
                    <a:pt x="889" y="1105"/>
                  </a:lnTo>
                  <a:lnTo>
                    <a:pt x="889" y="1101"/>
                  </a:lnTo>
                  <a:lnTo>
                    <a:pt x="893" y="1101"/>
                  </a:lnTo>
                  <a:lnTo>
                    <a:pt x="898" y="1097"/>
                  </a:lnTo>
                  <a:lnTo>
                    <a:pt x="932" y="1063"/>
                  </a:lnTo>
                  <a:lnTo>
                    <a:pt x="944" y="1055"/>
                  </a:lnTo>
                  <a:lnTo>
                    <a:pt x="948" y="1046"/>
                  </a:lnTo>
                  <a:lnTo>
                    <a:pt x="953" y="1046"/>
                  </a:lnTo>
                  <a:lnTo>
                    <a:pt x="957" y="1042"/>
                  </a:lnTo>
                  <a:lnTo>
                    <a:pt x="961" y="1033"/>
                  </a:lnTo>
                  <a:lnTo>
                    <a:pt x="965" y="1029"/>
                  </a:lnTo>
                  <a:lnTo>
                    <a:pt x="970" y="1021"/>
                  </a:lnTo>
                  <a:lnTo>
                    <a:pt x="970" y="1016"/>
                  </a:lnTo>
                  <a:lnTo>
                    <a:pt x="974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1000"/>
                  </a:lnTo>
                  <a:lnTo>
                    <a:pt x="974" y="991"/>
                  </a:lnTo>
                  <a:lnTo>
                    <a:pt x="974" y="987"/>
                  </a:lnTo>
                  <a:lnTo>
                    <a:pt x="974" y="983"/>
                  </a:lnTo>
                  <a:lnTo>
                    <a:pt x="974" y="978"/>
                  </a:lnTo>
                  <a:lnTo>
                    <a:pt x="974" y="970"/>
                  </a:lnTo>
                  <a:lnTo>
                    <a:pt x="970" y="961"/>
                  </a:lnTo>
                  <a:lnTo>
                    <a:pt x="970" y="949"/>
                  </a:lnTo>
                  <a:lnTo>
                    <a:pt x="965" y="940"/>
                  </a:lnTo>
                  <a:lnTo>
                    <a:pt x="965" y="932"/>
                  </a:lnTo>
                  <a:lnTo>
                    <a:pt x="961" y="923"/>
                  </a:lnTo>
                  <a:lnTo>
                    <a:pt x="961" y="919"/>
                  </a:lnTo>
                  <a:lnTo>
                    <a:pt x="957" y="915"/>
                  </a:lnTo>
                  <a:lnTo>
                    <a:pt x="953" y="911"/>
                  </a:lnTo>
                  <a:lnTo>
                    <a:pt x="948" y="906"/>
                  </a:lnTo>
                  <a:lnTo>
                    <a:pt x="944" y="902"/>
                  </a:lnTo>
                  <a:lnTo>
                    <a:pt x="936" y="898"/>
                  </a:lnTo>
                  <a:lnTo>
                    <a:pt x="932" y="894"/>
                  </a:lnTo>
                  <a:lnTo>
                    <a:pt x="923" y="889"/>
                  </a:lnTo>
                  <a:lnTo>
                    <a:pt x="919" y="889"/>
                  </a:lnTo>
                  <a:lnTo>
                    <a:pt x="898" y="881"/>
                  </a:lnTo>
                  <a:lnTo>
                    <a:pt x="893" y="877"/>
                  </a:lnTo>
                  <a:lnTo>
                    <a:pt x="885" y="873"/>
                  </a:lnTo>
                  <a:lnTo>
                    <a:pt x="855" y="864"/>
                  </a:lnTo>
                  <a:lnTo>
                    <a:pt x="851" y="860"/>
                  </a:lnTo>
                  <a:lnTo>
                    <a:pt x="838" y="856"/>
                  </a:lnTo>
                  <a:lnTo>
                    <a:pt x="834" y="851"/>
                  </a:lnTo>
                  <a:lnTo>
                    <a:pt x="830" y="843"/>
                  </a:lnTo>
                  <a:lnTo>
                    <a:pt x="826" y="834"/>
                  </a:lnTo>
                  <a:lnTo>
                    <a:pt x="809" y="809"/>
                  </a:lnTo>
                  <a:lnTo>
                    <a:pt x="805" y="801"/>
                  </a:lnTo>
                  <a:lnTo>
                    <a:pt x="800" y="796"/>
                  </a:lnTo>
                  <a:lnTo>
                    <a:pt x="800" y="788"/>
                  </a:lnTo>
                  <a:lnTo>
                    <a:pt x="800" y="784"/>
                  </a:lnTo>
                  <a:lnTo>
                    <a:pt x="800" y="779"/>
                  </a:lnTo>
                  <a:lnTo>
                    <a:pt x="800" y="775"/>
                  </a:lnTo>
                  <a:lnTo>
                    <a:pt x="805" y="771"/>
                  </a:lnTo>
                  <a:lnTo>
                    <a:pt x="809" y="767"/>
                  </a:lnTo>
                  <a:lnTo>
                    <a:pt x="813" y="762"/>
                  </a:lnTo>
                  <a:lnTo>
                    <a:pt x="817" y="762"/>
                  </a:lnTo>
                  <a:lnTo>
                    <a:pt x="830" y="750"/>
                  </a:lnTo>
                  <a:lnTo>
                    <a:pt x="834" y="750"/>
                  </a:lnTo>
                  <a:lnTo>
                    <a:pt x="838" y="746"/>
                  </a:lnTo>
                  <a:lnTo>
                    <a:pt x="843" y="741"/>
                  </a:lnTo>
                  <a:lnTo>
                    <a:pt x="851" y="737"/>
                  </a:lnTo>
                  <a:lnTo>
                    <a:pt x="851" y="733"/>
                  </a:lnTo>
                  <a:lnTo>
                    <a:pt x="855" y="729"/>
                  </a:lnTo>
                  <a:lnTo>
                    <a:pt x="855" y="724"/>
                  </a:lnTo>
                  <a:lnTo>
                    <a:pt x="860" y="716"/>
                  </a:lnTo>
                  <a:lnTo>
                    <a:pt x="864" y="707"/>
                  </a:lnTo>
                  <a:lnTo>
                    <a:pt x="868" y="695"/>
                  </a:lnTo>
                  <a:lnTo>
                    <a:pt x="872" y="690"/>
                  </a:lnTo>
                  <a:lnTo>
                    <a:pt x="872" y="686"/>
                  </a:lnTo>
                  <a:lnTo>
                    <a:pt x="877" y="678"/>
                  </a:lnTo>
                  <a:lnTo>
                    <a:pt x="881" y="674"/>
                  </a:lnTo>
                  <a:lnTo>
                    <a:pt x="885" y="665"/>
                  </a:lnTo>
                  <a:lnTo>
                    <a:pt x="919" y="627"/>
                  </a:lnTo>
                  <a:lnTo>
                    <a:pt x="923" y="619"/>
                  </a:lnTo>
                  <a:lnTo>
                    <a:pt x="936" y="606"/>
                  </a:lnTo>
                  <a:lnTo>
                    <a:pt x="944" y="597"/>
                  </a:lnTo>
                  <a:lnTo>
                    <a:pt x="944" y="593"/>
                  </a:lnTo>
                  <a:lnTo>
                    <a:pt x="948" y="589"/>
                  </a:lnTo>
                  <a:lnTo>
                    <a:pt x="953" y="585"/>
                  </a:lnTo>
                  <a:lnTo>
                    <a:pt x="957" y="576"/>
                  </a:lnTo>
                  <a:lnTo>
                    <a:pt x="957" y="572"/>
                  </a:lnTo>
                  <a:lnTo>
                    <a:pt x="957" y="568"/>
                  </a:lnTo>
                  <a:lnTo>
                    <a:pt x="961" y="559"/>
                  </a:lnTo>
                  <a:lnTo>
                    <a:pt x="961" y="551"/>
                  </a:lnTo>
                  <a:lnTo>
                    <a:pt x="961" y="542"/>
                  </a:lnTo>
                  <a:lnTo>
                    <a:pt x="965" y="538"/>
                  </a:lnTo>
                  <a:lnTo>
                    <a:pt x="965" y="534"/>
                  </a:lnTo>
                  <a:lnTo>
                    <a:pt x="965" y="530"/>
                  </a:lnTo>
                  <a:lnTo>
                    <a:pt x="970" y="525"/>
                  </a:lnTo>
                  <a:lnTo>
                    <a:pt x="974" y="521"/>
                  </a:lnTo>
                  <a:lnTo>
                    <a:pt x="978" y="517"/>
                  </a:lnTo>
                  <a:lnTo>
                    <a:pt x="991" y="504"/>
                  </a:lnTo>
                  <a:lnTo>
                    <a:pt x="995" y="500"/>
                  </a:lnTo>
                  <a:lnTo>
                    <a:pt x="995" y="496"/>
                  </a:lnTo>
                  <a:lnTo>
                    <a:pt x="999" y="492"/>
                  </a:lnTo>
                  <a:lnTo>
                    <a:pt x="999" y="487"/>
                  </a:lnTo>
                  <a:lnTo>
                    <a:pt x="1004" y="483"/>
                  </a:lnTo>
                  <a:lnTo>
                    <a:pt x="1004" y="479"/>
                  </a:lnTo>
                  <a:lnTo>
                    <a:pt x="1004" y="470"/>
                  </a:lnTo>
                  <a:lnTo>
                    <a:pt x="1004" y="466"/>
                  </a:lnTo>
                  <a:lnTo>
                    <a:pt x="1008" y="449"/>
                  </a:lnTo>
                  <a:lnTo>
                    <a:pt x="1008" y="441"/>
                  </a:lnTo>
                  <a:lnTo>
                    <a:pt x="1012" y="415"/>
                  </a:lnTo>
                  <a:lnTo>
                    <a:pt x="1012" y="411"/>
                  </a:lnTo>
                  <a:lnTo>
                    <a:pt x="1012" y="403"/>
                  </a:lnTo>
                  <a:lnTo>
                    <a:pt x="1012" y="394"/>
                  </a:lnTo>
                  <a:lnTo>
                    <a:pt x="1012" y="390"/>
                  </a:lnTo>
                  <a:lnTo>
                    <a:pt x="1012" y="386"/>
                  </a:lnTo>
                  <a:lnTo>
                    <a:pt x="1012" y="377"/>
                  </a:lnTo>
                  <a:lnTo>
                    <a:pt x="1008" y="369"/>
                  </a:lnTo>
                  <a:lnTo>
                    <a:pt x="1004" y="356"/>
                  </a:lnTo>
                  <a:lnTo>
                    <a:pt x="999" y="348"/>
                  </a:lnTo>
                  <a:lnTo>
                    <a:pt x="999" y="343"/>
                  </a:lnTo>
                  <a:lnTo>
                    <a:pt x="999" y="339"/>
                  </a:lnTo>
                  <a:lnTo>
                    <a:pt x="999" y="335"/>
                  </a:lnTo>
                  <a:lnTo>
                    <a:pt x="995" y="331"/>
                  </a:lnTo>
                  <a:lnTo>
                    <a:pt x="995" y="301"/>
                  </a:lnTo>
                  <a:lnTo>
                    <a:pt x="995" y="293"/>
                  </a:lnTo>
                  <a:lnTo>
                    <a:pt x="995" y="284"/>
                  </a:lnTo>
                  <a:lnTo>
                    <a:pt x="995" y="280"/>
                  </a:lnTo>
                  <a:lnTo>
                    <a:pt x="995" y="276"/>
                  </a:lnTo>
                  <a:lnTo>
                    <a:pt x="999" y="271"/>
                  </a:lnTo>
                  <a:lnTo>
                    <a:pt x="999" y="267"/>
                  </a:lnTo>
                  <a:lnTo>
                    <a:pt x="999" y="263"/>
                  </a:lnTo>
                  <a:lnTo>
                    <a:pt x="1004" y="259"/>
                  </a:lnTo>
                  <a:lnTo>
                    <a:pt x="1008" y="254"/>
                  </a:lnTo>
                  <a:lnTo>
                    <a:pt x="1008" y="250"/>
                  </a:lnTo>
                  <a:lnTo>
                    <a:pt x="1012" y="246"/>
                  </a:lnTo>
                  <a:lnTo>
                    <a:pt x="1016" y="242"/>
                  </a:lnTo>
                  <a:lnTo>
                    <a:pt x="1025" y="237"/>
                  </a:lnTo>
                  <a:lnTo>
                    <a:pt x="1029" y="233"/>
                  </a:lnTo>
                  <a:lnTo>
                    <a:pt x="1042" y="221"/>
                  </a:lnTo>
                  <a:lnTo>
                    <a:pt x="1046" y="216"/>
                  </a:lnTo>
                  <a:lnTo>
                    <a:pt x="1050" y="212"/>
                  </a:lnTo>
                  <a:lnTo>
                    <a:pt x="1054" y="208"/>
                  </a:lnTo>
                  <a:lnTo>
                    <a:pt x="1059" y="204"/>
                  </a:lnTo>
                  <a:lnTo>
                    <a:pt x="1063" y="199"/>
                  </a:lnTo>
                  <a:lnTo>
                    <a:pt x="1063" y="195"/>
                  </a:lnTo>
                  <a:lnTo>
                    <a:pt x="1067" y="187"/>
                  </a:lnTo>
                  <a:lnTo>
                    <a:pt x="1071" y="182"/>
                  </a:lnTo>
                  <a:lnTo>
                    <a:pt x="1071" y="174"/>
                  </a:lnTo>
                  <a:lnTo>
                    <a:pt x="1071" y="166"/>
                  </a:lnTo>
                  <a:lnTo>
                    <a:pt x="1071" y="157"/>
                  </a:lnTo>
                  <a:lnTo>
                    <a:pt x="1071" y="153"/>
                  </a:lnTo>
                  <a:lnTo>
                    <a:pt x="1071" y="149"/>
                  </a:lnTo>
                  <a:lnTo>
                    <a:pt x="1067" y="136"/>
                  </a:lnTo>
                  <a:lnTo>
                    <a:pt x="1067" y="132"/>
                  </a:lnTo>
                  <a:lnTo>
                    <a:pt x="1063" y="127"/>
                  </a:lnTo>
                  <a:lnTo>
                    <a:pt x="1063" y="123"/>
                  </a:lnTo>
                  <a:lnTo>
                    <a:pt x="1059" y="119"/>
                  </a:lnTo>
                  <a:lnTo>
                    <a:pt x="1059" y="115"/>
                  </a:lnTo>
                  <a:lnTo>
                    <a:pt x="1054" y="110"/>
                  </a:lnTo>
                  <a:lnTo>
                    <a:pt x="1059" y="110"/>
                  </a:lnTo>
                  <a:lnTo>
                    <a:pt x="1063" y="110"/>
                  </a:lnTo>
                  <a:lnTo>
                    <a:pt x="1071" y="110"/>
                  </a:lnTo>
                  <a:lnTo>
                    <a:pt x="1075" y="110"/>
                  </a:lnTo>
                  <a:lnTo>
                    <a:pt x="1084" y="106"/>
                  </a:lnTo>
                  <a:lnTo>
                    <a:pt x="1088" y="106"/>
                  </a:lnTo>
                  <a:lnTo>
                    <a:pt x="1092" y="102"/>
                  </a:lnTo>
                  <a:lnTo>
                    <a:pt x="1097" y="98"/>
                  </a:lnTo>
                  <a:lnTo>
                    <a:pt x="1105" y="94"/>
                  </a:lnTo>
                  <a:lnTo>
                    <a:pt x="1109" y="89"/>
                  </a:lnTo>
                  <a:lnTo>
                    <a:pt x="1114" y="81"/>
                  </a:lnTo>
                  <a:lnTo>
                    <a:pt x="1118" y="77"/>
                  </a:lnTo>
                  <a:lnTo>
                    <a:pt x="1118" y="72"/>
                  </a:lnTo>
                  <a:lnTo>
                    <a:pt x="1122" y="64"/>
                  </a:lnTo>
                  <a:lnTo>
                    <a:pt x="1131" y="43"/>
                  </a:lnTo>
                  <a:lnTo>
                    <a:pt x="1131" y="38"/>
                  </a:lnTo>
                  <a:lnTo>
                    <a:pt x="1135" y="30"/>
                  </a:lnTo>
                  <a:lnTo>
                    <a:pt x="1139" y="26"/>
                  </a:lnTo>
                  <a:lnTo>
                    <a:pt x="1139" y="22"/>
                  </a:lnTo>
                  <a:lnTo>
                    <a:pt x="1143" y="17"/>
                  </a:lnTo>
                  <a:lnTo>
                    <a:pt x="1147" y="13"/>
                  </a:lnTo>
                  <a:lnTo>
                    <a:pt x="1152" y="9"/>
                  </a:lnTo>
                  <a:lnTo>
                    <a:pt x="1160" y="5"/>
                  </a:lnTo>
                  <a:lnTo>
                    <a:pt x="1164" y="5"/>
                  </a:lnTo>
                  <a:lnTo>
                    <a:pt x="1169" y="0"/>
                  </a:lnTo>
                  <a:lnTo>
                    <a:pt x="1177" y="0"/>
                  </a:lnTo>
                  <a:lnTo>
                    <a:pt x="1181" y="0"/>
                  </a:lnTo>
                  <a:lnTo>
                    <a:pt x="1186" y="0"/>
                  </a:lnTo>
                  <a:lnTo>
                    <a:pt x="1194" y="5"/>
                  </a:lnTo>
                  <a:lnTo>
                    <a:pt x="1198" y="5"/>
                  </a:lnTo>
                  <a:lnTo>
                    <a:pt x="1203" y="9"/>
                  </a:lnTo>
                  <a:lnTo>
                    <a:pt x="1207" y="13"/>
                  </a:lnTo>
                  <a:lnTo>
                    <a:pt x="1211" y="17"/>
                  </a:lnTo>
                  <a:lnTo>
                    <a:pt x="1215" y="22"/>
                  </a:lnTo>
                  <a:lnTo>
                    <a:pt x="1219" y="30"/>
                  </a:lnTo>
                  <a:lnTo>
                    <a:pt x="1224" y="34"/>
                  </a:lnTo>
                  <a:lnTo>
                    <a:pt x="1224" y="38"/>
                  </a:lnTo>
                  <a:lnTo>
                    <a:pt x="1228" y="43"/>
                  </a:lnTo>
                  <a:lnTo>
                    <a:pt x="1232" y="55"/>
                  </a:lnTo>
                  <a:lnTo>
                    <a:pt x="1236" y="64"/>
                  </a:lnTo>
                  <a:lnTo>
                    <a:pt x="1241" y="68"/>
                  </a:lnTo>
                  <a:lnTo>
                    <a:pt x="1241" y="72"/>
                  </a:lnTo>
                  <a:lnTo>
                    <a:pt x="1245" y="77"/>
                  </a:lnTo>
                  <a:lnTo>
                    <a:pt x="1249" y="85"/>
                  </a:lnTo>
                  <a:lnTo>
                    <a:pt x="1258" y="89"/>
                  </a:lnTo>
                  <a:lnTo>
                    <a:pt x="1262" y="94"/>
                  </a:lnTo>
                  <a:lnTo>
                    <a:pt x="1266" y="98"/>
                  </a:lnTo>
                  <a:lnTo>
                    <a:pt x="1274" y="102"/>
                  </a:lnTo>
                  <a:lnTo>
                    <a:pt x="1279" y="102"/>
                  </a:lnTo>
                  <a:lnTo>
                    <a:pt x="1283" y="102"/>
                  </a:lnTo>
                  <a:lnTo>
                    <a:pt x="1287" y="106"/>
                  </a:lnTo>
                  <a:lnTo>
                    <a:pt x="1291" y="106"/>
                  </a:lnTo>
                  <a:lnTo>
                    <a:pt x="1300" y="106"/>
                  </a:lnTo>
                  <a:lnTo>
                    <a:pt x="1308" y="106"/>
                  </a:lnTo>
                  <a:lnTo>
                    <a:pt x="1317" y="102"/>
                  </a:lnTo>
                  <a:lnTo>
                    <a:pt x="1325" y="98"/>
                  </a:lnTo>
                  <a:lnTo>
                    <a:pt x="1334" y="94"/>
                  </a:lnTo>
                  <a:lnTo>
                    <a:pt x="1342" y="89"/>
                  </a:lnTo>
                  <a:lnTo>
                    <a:pt x="1346" y="89"/>
                  </a:lnTo>
                  <a:lnTo>
                    <a:pt x="1355" y="85"/>
                  </a:lnTo>
                  <a:lnTo>
                    <a:pt x="1359" y="81"/>
                  </a:lnTo>
                  <a:lnTo>
                    <a:pt x="1372" y="72"/>
                  </a:lnTo>
                  <a:lnTo>
                    <a:pt x="1376" y="72"/>
                  </a:lnTo>
                  <a:lnTo>
                    <a:pt x="1380" y="68"/>
                  </a:lnTo>
                  <a:lnTo>
                    <a:pt x="1389" y="64"/>
                  </a:lnTo>
                  <a:lnTo>
                    <a:pt x="1401" y="64"/>
                  </a:lnTo>
                  <a:lnTo>
                    <a:pt x="1410" y="60"/>
                  </a:lnTo>
                  <a:lnTo>
                    <a:pt x="1427" y="55"/>
                  </a:lnTo>
                  <a:lnTo>
                    <a:pt x="1435" y="51"/>
                  </a:lnTo>
                  <a:lnTo>
                    <a:pt x="1448" y="47"/>
                  </a:lnTo>
                  <a:lnTo>
                    <a:pt x="1457" y="47"/>
                  </a:lnTo>
                  <a:lnTo>
                    <a:pt x="1469" y="47"/>
                  </a:lnTo>
                  <a:lnTo>
                    <a:pt x="1478" y="43"/>
                  </a:lnTo>
                  <a:lnTo>
                    <a:pt x="1490" y="43"/>
                  </a:lnTo>
                  <a:lnTo>
                    <a:pt x="1503" y="43"/>
                  </a:lnTo>
                  <a:lnTo>
                    <a:pt x="1512" y="43"/>
                  </a:lnTo>
                  <a:lnTo>
                    <a:pt x="1524" y="43"/>
                  </a:lnTo>
                  <a:lnTo>
                    <a:pt x="1537" y="38"/>
                  </a:lnTo>
                  <a:lnTo>
                    <a:pt x="1545" y="38"/>
                  </a:lnTo>
                  <a:lnTo>
                    <a:pt x="1562" y="43"/>
                  </a:lnTo>
                  <a:lnTo>
                    <a:pt x="1567" y="43"/>
                  </a:lnTo>
                  <a:lnTo>
                    <a:pt x="1575" y="43"/>
                  </a:lnTo>
                  <a:lnTo>
                    <a:pt x="1588" y="43"/>
                  </a:lnTo>
                  <a:lnTo>
                    <a:pt x="1596" y="43"/>
                  </a:lnTo>
                  <a:lnTo>
                    <a:pt x="1600" y="47"/>
                  </a:lnTo>
                  <a:lnTo>
                    <a:pt x="1609" y="47"/>
                  </a:lnTo>
                  <a:lnTo>
                    <a:pt x="1617" y="51"/>
                  </a:lnTo>
                  <a:lnTo>
                    <a:pt x="1622" y="51"/>
                  </a:lnTo>
                  <a:lnTo>
                    <a:pt x="1626" y="55"/>
                  </a:lnTo>
                  <a:lnTo>
                    <a:pt x="1634" y="60"/>
                  </a:lnTo>
                  <a:lnTo>
                    <a:pt x="1639" y="64"/>
                  </a:lnTo>
                  <a:lnTo>
                    <a:pt x="1643" y="68"/>
                  </a:lnTo>
                  <a:lnTo>
                    <a:pt x="1651" y="72"/>
                  </a:lnTo>
                  <a:lnTo>
                    <a:pt x="1655" y="77"/>
                  </a:lnTo>
                  <a:lnTo>
                    <a:pt x="1660" y="81"/>
                  </a:lnTo>
                  <a:lnTo>
                    <a:pt x="1694" y="115"/>
                  </a:lnTo>
                  <a:lnTo>
                    <a:pt x="1766" y="187"/>
                  </a:lnTo>
                  <a:lnTo>
                    <a:pt x="1778" y="195"/>
                  </a:lnTo>
                  <a:lnTo>
                    <a:pt x="1782" y="199"/>
                  </a:lnTo>
                  <a:lnTo>
                    <a:pt x="1791" y="208"/>
                  </a:lnTo>
                  <a:lnTo>
                    <a:pt x="1795" y="216"/>
                  </a:lnTo>
                  <a:lnTo>
                    <a:pt x="1804" y="225"/>
                  </a:lnTo>
                  <a:lnTo>
                    <a:pt x="1812" y="237"/>
                  </a:lnTo>
                  <a:lnTo>
                    <a:pt x="1812" y="242"/>
                  </a:lnTo>
                  <a:lnTo>
                    <a:pt x="1816" y="246"/>
                  </a:lnTo>
                  <a:lnTo>
                    <a:pt x="1821" y="250"/>
                  </a:lnTo>
                  <a:lnTo>
                    <a:pt x="1821" y="254"/>
                  </a:lnTo>
                  <a:lnTo>
                    <a:pt x="1825" y="263"/>
                  </a:lnTo>
                  <a:lnTo>
                    <a:pt x="1825" y="267"/>
                  </a:lnTo>
                  <a:lnTo>
                    <a:pt x="1825" y="271"/>
                  </a:lnTo>
                  <a:lnTo>
                    <a:pt x="1821" y="271"/>
                  </a:lnTo>
                  <a:lnTo>
                    <a:pt x="1821" y="276"/>
                  </a:lnTo>
                  <a:lnTo>
                    <a:pt x="1821" y="280"/>
                  </a:lnTo>
                  <a:lnTo>
                    <a:pt x="1816" y="284"/>
                  </a:lnTo>
                  <a:lnTo>
                    <a:pt x="1812" y="293"/>
                  </a:lnTo>
                  <a:lnTo>
                    <a:pt x="1804" y="309"/>
                  </a:lnTo>
                  <a:lnTo>
                    <a:pt x="1799" y="314"/>
                  </a:lnTo>
                  <a:lnTo>
                    <a:pt x="1799" y="322"/>
                  </a:lnTo>
                  <a:lnTo>
                    <a:pt x="1795" y="326"/>
                  </a:lnTo>
                  <a:lnTo>
                    <a:pt x="1795" y="331"/>
                  </a:lnTo>
                  <a:lnTo>
                    <a:pt x="1791" y="335"/>
                  </a:lnTo>
                  <a:lnTo>
                    <a:pt x="1791" y="339"/>
                  </a:lnTo>
                  <a:lnTo>
                    <a:pt x="1791" y="343"/>
                  </a:lnTo>
                  <a:lnTo>
                    <a:pt x="1791" y="348"/>
                  </a:lnTo>
                  <a:lnTo>
                    <a:pt x="1791" y="352"/>
                  </a:lnTo>
                  <a:lnTo>
                    <a:pt x="1791" y="356"/>
                  </a:lnTo>
                  <a:lnTo>
                    <a:pt x="1795" y="356"/>
                  </a:lnTo>
                  <a:lnTo>
                    <a:pt x="1795" y="360"/>
                  </a:lnTo>
                  <a:lnTo>
                    <a:pt x="1799" y="360"/>
                  </a:lnTo>
                  <a:lnTo>
                    <a:pt x="1808" y="369"/>
                  </a:lnTo>
                  <a:lnTo>
                    <a:pt x="1812" y="369"/>
                  </a:lnTo>
                  <a:lnTo>
                    <a:pt x="1816" y="373"/>
                  </a:lnTo>
                  <a:lnTo>
                    <a:pt x="1821" y="381"/>
                  </a:lnTo>
                  <a:lnTo>
                    <a:pt x="1825" y="381"/>
                  </a:lnTo>
                  <a:lnTo>
                    <a:pt x="1825" y="386"/>
                  </a:lnTo>
                  <a:lnTo>
                    <a:pt x="1829" y="386"/>
                  </a:lnTo>
                  <a:lnTo>
                    <a:pt x="1829" y="390"/>
                  </a:lnTo>
                  <a:lnTo>
                    <a:pt x="1829" y="394"/>
                  </a:lnTo>
                  <a:lnTo>
                    <a:pt x="1833" y="403"/>
                  </a:lnTo>
                  <a:lnTo>
                    <a:pt x="1838" y="424"/>
                  </a:lnTo>
                  <a:lnTo>
                    <a:pt x="1838" y="428"/>
                  </a:lnTo>
                  <a:lnTo>
                    <a:pt x="1842" y="436"/>
                  </a:lnTo>
                  <a:lnTo>
                    <a:pt x="1846" y="453"/>
                  </a:lnTo>
                  <a:lnTo>
                    <a:pt x="1854" y="470"/>
                  </a:lnTo>
                  <a:lnTo>
                    <a:pt x="1859" y="483"/>
                  </a:lnTo>
                  <a:lnTo>
                    <a:pt x="1859" y="487"/>
                  </a:lnTo>
                  <a:lnTo>
                    <a:pt x="1863" y="492"/>
                  </a:lnTo>
                  <a:lnTo>
                    <a:pt x="1867" y="496"/>
                  </a:lnTo>
                  <a:lnTo>
                    <a:pt x="1867" y="500"/>
                  </a:lnTo>
                  <a:lnTo>
                    <a:pt x="1876" y="504"/>
                  </a:lnTo>
                  <a:lnTo>
                    <a:pt x="1880" y="504"/>
                  </a:lnTo>
                  <a:lnTo>
                    <a:pt x="1884" y="504"/>
                  </a:lnTo>
                  <a:lnTo>
                    <a:pt x="1884" y="508"/>
                  </a:lnTo>
                  <a:lnTo>
                    <a:pt x="1888" y="508"/>
                  </a:lnTo>
                  <a:lnTo>
                    <a:pt x="1893" y="504"/>
                  </a:lnTo>
                  <a:lnTo>
                    <a:pt x="1897" y="504"/>
                  </a:lnTo>
                  <a:lnTo>
                    <a:pt x="1901" y="504"/>
                  </a:lnTo>
                  <a:lnTo>
                    <a:pt x="1905" y="500"/>
                  </a:lnTo>
                  <a:lnTo>
                    <a:pt x="1918" y="496"/>
                  </a:lnTo>
                  <a:lnTo>
                    <a:pt x="1939" y="487"/>
                  </a:lnTo>
                  <a:lnTo>
                    <a:pt x="1943" y="487"/>
                  </a:lnTo>
                  <a:lnTo>
                    <a:pt x="1948" y="483"/>
                  </a:lnTo>
                  <a:lnTo>
                    <a:pt x="1952" y="483"/>
                  </a:lnTo>
                  <a:lnTo>
                    <a:pt x="1956" y="483"/>
                  </a:lnTo>
                  <a:lnTo>
                    <a:pt x="1960" y="487"/>
                  </a:lnTo>
                  <a:lnTo>
                    <a:pt x="1969" y="492"/>
                  </a:lnTo>
                  <a:lnTo>
                    <a:pt x="1973" y="496"/>
                  </a:lnTo>
                  <a:lnTo>
                    <a:pt x="1981" y="504"/>
                  </a:lnTo>
                  <a:lnTo>
                    <a:pt x="1981" y="508"/>
                  </a:lnTo>
                  <a:lnTo>
                    <a:pt x="1986" y="513"/>
                  </a:lnTo>
                  <a:lnTo>
                    <a:pt x="1990" y="521"/>
                  </a:lnTo>
                  <a:lnTo>
                    <a:pt x="1990" y="525"/>
                  </a:lnTo>
                  <a:lnTo>
                    <a:pt x="1981" y="542"/>
                  </a:lnTo>
                  <a:lnTo>
                    <a:pt x="1981" y="547"/>
                  </a:lnTo>
                  <a:lnTo>
                    <a:pt x="1981" y="551"/>
                  </a:lnTo>
                  <a:lnTo>
                    <a:pt x="1981" y="559"/>
                  </a:lnTo>
                  <a:lnTo>
                    <a:pt x="1977" y="568"/>
                  </a:lnTo>
                  <a:lnTo>
                    <a:pt x="1977" y="576"/>
                  </a:lnTo>
                  <a:lnTo>
                    <a:pt x="1977" y="580"/>
                  </a:lnTo>
                  <a:lnTo>
                    <a:pt x="1973" y="593"/>
                  </a:lnTo>
                  <a:lnTo>
                    <a:pt x="1969" y="606"/>
                  </a:lnTo>
                  <a:lnTo>
                    <a:pt x="1965" y="614"/>
                  </a:lnTo>
                  <a:lnTo>
                    <a:pt x="1965" y="623"/>
                  </a:lnTo>
                  <a:lnTo>
                    <a:pt x="1960" y="627"/>
                  </a:lnTo>
                  <a:lnTo>
                    <a:pt x="1960" y="631"/>
                  </a:lnTo>
                  <a:lnTo>
                    <a:pt x="1960" y="640"/>
                  </a:lnTo>
                  <a:lnTo>
                    <a:pt x="1960" y="644"/>
                  </a:lnTo>
                  <a:lnTo>
                    <a:pt x="1960" y="648"/>
                  </a:lnTo>
                  <a:lnTo>
                    <a:pt x="1969" y="652"/>
                  </a:lnTo>
                  <a:lnTo>
                    <a:pt x="1973" y="652"/>
                  </a:lnTo>
                  <a:lnTo>
                    <a:pt x="1977" y="657"/>
                  </a:lnTo>
                  <a:lnTo>
                    <a:pt x="1981" y="661"/>
                  </a:lnTo>
                  <a:lnTo>
                    <a:pt x="1990" y="665"/>
                  </a:lnTo>
                  <a:lnTo>
                    <a:pt x="1998" y="674"/>
                  </a:lnTo>
                  <a:lnTo>
                    <a:pt x="2007" y="682"/>
                  </a:lnTo>
                  <a:lnTo>
                    <a:pt x="2011" y="690"/>
                  </a:lnTo>
                  <a:lnTo>
                    <a:pt x="2011" y="695"/>
                  </a:lnTo>
                  <a:lnTo>
                    <a:pt x="2015" y="699"/>
                  </a:lnTo>
                  <a:lnTo>
                    <a:pt x="2015" y="703"/>
                  </a:lnTo>
                  <a:lnTo>
                    <a:pt x="2015" y="707"/>
                  </a:lnTo>
                  <a:lnTo>
                    <a:pt x="2020" y="716"/>
                  </a:lnTo>
                  <a:lnTo>
                    <a:pt x="2020" y="729"/>
                  </a:lnTo>
                  <a:lnTo>
                    <a:pt x="2020" y="737"/>
                  </a:lnTo>
                  <a:lnTo>
                    <a:pt x="2020" y="741"/>
                  </a:lnTo>
                  <a:lnTo>
                    <a:pt x="2020" y="750"/>
                  </a:lnTo>
                  <a:lnTo>
                    <a:pt x="2020" y="754"/>
                  </a:lnTo>
                  <a:lnTo>
                    <a:pt x="2015" y="762"/>
                  </a:lnTo>
                  <a:lnTo>
                    <a:pt x="2011" y="775"/>
                  </a:lnTo>
                  <a:lnTo>
                    <a:pt x="2007" y="779"/>
                  </a:lnTo>
                  <a:lnTo>
                    <a:pt x="2007" y="788"/>
                  </a:lnTo>
                  <a:lnTo>
                    <a:pt x="2007" y="792"/>
                  </a:lnTo>
                  <a:lnTo>
                    <a:pt x="2003" y="801"/>
                  </a:lnTo>
                  <a:lnTo>
                    <a:pt x="2003" y="817"/>
                  </a:lnTo>
                  <a:lnTo>
                    <a:pt x="1998" y="830"/>
                  </a:lnTo>
                  <a:lnTo>
                    <a:pt x="1998" y="834"/>
                  </a:lnTo>
                  <a:lnTo>
                    <a:pt x="1998" y="843"/>
                  </a:lnTo>
                  <a:lnTo>
                    <a:pt x="1994" y="847"/>
                  </a:lnTo>
                  <a:lnTo>
                    <a:pt x="1990" y="864"/>
                  </a:lnTo>
                  <a:lnTo>
                    <a:pt x="1986" y="868"/>
                  </a:lnTo>
                  <a:lnTo>
                    <a:pt x="1986" y="873"/>
                  </a:lnTo>
                  <a:lnTo>
                    <a:pt x="1986" y="881"/>
                  </a:lnTo>
                  <a:lnTo>
                    <a:pt x="1986" y="889"/>
                  </a:lnTo>
                  <a:lnTo>
                    <a:pt x="1986" y="894"/>
                  </a:lnTo>
                  <a:lnTo>
                    <a:pt x="1990" y="898"/>
                  </a:lnTo>
                  <a:lnTo>
                    <a:pt x="1990" y="906"/>
                  </a:lnTo>
                  <a:lnTo>
                    <a:pt x="1994" y="911"/>
                  </a:lnTo>
                  <a:lnTo>
                    <a:pt x="1998" y="919"/>
                  </a:lnTo>
                  <a:lnTo>
                    <a:pt x="2003" y="923"/>
                  </a:lnTo>
                  <a:lnTo>
                    <a:pt x="2007" y="928"/>
                  </a:lnTo>
                  <a:lnTo>
                    <a:pt x="2011" y="936"/>
                  </a:lnTo>
                  <a:lnTo>
                    <a:pt x="2020" y="945"/>
                  </a:lnTo>
                  <a:lnTo>
                    <a:pt x="2041" y="966"/>
                  </a:lnTo>
                  <a:lnTo>
                    <a:pt x="2049" y="974"/>
                  </a:lnTo>
                  <a:lnTo>
                    <a:pt x="2053" y="978"/>
                  </a:lnTo>
                  <a:lnTo>
                    <a:pt x="2058" y="987"/>
                  </a:lnTo>
                  <a:lnTo>
                    <a:pt x="2062" y="987"/>
                  </a:lnTo>
                  <a:lnTo>
                    <a:pt x="2062" y="991"/>
                  </a:lnTo>
                  <a:lnTo>
                    <a:pt x="2062" y="1000"/>
                  </a:lnTo>
                  <a:lnTo>
                    <a:pt x="2066" y="1004"/>
                  </a:lnTo>
                  <a:lnTo>
                    <a:pt x="2066" y="1008"/>
                  </a:lnTo>
                  <a:lnTo>
                    <a:pt x="2070" y="1029"/>
                  </a:lnTo>
                  <a:lnTo>
                    <a:pt x="2075" y="1033"/>
                  </a:lnTo>
                  <a:lnTo>
                    <a:pt x="2075" y="1038"/>
                  </a:lnTo>
                  <a:lnTo>
                    <a:pt x="2075" y="1042"/>
                  </a:lnTo>
                  <a:lnTo>
                    <a:pt x="2075" y="1046"/>
                  </a:lnTo>
                  <a:lnTo>
                    <a:pt x="2075" y="1050"/>
                  </a:lnTo>
                  <a:lnTo>
                    <a:pt x="2075" y="1059"/>
                  </a:lnTo>
                  <a:lnTo>
                    <a:pt x="2075" y="1063"/>
                  </a:lnTo>
                  <a:lnTo>
                    <a:pt x="2070" y="1072"/>
                  </a:lnTo>
                  <a:lnTo>
                    <a:pt x="2066" y="1088"/>
                  </a:lnTo>
                  <a:lnTo>
                    <a:pt x="2062" y="1093"/>
                  </a:lnTo>
                  <a:lnTo>
                    <a:pt x="2062" y="1101"/>
                  </a:lnTo>
                  <a:lnTo>
                    <a:pt x="2062" y="1105"/>
                  </a:lnTo>
                  <a:lnTo>
                    <a:pt x="2062" y="1127"/>
                  </a:lnTo>
                  <a:lnTo>
                    <a:pt x="2062" y="1131"/>
                  </a:lnTo>
                  <a:lnTo>
                    <a:pt x="2062" y="1152"/>
                  </a:lnTo>
                  <a:lnTo>
                    <a:pt x="2062" y="1156"/>
                  </a:lnTo>
                  <a:lnTo>
                    <a:pt x="2062" y="1160"/>
                  </a:lnTo>
                  <a:lnTo>
                    <a:pt x="2062" y="1169"/>
                  </a:lnTo>
                  <a:lnTo>
                    <a:pt x="2066" y="1173"/>
                  </a:lnTo>
                  <a:lnTo>
                    <a:pt x="2070" y="1177"/>
                  </a:lnTo>
                  <a:lnTo>
                    <a:pt x="2075" y="1182"/>
                  </a:lnTo>
                  <a:lnTo>
                    <a:pt x="2075" y="1186"/>
                  </a:lnTo>
                  <a:lnTo>
                    <a:pt x="2079" y="1186"/>
                  </a:lnTo>
                  <a:lnTo>
                    <a:pt x="2083" y="1190"/>
                  </a:lnTo>
                  <a:lnTo>
                    <a:pt x="2087" y="1190"/>
                  </a:lnTo>
                  <a:lnTo>
                    <a:pt x="2092" y="1190"/>
                  </a:lnTo>
                  <a:lnTo>
                    <a:pt x="2100" y="1194"/>
                  </a:lnTo>
                  <a:lnTo>
                    <a:pt x="2108" y="1194"/>
                  </a:lnTo>
                  <a:lnTo>
                    <a:pt x="2125" y="1194"/>
                  </a:lnTo>
                  <a:lnTo>
                    <a:pt x="2134" y="1194"/>
                  </a:lnTo>
                  <a:lnTo>
                    <a:pt x="2142" y="1194"/>
                  </a:lnTo>
                  <a:lnTo>
                    <a:pt x="2147" y="1194"/>
                  </a:lnTo>
                  <a:lnTo>
                    <a:pt x="2155" y="1199"/>
                  </a:lnTo>
                  <a:lnTo>
                    <a:pt x="2159" y="1199"/>
                  </a:lnTo>
                  <a:lnTo>
                    <a:pt x="2163" y="1203"/>
                  </a:lnTo>
                  <a:lnTo>
                    <a:pt x="2168" y="1207"/>
                  </a:lnTo>
                  <a:lnTo>
                    <a:pt x="2168" y="1211"/>
                  </a:lnTo>
                  <a:lnTo>
                    <a:pt x="2168" y="1215"/>
                  </a:lnTo>
                  <a:lnTo>
                    <a:pt x="2168" y="1220"/>
                  </a:lnTo>
                  <a:lnTo>
                    <a:pt x="2168" y="1224"/>
                  </a:lnTo>
                  <a:lnTo>
                    <a:pt x="2168" y="1228"/>
                  </a:lnTo>
                  <a:lnTo>
                    <a:pt x="2163" y="1249"/>
                  </a:lnTo>
                  <a:lnTo>
                    <a:pt x="2163" y="1262"/>
                  </a:lnTo>
                  <a:lnTo>
                    <a:pt x="2163" y="1266"/>
                  </a:lnTo>
                  <a:lnTo>
                    <a:pt x="2163" y="1275"/>
                  </a:lnTo>
                  <a:lnTo>
                    <a:pt x="2163" y="1283"/>
                  </a:lnTo>
                  <a:lnTo>
                    <a:pt x="2163" y="1287"/>
                  </a:lnTo>
                  <a:lnTo>
                    <a:pt x="2163" y="1292"/>
                  </a:lnTo>
                  <a:lnTo>
                    <a:pt x="2163" y="1300"/>
                  </a:lnTo>
                  <a:lnTo>
                    <a:pt x="2168" y="1304"/>
                  </a:lnTo>
                  <a:lnTo>
                    <a:pt x="2168" y="1313"/>
                  </a:lnTo>
                  <a:lnTo>
                    <a:pt x="2168" y="1317"/>
                  </a:lnTo>
                  <a:lnTo>
                    <a:pt x="2172" y="1321"/>
                  </a:lnTo>
                  <a:lnTo>
                    <a:pt x="2172" y="1330"/>
                  </a:lnTo>
                  <a:lnTo>
                    <a:pt x="2176" y="1334"/>
                  </a:lnTo>
                  <a:lnTo>
                    <a:pt x="2180" y="1338"/>
                  </a:lnTo>
                  <a:lnTo>
                    <a:pt x="2185" y="1347"/>
                  </a:lnTo>
                  <a:lnTo>
                    <a:pt x="2189" y="1351"/>
                  </a:lnTo>
                  <a:lnTo>
                    <a:pt x="2193" y="1355"/>
                  </a:lnTo>
                  <a:lnTo>
                    <a:pt x="2197" y="1359"/>
                  </a:lnTo>
                  <a:lnTo>
                    <a:pt x="2202" y="1364"/>
                  </a:lnTo>
                  <a:lnTo>
                    <a:pt x="2206" y="1368"/>
                  </a:lnTo>
                  <a:lnTo>
                    <a:pt x="2210" y="1372"/>
                  </a:lnTo>
                  <a:lnTo>
                    <a:pt x="2227" y="1381"/>
                  </a:lnTo>
                  <a:lnTo>
                    <a:pt x="2235" y="1389"/>
                  </a:lnTo>
                  <a:lnTo>
                    <a:pt x="2244" y="1393"/>
                  </a:lnTo>
                  <a:lnTo>
                    <a:pt x="2248" y="1402"/>
                  </a:lnTo>
                  <a:lnTo>
                    <a:pt x="2252" y="1402"/>
                  </a:lnTo>
                  <a:lnTo>
                    <a:pt x="2252" y="1406"/>
                  </a:lnTo>
                  <a:lnTo>
                    <a:pt x="2257" y="1410"/>
                  </a:lnTo>
                  <a:lnTo>
                    <a:pt x="2257" y="1414"/>
                  </a:lnTo>
                  <a:lnTo>
                    <a:pt x="2257" y="1419"/>
                  </a:lnTo>
                  <a:lnTo>
                    <a:pt x="2257" y="1423"/>
                  </a:lnTo>
                  <a:lnTo>
                    <a:pt x="2257" y="1427"/>
                  </a:lnTo>
                  <a:lnTo>
                    <a:pt x="2257" y="1436"/>
                  </a:lnTo>
                  <a:lnTo>
                    <a:pt x="2252" y="1444"/>
                  </a:lnTo>
                  <a:lnTo>
                    <a:pt x="2252" y="1453"/>
                  </a:lnTo>
                  <a:lnTo>
                    <a:pt x="2248" y="1465"/>
                  </a:lnTo>
                  <a:lnTo>
                    <a:pt x="2244" y="1474"/>
                  </a:lnTo>
                  <a:lnTo>
                    <a:pt x="2235" y="1503"/>
                  </a:lnTo>
                  <a:lnTo>
                    <a:pt x="2231" y="1512"/>
                  </a:lnTo>
                  <a:lnTo>
                    <a:pt x="2231" y="1516"/>
                  </a:lnTo>
                  <a:lnTo>
                    <a:pt x="2231" y="1520"/>
                  </a:lnTo>
                  <a:lnTo>
                    <a:pt x="2231" y="1525"/>
                  </a:lnTo>
                  <a:lnTo>
                    <a:pt x="2231" y="1529"/>
                  </a:lnTo>
                  <a:lnTo>
                    <a:pt x="2235" y="1533"/>
                  </a:lnTo>
                  <a:lnTo>
                    <a:pt x="2240" y="1537"/>
                  </a:lnTo>
                  <a:lnTo>
                    <a:pt x="2244" y="1537"/>
                  </a:lnTo>
                  <a:lnTo>
                    <a:pt x="2248" y="1541"/>
                  </a:lnTo>
                  <a:lnTo>
                    <a:pt x="2257" y="1541"/>
                  </a:lnTo>
                  <a:lnTo>
                    <a:pt x="2261" y="1541"/>
                  </a:lnTo>
                  <a:lnTo>
                    <a:pt x="2274" y="1546"/>
                  </a:lnTo>
                  <a:lnTo>
                    <a:pt x="2299" y="1546"/>
                  </a:lnTo>
                  <a:lnTo>
                    <a:pt x="2303" y="1546"/>
                  </a:lnTo>
                  <a:lnTo>
                    <a:pt x="2312" y="1550"/>
                  </a:lnTo>
                  <a:lnTo>
                    <a:pt x="2316" y="1550"/>
                  </a:lnTo>
                  <a:lnTo>
                    <a:pt x="2320" y="1550"/>
                  </a:lnTo>
                  <a:lnTo>
                    <a:pt x="2324" y="1554"/>
                  </a:lnTo>
                  <a:lnTo>
                    <a:pt x="2329" y="1558"/>
                  </a:lnTo>
                  <a:lnTo>
                    <a:pt x="2333" y="1563"/>
                  </a:lnTo>
                  <a:lnTo>
                    <a:pt x="2333" y="1571"/>
                  </a:lnTo>
                  <a:lnTo>
                    <a:pt x="2333" y="1575"/>
                  </a:lnTo>
                  <a:lnTo>
                    <a:pt x="2333" y="1584"/>
                  </a:lnTo>
                  <a:lnTo>
                    <a:pt x="2329" y="1592"/>
                  </a:lnTo>
                  <a:lnTo>
                    <a:pt x="2329" y="1597"/>
                  </a:lnTo>
                  <a:lnTo>
                    <a:pt x="2324" y="1605"/>
                  </a:lnTo>
                  <a:lnTo>
                    <a:pt x="2320" y="1609"/>
                  </a:lnTo>
                  <a:lnTo>
                    <a:pt x="2320" y="1613"/>
                  </a:lnTo>
                  <a:lnTo>
                    <a:pt x="2316" y="1618"/>
                  </a:lnTo>
                  <a:lnTo>
                    <a:pt x="2316" y="1622"/>
                  </a:lnTo>
                  <a:lnTo>
                    <a:pt x="2312" y="1626"/>
                  </a:lnTo>
                  <a:lnTo>
                    <a:pt x="2307" y="1630"/>
                  </a:lnTo>
                  <a:lnTo>
                    <a:pt x="2303" y="1635"/>
                  </a:lnTo>
                  <a:lnTo>
                    <a:pt x="2299" y="1643"/>
                  </a:lnTo>
                  <a:lnTo>
                    <a:pt x="2290" y="1652"/>
                  </a:lnTo>
                  <a:lnTo>
                    <a:pt x="2274" y="1664"/>
                  </a:lnTo>
                  <a:lnTo>
                    <a:pt x="2261" y="1677"/>
                  </a:lnTo>
                  <a:lnTo>
                    <a:pt x="2252" y="1681"/>
                  </a:lnTo>
                  <a:lnTo>
                    <a:pt x="2244" y="1690"/>
                  </a:lnTo>
                  <a:lnTo>
                    <a:pt x="2231" y="1702"/>
                  </a:lnTo>
                  <a:lnTo>
                    <a:pt x="2223" y="1707"/>
                  </a:lnTo>
                  <a:lnTo>
                    <a:pt x="2214" y="1715"/>
                  </a:lnTo>
                  <a:lnTo>
                    <a:pt x="2210" y="1719"/>
                  </a:lnTo>
                  <a:lnTo>
                    <a:pt x="2202" y="1728"/>
                  </a:lnTo>
                  <a:lnTo>
                    <a:pt x="2197" y="1732"/>
                  </a:lnTo>
                  <a:lnTo>
                    <a:pt x="2193" y="1740"/>
                  </a:lnTo>
                  <a:lnTo>
                    <a:pt x="2193" y="1745"/>
                  </a:lnTo>
                  <a:lnTo>
                    <a:pt x="2189" y="1749"/>
                  </a:lnTo>
                  <a:lnTo>
                    <a:pt x="2185" y="1753"/>
                  </a:lnTo>
                  <a:lnTo>
                    <a:pt x="2185" y="1757"/>
                  </a:lnTo>
                  <a:lnTo>
                    <a:pt x="2180" y="1766"/>
                  </a:lnTo>
                  <a:lnTo>
                    <a:pt x="2176" y="1779"/>
                  </a:lnTo>
                  <a:lnTo>
                    <a:pt x="2172" y="1787"/>
                  </a:lnTo>
                  <a:lnTo>
                    <a:pt x="2168" y="1795"/>
                  </a:lnTo>
                  <a:lnTo>
                    <a:pt x="2168" y="1800"/>
                  </a:lnTo>
                  <a:lnTo>
                    <a:pt x="2168" y="1808"/>
                  </a:lnTo>
                  <a:lnTo>
                    <a:pt x="2163" y="1821"/>
                  </a:lnTo>
                  <a:lnTo>
                    <a:pt x="2159" y="1838"/>
                  </a:lnTo>
                  <a:lnTo>
                    <a:pt x="2159" y="1842"/>
                  </a:lnTo>
                  <a:lnTo>
                    <a:pt x="2155" y="1851"/>
                  </a:lnTo>
                  <a:lnTo>
                    <a:pt x="2155" y="1855"/>
                  </a:lnTo>
                  <a:lnTo>
                    <a:pt x="2159" y="1859"/>
                  </a:lnTo>
                  <a:lnTo>
                    <a:pt x="2159" y="1863"/>
                  </a:lnTo>
                  <a:lnTo>
                    <a:pt x="2159" y="1872"/>
                  </a:lnTo>
                  <a:lnTo>
                    <a:pt x="2163" y="1876"/>
                  </a:lnTo>
                  <a:lnTo>
                    <a:pt x="2163" y="1880"/>
                  </a:lnTo>
                  <a:lnTo>
                    <a:pt x="2172" y="1884"/>
                  </a:lnTo>
                  <a:lnTo>
                    <a:pt x="2176" y="1889"/>
                  </a:lnTo>
                  <a:lnTo>
                    <a:pt x="2180" y="1893"/>
                  </a:lnTo>
                  <a:lnTo>
                    <a:pt x="2185" y="1897"/>
                  </a:lnTo>
                  <a:lnTo>
                    <a:pt x="2189" y="1897"/>
                  </a:lnTo>
                  <a:lnTo>
                    <a:pt x="2185" y="1901"/>
                  </a:lnTo>
                  <a:lnTo>
                    <a:pt x="2172" y="1906"/>
                  </a:lnTo>
                  <a:lnTo>
                    <a:pt x="2163" y="1906"/>
                  </a:lnTo>
                  <a:lnTo>
                    <a:pt x="2159" y="1910"/>
                  </a:lnTo>
                  <a:lnTo>
                    <a:pt x="2151" y="1910"/>
                  </a:lnTo>
                  <a:lnTo>
                    <a:pt x="2142" y="1914"/>
                  </a:lnTo>
                  <a:lnTo>
                    <a:pt x="2134" y="1918"/>
                  </a:lnTo>
                  <a:lnTo>
                    <a:pt x="2125" y="1923"/>
                  </a:lnTo>
                  <a:lnTo>
                    <a:pt x="2117" y="1927"/>
                  </a:lnTo>
                  <a:lnTo>
                    <a:pt x="2113" y="1931"/>
                  </a:lnTo>
                  <a:lnTo>
                    <a:pt x="2104" y="1935"/>
                  </a:lnTo>
                  <a:lnTo>
                    <a:pt x="2100" y="1939"/>
                  </a:lnTo>
                  <a:lnTo>
                    <a:pt x="2096" y="1944"/>
                  </a:lnTo>
                  <a:lnTo>
                    <a:pt x="2087" y="1948"/>
                  </a:lnTo>
                  <a:lnTo>
                    <a:pt x="2087" y="1952"/>
                  </a:lnTo>
                  <a:lnTo>
                    <a:pt x="2083" y="1956"/>
                  </a:lnTo>
                  <a:lnTo>
                    <a:pt x="2079" y="1961"/>
                  </a:lnTo>
                  <a:lnTo>
                    <a:pt x="2075" y="1965"/>
                  </a:lnTo>
                  <a:lnTo>
                    <a:pt x="2075" y="1969"/>
                  </a:lnTo>
                  <a:lnTo>
                    <a:pt x="2075" y="1978"/>
                  </a:lnTo>
                  <a:lnTo>
                    <a:pt x="2079" y="1982"/>
                  </a:lnTo>
                  <a:lnTo>
                    <a:pt x="2083" y="1990"/>
                  </a:lnTo>
                  <a:lnTo>
                    <a:pt x="2083" y="1994"/>
                  </a:lnTo>
                  <a:lnTo>
                    <a:pt x="2096" y="2016"/>
                  </a:lnTo>
                  <a:lnTo>
                    <a:pt x="2100" y="2024"/>
                  </a:lnTo>
                  <a:lnTo>
                    <a:pt x="2100" y="2028"/>
                  </a:lnTo>
                  <a:lnTo>
                    <a:pt x="2100" y="2033"/>
                  </a:lnTo>
                  <a:lnTo>
                    <a:pt x="2104" y="2037"/>
                  </a:lnTo>
                  <a:lnTo>
                    <a:pt x="2104" y="2041"/>
                  </a:lnTo>
                  <a:lnTo>
                    <a:pt x="2104" y="2045"/>
                  </a:lnTo>
                  <a:lnTo>
                    <a:pt x="2100" y="2050"/>
                  </a:lnTo>
                  <a:lnTo>
                    <a:pt x="2100" y="2054"/>
                  </a:lnTo>
                  <a:lnTo>
                    <a:pt x="2096" y="2058"/>
                  </a:lnTo>
                  <a:lnTo>
                    <a:pt x="2092" y="2062"/>
                  </a:lnTo>
                  <a:lnTo>
                    <a:pt x="2087" y="2062"/>
                  </a:lnTo>
                  <a:lnTo>
                    <a:pt x="2079" y="2071"/>
                  </a:lnTo>
                  <a:lnTo>
                    <a:pt x="2075" y="2071"/>
                  </a:lnTo>
                  <a:lnTo>
                    <a:pt x="2070" y="2071"/>
                  </a:lnTo>
                  <a:lnTo>
                    <a:pt x="2066" y="2075"/>
                  </a:lnTo>
                  <a:lnTo>
                    <a:pt x="2062" y="2079"/>
                  </a:lnTo>
                  <a:lnTo>
                    <a:pt x="2036" y="2088"/>
                  </a:lnTo>
                  <a:lnTo>
                    <a:pt x="2015" y="2096"/>
                  </a:lnTo>
                  <a:lnTo>
                    <a:pt x="1998" y="2100"/>
                  </a:lnTo>
                  <a:lnTo>
                    <a:pt x="1986" y="2105"/>
                  </a:lnTo>
                  <a:lnTo>
                    <a:pt x="1977" y="2109"/>
                  </a:lnTo>
                  <a:lnTo>
                    <a:pt x="1969" y="2109"/>
                  </a:lnTo>
                  <a:lnTo>
                    <a:pt x="1960" y="2113"/>
                  </a:lnTo>
                  <a:lnTo>
                    <a:pt x="1926" y="2117"/>
                  </a:lnTo>
                  <a:lnTo>
                    <a:pt x="1918" y="2117"/>
                  </a:lnTo>
                  <a:lnTo>
                    <a:pt x="1905" y="2121"/>
                  </a:lnTo>
                  <a:lnTo>
                    <a:pt x="1901" y="2121"/>
                  </a:lnTo>
                  <a:lnTo>
                    <a:pt x="1884" y="2126"/>
                  </a:lnTo>
                  <a:lnTo>
                    <a:pt x="1880" y="2130"/>
                  </a:lnTo>
                  <a:lnTo>
                    <a:pt x="1876" y="2126"/>
                  </a:lnTo>
                  <a:lnTo>
                    <a:pt x="1867" y="2126"/>
                  </a:lnTo>
                  <a:lnTo>
                    <a:pt x="1859" y="2121"/>
                  </a:lnTo>
                  <a:lnTo>
                    <a:pt x="1850" y="2121"/>
                  </a:lnTo>
                  <a:lnTo>
                    <a:pt x="1846" y="2117"/>
                  </a:lnTo>
                  <a:lnTo>
                    <a:pt x="1833" y="2113"/>
                  </a:lnTo>
                  <a:lnTo>
                    <a:pt x="1821" y="2109"/>
                  </a:lnTo>
                  <a:lnTo>
                    <a:pt x="1816" y="2105"/>
                  </a:lnTo>
                  <a:lnTo>
                    <a:pt x="1808" y="2100"/>
                  </a:lnTo>
                  <a:lnTo>
                    <a:pt x="1799" y="2096"/>
                  </a:lnTo>
                  <a:lnTo>
                    <a:pt x="1791" y="2088"/>
                  </a:lnTo>
                  <a:lnTo>
                    <a:pt x="1753" y="2058"/>
                  </a:lnTo>
                  <a:lnTo>
                    <a:pt x="1740" y="2054"/>
                  </a:lnTo>
                  <a:lnTo>
                    <a:pt x="1732" y="2050"/>
                  </a:lnTo>
                  <a:lnTo>
                    <a:pt x="1727" y="2045"/>
                  </a:lnTo>
                  <a:lnTo>
                    <a:pt x="1719" y="2041"/>
                  </a:lnTo>
                  <a:lnTo>
                    <a:pt x="1715" y="2037"/>
                  </a:lnTo>
                  <a:lnTo>
                    <a:pt x="1706" y="2033"/>
                  </a:lnTo>
                  <a:lnTo>
                    <a:pt x="1702" y="2033"/>
                  </a:lnTo>
                  <a:lnTo>
                    <a:pt x="1694" y="2028"/>
                  </a:lnTo>
                  <a:lnTo>
                    <a:pt x="1689" y="2028"/>
                  </a:lnTo>
                  <a:lnTo>
                    <a:pt x="1685" y="2028"/>
                  </a:lnTo>
                  <a:lnTo>
                    <a:pt x="1681" y="2028"/>
                  </a:lnTo>
                  <a:lnTo>
                    <a:pt x="1677" y="2028"/>
                  </a:lnTo>
                  <a:lnTo>
                    <a:pt x="1672" y="2033"/>
                  </a:lnTo>
                  <a:lnTo>
                    <a:pt x="1668" y="2037"/>
                  </a:lnTo>
                  <a:lnTo>
                    <a:pt x="1664" y="2041"/>
                  </a:lnTo>
                  <a:lnTo>
                    <a:pt x="1660" y="2045"/>
                  </a:lnTo>
                  <a:lnTo>
                    <a:pt x="1655" y="2050"/>
                  </a:lnTo>
                  <a:lnTo>
                    <a:pt x="1647" y="2058"/>
                  </a:lnTo>
                  <a:lnTo>
                    <a:pt x="1643" y="2066"/>
                  </a:lnTo>
                  <a:lnTo>
                    <a:pt x="1639" y="2071"/>
                  </a:lnTo>
                  <a:lnTo>
                    <a:pt x="1639" y="2075"/>
                  </a:lnTo>
                  <a:lnTo>
                    <a:pt x="1634" y="2079"/>
                  </a:lnTo>
                  <a:lnTo>
                    <a:pt x="1634" y="2083"/>
                  </a:lnTo>
                  <a:lnTo>
                    <a:pt x="1634" y="2092"/>
                  </a:lnTo>
                  <a:lnTo>
                    <a:pt x="1639" y="2096"/>
                  </a:lnTo>
                  <a:lnTo>
                    <a:pt x="1639" y="2100"/>
                  </a:lnTo>
                  <a:lnTo>
                    <a:pt x="1643" y="2109"/>
                  </a:lnTo>
                  <a:lnTo>
                    <a:pt x="1643" y="2113"/>
                  </a:lnTo>
                  <a:lnTo>
                    <a:pt x="1643" y="2117"/>
                  </a:lnTo>
                  <a:lnTo>
                    <a:pt x="1643" y="2130"/>
                  </a:lnTo>
                  <a:lnTo>
                    <a:pt x="1643" y="2134"/>
                  </a:lnTo>
                  <a:lnTo>
                    <a:pt x="1643" y="2147"/>
                  </a:lnTo>
                  <a:lnTo>
                    <a:pt x="1643" y="2155"/>
                  </a:lnTo>
                  <a:lnTo>
                    <a:pt x="1643" y="2160"/>
                  </a:lnTo>
                  <a:lnTo>
                    <a:pt x="1643" y="2164"/>
                  </a:lnTo>
                  <a:lnTo>
                    <a:pt x="1647" y="2172"/>
                  </a:lnTo>
                  <a:lnTo>
                    <a:pt x="1647" y="2181"/>
                  </a:lnTo>
                  <a:lnTo>
                    <a:pt x="1655" y="2219"/>
                  </a:lnTo>
                  <a:lnTo>
                    <a:pt x="1664" y="2249"/>
                  </a:lnTo>
                  <a:lnTo>
                    <a:pt x="1668" y="2265"/>
                  </a:lnTo>
                  <a:lnTo>
                    <a:pt x="1672" y="2278"/>
                  </a:lnTo>
                  <a:lnTo>
                    <a:pt x="1672" y="2282"/>
                  </a:lnTo>
                  <a:lnTo>
                    <a:pt x="1677" y="2295"/>
                  </a:lnTo>
                  <a:lnTo>
                    <a:pt x="1677" y="2299"/>
                  </a:lnTo>
                  <a:lnTo>
                    <a:pt x="1677" y="2308"/>
                  </a:lnTo>
                  <a:lnTo>
                    <a:pt x="1677" y="2316"/>
                  </a:lnTo>
                  <a:lnTo>
                    <a:pt x="1677" y="2320"/>
                  </a:lnTo>
                  <a:lnTo>
                    <a:pt x="1677" y="2325"/>
                  </a:lnTo>
                  <a:lnTo>
                    <a:pt x="1677" y="2329"/>
                  </a:lnTo>
                  <a:lnTo>
                    <a:pt x="1672" y="2333"/>
                  </a:lnTo>
                  <a:lnTo>
                    <a:pt x="1668" y="2337"/>
                  </a:lnTo>
                  <a:lnTo>
                    <a:pt x="1664" y="2342"/>
                  </a:lnTo>
                  <a:lnTo>
                    <a:pt x="1660" y="2342"/>
                  </a:lnTo>
                  <a:lnTo>
                    <a:pt x="1655" y="2342"/>
                  </a:lnTo>
                  <a:lnTo>
                    <a:pt x="1647" y="2342"/>
                  </a:lnTo>
                  <a:lnTo>
                    <a:pt x="1622" y="2342"/>
                  </a:lnTo>
                  <a:lnTo>
                    <a:pt x="1613" y="2342"/>
                  </a:lnTo>
                  <a:lnTo>
                    <a:pt x="1605" y="2342"/>
                  </a:lnTo>
                  <a:lnTo>
                    <a:pt x="1592" y="2337"/>
                  </a:lnTo>
                  <a:lnTo>
                    <a:pt x="1584" y="2337"/>
                  </a:lnTo>
                  <a:lnTo>
                    <a:pt x="1571" y="2337"/>
                  </a:lnTo>
                  <a:lnTo>
                    <a:pt x="1567" y="2337"/>
                  </a:lnTo>
                  <a:lnTo>
                    <a:pt x="1562" y="2337"/>
                  </a:lnTo>
                  <a:lnTo>
                    <a:pt x="1558" y="2333"/>
                  </a:lnTo>
                  <a:lnTo>
                    <a:pt x="1550" y="2333"/>
                  </a:lnTo>
                  <a:lnTo>
                    <a:pt x="1541" y="2329"/>
                  </a:lnTo>
                  <a:lnTo>
                    <a:pt x="1537" y="2329"/>
                  </a:lnTo>
                  <a:lnTo>
                    <a:pt x="1524" y="2325"/>
                  </a:lnTo>
                  <a:lnTo>
                    <a:pt x="1512" y="2316"/>
                  </a:lnTo>
                  <a:lnTo>
                    <a:pt x="1499" y="2312"/>
                  </a:lnTo>
                  <a:lnTo>
                    <a:pt x="1495" y="2312"/>
                  </a:lnTo>
                  <a:lnTo>
                    <a:pt x="1490" y="2312"/>
                  </a:lnTo>
                  <a:lnTo>
                    <a:pt x="1486" y="2312"/>
                  </a:lnTo>
                  <a:lnTo>
                    <a:pt x="1482" y="2312"/>
                  </a:lnTo>
                  <a:lnTo>
                    <a:pt x="1478" y="2312"/>
                  </a:lnTo>
                  <a:lnTo>
                    <a:pt x="1473" y="2316"/>
                  </a:lnTo>
                  <a:lnTo>
                    <a:pt x="1457" y="2333"/>
                  </a:lnTo>
                  <a:lnTo>
                    <a:pt x="1452" y="2333"/>
                  </a:lnTo>
                  <a:lnTo>
                    <a:pt x="1448" y="2337"/>
                  </a:lnTo>
                  <a:lnTo>
                    <a:pt x="1440" y="2342"/>
                  </a:lnTo>
                  <a:lnTo>
                    <a:pt x="1423" y="2350"/>
                  </a:lnTo>
                  <a:lnTo>
                    <a:pt x="1418" y="2354"/>
                  </a:lnTo>
                  <a:lnTo>
                    <a:pt x="1410" y="2354"/>
                  </a:lnTo>
                  <a:lnTo>
                    <a:pt x="1401" y="2359"/>
                  </a:lnTo>
                  <a:lnTo>
                    <a:pt x="1397" y="2359"/>
                  </a:lnTo>
                  <a:lnTo>
                    <a:pt x="1393" y="2363"/>
                  </a:lnTo>
                  <a:lnTo>
                    <a:pt x="1385" y="2363"/>
                  </a:lnTo>
                  <a:lnTo>
                    <a:pt x="1376" y="2363"/>
                  </a:lnTo>
                  <a:lnTo>
                    <a:pt x="1368" y="2363"/>
                  </a:lnTo>
                  <a:lnTo>
                    <a:pt x="1363" y="2363"/>
                  </a:lnTo>
                  <a:lnTo>
                    <a:pt x="1355" y="2363"/>
                  </a:lnTo>
                  <a:lnTo>
                    <a:pt x="1346" y="2363"/>
                  </a:lnTo>
                  <a:lnTo>
                    <a:pt x="1338" y="2363"/>
                  </a:lnTo>
                  <a:lnTo>
                    <a:pt x="1334" y="2363"/>
                  </a:lnTo>
                  <a:lnTo>
                    <a:pt x="1325" y="2359"/>
                  </a:lnTo>
                  <a:lnTo>
                    <a:pt x="1313" y="2359"/>
                  </a:lnTo>
                  <a:lnTo>
                    <a:pt x="1308" y="2354"/>
                  </a:lnTo>
                  <a:lnTo>
                    <a:pt x="1304" y="2354"/>
                  </a:lnTo>
                  <a:lnTo>
                    <a:pt x="1296" y="2350"/>
                  </a:lnTo>
                  <a:lnTo>
                    <a:pt x="1283" y="2346"/>
                  </a:lnTo>
                  <a:lnTo>
                    <a:pt x="1253" y="2337"/>
                  </a:lnTo>
                  <a:lnTo>
                    <a:pt x="1249" y="2333"/>
                  </a:lnTo>
                  <a:lnTo>
                    <a:pt x="1241" y="2329"/>
                  </a:lnTo>
                  <a:lnTo>
                    <a:pt x="1236" y="2329"/>
                  </a:lnTo>
                  <a:lnTo>
                    <a:pt x="1236" y="2325"/>
                  </a:lnTo>
                  <a:lnTo>
                    <a:pt x="1232" y="2325"/>
                  </a:lnTo>
                  <a:lnTo>
                    <a:pt x="1228" y="2316"/>
                  </a:lnTo>
                  <a:lnTo>
                    <a:pt x="1224" y="2312"/>
                  </a:lnTo>
                  <a:lnTo>
                    <a:pt x="1211" y="2295"/>
                  </a:lnTo>
                  <a:lnTo>
                    <a:pt x="1207" y="2291"/>
                  </a:lnTo>
                  <a:lnTo>
                    <a:pt x="1203" y="2287"/>
                  </a:lnTo>
                  <a:lnTo>
                    <a:pt x="1198" y="2282"/>
                  </a:lnTo>
                  <a:lnTo>
                    <a:pt x="1190" y="2278"/>
                  </a:lnTo>
                  <a:lnTo>
                    <a:pt x="1186" y="2274"/>
                  </a:lnTo>
                  <a:lnTo>
                    <a:pt x="1177" y="2270"/>
                  </a:lnTo>
                  <a:lnTo>
                    <a:pt x="1164" y="2270"/>
                  </a:lnTo>
                  <a:lnTo>
                    <a:pt x="1143" y="2261"/>
                  </a:lnTo>
                  <a:lnTo>
                    <a:pt x="1131" y="2261"/>
                  </a:lnTo>
                  <a:lnTo>
                    <a:pt x="1126" y="2257"/>
                  </a:lnTo>
                  <a:lnTo>
                    <a:pt x="1122" y="2257"/>
                  </a:lnTo>
                  <a:lnTo>
                    <a:pt x="1105" y="2249"/>
                  </a:lnTo>
                  <a:lnTo>
                    <a:pt x="1101" y="2249"/>
                  </a:lnTo>
                  <a:lnTo>
                    <a:pt x="1097" y="2249"/>
                  </a:lnTo>
                  <a:lnTo>
                    <a:pt x="1092" y="2249"/>
                  </a:lnTo>
                  <a:lnTo>
                    <a:pt x="1088" y="2253"/>
                  </a:lnTo>
                  <a:lnTo>
                    <a:pt x="1088" y="2257"/>
                  </a:lnTo>
                  <a:lnTo>
                    <a:pt x="1088" y="2261"/>
                  </a:lnTo>
                  <a:lnTo>
                    <a:pt x="1084" y="2274"/>
                  </a:lnTo>
                  <a:lnTo>
                    <a:pt x="1084" y="2278"/>
                  </a:lnTo>
                  <a:lnTo>
                    <a:pt x="1084" y="2282"/>
                  </a:lnTo>
                  <a:lnTo>
                    <a:pt x="1084" y="2287"/>
                  </a:lnTo>
                  <a:lnTo>
                    <a:pt x="1080" y="2291"/>
                  </a:lnTo>
                  <a:lnTo>
                    <a:pt x="1075" y="2295"/>
                  </a:lnTo>
                  <a:lnTo>
                    <a:pt x="1071" y="2295"/>
                  </a:lnTo>
                  <a:lnTo>
                    <a:pt x="1067" y="2299"/>
                  </a:lnTo>
                  <a:lnTo>
                    <a:pt x="1063" y="2299"/>
                  </a:lnTo>
                  <a:lnTo>
                    <a:pt x="1050" y="2304"/>
                  </a:lnTo>
                  <a:lnTo>
                    <a:pt x="1046" y="2308"/>
                  </a:lnTo>
                  <a:lnTo>
                    <a:pt x="1042" y="2308"/>
                  </a:lnTo>
                  <a:lnTo>
                    <a:pt x="1037" y="2312"/>
                  </a:lnTo>
                  <a:lnTo>
                    <a:pt x="1033" y="2312"/>
                  </a:lnTo>
                  <a:lnTo>
                    <a:pt x="1033" y="2316"/>
                  </a:lnTo>
                  <a:lnTo>
                    <a:pt x="1029" y="2320"/>
                  </a:lnTo>
                  <a:lnTo>
                    <a:pt x="1025" y="2325"/>
                  </a:lnTo>
                  <a:lnTo>
                    <a:pt x="1025" y="2329"/>
                  </a:lnTo>
                  <a:lnTo>
                    <a:pt x="1025" y="2333"/>
                  </a:lnTo>
                  <a:lnTo>
                    <a:pt x="1029" y="2337"/>
                  </a:lnTo>
                  <a:lnTo>
                    <a:pt x="1029" y="2342"/>
                  </a:lnTo>
                  <a:lnTo>
                    <a:pt x="1033" y="2350"/>
                  </a:lnTo>
                  <a:lnTo>
                    <a:pt x="1037" y="2359"/>
                  </a:lnTo>
                  <a:lnTo>
                    <a:pt x="1037" y="2363"/>
                  </a:lnTo>
                  <a:lnTo>
                    <a:pt x="1037" y="2367"/>
                  </a:lnTo>
                  <a:lnTo>
                    <a:pt x="1037" y="2371"/>
                  </a:lnTo>
                  <a:lnTo>
                    <a:pt x="1042" y="2376"/>
                  </a:lnTo>
                  <a:lnTo>
                    <a:pt x="1046" y="2380"/>
                  </a:lnTo>
                  <a:lnTo>
                    <a:pt x="1046" y="2384"/>
                  </a:lnTo>
                  <a:lnTo>
                    <a:pt x="1050" y="2388"/>
                  </a:lnTo>
                  <a:lnTo>
                    <a:pt x="1054" y="2388"/>
                  </a:lnTo>
                  <a:lnTo>
                    <a:pt x="1059" y="2392"/>
                  </a:lnTo>
                  <a:lnTo>
                    <a:pt x="1063" y="2392"/>
                  </a:lnTo>
                  <a:lnTo>
                    <a:pt x="1067" y="2397"/>
                  </a:lnTo>
                  <a:lnTo>
                    <a:pt x="1071" y="2401"/>
                  </a:lnTo>
                  <a:lnTo>
                    <a:pt x="1075" y="2401"/>
                  </a:lnTo>
                  <a:lnTo>
                    <a:pt x="1084" y="2401"/>
                  </a:lnTo>
                  <a:lnTo>
                    <a:pt x="1105" y="2405"/>
                  </a:lnTo>
                  <a:lnTo>
                    <a:pt x="1109" y="2409"/>
                  </a:lnTo>
                  <a:lnTo>
                    <a:pt x="1118" y="2409"/>
                  </a:lnTo>
                  <a:lnTo>
                    <a:pt x="1126" y="2414"/>
                  </a:lnTo>
                  <a:lnTo>
                    <a:pt x="1131" y="2414"/>
                  </a:lnTo>
                  <a:lnTo>
                    <a:pt x="1135" y="2418"/>
                  </a:lnTo>
                  <a:lnTo>
                    <a:pt x="1139" y="2418"/>
                  </a:lnTo>
                  <a:lnTo>
                    <a:pt x="1143" y="2422"/>
                  </a:lnTo>
                  <a:lnTo>
                    <a:pt x="1147" y="2426"/>
                  </a:lnTo>
                  <a:lnTo>
                    <a:pt x="1152" y="2431"/>
                  </a:lnTo>
                  <a:lnTo>
                    <a:pt x="1156" y="2435"/>
                  </a:lnTo>
                  <a:lnTo>
                    <a:pt x="1160" y="2439"/>
                  </a:lnTo>
                  <a:lnTo>
                    <a:pt x="1160" y="2443"/>
                  </a:lnTo>
                  <a:lnTo>
                    <a:pt x="1160" y="2447"/>
                  </a:lnTo>
                  <a:lnTo>
                    <a:pt x="1160" y="2452"/>
                  </a:lnTo>
                  <a:lnTo>
                    <a:pt x="1160" y="2456"/>
                  </a:lnTo>
                  <a:lnTo>
                    <a:pt x="1156" y="2456"/>
                  </a:lnTo>
                  <a:lnTo>
                    <a:pt x="1156" y="2460"/>
                  </a:lnTo>
                  <a:lnTo>
                    <a:pt x="1152" y="2460"/>
                  </a:lnTo>
                  <a:lnTo>
                    <a:pt x="1147" y="2460"/>
                  </a:lnTo>
                  <a:lnTo>
                    <a:pt x="1143" y="2464"/>
                  </a:lnTo>
                  <a:lnTo>
                    <a:pt x="1139" y="2464"/>
                  </a:lnTo>
                  <a:lnTo>
                    <a:pt x="1135" y="2464"/>
                  </a:lnTo>
                  <a:lnTo>
                    <a:pt x="1114" y="2464"/>
                  </a:lnTo>
                  <a:lnTo>
                    <a:pt x="1109" y="2464"/>
                  </a:lnTo>
                  <a:lnTo>
                    <a:pt x="1097" y="2464"/>
                  </a:lnTo>
                  <a:lnTo>
                    <a:pt x="1075" y="2469"/>
                  </a:lnTo>
                  <a:lnTo>
                    <a:pt x="1071" y="2469"/>
                  </a:lnTo>
                  <a:lnTo>
                    <a:pt x="1046" y="2473"/>
                  </a:lnTo>
                  <a:lnTo>
                    <a:pt x="1016" y="2473"/>
                  </a:lnTo>
                  <a:lnTo>
                    <a:pt x="1008" y="2473"/>
                  </a:lnTo>
                  <a:lnTo>
                    <a:pt x="999" y="2473"/>
                  </a:lnTo>
                  <a:lnTo>
                    <a:pt x="991" y="2473"/>
                  </a:lnTo>
                  <a:lnTo>
                    <a:pt x="978" y="2473"/>
                  </a:lnTo>
                  <a:lnTo>
                    <a:pt x="965" y="2473"/>
                  </a:lnTo>
                  <a:lnTo>
                    <a:pt x="953" y="2469"/>
                  </a:lnTo>
                  <a:lnTo>
                    <a:pt x="944" y="2469"/>
                  </a:lnTo>
                  <a:lnTo>
                    <a:pt x="932" y="2469"/>
                  </a:lnTo>
                  <a:lnTo>
                    <a:pt x="915" y="2464"/>
                  </a:lnTo>
                  <a:lnTo>
                    <a:pt x="898" y="2460"/>
                  </a:lnTo>
                  <a:lnTo>
                    <a:pt x="889" y="2456"/>
                  </a:lnTo>
                  <a:lnTo>
                    <a:pt x="881" y="2456"/>
                  </a:lnTo>
                  <a:lnTo>
                    <a:pt x="877" y="2456"/>
                  </a:lnTo>
                  <a:lnTo>
                    <a:pt x="868" y="2456"/>
                  </a:lnTo>
                  <a:lnTo>
                    <a:pt x="864" y="2456"/>
                  </a:lnTo>
                  <a:lnTo>
                    <a:pt x="860" y="2456"/>
                  </a:lnTo>
                  <a:lnTo>
                    <a:pt x="855" y="2456"/>
                  </a:lnTo>
                  <a:lnTo>
                    <a:pt x="847" y="2460"/>
                  </a:lnTo>
                  <a:lnTo>
                    <a:pt x="847" y="2464"/>
                  </a:lnTo>
                  <a:lnTo>
                    <a:pt x="843" y="2469"/>
                  </a:lnTo>
                  <a:lnTo>
                    <a:pt x="843" y="2473"/>
                  </a:lnTo>
                  <a:lnTo>
                    <a:pt x="843" y="2481"/>
                  </a:lnTo>
                  <a:lnTo>
                    <a:pt x="843" y="2486"/>
                  </a:lnTo>
                  <a:lnTo>
                    <a:pt x="847" y="2490"/>
                  </a:lnTo>
                  <a:lnTo>
                    <a:pt x="847" y="2498"/>
                  </a:lnTo>
                  <a:lnTo>
                    <a:pt x="851" y="2507"/>
                  </a:lnTo>
                  <a:lnTo>
                    <a:pt x="855" y="2524"/>
                  </a:lnTo>
                  <a:lnTo>
                    <a:pt x="860" y="2528"/>
                  </a:lnTo>
                  <a:lnTo>
                    <a:pt x="864" y="2536"/>
                  </a:lnTo>
                  <a:lnTo>
                    <a:pt x="864" y="2545"/>
                  </a:lnTo>
                  <a:lnTo>
                    <a:pt x="868" y="2549"/>
                  </a:lnTo>
                  <a:lnTo>
                    <a:pt x="877" y="2562"/>
                  </a:lnTo>
                  <a:lnTo>
                    <a:pt x="881" y="2570"/>
                  </a:lnTo>
                  <a:lnTo>
                    <a:pt x="881" y="2575"/>
                  </a:lnTo>
                  <a:lnTo>
                    <a:pt x="885" y="2583"/>
                  </a:lnTo>
                  <a:lnTo>
                    <a:pt x="885" y="2587"/>
                  </a:lnTo>
                  <a:lnTo>
                    <a:pt x="889" y="2591"/>
                  </a:lnTo>
                  <a:lnTo>
                    <a:pt x="889" y="2600"/>
                  </a:lnTo>
                  <a:lnTo>
                    <a:pt x="889" y="2604"/>
                  </a:lnTo>
                  <a:lnTo>
                    <a:pt x="889" y="2613"/>
                  </a:lnTo>
                  <a:lnTo>
                    <a:pt x="889" y="2617"/>
                  </a:lnTo>
                  <a:lnTo>
                    <a:pt x="889" y="2630"/>
                  </a:lnTo>
                  <a:lnTo>
                    <a:pt x="889" y="2638"/>
                  </a:lnTo>
                  <a:lnTo>
                    <a:pt x="889" y="2646"/>
                  </a:lnTo>
                  <a:lnTo>
                    <a:pt x="889" y="2651"/>
                  </a:lnTo>
                  <a:lnTo>
                    <a:pt x="889" y="2668"/>
                  </a:lnTo>
                  <a:lnTo>
                    <a:pt x="893" y="2676"/>
                  </a:lnTo>
                  <a:lnTo>
                    <a:pt x="893" y="2680"/>
                  </a:lnTo>
                  <a:lnTo>
                    <a:pt x="893" y="2685"/>
                  </a:lnTo>
                  <a:lnTo>
                    <a:pt x="893" y="2689"/>
                  </a:lnTo>
                  <a:lnTo>
                    <a:pt x="906" y="2710"/>
                  </a:lnTo>
                  <a:lnTo>
                    <a:pt x="906" y="2714"/>
                  </a:lnTo>
                  <a:lnTo>
                    <a:pt x="906" y="2718"/>
                  </a:lnTo>
                  <a:lnTo>
                    <a:pt x="906" y="2723"/>
                  </a:lnTo>
                  <a:lnTo>
                    <a:pt x="906" y="2727"/>
                  </a:lnTo>
                  <a:lnTo>
                    <a:pt x="906" y="2731"/>
                  </a:lnTo>
                  <a:lnTo>
                    <a:pt x="902" y="2735"/>
                  </a:lnTo>
                  <a:lnTo>
                    <a:pt x="898" y="2735"/>
                  </a:lnTo>
                  <a:lnTo>
                    <a:pt x="893" y="2735"/>
                  </a:lnTo>
                  <a:lnTo>
                    <a:pt x="885" y="2740"/>
                  </a:lnTo>
                  <a:lnTo>
                    <a:pt x="877" y="2740"/>
                  </a:lnTo>
                  <a:lnTo>
                    <a:pt x="872" y="2740"/>
                  </a:lnTo>
                  <a:lnTo>
                    <a:pt x="864" y="2740"/>
                  </a:lnTo>
                  <a:lnTo>
                    <a:pt x="855" y="2735"/>
                  </a:lnTo>
                  <a:lnTo>
                    <a:pt x="847" y="2735"/>
                  </a:lnTo>
                  <a:lnTo>
                    <a:pt x="838" y="2731"/>
                  </a:lnTo>
                  <a:lnTo>
                    <a:pt x="830" y="2731"/>
                  </a:lnTo>
                  <a:lnTo>
                    <a:pt x="821" y="2727"/>
                  </a:lnTo>
                  <a:lnTo>
                    <a:pt x="817" y="2723"/>
                  </a:lnTo>
                  <a:lnTo>
                    <a:pt x="809" y="2723"/>
                  </a:lnTo>
                  <a:lnTo>
                    <a:pt x="805" y="2718"/>
                  </a:lnTo>
                  <a:lnTo>
                    <a:pt x="800" y="2714"/>
                  </a:lnTo>
                  <a:lnTo>
                    <a:pt x="792" y="2710"/>
                  </a:lnTo>
                  <a:lnTo>
                    <a:pt x="783" y="2706"/>
                  </a:lnTo>
                  <a:lnTo>
                    <a:pt x="779" y="2702"/>
                  </a:lnTo>
                  <a:lnTo>
                    <a:pt x="775" y="2702"/>
                  </a:lnTo>
                  <a:lnTo>
                    <a:pt x="771" y="2697"/>
                  </a:lnTo>
                  <a:lnTo>
                    <a:pt x="762" y="2697"/>
                  </a:lnTo>
                  <a:lnTo>
                    <a:pt x="758" y="2697"/>
                  </a:lnTo>
                  <a:lnTo>
                    <a:pt x="754" y="2697"/>
                  </a:lnTo>
                  <a:lnTo>
                    <a:pt x="745" y="2702"/>
                  </a:lnTo>
                  <a:lnTo>
                    <a:pt x="724" y="2710"/>
                  </a:lnTo>
                  <a:lnTo>
                    <a:pt x="711" y="2714"/>
                  </a:lnTo>
                  <a:lnTo>
                    <a:pt x="703" y="2718"/>
                  </a:lnTo>
                  <a:lnTo>
                    <a:pt x="673" y="2727"/>
                  </a:lnTo>
                  <a:lnTo>
                    <a:pt x="669" y="2727"/>
                  </a:lnTo>
                  <a:lnTo>
                    <a:pt x="665" y="2731"/>
                  </a:lnTo>
                  <a:lnTo>
                    <a:pt x="661" y="2731"/>
                  </a:lnTo>
                  <a:lnTo>
                    <a:pt x="656" y="2735"/>
                  </a:lnTo>
                  <a:lnTo>
                    <a:pt x="652" y="2740"/>
                  </a:lnTo>
                  <a:lnTo>
                    <a:pt x="648" y="2744"/>
                  </a:lnTo>
                  <a:lnTo>
                    <a:pt x="644" y="2748"/>
                  </a:lnTo>
                  <a:lnTo>
                    <a:pt x="639" y="2757"/>
                  </a:lnTo>
                  <a:lnTo>
                    <a:pt x="631" y="2769"/>
                  </a:lnTo>
                  <a:lnTo>
                    <a:pt x="623" y="2786"/>
                  </a:lnTo>
                  <a:lnTo>
                    <a:pt x="614" y="2795"/>
                  </a:lnTo>
                  <a:lnTo>
                    <a:pt x="614" y="2799"/>
                  </a:lnTo>
                  <a:lnTo>
                    <a:pt x="610" y="2803"/>
                  </a:lnTo>
                  <a:lnTo>
                    <a:pt x="610" y="2812"/>
                  </a:lnTo>
                  <a:lnTo>
                    <a:pt x="606" y="2820"/>
                  </a:lnTo>
                  <a:lnTo>
                    <a:pt x="597" y="2858"/>
                  </a:lnTo>
                  <a:lnTo>
                    <a:pt x="593" y="2875"/>
                  </a:lnTo>
                  <a:lnTo>
                    <a:pt x="589" y="2884"/>
                  </a:lnTo>
                  <a:lnTo>
                    <a:pt x="589" y="2888"/>
                  </a:lnTo>
                  <a:lnTo>
                    <a:pt x="584" y="2901"/>
                  </a:lnTo>
                  <a:lnTo>
                    <a:pt x="580" y="2905"/>
                  </a:lnTo>
                  <a:lnTo>
                    <a:pt x="576" y="2913"/>
                  </a:lnTo>
                  <a:lnTo>
                    <a:pt x="572" y="2922"/>
                  </a:lnTo>
                  <a:lnTo>
                    <a:pt x="567" y="2926"/>
                  </a:lnTo>
                  <a:lnTo>
                    <a:pt x="563" y="2934"/>
                  </a:lnTo>
                  <a:lnTo>
                    <a:pt x="559" y="2939"/>
                  </a:lnTo>
                  <a:lnTo>
                    <a:pt x="551" y="2947"/>
                  </a:lnTo>
                  <a:lnTo>
                    <a:pt x="542" y="2960"/>
                  </a:lnTo>
                  <a:lnTo>
                    <a:pt x="534" y="2964"/>
                  </a:lnTo>
                  <a:lnTo>
                    <a:pt x="529" y="2968"/>
                  </a:lnTo>
                  <a:lnTo>
                    <a:pt x="525" y="2972"/>
                  </a:lnTo>
                  <a:lnTo>
                    <a:pt x="521" y="2977"/>
                  </a:lnTo>
                  <a:lnTo>
                    <a:pt x="517" y="2977"/>
                  </a:lnTo>
                  <a:lnTo>
                    <a:pt x="512" y="2977"/>
                  </a:lnTo>
                  <a:lnTo>
                    <a:pt x="508" y="2981"/>
                  </a:lnTo>
                  <a:lnTo>
                    <a:pt x="504" y="2981"/>
                  </a:lnTo>
                  <a:lnTo>
                    <a:pt x="500" y="2981"/>
                  </a:lnTo>
                  <a:lnTo>
                    <a:pt x="491" y="2981"/>
                  </a:lnTo>
                  <a:lnTo>
                    <a:pt x="487" y="2977"/>
                  </a:lnTo>
                  <a:lnTo>
                    <a:pt x="483" y="2977"/>
                  </a:lnTo>
                  <a:lnTo>
                    <a:pt x="474" y="2972"/>
                  </a:lnTo>
                  <a:lnTo>
                    <a:pt x="466" y="2968"/>
                  </a:lnTo>
                  <a:lnTo>
                    <a:pt x="462" y="2968"/>
                  </a:lnTo>
                  <a:lnTo>
                    <a:pt x="462" y="2964"/>
                  </a:lnTo>
                  <a:lnTo>
                    <a:pt x="457" y="2964"/>
                  </a:lnTo>
                  <a:lnTo>
                    <a:pt x="453" y="2964"/>
                  </a:lnTo>
                  <a:lnTo>
                    <a:pt x="449" y="2964"/>
                  </a:lnTo>
                  <a:lnTo>
                    <a:pt x="440" y="2964"/>
                  </a:lnTo>
                  <a:lnTo>
                    <a:pt x="411" y="2968"/>
                  </a:lnTo>
                  <a:lnTo>
                    <a:pt x="390" y="2968"/>
                  </a:lnTo>
                  <a:lnTo>
                    <a:pt x="373" y="2972"/>
                  </a:lnTo>
                  <a:lnTo>
                    <a:pt x="373" y="2968"/>
                  </a:lnTo>
                  <a:lnTo>
                    <a:pt x="369" y="2960"/>
                  </a:lnTo>
                  <a:lnTo>
                    <a:pt x="360" y="2939"/>
                  </a:lnTo>
                  <a:lnTo>
                    <a:pt x="352" y="2905"/>
                  </a:lnTo>
                  <a:lnTo>
                    <a:pt x="352" y="2901"/>
                  </a:lnTo>
                  <a:lnTo>
                    <a:pt x="347" y="2896"/>
                  </a:lnTo>
                  <a:lnTo>
                    <a:pt x="343" y="2888"/>
                  </a:lnTo>
                  <a:lnTo>
                    <a:pt x="339" y="2879"/>
                  </a:lnTo>
                  <a:lnTo>
                    <a:pt x="335" y="2875"/>
                  </a:lnTo>
                  <a:lnTo>
                    <a:pt x="330" y="2871"/>
                  </a:lnTo>
                  <a:lnTo>
                    <a:pt x="326" y="2871"/>
                  </a:lnTo>
                  <a:lnTo>
                    <a:pt x="322" y="2867"/>
                  </a:lnTo>
                  <a:lnTo>
                    <a:pt x="305" y="2858"/>
                  </a:lnTo>
                  <a:lnTo>
                    <a:pt x="301" y="2858"/>
                  </a:lnTo>
                  <a:lnTo>
                    <a:pt x="297" y="2854"/>
                  </a:lnTo>
                  <a:lnTo>
                    <a:pt x="292" y="2850"/>
                  </a:lnTo>
                  <a:lnTo>
                    <a:pt x="288" y="2845"/>
                  </a:lnTo>
                  <a:lnTo>
                    <a:pt x="280" y="2837"/>
                  </a:lnTo>
                  <a:lnTo>
                    <a:pt x="275" y="2833"/>
                  </a:lnTo>
                  <a:lnTo>
                    <a:pt x="271" y="2829"/>
                  </a:lnTo>
                  <a:lnTo>
                    <a:pt x="267" y="2829"/>
                  </a:lnTo>
                  <a:lnTo>
                    <a:pt x="263" y="2829"/>
                  </a:lnTo>
                  <a:lnTo>
                    <a:pt x="254" y="2824"/>
                  </a:lnTo>
                  <a:lnTo>
                    <a:pt x="250" y="2824"/>
                  </a:lnTo>
                  <a:lnTo>
                    <a:pt x="246" y="2824"/>
                  </a:lnTo>
                  <a:lnTo>
                    <a:pt x="242" y="2824"/>
                  </a:lnTo>
                  <a:lnTo>
                    <a:pt x="237" y="2824"/>
                  </a:lnTo>
                  <a:lnTo>
                    <a:pt x="220" y="2824"/>
                  </a:lnTo>
                  <a:lnTo>
                    <a:pt x="212" y="2824"/>
                  </a:lnTo>
                  <a:lnTo>
                    <a:pt x="208" y="2824"/>
                  </a:lnTo>
                  <a:lnTo>
                    <a:pt x="199" y="2820"/>
                  </a:lnTo>
                  <a:lnTo>
                    <a:pt x="191" y="2820"/>
                  </a:lnTo>
                  <a:lnTo>
                    <a:pt x="174" y="2812"/>
                  </a:lnTo>
                  <a:lnTo>
                    <a:pt x="170" y="2812"/>
                  </a:lnTo>
                  <a:lnTo>
                    <a:pt x="165" y="2812"/>
                  </a:lnTo>
                  <a:lnTo>
                    <a:pt x="161" y="2807"/>
                  </a:lnTo>
                  <a:lnTo>
                    <a:pt x="148" y="2803"/>
                  </a:lnTo>
                  <a:lnTo>
                    <a:pt x="144" y="2799"/>
                  </a:lnTo>
                  <a:lnTo>
                    <a:pt x="140" y="2799"/>
                  </a:lnTo>
                  <a:lnTo>
                    <a:pt x="127" y="2795"/>
                  </a:lnTo>
                  <a:lnTo>
                    <a:pt x="119" y="2795"/>
                  </a:lnTo>
                  <a:lnTo>
                    <a:pt x="115" y="2790"/>
                  </a:lnTo>
                  <a:lnTo>
                    <a:pt x="110" y="2790"/>
                  </a:lnTo>
                  <a:lnTo>
                    <a:pt x="106" y="2786"/>
                  </a:lnTo>
                  <a:lnTo>
                    <a:pt x="102" y="2782"/>
                  </a:lnTo>
                  <a:lnTo>
                    <a:pt x="98" y="2778"/>
                  </a:lnTo>
                  <a:lnTo>
                    <a:pt x="93" y="2773"/>
                  </a:lnTo>
                  <a:lnTo>
                    <a:pt x="89" y="2769"/>
                  </a:lnTo>
                  <a:lnTo>
                    <a:pt x="85" y="2761"/>
                  </a:lnTo>
                  <a:lnTo>
                    <a:pt x="81" y="2757"/>
                  </a:lnTo>
                  <a:lnTo>
                    <a:pt x="76" y="2752"/>
                  </a:lnTo>
                  <a:lnTo>
                    <a:pt x="72" y="2744"/>
                  </a:lnTo>
                  <a:lnTo>
                    <a:pt x="72" y="2740"/>
                  </a:lnTo>
                  <a:lnTo>
                    <a:pt x="68" y="2731"/>
                  </a:lnTo>
                  <a:lnTo>
                    <a:pt x="64" y="2706"/>
                  </a:lnTo>
                  <a:lnTo>
                    <a:pt x="59" y="2697"/>
                  </a:lnTo>
                  <a:lnTo>
                    <a:pt x="59" y="2693"/>
                  </a:lnTo>
                  <a:lnTo>
                    <a:pt x="55" y="2685"/>
                  </a:lnTo>
                  <a:lnTo>
                    <a:pt x="55" y="2680"/>
                  </a:lnTo>
                  <a:lnTo>
                    <a:pt x="51" y="2676"/>
                  </a:lnTo>
                  <a:lnTo>
                    <a:pt x="47" y="2672"/>
                  </a:lnTo>
                  <a:lnTo>
                    <a:pt x="47" y="2663"/>
                  </a:lnTo>
                  <a:lnTo>
                    <a:pt x="43" y="2659"/>
                  </a:lnTo>
                  <a:lnTo>
                    <a:pt x="38" y="2655"/>
                  </a:lnTo>
                  <a:lnTo>
                    <a:pt x="34" y="2646"/>
                  </a:lnTo>
                  <a:lnTo>
                    <a:pt x="26" y="2638"/>
                  </a:lnTo>
                  <a:lnTo>
                    <a:pt x="21" y="2634"/>
                  </a:lnTo>
                  <a:lnTo>
                    <a:pt x="17" y="2630"/>
                  </a:lnTo>
                  <a:lnTo>
                    <a:pt x="13" y="2625"/>
                  </a:lnTo>
                  <a:lnTo>
                    <a:pt x="9" y="2617"/>
                  </a:lnTo>
                  <a:lnTo>
                    <a:pt x="9" y="2608"/>
                  </a:lnTo>
                  <a:lnTo>
                    <a:pt x="4" y="2604"/>
                  </a:lnTo>
                  <a:lnTo>
                    <a:pt x="4" y="2591"/>
                  </a:lnTo>
                  <a:lnTo>
                    <a:pt x="0" y="2587"/>
                  </a:lnTo>
                  <a:lnTo>
                    <a:pt x="0" y="2566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6" name="Freeform 32"/>
            <p:cNvSpPr>
              <a:spLocks/>
            </p:cNvSpPr>
            <p:nvPr/>
          </p:nvSpPr>
          <p:spPr bwMode="auto">
            <a:xfrm>
              <a:off x="1721604" y="3566436"/>
              <a:ext cx="600754" cy="450214"/>
            </a:xfrm>
            <a:custGeom>
              <a:avLst/>
              <a:gdLst>
                <a:gd name="T0" fmla="*/ 89 w 1896"/>
                <a:gd name="T1" fmla="*/ 165 h 1422"/>
                <a:gd name="T2" fmla="*/ 122 w 1896"/>
                <a:gd name="T3" fmla="*/ 114 h 1422"/>
                <a:gd name="T4" fmla="*/ 194 w 1896"/>
                <a:gd name="T5" fmla="*/ 127 h 1422"/>
                <a:gd name="T6" fmla="*/ 262 w 1896"/>
                <a:gd name="T7" fmla="*/ 93 h 1422"/>
                <a:gd name="T8" fmla="*/ 317 w 1896"/>
                <a:gd name="T9" fmla="*/ 50 h 1422"/>
                <a:gd name="T10" fmla="*/ 368 w 1896"/>
                <a:gd name="T11" fmla="*/ 16 h 1422"/>
                <a:gd name="T12" fmla="*/ 431 w 1896"/>
                <a:gd name="T13" fmla="*/ 33 h 1422"/>
                <a:gd name="T14" fmla="*/ 495 w 1896"/>
                <a:gd name="T15" fmla="*/ 12 h 1422"/>
                <a:gd name="T16" fmla="*/ 491 w 1896"/>
                <a:gd name="T17" fmla="*/ 63 h 1422"/>
                <a:gd name="T18" fmla="*/ 520 w 1896"/>
                <a:gd name="T19" fmla="*/ 127 h 1422"/>
                <a:gd name="T20" fmla="*/ 567 w 1896"/>
                <a:gd name="T21" fmla="*/ 266 h 1422"/>
                <a:gd name="T22" fmla="*/ 643 w 1896"/>
                <a:gd name="T23" fmla="*/ 266 h 1422"/>
                <a:gd name="T24" fmla="*/ 880 w 1896"/>
                <a:gd name="T25" fmla="*/ 203 h 1422"/>
                <a:gd name="T26" fmla="*/ 961 w 1896"/>
                <a:gd name="T27" fmla="*/ 211 h 1422"/>
                <a:gd name="T28" fmla="*/ 1168 w 1896"/>
                <a:gd name="T29" fmla="*/ 165 h 1422"/>
                <a:gd name="T30" fmla="*/ 1210 w 1896"/>
                <a:gd name="T31" fmla="*/ 262 h 1422"/>
                <a:gd name="T32" fmla="*/ 1278 w 1896"/>
                <a:gd name="T33" fmla="*/ 287 h 1422"/>
                <a:gd name="T34" fmla="*/ 1320 w 1896"/>
                <a:gd name="T35" fmla="*/ 385 h 1422"/>
                <a:gd name="T36" fmla="*/ 1422 w 1896"/>
                <a:gd name="T37" fmla="*/ 321 h 1422"/>
                <a:gd name="T38" fmla="*/ 1600 w 1896"/>
                <a:gd name="T39" fmla="*/ 237 h 1422"/>
                <a:gd name="T40" fmla="*/ 1735 w 1896"/>
                <a:gd name="T41" fmla="*/ 207 h 1422"/>
                <a:gd name="T42" fmla="*/ 1803 w 1896"/>
                <a:gd name="T43" fmla="*/ 266 h 1422"/>
                <a:gd name="T44" fmla="*/ 1896 w 1896"/>
                <a:gd name="T45" fmla="*/ 321 h 1422"/>
                <a:gd name="T46" fmla="*/ 1862 w 1896"/>
                <a:gd name="T47" fmla="*/ 402 h 1422"/>
                <a:gd name="T48" fmla="*/ 1816 w 1896"/>
                <a:gd name="T49" fmla="*/ 537 h 1422"/>
                <a:gd name="T50" fmla="*/ 1795 w 1896"/>
                <a:gd name="T51" fmla="*/ 660 h 1422"/>
                <a:gd name="T52" fmla="*/ 1778 w 1896"/>
                <a:gd name="T53" fmla="*/ 812 h 1422"/>
                <a:gd name="T54" fmla="*/ 1782 w 1896"/>
                <a:gd name="T55" fmla="*/ 931 h 1422"/>
                <a:gd name="T56" fmla="*/ 1841 w 1896"/>
                <a:gd name="T57" fmla="*/ 1016 h 1422"/>
                <a:gd name="T58" fmla="*/ 1824 w 1896"/>
                <a:gd name="T59" fmla="*/ 1083 h 1422"/>
                <a:gd name="T60" fmla="*/ 1773 w 1896"/>
                <a:gd name="T61" fmla="*/ 1181 h 1422"/>
                <a:gd name="T62" fmla="*/ 1718 w 1896"/>
                <a:gd name="T63" fmla="*/ 1189 h 1422"/>
                <a:gd name="T64" fmla="*/ 1706 w 1896"/>
                <a:gd name="T65" fmla="*/ 1244 h 1422"/>
                <a:gd name="T66" fmla="*/ 1685 w 1896"/>
                <a:gd name="T67" fmla="*/ 1287 h 1422"/>
                <a:gd name="T68" fmla="*/ 1663 w 1896"/>
                <a:gd name="T69" fmla="*/ 1206 h 1422"/>
                <a:gd name="T70" fmla="*/ 1625 w 1896"/>
                <a:gd name="T71" fmla="*/ 1236 h 1422"/>
                <a:gd name="T72" fmla="*/ 1608 w 1896"/>
                <a:gd name="T73" fmla="*/ 1384 h 1422"/>
                <a:gd name="T74" fmla="*/ 1566 w 1896"/>
                <a:gd name="T75" fmla="*/ 1418 h 1422"/>
                <a:gd name="T76" fmla="*/ 1486 w 1896"/>
                <a:gd name="T77" fmla="*/ 1384 h 1422"/>
                <a:gd name="T78" fmla="*/ 1363 w 1896"/>
                <a:gd name="T79" fmla="*/ 1376 h 1422"/>
                <a:gd name="T80" fmla="*/ 1177 w 1896"/>
                <a:gd name="T81" fmla="*/ 1253 h 1422"/>
                <a:gd name="T82" fmla="*/ 1088 w 1896"/>
                <a:gd name="T83" fmla="*/ 1257 h 1422"/>
                <a:gd name="T84" fmla="*/ 986 w 1896"/>
                <a:gd name="T85" fmla="*/ 1265 h 1422"/>
                <a:gd name="T86" fmla="*/ 889 w 1896"/>
                <a:gd name="T87" fmla="*/ 1329 h 1422"/>
                <a:gd name="T88" fmla="*/ 838 w 1896"/>
                <a:gd name="T89" fmla="*/ 1397 h 1422"/>
                <a:gd name="T90" fmla="*/ 757 w 1896"/>
                <a:gd name="T91" fmla="*/ 1359 h 1422"/>
                <a:gd name="T92" fmla="*/ 669 w 1896"/>
                <a:gd name="T93" fmla="*/ 1295 h 1422"/>
                <a:gd name="T94" fmla="*/ 597 w 1896"/>
                <a:gd name="T95" fmla="*/ 1312 h 1422"/>
                <a:gd name="T96" fmla="*/ 558 w 1896"/>
                <a:gd name="T97" fmla="*/ 1181 h 1422"/>
                <a:gd name="T98" fmla="*/ 503 w 1896"/>
                <a:gd name="T99" fmla="*/ 1121 h 1422"/>
                <a:gd name="T100" fmla="*/ 478 w 1896"/>
                <a:gd name="T101" fmla="*/ 1071 h 1422"/>
                <a:gd name="T102" fmla="*/ 423 w 1896"/>
                <a:gd name="T103" fmla="*/ 1041 h 1422"/>
                <a:gd name="T104" fmla="*/ 368 w 1896"/>
                <a:gd name="T105" fmla="*/ 965 h 1422"/>
                <a:gd name="T106" fmla="*/ 275 w 1896"/>
                <a:gd name="T107" fmla="*/ 956 h 1422"/>
                <a:gd name="T108" fmla="*/ 262 w 1896"/>
                <a:gd name="T109" fmla="*/ 914 h 1422"/>
                <a:gd name="T110" fmla="*/ 262 w 1896"/>
                <a:gd name="T111" fmla="*/ 838 h 1422"/>
                <a:gd name="T112" fmla="*/ 237 w 1896"/>
                <a:gd name="T113" fmla="*/ 736 h 1422"/>
                <a:gd name="T114" fmla="*/ 207 w 1896"/>
                <a:gd name="T115" fmla="*/ 681 h 1422"/>
                <a:gd name="T116" fmla="*/ 84 w 1896"/>
                <a:gd name="T117" fmla="*/ 643 h 1422"/>
                <a:gd name="T118" fmla="*/ 55 w 1896"/>
                <a:gd name="T119" fmla="*/ 605 h 1422"/>
                <a:gd name="T120" fmla="*/ 118 w 1896"/>
                <a:gd name="T121" fmla="*/ 512 h 1422"/>
                <a:gd name="T122" fmla="*/ 131 w 1896"/>
                <a:gd name="T123" fmla="*/ 419 h 1422"/>
                <a:gd name="T124" fmla="*/ 67 w 1896"/>
                <a:gd name="T125" fmla="*/ 317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6" h="1422">
                  <a:moveTo>
                    <a:pt x="0" y="186"/>
                  </a:moveTo>
                  <a:lnTo>
                    <a:pt x="4" y="186"/>
                  </a:lnTo>
                  <a:lnTo>
                    <a:pt x="8" y="186"/>
                  </a:lnTo>
                  <a:lnTo>
                    <a:pt x="34" y="182"/>
                  </a:lnTo>
                  <a:lnTo>
                    <a:pt x="46" y="182"/>
                  </a:lnTo>
                  <a:lnTo>
                    <a:pt x="55" y="182"/>
                  </a:lnTo>
                  <a:lnTo>
                    <a:pt x="63" y="177"/>
                  </a:lnTo>
                  <a:lnTo>
                    <a:pt x="67" y="177"/>
                  </a:lnTo>
                  <a:lnTo>
                    <a:pt x="76" y="173"/>
                  </a:lnTo>
                  <a:lnTo>
                    <a:pt x="80" y="173"/>
                  </a:lnTo>
                  <a:lnTo>
                    <a:pt x="84" y="169"/>
                  </a:lnTo>
                  <a:lnTo>
                    <a:pt x="89" y="165"/>
                  </a:lnTo>
                  <a:lnTo>
                    <a:pt x="93" y="165"/>
                  </a:lnTo>
                  <a:lnTo>
                    <a:pt x="97" y="160"/>
                  </a:lnTo>
                  <a:lnTo>
                    <a:pt x="101" y="156"/>
                  </a:lnTo>
                  <a:lnTo>
                    <a:pt x="101" y="152"/>
                  </a:lnTo>
                  <a:lnTo>
                    <a:pt x="105" y="148"/>
                  </a:lnTo>
                  <a:lnTo>
                    <a:pt x="105" y="143"/>
                  </a:lnTo>
                  <a:lnTo>
                    <a:pt x="110" y="135"/>
                  </a:lnTo>
                  <a:lnTo>
                    <a:pt x="110" y="122"/>
                  </a:lnTo>
                  <a:lnTo>
                    <a:pt x="114" y="118"/>
                  </a:lnTo>
                  <a:lnTo>
                    <a:pt x="114" y="114"/>
                  </a:lnTo>
                  <a:lnTo>
                    <a:pt x="118" y="114"/>
                  </a:lnTo>
                  <a:lnTo>
                    <a:pt x="122" y="114"/>
                  </a:lnTo>
                  <a:lnTo>
                    <a:pt x="127" y="114"/>
                  </a:lnTo>
                  <a:lnTo>
                    <a:pt x="131" y="114"/>
                  </a:lnTo>
                  <a:lnTo>
                    <a:pt x="135" y="118"/>
                  </a:lnTo>
                  <a:lnTo>
                    <a:pt x="148" y="122"/>
                  </a:lnTo>
                  <a:lnTo>
                    <a:pt x="152" y="127"/>
                  </a:lnTo>
                  <a:lnTo>
                    <a:pt x="156" y="127"/>
                  </a:lnTo>
                  <a:lnTo>
                    <a:pt x="161" y="127"/>
                  </a:lnTo>
                  <a:lnTo>
                    <a:pt x="169" y="127"/>
                  </a:lnTo>
                  <a:lnTo>
                    <a:pt x="173" y="127"/>
                  </a:lnTo>
                  <a:lnTo>
                    <a:pt x="182" y="127"/>
                  </a:lnTo>
                  <a:lnTo>
                    <a:pt x="186" y="127"/>
                  </a:lnTo>
                  <a:lnTo>
                    <a:pt x="194" y="127"/>
                  </a:lnTo>
                  <a:lnTo>
                    <a:pt x="203" y="122"/>
                  </a:lnTo>
                  <a:lnTo>
                    <a:pt x="211" y="122"/>
                  </a:lnTo>
                  <a:lnTo>
                    <a:pt x="220" y="118"/>
                  </a:lnTo>
                  <a:lnTo>
                    <a:pt x="224" y="118"/>
                  </a:lnTo>
                  <a:lnTo>
                    <a:pt x="228" y="114"/>
                  </a:lnTo>
                  <a:lnTo>
                    <a:pt x="232" y="114"/>
                  </a:lnTo>
                  <a:lnTo>
                    <a:pt x="241" y="110"/>
                  </a:lnTo>
                  <a:lnTo>
                    <a:pt x="245" y="105"/>
                  </a:lnTo>
                  <a:lnTo>
                    <a:pt x="254" y="101"/>
                  </a:lnTo>
                  <a:lnTo>
                    <a:pt x="254" y="97"/>
                  </a:lnTo>
                  <a:lnTo>
                    <a:pt x="258" y="97"/>
                  </a:lnTo>
                  <a:lnTo>
                    <a:pt x="262" y="93"/>
                  </a:lnTo>
                  <a:lnTo>
                    <a:pt x="266" y="93"/>
                  </a:lnTo>
                  <a:lnTo>
                    <a:pt x="271" y="93"/>
                  </a:lnTo>
                  <a:lnTo>
                    <a:pt x="275" y="88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2" y="80"/>
                  </a:lnTo>
                  <a:lnTo>
                    <a:pt x="296" y="76"/>
                  </a:lnTo>
                  <a:lnTo>
                    <a:pt x="304" y="67"/>
                  </a:lnTo>
                  <a:lnTo>
                    <a:pt x="313" y="59"/>
                  </a:lnTo>
                  <a:lnTo>
                    <a:pt x="317" y="50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0" y="29"/>
                  </a:lnTo>
                  <a:lnTo>
                    <a:pt x="334" y="25"/>
                  </a:lnTo>
                  <a:lnTo>
                    <a:pt x="338" y="25"/>
                  </a:lnTo>
                  <a:lnTo>
                    <a:pt x="343" y="21"/>
                  </a:lnTo>
                  <a:lnTo>
                    <a:pt x="351" y="16"/>
                  </a:lnTo>
                  <a:lnTo>
                    <a:pt x="355" y="16"/>
                  </a:lnTo>
                  <a:lnTo>
                    <a:pt x="364" y="16"/>
                  </a:lnTo>
                  <a:lnTo>
                    <a:pt x="368" y="16"/>
                  </a:lnTo>
                  <a:lnTo>
                    <a:pt x="372" y="16"/>
                  </a:lnTo>
                  <a:lnTo>
                    <a:pt x="376" y="16"/>
                  </a:lnTo>
                  <a:lnTo>
                    <a:pt x="389" y="21"/>
                  </a:lnTo>
                  <a:lnTo>
                    <a:pt x="393" y="25"/>
                  </a:lnTo>
                  <a:lnTo>
                    <a:pt x="398" y="25"/>
                  </a:lnTo>
                  <a:lnTo>
                    <a:pt x="402" y="29"/>
                  </a:lnTo>
                  <a:lnTo>
                    <a:pt x="406" y="29"/>
                  </a:lnTo>
                  <a:lnTo>
                    <a:pt x="415" y="33"/>
                  </a:lnTo>
                  <a:lnTo>
                    <a:pt x="419" y="33"/>
                  </a:lnTo>
                  <a:lnTo>
                    <a:pt x="423" y="33"/>
                  </a:lnTo>
                  <a:lnTo>
                    <a:pt x="427" y="33"/>
                  </a:lnTo>
                  <a:lnTo>
                    <a:pt x="431" y="33"/>
                  </a:lnTo>
                  <a:lnTo>
                    <a:pt x="436" y="29"/>
                  </a:lnTo>
                  <a:lnTo>
                    <a:pt x="440" y="25"/>
                  </a:lnTo>
                  <a:lnTo>
                    <a:pt x="448" y="21"/>
                  </a:lnTo>
                  <a:lnTo>
                    <a:pt x="448" y="16"/>
                  </a:lnTo>
                  <a:lnTo>
                    <a:pt x="453" y="12"/>
                  </a:lnTo>
                  <a:lnTo>
                    <a:pt x="470" y="8"/>
                  </a:lnTo>
                  <a:lnTo>
                    <a:pt x="478" y="0"/>
                  </a:lnTo>
                  <a:lnTo>
                    <a:pt x="482" y="0"/>
                  </a:lnTo>
                  <a:lnTo>
                    <a:pt x="486" y="0"/>
                  </a:lnTo>
                  <a:lnTo>
                    <a:pt x="491" y="4"/>
                  </a:lnTo>
                  <a:lnTo>
                    <a:pt x="495" y="8"/>
                  </a:lnTo>
                  <a:lnTo>
                    <a:pt x="495" y="12"/>
                  </a:lnTo>
                  <a:lnTo>
                    <a:pt x="491" y="16"/>
                  </a:lnTo>
                  <a:lnTo>
                    <a:pt x="491" y="25"/>
                  </a:lnTo>
                  <a:lnTo>
                    <a:pt x="486" y="29"/>
                  </a:lnTo>
                  <a:lnTo>
                    <a:pt x="486" y="33"/>
                  </a:lnTo>
                  <a:lnTo>
                    <a:pt x="486" y="38"/>
                  </a:lnTo>
                  <a:lnTo>
                    <a:pt x="486" y="42"/>
                  </a:lnTo>
                  <a:lnTo>
                    <a:pt x="486" y="46"/>
                  </a:lnTo>
                  <a:lnTo>
                    <a:pt x="486" y="50"/>
                  </a:lnTo>
                  <a:lnTo>
                    <a:pt x="486" y="55"/>
                  </a:lnTo>
                  <a:lnTo>
                    <a:pt x="491" y="55"/>
                  </a:lnTo>
                  <a:lnTo>
                    <a:pt x="491" y="59"/>
                  </a:lnTo>
                  <a:lnTo>
                    <a:pt x="491" y="63"/>
                  </a:lnTo>
                  <a:lnTo>
                    <a:pt x="495" y="67"/>
                  </a:lnTo>
                  <a:lnTo>
                    <a:pt x="499" y="67"/>
                  </a:lnTo>
                  <a:lnTo>
                    <a:pt x="499" y="72"/>
                  </a:lnTo>
                  <a:lnTo>
                    <a:pt x="503" y="72"/>
                  </a:lnTo>
                  <a:lnTo>
                    <a:pt x="512" y="76"/>
                  </a:lnTo>
                  <a:lnTo>
                    <a:pt x="499" y="80"/>
                  </a:lnTo>
                  <a:lnTo>
                    <a:pt x="503" y="84"/>
                  </a:lnTo>
                  <a:lnTo>
                    <a:pt x="503" y="93"/>
                  </a:lnTo>
                  <a:lnTo>
                    <a:pt x="512" y="105"/>
                  </a:lnTo>
                  <a:lnTo>
                    <a:pt x="516" y="110"/>
                  </a:lnTo>
                  <a:lnTo>
                    <a:pt x="520" y="118"/>
                  </a:lnTo>
                  <a:lnTo>
                    <a:pt x="520" y="127"/>
                  </a:lnTo>
                  <a:lnTo>
                    <a:pt x="529" y="135"/>
                  </a:lnTo>
                  <a:lnTo>
                    <a:pt x="529" y="143"/>
                  </a:lnTo>
                  <a:lnTo>
                    <a:pt x="533" y="152"/>
                  </a:lnTo>
                  <a:lnTo>
                    <a:pt x="533" y="160"/>
                  </a:lnTo>
                  <a:lnTo>
                    <a:pt x="537" y="173"/>
                  </a:lnTo>
                  <a:lnTo>
                    <a:pt x="550" y="215"/>
                  </a:lnTo>
                  <a:lnTo>
                    <a:pt x="554" y="228"/>
                  </a:lnTo>
                  <a:lnTo>
                    <a:pt x="558" y="245"/>
                  </a:lnTo>
                  <a:lnTo>
                    <a:pt x="558" y="249"/>
                  </a:lnTo>
                  <a:lnTo>
                    <a:pt x="563" y="258"/>
                  </a:lnTo>
                  <a:lnTo>
                    <a:pt x="563" y="262"/>
                  </a:lnTo>
                  <a:lnTo>
                    <a:pt x="567" y="266"/>
                  </a:lnTo>
                  <a:lnTo>
                    <a:pt x="571" y="270"/>
                  </a:lnTo>
                  <a:lnTo>
                    <a:pt x="575" y="275"/>
                  </a:lnTo>
                  <a:lnTo>
                    <a:pt x="580" y="279"/>
                  </a:lnTo>
                  <a:lnTo>
                    <a:pt x="584" y="279"/>
                  </a:lnTo>
                  <a:lnTo>
                    <a:pt x="588" y="279"/>
                  </a:lnTo>
                  <a:lnTo>
                    <a:pt x="592" y="279"/>
                  </a:lnTo>
                  <a:lnTo>
                    <a:pt x="597" y="279"/>
                  </a:lnTo>
                  <a:lnTo>
                    <a:pt x="601" y="279"/>
                  </a:lnTo>
                  <a:lnTo>
                    <a:pt x="609" y="279"/>
                  </a:lnTo>
                  <a:lnTo>
                    <a:pt x="613" y="275"/>
                  </a:lnTo>
                  <a:lnTo>
                    <a:pt x="630" y="270"/>
                  </a:lnTo>
                  <a:lnTo>
                    <a:pt x="643" y="266"/>
                  </a:lnTo>
                  <a:lnTo>
                    <a:pt x="719" y="241"/>
                  </a:lnTo>
                  <a:lnTo>
                    <a:pt x="740" y="232"/>
                  </a:lnTo>
                  <a:lnTo>
                    <a:pt x="762" y="228"/>
                  </a:lnTo>
                  <a:lnTo>
                    <a:pt x="779" y="220"/>
                  </a:lnTo>
                  <a:lnTo>
                    <a:pt x="791" y="220"/>
                  </a:lnTo>
                  <a:lnTo>
                    <a:pt x="812" y="211"/>
                  </a:lnTo>
                  <a:lnTo>
                    <a:pt x="834" y="207"/>
                  </a:lnTo>
                  <a:lnTo>
                    <a:pt x="851" y="207"/>
                  </a:lnTo>
                  <a:lnTo>
                    <a:pt x="863" y="203"/>
                  </a:lnTo>
                  <a:lnTo>
                    <a:pt x="867" y="203"/>
                  </a:lnTo>
                  <a:lnTo>
                    <a:pt x="876" y="203"/>
                  </a:lnTo>
                  <a:lnTo>
                    <a:pt x="880" y="203"/>
                  </a:lnTo>
                  <a:lnTo>
                    <a:pt x="889" y="203"/>
                  </a:lnTo>
                  <a:lnTo>
                    <a:pt x="893" y="203"/>
                  </a:lnTo>
                  <a:lnTo>
                    <a:pt x="901" y="207"/>
                  </a:lnTo>
                  <a:lnTo>
                    <a:pt x="910" y="211"/>
                  </a:lnTo>
                  <a:lnTo>
                    <a:pt x="914" y="215"/>
                  </a:lnTo>
                  <a:lnTo>
                    <a:pt x="918" y="215"/>
                  </a:lnTo>
                  <a:lnTo>
                    <a:pt x="923" y="215"/>
                  </a:lnTo>
                  <a:lnTo>
                    <a:pt x="931" y="220"/>
                  </a:lnTo>
                  <a:lnTo>
                    <a:pt x="935" y="215"/>
                  </a:lnTo>
                  <a:lnTo>
                    <a:pt x="944" y="215"/>
                  </a:lnTo>
                  <a:lnTo>
                    <a:pt x="952" y="215"/>
                  </a:lnTo>
                  <a:lnTo>
                    <a:pt x="961" y="211"/>
                  </a:lnTo>
                  <a:lnTo>
                    <a:pt x="969" y="211"/>
                  </a:lnTo>
                  <a:lnTo>
                    <a:pt x="994" y="203"/>
                  </a:lnTo>
                  <a:lnTo>
                    <a:pt x="1033" y="194"/>
                  </a:lnTo>
                  <a:lnTo>
                    <a:pt x="1100" y="173"/>
                  </a:lnTo>
                  <a:lnTo>
                    <a:pt x="1117" y="169"/>
                  </a:lnTo>
                  <a:lnTo>
                    <a:pt x="1126" y="165"/>
                  </a:lnTo>
                  <a:lnTo>
                    <a:pt x="1134" y="165"/>
                  </a:lnTo>
                  <a:lnTo>
                    <a:pt x="1143" y="160"/>
                  </a:lnTo>
                  <a:lnTo>
                    <a:pt x="1147" y="160"/>
                  </a:lnTo>
                  <a:lnTo>
                    <a:pt x="1155" y="160"/>
                  </a:lnTo>
                  <a:lnTo>
                    <a:pt x="1160" y="160"/>
                  </a:lnTo>
                  <a:lnTo>
                    <a:pt x="1168" y="165"/>
                  </a:lnTo>
                  <a:lnTo>
                    <a:pt x="1172" y="169"/>
                  </a:lnTo>
                  <a:lnTo>
                    <a:pt x="1177" y="173"/>
                  </a:lnTo>
                  <a:lnTo>
                    <a:pt x="1177" y="177"/>
                  </a:lnTo>
                  <a:lnTo>
                    <a:pt x="1181" y="182"/>
                  </a:lnTo>
                  <a:lnTo>
                    <a:pt x="1185" y="190"/>
                  </a:lnTo>
                  <a:lnTo>
                    <a:pt x="1185" y="199"/>
                  </a:lnTo>
                  <a:lnTo>
                    <a:pt x="1198" y="232"/>
                  </a:lnTo>
                  <a:lnTo>
                    <a:pt x="1198" y="237"/>
                  </a:lnTo>
                  <a:lnTo>
                    <a:pt x="1202" y="245"/>
                  </a:lnTo>
                  <a:lnTo>
                    <a:pt x="1206" y="249"/>
                  </a:lnTo>
                  <a:lnTo>
                    <a:pt x="1206" y="258"/>
                  </a:lnTo>
                  <a:lnTo>
                    <a:pt x="1210" y="262"/>
                  </a:lnTo>
                  <a:lnTo>
                    <a:pt x="1215" y="266"/>
                  </a:lnTo>
                  <a:lnTo>
                    <a:pt x="1219" y="270"/>
                  </a:lnTo>
                  <a:lnTo>
                    <a:pt x="1223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53" y="275"/>
                  </a:lnTo>
                  <a:lnTo>
                    <a:pt x="1257" y="275"/>
                  </a:lnTo>
                  <a:lnTo>
                    <a:pt x="1265" y="275"/>
                  </a:lnTo>
                  <a:lnTo>
                    <a:pt x="1270" y="279"/>
                  </a:lnTo>
                  <a:lnTo>
                    <a:pt x="1274" y="283"/>
                  </a:lnTo>
                  <a:lnTo>
                    <a:pt x="1278" y="283"/>
                  </a:lnTo>
                  <a:lnTo>
                    <a:pt x="1278" y="287"/>
                  </a:lnTo>
                  <a:lnTo>
                    <a:pt x="1282" y="292"/>
                  </a:lnTo>
                  <a:lnTo>
                    <a:pt x="1287" y="296"/>
                  </a:lnTo>
                  <a:lnTo>
                    <a:pt x="1287" y="304"/>
                  </a:lnTo>
                  <a:lnTo>
                    <a:pt x="1291" y="309"/>
                  </a:lnTo>
                  <a:lnTo>
                    <a:pt x="1291" y="317"/>
                  </a:lnTo>
                  <a:lnTo>
                    <a:pt x="1304" y="347"/>
                  </a:lnTo>
                  <a:lnTo>
                    <a:pt x="1304" y="355"/>
                  </a:lnTo>
                  <a:lnTo>
                    <a:pt x="1308" y="364"/>
                  </a:lnTo>
                  <a:lnTo>
                    <a:pt x="1308" y="368"/>
                  </a:lnTo>
                  <a:lnTo>
                    <a:pt x="1312" y="376"/>
                  </a:lnTo>
                  <a:lnTo>
                    <a:pt x="1316" y="381"/>
                  </a:lnTo>
                  <a:lnTo>
                    <a:pt x="1320" y="385"/>
                  </a:lnTo>
                  <a:lnTo>
                    <a:pt x="1325" y="385"/>
                  </a:lnTo>
                  <a:lnTo>
                    <a:pt x="1329" y="385"/>
                  </a:lnTo>
                  <a:lnTo>
                    <a:pt x="1333" y="385"/>
                  </a:lnTo>
                  <a:lnTo>
                    <a:pt x="1342" y="381"/>
                  </a:lnTo>
                  <a:lnTo>
                    <a:pt x="1346" y="376"/>
                  </a:lnTo>
                  <a:lnTo>
                    <a:pt x="1350" y="376"/>
                  </a:lnTo>
                  <a:lnTo>
                    <a:pt x="1359" y="372"/>
                  </a:lnTo>
                  <a:lnTo>
                    <a:pt x="1363" y="368"/>
                  </a:lnTo>
                  <a:lnTo>
                    <a:pt x="1375" y="359"/>
                  </a:lnTo>
                  <a:lnTo>
                    <a:pt x="1405" y="334"/>
                  </a:lnTo>
                  <a:lnTo>
                    <a:pt x="1418" y="326"/>
                  </a:lnTo>
                  <a:lnTo>
                    <a:pt x="1422" y="321"/>
                  </a:lnTo>
                  <a:lnTo>
                    <a:pt x="1435" y="313"/>
                  </a:lnTo>
                  <a:lnTo>
                    <a:pt x="1452" y="304"/>
                  </a:lnTo>
                  <a:lnTo>
                    <a:pt x="1481" y="287"/>
                  </a:lnTo>
                  <a:lnTo>
                    <a:pt x="1507" y="270"/>
                  </a:lnTo>
                  <a:lnTo>
                    <a:pt x="1515" y="266"/>
                  </a:lnTo>
                  <a:lnTo>
                    <a:pt x="1519" y="262"/>
                  </a:lnTo>
                  <a:lnTo>
                    <a:pt x="1528" y="258"/>
                  </a:lnTo>
                  <a:lnTo>
                    <a:pt x="1532" y="258"/>
                  </a:lnTo>
                  <a:lnTo>
                    <a:pt x="1545" y="254"/>
                  </a:lnTo>
                  <a:lnTo>
                    <a:pt x="1553" y="249"/>
                  </a:lnTo>
                  <a:lnTo>
                    <a:pt x="1579" y="245"/>
                  </a:lnTo>
                  <a:lnTo>
                    <a:pt x="1600" y="237"/>
                  </a:lnTo>
                  <a:lnTo>
                    <a:pt x="1613" y="232"/>
                  </a:lnTo>
                  <a:lnTo>
                    <a:pt x="1642" y="224"/>
                  </a:lnTo>
                  <a:lnTo>
                    <a:pt x="1663" y="215"/>
                  </a:lnTo>
                  <a:lnTo>
                    <a:pt x="1676" y="211"/>
                  </a:lnTo>
                  <a:lnTo>
                    <a:pt x="1689" y="211"/>
                  </a:lnTo>
                  <a:lnTo>
                    <a:pt x="1697" y="207"/>
                  </a:lnTo>
                  <a:lnTo>
                    <a:pt x="1701" y="207"/>
                  </a:lnTo>
                  <a:lnTo>
                    <a:pt x="1710" y="207"/>
                  </a:lnTo>
                  <a:lnTo>
                    <a:pt x="1718" y="207"/>
                  </a:lnTo>
                  <a:lnTo>
                    <a:pt x="1727" y="207"/>
                  </a:lnTo>
                  <a:lnTo>
                    <a:pt x="1731" y="207"/>
                  </a:lnTo>
                  <a:lnTo>
                    <a:pt x="1735" y="207"/>
                  </a:lnTo>
                  <a:lnTo>
                    <a:pt x="1740" y="207"/>
                  </a:lnTo>
                  <a:lnTo>
                    <a:pt x="1748" y="211"/>
                  </a:lnTo>
                  <a:lnTo>
                    <a:pt x="1752" y="215"/>
                  </a:lnTo>
                  <a:lnTo>
                    <a:pt x="1756" y="215"/>
                  </a:lnTo>
                  <a:lnTo>
                    <a:pt x="1765" y="220"/>
                  </a:lnTo>
                  <a:lnTo>
                    <a:pt x="1769" y="224"/>
                  </a:lnTo>
                  <a:lnTo>
                    <a:pt x="1769" y="228"/>
                  </a:lnTo>
                  <a:lnTo>
                    <a:pt x="1778" y="232"/>
                  </a:lnTo>
                  <a:lnTo>
                    <a:pt x="1786" y="249"/>
                  </a:lnTo>
                  <a:lnTo>
                    <a:pt x="1790" y="254"/>
                  </a:lnTo>
                  <a:lnTo>
                    <a:pt x="1795" y="258"/>
                  </a:lnTo>
                  <a:lnTo>
                    <a:pt x="1803" y="266"/>
                  </a:lnTo>
                  <a:lnTo>
                    <a:pt x="1807" y="270"/>
                  </a:lnTo>
                  <a:lnTo>
                    <a:pt x="1820" y="279"/>
                  </a:lnTo>
                  <a:lnTo>
                    <a:pt x="1824" y="283"/>
                  </a:lnTo>
                  <a:lnTo>
                    <a:pt x="1828" y="287"/>
                  </a:lnTo>
                  <a:lnTo>
                    <a:pt x="1833" y="287"/>
                  </a:lnTo>
                  <a:lnTo>
                    <a:pt x="1841" y="292"/>
                  </a:lnTo>
                  <a:lnTo>
                    <a:pt x="1845" y="296"/>
                  </a:lnTo>
                  <a:lnTo>
                    <a:pt x="1854" y="300"/>
                  </a:lnTo>
                  <a:lnTo>
                    <a:pt x="1862" y="304"/>
                  </a:lnTo>
                  <a:lnTo>
                    <a:pt x="1875" y="309"/>
                  </a:lnTo>
                  <a:lnTo>
                    <a:pt x="1896" y="317"/>
                  </a:lnTo>
                  <a:lnTo>
                    <a:pt x="1896" y="321"/>
                  </a:lnTo>
                  <a:lnTo>
                    <a:pt x="1892" y="338"/>
                  </a:lnTo>
                  <a:lnTo>
                    <a:pt x="1892" y="342"/>
                  </a:lnTo>
                  <a:lnTo>
                    <a:pt x="1888" y="355"/>
                  </a:lnTo>
                  <a:lnTo>
                    <a:pt x="1888" y="359"/>
                  </a:lnTo>
                  <a:lnTo>
                    <a:pt x="1888" y="368"/>
                  </a:lnTo>
                  <a:lnTo>
                    <a:pt x="1884" y="372"/>
                  </a:lnTo>
                  <a:lnTo>
                    <a:pt x="1884" y="376"/>
                  </a:lnTo>
                  <a:lnTo>
                    <a:pt x="1879" y="385"/>
                  </a:lnTo>
                  <a:lnTo>
                    <a:pt x="1875" y="385"/>
                  </a:lnTo>
                  <a:lnTo>
                    <a:pt x="1875" y="389"/>
                  </a:lnTo>
                  <a:lnTo>
                    <a:pt x="1871" y="393"/>
                  </a:lnTo>
                  <a:lnTo>
                    <a:pt x="1862" y="402"/>
                  </a:lnTo>
                  <a:lnTo>
                    <a:pt x="1858" y="406"/>
                  </a:lnTo>
                  <a:lnTo>
                    <a:pt x="1858" y="410"/>
                  </a:lnTo>
                  <a:lnTo>
                    <a:pt x="1854" y="414"/>
                  </a:lnTo>
                  <a:lnTo>
                    <a:pt x="1850" y="419"/>
                  </a:lnTo>
                  <a:lnTo>
                    <a:pt x="1845" y="431"/>
                  </a:lnTo>
                  <a:lnTo>
                    <a:pt x="1837" y="444"/>
                  </a:lnTo>
                  <a:lnTo>
                    <a:pt x="1837" y="453"/>
                  </a:lnTo>
                  <a:lnTo>
                    <a:pt x="1837" y="457"/>
                  </a:lnTo>
                  <a:lnTo>
                    <a:pt x="1828" y="486"/>
                  </a:lnTo>
                  <a:lnTo>
                    <a:pt x="1820" y="512"/>
                  </a:lnTo>
                  <a:lnTo>
                    <a:pt x="1820" y="525"/>
                  </a:lnTo>
                  <a:lnTo>
                    <a:pt x="1816" y="537"/>
                  </a:lnTo>
                  <a:lnTo>
                    <a:pt x="1816" y="546"/>
                  </a:lnTo>
                  <a:lnTo>
                    <a:pt x="1812" y="580"/>
                  </a:lnTo>
                  <a:lnTo>
                    <a:pt x="1812" y="588"/>
                  </a:lnTo>
                  <a:lnTo>
                    <a:pt x="1807" y="592"/>
                  </a:lnTo>
                  <a:lnTo>
                    <a:pt x="1807" y="605"/>
                  </a:lnTo>
                  <a:lnTo>
                    <a:pt x="1803" y="609"/>
                  </a:lnTo>
                  <a:lnTo>
                    <a:pt x="1803" y="618"/>
                  </a:lnTo>
                  <a:lnTo>
                    <a:pt x="1799" y="630"/>
                  </a:lnTo>
                  <a:lnTo>
                    <a:pt x="1795" y="639"/>
                  </a:lnTo>
                  <a:lnTo>
                    <a:pt x="1795" y="647"/>
                  </a:lnTo>
                  <a:lnTo>
                    <a:pt x="1795" y="652"/>
                  </a:lnTo>
                  <a:lnTo>
                    <a:pt x="1795" y="660"/>
                  </a:lnTo>
                  <a:lnTo>
                    <a:pt x="1790" y="664"/>
                  </a:lnTo>
                  <a:lnTo>
                    <a:pt x="1790" y="668"/>
                  </a:lnTo>
                  <a:lnTo>
                    <a:pt x="1795" y="690"/>
                  </a:lnTo>
                  <a:lnTo>
                    <a:pt x="1795" y="698"/>
                  </a:lnTo>
                  <a:lnTo>
                    <a:pt x="1790" y="711"/>
                  </a:lnTo>
                  <a:lnTo>
                    <a:pt x="1790" y="715"/>
                  </a:lnTo>
                  <a:lnTo>
                    <a:pt x="1790" y="728"/>
                  </a:lnTo>
                  <a:lnTo>
                    <a:pt x="1786" y="753"/>
                  </a:lnTo>
                  <a:lnTo>
                    <a:pt x="1782" y="795"/>
                  </a:lnTo>
                  <a:lnTo>
                    <a:pt x="1782" y="800"/>
                  </a:lnTo>
                  <a:lnTo>
                    <a:pt x="1778" y="808"/>
                  </a:lnTo>
                  <a:lnTo>
                    <a:pt x="1778" y="812"/>
                  </a:lnTo>
                  <a:lnTo>
                    <a:pt x="1773" y="829"/>
                  </a:lnTo>
                  <a:lnTo>
                    <a:pt x="1761" y="872"/>
                  </a:lnTo>
                  <a:lnTo>
                    <a:pt x="1756" y="884"/>
                  </a:lnTo>
                  <a:lnTo>
                    <a:pt x="1756" y="893"/>
                  </a:lnTo>
                  <a:lnTo>
                    <a:pt x="1756" y="897"/>
                  </a:lnTo>
                  <a:lnTo>
                    <a:pt x="1761" y="901"/>
                  </a:lnTo>
                  <a:lnTo>
                    <a:pt x="1761" y="906"/>
                  </a:lnTo>
                  <a:lnTo>
                    <a:pt x="1765" y="910"/>
                  </a:lnTo>
                  <a:lnTo>
                    <a:pt x="1765" y="914"/>
                  </a:lnTo>
                  <a:lnTo>
                    <a:pt x="1769" y="918"/>
                  </a:lnTo>
                  <a:lnTo>
                    <a:pt x="1773" y="922"/>
                  </a:lnTo>
                  <a:lnTo>
                    <a:pt x="1782" y="931"/>
                  </a:lnTo>
                  <a:lnTo>
                    <a:pt x="1786" y="935"/>
                  </a:lnTo>
                  <a:lnTo>
                    <a:pt x="1795" y="944"/>
                  </a:lnTo>
                  <a:lnTo>
                    <a:pt x="1799" y="952"/>
                  </a:lnTo>
                  <a:lnTo>
                    <a:pt x="1803" y="956"/>
                  </a:lnTo>
                  <a:lnTo>
                    <a:pt x="1807" y="961"/>
                  </a:lnTo>
                  <a:lnTo>
                    <a:pt x="1816" y="978"/>
                  </a:lnTo>
                  <a:lnTo>
                    <a:pt x="1820" y="986"/>
                  </a:lnTo>
                  <a:lnTo>
                    <a:pt x="1828" y="994"/>
                  </a:lnTo>
                  <a:lnTo>
                    <a:pt x="1837" y="1007"/>
                  </a:lnTo>
                  <a:lnTo>
                    <a:pt x="1837" y="1011"/>
                  </a:lnTo>
                  <a:lnTo>
                    <a:pt x="1841" y="1011"/>
                  </a:lnTo>
                  <a:lnTo>
                    <a:pt x="1841" y="1016"/>
                  </a:lnTo>
                  <a:lnTo>
                    <a:pt x="1845" y="1020"/>
                  </a:lnTo>
                  <a:lnTo>
                    <a:pt x="1845" y="1024"/>
                  </a:lnTo>
                  <a:lnTo>
                    <a:pt x="1845" y="1028"/>
                  </a:lnTo>
                  <a:lnTo>
                    <a:pt x="1845" y="1033"/>
                  </a:lnTo>
                  <a:lnTo>
                    <a:pt x="1845" y="1037"/>
                  </a:lnTo>
                  <a:lnTo>
                    <a:pt x="1841" y="1054"/>
                  </a:lnTo>
                  <a:lnTo>
                    <a:pt x="1837" y="1062"/>
                  </a:lnTo>
                  <a:lnTo>
                    <a:pt x="1837" y="1066"/>
                  </a:lnTo>
                  <a:lnTo>
                    <a:pt x="1833" y="1071"/>
                  </a:lnTo>
                  <a:lnTo>
                    <a:pt x="1828" y="1075"/>
                  </a:lnTo>
                  <a:lnTo>
                    <a:pt x="1824" y="1079"/>
                  </a:lnTo>
                  <a:lnTo>
                    <a:pt x="1824" y="1083"/>
                  </a:lnTo>
                  <a:lnTo>
                    <a:pt x="1816" y="1088"/>
                  </a:lnTo>
                  <a:lnTo>
                    <a:pt x="1812" y="1092"/>
                  </a:lnTo>
                  <a:lnTo>
                    <a:pt x="1803" y="1100"/>
                  </a:lnTo>
                  <a:lnTo>
                    <a:pt x="1799" y="1109"/>
                  </a:lnTo>
                  <a:lnTo>
                    <a:pt x="1795" y="1117"/>
                  </a:lnTo>
                  <a:lnTo>
                    <a:pt x="1790" y="1121"/>
                  </a:lnTo>
                  <a:lnTo>
                    <a:pt x="1790" y="1126"/>
                  </a:lnTo>
                  <a:lnTo>
                    <a:pt x="1786" y="1130"/>
                  </a:lnTo>
                  <a:lnTo>
                    <a:pt x="1786" y="1138"/>
                  </a:lnTo>
                  <a:lnTo>
                    <a:pt x="1782" y="1151"/>
                  </a:lnTo>
                  <a:lnTo>
                    <a:pt x="1778" y="1172"/>
                  </a:lnTo>
                  <a:lnTo>
                    <a:pt x="1773" y="1181"/>
                  </a:lnTo>
                  <a:lnTo>
                    <a:pt x="1773" y="1185"/>
                  </a:lnTo>
                  <a:lnTo>
                    <a:pt x="1769" y="1189"/>
                  </a:lnTo>
                  <a:lnTo>
                    <a:pt x="1769" y="1193"/>
                  </a:lnTo>
                  <a:lnTo>
                    <a:pt x="1765" y="1198"/>
                  </a:lnTo>
                  <a:lnTo>
                    <a:pt x="1761" y="1198"/>
                  </a:lnTo>
                  <a:lnTo>
                    <a:pt x="1756" y="1198"/>
                  </a:lnTo>
                  <a:lnTo>
                    <a:pt x="1752" y="1198"/>
                  </a:lnTo>
                  <a:lnTo>
                    <a:pt x="1740" y="1193"/>
                  </a:lnTo>
                  <a:lnTo>
                    <a:pt x="1731" y="1189"/>
                  </a:lnTo>
                  <a:lnTo>
                    <a:pt x="1727" y="1189"/>
                  </a:lnTo>
                  <a:lnTo>
                    <a:pt x="1723" y="1189"/>
                  </a:lnTo>
                  <a:lnTo>
                    <a:pt x="1718" y="1189"/>
                  </a:lnTo>
                  <a:lnTo>
                    <a:pt x="1714" y="1189"/>
                  </a:lnTo>
                  <a:lnTo>
                    <a:pt x="1710" y="1189"/>
                  </a:lnTo>
                  <a:lnTo>
                    <a:pt x="1706" y="1189"/>
                  </a:lnTo>
                  <a:lnTo>
                    <a:pt x="1706" y="1193"/>
                  </a:lnTo>
                  <a:lnTo>
                    <a:pt x="1701" y="1198"/>
                  </a:lnTo>
                  <a:lnTo>
                    <a:pt x="1701" y="1202"/>
                  </a:lnTo>
                  <a:lnTo>
                    <a:pt x="1701" y="1206"/>
                  </a:lnTo>
                  <a:lnTo>
                    <a:pt x="1701" y="1210"/>
                  </a:lnTo>
                  <a:lnTo>
                    <a:pt x="1706" y="1223"/>
                  </a:lnTo>
                  <a:lnTo>
                    <a:pt x="1706" y="1232"/>
                  </a:lnTo>
                  <a:lnTo>
                    <a:pt x="1706" y="1236"/>
                  </a:lnTo>
                  <a:lnTo>
                    <a:pt x="1706" y="1244"/>
                  </a:lnTo>
                  <a:lnTo>
                    <a:pt x="1710" y="1253"/>
                  </a:lnTo>
                  <a:lnTo>
                    <a:pt x="1710" y="1261"/>
                  </a:lnTo>
                  <a:lnTo>
                    <a:pt x="1706" y="1265"/>
                  </a:lnTo>
                  <a:lnTo>
                    <a:pt x="1706" y="1274"/>
                  </a:lnTo>
                  <a:lnTo>
                    <a:pt x="1706" y="1282"/>
                  </a:lnTo>
                  <a:lnTo>
                    <a:pt x="1701" y="1287"/>
                  </a:lnTo>
                  <a:lnTo>
                    <a:pt x="1701" y="1291"/>
                  </a:lnTo>
                  <a:lnTo>
                    <a:pt x="1697" y="1291"/>
                  </a:lnTo>
                  <a:lnTo>
                    <a:pt x="1697" y="1295"/>
                  </a:lnTo>
                  <a:lnTo>
                    <a:pt x="1693" y="1295"/>
                  </a:lnTo>
                  <a:lnTo>
                    <a:pt x="1689" y="1291"/>
                  </a:lnTo>
                  <a:lnTo>
                    <a:pt x="1685" y="1287"/>
                  </a:lnTo>
                  <a:lnTo>
                    <a:pt x="1685" y="1278"/>
                  </a:lnTo>
                  <a:lnTo>
                    <a:pt x="1685" y="1274"/>
                  </a:lnTo>
                  <a:lnTo>
                    <a:pt x="1680" y="1261"/>
                  </a:lnTo>
                  <a:lnTo>
                    <a:pt x="1680" y="1248"/>
                  </a:lnTo>
                  <a:lnTo>
                    <a:pt x="1680" y="1244"/>
                  </a:lnTo>
                  <a:lnTo>
                    <a:pt x="1680" y="1240"/>
                  </a:lnTo>
                  <a:lnTo>
                    <a:pt x="1676" y="1232"/>
                  </a:lnTo>
                  <a:lnTo>
                    <a:pt x="1672" y="1223"/>
                  </a:lnTo>
                  <a:lnTo>
                    <a:pt x="1672" y="1215"/>
                  </a:lnTo>
                  <a:lnTo>
                    <a:pt x="1668" y="1215"/>
                  </a:lnTo>
                  <a:lnTo>
                    <a:pt x="1668" y="1210"/>
                  </a:lnTo>
                  <a:lnTo>
                    <a:pt x="1663" y="1206"/>
                  </a:lnTo>
                  <a:lnTo>
                    <a:pt x="1659" y="1206"/>
                  </a:lnTo>
                  <a:lnTo>
                    <a:pt x="1655" y="1202"/>
                  </a:lnTo>
                  <a:lnTo>
                    <a:pt x="1651" y="1202"/>
                  </a:lnTo>
                  <a:lnTo>
                    <a:pt x="1646" y="1202"/>
                  </a:lnTo>
                  <a:lnTo>
                    <a:pt x="1642" y="1202"/>
                  </a:lnTo>
                  <a:lnTo>
                    <a:pt x="1642" y="1206"/>
                  </a:lnTo>
                  <a:lnTo>
                    <a:pt x="1638" y="1210"/>
                  </a:lnTo>
                  <a:lnTo>
                    <a:pt x="1634" y="1215"/>
                  </a:lnTo>
                  <a:lnTo>
                    <a:pt x="1629" y="1219"/>
                  </a:lnTo>
                  <a:lnTo>
                    <a:pt x="1629" y="1223"/>
                  </a:lnTo>
                  <a:lnTo>
                    <a:pt x="1625" y="1227"/>
                  </a:lnTo>
                  <a:lnTo>
                    <a:pt x="1625" y="1236"/>
                  </a:lnTo>
                  <a:lnTo>
                    <a:pt x="1621" y="1240"/>
                  </a:lnTo>
                  <a:lnTo>
                    <a:pt x="1621" y="1248"/>
                  </a:lnTo>
                  <a:lnTo>
                    <a:pt x="1617" y="1257"/>
                  </a:lnTo>
                  <a:lnTo>
                    <a:pt x="1617" y="1261"/>
                  </a:lnTo>
                  <a:lnTo>
                    <a:pt x="1617" y="1270"/>
                  </a:lnTo>
                  <a:lnTo>
                    <a:pt x="1617" y="1299"/>
                  </a:lnTo>
                  <a:lnTo>
                    <a:pt x="1617" y="1312"/>
                  </a:lnTo>
                  <a:lnTo>
                    <a:pt x="1617" y="1329"/>
                  </a:lnTo>
                  <a:lnTo>
                    <a:pt x="1613" y="1342"/>
                  </a:lnTo>
                  <a:lnTo>
                    <a:pt x="1613" y="1359"/>
                  </a:lnTo>
                  <a:lnTo>
                    <a:pt x="1613" y="1376"/>
                  </a:lnTo>
                  <a:lnTo>
                    <a:pt x="1608" y="1384"/>
                  </a:lnTo>
                  <a:lnTo>
                    <a:pt x="1608" y="1392"/>
                  </a:lnTo>
                  <a:lnTo>
                    <a:pt x="1604" y="1397"/>
                  </a:lnTo>
                  <a:lnTo>
                    <a:pt x="1604" y="1405"/>
                  </a:lnTo>
                  <a:lnTo>
                    <a:pt x="1600" y="1409"/>
                  </a:lnTo>
                  <a:lnTo>
                    <a:pt x="1600" y="1414"/>
                  </a:lnTo>
                  <a:lnTo>
                    <a:pt x="1591" y="1418"/>
                  </a:lnTo>
                  <a:lnTo>
                    <a:pt x="1587" y="1418"/>
                  </a:lnTo>
                  <a:lnTo>
                    <a:pt x="1583" y="1422"/>
                  </a:lnTo>
                  <a:lnTo>
                    <a:pt x="1579" y="1422"/>
                  </a:lnTo>
                  <a:lnTo>
                    <a:pt x="1574" y="1422"/>
                  </a:lnTo>
                  <a:lnTo>
                    <a:pt x="1570" y="1422"/>
                  </a:lnTo>
                  <a:lnTo>
                    <a:pt x="1566" y="1418"/>
                  </a:lnTo>
                  <a:lnTo>
                    <a:pt x="1562" y="1418"/>
                  </a:lnTo>
                  <a:lnTo>
                    <a:pt x="1553" y="1414"/>
                  </a:lnTo>
                  <a:lnTo>
                    <a:pt x="1549" y="1409"/>
                  </a:lnTo>
                  <a:lnTo>
                    <a:pt x="1532" y="1401"/>
                  </a:lnTo>
                  <a:lnTo>
                    <a:pt x="1524" y="1397"/>
                  </a:lnTo>
                  <a:lnTo>
                    <a:pt x="1515" y="1397"/>
                  </a:lnTo>
                  <a:lnTo>
                    <a:pt x="1511" y="1392"/>
                  </a:lnTo>
                  <a:lnTo>
                    <a:pt x="1507" y="1392"/>
                  </a:lnTo>
                  <a:lnTo>
                    <a:pt x="1502" y="1388"/>
                  </a:lnTo>
                  <a:lnTo>
                    <a:pt x="1494" y="1388"/>
                  </a:lnTo>
                  <a:lnTo>
                    <a:pt x="1490" y="1388"/>
                  </a:lnTo>
                  <a:lnTo>
                    <a:pt x="1486" y="1384"/>
                  </a:lnTo>
                  <a:lnTo>
                    <a:pt x="1477" y="1384"/>
                  </a:lnTo>
                  <a:lnTo>
                    <a:pt x="1473" y="1384"/>
                  </a:lnTo>
                  <a:lnTo>
                    <a:pt x="1464" y="1384"/>
                  </a:lnTo>
                  <a:lnTo>
                    <a:pt x="1456" y="1380"/>
                  </a:lnTo>
                  <a:lnTo>
                    <a:pt x="1443" y="1380"/>
                  </a:lnTo>
                  <a:lnTo>
                    <a:pt x="1418" y="1380"/>
                  </a:lnTo>
                  <a:lnTo>
                    <a:pt x="1401" y="1380"/>
                  </a:lnTo>
                  <a:lnTo>
                    <a:pt x="1397" y="1380"/>
                  </a:lnTo>
                  <a:lnTo>
                    <a:pt x="1388" y="1380"/>
                  </a:lnTo>
                  <a:lnTo>
                    <a:pt x="1380" y="1376"/>
                  </a:lnTo>
                  <a:lnTo>
                    <a:pt x="1371" y="1376"/>
                  </a:lnTo>
                  <a:lnTo>
                    <a:pt x="1363" y="1376"/>
                  </a:lnTo>
                  <a:lnTo>
                    <a:pt x="1359" y="1371"/>
                  </a:lnTo>
                  <a:lnTo>
                    <a:pt x="1350" y="1371"/>
                  </a:lnTo>
                  <a:lnTo>
                    <a:pt x="1346" y="1367"/>
                  </a:lnTo>
                  <a:lnTo>
                    <a:pt x="1342" y="1363"/>
                  </a:lnTo>
                  <a:lnTo>
                    <a:pt x="1333" y="1359"/>
                  </a:lnTo>
                  <a:lnTo>
                    <a:pt x="1320" y="1354"/>
                  </a:lnTo>
                  <a:lnTo>
                    <a:pt x="1308" y="1346"/>
                  </a:lnTo>
                  <a:lnTo>
                    <a:pt x="1291" y="1333"/>
                  </a:lnTo>
                  <a:lnTo>
                    <a:pt x="1278" y="1325"/>
                  </a:lnTo>
                  <a:lnTo>
                    <a:pt x="1202" y="1270"/>
                  </a:lnTo>
                  <a:lnTo>
                    <a:pt x="1189" y="1261"/>
                  </a:lnTo>
                  <a:lnTo>
                    <a:pt x="1177" y="1253"/>
                  </a:lnTo>
                  <a:lnTo>
                    <a:pt x="1168" y="1248"/>
                  </a:lnTo>
                  <a:lnTo>
                    <a:pt x="1164" y="1248"/>
                  </a:lnTo>
                  <a:lnTo>
                    <a:pt x="1160" y="1244"/>
                  </a:lnTo>
                  <a:lnTo>
                    <a:pt x="1155" y="1244"/>
                  </a:lnTo>
                  <a:lnTo>
                    <a:pt x="1151" y="1240"/>
                  </a:lnTo>
                  <a:lnTo>
                    <a:pt x="1147" y="1240"/>
                  </a:lnTo>
                  <a:lnTo>
                    <a:pt x="1143" y="1240"/>
                  </a:lnTo>
                  <a:lnTo>
                    <a:pt x="1134" y="1240"/>
                  </a:lnTo>
                  <a:lnTo>
                    <a:pt x="1130" y="1244"/>
                  </a:lnTo>
                  <a:lnTo>
                    <a:pt x="1121" y="1244"/>
                  </a:lnTo>
                  <a:lnTo>
                    <a:pt x="1100" y="1253"/>
                  </a:lnTo>
                  <a:lnTo>
                    <a:pt x="1088" y="1257"/>
                  </a:lnTo>
                  <a:lnTo>
                    <a:pt x="1075" y="1261"/>
                  </a:lnTo>
                  <a:lnTo>
                    <a:pt x="1071" y="1261"/>
                  </a:lnTo>
                  <a:lnTo>
                    <a:pt x="1062" y="1265"/>
                  </a:lnTo>
                  <a:lnTo>
                    <a:pt x="1054" y="1265"/>
                  </a:lnTo>
                  <a:lnTo>
                    <a:pt x="1050" y="1265"/>
                  </a:lnTo>
                  <a:lnTo>
                    <a:pt x="1045" y="1265"/>
                  </a:lnTo>
                  <a:lnTo>
                    <a:pt x="1024" y="1261"/>
                  </a:lnTo>
                  <a:lnTo>
                    <a:pt x="1007" y="1261"/>
                  </a:lnTo>
                  <a:lnTo>
                    <a:pt x="999" y="1261"/>
                  </a:lnTo>
                  <a:lnTo>
                    <a:pt x="994" y="1265"/>
                  </a:lnTo>
                  <a:lnTo>
                    <a:pt x="990" y="1265"/>
                  </a:lnTo>
                  <a:lnTo>
                    <a:pt x="986" y="1265"/>
                  </a:lnTo>
                  <a:lnTo>
                    <a:pt x="982" y="1265"/>
                  </a:lnTo>
                  <a:lnTo>
                    <a:pt x="973" y="1270"/>
                  </a:lnTo>
                  <a:lnTo>
                    <a:pt x="961" y="1274"/>
                  </a:lnTo>
                  <a:lnTo>
                    <a:pt x="944" y="1282"/>
                  </a:lnTo>
                  <a:lnTo>
                    <a:pt x="935" y="1291"/>
                  </a:lnTo>
                  <a:lnTo>
                    <a:pt x="927" y="1291"/>
                  </a:lnTo>
                  <a:lnTo>
                    <a:pt x="923" y="1295"/>
                  </a:lnTo>
                  <a:lnTo>
                    <a:pt x="918" y="1299"/>
                  </a:lnTo>
                  <a:lnTo>
                    <a:pt x="910" y="1308"/>
                  </a:lnTo>
                  <a:lnTo>
                    <a:pt x="897" y="1320"/>
                  </a:lnTo>
                  <a:lnTo>
                    <a:pt x="893" y="1325"/>
                  </a:lnTo>
                  <a:lnTo>
                    <a:pt x="889" y="1329"/>
                  </a:lnTo>
                  <a:lnTo>
                    <a:pt x="880" y="1333"/>
                  </a:lnTo>
                  <a:lnTo>
                    <a:pt x="867" y="1346"/>
                  </a:lnTo>
                  <a:lnTo>
                    <a:pt x="863" y="1346"/>
                  </a:lnTo>
                  <a:lnTo>
                    <a:pt x="859" y="1350"/>
                  </a:lnTo>
                  <a:lnTo>
                    <a:pt x="859" y="1354"/>
                  </a:lnTo>
                  <a:lnTo>
                    <a:pt x="855" y="1359"/>
                  </a:lnTo>
                  <a:lnTo>
                    <a:pt x="851" y="1363"/>
                  </a:lnTo>
                  <a:lnTo>
                    <a:pt x="851" y="1371"/>
                  </a:lnTo>
                  <a:lnTo>
                    <a:pt x="842" y="1384"/>
                  </a:lnTo>
                  <a:lnTo>
                    <a:pt x="842" y="1388"/>
                  </a:lnTo>
                  <a:lnTo>
                    <a:pt x="838" y="1392"/>
                  </a:lnTo>
                  <a:lnTo>
                    <a:pt x="838" y="1397"/>
                  </a:lnTo>
                  <a:lnTo>
                    <a:pt x="834" y="1401"/>
                  </a:lnTo>
                  <a:lnTo>
                    <a:pt x="829" y="1401"/>
                  </a:lnTo>
                  <a:lnTo>
                    <a:pt x="825" y="1401"/>
                  </a:lnTo>
                  <a:lnTo>
                    <a:pt x="821" y="1401"/>
                  </a:lnTo>
                  <a:lnTo>
                    <a:pt x="817" y="1401"/>
                  </a:lnTo>
                  <a:lnTo>
                    <a:pt x="812" y="1397"/>
                  </a:lnTo>
                  <a:lnTo>
                    <a:pt x="800" y="1384"/>
                  </a:lnTo>
                  <a:lnTo>
                    <a:pt x="796" y="1380"/>
                  </a:lnTo>
                  <a:lnTo>
                    <a:pt x="791" y="1380"/>
                  </a:lnTo>
                  <a:lnTo>
                    <a:pt x="783" y="1376"/>
                  </a:lnTo>
                  <a:lnTo>
                    <a:pt x="762" y="1363"/>
                  </a:lnTo>
                  <a:lnTo>
                    <a:pt x="757" y="1359"/>
                  </a:lnTo>
                  <a:lnTo>
                    <a:pt x="749" y="1354"/>
                  </a:lnTo>
                  <a:lnTo>
                    <a:pt x="740" y="1346"/>
                  </a:lnTo>
                  <a:lnTo>
                    <a:pt x="728" y="1333"/>
                  </a:lnTo>
                  <a:lnTo>
                    <a:pt x="707" y="1320"/>
                  </a:lnTo>
                  <a:lnTo>
                    <a:pt x="702" y="1312"/>
                  </a:lnTo>
                  <a:lnTo>
                    <a:pt x="698" y="1308"/>
                  </a:lnTo>
                  <a:lnTo>
                    <a:pt x="690" y="1304"/>
                  </a:lnTo>
                  <a:lnTo>
                    <a:pt x="685" y="1304"/>
                  </a:lnTo>
                  <a:lnTo>
                    <a:pt x="681" y="1299"/>
                  </a:lnTo>
                  <a:lnTo>
                    <a:pt x="677" y="1299"/>
                  </a:lnTo>
                  <a:lnTo>
                    <a:pt x="673" y="1295"/>
                  </a:lnTo>
                  <a:lnTo>
                    <a:pt x="669" y="1295"/>
                  </a:lnTo>
                  <a:lnTo>
                    <a:pt x="664" y="1295"/>
                  </a:lnTo>
                  <a:lnTo>
                    <a:pt x="660" y="1295"/>
                  </a:lnTo>
                  <a:lnTo>
                    <a:pt x="656" y="1299"/>
                  </a:lnTo>
                  <a:lnTo>
                    <a:pt x="652" y="1299"/>
                  </a:lnTo>
                  <a:lnTo>
                    <a:pt x="639" y="1312"/>
                  </a:lnTo>
                  <a:lnTo>
                    <a:pt x="630" y="1316"/>
                  </a:lnTo>
                  <a:lnTo>
                    <a:pt x="622" y="1320"/>
                  </a:lnTo>
                  <a:lnTo>
                    <a:pt x="618" y="1320"/>
                  </a:lnTo>
                  <a:lnTo>
                    <a:pt x="613" y="1320"/>
                  </a:lnTo>
                  <a:lnTo>
                    <a:pt x="605" y="1320"/>
                  </a:lnTo>
                  <a:lnTo>
                    <a:pt x="601" y="1316"/>
                  </a:lnTo>
                  <a:lnTo>
                    <a:pt x="597" y="1312"/>
                  </a:lnTo>
                  <a:lnTo>
                    <a:pt x="597" y="1308"/>
                  </a:lnTo>
                  <a:lnTo>
                    <a:pt x="592" y="1308"/>
                  </a:lnTo>
                  <a:lnTo>
                    <a:pt x="592" y="1304"/>
                  </a:lnTo>
                  <a:lnTo>
                    <a:pt x="592" y="1299"/>
                  </a:lnTo>
                  <a:lnTo>
                    <a:pt x="588" y="1291"/>
                  </a:lnTo>
                  <a:lnTo>
                    <a:pt x="588" y="1287"/>
                  </a:lnTo>
                  <a:lnTo>
                    <a:pt x="584" y="1270"/>
                  </a:lnTo>
                  <a:lnTo>
                    <a:pt x="584" y="1265"/>
                  </a:lnTo>
                  <a:lnTo>
                    <a:pt x="580" y="1257"/>
                  </a:lnTo>
                  <a:lnTo>
                    <a:pt x="571" y="1227"/>
                  </a:lnTo>
                  <a:lnTo>
                    <a:pt x="563" y="1198"/>
                  </a:lnTo>
                  <a:lnTo>
                    <a:pt x="558" y="1181"/>
                  </a:lnTo>
                  <a:lnTo>
                    <a:pt x="554" y="1177"/>
                  </a:lnTo>
                  <a:lnTo>
                    <a:pt x="550" y="1164"/>
                  </a:lnTo>
                  <a:lnTo>
                    <a:pt x="546" y="1160"/>
                  </a:lnTo>
                  <a:lnTo>
                    <a:pt x="546" y="1155"/>
                  </a:lnTo>
                  <a:lnTo>
                    <a:pt x="542" y="1147"/>
                  </a:lnTo>
                  <a:lnTo>
                    <a:pt x="537" y="1143"/>
                  </a:lnTo>
                  <a:lnTo>
                    <a:pt x="533" y="1138"/>
                  </a:lnTo>
                  <a:lnTo>
                    <a:pt x="525" y="1130"/>
                  </a:lnTo>
                  <a:lnTo>
                    <a:pt x="520" y="1130"/>
                  </a:lnTo>
                  <a:lnTo>
                    <a:pt x="516" y="1126"/>
                  </a:lnTo>
                  <a:lnTo>
                    <a:pt x="508" y="1126"/>
                  </a:lnTo>
                  <a:lnTo>
                    <a:pt x="503" y="1121"/>
                  </a:lnTo>
                  <a:lnTo>
                    <a:pt x="495" y="1121"/>
                  </a:lnTo>
                  <a:lnTo>
                    <a:pt x="491" y="1126"/>
                  </a:lnTo>
                  <a:lnTo>
                    <a:pt x="482" y="1126"/>
                  </a:lnTo>
                  <a:lnTo>
                    <a:pt x="478" y="1126"/>
                  </a:lnTo>
                  <a:lnTo>
                    <a:pt x="474" y="1126"/>
                  </a:lnTo>
                  <a:lnTo>
                    <a:pt x="474" y="1121"/>
                  </a:lnTo>
                  <a:lnTo>
                    <a:pt x="474" y="1117"/>
                  </a:lnTo>
                  <a:lnTo>
                    <a:pt x="474" y="1109"/>
                  </a:lnTo>
                  <a:lnTo>
                    <a:pt x="478" y="1088"/>
                  </a:lnTo>
                  <a:lnTo>
                    <a:pt x="478" y="1083"/>
                  </a:lnTo>
                  <a:lnTo>
                    <a:pt x="478" y="1075"/>
                  </a:lnTo>
                  <a:lnTo>
                    <a:pt x="478" y="1071"/>
                  </a:lnTo>
                  <a:lnTo>
                    <a:pt x="478" y="1066"/>
                  </a:lnTo>
                  <a:lnTo>
                    <a:pt x="474" y="1066"/>
                  </a:lnTo>
                  <a:lnTo>
                    <a:pt x="470" y="1062"/>
                  </a:lnTo>
                  <a:lnTo>
                    <a:pt x="465" y="1062"/>
                  </a:lnTo>
                  <a:lnTo>
                    <a:pt x="457" y="1058"/>
                  </a:lnTo>
                  <a:lnTo>
                    <a:pt x="448" y="1058"/>
                  </a:lnTo>
                  <a:lnTo>
                    <a:pt x="444" y="1054"/>
                  </a:lnTo>
                  <a:lnTo>
                    <a:pt x="440" y="1054"/>
                  </a:lnTo>
                  <a:lnTo>
                    <a:pt x="436" y="1050"/>
                  </a:lnTo>
                  <a:lnTo>
                    <a:pt x="431" y="1050"/>
                  </a:lnTo>
                  <a:lnTo>
                    <a:pt x="427" y="1045"/>
                  </a:lnTo>
                  <a:lnTo>
                    <a:pt x="423" y="1041"/>
                  </a:lnTo>
                  <a:lnTo>
                    <a:pt x="419" y="1037"/>
                  </a:lnTo>
                  <a:lnTo>
                    <a:pt x="415" y="1033"/>
                  </a:lnTo>
                  <a:lnTo>
                    <a:pt x="410" y="1028"/>
                  </a:lnTo>
                  <a:lnTo>
                    <a:pt x="406" y="1024"/>
                  </a:lnTo>
                  <a:lnTo>
                    <a:pt x="402" y="1016"/>
                  </a:lnTo>
                  <a:lnTo>
                    <a:pt x="389" y="990"/>
                  </a:lnTo>
                  <a:lnTo>
                    <a:pt x="389" y="986"/>
                  </a:lnTo>
                  <a:lnTo>
                    <a:pt x="385" y="982"/>
                  </a:lnTo>
                  <a:lnTo>
                    <a:pt x="381" y="978"/>
                  </a:lnTo>
                  <a:lnTo>
                    <a:pt x="376" y="973"/>
                  </a:lnTo>
                  <a:lnTo>
                    <a:pt x="372" y="969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9" y="961"/>
                  </a:lnTo>
                  <a:lnTo>
                    <a:pt x="351" y="956"/>
                  </a:lnTo>
                  <a:lnTo>
                    <a:pt x="343" y="952"/>
                  </a:lnTo>
                  <a:lnTo>
                    <a:pt x="338" y="952"/>
                  </a:lnTo>
                  <a:lnTo>
                    <a:pt x="334" y="952"/>
                  </a:lnTo>
                  <a:lnTo>
                    <a:pt x="330" y="952"/>
                  </a:lnTo>
                  <a:lnTo>
                    <a:pt x="326" y="952"/>
                  </a:lnTo>
                  <a:lnTo>
                    <a:pt x="313" y="956"/>
                  </a:lnTo>
                  <a:lnTo>
                    <a:pt x="304" y="956"/>
                  </a:lnTo>
                  <a:lnTo>
                    <a:pt x="292" y="956"/>
                  </a:lnTo>
                  <a:lnTo>
                    <a:pt x="275" y="956"/>
                  </a:lnTo>
                  <a:lnTo>
                    <a:pt x="258" y="956"/>
                  </a:lnTo>
                  <a:lnTo>
                    <a:pt x="254" y="956"/>
                  </a:lnTo>
                  <a:lnTo>
                    <a:pt x="249" y="956"/>
                  </a:lnTo>
                  <a:lnTo>
                    <a:pt x="245" y="956"/>
                  </a:lnTo>
                  <a:lnTo>
                    <a:pt x="241" y="956"/>
                  </a:lnTo>
                  <a:lnTo>
                    <a:pt x="245" y="952"/>
                  </a:lnTo>
                  <a:lnTo>
                    <a:pt x="249" y="944"/>
                  </a:lnTo>
                  <a:lnTo>
                    <a:pt x="254" y="939"/>
                  </a:lnTo>
                  <a:lnTo>
                    <a:pt x="254" y="935"/>
                  </a:lnTo>
                  <a:lnTo>
                    <a:pt x="258" y="931"/>
                  </a:lnTo>
                  <a:lnTo>
                    <a:pt x="258" y="922"/>
                  </a:lnTo>
                  <a:lnTo>
                    <a:pt x="262" y="914"/>
                  </a:lnTo>
                  <a:lnTo>
                    <a:pt x="262" y="910"/>
                  </a:lnTo>
                  <a:lnTo>
                    <a:pt x="271" y="889"/>
                  </a:lnTo>
                  <a:lnTo>
                    <a:pt x="271" y="880"/>
                  </a:lnTo>
                  <a:lnTo>
                    <a:pt x="271" y="876"/>
                  </a:lnTo>
                  <a:lnTo>
                    <a:pt x="271" y="867"/>
                  </a:lnTo>
                  <a:lnTo>
                    <a:pt x="271" y="863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71" y="846"/>
                  </a:lnTo>
                  <a:lnTo>
                    <a:pt x="266" y="842"/>
                  </a:lnTo>
                  <a:lnTo>
                    <a:pt x="262" y="838"/>
                  </a:lnTo>
                  <a:lnTo>
                    <a:pt x="249" y="821"/>
                  </a:lnTo>
                  <a:lnTo>
                    <a:pt x="245" y="812"/>
                  </a:lnTo>
                  <a:lnTo>
                    <a:pt x="241" y="808"/>
                  </a:lnTo>
                  <a:lnTo>
                    <a:pt x="241" y="804"/>
                  </a:lnTo>
                  <a:lnTo>
                    <a:pt x="237" y="795"/>
                  </a:lnTo>
                  <a:lnTo>
                    <a:pt x="237" y="787"/>
                  </a:lnTo>
                  <a:lnTo>
                    <a:pt x="232" y="783"/>
                  </a:lnTo>
                  <a:lnTo>
                    <a:pt x="232" y="779"/>
                  </a:lnTo>
                  <a:lnTo>
                    <a:pt x="232" y="774"/>
                  </a:lnTo>
                  <a:lnTo>
                    <a:pt x="232" y="766"/>
                  </a:lnTo>
                  <a:lnTo>
                    <a:pt x="232" y="757"/>
                  </a:lnTo>
                  <a:lnTo>
                    <a:pt x="237" y="736"/>
                  </a:lnTo>
                  <a:lnTo>
                    <a:pt x="237" y="728"/>
                  </a:lnTo>
                  <a:lnTo>
                    <a:pt x="237" y="723"/>
                  </a:lnTo>
                  <a:lnTo>
                    <a:pt x="237" y="715"/>
                  </a:lnTo>
                  <a:lnTo>
                    <a:pt x="237" y="711"/>
                  </a:lnTo>
                  <a:lnTo>
                    <a:pt x="232" y="707"/>
                  </a:lnTo>
                  <a:lnTo>
                    <a:pt x="232" y="702"/>
                  </a:lnTo>
                  <a:lnTo>
                    <a:pt x="228" y="698"/>
                  </a:lnTo>
                  <a:lnTo>
                    <a:pt x="224" y="694"/>
                  </a:lnTo>
                  <a:lnTo>
                    <a:pt x="220" y="690"/>
                  </a:lnTo>
                  <a:lnTo>
                    <a:pt x="220" y="685"/>
                  </a:lnTo>
                  <a:lnTo>
                    <a:pt x="216" y="685"/>
                  </a:lnTo>
                  <a:lnTo>
                    <a:pt x="207" y="681"/>
                  </a:lnTo>
                  <a:lnTo>
                    <a:pt x="203" y="677"/>
                  </a:lnTo>
                  <a:lnTo>
                    <a:pt x="194" y="677"/>
                  </a:lnTo>
                  <a:lnTo>
                    <a:pt x="182" y="673"/>
                  </a:lnTo>
                  <a:lnTo>
                    <a:pt x="169" y="668"/>
                  </a:lnTo>
                  <a:lnTo>
                    <a:pt x="161" y="664"/>
                  </a:lnTo>
                  <a:lnTo>
                    <a:pt x="152" y="664"/>
                  </a:lnTo>
                  <a:lnTo>
                    <a:pt x="122" y="656"/>
                  </a:lnTo>
                  <a:lnTo>
                    <a:pt x="114" y="656"/>
                  </a:lnTo>
                  <a:lnTo>
                    <a:pt x="110" y="656"/>
                  </a:lnTo>
                  <a:lnTo>
                    <a:pt x="105" y="652"/>
                  </a:lnTo>
                  <a:lnTo>
                    <a:pt x="97" y="652"/>
                  </a:lnTo>
                  <a:lnTo>
                    <a:pt x="84" y="643"/>
                  </a:lnTo>
                  <a:lnTo>
                    <a:pt x="76" y="639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59" y="630"/>
                  </a:lnTo>
                  <a:lnTo>
                    <a:pt x="50" y="630"/>
                  </a:lnTo>
                  <a:lnTo>
                    <a:pt x="46" y="626"/>
                  </a:lnTo>
                  <a:lnTo>
                    <a:pt x="42" y="626"/>
                  </a:lnTo>
                  <a:lnTo>
                    <a:pt x="46" y="622"/>
                  </a:lnTo>
                  <a:lnTo>
                    <a:pt x="46" y="618"/>
                  </a:lnTo>
                  <a:lnTo>
                    <a:pt x="50" y="613"/>
                  </a:lnTo>
                  <a:lnTo>
                    <a:pt x="50" y="609"/>
                  </a:lnTo>
                  <a:lnTo>
                    <a:pt x="55" y="605"/>
                  </a:lnTo>
                  <a:lnTo>
                    <a:pt x="59" y="601"/>
                  </a:lnTo>
                  <a:lnTo>
                    <a:pt x="76" y="584"/>
                  </a:lnTo>
                  <a:lnTo>
                    <a:pt x="80" y="575"/>
                  </a:lnTo>
                  <a:lnTo>
                    <a:pt x="89" y="567"/>
                  </a:lnTo>
                  <a:lnTo>
                    <a:pt x="93" y="558"/>
                  </a:lnTo>
                  <a:lnTo>
                    <a:pt x="97" y="554"/>
                  </a:lnTo>
                  <a:lnTo>
                    <a:pt x="101" y="546"/>
                  </a:lnTo>
                  <a:lnTo>
                    <a:pt x="105" y="541"/>
                  </a:lnTo>
                  <a:lnTo>
                    <a:pt x="110" y="537"/>
                  </a:lnTo>
                  <a:lnTo>
                    <a:pt x="114" y="529"/>
                  </a:lnTo>
                  <a:lnTo>
                    <a:pt x="114" y="520"/>
                  </a:lnTo>
                  <a:lnTo>
                    <a:pt x="118" y="512"/>
                  </a:lnTo>
                  <a:lnTo>
                    <a:pt x="122" y="503"/>
                  </a:lnTo>
                  <a:lnTo>
                    <a:pt x="122" y="495"/>
                  </a:lnTo>
                  <a:lnTo>
                    <a:pt x="127" y="491"/>
                  </a:lnTo>
                  <a:lnTo>
                    <a:pt x="127" y="478"/>
                  </a:lnTo>
                  <a:lnTo>
                    <a:pt x="127" y="469"/>
                  </a:lnTo>
                  <a:lnTo>
                    <a:pt x="131" y="465"/>
                  </a:lnTo>
                  <a:lnTo>
                    <a:pt x="131" y="453"/>
                  </a:lnTo>
                  <a:lnTo>
                    <a:pt x="131" y="444"/>
                  </a:lnTo>
                  <a:lnTo>
                    <a:pt x="131" y="436"/>
                  </a:lnTo>
                  <a:lnTo>
                    <a:pt x="131" y="427"/>
                  </a:lnTo>
                  <a:lnTo>
                    <a:pt x="131" y="423"/>
                  </a:lnTo>
                  <a:lnTo>
                    <a:pt x="131" y="419"/>
                  </a:lnTo>
                  <a:lnTo>
                    <a:pt x="131" y="414"/>
                  </a:lnTo>
                  <a:lnTo>
                    <a:pt x="127" y="410"/>
                  </a:lnTo>
                  <a:lnTo>
                    <a:pt x="127" y="402"/>
                  </a:lnTo>
                  <a:lnTo>
                    <a:pt x="122" y="398"/>
                  </a:lnTo>
                  <a:lnTo>
                    <a:pt x="118" y="393"/>
                  </a:lnTo>
                  <a:lnTo>
                    <a:pt x="114" y="385"/>
                  </a:lnTo>
                  <a:lnTo>
                    <a:pt x="110" y="376"/>
                  </a:lnTo>
                  <a:lnTo>
                    <a:pt x="101" y="368"/>
                  </a:lnTo>
                  <a:lnTo>
                    <a:pt x="80" y="338"/>
                  </a:lnTo>
                  <a:lnTo>
                    <a:pt x="76" y="330"/>
                  </a:lnTo>
                  <a:lnTo>
                    <a:pt x="72" y="321"/>
                  </a:lnTo>
                  <a:lnTo>
                    <a:pt x="67" y="317"/>
                  </a:lnTo>
                  <a:lnTo>
                    <a:pt x="63" y="313"/>
                  </a:lnTo>
                  <a:lnTo>
                    <a:pt x="55" y="292"/>
                  </a:lnTo>
                  <a:lnTo>
                    <a:pt x="34" y="249"/>
                  </a:lnTo>
                  <a:lnTo>
                    <a:pt x="17" y="22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7" name="Freeform 33"/>
            <p:cNvSpPr>
              <a:spLocks/>
            </p:cNvSpPr>
            <p:nvPr/>
          </p:nvSpPr>
          <p:spPr bwMode="auto">
            <a:xfrm>
              <a:off x="2918890" y="2915033"/>
              <a:ext cx="551512" cy="486793"/>
            </a:xfrm>
            <a:custGeom>
              <a:avLst/>
              <a:gdLst>
                <a:gd name="T0" fmla="*/ 106 w 1740"/>
                <a:gd name="T1" fmla="*/ 847 h 1537"/>
                <a:gd name="T2" fmla="*/ 191 w 1740"/>
                <a:gd name="T3" fmla="*/ 754 h 1537"/>
                <a:gd name="T4" fmla="*/ 301 w 1740"/>
                <a:gd name="T5" fmla="*/ 724 h 1537"/>
                <a:gd name="T6" fmla="*/ 432 w 1740"/>
                <a:gd name="T7" fmla="*/ 800 h 1537"/>
                <a:gd name="T8" fmla="*/ 525 w 1740"/>
                <a:gd name="T9" fmla="*/ 762 h 1537"/>
                <a:gd name="T10" fmla="*/ 665 w 1740"/>
                <a:gd name="T11" fmla="*/ 711 h 1537"/>
                <a:gd name="T12" fmla="*/ 775 w 1740"/>
                <a:gd name="T13" fmla="*/ 690 h 1537"/>
                <a:gd name="T14" fmla="*/ 914 w 1740"/>
                <a:gd name="T15" fmla="*/ 635 h 1537"/>
                <a:gd name="T16" fmla="*/ 923 w 1740"/>
                <a:gd name="T17" fmla="*/ 538 h 1537"/>
                <a:gd name="T18" fmla="*/ 855 w 1740"/>
                <a:gd name="T19" fmla="*/ 500 h 1537"/>
                <a:gd name="T20" fmla="*/ 737 w 1740"/>
                <a:gd name="T21" fmla="*/ 424 h 1537"/>
                <a:gd name="T22" fmla="*/ 699 w 1740"/>
                <a:gd name="T23" fmla="*/ 352 h 1537"/>
                <a:gd name="T24" fmla="*/ 631 w 1740"/>
                <a:gd name="T25" fmla="*/ 288 h 1537"/>
                <a:gd name="T26" fmla="*/ 521 w 1740"/>
                <a:gd name="T27" fmla="*/ 330 h 1537"/>
                <a:gd name="T28" fmla="*/ 457 w 1740"/>
                <a:gd name="T29" fmla="*/ 263 h 1537"/>
                <a:gd name="T30" fmla="*/ 474 w 1740"/>
                <a:gd name="T31" fmla="*/ 136 h 1537"/>
                <a:gd name="T32" fmla="*/ 470 w 1740"/>
                <a:gd name="T33" fmla="*/ 26 h 1537"/>
                <a:gd name="T34" fmla="*/ 546 w 1740"/>
                <a:gd name="T35" fmla="*/ 30 h 1537"/>
                <a:gd name="T36" fmla="*/ 605 w 1740"/>
                <a:gd name="T37" fmla="*/ 98 h 1537"/>
                <a:gd name="T38" fmla="*/ 716 w 1740"/>
                <a:gd name="T39" fmla="*/ 98 h 1537"/>
                <a:gd name="T40" fmla="*/ 771 w 1740"/>
                <a:gd name="T41" fmla="*/ 17 h 1537"/>
                <a:gd name="T42" fmla="*/ 868 w 1740"/>
                <a:gd name="T43" fmla="*/ 51 h 1537"/>
                <a:gd name="T44" fmla="*/ 995 w 1740"/>
                <a:gd name="T45" fmla="*/ 119 h 1537"/>
                <a:gd name="T46" fmla="*/ 1164 w 1740"/>
                <a:gd name="T47" fmla="*/ 220 h 1537"/>
                <a:gd name="T48" fmla="*/ 1334 w 1740"/>
                <a:gd name="T49" fmla="*/ 318 h 1537"/>
                <a:gd name="T50" fmla="*/ 1427 w 1740"/>
                <a:gd name="T51" fmla="*/ 330 h 1537"/>
                <a:gd name="T52" fmla="*/ 1524 w 1740"/>
                <a:gd name="T53" fmla="*/ 356 h 1537"/>
                <a:gd name="T54" fmla="*/ 1634 w 1740"/>
                <a:gd name="T55" fmla="*/ 415 h 1537"/>
                <a:gd name="T56" fmla="*/ 1727 w 1740"/>
                <a:gd name="T57" fmla="*/ 436 h 1537"/>
                <a:gd name="T58" fmla="*/ 1736 w 1740"/>
                <a:gd name="T59" fmla="*/ 534 h 1537"/>
                <a:gd name="T60" fmla="*/ 1638 w 1740"/>
                <a:gd name="T61" fmla="*/ 639 h 1537"/>
                <a:gd name="T62" fmla="*/ 1575 w 1740"/>
                <a:gd name="T63" fmla="*/ 652 h 1537"/>
                <a:gd name="T64" fmla="*/ 1511 w 1740"/>
                <a:gd name="T65" fmla="*/ 656 h 1537"/>
                <a:gd name="T66" fmla="*/ 1524 w 1740"/>
                <a:gd name="T67" fmla="*/ 724 h 1537"/>
                <a:gd name="T68" fmla="*/ 1583 w 1740"/>
                <a:gd name="T69" fmla="*/ 771 h 1537"/>
                <a:gd name="T70" fmla="*/ 1626 w 1740"/>
                <a:gd name="T71" fmla="*/ 843 h 1537"/>
                <a:gd name="T72" fmla="*/ 1660 w 1740"/>
                <a:gd name="T73" fmla="*/ 987 h 1537"/>
                <a:gd name="T74" fmla="*/ 1643 w 1740"/>
                <a:gd name="T75" fmla="*/ 1067 h 1537"/>
                <a:gd name="T76" fmla="*/ 1668 w 1740"/>
                <a:gd name="T77" fmla="*/ 1139 h 1537"/>
                <a:gd name="T78" fmla="*/ 1685 w 1740"/>
                <a:gd name="T79" fmla="*/ 1275 h 1537"/>
                <a:gd name="T80" fmla="*/ 1638 w 1740"/>
                <a:gd name="T81" fmla="*/ 1283 h 1537"/>
                <a:gd name="T82" fmla="*/ 1617 w 1740"/>
                <a:gd name="T83" fmla="*/ 1427 h 1537"/>
                <a:gd name="T84" fmla="*/ 1456 w 1740"/>
                <a:gd name="T85" fmla="*/ 1520 h 1537"/>
                <a:gd name="T86" fmla="*/ 1304 w 1740"/>
                <a:gd name="T87" fmla="*/ 1529 h 1537"/>
                <a:gd name="T88" fmla="*/ 1384 w 1740"/>
                <a:gd name="T89" fmla="*/ 1469 h 1537"/>
                <a:gd name="T90" fmla="*/ 1444 w 1740"/>
                <a:gd name="T91" fmla="*/ 1380 h 1537"/>
                <a:gd name="T92" fmla="*/ 1456 w 1740"/>
                <a:gd name="T93" fmla="*/ 1296 h 1537"/>
                <a:gd name="T94" fmla="*/ 1367 w 1740"/>
                <a:gd name="T95" fmla="*/ 1241 h 1537"/>
                <a:gd name="T96" fmla="*/ 1304 w 1740"/>
                <a:gd name="T97" fmla="*/ 1169 h 1537"/>
                <a:gd name="T98" fmla="*/ 1075 w 1740"/>
                <a:gd name="T99" fmla="*/ 1211 h 1537"/>
                <a:gd name="T100" fmla="*/ 898 w 1740"/>
                <a:gd name="T101" fmla="*/ 1308 h 1537"/>
                <a:gd name="T102" fmla="*/ 800 w 1740"/>
                <a:gd name="T103" fmla="*/ 1402 h 1537"/>
                <a:gd name="T104" fmla="*/ 648 w 1740"/>
                <a:gd name="T105" fmla="*/ 1461 h 1537"/>
                <a:gd name="T106" fmla="*/ 546 w 1740"/>
                <a:gd name="T107" fmla="*/ 1461 h 1537"/>
                <a:gd name="T108" fmla="*/ 470 w 1740"/>
                <a:gd name="T109" fmla="*/ 1402 h 1537"/>
                <a:gd name="T110" fmla="*/ 271 w 1740"/>
                <a:gd name="T111" fmla="*/ 1313 h 1537"/>
                <a:gd name="T112" fmla="*/ 195 w 1740"/>
                <a:gd name="T113" fmla="*/ 1245 h 1537"/>
                <a:gd name="T114" fmla="*/ 136 w 1740"/>
                <a:gd name="T115" fmla="*/ 1152 h 1537"/>
                <a:gd name="T116" fmla="*/ 47 w 1740"/>
                <a:gd name="T117" fmla="*/ 1156 h 1537"/>
                <a:gd name="T118" fmla="*/ 30 w 1740"/>
                <a:gd name="T119" fmla="*/ 97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0" h="1537">
                  <a:moveTo>
                    <a:pt x="0" y="885"/>
                  </a:moveTo>
                  <a:lnTo>
                    <a:pt x="21" y="877"/>
                  </a:lnTo>
                  <a:lnTo>
                    <a:pt x="25" y="872"/>
                  </a:lnTo>
                  <a:lnTo>
                    <a:pt x="34" y="872"/>
                  </a:lnTo>
                  <a:lnTo>
                    <a:pt x="42" y="868"/>
                  </a:lnTo>
                  <a:lnTo>
                    <a:pt x="51" y="868"/>
                  </a:lnTo>
                  <a:lnTo>
                    <a:pt x="72" y="868"/>
                  </a:lnTo>
                  <a:lnTo>
                    <a:pt x="76" y="868"/>
                  </a:lnTo>
                  <a:lnTo>
                    <a:pt x="81" y="868"/>
                  </a:lnTo>
                  <a:lnTo>
                    <a:pt x="89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97" y="860"/>
                  </a:lnTo>
                  <a:lnTo>
                    <a:pt x="102" y="855"/>
                  </a:lnTo>
                  <a:lnTo>
                    <a:pt x="106" y="847"/>
                  </a:lnTo>
                  <a:lnTo>
                    <a:pt x="110" y="838"/>
                  </a:lnTo>
                  <a:lnTo>
                    <a:pt x="114" y="834"/>
                  </a:lnTo>
                  <a:lnTo>
                    <a:pt x="127" y="809"/>
                  </a:lnTo>
                  <a:lnTo>
                    <a:pt x="131" y="800"/>
                  </a:lnTo>
                  <a:lnTo>
                    <a:pt x="131" y="796"/>
                  </a:lnTo>
                  <a:lnTo>
                    <a:pt x="136" y="788"/>
                  </a:lnTo>
                  <a:lnTo>
                    <a:pt x="140" y="783"/>
                  </a:lnTo>
                  <a:lnTo>
                    <a:pt x="148" y="783"/>
                  </a:lnTo>
                  <a:lnTo>
                    <a:pt x="157" y="779"/>
                  </a:lnTo>
                  <a:lnTo>
                    <a:pt x="161" y="775"/>
                  </a:lnTo>
                  <a:lnTo>
                    <a:pt x="165" y="775"/>
                  </a:lnTo>
                  <a:lnTo>
                    <a:pt x="169" y="771"/>
                  </a:lnTo>
                  <a:lnTo>
                    <a:pt x="182" y="762"/>
                  </a:lnTo>
                  <a:lnTo>
                    <a:pt x="186" y="758"/>
                  </a:lnTo>
                  <a:lnTo>
                    <a:pt x="191" y="754"/>
                  </a:lnTo>
                  <a:lnTo>
                    <a:pt x="195" y="754"/>
                  </a:lnTo>
                  <a:lnTo>
                    <a:pt x="199" y="750"/>
                  </a:lnTo>
                  <a:lnTo>
                    <a:pt x="203" y="750"/>
                  </a:lnTo>
                  <a:lnTo>
                    <a:pt x="208" y="750"/>
                  </a:lnTo>
                  <a:lnTo>
                    <a:pt x="216" y="750"/>
                  </a:lnTo>
                  <a:lnTo>
                    <a:pt x="220" y="750"/>
                  </a:lnTo>
                  <a:lnTo>
                    <a:pt x="229" y="750"/>
                  </a:lnTo>
                  <a:lnTo>
                    <a:pt x="233" y="745"/>
                  </a:lnTo>
                  <a:lnTo>
                    <a:pt x="258" y="733"/>
                  </a:lnTo>
                  <a:lnTo>
                    <a:pt x="271" y="728"/>
                  </a:lnTo>
                  <a:lnTo>
                    <a:pt x="284" y="724"/>
                  </a:lnTo>
                  <a:lnTo>
                    <a:pt x="288" y="724"/>
                  </a:lnTo>
                  <a:lnTo>
                    <a:pt x="292" y="720"/>
                  </a:lnTo>
                  <a:lnTo>
                    <a:pt x="296" y="720"/>
                  </a:lnTo>
                  <a:lnTo>
                    <a:pt x="301" y="724"/>
                  </a:lnTo>
                  <a:lnTo>
                    <a:pt x="305" y="724"/>
                  </a:lnTo>
                  <a:lnTo>
                    <a:pt x="309" y="728"/>
                  </a:lnTo>
                  <a:lnTo>
                    <a:pt x="313" y="728"/>
                  </a:lnTo>
                  <a:lnTo>
                    <a:pt x="322" y="733"/>
                  </a:lnTo>
                  <a:lnTo>
                    <a:pt x="335" y="745"/>
                  </a:lnTo>
                  <a:lnTo>
                    <a:pt x="347" y="754"/>
                  </a:lnTo>
                  <a:lnTo>
                    <a:pt x="360" y="762"/>
                  </a:lnTo>
                  <a:lnTo>
                    <a:pt x="373" y="771"/>
                  </a:lnTo>
                  <a:lnTo>
                    <a:pt x="381" y="775"/>
                  </a:lnTo>
                  <a:lnTo>
                    <a:pt x="390" y="779"/>
                  </a:lnTo>
                  <a:lnTo>
                    <a:pt x="411" y="788"/>
                  </a:lnTo>
                  <a:lnTo>
                    <a:pt x="415" y="792"/>
                  </a:lnTo>
                  <a:lnTo>
                    <a:pt x="423" y="792"/>
                  </a:lnTo>
                  <a:lnTo>
                    <a:pt x="428" y="796"/>
                  </a:lnTo>
                  <a:lnTo>
                    <a:pt x="432" y="800"/>
                  </a:lnTo>
                  <a:lnTo>
                    <a:pt x="449" y="809"/>
                  </a:lnTo>
                  <a:lnTo>
                    <a:pt x="453" y="813"/>
                  </a:lnTo>
                  <a:lnTo>
                    <a:pt x="457" y="813"/>
                  </a:lnTo>
                  <a:lnTo>
                    <a:pt x="462" y="813"/>
                  </a:lnTo>
                  <a:lnTo>
                    <a:pt x="466" y="813"/>
                  </a:lnTo>
                  <a:lnTo>
                    <a:pt x="470" y="813"/>
                  </a:lnTo>
                  <a:lnTo>
                    <a:pt x="474" y="809"/>
                  </a:lnTo>
                  <a:lnTo>
                    <a:pt x="478" y="809"/>
                  </a:lnTo>
                  <a:lnTo>
                    <a:pt x="483" y="805"/>
                  </a:lnTo>
                  <a:lnTo>
                    <a:pt x="491" y="796"/>
                  </a:lnTo>
                  <a:lnTo>
                    <a:pt x="500" y="792"/>
                  </a:lnTo>
                  <a:lnTo>
                    <a:pt x="504" y="788"/>
                  </a:lnTo>
                  <a:lnTo>
                    <a:pt x="517" y="771"/>
                  </a:lnTo>
                  <a:lnTo>
                    <a:pt x="521" y="766"/>
                  </a:lnTo>
                  <a:lnTo>
                    <a:pt x="525" y="762"/>
                  </a:lnTo>
                  <a:lnTo>
                    <a:pt x="529" y="758"/>
                  </a:lnTo>
                  <a:lnTo>
                    <a:pt x="533" y="758"/>
                  </a:lnTo>
                  <a:lnTo>
                    <a:pt x="542" y="754"/>
                  </a:lnTo>
                  <a:lnTo>
                    <a:pt x="546" y="750"/>
                  </a:lnTo>
                  <a:lnTo>
                    <a:pt x="555" y="745"/>
                  </a:lnTo>
                  <a:lnTo>
                    <a:pt x="563" y="745"/>
                  </a:lnTo>
                  <a:lnTo>
                    <a:pt x="567" y="741"/>
                  </a:lnTo>
                  <a:lnTo>
                    <a:pt x="584" y="741"/>
                  </a:lnTo>
                  <a:lnTo>
                    <a:pt x="593" y="737"/>
                  </a:lnTo>
                  <a:lnTo>
                    <a:pt x="597" y="737"/>
                  </a:lnTo>
                  <a:lnTo>
                    <a:pt x="610" y="733"/>
                  </a:lnTo>
                  <a:lnTo>
                    <a:pt x="627" y="724"/>
                  </a:lnTo>
                  <a:lnTo>
                    <a:pt x="644" y="720"/>
                  </a:lnTo>
                  <a:lnTo>
                    <a:pt x="656" y="716"/>
                  </a:lnTo>
                  <a:lnTo>
                    <a:pt x="665" y="711"/>
                  </a:lnTo>
                  <a:lnTo>
                    <a:pt x="669" y="711"/>
                  </a:lnTo>
                  <a:lnTo>
                    <a:pt x="677" y="707"/>
                  </a:lnTo>
                  <a:lnTo>
                    <a:pt x="686" y="707"/>
                  </a:lnTo>
                  <a:lnTo>
                    <a:pt x="694" y="707"/>
                  </a:lnTo>
                  <a:lnTo>
                    <a:pt x="699" y="707"/>
                  </a:lnTo>
                  <a:lnTo>
                    <a:pt x="724" y="707"/>
                  </a:lnTo>
                  <a:lnTo>
                    <a:pt x="732" y="707"/>
                  </a:lnTo>
                  <a:lnTo>
                    <a:pt x="741" y="707"/>
                  </a:lnTo>
                  <a:lnTo>
                    <a:pt x="745" y="707"/>
                  </a:lnTo>
                  <a:lnTo>
                    <a:pt x="749" y="703"/>
                  </a:lnTo>
                  <a:lnTo>
                    <a:pt x="754" y="703"/>
                  </a:lnTo>
                  <a:lnTo>
                    <a:pt x="758" y="699"/>
                  </a:lnTo>
                  <a:lnTo>
                    <a:pt x="762" y="699"/>
                  </a:lnTo>
                  <a:lnTo>
                    <a:pt x="771" y="695"/>
                  </a:lnTo>
                  <a:lnTo>
                    <a:pt x="775" y="690"/>
                  </a:lnTo>
                  <a:lnTo>
                    <a:pt x="783" y="686"/>
                  </a:lnTo>
                  <a:lnTo>
                    <a:pt x="813" y="665"/>
                  </a:lnTo>
                  <a:lnTo>
                    <a:pt x="821" y="661"/>
                  </a:lnTo>
                  <a:lnTo>
                    <a:pt x="826" y="656"/>
                  </a:lnTo>
                  <a:lnTo>
                    <a:pt x="834" y="652"/>
                  </a:lnTo>
                  <a:lnTo>
                    <a:pt x="859" y="644"/>
                  </a:lnTo>
                  <a:lnTo>
                    <a:pt x="868" y="639"/>
                  </a:lnTo>
                  <a:lnTo>
                    <a:pt x="872" y="639"/>
                  </a:lnTo>
                  <a:lnTo>
                    <a:pt x="876" y="639"/>
                  </a:lnTo>
                  <a:lnTo>
                    <a:pt x="881" y="639"/>
                  </a:lnTo>
                  <a:lnTo>
                    <a:pt x="898" y="639"/>
                  </a:lnTo>
                  <a:lnTo>
                    <a:pt x="902" y="639"/>
                  </a:lnTo>
                  <a:lnTo>
                    <a:pt x="906" y="639"/>
                  </a:lnTo>
                  <a:lnTo>
                    <a:pt x="910" y="635"/>
                  </a:lnTo>
                  <a:lnTo>
                    <a:pt x="914" y="635"/>
                  </a:lnTo>
                  <a:lnTo>
                    <a:pt x="919" y="631"/>
                  </a:lnTo>
                  <a:lnTo>
                    <a:pt x="919" y="627"/>
                  </a:lnTo>
                  <a:lnTo>
                    <a:pt x="919" y="623"/>
                  </a:lnTo>
                  <a:lnTo>
                    <a:pt x="919" y="618"/>
                  </a:lnTo>
                  <a:lnTo>
                    <a:pt x="919" y="606"/>
                  </a:lnTo>
                  <a:lnTo>
                    <a:pt x="914" y="589"/>
                  </a:lnTo>
                  <a:lnTo>
                    <a:pt x="914" y="584"/>
                  </a:lnTo>
                  <a:lnTo>
                    <a:pt x="914" y="580"/>
                  </a:lnTo>
                  <a:lnTo>
                    <a:pt x="914" y="576"/>
                  </a:lnTo>
                  <a:lnTo>
                    <a:pt x="919" y="572"/>
                  </a:lnTo>
                  <a:lnTo>
                    <a:pt x="919" y="563"/>
                  </a:lnTo>
                  <a:lnTo>
                    <a:pt x="919" y="559"/>
                  </a:lnTo>
                  <a:lnTo>
                    <a:pt x="923" y="546"/>
                  </a:lnTo>
                  <a:lnTo>
                    <a:pt x="923" y="542"/>
                  </a:lnTo>
                  <a:lnTo>
                    <a:pt x="923" y="538"/>
                  </a:lnTo>
                  <a:lnTo>
                    <a:pt x="923" y="534"/>
                  </a:lnTo>
                  <a:lnTo>
                    <a:pt x="923" y="529"/>
                  </a:lnTo>
                  <a:lnTo>
                    <a:pt x="923" y="525"/>
                  </a:lnTo>
                  <a:lnTo>
                    <a:pt x="923" y="521"/>
                  </a:lnTo>
                  <a:lnTo>
                    <a:pt x="919" y="517"/>
                  </a:lnTo>
                  <a:lnTo>
                    <a:pt x="919" y="512"/>
                  </a:lnTo>
                  <a:lnTo>
                    <a:pt x="914" y="512"/>
                  </a:lnTo>
                  <a:lnTo>
                    <a:pt x="914" y="508"/>
                  </a:lnTo>
                  <a:lnTo>
                    <a:pt x="906" y="508"/>
                  </a:lnTo>
                  <a:lnTo>
                    <a:pt x="902" y="508"/>
                  </a:lnTo>
                  <a:lnTo>
                    <a:pt x="885" y="504"/>
                  </a:lnTo>
                  <a:lnTo>
                    <a:pt x="881" y="504"/>
                  </a:lnTo>
                  <a:lnTo>
                    <a:pt x="872" y="504"/>
                  </a:lnTo>
                  <a:lnTo>
                    <a:pt x="864" y="504"/>
                  </a:lnTo>
                  <a:lnTo>
                    <a:pt x="855" y="500"/>
                  </a:lnTo>
                  <a:lnTo>
                    <a:pt x="851" y="500"/>
                  </a:lnTo>
                  <a:lnTo>
                    <a:pt x="838" y="496"/>
                  </a:lnTo>
                  <a:lnTo>
                    <a:pt x="830" y="491"/>
                  </a:lnTo>
                  <a:lnTo>
                    <a:pt x="821" y="487"/>
                  </a:lnTo>
                  <a:lnTo>
                    <a:pt x="813" y="483"/>
                  </a:lnTo>
                  <a:lnTo>
                    <a:pt x="804" y="479"/>
                  </a:lnTo>
                  <a:lnTo>
                    <a:pt x="796" y="470"/>
                  </a:lnTo>
                  <a:lnTo>
                    <a:pt x="783" y="462"/>
                  </a:lnTo>
                  <a:lnTo>
                    <a:pt x="775" y="457"/>
                  </a:lnTo>
                  <a:lnTo>
                    <a:pt x="766" y="449"/>
                  </a:lnTo>
                  <a:lnTo>
                    <a:pt x="758" y="445"/>
                  </a:lnTo>
                  <a:lnTo>
                    <a:pt x="749" y="436"/>
                  </a:lnTo>
                  <a:lnTo>
                    <a:pt x="745" y="432"/>
                  </a:lnTo>
                  <a:lnTo>
                    <a:pt x="741" y="428"/>
                  </a:lnTo>
                  <a:lnTo>
                    <a:pt x="737" y="424"/>
                  </a:lnTo>
                  <a:lnTo>
                    <a:pt x="732" y="415"/>
                  </a:lnTo>
                  <a:lnTo>
                    <a:pt x="728" y="411"/>
                  </a:lnTo>
                  <a:lnTo>
                    <a:pt x="724" y="407"/>
                  </a:lnTo>
                  <a:lnTo>
                    <a:pt x="716" y="398"/>
                  </a:lnTo>
                  <a:lnTo>
                    <a:pt x="707" y="394"/>
                  </a:lnTo>
                  <a:lnTo>
                    <a:pt x="707" y="390"/>
                  </a:lnTo>
                  <a:lnTo>
                    <a:pt x="703" y="390"/>
                  </a:lnTo>
                  <a:lnTo>
                    <a:pt x="703" y="385"/>
                  </a:lnTo>
                  <a:lnTo>
                    <a:pt x="703" y="381"/>
                  </a:lnTo>
                  <a:lnTo>
                    <a:pt x="699" y="381"/>
                  </a:lnTo>
                  <a:lnTo>
                    <a:pt x="699" y="377"/>
                  </a:lnTo>
                  <a:lnTo>
                    <a:pt x="699" y="373"/>
                  </a:lnTo>
                  <a:lnTo>
                    <a:pt x="699" y="368"/>
                  </a:lnTo>
                  <a:lnTo>
                    <a:pt x="699" y="356"/>
                  </a:lnTo>
                  <a:lnTo>
                    <a:pt x="699" y="352"/>
                  </a:lnTo>
                  <a:lnTo>
                    <a:pt x="699" y="347"/>
                  </a:lnTo>
                  <a:lnTo>
                    <a:pt x="694" y="343"/>
                  </a:lnTo>
                  <a:lnTo>
                    <a:pt x="690" y="339"/>
                  </a:lnTo>
                  <a:lnTo>
                    <a:pt x="686" y="335"/>
                  </a:lnTo>
                  <a:lnTo>
                    <a:pt x="682" y="330"/>
                  </a:lnTo>
                  <a:lnTo>
                    <a:pt x="677" y="326"/>
                  </a:lnTo>
                  <a:lnTo>
                    <a:pt x="660" y="318"/>
                  </a:lnTo>
                  <a:lnTo>
                    <a:pt x="656" y="318"/>
                  </a:lnTo>
                  <a:lnTo>
                    <a:pt x="652" y="313"/>
                  </a:lnTo>
                  <a:lnTo>
                    <a:pt x="648" y="313"/>
                  </a:lnTo>
                  <a:lnTo>
                    <a:pt x="648" y="309"/>
                  </a:lnTo>
                  <a:lnTo>
                    <a:pt x="644" y="305"/>
                  </a:lnTo>
                  <a:lnTo>
                    <a:pt x="639" y="301"/>
                  </a:lnTo>
                  <a:lnTo>
                    <a:pt x="635" y="292"/>
                  </a:lnTo>
                  <a:lnTo>
                    <a:pt x="631" y="288"/>
                  </a:lnTo>
                  <a:lnTo>
                    <a:pt x="631" y="284"/>
                  </a:lnTo>
                  <a:lnTo>
                    <a:pt x="627" y="284"/>
                  </a:lnTo>
                  <a:lnTo>
                    <a:pt x="622" y="280"/>
                  </a:lnTo>
                  <a:lnTo>
                    <a:pt x="618" y="280"/>
                  </a:lnTo>
                  <a:lnTo>
                    <a:pt x="614" y="280"/>
                  </a:lnTo>
                  <a:lnTo>
                    <a:pt x="610" y="280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89" y="292"/>
                  </a:lnTo>
                  <a:lnTo>
                    <a:pt x="584" y="297"/>
                  </a:lnTo>
                  <a:lnTo>
                    <a:pt x="546" y="318"/>
                  </a:lnTo>
                  <a:lnTo>
                    <a:pt x="533" y="322"/>
                  </a:lnTo>
                  <a:lnTo>
                    <a:pt x="529" y="326"/>
                  </a:lnTo>
                  <a:lnTo>
                    <a:pt x="525" y="326"/>
                  </a:lnTo>
                  <a:lnTo>
                    <a:pt x="521" y="330"/>
                  </a:lnTo>
                  <a:lnTo>
                    <a:pt x="512" y="326"/>
                  </a:lnTo>
                  <a:lnTo>
                    <a:pt x="508" y="326"/>
                  </a:lnTo>
                  <a:lnTo>
                    <a:pt x="504" y="326"/>
                  </a:lnTo>
                  <a:lnTo>
                    <a:pt x="500" y="322"/>
                  </a:lnTo>
                  <a:lnTo>
                    <a:pt x="491" y="322"/>
                  </a:lnTo>
                  <a:lnTo>
                    <a:pt x="487" y="313"/>
                  </a:lnTo>
                  <a:lnTo>
                    <a:pt x="483" y="313"/>
                  </a:lnTo>
                  <a:lnTo>
                    <a:pt x="478" y="309"/>
                  </a:lnTo>
                  <a:lnTo>
                    <a:pt x="474" y="305"/>
                  </a:lnTo>
                  <a:lnTo>
                    <a:pt x="470" y="297"/>
                  </a:lnTo>
                  <a:lnTo>
                    <a:pt x="466" y="292"/>
                  </a:lnTo>
                  <a:lnTo>
                    <a:pt x="466" y="284"/>
                  </a:lnTo>
                  <a:lnTo>
                    <a:pt x="462" y="280"/>
                  </a:lnTo>
                  <a:lnTo>
                    <a:pt x="457" y="267"/>
                  </a:lnTo>
                  <a:lnTo>
                    <a:pt x="457" y="263"/>
                  </a:lnTo>
                  <a:lnTo>
                    <a:pt x="457" y="254"/>
                  </a:lnTo>
                  <a:lnTo>
                    <a:pt x="457" y="250"/>
                  </a:lnTo>
                  <a:lnTo>
                    <a:pt x="457" y="246"/>
                  </a:lnTo>
                  <a:lnTo>
                    <a:pt x="457" y="241"/>
                  </a:lnTo>
                  <a:lnTo>
                    <a:pt x="462" y="229"/>
                  </a:lnTo>
                  <a:lnTo>
                    <a:pt x="466" y="220"/>
                  </a:lnTo>
                  <a:lnTo>
                    <a:pt x="466" y="216"/>
                  </a:lnTo>
                  <a:lnTo>
                    <a:pt x="466" y="212"/>
                  </a:lnTo>
                  <a:lnTo>
                    <a:pt x="470" y="203"/>
                  </a:lnTo>
                  <a:lnTo>
                    <a:pt x="470" y="182"/>
                  </a:lnTo>
                  <a:lnTo>
                    <a:pt x="470" y="174"/>
                  </a:lnTo>
                  <a:lnTo>
                    <a:pt x="470" y="157"/>
                  </a:lnTo>
                  <a:lnTo>
                    <a:pt x="474" y="144"/>
                  </a:lnTo>
                  <a:lnTo>
                    <a:pt x="474" y="140"/>
                  </a:lnTo>
                  <a:lnTo>
                    <a:pt x="474" y="136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8" y="114"/>
                  </a:lnTo>
                  <a:lnTo>
                    <a:pt x="478" y="110"/>
                  </a:lnTo>
                  <a:lnTo>
                    <a:pt x="478" y="106"/>
                  </a:lnTo>
                  <a:lnTo>
                    <a:pt x="478" y="102"/>
                  </a:lnTo>
                  <a:lnTo>
                    <a:pt x="474" y="93"/>
                  </a:lnTo>
                  <a:lnTo>
                    <a:pt x="470" y="89"/>
                  </a:lnTo>
                  <a:lnTo>
                    <a:pt x="466" y="81"/>
                  </a:lnTo>
                  <a:lnTo>
                    <a:pt x="466" y="76"/>
                  </a:lnTo>
                  <a:lnTo>
                    <a:pt x="453" y="51"/>
                  </a:lnTo>
                  <a:lnTo>
                    <a:pt x="449" y="47"/>
                  </a:lnTo>
                  <a:lnTo>
                    <a:pt x="453" y="43"/>
                  </a:lnTo>
                  <a:lnTo>
                    <a:pt x="462" y="34"/>
                  </a:lnTo>
                  <a:lnTo>
                    <a:pt x="470" y="26"/>
                  </a:lnTo>
                  <a:lnTo>
                    <a:pt x="474" y="21"/>
                  </a:lnTo>
                  <a:lnTo>
                    <a:pt x="478" y="17"/>
                  </a:lnTo>
                  <a:lnTo>
                    <a:pt x="483" y="13"/>
                  </a:lnTo>
                  <a:lnTo>
                    <a:pt x="487" y="9"/>
                  </a:lnTo>
                  <a:lnTo>
                    <a:pt x="495" y="4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7" y="0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1" y="9"/>
                  </a:lnTo>
                  <a:lnTo>
                    <a:pt x="525" y="13"/>
                  </a:lnTo>
                  <a:lnTo>
                    <a:pt x="546" y="30"/>
                  </a:lnTo>
                  <a:lnTo>
                    <a:pt x="555" y="38"/>
                  </a:lnTo>
                  <a:lnTo>
                    <a:pt x="559" y="43"/>
                  </a:lnTo>
                  <a:lnTo>
                    <a:pt x="563" y="47"/>
                  </a:lnTo>
                  <a:lnTo>
                    <a:pt x="563" y="51"/>
                  </a:lnTo>
                  <a:lnTo>
                    <a:pt x="567" y="55"/>
                  </a:lnTo>
                  <a:lnTo>
                    <a:pt x="572" y="64"/>
                  </a:lnTo>
                  <a:lnTo>
                    <a:pt x="572" y="68"/>
                  </a:lnTo>
                  <a:lnTo>
                    <a:pt x="576" y="72"/>
                  </a:lnTo>
                  <a:lnTo>
                    <a:pt x="576" y="76"/>
                  </a:lnTo>
                  <a:lnTo>
                    <a:pt x="580" y="81"/>
                  </a:lnTo>
                  <a:lnTo>
                    <a:pt x="584" y="85"/>
                  </a:lnTo>
                  <a:lnTo>
                    <a:pt x="589" y="89"/>
                  </a:lnTo>
                  <a:lnTo>
                    <a:pt x="593" y="93"/>
                  </a:lnTo>
                  <a:lnTo>
                    <a:pt x="597" y="93"/>
                  </a:lnTo>
                  <a:lnTo>
                    <a:pt x="605" y="98"/>
                  </a:lnTo>
                  <a:lnTo>
                    <a:pt x="610" y="98"/>
                  </a:lnTo>
                  <a:lnTo>
                    <a:pt x="627" y="106"/>
                  </a:lnTo>
                  <a:lnTo>
                    <a:pt x="631" y="106"/>
                  </a:lnTo>
                  <a:lnTo>
                    <a:pt x="635" y="106"/>
                  </a:lnTo>
                  <a:lnTo>
                    <a:pt x="639" y="110"/>
                  </a:lnTo>
                  <a:lnTo>
                    <a:pt x="644" y="110"/>
                  </a:lnTo>
                  <a:lnTo>
                    <a:pt x="648" y="106"/>
                  </a:lnTo>
                  <a:lnTo>
                    <a:pt x="652" y="106"/>
                  </a:lnTo>
                  <a:lnTo>
                    <a:pt x="660" y="106"/>
                  </a:lnTo>
                  <a:lnTo>
                    <a:pt x="669" y="102"/>
                  </a:lnTo>
                  <a:lnTo>
                    <a:pt x="677" y="102"/>
                  </a:lnTo>
                  <a:lnTo>
                    <a:pt x="686" y="102"/>
                  </a:lnTo>
                  <a:lnTo>
                    <a:pt x="699" y="102"/>
                  </a:lnTo>
                  <a:lnTo>
                    <a:pt x="707" y="98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4" y="93"/>
                  </a:lnTo>
                  <a:lnTo>
                    <a:pt x="728" y="89"/>
                  </a:lnTo>
                  <a:lnTo>
                    <a:pt x="732" y="85"/>
                  </a:lnTo>
                  <a:lnTo>
                    <a:pt x="737" y="76"/>
                  </a:lnTo>
                  <a:lnTo>
                    <a:pt x="741" y="72"/>
                  </a:lnTo>
                  <a:lnTo>
                    <a:pt x="741" y="68"/>
                  </a:lnTo>
                  <a:lnTo>
                    <a:pt x="745" y="64"/>
                  </a:lnTo>
                  <a:lnTo>
                    <a:pt x="749" y="47"/>
                  </a:lnTo>
                  <a:lnTo>
                    <a:pt x="754" y="43"/>
                  </a:lnTo>
                  <a:lnTo>
                    <a:pt x="754" y="34"/>
                  </a:lnTo>
                  <a:lnTo>
                    <a:pt x="758" y="34"/>
                  </a:lnTo>
                  <a:lnTo>
                    <a:pt x="762" y="26"/>
                  </a:lnTo>
                  <a:lnTo>
                    <a:pt x="766" y="21"/>
                  </a:lnTo>
                  <a:lnTo>
                    <a:pt x="771" y="17"/>
                  </a:lnTo>
                  <a:lnTo>
                    <a:pt x="779" y="9"/>
                  </a:lnTo>
                  <a:lnTo>
                    <a:pt x="783" y="4"/>
                  </a:lnTo>
                  <a:lnTo>
                    <a:pt x="787" y="4"/>
                  </a:lnTo>
                  <a:lnTo>
                    <a:pt x="792" y="4"/>
                  </a:lnTo>
                  <a:lnTo>
                    <a:pt x="796" y="4"/>
                  </a:lnTo>
                  <a:lnTo>
                    <a:pt x="800" y="4"/>
                  </a:lnTo>
                  <a:lnTo>
                    <a:pt x="804" y="4"/>
                  </a:lnTo>
                  <a:lnTo>
                    <a:pt x="809" y="9"/>
                  </a:lnTo>
                  <a:lnTo>
                    <a:pt x="813" y="9"/>
                  </a:lnTo>
                  <a:lnTo>
                    <a:pt x="817" y="13"/>
                  </a:lnTo>
                  <a:lnTo>
                    <a:pt x="826" y="17"/>
                  </a:lnTo>
                  <a:lnTo>
                    <a:pt x="838" y="30"/>
                  </a:lnTo>
                  <a:lnTo>
                    <a:pt x="847" y="38"/>
                  </a:lnTo>
                  <a:lnTo>
                    <a:pt x="859" y="47"/>
                  </a:lnTo>
                  <a:lnTo>
                    <a:pt x="868" y="51"/>
                  </a:lnTo>
                  <a:lnTo>
                    <a:pt x="872" y="55"/>
                  </a:lnTo>
                  <a:lnTo>
                    <a:pt x="881" y="68"/>
                  </a:lnTo>
                  <a:lnTo>
                    <a:pt x="885" y="68"/>
                  </a:lnTo>
                  <a:lnTo>
                    <a:pt x="885" y="72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902" y="81"/>
                  </a:lnTo>
                  <a:lnTo>
                    <a:pt x="910" y="85"/>
                  </a:lnTo>
                  <a:lnTo>
                    <a:pt x="919" y="85"/>
                  </a:lnTo>
                  <a:lnTo>
                    <a:pt x="953" y="98"/>
                  </a:lnTo>
                  <a:lnTo>
                    <a:pt x="961" y="102"/>
                  </a:lnTo>
                  <a:lnTo>
                    <a:pt x="970" y="106"/>
                  </a:lnTo>
                  <a:lnTo>
                    <a:pt x="982" y="110"/>
                  </a:lnTo>
                  <a:lnTo>
                    <a:pt x="986" y="114"/>
                  </a:lnTo>
                  <a:lnTo>
                    <a:pt x="995" y="119"/>
                  </a:lnTo>
                  <a:lnTo>
                    <a:pt x="1003" y="123"/>
                  </a:lnTo>
                  <a:lnTo>
                    <a:pt x="1008" y="127"/>
                  </a:lnTo>
                  <a:lnTo>
                    <a:pt x="1025" y="136"/>
                  </a:lnTo>
                  <a:lnTo>
                    <a:pt x="1029" y="140"/>
                  </a:lnTo>
                  <a:lnTo>
                    <a:pt x="1041" y="144"/>
                  </a:lnTo>
                  <a:lnTo>
                    <a:pt x="1058" y="157"/>
                  </a:lnTo>
                  <a:lnTo>
                    <a:pt x="1092" y="174"/>
                  </a:lnTo>
                  <a:lnTo>
                    <a:pt x="1105" y="182"/>
                  </a:lnTo>
                  <a:lnTo>
                    <a:pt x="1113" y="186"/>
                  </a:lnTo>
                  <a:lnTo>
                    <a:pt x="1126" y="191"/>
                  </a:lnTo>
                  <a:lnTo>
                    <a:pt x="1130" y="191"/>
                  </a:lnTo>
                  <a:lnTo>
                    <a:pt x="1135" y="195"/>
                  </a:lnTo>
                  <a:lnTo>
                    <a:pt x="1143" y="199"/>
                  </a:lnTo>
                  <a:lnTo>
                    <a:pt x="1160" y="216"/>
                  </a:lnTo>
                  <a:lnTo>
                    <a:pt x="1164" y="220"/>
                  </a:lnTo>
                  <a:lnTo>
                    <a:pt x="1177" y="229"/>
                  </a:lnTo>
                  <a:lnTo>
                    <a:pt x="1190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7" y="250"/>
                  </a:lnTo>
                  <a:lnTo>
                    <a:pt x="1219" y="258"/>
                  </a:lnTo>
                  <a:lnTo>
                    <a:pt x="1245" y="271"/>
                  </a:lnTo>
                  <a:lnTo>
                    <a:pt x="1270" y="284"/>
                  </a:lnTo>
                  <a:lnTo>
                    <a:pt x="1279" y="288"/>
                  </a:lnTo>
                  <a:lnTo>
                    <a:pt x="1291" y="292"/>
                  </a:lnTo>
                  <a:lnTo>
                    <a:pt x="1304" y="301"/>
                  </a:lnTo>
                  <a:lnTo>
                    <a:pt x="1308" y="301"/>
                  </a:lnTo>
                  <a:lnTo>
                    <a:pt x="1312" y="305"/>
                  </a:lnTo>
                  <a:lnTo>
                    <a:pt x="1329" y="318"/>
                  </a:lnTo>
                  <a:lnTo>
                    <a:pt x="1334" y="318"/>
                  </a:lnTo>
                  <a:lnTo>
                    <a:pt x="1338" y="322"/>
                  </a:lnTo>
                  <a:lnTo>
                    <a:pt x="1342" y="322"/>
                  </a:lnTo>
                  <a:lnTo>
                    <a:pt x="1363" y="330"/>
                  </a:lnTo>
                  <a:lnTo>
                    <a:pt x="1372" y="330"/>
                  </a:lnTo>
                  <a:lnTo>
                    <a:pt x="1376" y="335"/>
                  </a:lnTo>
                  <a:lnTo>
                    <a:pt x="1380" y="335"/>
                  </a:lnTo>
                  <a:lnTo>
                    <a:pt x="1384" y="335"/>
                  </a:lnTo>
                  <a:lnTo>
                    <a:pt x="1389" y="335"/>
                  </a:lnTo>
                  <a:lnTo>
                    <a:pt x="1389" y="330"/>
                  </a:lnTo>
                  <a:lnTo>
                    <a:pt x="1393" y="330"/>
                  </a:lnTo>
                  <a:lnTo>
                    <a:pt x="1397" y="330"/>
                  </a:lnTo>
                  <a:lnTo>
                    <a:pt x="1401" y="330"/>
                  </a:lnTo>
                  <a:lnTo>
                    <a:pt x="1410" y="330"/>
                  </a:lnTo>
                  <a:lnTo>
                    <a:pt x="1414" y="330"/>
                  </a:lnTo>
                  <a:lnTo>
                    <a:pt x="1427" y="330"/>
                  </a:lnTo>
                  <a:lnTo>
                    <a:pt x="1435" y="330"/>
                  </a:lnTo>
                  <a:lnTo>
                    <a:pt x="1439" y="330"/>
                  </a:lnTo>
                  <a:lnTo>
                    <a:pt x="1448" y="330"/>
                  </a:lnTo>
                  <a:lnTo>
                    <a:pt x="1461" y="330"/>
                  </a:lnTo>
                  <a:lnTo>
                    <a:pt x="1469" y="330"/>
                  </a:lnTo>
                  <a:lnTo>
                    <a:pt x="1478" y="330"/>
                  </a:lnTo>
                  <a:lnTo>
                    <a:pt x="1482" y="335"/>
                  </a:lnTo>
                  <a:lnTo>
                    <a:pt x="1490" y="335"/>
                  </a:lnTo>
                  <a:lnTo>
                    <a:pt x="1494" y="335"/>
                  </a:lnTo>
                  <a:lnTo>
                    <a:pt x="1499" y="339"/>
                  </a:lnTo>
                  <a:lnTo>
                    <a:pt x="1503" y="339"/>
                  </a:lnTo>
                  <a:lnTo>
                    <a:pt x="1507" y="343"/>
                  </a:lnTo>
                  <a:lnTo>
                    <a:pt x="1511" y="347"/>
                  </a:lnTo>
                  <a:lnTo>
                    <a:pt x="1516" y="352"/>
                  </a:lnTo>
                  <a:lnTo>
                    <a:pt x="1524" y="356"/>
                  </a:lnTo>
                  <a:lnTo>
                    <a:pt x="1528" y="360"/>
                  </a:lnTo>
                  <a:lnTo>
                    <a:pt x="1550" y="381"/>
                  </a:lnTo>
                  <a:lnTo>
                    <a:pt x="1554" y="381"/>
                  </a:lnTo>
                  <a:lnTo>
                    <a:pt x="1558" y="385"/>
                  </a:lnTo>
                  <a:lnTo>
                    <a:pt x="1562" y="390"/>
                  </a:lnTo>
                  <a:lnTo>
                    <a:pt x="1566" y="390"/>
                  </a:lnTo>
                  <a:lnTo>
                    <a:pt x="1571" y="394"/>
                  </a:lnTo>
                  <a:lnTo>
                    <a:pt x="1579" y="398"/>
                  </a:lnTo>
                  <a:lnTo>
                    <a:pt x="1592" y="402"/>
                  </a:lnTo>
                  <a:lnTo>
                    <a:pt x="1600" y="407"/>
                  </a:lnTo>
                  <a:lnTo>
                    <a:pt x="1609" y="407"/>
                  </a:lnTo>
                  <a:lnTo>
                    <a:pt x="1613" y="411"/>
                  </a:lnTo>
                  <a:lnTo>
                    <a:pt x="1621" y="411"/>
                  </a:lnTo>
                  <a:lnTo>
                    <a:pt x="1630" y="411"/>
                  </a:lnTo>
                  <a:lnTo>
                    <a:pt x="1634" y="415"/>
                  </a:lnTo>
                  <a:lnTo>
                    <a:pt x="1647" y="415"/>
                  </a:lnTo>
                  <a:lnTo>
                    <a:pt x="1651" y="415"/>
                  </a:lnTo>
                  <a:lnTo>
                    <a:pt x="1660" y="415"/>
                  </a:lnTo>
                  <a:lnTo>
                    <a:pt x="1668" y="415"/>
                  </a:lnTo>
                  <a:lnTo>
                    <a:pt x="1672" y="415"/>
                  </a:lnTo>
                  <a:lnTo>
                    <a:pt x="1693" y="419"/>
                  </a:lnTo>
                  <a:lnTo>
                    <a:pt x="1698" y="419"/>
                  </a:lnTo>
                  <a:lnTo>
                    <a:pt x="1702" y="419"/>
                  </a:lnTo>
                  <a:lnTo>
                    <a:pt x="1706" y="419"/>
                  </a:lnTo>
                  <a:lnTo>
                    <a:pt x="1710" y="424"/>
                  </a:lnTo>
                  <a:lnTo>
                    <a:pt x="1715" y="424"/>
                  </a:lnTo>
                  <a:lnTo>
                    <a:pt x="1719" y="424"/>
                  </a:lnTo>
                  <a:lnTo>
                    <a:pt x="1719" y="428"/>
                  </a:lnTo>
                  <a:lnTo>
                    <a:pt x="1723" y="432"/>
                  </a:lnTo>
                  <a:lnTo>
                    <a:pt x="1727" y="436"/>
                  </a:lnTo>
                  <a:lnTo>
                    <a:pt x="1732" y="440"/>
                  </a:lnTo>
                  <a:lnTo>
                    <a:pt x="1732" y="445"/>
                  </a:lnTo>
                  <a:lnTo>
                    <a:pt x="1736" y="449"/>
                  </a:lnTo>
                  <a:lnTo>
                    <a:pt x="1736" y="457"/>
                  </a:lnTo>
                  <a:lnTo>
                    <a:pt x="1740" y="462"/>
                  </a:lnTo>
                  <a:lnTo>
                    <a:pt x="1740" y="470"/>
                  </a:lnTo>
                  <a:lnTo>
                    <a:pt x="1740" y="487"/>
                  </a:lnTo>
                  <a:lnTo>
                    <a:pt x="1740" y="491"/>
                  </a:lnTo>
                  <a:lnTo>
                    <a:pt x="1740" y="500"/>
                  </a:lnTo>
                  <a:lnTo>
                    <a:pt x="1740" y="508"/>
                  </a:lnTo>
                  <a:lnTo>
                    <a:pt x="1740" y="517"/>
                  </a:lnTo>
                  <a:lnTo>
                    <a:pt x="1740" y="521"/>
                  </a:lnTo>
                  <a:lnTo>
                    <a:pt x="1740" y="525"/>
                  </a:lnTo>
                  <a:lnTo>
                    <a:pt x="1736" y="529"/>
                  </a:lnTo>
                  <a:lnTo>
                    <a:pt x="1736" y="534"/>
                  </a:lnTo>
                  <a:lnTo>
                    <a:pt x="1732" y="542"/>
                  </a:lnTo>
                  <a:lnTo>
                    <a:pt x="1719" y="555"/>
                  </a:lnTo>
                  <a:lnTo>
                    <a:pt x="1710" y="576"/>
                  </a:lnTo>
                  <a:lnTo>
                    <a:pt x="1693" y="597"/>
                  </a:lnTo>
                  <a:lnTo>
                    <a:pt x="1685" y="614"/>
                  </a:lnTo>
                  <a:lnTo>
                    <a:pt x="1677" y="623"/>
                  </a:lnTo>
                  <a:lnTo>
                    <a:pt x="1668" y="639"/>
                  </a:lnTo>
                  <a:lnTo>
                    <a:pt x="1668" y="644"/>
                  </a:lnTo>
                  <a:lnTo>
                    <a:pt x="1664" y="644"/>
                  </a:lnTo>
                  <a:lnTo>
                    <a:pt x="1660" y="644"/>
                  </a:lnTo>
                  <a:lnTo>
                    <a:pt x="1655" y="644"/>
                  </a:lnTo>
                  <a:lnTo>
                    <a:pt x="1651" y="644"/>
                  </a:lnTo>
                  <a:lnTo>
                    <a:pt x="1647" y="644"/>
                  </a:lnTo>
                  <a:lnTo>
                    <a:pt x="1643" y="639"/>
                  </a:lnTo>
                  <a:lnTo>
                    <a:pt x="1638" y="639"/>
                  </a:lnTo>
                  <a:lnTo>
                    <a:pt x="1638" y="635"/>
                  </a:lnTo>
                  <a:lnTo>
                    <a:pt x="1634" y="635"/>
                  </a:lnTo>
                  <a:lnTo>
                    <a:pt x="1630" y="635"/>
                  </a:lnTo>
                  <a:lnTo>
                    <a:pt x="1626" y="639"/>
                  </a:lnTo>
                  <a:lnTo>
                    <a:pt x="1621" y="639"/>
                  </a:lnTo>
                  <a:lnTo>
                    <a:pt x="1617" y="644"/>
                  </a:lnTo>
                  <a:lnTo>
                    <a:pt x="1605" y="652"/>
                  </a:lnTo>
                  <a:lnTo>
                    <a:pt x="1600" y="652"/>
                  </a:lnTo>
                  <a:lnTo>
                    <a:pt x="1600" y="656"/>
                  </a:lnTo>
                  <a:lnTo>
                    <a:pt x="1596" y="656"/>
                  </a:lnTo>
                  <a:lnTo>
                    <a:pt x="1592" y="656"/>
                  </a:lnTo>
                  <a:lnTo>
                    <a:pt x="1588" y="656"/>
                  </a:lnTo>
                  <a:lnTo>
                    <a:pt x="1583" y="656"/>
                  </a:lnTo>
                  <a:lnTo>
                    <a:pt x="1579" y="652"/>
                  </a:lnTo>
                  <a:lnTo>
                    <a:pt x="1575" y="652"/>
                  </a:lnTo>
                  <a:lnTo>
                    <a:pt x="1571" y="648"/>
                  </a:lnTo>
                  <a:lnTo>
                    <a:pt x="1566" y="644"/>
                  </a:lnTo>
                  <a:lnTo>
                    <a:pt x="1562" y="639"/>
                  </a:lnTo>
                  <a:lnTo>
                    <a:pt x="1554" y="623"/>
                  </a:lnTo>
                  <a:lnTo>
                    <a:pt x="1550" y="618"/>
                  </a:lnTo>
                  <a:lnTo>
                    <a:pt x="1545" y="618"/>
                  </a:lnTo>
                  <a:lnTo>
                    <a:pt x="1545" y="614"/>
                  </a:lnTo>
                  <a:lnTo>
                    <a:pt x="1541" y="614"/>
                  </a:lnTo>
                  <a:lnTo>
                    <a:pt x="1541" y="618"/>
                  </a:lnTo>
                  <a:lnTo>
                    <a:pt x="1537" y="623"/>
                  </a:lnTo>
                  <a:lnTo>
                    <a:pt x="1533" y="627"/>
                  </a:lnTo>
                  <a:lnTo>
                    <a:pt x="1524" y="639"/>
                  </a:lnTo>
                  <a:lnTo>
                    <a:pt x="1520" y="644"/>
                  </a:lnTo>
                  <a:lnTo>
                    <a:pt x="1516" y="648"/>
                  </a:lnTo>
                  <a:lnTo>
                    <a:pt x="1511" y="656"/>
                  </a:lnTo>
                  <a:lnTo>
                    <a:pt x="1507" y="656"/>
                  </a:lnTo>
                  <a:lnTo>
                    <a:pt x="1507" y="661"/>
                  </a:lnTo>
                  <a:lnTo>
                    <a:pt x="1503" y="665"/>
                  </a:lnTo>
                  <a:lnTo>
                    <a:pt x="1503" y="669"/>
                  </a:lnTo>
                  <a:lnTo>
                    <a:pt x="1507" y="669"/>
                  </a:lnTo>
                  <a:lnTo>
                    <a:pt x="1507" y="673"/>
                  </a:lnTo>
                  <a:lnTo>
                    <a:pt x="1511" y="678"/>
                  </a:lnTo>
                  <a:lnTo>
                    <a:pt x="1511" y="682"/>
                  </a:lnTo>
                  <a:lnTo>
                    <a:pt x="1511" y="699"/>
                  </a:lnTo>
                  <a:lnTo>
                    <a:pt x="1511" y="703"/>
                  </a:lnTo>
                  <a:lnTo>
                    <a:pt x="1516" y="707"/>
                  </a:lnTo>
                  <a:lnTo>
                    <a:pt x="1516" y="711"/>
                  </a:lnTo>
                  <a:lnTo>
                    <a:pt x="1520" y="716"/>
                  </a:lnTo>
                  <a:lnTo>
                    <a:pt x="1524" y="720"/>
                  </a:lnTo>
                  <a:lnTo>
                    <a:pt x="1524" y="724"/>
                  </a:lnTo>
                  <a:lnTo>
                    <a:pt x="1524" y="728"/>
                  </a:lnTo>
                  <a:lnTo>
                    <a:pt x="1524" y="737"/>
                  </a:lnTo>
                  <a:lnTo>
                    <a:pt x="1528" y="741"/>
                  </a:lnTo>
                  <a:lnTo>
                    <a:pt x="1528" y="745"/>
                  </a:lnTo>
                  <a:lnTo>
                    <a:pt x="1533" y="750"/>
                  </a:lnTo>
                  <a:lnTo>
                    <a:pt x="1541" y="754"/>
                  </a:lnTo>
                  <a:lnTo>
                    <a:pt x="1545" y="758"/>
                  </a:lnTo>
                  <a:lnTo>
                    <a:pt x="1550" y="762"/>
                  </a:lnTo>
                  <a:lnTo>
                    <a:pt x="1554" y="762"/>
                  </a:lnTo>
                  <a:lnTo>
                    <a:pt x="1558" y="762"/>
                  </a:lnTo>
                  <a:lnTo>
                    <a:pt x="1571" y="766"/>
                  </a:lnTo>
                  <a:lnTo>
                    <a:pt x="1575" y="766"/>
                  </a:lnTo>
                  <a:lnTo>
                    <a:pt x="1579" y="766"/>
                  </a:lnTo>
                  <a:lnTo>
                    <a:pt x="1583" y="766"/>
                  </a:lnTo>
                  <a:lnTo>
                    <a:pt x="1583" y="771"/>
                  </a:lnTo>
                  <a:lnTo>
                    <a:pt x="1588" y="771"/>
                  </a:lnTo>
                  <a:lnTo>
                    <a:pt x="1588" y="775"/>
                  </a:lnTo>
                  <a:lnTo>
                    <a:pt x="1588" y="779"/>
                  </a:lnTo>
                  <a:lnTo>
                    <a:pt x="1592" y="779"/>
                  </a:lnTo>
                  <a:lnTo>
                    <a:pt x="1592" y="792"/>
                  </a:lnTo>
                  <a:lnTo>
                    <a:pt x="1596" y="792"/>
                  </a:lnTo>
                  <a:lnTo>
                    <a:pt x="1596" y="796"/>
                  </a:lnTo>
                  <a:lnTo>
                    <a:pt x="1600" y="800"/>
                  </a:lnTo>
                  <a:lnTo>
                    <a:pt x="1605" y="809"/>
                  </a:lnTo>
                  <a:lnTo>
                    <a:pt x="1609" y="809"/>
                  </a:lnTo>
                  <a:lnTo>
                    <a:pt x="1613" y="817"/>
                  </a:lnTo>
                  <a:lnTo>
                    <a:pt x="1617" y="826"/>
                  </a:lnTo>
                  <a:lnTo>
                    <a:pt x="1621" y="830"/>
                  </a:lnTo>
                  <a:lnTo>
                    <a:pt x="1626" y="838"/>
                  </a:lnTo>
                  <a:lnTo>
                    <a:pt x="1626" y="843"/>
                  </a:lnTo>
                  <a:lnTo>
                    <a:pt x="1626" y="847"/>
                  </a:lnTo>
                  <a:lnTo>
                    <a:pt x="1626" y="860"/>
                  </a:lnTo>
                  <a:lnTo>
                    <a:pt x="1626" y="872"/>
                  </a:lnTo>
                  <a:lnTo>
                    <a:pt x="1626" y="893"/>
                  </a:lnTo>
                  <a:lnTo>
                    <a:pt x="1626" y="915"/>
                  </a:lnTo>
                  <a:lnTo>
                    <a:pt x="1630" y="923"/>
                  </a:lnTo>
                  <a:lnTo>
                    <a:pt x="1630" y="932"/>
                  </a:lnTo>
                  <a:lnTo>
                    <a:pt x="1630" y="940"/>
                  </a:lnTo>
                  <a:lnTo>
                    <a:pt x="1634" y="944"/>
                  </a:lnTo>
                  <a:lnTo>
                    <a:pt x="1634" y="949"/>
                  </a:lnTo>
                  <a:lnTo>
                    <a:pt x="1638" y="953"/>
                  </a:lnTo>
                  <a:lnTo>
                    <a:pt x="1638" y="957"/>
                  </a:lnTo>
                  <a:lnTo>
                    <a:pt x="1643" y="965"/>
                  </a:lnTo>
                  <a:lnTo>
                    <a:pt x="1655" y="978"/>
                  </a:lnTo>
                  <a:lnTo>
                    <a:pt x="1660" y="987"/>
                  </a:lnTo>
                  <a:lnTo>
                    <a:pt x="1664" y="987"/>
                  </a:lnTo>
                  <a:lnTo>
                    <a:pt x="1664" y="995"/>
                  </a:lnTo>
                  <a:lnTo>
                    <a:pt x="1664" y="999"/>
                  </a:lnTo>
                  <a:lnTo>
                    <a:pt x="1668" y="1004"/>
                  </a:lnTo>
                  <a:lnTo>
                    <a:pt x="1668" y="1008"/>
                  </a:lnTo>
                  <a:lnTo>
                    <a:pt x="1668" y="1016"/>
                  </a:lnTo>
                  <a:lnTo>
                    <a:pt x="1664" y="1020"/>
                  </a:lnTo>
                  <a:lnTo>
                    <a:pt x="1664" y="1025"/>
                  </a:lnTo>
                  <a:lnTo>
                    <a:pt x="1660" y="1029"/>
                  </a:lnTo>
                  <a:lnTo>
                    <a:pt x="1660" y="1033"/>
                  </a:lnTo>
                  <a:lnTo>
                    <a:pt x="1651" y="1046"/>
                  </a:lnTo>
                  <a:lnTo>
                    <a:pt x="1647" y="1054"/>
                  </a:lnTo>
                  <a:lnTo>
                    <a:pt x="1647" y="1059"/>
                  </a:lnTo>
                  <a:lnTo>
                    <a:pt x="1643" y="1063"/>
                  </a:lnTo>
                  <a:lnTo>
                    <a:pt x="1643" y="1067"/>
                  </a:lnTo>
                  <a:lnTo>
                    <a:pt x="1643" y="1071"/>
                  </a:lnTo>
                  <a:lnTo>
                    <a:pt x="1638" y="1076"/>
                  </a:lnTo>
                  <a:lnTo>
                    <a:pt x="1638" y="1080"/>
                  </a:lnTo>
                  <a:lnTo>
                    <a:pt x="1638" y="1084"/>
                  </a:lnTo>
                  <a:lnTo>
                    <a:pt x="1638" y="1092"/>
                  </a:lnTo>
                  <a:lnTo>
                    <a:pt x="1638" y="1097"/>
                  </a:lnTo>
                  <a:lnTo>
                    <a:pt x="1643" y="1101"/>
                  </a:lnTo>
                  <a:lnTo>
                    <a:pt x="1643" y="1105"/>
                  </a:lnTo>
                  <a:lnTo>
                    <a:pt x="1643" y="1109"/>
                  </a:lnTo>
                  <a:lnTo>
                    <a:pt x="1647" y="1114"/>
                  </a:lnTo>
                  <a:lnTo>
                    <a:pt x="1647" y="1118"/>
                  </a:lnTo>
                  <a:lnTo>
                    <a:pt x="1651" y="1122"/>
                  </a:lnTo>
                  <a:lnTo>
                    <a:pt x="1655" y="1122"/>
                  </a:lnTo>
                  <a:lnTo>
                    <a:pt x="1655" y="1126"/>
                  </a:lnTo>
                  <a:lnTo>
                    <a:pt x="1668" y="1139"/>
                  </a:lnTo>
                  <a:lnTo>
                    <a:pt x="1672" y="1143"/>
                  </a:lnTo>
                  <a:lnTo>
                    <a:pt x="1672" y="1148"/>
                  </a:lnTo>
                  <a:lnTo>
                    <a:pt x="1672" y="1156"/>
                  </a:lnTo>
                  <a:lnTo>
                    <a:pt x="1672" y="1164"/>
                  </a:lnTo>
                  <a:lnTo>
                    <a:pt x="1672" y="1169"/>
                  </a:lnTo>
                  <a:lnTo>
                    <a:pt x="1677" y="1181"/>
                  </a:lnTo>
                  <a:lnTo>
                    <a:pt x="1681" y="1190"/>
                  </a:lnTo>
                  <a:lnTo>
                    <a:pt x="1685" y="1224"/>
                  </a:lnTo>
                  <a:lnTo>
                    <a:pt x="1689" y="1236"/>
                  </a:lnTo>
                  <a:lnTo>
                    <a:pt x="1689" y="1253"/>
                  </a:lnTo>
                  <a:lnTo>
                    <a:pt x="1689" y="1258"/>
                  </a:lnTo>
                  <a:lnTo>
                    <a:pt x="1689" y="1262"/>
                  </a:lnTo>
                  <a:lnTo>
                    <a:pt x="1689" y="1266"/>
                  </a:lnTo>
                  <a:lnTo>
                    <a:pt x="1689" y="1270"/>
                  </a:lnTo>
                  <a:lnTo>
                    <a:pt x="1685" y="1275"/>
                  </a:lnTo>
                  <a:lnTo>
                    <a:pt x="1681" y="1279"/>
                  </a:lnTo>
                  <a:lnTo>
                    <a:pt x="1677" y="1283"/>
                  </a:lnTo>
                  <a:lnTo>
                    <a:pt x="1672" y="1283"/>
                  </a:lnTo>
                  <a:lnTo>
                    <a:pt x="1668" y="1287"/>
                  </a:lnTo>
                  <a:lnTo>
                    <a:pt x="1668" y="1283"/>
                  </a:lnTo>
                  <a:lnTo>
                    <a:pt x="1664" y="1283"/>
                  </a:lnTo>
                  <a:lnTo>
                    <a:pt x="1660" y="1283"/>
                  </a:lnTo>
                  <a:lnTo>
                    <a:pt x="1655" y="1279"/>
                  </a:lnTo>
                  <a:lnTo>
                    <a:pt x="1651" y="1275"/>
                  </a:lnTo>
                  <a:lnTo>
                    <a:pt x="1651" y="1270"/>
                  </a:lnTo>
                  <a:lnTo>
                    <a:pt x="1647" y="1270"/>
                  </a:lnTo>
                  <a:lnTo>
                    <a:pt x="1643" y="1275"/>
                  </a:lnTo>
                  <a:lnTo>
                    <a:pt x="1643" y="1279"/>
                  </a:lnTo>
                  <a:lnTo>
                    <a:pt x="1638" y="1279"/>
                  </a:lnTo>
                  <a:lnTo>
                    <a:pt x="1638" y="1283"/>
                  </a:lnTo>
                  <a:lnTo>
                    <a:pt x="1638" y="1287"/>
                  </a:lnTo>
                  <a:lnTo>
                    <a:pt x="1638" y="1291"/>
                  </a:lnTo>
                  <a:lnTo>
                    <a:pt x="1638" y="1300"/>
                  </a:lnTo>
                  <a:lnTo>
                    <a:pt x="1638" y="1313"/>
                  </a:lnTo>
                  <a:lnTo>
                    <a:pt x="1638" y="1321"/>
                  </a:lnTo>
                  <a:lnTo>
                    <a:pt x="1638" y="1325"/>
                  </a:lnTo>
                  <a:lnTo>
                    <a:pt x="1638" y="1330"/>
                  </a:lnTo>
                  <a:lnTo>
                    <a:pt x="1634" y="1334"/>
                  </a:lnTo>
                  <a:lnTo>
                    <a:pt x="1634" y="1342"/>
                  </a:lnTo>
                  <a:lnTo>
                    <a:pt x="1621" y="1380"/>
                  </a:lnTo>
                  <a:lnTo>
                    <a:pt x="1621" y="1389"/>
                  </a:lnTo>
                  <a:lnTo>
                    <a:pt x="1617" y="1397"/>
                  </a:lnTo>
                  <a:lnTo>
                    <a:pt x="1617" y="1410"/>
                  </a:lnTo>
                  <a:lnTo>
                    <a:pt x="1617" y="1414"/>
                  </a:lnTo>
                  <a:lnTo>
                    <a:pt x="1617" y="1427"/>
                  </a:lnTo>
                  <a:lnTo>
                    <a:pt x="1621" y="1435"/>
                  </a:lnTo>
                  <a:lnTo>
                    <a:pt x="1621" y="1440"/>
                  </a:lnTo>
                  <a:lnTo>
                    <a:pt x="1621" y="1448"/>
                  </a:lnTo>
                  <a:lnTo>
                    <a:pt x="1626" y="1457"/>
                  </a:lnTo>
                  <a:lnTo>
                    <a:pt x="1630" y="1465"/>
                  </a:lnTo>
                  <a:lnTo>
                    <a:pt x="1621" y="1469"/>
                  </a:lnTo>
                  <a:lnTo>
                    <a:pt x="1609" y="1474"/>
                  </a:lnTo>
                  <a:lnTo>
                    <a:pt x="1571" y="1490"/>
                  </a:lnTo>
                  <a:lnTo>
                    <a:pt x="1554" y="1495"/>
                  </a:lnTo>
                  <a:lnTo>
                    <a:pt x="1528" y="1503"/>
                  </a:lnTo>
                  <a:lnTo>
                    <a:pt x="1507" y="1512"/>
                  </a:lnTo>
                  <a:lnTo>
                    <a:pt x="1490" y="1516"/>
                  </a:lnTo>
                  <a:lnTo>
                    <a:pt x="1478" y="1520"/>
                  </a:lnTo>
                  <a:lnTo>
                    <a:pt x="1465" y="1520"/>
                  </a:lnTo>
                  <a:lnTo>
                    <a:pt x="1456" y="1520"/>
                  </a:lnTo>
                  <a:lnTo>
                    <a:pt x="1439" y="1524"/>
                  </a:lnTo>
                  <a:lnTo>
                    <a:pt x="1427" y="1524"/>
                  </a:lnTo>
                  <a:lnTo>
                    <a:pt x="1372" y="1533"/>
                  </a:lnTo>
                  <a:lnTo>
                    <a:pt x="1359" y="1537"/>
                  </a:lnTo>
                  <a:lnTo>
                    <a:pt x="1351" y="1537"/>
                  </a:lnTo>
                  <a:lnTo>
                    <a:pt x="1346" y="1537"/>
                  </a:lnTo>
                  <a:lnTo>
                    <a:pt x="1338" y="1537"/>
                  </a:lnTo>
                  <a:lnTo>
                    <a:pt x="1334" y="1537"/>
                  </a:lnTo>
                  <a:lnTo>
                    <a:pt x="1329" y="1537"/>
                  </a:lnTo>
                  <a:lnTo>
                    <a:pt x="1321" y="1537"/>
                  </a:lnTo>
                  <a:lnTo>
                    <a:pt x="1317" y="1537"/>
                  </a:lnTo>
                  <a:lnTo>
                    <a:pt x="1312" y="1533"/>
                  </a:lnTo>
                  <a:lnTo>
                    <a:pt x="1308" y="1533"/>
                  </a:lnTo>
                  <a:lnTo>
                    <a:pt x="1308" y="1529"/>
                  </a:lnTo>
                  <a:lnTo>
                    <a:pt x="1304" y="1529"/>
                  </a:lnTo>
                  <a:lnTo>
                    <a:pt x="1304" y="1524"/>
                  </a:lnTo>
                  <a:lnTo>
                    <a:pt x="1304" y="1520"/>
                  </a:lnTo>
                  <a:lnTo>
                    <a:pt x="1308" y="1516"/>
                  </a:lnTo>
                  <a:lnTo>
                    <a:pt x="1308" y="1512"/>
                  </a:lnTo>
                  <a:lnTo>
                    <a:pt x="1312" y="1507"/>
                  </a:lnTo>
                  <a:lnTo>
                    <a:pt x="1317" y="1503"/>
                  </a:lnTo>
                  <a:lnTo>
                    <a:pt x="1317" y="1499"/>
                  </a:lnTo>
                  <a:lnTo>
                    <a:pt x="1321" y="1499"/>
                  </a:lnTo>
                  <a:lnTo>
                    <a:pt x="1325" y="1495"/>
                  </a:lnTo>
                  <a:lnTo>
                    <a:pt x="1334" y="1490"/>
                  </a:lnTo>
                  <a:lnTo>
                    <a:pt x="1342" y="1486"/>
                  </a:lnTo>
                  <a:lnTo>
                    <a:pt x="1359" y="1478"/>
                  </a:lnTo>
                  <a:lnTo>
                    <a:pt x="1367" y="1478"/>
                  </a:lnTo>
                  <a:lnTo>
                    <a:pt x="1376" y="1474"/>
                  </a:lnTo>
                  <a:lnTo>
                    <a:pt x="1384" y="1469"/>
                  </a:lnTo>
                  <a:lnTo>
                    <a:pt x="1389" y="1465"/>
                  </a:lnTo>
                  <a:lnTo>
                    <a:pt x="1401" y="1457"/>
                  </a:lnTo>
                  <a:lnTo>
                    <a:pt x="1410" y="1452"/>
                  </a:lnTo>
                  <a:lnTo>
                    <a:pt x="1414" y="1448"/>
                  </a:lnTo>
                  <a:lnTo>
                    <a:pt x="1418" y="1444"/>
                  </a:lnTo>
                  <a:lnTo>
                    <a:pt x="1423" y="1440"/>
                  </a:lnTo>
                  <a:lnTo>
                    <a:pt x="1427" y="1435"/>
                  </a:lnTo>
                  <a:lnTo>
                    <a:pt x="1427" y="1431"/>
                  </a:lnTo>
                  <a:lnTo>
                    <a:pt x="1431" y="1427"/>
                  </a:lnTo>
                  <a:lnTo>
                    <a:pt x="1435" y="1423"/>
                  </a:lnTo>
                  <a:lnTo>
                    <a:pt x="1435" y="1418"/>
                  </a:lnTo>
                  <a:lnTo>
                    <a:pt x="1435" y="1410"/>
                  </a:lnTo>
                  <a:lnTo>
                    <a:pt x="1439" y="1406"/>
                  </a:lnTo>
                  <a:lnTo>
                    <a:pt x="1439" y="1393"/>
                  </a:lnTo>
                  <a:lnTo>
                    <a:pt x="1444" y="1380"/>
                  </a:lnTo>
                  <a:lnTo>
                    <a:pt x="1444" y="1372"/>
                  </a:lnTo>
                  <a:lnTo>
                    <a:pt x="1444" y="1368"/>
                  </a:lnTo>
                  <a:lnTo>
                    <a:pt x="1444" y="1363"/>
                  </a:lnTo>
                  <a:lnTo>
                    <a:pt x="1444" y="1359"/>
                  </a:lnTo>
                  <a:lnTo>
                    <a:pt x="1439" y="1346"/>
                  </a:lnTo>
                  <a:lnTo>
                    <a:pt x="1439" y="1338"/>
                  </a:lnTo>
                  <a:lnTo>
                    <a:pt x="1439" y="1330"/>
                  </a:lnTo>
                  <a:lnTo>
                    <a:pt x="1439" y="1325"/>
                  </a:lnTo>
                  <a:lnTo>
                    <a:pt x="1444" y="1321"/>
                  </a:lnTo>
                  <a:lnTo>
                    <a:pt x="1444" y="1317"/>
                  </a:lnTo>
                  <a:lnTo>
                    <a:pt x="1444" y="1313"/>
                  </a:lnTo>
                  <a:lnTo>
                    <a:pt x="1448" y="1308"/>
                  </a:lnTo>
                  <a:lnTo>
                    <a:pt x="1448" y="1304"/>
                  </a:lnTo>
                  <a:lnTo>
                    <a:pt x="1452" y="1300"/>
                  </a:lnTo>
                  <a:lnTo>
                    <a:pt x="1456" y="1296"/>
                  </a:lnTo>
                  <a:lnTo>
                    <a:pt x="1452" y="1291"/>
                  </a:lnTo>
                  <a:lnTo>
                    <a:pt x="1452" y="1287"/>
                  </a:lnTo>
                  <a:lnTo>
                    <a:pt x="1448" y="1287"/>
                  </a:lnTo>
                  <a:lnTo>
                    <a:pt x="1444" y="1279"/>
                  </a:lnTo>
                  <a:lnTo>
                    <a:pt x="1439" y="1279"/>
                  </a:lnTo>
                  <a:lnTo>
                    <a:pt x="1435" y="1275"/>
                  </a:lnTo>
                  <a:lnTo>
                    <a:pt x="1431" y="1275"/>
                  </a:lnTo>
                  <a:lnTo>
                    <a:pt x="1423" y="1270"/>
                  </a:lnTo>
                  <a:lnTo>
                    <a:pt x="1418" y="1270"/>
                  </a:lnTo>
                  <a:lnTo>
                    <a:pt x="1410" y="1266"/>
                  </a:lnTo>
                  <a:lnTo>
                    <a:pt x="1406" y="1262"/>
                  </a:lnTo>
                  <a:lnTo>
                    <a:pt x="1384" y="1249"/>
                  </a:lnTo>
                  <a:lnTo>
                    <a:pt x="1376" y="1245"/>
                  </a:lnTo>
                  <a:lnTo>
                    <a:pt x="1372" y="1245"/>
                  </a:lnTo>
                  <a:lnTo>
                    <a:pt x="1367" y="1241"/>
                  </a:lnTo>
                  <a:lnTo>
                    <a:pt x="1363" y="1241"/>
                  </a:lnTo>
                  <a:lnTo>
                    <a:pt x="1351" y="1241"/>
                  </a:lnTo>
                  <a:lnTo>
                    <a:pt x="1346" y="1236"/>
                  </a:lnTo>
                  <a:lnTo>
                    <a:pt x="1342" y="1236"/>
                  </a:lnTo>
                  <a:lnTo>
                    <a:pt x="1338" y="1232"/>
                  </a:lnTo>
                  <a:lnTo>
                    <a:pt x="1334" y="1224"/>
                  </a:lnTo>
                  <a:lnTo>
                    <a:pt x="1329" y="1219"/>
                  </a:lnTo>
                  <a:lnTo>
                    <a:pt x="1325" y="1211"/>
                  </a:lnTo>
                  <a:lnTo>
                    <a:pt x="1321" y="1203"/>
                  </a:lnTo>
                  <a:lnTo>
                    <a:pt x="1321" y="1194"/>
                  </a:lnTo>
                  <a:lnTo>
                    <a:pt x="1317" y="1181"/>
                  </a:lnTo>
                  <a:lnTo>
                    <a:pt x="1312" y="1173"/>
                  </a:lnTo>
                  <a:lnTo>
                    <a:pt x="1312" y="1169"/>
                  </a:lnTo>
                  <a:lnTo>
                    <a:pt x="1308" y="1169"/>
                  </a:lnTo>
                  <a:lnTo>
                    <a:pt x="1304" y="1169"/>
                  </a:lnTo>
                  <a:lnTo>
                    <a:pt x="1295" y="1169"/>
                  </a:lnTo>
                  <a:lnTo>
                    <a:pt x="1287" y="1169"/>
                  </a:lnTo>
                  <a:lnTo>
                    <a:pt x="1270" y="1169"/>
                  </a:lnTo>
                  <a:lnTo>
                    <a:pt x="1236" y="1173"/>
                  </a:lnTo>
                  <a:lnTo>
                    <a:pt x="1173" y="1181"/>
                  </a:lnTo>
                  <a:lnTo>
                    <a:pt x="1152" y="1181"/>
                  </a:lnTo>
                  <a:lnTo>
                    <a:pt x="1135" y="1186"/>
                  </a:lnTo>
                  <a:lnTo>
                    <a:pt x="1130" y="1186"/>
                  </a:lnTo>
                  <a:lnTo>
                    <a:pt x="1122" y="1190"/>
                  </a:lnTo>
                  <a:lnTo>
                    <a:pt x="1118" y="1190"/>
                  </a:lnTo>
                  <a:lnTo>
                    <a:pt x="1109" y="1194"/>
                  </a:lnTo>
                  <a:lnTo>
                    <a:pt x="1105" y="1194"/>
                  </a:lnTo>
                  <a:lnTo>
                    <a:pt x="1092" y="1203"/>
                  </a:lnTo>
                  <a:lnTo>
                    <a:pt x="1084" y="1207"/>
                  </a:lnTo>
                  <a:lnTo>
                    <a:pt x="1075" y="1211"/>
                  </a:lnTo>
                  <a:lnTo>
                    <a:pt x="1063" y="1215"/>
                  </a:lnTo>
                  <a:lnTo>
                    <a:pt x="1050" y="1224"/>
                  </a:lnTo>
                  <a:lnTo>
                    <a:pt x="1012" y="1241"/>
                  </a:lnTo>
                  <a:lnTo>
                    <a:pt x="991" y="1249"/>
                  </a:lnTo>
                  <a:lnTo>
                    <a:pt x="978" y="1258"/>
                  </a:lnTo>
                  <a:lnTo>
                    <a:pt x="953" y="1270"/>
                  </a:lnTo>
                  <a:lnTo>
                    <a:pt x="931" y="1279"/>
                  </a:lnTo>
                  <a:lnTo>
                    <a:pt x="923" y="1287"/>
                  </a:lnTo>
                  <a:lnTo>
                    <a:pt x="914" y="1291"/>
                  </a:lnTo>
                  <a:lnTo>
                    <a:pt x="910" y="1291"/>
                  </a:lnTo>
                  <a:lnTo>
                    <a:pt x="902" y="1296"/>
                  </a:lnTo>
                  <a:lnTo>
                    <a:pt x="902" y="1300"/>
                  </a:lnTo>
                  <a:lnTo>
                    <a:pt x="898" y="1300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3"/>
                  </a:lnTo>
                  <a:lnTo>
                    <a:pt x="902" y="1317"/>
                  </a:lnTo>
                  <a:lnTo>
                    <a:pt x="902" y="1321"/>
                  </a:lnTo>
                  <a:lnTo>
                    <a:pt x="902" y="1325"/>
                  </a:lnTo>
                  <a:lnTo>
                    <a:pt x="902" y="1330"/>
                  </a:lnTo>
                  <a:lnTo>
                    <a:pt x="902" y="1334"/>
                  </a:lnTo>
                  <a:lnTo>
                    <a:pt x="898" y="1338"/>
                  </a:lnTo>
                  <a:lnTo>
                    <a:pt x="893" y="1342"/>
                  </a:lnTo>
                  <a:lnTo>
                    <a:pt x="889" y="1342"/>
                  </a:lnTo>
                  <a:lnTo>
                    <a:pt x="885" y="1346"/>
                  </a:lnTo>
                  <a:lnTo>
                    <a:pt x="881" y="1351"/>
                  </a:lnTo>
                  <a:lnTo>
                    <a:pt x="872" y="1355"/>
                  </a:lnTo>
                  <a:lnTo>
                    <a:pt x="838" y="1376"/>
                  </a:lnTo>
                  <a:lnTo>
                    <a:pt x="813" y="1393"/>
                  </a:lnTo>
                  <a:lnTo>
                    <a:pt x="800" y="1402"/>
                  </a:lnTo>
                  <a:lnTo>
                    <a:pt x="792" y="1406"/>
                  </a:lnTo>
                  <a:lnTo>
                    <a:pt x="783" y="1410"/>
                  </a:lnTo>
                  <a:lnTo>
                    <a:pt x="754" y="1423"/>
                  </a:lnTo>
                  <a:lnTo>
                    <a:pt x="732" y="1435"/>
                  </a:lnTo>
                  <a:lnTo>
                    <a:pt x="724" y="1444"/>
                  </a:lnTo>
                  <a:lnTo>
                    <a:pt x="711" y="1448"/>
                  </a:lnTo>
                  <a:lnTo>
                    <a:pt x="703" y="1452"/>
                  </a:lnTo>
                  <a:lnTo>
                    <a:pt x="694" y="1457"/>
                  </a:lnTo>
                  <a:lnTo>
                    <a:pt x="682" y="1457"/>
                  </a:lnTo>
                  <a:lnTo>
                    <a:pt x="677" y="1461"/>
                  </a:lnTo>
                  <a:lnTo>
                    <a:pt x="673" y="1461"/>
                  </a:lnTo>
                  <a:lnTo>
                    <a:pt x="665" y="1461"/>
                  </a:lnTo>
                  <a:lnTo>
                    <a:pt x="660" y="1461"/>
                  </a:lnTo>
                  <a:lnTo>
                    <a:pt x="656" y="1461"/>
                  </a:lnTo>
                  <a:lnTo>
                    <a:pt x="648" y="1461"/>
                  </a:lnTo>
                  <a:lnTo>
                    <a:pt x="639" y="1461"/>
                  </a:lnTo>
                  <a:lnTo>
                    <a:pt x="631" y="1461"/>
                  </a:lnTo>
                  <a:lnTo>
                    <a:pt x="627" y="1461"/>
                  </a:lnTo>
                  <a:lnTo>
                    <a:pt x="618" y="1461"/>
                  </a:lnTo>
                  <a:lnTo>
                    <a:pt x="610" y="1465"/>
                  </a:lnTo>
                  <a:lnTo>
                    <a:pt x="601" y="1469"/>
                  </a:lnTo>
                  <a:lnTo>
                    <a:pt x="584" y="1478"/>
                  </a:lnTo>
                  <a:lnTo>
                    <a:pt x="576" y="1482"/>
                  </a:lnTo>
                  <a:lnTo>
                    <a:pt x="576" y="1478"/>
                  </a:lnTo>
                  <a:lnTo>
                    <a:pt x="572" y="1478"/>
                  </a:lnTo>
                  <a:lnTo>
                    <a:pt x="572" y="1474"/>
                  </a:lnTo>
                  <a:lnTo>
                    <a:pt x="563" y="1469"/>
                  </a:lnTo>
                  <a:lnTo>
                    <a:pt x="559" y="1469"/>
                  </a:lnTo>
                  <a:lnTo>
                    <a:pt x="555" y="1465"/>
                  </a:lnTo>
                  <a:lnTo>
                    <a:pt x="546" y="1461"/>
                  </a:lnTo>
                  <a:lnTo>
                    <a:pt x="538" y="1461"/>
                  </a:lnTo>
                  <a:lnTo>
                    <a:pt x="533" y="1461"/>
                  </a:lnTo>
                  <a:lnTo>
                    <a:pt x="529" y="1461"/>
                  </a:lnTo>
                  <a:lnTo>
                    <a:pt x="517" y="1461"/>
                  </a:lnTo>
                  <a:lnTo>
                    <a:pt x="512" y="1461"/>
                  </a:lnTo>
                  <a:lnTo>
                    <a:pt x="508" y="1457"/>
                  </a:lnTo>
                  <a:lnTo>
                    <a:pt x="504" y="1452"/>
                  </a:lnTo>
                  <a:lnTo>
                    <a:pt x="500" y="1448"/>
                  </a:lnTo>
                  <a:lnTo>
                    <a:pt x="495" y="1431"/>
                  </a:lnTo>
                  <a:lnTo>
                    <a:pt x="491" y="1427"/>
                  </a:lnTo>
                  <a:lnTo>
                    <a:pt x="487" y="1418"/>
                  </a:lnTo>
                  <a:lnTo>
                    <a:pt x="483" y="1414"/>
                  </a:lnTo>
                  <a:lnTo>
                    <a:pt x="478" y="1410"/>
                  </a:lnTo>
                  <a:lnTo>
                    <a:pt x="474" y="1406"/>
                  </a:lnTo>
                  <a:lnTo>
                    <a:pt x="470" y="1402"/>
                  </a:lnTo>
                  <a:lnTo>
                    <a:pt x="462" y="1397"/>
                  </a:lnTo>
                  <a:lnTo>
                    <a:pt x="449" y="1389"/>
                  </a:lnTo>
                  <a:lnTo>
                    <a:pt x="436" y="1385"/>
                  </a:lnTo>
                  <a:lnTo>
                    <a:pt x="423" y="1376"/>
                  </a:lnTo>
                  <a:lnTo>
                    <a:pt x="411" y="1372"/>
                  </a:lnTo>
                  <a:lnTo>
                    <a:pt x="402" y="1368"/>
                  </a:lnTo>
                  <a:lnTo>
                    <a:pt x="394" y="1363"/>
                  </a:lnTo>
                  <a:lnTo>
                    <a:pt x="385" y="1359"/>
                  </a:lnTo>
                  <a:lnTo>
                    <a:pt x="360" y="1351"/>
                  </a:lnTo>
                  <a:lnTo>
                    <a:pt x="351" y="1346"/>
                  </a:lnTo>
                  <a:lnTo>
                    <a:pt x="343" y="1342"/>
                  </a:lnTo>
                  <a:lnTo>
                    <a:pt x="313" y="1330"/>
                  </a:lnTo>
                  <a:lnTo>
                    <a:pt x="296" y="1321"/>
                  </a:lnTo>
                  <a:lnTo>
                    <a:pt x="279" y="1317"/>
                  </a:lnTo>
                  <a:lnTo>
                    <a:pt x="271" y="1313"/>
                  </a:lnTo>
                  <a:lnTo>
                    <a:pt x="263" y="1308"/>
                  </a:lnTo>
                  <a:lnTo>
                    <a:pt x="258" y="1304"/>
                  </a:lnTo>
                  <a:lnTo>
                    <a:pt x="250" y="1300"/>
                  </a:lnTo>
                  <a:lnTo>
                    <a:pt x="241" y="1296"/>
                  </a:lnTo>
                  <a:lnTo>
                    <a:pt x="237" y="1291"/>
                  </a:lnTo>
                  <a:lnTo>
                    <a:pt x="229" y="1287"/>
                  </a:lnTo>
                  <a:lnTo>
                    <a:pt x="220" y="1279"/>
                  </a:lnTo>
                  <a:lnTo>
                    <a:pt x="216" y="1275"/>
                  </a:lnTo>
                  <a:lnTo>
                    <a:pt x="212" y="1270"/>
                  </a:lnTo>
                  <a:lnTo>
                    <a:pt x="208" y="1266"/>
                  </a:lnTo>
                  <a:lnTo>
                    <a:pt x="203" y="1262"/>
                  </a:lnTo>
                  <a:lnTo>
                    <a:pt x="203" y="1258"/>
                  </a:lnTo>
                  <a:lnTo>
                    <a:pt x="199" y="1253"/>
                  </a:lnTo>
                  <a:lnTo>
                    <a:pt x="199" y="1249"/>
                  </a:lnTo>
                  <a:lnTo>
                    <a:pt x="195" y="1245"/>
                  </a:lnTo>
                  <a:lnTo>
                    <a:pt x="195" y="1236"/>
                  </a:lnTo>
                  <a:lnTo>
                    <a:pt x="191" y="1219"/>
                  </a:lnTo>
                  <a:lnTo>
                    <a:pt x="191" y="1215"/>
                  </a:lnTo>
                  <a:lnTo>
                    <a:pt x="186" y="1207"/>
                  </a:lnTo>
                  <a:lnTo>
                    <a:pt x="186" y="1203"/>
                  </a:lnTo>
                  <a:lnTo>
                    <a:pt x="182" y="1198"/>
                  </a:lnTo>
                  <a:lnTo>
                    <a:pt x="178" y="1194"/>
                  </a:lnTo>
                  <a:lnTo>
                    <a:pt x="174" y="1190"/>
                  </a:lnTo>
                  <a:lnTo>
                    <a:pt x="169" y="1186"/>
                  </a:lnTo>
                  <a:lnTo>
                    <a:pt x="165" y="1177"/>
                  </a:lnTo>
                  <a:lnTo>
                    <a:pt x="161" y="1173"/>
                  </a:lnTo>
                  <a:lnTo>
                    <a:pt x="152" y="1169"/>
                  </a:lnTo>
                  <a:lnTo>
                    <a:pt x="148" y="1160"/>
                  </a:lnTo>
                  <a:lnTo>
                    <a:pt x="140" y="1156"/>
                  </a:lnTo>
                  <a:lnTo>
                    <a:pt x="136" y="1152"/>
                  </a:lnTo>
                  <a:lnTo>
                    <a:pt x="131" y="1152"/>
                  </a:lnTo>
                  <a:lnTo>
                    <a:pt x="127" y="1148"/>
                  </a:lnTo>
                  <a:lnTo>
                    <a:pt x="123" y="1148"/>
                  </a:lnTo>
                  <a:lnTo>
                    <a:pt x="114" y="1148"/>
                  </a:lnTo>
                  <a:lnTo>
                    <a:pt x="110" y="1148"/>
                  </a:lnTo>
                  <a:lnTo>
                    <a:pt x="102" y="1148"/>
                  </a:lnTo>
                  <a:lnTo>
                    <a:pt x="93" y="1148"/>
                  </a:lnTo>
                  <a:lnTo>
                    <a:pt x="89" y="1148"/>
                  </a:lnTo>
                  <a:lnTo>
                    <a:pt x="81" y="1152"/>
                  </a:lnTo>
                  <a:lnTo>
                    <a:pt x="72" y="1156"/>
                  </a:lnTo>
                  <a:lnTo>
                    <a:pt x="68" y="1156"/>
                  </a:lnTo>
                  <a:lnTo>
                    <a:pt x="59" y="1160"/>
                  </a:lnTo>
                  <a:lnTo>
                    <a:pt x="51" y="1164"/>
                  </a:lnTo>
                  <a:lnTo>
                    <a:pt x="51" y="1169"/>
                  </a:lnTo>
                  <a:lnTo>
                    <a:pt x="47" y="1156"/>
                  </a:lnTo>
                  <a:lnTo>
                    <a:pt x="47" y="1143"/>
                  </a:lnTo>
                  <a:lnTo>
                    <a:pt x="47" y="1122"/>
                  </a:lnTo>
                  <a:lnTo>
                    <a:pt x="42" y="1101"/>
                  </a:lnTo>
                  <a:lnTo>
                    <a:pt x="38" y="1084"/>
                  </a:lnTo>
                  <a:lnTo>
                    <a:pt x="38" y="1071"/>
                  </a:lnTo>
                  <a:lnTo>
                    <a:pt x="38" y="1054"/>
                  </a:lnTo>
                  <a:lnTo>
                    <a:pt x="38" y="1046"/>
                  </a:lnTo>
                  <a:lnTo>
                    <a:pt x="38" y="1042"/>
                  </a:lnTo>
                  <a:lnTo>
                    <a:pt x="34" y="1037"/>
                  </a:lnTo>
                  <a:lnTo>
                    <a:pt x="34" y="1029"/>
                  </a:lnTo>
                  <a:lnTo>
                    <a:pt x="34" y="1025"/>
                  </a:lnTo>
                  <a:lnTo>
                    <a:pt x="30" y="1020"/>
                  </a:lnTo>
                  <a:lnTo>
                    <a:pt x="30" y="1012"/>
                  </a:lnTo>
                  <a:lnTo>
                    <a:pt x="30" y="987"/>
                  </a:lnTo>
                  <a:lnTo>
                    <a:pt x="30" y="978"/>
                  </a:lnTo>
                  <a:lnTo>
                    <a:pt x="25" y="970"/>
                  </a:lnTo>
                  <a:lnTo>
                    <a:pt x="25" y="961"/>
                  </a:lnTo>
                  <a:lnTo>
                    <a:pt x="21" y="957"/>
                  </a:lnTo>
                  <a:lnTo>
                    <a:pt x="21" y="953"/>
                  </a:lnTo>
                  <a:lnTo>
                    <a:pt x="21" y="949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8" name="Freeform 34"/>
            <p:cNvSpPr>
              <a:spLocks/>
            </p:cNvSpPr>
            <p:nvPr/>
          </p:nvSpPr>
          <p:spPr bwMode="auto">
            <a:xfrm>
              <a:off x="933730" y="2466226"/>
              <a:ext cx="415041" cy="492421"/>
            </a:xfrm>
            <a:custGeom>
              <a:avLst/>
              <a:gdLst>
                <a:gd name="T0" fmla="*/ 17 w 1312"/>
                <a:gd name="T1" fmla="*/ 389 h 1554"/>
                <a:gd name="T2" fmla="*/ 55 w 1312"/>
                <a:gd name="T3" fmla="*/ 317 h 1554"/>
                <a:gd name="T4" fmla="*/ 72 w 1312"/>
                <a:gd name="T5" fmla="*/ 228 h 1554"/>
                <a:gd name="T6" fmla="*/ 101 w 1312"/>
                <a:gd name="T7" fmla="*/ 178 h 1554"/>
                <a:gd name="T8" fmla="*/ 194 w 1312"/>
                <a:gd name="T9" fmla="*/ 106 h 1554"/>
                <a:gd name="T10" fmla="*/ 220 w 1312"/>
                <a:gd name="T11" fmla="*/ 38 h 1554"/>
                <a:gd name="T12" fmla="*/ 232 w 1312"/>
                <a:gd name="T13" fmla="*/ 0 h 1554"/>
                <a:gd name="T14" fmla="*/ 321 w 1312"/>
                <a:gd name="T15" fmla="*/ 85 h 1554"/>
                <a:gd name="T16" fmla="*/ 639 w 1312"/>
                <a:gd name="T17" fmla="*/ 279 h 1554"/>
                <a:gd name="T18" fmla="*/ 707 w 1312"/>
                <a:gd name="T19" fmla="*/ 309 h 1554"/>
                <a:gd name="T20" fmla="*/ 825 w 1312"/>
                <a:gd name="T21" fmla="*/ 317 h 1554"/>
                <a:gd name="T22" fmla="*/ 931 w 1312"/>
                <a:gd name="T23" fmla="*/ 334 h 1554"/>
                <a:gd name="T24" fmla="*/ 1024 w 1312"/>
                <a:gd name="T25" fmla="*/ 330 h 1554"/>
                <a:gd name="T26" fmla="*/ 1088 w 1312"/>
                <a:gd name="T27" fmla="*/ 300 h 1554"/>
                <a:gd name="T28" fmla="*/ 1143 w 1312"/>
                <a:gd name="T29" fmla="*/ 326 h 1554"/>
                <a:gd name="T30" fmla="*/ 1240 w 1312"/>
                <a:gd name="T31" fmla="*/ 360 h 1554"/>
                <a:gd name="T32" fmla="*/ 1282 w 1312"/>
                <a:gd name="T33" fmla="*/ 389 h 1554"/>
                <a:gd name="T34" fmla="*/ 1270 w 1312"/>
                <a:gd name="T35" fmla="*/ 457 h 1554"/>
                <a:gd name="T36" fmla="*/ 1253 w 1312"/>
                <a:gd name="T37" fmla="*/ 529 h 1554"/>
                <a:gd name="T38" fmla="*/ 1278 w 1312"/>
                <a:gd name="T39" fmla="*/ 639 h 1554"/>
                <a:gd name="T40" fmla="*/ 1308 w 1312"/>
                <a:gd name="T41" fmla="*/ 698 h 1554"/>
                <a:gd name="T42" fmla="*/ 1265 w 1312"/>
                <a:gd name="T43" fmla="*/ 753 h 1554"/>
                <a:gd name="T44" fmla="*/ 1223 w 1312"/>
                <a:gd name="T45" fmla="*/ 813 h 1554"/>
                <a:gd name="T46" fmla="*/ 1181 w 1312"/>
                <a:gd name="T47" fmla="*/ 927 h 1554"/>
                <a:gd name="T48" fmla="*/ 1168 w 1312"/>
                <a:gd name="T49" fmla="*/ 974 h 1554"/>
                <a:gd name="T50" fmla="*/ 1020 w 1312"/>
                <a:gd name="T51" fmla="*/ 986 h 1554"/>
                <a:gd name="T52" fmla="*/ 910 w 1312"/>
                <a:gd name="T53" fmla="*/ 1007 h 1554"/>
                <a:gd name="T54" fmla="*/ 880 w 1312"/>
                <a:gd name="T55" fmla="*/ 1050 h 1554"/>
                <a:gd name="T56" fmla="*/ 906 w 1312"/>
                <a:gd name="T57" fmla="*/ 1092 h 1554"/>
                <a:gd name="T58" fmla="*/ 931 w 1312"/>
                <a:gd name="T59" fmla="*/ 1122 h 1554"/>
                <a:gd name="T60" fmla="*/ 910 w 1312"/>
                <a:gd name="T61" fmla="*/ 1198 h 1554"/>
                <a:gd name="T62" fmla="*/ 867 w 1312"/>
                <a:gd name="T63" fmla="*/ 1266 h 1554"/>
                <a:gd name="T64" fmla="*/ 804 w 1312"/>
                <a:gd name="T65" fmla="*/ 1355 h 1554"/>
                <a:gd name="T66" fmla="*/ 749 w 1312"/>
                <a:gd name="T67" fmla="*/ 1452 h 1554"/>
                <a:gd name="T68" fmla="*/ 715 w 1312"/>
                <a:gd name="T69" fmla="*/ 1469 h 1554"/>
                <a:gd name="T70" fmla="*/ 673 w 1312"/>
                <a:gd name="T71" fmla="*/ 1494 h 1554"/>
                <a:gd name="T72" fmla="*/ 613 w 1312"/>
                <a:gd name="T73" fmla="*/ 1477 h 1554"/>
                <a:gd name="T74" fmla="*/ 558 w 1312"/>
                <a:gd name="T75" fmla="*/ 1499 h 1554"/>
                <a:gd name="T76" fmla="*/ 520 w 1312"/>
                <a:gd name="T77" fmla="*/ 1532 h 1554"/>
                <a:gd name="T78" fmla="*/ 503 w 1312"/>
                <a:gd name="T79" fmla="*/ 1537 h 1554"/>
                <a:gd name="T80" fmla="*/ 508 w 1312"/>
                <a:gd name="T81" fmla="*/ 1494 h 1554"/>
                <a:gd name="T82" fmla="*/ 554 w 1312"/>
                <a:gd name="T83" fmla="*/ 1452 h 1554"/>
                <a:gd name="T84" fmla="*/ 537 w 1312"/>
                <a:gd name="T85" fmla="*/ 1405 h 1554"/>
                <a:gd name="T86" fmla="*/ 478 w 1312"/>
                <a:gd name="T87" fmla="*/ 1346 h 1554"/>
                <a:gd name="T88" fmla="*/ 431 w 1312"/>
                <a:gd name="T89" fmla="*/ 1329 h 1554"/>
                <a:gd name="T90" fmla="*/ 347 w 1312"/>
                <a:gd name="T91" fmla="*/ 1333 h 1554"/>
                <a:gd name="T92" fmla="*/ 266 w 1312"/>
                <a:gd name="T93" fmla="*/ 1346 h 1554"/>
                <a:gd name="T94" fmla="*/ 127 w 1312"/>
                <a:gd name="T95" fmla="*/ 1321 h 1554"/>
                <a:gd name="T96" fmla="*/ 93 w 1312"/>
                <a:gd name="T97" fmla="*/ 1291 h 1554"/>
                <a:gd name="T98" fmla="*/ 76 w 1312"/>
                <a:gd name="T99" fmla="*/ 1228 h 1554"/>
                <a:gd name="T100" fmla="*/ 42 w 1312"/>
                <a:gd name="T101" fmla="*/ 1160 h 1554"/>
                <a:gd name="T102" fmla="*/ 33 w 1312"/>
                <a:gd name="T103" fmla="*/ 1079 h 1554"/>
                <a:gd name="T104" fmla="*/ 59 w 1312"/>
                <a:gd name="T105" fmla="*/ 995 h 1554"/>
                <a:gd name="T106" fmla="*/ 122 w 1312"/>
                <a:gd name="T107" fmla="*/ 940 h 1554"/>
                <a:gd name="T108" fmla="*/ 165 w 1312"/>
                <a:gd name="T109" fmla="*/ 880 h 1554"/>
                <a:gd name="T110" fmla="*/ 186 w 1312"/>
                <a:gd name="T111" fmla="*/ 821 h 1554"/>
                <a:gd name="T112" fmla="*/ 177 w 1312"/>
                <a:gd name="T113" fmla="*/ 766 h 1554"/>
                <a:gd name="T114" fmla="*/ 135 w 1312"/>
                <a:gd name="T115" fmla="*/ 715 h 1554"/>
                <a:gd name="T116" fmla="*/ 67 w 1312"/>
                <a:gd name="T117" fmla="*/ 673 h 1554"/>
                <a:gd name="T118" fmla="*/ 42 w 1312"/>
                <a:gd name="T119" fmla="*/ 610 h 1554"/>
                <a:gd name="T120" fmla="*/ 8 w 1312"/>
                <a:gd name="T121" fmla="*/ 483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2" h="1554">
                  <a:moveTo>
                    <a:pt x="0" y="444"/>
                  </a:moveTo>
                  <a:lnTo>
                    <a:pt x="0" y="440"/>
                  </a:lnTo>
                  <a:lnTo>
                    <a:pt x="0" y="436"/>
                  </a:lnTo>
                  <a:lnTo>
                    <a:pt x="0" y="432"/>
                  </a:lnTo>
                  <a:lnTo>
                    <a:pt x="4" y="423"/>
                  </a:lnTo>
                  <a:lnTo>
                    <a:pt x="4" y="415"/>
                  </a:lnTo>
                  <a:lnTo>
                    <a:pt x="8" y="406"/>
                  </a:lnTo>
                  <a:lnTo>
                    <a:pt x="12" y="398"/>
                  </a:lnTo>
                  <a:lnTo>
                    <a:pt x="17" y="389"/>
                  </a:lnTo>
                  <a:lnTo>
                    <a:pt x="21" y="381"/>
                  </a:lnTo>
                  <a:lnTo>
                    <a:pt x="25" y="372"/>
                  </a:lnTo>
                  <a:lnTo>
                    <a:pt x="29" y="364"/>
                  </a:lnTo>
                  <a:lnTo>
                    <a:pt x="38" y="351"/>
                  </a:lnTo>
                  <a:lnTo>
                    <a:pt x="42" y="343"/>
                  </a:lnTo>
                  <a:lnTo>
                    <a:pt x="46" y="339"/>
                  </a:lnTo>
                  <a:lnTo>
                    <a:pt x="50" y="330"/>
                  </a:lnTo>
                  <a:lnTo>
                    <a:pt x="55" y="326"/>
                  </a:lnTo>
                  <a:lnTo>
                    <a:pt x="55" y="317"/>
                  </a:lnTo>
                  <a:lnTo>
                    <a:pt x="59" y="309"/>
                  </a:lnTo>
                  <a:lnTo>
                    <a:pt x="59" y="305"/>
                  </a:lnTo>
                  <a:lnTo>
                    <a:pt x="63" y="296"/>
                  </a:lnTo>
                  <a:lnTo>
                    <a:pt x="63" y="292"/>
                  </a:lnTo>
                  <a:lnTo>
                    <a:pt x="63" y="279"/>
                  </a:lnTo>
                  <a:lnTo>
                    <a:pt x="67" y="254"/>
                  </a:lnTo>
                  <a:lnTo>
                    <a:pt x="72" y="245"/>
                  </a:lnTo>
                  <a:lnTo>
                    <a:pt x="72" y="237"/>
                  </a:lnTo>
                  <a:lnTo>
                    <a:pt x="72" y="228"/>
                  </a:lnTo>
                  <a:lnTo>
                    <a:pt x="76" y="224"/>
                  </a:lnTo>
                  <a:lnTo>
                    <a:pt x="76" y="216"/>
                  </a:lnTo>
                  <a:lnTo>
                    <a:pt x="80" y="212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9" y="195"/>
                  </a:lnTo>
                  <a:lnTo>
                    <a:pt x="93" y="190"/>
                  </a:lnTo>
                  <a:lnTo>
                    <a:pt x="97" y="182"/>
                  </a:lnTo>
                  <a:lnTo>
                    <a:pt x="101" y="178"/>
                  </a:lnTo>
                  <a:lnTo>
                    <a:pt x="110" y="173"/>
                  </a:lnTo>
                  <a:lnTo>
                    <a:pt x="114" y="169"/>
                  </a:lnTo>
                  <a:lnTo>
                    <a:pt x="122" y="161"/>
                  </a:lnTo>
                  <a:lnTo>
                    <a:pt x="131" y="157"/>
                  </a:lnTo>
                  <a:lnTo>
                    <a:pt x="169" y="127"/>
                  </a:lnTo>
                  <a:lnTo>
                    <a:pt x="177" y="118"/>
                  </a:lnTo>
                  <a:lnTo>
                    <a:pt x="182" y="114"/>
                  </a:lnTo>
                  <a:lnTo>
                    <a:pt x="190" y="110"/>
                  </a:lnTo>
                  <a:lnTo>
                    <a:pt x="194" y="106"/>
                  </a:lnTo>
                  <a:lnTo>
                    <a:pt x="199" y="97"/>
                  </a:lnTo>
                  <a:lnTo>
                    <a:pt x="207" y="93"/>
                  </a:lnTo>
                  <a:lnTo>
                    <a:pt x="207" y="89"/>
                  </a:lnTo>
                  <a:lnTo>
                    <a:pt x="211" y="80"/>
                  </a:lnTo>
                  <a:lnTo>
                    <a:pt x="216" y="72"/>
                  </a:lnTo>
                  <a:lnTo>
                    <a:pt x="216" y="63"/>
                  </a:lnTo>
                  <a:lnTo>
                    <a:pt x="220" y="55"/>
                  </a:lnTo>
                  <a:lnTo>
                    <a:pt x="220" y="46"/>
                  </a:lnTo>
                  <a:lnTo>
                    <a:pt x="220" y="38"/>
                  </a:lnTo>
                  <a:lnTo>
                    <a:pt x="216" y="29"/>
                  </a:lnTo>
                  <a:lnTo>
                    <a:pt x="216" y="21"/>
                  </a:lnTo>
                  <a:lnTo>
                    <a:pt x="211" y="17"/>
                  </a:lnTo>
                  <a:lnTo>
                    <a:pt x="211" y="8"/>
                  </a:lnTo>
                  <a:lnTo>
                    <a:pt x="20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37" y="4"/>
                  </a:lnTo>
                  <a:lnTo>
                    <a:pt x="254" y="21"/>
                  </a:lnTo>
                  <a:lnTo>
                    <a:pt x="271" y="34"/>
                  </a:lnTo>
                  <a:lnTo>
                    <a:pt x="287" y="51"/>
                  </a:lnTo>
                  <a:lnTo>
                    <a:pt x="300" y="63"/>
                  </a:lnTo>
                  <a:lnTo>
                    <a:pt x="309" y="72"/>
                  </a:lnTo>
                  <a:lnTo>
                    <a:pt x="317" y="80"/>
                  </a:lnTo>
                  <a:lnTo>
                    <a:pt x="321" y="85"/>
                  </a:lnTo>
                  <a:lnTo>
                    <a:pt x="334" y="93"/>
                  </a:lnTo>
                  <a:lnTo>
                    <a:pt x="338" y="97"/>
                  </a:lnTo>
                  <a:lnTo>
                    <a:pt x="351" y="106"/>
                  </a:lnTo>
                  <a:lnTo>
                    <a:pt x="389" y="127"/>
                  </a:lnTo>
                  <a:lnTo>
                    <a:pt x="436" y="157"/>
                  </a:lnTo>
                  <a:lnTo>
                    <a:pt x="486" y="186"/>
                  </a:lnTo>
                  <a:lnTo>
                    <a:pt x="550" y="224"/>
                  </a:lnTo>
                  <a:lnTo>
                    <a:pt x="613" y="267"/>
                  </a:lnTo>
                  <a:lnTo>
                    <a:pt x="639" y="279"/>
                  </a:lnTo>
                  <a:lnTo>
                    <a:pt x="652" y="288"/>
                  </a:lnTo>
                  <a:lnTo>
                    <a:pt x="660" y="292"/>
                  </a:lnTo>
                  <a:lnTo>
                    <a:pt x="668" y="296"/>
                  </a:lnTo>
                  <a:lnTo>
                    <a:pt x="677" y="296"/>
                  </a:lnTo>
                  <a:lnTo>
                    <a:pt x="685" y="300"/>
                  </a:lnTo>
                  <a:lnTo>
                    <a:pt x="690" y="305"/>
                  </a:lnTo>
                  <a:lnTo>
                    <a:pt x="694" y="305"/>
                  </a:lnTo>
                  <a:lnTo>
                    <a:pt x="702" y="305"/>
                  </a:lnTo>
                  <a:lnTo>
                    <a:pt x="707" y="309"/>
                  </a:lnTo>
                  <a:lnTo>
                    <a:pt x="715" y="309"/>
                  </a:lnTo>
                  <a:lnTo>
                    <a:pt x="719" y="309"/>
                  </a:lnTo>
                  <a:lnTo>
                    <a:pt x="728" y="313"/>
                  </a:lnTo>
                  <a:lnTo>
                    <a:pt x="736" y="313"/>
                  </a:lnTo>
                  <a:lnTo>
                    <a:pt x="749" y="313"/>
                  </a:lnTo>
                  <a:lnTo>
                    <a:pt x="791" y="313"/>
                  </a:lnTo>
                  <a:lnTo>
                    <a:pt x="808" y="313"/>
                  </a:lnTo>
                  <a:lnTo>
                    <a:pt x="817" y="313"/>
                  </a:lnTo>
                  <a:lnTo>
                    <a:pt x="825" y="317"/>
                  </a:lnTo>
                  <a:lnTo>
                    <a:pt x="829" y="317"/>
                  </a:lnTo>
                  <a:lnTo>
                    <a:pt x="838" y="317"/>
                  </a:lnTo>
                  <a:lnTo>
                    <a:pt x="846" y="322"/>
                  </a:lnTo>
                  <a:lnTo>
                    <a:pt x="867" y="326"/>
                  </a:lnTo>
                  <a:lnTo>
                    <a:pt x="876" y="326"/>
                  </a:lnTo>
                  <a:lnTo>
                    <a:pt x="884" y="330"/>
                  </a:lnTo>
                  <a:lnTo>
                    <a:pt x="897" y="330"/>
                  </a:lnTo>
                  <a:lnTo>
                    <a:pt x="918" y="334"/>
                  </a:lnTo>
                  <a:lnTo>
                    <a:pt x="931" y="334"/>
                  </a:lnTo>
                  <a:lnTo>
                    <a:pt x="948" y="334"/>
                  </a:lnTo>
                  <a:lnTo>
                    <a:pt x="952" y="334"/>
                  </a:lnTo>
                  <a:lnTo>
                    <a:pt x="969" y="334"/>
                  </a:lnTo>
                  <a:lnTo>
                    <a:pt x="982" y="334"/>
                  </a:lnTo>
                  <a:lnTo>
                    <a:pt x="990" y="334"/>
                  </a:lnTo>
                  <a:lnTo>
                    <a:pt x="999" y="334"/>
                  </a:lnTo>
                  <a:lnTo>
                    <a:pt x="1007" y="330"/>
                  </a:lnTo>
                  <a:lnTo>
                    <a:pt x="1016" y="330"/>
                  </a:lnTo>
                  <a:lnTo>
                    <a:pt x="1024" y="330"/>
                  </a:lnTo>
                  <a:lnTo>
                    <a:pt x="1028" y="326"/>
                  </a:lnTo>
                  <a:lnTo>
                    <a:pt x="1037" y="326"/>
                  </a:lnTo>
                  <a:lnTo>
                    <a:pt x="1045" y="322"/>
                  </a:lnTo>
                  <a:lnTo>
                    <a:pt x="1050" y="317"/>
                  </a:lnTo>
                  <a:lnTo>
                    <a:pt x="1066" y="305"/>
                  </a:lnTo>
                  <a:lnTo>
                    <a:pt x="1071" y="305"/>
                  </a:lnTo>
                  <a:lnTo>
                    <a:pt x="1079" y="300"/>
                  </a:lnTo>
                  <a:lnTo>
                    <a:pt x="1083" y="300"/>
                  </a:lnTo>
                  <a:lnTo>
                    <a:pt x="1088" y="300"/>
                  </a:lnTo>
                  <a:lnTo>
                    <a:pt x="1092" y="296"/>
                  </a:lnTo>
                  <a:lnTo>
                    <a:pt x="1096" y="296"/>
                  </a:lnTo>
                  <a:lnTo>
                    <a:pt x="1100" y="300"/>
                  </a:lnTo>
                  <a:lnTo>
                    <a:pt x="1105" y="300"/>
                  </a:lnTo>
                  <a:lnTo>
                    <a:pt x="1109" y="305"/>
                  </a:lnTo>
                  <a:lnTo>
                    <a:pt x="1113" y="309"/>
                  </a:lnTo>
                  <a:lnTo>
                    <a:pt x="1130" y="317"/>
                  </a:lnTo>
                  <a:lnTo>
                    <a:pt x="1138" y="322"/>
                  </a:lnTo>
                  <a:lnTo>
                    <a:pt x="1143" y="326"/>
                  </a:lnTo>
                  <a:lnTo>
                    <a:pt x="1151" y="330"/>
                  </a:lnTo>
                  <a:lnTo>
                    <a:pt x="1155" y="330"/>
                  </a:lnTo>
                  <a:lnTo>
                    <a:pt x="1164" y="339"/>
                  </a:lnTo>
                  <a:lnTo>
                    <a:pt x="1181" y="343"/>
                  </a:lnTo>
                  <a:lnTo>
                    <a:pt x="1185" y="343"/>
                  </a:lnTo>
                  <a:lnTo>
                    <a:pt x="1198" y="347"/>
                  </a:lnTo>
                  <a:lnTo>
                    <a:pt x="1206" y="351"/>
                  </a:lnTo>
                  <a:lnTo>
                    <a:pt x="1232" y="360"/>
                  </a:lnTo>
                  <a:lnTo>
                    <a:pt x="1240" y="360"/>
                  </a:lnTo>
                  <a:lnTo>
                    <a:pt x="1244" y="364"/>
                  </a:lnTo>
                  <a:lnTo>
                    <a:pt x="1253" y="368"/>
                  </a:lnTo>
                  <a:lnTo>
                    <a:pt x="1261" y="368"/>
                  </a:lnTo>
                  <a:lnTo>
                    <a:pt x="1265" y="372"/>
                  </a:lnTo>
                  <a:lnTo>
                    <a:pt x="1270" y="372"/>
                  </a:lnTo>
                  <a:lnTo>
                    <a:pt x="1274" y="377"/>
                  </a:lnTo>
                  <a:lnTo>
                    <a:pt x="1278" y="381"/>
                  </a:lnTo>
                  <a:lnTo>
                    <a:pt x="1278" y="385"/>
                  </a:lnTo>
                  <a:lnTo>
                    <a:pt x="1282" y="389"/>
                  </a:lnTo>
                  <a:lnTo>
                    <a:pt x="1282" y="394"/>
                  </a:lnTo>
                  <a:lnTo>
                    <a:pt x="1282" y="398"/>
                  </a:lnTo>
                  <a:lnTo>
                    <a:pt x="1282" y="406"/>
                  </a:lnTo>
                  <a:lnTo>
                    <a:pt x="1282" y="411"/>
                  </a:lnTo>
                  <a:lnTo>
                    <a:pt x="1282" y="419"/>
                  </a:lnTo>
                  <a:lnTo>
                    <a:pt x="1282" y="423"/>
                  </a:lnTo>
                  <a:lnTo>
                    <a:pt x="1278" y="436"/>
                  </a:lnTo>
                  <a:lnTo>
                    <a:pt x="1274" y="444"/>
                  </a:lnTo>
                  <a:lnTo>
                    <a:pt x="1270" y="457"/>
                  </a:lnTo>
                  <a:lnTo>
                    <a:pt x="1265" y="466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53" y="499"/>
                  </a:lnTo>
                  <a:lnTo>
                    <a:pt x="1253" y="508"/>
                  </a:lnTo>
                  <a:lnTo>
                    <a:pt x="1253" y="512"/>
                  </a:lnTo>
                  <a:lnTo>
                    <a:pt x="1253" y="516"/>
                  </a:lnTo>
                  <a:lnTo>
                    <a:pt x="1253" y="521"/>
                  </a:lnTo>
                  <a:lnTo>
                    <a:pt x="1253" y="529"/>
                  </a:lnTo>
                  <a:lnTo>
                    <a:pt x="1261" y="546"/>
                  </a:lnTo>
                  <a:lnTo>
                    <a:pt x="1261" y="554"/>
                  </a:lnTo>
                  <a:lnTo>
                    <a:pt x="1265" y="559"/>
                  </a:lnTo>
                  <a:lnTo>
                    <a:pt x="1265" y="567"/>
                  </a:lnTo>
                  <a:lnTo>
                    <a:pt x="1270" y="593"/>
                  </a:lnTo>
                  <a:lnTo>
                    <a:pt x="1274" y="605"/>
                  </a:lnTo>
                  <a:lnTo>
                    <a:pt x="1274" y="618"/>
                  </a:lnTo>
                  <a:lnTo>
                    <a:pt x="1274" y="626"/>
                  </a:lnTo>
                  <a:lnTo>
                    <a:pt x="1278" y="639"/>
                  </a:lnTo>
                  <a:lnTo>
                    <a:pt x="1282" y="652"/>
                  </a:lnTo>
                  <a:lnTo>
                    <a:pt x="1287" y="660"/>
                  </a:lnTo>
                  <a:lnTo>
                    <a:pt x="1291" y="665"/>
                  </a:lnTo>
                  <a:lnTo>
                    <a:pt x="1295" y="673"/>
                  </a:lnTo>
                  <a:lnTo>
                    <a:pt x="1299" y="681"/>
                  </a:lnTo>
                  <a:lnTo>
                    <a:pt x="1299" y="686"/>
                  </a:lnTo>
                  <a:lnTo>
                    <a:pt x="1304" y="694"/>
                  </a:lnTo>
                  <a:lnTo>
                    <a:pt x="1308" y="694"/>
                  </a:lnTo>
                  <a:lnTo>
                    <a:pt x="1308" y="698"/>
                  </a:lnTo>
                  <a:lnTo>
                    <a:pt x="1312" y="698"/>
                  </a:lnTo>
                  <a:lnTo>
                    <a:pt x="1312" y="703"/>
                  </a:lnTo>
                  <a:lnTo>
                    <a:pt x="1308" y="703"/>
                  </a:lnTo>
                  <a:lnTo>
                    <a:pt x="1308" y="707"/>
                  </a:lnTo>
                  <a:lnTo>
                    <a:pt x="1304" y="711"/>
                  </a:lnTo>
                  <a:lnTo>
                    <a:pt x="1299" y="720"/>
                  </a:lnTo>
                  <a:lnTo>
                    <a:pt x="1295" y="724"/>
                  </a:lnTo>
                  <a:lnTo>
                    <a:pt x="1274" y="745"/>
                  </a:lnTo>
                  <a:lnTo>
                    <a:pt x="1265" y="753"/>
                  </a:lnTo>
                  <a:lnTo>
                    <a:pt x="1257" y="762"/>
                  </a:lnTo>
                  <a:lnTo>
                    <a:pt x="1253" y="766"/>
                  </a:lnTo>
                  <a:lnTo>
                    <a:pt x="1244" y="775"/>
                  </a:lnTo>
                  <a:lnTo>
                    <a:pt x="1240" y="779"/>
                  </a:lnTo>
                  <a:lnTo>
                    <a:pt x="1236" y="787"/>
                  </a:lnTo>
                  <a:lnTo>
                    <a:pt x="1232" y="796"/>
                  </a:lnTo>
                  <a:lnTo>
                    <a:pt x="1227" y="800"/>
                  </a:lnTo>
                  <a:lnTo>
                    <a:pt x="1227" y="804"/>
                  </a:lnTo>
                  <a:lnTo>
                    <a:pt x="1223" y="813"/>
                  </a:lnTo>
                  <a:lnTo>
                    <a:pt x="1219" y="817"/>
                  </a:lnTo>
                  <a:lnTo>
                    <a:pt x="1215" y="830"/>
                  </a:lnTo>
                  <a:lnTo>
                    <a:pt x="1210" y="842"/>
                  </a:lnTo>
                  <a:lnTo>
                    <a:pt x="1198" y="872"/>
                  </a:lnTo>
                  <a:lnTo>
                    <a:pt x="1193" y="889"/>
                  </a:lnTo>
                  <a:lnTo>
                    <a:pt x="1185" y="910"/>
                  </a:lnTo>
                  <a:lnTo>
                    <a:pt x="1181" y="919"/>
                  </a:lnTo>
                  <a:lnTo>
                    <a:pt x="1181" y="923"/>
                  </a:lnTo>
                  <a:lnTo>
                    <a:pt x="1181" y="927"/>
                  </a:lnTo>
                  <a:lnTo>
                    <a:pt x="1177" y="936"/>
                  </a:lnTo>
                  <a:lnTo>
                    <a:pt x="1177" y="940"/>
                  </a:lnTo>
                  <a:lnTo>
                    <a:pt x="1177" y="948"/>
                  </a:lnTo>
                  <a:lnTo>
                    <a:pt x="1177" y="961"/>
                  </a:lnTo>
                  <a:lnTo>
                    <a:pt x="1177" y="965"/>
                  </a:lnTo>
                  <a:lnTo>
                    <a:pt x="1172" y="965"/>
                  </a:lnTo>
                  <a:lnTo>
                    <a:pt x="1172" y="969"/>
                  </a:lnTo>
                  <a:lnTo>
                    <a:pt x="1172" y="974"/>
                  </a:lnTo>
                  <a:lnTo>
                    <a:pt x="1168" y="974"/>
                  </a:lnTo>
                  <a:lnTo>
                    <a:pt x="1164" y="974"/>
                  </a:lnTo>
                  <a:lnTo>
                    <a:pt x="1160" y="978"/>
                  </a:lnTo>
                  <a:lnTo>
                    <a:pt x="1151" y="978"/>
                  </a:lnTo>
                  <a:lnTo>
                    <a:pt x="1143" y="978"/>
                  </a:lnTo>
                  <a:lnTo>
                    <a:pt x="1117" y="982"/>
                  </a:lnTo>
                  <a:lnTo>
                    <a:pt x="1092" y="982"/>
                  </a:lnTo>
                  <a:lnTo>
                    <a:pt x="1071" y="982"/>
                  </a:lnTo>
                  <a:lnTo>
                    <a:pt x="1033" y="986"/>
                  </a:lnTo>
                  <a:lnTo>
                    <a:pt x="1020" y="986"/>
                  </a:lnTo>
                  <a:lnTo>
                    <a:pt x="1011" y="986"/>
                  </a:lnTo>
                  <a:lnTo>
                    <a:pt x="1003" y="986"/>
                  </a:lnTo>
                  <a:lnTo>
                    <a:pt x="994" y="991"/>
                  </a:lnTo>
                  <a:lnTo>
                    <a:pt x="986" y="991"/>
                  </a:lnTo>
                  <a:lnTo>
                    <a:pt x="973" y="995"/>
                  </a:lnTo>
                  <a:lnTo>
                    <a:pt x="935" y="1003"/>
                  </a:lnTo>
                  <a:lnTo>
                    <a:pt x="927" y="1003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12"/>
                  </a:lnTo>
                  <a:lnTo>
                    <a:pt x="901" y="1012"/>
                  </a:lnTo>
                  <a:lnTo>
                    <a:pt x="897" y="1016"/>
                  </a:lnTo>
                  <a:lnTo>
                    <a:pt x="884" y="1020"/>
                  </a:lnTo>
                  <a:lnTo>
                    <a:pt x="880" y="1024"/>
                  </a:lnTo>
                  <a:lnTo>
                    <a:pt x="876" y="1029"/>
                  </a:lnTo>
                  <a:lnTo>
                    <a:pt x="876" y="1033"/>
                  </a:lnTo>
                  <a:lnTo>
                    <a:pt x="880" y="1037"/>
                  </a:lnTo>
                  <a:lnTo>
                    <a:pt x="880" y="1050"/>
                  </a:lnTo>
                  <a:lnTo>
                    <a:pt x="884" y="1054"/>
                  </a:lnTo>
                  <a:lnTo>
                    <a:pt x="884" y="1063"/>
                  </a:lnTo>
                  <a:lnTo>
                    <a:pt x="889" y="1071"/>
                  </a:lnTo>
                  <a:lnTo>
                    <a:pt x="893" y="1075"/>
                  </a:lnTo>
                  <a:lnTo>
                    <a:pt x="893" y="1079"/>
                  </a:lnTo>
                  <a:lnTo>
                    <a:pt x="897" y="1084"/>
                  </a:lnTo>
                  <a:lnTo>
                    <a:pt x="897" y="1088"/>
                  </a:lnTo>
                  <a:lnTo>
                    <a:pt x="901" y="1088"/>
                  </a:lnTo>
                  <a:lnTo>
                    <a:pt x="906" y="1092"/>
                  </a:lnTo>
                  <a:lnTo>
                    <a:pt x="918" y="1096"/>
                  </a:lnTo>
                  <a:lnTo>
                    <a:pt x="922" y="1096"/>
                  </a:lnTo>
                  <a:lnTo>
                    <a:pt x="927" y="1096"/>
                  </a:lnTo>
                  <a:lnTo>
                    <a:pt x="927" y="1101"/>
                  </a:lnTo>
                  <a:lnTo>
                    <a:pt x="927" y="1105"/>
                  </a:lnTo>
                  <a:lnTo>
                    <a:pt x="931" y="1109"/>
                  </a:lnTo>
                  <a:lnTo>
                    <a:pt x="931" y="1113"/>
                  </a:lnTo>
                  <a:lnTo>
                    <a:pt x="931" y="1118"/>
                  </a:lnTo>
                  <a:lnTo>
                    <a:pt x="931" y="1122"/>
                  </a:lnTo>
                  <a:lnTo>
                    <a:pt x="927" y="1126"/>
                  </a:lnTo>
                  <a:lnTo>
                    <a:pt x="927" y="1135"/>
                  </a:lnTo>
                  <a:lnTo>
                    <a:pt x="922" y="1139"/>
                  </a:lnTo>
                  <a:lnTo>
                    <a:pt x="922" y="1143"/>
                  </a:lnTo>
                  <a:lnTo>
                    <a:pt x="918" y="1156"/>
                  </a:lnTo>
                  <a:lnTo>
                    <a:pt x="914" y="1168"/>
                  </a:lnTo>
                  <a:lnTo>
                    <a:pt x="914" y="1173"/>
                  </a:lnTo>
                  <a:lnTo>
                    <a:pt x="910" y="1181"/>
                  </a:lnTo>
                  <a:lnTo>
                    <a:pt x="910" y="1198"/>
                  </a:lnTo>
                  <a:lnTo>
                    <a:pt x="906" y="1202"/>
                  </a:lnTo>
                  <a:lnTo>
                    <a:pt x="906" y="1206"/>
                  </a:lnTo>
                  <a:lnTo>
                    <a:pt x="906" y="1211"/>
                  </a:lnTo>
                  <a:lnTo>
                    <a:pt x="901" y="1215"/>
                  </a:lnTo>
                  <a:lnTo>
                    <a:pt x="897" y="1223"/>
                  </a:lnTo>
                  <a:lnTo>
                    <a:pt x="893" y="1232"/>
                  </a:lnTo>
                  <a:lnTo>
                    <a:pt x="884" y="1245"/>
                  </a:lnTo>
                  <a:lnTo>
                    <a:pt x="876" y="1253"/>
                  </a:lnTo>
                  <a:lnTo>
                    <a:pt x="867" y="1266"/>
                  </a:lnTo>
                  <a:lnTo>
                    <a:pt x="859" y="1274"/>
                  </a:lnTo>
                  <a:lnTo>
                    <a:pt x="851" y="1287"/>
                  </a:lnTo>
                  <a:lnTo>
                    <a:pt x="838" y="1304"/>
                  </a:lnTo>
                  <a:lnTo>
                    <a:pt x="829" y="1312"/>
                  </a:lnTo>
                  <a:lnTo>
                    <a:pt x="825" y="1321"/>
                  </a:lnTo>
                  <a:lnTo>
                    <a:pt x="817" y="1329"/>
                  </a:lnTo>
                  <a:lnTo>
                    <a:pt x="812" y="1338"/>
                  </a:lnTo>
                  <a:lnTo>
                    <a:pt x="804" y="1350"/>
                  </a:lnTo>
                  <a:lnTo>
                    <a:pt x="804" y="1355"/>
                  </a:lnTo>
                  <a:lnTo>
                    <a:pt x="800" y="1363"/>
                  </a:lnTo>
                  <a:lnTo>
                    <a:pt x="791" y="1376"/>
                  </a:lnTo>
                  <a:lnTo>
                    <a:pt x="774" y="1414"/>
                  </a:lnTo>
                  <a:lnTo>
                    <a:pt x="770" y="1422"/>
                  </a:lnTo>
                  <a:lnTo>
                    <a:pt x="766" y="1431"/>
                  </a:lnTo>
                  <a:lnTo>
                    <a:pt x="762" y="1439"/>
                  </a:lnTo>
                  <a:lnTo>
                    <a:pt x="757" y="1448"/>
                  </a:lnTo>
                  <a:lnTo>
                    <a:pt x="753" y="1448"/>
                  </a:lnTo>
                  <a:lnTo>
                    <a:pt x="749" y="1452"/>
                  </a:lnTo>
                  <a:lnTo>
                    <a:pt x="745" y="1456"/>
                  </a:lnTo>
                  <a:lnTo>
                    <a:pt x="745" y="1461"/>
                  </a:lnTo>
                  <a:lnTo>
                    <a:pt x="740" y="1461"/>
                  </a:lnTo>
                  <a:lnTo>
                    <a:pt x="736" y="1465"/>
                  </a:lnTo>
                  <a:lnTo>
                    <a:pt x="732" y="1465"/>
                  </a:lnTo>
                  <a:lnTo>
                    <a:pt x="728" y="1465"/>
                  </a:lnTo>
                  <a:lnTo>
                    <a:pt x="724" y="1465"/>
                  </a:lnTo>
                  <a:lnTo>
                    <a:pt x="719" y="1469"/>
                  </a:lnTo>
                  <a:lnTo>
                    <a:pt x="715" y="1469"/>
                  </a:lnTo>
                  <a:lnTo>
                    <a:pt x="698" y="1465"/>
                  </a:lnTo>
                  <a:lnTo>
                    <a:pt x="694" y="1465"/>
                  </a:lnTo>
                  <a:lnTo>
                    <a:pt x="690" y="1465"/>
                  </a:lnTo>
                  <a:lnTo>
                    <a:pt x="690" y="1469"/>
                  </a:lnTo>
                  <a:lnTo>
                    <a:pt x="685" y="1469"/>
                  </a:lnTo>
                  <a:lnTo>
                    <a:pt x="685" y="1473"/>
                  </a:lnTo>
                  <a:lnTo>
                    <a:pt x="681" y="1486"/>
                  </a:lnTo>
                  <a:lnTo>
                    <a:pt x="677" y="1490"/>
                  </a:lnTo>
                  <a:lnTo>
                    <a:pt x="673" y="1494"/>
                  </a:lnTo>
                  <a:lnTo>
                    <a:pt x="668" y="1494"/>
                  </a:lnTo>
                  <a:lnTo>
                    <a:pt x="664" y="1494"/>
                  </a:lnTo>
                  <a:lnTo>
                    <a:pt x="660" y="1490"/>
                  </a:lnTo>
                  <a:lnTo>
                    <a:pt x="656" y="1490"/>
                  </a:lnTo>
                  <a:lnTo>
                    <a:pt x="639" y="1482"/>
                  </a:lnTo>
                  <a:lnTo>
                    <a:pt x="630" y="1482"/>
                  </a:lnTo>
                  <a:lnTo>
                    <a:pt x="626" y="1477"/>
                  </a:lnTo>
                  <a:lnTo>
                    <a:pt x="618" y="1477"/>
                  </a:lnTo>
                  <a:lnTo>
                    <a:pt x="613" y="1477"/>
                  </a:lnTo>
                  <a:lnTo>
                    <a:pt x="609" y="1477"/>
                  </a:lnTo>
                  <a:lnTo>
                    <a:pt x="601" y="1477"/>
                  </a:lnTo>
                  <a:lnTo>
                    <a:pt x="597" y="1482"/>
                  </a:lnTo>
                  <a:lnTo>
                    <a:pt x="592" y="1482"/>
                  </a:lnTo>
                  <a:lnTo>
                    <a:pt x="588" y="1482"/>
                  </a:lnTo>
                  <a:lnTo>
                    <a:pt x="584" y="1486"/>
                  </a:lnTo>
                  <a:lnTo>
                    <a:pt x="575" y="1490"/>
                  </a:lnTo>
                  <a:lnTo>
                    <a:pt x="563" y="1494"/>
                  </a:lnTo>
                  <a:lnTo>
                    <a:pt x="558" y="1499"/>
                  </a:lnTo>
                  <a:lnTo>
                    <a:pt x="550" y="1503"/>
                  </a:lnTo>
                  <a:lnTo>
                    <a:pt x="541" y="1507"/>
                  </a:lnTo>
                  <a:lnTo>
                    <a:pt x="537" y="1511"/>
                  </a:lnTo>
                  <a:lnTo>
                    <a:pt x="533" y="1516"/>
                  </a:lnTo>
                  <a:lnTo>
                    <a:pt x="529" y="1516"/>
                  </a:lnTo>
                  <a:lnTo>
                    <a:pt x="529" y="1520"/>
                  </a:lnTo>
                  <a:lnTo>
                    <a:pt x="525" y="1524"/>
                  </a:lnTo>
                  <a:lnTo>
                    <a:pt x="520" y="1528"/>
                  </a:lnTo>
                  <a:lnTo>
                    <a:pt x="520" y="1532"/>
                  </a:lnTo>
                  <a:lnTo>
                    <a:pt x="516" y="1541"/>
                  </a:lnTo>
                  <a:lnTo>
                    <a:pt x="516" y="1545"/>
                  </a:lnTo>
                  <a:lnTo>
                    <a:pt x="512" y="1549"/>
                  </a:lnTo>
                  <a:lnTo>
                    <a:pt x="512" y="1554"/>
                  </a:lnTo>
                  <a:lnTo>
                    <a:pt x="512" y="1549"/>
                  </a:lnTo>
                  <a:lnTo>
                    <a:pt x="508" y="1549"/>
                  </a:lnTo>
                  <a:lnTo>
                    <a:pt x="508" y="1545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503" y="1528"/>
                  </a:lnTo>
                  <a:lnTo>
                    <a:pt x="503" y="1520"/>
                  </a:lnTo>
                  <a:lnTo>
                    <a:pt x="499" y="1516"/>
                  </a:lnTo>
                  <a:lnTo>
                    <a:pt x="499" y="1511"/>
                  </a:lnTo>
                  <a:lnTo>
                    <a:pt x="503" y="1507"/>
                  </a:lnTo>
                  <a:lnTo>
                    <a:pt x="503" y="1503"/>
                  </a:lnTo>
                  <a:lnTo>
                    <a:pt x="503" y="1499"/>
                  </a:lnTo>
                  <a:lnTo>
                    <a:pt x="508" y="1499"/>
                  </a:lnTo>
                  <a:lnTo>
                    <a:pt x="508" y="1494"/>
                  </a:lnTo>
                  <a:lnTo>
                    <a:pt x="516" y="1490"/>
                  </a:lnTo>
                  <a:lnTo>
                    <a:pt x="525" y="1482"/>
                  </a:lnTo>
                  <a:lnTo>
                    <a:pt x="533" y="1473"/>
                  </a:lnTo>
                  <a:lnTo>
                    <a:pt x="537" y="1473"/>
                  </a:lnTo>
                  <a:lnTo>
                    <a:pt x="546" y="1465"/>
                  </a:lnTo>
                  <a:lnTo>
                    <a:pt x="550" y="1465"/>
                  </a:lnTo>
                  <a:lnTo>
                    <a:pt x="550" y="1461"/>
                  </a:lnTo>
                  <a:lnTo>
                    <a:pt x="554" y="1456"/>
                  </a:lnTo>
                  <a:lnTo>
                    <a:pt x="554" y="1452"/>
                  </a:lnTo>
                  <a:lnTo>
                    <a:pt x="554" y="1448"/>
                  </a:lnTo>
                  <a:lnTo>
                    <a:pt x="554" y="1444"/>
                  </a:lnTo>
                  <a:lnTo>
                    <a:pt x="554" y="1439"/>
                  </a:lnTo>
                  <a:lnTo>
                    <a:pt x="554" y="1435"/>
                  </a:lnTo>
                  <a:lnTo>
                    <a:pt x="550" y="1427"/>
                  </a:lnTo>
                  <a:lnTo>
                    <a:pt x="546" y="1422"/>
                  </a:lnTo>
                  <a:lnTo>
                    <a:pt x="546" y="1418"/>
                  </a:lnTo>
                  <a:lnTo>
                    <a:pt x="541" y="1410"/>
                  </a:lnTo>
                  <a:lnTo>
                    <a:pt x="537" y="1405"/>
                  </a:lnTo>
                  <a:lnTo>
                    <a:pt x="529" y="1397"/>
                  </a:lnTo>
                  <a:lnTo>
                    <a:pt x="520" y="1384"/>
                  </a:lnTo>
                  <a:lnTo>
                    <a:pt x="512" y="1376"/>
                  </a:lnTo>
                  <a:lnTo>
                    <a:pt x="503" y="1367"/>
                  </a:lnTo>
                  <a:lnTo>
                    <a:pt x="495" y="1359"/>
                  </a:lnTo>
                  <a:lnTo>
                    <a:pt x="491" y="1355"/>
                  </a:lnTo>
                  <a:lnTo>
                    <a:pt x="486" y="1350"/>
                  </a:lnTo>
                  <a:lnTo>
                    <a:pt x="482" y="1346"/>
                  </a:lnTo>
                  <a:lnTo>
                    <a:pt x="478" y="1346"/>
                  </a:lnTo>
                  <a:lnTo>
                    <a:pt x="478" y="1342"/>
                  </a:lnTo>
                  <a:lnTo>
                    <a:pt x="474" y="1342"/>
                  </a:lnTo>
                  <a:lnTo>
                    <a:pt x="470" y="1338"/>
                  </a:lnTo>
                  <a:lnTo>
                    <a:pt x="461" y="1338"/>
                  </a:lnTo>
                  <a:lnTo>
                    <a:pt x="457" y="1333"/>
                  </a:lnTo>
                  <a:lnTo>
                    <a:pt x="448" y="1333"/>
                  </a:lnTo>
                  <a:lnTo>
                    <a:pt x="444" y="1333"/>
                  </a:lnTo>
                  <a:lnTo>
                    <a:pt x="440" y="1329"/>
                  </a:lnTo>
                  <a:lnTo>
                    <a:pt x="431" y="1329"/>
                  </a:lnTo>
                  <a:lnTo>
                    <a:pt x="427" y="1329"/>
                  </a:lnTo>
                  <a:lnTo>
                    <a:pt x="414" y="1329"/>
                  </a:lnTo>
                  <a:lnTo>
                    <a:pt x="402" y="1329"/>
                  </a:lnTo>
                  <a:lnTo>
                    <a:pt x="393" y="1329"/>
                  </a:lnTo>
                  <a:lnTo>
                    <a:pt x="385" y="1329"/>
                  </a:lnTo>
                  <a:lnTo>
                    <a:pt x="372" y="1329"/>
                  </a:lnTo>
                  <a:lnTo>
                    <a:pt x="364" y="1329"/>
                  </a:lnTo>
                  <a:lnTo>
                    <a:pt x="355" y="1333"/>
                  </a:lnTo>
                  <a:lnTo>
                    <a:pt x="347" y="1333"/>
                  </a:lnTo>
                  <a:lnTo>
                    <a:pt x="334" y="1338"/>
                  </a:lnTo>
                  <a:lnTo>
                    <a:pt x="317" y="1338"/>
                  </a:lnTo>
                  <a:lnTo>
                    <a:pt x="313" y="1342"/>
                  </a:lnTo>
                  <a:lnTo>
                    <a:pt x="304" y="1342"/>
                  </a:lnTo>
                  <a:lnTo>
                    <a:pt x="300" y="1342"/>
                  </a:lnTo>
                  <a:lnTo>
                    <a:pt x="292" y="1346"/>
                  </a:lnTo>
                  <a:lnTo>
                    <a:pt x="283" y="1346"/>
                  </a:lnTo>
                  <a:lnTo>
                    <a:pt x="275" y="1346"/>
                  </a:lnTo>
                  <a:lnTo>
                    <a:pt x="266" y="1346"/>
                  </a:lnTo>
                  <a:lnTo>
                    <a:pt x="262" y="1342"/>
                  </a:lnTo>
                  <a:lnTo>
                    <a:pt x="254" y="1342"/>
                  </a:lnTo>
                  <a:lnTo>
                    <a:pt x="228" y="1342"/>
                  </a:lnTo>
                  <a:lnTo>
                    <a:pt x="207" y="1338"/>
                  </a:lnTo>
                  <a:lnTo>
                    <a:pt x="177" y="1329"/>
                  </a:lnTo>
                  <a:lnTo>
                    <a:pt x="152" y="1325"/>
                  </a:lnTo>
                  <a:lnTo>
                    <a:pt x="144" y="1325"/>
                  </a:lnTo>
                  <a:lnTo>
                    <a:pt x="135" y="1321"/>
                  </a:lnTo>
                  <a:lnTo>
                    <a:pt x="127" y="1321"/>
                  </a:lnTo>
                  <a:lnTo>
                    <a:pt x="122" y="1317"/>
                  </a:lnTo>
                  <a:lnTo>
                    <a:pt x="114" y="1317"/>
                  </a:lnTo>
                  <a:lnTo>
                    <a:pt x="110" y="1312"/>
                  </a:lnTo>
                  <a:lnTo>
                    <a:pt x="105" y="1308"/>
                  </a:lnTo>
                  <a:lnTo>
                    <a:pt x="101" y="1308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7" y="1295"/>
                  </a:lnTo>
                  <a:lnTo>
                    <a:pt x="93" y="1291"/>
                  </a:lnTo>
                  <a:lnTo>
                    <a:pt x="93" y="1287"/>
                  </a:lnTo>
                  <a:lnTo>
                    <a:pt x="89" y="1278"/>
                  </a:lnTo>
                  <a:lnTo>
                    <a:pt x="89" y="1270"/>
                  </a:lnTo>
                  <a:lnTo>
                    <a:pt x="84" y="1253"/>
                  </a:lnTo>
                  <a:lnTo>
                    <a:pt x="84" y="1245"/>
                  </a:lnTo>
                  <a:lnTo>
                    <a:pt x="80" y="1240"/>
                  </a:lnTo>
                  <a:lnTo>
                    <a:pt x="80" y="1236"/>
                  </a:lnTo>
                  <a:lnTo>
                    <a:pt x="76" y="1232"/>
                  </a:lnTo>
                  <a:lnTo>
                    <a:pt x="76" y="1228"/>
                  </a:lnTo>
                  <a:lnTo>
                    <a:pt x="72" y="1215"/>
                  </a:lnTo>
                  <a:lnTo>
                    <a:pt x="67" y="1215"/>
                  </a:lnTo>
                  <a:lnTo>
                    <a:pt x="63" y="1206"/>
                  </a:lnTo>
                  <a:lnTo>
                    <a:pt x="63" y="1198"/>
                  </a:lnTo>
                  <a:lnTo>
                    <a:pt x="55" y="1185"/>
                  </a:lnTo>
                  <a:lnTo>
                    <a:pt x="46" y="1173"/>
                  </a:lnTo>
                  <a:lnTo>
                    <a:pt x="46" y="1168"/>
                  </a:lnTo>
                  <a:lnTo>
                    <a:pt x="42" y="1164"/>
                  </a:lnTo>
                  <a:lnTo>
                    <a:pt x="42" y="1160"/>
                  </a:lnTo>
                  <a:lnTo>
                    <a:pt x="38" y="1151"/>
                  </a:lnTo>
                  <a:lnTo>
                    <a:pt x="38" y="1139"/>
                  </a:lnTo>
                  <a:lnTo>
                    <a:pt x="33" y="1130"/>
                  </a:lnTo>
                  <a:lnTo>
                    <a:pt x="33" y="1126"/>
                  </a:lnTo>
                  <a:lnTo>
                    <a:pt x="29" y="1122"/>
                  </a:lnTo>
                  <a:lnTo>
                    <a:pt x="29" y="1118"/>
                  </a:lnTo>
                  <a:lnTo>
                    <a:pt x="29" y="1109"/>
                  </a:lnTo>
                  <a:lnTo>
                    <a:pt x="33" y="1096"/>
                  </a:lnTo>
                  <a:lnTo>
                    <a:pt x="33" y="1079"/>
                  </a:lnTo>
                  <a:lnTo>
                    <a:pt x="38" y="1050"/>
                  </a:lnTo>
                  <a:lnTo>
                    <a:pt x="42" y="1037"/>
                  </a:lnTo>
                  <a:lnTo>
                    <a:pt x="42" y="1029"/>
                  </a:lnTo>
                  <a:lnTo>
                    <a:pt x="46" y="1020"/>
                  </a:lnTo>
                  <a:lnTo>
                    <a:pt x="46" y="1016"/>
                  </a:lnTo>
                  <a:lnTo>
                    <a:pt x="50" y="1007"/>
                  </a:lnTo>
                  <a:lnTo>
                    <a:pt x="50" y="1003"/>
                  </a:lnTo>
                  <a:lnTo>
                    <a:pt x="55" y="995"/>
                  </a:lnTo>
                  <a:lnTo>
                    <a:pt x="59" y="995"/>
                  </a:lnTo>
                  <a:lnTo>
                    <a:pt x="63" y="991"/>
                  </a:lnTo>
                  <a:lnTo>
                    <a:pt x="67" y="986"/>
                  </a:lnTo>
                  <a:lnTo>
                    <a:pt x="72" y="982"/>
                  </a:lnTo>
                  <a:lnTo>
                    <a:pt x="76" y="978"/>
                  </a:lnTo>
                  <a:lnTo>
                    <a:pt x="80" y="974"/>
                  </a:lnTo>
                  <a:lnTo>
                    <a:pt x="105" y="957"/>
                  </a:lnTo>
                  <a:lnTo>
                    <a:pt x="110" y="948"/>
                  </a:lnTo>
                  <a:lnTo>
                    <a:pt x="114" y="944"/>
                  </a:lnTo>
                  <a:lnTo>
                    <a:pt x="122" y="940"/>
                  </a:lnTo>
                  <a:lnTo>
                    <a:pt x="127" y="931"/>
                  </a:lnTo>
                  <a:lnTo>
                    <a:pt x="135" y="927"/>
                  </a:lnTo>
                  <a:lnTo>
                    <a:pt x="139" y="923"/>
                  </a:lnTo>
                  <a:lnTo>
                    <a:pt x="144" y="914"/>
                  </a:lnTo>
                  <a:lnTo>
                    <a:pt x="148" y="910"/>
                  </a:lnTo>
                  <a:lnTo>
                    <a:pt x="152" y="902"/>
                  </a:lnTo>
                  <a:lnTo>
                    <a:pt x="156" y="893"/>
                  </a:lnTo>
                  <a:lnTo>
                    <a:pt x="160" y="889"/>
                  </a:lnTo>
                  <a:lnTo>
                    <a:pt x="165" y="880"/>
                  </a:lnTo>
                  <a:lnTo>
                    <a:pt x="169" y="876"/>
                  </a:lnTo>
                  <a:lnTo>
                    <a:pt x="173" y="868"/>
                  </a:lnTo>
                  <a:lnTo>
                    <a:pt x="173" y="864"/>
                  </a:lnTo>
                  <a:lnTo>
                    <a:pt x="177" y="855"/>
                  </a:lnTo>
                  <a:lnTo>
                    <a:pt x="182" y="847"/>
                  </a:lnTo>
                  <a:lnTo>
                    <a:pt x="182" y="842"/>
                  </a:lnTo>
                  <a:lnTo>
                    <a:pt x="186" y="834"/>
                  </a:lnTo>
                  <a:lnTo>
                    <a:pt x="186" y="825"/>
                  </a:lnTo>
                  <a:lnTo>
                    <a:pt x="186" y="821"/>
                  </a:lnTo>
                  <a:lnTo>
                    <a:pt x="186" y="813"/>
                  </a:lnTo>
                  <a:lnTo>
                    <a:pt x="190" y="809"/>
                  </a:lnTo>
                  <a:lnTo>
                    <a:pt x="186" y="800"/>
                  </a:lnTo>
                  <a:lnTo>
                    <a:pt x="186" y="796"/>
                  </a:lnTo>
                  <a:lnTo>
                    <a:pt x="186" y="787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82" y="770"/>
                  </a:lnTo>
                  <a:lnTo>
                    <a:pt x="177" y="766"/>
                  </a:lnTo>
                  <a:lnTo>
                    <a:pt x="173" y="758"/>
                  </a:lnTo>
                  <a:lnTo>
                    <a:pt x="169" y="753"/>
                  </a:lnTo>
                  <a:lnTo>
                    <a:pt x="165" y="749"/>
                  </a:lnTo>
                  <a:lnTo>
                    <a:pt x="160" y="741"/>
                  </a:lnTo>
                  <a:lnTo>
                    <a:pt x="156" y="737"/>
                  </a:lnTo>
                  <a:lnTo>
                    <a:pt x="152" y="728"/>
                  </a:lnTo>
                  <a:lnTo>
                    <a:pt x="144" y="724"/>
                  </a:lnTo>
                  <a:lnTo>
                    <a:pt x="139" y="720"/>
                  </a:lnTo>
                  <a:lnTo>
                    <a:pt x="135" y="715"/>
                  </a:lnTo>
                  <a:lnTo>
                    <a:pt x="127" y="711"/>
                  </a:lnTo>
                  <a:lnTo>
                    <a:pt x="122" y="707"/>
                  </a:lnTo>
                  <a:lnTo>
                    <a:pt x="118" y="707"/>
                  </a:lnTo>
                  <a:lnTo>
                    <a:pt x="97" y="694"/>
                  </a:lnTo>
                  <a:lnTo>
                    <a:pt x="89" y="690"/>
                  </a:lnTo>
                  <a:lnTo>
                    <a:pt x="84" y="686"/>
                  </a:lnTo>
                  <a:lnTo>
                    <a:pt x="80" y="681"/>
                  </a:lnTo>
                  <a:lnTo>
                    <a:pt x="72" y="677"/>
                  </a:lnTo>
                  <a:lnTo>
                    <a:pt x="67" y="673"/>
                  </a:lnTo>
                  <a:lnTo>
                    <a:pt x="63" y="669"/>
                  </a:lnTo>
                  <a:lnTo>
                    <a:pt x="59" y="665"/>
                  </a:lnTo>
                  <a:lnTo>
                    <a:pt x="55" y="656"/>
                  </a:lnTo>
                  <a:lnTo>
                    <a:pt x="50" y="648"/>
                  </a:lnTo>
                  <a:lnTo>
                    <a:pt x="46" y="643"/>
                  </a:lnTo>
                  <a:lnTo>
                    <a:pt x="46" y="635"/>
                  </a:lnTo>
                  <a:lnTo>
                    <a:pt x="42" y="626"/>
                  </a:lnTo>
                  <a:lnTo>
                    <a:pt x="42" y="618"/>
                  </a:lnTo>
                  <a:lnTo>
                    <a:pt x="42" y="610"/>
                  </a:lnTo>
                  <a:lnTo>
                    <a:pt x="38" y="588"/>
                  </a:lnTo>
                  <a:lnTo>
                    <a:pt x="38" y="580"/>
                  </a:lnTo>
                  <a:lnTo>
                    <a:pt x="33" y="571"/>
                  </a:lnTo>
                  <a:lnTo>
                    <a:pt x="33" y="567"/>
                  </a:lnTo>
                  <a:lnTo>
                    <a:pt x="33" y="559"/>
                  </a:lnTo>
                  <a:lnTo>
                    <a:pt x="29" y="550"/>
                  </a:lnTo>
                  <a:lnTo>
                    <a:pt x="25" y="538"/>
                  </a:lnTo>
                  <a:lnTo>
                    <a:pt x="12" y="504"/>
                  </a:lnTo>
                  <a:lnTo>
                    <a:pt x="8" y="483"/>
                  </a:lnTo>
                  <a:lnTo>
                    <a:pt x="4" y="470"/>
                  </a:lnTo>
                  <a:lnTo>
                    <a:pt x="0" y="457"/>
                  </a:lnTo>
                  <a:lnTo>
                    <a:pt x="0" y="449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9" name="Freeform 35"/>
            <p:cNvSpPr>
              <a:spLocks/>
            </p:cNvSpPr>
            <p:nvPr/>
          </p:nvSpPr>
          <p:spPr bwMode="auto">
            <a:xfrm>
              <a:off x="2894973" y="3279424"/>
              <a:ext cx="347509" cy="514932"/>
            </a:xfrm>
            <a:custGeom>
              <a:avLst/>
              <a:gdLst>
                <a:gd name="T0" fmla="*/ 68 w 1096"/>
                <a:gd name="T1" fmla="*/ 702 h 1625"/>
                <a:gd name="T2" fmla="*/ 80 w 1096"/>
                <a:gd name="T3" fmla="*/ 626 h 1625"/>
                <a:gd name="T4" fmla="*/ 101 w 1096"/>
                <a:gd name="T5" fmla="*/ 571 h 1625"/>
                <a:gd name="T6" fmla="*/ 135 w 1096"/>
                <a:gd name="T7" fmla="*/ 546 h 1625"/>
                <a:gd name="T8" fmla="*/ 195 w 1096"/>
                <a:gd name="T9" fmla="*/ 554 h 1625"/>
                <a:gd name="T10" fmla="*/ 275 w 1096"/>
                <a:gd name="T11" fmla="*/ 524 h 1625"/>
                <a:gd name="T12" fmla="*/ 245 w 1096"/>
                <a:gd name="T13" fmla="*/ 508 h 1625"/>
                <a:gd name="T14" fmla="*/ 182 w 1096"/>
                <a:gd name="T15" fmla="*/ 516 h 1625"/>
                <a:gd name="T16" fmla="*/ 148 w 1096"/>
                <a:gd name="T17" fmla="*/ 474 h 1625"/>
                <a:gd name="T18" fmla="*/ 106 w 1096"/>
                <a:gd name="T19" fmla="*/ 444 h 1625"/>
                <a:gd name="T20" fmla="*/ 80 w 1096"/>
                <a:gd name="T21" fmla="*/ 270 h 1625"/>
                <a:gd name="T22" fmla="*/ 93 w 1096"/>
                <a:gd name="T23" fmla="*/ 224 h 1625"/>
                <a:gd name="T24" fmla="*/ 42 w 1096"/>
                <a:gd name="T25" fmla="*/ 190 h 1625"/>
                <a:gd name="T26" fmla="*/ 76 w 1096"/>
                <a:gd name="T27" fmla="*/ 88 h 1625"/>
                <a:gd name="T28" fmla="*/ 127 w 1096"/>
                <a:gd name="T29" fmla="*/ 16 h 1625"/>
                <a:gd name="T30" fmla="*/ 199 w 1096"/>
                <a:gd name="T31" fmla="*/ 0 h 1625"/>
                <a:gd name="T32" fmla="*/ 250 w 1096"/>
                <a:gd name="T33" fmla="*/ 42 h 1625"/>
                <a:gd name="T34" fmla="*/ 275 w 1096"/>
                <a:gd name="T35" fmla="*/ 105 h 1625"/>
                <a:gd name="T36" fmla="*/ 326 w 1096"/>
                <a:gd name="T37" fmla="*/ 152 h 1625"/>
                <a:gd name="T38" fmla="*/ 461 w 1096"/>
                <a:gd name="T39" fmla="*/ 211 h 1625"/>
                <a:gd name="T40" fmla="*/ 554 w 1096"/>
                <a:gd name="T41" fmla="*/ 262 h 1625"/>
                <a:gd name="T42" fmla="*/ 605 w 1096"/>
                <a:gd name="T43" fmla="*/ 313 h 1625"/>
                <a:gd name="T44" fmla="*/ 652 w 1096"/>
                <a:gd name="T45" fmla="*/ 334 h 1625"/>
                <a:gd name="T46" fmla="*/ 694 w 1096"/>
                <a:gd name="T47" fmla="*/ 381 h 1625"/>
                <a:gd name="T48" fmla="*/ 766 w 1096"/>
                <a:gd name="T49" fmla="*/ 541 h 1625"/>
                <a:gd name="T50" fmla="*/ 775 w 1096"/>
                <a:gd name="T51" fmla="*/ 601 h 1625"/>
                <a:gd name="T52" fmla="*/ 762 w 1096"/>
                <a:gd name="T53" fmla="*/ 677 h 1625"/>
                <a:gd name="T54" fmla="*/ 804 w 1096"/>
                <a:gd name="T55" fmla="*/ 740 h 1625"/>
                <a:gd name="T56" fmla="*/ 935 w 1096"/>
                <a:gd name="T57" fmla="*/ 855 h 1625"/>
                <a:gd name="T58" fmla="*/ 1058 w 1096"/>
                <a:gd name="T59" fmla="*/ 901 h 1625"/>
                <a:gd name="T60" fmla="*/ 1092 w 1096"/>
                <a:gd name="T61" fmla="*/ 948 h 1625"/>
                <a:gd name="T62" fmla="*/ 1092 w 1096"/>
                <a:gd name="T63" fmla="*/ 994 h 1625"/>
                <a:gd name="T64" fmla="*/ 1041 w 1096"/>
                <a:gd name="T65" fmla="*/ 1037 h 1625"/>
                <a:gd name="T66" fmla="*/ 974 w 1096"/>
                <a:gd name="T67" fmla="*/ 1049 h 1625"/>
                <a:gd name="T68" fmla="*/ 935 w 1096"/>
                <a:gd name="T69" fmla="*/ 1088 h 1625"/>
                <a:gd name="T70" fmla="*/ 906 w 1096"/>
                <a:gd name="T71" fmla="*/ 1121 h 1625"/>
                <a:gd name="T72" fmla="*/ 834 w 1096"/>
                <a:gd name="T73" fmla="*/ 1130 h 1625"/>
                <a:gd name="T74" fmla="*/ 842 w 1096"/>
                <a:gd name="T75" fmla="*/ 1210 h 1625"/>
                <a:gd name="T76" fmla="*/ 830 w 1096"/>
                <a:gd name="T77" fmla="*/ 1316 h 1625"/>
                <a:gd name="T78" fmla="*/ 821 w 1096"/>
                <a:gd name="T79" fmla="*/ 1388 h 1625"/>
                <a:gd name="T80" fmla="*/ 800 w 1096"/>
                <a:gd name="T81" fmla="*/ 1452 h 1625"/>
                <a:gd name="T82" fmla="*/ 758 w 1096"/>
                <a:gd name="T83" fmla="*/ 1549 h 1625"/>
                <a:gd name="T84" fmla="*/ 660 w 1096"/>
                <a:gd name="T85" fmla="*/ 1574 h 1625"/>
                <a:gd name="T86" fmla="*/ 609 w 1096"/>
                <a:gd name="T87" fmla="*/ 1566 h 1625"/>
                <a:gd name="T88" fmla="*/ 584 w 1096"/>
                <a:gd name="T89" fmla="*/ 1515 h 1625"/>
                <a:gd name="T90" fmla="*/ 546 w 1096"/>
                <a:gd name="T91" fmla="*/ 1507 h 1625"/>
                <a:gd name="T92" fmla="*/ 516 w 1096"/>
                <a:gd name="T93" fmla="*/ 1579 h 1625"/>
                <a:gd name="T94" fmla="*/ 432 w 1096"/>
                <a:gd name="T95" fmla="*/ 1625 h 1625"/>
                <a:gd name="T96" fmla="*/ 389 w 1096"/>
                <a:gd name="T97" fmla="*/ 1596 h 1625"/>
                <a:gd name="T98" fmla="*/ 364 w 1096"/>
                <a:gd name="T99" fmla="*/ 1477 h 1625"/>
                <a:gd name="T100" fmla="*/ 355 w 1096"/>
                <a:gd name="T101" fmla="*/ 1397 h 1625"/>
                <a:gd name="T102" fmla="*/ 288 w 1096"/>
                <a:gd name="T103" fmla="*/ 1346 h 1625"/>
                <a:gd name="T104" fmla="*/ 207 w 1096"/>
                <a:gd name="T105" fmla="*/ 1282 h 1625"/>
                <a:gd name="T106" fmla="*/ 144 w 1096"/>
                <a:gd name="T107" fmla="*/ 1270 h 1625"/>
                <a:gd name="T108" fmla="*/ 165 w 1096"/>
                <a:gd name="T109" fmla="*/ 1232 h 1625"/>
                <a:gd name="T110" fmla="*/ 199 w 1096"/>
                <a:gd name="T111" fmla="*/ 1189 h 1625"/>
                <a:gd name="T112" fmla="*/ 224 w 1096"/>
                <a:gd name="T113" fmla="*/ 1138 h 1625"/>
                <a:gd name="T114" fmla="*/ 207 w 1096"/>
                <a:gd name="T115" fmla="*/ 1105 h 1625"/>
                <a:gd name="T116" fmla="*/ 140 w 1096"/>
                <a:gd name="T117" fmla="*/ 1054 h 1625"/>
                <a:gd name="T118" fmla="*/ 148 w 1096"/>
                <a:gd name="T119" fmla="*/ 956 h 1625"/>
                <a:gd name="T120" fmla="*/ 118 w 1096"/>
                <a:gd name="T121" fmla="*/ 901 h 1625"/>
                <a:gd name="T122" fmla="*/ 59 w 1096"/>
                <a:gd name="T123" fmla="*/ 872 h 1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6" h="1625">
                  <a:moveTo>
                    <a:pt x="0" y="850"/>
                  </a:moveTo>
                  <a:lnTo>
                    <a:pt x="0" y="842"/>
                  </a:lnTo>
                  <a:lnTo>
                    <a:pt x="25" y="779"/>
                  </a:lnTo>
                  <a:lnTo>
                    <a:pt x="34" y="766"/>
                  </a:lnTo>
                  <a:lnTo>
                    <a:pt x="38" y="757"/>
                  </a:lnTo>
                  <a:lnTo>
                    <a:pt x="42" y="749"/>
                  </a:lnTo>
                  <a:lnTo>
                    <a:pt x="46" y="740"/>
                  </a:lnTo>
                  <a:lnTo>
                    <a:pt x="59" y="719"/>
                  </a:lnTo>
                  <a:lnTo>
                    <a:pt x="63" y="711"/>
                  </a:lnTo>
                  <a:lnTo>
                    <a:pt x="68" y="702"/>
                  </a:lnTo>
                  <a:lnTo>
                    <a:pt x="72" y="698"/>
                  </a:lnTo>
                  <a:lnTo>
                    <a:pt x="76" y="685"/>
                  </a:lnTo>
                  <a:lnTo>
                    <a:pt x="80" y="677"/>
                  </a:lnTo>
                  <a:lnTo>
                    <a:pt x="80" y="673"/>
                  </a:lnTo>
                  <a:lnTo>
                    <a:pt x="80" y="668"/>
                  </a:lnTo>
                  <a:lnTo>
                    <a:pt x="80" y="664"/>
                  </a:lnTo>
                  <a:lnTo>
                    <a:pt x="80" y="647"/>
                  </a:lnTo>
                  <a:lnTo>
                    <a:pt x="80" y="635"/>
                  </a:lnTo>
                  <a:lnTo>
                    <a:pt x="80" y="630"/>
                  </a:lnTo>
                  <a:lnTo>
                    <a:pt x="80" y="626"/>
                  </a:lnTo>
                  <a:lnTo>
                    <a:pt x="80" y="622"/>
                  </a:lnTo>
                  <a:lnTo>
                    <a:pt x="85" y="618"/>
                  </a:lnTo>
                  <a:lnTo>
                    <a:pt x="85" y="613"/>
                  </a:lnTo>
                  <a:lnTo>
                    <a:pt x="85" y="609"/>
                  </a:lnTo>
                  <a:lnTo>
                    <a:pt x="89" y="605"/>
                  </a:lnTo>
                  <a:lnTo>
                    <a:pt x="93" y="601"/>
                  </a:lnTo>
                  <a:lnTo>
                    <a:pt x="93" y="592"/>
                  </a:lnTo>
                  <a:lnTo>
                    <a:pt x="97" y="588"/>
                  </a:lnTo>
                  <a:lnTo>
                    <a:pt x="101" y="575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6" y="563"/>
                  </a:lnTo>
                  <a:lnTo>
                    <a:pt x="110" y="558"/>
                  </a:lnTo>
                  <a:lnTo>
                    <a:pt x="114" y="554"/>
                  </a:lnTo>
                  <a:lnTo>
                    <a:pt x="114" y="550"/>
                  </a:lnTo>
                  <a:lnTo>
                    <a:pt x="118" y="550"/>
                  </a:lnTo>
                  <a:lnTo>
                    <a:pt x="123" y="546"/>
                  </a:lnTo>
                  <a:lnTo>
                    <a:pt x="127" y="546"/>
                  </a:lnTo>
                  <a:lnTo>
                    <a:pt x="131" y="546"/>
                  </a:lnTo>
                  <a:lnTo>
                    <a:pt x="135" y="546"/>
                  </a:lnTo>
                  <a:lnTo>
                    <a:pt x="140" y="546"/>
                  </a:lnTo>
                  <a:lnTo>
                    <a:pt x="144" y="550"/>
                  </a:lnTo>
                  <a:lnTo>
                    <a:pt x="152" y="550"/>
                  </a:lnTo>
                  <a:lnTo>
                    <a:pt x="157" y="554"/>
                  </a:lnTo>
                  <a:lnTo>
                    <a:pt x="165" y="554"/>
                  </a:lnTo>
                  <a:lnTo>
                    <a:pt x="169" y="554"/>
                  </a:lnTo>
                  <a:lnTo>
                    <a:pt x="182" y="554"/>
                  </a:lnTo>
                  <a:lnTo>
                    <a:pt x="186" y="554"/>
                  </a:lnTo>
                  <a:lnTo>
                    <a:pt x="190" y="554"/>
                  </a:lnTo>
                  <a:lnTo>
                    <a:pt x="195" y="554"/>
                  </a:lnTo>
                  <a:lnTo>
                    <a:pt x="203" y="554"/>
                  </a:lnTo>
                  <a:lnTo>
                    <a:pt x="212" y="550"/>
                  </a:lnTo>
                  <a:lnTo>
                    <a:pt x="220" y="546"/>
                  </a:lnTo>
                  <a:lnTo>
                    <a:pt x="224" y="546"/>
                  </a:lnTo>
                  <a:lnTo>
                    <a:pt x="237" y="541"/>
                  </a:lnTo>
                  <a:lnTo>
                    <a:pt x="245" y="537"/>
                  </a:lnTo>
                  <a:lnTo>
                    <a:pt x="254" y="533"/>
                  </a:lnTo>
                  <a:lnTo>
                    <a:pt x="267" y="529"/>
                  </a:lnTo>
                  <a:lnTo>
                    <a:pt x="271" y="524"/>
                  </a:lnTo>
                  <a:lnTo>
                    <a:pt x="275" y="524"/>
                  </a:lnTo>
                  <a:lnTo>
                    <a:pt x="275" y="520"/>
                  </a:lnTo>
                  <a:lnTo>
                    <a:pt x="279" y="516"/>
                  </a:lnTo>
                  <a:lnTo>
                    <a:pt x="279" y="512"/>
                  </a:lnTo>
                  <a:lnTo>
                    <a:pt x="279" y="508"/>
                  </a:lnTo>
                  <a:lnTo>
                    <a:pt x="275" y="508"/>
                  </a:lnTo>
                  <a:lnTo>
                    <a:pt x="271" y="503"/>
                  </a:lnTo>
                  <a:lnTo>
                    <a:pt x="262" y="503"/>
                  </a:lnTo>
                  <a:lnTo>
                    <a:pt x="258" y="508"/>
                  </a:lnTo>
                  <a:lnTo>
                    <a:pt x="250" y="508"/>
                  </a:lnTo>
                  <a:lnTo>
                    <a:pt x="245" y="508"/>
                  </a:lnTo>
                  <a:lnTo>
                    <a:pt x="237" y="512"/>
                  </a:lnTo>
                  <a:lnTo>
                    <a:pt x="220" y="516"/>
                  </a:lnTo>
                  <a:lnTo>
                    <a:pt x="216" y="520"/>
                  </a:lnTo>
                  <a:lnTo>
                    <a:pt x="212" y="520"/>
                  </a:lnTo>
                  <a:lnTo>
                    <a:pt x="207" y="520"/>
                  </a:lnTo>
                  <a:lnTo>
                    <a:pt x="203" y="520"/>
                  </a:lnTo>
                  <a:lnTo>
                    <a:pt x="199" y="520"/>
                  </a:lnTo>
                  <a:lnTo>
                    <a:pt x="195" y="520"/>
                  </a:lnTo>
                  <a:lnTo>
                    <a:pt x="190" y="520"/>
                  </a:lnTo>
                  <a:lnTo>
                    <a:pt x="182" y="516"/>
                  </a:lnTo>
                  <a:lnTo>
                    <a:pt x="178" y="512"/>
                  </a:lnTo>
                  <a:lnTo>
                    <a:pt x="173" y="508"/>
                  </a:lnTo>
                  <a:lnTo>
                    <a:pt x="173" y="503"/>
                  </a:lnTo>
                  <a:lnTo>
                    <a:pt x="169" y="503"/>
                  </a:lnTo>
                  <a:lnTo>
                    <a:pt x="165" y="495"/>
                  </a:lnTo>
                  <a:lnTo>
                    <a:pt x="161" y="486"/>
                  </a:lnTo>
                  <a:lnTo>
                    <a:pt x="157" y="482"/>
                  </a:lnTo>
                  <a:lnTo>
                    <a:pt x="152" y="478"/>
                  </a:lnTo>
                  <a:lnTo>
                    <a:pt x="148" y="478"/>
                  </a:lnTo>
                  <a:lnTo>
                    <a:pt x="148" y="474"/>
                  </a:lnTo>
                  <a:lnTo>
                    <a:pt x="144" y="474"/>
                  </a:lnTo>
                  <a:lnTo>
                    <a:pt x="140" y="469"/>
                  </a:lnTo>
                  <a:lnTo>
                    <a:pt x="127" y="469"/>
                  </a:lnTo>
                  <a:lnTo>
                    <a:pt x="123" y="469"/>
                  </a:lnTo>
                  <a:lnTo>
                    <a:pt x="123" y="465"/>
                  </a:lnTo>
                  <a:lnTo>
                    <a:pt x="118" y="465"/>
                  </a:lnTo>
                  <a:lnTo>
                    <a:pt x="114" y="461"/>
                  </a:lnTo>
                  <a:lnTo>
                    <a:pt x="110" y="457"/>
                  </a:lnTo>
                  <a:lnTo>
                    <a:pt x="110" y="453"/>
                  </a:lnTo>
                  <a:lnTo>
                    <a:pt x="106" y="444"/>
                  </a:lnTo>
                  <a:lnTo>
                    <a:pt x="106" y="440"/>
                  </a:lnTo>
                  <a:lnTo>
                    <a:pt x="101" y="431"/>
                  </a:lnTo>
                  <a:lnTo>
                    <a:pt x="101" y="414"/>
                  </a:lnTo>
                  <a:lnTo>
                    <a:pt x="93" y="364"/>
                  </a:lnTo>
                  <a:lnTo>
                    <a:pt x="80" y="296"/>
                  </a:lnTo>
                  <a:lnTo>
                    <a:pt x="80" y="292"/>
                  </a:lnTo>
                  <a:lnTo>
                    <a:pt x="80" y="287"/>
                  </a:lnTo>
                  <a:lnTo>
                    <a:pt x="80" y="283"/>
                  </a:lnTo>
                  <a:lnTo>
                    <a:pt x="80" y="279"/>
                  </a:lnTo>
                  <a:lnTo>
                    <a:pt x="80" y="270"/>
                  </a:lnTo>
                  <a:lnTo>
                    <a:pt x="80" y="266"/>
                  </a:lnTo>
                  <a:lnTo>
                    <a:pt x="85" y="262"/>
                  </a:lnTo>
                  <a:lnTo>
                    <a:pt x="89" y="254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7" y="241"/>
                  </a:lnTo>
                  <a:lnTo>
                    <a:pt x="97" y="237"/>
                  </a:lnTo>
                  <a:lnTo>
                    <a:pt x="97" y="232"/>
                  </a:lnTo>
                  <a:lnTo>
                    <a:pt x="93" y="228"/>
                  </a:lnTo>
                  <a:lnTo>
                    <a:pt x="93" y="224"/>
                  </a:lnTo>
                  <a:lnTo>
                    <a:pt x="89" y="220"/>
                  </a:lnTo>
                  <a:lnTo>
                    <a:pt x="85" y="215"/>
                  </a:lnTo>
                  <a:lnTo>
                    <a:pt x="80" y="215"/>
                  </a:lnTo>
                  <a:lnTo>
                    <a:pt x="80" y="211"/>
                  </a:lnTo>
                  <a:lnTo>
                    <a:pt x="72" y="211"/>
                  </a:lnTo>
                  <a:lnTo>
                    <a:pt x="59" y="203"/>
                  </a:lnTo>
                  <a:lnTo>
                    <a:pt x="51" y="198"/>
                  </a:lnTo>
                  <a:lnTo>
                    <a:pt x="46" y="198"/>
                  </a:lnTo>
                  <a:lnTo>
                    <a:pt x="46" y="194"/>
                  </a:lnTo>
                  <a:lnTo>
                    <a:pt x="42" y="190"/>
                  </a:lnTo>
                  <a:lnTo>
                    <a:pt x="42" y="186"/>
                  </a:lnTo>
                  <a:lnTo>
                    <a:pt x="38" y="182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2" y="169"/>
                  </a:lnTo>
                  <a:lnTo>
                    <a:pt x="42" y="165"/>
                  </a:lnTo>
                  <a:lnTo>
                    <a:pt x="46" y="156"/>
                  </a:lnTo>
                  <a:lnTo>
                    <a:pt x="46" y="152"/>
                  </a:lnTo>
                  <a:lnTo>
                    <a:pt x="51" y="148"/>
                  </a:lnTo>
                  <a:lnTo>
                    <a:pt x="76" y="88"/>
                  </a:lnTo>
                  <a:lnTo>
                    <a:pt x="80" y="84"/>
                  </a:lnTo>
                  <a:lnTo>
                    <a:pt x="85" y="76"/>
                  </a:lnTo>
                  <a:lnTo>
                    <a:pt x="89" y="67"/>
                  </a:lnTo>
                  <a:lnTo>
                    <a:pt x="93" y="59"/>
                  </a:lnTo>
                  <a:lnTo>
                    <a:pt x="97" y="55"/>
                  </a:lnTo>
                  <a:lnTo>
                    <a:pt x="101" y="50"/>
                  </a:lnTo>
                  <a:lnTo>
                    <a:pt x="106" y="42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27" y="16"/>
                  </a:lnTo>
                  <a:lnTo>
                    <a:pt x="135" y="12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7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7" y="4"/>
                  </a:lnTo>
                  <a:lnTo>
                    <a:pt x="212" y="4"/>
                  </a:lnTo>
                  <a:lnTo>
                    <a:pt x="216" y="8"/>
                  </a:lnTo>
                  <a:lnTo>
                    <a:pt x="224" y="12"/>
                  </a:lnTo>
                  <a:lnTo>
                    <a:pt x="228" y="21"/>
                  </a:lnTo>
                  <a:lnTo>
                    <a:pt x="237" y="25"/>
                  </a:lnTo>
                  <a:lnTo>
                    <a:pt x="241" y="29"/>
                  </a:lnTo>
                  <a:lnTo>
                    <a:pt x="245" y="38"/>
                  </a:lnTo>
                  <a:lnTo>
                    <a:pt x="250" y="42"/>
                  </a:lnTo>
                  <a:lnTo>
                    <a:pt x="254" y="46"/>
                  </a:lnTo>
                  <a:lnTo>
                    <a:pt x="258" y="50"/>
                  </a:lnTo>
                  <a:lnTo>
                    <a:pt x="262" y="55"/>
                  </a:lnTo>
                  <a:lnTo>
                    <a:pt x="262" y="59"/>
                  </a:lnTo>
                  <a:lnTo>
                    <a:pt x="267" y="67"/>
                  </a:lnTo>
                  <a:lnTo>
                    <a:pt x="267" y="71"/>
                  </a:lnTo>
                  <a:lnTo>
                    <a:pt x="271" y="88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5" y="105"/>
                  </a:lnTo>
                  <a:lnTo>
                    <a:pt x="279" y="110"/>
                  </a:lnTo>
                  <a:lnTo>
                    <a:pt x="279" y="114"/>
                  </a:lnTo>
                  <a:lnTo>
                    <a:pt x="284" y="118"/>
                  </a:lnTo>
                  <a:lnTo>
                    <a:pt x="288" y="122"/>
                  </a:lnTo>
                  <a:lnTo>
                    <a:pt x="292" y="127"/>
                  </a:lnTo>
                  <a:lnTo>
                    <a:pt x="296" y="131"/>
                  </a:lnTo>
                  <a:lnTo>
                    <a:pt x="305" y="139"/>
                  </a:lnTo>
                  <a:lnTo>
                    <a:pt x="313" y="143"/>
                  </a:lnTo>
                  <a:lnTo>
                    <a:pt x="317" y="148"/>
                  </a:lnTo>
                  <a:lnTo>
                    <a:pt x="326" y="152"/>
                  </a:lnTo>
                  <a:lnTo>
                    <a:pt x="334" y="156"/>
                  </a:lnTo>
                  <a:lnTo>
                    <a:pt x="339" y="160"/>
                  </a:lnTo>
                  <a:lnTo>
                    <a:pt x="347" y="165"/>
                  </a:lnTo>
                  <a:lnTo>
                    <a:pt x="355" y="169"/>
                  </a:lnTo>
                  <a:lnTo>
                    <a:pt x="372" y="173"/>
                  </a:lnTo>
                  <a:lnTo>
                    <a:pt x="389" y="182"/>
                  </a:lnTo>
                  <a:lnTo>
                    <a:pt x="419" y="194"/>
                  </a:lnTo>
                  <a:lnTo>
                    <a:pt x="427" y="198"/>
                  </a:lnTo>
                  <a:lnTo>
                    <a:pt x="436" y="203"/>
                  </a:lnTo>
                  <a:lnTo>
                    <a:pt x="461" y="211"/>
                  </a:lnTo>
                  <a:lnTo>
                    <a:pt x="470" y="215"/>
                  </a:lnTo>
                  <a:lnTo>
                    <a:pt x="478" y="220"/>
                  </a:lnTo>
                  <a:lnTo>
                    <a:pt x="487" y="224"/>
                  </a:lnTo>
                  <a:lnTo>
                    <a:pt x="499" y="228"/>
                  </a:lnTo>
                  <a:lnTo>
                    <a:pt x="512" y="237"/>
                  </a:lnTo>
                  <a:lnTo>
                    <a:pt x="525" y="241"/>
                  </a:lnTo>
                  <a:lnTo>
                    <a:pt x="538" y="249"/>
                  </a:lnTo>
                  <a:lnTo>
                    <a:pt x="546" y="254"/>
                  </a:lnTo>
                  <a:lnTo>
                    <a:pt x="550" y="258"/>
                  </a:lnTo>
                  <a:lnTo>
                    <a:pt x="554" y="262"/>
                  </a:lnTo>
                  <a:lnTo>
                    <a:pt x="559" y="266"/>
                  </a:lnTo>
                  <a:lnTo>
                    <a:pt x="563" y="270"/>
                  </a:lnTo>
                  <a:lnTo>
                    <a:pt x="567" y="279"/>
                  </a:lnTo>
                  <a:lnTo>
                    <a:pt x="571" y="283"/>
                  </a:lnTo>
                  <a:lnTo>
                    <a:pt x="576" y="300"/>
                  </a:lnTo>
                  <a:lnTo>
                    <a:pt x="580" y="304"/>
                  </a:lnTo>
                  <a:lnTo>
                    <a:pt x="584" y="309"/>
                  </a:lnTo>
                  <a:lnTo>
                    <a:pt x="588" y="313"/>
                  </a:lnTo>
                  <a:lnTo>
                    <a:pt x="593" y="313"/>
                  </a:lnTo>
                  <a:lnTo>
                    <a:pt x="605" y="313"/>
                  </a:lnTo>
                  <a:lnTo>
                    <a:pt x="609" y="313"/>
                  </a:lnTo>
                  <a:lnTo>
                    <a:pt x="614" y="313"/>
                  </a:lnTo>
                  <a:lnTo>
                    <a:pt x="622" y="313"/>
                  </a:lnTo>
                  <a:lnTo>
                    <a:pt x="631" y="317"/>
                  </a:lnTo>
                  <a:lnTo>
                    <a:pt x="635" y="321"/>
                  </a:lnTo>
                  <a:lnTo>
                    <a:pt x="639" y="321"/>
                  </a:lnTo>
                  <a:lnTo>
                    <a:pt x="648" y="326"/>
                  </a:lnTo>
                  <a:lnTo>
                    <a:pt x="648" y="330"/>
                  </a:lnTo>
                  <a:lnTo>
                    <a:pt x="652" y="330"/>
                  </a:lnTo>
                  <a:lnTo>
                    <a:pt x="652" y="334"/>
                  </a:lnTo>
                  <a:lnTo>
                    <a:pt x="656" y="334"/>
                  </a:lnTo>
                  <a:lnTo>
                    <a:pt x="660" y="338"/>
                  </a:lnTo>
                  <a:lnTo>
                    <a:pt x="665" y="342"/>
                  </a:lnTo>
                  <a:lnTo>
                    <a:pt x="673" y="347"/>
                  </a:lnTo>
                  <a:lnTo>
                    <a:pt x="677" y="351"/>
                  </a:lnTo>
                  <a:lnTo>
                    <a:pt x="681" y="355"/>
                  </a:lnTo>
                  <a:lnTo>
                    <a:pt x="686" y="364"/>
                  </a:lnTo>
                  <a:lnTo>
                    <a:pt x="690" y="372"/>
                  </a:lnTo>
                  <a:lnTo>
                    <a:pt x="694" y="376"/>
                  </a:lnTo>
                  <a:lnTo>
                    <a:pt x="694" y="381"/>
                  </a:lnTo>
                  <a:lnTo>
                    <a:pt x="703" y="402"/>
                  </a:lnTo>
                  <a:lnTo>
                    <a:pt x="707" y="410"/>
                  </a:lnTo>
                  <a:lnTo>
                    <a:pt x="715" y="427"/>
                  </a:lnTo>
                  <a:lnTo>
                    <a:pt x="728" y="453"/>
                  </a:lnTo>
                  <a:lnTo>
                    <a:pt x="736" y="465"/>
                  </a:lnTo>
                  <a:lnTo>
                    <a:pt x="736" y="469"/>
                  </a:lnTo>
                  <a:lnTo>
                    <a:pt x="745" y="491"/>
                  </a:lnTo>
                  <a:lnTo>
                    <a:pt x="753" y="508"/>
                  </a:lnTo>
                  <a:lnTo>
                    <a:pt x="758" y="516"/>
                  </a:lnTo>
                  <a:lnTo>
                    <a:pt x="766" y="541"/>
                  </a:lnTo>
                  <a:lnTo>
                    <a:pt x="775" y="554"/>
                  </a:lnTo>
                  <a:lnTo>
                    <a:pt x="775" y="558"/>
                  </a:lnTo>
                  <a:lnTo>
                    <a:pt x="775" y="567"/>
                  </a:lnTo>
                  <a:lnTo>
                    <a:pt x="779" y="571"/>
                  </a:lnTo>
                  <a:lnTo>
                    <a:pt x="779" y="580"/>
                  </a:lnTo>
                  <a:lnTo>
                    <a:pt x="779" y="584"/>
                  </a:lnTo>
                  <a:lnTo>
                    <a:pt x="779" y="588"/>
                  </a:lnTo>
                  <a:lnTo>
                    <a:pt x="775" y="592"/>
                  </a:lnTo>
                  <a:lnTo>
                    <a:pt x="775" y="596"/>
                  </a:lnTo>
                  <a:lnTo>
                    <a:pt x="775" y="601"/>
                  </a:lnTo>
                  <a:lnTo>
                    <a:pt x="770" y="609"/>
                  </a:lnTo>
                  <a:lnTo>
                    <a:pt x="766" y="630"/>
                  </a:lnTo>
                  <a:lnTo>
                    <a:pt x="762" y="639"/>
                  </a:lnTo>
                  <a:lnTo>
                    <a:pt x="762" y="643"/>
                  </a:lnTo>
                  <a:lnTo>
                    <a:pt x="762" y="652"/>
                  </a:lnTo>
                  <a:lnTo>
                    <a:pt x="758" y="656"/>
                  </a:lnTo>
                  <a:lnTo>
                    <a:pt x="758" y="660"/>
                  </a:lnTo>
                  <a:lnTo>
                    <a:pt x="758" y="664"/>
                  </a:lnTo>
                  <a:lnTo>
                    <a:pt x="762" y="673"/>
                  </a:lnTo>
                  <a:lnTo>
                    <a:pt x="762" y="677"/>
                  </a:lnTo>
                  <a:lnTo>
                    <a:pt x="762" y="681"/>
                  </a:lnTo>
                  <a:lnTo>
                    <a:pt x="762" y="685"/>
                  </a:lnTo>
                  <a:lnTo>
                    <a:pt x="766" y="690"/>
                  </a:lnTo>
                  <a:lnTo>
                    <a:pt x="770" y="694"/>
                  </a:lnTo>
                  <a:lnTo>
                    <a:pt x="770" y="702"/>
                  </a:lnTo>
                  <a:lnTo>
                    <a:pt x="775" y="707"/>
                  </a:lnTo>
                  <a:lnTo>
                    <a:pt x="779" y="711"/>
                  </a:lnTo>
                  <a:lnTo>
                    <a:pt x="783" y="715"/>
                  </a:lnTo>
                  <a:lnTo>
                    <a:pt x="796" y="728"/>
                  </a:lnTo>
                  <a:lnTo>
                    <a:pt x="804" y="740"/>
                  </a:lnTo>
                  <a:lnTo>
                    <a:pt x="851" y="791"/>
                  </a:lnTo>
                  <a:lnTo>
                    <a:pt x="863" y="804"/>
                  </a:lnTo>
                  <a:lnTo>
                    <a:pt x="876" y="817"/>
                  </a:lnTo>
                  <a:lnTo>
                    <a:pt x="885" y="821"/>
                  </a:lnTo>
                  <a:lnTo>
                    <a:pt x="889" y="829"/>
                  </a:lnTo>
                  <a:lnTo>
                    <a:pt x="897" y="834"/>
                  </a:lnTo>
                  <a:lnTo>
                    <a:pt x="906" y="838"/>
                  </a:lnTo>
                  <a:lnTo>
                    <a:pt x="914" y="842"/>
                  </a:lnTo>
                  <a:lnTo>
                    <a:pt x="923" y="850"/>
                  </a:lnTo>
                  <a:lnTo>
                    <a:pt x="935" y="855"/>
                  </a:lnTo>
                  <a:lnTo>
                    <a:pt x="948" y="859"/>
                  </a:lnTo>
                  <a:lnTo>
                    <a:pt x="961" y="863"/>
                  </a:lnTo>
                  <a:lnTo>
                    <a:pt x="999" y="876"/>
                  </a:lnTo>
                  <a:lnTo>
                    <a:pt x="1020" y="884"/>
                  </a:lnTo>
                  <a:lnTo>
                    <a:pt x="1029" y="884"/>
                  </a:lnTo>
                  <a:lnTo>
                    <a:pt x="1037" y="889"/>
                  </a:lnTo>
                  <a:lnTo>
                    <a:pt x="1041" y="893"/>
                  </a:lnTo>
                  <a:lnTo>
                    <a:pt x="1046" y="893"/>
                  </a:lnTo>
                  <a:lnTo>
                    <a:pt x="1054" y="897"/>
                  </a:lnTo>
                  <a:lnTo>
                    <a:pt x="1058" y="901"/>
                  </a:lnTo>
                  <a:lnTo>
                    <a:pt x="1062" y="901"/>
                  </a:lnTo>
                  <a:lnTo>
                    <a:pt x="1067" y="906"/>
                  </a:lnTo>
                  <a:lnTo>
                    <a:pt x="1071" y="910"/>
                  </a:lnTo>
                  <a:lnTo>
                    <a:pt x="1071" y="914"/>
                  </a:lnTo>
                  <a:lnTo>
                    <a:pt x="1075" y="918"/>
                  </a:lnTo>
                  <a:lnTo>
                    <a:pt x="1079" y="922"/>
                  </a:lnTo>
                  <a:lnTo>
                    <a:pt x="1084" y="931"/>
                  </a:lnTo>
                  <a:lnTo>
                    <a:pt x="1088" y="935"/>
                  </a:lnTo>
                  <a:lnTo>
                    <a:pt x="1088" y="944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2" y="961"/>
                  </a:lnTo>
                  <a:lnTo>
                    <a:pt x="1096" y="965"/>
                  </a:lnTo>
                  <a:lnTo>
                    <a:pt x="1096" y="969"/>
                  </a:lnTo>
                  <a:lnTo>
                    <a:pt x="1096" y="973"/>
                  </a:lnTo>
                  <a:lnTo>
                    <a:pt x="1096" y="978"/>
                  </a:lnTo>
                  <a:lnTo>
                    <a:pt x="1092" y="982"/>
                  </a:lnTo>
                  <a:lnTo>
                    <a:pt x="1092" y="986"/>
                  </a:lnTo>
                  <a:lnTo>
                    <a:pt x="1092" y="990"/>
                  </a:lnTo>
                  <a:lnTo>
                    <a:pt x="1092" y="994"/>
                  </a:lnTo>
                  <a:lnTo>
                    <a:pt x="1088" y="999"/>
                  </a:lnTo>
                  <a:lnTo>
                    <a:pt x="1084" y="999"/>
                  </a:lnTo>
                  <a:lnTo>
                    <a:pt x="1084" y="1003"/>
                  </a:lnTo>
                  <a:lnTo>
                    <a:pt x="1079" y="1007"/>
                  </a:lnTo>
                  <a:lnTo>
                    <a:pt x="1075" y="1011"/>
                  </a:lnTo>
                  <a:lnTo>
                    <a:pt x="1071" y="1016"/>
                  </a:lnTo>
                  <a:lnTo>
                    <a:pt x="1062" y="1024"/>
                  </a:lnTo>
                  <a:lnTo>
                    <a:pt x="1054" y="1028"/>
                  </a:lnTo>
                  <a:lnTo>
                    <a:pt x="1050" y="1033"/>
                  </a:lnTo>
                  <a:lnTo>
                    <a:pt x="1041" y="1037"/>
                  </a:lnTo>
                  <a:lnTo>
                    <a:pt x="1037" y="1041"/>
                  </a:lnTo>
                  <a:lnTo>
                    <a:pt x="1033" y="1041"/>
                  </a:lnTo>
                  <a:lnTo>
                    <a:pt x="1029" y="1045"/>
                  </a:lnTo>
                  <a:lnTo>
                    <a:pt x="1024" y="1045"/>
                  </a:lnTo>
                  <a:lnTo>
                    <a:pt x="1016" y="1045"/>
                  </a:lnTo>
                  <a:lnTo>
                    <a:pt x="1012" y="1045"/>
                  </a:lnTo>
                  <a:lnTo>
                    <a:pt x="1007" y="1049"/>
                  </a:lnTo>
                  <a:lnTo>
                    <a:pt x="999" y="1049"/>
                  </a:lnTo>
                  <a:lnTo>
                    <a:pt x="982" y="1049"/>
                  </a:lnTo>
                  <a:lnTo>
                    <a:pt x="974" y="1049"/>
                  </a:lnTo>
                  <a:lnTo>
                    <a:pt x="965" y="1049"/>
                  </a:lnTo>
                  <a:lnTo>
                    <a:pt x="961" y="1049"/>
                  </a:lnTo>
                  <a:lnTo>
                    <a:pt x="957" y="1054"/>
                  </a:lnTo>
                  <a:lnTo>
                    <a:pt x="948" y="1054"/>
                  </a:lnTo>
                  <a:lnTo>
                    <a:pt x="948" y="1058"/>
                  </a:lnTo>
                  <a:lnTo>
                    <a:pt x="944" y="1062"/>
                  </a:lnTo>
                  <a:lnTo>
                    <a:pt x="940" y="1062"/>
                  </a:lnTo>
                  <a:lnTo>
                    <a:pt x="940" y="1066"/>
                  </a:lnTo>
                  <a:lnTo>
                    <a:pt x="940" y="1075"/>
                  </a:lnTo>
                  <a:lnTo>
                    <a:pt x="935" y="1088"/>
                  </a:lnTo>
                  <a:lnTo>
                    <a:pt x="935" y="1092"/>
                  </a:lnTo>
                  <a:lnTo>
                    <a:pt x="935" y="1096"/>
                  </a:lnTo>
                  <a:lnTo>
                    <a:pt x="931" y="1105"/>
                  </a:lnTo>
                  <a:lnTo>
                    <a:pt x="931" y="1109"/>
                  </a:lnTo>
                  <a:lnTo>
                    <a:pt x="927" y="1113"/>
                  </a:lnTo>
                  <a:lnTo>
                    <a:pt x="923" y="1117"/>
                  </a:lnTo>
                  <a:lnTo>
                    <a:pt x="919" y="1117"/>
                  </a:lnTo>
                  <a:lnTo>
                    <a:pt x="914" y="1121"/>
                  </a:lnTo>
                  <a:lnTo>
                    <a:pt x="910" y="1121"/>
                  </a:lnTo>
                  <a:lnTo>
                    <a:pt x="906" y="1121"/>
                  </a:lnTo>
                  <a:lnTo>
                    <a:pt x="897" y="1121"/>
                  </a:lnTo>
                  <a:lnTo>
                    <a:pt x="880" y="1121"/>
                  </a:lnTo>
                  <a:lnTo>
                    <a:pt x="872" y="1121"/>
                  </a:lnTo>
                  <a:lnTo>
                    <a:pt x="863" y="1121"/>
                  </a:lnTo>
                  <a:lnTo>
                    <a:pt x="855" y="1121"/>
                  </a:lnTo>
                  <a:lnTo>
                    <a:pt x="851" y="1121"/>
                  </a:lnTo>
                  <a:lnTo>
                    <a:pt x="847" y="1121"/>
                  </a:lnTo>
                  <a:lnTo>
                    <a:pt x="838" y="1126"/>
                  </a:lnTo>
                  <a:lnTo>
                    <a:pt x="838" y="1130"/>
                  </a:lnTo>
                  <a:lnTo>
                    <a:pt x="834" y="1130"/>
                  </a:lnTo>
                  <a:lnTo>
                    <a:pt x="834" y="1134"/>
                  </a:lnTo>
                  <a:lnTo>
                    <a:pt x="834" y="1138"/>
                  </a:lnTo>
                  <a:lnTo>
                    <a:pt x="834" y="1143"/>
                  </a:lnTo>
                  <a:lnTo>
                    <a:pt x="838" y="1155"/>
                  </a:lnTo>
                  <a:lnTo>
                    <a:pt x="838" y="1164"/>
                  </a:lnTo>
                  <a:lnTo>
                    <a:pt x="838" y="1172"/>
                  </a:lnTo>
                  <a:lnTo>
                    <a:pt x="842" y="1176"/>
                  </a:lnTo>
                  <a:lnTo>
                    <a:pt x="842" y="1181"/>
                  </a:lnTo>
                  <a:lnTo>
                    <a:pt x="842" y="1193"/>
                  </a:lnTo>
                  <a:lnTo>
                    <a:pt x="842" y="1210"/>
                  </a:lnTo>
                  <a:lnTo>
                    <a:pt x="838" y="1232"/>
                  </a:lnTo>
                  <a:lnTo>
                    <a:pt x="838" y="1261"/>
                  </a:lnTo>
                  <a:lnTo>
                    <a:pt x="838" y="1274"/>
                  </a:lnTo>
                  <a:lnTo>
                    <a:pt x="838" y="1282"/>
                  </a:lnTo>
                  <a:lnTo>
                    <a:pt x="838" y="1291"/>
                  </a:lnTo>
                  <a:lnTo>
                    <a:pt x="838" y="1304"/>
                  </a:lnTo>
                  <a:lnTo>
                    <a:pt x="838" y="1308"/>
                  </a:lnTo>
                  <a:lnTo>
                    <a:pt x="838" y="1312"/>
                  </a:lnTo>
                  <a:lnTo>
                    <a:pt x="834" y="1316"/>
                  </a:lnTo>
                  <a:lnTo>
                    <a:pt x="830" y="1316"/>
                  </a:lnTo>
                  <a:lnTo>
                    <a:pt x="830" y="1320"/>
                  </a:lnTo>
                  <a:lnTo>
                    <a:pt x="825" y="1325"/>
                  </a:lnTo>
                  <a:lnTo>
                    <a:pt x="821" y="1333"/>
                  </a:lnTo>
                  <a:lnTo>
                    <a:pt x="821" y="1337"/>
                  </a:lnTo>
                  <a:lnTo>
                    <a:pt x="821" y="1342"/>
                  </a:lnTo>
                  <a:lnTo>
                    <a:pt x="821" y="1350"/>
                  </a:lnTo>
                  <a:lnTo>
                    <a:pt x="821" y="1354"/>
                  </a:lnTo>
                  <a:lnTo>
                    <a:pt x="821" y="1375"/>
                  </a:lnTo>
                  <a:lnTo>
                    <a:pt x="821" y="1384"/>
                  </a:lnTo>
                  <a:lnTo>
                    <a:pt x="821" y="1388"/>
                  </a:lnTo>
                  <a:lnTo>
                    <a:pt x="821" y="1392"/>
                  </a:lnTo>
                  <a:lnTo>
                    <a:pt x="821" y="1397"/>
                  </a:lnTo>
                  <a:lnTo>
                    <a:pt x="817" y="1401"/>
                  </a:lnTo>
                  <a:lnTo>
                    <a:pt x="817" y="1405"/>
                  </a:lnTo>
                  <a:lnTo>
                    <a:pt x="817" y="1409"/>
                  </a:lnTo>
                  <a:lnTo>
                    <a:pt x="813" y="1422"/>
                  </a:lnTo>
                  <a:lnTo>
                    <a:pt x="808" y="1426"/>
                  </a:lnTo>
                  <a:lnTo>
                    <a:pt x="808" y="1435"/>
                  </a:lnTo>
                  <a:lnTo>
                    <a:pt x="804" y="1439"/>
                  </a:lnTo>
                  <a:lnTo>
                    <a:pt x="800" y="1452"/>
                  </a:lnTo>
                  <a:lnTo>
                    <a:pt x="796" y="1477"/>
                  </a:lnTo>
                  <a:lnTo>
                    <a:pt x="792" y="1481"/>
                  </a:lnTo>
                  <a:lnTo>
                    <a:pt x="792" y="1490"/>
                  </a:lnTo>
                  <a:lnTo>
                    <a:pt x="787" y="1494"/>
                  </a:lnTo>
                  <a:lnTo>
                    <a:pt x="787" y="1498"/>
                  </a:lnTo>
                  <a:lnTo>
                    <a:pt x="783" y="1502"/>
                  </a:lnTo>
                  <a:lnTo>
                    <a:pt x="783" y="1507"/>
                  </a:lnTo>
                  <a:lnTo>
                    <a:pt x="779" y="1515"/>
                  </a:lnTo>
                  <a:lnTo>
                    <a:pt x="762" y="1541"/>
                  </a:lnTo>
                  <a:lnTo>
                    <a:pt x="758" y="1549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58"/>
                  </a:lnTo>
                  <a:lnTo>
                    <a:pt x="741" y="1558"/>
                  </a:lnTo>
                  <a:lnTo>
                    <a:pt x="736" y="1558"/>
                  </a:lnTo>
                  <a:lnTo>
                    <a:pt x="732" y="1558"/>
                  </a:lnTo>
                  <a:lnTo>
                    <a:pt x="728" y="1562"/>
                  </a:lnTo>
                  <a:lnTo>
                    <a:pt x="711" y="1562"/>
                  </a:lnTo>
                  <a:lnTo>
                    <a:pt x="665" y="1570"/>
                  </a:lnTo>
                  <a:lnTo>
                    <a:pt x="660" y="1574"/>
                  </a:lnTo>
                  <a:lnTo>
                    <a:pt x="652" y="1574"/>
                  </a:lnTo>
                  <a:lnTo>
                    <a:pt x="643" y="1574"/>
                  </a:lnTo>
                  <a:lnTo>
                    <a:pt x="639" y="1574"/>
                  </a:lnTo>
                  <a:lnTo>
                    <a:pt x="631" y="1574"/>
                  </a:lnTo>
                  <a:lnTo>
                    <a:pt x="626" y="1574"/>
                  </a:lnTo>
                  <a:lnTo>
                    <a:pt x="622" y="1574"/>
                  </a:lnTo>
                  <a:lnTo>
                    <a:pt x="618" y="1574"/>
                  </a:lnTo>
                  <a:lnTo>
                    <a:pt x="614" y="1570"/>
                  </a:lnTo>
                  <a:lnTo>
                    <a:pt x="609" y="1570"/>
                  </a:lnTo>
                  <a:lnTo>
                    <a:pt x="609" y="1566"/>
                  </a:lnTo>
                  <a:lnTo>
                    <a:pt x="605" y="1562"/>
                  </a:lnTo>
                  <a:lnTo>
                    <a:pt x="601" y="1558"/>
                  </a:lnTo>
                  <a:lnTo>
                    <a:pt x="597" y="1549"/>
                  </a:lnTo>
                  <a:lnTo>
                    <a:pt x="597" y="1545"/>
                  </a:lnTo>
                  <a:lnTo>
                    <a:pt x="593" y="1532"/>
                  </a:lnTo>
                  <a:lnTo>
                    <a:pt x="593" y="1528"/>
                  </a:lnTo>
                  <a:lnTo>
                    <a:pt x="593" y="1524"/>
                  </a:lnTo>
                  <a:lnTo>
                    <a:pt x="588" y="1519"/>
                  </a:lnTo>
                  <a:lnTo>
                    <a:pt x="588" y="1515"/>
                  </a:lnTo>
                  <a:lnTo>
                    <a:pt x="584" y="1515"/>
                  </a:lnTo>
                  <a:lnTo>
                    <a:pt x="584" y="1511"/>
                  </a:lnTo>
                  <a:lnTo>
                    <a:pt x="580" y="1511"/>
                  </a:lnTo>
                  <a:lnTo>
                    <a:pt x="576" y="1507"/>
                  </a:lnTo>
                  <a:lnTo>
                    <a:pt x="571" y="1507"/>
                  </a:lnTo>
                  <a:lnTo>
                    <a:pt x="567" y="1502"/>
                  </a:lnTo>
                  <a:lnTo>
                    <a:pt x="563" y="1502"/>
                  </a:lnTo>
                  <a:lnTo>
                    <a:pt x="559" y="1502"/>
                  </a:lnTo>
                  <a:lnTo>
                    <a:pt x="554" y="1507"/>
                  </a:lnTo>
                  <a:lnTo>
                    <a:pt x="550" y="1507"/>
                  </a:lnTo>
                  <a:lnTo>
                    <a:pt x="546" y="1507"/>
                  </a:lnTo>
                  <a:lnTo>
                    <a:pt x="542" y="1511"/>
                  </a:lnTo>
                  <a:lnTo>
                    <a:pt x="538" y="1519"/>
                  </a:lnTo>
                  <a:lnTo>
                    <a:pt x="533" y="1524"/>
                  </a:lnTo>
                  <a:lnTo>
                    <a:pt x="533" y="1528"/>
                  </a:lnTo>
                  <a:lnTo>
                    <a:pt x="529" y="1536"/>
                  </a:lnTo>
                  <a:lnTo>
                    <a:pt x="529" y="1545"/>
                  </a:lnTo>
                  <a:lnTo>
                    <a:pt x="525" y="1562"/>
                  </a:lnTo>
                  <a:lnTo>
                    <a:pt x="525" y="1566"/>
                  </a:lnTo>
                  <a:lnTo>
                    <a:pt x="521" y="1574"/>
                  </a:lnTo>
                  <a:lnTo>
                    <a:pt x="516" y="1579"/>
                  </a:lnTo>
                  <a:lnTo>
                    <a:pt x="512" y="1587"/>
                  </a:lnTo>
                  <a:lnTo>
                    <a:pt x="504" y="1591"/>
                  </a:lnTo>
                  <a:lnTo>
                    <a:pt x="499" y="1596"/>
                  </a:lnTo>
                  <a:lnTo>
                    <a:pt x="495" y="1596"/>
                  </a:lnTo>
                  <a:lnTo>
                    <a:pt x="487" y="1600"/>
                  </a:lnTo>
                  <a:lnTo>
                    <a:pt x="474" y="1604"/>
                  </a:lnTo>
                  <a:lnTo>
                    <a:pt x="457" y="1613"/>
                  </a:lnTo>
                  <a:lnTo>
                    <a:pt x="449" y="1617"/>
                  </a:lnTo>
                  <a:lnTo>
                    <a:pt x="436" y="1621"/>
                  </a:lnTo>
                  <a:lnTo>
                    <a:pt x="432" y="1625"/>
                  </a:lnTo>
                  <a:lnTo>
                    <a:pt x="427" y="1625"/>
                  </a:lnTo>
                  <a:lnTo>
                    <a:pt x="423" y="1625"/>
                  </a:lnTo>
                  <a:lnTo>
                    <a:pt x="419" y="1625"/>
                  </a:lnTo>
                  <a:lnTo>
                    <a:pt x="415" y="1621"/>
                  </a:lnTo>
                  <a:lnTo>
                    <a:pt x="411" y="1617"/>
                  </a:lnTo>
                  <a:lnTo>
                    <a:pt x="406" y="1617"/>
                  </a:lnTo>
                  <a:lnTo>
                    <a:pt x="402" y="1613"/>
                  </a:lnTo>
                  <a:lnTo>
                    <a:pt x="398" y="1604"/>
                  </a:lnTo>
                  <a:lnTo>
                    <a:pt x="394" y="1600"/>
                  </a:lnTo>
                  <a:lnTo>
                    <a:pt x="389" y="1596"/>
                  </a:lnTo>
                  <a:lnTo>
                    <a:pt x="389" y="1591"/>
                  </a:lnTo>
                  <a:lnTo>
                    <a:pt x="385" y="1583"/>
                  </a:lnTo>
                  <a:lnTo>
                    <a:pt x="385" y="1579"/>
                  </a:lnTo>
                  <a:lnTo>
                    <a:pt x="381" y="1566"/>
                  </a:lnTo>
                  <a:lnTo>
                    <a:pt x="372" y="1545"/>
                  </a:lnTo>
                  <a:lnTo>
                    <a:pt x="368" y="1524"/>
                  </a:lnTo>
                  <a:lnTo>
                    <a:pt x="368" y="1511"/>
                  </a:lnTo>
                  <a:lnTo>
                    <a:pt x="364" y="1494"/>
                  </a:lnTo>
                  <a:lnTo>
                    <a:pt x="364" y="1481"/>
                  </a:lnTo>
                  <a:lnTo>
                    <a:pt x="364" y="1477"/>
                  </a:lnTo>
                  <a:lnTo>
                    <a:pt x="364" y="1473"/>
                  </a:lnTo>
                  <a:lnTo>
                    <a:pt x="364" y="1464"/>
                  </a:lnTo>
                  <a:lnTo>
                    <a:pt x="364" y="1460"/>
                  </a:lnTo>
                  <a:lnTo>
                    <a:pt x="364" y="1452"/>
                  </a:lnTo>
                  <a:lnTo>
                    <a:pt x="364" y="1443"/>
                  </a:lnTo>
                  <a:lnTo>
                    <a:pt x="364" y="1431"/>
                  </a:lnTo>
                  <a:lnTo>
                    <a:pt x="364" y="1422"/>
                  </a:lnTo>
                  <a:lnTo>
                    <a:pt x="360" y="1409"/>
                  </a:lnTo>
                  <a:lnTo>
                    <a:pt x="360" y="1401"/>
                  </a:lnTo>
                  <a:lnTo>
                    <a:pt x="355" y="1397"/>
                  </a:lnTo>
                  <a:lnTo>
                    <a:pt x="355" y="1392"/>
                  </a:lnTo>
                  <a:lnTo>
                    <a:pt x="351" y="1384"/>
                  </a:lnTo>
                  <a:lnTo>
                    <a:pt x="347" y="1380"/>
                  </a:lnTo>
                  <a:lnTo>
                    <a:pt x="343" y="1380"/>
                  </a:lnTo>
                  <a:lnTo>
                    <a:pt x="339" y="1375"/>
                  </a:lnTo>
                  <a:lnTo>
                    <a:pt x="330" y="1371"/>
                  </a:lnTo>
                  <a:lnTo>
                    <a:pt x="309" y="1359"/>
                  </a:lnTo>
                  <a:lnTo>
                    <a:pt x="296" y="1354"/>
                  </a:lnTo>
                  <a:lnTo>
                    <a:pt x="292" y="1350"/>
                  </a:lnTo>
                  <a:lnTo>
                    <a:pt x="288" y="1346"/>
                  </a:lnTo>
                  <a:lnTo>
                    <a:pt x="279" y="1342"/>
                  </a:lnTo>
                  <a:lnTo>
                    <a:pt x="271" y="1337"/>
                  </a:lnTo>
                  <a:lnTo>
                    <a:pt x="262" y="1325"/>
                  </a:lnTo>
                  <a:lnTo>
                    <a:pt x="250" y="1316"/>
                  </a:lnTo>
                  <a:lnTo>
                    <a:pt x="233" y="1299"/>
                  </a:lnTo>
                  <a:lnTo>
                    <a:pt x="224" y="1291"/>
                  </a:lnTo>
                  <a:lnTo>
                    <a:pt x="220" y="1287"/>
                  </a:lnTo>
                  <a:lnTo>
                    <a:pt x="216" y="1287"/>
                  </a:lnTo>
                  <a:lnTo>
                    <a:pt x="212" y="1282"/>
                  </a:lnTo>
                  <a:lnTo>
                    <a:pt x="207" y="1282"/>
                  </a:lnTo>
                  <a:lnTo>
                    <a:pt x="203" y="1278"/>
                  </a:lnTo>
                  <a:lnTo>
                    <a:pt x="199" y="1278"/>
                  </a:lnTo>
                  <a:lnTo>
                    <a:pt x="195" y="1278"/>
                  </a:lnTo>
                  <a:lnTo>
                    <a:pt x="186" y="1278"/>
                  </a:lnTo>
                  <a:lnTo>
                    <a:pt x="165" y="1278"/>
                  </a:lnTo>
                  <a:lnTo>
                    <a:pt x="157" y="1274"/>
                  </a:lnTo>
                  <a:lnTo>
                    <a:pt x="152" y="1274"/>
                  </a:lnTo>
                  <a:lnTo>
                    <a:pt x="148" y="1274"/>
                  </a:lnTo>
                  <a:lnTo>
                    <a:pt x="148" y="1270"/>
                  </a:lnTo>
                  <a:lnTo>
                    <a:pt x="144" y="1270"/>
                  </a:lnTo>
                  <a:lnTo>
                    <a:pt x="144" y="1265"/>
                  </a:lnTo>
                  <a:lnTo>
                    <a:pt x="144" y="1261"/>
                  </a:lnTo>
                  <a:lnTo>
                    <a:pt x="144" y="1257"/>
                  </a:lnTo>
                  <a:lnTo>
                    <a:pt x="148" y="1253"/>
                  </a:lnTo>
                  <a:lnTo>
                    <a:pt x="148" y="1248"/>
                  </a:lnTo>
                  <a:lnTo>
                    <a:pt x="152" y="1244"/>
                  </a:lnTo>
                  <a:lnTo>
                    <a:pt x="152" y="1240"/>
                  </a:lnTo>
                  <a:lnTo>
                    <a:pt x="157" y="1236"/>
                  </a:lnTo>
                  <a:lnTo>
                    <a:pt x="161" y="1236"/>
                  </a:lnTo>
                  <a:lnTo>
                    <a:pt x="165" y="1232"/>
                  </a:lnTo>
                  <a:lnTo>
                    <a:pt x="173" y="1232"/>
                  </a:lnTo>
                  <a:lnTo>
                    <a:pt x="178" y="1227"/>
                  </a:lnTo>
                  <a:lnTo>
                    <a:pt x="182" y="1223"/>
                  </a:lnTo>
                  <a:lnTo>
                    <a:pt x="186" y="1223"/>
                  </a:lnTo>
                  <a:lnTo>
                    <a:pt x="186" y="1219"/>
                  </a:lnTo>
                  <a:lnTo>
                    <a:pt x="190" y="1206"/>
                  </a:lnTo>
                  <a:lnTo>
                    <a:pt x="190" y="1202"/>
                  </a:lnTo>
                  <a:lnTo>
                    <a:pt x="195" y="1198"/>
                  </a:lnTo>
                  <a:lnTo>
                    <a:pt x="199" y="1193"/>
                  </a:lnTo>
                  <a:lnTo>
                    <a:pt x="199" y="1189"/>
                  </a:lnTo>
                  <a:lnTo>
                    <a:pt x="203" y="1185"/>
                  </a:lnTo>
                  <a:lnTo>
                    <a:pt x="212" y="1181"/>
                  </a:lnTo>
                  <a:lnTo>
                    <a:pt x="216" y="1176"/>
                  </a:lnTo>
                  <a:lnTo>
                    <a:pt x="216" y="1172"/>
                  </a:lnTo>
                  <a:lnTo>
                    <a:pt x="220" y="1168"/>
                  </a:lnTo>
                  <a:lnTo>
                    <a:pt x="220" y="1164"/>
                  </a:lnTo>
                  <a:lnTo>
                    <a:pt x="220" y="1155"/>
                  </a:lnTo>
                  <a:lnTo>
                    <a:pt x="224" y="1151"/>
                  </a:lnTo>
                  <a:lnTo>
                    <a:pt x="224" y="1147"/>
                  </a:lnTo>
                  <a:lnTo>
                    <a:pt x="224" y="1138"/>
                  </a:lnTo>
                  <a:lnTo>
                    <a:pt x="224" y="1134"/>
                  </a:lnTo>
                  <a:lnTo>
                    <a:pt x="224" y="1130"/>
                  </a:lnTo>
                  <a:lnTo>
                    <a:pt x="224" y="1126"/>
                  </a:lnTo>
                  <a:lnTo>
                    <a:pt x="220" y="1121"/>
                  </a:lnTo>
                  <a:lnTo>
                    <a:pt x="220" y="1117"/>
                  </a:lnTo>
                  <a:lnTo>
                    <a:pt x="216" y="1113"/>
                  </a:lnTo>
                  <a:lnTo>
                    <a:pt x="216" y="1109"/>
                  </a:lnTo>
                  <a:lnTo>
                    <a:pt x="212" y="1109"/>
                  </a:lnTo>
                  <a:lnTo>
                    <a:pt x="212" y="1105"/>
                  </a:lnTo>
                  <a:lnTo>
                    <a:pt x="207" y="1105"/>
                  </a:lnTo>
                  <a:lnTo>
                    <a:pt x="203" y="1100"/>
                  </a:lnTo>
                  <a:lnTo>
                    <a:pt x="178" y="1088"/>
                  </a:lnTo>
                  <a:lnTo>
                    <a:pt x="165" y="1083"/>
                  </a:lnTo>
                  <a:lnTo>
                    <a:pt x="161" y="1079"/>
                  </a:lnTo>
                  <a:lnTo>
                    <a:pt x="157" y="1075"/>
                  </a:lnTo>
                  <a:lnTo>
                    <a:pt x="152" y="1075"/>
                  </a:lnTo>
                  <a:lnTo>
                    <a:pt x="148" y="1066"/>
                  </a:lnTo>
                  <a:lnTo>
                    <a:pt x="144" y="1062"/>
                  </a:lnTo>
                  <a:lnTo>
                    <a:pt x="144" y="1058"/>
                  </a:lnTo>
                  <a:lnTo>
                    <a:pt x="140" y="1054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40" y="1037"/>
                  </a:lnTo>
                  <a:lnTo>
                    <a:pt x="140" y="1028"/>
                  </a:lnTo>
                  <a:lnTo>
                    <a:pt x="144" y="1016"/>
                  </a:lnTo>
                  <a:lnTo>
                    <a:pt x="148" y="986"/>
                  </a:lnTo>
                  <a:lnTo>
                    <a:pt x="148" y="973"/>
                  </a:lnTo>
                  <a:lnTo>
                    <a:pt x="148" y="969"/>
                  </a:lnTo>
                  <a:lnTo>
                    <a:pt x="148" y="965"/>
                  </a:lnTo>
                  <a:lnTo>
                    <a:pt x="148" y="956"/>
                  </a:lnTo>
                  <a:lnTo>
                    <a:pt x="148" y="952"/>
                  </a:lnTo>
                  <a:lnTo>
                    <a:pt x="144" y="948"/>
                  </a:lnTo>
                  <a:lnTo>
                    <a:pt x="144" y="944"/>
                  </a:lnTo>
                  <a:lnTo>
                    <a:pt x="140" y="939"/>
                  </a:lnTo>
                  <a:lnTo>
                    <a:pt x="131" y="931"/>
                  </a:lnTo>
                  <a:lnTo>
                    <a:pt x="127" y="927"/>
                  </a:lnTo>
                  <a:lnTo>
                    <a:pt x="123" y="922"/>
                  </a:lnTo>
                  <a:lnTo>
                    <a:pt x="123" y="918"/>
                  </a:lnTo>
                  <a:lnTo>
                    <a:pt x="118" y="906"/>
                  </a:lnTo>
                  <a:lnTo>
                    <a:pt x="118" y="901"/>
                  </a:lnTo>
                  <a:lnTo>
                    <a:pt x="114" y="897"/>
                  </a:lnTo>
                  <a:lnTo>
                    <a:pt x="110" y="897"/>
                  </a:lnTo>
                  <a:lnTo>
                    <a:pt x="106" y="893"/>
                  </a:lnTo>
                  <a:lnTo>
                    <a:pt x="101" y="889"/>
                  </a:lnTo>
                  <a:lnTo>
                    <a:pt x="97" y="884"/>
                  </a:lnTo>
                  <a:lnTo>
                    <a:pt x="93" y="884"/>
                  </a:lnTo>
                  <a:lnTo>
                    <a:pt x="89" y="880"/>
                  </a:lnTo>
                  <a:lnTo>
                    <a:pt x="80" y="880"/>
                  </a:lnTo>
                  <a:lnTo>
                    <a:pt x="76" y="876"/>
                  </a:lnTo>
                  <a:lnTo>
                    <a:pt x="59" y="872"/>
                  </a:lnTo>
                  <a:lnTo>
                    <a:pt x="42" y="863"/>
                  </a:lnTo>
                  <a:lnTo>
                    <a:pt x="0" y="855"/>
                  </a:lnTo>
                  <a:lnTo>
                    <a:pt x="0" y="85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0" name="Freeform 36"/>
            <p:cNvSpPr>
              <a:spLocks/>
            </p:cNvSpPr>
            <p:nvPr/>
          </p:nvSpPr>
          <p:spPr bwMode="auto">
            <a:xfrm>
              <a:off x="2101471" y="2606918"/>
              <a:ext cx="144913" cy="147726"/>
            </a:xfrm>
            <a:custGeom>
              <a:avLst/>
              <a:gdLst>
                <a:gd name="T0" fmla="*/ 25 w 453"/>
                <a:gd name="T1" fmla="*/ 39 h 466"/>
                <a:gd name="T2" fmla="*/ 59 w 453"/>
                <a:gd name="T3" fmla="*/ 30 h 466"/>
                <a:gd name="T4" fmla="*/ 118 w 453"/>
                <a:gd name="T5" fmla="*/ 43 h 466"/>
                <a:gd name="T6" fmla="*/ 152 w 453"/>
                <a:gd name="T7" fmla="*/ 43 h 466"/>
                <a:gd name="T8" fmla="*/ 186 w 453"/>
                <a:gd name="T9" fmla="*/ 30 h 466"/>
                <a:gd name="T10" fmla="*/ 212 w 453"/>
                <a:gd name="T11" fmla="*/ 9 h 466"/>
                <a:gd name="T12" fmla="*/ 229 w 453"/>
                <a:gd name="T13" fmla="*/ 0 h 466"/>
                <a:gd name="T14" fmla="*/ 241 w 453"/>
                <a:gd name="T15" fmla="*/ 13 h 466"/>
                <a:gd name="T16" fmla="*/ 241 w 453"/>
                <a:gd name="T17" fmla="*/ 43 h 466"/>
                <a:gd name="T18" fmla="*/ 254 w 453"/>
                <a:gd name="T19" fmla="*/ 72 h 466"/>
                <a:gd name="T20" fmla="*/ 279 w 453"/>
                <a:gd name="T21" fmla="*/ 102 h 466"/>
                <a:gd name="T22" fmla="*/ 292 w 453"/>
                <a:gd name="T23" fmla="*/ 136 h 466"/>
                <a:gd name="T24" fmla="*/ 309 w 453"/>
                <a:gd name="T25" fmla="*/ 153 h 466"/>
                <a:gd name="T26" fmla="*/ 330 w 453"/>
                <a:gd name="T27" fmla="*/ 153 h 466"/>
                <a:gd name="T28" fmla="*/ 368 w 453"/>
                <a:gd name="T29" fmla="*/ 140 h 466"/>
                <a:gd name="T30" fmla="*/ 389 w 453"/>
                <a:gd name="T31" fmla="*/ 140 h 466"/>
                <a:gd name="T32" fmla="*/ 432 w 453"/>
                <a:gd name="T33" fmla="*/ 149 h 466"/>
                <a:gd name="T34" fmla="*/ 432 w 453"/>
                <a:gd name="T35" fmla="*/ 212 h 466"/>
                <a:gd name="T36" fmla="*/ 389 w 453"/>
                <a:gd name="T37" fmla="*/ 216 h 466"/>
                <a:gd name="T38" fmla="*/ 360 w 453"/>
                <a:gd name="T39" fmla="*/ 229 h 466"/>
                <a:gd name="T40" fmla="*/ 343 w 453"/>
                <a:gd name="T41" fmla="*/ 242 h 466"/>
                <a:gd name="T42" fmla="*/ 343 w 453"/>
                <a:gd name="T43" fmla="*/ 271 h 466"/>
                <a:gd name="T44" fmla="*/ 322 w 453"/>
                <a:gd name="T45" fmla="*/ 314 h 466"/>
                <a:gd name="T46" fmla="*/ 305 w 453"/>
                <a:gd name="T47" fmla="*/ 343 h 466"/>
                <a:gd name="T48" fmla="*/ 279 w 453"/>
                <a:gd name="T49" fmla="*/ 360 h 466"/>
                <a:gd name="T50" fmla="*/ 288 w 453"/>
                <a:gd name="T51" fmla="*/ 381 h 466"/>
                <a:gd name="T52" fmla="*/ 296 w 453"/>
                <a:gd name="T53" fmla="*/ 407 h 466"/>
                <a:gd name="T54" fmla="*/ 288 w 453"/>
                <a:gd name="T55" fmla="*/ 420 h 466"/>
                <a:gd name="T56" fmla="*/ 267 w 453"/>
                <a:gd name="T57" fmla="*/ 407 h 466"/>
                <a:gd name="T58" fmla="*/ 245 w 453"/>
                <a:gd name="T59" fmla="*/ 411 h 466"/>
                <a:gd name="T60" fmla="*/ 233 w 453"/>
                <a:gd name="T61" fmla="*/ 436 h 466"/>
                <a:gd name="T62" fmla="*/ 216 w 453"/>
                <a:gd name="T63" fmla="*/ 462 h 466"/>
                <a:gd name="T64" fmla="*/ 190 w 453"/>
                <a:gd name="T65" fmla="*/ 466 h 466"/>
                <a:gd name="T66" fmla="*/ 148 w 453"/>
                <a:gd name="T67" fmla="*/ 449 h 466"/>
                <a:gd name="T68" fmla="*/ 114 w 453"/>
                <a:gd name="T69" fmla="*/ 453 h 466"/>
                <a:gd name="T70" fmla="*/ 89 w 453"/>
                <a:gd name="T71" fmla="*/ 449 h 466"/>
                <a:gd name="T72" fmla="*/ 85 w 453"/>
                <a:gd name="T73" fmla="*/ 428 h 466"/>
                <a:gd name="T74" fmla="*/ 93 w 453"/>
                <a:gd name="T75" fmla="*/ 411 h 466"/>
                <a:gd name="T76" fmla="*/ 123 w 453"/>
                <a:gd name="T77" fmla="*/ 398 h 466"/>
                <a:gd name="T78" fmla="*/ 144 w 453"/>
                <a:gd name="T79" fmla="*/ 381 h 466"/>
                <a:gd name="T80" fmla="*/ 161 w 453"/>
                <a:gd name="T81" fmla="*/ 352 h 466"/>
                <a:gd name="T82" fmla="*/ 157 w 453"/>
                <a:gd name="T83" fmla="*/ 326 h 466"/>
                <a:gd name="T84" fmla="*/ 140 w 453"/>
                <a:gd name="T85" fmla="*/ 305 h 466"/>
                <a:gd name="T86" fmla="*/ 135 w 453"/>
                <a:gd name="T87" fmla="*/ 284 h 466"/>
                <a:gd name="T88" fmla="*/ 131 w 453"/>
                <a:gd name="T89" fmla="*/ 259 h 466"/>
                <a:gd name="T90" fmla="*/ 114 w 453"/>
                <a:gd name="T91" fmla="*/ 250 h 466"/>
                <a:gd name="T92" fmla="*/ 89 w 453"/>
                <a:gd name="T93" fmla="*/ 250 h 466"/>
                <a:gd name="T94" fmla="*/ 68 w 453"/>
                <a:gd name="T95" fmla="*/ 242 h 466"/>
                <a:gd name="T96" fmla="*/ 63 w 453"/>
                <a:gd name="T97" fmla="*/ 216 h 466"/>
                <a:gd name="T98" fmla="*/ 72 w 453"/>
                <a:gd name="T99" fmla="*/ 195 h 466"/>
                <a:gd name="T100" fmla="*/ 59 w 453"/>
                <a:gd name="T101" fmla="*/ 182 h 466"/>
                <a:gd name="T102" fmla="*/ 34 w 453"/>
                <a:gd name="T103" fmla="*/ 170 h 466"/>
                <a:gd name="T104" fmla="*/ 13 w 453"/>
                <a:gd name="T105" fmla="*/ 149 h 466"/>
                <a:gd name="T106" fmla="*/ 8 w 453"/>
                <a:gd name="T107" fmla="*/ 123 h 466"/>
                <a:gd name="T108" fmla="*/ 21 w 453"/>
                <a:gd name="T109" fmla="*/ 127 h 466"/>
                <a:gd name="T110" fmla="*/ 42 w 453"/>
                <a:gd name="T111" fmla="*/ 153 h 466"/>
                <a:gd name="T112" fmla="*/ 46 w 453"/>
                <a:gd name="T113" fmla="*/ 132 h 466"/>
                <a:gd name="T114" fmla="*/ 34 w 453"/>
                <a:gd name="T115" fmla="*/ 98 h 466"/>
                <a:gd name="T116" fmla="*/ 4 w 453"/>
                <a:gd name="T117" fmla="*/ 5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3" h="466">
                  <a:moveTo>
                    <a:pt x="0" y="51"/>
                  </a:moveTo>
                  <a:lnTo>
                    <a:pt x="4" y="51"/>
                  </a:lnTo>
                  <a:lnTo>
                    <a:pt x="8" y="47"/>
                  </a:lnTo>
                  <a:lnTo>
                    <a:pt x="13" y="47"/>
                  </a:lnTo>
                  <a:lnTo>
                    <a:pt x="25" y="39"/>
                  </a:lnTo>
                  <a:lnTo>
                    <a:pt x="30" y="39"/>
                  </a:lnTo>
                  <a:lnTo>
                    <a:pt x="34" y="34"/>
                  </a:lnTo>
                  <a:lnTo>
                    <a:pt x="42" y="34"/>
                  </a:lnTo>
                  <a:lnTo>
                    <a:pt x="51" y="30"/>
                  </a:lnTo>
                  <a:lnTo>
                    <a:pt x="59" y="30"/>
                  </a:lnTo>
                  <a:lnTo>
                    <a:pt x="68" y="30"/>
                  </a:lnTo>
                  <a:lnTo>
                    <a:pt x="72" y="34"/>
                  </a:lnTo>
                  <a:lnTo>
                    <a:pt x="89" y="39"/>
                  </a:lnTo>
                  <a:lnTo>
                    <a:pt x="93" y="39"/>
                  </a:lnTo>
                  <a:lnTo>
                    <a:pt x="118" y="43"/>
                  </a:lnTo>
                  <a:lnTo>
                    <a:pt x="127" y="43"/>
                  </a:lnTo>
                  <a:lnTo>
                    <a:pt x="131" y="43"/>
                  </a:lnTo>
                  <a:lnTo>
                    <a:pt x="135" y="43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57" y="39"/>
                  </a:lnTo>
                  <a:lnTo>
                    <a:pt x="165" y="39"/>
                  </a:lnTo>
                  <a:lnTo>
                    <a:pt x="173" y="34"/>
                  </a:lnTo>
                  <a:lnTo>
                    <a:pt x="182" y="34"/>
                  </a:lnTo>
                  <a:lnTo>
                    <a:pt x="186" y="30"/>
                  </a:lnTo>
                  <a:lnTo>
                    <a:pt x="195" y="26"/>
                  </a:lnTo>
                  <a:lnTo>
                    <a:pt x="199" y="26"/>
                  </a:lnTo>
                  <a:lnTo>
                    <a:pt x="203" y="22"/>
                  </a:lnTo>
                  <a:lnTo>
                    <a:pt x="203" y="17"/>
                  </a:lnTo>
                  <a:lnTo>
                    <a:pt x="212" y="9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9" y="0"/>
                  </a:lnTo>
                  <a:lnTo>
                    <a:pt x="233" y="0"/>
                  </a:lnTo>
                  <a:lnTo>
                    <a:pt x="237" y="5"/>
                  </a:lnTo>
                  <a:lnTo>
                    <a:pt x="237" y="9"/>
                  </a:lnTo>
                  <a:lnTo>
                    <a:pt x="241" y="9"/>
                  </a:lnTo>
                  <a:lnTo>
                    <a:pt x="241" y="13"/>
                  </a:lnTo>
                  <a:lnTo>
                    <a:pt x="241" y="17"/>
                  </a:lnTo>
                  <a:lnTo>
                    <a:pt x="241" y="26"/>
                  </a:lnTo>
                  <a:lnTo>
                    <a:pt x="241" y="30"/>
                  </a:lnTo>
                  <a:lnTo>
                    <a:pt x="241" y="39"/>
                  </a:lnTo>
                  <a:lnTo>
                    <a:pt x="241" y="43"/>
                  </a:lnTo>
                  <a:lnTo>
                    <a:pt x="241" y="51"/>
                  </a:lnTo>
                  <a:lnTo>
                    <a:pt x="245" y="55"/>
                  </a:lnTo>
                  <a:lnTo>
                    <a:pt x="245" y="64"/>
                  </a:lnTo>
                  <a:lnTo>
                    <a:pt x="250" y="68"/>
                  </a:lnTo>
                  <a:lnTo>
                    <a:pt x="254" y="72"/>
                  </a:lnTo>
                  <a:lnTo>
                    <a:pt x="267" y="81"/>
                  </a:lnTo>
                  <a:lnTo>
                    <a:pt x="271" y="85"/>
                  </a:lnTo>
                  <a:lnTo>
                    <a:pt x="275" y="94"/>
                  </a:lnTo>
                  <a:lnTo>
                    <a:pt x="275" y="98"/>
                  </a:lnTo>
                  <a:lnTo>
                    <a:pt x="279" y="102"/>
                  </a:lnTo>
                  <a:lnTo>
                    <a:pt x="279" y="106"/>
                  </a:lnTo>
                  <a:lnTo>
                    <a:pt x="284" y="119"/>
                  </a:lnTo>
                  <a:lnTo>
                    <a:pt x="288" y="127"/>
                  </a:lnTo>
                  <a:lnTo>
                    <a:pt x="288" y="132"/>
                  </a:lnTo>
                  <a:lnTo>
                    <a:pt x="292" y="136"/>
                  </a:lnTo>
                  <a:lnTo>
                    <a:pt x="292" y="140"/>
                  </a:lnTo>
                  <a:lnTo>
                    <a:pt x="296" y="144"/>
                  </a:lnTo>
                  <a:lnTo>
                    <a:pt x="300" y="149"/>
                  </a:lnTo>
                  <a:lnTo>
                    <a:pt x="305" y="149"/>
                  </a:lnTo>
                  <a:lnTo>
                    <a:pt x="309" y="153"/>
                  </a:lnTo>
                  <a:lnTo>
                    <a:pt x="313" y="153"/>
                  </a:lnTo>
                  <a:lnTo>
                    <a:pt x="317" y="153"/>
                  </a:lnTo>
                  <a:lnTo>
                    <a:pt x="322" y="153"/>
                  </a:lnTo>
                  <a:lnTo>
                    <a:pt x="326" y="153"/>
                  </a:lnTo>
                  <a:lnTo>
                    <a:pt x="330" y="153"/>
                  </a:lnTo>
                  <a:lnTo>
                    <a:pt x="334" y="153"/>
                  </a:lnTo>
                  <a:lnTo>
                    <a:pt x="343" y="149"/>
                  </a:lnTo>
                  <a:lnTo>
                    <a:pt x="347" y="149"/>
                  </a:lnTo>
                  <a:lnTo>
                    <a:pt x="364" y="140"/>
                  </a:lnTo>
                  <a:lnTo>
                    <a:pt x="368" y="140"/>
                  </a:lnTo>
                  <a:lnTo>
                    <a:pt x="377" y="136"/>
                  </a:lnTo>
                  <a:lnTo>
                    <a:pt x="381" y="136"/>
                  </a:lnTo>
                  <a:lnTo>
                    <a:pt x="385" y="136"/>
                  </a:lnTo>
                  <a:lnTo>
                    <a:pt x="389" y="136"/>
                  </a:lnTo>
                  <a:lnTo>
                    <a:pt x="389" y="140"/>
                  </a:lnTo>
                  <a:lnTo>
                    <a:pt x="398" y="144"/>
                  </a:lnTo>
                  <a:lnTo>
                    <a:pt x="406" y="149"/>
                  </a:lnTo>
                  <a:lnTo>
                    <a:pt x="411" y="149"/>
                  </a:lnTo>
                  <a:lnTo>
                    <a:pt x="415" y="149"/>
                  </a:lnTo>
                  <a:lnTo>
                    <a:pt x="432" y="149"/>
                  </a:lnTo>
                  <a:lnTo>
                    <a:pt x="440" y="153"/>
                  </a:lnTo>
                  <a:lnTo>
                    <a:pt x="449" y="153"/>
                  </a:lnTo>
                  <a:lnTo>
                    <a:pt x="453" y="208"/>
                  </a:lnTo>
                  <a:lnTo>
                    <a:pt x="449" y="208"/>
                  </a:lnTo>
                  <a:lnTo>
                    <a:pt x="432" y="212"/>
                  </a:lnTo>
                  <a:lnTo>
                    <a:pt x="423" y="212"/>
                  </a:lnTo>
                  <a:lnTo>
                    <a:pt x="406" y="212"/>
                  </a:lnTo>
                  <a:lnTo>
                    <a:pt x="402" y="216"/>
                  </a:lnTo>
                  <a:lnTo>
                    <a:pt x="394" y="216"/>
                  </a:lnTo>
                  <a:lnTo>
                    <a:pt x="389" y="216"/>
                  </a:lnTo>
                  <a:lnTo>
                    <a:pt x="385" y="221"/>
                  </a:lnTo>
                  <a:lnTo>
                    <a:pt x="377" y="221"/>
                  </a:lnTo>
                  <a:lnTo>
                    <a:pt x="372" y="225"/>
                  </a:lnTo>
                  <a:lnTo>
                    <a:pt x="364" y="225"/>
                  </a:lnTo>
                  <a:lnTo>
                    <a:pt x="360" y="229"/>
                  </a:lnTo>
                  <a:lnTo>
                    <a:pt x="356" y="233"/>
                  </a:lnTo>
                  <a:lnTo>
                    <a:pt x="351" y="237"/>
                  </a:lnTo>
                  <a:lnTo>
                    <a:pt x="347" y="237"/>
                  </a:lnTo>
                  <a:lnTo>
                    <a:pt x="347" y="242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0"/>
                  </a:lnTo>
                  <a:lnTo>
                    <a:pt x="343" y="259"/>
                  </a:lnTo>
                  <a:lnTo>
                    <a:pt x="343" y="267"/>
                  </a:lnTo>
                  <a:lnTo>
                    <a:pt x="343" y="271"/>
                  </a:lnTo>
                  <a:lnTo>
                    <a:pt x="339" y="276"/>
                  </a:lnTo>
                  <a:lnTo>
                    <a:pt x="339" y="284"/>
                  </a:lnTo>
                  <a:lnTo>
                    <a:pt x="334" y="288"/>
                  </a:lnTo>
                  <a:lnTo>
                    <a:pt x="326" y="305"/>
                  </a:lnTo>
                  <a:lnTo>
                    <a:pt x="322" y="314"/>
                  </a:lnTo>
                  <a:lnTo>
                    <a:pt x="317" y="326"/>
                  </a:lnTo>
                  <a:lnTo>
                    <a:pt x="313" y="326"/>
                  </a:lnTo>
                  <a:lnTo>
                    <a:pt x="309" y="335"/>
                  </a:lnTo>
                  <a:lnTo>
                    <a:pt x="309" y="339"/>
                  </a:lnTo>
                  <a:lnTo>
                    <a:pt x="305" y="343"/>
                  </a:lnTo>
                  <a:lnTo>
                    <a:pt x="300" y="348"/>
                  </a:lnTo>
                  <a:lnTo>
                    <a:pt x="288" y="352"/>
                  </a:lnTo>
                  <a:lnTo>
                    <a:pt x="288" y="356"/>
                  </a:lnTo>
                  <a:lnTo>
                    <a:pt x="284" y="356"/>
                  </a:lnTo>
                  <a:lnTo>
                    <a:pt x="279" y="360"/>
                  </a:lnTo>
                  <a:lnTo>
                    <a:pt x="279" y="365"/>
                  </a:lnTo>
                  <a:lnTo>
                    <a:pt x="279" y="369"/>
                  </a:lnTo>
                  <a:lnTo>
                    <a:pt x="279" y="373"/>
                  </a:lnTo>
                  <a:lnTo>
                    <a:pt x="284" y="373"/>
                  </a:lnTo>
                  <a:lnTo>
                    <a:pt x="288" y="381"/>
                  </a:lnTo>
                  <a:lnTo>
                    <a:pt x="292" y="386"/>
                  </a:lnTo>
                  <a:lnTo>
                    <a:pt x="292" y="390"/>
                  </a:lnTo>
                  <a:lnTo>
                    <a:pt x="292" y="398"/>
                  </a:lnTo>
                  <a:lnTo>
                    <a:pt x="292" y="403"/>
                  </a:lnTo>
                  <a:lnTo>
                    <a:pt x="296" y="407"/>
                  </a:lnTo>
                  <a:lnTo>
                    <a:pt x="296" y="411"/>
                  </a:lnTo>
                  <a:lnTo>
                    <a:pt x="292" y="411"/>
                  </a:lnTo>
                  <a:lnTo>
                    <a:pt x="292" y="415"/>
                  </a:lnTo>
                  <a:lnTo>
                    <a:pt x="288" y="415"/>
                  </a:lnTo>
                  <a:lnTo>
                    <a:pt x="288" y="420"/>
                  </a:lnTo>
                  <a:lnTo>
                    <a:pt x="284" y="420"/>
                  </a:lnTo>
                  <a:lnTo>
                    <a:pt x="279" y="415"/>
                  </a:lnTo>
                  <a:lnTo>
                    <a:pt x="275" y="415"/>
                  </a:lnTo>
                  <a:lnTo>
                    <a:pt x="267" y="411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8" y="407"/>
                  </a:lnTo>
                  <a:lnTo>
                    <a:pt x="254" y="407"/>
                  </a:lnTo>
                  <a:lnTo>
                    <a:pt x="250" y="407"/>
                  </a:lnTo>
                  <a:lnTo>
                    <a:pt x="245" y="411"/>
                  </a:lnTo>
                  <a:lnTo>
                    <a:pt x="245" y="415"/>
                  </a:lnTo>
                  <a:lnTo>
                    <a:pt x="241" y="420"/>
                  </a:lnTo>
                  <a:lnTo>
                    <a:pt x="237" y="420"/>
                  </a:lnTo>
                  <a:lnTo>
                    <a:pt x="237" y="424"/>
                  </a:lnTo>
                  <a:lnTo>
                    <a:pt x="233" y="436"/>
                  </a:lnTo>
                  <a:lnTo>
                    <a:pt x="229" y="441"/>
                  </a:lnTo>
                  <a:lnTo>
                    <a:pt x="224" y="449"/>
                  </a:lnTo>
                  <a:lnTo>
                    <a:pt x="220" y="453"/>
                  </a:lnTo>
                  <a:lnTo>
                    <a:pt x="220" y="458"/>
                  </a:lnTo>
                  <a:lnTo>
                    <a:pt x="216" y="462"/>
                  </a:lnTo>
                  <a:lnTo>
                    <a:pt x="212" y="462"/>
                  </a:lnTo>
                  <a:lnTo>
                    <a:pt x="207" y="466"/>
                  </a:lnTo>
                  <a:lnTo>
                    <a:pt x="203" y="466"/>
                  </a:lnTo>
                  <a:lnTo>
                    <a:pt x="199" y="466"/>
                  </a:lnTo>
                  <a:lnTo>
                    <a:pt x="190" y="466"/>
                  </a:lnTo>
                  <a:lnTo>
                    <a:pt x="182" y="462"/>
                  </a:lnTo>
                  <a:lnTo>
                    <a:pt x="169" y="458"/>
                  </a:lnTo>
                  <a:lnTo>
                    <a:pt x="161" y="453"/>
                  </a:lnTo>
                  <a:lnTo>
                    <a:pt x="152" y="449"/>
                  </a:lnTo>
                  <a:lnTo>
                    <a:pt x="148" y="449"/>
                  </a:lnTo>
                  <a:lnTo>
                    <a:pt x="144" y="449"/>
                  </a:lnTo>
                  <a:lnTo>
                    <a:pt x="135" y="449"/>
                  </a:lnTo>
                  <a:lnTo>
                    <a:pt x="131" y="449"/>
                  </a:lnTo>
                  <a:lnTo>
                    <a:pt x="123" y="449"/>
                  </a:lnTo>
                  <a:lnTo>
                    <a:pt x="114" y="453"/>
                  </a:lnTo>
                  <a:lnTo>
                    <a:pt x="106" y="453"/>
                  </a:lnTo>
                  <a:lnTo>
                    <a:pt x="102" y="453"/>
                  </a:lnTo>
                  <a:lnTo>
                    <a:pt x="97" y="453"/>
                  </a:lnTo>
                  <a:lnTo>
                    <a:pt x="93" y="453"/>
                  </a:lnTo>
                  <a:lnTo>
                    <a:pt x="89" y="449"/>
                  </a:lnTo>
                  <a:lnTo>
                    <a:pt x="89" y="445"/>
                  </a:lnTo>
                  <a:lnTo>
                    <a:pt x="85" y="441"/>
                  </a:lnTo>
                  <a:lnTo>
                    <a:pt x="85" y="436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9" y="424"/>
                  </a:lnTo>
                  <a:lnTo>
                    <a:pt x="89" y="420"/>
                  </a:lnTo>
                  <a:lnTo>
                    <a:pt x="89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7" y="411"/>
                  </a:lnTo>
                  <a:lnTo>
                    <a:pt x="102" y="407"/>
                  </a:lnTo>
                  <a:lnTo>
                    <a:pt x="110" y="403"/>
                  </a:lnTo>
                  <a:lnTo>
                    <a:pt x="114" y="403"/>
                  </a:lnTo>
                  <a:lnTo>
                    <a:pt x="123" y="398"/>
                  </a:lnTo>
                  <a:lnTo>
                    <a:pt x="127" y="398"/>
                  </a:lnTo>
                  <a:lnTo>
                    <a:pt x="131" y="394"/>
                  </a:lnTo>
                  <a:lnTo>
                    <a:pt x="140" y="390"/>
                  </a:lnTo>
                  <a:lnTo>
                    <a:pt x="144" y="386"/>
                  </a:lnTo>
                  <a:lnTo>
                    <a:pt x="144" y="381"/>
                  </a:lnTo>
                  <a:lnTo>
                    <a:pt x="148" y="373"/>
                  </a:lnTo>
                  <a:lnTo>
                    <a:pt x="152" y="369"/>
                  </a:lnTo>
                  <a:lnTo>
                    <a:pt x="157" y="360"/>
                  </a:lnTo>
                  <a:lnTo>
                    <a:pt x="161" y="356"/>
                  </a:lnTo>
                  <a:lnTo>
                    <a:pt x="161" y="352"/>
                  </a:lnTo>
                  <a:lnTo>
                    <a:pt x="161" y="343"/>
                  </a:lnTo>
                  <a:lnTo>
                    <a:pt x="161" y="339"/>
                  </a:lnTo>
                  <a:lnTo>
                    <a:pt x="161" y="335"/>
                  </a:lnTo>
                  <a:lnTo>
                    <a:pt x="161" y="331"/>
                  </a:lnTo>
                  <a:lnTo>
                    <a:pt x="157" y="326"/>
                  </a:lnTo>
                  <a:lnTo>
                    <a:pt x="157" y="322"/>
                  </a:lnTo>
                  <a:lnTo>
                    <a:pt x="152" y="318"/>
                  </a:lnTo>
                  <a:lnTo>
                    <a:pt x="148" y="314"/>
                  </a:lnTo>
                  <a:lnTo>
                    <a:pt x="144" y="309"/>
                  </a:lnTo>
                  <a:lnTo>
                    <a:pt x="140" y="305"/>
                  </a:lnTo>
                  <a:lnTo>
                    <a:pt x="135" y="301"/>
                  </a:lnTo>
                  <a:lnTo>
                    <a:pt x="135" y="297"/>
                  </a:lnTo>
                  <a:lnTo>
                    <a:pt x="135" y="293"/>
                  </a:lnTo>
                  <a:lnTo>
                    <a:pt x="135" y="288"/>
                  </a:lnTo>
                  <a:lnTo>
                    <a:pt x="135" y="284"/>
                  </a:lnTo>
                  <a:lnTo>
                    <a:pt x="135" y="276"/>
                  </a:lnTo>
                  <a:lnTo>
                    <a:pt x="135" y="267"/>
                  </a:lnTo>
                  <a:lnTo>
                    <a:pt x="135" y="263"/>
                  </a:lnTo>
                  <a:lnTo>
                    <a:pt x="135" y="259"/>
                  </a:lnTo>
                  <a:lnTo>
                    <a:pt x="131" y="259"/>
                  </a:lnTo>
                  <a:lnTo>
                    <a:pt x="131" y="254"/>
                  </a:lnTo>
                  <a:lnTo>
                    <a:pt x="127" y="250"/>
                  </a:lnTo>
                  <a:lnTo>
                    <a:pt x="123" y="250"/>
                  </a:lnTo>
                  <a:lnTo>
                    <a:pt x="118" y="250"/>
                  </a:lnTo>
                  <a:lnTo>
                    <a:pt x="114" y="250"/>
                  </a:lnTo>
                  <a:lnTo>
                    <a:pt x="110" y="250"/>
                  </a:lnTo>
                  <a:lnTo>
                    <a:pt x="102" y="250"/>
                  </a:lnTo>
                  <a:lnTo>
                    <a:pt x="97" y="250"/>
                  </a:lnTo>
                  <a:lnTo>
                    <a:pt x="93" y="250"/>
                  </a:lnTo>
                  <a:lnTo>
                    <a:pt x="89" y="250"/>
                  </a:lnTo>
                  <a:lnTo>
                    <a:pt x="80" y="250"/>
                  </a:lnTo>
                  <a:lnTo>
                    <a:pt x="80" y="246"/>
                  </a:lnTo>
                  <a:lnTo>
                    <a:pt x="76" y="246"/>
                  </a:lnTo>
                  <a:lnTo>
                    <a:pt x="72" y="242"/>
                  </a:lnTo>
                  <a:lnTo>
                    <a:pt x="68" y="242"/>
                  </a:lnTo>
                  <a:lnTo>
                    <a:pt x="68" y="237"/>
                  </a:lnTo>
                  <a:lnTo>
                    <a:pt x="63" y="233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3" y="216"/>
                  </a:lnTo>
                  <a:lnTo>
                    <a:pt x="63" y="212"/>
                  </a:lnTo>
                  <a:lnTo>
                    <a:pt x="63" y="208"/>
                  </a:lnTo>
                  <a:lnTo>
                    <a:pt x="68" y="208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2" y="191"/>
                  </a:lnTo>
                  <a:lnTo>
                    <a:pt x="72" y="187"/>
                  </a:lnTo>
                  <a:lnTo>
                    <a:pt x="68" y="187"/>
                  </a:lnTo>
                  <a:lnTo>
                    <a:pt x="63" y="187"/>
                  </a:lnTo>
                  <a:lnTo>
                    <a:pt x="59" y="182"/>
                  </a:lnTo>
                  <a:lnTo>
                    <a:pt x="55" y="182"/>
                  </a:lnTo>
                  <a:lnTo>
                    <a:pt x="51" y="182"/>
                  </a:lnTo>
                  <a:lnTo>
                    <a:pt x="46" y="178"/>
                  </a:lnTo>
                  <a:lnTo>
                    <a:pt x="42" y="174"/>
                  </a:lnTo>
                  <a:lnTo>
                    <a:pt x="34" y="170"/>
                  </a:lnTo>
                  <a:lnTo>
                    <a:pt x="30" y="166"/>
                  </a:lnTo>
                  <a:lnTo>
                    <a:pt x="25" y="161"/>
                  </a:lnTo>
                  <a:lnTo>
                    <a:pt x="21" y="157"/>
                  </a:lnTo>
                  <a:lnTo>
                    <a:pt x="17" y="153"/>
                  </a:lnTo>
                  <a:lnTo>
                    <a:pt x="13" y="149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3"/>
                  </a:lnTo>
                  <a:lnTo>
                    <a:pt x="13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23"/>
                  </a:lnTo>
                  <a:lnTo>
                    <a:pt x="21" y="127"/>
                  </a:lnTo>
                  <a:lnTo>
                    <a:pt x="25" y="136"/>
                  </a:lnTo>
                  <a:lnTo>
                    <a:pt x="30" y="144"/>
                  </a:lnTo>
                  <a:lnTo>
                    <a:pt x="34" y="149"/>
                  </a:lnTo>
                  <a:lnTo>
                    <a:pt x="38" y="153"/>
                  </a:lnTo>
                  <a:lnTo>
                    <a:pt x="42" y="153"/>
                  </a:lnTo>
                  <a:lnTo>
                    <a:pt x="42" y="157"/>
                  </a:lnTo>
                  <a:lnTo>
                    <a:pt x="46" y="157"/>
                  </a:lnTo>
                  <a:lnTo>
                    <a:pt x="46" y="153"/>
                  </a:lnTo>
                  <a:lnTo>
                    <a:pt x="46" y="140"/>
                  </a:lnTo>
                  <a:lnTo>
                    <a:pt x="46" y="132"/>
                  </a:lnTo>
                  <a:lnTo>
                    <a:pt x="42" y="123"/>
                  </a:lnTo>
                  <a:lnTo>
                    <a:pt x="42" y="119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34" y="98"/>
                  </a:lnTo>
                  <a:lnTo>
                    <a:pt x="30" y="94"/>
                  </a:lnTo>
                  <a:lnTo>
                    <a:pt x="30" y="89"/>
                  </a:lnTo>
                  <a:lnTo>
                    <a:pt x="25" y="81"/>
                  </a:lnTo>
                  <a:lnTo>
                    <a:pt x="17" y="72"/>
                  </a:lnTo>
                  <a:lnTo>
                    <a:pt x="4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1" name="Freeform 37"/>
            <p:cNvSpPr>
              <a:spLocks/>
            </p:cNvSpPr>
            <p:nvPr/>
          </p:nvSpPr>
          <p:spPr bwMode="auto">
            <a:xfrm>
              <a:off x="1019552" y="2322720"/>
              <a:ext cx="617637" cy="364392"/>
            </a:xfrm>
            <a:custGeom>
              <a:avLst/>
              <a:gdLst>
                <a:gd name="T0" fmla="*/ 29 w 1951"/>
                <a:gd name="T1" fmla="*/ 436 h 1151"/>
                <a:gd name="T2" fmla="*/ 122 w 1951"/>
                <a:gd name="T3" fmla="*/ 385 h 1151"/>
                <a:gd name="T4" fmla="*/ 304 w 1951"/>
                <a:gd name="T5" fmla="*/ 317 h 1151"/>
                <a:gd name="T6" fmla="*/ 368 w 1951"/>
                <a:gd name="T7" fmla="*/ 284 h 1151"/>
                <a:gd name="T8" fmla="*/ 461 w 1951"/>
                <a:gd name="T9" fmla="*/ 258 h 1151"/>
                <a:gd name="T10" fmla="*/ 563 w 1951"/>
                <a:gd name="T11" fmla="*/ 224 h 1151"/>
                <a:gd name="T12" fmla="*/ 673 w 1951"/>
                <a:gd name="T13" fmla="*/ 186 h 1151"/>
                <a:gd name="T14" fmla="*/ 740 w 1951"/>
                <a:gd name="T15" fmla="*/ 178 h 1151"/>
                <a:gd name="T16" fmla="*/ 838 w 1951"/>
                <a:gd name="T17" fmla="*/ 195 h 1151"/>
                <a:gd name="T18" fmla="*/ 910 w 1951"/>
                <a:gd name="T19" fmla="*/ 173 h 1151"/>
                <a:gd name="T20" fmla="*/ 1160 w 1951"/>
                <a:gd name="T21" fmla="*/ 42 h 1151"/>
                <a:gd name="T22" fmla="*/ 1240 w 1951"/>
                <a:gd name="T23" fmla="*/ 0 h 1151"/>
                <a:gd name="T24" fmla="*/ 1291 w 1951"/>
                <a:gd name="T25" fmla="*/ 17 h 1151"/>
                <a:gd name="T26" fmla="*/ 1358 w 1951"/>
                <a:gd name="T27" fmla="*/ 42 h 1151"/>
                <a:gd name="T28" fmla="*/ 1456 w 1951"/>
                <a:gd name="T29" fmla="*/ 59 h 1151"/>
                <a:gd name="T30" fmla="*/ 1528 w 1951"/>
                <a:gd name="T31" fmla="*/ 42 h 1151"/>
                <a:gd name="T32" fmla="*/ 1659 w 1951"/>
                <a:gd name="T33" fmla="*/ 34 h 1151"/>
                <a:gd name="T34" fmla="*/ 1748 w 1951"/>
                <a:gd name="T35" fmla="*/ 29 h 1151"/>
                <a:gd name="T36" fmla="*/ 1773 w 1951"/>
                <a:gd name="T37" fmla="*/ 63 h 1151"/>
                <a:gd name="T38" fmla="*/ 1803 w 1951"/>
                <a:gd name="T39" fmla="*/ 114 h 1151"/>
                <a:gd name="T40" fmla="*/ 1807 w 1951"/>
                <a:gd name="T41" fmla="*/ 207 h 1151"/>
                <a:gd name="T42" fmla="*/ 1790 w 1951"/>
                <a:gd name="T43" fmla="*/ 275 h 1151"/>
                <a:gd name="T44" fmla="*/ 1795 w 1951"/>
                <a:gd name="T45" fmla="*/ 313 h 1151"/>
                <a:gd name="T46" fmla="*/ 1837 w 1951"/>
                <a:gd name="T47" fmla="*/ 330 h 1151"/>
                <a:gd name="T48" fmla="*/ 1938 w 1951"/>
                <a:gd name="T49" fmla="*/ 322 h 1151"/>
                <a:gd name="T50" fmla="*/ 1943 w 1951"/>
                <a:gd name="T51" fmla="*/ 368 h 1151"/>
                <a:gd name="T52" fmla="*/ 1934 w 1951"/>
                <a:gd name="T53" fmla="*/ 457 h 1151"/>
                <a:gd name="T54" fmla="*/ 1917 w 1951"/>
                <a:gd name="T55" fmla="*/ 521 h 1151"/>
                <a:gd name="T56" fmla="*/ 1938 w 1951"/>
                <a:gd name="T57" fmla="*/ 563 h 1151"/>
                <a:gd name="T58" fmla="*/ 1896 w 1951"/>
                <a:gd name="T59" fmla="*/ 593 h 1151"/>
                <a:gd name="T60" fmla="*/ 1866 w 1951"/>
                <a:gd name="T61" fmla="*/ 660 h 1151"/>
                <a:gd name="T62" fmla="*/ 1866 w 1951"/>
                <a:gd name="T63" fmla="*/ 720 h 1151"/>
                <a:gd name="T64" fmla="*/ 1850 w 1951"/>
                <a:gd name="T65" fmla="*/ 804 h 1151"/>
                <a:gd name="T66" fmla="*/ 1824 w 1951"/>
                <a:gd name="T67" fmla="*/ 872 h 1151"/>
                <a:gd name="T68" fmla="*/ 1799 w 1951"/>
                <a:gd name="T69" fmla="*/ 906 h 1151"/>
                <a:gd name="T70" fmla="*/ 1790 w 1951"/>
                <a:gd name="T71" fmla="*/ 961 h 1151"/>
                <a:gd name="T72" fmla="*/ 1735 w 1951"/>
                <a:gd name="T73" fmla="*/ 931 h 1151"/>
                <a:gd name="T74" fmla="*/ 1638 w 1951"/>
                <a:gd name="T75" fmla="*/ 952 h 1151"/>
                <a:gd name="T76" fmla="*/ 1557 w 1951"/>
                <a:gd name="T77" fmla="*/ 986 h 1151"/>
                <a:gd name="T78" fmla="*/ 1485 w 1951"/>
                <a:gd name="T79" fmla="*/ 1050 h 1151"/>
                <a:gd name="T80" fmla="*/ 1422 w 1951"/>
                <a:gd name="T81" fmla="*/ 1092 h 1151"/>
                <a:gd name="T82" fmla="*/ 1363 w 1951"/>
                <a:gd name="T83" fmla="*/ 1101 h 1151"/>
                <a:gd name="T84" fmla="*/ 1240 w 1951"/>
                <a:gd name="T85" fmla="*/ 1092 h 1151"/>
                <a:gd name="T86" fmla="*/ 1151 w 1951"/>
                <a:gd name="T87" fmla="*/ 1118 h 1151"/>
                <a:gd name="T88" fmla="*/ 1062 w 1951"/>
                <a:gd name="T89" fmla="*/ 1151 h 1151"/>
                <a:gd name="T90" fmla="*/ 1024 w 1951"/>
                <a:gd name="T91" fmla="*/ 1126 h 1151"/>
                <a:gd name="T92" fmla="*/ 994 w 1951"/>
                <a:gd name="T93" fmla="*/ 1020 h 1151"/>
                <a:gd name="T94" fmla="*/ 982 w 1951"/>
                <a:gd name="T95" fmla="*/ 952 h 1151"/>
                <a:gd name="T96" fmla="*/ 1011 w 1951"/>
                <a:gd name="T97" fmla="*/ 864 h 1151"/>
                <a:gd name="T98" fmla="*/ 994 w 1951"/>
                <a:gd name="T99" fmla="*/ 825 h 1151"/>
                <a:gd name="T100" fmla="*/ 910 w 1951"/>
                <a:gd name="T101" fmla="*/ 796 h 1151"/>
                <a:gd name="T102" fmla="*/ 834 w 1951"/>
                <a:gd name="T103" fmla="*/ 753 h 1151"/>
                <a:gd name="T104" fmla="*/ 779 w 1951"/>
                <a:gd name="T105" fmla="*/ 770 h 1151"/>
                <a:gd name="T106" fmla="*/ 711 w 1951"/>
                <a:gd name="T107" fmla="*/ 787 h 1151"/>
                <a:gd name="T108" fmla="*/ 596 w 1951"/>
                <a:gd name="T109" fmla="*/ 779 h 1151"/>
                <a:gd name="T110" fmla="*/ 465 w 1951"/>
                <a:gd name="T111" fmla="*/ 766 h 1151"/>
                <a:gd name="T112" fmla="*/ 406 w 1951"/>
                <a:gd name="T113" fmla="*/ 749 h 1151"/>
                <a:gd name="T114" fmla="*/ 118 w 1951"/>
                <a:gd name="T115" fmla="*/ 580 h 1151"/>
                <a:gd name="T116" fmla="*/ 0 w 1951"/>
                <a:gd name="T117" fmla="*/ 487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1" h="1151">
                  <a:moveTo>
                    <a:pt x="0" y="487"/>
                  </a:moveTo>
                  <a:lnTo>
                    <a:pt x="4" y="482"/>
                  </a:lnTo>
                  <a:lnTo>
                    <a:pt x="8" y="470"/>
                  </a:lnTo>
                  <a:lnTo>
                    <a:pt x="8" y="461"/>
                  </a:lnTo>
                  <a:lnTo>
                    <a:pt x="12" y="457"/>
                  </a:lnTo>
                  <a:lnTo>
                    <a:pt x="16" y="453"/>
                  </a:lnTo>
                  <a:lnTo>
                    <a:pt x="16" y="449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8" y="427"/>
                  </a:lnTo>
                  <a:lnTo>
                    <a:pt x="50" y="419"/>
                  </a:lnTo>
                  <a:lnTo>
                    <a:pt x="55" y="415"/>
                  </a:lnTo>
                  <a:lnTo>
                    <a:pt x="59" y="411"/>
                  </a:lnTo>
                  <a:lnTo>
                    <a:pt x="63" y="411"/>
                  </a:lnTo>
                  <a:lnTo>
                    <a:pt x="67" y="406"/>
                  </a:lnTo>
                  <a:lnTo>
                    <a:pt x="84" y="402"/>
                  </a:lnTo>
                  <a:lnTo>
                    <a:pt x="114" y="389"/>
                  </a:lnTo>
                  <a:lnTo>
                    <a:pt x="122" y="385"/>
                  </a:lnTo>
                  <a:lnTo>
                    <a:pt x="131" y="381"/>
                  </a:lnTo>
                  <a:lnTo>
                    <a:pt x="169" y="368"/>
                  </a:lnTo>
                  <a:lnTo>
                    <a:pt x="199" y="355"/>
                  </a:lnTo>
                  <a:lnTo>
                    <a:pt x="207" y="351"/>
                  </a:lnTo>
                  <a:lnTo>
                    <a:pt x="232" y="343"/>
                  </a:lnTo>
                  <a:lnTo>
                    <a:pt x="245" y="339"/>
                  </a:lnTo>
                  <a:lnTo>
                    <a:pt x="279" y="330"/>
                  </a:lnTo>
                  <a:lnTo>
                    <a:pt x="296" y="322"/>
                  </a:lnTo>
                  <a:lnTo>
                    <a:pt x="304" y="317"/>
                  </a:lnTo>
                  <a:lnTo>
                    <a:pt x="313" y="317"/>
                  </a:lnTo>
                  <a:lnTo>
                    <a:pt x="321" y="313"/>
                  </a:lnTo>
                  <a:lnTo>
                    <a:pt x="326" y="309"/>
                  </a:lnTo>
                  <a:lnTo>
                    <a:pt x="334" y="305"/>
                  </a:lnTo>
                  <a:lnTo>
                    <a:pt x="347" y="296"/>
                  </a:lnTo>
                  <a:lnTo>
                    <a:pt x="351" y="292"/>
                  </a:lnTo>
                  <a:lnTo>
                    <a:pt x="355" y="292"/>
                  </a:lnTo>
                  <a:lnTo>
                    <a:pt x="359" y="288"/>
                  </a:lnTo>
                  <a:lnTo>
                    <a:pt x="368" y="284"/>
                  </a:lnTo>
                  <a:lnTo>
                    <a:pt x="376" y="284"/>
                  </a:lnTo>
                  <a:lnTo>
                    <a:pt x="385" y="279"/>
                  </a:lnTo>
                  <a:lnTo>
                    <a:pt x="393" y="275"/>
                  </a:lnTo>
                  <a:lnTo>
                    <a:pt x="402" y="275"/>
                  </a:lnTo>
                  <a:lnTo>
                    <a:pt x="410" y="271"/>
                  </a:lnTo>
                  <a:lnTo>
                    <a:pt x="423" y="271"/>
                  </a:lnTo>
                  <a:lnTo>
                    <a:pt x="427" y="267"/>
                  </a:lnTo>
                  <a:lnTo>
                    <a:pt x="436" y="267"/>
                  </a:lnTo>
                  <a:lnTo>
                    <a:pt x="461" y="258"/>
                  </a:lnTo>
                  <a:lnTo>
                    <a:pt x="474" y="254"/>
                  </a:lnTo>
                  <a:lnTo>
                    <a:pt x="482" y="250"/>
                  </a:lnTo>
                  <a:lnTo>
                    <a:pt x="491" y="250"/>
                  </a:lnTo>
                  <a:lnTo>
                    <a:pt x="524" y="241"/>
                  </a:lnTo>
                  <a:lnTo>
                    <a:pt x="533" y="237"/>
                  </a:lnTo>
                  <a:lnTo>
                    <a:pt x="537" y="237"/>
                  </a:lnTo>
                  <a:lnTo>
                    <a:pt x="541" y="237"/>
                  </a:lnTo>
                  <a:lnTo>
                    <a:pt x="550" y="233"/>
                  </a:lnTo>
                  <a:lnTo>
                    <a:pt x="563" y="224"/>
                  </a:lnTo>
                  <a:lnTo>
                    <a:pt x="575" y="224"/>
                  </a:lnTo>
                  <a:lnTo>
                    <a:pt x="580" y="220"/>
                  </a:lnTo>
                  <a:lnTo>
                    <a:pt x="596" y="216"/>
                  </a:lnTo>
                  <a:lnTo>
                    <a:pt x="601" y="216"/>
                  </a:lnTo>
                  <a:lnTo>
                    <a:pt x="609" y="212"/>
                  </a:lnTo>
                  <a:lnTo>
                    <a:pt x="618" y="207"/>
                  </a:lnTo>
                  <a:lnTo>
                    <a:pt x="639" y="199"/>
                  </a:lnTo>
                  <a:lnTo>
                    <a:pt x="664" y="186"/>
                  </a:lnTo>
                  <a:lnTo>
                    <a:pt x="673" y="186"/>
                  </a:lnTo>
                  <a:lnTo>
                    <a:pt x="681" y="182"/>
                  </a:lnTo>
                  <a:lnTo>
                    <a:pt x="685" y="178"/>
                  </a:lnTo>
                  <a:lnTo>
                    <a:pt x="694" y="178"/>
                  </a:lnTo>
                  <a:lnTo>
                    <a:pt x="698" y="178"/>
                  </a:lnTo>
                  <a:lnTo>
                    <a:pt x="707" y="178"/>
                  </a:lnTo>
                  <a:lnTo>
                    <a:pt x="715" y="173"/>
                  </a:lnTo>
                  <a:lnTo>
                    <a:pt x="719" y="173"/>
                  </a:lnTo>
                  <a:lnTo>
                    <a:pt x="728" y="173"/>
                  </a:lnTo>
                  <a:lnTo>
                    <a:pt x="740" y="178"/>
                  </a:lnTo>
                  <a:lnTo>
                    <a:pt x="753" y="178"/>
                  </a:lnTo>
                  <a:lnTo>
                    <a:pt x="766" y="178"/>
                  </a:lnTo>
                  <a:lnTo>
                    <a:pt x="774" y="182"/>
                  </a:lnTo>
                  <a:lnTo>
                    <a:pt x="787" y="182"/>
                  </a:lnTo>
                  <a:lnTo>
                    <a:pt x="808" y="190"/>
                  </a:lnTo>
                  <a:lnTo>
                    <a:pt x="817" y="190"/>
                  </a:lnTo>
                  <a:lnTo>
                    <a:pt x="825" y="190"/>
                  </a:lnTo>
                  <a:lnTo>
                    <a:pt x="829" y="195"/>
                  </a:lnTo>
                  <a:lnTo>
                    <a:pt x="838" y="195"/>
                  </a:lnTo>
                  <a:lnTo>
                    <a:pt x="842" y="195"/>
                  </a:lnTo>
                  <a:lnTo>
                    <a:pt x="846" y="195"/>
                  </a:lnTo>
                  <a:lnTo>
                    <a:pt x="855" y="190"/>
                  </a:lnTo>
                  <a:lnTo>
                    <a:pt x="859" y="190"/>
                  </a:lnTo>
                  <a:lnTo>
                    <a:pt x="867" y="190"/>
                  </a:lnTo>
                  <a:lnTo>
                    <a:pt x="872" y="186"/>
                  </a:lnTo>
                  <a:lnTo>
                    <a:pt x="876" y="186"/>
                  </a:lnTo>
                  <a:lnTo>
                    <a:pt x="889" y="182"/>
                  </a:lnTo>
                  <a:lnTo>
                    <a:pt x="910" y="173"/>
                  </a:lnTo>
                  <a:lnTo>
                    <a:pt x="952" y="152"/>
                  </a:lnTo>
                  <a:lnTo>
                    <a:pt x="986" y="140"/>
                  </a:lnTo>
                  <a:lnTo>
                    <a:pt x="1003" y="131"/>
                  </a:lnTo>
                  <a:lnTo>
                    <a:pt x="1016" y="123"/>
                  </a:lnTo>
                  <a:lnTo>
                    <a:pt x="1024" y="123"/>
                  </a:lnTo>
                  <a:lnTo>
                    <a:pt x="1033" y="114"/>
                  </a:lnTo>
                  <a:lnTo>
                    <a:pt x="1049" y="106"/>
                  </a:lnTo>
                  <a:lnTo>
                    <a:pt x="1100" y="76"/>
                  </a:lnTo>
                  <a:lnTo>
                    <a:pt x="1160" y="42"/>
                  </a:lnTo>
                  <a:lnTo>
                    <a:pt x="1176" y="29"/>
                  </a:lnTo>
                  <a:lnTo>
                    <a:pt x="1198" y="17"/>
                  </a:lnTo>
                  <a:lnTo>
                    <a:pt x="1206" y="13"/>
                  </a:lnTo>
                  <a:lnTo>
                    <a:pt x="1215" y="8"/>
                  </a:lnTo>
                  <a:lnTo>
                    <a:pt x="1219" y="8"/>
                  </a:lnTo>
                  <a:lnTo>
                    <a:pt x="1223" y="4"/>
                  </a:lnTo>
                  <a:lnTo>
                    <a:pt x="1227" y="4"/>
                  </a:lnTo>
                  <a:lnTo>
                    <a:pt x="1231" y="0"/>
                  </a:lnTo>
                  <a:lnTo>
                    <a:pt x="1240" y="0"/>
                  </a:lnTo>
                  <a:lnTo>
                    <a:pt x="1248" y="0"/>
                  </a:lnTo>
                  <a:lnTo>
                    <a:pt x="1253" y="0"/>
                  </a:lnTo>
                  <a:lnTo>
                    <a:pt x="1257" y="0"/>
                  </a:lnTo>
                  <a:lnTo>
                    <a:pt x="1265" y="0"/>
                  </a:lnTo>
                  <a:lnTo>
                    <a:pt x="1270" y="0"/>
                  </a:lnTo>
                  <a:lnTo>
                    <a:pt x="1274" y="4"/>
                  </a:lnTo>
                  <a:lnTo>
                    <a:pt x="1274" y="8"/>
                  </a:lnTo>
                  <a:lnTo>
                    <a:pt x="1287" y="17"/>
                  </a:lnTo>
                  <a:lnTo>
                    <a:pt x="1291" y="17"/>
                  </a:lnTo>
                  <a:lnTo>
                    <a:pt x="1291" y="21"/>
                  </a:lnTo>
                  <a:lnTo>
                    <a:pt x="1299" y="25"/>
                  </a:lnTo>
                  <a:lnTo>
                    <a:pt x="1312" y="29"/>
                  </a:lnTo>
                  <a:lnTo>
                    <a:pt x="1316" y="29"/>
                  </a:lnTo>
                  <a:lnTo>
                    <a:pt x="1320" y="34"/>
                  </a:lnTo>
                  <a:lnTo>
                    <a:pt x="1329" y="34"/>
                  </a:lnTo>
                  <a:lnTo>
                    <a:pt x="1333" y="34"/>
                  </a:lnTo>
                  <a:lnTo>
                    <a:pt x="1350" y="42"/>
                  </a:lnTo>
                  <a:lnTo>
                    <a:pt x="1358" y="42"/>
                  </a:lnTo>
                  <a:lnTo>
                    <a:pt x="1375" y="46"/>
                  </a:lnTo>
                  <a:lnTo>
                    <a:pt x="1392" y="51"/>
                  </a:lnTo>
                  <a:lnTo>
                    <a:pt x="1405" y="55"/>
                  </a:lnTo>
                  <a:lnTo>
                    <a:pt x="1418" y="55"/>
                  </a:lnTo>
                  <a:lnTo>
                    <a:pt x="1426" y="55"/>
                  </a:lnTo>
                  <a:lnTo>
                    <a:pt x="1430" y="59"/>
                  </a:lnTo>
                  <a:lnTo>
                    <a:pt x="1435" y="59"/>
                  </a:lnTo>
                  <a:lnTo>
                    <a:pt x="1447" y="59"/>
                  </a:lnTo>
                  <a:lnTo>
                    <a:pt x="1456" y="59"/>
                  </a:lnTo>
                  <a:lnTo>
                    <a:pt x="1460" y="55"/>
                  </a:lnTo>
                  <a:lnTo>
                    <a:pt x="1469" y="55"/>
                  </a:lnTo>
                  <a:lnTo>
                    <a:pt x="1473" y="55"/>
                  </a:lnTo>
                  <a:lnTo>
                    <a:pt x="1481" y="55"/>
                  </a:lnTo>
                  <a:lnTo>
                    <a:pt x="1485" y="51"/>
                  </a:lnTo>
                  <a:lnTo>
                    <a:pt x="1507" y="46"/>
                  </a:lnTo>
                  <a:lnTo>
                    <a:pt x="1511" y="46"/>
                  </a:lnTo>
                  <a:lnTo>
                    <a:pt x="1519" y="42"/>
                  </a:lnTo>
                  <a:lnTo>
                    <a:pt x="1528" y="42"/>
                  </a:lnTo>
                  <a:lnTo>
                    <a:pt x="1545" y="38"/>
                  </a:lnTo>
                  <a:lnTo>
                    <a:pt x="1557" y="38"/>
                  </a:lnTo>
                  <a:lnTo>
                    <a:pt x="1570" y="38"/>
                  </a:lnTo>
                  <a:lnTo>
                    <a:pt x="1579" y="34"/>
                  </a:lnTo>
                  <a:lnTo>
                    <a:pt x="1591" y="34"/>
                  </a:lnTo>
                  <a:lnTo>
                    <a:pt x="1608" y="34"/>
                  </a:lnTo>
                  <a:lnTo>
                    <a:pt x="1638" y="34"/>
                  </a:lnTo>
                  <a:lnTo>
                    <a:pt x="1646" y="34"/>
                  </a:lnTo>
                  <a:lnTo>
                    <a:pt x="1659" y="34"/>
                  </a:lnTo>
                  <a:lnTo>
                    <a:pt x="1672" y="34"/>
                  </a:lnTo>
                  <a:lnTo>
                    <a:pt x="1684" y="29"/>
                  </a:lnTo>
                  <a:lnTo>
                    <a:pt x="1701" y="25"/>
                  </a:lnTo>
                  <a:lnTo>
                    <a:pt x="1718" y="21"/>
                  </a:lnTo>
                  <a:lnTo>
                    <a:pt x="1744" y="17"/>
                  </a:lnTo>
                  <a:lnTo>
                    <a:pt x="1744" y="21"/>
                  </a:lnTo>
                  <a:lnTo>
                    <a:pt x="1748" y="21"/>
                  </a:lnTo>
                  <a:lnTo>
                    <a:pt x="1748" y="25"/>
                  </a:lnTo>
                  <a:lnTo>
                    <a:pt x="1748" y="29"/>
                  </a:lnTo>
                  <a:lnTo>
                    <a:pt x="1748" y="34"/>
                  </a:lnTo>
                  <a:lnTo>
                    <a:pt x="1744" y="42"/>
                  </a:lnTo>
                  <a:lnTo>
                    <a:pt x="1744" y="46"/>
                  </a:lnTo>
                  <a:lnTo>
                    <a:pt x="1752" y="46"/>
                  </a:lnTo>
                  <a:lnTo>
                    <a:pt x="1756" y="51"/>
                  </a:lnTo>
                  <a:lnTo>
                    <a:pt x="1761" y="51"/>
                  </a:lnTo>
                  <a:lnTo>
                    <a:pt x="1765" y="55"/>
                  </a:lnTo>
                  <a:lnTo>
                    <a:pt x="1769" y="59"/>
                  </a:lnTo>
                  <a:lnTo>
                    <a:pt x="1773" y="63"/>
                  </a:lnTo>
                  <a:lnTo>
                    <a:pt x="1782" y="72"/>
                  </a:lnTo>
                  <a:lnTo>
                    <a:pt x="1786" y="76"/>
                  </a:lnTo>
                  <a:lnTo>
                    <a:pt x="1790" y="80"/>
                  </a:lnTo>
                  <a:lnTo>
                    <a:pt x="1795" y="85"/>
                  </a:lnTo>
                  <a:lnTo>
                    <a:pt x="1799" y="93"/>
                  </a:lnTo>
                  <a:lnTo>
                    <a:pt x="1803" y="97"/>
                  </a:lnTo>
                  <a:lnTo>
                    <a:pt x="1803" y="106"/>
                  </a:lnTo>
                  <a:lnTo>
                    <a:pt x="1803" y="110"/>
                  </a:lnTo>
                  <a:lnTo>
                    <a:pt x="1803" y="114"/>
                  </a:lnTo>
                  <a:lnTo>
                    <a:pt x="1799" y="131"/>
                  </a:lnTo>
                  <a:lnTo>
                    <a:pt x="1799" y="135"/>
                  </a:lnTo>
                  <a:lnTo>
                    <a:pt x="1799" y="140"/>
                  </a:lnTo>
                  <a:lnTo>
                    <a:pt x="1799" y="148"/>
                  </a:lnTo>
                  <a:lnTo>
                    <a:pt x="1799" y="156"/>
                  </a:lnTo>
                  <a:lnTo>
                    <a:pt x="1799" y="165"/>
                  </a:lnTo>
                  <a:lnTo>
                    <a:pt x="1803" y="178"/>
                  </a:lnTo>
                  <a:lnTo>
                    <a:pt x="1803" y="195"/>
                  </a:lnTo>
                  <a:lnTo>
                    <a:pt x="1807" y="207"/>
                  </a:lnTo>
                  <a:lnTo>
                    <a:pt x="1807" y="216"/>
                  </a:lnTo>
                  <a:lnTo>
                    <a:pt x="1807" y="220"/>
                  </a:lnTo>
                  <a:lnTo>
                    <a:pt x="1807" y="228"/>
                  </a:lnTo>
                  <a:lnTo>
                    <a:pt x="1807" y="237"/>
                  </a:lnTo>
                  <a:lnTo>
                    <a:pt x="1803" y="237"/>
                  </a:lnTo>
                  <a:lnTo>
                    <a:pt x="1803" y="245"/>
                  </a:lnTo>
                  <a:lnTo>
                    <a:pt x="1803" y="250"/>
                  </a:lnTo>
                  <a:lnTo>
                    <a:pt x="1799" y="258"/>
                  </a:lnTo>
                  <a:lnTo>
                    <a:pt x="1790" y="275"/>
                  </a:lnTo>
                  <a:lnTo>
                    <a:pt x="1790" y="279"/>
                  </a:lnTo>
                  <a:lnTo>
                    <a:pt x="1786" y="284"/>
                  </a:lnTo>
                  <a:lnTo>
                    <a:pt x="1786" y="288"/>
                  </a:lnTo>
                  <a:lnTo>
                    <a:pt x="1786" y="292"/>
                  </a:lnTo>
                  <a:lnTo>
                    <a:pt x="1786" y="296"/>
                  </a:lnTo>
                  <a:lnTo>
                    <a:pt x="1786" y="300"/>
                  </a:lnTo>
                  <a:lnTo>
                    <a:pt x="1790" y="309"/>
                  </a:lnTo>
                  <a:lnTo>
                    <a:pt x="1790" y="313"/>
                  </a:lnTo>
                  <a:lnTo>
                    <a:pt x="1795" y="313"/>
                  </a:lnTo>
                  <a:lnTo>
                    <a:pt x="1799" y="322"/>
                  </a:lnTo>
                  <a:lnTo>
                    <a:pt x="1803" y="322"/>
                  </a:lnTo>
                  <a:lnTo>
                    <a:pt x="1807" y="326"/>
                  </a:lnTo>
                  <a:lnTo>
                    <a:pt x="1811" y="330"/>
                  </a:lnTo>
                  <a:lnTo>
                    <a:pt x="1816" y="330"/>
                  </a:lnTo>
                  <a:lnTo>
                    <a:pt x="1820" y="330"/>
                  </a:lnTo>
                  <a:lnTo>
                    <a:pt x="1824" y="330"/>
                  </a:lnTo>
                  <a:lnTo>
                    <a:pt x="1833" y="330"/>
                  </a:lnTo>
                  <a:lnTo>
                    <a:pt x="1837" y="330"/>
                  </a:lnTo>
                  <a:lnTo>
                    <a:pt x="1845" y="330"/>
                  </a:lnTo>
                  <a:lnTo>
                    <a:pt x="1871" y="326"/>
                  </a:lnTo>
                  <a:lnTo>
                    <a:pt x="1879" y="326"/>
                  </a:lnTo>
                  <a:lnTo>
                    <a:pt x="1913" y="322"/>
                  </a:lnTo>
                  <a:lnTo>
                    <a:pt x="1922" y="322"/>
                  </a:lnTo>
                  <a:lnTo>
                    <a:pt x="1926" y="322"/>
                  </a:lnTo>
                  <a:lnTo>
                    <a:pt x="1930" y="322"/>
                  </a:lnTo>
                  <a:lnTo>
                    <a:pt x="1934" y="322"/>
                  </a:lnTo>
                  <a:lnTo>
                    <a:pt x="1938" y="322"/>
                  </a:lnTo>
                  <a:lnTo>
                    <a:pt x="1943" y="326"/>
                  </a:lnTo>
                  <a:lnTo>
                    <a:pt x="1947" y="330"/>
                  </a:lnTo>
                  <a:lnTo>
                    <a:pt x="1947" y="334"/>
                  </a:lnTo>
                  <a:lnTo>
                    <a:pt x="1951" y="343"/>
                  </a:lnTo>
                  <a:lnTo>
                    <a:pt x="1951" y="347"/>
                  </a:lnTo>
                  <a:lnTo>
                    <a:pt x="1951" y="351"/>
                  </a:lnTo>
                  <a:lnTo>
                    <a:pt x="1947" y="355"/>
                  </a:lnTo>
                  <a:lnTo>
                    <a:pt x="1943" y="364"/>
                  </a:lnTo>
                  <a:lnTo>
                    <a:pt x="1943" y="368"/>
                  </a:lnTo>
                  <a:lnTo>
                    <a:pt x="1938" y="377"/>
                  </a:lnTo>
                  <a:lnTo>
                    <a:pt x="1938" y="381"/>
                  </a:lnTo>
                  <a:lnTo>
                    <a:pt x="1938" y="389"/>
                  </a:lnTo>
                  <a:lnTo>
                    <a:pt x="1938" y="394"/>
                  </a:lnTo>
                  <a:lnTo>
                    <a:pt x="1938" y="415"/>
                  </a:lnTo>
                  <a:lnTo>
                    <a:pt x="1938" y="419"/>
                  </a:lnTo>
                  <a:lnTo>
                    <a:pt x="1938" y="427"/>
                  </a:lnTo>
                  <a:lnTo>
                    <a:pt x="1934" y="444"/>
                  </a:lnTo>
                  <a:lnTo>
                    <a:pt x="1934" y="457"/>
                  </a:lnTo>
                  <a:lnTo>
                    <a:pt x="1934" y="461"/>
                  </a:lnTo>
                  <a:lnTo>
                    <a:pt x="1930" y="470"/>
                  </a:lnTo>
                  <a:lnTo>
                    <a:pt x="1930" y="478"/>
                  </a:lnTo>
                  <a:lnTo>
                    <a:pt x="1926" y="487"/>
                  </a:lnTo>
                  <a:lnTo>
                    <a:pt x="1926" y="495"/>
                  </a:lnTo>
                  <a:lnTo>
                    <a:pt x="1922" y="499"/>
                  </a:lnTo>
                  <a:lnTo>
                    <a:pt x="1922" y="508"/>
                  </a:lnTo>
                  <a:lnTo>
                    <a:pt x="1922" y="516"/>
                  </a:lnTo>
                  <a:lnTo>
                    <a:pt x="1917" y="521"/>
                  </a:lnTo>
                  <a:lnTo>
                    <a:pt x="1917" y="529"/>
                  </a:lnTo>
                  <a:lnTo>
                    <a:pt x="1917" y="533"/>
                  </a:lnTo>
                  <a:lnTo>
                    <a:pt x="1922" y="538"/>
                  </a:lnTo>
                  <a:lnTo>
                    <a:pt x="1922" y="542"/>
                  </a:lnTo>
                  <a:lnTo>
                    <a:pt x="1926" y="546"/>
                  </a:lnTo>
                  <a:lnTo>
                    <a:pt x="1930" y="550"/>
                  </a:lnTo>
                  <a:lnTo>
                    <a:pt x="1934" y="554"/>
                  </a:lnTo>
                  <a:lnTo>
                    <a:pt x="1938" y="559"/>
                  </a:lnTo>
                  <a:lnTo>
                    <a:pt x="1938" y="563"/>
                  </a:lnTo>
                  <a:lnTo>
                    <a:pt x="1943" y="563"/>
                  </a:lnTo>
                  <a:lnTo>
                    <a:pt x="1938" y="567"/>
                  </a:lnTo>
                  <a:lnTo>
                    <a:pt x="1934" y="567"/>
                  </a:lnTo>
                  <a:lnTo>
                    <a:pt x="1930" y="571"/>
                  </a:lnTo>
                  <a:lnTo>
                    <a:pt x="1913" y="580"/>
                  </a:lnTo>
                  <a:lnTo>
                    <a:pt x="1909" y="580"/>
                  </a:lnTo>
                  <a:lnTo>
                    <a:pt x="1905" y="584"/>
                  </a:lnTo>
                  <a:lnTo>
                    <a:pt x="1900" y="588"/>
                  </a:lnTo>
                  <a:lnTo>
                    <a:pt x="1896" y="593"/>
                  </a:lnTo>
                  <a:lnTo>
                    <a:pt x="1892" y="597"/>
                  </a:lnTo>
                  <a:lnTo>
                    <a:pt x="1879" y="614"/>
                  </a:lnTo>
                  <a:lnTo>
                    <a:pt x="1875" y="618"/>
                  </a:lnTo>
                  <a:lnTo>
                    <a:pt x="1875" y="622"/>
                  </a:lnTo>
                  <a:lnTo>
                    <a:pt x="1871" y="626"/>
                  </a:lnTo>
                  <a:lnTo>
                    <a:pt x="1866" y="639"/>
                  </a:lnTo>
                  <a:lnTo>
                    <a:pt x="1866" y="648"/>
                  </a:lnTo>
                  <a:lnTo>
                    <a:pt x="1866" y="652"/>
                  </a:lnTo>
                  <a:lnTo>
                    <a:pt x="1866" y="660"/>
                  </a:lnTo>
                  <a:lnTo>
                    <a:pt x="1866" y="665"/>
                  </a:lnTo>
                  <a:lnTo>
                    <a:pt x="1866" y="669"/>
                  </a:lnTo>
                  <a:lnTo>
                    <a:pt x="1866" y="686"/>
                  </a:lnTo>
                  <a:lnTo>
                    <a:pt x="1866" y="694"/>
                  </a:lnTo>
                  <a:lnTo>
                    <a:pt x="1871" y="698"/>
                  </a:lnTo>
                  <a:lnTo>
                    <a:pt x="1866" y="703"/>
                  </a:lnTo>
                  <a:lnTo>
                    <a:pt x="1866" y="707"/>
                  </a:lnTo>
                  <a:lnTo>
                    <a:pt x="1866" y="715"/>
                  </a:lnTo>
                  <a:lnTo>
                    <a:pt x="1866" y="720"/>
                  </a:lnTo>
                  <a:lnTo>
                    <a:pt x="1862" y="728"/>
                  </a:lnTo>
                  <a:lnTo>
                    <a:pt x="1854" y="745"/>
                  </a:lnTo>
                  <a:lnTo>
                    <a:pt x="1854" y="753"/>
                  </a:lnTo>
                  <a:lnTo>
                    <a:pt x="1854" y="758"/>
                  </a:lnTo>
                  <a:lnTo>
                    <a:pt x="1850" y="766"/>
                  </a:lnTo>
                  <a:lnTo>
                    <a:pt x="1850" y="779"/>
                  </a:lnTo>
                  <a:lnTo>
                    <a:pt x="1850" y="787"/>
                  </a:lnTo>
                  <a:lnTo>
                    <a:pt x="1850" y="796"/>
                  </a:lnTo>
                  <a:lnTo>
                    <a:pt x="1850" y="804"/>
                  </a:lnTo>
                  <a:lnTo>
                    <a:pt x="1845" y="813"/>
                  </a:lnTo>
                  <a:lnTo>
                    <a:pt x="1845" y="817"/>
                  </a:lnTo>
                  <a:lnTo>
                    <a:pt x="1841" y="825"/>
                  </a:lnTo>
                  <a:lnTo>
                    <a:pt x="1841" y="834"/>
                  </a:lnTo>
                  <a:lnTo>
                    <a:pt x="1837" y="838"/>
                  </a:lnTo>
                  <a:lnTo>
                    <a:pt x="1833" y="851"/>
                  </a:lnTo>
                  <a:lnTo>
                    <a:pt x="1828" y="855"/>
                  </a:lnTo>
                  <a:lnTo>
                    <a:pt x="1828" y="859"/>
                  </a:lnTo>
                  <a:lnTo>
                    <a:pt x="1824" y="872"/>
                  </a:lnTo>
                  <a:lnTo>
                    <a:pt x="1824" y="876"/>
                  </a:lnTo>
                  <a:lnTo>
                    <a:pt x="1824" y="880"/>
                  </a:lnTo>
                  <a:lnTo>
                    <a:pt x="1824" y="885"/>
                  </a:lnTo>
                  <a:lnTo>
                    <a:pt x="1824" y="889"/>
                  </a:lnTo>
                  <a:lnTo>
                    <a:pt x="1820" y="893"/>
                  </a:lnTo>
                  <a:lnTo>
                    <a:pt x="1820" y="897"/>
                  </a:lnTo>
                  <a:lnTo>
                    <a:pt x="1816" y="897"/>
                  </a:lnTo>
                  <a:lnTo>
                    <a:pt x="1807" y="902"/>
                  </a:lnTo>
                  <a:lnTo>
                    <a:pt x="1799" y="906"/>
                  </a:lnTo>
                  <a:lnTo>
                    <a:pt x="1795" y="914"/>
                  </a:lnTo>
                  <a:lnTo>
                    <a:pt x="1790" y="919"/>
                  </a:lnTo>
                  <a:lnTo>
                    <a:pt x="1786" y="927"/>
                  </a:lnTo>
                  <a:lnTo>
                    <a:pt x="1786" y="931"/>
                  </a:lnTo>
                  <a:lnTo>
                    <a:pt x="1786" y="940"/>
                  </a:lnTo>
                  <a:lnTo>
                    <a:pt x="1786" y="944"/>
                  </a:lnTo>
                  <a:lnTo>
                    <a:pt x="1786" y="952"/>
                  </a:lnTo>
                  <a:lnTo>
                    <a:pt x="1786" y="957"/>
                  </a:lnTo>
                  <a:lnTo>
                    <a:pt x="1790" y="961"/>
                  </a:lnTo>
                  <a:lnTo>
                    <a:pt x="1790" y="965"/>
                  </a:lnTo>
                  <a:lnTo>
                    <a:pt x="1786" y="965"/>
                  </a:lnTo>
                  <a:lnTo>
                    <a:pt x="1786" y="961"/>
                  </a:lnTo>
                  <a:lnTo>
                    <a:pt x="1778" y="961"/>
                  </a:lnTo>
                  <a:lnTo>
                    <a:pt x="1769" y="952"/>
                  </a:lnTo>
                  <a:lnTo>
                    <a:pt x="1752" y="940"/>
                  </a:lnTo>
                  <a:lnTo>
                    <a:pt x="1744" y="936"/>
                  </a:lnTo>
                  <a:lnTo>
                    <a:pt x="1739" y="936"/>
                  </a:lnTo>
                  <a:lnTo>
                    <a:pt x="1735" y="931"/>
                  </a:lnTo>
                  <a:lnTo>
                    <a:pt x="1731" y="931"/>
                  </a:lnTo>
                  <a:lnTo>
                    <a:pt x="1723" y="931"/>
                  </a:lnTo>
                  <a:lnTo>
                    <a:pt x="1718" y="936"/>
                  </a:lnTo>
                  <a:lnTo>
                    <a:pt x="1710" y="936"/>
                  </a:lnTo>
                  <a:lnTo>
                    <a:pt x="1693" y="940"/>
                  </a:lnTo>
                  <a:lnTo>
                    <a:pt x="1672" y="944"/>
                  </a:lnTo>
                  <a:lnTo>
                    <a:pt x="1655" y="948"/>
                  </a:lnTo>
                  <a:lnTo>
                    <a:pt x="1642" y="952"/>
                  </a:lnTo>
                  <a:lnTo>
                    <a:pt x="1638" y="952"/>
                  </a:lnTo>
                  <a:lnTo>
                    <a:pt x="1629" y="957"/>
                  </a:lnTo>
                  <a:lnTo>
                    <a:pt x="1621" y="961"/>
                  </a:lnTo>
                  <a:lnTo>
                    <a:pt x="1604" y="969"/>
                  </a:lnTo>
                  <a:lnTo>
                    <a:pt x="1596" y="969"/>
                  </a:lnTo>
                  <a:lnTo>
                    <a:pt x="1574" y="978"/>
                  </a:lnTo>
                  <a:lnTo>
                    <a:pt x="1570" y="982"/>
                  </a:lnTo>
                  <a:lnTo>
                    <a:pt x="1562" y="982"/>
                  </a:lnTo>
                  <a:lnTo>
                    <a:pt x="1562" y="986"/>
                  </a:lnTo>
                  <a:lnTo>
                    <a:pt x="1557" y="986"/>
                  </a:lnTo>
                  <a:lnTo>
                    <a:pt x="1553" y="991"/>
                  </a:lnTo>
                  <a:lnTo>
                    <a:pt x="1545" y="995"/>
                  </a:lnTo>
                  <a:lnTo>
                    <a:pt x="1541" y="999"/>
                  </a:lnTo>
                  <a:lnTo>
                    <a:pt x="1519" y="1020"/>
                  </a:lnTo>
                  <a:lnTo>
                    <a:pt x="1507" y="1033"/>
                  </a:lnTo>
                  <a:lnTo>
                    <a:pt x="1502" y="1037"/>
                  </a:lnTo>
                  <a:lnTo>
                    <a:pt x="1494" y="1041"/>
                  </a:lnTo>
                  <a:lnTo>
                    <a:pt x="1490" y="1050"/>
                  </a:lnTo>
                  <a:lnTo>
                    <a:pt x="1485" y="1050"/>
                  </a:lnTo>
                  <a:lnTo>
                    <a:pt x="1477" y="1054"/>
                  </a:lnTo>
                  <a:lnTo>
                    <a:pt x="1473" y="1058"/>
                  </a:lnTo>
                  <a:lnTo>
                    <a:pt x="1469" y="1063"/>
                  </a:lnTo>
                  <a:lnTo>
                    <a:pt x="1456" y="1067"/>
                  </a:lnTo>
                  <a:lnTo>
                    <a:pt x="1447" y="1071"/>
                  </a:lnTo>
                  <a:lnTo>
                    <a:pt x="1443" y="1075"/>
                  </a:lnTo>
                  <a:lnTo>
                    <a:pt x="1430" y="1088"/>
                  </a:lnTo>
                  <a:lnTo>
                    <a:pt x="1426" y="1088"/>
                  </a:lnTo>
                  <a:lnTo>
                    <a:pt x="1422" y="1092"/>
                  </a:lnTo>
                  <a:lnTo>
                    <a:pt x="1414" y="1096"/>
                  </a:lnTo>
                  <a:lnTo>
                    <a:pt x="1409" y="1096"/>
                  </a:lnTo>
                  <a:lnTo>
                    <a:pt x="1409" y="1101"/>
                  </a:lnTo>
                  <a:lnTo>
                    <a:pt x="1401" y="1101"/>
                  </a:lnTo>
                  <a:lnTo>
                    <a:pt x="1392" y="1101"/>
                  </a:lnTo>
                  <a:lnTo>
                    <a:pt x="1388" y="1101"/>
                  </a:lnTo>
                  <a:lnTo>
                    <a:pt x="1380" y="1101"/>
                  </a:lnTo>
                  <a:lnTo>
                    <a:pt x="1371" y="1101"/>
                  </a:lnTo>
                  <a:lnTo>
                    <a:pt x="1363" y="1101"/>
                  </a:lnTo>
                  <a:lnTo>
                    <a:pt x="1358" y="1101"/>
                  </a:lnTo>
                  <a:lnTo>
                    <a:pt x="1325" y="1092"/>
                  </a:lnTo>
                  <a:lnTo>
                    <a:pt x="1312" y="1092"/>
                  </a:lnTo>
                  <a:lnTo>
                    <a:pt x="1299" y="1092"/>
                  </a:lnTo>
                  <a:lnTo>
                    <a:pt x="1287" y="1088"/>
                  </a:lnTo>
                  <a:lnTo>
                    <a:pt x="1274" y="1088"/>
                  </a:lnTo>
                  <a:lnTo>
                    <a:pt x="1257" y="1088"/>
                  </a:lnTo>
                  <a:lnTo>
                    <a:pt x="1248" y="1088"/>
                  </a:lnTo>
                  <a:lnTo>
                    <a:pt x="1240" y="1092"/>
                  </a:lnTo>
                  <a:lnTo>
                    <a:pt x="1227" y="1092"/>
                  </a:lnTo>
                  <a:lnTo>
                    <a:pt x="1215" y="1092"/>
                  </a:lnTo>
                  <a:lnTo>
                    <a:pt x="1206" y="1096"/>
                  </a:lnTo>
                  <a:lnTo>
                    <a:pt x="1193" y="1101"/>
                  </a:lnTo>
                  <a:lnTo>
                    <a:pt x="1185" y="1101"/>
                  </a:lnTo>
                  <a:lnTo>
                    <a:pt x="1181" y="1105"/>
                  </a:lnTo>
                  <a:lnTo>
                    <a:pt x="1172" y="1109"/>
                  </a:lnTo>
                  <a:lnTo>
                    <a:pt x="1160" y="1113"/>
                  </a:lnTo>
                  <a:lnTo>
                    <a:pt x="1151" y="1118"/>
                  </a:lnTo>
                  <a:lnTo>
                    <a:pt x="1130" y="1126"/>
                  </a:lnTo>
                  <a:lnTo>
                    <a:pt x="1121" y="1134"/>
                  </a:lnTo>
                  <a:lnTo>
                    <a:pt x="1113" y="1134"/>
                  </a:lnTo>
                  <a:lnTo>
                    <a:pt x="1104" y="1139"/>
                  </a:lnTo>
                  <a:lnTo>
                    <a:pt x="1092" y="1143"/>
                  </a:lnTo>
                  <a:lnTo>
                    <a:pt x="1083" y="1147"/>
                  </a:lnTo>
                  <a:lnTo>
                    <a:pt x="1075" y="1147"/>
                  </a:lnTo>
                  <a:lnTo>
                    <a:pt x="1071" y="1151"/>
                  </a:lnTo>
                  <a:lnTo>
                    <a:pt x="1062" y="1151"/>
                  </a:lnTo>
                  <a:lnTo>
                    <a:pt x="1054" y="1151"/>
                  </a:lnTo>
                  <a:lnTo>
                    <a:pt x="1049" y="1151"/>
                  </a:lnTo>
                  <a:lnTo>
                    <a:pt x="1041" y="1151"/>
                  </a:lnTo>
                  <a:lnTo>
                    <a:pt x="1037" y="1151"/>
                  </a:lnTo>
                  <a:lnTo>
                    <a:pt x="1037" y="1147"/>
                  </a:lnTo>
                  <a:lnTo>
                    <a:pt x="1033" y="1147"/>
                  </a:lnTo>
                  <a:lnTo>
                    <a:pt x="1028" y="1139"/>
                  </a:lnTo>
                  <a:lnTo>
                    <a:pt x="1028" y="1134"/>
                  </a:lnTo>
                  <a:lnTo>
                    <a:pt x="1024" y="1126"/>
                  </a:lnTo>
                  <a:lnTo>
                    <a:pt x="1020" y="1118"/>
                  </a:lnTo>
                  <a:lnTo>
                    <a:pt x="1016" y="1113"/>
                  </a:lnTo>
                  <a:lnTo>
                    <a:pt x="1011" y="1105"/>
                  </a:lnTo>
                  <a:lnTo>
                    <a:pt x="1007" y="1092"/>
                  </a:lnTo>
                  <a:lnTo>
                    <a:pt x="1003" y="1079"/>
                  </a:lnTo>
                  <a:lnTo>
                    <a:pt x="1003" y="1071"/>
                  </a:lnTo>
                  <a:lnTo>
                    <a:pt x="1003" y="1058"/>
                  </a:lnTo>
                  <a:lnTo>
                    <a:pt x="999" y="1046"/>
                  </a:lnTo>
                  <a:lnTo>
                    <a:pt x="994" y="1020"/>
                  </a:lnTo>
                  <a:lnTo>
                    <a:pt x="994" y="1012"/>
                  </a:lnTo>
                  <a:lnTo>
                    <a:pt x="990" y="1007"/>
                  </a:lnTo>
                  <a:lnTo>
                    <a:pt x="990" y="999"/>
                  </a:lnTo>
                  <a:lnTo>
                    <a:pt x="982" y="982"/>
                  </a:lnTo>
                  <a:lnTo>
                    <a:pt x="982" y="974"/>
                  </a:lnTo>
                  <a:lnTo>
                    <a:pt x="982" y="969"/>
                  </a:lnTo>
                  <a:lnTo>
                    <a:pt x="982" y="965"/>
                  </a:lnTo>
                  <a:lnTo>
                    <a:pt x="982" y="961"/>
                  </a:lnTo>
                  <a:lnTo>
                    <a:pt x="982" y="952"/>
                  </a:lnTo>
                  <a:lnTo>
                    <a:pt x="986" y="948"/>
                  </a:lnTo>
                  <a:lnTo>
                    <a:pt x="986" y="944"/>
                  </a:lnTo>
                  <a:lnTo>
                    <a:pt x="994" y="919"/>
                  </a:lnTo>
                  <a:lnTo>
                    <a:pt x="999" y="910"/>
                  </a:lnTo>
                  <a:lnTo>
                    <a:pt x="1003" y="897"/>
                  </a:lnTo>
                  <a:lnTo>
                    <a:pt x="1007" y="889"/>
                  </a:lnTo>
                  <a:lnTo>
                    <a:pt x="1011" y="876"/>
                  </a:lnTo>
                  <a:lnTo>
                    <a:pt x="1011" y="872"/>
                  </a:lnTo>
                  <a:lnTo>
                    <a:pt x="1011" y="864"/>
                  </a:lnTo>
                  <a:lnTo>
                    <a:pt x="1011" y="859"/>
                  </a:lnTo>
                  <a:lnTo>
                    <a:pt x="1011" y="851"/>
                  </a:lnTo>
                  <a:lnTo>
                    <a:pt x="1011" y="847"/>
                  </a:lnTo>
                  <a:lnTo>
                    <a:pt x="1011" y="842"/>
                  </a:lnTo>
                  <a:lnTo>
                    <a:pt x="1007" y="838"/>
                  </a:lnTo>
                  <a:lnTo>
                    <a:pt x="1007" y="834"/>
                  </a:lnTo>
                  <a:lnTo>
                    <a:pt x="1003" y="830"/>
                  </a:lnTo>
                  <a:lnTo>
                    <a:pt x="999" y="825"/>
                  </a:lnTo>
                  <a:lnTo>
                    <a:pt x="994" y="825"/>
                  </a:lnTo>
                  <a:lnTo>
                    <a:pt x="990" y="821"/>
                  </a:lnTo>
                  <a:lnTo>
                    <a:pt x="982" y="821"/>
                  </a:lnTo>
                  <a:lnTo>
                    <a:pt x="973" y="817"/>
                  </a:lnTo>
                  <a:lnTo>
                    <a:pt x="969" y="813"/>
                  </a:lnTo>
                  <a:lnTo>
                    <a:pt x="961" y="813"/>
                  </a:lnTo>
                  <a:lnTo>
                    <a:pt x="935" y="804"/>
                  </a:lnTo>
                  <a:lnTo>
                    <a:pt x="927" y="800"/>
                  </a:lnTo>
                  <a:lnTo>
                    <a:pt x="914" y="796"/>
                  </a:lnTo>
                  <a:lnTo>
                    <a:pt x="910" y="796"/>
                  </a:lnTo>
                  <a:lnTo>
                    <a:pt x="893" y="792"/>
                  </a:lnTo>
                  <a:lnTo>
                    <a:pt x="884" y="783"/>
                  </a:lnTo>
                  <a:lnTo>
                    <a:pt x="880" y="783"/>
                  </a:lnTo>
                  <a:lnTo>
                    <a:pt x="872" y="779"/>
                  </a:lnTo>
                  <a:lnTo>
                    <a:pt x="867" y="775"/>
                  </a:lnTo>
                  <a:lnTo>
                    <a:pt x="859" y="770"/>
                  </a:lnTo>
                  <a:lnTo>
                    <a:pt x="842" y="762"/>
                  </a:lnTo>
                  <a:lnTo>
                    <a:pt x="838" y="758"/>
                  </a:lnTo>
                  <a:lnTo>
                    <a:pt x="834" y="753"/>
                  </a:lnTo>
                  <a:lnTo>
                    <a:pt x="829" y="753"/>
                  </a:lnTo>
                  <a:lnTo>
                    <a:pt x="825" y="749"/>
                  </a:lnTo>
                  <a:lnTo>
                    <a:pt x="821" y="749"/>
                  </a:lnTo>
                  <a:lnTo>
                    <a:pt x="817" y="753"/>
                  </a:lnTo>
                  <a:lnTo>
                    <a:pt x="812" y="753"/>
                  </a:lnTo>
                  <a:lnTo>
                    <a:pt x="808" y="753"/>
                  </a:lnTo>
                  <a:lnTo>
                    <a:pt x="800" y="758"/>
                  </a:lnTo>
                  <a:lnTo>
                    <a:pt x="795" y="758"/>
                  </a:lnTo>
                  <a:lnTo>
                    <a:pt x="779" y="770"/>
                  </a:lnTo>
                  <a:lnTo>
                    <a:pt x="774" y="775"/>
                  </a:lnTo>
                  <a:lnTo>
                    <a:pt x="766" y="779"/>
                  </a:lnTo>
                  <a:lnTo>
                    <a:pt x="757" y="779"/>
                  </a:lnTo>
                  <a:lnTo>
                    <a:pt x="753" y="783"/>
                  </a:lnTo>
                  <a:lnTo>
                    <a:pt x="745" y="783"/>
                  </a:lnTo>
                  <a:lnTo>
                    <a:pt x="736" y="783"/>
                  </a:lnTo>
                  <a:lnTo>
                    <a:pt x="728" y="787"/>
                  </a:lnTo>
                  <a:lnTo>
                    <a:pt x="719" y="787"/>
                  </a:lnTo>
                  <a:lnTo>
                    <a:pt x="711" y="787"/>
                  </a:lnTo>
                  <a:lnTo>
                    <a:pt x="698" y="787"/>
                  </a:lnTo>
                  <a:lnTo>
                    <a:pt x="681" y="787"/>
                  </a:lnTo>
                  <a:lnTo>
                    <a:pt x="677" y="787"/>
                  </a:lnTo>
                  <a:lnTo>
                    <a:pt x="660" y="787"/>
                  </a:lnTo>
                  <a:lnTo>
                    <a:pt x="647" y="787"/>
                  </a:lnTo>
                  <a:lnTo>
                    <a:pt x="626" y="783"/>
                  </a:lnTo>
                  <a:lnTo>
                    <a:pt x="613" y="783"/>
                  </a:lnTo>
                  <a:lnTo>
                    <a:pt x="605" y="779"/>
                  </a:lnTo>
                  <a:lnTo>
                    <a:pt x="596" y="779"/>
                  </a:lnTo>
                  <a:lnTo>
                    <a:pt x="575" y="775"/>
                  </a:lnTo>
                  <a:lnTo>
                    <a:pt x="567" y="770"/>
                  </a:lnTo>
                  <a:lnTo>
                    <a:pt x="558" y="770"/>
                  </a:lnTo>
                  <a:lnTo>
                    <a:pt x="554" y="770"/>
                  </a:lnTo>
                  <a:lnTo>
                    <a:pt x="546" y="766"/>
                  </a:lnTo>
                  <a:lnTo>
                    <a:pt x="537" y="766"/>
                  </a:lnTo>
                  <a:lnTo>
                    <a:pt x="520" y="766"/>
                  </a:lnTo>
                  <a:lnTo>
                    <a:pt x="478" y="766"/>
                  </a:lnTo>
                  <a:lnTo>
                    <a:pt x="465" y="766"/>
                  </a:lnTo>
                  <a:lnTo>
                    <a:pt x="457" y="766"/>
                  </a:lnTo>
                  <a:lnTo>
                    <a:pt x="448" y="762"/>
                  </a:lnTo>
                  <a:lnTo>
                    <a:pt x="444" y="762"/>
                  </a:lnTo>
                  <a:lnTo>
                    <a:pt x="436" y="762"/>
                  </a:lnTo>
                  <a:lnTo>
                    <a:pt x="431" y="758"/>
                  </a:lnTo>
                  <a:lnTo>
                    <a:pt x="423" y="758"/>
                  </a:lnTo>
                  <a:lnTo>
                    <a:pt x="419" y="758"/>
                  </a:lnTo>
                  <a:lnTo>
                    <a:pt x="414" y="753"/>
                  </a:lnTo>
                  <a:lnTo>
                    <a:pt x="406" y="749"/>
                  </a:lnTo>
                  <a:lnTo>
                    <a:pt x="397" y="749"/>
                  </a:lnTo>
                  <a:lnTo>
                    <a:pt x="389" y="745"/>
                  </a:lnTo>
                  <a:lnTo>
                    <a:pt x="381" y="741"/>
                  </a:lnTo>
                  <a:lnTo>
                    <a:pt x="368" y="732"/>
                  </a:lnTo>
                  <a:lnTo>
                    <a:pt x="342" y="720"/>
                  </a:lnTo>
                  <a:lnTo>
                    <a:pt x="279" y="677"/>
                  </a:lnTo>
                  <a:lnTo>
                    <a:pt x="215" y="639"/>
                  </a:lnTo>
                  <a:lnTo>
                    <a:pt x="165" y="610"/>
                  </a:lnTo>
                  <a:lnTo>
                    <a:pt x="118" y="580"/>
                  </a:lnTo>
                  <a:lnTo>
                    <a:pt x="80" y="559"/>
                  </a:lnTo>
                  <a:lnTo>
                    <a:pt x="67" y="550"/>
                  </a:lnTo>
                  <a:lnTo>
                    <a:pt x="63" y="546"/>
                  </a:lnTo>
                  <a:lnTo>
                    <a:pt x="50" y="538"/>
                  </a:lnTo>
                  <a:lnTo>
                    <a:pt x="46" y="533"/>
                  </a:lnTo>
                  <a:lnTo>
                    <a:pt x="38" y="525"/>
                  </a:lnTo>
                  <a:lnTo>
                    <a:pt x="29" y="516"/>
                  </a:lnTo>
                  <a:lnTo>
                    <a:pt x="16" y="504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2" name="Freeform 38"/>
            <p:cNvSpPr>
              <a:spLocks/>
            </p:cNvSpPr>
            <p:nvPr/>
          </p:nvSpPr>
          <p:spPr bwMode="auto">
            <a:xfrm>
              <a:off x="2833068" y="5081686"/>
              <a:ext cx="104112" cy="90043"/>
            </a:xfrm>
            <a:custGeom>
              <a:avLst/>
              <a:gdLst>
                <a:gd name="T0" fmla="*/ 4 w 330"/>
                <a:gd name="T1" fmla="*/ 149 h 284"/>
                <a:gd name="T2" fmla="*/ 9 w 330"/>
                <a:gd name="T3" fmla="*/ 140 h 284"/>
                <a:gd name="T4" fmla="*/ 9 w 330"/>
                <a:gd name="T5" fmla="*/ 123 h 284"/>
                <a:gd name="T6" fmla="*/ 17 w 330"/>
                <a:gd name="T7" fmla="*/ 115 h 284"/>
                <a:gd name="T8" fmla="*/ 34 w 330"/>
                <a:gd name="T9" fmla="*/ 111 h 284"/>
                <a:gd name="T10" fmla="*/ 64 w 330"/>
                <a:gd name="T11" fmla="*/ 106 h 284"/>
                <a:gd name="T12" fmla="*/ 85 w 330"/>
                <a:gd name="T13" fmla="*/ 102 h 284"/>
                <a:gd name="T14" fmla="*/ 97 w 330"/>
                <a:gd name="T15" fmla="*/ 98 h 284"/>
                <a:gd name="T16" fmla="*/ 114 w 330"/>
                <a:gd name="T17" fmla="*/ 77 h 284"/>
                <a:gd name="T18" fmla="*/ 123 w 330"/>
                <a:gd name="T19" fmla="*/ 72 h 284"/>
                <a:gd name="T20" fmla="*/ 157 w 330"/>
                <a:gd name="T21" fmla="*/ 60 h 284"/>
                <a:gd name="T22" fmla="*/ 186 w 330"/>
                <a:gd name="T23" fmla="*/ 47 h 284"/>
                <a:gd name="T24" fmla="*/ 203 w 330"/>
                <a:gd name="T25" fmla="*/ 43 h 284"/>
                <a:gd name="T26" fmla="*/ 224 w 330"/>
                <a:gd name="T27" fmla="*/ 39 h 284"/>
                <a:gd name="T28" fmla="*/ 246 w 330"/>
                <a:gd name="T29" fmla="*/ 30 h 284"/>
                <a:gd name="T30" fmla="*/ 267 w 330"/>
                <a:gd name="T31" fmla="*/ 26 h 284"/>
                <a:gd name="T32" fmla="*/ 280 w 330"/>
                <a:gd name="T33" fmla="*/ 17 h 284"/>
                <a:gd name="T34" fmla="*/ 296 w 330"/>
                <a:gd name="T35" fmla="*/ 5 h 284"/>
                <a:gd name="T36" fmla="*/ 309 w 330"/>
                <a:gd name="T37" fmla="*/ 0 h 284"/>
                <a:gd name="T38" fmla="*/ 322 w 330"/>
                <a:gd name="T39" fmla="*/ 5 h 284"/>
                <a:gd name="T40" fmla="*/ 326 w 330"/>
                <a:gd name="T41" fmla="*/ 13 h 284"/>
                <a:gd name="T42" fmla="*/ 330 w 330"/>
                <a:gd name="T43" fmla="*/ 30 h 284"/>
                <a:gd name="T44" fmla="*/ 326 w 330"/>
                <a:gd name="T45" fmla="*/ 47 h 284"/>
                <a:gd name="T46" fmla="*/ 318 w 330"/>
                <a:gd name="T47" fmla="*/ 68 h 284"/>
                <a:gd name="T48" fmla="*/ 309 w 330"/>
                <a:gd name="T49" fmla="*/ 89 h 284"/>
                <a:gd name="T50" fmla="*/ 296 w 330"/>
                <a:gd name="T51" fmla="*/ 102 h 284"/>
                <a:gd name="T52" fmla="*/ 280 w 330"/>
                <a:gd name="T53" fmla="*/ 115 h 284"/>
                <a:gd name="T54" fmla="*/ 284 w 330"/>
                <a:gd name="T55" fmla="*/ 127 h 284"/>
                <a:gd name="T56" fmla="*/ 301 w 330"/>
                <a:gd name="T57" fmla="*/ 140 h 284"/>
                <a:gd name="T58" fmla="*/ 305 w 330"/>
                <a:gd name="T59" fmla="*/ 149 h 284"/>
                <a:gd name="T60" fmla="*/ 301 w 330"/>
                <a:gd name="T61" fmla="*/ 161 h 284"/>
                <a:gd name="T62" fmla="*/ 296 w 330"/>
                <a:gd name="T63" fmla="*/ 170 h 284"/>
                <a:gd name="T64" fmla="*/ 284 w 330"/>
                <a:gd name="T65" fmla="*/ 174 h 284"/>
                <a:gd name="T66" fmla="*/ 258 w 330"/>
                <a:gd name="T67" fmla="*/ 178 h 284"/>
                <a:gd name="T68" fmla="*/ 246 w 330"/>
                <a:gd name="T69" fmla="*/ 182 h 284"/>
                <a:gd name="T70" fmla="*/ 220 w 330"/>
                <a:gd name="T71" fmla="*/ 204 h 284"/>
                <a:gd name="T72" fmla="*/ 199 w 330"/>
                <a:gd name="T73" fmla="*/ 229 h 284"/>
                <a:gd name="T74" fmla="*/ 182 w 330"/>
                <a:gd name="T75" fmla="*/ 246 h 284"/>
                <a:gd name="T76" fmla="*/ 161 w 330"/>
                <a:gd name="T77" fmla="*/ 259 h 284"/>
                <a:gd name="T78" fmla="*/ 136 w 330"/>
                <a:gd name="T79" fmla="*/ 276 h 284"/>
                <a:gd name="T80" fmla="*/ 114 w 330"/>
                <a:gd name="T81" fmla="*/ 284 h 284"/>
                <a:gd name="T82" fmla="*/ 97 w 330"/>
                <a:gd name="T83" fmla="*/ 284 h 284"/>
                <a:gd name="T84" fmla="*/ 81 w 330"/>
                <a:gd name="T85" fmla="*/ 280 h 284"/>
                <a:gd name="T86" fmla="*/ 68 w 330"/>
                <a:gd name="T87" fmla="*/ 276 h 284"/>
                <a:gd name="T88" fmla="*/ 55 w 330"/>
                <a:gd name="T89" fmla="*/ 267 h 284"/>
                <a:gd name="T90" fmla="*/ 47 w 330"/>
                <a:gd name="T91" fmla="*/ 254 h 284"/>
                <a:gd name="T92" fmla="*/ 42 w 330"/>
                <a:gd name="T93" fmla="*/ 242 h 284"/>
                <a:gd name="T94" fmla="*/ 51 w 330"/>
                <a:gd name="T95" fmla="*/ 225 h 284"/>
                <a:gd name="T96" fmla="*/ 59 w 330"/>
                <a:gd name="T97" fmla="*/ 199 h 284"/>
                <a:gd name="T98" fmla="*/ 55 w 330"/>
                <a:gd name="T99" fmla="*/ 187 h 284"/>
                <a:gd name="T100" fmla="*/ 42 w 330"/>
                <a:gd name="T101" fmla="*/ 174 h 284"/>
                <a:gd name="T102" fmla="*/ 9 w 330"/>
                <a:gd name="T103" fmla="*/ 157 h 284"/>
                <a:gd name="T104" fmla="*/ 0 w 330"/>
                <a:gd name="T105" fmla="*/ 15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" h="284">
                  <a:moveTo>
                    <a:pt x="0" y="153"/>
                  </a:moveTo>
                  <a:lnTo>
                    <a:pt x="4" y="153"/>
                  </a:lnTo>
                  <a:lnTo>
                    <a:pt x="4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9" y="140"/>
                  </a:lnTo>
                  <a:lnTo>
                    <a:pt x="9" y="132"/>
                  </a:lnTo>
                  <a:lnTo>
                    <a:pt x="9" y="127"/>
                  </a:lnTo>
                  <a:lnTo>
                    <a:pt x="9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15"/>
                  </a:lnTo>
                  <a:lnTo>
                    <a:pt x="21" y="115"/>
                  </a:lnTo>
                  <a:lnTo>
                    <a:pt x="26" y="111"/>
                  </a:lnTo>
                  <a:lnTo>
                    <a:pt x="34" y="111"/>
                  </a:lnTo>
                  <a:lnTo>
                    <a:pt x="38" y="111"/>
                  </a:lnTo>
                  <a:lnTo>
                    <a:pt x="55" y="111"/>
                  </a:lnTo>
                  <a:lnTo>
                    <a:pt x="64" y="106"/>
                  </a:lnTo>
                  <a:lnTo>
                    <a:pt x="76" y="106"/>
                  </a:lnTo>
                  <a:lnTo>
                    <a:pt x="85" y="106"/>
                  </a:lnTo>
                  <a:lnTo>
                    <a:pt x="85" y="102"/>
                  </a:lnTo>
                  <a:lnTo>
                    <a:pt x="89" y="102"/>
                  </a:lnTo>
                  <a:lnTo>
                    <a:pt x="93" y="102"/>
                  </a:lnTo>
                  <a:lnTo>
                    <a:pt x="97" y="98"/>
                  </a:lnTo>
                  <a:lnTo>
                    <a:pt x="102" y="94"/>
                  </a:lnTo>
                  <a:lnTo>
                    <a:pt x="106" y="85"/>
                  </a:lnTo>
                  <a:lnTo>
                    <a:pt x="114" y="77"/>
                  </a:lnTo>
                  <a:lnTo>
                    <a:pt x="119" y="77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31" y="68"/>
                  </a:lnTo>
                  <a:lnTo>
                    <a:pt x="148" y="64"/>
                  </a:lnTo>
                  <a:lnTo>
                    <a:pt x="157" y="60"/>
                  </a:lnTo>
                  <a:lnTo>
                    <a:pt x="169" y="55"/>
                  </a:lnTo>
                  <a:lnTo>
                    <a:pt x="178" y="51"/>
                  </a:lnTo>
                  <a:lnTo>
                    <a:pt x="186" y="47"/>
                  </a:lnTo>
                  <a:lnTo>
                    <a:pt x="195" y="47"/>
                  </a:lnTo>
                  <a:lnTo>
                    <a:pt x="195" y="43"/>
                  </a:lnTo>
                  <a:lnTo>
                    <a:pt x="20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4" y="39"/>
                  </a:lnTo>
                  <a:lnTo>
                    <a:pt x="229" y="39"/>
                  </a:lnTo>
                  <a:lnTo>
                    <a:pt x="241" y="34"/>
                  </a:lnTo>
                  <a:lnTo>
                    <a:pt x="246" y="30"/>
                  </a:lnTo>
                  <a:lnTo>
                    <a:pt x="250" y="30"/>
                  </a:lnTo>
                  <a:lnTo>
                    <a:pt x="263" y="26"/>
                  </a:lnTo>
                  <a:lnTo>
                    <a:pt x="267" y="26"/>
                  </a:lnTo>
                  <a:lnTo>
                    <a:pt x="271" y="22"/>
                  </a:lnTo>
                  <a:lnTo>
                    <a:pt x="275" y="22"/>
                  </a:lnTo>
                  <a:lnTo>
                    <a:pt x="280" y="17"/>
                  </a:lnTo>
                  <a:lnTo>
                    <a:pt x="288" y="13"/>
                  </a:lnTo>
                  <a:lnTo>
                    <a:pt x="292" y="9"/>
                  </a:lnTo>
                  <a:lnTo>
                    <a:pt x="296" y="5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3" y="5"/>
                  </a:lnTo>
                  <a:lnTo>
                    <a:pt x="318" y="5"/>
                  </a:lnTo>
                  <a:lnTo>
                    <a:pt x="322" y="5"/>
                  </a:lnTo>
                  <a:lnTo>
                    <a:pt x="322" y="9"/>
                  </a:lnTo>
                  <a:lnTo>
                    <a:pt x="326" y="9"/>
                  </a:lnTo>
                  <a:lnTo>
                    <a:pt x="326" y="13"/>
                  </a:lnTo>
                  <a:lnTo>
                    <a:pt x="330" y="17"/>
                  </a:lnTo>
                  <a:lnTo>
                    <a:pt x="330" y="22"/>
                  </a:lnTo>
                  <a:lnTo>
                    <a:pt x="330" y="30"/>
                  </a:lnTo>
                  <a:lnTo>
                    <a:pt x="330" y="34"/>
                  </a:lnTo>
                  <a:lnTo>
                    <a:pt x="326" y="39"/>
                  </a:lnTo>
                  <a:lnTo>
                    <a:pt x="326" y="47"/>
                  </a:lnTo>
                  <a:lnTo>
                    <a:pt x="322" y="55"/>
                  </a:lnTo>
                  <a:lnTo>
                    <a:pt x="322" y="60"/>
                  </a:lnTo>
                  <a:lnTo>
                    <a:pt x="318" y="68"/>
                  </a:lnTo>
                  <a:lnTo>
                    <a:pt x="313" y="77"/>
                  </a:lnTo>
                  <a:lnTo>
                    <a:pt x="309" y="85"/>
                  </a:lnTo>
                  <a:lnTo>
                    <a:pt x="309" y="89"/>
                  </a:lnTo>
                  <a:lnTo>
                    <a:pt x="305" y="94"/>
                  </a:lnTo>
                  <a:lnTo>
                    <a:pt x="301" y="98"/>
                  </a:lnTo>
                  <a:lnTo>
                    <a:pt x="296" y="102"/>
                  </a:lnTo>
                  <a:lnTo>
                    <a:pt x="284" y="106"/>
                  </a:lnTo>
                  <a:lnTo>
                    <a:pt x="280" y="111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4" y="127"/>
                  </a:lnTo>
                  <a:lnTo>
                    <a:pt x="288" y="132"/>
                  </a:lnTo>
                  <a:lnTo>
                    <a:pt x="296" y="136"/>
                  </a:lnTo>
                  <a:lnTo>
                    <a:pt x="301" y="140"/>
                  </a:lnTo>
                  <a:lnTo>
                    <a:pt x="305" y="140"/>
                  </a:lnTo>
                  <a:lnTo>
                    <a:pt x="305" y="144"/>
                  </a:lnTo>
                  <a:lnTo>
                    <a:pt x="305" y="149"/>
                  </a:lnTo>
                  <a:lnTo>
                    <a:pt x="305" y="153"/>
                  </a:lnTo>
                  <a:lnTo>
                    <a:pt x="305" y="157"/>
                  </a:lnTo>
                  <a:lnTo>
                    <a:pt x="301" y="161"/>
                  </a:lnTo>
                  <a:lnTo>
                    <a:pt x="301" y="166"/>
                  </a:lnTo>
                  <a:lnTo>
                    <a:pt x="296" y="166"/>
                  </a:lnTo>
                  <a:lnTo>
                    <a:pt x="296" y="170"/>
                  </a:lnTo>
                  <a:lnTo>
                    <a:pt x="292" y="170"/>
                  </a:lnTo>
                  <a:lnTo>
                    <a:pt x="288" y="174"/>
                  </a:lnTo>
                  <a:lnTo>
                    <a:pt x="284" y="174"/>
                  </a:lnTo>
                  <a:lnTo>
                    <a:pt x="275" y="174"/>
                  </a:lnTo>
                  <a:lnTo>
                    <a:pt x="263" y="178"/>
                  </a:lnTo>
                  <a:lnTo>
                    <a:pt x="258" y="178"/>
                  </a:lnTo>
                  <a:lnTo>
                    <a:pt x="254" y="178"/>
                  </a:lnTo>
                  <a:lnTo>
                    <a:pt x="250" y="178"/>
                  </a:lnTo>
                  <a:lnTo>
                    <a:pt x="246" y="182"/>
                  </a:lnTo>
                  <a:lnTo>
                    <a:pt x="241" y="187"/>
                  </a:lnTo>
                  <a:lnTo>
                    <a:pt x="237" y="191"/>
                  </a:lnTo>
                  <a:lnTo>
                    <a:pt x="220" y="204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199" y="229"/>
                  </a:lnTo>
                  <a:lnTo>
                    <a:pt x="195" y="233"/>
                  </a:lnTo>
                  <a:lnTo>
                    <a:pt x="191" y="238"/>
                  </a:lnTo>
                  <a:lnTo>
                    <a:pt x="182" y="246"/>
                  </a:lnTo>
                  <a:lnTo>
                    <a:pt x="178" y="250"/>
                  </a:lnTo>
                  <a:lnTo>
                    <a:pt x="169" y="254"/>
                  </a:lnTo>
                  <a:lnTo>
                    <a:pt x="161" y="259"/>
                  </a:lnTo>
                  <a:lnTo>
                    <a:pt x="157" y="267"/>
                  </a:lnTo>
                  <a:lnTo>
                    <a:pt x="144" y="271"/>
                  </a:lnTo>
                  <a:lnTo>
                    <a:pt x="136" y="276"/>
                  </a:lnTo>
                  <a:lnTo>
                    <a:pt x="131" y="276"/>
                  </a:lnTo>
                  <a:lnTo>
                    <a:pt x="123" y="280"/>
                  </a:lnTo>
                  <a:lnTo>
                    <a:pt x="114" y="284"/>
                  </a:lnTo>
                  <a:lnTo>
                    <a:pt x="106" y="284"/>
                  </a:lnTo>
                  <a:lnTo>
                    <a:pt x="102" y="284"/>
                  </a:lnTo>
                  <a:lnTo>
                    <a:pt x="97" y="284"/>
                  </a:lnTo>
                  <a:lnTo>
                    <a:pt x="93" y="284"/>
                  </a:lnTo>
                  <a:lnTo>
                    <a:pt x="85" y="284"/>
                  </a:lnTo>
                  <a:lnTo>
                    <a:pt x="81" y="280"/>
                  </a:lnTo>
                  <a:lnTo>
                    <a:pt x="76" y="280"/>
                  </a:lnTo>
                  <a:lnTo>
                    <a:pt x="72" y="280"/>
                  </a:lnTo>
                  <a:lnTo>
                    <a:pt x="68" y="276"/>
                  </a:lnTo>
                  <a:lnTo>
                    <a:pt x="64" y="271"/>
                  </a:lnTo>
                  <a:lnTo>
                    <a:pt x="59" y="271"/>
                  </a:lnTo>
                  <a:lnTo>
                    <a:pt x="55" y="267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47" y="254"/>
                  </a:lnTo>
                  <a:lnTo>
                    <a:pt x="47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47" y="238"/>
                  </a:lnTo>
                  <a:lnTo>
                    <a:pt x="47" y="229"/>
                  </a:lnTo>
                  <a:lnTo>
                    <a:pt x="51" y="225"/>
                  </a:lnTo>
                  <a:lnTo>
                    <a:pt x="55" y="212"/>
                  </a:lnTo>
                  <a:lnTo>
                    <a:pt x="55" y="208"/>
                  </a:lnTo>
                  <a:lnTo>
                    <a:pt x="59" y="199"/>
                  </a:lnTo>
                  <a:lnTo>
                    <a:pt x="59" y="195"/>
                  </a:lnTo>
                  <a:lnTo>
                    <a:pt x="59" y="191"/>
                  </a:lnTo>
                  <a:lnTo>
                    <a:pt x="55" y="187"/>
                  </a:lnTo>
                  <a:lnTo>
                    <a:pt x="51" y="182"/>
                  </a:lnTo>
                  <a:lnTo>
                    <a:pt x="47" y="178"/>
                  </a:lnTo>
                  <a:lnTo>
                    <a:pt x="42" y="174"/>
                  </a:lnTo>
                  <a:lnTo>
                    <a:pt x="21" y="166"/>
                  </a:lnTo>
                  <a:lnTo>
                    <a:pt x="13" y="161"/>
                  </a:lnTo>
                  <a:lnTo>
                    <a:pt x="9" y="157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3" name="Freeform 39"/>
            <p:cNvSpPr>
              <a:spLocks noEditPoints="1"/>
            </p:cNvSpPr>
            <p:nvPr/>
          </p:nvSpPr>
          <p:spPr bwMode="auto">
            <a:xfrm>
              <a:off x="2869648" y="5163287"/>
              <a:ext cx="461469" cy="282790"/>
            </a:xfrm>
            <a:custGeom>
              <a:avLst/>
              <a:gdLst>
                <a:gd name="T0" fmla="*/ 98 w 1457"/>
                <a:gd name="T1" fmla="*/ 419 h 893"/>
                <a:gd name="T2" fmla="*/ 170 w 1457"/>
                <a:gd name="T3" fmla="*/ 351 h 893"/>
                <a:gd name="T4" fmla="*/ 216 w 1457"/>
                <a:gd name="T5" fmla="*/ 334 h 893"/>
                <a:gd name="T6" fmla="*/ 263 w 1457"/>
                <a:gd name="T7" fmla="*/ 309 h 893"/>
                <a:gd name="T8" fmla="*/ 407 w 1457"/>
                <a:gd name="T9" fmla="*/ 368 h 893"/>
                <a:gd name="T10" fmla="*/ 462 w 1457"/>
                <a:gd name="T11" fmla="*/ 364 h 893"/>
                <a:gd name="T12" fmla="*/ 487 w 1457"/>
                <a:gd name="T13" fmla="*/ 288 h 893"/>
                <a:gd name="T14" fmla="*/ 576 w 1457"/>
                <a:gd name="T15" fmla="*/ 279 h 893"/>
                <a:gd name="T16" fmla="*/ 631 w 1457"/>
                <a:gd name="T17" fmla="*/ 237 h 893"/>
                <a:gd name="T18" fmla="*/ 623 w 1457"/>
                <a:gd name="T19" fmla="*/ 178 h 893"/>
                <a:gd name="T20" fmla="*/ 644 w 1457"/>
                <a:gd name="T21" fmla="*/ 118 h 893"/>
                <a:gd name="T22" fmla="*/ 703 w 1457"/>
                <a:gd name="T23" fmla="*/ 84 h 893"/>
                <a:gd name="T24" fmla="*/ 792 w 1457"/>
                <a:gd name="T25" fmla="*/ 29 h 893"/>
                <a:gd name="T26" fmla="*/ 898 w 1457"/>
                <a:gd name="T27" fmla="*/ 0 h 893"/>
                <a:gd name="T28" fmla="*/ 1059 w 1457"/>
                <a:gd name="T29" fmla="*/ 0 h 893"/>
                <a:gd name="T30" fmla="*/ 1059 w 1457"/>
                <a:gd name="T31" fmla="*/ 80 h 893"/>
                <a:gd name="T32" fmla="*/ 1021 w 1457"/>
                <a:gd name="T33" fmla="*/ 156 h 893"/>
                <a:gd name="T34" fmla="*/ 970 w 1457"/>
                <a:gd name="T35" fmla="*/ 249 h 893"/>
                <a:gd name="T36" fmla="*/ 1067 w 1457"/>
                <a:gd name="T37" fmla="*/ 321 h 893"/>
                <a:gd name="T38" fmla="*/ 1110 w 1457"/>
                <a:gd name="T39" fmla="*/ 377 h 893"/>
                <a:gd name="T40" fmla="*/ 1177 w 1457"/>
                <a:gd name="T41" fmla="*/ 410 h 893"/>
                <a:gd name="T42" fmla="*/ 1232 w 1457"/>
                <a:gd name="T43" fmla="*/ 457 h 893"/>
                <a:gd name="T44" fmla="*/ 1300 w 1457"/>
                <a:gd name="T45" fmla="*/ 474 h 893"/>
                <a:gd name="T46" fmla="*/ 1406 w 1457"/>
                <a:gd name="T47" fmla="*/ 504 h 893"/>
                <a:gd name="T48" fmla="*/ 1423 w 1457"/>
                <a:gd name="T49" fmla="*/ 580 h 893"/>
                <a:gd name="T50" fmla="*/ 1452 w 1457"/>
                <a:gd name="T51" fmla="*/ 647 h 893"/>
                <a:gd name="T52" fmla="*/ 1381 w 1457"/>
                <a:gd name="T53" fmla="*/ 660 h 893"/>
                <a:gd name="T54" fmla="*/ 1342 w 1457"/>
                <a:gd name="T55" fmla="*/ 702 h 893"/>
                <a:gd name="T56" fmla="*/ 1283 w 1457"/>
                <a:gd name="T57" fmla="*/ 741 h 893"/>
                <a:gd name="T58" fmla="*/ 1194 w 1457"/>
                <a:gd name="T59" fmla="*/ 753 h 893"/>
                <a:gd name="T60" fmla="*/ 1080 w 1457"/>
                <a:gd name="T61" fmla="*/ 758 h 893"/>
                <a:gd name="T62" fmla="*/ 1042 w 1457"/>
                <a:gd name="T63" fmla="*/ 808 h 893"/>
                <a:gd name="T64" fmla="*/ 970 w 1457"/>
                <a:gd name="T65" fmla="*/ 834 h 893"/>
                <a:gd name="T66" fmla="*/ 902 w 1457"/>
                <a:gd name="T67" fmla="*/ 880 h 893"/>
                <a:gd name="T68" fmla="*/ 817 w 1457"/>
                <a:gd name="T69" fmla="*/ 863 h 893"/>
                <a:gd name="T70" fmla="*/ 758 w 1457"/>
                <a:gd name="T71" fmla="*/ 846 h 893"/>
                <a:gd name="T72" fmla="*/ 724 w 1457"/>
                <a:gd name="T73" fmla="*/ 813 h 893"/>
                <a:gd name="T74" fmla="*/ 703 w 1457"/>
                <a:gd name="T75" fmla="*/ 766 h 893"/>
                <a:gd name="T76" fmla="*/ 635 w 1457"/>
                <a:gd name="T77" fmla="*/ 779 h 893"/>
                <a:gd name="T78" fmla="*/ 593 w 1457"/>
                <a:gd name="T79" fmla="*/ 774 h 893"/>
                <a:gd name="T80" fmla="*/ 576 w 1457"/>
                <a:gd name="T81" fmla="*/ 724 h 893"/>
                <a:gd name="T82" fmla="*/ 542 w 1457"/>
                <a:gd name="T83" fmla="*/ 698 h 893"/>
                <a:gd name="T84" fmla="*/ 475 w 1457"/>
                <a:gd name="T85" fmla="*/ 673 h 893"/>
                <a:gd name="T86" fmla="*/ 386 w 1457"/>
                <a:gd name="T87" fmla="*/ 643 h 893"/>
                <a:gd name="T88" fmla="*/ 288 w 1457"/>
                <a:gd name="T89" fmla="*/ 664 h 893"/>
                <a:gd name="T90" fmla="*/ 204 w 1457"/>
                <a:gd name="T91" fmla="*/ 647 h 893"/>
                <a:gd name="T92" fmla="*/ 136 w 1457"/>
                <a:gd name="T93" fmla="*/ 660 h 893"/>
                <a:gd name="T94" fmla="*/ 81 w 1457"/>
                <a:gd name="T95" fmla="*/ 652 h 893"/>
                <a:gd name="T96" fmla="*/ 60 w 1457"/>
                <a:gd name="T97" fmla="*/ 571 h 893"/>
                <a:gd name="T98" fmla="*/ 809 w 1457"/>
                <a:gd name="T99" fmla="*/ 457 h 893"/>
                <a:gd name="T100" fmla="*/ 834 w 1457"/>
                <a:gd name="T101" fmla="*/ 525 h 893"/>
                <a:gd name="T102" fmla="*/ 881 w 1457"/>
                <a:gd name="T103" fmla="*/ 525 h 893"/>
                <a:gd name="T104" fmla="*/ 923 w 1457"/>
                <a:gd name="T105" fmla="*/ 525 h 893"/>
                <a:gd name="T106" fmla="*/ 978 w 1457"/>
                <a:gd name="T107" fmla="*/ 512 h 893"/>
                <a:gd name="T108" fmla="*/ 1016 w 1457"/>
                <a:gd name="T109" fmla="*/ 474 h 893"/>
                <a:gd name="T110" fmla="*/ 1008 w 1457"/>
                <a:gd name="T111" fmla="*/ 423 h 893"/>
                <a:gd name="T112" fmla="*/ 987 w 1457"/>
                <a:gd name="T113" fmla="*/ 360 h 893"/>
                <a:gd name="T114" fmla="*/ 885 w 1457"/>
                <a:gd name="T115" fmla="*/ 364 h 893"/>
                <a:gd name="T116" fmla="*/ 860 w 1457"/>
                <a:gd name="T117" fmla="*/ 432 h 893"/>
                <a:gd name="T118" fmla="*/ 809 w 1457"/>
                <a:gd name="T119" fmla="*/ 4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7" h="893">
                  <a:moveTo>
                    <a:pt x="0" y="482"/>
                  </a:moveTo>
                  <a:lnTo>
                    <a:pt x="5" y="478"/>
                  </a:lnTo>
                  <a:lnTo>
                    <a:pt x="13" y="474"/>
                  </a:lnTo>
                  <a:lnTo>
                    <a:pt x="34" y="465"/>
                  </a:lnTo>
                  <a:lnTo>
                    <a:pt x="47" y="457"/>
                  </a:lnTo>
                  <a:lnTo>
                    <a:pt x="64" y="448"/>
                  </a:lnTo>
                  <a:lnTo>
                    <a:pt x="68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94" y="427"/>
                  </a:lnTo>
                  <a:lnTo>
                    <a:pt x="98" y="419"/>
                  </a:lnTo>
                  <a:lnTo>
                    <a:pt x="102" y="410"/>
                  </a:lnTo>
                  <a:lnTo>
                    <a:pt x="123" y="385"/>
                  </a:lnTo>
                  <a:lnTo>
                    <a:pt x="132" y="377"/>
                  </a:lnTo>
                  <a:lnTo>
                    <a:pt x="140" y="368"/>
                  </a:lnTo>
                  <a:lnTo>
                    <a:pt x="144" y="364"/>
                  </a:lnTo>
                  <a:lnTo>
                    <a:pt x="149" y="360"/>
                  </a:lnTo>
                  <a:lnTo>
                    <a:pt x="153" y="360"/>
                  </a:lnTo>
                  <a:lnTo>
                    <a:pt x="157" y="355"/>
                  </a:lnTo>
                  <a:lnTo>
                    <a:pt x="161" y="351"/>
                  </a:lnTo>
                  <a:lnTo>
                    <a:pt x="166" y="351"/>
                  </a:lnTo>
                  <a:lnTo>
                    <a:pt x="170" y="351"/>
                  </a:lnTo>
                  <a:lnTo>
                    <a:pt x="174" y="347"/>
                  </a:lnTo>
                  <a:lnTo>
                    <a:pt x="178" y="347"/>
                  </a:lnTo>
                  <a:lnTo>
                    <a:pt x="191" y="347"/>
                  </a:lnTo>
                  <a:lnTo>
                    <a:pt x="195" y="347"/>
                  </a:lnTo>
                  <a:lnTo>
                    <a:pt x="199" y="347"/>
                  </a:lnTo>
                  <a:lnTo>
                    <a:pt x="204" y="347"/>
                  </a:lnTo>
                  <a:lnTo>
                    <a:pt x="208" y="347"/>
                  </a:lnTo>
                  <a:lnTo>
                    <a:pt x="208" y="343"/>
                  </a:lnTo>
                  <a:lnTo>
                    <a:pt x="212" y="343"/>
                  </a:lnTo>
                  <a:lnTo>
                    <a:pt x="216" y="338"/>
                  </a:lnTo>
                  <a:lnTo>
                    <a:pt x="216" y="334"/>
                  </a:lnTo>
                  <a:lnTo>
                    <a:pt x="221" y="326"/>
                  </a:lnTo>
                  <a:lnTo>
                    <a:pt x="221" y="321"/>
                  </a:lnTo>
                  <a:lnTo>
                    <a:pt x="225" y="317"/>
                  </a:lnTo>
                  <a:lnTo>
                    <a:pt x="229" y="313"/>
                  </a:lnTo>
                  <a:lnTo>
                    <a:pt x="233" y="309"/>
                  </a:lnTo>
                  <a:lnTo>
                    <a:pt x="238" y="309"/>
                  </a:lnTo>
                  <a:lnTo>
                    <a:pt x="246" y="309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76" y="313"/>
                  </a:lnTo>
                  <a:lnTo>
                    <a:pt x="284" y="313"/>
                  </a:lnTo>
                  <a:lnTo>
                    <a:pt x="293" y="317"/>
                  </a:lnTo>
                  <a:lnTo>
                    <a:pt x="326" y="330"/>
                  </a:lnTo>
                  <a:lnTo>
                    <a:pt x="331" y="330"/>
                  </a:lnTo>
                  <a:lnTo>
                    <a:pt x="343" y="338"/>
                  </a:lnTo>
                  <a:lnTo>
                    <a:pt x="356" y="343"/>
                  </a:lnTo>
                  <a:lnTo>
                    <a:pt x="369" y="347"/>
                  </a:lnTo>
                  <a:lnTo>
                    <a:pt x="377" y="355"/>
                  </a:lnTo>
                  <a:lnTo>
                    <a:pt x="394" y="364"/>
                  </a:lnTo>
                  <a:lnTo>
                    <a:pt x="407" y="368"/>
                  </a:lnTo>
                  <a:lnTo>
                    <a:pt x="428" y="377"/>
                  </a:lnTo>
                  <a:lnTo>
                    <a:pt x="432" y="381"/>
                  </a:lnTo>
                  <a:lnTo>
                    <a:pt x="436" y="381"/>
                  </a:lnTo>
                  <a:lnTo>
                    <a:pt x="441" y="381"/>
                  </a:lnTo>
                  <a:lnTo>
                    <a:pt x="445" y="385"/>
                  </a:lnTo>
                  <a:lnTo>
                    <a:pt x="449" y="381"/>
                  </a:lnTo>
                  <a:lnTo>
                    <a:pt x="453" y="381"/>
                  </a:lnTo>
                  <a:lnTo>
                    <a:pt x="458" y="377"/>
                  </a:lnTo>
                  <a:lnTo>
                    <a:pt x="458" y="372"/>
                  </a:lnTo>
                  <a:lnTo>
                    <a:pt x="462" y="368"/>
                  </a:lnTo>
                  <a:lnTo>
                    <a:pt x="462" y="364"/>
                  </a:lnTo>
                  <a:lnTo>
                    <a:pt x="466" y="347"/>
                  </a:lnTo>
                  <a:lnTo>
                    <a:pt x="470" y="343"/>
                  </a:lnTo>
                  <a:lnTo>
                    <a:pt x="470" y="338"/>
                  </a:lnTo>
                  <a:lnTo>
                    <a:pt x="475" y="330"/>
                  </a:lnTo>
                  <a:lnTo>
                    <a:pt x="479" y="326"/>
                  </a:lnTo>
                  <a:lnTo>
                    <a:pt x="479" y="321"/>
                  </a:lnTo>
                  <a:lnTo>
                    <a:pt x="483" y="317"/>
                  </a:lnTo>
                  <a:lnTo>
                    <a:pt x="483" y="313"/>
                  </a:lnTo>
                  <a:lnTo>
                    <a:pt x="487" y="300"/>
                  </a:lnTo>
                  <a:lnTo>
                    <a:pt x="487" y="292"/>
                  </a:lnTo>
                  <a:lnTo>
                    <a:pt x="487" y="288"/>
                  </a:lnTo>
                  <a:lnTo>
                    <a:pt x="492" y="288"/>
                  </a:lnTo>
                  <a:lnTo>
                    <a:pt x="492" y="283"/>
                  </a:lnTo>
                  <a:lnTo>
                    <a:pt x="496" y="283"/>
                  </a:lnTo>
                  <a:lnTo>
                    <a:pt x="500" y="283"/>
                  </a:lnTo>
                  <a:lnTo>
                    <a:pt x="508" y="283"/>
                  </a:lnTo>
                  <a:lnTo>
                    <a:pt x="521" y="283"/>
                  </a:lnTo>
                  <a:lnTo>
                    <a:pt x="530" y="283"/>
                  </a:lnTo>
                  <a:lnTo>
                    <a:pt x="542" y="283"/>
                  </a:lnTo>
                  <a:lnTo>
                    <a:pt x="551" y="283"/>
                  </a:lnTo>
                  <a:lnTo>
                    <a:pt x="563" y="279"/>
                  </a:lnTo>
                  <a:lnTo>
                    <a:pt x="576" y="279"/>
                  </a:lnTo>
                  <a:lnTo>
                    <a:pt x="585" y="279"/>
                  </a:lnTo>
                  <a:lnTo>
                    <a:pt x="593" y="275"/>
                  </a:lnTo>
                  <a:lnTo>
                    <a:pt x="597" y="275"/>
                  </a:lnTo>
                  <a:lnTo>
                    <a:pt x="602" y="271"/>
                  </a:lnTo>
                  <a:lnTo>
                    <a:pt x="606" y="271"/>
                  </a:lnTo>
                  <a:lnTo>
                    <a:pt x="610" y="266"/>
                  </a:lnTo>
                  <a:lnTo>
                    <a:pt x="614" y="262"/>
                  </a:lnTo>
                  <a:lnTo>
                    <a:pt x="619" y="258"/>
                  </a:lnTo>
                  <a:lnTo>
                    <a:pt x="627" y="245"/>
                  </a:lnTo>
                  <a:lnTo>
                    <a:pt x="631" y="241"/>
                  </a:lnTo>
                  <a:lnTo>
                    <a:pt x="631" y="237"/>
                  </a:lnTo>
                  <a:lnTo>
                    <a:pt x="631" y="233"/>
                  </a:lnTo>
                  <a:lnTo>
                    <a:pt x="631" y="228"/>
                  </a:lnTo>
                  <a:lnTo>
                    <a:pt x="631" y="224"/>
                  </a:lnTo>
                  <a:lnTo>
                    <a:pt x="631" y="220"/>
                  </a:lnTo>
                  <a:lnTo>
                    <a:pt x="631" y="211"/>
                  </a:lnTo>
                  <a:lnTo>
                    <a:pt x="631" y="207"/>
                  </a:lnTo>
                  <a:lnTo>
                    <a:pt x="631" y="203"/>
                  </a:lnTo>
                  <a:lnTo>
                    <a:pt x="631" y="194"/>
                  </a:lnTo>
                  <a:lnTo>
                    <a:pt x="627" y="190"/>
                  </a:lnTo>
                  <a:lnTo>
                    <a:pt x="627" y="182"/>
                  </a:lnTo>
                  <a:lnTo>
                    <a:pt x="623" y="178"/>
                  </a:lnTo>
                  <a:lnTo>
                    <a:pt x="623" y="173"/>
                  </a:lnTo>
                  <a:lnTo>
                    <a:pt x="623" y="169"/>
                  </a:lnTo>
                  <a:lnTo>
                    <a:pt x="623" y="161"/>
                  </a:lnTo>
                  <a:lnTo>
                    <a:pt x="623" y="156"/>
                  </a:lnTo>
                  <a:lnTo>
                    <a:pt x="623" y="148"/>
                  </a:lnTo>
                  <a:lnTo>
                    <a:pt x="623" y="144"/>
                  </a:lnTo>
                  <a:lnTo>
                    <a:pt x="627" y="135"/>
                  </a:lnTo>
                  <a:lnTo>
                    <a:pt x="627" y="131"/>
                  </a:lnTo>
                  <a:lnTo>
                    <a:pt x="631" y="127"/>
                  </a:lnTo>
                  <a:lnTo>
                    <a:pt x="635" y="122"/>
                  </a:lnTo>
                  <a:lnTo>
                    <a:pt x="644" y="118"/>
                  </a:lnTo>
                  <a:lnTo>
                    <a:pt x="648" y="118"/>
                  </a:lnTo>
                  <a:lnTo>
                    <a:pt x="652" y="114"/>
                  </a:lnTo>
                  <a:lnTo>
                    <a:pt x="657" y="110"/>
                  </a:lnTo>
                  <a:lnTo>
                    <a:pt x="661" y="110"/>
                  </a:lnTo>
                  <a:lnTo>
                    <a:pt x="682" y="106"/>
                  </a:lnTo>
                  <a:lnTo>
                    <a:pt x="686" y="101"/>
                  </a:lnTo>
                  <a:lnTo>
                    <a:pt x="690" y="101"/>
                  </a:lnTo>
                  <a:lnTo>
                    <a:pt x="690" y="97"/>
                  </a:lnTo>
                  <a:lnTo>
                    <a:pt x="695" y="97"/>
                  </a:lnTo>
                  <a:lnTo>
                    <a:pt x="699" y="89"/>
                  </a:lnTo>
                  <a:lnTo>
                    <a:pt x="703" y="84"/>
                  </a:lnTo>
                  <a:lnTo>
                    <a:pt x="703" y="80"/>
                  </a:lnTo>
                  <a:lnTo>
                    <a:pt x="707" y="80"/>
                  </a:lnTo>
                  <a:lnTo>
                    <a:pt x="712" y="76"/>
                  </a:lnTo>
                  <a:lnTo>
                    <a:pt x="733" y="67"/>
                  </a:lnTo>
                  <a:lnTo>
                    <a:pt x="741" y="63"/>
                  </a:lnTo>
                  <a:lnTo>
                    <a:pt x="750" y="59"/>
                  </a:lnTo>
                  <a:lnTo>
                    <a:pt x="754" y="55"/>
                  </a:lnTo>
                  <a:lnTo>
                    <a:pt x="771" y="42"/>
                  </a:lnTo>
                  <a:lnTo>
                    <a:pt x="779" y="38"/>
                  </a:lnTo>
                  <a:lnTo>
                    <a:pt x="788" y="34"/>
                  </a:lnTo>
                  <a:lnTo>
                    <a:pt x="792" y="29"/>
                  </a:lnTo>
                  <a:lnTo>
                    <a:pt x="801" y="25"/>
                  </a:lnTo>
                  <a:lnTo>
                    <a:pt x="809" y="21"/>
                  </a:lnTo>
                  <a:lnTo>
                    <a:pt x="817" y="17"/>
                  </a:lnTo>
                  <a:lnTo>
                    <a:pt x="822" y="17"/>
                  </a:lnTo>
                  <a:lnTo>
                    <a:pt x="856" y="8"/>
                  </a:lnTo>
                  <a:lnTo>
                    <a:pt x="864" y="4"/>
                  </a:lnTo>
                  <a:lnTo>
                    <a:pt x="873" y="4"/>
                  </a:lnTo>
                  <a:lnTo>
                    <a:pt x="881" y="0"/>
                  </a:lnTo>
                  <a:lnTo>
                    <a:pt x="885" y="0"/>
                  </a:lnTo>
                  <a:lnTo>
                    <a:pt x="889" y="0"/>
                  </a:lnTo>
                  <a:lnTo>
                    <a:pt x="898" y="0"/>
                  </a:lnTo>
                  <a:lnTo>
                    <a:pt x="911" y="0"/>
                  </a:lnTo>
                  <a:lnTo>
                    <a:pt x="932" y="0"/>
                  </a:lnTo>
                  <a:lnTo>
                    <a:pt x="978" y="0"/>
                  </a:lnTo>
                  <a:lnTo>
                    <a:pt x="1000" y="0"/>
                  </a:lnTo>
                  <a:lnTo>
                    <a:pt x="1008" y="0"/>
                  </a:lnTo>
                  <a:lnTo>
                    <a:pt x="1016" y="0"/>
                  </a:lnTo>
                  <a:lnTo>
                    <a:pt x="1042" y="0"/>
                  </a:lnTo>
                  <a:lnTo>
                    <a:pt x="1050" y="4"/>
                  </a:lnTo>
                  <a:lnTo>
                    <a:pt x="1055" y="4"/>
                  </a:lnTo>
                  <a:lnTo>
                    <a:pt x="1059" y="4"/>
                  </a:lnTo>
                  <a:lnTo>
                    <a:pt x="1059" y="0"/>
                  </a:lnTo>
                  <a:lnTo>
                    <a:pt x="1063" y="0"/>
                  </a:lnTo>
                  <a:lnTo>
                    <a:pt x="1063" y="4"/>
                  </a:lnTo>
                  <a:lnTo>
                    <a:pt x="1059" y="25"/>
                  </a:lnTo>
                  <a:lnTo>
                    <a:pt x="1059" y="29"/>
                  </a:lnTo>
                  <a:lnTo>
                    <a:pt x="1059" y="38"/>
                  </a:lnTo>
                  <a:lnTo>
                    <a:pt x="1059" y="46"/>
                  </a:lnTo>
                  <a:lnTo>
                    <a:pt x="1059" y="50"/>
                  </a:lnTo>
                  <a:lnTo>
                    <a:pt x="1059" y="59"/>
                  </a:lnTo>
                  <a:lnTo>
                    <a:pt x="1059" y="72"/>
                  </a:lnTo>
                  <a:lnTo>
                    <a:pt x="1059" y="76"/>
                  </a:lnTo>
                  <a:lnTo>
                    <a:pt x="1059" y="80"/>
                  </a:lnTo>
                  <a:lnTo>
                    <a:pt x="1059" y="84"/>
                  </a:lnTo>
                  <a:lnTo>
                    <a:pt x="1055" y="89"/>
                  </a:lnTo>
                  <a:lnTo>
                    <a:pt x="1050" y="97"/>
                  </a:lnTo>
                  <a:lnTo>
                    <a:pt x="1046" y="101"/>
                  </a:lnTo>
                  <a:lnTo>
                    <a:pt x="1046" y="106"/>
                  </a:lnTo>
                  <a:lnTo>
                    <a:pt x="1046" y="110"/>
                  </a:lnTo>
                  <a:lnTo>
                    <a:pt x="1038" y="118"/>
                  </a:lnTo>
                  <a:lnTo>
                    <a:pt x="1033" y="122"/>
                  </a:lnTo>
                  <a:lnTo>
                    <a:pt x="1029" y="131"/>
                  </a:lnTo>
                  <a:lnTo>
                    <a:pt x="1025" y="139"/>
                  </a:lnTo>
                  <a:lnTo>
                    <a:pt x="1021" y="156"/>
                  </a:lnTo>
                  <a:lnTo>
                    <a:pt x="1012" y="178"/>
                  </a:lnTo>
                  <a:lnTo>
                    <a:pt x="1012" y="182"/>
                  </a:lnTo>
                  <a:lnTo>
                    <a:pt x="1008" y="186"/>
                  </a:lnTo>
                  <a:lnTo>
                    <a:pt x="1008" y="190"/>
                  </a:lnTo>
                  <a:lnTo>
                    <a:pt x="1004" y="194"/>
                  </a:lnTo>
                  <a:lnTo>
                    <a:pt x="1004" y="199"/>
                  </a:lnTo>
                  <a:lnTo>
                    <a:pt x="995" y="207"/>
                  </a:lnTo>
                  <a:lnTo>
                    <a:pt x="991" y="211"/>
                  </a:lnTo>
                  <a:lnTo>
                    <a:pt x="987" y="220"/>
                  </a:lnTo>
                  <a:lnTo>
                    <a:pt x="978" y="237"/>
                  </a:lnTo>
                  <a:lnTo>
                    <a:pt x="970" y="249"/>
                  </a:lnTo>
                  <a:lnTo>
                    <a:pt x="966" y="258"/>
                  </a:lnTo>
                  <a:lnTo>
                    <a:pt x="961" y="262"/>
                  </a:lnTo>
                  <a:lnTo>
                    <a:pt x="966" y="266"/>
                  </a:lnTo>
                  <a:lnTo>
                    <a:pt x="978" y="271"/>
                  </a:lnTo>
                  <a:lnTo>
                    <a:pt x="1021" y="300"/>
                  </a:lnTo>
                  <a:lnTo>
                    <a:pt x="1029" y="305"/>
                  </a:lnTo>
                  <a:lnTo>
                    <a:pt x="1033" y="309"/>
                  </a:lnTo>
                  <a:lnTo>
                    <a:pt x="1042" y="309"/>
                  </a:lnTo>
                  <a:lnTo>
                    <a:pt x="1046" y="313"/>
                  </a:lnTo>
                  <a:lnTo>
                    <a:pt x="1055" y="313"/>
                  </a:lnTo>
                  <a:lnTo>
                    <a:pt x="1067" y="321"/>
                  </a:lnTo>
                  <a:lnTo>
                    <a:pt x="1071" y="321"/>
                  </a:lnTo>
                  <a:lnTo>
                    <a:pt x="1076" y="321"/>
                  </a:lnTo>
                  <a:lnTo>
                    <a:pt x="1080" y="326"/>
                  </a:lnTo>
                  <a:lnTo>
                    <a:pt x="1084" y="330"/>
                  </a:lnTo>
                  <a:lnTo>
                    <a:pt x="1088" y="334"/>
                  </a:lnTo>
                  <a:lnTo>
                    <a:pt x="1088" y="338"/>
                  </a:lnTo>
                  <a:lnTo>
                    <a:pt x="1097" y="355"/>
                  </a:lnTo>
                  <a:lnTo>
                    <a:pt x="1101" y="360"/>
                  </a:lnTo>
                  <a:lnTo>
                    <a:pt x="1101" y="364"/>
                  </a:lnTo>
                  <a:lnTo>
                    <a:pt x="1105" y="372"/>
                  </a:lnTo>
                  <a:lnTo>
                    <a:pt x="1110" y="377"/>
                  </a:lnTo>
                  <a:lnTo>
                    <a:pt x="1114" y="381"/>
                  </a:lnTo>
                  <a:lnTo>
                    <a:pt x="1118" y="385"/>
                  </a:lnTo>
                  <a:lnTo>
                    <a:pt x="1122" y="389"/>
                  </a:lnTo>
                  <a:lnTo>
                    <a:pt x="1131" y="393"/>
                  </a:lnTo>
                  <a:lnTo>
                    <a:pt x="1135" y="398"/>
                  </a:lnTo>
                  <a:lnTo>
                    <a:pt x="1139" y="398"/>
                  </a:lnTo>
                  <a:lnTo>
                    <a:pt x="1148" y="402"/>
                  </a:lnTo>
                  <a:lnTo>
                    <a:pt x="1152" y="402"/>
                  </a:lnTo>
                  <a:lnTo>
                    <a:pt x="1160" y="406"/>
                  </a:lnTo>
                  <a:lnTo>
                    <a:pt x="1169" y="406"/>
                  </a:lnTo>
                  <a:lnTo>
                    <a:pt x="1177" y="410"/>
                  </a:lnTo>
                  <a:lnTo>
                    <a:pt x="1182" y="415"/>
                  </a:lnTo>
                  <a:lnTo>
                    <a:pt x="1186" y="415"/>
                  </a:lnTo>
                  <a:lnTo>
                    <a:pt x="1190" y="419"/>
                  </a:lnTo>
                  <a:lnTo>
                    <a:pt x="1194" y="423"/>
                  </a:lnTo>
                  <a:lnTo>
                    <a:pt x="1198" y="423"/>
                  </a:lnTo>
                  <a:lnTo>
                    <a:pt x="1203" y="432"/>
                  </a:lnTo>
                  <a:lnTo>
                    <a:pt x="1215" y="444"/>
                  </a:lnTo>
                  <a:lnTo>
                    <a:pt x="1220" y="448"/>
                  </a:lnTo>
                  <a:lnTo>
                    <a:pt x="1224" y="453"/>
                  </a:lnTo>
                  <a:lnTo>
                    <a:pt x="1228" y="457"/>
                  </a:lnTo>
                  <a:lnTo>
                    <a:pt x="1232" y="457"/>
                  </a:lnTo>
                  <a:lnTo>
                    <a:pt x="1237" y="461"/>
                  </a:lnTo>
                  <a:lnTo>
                    <a:pt x="1241" y="461"/>
                  </a:lnTo>
                  <a:lnTo>
                    <a:pt x="1245" y="465"/>
                  </a:lnTo>
                  <a:lnTo>
                    <a:pt x="1249" y="465"/>
                  </a:lnTo>
                  <a:lnTo>
                    <a:pt x="1254" y="465"/>
                  </a:lnTo>
                  <a:lnTo>
                    <a:pt x="1258" y="465"/>
                  </a:lnTo>
                  <a:lnTo>
                    <a:pt x="1270" y="470"/>
                  </a:lnTo>
                  <a:lnTo>
                    <a:pt x="1279" y="470"/>
                  </a:lnTo>
                  <a:lnTo>
                    <a:pt x="1283" y="470"/>
                  </a:lnTo>
                  <a:lnTo>
                    <a:pt x="1292" y="470"/>
                  </a:lnTo>
                  <a:lnTo>
                    <a:pt x="1300" y="474"/>
                  </a:lnTo>
                  <a:lnTo>
                    <a:pt x="1304" y="474"/>
                  </a:lnTo>
                  <a:lnTo>
                    <a:pt x="1309" y="478"/>
                  </a:lnTo>
                  <a:lnTo>
                    <a:pt x="1325" y="487"/>
                  </a:lnTo>
                  <a:lnTo>
                    <a:pt x="1334" y="487"/>
                  </a:lnTo>
                  <a:lnTo>
                    <a:pt x="1338" y="491"/>
                  </a:lnTo>
                  <a:lnTo>
                    <a:pt x="1342" y="491"/>
                  </a:lnTo>
                  <a:lnTo>
                    <a:pt x="1351" y="495"/>
                  </a:lnTo>
                  <a:lnTo>
                    <a:pt x="1359" y="495"/>
                  </a:lnTo>
                  <a:lnTo>
                    <a:pt x="1368" y="499"/>
                  </a:lnTo>
                  <a:lnTo>
                    <a:pt x="1389" y="499"/>
                  </a:lnTo>
                  <a:lnTo>
                    <a:pt x="1406" y="504"/>
                  </a:lnTo>
                  <a:lnTo>
                    <a:pt x="1414" y="504"/>
                  </a:lnTo>
                  <a:lnTo>
                    <a:pt x="1423" y="508"/>
                  </a:lnTo>
                  <a:lnTo>
                    <a:pt x="1427" y="512"/>
                  </a:lnTo>
                  <a:lnTo>
                    <a:pt x="1431" y="512"/>
                  </a:lnTo>
                  <a:lnTo>
                    <a:pt x="1431" y="516"/>
                  </a:lnTo>
                  <a:lnTo>
                    <a:pt x="1436" y="520"/>
                  </a:lnTo>
                  <a:lnTo>
                    <a:pt x="1436" y="529"/>
                  </a:lnTo>
                  <a:lnTo>
                    <a:pt x="1436" y="533"/>
                  </a:lnTo>
                  <a:lnTo>
                    <a:pt x="1431" y="542"/>
                  </a:lnTo>
                  <a:lnTo>
                    <a:pt x="1427" y="575"/>
                  </a:lnTo>
                  <a:lnTo>
                    <a:pt x="1423" y="580"/>
                  </a:lnTo>
                  <a:lnTo>
                    <a:pt x="1423" y="584"/>
                  </a:lnTo>
                  <a:lnTo>
                    <a:pt x="1423" y="592"/>
                  </a:lnTo>
                  <a:lnTo>
                    <a:pt x="1423" y="597"/>
                  </a:lnTo>
                  <a:lnTo>
                    <a:pt x="1427" y="601"/>
                  </a:lnTo>
                  <a:lnTo>
                    <a:pt x="1427" y="605"/>
                  </a:lnTo>
                  <a:lnTo>
                    <a:pt x="1431" y="609"/>
                  </a:lnTo>
                  <a:lnTo>
                    <a:pt x="1436" y="614"/>
                  </a:lnTo>
                  <a:lnTo>
                    <a:pt x="1440" y="626"/>
                  </a:lnTo>
                  <a:lnTo>
                    <a:pt x="1444" y="631"/>
                  </a:lnTo>
                  <a:lnTo>
                    <a:pt x="1452" y="639"/>
                  </a:lnTo>
                  <a:lnTo>
                    <a:pt x="1452" y="647"/>
                  </a:lnTo>
                  <a:lnTo>
                    <a:pt x="1457" y="652"/>
                  </a:lnTo>
                  <a:lnTo>
                    <a:pt x="1457" y="660"/>
                  </a:lnTo>
                  <a:lnTo>
                    <a:pt x="1457" y="664"/>
                  </a:lnTo>
                  <a:lnTo>
                    <a:pt x="1452" y="664"/>
                  </a:lnTo>
                  <a:lnTo>
                    <a:pt x="1448" y="664"/>
                  </a:lnTo>
                  <a:lnTo>
                    <a:pt x="1440" y="664"/>
                  </a:lnTo>
                  <a:lnTo>
                    <a:pt x="1436" y="664"/>
                  </a:lnTo>
                  <a:lnTo>
                    <a:pt x="1427" y="664"/>
                  </a:lnTo>
                  <a:lnTo>
                    <a:pt x="1397" y="660"/>
                  </a:lnTo>
                  <a:lnTo>
                    <a:pt x="1389" y="660"/>
                  </a:lnTo>
                  <a:lnTo>
                    <a:pt x="1381" y="660"/>
                  </a:lnTo>
                  <a:lnTo>
                    <a:pt x="1376" y="660"/>
                  </a:lnTo>
                  <a:lnTo>
                    <a:pt x="1372" y="660"/>
                  </a:lnTo>
                  <a:lnTo>
                    <a:pt x="1368" y="664"/>
                  </a:lnTo>
                  <a:lnTo>
                    <a:pt x="1364" y="664"/>
                  </a:lnTo>
                  <a:lnTo>
                    <a:pt x="1364" y="669"/>
                  </a:lnTo>
                  <a:lnTo>
                    <a:pt x="1359" y="673"/>
                  </a:lnTo>
                  <a:lnTo>
                    <a:pt x="1355" y="677"/>
                  </a:lnTo>
                  <a:lnTo>
                    <a:pt x="1351" y="690"/>
                  </a:lnTo>
                  <a:lnTo>
                    <a:pt x="1347" y="694"/>
                  </a:lnTo>
                  <a:lnTo>
                    <a:pt x="1347" y="698"/>
                  </a:lnTo>
                  <a:lnTo>
                    <a:pt x="1342" y="702"/>
                  </a:lnTo>
                  <a:lnTo>
                    <a:pt x="1338" y="707"/>
                  </a:lnTo>
                  <a:lnTo>
                    <a:pt x="1334" y="711"/>
                  </a:lnTo>
                  <a:lnTo>
                    <a:pt x="1330" y="715"/>
                  </a:lnTo>
                  <a:lnTo>
                    <a:pt x="1317" y="719"/>
                  </a:lnTo>
                  <a:lnTo>
                    <a:pt x="1313" y="724"/>
                  </a:lnTo>
                  <a:lnTo>
                    <a:pt x="1309" y="724"/>
                  </a:lnTo>
                  <a:lnTo>
                    <a:pt x="1304" y="728"/>
                  </a:lnTo>
                  <a:lnTo>
                    <a:pt x="1296" y="732"/>
                  </a:lnTo>
                  <a:lnTo>
                    <a:pt x="1292" y="736"/>
                  </a:lnTo>
                  <a:lnTo>
                    <a:pt x="1287" y="741"/>
                  </a:lnTo>
                  <a:lnTo>
                    <a:pt x="1283" y="741"/>
                  </a:lnTo>
                  <a:lnTo>
                    <a:pt x="1279" y="745"/>
                  </a:lnTo>
                  <a:lnTo>
                    <a:pt x="1266" y="749"/>
                  </a:lnTo>
                  <a:lnTo>
                    <a:pt x="1254" y="753"/>
                  </a:lnTo>
                  <a:lnTo>
                    <a:pt x="1245" y="753"/>
                  </a:lnTo>
                  <a:lnTo>
                    <a:pt x="1241" y="758"/>
                  </a:lnTo>
                  <a:lnTo>
                    <a:pt x="1237" y="758"/>
                  </a:lnTo>
                  <a:lnTo>
                    <a:pt x="1228" y="758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11" y="753"/>
                  </a:lnTo>
                  <a:lnTo>
                    <a:pt x="1194" y="753"/>
                  </a:lnTo>
                  <a:lnTo>
                    <a:pt x="1186" y="753"/>
                  </a:lnTo>
                  <a:lnTo>
                    <a:pt x="1182" y="749"/>
                  </a:lnTo>
                  <a:lnTo>
                    <a:pt x="1173" y="749"/>
                  </a:lnTo>
                  <a:lnTo>
                    <a:pt x="1156" y="753"/>
                  </a:lnTo>
                  <a:lnTo>
                    <a:pt x="1139" y="753"/>
                  </a:lnTo>
                  <a:lnTo>
                    <a:pt x="1127" y="753"/>
                  </a:lnTo>
                  <a:lnTo>
                    <a:pt x="1110" y="753"/>
                  </a:lnTo>
                  <a:lnTo>
                    <a:pt x="1097" y="753"/>
                  </a:lnTo>
                  <a:lnTo>
                    <a:pt x="1088" y="758"/>
                  </a:lnTo>
                  <a:lnTo>
                    <a:pt x="1084" y="758"/>
                  </a:lnTo>
                  <a:lnTo>
                    <a:pt x="1080" y="758"/>
                  </a:lnTo>
                  <a:lnTo>
                    <a:pt x="1076" y="758"/>
                  </a:lnTo>
                  <a:lnTo>
                    <a:pt x="1071" y="762"/>
                  </a:lnTo>
                  <a:lnTo>
                    <a:pt x="1063" y="766"/>
                  </a:lnTo>
                  <a:lnTo>
                    <a:pt x="1059" y="770"/>
                  </a:lnTo>
                  <a:lnTo>
                    <a:pt x="1055" y="774"/>
                  </a:lnTo>
                  <a:lnTo>
                    <a:pt x="1055" y="779"/>
                  </a:lnTo>
                  <a:lnTo>
                    <a:pt x="1050" y="791"/>
                  </a:lnTo>
                  <a:lnTo>
                    <a:pt x="1050" y="796"/>
                  </a:lnTo>
                  <a:lnTo>
                    <a:pt x="1046" y="800"/>
                  </a:lnTo>
                  <a:lnTo>
                    <a:pt x="1046" y="804"/>
                  </a:lnTo>
                  <a:lnTo>
                    <a:pt x="1042" y="808"/>
                  </a:lnTo>
                  <a:lnTo>
                    <a:pt x="1038" y="808"/>
                  </a:lnTo>
                  <a:lnTo>
                    <a:pt x="1033" y="813"/>
                  </a:lnTo>
                  <a:lnTo>
                    <a:pt x="1033" y="817"/>
                  </a:lnTo>
                  <a:lnTo>
                    <a:pt x="1029" y="817"/>
                  </a:lnTo>
                  <a:lnTo>
                    <a:pt x="1025" y="821"/>
                  </a:lnTo>
                  <a:lnTo>
                    <a:pt x="1021" y="821"/>
                  </a:lnTo>
                  <a:lnTo>
                    <a:pt x="1016" y="821"/>
                  </a:lnTo>
                  <a:lnTo>
                    <a:pt x="1012" y="821"/>
                  </a:lnTo>
                  <a:lnTo>
                    <a:pt x="991" y="825"/>
                  </a:lnTo>
                  <a:lnTo>
                    <a:pt x="983" y="830"/>
                  </a:lnTo>
                  <a:lnTo>
                    <a:pt x="970" y="834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49" y="838"/>
                  </a:lnTo>
                  <a:lnTo>
                    <a:pt x="949" y="842"/>
                  </a:lnTo>
                  <a:lnTo>
                    <a:pt x="944" y="842"/>
                  </a:lnTo>
                  <a:lnTo>
                    <a:pt x="940" y="846"/>
                  </a:lnTo>
                  <a:lnTo>
                    <a:pt x="932" y="851"/>
                  </a:lnTo>
                  <a:lnTo>
                    <a:pt x="919" y="863"/>
                  </a:lnTo>
                  <a:lnTo>
                    <a:pt x="915" y="868"/>
                  </a:lnTo>
                  <a:lnTo>
                    <a:pt x="906" y="872"/>
                  </a:lnTo>
                  <a:lnTo>
                    <a:pt x="902" y="880"/>
                  </a:lnTo>
                  <a:lnTo>
                    <a:pt x="898" y="885"/>
                  </a:lnTo>
                  <a:lnTo>
                    <a:pt x="894" y="889"/>
                  </a:lnTo>
                  <a:lnTo>
                    <a:pt x="889" y="889"/>
                  </a:lnTo>
                  <a:lnTo>
                    <a:pt x="885" y="893"/>
                  </a:lnTo>
                  <a:lnTo>
                    <a:pt x="881" y="893"/>
                  </a:lnTo>
                  <a:lnTo>
                    <a:pt x="877" y="893"/>
                  </a:lnTo>
                  <a:lnTo>
                    <a:pt x="873" y="893"/>
                  </a:lnTo>
                  <a:lnTo>
                    <a:pt x="868" y="889"/>
                  </a:lnTo>
                  <a:lnTo>
                    <a:pt x="860" y="885"/>
                  </a:lnTo>
                  <a:lnTo>
                    <a:pt x="822" y="868"/>
                  </a:lnTo>
                  <a:lnTo>
                    <a:pt x="817" y="863"/>
                  </a:lnTo>
                  <a:lnTo>
                    <a:pt x="809" y="859"/>
                  </a:lnTo>
                  <a:lnTo>
                    <a:pt x="805" y="855"/>
                  </a:lnTo>
                  <a:lnTo>
                    <a:pt x="801" y="851"/>
                  </a:lnTo>
                  <a:lnTo>
                    <a:pt x="792" y="846"/>
                  </a:lnTo>
                  <a:lnTo>
                    <a:pt x="788" y="846"/>
                  </a:lnTo>
                  <a:lnTo>
                    <a:pt x="784" y="846"/>
                  </a:lnTo>
                  <a:lnTo>
                    <a:pt x="779" y="846"/>
                  </a:lnTo>
                  <a:lnTo>
                    <a:pt x="775" y="846"/>
                  </a:lnTo>
                  <a:lnTo>
                    <a:pt x="767" y="846"/>
                  </a:lnTo>
                  <a:lnTo>
                    <a:pt x="762" y="846"/>
                  </a:lnTo>
                  <a:lnTo>
                    <a:pt x="758" y="846"/>
                  </a:lnTo>
                  <a:lnTo>
                    <a:pt x="750" y="846"/>
                  </a:lnTo>
                  <a:lnTo>
                    <a:pt x="746" y="846"/>
                  </a:lnTo>
                  <a:lnTo>
                    <a:pt x="741" y="842"/>
                  </a:lnTo>
                  <a:lnTo>
                    <a:pt x="737" y="842"/>
                  </a:lnTo>
                  <a:lnTo>
                    <a:pt x="729" y="834"/>
                  </a:lnTo>
                  <a:lnTo>
                    <a:pt x="724" y="834"/>
                  </a:lnTo>
                  <a:lnTo>
                    <a:pt x="716" y="830"/>
                  </a:lnTo>
                  <a:lnTo>
                    <a:pt x="716" y="825"/>
                  </a:lnTo>
                  <a:lnTo>
                    <a:pt x="720" y="825"/>
                  </a:lnTo>
                  <a:lnTo>
                    <a:pt x="720" y="821"/>
                  </a:lnTo>
                  <a:lnTo>
                    <a:pt x="724" y="813"/>
                  </a:lnTo>
                  <a:lnTo>
                    <a:pt x="724" y="808"/>
                  </a:lnTo>
                  <a:lnTo>
                    <a:pt x="724" y="800"/>
                  </a:lnTo>
                  <a:lnTo>
                    <a:pt x="724" y="796"/>
                  </a:lnTo>
                  <a:lnTo>
                    <a:pt x="724" y="791"/>
                  </a:lnTo>
                  <a:lnTo>
                    <a:pt x="724" y="787"/>
                  </a:lnTo>
                  <a:lnTo>
                    <a:pt x="720" y="783"/>
                  </a:lnTo>
                  <a:lnTo>
                    <a:pt x="716" y="779"/>
                  </a:lnTo>
                  <a:lnTo>
                    <a:pt x="716" y="774"/>
                  </a:lnTo>
                  <a:lnTo>
                    <a:pt x="712" y="770"/>
                  </a:lnTo>
                  <a:lnTo>
                    <a:pt x="707" y="766"/>
                  </a:lnTo>
                  <a:lnTo>
                    <a:pt x="703" y="766"/>
                  </a:lnTo>
                  <a:lnTo>
                    <a:pt x="695" y="762"/>
                  </a:lnTo>
                  <a:lnTo>
                    <a:pt x="690" y="762"/>
                  </a:lnTo>
                  <a:lnTo>
                    <a:pt x="686" y="762"/>
                  </a:lnTo>
                  <a:lnTo>
                    <a:pt x="682" y="762"/>
                  </a:lnTo>
                  <a:lnTo>
                    <a:pt x="678" y="762"/>
                  </a:lnTo>
                  <a:lnTo>
                    <a:pt x="674" y="762"/>
                  </a:lnTo>
                  <a:lnTo>
                    <a:pt x="665" y="762"/>
                  </a:lnTo>
                  <a:lnTo>
                    <a:pt x="665" y="766"/>
                  </a:lnTo>
                  <a:lnTo>
                    <a:pt x="648" y="774"/>
                  </a:lnTo>
                  <a:lnTo>
                    <a:pt x="644" y="774"/>
                  </a:lnTo>
                  <a:lnTo>
                    <a:pt x="635" y="779"/>
                  </a:lnTo>
                  <a:lnTo>
                    <a:pt x="631" y="783"/>
                  </a:lnTo>
                  <a:lnTo>
                    <a:pt x="627" y="783"/>
                  </a:lnTo>
                  <a:lnTo>
                    <a:pt x="623" y="783"/>
                  </a:lnTo>
                  <a:lnTo>
                    <a:pt x="619" y="783"/>
                  </a:lnTo>
                  <a:lnTo>
                    <a:pt x="614" y="783"/>
                  </a:lnTo>
                  <a:lnTo>
                    <a:pt x="610" y="783"/>
                  </a:lnTo>
                  <a:lnTo>
                    <a:pt x="606" y="783"/>
                  </a:lnTo>
                  <a:lnTo>
                    <a:pt x="602" y="779"/>
                  </a:lnTo>
                  <a:lnTo>
                    <a:pt x="597" y="779"/>
                  </a:lnTo>
                  <a:lnTo>
                    <a:pt x="597" y="774"/>
                  </a:lnTo>
                  <a:lnTo>
                    <a:pt x="593" y="774"/>
                  </a:lnTo>
                  <a:lnTo>
                    <a:pt x="589" y="770"/>
                  </a:lnTo>
                  <a:lnTo>
                    <a:pt x="585" y="766"/>
                  </a:lnTo>
                  <a:lnTo>
                    <a:pt x="580" y="762"/>
                  </a:lnTo>
                  <a:lnTo>
                    <a:pt x="580" y="758"/>
                  </a:lnTo>
                  <a:lnTo>
                    <a:pt x="580" y="753"/>
                  </a:lnTo>
                  <a:lnTo>
                    <a:pt x="580" y="749"/>
                  </a:lnTo>
                  <a:lnTo>
                    <a:pt x="580" y="745"/>
                  </a:lnTo>
                  <a:lnTo>
                    <a:pt x="580" y="736"/>
                  </a:lnTo>
                  <a:lnTo>
                    <a:pt x="580" y="732"/>
                  </a:lnTo>
                  <a:lnTo>
                    <a:pt x="580" y="728"/>
                  </a:lnTo>
                  <a:lnTo>
                    <a:pt x="576" y="724"/>
                  </a:lnTo>
                  <a:lnTo>
                    <a:pt x="576" y="719"/>
                  </a:lnTo>
                  <a:lnTo>
                    <a:pt x="572" y="715"/>
                  </a:lnTo>
                  <a:lnTo>
                    <a:pt x="572" y="711"/>
                  </a:lnTo>
                  <a:lnTo>
                    <a:pt x="568" y="711"/>
                  </a:lnTo>
                  <a:lnTo>
                    <a:pt x="568" y="707"/>
                  </a:lnTo>
                  <a:lnTo>
                    <a:pt x="563" y="702"/>
                  </a:lnTo>
                  <a:lnTo>
                    <a:pt x="559" y="702"/>
                  </a:lnTo>
                  <a:lnTo>
                    <a:pt x="555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2" y="698"/>
                  </a:lnTo>
                  <a:lnTo>
                    <a:pt x="538" y="698"/>
                  </a:lnTo>
                  <a:lnTo>
                    <a:pt x="534" y="698"/>
                  </a:lnTo>
                  <a:lnTo>
                    <a:pt x="521" y="702"/>
                  </a:lnTo>
                  <a:lnTo>
                    <a:pt x="517" y="702"/>
                  </a:lnTo>
                  <a:lnTo>
                    <a:pt x="513" y="702"/>
                  </a:lnTo>
                  <a:lnTo>
                    <a:pt x="508" y="698"/>
                  </a:lnTo>
                  <a:lnTo>
                    <a:pt x="504" y="698"/>
                  </a:lnTo>
                  <a:lnTo>
                    <a:pt x="496" y="694"/>
                  </a:lnTo>
                  <a:lnTo>
                    <a:pt x="492" y="690"/>
                  </a:lnTo>
                  <a:lnTo>
                    <a:pt x="479" y="677"/>
                  </a:lnTo>
                  <a:lnTo>
                    <a:pt x="475" y="673"/>
                  </a:lnTo>
                  <a:lnTo>
                    <a:pt x="470" y="669"/>
                  </a:lnTo>
                  <a:lnTo>
                    <a:pt x="466" y="669"/>
                  </a:lnTo>
                  <a:lnTo>
                    <a:pt x="458" y="664"/>
                  </a:lnTo>
                  <a:lnTo>
                    <a:pt x="449" y="660"/>
                  </a:lnTo>
                  <a:lnTo>
                    <a:pt x="441" y="656"/>
                  </a:lnTo>
                  <a:lnTo>
                    <a:pt x="428" y="652"/>
                  </a:lnTo>
                  <a:lnTo>
                    <a:pt x="411" y="647"/>
                  </a:lnTo>
                  <a:lnTo>
                    <a:pt x="403" y="647"/>
                  </a:lnTo>
                  <a:lnTo>
                    <a:pt x="398" y="643"/>
                  </a:lnTo>
                  <a:lnTo>
                    <a:pt x="390" y="643"/>
                  </a:lnTo>
                  <a:lnTo>
                    <a:pt x="386" y="643"/>
                  </a:lnTo>
                  <a:lnTo>
                    <a:pt x="381" y="643"/>
                  </a:lnTo>
                  <a:lnTo>
                    <a:pt x="373" y="647"/>
                  </a:lnTo>
                  <a:lnTo>
                    <a:pt x="365" y="652"/>
                  </a:lnTo>
                  <a:lnTo>
                    <a:pt x="360" y="652"/>
                  </a:lnTo>
                  <a:lnTo>
                    <a:pt x="356" y="656"/>
                  </a:lnTo>
                  <a:lnTo>
                    <a:pt x="348" y="656"/>
                  </a:lnTo>
                  <a:lnTo>
                    <a:pt x="343" y="656"/>
                  </a:lnTo>
                  <a:lnTo>
                    <a:pt x="335" y="660"/>
                  </a:lnTo>
                  <a:lnTo>
                    <a:pt x="326" y="660"/>
                  </a:lnTo>
                  <a:lnTo>
                    <a:pt x="309" y="660"/>
                  </a:lnTo>
                  <a:lnTo>
                    <a:pt x="288" y="664"/>
                  </a:lnTo>
                  <a:lnTo>
                    <a:pt x="280" y="664"/>
                  </a:lnTo>
                  <a:lnTo>
                    <a:pt x="271" y="664"/>
                  </a:lnTo>
                  <a:lnTo>
                    <a:pt x="263" y="664"/>
                  </a:lnTo>
                  <a:lnTo>
                    <a:pt x="254" y="664"/>
                  </a:lnTo>
                  <a:lnTo>
                    <a:pt x="246" y="664"/>
                  </a:lnTo>
                  <a:lnTo>
                    <a:pt x="242" y="660"/>
                  </a:lnTo>
                  <a:lnTo>
                    <a:pt x="238" y="660"/>
                  </a:lnTo>
                  <a:lnTo>
                    <a:pt x="233" y="660"/>
                  </a:lnTo>
                  <a:lnTo>
                    <a:pt x="225" y="656"/>
                  </a:lnTo>
                  <a:lnTo>
                    <a:pt x="221" y="652"/>
                  </a:lnTo>
                  <a:lnTo>
                    <a:pt x="204" y="647"/>
                  </a:lnTo>
                  <a:lnTo>
                    <a:pt x="199" y="643"/>
                  </a:lnTo>
                  <a:lnTo>
                    <a:pt x="191" y="643"/>
                  </a:lnTo>
                  <a:lnTo>
                    <a:pt x="187" y="643"/>
                  </a:lnTo>
                  <a:lnTo>
                    <a:pt x="178" y="643"/>
                  </a:lnTo>
                  <a:lnTo>
                    <a:pt x="174" y="647"/>
                  </a:lnTo>
                  <a:lnTo>
                    <a:pt x="170" y="647"/>
                  </a:lnTo>
                  <a:lnTo>
                    <a:pt x="166" y="647"/>
                  </a:lnTo>
                  <a:lnTo>
                    <a:pt x="161" y="652"/>
                  </a:lnTo>
                  <a:lnTo>
                    <a:pt x="149" y="656"/>
                  </a:lnTo>
                  <a:lnTo>
                    <a:pt x="144" y="660"/>
                  </a:lnTo>
                  <a:lnTo>
                    <a:pt x="136" y="660"/>
                  </a:lnTo>
                  <a:lnTo>
                    <a:pt x="132" y="664"/>
                  </a:lnTo>
                  <a:lnTo>
                    <a:pt x="127" y="664"/>
                  </a:lnTo>
                  <a:lnTo>
                    <a:pt x="123" y="664"/>
                  </a:lnTo>
                  <a:lnTo>
                    <a:pt x="119" y="664"/>
                  </a:lnTo>
                  <a:lnTo>
                    <a:pt x="110" y="664"/>
                  </a:lnTo>
                  <a:lnTo>
                    <a:pt x="106" y="664"/>
                  </a:lnTo>
                  <a:lnTo>
                    <a:pt x="98" y="660"/>
                  </a:lnTo>
                  <a:lnTo>
                    <a:pt x="94" y="660"/>
                  </a:lnTo>
                  <a:lnTo>
                    <a:pt x="89" y="656"/>
                  </a:lnTo>
                  <a:lnTo>
                    <a:pt x="85" y="656"/>
                  </a:lnTo>
                  <a:lnTo>
                    <a:pt x="81" y="652"/>
                  </a:lnTo>
                  <a:lnTo>
                    <a:pt x="77" y="647"/>
                  </a:lnTo>
                  <a:lnTo>
                    <a:pt x="77" y="643"/>
                  </a:lnTo>
                  <a:lnTo>
                    <a:pt x="72" y="639"/>
                  </a:lnTo>
                  <a:lnTo>
                    <a:pt x="72" y="635"/>
                  </a:lnTo>
                  <a:lnTo>
                    <a:pt x="68" y="631"/>
                  </a:lnTo>
                  <a:lnTo>
                    <a:pt x="68" y="622"/>
                  </a:lnTo>
                  <a:lnTo>
                    <a:pt x="68" y="618"/>
                  </a:lnTo>
                  <a:lnTo>
                    <a:pt x="64" y="597"/>
                  </a:lnTo>
                  <a:lnTo>
                    <a:pt x="64" y="588"/>
                  </a:lnTo>
                  <a:lnTo>
                    <a:pt x="64" y="580"/>
                  </a:lnTo>
                  <a:lnTo>
                    <a:pt x="60" y="571"/>
                  </a:lnTo>
                  <a:lnTo>
                    <a:pt x="60" y="567"/>
                  </a:lnTo>
                  <a:lnTo>
                    <a:pt x="55" y="563"/>
                  </a:lnTo>
                  <a:lnTo>
                    <a:pt x="51" y="559"/>
                  </a:lnTo>
                  <a:lnTo>
                    <a:pt x="43" y="546"/>
                  </a:lnTo>
                  <a:lnTo>
                    <a:pt x="39" y="542"/>
                  </a:lnTo>
                  <a:lnTo>
                    <a:pt x="34" y="533"/>
                  </a:lnTo>
                  <a:lnTo>
                    <a:pt x="9" y="495"/>
                  </a:lnTo>
                  <a:lnTo>
                    <a:pt x="0" y="487"/>
                  </a:lnTo>
                  <a:lnTo>
                    <a:pt x="0" y="482"/>
                  </a:lnTo>
                  <a:close/>
                  <a:moveTo>
                    <a:pt x="809" y="444"/>
                  </a:moveTo>
                  <a:lnTo>
                    <a:pt x="809" y="457"/>
                  </a:lnTo>
                  <a:lnTo>
                    <a:pt x="813" y="465"/>
                  </a:lnTo>
                  <a:lnTo>
                    <a:pt x="813" y="478"/>
                  </a:lnTo>
                  <a:lnTo>
                    <a:pt x="813" y="482"/>
                  </a:lnTo>
                  <a:lnTo>
                    <a:pt x="817" y="491"/>
                  </a:lnTo>
                  <a:lnTo>
                    <a:pt x="817" y="499"/>
                  </a:lnTo>
                  <a:lnTo>
                    <a:pt x="822" y="504"/>
                  </a:lnTo>
                  <a:lnTo>
                    <a:pt x="822" y="508"/>
                  </a:lnTo>
                  <a:lnTo>
                    <a:pt x="826" y="512"/>
                  </a:lnTo>
                  <a:lnTo>
                    <a:pt x="826" y="516"/>
                  </a:lnTo>
                  <a:lnTo>
                    <a:pt x="830" y="525"/>
                  </a:lnTo>
                  <a:lnTo>
                    <a:pt x="834" y="525"/>
                  </a:lnTo>
                  <a:lnTo>
                    <a:pt x="834" y="529"/>
                  </a:lnTo>
                  <a:lnTo>
                    <a:pt x="839" y="529"/>
                  </a:lnTo>
                  <a:lnTo>
                    <a:pt x="843" y="533"/>
                  </a:lnTo>
                  <a:lnTo>
                    <a:pt x="847" y="533"/>
                  </a:lnTo>
                  <a:lnTo>
                    <a:pt x="851" y="537"/>
                  </a:lnTo>
                  <a:lnTo>
                    <a:pt x="860" y="537"/>
                  </a:lnTo>
                  <a:lnTo>
                    <a:pt x="864" y="537"/>
                  </a:lnTo>
                  <a:lnTo>
                    <a:pt x="868" y="533"/>
                  </a:lnTo>
                  <a:lnTo>
                    <a:pt x="873" y="533"/>
                  </a:lnTo>
                  <a:lnTo>
                    <a:pt x="877" y="525"/>
                  </a:lnTo>
                  <a:lnTo>
                    <a:pt x="881" y="525"/>
                  </a:lnTo>
                  <a:lnTo>
                    <a:pt x="885" y="525"/>
                  </a:lnTo>
                  <a:lnTo>
                    <a:pt x="889" y="525"/>
                  </a:lnTo>
                  <a:lnTo>
                    <a:pt x="894" y="529"/>
                  </a:lnTo>
                  <a:lnTo>
                    <a:pt x="894" y="533"/>
                  </a:lnTo>
                  <a:lnTo>
                    <a:pt x="898" y="533"/>
                  </a:lnTo>
                  <a:lnTo>
                    <a:pt x="898" y="529"/>
                  </a:lnTo>
                  <a:lnTo>
                    <a:pt x="902" y="529"/>
                  </a:lnTo>
                  <a:lnTo>
                    <a:pt x="906" y="525"/>
                  </a:lnTo>
                  <a:lnTo>
                    <a:pt x="911" y="525"/>
                  </a:lnTo>
                  <a:lnTo>
                    <a:pt x="915" y="525"/>
                  </a:lnTo>
                  <a:lnTo>
                    <a:pt x="923" y="525"/>
                  </a:lnTo>
                  <a:lnTo>
                    <a:pt x="928" y="525"/>
                  </a:lnTo>
                  <a:lnTo>
                    <a:pt x="932" y="525"/>
                  </a:lnTo>
                  <a:lnTo>
                    <a:pt x="932" y="520"/>
                  </a:lnTo>
                  <a:lnTo>
                    <a:pt x="936" y="512"/>
                  </a:lnTo>
                  <a:lnTo>
                    <a:pt x="940" y="508"/>
                  </a:lnTo>
                  <a:lnTo>
                    <a:pt x="944" y="508"/>
                  </a:lnTo>
                  <a:lnTo>
                    <a:pt x="949" y="508"/>
                  </a:lnTo>
                  <a:lnTo>
                    <a:pt x="953" y="508"/>
                  </a:lnTo>
                  <a:lnTo>
                    <a:pt x="966" y="512"/>
                  </a:lnTo>
                  <a:lnTo>
                    <a:pt x="970" y="512"/>
                  </a:lnTo>
                  <a:lnTo>
                    <a:pt x="978" y="512"/>
                  </a:lnTo>
                  <a:lnTo>
                    <a:pt x="983" y="512"/>
                  </a:lnTo>
                  <a:lnTo>
                    <a:pt x="987" y="508"/>
                  </a:lnTo>
                  <a:lnTo>
                    <a:pt x="991" y="508"/>
                  </a:lnTo>
                  <a:lnTo>
                    <a:pt x="1000" y="508"/>
                  </a:lnTo>
                  <a:lnTo>
                    <a:pt x="1004" y="504"/>
                  </a:lnTo>
                  <a:lnTo>
                    <a:pt x="1008" y="499"/>
                  </a:lnTo>
                  <a:lnTo>
                    <a:pt x="1012" y="495"/>
                  </a:lnTo>
                  <a:lnTo>
                    <a:pt x="1012" y="491"/>
                  </a:lnTo>
                  <a:lnTo>
                    <a:pt x="1012" y="487"/>
                  </a:lnTo>
                  <a:lnTo>
                    <a:pt x="1016" y="478"/>
                  </a:lnTo>
                  <a:lnTo>
                    <a:pt x="1016" y="474"/>
                  </a:lnTo>
                  <a:lnTo>
                    <a:pt x="1016" y="470"/>
                  </a:lnTo>
                  <a:lnTo>
                    <a:pt x="1016" y="465"/>
                  </a:lnTo>
                  <a:lnTo>
                    <a:pt x="1012" y="461"/>
                  </a:lnTo>
                  <a:lnTo>
                    <a:pt x="1012" y="457"/>
                  </a:lnTo>
                  <a:lnTo>
                    <a:pt x="1008" y="448"/>
                  </a:lnTo>
                  <a:lnTo>
                    <a:pt x="1008" y="444"/>
                  </a:lnTo>
                  <a:lnTo>
                    <a:pt x="1008" y="440"/>
                  </a:lnTo>
                  <a:lnTo>
                    <a:pt x="1008" y="436"/>
                  </a:lnTo>
                  <a:lnTo>
                    <a:pt x="1004" y="432"/>
                  </a:lnTo>
                  <a:lnTo>
                    <a:pt x="1004" y="427"/>
                  </a:lnTo>
                  <a:lnTo>
                    <a:pt x="1008" y="423"/>
                  </a:lnTo>
                  <a:lnTo>
                    <a:pt x="1008" y="415"/>
                  </a:lnTo>
                  <a:lnTo>
                    <a:pt x="1008" y="406"/>
                  </a:lnTo>
                  <a:lnTo>
                    <a:pt x="1012" y="398"/>
                  </a:lnTo>
                  <a:lnTo>
                    <a:pt x="1012" y="389"/>
                  </a:lnTo>
                  <a:lnTo>
                    <a:pt x="1012" y="385"/>
                  </a:lnTo>
                  <a:lnTo>
                    <a:pt x="1008" y="377"/>
                  </a:lnTo>
                  <a:lnTo>
                    <a:pt x="1008" y="372"/>
                  </a:lnTo>
                  <a:lnTo>
                    <a:pt x="1004" y="368"/>
                  </a:lnTo>
                  <a:lnTo>
                    <a:pt x="1000" y="364"/>
                  </a:lnTo>
                  <a:lnTo>
                    <a:pt x="995" y="364"/>
                  </a:lnTo>
                  <a:lnTo>
                    <a:pt x="987" y="360"/>
                  </a:lnTo>
                  <a:lnTo>
                    <a:pt x="978" y="360"/>
                  </a:lnTo>
                  <a:lnTo>
                    <a:pt x="970" y="360"/>
                  </a:lnTo>
                  <a:lnTo>
                    <a:pt x="966" y="360"/>
                  </a:lnTo>
                  <a:lnTo>
                    <a:pt x="949" y="360"/>
                  </a:lnTo>
                  <a:lnTo>
                    <a:pt x="936" y="360"/>
                  </a:lnTo>
                  <a:lnTo>
                    <a:pt x="919" y="360"/>
                  </a:lnTo>
                  <a:lnTo>
                    <a:pt x="911" y="360"/>
                  </a:lnTo>
                  <a:lnTo>
                    <a:pt x="902" y="360"/>
                  </a:lnTo>
                  <a:lnTo>
                    <a:pt x="898" y="360"/>
                  </a:lnTo>
                  <a:lnTo>
                    <a:pt x="889" y="364"/>
                  </a:lnTo>
                  <a:lnTo>
                    <a:pt x="885" y="364"/>
                  </a:lnTo>
                  <a:lnTo>
                    <a:pt x="877" y="368"/>
                  </a:lnTo>
                  <a:lnTo>
                    <a:pt x="873" y="368"/>
                  </a:lnTo>
                  <a:lnTo>
                    <a:pt x="873" y="372"/>
                  </a:lnTo>
                  <a:lnTo>
                    <a:pt x="868" y="377"/>
                  </a:lnTo>
                  <a:lnTo>
                    <a:pt x="864" y="381"/>
                  </a:lnTo>
                  <a:lnTo>
                    <a:pt x="864" y="385"/>
                  </a:lnTo>
                  <a:lnTo>
                    <a:pt x="864" y="389"/>
                  </a:lnTo>
                  <a:lnTo>
                    <a:pt x="860" y="393"/>
                  </a:lnTo>
                  <a:lnTo>
                    <a:pt x="860" y="402"/>
                  </a:lnTo>
                  <a:lnTo>
                    <a:pt x="860" y="410"/>
                  </a:lnTo>
                  <a:lnTo>
                    <a:pt x="860" y="432"/>
                  </a:lnTo>
                  <a:lnTo>
                    <a:pt x="860" y="436"/>
                  </a:lnTo>
                  <a:lnTo>
                    <a:pt x="860" y="440"/>
                  </a:lnTo>
                  <a:lnTo>
                    <a:pt x="856" y="444"/>
                  </a:lnTo>
                  <a:lnTo>
                    <a:pt x="851" y="448"/>
                  </a:lnTo>
                  <a:lnTo>
                    <a:pt x="843" y="448"/>
                  </a:lnTo>
                  <a:lnTo>
                    <a:pt x="839" y="453"/>
                  </a:lnTo>
                  <a:lnTo>
                    <a:pt x="830" y="448"/>
                  </a:lnTo>
                  <a:lnTo>
                    <a:pt x="826" y="448"/>
                  </a:lnTo>
                  <a:lnTo>
                    <a:pt x="822" y="448"/>
                  </a:lnTo>
                  <a:lnTo>
                    <a:pt x="813" y="448"/>
                  </a:lnTo>
                  <a:lnTo>
                    <a:pt x="809" y="444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4" name="Freeform 40"/>
            <p:cNvSpPr>
              <a:spLocks noEditPoints="1"/>
            </p:cNvSpPr>
            <p:nvPr/>
          </p:nvSpPr>
          <p:spPr bwMode="auto">
            <a:xfrm>
              <a:off x="1210893" y="2616766"/>
              <a:ext cx="579650" cy="507897"/>
            </a:xfrm>
            <a:custGeom>
              <a:avLst/>
              <a:gdLst>
                <a:gd name="T0" fmla="*/ 127 w 1829"/>
                <a:gd name="T1" fmla="*/ 508 h 1601"/>
                <a:gd name="T2" fmla="*/ 296 w 1829"/>
                <a:gd name="T3" fmla="*/ 487 h 1601"/>
                <a:gd name="T4" fmla="*/ 343 w 1829"/>
                <a:gd name="T5" fmla="*/ 339 h 1601"/>
                <a:gd name="T6" fmla="*/ 428 w 1829"/>
                <a:gd name="T7" fmla="*/ 233 h 1601"/>
                <a:gd name="T8" fmla="*/ 499 w 1829"/>
                <a:gd name="T9" fmla="*/ 208 h 1601"/>
                <a:gd name="T10" fmla="*/ 643 w 1829"/>
                <a:gd name="T11" fmla="*/ 157 h 1601"/>
                <a:gd name="T12" fmla="*/ 804 w 1829"/>
                <a:gd name="T13" fmla="*/ 170 h 1601"/>
                <a:gd name="T14" fmla="*/ 889 w 1829"/>
                <a:gd name="T15" fmla="*/ 110 h 1601"/>
                <a:gd name="T16" fmla="*/ 1016 w 1829"/>
                <a:gd name="T17" fmla="*/ 30 h 1601"/>
                <a:gd name="T18" fmla="*/ 1147 w 1829"/>
                <a:gd name="T19" fmla="*/ 9 h 1601"/>
                <a:gd name="T20" fmla="*/ 1245 w 1829"/>
                <a:gd name="T21" fmla="*/ 38 h 1601"/>
                <a:gd name="T22" fmla="*/ 1380 w 1829"/>
                <a:gd name="T23" fmla="*/ 47 h 1601"/>
                <a:gd name="T24" fmla="*/ 1520 w 1829"/>
                <a:gd name="T25" fmla="*/ 102 h 1601"/>
                <a:gd name="T26" fmla="*/ 1486 w 1829"/>
                <a:gd name="T27" fmla="*/ 170 h 1601"/>
                <a:gd name="T28" fmla="*/ 1388 w 1829"/>
                <a:gd name="T29" fmla="*/ 246 h 1601"/>
                <a:gd name="T30" fmla="*/ 1388 w 1829"/>
                <a:gd name="T31" fmla="*/ 369 h 1601"/>
                <a:gd name="T32" fmla="*/ 1482 w 1829"/>
                <a:gd name="T33" fmla="*/ 390 h 1601"/>
                <a:gd name="T34" fmla="*/ 1482 w 1829"/>
                <a:gd name="T35" fmla="*/ 508 h 1601"/>
                <a:gd name="T36" fmla="*/ 1499 w 1829"/>
                <a:gd name="T37" fmla="*/ 669 h 1601"/>
                <a:gd name="T38" fmla="*/ 1579 w 1829"/>
                <a:gd name="T39" fmla="*/ 741 h 1601"/>
                <a:gd name="T40" fmla="*/ 1770 w 1829"/>
                <a:gd name="T41" fmla="*/ 767 h 1601"/>
                <a:gd name="T42" fmla="*/ 1820 w 1829"/>
                <a:gd name="T43" fmla="*/ 822 h 1601"/>
                <a:gd name="T44" fmla="*/ 1808 w 1829"/>
                <a:gd name="T45" fmla="*/ 902 h 1601"/>
                <a:gd name="T46" fmla="*/ 1753 w 1829"/>
                <a:gd name="T47" fmla="*/ 966 h 1601"/>
                <a:gd name="T48" fmla="*/ 1723 w 1829"/>
                <a:gd name="T49" fmla="*/ 1033 h 1601"/>
                <a:gd name="T50" fmla="*/ 1774 w 1829"/>
                <a:gd name="T51" fmla="*/ 1169 h 1601"/>
                <a:gd name="T52" fmla="*/ 1731 w 1829"/>
                <a:gd name="T53" fmla="*/ 1376 h 1601"/>
                <a:gd name="T54" fmla="*/ 1609 w 1829"/>
                <a:gd name="T55" fmla="*/ 1385 h 1601"/>
                <a:gd name="T56" fmla="*/ 1460 w 1829"/>
                <a:gd name="T57" fmla="*/ 1393 h 1601"/>
                <a:gd name="T58" fmla="*/ 1439 w 1829"/>
                <a:gd name="T59" fmla="*/ 1292 h 1601"/>
                <a:gd name="T60" fmla="*/ 1266 w 1829"/>
                <a:gd name="T61" fmla="*/ 1228 h 1601"/>
                <a:gd name="T62" fmla="*/ 1185 w 1829"/>
                <a:gd name="T63" fmla="*/ 1245 h 1601"/>
                <a:gd name="T64" fmla="*/ 1096 w 1829"/>
                <a:gd name="T65" fmla="*/ 1372 h 1601"/>
                <a:gd name="T66" fmla="*/ 1058 w 1829"/>
                <a:gd name="T67" fmla="*/ 1478 h 1601"/>
                <a:gd name="T68" fmla="*/ 1020 w 1829"/>
                <a:gd name="T69" fmla="*/ 1596 h 1601"/>
                <a:gd name="T70" fmla="*/ 741 w 1829"/>
                <a:gd name="T71" fmla="*/ 1563 h 1601"/>
                <a:gd name="T72" fmla="*/ 724 w 1829"/>
                <a:gd name="T73" fmla="*/ 1448 h 1601"/>
                <a:gd name="T74" fmla="*/ 728 w 1829"/>
                <a:gd name="T75" fmla="*/ 1313 h 1601"/>
                <a:gd name="T76" fmla="*/ 715 w 1829"/>
                <a:gd name="T77" fmla="*/ 1190 h 1601"/>
                <a:gd name="T78" fmla="*/ 741 w 1829"/>
                <a:gd name="T79" fmla="*/ 1122 h 1601"/>
                <a:gd name="T80" fmla="*/ 660 w 1829"/>
                <a:gd name="T81" fmla="*/ 1050 h 1601"/>
                <a:gd name="T82" fmla="*/ 555 w 1829"/>
                <a:gd name="T83" fmla="*/ 1029 h 1601"/>
                <a:gd name="T84" fmla="*/ 271 w 1829"/>
                <a:gd name="T85" fmla="*/ 974 h 1601"/>
                <a:gd name="T86" fmla="*/ 199 w 1829"/>
                <a:gd name="T87" fmla="*/ 915 h 1601"/>
                <a:gd name="T88" fmla="*/ 190 w 1829"/>
                <a:gd name="T89" fmla="*/ 805 h 1601"/>
                <a:gd name="T90" fmla="*/ 106 w 1829"/>
                <a:gd name="T91" fmla="*/ 779 h 1601"/>
                <a:gd name="T92" fmla="*/ 34 w 1829"/>
                <a:gd name="T93" fmla="*/ 720 h 1601"/>
                <a:gd name="T94" fmla="*/ 51 w 1829"/>
                <a:gd name="T95" fmla="*/ 623 h 1601"/>
                <a:gd name="T96" fmla="*/ 4 w 1829"/>
                <a:gd name="T97" fmla="*/ 559 h 1601"/>
                <a:gd name="T98" fmla="*/ 665 w 1829"/>
                <a:gd name="T99" fmla="*/ 813 h 1601"/>
                <a:gd name="T100" fmla="*/ 711 w 1829"/>
                <a:gd name="T101" fmla="*/ 881 h 1601"/>
                <a:gd name="T102" fmla="*/ 847 w 1829"/>
                <a:gd name="T103" fmla="*/ 889 h 1601"/>
                <a:gd name="T104" fmla="*/ 906 w 1829"/>
                <a:gd name="T105" fmla="*/ 864 h 1601"/>
                <a:gd name="T106" fmla="*/ 897 w 1829"/>
                <a:gd name="T107" fmla="*/ 805 h 1601"/>
                <a:gd name="T108" fmla="*/ 910 w 1829"/>
                <a:gd name="T109" fmla="*/ 733 h 1601"/>
                <a:gd name="T110" fmla="*/ 872 w 1829"/>
                <a:gd name="T111" fmla="*/ 669 h 1601"/>
                <a:gd name="T112" fmla="*/ 876 w 1829"/>
                <a:gd name="T113" fmla="*/ 601 h 1601"/>
                <a:gd name="T114" fmla="*/ 809 w 1829"/>
                <a:gd name="T115" fmla="*/ 606 h 1601"/>
                <a:gd name="T116" fmla="*/ 753 w 1829"/>
                <a:gd name="T117" fmla="*/ 597 h 1601"/>
                <a:gd name="T118" fmla="*/ 665 w 1829"/>
                <a:gd name="T119" fmla="*/ 669 h 1601"/>
                <a:gd name="T120" fmla="*/ 610 w 1829"/>
                <a:gd name="T121" fmla="*/ 788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9" h="1601">
                  <a:moveTo>
                    <a:pt x="0" y="551"/>
                  </a:moveTo>
                  <a:lnTo>
                    <a:pt x="4" y="546"/>
                  </a:lnTo>
                  <a:lnTo>
                    <a:pt x="8" y="542"/>
                  </a:lnTo>
                  <a:lnTo>
                    <a:pt x="21" y="538"/>
                  </a:lnTo>
                  <a:lnTo>
                    <a:pt x="25" y="534"/>
                  </a:lnTo>
                  <a:lnTo>
                    <a:pt x="30" y="534"/>
                  </a:lnTo>
                  <a:lnTo>
                    <a:pt x="34" y="529"/>
                  </a:lnTo>
                  <a:lnTo>
                    <a:pt x="42" y="529"/>
                  </a:lnTo>
                  <a:lnTo>
                    <a:pt x="51" y="525"/>
                  </a:lnTo>
                  <a:lnTo>
                    <a:pt x="59" y="525"/>
                  </a:lnTo>
                  <a:lnTo>
                    <a:pt x="97" y="517"/>
                  </a:lnTo>
                  <a:lnTo>
                    <a:pt x="110" y="513"/>
                  </a:lnTo>
                  <a:lnTo>
                    <a:pt x="118" y="513"/>
                  </a:lnTo>
                  <a:lnTo>
                    <a:pt x="127" y="508"/>
                  </a:lnTo>
                  <a:lnTo>
                    <a:pt x="135" y="508"/>
                  </a:lnTo>
                  <a:lnTo>
                    <a:pt x="144" y="508"/>
                  </a:lnTo>
                  <a:lnTo>
                    <a:pt x="157" y="508"/>
                  </a:lnTo>
                  <a:lnTo>
                    <a:pt x="195" y="504"/>
                  </a:lnTo>
                  <a:lnTo>
                    <a:pt x="216" y="504"/>
                  </a:lnTo>
                  <a:lnTo>
                    <a:pt x="241" y="504"/>
                  </a:lnTo>
                  <a:lnTo>
                    <a:pt x="267" y="500"/>
                  </a:lnTo>
                  <a:lnTo>
                    <a:pt x="275" y="500"/>
                  </a:lnTo>
                  <a:lnTo>
                    <a:pt x="284" y="500"/>
                  </a:lnTo>
                  <a:lnTo>
                    <a:pt x="288" y="496"/>
                  </a:lnTo>
                  <a:lnTo>
                    <a:pt x="292" y="496"/>
                  </a:lnTo>
                  <a:lnTo>
                    <a:pt x="296" y="496"/>
                  </a:lnTo>
                  <a:lnTo>
                    <a:pt x="296" y="491"/>
                  </a:lnTo>
                  <a:lnTo>
                    <a:pt x="296" y="487"/>
                  </a:lnTo>
                  <a:lnTo>
                    <a:pt x="301" y="487"/>
                  </a:lnTo>
                  <a:lnTo>
                    <a:pt x="301" y="483"/>
                  </a:lnTo>
                  <a:lnTo>
                    <a:pt x="301" y="470"/>
                  </a:lnTo>
                  <a:lnTo>
                    <a:pt x="301" y="462"/>
                  </a:lnTo>
                  <a:lnTo>
                    <a:pt x="301" y="458"/>
                  </a:lnTo>
                  <a:lnTo>
                    <a:pt x="305" y="449"/>
                  </a:lnTo>
                  <a:lnTo>
                    <a:pt x="305" y="445"/>
                  </a:lnTo>
                  <a:lnTo>
                    <a:pt x="305" y="441"/>
                  </a:lnTo>
                  <a:lnTo>
                    <a:pt x="309" y="432"/>
                  </a:lnTo>
                  <a:lnTo>
                    <a:pt x="317" y="411"/>
                  </a:lnTo>
                  <a:lnTo>
                    <a:pt x="322" y="394"/>
                  </a:lnTo>
                  <a:lnTo>
                    <a:pt x="334" y="364"/>
                  </a:lnTo>
                  <a:lnTo>
                    <a:pt x="339" y="352"/>
                  </a:lnTo>
                  <a:lnTo>
                    <a:pt x="343" y="339"/>
                  </a:lnTo>
                  <a:lnTo>
                    <a:pt x="347" y="335"/>
                  </a:lnTo>
                  <a:lnTo>
                    <a:pt x="351" y="326"/>
                  </a:lnTo>
                  <a:lnTo>
                    <a:pt x="351" y="322"/>
                  </a:lnTo>
                  <a:lnTo>
                    <a:pt x="356" y="318"/>
                  </a:lnTo>
                  <a:lnTo>
                    <a:pt x="360" y="309"/>
                  </a:lnTo>
                  <a:lnTo>
                    <a:pt x="364" y="301"/>
                  </a:lnTo>
                  <a:lnTo>
                    <a:pt x="368" y="297"/>
                  </a:lnTo>
                  <a:lnTo>
                    <a:pt x="377" y="288"/>
                  </a:lnTo>
                  <a:lnTo>
                    <a:pt x="381" y="284"/>
                  </a:lnTo>
                  <a:lnTo>
                    <a:pt x="389" y="275"/>
                  </a:lnTo>
                  <a:lnTo>
                    <a:pt x="398" y="267"/>
                  </a:lnTo>
                  <a:lnTo>
                    <a:pt x="419" y="246"/>
                  </a:lnTo>
                  <a:lnTo>
                    <a:pt x="423" y="242"/>
                  </a:lnTo>
                  <a:lnTo>
                    <a:pt x="428" y="233"/>
                  </a:lnTo>
                  <a:lnTo>
                    <a:pt x="432" y="229"/>
                  </a:lnTo>
                  <a:lnTo>
                    <a:pt x="432" y="225"/>
                  </a:lnTo>
                  <a:lnTo>
                    <a:pt x="436" y="225"/>
                  </a:lnTo>
                  <a:lnTo>
                    <a:pt x="436" y="220"/>
                  </a:lnTo>
                  <a:lnTo>
                    <a:pt x="432" y="220"/>
                  </a:lnTo>
                  <a:lnTo>
                    <a:pt x="436" y="220"/>
                  </a:lnTo>
                  <a:lnTo>
                    <a:pt x="444" y="220"/>
                  </a:lnTo>
                  <a:lnTo>
                    <a:pt x="449" y="220"/>
                  </a:lnTo>
                  <a:lnTo>
                    <a:pt x="457" y="220"/>
                  </a:lnTo>
                  <a:lnTo>
                    <a:pt x="466" y="220"/>
                  </a:lnTo>
                  <a:lnTo>
                    <a:pt x="470" y="216"/>
                  </a:lnTo>
                  <a:lnTo>
                    <a:pt x="478" y="216"/>
                  </a:lnTo>
                  <a:lnTo>
                    <a:pt x="487" y="212"/>
                  </a:lnTo>
                  <a:lnTo>
                    <a:pt x="499" y="208"/>
                  </a:lnTo>
                  <a:lnTo>
                    <a:pt x="508" y="203"/>
                  </a:lnTo>
                  <a:lnTo>
                    <a:pt x="516" y="203"/>
                  </a:lnTo>
                  <a:lnTo>
                    <a:pt x="525" y="195"/>
                  </a:lnTo>
                  <a:lnTo>
                    <a:pt x="546" y="187"/>
                  </a:lnTo>
                  <a:lnTo>
                    <a:pt x="555" y="182"/>
                  </a:lnTo>
                  <a:lnTo>
                    <a:pt x="567" y="178"/>
                  </a:lnTo>
                  <a:lnTo>
                    <a:pt x="576" y="174"/>
                  </a:lnTo>
                  <a:lnTo>
                    <a:pt x="580" y="170"/>
                  </a:lnTo>
                  <a:lnTo>
                    <a:pt x="588" y="170"/>
                  </a:lnTo>
                  <a:lnTo>
                    <a:pt x="601" y="165"/>
                  </a:lnTo>
                  <a:lnTo>
                    <a:pt x="610" y="161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43" y="157"/>
                  </a:lnTo>
                  <a:lnTo>
                    <a:pt x="652" y="157"/>
                  </a:lnTo>
                  <a:lnTo>
                    <a:pt x="669" y="157"/>
                  </a:lnTo>
                  <a:lnTo>
                    <a:pt x="682" y="157"/>
                  </a:lnTo>
                  <a:lnTo>
                    <a:pt x="694" y="161"/>
                  </a:lnTo>
                  <a:lnTo>
                    <a:pt x="707" y="161"/>
                  </a:lnTo>
                  <a:lnTo>
                    <a:pt x="720" y="161"/>
                  </a:lnTo>
                  <a:lnTo>
                    <a:pt x="753" y="170"/>
                  </a:lnTo>
                  <a:lnTo>
                    <a:pt x="758" y="170"/>
                  </a:lnTo>
                  <a:lnTo>
                    <a:pt x="766" y="170"/>
                  </a:lnTo>
                  <a:lnTo>
                    <a:pt x="775" y="170"/>
                  </a:lnTo>
                  <a:lnTo>
                    <a:pt x="783" y="170"/>
                  </a:lnTo>
                  <a:lnTo>
                    <a:pt x="787" y="170"/>
                  </a:lnTo>
                  <a:lnTo>
                    <a:pt x="796" y="170"/>
                  </a:lnTo>
                  <a:lnTo>
                    <a:pt x="804" y="170"/>
                  </a:lnTo>
                  <a:lnTo>
                    <a:pt x="804" y="165"/>
                  </a:lnTo>
                  <a:lnTo>
                    <a:pt x="809" y="165"/>
                  </a:lnTo>
                  <a:lnTo>
                    <a:pt x="817" y="161"/>
                  </a:lnTo>
                  <a:lnTo>
                    <a:pt x="821" y="157"/>
                  </a:lnTo>
                  <a:lnTo>
                    <a:pt x="825" y="157"/>
                  </a:lnTo>
                  <a:lnTo>
                    <a:pt x="838" y="144"/>
                  </a:lnTo>
                  <a:lnTo>
                    <a:pt x="842" y="140"/>
                  </a:lnTo>
                  <a:lnTo>
                    <a:pt x="851" y="136"/>
                  </a:lnTo>
                  <a:lnTo>
                    <a:pt x="864" y="132"/>
                  </a:lnTo>
                  <a:lnTo>
                    <a:pt x="868" y="127"/>
                  </a:lnTo>
                  <a:lnTo>
                    <a:pt x="872" y="123"/>
                  </a:lnTo>
                  <a:lnTo>
                    <a:pt x="880" y="119"/>
                  </a:lnTo>
                  <a:lnTo>
                    <a:pt x="885" y="119"/>
                  </a:lnTo>
                  <a:lnTo>
                    <a:pt x="889" y="110"/>
                  </a:lnTo>
                  <a:lnTo>
                    <a:pt x="897" y="106"/>
                  </a:lnTo>
                  <a:lnTo>
                    <a:pt x="902" y="102"/>
                  </a:lnTo>
                  <a:lnTo>
                    <a:pt x="914" y="89"/>
                  </a:lnTo>
                  <a:lnTo>
                    <a:pt x="936" y="68"/>
                  </a:lnTo>
                  <a:lnTo>
                    <a:pt x="940" y="64"/>
                  </a:lnTo>
                  <a:lnTo>
                    <a:pt x="948" y="60"/>
                  </a:lnTo>
                  <a:lnTo>
                    <a:pt x="952" y="55"/>
                  </a:lnTo>
                  <a:lnTo>
                    <a:pt x="957" y="55"/>
                  </a:lnTo>
                  <a:lnTo>
                    <a:pt x="957" y="51"/>
                  </a:lnTo>
                  <a:lnTo>
                    <a:pt x="965" y="51"/>
                  </a:lnTo>
                  <a:lnTo>
                    <a:pt x="969" y="47"/>
                  </a:lnTo>
                  <a:lnTo>
                    <a:pt x="991" y="38"/>
                  </a:lnTo>
                  <a:lnTo>
                    <a:pt x="999" y="38"/>
                  </a:lnTo>
                  <a:lnTo>
                    <a:pt x="1016" y="30"/>
                  </a:lnTo>
                  <a:lnTo>
                    <a:pt x="1024" y="26"/>
                  </a:lnTo>
                  <a:lnTo>
                    <a:pt x="1033" y="21"/>
                  </a:lnTo>
                  <a:lnTo>
                    <a:pt x="1037" y="21"/>
                  </a:lnTo>
                  <a:lnTo>
                    <a:pt x="1050" y="17"/>
                  </a:lnTo>
                  <a:lnTo>
                    <a:pt x="1067" y="13"/>
                  </a:lnTo>
                  <a:lnTo>
                    <a:pt x="1088" y="9"/>
                  </a:lnTo>
                  <a:lnTo>
                    <a:pt x="1105" y="5"/>
                  </a:lnTo>
                  <a:lnTo>
                    <a:pt x="1113" y="5"/>
                  </a:lnTo>
                  <a:lnTo>
                    <a:pt x="1118" y="0"/>
                  </a:lnTo>
                  <a:lnTo>
                    <a:pt x="1126" y="0"/>
                  </a:lnTo>
                  <a:lnTo>
                    <a:pt x="1130" y="0"/>
                  </a:lnTo>
                  <a:lnTo>
                    <a:pt x="1134" y="5"/>
                  </a:lnTo>
                  <a:lnTo>
                    <a:pt x="1139" y="5"/>
                  </a:lnTo>
                  <a:lnTo>
                    <a:pt x="1147" y="9"/>
                  </a:lnTo>
                  <a:lnTo>
                    <a:pt x="1164" y="21"/>
                  </a:lnTo>
                  <a:lnTo>
                    <a:pt x="1173" y="30"/>
                  </a:lnTo>
                  <a:lnTo>
                    <a:pt x="1181" y="30"/>
                  </a:lnTo>
                  <a:lnTo>
                    <a:pt x="1181" y="34"/>
                  </a:lnTo>
                  <a:lnTo>
                    <a:pt x="1185" y="34"/>
                  </a:lnTo>
                  <a:lnTo>
                    <a:pt x="1190" y="34"/>
                  </a:lnTo>
                  <a:lnTo>
                    <a:pt x="1194" y="34"/>
                  </a:lnTo>
                  <a:lnTo>
                    <a:pt x="1198" y="38"/>
                  </a:lnTo>
                  <a:lnTo>
                    <a:pt x="1202" y="38"/>
                  </a:lnTo>
                  <a:lnTo>
                    <a:pt x="1211" y="38"/>
                  </a:lnTo>
                  <a:lnTo>
                    <a:pt x="1215" y="38"/>
                  </a:lnTo>
                  <a:lnTo>
                    <a:pt x="1223" y="38"/>
                  </a:lnTo>
                  <a:lnTo>
                    <a:pt x="1236" y="38"/>
                  </a:lnTo>
                  <a:lnTo>
                    <a:pt x="1245" y="38"/>
                  </a:lnTo>
                  <a:lnTo>
                    <a:pt x="1249" y="38"/>
                  </a:lnTo>
                  <a:lnTo>
                    <a:pt x="1257" y="38"/>
                  </a:lnTo>
                  <a:lnTo>
                    <a:pt x="1266" y="38"/>
                  </a:lnTo>
                  <a:lnTo>
                    <a:pt x="1287" y="34"/>
                  </a:lnTo>
                  <a:lnTo>
                    <a:pt x="1295" y="34"/>
                  </a:lnTo>
                  <a:lnTo>
                    <a:pt x="1304" y="34"/>
                  </a:lnTo>
                  <a:lnTo>
                    <a:pt x="1312" y="34"/>
                  </a:lnTo>
                  <a:lnTo>
                    <a:pt x="1317" y="34"/>
                  </a:lnTo>
                  <a:lnTo>
                    <a:pt x="1321" y="34"/>
                  </a:lnTo>
                  <a:lnTo>
                    <a:pt x="1329" y="34"/>
                  </a:lnTo>
                  <a:lnTo>
                    <a:pt x="1338" y="34"/>
                  </a:lnTo>
                  <a:lnTo>
                    <a:pt x="1346" y="34"/>
                  </a:lnTo>
                  <a:lnTo>
                    <a:pt x="1355" y="38"/>
                  </a:lnTo>
                  <a:lnTo>
                    <a:pt x="1380" y="47"/>
                  </a:lnTo>
                  <a:lnTo>
                    <a:pt x="1427" y="55"/>
                  </a:lnTo>
                  <a:lnTo>
                    <a:pt x="1439" y="60"/>
                  </a:lnTo>
                  <a:lnTo>
                    <a:pt x="1448" y="64"/>
                  </a:lnTo>
                  <a:lnTo>
                    <a:pt x="1460" y="64"/>
                  </a:lnTo>
                  <a:lnTo>
                    <a:pt x="1469" y="68"/>
                  </a:lnTo>
                  <a:lnTo>
                    <a:pt x="1477" y="72"/>
                  </a:lnTo>
                  <a:lnTo>
                    <a:pt x="1490" y="76"/>
                  </a:lnTo>
                  <a:lnTo>
                    <a:pt x="1499" y="81"/>
                  </a:lnTo>
                  <a:lnTo>
                    <a:pt x="1503" y="85"/>
                  </a:lnTo>
                  <a:lnTo>
                    <a:pt x="1507" y="89"/>
                  </a:lnTo>
                  <a:lnTo>
                    <a:pt x="1511" y="93"/>
                  </a:lnTo>
                  <a:lnTo>
                    <a:pt x="1516" y="98"/>
                  </a:lnTo>
                  <a:lnTo>
                    <a:pt x="1520" y="98"/>
                  </a:lnTo>
                  <a:lnTo>
                    <a:pt x="1520" y="102"/>
                  </a:lnTo>
                  <a:lnTo>
                    <a:pt x="1524" y="106"/>
                  </a:lnTo>
                  <a:lnTo>
                    <a:pt x="1524" y="110"/>
                  </a:lnTo>
                  <a:lnTo>
                    <a:pt x="1524" y="115"/>
                  </a:lnTo>
                  <a:lnTo>
                    <a:pt x="1524" y="127"/>
                  </a:lnTo>
                  <a:lnTo>
                    <a:pt x="1520" y="136"/>
                  </a:lnTo>
                  <a:lnTo>
                    <a:pt x="1516" y="140"/>
                  </a:lnTo>
                  <a:lnTo>
                    <a:pt x="1516" y="144"/>
                  </a:lnTo>
                  <a:lnTo>
                    <a:pt x="1511" y="148"/>
                  </a:lnTo>
                  <a:lnTo>
                    <a:pt x="1507" y="153"/>
                  </a:lnTo>
                  <a:lnTo>
                    <a:pt x="1503" y="157"/>
                  </a:lnTo>
                  <a:lnTo>
                    <a:pt x="1499" y="161"/>
                  </a:lnTo>
                  <a:lnTo>
                    <a:pt x="1494" y="165"/>
                  </a:lnTo>
                  <a:lnTo>
                    <a:pt x="1490" y="165"/>
                  </a:lnTo>
                  <a:lnTo>
                    <a:pt x="1486" y="170"/>
                  </a:lnTo>
                  <a:lnTo>
                    <a:pt x="1482" y="170"/>
                  </a:lnTo>
                  <a:lnTo>
                    <a:pt x="1477" y="174"/>
                  </a:lnTo>
                  <a:lnTo>
                    <a:pt x="1469" y="178"/>
                  </a:lnTo>
                  <a:lnTo>
                    <a:pt x="1460" y="187"/>
                  </a:lnTo>
                  <a:lnTo>
                    <a:pt x="1435" y="203"/>
                  </a:lnTo>
                  <a:lnTo>
                    <a:pt x="1431" y="208"/>
                  </a:lnTo>
                  <a:lnTo>
                    <a:pt x="1418" y="216"/>
                  </a:lnTo>
                  <a:lnTo>
                    <a:pt x="1405" y="229"/>
                  </a:lnTo>
                  <a:lnTo>
                    <a:pt x="1401" y="233"/>
                  </a:lnTo>
                  <a:lnTo>
                    <a:pt x="1397" y="237"/>
                  </a:lnTo>
                  <a:lnTo>
                    <a:pt x="1393" y="237"/>
                  </a:lnTo>
                  <a:lnTo>
                    <a:pt x="1393" y="242"/>
                  </a:lnTo>
                  <a:lnTo>
                    <a:pt x="1393" y="246"/>
                  </a:lnTo>
                  <a:lnTo>
                    <a:pt x="1388" y="246"/>
                  </a:lnTo>
                  <a:lnTo>
                    <a:pt x="1388" y="254"/>
                  </a:lnTo>
                  <a:lnTo>
                    <a:pt x="1384" y="263"/>
                  </a:lnTo>
                  <a:lnTo>
                    <a:pt x="1384" y="267"/>
                  </a:lnTo>
                  <a:lnTo>
                    <a:pt x="1380" y="280"/>
                  </a:lnTo>
                  <a:lnTo>
                    <a:pt x="1376" y="309"/>
                  </a:lnTo>
                  <a:lnTo>
                    <a:pt x="1372" y="322"/>
                  </a:lnTo>
                  <a:lnTo>
                    <a:pt x="1372" y="326"/>
                  </a:lnTo>
                  <a:lnTo>
                    <a:pt x="1376" y="335"/>
                  </a:lnTo>
                  <a:lnTo>
                    <a:pt x="1376" y="339"/>
                  </a:lnTo>
                  <a:lnTo>
                    <a:pt x="1380" y="347"/>
                  </a:lnTo>
                  <a:lnTo>
                    <a:pt x="1380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8" y="369"/>
                  </a:lnTo>
                  <a:lnTo>
                    <a:pt x="1393" y="369"/>
                  </a:lnTo>
                  <a:lnTo>
                    <a:pt x="1397" y="373"/>
                  </a:lnTo>
                  <a:lnTo>
                    <a:pt x="1401" y="377"/>
                  </a:lnTo>
                  <a:lnTo>
                    <a:pt x="1401" y="381"/>
                  </a:lnTo>
                  <a:lnTo>
                    <a:pt x="1410" y="386"/>
                  </a:lnTo>
                  <a:lnTo>
                    <a:pt x="1418" y="386"/>
                  </a:lnTo>
                  <a:lnTo>
                    <a:pt x="1422" y="386"/>
                  </a:lnTo>
                  <a:lnTo>
                    <a:pt x="1427" y="386"/>
                  </a:lnTo>
                  <a:lnTo>
                    <a:pt x="1452" y="386"/>
                  </a:lnTo>
                  <a:lnTo>
                    <a:pt x="1460" y="390"/>
                  </a:lnTo>
                  <a:lnTo>
                    <a:pt x="1469" y="390"/>
                  </a:lnTo>
                  <a:lnTo>
                    <a:pt x="1473" y="390"/>
                  </a:lnTo>
                  <a:lnTo>
                    <a:pt x="1477" y="390"/>
                  </a:lnTo>
                  <a:lnTo>
                    <a:pt x="1482" y="390"/>
                  </a:lnTo>
                  <a:lnTo>
                    <a:pt x="1486" y="394"/>
                  </a:lnTo>
                  <a:lnTo>
                    <a:pt x="1490" y="394"/>
                  </a:lnTo>
                  <a:lnTo>
                    <a:pt x="1490" y="398"/>
                  </a:lnTo>
                  <a:lnTo>
                    <a:pt x="1494" y="398"/>
                  </a:lnTo>
                  <a:lnTo>
                    <a:pt x="1499" y="407"/>
                  </a:lnTo>
                  <a:lnTo>
                    <a:pt x="1499" y="411"/>
                  </a:lnTo>
                  <a:lnTo>
                    <a:pt x="1499" y="415"/>
                  </a:lnTo>
                  <a:lnTo>
                    <a:pt x="1499" y="419"/>
                  </a:lnTo>
                  <a:lnTo>
                    <a:pt x="1499" y="428"/>
                  </a:lnTo>
                  <a:lnTo>
                    <a:pt x="1499" y="441"/>
                  </a:lnTo>
                  <a:lnTo>
                    <a:pt x="1494" y="458"/>
                  </a:lnTo>
                  <a:lnTo>
                    <a:pt x="1490" y="470"/>
                  </a:lnTo>
                  <a:lnTo>
                    <a:pt x="1486" y="491"/>
                  </a:lnTo>
                  <a:lnTo>
                    <a:pt x="1482" y="508"/>
                  </a:lnTo>
                  <a:lnTo>
                    <a:pt x="1482" y="513"/>
                  </a:lnTo>
                  <a:lnTo>
                    <a:pt x="1482" y="521"/>
                  </a:lnTo>
                  <a:lnTo>
                    <a:pt x="1482" y="525"/>
                  </a:lnTo>
                  <a:lnTo>
                    <a:pt x="1482" y="529"/>
                  </a:lnTo>
                  <a:lnTo>
                    <a:pt x="1482" y="542"/>
                  </a:lnTo>
                  <a:lnTo>
                    <a:pt x="1486" y="576"/>
                  </a:lnTo>
                  <a:lnTo>
                    <a:pt x="1486" y="610"/>
                  </a:lnTo>
                  <a:lnTo>
                    <a:pt x="1490" y="631"/>
                  </a:lnTo>
                  <a:lnTo>
                    <a:pt x="1490" y="640"/>
                  </a:lnTo>
                  <a:lnTo>
                    <a:pt x="1490" y="648"/>
                  </a:lnTo>
                  <a:lnTo>
                    <a:pt x="1494" y="652"/>
                  </a:lnTo>
                  <a:lnTo>
                    <a:pt x="1494" y="657"/>
                  </a:lnTo>
                  <a:lnTo>
                    <a:pt x="1494" y="665"/>
                  </a:lnTo>
                  <a:lnTo>
                    <a:pt x="1499" y="669"/>
                  </a:lnTo>
                  <a:lnTo>
                    <a:pt x="1499" y="673"/>
                  </a:lnTo>
                  <a:lnTo>
                    <a:pt x="1503" y="678"/>
                  </a:lnTo>
                  <a:lnTo>
                    <a:pt x="1507" y="686"/>
                  </a:lnTo>
                  <a:lnTo>
                    <a:pt x="1520" y="703"/>
                  </a:lnTo>
                  <a:lnTo>
                    <a:pt x="1528" y="712"/>
                  </a:lnTo>
                  <a:lnTo>
                    <a:pt x="1532" y="720"/>
                  </a:lnTo>
                  <a:lnTo>
                    <a:pt x="1537" y="724"/>
                  </a:lnTo>
                  <a:lnTo>
                    <a:pt x="1541" y="728"/>
                  </a:lnTo>
                  <a:lnTo>
                    <a:pt x="1545" y="733"/>
                  </a:lnTo>
                  <a:lnTo>
                    <a:pt x="1549" y="733"/>
                  </a:lnTo>
                  <a:lnTo>
                    <a:pt x="1554" y="733"/>
                  </a:lnTo>
                  <a:lnTo>
                    <a:pt x="1554" y="737"/>
                  </a:lnTo>
                  <a:lnTo>
                    <a:pt x="1562" y="737"/>
                  </a:lnTo>
                  <a:lnTo>
                    <a:pt x="1579" y="741"/>
                  </a:lnTo>
                  <a:lnTo>
                    <a:pt x="1583" y="745"/>
                  </a:lnTo>
                  <a:lnTo>
                    <a:pt x="1596" y="745"/>
                  </a:lnTo>
                  <a:lnTo>
                    <a:pt x="1617" y="750"/>
                  </a:lnTo>
                  <a:lnTo>
                    <a:pt x="1626" y="754"/>
                  </a:lnTo>
                  <a:lnTo>
                    <a:pt x="1634" y="754"/>
                  </a:lnTo>
                  <a:lnTo>
                    <a:pt x="1643" y="754"/>
                  </a:lnTo>
                  <a:lnTo>
                    <a:pt x="1651" y="754"/>
                  </a:lnTo>
                  <a:lnTo>
                    <a:pt x="1714" y="758"/>
                  </a:lnTo>
                  <a:lnTo>
                    <a:pt x="1727" y="758"/>
                  </a:lnTo>
                  <a:lnTo>
                    <a:pt x="1736" y="758"/>
                  </a:lnTo>
                  <a:lnTo>
                    <a:pt x="1744" y="762"/>
                  </a:lnTo>
                  <a:lnTo>
                    <a:pt x="1757" y="762"/>
                  </a:lnTo>
                  <a:lnTo>
                    <a:pt x="1765" y="767"/>
                  </a:lnTo>
                  <a:lnTo>
                    <a:pt x="1770" y="767"/>
                  </a:lnTo>
                  <a:lnTo>
                    <a:pt x="1774" y="767"/>
                  </a:lnTo>
                  <a:lnTo>
                    <a:pt x="1774" y="771"/>
                  </a:lnTo>
                  <a:lnTo>
                    <a:pt x="1778" y="771"/>
                  </a:lnTo>
                  <a:lnTo>
                    <a:pt x="1786" y="775"/>
                  </a:lnTo>
                  <a:lnTo>
                    <a:pt x="1791" y="779"/>
                  </a:lnTo>
                  <a:lnTo>
                    <a:pt x="1799" y="784"/>
                  </a:lnTo>
                  <a:lnTo>
                    <a:pt x="1803" y="788"/>
                  </a:lnTo>
                  <a:lnTo>
                    <a:pt x="1808" y="792"/>
                  </a:lnTo>
                  <a:lnTo>
                    <a:pt x="1812" y="796"/>
                  </a:lnTo>
                  <a:lnTo>
                    <a:pt x="1812" y="800"/>
                  </a:lnTo>
                  <a:lnTo>
                    <a:pt x="1816" y="805"/>
                  </a:lnTo>
                  <a:lnTo>
                    <a:pt x="1816" y="809"/>
                  </a:lnTo>
                  <a:lnTo>
                    <a:pt x="1820" y="813"/>
                  </a:lnTo>
                  <a:lnTo>
                    <a:pt x="1820" y="822"/>
                  </a:lnTo>
                  <a:lnTo>
                    <a:pt x="1825" y="826"/>
                  </a:lnTo>
                  <a:lnTo>
                    <a:pt x="1825" y="839"/>
                  </a:lnTo>
                  <a:lnTo>
                    <a:pt x="1829" y="847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8"/>
                  </a:lnTo>
                  <a:lnTo>
                    <a:pt x="1829" y="872"/>
                  </a:lnTo>
                  <a:lnTo>
                    <a:pt x="1825" y="881"/>
                  </a:lnTo>
                  <a:lnTo>
                    <a:pt x="1825" y="885"/>
                  </a:lnTo>
                  <a:lnTo>
                    <a:pt x="1825" y="889"/>
                  </a:lnTo>
                  <a:lnTo>
                    <a:pt x="1820" y="894"/>
                  </a:lnTo>
                  <a:lnTo>
                    <a:pt x="1816" y="898"/>
                  </a:lnTo>
                  <a:lnTo>
                    <a:pt x="1812" y="902"/>
                  </a:lnTo>
                  <a:lnTo>
                    <a:pt x="1808" y="902"/>
                  </a:lnTo>
                  <a:lnTo>
                    <a:pt x="1795" y="911"/>
                  </a:lnTo>
                  <a:lnTo>
                    <a:pt x="1791" y="915"/>
                  </a:lnTo>
                  <a:lnTo>
                    <a:pt x="1786" y="915"/>
                  </a:lnTo>
                  <a:lnTo>
                    <a:pt x="1778" y="923"/>
                  </a:lnTo>
                  <a:lnTo>
                    <a:pt x="1770" y="932"/>
                  </a:lnTo>
                  <a:lnTo>
                    <a:pt x="1765" y="936"/>
                  </a:lnTo>
                  <a:lnTo>
                    <a:pt x="1761" y="940"/>
                  </a:lnTo>
                  <a:lnTo>
                    <a:pt x="1757" y="944"/>
                  </a:lnTo>
                  <a:lnTo>
                    <a:pt x="1757" y="949"/>
                  </a:lnTo>
                  <a:lnTo>
                    <a:pt x="1757" y="953"/>
                  </a:lnTo>
                  <a:lnTo>
                    <a:pt x="1757" y="957"/>
                  </a:lnTo>
                  <a:lnTo>
                    <a:pt x="1757" y="961"/>
                  </a:lnTo>
                  <a:lnTo>
                    <a:pt x="1757" y="966"/>
                  </a:lnTo>
                  <a:lnTo>
                    <a:pt x="1753" y="966"/>
                  </a:lnTo>
                  <a:lnTo>
                    <a:pt x="1744" y="970"/>
                  </a:lnTo>
                  <a:lnTo>
                    <a:pt x="1740" y="974"/>
                  </a:lnTo>
                  <a:lnTo>
                    <a:pt x="1736" y="978"/>
                  </a:lnTo>
                  <a:lnTo>
                    <a:pt x="1727" y="983"/>
                  </a:lnTo>
                  <a:lnTo>
                    <a:pt x="1727" y="987"/>
                  </a:lnTo>
                  <a:lnTo>
                    <a:pt x="1723" y="991"/>
                  </a:lnTo>
                  <a:lnTo>
                    <a:pt x="1719" y="995"/>
                  </a:lnTo>
                  <a:lnTo>
                    <a:pt x="1719" y="999"/>
                  </a:lnTo>
                  <a:lnTo>
                    <a:pt x="1719" y="1004"/>
                  </a:lnTo>
                  <a:lnTo>
                    <a:pt x="1719" y="1008"/>
                  </a:lnTo>
                  <a:lnTo>
                    <a:pt x="1719" y="1016"/>
                  </a:lnTo>
                  <a:lnTo>
                    <a:pt x="1719" y="1025"/>
                  </a:lnTo>
                  <a:lnTo>
                    <a:pt x="1723" y="1029"/>
                  </a:lnTo>
                  <a:lnTo>
                    <a:pt x="1723" y="1033"/>
                  </a:lnTo>
                  <a:lnTo>
                    <a:pt x="1727" y="1054"/>
                  </a:lnTo>
                  <a:lnTo>
                    <a:pt x="1731" y="1059"/>
                  </a:lnTo>
                  <a:lnTo>
                    <a:pt x="1731" y="1067"/>
                  </a:lnTo>
                  <a:lnTo>
                    <a:pt x="1736" y="1071"/>
                  </a:lnTo>
                  <a:lnTo>
                    <a:pt x="1744" y="1088"/>
                  </a:lnTo>
                  <a:lnTo>
                    <a:pt x="1748" y="1097"/>
                  </a:lnTo>
                  <a:lnTo>
                    <a:pt x="1753" y="1105"/>
                  </a:lnTo>
                  <a:lnTo>
                    <a:pt x="1761" y="1122"/>
                  </a:lnTo>
                  <a:lnTo>
                    <a:pt x="1765" y="1126"/>
                  </a:lnTo>
                  <a:lnTo>
                    <a:pt x="1770" y="1139"/>
                  </a:lnTo>
                  <a:lnTo>
                    <a:pt x="1770" y="1148"/>
                  </a:lnTo>
                  <a:lnTo>
                    <a:pt x="1774" y="1156"/>
                  </a:lnTo>
                  <a:lnTo>
                    <a:pt x="1774" y="1160"/>
                  </a:lnTo>
                  <a:lnTo>
                    <a:pt x="1774" y="1169"/>
                  </a:lnTo>
                  <a:lnTo>
                    <a:pt x="1778" y="1173"/>
                  </a:lnTo>
                  <a:lnTo>
                    <a:pt x="1778" y="1181"/>
                  </a:lnTo>
                  <a:lnTo>
                    <a:pt x="1778" y="1186"/>
                  </a:lnTo>
                  <a:lnTo>
                    <a:pt x="1778" y="1194"/>
                  </a:lnTo>
                  <a:lnTo>
                    <a:pt x="1774" y="1203"/>
                  </a:lnTo>
                  <a:lnTo>
                    <a:pt x="1774" y="1215"/>
                  </a:lnTo>
                  <a:lnTo>
                    <a:pt x="1757" y="1283"/>
                  </a:lnTo>
                  <a:lnTo>
                    <a:pt x="1757" y="1292"/>
                  </a:lnTo>
                  <a:lnTo>
                    <a:pt x="1753" y="1313"/>
                  </a:lnTo>
                  <a:lnTo>
                    <a:pt x="1748" y="1317"/>
                  </a:lnTo>
                  <a:lnTo>
                    <a:pt x="1748" y="1325"/>
                  </a:lnTo>
                  <a:lnTo>
                    <a:pt x="1748" y="1334"/>
                  </a:lnTo>
                  <a:lnTo>
                    <a:pt x="1740" y="1351"/>
                  </a:lnTo>
                  <a:lnTo>
                    <a:pt x="1731" y="1376"/>
                  </a:lnTo>
                  <a:lnTo>
                    <a:pt x="1727" y="1389"/>
                  </a:lnTo>
                  <a:lnTo>
                    <a:pt x="1727" y="1397"/>
                  </a:lnTo>
                  <a:lnTo>
                    <a:pt x="1723" y="1397"/>
                  </a:lnTo>
                  <a:lnTo>
                    <a:pt x="1719" y="1397"/>
                  </a:lnTo>
                  <a:lnTo>
                    <a:pt x="1714" y="1397"/>
                  </a:lnTo>
                  <a:lnTo>
                    <a:pt x="1702" y="1397"/>
                  </a:lnTo>
                  <a:lnTo>
                    <a:pt x="1672" y="1389"/>
                  </a:lnTo>
                  <a:lnTo>
                    <a:pt x="1659" y="1389"/>
                  </a:lnTo>
                  <a:lnTo>
                    <a:pt x="1647" y="1385"/>
                  </a:lnTo>
                  <a:lnTo>
                    <a:pt x="1638" y="1385"/>
                  </a:lnTo>
                  <a:lnTo>
                    <a:pt x="1626" y="1385"/>
                  </a:lnTo>
                  <a:lnTo>
                    <a:pt x="1621" y="1385"/>
                  </a:lnTo>
                  <a:lnTo>
                    <a:pt x="1617" y="1380"/>
                  </a:lnTo>
                  <a:lnTo>
                    <a:pt x="1609" y="1385"/>
                  </a:lnTo>
                  <a:lnTo>
                    <a:pt x="1604" y="1385"/>
                  </a:lnTo>
                  <a:lnTo>
                    <a:pt x="1596" y="1385"/>
                  </a:lnTo>
                  <a:lnTo>
                    <a:pt x="1579" y="1389"/>
                  </a:lnTo>
                  <a:lnTo>
                    <a:pt x="1537" y="1397"/>
                  </a:lnTo>
                  <a:lnTo>
                    <a:pt x="1532" y="1397"/>
                  </a:lnTo>
                  <a:lnTo>
                    <a:pt x="1524" y="1397"/>
                  </a:lnTo>
                  <a:lnTo>
                    <a:pt x="1516" y="1397"/>
                  </a:lnTo>
                  <a:lnTo>
                    <a:pt x="1499" y="1402"/>
                  </a:lnTo>
                  <a:lnTo>
                    <a:pt x="1490" y="1402"/>
                  </a:lnTo>
                  <a:lnTo>
                    <a:pt x="1482" y="1402"/>
                  </a:lnTo>
                  <a:lnTo>
                    <a:pt x="1477" y="1402"/>
                  </a:lnTo>
                  <a:lnTo>
                    <a:pt x="1469" y="1397"/>
                  </a:lnTo>
                  <a:lnTo>
                    <a:pt x="1465" y="1393"/>
                  </a:lnTo>
                  <a:lnTo>
                    <a:pt x="1460" y="1393"/>
                  </a:lnTo>
                  <a:lnTo>
                    <a:pt x="1456" y="1389"/>
                  </a:lnTo>
                  <a:lnTo>
                    <a:pt x="1456" y="1385"/>
                  </a:lnTo>
                  <a:lnTo>
                    <a:pt x="1452" y="1380"/>
                  </a:lnTo>
                  <a:lnTo>
                    <a:pt x="1452" y="1376"/>
                  </a:lnTo>
                  <a:lnTo>
                    <a:pt x="1452" y="1372"/>
                  </a:lnTo>
                  <a:lnTo>
                    <a:pt x="1448" y="1368"/>
                  </a:lnTo>
                  <a:lnTo>
                    <a:pt x="1448" y="1351"/>
                  </a:lnTo>
                  <a:lnTo>
                    <a:pt x="1444" y="1342"/>
                  </a:lnTo>
                  <a:lnTo>
                    <a:pt x="1444" y="1330"/>
                  </a:lnTo>
                  <a:lnTo>
                    <a:pt x="1439" y="1325"/>
                  </a:lnTo>
                  <a:lnTo>
                    <a:pt x="1439" y="1317"/>
                  </a:lnTo>
                  <a:lnTo>
                    <a:pt x="1439" y="1308"/>
                  </a:lnTo>
                  <a:lnTo>
                    <a:pt x="1439" y="1296"/>
                  </a:lnTo>
                  <a:lnTo>
                    <a:pt x="1439" y="1292"/>
                  </a:lnTo>
                  <a:lnTo>
                    <a:pt x="1439" y="1287"/>
                  </a:lnTo>
                  <a:lnTo>
                    <a:pt x="1435" y="1283"/>
                  </a:lnTo>
                  <a:lnTo>
                    <a:pt x="1431" y="1279"/>
                  </a:lnTo>
                  <a:lnTo>
                    <a:pt x="1427" y="1275"/>
                  </a:lnTo>
                  <a:lnTo>
                    <a:pt x="1422" y="1275"/>
                  </a:lnTo>
                  <a:lnTo>
                    <a:pt x="1418" y="1270"/>
                  </a:lnTo>
                  <a:lnTo>
                    <a:pt x="1414" y="1270"/>
                  </a:lnTo>
                  <a:lnTo>
                    <a:pt x="1405" y="1266"/>
                  </a:lnTo>
                  <a:lnTo>
                    <a:pt x="1397" y="1266"/>
                  </a:lnTo>
                  <a:lnTo>
                    <a:pt x="1388" y="1262"/>
                  </a:lnTo>
                  <a:lnTo>
                    <a:pt x="1342" y="1249"/>
                  </a:lnTo>
                  <a:lnTo>
                    <a:pt x="1304" y="1241"/>
                  </a:lnTo>
                  <a:lnTo>
                    <a:pt x="1287" y="1232"/>
                  </a:lnTo>
                  <a:lnTo>
                    <a:pt x="1266" y="1228"/>
                  </a:lnTo>
                  <a:lnTo>
                    <a:pt x="1257" y="1224"/>
                  </a:lnTo>
                  <a:lnTo>
                    <a:pt x="1253" y="1224"/>
                  </a:lnTo>
                  <a:lnTo>
                    <a:pt x="1249" y="1224"/>
                  </a:lnTo>
                  <a:lnTo>
                    <a:pt x="1245" y="1220"/>
                  </a:lnTo>
                  <a:lnTo>
                    <a:pt x="1240" y="1220"/>
                  </a:lnTo>
                  <a:lnTo>
                    <a:pt x="1232" y="1220"/>
                  </a:lnTo>
                  <a:lnTo>
                    <a:pt x="1228" y="1224"/>
                  </a:lnTo>
                  <a:lnTo>
                    <a:pt x="1223" y="1224"/>
                  </a:lnTo>
                  <a:lnTo>
                    <a:pt x="1219" y="1224"/>
                  </a:lnTo>
                  <a:lnTo>
                    <a:pt x="1215" y="1228"/>
                  </a:lnTo>
                  <a:lnTo>
                    <a:pt x="1211" y="1228"/>
                  </a:lnTo>
                  <a:lnTo>
                    <a:pt x="1206" y="1232"/>
                  </a:lnTo>
                  <a:lnTo>
                    <a:pt x="1194" y="1241"/>
                  </a:lnTo>
                  <a:lnTo>
                    <a:pt x="1185" y="1245"/>
                  </a:lnTo>
                  <a:lnTo>
                    <a:pt x="1168" y="1262"/>
                  </a:lnTo>
                  <a:lnTo>
                    <a:pt x="1160" y="1270"/>
                  </a:lnTo>
                  <a:lnTo>
                    <a:pt x="1151" y="1279"/>
                  </a:lnTo>
                  <a:lnTo>
                    <a:pt x="1147" y="1283"/>
                  </a:lnTo>
                  <a:lnTo>
                    <a:pt x="1143" y="1287"/>
                  </a:lnTo>
                  <a:lnTo>
                    <a:pt x="1139" y="1296"/>
                  </a:lnTo>
                  <a:lnTo>
                    <a:pt x="1126" y="1304"/>
                  </a:lnTo>
                  <a:lnTo>
                    <a:pt x="1122" y="1313"/>
                  </a:lnTo>
                  <a:lnTo>
                    <a:pt x="1118" y="1321"/>
                  </a:lnTo>
                  <a:lnTo>
                    <a:pt x="1113" y="1325"/>
                  </a:lnTo>
                  <a:lnTo>
                    <a:pt x="1109" y="1334"/>
                  </a:lnTo>
                  <a:lnTo>
                    <a:pt x="1105" y="1342"/>
                  </a:lnTo>
                  <a:lnTo>
                    <a:pt x="1105" y="1351"/>
                  </a:lnTo>
                  <a:lnTo>
                    <a:pt x="1096" y="1372"/>
                  </a:lnTo>
                  <a:lnTo>
                    <a:pt x="1092" y="1380"/>
                  </a:lnTo>
                  <a:lnTo>
                    <a:pt x="1092" y="1385"/>
                  </a:lnTo>
                  <a:lnTo>
                    <a:pt x="1088" y="1393"/>
                  </a:lnTo>
                  <a:lnTo>
                    <a:pt x="1084" y="1397"/>
                  </a:lnTo>
                  <a:lnTo>
                    <a:pt x="1075" y="1419"/>
                  </a:lnTo>
                  <a:lnTo>
                    <a:pt x="1071" y="1427"/>
                  </a:lnTo>
                  <a:lnTo>
                    <a:pt x="1067" y="1436"/>
                  </a:lnTo>
                  <a:lnTo>
                    <a:pt x="1063" y="1444"/>
                  </a:lnTo>
                  <a:lnTo>
                    <a:pt x="1063" y="1448"/>
                  </a:lnTo>
                  <a:lnTo>
                    <a:pt x="1063" y="1452"/>
                  </a:lnTo>
                  <a:lnTo>
                    <a:pt x="1058" y="1461"/>
                  </a:lnTo>
                  <a:lnTo>
                    <a:pt x="1058" y="1469"/>
                  </a:lnTo>
                  <a:lnTo>
                    <a:pt x="1058" y="1474"/>
                  </a:lnTo>
                  <a:lnTo>
                    <a:pt x="1058" y="1478"/>
                  </a:lnTo>
                  <a:lnTo>
                    <a:pt x="1058" y="1486"/>
                  </a:lnTo>
                  <a:lnTo>
                    <a:pt x="1058" y="1491"/>
                  </a:lnTo>
                  <a:lnTo>
                    <a:pt x="1063" y="1516"/>
                  </a:lnTo>
                  <a:lnTo>
                    <a:pt x="1067" y="1529"/>
                  </a:lnTo>
                  <a:lnTo>
                    <a:pt x="1067" y="1541"/>
                  </a:lnTo>
                  <a:lnTo>
                    <a:pt x="1067" y="1550"/>
                  </a:lnTo>
                  <a:lnTo>
                    <a:pt x="1067" y="1563"/>
                  </a:lnTo>
                  <a:lnTo>
                    <a:pt x="1067" y="1575"/>
                  </a:lnTo>
                  <a:lnTo>
                    <a:pt x="1063" y="1588"/>
                  </a:lnTo>
                  <a:lnTo>
                    <a:pt x="1063" y="1601"/>
                  </a:lnTo>
                  <a:lnTo>
                    <a:pt x="1058" y="1601"/>
                  </a:lnTo>
                  <a:lnTo>
                    <a:pt x="1054" y="1601"/>
                  </a:lnTo>
                  <a:lnTo>
                    <a:pt x="1050" y="1601"/>
                  </a:lnTo>
                  <a:lnTo>
                    <a:pt x="1020" y="1596"/>
                  </a:lnTo>
                  <a:lnTo>
                    <a:pt x="991" y="1592"/>
                  </a:lnTo>
                  <a:lnTo>
                    <a:pt x="969" y="1592"/>
                  </a:lnTo>
                  <a:lnTo>
                    <a:pt x="927" y="1588"/>
                  </a:lnTo>
                  <a:lnTo>
                    <a:pt x="919" y="1588"/>
                  </a:lnTo>
                  <a:lnTo>
                    <a:pt x="876" y="1584"/>
                  </a:lnTo>
                  <a:lnTo>
                    <a:pt x="825" y="1579"/>
                  </a:lnTo>
                  <a:lnTo>
                    <a:pt x="796" y="1575"/>
                  </a:lnTo>
                  <a:lnTo>
                    <a:pt x="779" y="1575"/>
                  </a:lnTo>
                  <a:lnTo>
                    <a:pt x="770" y="1571"/>
                  </a:lnTo>
                  <a:lnTo>
                    <a:pt x="766" y="1571"/>
                  </a:lnTo>
                  <a:lnTo>
                    <a:pt x="758" y="1571"/>
                  </a:lnTo>
                  <a:lnTo>
                    <a:pt x="749" y="1567"/>
                  </a:lnTo>
                  <a:lnTo>
                    <a:pt x="745" y="1567"/>
                  </a:lnTo>
                  <a:lnTo>
                    <a:pt x="741" y="1563"/>
                  </a:lnTo>
                  <a:lnTo>
                    <a:pt x="737" y="1558"/>
                  </a:lnTo>
                  <a:lnTo>
                    <a:pt x="732" y="1554"/>
                  </a:lnTo>
                  <a:lnTo>
                    <a:pt x="732" y="1550"/>
                  </a:lnTo>
                  <a:lnTo>
                    <a:pt x="732" y="1541"/>
                  </a:lnTo>
                  <a:lnTo>
                    <a:pt x="732" y="1533"/>
                  </a:lnTo>
                  <a:lnTo>
                    <a:pt x="732" y="1512"/>
                  </a:lnTo>
                  <a:lnTo>
                    <a:pt x="732" y="1507"/>
                  </a:lnTo>
                  <a:lnTo>
                    <a:pt x="732" y="1486"/>
                  </a:lnTo>
                  <a:lnTo>
                    <a:pt x="732" y="1482"/>
                  </a:lnTo>
                  <a:lnTo>
                    <a:pt x="732" y="1474"/>
                  </a:lnTo>
                  <a:lnTo>
                    <a:pt x="728" y="1465"/>
                  </a:lnTo>
                  <a:lnTo>
                    <a:pt x="728" y="1461"/>
                  </a:lnTo>
                  <a:lnTo>
                    <a:pt x="728" y="1457"/>
                  </a:lnTo>
                  <a:lnTo>
                    <a:pt x="724" y="1448"/>
                  </a:lnTo>
                  <a:lnTo>
                    <a:pt x="724" y="1444"/>
                  </a:lnTo>
                  <a:lnTo>
                    <a:pt x="720" y="1440"/>
                  </a:lnTo>
                  <a:lnTo>
                    <a:pt x="720" y="1436"/>
                  </a:lnTo>
                  <a:lnTo>
                    <a:pt x="715" y="1427"/>
                  </a:lnTo>
                  <a:lnTo>
                    <a:pt x="715" y="1423"/>
                  </a:lnTo>
                  <a:lnTo>
                    <a:pt x="715" y="1406"/>
                  </a:lnTo>
                  <a:lnTo>
                    <a:pt x="715" y="1397"/>
                  </a:lnTo>
                  <a:lnTo>
                    <a:pt x="711" y="1389"/>
                  </a:lnTo>
                  <a:lnTo>
                    <a:pt x="715" y="1385"/>
                  </a:lnTo>
                  <a:lnTo>
                    <a:pt x="715" y="1376"/>
                  </a:lnTo>
                  <a:lnTo>
                    <a:pt x="715" y="1368"/>
                  </a:lnTo>
                  <a:lnTo>
                    <a:pt x="715" y="1364"/>
                  </a:lnTo>
                  <a:lnTo>
                    <a:pt x="720" y="1347"/>
                  </a:lnTo>
                  <a:lnTo>
                    <a:pt x="728" y="1313"/>
                  </a:lnTo>
                  <a:lnTo>
                    <a:pt x="728" y="1300"/>
                  </a:lnTo>
                  <a:lnTo>
                    <a:pt x="732" y="1292"/>
                  </a:lnTo>
                  <a:lnTo>
                    <a:pt x="732" y="1287"/>
                  </a:lnTo>
                  <a:lnTo>
                    <a:pt x="732" y="1279"/>
                  </a:lnTo>
                  <a:lnTo>
                    <a:pt x="732" y="1270"/>
                  </a:lnTo>
                  <a:lnTo>
                    <a:pt x="732" y="1266"/>
                  </a:lnTo>
                  <a:lnTo>
                    <a:pt x="732" y="1262"/>
                  </a:lnTo>
                  <a:lnTo>
                    <a:pt x="728" y="1258"/>
                  </a:lnTo>
                  <a:lnTo>
                    <a:pt x="724" y="1249"/>
                  </a:lnTo>
                  <a:lnTo>
                    <a:pt x="724" y="1245"/>
                  </a:lnTo>
                  <a:lnTo>
                    <a:pt x="724" y="1237"/>
                  </a:lnTo>
                  <a:lnTo>
                    <a:pt x="720" y="1232"/>
                  </a:lnTo>
                  <a:lnTo>
                    <a:pt x="715" y="1194"/>
                  </a:lnTo>
                  <a:lnTo>
                    <a:pt x="715" y="1190"/>
                  </a:lnTo>
                  <a:lnTo>
                    <a:pt x="715" y="1186"/>
                  </a:lnTo>
                  <a:lnTo>
                    <a:pt x="715" y="1181"/>
                  </a:lnTo>
                  <a:lnTo>
                    <a:pt x="715" y="1173"/>
                  </a:lnTo>
                  <a:lnTo>
                    <a:pt x="715" y="1169"/>
                  </a:lnTo>
                  <a:lnTo>
                    <a:pt x="715" y="1165"/>
                  </a:lnTo>
                  <a:lnTo>
                    <a:pt x="720" y="1160"/>
                  </a:lnTo>
                  <a:lnTo>
                    <a:pt x="720" y="1156"/>
                  </a:lnTo>
                  <a:lnTo>
                    <a:pt x="724" y="1152"/>
                  </a:lnTo>
                  <a:lnTo>
                    <a:pt x="728" y="1143"/>
                  </a:lnTo>
                  <a:lnTo>
                    <a:pt x="732" y="1139"/>
                  </a:lnTo>
                  <a:lnTo>
                    <a:pt x="737" y="1131"/>
                  </a:lnTo>
                  <a:lnTo>
                    <a:pt x="741" y="1131"/>
                  </a:lnTo>
                  <a:lnTo>
                    <a:pt x="741" y="1126"/>
                  </a:lnTo>
                  <a:lnTo>
                    <a:pt x="741" y="1122"/>
                  </a:lnTo>
                  <a:lnTo>
                    <a:pt x="741" y="1118"/>
                  </a:lnTo>
                  <a:lnTo>
                    <a:pt x="741" y="1114"/>
                  </a:lnTo>
                  <a:lnTo>
                    <a:pt x="737" y="1114"/>
                  </a:lnTo>
                  <a:lnTo>
                    <a:pt x="732" y="1110"/>
                  </a:lnTo>
                  <a:lnTo>
                    <a:pt x="711" y="1097"/>
                  </a:lnTo>
                  <a:lnTo>
                    <a:pt x="707" y="1097"/>
                  </a:lnTo>
                  <a:lnTo>
                    <a:pt x="703" y="1093"/>
                  </a:lnTo>
                  <a:lnTo>
                    <a:pt x="698" y="1088"/>
                  </a:lnTo>
                  <a:lnTo>
                    <a:pt x="690" y="1084"/>
                  </a:lnTo>
                  <a:lnTo>
                    <a:pt x="686" y="1080"/>
                  </a:lnTo>
                  <a:lnTo>
                    <a:pt x="682" y="1076"/>
                  </a:lnTo>
                  <a:lnTo>
                    <a:pt x="669" y="1059"/>
                  </a:lnTo>
                  <a:lnTo>
                    <a:pt x="665" y="1054"/>
                  </a:lnTo>
                  <a:lnTo>
                    <a:pt x="660" y="1050"/>
                  </a:lnTo>
                  <a:lnTo>
                    <a:pt x="652" y="1042"/>
                  </a:lnTo>
                  <a:lnTo>
                    <a:pt x="643" y="1038"/>
                  </a:lnTo>
                  <a:lnTo>
                    <a:pt x="639" y="1033"/>
                  </a:lnTo>
                  <a:lnTo>
                    <a:pt x="635" y="1029"/>
                  </a:lnTo>
                  <a:lnTo>
                    <a:pt x="631" y="1029"/>
                  </a:lnTo>
                  <a:lnTo>
                    <a:pt x="626" y="1029"/>
                  </a:lnTo>
                  <a:lnTo>
                    <a:pt x="622" y="1029"/>
                  </a:lnTo>
                  <a:lnTo>
                    <a:pt x="618" y="1029"/>
                  </a:lnTo>
                  <a:lnTo>
                    <a:pt x="614" y="1029"/>
                  </a:lnTo>
                  <a:lnTo>
                    <a:pt x="610" y="1029"/>
                  </a:lnTo>
                  <a:lnTo>
                    <a:pt x="597" y="1029"/>
                  </a:lnTo>
                  <a:lnTo>
                    <a:pt x="584" y="1029"/>
                  </a:lnTo>
                  <a:lnTo>
                    <a:pt x="567" y="1029"/>
                  </a:lnTo>
                  <a:lnTo>
                    <a:pt x="555" y="1029"/>
                  </a:lnTo>
                  <a:lnTo>
                    <a:pt x="516" y="1033"/>
                  </a:lnTo>
                  <a:lnTo>
                    <a:pt x="491" y="1033"/>
                  </a:lnTo>
                  <a:lnTo>
                    <a:pt x="483" y="1033"/>
                  </a:lnTo>
                  <a:lnTo>
                    <a:pt x="474" y="1033"/>
                  </a:lnTo>
                  <a:lnTo>
                    <a:pt x="466" y="1029"/>
                  </a:lnTo>
                  <a:lnTo>
                    <a:pt x="457" y="1029"/>
                  </a:lnTo>
                  <a:lnTo>
                    <a:pt x="444" y="1025"/>
                  </a:lnTo>
                  <a:lnTo>
                    <a:pt x="428" y="1021"/>
                  </a:lnTo>
                  <a:lnTo>
                    <a:pt x="394" y="1012"/>
                  </a:lnTo>
                  <a:lnTo>
                    <a:pt x="381" y="1008"/>
                  </a:lnTo>
                  <a:lnTo>
                    <a:pt x="360" y="1004"/>
                  </a:lnTo>
                  <a:lnTo>
                    <a:pt x="334" y="995"/>
                  </a:lnTo>
                  <a:lnTo>
                    <a:pt x="301" y="983"/>
                  </a:lnTo>
                  <a:lnTo>
                    <a:pt x="271" y="974"/>
                  </a:lnTo>
                  <a:lnTo>
                    <a:pt x="258" y="970"/>
                  </a:lnTo>
                  <a:lnTo>
                    <a:pt x="245" y="966"/>
                  </a:lnTo>
                  <a:lnTo>
                    <a:pt x="237" y="961"/>
                  </a:lnTo>
                  <a:lnTo>
                    <a:pt x="229" y="957"/>
                  </a:lnTo>
                  <a:lnTo>
                    <a:pt x="224" y="953"/>
                  </a:lnTo>
                  <a:lnTo>
                    <a:pt x="220" y="949"/>
                  </a:lnTo>
                  <a:lnTo>
                    <a:pt x="216" y="949"/>
                  </a:lnTo>
                  <a:lnTo>
                    <a:pt x="212" y="944"/>
                  </a:lnTo>
                  <a:lnTo>
                    <a:pt x="207" y="940"/>
                  </a:lnTo>
                  <a:lnTo>
                    <a:pt x="203" y="936"/>
                  </a:lnTo>
                  <a:lnTo>
                    <a:pt x="203" y="932"/>
                  </a:lnTo>
                  <a:lnTo>
                    <a:pt x="199" y="927"/>
                  </a:lnTo>
                  <a:lnTo>
                    <a:pt x="199" y="923"/>
                  </a:lnTo>
                  <a:lnTo>
                    <a:pt x="199" y="915"/>
                  </a:lnTo>
                  <a:lnTo>
                    <a:pt x="195" y="906"/>
                  </a:lnTo>
                  <a:lnTo>
                    <a:pt x="195" y="898"/>
                  </a:lnTo>
                  <a:lnTo>
                    <a:pt x="195" y="894"/>
                  </a:lnTo>
                  <a:lnTo>
                    <a:pt x="195" y="885"/>
                  </a:lnTo>
                  <a:lnTo>
                    <a:pt x="195" y="877"/>
                  </a:lnTo>
                  <a:lnTo>
                    <a:pt x="195" y="843"/>
                  </a:lnTo>
                  <a:lnTo>
                    <a:pt x="195" y="834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5" y="822"/>
                  </a:lnTo>
                  <a:lnTo>
                    <a:pt x="195" y="813"/>
                  </a:lnTo>
                  <a:lnTo>
                    <a:pt x="190" y="813"/>
                  </a:lnTo>
                  <a:lnTo>
                    <a:pt x="190" y="809"/>
                  </a:lnTo>
                  <a:lnTo>
                    <a:pt x="190" y="805"/>
                  </a:lnTo>
                  <a:lnTo>
                    <a:pt x="186" y="805"/>
                  </a:lnTo>
                  <a:lnTo>
                    <a:pt x="186" y="800"/>
                  </a:lnTo>
                  <a:lnTo>
                    <a:pt x="182" y="796"/>
                  </a:lnTo>
                  <a:lnTo>
                    <a:pt x="178" y="796"/>
                  </a:lnTo>
                  <a:lnTo>
                    <a:pt x="174" y="792"/>
                  </a:lnTo>
                  <a:lnTo>
                    <a:pt x="169" y="792"/>
                  </a:lnTo>
                  <a:lnTo>
                    <a:pt x="161" y="788"/>
                  </a:lnTo>
                  <a:lnTo>
                    <a:pt x="157" y="788"/>
                  </a:lnTo>
                  <a:lnTo>
                    <a:pt x="152" y="784"/>
                  </a:lnTo>
                  <a:lnTo>
                    <a:pt x="144" y="784"/>
                  </a:lnTo>
                  <a:lnTo>
                    <a:pt x="131" y="784"/>
                  </a:lnTo>
                  <a:lnTo>
                    <a:pt x="123" y="779"/>
                  </a:lnTo>
                  <a:lnTo>
                    <a:pt x="114" y="779"/>
                  </a:lnTo>
                  <a:lnTo>
                    <a:pt x="106" y="779"/>
                  </a:lnTo>
                  <a:lnTo>
                    <a:pt x="89" y="775"/>
                  </a:lnTo>
                  <a:lnTo>
                    <a:pt x="59" y="775"/>
                  </a:lnTo>
                  <a:lnTo>
                    <a:pt x="34" y="775"/>
                  </a:lnTo>
                  <a:lnTo>
                    <a:pt x="25" y="771"/>
                  </a:lnTo>
                  <a:lnTo>
                    <a:pt x="13" y="771"/>
                  </a:lnTo>
                  <a:lnTo>
                    <a:pt x="8" y="771"/>
                  </a:lnTo>
                  <a:lnTo>
                    <a:pt x="8" y="767"/>
                  </a:lnTo>
                  <a:lnTo>
                    <a:pt x="17" y="754"/>
                  </a:lnTo>
                  <a:lnTo>
                    <a:pt x="21" y="745"/>
                  </a:lnTo>
                  <a:lnTo>
                    <a:pt x="25" y="737"/>
                  </a:lnTo>
                  <a:lnTo>
                    <a:pt x="30" y="733"/>
                  </a:lnTo>
                  <a:lnTo>
                    <a:pt x="30" y="728"/>
                  </a:lnTo>
                  <a:lnTo>
                    <a:pt x="30" y="724"/>
                  </a:lnTo>
                  <a:lnTo>
                    <a:pt x="34" y="720"/>
                  </a:lnTo>
                  <a:lnTo>
                    <a:pt x="34" y="703"/>
                  </a:lnTo>
                  <a:lnTo>
                    <a:pt x="38" y="695"/>
                  </a:lnTo>
                  <a:lnTo>
                    <a:pt x="38" y="690"/>
                  </a:lnTo>
                  <a:lnTo>
                    <a:pt x="42" y="678"/>
                  </a:lnTo>
                  <a:lnTo>
                    <a:pt x="46" y="665"/>
                  </a:lnTo>
                  <a:lnTo>
                    <a:pt x="46" y="661"/>
                  </a:lnTo>
                  <a:lnTo>
                    <a:pt x="51" y="657"/>
                  </a:lnTo>
                  <a:lnTo>
                    <a:pt x="51" y="648"/>
                  </a:lnTo>
                  <a:lnTo>
                    <a:pt x="55" y="644"/>
                  </a:lnTo>
                  <a:lnTo>
                    <a:pt x="55" y="640"/>
                  </a:lnTo>
                  <a:lnTo>
                    <a:pt x="55" y="635"/>
                  </a:lnTo>
                  <a:lnTo>
                    <a:pt x="55" y="631"/>
                  </a:lnTo>
                  <a:lnTo>
                    <a:pt x="51" y="627"/>
                  </a:lnTo>
                  <a:lnTo>
                    <a:pt x="51" y="623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2" y="618"/>
                  </a:lnTo>
                  <a:lnTo>
                    <a:pt x="30" y="614"/>
                  </a:lnTo>
                  <a:lnTo>
                    <a:pt x="25" y="610"/>
                  </a:lnTo>
                  <a:lnTo>
                    <a:pt x="21" y="610"/>
                  </a:lnTo>
                  <a:lnTo>
                    <a:pt x="21" y="606"/>
                  </a:lnTo>
                  <a:lnTo>
                    <a:pt x="17" y="601"/>
                  </a:lnTo>
                  <a:lnTo>
                    <a:pt x="17" y="597"/>
                  </a:lnTo>
                  <a:lnTo>
                    <a:pt x="13" y="593"/>
                  </a:lnTo>
                  <a:lnTo>
                    <a:pt x="8" y="585"/>
                  </a:lnTo>
                  <a:lnTo>
                    <a:pt x="8" y="576"/>
                  </a:lnTo>
                  <a:lnTo>
                    <a:pt x="4" y="572"/>
                  </a:lnTo>
                  <a:lnTo>
                    <a:pt x="4" y="559"/>
                  </a:lnTo>
                  <a:lnTo>
                    <a:pt x="0" y="555"/>
                  </a:lnTo>
                  <a:lnTo>
                    <a:pt x="0" y="551"/>
                  </a:lnTo>
                  <a:close/>
                  <a:moveTo>
                    <a:pt x="610" y="788"/>
                  </a:moveTo>
                  <a:lnTo>
                    <a:pt x="614" y="788"/>
                  </a:lnTo>
                  <a:lnTo>
                    <a:pt x="618" y="792"/>
                  </a:lnTo>
                  <a:lnTo>
                    <a:pt x="622" y="792"/>
                  </a:lnTo>
                  <a:lnTo>
                    <a:pt x="626" y="796"/>
                  </a:lnTo>
                  <a:lnTo>
                    <a:pt x="635" y="800"/>
                  </a:lnTo>
                  <a:lnTo>
                    <a:pt x="639" y="805"/>
                  </a:lnTo>
                  <a:lnTo>
                    <a:pt x="643" y="809"/>
                  </a:lnTo>
                  <a:lnTo>
                    <a:pt x="652" y="813"/>
                  </a:lnTo>
                  <a:lnTo>
                    <a:pt x="656" y="813"/>
                  </a:lnTo>
                  <a:lnTo>
                    <a:pt x="660" y="813"/>
                  </a:lnTo>
                  <a:lnTo>
                    <a:pt x="665" y="813"/>
                  </a:lnTo>
                  <a:lnTo>
                    <a:pt x="673" y="817"/>
                  </a:lnTo>
                  <a:lnTo>
                    <a:pt x="677" y="817"/>
                  </a:lnTo>
                  <a:lnTo>
                    <a:pt x="682" y="817"/>
                  </a:lnTo>
                  <a:lnTo>
                    <a:pt x="682" y="822"/>
                  </a:lnTo>
                  <a:lnTo>
                    <a:pt x="686" y="822"/>
                  </a:lnTo>
                  <a:lnTo>
                    <a:pt x="686" y="826"/>
                  </a:lnTo>
                  <a:lnTo>
                    <a:pt x="690" y="843"/>
                  </a:lnTo>
                  <a:lnTo>
                    <a:pt x="690" y="851"/>
                  </a:lnTo>
                  <a:lnTo>
                    <a:pt x="694" y="855"/>
                  </a:lnTo>
                  <a:lnTo>
                    <a:pt x="698" y="864"/>
                  </a:lnTo>
                  <a:lnTo>
                    <a:pt x="698" y="868"/>
                  </a:lnTo>
                  <a:lnTo>
                    <a:pt x="703" y="872"/>
                  </a:lnTo>
                  <a:lnTo>
                    <a:pt x="707" y="877"/>
                  </a:lnTo>
                  <a:lnTo>
                    <a:pt x="711" y="881"/>
                  </a:lnTo>
                  <a:lnTo>
                    <a:pt x="715" y="885"/>
                  </a:lnTo>
                  <a:lnTo>
                    <a:pt x="720" y="889"/>
                  </a:lnTo>
                  <a:lnTo>
                    <a:pt x="724" y="889"/>
                  </a:lnTo>
                  <a:lnTo>
                    <a:pt x="728" y="894"/>
                  </a:lnTo>
                  <a:lnTo>
                    <a:pt x="737" y="894"/>
                  </a:lnTo>
                  <a:lnTo>
                    <a:pt x="741" y="898"/>
                  </a:lnTo>
                  <a:lnTo>
                    <a:pt x="745" y="898"/>
                  </a:lnTo>
                  <a:lnTo>
                    <a:pt x="753" y="898"/>
                  </a:lnTo>
                  <a:lnTo>
                    <a:pt x="762" y="898"/>
                  </a:lnTo>
                  <a:lnTo>
                    <a:pt x="766" y="898"/>
                  </a:lnTo>
                  <a:lnTo>
                    <a:pt x="787" y="894"/>
                  </a:lnTo>
                  <a:lnTo>
                    <a:pt x="813" y="894"/>
                  </a:lnTo>
                  <a:lnTo>
                    <a:pt x="830" y="894"/>
                  </a:lnTo>
                  <a:lnTo>
                    <a:pt x="847" y="889"/>
                  </a:lnTo>
                  <a:lnTo>
                    <a:pt x="851" y="889"/>
                  </a:lnTo>
                  <a:lnTo>
                    <a:pt x="855" y="889"/>
                  </a:lnTo>
                  <a:lnTo>
                    <a:pt x="859" y="889"/>
                  </a:lnTo>
                  <a:lnTo>
                    <a:pt x="868" y="894"/>
                  </a:lnTo>
                  <a:lnTo>
                    <a:pt x="876" y="894"/>
                  </a:lnTo>
                  <a:lnTo>
                    <a:pt x="880" y="894"/>
                  </a:lnTo>
                  <a:lnTo>
                    <a:pt x="885" y="889"/>
                  </a:lnTo>
                  <a:lnTo>
                    <a:pt x="889" y="889"/>
                  </a:lnTo>
                  <a:lnTo>
                    <a:pt x="893" y="889"/>
                  </a:lnTo>
                  <a:lnTo>
                    <a:pt x="897" y="885"/>
                  </a:lnTo>
                  <a:lnTo>
                    <a:pt x="897" y="877"/>
                  </a:lnTo>
                  <a:lnTo>
                    <a:pt x="902" y="872"/>
                  </a:lnTo>
                  <a:lnTo>
                    <a:pt x="902" y="864"/>
                  </a:lnTo>
                  <a:lnTo>
                    <a:pt x="906" y="864"/>
                  </a:lnTo>
                  <a:lnTo>
                    <a:pt x="906" y="855"/>
                  </a:lnTo>
                  <a:lnTo>
                    <a:pt x="910" y="855"/>
                  </a:lnTo>
                  <a:lnTo>
                    <a:pt x="910" y="851"/>
                  </a:lnTo>
                  <a:lnTo>
                    <a:pt x="910" y="847"/>
                  </a:lnTo>
                  <a:lnTo>
                    <a:pt x="910" y="843"/>
                  </a:lnTo>
                  <a:lnTo>
                    <a:pt x="910" y="839"/>
                  </a:lnTo>
                  <a:lnTo>
                    <a:pt x="910" y="834"/>
                  </a:lnTo>
                  <a:lnTo>
                    <a:pt x="906" y="830"/>
                  </a:lnTo>
                  <a:lnTo>
                    <a:pt x="906" y="826"/>
                  </a:lnTo>
                  <a:lnTo>
                    <a:pt x="902" y="822"/>
                  </a:lnTo>
                  <a:lnTo>
                    <a:pt x="893" y="817"/>
                  </a:lnTo>
                  <a:lnTo>
                    <a:pt x="893" y="813"/>
                  </a:lnTo>
                  <a:lnTo>
                    <a:pt x="893" y="809"/>
                  </a:lnTo>
                  <a:lnTo>
                    <a:pt x="897" y="805"/>
                  </a:lnTo>
                  <a:lnTo>
                    <a:pt x="906" y="800"/>
                  </a:lnTo>
                  <a:lnTo>
                    <a:pt x="910" y="800"/>
                  </a:lnTo>
                  <a:lnTo>
                    <a:pt x="910" y="796"/>
                  </a:lnTo>
                  <a:lnTo>
                    <a:pt x="914" y="792"/>
                  </a:lnTo>
                  <a:lnTo>
                    <a:pt x="914" y="788"/>
                  </a:lnTo>
                  <a:lnTo>
                    <a:pt x="914" y="771"/>
                  </a:lnTo>
                  <a:lnTo>
                    <a:pt x="919" y="758"/>
                  </a:lnTo>
                  <a:lnTo>
                    <a:pt x="919" y="754"/>
                  </a:lnTo>
                  <a:lnTo>
                    <a:pt x="919" y="750"/>
                  </a:lnTo>
                  <a:lnTo>
                    <a:pt x="919" y="745"/>
                  </a:lnTo>
                  <a:lnTo>
                    <a:pt x="914" y="741"/>
                  </a:lnTo>
                  <a:lnTo>
                    <a:pt x="914" y="737"/>
                  </a:lnTo>
                  <a:lnTo>
                    <a:pt x="910" y="737"/>
                  </a:lnTo>
                  <a:lnTo>
                    <a:pt x="910" y="733"/>
                  </a:lnTo>
                  <a:lnTo>
                    <a:pt x="906" y="733"/>
                  </a:lnTo>
                  <a:lnTo>
                    <a:pt x="897" y="728"/>
                  </a:lnTo>
                  <a:lnTo>
                    <a:pt x="893" y="724"/>
                  </a:lnTo>
                  <a:lnTo>
                    <a:pt x="889" y="724"/>
                  </a:lnTo>
                  <a:lnTo>
                    <a:pt x="889" y="720"/>
                  </a:lnTo>
                  <a:lnTo>
                    <a:pt x="885" y="720"/>
                  </a:lnTo>
                  <a:lnTo>
                    <a:pt x="885" y="716"/>
                  </a:lnTo>
                  <a:lnTo>
                    <a:pt x="885" y="707"/>
                  </a:lnTo>
                  <a:lnTo>
                    <a:pt x="880" y="703"/>
                  </a:lnTo>
                  <a:lnTo>
                    <a:pt x="880" y="690"/>
                  </a:lnTo>
                  <a:lnTo>
                    <a:pt x="880" y="686"/>
                  </a:lnTo>
                  <a:lnTo>
                    <a:pt x="876" y="682"/>
                  </a:lnTo>
                  <a:lnTo>
                    <a:pt x="876" y="678"/>
                  </a:lnTo>
                  <a:lnTo>
                    <a:pt x="872" y="669"/>
                  </a:lnTo>
                  <a:lnTo>
                    <a:pt x="868" y="665"/>
                  </a:lnTo>
                  <a:lnTo>
                    <a:pt x="868" y="661"/>
                  </a:lnTo>
                  <a:lnTo>
                    <a:pt x="868" y="657"/>
                  </a:lnTo>
                  <a:lnTo>
                    <a:pt x="868" y="652"/>
                  </a:lnTo>
                  <a:lnTo>
                    <a:pt x="868" y="648"/>
                  </a:lnTo>
                  <a:lnTo>
                    <a:pt x="872" y="644"/>
                  </a:lnTo>
                  <a:lnTo>
                    <a:pt x="872" y="640"/>
                  </a:lnTo>
                  <a:lnTo>
                    <a:pt x="880" y="627"/>
                  </a:lnTo>
                  <a:lnTo>
                    <a:pt x="880" y="623"/>
                  </a:lnTo>
                  <a:lnTo>
                    <a:pt x="885" y="614"/>
                  </a:lnTo>
                  <a:lnTo>
                    <a:pt x="885" y="610"/>
                  </a:lnTo>
                  <a:lnTo>
                    <a:pt x="880" y="610"/>
                  </a:lnTo>
                  <a:lnTo>
                    <a:pt x="880" y="606"/>
                  </a:lnTo>
                  <a:lnTo>
                    <a:pt x="876" y="601"/>
                  </a:lnTo>
                  <a:lnTo>
                    <a:pt x="872" y="597"/>
                  </a:lnTo>
                  <a:lnTo>
                    <a:pt x="864" y="597"/>
                  </a:lnTo>
                  <a:lnTo>
                    <a:pt x="855" y="593"/>
                  </a:lnTo>
                  <a:lnTo>
                    <a:pt x="851" y="589"/>
                  </a:lnTo>
                  <a:lnTo>
                    <a:pt x="847" y="589"/>
                  </a:lnTo>
                  <a:lnTo>
                    <a:pt x="842" y="589"/>
                  </a:lnTo>
                  <a:lnTo>
                    <a:pt x="838" y="589"/>
                  </a:lnTo>
                  <a:lnTo>
                    <a:pt x="834" y="589"/>
                  </a:lnTo>
                  <a:lnTo>
                    <a:pt x="830" y="589"/>
                  </a:lnTo>
                  <a:lnTo>
                    <a:pt x="825" y="593"/>
                  </a:lnTo>
                  <a:lnTo>
                    <a:pt x="821" y="593"/>
                  </a:lnTo>
                  <a:lnTo>
                    <a:pt x="821" y="597"/>
                  </a:lnTo>
                  <a:lnTo>
                    <a:pt x="817" y="597"/>
                  </a:lnTo>
                  <a:lnTo>
                    <a:pt x="809" y="606"/>
                  </a:lnTo>
                  <a:lnTo>
                    <a:pt x="804" y="610"/>
                  </a:lnTo>
                  <a:lnTo>
                    <a:pt x="800" y="614"/>
                  </a:lnTo>
                  <a:lnTo>
                    <a:pt x="796" y="614"/>
                  </a:lnTo>
                  <a:lnTo>
                    <a:pt x="792" y="614"/>
                  </a:lnTo>
                  <a:lnTo>
                    <a:pt x="787" y="614"/>
                  </a:lnTo>
                  <a:lnTo>
                    <a:pt x="783" y="614"/>
                  </a:lnTo>
                  <a:lnTo>
                    <a:pt x="779" y="614"/>
                  </a:lnTo>
                  <a:lnTo>
                    <a:pt x="775" y="610"/>
                  </a:lnTo>
                  <a:lnTo>
                    <a:pt x="770" y="606"/>
                  </a:lnTo>
                  <a:lnTo>
                    <a:pt x="766" y="606"/>
                  </a:lnTo>
                  <a:lnTo>
                    <a:pt x="766" y="601"/>
                  </a:lnTo>
                  <a:lnTo>
                    <a:pt x="762" y="597"/>
                  </a:lnTo>
                  <a:lnTo>
                    <a:pt x="758" y="597"/>
                  </a:lnTo>
                  <a:lnTo>
                    <a:pt x="753" y="597"/>
                  </a:lnTo>
                  <a:lnTo>
                    <a:pt x="749" y="601"/>
                  </a:lnTo>
                  <a:lnTo>
                    <a:pt x="749" y="606"/>
                  </a:lnTo>
                  <a:lnTo>
                    <a:pt x="745" y="606"/>
                  </a:lnTo>
                  <a:lnTo>
                    <a:pt x="732" y="623"/>
                  </a:lnTo>
                  <a:lnTo>
                    <a:pt x="724" y="635"/>
                  </a:lnTo>
                  <a:lnTo>
                    <a:pt x="720" y="640"/>
                  </a:lnTo>
                  <a:lnTo>
                    <a:pt x="715" y="644"/>
                  </a:lnTo>
                  <a:lnTo>
                    <a:pt x="715" y="648"/>
                  </a:lnTo>
                  <a:lnTo>
                    <a:pt x="711" y="648"/>
                  </a:lnTo>
                  <a:lnTo>
                    <a:pt x="707" y="652"/>
                  </a:lnTo>
                  <a:lnTo>
                    <a:pt x="698" y="657"/>
                  </a:lnTo>
                  <a:lnTo>
                    <a:pt x="694" y="657"/>
                  </a:lnTo>
                  <a:lnTo>
                    <a:pt x="673" y="665"/>
                  </a:lnTo>
                  <a:lnTo>
                    <a:pt x="665" y="669"/>
                  </a:lnTo>
                  <a:lnTo>
                    <a:pt x="660" y="673"/>
                  </a:lnTo>
                  <a:lnTo>
                    <a:pt x="656" y="678"/>
                  </a:lnTo>
                  <a:lnTo>
                    <a:pt x="652" y="682"/>
                  </a:lnTo>
                  <a:lnTo>
                    <a:pt x="652" y="686"/>
                  </a:lnTo>
                  <a:lnTo>
                    <a:pt x="648" y="686"/>
                  </a:lnTo>
                  <a:lnTo>
                    <a:pt x="643" y="695"/>
                  </a:lnTo>
                  <a:lnTo>
                    <a:pt x="639" y="703"/>
                  </a:lnTo>
                  <a:lnTo>
                    <a:pt x="635" y="712"/>
                  </a:lnTo>
                  <a:lnTo>
                    <a:pt x="631" y="728"/>
                  </a:lnTo>
                  <a:lnTo>
                    <a:pt x="626" y="733"/>
                  </a:lnTo>
                  <a:lnTo>
                    <a:pt x="622" y="750"/>
                  </a:lnTo>
                  <a:lnTo>
                    <a:pt x="614" y="775"/>
                  </a:lnTo>
                  <a:lnTo>
                    <a:pt x="610" y="784"/>
                  </a:lnTo>
                  <a:lnTo>
                    <a:pt x="610" y="788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5" name="Freeform 41"/>
            <p:cNvSpPr>
              <a:spLocks noEditPoints="1"/>
            </p:cNvSpPr>
            <p:nvPr/>
          </p:nvSpPr>
          <p:spPr bwMode="auto">
            <a:xfrm>
              <a:off x="1049097" y="2860163"/>
              <a:ext cx="499456" cy="527594"/>
            </a:xfrm>
            <a:custGeom>
              <a:avLst/>
              <a:gdLst>
                <a:gd name="T0" fmla="*/ 59 w 1575"/>
                <a:gd name="T1" fmla="*/ 1232 h 1663"/>
                <a:gd name="T2" fmla="*/ 177 w 1575"/>
                <a:gd name="T3" fmla="*/ 1143 h 1663"/>
                <a:gd name="T4" fmla="*/ 275 w 1575"/>
                <a:gd name="T5" fmla="*/ 1088 h 1663"/>
                <a:gd name="T6" fmla="*/ 461 w 1575"/>
                <a:gd name="T7" fmla="*/ 1050 h 1663"/>
                <a:gd name="T8" fmla="*/ 326 w 1575"/>
                <a:gd name="T9" fmla="*/ 893 h 1663"/>
                <a:gd name="T10" fmla="*/ 220 w 1575"/>
                <a:gd name="T11" fmla="*/ 753 h 1663"/>
                <a:gd name="T12" fmla="*/ 135 w 1575"/>
                <a:gd name="T13" fmla="*/ 766 h 1663"/>
                <a:gd name="T14" fmla="*/ 127 w 1575"/>
                <a:gd name="T15" fmla="*/ 740 h 1663"/>
                <a:gd name="T16" fmla="*/ 122 w 1575"/>
                <a:gd name="T17" fmla="*/ 626 h 1663"/>
                <a:gd name="T18" fmla="*/ 118 w 1575"/>
                <a:gd name="T19" fmla="*/ 525 h 1663"/>
                <a:gd name="T20" fmla="*/ 173 w 1575"/>
                <a:gd name="T21" fmla="*/ 444 h 1663"/>
                <a:gd name="T22" fmla="*/ 165 w 1575"/>
                <a:gd name="T23" fmla="*/ 364 h 1663"/>
                <a:gd name="T24" fmla="*/ 165 w 1575"/>
                <a:gd name="T25" fmla="*/ 275 h 1663"/>
                <a:gd name="T26" fmla="*/ 245 w 1575"/>
                <a:gd name="T27" fmla="*/ 232 h 1663"/>
                <a:gd name="T28" fmla="*/ 321 w 1575"/>
                <a:gd name="T29" fmla="*/ 224 h 1663"/>
                <a:gd name="T30" fmla="*/ 385 w 1575"/>
                <a:gd name="T31" fmla="*/ 207 h 1663"/>
                <a:gd name="T32" fmla="*/ 465 w 1575"/>
                <a:gd name="T33" fmla="*/ 67 h 1663"/>
                <a:gd name="T34" fmla="*/ 626 w 1575"/>
                <a:gd name="T35" fmla="*/ 12 h 1663"/>
                <a:gd name="T36" fmla="*/ 702 w 1575"/>
                <a:gd name="T37" fmla="*/ 42 h 1663"/>
                <a:gd name="T38" fmla="*/ 711 w 1575"/>
                <a:gd name="T39" fmla="*/ 156 h 1663"/>
                <a:gd name="T40" fmla="*/ 813 w 1575"/>
                <a:gd name="T41" fmla="*/ 216 h 1663"/>
                <a:gd name="T42" fmla="*/ 1079 w 1575"/>
                <a:gd name="T43" fmla="*/ 262 h 1663"/>
                <a:gd name="T44" fmla="*/ 1177 w 1575"/>
                <a:gd name="T45" fmla="*/ 287 h 1663"/>
                <a:gd name="T46" fmla="*/ 1253 w 1575"/>
                <a:gd name="T47" fmla="*/ 359 h 1663"/>
                <a:gd name="T48" fmla="*/ 1227 w 1575"/>
                <a:gd name="T49" fmla="*/ 427 h 1663"/>
                <a:gd name="T50" fmla="*/ 1232 w 1575"/>
                <a:gd name="T51" fmla="*/ 580 h 1663"/>
                <a:gd name="T52" fmla="*/ 1240 w 1575"/>
                <a:gd name="T53" fmla="*/ 690 h 1663"/>
                <a:gd name="T54" fmla="*/ 1257 w 1575"/>
                <a:gd name="T55" fmla="*/ 800 h 1663"/>
                <a:gd name="T56" fmla="*/ 1562 w 1575"/>
                <a:gd name="T57" fmla="*/ 834 h 1663"/>
                <a:gd name="T58" fmla="*/ 1570 w 1575"/>
                <a:gd name="T59" fmla="*/ 884 h 1663"/>
                <a:gd name="T60" fmla="*/ 1549 w 1575"/>
                <a:gd name="T61" fmla="*/ 939 h 1663"/>
                <a:gd name="T62" fmla="*/ 1426 w 1575"/>
                <a:gd name="T63" fmla="*/ 914 h 1663"/>
                <a:gd name="T64" fmla="*/ 1329 w 1575"/>
                <a:gd name="T65" fmla="*/ 910 h 1663"/>
                <a:gd name="T66" fmla="*/ 1299 w 1575"/>
                <a:gd name="T67" fmla="*/ 961 h 1663"/>
                <a:gd name="T68" fmla="*/ 1299 w 1575"/>
                <a:gd name="T69" fmla="*/ 1088 h 1663"/>
                <a:gd name="T70" fmla="*/ 1329 w 1575"/>
                <a:gd name="T71" fmla="*/ 1160 h 1663"/>
                <a:gd name="T72" fmla="*/ 1397 w 1575"/>
                <a:gd name="T73" fmla="*/ 1240 h 1663"/>
                <a:gd name="T74" fmla="*/ 1473 w 1575"/>
                <a:gd name="T75" fmla="*/ 1316 h 1663"/>
                <a:gd name="T76" fmla="*/ 1422 w 1575"/>
                <a:gd name="T77" fmla="*/ 1388 h 1663"/>
                <a:gd name="T78" fmla="*/ 1329 w 1575"/>
                <a:gd name="T79" fmla="*/ 1443 h 1663"/>
                <a:gd name="T80" fmla="*/ 1265 w 1575"/>
                <a:gd name="T81" fmla="*/ 1528 h 1663"/>
                <a:gd name="T82" fmla="*/ 923 w 1575"/>
                <a:gd name="T83" fmla="*/ 1490 h 1663"/>
                <a:gd name="T84" fmla="*/ 834 w 1575"/>
                <a:gd name="T85" fmla="*/ 1486 h 1663"/>
                <a:gd name="T86" fmla="*/ 686 w 1575"/>
                <a:gd name="T87" fmla="*/ 1545 h 1663"/>
                <a:gd name="T88" fmla="*/ 546 w 1575"/>
                <a:gd name="T89" fmla="*/ 1596 h 1663"/>
                <a:gd name="T90" fmla="*/ 321 w 1575"/>
                <a:gd name="T91" fmla="*/ 1642 h 1663"/>
                <a:gd name="T92" fmla="*/ 186 w 1575"/>
                <a:gd name="T93" fmla="*/ 1617 h 1663"/>
                <a:gd name="T94" fmla="*/ 76 w 1575"/>
                <a:gd name="T95" fmla="*/ 1591 h 1663"/>
                <a:gd name="T96" fmla="*/ 8 w 1575"/>
                <a:gd name="T97" fmla="*/ 1418 h 1663"/>
                <a:gd name="T98" fmla="*/ 800 w 1575"/>
                <a:gd name="T99" fmla="*/ 1050 h 1663"/>
                <a:gd name="T100" fmla="*/ 829 w 1575"/>
                <a:gd name="T101" fmla="*/ 1164 h 1663"/>
                <a:gd name="T102" fmla="*/ 923 w 1575"/>
                <a:gd name="T103" fmla="*/ 1219 h 1663"/>
                <a:gd name="T104" fmla="*/ 1033 w 1575"/>
                <a:gd name="T105" fmla="*/ 1210 h 1663"/>
                <a:gd name="T106" fmla="*/ 1096 w 1575"/>
                <a:gd name="T107" fmla="*/ 1265 h 1663"/>
                <a:gd name="T108" fmla="*/ 1147 w 1575"/>
                <a:gd name="T109" fmla="*/ 1274 h 1663"/>
                <a:gd name="T110" fmla="*/ 1287 w 1575"/>
                <a:gd name="T111" fmla="*/ 1223 h 1663"/>
                <a:gd name="T112" fmla="*/ 1223 w 1575"/>
                <a:gd name="T113" fmla="*/ 1164 h 1663"/>
                <a:gd name="T114" fmla="*/ 1151 w 1575"/>
                <a:gd name="T115" fmla="*/ 1079 h 1663"/>
                <a:gd name="T116" fmla="*/ 1109 w 1575"/>
                <a:gd name="T117" fmla="*/ 1058 h 1663"/>
                <a:gd name="T118" fmla="*/ 1075 w 1575"/>
                <a:gd name="T119" fmla="*/ 990 h 1663"/>
                <a:gd name="T120" fmla="*/ 1045 w 1575"/>
                <a:gd name="T121" fmla="*/ 931 h 1663"/>
                <a:gd name="T122" fmla="*/ 944 w 1575"/>
                <a:gd name="T123" fmla="*/ 948 h 1663"/>
                <a:gd name="T124" fmla="*/ 796 w 1575"/>
                <a:gd name="T125" fmla="*/ 1024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663">
                  <a:moveTo>
                    <a:pt x="4" y="1321"/>
                  </a:moveTo>
                  <a:lnTo>
                    <a:pt x="0" y="1316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8" y="1304"/>
                  </a:lnTo>
                  <a:lnTo>
                    <a:pt x="8" y="1299"/>
                  </a:lnTo>
                  <a:lnTo>
                    <a:pt x="12" y="1287"/>
                  </a:lnTo>
                  <a:lnTo>
                    <a:pt x="21" y="1278"/>
                  </a:lnTo>
                  <a:lnTo>
                    <a:pt x="25" y="1270"/>
                  </a:lnTo>
                  <a:lnTo>
                    <a:pt x="29" y="1261"/>
                  </a:lnTo>
                  <a:lnTo>
                    <a:pt x="38" y="1257"/>
                  </a:lnTo>
                  <a:lnTo>
                    <a:pt x="42" y="1249"/>
                  </a:lnTo>
                  <a:lnTo>
                    <a:pt x="50" y="1240"/>
                  </a:lnTo>
                  <a:lnTo>
                    <a:pt x="59" y="1232"/>
                  </a:lnTo>
                  <a:lnTo>
                    <a:pt x="67" y="1227"/>
                  </a:lnTo>
                  <a:lnTo>
                    <a:pt x="76" y="1219"/>
                  </a:lnTo>
                  <a:lnTo>
                    <a:pt x="84" y="1210"/>
                  </a:lnTo>
                  <a:lnTo>
                    <a:pt x="89" y="1210"/>
                  </a:lnTo>
                  <a:lnTo>
                    <a:pt x="93" y="1206"/>
                  </a:lnTo>
                  <a:lnTo>
                    <a:pt x="101" y="1202"/>
                  </a:lnTo>
                  <a:lnTo>
                    <a:pt x="122" y="1189"/>
                  </a:lnTo>
                  <a:lnTo>
                    <a:pt x="131" y="1181"/>
                  </a:lnTo>
                  <a:lnTo>
                    <a:pt x="139" y="1177"/>
                  </a:lnTo>
                  <a:lnTo>
                    <a:pt x="144" y="1172"/>
                  </a:lnTo>
                  <a:lnTo>
                    <a:pt x="152" y="1164"/>
                  </a:lnTo>
                  <a:lnTo>
                    <a:pt x="156" y="1160"/>
                  </a:lnTo>
                  <a:lnTo>
                    <a:pt x="165" y="1155"/>
                  </a:lnTo>
                  <a:lnTo>
                    <a:pt x="177" y="1143"/>
                  </a:lnTo>
                  <a:lnTo>
                    <a:pt x="186" y="1134"/>
                  </a:lnTo>
                  <a:lnTo>
                    <a:pt x="190" y="1130"/>
                  </a:lnTo>
                  <a:lnTo>
                    <a:pt x="203" y="1113"/>
                  </a:lnTo>
                  <a:lnTo>
                    <a:pt x="207" y="1109"/>
                  </a:lnTo>
                  <a:lnTo>
                    <a:pt x="211" y="1105"/>
                  </a:lnTo>
                  <a:lnTo>
                    <a:pt x="216" y="1100"/>
                  </a:lnTo>
                  <a:lnTo>
                    <a:pt x="220" y="1096"/>
                  </a:lnTo>
                  <a:lnTo>
                    <a:pt x="228" y="1096"/>
                  </a:lnTo>
                  <a:lnTo>
                    <a:pt x="233" y="1096"/>
                  </a:lnTo>
                  <a:lnTo>
                    <a:pt x="237" y="1092"/>
                  </a:lnTo>
                  <a:lnTo>
                    <a:pt x="241" y="1092"/>
                  </a:lnTo>
                  <a:lnTo>
                    <a:pt x="249" y="1092"/>
                  </a:lnTo>
                  <a:lnTo>
                    <a:pt x="258" y="1092"/>
                  </a:lnTo>
                  <a:lnTo>
                    <a:pt x="275" y="1088"/>
                  </a:lnTo>
                  <a:lnTo>
                    <a:pt x="296" y="1088"/>
                  </a:lnTo>
                  <a:lnTo>
                    <a:pt x="402" y="1083"/>
                  </a:lnTo>
                  <a:lnTo>
                    <a:pt x="419" y="1079"/>
                  </a:lnTo>
                  <a:lnTo>
                    <a:pt x="423" y="1079"/>
                  </a:lnTo>
                  <a:lnTo>
                    <a:pt x="431" y="1079"/>
                  </a:lnTo>
                  <a:lnTo>
                    <a:pt x="436" y="1079"/>
                  </a:lnTo>
                  <a:lnTo>
                    <a:pt x="440" y="1079"/>
                  </a:lnTo>
                  <a:lnTo>
                    <a:pt x="448" y="1075"/>
                  </a:lnTo>
                  <a:lnTo>
                    <a:pt x="453" y="1075"/>
                  </a:lnTo>
                  <a:lnTo>
                    <a:pt x="453" y="1071"/>
                  </a:lnTo>
                  <a:lnTo>
                    <a:pt x="457" y="1066"/>
                  </a:lnTo>
                  <a:lnTo>
                    <a:pt x="461" y="1062"/>
                  </a:lnTo>
                  <a:lnTo>
                    <a:pt x="461" y="1054"/>
                  </a:lnTo>
                  <a:lnTo>
                    <a:pt x="461" y="1050"/>
                  </a:lnTo>
                  <a:lnTo>
                    <a:pt x="457" y="1045"/>
                  </a:lnTo>
                  <a:lnTo>
                    <a:pt x="453" y="1041"/>
                  </a:lnTo>
                  <a:lnTo>
                    <a:pt x="453" y="1033"/>
                  </a:lnTo>
                  <a:lnTo>
                    <a:pt x="448" y="1028"/>
                  </a:lnTo>
                  <a:lnTo>
                    <a:pt x="444" y="1024"/>
                  </a:lnTo>
                  <a:lnTo>
                    <a:pt x="440" y="1016"/>
                  </a:lnTo>
                  <a:lnTo>
                    <a:pt x="427" y="1003"/>
                  </a:lnTo>
                  <a:lnTo>
                    <a:pt x="419" y="995"/>
                  </a:lnTo>
                  <a:lnTo>
                    <a:pt x="398" y="969"/>
                  </a:lnTo>
                  <a:lnTo>
                    <a:pt x="381" y="948"/>
                  </a:lnTo>
                  <a:lnTo>
                    <a:pt x="368" y="935"/>
                  </a:lnTo>
                  <a:lnTo>
                    <a:pt x="360" y="927"/>
                  </a:lnTo>
                  <a:lnTo>
                    <a:pt x="338" y="906"/>
                  </a:lnTo>
                  <a:lnTo>
                    <a:pt x="326" y="893"/>
                  </a:lnTo>
                  <a:lnTo>
                    <a:pt x="313" y="880"/>
                  </a:lnTo>
                  <a:lnTo>
                    <a:pt x="300" y="868"/>
                  </a:lnTo>
                  <a:lnTo>
                    <a:pt x="296" y="859"/>
                  </a:lnTo>
                  <a:lnTo>
                    <a:pt x="283" y="846"/>
                  </a:lnTo>
                  <a:lnTo>
                    <a:pt x="271" y="825"/>
                  </a:lnTo>
                  <a:lnTo>
                    <a:pt x="262" y="812"/>
                  </a:lnTo>
                  <a:lnTo>
                    <a:pt x="258" y="808"/>
                  </a:lnTo>
                  <a:lnTo>
                    <a:pt x="254" y="800"/>
                  </a:lnTo>
                  <a:lnTo>
                    <a:pt x="249" y="791"/>
                  </a:lnTo>
                  <a:lnTo>
                    <a:pt x="241" y="779"/>
                  </a:lnTo>
                  <a:lnTo>
                    <a:pt x="233" y="770"/>
                  </a:lnTo>
                  <a:lnTo>
                    <a:pt x="228" y="762"/>
                  </a:lnTo>
                  <a:lnTo>
                    <a:pt x="224" y="757"/>
                  </a:lnTo>
                  <a:lnTo>
                    <a:pt x="220" y="753"/>
                  </a:lnTo>
                  <a:lnTo>
                    <a:pt x="216" y="753"/>
                  </a:lnTo>
                  <a:lnTo>
                    <a:pt x="211" y="749"/>
                  </a:lnTo>
                  <a:lnTo>
                    <a:pt x="203" y="749"/>
                  </a:lnTo>
                  <a:lnTo>
                    <a:pt x="199" y="749"/>
                  </a:lnTo>
                  <a:lnTo>
                    <a:pt x="194" y="749"/>
                  </a:lnTo>
                  <a:lnTo>
                    <a:pt x="186" y="749"/>
                  </a:lnTo>
                  <a:lnTo>
                    <a:pt x="182" y="753"/>
                  </a:lnTo>
                  <a:lnTo>
                    <a:pt x="177" y="753"/>
                  </a:lnTo>
                  <a:lnTo>
                    <a:pt x="165" y="757"/>
                  </a:lnTo>
                  <a:lnTo>
                    <a:pt x="161" y="762"/>
                  </a:lnTo>
                  <a:lnTo>
                    <a:pt x="152" y="762"/>
                  </a:lnTo>
                  <a:lnTo>
                    <a:pt x="148" y="766"/>
                  </a:lnTo>
                  <a:lnTo>
                    <a:pt x="144" y="766"/>
                  </a:lnTo>
                  <a:lnTo>
                    <a:pt x="135" y="766"/>
                  </a:lnTo>
                  <a:lnTo>
                    <a:pt x="131" y="766"/>
                  </a:lnTo>
                  <a:lnTo>
                    <a:pt x="127" y="762"/>
                  </a:lnTo>
                  <a:lnTo>
                    <a:pt x="122" y="762"/>
                  </a:lnTo>
                  <a:lnTo>
                    <a:pt x="118" y="762"/>
                  </a:lnTo>
                  <a:lnTo>
                    <a:pt x="114" y="757"/>
                  </a:lnTo>
                  <a:lnTo>
                    <a:pt x="110" y="757"/>
                  </a:lnTo>
                  <a:lnTo>
                    <a:pt x="110" y="753"/>
                  </a:lnTo>
                  <a:lnTo>
                    <a:pt x="106" y="749"/>
                  </a:lnTo>
                  <a:lnTo>
                    <a:pt x="110" y="745"/>
                  </a:lnTo>
                  <a:lnTo>
                    <a:pt x="114" y="745"/>
                  </a:lnTo>
                  <a:lnTo>
                    <a:pt x="118" y="745"/>
                  </a:lnTo>
                  <a:lnTo>
                    <a:pt x="122" y="745"/>
                  </a:lnTo>
                  <a:lnTo>
                    <a:pt x="127" y="745"/>
                  </a:lnTo>
                  <a:lnTo>
                    <a:pt x="127" y="740"/>
                  </a:lnTo>
                  <a:lnTo>
                    <a:pt x="131" y="736"/>
                  </a:lnTo>
                  <a:lnTo>
                    <a:pt x="131" y="732"/>
                  </a:lnTo>
                  <a:lnTo>
                    <a:pt x="131" y="728"/>
                  </a:lnTo>
                  <a:lnTo>
                    <a:pt x="131" y="724"/>
                  </a:lnTo>
                  <a:lnTo>
                    <a:pt x="131" y="719"/>
                  </a:lnTo>
                  <a:lnTo>
                    <a:pt x="131" y="707"/>
                  </a:lnTo>
                  <a:lnTo>
                    <a:pt x="131" y="702"/>
                  </a:lnTo>
                  <a:lnTo>
                    <a:pt x="131" y="694"/>
                  </a:lnTo>
                  <a:lnTo>
                    <a:pt x="127" y="677"/>
                  </a:lnTo>
                  <a:lnTo>
                    <a:pt x="127" y="673"/>
                  </a:lnTo>
                  <a:lnTo>
                    <a:pt x="122" y="664"/>
                  </a:lnTo>
                  <a:lnTo>
                    <a:pt x="122" y="660"/>
                  </a:lnTo>
                  <a:lnTo>
                    <a:pt x="122" y="652"/>
                  </a:lnTo>
                  <a:lnTo>
                    <a:pt x="122" y="626"/>
                  </a:lnTo>
                  <a:lnTo>
                    <a:pt x="118" y="601"/>
                  </a:lnTo>
                  <a:lnTo>
                    <a:pt x="118" y="592"/>
                  </a:lnTo>
                  <a:lnTo>
                    <a:pt x="118" y="584"/>
                  </a:lnTo>
                  <a:lnTo>
                    <a:pt x="114" y="571"/>
                  </a:lnTo>
                  <a:lnTo>
                    <a:pt x="114" y="567"/>
                  </a:lnTo>
                  <a:lnTo>
                    <a:pt x="110" y="563"/>
                  </a:lnTo>
                  <a:lnTo>
                    <a:pt x="110" y="558"/>
                  </a:lnTo>
                  <a:lnTo>
                    <a:pt x="110" y="554"/>
                  </a:lnTo>
                  <a:lnTo>
                    <a:pt x="110" y="550"/>
                  </a:lnTo>
                  <a:lnTo>
                    <a:pt x="110" y="541"/>
                  </a:lnTo>
                  <a:lnTo>
                    <a:pt x="110" y="537"/>
                  </a:lnTo>
                  <a:lnTo>
                    <a:pt x="114" y="533"/>
                  </a:lnTo>
                  <a:lnTo>
                    <a:pt x="114" y="529"/>
                  </a:lnTo>
                  <a:lnTo>
                    <a:pt x="118" y="525"/>
                  </a:lnTo>
                  <a:lnTo>
                    <a:pt x="122" y="520"/>
                  </a:lnTo>
                  <a:lnTo>
                    <a:pt x="127" y="512"/>
                  </a:lnTo>
                  <a:lnTo>
                    <a:pt x="139" y="503"/>
                  </a:lnTo>
                  <a:lnTo>
                    <a:pt x="144" y="499"/>
                  </a:lnTo>
                  <a:lnTo>
                    <a:pt x="148" y="491"/>
                  </a:lnTo>
                  <a:lnTo>
                    <a:pt x="152" y="486"/>
                  </a:lnTo>
                  <a:lnTo>
                    <a:pt x="152" y="482"/>
                  </a:lnTo>
                  <a:lnTo>
                    <a:pt x="156" y="478"/>
                  </a:lnTo>
                  <a:lnTo>
                    <a:pt x="161" y="465"/>
                  </a:lnTo>
                  <a:lnTo>
                    <a:pt x="165" y="461"/>
                  </a:lnTo>
                  <a:lnTo>
                    <a:pt x="165" y="457"/>
                  </a:lnTo>
                  <a:lnTo>
                    <a:pt x="169" y="453"/>
                  </a:lnTo>
                  <a:lnTo>
                    <a:pt x="169" y="448"/>
                  </a:lnTo>
                  <a:lnTo>
                    <a:pt x="173" y="444"/>
                  </a:lnTo>
                  <a:lnTo>
                    <a:pt x="182" y="431"/>
                  </a:lnTo>
                  <a:lnTo>
                    <a:pt x="186" y="431"/>
                  </a:lnTo>
                  <a:lnTo>
                    <a:pt x="186" y="427"/>
                  </a:lnTo>
                  <a:lnTo>
                    <a:pt x="190" y="423"/>
                  </a:lnTo>
                  <a:lnTo>
                    <a:pt x="190" y="414"/>
                  </a:lnTo>
                  <a:lnTo>
                    <a:pt x="190" y="410"/>
                  </a:lnTo>
                  <a:lnTo>
                    <a:pt x="190" y="406"/>
                  </a:lnTo>
                  <a:lnTo>
                    <a:pt x="190" y="402"/>
                  </a:lnTo>
                  <a:lnTo>
                    <a:pt x="186" y="393"/>
                  </a:lnTo>
                  <a:lnTo>
                    <a:pt x="182" y="385"/>
                  </a:lnTo>
                  <a:lnTo>
                    <a:pt x="177" y="381"/>
                  </a:lnTo>
                  <a:lnTo>
                    <a:pt x="173" y="376"/>
                  </a:lnTo>
                  <a:lnTo>
                    <a:pt x="169" y="372"/>
                  </a:lnTo>
                  <a:lnTo>
                    <a:pt x="165" y="364"/>
                  </a:lnTo>
                  <a:lnTo>
                    <a:pt x="161" y="355"/>
                  </a:lnTo>
                  <a:lnTo>
                    <a:pt x="156" y="343"/>
                  </a:lnTo>
                  <a:lnTo>
                    <a:pt x="152" y="334"/>
                  </a:lnTo>
                  <a:lnTo>
                    <a:pt x="148" y="326"/>
                  </a:lnTo>
                  <a:lnTo>
                    <a:pt x="148" y="321"/>
                  </a:lnTo>
                  <a:lnTo>
                    <a:pt x="148" y="317"/>
                  </a:lnTo>
                  <a:lnTo>
                    <a:pt x="148" y="309"/>
                  </a:lnTo>
                  <a:lnTo>
                    <a:pt x="148" y="304"/>
                  </a:lnTo>
                  <a:lnTo>
                    <a:pt x="152" y="300"/>
                  </a:lnTo>
                  <a:lnTo>
                    <a:pt x="152" y="296"/>
                  </a:lnTo>
                  <a:lnTo>
                    <a:pt x="156" y="287"/>
                  </a:lnTo>
                  <a:lnTo>
                    <a:pt x="156" y="283"/>
                  </a:lnTo>
                  <a:lnTo>
                    <a:pt x="161" y="279"/>
                  </a:lnTo>
                  <a:lnTo>
                    <a:pt x="165" y="275"/>
                  </a:lnTo>
                  <a:lnTo>
                    <a:pt x="165" y="271"/>
                  </a:lnTo>
                  <a:lnTo>
                    <a:pt x="169" y="271"/>
                  </a:lnTo>
                  <a:lnTo>
                    <a:pt x="173" y="266"/>
                  </a:lnTo>
                  <a:lnTo>
                    <a:pt x="177" y="262"/>
                  </a:lnTo>
                  <a:lnTo>
                    <a:pt x="186" y="258"/>
                  </a:lnTo>
                  <a:lnTo>
                    <a:pt x="194" y="254"/>
                  </a:lnTo>
                  <a:lnTo>
                    <a:pt x="199" y="249"/>
                  </a:lnTo>
                  <a:lnTo>
                    <a:pt x="211" y="245"/>
                  </a:lnTo>
                  <a:lnTo>
                    <a:pt x="220" y="241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7" y="232"/>
                  </a:lnTo>
                  <a:lnTo>
                    <a:pt x="245" y="232"/>
                  </a:lnTo>
                  <a:lnTo>
                    <a:pt x="249" y="232"/>
                  </a:lnTo>
                  <a:lnTo>
                    <a:pt x="254" y="232"/>
                  </a:lnTo>
                  <a:lnTo>
                    <a:pt x="262" y="232"/>
                  </a:lnTo>
                  <a:lnTo>
                    <a:pt x="266" y="237"/>
                  </a:lnTo>
                  <a:lnTo>
                    <a:pt x="275" y="237"/>
                  </a:lnTo>
                  <a:lnTo>
                    <a:pt x="292" y="245"/>
                  </a:lnTo>
                  <a:lnTo>
                    <a:pt x="296" y="245"/>
                  </a:lnTo>
                  <a:lnTo>
                    <a:pt x="300" y="249"/>
                  </a:lnTo>
                  <a:lnTo>
                    <a:pt x="304" y="249"/>
                  </a:lnTo>
                  <a:lnTo>
                    <a:pt x="309" y="249"/>
                  </a:lnTo>
                  <a:lnTo>
                    <a:pt x="313" y="245"/>
                  </a:lnTo>
                  <a:lnTo>
                    <a:pt x="317" y="241"/>
                  </a:lnTo>
                  <a:lnTo>
                    <a:pt x="321" y="228"/>
                  </a:lnTo>
                  <a:lnTo>
                    <a:pt x="321" y="224"/>
                  </a:lnTo>
                  <a:lnTo>
                    <a:pt x="326" y="224"/>
                  </a:lnTo>
                  <a:lnTo>
                    <a:pt x="326" y="220"/>
                  </a:lnTo>
                  <a:lnTo>
                    <a:pt x="330" y="220"/>
                  </a:lnTo>
                  <a:lnTo>
                    <a:pt x="334" y="220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60" y="220"/>
                  </a:lnTo>
                  <a:lnTo>
                    <a:pt x="364" y="220"/>
                  </a:lnTo>
                  <a:lnTo>
                    <a:pt x="368" y="220"/>
                  </a:lnTo>
                  <a:lnTo>
                    <a:pt x="372" y="220"/>
                  </a:lnTo>
                  <a:lnTo>
                    <a:pt x="376" y="216"/>
                  </a:lnTo>
                  <a:lnTo>
                    <a:pt x="381" y="216"/>
                  </a:lnTo>
                  <a:lnTo>
                    <a:pt x="381" y="211"/>
                  </a:lnTo>
                  <a:lnTo>
                    <a:pt x="385" y="207"/>
                  </a:lnTo>
                  <a:lnTo>
                    <a:pt x="389" y="203"/>
                  </a:lnTo>
                  <a:lnTo>
                    <a:pt x="393" y="203"/>
                  </a:lnTo>
                  <a:lnTo>
                    <a:pt x="398" y="194"/>
                  </a:lnTo>
                  <a:lnTo>
                    <a:pt x="402" y="186"/>
                  </a:lnTo>
                  <a:lnTo>
                    <a:pt x="406" y="177"/>
                  </a:lnTo>
                  <a:lnTo>
                    <a:pt x="410" y="169"/>
                  </a:lnTo>
                  <a:lnTo>
                    <a:pt x="427" y="131"/>
                  </a:lnTo>
                  <a:lnTo>
                    <a:pt x="436" y="118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8" y="93"/>
                  </a:lnTo>
                  <a:lnTo>
                    <a:pt x="453" y="84"/>
                  </a:lnTo>
                  <a:lnTo>
                    <a:pt x="461" y="76"/>
                  </a:lnTo>
                  <a:lnTo>
                    <a:pt x="465" y="67"/>
                  </a:lnTo>
                  <a:lnTo>
                    <a:pt x="474" y="59"/>
                  </a:lnTo>
                  <a:lnTo>
                    <a:pt x="487" y="42"/>
                  </a:lnTo>
                  <a:lnTo>
                    <a:pt x="495" y="29"/>
                  </a:lnTo>
                  <a:lnTo>
                    <a:pt x="503" y="21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20" y="4"/>
                  </a:lnTo>
                  <a:lnTo>
                    <a:pt x="525" y="4"/>
                  </a:lnTo>
                  <a:lnTo>
                    <a:pt x="537" y="4"/>
                  </a:lnTo>
                  <a:lnTo>
                    <a:pt x="546" y="8"/>
                  </a:lnTo>
                  <a:lnTo>
                    <a:pt x="571" y="8"/>
                  </a:lnTo>
                  <a:lnTo>
                    <a:pt x="601" y="8"/>
                  </a:lnTo>
                  <a:lnTo>
                    <a:pt x="618" y="12"/>
                  </a:lnTo>
                  <a:lnTo>
                    <a:pt x="626" y="12"/>
                  </a:lnTo>
                  <a:lnTo>
                    <a:pt x="635" y="12"/>
                  </a:lnTo>
                  <a:lnTo>
                    <a:pt x="643" y="17"/>
                  </a:lnTo>
                  <a:lnTo>
                    <a:pt x="656" y="17"/>
                  </a:lnTo>
                  <a:lnTo>
                    <a:pt x="664" y="17"/>
                  </a:lnTo>
                  <a:lnTo>
                    <a:pt x="669" y="21"/>
                  </a:lnTo>
                  <a:lnTo>
                    <a:pt x="673" y="21"/>
                  </a:lnTo>
                  <a:lnTo>
                    <a:pt x="681" y="25"/>
                  </a:lnTo>
                  <a:lnTo>
                    <a:pt x="686" y="25"/>
                  </a:lnTo>
                  <a:lnTo>
                    <a:pt x="690" y="29"/>
                  </a:lnTo>
                  <a:lnTo>
                    <a:pt x="694" y="29"/>
                  </a:lnTo>
                  <a:lnTo>
                    <a:pt x="698" y="33"/>
                  </a:lnTo>
                  <a:lnTo>
                    <a:pt x="698" y="38"/>
                  </a:lnTo>
                  <a:lnTo>
                    <a:pt x="702" y="38"/>
                  </a:lnTo>
                  <a:lnTo>
                    <a:pt x="702" y="42"/>
                  </a:lnTo>
                  <a:lnTo>
                    <a:pt x="702" y="46"/>
                  </a:lnTo>
                  <a:lnTo>
                    <a:pt x="707" y="46"/>
                  </a:lnTo>
                  <a:lnTo>
                    <a:pt x="707" y="55"/>
                  </a:lnTo>
                  <a:lnTo>
                    <a:pt x="707" y="59"/>
                  </a:lnTo>
                  <a:lnTo>
                    <a:pt x="707" y="63"/>
                  </a:lnTo>
                  <a:lnTo>
                    <a:pt x="707" y="67"/>
                  </a:lnTo>
                  <a:lnTo>
                    <a:pt x="707" y="76"/>
                  </a:lnTo>
                  <a:lnTo>
                    <a:pt x="707" y="110"/>
                  </a:lnTo>
                  <a:lnTo>
                    <a:pt x="707" y="118"/>
                  </a:lnTo>
                  <a:lnTo>
                    <a:pt x="707" y="127"/>
                  </a:lnTo>
                  <a:lnTo>
                    <a:pt x="707" y="131"/>
                  </a:lnTo>
                  <a:lnTo>
                    <a:pt x="707" y="139"/>
                  </a:lnTo>
                  <a:lnTo>
                    <a:pt x="711" y="148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7"/>
                  </a:lnTo>
                  <a:lnTo>
                    <a:pt x="728" y="182"/>
                  </a:lnTo>
                  <a:lnTo>
                    <a:pt x="732" y="182"/>
                  </a:lnTo>
                  <a:lnTo>
                    <a:pt x="736" y="186"/>
                  </a:lnTo>
                  <a:lnTo>
                    <a:pt x="741" y="190"/>
                  </a:lnTo>
                  <a:lnTo>
                    <a:pt x="749" y="194"/>
                  </a:lnTo>
                  <a:lnTo>
                    <a:pt x="757" y="199"/>
                  </a:lnTo>
                  <a:lnTo>
                    <a:pt x="770" y="203"/>
                  </a:lnTo>
                  <a:lnTo>
                    <a:pt x="783" y="207"/>
                  </a:lnTo>
                  <a:lnTo>
                    <a:pt x="813" y="216"/>
                  </a:lnTo>
                  <a:lnTo>
                    <a:pt x="846" y="228"/>
                  </a:lnTo>
                  <a:lnTo>
                    <a:pt x="872" y="237"/>
                  </a:lnTo>
                  <a:lnTo>
                    <a:pt x="893" y="241"/>
                  </a:lnTo>
                  <a:lnTo>
                    <a:pt x="906" y="245"/>
                  </a:lnTo>
                  <a:lnTo>
                    <a:pt x="940" y="254"/>
                  </a:lnTo>
                  <a:lnTo>
                    <a:pt x="956" y="258"/>
                  </a:lnTo>
                  <a:lnTo>
                    <a:pt x="969" y="262"/>
                  </a:lnTo>
                  <a:lnTo>
                    <a:pt x="978" y="262"/>
                  </a:lnTo>
                  <a:lnTo>
                    <a:pt x="986" y="266"/>
                  </a:lnTo>
                  <a:lnTo>
                    <a:pt x="995" y="266"/>
                  </a:lnTo>
                  <a:lnTo>
                    <a:pt x="1003" y="266"/>
                  </a:lnTo>
                  <a:lnTo>
                    <a:pt x="1028" y="266"/>
                  </a:lnTo>
                  <a:lnTo>
                    <a:pt x="1067" y="262"/>
                  </a:lnTo>
                  <a:lnTo>
                    <a:pt x="1079" y="262"/>
                  </a:lnTo>
                  <a:lnTo>
                    <a:pt x="1096" y="262"/>
                  </a:lnTo>
                  <a:lnTo>
                    <a:pt x="1109" y="262"/>
                  </a:lnTo>
                  <a:lnTo>
                    <a:pt x="1122" y="262"/>
                  </a:lnTo>
                  <a:lnTo>
                    <a:pt x="1126" y="262"/>
                  </a:lnTo>
                  <a:lnTo>
                    <a:pt x="1130" y="262"/>
                  </a:lnTo>
                  <a:lnTo>
                    <a:pt x="1134" y="262"/>
                  </a:lnTo>
                  <a:lnTo>
                    <a:pt x="1138" y="262"/>
                  </a:lnTo>
                  <a:lnTo>
                    <a:pt x="1143" y="262"/>
                  </a:lnTo>
                  <a:lnTo>
                    <a:pt x="1147" y="262"/>
                  </a:lnTo>
                  <a:lnTo>
                    <a:pt x="1151" y="266"/>
                  </a:lnTo>
                  <a:lnTo>
                    <a:pt x="1155" y="271"/>
                  </a:lnTo>
                  <a:lnTo>
                    <a:pt x="1164" y="275"/>
                  </a:lnTo>
                  <a:lnTo>
                    <a:pt x="1172" y="283"/>
                  </a:lnTo>
                  <a:lnTo>
                    <a:pt x="1177" y="287"/>
                  </a:lnTo>
                  <a:lnTo>
                    <a:pt x="1181" y="292"/>
                  </a:lnTo>
                  <a:lnTo>
                    <a:pt x="1194" y="309"/>
                  </a:lnTo>
                  <a:lnTo>
                    <a:pt x="1198" y="313"/>
                  </a:lnTo>
                  <a:lnTo>
                    <a:pt x="1202" y="317"/>
                  </a:lnTo>
                  <a:lnTo>
                    <a:pt x="1210" y="321"/>
                  </a:lnTo>
                  <a:lnTo>
                    <a:pt x="1215" y="326"/>
                  </a:lnTo>
                  <a:lnTo>
                    <a:pt x="1219" y="330"/>
                  </a:lnTo>
                  <a:lnTo>
                    <a:pt x="1223" y="330"/>
                  </a:lnTo>
                  <a:lnTo>
                    <a:pt x="1244" y="343"/>
                  </a:lnTo>
                  <a:lnTo>
                    <a:pt x="1249" y="347"/>
                  </a:lnTo>
                  <a:lnTo>
                    <a:pt x="1253" y="347"/>
                  </a:lnTo>
                  <a:lnTo>
                    <a:pt x="1253" y="351"/>
                  </a:lnTo>
                  <a:lnTo>
                    <a:pt x="1253" y="355"/>
                  </a:lnTo>
                  <a:lnTo>
                    <a:pt x="1253" y="359"/>
                  </a:lnTo>
                  <a:lnTo>
                    <a:pt x="1253" y="364"/>
                  </a:lnTo>
                  <a:lnTo>
                    <a:pt x="1249" y="364"/>
                  </a:lnTo>
                  <a:lnTo>
                    <a:pt x="1244" y="372"/>
                  </a:lnTo>
                  <a:lnTo>
                    <a:pt x="1240" y="376"/>
                  </a:lnTo>
                  <a:lnTo>
                    <a:pt x="1236" y="385"/>
                  </a:lnTo>
                  <a:lnTo>
                    <a:pt x="1232" y="389"/>
                  </a:lnTo>
                  <a:lnTo>
                    <a:pt x="1232" y="393"/>
                  </a:lnTo>
                  <a:lnTo>
                    <a:pt x="1227" y="398"/>
                  </a:lnTo>
                  <a:lnTo>
                    <a:pt x="1227" y="402"/>
                  </a:lnTo>
                  <a:lnTo>
                    <a:pt x="1227" y="406"/>
                  </a:lnTo>
                  <a:lnTo>
                    <a:pt x="1227" y="414"/>
                  </a:lnTo>
                  <a:lnTo>
                    <a:pt x="1227" y="419"/>
                  </a:lnTo>
                  <a:lnTo>
                    <a:pt x="1227" y="423"/>
                  </a:lnTo>
                  <a:lnTo>
                    <a:pt x="1227" y="427"/>
                  </a:lnTo>
                  <a:lnTo>
                    <a:pt x="1232" y="465"/>
                  </a:lnTo>
                  <a:lnTo>
                    <a:pt x="1236" y="470"/>
                  </a:lnTo>
                  <a:lnTo>
                    <a:pt x="1236" y="478"/>
                  </a:lnTo>
                  <a:lnTo>
                    <a:pt x="1236" y="482"/>
                  </a:lnTo>
                  <a:lnTo>
                    <a:pt x="1240" y="491"/>
                  </a:lnTo>
                  <a:lnTo>
                    <a:pt x="1244" y="495"/>
                  </a:lnTo>
                  <a:lnTo>
                    <a:pt x="1244" y="499"/>
                  </a:lnTo>
                  <a:lnTo>
                    <a:pt x="1244" y="503"/>
                  </a:lnTo>
                  <a:lnTo>
                    <a:pt x="1244" y="512"/>
                  </a:lnTo>
                  <a:lnTo>
                    <a:pt x="1244" y="520"/>
                  </a:lnTo>
                  <a:lnTo>
                    <a:pt x="1244" y="525"/>
                  </a:lnTo>
                  <a:lnTo>
                    <a:pt x="1240" y="533"/>
                  </a:lnTo>
                  <a:lnTo>
                    <a:pt x="1240" y="546"/>
                  </a:lnTo>
                  <a:lnTo>
                    <a:pt x="1232" y="580"/>
                  </a:lnTo>
                  <a:lnTo>
                    <a:pt x="1227" y="597"/>
                  </a:lnTo>
                  <a:lnTo>
                    <a:pt x="1227" y="601"/>
                  </a:lnTo>
                  <a:lnTo>
                    <a:pt x="1227" y="609"/>
                  </a:lnTo>
                  <a:lnTo>
                    <a:pt x="1227" y="618"/>
                  </a:lnTo>
                  <a:lnTo>
                    <a:pt x="1223" y="622"/>
                  </a:lnTo>
                  <a:lnTo>
                    <a:pt x="1227" y="630"/>
                  </a:lnTo>
                  <a:lnTo>
                    <a:pt x="1227" y="639"/>
                  </a:lnTo>
                  <a:lnTo>
                    <a:pt x="1227" y="656"/>
                  </a:lnTo>
                  <a:lnTo>
                    <a:pt x="1227" y="660"/>
                  </a:lnTo>
                  <a:lnTo>
                    <a:pt x="1232" y="669"/>
                  </a:lnTo>
                  <a:lnTo>
                    <a:pt x="1232" y="673"/>
                  </a:lnTo>
                  <a:lnTo>
                    <a:pt x="1236" y="677"/>
                  </a:lnTo>
                  <a:lnTo>
                    <a:pt x="1236" y="681"/>
                  </a:lnTo>
                  <a:lnTo>
                    <a:pt x="1240" y="690"/>
                  </a:lnTo>
                  <a:lnTo>
                    <a:pt x="1240" y="694"/>
                  </a:lnTo>
                  <a:lnTo>
                    <a:pt x="1240" y="698"/>
                  </a:lnTo>
                  <a:lnTo>
                    <a:pt x="1244" y="707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40"/>
                  </a:lnTo>
                  <a:lnTo>
                    <a:pt x="1244" y="745"/>
                  </a:lnTo>
                  <a:lnTo>
                    <a:pt x="1244" y="766"/>
                  </a:lnTo>
                  <a:lnTo>
                    <a:pt x="1244" y="774"/>
                  </a:lnTo>
                  <a:lnTo>
                    <a:pt x="1244" y="783"/>
                  </a:lnTo>
                  <a:lnTo>
                    <a:pt x="1244" y="787"/>
                  </a:lnTo>
                  <a:lnTo>
                    <a:pt x="1249" y="791"/>
                  </a:lnTo>
                  <a:lnTo>
                    <a:pt x="1253" y="796"/>
                  </a:lnTo>
                  <a:lnTo>
                    <a:pt x="1257" y="800"/>
                  </a:lnTo>
                  <a:lnTo>
                    <a:pt x="1261" y="800"/>
                  </a:lnTo>
                  <a:lnTo>
                    <a:pt x="1270" y="804"/>
                  </a:lnTo>
                  <a:lnTo>
                    <a:pt x="1278" y="804"/>
                  </a:lnTo>
                  <a:lnTo>
                    <a:pt x="1282" y="804"/>
                  </a:lnTo>
                  <a:lnTo>
                    <a:pt x="1291" y="808"/>
                  </a:lnTo>
                  <a:lnTo>
                    <a:pt x="1308" y="808"/>
                  </a:lnTo>
                  <a:lnTo>
                    <a:pt x="1337" y="812"/>
                  </a:lnTo>
                  <a:lnTo>
                    <a:pt x="1388" y="817"/>
                  </a:lnTo>
                  <a:lnTo>
                    <a:pt x="1431" y="821"/>
                  </a:lnTo>
                  <a:lnTo>
                    <a:pt x="1439" y="821"/>
                  </a:lnTo>
                  <a:lnTo>
                    <a:pt x="1481" y="825"/>
                  </a:lnTo>
                  <a:lnTo>
                    <a:pt x="1503" y="825"/>
                  </a:lnTo>
                  <a:lnTo>
                    <a:pt x="1532" y="829"/>
                  </a:lnTo>
                  <a:lnTo>
                    <a:pt x="1562" y="834"/>
                  </a:lnTo>
                  <a:lnTo>
                    <a:pt x="1566" y="834"/>
                  </a:lnTo>
                  <a:lnTo>
                    <a:pt x="1570" y="834"/>
                  </a:lnTo>
                  <a:lnTo>
                    <a:pt x="1575" y="834"/>
                  </a:lnTo>
                  <a:lnTo>
                    <a:pt x="1575" y="838"/>
                  </a:lnTo>
                  <a:lnTo>
                    <a:pt x="1575" y="842"/>
                  </a:lnTo>
                  <a:lnTo>
                    <a:pt x="1575" y="846"/>
                  </a:lnTo>
                  <a:lnTo>
                    <a:pt x="1575" y="851"/>
                  </a:lnTo>
                  <a:lnTo>
                    <a:pt x="1575" y="855"/>
                  </a:lnTo>
                  <a:lnTo>
                    <a:pt x="1575" y="863"/>
                  </a:lnTo>
                  <a:lnTo>
                    <a:pt x="1575" y="868"/>
                  </a:lnTo>
                  <a:lnTo>
                    <a:pt x="1575" y="872"/>
                  </a:lnTo>
                  <a:lnTo>
                    <a:pt x="1575" y="876"/>
                  </a:lnTo>
                  <a:lnTo>
                    <a:pt x="1570" y="880"/>
                  </a:lnTo>
                  <a:lnTo>
                    <a:pt x="1570" y="884"/>
                  </a:lnTo>
                  <a:lnTo>
                    <a:pt x="1566" y="893"/>
                  </a:lnTo>
                  <a:lnTo>
                    <a:pt x="1562" y="901"/>
                  </a:lnTo>
                  <a:lnTo>
                    <a:pt x="1562" y="906"/>
                  </a:lnTo>
                  <a:lnTo>
                    <a:pt x="1562" y="910"/>
                  </a:lnTo>
                  <a:lnTo>
                    <a:pt x="1562" y="918"/>
                  </a:lnTo>
                  <a:lnTo>
                    <a:pt x="1566" y="918"/>
                  </a:lnTo>
                  <a:lnTo>
                    <a:pt x="1566" y="923"/>
                  </a:lnTo>
                  <a:lnTo>
                    <a:pt x="1566" y="927"/>
                  </a:lnTo>
                  <a:lnTo>
                    <a:pt x="1562" y="927"/>
                  </a:lnTo>
                  <a:lnTo>
                    <a:pt x="1562" y="931"/>
                  </a:lnTo>
                  <a:lnTo>
                    <a:pt x="1558" y="935"/>
                  </a:lnTo>
                  <a:lnTo>
                    <a:pt x="1553" y="935"/>
                  </a:lnTo>
                  <a:lnTo>
                    <a:pt x="1553" y="939"/>
                  </a:lnTo>
                  <a:lnTo>
                    <a:pt x="1549" y="939"/>
                  </a:lnTo>
                  <a:lnTo>
                    <a:pt x="1545" y="939"/>
                  </a:lnTo>
                  <a:lnTo>
                    <a:pt x="1519" y="939"/>
                  </a:lnTo>
                  <a:lnTo>
                    <a:pt x="1507" y="939"/>
                  </a:lnTo>
                  <a:lnTo>
                    <a:pt x="1503" y="939"/>
                  </a:lnTo>
                  <a:lnTo>
                    <a:pt x="1494" y="935"/>
                  </a:lnTo>
                  <a:lnTo>
                    <a:pt x="1486" y="935"/>
                  </a:lnTo>
                  <a:lnTo>
                    <a:pt x="1477" y="935"/>
                  </a:lnTo>
                  <a:lnTo>
                    <a:pt x="1464" y="931"/>
                  </a:lnTo>
                  <a:lnTo>
                    <a:pt x="1448" y="923"/>
                  </a:lnTo>
                  <a:lnTo>
                    <a:pt x="1443" y="923"/>
                  </a:lnTo>
                  <a:lnTo>
                    <a:pt x="1439" y="923"/>
                  </a:lnTo>
                  <a:lnTo>
                    <a:pt x="1435" y="918"/>
                  </a:lnTo>
                  <a:lnTo>
                    <a:pt x="1431" y="918"/>
                  </a:lnTo>
                  <a:lnTo>
                    <a:pt x="1426" y="914"/>
                  </a:lnTo>
                  <a:lnTo>
                    <a:pt x="1422" y="910"/>
                  </a:lnTo>
                  <a:lnTo>
                    <a:pt x="1405" y="901"/>
                  </a:lnTo>
                  <a:lnTo>
                    <a:pt x="1401" y="897"/>
                  </a:lnTo>
                  <a:lnTo>
                    <a:pt x="1397" y="893"/>
                  </a:lnTo>
                  <a:lnTo>
                    <a:pt x="1392" y="889"/>
                  </a:lnTo>
                  <a:lnTo>
                    <a:pt x="1384" y="889"/>
                  </a:lnTo>
                  <a:lnTo>
                    <a:pt x="1380" y="889"/>
                  </a:lnTo>
                  <a:lnTo>
                    <a:pt x="1376" y="889"/>
                  </a:lnTo>
                  <a:lnTo>
                    <a:pt x="1371" y="889"/>
                  </a:lnTo>
                  <a:lnTo>
                    <a:pt x="1363" y="893"/>
                  </a:lnTo>
                  <a:lnTo>
                    <a:pt x="1359" y="893"/>
                  </a:lnTo>
                  <a:lnTo>
                    <a:pt x="1354" y="897"/>
                  </a:lnTo>
                  <a:lnTo>
                    <a:pt x="1346" y="901"/>
                  </a:lnTo>
                  <a:lnTo>
                    <a:pt x="1329" y="910"/>
                  </a:lnTo>
                  <a:lnTo>
                    <a:pt x="1325" y="914"/>
                  </a:lnTo>
                  <a:lnTo>
                    <a:pt x="1321" y="918"/>
                  </a:lnTo>
                  <a:lnTo>
                    <a:pt x="1316" y="918"/>
                  </a:lnTo>
                  <a:lnTo>
                    <a:pt x="1316" y="923"/>
                  </a:lnTo>
                  <a:lnTo>
                    <a:pt x="1312" y="923"/>
                  </a:lnTo>
                  <a:lnTo>
                    <a:pt x="1312" y="927"/>
                  </a:lnTo>
                  <a:lnTo>
                    <a:pt x="1308" y="927"/>
                  </a:lnTo>
                  <a:lnTo>
                    <a:pt x="1308" y="931"/>
                  </a:lnTo>
                  <a:lnTo>
                    <a:pt x="1308" y="935"/>
                  </a:lnTo>
                  <a:lnTo>
                    <a:pt x="1308" y="939"/>
                  </a:lnTo>
                  <a:lnTo>
                    <a:pt x="1308" y="948"/>
                  </a:lnTo>
                  <a:lnTo>
                    <a:pt x="1304" y="952"/>
                  </a:lnTo>
                  <a:lnTo>
                    <a:pt x="1304" y="956"/>
                  </a:lnTo>
                  <a:lnTo>
                    <a:pt x="1299" y="961"/>
                  </a:lnTo>
                  <a:lnTo>
                    <a:pt x="1299" y="965"/>
                  </a:lnTo>
                  <a:lnTo>
                    <a:pt x="1299" y="969"/>
                  </a:lnTo>
                  <a:lnTo>
                    <a:pt x="1304" y="978"/>
                  </a:lnTo>
                  <a:lnTo>
                    <a:pt x="1304" y="982"/>
                  </a:lnTo>
                  <a:lnTo>
                    <a:pt x="1304" y="986"/>
                  </a:lnTo>
                  <a:lnTo>
                    <a:pt x="1304" y="990"/>
                  </a:lnTo>
                  <a:lnTo>
                    <a:pt x="1304" y="995"/>
                  </a:lnTo>
                  <a:lnTo>
                    <a:pt x="1304" y="1003"/>
                  </a:lnTo>
                  <a:lnTo>
                    <a:pt x="1304" y="1007"/>
                  </a:lnTo>
                  <a:lnTo>
                    <a:pt x="1304" y="1016"/>
                  </a:lnTo>
                  <a:lnTo>
                    <a:pt x="1304" y="1033"/>
                  </a:lnTo>
                  <a:lnTo>
                    <a:pt x="1299" y="1066"/>
                  </a:lnTo>
                  <a:lnTo>
                    <a:pt x="1299" y="1079"/>
                  </a:lnTo>
                  <a:lnTo>
                    <a:pt x="1299" y="1088"/>
                  </a:lnTo>
                  <a:lnTo>
                    <a:pt x="1299" y="1092"/>
                  </a:lnTo>
                  <a:lnTo>
                    <a:pt x="1299" y="1100"/>
                  </a:lnTo>
                  <a:lnTo>
                    <a:pt x="1299" y="1105"/>
                  </a:lnTo>
                  <a:lnTo>
                    <a:pt x="1299" y="1113"/>
                  </a:lnTo>
                  <a:lnTo>
                    <a:pt x="1304" y="1117"/>
                  </a:lnTo>
                  <a:lnTo>
                    <a:pt x="1304" y="1122"/>
                  </a:lnTo>
                  <a:lnTo>
                    <a:pt x="1308" y="1122"/>
                  </a:lnTo>
                  <a:lnTo>
                    <a:pt x="1312" y="1126"/>
                  </a:lnTo>
                  <a:lnTo>
                    <a:pt x="1316" y="1134"/>
                  </a:lnTo>
                  <a:lnTo>
                    <a:pt x="1321" y="1138"/>
                  </a:lnTo>
                  <a:lnTo>
                    <a:pt x="1325" y="1143"/>
                  </a:lnTo>
                  <a:lnTo>
                    <a:pt x="1325" y="1147"/>
                  </a:lnTo>
                  <a:lnTo>
                    <a:pt x="1329" y="1151"/>
                  </a:lnTo>
                  <a:lnTo>
                    <a:pt x="1329" y="1160"/>
                  </a:lnTo>
                  <a:lnTo>
                    <a:pt x="1333" y="1164"/>
                  </a:lnTo>
                  <a:lnTo>
                    <a:pt x="1342" y="1181"/>
                  </a:lnTo>
                  <a:lnTo>
                    <a:pt x="1342" y="1185"/>
                  </a:lnTo>
                  <a:lnTo>
                    <a:pt x="1346" y="1198"/>
                  </a:lnTo>
                  <a:lnTo>
                    <a:pt x="1350" y="1202"/>
                  </a:lnTo>
                  <a:lnTo>
                    <a:pt x="1350" y="1206"/>
                  </a:lnTo>
                  <a:lnTo>
                    <a:pt x="1354" y="1210"/>
                  </a:lnTo>
                  <a:lnTo>
                    <a:pt x="1359" y="1215"/>
                  </a:lnTo>
                  <a:lnTo>
                    <a:pt x="1363" y="1219"/>
                  </a:lnTo>
                  <a:lnTo>
                    <a:pt x="1367" y="1223"/>
                  </a:lnTo>
                  <a:lnTo>
                    <a:pt x="1376" y="1227"/>
                  </a:lnTo>
                  <a:lnTo>
                    <a:pt x="1380" y="1232"/>
                  </a:lnTo>
                  <a:lnTo>
                    <a:pt x="1388" y="1236"/>
                  </a:lnTo>
                  <a:lnTo>
                    <a:pt x="1397" y="1240"/>
                  </a:lnTo>
                  <a:lnTo>
                    <a:pt x="1431" y="1253"/>
                  </a:lnTo>
                  <a:lnTo>
                    <a:pt x="1443" y="1261"/>
                  </a:lnTo>
                  <a:lnTo>
                    <a:pt x="1452" y="1265"/>
                  </a:lnTo>
                  <a:lnTo>
                    <a:pt x="1456" y="1270"/>
                  </a:lnTo>
                  <a:lnTo>
                    <a:pt x="1464" y="1274"/>
                  </a:lnTo>
                  <a:lnTo>
                    <a:pt x="1469" y="1278"/>
                  </a:lnTo>
                  <a:lnTo>
                    <a:pt x="1473" y="1282"/>
                  </a:lnTo>
                  <a:lnTo>
                    <a:pt x="1477" y="1287"/>
                  </a:lnTo>
                  <a:lnTo>
                    <a:pt x="1477" y="1291"/>
                  </a:lnTo>
                  <a:lnTo>
                    <a:pt x="1477" y="1295"/>
                  </a:lnTo>
                  <a:lnTo>
                    <a:pt x="1477" y="1299"/>
                  </a:lnTo>
                  <a:lnTo>
                    <a:pt x="1477" y="1304"/>
                  </a:lnTo>
                  <a:lnTo>
                    <a:pt x="1477" y="1312"/>
                  </a:lnTo>
                  <a:lnTo>
                    <a:pt x="1473" y="1316"/>
                  </a:lnTo>
                  <a:lnTo>
                    <a:pt x="1473" y="1325"/>
                  </a:lnTo>
                  <a:lnTo>
                    <a:pt x="1469" y="1329"/>
                  </a:lnTo>
                  <a:lnTo>
                    <a:pt x="1464" y="1337"/>
                  </a:lnTo>
                  <a:lnTo>
                    <a:pt x="1460" y="1350"/>
                  </a:lnTo>
                  <a:lnTo>
                    <a:pt x="1460" y="1354"/>
                  </a:lnTo>
                  <a:lnTo>
                    <a:pt x="1456" y="1359"/>
                  </a:lnTo>
                  <a:lnTo>
                    <a:pt x="1452" y="1367"/>
                  </a:lnTo>
                  <a:lnTo>
                    <a:pt x="1452" y="1371"/>
                  </a:lnTo>
                  <a:lnTo>
                    <a:pt x="1448" y="1376"/>
                  </a:lnTo>
                  <a:lnTo>
                    <a:pt x="1443" y="1380"/>
                  </a:lnTo>
                  <a:lnTo>
                    <a:pt x="1435" y="1384"/>
                  </a:lnTo>
                  <a:lnTo>
                    <a:pt x="1431" y="1384"/>
                  </a:lnTo>
                  <a:lnTo>
                    <a:pt x="1426" y="1388"/>
                  </a:lnTo>
                  <a:lnTo>
                    <a:pt x="1422" y="1388"/>
                  </a:lnTo>
                  <a:lnTo>
                    <a:pt x="1401" y="1397"/>
                  </a:lnTo>
                  <a:lnTo>
                    <a:pt x="1392" y="1397"/>
                  </a:lnTo>
                  <a:lnTo>
                    <a:pt x="1384" y="1401"/>
                  </a:lnTo>
                  <a:lnTo>
                    <a:pt x="1376" y="1405"/>
                  </a:lnTo>
                  <a:lnTo>
                    <a:pt x="1371" y="1409"/>
                  </a:lnTo>
                  <a:lnTo>
                    <a:pt x="1367" y="1409"/>
                  </a:lnTo>
                  <a:lnTo>
                    <a:pt x="1359" y="1414"/>
                  </a:lnTo>
                  <a:lnTo>
                    <a:pt x="1354" y="1418"/>
                  </a:lnTo>
                  <a:lnTo>
                    <a:pt x="1350" y="1422"/>
                  </a:lnTo>
                  <a:lnTo>
                    <a:pt x="1346" y="1426"/>
                  </a:lnTo>
                  <a:lnTo>
                    <a:pt x="1342" y="1431"/>
                  </a:lnTo>
                  <a:lnTo>
                    <a:pt x="1337" y="1435"/>
                  </a:lnTo>
                  <a:lnTo>
                    <a:pt x="1333" y="1439"/>
                  </a:lnTo>
                  <a:lnTo>
                    <a:pt x="1329" y="1443"/>
                  </a:lnTo>
                  <a:lnTo>
                    <a:pt x="1325" y="1448"/>
                  </a:lnTo>
                  <a:lnTo>
                    <a:pt x="1321" y="1452"/>
                  </a:lnTo>
                  <a:lnTo>
                    <a:pt x="1316" y="1464"/>
                  </a:lnTo>
                  <a:lnTo>
                    <a:pt x="1312" y="1469"/>
                  </a:lnTo>
                  <a:lnTo>
                    <a:pt x="1308" y="1477"/>
                  </a:lnTo>
                  <a:lnTo>
                    <a:pt x="1304" y="1486"/>
                  </a:lnTo>
                  <a:lnTo>
                    <a:pt x="1299" y="1503"/>
                  </a:lnTo>
                  <a:lnTo>
                    <a:pt x="1291" y="1519"/>
                  </a:lnTo>
                  <a:lnTo>
                    <a:pt x="1287" y="1541"/>
                  </a:lnTo>
                  <a:lnTo>
                    <a:pt x="1282" y="1541"/>
                  </a:lnTo>
                  <a:lnTo>
                    <a:pt x="1282" y="1536"/>
                  </a:lnTo>
                  <a:lnTo>
                    <a:pt x="1278" y="1536"/>
                  </a:lnTo>
                  <a:lnTo>
                    <a:pt x="1270" y="1532"/>
                  </a:lnTo>
                  <a:lnTo>
                    <a:pt x="1265" y="1528"/>
                  </a:lnTo>
                  <a:lnTo>
                    <a:pt x="1257" y="1528"/>
                  </a:lnTo>
                  <a:lnTo>
                    <a:pt x="1249" y="1524"/>
                  </a:lnTo>
                  <a:lnTo>
                    <a:pt x="1236" y="1519"/>
                  </a:lnTo>
                  <a:lnTo>
                    <a:pt x="1227" y="1519"/>
                  </a:lnTo>
                  <a:lnTo>
                    <a:pt x="1215" y="1519"/>
                  </a:lnTo>
                  <a:lnTo>
                    <a:pt x="1206" y="1515"/>
                  </a:lnTo>
                  <a:lnTo>
                    <a:pt x="1185" y="1515"/>
                  </a:lnTo>
                  <a:lnTo>
                    <a:pt x="1062" y="1503"/>
                  </a:lnTo>
                  <a:lnTo>
                    <a:pt x="990" y="1494"/>
                  </a:lnTo>
                  <a:lnTo>
                    <a:pt x="961" y="1490"/>
                  </a:lnTo>
                  <a:lnTo>
                    <a:pt x="948" y="1490"/>
                  </a:lnTo>
                  <a:lnTo>
                    <a:pt x="940" y="1490"/>
                  </a:lnTo>
                  <a:lnTo>
                    <a:pt x="931" y="1490"/>
                  </a:lnTo>
                  <a:lnTo>
                    <a:pt x="923" y="1490"/>
                  </a:lnTo>
                  <a:lnTo>
                    <a:pt x="914" y="1490"/>
                  </a:lnTo>
                  <a:lnTo>
                    <a:pt x="901" y="1490"/>
                  </a:lnTo>
                  <a:lnTo>
                    <a:pt x="897" y="1494"/>
                  </a:lnTo>
                  <a:lnTo>
                    <a:pt x="893" y="1490"/>
                  </a:lnTo>
                  <a:lnTo>
                    <a:pt x="889" y="1490"/>
                  </a:lnTo>
                  <a:lnTo>
                    <a:pt x="880" y="1486"/>
                  </a:lnTo>
                  <a:lnTo>
                    <a:pt x="876" y="1486"/>
                  </a:lnTo>
                  <a:lnTo>
                    <a:pt x="872" y="1486"/>
                  </a:lnTo>
                  <a:lnTo>
                    <a:pt x="868" y="1481"/>
                  </a:lnTo>
                  <a:lnTo>
                    <a:pt x="863" y="1481"/>
                  </a:lnTo>
                  <a:lnTo>
                    <a:pt x="855" y="1481"/>
                  </a:lnTo>
                  <a:lnTo>
                    <a:pt x="851" y="1481"/>
                  </a:lnTo>
                  <a:lnTo>
                    <a:pt x="842" y="1481"/>
                  </a:lnTo>
                  <a:lnTo>
                    <a:pt x="834" y="1486"/>
                  </a:lnTo>
                  <a:lnTo>
                    <a:pt x="829" y="1486"/>
                  </a:lnTo>
                  <a:lnTo>
                    <a:pt x="821" y="1490"/>
                  </a:lnTo>
                  <a:lnTo>
                    <a:pt x="817" y="1494"/>
                  </a:lnTo>
                  <a:lnTo>
                    <a:pt x="800" y="1503"/>
                  </a:lnTo>
                  <a:lnTo>
                    <a:pt x="770" y="1519"/>
                  </a:lnTo>
                  <a:lnTo>
                    <a:pt x="762" y="1524"/>
                  </a:lnTo>
                  <a:lnTo>
                    <a:pt x="753" y="1532"/>
                  </a:lnTo>
                  <a:lnTo>
                    <a:pt x="749" y="1532"/>
                  </a:lnTo>
                  <a:lnTo>
                    <a:pt x="745" y="1532"/>
                  </a:lnTo>
                  <a:lnTo>
                    <a:pt x="741" y="1536"/>
                  </a:lnTo>
                  <a:lnTo>
                    <a:pt x="736" y="1536"/>
                  </a:lnTo>
                  <a:lnTo>
                    <a:pt x="728" y="1541"/>
                  </a:lnTo>
                  <a:lnTo>
                    <a:pt x="711" y="1541"/>
                  </a:lnTo>
                  <a:lnTo>
                    <a:pt x="686" y="1545"/>
                  </a:lnTo>
                  <a:lnTo>
                    <a:pt x="677" y="1549"/>
                  </a:lnTo>
                  <a:lnTo>
                    <a:pt x="669" y="1549"/>
                  </a:lnTo>
                  <a:lnTo>
                    <a:pt x="660" y="1549"/>
                  </a:lnTo>
                  <a:lnTo>
                    <a:pt x="656" y="1553"/>
                  </a:lnTo>
                  <a:lnTo>
                    <a:pt x="647" y="1558"/>
                  </a:lnTo>
                  <a:lnTo>
                    <a:pt x="635" y="1562"/>
                  </a:lnTo>
                  <a:lnTo>
                    <a:pt x="622" y="1566"/>
                  </a:lnTo>
                  <a:lnTo>
                    <a:pt x="601" y="1575"/>
                  </a:lnTo>
                  <a:lnTo>
                    <a:pt x="597" y="1579"/>
                  </a:lnTo>
                  <a:lnTo>
                    <a:pt x="584" y="1583"/>
                  </a:lnTo>
                  <a:lnTo>
                    <a:pt x="571" y="1587"/>
                  </a:lnTo>
                  <a:lnTo>
                    <a:pt x="563" y="1591"/>
                  </a:lnTo>
                  <a:lnTo>
                    <a:pt x="554" y="1591"/>
                  </a:lnTo>
                  <a:lnTo>
                    <a:pt x="546" y="1596"/>
                  </a:lnTo>
                  <a:lnTo>
                    <a:pt x="542" y="1596"/>
                  </a:lnTo>
                  <a:lnTo>
                    <a:pt x="525" y="1600"/>
                  </a:lnTo>
                  <a:lnTo>
                    <a:pt x="482" y="1608"/>
                  </a:lnTo>
                  <a:lnTo>
                    <a:pt x="470" y="1613"/>
                  </a:lnTo>
                  <a:lnTo>
                    <a:pt x="465" y="1613"/>
                  </a:lnTo>
                  <a:lnTo>
                    <a:pt x="444" y="1613"/>
                  </a:lnTo>
                  <a:lnTo>
                    <a:pt x="436" y="1617"/>
                  </a:lnTo>
                  <a:lnTo>
                    <a:pt x="419" y="1617"/>
                  </a:lnTo>
                  <a:lnTo>
                    <a:pt x="402" y="1621"/>
                  </a:lnTo>
                  <a:lnTo>
                    <a:pt x="393" y="1621"/>
                  </a:lnTo>
                  <a:lnTo>
                    <a:pt x="389" y="1625"/>
                  </a:lnTo>
                  <a:lnTo>
                    <a:pt x="385" y="1625"/>
                  </a:lnTo>
                  <a:lnTo>
                    <a:pt x="343" y="1638"/>
                  </a:lnTo>
                  <a:lnTo>
                    <a:pt x="321" y="1642"/>
                  </a:lnTo>
                  <a:lnTo>
                    <a:pt x="309" y="1647"/>
                  </a:lnTo>
                  <a:lnTo>
                    <a:pt x="296" y="1651"/>
                  </a:lnTo>
                  <a:lnTo>
                    <a:pt x="283" y="1655"/>
                  </a:lnTo>
                  <a:lnTo>
                    <a:pt x="271" y="1663"/>
                  </a:lnTo>
                  <a:lnTo>
                    <a:pt x="262" y="1655"/>
                  </a:lnTo>
                  <a:lnTo>
                    <a:pt x="258" y="1651"/>
                  </a:lnTo>
                  <a:lnTo>
                    <a:pt x="245" y="1642"/>
                  </a:lnTo>
                  <a:lnTo>
                    <a:pt x="233" y="1638"/>
                  </a:lnTo>
                  <a:lnTo>
                    <a:pt x="224" y="1634"/>
                  </a:lnTo>
                  <a:lnTo>
                    <a:pt x="216" y="1630"/>
                  </a:lnTo>
                  <a:lnTo>
                    <a:pt x="207" y="1625"/>
                  </a:lnTo>
                  <a:lnTo>
                    <a:pt x="199" y="1621"/>
                  </a:lnTo>
                  <a:lnTo>
                    <a:pt x="194" y="1621"/>
                  </a:lnTo>
                  <a:lnTo>
                    <a:pt x="186" y="1617"/>
                  </a:lnTo>
                  <a:lnTo>
                    <a:pt x="177" y="1617"/>
                  </a:lnTo>
                  <a:lnTo>
                    <a:pt x="173" y="1613"/>
                  </a:lnTo>
                  <a:lnTo>
                    <a:pt x="165" y="1613"/>
                  </a:lnTo>
                  <a:lnTo>
                    <a:pt x="161" y="1613"/>
                  </a:lnTo>
                  <a:lnTo>
                    <a:pt x="131" y="1608"/>
                  </a:lnTo>
                  <a:lnTo>
                    <a:pt x="122" y="1608"/>
                  </a:lnTo>
                  <a:lnTo>
                    <a:pt x="118" y="1608"/>
                  </a:lnTo>
                  <a:lnTo>
                    <a:pt x="110" y="1604"/>
                  </a:lnTo>
                  <a:lnTo>
                    <a:pt x="101" y="1604"/>
                  </a:lnTo>
                  <a:lnTo>
                    <a:pt x="97" y="1600"/>
                  </a:lnTo>
                  <a:lnTo>
                    <a:pt x="89" y="1600"/>
                  </a:lnTo>
                  <a:lnTo>
                    <a:pt x="84" y="1596"/>
                  </a:lnTo>
                  <a:lnTo>
                    <a:pt x="80" y="1591"/>
                  </a:lnTo>
                  <a:lnTo>
                    <a:pt x="76" y="1591"/>
                  </a:lnTo>
                  <a:lnTo>
                    <a:pt x="72" y="1587"/>
                  </a:lnTo>
                  <a:lnTo>
                    <a:pt x="63" y="1583"/>
                  </a:lnTo>
                  <a:lnTo>
                    <a:pt x="63" y="1575"/>
                  </a:lnTo>
                  <a:lnTo>
                    <a:pt x="59" y="1570"/>
                  </a:lnTo>
                  <a:lnTo>
                    <a:pt x="46" y="1549"/>
                  </a:lnTo>
                  <a:lnTo>
                    <a:pt x="42" y="1536"/>
                  </a:lnTo>
                  <a:lnTo>
                    <a:pt x="42" y="1532"/>
                  </a:lnTo>
                  <a:lnTo>
                    <a:pt x="38" y="1524"/>
                  </a:lnTo>
                  <a:lnTo>
                    <a:pt x="34" y="1511"/>
                  </a:lnTo>
                  <a:lnTo>
                    <a:pt x="25" y="1481"/>
                  </a:lnTo>
                  <a:lnTo>
                    <a:pt x="12" y="1443"/>
                  </a:lnTo>
                  <a:lnTo>
                    <a:pt x="12" y="1431"/>
                  </a:lnTo>
                  <a:lnTo>
                    <a:pt x="8" y="1426"/>
                  </a:lnTo>
                  <a:lnTo>
                    <a:pt x="8" y="1418"/>
                  </a:lnTo>
                  <a:lnTo>
                    <a:pt x="8" y="1405"/>
                  </a:lnTo>
                  <a:lnTo>
                    <a:pt x="8" y="1388"/>
                  </a:lnTo>
                  <a:lnTo>
                    <a:pt x="8" y="1350"/>
                  </a:lnTo>
                  <a:lnTo>
                    <a:pt x="8" y="1342"/>
                  </a:lnTo>
                  <a:lnTo>
                    <a:pt x="4" y="1337"/>
                  </a:lnTo>
                  <a:lnTo>
                    <a:pt x="4" y="1329"/>
                  </a:lnTo>
                  <a:lnTo>
                    <a:pt x="4" y="1325"/>
                  </a:lnTo>
                  <a:lnTo>
                    <a:pt x="4" y="1321"/>
                  </a:lnTo>
                  <a:close/>
                  <a:moveTo>
                    <a:pt x="779" y="1028"/>
                  </a:moveTo>
                  <a:lnTo>
                    <a:pt x="783" y="1028"/>
                  </a:lnTo>
                  <a:lnTo>
                    <a:pt x="787" y="1033"/>
                  </a:lnTo>
                  <a:lnTo>
                    <a:pt x="791" y="1037"/>
                  </a:lnTo>
                  <a:lnTo>
                    <a:pt x="796" y="1045"/>
                  </a:lnTo>
                  <a:lnTo>
                    <a:pt x="800" y="1050"/>
                  </a:lnTo>
                  <a:lnTo>
                    <a:pt x="804" y="1054"/>
                  </a:lnTo>
                  <a:lnTo>
                    <a:pt x="804" y="1062"/>
                  </a:lnTo>
                  <a:lnTo>
                    <a:pt x="808" y="1066"/>
                  </a:lnTo>
                  <a:lnTo>
                    <a:pt x="813" y="1075"/>
                  </a:lnTo>
                  <a:lnTo>
                    <a:pt x="813" y="1079"/>
                  </a:lnTo>
                  <a:lnTo>
                    <a:pt x="817" y="1088"/>
                  </a:lnTo>
                  <a:lnTo>
                    <a:pt x="817" y="1092"/>
                  </a:lnTo>
                  <a:lnTo>
                    <a:pt x="817" y="1096"/>
                  </a:lnTo>
                  <a:lnTo>
                    <a:pt x="821" y="1105"/>
                  </a:lnTo>
                  <a:lnTo>
                    <a:pt x="821" y="1126"/>
                  </a:lnTo>
                  <a:lnTo>
                    <a:pt x="825" y="1138"/>
                  </a:lnTo>
                  <a:lnTo>
                    <a:pt x="825" y="1147"/>
                  </a:lnTo>
                  <a:lnTo>
                    <a:pt x="829" y="1155"/>
                  </a:lnTo>
                  <a:lnTo>
                    <a:pt x="829" y="1164"/>
                  </a:lnTo>
                  <a:lnTo>
                    <a:pt x="829" y="1168"/>
                  </a:lnTo>
                  <a:lnTo>
                    <a:pt x="834" y="1172"/>
                  </a:lnTo>
                  <a:lnTo>
                    <a:pt x="834" y="1177"/>
                  </a:lnTo>
                  <a:lnTo>
                    <a:pt x="838" y="1181"/>
                  </a:lnTo>
                  <a:lnTo>
                    <a:pt x="842" y="1185"/>
                  </a:lnTo>
                  <a:lnTo>
                    <a:pt x="842" y="1189"/>
                  </a:lnTo>
                  <a:lnTo>
                    <a:pt x="851" y="1193"/>
                  </a:lnTo>
                  <a:lnTo>
                    <a:pt x="855" y="1193"/>
                  </a:lnTo>
                  <a:lnTo>
                    <a:pt x="859" y="1198"/>
                  </a:lnTo>
                  <a:lnTo>
                    <a:pt x="863" y="1198"/>
                  </a:lnTo>
                  <a:lnTo>
                    <a:pt x="872" y="1202"/>
                  </a:lnTo>
                  <a:lnTo>
                    <a:pt x="880" y="1206"/>
                  </a:lnTo>
                  <a:lnTo>
                    <a:pt x="897" y="1210"/>
                  </a:lnTo>
                  <a:lnTo>
                    <a:pt x="923" y="1219"/>
                  </a:lnTo>
                  <a:lnTo>
                    <a:pt x="944" y="1227"/>
                  </a:lnTo>
                  <a:lnTo>
                    <a:pt x="956" y="1227"/>
                  </a:lnTo>
                  <a:lnTo>
                    <a:pt x="969" y="1232"/>
                  </a:lnTo>
                  <a:lnTo>
                    <a:pt x="982" y="1236"/>
                  </a:lnTo>
                  <a:lnTo>
                    <a:pt x="990" y="1236"/>
                  </a:lnTo>
                  <a:lnTo>
                    <a:pt x="995" y="1240"/>
                  </a:lnTo>
                  <a:lnTo>
                    <a:pt x="999" y="1240"/>
                  </a:lnTo>
                  <a:lnTo>
                    <a:pt x="1007" y="1240"/>
                  </a:lnTo>
                  <a:lnTo>
                    <a:pt x="1007" y="1236"/>
                  </a:lnTo>
                  <a:lnTo>
                    <a:pt x="1011" y="1236"/>
                  </a:lnTo>
                  <a:lnTo>
                    <a:pt x="1016" y="1232"/>
                  </a:lnTo>
                  <a:lnTo>
                    <a:pt x="1024" y="1219"/>
                  </a:lnTo>
                  <a:lnTo>
                    <a:pt x="1028" y="1210"/>
                  </a:lnTo>
                  <a:lnTo>
                    <a:pt x="1033" y="1210"/>
                  </a:lnTo>
                  <a:lnTo>
                    <a:pt x="1037" y="1206"/>
                  </a:lnTo>
                  <a:lnTo>
                    <a:pt x="1041" y="1202"/>
                  </a:lnTo>
                  <a:lnTo>
                    <a:pt x="1041" y="1206"/>
                  </a:lnTo>
                  <a:lnTo>
                    <a:pt x="1045" y="1206"/>
                  </a:lnTo>
                  <a:lnTo>
                    <a:pt x="1050" y="1206"/>
                  </a:lnTo>
                  <a:lnTo>
                    <a:pt x="1050" y="1210"/>
                  </a:lnTo>
                  <a:lnTo>
                    <a:pt x="1054" y="1215"/>
                  </a:lnTo>
                  <a:lnTo>
                    <a:pt x="1058" y="1219"/>
                  </a:lnTo>
                  <a:lnTo>
                    <a:pt x="1062" y="1227"/>
                  </a:lnTo>
                  <a:lnTo>
                    <a:pt x="1075" y="1244"/>
                  </a:lnTo>
                  <a:lnTo>
                    <a:pt x="1083" y="1253"/>
                  </a:lnTo>
                  <a:lnTo>
                    <a:pt x="1088" y="1257"/>
                  </a:lnTo>
                  <a:lnTo>
                    <a:pt x="1092" y="1261"/>
                  </a:lnTo>
                  <a:lnTo>
                    <a:pt x="1096" y="1265"/>
                  </a:lnTo>
                  <a:lnTo>
                    <a:pt x="1100" y="1270"/>
                  </a:lnTo>
                  <a:lnTo>
                    <a:pt x="1100" y="1274"/>
                  </a:lnTo>
                  <a:lnTo>
                    <a:pt x="1105" y="1274"/>
                  </a:lnTo>
                  <a:lnTo>
                    <a:pt x="1105" y="1278"/>
                  </a:lnTo>
                  <a:lnTo>
                    <a:pt x="1109" y="1278"/>
                  </a:lnTo>
                  <a:lnTo>
                    <a:pt x="1113" y="1278"/>
                  </a:lnTo>
                  <a:lnTo>
                    <a:pt x="1117" y="1278"/>
                  </a:lnTo>
                  <a:lnTo>
                    <a:pt x="1126" y="1278"/>
                  </a:lnTo>
                  <a:lnTo>
                    <a:pt x="1130" y="1278"/>
                  </a:lnTo>
                  <a:lnTo>
                    <a:pt x="1134" y="1278"/>
                  </a:lnTo>
                  <a:lnTo>
                    <a:pt x="1138" y="1278"/>
                  </a:lnTo>
                  <a:lnTo>
                    <a:pt x="1143" y="1278"/>
                  </a:lnTo>
                  <a:lnTo>
                    <a:pt x="1143" y="1274"/>
                  </a:lnTo>
                  <a:lnTo>
                    <a:pt x="1147" y="1274"/>
                  </a:lnTo>
                  <a:lnTo>
                    <a:pt x="1151" y="1270"/>
                  </a:lnTo>
                  <a:lnTo>
                    <a:pt x="1151" y="1265"/>
                  </a:lnTo>
                  <a:lnTo>
                    <a:pt x="1155" y="1265"/>
                  </a:lnTo>
                  <a:lnTo>
                    <a:pt x="1160" y="1261"/>
                  </a:lnTo>
                  <a:lnTo>
                    <a:pt x="1164" y="1257"/>
                  </a:lnTo>
                  <a:lnTo>
                    <a:pt x="1168" y="1257"/>
                  </a:lnTo>
                  <a:lnTo>
                    <a:pt x="1172" y="1253"/>
                  </a:lnTo>
                  <a:lnTo>
                    <a:pt x="1177" y="1253"/>
                  </a:lnTo>
                  <a:lnTo>
                    <a:pt x="1189" y="1249"/>
                  </a:lnTo>
                  <a:lnTo>
                    <a:pt x="1198" y="1244"/>
                  </a:lnTo>
                  <a:lnTo>
                    <a:pt x="1210" y="1244"/>
                  </a:lnTo>
                  <a:lnTo>
                    <a:pt x="1227" y="1236"/>
                  </a:lnTo>
                  <a:lnTo>
                    <a:pt x="1278" y="1227"/>
                  </a:lnTo>
                  <a:lnTo>
                    <a:pt x="1287" y="1223"/>
                  </a:lnTo>
                  <a:lnTo>
                    <a:pt x="1299" y="1219"/>
                  </a:lnTo>
                  <a:lnTo>
                    <a:pt x="1304" y="1219"/>
                  </a:lnTo>
                  <a:lnTo>
                    <a:pt x="1308" y="1215"/>
                  </a:lnTo>
                  <a:lnTo>
                    <a:pt x="1312" y="1215"/>
                  </a:lnTo>
                  <a:lnTo>
                    <a:pt x="1316" y="1215"/>
                  </a:lnTo>
                  <a:lnTo>
                    <a:pt x="1316" y="1210"/>
                  </a:lnTo>
                  <a:lnTo>
                    <a:pt x="1316" y="1206"/>
                  </a:lnTo>
                  <a:lnTo>
                    <a:pt x="1312" y="1206"/>
                  </a:lnTo>
                  <a:lnTo>
                    <a:pt x="1308" y="1202"/>
                  </a:lnTo>
                  <a:lnTo>
                    <a:pt x="1304" y="1202"/>
                  </a:lnTo>
                  <a:lnTo>
                    <a:pt x="1299" y="1198"/>
                  </a:lnTo>
                  <a:lnTo>
                    <a:pt x="1291" y="1193"/>
                  </a:lnTo>
                  <a:lnTo>
                    <a:pt x="1278" y="1189"/>
                  </a:lnTo>
                  <a:lnTo>
                    <a:pt x="1223" y="1164"/>
                  </a:lnTo>
                  <a:lnTo>
                    <a:pt x="1210" y="1155"/>
                  </a:lnTo>
                  <a:lnTo>
                    <a:pt x="1198" y="1151"/>
                  </a:lnTo>
                  <a:lnTo>
                    <a:pt x="1189" y="1147"/>
                  </a:lnTo>
                  <a:lnTo>
                    <a:pt x="1181" y="1143"/>
                  </a:lnTo>
                  <a:lnTo>
                    <a:pt x="1177" y="1138"/>
                  </a:lnTo>
                  <a:lnTo>
                    <a:pt x="1168" y="1134"/>
                  </a:lnTo>
                  <a:lnTo>
                    <a:pt x="1164" y="1130"/>
                  </a:lnTo>
                  <a:lnTo>
                    <a:pt x="1164" y="1126"/>
                  </a:lnTo>
                  <a:lnTo>
                    <a:pt x="1160" y="1122"/>
                  </a:lnTo>
                  <a:lnTo>
                    <a:pt x="1160" y="1117"/>
                  </a:lnTo>
                  <a:lnTo>
                    <a:pt x="1155" y="1109"/>
                  </a:lnTo>
                  <a:lnTo>
                    <a:pt x="1155" y="1105"/>
                  </a:lnTo>
                  <a:lnTo>
                    <a:pt x="1155" y="1083"/>
                  </a:lnTo>
                  <a:lnTo>
                    <a:pt x="1151" y="1079"/>
                  </a:lnTo>
                  <a:lnTo>
                    <a:pt x="1151" y="1075"/>
                  </a:lnTo>
                  <a:lnTo>
                    <a:pt x="1151" y="1066"/>
                  </a:lnTo>
                  <a:lnTo>
                    <a:pt x="1147" y="1062"/>
                  </a:lnTo>
                  <a:lnTo>
                    <a:pt x="1147" y="1058"/>
                  </a:lnTo>
                  <a:lnTo>
                    <a:pt x="1143" y="1058"/>
                  </a:lnTo>
                  <a:lnTo>
                    <a:pt x="1143" y="1054"/>
                  </a:lnTo>
                  <a:lnTo>
                    <a:pt x="1138" y="1054"/>
                  </a:lnTo>
                  <a:lnTo>
                    <a:pt x="1134" y="1054"/>
                  </a:lnTo>
                  <a:lnTo>
                    <a:pt x="1130" y="1054"/>
                  </a:lnTo>
                  <a:lnTo>
                    <a:pt x="1126" y="1054"/>
                  </a:lnTo>
                  <a:lnTo>
                    <a:pt x="1122" y="1054"/>
                  </a:lnTo>
                  <a:lnTo>
                    <a:pt x="1117" y="1058"/>
                  </a:lnTo>
                  <a:lnTo>
                    <a:pt x="1113" y="1058"/>
                  </a:lnTo>
                  <a:lnTo>
                    <a:pt x="1109" y="1058"/>
                  </a:lnTo>
                  <a:lnTo>
                    <a:pt x="1100" y="1058"/>
                  </a:lnTo>
                  <a:lnTo>
                    <a:pt x="1096" y="1058"/>
                  </a:lnTo>
                  <a:lnTo>
                    <a:pt x="1092" y="1058"/>
                  </a:lnTo>
                  <a:lnTo>
                    <a:pt x="1088" y="1054"/>
                  </a:lnTo>
                  <a:lnTo>
                    <a:pt x="1083" y="1050"/>
                  </a:lnTo>
                  <a:lnTo>
                    <a:pt x="1079" y="1050"/>
                  </a:lnTo>
                  <a:lnTo>
                    <a:pt x="1079" y="1045"/>
                  </a:lnTo>
                  <a:lnTo>
                    <a:pt x="1075" y="1041"/>
                  </a:lnTo>
                  <a:lnTo>
                    <a:pt x="1075" y="1037"/>
                  </a:lnTo>
                  <a:lnTo>
                    <a:pt x="1075" y="1033"/>
                  </a:lnTo>
                  <a:lnTo>
                    <a:pt x="1075" y="1024"/>
                  </a:lnTo>
                  <a:lnTo>
                    <a:pt x="1075" y="1020"/>
                  </a:lnTo>
                  <a:lnTo>
                    <a:pt x="1075" y="1011"/>
                  </a:lnTo>
                  <a:lnTo>
                    <a:pt x="1075" y="990"/>
                  </a:lnTo>
                  <a:lnTo>
                    <a:pt x="1075" y="982"/>
                  </a:lnTo>
                  <a:lnTo>
                    <a:pt x="1075" y="969"/>
                  </a:lnTo>
                  <a:lnTo>
                    <a:pt x="1075" y="965"/>
                  </a:lnTo>
                  <a:lnTo>
                    <a:pt x="1075" y="961"/>
                  </a:lnTo>
                  <a:lnTo>
                    <a:pt x="1075" y="956"/>
                  </a:lnTo>
                  <a:lnTo>
                    <a:pt x="1075" y="952"/>
                  </a:lnTo>
                  <a:lnTo>
                    <a:pt x="1075" y="948"/>
                  </a:lnTo>
                  <a:lnTo>
                    <a:pt x="1071" y="944"/>
                  </a:lnTo>
                  <a:lnTo>
                    <a:pt x="1067" y="939"/>
                  </a:lnTo>
                  <a:lnTo>
                    <a:pt x="1062" y="935"/>
                  </a:lnTo>
                  <a:lnTo>
                    <a:pt x="1058" y="935"/>
                  </a:lnTo>
                  <a:lnTo>
                    <a:pt x="1054" y="931"/>
                  </a:lnTo>
                  <a:lnTo>
                    <a:pt x="1050" y="931"/>
                  </a:lnTo>
                  <a:lnTo>
                    <a:pt x="1045" y="931"/>
                  </a:lnTo>
                  <a:lnTo>
                    <a:pt x="1037" y="927"/>
                  </a:lnTo>
                  <a:lnTo>
                    <a:pt x="1033" y="927"/>
                  </a:lnTo>
                  <a:lnTo>
                    <a:pt x="1028" y="927"/>
                  </a:lnTo>
                  <a:lnTo>
                    <a:pt x="1020" y="931"/>
                  </a:lnTo>
                  <a:lnTo>
                    <a:pt x="1016" y="931"/>
                  </a:lnTo>
                  <a:lnTo>
                    <a:pt x="1011" y="931"/>
                  </a:lnTo>
                  <a:lnTo>
                    <a:pt x="1007" y="935"/>
                  </a:lnTo>
                  <a:lnTo>
                    <a:pt x="1003" y="939"/>
                  </a:lnTo>
                  <a:lnTo>
                    <a:pt x="995" y="939"/>
                  </a:lnTo>
                  <a:lnTo>
                    <a:pt x="990" y="944"/>
                  </a:lnTo>
                  <a:lnTo>
                    <a:pt x="986" y="944"/>
                  </a:lnTo>
                  <a:lnTo>
                    <a:pt x="973" y="944"/>
                  </a:lnTo>
                  <a:lnTo>
                    <a:pt x="952" y="948"/>
                  </a:lnTo>
                  <a:lnTo>
                    <a:pt x="944" y="948"/>
                  </a:lnTo>
                  <a:lnTo>
                    <a:pt x="940" y="948"/>
                  </a:lnTo>
                  <a:lnTo>
                    <a:pt x="931" y="952"/>
                  </a:lnTo>
                  <a:lnTo>
                    <a:pt x="923" y="952"/>
                  </a:lnTo>
                  <a:lnTo>
                    <a:pt x="918" y="956"/>
                  </a:lnTo>
                  <a:lnTo>
                    <a:pt x="910" y="961"/>
                  </a:lnTo>
                  <a:lnTo>
                    <a:pt x="893" y="969"/>
                  </a:lnTo>
                  <a:lnTo>
                    <a:pt x="872" y="982"/>
                  </a:lnTo>
                  <a:lnTo>
                    <a:pt x="863" y="986"/>
                  </a:lnTo>
                  <a:lnTo>
                    <a:pt x="846" y="999"/>
                  </a:lnTo>
                  <a:lnTo>
                    <a:pt x="842" y="1003"/>
                  </a:lnTo>
                  <a:lnTo>
                    <a:pt x="834" y="1007"/>
                  </a:lnTo>
                  <a:lnTo>
                    <a:pt x="813" y="1016"/>
                  </a:lnTo>
                  <a:lnTo>
                    <a:pt x="804" y="1020"/>
                  </a:lnTo>
                  <a:lnTo>
                    <a:pt x="796" y="1024"/>
                  </a:lnTo>
                  <a:lnTo>
                    <a:pt x="791" y="1024"/>
                  </a:lnTo>
                  <a:lnTo>
                    <a:pt x="787" y="1028"/>
                  </a:lnTo>
                  <a:lnTo>
                    <a:pt x="783" y="1028"/>
                  </a:lnTo>
                  <a:lnTo>
                    <a:pt x="779" y="1028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6" name="Freeform 42"/>
            <p:cNvSpPr>
              <a:spLocks/>
            </p:cNvSpPr>
            <p:nvPr/>
          </p:nvSpPr>
          <p:spPr bwMode="auto">
            <a:xfrm>
              <a:off x="2657204" y="3441220"/>
              <a:ext cx="158982" cy="153354"/>
            </a:xfrm>
            <a:custGeom>
              <a:avLst/>
              <a:gdLst>
                <a:gd name="T0" fmla="*/ 16 w 499"/>
                <a:gd name="T1" fmla="*/ 195 h 482"/>
                <a:gd name="T2" fmla="*/ 42 w 499"/>
                <a:gd name="T3" fmla="*/ 178 h 482"/>
                <a:gd name="T4" fmla="*/ 59 w 499"/>
                <a:gd name="T5" fmla="*/ 161 h 482"/>
                <a:gd name="T6" fmla="*/ 72 w 499"/>
                <a:gd name="T7" fmla="*/ 140 h 482"/>
                <a:gd name="T8" fmla="*/ 97 w 499"/>
                <a:gd name="T9" fmla="*/ 123 h 482"/>
                <a:gd name="T10" fmla="*/ 110 w 499"/>
                <a:gd name="T11" fmla="*/ 97 h 482"/>
                <a:gd name="T12" fmla="*/ 127 w 499"/>
                <a:gd name="T13" fmla="*/ 84 h 482"/>
                <a:gd name="T14" fmla="*/ 148 w 499"/>
                <a:gd name="T15" fmla="*/ 80 h 482"/>
                <a:gd name="T16" fmla="*/ 169 w 499"/>
                <a:gd name="T17" fmla="*/ 80 h 482"/>
                <a:gd name="T18" fmla="*/ 211 w 499"/>
                <a:gd name="T19" fmla="*/ 89 h 482"/>
                <a:gd name="T20" fmla="*/ 262 w 499"/>
                <a:gd name="T21" fmla="*/ 84 h 482"/>
                <a:gd name="T22" fmla="*/ 292 w 499"/>
                <a:gd name="T23" fmla="*/ 76 h 482"/>
                <a:gd name="T24" fmla="*/ 304 w 499"/>
                <a:gd name="T25" fmla="*/ 55 h 482"/>
                <a:gd name="T26" fmla="*/ 321 w 499"/>
                <a:gd name="T27" fmla="*/ 17 h 482"/>
                <a:gd name="T28" fmla="*/ 334 w 499"/>
                <a:gd name="T29" fmla="*/ 0 h 482"/>
                <a:gd name="T30" fmla="*/ 347 w 499"/>
                <a:gd name="T31" fmla="*/ 12 h 482"/>
                <a:gd name="T32" fmla="*/ 364 w 499"/>
                <a:gd name="T33" fmla="*/ 59 h 482"/>
                <a:gd name="T34" fmla="*/ 385 w 499"/>
                <a:gd name="T35" fmla="*/ 101 h 482"/>
                <a:gd name="T36" fmla="*/ 406 w 499"/>
                <a:gd name="T37" fmla="*/ 135 h 482"/>
                <a:gd name="T38" fmla="*/ 423 w 499"/>
                <a:gd name="T39" fmla="*/ 152 h 482"/>
                <a:gd name="T40" fmla="*/ 453 w 499"/>
                <a:gd name="T41" fmla="*/ 169 h 482"/>
                <a:gd name="T42" fmla="*/ 469 w 499"/>
                <a:gd name="T43" fmla="*/ 182 h 482"/>
                <a:gd name="T44" fmla="*/ 482 w 499"/>
                <a:gd name="T45" fmla="*/ 207 h 482"/>
                <a:gd name="T46" fmla="*/ 495 w 499"/>
                <a:gd name="T47" fmla="*/ 250 h 482"/>
                <a:gd name="T48" fmla="*/ 495 w 499"/>
                <a:gd name="T49" fmla="*/ 262 h 482"/>
                <a:gd name="T50" fmla="*/ 482 w 499"/>
                <a:gd name="T51" fmla="*/ 262 h 482"/>
                <a:gd name="T52" fmla="*/ 474 w 499"/>
                <a:gd name="T53" fmla="*/ 262 h 482"/>
                <a:gd name="T54" fmla="*/ 465 w 499"/>
                <a:gd name="T55" fmla="*/ 279 h 482"/>
                <a:gd name="T56" fmla="*/ 444 w 499"/>
                <a:gd name="T57" fmla="*/ 296 h 482"/>
                <a:gd name="T58" fmla="*/ 431 w 499"/>
                <a:gd name="T59" fmla="*/ 322 h 482"/>
                <a:gd name="T60" fmla="*/ 389 w 499"/>
                <a:gd name="T61" fmla="*/ 419 h 482"/>
                <a:gd name="T62" fmla="*/ 381 w 499"/>
                <a:gd name="T63" fmla="*/ 453 h 482"/>
                <a:gd name="T64" fmla="*/ 364 w 499"/>
                <a:gd name="T65" fmla="*/ 474 h 482"/>
                <a:gd name="T66" fmla="*/ 342 w 499"/>
                <a:gd name="T67" fmla="*/ 482 h 482"/>
                <a:gd name="T68" fmla="*/ 313 w 499"/>
                <a:gd name="T69" fmla="*/ 482 h 482"/>
                <a:gd name="T70" fmla="*/ 287 w 499"/>
                <a:gd name="T71" fmla="*/ 470 h 482"/>
                <a:gd name="T72" fmla="*/ 283 w 499"/>
                <a:gd name="T73" fmla="*/ 449 h 482"/>
                <a:gd name="T74" fmla="*/ 258 w 499"/>
                <a:gd name="T75" fmla="*/ 457 h 482"/>
                <a:gd name="T76" fmla="*/ 224 w 499"/>
                <a:gd name="T77" fmla="*/ 457 h 482"/>
                <a:gd name="T78" fmla="*/ 169 w 499"/>
                <a:gd name="T79" fmla="*/ 453 h 482"/>
                <a:gd name="T80" fmla="*/ 148 w 499"/>
                <a:gd name="T81" fmla="*/ 457 h 482"/>
                <a:gd name="T82" fmla="*/ 118 w 499"/>
                <a:gd name="T83" fmla="*/ 453 h 482"/>
                <a:gd name="T84" fmla="*/ 97 w 499"/>
                <a:gd name="T85" fmla="*/ 449 h 482"/>
                <a:gd name="T86" fmla="*/ 80 w 499"/>
                <a:gd name="T87" fmla="*/ 449 h 482"/>
                <a:gd name="T88" fmla="*/ 76 w 499"/>
                <a:gd name="T89" fmla="*/ 436 h 482"/>
                <a:gd name="T90" fmla="*/ 63 w 499"/>
                <a:gd name="T91" fmla="*/ 432 h 482"/>
                <a:gd name="T92" fmla="*/ 55 w 499"/>
                <a:gd name="T93" fmla="*/ 419 h 482"/>
                <a:gd name="T94" fmla="*/ 76 w 499"/>
                <a:gd name="T95" fmla="*/ 385 h 482"/>
                <a:gd name="T96" fmla="*/ 88 w 499"/>
                <a:gd name="T97" fmla="*/ 360 h 482"/>
                <a:gd name="T98" fmla="*/ 84 w 499"/>
                <a:gd name="T99" fmla="*/ 343 h 482"/>
                <a:gd name="T100" fmla="*/ 84 w 499"/>
                <a:gd name="T101" fmla="*/ 305 h 482"/>
                <a:gd name="T102" fmla="*/ 88 w 499"/>
                <a:gd name="T103" fmla="*/ 279 h 482"/>
                <a:gd name="T104" fmla="*/ 84 w 499"/>
                <a:gd name="T105" fmla="*/ 262 h 482"/>
                <a:gd name="T106" fmla="*/ 67 w 499"/>
                <a:gd name="T107" fmla="*/ 237 h 482"/>
                <a:gd name="T108" fmla="*/ 46 w 499"/>
                <a:gd name="T109" fmla="*/ 224 h 482"/>
                <a:gd name="T110" fmla="*/ 0 w 499"/>
                <a:gd name="T111" fmla="*/ 20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9" h="482">
                  <a:moveTo>
                    <a:pt x="0" y="199"/>
                  </a:moveTo>
                  <a:lnTo>
                    <a:pt x="4" y="199"/>
                  </a:lnTo>
                  <a:lnTo>
                    <a:pt x="8" y="199"/>
                  </a:lnTo>
                  <a:lnTo>
                    <a:pt x="16" y="195"/>
                  </a:lnTo>
                  <a:lnTo>
                    <a:pt x="25" y="190"/>
                  </a:lnTo>
                  <a:lnTo>
                    <a:pt x="29" y="186"/>
                  </a:lnTo>
                  <a:lnTo>
                    <a:pt x="38" y="182"/>
                  </a:lnTo>
                  <a:lnTo>
                    <a:pt x="42" y="178"/>
                  </a:lnTo>
                  <a:lnTo>
                    <a:pt x="46" y="173"/>
                  </a:lnTo>
                  <a:lnTo>
                    <a:pt x="50" y="169"/>
                  </a:lnTo>
                  <a:lnTo>
                    <a:pt x="55" y="165"/>
                  </a:lnTo>
                  <a:lnTo>
                    <a:pt x="59" y="161"/>
                  </a:lnTo>
                  <a:lnTo>
                    <a:pt x="59" y="156"/>
                  </a:lnTo>
                  <a:lnTo>
                    <a:pt x="63" y="148"/>
                  </a:lnTo>
                  <a:lnTo>
                    <a:pt x="67" y="144"/>
                  </a:lnTo>
                  <a:lnTo>
                    <a:pt x="72" y="140"/>
                  </a:lnTo>
                  <a:lnTo>
                    <a:pt x="76" y="140"/>
                  </a:lnTo>
                  <a:lnTo>
                    <a:pt x="88" y="131"/>
                  </a:lnTo>
                  <a:lnTo>
                    <a:pt x="93" y="127"/>
                  </a:lnTo>
                  <a:lnTo>
                    <a:pt x="97" y="123"/>
                  </a:lnTo>
                  <a:lnTo>
                    <a:pt x="101" y="118"/>
                  </a:lnTo>
                  <a:lnTo>
                    <a:pt x="101" y="114"/>
                  </a:lnTo>
                  <a:lnTo>
                    <a:pt x="110" y="101"/>
                  </a:lnTo>
                  <a:lnTo>
                    <a:pt x="110" y="97"/>
                  </a:lnTo>
                  <a:lnTo>
                    <a:pt x="114" y="93"/>
                  </a:lnTo>
                  <a:lnTo>
                    <a:pt x="118" y="93"/>
                  </a:lnTo>
                  <a:lnTo>
                    <a:pt x="122" y="89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0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60" y="80"/>
                  </a:lnTo>
                  <a:lnTo>
                    <a:pt x="165" y="80"/>
                  </a:lnTo>
                  <a:lnTo>
                    <a:pt x="169" y="80"/>
                  </a:lnTo>
                  <a:lnTo>
                    <a:pt x="190" y="89"/>
                  </a:lnTo>
                  <a:lnTo>
                    <a:pt x="194" y="89"/>
                  </a:lnTo>
                  <a:lnTo>
                    <a:pt x="203" y="89"/>
                  </a:lnTo>
                  <a:lnTo>
                    <a:pt x="211" y="89"/>
                  </a:lnTo>
                  <a:lnTo>
                    <a:pt x="220" y="89"/>
                  </a:lnTo>
                  <a:lnTo>
                    <a:pt x="228" y="89"/>
                  </a:lnTo>
                  <a:lnTo>
                    <a:pt x="245" y="84"/>
                  </a:lnTo>
                  <a:lnTo>
                    <a:pt x="262" y="84"/>
                  </a:lnTo>
                  <a:lnTo>
                    <a:pt x="270" y="84"/>
                  </a:lnTo>
                  <a:lnTo>
                    <a:pt x="275" y="80"/>
                  </a:lnTo>
                  <a:lnTo>
                    <a:pt x="283" y="80"/>
                  </a:lnTo>
                  <a:lnTo>
                    <a:pt x="292" y="76"/>
                  </a:lnTo>
                  <a:lnTo>
                    <a:pt x="296" y="72"/>
                  </a:lnTo>
                  <a:lnTo>
                    <a:pt x="300" y="68"/>
                  </a:lnTo>
                  <a:lnTo>
                    <a:pt x="304" y="59"/>
                  </a:lnTo>
                  <a:lnTo>
                    <a:pt x="304" y="55"/>
                  </a:lnTo>
                  <a:lnTo>
                    <a:pt x="309" y="46"/>
                  </a:lnTo>
                  <a:lnTo>
                    <a:pt x="317" y="29"/>
                  </a:lnTo>
                  <a:lnTo>
                    <a:pt x="317" y="21"/>
                  </a:lnTo>
                  <a:lnTo>
                    <a:pt x="321" y="17"/>
                  </a:lnTo>
                  <a:lnTo>
                    <a:pt x="326" y="12"/>
                  </a:lnTo>
                  <a:lnTo>
                    <a:pt x="326" y="8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8" y="0"/>
                  </a:lnTo>
                  <a:lnTo>
                    <a:pt x="342" y="4"/>
                  </a:lnTo>
                  <a:lnTo>
                    <a:pt x="347" y="8"/>
                  </a:lnTo>
                  <a:lnTo>
                    <a:pt x="347" y="12"/>
                  </a:lnTo>
                  <a:lnTo>
                    <a:pt x="351" y="25"/>
                  </a:lnTo>
                  <a:lnTo>
                    <a:pt x="355" y="34"/>
                  </a:lnTo>
                  <a:lnTo>
                    <a:pt x="359" y="46"/>
                  </a:lnTo>
                  <a:lnTo>
                    <a:pt x="364" y="59"/>
                  </a:lnTo>
                  <a:lnTo>
                    <a:pt x="368" y="76"/>
                  </a:lnTo>
                  <a:lnTo>
                    <a:pt x="372" y="80"/>
                  </a:lnTo>
                  <a:lnTo>
                    <a:pt x="376" y="89"/>
                  </a:lnTo>
                  <a:lnTo>
                    <a:pt x="385" y="101"/>
                  </a:lnTo>
                  <a:lnTo>
                    <a:pt x="389" y="114"/>
                  </a:lnTo>
                  <a:lnTo>
                    <a:pt x="397" y="123"/>
                  </a:lnTo>
                  <a:lnTo>
                    <a:pt x="402" y="131"/>
                  </a:lnTo>
                  <a:lnTo>
                    <a:pt x="406" y="135"/>
                  </a:lnTo>
                  <a:lnTo>
                    <a:pt x="410" y="140"/>
                  </a:lnTo>
                  <a:lnTo>
                    <a:pt x="414" y="144"/>
                  </a:lnTo>
                  <a:lnTo>
                    <a:pt x="419" y="148"/>
                  </a:lnTo>
                  <a:lnTo>
                    <a:pt x="423" y="152"/>
                  </a:lnTo>
                  <a:lnTo>
                    <a:pt x="427" y="156"/>
                  </a:lnTo>
                  <a:lnTo>
                    <a:pt x="444" y="161"/>
                  </a:lnTo>
                  <a:lnTo>
                    <a:pt x="448" y="165"/>
                  </a:lnTo>
                  <a:lnTo>
                    <a:pt x="453" y="169"/>
                  </a:lnTo>
                  <a:lnTo>
                    <a:pt x="457" y="169"/>
                  </a:lnTo>
                  <a:lnTo>
                    <a:pt x="461" y="173"/>
                  </a:lnTo>
                  <a:lnTo>
                    <a:pt x="461" y="178"/>
                  </a:lnTo>
                  <a:lnTo>
                    <a:pt x="469" y="182"/>
                  </a:lnTo>
                  <a:lnTo>
                    <a:pt x="474" y="190"/>
                  </a:lnTo>
                  <a:lnTo>
                    <a:pt x="478" y="195"/>
                  </a:lnTo>
                  <a:lnTo>
                    <a:pt x="478" y="199"/>
                  </a:lnTo>
                  <a:lnTo>
                    <a:pt x="482" y="207"/>
                  </a:lnTo>
                  <a:lnTo>
                    <a:pt x="486" y="211"/>
                  </a:lnTo>
                  <a:lnTo>
                    <a:pt x="491" y="228"/>
                  </a:lnTo>
                  <a:lnTo>
                    <a:pt x="495" y="245"/>
                  </a:lnTo>
                  <a:lnTo>
                    <a:pt x="495" y="250"/>
                  </a:lnTo>
                  <a:lnTo>
                    <a:pt x="499" y="250"/>
                  </a:lnTo>
                  <a:lnTo>
                    <a:pt x="499" y="258"/>
                  </a:lnTo>
                  <a:lnTo>
                    <a:pt x="499" y="262"/>
                  </a:lnTo>
                  <a:lnTo>
                    <a:pt x="495" y="262"/>
                  </a:lnTo>
                  <a:lnTo>
                    <a:pt x="495" y="267"/>
                  </a:lnTo>
                  <a:lnTo>
                    <a:pt x="491" y="267"/>
                  </a:lnTo>
                  <a:lnTo>
                    <a:pt x="486" y="262"/>
                  </a:lnTo>
                  <a:lnTo>
                    <a:pt x="482" y="262"/>
                  </a:lnTo>
                  <a:lnTo>
                    <a:pt x="478" y="258"/>
                  </a:lnTo>
                  <a:lnTo>
                    <a:pt x="469" y="250"/>
                  </a:lnTo>
                  <a:lnTo>
                    <a:pt x="474" y="258"/>
                  </a:lnTo>
                  <a:lnTo>
                    <a:pt x="474" y="262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69" y="275"/>
                  </a:lnTo>
                  <a:lnTo>
                    <a:pt x="465" y="279"/>
                  </a:lnTo>
                  <a:lnTo>
                    <a:pt x="461" y="283"/>
                  </a:lnTo>
                  <a:lnTo>
                    <a:pt x="457" y="288"/>
                  </a:lnTo>
                  <a:lnTo>
                    <a:pt x="448" y="296"/>
                  </a:lnTo>
                  <a:lnTo>
                    <a:pt x="444" y="296"/>
                  </a:lnTo>
                  <a:lnTo>
                    <a:pt x="440" y="305"/>
                  </a:lnTo>
                  <a:lnTo>
                    <a:pt x="436" y="309"/>
                  </a:lnTo>
                  <a:lnTo>
                    <a:pt x="436" y="313"/>
                  </a:lnTo>
                  <a:lnTo>
                    <a:pt x="431" y="322"/>
                  </a:lnTo>
                  <a:lnTo>
                    <a:pt x="423" y="334"/>
                  </a:lnTo>
                  <a:lnTo>
                    <a:pt x="419" y="351"/>
                  </a:lnTo>
                  <a:lnTo>
                    <a:pt x="393" y="406"/>
                  </a:lnTo>
                  <a:lnTo>
                    <a:pt x="389" y="419"/>
                  </a:lnTo>
                  <a:lnTo>
                    <a:pt x="385" y="427"/>
                  </a:lnTo>
                  <a:lnTo>
                    <a:pt x="385" y="432"/>
                  </a:lnTo>
                  <a:lnTo>
                    <a:pt x="381" y="444"/>
                  </a:lnTo>
                  <a:lnTo>
                    <a:pt x="381" y="453"/>
                  </a:lnTo>
                  <a:lnTo>
                    <a:pt x="376" y="457"/>
                  </a:lnTo>
                  <a:lnTo>
                    <a:pt x="372" y="466"/>
                  </a:lnTo>
                  <a:lnTo>
                    <a:pt x="368" y="470"/>
                  </a:lnTo>
                  <a:lnTo>
                    <a:pt x="364" y="474"/>
                  </a:lnTo>
                  <a:lnTo>
                    <a:pt x="355" y="478"/>
                  </a:lnTo>
                  <a:lnTo>
                    <a:pt x="351" y="478"/>
                  </a:lnTo>
                  <a:lnTo>
                    <a:pt x="351" y="482"/>
                  </a:lnTo>
                  <a:lnTo>
                    <a:pt x="342" y="482"/>
                  </a:lnTo>
                  <a:lnTo>
                    <a:pt x="334" y="482"/>
                  </a:lnTo>
                  <a:lnTo>
                    <a:pt x="326" y="482"/>
                  </a:lnTo>
                  <a:lnTo>
                    <a:pt x="321" y="482"/>
                  </a:lnTo>
                  <a:lnTo>
                    <a:pt x="313" y="482"/>
                  </a:lnTo>
                  <a:lnTo>
                    <a:pt x="304" y="478"/>
                  </a:lnTo>
                  <a:lnTo>
                    <a:pt x="300" y="478"/>
                  </a:lnTo>
                  <a:lnTo>
                    <a:pt x="292" y="474"/>
                  </a:lnTo>
                  <a:lnTo>
                    <a:pt x="287" y="470"/>
                  </a:lnTo>
                  <a:lnTo>
                    <a:pt x="287" y="466"/>
                  </a:lnTo>
                  <a:lnTo>
                    <a:pt x="287" y="461"/>
                  </a:lnTo>
                  <a:lnTo>
                    <a:pt x="283" y="453"/>
                  </a:lnTo>
                  <a:lnTo>
                    <a:pt x="283" y="449"/>
                  </a:lnTo>
                  <a:lnTo>
                    <a:pt x="275" y="444"/>
                  </a:lnTo>
                  <a:lnTo>
                    <a:pt x="270" y="449"/>
                  </a:lnTo>
                  <a:lnTo>
                    <a:pt x="262" y="453"/>
                  </a:lnTo>
                  <a:lnTo>
                    <a:pt x="258" y="457"/>
                  </a:lnTo>
                  <a:lnTo>
                    <a:pt x="249" y="457"/>
                  </a:lnTo>
                  <a:lnTo>
                    <a:pt x="241" y="457"/>
                  </a:lnTo>
                  <a:lnTo>
                    <a:pt x="232" y="457"/>
                  </a:lnTo>
                  <a:lnTo>
                    <a:pt x="224" y="457"/>
                  </a:lnTo>
                  <a:lnTo>
                    <a:pt x="190" y="457"/>
                  </a:lnTo>
                  <a:lnTo>
                    <a:pt x="182" y="453"/>
                  </a:lnTo>
                  <a:lnTo>
                    <a:pt x="173" y="453"/>
                  </a:lnTo>
                  <a:lnTo>
                    <a:pt x="169" y="453"/>
                  </a:lnTo>
                  <a:lnTo>
                    <a:pt x="165" y="457"/>
                  </a:lnTo>
                  <a:lnTo>
                    <a:pt x="160" y="457"/>
                  </a:lnTo>
                  <a:lnTo>
                    <a:pt x="152" y="457"/>
                  </a:lnTo>
                  <a:lnTo>
                    <a:pt x="148" y="457"/>
                  </a:lnTo>
                  <a:lnTo>
                    <a:pt x="139" y="457"/>
                  </a:lnTo>
                  <a:lnTo>
                    <a:pt x="135" y="457"/>
                  </a:lnTo>
                  <a:lnTo>
                    <a:pt x="127" y="453"/>
                  </a:lnTo>
                  <a:lnTo>
                    <a:pt x="118" y="453"/>
                  </a:lnTo>
                  <a:lnTo>
                    <a:pt x="110" y="449"/>
                  </a:lnTo>
                  <a:lnTo>
                    <a:pt x="105" y="449"/>
                  </a:lnTo>
                  <a:lnTo>
                    <a:pt x="101" y="449"/>
                  </a:lnTo>
                  <a:lnTo>
                    <a:pt x="97" y="449"/>
                  </a:lnTo>
                  <a:lnTo>
                    <a:pt x="93" y="449"/>
                  </a:lnTo>
                  <a:lnTo>
                    <a:pt x="88" y="449"/>
                  </a:lnTo>
                  <a:lnTo>
                    <a:pt x="84" y="449"/>
                  </a:lnTo>
                  <a:lnTo>
                    <a:pt x="80" y="449"/>
                  </a:lnTo>
                  <a:lnTo>
                    <a:pt x="80" y="444"/>
                  </a:lnTo>
                  <a:lnTo>
                    <a:pt x="80" y="440"/>
                  </a:lnTo>
                  <a:lnTo>
                    <a:pt x="84" y="432"/>
                  </a:lnTo>
                  <a:lnTo>
                    <a:pt x="76" y="436"/>
                  </a:lnTo>
                  <a:lnTo>
                    <a:pt x="72" y="436"/>
                  </a:lnTo>
                  <a:lnTo>
                    <a:pt x="67" y="436"/>
                  </a:lnTo>
                  <a:lnTo>
                    <a:pt x="63" y="436"/>
                  </a:lnTo>
                  <a:lnTo>
                    <a:pt x="63" y="432"/>
                  </a:lnTo>
                  <a:lnTo>
                    <a:pt x="59" y="432"/>
                  </a:lnTo>
                  <a:lnTo>
                    <a:pt x="59" y="427"/>
                  </a:lnTo>
                  <a:lnTo>
                    <a:pt x="55" y="423"/>
                  </a:lnTo>
                  <a:lnTo>
                    <a:pt x="55" y="419"/>
                  </a:lnTo>
                  <a:lnTo>
                    <a:pt x="59" y="415"/>
                  </a:lnTo>
                  <a:lnTo>
                    <a:pt x="63" y="406"/>
                  </a:lnTo>
                  <a:lnTo>
                    <a:pt x="67" y="402"/>
                  </a:lnTo>
                  <a:lnTo>
                    <a:pt x="76" y="385"/>
                  </a:lnTo>
                  <a:lnTo>
                    <a:pt x="84" y="372"/>
                  </a:lnTo>
                  <a:lnTo>
                    <a:pt x="84" y="368"/>
                  </a:lnTo>
                  <a:lnTo>
                    <a:pt x="88" y="364"/>
                  </a:lnTo>
                  <a:lnTo>
                    <a:pt x="88" y="360"/>
                  </a:lnTo>
                  <a:lnTo>
                    <a:pt x="88" y="355"/>
                  </a:lnTo>
                  <a:lnTo>
                    <a:pt x="88" y="351"/>
                  </a:lnTo>
                  <a:lnTo>
                    <a:pt x="84" y="347"/>
                  </a:lnTo>
                  <a:lnTo>
                    <a:pt x="84" y="343"/>
                  </a:lnTo>
                  <a:lnTo>
                    <a:pt x="84" y="338"/>
                  </a:lnTo>
                  <a:lnTo>
                    <a:pt x="80" y="334"/>
                  </a:lnTo>
                  <a:lnTo>
                    <a:pt x="84" y="330"/>
                  </a:lnTo>
                  <a:lnTo>
                    <a:pt x="84" y="305"/>
                  </a:lnTo>
                  <a:lnTo>
                    <a:pt x="88" y="300"/>
                  </a:lnTo>
                  <a:lnTo>
                    <a:pt x="88" y="292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2"/>
                  </a:lnTo>
                  <a:lnTo>
                    <a:pt x="80" y="258"/>
                  </a:lnTo>
                  <a:lnTo>
                    <a:pt x="76" y="250"/>
                  </a:lnTo>
                  <a:lnTo>
                    <a:pt x="72" y="241"/>
                  </a:lnTo>
                  <a:lnTo>
                    <a:pt x="67" y="237"/>
                  </a:lnTo>
                  <a:lnTo>
                    <a:pt x="63" y="237"/>
                  </a:lnTo>
                  <a:lnTo>
                    <a:pt x="63" y="233"/>
                  </a:lnTo>
                  <a:lnTo>
                    <a:pt x="55" y="228"/>
                  </a:lnTo>
                  <a:lnTo>
                    <a:pt x="46" y="224"/>
                  </a:lnTo>
                  <a:lnTo>
                    <a:pt x="38" y="220"/>
                  </a:lnTo>
                  <a:lnTo>
                    <a:pt x="8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7" name="Freeform 43"/>
            <p:cNvSpPr>
              <a:spLocks noEditPoints="1"/>
            </p:cNvSpPr>
            <p:nvPr/>
          </p:nvSpPr>
          <p:spPr bwMode="auto">
            <a:xfrm>
              <a:off x="3101790" y="3286459"/>
              <a:ext cx="333439" cy="409413"/>
            </a:xfrm>
            <a:custGeom>
              <a:avLst/>
              <a:gdLst>
                <a:gd name="T0" fmla="*/ 766 w 1054"/>
                <a:gd name="T1" fmla="*/ 67 h 1295"/>
                <a:gd name="T2" fmla="*/ 842 w 1054"/>
                <a:gd name="T3" fmla="*/ 101 h 1295"/>
                <a:gd name="T4" fmla="*/ 876 w 1054"/>
                <a:gd name="T5" fmla="*/ 131 h 1295"/>
                <a:gd name="T6" fmla="*/ 868 w 1054"/>
                <a:gd name="T7" fmla="*/ 190 h 1295"/>
                <a:gd name="T8" fmla="*/ 855 w 1054"/>
                <a:gd name="T9" fmla="*/ 258 h 1295"/>
                <a:gd name="T10" fmla="*/ 800 w 1054"/>
                <a:gd name="T11" fmla="*/ 305 h 1295"/>
                <a:gd name="T12" fmla="*/ 732 w 1054"/>
                <a:gd name="T13" fmla="*/ 343 h 1295"/>
                <a:gd name="T14" fmla="*/ 753 w 1054"/>
                <a:gd name="T15" fmla="*/ 368 h 1295"/>
                <a:gd name="T16" fmla="*/ 889 w 1054"/>
                <a:gd name="T17" fmla="*/ 351 h 1295"/>
                <a:gd name="T18" fmla="*/ 1054 w 1054"/>
                <a:gd name="T19" fmla="*/ 330 h 1295"/>
                <a:gd name="T20" fmla="*/ 1029 w 1054"/>
                <a:gd name="T21" fmla="*/ 372 h 1295"/>
                <a:gd name="T22" fmla="*/ 990 w 1054"/>
                <a:gd name="T23" fmla="*/ 415 h 1295"/>
                <a:gd name="T24" fmla="*/ 948 w 1054"/>
                <a:gd name="T25" fmla="*/ 495 h 1295"/>
                <a:gd name="T26" fmla="*/ 906 w 1054"/>
                <a:gd name="T27" fmla="*/ 542 h 1295"/>
                <a:gd name="T28" fmla="*/ 889 w 1054"/>
                <a:gd name="T29" fmla="*/ 597 h 1295"/>
                <a:gd name="T30" fmla="*/ 889 w 1054"/>
                <a:gd name="T31" fmla="*/ 673 h 1295"/>
                <a:gd name="T32" fmla="*/ 914 w 1054"/>
                <a:gd name="T33" fmla="*/ 766 h 1295"/>
                <a:gd name="T34" fmla="*/ 927 w 1054"/>
                <a:gd name="T35" fmla="*/ 927 h 1295"/>
                <a:gd name="T36" fmla="*/ 872 w 1054"/>
                <a:gd name="T37" fmla="*/ 1067 h 1295"/>
                <a:gd name="T38" fmla="*/ 762 w 1054"/>
                <a:gd name="T39" fmla="*/ 1130 h 1295"/>
                <a:gd name="T40" fmla="*/ 698 w 1054"/>
                <a:gd name="T41" fmla="*/ 1134 h 1295"/>
                <a:gd name="T42" fmla="*/ 635 w 1054"/>
                <a:gd name="T43" fmla="*/ 1105 h 1295"/>
                <a:gd name="T44" fmla="*/ 584 w 1054"/>
                <a:gd name="T45" fmla="*/ 1071 h 1295"/>
                <a:gd name="T46" fmla="*/ 563 w 1054"/>
                <a:gd name="T47" fmla="*/ 1117 h 1295"/>
                <a:gd name="T48" fmla="*/ 474 w 1054"/>
                <a:gd name="T49" fmla="*/ 1202 h 1295"/>
                <a:gd name="T50" fmla="*/ 394 w 1054"/>
                <a:gd name="T51" fmla="*/ 1270 h 1295"/>
                <a:gd name="T52" fmla="*/ 322 w 1054"/>
                <a:gd name="T53" fmla="*/ 1291 h 1295"/>
                <a:gd name="T54" fmla="*/ 195 w 1054"/>
                <a:gd name="T55" fmla="*/ 1291 h 1295"/>
                <a:gd name="T56" fmla="*/ 190 w 1054"/>
                <a:gd name="T57" fmla="*/ 1172 h 1295"/>
                <a:gd name="T58" fmla="*/ 186 w 1054"/>
                <a:gd name="T59" fmla="*/ 1109 h 1295"/>
                <a:gd name="T60" fmla="*/ 258 w 1054"/>
                <a:gd name="T61" fmla="*/ 1100 h 1295"/>
                <a:gd name="T62" fmla="*/ 288 w 1054"/>
                <a:gd name="T63" fmla="*/ 1054 h 1295"/>
                <a:gd name="T64" fmla="*/ 330 w 1054"/>
                <a:gd name="T65" fmla="*/ 1028 h 1295"/>
                <a:gd name="T66" fmla="*/ 398 w 1054"/>
                <a:gd name="T67" fmla="*/ 1012 h 1295"/>
                <a:gd name="T68" fmla="*/ 440 w 1054"/>
                <a:gd name="T69" fmla="*/ 969 h 1295"/>
                <a:gd name="T70" fmla="*/ 436 w 1054"/>
                <a:gd name="T71" fmla="*/ 923 h 1295"/>
                <a:gd name="T72" fmla="*/ 402 w 1054"/>
                <a:gd name="T73" fmla="*/ 876 h 1295"/>
                <a:gd name="T74" fmla="*/ 271 w 1054"/>
                <a:gd name="T75" fmla="*/ 829 h 1295"/>
                <a:gd name="T76" fmla="*/ 144 w 1054"/>
                <a:gd name="T77" fmla="*/ 707 h 1295"/>
                <a:gd name="T78" fmla="*/ 110 w 1054"/>
                <a:gd name="T79" fmla="*/ 652 h 1295"/>
                <a:gd name="T80" fmla="*/ 123 w 1054"/>
                <a:gd name="T81" fmla="*/ 575 h 1295"/>
                <a:gd name="T82" fmla="*/ 106 w 1054"/>
                <a:gd name="T83" fmla="*/ 495 h 1295"/>
                <a:gd name="T84" fmla="*/ 42 w 1054"/>
                <a:gd name="T85" fmla="*/ 355 h 1295"/>
                <a:gd name="T86" fmla="*/ 8 w 1054"/>
                <a:gd name="T87" fmla="*/ 309 h 1295"/>
                <a:gd name="T88" fmla="*/ 89 w 1054"/>
                <a:gd name="T89" fmla="*/ 292 h 1295"/>
                <a:gd name="T90" fmla="*/ 207 w 1054"/>
                <a:gd name="T91" fmla="*/ 241 h 1295"/>
                <a:gd name="T92" fmla="*/ 322 w 1054"/>
                <a:gd name="T93" fmla="*/ 169 h 1295"/>
                <a:gd name="T94" fmla="*/ 326 w 1054"/>
                <a:gd name="T95" fmla="*/ 131 h 1295"/>
                <a:gd name="T96" fmla="*/ 474 w 1054"/>
                <a:gd name="T97" fmla="*/ 55 h 1295"/>
                <a:gd name="T98" fmla="*/ 559 w 1054"/>
                <a:gd name="T99" fmla="*/ 17 h 1295"/>
                <a:gd name="T100" fmla="*/ 686 w 1054"/>
                <a:gd name="T101" fmla="*/ 614 h 1295"/>
                <a:gd name="T102" fmla="*/ 664 w 1054"/>
                <a:gd name="T103" fmla="*/ 643 h 1295"/>
                <a:gd name="T104" fmla="*/ 609 w 1054"/>
                <a:gd name="T105" fmla="*/ 656 h 1295"/>
                <a:gd name="T106" fmla="*/ 601 w 1054"/>
                <a:gd name="T107" fmla="*/ 741 h 1295"/>
                <a:gd name="T108" fmla="*/ 639 w 1054"/>
                <a:gd name="T109" fmla="*/ 868 h 1295"/>
                <a:gd name="T110" fmla="*/ 698 w 1054"/>
                <a:gd name="T111" fmla="*/ 787 h 1295"/>
                <a:gd name="T112" fmla="*/ 732 w 1054"/>
                <a:gd name="T113" fmla="*/ 732 h 1295"/>
                <a:gd name="T114" fmla="*/ 800 w 1054"/>
                <a:gd name="T115" fmla="*/ 631 h 1295"/>
                <a:gd name="T116" fmla="*/ 770 w 1054"/>
                <a:gd name="T117" fmla="*/ 601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4" h="1295">
                  <a:moveTo>
                    <a:pt x="736" y="0"/>
                  </a:moveTo>
                  <a:lnTo>
                    <a:pt x="736" y="4"/>
                  </a:lnTo>
                  <a:lnTo>
                    <a:pt x="741" y="12"/>
                  </a:lnTo>
                  <a:lnTo>
                    <a:pt x="745" y="25"/>
                  </a:lnTo>
                  <a:lnTo>
                    <a:pt x="745" y="34"/>
                  </a:lnTo>
                  <a:lnTo>
                    <a:pt x="749" y="42"/>
                  </a:lnTo>
                  <a:lnTo>
                    <a:pt x="753" y="50"/>
                  </a:lnTo>
                  <a:lnTo>
                    <a:pt x="758" y="55"/>
                  </a:lnTo>
                  <a:lnTo>
                    <a:pt x="762" y="63"/>
                  </a:lnTo>
                  <a:lnTo>
                    <a:pt x="766" y="67"/>
                  </a:lnTo>
                  <a:lnTo>
                    <a:pt x="770" y="67"/>
                  </a:lnTo>
                  <a:lnTo>
                    <a:pt x="775" y="72"/>
                  </a:lnTo>
                  <a:lnTo>
                    <a:pt x="787" y="72"/>
                  </a:lnTo>
                  <a:lnTo>
                    <a:pt x="791" y="72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8" y="80"/>
                  </a:lnTo>
                  <a:lnTo>
                    <a:pt x="830" y="93"/>
                  </a:lnTo>
                  <a:lnTo>
                    <a:pt x="834" y="97"/>
                  </a:lnTo>
                  <a:lnTo>
                    <a:pt x="842" y="101"/>
                  </a:lnTo>
                  <a:lnTo>
                    <a:pt x="847" y="101"/>
                  </a:lnTo>
                  <a:lnTo>
                    <a:pt x="855" y="106"/>
                  </a:lnTo>
                  <a:lnTo>
                    <a:pt x="859" y="106"/>
                  </a:lnTo>
                  <a:lnTo>
                    <a:pt x="863" y="110"/>
                  </a:lnTo>
                  <a:lnTo>
                    <a:pt x="868" y="110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76" y="122"/>
                  </a:lnTo>
                  <a:lnTo>
                    <a:pt x="880" y="127"/>
                  </a:lnTo>
                  <a:lnTo>
                    <a:pt x="876" y="131"/>
                  </a:lnTo>
                  <a:lnTo>
                    <a:pt x="872" y="135"/>
                  </a:lnTo>
                  <a:lnTo>
                    <a:pt x="872" y="139"/>
                  </a:lnTo>
                  <a:lnTo>
                    <a:pt x="868" y="144"/>
                  </a:lnTo>
                  <a:lnTo>
                    <a:pt x="868" y="148"/>
                  </a:lnTo>
                  <a:lnTo>
                    <a:pt x="868" y="152"/>
                  </a:lnTo>
                  <a:lnTo>
                    <a:pt x="863" y="156"/>
                  </a:lnTo>
                  <a:lnTo>
                    <a:pt x="863" y="161"/>
                  </a:lnTo>
                  <a:lnTo>
                    <a:pt x="863" y="169"/>
                  </a:lnTo>
                  <a:lnTo>
                    <a:pt x="863" y="177"/>
                  </a:lnTo>
                  <a:lnTo>
                    <a:pt x="868" y="190"/>
                  </a:lnTo>
                  <a:lnTo>
                    <a:pt x="868" y="194"/>
                  </a:lnTo>
                  <a:lnTo>
                    <a:pt x="868" y="199"/>
                  </a:lnTo>
                  <a:lnTo>
                    <a:pt x="868" y="203"/>
                  </a:lnTo>
                  <a:lnTo>
                    <a:pt x="868" y="211"/>
                  </a:lnTo>
                  <a:lnTo>
                    <a:pt x="863" y="224"/>
                  </a:lnTo>
                  <a:lnTo>
                    <a:pt x="863" y="237"/>
                  </a:lnTo>
                  <a:lnTo>
                    <a:pt x="859" y="241"/>
                  </a:lnTo>
                  <a:lnTo>
                    <a:pt x="859" y="249"/>
                  </a:lnTo>
                  <a:lnTo>
                    <a:pt x="859" y="254"/>
                  </a:lnTo>
                  <a:lnTo>
                    <a:pt x="855" y="258"/>
                  </a:lnTo>
                  <a:lnTo>
                    <a:pt x="851" y="262"/>
                  </a:lnTo>
                  <a:lnTo>
                    <a:pt x="851" y="266"/>
                  </a:lnTo>
                  <a:lnTo>
                    <a:pt x="847" y="271"/>
                  </a:lnTo>
                  <a:lnTo>
                    <a:pt x="842" y="275"/>
                  </a:lnTo>
                  <a:lnTo>
                    <a:pt x="838" y="279"/>
                  </a:lnTo>
                  <a:lnTo>
                    <a:pt x="834" y="283"/>
                  </a:lnTo>
                  <a:lnTo>
                    <a:pt x="825" y="288"/>
                  </a:lnTo>
                  <a:lnTo>
                    <a:pt x="813" y="296"/>
                  </a:lnTo>
                  <a:lnTo>
                    <a:pt x="808" y="300"/>
                  </a:lnTo>
                  <a:lnTo>
                    <a:pt x="800" y="305"/>
                  </a:lnTo>
                  <a:lnTo>
                    <a:pt x="791" y="309"/>
                  </a:lnTo>
                  <a:lnTo>
                    <a:pt x="783" y="309"/>
                  </a:lnTo>
                  <a:lnTo>
                    <a:pt x="766" y="317"/>
                  </a:lnTo>
                  <a:lnTo>
                    <a:pt x="758" y="321"/>
                  </a:lnTo>
                  <a:lnTo>
                    <a:pt x="749" y="326"/>
                  </a:lnTo>
                  <a:lnTo>
                    <a:pt x="745" y="330"/>
                  </a:lnTo>
                  <a:lnTo>
                    <a:pt x="741" y="330"/>
                  </a:lnTo>
                  <a:lnTo>
                    <a:pt x="741" y="334"/>
                  </a:lnTo>
                  <a:lnTo>
                    <a:pt x="736" y="338"/>
                  </a:lnTo>
                  <a:lnTo>
                    <a:pt x="732" y="343"/>
                  </a:lnTo>
                  <a:lnTo>
                    <a:pt x="732" y="347"/>
                  </a:lnTo>
                  <a:lnTo>
                    <a:pt x="728" y="351"/>
                  </a:lnTo>
                  <a:lnTo>
                    <a:pt x="728" y="355"/>
                  </a:lnTo>
                  <a:lnTo>
                    <a:pt x="728" y="360"/>
                  </a:lnTo>
                  <a:lnTo>
                    <a:pt x="732" y="360"/>
                  </a:lnTo>
                  <a:lnTo>
                    <a:pt x="732" y="364"/>
                  </a:lnTo>
                  <a:lnTo>
                    <a:pt x="736" y="364"/>
                  </a:lnTo>
                  <a:lnTo>
                    <a:pt x="741" y="368"/>
                  </a:lnTo>
                  <a:lnTo>
                    <a:pt x="745" y="368"/>
                  </a:lnTo>
                  <a:lnTo>
                    <a:pt x="753" y="368"/>
                  </a:lnTo>
                  <a:lnTo>
                    <a:pt x="758" y="368"/>
                  </a:lnTo>
                  <a:lnTo>
                    <a:pt x="762" y="368"/>
                  </a:lnTo>
                  <a:lnTo>
                    <a:pt x="770" y="368"/>
                  </a:lnTo>
                  <a:lnTo>
                    <a:pt x="775" y="368"/>
                  </a:lnTo>
                  <a:lnTo>
                    <a:pt x="783" y="368"/>
                  </a:lnTo>
                  <a:lnTo>
                    <a:pt x="796" y="364"/>
                  </a:lnTo>
                  <a:lnTo>
                    <a:pt x="851" y="355"/>
                  </a:lnTo>
                  <a:lnTo>
                    <a:pt x="863" y="355"/>
                  </a:lnTo>
                  <a:lnTo>
                    <a:pt x="880" y="351"/>
                  </a:lnTo>
                  <a:lnTo>
                    <a:pt x="889" y="351"/>
                  </a:lnTo>
                  <a:lnTo>
                    <a:pt x="902" y="351"/>
                  </a:lnTo>
                  <a:lnTo>
                    <a:pt x="914" y="347"/>
                  </a:lnTo>
                  <a:lnTo>
                    <a:pt x="931" y="343"/>
                  </a:lnTo>
                  <a:lnTo>
                    <a:pt x="952" y="334"/>
                  </a:lnTo>
                  <a:lnTo>
                    <a:pt x="978" y="326"/>
                  </a:lnTo>
                  <a:lnTo>
                    <a:pt x="995" y="321"/>
                  </a:lnTo>
                  <a:lnTo>
                    <a:pt x="1033" y="305"/>
                  </a:lnTo>
                  <a:lnTo>
                    <a:pt x="1045" y="300"/>
                  </a:lnTo>
                  <a:lnTo>
                    <a:pt x="1054" y="296"/>
                  </a:lnTo>
                  <a:lnTo>
                    <a:pt x="1054" y="330"/>
                  </a:lnTo>
                  <a:lnTo>
                    <a:pt x="1050" y="338"/>
                  </a:lnTo>
                  <a:lnTo>
                    <a:pt x="1050" y="343"/>
                  </a:lnTo>
                  <a:lnTo>
                    <a:pt x="1050" y="347"/>
                  </a:lnTo>
                  <a:lnTo>
                    <a:pt x="1050" y="351"/>
                  </a:lnTo>
                  <a:lnTo>
                    <a:pt x="1045" y="355"/>
                  </a:lnTo>
                  <a:lnTo>
                    <a:pt x="1041" y="364"/>
                  </a:lnTo>
                  <a:lnTo>
                    <a:pt x="1041" y="368"/>
                  </a:lnTo>
                  <a:lnTo>
                    <a:pt x="1037" y="368"/>
                  </a:lnTo>
                  <a:lnTo>
                    <a:pt x="1033" y="372"/>
                  </a:lnTo>
                  <a:lnTo>
                    <a:pt x="1029" y="372"/>
                  </a:lnTo>
                  <a:lnTo>
                    <a:pt x="1020" y="376"/>
                  </a:lnTo>
                  <a:lnTo>
                    <a:pt x="1016" y="381"/>
                  </a:lnTo>
                  <a:lnTo>
                    <a:pt x="1012" y="381"/>
                  </a:lnTo>
                  <a:lnTo>
                    <a:pt x="1012" y="385"/>
                  </a:lnTo>
                  <a:lnTo>
                    <a:pt x="1007" y="385"/>
                  </a:lnTo>
                  <a:lnTo>
                    <a:pt x="1003" y="389"/>
                  </a:lnTo>
                  <a:lnTo>
                    <a:pt x="999" y="398"/>
                  </a:lnTo>
                  <a:lnTo>
                    <a:pt x="995" y="402"/>
                  </a:lnTo>
                  <a:lnTo>
                    <a:pt x="995" y="406"/>
                  </a:lnTo>
                  <a:lnTo>
                    <a:pt x="990" y="415"/>
                  </a:lnTo>
                  <a:lnTo>
                    <a:pt x="986" y="427"/>
                  </a:lnTo>
                  <a:lnTo>
                    <a:pt x="986" y="436"/>
                  </a:lnTo>
                  <a:lnTo>
                    <a:pt x="986" y="440"/>
                  </a:lnTo>
                  <a:lnTo>
                    <a:pt x="982" y="444"/>
                  </a:lnTo>
                  <a:lnTo>
                    <a:pt x="978" y="453"/>
                  </a:lnTo>
                  <a:lnTo>
                    <a:pt x="974" y="461"/>
                  </a:lnTo>
                  <a:lnTo>
                    <a:pt x="969" y="470"/>
                  </a:lnTo>
                  <a:lnTo>
                    <a:pt x="965" y="474"/>
                  </a:lnTo>
                  <a:lnTo>
                    <a:pt x="957" y="487"/>
                  </a:lnTo>
                  <a:lnTo>
                    <a:pt x="948" y="495"/>
                  </a:lnTo>
                  <a:lnTo>
                    <a:pt x="944" y="503"/>
                  </a:lnTo>
                  <a:lnTo>
                    <a:pt x="940" y="508"/>
                  </a:lnTo>
                  <a:lnTo>
                    <a:pt x="931" y="516"/>
                  </a:lnTo>
                  <a:lnTo>
                    <a:pt x="927" y="520"/>
                  </a:lnTo>
                  <a:lnTo>
                    <a:pt x="923" y="525"/>
                  </a:lnTo>
                  <a:lnTo>
                    <a:pt x="914" y="529"/>
                  </a:lnTo>
                  <a:lnTo>
                    <a:pt x="914" y="533"/>
                  </a:lnTo>
                  <a:lnTo>
                    <a:pt x="910" y="537"/>
                  </a:lnTo>
                  <a:lnTo>
                    <a:pt x="906" y="537"/>
                  </a:lnTo>
                  <a:lnTo>
                    <a:pt x="906" y="542"/>
                  </a:lnTo>
                  <a:lnTo>
                    <a:pt x="902" y="546"/>
                  </a:lnTo>
                  <a:lnTo>
                    <a:pt x="897" y="550"/>
                  </a:lnTo>
                  <a:lnTo>
                    <a:pt x="897" y="554"/>
                  </a:lnTo>
                  <a:lnTo>
                    <a:pt x="893" y="559"/>
                  </a:lnTo>
                  <a:lnTo>
                    <a:pt x="893" y="567"/>
                  </a:lnTo>
                  <a:lnTo>
                    <a:pt x="889" y="571"/>
                  </a:lnTo>
                  <a:lnTo>
                    <a:pt x="889" y="575"/>
                  </a:lnTo>
                  <a:lnTo>
                    <a:pt x="889" y="580"/>
                  </a:lnTo>
                  <a:lnTo>
                    <a:pt x="889" y="588"/>
                  </a:lnTo>
                  <a:lnTo>
                    <a:pt x="889" y="597"/>
                  </a:lnTo>
                  <a:lnTo>
                    <a:pt x="885" y="601"/>
                  </a:lnTo>
                  <a:lnTo>
                    <a:pt x="885" y="609"/>
                  </a:lnTo>
                  <a:lnTo>
                    <a:pt x="880" y="626"/>
                  </a:lnTo>
                  <a:lnTo>
                    <a:pt x="880" y="635"/>
                  </a:lnTo>
                  <a:lnTo>
                    <a:pt x="880" y="643"/>
                  </a:lnTo>
                  <a:lnTo>
                    <a:pt x="880" y="647"/>
                  </a:lnTo>
                  <a:lnTo>
                    <a:pt x="880" y="656"/>
                  </a:lnTo>
                  <a:lnTo>
                    <a:pt x="885" y="660"/>
                  </a:lnTo>
                  <a:lnTo>
                    <a:pt x="885" y="664"/>
                  </a:lnTo>
                  <a:lnTo>
                    <a:pt x="889" y="673"/>
                  </a:lnTo>
                  <a:lnTo>
                    <a:pt x="893" y="681"/>
                  </a:lnTo>
                  <a:lnTo>
                    <a:pt x="897" y="694"/>
                  </a:lnTo>
                  <a:lnTo>
                    <a:pt x="902" y="702"/>
                  </a:lnTo>
                  <a:lnTo>
                    <a:pt x="906" y="711"/>
                  </a:lnTo>
                  <a:lnTo>
                    <a:pt x="906" y="715"/>
                  </a:lnTo>
                  <a:lnTo>
                    <a:pt x="910" y="724"/>
                  </a:lnTo>
                  <a:lnTo>
                    <a:pt x="910" y="732"/>
                  </a:lnTo>
                  <a:lnTo>
                    <a:pt x="910" y="736"/>
                  </a:lnTo>
                  <a:lnTo>
                    <a:pt x="914" y="749"/>
                  </a:lnTo>
                  <a:lnTo>
                    <a:pt x="914" y="766"/>
                  </a:lnTo>
                  <a:lnTo>
                    <a:pt x="918" y="774"/>
                  </a:lnTo>
                  <a:lnTo>
                    <a:pt x="918" y="796"/>
                  </a:lnTo>
                  <a:lnTo>
                    <a:pt x="923" y="813"/>
                  </a:lnTo>
                  <a:lnTo>
                    <a:pt x="923" y="821"/>
                  </a:lnTo>
                  <a:lnTo>
                    <a:pt x="923" y="829"/>
                  </a:lnTo>
                  <a:lnTo>
                    <a:pt x="923" y="868"/>
                  </a:lnTo>
                  <a:lnTo>
                    <a:pt x="923" y="880"/>
                  </a:lnTo>
                  <a:lnTo>
                    <a:pt x="927" y="914"/>
                  </a:lnTo>
                  <a:lnTo>
                    <a:pt x="927" y="918"/>
                  </a:lnTo>
                  <a:lnTo>
                    <a:pt x="927" y="927"/>
                  </a:lnTo>
                  <a:lnTo>
                    <a:pt x="927" y="931"/>
                  </a:lnTo>
                  <a:lnTo>
                    <a:pt x="927" y="940"/>
                  </a:lnTo>
                  <a:lnTo>
                    <a:pt x="927" y="944"/>
                  </a:lnTo>
                  <a:lnTo>
                    <a:pt x="923" y="952"/>
                  </a:lnTo>
                  <a:lnTo>
                    <a:pt x="923" y="957"/>
                  </a:lnTo>
                  <a:lnTo>
                    <a:pt x="918" y="965"/>
                  </a:lnTo>
                  <a:lnTo>
                    <a:pt x="914" y="973"/>
                  </a:lnTo>
                  <a:lnTo>
                    <a:pt x="910" y="986"/>
                  </a:lnTo>
                  <a:lnTo>
                    <a:pt x="885" y="1037"/>
                  </a:lnTo>
                  <a:lnTo>
                    <a:pt x="872" y="1067"/>
                  </a:lnTo>
                  <a:lnTo>
                    <a:pt x="863" y="1079"/>
                  </a:lnTo>
                  <a:lnTo>
                    <a:pt x="859" y="1079"/>
                  </a:lnTo>
                  <a:lnTo>
                    <a:pt x="847" y="1088"/>
                  </a:lnTo>
                  <a:lnTo>
                    <a:pt x="838" y="1096"/>
                  </a:lnTo>
                  <a:lnTo>
                    <a:pt x="825" y="1100"/>
                  </a:lnTo>
                  <a:lnTo>
                    <a:pt x="813" y="1105"/>
                  </a:lnTo>
                  <a:lnTo>
                    <a:pt x="800" y="1113"/>
                  </a:lnTo>
                  <a:lnTo>
                    <a:pt x="787" y="1117"/>
                  </a:lnTo>
                  <a:lnTo>
                    <a:pt x="770" y="1126"/>
                  </a:lnTo>
                  <a:lnTo>
                    <a:pt x="762" y="1130"/>
                  </a:lnTo>
                  <a:lnTo>
                    <a:pt x="753" y="1130"/>
                  </a:lnTo>
                  <a:lnTo>
                    <a:pt x="745" y="1134"/>
                  </a:lnTo>
                  <a:lnTo>
                    <a:pt x="741" y="1134"/>
                  </a:lnTo>
                  <a:lnTo>
                    <a:pt x="736" y="1134"/>
                  </a:lnTo>
                  <a:lnTo>
                    <a:pt x="728" y="1134"/>
                  </a:lnTo>
                  <a:lnTo>
                    <a:pt x="724" y="1139"/>
                  </a:lnTo>
                  <a:lnTo>
                    <a:pt x="719" y="1134"/>
                  </a:lnTo>
                  <a:lnTo>
                    <a:pt x="711" y="1134"/>
                  </a:lnTo>
                  <a:lnTo>
                    <a:pt x="707" y="1134"/>
                  </a:lnTo>
                  <a:lnTo>
                    <a:pt x="698" y="1134"/>
                  </a:lnTo>
                  <a:lnTo>
                    <a:pt x="690" y="1130"/>
                  </a:lnTo>
                  <a:lnTo>
                    <a:pt x="681" y="1130"/>
                  </a:lnTo>
                  <a:lnTo>
                    <a:pt x="673" y="1126"/>
                  </a:lnTo>
                  <a:lnTo>
                    <a:pt x="664" y="1122"/>
                  </a:lnTo>
                  <a:lnTo>
                    <a:pt x="656" y="1117"/>
                  </a:lnTo>
                  <a:lnTo>
                    <a:pt x="648" y="1117"/>
                  </a:lnTo>
                  <a:lnTo>
                    <a:pt x="648" y="1113"/>
                  </a:lnTo>
                  <a:lnTo>
                    <a:pt x="643" y="1113"/>
                  </a:lnTo>
                  <a:lnTo>
                    <a:pt x="639" y="1109"/>
                  </a:lnTo>
                  <a:lnTo>
                    <a:pt x="635" y="1105"/>
                  </a:lnTo>
                  <a:lnTo>
                    <a:pt x="631" y="1100"/>
                  </a:lnTo>
                  <a:lnTo>
                    <a:pt x="622" y="1092"/>
                  </a:lnTo>
                  <a:lnTo>
                    <a:pt x="618" y="1084"/>
                  </a:lnTo>
                  <a:lnTo>
                    <a:pt x="609" y="1079"/>
                  </a:lnTo>
                  <a:lnTo>
                    <a:pt x="605" y="1075"/>
                  </a:lnTo>
                  <a:lnTo>
                    <a:pt x="601" y="1071"/>
                  </a:lnTo>
                  <a:lnTo>
                    <a:pt x="597" y="1071"/>
                  </a:lnTo>
                  <a:lnTo>
                    <a:pt x="592" y="1071"/>
                  </a:lnTo>
                  <a:lnTo>
                    <a:pt x="588" y="1071"/>
                  </a:lnTo>
                  <a:lnTo>
                    <a:pt x="584" y="1071"/>
                  </a:lnTo>
                  <a:lnTo>
                    <a:pt x="580" y="1071"/>
                  </a:lnTo>
                  <a:lnTo>
                    <a:pt x="576" y="1075"/>
                  </a:lnTo>
                  <a:lnTo>
                    <a:pt x="571" y="1079"/>
                  </a:lnTo>
                  <a:lnTo>
                    <a:pt x="571" y="1084"/>
                  </a:lnTo>
                  <a:lnTo>
                    <a:pt x="571" y="1088"/>
                  </a:lnTo>
                  <a:lnTo>
                    <a:pt x="567" y="1100"/>
                  </a:lnTo>
                  <a:lnTo>
                    <a:pt x="567" y="1105"/>
                  </a:lnTo>
                  <a:lnTo>
                    <a:pt x="567" y="1109"/>
                  </a:lnTo>
                  <a:lnTo>
                    <a:pt x="563" y="1113"/>
                  </a:lnTo>
                  <a:lnTo>
                    <a:pt x="563" y="1117"/>
                  </a:lnTo>
                  <a:lnTo>
                    <a:pt x="554" y="1122"/>
                  </a:lnTo>
                  <a:lnTo>
                    <a:pt x="550" y="1126"/>
                  </a:lnTo>
                  <a:lnTo>
                    <a:pt x="542" y="1134"/>
                  </a:lnTo>
                  <a:lnTo>
                    <a:pt x="521" y="1151"/>
                  </a:lnTo>
                  <a:lnTo>
                    <a:pt x="512" y="1160"/>
                  </a:lnTo>
                  <a:lnTo>
                    <a:pt x="508" y="1164"/>
                  </a:lnTo>
                  <a:lnTo>
                    <a:pt x="504" y="1168"/>
                  </a:lnTo>
                  <a:lnTo>
                    <a:pt x="499" y="1172"/>
                  </a:lnTo>
                  <a:lnTo>
                    <a:pt x="482" y="1194"/>
                  </a:lnTo>
                  <a:lnTo>
                    <a:pt x="474" y="1202"/>
                  </a:lnTo>
                  <a:lnTo>
                    <a:pt x="461" y="1215"/>
                  </a:lnTo>
                  <a:lnTo>
                    <a:pt x="453" y="1223"/>
                  </a:lnTo>
                  <a:lnTo>
                    <a:pt x="449" y="1227"/>
                  </a:lnTo>
                  <a:lnTo>
                    <a:pt x="444" y="1232"/>
                  </a:lnTo>
                  <a:lnTo>
                    <a:pt x="432" y="1240"/>
                  </a:lnTo>
                  <a:lnTo>
                    <a:pt x="423" y="1249"/>
                  </a:lnTo>
                  <a:lnTo>
                    <a:pt x="410" y="1257"/>
                  </a:lnTo>
                  <a:lnTo>
                    <a:pt x="406" y="1261"/>
                  </a:lnTo>
                  <a:lnTo>
                    <a:pt x="398" y="1266"/>
                  </a:lnTo>
                  <a:lnTo>
                    <a:pt x="394" y="1270"/>
                  </a:lnTo>
                  <a:lnTo>
                    <a:pt x="389" y="1274"/>
                  </a:lnTo>
                  <a:lnTo>
                    <a:pt x="385" y="1274"/>
                  </a:lnTo>
                  <a:lnTo>
                    <a:pt x="381" y="1278"/>
                  </a:lnTo>
                  <a:lnTo>
                    <a:pt x="372" y="1278"/>
                  </a:lnTo>
                  <a:lnTo>
                    <a:pt x="368" y="1283"/>
                  </a:lnTo>
                  <a:lnTo>
                    <a:pt x="364" y="1283"/>
                  </a:lnTo>
                  <a:lnTo>
                    <a:pt x="360" y="1283"/>
                  </a:lnTo>
                  <a:lnTo>
                    <a:pt x="351" y="1287"/>
                  </a:lnTo>
                  <a:lnTo>
                    <a:pt x="334" y="1287"/>
                  </a:lnTo>
                  <a:lnTo>
                    <a:pt x="322" y="1291"/>
                  </a:lnTo>
                  <a:lnTo>
                    <a:pt x="262" y="1295"/>
                  </a:lnTo>
                  <a:lnTo>
                    <a:pt x="254" y="1295"/>
                  </a:lnTo>
                  <a:lnTo>
                    <a:pt x="245" y="1295"/>
                  </a:lnTo>
                  <a:lnTo>
                    <a:pt x="233" y="1295"/>
                  </a:lnTo>
                  <a:lnTo>
                    <a:pt x="224" y="1295"/>
                  </a:lnTo>
                  <a:lnTo>
                    <a:pt x="216" y="1295"/>
                  </a:lnTo>
                  <a:lnTo>
                    <a:pt x="211" y="1295"/>
                  </a:lnTo>
                  <a:lnTo>
                    <a:pt x="203" y="1295"/>
                  </a:lnTo>
                  <a:lnTo>
                    <a:pt x="199" y="1291"/>
                  </a:lnTo>
                  <a:lnTo>
                    <a:pt x="195" y="1291"/>
                  </a:lnTo>
                  <a:lnTo>
                    <a:pt x="186" y="1291"/>
                  </a:lnTo>
                  <a:lnTo>
                    <a:pt x="186" y="1287"/>
                  </a:lnTo>
                  <a:lnTo>
                    <a:pt x="186" y="1283"/>
                  </a:lnTo>
                  <a:lnTo>
                    <a:pt x="186" y="1270"/>
                  </a:lnTo>
                  <a:lnTo>
                    <a:pt x="186" y="1261"/>
                  </a:lnTo>
                  <a:lnTo>
                    <a:pt x="186" y="1253"/>
                  </a:lnTo>
                  <a:lnTo>
                    <a:pt x="186" y="1240"/>
                  </a:lnTo>
                  <a:lnTo>
                    <a:pt x="186" y="1211"/>
                  </a:lnTo>
                  <a:lnTo>
                    <a:pt x="190" y="1189"/>
                  </a:lnTo>
                  <a:lnTo>
                    <a:pt x="190" y="1172"/>
                  </a:lnTo>
                  <a:lnTo>
                    <a:pt x="190" y="1160"/>
                  </a:lnTo>
                  <a:lnTo>
                    <a:pt x="190" y="1155"/>
                  </a:lnTo>
                  <a:lnTo>
                    <a:pt x="186" y="1151"/>
                  </a:lnTo>
                  <a:lnTo>
                    <a:pt x="186" y="1143"/>
                  </a:lnTo>
                  <a:lnTo>
                    <a:pt x="186" y="1134"/>
                  </a:lnTo>
                  <a:lnTo>
                    <a:pt x="182" y="1122"/>
                  </a:lnTo>
                  <a:lnTo>
                    <a:pt x="182" y="1117"/>
                  </a:lnTo>
                  <a:lnTo>
                    <a:pt x="182" y="1113"/>
                  </a:lnTo>
                  <a:lnTo>
                    <a:pt x="182" y="1109"/>
                  </a:lnTo>
                  <a:lnTo>
                    <a:pt x="186" y="1109"/>
                  </a:lnTo>
                  <a:lnTo>
                    <a:pt x="186" y="1105"/>
                  </a:lnTo>
                  <a:lnTo>
                    <a:pt x="195" y="1100"/>
                  </a:lnTo>
                  <a:lnTo>
                    <a:pt x="199" y="1100"/>
                  </a:lnTo>
                  <a:lnTo>
                    <a:pt x="203" y="1100"/>
                  </a:lnTo>
                  <a:lnTo>
                    <a:pt x="211" y="1100"/>
                  </a:lnTo>
                  <a:lnTo>
                    <a:pt x="220" y="1100"/>
                  </a:lnTo>
                  <a:lnTo>
                    <a:pt x="228" y="1100"/>
                  </a:lnTo>
                  <a:lnTo>
                    <a:pt x="245" y="1100"/>
                  </a:lnTo>
                  <a:lnTo>
                    <a:pt x="254" y="1100"/>
                  </a:lnTo>
                  <a:lnTo>
                    <a:pt x="258" y="1100"/>
                  </a:lnTo>
                  <a:lnTo>
                    <a:pt x="262" y="1100"/>
                  </a:lnTo>
                  <a:lnTo>
                    <a:pt x="267" y="1096"/>
                  </a:lnTo>
                  <a:lnTo>
                    <a:pt x="271" y="1096"/>
                  </a:lnTo>
                  <a:lnTo>
                    <a:pt x="275" y="1092"/>
                  </a:lnTo>
                  <a:lnTo>
                    <a:pt x="279" y="1088"/>
                  </a:lnTo>
                  <a:lnTo>
                    <a:pt x="279" y="1084"/>
                  </a:lnTo>
                  <a:lnTo>
                    <a:pt x="283" y="1075"/>
                  </a:lnTo>
                  <a:lnTo>
                    <a:pt x="283" y="1071"/>
                  </a:lnTo>
                  <a:lnTo>
                    <a:pt x="283" y="1067"/>
                  </a:lnTo>
                  <a:lnTo>
                    <a:pt x="288" y="1054"/>
                  </a:lnTo>
                  <a:lnTo>
                    <a:pt x="288" y="1045"/>
                  </a:lnTo>
                  <a:lnTo>
                    <a:pt x="288" y="1041"/>
                  </a:lnTo>
                  <a:lnTo>
                    <a:pt x="292" y="1041"/>
                  </a:lnTo>
                  <a:lnTo>
                    <a:pt x="296" y="1037"/>
                  </a:lnTo>
                  <a:lnTo>
                    <a:pt x="296" y="1033"/>
                  </a:lnTo>
                  <a:lnTo>
                    <a:pt x="305" y="1033"/>
                  </a:lnTo>
                  <a:lnTo>
                    <a:pt x="309" y="1028"/>
                  </a:lnTo>
                  <a:lnTo>
                    <a:pt x="313" y="1028"/>
                  </a:lnTo>
                  <a:lnTo>
                    <a:pt x="322" y="1028"/>
                  </a:lnTo>
                  <a:lnTo>
                    <a:pt x="330" y="1028"/>
                  </a:lnTo>
                  <a:lnTo>
                    <a:pt x="347" y="1028"/>
                  </a:lnTo>
                  <a:lnTo>
                    <a:pt x="355" y="1028"/>
                  </a:lnTo>
                  <a:lnTo>
                    <a:pt x="360" y="1024"/>
                  </a:lnTo>
                  <a:lnTo>
                    <a:pt x="364" y="1024"/>
                  </a:lnTo>
                  <a:lnTo>
                    <a:pt x="372" y="1024"/>
                  </a:lnTo>
                  <a:lnTo>
                    <a:pt x="377" y="1024"/>
                  </a:lnTo>
                  <a:lnTo>
                    <a:pt x="381" y="1020"/>
                  </a:lnTo>
                  <a:lnTo>
                    <a:pt x="385" y="1020"/>
                  </a:lnTo>
                  <a:lnTo>
                    <a:pt x="389" y="1016"/>
                  </a:lnTo>
                  <a:lnTo>
                    <a:pt x="398" y="1012"/>
                  </a:lnTo>
                  <a:lnTo>
                    <a:pt x="402" y="1007"/>
                  </a:lnTo>
                  <a:lnTo>
                    <a:pt x="410" y="1003"/>
                  </a:lnTo>
                  <a:lnTo>
                    <a:pt x="419" y="995"/>
                  </a:lnTo>
                  <a:lnTo>
                    <a:pt x="423" y="990"/>
                  </a:lnTo>
                  <a:lnTo>
                    <a:pt x="427" y="986"/>
                  </a:lnTo>
                  <a:lnTo>
                    <a:pt x="432" y="982"/>
                  </a:lnTo>
                  <a:lnTo>
                    <a:pt x="432" y="978"/>
                  </a:lnTo>
                  <a:lnTo>
                    <a:pt x="436" y="978"/>
                  </a:lnTo>
                  <a:lnTo>
                    <a:pt x="440" y="973"/>
                  </a:lnTo>
                  <a:lnTo>
                    <a:pt x="440" y="969"/>
                  </a:lnTo>
                  <a:lnTo>
                    <a:pt x="440" y="965"/>
                  </a:lnTo>
                  <a:lnTo>
                    <a:pt x="440" y="961"/>
                  </a:lnTo>
                  <a:lnTo>
                    <a:pt x="444" y="957"/>
                  </a:lnTo>
                  <a:lnTo>
                    <a:pt x="444" y="952"/>
                  </a:lnTo>
                  <a:lnTo>
                    <a:pt x="444" y="948"/>
                  </a:lnTo>
                  <a:lnTo>
                    <a:pt x="444" y="944"/>
                  </a:lnTo>
                  <a:lnTo>
                    <a:pt x="440" y="940"/>
                  </a:lnTo>
                  <a:lnTo>
                    <a:pt x="440" y="931"/>
                  </a:lnTo>
                  <a:lnTo>
                    <a:pt x="440" y="927"/>
                  </a:lnTo>
                  <a:lnTo>
                    <a:pt x="436" y="923"/>
                  </a:lnTo>
                  <a:lnTo>
                    <a:pt x="436" y="914"/>
                  </a:lnTo>
                  <a:lnTo>
                    <a:pt x="432" y="910"/>
                  </a:lnTo>
                  <a:lnTo>
                    <a:pt x="427" y="901"/>
                  </a:lnTo>
                  <a:lnTo>
                    <a:pt x="423" y="897"/>
                  </a:lnTo>
                  <a:lnTo>
                    <a:pt x="419" y="893"/>
                  </a:lnTo>
                  <a:lnTo>
                    <a:pt x="419" y="889"/>
                  </a:lnTo>
                  <a:lnTo>
                    <a:pt x="415" y="885"/>
                  </a:lnTo>
                  <a:lnTo>
                    <a:pt x="410" y="880"/>
                  </a:lnTo>
                  <a:lnTo>
                    <a:pt x="406" y="880"/>
                  </a:lnTo>
                  <a:lnTo>
                    <a:pt x="402" y="876"/>
                  </a:lnTo>
                  <a:lnTo>
                    <a:pt x="394" y="872"/>
                  </a:lnTo>
                  <a:lnTo>
                    <a:pt x="389" y="872"/>
                  </a:lnTo>
                  <a:lnTo>
                    <a:pt x="385" y="868"/>
                  </a:lnTo>
                  <a:lnTo>
                    <a:pt x="377" y="863"/>
                  </a:lnTo>
                  <a:lnTo>
                    <a:pt x="368" y="863"/>
                  </a:lnTo>
                  <a:lnTo>
                    <a:pt x="347" y="855"/>
                  </a:lnTo>
                  <a:lnTo>
                    <a:pt x="309" y="842"/>
                  </a:lnTo>
                  <a:lnTo>
                    <a:pt x="296" y="838"/>
                  </a:lnTo>
                  <a:lnTo>
                    <a:pt x="283" y="834"/>
                  </a:lnTo>
                  <a:lnTo>
                    <a:pt x="271" y="829"/>
                  </a:lnTo>
                  <a:lnTo>
                    <a:pt x="262" y="821"/>
                  </a:lnTo>
                  <a:lnTo>
                    <a:pt x="254" y="817"/>
                  </a:lnTo>
                  <a:lnTo>
                    <a:pt x="245" y="813"/>
                  </a:lnTo>
                  <a:lnTo>
                    <a:pt x="237" y="808"/>
                  </a:lnTo>
                  <a:lnTo>
                    <a:pt x="233" y="800"/>
                  </a:lnTo>
                  <a:lnTo>
                    <a:pt x="224" y="796"/>
                  </a:lnTo>
                  <a:lnTo>
                    <a:pt x="211" y="783"/>
                  </a:lnTo>
                  <a:lnTo>
                    <a:pt x="199" y="770"/>
                  </a:lnTo>
                  <a:lnTo>
                    <a:pt x="152" y="719"/>
                  </a:lnTo>
                  <a:lnTo>
                    <a:pt x="144" y="707"/>
                  </a:lnTo>
                  <a:lnTo>
                    <a:pt x="131" y="694"/>
                  </a:lnTo>
                  <a:lnTo>
                    <a:pt x="127" y="690"/>
                  </a:lnTo>
                  <a:lnTo>
                    <a:pt x="123" y="686"/>
                  </a:lnTo>
                  <a:lnTo>
                    <a:pt x="118" y="681"/>
                  </a:lnTo>
                  <a:lnTo>
                    <a:pt x="118" y="673"/>
                  </a:lnTo>
                  <a:lnTo>
                    <a:pt x="114" y="669"/>
                  </a:lnTo>
                  <a:lnTo>
                    <a:pt x="110" y="664"/>
                  </a:lnTo>
                  <a:lnTo>
                    <a:pt x="110" y="660"/>
                  </a:lnTo>
                  <a:lnTo>
                    <a:pt x="110" y="656"/>
                  </a:lnTo>
                  <a:lnTo>
                    <a:pt x="110" y="652"/>
                  </a:lnTo>
                  <a:lnTo>
                    <a:pt x="106" y="643"/>
                  </a:lnTo>
                  <a:lnTo>
                    <a:pt x="106" y="639"/>
                  </a:lnTo>
                  <a:lnTo>
                    <a:pt x="106" y="635"/>
                  </a:lnTo>
                  <a:lnTo>
                    <a:pt x="110" y="631"/>
                  </a:lnTo>
                  <a:lnTo>
                    <a:pt x="110" y="622"/>
                  </a:lnTo>
                  <a:lnTo>
                    <a:pt x="110" y="618"/>
                  </a:lnTo>
                  <a:lnTo>
                    <a:pt x="114" y="609"/>
                  </a:lnTo>
                  <a:lnTo>
                    <a:pt x="118" y="588"/>
                  </a:lnTo>
                  <a:lnTo>
                    <a:pt x="123" y="580"/>
                  </a:lnTo>
                  <a:lnTo>
                    <a:pt x="123" y="575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37"/>
                  </a:lnTo>
                  <a:lnTo>
                    <a:pt x="123" y="533"/>
                  </a:lnTo>
                  <a:lnTo>
                    <a:pt x="114" y="520"/>
                  </a:lnTo>
                  <a:lnTo>
                    <a:pt x="106" y="495"/>
                  </a:lnTo>
                  <a:lnTo>
                    <a:pt x="101" y="487"/>
                  </a:lnTo>
                  <a:lnTo>
                    <a:pt x="93" y="470"/>
                  </a:lnTo>
                  <a:lnTo>
                    <a:pt x="84" y="448"/>
                  </a:lnTo>
                  <a:lnTo>
                    <a:pt x="84" y="444"/>
                  </a:lnTo>
                  <a:lnTo>
                    <a:pt x="76" y="432"/>
                  </a:lnTo>
                  <a:lnTo>
                    <a:pt x="63" y="406"/>
                  </a:lnTo>
                  <a:lnTo>
                    <a:pt x="55" y="389"/>
                  </a:lnTo>
                  <a:lnTo>
                    <a:pt x="51" y="381"/>
                  </a:lnTo>
                  <a:lnTo>
                    <a:pt x="42" y="360"/>
                  </a:lnTo>
                  <a:lnTo>
                    <a:pt x="42" y="355"/>
                  </a:lnTo>
                  <a:lnTo>
                    <a:pt x="38" y="351"/>
                  </a:lnTo>
                  <a:lnTo>
                    <a:pt x="34" y="343"/>
                  </a:lnTo>
                  <a:lnTo>
                    <a:pt x="29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13" y="321"/>
                  </a:lnTo>
                  <a:lnTo>
                    <a:pt x="8" y="317"/>
                  </a:lnTo>
                  <a:lnTo>
                    <a:pt x="4" y="313"/>
                  </a:lnTo>
                  <a:lnTo>
                    <a:pt x="0" y="313"/>
                  </a:lnTo>
                  <a:lnTo>
                    <a:pt x="8" y="309"/>
                  </a:lnTo>
                  <a:lnTo>
                    <a:pt x="25" y="300"/>
                  </a:lnTo>
                  <a:lnTo>
                    <a:pt x="34" y="296"/>
                  </a:lnTo>
                  <a:lnTo>
                    <a:pt x="42" y="292"/>
                  </a:lnTo>
                  <a:lnTo>
                    <a:pt x="51" y="292"/>
                  </a:lnTo>
                  <a:lnTo>
                    <a:pt x="55" y="292"/>
                  </a:lnTo>
                  <a:lnTo>
                    <a:pt x="63" y="292"/>
                  </a:lnTo>
                  <a:lnTo>
                    <a:pt x="72" y="292"/>
                  </a:lnTo>
                  <a:lnTo>
                    <a:pt x="80" y="292"/>
                  </a:lnTo>
                  <a:lnTo>
                    <a:pt x="84" y="292"/>
                  </a:lnTo>
                  <a:lnTo>
                    <a:pt x="89" y="292"/>
                  </a:lnTo>
                  <a:lnTo>
                    <a:pt x="97" y="292"/>
                  </a:lnTo>
                  <a:lnTo>
                    <a:pt x="101" y="292"/>
                  </a:lnTo>
                  <a:lnTo>
                    <a:pt x="106" y="288"/>
                  </a:lnTo>
                  <a:lnTo>
                    <a:pt x="118" y="288"/>
                  </a:lnTo>
                  <a:lnTo>
                    <a:pt x="127" y="283"/>
                  </a:lnTo>
                  <a:lnTo>
                    <a:pt x="135" y="279"/>
                  </a:lnTo>
                  <a:lnTo>
                    <a:pt x="148" y="275"/>
                  </a:lnTo>
                  <a:lnTo>
                    <a:pt x="156" y="266"/>
                  </a:lnTo>
                  <a:lnTo>
                    <a:pt x="178" y="254"/>
                  </a:lnTo>
                  <a:lnTo>
                    <a:pt x="207" y="241"/>
                  </a:lnTo>
                  <a:lnTo>
                    <a:pt x="216" y="237"/>
                  </a:lnTo>
                  <a:lnTo>
                    <a:pt x="224" y="233"/>
                  </a:lnTo>
                  <a:lnTo>
                    <a:pt x="237" y="224"/>
                  </a:lnTo>
                  <a:lnTo>
                    <a:pt x="262" y="207"/>
                  </a:lnTo>
                  <a:lnTo>
                    <a:pt x="296" y="186"/>
                  </a:lnTo>
                  <a:lnTo>
                    <a:pt x="305" y="182"/>
                  </a:lnTo>
                  <a:lnTo>
                    <a:pt x="309" y="177"/>
                  </a:lnTo>
                  <a:lnTo>
                    <a:pt x="313" y="173"/>
                  </a:lnTo>
                  <a:lnTo>
                    <a:pt x="317" y="173"/>
                  </a:lnTo>
                  <a:lnTo>
                    <a:pt x="322" y="169"/>
                  </a:lnTo>
                  <a:lnTo>
                    <a:pt x="326" y="165"/>
                  </a:lnTo>
                  <a:lnTo>
                    <a:pt x="326" y="161"/>
                  </a:lnTo>
                  <a:lnTo>
                    <a:pt x="326" y="156"/>
                  </a:lnTo>
                  <a:lnTo>
                    <a:pt x="326" y="152"/>
                  </a:lnTo>
                  <a:lnTo>
                    <a:pt x="326" y="148"/>
                  </a:lnTo>
                  <a:lnTo>
                    <a:pt x="322" y="144"/>
                  </a:lnTo>
                  <a:lnTo>
                    <a:pt x="322" y="139"/>
                  </a:lnTo>
                  <a:lnTo>
                    <a:pt x="322" y="135"/>
                  </a:lnTo>
                  <a:lnTo>
                    <a:pt x="322" y="131"/>
                  </a:lnTo>
                  <a:lnTo>
                    <a:pt x="326" y="131"/>
                  </a:lnTo>
                  <a:lnTo>
                    <a:pt x="326" y="127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7" y="118"/>
                  </a:lnTo>
                  <a:lnTo>
                    <a:pt x="355" y="110"/>
                  </a:lnTo>
                  <a:lnTo>
                    <a:pt x="377" y="101"/>
                  </a:lnTo>
                  <a:lnTo>
                    <a:pt x="402" y="89"/>
                  </a:lnTo>
                  <a:lnTo>
                    <a:pt x="415" y="80"/>
                  </a:lnTo>
                  <a:lnTo>
                    <a:pt x="436" y="72"/>
                  </a:lnTo>
                  <a:lnTo>
                    <a:pt x="474" y="55"/>
                  </a:lnTo>
                  <a:lnTo>
                    <a:pt x="487" y="46"/>
                  </a:lnTo>
                  <a:lnTo>
                    <a:pt x="499" y="42"/>
                  </a:lnTo>
                  <a:lnTo>
                    <a:pt x="508" y="38"/>
                  </a:lnTo>
                  <a:lnTo>
                    <a:pt x="516" y="34"/>
                  </a:lnTo>
                  <a:lnTo>
                    <a:pt x="529" y="25"/>
                  </a:lnTo>
                  <a:lnTo>
                    <a:pt x="533" y="25"/>
                  </a:lnTo>
                  <a:lnTo>
                    <a:pt x="542" y="21"/>
                  </a:lnTo>
                  <a:lnTo>
                    <a:pt x="546" y="21"/>
                  </a:lnTo>
                  <a:lnTo>
                    <a:pt x="554" y="17"/>
                  </a:lnTo>
                  <a:lnTo>
                    <a:pt x="559" y="17"/>
                  </a:lnTo>
                  <a:lnTo>
                    <a:pt x="576" y="12"/>
                  </a:lnTo>
                  <a:lnTo>
                    <a:pt x="597" y="12"/>
                  </a:lnTo>
                  <a:lnTo>
                    <a:pt x="660" y="4"/>
                  </a:lnTo>
                  <a:lnTo>
                    <a:pt x="694" y="0"/>
                  </a:lnTo>
                  <a:lnTo>
                    <a:pt x="711" y="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2" y="0"/>
                  </a:lnTo>
                  <a:lnTo>
                    <a:pt x="736" y="0"/>
                  </a:lnTo>
                  <a:close/>
                  <a:moveTo>
                    <a:pt x="686" y="614"/>
                  </a:moveTo>
                  <a:lnTo>
                    <a:pt x="686" y="618"/>
                  </a:lnTo>
                  <a:lnTo>
                    <a:pt x="686" y="622"/>
                  </a:lnTo>
                  <a:lnTo>
                    <a:pt x="686" y="626"/>
                  </a:lnTo>
                  <a:lnTo>
                    <a:pt x="686" y="631"/>
                  </a:lnTo>
                  <a:lnTo>
                    <a:pt x="681" y="631"/>
                  </a:lnTo>
                  <a:lnTo>
                    <a:pt x="681" y="635"/>
                  </a:lnTo>
                  <a:lnTo>
                    <a:pt x="677" y="635"/>
                  </a:lnTo>
                  <a:lnTo>
                    <a:pt x="673" y="639"/>
                  </a:lnTo>
                  <a:lnTo>
                    <a:pt x="669" y="639"/>
                  </a:lnTo>
                  <a:lnTo>
                    <a:pt x="664" y="643"/>
                  </a:lnTo>
                  <a:lnTo>
                    <a:pt x="660" y="643"/>
                  </a:lnTo>
                  <a:lnTo>
                    <a:pt x="656" y="643"/>
                  </a:lnTo>
                  <a:lnTo>
                    <a:pt x="652" y="643"/>
                  </a:lnTo>
                  <a:lnTo>
                    <a:pt x="648" y="639"/>
                  </a:lnTo>
                  <a:lnTo>
                    <a:pt x="639" y="639"/>
                  </a:lnTo>
                  <a:lnTo>
                    <a:pt x="635" y="639"/>
                  </a:lnTo>
                  <a:lnTo>
                    <a:pt x="631" y="639"/>
                  </a:lnTo>
                  <a:lnTo>
                    <a:pt x="626" y="643"/>
                  </a:lnTo>
                  <a:lnTo>
                    <a:pt x="614" y="652"/>
                  </a:lnTo>
                  <a:lnTo>
                    <a:pt x="609" y="656"/>
                  </a:lnTo>
                  <a:lnTo>
                    <a:pt x="601" y="660"/>
                  </a:lnTo>
                  <a:lnTo>
                    <a:pt x="601" y="664"/>
                  </a:lnTo>
                  <a:lnTo>
                    <a:pt x="597" y="669"/>
                  </a:lnTo>
                  <a:lnTo>
                    <a:pt x="597" y="673"/>
                  </a:lnTo>
                  <a:lnTo>
                    <a:pt x="597" y="681"/>
                  </a:lnTo>
                  <a:lnTo>
                    <a:pt x="597" y="686"/>
                  </a:lnTo>
                  <a:lnTo>
                    <a:pt x="597" y="694"/>
                  </a:lnTo>
                  <a:lnTo>
                    <a:pt x="597" y="707"/>
                  </a:lnTo>
                  <a:lnTo>
                    <a:pt x="601" y="719"/>
                  </a:lnTo>
                  <a:lnTo>
                    <a:pt x="601" y="741"/>
                  </a:lnTo>
                  <a:lnTo>
                    <a:pt x="614" y="821"/>
                  </a:lnTo>
                  <a:lnTo>
                    <a:pt x="614" y="829"/>
                  </a:lnTo>
                  <a:lnTo>
                    <a:pt x="618" y="842"/>
                  </a:lnTo>
                  <a:lnTo>
                    <a:pt x="618" y="846"/>
                  </a:lnTo>
                  <a:lnTo>
                    <a:pt x="622" y="855"/>
                  </a:lnTo>
                  <a:lnTo>
                    <a:pt x="622" y="863"/>
                  </a:lnTo>
                  <a:lnTo>
                    <a:pt x="626" y="868"/>
                  </a:lnTo>
                  <a:lnTo>
                    <a:pt x="631" y="872"/>
                  </a:lnTo>
                  <a:lnTo>
                    <a:pt x="635" y="872"/>
                  </a:lnTo>
                  <a:lnTo>
                    <a:pt x="639" y="868"/>
                  </a:lnTo>
                  <a:lnTo>
                    <a:pt x="643" y="863"/>
                  </a:lnTo>
                  <a:lnTo>
                    <a:pt x="648" y="863"/>
                  </a:lnTo>
                  <a:lnTo>
                    <a:pt x="648" y="859"/>
                  </a:lnTo>
                  <a:lnTo>
                    <a:pt x="652" y="855"/>
                  </a:lnTo>
                  <a:lnTo>
                    <a:pt x="660" y="846"/>
                  </a:lnTo>
                  <a:lnTo>
                    <a:pt x="677" y="817"/>
                  </a:lnTo>
                  <a:lnTo>
                    <a:pt x="681" y="813"/>
                  </a:lnTo>
                  <a:lnTo>
                    <a:pt x="690" y="804"/>
                  </a:lnTo>
                  <a:lnTo>
                    <a:pt x="694" y="791"/>
                  </a:lnTo>
                  <a:lnTo>
                    <a:pt x="698" y="787"/>
                  </a:lnTo>
                  <a:lnTo>
                    <a:pt x="703" y="783"/>
                  </a:lnTo>
                  <a:lnTo>
                    <a:pt x="707" y="783"/>
                  </a:lnTo>
                  <a:lnTo>
                    <a:pt x="711" y="779"/>
                  </a:lnTo>
                  <a:lnTo>
                    <a:pt x="715" y="774"/>
                  </a:lnTo>
                  <a:lnTo>
                    <a:pt x="715" y="770"/>
                  </a:lnTo>
                  <a:lnTo>
                    <a:pt x="719" y="758"/>
                  </a:lnTo>
                  <a:lnTo>
                    <a:pt x="719" y="753"/>
                  </a:lnTo>
                  <a:lnTo>
                    <a:pt x="719" y="749"/>
                  </a:lnTo>
                  <a:lnTo>
                    <a:pt x="724" y="741"/>
                  </a:lnTo>
                  <a:lnTo>
                    <a:pt x="732" y="732"/>
                  </a:lnTo>
                  <a:lnTo>
                    <a:pt x="736" y="719"/>
                  </a:lnTo>
                  <a:lnTo>
                    <a:pt x="741" y="707"/>
                  </a:lnTo>
                  <a:lnTo>
                    <a:pt x="749" y="694"/>
                  </a:lnTo>
                  <a:lnTo>
                    <a:pt x="766" y="669"/>
                  </a:lnTo>
                  <a:lnTo>
                    <a:pt x="770" y="660"/>
                  </a:lnTo>
                  <a:lnTo>
                    <a:pt x="779" y="652"/>
                  </a:lnTo>
                  <a:lnTo>
                    <a:pt x="783" y="647"/>
                  </a:lnTo>
                  <a:lnTo>
                    <a:pt x="791" y="639"/>
                  </a:lnTo>
                  <a:lnTo>
                    <a:pt x="796" y="635"/>
                  </a:lnTo>
                  <a:lnTo>
                    <a:pt x="800" y="631"/>
                  </a:lnTo>
                  <a:lnTo>
                    <a:pt x="808" y="622"/>
                  </a:lnTo>
                  <a:lnTo>
                    <a:pt x="817" y="614"/>
                  </a:lnTo>
                  <a:lnTo>
                    <a:pt x="821" y="614"/>
                  </a:lnTo>
                  <a:lnTo>
                    <a:pt x="821" y="609"/>
                  </a:lnTo>
                  <a:lnTo>
                    <a:pt x="817" y="609"/>
                  </a:lnTo>
                  <a:lnTo>
                    <a:pt x="817" y="605"/>
                  </a:lnTo>
                  <a:lnTo>
                    <a:pt x="808" y="605"/>
                  </a:lnTo>
                  <a:lnTo>
                    <a:pt x="804" y="605"/>
                  </a:lnTo>
                  <a:lnTo>
                    <a:pt x="796" y="605"/>
                  </a:lnTo>
                  <a:lnTo>
                    <a:pt x="770" y="601"/>
                  </a:lnTo>
                  <a:lnTo>
                    <a:pt x="745" y="597"/>
                  </a:lnTo>
                  <a:lnTo>
                    <a:pt x="732" y="592"/>
                  </a:lnTo>
                  <a:lnTo>
                    <a:pt x="715" y="592"/>
                  </a:lnTo>
                  <a:lnTo>
                    <a:pt x="707" y="592"/>
                  </a:lnTo>
                  <a:lnTo>
                    <a:pt x="681" y="592"/>
                  </a:lnTo>
                  <a:lnTo>
                    <a:pt x="677" y="592"/>
                  </a:lnTo>
                  <a:lnTo>
                    <a:pt x="686" y="614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8" name="Freeform 44"/>
            <p:cNvSpPr>
              <a:spLocks/>
            </p:cNvSpPr>
            <p:nvPr/>
          </p:nvSpPr>
          <p:spPr bwMode="auto">
            <a:xfrm>
              <a:off x="1879178" y="2817955"/>
              <a:ext cx="120995" cy="122402"/>
            </a:xfrm>
            <a:custGeom>
              <a:avLst/>
              <a:gdLst>
                <a:gd name="T0" fmla="*/ 21 w 381"/>
                <a:gd name="T1" fmla="*/ 233 h 386"/>
                <a:gd name="T2" fmla="*/ 47 w 381"/>
                <a:gd name="T3" fmla="*/ 233 h 386"/>
                <a:gd name="T4" fmla="*/ 64 w 381"/>
                <a:gd name="T5" fmla="*/ 225 h 386"/>
                <a:gd name="T6" fmla="*/ 72 w 381"/>
                <a:gd name="T7" fmla="*/ 216 h 386"/>
                <a:gd name="T8" fmla="*/ 72 w 381"/>
                <a:gd name="T9" fmla="*/ 199 h 386"/>
                <a:gd name="T10" fmla="*/ 76 w 381"/>
                <a:gd name="T11" fmla="*/ 182 h 386"/>
                <a:gd name="T12" fmla="*/ 81 w 381"/>
                <a:gd name="T13" fmla="*/ 174 h 386"/>
                <a:gd name="T14" fmla="*/ 93 w 381"/>
                <a:gd name="T15" fmla="*/ 161 h 386"/>
                <a:gd name="T16" fmla="*/ 98 w 381"/>
                <a:gd name="T17" fmla="*/ 140 h 386"/>
                <a:gd name="T18" fmla="*/ 114 w 381"/>
                <a:gd name="T19" fmla="*/ 85 h 386"/>
                <a:gd name="T20" fmla="*/ 127 w 381"/>
                <a:gd name="T21" fmla="*/ 68 h 386"/>
                <a:gd name="T22" fmla="*/ 144 w 381"/>
                <a:gd name="T23" fmla="*/ 51 h 386"/>
                <a:gd name="T24" fmla="*/ 148 w 381"/>
                <a:gd name="T25" fmla="*/ 38 h 386"/>
                <a:gd name="T26" fmla="*/ 153 w 381"/>
                <a:gd name="T27" fmla="*/ 13 h 386"/>
                <a:gd name="T28" fmla="*/ 165 w 381"/>
                <a:gd name="T29" fmla="*/ 5 h 386"/>
                <a:gd name="T30" fmla="*/ 195 w 381"/>
                <a:gd name="T31" fmla="*/ 0 h 386"/>
                <a:gd name="T32" fmla="*/ 208 w 381"/>
                <a:gd name="T33" fmla="*/ 0 h 386"/>
                <a:gd name="T34" fmla="*/ 216 w 381"/>
                <a:gd name="T35" fmla="*/ 5 h 386"/>
                <a:gd name="T36" fmla="*/ 225 w 381"/>
                <a:gd name="T37" fmla="*/ 13 h 386"/>
                <a:gd name="T38" fmla="*/ 229 w 381"/>
                <a:gd name="T39" fmla="*/ 22 h 386"/>
                <a:gd name="T40" fmla="*/ 225 w 381"/>
                <a:gd name="T41" fmla="*/ 43 h 386"/>
                <a:gd name="T42" fmla="*/ 220 w 381"/>
                <a:gd name="T43" fmla="*/ 55 h 386"/>
                <a:gd name="T44" fmla="*/ 229 w 381"/>
                <a:gd name="T45" fmla="*/ 64 h 386"/>
                <a:gd name="T46" fmla="*/ 250 w 381"/>
                <a:gd name="T47" fmla="*/ 72 h 386"/>
                <a:gd name="T48" fmla="*/ 258 w 381"/>
                <a:gd name="T49" fmla="*/ 81 h 386"/>
                <a:gd name="T50" fmla="*/ 267 w 381"/>
                <a:gd name="T51" fmla="*/ 98 h 386"/>
                <a:gd name="T52" fmla="*/ 271 w 381"/>
                <a:gd name="T53" fmla="*/ 132 h 386"/>
                <a:gd name="T54" fmla="*/ 280 w 381"/>
                <a:gd name="T55" fmla="*/ 149 h 386"/>
                <a:gd name="T56" fmla="*/ 288 w 381"/>
                <a:gd name="T57" fmla="*/ 157 h 386"/>
                <a:gd name="T58" fmla="*/ 313 w 381"/>
                <a:gd name="T59" fmla="*/ 182 h 386"/>
                <a:gd name="T60" fmla="*/ 326 w 381"/>
                <a:gd name="T61" fmla="*/ 187 h 386"/>
                <a:gd name="T62" fmla="*/ 343 w 381"/>
                <a:gd name="T63" fmla="*/ 195 h 386"/>
                <a:gd name="T64" fmla="*/ 368 w 381"/>
                <a:gd name="T65" fmla="*/ 199 h 386"/>
                <a:gd name="T66" fmla="*/ 377 w 381"/>
                <a:gd name="T67" fmla="*/ 204 h 386"/>
                <a:gd name="T68" fmla="*/ 377 w 381"/>
                <a:gd name="T69" fmla="*/ 212 h 386"/>
                <a:gd name="T70" fmla="*/ 347 w 381"/>
                <a:gd name="T71" fmla="*/ 225 h 386"/>
                <a:gd name="T72" fmla="*/ 335 w 381"/>
                <a:gd name="T73" fmla="*/ 233 h 386"/>
                <a:gd name="T74" fmla="*/ 322 w 381"/>
                <a:gd name="T75" fmla="*/ 246 h 386"/>
                <a:gd name="T76" fmla="*/ 318 w 381"/>
                <a:gd name="T77" fmla="*/ 263 h 386"/>
                <a:gd name="T78" fmla="*/ 322 w 381"/>
                <a:gd name="T79" fmla="*/ 280 h 386"/>
                <a:gd name="T80" fmla="*/ 318 w 381"/>
                <a:gd name="T81" fmla="*/ 288 h 386"/>
                <a:gd name="T82" fmla="*/ 305 w 381"/>
                <a:gd name="T83" fmla="*/ 297 h 386"/>
                <a:gd name="T84" fmla="*/ 288 w 381"/>
                <a:gd name="T85" fmla="*/ 314 h 386"/>
                <a:gd name="T86" fmla="*/ 267 w 381"/>
                <a:gd name="T87" fmla="*/ 322 h 386"/>
                <a:gd name="T88" fmla="*/ 225 w 381"/>
                <a:gd name="T89" fmla="*/ 335 h 386"/>
                <a:gd name="T90" fmla="*/ 212 w 381"/>
                <a:gd name="T91" fmla="*/ 343 h 386"/>
                <a:gd name="T92" fmla="*/ 203 w 381"/>
                <a:gd name="T93" fmla="*/ 356 h 386"/>
                <a:gd name="T94" fmla="*/ 191 w 381"/>
                <a:gd name="T95" fmla="*/ 377 h 386"/>
                <a:gd name="T96" fmla="*/ 182 w 381"/>
                <a:gd name="T97" fmla="*/ 386 h 386"/>
                <a:gd name="T98" fmla="*/ 174 w 381"/>
                <a:gd name="T99" fmla="*/ 381 h 386"/>
                <a:gd name="T100" fmla="*/ 157 w 381"/>
                <a:gd name="T101" fmla="*/ 373 h 386"/>
                <a:gd name="T102" fmla="*/ 144 w 381"/>
                <a:gd name="T103" fmla="*/ 377 h 386"/>
                <a:gd name="T104" fmla="*/ 131 w 381"/>
                <a:gd name="T105" fmla="*/ 381 h 386"/>
                <a:gd name="T106" fmla="*/ 119 w 381"/>
                <a:gd name="T107" fmla="*/ 386 h 386"/>
                <a:gd name="T108" fmla="*/ 106 w 381"/>
                <a:gd name="T109" fmla="*/ 381 h 386"/>
                <a:gd name="T110" fmla="*/ 98 w 381"/>
                <a:gd name="T111" fmla="*/ 369 h 386"/>
                <a:gd name="T112" fmla="*/ 85 w 381"/>
                <a:gd name="T113" fmla="*/ 352 h 386"/>
                <a:gd name="T114" fmla="*/ 81 w 381"/>
                <a:gd name="T115" fmla="*/ 335 h 386"/>
                <a:gd name="T116" fmla="*/ 81 w 381"/>
                <a:gd name="T117" fmla="*/ 318 h 386"/>
                <a:gd name="T118" fmla="*/ 64 w 381"/>
                <a:gd name="T119" fmla="*/ 305 h 386"/>
                <a:gd name="T120" fmla="*/ 51 w 381"/>
                <a:gd name="T121" fmla="*/ 292 h 386"/>
                <a:gd name="T122" fmla="*/ 34 w 381"/>
                <a:gd name="T123" fmla="*/ 271 h 386"/>
                <a:gd name="T124" fmla="*/ 4 w 381"/>
                <a:gd name="T125" fmla="*/ 23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86">
                  <a:moveTo>
                    <a:pt x="0" y="237"/>
                  </a:moveTo>
                  <a:lnTo>
                    <a:pt x="4" y="237"/>
                  </a:lnTo>
                  <a:lnTo>
                    <a:pt x="21" y="233"/>
                  </a:lnTo>
                  <a:lnTo>
                    <a:pt x="30" y="233"/>
                  </a:lnTo>
                  <a:lnTo>
                    <a:pt x="43" y="233"/>
                  </a:lnTo>
                  <a:lnTo>
                    <a:pt x="47" y="233"/>
                  </a:lnTo>
                  <a:lnTo>
                    <a:pt x="55" y="229"/>
                  </a:lnTo>
                  <a:lnTo>
                    <a:pt x="59" y="229"/>
                  </a:lnTo>
                  <a:lnTo>
                    <a:pt x="64" y="225"/>
                  </a:lnTo>
                  <a:lnTo>
                    <a:pt x="68" y="225"/>
                  </a:lnTo>
                  <a:lnTo>
                    <a:pt x="68" y="220"/>
                  </a:lnTo>
                  <a:lnTo>
                    <a:pt x="72" y="216"/>
                  </a:lnTo>
                  <a:lnTo>
                    <a:pt x="72" y="212"/>
                  </a:lnTo>
                  <a:lnTo>
                    <a:pt x="72" y="208"/>
                  </a:lnTo>
                  <a:lnTo>
                    <a:pt x="72" y="199"/>
                  </a:lnTo>
                  <a:lnTo>
                    <a:pt x="72" y="195"/>
                  </a:lnTo>
                  <a:lnTo>
                    <a:pt x="76" y="187"/>
                  </a:lnTo>
                  <a:lnTo>
                    <a:pt x="76" y="182"/>
                  </a:lnTo>
                  <a:lnTo>
                    <a:pt x="76" y="178"/>
                  </a:lnTo>
                  <a:lnTo>
                    <a:pt x="81" y="178"/>
                  </a:lnTo>
                  <a:lnTo>
                    <a:pt x="81" y="174"/>
                  </a:lnTo>
                  <a:lnTo>
                    <a:pt x="89" y="165"/>
                  </a:lnTo>
                  <a:lnTo>
                    <a:pt x="89" y="16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98" y="140"/>
                  </a:lnTo>
                  <a:lnTo>
                    <a:pt x="106" y="119"/>
                  </a:lnTo>
                  <a:lnTo>
                    <a:pt x="114" y="93"/>
                  </a:lnTo>
                  <a:lnTo>
                    <a:pt x="114" y="85"/>
                  </a:lnTo>
                  <a:lnTo>
                    <a:pt x="119" y="77"/>
                  </a:lnTo>
                  <a:lnTo>
                    <a:pt x="123" y="72"/>
                  </a:lnTo>
                  <a:lnTo>
                    <a:pt x="127" y="68"/>
                  </a:lnTo>
                  <a:lnTo>
                    <a:pt x="136" y="60"/>
                  </a:lnTo>
                  <a:lnTo>
                    <a:pt x="140" y="55"/>
                  </a:lnTo>
                  <a:lnTo>
                    <a:pt x="144" y="51"/>
                  </a:lnTo>
                  <a:lnTo>
                    <a:pt x="144" y="47"/>
                  </a:lnTo>
                  <a:lnTo>
                    <a:pt x="148" y="43"/>
                  </a:lnTo>
                  <a:lnTo>
                    <a:pt x="148" y="38"/>
                  </a:lnTo>
                  <a:lnTo>
                    <a:pt x="153" y="26"/>
                  </a:lnTo>
                  <a:lnTo>
                    <a:pt x="153" y="17"/>
                  </a:lnTo>
                  <a:lnTo>
                    <a:pt x="153" y="13"/>
                  </a:lnTo>
                  <a:lnTo>
                    <a:pt x="157" y="9"/>
                  </a:lnTo>
                  <a:lnTo>
                    <a:pt x="161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2" y="0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9"/>
                  </a:lnTo>
                  <a:lnTo>
                    <a:pt x="225" y="9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29" y="17"/>
                  </a:lnTo>
                  <a:lnTo>
                    <a:pt x="229" y="22"/>
                  </a:lnTo>
                  <a:lnTo>
                    <a:pt x="229" y="26"/>
                  </a:lnTo>
                  <a:lnTo>
                    <a:pt x="225" y="30"/>
                  </a:lnTo>
                  <a:lnTo>
                    <a:pt x="225" y="43"/>
                  </a:lnTo>
                  <a:lnTo>
                    <a:pt x="220" y="47"/>
                  </a:lnTo>
                  <a:lnTo>
                    <a:pt x="220" y="51"/>
                  </a:lnTo>
                  <a:lnTo>
                    <a:pt x="220" y="55"/>
                  </a:lnTo>
                  <a:lnTo>
                    <a:pt x="220" y="60"/>
                  </a:lnTo>
                  <a:lnTo>
                    <a:pt x="225" y="60"/>
                  </a:lnTo>
                  <a:lnTo>
                    <a:pt x="229" y="64"/>
                  </a:lnTo>
                  <a:lnTo>
                    <a:pt x="233" y="64"/>
                  </a:lnTo>
                  <a:lnTo>
                    <a:pt x="246" y="68"/>
                  </a:lnTo>
                  <a:lnTo>
                    <a:pt x="250" y="72"/>
                  </a:lnTo>
                  <a:lnTo>
                    <a:pt x="254" y="77"/>
                  </a:lnTo>
                  <a:lnTo>
                    <a:pt x="258" y="77"/>
                  </a:lnTo>
                  <a:lnTo>
                    <a:pt x="258" y="81"/>
                  </a:lnTo>
                  <a:lnTo>
                    <a:pt x="263" y="85"/>
                  </a:lnTo>
                  <a:lnTo>
                    <a:pt x="263" y="93"/>
                  </a:lnTo>
                  <a:lnTo>
                    <a:pt x="267" y="98"/>
                  </a:lnTo>
                  <a:lnTo>
                    <a:pt x="267" y="106"/>
                  </a:lnTo>
                  <a:lnTo>
                    <a:pt x="271" y="127"/>
                  </a:lnTo>
                  <a:lnTo>
                    <a:pt x="271" y="132"/>
                  </a:lnTo>
                  <a:lnTo>
                    <a:pt x="275" y="140"/>
                  </a:lnTo>
                  <a:lnTo>
                    <a:pt x="275" y="144"/>
                  </a:lnTo>
                  <a:lnTo>
                    <a:pt x="280" y="149"/>
                  </a:lnTo>
                  <a:lnTo>
                    <a:pt x="280" y="153"/>
                  </a:lnTo>
                  <a:lnTo>
                    <a:pt x="284" y="157"/>
                  </a:lnTo>
                  <a:lnTo>
                    <a:pt x="288" y="157"/>
                  </a:lnTo>
                  <a:lnTo>
                    <a:pt x="301" y="174"/>
                  </a:lnTo>
                  <a:lnTo>
                    <a:pt x="305" y="178"/>
                  </a:lnTo>
                  <a:lnTo>
                    <a:pt x="313" y="182"/>
                  </a:lnTo>
                  <a:lnTo>
                    <a:pt x="318" y="182"/>
                  </a:lnTo>
                  <a:lnTo>
                    <a:pt x="322" y="187"/>
                  </a:lnTo>
                  <a:lnTo>
                    <a:pt x="326" y="187"/>
                  </a:lnTo>
                  <a:lnTo>
                    <a:pt x="330" y="191"/>
                  </a:lnTo>
                  <a:lnTo>
                    <a:pt x="339" y="191"/>
                  </a:lnTo>
                  <a:lnTo>
                    <a:pt x="343" y="195"/>
                  </a:lnTo>
                  <a:lnTo>
                    <a:pt x="347" y="195"/>
                  </a:lnTo>
                  <a:lnTo>
                    <a:pt x="360" y="199"/>
                  </a:lnTo>
                  <a:lnTo>
                    <a:pt x="368" y="199"/>
                  </a:lnTo>
                  <a:lnTo>
                    <a:pt x="373" y="199"/>
                  </a:lnTo>
                  <a:lnTo>
                    <a:pt x="373" y="204"/>
                  </a:lnTo>
                  <a:lnTo>
                    <a:pt x="377" y="204"/>
                  </a:lnTo>
                  <a:lnTo>
                    <a:pt x="381" y="208"/>
                  </a:lnTo>
                  <a:lnTo>
                    <a:pt x="381" y="212"/>
                  </a:lnTo>
                  <a:lnTo>
                    <a:pt x="377" y="212"/>
                  </a:lnTo>
                  <a:lnTo>
                    <a:pt x="377" y="216"/>
                  </a:lnTo>
                  <a:lnTo>
                    <a:pt x="368" y="220"/>
                  </a:lnTo>
                  <a:lnTo>
                    <a:pt x="347" y="225"/>
                  </a:lnTo>
                  <a:lnTo>
                    <a:pt x="343" y="229"/>
                  </a:lnTo>
                  <a:lnTo>
                    <a:pt x="339" y="229"/>
                  </a:lnTo>
                  <a:lnTo>
                    <a:pt x="335" y="233"/>
                  </a:lnTo>
                  <a:lnTo>
                    <a:pt x="330" y="237"/>
                  </a:lnTo>
                  <a:lnTo>
                    <a:pt x="326" y="242"/>
                  </a:lnTo>
                  <a:lnTo>
                    <a:pt x="322" y="246"/>
                  </a:lnTo>
                  <a:lnTo>
                    <a:pt x="322" y="250"/>
                  </a:lnTo>
                  <a:lnTo>
                    <a:pt x="318" y="259"/>
                  </a:lnTo>
                  <a:lnTo>
                    <a:pt x="318" y="263"/>
                  </a:lnTo>
                  <a:lnTo>
                    <a:pt x="318" y="267"/>
                  </a:lnTo>
                  <a:lnTo>
                    <a:pt x="322" y="276"/>
                  </a:lnTo>
                  <a:lnTo>
                    <a:pt x="322" y="280"/>
                  </a:lnTo>
                  <a:lnTo>
                    <a:pt x="318" y="280"/>
                  </a:lnTo>
                  <a:lnTo>
                    <a:pt x="318" y="284"/>
                  </a:lnTo>
                  <a:lnTo>
                    <a:pt x="318" y="288"/>
                  </a:lnTo>
                  <a:lnTo>
                    <a:pt x="313" y="288"/>
                  </a:lnTo>
                  <a:lnTo>
                    <a:pt x="309" y="292"/>
                  </a:lnTo>
                  <a:lnTo>
                    <a:pt x="305" y="297"/>
                  </a:lnTo>
                  <a:lnTo>
                    <a:pt x="297" y="305"/>
                  </a:lnTo>
                  <a:lnTo>
                    <a:pt x="292" y="309"/>
                  </a:lnTo>
                  <a:lnTo>
                    <a:pt x="288" y="314"/>
                  </a:lnTo>
                  <a:lnTo>
                    <a:pt x="280" y="318"/>
                  </a:lnTo>
                  <a:lnTo>
                    <a:pt x="275" y="318"/>
                  </a:lnTo>
                  <a:lnTo>
                    <a:pt x="267" y="322"/>
                  </a:lnTo>
                  <a:lnTo>
                    <a:pt x="241" y="331"/>
                  </a:lnTo>
                  <a:lnTo>
                    <a:pt x="229" y="335"/>
                  </a:lnTo>
                  <a:lnTo>
                    <a:pt x="225" y="335"/>
                  </a:lnTo>
                  <a:lnTo>
                    <a:pt x="220" y="339"/>
                  </a:lnTo>
                  <a:lnTo>
                    <a:pt x="216" y="343"/>
                  </a:lnTo>
                  <a:lnTo>
                    <a:pt x="212" y="343"/>
                  </a:lnTo>
                  <a:lnTo>
                    <a:pt x="208" y="348"/>
                  </a:lnTo>
                  <a:lnTo>
                    <a:pt x="203" y="352"/>
                  </a:lnTo>
                  <a:lnTo>
                    <a:pt x="203" y="356"/>
                  </a:lnTo>
                  <a:lnTo>
                    <a:pt x="195" y="369"/>
                  </a:lnTo>
                  <a:lnTo>
                    <a:pt x="191" y="373"/>
                  </a:lnTo>
                  <a:lnTo>
                    <a:pt x="191" y="377"/>
                  </a:lnTo>
                  <a:lnTo>
                    <a:pt x="191" y="381"/>
                  </a:lnTo>
                  <a:lnTo>
                    <a:pt x="186" y="381"/>
                  </a:lnTo>
                  <a:lnTo>
                    <a:pt x="182" y="386"/>
                  </a:lnTo>
                  <a:lnTo>
                    <a:pt x="178" y="386"/>
                  </a:lnTo>
                  <a:lnTo>
                    <a:pt x="178" y="381"/>
                  </a:lnTo>
                  <a:lnTo>
                    <a:pt x="174" y="381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57" y="373"/>
                  </a:lnTo>
                  <a:lnTo>
                    <a:pt x="153" y="373"/>
                  </a:lnTo>
                  <a:lnTo>
                    <a:pt x="148" y="373"/>
                  </a:lnTo>
                  <a:lnTo>
                    <a:pt x="144" y="377"/>
                  </a:lnTo>
                  <a:lnTo>
                    <a:pt x="140" y="377"/>
                  </a:lnTo>
                  <a:lnTo>
                    <a:pt x="136" y="381"/>
                  </a:lnTo>
                  <a:lnTo>
                    <a:pt x="131" y="381"/>
                  </a:lnTo>
                  <a:lnTo>
                    <a:pt x="127" y="386"/>
                  </a:lnTo>
                  <a:lnTo>
                    <a:pt x="123" y="386"/>
                  </a:lnTo>
                  <a:lnTo>
                    <a:pt x="119" y="386"/>
                  </a:lnTo>
                  <a:lnTo>
                    <a:pt x="114" y="386"/>
                  </a:lnTo>
                  <a:lnTo>
                    <a:pt x="110" y="386"/>
                  </a:lnTo>
                  <a:lnTo>
                    <a:pt x="106" y="381"/>
                  </a:lnTo>
                  <a:lnTo>
                    <a:pt x="102" y="377"/>
                  </a:lnTo>
                  <a:lnTo>
                    <a:pt x="98" y="373"/>
                  </a:lnTo>
                  <a:lnTo>
                    <a:pt x="98" y="369"/>
                  </a:lnTo>
                  <a:lnTo>
                    <a:pt x="93" y="364"/>
                  </a:lnTo>
                  <a:lnTo>
                    <a:pt x="89" y="356"/>
                  </a:lnTo>
                  <a:lnTo>
                    <a:pt x="85" y="352"/>
                  </a:lnTo>
                  <a:lnTo>
                    <a:pt x="85" y="348"/>
                  </a:lnTo>
                  <a:lnTo>
                    <a:pt x="85" y="343"/>
                  </a:lnTo>
                  <a:lnTo>
                    <a:pt x="81" y="335"/>
                  </a:lnTo>
                  <a:lnTo>
                    <a:pt x="81" y="326"/>
                  </a:lnTo>
                  <a:lnTo>
                    <a:pt x="81" y="322"/>
                  </a:lnTo>
                  <a:lnTo>
                    <a:pt x="81" y="318"/>
                  </a:lnTo>
                  <a:lnTo>
                    <a:pt x="76" y="314"/>
                  </a:lnTo>
                  <a:lnTo>
                    <a:pt x="72" y="309"/>
                  </a:lnTo>
                  <a:lnTo>
                    <a:pt x="64" y="305"/>
                  </a:lnTo>
                  <a:lnTo>
                    <a:pt x="55" y="297"/>
                  </a:lnTo>
                  <a:lnTo>
                    <a:pt x="51" y="297"/>
                  </a:lnTo>
                  <a:lnTo>
                    <a:pt x="51" y="292"/>
                  </a:lnTo>
                  <a:lnTo>
                    <a:pt x="47" y="288"/>
                  </a:lnTo>
                  <a:lnTo>
                    <a:pt x="38" y="280"/>
                  </a:lnTo>
                  <a:lnTo>
                    <a:pt x="34" y="271"/>
                  </a:lnTo>
                  <a:lnTo>
                    <a:pt x="13" y="254"/>
                  </a:lnTo>
                  <a:lnTo>
                    <a:pt x="9" y="242"/>
                  </a:lnTo>
                  <a:lnTo>
                    <a:pt x="4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9" name="Freeform 45"/>
            <p:cNvSpPr>
              <a:spLocks/>
            </p:cNvSpPr>
            <p:nvPr/>
          </p:nvSpPr>
          <p:spPr bwMode="auto">
            <a:xfrm>
              <a:off x="1768032" y="3273797"/>
              <a:ext cx="189934" cy="83008"/>
            </a:xfrm>
            <a:custGeom>
              <a:avLst/>
              <a:gdLst>
                <a:gd name="T0" fmla="*/ 8 w 597"/>
                <a:gd name="T1" fmla="*/ 97 h 262"/>
                <a:gd name="T2" fmla="*/ 25 w 597"/>
                <a:gd name="T3" fmla="*/ 59 h 262"/>
                <a:gd name="T4" fmla="*/ 55 w 597"/>
                <a:gd name="T5" fmla="*/ 42 h 262"/>
                <a:gd name="T6" fmla="*/ 101 w 597"/>
                <a:gd name="T7" fmla="*/ 38 h 262"/>
                <a:gd name="T8" fmla="*/ 118 w 597"/>
                <a:gd name="T9" fmla="*/ 46 h 262"/>
                <a:gd name="T10" fmla="*/ 127 w 597"/>
                <a:gd name="T11" fmla="*/ 88 h 262"/>
                <a:gd name="T12" fmla="*/ 152 w 597"/>
                <a:gd name="T13" fmla="*/ 80 h 262"/>
                <a:gd name="T14" fmla="*/ 156 w 597"/>
                <a:gd name="T15" fmla="*/ 50 h 262"/>
                <a:gd name="T16" fmla="*/ 165 w 597"/>
                <a:gd name="T17" fmla="*/ 17 h 262"/>
                <a:gd name="T18" fmla="*/ 207 w 597"/>
                <a:gd name="T19" fmla="*/ 33 h 262"/>
                <a:gd name="T20" fmla="*/ 237 w 597"/>
                <a:gd name="T21" fmla="*/ 33 h 262"/>
                <a:gd name="T22" fmla="*/ 262 w 597"/>
                <a:gd name="T23" fmla="*/ 25 h 262"/>
                <a:gd name="T24" fmla="*/ 288 w 597"/>
                <a:gd name="T25" fmla="*/ 50 h 262"/>
                <a:gd name="T26" fmla="*/ 305 w 597"/>
                <a:gd name="T27" fmla="*/ 50 h 262"/>
                <a:gd name="T28" fmla="*/ 305 w 597"/>
                <a:gd name="T29" fmla="*/ 17 h 262"/>
                <a:gd name="T30" fmla="*/ 326 w 597"/>
                <a:gd name="T31" fmla="*/ 4 h 262"/>
                <a:gd name="T32" fmla="*/ 372 w 597"/>
                <a:gd name="T33" fmla="*/ 0 h 262"/>
                <a:gd name="T34" fmla="*/ 394 w 597"/>
                <a:gd name="T35" fmla="*/ 8 h 262"/>
                <a:gd name="T36" fmla="*/ 402 w 597"/>
                <a:gd name="T37" fmla="*/ 29 h 262"/>
                <a:gd name="T38" fmla="*/ 419 w 597"/>
                <a:gd name="T39" fmla="*/ 50 h 262"/>
                <a:gd name="T40" fmla="*/ 423 w 597"/>
                <a:gd name="T41" fmla="*/ 84 h 262"/>
                <a:gd name="T42" fmla="*/ 427 w 597"/>
                <a:gd name="T43" fmla="*/ 118 h 262"/>
                <a:gd name="T44" fmla="*/ 453 w 597"/>
                <a:gd name="T45" fmla="*/ 131 h 262"/>
                <a:gd name="T46" fmla="*/ 487 w 597"/>
                <a:gd name="T47" fmla="*/ 131 h 262"/>
                <a:gd name="T48" fmla="*/ 550 w 597"/>
                <a:gd name="T49" fmla="*/ 122 h 262"/>
                <a:gd name="T50" fmla="*/ 584 w 597"/>
                <a:gd name="T51" fmla="*/ 122 h 262"/>
                <a:gd name="T52" fmla="*/ 592 w 597"/>
                <a:gd name="T53" fmla="*/ 148 h 262"/>
                <a:gd name="T54" fmla="*/ 571 w 597"/>
                <a:gd name="T55" fmla="*/ 182 h 262"/>
                <a:gd name="T56" fmla="*/ 542 w 597"/>
                <a:gd name="T57" fmla="*/ 203 h 262"/>
                <a:gd name="T58" fmla="*/ 499 w 597"/>
                <a:gd name="T59" fmla="*/ 245 h 262"/>
                <a:gd name="T60" fmla="*/ 457 w 597"/>
                <a:gd name="T61" fmla="*/ 237 h 262"/>
                <a:gd name="T62" fmla="*/ 436 w 597"/>
                <a:gd name="T63" fmla="*/ 215 h 262"/>
                <a:gd name="T64" fmla="*/ 419 w 597"/>
                <a:gd name="T65" fmla="*/ 190 h 262"/>
                <a:gd name="T66" fmla="*/ 372 w 597"/>
                <a:gd name="T67" fmla="*/ 156 h 262"/>
                <a:gd name="T68" fmla="*/ 330 w 597"/>
                <a:gd name="T69" fmla="*/ 148 h 262"/>
                <a:gd name="T70" fmla="*/ 330 w 597"/>
                <a:gd name="T71" fmla="*/ 182 h 262"/>
                <a:gd name="T72" fmla="*/ 343 w 597"/>
                <a:gd name="T73" fmla="*/ 215 h 262"/>
                <a:gd name="T74" fmla="*/ 377 w 597"/>
                <a:gd name="T75" fmla="*/ 249 h 262"/>
                <a:gd name="T76" fmla="*/ 360 w 597"/>
                <a:gd name="T77" fmla="*/ 262 h 262"/>
                <a:gd name="T78" fmla="*/ 334 w 597"/>
                <a:gd name="T79" fmla="*/ 245 h 262"/>
                <a:gd name="T80" fmla="*/ 317 w 597"/>
                <a:gd name="T81" fmla="*/ 220 h 262"/>
                <a:gd name="T82" fmla="*/ 292 w 597"/>
                <a:gd name="T83" fmla="*/ 207 h 262"/>
                <a:gd name="T84" fmla="*/ 283 w 597"/>
                <a:gd name="T85" fmla="*/ 186 h 262"/>
                <a:gd name="T86" fmla="*/ 254 w 597"/>
                <a:gd name="T87" fmla="*/ 152 h 262"/>
                <a:gd name="T88" fmla="*/ 228 w 597"/>
                <a:gd name="T89" fmla="*/ 152 h 262"/>
                <a:gd name="T90" fmla="*/ 203 w 597"/>
                <a:gd name="T91" fmla="*/ 160 h 262"/>
                <a:gd name="T92" fmla="*/ 169 w 597"/>
                <a:gd name="T93" fmla="*/ 156 h 262"/>
                <a:gd name="T94" fmla="*/ 148 w 597"/>
                <a:gd name="T95" fmla="*/ 173 h 262"/>
                <a:gd name="T96" fmla="*/ 118 w 597"/>
                <a:gd name="T97" fmla="*/ 220 h 262"/>
                <a:gd name="T98" fmla="*/ 93 w 597"/>
                <a:gd name="T99" fmla="*/ 228 h 262"/>
                <a:gd name="T100" fmla="*/ 72 w 597"/>
                <a:gd name="T101" fmla="*/ 220 h 262"/>
                <a:gd name="T102" fmla="*/ 80 w 597"/>
                <a:gd name="T103" fmla="*/ 194 h 262"/>
                <a:gd name="T104" fmla="*/ 93 w 597"/>
                <a:gd name="T105" fmla="*/ 169 h 262"/>
                <a:gd name="T106" fmla="*/ 63 w 597"/>
                <a:gd name="T107" fmla="*/ 173 h 262"/>
                <a:gd name="T108" fmla="*/ 38 w 597"/>
                <a:gd name="T109" fmla="*/ 182 h 262"/>
                <a:gd name="T110" fmla="*/ 17 w 597"/>
                <a:gd name="T111" fmla="*/ 169 h 262"/>
                <a:gd name="T112" fmla="*/ 0 w 597"/>
                <a:gd name="T113" fmla="*/ 12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7" h="262">
                  <a:moveTo>
                    <a:pt x="0" y="127"/>
                  </a:moveTo>
                  <a:lnTo>
                    <a:pt x="0" y="122"/>
                  </a:lnTo>
                  <a:lnTo>
                    <a:pt x="4" y="118"/>
                  </a:lnTo>
                  <a:lnTo>
                    <a:pt x="4" y="110"/>
                  </a:lnTo>
                  <a:lnTo>
                    <a:pt x="4" y="105"/>
                  </a:lnTo>
                  <a:lnTo>
                    <a:pt x="8" y="97"/>
                  </a:lnTo>
                  <a:lnTo>
                    <a:pt x="8" y="93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1" y="67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29" y="55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6"/>
                  </a:lnTo>
                  <a:lnTo>
                    <a:pt x="46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9" y="38"/>
                  </a:lnTo>
                  <a:lnTo>
                    <a:pt x="97" y="38"/>
                  </a:lnTo>
                  <a:lnTo>
                    <a:pt x="101" y="38"/>
                  </a:lnTo>
                  <a:lnTo>
                    <a:pt x="101" y="33"/>
                  </a:lnTo>
                  <a:lnTo>
                    <a:pt x="106" y="33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4" y="42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18" y="67"/>
                  </a:lnTo>
                  <a:lnTo>
                    <a:pt x="118" y="76"/>
                  </a:lnTo>
                  <a:lnTo>
                    <a:pt x="123" y="80"/>
                  </a:lnTo>
                  <a:lnTo>
                    <a:pt x="123" y="84"/>
                  </a:lnTo>
                  <a:lnTo>
                    <a:pt x="127" y="88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40" y="88"/>
                  </a:lnTo>
                  <a:lnTo>
                    <a:pt x="148" y="84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6" y="67"/>
                  </a:lnTo>
                  <a:lnTo>
                    <a:pt x="156" y="59"/>
                  </a:lnTo>
                  <a:lnTo>
                    <a:pt x="156" y="55"/>
                  </a:lnTo>
                  <a:lnTo>
                    <a:pt x="156" y="50"/>
                  </a:lnTo>
                  <a:lnTo>
                    <a:pt x="156" y="33"/>
                  </a:lnTo>
                  <a:lnTo>
                    <a:pt x="156" y="29"/>
                  </a:lnTo>
                  <a:lnTo>
                    <a:pt x="156" y="25"/>
                  </a:lnTo>
                  <a:lnTo>
                    <a:pt x="156" y="21"/>
                  </a:lnTo>
                  <a:lnTo>
                    <a:pt x="161" y="21"/>
                  </a:lnTo>
                  <a:lnTo>
                    <a:pt x="165" y="17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78" y="21"/>
                  </a:lnTo>
                  <a:lnTo>
                    <a:pt x="195" y="25"/>
                  </a:lnTo>
                  <a:lnTo>
                    <a:pt x="203" y="29"/>
                  </a:lnTo>
                  <a:lnTo>
                    <a:pt x="207" y="33"/>
                  </a:lnTo>
                  <a:lnTo>
                    <a:pt x="216" y="38"/>
                  </a:lnTo>
                  <a:lnTo>
                    <a:pt x="220" y="42"/>
                  </a:lnTo>
                  <a:lnTo>
                    <a:pt x="224" y="42"/>
                  </a:lnTo>
                  <a:lnTo>
                    <a:pt x="228" y="42"/>
                  </a:lnTo>
                  <a:lnTo>
                    <a:pt x="233" y="42"/>
                  </a:lnTo>
                  <a:lnTo>
                    <a:pt x="237" y="33"/>
                  </a:lnTo>
                  <a:lnTo>
                    <a:pt x="241" y="29"/>
                  </a:lnTo>
                  <a:lnTo>
                    <a:pt x="245" y="29"/>
                  </a:lnTo>
                  <a:lnTo>
                    <a:pt x="250" y="25"/>
                  </a:lnTo>
                  <a:lnTo>
                    <a:pt x="254" y="25"/>
                  </a:lnTo>
                  <a:lnTo>
                    <a:pt x="258" y="25"/>
                  </a:lnTo>
                  <a:lnTo>
                    <a:pt x="262" y="25"/>
                  </a:lnTo>
                  <a:lnTo>
                    <a:pt x="267" y="25"/>
                  </a:lnTo>
                  <a:lnTo>
                    <a:pt x="271" y="29"/>
                  </a:lnTo>
                  <a:lnTo>
                    <a:pt x="275" y="33"/>
                  </a:lnTo>
                  <a:lnTo>
                    <a:pt x="283" y="46"/>
                  </a:lnTo>
                  <a:lnTo>
                    <a:pt x="288" y="46"/>
                  </a:lnTo>
                  <a:lnTo>
                    <a:pt x="288" y="50"/>
                  </a:lnTo>
                  <a:lnTo>
                    <a:pt x="292" y="50"/>
                  </a:lnTo>
                  <a:lnTo>
                    <a:pt x="292" y="55"/>
                  </a:lnTo>
                  <a:lnTo>
                    <a:pt x="296" y="55"/>
                  </a:lnTo>
                  <a:lnTo>
                    <a:pt x="300" y="55"/>
                  </a:lnTo>
                  <a:lnTo>
                    <a:pt x="305" y="55"/>
                  </a:lnTo>
                  <a:lnTo>
                    <a:pt x="305" y="50"/>
                  </a:lnTo>
                  <a:lnTo>
                    <a:pt x="309" y="46"/>
                  </a:lnTo>
                  <a:lnTo>
                    <a:pt x="309" y="42"/>
                  </a:lnTo>
                  <a:lnTo>
                    <a:pt x="309" y="38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3" y="8"/>
                  </a:lnTo>
                  <a:lnTo>
                    <a:pt x="317" y="8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4" y="4"/>
                  </a:lnTo>
                  <a:lnTo>
                    <a:pt x="338" y="0"/>
                  </a:lnTo>
                  <a:lnTo>
                    <a:pt x="347" y="0"/>
                  </a:lnTo>
                  <a:lnTo>
                    <a:pt x="360" y="0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5" y="4"/>
                  </a:lnTo>
                  <a:lnTo>
                    <a:pt x="389" y="4"/>
                  </a:lnTo>
                  <a:lnTo>
                    <a:pt x="389" y="8"/>
                  </a:lnTo>
                  <a:lnTo>
                    <a:pt x="394" y="8"/>
                  </a:lnTo>
                  <a:lnTo>
                    <a:pt x="394" y="12"/>
                  </a:lnTo>
                  <a:lnTo>
                    <a:pt x="394" y="21"/>
                  </a:lnTo>
                  <a:lnTo>
                    <a:pt x="394" y="25"/>
                  </a:lnTo>
                  <a:lnTo>
                    <a:pt x="394" y="29"/>
                  </a:lnTo>
                  <a:lnTo>
                    <a:pt x="398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5" y="38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19" y="46"/>
                  </a:lnTo>
                  <a:lnTo>
                    <a:pt x="419" y="50"/>
                  </a:lnTo>
                  <a:lnTo>
                    <a:pt x="419" y="55"/>
                  </a:lnTo>
                  <a:lnTo>
                    <a:pt x="415" y="63"/>
                  </a:lnTo>
                  <a:lnTo>
                    <a:pt x="415" y="67"/>
                  </a:lnTo>
                  <a:lnTo>
                    <a:pt x="415" y="72"/>
                  </a:lnTo>
                  <a:lnTo>
                    <a:pt x="415" y="76"/>
                  </a:lnTo>
                  <a:lnTo>
                    <a:pt x="423" y="84"/>
                  </a:lnTo>
                  <a:lnTo>
                    <a:pt x="423" y="88"/>
                  </a:lnTo>
                  <a:lnTo>
                    <a:pt x="423" y="93"/>
                  </a:lnTo>
                  <a:lnTo>
                    <a:pt x="423" y="105"/>
                  </a:lnTo>
                  <a:lnTo>
                    <a:pt x="423" y="110"/>
                  </a:lnTo>
                  <a:lnTo>
                    <a:pt x="427" y="114"/>
                  </a:lnTo>
                  <a:lnTo>
                    <a:pt x="427" y="118"/>
                  </a:lnTo>
                  <a:lnTo>
                    <a:pt x="432" y="118"/>
                  </a:lnTo>
                  <a:lnTo>
                    <a:pt x="432" y="122"/>
                  </a:lnTo>
                  <a:lnTo>
                    <a:pt x="436" y="122"/>
                  </a:lnTo>
                  <a:lnTo>
                    <a:pt x="440" y="127"/>
                  </a:lnTo>
                  <a:lnTo>
                    <a:pt x="444" y="127"/>
                  </a:lnTo>
                  <a:lnTo>
                    <a:pt x="453" y="131"/>
                  </a:lnTo>
                  <a:lnTo>
                    <a:pt x="457" y="131"/>
                  </a:lnTo>
                  <a:lnTo>
                    <a:pt x="465" y="135"/>
                  </a:lnTo>
                  <a:lnTo>
                    <a:pt x="470" y="135"/>
                  </a:lnTo>
                  <a:lnTo>
                    <a:pt x="474" y="135"/>
                  </a:lnTo>
                  <a:lnTo>
                    <a:pt x="478" y="135"/>
                  </a:lnTo>
                  <a:lnTo>
                    <a:pt x="487" y="131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525" y="127"/>
                  </a:lnTo>
                  <a:lnTo>
                    <a:pt x="533" y="127"/>
                  </a:lnTo>
                  <a:lnTo>
                    <a:pt x="546" y="122"/>
                  </a:lnTo>
                  <a:lnTo>
                    <a:pt x="550" y="122"/>
                  </a:lnTo>
                  <a:lnTo>
                    <a:pt x="554" y="122"/>
                  </a:lnTo>
                  <a:lnTo>
                    <a:pt x="559" y="122"/>
                  </a:lnTo>
                  <a:lnTo>
                    <a:pt x="567" y="122"/>
                  </a:lnTo>
                  <a:lnTo>
                    <a:pt x="576" y="122"/>
                  </a:lnTo>
                  <a:lnTo>
                    <a:pt x="580" y="122"/>
                  </a:lnTo>
                  <a:lnTo>
                    <a:pt x="584" y="122"/>
                  </a:lnTo>
                  <a:lnTo>
                    <a:pt x="588" y="127"/>
                  </a:lnTo>
                  <a:lnTo>
                    <a:pt x="592" y="131"/>
                  </a:lnTo>
                  <a:lnTo>
                    <a:pt x="592" y="135"/>
                  </a:lnTo>
                  <a:lnTo>
                    <a:pt x="592" y="139"/>
                  </a:lnTo>
                  <a:lnTo>
                    <a:pt x="597" y="144"/>
                  </a:lnTo>
                  <a:lnTo>
                    <a:pt x="592" y="148"/>
                  </a:lnTo>
                  <a:lnTo>
                    <a:pt x="592" y="152"/>
                  </a:lnTo>
                  <a:lnTo>
                    <a:pt x="592" y="156"/>
                  </a:lnTo>
                  <a:lnTo>
                    <a:pt x="584" y="169"/>
                  </a:lnTo>
                  <a:lnTo>
                    <a:pt x="580" y="173"/>
                  </a:lnTo>
                  <a:lnTo>
                    <a:pt x="576" y="177"/>
                  </a:lnTo>
                  <a:lnTo>
                    <a:pt x="571" y="182"/>
                  </a:lnTo>
                  <a:lnTo>
                    <a:pt x="571" y="186"/>
                  </a:lnTo>
                  <a:lnTo>
                    <a:pt x="567" y="186"/>
                  </a:lnTo>
                  <a:lnTo>
                    <a:pt x="563" y="190"/>
                  </a:lnTo>
                  <a:lnTo>
                    <a:pt x="550" y="194"/>
                  </a:lnTo>
                  <a:lnTo>
                    <a:pt x="546" y="199"/>
                  </a:lnTo>
                  <a:lnTo>
                    <a:pt x="542" y="203"/>
                  </a:lnTo>
                  <a:lnTo>
                    <a:pt x="533" y="215"/>
                  </a:lnTo>
                  <a:lnTo>
                    <a:pt x="521" y="224"/>
                  </a:lnTo>
                  <a:lnTo>
                    <a:pt x="508" y="237"/>
                  </a:lnTo>
                  <a:lnTo>
                    <a:pt x="504" y="237"/>
                  </a:lnTo>
                  <a:lnTo>
                    <a:pt x="504" y="241"/>
                  </a:lnTo>
                  <a:lnTo>
                    <a:pt x="499" y="245"/>
                  </a:lnTo>
                  <a:lnTo>
                    <a:pt x="495" y="245"/>
                  </a:lnTo>
                  <a:lnTo>
                    <a:pt x="491" y="249"/>
                  </a:lnTo>
                  <a:lnTo>
                    <a:pt x="487" y="245"/>
                  </a:lnTo>
                  <a:lnTo>
                    <a:pt x="478" y="245"/>
                  </a:lnTo>
                  <a:lnTo>
                    <a:pt x="474" y="245"/>
                  </a:lnTo>
                  <a:lnTo>
                    <a:pt x="457" y="237"/>
                  </a:lnTo>
                  <a:lnTo>
                    <a:pt x="449" y="232"/>
                  </a:lnTo>
                  <a:lnTo>
                    <a:pt x="444" y="228"/>
                  </a:lnTo>
                  <a:lnTo>
                    <a:pt x="440" y="224"/>
                  </a:lnTo>
                  <a:lnTo>
                    <a:pt x="436" y="224"/>
                  </a:lnTo>
                  <a:lnTo>
                    <a:pt x="436" y="220"/>
                  </a:lnTo>
                  <a:lnTo>
                    <a:pt x="436" y="215"/>
                  </a:lnTo>
                  <a:lnTo>
                    <a:pt x="432" y="211"/>
                  </a:lnTo>
                  <a:lnTo>
                    <a:pt x="432" y="207"/>
                  </a:lnTo>
                  <a:lnTo>
                    <a:pt x="432" y="203"/>
                  </a:lnTo>
                  <a:lnTo>
                    <a:pt x="427" y="199"/>
                  </a:lnTo>
                  <a:lnTo>
                    <a:pt x="423" y="194"/>
                  </a:lnTo>
                  <a:lnTo>
                    <a:pt x="419" y="190"/>
                  </a:lnTo>
                  <a:lnTo>
                    <a:pt x="415" y="182"/>
                  </a:lnTo>
                  <a:lnTo>
                    <a:pt x="398" y="173"/>
                  </a:lnTo>
                  <a:lnTo>
                    <a:pt x="389" y="165"/>
                  </a:lnTo>
                  <a:lnTo>
                    <a:pt x="381" y="160"/>
                  </a:lnTo>
                  <a:lnTo>
                    <a:pt x="377" y="156"/>
                  </a:lnTo>
                  <a:lnTo>
                    <a:pt x="372" y="156"/>
                  </a:lnTo>
                  <a:lnTo>
                    <a:pt x="364" y="152"/>
                  </a:lnTo>
                  <a:lnTo>
                    <a:pt x="360" y="152"/>
                  </a:lnTo>
                  <a:lnTo>
                    <a:pt x="338" y="144"/>
                  </a:lnTo>
                  <a:lnTo>
                    <a:pt x="334" y="144"/>
                  </a:lnTo>
                  <a:lnTo>
                    <a:pt x="330" y="144"/>
                  </a:lnTo>
                  <a:lnTo>
                    <a:pt x="330" y="148"/>
                  </a:lnTo>
                  <a:lnTo>
                    <a:pt x="326" y="148"/>
                  </a:lnTo>
                  <a:lnTo>
                    <a:pt x="326" y="152"/>
                  </a:lnTo>
                  <a:lnTo>
                    <a:pt x="326" y="156"/>
                  </a:lnTo>
                  <a:lnTo>
                    <a:pt x="326" y="169"/>
                  </a:lnTo>
                  <a:lnTo>
                    <a:pt x="330" y="177"/>
                  </a:lnTo>
                  <a:lnTo>
                    <a:pt x="330" y="182"/>
                  </a:lnTo>
                  <a:lnTo>
                    <a:pt x="330" y="186"/>
                  </a:lnTo>
                  <a:lnTo>
                    <a:pt x="334" y="194"/>
                  </a:lnTo>
                  <a:lnTo>
                    <a:pt x="334" y="203"/>
                  </a:lnTo>
                  <a:lnTo>
                    <a:pt x="338" y="207"/>
                  </a:lnTo>
                  <a:lnTo>
                    <a:pt x="338" y="211"/>
                  </a:lnTo>
                  <a:lnTo>
                    <a:pt x="343" y="215"/>
                  </a:lnTo>
                  <a:lnTo>
                    <a:pt x="347" y="224"/>
                  </a:lnTo>
                  <a:lnTo>
                    <a:pt x="351" y="224"/>
                  </a:lnTo>
                  <a:lnTo>
                    <a:pt x="355" y="232"/>
                  </a:lnTo>
                  <a:lnTo>
                    <a:pt x="368" y="241"/>
                  </a:lnTo>
                  <a:lnTo>
                    <a:pt x="372" y="245"/>
                  </a:lnTo>
                  <a:lnTo>
                    <a:pt x="377" y="249"/>
                  </a:lnTo>
                  <a:lnTo>
                    <a:pt x="377" y="254"/>
                  </a:lnTo>
                  <a:lnTo>
                    <a:pt x="377" y="258"/>
                  </a:lnTo>
                  <a:lnTo>
                    <a:pt x="372" y="258"/>
                  </a:lnTo>
                  <a:lnTo>
                    <a:pt x="368" y="262"/>
                  </a:lnTo>
                  <a:lnTo>
                    <a:pt x="364" y="262"/>
                  </a:lnTo>
                  <a:lnTo>
                    <a:pt x="360" y="262"/>
                  </a:lnTo>
                  <a:lnTo>
                    <a:pt x="355" y="262"/>
                  </a:lnTo>
                  <a:lnTo>
                    <a:pt x="351" y="258"/>
                  </a:lnTo>
                  <a:lnTo>
                    <a:pt x="347" y="258"/>
                  </a:lnTo>
                  <a:lnTo>
                    <a:pt x="343" y="254"/>
                  </a:lnTo>
                  <a:lnTo>
                    <a:pt x="338" y="249"/>
                  </a:lnTo>
                  <a:lnTo>
                    <a:pt x="334" y="245"/>
                  </a:lnTo>
                  <a:lnTo>
                    <a:pt x="330" y="241"/>
                  </a:lnTo>
                  <a:lnTo>
                    <a:pt x="326" y="232"/>
                  </a:lnTo>
                  <a:lnTo>
                    <a:pt x="326" y="228"/>
                  </a:lnTo>
                  <a:lnTo>
                    <a:pt x="322" y="224"/>
                  </a:lnTo>
                  <a:lnTo>
                    <a:pt x="322" y="220"/>
                  </a:lnTo>
                  <a:lnTo>
                    <a:pt x="317" y="220"/>
                  </a:lnTo>
                  <a:lnTo>
                    <a:pt x="313" y="215"/>
                  </a:lnTo>
                  <a:lnTo>
                    <a:pt x="309" y="215"/>
                  </a:lnTo>
                  <a:lnTo>
                    <a:pt x="305" y="211"/>
                  </a:lnTo>
                  <a:lnTo>
                    <a:pt x="296" y="211"/>
                  </a:lnTo>
                  <a:lnTo>
                    <a:pt x="292" y="211"/>
                  </a:lnTo>
                  <a:lnTo>
                    <a:pt x="292" y="207"/>
                  </a:lnTo>
                  <a:lnTo>
                    <a:pt x="288" y="207"/>
                  </a:lnTo>
                  <a:lnTo>
                    <a:pt x="288" y="203"/>
                  </a:lnTo>
                  <a:lnTo>
                    <a:pt x="288" y="199"/>
                  </a:lnTo>
                  <a:lnTo>
                    <a:pt x="283" y="194"/>
                  </a:lnTo>
                  <a:lnTo>
                    <a:pt x="283" y="190"/>
                  </a:lnTo>
                  <a:lnTo>
                    <a:pt x="283" y="186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73"/>
                  </a:lnTo>
                  <a:lnTo>
                    <a:pt x="267" y="165"/>
                  </a:lnTo>
                  <a:lnTo>
                    <a:pt x="262" y="160"/>
                  </a:lnTo>
                  <a:lnTo>
                    <a:pt x="254" y="152"/>
                  </a:lnTo>
                  <a:lnTo>
                    <a:pt x="250" y="148"/>
                  </a:lnTo>
                  <a:lnTo>
                    <a:pt x="245" y="148"/>
                  </a:lnTo>
                  <a:lnTo>
                    <a:pt x="241" y="148"/>
                  </a:lnTo>
                  <a:lnTo>
                    <a:pt x="237" y="148"/>
                  </a:lnTo>
                  <a:lnTo>
                    <a:pt x="233" y="148"/>
                  </a:lnTo>
                  <a:lnTo>
                    <a:pt x="228" y="152"/>
                  </a:lnTo>
                  <a:lnTo>
                    <a:pt x="224" y="152"/>
                  </a:lnTo>
                  <a:lnTo>
                    <a:pt x="220" y="156"/>
                  </a:lnTo>
                  <a:lnTo>
                    <a:pt x="216" y="160"/>
                  </a:lnTo>
                  <a:lnTo>
                    <a:pt x="211" y="160"/>
                  </a:lnTo>
                  <a:lnTo>
                    <a:pt x="207" y="160"/>
                  </a:lnTo>
                  <a:lnTo>
                    <a:pt x="203" y="160"/>
                  </a:lnTo>
                  <a:lnTo>
                    <a:pt x="199" y="160"/>
                  </a:lnTo>
                  <a:lnTo>
                    <a:pt x="195" y="156"/>
                  </a:lnTo>
                  <a:lnTo>
                    <a:pt x="190" y="156"/>
                  </a:lnTo>
                  <a:lnTo>
                    <a:pt x="182" y="156"/>
                  </a:lnTo>
                  <a:lnTo>
                    <a:pt x="173" y="156"/>
                  </a:lnTo>
                  <a:lnTo>
                    <a:pt x="169" y="156"/>
                  </a:lnTo>
                  <a:lnTo>
                    <a:pt x="165" y="156"/>
                  </a:lnTo>
                  <a:lnTo>
                    <a:pt x="161" y="156"/>
                  </a:lnTo>
                  <a:lnTo>
                    <a:pt x="156" y="160"/>
                  </a:lnTo>
                  <a:lnTo>
                    <a:pt x="152" y="165"/>
                  </a:lnTo>
                  <a:lnTo>
                    <a:pt x="148" y="169"/>
                  </a:lnTo>
                  <a:lnTo>
                    <a:pt x="148" y="173"/>
                  </a:lnTo>
                  <a:lnTo>
                    <a:pt x="140" y="186"/>
                  </a:lnTo>
                  <a:lnTo>
                    <a:pt x="135" y="190"/>
                  </a:lnTo>
                  <a:lnTo>
                    <a:pt x="131" y="199"/>
                  </a:lnTo>
                  <a:lnTo>
                    <a:pt x="123" y="211"/>
                  </a:lnTo>
                  <a:lnTo>
                    <a:pt x="123" y="215"/>
                  </a:lnTo>
                  <a:lnTo>
                    <a:pt x="118" y="220"/>
                  </a:lnTo>
                  <a:lnTo>
                    <a:pt x="114" y="224"/>
                  </a:lnTo>
                  <a:lnTo>
                    <a:pt x="110" y="224"/>
                  </a:lnTo>
                  <a:lnTo>
                    <a:pt x="106" y="228"/>
                  </a:lnTo>
                  <a:lnTo>
                    <a:pt x="101" y="228"/>
                  </a:lnTo>
                  <a:lnTo>
                    <a:pt x="97" y="228"/>
                  </a:lnTo>
                  <a:lnTo>
                    <a:pt x="93" y="228"/>
                  </a:lnTo>
                  <a:lnTo>
                    <a:pt x="89" y="228"/>
                  </a:lnTo>
                  <a:lnTo>
                    <a:pt x="84" y="228"/>
                  </a:lnTo>
                  <a:lnTo>
                    <a:pt x="80" y="224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4"/>
                  </a:lnTo>
                  <a:lnTo>
                    <a:pt x="89" y="190"/>
                  </a:lnTo>
                  <a:lnTo>
                    <a:pt x="93" y="186"/>
                  </a:lnTo>
                  <a:lnTo>
                    <a:pt x="93" y="182"/>
                  </a:lnTo>
                  <a:lnTo>
                    <a:pt x="93" y="177"/>
                  </a:lnTo>
                  <a:lnTo>
                    <a:pt x="97" y="173"/>
                  </a:lnTo>
                  <a:lnTo>
                    <a:pt x="93" y="169"/>
                  </a:lnTo>
                  <a:lnTo>
                    <a:pt x="89" y="165"/>
                  </a:lnTo>
                  <a:lnTo>
                    <a:pt x="84" y="165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9"/>
                  </a:lnTo>
                  <a:lnTo>
                    <a:pt x="63" y="173"/>
                  </a:lnTo>
                  <a:lnTo>
                    <a:pt x="59" y="177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6" y="182"/>
                  </a:lnTo>
                  <a:lnTo>
                    <a:pt x="42" y="182"/>
                  </a:lnTo>
                  <a:lnTo>
                    <a:pt x="38" y="182"/>
                  </a:lnTo>
                  <a:lnTo>
                    <a:pt x="34" y="182"/>
                  </a:lnTo>
                  <a:lnTo>
                    <a:pt x="29" y="182"/>
                  </a:lnTo>
                  <a:lnTo>
                    <a:pt x="25" y="182"/>
                  </a:lnTo>
                  <a:lnTo>
                    <a:pt x="21" y="177"/>
                  </a:lnTo>
                  <a:lnTo>
                    <a:pt x="17" y="173"/>
                  </a:lnTo>
                  <a:lnTo>
                    <a:pt x="17" y="169"/>
                  </a:lnTo>
                  <a:lnTo>
                    <a:pt x="13" y="165"/>
                  </a:lnTo>
                  <a:lnTo>
                    <a:pt x="13" y="156"/>
                  </a:lnTo>
                  <a:lnTo>
                    <a:pt x="8" y="135"/>
                  </a:lnTo>
                  <a:lnTo>
                    <a:pt x="4" y="131"/>
                  </a:lnTo>
                  <a:lnTo>
                    <a:pt x="4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/>
            </a:p>
          </p:txBody>
        </p:sp>
        <p:sp>
          <p:nvSpPr>
            <p:cNvPr id="170" name="Freeform 46"/>
            <p:cNvSpPr>
              <a:spLocks/>
            </p:cNvSpPr>
            <p:nvPr/>
          </p:nvSpPr>
          <p:spPr bwMode="auto">
            <a:xfrm>
              <a:off x="1879178" y="3100746"/>
              <a:ext cx="624671" cy="588092"/>
            </a:xfrm>
            <a:custGeom>
              <a:avLst/>
              <a:gdLst>
                <a:gd name="T0" fmla="*/ 55 w 1969"/>
                <a:gd name="T1" fmla="*/ 1503 h 1855"/>
                <a:gd name="T2" fmla="*/ 161 w 1969"/>
                <a:gd name="T3" fmla="*/ 1465 h 1855"/>
                <a:gd name="T4" fmla="*/ 237 w 1969"/>
                <a:gd name="T5" fmla="*/ 1491 h 1855"/>
                <a:gd name="T6" fmla="*/ 309 w 1969"/>
                <a:gd name="T7" fmla="*/ 1482 h 1855"/>
                <a:gd name="T8" fmla="*/ 385 w 1969"/>
                <a:gd name="T9" fmla="*/ 1453 h 1855"/>
                <a:gd name="T10" fmla="*/ 419 w 1969"/>
                <a:gd name="T11" fmla="*/ 1355 h 1855"/>
                <a:gd name="T12" fmla="*/ 360 w 1969"/>
                <a:gd name="T13" fmla="*/ 1283 h 1855"/>
                <a:gd name="T14" fmla="*/ 470 w 1969"/>
                <a:gd name="T15" fmla="*/ 1169 h 1855"/>
                <a:gd name="T16" fmla="*/ 521 w 1969"/>
                <a:gd name="T17" fmla="*/ 1186 h 1855"/>
                <a:gd name="T18" fmla="*/ 555 w 1969"/>
                <a:gd name="T19" fmla="*/ 1249 h 1855"/>
                <a:gd name="T20" fmla="*/ 614 w 1969"/>
                <a:gd name="T21" fmla="*/ 1207 h 1855"/>
                <a:gd name="T22" fmla="*/ 694 w 1969"/>
                <a:gd name="T23" fmla="*/ 1097 h 1855"/>
                <a:gd name="T24" fmla="*/ 775 w 1969"/>
                <a:gd name="T25" fmla="*/ 1004 h 1855"/>
                <a:gd name="T26" fmla="*/ 851 w 1969"/>
                <a:gd name="T27" fmla="*/ 945 h 1855"/>
                <a:gd name="T28" fmla="*/ 707 w 1969"/>
                <a:gd name="T29" fmla="*/ 834 h 1855"/>
                <a:gd name="T30" fmla="*/ 703 w 1969"/>
                <a:gd name="T31" fmla="*/ 733 h 1855"/>
                <a:gd name="T32" fmla="*/ 792 w 1969"/>
                <a:gd name="T33" fmla="*/ 686 h 1855"/>
                <a:gd name="T34" fmla="*/ 915 w 1969"/>
                <a:gd name="T35" fmla="*/ 686 h 1855"/>
                <a:gd name="T36" fmla="*/ 944 w 1969"/>
                <a:gd name="T37" fmla="*/ 614 h 1855"/>
                <a:gd name="T38" fmla="*/ 872 w 1969"/>
                <a:gd name="T39" fmla="*/ 449 h 1855"/>
                <a:gd name="T40" fmla="*/ 944 w 1969"/>
                <a:gd name="T41" fmla="*/ 369 h 1855"/>
                <a:gd name="T42" fmla="*/ 1025 w 1969"/>
                <a:gd name="T43" fmla="*/ 212 h 1855"/>
                <a:gd name="T44" fmla="*/ 1067 w 1969"/>
                <a:gd name="T45" fmla="*/ 72 h 1855"/>
                <a:gd name="T46" fmla="*/ 1186 w 1969"/>
                <a:gd name="T47" fmla="*/ 64 h 1855"/>
                <a:gd name="T48" fmla="*/ 1253 w 1969"/>
                <a:gd name="T49" fmla="*/ 34 h 1855"/>
                <a:gd name="T50" fmla="*/ 1338 w 1969"/>
                <a:gd name="T51" fmla="*/ 26 h 1855"/>
                <a:gd name="T52" fmla="*/ 1380 w 1969"/>
                <a:gd name="T53" fmla="*/ 77 h 1855"/>
                <a:gd name="T54" fmla="*/ 1469 w 1969"/>
                <a:gd name="T55" fmla="*/ 89 h 1855"/>
                <a:gd name="T56" fmla="*/ 1575 w 1969"/>
                <a:gd name="T57" fmla="*/ 123 h 1855"/>
                <a:gd name="T58" fmla="*/ 1634 w 1969"/>
                <a:gd name="T59" fmla="*/ 5 h 1855"/>
                <a:gd name="T60" fmla="*/ 1791 w 1969"/>
                <a:gd name="T61" fmla="*/ 13 h 1855"/>
                <a:gd name="T62" fmla="*/ 1926 w 1969"/>
                <a:gd name="T63" fmla="*/ 64 h 1855"/>
                <a:gd name="T64" fmla="*/ 1952 w 1969"/>
                <a:gd name="T65" fmla="*/ 191 h 1855"/>
                <a:gd name="T66" fmla="*/ 1960 w 1969"/>
                <a:gd name="T67" fmla="*/ 331 h 1855"/>
                <a:gd name="T68" fmla="*/ 1871 w 1969"/>
                <a:gd name="T69" fmla="*/ 365 h 1855"/>
                <a:gd name="T70" fmla="*/ 1829 w 1969"/>
                <a:gd name="T71" fmla="*/ 449 h 1855"/>
                <a:gd name="T72" fmla="*/ 1808 w 1969"/>
                <a:gd name="T73" fmla="*/ 555 h 1855"/>
                <a:gd name="T74" fmla="*/ 1909 w 1969"/>
                <a:gd name="T75" fmla="*/ 652 h 1855"/>
                <a:gd name="T76" fmla="*/ 1795 w 1969"/>
                <a:gd name="T77" fmla="*/ 746 h 1855"/>
                <a:gd name="T78" fmla="*/ 1651 w 1969"/>
                <a:gd name="T79" fmla="*/ 801 h 1855"/>
                <a:gd name="T80" fmla="*/ 1550 w 1969"/>
                <a:gd name="T81" fmla="*/ 805 h 1855"/>
                <a:gd name="T82" fmla="*/ 1456 w 1969"/>
                <a:gd name="T83" fmla="*/ 940 h 1855"/>
                <a:gd name="T84" fmla="*/ 1389 w 1969"/>
                <a:gd name="T85" fmla="*/ 1021 h 1855"/>
                <a:gd name="T86" fmla="*/ 1372 w 1969"/>
                <a:gd name="T87" fmla="*/ 1156 h 1855"/>
                <a:gd name="T88" fmla="*/ 1351 w 1969"/>
                <a:gd name="T89" fmla="*/ 1275 h 1855"/>
                <a:gd name="T90" fmla="*/ 1507 w 1969"/>
                <a:gd name="T91" fmla="*/ 1338 h 1855"/>
                <a:gd name="T92" fmla="*/ 1541 w 1969"/>
                <a:gd name="T93" fmla="*/ 1406 h 1855"/>
                <a:gd name="T94" fmla="*/ 1541 w 1969"/>
                <a:gd name="T95" fmla="*/ 1554 h 1855"/>
                <a:gd name="T96" fmla="*/ 1499 w 1969"/>
                <a:gd name="T97" fmla="*/ 1690 h 1855"/>
                <a:gd name="T98" fmla="*/ 1401 w 1969"/>
                <a:gd name="T99" fmla="*/ 1779 h 1855"/>
                <a:gd name="T100" fmla="*/ 1291 w 1969"/>
                <a:gd name="T101" fmla="*/ 1724 h 1855"/>
                <a:gd name="T102" fmla="*/ 1202 w 1969"/>
                <a:gd name="T103" fmla="*/ 1677 h 1855"/>
                <a:gd name="T104" fmla="*/ 1008 w 1969"/>
                <a:gd name="T105" fmla="*/ 1740 h 1855"/>
                <a:gd name="T106" fmla="*/ 826 w 1969"/>
                <a:gd name="T107" fmla="*/ 1855 h 1855"/>
                <a:gd name="T108" fmla="*/ 775 w 1969"/>
                <a:gd name="T109" fmla="*/ 1753 h 1855"/>
                <a:gd name="T110" fmla="*/ 699 w 1969"/>
                <a:gd name="T111" fmla="*/ 1702 h 1855"/>
                <a:gd name="T112" fmla="*/ 601 w 1969"/>
                <a:gd name="T113" fmla="*/ 1643 h 1855"/>
                <a:gd name="T114" fmla="*/ 390 w 1969"/>
                <a:gd name="T115" fmla="*/ 1673 h 1855"/>
                <a:gd name="T116" fmla="*/ 114 w 1969"/>
                <a:gd name="T117" fmla="*/ 1745 h 1855"/>
                <a:gd name="T118" fmla="*/ 55 w 1969"/>
                <a:gd name="T119" fmla="*/ 1698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9" h="1855">
                  <a:moveTo>
                    <a:pt x="0" y="1550"/>
                  </a:moveTo>
                  <a:lnTo>
                    <a:pt x="13" y="1546"/>
                  </a:lnTo>
                  <a:lnTo>
                    <a:pt x="13" y="1550"/>
                  </a:lnTo>
                  <a:lnTo>
                    <a:pt x="17" y="1550"/>
                  </a:lnTo>
                  <a:lnTo>
                    <a:pt x="17" y="1546"/>
                  </a:lnTo>
                  <a:lnTo>
                    <a:pt x="21" y="1546"/>
                  </a:lnTo>
                  <a:lnTo>
                    <a:pt x="26" y="1542"/>
                  </a:lnTo>
                  <a:lnTo>
                    <a:pt x="30" y="1537"/>
                  </a:lnTo>
                  <a:lnTo>
                    <a:pt x="34" y="1529"/>
                  </a:lnTo>
                  <a:lnTo>
                    <a:pt x="43" y="1520"/>
                  </a:lnTo>
                  <a:lnTo>
                    <a:pt x="43" y="1516"/>
                  </a:lnTo>
                  <a:lnTo>
                    <a:pt x="47" y="1512"/>
                  </a:lnTo>
                  <a:lnTo>
                    <a:pt x="51" y="1508"/>
                  </a:lnTo>
                  <a:lnTo>
                    <a:pt x="51" y="1503"/>
                  </a:lnTo>
                  <a:lnTo>
                    <a:pt x="55" y="1503"/>
                  </a:lnTo>
                  <a:lnTo>
                    <a:pt x="55" y="1499"/>
                  </a:lnTo>
                  <a:lnTo>
                    <a:pt x="59" y="1495"/>
                  </a:lnTo>
                  <a:lnTo>
                    <a:pt x="64" y="1495"/>
                  </a:lnTo>
                  <a:lnTo>
                    <a:pt x="68" y="1491"/>
                  </a:lnTo>
                  <a:lnTo>
                    <a:pt x="72" y="1491"/>
                  </a:lnTo>
                  <a:lnTo>
                    <a:pt x="81" y="1491"/>
                  </a:lnTo>
                  <a:lnTo>
                    <a:pt x="93" y="1486"/>
                  </a:lnTo>
                  <a:lnTo>
                    <a:pt x="102" y="1482"/>
                  </a:lnTo>
                  <a:lnTo>
                    <a:pt x="110" y="1478"/>
                  </a:lnTo>
                  <a:lnTo>
                    <a:pt x="123" y="1474"/>
                  </a:lnTo>
                  <a:lnTo>
                    <a:pt x="127" y="1474"/>
                  </a:lnTo>
                  <a:lnTo>
                    <a:pt x="136" y="1470"/>
                  </a:lnTo>
                  <a:lnTo>
                    <a:pt x="140" y="1470"/>
                  </a:lnTo>
                  <a:lnTo>
                    <a:pt x="148" y="1465"/>
                  </a:lnTo>
                  <a:lnTo>
                    <a:pt x="161" y="1465"/>
                  </a:lnTo>
                  <a:lnTo>
                    <a:pt x="170" y="1465"/>
                  </a:lnTo>
                  <a:lnTo>
                    <a:pt x="174" y="1461"/>
                  </a:lnTo>
                  <a:lnTo>
                    <a:pt x="182" y="1461"/>
                  </a:lnTo>
                  <a:lnTo>
                    <a:pt x="186" y="1461"/>
                  </a:lnTo>
                  <a:lnTo>
                    <a:pt x="191" y="1461"/>
                  </a:lnTo>
                  <a:lnTo>
                    <a:pt x="195" y="1465"/>
                  </a:lnTo>
                  <a:lnTo>
                    <a:pt x="199" y="1465"/>
                  </a:lnTo>
                  <a:lnTo>
                    <a:pt x="203" y="1465"/>
                  </a:lnTo>
                  <a:lnTo>
                    <a:pt x="208" y="1470"/>
                  </a:lnTo>
                  <a:lnTo>
                    <a:pt x="212" y="1470"/>
                  </a:lnTo>
                  <a:lnTo>
                    <a:pt x="216" y="1474"/>
                  </a:lnTo>
                  <a:lnTo>
                    <a:pt x="220" y="1478"/>
                  </a:lnTo>
                  <a:lnTo>
                    <a:pt x="229" y="1482"/>
                  </a:lnTo>
                  <a:lnTo>
                    <a:pt x="233" y="1486"/>
                  </a:lnTo>
                  <a:lnTo>
                    <a:pt x="237" y="1491"/>
                  </a:lnTo>
                  <a:lnTo>
                    <a:pt x="241" y="1495"/>
                  </a:lnTo>
                  <a:lnTo>
                    <a:pt x="246" y="1495"/>
                  </a:lnTo>
                  <a:lnTo>
                    <a:pt x="250" y="1495"/>
                  </a:lnTo>
                  <a:lnTo>
                    <a:pt x="254" y="1499"/>
                  </a:lnTo>
                  <a:lnTo>
                    <a:pt x="258" y="1499"/>
                  </a:lnTo>
                  <a:lnTo>
                    <a:pt x="263" y="1499"/>
                  </a:lnTo>
                  <a:lnTo>
                    <a:pt x="267" y="1499"/>
                  </a:lnTo>
                  <a:lnTo>
                    <a:pt x="271" y="1499"/>
                  </a:lnTo>
                  <a:lnTo>
                    <a:pt x="280" y="1499"/>
                  </a:lnTo>
                  <a:lnTo>
                    <a:pt x="288" y="1495"/>
                  </a:lnTo>
                  <a:lnTo>
                    <a:pt x="292" y="1495"/>
                  </a:lnTo>
                  <a:lnTo>
                    <a:pt x="297" y="1495"/>
                  </a:lnTo>
                  <a:lnTo>
                    <a:pt x="297" y="1491"/>
                  </a:lnTo>
                  <a:lnTo>
                    <a:pt x="305" y="1482"/>
                  </a:lnTo>
                  <a:lnTo>
                    <a:pt x="309" y="1482"/>
                  </a:lnTo>
                  <a:lnTo>
                    <a:pt x="309" y="1478"/>
                  </a:lnTo>
                  <a:lnTo>
                    <a:pt x="313" y="1478"/>
                  </a:lnTo>
                  <a:lnTo>
                    <a:pt x="318" y="1474"/>
                  </a:lnTo>
                  <a:lnTo>
                    <a:pt x="322" y="1474"/>
                  </a:lnTo>
                  <a:lnTo>
                    <a:pt x="330" y="1470"/>
                  </a:lnTo>
                  <a:lnTo>
                    <a:pt x="335" y="1470"/>
                  </a:lnTo>
                  <a:lnTo>
                    <a:pt x="339" y="1470"/>
                  </a:lnTo>
                  <a:lnTo>
                    <a:pt x="352" y="1470"/>
                  </a:lnTo>
                  <a:lnTo>
                    <a:pt x="356" y="1470"/>
                  </a:lnTo>
                  <a:lnTo>
                    <a:pt x="364" y="1465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1"/>
                  </a:lnTo>
                  <a:lnTo>
                    <a:pt x="381" y="1457"/>
                  </a:lnTo>
                  <a:lnTo>
                    <a:pt x="385" y="1453"/>
                  </a:lnTo>
                  <a:lnTo>
                    <a:pt x="390" y="1448"/>
                  </a:lnTo>
                  <a:lnTo>
                    <a:pt x="394" y="1444"/>
                  </a:lnTo>
                  <a:lnTo>
                    <a:pt x="398" y="1436"/>
                  </a:lnTo>
                  <a:lnTo>
                    <a:pt x="402" y="1431"/>
                  </a:lnTo>
                  <a:lnTo>
                    <a:pt x="402" y="1427"/>
                  </a:lnTo>
                  <a:lnTo>
                    <a:pt x="407" y="1423"/>
                  </a:lnTo>
                  <a:lnTo>
                    <a:pt x="407" y="1419"/>
                  </a:lnTo>
                  <a:lnTo>
                    <a:pt x="411" y="1410"/>
                  </a:lnTo>
                  <a:lnTo>
                    <a:pt x="415" y="1393"/>
                  </a:lnTo>
                  <a:lnTo>
                    <a:pt x="419" y="1376"/>
                  </a:lnTo>
                  <a:lnTo>
                    <a:pt x="419" y="1372"/>
                  </a:lnTo>
                  <a:lnTo>
                    <a:pt x="419" y="1368"/>
                  </a:lnTo>
                  <a:lnTo>
                    <a:pt x="419" y="1364"/>
                  </a:lnTo>
                  <a:lnTo>
                    <a:pt x="419" y="1359"/>
                  </a:lnTo>
                  <a:lnTo>
                    <a:pt x="419" y="1355"/>
                  </a:lnTo>
                  <a:lnTo>
                    <a:pt x="415" y="1351"/>
                  </a:lnTo>
                  <a:lnTo>
                    <a:pt x="411" y="1343"/>
                  </a:lnTo>
                  <a:lnTo>
                    <a:pt x="407" y="1338"/>
                  </a:lnTo>
                  <a:lnTo>
                    <a:pt x="402" y="1334"/>
                  </a:lnTo>
                  <a:lnTo>
                    <a:pt x="390" y="1321"/>
                  </a:lnTo>
                  <a:lnTo>
                    <a:pt x="385" y="1321"/>
                  </a:lnTo>
                  <a:lnTo>
                    <a:pt x="381" y="1317"/>
                  </a:lnTo>
                  <a:lnTo>
                    <a:pt x="377" y="1313"/>
                  </a:lnTo>
                  <a:lnTo>
                    <a:pt x="373" y="1309"/>
                  </a:lnTo>
                  <a:lnTo>
                    <a:pt x="373" y="1304"/>
                  </a:lnTo>
                  <a:lnTo>
                    <a:pt x="368" y="1300"/>
                  </a:lnTo>
                  <a:lnTo>
                    <a:pt x="368" y="1296"/>
                  </a:lnTo>
                  <a:lnTo>
                    <a:pt x="364" y="1292"/>
                  </a:lnTo>
                  <a:lnTo>
                    <a:pt x="364" y="1287"/>
                  </a:lnTo>
                  <a:lnTo>
                    <a:pt x="360" y="1283"/>
                  </a:lnTo>
                  <a:lnTo>
                    <a:pt x="360" y="1279"/>
                  </a:lnTo>
                  <a:lnTo>
                    <a:pt x="360" y="1271"/>
                  </a:lnTo>
                  <a:lnTo>
                    <a:pt x="360" y="1266"/>
                  </a:lnTo>
                  <a:lnTo>
                    <a:pt x="360" y="1262"/>
                  </a:lnTo>
                  <a:lnTo>
                    <a:pt x="364" y="1262"/>
                  </a:lnTo>
                  <a:lnTo>
                    <a:pt x="364" y="1258"/>
                  </a:lnTo>
                  <a:lnTo>
                    <a:pt x="368" y="1254"/>
                  </a:lnTo>
                  <a:lnTo>
                    <a:pt x="373" y="1249"/>
                  </a:lnTo>
                  <a:lnTo>
                    <a:pt x="377" y="1245"/>
                  </a:lnTo>
                  <a:lnTo>
                    <a:pt x="411" y="1216"/>
                  </a:lnTo>
                  <a:lnTo>
                    <a:pt x="424" y="1207"/>
                  </a:lnTo>
                  <a:lnTo>
                    <a:pt x="445" y="1190"/>
                  </a:lnTo>
                  <a:lnTo>
                    <a:pt x="453" y="1182"/>
                  </a:lnTo>
                  <a:lnTo>
                    <a:pt x="457" y="1177"/>
                  </a:lnTo>
                  <a:lnTo>
                    <a:pt x="470" y="1169"/>
                  </a:lnTo>
                  <a:lnTo>
                    <a:pt x="474" y="1165"/>
                  </a:lnTo>
                  <a:lnTo>
                    <a:pt x="479" y="1160"/>
                  </a:lnTo>
                  <a:lnTo>
                    <a:pt x="483" y="1160"/>
                  </a:lnTo>
                  <a:lnTo>
                    <a:pt x="483" y="1156"/>
                  </a:lnTo>
                  <a:lnTo>
                    <a:pt x="487" y="1156"/>
                  </a:lnTo>
                  <a:lnTo>
                    <a:pt x="491" y="1156"/>
                  </a:lnTo>
                  <a:lnTo>
                    <a:pt x="495" y="1156"/>
                  </a:lnTo>
                  <a:lnTo>
                    <a:pt x="500" y="1160"/>
                  </a:lnTo>
                  <a:lnTo>
                    <a:pt x="504" y="1160"/>
                  </a:lnTo>
                  <a:lnTo>
                    <a:pt x="508" y="1165"/>
                  </a:lnTo>
                  <a:lnTo>
                    <a:pt x="512" y="1169"/>
                  </a:lnTo>
                  <a:lnTo>
                    <a:pt x="517" y="1173"/>
                  </a:lnTo>
                  <a:lnTo>
                    <a:pt x="517" y="1177"/>
                  </a:lnTo>
                  <a:lnTo>
                    <a:pt x="521" y="1182"/>
                  </a:lnTo>
                  <a:lnTo>
                    <a:pt x="521" y="1186"/>
                  </a:lnTo>
                  <a:lnTo>
                    <a:pt x="525" y="1190"/>
                  </a:lnTo>
                  <a:lnTo>
                    <a:pt x="525" y="1194"/>
                  </a:lnTo>
                  <a:lnTo>
                    <a:pt x="525" y="1199"/>
                  </a:lnTo>
                  <a:lnTo>
                    <a:pt x="525" y="1203"/>
                  </a:lnTo>
                  <a:lnTo>
                    <a:pt x="525" y="1216"/>
                  </a:lnTo>
                  <a:lnTo>
                    <a:pt x="525" y="1220"/>
                  </a:lnTo>
                  <a:lnTo>
                    <a:pt x="529" y="1228"/>
                  </a:lnTo>
                  <a:lnTo>
                    <a:pt x="529" y="1232"/>
                  </a:lnTo>
                  <a:lnTo>
                    <a:pt x="534" y="1237"/>
                  </a:lnTo>
                  <a:lnTo>
                    <a:pt x="534" y="1241"/>
                  </a:lnTo>
                  <a:lnTo>
                    <a:pt x="538" y="1245"/>
                  </a:lnTo>
                  <a:lnTo>
                    <a:pt x="542" y="1245"/>
                  </a:lnTo>
                  <a:lnTo>
                    <a:pt x="546" y="1249"/>
                  </a:lnTo>
                  <a:lnTo>
                    <a:pt x="551" y="1249"/>
                  </a:lnTo>
                  <a:lnTo>
                    <a:pt x="555" y="1249"/>
                  </a:lnTo>
                  <a:lnTo>
                    <a:pt x="559" y="1249"/>
                  </a:lnTo>
                  <a:lnTo>
                    <a:pt x="563" y="1249"/>
                  </a:lnTo>
                  <a:lnTo>
                    <a:pt x="567" y="1249"/>
                  </a:lnTo>
                  <a:lnTo>
                    <a:pt x="572" y="1245"/>
                  </a:lnTo>
                  <a:lnTo>
                    <a:pt x="576" y="1245"/>
                  </a:lnTo>
                  <a:lnTo>
                    <a:pt x="580" y="1241"/>
                  </a:lnTo>
                  <a:lnTo>
                    <a:pt x="584" y="1237"/>
                  </a:lnTo>
                  <a:lnTo>
                    <a:pt x="589" y="1232"/>
                  </a:lnTo>
                  <a:lnTo>
                    <a:pt x="593" y="1232"/>
                  </a:lnTo>
                  <a:lnTo>
                    <a:pt x="597" y="1228"/>
                  </a:lnTo>
                  <a:lnTo>
                    <a:pt x="601" y="1224"/>
                  </a:lnTo>
                  <a:lnTo>
                    <a:pt x="606" y="1220"/>
                  </a:lnTo>
                  <a:lnTo>
                    <a:pt x="610" y="1216"/>
                  </a:lnTo>
                  <a:lnTo>
                    <a:pt x="614" y="1211"/>
                  </a:lnTo>
                  <a:lnTo>
                    <a:pt x="614" y="1207"/>
                  </a:lnTo>
                  <a:lnTo>
                    <a:pt x="618" y="1203"/>
                  </a:lnTo>
                  <a:lnTo>
                    <a:pt x="622" y="1194"/>
                  </a:lnTo>
                  <a:lnTo>
                    <a:pt x="631" y="1177"/>
                  </a:lnTo>
                  <a:lnTo>
                    <a:pt x="631" y="1173"/>
                  </a:lnTo>
                  <a:lnTo>
                    <a:pt x="639" y="1160"/>
                  </a:lnTo>
                  <a:lnTo>
                    <a:pt x="644" y="1148"/>
                  </a:lnTo>
                  <a:lnTo>
                    <a:pt x="648" y="1144"/>
                  </a:lnTo>
                  <a:lnTo>
                    <a:pt x="652" y="1135"/>
                  </a:lnTo>
                  <a:lnTo>
                    <a:pt x="656" y="1131"/>
                  </a:lnTo>
                  <a:lnTo>
                    <a:pt x="661" y="1127"/>
                  </a:lnTo>
                  <a:lnTo>
                    <a:pt x="665" y="1118"/>
                  </a:lnTo>
                  <a:lnTo>
                    <a:pt x="669" y="1114"/>
                  </a:lnTo>
                  <a:lnTo>
                    <a:pt x="673" y="1110"/>
                  </a:lnTo>
                  <a:lnTo>
                    <a:pt x="682" y="1105"/>
                  </a:lnTo>
                  <a:lnTo>
                    <a:pt x="694" y="1097"/>
                  </a:lnTo>
                  <a:lnTo>
                    <a:pt x="699" y="1093"/>
                  </a:lnTo>
                  <a:lnTo>
                    <a:pt x="707" y="1088"/>
                  </a:lnTo>
                  <a:lnTo>
                    <a:pt x="711" y="1084"/>
                  </a:lnTo>
                  <a:lnTo>
                    <a:pt x="716" y="1080"/>
                  </a:lnTo>
                  <a:lnTo>
                    <a:pt x="724" y="1076"/>
                  </a:lnTo>
                  <a:lnTo>
                    <a:pt x="728" y="1067"/>
                  </a:lnTo>
                  <a:lnTo>
                    <a:pt x="733" y="1063"/>
                  </a:lnTo>
                  <a:lnTo>
                    <a:pt x="737" y="1055"/>
                  </a:lnTo>
                  <a:lnTo>
                    <a:pt x="745" y="1042"/>
                  </a:lnTo>
                  <a:lnTo>
                    <a:pt x="749" y="1033"/>
                  </a:lnTo>
                  <a:lnTo>
                    <a:pt x="758" y="1025"/>
                  </a:lnTo>
                  <a:lnTo>
                    <a:pt x="762" y="1021"/>
                  </a:lnTo>
                  <a:lnTo>
                    <a:pt x="766" y="1017"/>
                  </a:lnTo>
                  <a:lnTo>
                    <a:pt x="771" y="1008"/>
                  </a:lnTo>
                  <a:lnTo>
                    <a:pt x="775" y="1004"/>
                  </a:lnTo>
                  <a:lnTo>
                    <a:pt x="779" y="1004"/>
                  </a:lnTo>
                  <a:lnTo>
                    <a:pt x="783" y="1000"/>
                  </a:lnTo>
                  <a:lnTo>
                    <a:pt x="792" y="995"/>
                  </a:lnTo>
                  <a:lnTo>
                    <a:pt x="800" y="987"/>
                  </a:lnTo>
                  <a:lnTo>
                    <a:pt x="821" y="978"/>
                  </a:lnTo>
                  <a:lnTo>
                    <a:pt x="826" y="974"/>
                  </a:lnTo>
                  <a:lnTo>
                    <a:pt x="830" y="970"/>
                  </a:lnTo>
                  <a:lnTo>
                    <a:pt x="834" y="966"/>
                  </a:lnTo>
                  <a:lnTo>
                    <a:pt x="838" y="966"/>
                  </a:lnTo>
                  <a:lnTo>
                    <a:pt x="843" y="961"/>
                  </a:lnTo>
                  <a:lnTo>
                    <a:pt x="847" y="957"/>
                  </a:lnTo>
                  <a:lnTo>
                    <a:pt x="847" y="953"/>
                  </a:lnTo>
                  <a:lnTo>
                    <a:pt x="851" y="953"/>
                  </a:lnTo>
                  <a:lnTo>
                    <a:pt x="851" y="949"/>
                  </a:lnTo>
                  <a:lnTo>
                    <a:pt x="851" y="945"/>
                  </a:lnTo>
                  <a:lnTo>
                    <a:pt x="847" y="940"/>
                  </a:lnTo>
                  <a:lnTo>
                    <a:pt x="847" y="936"/>
                  </a:lnTo>
                  <a:lnTo>
                    <a:pt x="843" y="932"/>
                  </a:lnTo>
                  <a:lnTo>
                    <a:pt x="838" y="928"/>
                  </a:lnTo>
                  <a:lnTo>
                    <a:pt x="834" y="923"/>
                  </a:lnTo>
                  <a:lnTo>
                    <a:pt x="826" y="915"/>
                  </a:lnTo>
                  <a:lnTo>
                    <a:pt x="821" y="911"/>
                  </a:lnTo>
                  <a:lnTo>
                    <a:pt x="809" y="902"/>
                  </a:lnTo>
                  <a:lnTo>
                    <a:pt x="796" y="890"/>
                  </a:lnTo>
                  <a:lnTo>
                    <a:pt x="779" y="881"/>
                  </a:lnTo>
                  <a:lnTo>
                    <a:pt x="775" y="877"/>
                  </a:lnTo>
                  <a:lnTo>
                    <a:pt x="758" y="864"/>
                  </a:lnTo>
                  <a:lnTo>
                    <a:pt x="749" y="860"/>
                  </a:lnTo>
                  <a:lnTo>
                    <a:pt x="724" y="843"/>
                  </a:lnTo>
                  <a:lnTo>
                    <a:pt x="707" y="834"/>
                  </a:lnTo>
                  <a:lnTo>
                    <a:pt x="703" y="830"/>
                  </a:lnTo>
                  <a:lnTo>
                    <a:pt x="699" y="826"/>
                  </a:lnTo>
                  <a:lnTo>
                    <a:pt x="699" y="822"/>
                  </a:lnTo>
                  <a:lnTo>
                    <a:pt x="694" y="818"/>
                  </a:lnTo>
                  <a:lnTo>
                    <a:pt x="694" y="813"/>
                  </a:lnTo>
                  <a:lnTo>
                    <a:pt x="690" y="809"/>
                  </a:lnTo>
                  <a:lnTo>
                    <a:pt x="690" y="805"/>
                  </a:lnTo>
                  <a:lnTo>
                    <a:pt x="690" y="801"/>
                  </a:lnTo>
                  <a:lnTo>
                    <a:pt x="690" y="796"/>
                  </a:lnTo>
                  <a:lnTo>
                    <a:pt x="690" y="788"/>
                  </a:lnTo>
                  <a:lnTo>
                    <a:pt x="694" y="779"/>
                  </a:lnTo>
                  <a:lnTo>
                    <a:pt x="694" y="771"/>
                  </a:lnTo>
                  <a:lnTo>
                    <a:pt x="694" y="762"/>
                  </a:lnTo>
                  <a:lnTo>
                    <a:pt x="699" y="754"/>
                  </a:lnTo>
                  <a:lnTo>
                    <a:pt x="703" y="733"/>
                  </a:lnTo>
                  <a:lnTo>
                    <a:pt x="703" y="724"/>
                  </a:lnTo>
                  <a:lnTo>
                    <a:pt x="707" y="720"/>
                  </a:lnTo>
                  <a:lnTo>
                    <a:pt x="707" y="716"/>
                  </a:lnTo>
                  <a:lnTo>
                    <a:pt x="711" y="712"/>
                  </a:lnTo>
                  <a:lnTo>
                    <a:pt x="716" y="707"/>
                  </a:lnTo>
                  <a:lnTo>
                    <a:pt x="720" y="703"/>
                  </a:lnTo>
                  <a:lnTo>
                    <a:pt x="733" y="695"/>
                  </a:lnTo>
                  <a:lnTo>
                    <a:pt x="737" y="695"/>
                  </a:lnTo>
                  <a:lnTo>
                    <a:pt x="745" y="691"/>
                  </a:lnTo>
                  <a:lnTo>
                    <a:pt x="754" y="691"/>
                  </a:lnTo>
                  <a:lnTo>
                    <a:pt x="758" y="686"/>
                  </a:lnTo>
                  <a:lnTo>
                    <a:pt x="766" y="686"/>
                  </a:lnTo>
                  <a:lnTo>
                    <a:pt x="771" y="686"/>
                  </a:lnTo>
                  <a:lnTo>
                    <a:pt x="779" y="686"/>
                  </a:lnTo>
                  <a:lnTo>
                    <a:pt x="792" y="686"/>
                  </a:lnTo>
                  <a:lnTo>
                    <a:pt x="805" y="686"/>
                  </a:lnTo>
                  <a:lnTo>
                    <a:pt x="813" y="691"/>
                  </a:lnTo>
                  <a:lnTo>
                    <a:pt x="817" y="691"/>
                  </a:lnTo>
                  <a:lnTo>
                    <a:pt x="826" y="691"/>
                  </a:lnTo>
                  <a:lnTo>
                    <a:pt x="843" y="695"/>
                  </a:lnTo>
                  <a:lnTo>
                    <a:pt x="851" y="695"/>
                  </a:lnTo>
                  <a:lnTo>
                    <a:pt x="855" y="695"/>
                  </a:lnTo>
                  <a:lnTo>
                    <a:pt x="864" y="695"/>
                  </a:lnTo>
                  <a:lnTo>
                    <a:pt x="872" y="695"/>
                  </a:lnTo>
                  <a:lnTo>
                    <a:pt x="876" y="695"/>
                  </a:lnTo>
                  <a:lnTo>
                    <a:pt x="889" y="695"/>
                  </a:lnTo>
                  <a:lnTo>
                    <a:pt x="893" y="695"/>
                  </a:lnTo>
                  <a:lnTo>
                    <a:pt x="898" y="691"/>
                  </a:lnTo>
                  <a:lnTo>
                    <a:pt x="902" y="691"/>
                  </a:lnTo>
                  <a:lnTo>
                    <a:pt x="915" y="686"/>
                  </a:lnTo>
                  <a:lnTo>
                    <a:pt x="923" y="686"/>
                  </a:lnTo>
                  <a:lnTo>
                    <a:pt x="927" y="682"/>
                  </a:lnTo>
                  <a:lnTo>
                    <a:pt x="932" y="682"/>
                  </a:lnTo>
                  <a:lnTo>
                    <a:pt x="936" y="678"/>
                  </a:lnTo>
                  <a:lnTo>
                    <a:pt x="940" y="678"/>
                  </a:lnTo>
                  <a:lnTo>
                    <a:pt x="944" y="674"/>
                  </a:lnTo>
                  <a:lnTo>
                    <a:pt x="948" y="669"/>
                  </a:lnTo>
                  <a:lnTo>
                    <a:pt x="948" y="665"/>
                  </a:lnTo>
                  <a:lnTo>
                    <a:pt x="948" y="661"/>
                  </a:lnTo>
                  <a:lnTo>
                    <a:pt x="948" y="652"/>
                  </a:lnTo>
                  <a:lnTo>
                    <a:pt x="948" y="648"/>
                  </a:lnTo>
                  <a:lnTo>
                    <a:pt x="948" y="640"/>
                  </a:lnTo>
                  <a:lnTo>
                    <a:pt x="948" y="631"/>
                  </a:lnTo>
                  <a:lnTo>
                    <a:pt x="944" y="623"/>
                  </a:lnTo>
                  <a:lnTo>
                    <a:pt x="944" y="614"/>
                  </a:lnTo>
                  <a:lnTo>
                    <a:pt x="940" y="602"/>
                  </a:lnTo>
                  <a:lnTo>
                    <a:pt x="940" y="597"/>
                  </a:lnTo>
                  <a:lnTo>
                    <a:pt x="936" y="585"/>
                  </a:lnTo>
                  <a:lnTo>
                    <a:pt x="927" y="559"/>
                  </a:lnTo>
                  <a:lnTo>
                    <a:pt x="923" y="551"/>
                  </a:lnTo>
                  <a:lnTo>
                    <a:pt x="915" y="534"/>
                  </a:lnTo>
                  <a:lnTo>
                    <a:pt x="906" y="517"/>
                  </a:lnTo>
                  <a:lnTo>
                    <a:pt x="902" y="504"/>
                  </a:lnTo>
                  <a:lnTo>
                    <a:pt x="898" y="496"/>
                  </a:lnTo>
                  <a:lnTo>
                    <a:pt x="893" y="487"/>
                  </a:lnTo>
                  <a:lnTo>
                    <a:pt x="893" y="483"/>
                  </a:lnTo>
                  <a:lnTo>
                    <a:pt x="889" y="479"/>
                  </a:lnTo>
                  <a:lnTo>
                    <a:pt x="881" y="466"/>
                  </a:lnTo>
                  <a:lnTo>
                    <a:pt x="876" y="458"/>
                  </a:lnTo>
                  <a:lnTo>
                    <a:pt x="872" y="449"/>
                  </a:lnTo>
                  <a:lnTo>
                    <a:pt x="872" y="441"/>
                  </a:lnTo>
                  <a:lnTo>
                    <a:pt x="868" y="436"/>
                  </a:lnTo>
                  <a:lnTo>
                    <a:pt x="868" y="424"/>
                  </a:lnTo>
                  <a:lnTo>
                    <a:pt x="864" y="398"/>
                  </a:lnTo>
                  <a:lnTo>
                    <a:pt x="864" y="377"/>
                  </a:lnTo>
                  <a:lnTo>
                    <a:pt x="868" y="377"/>
                  </a:lnTo>
                  <a:lnTo>
                    <a:pt x="893" y="377"/>
                  </a:lnTo>
                  <a:lnTo>
                    <a:pt x="902" y="377"/>
                  </a:lnTo>
                  <a:lnTo>
                    <a:pt x="910" y="377"/>
                  </a:lnTo>
                  <a:lnTo>
                    <a:pt x="919" y="377"/>
                  </a:lnTo>
                  <a:lnTo>
                    <a:pt x="927" y="377"/>
                  </a:lnTo>
                  <a:lnTo>
                    <a:pt x="932" y="373"/>
                  </a:lnTo>
                  <a:lnTo>
                    <a:pt x="936" y="373"/>
                  </a:lnTo>
                  <a:lnTo>
                    <a:pt x="940" y="369"/>
                  </a:lnTo>
                  <a:lnTo>
                    <a:pt x="944" y="369"/>
                  </a:lnTo>
                  <a:lnTo>
                    <a:pt x="948" y="365"/>
                  </a:lnTo>
                  <a:lnTo>
                    <a:pt x="953" y="360"/>
                  </a:lnTo>
                  <a:lnTo>
                    <a:pt x="957" y="352"/>
                  </a:lnTo>
                  <a:lnTo>
                    <a:pt x="961" y="352"/>
                  </a:lnTo>
                  <a:lnTo>
                    <a:pt x="965" y="343"/>
                  </a:lnTo>
                  <a:lnTo>
                    <a:pt x="974" y="326"/>
                  </a:lnTo>
                  <a:lnTo>
                    <a:pt x="978" y="322"/>
                  </a:lnTo>
                  <a:lnTo>
                    <a:pt x="982" y="314"/>
                  </a:lnTo>
                  <a:lnTo>
                    <a:pt x="987" y="309"/>
                  </a:lnTo>
                  <a:lnTo>
                    <a:pt x="991" y="301"/>
                  </a:lnTo>
                  <a:lnTo>
                    <a:pt x="991" y="297"/>
                  </a:lnTo>
                  <a:lnTo>
                    <a:pt x="999" y="284"/>
                  </a:lnTo>
                  <a:lnTo>
                    <a:pt x="1008" y="259"/>
                  </a:lnTo>
                  <a:lnTo>
                    <a:pt x="1020" y="225"/>
                  </a:lnTo>
                  <a:lnTo>
                    <a:pt x="1025" y="212"/>
                  </a:lnTo>
                  <a:lnTo>
                    <a:pt x="1029" y="195"/>
                  </a:lnTo>
                  <a:lnTo>
                    <a:pt x="1033" y="182"/>
                  </a:lnTo>
                  <a:lnTo>
                    <a:pt x="1037" y="174"/>
                  </a:lnTo>
                  <a:lnTo>
                    <a:pt x="1042" y="161"/>
                  </a:lnTo>
                  <a:lnTo>
                    <a:pt x="1042" y="157"/>
                  </a:lnTo>
                  <a:lnTo>
                    <a:pt x="1042" y="144"/>
                  </a:lnTo>
                  <a:lnTo>
                    <a:pt x="1042" y="136"/>
                  </a:lnTo>
                  <a:lnTo>
                    <a:pt x="1046" y="115"/>
                  </a:lnTo>
                  <a:lnTo>
                    <a:pt x="1046" y="106"/>
                  </a:lnTo>
                  <a:lnTo>
                    <a:pt x="1046" y="98"/>
                  </a:lnTo>
                  <a:lnTo>
                    <a:pt x="1050" y="94"/>
                  </a:lnTo>
                  <a:lnTo>
                    <a:pt x="1050" y="89"/>
                  </a:lnTo>
                  <a:lnTo>
                    <a:pt x="1054" y="81"/>
                  </a:lnTo>
                  <a:lnTo>
                    <a:pt x="1059" y="77"/>
                  </a:lnTo>
                  <a:lnTo>
                    <a:pt x="1067" y="72"/>
                  </a:lnTo>
                  <a:lnTo>
                    <a:pt x="1071" y="68"/>
                  </a:lnTo>
                  <a:lnTo>
                    <a:pt x="1080" y="64"/>
                  </a:lnTo>
                  <a:lnTo>
                    <a:pt x="1088" y="64"/>
                  </a:lnTo>
                  <a:lnTo>
                    <a:pt x="1097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14" y="60"/>
                  </a:lnTo>
                  <a:lnTo>
                    <a:pt x="1122" y="60"/>
                  </a:lnTo>
                  <a:lnTo>
                    <a:pt x="1126" y="60"/>
                  </a:lnTo>
                  <a:lnTo>
                    <a:pt x="1135" y="60"/>
                  </a:lnTo>
                  <a:lnTo>
                    <a:pt x="1143" y="60"/>
                  </a:lnTo>
                  <a:lnTo>
                    <a:pt x="1169" y="64"/>
                  </a:lnTo>
                  <a:lnTo>
                    <a:pt x="1177" y="64"/>
                  </a:lnTo>
                  <a:lnTo>
                    <a:pt x="1181" y="64"/>
                  </a:lnTo>
                  <a:lnTo>
                    <a:pt x="1186" y="64"/>
                  </a:lnTo>
                  <a:lnTo>
                    <a:pt x="1190" y="64"/>
                  </a:lnTo>
                  <a:lnTo>
                    <a:pt x="1194" y="64"/>
                  </a:lnTo>
                  <a:lnTo>
                    <a:pt x="1198" y="64"/>
                  </a:lnTo>
                  <a:lnTo>
                    <a:pt x="1202" y="60"/>
                  </a:lnTo>
                  <a:lnTo>
                    <a:pt x="1207" y="60"/>
                  </a:lnTo>
                  <a:lnTo>
                    <a:pt x="1207" y="55"/>
                  </a:lnTo>
                  <a:lnTo>
                    <a:pt x="1215" y="55"/>
                  </a:lnTo>
                  <a:lnTo>
                    <a:pt x="1224" y="47"/>
                  </a:lnTo>
                  <a:lnTo>
                    <a:pt x="1228" y="43"/>
                  </a:lnTo>
                  <a:lnTo>
                    <a:pt x="1232" y="43"/>
                  </a:lnTo>
                  <a:lnTo>
                    <a:pt x="1236" y="39"/>
                  </a:lnTo>
                  <a:lnTo>
                    <a:pt x="1241" y="39"/>
                  </a:lnTo>
                  <a:lnTo>
                    <a:pt x="1245" y="34"/>
                  </a:lnTo>
                  <a:lnTo>
                    <a:pt x="1249" y="34"/>
                  </a:lnTo>
                  <a:lnTo>
                    <a:pt x="1253" y="34"/>
                  </a:lnTo>
                  <a:lnTo>
                    <a:pt x="1279" y="30"/>
                  </a:lnTo>
                  <a:lnTo>
                    <a:pt x="1283" y="30"/>
                  </a:lnTo>
                  <a:lnTo>
                    <a:pt x="1291" y="30"/>
                  </a:lnTo>
                  <a:lnTo>
                    <a:pt x="1296" y="26"/>
                  </a:lnTo>
                  <a:lnTo>
                    <a:pt x="1300" y="26"/>
                  </a:lnTo>
                  <a:lnTo>
                    <a:pt x="1304" y="26"/>
                  </a:lnTo>
                  <a:lnTo>
                    <a:pt x="1308" y="17"/>
                  </a:lnTo>
                  <a:lnTo>
                    <a:pt x="1313" y="17"/>
                  </a:lnTo>
                  <a:lnTo>
                    <a:pt x="1317" y="17"/>
                  </a:lnTo>
                  <a:lnTo>
                    <a:pt x="1321" y="17"/>
                  </a:lnTo>
                  <a:lnTo>
                    <a:pt x="1325" y="17"/>
                  </a:lnTo>
                  <a:lnTo>
                    <a:pt x="1329" y="17"/>
                  </a:lnTo>
                  <a:lnTo>
                    <a:pt x="1334" y="22"/>
                  </a:lnTo>
                  <a:lnTo>
                    <a:pt x="1338" y="22"/>
                  </a:lnTo>
                  <a:lnTo>
                    <a:pt x="1338" y="26"/>
                  </a:lnTo>
                  <a:lnTo>
                    <a:pt x="1338" y="30"/>
                  </a:lnTo>
                  <a:lnTo>
                    <a:pt x="1338" y="34"/>
                  </a:lnTo>
                  <a:lnTo>
                    <a:pt x="1342" y="43"/>
                  </a:lnTo>
                  <a:lnTo>
                    <a:pt x="1342" y="51"/>
                  </a:lnTo>
                  <a:lnTo>
                    <a:pt x="1346" y="60"/>
                  </a:lnTo>
                  <a:lnTo>
                    <a:pt x="1346" y="64"/>
                  </a:lnTo>
                  <a:lnTo>
                    <a:pt x="1346" y="68"/>
                  </a:lnTo>
                  <a:lnTo>
                    <a:pt x="1351" y="72"/>
                  </a:lnTo>
                  <a:lnTo>
                    <a:pt x="1355" y="77"/>
                  </a:lnTo>
                  <a:lnTo>
                    <a:pt x="1359" y="77"/>
                  </a:lnTo>
                  <a:lnTo>
                    <a:pt x="1363" y="77"/>
                  </a:lnTo>
                  <a:lnTo>
                    <a:pt x="1368" y="77"/>
                  </a:lnTo>
                  <a:lnTo>
                    <a:pt x="1372" y="77"/>
                  </a:lnTo>
                  <a:lnTo>
                    <a:pt x="1376" y="77"/>
                  </a:lnTo>
                  <a:lnTo>
                    <a:pt x="1380" y="77"/>
                  </a:lnTo>
                  <a:lnTo>
                    <a:pt x="1389" y="72"/>
                  </a:lnTo>
                  <a:lnTo>
                    <a:pt x="1393" y="72"/>
                  </a:lnTo>
                  <a:lnTo>
                    <a:pt x="1397" y="72"/>
                  </a:lnTo>
                  <a:lnTo>
                    <a:pt x="1401" y="72"/>
                  </a:lnTo>
                  <a:lnTo>
                    <a:pt x="1406" y="72"/>
                  </a:lnTo>
                  <a:lnTo>
                    <a:pt x="1410" y="72"/>
                  </a:lnTo>
                  <a:lnTo>
                    <a:pt x="1414" y="72"/>
                  </a:lnTo>
                  <a:lnTo>
                    <a:pt x="1423" y="72"/>
                  </a:lnTo>
                  <a:lnTo>
                    <a:pt x="1427" y="77"/>
                  </a:lnTo>
                  <a:lnTo>
                    <a:pt x="1431" y="77"/>
                  </a:lnTo>
                  <a:lnTo>
                    <a:pt x="1444" y="81"/>
                  </a:lnTo>
                  <a:lnTo>
                    <a:pt x="1448" y="81"/>
                  </a:lnTo>
                  <a:lnTo>
                    <a:pt x="1452" y="85"/>
                  </a:lnTo>
                  <a:lnTo>
                    <a:pt x="1456" y="85"/>
                  </a:lnTo>
                  <a:lnTo>
                    <a:pt x="1469" y="89"/>
                  </a:lnTo>
                  <a:lnTo>
                    <a:pt x="1478" y="89"/>
                  </a:lnTo>
                  <a:lnTo>
                    <a:pt x="1482" y="89"/>
                  </a:lnTo>
                  <a:lnTo>
                    <a:pt x="1490" y="94"/>
                  </a:lnTo>
                  <a:lnTo>
                    <a:pt x="1499" y="98"/>
                  </a:lnTo>
                  <a:lnTo>
                    <a:pt x="1507" y="102"/>
                  </a:lnTo>
                  <a:lnTo>
                    <a:pt x="1520" y="106"/>
                  </a:lnTo>
                  <a:lnTo>
                    <a:pt x="1528" y="111"/>
                  </a:lnTo>
                  <a:lnTo>
                    <a:pt x="1533" y="115"/>
                  </a:lnTo>
                  <a:lnTo>
                    <a:pt x="1537" y="115"/>
                  </a:lnTo>
                  <a:lnTo>
                    <a:pt x="1545" y="119"/>
                  </a:lnTo>
                  <a:lnTo>
                    <a:pt x="1550" y="119"/>
                  </a:lnTo>
                  <a:lnTo>
                    <a:pt x="1558" y="123"/>
                  </a:lnTo>
                  <a:lnTo>
                    <a:pt x="1562" y="123"/>
                  </a:lnTo>
                  <a:lnTo>
                    <a:pt x="1567" y="123"/>
                  </a:lnTo>
                  <a:lnTo>
                    <a:pt x="1575" y="123"/>
                  </a:lnTo>
                  <a:lnTo>
                    <a:pt x="1579" y="123"/>
                  </a:lnTo>
                  <a:lnTo>
                    <a:pt x="1583" y="119"/>
                  </a:lnTo>
                  <a:lnTo>
                    <a:pt x="1588" y="115"/>
                  </a:lnTo>
                  <a:lnTo>
                    <a:pt x="1588" y="111"/>
                  </a:lnTo>
                  <a:lnTo>
                    <a:pt x="1592" y="106"/>
                  </a:lnTo>
                  <a:lnTo>
                    <a:pt x="1596" y="98"/>
                  </a:lnTo>
                  <a:lnTo>
                    <a:pt x="1596" y="85"/>
                  </a:lnTo>
                  <a:lnTo>
                    <a:pt x="1605" y="60"/>
                  </a:lnTo>
                  <a:lnTo>
                    <a:pt x="1613" y="34"/>
                  </a:lnTo>
                  <a:lnTo>
                    <a:pt x="1613" y="26"/>
                  </a:lnTo>
                  <a:lnTo>
                    <a:pt x="1617" y="22"/>
                  </a:lnTo>
                  <a:lnTo>
                    <a:pt x="1617" y="17"/>
                  </a:lnTo>
                  <a:lnTo>
                    <a:pt x="1622" y="13"/>
                  </a:lnTo>
                  <a:lnTo>
                    <a:pt x="1626" y="9"/>
                  </a:lnTo>
                  <a:lnTo>
                    <a:pt x="1634" y="5"/>
                  </a:lnTo>
                  <a:lnTo>
                    <a:pt x="1643" y="5"/>
                  </a:lnTo>
                  <a:lnTo>
                    <a:pt x="1643" y="0"/>
                  </a:lnTo>
                  <a:lnTo>
                    <a:pt x="1647" y="0"/>
                  </a:lnTo>
                  <a:lnTo>
                    <a:pt x="1651" y="0"/>
                  </a:lnTo>
                  <a:lnTo>
                    <a:pt x="1655" y="0"/>
                  </a:lnTo>
                  <a:lnTo>
                    <a:pt x="1664" y="0"/>
                  </a:lnTo>
                  <a:lnTo>
                    <a:pt x="1672" y="0"/>
                  </a:lnTo>
                  <a:lnTo>
                    <a:pt x="1677" y="0"/>
                  </a:lnTo>
                  <a:lnTo>
                    <a:pt x="1702" y="5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32" y="9"/>
                  </a:lnTo>
                  <a:lnTo>
                    <a:pt x="1757" y="13"/>
                  </a:lnTo>
                  <a:lnTo>
                    <a:pt x="1774" y="13"/>
                  </a:lnTo>
                  <a:lnTo>
                    <a:pt x="1791" y="13"/>
                  </a:lnTo>
                  <a:lnTo>
                    <a:pt x="1825" y="17"/>
                  </a:lnTo>
                  <a:lnTo>
                    <a:pt x="1837" y="22"/>
                  </a:lnTo>
                  <a:lnTo>
                    <a:pt x="1846" y="22"/>
                  </a:lnTo>
                  <a:lnTo>
                    <a:pt x="1854" y="22"/>
                  </a:lnTo>
                  <a:lnTo>
                    <a:pt x="1867" y="26"/>
                  </a:lnTo>
                  <a:lnTo>
                    <a:pt x="1871" y="30"/>
                  </a:lnTo>
                  <a:lnTo>
                    <a:pt x="1876" y="30"/>
                  </a:lnTo>
                  <a:lnTo>
                    <a:pt x="1880" y="34"/>
                  </a:lnTo>
                  <a:lnTo>
                    <a:pt x="1884" y="34"/>
                  </a:lnTo>
                  <a:lnTo>
                    <a:pt x="1888" y="39"/>
                  </a:lnTo>
                  <a:lnTo>
                    <a:pt x="1893" y="39"/>
                  </a:lnTo>
                  <a:lnTo>
                    <a:pt x="1901" y="43"/>
                  </a:lnTo>
                  <a:lnTo>
                    <a:pt x="1909" y="51"/>
                  </a:lnTo>
                  <a:lnTo>
                    <a:pt x="1918" y="55"/>
                  </a:lnTo>
                  <a:lnTo>
                    <a:pt x="1926" y="64"/>
                  </a:lnTo>
                  <a:lnTo>
                    <a:pt x="1952" y="81"/>
                  </a:lnTo>
                  <a:lnTo>
                    <a:pt x="1956" y="85"/>
                  </a:lnTo>
                  <a:lnTo>
                    <a:pt x="1956" y="89"/>
                  </a:lnTo>
                  <a:lnTo>
                    <a:pt x="1956" y="94"/>
                  </a:lnTo>
                  <a:lnTo>
                    <a:pt x="1952" y="111"/>
                  </a:lnTo>
                  <a:lnTo>
                    <a:pt x="1952" y="119"/>
                  </a:lnTo>
                  <a:lnTo>
                    <a:pt x="1952" y="132"/>
                  </a:lnTo>
                  <a:lnTo>
                    <a:pt x="1948" y="144"/>
                  </a:lnTo>
                  <a:lnTo>
                    <a:pt x="1948" y="153"/>
                  </a:lnTo>
                  <a:lnTo>
                    <a:pt x="1948" y="161"/>
                  </a:lnTo>
                  <a:lnTo>
                    <a:pt x="1948" y="166"/>
                  </a:lnTo>
                  <a:lnTo>
                    <a:pt x="1948" y="174"/>
                  </a:lnTo>
                  <a:lnTo>
                    <a:pt x="1948" y="178"/>
                  </a:lnTo>
                  <a:lnTo>
                    <a:pt x="1948" y="182"/>
                  </a:lnTo>
                  <a:lnTo>
                    <a:pt x="1952" y="191"/>
                  </a:lnTo>
                  <a:lnTo>
                    <a:pt x="1956" y="199"/>
                  </a:lnTo>
                  <a:lnTo>
                    <a:pt x="1956" y="208"/>
                  </a:lnTo>
                  <a:lnTo>
                    <a:pt x="1960" y="216"/>
                  </a:lnTo>
                  <a:lnTo>
                    <a:pt x="1960" y="221"/>
                  </a:lnTo>
                  <a:lnTo>
                    <a:pt x="1964" y="250"/>
                  </a:lnTo>
                  <a:lnTo>
                    <a:pt x="1964" y="263"/>
                  </a:lnTo>
                  <a:lnTo>
                    <a:pt x="1969" y="276"/>
                  </a:lnTo>
                  <a:lnTo>
                    <a:pt x="1969" y="288"/>
                  </a:lnTo>
                  <a:lnTo>
                    <a:pt x="1969" y="297"/>
                  </a:lnTo>
                  <a:lnTo>
                    <a:pt x="1969" y="301"/>
                  </a:lnTo>
                  <a:lnTo>
                    <a:pt x="1969" y="309"/>
                  </a:lnTo>
                  <a:lnTo>
                    <a:pt x="1969" y="314"/>
                  </a:lnTo>
                  <a:lnTo>
                    <a:pt x="1964" y="318"/>
                  </a:lnTo>
                  <a:lnTo>
                    <a:pt x="1964" y="322"/>
                  </a:lnTo>
                  <a:lnTo>
                    <a:pt x="1960" y="331"/>
                  </a:lnTo>
                  <a:lnTo>
                    <a:pt x="1956" y="335"/>
                  </a:lnTo>
                  <a:lnTo>
                    <a:pt x="1952" y="339"/>
                  </a:lnTo>
                  <a:lnTo>
                    <a:pt x="1948" y="343"/>
                  </a:lnTo>
                  <a:lnTo>
                    <a:pt x="1943" y="348"/>
                  </a:lnTo>
                  <a:lnTo>
                    <a:pt x="1939" y="352"/>
                  </a:lnTo>
                  <a:lnTo>
                    <a:pt x="1931" y="356"/>
                  </a:lnTo>
                  <a:lnTo>
                    <a:pt x="1926" y="360"/>
                  </a:lnTo>
                  <a:lnTo>
                    <a:pt x="1918" y="360"/>
                  </a:lnTo>
                  <a:lnTo>
                    <a:pt x="1914" y="360"/>
                  </a:lnTo>
                  <a:lnTo>
                    <a:pt x="1909" y="365"/>
                  </a:lnTo>
                  <a:lnTo>
                    <a:pt x="1901" y="365"/>
                  </a:lnTo>
                  <a:lnTo>
                    <a:pt x="1897" y="365"/>
                  </a:lnTo>
                  <a:lnTo>
                    <a:pt x="1888" y="365"/>
                  </a:lnTo>
                  <a:lnTo>
                    <a:pt x="1876" y="365"/>
                  </a:lnTo>
                  <a:lnTo>
                    <a:pt x="1871" y="365"/>
                  </a:lnTo>
                  <a:lnTo>
                    <a:pt x="1850" y="365"/>
                  </a:lnTo>
                  <a:lnTo>
                    <a:pt x="1846" y="369"/>
                  </a:lnTo>
                  <a:lnTo>
                    <a:pt x="1842" y="369"/>
                  </a:lnTo>
                  <a:lnTo>
                    <a:pt x="1837" y="373"/>
                  </a:lnTo>
                  <a:lnTo>
                    <a:pt x="1833" y="377"/>
                  </a:lnTo>
                  <a:lnTo>
                    <a:pt x="1833" y="381"/>
                  </a:lnTo>
                  <a:lnTo>
                    <a:pt x="1833" y="386"/>
                  </a:lnTo>
                  <a:lnTo>
                    <a:pt x="1833" y="390"/>
                  </a:lnTo>
                  <a:lnTo>
                    <a:pt x="1833" y="394"/>
                  </a:lnTo>
                  <a:lnTo>
                    <a:pt x="1833" y="415"/>
                  </a:lnTo>
                  <a:lnTo>
                    <a:pt x="1833" y="424"/>
                  </a:lnTo>
                  <a:lnTo>
                    <a:pt x="1833" y="428"/>
                  </a:lnTo>
                  <a:lnTo>
                    <a:pt x="1829" y="436"/>
                  </a:lnTo>
                  <a:lnTo>
                    <a:pt x="1829" y="441"/>
                  </a:lnTo>
                  <a:lnTo>
                    <a:pt x="1829" y="449"/>
                  </a:lnTo>
                  <a:lnTo>
                    <a:pt x="1825" y="453"/>
                  </a:lnTo>
                  <a:lnTo>
                    <a:pt x="1821" y="470"/>
                  </a:lnTo>
                  <a:lnTo>
                    <a:pt x="1816" y="479"/>
                  </a:lnTo>
                  <a:lnTo>
                    <a:pt x="1812" y="487"/>
                  </a:lnTo>
                  <a:lnTo>
                    <a:pt x="1804" y="504"/>
                  </a:lnTo>
                  <a:lnTo>
                    <a:pt x="1804" y="508"/>
                  </a:lnTo>
                  <a:lnTo>
                    <a:pt x="1799" y="513"/>
                  </a:lnTo>
                  <a:lnTo>
                    <a:pt x="1799" y="521"/>
                  </a:lnTo>
                  <a:lnTo>
                    <a:pt x="1799" y="525"/>
                  </a:lnTo>
                  <a:lnTo>
                    <a:pt x="1799" y="530"/>
                  </a:lnTo>
                  <a:lnTo>
                    <a:pt x="1799" y="534"/>
                  </a:lnTo>
                  <a:lnTo>
                    <a:pt x="1799" y="542"/>
                  </a:lnTo>
                  <a:lnTo>
                    <a:pt x="1804" y="547"/>
                  </a:lnTo>
                  <a:lnTo>
                    <a:pt x="1804" y="551"/>
                  </a:lnTo>
                  <a:lnTo>
                    <a:pt x="1808" y="555"/>
                  </a:lnTo>
                  <a:lnTo>
                    <a:pt x="1812" y="559"/>
                  </a:lnTo>
                  <a:lnTo>
                    <a:pt x="1833" y="585"/>
                  </a:lnTo>
                  <a:lnTo>
                    <a:pt x="1842" y="589"/>
                  </a:lnTo>
                  <a:lnTo>
                    <a:pt x="1846" y="597"/>
                  </a:lnTo>
                  <a:lnTo>
                    <a:pt x="1854" y="602"/>
                  </a:lnTo>
                  <a:lnTo>
                    <a:pt x="1859" y="606"/>
                  </a:lnTo>
                  <a:lnTo>
                    <a:pt x="1884" y="619"/>
                  </a:lnTo>
                  <a:lnTo>
                    <a:pt x="1893" y="623"/>
                  </a:lnTo>
                  <a:lnTo>
                    <a:pt x="1897" y="627"/>
                  </a:lnTo>
                  <a:lnTo>
                    <a:pt x="1901" y="631"/>
                  </a:lnTo>
                  <a:lnTo>
                    <a:pt x="1905" y="635"/>
                  </a:lnTo>
                  <a:lnTo>
                    <a:pt x="1909" y="640"/>
                  </a:lnTo>
                  <a:lnTo>
                    <a:pt x="1909" y="644"/>
                  </a:lnTo>
                  <a:lnTo>
                    <a:pt x="1909" y="648"/>
                  </a:lnTo>
                  <a:lnTo>
                    <a:pt x="1909" y="652"/>
                  </a:lnTo>
                  <a:lnTo>
                    <a:pt x="1905" y="657"/>
                  </a:lnTo>
                  <a:lnTo>
                    <a:pt x="1905" y="661"/>
                  </a:lnTo>
                  <a:lnTo>
                    <a:pt x="1901" y="665"/>
                  </a:lnTo>
                  <a:lnTo>
                    <a:pt x="1897" y="665"/>
                  </a:lnTo>
                  <a:lnTo>
                    <a:pt x="1893" y="674"/>
                  </a:lnTo>
                  <a:lnTo>
                    <a:pt x="1884" y="678"/>
                  </a:lnTo>
                  <a:lnTo>
                    <a:pt x="1880" y="682"/>
                  </a:lnTo>
                  <a:lnTo>
                    <a:pt x="1871" y="691"/>
                  </a:lnTo>
                  <a:lnTo>
                    <a:pt x="1863" y="699"/>
                  </a:lnTo>
                  <a:lnTo>
                    <a:pt x="1837" y="716"/>
                  </a:lnTo>
                  <a:lnTo>
                    <a:pt x="1821" y="733"/>
                  </a:lnTo>
                  <a:lnTo>
                    <a:pt x="1812" y="737"/>
                  </a:lnTo>
                  <a:lnTo>
                    <a:pt x="1804" y="741"/>
                  </a:lnTo>
                  <a:lnTo>
                    <a:pt x="1799" y="741"/>
                  </a:lnTo>
                  <a:lnTo>
                    <a:pt x="1795" y="746"/>
                  </a:lnTo>
                  <a:lnTo>
                    <a:pt x="1787" y="750"/>
                  </a:lnTo>
                  <a:lnTo>
                    <a:pt x="1778" y="750"/>
                  </a:lnTo>
                  <a:lnTo>
                    <a:pt x="1753" y="758"/>
                  </a:lnTo>
                  <a:lnTo>
                    <a:pt x="1749" y="762"/>
                  </a:lnTo>
                  <a:lnTo>
                    <a:pt x="1740" y="767"/>
                  </a:lnTo>
                  <a:lnTo>
                    <a:pt x="1732" y="767"/>
                  </a:lnTo>
                  <a:lnTo>
                    <a:pt x="1727" y="771"/>
                  </a:lnTo>
                  <a:lnTo>
                    <a:pt x="1719" y="775"/>
                  </a:lnTo>
                  <a:lnTo>
                    <a:pt x="1702" y="784"/>
                  </a:lnTo>
                  <a:lnTo>
                    <a:pt x="1694" y="788"/>
                  </a:lnTo>
                  <a:lnTo>
                    <a:pt x="1689" y="792"/>
                  </a:lnTo>
                  <a:lnTo>
                    <a:pt x="1681" y="792"/>
                  </a:lnTo>
                  <a:lnTo>
                    <a:pt x="1672" y="796"/>
                  </a:lnTo>
                  <a:lnTo>
                    <a:pt x="1664" y="801"/>
                  </a:lnTo>
                  <a:lnTo>
                    <a:pt x="1651" y="801"/>
                  </a:lnTo>
                  <a:lnTo>
                    <a:pt x="1643" y="801"/>
                  </a:lnTo>
                  <a:lnTo>
                    <a:pt x="1634" y="801"/>
                  </a:lnTo>
                  <a:lnTo>
                    <a:pt x="1630" y="801"/>
                  </a:lnTo>
                  <a:lnTo>
                    <a:pt x="1626" y="801"/>
                  </a:lnTo>
                  <a:lnTo>
                    <a:pt x="1622" y="801"/>
                  </a:lnTo>
                  <a:lnTo>
                    <a:pt x="1613" y="801"/>
                  </a:lnTo>
                  <a:lnTo>
                    <a:pt x="1600" y="796"/>
                  </a:lnTo>
                  <a:lnTo>
                    <a:pt x="1592" y="796"/>
                  </a:lnTo>
                  <a:lnTo>
                    <a:pt x="1588" y="796"/>
                  </a:lnTo>
                  <a:lnTo>
                    <a:pt x="1579" y="796"/>
                  </a:lnTo>
                  <a:lnTo>
                    <a:pt x="1575" y="796"/>
                  </a:lnTo>
                  <a:lnTo>
                    <a:pt x="1567" y="801"/>
                  </a:lnTo>
                  <a:lnTo>
                    <a:pt x="1558" y="801"/>
                  </a:lnTo>
                  <a:lnTo>
                    <a:pt x="1554" y="805"/>
                  </a:lnTo>
                  <a:lnTo>
                    <a:pt x="1550" y="805"/>
                  </a:lnTo>
                  <a:lnTo>
                    <a:pt x="1541" y="809"/>
                  </a:lnTo>
                  <a:lnTo>
                    <a:pt x="1533" y="813"/>
                  </a:lnTo>
                  <a:lnTo>
                    <a:pt x="1528" y="818"/>
                  </a:lnTo>
                  <a:lnTo>
                    <a:pt x="1520" y="822"/>
                  </a:lnTo>
                  <a:lnTo>
                    <a:pt x="1516" y="826"/>
                  </a:lnTo>
                  <a:lnTo>
                    <a:pt x="1512" y="830"/>
                  </a:lnTo>
                  <a:lnTo>
                    <a:pt x="1507" y="839"/>
                  </a:lnTo>
                  <a:lnTo>
                    <a:pt x="1503" y="843"/>
                  </a:lnTo>
                  <a:lnTo>
                    <a:pt x="1495" y="873"/>
                  </a:lnTo>
                  <a:lnTo>
                    <a:pt x="1482" y="894"/>
                  </a:lnTo>
                  <a:lnTo>
                    <a:pt x="1478" y="902"/>
                  </a:lnTo>
                  <a:lnTo>
                    <a:pt x="1469" y="919"/>
                  </a:lnTo>
                  <a:lnTo>
                    <a:pt x="1465" y="928"/>
                  </a:lnTo>
                  <a:lnTo>
                    <a:pt x="1461" y="932"/>
                  </a:lnTo>
                  <a:lnTo>
                    <a:pt x="1456" y="940"/>
                  </a:lnTo>
                  <a:lnTo>
                    <a:pt x="1452" y="957"/>
                  </a:lnTo>
                  <a:lnTo>
                    <a:pt x="1448" y="961"/>
                  </a:lnTo>
                  <a:lnTo>
                    <a:pt x="1444" y="974"/>
                  </a:lnTo>
                  <a:lnTo>
                    <a:pt x="1440" y="978"/>
                  </a:lnTo>
                  <a:lnTo>
                    <a:pt x="1435" y="983"/>
                  </a:lnTo>
                  <a:lnTo>
                    <a:pt x="1431" y="987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18" y="995"/>
                  </a:lnTo>
                  <a:lnTo>
                    <a:pt x="1406" y="1004"/>
                  </a:lnTo>
                  <a:lnTo>
                    <a:pt x="1401" y="1004"/>
                  </a:lnTo>
                  <a:lnTo>
                    <a:pt x="1397" y="1008"/>
                  </a:lnTo>
                  <a:lnTo>
                    <a:pt x="1393" y="1012"/>
                  </a:lnTo>
                  <a:lnTo>
                    <a:pt x="1389" y="1017"/>
                  </a:lnTo>
                  <a:lnTo>
                    <a:pt x="1389" y="1021"/>
                  </a:lnTo>
                  <a:lnTo>
                    <a:pt x="1385" y="1025"/>
                  </a:lnTo>
                  <a:lnTo>
                    <a:pt x="1385" y="1029"/>
                  </a:lnTo>
                  <a:lnTo>
                    <a:pt x="1385" y="1033"/>
                  </a:lnTo>
                  <a:lnTo>
                    <a:pt x="1385" y="1042"/>
                  </a:lnTo>
                  <a:lnTo>
                    <a:pt x="1385" y="1055"/>
                  </a:lnTo>
                  <a:lnTo>
                    <a:pt x="1385" y="1067"/>
                  </a:lnTo>
                  <a:lnTo>
                    <a:pt x="1380" y="1093"/>
                  </a:lnTo>
                  <a:lnTo>
                    <a:pt x="1380" y="1101"/>
                  </a:lnTo>
                  <a:lnTo>
                    <a:pt x="1380" y="1105"/>
                  </a:lnTo>
                  <a:lnTo>
                    <a:pt x="1380" y="1118"/>
                  </a:lnTo>
                  <a:lnTo>
                    <a:pt x="1380" y="1127"/>
                  </a:lnTo>
                  <a:lnTo>
                    <a:pt x="1380" y="1131"/>
                  </a:lnTo>
                  <a:lnTo>
                    <a:pt x="1376" y="1144"/>
                  </a:lnTo>
                  <a:lnTo>
                    <a:pt x="1372" y="1148"/>
                  </a:lnTo>
                  <a:lnTo>
                    <a:pt x="1372" y="1156"/>
                  </a:lnTo>
                  <a:lnTo>
                    <a:pt x="1368" y="1165"/>
                  </a:lnTo>
                  <a:lnTo>
                    <a:pt x="1359" y="1186"/>
                  </a:lnTo>
                  <a:lnTo>
                    <a:pt x="1355" y="1194"/>
                  </a:lnTo>
                  <a:lnTo>
                    <a:pt x="1351" y="1203"/>
                  </a:lnTo>
                  <a:lnTo>
                    <a:pt x="1346" y="1216"/>
                  </a:lnTo>
                  <a:lnTo>
                    <a:pt x="1346" y="1228"/>
                  </a:lnTo>
                  <a:lnTo>
                    <a:pt x="1342" y="1237"/>
                  </a:lnTo>
                  <a:lnTo>
                    <a:pt x="1342" y="1245"/>
                  </a:lnTo>
                  <a:lnTo>
                    <a:pt x="1338" y="1249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42" y="1262"/>
                  </a:lnTo>
                  <a:lnTo>
                    <a:pt x="1342" y="1266"/>
                  </a:lnTo>
                  <a:lnTo>
                    <a:pt x="1346" y="1271"/>
                  </a:lnTo>
                  <a:lnTo>
                    <a:pt x="1351" y="1275"/>
                  </a:lnTo>
                  <a:lnTo>
                    <a:pt x="1359" y="1279"/>
                  </a:lnTo>
                  <a:lnTo>
                    <a:pt x="1372" y="1287"/>
                  </a:lnTo>
                  <a:lnTo>
                    <a:pt x="1380" y="1296"/>
                  </a:lnTo>
                  <a:lnTo>
                    <a:pt x="1385" y="1300"/>
                  </a:lnTo>
                  <a:lnTo>
                    <a:pt x="1389" y="1300"/>
                  </a:lnTo>
                  <a:lnTo>
                    <a:pt x="1397" y="1304"/>
                  </a:lnTo>
                  <a:lnTo>
                    <a:pt x="1401" y="1309"/>
                  </a:lnTo>
                  <a:lnTo>
                    <a:pt x="1410" y="1313"/>
                  </a:lnTo>
                  <a:lnTo>
                    <a:pt x="1418" y="1313"/>
                  </a:lnTo>
                  <a:lnTo>
                    <a:pt x="1423" y="1317"/>
                  </a:lnTo>
                  <a:lnTo>
                    <a:pt x="1431" y="1317"/>
                  </a:lnTo>
                  <a:lnTo>
                    <a:pt x="1444" y="1321"/>
                  </a:lnTo>
                  <a:lnTo>
                    <a:pt x="1490" y="1334"/>
                  </a:lnTo>
                  <a:lnTo>
                    <a:pt x="1499" y="1338"/>
                  </a:lnTo>
                  <a:lnTo>
                    <a:pt x="1507" y="1338"/>
                  </a:lnTo>
                  <a:lnTo>
                    <a:pt x="1512" y="1343"/>
                  </a:lnTo>
                  <a:lnTo>
                    <a:pt x="1516" y="1343"/>
                  </a:lnTo>
                  <a:lnTo>
                    <a:pt x="1516" y="1347"/>
                  </a:lnTo>
                  <a:lnTo>
                    <a:pt x="1524" y="1351"/>
                  </a:lnTo>
                  <a:lnTo>
                    <a:pt x="1528" y="1351"/>
                  </a:lnTo>
                  <a:lnTo>
                    <a:pt x="1533" y="1355"/>
                  </a:lnTo>
                  <a:lnTo>
                    <a:pt x="1533" y="1359"/>
                  </a:lnTo>
                  <a:lnTo>
                    <a:pt x="1537" y="1364"/>
                  </a:lnTo>
                  <a:lnTo>
                    <a:pt x="1537" y="1368"/>
                  </a:lnTo>
                  <a:lnTo>
                    <a:pt x="1541" y="1376"/>
                  </a:lnTo>
                  <a:lnTo>
                    <a:pt x="1541" y="1381"/>
                  </a:lnTo>
                  <a:lnTo>
                    <a:pt x="1541" y="1389"/>
                  </a:lnTo>
                  <a:lnTo>
                    <a:pt x="1541" y="1393"/>
                  </a:lnTo>
                  <a:lnTo>
                    <a:pt x="1541" y="1402"/>
                  </a:lnTo>
                  <a:lnTo>
                    <a:pt x="1541" y="1406"/>
                  </a:lnTo>
                  <a:lnTo>
                    <a:pt x="1537" y="1436"/>
                  </a:lnTo>
                  <a:lnTo>
                    <a:pt x="1533" y="1448"/>
                  </a:lnTo>
                  <a:lnTo>
                    <a:pt x="1533" y="1457"/>
                  </a:lnTo>
                  <a:lnTo>
                    <a:pt x="1533" y="1465"/>
                  </a:lnTo>
                  <a:lnTo>
                    <a:pt x="1533" y="1470"/>
                  </a:lnTo>
                  <a:lnTo>
                    <a:pt x="1533" y="1474"/>
                  </a:lnTo>
                  <a:lnTo>
                    <a:pt x="1533" y="1478"/>
                  </a:lnTo>
                  <a:lnTo>
                    <a:pt x="1533" y="1486"/>
                  </a:lnTo>
                  <a:lnTo>
                    <a:pt x="1533" y="1495"/>
                  </a:lnTo>
                  <a:lnTo>
                    <a:pt x="1537" y="1508"/>
                  </a:lnTo>
                  <a:lnTo>
                    <a:pt x="1537" y="1525"/>
                  </a:lnTo>
                  <a:lnTo>
                    <a:pt x="1537" y="1537"/>
                  </a:lnTo>
                  <a:lnTo>
                    <a:pt x="1541" y="1546"/>
                  </a:lnTo>
                  <a:lnTo>
                    <a:pt x="1541" y="1550"/>
                  </a:lnTo>
                  <a:lnTo>
                    <a:pt x="1541" y="1554"/>
                  </a:lnTo>
                  <a:lnTo>
                    <a:pt x="1541" y="1563"/>
                  </a:lnTo>
                  <a:lnTo>
                    <a:pt x="1537" y="1567"/>
                  </a:lnTo>
                  <a:lnTo>
                    <a:pt x="1537" y="1571"/>
                  </a:lnTo>
                  <a:lnTo>
                    <a:pt x="1537" y="1580"/>
                  </a:lnTo>
                  <a:lnTo>
                    <a:pt x="1537" y="1588"/>
                  </a:lnTo>
                  <a:lnTo>
                    <a:pt x="1533" y="1601"/>
                  </a:lnTo>
                  <a:lnTo>
                    <a:pt x="1520" y="1656"/>
                  </a:lnTo>
                  <a:lnTo>
                    <a:pt x="1520" y="1660"/>
                  </a:lnTo>
                  <a:lnTo>
                    <a:pt x="1516" y="1669"/>
                  </a:lnTo>
                  <a:lnTo>
                    <a:pt x="1516" y="1673"/>
                  </a:lnTo>
                  <a:lnTo>
                    <a:pt x="1512" y="1677"/>
                  </a:lnTo>
                  <a:lnTo>
                    <a:pt x="1507" y="1681"/>
                  </a:lnTo>
                  <a:lnTo>
                    <a:pt x="1507" y="1685"/>
                  </a:lnTo>
                  <a:lnTo>
                    <a:pt x="1503" y="1685"/>
                  </a:lnTo>
                  <a:lnTo>
                    <a:pt x="1499" y="1690"/>
                  </a:lnTo>
                  <a:lnTo>
                    <a:pt x="1495" y="1690"/>
                  </a:lnTo>
                  <a:lnTo>
                    <a:pt x="1486" y="1698"/>
                  </a:lnTo>
                  <a:lnTo>
                    <a:pt x="1482" y="1698"/>
                  </a:lnTo>
                  <a:lnTo>
                    <a:pt x="1465" y="1707"/>
                  </a:lnTo>
                  <a:lnTo>
                    <a:pt x="1461" y="1711"/>
                  </a:lnTo>
                  <a:lnTo>
                    <a:pt x="1456" y="1711"/>
                  </a:lnTo>
                  <a:lnTo>
                    <a:pt x="1452" y="1715"/>
                  </a:lnTo>
                  <a:lnTo>
                    <a:pt x="1448" y="1719"/>
                  </a:lnTo>
                  <a:lnTo>
                    <a:pt x="1444" y="1724"/>
                  </a:lnTo>
                  <a:lnTo>
                    <a:pt x="1435" y="1740"/>
                  </a:lnTo>
                  <a:lnTo>
                    <a:pt x="1427" y="1749"/>
                  </a:lnTo>
                  <a:lnTo>
                    <a:pt x="1423" y="1757"/>
                  </a:lnTo>
                  <a:lnTo>
                    <a:pt x="1410" y="1770"/>
                  </a:lnTo>
                  <a:lnTo>
                    <a:pt x="1406" y="1774"/>
                  </a:lnTo>
                  <a:lnTo>
                    <a:pt x="1401" y="1779"/>
                  </a:lnTo>
                  <a:lnTo>
                    <a:pt x="1401" y="1783"/>
                  </a:lnTo>
                  <a:lnTo>
                    <a:pt x="1397" y="1787"/>
                  </a:lnTo>
                  <a:lnTo>
                    <a:pt x="1376" y="1779"/>
                  </a:lnTo>
                  <a:lnTo>
                    <a:pt x="1363" y="1774"/>
                  </a:lnTo>
                  <a:lnTo>
                    <a:pt x="1355" y="1770"/>
                  </a:lnTo>
                  <a:lnTo>
                    <a:pt x="1346" y="1766"/>
                  </a:lnTo>
                  <a:lnTo>
                    <a:pt x="1342" y="1762"/>
                  </a:lnTo>
                  <a:lnTo>
                    <a:pt x="1334" y="1757"/>
                  </a:lnTo>
                  <a:lnTo>
                    <a:pt x="1329" y="1757"/>
                  </a:lnTo>
                  <a:lnTo>
                    <a:pt x="1325" y="1753"/>
                  </a:lnTo>
                  <a:lnTo>
                    <a:pt x="1321" y="1749"/>
                  </a:lnTo>
                  <a:lnTo>
                    <a:pt x="1308" y="1740"/>
                  </a:lnTo>
                  <a:lnTo>
                    <a:pt x="1304" y="1736"/>
                  </a:lnTo>
                  <a:lnTo>
                    <a:pt x="1296" y="1728"/>
                  </a:lnTo>
                  <a:lnTo>
                    <a:pt x="1291" y="1724"/>
                  </a:lnTo>
                  <a:lnTo>
                    <a:pt x="1287" y="1719"/>
                  </a:lnTo>
                  <a:lnTo>
                    <a:pt x="1279" y="1702"/>
                  </a:lnTo>
                  <a:lnTo>
                    <a:pt x="1270" y="1698"/>
                  </a:lnTo>
                  <a:lnTo>
                    <a:pt x="1270" y="1694"/>
                  </a:lnTo>
                  <a:lnTo>
                    <a:pt x="1266" y="1690"/>
                  </a:lnTo>
                  <a:lnTo>
                    <a:pt x="1257" y="1685"/>
                  </a:lnTo>
                  <a:lnTo>
                    <a:pt x="1253" y="1685"/>
                  </a:lnTo>
                  <a:lnTo>
                    <a:pt x="1249" y="1681"/>
                  </a:lnTo>
                  <a:lnTo>
                    <a:pt x="1241" y="1677"/>
                  </a:lnTo>
                  <a:lnTo>
                    <a:pt x="1236" y="1677"/>
                  </a:lnTo>
                  <a:lnTo>
                    <a:pt x="1232" y="1677"/>
                  </a:lnTo>
                  <a:lnTo>
                    <a:pt x="1228" y="1677"/>
                  </a:lnTo>
                  <a:lnTo>
                    <a:pt x="1219" y="1677"/>
                  </a:lnTo>
                  <a:lnTo>
                    <a:pt x="1211" y="1677"/>
                  </a:lnTo>
                  <a:lnTo>
                    <a:pt x="1202" y="1677"/>
                  </a:lnTo>
                  <a:lnTo>
                    <a:pt x="1198" y="1677"/>
                  </a:lnTo>
                  <a:lnTo>
                    <a:pt x="1190" y="1681"/>
                  </a:lnTo>
                  <a:lnTo>
                    <a:pt x="1177" y="1681"/>
                  </a:lnTo>
                  <a:lnTo>
                    <a:pt x="1164" y="1685"/>
                  </a:lnTo>
                  <a:lnTo>
                    <a:pt x="1143" y="1694"/>
                  </a:lnTo>
                  <a:lnTo>
                    <a:pt x="1114" y="1702"/>
                  </a:lnTo>
                  <a:lnTo>
                    <a:pt x="1101" y="1707"/>
                  </a:lnTo>
                  <a:lnTo>
                    <a:pt x="1080" y="1715"/>
                  </a:lnTo>
                  <a:lnTo>
                    <a:pt x="1054" y="1719"/>
                  </a:lnTo>
                  <a:lnTo>
                    <a:pt x="1046" y="1724"/>
                  </a:lnTo>
                  <a:lnTo>
                    <a:pt x="1033" y="1728"/>
                  </a:lnTo>
                  <a:lnTo>
                    <a:pt x="1029" y="1728"/>
                  </a:lnTo>
                  <a:lnTo>
                    <a:pt x="1020" y="1732"/>
                  </a:lnTo>
                  <a:lnTo>
                    <a:pt x="1016" y="1736"/>
                  </a:lnTo>
                  <a:lnTo>
                    <a:pt x="1008" y="1740"/>
                  </a:lnTo>
                  <a:lnTo>
                    <a:pt x="982" y="1757"/>
                  </a:lnTo>
                  <a:lnTo>
                    <a:pt x="953" y="1774"/>
                  </a:lnTo>
                  <a:lnTo>
                    <a:pt x="936" y="1783"/>
                  </a:lnTo>
                  <a:lnTo>
                    <a:pt x="923" y="1791"/>
                  </a:lnTo>
                  <a:lnTo>
                    <a:pt x="919" y="1796"/>
                  </a:lnTo>
                  <a:lnTo>
                    <a:pt x="906" y="1804"/>
                  </a:lnTo>
                  <a:lnTo>
                    <a:pt x="876" y="1829"/>
                  </a:lnTo>
                  <a:lnTo>
                    <a:pt x="864" y="1838"/>
                  </a:lnTo>
                  <a:lnTo>
                    <a:pt x="860" y="1842"/>
                  </a:lnTo>
                  <a:lnTo>
                    <a:pt x="851" y="1846"/>
                  </a:lnTo>
                  <a:lnTo>
                    <a:pt x="847" y="1846"/>
                  </a:lnTo>
                  <a:lnTo>
                    <a:pt x="843" y="1851"/>
                  </a:lnTo>
                  <a:lnTo>
                    <a:pt x="834" y="1855"/>
                  </a:lnTo>
                  <a:lnTo>
                    <a:pt x="830" y="1855"/>
                  </a:lnTo>
                  <a:lnTo>
                    <a:pt x="826" y="1855"/>
                  </a:lnTo>
                  <a:lnTo>
                    <a:pt x="821" y="1855"/>
                  </a:lnTo>
                  <a:lnTo>
                    <a:pt x="817" y="1851"/>
                  </a:lnTo>
                  <a:lnTo>
                    <a:pt x="813" y="1846"/>
                  </a:lnTo>
                  <a:lnTo>
                    <a:pt x="809" y="1838"/>
                  </a:lnTo>
                  <a:lnTo>
                    <a:pt x="809" y="1834"/>
                  </a:lnTo>
                  <a:lnTo>
                    <a:pt x="805" y="1825"/>
                  </a:lnTo>
                  <a:lnTo>
                    <a:pt x="805" y="1817"/>
                  </a:lnTo>
                  <a:lnTo>
                    <a:pt x="792" y="1787"/>
                  </a:lnTo>
                  <a:lnTo>
                    <a:pt x="792" y="1779"/>
                  </a:lnTo>
                  <a:lnTo>
                    <a:pt x="788" y="1774"/>
                  </a:lnTo>
                  <a:lnTo>
                    <a:pt x="788" y="1766"/>
                  </a:lnTo>
                  <a:lnTo>
                    <a:pt x="783" y="1762"/>
                  </a:lnTo>
                  <a:lnTo>
                    <a:pt x="779" y="1757"/>
                  </a:lnTo>
                  <a:lnTo>
                    <a:pt x="779" y="1753"/>
                  </a:lnTo>
                  <a:lnTo>
                    <a:pt x="775" y="1753"/>
                  </a:lnTo>
                  <a:lnTo>
                    <a:pt x="771" y="1749"/>
                  </a:lnTo>
                  <a:lnTo>
                    <a:pt x="766" y="1745"/>
                  </a:lnTo>
                  <a:lnTo>
                    <a:pt x="758" y="1745"/>
                  </a:lnTo>
                  <a:lnTo>
                    <a:pt x="754" y="1745"/>
                  </a:lnTo>
                  <a:lnTo>
                    <a:pt x="737" y="1745"/>
                  </a:lnTo>
                  <a:lnTo>
                    <a:pt x="733" y="1745"/>
                  </a:lnTo>
                  <a:lnTo>
                    <a:pt x="724" y="1745"/>
                  </a:lnTo>
                  <a:lnTo>
                    <a:pt x="720" y="1740"/>
                  </a:lnTo>
                  <a:lnTo>
                    <a:pt x="716" y="1736"/>
                  </a:lnTo>
                  <a:lnTo>
                    <a:pt x="711" y="1732"/>
                  </a:lnTo>
                  <a:lnTo>
                    <a:pt x="707" y="1728"/>
                  </a:lnTo>
                  <a:lnTo>
                    <a:pt x="707" y="1719"/>
                  </a:lnTo>
                  <a:lnTo>
                    <a:pt x="703" y="1715"/>
                  </a:lnTo>
                  <a:lnTo>
                    <a:pt x="699" y="1707"/>
                  </a:lnTo>
                  <a:lnTo>
                    <a:pt x="699" y="1702"/>
                  </a:lnTo>
                  <a:lnTo>
                    <a:pt x="686" y="1669"/>
                  </a:lnTo>
                  <a:lnTo>
                    <a:pt x="686" y="1660"/>
                  </a:lnTo>
                  <a:lnTo>
                    <a:pt x="682" y="1652"/>
                  </a:lnTo>
                  <a:lnTo>
                    <a:pt x="678" y="1647"/>
                  </a:lnTo>
                  <a:lnTo>
                    <a:pt x="678" y="1643"/>
                  </a:lnTo>
                  <a:lnTo>
                    <a:pt x="673" y="1639"/>
                  </a:lnTo>
                  <a:lnTo>
                    <a:pt x="669" y="1635"/>
                  </a:lnTo>
                  <a:lnTo>
                    <a:pt x="661" y="1630"/>
                  </a:lnTo>
                  <a:lnTo>
                    <a:pt x="656" y="1630"/>
                  </a:lnTo>
                  <a:lnTo>
                    <a:pt x="648" y="1630"/>
                  </a:lnTo>
                  <a:lnTo>
                    <a:pt x="644" y="1630"/>
                  </a:lnTo>
                  <a:lnTo>
                    <a:pt x="635" y="1635"/>
                  </a:lnTo>
                  <a:lnTo>
                    <a:pt x="627" y="1635"/>
                  </a:lnTo>
                  <a:lnTo>
                    <a:pt x="618" y="1639"/>
                  </a:lnTo>
                  <a:lnTo>
                    <a:pt x="601" y="1643"/>
                  </a:lnTo>
                  <a:lnTo>
                    <a:pt x="534" y="1664"/>
                  </a:lnTo>
                  <a:lnTo>
                    <a:pt x="495" y="1673"/>
                  </a:lnTo>
                  <a:lnTo>
                    <a:pt x="470" y="1681"/>
                  </a:lnTo>
                  <a:lnTo>
                    <a:pt x="462" y="1681"/>
                  </a:lnTo>
                  <a:lnTo>
                    <a:pt x="453" y="1685"/>
                  </a:lnTo>
                  <a:lnTo>
                    <a:pt x="445" y="1685"/>
                  </a:lnTo>
                  <a:lnTo>
                    <a:pt x="436" y="1685"/>
                  </a:lnTo>
                  <a:lnTo>
                    <a:pt x="432" y="1690"/>
                  </a:lnTo>
                  <a:lnTo>
                    <a:pt x="424" y="1685"/>
                  </a:lnTo>
                  <a:lnTo>
                    <a:pt x="419" y="1685"/>
                  </a:lnTo>
                  <a:lnTo>
                    <a:pt x="415" y="1685"/>
                  </a:lnTo>
                  <a:lnTo>
                    <a:pt x="411" y="1681"/>
                  </a:lnTo>
                  <a:lnTo>
                    <a:pt x="402" y="1677"/>
                  </a:lnTo>
                  <a:lnTo>
                    <a:pt x="394" y="1673"/>
                  </a:lnTo>
                  <a:lnTo>
                    <a:pt x="390" y="1673"/>
                  </a:lnTo>
                  <a:lnTo>
                    <a:pt x="381" y="1673"/>
                  </a:lnTo>
                  <a:lnTo>
                    <a:pt x="377" y="1673"/>
                  </a:lnTo>
                  <a:lnTo>
                    <a:pt x="368" y="1673"/>
                  </a:lnTo>
                  <a:lnTo>
                    <a:pt x="364" y="1673"/>
                  </a:lnTo>
                  <a:lnTo>
                    <a:pt x="352" y="1677"/>
                  </a:lnTo>
                  <a:lnTo>
                    <a:pt x="335" y="1677"/>
                  </a:lnTo>
                  <a:lnTo>
                    <a:pt x="313" y="1681"/>
                  </a:lnTo>
                  <a:lnTo>
                    <a:pt x="292" y="1690"/>
                  </a:lnTo>
                  <a:lnTo>
                    <a:pt x="280" y="1690"/>
                  </a:lnTo>
                  <a:lnTo>
                    <a:pt x="263" y="1698"/>
                  </a:lnTo>
                  <a:lnTo>
                    <a:pt x="241" y="1702"/>
                  </a:lnTo>
                  <a:lnTo>
                    <a:pt x="220" y="1711"/>
                  </a:lnTo>
                  <a:lnTo>
                    <a:pt x="144" y="1736"/>
                  </a:lnTo>
                  <a:lnTo>
                    <a:pt x="131" y="1740"/>
                  </a:lnTo>
                  <a:lnTo>
                    <a:pt x="114" y="1745"/>
                  </a:lnTo>
                  <a:lnTo>
                    <a:pt x="110" y="1749"/>
                  </a:lnTo>
                  <a:lnTo>
                    <a:pt x="102" y="1749"/>
                  </a:lnTo>
                  <a:lnTo>
                    <a:pt x="98" y="1749"/>
                  </a:lnTo>
                  <a:lnTo>
                    <a:pt x="93" y="1749"/>
                  </a:lnTo>
                  <a:lnTo>
                    <a:pt x="89" y="1749"/>
                  </a:lnTo>
                  <a:lnTo>
                    <a:pt x="85" y="1749"/>
                  </a:lnTo>
                  <a:lnTo>
                    <a:pt x="81" y="1749"/>
                  </a:lnTo>
                  <a:lnTo>
                    <a:pt x="76" y="1745"/>
                  </a:lnTo>
                  <a:lnTo>
                    <a:pt x="72" y="1740"/>
                  </a:lnTo>
                  <a:lnTo>
                    <a:pt x="68" y="1736"/>
                  </a:lnTo>
                  <a:lnTo>
                    <a:pt x="64" y="1732"/>
                  </a:lnTo>
                  <a:lnTo>
                    <a:pt x="64" y="1728"/>
                  </a:lnTo>
                  <a:lnTo>
                    <a:pt x="59" y="1719"/>
                  </a:lnTo>
                  <a:lnTo>
                    <a:pt x="59" y="1715"/>
                  </a:lnTo>
                  <a:lnTo>
                    <a:pt x="55" y="1698"/>
                  </a:lnTo>
                  <a:lnTo>
                    <a:pt x="51" y="1685"/>
                  </a:lnTo>
                  <a:lnTo>
                    <a:pt x="38" y="1643"/>
                  </a:lnTo>
                  <a:lnTo>
                    <a:pt x="34" y="1630"/>
                  </a:lnTo>
                  <a:lnTo>
                    <a:pt x="34" y="1622"/>
                  </a:lnTo>
                  <a:lnTo>
                    <a:pt x="30" y="1613"/>
                  </a:lnTo>
                  <a:lnTo>
                    <a:pt x="30" y="1605"/>
                  </a:lnTo>
                  <a:lnTo>
                    <a:pt x="21" y="1597"/>
                  </a:lnTo>
                  <a:lnTo>
                    <a:pt x="21" y="1588"/>
                  </a:lnTo>
                  <a:lnTo>
                    <a:pt x="17" y="1580"/>
                  </a:lnTo>
                  <a:lnTo>
                    <a:pt x="13" y="1575"/>
                  </a:lnTo>
                  <a:lnTo>
                    <a:pt x="4" y="1563"/>
                  </a:lnTo>
                  <a:lnTo>
                    <a:pt x="4" y="1554"/>
                  </a:lnTo>
                  <a:lnTo>
                    <a:pt x="0" y="1550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1" name="Freeform 47"/>
            <p:cNvSpPr>
              <a:spLocks/>
            </p:cNvSpPr>
            <p:nvPr/>
          </p:nvSpPr>
          <p:spPr bwMode="auto">
            <a:xfrm>
              <a:off x="793038" y="2820769"/>
              <a:ext cx="402378" cy="671100"/>
            </a:xfrm>
            <a:custGeom>
              <a:avLst/>
              <a:gdLst>
                <a:gd name="T0" fmla="*/ 55 w 1270"/>
                <a:gd name="T1" fmla="*/ 571 h 2117"/>
                <a:gd name="T2" fmla="*/ 76 w 1270"/>
                <a:gd name="T3" fmla="*/ 470 h 2117"/>
                <a:gd name="T4" fmla="*/ 81 w 1270"/>
                <a:gd name="T5" fmla="*/ 347 h 2117"/>
                <a:gd name="T6" fmla="*/ 140 w 1270"/>
                <a:gd name="T7" fmla="*/ 271 h 2117"/>
                <a:gd name="T8" fmla="*/ 250 w 1270"/>
                <a:gd name="T9" fmla="*/ 241 h 2117"/>
                <a:gd name="T10" fmla="*/ 335 w 1270"/>
                <a:gd name="T11" fmla="*/ 156 h 2117"/>
                <a:gd name="T12" fmla="*/ 436 w 1270"/>
                <a:gd name="T13" fmla="*/ 38 h 2117"/>
                <a:gd name="T14" fmla="*/ 508 w 1270"/>
                <a:gd name="T15" fmla="*/ 76 h 2117"/>
                <a:gd name="T16" fmla="*/ 542 w 1270"/>
                <a:gd name="T17" fmla="*/ 173 h 2117"/>
                <a:gd name="T18" fmla="*/ 673 w 1270"/>
                <a:gd name="T19" fmla="*/ 220 h 2117"/>
                <a:gd name="T20" fmla="*/ 809 w 1270"/>
                <a:gd name="T21" fmla="*/ 207 h 2117"/>
                <a:gd name="T22" fmla="*/ 919 w 1270"/>
                <a:gd name="T23" fmla="*/ 220 h 2117"/>
                <a:gd name="T24" fmla="*/ 991 w 1270"/>
                <a:gd name="T25" fmla="*/ 300 h 2117"/>
                <a:gd name="T26" fmla="*/ 961 w 1270"/>
                <a:gd name="T27" fmla="*/ 368 h 2117"/>
                <a:gd name="T28" fmla="*/ 957 w 1270"/>
                <a:gd name="T29" fmla="*/ 427 h 2117"/>
                <a:gd name="T30" fmla="*/ 999 w 1270"/>
                <a:gd name="T31" fmla="*/ 525 h 2117"/>
                <a:gd name="T32" fmla="*/ 965 w 1270"/>
                <a:gd name="T33" fmla="*/ 601 h 2117"/>
                <a:gd name="T34" fmla="*/ 919 w 1270"/>
                <a:gd name="T35" fmla="*/ 677 h 2117"/>
                <a:gd name="T36" fmla="*/ 940 w 1270"/>
                <a:gd name="T37" fmla="*/ 817 h 2117"/>
                <a:gd name="T38" fmla="*/ 915 w 1270"/>
                <a:gd name="T39" fmla="*/ 872 h 2117"/>
                <a:gd name="T40" fmla="*/ 986 w 1270"/>
                <a:gd name="T41" fmla="*/ 876 h 2117"/>
                <a:gd name="T42" fmla="*/ 1063 w 1270"/>
                <a:gd name="T43" fmla="*/ 923 h 2117"/>
                <a:gd name="T44" fmla="*/ 1228 w 1270"/>
                <a:gd name="T45" fmla="*/ 1118 h 2117"/>
                <a:gd name="T46" fmla="*/ 1257 w 1270"/>
                <a:gd name="T47" fmla="*/ 1198 h 2117"/>
                <a:gd name="T48" fmla="*/ 1037 w 1270"/>
                <a:gd name="T49" fmla="*/ 1219 h 2117"/>
                <a:gd name="T50" fmla="*/ 940 w 1270"/>
                <a:gd name="T51" fmla="*/ 1304 h 2117"/>
                <a:gd name="T52" fmla="*/ 830 w 1270"/>
                <a:gd name="T53" fmla="*/ 1401 h 2117"/>
                <a:gd name="T54" fmla="*/ 817 w 1270"/>
                <a:gd name="T55" fmla="*/ 1528 h 2117"/>
                <a:gd name="T56" fmla="*/ 881 w 1270"/>
                <a:gd name="T57" fmla="*/ 1710 h 2117"/>
                <a:gd name="T58" fmla="*/ 986 w 1270"/>
                <a:gd name="T59" fmla="*/ 1740 h 2117"/>
                <a:gd name="T60" fmla="*/ 1084 w 1270"/>
                <a:gd name="T61" fmla="*/ 1795 h 2117"/>
                <a:gd name="T62" fmla="*/ 1105 w 1270"/>
                <a:gd name="T63" fmla="*/ 1901 h 2117"/>
                <a:gd name="T64" fmla="*/ 1147 w 1270"/>
                <a:gd name="T65" fmla="*/ 1964 h 2117"/>
                <a:gd name="T66" fmla="*/ 1084 w 1270"/>
                <a:gd name="T67" fmla="*/ 2066 h 2117"/>
                <a:gd name="T68" fmla="*/ 1012 w 1270"/>
                <a:gd name="T69" fmla="*/ 2074 h 2117"/>
                <a:gd name="T70" fmla="*/ 957 w 1270"/>
                <a:gd name="T71" fmla="*/ 2108 h 2117"/>
                <a:gd name="T72" fmla="*/ 762 w 1270"/>
                <a:gd name="T73" fmla="*/ 2049 h 2117"/>
                <a:gd name="T74" fmla="*/ 648 w 1270"/>
                <a:gd name="T75" fmla="*/ 2028 h 2117"/>
                <a:gd name="T76" fmla="*/ 487 w 1270"/>
                <a:gd name="T77" fmla="*/ 1952 h 2117"/>
                <a:gd name="T78" fmla="*/ 368 w 1270"/>
                <a:gd name="T79" fmla="*/ 1930 h 2117"/>
                <a:gd name="T80" fmla="*/ 313 w 1270"/>
                <a:gd name="T81" fmla="*/ 1833 h 2117"/>
                <a:gd name="T82" fmla="*/ 246 w 1270"/>
                <a:gd name="T83" fmla="*/ 1757 h 2117"/>
                <a:gd name="T84" fmla="*/ 284 w 1270"/>
                <a:gd name="T85" fmla="*/ 1655 h 2117"/>
                <a:gd name="T86" fmla="*/ 288 w 1270"/>
                <a:gd name="T87" fmla="*/ 1562 h 2117"/>
                <a:gd name="T88" fmla="*/ 254 w 1270"/>
                <a:gd name="T89" fmla="*/ 1452 h 2117"/>
                <a:gd name="T90" fmla="*/ 165 w 1270"/>
                <a:gd name="T91" fmla="*/ 1372 h 2117"/>
                <a:gd name="T92" fmla="*/ 165 w 1270"/>
                <a:gd name="T93" fmla="*/ 1253 h 2117"/>
                <a:gd name="T94" fmla="*/ 224 w 1270"/>
                <a:gd name="T95" fmla="*/ 1177 h 2117"/>
                <a:gd name="T96" fmla="*/ 296 w 1270"/>
                <a:gd name="T97" fmla="*/ 1215 h 2117"/>
                <a:gd name="T98" fmla="*/ 313 w 1270"/>
                <a:gd name="T99" fmla="*/ 1316 h 2117"/>
                <a:gd name="T100" fmla="*/ 428 w 1270"/>
                <a:gd name="T101" fmla="*/ 1308 h 2117"/>
                <a:gd name="T102" fmla="*/ 491 w 1270"/>
                <a:gd name="T103" fmla="*/ 1346 h 2117"/>
                <a:gd name="T104" fmla="*/ 559 w 1270"/>
                <a:gd name="T105" fmla="*/ 1312 h 2117"/>
                <a:gd name="T106" fmla="*/ 534 w 1270"/>
                <a:gd name="T107" fmla="*/ 1202 h 2117"/>
                <a:gd name="T108" fmla="*/ 487 w 1270"/>
                <a:gd name="T109" fmla="*/ 1143 h 2117"/>
                <a:gd name="T110" fmla="*/ 449 w 1270"/>
                <a:gd name="T111" fmla="*/ 1079 h 2117"/>
                <a:gd name="T112" fmla="*/ 457 w 1270"/>
                <a:gd name="T113" fmla="*/ 969 h 2117"/>
                <a:gd name="T114" fmla="*/ 474 w 1270"/>
                <a:gd name="T115" fmla="*/ 859 h 2117"/>
                <a:gd name="T116" fmla="*/ 423 w 1270"/>
                <a:gd name="T117" fmla="*/ 808 h 2117"/>
                <a:gd name="T118" fmla="*/ 343 w 1270"/>
                <a:gd name="T119" fmla="*/ 808 h 2117"/>
                <a:gd name="T120" fmla="*/ 178 w 1270"/>
                <a:gd name="T121" fmla="*/ 859 h 2117"/>
                <a:gd name="T122" fmla="*/ 93 w 1270"/>
                <a:gd name="T123" fmla="*/ 863 h 2117"/>
                <a:gd name="T124" fmla="*/ 4 w 1270"/>
                <a:gd name="T125" fmla="*/ 707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0" h="2117">
                  <a:moveTo>
                    <a:pt x="0" y="681"/>
                  </a:moveTo>
                  <a:lnTo>
                    <a:pt x="0" y="677"/>
                  </a:lnTo>
                  <a:lnTo>
                    <a:pt x="0" y="673"/>
                  </a:lnTo>
                  <a:lnTo>
                    <a:pt x="4" y="669"/>
                  </a:lnTo>
                  <a:lnTo>
                    <a:pt x="4" y="660"/>
                  </a:lnTo>
                  <a:lnTo>
                    <a:pt x="9" y="652"/>
                  </a:lnTo>
                  <a:lnTo>
                    <a:pt x="13" y="643"/>
                  </a:lnTo>
                  <a:lnTo>
                    <a:pt x="13" y="635"/>
                  </a:lnTo>
                  <a:lnTo>
                    <a:pt x="17" y="626"/>
                  </a:lnTo>
                  <a:lnTo>
                    <a:pt x="21" y="618"/>
                  </a:lnTo>
                  <a:lnTo>
                    <a:pt x="26" y="614"/>
                  </a:lnTo>
                  <a:lnTo>
                    <a:pt x="30" y="605"/>
                  </a:lnTo>
                  <a:lnTo>
                    <a:pt x="34" y="597"/>
                  </a:lnTo>
                  <a:lnTo>
                    <a:pt x="55" y="571"/>
                  </a:lnTo>
                  <a:lnTo>
                    <a:pt x="55" y="563"/>
                  </a:lnTo>
                  <a:lnTo>
                    <a:pt x="59" y="559"/>
                  </a:lnTo>
                  <a:lnTo>
                    <a:pt x="64" y="550"/>
                  </a:lnTo>
                  <a:lnTo>
                    <a:pt x="68" y="542"/>
                  </a:lnTo>
                  <a:lnTo>
                    <a:pt x="72" y="533"/>
                  </a:lnTo>
                  <a:lnTo>
                    <a:pt x="72" y="529"/>
                  </a:lnTo>
                  <a:lnTo>
                    <a:pt x="76" y="525"/>
                  </a:lnTo>
                  <a:lnTo>
                    <a:pt x="76" y="516"/>
                  </a:lnTo>
                  <a:lnTo>
                    <a:pt x="76" y="512"/>
                  </a:lnTo>
                  <a:lnTo>
                    <a:pt x="76" y="504"/>
                  </a:lnTo>
                  <a:lnTo>
                    <a:pt x="76" y="495"/>
                  </a:lnTo>
                  <a:lnTo>
                    <a:pt x="76" y="487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68" y="444"/>
                  </a:lnTo>
                  <a:lnTo>
                    <a:pt x="68" y="436"/>
                  </a:lnTo>
                  <a:lnTo>
                    <a:pt x="68" y="427"/>
                  </a:lnTo>
                  <a:lnTo>
                    <a:pt x="68" y="423"/>
                  </a:lnTo>
                  <a:lnTo>
                    <a:pt x="68" y="415"/>
                  </a:lnTo>
                  <a:lnTo>
                    <a:pt x="64" y="406"/>
                  </a:lnTo>
                  <a:lnTo>
                    <a:pt x="68" y="398"/>
                  </a:lnTo>
                  <a:lnTo>
                    <a:pt x="68" y="394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72" y="372"/>
                  </a:lnTo>
                  <a:lnTo>
                    <a:pt x="72" y="364"/>
                  </a:lnTo>
                  <a:lnTo>
                    <a:pt x="76" y="351"/>
                  </a:lnTo>
                  <a:lnTo>
                    <a:pt x="81" y="347"/>
                  </a:lnTo>
                  <a:lnTo>
                    <a:pt x="81" y="339"/>
                  </a:lnTo>
                  <a:lnTo>
                    <a:pt x="85" y="334"/>
                  </a:lnTo>
                  <a:lnTo>
                    <a:pt x="89" y="330"/>
                  </a:lnTo>
                  <a:lnTo>
                    <a:pt x="89" y="322"/>
                  </a:lnTo>
                  <a:lnTo>
                    <a:pt x="93" y="317"/>
                  </a:lnTo>
                  <a:lnTo>
                    <a:pt x="97" y="309"/>
                  </a:lnTo>
                  <a:lnTo>
                    <a:pt x="102" y="305"/>
                  </a:lnTo>
                  <a:lnTo>
                    <a:pt x="110" y="296"/>
                  </a:lnTo>
                  <a:lnTo>
                    <a:pt x="114" y="292"/>
                  </a:lnTo>
                  <a:lnTo>
                    <a:pt x="119" y="288"/>
                  </a:lnTo>
                  <a:lnTo>
                    <a:pt x="123" y="283"/>
                  </a:lnTo>
                  <a:lnTo>
                    <a:pt x="127" y="275"/>
                  </a:lnTo>
                  <a:lnTo>
                    <a:pt x="136" y="271"/>
                  </a:lnTo>
                  <a:lnTo>
                    <a:pt x="140" y="271"/>
                  </a:lnTo>
                  <a:lnTo>
                    <a:pt x="144" y="267"/>
                  </a:lnTo>
                  <a:lnTo>
                    <a:pt x="153" y="262"/>
                  </a:lnTo>
                  <a:lnTo>
                    <a:pt x="161" y="258"/>
                  </a:lnTo>
                  <a:lnTo>
                    <a:pt x="169" y="254"/>
                  </a:lnTo>
                  <a:lnTo>
                    <a:pt x="178" y="254"/>
                  </a:lnTo>
                  <a:lnTo>
                    <a:pt x="182" y="250"/>
                  </a:lnTo>
                  <a:lnTo>
                    <a:pt x="191" y="250"/>
                  </a:lnTo>
                  <a:lnTo>
                    <a:pt x="195" y="250"/>
                  </a:lnTo>
                  <a:lnTo>
                    <a:pt x="203" y="245"/>
                  </a:lnTo>
                  <a:lnTo>
                    <a:pt x="212" y="245"/>
                  </a:lnTo>
                  <a:lnTo>
                    <a:pt x="229" y="245"/>
                  </a:lnTo>
                  <a:lnTo>
                    <a:pt x="237" y="241"/>
                  </a:lnTo>
                  <a:lnTo>
                    <a:pt x="246" y="241"/>
                  </a:lnTo>
                  <a:lnTo>
                    <a:pt x="250" y="241"/>
                  </a:lnTo>
                  <a:lnTo>
                    <a:pt x="258" y="237"/>
                  </a:lnTo>
                  <a:lnTo>
                    <a:pt x="267" y="237"/>
                  </a:lnTo>
                  <a:lnTo>
                    <a:pt x="271" y="233"/>
                  </a:lnTo>
                  <a:lnTo>
                    <a:pt x="275" y="228"/>
                  </a:lnTo>
                  <a:lnTo>
                    <a:pt x="280" y="224"/>
                  </a:lnTo>
                  <a:lnTo>
                    <a:pt x="284" y="220"/>
                  </a:lnTo>
                  <a:lnTo>
                    <a:pt x="288" y="216"/>
                  </a:lnTo>
                  <a:lnTo>
                    <a:pt x="296" y="207"/>
                  </a:lnTo>
                  <a:lnTo>
                    <a:pt x="301" y="203"/>
                  </a:lnTo>
                  <a:lnTo>
                    <a:pt x="313" y="178"/>
                  </a:lnTo>
                  <a:lnTo>
                    <a:pt x="318" y="173"/>
                  </a:lnTo>
                  <a:lnTo>
                    <a:pt x="326" y="165"/>
                  </a:lnTo>
                  <a:lnTo>
                    <a:pt x="330" y="161"/>
                  </a:lnTo>
                  <a:lnTo>
                    <a:pt x="335" y="156"/>
                  </a:lnTo>
                  <a:lnTo>
                    <a:pt x="343" y="148"/>
                  </a:lnTo>
                  <a:lnTo>
                    <a:pt x="364" y="127"/>
                  </a:lnTo>
                  <a:lnTo>
                    <a:pt x="368" y="123"/>
                  </a:lnTo>
                  <a:lnTo>
                    <a:pt x="373" y="118"/>
                  </a:lnTo>
                  <a:lnTo>
                    <a:pt x="377" y="110"/>
                  </a:lnTo>
                  <a:lnTo>
                    <a:pt x="385" y="106"/>
                  </a:lnTo>
                  <a:lnTo>
                    <a:pt x="390" y="97"/>
                  </a:lnTo>
                  <a:lnTo>
                    <a:pt x="394" y="89"/>
                  </a:lnTo>
                  <a:lnTo>
                    <a:pt x="402" y="76"/>
                  </a:lnTo>
                  <a:lnTo>
                    <a:pt x="411" y="63"/>
                  </a:lnTo>
                  <a:lnTo>
                    <a:pt x="415" y="59"/>
                  </a:lnTo>
                  <a:lnTo>
                    <a:pt x="419" y="51"/>
                  </a:lnTo>
                  <a:lnTo>
                    <a:pt x="428" y="42"/>
                  </a:lnTo>
                  <a:lnTo>
                    <a:pt x="436" y="38"/>
                  </a:lnTo>
                  <a:lnTo>
                    <a:pt x="445" y="25"/>
                  </a:lnTo>
                  <a:lnTo>
                    <a:pt x="466" y="4"/>
                  </a:lnTo>
                  <a:lnTo>
                    <a:pt x="470" y="0"/>
                  </a:lnTo>
                  <a:lnTo>
                    <a:pt x="474" y="0"/>
                  </a:lnTo>
                  <a:lnTo>
                    <a:pt x="478" y="4"/>
                  </a:lnTo>
                  <a:lnTo>
                    <a:pt x="478" y="8"/>
                  </a:lnTo>
                  <a:lnTo>
                    <a:pt x="483" y="17"/>
                  </a:lnTo>
                  <a:lnTo>
                    <a:pt x="483" y="29"/>
                  </a:lnTo>
                  <a:lnTo>
                    <a:pt x="487" y="38"/>
                  </a:lnTo>
                  <a:lnTo>
                    <a:pt x="487" y="42"/>
                  </a:lnTo>
                  <a:lnTo>
                    <a:pt x="491" y="46"/>
                  </a:lnTo>
                  <a:lnTo>
                    <a:pt x="491" y="51"/>
                  </a:lnTo>
                  <a:lnTo>
                    <a:pt x="500" y="63"/>
                  </a:lnTo>
                  <a:lnTo>
                    <a:pt x="508" y="76"/>
                  </a:lnTo>
                  <a:lnTo>
                    <a:pt x="508" y="84"/>
                  </a:lnTo>
                  <a:lnTo>
                    <a:pt x="512" y="93"/>
                  </a:lnTo>
                  <a:lnTo>
                    <a:pt x="517" y="93"/>
                  </a:lnTo>
                  <a:lnTo>
                    <a:pt x="521" y="106"/>
                  </a:lnTo>
                  <a:lnTo>
                    <a:pt x="521" y="110"/>
                  </a:lnTo>
                  <a:lnTo>
                    <a:pt x="525" y="114"/>
                  </a:lnTo>
                  <a:lnTo>
                    <a:pt x="525" y="118"/>
                  </a:lnTo>
                  <a:lnTo>
                    <a:pt x="529" y="123"/>
                  </a:lnTo>
                  <a:lnTo>
                    <a:pt x="529" y="131"/>
                  </a:lnTo>
                  <a:lnTo>
                    <a:pt x="534" y="148"/>
                  </a:lnTo>
                  <a:lnTo>
                    <a:pt x="534" y="156"/>
                  </a:lnTo>
                  <a:lnTo>
                    <a:pt x="538" y="165"/>
                  </a:lnTo>
                  <a:lnTo>
                    <a:pt x="538" y="169"/>
                  </a:lnTo>
                  <a:lnTo>
                    <a:pt x="542" y="173"/>
                  </a:lnTo>
                  <a:lnTo>
                    <a:pt x="542" y="178"/>
                  </a:lnTo>
                  <a:lnTo>
                    <a:pt x="546" y="182"/>
                  </a:lnTo>
                  <a:lnTo>
                    <a:pt x="546" y="186"/>
                  </a:lnTo>
                  <a:lnTo>
                    <a:pt x="550" y="186"/>
                  </a:lnTo>
                  <a:lnTo>
                    <a:pt x="555" y="190"/>
                  </a:lnTo>
                  <a:lnTo>
                    <a:pt x="559" y="195"/>
                  </a:lnTo>
                  <a:lnTo>
                    <a:pt x="567" y="195"/>
                  </a:lnTo>
                  <a:lnTo>
                    <a:pt x="572" y="199"/>
                  </a:lnTo>
                  <a:lnTo>
                    <a:pt x="580" y="199"/>
                  </a:lnTo>
                  <a:lnTo>
                    <a:pt x="589" y="203"/>
                  </a:lnTo>
                  <a:lnTo>
                    <a:pt x="597" y="203"/>
                  </a:lnTo>
                  <a:lnTo>
                    <a:pt x="622" y="207"/>
                  </a:lnTo>
                  <a:lnTo>
                    <a:pt x="652" y="216"/>
                  </a:lnTo>
                  <a:lnTo>
                    <a:pt x="673" y="220"/>
                  </a:lnTo>
                  <a:lnTo>
                    <a:pt x="699" y="220"/>
                  </a:lnTo>
                  <a:lnTo>
                    <a:pt x="707" y="220"/>
                  </a:lnTo>
                  <a:lnTo>
                    <a:pt x="711" y="224"/>
                  </a:lnTo>
                  <a:lnTo>
                    <a:pt x="720" y="224"/>
                  </a:lnTo>
                  <a:lnTo>
                    <a:pt x="728" y="224"/>
                  </a:lnTo>
                  <a:lnTo>
                    <a:pt x="737" y="224"/>
                  </a:lnTo>
                  <a:lnTo>
                    <a:pt x="745" y="220"/>
                  </a:lnTo>
                  <a:lnTo>
                    <a:pt x="749" y="220"/>
                  </a:lnTo>
                  <a:lnTo>
                    <a:pt x="758" y="220"/>
                  </a:lnTo>
                  <a:lnTo>
                    <a:pt x="762" y="216"/>
                  </a:lnTo>
                  <a:lnTo>
                    <a:pt x="779" y="216"/>
                  </a:lnTo>
                  <a:lnTo>
                    <a:pt x="792" y="211"/>
                  </a:lnTo>
                  <a:lnTo>
                    <a:pt x="800" y="211"/>
                  </a:lnTo>
                  <a:lnTo>
                    <a:pt x="809" y="207"/>
                  </a:lnTo>
                  <a:lnTo>
                    <a:pt x="817" y="207"/>
                  </a:lnTo>
                  <a:lnTo>
                    <a:pt x="830" y="207"/>
                  </a:lnTo>
                  <a:lnTo>
                    <a:pt x="838" y="207"/>
                  </a:lnTo>
                  <a:lnTo>
                    <a:pt x="847" y="207"/>
                  </a:lnTo>
                  <a:lnTo>
                    <a:pt x="859" y="207"/>
                  </a:lnTo>
                  <a:lnTo>
                    <a:pt x="872" y="207"/>
                  </a:lnTo>
                  <a:lnTo>
                    <a:pt x="876" y="207"/>
                  </a:lnTo>
                  <a:lnTo>
                    <a:pt x="885" y="207"/>
                  </a:lnTo>
                  <a:lnTo>
                    <a:pt x="889" y="211"/>
                  </a:lnTo>
                  <a:lnTo>
                    <a:pt x="893" y="211"/>
                  </a:lnTo>
                  <a:lnTo>
                    <a:pt x="902" y="211"/>
                  </a:lnTo>
                  <a:lnTo>
                    <a:pt x="906" y="216"/>
                  </a:lnTo>
                  <a:lnTo>
                    <a:pt x="915" y="216"/>
                  </a:lnTo>
                  <a:lnTo>
                    <a:pt x="919" y="220"/>
                  </a:lnTo>
                  <a:lnTo>
                    <a:pt x="923" y="220"/>
                  </a:lnTo>
                  <a:lnTo>
                    <a:pt x="923" y="224"/>
                  </a:lnTo>
                  <a:lnTo>
                    <a:pt x="927" y="224"/>
                  </a:lnTo>
                  <a:lnTo>
                    <a:pt x="931" y="228"/>
                  </a:lnTo>
                  <a:lnTo>
                    <a:pt x="936" y="233"/>
                  </a:lnTo>
                  <a:lnTo>
                    <a:pt x="940" y="237"/>
                  </a:lnTo>
                  <a:lnTo>
                    <a:pt x="948" y="245"/>
                  </a:lnTo>
                  <a:lnTo>
                    <a:pt x="957" y="254"/>
                  </a:lnTo>
                  <a:lnTo>
                    <a:pt x="965" y="262"/>
                  </a:lnTo>
                  <a:lnTo>
                    <a:pt x="974" y="275"/>
                  </a:lnTo>
                  <a:lnTo>
                    <a:pt x="982" y="283"/>
                  </a:lnTo>
                  <a:lnTo>
                    <a:pt x="986" y="288"/>
                  </a:lnTo>
                  <a:lnTo>
                    <a:pt x="991" y="296"/>
                  </a:lnTo>
                  <a:lnTo>
                    <a:pt x="991" y="300"/>
                  </a:lnTo>
                  <a:lnTo>
                    <a:pt x="995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9" y="322"/>
                  </a:lnTo>
                  <a:lnTo>
                    <a:pt x="999" y="326"/>
                  </a:lnTo>
                  <a:lnTo>
                    <a:pt x="999" y="330"/>
                  </a:lnTo>
                  <a:lnTo>
                    <a:pt x="999" y="334"/>
                  </a:lnTo>
                  <a:lnTo>
                    <a:pt x="995" y="339"/>
                  </a:lnTo>
                  <a:lnTo>
                    <a:pt x="995" y="343"/>
                  </a:lnTo>
                  <a:lnTo>
                    <a:pt x="991" y="343"/>
                  </a:lnTo>
                  <a:lnTo>
                    <a:pt x="982" y="351"/>
                  </a:lnTo>
                  <a:lnTo>
                    <a:pt x="978" y="351"/>
                  </a:lnTo>
                  <a:lnTo>
                    <a:pt x="970" y="360"/>
                  </a:lnTo>
                  <a:lnTo>
                    <a:pt x="961" y="368"/>
                  </a:lnTo>
                  <a:lnTo>
                    <a:pt x="953" y="372"/>
                  </a:lnTo>
                  <a:lnTo>
                    <a:pt x="953" y="377"/>
                  </a:lnTo>
                  <a:lnTo>
                    <a:pt x="948" y="377"/>
                  </a:lnTo>
                  <a:lnTo>
                    <a:pt x="948" y="381"/>
                  </a:lnTo>
                  <a:lnTo>
                    <a:pt x="948" y="385"/>
                  </a:lnTo>
                  <a:lnTo>
                    <a:pt x="944" y="389"/>
                  </a:lnTo>
                  <a:lnTo>
                    <a:pt x="944" y="394"/>
                  </a:lnTo>
                  <a:lnTo>
                    <a:pt x="948" y="398"/>
                  </a:lnTo>
                  <a:lnTo>
                    <a:pt x="948" y="406"/>
                  </a:lnTo>
                  <a:lnTo>
                    <a:pt x="948" y="415"/>
                  </a:lnTo>
                  <a:lnTo>
                    <a:pt x="953" y="419"/>
                  </a:lnTo>
                  <a:lnTo>
                    <a:pt x="953" y="423"/>
                  </a:lnTo>
                  <a:lnTo>
                    <a:pt x="953" y="427"/>
                  </a:lnTo>
                  <a:lnTo>
                    <a:pt x="957" y="427"/>
                  </a:lnTo>
                  <a:lnTo>
                    <a:pt x="957" y="432"/>
                  </a:lnTo>
                  <a:lnTo>
                    <a:pt x="957" y="440"/>
                  </a:lnTo>
                  <a:lnTo>
                    <a:pt x="957" y="444"/>
                  </a:lnTo>
                  <a:lnTo>
                    <a:pt x="957" y="449"/>
                  </a:lnTo>
                  <a:lnTo>
                    <a:pt x="961" y="457"/>
                  </a:lnTo>
                  <a:lnTo>
                    <a:pt x="965" y="466"/>
                  </a:lnTo>
                  <a:lnTo>
                    <a:pt x="970" y="478"/>
                  </a:lnTo>
                  <a:lnTo>
                    <a:pt x="974" y="487"/>
                  </a:lnTo>
                  <a:lnTo>
                    <a:pt x="978" y="495"/>
                  </a:lnTo>
                  <a:lnTo>
                    <a:pt x="982" y="499"/>
                  </a:lnTo>
                  <a:lnTo>
                    <a:pt x="986" y="504"/>
                  </a:lnTo>
                  <a:lnTo>
                    <a:pt x="991" y="508"/>
                  </a:lnTo>
                  <a:lnTo>
                    <a:pt x="995" y="516"/>
                  </a:lnTo>
                  <a:lnTo>
                    <a:pt x="999" y="525"/>
                  </a:lnTo>
                  <a:lnTo>
                    <a:pt x="999" y="529"/>
                  </a:lnTo>
                  <a:lnTo>
                    <a:pt x="999" y="533"/>
                  </a:lnTo>
                  <a:lnTo>
                    <a:pt x="999" y="537"/>
                  </a:lnTo>
                  <a:lnTo>
                    <a:pt x="999" y="546"/>
                  </a:lnTo>
                  <a:lnTo>
                    <a:pt x="995" y="550"/>
                  </a:lnTo>
                  <a:lnTo>
                    <a:pt x="995" y="554"/>
                  </a:lnTo>
                  <a:lnTo>
                    <a:pt x="991" y="554"/>
                  </a:lnTo>
                  <a:lnTo>
                    <a:pt x="982" y="567"/>
                  </a:lnTo>
                  <a:lnTo>
                    <a:pt x="978" y="571"/>
                  </a:lnTo>
                  <a:lnTo>
                    <a:pt x="978" y="576"/>
                  </a:lnTo>
                  <a:lnTo>
                    <a:pt x="974" y="580"/>
                  </a:lnTo>
                  <a:lnTo>
                    <a:pt x="974" y="584"/>
                  </a:lnTo>
                  <a:lnTo>
                    <a:pt x="970" y="588"/>
                  </a:lnTo>
                  <a:lnTo>
                    <a:pt x="965" y="601"/>
                  </a:lnTo>
                  <a:lnTo>
                    <a:pt x="961" y="605"/>
                  </a:lnTo>
                  <a:lnTo>
                    <a:pt x="961" y="609"/>
                  </a:lnTo>
                  <a:lnTo>
                    <a:pt x="957" y="614"/>
                  </a:lnTo>
                  <a:lnTo>
                    <a:pt x="953" y="622"/>
                  </a:lnTo>
                  <a:lnTo>
                    <a:pt x="948" y="626"/>
                  </a:lnTo>
                  <a:lnTo>
                    <a:pt x="936" y="635"/>
                  </a:lnTo>
                  <a:lnTo>
                    <a:pt x="931" y="643"/>
                  </a:lnTo>
                  <a:lnTo>
                    <a:pt x="927" y="648"/>
                  </a:lnTo>
                  <a:lnTo>
                    <a:pt x="923" y="652"/>
                  </a:lnTo>
                  <a:lnTo>
                    <a:pt x="923" y="656"/>
                  </a:lnTo>
                  <a:lnTo>
                    <a:pt x="919" y="660"/>
                  </a:lnTo>
                  <a:lnTo>
                    <a:pt x="919" y="664"/>
                  </a:lnTo>
                  <a:lnTo>
                    <a:pt x="919" y="673"/>
                  </a:lnTo>
                  <a:lnTo>
                    <a:pt x="919" y="677"/>
                  </a:lnTo>
                  <a:lnTo>
                    <a:pt x="919" y="681"/>
                  </a:lnTo>
                  <a:lnTo>
                    <a:pt x="919" y="686"/>
                  </a:lnTo>
                  <a:lnTo>
                    <a:pt x="923" y="690"/>
                  </a:lnTo>
                  <a:lnTo>
                    <a:pt x="923" y="694"/>
                  </a:lnTo>
                  <a:lnTo>
                    <a:pt x="927" y="707"/>
                  </a:lnTo>
                  <a:lnTo>
                    <a:pt x="927" y="715"/>
                  </a:lnTo>
                  <a:lnTo>
                    <a:pt x="927" y="724"/>
                  </a:lnTo>
                  <a:lnTo>
                    <a:pt x="931" y="749"/>
                  </a:lnTo>
                  <a:lnTo>
                    <a:pt x="931" y="775"/>
                  </a:lnTo>
                  <a:lnTo>
                    <a:pt x="931" y="783"/>
                  </a:lnTo>
                  <a:lnTo>
                    <a:pt x="931" y="787"/>
                  </a:lnTo>
                  <a:lnTo>
                    <a:pt x="936" y="796"/>
                  </a:lnTo>
                  <a:lnTo>
                    <a:pt x="936" y="800"/>
                  </a:lnTo>
                  <a:lnTo>
                    <a:pt x="940" y="817"/>
                  </a:lnTo>
                  <a:lnTo>
                    <a:pt x="940" y="825"/>
                  </a:lnTo>
                  <a:lnTo>
                    <a:pt x="940" y="830"/>
                  </a:lnTo>
                  <a:lnTo>
                    <a:pt x="940" y="842"/>
                  </a:lnTo>
                  <a:lnTo>
                    <a:pt x="940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0" y="859"/>
                  </a:lnTo>
                  <a:lnTo>
                    <a:pt x="936" y="863"/>
                  </a:lnTo>
                  <a:lnTo>
                    <a:pt x="936" y="868"/>
                  </a:lnTo>
                  <a:lnTo>
                    <a:pt x="931" y="868"/>
                  </a:lnTo>
                  <a:lnTo>
                    <a:pt x="927" y="868"/>
                  </a:lnTo>
                  <a:lnTo>
                    <a:pt x="923" y="868"/>
                  </a:lnTo>
                  <a:lnTo>
                    <a:pt x="919" y="868"/>
                  </a:lnTo>
                  <a:lnTo>
                    <a:pt x="915" y="872"/>
                  </a:lnTo>
                  <a:lnTo>
                    <a:pt x="919" y="876"/>
                  </a:lnTo>
                  <a:lnTo>
                    <a:pt x="919" y="880"/>
                  </a:lnTo>
                  <a:lnTo>
                    <a:pt x="923" y="880"/>
                  </a:lnTo>
                  <a:lnTo>
                    <a:pt x="927" y="885"/>
                  </a:lnTo>
                  <a:lnTo>
                    <a:pt x="931" y="885"/>
                  </a:lnTo>
                  <a:lnTo>
                    <a:pt x="936" y="885"/>
                  </a:lnTo>
                  <a:lnTo>
                    <a:pt x="940" y="889"/>
                  </a:lnTo>
                  <a:lnTo>
                    <a:pt x="944" y="889"/>
                  </a:lnTo>
                  <a:lnTo>
                    <a:pt x="953" y="889"/>
                  </a:lnTo>
                  <a:lnTo>
                    <a:pt x="957" y="889"/>
                  </a:lnTo>
                  <a:lnTo>
                    <a:pt x="961" y="885"/>
                  </a:lnTo>
                  <a:lnTo>
                    <a:pt x="970" y="885"/>
                  </a:lnTo>
                  <a:lnTo>
                    <a:pt x="974" y="880"/>
                  </a:lnTo>
                  <a:lnTo>
                    <a:pt x="986" y="876"/>
                  </a:lnTo>
                  <a:lnTo>
                    <a:pt x="991" y="876"/>
                  </a:lnTo>
                  <a:lnTo>
                    <a:pt x="995" y="872"/>
                  </a:lnTo>
                  <a:lnTo>
                    <a:pt x="1003" y="872"/>
                  </a:lnTo>
                  <a:lnTo>
                    <a:pt x="1008" y="872"/>
                  </a:lnTo>
                  <a:lnTo>
                    <a:pt x="1012" y="872"/>
                  </a:lnTo>
                  <a:lnTo>
                    <a:pt x="1020" y="872"/>
                  </a:lnTo>
                  <a:lnTo>
                    <a:pt x="1025" y="876"/>
                  </a:lnTo>
                  <a:lnTo>
                    <a:pt x="1029" y="876"/>
                  </a:lnTo>
                  <a:lnTo>
                    <a:pt x="1033" y="880"/>
                  </a:lnTo>
                  <a:lnTo>
                    <a:pt x="1037" y="885"/>
                  </a:lnTo>
                  <a:lnTo>
                    <a:pt x="1042" y="893"/>
                  </a:lnTo>
                  <a:lnTo>
                    <a:pt x="1050" y="902"/>
                  </a:lnTo>
                  <a:lnTo>
                    <a:pt x="1058" y="914"/>
                  </a:lnTo>
                  <a:lnTo>
                    <a:pt x="1063" y="923"/>
                  </a:lnTo>
                  <a:lnTo>
                    <a:pt x="1067" y="931"/>
                  </a:lnTo>
                  <a:lnTo>
                    <a:pt x="1071" y="935"/>
                  </a:lnTo>
                  <a:lnTo>
                    <a:pt x="1080" y="948"/>
                  </a:lnTo>
                  <a:lnTo>
                    <a:pt x="1092" y="969"/>
                  </a:lnTo>
                  <a:lnTo>
                    <a:pt x="1105" y="982"/>
                  </a:lnTo>
                  <a:lnTo>
                    <a:pt x="1109" y="991"/>
                  </a:lnTo>
                  <a:lnTo>
                    <a:pt x="1122" y="1003"/>
                  </a:lnTo>
                  <a:lnTo>
                    <a:pt x="1135" y="1016"/>
                  </a:lnTo>
                  <a:lnTo>
                    <a:pt x="1147" y="1029"/>
                  </a:lnTo>
                  <a:lnTo>
                    <a:pt x="1169" y="1050"/>
                  </a:lnTo>
                  <a:lnTo>
                    <a:pt x="1177" y="1058"/>
                  </a:lnTo>
                  <a:lnTo>
                    <a:pt x="1190" y="1071"/>
                  </a:lnTo>
                  <a:lnTo>
                    <a:pt x="1207" y="1092"/>
                  </a:lnTo>
                  <a:lnTo>
                    <a:pt x="1228" y="1118"/>
                  </a:lnTo>
                  <a:lnTo>
                    <a:pt x="1236" y="1126"/>
                  </a:lnTo>
                  <a:lnTo>
                    <a:pt x="1249" y="1139"/>
                  </a:lnTo>
                  <a:lnTo>
                    <a:pt x="1253" y="1147"/>
                  </a:lnTo>
                  <a:lnTo>
                    <a:pt x="1257" y="1151"/>
                  </a:lnTo>
                  <a:lnTo>
                    <a:pt x="1262" y="1156"/>
                  </a:lnTo>
                  <a:lnTo>
                    <a:pt x="1262" y="1164"/>
                  </a:lnTo>
                  <a:lnTo>
                    <a:pt x="1266" y="1168"/>
                  </a:lnTo>
                  <a:lnTo>
                    <a:pt x="1270" y="1173"/>
                  </a:lnTo>
                  <a:lnTo>
                    <a:pt x="1270" y="1177"/>
                  </a:lnTo>
                  <a:lnTo>
                    <a:pt x="1270" y="1185"/>
                  </a:lnTo>
                  <a:lnTo>
                    <a:pt x="1266" y="1189"/>
                  </a:lnTo>
                  <a:lnTo>
                    <a:pt x="1262" y="1194"/>
                  </a:lnTo>
                  <a:lnTo>
                    <a:pt x="1262" y="1198"/>
                  </a:lnTo>
                  <a:lnTo>
                    <a:pt x="1257" y="1198"/>
                  </a:lnTo>
                  <a:lnTo>
                    <a:pt x="1249" y="1202"/>
                  </a:lnTo>
                  <a:lnTo>
                    <a:pt x="1245" y="1202"/>
                  </a:lnTo>
                  <a:lnTo>
                    <a:pt x="1240" y="1202"/>
                  </a:lnTo>
                  <a:lnTo>
                    <a:pt x="1232" y="1202"/>
                  </a:lnTo>
                  <a:lnTo>
                    <a:pt x="1228" y="1202"/>
                  </a:lnTo>
                  <a:lnTo>
                    <a:pt x="1211" y="1206"/>
                  </a:lnTo>
                  <a:lnTo>
                    <a:pt x="1105" y="1211"/>
                  </a:lnTo>
                  <a:lnTo>
                    <a:pt x="1084" y="1211"/>
                  </a:lnTo>
                  <a:lnTo>
                    <a:pt x="1067" y="1215"/>
                  </a:lnTo>
                  <a:lnTo>
                    <a:pt x="1058" y="1215"/>
                  </a:lnTo>
                  <a:lnTo>
                    <a:pt x="1050" y="1215"/>
                  </a:lnTo>
                  <a:lnTo>
                    <a:pt x="1046" y="1215"/>
                  </a:lnTo>
                  <a:lnTo>
                    <a:pt x="1042" y="1219"/>
                  </a:lnTo>
                  <a:lnTo>
                    <a:pt x="1037" y="1219"/>
                  </a:lnTo>
                  <a:lnTo>
                    <a:pt x="1029" y="1219"/>
                  </a:lnTo>
                  <a:lnTo>
                    <a:pt x="1025" y="1223"/>
                  </a:lnTo>
                  <a:lnTo>
                    <a:pt x="1020" y="1228"/>
                  </a:lnTo>
                  <a:lnTo>
                    <a:pt x="1016" y="1232"/>
                  </a:lnTo>
                  <a:lnTo>
                    <a:pt x="1012" y="1236"/>
                  </a:lnTo>
                  <a:lnTo>
                    <a:pt x="999" y="1253"/>
                  </a:lnTo>
                  <a:lnTo>
                    <a:pt x="995" y="1257"/>
                  </a:lnTo>
                  <a:lnTo>
                    <a:pt x="986" y="1266"/>
                  </a:lnTo>
                  <a:lnTo>
                    <a:pt x="974" y="1278"/>
                  </a:lnTo>
                  <a:lnTo>
                    <a:pt x="965" y="1283"/>
                  </a:lnTo>
                  <a:lnTo>
                    <a:pt x="961" y="1287"/>
                  </a:lnTo>
                  <a:lnTo>
                    <a:pt x="953" y="1295"/>
                  </a:lnTo>
                  <a:lnTo>
                    <a:pt x="948" y="1300"/>
                  </a:lnTo>
                  <a:lnTo>
                    <a:pt x="940" y="1304"/>
                  </a:lnTo>
                  <a:lnTo>
                    <a:pt x="931" y="1312"/>
                  </a:lnTo>
                  <a:lnTo>
                    <a:pt x="910" y="1325"/>
                  </a:lnTo>
                  <a:lnTo>
                    <a:pt x="902" y="1329"/>
                  </a:lnTo>
                  <a:lnTo>
                    <a:pt x="898" y="1333"/>
                  </a:lnTo>
                  <a:lnTo>
                    <a:pt x="893" y="1333"/>
                  </a:lnTo>
                  <a:lnTo>
                    <a:pt x="885" y="1342"/>
                  </a:lnTo>
                  <a:lnTo>
                    <a:pt x="876" y="1350"/>
                  </a:lnTo>
                  <a:lnTo>
                    <a:pt x="868" y="1355"/>
                  </a:lnTo>
                  <a:lnTo>
                    <a:pt x="859" y="1363"/>
                  </a:lnTo>
                  <a:lnTo>
                    <a:pt x="851" y="1372"/>
                  </a:lnTo>
                  <a:lnTo>
                    <a:pt x="847" y="1380"/>
                  </a:lnTo>
                  <a:lnTo>
                    <a:pt x="838" y="1384"/>
                  </a:lnTo>
                  <a:lnTo>
                    <a:pt x="834" y="1393"/>
                  </a:lnTo>
                  <a:lnTo>
                    <a:pt x="830" y="1401"/>
                  </a:lnTo>
                  <a:lnTo>
                    <a:pt x="821" y="1410"/>
                  </a:lnTo>
                  <a:lnTo>
                    <a:pt x="817" y="1422"/>
                  </a:lnTo>
                  <a:lnTo>
                    <a:pt x="817" y="1427"/>
                  </a:lnTo>
                  <a:lnTo>
                    <a:pt x="813" y="1431"/>
                  </a:lnTo>
                  <a:lnTo>
                    <a:pt x="813" y="1435"/>
                  </a:lnTo>
                  <a:lnTo>
                    <a:pt x="809" y="1439"/>
                  </a:lnTo>
                  <a:lnTo>
                    <a:pt x="813" y="1444"/>
                  </a:lnTo>
                  <a:lnTo>
                    <a:pt x="813" y="1448"/>
                  </a:lnTo>
                  <a:lnTo>
                    <a:pt x="813" y="1452"/>
                  </a:lnTo>
                  <a:lnTo>
                    <a:pt x="813" y="1460"/>
                  </a:lnTo>
                  <a:lnTo>
                    <a:pt x="817" y="1465"/>
                  </a:lnTo>
                  <a:lnTo>
                    <a:pt x="817" y="1473"/>
                  </a:lnTo>
                  <a:lnTo>
                    <a:pt x="817" y="1511"/>
                  </a:lnTo>
                  <a:lnTo>
                    <a:pt x="817" y="1528"/>
                  </a:lnTo>
                  <a:lnTo>
                    <a:pt x="817" y="1541"/>
                  </a:lnTo>
                  <a:lnTo>
                    <a:pt x="817" y="1549"/>
                  </a:lnTo>
                  <a:lnTo>
                    <a:pt x="821" y="1554"/>
                  </a:lnTo>
                  <a:lnTo>
                    <a:pt x="821" y="1566"/>
                  </a:lnTo>
                  <a:lnTo>
                    <a:pt x="834" y="1604"/>
                  </a:lnTo>
                  <a:lnTo>
                    <a:pt x="843" y="1634"/>
                  </a:lnTo>
                  <a:lnTo>
                    <a:pt x="847" y="1647"/>
                  </a:lnTo>
                  <a:lnTo>
                    <a:pt x="851" y="1655"/>
                  </a:lnTo>
                  <a:lnTo>
                    <a:pt x="851" y="1659"/>
                  </a:lnTo>
                  <a:lnTo>
                    <a:pt x="855" y="1672"/>
                  </a:lnTo>
                  <a:lnTo>
                    <a:pt x="868" y="1693"/>
                  </a:lnTo>
                  <a:lnTo>
                    <a:pt x="872" y="1698"/>
                  </a:lnTo>
                  <a:lnTo>
                    <a:pt x="872" y="1706"/>
                  </a:lnTo>
                  <a:lnTo>
                    <a:pt x="881" y="1710"/>
                  </a:lnTo>
                  <a:lnTo>
                    <a:pt x="885" y="1714"/>
                  </a:lnTo>
                  <a:lnTo>
                    <a:pt x="889" y="1714"/>
                  </a:lnTo>
                  <a:lnTo>
                    <a:pt x="893" y="1719"/>
                  </a:lnTo>
                  <a:lnTo>
                    <a:pt x="898" y="1723"/>
                  </a:lnTo>
                  <a:lnTo>
                    <a:pt x="906" y="1723"/>
                  </a:lnTo>
                  <a:lnTo>
                    <a:pt x="910" y="1727"/>
                  </a:lnTo>
                  <a:lnTo>
                    <a:pt x="919" y="1727"/>
                  </a:lnTo>
                  <a:lnTo>
                    <a:pt x="927" y="1731"/>
                  </a:lnTo>
                  <a:lnTo>
                    <a:pt x="931" y="1731"/>
                  </a:lnTo>
                  <a:lnTo>
                    <a:pt x="940" y="1731"/>
                  </a:lnTo>
                  <a:lnTo>
                    <a:pt x="970" y="1736"/>
                  </a:lnTo>
                  <a:lnTo>
                    <a:pt x="974" y="1736"/>
                  </a:lnTo>
                  <a:lnTo>
                    <a:pt x="982" y="1736"/>
                  </a:lnTo>
                  <a:lnTo>
                    <a:pt x="986" y="1740"/>
                  </a:lnTo>
                  <a:lnTo>
                    <a:pt x="995" y="1740"/>
                  </a:lnTo>
                  <a:lnTo>
                    <a:pt x="1003" y="1744"/>
                  </a:lnTo>
                  <a:lnTo>
                    <a:pt x="1008" y="1744"/>
                  </a:lnTo>
                  <a:lnTo>
                    <a:pt x="1016" y="1748"/>
                  </a:lnTo>
                  <a:lnTo>
                    <a:pt x="1025" y="1753"/>
                  </a:lnTo>
                  <a:lnTo>
                    <a:pt x="1033" y="1757"/>
                  </a:lnTo>
                  <a:lnTo>
                    <a:pt x="1042" y="1761"/>
                  </a:lnTo>
                  <a:lnTo>
                    <a:pt x="1054" y="1765"/>
                  </a:lnTo>
                  <a:lnTo>
                    <a:pt x="1067" y="1774"/>
                  </a:lnTo>
                  <a:lnTo>
                    <a:pt x="1071" y="1778"/>
                  </a:lnTo>
                  <a:lnTo>
                    <a:pt x="1080" y="1786"/>
                  </a:lnTo>
                  <a:lnTo>
                    <a:pt x="1084" y="1786"/>
                  </a:lnTo>
                  <a:lnTo>
                    <a:pt x="1084" y="1791"/>
                  </a:lnTo>
                  <a:lnTo>
                    <a:pt x="1084" y="1795"/>
                  </a:lnTo>
                  <a:lnTo>
                    <a:pt x="1084" y="1803"/>
                  </a:lnTo>
                  <a:lnTo>
                    <a:pt x="1084" y="1808"/>
                  </a:lnTo>
                  <a:lnTo>
                    <a:pt x="1084" y="1812"/>
                  </a:lnTo>
                  <a:lnTo>
                    <a:pt x="1080" y="1825"/>
                  </a:lnTo>
                  <a:lnTo>
                    <a:pt x="1080" y="1829"/>
                  </a:lnTo>
                  <a:lnTo>
                    <a:pt x="1080" y="1833"/>
                  </a:lnTo>
                  <a:lnTo>
                    <a:pt x="1080" y="1837"/>
                  </a:lnTo>
                  <a:lnTo>
                    <a:pt x="1080" y="1846"/>
                  </a:lnTo>
                  <a:lnTo>
                    <a:pt x="1084" y="1850"/>
                  </a:lnTo>
                  <a:lnTo>
                    <a:pt x="1084" y="1858"/>
                  </a:lnTo>
                  <a:lnTo>
                    <a:pt x="1088" y="1871"/>
                  </a:lnTo>
                  <a:lnTo>
                    <a:pt x="1097" y="1880"/>
                  </a:lnTo>
                  <a:lnTo>
                    <a:pt x="1105" y="1897"/>
                  </a:lnTo>
                  <a:lnTo>
                    <a:pt x="1105" y="1901"/>
                  </a:lnTo>
                  <a:lnTo>
                    <a:pt x="1109" y="1905"/>
                  </a:lnTo>
                  <a:lnTo>
                    <a:pt x="1113" y="1909"/>
                  </a:lnTo>
                  <a:lnTo>
                    <a:pt x="1118" y="1909"/>
                  </a:lnTo>
                  <a:lnTo>
                    <a:pt x="1122" y="1913"/>
                  </a:lnTo>
                  <a:lnTo>
                    <a:pt x="1130" y="1918"/>
                  </a:lnTo>
                  <a:lnTo>
                    <a:pt x="1135" y="1918"/>
                  </a:lnTo>
                  <a:lnTo>
                    <a:pt x="1139" y="1922"/>
                  </a:lnTo>
                  <a:lnTo>
                    <a:pt x="1143" y="1926"/>
                  </a:lnTo>
                  <a:lnTo>
                    <a:pt x="1143" y="1930"/>
                  </a:lnTo>
                  <a:lnTo>
                    <a:pt x="1143" y="1935"/>
                  </a:lnTo>
                  <a:lnTo>
                    <a:pt x="1147" y="1939"/>
                  </a:lnTo>
                  <a:lnTo>
                    <a:pt x="1147" y="1952"/>
                  </a:lnTo>
                  <a:lnTo>
                    <a:pt x="1147" y="1960"/>
                  </a:lnTo>
                  <a:lnTo>
                    <a:pt x="1147" y="1964"/>
                  </a:lnTo>
                  <a:lnTo>
                    <a:pt x="1152" y="1977"/>
                  </a:lnTo>
                  <a:lnTo>
                    <a:pt x="1152" y="1985"/>
                  </a:lnTo>
                  <a:lnTo>
                    <a:pt x="1152" y="1990"/>
                  </a:lnTo>
                  <a:lnTo>
                    <a:pt x="1152" y="1998"/>
                  </a:lnTo>
                  <a:lnTo>
                    <a:pt x="1152" y="2002"/>
                  </a:lnTo>
                  <a:lnTo>
                    <a:pt x="1147" y="2007"/>
                  </a:lnTo>
                  <a:lnTo>
                    <a:pt x="1147" y="2011"/>
                  </a:lnTo>
                  <a:lnTo>
                    <a:pt x="1143" y="2015"/>
                  </a:lnTo>
                  <a:lnTo>
                    <a:pt x="1135" y="2019"/>
                  </a:lnTo>
                  <a:lnTo>
                    <a:pt x="1130" y="2028"/>
                  </a:lnTo>
                  <a:lnTo>
                    <a:pt x="1122" y="2032"/>
                  </a:lnTo>
                  <a:lnTo>
                    <a:pt x="1113" y="2040"/>
                  </a:lnTo>
                  <a:lnTo>
                    <a:pt x="1109" y="2045"/>
                  </a:lnTo>
                  <a:lnTo>
                    <a:pt x="1084" y="2066"/>
                  </a:lnTo>
                  <a:lnTo>
                    <a:pt x="1080" y="2066"/>
                  </a:lnTo>
                  <a:lnTo>
                    <a:pt x="1075" y="2070"/>
                  </a:lnTo>
                  <a:lnTo>
                    <a:pt x="1067" y="2074"/>
                  </a:lnTo>
                  <a:lnTo>
                    <a:pt x="1063" y="2079"/>
                  </a:lnTo>
                  <a:lnTo>
                    <a:pt x="1058" y="2083"/>
                  </a:lnTo>
                  <a:lnTo>
                    <a:pt x="1054" y="2083"/>
                  </a:lnTo>
                  <a:lnTo>
                    <a:pt x="1046" y="2083"/>
                  </a:lnTo>
                  <a:lnTo>
                    <a:pt x="1042" y="2083"/>
                  </a:lnTo>
                  <a:lnTo>
                    <a:pt x="1037" y="2079"/>
                  </a:lnTo>
                  <a:lnTo>
                    <a:pt x="1029" y="2074"/>
                  </a:lnTo>
                  <a:lnTo>
                    <a:pt x="1025" y="2074"/>
                  </a:lnTo>
                  <a:lnTo>
                    <a:pt x="1020" y="2074"/>
                  </a:lnTo>
                  <a:lnTo>
                    <a:pt x="1016" y="2074"/>
                  </a:lnTo>
                  <a:lnTo>
                    <a:pt x="1012" y="2074"/>
                  </a:lnTo>
                  <a:lnTo>
                    <a:pt x="1003" y="2079"/>
                  </a:lnTo>
                  <a:lnTo>
                    <a:pt x="999" y="2083"/>
                  </a:lnTo>
                  <a:lnTo>
                    <a:pt x="995" y="2087"/>
                  </a:lnTo>
                  <a:lnTo>
                    <a:pt x="991" y="2091"/>
                  </a:lnTo>
                  <a:lnTo>
                    <a:pt x="982" y="2096"/>
                  </a:lnTo>
                  <a:lnTo>
                    <a:pt x="982" y="2100"/>
                  </a:lnTo>
                  <a:lnTo>
                    <a:pt x="978" y="2104"/>
                  </a:lnTo>
                  <a:lnTo>
                    <a:pt x="974" y="2104"/>
                  </a:lnTo>
                  <a:lnTo>
                    <a:pt x="974" y="2108"/>
                  </a:lnTo>
                  <a:lnTo>
                    <a:pt x="970" y="2112"/>
                  </a:lnTo>
                  <a:lnTo>
                    <a:pt x="970" y="2117"/>
                  </a:lnTo>
                  <a:lnTo>
                    <a:pt x="970" y="2112"/>
                  </a:lnTo>
                  <a:lnTo>
                    <a:pt x="965" y="2112"/>
                  </a:lnTo>
                  <a:lnTo>
                    <a:pt x="957" y="2108"/>
                  </a:lnTo>
                  <a:lnTo>
                    <a:pt x="953" y="2108"/>
                  </a:lnTo>
                  <a:lnTo>
                    <a:pt x="936" y="2104"/>
                  </a:lnTo>
                  <a:lnTo>
                    <a:pt x="902" y="2096"/>
                  </a:lnTo>
                  <a:lnTo>
                    <a:pt x="885" y="2091"/>
                  </a:lnTo>
                  <a:lnTo>
                    <a:pt x="876" y="2091"/>
                  </a:lnTo>
                  <a:lnTo>
                    <a:pt x="864" y="2087"/>
                  </a:lnTo>
                  <a:lnTo>
                    <a:pt x="855" y="2083"/>
                  </a:lnTo>
                  <a:lnTo>
                    <a:pt x="843" y="2079"/>
                  </a:lnTo>
                  <a:lnTo>
                    <a:pt x="800" y="2062"/>
                  </a:lnTo>
                  <a:lnTo>
                    <a:pt x="788" y="2057"/>
                  </a:lnTo>
                  <a:lnTo>
                    <a:pt x="783" y="2053"/>
                  </a:lnTo>
                  <a:lnTo>
                    <a:pt x="775" y="2053"/>
                  </a:lnTo>
                  <a:lnTo>
                    <a:pt x="771" y="2049"/>
                  </a:lnTo>
                  <a:lnTo>
                    <a:pt x="762" y="2049"/>
                  </a:lnTo>
                  <a:lnTo>
                    <a:pt x="754" y="2049"/>
                  </a:lnTo>
                  <a:lnTo>
                    <a:pt x="745" y="2049"/>
                  </a:lnTo>
                  <a:lnTo>
                    <a:pt x="741" y="2045"/>
                  </a:lnTo>
                  <a:lnTo>
                    <a:pt x="732" y="2045"/>
                  </a:lnTo>
                  <a:lnTo>
                    <a:pt x="707" y="2045"/>
                  </a:lnTo>
                  <a:lnTo>
                    <a:pt x="699" y="2045"/>
                  </a:lnTo>
                  <a:lnTo>
                    <a:pt x="690" y="2040"/>
                  </a:lnTo>
                  <a:lnTo>
                    <a:pt x="686" y="2040"/>
                  </a:lnTo>
                  <a:lnTo>
                    <a:pt x="677" y="2040"/>
                  </a:lnTo>
                  <a:lnTo>
                    <a:pt x="673" y="2036"/>
                  </a:lnTo>
                  <a:lnTo>
                    <a:pt x="665" y="2036"/>
                  </a:lnTo>
                  <a:lnTo>
                    <a:pt x="661" y="2032"/>
                  </a:lnTo>
                  <a:lnTo>
                    <a:pt x="652" y="2032"/>
                  </a:lnTo>
                  <a:lnTo>
                    <a:pt x="648" y="2028"/>
                  </a:lnTo>
                  <a:lnTo>
                    <a:pt x="639" y="2024"/>
                  </a:lnTo>
                  <a:lnTo>
                    <a:pt x="627" y="2019"/>
                  </a:lnTo>
                  <a:lnTo>
                    <a:pt x="618" y="2015"/>
                  </a:lnTo>
                  <a:lnTo>
                    <a:pt x="601" y="2007"/>
                  </a:lnTo>
                  <a:lnTo>
                    <a:pt x="563" y="1981"/>
                  </a:lnTo>
                  <a:lnTo>
                    <a:pt x="546" y="1973"/>
                  </a:lnTo>
                  <a:lnTo>
                    <a:pt x="534" y="1968"/>
                  </a:lnTo>
                  <a:lnTo>
                    <a:pt x="529" y="1964"/>
                  </a:lnTo>
                  <a:lnTo>
                    <a:pt x="521" y="1960"/>
                  </a:lnTo>
                  <a:lnTo>
                    <a:pt x="517" y="1960"/>
                  </a:lnTo>
                  <a:lnTo>
                    <a:pt x="508" y="1956"/>
                  </a:lnTo>
                  <a:lnTo>
                    <a:pt x="500" y="1956"/>
                  </a:lnTo>
                  <a:lnTo>
                    <a:pt x="495" y="1952"/>
                  </a:lnTo>
                  <a:lnTo>
                    <a:pt x="487" y="1952"/>
                  </a:lnTo>
                  <a:lnTo>
                    <a:pt x="483" y="1952"/>
                  </a:lnTo>
                  <a:lnTo>
                    <a:pt x="474" y="1952"/>
                  </a:lnTo>
                  <a:lnTo>
                    <a:pt x="462" y="1947"/>
                  </a:lnTo>
                  <a:lnTo>
                    <a:pt x="440" y="1947"/>
                  </a:lnTo>
                  <a:lnTo>
                    <a:pt x="423" y="1947"/>
                  </a:lnTo>
                  <a:lnTo>
                    <a:pt x="419" y="1947"/>
                  </a:lnTo>
                  <a:lnTo>
                    <a:pt x="411" y="1947"/>
                  </a:lnTo>
                  <a:lnTo>
                    <a:pt x="407" y="1943"/>
                  </a:lnTo>
                  <a:lnTo>
                    <a:pt x="398" y="1943"/>
                  </a:lnTo>
                  <a:lnTo>
                    <a:pt x="394" y="1939"/>
                  </a:lnTo>
                  <a:lnTo>
                    <a:pt x="385" y="1939"/>
                  </a:lnTo>
                  <a:lnTo>
                    <a:pt x="381" y="1935"/>
                  </a:lnTo>
                  <a:lnTo>
                    <a:pt x="377" y="1935"/>
                  </a:lnTo>
                  <a:lnTo>
                    <a:pt x="368" y="1930"/>
                  </a:lnTo>
                  <a:lnTo>
                    <a:pt x="364" y="1926"/>
                  </a:lnTo>
                  <a:lnTo>
                    <a:pt x="360" y="1922"/>
                  </a:lnTo>
                  <a:lnTo>
                    <a:pt x="356" y="1913"/>
                  </a:lnTo>
                  <a:lnTo>
                    <a:pt x="351" y="1909"/>
                  </a:lnTo>
                  <a:lnTo>
                    <a:pt x="347" y="1905"/>
                  </a:lnTo>
                  <a:lnTo>
                    <a:pt x="343" y="1897"/>
                  </a:lnTo>
                  <a:lnTo>
                    <a:pt x="339" y="1888"/>
                  </a:lnTo>
                  <a:lnTo>
                    <a:pt x="339" y="1884"/>
                  </a:lnTo>
                  <a:lnTo>
                    <a:pt x="330" y="1863"/>
                  </a:lnTo>
                  <a:lnTo>
                    <a:pt x="326" y="1854"/>
                  </a:lnTo>
                  <a:lnTo>
                    <a:pt x="326" y="1850"/>
                  </a:lnTo>
                  <a:lnTo>
                    <a:pt x="322" y="1846"/>
                  </a:lnTo>
                  <a:lnTo>
                    <a:pt x="318" y="1841"/>
                  </a:lnTo>
                  <a:lnTo>
                    <a:pt x="313" y="1833"/>
                  </a:lnTo>
                  <a:lnTo>
                    <a:pt x="309" y="1825"/>
                  </a:lnTo>
                  <a:lnTo>
                    <a:pt x="305" y="1820"/>
                  </a:lnTo>
                  <a:lnTo>
                    <a:pt x="301" y="1816"/>
                  </a:lnTo>
                  <a:lnTo>
                    <a:pt x="292" y="1812"/>
                  </a:lnTo>
                  <a:lnTo>
                    <a:pt x="288" y="1808"/>
                  </a:lnTo>
                  <a:lnTo>
                    <a:pt x="280" y="1803"/>
                  </a:lnTo>
                  <a:lnTo>
                    <a:pt x="271" y="1799"/>
                  </a:lnTo>
                  <a:lnTo>
                    <a:pt x="267" y="1791"/>
                  </a:lnTo>
                  <a:lnTo>
                    <a:pt x="263" y="1786"/>
                  </a:lnTo>
                  <a:lnTo>
                    <a:pt x="254" y="1782"/>
                  </a:lnTo>
                  <a:lnTo>
                    <a:pt x="250" y="1774"/>
                  </a:lnTo>
                  <a:lnTo>
                    <a:pt x="250" y="1770"/>
                  </a:lnTo>
                  <a:lnTo>
                    <a:pt x="246" y="1765"/>
                  </a:lnTo>
                  <a:lnTo>
                    <a:pt x="246" y="1757"/>
                  </a:lnTo>
                  <a:lnTo>
                    <a:pt x="241" y="1753"/>
                  </a:lnTo>
                  <a:lnTo>
                    <a:pt x="241" y="1744"/>
                  </a:lnTo>
                  <a:lnTo>
                    <a:pt x="241" y="1740"/>
                  </a:lnTo>
                  <a:lnTo>
                    <a:pt x="241" y="1731"/>
                  </a:lnTo>
                  <a:lnTo>
                    <a:pt x="241" y="1723"/>
                  </a:lnTo>
                  <a:lnTo>
                    <a:pt x="241" y="1714"/>
                  </a:lnTo>
                  <a:lnTo>
                    <a:pt x="246" y="1710"/>
                  </a:lnTo>
                  <a:lnTo>
                    <a:pt x="250" y="1702"/>
                  </a:lnTo>
                  <a:lnTo>
                    <a:pt x="254" y="1693"/>
                  </a:lnTo>
                  <a:lnTo>
                    <a:pt x="258" y="1689"/>
                  </a:lnTo>
                  <a:lnTo>
                    <a:pt x="263" y="1681"/>
                  </a:lnTo>
                  <a:lnTo>
                    <a:pt x="267" y="1676"/>
                  </a:lnTo>
                  <a:lnTo>
                    <a:pt x="280" y="1659"/>
                  </a:lnTo>
                  <a:lnTo>
                    <a:pt x="284" y="1655"/>
                  </a:lnTo>
                  <a:lnTo>
                    <a:pt x="288" y="1647"/>
                  </a:lnTo>
                  <a:lnTo>
                    <a:pt x="292" y="1642"/>
                  </a:lnTo>
                  <a:lnTo>
                    <a:pt x="296" y="1634"/>
                  </a:lnTo>
                  <a:lnTo>
                    <a:pt x="301" y="1630"/>
                  </a:lnTo>
                  <a:lnTo>
                    <a:pt x="301" y="1626"/>
                  </a:lnTo>
                  <a:lnTo>
                    <a:pt x="301" y="1617"/>
                  </a:lnTo>
                  <a:lnTo>
                    <a:pt x="301" y="1609"/>
                  </a:lnTo>
                  <a:lnTo>
                    <a:pt x="301" y="1604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296" y="1587"/>
                  </a:lnTo>
                  <a:lnTo>
                    <a:pt x="296" y="1579"/>
                  </a:lnTo>
                  <a:lnTo>
                    <a:pt x="292" y="1571"/>
                  </a:lnTo>
                  <a:lnTo>
                    <a:pt x="288" y="1562"/>
                  </a:lnTo>
                  <a:lnTo>
                    <a:pt x="280" y="1545"/>
                  </a:lnTo>
                  <a:lnTo>
                    <a:pt x="275" y="1541"/>
                  </a:lnTo>
                  <a:lnTo>
                    <a:pt x="275" y="1537"/>
                  </a:lnTo>
                  <a:lnTo>
                    <a:pt x="271" y="1532"/>
                  </a:lnTo>
                  <a:lnTo>
                    <a:pt x="271" y="1528"/>
                  </a:lnTo>
                  <a:lnTo>
                    <a:pt x="267" y="1520"/>
                  </a:lnTo>
                  <a:lnTo>
                    <a:pt x="267" y="1511"/>
                  </a:lnTo>
                  <a:lnTo>
                    <a:pt x="267" y="1507"/>
                  </a:lnTo>
                  <a:lnTo>
                    <a:pt x="263" y="1482"/>
                  </a:lnTo>
                  <a:lnTo>
                    <a:pt x="263" y="1477"/>
                  </a:lnTo>
                  <a:lnTo>
                    <a:pt x="258" y="1469"/>
                  </a:lnTo>
                  <a:lnTo>
                    <a:pt x="258" y="1460"/>
                  </a:lnTo>
                  <a:lnTo>
                    <a:pt x="254" y="1456"/>
                  </a:lnTo>
                  <a:lnTo>
                    <a:pt x="254" y="1452"/>
                  </a:lnTo>
                  <a:lnTo>
                    <a:pt x="250" y="1448"/>
                  </a:lnTo>
                  <a:lnTo>
                    <a:pt x="246" y="1439"/>
                  </a:lnTo>
                  <a:lnTo>
                    <a:pt x="241" y="1435"/>
                  </a:lnTo>
                  <a:lnTo>
                    <a:pt x="233" y="1427"/>
                  </a:lnTo>
                  <a:lnTo>
                    <a:pt x="229" y="1422"/>
                  </a:lnTo>
                  <a:lnTo>
                    <a:pt x="220" y="1418"/>
                  </a:lnTo>
                  <a:lnTo>
                    <a:pt x="216" y="1414"/>
                  </a:lnTo>
                  <a:lnTo>
                    <a:pt x="195" y="1401"/>
                  </a:lnTo>
                  <a:lnTo>
                    <a:pt x="186" y="1397"/>
                  </a:lnTo>
                  <a:lnTo>
                    <a:pt x="182" y="1393"/>
                  </a:lnTo>
                  <a:lnTo>
                    <a:pt x="178" y="1388"/>
                  </a:lnTo>
                  <a:lnTo>
                    <a:pt x="174" y="1384"/>
                  </a:lnTo>
                  <a:lnTo>
                    <a:pt x="169" y="1376"/>
                  </a:lnTo>
                  <a:lnTo>
                    <a:pt x="165" y="1372"/>
                  </a:lnTo>
                  <a:lnTo>
                    <a:pt x="165" y="1363"/>
                  </a:lnTo>
                  <a:lnTo>
                    <a:pt x="165" y="1355"/>
                  </a:lnTo>
                  <a:lnTo>
                    <a:pt x="165" y="1346"/>
                  </a:lnTo>
                  <a:lnTo>
                    <a:pt x="165" y="1342"/>
                  </a:lnTo>
                  <a:lnTo>
                    <a:pt x="165" y="1333"/>
                  </a:lnTo>
                  <a:lnTo>
                    <a:pt x="169" y="1312"/>
                  </a:lnTo>
                  <a:lnTo>
                    <a:pt x="169" y="1304"/>
                  </a:lnTo>
                  <a:lnTo>
                    <a:pt x="169" y="1300"/>
                  </a:lnTo>
                  <a:lnTo>
                    <a:pt x="169" y="1291"/>
                  </a:lnTo>
                  <a:lnTo>
                    <a:pt x="169" y="1287"/>
                  </a:lnTo>
                  <a:lnTo>
                    <a:pt x="169" y="1278"/>
                  </a:lnTo>
                  <a:lnTo>
                    <a:pt x="169" y="1266"/>
                  </a:lnTo>
                  <a:lnTo>
                    <a:pt x="169" y="1257"/>
                  </a:lnTo>
                  <a:lnTo>
                    <a:pt x="165" y="1253"/>
                  </a:lnTo>
                  <a:lnTo>
                    <a:pt x="161" y="1245"/>
                  </a:lnTo>
                  <a:lnTo>
                    <a:pt x="157" y="1232"/>
                  </a:lnTo>
                  <a:lnTo>
                    <a:pt x="153" y="1223"/>
                  </a:lnTo>
                  <a:lnTo>
                    <a:pt x="148" y="1211"/>
                  </a:lnTo>
                  <a:lnTo>
                    <a:pt x="144" y="1202"/>
                  </a:lnTo>
                  <a:lnTo>
                    <a:pt x="140" y="1194"/>
                  </a:lnTo>
                  <a:lnTo>
                    <a:pt x="131" y="1185"/>
                  </a:lnTo>
                  <a:lnTo>
                    <a:pt x="127" y="1177"/>
                  </a:lnTo>
                  <a:lnTo>
                    <a:pt x="131" y="1177"/>
                  </a:lnTo>
                  <a:lnTo>
                    <a:pt x="153" y="1177"/>
                  </a:lnTo>
                  <a:lnTo>
                    <a:pt x="157" y="1177"/>
                  </a:lnTo>
                  <a:lnTo>
                    <a:pt x="169" y="1177"/>
                  </a:lnTo>
                  <a:lnTo>
                    <a:pt x="191" y="1177"/>
                  </a:lnTo>
                  <a:lnTo>
                    <a:pt x="224" y="1177"/>
                  </a:lnTo>
                  <a:lnTo>
                    <a:pt x="229" y="1177"/>
                  </a:lnTo>
                  <a:lnTo>
                    <a:pt x="237" y="1177"/>
                  </a:lnTo>
                  <a:lnTo>
                    <a:pt x="246" y="1177"/>
                  </a:lnTo>
                  <a:lnTo>
                    <a:pt x="250" y="1177"/>
                  </a:lnTo>
                  <a:lnTo>
                    <a:pt x="254" y="1181"/>
                  </a:lnTo>
                  <a:lnTo>
                    <a:pt x="263" y="1181"/>
                  </a:lnTo>
                  <a:lnTo>
                    <a:pt x="267" y="1185"/>
                  </a:lnTo>
                  <a:lnTo>
                    <a:pt x="275" y="1189"/>
                  </a:lnTo>
                  <a:lnTo>
                    <a:pt x="280" y="1194"/>
                  </a:lnTo>
                  <a:lnTo>
                    <a:pt x="284" y="1198"/>
                  </a:lnTo>
                  <a:lnTo>
                    <a:pt x="288" y="1202"/>
                  </a:lnTo>
                  <a:lnTo>
                    <a:pt x="292" y="1206"/>
                  </a:lnTo>
                  <a:lnTo>
                    <a:pt x="292" y="1211"/>
                  </a:lnTo>
                  <a:lnTo>
                    <a:pt x="296" y="1215"/>
                  </a:lnTo>
                  <a:lnTo>
                    <a:pt x="296" y="1219"/>
                  </a:lnTo>
                  <a:lnTo>
                    <a:pt x="296" y="1223"/>
                  </a:lnTo>
                  <a:lnTo>
                    <a:pt x="301" y="1228"/>
                  </a:lnTo>
                  <a:lnTo>
                    <a:pt x="301" y="1236"/>
                  </a:lnTo>
                  <a:lnTo>
                    <a:pt x="305" y="1240"/>
                  </a:lnTo>
                  <a:lnTo>
                    <a:pt x="305" y="1253"/>
                  </a:lnTo>
                  <a:lnTo>
                    <a:pt x="305" y="1257"/>
                  </a:lnTo>
                  <a:lnTo>
                    <a:pt x="305" y="1266"/>
                  </a:lnTo>
                  <a:lnTo>
                    <a:pt x="305" y="1287"/>
                  </a:lnTo>
                  <a:lnTo>
                    <a:pt x="309" y="1295"/>
                  </a:lnTo>
                  <a:lnTo>
                    <a:pt x="309" y="1300"/>
                  </a:lnTo>
                  <a:lnTo>
                    <a:pt x="309" y="1308"/>
                  </a:lnTo>
                  <a:lnTo>
                    <a:pt x="309" y="1312"/>
                  </a:lnTo>
                  <a:lnTo>
                    <a:pt x="313" y="1316"/>
                  </a:lnTo>
                  <a:lnTo>
                    <a:pt x="318" y="1321"/>
                  </a:lnTo>
                  <a:lnTo>
                    <a:pt x="322" y="1321"/>
                  </a:lnTo>
                  <a:lnTo>
                    <a:pt x="326" y="1321"/>
                  </a:lnTo>
                  <a:lnTo>
                    <a:pt x="330" y="1325"/>
                  </a:lnTo>
                  <a:lnTo>
                    <a:pt x="335" y="1325"/>
                  </a:lnTo>
                  <a:lnTo>
                    <a:pt x="351" y="1321"/>
                  </a:lnTo>
                  <a:lnTo>
                    <a:pt x="364" y="1321"/>
                  </a:lnTo>
                  <a:lnTo>
                    <a:pt x="377" y="1321"/>
                  </a:lnTo>
                  <a:lnTo>
                    <a:pt x="390" y="1321"/>
                  </a:lnTo>
                  <a:lnTo>
                    <a:pt x="394" y="1321"/>
                  </a:lnTo>
                  <a:lnTo>
                    <a:pt x="398" y="1316"/>
                  </a:lnTo>
                  <a:lnTo>
                    <a:pt x="415" y="1308"/>
                  </a:lnTo>
                  <a:lnTo>
                    <a:pt x="423" y="1308"/>
                  </a:lnTo>
                  <a:lnTo>
                    <a:pt x="428" y="1308"/>
                  </a:lnTo>
                  <a:lnTo>
                    <a:pt x="432" y="1308"/>
                  </a:lnTo>
                  <a:lnTo>
                    <a:pt x="440" y="1308"/>
                  </a:lnTo>
                  <a:lnTo>
                    <a:pt x="445" y="1308"/>
                  </a:lnTo>
                  <a:lnTo>
                    <a:pt x="449" y="1312"/>
                  </a:lnTo>
                  <a:lnTo>
                    <a:pt x="453" y="1316"/>
                  </a:lnTo>
                  <a:lnTo>
                    <a:pt x="457" y="1321"/>
                  </a:lnTo>
                  <a:lnTo>
                    <a:pt x="462" y="1321"/>
                  </a:lnTo>
                  <a:lnTo>
                    <a:pt x="466" y="1325"/>
                  </a:lnTo>
                  <a:lnTo>
                    <a:pt x="474" y="1333"/>
                  </a:lnTo>
                  <a:lnTo>
                    <a:pt x="478" y="1338"/>
                  </a:lnTo>
                  <a:lnTo>
                    <a:pt x="483" y="1338"/>
                  </a:lnTo>
                  <a:lnTo>
                    <a:pt x="483" y="1342"/>
                  </a:lnTo>
                  <a:lnTo>
                    <a:pt x="487" y="1342"/>
                  </a:lnTo>
                  <a:lnTo>
                    <a:pt x="491" y="1346"/>
                  </a:lnTo>
                  <a:lnTo>
                    <a:pt x="517" y="1350"/>
                  </a:lnTo>
                  <a:lnTo>
                    <a:pt x="525" y="1350"/>
                  </a:lnTo>
                  <a:lnTo>
                    <a:pt x="529" y="1355"/>
                  </a:lnTo>
                  <a:lnTo>
                    <a:pt x="534" y="1355"/>
                  </a:lnTo>
                  <a:lnTo>
                    <a:pt x="538" y="1350"/>
                  </a:lnTo>
                  <a:lnTo>
                    <a:pt x="542" y="1350"/>
                  </a:lnTo>
                  <a:lnTo>
                    <a:pt x="546" y="1350"/>
                  </a:lnTo>
                  <a:lnTo>
                    <a:pt x="550" y="1346"/>
                  </a:lnTo>
                  <a:lnTo>
                    <a:pt x="555" y="1342"/>
                  </a:lnTo>
                  <a:lnTo>
                    <a:pt x="555" y="1338"/>
                  </a:lnTo>
                  <a:lnTo>
                    <a:pt x="555" y="1333"/>
                  </a:lnTo>
                  <a:lnTo>
                    <a:pt x="555" y="1325"/>
                  </a:lnTo>
                  <a:lnTo>
                    <a:pt x="559" y="1321"/>
                  </a:lnTo>
                  <a:lnTo>
                    <a:pt x="559" y="1312"/>
                  </a:lnTo>
                  <a:lnTo>
                    <a:pt x="567" y="1295"/>
                  </a:lnTo>
                  <a:lnTo>
                    <a:pt x="567" y="1287"/>
                  </a:lnTo>
                  <a:lnTo>
                    <a:pt x="567" y="1283"/>
                  </a:lnTo>
                  <a:lnTo>
                    <a:pt x="567" y="1278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6"/>
                  </a:lnTo>
                  <a:lnTo>
                    <a:pt x="563" y="1261"/>
                  </a:lnTo>
                  <a:lnTo>
                    <a:pt x="555" y="1245"/>
                  </a:lnTo>
                  <a:lnTo>
                    <a:pt x="550" y="1236"/>
                  </a:lnTo>
                  <a:lnTo>
                    <a:pt x="542" y="1219"/>
                  </a:lnTo>
                  <a:lnTo>
                    <a:pt x="542" y="1215"/>
                  </a:lnTo>
                  <a:lnTo>
                    <a:pt x="538" y="1211"/>
                  </a:lnTo>
                  <a:lnTo>
                    <a:pt x="534" y="1202"/>
                  </a:lnTo>
                  <a:lnTo>
                    <a:pt x="534" y="1194"/>
                  </a:lnTo>
                  <a:lnTo>
                    <a:pt x="529" y="1185"/>
                  </a:lnTo>
                  <a:lnTo>
                    <a:pt x="529" y="1181"/>
                  </a:lnTo>
                  <a:lnTo>
                    <a:pt x="525" y="1177"/>
                  </a:lnTo>
                  <a:lnTo>
                    <a:pt x="521" y="1168"/>
                  </a:lnTo>
                  <a:lnTo>
                    <a:pt x="517" y="1164"/>
                  </a:lnTo>
                  <a:lnTo>
                    <a:pt x="512" y="1164"/>
                  </a:lnTo>
                  <a:lnTo>
                    <a:pt x="508" y="1156"/>
                  </a:lnTo>
                  <a:lnTo>
                    <a:pt x="504" y="1151"/>
                  </a:lnTo>
                  <a:lnTo>
                    <a:pt x="500" y="1151"/>
                  </a:lnTo>
                  <a:lnTo>
                    <a:pt x="500" y="1147"/>
                  </a:lnTo>
                  <a:lnTo>
                    <a:pt x="495" y="1147"/>
                  </a:lnTo>
                  <a:lnTo>
                    <a:pt x="491" y="1147"/>
                  </a:lnTo>
                  <a:lnTo>
                    <a:pt x="487" y="1143"/>
                  </a:lnTo>
                  <a:lnTo>
                    <a:pt x="474" y="1143"/>
                  </a:lnTo>
                  <a:lnTo>
                    <a:pt x="470" y="1139"/>
                  </a:lnTo>
                  <a:lnTo>
                    <a:pt x="466" y="1139"/>
                  </a:lnTo>
                  <a:lnTo>
                    <a:pt x="462" y="1134"/>
                  </a:lnTo>
                  <a:lnTo>
                    <a:pt x="457" y="1130"/>
                  </a:lnTo>
                  <a:lnTo>
                    <a:pt x="457" y="1126"/>
                  </a:lnTo>
                  <a:lnTo>
                    <a:pt x="453" y="1126"/>
                  </a:lnTo>
                  <a:lnTo>
                    <a:pt x="453" y="1122"/>
                  </a:lnTo>
                  <a:lnTo>
                    <a:pt x="453" y="1118"/>
                  </a:lnTo>
                  <a:lnTo>
                    <a:pt x="449" y="1113"/>
                  </a:lnTo>
                  <a:lnTo>
                    <a:pt x="449" y="1105"/>
                  </a:lnTo>
                  <a:lnTo>
                    <a:pt x="449" y="1096"/>
                  </a:lnTo>
                  <a:lnTo>
                    <a:pt x="449" y="1088"/>
                  </a:lnTo>
                  <a:lnTo>
                    <a:pt x="449" y="1079"/>
                  </a:lnTo>
                  <a:lnTo>
                    <a:pt x="445" y="1062"/>
                  </a:lnTo>
                  <a:lnTo>
                    <a:pt x="445" y="1054"/>
                  </a:lnTo>
                  <a:lnTo>
                    <a:pt x="445" y="1050"/>
                  </a:lnTo>
                  <a:lnTo>
                    <a:pt x="445" y="1041"/>
                  </a:lnTo>
                  <a:lnTo>
                    <a:pt x="445" y="1033"/>
                  </a:lnTo>
                  <a:lnTo>
                    <a:pt x="445" y="1029"/>
                  </a:lnTo>
                  <a:lnTo>
                    <a:pt x="445" y="1020"/>
                  </a:lnTo>
                  <a:lnTo>
                    <a:pt x="445" y="1016"/>
                  </a:lnTo>
                  <a:lnTo>
                    <a:pt x="449" y="1003"/>
                  </a:lnTo>
                  <a:lnTo>
                    <a:pt x="453" y="991"/>
                  </a:lnTo>
                  <a:lnTo>
                    <a:pt x="453" y="982"/>
                  </a:lnTo>
                  <a:lnTo>
                    <a:pt x="457" y="978"/>
                  </a:lnTo>
                  <a:lnTo>
                    <a:pt x="457" y="974"/>
                  </a:lnTo>
                  <a:lnTo>
                    <a:pt x="457" y="969"/>
                  </a:lnTo>
                  <a:lnTo>
                    <a:pt x="462" y="965"/>
                  </a:lnTo>
                  <a:lnTo>
                    <a:pt x="470" y="952"/>
                  </a:lnTo>
                  <a:lnTo>
                    <a:pt x="470" y="948"/>
                  </a:lnTo>
                  <a:lnTo>
                    <a:pt x="474" y="944"/>
                  </a:lnTo>
                  <a:lnTo>
                    <a:pt x="474" y="940"/>
                  </a:lnTo>
                  <a:lnTo>
                    <a:pt x="474" y="935"/>
                  </a:lnTo>
                  <a:lnTo>
                    <a:pt x="474" y="931"/>
                  </a:lnTo>
                  <a:lnTo>
                    <a:pt x="474" y="927"/>
                  </a:lnTo>
                  <a:lnTo>
                    <a:pt x="474" y="923"/>
                  </a:lnTo>
                  <a:lnTo>
                    <a:pt x="474" y="906"/>
                  </a:lnTo>
                  <a:lnTo>
                    <a:pt x="474" y="897"/>
                  </a:lnTo>
                  <a:lnTo>
                    <a:pt x="474" y="872"/>
                  </a:lnTo>
                  <a:lnTo>
                    <a:pt x="474" y="863"/>
                  </a:lnTo>
                  <a:lnTo>
                    <a:pt x="474" y="859"/>
                  </a:lnTo>
                  <a:lnTo>
                    <a:pt x="474" y="851"/>
                  </a:lnTo>
                  <a:lnTo>
                    <a:pt x="470" y="847"/>
                  </a:lnTo>
                  <a:lnTo>
                    <a:pt x="470" y="842"/>
                  </a:lnTo>
                  <a:lnTo>
                    <a:pt x="470" y="838"/>
                  </a:lnTo>
                  <a:lnTo>
                    <a:pt x="466" y="830"/>
                  </a:lnTo>
                  <a:lnTo>
                    <a:pt x="462" y="825"/>
                  </a:lnTo>
                  <a:lnTo>
                    <a:pt x="457" y="821"/>
                  </a:lnTo>
                  <a:lnTo>
                    <a:pt x="449" y="821"/>
                  </a:lnTo>
                  <a:lnTo>
                    <a:pt x="440" y="817"/>
                  </a:lnTo>
                  <a:lnTo>
                    <a:pt x="436" y="817"/>
                  </a:lnTo>
                  <a:lnTo>
                    <a:pt x="432" y="817"/>
                  </a:lnTo>
                  <a:lnTo>
                    <a:pt x="428" y="813"/>
                  </a:lnTo>
                  <a:lnTo>
                    <a:pt x="423" y="813"/>
                  </a:lnTo>
                  <a:lnTo>
                    <a:pt x="423" y="808"/>
                  </a:lnTo>
                  <a:lnTo>
                    <a:pt x="419" y="808"/>
                  </a:lnTo>
                  <a:lnTo>
                    <a:pt x="419" y="804"/>
                  </a:lnTo>
                  <a:lnTo>
                    <a:pt x="411" y="796"/>
                  </a:lnTo>
                  <a:lnTo>
                    <a:pt x="407" y="792"/>
                  </a:lnTo>
                  <a:lnTo>
                    <a:pt x="407" y="787"/>
                  </a:lnTo>
                  <a:lnTo>
                    <a:pt x="402" y="787"/>
                  </a:lnTo>
                  <a:lnTo>
                    <a:pt x="398" y="787"/>
                  </a:lnTo>
                  <a:lnTo>
                    <a:pt x="394" y="787"/>
                  </a:lnTo>
                  <a:lnTo>
                    <a:pt x="390" y="787"/>
                  </a:lnTo>
                  <a:lnTo>
                    <a:pt x="385" y="792"/>
                  </a:lnTo>
                  <a:lnTo>
                    <a:pt x="377" y="792"/>
                  </a:lnTo>
                  <a:lnTo>
                    <a:pt x="373" y="796"/>
                  </a:lnTo>
                  <a:lnTo>
                    <a:pt x="360" y="800"/>
                  </a:lnTo>
                  <a:lnTo>
                    <a:pt x="343" y="808"/>
                  </a:lnTo>
                  <a:lnTo>
                    <a:pt x="322" y="821"/>
                  </a:lnTo>
                  <a:lnTo>
                    <a:pt x="296" y="838"/>
                  </a:lnTo>
                  <a:lnTo>
                    <a:pt x="271" y="851"/>
                  </a:lnTo>
                  <a:lnTo>
                    <a:pt x="263" y="855"/>
                  </a:lnTo>
                  <a:lnTo>
                    <a:pt x="258" y="855"/>
                  </a:lnTo>
                  <a:lnTo>
                    <a:pt x="254" y="859"/>
                  </a:lnTo>
                  <a:lnTo>
                    <a:pt x="246" y="859"/>
                  </a:lnTo>
                  <a:lnTo>
                    <a:pt x="241" y="863"/>
                  </a:lnTo>
                  <a:lnTo>
                    <a:pt x="233" y="863"/>
                  </a:lnTo>
                  <a:lnTo>
                    <a:pt x="229" y="863"/>
                  </a:lnTo>
                  <a:lnTo>
                    <a:pt x="220" y="863"/>
                  </a:lnTo>
                  <a:lnTo>
                    <a:pt x="216" y="863"/>
                  </a:lnTo>
                  <a:lnTo>
                    <a:pt x="186" y="859"/>
                  </a:lnTo>
                  <a:lnTo>
                    <a:pt x="178" y="859"/>
                  </a:lnTo>
                  <a:lnTo>
                    <a:pt x="169" y="859"/>
                  </a:lnTo>
                  <a:lnTo>
                    <a:pt x="161" y="859"/>
                  </a:lnTo>
                  <a:lnTo>
                    <a:pt x="157" y="859"/>
                  </a:lnTo>
                  <a:lnTo>
                    <a:pt x="153" y="863"/>
                  </a:lnTo>
                  <a:lnTo>
                    <a:pt x="148" y="863"/>
                  </a:lnTo>
                  <a:lnTo>
                    <a:pt x="144" y="863"/>
                  </a:lnTo>
                  <a:lnTo>
                    <a:pt x="140" y="868"/>
                  </a:lnTo>
                  <a:lnTo>
                    <a:pt x="123" y="876"/>
                  </a:lnTo>
                  <a:lnTo>
                    <a:pt x="114" y="880"/>
                  </a:lnTo>
                  <a:lnTo>
                    <a:pt x="106" y="885"/>
                  </a:lnTo>
                  <a:lnTo>
                    <a:pt x="102" y="885"/>
                  </a:lnTo>
                  <a:lnTo>
                    <a:pt x="102" y="889"/>
                  </a:lnTo>
                  <a:lnTo>
                    <a:pt x="97" y="876"/>
                  </a:lnTo>
                  <a:lnTo>
                    <a:pt x="93" y="863"/>
                  </a:lnTo>
                  <a:lnTo>
                    <a:pt x="85" y="851"/>
                  </a:lnTo>
                  <a:lnTo>
                    <a:pt x="81" y="842"/>
                  </a:lnTo>
                  <a:lnTo>
                    <a:pt x="76" y="834"/>
                  </a:lnTo>
                  <a:lnTo>
                    <a:pt x="72" y="830"/>
                  </a:lnTo>
                  <a:lnTo>
                    <a:pt x="51" y="800"/>
                  </a:lnTo>
                  <a:lnTo>
                    <a:pt x="42" y="783"/>
                  </a:lnTo>
                  <a:lnTo>
                    <a:pt x="34" y="770"/>
                  </a:lnTo>
                  <a:lnTo>
                    <a:pt x="21" y="749"/>
                  </a:lnTo>
                  <a:lnTo>
                    <a:pt x="17" y="741"/>
                  </a:lnTo>
                  <a:lnTo>
                    <a:pt x="13" y="732"/>
                  </a:lnTo>
                  <a:lnTo>
                    <a:pt x="13" y="728"/>
                  </a:lnTo>
                  <a:lnTo>
                    <a:pt x="9" y="720"/>
                  </a:lnTo>
                  <a:lnTo>
                    <a:pt x="4" y="711"/>
                  </a:lnTo>
                  <a:lnTo>
                    <a:pt x="4" y="707"/>
                  </a:lnTo>
                  <a:lnTo>
                    <a:pt x="4" y="703"/>
                  </a:lnTo>
                  <a:lnTo>
                    <a:pt x="0" y="690"/>
                  </a:lnTo>
                  <a:lnTo>
                    <a:pt x="0" y="686"/>
                  </a:lnTo>
                  <a:lnTo>
                    <a:pt x="0" y="681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2" name="Freeform 48"/>
            <p:cNvSpPr>
              <a:spLocks/>
            </p:cNvSpPr>
            <p:nvPr/>
          </p:nvSpPr>
          <p:spPr bwMode="auto">
            <a:xfrm>
              <a:off x="2568568" y="2310058"/>
              <a:ext cx="249024" cy="218072"/>
            </a:xfrm>
            <a:custGeom>
              <a:avLst/>
              <a:gdLst>
                <a:gd name="T0" fmla="*/ 42 w 783"/>
                <a:gd name="T1" fmla="*/ 317 h 690"/>
                <a:gd name="T2" fmla="*/ 89 w 783"/>
                <a:gd name="T3" fmla="*/ 313 h 690"/>
                <a:gd name="T4" fmla="*/ 127 w 783"/>
                <a:gd name="T5" fmla="*/ 330 h 690"/>
                <a:gd name="T6" fmla="*/ 153 w 783"/>
                <a:gd name="T7" fmla="*/ 330 h 690"/>
                <a:gd name="T8" fmla="*/ 195 w 783"/>
                <a:gd name="T9" fmla="*/ 309 h 690"/>
                <a:gd name="T10" fmla="*/ 233 w 783"/>
                <a:gd name="T11" fmla="*/ 317 h 690"/>
                <a:gd name="T12" fmla="*/ 254 w 783"/>
                <a:gd name="T13" fmla="*/ 309 h 690"/>
                <a:gd name="T14" fmla="*/ 250 w 783"/>
                <a:gd name="T15" fmla="*/ 288 h 690"/>
                <a:gd name="T16" fmla="*/ 229 w 783"/>
                <a:gd name="T17" fmla="*/ 266 h 690"/>
                <a:gd name="T18" fmla="*/ 225 w 783"/>
                <a:gd name="T19" fmla="*/ 228 h 690"/>
                <a:gd name="T20" fmla="*/ 212 w 783"/>
                <a:gd name="T21" fmla="*/ 207 h 690"/>
                <a:gd name="T22" fmla="*/ 165 w 783"/>
                <a:gd name="T23" fmla="*/ 169 h 690"/>
                <a:gd name="T24" fmla="*/ 148 w 783"/>
                <a:gd name="T25" fmla="*/ 144 h 690"/>
                <a:gd name="T26" fmla="*/ 169 w 783"/>
                <a:gd name="T27" fmla="*/ 118 h 690"/>
                <a:gd name="T28" fmla="*/ 263 w 783"/>
                <a:gd name="T29" fmla="*/ 63 h 690"/>
                <a:gd name="T30" fmla="*/ 360 w 783"/>
                <a:gd name="T31" fmla="*/ 17 h 690"/>
                <a:gd name="T32" fmla="*/ 394 w 783"/>
                <a:gd name="T33" fmla="*/ 25 h 690"/>
                <a:gd name="T34" fmla="*/ 428 w 783"/>
                <a:gd name="T35" fmla="*/ 59 h 690"/>
                <a:gd name="T36" fmla="*/ 453 w 783"/>
                <a:gd name="T37" fmla="*/ 55 h 690"/>
                <a:gd name="T38" fmla="*/ 474 w 783"/>
                <a:gd name="T39" fmla="*/ 42 h 690"/>
                <a:gd name="T40" fmla="*/ 517 w 783"/>
                <a:gd name="T41" fmla="*/ 4 h 690"/>
                <a:gd name="T42" fmla="*/ 542 w 783"/>
                <a:gd name="T43" fmla="*/ 4 h 690"/>
                <a:gd name="T44" fmla="*/ 572 w 783"/>
                <a:gd name="T45" fmla="*/ 42 h 690"/>
                <a:gd name="T46" fmla="*/ 601 w 783"/>
                <a:gd name="T47" fmla="*/ 72 h 690"/>
                <a:gd name="T48" fmla="*/ 631 w 783"/>
                <a:gd name="T49" fmla="*/ 84 h 690"/>
                <a:gd name="T50" fmla="*/ 677 w 783"/>
                <a:gd name="T51" fmla="*/ 84 h 690"/>
                <a:gd name="T52" fmla="*/ 707 w 783"/>
                <a:gd name="T53" fmla="*/ 63 h 690"/>
                <a:gd name="T54" fmla="*/ 728 w 783"/>
                <a:gd name="T55" fmla="*/ 55 h 690"/>
                <a:gd name="T56" fmla="*/ 724 w 783"/>
                <a:gd name="T57" fmla="*/ 89 h 690"/>
                <a:gd name="T58" fmla="*/ 694 w 783"/>
                <a:gd name="T59" fmla="*/ 101 h 690"/>
                <a:gd name="T60" fmla="*/ 652 w 783"/>
                <a:gd name="T61" fmla="*/ 131 h 690"/>
                <a:gd name="T62" fmla="*/ 610 w 783"/>
                <a:gd name="T63" fmla="*/ 169 h 690"/>
                <a:gd name="T64" fmla="*/ 614 w 783"/>
                <a:gd name="T65" fmla="*/ 194 h 690"/>
                <a:gd name="T66" fmla="*/ 661 w 783"/>
                <a:gd name="T67" fmla="*/ 207 h 690"/>
                <a:gd name="T68" fmla="*/ 686 w 783"/>
                <a:gd name="T69" fmla="*/ 228 h 690"/>
                <a:gd name="T70" fmla="*/ 707 w 783"/>
                <a:gd name="T71" fmla="*/ 245 h 690"/>
                <a:gd name="T72" fmla="*/ 749 w 783"/>
                <a:gd name="T73" fmla="*/ 271 h 690"/>
                <a:gd name="T74" fmla="*/ 783 w 783"/>
                <a:gd name="T75" fmla="*/ 300 h 690"/>
                <a:gd name="T76" fmla="*/ 766 w 783"/>
                <a:gd name="T77" fmla="*/ 317 h 690"/>
                <a:gd name="T78" fmla="*/ 703 w 783"/>
                <a:gd name="T79" fmla="*/ 330 h 690"/>
                <a:gd name="T80" fmla="*/ 639 w 783"/>
                <a:gd name="T81" fmla="*/ 355 h 690"/>
                <a:gd name="T82" fmla="*/ 631 w 783"/>
                <a:gd name="T83" fmla="*/ 377 h 690"/>
                <a:gd name="T84" fmla="*/ 627 w 783"/>
                <a:gd name="T85" fmla="*/ 410 h 690"/>
                <a:gd name="T86" fmla="*/ 610 w 783"/>
                <a:gd name="T87" fmla="*/ 461 h 690"/>
                <a:gd name="T88" fmla="*/ 610 w 783"/>
                <a:gd name="T89" fmla="*/ 487 h 690"/>
                <a:gd name="T90" fmla="*/ 635 w 783"/>
                <a:gd name="T91" fmla="*/ 525 h 690"/>
                <a:gd name="T92" fmla="*/ 639 w 783"/>
                <a:gd name="T93" fmla="*/ 550 h 690"/>
                <a:gd name="T94" fmla="*/ 606 w 783"/>
                <a:gd name="T95" fmla="*/ 597 h 690"/>
                <a:gd name="T96" fmla="*/ 495 w 783"/>
                <a:gd name="T97" fmla="*/ 660 h 690"/>
                <a:gd name="T98" fmla="*/ 436 w 783"/>
                <a:gd name="T99" fmla="*/ 690 h 690"/>
                <a:gd name="T100" fmla="*/ 415 w 783"/>
                <a:gd name="T101" fmla="*/ 677 h 690"/>
                <a:gd name="T102" fmla="*/ 390 w 783"/>
                <a:gd name="T103" fmla="*/ 643 h 690"/>
                <a:gd name="T104" fmla="*/ 352 w 783"/>
                <a:gd name="T105" fmla="*/ 643 h 690"/>
                <a:gd name="T106" fmla="*/ 313 w 783"/>
                <a:gd name="T107" fmla="*/ 631 h 690"/>
                <a:gd name="T108" fmla="*/ 254 w 783"/>
                <a:gd name="T109" fmla="*/ 601 h 690"/>
                <a:gd name="T110" fmla="*/ 225 w 783"/>
                <a:gd name="T111" fmla="*/ 588 h 690"/>
                <a:gd name="T112" fmla="*/ 157 w 783"/>
                <a:gd name="T113" fmla="*/ 537 h 690"/>
                <a:gd name="T114" fmla="*/ 123 w 783"/>
                <a:gd name="T115" fmla="*/ 499 h 690"/>
                <a:gd name="T116" fmla="*/ 76 w 783"/>
                <a:gd name="T117" fmla="*/ 440 h 690"/>
                <a:gd name="T118" fmla="*/ 59 w 783"/>
                <a:gd name="T119" fmla="*/ 410 h 690"/>
                <a:gd name="T120" fmla="*/ 42 w 783"/>
                <a:gd name="T121" fmla="*/ 385 h 690"/>
                <a:gd name="T122" fmla="*/ 0 w 783"/>
                <a:gd name="T123" fmla="*/ 322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3" h="690">
                  <a:moveTo>
                    <a:pt x="0" y="322"/>
                  </a:moveTo>
                  <a:lnTo>
                    <a:pt x="9" y="322"/>
                  </a:lnTo>
                  <a:lnTo>
                    <a:pt x="17" y="322"/>
                  </a:lnTo>
                  <a:lnTo>
                    <a:pt x="26" y="322"/>
                  </a:lnTo>
                  <a:lnTo>
                    <a:pt x="38" y="317"/>
                  </a:lnTo>
                  <a:lnTo>
                    <a:pt x="42" y="317"/>
                  </a:lnTo>
                  <a:lnTo>
                    <a:pt x="47" y="313"/>
                  </a:lnTo>
                  <a:lnTo>
                    <a:pt x="55" y="313"/>
                  </a:lnTo>
                  <a:lnTo>
                    <a:pt x="72" y="313"/>
                  </a:lnTo>
                  <a:lnTo>
                    <a:pt x="76" y="313"/>
                  </a:lnTo>
                  <a:lnTo>
                    <a:pt x="85" y="313"/>
                  </a:lnTo>
                  <a:lnTo>
                    <a:pt x="89" y="313"/>
                  </a:lnTo>
                  <a:lnTo>
                    <a:pt x="93" y="313"/>
                  </a:lnTo>
                  <a:lnTo>
                    <a:pt x="102" y="317"/>
                  </a:lnTo>
                  <a:lnTo>
                    <a:pt x="106" y="317"/>
                  </a:lnTo>
                  <a:lnTo>
                    <a:pt x="110" y="322"/>
                  </a:lnTo>
                  <a:lnTo>
                    <a:pt x="123" y="330"/>
                  </a:lnTo>
                  <a:lnTo>
                    <a:pt x="127" y="330"/>
                  </a:lnTo>
                  <a:lnTo>
                    <a:pt x="131" y="334"/>
                  </a:lnTo>
                  <a:lnTo>
                    <a:pt x="136" y="334"/>
                  </a:lnTo>
                  <a:lnTo>
                    <a:pt x="140" y="334"/>
                  </a:lnTo>
                  <a:lnTo>
                    <a:pt x="144" y="334"/>
                  </a:lnTo>
                  <a:lnTo>
                    <a:pt x="148" y="334"/>
                  </a:lnTo>
                  <a:lnTo>
                    <a:pt x="153" y="330"/>
                  </a:lnTo>
                  <a:lnTo>
                    <a:pt x="157" y="330"/>
                  </a:lnTo>
                  <a:lnTo>
                    <a:pt x="161" y="326"/>
                  </a:lnTo>
                  <a:lnTo>
                    <a:pt x="165" y="326"/>
                  </a:lnTo>
                  <a:lnTo>
                    <a:pt x="186" y="313"/>
                  </a:lnTo>
                  <a:lnTo>
                    <a:pt x="191" y="313"/>
                  </a:lnTo>
                  <a:lnTo>
                    <a:pt x="195" y="309"/>
                  </a:lnTo>
                  <a:lnTo>
                    <a:pt x="199" y="309"/>
                  </a:lnTo>
                  <a:lnTo>
                    <a:pt x="203" y="309"/>
                  </a:lnTo>
                  <a:lnTo>
                    <a:pt x="216" y="313"/>
                  </a:lnTo>
                  <a:lnTo>
                    <a:pt x="220" y="313"/>
                  </a:lnTo>
                  <a:lnTo>
                    <a:pt x="225" y="317"/>
                  </a:lnTo>
                  <a:lnTo>
                    <a:pt x="233" y="317"/>
                  </a:lnTo>
                  <a:lnTo>
                    <a:pt x="237" y="313"/>
                  </a:lnTo>
                  <a:lnTo>
                    <a:pt x="241" y="313"/>
                  </a:lnTo>
                  <a:lnTo>
                    <a:pt x="246" y="313"/>
                  </a:lnTo>
                  <a:lnTo>
                    <a:pt x="250" y="313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4" y="305"/>
                  </a:lnTo>
                  <a:lnTo>
                    <a:pt x="254" y="300"/>
                  </a:lnTo>
                  <a:lnTo>
                    <a:pt x="254" y="296"/>
                  </a:lnTo>
                  <a:lnTo>
                    <a:pt x="254" y="292"/>
                  </a:lnTo>
                  <a:lnTo>
                    <a:pt x="254" y="288"/>
                  </a:lnTo>
                  <a:lnTo>
                    <a:pt x="250" y="288"/>
                  </a:lnTo>
                  <a:lnTo>
                    <a:pt x="250" y="283"/>
                  </a:lnTo>
                  <a:lnTo>
                    <a:pt x="241" y="279"/>
                  </a:lnTo>
                  <a:lnTo>
                    <a:pt x="237" y="275"/>
                  </a:lnTo>
                  <a:lnTo>
                    <a:pt x="233" y="271"/>
                  </a:lnTo>
                  <a:lnTo>
                    <a:pt x="233" y="266"/>
                  </a:lnTo>
                  <a:lnTo>
                    <a:pt x="229" y="266"/>
                  </a:lnTo>
                  <a:lnTo>
                    <a:pt x="229" y="262"/>
                  </a:lnTo>
                  <a:lnTo>
                    <a:pt x="229" y="258"/>
                  </a:lnTo>
                  <a:lnTo>
                    <a:pt x="225" y="254"/>
                  </a:lnTo>
                  <a:lnTo>
                    <a:pt x="225" y="245"/>
                  </a:lnTo>
                  <a:lnTo>
                    <a:pt x="225" y="233"/>
                  </a:lnTo>
                  <a:lnTo>
                    <a:pt x="225" y="228"/>
                  </a:lnTo>
                  <a:lnTo>
                    <a:pt x="220" y="224"/>
                  </a:lnTo>
                  <a:lnTo>
                    <a:pt x="220" y="220"/>
                  </a:lnTo>
                  <a:lnTo>
                    <a:pt x="220" y="216"/>
                  </a:lnTo>
                  <a:lnTo>
                    <a:pt x="216" y="211"/>
                  </a:lnTo>
                  <a:lnTo>
                    <a:pt x="216" y="207"/>
                  </a:lnTo>
                  <a:lnTo>
                    <a:pt x="212" y="207"/>
                  </a:lnTo>
                  <a:lnTo>
                    <a:pt x="212" y="203"/>
                  </a:lnTo>
                  <a:lnTo>
                    <a:pt x="208" y="199"/>
                  </a:lnTo>
                  <a:lnTo>
                    <a:pt x="203" y="194"/>
                  </a:lnTo>
                  <a:lnTo>
                    <a:pt x="182" y="182"/>
                  </a:lnTo>
                  <a:lnTo>
                    <a:pt x="174" y="178"/>
                  </a:lnTo>
                  <a:lnTo>
                    <a:pt x="165" y="169"/>
                  </a:lnTo>
                  <a:lnTo>
                    <a:pt x="161" y="165"/>
                  </a:lnTo>
                  <a:lnTo>
                    <a:pt x="157" y="161"/>
                  </a:lnTo>
                  <a:lnTo>
                    <a:pt x="153" y="156"/>
                  </a:lnTo>
                  <a:lnTo>
                    <a:pt x="153" y="152"/>
                  </a:lnTo>
                  <a:lnTo>
                    <a:pt x="148" y="148"/>
                  </a:lnTo>
                  <a:lnTo>
                    <a:pt x="148" y="144"/>
                  </a:lnTo>
                  <a:lnTo>
                    <a:pt x="153" y="139"/>
                  </a:lnTo>
                  <a:lnTo>
                    <a:pt x="153" y="135"/>
                  </a:lnTo>
                  <a:lnTo>
                    <a:pt x="157" y="131"/>
                  </a:lnTo>
                  <a:lnTo>
                    <a:pt x="161" y="123"/>
                  </a:lnTo>
                  <a:lnTo>
                    <a:pt x="165" y="118"/>
                  </a:lnTo>
                  <a:lnTo>
                    <a:pt x="169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6" y="106"/>
                  </a:lnTo>
                  <a:lnTo>
                    <a:pt x="195" y="101"/>
                  </a:lnTo>
                  <a:lnTo>
                    <a:pt x="212" y="93"/>
                  </a:lnTo>
                  <a:lnTo>
                    <a:pt x="263" y="63"/>
                  </a:lnTo>
                  <a:lnTo>
                    <a:pt x="322" y="34"/>
                  </a:lnTo>
                  <a:lnTo>
                    <a:pt x="335" y="29"/>
                  </a:lnTo>
                  <a:lnTo>
                    <a:pt x="339" y="25"/>
                  </a:lnTo>
                  <a:lnTo>
                    <a:pt x="347" y="25"/>
                  </a:lnTo>
                  <a:lnTo>
                    <a:pt x="352" y="21"/>
                  </a:lnTo>
                  <a:lnTo>
                    <a:pt x="360" y="17"/>
                  </a:lnTo>
                  <a:lnTo>
                    <a:pt x="368" y="17"/>
                  </a:lnTo>
                  <a:lnTo>
                    <a:pt x="373" y="17"/>
                  </a:lnTo>
                  <a:lnTo>
                    <a:pt x="381" y="17"/>
                  </a:lnTo>
                  <a:lnTo>
                    <a:pt x="385" y="21"/>
                  </a:lnTo>
                  <a:lnTo>
                    <a:pt x="390" y="21"/>
                  </a:lnTo>
                  <a:lnTo>
                    <a:pt x="394" y="25"/>
                  </a:lnTo>
                  <a:lnTo>
                    <a:pt x="398" y="29"/>
                  </a:lnTo>
                  <a:lnTo>
                    <a:pt x="411" y="46"/>
                  </a:lnTo>
                  <a:lnTo>
                    <a:pt x="415" y="51"/>
                  </a:lnTo>
                  <a:lnTo>
                    <a:pt x="419" y="55"/>
                  </a:lnTo>
                  <a:lnTo>
                    <a:pt x="423" y="55"/>
                  </a:lnTo>
                  <a:lnTo>
                    <a:pt x="428" y="59"/>
                  </a:lnTo>
                  <a:lnTo>
                    <a:pt x="432" y="59"/>
                  </a:lnTo>
                  <a:lnTo>
                    <a:pt x="436" y="59"/>
                  </a:lnTo>
                  <a:lnTo>
                    <a:pt x="440" y="59"/>
                  </a:lnTo>
                  <a:lnTo>
                    <a:pt x="445" y="59"/>
                  </a:lnTo>
                  <a:lnTo>
                    <a:pt x="449" y="59"/>
                  </a:lnTo>
                  <a:lnTo>
                    <a:pt x="453" y="55"/>
                  </a:lnTo>
                  <a:lnTo>
                    <a:pt x="457" y="55"/>
                  </a:lnTo>
                  <a:lnTo>
                    <a:pt x="462" y="55"/>
                  </a:lnTo>
                  <a:lnTo>
                    <a:pt x="466" y="51"/>
                  </a:lnTo>
                  <a:lnTo>
                    <a:pt x="470" y="51"/>
                  </a:lnTo>
                  <a:lnTo>
                    <a:pt x="470" y="46"/>
                  </a:lnTo>
                  <a:lnTo>
                    <a:pt x="474" y="42"/>
                  </a:lnTo>
                  <a:lnTo>
                    <a:pt x="479" y="38"/>
                  </a:lnTo>
                  <a:lnTo>
                    <a:pt x="483" y="38"/>
                  </a:lnTo>
                  <a:lnTo>
                    <a:pt x="500" y="17"/>
                  </a:lnTo>
                  <a:lnTo>
                    <a:pt x="504" y="12"/>
                  </a:lnTo>
                  <a:lnTo>
                    <a:pt x="508" y="8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12"/>
                  </a:lnTo>
                  <a:lnTo>
                    <a:pt x="555" y="17"/>
                  </a:lnTo>
                  <a:lnTo>
                    <a:pt x="563" y="29"/>
                  </a:lnTo>
                  <a:lnTo>
                    <a:pt x="563" y="38"/>
                  </a:lnTo>
                  <a:lnTo>
                    <a:pt x="572" y="42"/>
                  </a:lnTo>
                  <a:lnTo>
                    <a:pt x="576" y="51"/>
                  </a:lnTo>
                  <a:lnTo>
                    <a:pt x="580" y="55"/>
                  </a:lnTo>
                  <a:lnTo>
                    <a:pt x="584" y="59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72"/>
                  </a:lnTo>
                  <a:lnTo>
                    <a:pt x="606" y="76"/>
                  </a:lnTo>
                  <a:lnTo>
                    <a:pt x="610" y="76"/>
                  </a:lnTo>
                  <a:lnTo>
                    <a:pt x="614" y="80"/>
                  </a:lnTo>
                  <a:lnTo>
                    <a:pt x="618" y="80"/>
                  </a:lnTo>
                  <a:lnTo>
                    <a:pt x="627" y="84"/>
                  </a:lnTo>
                  <a:lnTo>
                    <a:pt x="631" y="84"/>
                  </a:lnTo>
                  <a:lnTo>
                    <a:pt x="639" y="84"/>
                  </a:lnTo>
                  <a:lnTo>
                    <a:pt x="644" y="84"/>
                  </a:lnTo>
                  <a:lnTo>
                    <a:pt x="656" y="89"/>
                  </a:lnTo>
                  <a:lnTo>
                    <a:pt x="661" y="89"/>
                  </a:lnTo>
                  <a:lnTo>
                    <a:pt x="673" y="84"/>
                  </a:lnTo>
                  <a:lnTo>
                    <a:pt x="677" y="84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9" y="72"/>
                  </a:lnTo>
                  <a:lnTo>
                    <a:pt x="703" y="67"/>
                  </a:lnTo>
                  <a:lnTo>
                    <a:pt x="707" y="63"/>
                  </a:lnTo>
                  <a:lnTo>
                    <a:pt x="711" y="59"/>
                  </a:lnTo>
                  <a:lnTo>
                    <a:pt x="724" y="51"/>
                  </a:lnTo>
                  <a:lnTo>
                    <a:pt x="724" y="46"/>
                  </a:lnTo>
                  <a:lnTo>
                    <a:pt x="728" y="46"/>
                  </a:lnTo>
                  <a:lnTo>
                    <a:pt x="728" y="51"/>
                  </a:lnTo>
                  <a:lnTo>
                    <a:pt x="728" y="55"/>
                  </a:lnTo>
                  <a:lnTo>
                    <a:pt x="728" y="59"/>
                  </a:lnTo>
                  <a:lnTo>
                    <a:pt x="728" y="67"/>
                  </a:lnTo>
                  <a:lnTo>
                    <a:pt x="728" y="76"/>
                  </a:lnTo>
                  <a:lnTo>
                    <a:pt x="728" y="80"/>
                  </a:lnTo>
                  <a:lnTo>
                    <a:pt x="724" y="84"/>
                  </a:lnTo>
                  <a:lnTo>
                    <a:pt x="724" y="89"/>
                  </a:lnTo>
                  <a:lnTo>
                    <a:pt x="720" y="93"/>
                  </a:lnTo>
                  <a:lnTo>
                    <a:pt x="716" y="93"/>
                  </a:lnTo>
                  <a:lnTo>
                    <a:pt x="711" y="97"/>
                  </a:lnTo>
                  <a:lnTo>
                    <a:pt x="707" y="97"/>
                  </a:lnTo>
                  <a:lnTo>
                    <a:pt x="699" y="101"/>
                  </a:lnTo>
                  <a:lnTo>
                    <a:pt x="694" y="101"/>
                  </a:lnTo>
                  <a:lnTo>
                    <a:pt x="690" y="106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69" y="118"/>
                  </a:lnTo>
                  <a:lnTo>
                    <a:pt x="661" y="127"/>
                  </a:lnTo>
                  <a:lnTo>
                    <a:pt x="652" y="131"/>
                  </a:lnTo>
                  <a:lnTo>
                    <a:pt x="648" y="135"/>
                  </a:lnTo>
                  <a:lnTo>
                    <a:pt x="635" y="148"/>
                  </a:lnTo>
                  <a:lnTo>
                    <a:pt x="635" y="152"/>
                  </a:lnTo>
                  <a:lnTo>
                    <a:pt x="631" y="152"/>
                  </a:lnTo>
                  <a:lnTo>
                    <a:pt x="614" y="165"/>
                  </a:lnTo>
                  <a:lnTo>
                    <a:pt x="610" y="169"/>
                  </a:lnTo>
                  <a:lnTo>
                    <a:pt x="606" y="173"/>
                  </a:lnTo>
                  <a:lnTo>
                    <a:pt x="606" y="178"/>
                  </a:lnTo>
                  <a:lnTo>
                    <a:pt x="606" y="182"/>
                  </a:lnTo>
                  <a:lnTo>
                    <a:pt x="606" y="186"/>
                  </a:lnTo>
                  <a:lnTo>
                    <a:pt x="610" y="190"/>
                  </a:lnTo>
                  <a:lnTo>
                    <a:pt x="614" y="194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27" y="199"/>
                  </a:lnTo>
                  <a:lnTo>
                    <a:pt x="652" y="203"/>
                  </a:lnTo>
                  <a:lnTo>
                    <a:pt x="656" y="203"/>
                  </a:lnTo>
                  <a:lnTo>
                    <a:pt x="661" y="207"/>
                  </a:lnTo>
                  <a:lnTo>
                    <a:pt x="665" y="207"/>
                  </a:lnTo>
                  <a:lnTo>
                    <a:pt x="669" y="211"/>
                  </a:lnTo>
                  <a:lnTo>
                    <a:pt x="673" y="211"/>
                  </a:lnTo>
                  <a:lnTo>
                    <a:pt x="677" y="216"/>
                  </a:lnTo>
                  <a:lnTo>
                    <a:pt x="682" y="220"/>
                  </a:lnTo>
                  <a:lnTo>
                    <a:pt x="686" y="228"/>
                  </a:lnTo>
                  <a:lnTo>
                    <a:pt x="686" y="233"/>
                  </a:lnTo>
                  <a:lnTo>
                    <a:pt x="686" y="237"/>
                  </a:lnTo>
                  <a:lnTo>
                    <a:pt x="690" y="237"/>
                  </a:lnTo>
                  <a:lnTo>
                    <a:pt x="694" y="241"/>
                  </a:lnTo>
                  <a:lnTo>
                    <a:pt x="699" y="241"/>
                  </a:lnTo>
                  <a:lnTo>
                    <a:pt x="707" y="245"/>
                  </a:lnTo>
                  <a:lnTo>
                    <a:pt x="711" y="245"/>
                  </a:lnTo>
                  <a:lnTo>
                    <a:pt x="720" y="250"/>
                  </a:lnTo>
                  <a:lnTo>
                    <a:pt x="724" y="254"/>
                  </a:lnTo>
                  <a:lnTo>
                    <a:pt x="733" y="258"/>
                  </a:lnTo>
                  <a:lnTo>
                    <a:pt x="741" y="266"/>
                  </a:lnTo>
                  <a:lnTo>
                    <a:pt x="749" y="271"/>
                  </a:lnTo>
                  <a:lnTo>
                    <a:pt x="762" y="279"/>
                  </a:lnTo>
                  <a:lnTo>
                    <a:pt x="771" y="288"/>
                  </a:lnTo>
                  <a:lnTo>
                    <a:pt x="775" y="292"/>
                  </a:lnTo>
                  <a:lnTo>
                    <a:pt x="779" y="292"/>
                  </a:lnTo>
                  <a:lnTo>
                    <a:pt x="779" y="296"/>
                  </a:lnTo>
                  <a:lnTo>
                    <a:pt x="783" y="300"/>
                  </a:lnTo>
                  <a:lnTo>
                    <a:pt x="783" y="305"/>
                  </a:lnTo>
                  <a:lnTo>
                    <a:pt x="783" y="309"/>
                  </a:lnTo>
                  <a:lnTo>
                    <a:pt x="779" y="313"/>
                  </a:lnTo>
                  <a:lnTo>
                    <a:pt x="775" y="313"/>
                  </a:lnTo>
                  <a:lnTo>
                    <a:pt x="771" y="317"/>
                  </a:lnTo>
                  <a:lnTo>
                    <a:pt x="766" y="317"/>
                  </a:lnTo>
                  <a:lnTo>
                    <a:pt x="762" y="317"/>
                  </a:lnTo>
                  <a:lnTo>
                    <a:pt x="737" y="322"/>
                  </a:lnTo>
                  <a:lnTo>
                    <a:pt x="728" y="326"/>
                  </a:lnTo>
                  <a:lnTo>
                    <a:pt x="724" y="326"/>
                  </a:lnTo>
                  <a:lnTo>
                    <a:pt x="716" y="326"/>
                  </a:lnTo>
                  <a:lnTo>
                    <a:pt x="703" y="330"/>
                  </a:lnTo>
                  <a:lnTo>
                    <a:pt x="690" y="334"/>
                  </a:lnTo>
                  <a:lnTo>
                    <a:pt x="677" y="338"/>
                  </a:lnTo>
                  <a:lnTo>
                    <a:pt x="661" y="347"/>
                  </a:lnTo>
                  <a:lnTo>
                    <a:pt x="648" y="351"/>
                  </a:lnTo>
                  <a:lnTo>
                    <a:pt x="644" y="355"/>
                  </a:lnTo>
                  <a:lnTo>
                    <a:pt x="639" y="355"/>
                  </a:lnTo>
                  <a:lnTo>
                    <a:pt x="639" y="360"/>
                  </a:lnTo>
                  <a:lnTo>
                    <a:pt x="635" y="360"/>
                  </a:lnTo>
                  <a:lnTo>
                    <a:pt x="631" y="364"/>
                  </a:lnTo>
                  <a:lnTo>
                    <a:pt x="631" y="368"/>
                  </a:lnTo>
                  <a:lnTo>
                    <a:pt x="631" y="372"/>
                  </a:lnTo>
                  <a:lnTo>
                    <a:pt x="631" y="377"/>
                  </a:lnTo>
                  <a:lnTo>
                    <a:pt x="631" y="381"/>
                  </a:lnTo>
                  <a:lnTo>
                    <a:pt x="631" y="389"/>
                  </a:lnTo>
                  <a:lnTo>
                    <a:pt x="631" y="393"/>
                  </a:lnTo>
                  <a:lnTo>
                    <a:pt x="631" y="398"/>
                  </a:lnTo>
                  <a:lnTo>
                    <a:pt x="631" y="402"/>
                  </a:lnTo>
                  <a:lnTo>
                    <a:pt x="627" y="410"/>
                  </a:lnTo>
                  <a:lnTo>
                    <a:pt x="627" y="415"/>
                  </a:lnTo>
                  <a:lnTo>
                    <a:pt x="622" y="423"/>
                  </a:lnTo>
                  <a:lnTo>
                    <a:pt x="614" y="440"/>
                  </a:lnTo>
                  <a:lnTo>
                    <a:pt x="610" y="449"/>
                  </a:lnTo>
                  <a:lnTo>
                    <a:pt x="610" y="457"/>
                  </a:lnTo>
                  <a:lnTo>
                    <a:pt x="610" y="461"/>
                  </a:lnTo>
                  <a:lnTo>
                    <a:pt x="606" y="465"/>
                  </a:lnTo>
                  <a:lnTo>
                    <a:pt x="606" y="470"/>
                  </a:lnTo>
                  <a:lnTo>
                    <a:pt x="606" y="474"/>
                  </a:lnTo>
                  <a:lnTo>
                    <a:pt x="610" y="478"/>
                  </a:lnTo>
                  <a:lnTo>
                    <a:pt x="610" y="482"/>
                  </a:lnTo>
                  <a:lnTo>
                    <a:pt x="610" y="487"/>
                  </a:lnTo>
                  <a:lnTo>
                    <a:pt x="614" y="491"/>
                  </a:lnTo>
                  <a:lnTo>
                    <a:pt x="614" y="495"/>
                  </a:lnTo>
                  <a:lnTo>
                    <a:pt x="627" y="508"/>
                  </a:lnTo>
                  <a:lnTo>
                    <a:pt x="631" y="516"/>
                  </a:lnTo>
                  <a:lnTo>
                    <a:pt x="635" y="520"/>
                  </a:lnTo>
                  <a:lnTo>
                    <a:pt x="635" y="525"/>
                  </a:lnTo>
                  <a:lnTo>
                    <a:pt x="639" y="529"/>
                  </a:lnTo>
                  <a:lnTo>
                    <a:pt x="639" y="533"/>
                  </a:lnTo>
                  <a:lnTo>
                    <a:pt x="639" y="537"/>
                  </a:lnTo>
                  <a:lnTo>
                    <a:pt x="639" y="542"/>
                  </a:lnTo>
                  <a:lnTo>
                    <a:pt x="639" y="546"/>
                  </a:lnTo>
                  <a:lnTo>
                    <a:pt x="639" y="550"/>
                  </a:lnTo>
                  <a:lnTo>
                    <a:pt x="635" y="554"/>
                  </a:lnTo>
                  <a:lnTo>
                    <a:pt x="631" y="563"/>
                  </a:lnTo>
                  <a:lnTo>
                    <a:pt x="627" y="571"/>
                  </a:lnTo>
                  <a:lnTo>
                    <a:pt x="622" y="576"/>
                  </a:lnTo>
                  <a:lnTo>
                    <a:pt x="614" y="588"/>
                  </a:lnTo>
                  <a:lnTo>
                    <a:pt x="606" y="597"/>
                  </a:lnTo>
                  <a:lnTo>
                    <a:pt x="593" y="614"/>
                  </a:lnTo>
                  <a:lnTo>
                    <a:pt x="589" y="618"/>
                  </a:lnTo>
                  <a:lnTo>
                    <a:pt x="567" y="626"/>
                  </a:lnTo>
                  <a:lnTo>
                    <a:pt x="538" y="639"/>
                  </a:lnTo>
                  <a:lnTo>
                    <a:pt x="517" y="652"/>
                  </a:lnTo>
                  <a:lnTo>
                    <a:pt x="495" y="660"/>
                  </a:lnTo>
                  <a:lnTo>
                    <a:pt x="483" y="669"/>
                  </a:lnTo>
                  <a:lnTo>
                    <a:pt x="470" y="677"/>
                  </a:lnTo>
                  <a:lnTo>
                    <a:pt x="453" y="686"/>
                  </a:lnTo>
                  <a:lnTo>
                    <a:pt x="445" y="686"/>
                  </a:lnTo>
                  <a:lnTo>
                    <a:pt x="440" y="690"/>
                  </a:lnTo>
                  <a:lnTo>
                    <a:pt x="436" y="690"/>
                  </a:lnTo>
                  <a:lnTo>
                    <a:pt x="432" y="690"/>
                  </a:lnTo>
                  <a:lnTo>
                    <a:pt x="428" y="686"/>
                  </a:lnTo>
                  <a:lnTo>
                    <a:pt x="423" y="686"/>
                  </a:lnTo>
                  <a:lnTo>
                    <a:pt x="423" y="681"/>
                  </a:lnTo>
                  <a:lnTo>
                    <a:pt x="419" y="681"/>
                  </a:lnTo>
                  <a:lnTo>
                    <a:pt x="415" y="677"/>
                  </a:lnTo>
                  <a:lnTo>
                    <a:pt x="411" y="673"/>
                  </a:lnTo>
                  <a:lnTo>
                    <a:pt x="402" y="660"/>
                  </a:lnTo>
                  <a:lnTo>
                    <a:pt x="398" y="652"/>
                  </a:lnTo>
                  <a:lnTo>
                    <a:pt x="394" y="648"/>
                  </a:lnTo>
                  <a:lnTo>
                    <a:pt x="390" y="648"/>
                  </a:lnTo>
                  <a:lnTo>
                    <a:pt x="390" y="643"/>
                  </a:lnTo>
                  <a:lnTo>
                    <a:pt x="385" y="643"/>
                  </a:lnTo>
                  <a:lnTo>
                    <a:pt x="381" y="639"/>
                  </a:lnTo>
                  <a:lnTo>
                    <a:pt x="373" y="639"/>
                  </a:lnTo>
                  <a:lnTo>
                    <a:pt x="368" y="639"/>
                  </a:lnTo>
                  <a:lnTo>
                    <a:pt x="356" y="643"/>
                  </a:lnTo>
                  <a:lnTo>
                    <a:pt x="352" y="643"/>
                  </a:lnTo>
                  <a:lnTo>
                    <a:pt x="343" y="643"/>
                  </a:lnTo>
                  <a:lnTo>
                    <a:pt x="339" y="643"/>
                  </a:lnTo>
                  <a:lnTo>
                    <a:pt x="330" y="639"/>
                  </a:lnTo>
                  <a:lnTo>
                    <a:pt x="326" y="639"/>
                  </a:lnTo>
                  <a:lnTo>
                    <a:pt x="322" y="635"/>
                  </a:lnTo>
                  <a:lnTo>
                    <a:pt x="313" y="631"/>
                  </a:lnTo>
                  <a:lnTo>
                    <a:pt x="288" y="614"/>
                  </a:lnTo>
                  <a:lnTo>
                    <a:pt x="280" y="609"/>
                  </a:lnTo>
                  <a:lnTo>
                    <a:pt x="275" y="605"/>
                  </a:lnTo>
                  <a:lnTo>
                    <a:pt x="267" y="605"/>
                  </a:lnTo>
                  <a:lnTo>
                    <a:pt x="263" y="601"/>
                  </a:lnTo>
                  <a:lnTo>
                    <a:pt x="254" y="601"/>
                  </a:lnTo>
                  <a:lnTo>
                    <a:pt x="250" y="601"/>
                  </a:lnTo>
                  <a:lnTo>
                    <a:pt x="246" y="601"/>
                  </a:lnTo>
                  <a:lnTo>
                    <a:pt x="241" y="597"/>
                  </a:lnTo>
                  <a:lnTo>
                    <a:pt x="237" y="597"/>
                  </a:lnTo>
                  <a:lnTo>
                    <a:pt x="233" y="592"/>
                  </a:lnTo>
                  <a:lnTo>
                    <a:pt x="225" y="588"/>
                  </a:lnTo>
                  <a:lnTo>
                    <a:pt x="216" y="588"/>
                  </a:lnTo>
                  <a:lnTo>
                    <a:pt x="212" y="584"/>
                  </a:lnTo>
                  <a:lnTo>
                    <a:pt x="203" y="576"/>
                  </a:lnTo>
                  <a:lnTo>
                    <a:pt x="191" y="567"/>
                  </a:lnTo>
                  <a:lnTo>
                    <a:pt x="182" y="559"/>
                  </a:lnTo>
                  <a:lnTo>
                    <a:pt x="157" y="537"/>
                  </a:lnTo>
                  <a:lnTo>
                    <a:pt x="148" y="533"/>
                  </a:lnTo>
                  <a:lnTo>
                    <a:pt x="144" y="525"/>
                  </a:lnTo>
                  <a:lnTo>
                    <a:pt x="136" y="520"/>
                  </a:lnTo>
                  <a:lnTo>
                    <a:pt x="131" y="516"/>
                  </a:lnTo>
                  <a:lnTo>
                    <a:pt x="127" y="508"/>
                  </a:lnTo>
                  <a:lnTo>
                    <a:pt x="123" y="499"/>
                  </a:lnTo>
                  <a:lnTo>
                    <a:pt x="114" y="491"/>
                  </a:lnTo>
                  <a:lnTo>
                    <a:pt x="102" y="470"/>
                  </a:lnTo>
                  <a:lnTo>
                    <a:pt x="98" y="465"/>
                  </a:lnTo>
                  <a:lnTo>
                    <a:pt x="93" y="461"/>
                  </a:lnTo>
                  <a:lnTo>
                    <a:pt x="89" y="453"/>
                  </a:lnTo>
                  <a:lnTo>
                    <a:pt x="76" y="440"/>
                  </a:lnTo>
                  <a:lnTo>
                    <a:pt x="68" y="436"/>
                  </a:lnTo>
                  <a:lnTo>
                    <a:pt x="68" y="432"/>
                  </a:lnTo>
                  <a:lnTo>
                    <a:pt x="64" y="432"/>
                  </a:lnTo>
                  <a:lnTo>
                    <a:pt x="64" y="427"/>
                  </a:lnTo>
                  <a:lnTo>
                    <a:pt x="59" y="423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5" y="402"/>
                  </a:lnTo>
                  <a:lnTo>
                    <a:pt x="51" y="402"/>
                  </a:lnTo>
                  <a:lnTo>
                    <a:pt x="47" y="393"/>
                  </a:lnTo>
                  <a:lnTo>
                    <a:pt x="47" y="389"/>
                  </a:lnTo>
                  <a:lnTo>
                    <a:pt x="42" y="385"/>
                  </a:lnTo>
                  <a:lnTo>
                    <a:pt x="30" y="364"/>
                  </a:lnTo>
                  <a:lnTo>
                    <a:pt x="21" y="351"/>
                  </a:lnTo>
                  <a:lnTo>
                    <a:pt x="21" y="347"/>
                  </a:lnTo>
                  <a:lnTo>
                    <a:pt x="13" y="338"/>
                  </a:lnTo>
                  <a:lnTo>
                    <a:pt x="4" y="326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3" name="Freeform 49"/>
            <p:cNvSpPr>
              <a:spLocks/>
            </p:cNvSpPr>
            <p:nvPr/>
          </p:nvSpPr>
          <p:spPr bwMode="auto">
            <a:xfrm>
              <a:off x="3395836" y="3110594"/>
              <a:ext cx="56277" cy="71753"/>
            </a:xfrm>
            <a:custGeom>
              <a:avLst/>
              <a:gdLst>
                <a:gd name="T0" fmla="*/ 0 w 178"/>
                <a:gd name="T1" fmla="*/ 51 h 229"/>
                <a:gd name="T2" fmla="*/ 4 w 178"/>
                <a:gd name="T3" fmla="*/ 42 h 229"/>
                <a:gd name="T4" fmla="*/ 13 w 178"/>
                <a:gd name="T5" fmla="*/ 34 h 229"/>
                <a:gd name="T6" fmla="*/ 21 w 178"/>
                <a:gd name="T7" fmla="*/ 25 h 229"/>
                <a:gd name="T8" fmla="*/ 34 w 178"/>
                <a:gd name="T9" fmla="*/ 9 h 229"/>
                <a:gd name="T10" fmla="*/ 38 w 178"/>
                <a:gd name="T11" fmla="*/ 0 h 229"/>
                <a:gd name="T12" fmla="*/ 42 w 178"/>
                <a:gd name="T13" fmla="*/ 4 h 229"/>
                <a:gd name="T14" fmla="*/ 51 w 178"/>
                <a:gd name="T15" fmla="*/ 9 h 229"/>
                <a:gd name="T16" fmla="*/ 63 w 178"/>
                <a:gd name="T17" fmla="*/ 30 h 229"/>
                <a:gd name="T18" fmla="*/ 72 w 178"/>
                <a:gd name="T19" fmla="*/ 38 h 229"/>
                <a:gd name="T20" fmla="*/ 80 w 178"/>
                <a:gd name="T21" fmla="*/ 42 h 229"/>
                <a:gd name="T22" fmla="*/ 89 w 178"/>
                <a:gd name="T23" fmla="*/ 42 h 229"/>
                <a:gd name="T24" fmla="*/ 97 w 178"/>
                <a:gd name="T25" fmla="*/ 42 h 229"/>
                <a:gd name="T26" fmla="*/ 102 w 178"/>
                <a:gd name="T27" fmla="*/ 38 h 229"/>
                <a:gd name="T28" fmla="*/ 118 w 178"/>
                <a:gd name="T29" fmla="*/ 25 h 229"/>
                <a:gd name="T30" fmla="*/ 127 w 178"/>
                <a:gd name="T31" fmla="*/ 21 h 229"/>
                <a:gd name="T32" fmla="*/ 135 w 178"/>
                <a:gd name="T33" fmla="*/ 21 h 229"/>
                <a:gd name="T34" fmla="*/ 140 w 178"/>
                <a:gd name="T35" fmla="*/ 25 h 229"/>
                <a:gd name="T36" fmla="*/ 148 w 178"/>
                <a:gd name="T37" fmla="*/ 30 h 229"/>
                <a:gd name="T38" fmla="*/ 157 w 178"/>
                <a:gd name="T39" fmla="*/ 30 h 229"/>
                <a:gd name="T40" fmla="*/ 165 w 178"/>
                <a:gd name="T41" fmla="*/ 30 h 229"/>
                <a:gd name="T42" fmla="*/ 169 w 178"/>
                <a:gd name="T43" fmla="*/ 25 h 229"/>
                <a:gd name="T44" fmla="*/ 174 w 178"/>
                <a:gd name="T45" fmla="*/ 34 h 229"/>
                <a:gd name="T46" fmla="*/ 174 w 178"/>
                <a:gd name="T47" fmla="*/ 42 h 229"/>
                <a:gd name="T48" fmla="*/ 178 w 178"/>
                <a:gd name="T49" fmla="*/ 55 h 229"/>
                <a:gd name="T50" fmla="*/ 178 w 178"/>
                <a:gd name="T51" fmla="*/ 64 h 229"/>
                <a:gd name="T52" fmla="*/ 169 w 178"/>
                <a:gd name="T53" fmla="*/ 85 h 229"/>
                <a:gd name="T54" fmla="*/ 169 w 178"/>
                <a:gd name="T55" fmla="*/ 93 h 229"/>
                <a:gd name="T56" fmla="*/ 169 w 178"/>
                <a:gd name="T57" fmla="*/ 102 h 229"/>
                <a:gd name="T58" fmla="*/ 169 w 178"/>
                <a:gd name="T59" fmla="*/ 123 h 229"/>
                <a:gd name="T60" fmla="*/ 178 w 178"/>
                <a:gd name="T61" fmla="*/ 186 h 229"/>
                <a:gd name="T62" fmla="*/ 178 w 178"/>
                <a:gd name="T63" fmla="*/ 199 h 229"/>
                <a:gd name="T64" fmla="*/ 178 w 178"/>
                <a:gd name="T65" fmla="*/ 208 h 229"/>
                <a:gd name="T66" fmla="*/ 174 w 178"/>
                <a:gd name="T67" fmla="*/ 216 h 229"/>
                <a:gd name="T68" fmla="*/ 169 w 178"/>
                <a:gd name="T69" fmla="*/ 220 h 229"/>
                <a:gd name="T70" fmla="*/ 161 w 178"/>
                <a:gd name="T71" fmla="*/ 224 h 229"/>
                <a:gd name="T72" fmla="*/ 148 w 178"/>
                <a:gd name="T73" fmla="*/ 224 h 229"/>
                <a:gd name="T74" fmla="*/ 127 w 178"/>
                <a:gd name="T75" fmla="*/ 224 h 229"/>
                <a:gd name="T76" fmla="*/ 123 w 178"/>
                <a:gd name="T77" fmla="*/ 224 h 229"/>
                <a:gd name="T78" fmla="*/ 114 w 178"/>
                <a:gd name="T79" fmla="*/ 212 h 229"/>
                <a:gd name="T80" fmla="*/ 106 w 178"/>
                <a:gd name="T81" fmla="*/ 195 h 229"/>
                <a:gd name="T82" fmla="*/ 97 w 178"/>
                <a:gd name="T83" fmla="*/ 186 h 229"/>
                <a:gd name="T84" fmla="*/ 93 w 178"/>
                <a:gd name="T85" fmla="*/ 178 h 229"/>
                <a:gd name="T86" fmla="*/ 89 w 178"/>
                <a:gd name="T87" fmla="*/ 165 h 229"/>
                <a:gd name="T88" fmla="*/ 85 w 178"/>
                <a:gd name="T89" fmla="*/ 161 h 229"/>
                <a:gd name="T90" fmla="*/ 80 w 178"/>
                <a:gd name="T91" fmla="*/ 157 h 229"/>
                <a:gd name="T92" fmla="*/ 76 w 178"/>
                <a:gd name="T93" fmla="*/ 152 h 229"/>
                <a:gd name="T94" fmla="*/ 68 w 178"/>
                <a:gd name="T95" fmla="*/ 152 h 229"/>
                <a:gd name="T96" fmla="*/ 51 w 178"/>
                <a:gd name="T97" fmla="*/ 148 h 229"/>
                <a:gd name="T98" fmla="*/ 42 w 178"/>
                <a:gd name="T99" fmla="*/ 144 h 229"/>
                <a:gd name="T100" fmla="*/ 30 w 178"/>
                <a:gd name="T101" fmla="*/ 136 h 229"/>
                <a:gd name="T102" fmla="*/ 25 w 178"/>
                <a:gd name="T103" fmla="*/ 127 h 229"/>
                <a:gd name="T104" fmla="*/ 21 w 178"/>
                <a:gd name="T105" fmla="*/ 114 h 229"/>
                <a:gd name="T106" fmla="*/ 21 w 178"/>
                <a:gd name="T107" fmla="*/ 106 h 229"/>
                <a:gd name="T108" fmla="*/ 13 w 178"/>
                <a:gd name="T109" fmla="*/ 97 h 229"/>
                <a:gd name="T110" fmla="*/ 8 w 178"/>
                <a:gd name="T111" fmla="*/ 89 h 229"/>
                <a:gd name="T112" fmla="*/ 8 w 178"/>
                <a:gd name="T113" fmla="*/ 68 h 229"/>
                <a:gd name="T114" fmla="*/ 4 w 178"/>
                <a:gd name="T115" fmla="*/ 59 h 229"/>
                <a:gd name="T116" fmla="*/ 0 w 178"/>
                <a:gd name="T117" fmla="*/ 5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" h="229">
                  <a:moveTo>
                    <a:pt x="0" y="55"/>
                  </a:moveTo>
                  <a:lnTo>
                    <a:pt x="0" y="51"/>
                  </a:lnTo>
                  <a:lnTo>
                    <a:pt x="4" y="47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3" y="34"/>
                  </a:lnTo>
                  <a:lnTo>
                    <a:pt x="17" y="30"/>
                  </a:lnTo>
                  <a:lnTo>
                    <a:pt x="21" y="25"/>
                  </a:lnTo>
                  <a:lnTo>
                    <a:pt x="30" y="13"/>
                  </a:lnTo>
                  <a:lnTo>
                    <a:pt x="34" y="9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51" y="9"/>
                  </a:lnTo>
                  <a:lnTo>
                    <a:pt x="59" y="25"/>
                  </a:lnTo>
                  <a:lnTo>
                    <a:pt x="63" y="30"/>
                  </a:lnTo>
                  <a:lnTo>
                    <a:pt x="68" y="34"/>
                  </a:lnTo>
                  <a:lnTo>
                    <a:pt x="72" y="38"/>
                  </a:lnTo>
                  <a:lnTo>
                    <a:pt x="76" y="38"/>
                  </a:lnTo>
                  <a:lnTo>
                    <a:pt x="80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3" y="42"/>
                  </a:lnTo>
                  <a:lnTo>
                    <a:pt x="97" y="42"/>
                  </a:lnTo>
                  <a:lnTo>
                    <a:pt x="97" y="38"/>
                  </a:lnTo>
                  <a:lnTo>
                    <a:pt x="102" y="38"/>
                  </a:lnTo>
                  <a:lnTo>
                    <a:pt x="114" y="30"/>
                  </a:lnTo>
                  <a:lnTo>
                    <a:pt x="118" y="25"/>
                  </a:lnTo>
                  <a:lnTo>
                    <a:pt x="123" y="25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5" y="21"/>
                  </a:lnTo>
                  <a:lnTo>
                    <a:pt x="135" y="25"/>
                  </a:lnTo>
                  <a:lnTo>
                    <a:pt x="140" y="25"/>
                  </a:lnTo>
                  <a:lnTo>
                    <a:pt x="144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7" y="30"/>
                  </a:lnTo>
                  <a:lnTo>
                    <a:pt x="161" y="30"/>
                  </a:lnTo>
                  <a:lnTo>
                    <a:pt x="165" y="30"/>
                  </a:lnTo>
                  <a:lnTo>
                    <a:pt x="165" y="25"/>
                  </a:lnTo>
                  <a:lnTo>
                    <a:pt x="169" y="25"/>
                  </a:lnTo>
                  <a:lnTo>
                    <a:pt x="169" y="30"/>
                  </a:lnTo>
                  <a:lnTo>
                    <a:pt x="174" y="34"/>
                  </a:lnTo>
                  <a:lnTo>
                    <a:pt x="174" y="38"/>
                  </a:lnTo>
                  <a:lnTo>
                    <a:pt x="174" y="42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78" y="64"/>
                  </a:lnTo>
                  <a:lnTo>
                    <a:pt x="174" y="72"/>
                  </a:lnTo>
                  <a:lnTo>
                    <a:pt x="169" y="85"/>
                  </a:lnTo>
                  <a:lnTo>
                    <a:pt x="169" y="89"/>
                  </a:lnTo>
                  <a:lnTo>
                    <a:pt x="169" y="93"/>
                  </a:lnTo>
                  <a:lnTo>
                    <a:pt x="169" y="97"/>
                  </a:lnTo>
                  <a:lnTo>
                    <a:pt x="169" y="102"/>
                  </a:lnTo>
                  <a:lnTo>
                    <a:pt x="169" y="110"/>
                  </a:lnTo>
                  <a:lnTo>
                    <a:pt x="169" y="123"/>
                  </a:lnTo>
                  <a:lnTo>
                    <a:pt x="178" y="174"/>
                  </a:lnTo>
                  <a:lnTo>
                    <a:pt x="178" y="186"/>
                  </a:lnTo>
                  <a:lnTo>
                    <a:pt x="178" y="195"/>
                  </a:lnTo>
                  <a:lnTo>
                    <a:pt x="178" y="199"/>
                  </a:lnTo>
                  <a:lnTo>
                    <a:pt x="178" y="203"/>
                  </a:lnTo>
                  <a:lnTo>
                    <a:pt x="178" y="208"/>
                  </a:lnTo>
                  <a:lnTo>
                    <a:pt x="178" y="212"/>
                  </a:lnTo>
                  <a:lnTo>
                    <a:pt x="174" y="216"/>
                  </a:lnTo>
                  <a:lnTo>
                    <a:pt x="174" y="220"/>
                  </a:lnTo>
                  <a:lnTo>
                    <a:pt x="169" y="220"/>
                  </a:lnTo>
                  <a:lnTo>
                    <a:pt x="165" y="220"/>
                  </a:lnTo>
                  <a:lnTo>
                    <a:pt x="161" y="224"/>
                  </a:lnTo>
                  <a:lnTo>
                    <a:pt x="157" y="224"/>
                  </a:lnTo>
                  <a:lnTo>
                    <a:pt x="148" y="224"/>
                  </a:lnTo>
                  <a:lnTo>
                    <a:pt x="140" y="224"/>
                  </a:lnTo>
                  <a:lnTo>
                    <a:pt x="127" y="224"/>
                  </a:lnTo>
                  <a:lnTo>
                    <a:pt x="123" y="229"/>
                  </a:lnTo>
                  <a:lnTo>
                    <a:pt x="123" y="224"/>
                  </a:lnTo>
                  <a:lnTo>
                    <a:pt x="118" y="216"/>
                  </a:lnTo>
                  <a:lnTo>
                    <a:pt x="114" y="212"/>
                  </a:lnTo>
                  <a:lnTo>
                    <a:pt x="110" y="203"/>
                  </a:lnTo>
                  <a:lnTo>
                    <a:pt x="106" y="195"/>
                  </a:lnTo>
                  <a:lnTo>
                    <a:pt x="102" y="195"/>
                  </a:lnTo>
                  <a:lnTo>
                    <a:pt x="97" y="186"/>
                  </a:lnTo>
                  <a:lnTo>
                    <a:pt x="93" y="182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65"/>
                  </a:lnTo>
                  <a:lnTo>
                    <a:pt x="85" y="165"/>
                  </a:lnTo>
                  <a:lnTo>
                    <a:pt x="85" y="161"/>
                  </a:lnTo>
                  <a:lnTo>
                    <a:pt x="85" y="157"/>
                  </a:lnTo>
                  <a:lnTo>
                    <a:pt x="80" y="157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55" y="148"/>
                  </a:lnTo>
                  <a:lnTo>
                    <a:pt x="51" y="148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8" y="140"/>
                  </a:lnTo>
                  <a:lnTo>
                    <a:pt x="30" y="136"/>
                  </a:lnTo>
                  <a:lnTo>
                    <a:pt x="25" y="131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21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17" y="102"/>
                  </a:lnTo>
                  <a:lnTo>
                    <a:pt x="13" y="97"/>
                  </a:lnTo>
                  <a:lnTo>
                    <a:pt x="13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4" name="Freeform 50"/>
            <p:cNvSpPr>
              <a:spLocks/>
            </p:cNvSpPr>
            <p:nvPr/>
          </p:nvSpPr>
          <p:spPr bwMode="auto">
            <a:xfrm>
              <a:off x="3045513" y="4825627"/>
              <a:ext cx="136471" cy="236362"/>
            </a:xfrm>
            <a:custGeom>
              <a:avLst/>
              <a:gdLst>
                <a:gd name="T0" fmla="*/ 25 w 432"/>
                <a:gd name="T1" fmla="*/ 385 h 745"/>
                <a:gd name="T2" fmla="*/ 47 w 432"/>
                <a:gd name="T3" fmla="*/ 377 h 745"/>
                <a:gd name="T4" fmla="*/ 42 w 432"/>
                <a:gd name="T5" fmla="*/ 317 h 745"/>
                <a:gd name="T6" fmla="*/ 34 w 432"/>
                <a:gd name="T7" fmla="*/ 309 h 745"/>
                <a:gd name="T8" fmla="*/ 72 w 432"/>
                <a:gd name="T9" fmla="*/ 288 h 745"/>
                <a:gd name="T10" fmla="*/ 119 w 432"/>
                <a:gd name="T11" fmla="*/ 262 h 745"/>
                <a:gd name="T12" fmla="*/ 119 w 432"/>
                <a:gd name="T13" fmla="*/ 233 h 745"/>
                <a:gd name="T14" fmla="*/ 93 w 432"/>
                <a:gd name="T15" fmla="*/ 165 h 745"/>
                <a:gd name="T16" fmla="*/ 76 w 432"/>
                <a:gd name="T17" fmla="*/ 114 h 745"/>
                <a:gd name="T18" fmla="*/ 85 w 432"/>
                <a:gd name="T19" fmla="*/ 80 h 745"/>
                <a:gd name="T20" fmla="*/ 102 w 432"/>
                <a:gd name="T21" fmla="*/ 55 h 745"/>
                <a:gd name="T22" fmla="*/ 165 w 432"/>
                <a:gd name="T23" fmla="*/ 12 h 745"/>
                <a:gd name="T24" fmla="*/ 199 w 432"/>
                <a:gd name="T25" fmla="*/ 4 h 745"/>
                <a:gd name="T26" fmla="*/ 203 w 432"/>
                <a:gd name="T27" fmla="*/ 29 h 745"/>
                <a:gd name="T28" fmla="*/ 207 w 432"/>
                <a:gd name="T29" fmla="*/ 106 h 745"/>
                <a:gd name="T30" fmla="*/ 220 w 432"/>
                <a:gd name="T31" fmla="*/ 135 h 745"/>
                <a:gd name="T32" fmla="*/ 246 w 432"/>
                <a:gd name="T33" fmla="*/ 140 h 745"/>
                <a:gd name="T34" fmla="*/ 296 w 432"/>
                <a:gd name="T35" fmla="*/ 127 h 745"/>
                <a:gd name="T36" fmla="*/ 326 w 432"/>
                <a:gd name="T37" fmla="*/ 110 h 745"/>
                <a:gd name="T38" fmla="*/ 347 w 432"/>
                <a:gd name="T39" fmla="*/ 114 h 745"/>
                <a:gd name="T40" fmla="*/ 326 w 432"/>
                <a:gd name="T41" fmla="*/ 140 h 745"/>
                <a:gd name="T42" fmla="*/ 301 w 432"/>
                <a:gd name="T43" fmla="*/ 173 h 745"/>
                <a:gd name="T44" fmla="*/ 296 w 432"/>
                <a:gd name="T45" fmla="*/ 199 h 745"/>
                <a:gd name="T46" fmla="*/ 318 w 432"/>
                <a:gd name="T47" fmla="*/ 207 h 745"/>
                <a:gd name="T48" fmla="*/ 415 w 432"/>
                <a:gd name="T49" fmla="*/ 195 h 745"/>
                <a:gd name="T50" fmla="*/ 398 w 432"/>
                <a:gd name="T51" fmla="*/ 245 h 745"/>
                <a:gd name="T52" fmla="*/ 364 w 432"/>
                <a:gd name="T53" fmla="*/ 300 h 745"/>
                <a:gd name="T54" fmla="*/ 326 w 432"/>
                <a:gd name="T55" fmla="*/ 347 h 745"/>
                <a:gd name="T56" fmla="*/ 318 w 432"/>
                <a:gd name="T57" fmla="*/ 377 h 745"/>
                <a:gd name="T58" fmla="*/ 339 w 432"/>
                <a:gd name="T59" fmla="*/ 398 h 745"/>
                <a:gd name="T60" fmla="*/ 368 w 432"/>
                <a:gd name="T61" fmla="*/ 423 h 745"/>
                <a:gd name="T62" fmla="*/ 381 w 432"/>
                <a:gd name="T63" fmla="*/ 466 h 745"/>
                <a:gd name="T64" fmla="*/ 389 w 432"/>
                <a:gd name="T65" fmla="*/ 491 h 745"/>
                <a:gd name="T66" fmla="*/ 398 w 432"/>
                <a:gd name="T67" fmla="*/ 525 h 745"/>
                <a:gd name="T68" fmla="*/ 398 w 432"/>
                <a:gd name="T69" fmla="*/ 584 h 745"/>
                <a:gd name="T70" fmla="*/ 411 w 432"/>
                <a:gd name="T71" fmla="*/ 601 h 745"/>
                <a:gd name="T72" fmla="*/ 398 w 432"/>
                <a:gd name="T73" fmla="*/ 643 h 745"/>
                <a:gd name="T74" fmla="*/ 398 w 432"/>
                <a:gd name="T75" fmla="*/ 711 h 745"/>
                <a:gd name="T76" fmla="*/ 394 w 432"/>
                <a:gd name="T77" fmla="*/ 745 h 745"/>
                <a:gd name="T78" fmla="*/ 343 w 432"/>
                <a:gd name="T79" fmla="*/ 745 h 745"/>
                <a:gd name="T80" fmla="*/ 296 w 432"/>
                <a:gd name="T81" fmla="*/ 745 h 745"/>
                <a:gd name="T82" fmla="*/ 271 w 432"/>
                <a:gd name="T83" fmla="*/ 732 h 745"/>
                <a:gd name="T84" fmla="*/ 241 w 432"/>
                <a:gd name="T85" fmla="*/ 694 h 745"/>
                <a:gd name="T86" fmla="*/ 229 w 432"/>
                <a:gd name="T87" fmla="*/ 677 h 745"/>
                <a:gd name="T88" fmla="*/ 191 w 432"/>
                <a:gd name="T89" fmla="*/ 652 h 745"/>
                <a:gd name="T90" fmla="*/ 165 w 432"/>
                <a:gd name="T91" fmla="*/ 648 h 745"/>
                <a:gd name="T92" fmla="*/ 119 w 432"/>
                <a:gd name="T93" fmla="*/ 669 h 745"/>
                <a:gd name="T94" fmla="*/ 97 w 432"/>
                <a:gd name="T95" fmla="*/ 656 h 745"/>
                <a:gd name="T96" fmla="*/ 110 w 432"/>
                <a:gd name="T97" fmla="*/ 605 h 745"/>
                <a:gd name="T98" fmla="*/ 127 w 432"/>
                <a:gd name="T99" fmla="*/ 567 h 745"/>
                <a:gd name="T100" fmla="*/ 123 w 432"/>
                <a:gd name="T101" fmla="*/ 542 h 745"/>
                <a:gd name="T102" fmla="*/ 93 w 432"/>
                <a:gd name="T103" fmla="*/ 516 h 745"/>
                <a:gd name="T104" fmla="*/ 64 w 432"/>
                <a:gd name="T105" fmla="*/ 499 h 745"/>
                <a:gd name="T106" fmla="*/ 42 w 432"/>
                <a:gd name="T107" fmla="*/ 444 h 745"/>
                <a:gd name="T108" fmla="*/ 8 w 432"/>
                <a:gd name="T109" fmla="*/ 423 h 745"/>
                <a:gd name="T110" fmla="*/ 0 w 432"/>
                <a:gd name="T111" fmla="*/ 39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745">
                  <a:moveTo>
                    <a:pt x="0" y="389"/>
                  </a:moveTo>
                  <a:lnTo>
                    <a:pt x="0" y="385"/>
                  </a:lnTo>
                  <a:lnTo>
                    <a:pt x="8" y="385"/>
                  </a:lnTo>
                  <a:lnTo>
                    <a:pt x="13" y="385"/>
                  </a:lnTo>
                  <a:lnTo>
                    <a:pt x="17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8" y="385"/>
                  </a:lnTo>
                  <a:lnTo>
                    <a:pt x="42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47" y="368"/>
                  </a:lnTo>
                  <a:lnTo>
                    <a:pt x="47" y="364"/>
                  </a:lnTo>
                  <a:lnTo>
                    <a:pt x="42" y="330"/>
                  </a:lnTo>
                  <a:lnTo>
                    <a:pt x="42" y="322"/>
                  </a:lnTo>
                  <a:lnTo>
                    <a:pt x="42" y="317"/>
                  </a:lnTo>
                  <a:lnTo>
                    <a:pt x="42" y="313"/>
                  </a:lnTo>
                  <a:lnTo>
                    <a:pt x="38" y="313"/>
                  </a:lnTo>
                  <a:lnTo>
                    <a:pt x="34" y="313"/>
                  </a:lnTo>
                  <a:lnTo>
                    <a:pt x="25" y="317"/>
                  </a:lnTo>
                  <a:lnTo>
                    <a:pt x="30" y="313"/>
                  </a:lnTo>
                  <a:lnTo>
                    <a:pt x="34" y="309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51" y="296"/>
                  </a:lnTo>
                  <a:lnTo>
                    <a:pt x="59" y="296"/>
                  </a:lnTo>
                  <a:lnTo>
                    <a:pt x="64" y="292"/>
                  </a:lnTo>
                  <a:lnTo>
                    <a:pt x="72" y="288"/>
                  </a:lnTo>
                  <a:lnTo>
                    <a:pt x="97" y="275"/>
                  </a:lnTo>
                  <a:lnTo>
                    <a:pt x="102" y="275"/>
                  </a:lnTo>
                  <a:lnTo>
                    <a:pt x="106" y="271"/>
                  </a:lnTo>
                  <a:lnTo>
                    <a:pt x="110" y="267"/>
                  </a:lnTo>
                  <a:lnTo>
                    <a:pt x="114" y="262"/>
                  </a:lnTo>
                  <a:lnTo>
                    <a:pt x="119" y="262"/>
                  </a:lnTo>
                  <a:lnTo>
                    <a:pt x="119" y="258"/>
                  </a:lnTo>
                  <a:lnTo>
                    <a:pt x="123" y="254"/>
                  </a:lnTo>
                  <a:lnTo>
                    <a:pt x="123" y="250"/>
                  </a:lnTo>
                  <a:lnTo>
                    <a:pt x="123" y="245"/>
                  </a:lnTo>
                  <a:lnTo>
                    <a:pt x="123" y="241"/>
                  </a:lnTo>
                  <a:lnTo>
                    <a:pt x="119" y="233"/>
                  </a:lnTo>
                  <a:lnTo>
                    <a:pt x="119" y="228"/>
                  </a:lnTo>
                  <a:lnTo>
                    <a:pt x="114" y="220"/>
                  </a:lnTo>
                  <a:lnTo>
                    <a:pt x="114" y="211"/>
                  </a:lnTo>
                  <a:lnTo>
                    <a:pt x="106" y="203"/>
                  </a:lnTo>
                  <a:lnTo>
                    <a:pt x="97" y="178"/>
                  </a:lnTo>
                  <a:lnTo>
                    <a:pt x="93" y="165"/>
                  </a:lnTo>
                  <a:lnTo>
                    <a:pt x="85" y="144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76" y="127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80" y="93"/>
                  </a:lnTo>
                  <a:lnTo>
                    <a:pt x="80" y="84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9" y="72"/>
                  </a:lnTo>
                  <a:lnTo>
                    <a:pt x="93" y="68"/>
                  </a:lnTo>
                  <a:lnTo>
                    <a:pt x="97" y="59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7" y="34"/>
                  </a:lnTo>
                  <a:lnTo>
                    <a:pt x="144" y="25"/>
                  </a:lnTo>
                  <a:lnTo>
                    <a:pt x="152" y="21"/>
                  </a:lnTo>
                  <a:lnTo>
                    <a:pt x="165" y="12"/>
                  </a:lnTo>
                  <a:lnTo>
                    <a:pt x="174" y="8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4"/>
                  </a:lnTo>
                  <a:lnTo>
                    <a:pt x="203" y="4"/>
                  </a:lnTo>
                  <a:lnTo>
                    <a:pt x="203" y="8"/>
                  </a:lnTo>
                  <a:lnTo>
                    <a:pt x="203" y="12"/>
                  </a:lnTo>
                  <a:lnTo>
                    <a:pt x="203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42"/>
                  </a:lnTo>
                  <a:lnTo>
                    <a:pt x="203" y="72"/>
                  </a:lnTo>
                  <a:lnTo>
                    <a:pt x="203" y="84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6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23"/>
                  </a:lnTo>
                  <a:lnTo>
                    <a:pt x="212" y="127"/>
                  </a:lnTo>
                  <a:lnTo>
                    <a:pt x="216" y="131"/>
                  </a:lnTo>
                  <a:lnTo>
                    <a:pt x="220" y="135"/>
                  </a:lnTo>
                  <a:lnTo>
                    <a:pt x="224" y="135"/>
                  </a:lnTo>
                  <a:lnTo>
                    <a:pt x="229" y="135"/>
                  </a:lnTo>
                  <a:lnTo>
                    <a:pt x="233" y="140"/>
                  </a:lnTo>
                  <a:lnTo>
                    <a:pt x="237" y="140"/>
                  </a:lnTo>
                  <a:lnTo>
                    <a:pt x="241" y="140"/>
                  </a:lnTo>
                  <a:lnTo>
                    <a:pt x="246" y="140"/>
                  </a:lnTo>
                  <a:lnTo>
                    <a:pt x="254" y="135"/>
                  </a:lnTo>
                  <a:lnTo>
                    <a:pt x="258" y="135"/>
                  </a:lnTo>
                  <a:lnTo>
                    <a:pt x="271" y="131"/>
                  </a:lnTo>
                  <a:lnTo>
                    <a:pt x="284" y="131"/>
                  </a:lnTo>
                  <a:lnTo>
                    <a:pt x="288" y="127"/>
                  </a:lnTo>
                  <a:lnTo>
                    <a:pt x="296" y="127"/>
                  </a:lnTo>
                  <a:lnTo>
                    <a:pt x="301" y="127"/>
                  </a:lnTo>
                  <a:lnTo>
                    <a:pt x="305" y="127"/>
                  </a:lnTo>
                  <a:lnTo>
                    <a:pt x="309" y="123"/>
                  </a:lnTo>
                  <a:lnTo>
                    <a:pt x="318" y="114"/>
                  </a:lnTo>
                  <a:lnTo>
                    <a:pt x="322" y="114"/>
                  </a:lnTo>
                  <a:lnTo>
                    <a:pt x="326" y="110"/>
                  </a:lnTo>
                  <a:lnTo>
                    <a:pt x="330" y="110"/>
                  </a:lnTo>
                  <a:lnTo>
                    <a:pt x="334" y="110"/>
                  </a:lnTo>
                  <a:lnTo>
                    <a:pt x="339" y="110"/>
                  </a:lnTo>
                  <a:lnTo>
                    <a:pt x="343" y="110"/>
                  </a:lnTo>
                  <a:lnTo>
                    <a:pt x="347" y="110"/>
                  </a:lnTo>
                  <a:lnTo>
                    <a:pt x="347" y="114"/>
                  </a:lnTo>
                  <a:lnTo>
                    <a:pt x="347" y="118"/>
                  </a:lnTo>
                  <a:lnTo>
                    <a:pt x="343" y="123"/>
                  </a:lnTo>
                  <a:lnTo>
                    <a:pt x="343" y="127"/>
                  </a:lnTo>
                  <a:lnTo>
                    <a:pt x="339" y="127"/>
                  </a:lnTo>
                  <a:lnTo>
                    <a:pt x="339" y="131"/>
                  </a:lnTo>
                  <a:lnTo>
                    <a:pt x="326" y="140"/>
                  </a:lnTo>
                  <a:lnTo>
                    <a:pt x="322" y="144"/>
                  </a:lnTo>
                  <a:lnTo>
                    <a:pt x="318" y="148"/>
                  </a:lnTo>
                  <a:lnTo>
                    <a:pt x="318" y="152"/>
                  </a:lnTo>
                  <a:lnTo>
                    <a:pt x="305" y="161"/>
                  </a:lnTo>
                  <a:lnTo>
                    <a:pt x="305" y="169"/>
                  </a:lnTo>
                  <a:lnTo>
                    <a:pt x="301" y="173"/>
                  </a:lnTo>
                  <a:lnTo>
                    <a:pt x="296" y="178"/>
                  </a:lnTo>
                  <a:lnTo>
                    <a:pt x="296" y="182"/>
                  </a:lnTo>
                  <a:lnTo>
                    <a:pt x="292" y="186"/>
                  </a:lnTo>
                  <a:lnTo>
                    <a:pt x="292" y="190"/>
                  </a:lnTo>
                  <a:lnTo>
                    <a:pt x="292" y="195"/>
                  </a:lnTo>
                  <a:lnTo>
                    <a:pt x="296" y="199"/>
                  </a:lnTo>
                  <a:lnTo>
                    <a:pt x="296" y="203"/>
                  </a:lnTo>
                  <a:lnTo>
                    <a:pt x="301" y="203"/>
                  </a:lnTo>
                  <a:lnTo>
                    <a:pt x="301" y="207"/>
                  </a:lnTo>
                  <a:lnTo>
                    <a:pt x="305" y="207"/>
                  </a:lnTo>
                  <a:lnTo>
                    <a:pt x="313" y="207"/>
                  </a:lnTo>
                  <a:lnTo>
                    <a:pt x="318" y="207"/>
                  </a:lnTo>
                  <a:lnTo>
                    <a:pt x="326" y="207"/>
                  </a:lnTo>
                  <a:lnTo>
                    <a:pt x="334" y="207"/>
                  </a:lnTo>
                  <a:lnTo>
                    <a:pt x="347" y="207"/>
                  </a:lnTo>
                  <a:lnTo>
                    <a:pt x="360" y="203"/>
                  </a:lnTo>
                  <a:lnTo>
                    <a:pt x="402" y="199"/>
                  </a:lnTo>
                  <a:lnTo>
                    <a:pt x="415" y="195"/>
                  </a:lnTo>
                  <a:lnTo>
                    <a:pt x="428" y="195"/>
                  </a:lnTo>
                  <a:lnTo>
                    <a:pt x="432" y="195"/>
                  </a:lnTo>
                  <a:lnTo>
                    <a:pt x="428" y="199"/>
                  </a:lnTo>
                  <a:lnTo>
                    <a:pt x="411" y="224"/>
                  </a:lnTo>
                  <a:lnTo>
                    <a:pt x="406" y="233"/>
                  </a:lnTo>
                  <a:lnTo>
                    <a:pt x="398" y="245"/>
                  </a:lnTo>
                  <a:lnTo>
                    <a:pt x="394" y="254"/>
                  </a:lnTo>
                  <a:lnTo>
                    <a:pt x="381" y="275"/>
                  </a:lnTo>
                  <a:lnTo>
                    <a:pt x="381" y="279"/>
                  </a:lnTo>
                  <a:lnTo>
                    <a:pt x="377" y="288"/>
                  </a:lnTo>
                  <a:lnTo>
                    <a:pt x="373" y="292"/>
                  </a:lnTo>
                  <a:lnTo>
                    <a:pt x="364" y="300"/>
                  </a:lnTo>
                  <a:lnTo>
                    <a:pt x="360" y="305"/>
                  </a:lnTo>
                  <a:lnTo>
                    <a:pt x="343" y="326"/>
                  </a:lnTo>
                  <a:lnTo>
                    <a:pt x="334" y="334"/>
                  </a:lnTo>
                  <a:lnTo>
                    <a:pt x="330" y="338"/>
                  </a:lnTo>
                  <a:lnTo>
                    <a:pt x="330" y="343"/>
                  </a:lnTo>
                  <a:lnTo>
                    <a:pt x="326" y="347"/>
                  </a:lnTo>
                  <a:lnTo>
                    <a:pt x="322" y="351"/>
                  </a:lnTo>
                  <a:lnTo>
                    <a:pt x="322" y="355"/>
                  </a:lnTo>
                  <a:lnTo>
                    <a:pt x="318" y="364"/>
                  </a:lnTo>
                  <a:lnTo>
                    <a:pt x="318" y="368"/>
                  </a:lnTo>
                  <a:lnTo>
                    <a:pt x="318" y="372"/>
                  </a:lnTo>
                  <a:lnTo>
                    <a:pt x="318" y="377"/>
                  </a:lnTo>
                  <a:lnTo>
                    <a:pt x="322" y="381"/>
                  </a:lnTo>
                  <a:lnTo>
                    <a:pt x="326" y="385"/>
                  </a:lnTo>
                  <a:lnTo>
                    <a:pt x="326" y="389"/>
                  </a:lnTo>
                  <a:lnTo>
                    <a:pt x="330" y="389"/>
                  </a:lnTo>
                  <a:lnTo>
                    <a:pt x="334" y="394"/>
                  </a:lnTo>
                  <a:lnTo>
                    <a:pt x="339" y="398"/>
                  </a:lnTo>
                  <a:lnTo>
                    <a:pt x="343" y="402"/>
                  </a:lnTo>
                  <a:lnTo>
                    <a:pt x="356" y="406"/>
                  </a:lnTo>
                  <a:lnTo>
                    <a:pt x="360" y="410"/>
                  </a:lnTo>
                  <a:lnTo>
                    <a:pt x="364" y="415"/>
                  </a:lnTo>
                  <a:lnTo>
                    <a:pt x="368" y="419"/>
                  </a:lnTo>
                  <a:lnTo>
                    <a:pt x="368" y="423"/>
                  </a:lnTo>
                  <a:lnTo>
                    <a:pt x="368" y="432"/>
                  </a:lnTo>
                  <a:lnTo>
                    <a:pt x="373" y="436"/>
                  </a:lnTo>
                  <a:lnTo>
                    <a:pt x="373" y="440"/>
                  </a:lnTo>
                  <a:lnTo>
                    <a:pt x="377" y="453"/>
                  </a:lnTo>
                  <a:lnTo>
                    <a:pt x="381" y="457"/>
                  </a:lnTo>
                  <a:lnTo>
                    <a:pt x="381" y="466"/>
                  </a:lnTo>
                  <a:lnTo>
                    <a:pt x="385" y="466"/>
                  </a:lnTo>
                  <a:lnTo>
                    <a:pt x="385" y="470"/>
                  </a:lnTo>
                  <a:lnTo>
                    <a:pt x="385" y="478"/>
                  </a:lnTo>
                  <a:lnTo>
                    <a:pt x="385" y="482"/>
                  </a:lnTo>
                  <a:lnTo>
                    <a:pt x="385" y="487"/>
                  </a:lnTo>
                  <a:lnTo>
                    <a:pt x="389" y="491"/>
                  </a:lnTo>
                  <a:lnTo>
                    <a:pt x="394" y="504"/>
                  </a:lnTo>
                  <a:lnTo>
                    <a:pt x="398" y="508"/>
                  </a:lnTo>
                  <a:lnTo>
                    <a:pt x="398" y="512"/>
                  </a:lnTo>
                  <a:lnTo>
                    <a:pt x="398" y="516"/>
                  </a:lnTo>
                  <a:lnTo>
                    <a:pt x="398" y="521"/>
                  </a:lnTo>
                  <a:lnTo>
                    <a:pt x="398" y="525"/>
                  </a:lnTo>
                  <a:lnTo>
                    <a:pt x="398" y="529"/>
                  </a:lnTo>
                  <a:lnTo>
                    <a:pt x="398" y="537"/>
                  </a:lnTo>
                  <a:lnTo>
                    <a:pt x="394" y="542"/>
                  </a:lnTo>
                  <a:lnTo>
                    <a:pt x="394" y="571"/>
                  </a:lnTo>
                  <a:lnTo>
                    <a:pt x="394" y="580"/>
                  </a:lnTo>
                  <a:lnTo>
                    <a:pt x="398" y="584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06" y="593"/>
                  </a:lnTo>
                  <a:lnTo>
                    <a:pt x="411" y="593"/>
                  </a:lnTo>
                  <a:lnTo>
                    <a:pt x="411" y="597"/>
                  </a:lnTo>
                  <a:lnTo>
                    <a:pt x="411" y="601"/>
                  </a:lnTo>
                  <a:lnTo>
                    <a:pt x="406" y="605"/>
                  </a:lnTo>
                  <a:lnTo>
                    <a:pt x="406" y="609"/>
                  </a:lnTo>
                  <a:lnTo>
                    <a:pt x="402" y="622"/>
                  </a:lnTo>
                  <a:lnTo>
                    <a:pt x="402" y="631"/>
                  </a:lnTo>
                  <a:lnTo>
                    <a:pt x="398" y="635"/>
                  </a:lnTo>
                  <a:lnTo>
                    <a:pt x="398" y="643"/>
                  </a:lnTo>
                  <a:lnTo>
                    <a:pt x="398" y="652"/>
                  </a:lnTo>
                  <a:lnTo>
                    <a:pt x="398" y="656"/>
                  </a:lnTo>
                  <a:lnTo>
                    <a:pt x="398" y="664"/>
                  </a:lnTo>
                  <a:lnTo>
                    <a:pt x="398" y="673"/>
                  </a:lnTo>
                  <a:lnTo>
                    <a:pt x="398" y="681"/>
                  </a:lnTo>
                  <a:lnTo>
                    <a:pt x="398" y="711"/>
                  </a:lnTo>
                  <a:lnTo>
                    <a:pt x="398" y="720"/>
                  </a:lnTo>
                  <a:lnTo>
                    <a:pt x="398" y="724"/>
                  </a:lnTo>
                  <a:lnTo>
                    <a:pt x="398" y="732"/>
                  </a:lnTo>
                  <a:lnTo>
                    <a:pt x="398" y="741"/>
                  </a:lnTo>
                  <a:lnTo>
                    <a:pt x="394" y="741"/>
                  </a:lnTo>
                  <a:lnTo>
                    <a:pt x="394" y="745"/>
                  </a:lnTo>
                  <a:lnTo>
                    <a:pt x="389" y="745"/>
                  </a:lnTo>
                  <a:lnTo>
                    <a:pt x="385" y="745"/>
                  </a:lnTo>
                  <a:lnTo>
                    <a:pt x="377" y="745"/>
                  </a:lnTo>
                  <a:lnTo>
                    <a:pt x="360" y="745"/>
                  </a:lnTo>
                  <a:lnTo>
                    <a:pt x="351" y="745"/>
                  </a:lnTo>
                  <a:lnTo>
                    <a:pt x="343" y="745"/>
                  </a:lnTo>
                  <a:lnTo>
                    <a:pt x="339" y="745"/>
                  </a:lnTo>
                  <a:lnTo>
                    <a:pt x="326" y="745"/>
                  </a:lnTo>
                  <a:lnTo>
                    <a:pt x="318" y="741"/>
                  </a:lnTo>
                  <a:lnTo>
                    <a:pt x="313" y="741"/>
                  </a:lnTo>
                  <a:lnTo>
                    <a:pt x="309" y="741"/>
                  </a:lnTo>
                  <a:lnTo>
                    <a:pt x="296" y="745"/>
                  </a:lnTo>
                  <a:lnTo>
                    <a:pt x="292" y="745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79" y="741"/>
                  </a:lnTo>
                  <a:lnTo>
                    <a:pt x="275" y="736"/>
                  </a:lnTo>
                  <a:lnTo>
                    <a:pt x="271" y="732"/>
                  </a:lnTo>
                  <a:lnTo>
                    <a:pt x="262" y="724"/>
                  </a:lnTo>
                  <a:lnTo>
                    <a:pt x="254" y="715"/>
                  </a:lnTo>
                  <a:lnTo>
                    <a:pt x="250" y="711"/>
                  </a:lnTo>
                  <a:lnTo>
                    <a:pt x="250" y="707"/>
                  </a:lnTo>
                  <a:lnTo>
                    <a:pt x="241" y="698"/>
                  </a:lnTo>
                  <a:lnTo>
                    <a:pt x="241" y="694"/>
                  </a:lnTo>
                  <a:lnTo>
                    <a:pt x="237" y="690"/>
                  </a:lnTo>
                  <a:lnTo>
                    <a:pt x="237" y="686"/>
                  </a:lnTo>
                  <a:lnTo>
                    <a:pt x="237" y="681"/>
                  </a:lnTo>
                  <a:lnTo>
                    <a:pt x="233" y="681"/>
                  </a:lnTo>
                  <a:lnTo>
                    <a:pt x="233" y="677"/>
                  </a:lnTo>
                  <a:lnTo>
                    <a:pt x="229" y="677"/>
                  </a:lnTo>
                  <a:lnTo>
                    <a:pt x="212" y="669"/>
                  </a:lnTo>
                  <a:lnTo>
                    <a:pt x="207" y="664"/>
                  </a:lnTo>
                  <a:lnTo>
                    <a:pt x="203" y="664"/>
                  </a:lnTo>
                  <a:lnTo>
                    <a:pt x="199" y="660"/>
                  </a:lnTo>
                  <a:lnTo>
                    <a:pt x="195" y="656"/>
                  </a:lnTo>
                  <a:lnTo>
                    <a:pt x="191" y="652"/>
                  </a:lnTo>
                  <a:lnTo>
                    <a:pt x="186" y="652"/>
                  </a:lnTo>
                  <a:lnTo>
                    <a:pt x="182" y="648"/>
                  </a:lnTo>
                  <a:lnTo>
                    <a:pt x="178" y="648"/>
                  </a:lnTo>
                  <a:lnTo>
                    <a:pt x="174" y="648"/>
                  </a:lnTo>
                  <a:lnTo>
                    <a:pt x="169" y="648"/>
                  </a:lnTo>
                  <a:lnTo>
                    <a:pt x="165" y="648"/>
                  </a:lnTo>
                  <a:lnTo>
                    <a:pt x="161" y="652"/>
                  </a:lnTo>
                  <a:lnTo>
                    <a:pt x="148" y="660"/>
                  </a:lnTo>
                  <a:lnTo>
                    <a:pt x="144" y="660"/>
                  </a:lnTo>
                  <a:lnTo>
                    <a:pt x="127" y="669"/>
                  </a:lnTo>
                  <a:lnTo>
                    <a:pt x="123" y="669"/>
                  </a:lnTo>
                  <a:lnTo>
                    <a:pt x="119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4"/>
                  </a:lnTo>
                  <a:lnTo>
                    <a:pt x="102" y="660"/>
                  </a:lnTo>
                  <a:lnTo>
                    <a:pt x="97" y="660"/>
                  </a:lnTo>
                  <a:lnTo>
                    <a:pt x="97" y="656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102" y="643"/>
                  </a:lnTo>
                  <a:lnTo>
                    <a:pt x="106" y="618"/>
                  </a:lnTo>
                  <a:lnTo>
                    <a:pt x="106" y="614"/>
                  </a:lnTo>
                  <a:lnTo>
                    <a:pt x="110" y="605"/>
                  </a:lnTo>
                  <a:lnTo>
                    <a:pt x="110" y="601"/>
                  </a:lnTo>
                  <a:lnTo>
                    <a:pt x="110" y="593"/>
                  </a:lnTo>
                  <a:lnTo>
                    <a:pt x="114" y="588"/>
                  </a:lnTo>
                  <a:lnTo>
                    <a:pt x="119" y="580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4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42"/>
                  </a:lnTo>
                  <a:lnTo>
                    <a:pt x="119" y="537"/>
                  </a:lnTo>
                  <a:lnTo>
                    <a:pt x="114" y="533"/>
                  </a:lnTo>
                  <a:lnTo>
                    <a:pt x="110" y="529"/>
                  </a:lnTo>
                  <a:lnTo>
                    <a:pt x="102" y="525"/>
                  </a:lnTo>
                  <a:lnTo>
                    <a:pt x="97" y="521"/>
                  </a:lnTo>
                  <a:lnTo>
                    <a:pt x="93" y="516"/>
                  </a:lnTo>
                  <a:lnTo>
                    <a:pt x="89" y="516"/>
                  </a:lnTo>
                  <a:lnTo>
                    <a:pt x="80" y="512"/>
                  </a:lnTo>
                  <a:lnTo>
                    <a:pt x="76" y="512"/>
                  </a:lnTo>
                  <a:lnTo>
                    <a:pt x="72" y="508"/>
                  </a:lnTo>
                  <a:lnTo>
                    <a:pt x="68" y="504"/>
                  </a:lnTo>
                  <a:lnTo>
                    <a:pt x="64" y="499"/>
                  </a:lnTo>
                  <a:lnTo>
                    <a:pt x="64" y="491"/>
                  </a:lnTo>
                  <a:lnTo>
                    <a:pt x="59" y="487"/>
                  </a:lnTo>
                  <a:lnTo>
                    <a:pt x="51" y="461"/>
                  </a:lnTo>
                  <a:lnTo>
                    <a:pt x="51" y="453"/>
                  </a:lnTo>
                  <a:lnTo>
                    <a:pt x="47" y="449"/>
                  </a:lnTo>
                  <a:lnTo>
                    <a:pt x="42" y="444"/>
                  </a:lnTo>
                  <a:lnTo>
                    <a:pt x="42" y="440"/>
                  </a:lnTo>
                  <a:lnTo>
                    <a:pt x="38" y="440"/>
                  </a:lnTo>
                  <a:lnTo>
                    <a:pt x="34" y="436"/>
                  </a:lnTo>
                  <a:lnTo>
                    <a:pt x="21" y="432"/>
                  </a:lnTo>
                  <a:lnTo>
                    <a:pt x="13" y="427"/>
                  </a:lnTo>
                  <a:lnTo>
                    <a:pt x="8" y="423"/>
                  </a:lnTo>
                  <a:lnTo>
                    <a:pt x="8" y="419"/>
                  </a:lnTo>
                  <a:lnTo>
                    <a:pt x="4" y="415"/>
                  </a:lnTo>
                  <a:lnTo>
                    <a:pt x="4" y="410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8"/>
                  </a:lnTo>
                  <a:lnTo>
                    <a:pt x="0" y="394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5" name="Freeform 51"/>
            <p:cNvSpPr>
              <a:spLocks/>
            </p:cNvSpPr>
            <p:nvPr/>
          </p:nvSpPr>
          <p:spPr bwMode="auto">
            <a:xfrm>
              <a:off x="3228412" y="4914263"/>
              <a:ext cx="472724" cy="296860"/>
            </a:xfrm>
            <a:custGeom>
              <a:avLst/>
              <a:gdLst>
                <a:gd name="T0" fmla="*/ 21 w 1494"/>
                <a:gd name="T1" fmla="*/ 377 h 936"/>
                <a:gd name="T2" fmla="*/ 59 w 1494"/>
                <a:gd name="T3" fmla="*/ 335 h 936"/>
                <a:gd name="T4" fmla="*/ 110 w 1494"/>
                <a:gd name="T5" fmla="*/ 326 h 936"/>
                <a:gd name="T6" fmla="*/ 178 w 1494"/>
                <a:gd name="T7" fmla="*/ 254 h 936"/>
                <a:gd name="T8" fmla="*/ 258 w 1494"/>
                <a:gd name="T9" fmla="*/ 144 h 936"/>
                <a:gd name="T10" fmla="*/ 334 w 1494"/>
                <a:gd name="T11" fmla="*/ 119 h 936"/>
                <a:gd name="T12" fmla="*/ 398 w 1494"/>
                <a:gd name="T13" fmla="*/ 93 h 936"/>
                <a:gd name="T14" fmla="*/ 508 w 1494"/>
                <a:gd name="T15" fmla="*/ 123 h 936"/>
                <a:gd name="T16" fmla="*/ 563 w 1494"/>
                <a:gd name="T17" fmla="*/ 110 h 936"/>
                <a:gd name="T18" fmla="*/ 618 w 1494"/>
                <a:gd name="T19" fmla="*/ 68 h 936"/>
                <a:gd name="T20" fmla="*/ 698 w 1494"/>
                <a:gd name="T21" fmla="*/ 59 h 936"/>
                <a:gd name="T22" fmla="*/ 724 w 1494"/>
                <a:gd name="T23" fmla="*/ 123 h 936"/>
                <a:gd name="T24" fmla="*/ 766 w 1494"/>
                <a:gd name="T25" fmla="*/ 131 h 936"/>
                <a:gd name="T26" fmla="*/ 821 w 1494"/>
                <a:gd name="T27" fmla="*/ 144 h 936"/>
                <a:gd name="T28" fmla="*/ 952 w 1494"/>
                <a:gd name="T29" fmla="*/ 123 h 936"/>
                <a:gd name="T30" fmla="*/ 1058 w 1494"/>
                <a:gd name="T31" fmla="*/ 106 h 936"/>
                <a:gd name="T32" fmla="*/ 1130 w 1494"/>
                <a:gd name="T33" fmla="*/ 119 h 936"/>
                <a:gd name="T34" fmla="*/ 1151 w 1494"/>
                <a:gd name="T35" fmla="*/ 174 h 936"/>
                <a:gd name="T36" fmla="*/ 1185 w 1494"/>
                <a:gd name="T37" fmla="*/ 225 h 936"/>
                <a:gd name="T38" fmla="*/ 1249 w 1494"/>
                <a:gd name="T39" fmla="*/ 246 h 936"/>
                <a:gd name="T40" fmla="*/ 1287 w 1494"/>
                <a:gd name="T41" fmla="*/ 292 h 936"/>
                <a:gd name="T42" fmla="*/ 1354 w 1494"/>
                <a:gd name="T43" fmla="*/ 330 h 936"/>
                <a:gd name="T44" fmla="*/ 1435 w 1494"/>
                <a:gd name="T45" fmla="*/ 335 h 936"/>
                <a:gd name="T46" fmla="*/ 1481 w 1494"/>
                <a:gd name="T47" fmla="*/ 335 h 936"/>
                <a:gd name="T48" fmla="*/ 1490 w 1494"/>
                <a:gd name="T49" fmla="*/ 377 h 936"/>
                <a:gd name="T50" fmla="*/ 1426 w 1494"/>
                <a:gd name="T51" fmla="*/ 407 h 936"/>
                <a:gd name="T52" fmla="*/ 1367 w 1494"/>
                <a:gd name="T53" fmla="*/ 411 h 936"/>
                <a:gd name="T54" fmla="*/ 1312 w 1494"/>
                <a:gd name="T55" fmla="*/ 402 h 936"/>
                <a:gd name="T56" fmla="*/ 1261 w 1494"/>
                <a:gd name="T57" fmla="*/ 449 h 936"/>
                <a:gd name="T58" fmla="*/ 1291 w 1494"/>
                <a:gd name="T59" fmla="*/ 593 h 936"/>
                <a:gd name="T60" fmla="*/ 1308 w 1494"/>
                <a:gd name="T61" fmla="*/ 665 h 936"/>
                <a:gd name="T62" fmla="*/ 1261 w 1494"/>
                <a:gd name="T63" fmla="*/ 673 h 936"/>
                <a:gd name="T64" fmla="*/ 1219 w 1494"/>
                <a:gd name="T65" fmla="*/ 690 h 936"/>
                <a:gd name="T66" fmla="*/ 1206 w 1494"/>
                <a:gd name="T67" fmla="*/ 720 h 936"/>
                <a:gd name="T68" fmla="*/ 1215 w 1494"/>
                <a:gd name="T69" fmla="*/ 771 h 936"/>
                <a:gd name="T70" fmla="*/ 1164 w 1494"/>
                <a:gd name="T71" fmla="*/ 771 h 936"/>
                <a:gd name="T72" fmla="*/ 1088 w 1494"/>
                <a:gd name="T73" fmla="*/ 762 h 936"/>
                <a:gd name="T74" fmla="*/ 1028 w 1494"/>
                <a:gd name="T75" fmla="*/ 754 h 936"/>
                <a:gd name="T76" fmla="*/ 1007 w 1494"/>
                <a:gd name="T77" fmla="*/ 775 h 936"/>
                <a:gd name="T78" fmla="*/ 978 w 1494"/>
                <a:gd name="T79" fmla="*/ 826 h 936"/>
                <a:gd name="T80" fmla="*/ 897 w 1494"/>
                <a:gd name="T81" fmla="*/ 864 h 936"/>
                <a:gd name="T82" fmla="*/ 834 w 1494"/>
                <a:gd name="T83" fmla="*/ 826 h 936"/>
                <a:gd name="T84" fmla="*/ 787 w 1494"/>
                <a:gd name="T85" fmla="*/ 826 h 936"/>
                <a:gd name="T86" fmla="*/ 758 w 1494"/>
                <a:gd name="T87" fmla="*/ 868 h 936"/>
                <a:gd name="T88" fmla="*/ 728 w 1494"/>
                <a:gd name="T89" fmla="*/ 919 h 936"/>
                <a:gd name="T90" fmla="*/ 686 w 1494"/>
                <a:gd name="T91" fmla="*/ 936 h 936"/>
                <a:gd name="T92" fmla="*/ 647 w 1494"/>
                <a:gd name="T93" fmla="*/ 919 h 936"/>
                <a:gd name="T94" fmla="*/ 584 w 1494"/>
                <a:gd name="T95" fmla="*/ 847 h 936"/>
                <a:gd name="T96" fmla="*/ 520 w 1494"/>
                <a:gd name="T97" fmla="*/ 860 h 936"/>
                <a:gd name="T98" fmla="*/ 478 w 1494"/>
                <a:gd name="T99" fmla="*/ 834 h 936"/>
                <a:gd name="T100" fmla="*/ 427 w 1494"/>
                <a:gd name="T101" fmla="*/ 796 h 936"/>
                <a:gd name="T102" fmla="*/ 364 w 1494"/>
                <a:gd name="T103" fmla="*/ 783 h 936"/>
                <a:gd name="T104" fmla="*/ 343 w 1494"/>
                <a:gd name="T105" fmla="*/ 728 h 936"/>
                <a:gd name="T106" fmla="*/ 330 w 1494"/>
                <a:gd name="T107" fmla="*/ 665 h 936"/>
                <a:gd name="T108" fmla="*/ 275 w 1494"/>
                <a:gd name="T109" fmla="*/ 614 h 936"/>
                <a:gd name="T110" fmla="*/ 237 w 1494"/>
                <a:gd name="T111" fmla="*/ 521 h 936"/>
                <a:gd name="T112" fmla="*/ 203 w 1494"/>
                <a:gd name="T113" fmla="*/ 474 h 936"/>
                <a:gd name="T114" fmla="*/ 152 w 1494"/>
                <a:gd name="T115" fmla="*/ 470 h 936"/>
                <a:gd name="T116" fmla="*/ 97 w 1494"/>
                <a:gd name="T117" fmla="*/ 525 h 936"/>
                <a:gd name="T118" fmla="*/ 67 w 1494"/>
                <a:gd name="T119" fmla="*/ 534 h 936"/>
                <a:gd name="T120" fmla="*/ 42 w 1494"/>
                <a:gd name="T121" fmla="*/ 462 h 936"/>
                <a:gd name="T122" fmla="*/ 4 w 1494"/>
                <a:gd name="T123" fmla="*/ 45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4" h="936">
                  <a:moveTo>
                    <a:pt x="0" y="445"/>
                  </a:moveTo>
                  <a:lnTo>
                    <a:pt x="0" y="441"/>
                  </a:lnTo>
                  <a:lnTo>
                    <a:pt x="0" y="436"/>
                  </a:lnTo>
                  <a:lnTo>
                    <a:pt x="4" y="424"/>
                  </a:lnTo>
                  <a:lnTo>
                    <a:pt x="8" y="411"/>
                  </a:lnTo>
                  <a:lnTo>
                    <a:pt x="8" y="402"/>
                  </a:lnTo>
                  <a:lnTo>
                    <a:pt x="12" y="394"/>
                  </a:lnTo>
                  <a:lnTo>
                    <a:pt x="17" y="385"/>
                  </a:lnTo>
                  <a:lnTo>
                    <a:pt x="21" y="377"/>
                  </a:lnTo>
                  <a:lnTo>
                    <a:pt x="21" y="373"/>
                  </a:lnTo>
                  <a:lnTo>
                    <a:pt x="25" y="369"/>
                  </a:lnTo>
                  <a:lnTo>
                    <a:pt x="29" y="364"/>
                  </a:lnTo>
                  <a:lnTo>
                    <a:pt x="34" y="360"/>
                  </a:lnTo>
                  <a:lnTo>
                    <a:pt x="38" y="356"/>
                  </a:lnTo>
                  <a:lnTo>
                    <a:pt x="42" y="352"/>
                  </a:lnTo>
                  <a:lnTo>
                    <a:pt x="46" y="347"/>
                  </a:lnTo>
                  <a:lnTo>
                    <a:pt x="55" y="339"/>
                  </a:lnTo>
                  <a:lnTo>
                    <a:pt x="59" y="335"/>
                  </a:lnTo>
                  <a:lnTo>
                    <a:pt x="67" y="335"/>
                  </a:lnTo>
                  <a:lnTo>
                    <a:pt x="67" y="330"/>
                  </a:lnTo>
                  <a:lnTo>
                    <a:pt x="72" y="330"/>
                  </a:lnTo>
                  <a:lnTo>
                    <a:pt x="76" y="330"/>
                  </a:lnTo>
                  <a:lnTo>
                    <a:pt x="84" y="330"/>
                  </a:lnTo>
                  <a:lnTo>
                    <a:pt x="93" y="330"/>
                  </a:lnTo>
                  <a:lnTo>
                    <a:pt x="97" y="330"/>
                  </a:lnTo>
                  <a:lnTo>
                    <a:pt x="101" y="326"/>
                  </a:lnTo>
                  <a:lnTo>
                    <a:pt x="110" y="326"/>
                  </a:lnTo>
                  <a:lnTo>
                    <a:pt x="114" y="322"/>
                  </a:lnTo>
                  <a:lnTo>
                    <a:pt x="118" y="322"/>
                  </a:lnTo>
                  <a:lnTo>
                    <a:pt x="123" y="318"/>
                  </a:lnTo>
                  <a:lnTo>
                    <a:pt x="127" y="314"/>
                  </a:lnTo>
                  <a:lnTo>
                    <a:pt x="131" y="305"/>
                  </a:lnTo>
                  <a:lnTo>
                    <a:pt x="152" y="280"/>
                  </a:lnTo>
                  <a:lnTo>
                    <a:pt x="161" y="271"/>
                  </a:lnTo>
                  <a:lnTo>
                    <a:pt x="169" y="263"/>
                  </a:lnTo>
                  <a:lnTo>
                    <a:pt x="178" y="254"/>
                  </a:lnTo>
                  <a:lnTo>
                    <a:pt x="199" y="233"/>
                  </a:lnTo>
                  <a:lnTo>
                    <a:pt x="207" y="225"/>
                  </a:lnTo>
                  <a:lnTo>
                    <a:pt x="216" y="216"/>
                  </a:lnTo>
                  <a:lnTo>
                    <a:pt x="220" y="208"/>
                  </a:lnTo>
                  <a:lnTo>
                    <a:pt x="224" y="199"/>
                  </a:lnTo>
                  <a:lnTo>
                    <a:pt x="228" y="195"/>
                  </a:lnTo>
                  <a:lnTo>
                    <a:pt x="241" y="178"/>
                  </a:lnTo>
                  <a:lnTo>
                    <a:pt x="254" y="157"/>
                  </a:lnTo>
                  <a:lnTo>
                    <a:pt x="258" y="144"/>
                  </a:lnTo>
                  <a:lnTo>
                    <a:pt x="262" y="140"/>
                  </a:lnTo>
                  <a:lnTo>
                    <a:pt x="266" y="140"/>
                  </a:lnTo>
                  <a:lnTo>
                    <a:pt x="266" y="136"/>
                  </a:lnTo>
                  <a:lnTo>
                    <a:pt x="271" y="136"/>
                  </a:lnTo>
                  <a:lnTo>
                    <a:pt x="279" y="131"/>
                  </a:lnTo>
                  <a:lnTo>
                    <a:pt x="296" y="127"/>
                  </a:lnTo>
                  <a:lnTo>
                    <a:pt x="309" y="127"/>
                  </a:lnTo>
                  <a:lnTo>
                    <a:pt x="326" y="123"/>
                  </a:lnTo>
                  <a:lnTo>
                    <a:pt x="334" y="119"/>
                  </a:lnTo>
                  <a:lnTo>
                    <a:pt x="343" y="115"/>
                  </a:lnTo>
                  <a:lnTo>
                    <a:pt x="347" y="115"/>
                  </a:lnTo>
                  <a:lnTo>
                    <a:pt x="355" y="110"/>
                  </a:lnTo>
                  <a:lnTo>
                    <a:pt x="360" y="106"/>
                  </a:lnTo>
                  <a:lnTo>
                    <a:pt x="372" y="98"/>
                  </a:lnTo>
                  <a:lnTo>
                    <a:pt x="377" y="98"/>
                  </a:lnTo>
                  <a:lnTo>
                    <a:pt x="385" y="93"/>
                  </a:lnTo>
                  <a:lnTo>
                    <a:pt x="389" y="93"/>
                  </a:lnTo>
                  <a:lnTo>
                    <a:pt x="398" y="93"/>
                  </a:lnTo>
                  <a:lnTo>
                    <a:pt x="402" y="93"/>
                  </a:lnTo>
                  <a:lnTo>
                    <a:pt x="410" y="93"/>
                  </a:lnTo>
                  <a:lnTo>
                    <a:pt x="419" y="98"/>
                  </a:lnTo>
                  <a:lnTo>
                    <a:pt x="432" y="102"/>
                  </a:lnTo>
                  <a:lnTo>
                    <a:pt x="474" y="115"/>
                  </a:lnTo>
                  <a:lnTo>
                    <a:pt x="487" y="119"/>
                  </a:lnTo>
                  <a:lnTo>
                    <a:pt x="491" y="123"/>
                  </a:lnTo>
                  <a:lnTo>
                    <a:pt x="499" y="123"/>
                  </a:lnTo>
                  <a:lnTo>
                    <a:pt x="508" y="123"/>
                  </a:lnTo>
                  <a:lnTo>
                    <a:pt x="516" y="123"/>
                  </a:lnTo>
                  <a:lnTo>
                    <a:pt x="520" y="123"/>
                  </a:lnTo>
                  <a:lnTo>
                    <a:pt x="529" y="123"/>
                  </a:lnTo>
                  <a:lnTo>
                    <a:pt x="537" y="119"/>
                  </a:lnTo>
                  <a:lnTo>
                    <a:pt x="542" y="119"/>
                  </a:lnTo>
                  <a:lnTo>
                    <a:pt x="550" y="119"/>
                  </a:lnTo>
                  <a:lnTo>
                    <a:pt x="554" y="115"/>
                  </a:lnTo>
                  <a:lnTo>
                    <a:pt x="559" y="110"/>
                  </a:lnTo>
                  <a:lnTo>
                    <a:pt x="563" y="110"/>
                  </a:lnTo>
                  <a:lnTo>
                    <a:pt x="571" y="106"/>
                  </a:lnTo>
                  <a:lnTo>
                    <a:pt x="576" y="102"/>
                  </a:lnTo>
                  <a:lnTo>
                    <a:pt x="584" y="98"/>
                  </a:lnTo>
                  <a:lnTo>
                    <a:pt x="592" y="89"/>
                  </a:lnTo>
                  <a:lnTo>
                    <a:pt x="597" y="85"/>
                  </a:lnTo>
                  <a:lnTo>
                    <a:pt x="601" y="81"/>
                  </a:lnTo>
                  <a:lnTo>
                    <a:pt x="605" y="76"/>
                  </a:lnTo>
                  <a:lnTo>
                    <a:pt x="614" y="72"/>
                  </a:lnTo>
                  <a:lnTo>
                    <a:pt x="618" y="68"/>
                  </a:lnTo>
                  <a:lnTo>
                    <a:pt x="635" y="47"/>
                  </a:lnTo>
                  <a:lnTo>
                    <a:pt x="639" y="38"/>
                  </a:lnTo>
                  <a:lnTo>
                    <a:pt x="647" y="30"/>
                  </a:lnTo>
                  <a:lnTo>
                    <a:pt x="656" y="21"/>
                  </a:lnTo>
                  <a:lnTo>
                    <a:pt x="669" y="9"/>
                  </a:lnTo>
                  <a:lnTo>
                    <a:pt x="681" y="0"/>
                  </a:lnTo>
                  <a:lnTo>
                    <a:pt x="686" y="0"/>
                  </a:lnTo>
                  <a:lnTo>
                    <a:pt x="694" y="43"/>
                  </a:lnTo>
                  <a:lnTo>
                    <a:pt x="698" y="59"/>
                  </a:lnTo>
                  <a:lnTo>
                    <a:pt x="698" y="72"/>
                  </a:lnTo>
                  <a:lnTo>
                    <a:pt x="703" y="81"/>
                  </a:lnTo>
                  <a:lnTo>
                    <a:pt x="707" y="89"/>
                  </a:lnTo>
                  <a:lnTo>
                    <a:pt x="707" y="98"/>
                  </a:lnTo>
                  <a:lnTo>
                    <a:pt x="711" y="106"/>
                  </a:lnTo>
                  <a:lnTo>
                    <a:pt x="715" y="110"/>
                  </a:lnTo>
                  <a:lnTo>
                    <a:pt x="715" y="115"/>
                  </a:lnTo>
                  <a:lnTo>
                    <a:pt x="719" y="119"/>
                  </a:lnTo>
                  <a:lnTo>
                    <a:pt x="724" y="123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36" y="131"/>
                  </a:lnTo>
                  <a:lnTo>
                    <a:pt x="741" y="131"/>
                  </a:lnTo>
                  <a:lnTo>
                    <a:pt x="745" y="131"/>
                  </a:lnTo>
                  <a:lnTo>
                    <a:pt x="749" y="136"/>
                  </a:lnTo>
                  <a:lnTo>
                    <a:pt x="753" y="136"/>
                  </a:lnTo>
                  <a:lnTo>
                    <a:pt x="762" y="131"/>
                  </a:lnTo>
                  <a:lnTo>
                    <a:pt x="766" y="131"/>
                  </a:lnTo>
                  <a:lnTo>
                    <a:pt x="766" y="136"/>
                  </a:lnTo>
                  <a:lnTo>
                    <a:pt x="770" y="136"/>
                  </a:lnTo>
                  <a:lnTo>
                    <a:pt x="779" y="140"/>
                  </a:lnTo>
                  <a:lnTo>
                    <a:pt x="783" y="140"/>
                  </a:lnTo>
                  <a:lnTo>
                    <a:pt x="787" y="140"/>
                  </a:lnTo>
                  <a:lnTo>
                    <a:pt x="791" y="140"/>
                  </a:lnTo>
                  <a:lnTo>
                    <a:pt x="800" y="140"/>
                  </a:lnTo>
                  <a:lnTo>
                    <a:pt x="808" y="144"/>
                  </a:lnTo>
                  <a:lnTo>
                    <a:pt x="821" y="144"/>
                  </a:lnTo>
                  <a:lnTo>
                    <a:pt x="834" y="140"/>
                  </a:lnTo>
                  <a:lnTo>
                    <a:pt x="842" y="140"/>
                  </a:lnTo>
                  <a:lnTo>
                    <a:pt x="855" y="140"/>
                  </a:lnTo>
                  <a:lnTo>
                    <a:pt x="880" y="136"/>
                  </a:lnTo>
                  <a:lnTo>
                    <a:pt x="901" y="131"/>
                  </a:lnTo>
                  <a:lnTo>
                    <a:pt x="923" y="131"/>
                  </a:lnTo>
                  <a:lnTo>
                    <a:pt x="931" y="127"/>
                  </a:lnTo>
                  <a:lnTo>
                    <a:pt x="944" y="127"/>
                  </a:lnTo>
                  <a:lnTo>
                    <a:pt x="952" y="123"/>
                  </a:lnTo>
                  <a:lnTo>
                    <a:pt x="965" y="119"/>
                  </a:lnTo>
                  <a:lnTo>
                    <a:pt x="986" y="115"/>
                  </a:lnTo>
                  <a:lnTo>
                    <a:pt x="990" y="110"/>
                  </a:lnTo>
                  <a:lnTo>
                    <a:pt x="995" y="110"/>
                  </a:lnTo>
                  <a:lnTo>
                    <a:pt x="1003" y="110"/>
                  </a:lnTo>
                  <a:lnTo>
                    <a:pt x="1007" y="110"/>
                  </a:lnTo>
                  <a:lnTo>
                    <a:pt x="1016" y="106"/>
                  </a:lnTo>
                  <a:lnTo>
                    <a:pt x="1033" y="106"/>
                  </a:lnTo>
                  <a:lnTo>
                    <a:pt x="1058" y="106"/>
                  </a:lnTo>
                  <a:lnTo>
                    <a:pt x="1071" y="106"/>
                  </a:lnTo>
                  <a:lnTo>
                    <a:pt x="1088" y="106"/>
                  </a:lnTo>
                  <a:lnTo>
                    <a:pt x="1092" y="106"/>
                  </a:lnTo>
                  <a:lnTo>
                    <a:pt x="1100" y="106"/>
                  </a:lnTo>
                  <a:lnTo>
                    <a:pt x="1109" y="110"/>
                  </a:lnTo>
                  <a:lnTo>
                    <a:pt x="1113" y="110"/>
                  </a:lnTo>
                  <a:lnTo>
                    <a:pt x="1122" y="110"/>
                  </a:lnTo>
                  <a:lnTo>
                    <a:pt x="1126" y="115"/>
                  </a:lnTo>
                  <a:lnTo>
                    <a:pt x="1130" y="119"/>
                  </a:lnTo>
                  <a:lnTo>
                    <a:pt x="1134" y="123"/>
                  </a:lnTo>
                  <a:lnTo>
                    <a:pt x="1139" y="127"/>
                  </a:lnTo>
                  <a:lnTo>
                    <a:pt x="1139" y="131"/>
                  </a:lnTo>
                  <a:lnTo>
                    <a:pt x="1143" y="136"/>
                  </a:lnTo>
                  <a:lnTo>
                    <a:pt x="1147" y="144"/>
                  </a:lnTo>
                  <a:lnTo>
                    <a:pt x="1147" y="148"/>
                  </a:lnTo>
                  <a:lnTo>
                    <a:pt x="1151" y="161"/>
                  </a:lnTo>
                  <a:lnTo>
                    <a:pt x="1151" y="165"/>
                  </a:lnTo>
                  <a:lnTo>
                    <a:pt x="1151" y="174"/>
                  </a:lnTo>
                  <a:lnTo>
                    <a:pt x="1155" y="182"/>
                  </a:lnTo>
                  <a:lnTo>
                    <a:pt x="1155" y="191"/>
                  </a:lnTo>
                  <a:lnTo>
                    <a:pt x="1155" y="203"/>
                  </a:lnTo>
                  <a:lnTo>
                    <a:pt x="1155" y="208"/>
                  </a:lnTo>
                  <a:lnTo>
                    <a:pt x="1160" y="212"/>
                  </a:lnTo>
                  <a:lnTo>
                    <a:pt x="1164" y="216"/>
                  </a:lnTo>
                  <a:lnTo>
                    <a:pt x="1168" y="220"/>
                  </a:lnTo>
                  <a:lnTo>
                    <a:pt x="1172" y="220"/>
                  </a:lnTo>
                  <a:lnTo>
                    <a:pt x="1185" y="225"/>
                  </a:lnTo>
                  <a:lnTo>
                    <a:pt x="1202" y="233"/>
                  </a:lnTo>
                  <a:lnTo>
                    <a:pt x="1215" y="233"/>
                  </a:lnTo>
                  <a:lnTo>
                    <a:pt x="1223" y="237"/>
                  </a:lnTo>
                  <a:lnTo>
                    <a:pt x="1227" y="237"/>
                  </a:lnTo>
                  <a:lnTo>
                    <a:pt x="1236" y="237"/>
                  </a:lnTo>
                  <a:lnTo>
                    <a:pt x="1240" y="237"/>
                  </a:lnTo>
                  <a:lnTo>
                    <a:pt x="1244" y="237"/>
                  </a:lnTo>
                  <a:lnTo>
                    <a:pt x="1249" y="237"/>
                  </a:lnTo>
                  <a:lnTo>
                    <a:pt x="1249" y="246"/>
                  </a:lnTo>
                  <a:lnTo>
                    <a:pt x="1253" y="250"/>
                  </a:lnTo>
                  <a:lnTo>
                    <a:pt x="1257" y="254"/>
                  </a:lnTo>
                  <a:lnTo>
                    <a:pt x="1257" y="258"/>
                  </a:lnTo>
                  <a:lnTo>
                    <a:pt x="1266" y="271"/>
                  </a:lnTo>
                  <a:lnTo>
                    <a:pt x="1270" y="275"/>
                  </a:lnTo>
                  <a:lnTo>
                    <a:pt x="1270" y="280"/>
                  </a:lnTo>
                  <a:lnTo>
                    <a:pt x="1274" y="284"/>
                  </a:lnTo>
                  <a:lnTo>
                    <a:pt x="1282" y="292"/>
                  </a:lnTo>
                  <a:lnTo>
                    <a:pt x="1287" y="292"/>
                  </a:lnTo>
                  <a:lnTo>
                    <a:pt x="1291" y="297"/>
                  </a:lnTo>
                  <a:lnTo>
                    <a:pt x="1304" y="305"/>
                  </a:lnTo>
                  <a:lnTo>
                    <a:pt x="1321" y="318"/>
                  </a:lnTo>
                  <a:lnTo>
                    <a:pt x="1325" y="318"/>
                  </a:lnTo>
                  <a:lnTo>
                    <a:pt x="1329" y="322"/>
                  </a:lnTo>
                  <a:lnTo>
                    <a:pt x="1338" y="326"/>
                  </a:lnTo>
                  <a:lnTo>
                    <a:pt x="1342" y="326"/>
                  </a:lnTo>
                  <a:lnTo>
                    <a:pt x="1346" y="326"/>
                  </a:lnTo>
                  <a:lnTo>
                    <a:pt x="1354" y="330"/>
                  </a:lnTo>
                  <a:lnTo>
                    <a:pt x="1359" y="330"/>
                  </a:lnTo>
                  <a:lnTo>
                    <a:pt x="1367" y="330"/>
                  </a:lnTo>
                  <a:lnTo>
                    <a:pt x="1371" y="330"/>
                  </a:lnTo>
                  <a:lnTo>
                    <a:pt x="1380" y="330"/>
                  </a:lnTo>
                  <a:lnTo>
                    <a:pt x="1393" y="330"/>
                  </a:lnTo>
                  <a:lnTo>
                    <a:pt x="1405" y="330"/>
                  </a:lnTo>
                  <a:lnTo>
                    <a:pt x="1409" y="330"/>
                  </a:lnTo>
                  <a:lnTo>
                    <a:pt x="1426" y="335"/>
                  </a:lnTo>
                  <a:lnTo>
                    <a:pt x="1435" y="335"/>
                  </a:lnTo>
                  <a:lnTo>
                    <a:pt x="1439" y="335"/>
                  </a:lnTo>
                  <a:lnTo>
                    <a:pt x="1443" y="335"/>
                  </a:lnTo>
                  <a:lnTo>
                    <a:pt x="1448" y="335"/>
                  </a:lnTo>
                  <a:lnTo>
                    <a:pt x="1452" y="335"/>
                  </a:lnTo>
                  <a:lnTo>
                    <a:pt x="1460" y="330"/>
                  </a:lnTo>
                  <a:lnTo>
                    <a:pt x="1469" y="330"/>
                  </a:lnTo>
                  <a:lnTo>
                    <a:pt x="1473" y="330"/>
                  </a:lnTo>
                  <a:lnTo>
                    <a:pt x="1477" y="330"/>
                  </a:lnTo>
                  <a:lnTo>
                    <a:pt x="1481" y="335"/>
                  </a:lnTo>
                  <a:lnTo>
                    <a:pt x="1486" y="335"/>
                  </a:lnTo>
                  <a:lnTo>
                    <a:pt x="1490" y="343"/>
                  </a:lnTo>
                  <a:lnTo>
                    <a:pt x="1490" y="347"/>
                  </a:lnTo>
                  <a:lnTo>
                    <a:pt x="1494" y="352"/>
                  </a:lnTo>
                  <a:lnTo>
                    <a:pt x="1494" y="356"/>
                  </a:lnTo>
                  <a:lnTo>
                    <a:pt x="1494" y="360"/>
                  </a:lnTo>
                  <a:lnTo>
                    <a:pt x="1494" y="364"/>
                  </a:lnTo>
                  <a:lnTo>
                    <a:pt x="1494" y="373"/>
                  </a:lnTo>
                  <a:lnTo>
                    <a:pt x="1490" y="377"/>
                  </a:lnTo>
                  <a:lnTo>
                    <a:pt x="1486" y="381"/>
                  </a:lnTo>
                  <a:lnTo>
                    <a:pt x="1481" y="381"/>
                  </a:lnTo>
                  <a:lnTo>
                    <a:pt x="1477" y="385"/>
                  </a:lnTo>
                  <a:lnTo>
                    <a:pt x="1473" y="390"/>
                  </a:lnTo>
                  <a:lnTo>
                    <a:pt x="1465" y="394"/>
                  </a:lnTo>
                  <a:lnTo>
                    <a:pt x="1460" y="394"/>
                  </a:lnTo>
                  <a:lnTo>
                    <a:pt x="1443" y="402"/>
                  </a:lnTo>
                  <a:lnTo>
                    <a:pt x="1435" y="407"/>
                  </a:lnTo>
                  <a:lnTo>
                    <a:pt x="1426" y="407"/>
                  </a:lnTo>
                  <a:lnTo>
                    <a:pt x="1418" y="411"/>
                  </a:lnTo>
                  <a:lnTo>
                    <a:pt x="1414" y="411"/>
                  </a:lnTo>
                  <a:lnTo>
                    <a:pt x="1405" y="411"/>
                  </a:lnTo>
                  <a:lnTo>
                    <a:pt x="1401" y="415"/>
                  </a:lnTo>
                  <a:lnTo>
                    <a:pt x="1393" y="415"/>
                  </a:lnTo>
                  <a:lnTo>
                    <a:pt x="1388" y="415"/>
                  </a:lnTo>
                  <a:lnTo>
                    <a:pt x="1380" y="415"/>
                  </a:lnTo>
                  <a:lnTo>
                    <a:pt x="1376" y="411"/>
                  </a:lnTo>
                  <a:lnTo>
                    <a:pt x="1367" y="411"/>
                  </a:lnTo>
                  <a:lnTo>
                    <a:pt x="1363" y="407"/>
                  </a:lnTo>
                  <a:lnTo>
                    <a:pt x="1346" y="398"/>
                  </a:lnTo>
                  <a:lnTo>
                    <a:pt x="1342" y="398"/>
                  </a:lnTo>
                  <a:lnTo>
                    <a:pt x="1338" y="394"/>
                  </a:lnTo>
                  <a:lnTo>
                    <a:pt x="1333" y="394"/>
                  </a:lnTo>
                  <a:lnTo>
                    <a:pt x="1325" y="394"/>
                  </a:lnTo>
                  <a:lnTo>
                    <a:pt x="1321" y="398"/>
                  </a:lnTo>
                  <a:lnTo>
                    <a:pt x="1316" y="398"/>
                  </a:lnTo>
                  <a:lnTo>
                    <a:pt x="1312" y="402"/>
                  </a:lnTo>
                  <a:lnTo>
                    <a:pt x="1299" y="419"/>
                  </a:lnTo>
                  <a:lnTo>
                    <a:pt x="1295" y="424"/>
                  </a:lnTo>
                  <a:lnTo>
                    <a:pt x="1291" y="428"/>
                  </a:lnTo>
                  <a:lnTo>
                    <a:pt x="1287" y="428"/>
                  </a:lnTo>
                  <a:lnTo>
                    <a:pt x="1274" y="436"/>
                  </a:lnTo>
                  <a:lnTo>
                    <a:pt x="1270" y="436"/>
                  </a:lnTo>
                  <a:lnTo>
                    <a:pt x="1266" y="441"/>
                  </a:lnTo>
                  <a:lnTo>
                    <a:pt x="1266" y="445"/>
                  </a:lnTo>
                  <a:lnTo>
                    <a:pt x="1261" y="449"/>
                  </a:lnTo>
                  <a:lnTo>
                    <a:pt x="1261" y="457"/>
                  </a:lnTo>
                  <a:lnTo>
                    <a:pt x="1261" y="462"/>
                  </a:lnTo>
                  <a:lnTo>
                    <a:pt x="1261" y="466"/>
                  </a:lnTo>
                  <a:lnTo>
                    <a:pt x="1261" y="474"/>
                  </a:lnTo>
                  <a:lnTo>
                    <a:pt x="1266" y="483"/>
                  </a:lnTo>
                  <a:lnTo>
                    <a:pt x="1266" y="491"/>
                  </a:lnTo>
                  <a:lnTo>
                    <a:pt x="1270" y="508"/>
                  </a:lnTo>
                  <a:lnTo>
                    <a:pt x="1287" y="576"/>
                  </a:lnTo>
                  <a:lnTo>
                    <a:pt x="1291" y="593"/>
                  </a:lnTo>
                  <a:lnTo>
                    <a:pt x="1295" y="606"/>
                  </a:lnTo>
                  <a:lnTo>
                    <a:pt x="1299" y="618"/>
                  </a:lnTo>
                  <a:lnTo>
                    <a:pt x="1299" y="627"/>
                  </a:lnTo>
                  <a:lnTo>
                    <a:pt x="1299" y="631"/>
                  </a:lnTo>
                  <a:lnTo>
                    <a:pt x="1299" y="635"/>
                  </a:lnTo>
                  <a:lnTo>
                    <a:pt x="1299" y="648"/>
                  </a:lnTo>
                  <a:lnTo>
                    <a:pt x="1299" y="652"/>
                  </a:lnTo>
                  <a:lnTo>
                    <a:pt x="1304" y="656"/>
                  </a:lnTo>
                  <a:lnTo>
                    <a:pt x="1308" y="665"/>
                  </a:lnTo>
                  <a:lnTo>
                    <a:pt x="1308" y="669"/>
                  </a:lnTo>
                  <a:lnTo>
                    <a:pt x="1304" y="673"/>
                  </a:lnTo>
                  <a:lnTo>
                    <a:pt x="1299" y="673"/>
                  </a:lnTo>
                  <a:lnTo>
                    <a:pt x="1295" y="673"/>
                  </a:lnTo>
                  <a:lnTo>
                    <a:pt x="1287" y="678"/>
                  </a:lnTo>
                  <a:lnTo>
                    <a:pt x="1282" y="678"/>
                  </a:lnTo>
                  <a:lnTo>
                    <a:pt x="1278" y="678"/>
                  </a:lnTo>
                  <a:lnTo>
                    <a:pt x="1270" y="673"/>
                  </a:lnTo>
                  <a:lnTo>
                    <a:pt x="1261" y="673"/>
                  </a:lnTo>
                  <a:lnTo>
                    <a:pt x="1257" y="673"/>
                  </a:lnTo>
                  <a:lnTo>
                    <a:pt x="1253" y="678"/>
                  </a:lnTo>
                  <a:lnTo>
                    <a:pt x="1249" y="678"/>
                  </a:lnTo>
                  <a:lnTo>
                    <a:pt x="1244" y="678"/>
                  </a:lnTo>
                  <a:lnTo>
                    <a:pt x="1236" y="678"/>
                  </a:lnTo>
                  <a:lnTo>
                    <a:pt x="1227" y="682"/>
                  </a:lnTo>
                  <a:lnTo>
                    <a:pt x="1223" y="686"/>
                  </a:lnTo>
                  <a:lnTo>
                    <a:pt x="1219" y="686"/>
                  </a:lnTo>
                  <a:lnTo>
                    <a:pt x="1219" y="690"/>
                  </a:lnTo>
                  <a:lnTo>
                    <a:pt x="1215" y="690"/>
                  </a:lnTo>
                  <a:lnTo>
                    <a:pt x="1215" y="695"/>
                  </a:lnTo>
                  <a:lnTo>
                    <a:pt x="1211" y="699"/>
                  </a:lnTo>
                  <a:lnTo>
                    <a:pt x="1211" y="703"/>
                  </a:lnTo>
                  <a:lnTo>
                    <a:pt x="1211" y="707"/>
                  </a:lnTo>
                  <a:lnTo>
                    <a:pt x="1206" y="707"/>
                  </a:lnTo>
                  <a:lnTo>
                    <a:pt x="1206" y="711"/>
                  </a:lnTo>
                  <a:lnTo>
                    <a:pt x="1206" y="716"/>
                  </a:lnTo>
                  <a:lnTo>
                    <a:pt x="1206" y="720"/>
                  </a:lnTo>
                  <a:lnTo>
                    <a:pt x="1206" y="728"/>
                  </a:lnTo>
                  <a:lnTo>
                    <a:pt x="1211" y="733"/>
                  </a:lnTo>
                  <a:lnTo>
                    <a:pt x="1215" y="745"/>
                  </a:lnTo>
                  <a:lnTo>
                    <a:pt x="1215" y="750"/>
                  </a:lnTo>
                  <a:lnTo>
                    <a:pt x="1219" y="754"/>
                  </a:lnTo>
                  <a:lnTo>
                    <a:pt x="1219" y="758"/>
                  </a:lnTo>
                  <a:lnTo>
                    <a:pt x="1219" y="762"/>
                  </a:lnTo>
                  <a:lnTo>
                    <a:pt x="1215" y="767"/>
                  </a:lnTo>
                  <a:lnTo>
                    <a:pt x="1215" y="771"/>
                  </a:lnTo>
                  <a:lnTo>
                    <a:pt x="1211" y="771"/>
                  </a:lnTo>
                  <a:lnTo>
                    <a:pt x="1211" y="775"/>
                  </a:lnTo>
                  <a:lnTo>
                    <a:pt x="1206" y="775"/>
                  </a:lnTo>
                  <a:lnTo>
                    <a:pt x="1202" y="775"/>
                  </a:lnTo>
                  <a:lnTo>
                    <a:pt x="1198" y="775"/>
                  </a:lnTo>
                  <a:lnTo>
                    <a:pt x="1181" y="771"/>
                  </a:lnTo>
                  <a:lnTo>
                    <a:pt x="1177" y="771"/>
                  </a:lnTo>
                  <a:lnTo>
                    <a:pt x="1172" y="771"/>
                  </a:lnTo>
                  <a:lnTo>
                    <a:pt x="1164" y="771"/>
                  </a:lnTo>
                  <a:lnTo>
                    <a:pt x="1155" y="775"/>
                  </a:lnTo>
                  <a:lnTo>
                    <a:pt x="1151" y="775"/>
                  </a:lnTo>
                  <a:lnTo>
                    <a:pt x="1143" y="771"/>
                  </a:lnTo>
                  <a:lnTo>
                    <a:pt x="1139" y="771"/>
                  </a:lnTo>
                  <a:lnTo>
                    <a:pt x="1126" y="767"/>
                  </a:lnTo>
                  <a:lnTo>
                    <a:pt x="1117" y="767"/>
                  </a:lnTo>
                  <a:lnTo>
                    <a:pt x="1105" y="762"/>
                  </a:lnTo>
                  <a:lnTo>
                    <a:pt x="1100" y="762"/>
                  </a:lnTo>
                  <a:lnTo>
                    <a:pt x="1088" y="762"/>
                  </a:lnTo>
                  <a:lnTo>
                    <a:pt x="1075" y="758"/>
                  </a:lnTo>
                  <a:lnTo>
                    <a:pt x="1062" y="754"/>
                  </a:lnTo>
                  <a:lnTo>
                    <a:pt x="1058" y="754"/>
                  </a:lnTo>
                  <a:lnTo>
                    <a:pt x="1054" y="754"/>
                  </a:lnTo>
                  <a:lnTo>
                    <a:pt x="1045" y="754"/>
                  </a:lnTo>
                  <a:lnTo>
                    <a:pt x="1041" y="754"/>
                  </a:lnTo>
                  <a:lnTo>
                    <a:pt x="1037" y="754"/>
                  </a:lnTo>
                  <a:lnTo>
                    <a:pt x="1033" y="754"/>
                  </a:lnTo>
                  <a:lnTo>
                    <a:pt x="1028" y="754"/>
                  </a:lnTo>
                  <a:lnTo>
                    <a:pt x="1024" y="754"/>
                  </a:lnTo>
                  <a:lnTo>
                    <a:pt x="1020" y="754"/>
                  </a:lnTo>
                  <a:lnTo>
                    <a:pt x="1020" y="758"/>
                  </a:lnTo>
                  <a:lnTo>
                    <a:pt x="1016" y="758"/>
                  </a:lnTo>
                  <a:lnTo>
                    <a:pt x="1016" y="762"/>
                  </a:lnTo>
                  <a:lnTo>
                    <a:pt x="1012" y="762"/>
                  </a:lnTo>
                  <a:lnTo>
                    <a:pt x="1012" y="767"/>
                  </a:lnTo>
                  <a:lnTo>
                    <a:pt x="1007" y="771"/>
                  </a:lnTo>
                  <a:lnTo>
                    <a:pt x="1007" y="775"/>
                  </a:lnTo>
                  <a:lnTo>
                    <a:pt x="1003" y="779"/>
                  </a:lnTo>
                  <a:lnTo>
                    <a:pt x="1003" y="783"/>
                  </a:lnTo>
                  <a:lnTo>
                    <a:pt x="995" y="796"/>
                  </a:lnTo>
                  <a:lnTo>
                    <a:pt x="995" y="800"/>
                  </a:lnTo>
                  <a:lnTo>
                    <a:pt x="990" y="809"/>
                  </a:lnTo>
                  <a:lnTo>
                    <a:pt x="986" y="813"/>
                  </a:lnTo>
                  <a:lnTo>
                    <a:pt x="986" y="817"/>
                  </a:lnTo>
                  <a:lnTo>
                    <a:pt x="982" y="822"/>
                  </a:lnTo>
                  <a:lnTo>
                    <a:pt x="978" y="826"/>
                  </a:lnTo>
                  <a:lnTo>
                    <a:pt x="973" y="826"/>
                  </a:lnTo>
                  <a:lnTo>
                    <a:pt x="952" y="838"/>
                  </a:lnTo>
                  <a:lnTo>
                    <a:pt x="944" y="843"/>
                  </a:lnTo>
                  <a:lnTo>
                    <a:pt x="931" y="851"/>
                  </a:lnTo>
                  <a:lnTo>
                    <a:pt x="918" y="860"/>
                  </a:lnTo>
                  <a:lnTo>
                    <a:pt x="914" y="864"/>
                  </a:lnTo>
                  <a:lnTo>
                    <a:pt x="906" y="868"/>
                  </a:lnTo>
                  <a:lnTo>
                    <a:pt x="901" y="872"/>
                  </a:lnTo>
                  <a:lnTo>
                    <a:pt x="897" y="864"/>
                  </a:lnTo>
                  <a:lnTo>
                    <a:pt x="889" y="860"/>
                  </a:lnTo>
                  <a:lnTo>
                    <a:pt x="880" y="851"/>
                  </a:lnTo>
                  <a:lnTo>
                    <a:pt x="872" y="847"/>
                  </a:lnTo>
                  <a:lnTo>
                    <a:pt x="859" y="838"/>
                  </a:lnTo>
                  <a:lnTo>
                    <a:pt x="855" y="834"/>
                  </a:lnTo>
                  <a:lnTo>
                    <a:pt x="851" y="830"/>
                  </a:lnTo>
                  <a:lnTo>
                    <a:pt x="846" y="830"/>
                  </a:lnTo>
                  <a:lnTo>
                    <a:pt x="838" y="826"/>
                  </a:lnTo>
                  <a:lnTo>
                    <a:pt x="834" y="826"/>
                  </a:lnTo>
                  <a:lnTo>
                    <a:pt x="830" y="822"/>
                  </a:lnTo>
                  <a:lnTo>
                    <a:pt x="825" y="822"/>
                  </a:lnTo>
                  <a:lnTo>
                    <a:pt x="821" y="822"/>
                  </a:lnTo>
                  <a:lnTo>
                    <a:pt x="813" y="822"/>
                  </a:lnTo>
                  <a:lnTo>
                    <a:pt x="808" y="822"/>
                  </a:lnTo>
                  <a:lnTo>
                    <a:pt x="804" y="822"/>
                  </a:lnTo>
                  <a:lnTo>
                    <a:pt x="800" y="826"/>
                  </a:lnTo>
                  <a:lnTo>
                    <a:pt x="791" y="826"/>
                  </a:lnTo>
                  <a:lnTo>
                    <a:pt x="787" y="826"/>
                  </a:lnTo>
                  <a:lnTo>
                    <a:pt x="787" y="830"/>
                  </a:lnTo>
                  <a:lnTo>
                    <a:pt x="783" y="830"/>
                  </a:lnTo>
                  <a:lnTo>
                    <a:pt x="779" y="834"/>
                  </a:lnTo>
                  <a:lnTo>
                    <a:pt x="774" y="838"/>
                  </a:lnTo>
                  <a:lnTo>
                    <a:pt x="770" y="847"/>
                  </a:lnTo>
                  <a:lnTo>
                    <a:pt x="766" y="851"/>
                  </a:lnTo>
                  <a:lnTo>
                    <a:pt x="762" y="855"/>
                  </a:lnTo>
                  <a:lnTo>
                    <a:pt x="762" y="860"/>
                  </a:lnTo>
                  <a:lnTo>
                    <a:pt x="758" y="868"/>
                  </a:lnTo>
                  <a:lnTo>
                    <a:pt x="753" y="877"/>
                  </a:lnTo>
                  <a:lnTo>
                    <a:pt x="749" y="885"/>
                  </a:lnTo>
                  <a:lnTo>
                    <a:pt x="745" y="894"/>
                  </a:lnTo>
                  <a:lnTo>
                    <a:pt x="745" y="898"/>
                  </a:lnTo>
                  <a:lnTo>
                    <a:pt x="741" y="902"/>
                  </a:lnTo>
                  <a:lnTo>
                    <a:pt x="736" y="906"/>
                  </a:lnTo>
                  <a:lnTo>
                    <a:pt x="736" y="910"/>
                  </a:lnTo>
                  <a:lnTo>
                    <a:pt x="732" y="915"/>
                  </a:lnTo>
                  <a:lnTo>
                    <a:pt x="728" y="919"/>
                  </a:lnTo>
                  <a:lnTo>
                    <a:pt x="724" y="919"/>
                  </a:lnTo>
                  <a:lnTo>
                    <a:pt x="719" y="923"/>
                  </a:lnTo>
                  <a:lnTo>
                    <a:pt x="715" y="927"/>
                  </a:lnTo>
                  <a:lnTo>
                    <a:pt x="711" y="932"/>
                  </a:lnTo>
                  <a:lnTo>
                    <a:pt x="707" y="932"/>
                  </a:lnTo>
                  <a:lnTo>
                    <a:pt x="703" y="936"/>
                  </a:lnTo>
                  <a:lnTo>
                    <a:pt x="694" y="936"/>
                  </a:lnTo>
                  <a:lnTo>
                    <a:pt x="690" y="936"/>
                  </a:lnTo>
                  <a:lnTo>
                    <a:pt x="686" y="936"/>
                  </a:lnTo>
                  <a:lnTo>
                    <a:pt x="681" y="936"/>
                  </a:lnTo>
                  <a:lnTo>
                    <a:pt x="673" y="936"/>
                  </a:lnTo>
                  <a:lnTo>
                    <a:pt x="669" y="932"/>
                  </a:lnTo>
                  <a:lnTo>
                    <a:pt x="664" y="932"/>
                  </a:lnTo>
                  <a:lnTo>
                    <a:pt x="660" y="927"/>
                  </a:lnTo>
                  <a:lnTo>
                    <a:pt x="656" y="927"/>
                  </a:lnTo>
                  <a:lnTo>
                    <a:pt x="652" y="923"/>
                  </a:lnTo>
                  <a:lnTo>
                    <a:pt x="647" y="923"/>
                  </a:lnTo>
                  <a:lnTo>
                    <a:pt x="647" y="919"/>
                  </a:lnTo>
                  <a:lnTo>
                    <a:pt x="631" y="889"/>
                  </a:lnTo>
                  <a:lnTo>
                    <a:pt x="626" y="881"/>
                  </a:lnTo>
                  <a:lnTo>
                    <a:pt x="622" y="877"/>
                  </a:lnTo>
                  <a:lnTo>
                    <a:pt x="614" y="868"/>
                  </a:lnTo>
                  <a:lnTo>
                    <a:pt x="609" y="860"/>
                  </a:lnTo>
                  <a:lnTo>
                    <a:pt x="601" y="855"/>
                  </a:lnTo>
                  <a:lnTo>
                    <a:pt x="597" y="851"/>
                  </a:lnTo>
                  <a:lnTo>
                    <a:pt x="588" y="851"/>
                  </a:lnTo>
                  <a:lnTo>
                    <a:pt x="584" y="847"/>
                  </a:lnTo>
                  <a:lnTo>
                    <a:pt x="580" y="847"/>
                  </a:lnTo>
                  <a:lnTo>
                    <a:pt x="571" y="847"/>
                  </a:lnTo>
                  <a:lnTo>
                    <a:pt x="567" y="847"/>
                  </a:lnTo>
                  <a:lnTo>
                    <a:pt x="559" y="851"/>
                  </a:lnTo>
                  <a:lnTo>
                    <a:pt x="554" y="851"/>
                  </a:lnTo>
                  <a:lnTo>
                    <a:pt x="546" y="851"/>
                  </a:lnTo>
                  <a:lnTo>
                    <a:pt x="533" y="860"/>
                  </a:lnTo>
                  <a:lnTo>
                    <a:pt x="525" y="860"/>
                  </a:lnTo>
                  <a:lnTo>
                    <a:pt x="520" y="860"/>
                  </a:lnTo>
                  <a:lnTo>
                    <a:pt x="516" y="860"/>
                  </a:lnTo>
                  <a:lnTo>
                    <a:pt x="512" y="860"/>
                  </a:lnTo>
                  <a:lnTo>
                    <a:pt x="504" y="860"/>
                  </a:lnTo>
                  <a:lnTo>
                    <a:pt x="499" y="855"/>
                  </a:lnTo>
                  <a:lnTo>
                    <a:pt x="495" y="855"/>
                  </a:lnTo>
                  <a:lnTo>
                    <a:pt x="491" y="851"/>
                  </a:lnTo>
                  <a:lnTo>
                    <a:pt x="487" y="847"/>
                  </a:lnTo>
                  <a:lnTo>
                    <a:pt x="482" y="843"/>
                  </a:lnTo>
                  <a:lnTo>
                    <a:pt x="478" y="834"/>
                  </a:lnTo>
                  <a:lnTo>
                    <a:pt x="465" y="826"/>
                  </a:lnTo>
                  <a:lnTo>
                    <a:pt x="461" y="822"/>
                  </a:lnTo>
                  <a:lnTo>
                    <a:pt x="457" y="817"/>
                  </a:lnTo>
                  <a:lnTo>
                    <a:pt x="453" y="813"/>
                  </a:lnTo>
                  <a:lnTo>
                    <a:pt x="449" y="809"/>
                  </a:lnTo>
                  <a:lnTo>
                    <a:pt x="444" y="805"/>
                  </a:lnTo>
                  <a:lnTo>
                    <a:pt x="440" y="805"/>
                  </a:lnTo>
                  <a:lnTo>
                    <a:pt x="436" y="800"/>
                  </a:lnTo>
                  <a:lnTo>
                    <a:pt x="427" y="796"/>
                  </a:lnTo>
                  <a:lnTo>
                    <a:pt x="423" y="796"/>
                  </a:lnTo>
                  <a:lnTo>
                    <a:pt x="415" y="796"/>
                  </a:lnTo>
                  <a:lnTo>
                    <a:pt x="393" y="792"/>
                  </a:lnTo>
                  <a:lnTo>
                    <a:pt x="385" y="792"/>
                  </a:lnTo>
                  <a:lnTo>
                    <a:pt x="381" y="792"/>
                  </a:lnTo>
                  <a:lnTo>
                    <a:pt x="377" y="792"/>
                  </a:lnTo>
                  <a:lnTo>
                    <a:pt x="372" y="788"/>
                  </a:lnTo>
                  <a:lnTo>
                    <a:pt x="368" y="788"/>
                  </a:lnTo>
                  <a:lnTo>
                    <a:pt x="364" y="783"/>
                  </a:lnTo>
                  <a:lnTo>
                    <a:pt x="360" y="779"/>
                  </a:lnTo>
                  <a:lnTo>
                    <a:pt x="355" y="771"/>
                  </a:lnTo>
                  <a:lnTo>
                    <a:pt x="351" y="767"/>
                  </a:lnTo>
                  <a:lnTo>
                    <a:pt x="347" y="758"/>
                  </a:lnTo>
                  <a:lnTo>
                    <a:pt x="347" y="754"/>
                  </a:lnTo>
                  <a:lnTo>
                    <a:pt x="347" y="750"/>
                  </a:lnTo>
                  <a:lnTo>
                    <a:pt x="347" y="745"/>
                  </a:lnTo>
                  <a:lnTo>
                    <a:pt x="343" y="737"/>
                  </a:lnTo>
                  <a:lnTo>
                    <a:pt x="343" y="728"/>
                  </a:lnTo>
                  <a:lnTo>
                    <a:pt x="347" y="711"/>
                  </a:lnTo>
                  <a:lnTo>
                    <a:pt x="347" y="707"/>
                  </a:lnTo>
                  <a:lnTo>
                    <a:pt x="343" y="699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38" y="682"/>
                  </a:lnTo>
                  <a:lnTo>
                    <a:pt x="338" y="673"/>
                  </a:lnTo>
                  <a:lnTo>
                    <a:pt x="334" y="669"/>
                  </a:lnTo>
                  <a:lnTo>
                    <a:pt x="330" y="665"/>
                  </a:lnTo>
                  <a:lnTo>
                    <a:pt x="326" y="656"/>
                  </a:lnTo>
                  <a:lnTo>
                    <a:pt x="321" y="652"/>
                  </a:lnTo>
                  <a:lnTo>
                    <a:pt x="317" y="652"/>
                  </a:lnTo>
                  <a:lnTo>
                    <a:pt x="313" y="648"/>
                  </a:lnTo>
                  <a:lnTo>
                    <a:pt x="309" y="644"/>
                  </a:lnTo>
                  <a:lnTo>
                    <a:pt x="292" y="631"/>
                  </a:lnTo>
                  <a:lnTo>
                    <a:pt x="283" y="627"/>
                  </a:lnTo>
                  <a:lnTo>
                    <a:pt x="279" y="618"/>
                  </a:lnTo>
                  <a:lnTo>
                    <a:pt x="275" y="614"/>
                  </a:lnTo>
                  <a:lnTo>
                    <a:pt x="271" y="610"/>
                  </a:lnTo>
                  <a:lnTo>
                    <a:pt x="266" y="601"/>
                  </a:lnTo>
                  <a:lnTo>
                    <a:pt x="262" y="593"/>
                  </a:lnTo>
                  <a:lnTo>
                    <a:pt x="258" y="584"/>
                  </a:lnTo>
                  <a:lnTo>
                    <a:pt x="254" y="580"/>
                  </a:lnTo>
                  <a:lnTo>
                    <a:pt x="250" y="572"/>
                  </a:lnTo>
                  <a:lnTo>
                    <a:pt x="245" y="546"/>
                  </a:lnTo>
                  <a:lnTo>
                    <a:pt x="241" y="534"/>
                  </a:lnTo>
                  <a:lnTo>
                    <a:pt x="237" y="521"/>
                  </a:lnTo>
                  <a:lnTo>
                    <a:pt x="233" y="513"/>
                  </a:lnTo>
                  <a:lnTo>
                    <a:pt x="228" y="508"/>
                  </a:lnTo>
                  <a:lnTo>
                    <a:pt x="224" y="504"/>
                  </a:lnTo>
                  <a:lnTo>
                    <a:pt x="220" y="496"/>
                  </a:lnTo>
                  <a:lnTo>
                    <a:pt x="220" y="491"/>
                  </a:lnTo>
                  <a:lnTo>
                    <a:pt x="216" y="487"/>
                  </a:lnTo>
                  <a:lnTo>
                    <a:pt x="211" y="483"/>
                  </a:lnTo>
                  <a:lnTo>
                    <a:pt x="207" y="479"/>
                  </a:lnTo>
                  <a:lnTo>
                    <a:pt x="203" y="474"/>
                  </a:lnTo>
                  <a:lnTo>
                    <a:pt x="194" y="474"/>
                  </a:lnTo>
                  <a:lnTo>
                    <a:pt x="190" y="470"/>
                  </a:lnTo>
                  <a:lnTo>
                    <a:pt x="186" y="470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61" y="470"/>
                  </a:lnTo>
                  <a:lnTo>
                    <a:pt x="152" y="470"/>
                  </a:lnTo>
                  <a:lnTo>
                    <a:pt x="144" y="474"/>
                  </a:lnTo>
                  <a:lnTo>
                    <a:pt x="139" y="479"/>
                  </a:lnTo>
                  <a:lnTo>
                    <a:pt x="135" y="483"/>
                  </a:lnTo>
                  <a:lnTo>
                    <a:pt x="127" y="491"/>
                  </a:lnTo>
                  <a:lnTo>
                    <a:pt x="123" y="496"/>
                  </a:lnTo>
                  <a:lnTo>
                    <a:pt x="114" y="508"/>
                  </a:lnTo>
                  <a:lnTo>
                    <a:pt x="106" y="517"/>
                  </a:lnTo>
                  <a:lnTo>
                    <a:pt x="101" y="521"/>
                  </a:lnTo>
                  <a:lnTo>
                    <a:pt x="97" y="525"/>
                  </a:lnTo>
                  <a:lnTo>
                    <a:pt x="89" y="534"/>
                  </a:lnTo>
                  <a:lnTo>
                    <a:pt x="84" y="534"/>
                  </a:lnTo>
                  <a:lnTo>
                    <a:pt x="84" y="538"/>
                  </a:lnTo>
                  <a:lnTo>
                    <a:pt x="80" y="538"/>
                  </a:lnTo>
                  <a:lnTo>
                    <a:pt x="76" y="542"/>
                  </a:lnTo>
                  <a:lnTo>
                    <a:pt x="72" y="542"/>
                  </a:lnTo>
                  <a:lnTo>
                    <a:pt x="67" y="542"/>
                  </a:lnTo>
                  <a:lnTo>
                    <a:pt x="67" y="538"/>
                  </a:lnTo>
                  <a:lnTo>
                    <a:pt x="67" y="534"/>
                  </a:lnTo>
                  <a:lnTo>
                    <a:pt x="63" y="513"/>
                  </a:lnTo>
                  <a:lnTo>
                    <a:pt x="59" y="496"/>
                  </a:lnTo>
                  <a:lnTo>
                    <a:pt x="55" y="483"/>
                  </a:lnTo>
                  <a:lnTo>
                    <a:pt x="55" y="479"/>
                  </a:lnTo>
                  <a:lnTo>
                    <a:pt x="51" y="474"/>
                  </a:lnTo>
                  <a:lnTo>
                    <a:pt x="51" y="470"/>
                  </a:lnTo>
                  <a:lnTo>
                    <a:pt x="46" y="466"/>
                  </a:lnTo>
                  <a:lnTo>
                    <a:pt x="46" y="462"/>
                  </a:lnTo>
                  <a:lnTo>
                    <a:pt x="42" y="462"/>
                  </a:lnTo>
                  <a:lnTo>
                    <a:pt x="42" y="457"/>
                  </a:lnTo>
                  <a:lnTo>
                    <a:pt x="38" y="457"/>
                  </a:lnTo>
                  <a:lnTo>
                    <a:pt x="34" y="453"/>
                  </a:lnTo>
                  <a:lnTo>
                    <a:pt x="29" y="453"/>
                  </a:lnTo>
                  <a:lnTo>
                    <a:pt x="25" y="453"/>
                  </a:lnTo>
                  <a:lnTo>
                    <a:pt x="21" y="453"/>
                  </a:lnTo>
                  <a:lnTo>
                    <a:pt x="17" y="457"/>
                  </a:lnTo>
                  <a:lnTo>
                    <a:pt x="8" y="457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6" name="Freeform 52"/>
            <p:cNvSpPr>
              <a:spLocks/>
            </p:cNvSpPr>
            <p:nvPr/>
          </p:nvSpPr>
          <p:spPr bwMode="auto">
            <a:xfrm>
              <a:off x="3122894" y="1146537"/>
              <a:ext cx="135064" cy="120995"/>
            </a:xfrm>
            <a:custGeom>
              <a:avLst/>
              <a:gdLst>
                <a:gd name="T0" fmla="*/ 8 w 423"/>
                <a:gd name="T1" fmla="*/ 212 h 381"/>
                <a:gd name="T2" fmla="*/ 16 w 423"/>
                <a:gd name="T3" fmla="*/ 199 h 381"/>
                <a:gd name="T4" fmla="*/ 29 w 423"/>
                <a:gd name="T5" fmla="*/ 165 h 381"/>
                <a:gd name="T6" fmla="*/ 38 w 423"/>
                <a:gd name="T7" fmla="*/ 152 h 381"/>
                <a:gd name="T8" fmla="*/ 46 w 423"/>
                <a:gd name="T9" fmla="*/ 140 h 381"/>
                <a:gd name="T10" fmla="*/ 63 w 423"/>
                <a:gd name="T11" fmla="*/ 140 h 381"/>
                <a:gd name="T12" fmla="*/ 97 w 423"/>
                <a:gd name="T13" fmla="*/ 144 h 381"/>
                <a:gd name="T14" fmla="*/ 127 w 423"/>
                <a:gd name="T15" fmla="*/ 148 h 381"/>
                <a:gd name="T16" fmla="*/ 148 w 423"/>
                <a:gd name="T17" fmla="*/ 148 h 381"/>
                <a:gd name="T18" fmla="*/ 165 w 423"/>
                <a:gd name="T19" fmla="*/ 136 h 381"/>
                <a:gd name="T20" fmla="*/ 177 w 423"/>
                <a:gd name="T21" fmla="*/ 123 h 381"/>
                <a:gd name="T22" fmla="*/ 211 w 423"/>
                <a:gd name="T23" fmla="*/ 110 h 381"/>
                <a:gd name="T24" fmla="*/ 232 w 423"/>
                <a:gd name="T25" fmla="*/ 102 h 381"/>
                <a:gd name="T26" fmla="*/ 254 w 423"/>
                <a:gd name="T27" fmla="*/ 81 h 381"/>
                <a:gd name="T28" fmla="*/ 300 w 423"/>
                <a:gd name="T29" fmla="*/ 38 h 381"/>
                <a:gd name="T30" fmla="*/ 321 w 423"/>
                <a:gd name="T31" fmla="*/ 25 h 381"/>
                <a:gd name="T32" fmla="*/ 338 w 423"/>
                <a:gd name="T33" fmla="*/ 17 h 381"/>
                <a:gd name="T34" fmla="*/ 359 w 423"/>
                <a:gd name="T35" fmla="*/ 4 h 381"/>
                <a:gd name="T36" fmla="*/ 372 w 423"/>
                <a:gd name="T37" fmla="*/ 0 h 381"/>
                <a:gd name="T38" fmla="*/ 385 w 423"/>
                <a:gd name="T39" fmla="*/ 0 h 381"/>
                <a:gd name="T40" fmla="*/ 402 w 423"/>
                <a:gd name="T41" fmla="*/ 0 h 381"/>
                <a:gd name="T42" fmla="*/ 419 w 423"/>
                <a:gd name="T43" fmla="*/ 9 h 381"/>
                <a:gd name="T44" fmla="*/ 423 w 423"/>
                <a:gd name="T45" fmla="*/ 17 h 381"/>
                <a:gd name="T46" fmla="*/ 410 w 423"/>
                <a:gd name="T47" fmla="*/ 25 h 381"/>
                <a:gd name="T48" fmla="*/ 385 w 423"/>
                <a:gd name="T49" fmla="*/ 30 h 381"/>
                <a:gd name="T50" fmla="*/ 368 w 423"/>
                <a:gd name="T51" fmla="*/ 38 h 381"/>
                <a:gd name="T52" fmla="*/ 347 w 423"/>
                <a:gd name="T53" fmla="*/ 51 h 381"/>
                <a:gd name="T54" fmla="*/ 313 w 423"/>
                <a:gd name="T55" fmla="*/ 72 h 381"/>
                <a:gd name="T56" fmla="*/ 287 w 423"/>
                <a:gd name="T57" fmla="*/ 93 h 381"/>
                <a:gd name="T58" fmla="*/ 275 w 423"/>
                <a:gd name="T59" fmla="*/ 106 h 381"/>
                <a:gd name="T60" fmla="*/ 266 w 423"/>
                <a:gd name="T61" fmla="*/ 119 h 381"/>
                <a:gd name="T62" fmla="*/ 266 w 423"/>
                <a:gd name="T63" fmla="*/ 140 h 381"/>
                <a:gd name="T64" fmla="*/ 262 w 423"/>
                <a:gd name="T65" fmla="*/ 157 h 381"/>
                <a:gd name="T66" fmla="*/ 254 w 423"/>
                <a:gd name="T67" fmla="*/ 178 h 381"/>
                <a:gd name="T68" fmla="*/ 270 w 423"/>
                <a:gd name="T69" fmla="*/ 195 h 381"/>
                <a:gd name="T70" fmla="*/ 275 w 423"/>
                <a:gd name="T71" fmla="*/ 203 h 381"/>
                <a:gd name="T72" fmla="*/ 275 w 423"/>
                <a:gd name="T73" fmla="*/ 212 h 381"/>
                <a:gd name="T74" fmla="*/ 249 w 423"/>
                <a:gd name="T75" fmla="*/ 220 h 381"/>
                <a:gd name="T76" fmla="*/ 237 w 423"/>
                <a:gd name="T77" fmla="*/ 224 h 381"/>
                <a:gd name="T78" fmla="*/ 224 w 423"/>
                <a:gd name="T79" fmla="*/ 233 h 381"/>
                <a:gd name="T80" fmla="*/ 207 w 423"/>
                <a:gd name="T81" fmla="*/ 246 h 381"/>
                <a:gd name="T82" fmla="*/ 194 w 423"/>
                <a:gd name="T83" fmla="*/ 250 h 381"/>
                <a:gd name="T84" fmla="*/ 177 w 423"/>
                <a:gd name="T85" fmla="*/ 250 h 381"/>
                <a:gd name="T86" fmla="*/ 165 w 423"/>
                <a:gd name="T87" fmla="*/ 250 h 381"/>
                <a:gd name="T88" fmla="*/ 152 w 423"/>
                <a:gd name="T89" fmla="*/ 258 h 381"/>
                <a:gd name="T90" fmla="*/ 139 w 423"/>
                <a:gd name="T91" fmla="*/ 271 h 381"/>
                <a:gd name="T92" fmla="*/ 135 w 423"/>
                <a:gd name="T93" fmla="*/ 288 h 381"/>
                <a:gd name="T94" fmla="*/ 131 w 423"/>
                <a:gd name="T95" fmla="*/ 318 h 381"/>
                <a:gd name="T96" fmla="*/ 127 w 423"/>
                <a:gd name="T97" fmla="*/ 335 h 381"/>
                <a:gd name="T98" fmla="*/ 118 w 423"/>
                <a:gd name="T99" fmla="*/ 351 h 381"/>
                <a:gd name="T100" fmla="*/ 101 w 423"/>
                <a:gd name="T101" fmla="*/ 364 h 381"/>
                <a:gd name="T102" fmla="*/ 84 w 423"/>
                <a:gd name="T103" fmla="*/ 377 h 381"/>
                <a:gd name="T104" fmla="*/ 63 w 423"/>
                <a:gd name="T105" fmla="*/ 381 h 381"/>
                <a:gd name="T106" fmla="*/ 50 w 423"/>
                <a:gd name="T107" fmla="*/ 377 h 381"/>
                <a:gd name="T108" fmla="*/ 38 w 423"/>
                <a:gd name="T109" fmla="*/ 360 h 381"/>
                <a:gd name="T110" fmla="*/ 29 w 423"/>
                <a:gd name="T111" fmla="*/ 343 h 381"/>
                <a:gd name="T112" fmla="*/ 25 w 423"/>
                <a:gd name="T113" fmla="*/ 322 h 381"/>
                <a:gd name="T114" fmla="*/ 21 w 423"/>
                <a:gd name="T115" fmla="*/ 305 h 381"/>
                <a:gd name="T116" fmla="*/ 29 w 423"/>
                <a:gd name="T117" fmla="*/ 284 h 381"/>
                <a:gd name="T118" fmla="*/ 33 w 423"/>
                <a:gd name="T119" fmla="*/ 258 h 381"/>
                <a:gd name="T120" fmla="*/ 25 w 423"/>
                <a:gd name="T121" fmla="*/ 237 h 381"/>
                <a:gd name="T122" fmla="*/ 16 w 423"/>
                <a:gd name="T123" fmla="*/ 224 h 381"/>
                <a:gd name="T124" fmla="*/ 4 w 423"/>
                <a:gd name="T125" fmla="*/ 22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381">
                  <a:moveTo>
                    <a:pt x="0" y="220"/>
                  </a:moveTo>
                  <a:lnTo>
                    <a:pt x="4" y="216"/>
                  </a:lnTo>
                  <a:lnTo>
                    <a:pt x="8" y="212"/>
                  </a:lnTo>
                  <a:lnTo>
                    <a:pt x="8" y="208"/>
                  </a:lnTo>
                  <a:lnTo>
                    <a:pt x="12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25" y="174"/>
                  </a:lnTo>
                  <a:lnTo>
                    <a:pt x="29" y="165"/>
                  </a:lnTo>
                  <a:lnTo>
                    <a:pt x="29" y="157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148"/>
                  </a:lnTo>
                  <a:lnTo>
                    <a:pt x="42" y="144"/>
                  </a:lnTo>
                  <a:lnTo>
                    <a:pt x="46" y="140"/>
                  </a:lnTo>
                  <a:lnTo>
                    <a:pt x="55" y="140"/>
                  </a:lnTo>
                  <a:lnTo>
                    <a:pt x="59" y="140"/>
                  </a:lnTo>
                  <a:lnTo>
                    <a:pt x="63" y="140"/>
                  </a:lnTo>
                  <a:lnTo>
                    <a:pt x="72" y="140"/>
                  </a:lnTo>
                  <a:lnTo>
                    <a:pt x="88" y="144"/>
                  </a:lnTo>
                  <a:lnTo>
                    <a:pt x="97" y="144"/>
                  </a:lnTo>
                  <a:lnTo>
                    <a:pt x="110" y="148"/>
                  </a:lnTo>
                  <a:lnTo>
                    <a:pt x="118" y="148"/>
                  </a:lnTo>
                  <a:lnTo>
                    <a:pt x="127" y="148"/>
                  </a:lnTo>
                  <a:lnTo>
                    <a:pt x="139" y="148"/>
                  </a:lnTo>
                  <a:lnTo>
                    <a:pt x="143" y="148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60" y="136"/>
                  </a:lnTo>
                  <a:lnTo>
                    <a:pt x="165" y="136"/>
                  </a:lnTo>
                  <a:lnTo>
                    <a:pt x="169" y="131"/>
                  </a:lnTo>
                  <a:lnTo>
                    <a:pt x="173" y="127"/>
                  </a:lnTo>
                  <a:lnTo>
                    <a:pt x="177" y="123"/>
                  </a:lnTo>
                  <a:lnTo>
                    <a:pt x="186" y="123"/>
                  </a:lnTo>
                  <a:lnTo>
                    <a:pt x="194" y="119"/>
                  </a:lnTo>
                  <a:lnTo>
                    <a:pt x="211" y="110"/>
                  </a:lnTo>
                  <a:lnTo>
                    <a:pt x="220" y="106"/>
                  </a:lnTo>
                  <a:lnTo>
                    <a:pt x="224" y="106"/>
                  </a:lnTo>
                  <a:lnTo>
                    <a:pt x="232" y="102"/>
                  </a:lnTo>
                  <a:lnTo>
                    <a:pt x="237" y="97"/>
                  </a:lnTo>
                  <a:lnTo>
                    <a:pt x="245" y="89"/>
                  </a:lnTo>
                  <a:lnTo>
                    <a:pt x="254" y="81"/>
                  </a:lnTo>
                  <a:lnTo>
                    <a:pt x="287" y="47"/>
                  </a:lnTo>
                  <a:lnTo>
                    <a:pt x="296" y="42"/>
                  </a:lnTo>
                  <a:lnTo>
                    <a:pt x="300" y="38"/>
                  </a:lnTo>
                  <a:lnTo>
                    <a:pt x="309" y="34"/>
                  </a:lnTo>
                  <a:lnTo>
                    <a:pt x="313" y="30"/>
                  </a:lnTo>
                  <a:lnTo>
                    <a:pt x="321" y="25"/>
                  </a:lnTo>
                  <a:lnTo>
                    <a:pt x="330" y="21"/>
                  </a:lnTo>
                  <a:lnTo>
                    <a:pt x="334" y="21"/>
                  </a:lnTo>
                  <a:lnTo>
                    <a:pt x="338" y="17"/>
                  </a:lnTo>
                  <a:lnTo>
                    <a:pt x="347" y="13"/>
                  </a:lnTo>
                  <a:lnTo>
                    <a:pt x="351" y="9"/>
                  </a:lnTo>
                  <a:lnTo>
                    <a:pt x="359" y="4"/>
                  </a:lnTo>
                  <a:lnTo>
                    <a:pt x="364" y="4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1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397" y="0"/>
                  </a:lnTo>
                  <a:lnTo>
                    <a:pt x="402" y="0"/>
                  </a:lnTo>
                  <a:lnTo>
                    <a:pt x="410" y="4"/>
                  </a:lnTo>
                  <a:lnTo>
                    <a:pt x="414" y="4"/>
                  </a:lnTo>
                  <a:lnTo>
                    <a:pt x="419" y="9"/>
                  </a:lnTo>
                  <a:lnTo>
                    <a:pt x="423" y="9"/>
                  </a:lnTo>
                  <a:lnTo>
                    <a:pt x="423" y="13"/>
                  </a:lnTo>
                  <a:lnTo>
                    <a:pt x="423" y="17"/>
                  </a:lnTo>
                  <a:lnTo>
                    <a:pt x="419" y="21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6" y="30"/>
                  </a:lnTo>
                  <a:lnTo>
                    <a:pt x="389" y="30"/>
                  </a:lnTo>
                  <a:lnTo>
                    <a:pt x="385" y="30"/>
                  </a:lnTo>
                  <a:lnTo>
                    <a:pt x="381" y="34"/>
                  </a:lnTo>
                  <a:lnTo>
                    <a:pt x="376" y="34"/>
                  </a:lnTo>
                  <a:lnTo>
                    <a:pt x="368" y="38"/>
                  </a:lnTo>
                  <a:lnTo>
                    <a:pt x="359" y="42"/>
                  </a:lnTo>
                  <a:lnTo>
                    <a:pt x="355" y="47"/>
                  </a:lnTo>
                  <a:lnTo>
                    <a:pt x="347" y="51"/>
                  </a:lnTo>
                  <a:lnTo>
                    <a:pt x="334" y="59"/>
                  </a:lnTo>
                  <a:lnTo>
                    <a:pt x="330" y="64"/>
                  </a:lnTo>
                  <a:lnTo>
                    <a:pt x="313" y="72"/>
                  </a:lnTo>
                  <a:lnTo>
                    <a:pt x="300" y="81"/>
                  </a:lnTo>
                  <a:lnTo>
                    <a:pt x="296" y="85"/>
                  </a:lnTo>
                  <a:lnTo>
                    <a:pt x="287" y="93"/>
                  </a:lnTo>
                  <a:lnTo>
                    <a:pt x="283" y="97"/>
                  </a:lnTo>
                  <a:lnTo>
                    <a:pt x="279" y="102"/>
                  </a:lnTo>
                  <a:lnTo>
                    <a:pt x="275" y="106"/>
                  </a:lnTo>
                  <a:lnTo>
                    <a:pt x="270" y="110"/>
                  </a:lnTo>
                  <a:lnTo>
                    <a:pt x="270" y="114"/>
                  </a:lnTo>
                  <a:lnTo>
                    <a:pt x="266" y="119"/>
                  </a:lnTo>
                  <a:lnTo>
                    <a:pt x="266" y="123"/>
                  </a:lnTo>
                  <a:lnTo>
                    <a:pt x="266" y="127"/>
                  </a:lnTo>
                  <a:lnTo>
                    <a:pt x="266" y="140"/>
                  </a:lnTo>
                  <a:lnTo>
                    <a:pt x="262" y="148"/>
                  </a:lnTo>
                  <a:lnTo>
                    <a:pt x="262" y="152"/>
                  </a:lnTo>
                  <a:lnTo>
                    <a:pt x="262" y="157"/>
                  </a:lnTo>
                  <a:lnTo>
                    <a:pt x="254" y="169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4" y="182"/>
                  </a:lnTo>
                  <a:lnTo>
                    <a:pt x="258" y="186"/>
                  </a:lnTo>
                  <a:lnTo>
                    <a:pt x="270" y="195"/>
                  </a:lnTo>
                  <a:lnTo>
                    <a:pt x="275" y="195"/>
                  </a:lnTo>
                  <a:lnTo>
                    <a:pt x="275" y="199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79" y="208"/>
                  </a:lnTo>
                  <a:lnTo>
                    <a:pt x="275" y="212"/>
                  </a:lnTo>
                  <a:lnTo>
                    <a:pt x="270" y="216"/>
                  </a:lnTo>
                  <a:lnTo>
                    <a:pt x="262" y="216"/>
                  </a:lnTo>
                  <a:lnTo>
                    <a:pt x="249" y="220"/>
                  </a:lnTo>
                  <a:lnTo>
                    <a:pt x="245" y="220"/>
                  </a:lnTo>
                  <a:lnTo>
                    <a:pt x="241" y="224"/>
                  </a:lnTo>
                  <a:lnTo>
                    <a:pt x="237" y="224"/>
                  </a:lnTo>
                  <a:lnTo>
                    <a:pt x="228" y="229"/>
                  </a:lnTo>
                  <a:lnTo>
                    <a:pt x="224" y="229"/>
                  </a:lnTo>
                  <a:lnTo>
                    <a:pt x="224" y="233"/>
                  </a:lnTo>
                  <a:lnTo>
                    <a:pt x="215" y="237"/>
                  </a:lnTo>
                  <a:lnTo>
                    <a:pt x="211" y="241"/>
                  </a:lnTo>
                  <a:lnTo>
                    <a:pt x="207" y="246"/>
                  </a:lnTo>
                  <a:lnTo>
                    <a:pt x="199" y="246"/>
                  </a:lnTo>
                  <a:lnTo>
                    <a:pt x="199" y="250"/>
                  </a:lnTo>
                  <a:lnTo>
                    <a:pt x="194" y="250"/>
                  </a:lnTo>
                  <a:lnTo>
                    <a:pt x="186" y="250"/>
                  </a:lnTo>
                  <a:lnTo>
                    <a:pt x="182" y="250"/>
                  </a:lnTo>
                  <a:lnTo>
                    <a:pt x="177" y="250"/>
                  </a:lnTo>
                  <a:lnTo>
                    <a:pt x="173" y="250"/>
                  </a:lnTo>
                  <a:lnTo>
                    <a:pt x="169" y="250"/>
                  </a:lnTo>
                  <a:lnTo>
                    <a:pt x="165" y="250"/>
                  </a:lnTo>
                  <a:lnTo>
                    <a:pt x="160" y="254"/>
                  </a:lnTo>
                  <a:lnTo>
                    <a:pt x="156" y="258"/>
                  </a:lnTo>
                  <a:lnTo>
                    <a:pt x="152" y="258"/>
                  </a:lnTo>
                  <a:lnTo>
                    <a:pt x="148" y="263"/>
                  </a:lnTo>
                  <a:lnTo>
                    <a:pt x="143" y="267"/>
                  </a:lnTo>
                  <a:lnTo>
                    <a:pt x="139" y="271"/>
                  </a:lnTo>
                  <a:lnTo>
                    <a:pt x="139" y="280"/>
                  </a:lnTo>
                  <a:lnTo>
                    <a:pt x="139" y="284"/>
                  </a:lnTo>
                  <a:lnTo>
                    <a:pt x="135" y="288"/>
                  </a:lnTo>
                  <a:lnTo>
                    <a:pt x="135" y="292"/>
                  </a:lnTo>
                  <a:lnTo>
                    <a:pt x="135" y="309"/>
                  </a:lnTo>
                  <a:lnTo>
                    <a:pt x="131" y="318"/>
                  </a:lnTo>
                  <a:lnTo>
                    <a:pt x="131" y="322"/>
                  </a:lnTo>
                  <a:lnTo>
                    <a:pt x="131" y="330"/>
                  </a:lnTo>
                  <a:lnTo>
                    <a:pt x="127" y="335"/>
                  </a:lnTo>
                  <a:lnTo>
                    <a:pt x="127" y="339"/>
                  </a:lnTo>
                  <a:lnTo>
                    <a:pt x="122" y="343"/>
                  </a:lnTo>
                  <a:lnTo>
                    <a:pt x="118" y="351"/>
                  </a:lnTo>
                  <a:lnTo>
                    <a:pt x="114" y="356"/>
                  </a:lnTo>
                  <a:lnTo>
                    <a:pt x="105" y="360"/>
                  </a:lnTo>
                  <a:lnTo>
                    <a:pt x="101" y="364"/>
                  </a:lnTo>
                  <a:lnTo>
                    <a:pt x="97" y="368"/>
                  </a:lnTo>
                  <a:lnTo>
                    <a:pt x="88" y="373"/>
                  </a:lnTo>
                  <a:lnTo>
                    <a:pt x="84" y="377"/>
                  </a:lnTo>
                  <a:lnTo>
                    <a:pt x="76" y="377"/>
                  </a:lnTo>
                  <a:lnTo>
                    <a:pt x="72" y="381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55" y="377"/>
                  </a:lnTo>
                  <a:lnTo>
                    <a:pt x="50" y="377"/>
                  </a:lnTo>
                  <a:lnTo>
                    <a:pt x="46" y="373"/>
                  </a:lnTo>
                  <a:lnTo>
                    <a:pt x="42" y="364"/>
                  </a:lnTo>
                  <a:lnTo>
                    <a:pt x="38" y="360"/>
                  </a:lnTo>
                  <a:lnTo>
                    <a:pt x="38" y="356"/>
                  </a:lnTo>
                  <a:lnTo>
                    <a:pt x="33" y="347"/>
                  </a:lnTo>
                  <a:lnTo>
                    <a:pt x="29" y="343"/>
                  </a:lnTo>
                  <a:lnTo>
                    <a:pt x="25" y="335"/>
                  </a:lnTo>
                  <a:lnTo>
                    <a:pt x="25" y="330"/>
                  </a:lnTo>
                  <a:lnTo>
                    <a:pt x="25" y="322"/>
                  </a:lnTo>
                  <a:lnTo>
                    <a:pt x="21" y="318"/>
                  </a:lnTo>
                  <a:lnTo>
                    <a:pt x="21" y="309"/>
                  </a:lnTo>
                  <a:lnTo>
                    <a:pt x="21" y="305"/>
                  </a:lnTo>
                  <a:lnTo>
                    <a:pt x="25" y="301"/>
                  </a:lnTo>
                  <a:lnTo>
                    <a:pt x="29" y="288"/>
                  </a:lnTo>
                  <a:lnTo>
                    <a:pt x="29" y="284"/>
                  </a:lnTo>
                  <a:lnTo>
                    <a:pt x="33" y="267"/>
                  </a:lnTo>
                  <a:lnTo>
                    <a:pt x="33" y="263"/>
                  </a:lnTo>
                  <a:lnTo>
                    <a:pt x="33" y="258"/>
                  </a:lnTo>
                  <a:lnTo>
                    <a:pt x="33" y="250"/>
                  </a:lnTo>
                  <a:lnTo>
                    <a:pt x="29" y="246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1" y="229"/>
                  </a:lnTo>
                  <a:lnTo>
                    <a:pt x="16" y="224"/>
                  </a:lnTo>
                  <a:lnTo>
                    <a:pt x="12" y="224"/>
                  </a:lnTo>
                  <a:lnTo>
                    <a:pt x="8" y="220"/>
                  </a:lnTo>
                  <a:lnTo>
                    <a:pt x="4" y="22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7" name="Freeform 53"/>
            <p:cNvSpPr>
              <a:spLocks/>
            </p:cNvSpPr>
            <p:nvPr/>
          </p:nvSpPr>
          <p:spPr bwMode="auto">
            <a:xfrm>
              <a:off x="2277336" y="3598795"/>
              <a:ext cx="572615" cy="409413"/>
            </a:xfrm>
            <a:custGeom>
              <a:avLst/>
              <a:gdLst>
                <a:gd name="T0" fmla="*/ 34 w 1804"/>
                <a:gd name="T1" fmla="*/ 610 h 1291"/>
                <a:gd name="T2" fmla="*/ 51 w 1804"/>
                <a:gd name="T3" fmla="*/ 504 h 1291"/>
                <a:gd name="T4" fmla="*/ 89 w 1804"/>
                <a:gd name="T5" fmla="*/ 330 h 1291"/>
                <a:gd name="T6" fmla="*/ 132 w 1804"/>
                <a:gd name="T7" fmla="*/ 267 h 1291"/>
                <a:gd name="T8" fmla="*/ 170 w 1804"/>
                <a:gd name="T9" fmla="*/ 178 h 1291"/>
                <a:gd name="T10" fmla="*/ 246 w 1804"/>
                <a:gd name="T11" fmla="*/ 114 h 1291"/>
                <a:gd name="T12" fmla="*/ 318 w 1804"/>
                <a:gd name="T13" fmla="*/ 72 h 1291"/>
                <a:gd name="T14" fmla="*/ 398 w 1804"/>
                <a:gd name="T15" fmla="*/ 38 h 1291"/>
                <a:gd name="T16" fmla="*/ 453 w 1804"/>
                <a:gd name="T17" fmla="*/ 0 h 1291"/>
                <a:gd name="T18" fmla="*/ 542 w 1804"/>
                <a:gd name="T19" fmla="*/ 30 h 1291"/>
                <a:gd name="T20" fmla="*/ 589 w 1804"/>
                <a:gd name="T21" fmla="*/ 51 h 1291"/>
                <a:gd name="T22" fmla="*/ 636 w 1804"/>
                <a:gd name="T23" fmla="*/ 42 h 1291"/>
                <a:gd name="T24" fmla="*/ 686 w 1804"/>
                <a:gd name="T25" fmla="*/ 89 h 1291"/>
                <a:gd name="T26" fmla="*/ 805 w 1804"/>
                <a:gd name="T27" fmla="*/ 119 h 1291"/>
                <a:gd name="T28" fmla="*/ 847 w 1804"/>
                <a:gd name="T29" fmla="*/ 93 h 1291"/>
                <a:gd name="T30" fmla="*/ 949 w 1804"/>
                <a:gd name="T31" fmla="*/ 114 h 1291"/>
                <a:gd name="T32" fmla="*/ 978 w 1804"/>
                <a:gd name="T33" fmla="*/ 81 h 1291"/>
                <a:gd name="T34" fmla="*/ 1021 w 1804"/>
                <a:gd name="T35" fmla="*/ 21 h 1291"/>
                <a:gd name="T36" fmla="*/ 1110 w 1804"/>
                <a:gd name="T37" fmla="*/ 47 h 1291"/>
                <a:gd name="T38" fmla="*/ 1122 w 1804"/>
                <a:gd name="T39" fmla="*/ 102 h 1291"/>
                <a:gd name="T40" fmla="*/ 1156 w 1804"/>
                <a:gd name="T41" fmla="*/ 157 h 1291"/>
                <a:gd name="T42" fmla="*/ 1194 w 1804"/>
                <a:gd name="T43" fmla="*/ 237 h 1291"/>
                <a:gd name="T44" fmla="*/ 1321 w 1804"/>
                <a:gd name="T45" fmla="*/ 326 h 1291"/>
                <a:gd name="T46" fmla="*/ 1431 w 1804"/>
                <a:gd name="T47" fmla="*/ 326 h 1291"/>
                <a:gd name="T48" fmla="*/ 1512 w 1804"/>
                <a:gd name="T49" fmla="*/ 381 h 1291"/>
                <a:gd name="T50" fmla="*/ 1596 w 1804"/>
                <a:gd name="T51" fmla="*/ 479 h 1291"/>
                <a:gd name="T52" fmla="*/ 1685 w 1804"/>
                <a:gd name="T53" fmla="*/ 525 h 1291"/>
                <a:gd name="T54" fmla="*/ 1618 w 1804"/>
                <a:gd name="T55" fmla="*/ 606 h 1291"/>
                <a:gd name="T56" fmla="*/ 1575 w 1804"/>
                <a:gd name="T57" fmla="*/ 648 h 1291"/>
                <a:gd name="T58" fmla="*/ 1647 w 1804"/>
                <a:gd name="T59" fmla="*/ 669 h 1291"/>
                <a:gd name="T60" fmla="*/ 1707 w 1804"/>
                <a:gd name="T61" fmla="*/ 669 h 1291"/>
                <a:gd name="T62" fmla="*/ 1791 w 1804"/>
                <a:gd name="T63" fmla="*/ 724 h 1291"/>
                <a:gd name="T64" fmla="*/ 1800 w 1804"/>
                <a:gd name="T65" fmla="*/ 779 h 1291"/>
                <a:gd name="T66" fmla="*/ 1732 w 1804"/>
                <a:gd name="T67" fmla="*/ 779 h 1291"/>
                <a:gd name="T68" fmla="*/ 1660 w 1804"/>
                <a:gd name="T69" fmla="*/ 809 h 1291"/>
                <a:gd name="T70" fmla="*/ 1596 w 1804"/>
                <a:gd name="T71" fmla="*/ 860 h 1291"/>
                <a:gd name="T72" fmla="*/ 1626 w 1804"/>
                <a:gd name="T73" fmla="*/ 949 h 1291"/>
                <a:gd name="T74" fmla="*/ 1647 w 1804"/>
                <a:gd name="T75" fmla="*/ 999 h 1291"/>
                <a:gd name="T76" fmla="*/ 1584 w 1804"/>
                <a:gd name="T77" fmla="*/ 1016 h 1291"/>
                <a:gd name="T78" fmla="*/ 1533 w 1804"/>
                <a:gd name="T79" fmla="*/ 995 h 1291"/>
                <a:gd name="T80" fmla="*/ 1457 w 1804"/>
                <a:gd name="T81" fmla="*/ 1008 h 1291"/>
                <a:gd name="T82" fmla="*/ 1359 w 1804"/>
                <a:gd name="T83" fmla="*/ 1084 h 1291"/>
                <a:gd name="T84" fmla="*/ 1292 w 1804"/>
                <a:gd name="T85" fmla="*/ 1152 h 1291"/>
                <a:gd name="T86" fmla="*/ 1211 w 1804"/>
                <a:gd name="T87" fmla="*/ 1194 h 1291"/>
                <a:gd name="T88" fmla="*/ 1139 w 1804"/>
                <a:gd name="T89" fmla="*/ 1224 h 1291"/>
                <a:gd name="T90" fmla="*/ 1017 w 1804"/>
                <a:gd name="T91" fmla="*/ 1169 h 1291"/>
                <a:gd name="T92" fmla="*/ 911 w 1804"/>
                <a:gd name="T93" fmla="*/ 1156 h 1291"/>
                <a:gd name="T94" fmla="*/ 834 w 1804"/>
                <a:gd name="T95" fmla="*/ 1215 h 1291"/>
                <a:gd name="T96" fmla="*/ 763 w 1804"/>
                <a:gd name="T97" fmla="*/ 1279 h 1291"/>
                <a:gd name="T98" fmla="*/ 695 w 1804"/>
                <a:gd name="T99" fmla="*/ 1275 h 1291"/>
                <a:gd name="T100" fmla="*/ 678 w 1804"/>
                <a:gd name="T101" fmla="*/ 1219 h 1291"/>
                <a:gd name="T102" fmla="*/ 737 w 1804"/>
                <a:gd name="T103" fmla="*/ 1109 h 1291"/>
                <a:gd name="T104" fmla="*/ 712 w 1804"/>
                <a:gd name="T105" fmla="*/ 1084 h 1291"/>
                <a:gd name="T106" fmla="*/ 614 w 1804"/>
                <a:gd name="T107" fmla="*/ 1101 h 1291"/>
                <a:gd name="T108" fmla="*/ 437 w 1804"/>
                <a:gd name="T109" fmla="*/ 1092 h 1291"/>
                <a:gd name="T110" fmla="*/ 259 w 1804"/>
                <a:gd name="T111" fmla="*/ 1033 h 1291"/>
                <a:gd name="T112" fmla="*/ 204 w 1804"/>
                <a:gd name="T113" fmla="*/ 982 h 1291"/>
                <a:gd name="T114" fmla="*/ 111 w 1804"/>
                <a:gd name="T115" fmla="*/ 936 h 1291"/>
                <a:gd name="T116" fmla="*/ 64 w 1804"/>
                <a:gd name="T117" fmla="*/ 885 h 1291"/>
                <a:gd name="T118" fmla="*/ 5 w 1804"/>
                <a:gd name="T119" fmla="*/ 805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4" h="1291">
                  <a:moveTo>
                    <a:pt x="0" y="792"/>
                  </a:moveTo>
                  <a:lnTo>
                    <a:pt x="0" y="783"/>
                  </a:lnTo>
                  <a:lnTo>
                    <a:pt x="5" y="771"/>
                  </a:lnTo>
                  <a:lnTo>
                    <a:pt x="17" y="728"/>
                  </a:lnTo>
                  <a:lnTo>
                    <a:pt x="22" y="711"/>
                  </a:lnTo>
                  <a:lnTo>
                    <a:pt x="22" y="707"/>
                  </a:lnTo>
                  <a:lnTo>
                    <a:pt x="26" y="699"/>
                  </a:lnTo>
                  <a:lnTo>
                    <a:pt x="26" y="694"/>
                  </a:lnTo>
                  <a:lnTo>
                    <a:pt x="30" y="652"/>
                  </a:lnTo>
                  <a:lnTo>
                    <a:pt x="34" y="627"/>
                  </a:lnTo>
                  <a:lnTo>
                    <a:pt x="34" y="614"/>
                  </a:lnTo>
                  <a:lnTo>
                    <a:pt x="34" y="610"/>
                  </a:lnTo>
                  <a:lnTo>
                    <a:pt x="39" y="597"/>
                  </a:lnTo>
                  <a:lnTo>
                    <a:pt x="39" y="589"/>
                  </a:lnTo>
                  <a:lnTo>
                    <a:pt x="34" y="567"/>
                  </a:lnTo>
                  <a:lnTo>
                    <a:pt x="34" y="563"/>
                  </a:lnTo>
                  <a:lnTo>
                    <a:pt x="39" y="559"/>
                  </a:lnTo>
                  <a:lnTo>
                    <a:pt x="39" y="551"/>
                  </a:lnTo>
                  <a:lnTo>
                    <a:pt x="39" y="546"/>
                  </a:lnTo>
                  <a:lnTo>
                    <a:pt x="39" y="538"/>
                  </a:lnTo>
                  <a:lnTo>
                    <a:pt x="43" y="529"/>
                  </a:lnTo>
                  <a:lnTo>
                    <a:pt x="47" y="517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491"/>
                  </a:lnTo>
                  <a:lnTo>
                    <a:pt x="56" y="487"/>
                  </a:lnTo>
                  <a:lnTo>
                    <a:pt x="56" y="479"/>
                  </a:lnTo>
                  <a:lnTo>
                    <a:pt x="60" y="445"/>
                  </a:lnTo>
                  <a:lnTo>
                    <a:pt x="60" y="436"/>
                  </a:lnTo>
                  <a:lnTo>
                    <a:pt x="64" y="424"/>
                  </a:lnTo>
                  <a:lnTo>
                    <a:pt x="64" y="411"/>
                  </a:lnTo>
                  <a:lnTo>
                    <a:pt x="72" y="385"/>
                  </a:lnTo>
                  <a:lnTo>
                    <a:pt x="81" y="356"/>
                  </a:lnTo>
                  <a:lnTo>
                    <a:pt x="81" y="352"/>
                  </a:lnTo>
                  <a:lnTo>
                    <a:pt x="81" y="343"/>
                  </a:lnTo>
                  <a:lnTo>
                    <a:pt x="89" y="330"/>
                  </a:lnTo>
                  <a:lnTo>
                    <a:pt x="94" y="318"/>
                  </a:lnTo>
                  <a:lnTo>
                    <a:pt x="98" y="313"/>
                  </a:lnTo>
                  <a:lnTo>
                    <a:pt x="102" y="309"/>
                  </a:lnTo>
                  <a:lnTo>
                    <a:pt x="102" y="305"/>
                  </a:lnTo>
                  <a:lnTo>
                    <a:pt x="106" y="301"/>
                  </a:lnTo>
                  <a:lnTo>
                    <a:pt x="115" y="292"/>
                  </a:lnTo>
                  <a:lnTo>
                    <a:pt x="119" y="288"/>
                  </a:lnTo>
                  <a:lnTo>
                    <a:pt x="119" y="284"/>
                  </a:lnTo>
                  <a:lnTo>
                    <a:pt x="123" y="284"/>
                  </a:lnTo>
                  <a:lnTo>
                    <a:pt x="128" y="275"/>
                  </a:lnTo>
                  <a:lnTo>
                    <a:pt x="128" y="271"/>
                  </a:lnTo>
                  <a:lnTo>
                    <a:pt x="132" y="267"/>
                  </a:lnTo>
                  <a:lnTo>
                    <a:pt x="132" y="258"/>
                  </a:lnTo>
                  <a:lnTo>
                    <a:pt x="132" y="254"/>
                  </a:lnTo>
                  <a:lnTo>
                    <a:pt x="136" y="241"/>
                  </a:lnTo>
                  <a:lnTo>
                    <a:pt x="136" y="237"/>
                  </a:lnTo>
                  <a:lnTo>
                    <a:pt x="140" y="220"/>
                  </a:lnTo>
                  <a:lnTo>
                    <a:pt x="140" y="216"/>
                  </a:lnTo>
                  <a:lnTo>
                    <a:pt x="144" y="212"/>
                  </a:lnTo>
                  <a:lnTo>
                    <a:pt x="144" y="208"/>
                  </a:lnTo>
                  <a:lnTo>
                    <a:pt x="149" y="203"/>
                  </a:lnTo>
                  <a:lnTo>
                    <a:pt x="153" y="199"/>
                  </a:lnTo>
                  <a:lnTo>
                    <a:pt x="166" y="186"/>
                  </a:lnTo>
                  <a:lnTo>
                    <a:pt x="170" y="178"/>
                  </a:lnTo>
                  <a:lnTo>
                    <a:pt x="178" y="169"/>
                  </a:lnTo>
                  <a:lnTo>
                    <a:pt x="187" y="153"/>
                  </a:lnTo>
                  <a:lnTo>
                    <a:pt x="191" y="148"/>
                  </a:lnTo>
                  <a:lnTo>
                    <a:pt x="195" y="144"/>
                  </a:lnTo>
                  <a:lnTo>
                    <a:pt x="199" y="140"/>
                  </a:lnTo>
                  <a:lnTo>
                    <a:pt x="204" y="140"/>
                  </a:lnTo>
                  <a:lnTo>
                    <a:pt x="208" y="136"/>
                  </a:lnTo>
                  <a:lnTo>
                    <a:pt x="225" y="127"/>
                  </a:lnTo>
                  <a:lnTo>
                    <a:pt x="229" y="127"/>
                  </a:lnTo>
                  <a:lnTo>
                    <a:pt x="238" y="119"/>
                  </a:lnTo>
                  <a:lnTo>
                    <a:pt x="242" y="119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0" y="110"/>
                  </a:lnTo>
                  <a:lnTo>
                    <a:pt x="255" y="106"/>
                  </a:lnTo>
                  <a:lnTo>
                    <a:pt x="259" y="102"/>
                  </a:lnTo>
                  <a:lnTo>
                    <a:pt x="259" y="98"/>
                  </a:lnTo>
                  <a:lnTo>
                    <a:pt x="263" y="89"/>
                  </a:lnTo>
                  <a:lnTo>
                    <a:pt x="263" y="85"/>
                  </a:lnTo>
                  <a:lnTo>
                    <a:pt x="280" y="85"/>
                  </a:lnTo>
                  <a:lnTo>
                    <a:pt x="288" y="81"/>
                  </a:lnTo>
                  <a:lnTo>
                    <a:pt x="297" y="81"/>
                  </a:lnTo>
                  <a:lnTo>
                    <a:pt x="305" y="76"/>
                  </a:lnTo>
                  <a:lnTo>
                    <a:pt x="318" y="72"/>
                  </a:lnTo>
                  <a:lnTo>
                    <a:pt x="335" y="68"/>
                  </a:lnTo>
                  <a:lnTo>
                    <a:pt x="343" y="64"/>
                  </a:lnTo>
                  <a:lnTo>
                    <a:pt x="352" y="64"/>
                  </a:lnTo>
                  <a:lnTo>
                    <a:pt x="365" y="59"/>
                  </a:lnTo>
                  <a:lnTo>
                    <a:pt x="369" y="55"/>
                  </a:lnTo>
                  <a:lnTo>
                    <a:pt x="373" y="55"/>
                  </a:lnTo>
                  <a:lnTo>
                    <a:pt x="382" y="51"/>
                  </a:lnTo>
                  <a:lnTo>
                    <a:pt x="386" y="51"/>
                  </a:lnTo>
                  <a:lnTo>
                    <a:pt x="390" y="47"/>
                  </a:lnTo>
                  <a:lnTo>
                    <a:pt x="390" y="42"/>
                  </a:lnTo>
                  <a:lnTo>
                    <a:pt x="394" y="42"/>
                  </a:lnTo>
                  <a:lnTo>
                    <a:pt x="398" y="38"/>
                  </a:lnTo>
                  <a:lnTo>
                    <a:pt x="398" y="34"/>
                  </a:lnTo>
                  <a:lnTo>
                    <a:pt x="403" y="30"/>
                  </a:lnTo>
                  <a:lnTo>
                    <a:pt x="407" y="21"/>
                  </a:lnTo>
                  <a:lnTo>
                    <a:pt x="411" y="21"/>
                  </a:lnTo>
                  <a:lnTo>
                    <a:pt x="411" y="17"/>
                  </a:lnTo>
                  <a:lnTo>
                    <a:pt x="415" y="17"/>
                  </a:lnTo>
                  <a:lnTo>
                    <a:pt x="420" y="13"/>
                  </a:lnTo>
                  <a:lnTo>
                    <a:pt x="424" y="9"/>
                  </a:lnTo>
                  <a:lnTo>
                    <a:pt x="432" y="9"/>
                  </a:lnTo>
                  <a:lnTo>
                    <a:pt x="441" y="4"/>
                  </a:lnTo>
                  <a:lnTo>
                    <a:pt x="449" y="4"/>
                  </a:lnTo>
                  <a:lnTo>
                    <a:pt x="453" y="0"/>
                  </a:lnTo>
                  <a:lnTo>
                    <a:pt x="458" y="0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5" y="0"/>
                  </a:lnTo>
                  <a:lnTo>
                    <a:pt x="483" y="4"/>
                  </a:lnTo>
                  <a:lnTo>
                    <a:pt x="487" y="4"/>
                  </a:lnTo>
                  <a:lnTo>
                    <a:pt x="496" y="9"/>
                  </a:lnTo>
                  <a:lnTo>
                    <a:pt x="513" y="17"/>
                  </a:lnTo>
                  <a:lnTo>
                    <a:pt x="530" y="26"/>
                  </a:lnTo>
                  <a:lnTo>
                    <a:pt x="538" y="26"/>
                  </a:lnTo>
                  <a:lnTo>
                    <a:pt x="538" y="30"/>
                  </a:lnTo>
                  <a:lnTo>
                    <a:pt x="542" y="30"/>
                  </a:lnTo>
                  <a:lnTo>
                    <a:pt x="547" y="34"/>
                  </a:lnTo>
                  <a:lnTo>
                    <a:pt x="551" y="38"/>
                  </a:lnTo>
                  <a:lnTo>
                    <a:pt x="555" y="42"/>
                  </a:lnTo>
                  <a:lnTo>
                    <a:pt x="568" y="55"/>
                  </a:lnTo>
                  <a:lnTo>
                    <a:pt x="572" y="59"/>
                  </a:lnTo>
                  <a:lnTo>
                    <a:pt x="576" y="59"/>
                  </a:lnTo>
                  <a:lnTo>
                    <a:pt x="576" y="64"/>
                  </a:lnTo>
                  <a:lnTo>
                    <a:pt x="580" y="64"/>
                  </a:lnTo>
                  <a:lnTo>
                    <a:pt x="585" y="64"/>
                  </a:lnTo>
                  <a:lnTo>
                    <a:pt x="589" y="64"/>
                  </a:lnTo>
                  <a:lnTo>
                    <a:pt x="589" y="59"/>
                  </a:lnTo>
                  <a:lnTo>
                    <a:pt x="589" y="51"/>
                  </a:lnTo>
                  <a:lnTo>
                    <a:pt x="593" y="47"/>
                  </a:lnTo>
                  <a:lnTo>
                    <a:pt x="593" y="42"/>
                  </a:lnTo>
                  <a:lnTo>
                    <a:pt x="597" y="42"/>
                  </a:lnTo>
                  <a:lnTo>
                    <a:pt x="602" y="38"/>
                  </a:lnTo>
                  <a:lnTo>
                    <a:pt x="606" y="38"/>
                  </a:lnTo>
                  <a:lnTo>
                    <a:pt x="610" y="38"/>
                  </a:lnTo>
                  <a:lnTo>
                    <a:pt x="614" y="38"/>
                  </a:lnTo>
                  <a:lnTo>
                    <a:pt x="619" y="38"/>
                  </a:lnTo>
                  <a:lnTo>
                    <a:pt x="623" y="38"/>
                  </a:lnTo>
                  <a:lnTo>
                    <a:pt x="627" y="38"/>
                  </a:lnTo>
                  <a:lnTo>
                    <a:pt x="631" y="38"/>
                  </a:lnTo>
                  <a:lnTo>
                    <a:pt x="636" y="42"/>
                  </a:lnTo>
                  <a:lnTo>
                    <a:pt x="640" y="42"/>
                  </a:lnTo>
                  <a:lnTo>
                    <a:pt x="644" y="47"/>
                  </a:lnTo>
                  <a:lnTo>
                    <a:pt x="648" y="51"/>
                  </a:lnTo>
                  <a:lnTo>
                    <a:pt x="652" y="59"/>
                  </a:lnTo>
                  <a:lnTo>
                    <a:pt x="657" y="64"/>
                  </a:lnTo>
                  <a:lnTo>
                    <a:pt x="661" y="68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4" y="81"/>
                  </a:lnTo>
                  <a:lnTo>
                    <a:pt x="678" y="85"/>
                  </a:lnTo>
                  <a:lnTo>
                    <a:pt x="682" y="85"/>
                  </a:lnTo>
                  <a:lnTo>
                    <a:pt x="686" y="89"/>
                  </a:lnTo>
                  <a:lnTo>
                    <a:pt x="691" y="89"/>
                  </a:lnTo>
                  <a:lnTo>
                    <a:pt x="699" y="93"/>
                  </a:lnTo>
                  <a:lnTo>
                    <a:pt x="707" y="93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9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46" y="102"/>
                  </a:lnTo>
                  <a:lnTo>
                    <a:pt x="779" y="110"/>
                  </a:lnTo>
                  <a:lnTo>
                    <a:pt x="788" y="114"/>
                  </a:lnTo>
                  <a:lnTo>
                    <a:pt x="805" y="119"/>
                  </a:lnTo>
                  <a:lnTo>
                    <a:pt x="818" y="127"/>
                  </a:lnTo>
                  <a:lnTo>
                    <a:pt x="822" y="127"/>
                  </a:lnTo>
                  <a:lnTo>
                    <a:pt x="826" y="127"/>
                  </a:lnTo>
                  <a:lnTo>
                    <a:pt x="830" y="127"/>
                  </a:lnTo>
                  <a:lnTo>
                    <a:pt x="830" y="123"/>
                  </a:lnTo>
                  <a:lnTo>
                    <a:pt x="834" y="119"/>
                  </a:lnTo>
                  <a:lnTo>
                    <a:pt x="834" y="106"/>
                  </a:lnTo>
                  <a:lnTo>
                    <a:pt x="834" y="102"/>
                  </a:lnTo>
                  <a:lnTo>
                    <a:pt x="834" y="98"/>
                  </a:lnTo>
                  <a:lnTo>
                    <a:pt x="839" y="98"/>
                  </a:lnTo>
                  <a:lnTo>
                    <a:pt x="843" y="93"/>
                  </a:lnTo>
                  <a:lnTo>
                    <a:pt x="847" y="93"/>
                  </a:lnTo>
                  <a:lnTo>
                    <a:pt x="851" y="93"/>
                  </a:lnTo>
                  <a:lnTo>
                    <a:pt x="860" y="93"/>
                  </a:lnTo>
                  <a:lnTo>
                    <a:pt x="877" y="93"/>
                  </a:lnTo>
                  <a:lnTo>
                    <a:pt x="881" y="93"/>
                  </a:lnTo>
                  <a:lnTo>
                    <a:pt x="885" y="93"/>
                  </a:lnTo>
                  <a:lnTo>
                    <a:pt x="894" y="98"/>
                  </a:lnTo>
                  <a:lnTo>
                    <a:pt x="898" y="98"/>
                  </a:lnTo>
                  <a:lnTo>
                    <a:pt x="919" y="106"/>
                  </a:lnTo>
                  <a:lnTo>
                    <a:pt x="932" y="110"/>
                  </a:lnTo>
                  <a:lnTo>
                    <a:pt x="936" y="110"/>
                  </a:lnTo>
                  <a:lnTo>
                    <a:pt x="945" y="114"/>
                  </a:lnTo>
                  <a:lnTo>
                    <a:pt x="949" y="114"/>
                  </a:lnTo>
                  <a:lnTo>
                    <a:pt x="953" y="114"/>
                  </a:lnTo>
                  <a:lnTo>
                    <a:pt x="957" y="110"/>
                  </a:lnTo>
                  <a:lnTo>
                    <a:pt x="961" y="110"/>
                  </a:lnTo>
                  <a:lnTo>
                    <a:pt x="961" y="106"/>
                  </a:lnTo>
                  <a:lnTo>
                    <a:pt x="966" y="106"/>
                  </a:lnTo>
                  <a:lnTo>
                    <a:pt x="966" y="102"/>
                  </a:lnTo>
                  <a:lnTo>
                    <a:pt x="970" y="102"/>
                  </a:lnTo>
                  <a:lnTo>
                    <a:pt x="970" y="98"/>
                  </a:lnTo>
                  <a:lnTo>
                    <a:pt x="974" y="93"/>
                  </a:lnTo>
                  <a:lnTo>
                    <a:pt x="974" y="89"/>
                  </a:lnTo>
                  <a:lnTo>
                    <a:pt x="978" y="85"/>
                  </a:lnTo>
                  <a:lnTo>
                    <a:pt x="978" y="81"/>
                  </a:lnTo>
                  <a:lnTo>
                    <a:pt x="983" y="72"/>
                  </a:lnTo>
                  <a:lnTo>
                    <a:pt x="987" y="59"/>
                  </a:lnTo>
                  <a:lnTo>
                    <a:pt x="987" y="51"/>
                  </a:lnTo>
                  <a:lnTo>
                    <a:pt x="987" y="47"/>
                  </a:lnTo>
                  <a:lnTo>
                    <a:pt x="991" y="38"/>
                  </a:lnTo>
                  <a:lnTo>
                    <a:pt x="995" y="34"/>
                  </a:lnTo>
                  <a:lnTo>
                    <a:pt x="995" y="30"/>
                  </a:lnTo>
                  <a:lnTo>
                    <a:pt x="1000" y="30"/>
                  </a:lnTo>
                  <a:lnTo>
                    <a:pt x="1004" y="26"/>
                  </a:lnTo>
                  <a:lnTo>
                    <a:pt x="1008" y="26"/>
                  </a:lnTo>
                  <a:lnTo>
                    <a:pt x="1012" y="26"/>
                  </a:lnTo>
                  <a:lnTo>
                    <a:pt x="1021" y="21"/>
                  </a:lnTo>
                  <a:lnTo>
                    <a:pt x="1025" y="26"/>
                  </a:lnTo>
                  <a:lnTo>
                    <a:pt x="1033" y="26"/>
                  </a:lnTo>
                  <a:lnTo>
                    <a:pt x="1042" y="26"/>
                  </a:lnTo>
                  <a:lnTo>
                    <a:pt x="1046" y="26"/>
                  </a:lnTo>
                  <a:lnTo>
                    <a:pt x="1055" y="30"/>
                  </a:lnTo>
                  <a:lnTo>
                    <a:pt x="1067" y="34"/>
                  </a:lnTo>
                  <a:lnTo>
                    <a:pt x="1076" y="34"/>
                  </a:lnTo>
                  <a:lnTo>
                    <a:pt x="1084" y="38"/>
                  </a:lnTo>
                  <a:lnTo>
                    <a:pt x="1093" y="38"/>
                  </a:lnTo>
                  <a:lnTo>
                    <a:pt x="1097" y="42"/>
                  </a:lnTo>
                  <a:lnTo>
                    <a:pt x="1105" y="47"/>
                  </a:lnTo>
                  <a:lnTo>
                    <a:pt x="1110" y="47"/>
                  </a:lnTo>
                  <a:lnTo>
                    <a:pt x="1114" y="51"/>
                  </a:lnTo>
                  <a:lnTo>
                    <a:pt x="1118" y="55"/>
                  </a:lnTo>
                  <a:lnTo>
                    <a:pt x="1122" y="55"/>
                  </a:lnTo>
                  <a:lnTo>
                    <a:pt x="1122" y="59"/>
                  </a:lnTo>
                  <a:lnTo>
                    <a:pt x="1127" y="64"/>
                  </a:lnTo>
                  <a:lnTo>
                    <a:pt x="1127" y="68"/>
                  </a:lnTo>
                  <a:lnTo>
                    <a:pt x="1127" y="72"/>
                  </a:lnTo>
                  <a:lnTo>
                    <a:pt x="1127" y="76"/>
                  </a:lnTo>
                  <a:lnTo>
                    <a:pt x="1127" y="81"/>
                  </a:lnTo>
                  <a:lnTo>
                    <a:pt x="1127" y="85"/>
                  </a:lnTo>
                  <a:lnTo>
                    <a:pt x="1127" y="89"/>
                  </a:lnTo>
                  <a:lnTo>
                    <a:pt x="1122" y="102"/>
                  </a:lnTo>
                  <a:lnTo>
                    <a:pt x="1118" y="106"/>
                  </a:lnTo>
                  <a:lnTo>
                    <a:pt x="1118" y="110"/>
                  </a:lnTo>
                  <a:lnTo>
                    <a:pt x="1118" y="114"/>
                  </a:lnTo>
                  <a:lnTo>
                    <a:pt x="1122" y="119"/>
                  </a:lnTo>
                  <a:lnTo>
                    <a:pt x="1122" y="123"/>
                  </a:lnTo>
                  <a:lnTo>
                    <a:pt x="1127" y="127"/>
                  </a:lnTo>
                  <a:lnTo>
                    <a:pt x="1131" y="131"/>
                  </a:lnTo>
                  <a:lnTo>
                    <a:pt x="1144" y="140"/>
                  </a:lnTo>
                  <a:lnTo>
                    <a:pt x="1148" y="144"/>
                  </a:lnTo>
                  <a:lnTo>
                    <a:pt x="1152" y="148"/>
                  </a:lnTo>
                  <a:lnTo>
                    <a:pt x="1152" y="153"/>
                  </a:lnTo>
                  <a:lnTo>
                    <a:pt x="1156" y="157"/>
                  </a:lnTo>
                  <a:lnTo>
                    <a:pt x="1160" y="161"/>
                  </a:lnTo>
                  <a:lnTo>
                    <a:pt x="1165" y="169"/>
                  </a:lnTo>
                  <a:lnTo>
                    <a:pt x="1169" y="174"/>
                  </a:lnTo>
                  <a:lnTo>
                    <a:pt x="1169" y="182"/>
                  </a:lnTo>
                  <a:lnTo>
                    <a:pt x="1173" y="186"/>
                  </a:lnTo>
                  <a:lnTo>
                    <a:pt x="1177" y="203"/>
                  </a:lnTo>
                  <a:lnTo>
                    <a:pt x="1177" y="212"/>
                  </a:lnTo>
                  <a:lnTo>
                    <a:pt x="1182" y="216"/>
                  </a:lnTo>
                  <a:lnTo>
                    <a:pt x="1182" y="220"/>
                  </a:lnTo>
                  <a:lnTo>
                    <a:pt x="1186" y="229"/>
                  </a:lnTo>
                  <a:lnTo>
                    <a:pt x="1190" y="233"/>
                  </a:lnTo>
                  <a:lnTo>
                    <a:pt x="1194" y="237"/>
                  </a:lnTo>
                  <a:lnTo>
                    <a:pt x="1203" y="246"/>
                  </a:lnTo>
                  <a:lnTo>
                    <a:pt x="1211" y="254"/>
                  </a:lnTo>
                  <a:lnTo>
                    <a:pt x="1228" y="267"/>
                  </a:lnTo>
                  <a:lnTo>
                    <a:pt x="1245" y="280"/>
                  </a:lnTo>
                  <a:lnTo>
                    <a:pt x="1254" y="288"/>
                  </a:lnTo>
                  <a:lnTo>
                    <a:pt x="1262" y="292"/>
                  </a:lnTo>
                  <a:lnTo>
                    <a:pt x="1279" y="305"/>
                  </a:lnTo>
                  <a:lnTo>
                    <a:pt x="1292" y="309"/>
                  </a:lnTo>
                  <a:lnTo>
                    <a:pt x="1304" y="318"/>
                  </a:lnTo>
                  <a:lnTo>
                    <a:pt x="1309" y="322"/>
                  </a:lnTo>
                  <a:lnTo>
                    <a:pt x="1313" y="322"/>
                  </a:lnTo>
                  <a:lnTo>
                    <a:pt x="1321" y="326"/>
                  </a:lnTo>
                  <a:lnTo>
                    <a:pt x="1326" y="326"/>
                  </a:lnTo>
                  <a:lnTo>
                    <a:pt x="1330" y="326"/>
                  </a:lnTo>
                  <a:lnTo>
                    <a:pt x="1338" y="330"/>
                  </a:lnTo>
                  <a:lnTo>
                    <a:pt x="1347" y="330"/>
                  </a:lnTo>
                  <a:lnTo>
                    <a:pt x="1359" y="330"/>
                  </a:lnTo>
                  <a:lnTo>
                    <a:pt x="1364" y="330"/>
                  </a:lnTo>
                  <a:lnTo>
                    <a:pt x="1372" y="330"/>
                  </a:lnTo>
                  <a:lnTo>
                    <a:pt x="1385" y="330"/>
                  </a:lnTo>
                  <a:lnTo>
                    <a:pt x="1402" y="326"/>
                  </a:lnTo>
                  <a:lnTo>
                    <a:pt x="1410" y="326"/>
                  </a:lnTo>
                  <a:lnTo>
                    <a:pt x="1419" y="326"/>
                  </a:lnTo>
                  <a:lnTo>
                    <a:pt x="1431" y="326"/>
                  </a:lnTo>
                  <a:lnTo>
                    <a:pt x="1440" y="326"/>
                  </a:lnTo>
                  <a:lnTo>
                    <a:pt x="1444" y="326"/>
                  </a:lnTo>
                  <a:lnTo>
                    <a:pt x="1453" y="330"/>
                  </a:lnTo>
                  <a:lnTo>
                    <a:pt x="1457" y="330"/>
                  </a:lnTo>
                  <a:lnTo>
                    <a:pt x="1461" y="335"/>
                  </a:lnTo>
                  <a:lnTo>
                    <a:pt x="1465" y="339"/>
                  </a:lnTo>
                  <a:lnTo>
                    <a:pt x="1469" y="339"/>
                  </a:lnTo>
                  <a:lnTo>
                    <a:pt x="1478" y="347"/>
                  </a:lnTo>
                  <a:lnTo>
                    <a:pt x="1482" y="352"/>
                  </a:lnTo>
                  <a:lnTo>
                    <a:pt x="1495" y="364"/>
                  </a:lnTo>
                  <a:lnTo>
                    <a:pt x="1499" y="373"/>
                  </a:lnTo>
                  <a:lnTo>
                    <a:pt x="1512" y="381"/>
                  </a:lnTo>
                  <a:lnTo>
                    <a:pt x="1520" y="394"/>
                  </a:lnTo>
                  <a:lnTo>
                    <a:pt x="1529" y="402"/>
                  </a:lnTo>
                  <a:lnTo>
                    <a:pt x="1541" y="419"/>
                  </a:lnTo>
                  <a:lnTo>
                    <a:pt x="1550" y="432"/>
                  </a:lnTo>
                  <a:lnTo>
                    <a:pt x="1563" y="449"/>
                  </a:lnTo>
                  <a:lnTo>
                    <a:pt x="1567" y="457"/>
                  </a:lnTo>
                  <a:lnTo>
                    <a:pt x="1571" y="462"/>
                  </a:lnTo>
                  <a:lnTo>
                    <a:pt x="1575" y="466"/>
                  </a:lnTo>
                  <a:lnTo>
                    <a:pt x="1580" y="470"/>
                  </a:lnTo>
                  <a:lnTo>
                    <a:pt x="1584" y="474"/>
                  </a:lnTo>
                  <a:lnTo>
                    <a:pt x="1588" y="474"/>
                  </a:lnTo>
                  <a:lnTo>
                    <a:pt x="1596" y="479"/>
                  </a:lnTo>
                  <a:lnTo>
                    <a:pt x="1601" y="483"/>
                  </a:lnTo>
                  <a:lnTo>
                    <a:pt x="1622" y="487"/>
                  </a:lnTo>
                  <a:lnTo>
                    <a:pt x="1639" y="495"/>
                  </a:lnTo>
                  <a:lnTo>
                    <a:pt x="1647" y="495"/>
                  </a:lnTo>
                  <a:lnTo>
                    <a:pt x="1652" y="500"/>
                  </a:lnTo>
                  <a:lnTo>
                    <a:pt x="1656" y="504"/>
                  </a:lnTo>
                  <a:lnTo>
                    <a:pt x="1664" y="504"/>
                  </a:lnTo>
                  <a:lnTo>
                    <a:pt x="1668" y="508"/>
                  </a:lnTo>
                  <a:lnTo>
                    <a:pt x="1673" y="512"/>
                  </a:lnTo>
                  <a:lnTo>
                    <a:pt x="1677" y="517"/>
                  </a:lnTo>
                  <a:lnTo>
                    <a:pt x="1681" y="521"/>
                  </a:lnTo>
                  <a:lnTo>
                    <a:pt x="1685" y="525"/>
                  </a:lnTo>
                  <a:lnTo>
                    <a:pt x="1685" y="529"/>
                  </a:lnTo>
                  <a:lnTo>
                    <a:pt x="1685" y="534"/>
                  </a:lnTo>
                  <a:lnTo>
                    <a:pt x="1681" y="538"/>
                  </a:lnTo>
                  <a:lnTo>
                    <a:pt x="1673" y="546"/>
                  </a:lnTo>
                  <a:lnTo>
                    <a:pt x="1664" y="551"/>
                  </a:lnTo>
                  <a:lnTo>
                    <a:pt x="1660" y="555"/>
                  </a:lnTo>
                  <a:lnTo>
                    <a:pt x="1656" y="559"/>
                  </a:lnTo>
                  <a:lnTo>
                    <a:pt x="1652" y="563"/>
                  </a:lnTo>
                  <a:lnTo>
                    <a:pt x="1639" y="580"/>
                  </a:lnTo>
                  <a:lnTo>
                    <a:pt x="1630" y="589"/>
                  </a:lnTo>
                  <a:lnTo>
                    <a:pt x="1622" y="597"/>
                  </a:lnTo>
                  <a:lnTo>
                    <a:pt x="1618" y="606"/>
                  </a:lnTo>
                  <a:lnTo>
                    <a:pt x="1609" y="610"/>
                  </a:lnTo>
                  <a:lnTo>
                    <a:pt x="1605" y="614"/>
                  </a:lnTo>
                  <a:lnTo>
                    <a:pt x="1601" y="618"/>
                  </a:lnTo>
                  <a:lnTo>
                    <a:pt x="1596" y="618"/>
                  </a:lnTo>
                  <a:lnTo>
                    <a:pt x="1584" y="627"/>
                  </a:lnTo>
                  <a:lnTo>
                    <a:pt x="1584" y="631"/>
                  </a:lnTo>
                  <a:lnTo>
                    <a:pt x="1580" y="631"/>
                  </a:lnTo>
                  <a:lnTo>
                    <a:pt x="1575" y="635"/>
                  </a:lnTo>
                  <a:lnTo>
                    <a:pt x="1575" y="639"/>
                  </a:lnTo>
                  <a:lnTo>
                    <a:pt x="1571" y="639"/>
                  </a:lnTo>
                  <a:lnTo>
                    <a:pt x="1571" y="644"/>
                  </a:lnTo>
                  <a:lnTo>
                    <a:pt x="1575" y="648"/>
                  </a:lnTo>
                  <a:lnTo>
                    <a:pt x="1580" y="648"/>
                  </a:lnTo>
                  <a:lnTo>
                    <a:pt x="1584" y="648"/>
                  </a:lnTo>
                  <a:lnTo>
                    <a:pt x="1588" y="648"/>
                  </a:lnTo>
                  <a:lnTo>
                    <a:pt x="1592" y="652"/>
                  </a:lnTo>
                  <a:lnTo>
                    <a:pt x="1605" y="656"/>
                  </a:lnTo>
                  <a:lnTo>
                    <a:pt x="1609" y="661"/>
                  </a:lnTo>
                  <a:lnTo>
                    <a:pt x="1613" y="661"/>
                  </a:lnTo>
                  <a:lnTo>
                    <a:pt x="1618" y="665"/>
                  </a:lnTo>
                  <a:lnTo>
                    <a:pt x="1630" y="665"/>
                  </a:lnTo>
                  <a:lnTo>
                    <a:pt x="1635" y="669"/>
                  </a:lnTo>
                  <a:lnTo>
                    <a:pt x="1639" y="669"/>
                  </a:lnTo>
                  <a:lnTo>
                    <a:pt x="1647" y="669"/>
                  </a:lnTo>
                  <a:lnTo>
                    <a:pt x="1656" y="669"/>
                  </a:lnTo>
                  <a:lnTo>
                    <a:pt x="1660" y="665"/>
                  </a:lnTo>
                  <a:lnTo>
                    <a:pt x="1664" y="665"/>
                  </a:lnTo>
                  <a:lnTo>
                    <a:pt x="1673" y="661"/>
                  </a:lnTo>
                  <a:lnTo>
                    <a:pt x="1677" y="661"/>
                  </a:lnTo>
                  <a:lnTo>
                    <a:pt x="1685" y="661"/>
                  </a:lnTo>
                  <a:lnTo>
                    <a:pt x="1690" y="661"/>
                  </a:lnTo>
                  <a:lnTo>
                    <a:pt x="1694" y="661"/>
                  </a:lnTo>
                  <a:lnTo>
                    <a:pt x="1698" y="665"/>
                  </a:lnTo>
                  <a:lnTo>
                    <a:pt x="1702" y="665"/>
                  </a:lnTo>
                  <a:lnTo>
                    <a:pt x="1702" y="669"/>
                  </a:lnTo>
                  <a:lnTo>
                    <a:pt x="1707" y="669"/>
                  </a:lnTo>
                  <a:lnTo>
                    <a:pt x="1719" y="682"/>
                  </a:lnTo>
                  <a:lnTo>
                    <a:pt x="1728" y="690"/>
                  </a:lnTo>
                  <a:lnTo>
                    <a:pt x="1736" y="694"/>
                  </a:lnTo>
                  <a:lnTo>
                    <a:pt x="1745" y="703"/>
                  </a:lnTo>
                  <a:lnTo>
                    <a:pt x="1753" y="707"/>
                  </a:lnTo>
                  <a:lnTo>
                    <a:pt x="1757" y="711"/>
                  </a:lnTo>
                  <a:lnTo>
                    <a:pt x="1766" y="711"/>
                  </a:lnTo>
                  <a:lnTo>
                    <a:pt x="1774" y="716"/>
                  </a:lnTo>
                  <a:lnTo>
                    <a:pt x="1783" y="720"/>
                  </a:lnTo>
                  <a:lnTo>
                    <a:pt x="1787" y="720"/>
                  </a:lnTo>
                  <a:lnTo>
                    <a:pt x="1787" y="724"/>
                  </a:lnTo>
                  <a:lnTo>
                    <a:pt x="1791" y="724"/>
                  </a:lnTo>
                  <a:lnTo>
                    <a:pt x="1795" y="728"/>
                  </a:lnTo>
                  <a:lnTo>
                    <a:pt x="1795" y="737"/>
                  </a:lnTo>
                  <a:lnTo>
                    <a:pt x="1800" y="741"/>
                  </a:lnTo>
                  <a:lnTo>
                    <a:pt x="1800" y="745"/>
                  </a:lnTo>
                  <a:lnTo>
                    <a:pt x="1800" y="750"/>
                  </a:lnTo>
                  <a:lnTo>
                    <a:pt x="1800" y="754"/>
                  </a:lnTo>
                  <a:lnTo>
                    <a:pt x="1804" y="758"/>
                  </a:lnTo>
                  <a:lnTo>
                    <a:pt x="1804" y="762"/>
                  </a:lnTo>
                  <a:lnTo>
                    <a:pt x="1804" y="766"/>
                  </a:lnTo>
                  <a:lnTo>
                    <a:pt x="1804" y="771"/>
                  </a:lnTo>
                  <a:lnTo>
                    <a:pt x="1800" y="775"/>
                  </a:lnTo>
                  <a:lnTo>
                    <a:pt x="1800" y="779"/>
                  </a:lnTo>
                  <a:lnTo>
                    <a:pt x="1795" y="783"/>
                  </a:lnTo>
                  <a:lnTo>
                    <a:pt x="1791" y="788"/>
                  </a:lnTo>
                  <a:lnTo>
                    <a:pt x="1787" y="788"/>
                  </a:lnTo>
                  <a:lnTo>
                    <a:pt x="1783" y="788"/>
                  </a:lnTo>
                  <a:lnTo>
                    <a:pt x="1779" y="792"/>
                  </a:lnTo>
                  <a:lnTo>
                    <a:pt x="1774" y="792"/>
                  </a:lnTo>
                  <a:lnTo>
                    <a:pt x="1770" y="792"/>
                  </a:lnTo>
                  <a:lnTo>
                    <a:pt x="1753" y="788"/>
                  </a:lnTo>
                  <a:lnTo>
                    <a:pt x="1749" y="788"/>
                  </a:lnTo>
                  <a:lnTo>
                    <a:pt x="1745" y="783"/>
                  </a:lnTo>
                  <a:lnTo>
                    <a:pt x="1740" y="783"/>
                  </a:lnTo>
                  <a:lnTo>
                    <a:pt x="1732" y="779"/>
                  </a:lnTo>
                  <a:lnTo>
                    <a:pt x="1728" y="779"/>
                  </a:lnTo>
                  <a:lnTo>
                    <a:pt x="1723" y="779"/>
                  </a:lnTo>
                  <a:lnTo>
                    <a:pt x="1723" y="775"/>
                  </a:lnTo>
                  <a:lnTo>
                    <a:pt x="1719" y="775"/>
                  </a:lnTo>
                  <a:lnTo>
                    <a:pt x="1715" y="775"/>
                  </a:lnTo>
                  <a:lnTo>
                    <a:pt x="1711" y="779"/>
                  </a:lnTo>
                  <a:lnTo>
                    <a:pt x="1702" y="779"/>
                  </a:lnTo>
                  <a:lnTo>
                    <a:pt x="1698" y="783"/>
                  </a:lnTo>
                  <a:lnTo>
                    <a:pt x="1694" y="783"/>
                  </a:lnTo>
                  <a:lnTo>
                    <a:pt x="1681" y="796"/>
                  </a:lnTo>
                  <a:lnTo>
                    <a:pt x="1668" y="805"/>
                  </a:lnTo>
                  <a:lnTo>
                    <a:pt x="1660" y="809"/>
                  </a:lnTo>
                  <a:lnTo>
                    <a:pt x="1656" y="813"/>
                  </a:lnTo>
                  <a:lnTo>
                    <a:pt x="1652" y="817"/>
                  </a:lnTo>
                  <a:lnTo>
                    <a:pt x="1639" y="826"/>
                  </a:lnTo>
                  <a:lnTo>
                    <a:pt x="1635" y="830"/>
                  </a:lnTo>
                  <a:lnTo>
                    <a:pt x="1635" y="834"/>
                  </a:lnTo>
                  <a:lnTo>
                    <a:pt x="1630" y="834"/>
                  </a:lnTo>
                  <a:lnTo>
                    <a:pt x="1626" y="838"/>
                  </a:lnTo>
                  <a:lnTo>
                    <a:pt x="1609" y="847"/>
                  </a:lnTo>
                  <a:lnTo>
                    <a:pt x="1605" y="851"/>
                  </a:lnTo>
                  <a:lnTo>
                    <a:pt x="1601" y="851"/>
                  </a:lnTo>
                  <a:lnTo>
                    <a:pt x="1596" y="855"/>
                  </a:lnTo>
                  <a:lnTo>
                    <a:pt x="1596" y="860"/>
                  </a:lnTo>
                  <a:lnTo>
                    <a:pt x="1592" y="864"/>
                  </a:lnTo>
                  <a:lnTo>
                    <a:pt x="1592" y="868"/>
                  </a:lnTo>
                  <a:lnTo>
                    <a:pt x="1588" y="872"/>
                  </a:lnTo>
                  <a:lnTo>
                    <a:pt x="1592" y="877"/>
                  </a:lnTo>
                  <a:lnTo>
                    <a:pt x="1592" y="881"/>
                  </a:lnTo>
                  <a:lnTo>
                    <a:pt x="1592" y="885"/>
                  </a:lnTo>
                  <a:lnTo>
                    <a:pt x="1596" y="893"/>
                  </a:lnTo>
                  <a:lnTo>
                    <a:pt x="1609" y="919"/>
                  </a:lnTo>
                  <a:lnTo>
                    <a:pt x="1613" y="927"/>
                  </a:lnTo>
                  <a:lnTo>
                    <a:pt x="1618" y="936"/>
                  </a:lnTo>
                  <a:lnTo>
                    <a:pt x="1622" y="944"/>
                  </a:lnTo>
                  <a:lnTo>
                    <a:pt x="1626" y="949"/>
                  </a:lnTo>
                  <a:lnTo>
                    <a:pt x="1630" y="953"/>
                  </a:lnTo>
                  <a:lnTo>
                    <a:pt x="1635" y="957"/>
                  </a:lnTo>
                  <a:lnTo>
                    <a:pt x="1639" y="961"/>
                  </a:lnTo>
                  <a:lnTo>
                    <a:pt x="1639" y="965"/>
                  </a:lnTo>
                  <a:lnTo>
                    <a:pt x="1643" y="965"/>
                  </a:lnTo>
                  <a:lnTo>
                    <a:pt x="1647" y="970"/>
                  </a:lnTo>
                  <a:lnTo>
                    <a:pt x="1656" y="974"/>
                  </a:lnTo>
                  <a:lnTo>
                    <a:pt x="1660" y="974"/>
                  </a:lnTo>
                  <a:lnTo>
                    <a:pt x="1660" y="978"/>
                  </a:lnTo>
                  <a:lnTo>
                    <a:pt x="1652" y="991"/>
                  </a:lnTo>
                  <a:lnTo>
                    <a:pt x="1652" y="995"/>
                  </a:lnTo>
                  <a:lnTo>
                    <a:pt x="1647" y="999"/>
                  </a:lnTo>
                  <a:lnTo>
                    <a:pt x="1643" y="1004"/>
                  </a:lnTo>
                  <a:lnTo>
                    <a:pt x="1639" y="1004"/>
                  </a:lnTo>
                  <a:lnTo>
                    <a:pt x="1635" y="1008"/>
                  </a:lnTo>
                  <a:lnTo>
                    <a:pt x="1630" y="1012"/>
                  </a:lnTo>
                  <a:lnTo>
                    <a:pt x="1626" y="1012"/>
                  </a:lnTo>
                  <a:lnTo>
                    <a:pt x="1622" y="1016"/>
                  </a:lnTo>
                  <a:lnTo>
                    <a:pt x="1618" y="1016"/>
                  </a:lnTo>
                  <a:lnTo>
                    <a:pt x="1609" y="1016"/>
                  </a:lnTo>
                  <a:lnTo>
                    <a:pt x="1596" y="1012"/>
                  </a:lnTo>
                  <a:lnTo>
                    <a:pt x="1592" y="1012"/>
                  </a:lnTo>
                  <a:lnTo>
                    <a:pt x="1588" y="1016"/>
                  </a:lnTo>
                  <a:lnTo>
                    <a:pt x="1584" y="1016"/>
                  </a:lnTo>
                  <a:lnTo>
                    <a:pt x="1580" y="1020"/>
                  </a:lnTo>
                  <a:lnTo>
                    <a:pt x="1575" y="1025"/>
                  </a:lnTo>
                  <a:lnTo>
                    <a:pt x="1571" y="1025"/>
                  </a:lnTo>
                  <a:lnTo>
                    <a:pt x="1567" y="1029"/>
                  </a:lnTo>
                  <a:lnTo>
                    <a:pt x="1563" y="1025"/>
                  </a:lnTo>
                  <a:lnTo>
                    <a:pt x="1558" y="1025"/>
                  </a:lnTo>
                  <a:lnTo>
                    <a:pt x="1554" y="1020"/>
                  </a:lnTo>
                  <a:lnTo>
                    <a:pt x="1550" y="1016"/>
                  </a:lnTo>
                  <a:lnTo>
                    <a:pt x="1546" y="1008"/>
                  </a:lnTo>
                  <a:lnTo>
                    <a:pt x="1541" y="1004"/>
                  </a:lnTo>
                  <a:lnTo>
                    <a:pt x="1537" y="999"/>
                  </a:lnTo>
                  <a:lnTo>
                    <a:pt x="1533" y="995"/>
                  </a:lnTo>
                  <a:lnTo>
                    <a:pt x="1529" y="995"/>
                  </a:lnTo>
                  <a:lnTo>
                    <a:pt x="1525" y="995"/>
                  </a:lnTo>
                  <a:lnTo>
                    <a:pt x="1516" y="991"/>
                  </a:lnTo>
                  <a:lnTo>
                    <a:pt x="1512" y="995"/>
                  </a:lnTo>
                  <a:lnTo>
                    <a:pt x="1503" y="995"/>
                  </a:lnTo>
                  <a:lnTo>
                    <a:pt x="1495" y="995"/>
                  </a:lnTo>
                  <a:lnTo>
                    <a:pt x="1486" y="995"/>
                  </a:lnTo>
                  <a:lnTo>
                    <a:pt x="1482" y="999"/>
                  </a:lnTo>
                  <a:lnTo>
                    <a:pt x="1478" y="999"/>
                  </a:lnTo>
                  <a:lnTo>
                    <a:pt x="1474" y="999"/>
                  </a:lnTo>
                  <a:lnTo>
                    <a:pt x="1465" y="1004"/>
                  </a:lnTo>
                  <a:lnTo>
                    <a:pt x="1457" y="1008"/>
                  </a:lnTo>
                  <a:lnTo>
                    <a:pt x="1448" y="1012"/>
                  </a:lnTo>
                  <a:lnTo>
                    <a:pt x="1444" y="1012"/>
                  </a:lnTo>
                  <a:lnTo>
                    <a:pt x="1440" y="1016"/>
                  </a:lnTo>
                  <a:lnTo>
                    <a:pt x="1436" y="1020"/>
                  </a:lnTo>
                  <a:lnTo>
                    <a:pt x="1431" y="1025"/>
                  </a:lnTo>
                  <a:lnTo>
                    <a:pt x="1423" y="1033"/>
                  </a:lnTo>
                  <a:lnTo>
                    <a:pt x="1410" y="1042"/>
                  </a:lnTo>
                  <a:lnTo>
                    <a:pt x="1398" y="1054"/>
                  </a:lnTo>
                  <a:lnTo>
                    <a:pt x="1376" y="1071"/>
                  </a:lnTo>
                  <a:lnTo>
                    <a:pt x="1372" y="1076"/>
                  </a:lnTo>
                  <a:lnTo>
                    <a:pt x="1368" y="1080"/>
                  </a:lnTo>
                  <a:lnTo>
                    <a:pt x="1359" y="1084"/>
                  </a:lnTo>
                  <a:lnTo>
                    <a:pt x="1359" y="1088"/>
                  </a:lnTo>
                  <a:lnTo>
                    <a:pt x="1347" y="1105"/>
                  </a:lnTo>
                  <a:lnTo>
                    <a:pt x="1342" y="1109"/>
                  </a:lnTo>
                  <a:lnTo>
                    <a:pt x="1334" y="1118"/>
                  </a:lnTo>
                  <a:lnTo>
                    <a:pt x="1330" y="1122"/>
                  </a:lnTo>
                  <a:lnTo>
                    <a:pt x="1326" y="1126"/>
                  </a:lnTo>
                  <a:lnTo>
                    <a:pt x="1321" y="1131"/>
                  </a:lnTo>
                  <a:lnTo>
                    <a:pt x="1317" y="1135"/>
                  </a:lnTo>
                  <a:lnTo>
                    <a:pt x="1313" y="1139"/>
                  </a:lnTo>
                  <a:lnTo>
                    <a:pt x="1304" y="1143"/>
                  </a:lnTo>
                  <a:lnTo>
                    <a:pt x="1296" y="1147"/>
                  </a:lnTo>
                  <a:lnTo>
                    <a:pt x="1292" y="1152"/>
                  </a:lnTo>
                  <a:lnTo>
                    <a:pt x="1287" y="1152"/>
                  </a:lnTo>
                  <a:lnTo>
                    <a:pt x="1283" y="1156"/>
                  </a:lnTo>
                  <a:lnTo>
                    <a:pt x="1275" y="1156"/>
                  </a:lnTo>
                  <a:lnTo>
                    <a:pt x="1258" y="1164"/>
                  </a:lnTo>
                  <a:lnTo>
                    <a:pt x="1249" y="1169"/>
                  </a:lnTo>
                  <a:lnTo>
                    <a:pt x="1245" y="1169"/>
                  </a:lnTo>
                  <a:lnTo>
                    <a:pt x="1241" y="1173"/>
                  </a:lnTo>
                  <a:lnTo>
                    <a:pt x="1237" y="1173"/>
                  </a:lnTo>
                  <a:lnTo>
                    <a:pt x="1228" y="1177"/>
                  </a:lnTo>
                  <a:lnTo>
                    <a:pt x="1224" y="1181"/>
                  </a:lnTo>
                  <a:lnTo>
                    <a:pt x="1220" y="1186"/>
                  </a:lnTo>
                  <a:lnTo>
                    <a:pt x="1211" y="1194"/>
                  </a:lnTo>
                  <a:lnTo>
                    <a:pt x="1207" y="1198"/>
                  </a:lnTo>
                  <a:lnTo>
                    <a:pt x="1194" y="1211"/>
                  </a:lnTo>
                  <a:lnTo>
                    <a:pt x="1190" y="1215"/>
                  </a:lnTo>
                  <a:lnTo>
                    <a:pt x="1186" y="1219"/>
                  </a:lnTo>
                  <a:lnTo>
                    <a:pt x="1182" y="1224"/>
                  </a:lnTo>
                  <a:lnTo>
                    <a:pt x="1177" y="1228"/>
                  </a:lnTo>
                  <a:lnTo>
                    <a:pt x="1173" y="1228"/>
                  </a:lnTo>
                  <a:lnTo>
                    <a:pt x="1169" y="1228"/>
                  </a:lnTo>
                  <a:lnTo>
                    <a:pt x="1160" y="1228"/>
                  </a:lnTo>
                  <a:lnTo>
                    <a:pt x="1156" y="1228"/>
                  </a:lnTo>
                  <a:lnTo>
                    <a:pt x="1148" y="1228"/>
                  </a:lnTo>
                  <a:lnTo>
                    <a:pt x="1139" y="1224"/>
                  </a:lnTo>
                  <a:lnTo>
                    <a:pt x="1135" y="1224"/>
                  </a:lnTo>
                  <a:lnTo>
                    <a:pt x="1127" y="1219"/>
                  </a:lnTo>
                  <a:lnTo>
                    <a:pt x="1118" y="1215"/>
                  </a:lnTo>
                  <a:lnTo>
                    <a:pt x="1110" y="1211"/>
                  </a:lnTo>
                  <a:lnTo>
                    <a:pt x="1097" y="1207"/>
                  </a:lnTo>
                  <a:lnTo>
                    <a:pt x="1076" y="1194"/>
                  </a:lnTo>
                  <a:lnTo>
                    <a:pt x="1046" y="1177"/>
                  </a:lnTo>
                  <a:lnTo>
                    <a:pt x="1038" y="1177"/>
                  </a:lnTo>
                  <a:lnTo>
                    <a:pt x="1033" y="1173"/>
                  </a:lnTo>
                  <a:lnTo>
                    <a:pt x="1025" y="1173"/>
                  </a:lnTo>
                  <a:lnTo>
                    <a:pt x="1021" y="1169"/>
                  </a:lnTo>
                  <a:lnTo>
                    <a:pt x="1017" y="1169"/>
                  </a:lnTo>
                  <a:lnTo>
                    <a:pt x="1012" y="1169"/>
                  </a:lnTo>
                  <a:lnTo>
                    <a:pt x="1000" y="1169"/>
                  </a:lnTo>
                  <a:lnTo>
                    <a:pt x="995" y="1169"/>
                  </a:lnTo>
                  <a:lnTo>
                    <a:pt x="987" y="1164"/>
                  </a:lnTo>
                  <a:lnTo>
                    <a:pt x="978" y="1164"/>
                  </a:lnTo>
                  <a:lnTo>
                    <a:pt x="953" y="1156"/>
                  </a:lnTo>
                  <a:lnTo>
                    <a:pt x="940" y="1156"/>
                  </a:lnTo>
                  <a:lnTo>
                    <a:pt x="932" y="1152"/>
                  </a:lnTo>
                  <a:lnTo>
                    <a:pt x="928" y="1152"/>
                  </a:lnTo>
                  <a:lnTo>
                    <a:pt x="919" y="1152"/>
                  </a:lnTo>
                  <a:lnTo>
                    <a:pt x="915" y="1156"/>
                  </a:lnTo>
                  <a:lnTo>
                    <a:pt x="911" y="1156"/>
                  </a:lnTo>
                  <a:lnTo>
                    <a:pt x="906" y="1156"/>
                  </a:lnTo>
                  <a:lnTo>
                    <a:pt x="902" y="1160"/>
                  </a:lnTo>
                  <a:lnTo>
                    <a:pt x="898" y="1160"/>
                  </a:lnTo>
                  <a:lnTo>
                    <a:pt x="894" y="1164"/>
                  </a:lnTo>
                  <a:lnTo>
                    <a:pt x="877" y="1173"/>
                  </a:lnTo>
                  <a:lnTo>
                    <a:pt x="868" y="1181"/>
                  </a:lnTo>
                  <a:lnTo>
                    <a:pt x="864" y="1186"/>
                  </a:lnTo>
                  <a:lnTo>
                    <a:pt x="860" y="1190"/>
                  </a:lnTo>
                  <a:lnTo>
                    <a:pt x="851" y="1194"/>
                  </a:lnTo>
                  <a:lnTo>
                    <a:pt x="847" y="1203"/>
                  </a:lnTo>
                  <a:lnTo>
                    <a:pt x="839" y="1211"/>
                  </a:lnTo>
                  <a:lnTo>
                    <a:pt x="834" y="1215"/>
                  </a:lnTo>
                  <a:lnTo>
                    <a:pt x="830" y="1219"/>
                  </a:lnTo>
                  <a:lnTo>
                    <a:pt x="826" y="1219"/>
                  </a:lnTo>
                  <a:lnTo>
                    <a:pt x="809" y="1232"/>
                  </a:lnTo>
                  <a:lnTo>
                    <a:pt x="805" y="1232"/>
                  </a:lnTo>
                  <a:lnTo>
                    <a:pt x="801" y="1236"/>
                  </a:lnTo>
                  <a:lnTo>
                    <a:pt x="796" y="1241"/>
                  </a:lnTo>
                  <a:lnTo>
                    <a:pt x="796" y="1245"/>
                  </a:lnTo>
                  <a:lnTo>
                    <a:pt x="788" y="1249"/>
                  </a:lnTo>
                  <a:lnTo>
                    <a:pt x="779" y="1262"/>
                  </a:lnTo>
                  <a:lnTo>
                    <a:pt x="771" y="1270"/>
                  </a:lnTo>
                  <a:lnTo>
                    <a:pt x="767" y="1275"/>
                  </a:lnTo>
                  <a:lnTo>
                    <a:pt x="763" y="1279"/>
                  </a:lnTo>
                  <a:lnTo>
                    <a:pt x="750" y="1287"/>
                  </a:lnTo>
                  <a:lnTo>
                    <a:pt x="750" y="1291"/>
                  </a:lnTo>
                  <a:lnTo>
                    <a:pt x="746" y="1291"/>
                  </a:lnTo>
                  <a:lnTo>
                    <a:pt x="741" y="1291"/>
                  </a:lnTo>
                  <a:lnTo>
                    <a:pt x="733" y="1291"/>
                  </a:lnTo>
                  <a:lnTo>
                    <a:pt x="729" y="1291"/>
                  </a:lnTo>
                  <a:lnTo>
                    <a:pt x="720" y="1291"/>
                  </a:lnTo>
                  <a:lnTo>
                    <a:pt x="712" y="1287"/>
                  </a:lnTo>
                  <a:lnTo>
                    <a:pt x="707" y="1283"/>
                  </a:lnTo>
                  <a:lnTo>
                    <a:pt x="703" y="1279"/>
                  </a:lnTo>
                  <a:lnTo>
                    <a:pt x="699" y="1275"/>
                  </a:lnTo>
                  <a:lnTo>
                    <a:pt x="695" y="1275"/>
                  </a:lnTo>
                  <a:lnTo>
                    <a:pt x="695" y="1270"/>
                  </a:lnTo>
                  <a:lnTo>
                    <a:pt x="691" y="1266"/>
                  </a:lnTo>
                  <a:lnTo>
                    <a:pt x="686" y="1253"/>
                  </a:lnTo>
                  <a:lnTo>
                    <a:pt x="682" y="1249"/>
                  </a:lnTo>
                  <a:lnTo>
                    <a:pt x="682" y="1245"/>
                  </a:lnTo>
                  <a:lnTo>
                    <a:pt x="678" y="1245"/>
                  </a:lnTo>
                  <a:lnTo>
                    <a:pt x="678" y="1241"/>
                  </a:lnTo>
                  <a:lnTo>
                    <a:pt x="678" y="1236"/>
                  </a:lnTo>
                  <a:lnTo>
                    <a:pt x="678" y="1232"/>
                  </a:lnTo>
                  <a:lnTo>
                    <a:pt x="678" y="1228"/>
                  </a:lnTo>
                  <a:lnTo>
                    <a:pt x="678" y="1224"/>
                  </a:lnTo>
                  <a:lnTo>
                    <a:pt x="678" y="1219"/>
                  </a:lnTo>
                  <a:lnTo>
                    <a:pt x="682" y="1215"/>
                  </a:lnTo>
                  <a:lnTo>
                    <a:pt x="686" y="1203"/>
                  </a:lnTo>
                  <a:lnTo>
                    <a:pt x="691" y="1186"/>
                  </a:lnTo>
                  <a:lnTo>
                    <a:pt x="703" y="1160"/>
                  </a:lnTo>
                  <a:lnTo>
                    <a:pt x="703" y="1156"/>
                  </a:lnTo>
                  <a:lnTo>
                    <a:pt x="707" y="1152"/>
                  </a:lnTo>
                  <a:lnTo>
                    <a:pt x="707" y="1147"/>
                  </a:lnTo>
                  <a:lnTo>
                    <a:pt x="712" y="1143"/>
                  </a:lnTo>
                  <a:lnTo>
                    <a:pt x="716" y="1135"/>
                  </a:lnTo>
                  <a:lnTo>
                    <a:pt x="720" y="1131"/>
                  </a:lnTo>
                  <a:lnTo>
                    <a:pt x="724" y="1122"/>
                  </a:lnTo>
                  <a:lnTo>
                    <a:pt x="737" y="1109"/>
                  </a:lnTo>
                  <a:lnTo>
                    <a:pt x="741" y="1105"/>
                  </a:lnTo>
                  <a:lnTo>
                    <a:pt x="741" y="1101"/>
                  </a:lnTo>
                  <a:lnTo>
                    <a:pt x="741" y="1097"/>
                  </a:lnTo>
                  <a:lnTo>
                    <a:pt x="746" y="1097"/>
                  </a:lnTo>
                  <a:lnTo>
                    <a:pt x="741" y="1092"/>
                  </a:lnTo>
                  <a:lnTo>
                    <a:pt x="741" y="1088"/>
                  </a:lnTo>
                  <a:lnTo>
                    <a:pt x="737" y="1088"/>
                  </a:lnTo>
                  <a:lnTo>
                    <a:pt x="733" y="1088"/>
                  </a:lnTo>
                  <a:lnTo>
                    <a:pt x="729" y="1088"/>
                  </a:lnTo>
                  <a:lnTo>
                    <a:pt x="724" y="1084"/>
                  </a:lnTo>
                  <a:lnTo>
                    <a:pt x="716" y="1084"/>
                  </a:lnTo>
                  <a:lnTo>
                    <a:pt x="712" y="1084"/>
                  </a:lnTo>
                  <a:lnTo>
                    <a:pt x="703" y="1084"/>
                  </a:lnTo>
                  <a:lnTo>
                    <a:pt x="699" y="1084"/>
                  </a:lnTo>
                  <a:lnTo>
                    <a:pt x="691" y="1088"/>
                  </a:lnTo>
                  <a:lnTo>
                    <a:pt x="686" y="1088"/>
                  </a:lnTo>
                  <a:lnTo>
                    <a:pt x="674" y="1092"/>
                  </a:lnTo>
                  <a:lnTo>
                    <a:pt x="665" y="1097"/>
                  </a:lnTo>
                  <a:lnTo>
                    <a:pt x="661" y="1097"/>
                  </a:lnTo>
                  <a:lnTo>
                    <a:pt x="652" y="1097"/>
                  </a:lnTo>
                  <a:lnTo>
                    <a:pt x="648" y="1101"/>
                  </a:lnTo>
                  <a:lnTo>
                    <a:pt x="636" y="1101"/>
                  </a:lnTo>
                  <a:lnTo>
                    <a:pt x="627" y="1101"/>
                  </a:lnTo>
                  <a:lnTo>
                    <a:pt x="614" y="1101"/>
                  </a:lnTo>
                  <a:lnTo>
                    <a:pt x="597" y="1101"/>
                  </a:lnTo>
                  <a:lnTo>
                    <a:pt x="551" y="1101"/>
                  </a:lnTo>
                  <a:lnTo>
                    <a:pt x="542" y="1101"/>
                  </a:lnTo>
                  <a:lnTo>
                    <a:pt x="513" y="1101"/>
                  </a:lnTo>
                  <a:lnTo>
                    <a:pt x="483" y="1101"/>
                  </a:lnTo>
                  <a:lnTo>
                    <a:pt x="470" y="1101"/>
                  </a:lnTo>
                  <a:lnTo>
                    <a:pt x="466" y="1101"/>
                  </a:lnTo>
                  <a:lnTo>
                    <a:pt x="458" y="1101"/>
                  </a:lnTo>
                  <a:lnTo>
                    <a:pt x="453" y="1097"/>
                  </a:lnTo>
                  <a:lnTo>
                    <a:pt x="445" y="1097"/>
                  </a:lnTo>
                  <a:lnTo>
                    <a:pt x="441" y="1092"/>
                  </a:lnTo>
                  <a:lnTo>
                    <a:pt x="437" y="1092"/>
                  </a:lnTo>
                  <a:lnTo>
                    <a:pt x="415" y="1080"/>
                  </a:lnTo>
                  <a:lnTo>
                    <a:pt x="407" y="1076"/>
                  </a:lnTo>
                  <a:lnTo>
                    <a:pt x="398" y="1071"/>
                  </a:lnTo>
                  <a:lnTo>
                    <a:pt x="394" y="1071"/>
                  </a:lnTo>
                  <a:lnTo>
                    <a:pt x="365" y="1063"/>
                  </a:lnTo>
                  <a:lnTo>
                    <a:pt x="343" y="1054"/>
                  </a:lnTo>
                  <a:lnTo>
                    <a:pt x="335" y="1050"/>
                  </a:lnTo>
                  <a:lnTo>
                    <a:pt x="322" y="1046"/>
                  </a:lnTo>
                  <a:lnTo>
                    <a:pt x="314" y="1046"/>
                  </a:lnTo>
                  <a:lnTo>
                    <a:pt x="301" y="1042"/>
                  </a:lnTo>
                  <a:lnTo>
                    <a:pt x="276" y="1037"/>
                  </a:lnTo>
                  <a:lnTo>
                    <a:pt x="259" y="1033"/>
                  </a:lnTo>
                  <a:lnTo>
                    <a:pt x="250" y="1033"/>
                  </a:lnTo>
                  <a:lnTo>
                    <a:pt x="246" y="1029"/>
                  </a:lnTo>
                  <a:lnTo>
                    <a:pt x="242" y="1029"/>
                  </a:lnTo>
                  <a:lnTo>
                    <a:pt x="238" y="1025"/>
                  </a:lnTo>
                  <a:lnTo>
                    <a:pt x="229" y="1020"/>
                  </a:lnTo>
                  <a:lnTo>
                    <a:pt x="225" y="1016"/>
                  </a:lnTo>
                  <a:lnTo>
                    <a:pt x="221" y="1008"/>
                  </a:lnTo>
                  <a:lnTo>
                    <a:pt x="216" y="1004"/>
                  </a:lnTo>
                  <a:lnTo>
                    <a:pt x="212" y="999"/>
                  </a:lnTo>
                  <a:lnTo>
                    <a:pt x="208" y="991"/>
                  </a:lnTo>
                  <a:lnTo>
                    <a:pt x="204" y="987"/>
                  </a:lnTo>
                  <a:lnTo>
                    <a:pt x="204" y="982"/>
                  </a:lnTo>
                  <a:lnTo>
                    <a:pt x="199" y="978"/>
                  </a:lnTo>
                  <a:lnTo>
                    <a:pt x="195" y="974"/>
                  </a:lnTo>
                  <a:lnTo>
                    <a:pt x="187" y="965"/>
                  </a:lnTo>
                  <a:lnTo>
                    <a:pt x="178" y="965"/>
                  </a:lnTo>
                  <a:lnTo>
                    <a:pt x="166" y="957"/>
                  </a:lnTo>
                  <a:lnTo>
                    <a:pt x="161" y="953"/>
                  </a:lnTo>
                  <a:lnTo>
                    <a:pt x="157" y="949"/>
                  </a:lnTo>
                  <a:lnTo>
                    <a:pt x="149" y="949"/>
                  </a:lnTo>
                  <a:lnTo>
                    <a:pt x="136" y="944"/>
                  </a:lnTo>
                  <a:lnTo>
                    <a:pt x="128" y="940"/>
                  </a:lnTo>
                  <a:lnTo>
                    <a:pt x="119" y="940"/>
                  </a:lnTo>
                  <a:lnTo>
                    <a:pt x="111" y="936"/>
                  </a:lnTo>
                  <a:lnTo>
                    <a:pt x="98" y="936"/>
                  </a:lnTo>
                  <a:lnTo>
                    <a:pt x="89" y="936"/>
                  </a:lnTo>
                  <a:lnTo>
                    <a:pt x="89" y="932"/>
                  </a:lnTo>
                  <a:lnTo>
                    <a:pt x="89" y="927"/>
                  </a:lnTo>
                  <a:lnTo>
                    <a:pt x="89" y="923"/>
                  </a:lnTo>
                  <a:lnTo>
                    <a:pt x="89" y="919"/>
                  </a:lnTo>
                  <a:lnTo>
                    <a:pt x="85" y="915"/>
                  </a:lnTo>
                  <a:lnTo>
                    <a:pt x="85" y="910"/>
                  </a:lnTo>
                  <a:lnTo>
                    <a:pt x="81" y="910"/>
                  </a:lnTo>
                  <a:lnTo>
                    <a:pt x="81" y="906"/>
                  </a:lnTo>
                  <a:lnTo>
                    <a:pt x="72" y="893"/>
                  </a:lnTo>
                  <a:lnTo>
                    <a:pt x="64" y="885"/>
                  </a:lnTo>
                  <a:lnTo>
                    <a:pt x="60" y="877"/>
                  </a:lnTo>
                  <a:lnTo>
                    <a:pt x="51" y="860"/>
                  </a:lnTo>
                  <a:lnTo>
                    <a:pt x="47" y="855"/>
                  </a:lnTo>
                  <a:lnTo>
                    <a:pt x="43" y="851"/>
                  </a:lnTo>
                  <a:lnTo>
                    <a:pt x="39" y="843"/>
                  </a:lnTo>
                  <a:lnTo>
                    <a:pt x="30" y="834"/>
                  </a:lnTo>
                  <a:lnTo>
                    <a:pt x="26" y="830"/>
                  </a:lnTo>
                  <a:lnTo>
                    <a:pt x="17" y="821"/>
                  </a:lnTo>
                  <a:lnTo>
                    <a:pt x="13" y="817"/>
                  </a:lnTo>
                  <a:lnTo>
                    <a:pt x="9" y="813"/>
                  </a:lnTo>
                  <a:lnTo>
                    <a:pt x="9" y="809"/>
                  </a:lnTo>
                  <a:lnTo>
                    <a:pt x="5" y="805"/>
                  </a:lnTo>
                  <a:lnTo>
                    <a:pt x="5" y="800"/>
                  </a:lnTo>
                  <a:lnTo>
                    <a:pt x="0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8" name="Freeform 54"/>
            <p:cNvSpPr>
              <a:spLocks noEditPoints="1"/>
            </p:cNvSpPr>
            <p:nvPr/>
          </p:nvSpPr>
          <p:spPr bwMode="auto">
            <a:xfrm>
              <a:off x="3173543" y="5061989"/>
              <a:ext cx="258873" cy="312336"/>
            </a:xfrm>
            <a:custGeom>
              <a:avLst/>
              <a:gdLst>
                <a:gd name="T0" fmla="*/ 43 w 817"/>
                <a:gd name="T1" fmla="*/ 521 h 986"/>
                <a:gd name="T2" fmla="*/ 68 w 817"/>
                <a:gd name="T3" fmla="*/ 453 h 986"/>
                <a:gd name="T4" fmla="*/ 98 w 817"/>
                <a:gd name="T5" fmla="*/ 406 h 986"/>
                <a:gd name="T6" fmla="*/ 98 w 817"/>
                <a:gd name="T7" fmla="*/ 351 h 986"/>
                <a:gd name="T8" fmla="*/ 127 w 817"/>
                <a:gd name="T9" fmla="*/ 224 h 986"/>
                <a:gd name="T10" fmla="*/ 157 w 817"/>
                <a:gd name="T11" fmla="*/ 165 h 986"/>
                <a:gd name="T12" fmla="*/ 212 w 817"/>
                <a:gd name="T13" fmla="*/ 148 h 986"/>
                <a:gd name="T14" fmla="*/ 233 w 817"/>
                <a:gd name="T15" fmla="*/ 93 h 986"/>
                <a:gd name="T16" fmla="*/ 254 w 817"/>
                <a:gd name="T17" fmla="*/ 68 h 986"/>
                <a:gd name="T18" fmla="*/ 305 w 817"/>
                <a:gd name="T19" fmla="*/ 17 h 986"/>
                <a:gd name="T20" fmla="*/ 352 w 817"/>
                <a:gd name="T21" fmla="*/ 0 h 986"/>
                <a:gd name="T22" fmla="*/ 390 w 817"/>
                <a:gd name="T23" fmla="*/ 25 h 986"/>
                <a:gd name="T24" fmla="*/ 420 w 817"/>
                <a:gd name="T25" fmla="*/ 106 h 986"/>
                <a:gd name="T26" fmla="*/ 453 w 817"/>
                <a:gd name="T27" fmla="*/ 161 h 986"/>
                <a:gd name="T28" fmla="*/ 504 w 817"/>
                <a:gd name="T29" fmla="*/ 203 h 986"/>
                <a:gd name="T30" fmla="*/ 513 w 817"/>
                <a:gd name="T31" fmla="*/ 262 h 986"/>
                <a:gd name="T32" fmla="*/ 530 w 817"/>
                <a:gd name="T33" fmla="*/ 313 h 986"/>
                <a:gd name="T34" fmla="*/ 585 w 817"/>
                <a:gd name="T35" fmla="*/ 330 h 986"/>
                <a:gd name="T36" fmla="*/ 627 w 817"/>
                <a:gd name="T37" fmla="*/ 351 h 986"/>
                <a:gd name="T38" fmla="*/ 669 w 817"/>
                <a:gd name="T39" fmla="*/ 389 h 986"/>
                <a:gd name="T40" fmla="*/ 724 w 817"/>
                <a:gd name="T41" fmla="*/ 385 h 986"/>
                <a:gd name="T42" fmla="*/ 771 w 817"/>
                <a:gd name="T43" fmla="*/ 389 h 986"/>
                <a:gd name="T44" fmla="*/ 813 w 817"/>
                <a:gd name="T45" fmla="*/ 461 h 986"/>
                <a:gd name="T46" fmla="*/ 801 w 817"/>
                <a:gd name="T47" fmla="*/ 516 h 986"/>
                <a:gd name="T48" fmla="*/ 788 w 817"/>
                <a:gd name="T49" fmla="*/ 597 h 986"/>
                <a:gd name="T50" fmla="*/ 775 w 817"/>
                <a:gd name="T51" fmla="*/ 648 h 986"/>
                <a:gd name="T52" fmla="*/ 779 w 817"/>
                <a:gd name="T53" fmla="*/ 724 h 986"/>
                <a:gd name="T54" fmla="*/ 792 w 817"/>
                <a:gd name="T55" fmla="*/ 762 h 986"/>
                <a:gd name="T56" fmla="*/ 758 w 817"/>
                <a:gd name="T57" fmla="*/ 770 h 986"/>
                <a:gd name="T58" fmla="*/ 724 w 817"/>
                <a:gd name="T59" fmla="*/ 783 h 986"/>
                <a:gd name="T60" fmla="*/ 686 w 817"/>
                <a:gd name="T61" fmla="*/ 830 h 986"/>
                <a:gd name="T62" fmla="*/ 644 w 817"/>
                <a:gd name="T63" fmla="*/ 872 h 986"/>
                <a:gd name="T64" fmla="*/ 635 w 817"/>
                <a:gd name="T65" fmla="*/ 919 h 986"/>
                <a:gd name="T66" fmla="*/ 589 w 817"/>
                <a:gd name="T67" fmla="*/ 948 h 986"/>
                <a:gd name="T68" fmla="*/ 513 w 817"/>
                <a:gd name="T69" fmla="*/ 978 h 986"/>
                <a:gd name="T70" fmla="*/ 475 w 817"/>
                <a:gd name="T71" fmla="*/ 936 h 986"/>
                <a:gd name="T72" fmla="*/ 466 w 817"/>
                <a:gd name="T73" fmla="*/ 897 h 986"/>
                <a:gd name="T74" fmla="*/ 462 w 817"/>
                <a:gd name="T75" fmla="*/ 830 h 986"/>
                <a:gd name="T76" fmla="*/ 377 w 817"/>
                <a:gd name="T77" fmla="*/ 813 h 986"/>
                <a:gd name="T78" fmla="*/ 318 w 817"/>
                <a:gd name="T79" fmla="*/ 792 h 986"/>
                <a:gd name="T80" fmla="*/ 271 w 817"/>
                <a:gd name="T81" fmla="*/ 779 h 986"/>
                <a:gd name="T82" fmla="*/ 229 w 817"/>
                <a:gd name="T83" fmla="*/ 741 h 986"/>
                <a:gd name="T84" fmla="*/ 178 w 817"/>
                <a:gd name="T85" fmla="*/ 720 h 986"/>
                <a:gd name="T86" fmla="*/ 140 w 817"/>
                <a:gd name="T87" fmla="*/ 686 h 986"/>
                <a:gd name="T88" fmla="*/ 110 w 817"/>
                <a:gd name="T89" fmla="*/ 643 h 986"/>
                <a:gd name="T90" fmla="*/ 17 w 817"/>
                <a:gd name="T91" fmla="*/ 593 h 986"/>
                <a:gd name="T92" fmla="*/ 411 w 817"/>
                <a:gd name="T93" fmla="*/ 385 h 986"/>
                <a:gd name="T94" fmla="*/ 466 w 817"/>
                <a:gd name="T95" fmla="*/ 411 h 986"/>
                <a:gd name="T96" fmla="*/ 504 w 817"/>
                <a:gd name="T97" fmla="*/ 432 h 986"/>
                <a:gd name="T98" fmla="*/ 555 w 817"/>
                <a:gd name="T99" fmla="*/ 428 h 986"/>
                <a:gd name="T100" fmla="*/ 602 w 817"/>
                <a:gd name="T101" fmla="*/ 449 h 986"/>
                <a:gd name="T102" fmla="*/ 623 w 817"/>
                <a:gd name="T103" fmla="*/ 423 h 986"/>
                <a:gd name="T104" fmla="*/ 610 w 817"/>
                <a:gd name="T105" fmla="*/ 377 h 986"/>
                <a:gd name="T106" fmla="*/ 525 w 817"/>
                <a:gd name="T107" fmla="*/ 322 h 986"/>
                <a:gd name="T108" fmla="*/ 470 w 817"/>
                <a:gd name="T109" fmla="*/ 317 h 986"/>
                <a:gd name="T110" fmla="*/ 428 w 817"/>
                <a:gd name="T111" fmla="*/ 32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7" h="986">
                  <a:moveTo>
                    <a:pt x="0" y="584"/>
                  </a:moveTo>
                  <a:lnTo>
                    <a:pt x="5" y="580"/>
                  </a:lnTo>
                  <a:lnTo>
                    <a:pt x="9" y="571"/>
                  </a:lnTo>
                  <a:lnTo>
                    <a:pt x="17" y="559"/>
                  </a:lnTo>
                  <a:lnTo>
                    <a:pt x="26" y="542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43" y="521"/>
                  </a:lnTo>
                  <a:lnTo>
                    <a:pt x="43" y="516"/>
                  </a:lnTo>
                  <a:lnTo>
                    <a:pt x="47" y="512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500"/>
                  </a:lnTo>
                  <a:lnTo>
                    <a:pt x="60" y="478"/>
                  </a:lnTo>
                  <a:lnTo>
                    <a:pt x="64" y="461"/>
                  </a:lnTo>
                  <a:lnTo>
                    <a:pt x="68" y="453"/>
                  </a:lnTo>
                  <a:lnTo>
                    <a:pt x="72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5" y="423"/>
                  </a:lnTo>
                  <a:lnTo>
                    <a:pt x="89" y="419"/>
                  </a:lnTo>
                  <a:lnTo>
                    <a:pt x="94" y="411"/>
                  </a:lnTo>
                  <a:lnTo>
                    <a:pt x="98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4"/>
                  </a:lnTo>
                  <a:lnTo>
                    <a:pt x="98" y="381"/>
                  </a:lnTo>
                  <a:lnTo>
                    <a:pt x="98" y="372"/>
                  </a:lnTo>
                  <a:lnTo>
                    <a:pt x="98" y="368"/>
                  </a:lnTo>
                  <a:lnTo>
                    <a:pt x="98" y="360"/>
                  </a:lnTo>
                  <a:lnTo>
                    <a:pt x="98" y="351"/>
                  </a:lnTo>
                  <a:lnTo>
                    <a:pt x="98" y="347"/>
                  </a:lnTo>
                  <a:lnTo>
                    <a:pt x="102" y="326"/>
                  </a:lnTo>
                  <a:lnTo>
                    <a:pt x="102" y="322"/>
                  </a:lnTo>
                  <a:lnTo>
                    <a:pt x="102" y="313"/>
                  </a:lnTo>
                  <a:lnTo>
                    <a:pt x="110" y="279"/>
                  </a:lnTo>
                  <a:lnTo>
                    <a:pt x="119" y="250"/>
                  </a:lnTo>
                  <a:lnTo>
                    <a:pt x="123" y="237"/>
                  </a:lnTo>
                  <a:lnTo>
                    <a:pt x="127" y="224"/>
                  </a:lnTo>
                  <a:lnTo>
                    <a:pt x="132" y="203"/>
                  </a:lnTo>
                  <a:lnTo>
                    <a:pt x="136" y="190"/>
                  </a:lnTo>
                  <a:lnTo>
                    <a:pt x="136" y="186"/>
                  </a:lnTo>
                  <a:lnTo>
                    <a:pt x="140" y="182"/>
                  </a:lnTo>
                  <a:lnTo>
                    <a:pt x="144" y="174"/>
                  </a:lnTo>
                  <a:lnTo>
                    <a:pt x="149" y="169"/>
                  </a:lnTo>
                  <a:lnTo>
                    <a:pt x="153" y="169"/>
                  </a:lnTo>
                  <a:lnTo>
                    <a:pt x="157" y="165"/>
                  </a:lnTo>
                  <a:lnTo>
                    <a:pt x="166" y="161"/>
                  </a:lnTo>
                  <a:lnTo>
                    <a:pt x="174" y="157"/>
                  </a:lnTo>
                  <a:lnTo>
                    <a:pt x="178" y="157"/>
                  </a:lnTo>
                  <a:lnTo>
                    <a:pt x="187" y="152"/>
                  </a:lnTo>
                  <a:lnTo>
                    <a:pt x="191" y="152"/>
                  </a:lnTo>
                  <a:lnTo>
                    <a:pt x="195" y="148"/>
                  </a:lnTo>
                  <a:lnTo>
                    <a:pt x="208" y="148"/>
                  </a:lnTo>
                  <a:lnTo>
                    <a:pt x="212" y="148"/>
                  </a:lnTo>
                  <a:lnTo>
                    <a:pt x="212" y="144"/>
                  </a:lnTo>
                  <a:lnTo>
                    <a:pt x="216" y="144"/>
                  </a:lnTo>
                  <a:lnTo>
                    <a:pt x="216" y="140"/>
                  </a:lnTo>
                  <a:lnTo>
                    <a:pt x="221" y="140"/>
                  </a:lnTo>
                  <a:lnTo>
                    <a:pt x="221" y="135"/>
                  </a:lnTo>
                  <a:lnTo>
                    <a:pt x="225" y="131"/>
                  </a:lnTo>
                  <a:lnTo>
                    <a:pt x="225" y="127"/>
                  </a:lnTo>
                  <a:lnTo>
                    <a:pt x="233" y="93"/>
                  </a:lnTo>
                  <a:lnTo>
                    <a:pt x="237" y="85"/>
                  </a:lnTo>
                  <a:lnTo>
                    <a:pt x="237" y="80"/>
                  </a:lnTo>
                  <a:lnTo>
                    <a:pt x="237" y="76"/>
                  </a:lnTo>
                  <a:lnTo>
                    <a:pt x="242" y="76"/>
                  </a:lnTo>
                  <a:lnTo>
                    <a:pt x="246" y="76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54" y="68"/>
                  </a:lnTo>
                  <a:lnTo>
                    <a:pt x="259" y="68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76" y="51"/>
                  </a:lnTo>
                  <a:lnTo>
                    <a:pt x="284" y="42"/>
                  </a:lnTo>
                  <a:lnTo>
                    <a:pt x="293" y="30"/>
                  </a:lnTo>
                  <a:lnTo>
                    <a:pt x="297" y="25"/>
                  </a:lnTo>
                  <a:lnTo>
                    <a:pt x="305" y="17"/>
                  </a:lnTo>
                  <a:lnTo>
                    <a:pt x="309" y="13"/>
                  </a:lnTo>
                  <a:lnTo>
                    <a:pt x="314" y="8"/>
                  </a:lnTo>
                  <a:lnTo>
                    <a:pt x="322" y="4"/>
                  </a:lnTo>
                  <a:lnTo>
                    <a:pt x="331" y="4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4"/>
                  </a:lnTo>
                  <a:lnTo>
                    <a:pt x="360" y="4"/>
                  </a:lnTo>
                  <a:lnTo>
                    <a:pt x="364" y="8"/>
                  </a:lnTo>
                  <a:lnTo>
                    <a:pt x="373" y="8"/>
                  </a:lnTo>
                  <a:lnTo>
                    <a:pt x="377" y="13"/>
                  </a:lnTo>
                  <a:lnTo>
                    <a:pt x="381" y="17"/>
                  </a:lnTo>
                  <a:lnTo>
                    <a:pt x="386" y="21"/>
                  </a:lnTo>
                  <a:lnTo>
                    <a:pt x="390" y="25"/>
                  </a:lnTo>
                  <a:lnTo>
                    <a:pt x="390" y="30"/>
                  </a:lnTo>
                  <a:lnTo>
                    <a:pt x="394" y="38"/>
                  </a:lnTo>
                  <a:lnTo>
                    <a:pt x="398" y="42"/>
                  </a:lnTo>
                  <a:lnTo>
                    <a:pt x="403" y="47"/>
                  </a:lnTo>
                  <a:lnTo>
                    <a:pt x="407" y="55"/>
                  </a:lnTo>
                  <a:lnTo>
                    <a:pt x="411" y="68"/>
                  </a:lnTo>
                  <a:lnTo>
                    <a:pt x="415" y="80"/>
                  </a:lnTo>
                  <a:lnTo>
                    <a:pt x="420" y="106"/>
                  </a:lnTo>
                  <a:lnTo>
                    <a:pt x="424" y="114"/>
                  </a:lnTo>
                  <a:lnTo>
                    <a:pt x="428" y="118"/>
                  </a:lnTo>
                  <a:lnTo>
                    <a:pt x="432" y="127"/>
                  </a:lnTo>
                  <a:lnTo>
                    <a:pt x="436" y="135"/>
                  </a:lnTo>
                  <a:lnTo>
                    <a:pt x="441" y="144"/>
                  </a:lnTo>
                  <a:lnTo>
                    <a:pt x="445" y="148"/>
                  </a:lnTo>
                  <a:lnTo>
                    <a:pt x="449" y="152"/>
                  </a:lnTo>
                  <a:lnTo>
                    <a:pt x="453" y="161"/>
                  </a:lnTo>
                  <a:lnTo>
                    <a:pt x="462" y="165"/>
                  </a:lnTo>
                  <a:lnTo>
                    <a:pt x="479" y="178"/>
                  </a:lnTo>
                  <a:lnTo>
                    <a:pt x="483" y="182"/>
                  </a:lnTo>
                  <a:lnTo>
                    <a:pt x="487" y="186"/>
                  </a:lnTo>
                  <a:lnTo>
                    <a:pt x="491" y="186"/>
                  </a:lnTo>
                  <a:lnTo>
                    <a:pt x="496" y="190"/>
                  </a:lnTo>
                  <a:lnTo>
                    <a:pt x="500" y="199"/>
                  </a:lnTo>
                  <a:lnTo>
                    <a:pt x="504" y="203"/>
                  </a:lnTo>
                  <a:lnTo>
                    <a:pt x="508" y="207"/>
                  </a:lnTo>
                  <a:lnTo>
                    <a:pt x="508" y="216"/>
                  </a:lnTo>
                  <a:lnTo>
                    <a:pt x="513" y="220"/>
                  </a:lnTo>
                  <a:lnTo>
                    <a:pt x="513" y="224"/>
                  </a:lnTo>
                  <a:lnTo>
                    <a:pt x="513" y="233"/>
                  </a:lnTo>
                  <a:lnTo>
                    <a:pt x="517" y="241"/>
                  </a:lnTo>
                  <a:lnTo>
                    <a:pt x="517" y="245"/>
                  </a:lnTo>
                  <a:lnTo>
                    <a:pt x="513" y="262"/>
                  </a:lnTo>
                  <a:lnTo>
                    <a:pt x="513" y="271"/>
                  </a:lnTo>
                  <a:lnTo>
                    <a:pt x="517" y="279"/>
                  </a:lnTo>
                  <a:lnTo>
                    <a:pt x="517" y="284"/>
                  </a:lnTo>
                  <a:lnTo>
                    <a:pt x="517" y="288"/>
                  </a:lnTo>
                  <a:lnTo>
                    <a:pt x="517" y="292"/>
                  </a:lnTo>
                  <a:lnTo>
                    <a:pt x="521" y="301"/>
                  </a:lnTo>
                  <a:lnTo>
                    <a:pt x="525" y="305"/>
                  </a:lnTo>
                  <a:lnTo>
                    <a:pt x="530" y="313"/>
                  </a:lnTo>
                  <a:lnTo>
                    <a:pt x="534" y="317"/>
                  </a:lnTo>
                  <a:lnTo>
                    <a:pt x="538" y="322"/>
                  </a:lnTo>
                  <a:lnTo>
                    <a:pt x="542" y="322"/>
                  </a:lnTo>
                  <a:lnTo>
                    <a:pt x="547" y="326"/>
                  </a:lnTo>
                  <a:lnTo>
                    <a:pt x="551" y="326"/>
                  </a:lnTo>
                  <a:lnTo>
                    <a:pt x="555" y="326"/>
                  </a:lnTo>
                  <a:lnTo>
                    <a:pt x="563" y="326"/>
                  </a:lnTo>
                  <a:lnTo>
                    <a:pt x="585" y="330"/>
                  </a:lnTo>
                  <a:lnTo>
                    <a:pt x="593" y="330"/>
                  </a:lnTo>
                  <a:lnTo>
                    <a:pt x="597" y="330"/>
                  </a:lnTo>
                  <a:lnTo>
                    <a:pt x="606" y="334"/>
                  </a:lnTo>
                  <a:lnTo>
                    <a:pt x="610" y="339"/>
                  </a:lnTo>
                  <a:lnTo>
                    <a:pt x="614" y="339"/>
                  </a:lnTo>
                  <a:lnTo>
                    <a:pt x="619" y="343"/>
                  </a:lnTo>
                  <a:lnTo>
                    <a:pt x="623" y="347"/>
                  </a:lnTo>
                  <a:lnTo>
                    <a:pt x="627" y="351"/>
                  </a:lnTo>
                  <a:lnTo>
                    <a:pt x="631" y="356"/>
                  </a:lnTo>
                  <a:lnTo>
                    <a:pt x="635" y="360"/>
                  </a:lnTo>
                  <a:lnTo>
                    <a:pt x="648" y="368"/>
                  </a:lnTo>
                  <a:lnTo>
                    <a:pt x="652" y="377"/>
                  </a:lnTo>
                  <a:lnTo>
                    <a:pt x="657" y="381"/>
                  </a:lnTo>
                  <a:lnTo>
                    <a:pt x="661" y="385"/>
                  </a:lnTo>
                  <a:lnTo>
                    <a:pt x="665" y="389"/>
                  </a:lnTo>
                  <a:lnTo>
                    <a:pt x="669" y="389"/>
                  </a:lnTo>
                  <a:lnTo>
                    <a:pt x="674" y="394"/>
                  </a:lnTo>
                  <a:lnTo>
                    <a:pt x="682" y="394"/>
                  </a:lnTo>
                  <a:lnTo>
                    <a:pt x="686" y="394"/>
                  </a:lnTo>
                  <a:lnTo>
                    <a:pt x="690" y="394"/>
                  </a:lnTo>
                  <a:lnTo>
                    <a:pt x="695" y="394"/>
                  </a:lnTo>
                  <a:lnTo>
                    <a:pt x="703" y="394"/>
                  </a:lnTo>
                  <a:lnTo>
                    <a:pt x="716" y="385"/>
                  </a:lnTo>
                  <a:lnTo>
                    <a:pt x="724" y="385"/>
                  </a:lnTo>
                  <a:lnTo>
                    <a:pt x="729" y="385"/>
                  </a:lnTo>
                  <a:lnTo>
                    <a:pt x="737" y="381"/>
                  </a:lnTo>
                  <a:lnTo>
                    <a:pt x="741" y="381"/>
                  </a:lnTo>
                  <a:lnTo>
                    <a:pt x="750" y="381"/>
                  </a:lnTo>
                  <a:lnTo>
                    <a:pt x="754" y="381"/>
                  </a:lnTo>
                  <a:lnTo>
                    <a:pt x="758" y="385"/>
                  </a:lnTo>
                  <a:lnTo>
                    <a:pt x="767" y="385"/>
                  </a:lnTo>
                  <a:lnTo>
                    <a:pt x="771" y="389"/>
                  </a:lnTo>
                  <a:lnTo>
                    <a:pt x="779" y="394"/>
                  </a:lnTo>
                  <a:lnTo>
                    <a:pt x="784" y="402"/>
                  </a:lnTo>
                  <a:lnTo>
                    <a:pt x="792" y="411"/>
                  </a:lnTo>
                  <a:lnTo>
                    <a:pt x="796" y="415"/>
                  </a:lnTo>
                  <a:lnTo>
                    <a:pt x="801" y="423"/>
                  </a:lnTo>
                  <a:lnTo>
                    <a:pt x="817" y="453"/>
                  </a:lnTo>
                  <a:lnTo>
                    <a:pt x="817" y="457"/>
                  </a:lnTo>
                  <a:lnTo>
                    <a:pt x="813" y="461"/>
                  </a:lnTo>
                  <a:lnTo>
                    <a:pt x="813" y="466"/>
                  </a:lnTo>
                  <a:lnTo>
                    <a:pt x="809" y="470"/>
                  </a:lnTo>
                  <a:lnTo>
                    <a:pt x="809" y="474"/>
                  </a:lnTo>
                  <a:lnTo>
                    <a:pt x="805" y="487"/>
                  </a:lnTo>
                  <a:lnTo>
                    <a:pt x="805" y="495"/>
                  </a:lnTo>
                  <a:lnTo>
                    <a:pt x="801" y="500"/>
                  </a:lnTo>
                  <a:lnTo>
                    <a:pt x="801" y="508"/>
                  </a:lnTo>
                  <a:lnTo>
                    <a:pt x="801" y="516"/>
                  </a:lnTo>
                  <a:lnTo>
                    <a:pt x="796" y="525"/>
                  </a:lnTo>
                  <a:lnTo>
                    <a:pt x="792" y="567"/>
                  </a:lnTo>
                  <a:lnTo>
                    <a:pt x="792" y="576"/>
                  </a:lnTo>
                  <a:lnTo>
                    <a:pt x="792" y="580"/>
                  </a:lnTo>
                  <a:lnTo>
                    <a:pt x="792" y="584"/>
                  </a:lnTo>
                  <a:lnTo>
                    <a:pt x="792" y="588"/>
                  </a:lnTo>
                  <a:lnTo>
                    <a:pt x="788" y="593"/>
                  </a:lnTo>
                  <a:lnTo>
                    <a:pt x="788" y="597"/>
                  </a:lnTo>
                  <a:lnTo>
                    <a:pt x="784" y="601"/>
                  </a:lnTo>
                  <a:lnTo>
                    <a:pt x="784" y="605"/>
                  </a:lnTo>
                  <a:lnTo>
                    <a:pt x="784" y="614"/>
                  </a:lnTo>
                  <a:lnTo>
                    <a:pt x="779" y="618"/>
                  </a:lnTo>
                  <a:lnTo>
                    <a:pt x="779" y="627"/>
                  </a:lnTo>
                  <a:lnTo>
                    <a:pt x="779" y="635"/>
                  </a:lnTo>
                  <a:lnTo>
                    <a:pt x="775" y="639"/>
                  </a:lnTo>
                  <a:lnTo>
                    <a:pt x="775" y="648"/>
                  </a:lnTo>
                  <a:lnTo>
                    <a:pt x="771" y="652"/>
                  </a:lnTo>
                  <a:lnTo>
                    <a:pt x="771" y="656"/>
                  </a:lnTo>
                  <a:lnTo>
                    <a:pt x="771" y="660"/>
                  </a:lnTo>
                  <a:lnTo>
                    <a:pt x="771" y="669"/>
                  </a:lnTo>
                  <a:lnTo>
                    <a:pt x="775" y="699"/>
                  </a:lnTo>
                  <a:lnTo>
                    <a:pt x="775" y="711"/>
                  </a:lnTo>
                  <a:lnTo>
                    <a:pt x="779" y="720"/>
                  </a:lnTo>
                  <a:lnTo>
                    <a:pt x="779" y="724"/>
                  </a:lnTo>
                  <a:lnTo>
                    <a:pt x="779" y="728"/>
                  </a:lnTo>
                  <a:lnTo>
                    <a:pt x="775" y="732"/>
                  </a:lnTo>
                  <a:lnTo>
                    <a:pt x="775" y="741"/>
                  </a:lnTo>
                  <a:lnTo>
                    <a:pt x="775" y="745"/>
                  </a:lnTo>
                  <a:lnTo>
                    <a:pt x="779" y="749"/>
                  </a:lnTo>
                  <a:lnTo>
                    <a:pt x="784" y="754"/>
                  </a:lnTo>
                  <a:lnTo>
                    <a:pt x="788" y="758"/>
                  </a:lnTo>
                  <a:lnTo>
                    <a:pt x="792" y="762"/>
                  </a:lnTo>
                  <a:lnTo>
                    <a:pt x="792" y="766"/>
                  </a:lnTo>
                  <a:lnTo>
                    <a:pt x="792" y="770"/>
                  </a:lnTo>
                  <a:lnTo>
                    <a:pt x="788" y="770"/>
                  </a:lnTo>
                  <a:lnTo>
                    <a:pt x="784" y="770"/>
                  </a:lnTo>
                  <a:lnTo>
                    <a:pt x="779" y="770"/>
                  </a:lnTo>
                  <a:lnTo>
                    <a:pt x="771" y="770"/>
                  </a:lnTo>
                  <a:lnTo>
                    <a:pt x="762" y="770"/>
                  </a:lnTo>
                  <a:lnTo>
                    <a:pt x="758" y="770"/>
                  </a:lnTo>
                  <a:lnTo>
                    <a:pt x="754" y="770"/>
                  </a:lnTo>
                  <a:lnTo>
                    <a:pt x="750" y="770"/>
                  </a:lnTo>
                  <a:lnTo>
                    <a:pt x="746" y="770"/>
                  </a:lnTo>
                  <a:lnTo>
                    <a:pt x="741" y="775"/>
                  </a:lnTo>
                  <a:lnTo>
                    <a:pt x="737" y="775"/>
                  </a:lnTo>
                  <a:lnTo>
                    <a:pt x="733" y="779"/>
                  </a:lnTo>
                  <a:lnTo>
                    <a:pt x="729" y="779"/>
                  </a:lnTo>
                  <a:lnTo>
                    <a:pt x="724" y="783"/>
                  </a:lnTo>
                  <a:lnTo>
                    <a:pt x="720" y="787"/>
                  </a:lnTo>
                  <a:lnTo>
                    <a:pt x="712" y="796"/>
                  </a:lnTo>
                  <a:lnTo>
                    <a:pt x="707" y="800"/>
                  </a:lnTo>
                  <a:lnTo>
                    <a:pt x="703" y="813"/>
                  </a:lnTo>
                  <a:lnTo>
                    <a:pt x="699" y="817"/>
                  </a:lnTo>
                  <a:lnTo>
                    <a:pt x="695" y="821"/>
                  </a:lnTo>
                  <a:lnTo>
                    <a:pt x="690" y="826"/>
                  </a:lnTo>
                  <a:lnTo>
                    <a:pt x="686" y="830"/>
                  </a:lnTo>
                  <a:lnTo>
                    <a:pt x="682" y="834"/>
                  </a:lnTo>
                  <a:lnTo>
                    <a:pt x="669" y="842"/>
                  </a:lnTo>
                  <a:lnTo>
                    <a:pt x="657" y="851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4"/>
                  </a:lnTo>
                  <a:lnTo>
                    <a:pt x="644" y="868"/>
                  </a:lnTo>
                  <a:lnTo>
                    <a:pt x="644" y="872"/>
                  </a:lnTo>
                  <a:lnTo>
                    <a:pt x="644" y="876"/>
                  </a:lnTo>
                  <a:lnTo>
                    <a:pt x="644" y="881"/>
                  </a:lnTo>
                  <a:lnTo>
                    <a:pt x="644" y="893"/>
                  </a:lnTo>
                  <a:lnTo>
                    <a:pt x="644" y="902"/>
                  </a:lnTo>
                  <a:lnTo>
                    <a:pt x="644" y="906"/>
                  </a:lnTo>
                  <a:lnTo>
                    <a:pt x="640" y="910"/>
                  </a:lnTo>
                  <a:lnTo>
                    <a:pt x="635" y="914"/>
                  </a:lnTo>
                  <a:lnTo>
                    <a:pt x="635" y="919"/>
                  </a:lnTo>
                  <a:lnTo>
                    <a:pt x="631" y="923"/>
                  </a:lnTo>
                  <a:lnTo>
                    <a:pt x="627" y="923"/>
                  </a:lnTo>
                  <a:lnTo>
                    <a:pt x="623" y="927"/>
                  </a:lnTo>
                  <a:lnTo>
                    <a:pt x="614" y="931"/>
                  </a:lnTo>
                  <a:lnTo>
                    <a:pt x="610" y="936"/>
                  </a:lnTo>
                  <a:lnTo>
                    <a:pt x="602" y="940"/>
                  </a:lnTo>
                  <a:lnTo>
                    <a:pt x="589" y="944"/>
                  </a:lnTo>
                  <a:lnTo>
                    <a:pt x="589" y="948"/>
                  </a:lnTo>
                  <a:lnTo>
                    <a:pt x="585" y="948"/>
                  </a:lnTo>
                  <a:lnTo>
                    <a:pt x="580" y="953"/>
                  </a:lnTo>
                  <a:lnTo>
                    <a:pt x="555" y="957"/>
                  </a:lnTo>
                  <a:lnTo>
                    <a:pt x="551" y="961"/>
                  </a:lnTo>
                  <a:lnTo>
                    <a:pt x="542" y="965"/>
                  </a:lnTo>
                  <a:lnTo>
                    <a:pt x="525" y="974"/>
                  </a:lnTo>
                  <a:lnTo>
                    <a:pt x="521" y="974"/>
                  </a:lnTo>
                  <a:lnTo>
                    <a:pt x="513" y="978"/>
                  </a:lnTo>
                  <a:lnTo>
                    <a:pt x="496" y="986"/>
                  </a:lnTo>
                  <a:lnTo>
                    <a:pt x="496" y="982"/>
                  </a:lnTo>
                  <a:lnTo>
                    <a:pt x="496" y="974"/>
                  </a:lnTo>
                  <a:lnTo>
                    <a:pt x="491" y="969"/>
                  </a:lnTo>
                  <a:lnTo>
                    <a:pt x="491" y="961"/>
                  </a:lnTo>
                  <a:lnTo>
                    <a:pt x="483" y="953"/>
                  </a:lnTo>
                  <a:lnTo>
                    <a:pt x="479" y="948"/>
                  </a:lnTo>
                  <a:lnTo>
                    <a:pt x="475" y="936"/>
                  </a:lnTo>
                  <a:lnTo>
                    <a:pt x="470" y="931"/>
                  </a:lnTo>
                  <a:lnTo>
                    <a:pt x="466" y="927"/>
                  </a:lnTo>
                  <a:lnTo>
                    <a:pt x="466" y="923"/>
                  </a:lnTo>
                  <a:lnTo>
                    <a:pt x="462" y="919"/>
                  </a:lnTo>
                  <a:lnTo>
                    <a:pt x="462" y="914"/>
                  </a:lnTo>
                  <a:lnTo>
                    <a:pt x="462" y="906"/>
                  </a:lnTo>
                  <a:lnTo>
                    <a:pt x="462" y="902"/>
                  </a:lnTo>
                  <a:lnTo>
                    <a:pt x="466" y="897"/>
                  </a:lnTo>
                  <a:lnTo>
                    <a:pt x="470" y="864"/>
                  </a:lnTo>
                  <a:lnTo>
                    <a:pt x="475" y="855"/>
                  </a:lnTo>
                  <a:lnTo>
                    <a:pt x="475" y="851"/>
                  </a:lnTo>
                  <a:lnTo>
                    <a:pt x="475" y="842"/>
                  </a:lnTo>
                  <a:lnTo>
                    <a:pt x="470" y="838"/>
                  </a:lnTo>
                  <a:lnTo>
                    <a:pt x="470" y="834"/>
                  </a:lnTo>
                  <a:lnTo>
                    <a:pt x="466" y="834"/>
                  </a:lnTo>
                  <a:lnTo>
                    <a:pt x="462" y="830"/>
                  </a:lnTo>
                  <a:lnTo>
                    <a:pt x="453" y="826"/>
                  </a:lnTo>
                  <a:lnTo>
                    <a:pt x="445" y="826"/>
                  </a:lnTo>
                  <a:lnTo>
                    <a:pt x="428" y="821"/>
                  </a:lnTo>
                  <a:lnTo>
                    <a:pt x="407" y="821"/>
                  </a:lnTo>
                  <a:lnTo>
                    <a:pt x="398" y="817"/>
                  </a:lnTo>
                  <a:lnTo>
                    <a:pt x="390" y="817"/>
                  </a:lnTo>
                  <a:lnTo>
                    <a:pt x="381" y="813"/>
                  </a:lnTo>
                  <a:lnTo>
                    <a:pt x="377" y="813"/>
                  </a:lnTo>
                  <a:lnTo>
                    <a:pt x="373" y="809"/>
                  </a:lnTo>
                  <a:lnTo>
                    <a:pt x="364" y="809"/>
                  </a:lnTo>
                  <a:lnTo>
                    <a:pt x="348" y="800"/>
                  </a:lnTo>
                  <a:lnTo>
                    <a:pt x="343" y="796"/>
                  </a:lnTo>
                  <a:lnTo>
                    <a:pt x="339" y="796"/>
                  </a:lnTo>
                  <a:lnTo>
                    <a:pt x="331" y="792"/>
                  </a:lnTo>
                  <a:lnTo>
                    <a:pt x="322" y="792"/>
                  </a:lnTo>
                  <a:lnTo>
                    <a:pt x="318" y="792"/>
                  </a:lnTo>
                  <a:lnTo>
                    <a:pt x="309" y="792"/>
                  </a:lnTo>
                  <a:lnTo>
                    <a:pt x="297" y="787"/>
                  </a:lnTo>
                  <a:lnTo>
                    <a:pt x="293" y="787"/>
                  </a:lnTo>
                  <a:lnTo>
                    <a:pt x="288" y="787"/>
                  </a:lnTo>
                  <a:lnTo>
                    <a:pt x="284" y="787"/>
                  </a:lnTo>
                  <a:lnTo>
                    <a:pt x="280" y="783"/>
                  </a:lnTo>
                  <a:lnTo>
                    <a:pt x="276" y="783"/>
                  </a:lnTo>
                  <a:lnTo>
                    <a:pt x="271" y="779"/>
                  </a:lnTo>
                  <a:lnTo>
                    <a:pt x="267" y="779"/>
                  </a:lnTo>
                  <a:lnTo>
                    <a:pt x="263" y="775"/>
                  </a:lnTo>
                  <a:lnTo>
                    <a:pt x="259" y="770"/>
                  </a:lnTo>
                  <a:lnTo>
                    <a:pt x="254" y="766"/>
                  </a:lnTo>
                  <a:lnTo>
                    <a:pt x="242" y="754"/>
                  </a:lnTo>
                  <a:lnTo>
                    <a:pt x="237" y="745"/>
                  </a:lnTo>
                  <a:lnTo>
                    <a:pt x="233" y="745"/>
                  </a:lnTo>
                  <a:lnTo>
                    <a:pt x="229" y="741"/>
                  </a:lnTo>
                  <a:lnTo>
                    <a:pt x="225" y="737"/>
                  </a:lnTo>
                  <a:lnTo>
                    <a:pt x="221" y="737"/>
                  </a:lnTo>
                  <a:lnTo>
                    <a:pt x="216" y="732"/>
                  </a:lnTo>
                  <a:lnTo>
                    <a:pt x="208" y="728"/>
                  </a:lnTo>
                  <a:lnTo>
                    <a:pt x="199" y="728"/>
                  </a:lnTo>
                  <a:lnTo>
                    <a:pt x="191" y="724"/>
                  </a:lnTo>
                  <a:lnTo>
                    <a:pt x="187" y="724"/>
                  </a:lnTo>
                  <a:lnTo>
                    <a:pt x="178" y="720"/>
                  </a:lnTo>
                  <a:lnTo>
                    <a:pt x="174" y="720"/>
                  </a:lnTo>
                  <a:lnTo>
                    <a:pt x="170" y="715"/>
                  </a:lnTo>
                  <a:lnTo>
                    <a:pt x="161" y="711"/>
                  </a:lnTo>
                  <a:lnTo>
                    <a:pt x="157" y="707"/>
                  </a:lnTo>
                  <a:lnTo>
                    <a:pt x="153" y="703"/>
                  </a:lnTo>
                  <a:lnTo>
                    <a:pt x="149" y="699"/>
                  </a:lnTo>
                  <a:lnTo>
                    <a:pt x="144" y="694"/>
                  </a:lnTo>
                  <a:lnTo>
                    <a:pt x="140" y="686"/>
                  </a:lnTo>
                  <a:lnTo>
                    <a:pt x="140" y="682"/>
                  </a:lnTo>
                  <a:lnTo>
                    <a:pt x="136" y="677"/>
                  </a:lnTo>
                  <a:lnTo>
                    <a:pt x="127" y="660"/>
                  </a:lnTo>
                  <a:lnTo>
                    <a:pt x="127" y="656"/>
                  </a:lnTo>
                  <a:lnTo>
                    <a:pt x="123" y="652"/>
                  </a:lnTo>
                  <a:lnTo>
                    <a:pt x="119" y="648"/>
                  </a:lnTo>
                  <a:lnTo>
                    <a:pt x="115" y="643"/>
                  </a:lnTo>
                  <a:lnTo>
                    <a:pt x="110" y="643"/>
                  </a:lnTo>
                  <a:lnTo>
                    <a:pt x="106" y="643"/>
                  </a:lnTo>
                  <a:lnTo>
                    <a:pt x="94" y="635"/>
                  </a:lnTo>
                  <a:lnTo>
                    <a:pt x="85" y="635"/>
                  </a:lnTo>
                  <a:lnTo>
                    <a:pt x="81" y="631"/>
                  </a:lnTo>
                  <a:lnTo>
                    <a:pt x="72" y="631"/>
                  </a:lnTo>
                  <a:lnTo>
                    <a:pt x="68" y="627"/>
                  </a:lnTo>
                  <a:lnTo>
                    <a:pt x="60" y="622"/>
                  </a:lnTo>
                  <a:lnTo>
                    <a:pt x="17" y="593"/>
                  </a:lnTo>
                  <a:lnTo>
                    <a:pt x="5" y="588"/>
                  </a:lnTo>
                  <a:lnTo>
                    <a:pt x="0" y="584"/>
                  </a:lnTo>
                  <a:close/>
                  <a:moveTo>
                    <a:pt x="403" y="360"/>
                  </a:moveTo>
                  <a:lnTo>
                    <a:pt x="407" y="364"/>
                  </a:lnTo>
                  <a:lnTo>
                    <a:pt x="407" y="372"/>
                  </a:lnTo>
                  <a:lnTo>
                    <a:pt x="407" y="377"/>
                  </a:lnTo>
                  <a:lnTo>
                    <a:pt x="411" y="381"/>
                  </a:lnTo>
                  <a:lnTo>
                    <a:pt x="411" y="385"/>
                  </a:lnTo>
                  <a:lnTo>
                    <a:pt x="415" y="385"/>
                  </a:lnTo>
                  <a:lnTo>
                    <a:pt x="415" y="389"/>
                  </a:lnTo>
                  <a:lnTo>
                    <a:pt x="420" y="394"/>
                  </a:lnTo>
                  <a:lnTo>
                    <a:pt x="424" y="398"/>
                  </a:lnTo>
                  <a:lnTo>
                    <a:pt x="428" y="398"/>
                  </a:lnTo>
                  <a:lnTo>
                    <a:pt x="436" y="402"/>
                  </a:lnTo>
                  <a:lnTo>
                    <a:pt x="445" y="406"/>
                  </a:lnTo>
                  <a:lnTo>
                    <a:pt x="466" y="411"/>
                  </a:lnTo>
                  <a:lnTo>
                    <a:pt x="470" y="411"/>
                  </a:lnTo>
                  <a:lnTo>
                    <a:pt x="475" y="415"/>
                  </a:lnTo>
                  <a:lnTo>
                    <a:pt x="479" y="415"/>
                  </a:lnTo>
                  <a:lnTo>
                    <a:pt x="487" y="423"/>
                  </a:lnTo>
                  <a:lnTo>
                    <a:pt x="491" y="428"/>
                  </a:lnTo>
                  <a:lnTo>
                    <a:pt x="496" y="428"/>
                  </a:lnTo>
                  <a:lnTo>
                    <a:pt x="500" y="432"/>
                  </a:lnTo>
                  <a:lnTo>
                    <a:pt x="504" y="432"/>
                  </a:lnTo>
                  <a:lnTo>
                    <a:pt x="508" y="432"/>
                  </a:lnTo>
                  <a:lnTo>
                    <a:pt x="513" y="432"/>
                  </a:lnTo>
                  <a:lnTo>
                    <a:pt x="517" y="432"/>
                  </a:lnTo>
                  <a:lnTo>
                    <a:pt x="521" y="432"/>
                  </a:lnTo>
                  <a:lnTo>
                    <a:pt x="530" y="428"/>
                  </a:lnTo>
                  <a:lnTo>
                    <a:pt x="538" y="428"/>
                  </a:lnTo>
                  <a:lnTo>
                    <a:pt x="547" y="428"/>
                  </a:lnTo>
                  <a:lnTo>
                    <a:pt x="555" y="428"/>
                  </a:lnTo>
                  <a:lnTo>
                    <a:pt x="559" y="432"/>
                  </a:lnTo>
                  <a:lnTo>
                    <a:pt x="563" y="432"/>
                  </a:lnTo>
                  <a:lnTo>
                    <a:pt x="568" y="436"/>
                  </a:lnTo>
                  <a:lnTo>
                    <a:pt x="585" y="440"/>
                  </a:lnTo>
                  <a:lnTo>
                    <a:pt x="593" y="444"/>
                  </a:lnTo>
                  <a:lnTo>
                    <a:pt x="597" y="444"/>
                  </a:lnTo>
                  <a:lnTo>
                    <a:pt x="597" y="449"/>
                  </a:lnTo>
                  <a:lnTo>
                    <a:pt x="602" y="449"/>
                  </a:lnTo>
                  <a:lnTo>
                    <a:pt x="606" y="449"/>
                  </a:lnTo>
                  <a:lnTo>
                    <a:pt x="610" y="444"/>
                  </a:lnTo>
                  <a:lnTo>
                    <a:pt x="614" y="444"/>
                  </a:lnTo>
                  <a:lnTo>
                    <a:pt x="619" y="440"/>
                  </a:lnTo>
                  <a:lnTo>
                    <a:pt x="619" y="436"/>
                  </a:lnTo>
                  <a:lnTo>
                    <a:pt x="623" y="432"/>
                  </a:lnTo>
                  <a:lnTo>
                    <a:pt x="623" y="428"/>
                  </a:lnTo>
                  <a:lnTo>
                    <a:pt x="623" y="423"/>
                  </a:lnTo>
                  <a:lnTo>
                    <a:pt x="623" y="419"/>
                  </a:lnTo>
                  <a:lnTo>
                    <a:pt x="623" y="415"/>
                  </a:lnTo>
                  <a:lnTo>
                    <a:pt x="619" y="406"/>
                  </a:lnTo>
                  <a:lnTo>
                    <a:pt x="619" y="398"/>
                  </a:lnTo>
                  <a:lnTo>
                    <a:pt x="614" y="389"/>
                  </a:lnTo>
                  <a:lnTo>
                    <a:pt x="614" y="385"/>
                  </a:lnTo>
                  <a:lnTo>
                    <a:pt x="610" y="381"/>
                  </a:lnTo>
                  <a:lnTo>
                    <a:pt x="610" y="377"/>
                  </a:lnTo>
                  <a:lnTo>
                    <a:pt x="606" y="377"/>
                  </a:lnTo>
                  <a:lnTo>
                    <a:pt x="602" y="368"/>
                  </a:lnTo>
                  <a:lnTo>
                    <a:pt x="593" y="364"/>
                  </a:lnTo>
                  <a:lnTo>
                    <a:pt x="589" y="364"/>
                  </a:lnTo>
                  <a:lnTo>
                    <a:pt x="585" y="360"/>
                  </a:lnTo>
                  <a:lnTo>
                    <a:pt x="576" y="356"/>
                  </a:lnTo>
                  <a:lnTo>
                    <a:pt x="568" y="347"/>
                  </a:lnTo>
                  <a:lnTo>
                    <a:pt x="525" y="322"/>
                  </a:lnTo>
                  <a:lnTo>
                    <a:pt x="521" y="317"/>
                  </a:lnTo>
                  <a:lnTo>
                    <a:pt x="517" y="317"/>
                  </a:lnTo>
                  <a:lnTo>
                    <a:pt x="513" y="317"/>
                  </a:lnTo>
                  <a:lnTo>
                    <a:pt x="508" y="317"/>
                  </a:lnTo>
                  <a:lnTo>
                    <a:pt x="504" y="317"/>
                  </a:lnTo>
                  <a:lnTo>
                    <a:pt x="496" y="317"/>
                  </a:lnTo>
                  <a:lnTo>
                    <a:pt x="491" y="317"/>
                  </a:lnTo>
                  <a:lnTo>
                    <a:pt x="470" y="317"/>
                  </a:lnTo>
                  <a:lnTo>
                    <a:pt x="458" y="317"/>
                  </a:lnTo>
                  <a:lnTo>
                    <a:pt x="453" y="317"/>
                  </a:lnTo>
                  <a:lnTo>
                    <a:pt x="449" y="322"/>
                  </a:lnTo>
                  <a:lnTo>
                    <a:pt x="445" y="322"/>
                  </a:lnTo>
                  <a:lnTo>
                    <a:pt x="441" y="322"/>
                  </a:lnTo>
                  <a:lnTo>
                    <a:pt x="436" y="326"/>
                  </a:lnTo>
                  <a:lnTo>
                    <a:pt x="432" y="326"/>
                  </a:lnTo>
                  <a:lnTo>
                    <a:pt x="428" y="326"/>
                  </a:lnTo>
                  <a:lnTo>
                    <a:pt x="424" y="330"/>
                  </a:lnTo>
                  <a:lnTo>
                    <a:pt x="420" y="334"/>
                  </a:lnTo>
                  <a:lnTo>
                    <a:pt x="415" y="343"/>
                  </a:lnTo>
                  <a:lnTo>
                    <a:pt x="407" y="356"/>
                  </a:lnTo>
                  <a:lnTo>
                    <a:pt x="407" y="360"/>
                  </a:lnTo>
                  <a:lnTo>
                    <a:pt x="403" y="36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9" name="Freeform 55"/>
            <p:cNvSpPr>
              <a:spLocks/>
            </p:cNvSpPr>
            <p:nvPr/>
          </p:nvSpPr>
          <p:spPr bwMode="auto">
            <a:xfrm>
              <a:off x="2693784" y="1465908"/>
              <a:ext cx="97077" cy="80194"/>
            </a:xfrm>
            <a:custGeom>
              <a:avLst/>
              <a:gdLst>
                <a:gd name="T0" fmla="*/ 8 w 305"/>
                <a:gd name="T1" fmla="*/ 110 h 254"/>
                <a:gd name="T2" fmla="*/ 21 w 305"/>
                <a:gd name="T3" fmla="*/ 84 h 254"/>
                <a:gd name="T4" fmla="*/ 38 w 305"/>
                <a:gd name="T5" fmla="*/ 51 h 254"/>
                <a:gd name="T6" fmla="*/ 51 w 305"/>
                <a:gd name="T7" fmla="*/ 34 h 254"/>
                <a:gd name="T8" fmla="*/ 55 w 305"/>
                <a:gd name="T9" fmla="*/ 25 h 254"/>
                <a:gd name="T10" fmla="*/ 68 w 305"/>
                <a:gd name="T11" fmla="*/ 21 h 254"/>
                <a:gd name="T12" fmla="*/ 89 w 305"/>
                <a:gd name="T13" fmla="*/ 4 h 254"/>
                <a:gd name="T14" fmla="*/ 106 w 305"/>
                <a:gd name="T15" fmla="*/ 0 h 254"/>
                <a:gd name="T16" fmla="*/ 118 w 305"/>
                <a:gd name="T17" fmla="*/ 4 h 254"/>
                <a:gd name="T18" fmla="*/ 135 w 305"/>
                <a:gd name="T19" fmla="*/ 12 h 254"/>
                <a:gd name="T20" fmla="*/ 165 w 305"/>
                <a:gd name="T21" fmla="*/ 42 h 254"/>
                <a:gd name="T22" fmla="*/ 178 w 305"/>
                <a:gd name="T23" fmla="*/ 51 h 254"/>
                <a:gd name="T24" fmla="*/ 190 w 305"/>
                <a:gd name="T25" fmla="*/ 55 h 254"/>
                <a:gd name="T26" fmla="*/ 203 w 305"/>
                <a:gd name="T27" fmla="*/ 55 h 254"/>
                <a:gd name="T28" fmla="*/ 212 w 305"/>
                <a:gd name="T29" fmla="*/ 42 h 254"/>
                <a:gd name="T30" fmla="*/ 224 w 305"/>
                <a:gd name="T31" fmla="*/ 38 h 254"/>
                <a:gd name="T32" fmla="*/ 245 w 305"/>
                <a:gd name="T33" fmla="*/ 29 h 254"/>
                <a:gd name="T34" fmla="*/ 258 w 305"/>
                <a:gd name="T35" fmla="*/ 29 h 254"/>
                <a:gd name="T36" fmla="*/ 275 w 305"/>
                <a:gd name="T37" fmla="*/ 29 h 254"/>
                <a:gd name="T38" fmla="*/ 288 w 305"/>
                <a:gd name="T39" fmla="*/ 34 h 254"/>
                <a:gd name="T40" fmla="*/ 296 w 305"/>
                <a:gd name="T41" fmla="*/ 46 h 254"/>
                <a:gd name="T42" fmla="*/ 305 w 305"/>
                <a:gd name="T43" fmla="*/ 63 h 254"/>
                <a:gd name="T44" fmla="*/ 305 w 305"/>
                <a:gd name="T45" fmla="*/ 76 h 254"/>
                <a:gd name="T46" fmla="*/ 296 w 305"/>
                <a:gd name="T47" fmla="*/ 101 h 254"/>
                <a:gd name="T48" fmla="*/ 288 w 305"/>
                <a:gd name="T49" fmla="*/ 127 h 254"/>
                <a:gd name="T50" fmla="*/ 288 w 305"/>
                <a:gd name="T51" fmla="*/ 139 h 254"/>
                <a:gd name="T52" fmla="*/ 292 w 305"/>
                <a:gd name="T53" fmla="*/ 156 h 254"/>
                <a:gd name="T54" fmla="*/ 292 w 305"/>
                <a:gd name="T55" fmla="*/ 173 h 254"/>
                <a:gd name="T56" fmla="*/ 283 w 305"/>
                <a:gd name="T57" fmla="*/ 194 h 254"/>
                <a:gd name="T58" fmla="*/ 271 w 305"/>
                <a:gd name="T59" fmla="*/ 207 h 254"/>
                <a:gd name="T60" fmla="*/ 258 w 305"/>
                <a:gd name="T61" fmla="*/ 199 h 254"/>
                <a:gd name="T62" fmla="*/ 241 w 305"/>
                <a:gd name="T63" fmla="*/ 182 h 254"/>
                <a:gd name="T64" fmla="*/ 228 w 305"/>
                <a:gd name="T65" fmla="*/ 169 h 254"/>
                <a:gd name="T66" fmla="*/ 220 w 305"/>
                <a:gd name="T67" fmla="*/ 165 h 254"/>
                <a:gd name="T68" fmla="*/ 207 w 305"/>
                <a:gd name="T69" fmla="*/ 178 h 254"/>
                <a:gd name="T70" fmla="*/ 203 w 305"/>
                <a:gd name="T71" fmla="*/ 190 h 254"/>
                <a:gd name="T72" fmla="*/ 199 w 305"/>
                <a:gd name="T73" fmla="*/ 216 h 254"/>
                <a:gd name="T74" fmla="*/ 195 w 305"/>
                <a:gd name="T75" fmla="*/ 228 h 254"/>
                <a:gd name="T76" fmla="*/ 182 w 305"/>
                <a:gd name="T77" fmla="*/ 245 h 254"/>
                <a:gd name="T78" fmla="*/ 173 w 305"/>
                <a:gd name="T79" fmla="*/ 254 h 254"/>
                <a:gd name="T80" fmla="*/ 165 w 305"/>
                <a:gd name="T81" fmla="*/ 250 h 254"/>
                <a:gd name="T82" fmla="*/ 156 w 305"/>
                <a:gd name="T83" fmla="*/ 224 h 254"/>
                <a:gd name="T84" fmla="*/ 148 w 305"/>
                <a:gd name="T85" fmla="*/ 216 h 254"/>
                <a:gd name="T86" fmla="*/ 135 w 305"/>
                <a:gd name="T87" fmla="*/ 211 h 254"/>
                <a:gd name="T88" fmla="*/ 123 w 305"/>
                <a:gd name="T89" fmla="*/ 203 h 254"/>
                <a:gd name="T90" fmla="*/ 101 w 305"/>
                <a:gd name="T91" fmla="*/ 194 h 254"/>
                <a:gd name="T92" fmla="*/ 80 w 305"/>
                <a:gd name="T93" fmla="*/ 186 h 254"/>
                <a:gd name="T94" fmla="*/ 63 w 305"/>
                <a:gd name="T95" fmla="*/ 173 h 254"/>
                <a:gd name="T96" fmla="*/ 42 w 305"/>
                <a:gd name="T97" fmla="*/ 156 h 254"/>
                <a:gd name="T98" fmla="*/ 4 w 305"/>
                <a:gd name="T99" fmla="*/ 1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5" h="254">
                  <a:moveTo>
                    <a:pt x="0" y="118"/>
                  </a:moveTo>
                  <a:lnTo>
                    <a:pt x="4" y="118"/>
                  </a:lnTo>
                  <a:lnTo>
                    <a:pt x="8" y="110"/>
                  </a:lnTo>
                  <a:lnTo>
                    <a:pt x="8" y="106"/>
                  </a:lnTo>
                  <a:lnTo>
                    <a:pt x="17" y="97"/>
                  </a:lnTo>
                  <a:lnTo>
                    <a:pt x="21" y="84"/>
                  </a:lnTo>
                  <a:lnTo>
                    <a:pt x="34" y="63"/>
                  </a:lnTo>
                  <a:lnTo>
                    <a:pt x="38" y="55"/>
                  </a:lnTo>
                  <a:lnTo>
                    <a:pt x="38" y="51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51" y="34"/>
                  </a:lnTo>
                  <a:lnTo>
                    <a:pt x="51" y="29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3" y="21"/>
                  </a:lnTo>
                  <a:lnTo>
                    <a:pt x="68" y="21"/>
                  </a:lnTo>
                  <a:lnTo>
                    <a:pt x="80" y="8"/>
                  </a:lnTo>
                  <a:lnTo>
                    <a:pt x="85" y="8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4"/>
                  </a:lnTo>
                  <a:lnTo>
                    <a:pt x="123" y="4"/>
                  </a:lnTo>
                  <a:lnTo>
                    <a:pt x="131" y="8"/>
                  </a:lnTo>
                  <a:lnTo>
                    <a:pt x="135" y="12"/>
                  </a:lnTo>
                  <a:lnTo>
                    <a:pt x="140" y="17"/>
                  </a:lnTo>
                  <a:lnTo>
                    <a:pt x="148" y="25"/>
                  </a:lnTo>
                  <a:lnTo>
                    <a:pt x="165" y="42"/>
                  </a:lnTo>
                  <a:lnTo>
                    <a:pt x="173" y="46"/>
                  </a:lnTo>
                  <a:lnTo>
                    <a:pt x="173" y="51"/>
                  </a:lnTo>
                  <a:lnTo>
                    <a:pt x="178" y="51"/>
                  </a:lnTo>
                  <a:lnTo>
                    <a:pt x="182" y="55"/>
                  </a:lnTo>
                  <a:lnTo>
                    <a:pt x="186" y="55"/>
                  </a:lnTo>
                  <a:lnTo>
                    <a:pt x="190" y="55"/>
                  </a:lnTo>
                  <a:lnTo>
                    <a:pt x="195" y="55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7" y="51"/>
                  </a:lnTo>
                  <a:lnTo>
                    <a:pt x="212" y="42"/>
                  </a:lnTo>
                  <a:lnTo>
                    <a:pt x="216" y="42"/>
                  </a:lnTo>
                  <a:lnTo>
                    <a:pt x="220" y="38"/>
                  </a:lnTo>
                  <a:lnTo>
                    <a:pt x="224" y="38"/>
                  </a:lnTo>
                  <a:lnTo>
                    <a:pt x="237" y="34"/>
                  </a:lnTo>
                  <a:lnTo>
                    <a:pt x="241" y="34"/>
                  </a:lnTo>
                  <a:lnTo>
                    <a:pt x="245" y="29"/>
                  </a:lnTo>
                  <a:lnTo>
                    <a:pt x="250" y="29"/>
                  </a:lnTo>
                  <a:lnTo>
                    <a:pt x="254" y="29"/>
                  </a:lnTo>
                  <a:lnTo>
                    <a:pt x="258" y="29"/>
                  </a:lnTo>
                  <a:lnTo>
                    <a:pt x="262" y="29"/>
                  </a:lnTo>
                  <a:lnTo>
                    <a:pt x="267" y="29"/>
                  </a:lnTo>
                  <a:lnTo>
                    <a:pt x="275" y="29"/>
                  </a:lnTo>
                  <a:lnTo>
                    <a:pt x="279" y="29"/>
                  </a:lnTo>
                  <a:lnTo>
                    <a:pt x="283" y="29"/>
                  </a:lnTo>
                  <a:lnTo>
                    <a:pt x="288" y="34"/>
                  </a:lnTo>
                  <a:lnTo>
                    <a:pt x="292" y="38"/>
                  </a:lnTo>
                  <a:lnTo>
                    <a:pt x="296" y="42"/>
                  </a:lnTo>
                  <a:lnTo>
                    <a:pt x="296" y="46"/>
                  </a:lnTo>
                  <a:lnTo>
                    <a:pt x="300" y="51"/>
                  </a:lnTo>
                  <a:lnTo>
                    <a:pt x="305" y="59"/>
                  </a:lnTo>
                  <a:lnTo>
                    <a:pt x="305" y="63"/>
                  </a:lnTo>
                  <a:lnTo>
                    <a:pt x="305" y="67"/>
                  </a:lnTo>
                  <a:lnTo>
                    <a:pt x="305" y="72"/>
                  </a:lnTo>
                  <a:lnTo>
                    <a:pt x="305" y="76"/>
                  </a:lnTo>
                  <a:lnTo>
                    <a:pt x="305" y="80"/>
                  </a:lnTo>
                  <a:lnTo>
                    <a:pt x="300" y="89"/>
                  </a:lnTo>
                  <a:lnTo>
                    <a:pt x="296" y="101"/>
                  </a:lnTo>
                  <a:lnTo>
                    <a:pt x="296" y="110"/>
                  </a:lnTo>
                  <a:lnTo>
                    <a:pt x="292" y="122"/>
                  </a:lnTo>
                  <a:lnTo>
                    <a:pt x="288" y="127"/>
                  </a:lnTo>
                  <a:lnTo>
                    <a:pt x="288" y="131"/>
                  </a:lnTo>
                  <a:lnTo>
                    <a:pt x="288" y="135"/>
                  </a:lnTo>
                  <a:lnTo>
                    <a:pt x="288" y="139"/>
                  </a:lnTo>
                  <a:lnTo>
                    <a:pt x="292" y="144"/>
                  </a:lnTo>
                  <a:lnTo>
                    <a:pt x="292" y="152"/>
                  </a:lnTo>
                  <a:lnTo>
                    <a:pt x="292" y="156"/>
                  </a:lnTo>
                  <a:lnTo>
                    <a:pt x="296" y="161"/>
                  </a:lnTo>
                  <a:lnTo>
                    <a:pt x="292" y="169"/>
                  </a:lnTo>
                  <a:lnTo>
                    <a:pt x="292" y="173"/>
                  </a:lnTo>
                  <a:lnTo>
                    <a:pt x="288" y="182"/>
                  </a:lnTo>
                  <a:lnTo>
                    <a:pt x="288" y="186"/>
                  </a:lnTo>
                  <a:lnTo>
                    <a:pt x="283" y="194"/>
                  </a:lnTo>
                  <a:lnTo>
                    <a:pt x="279" y="199"/>
                  </a:lnTo>
                  <a:lnTo>
                    <a:pt x="275" y="203"/>
                  </a:lnTo>
                  <a:lnTo>
                    <a:pt x="271" y="207"/>
                  </a:lnTo>
                  <a:lnTo>
                    <a:pt x="267" y="203"/>
                  </a:lnTo>
                  <a:lnTo>
                    <a:pt x="262" y="203"/>
                  </a:lnTo>
                  <a:lnTo>
                    <a:pt x="258" y="199"/>
                  </a:lnTo>
                  <a:lnTo>
                    <a:pt x="254" y="194"/>
                  </a:lnTo>
                  <a:lnTo>
                    <a:pt x="245" y="182"/>
                  </a:lnTo>
                  <a:lnTo>
                    <a:pt x="241" y="182"/>
                  </a:lnTo>
                  <a:lnTo>
                    <a:pt x="237" y="173"/>
                  </a:lnTo>
                  <a:lnTo>
                    <a:pt x="233" y="173"/>
                  </a:lnTo>
                  <a:lnTo>
                    <a:pt x="228" y="169"/>
                  </a:lnTo>
                  <a:lnTo>
                    <a:pt x="224" y="169"/>
                  </a:lnTo>
                  <a:lnTo>
                    <a:pt x="224" y="165"/>
                  </a:lnTo>
                  <a:lnTo>
                    <a:pt x="220" y="165"/>
                  </a:lnTo>
                  <a:lnTo>
                    <a:pt x="216" y="169"/>
                  </a:lnTo>
                  <a:lnTo>
                    <a:pt x="212" y="173"/>
                  </a:lnTo>
                  <a:lnTo>
                    <a:pt x="207" y="178"/>
                  </a:lnTo>
                  <a:lnTo>
                    <a:pt x="207" y="182"/>
                  </a:lnTo>
                  <a:lnTo>
                    <a:pt x="203" y="186"/>
                  </a:lnTo>
                  <a:lnTo>
                    <a:pt x="203" y="190"/>
                  </a:lnTo>
                  <a:lnTo>
                    <a:pt x="203" y="194"/>
                  </a:lnTo>
                  <a:lnTo>
                    <a:pt x="199" y="211"/>
                  </a:lnTo>
                  <a:lnTo>
                    <a:pt x="199" y="216"/>
                  </a:lnTo>
                  <a:lnTo>
                    <a:pt x="199" y="224"/>
                  </a:lnTo>
                  <a:lnTo>
                    <a:pt x="195" y="224"/>
                  </a:lnTo>
                  <a:lnTo>
                    <a:pt x="195" y="228"/>
                  </a:lnTo>
                  <a:lnTo>
                    <a:pt x="190" y="233"/>
                  </a:lnTo>
                  <a:lnTo>
                    <a:pt x="186" y="241"/>
                  </a:lnTo>
                  <a:lnTo>
                    <a:pt x="182" y="245"/>
                  </a:lnTo>
                  <a:lnTo>
                    <a:pt x="178" y="250"/>
                  </a:lnTo>
                  <a:lnTo>
                    <a:pt x="173" y="250"/>
                  </a:lnTo>
                  <a:lnTo>
                    <a:pt x="173" y="254"/>
                  </a:lnTo>
                  <a:lnTo>
                    <a:pt x="169" y="254"/>
                  </a:lnTo>
                  <a:lnTo>
                    <a:pt x="165" y="254"/>
                  </a:lnTo>
                  <a:lnTo>
                    <a:pt x="165" y="250"/>
                  </a:lnTo>
                  <a:lnTo>
                    <a:pt x="161" y="245"/>
                  </a:lnTo>
                  <a:lnTo>
                    <a:pt x="156" y="228"/>
                  </a:lnTo>
                  <a:lnTo>
                    <a:pt x="156" y="224"/>
                  </a:lnTo>
                  <a:lnTo>
                    <a:pt x="152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4" y="211"/>
                  </a:lnTo>
                  <a:lnTo>
                    <a:pt x="135" y="211"/>
                  </a:lnTo>
                  <a:lnTo>
                    <a:pt x="131" y="207"/>
                  </a:lnTo>
                  <a:lnTo>
                    <a:pt x="127" y="203"/>
                  </a:lnTo>
                  <a:lnTo>
                    <a:pt x="123" y="203"/>
                  </a:lnTo>
                  <a:lnTo>
                    <a:pt x="118" y="199"/>
                  </a:lnTo>
                  <a:lnTo>
                    <a:pt x="110" y="199"/>
                  </a:lnTo>
                  <a:lnTo>
                    <a:pt x="101" y="194"/>
                  </a:lnTo>
                  <a:lnTo>
                    <a:pt x="93" y="190"/>
                  </a:lnTo>
                  <a:lnTo>
                    <a:pt x="85" y="190"/>
                  </a:lnTo>
                  <a:lnTo>
                    <a:pt x="80" y="186"/>
                  </a:lnTo>
                  <a:lnTo>
                    <a:pt x="76" y="186"/>
                  </a:lnTo>
                  <a:lnTo>
                    <a:pt x="72" y="178"/>
                  </a:lnTo>
                  <a:lnTo>
                    <a:pt x="63" y="173"/>
                  </a:lnTo>
                  <a:lnTo>
                    <a:pt x="59" y="169"/>
                  </a:lnTo>
                  <a:lnTo>
                    <a:pt x="55" y="165"/>
                  </a:lnTo>
                  <a:lnTo>
                    <a:pt x="42" y="156"/>
                  </a:lnTo>
                  <a:lnTo>
                    <a:pt x="17" y="135"/>
                  </a:lnTo>
                  <a:lnTo>
                    <a:pt x="13" y="127"/>
                  </a:lnTo>
                  <a:lnTo>
                    <a:pt x="4" y="122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0" name="Freeform 56"/>
            <p:cNvSpPr>
              <a:spLocks/>
            </p:cNvSpPr>
            <p:nvPr/>
          </p:nvSpPr>
          <p:spPr bwMode="auto">
            <a:xfrm>
              <a:off x="3279061" y="1526405"/>
              <a:ext cx="123809" cy="150540"/>
            </a:xfrm>
            <a:custGeom>
              <a:avLst/>
              <a:gdLst>
                <a:gd name="T0" fmla="*/ 8 w 393"/>
                <a:gd name="T1" fmla="*/ 284 h 474"/>
                <a:gd name="T2" fmla="*/ 21 w 393"/>
                <a:gd name="T3" fmla="*/ 263 h 474"/>
                <a:gd name="T4" fmla="*/ 46 w 393"/>
                <a:gd name="T5" fmla="*/ 254 h 474"/>
                <a:gd name="T6" fmla="*/ 63 w 393"/>
                <a:gd name="T7" fmla="*/ 250 h 474"/>
                <a:gd name="T8" fmla="*/ 72 w 393"/>
                <a:gd name="T9" fmla="*/ 237 h 474"/>
                <a:gd name="T10" fmla="*/ 93 w 393"/>
                <a:gd name="T11" fmla="*/ 161 h 474"/>
                <a:gd name="T12" fmla="*/ 89 w 393"/>
                <a:gd name="T13" fmla="*/ 144 h 474"/>
                <a:gd name="T14" fmla="*/ 72 w 393"/>
                <a:gd name="T15" fmla="*/ 127 h 474"/>
                <a:gd name="T16" fmla="*/ 59 w 393"/>
                <a:gd name="T17" fmla="*/ 110 h 474"/>
                <a:gd name="T18" fmla="*/ 55 w 393"/>
                <a:gd name="T19" fmla="*/ 89 h 474"/>
                <a:gd name="T20" fmla="*/ 63 w 393"/>
                <a:gd name="T21" fmla="*/ 68 h 474"/>
                <a:gd name="T22" fmla="*/ 80 w 393"/>
                <a:gd name="T23" fmla="*/ 43 h 474"/>
                <a:gd name="T24" fmla="*/ 93 w 393"/>
                <a:gd name="T25" fmla="*/ 17 h 474"/>
                <a:gd name="T26" fmla="*/ 110 w 393"/>
                <a:gd name="T27" fmla="*/ 4 h 474"/>
                <a:gd name="T28" fmla="*/ 127 w 393"/>
                <a:gd name="T29" fmla="*/ 4 h 474"/>
                <a:gd name="T30" fmla="*/ 152 w 393"/>
                <a:gd name="T31" fmla="*/ 4 h 474"/>
                <a:gd name="T32" fmla="*/ 169 w 393"/>
                <a:gd name="T33" fmla="*/ 9 h 474"/>
                <a:gd name="T34" fmla="*/ 194 w 393"/>
                <a:gd name="T35" fmla="*/ 17 h 474"/>
                <a:gd name="T36" fmla="*/ 216 w 393"/>
                <a:gd name="T37" fmla="*/ 51 h 474"/>
                <a:gd name="T38" fmla="*/ 228 w 393"/>
                <a:gd name="T39" fmla="*/ 72 h 474"/>
                <a:gd name="T40" fmla="*/ 249 w 393"/>
                <a:gd name="T41" fmla="*/ 85 h 474"/>
                <a:gd name="T42" fmla="*/ 271 w 393"/>
                <a:gd name="T43" fmla="*/ 98 h 474"/>
                <a:gd name="T44" fmla="*/ 275 w 393"/>
                <a:gd name="T45" fmla="*/ 115 h 474"/>
                <a:gd name="T46" fmla="*/ 258 w 393"/>
                <a:gd name="T47" fmla="*/ 131 h 474"/>
                <a:gd name="T48" fmla="*/ 241 w 393"/>
                <a:gd name="T49" fmla="*/ 157 h 474"/>
                <a:gd name="T50" fmla="*/ 266 w 393"/>
                <a:gd name="T51" fmla="*/ 165 h 474"/>
                <a:gd name="T52" fmla="*/ 326 w 393"/>
                <a:gd name="T53" fmla="*/ 170 h 474"/>
                <a:gd name="T54" fmla="*/ 359 w 393"/>
                <a:gd name="T55" fmla="*/ 178 h 474"/>
                <a:gd name="T56" fmla="*/ 381 w 393"/>
                <a:gd name="T57" fmla="*/ 187 h 474"/>
                <a:gd name="T58" fmla="*/ 393 w 393"/>
                <a:gd name="T59" fmla="*/ 199 h 474"/>
                <a:gd name="T60" fmla="*/ 359 w 393"/>
                <a:gd name="T61" fmla="*/ 191 h 474"/>
                <a:gd name="T62" fmla="*/ 317 w 393"/>
                <a:gd name="T63" fmla="*/ 182 h 474"/>
                <a:gd name="T64" fmla="*/ 275 w 393"/>
                <a:gd name="T65" fmla="*/ 182 h 474"/>
                <a:gd name="T66" fmla="*/ 258 w 393"/>
                <a:gd name="T67" fmla="*/ 191 h 474"/>
                <a:gd name="T68" fmla="*/ 245 w 393"/>
                <a:gd name="T69" fmla="*/ 216 h 474"/>
                <a:gd name="T70" fmla="*/ 232 w 393"/>
                <a:gd name="T71" fmla="*/ 250 h 474"/>
                <a:gd name="T72" fmla="*/ 232 w 393"/>
                <a:gd name="T73" fmla="*/ 271 h 474"/>
                <a:gd name="T74" fmla="*/ 237 w 393"/>
                <a:gd name="T75" fmla="*/ 288 h 474"/>
                <a:gd name="T76" fmla="*/ 245 w 393"/>
                <a:gd name="T77" fmla="*/ 297 h 474"/>
                <a:gd name="T78" fmla="*/ 275 w 393"/>
                <a:gd name="T79" fmla="*/ 322 h 474"/>
                <a:gd name="T80" fmla="*/ 304 w 393"/>
                <a:gd name="T81" fmla="*/ 343 h 474"/>
                <a:gd name="T82" fmla="*/ 313 w 393"/>
                <a:gd name="T83" fmla="*/ 364 h 474"/>
                <a:gd name="T84" fmla="*/ 309 w 393"/>
                <a:gd name="T85" fmla="*/ 373 h 474"/>
                <a:gd name="T86" fmla="*/ 266 w 393"/>
                <a:gd name="T87" fmla="*/ 386 h 474"/>
                <a:gd name="T88" fmla="*/ 241 w 393"/>
                <a:gd name="T89" fmla="*/ 394 h 474"/>
                <a:gd name="T90" fmla="*/ 224 w 393"/>
                <a:gd name="T91" fmla="*/ 411 h 474"/>
                <a:gd name="T92" fmla="*/ 203 w 393"/>
                <a:gd name="T93" fmla="*/ 419 h 474"/>
                <a:gd name="T94" fmla="*/ 190 w 393"/>
                <a:gd name="T95" fmla="*/ 432 h 474"/>
                <a:gd name="T96" fmla="*/ 177 w 393"/>
                <a:gd name="T97" fmla="*/ 462 h 474"/>
                <a:gd name="T98" fmla="*/ 165 w 393"/>
                <a:gd name="T99" fmla="*/ 474 h 474"/>
                <a:gd name="T100" fmla="*/ 148 w 393"/>
                <a:gd name="T101" fmla="*/ 474 h 474"/>
                <a:gd name="T102" fmla="*/ 105 w 393"/>
                <a:gd name="T103" fmla="*/ 457 h 474"/>
                <a:gd name="T104" fmla="*/ 67 w 393"/>
                <a:gd name="T105" fmla="*/ 436 h 474"/>
                <a:gd name="T106" fmla="*/ 46 w 393"/>
                <a:gd name="T107" fmla="*/ 415 h 474"/>
                <a:gd name="T108" fmla="*/ 33 w 393"/>
                <a:gd name="T109" fmla="*/ 398 h 474"/>
                <a:gd name="T110" fmla="*/ 33 w 393"/>
                <a:gd name="T111" fmla="*/ 377 h 474"/>
                <a:gd name="T112" fmla="*/ 25 w 393"/>
                <a:gd name="T113" fmla="*/ 356 h 474"/>
                <a:gd name="T114" fmla="*/ 0 w 393"/>
                <a:gd name="T115" fmla="*/ 31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" h="474">
                  <a:moveTo>
                    <a:pt x="0" y="314"/>
                  </a:moveTo>
                  <a:lnTo>
                    <a:pt x="4" y="297"/>
                  </a:lnTo>
                  <a:lnTo>
                    <a:pt x="4" y="288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12" y="275"/>
                  </a:lnTo>
                  <a:lnTo>
                    <a:pt x="12" y="271"/>
                  </a:lnTo>
                  <a:lnTo>
                    <a:pt x="21" y="263"/>
                  </a:lnTo>
                  <a:lnTo>
                    <a:pt x="25" y="263"/>
                  </a:lnTo>
                  <a:lnTo>
                    <a:pt x="29" y="258"/>
                  </a:lnTo>
                  <a:lnTo>
                    <a:pt x="33" y="258"/>
                  </a:lnTo>
                  <a:lnTo>
                    <a:pt x="46" y="254"/>
                  </a:lnTo>
                  <a:lnTo>
                    <a:pt x="50" y="254"/>
                  </a:lnTo>
                  <a:lnTo>
                    <a:pt x="55" y="254"/>
                  </a:lnTo>
                  <a:lnTo>
                    <a:pt x="59" y="250"/>
                  </a:lnTo>
                  <a:lnTo>
                    <a:pt x="63" y="250"/>
                  </a:lnTo>
                  <a:lnTo>
                    <a:pt x="63" y="246"/>
                  </a:lnTo>
                  <a:lnTo>
                    <a:pt x="67" y="246"/>
                  </a:lnTo>
                  <a:lnTo>
                    <a:pt x="67" y="242"/>
                  </a:lnTo>
                  <a:lnTo>
                    <a:pt x="72" y="237"/>
                  </a:lnTo>
                  <a:lnTo>
                    <a:pt x="80" y="212"/>
                  </a:lnTo>
                  <a:lnTo>
                    <a:pt x="80" y="203"/>
                  </a:lnTo>
                  <a:lnTo>
                    <a:pt x="84" y="19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89" y="148"/>
                  </a:lnTo>
                  <a:lnTo>
                    <a:pt x="89" y="144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7" y="123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0"/>
                  </a:lnTo>
                  <a:lnTo>
                    <a:pt x="59" y="106"/>
                  </a:lnTo>
                  <a:lnTo>
                    <a:pt x="59" y="102"/>
                  </a:lnTo>
                  <a:lnTo>
                    <a:pt x="55" y="93"/>
                  </a:lnTo>
                  <a:lnTo>
                    <a:pt x="55" y="89"/>
                  </a:lnTo>
                  <a:lnTo>
                    <a:pt x="59" y="85"/>
                  </a:lnTo>
                  <a:lnTo>
                    <a:pt x="59" y="81"/>
                  </a:lnTo>
                  <a:lnTo>
                    <a:pt x="63" y="72"/>
                  </a:lnTo>
                  <a:lnTo>
                    <a:pt x="63" y="68"/>
                  </a:lnTo>
                  <a:lnTo>
                    <a:pt x="72" y="60"/>
                  </a:lnTo>
                  <a:lnTo>
                    <a:pt x="76" y="55"/>
                  </a:lnTo>
                  <a:lnTo>
                    <a:pt x="76" y="51"/>
                  </a:lnTo>
                  <a:lnTo>
                    <a:pt x="80" y="43"/>
                  </a:lnTo>
                  <a:lnTo>
                    <a:pt x="84" y="38"/>
                  </a:lnTo>
                  <a:lnTo>
                    <a:pt x="84" y="34"/>
                  </a:lnTo>
                  <a:lnTo>
                    <a:pt x="93" y="21"/>
                  </a:lnTo>
                  <a:lnTo>
                    <a:pt x="93" y="17"/>
                  </a:lnTo>
                  <a:lnTo>
                    <a:pt x="97" y="13"/>
                  </a:lnTo>
                  <a:lnTo>
                    <a:pt x="101" y="9"/>
                  </a:lnTo>
                  <a:lnTo>
                    <a:pt x="105" y="9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7" y="4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5" y="4"/>
                  </a:lnTo>
                  <a:lnTo>
                    <a:pt x="169" y="9"/>
                  </a:lnTo>
                  <a:lnTo>
                    <a:pt x="177" y="9"/>
                  </a:lnTo>
                  <a:lnTo>
                    <a:pt x="182" y="13"/>
                  </a:lnTo>
                  <a:lnTo>
                    <a:pt x="190" y="13"/>
                  </a:lnTo>
                  <a:lnTo>
                    <a:pt x="194" y="17"/>
                  </a:lnTo>
                  <a:lnTo>
                    <a:pt x="199" y="21"/>
                  </a:lnTo>
                  <a:lnTo>
                    <a:pt x="203" y="26"/>
                  </a:lnTo>
                  <a:lnTo>
                    <a:pt x="207" y="34"/>
                  </a:lnTo>
                  <a:lnTo>
                    <a:pt x="216" y="51"/>
                  </a:lnTo>
                  <a:lnTo>
                    <a:pt x="216" y="55"/>
                  </a:lnTo>
                  <a:lnTo>
                    <a:pt x="220" y="64"/>
                  </a:lnTo>
                  <a:lnTo>
                    <a:pt x="224" y="68"/>
                  </a:lnTo>
                  <a:lnTo>
                    <a:pt x="228" y="72"/>
                  </a:lnTo>
                  <a:lnTo>
                    <a:pt x="232" y="76"/>
                  </a:lnTo>
                  <a:lnTo>
                    <a:pt x="237" y="81"/>
                  </a:lnTo>
                  <a:lnTo>
                    <a:pt x="241" y="81"/>
                  </a:lnTo>
                  <a:lnTo>
                    <a:pt x="249" y="85"/>
                  </a:lnTo>
                  <a:lnTo>
                    <a:pt x="254" y="85"/>
                  </a:lnTo>
                  <a:lnTo>
                    <a:pt x="258" y="85"/>
                  </a:lnTo>
                  <a:lnTo>
                    <a:pt x="262" y="89"/>
                  </a:lnTo>
                  <a:lnTo>
                    <a:pt x="271" y="98"/>
                  </a:lnTo>
                  <a:lnTo>
                    <a:pt x="275" y="102"/>
                  </a:lnTo>
                  <a:lnTo>
                    <a:pt x="275" y="106"/>
                  </a:lnTo>
                  <a:lnTo>
                    <a:pt x="275" y="110"/>
                  </a:lnTo>
                  <a:lnTo>
                    <a:pt x="275" y="115"/>
                  </a:lnTo>
                  <a:lnTo>
                    <a:pt x="271" y="119"/>
                  </a:lnTo>
                  <a:lnTo>
                    <a:pt x="266" y="123"/>
                  </a:lnTo>
                  <a:lnTo>
                    <a:pt x="262" y="127"/>
                  </a:lnTo>
                  <a:lnTo>
                    <a:pt x="258" y="131"/>
                  </a:lnTo>
                  <a:lnTo>
                    <a:pt x="245" y="144"/>
                  </a:lnTo>
                  <a:lnTo>
                    <a:pt x="241" y="148"/>
                  </a:lnTo>
                  <a:lnTo>
                    <a:pt x="237" y="153"/>
                  </a:lnTo>
                  <a:lnTo>
                    <a:pt x="241" y="157"/>
                  </a:lnTo>
                  <a:lnTo>
                    <a:pt x="245" y="157"/>
                  </a:lnTo>
                  <a:lnTo>
                    <a:pt x="249" y="161"/>
                  </a:lnTo>
                  <a:lnTo>
                    <a:pt x="258" y="161"/>
                  </a:lnTo>
                  <a:lnTo>
                    <a:pt x="266" y="165"/>
                  </a:lnTo>
                  <a:lnTo>
                    <a:pt x="275" y="165"/>
                  </a:lnTo>
                  <a:lnTo>
                    <a:pt x="288" y="165"/>
                  </a:lnTo>
                  <a:lnTo>
                    <a:pt x="304" y="170"/>
                  </a:lnTo>
                  <a:lnTo>
                    <a:pt x="326" y="170"/>
                  </a:lnTo>
                  <a:lnTo>
                    <a:pt x="334" y="174"/>
                  </a:lnTo>
                  <a:lnTo>
                    <a:pt x="343" y="174"/>
                  </a:lnTo>
                  <a:lnTo>
                    <a:pt x="351" y="174"/>
                  </a:lnTo>
                  <a:lnTo>
                    <a:pt x="359" y="178"/>
                  </a:lnTo>
                  <a:lnTo>
                    <a:pt x="364" y="178"/>
                  </a:lnTo>
                  <a:lnTo>
                    <a:pt x="368" y="182"/>
                  </a:lnTo>
                  <a:lnTo>
                    <a:pt x="376" y="182"/>
                  </a:lnTo>
                  <a:lnTo>
                    <a:pt x="381" y="187"/>
                  </a:lnTo>
                  <a:lnTo>
                    <a:pt x="385" y="191"/>
                  </a:lnTo>
                  <a:lnTo>
                    <a:pt x="389" y="191"/>
                  </a:lnTo>
                  <a:lnTo>
                    <a:pt x="393" y="195"/>
                  </a:lnTo>
                  <a:lnTo>
                    <a:pt x="393" y="199"/>
                  </a:lnTo>
                  <a:lnTo>
                    <a:pt x="389" y="199"/>
                  </a:lnTo>
                  <a:lnTo>
                    <a:pt x="389" y="195"/>
                  </a:lnTo>
                  <a:lnTo>
                    <a:pt x="381" y="195"/>
                  </a:lnTo>
                  <a:lnTo>
                    <a:pt x="359" y="191"/>
                  </a:lnTo>
                  <a:lnTo>
                    <a:pt x="347" y="187"/>
                  </a:lnTo>
                  <a:lnTo>
                    <a:pt x="334" y="187"/>
                  </a:lnTo>
                  <a:lnTo>
                    <a:pt x="326" y="187"/>
                  </a:lnTo>
                  <a:lnTo>
                    <a:pt x="317" y="182"/>
                  </a:lnTo>
                  <a:lnTo>
                    <a:pt x="288" y="182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82"/>
                  </a:lnTo>
                  <a:lnTo>
                    <a:pt x="271" y="182"/>
                  </a:lnTo>
                  <a:lnTo>
                    <a:pt x="266" y="187"/>
                  </a:lnTo>
                  <a:lnTo>
                    <a:pt x="262" y="187"/>
                  </a:lnTo>
                  <a:lnTo>
                    <a:pt x="258" y="191"/>
                  </a:lnTo>
                  <a:lnTo>
                    <a:pt x="254" y="199"/>
                  </a:lnTo>
                  <a:lnTo>
                    <a:pt x="249" y="203"/>
                  </a:lnTo>
                  <a:lnTo>
                    <a:pt x="249" y="208"/>
                  </a:lnTo>
                  <a:lnTo>
                    <a:pt x="245" y="216"/>
                  </a:lnTo>
                  <a:lnTo>
                    <a:pt x="241" y="225"/>
                  </a:lnTo>
                  <a:lnTo>
                    <a:pt x="237" y="233"/>
                  </a:lnTo>
                  <a:lnTo>
                    <a:pt x="237" y="237"/>
                  </a:lnTo>
                  <a:lnTo>
                    <a:pt x="232" y="250"/>
                  </a:lnTo>
                  <a:lnTo>
                    <a:pt x="232" y="254"/>
                  </a:lnTo>
                  <a:lnTo>
                    <a:pt x="232" y="258"/>
                  </a:lnTo>
                  <a:lnTo>
                    <a:pt x="232" y="263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80"/>
                  </a:lnTo>
                  <a:lnTo>
                    <a:pt x="237" y="284"/>
                  </a:lnTo>
                  <a:lnTo>
                    <a:pt x="237" y="288"/>
                  </a:lnTo>
                  <a:lnTo>
                    <a:pt x="237" y="292"/>
                  </a:lnTo>
                  <a:lnTo>
                    <a:pt x="241" y="292"/>
                  </a:lnTo>
                  <a:lnTo>
                    <a:pt x="241" y="297"/>
                  </a:lnTo>
                  <a:lnTo>
                    <a:pt x="245" y="297"/>
                  </a:lnTo>
                  <a:lnTo>
                    <a:pt x="249" y="301"/>
                  </a:lnTo>
                  <a:lnTo>
                    <a:pt x="254" y="305"/>
                  </a:lnTo>
                  <a:lnTo>
                    <a:pt x="258" y="309"/>
                  </a:lnTo>
                  <a:lnTo>
                    <a:pt x="275" y="322"/>
                  </a:lnTo>
                  <a:lnTo>
                    <a:pt x="288" y="330"/>
                  </a:lnTo>
                  <a:lnTo>
                    <a:pt x="292" y="335"/>
                  </a:lnTo>
                  <a:lnTo>
                    <a:pt x="300" y="339"/>
                  </a:lnTo>
                  <a:lnTo>
                    <a:pt x="304" y="343"/>
                  </a:lnTo>
                  <a:lnTo>
                    <a:pt x="309" y="352"/>
                  </a:lnTo>
                  <a:lnTo>
                    <a:pt x="313" y="356"/>
                  </a:lnTo>
                  <a:lnTo>
                    <a:pt x="313" y="360"/>
                  </a:lnTo>
                  <a:lnTo>
                    <a:pt x="313" y="364"/>
                  </a:lnTo>
                  <a:lnTo>
                    <a:pt x="317" y="364"/>
                  </a:lnTo>
                  <a:lnTo>
                    <a:pt x="313" y="369"/>
                  </a:lnTo>
                  <a:lnTo>
                    <a:pt x="313" y="373"/>
                  </a:lnTo>
                  <a:lnTo>
                    <a:pt x="309" y="373"/>
                  </a:lnTo>
                  <a:lnTo>
                    <a:pt x="304" y="377"/>
                  </a:lnTo>
                  <a:lnTo>
                    <a:pt x="300" y="377"/>
                  </a:lnTo>
                  <a:lnTo>
                    <a:pt x="292" y="377"/>
                  </a:lnTo>
                  <a:lnTo>
                    <a:pt x="266" y="386"/>
                  </a:lnTo>
                  <a:lnTo>
                    <a:pt x="258" y="390"/>
                  </a:lnTo>
                  <a:lnTo>
                    <a:pt x="249" y="390"/>
                  </a:lnTo>
                  <a:lnTo>
                    <a:pt x="245" y="394"/>
                  </a:lnTo>
                  <a:lnTo>
                    <a:pt x="241" y="394"/>
                  </a:lnTo>
                  <a:lnTo>
                    <a:pt x="237" y="398"/>
                  </a:lnTo>
                  <a:lnTo>
                    <a:pt x="232" y="398"/>
                  </a:lnTo>
                  <a:lnTo>
                    <a:pt x="224" y="407"/>
                  </a:lnTo>
                  <a:lnTo>
                    <a:pt x="224" y="411"/>
                  </a:lnTo>
                  <a:lnTo>
                    <a:pt x="220" y="411"/>
                  </a:lnTo>
                  <a:lnTo>
                    <a:pt x="216" y="415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4" y="424"/>
                  </a:lnTo>
                  <a:lnTo>
                    <a:pt x="190" y="428"/>
                  </a:lnTo>
                  <a:lnTo>
                    <a:pt x="190" y="432"/>
                  </a:lnTo>
                  <a:lnTo>
                    <a:pt x="186" y="436"/>
                  </a:lnTo>
                  <a:lnTo>
                    <a:pt x="186" y="441"/>
                  </a:lnTo>
                  <a:lnTo>
                    <a:pt x="182" y="445"/>
                  </a:lnTo>
                  <a:lnTo>
                    <a:pt x="177" y="462"/>
                  </a:lnTo>
                  <a:lnTo>
                    <a:pt x="173" y="466"/>
                  </a:lnTo>
                  <a:lnTo>
                    <a:pt x="173" y="470"/>
                  </a:lnTo>
                  <a:lnTo>
                    <a:pt x="169" y="474"/>
                  </a:lnTo>
                  <a:lnTo>
                    <a:pt x="165" y="474"/>
                  </a:lnTo>
                  <a:lnTo>
                    <a:pt x="160" y="474"/>
                  </a:lnTo>
                  <a:lnTo>
                    <a:pt x="156" y="474"/>
                  </a:lnTo>
                  <a:lnTo>
                    <a:pt x="152" y="474"/>
                  </a:lnTo>
                  <a:lnTo>
                    <a:pt x="148" y="474"/>
                  </a:lnTo>
                  <a:lnTo>
                    <a:pt x="139" y="470"/>
                  </a:lnTo>
                  <a:lnTo>
                    <a:pt x="131" y="466"/>
                  </a:lnTo>
                  <a:lnTo>
                    <a:pt x="118" y="462"/>
                  </a:lnTo>
                  <a:lnTo>
                    <a:pt x="105" y="457"/>
                  </a:lnTo>
                  <a:lnTo>
                    <a:pt x="97" y="453"/>
                  </a:lnTo>
                  <a:lnTo>
                    <a:pt x="84" y="445"/>
                  </a:lnTo>
                  <a:lnTo>
                    <a:pt x="76" y="441"/>
                  </a:lnTo>
                  <a:lnTo>
                    <a:pt x="67" y="436"/>
                  </a:lnTo>
                  <a:lnTo>
                    <a:pt x="63" y="432"/>
                  </a:lnTo>
                  <a:lnTo>
                    <a:pt x="55" y="424"/>
                  </a:lnTo>
                  <a:lnTo>
                    <a:pt x="50" y="419"/>
                  </a:lnTo>
                  <a:lnTo>
                    <a:pt x="46" y="415"/>
                  </a:lnTo>
                  <a:lnTo>
                    <a:pt x="42" y="411"/>
                  </a:lnTo>
                  <a:lnTo>
                    <a:pt x="38" y="407"/>
                  </a:lnTo>
                  <a:lnTo>
                    <a:pt x="33" y="402"/>
                  </a:lnTo>
                  <a:lnTo>
                    <a:pt x="33" y="398"/>
                  </a:lnTo>
                  <a:lnTo>
                    <a:pt x="33" y="394"/>
                  </a:lnTo>
                  <a:lnTo>
                    <a:pt x="33" y="390"/>
                  </a:lnTo>
                  <a:lnTo>
                    <a:pt x="33" y="381"/>
                  </a:lnTo>
                  <a:lnTo>
                    <a:pt x="33" y="377"/>
                  </a:lnTo>
                  <a:lnTo>
                    <a:pt x="33" y="373"/>
                  </a:lnTo>
                  <a:lnTo>
                    <a:pt x="33" y="364"/>
                  </a:lnTo>
                  <a:lnTo>
                    <a:pt x="29" y="360"/>
                  </a:lnTo>
                  <a:lnTo>
                    <a:pt x="25" y="356"/>
                  </a:lnTo>
                  <a:lnTo>
                    <a:pt x="17" y="343"/>
                  </a:lnTo>
                  <a:lnTo>
                    <a:pt x="8" y="330"/>
                  </a:lnTo>
                  <a:lnTo>
                    <a:pt x="4" y="326"/>
                  </a:lnTo>
                  <a:lnTo>
                    <a:pt x="0" y="318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1" name="Freeform 57"/>
            <p:cNvSpPr>
              <a:spLocks/>
            </p:cNvSpPr>
            <p:nvPr/>
          </p:nvSpPr>
          <p:spPr bwMode="auto">
            <a:xfrm>
              <a:off x="2577009" y="1578461"/>
              <a:ext cx="479759" cy="326405"/>
            </a:xfrm>
            <a:custGeom>
              <a:avLst/>
              <a:gdLst>
                <a:gd name="T0" fmla="*/ 55 w 1515"/>
                <a:gd name="T1" fmla="*/ 729 h 1029"/>
                <a:gd name="T2" fmla="*/ 97 w 1515"/>
                <a:gd name="T3" fmla="*/ 678 h 1029"/>
                <a:gd name="T4" fmla="*/ 131 w 1515"/>
                <a:gd name="T5" fmla="*/ 635 h 1029"/>
                <a:gd name="T6" fmla="*/ 93 w 1515"/>
                <a:gd name="T7" fmla="*/ 614 h 1029"/>
                <a:gd name="T8" fmla="*/ 143 w 1515"/>
                <a:gd name="T9" fmla="*/ 589 h 1029"/>
                <a:gd name="T10" fmla="*/ 169 w 1515"/>
                <a:gd name="T11" fmla="*/ 534 h 1029"/>
                <a:gd name="T12" fmla="*/ 182 w 1515"/>
                <a:gd name="T13" fmla="*/ 462 h 1029"/>
                <a:gd name="T14" fmla="*/ 245 w 1515"/>
                <a:gd name="T15" fmla="*/ 419 h 1029"/>
                <a:gd name="T16" fmla="*/ 254 w 1515"/>
                <a:gd name="T17" fmla="*/ 369 h 1029"/>
                <a:gd name="T18" fmla="*/ 292 w 1515"/>
                <a:gd name="T19" fmla="*/ 331 h 1029"/>
                <a:gd name="T20" fmla="*/ 393 w 1515"/>
                <a:gd name="T21" fmla="*/ 326 h 1029"/>
                <a:gd name="T22" fmla="*/ 436 w 1515"/>
                <a:gd name="T23" fmla="*/ 335 h 1029"/>
                <a:gd name="T24" fmla="*/ 495 w 1515"/>
                <a:gd name="T25" fmla="*/ 254 h 1029"/>
                <a:gd name="T26" fmla="*/ 567 w 1515"/>
                <a:gd name="T27" fmla="*/ 195 h 1029"/>
                <a:gd name="T28" fmla="*/ 601 w 1515"/>
                <a:gd name="T29" fmla="*/ 136 h 1029"/>
                <a:gd name="T30" fmla="*/ 571 w 1515"/>
                <a:gd name="T31" fmla="*/ 72 h 1029"/>
                <a:gd name="T32" fmla="*/ 605 w 1515"/>
                <a:gd name="T33" fmla="*/ 51 h 1029"/>
                <a:gd name="T34" fmla="*/ 664 w 1515"/>
                <a:gd name="T35" fmla="*/ 17 h 1029"/>
                <a:gd name="T36" fmla="*/ 711 w 1515"/>
                <a:gd name="T37" fmla="*/ 5 h 1029"/>
                <a:gd name="T38" fmla="*/ 753 w 1515"/>
                <a:gd name="T39" fmla="*/ 34 h 1029"/>
                <a:gd name="T40" fmla="*/ 817 w 1515"/>
                <a:gd name="T41" fmla="*/ 60 h 1029"/>
                <a:gd name="T42" fmla="*/ 876 w 1515"/>
                <a:gd name="T43" fmla="*/ 102 h 1029"/>
                <a:gd name="T44" fmla="*/ 990 w 1515"/>
                <a:gd name="T45" fmla="*/ 98 h 1029"/>
                <a:gd name="T46" fmla="*/ 1032 w 1515"/>
                <a:gd name="T47" fmla="*/ 89 h 1029"/>
                <a:gd name="T48" fmla="*/ 1003 w 1515"/>
                <a:gd name="T49" fmla="*/ 132 h 1029"/>
                <a:gd name="T50" fmla="*/ 1003 w 1515"/>
                <a:gd name="T51" fmla="*/ 178 h 1029"/>
                <a:gd name="T52" fmla="*/ 1062 w 1515"/>
                <a:gd name="T53" fmla="*/ 199 h 1029"/>
                <a:gd name="T54" fmla="*/ 1134 w 1515"/>
                <a:gd name="T55" fmla="*/ 280 h 1029"/>
                <a:gd name="T56" fmla="*/ 1176 w 1515"/>
                <a:gd name="T57" fmla="*/ 322 h 1029"/>
                <a:gd name="T58" fmla="*/ 1265 w 1515"/>
                <a:gd name="T59" fmla="*/ 326 h 1029"/>
                <a:gd name="T60" fmla="*/ 1308 w 1515"/>
                <a:gd name="T61" fmla="*/ 343 h 1029"/>
                <a:gd name="T62" fmla="*/ 1303 w 1515"/>
                <a:gd name="T63" fmla="*/ 398 h 1029"/>
                <a:gd name="T64" fmla="*/ 1240 w 1515"/>
                <a:gd name="T65" fmla="*/ 470 h 1029"/>
                <a:gd name="T66" fmla="*/ 1265 w 1515"/>
                <a:gd name="T67" fmla="*/ 504 h 1029"/>
                <a:gd name="T68" fmla="*/ 1367 w 1515"/>
                <a:gd name="T69" fmla="*/ 500 h 1029"/>
                <a:gd name="T70" fmla="*/ 1430 w 1515"/>
                <a:gd name="T71" fmla="*/ 500 h 1029"/>
                <a:gd name="T72" fmla="*/ 1481 w 1515"/>
                <a:gd name="T73" fmla="*/ 508 h 1029"/>
                <a:gd name="T74" fmla="*/ 1498 w 1515"/>
                <a:gd name="T75" fmla="*/ 551 h 1029"/>
                <a:gd name="T76" fmla="*/ 1507 w 1515"/>
                <a:gd name="T77" fmla="*/ 606 h 1029"/>
                <a:gd name="T78" fmla="*/ 1498 w 1515"/>
                <a:gd name="T79" fmla="*/ 678 h 1029"/>
                <a:gd name="T80" fmla="*/ 1426 w 1515"/>
                <a:gd name="T81" fmla="*/ 707 h 1029"/>
                <a:gd name="T82" fmla="*/ 1325 w 1515"/>
                <a:gd name="T83" fmla="*/ 724 h 1029"/>
                <a:gd name="T84" fmla="*/ 1265 w 1515"/>
                <a:gd name="T85" fmla="*/ 754 h 1029"/>
                <a:gd name="T86" fmla="*/ 1189 w 1515"/>
                <a:gd name="T87" fmla="*/ 775 h 1029"/>
                <a:gd name="T88" fmla="*/ 1100 w 1515"/>
                <a:gd name="T89" fmla="*/ 826 h 1029"/>
                <a:gd name="T90" fmla="*/ 1037 w 1515"/>
                <a:gd name="T91" fmla="*/ 843 h 1029"/>
                <a:gd name="T92" fmla="*/ 965 w 1515"/>
                <a:gd name="T93" fmla="*/ 877 h 1029"/>
                <a:gd name="T94" fmla="*/ 842 w 1515"/>
                <a:gd name="T95" fmla="*/ 881 h 1029"/>
                <a:gd name="T96" fmla="*/ 787 w 1515"/>
                <a:gd name="T97" fmla="*/ 885 h 1029"/>
                <a:gd name="T98" fmla="*/ 728 w 1515"/>
                <a:gd name="T99" fmla="*/ 902 h 1029"/>
                <a:gd name="T100" fmla="*/ 601 w 1515"/>
                <a:gd name="T101" fmla="*/ 860 h 1029"/>
                <a:gd name="T102" fmla="*/ 554 w 1515"/>
                <a:gd name="T103" fmla="*/ 864 h 1029"/>
                <a:gd name="T104" fmla="*/ 478 w 1515"/>
                <a:gd name="T105" fmla="*/ 906 h 1029"/>
                <a:gd name="T106" fmla="*/ 402 w 1515"/>
                <a:gd name="T107" fmla="*/ 974 h 1029"/>
                <a:gd name="T108" fmla="*/ 334 w 1515"/>
                <a:gd name="T109" fmla="*/ 1025 h 1029"/>
                <a:gd name="T110" fmla="*/ 275 w 1515"/>
                <a:gd name="T111" fmla="*/ 1021 h 1029"/>
                <a:gd name="T112" fmla="*/ 215 w 1515"/>
                <a:gd name="T113" fmla="*/ 949 h 1029"/>
                <a:gd name="T114" fmla="*/ 148 w 1515"/>
                <a:gd name="T115" fmla="*/ 889 h 1029"/>
                <a:gd name="T116" fmla="*/ 80 w 1515"/>
                <a:gd name="T117" fmla="*/ 801 h 1029"/>
                <a:gd name="T118" fmla="*/ 29 w 1515"/>
                <a:gd name="T119" fmla="*/ 817 h 1029"/>
                <a:gd name="T120" fmla="*/ 0 w 1515"/>
                <a:gd name="T121" fmla="*/ 767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5" h="1029">
                  <a:moveTo>
                    <a:pt x="0" y="762"/>
                  </a:moveTo>
                  <a:lnTo>
                    <a:pt x="8" y="758"/>
                  </a:lnTo>
                  <a:lnTo>
                    <a:pt x="16" y="754"/>
                  </a:lnTo>
                  <a:lnTo>
                    <a:pt x="25" y="750"/>
                  </a:lnTo>
                  <a:lnTo>
                    <a:pt x="29" y="750"/>
                  </a:lnTo>
                  <a:lnTo>
                    <a:pt x="38" y="741"/>
                  </a:lnTo>
                  <a:lnTo>
                    <a:pt x="42" y="741"/>
                  </a:lnTo>
                  <a:lnTo>
                    <a:pt x="46" y="737"/>
                  </a:lnTo>
                  <a:lnTo>
                    <a:pt x="50" y="733"/>
                  </a:lnTo>
                  <a:lnTo>
                    <a:pt x="55" y="729"/>
                  </a:lnTo>
                  <a:lnTo>
                    <a:pt x="59" y="724"/>
                  </a:lnTo>
                  <a:lnTo>
                    <a:pt x="63" y="720"/>
                  </a:lnTo>
                  <a:lnTo>
                    <a:pt x="67" y="716"/>
                  </a:lnTo>
                  <a:lnTo>
                    <a:pt x="72" y="712"/>
                  </a:lnTo>
                  <a:lnTo>
                    <a:pt x="72" y="707"/>
                  </a:lnTo>
                  <a:lnTo>
                    <a:pt x="84" y="690"/>
                  </a:lnTo>
                  <a:lnTo>
                    <a:pt x="84" y="686"/>
                  </a:lnTo>
                  <a:lnTo>
                    <a:pt x="88" y="686"/>
                  </a:lnTo>
                  <a:lnTo>
                    <a:pt x="93" y="682"/>
                  </a:lnTo>
                  <a:lnTo>
                    <a:pt x="97" y="678"/>
                  </a:lnTo>
                  <a:lnTo>
                    <a:pt x="101" y="674"/>
                  </a:lnTo>
                  <a:lnTo>
                    <a:pt x="105" y="674"/>
                  </a:lnTo>
                  <a:lnTo>
                    <a:pt x="118" y="665"/>
                  </a:lnTo>
                  <a:lnTo>
                    <a:pt x="127" y="661"/>
                  </a:lnTo>
                  <a:lnTo>
                    <a:pt x="131" y="657"/>
                  </a:lnTo>
                  <a:lnTo>
                    <a:pt x="135" y="652"/>
                  </a:lnTo>
                  <a:lnTo>
                    <a:pt x="135" y="648"/>
                  </a:lnTo>
                  <a:lnTo>
                    <a:pt x="135" y="644"/>
                  </a:lnTo>
                  <a:lnTo>
                    <a:pt x="135" y="640"/>
                  </a:lnTo>
                  <a:lnTo>
                    <a:pt x="131" y="635"/>
                  </a:lnTo>
                  <a:lnTo>
                    <a:pt x="131" y="631"/>
                  </a:lnTo>
                  <a:lnTo>
                    <a:pt x="127" y="631"/>
                  </a:lnTo>
                  <a:lnTo>
                    <a:pt x="127" y="627"/>
                  </a:lnTo>
                  <a:lnTo>
                    <a:pt x="122" y="627"/>
                  </a:lnTo>
                  <a:lnTo>
                    <a:pt x="118" y="623"/>
                  </a:lnTo>
                  <a:lnTo>
                    <a:pt x="110" y="623"/>
                  </a:lnTo>
                  <a:lnTo>
                    <a:pt x="105" y="623"/>
                  </a:lnTo>
                  <a:lnTo>
                    <a:pt x="101" y="618"/>
                  </a:lnTo>
                  <a:lnTo>
                    <a:pt x="97" y="618"/>
                  </a:lnTo>
                  <a:lnTo>
                    <a:pt x="93" y="614"/>
                  </a:lnTo>
                  <a:lnTo>
                    <a:pt x="80" y="610"/>
                  </a:lnTo>
                  <a:lnTo>
                    <a:pt x="67" y="602"/>
                  </a:lnTo>
                  <a:lnTo>
                    <a:pt x="67" y="597"/>
                  </a:lnTo>
                  <a:lnTo>
                    <a:pt x="72" y="597"/>
                  </a:lnTo>
                  <a:lnTo>
                    <a:pt x="76" y="593"/>
                  </a:lnTo>
                  <a:lnTo>
                    <a:pt x="84" y="593"/>
                  </a:lnTo>
                  <a:lnTo>
                    <a:pt x="93" y="593"/>
                  </a:lnTo>
                  <a:lnTo>
                    <a:pt x="101" y="589"/>
                  </a:lnTo>
                  <a:lnTo>
                    <a:pt x="135" y="589"/>
                  </a:lnTo>
                  <a:lnTo>
                    <a:pt x="143" y="589"/>
                  </a:lnTo>
                  <a:lnTo>
                    <a:pt x="148" y="589"/>
                  </a:lnTo>
                  <a:lnTo>
                    <a:pt x="152" y="585"/>
                  </a:lnTo>
                  <a:lnTo>
                    <a:pt x="156" y="585"/>
                  </a:lnTo>
                  <a:lnTo>
                    <a:pt x="160" y="580"/>
                  </a:lnTo>
                  <a:lnTo>
                    <a:pt x="165" y="576"/>
                  </a:lnTo>
                  <a:lnTo>
                    <a:pt x="169" y="568"/>
                  </a:lnTo>
                  <a:lnTo>
                    <a:pt x="169" y="563"/>
                  </a:lnTo>
                  <a:lnTo>
                    <a:pt x="169" y="555"/>
                  </a:lnTo>
                  <a:lnTo>
                    <a:pt x="169" y="542"/>
                  </a:lnTo>
                  <a:lnTo>
                    <a:pt x="169" y="534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73" y="500"/>
                  </a:lnTo>
                  <a:lnTo>
                    <a:pt x="173" y="496"/>
                  </a:lnTo>
                  <a:lnTo>
                    <a:pt x="173" y="487"/>
                  </a:lnTo>
                  <a:lnTo>
                    <a:pt x="173" y="479"/>
                  </a:lnTo>
                  <a:lnTo>
                    <a:pt x="177" y="475"/>
                  </a:lnTo>
                  <a:lnTo>
                    <a:pt x="177" y="470"/>
                  </a:lnTo>
                  <a:lnTo>
                    <a:pt x="177" y="466"/>
                  </a:lnTo>
                  <a:lnTo>
                    <a:pt x="182" y="462"/>
                  </a:lnTo>
                  <a:lnTo>
                    <a:pt x="190" y="458"/>
                  </a:lnTo>
                  <a:lnTo>
                    <a:pt x="194" y="453"/>
                  </a:lnTo>
                  <a:lnTo>
                    <a:pt x="199" y="449"/>
                  </a:lnTo>
                  <a:lnTo>
                    <a:pt x="207" y="445"/>
                  </a:lnTo>
                  <a:lnTo>
                    <a:pt x="215" y="441"/>
                  </a:lnTo>
                  <a:lnTo>
                    <a:pt x="228" y="436"/>
                  </a:lnTo>
                  <a:lnTo>
                    <a:pt x="237" y="432"/>
                  </a:lnTo>
                  <a:lnTo>
                    <a:pt x="241" y="428"/>
                  </a:lnTo>
                  <a:lnTo>
                    <a:pt x="245" y="424"/>
                  </a:lnTo>
                  <a:lnTo>
                    <a:pt x="245" y="419"/>
                  </a:lnTo>
                  <a:lnTo>
                    <a:pt x="249" y="415"/>
                  </a:lnTo>
                  <a:lnTo>
                    <a:pt x="249" y="411"/>
                  </a:lnTo>
                  <a:lnTo>
                    <a:pt x="249" y="403"/>
                  </a:lnTo>
                  <a:lnTo>
                    <a:pt x="254" y="398"/>
                  </a:lnTo>
                  <a:lnTo>
                    <a:pt x="254" y="394"/>
                  </a:lnTo>
                  <a:lnTo>
                    <a:pt x="254" y="390"/>
                  </a:lnTo>
                  <a:lnTo>
                    <a:pt x="254" y="386"/>
                  </a:lnTo>
                  <a:lnTo>
                    <a:pt x="254" y="377"/>
                  </a:lnTo>
                  <a:lnTo>
                    <a:pt x="254" y="373"/>
                  </a:lnTo>
                  <a:lnTo>
                    <a:pt x="254" y="369"/>
                  </a:lnTo>
                  <a:lnTo>
                    <a:pt x="254" y="364"/>
                  </a:lnTo>
                  <a:lnTo>
                    <a:pt x="258" y="360"/>
                  </a:lnTo>
                  <a:lnTo>
                    <a:pt x="266" y="348"/>
                  </a:lnTo>
                  <a:lnTo>
                    <a:pt x="270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83" y="331"/>
                  </a:lnTo>
                  <a:lnTo>
                    <a:pt x="287" y="331"/>
                  </a:lnTo>
                  <a:lnTo>
                    <a:pt x="292" y="331"/>
                  </a:lnTo>
                  <a:lnTo>
                    <a:pt x="300" y="326"/>
                  </a:lnTo>
                  <a:lnTo>
                    <a:pt x="309" y="326"/>
                  </a:lnTo>
                  <a:lnTo>
                    <a:pt x="317" y="326"/>
                  </a:lnTo>
                  <a:lnTo>
                    <a:pt x="334" y="322"/>
                  </a:lnTo>
                  <a:lnTo>
                    <a:pt x="351" y="322"/>
                  </a:lnTo>
                  <a:lnTo>
                    <a:pt x="364" y="322"/>
                  </a:lnTo>
                  <a:lnTo>
                    <a:pt x="372" y="322"/>
                  </a:lnTo>
                  <a:lnTo>
                    <a:pt x="381" y="322"/>
                  </a:lnTo>
                  <a:lnTo>
                    <a:pt x="385" y="322"/>
                  </a:lnTo>
                  <a:lnTo>
                    <a:pt x="393" y="326"/>
                  </a:lnTo>
                  <a:lnTo>
                    <a:pt x="397" y="326"/>
                  </a:lnTo>
                  <a:lnTo>
                    <a:pt x="402" y="326"/>
                  </a:lnTo>
                  <a:lnTo>
                    <a:pt x="402" y="331"/>
                  </a:lnTo>
                  <a:lnTo>
                    <a:pt x="410" y="335"/>
                  </a:lnTo>
                  <a:lnTo>
                    <a:pt x="414" y="335"/>
                  </a:lnTo>
                  <a:lnTo>
                    <a:pt x="419" y="339"/>
                  </a:lnTo>
                  <a:lnTo>
                    <a:pt x="423" y="339"/>
                  </a:lnTo>
                  <a:lnTo>
                    <a:pt x="427" y="339"/>
                  </a:lnTo>
                  <a:lnTo>
                    <a:pt x="431" y="335"/>
                  </a:lnTo>
                  <a:lnTo>
                    <a:pt x="436" y="335"/>
                  </a:lnTo>
                  <a:lnTo>
                    <a:pt x="440" y="331"/>
                  </a:lnTo>
                  <a:lnTo>
                    <a:pt x="444" y="326"/>
                  </a:lnTo>
                  <a:lnTo>
                    <a:pt x="448" y="318"/>
                  </a:lnTo>
                  <a:lnTo>
                    <a:pt x="461" y="301"/>
                  </a:lnTo>
                  <a:lnTo>
                    <a:pt x="461" y="297"/>
                  </a:lnTo>
                  <a:lnTo>
                    <a:pt x="465" y="288"/>
                  </a:lnTo>
                  <a:lnTo>
                    <a:pt x="469" y="284"/>
                  </a:lnTo>
                  <a:lnTo>
                    <a:pt x="478" y="276"/>
                  </a:lnTo>
                  <a:lnTo>
                    <a:pt x="482" y="271"/>
                  </a:lnTo>
                  <a:lnTo>
                    <a:pt x="495" y="254"/>
                  </a:lnTo>
                  <a:lnTo>
                    <a:pt x="499" y="250"/>
                  </a:lnTo>
                  <a:lnTo>
                    <a:pt x="503" y="246"/>
                  </a:lnTo>
                  <a:lnTo>
                    <a:pt x="508" y="246"/>
                  </a:lnTo>
                  <a:lnTo>
                    <a:pt x="516" y="242"/>
                  </a:lnTo>
                  <a:lnTo>
                    <a:pt x="520" y="237"/>
                  </a:lnTo>
                  <a:lnTo>
                    <a:pt x="524" y="233"/>
                  </a:lnTo>
                  <a:lnTo>
                    <a:pt x="529" y="229"/>
                  </a:lnTo>
                  <a:lnTo>
                    <a:pt x="541" y="216"/>
                  </a:lnTo>
                  <a:lnTo>
                    <a:pt x="554" y="208"/>
                  </a:lnTo>
                  <a:lnTo>
                    <a:pt x="567" y="195"/>
                  </a:lnTo>
                  <a:lnTo>
                    <a:pt x="571" y="187"/>
                  </a:lnTo>
                  <a:lnTo>
                    <a:pt x="575" y="182"/>
                  </a:lnTo>
                  <a:lnTo>
                    <a:pt x="584" y="174"/>
                  </a:lnTo>
                  <a:lnTo>
                    <a:pt x="588" y="170"/>
                  </a:lnTo>
                  <a:lnTo>
                    <a:pt x="592" y="161"/>
                  </a:lnTo>
                  <a:lnTo>
                    <a:pt x="596" y="157"/>
                  </a:lnTo>
                  <a:lnTo>
                    <a:pt x="601" y="149"/>
                  </a:lnTo>
                  <a:lnTo>
                    <a:pt x="601" y="144"/>
                  </a:lnTo>
                  <a:lnTo>
                    <a:pt x="601" y="140"/>
                  </a:lnTo>
                  <a:lnTo>
                    <a:pt x="601" y="136"/>
                  </a:lnTo>
                  <a:lnTo>
                    <a:pt x="601" y="132"/>
                  </a:lnTo>
                  <a:lnTo>
                    <a:pt x="596" y="127"/>
                  </a:lnTo>
                  <a:lnTo>
                    <a:pt x="596" y="123"/>
                  </a:lnTo>
                  <a:lnTo>
                    <a:pt x="592" y="115"/>
                  </a:lnTo>
                  <a:lnTo>
                    <a:pt x="580" y="98"/>
                  </a:lnTo>
                  <a:lnTo>
                    <a:pt x="575" y="89"/>
                  </a:lnTo>
                  <a:lnTo>
                    <a:pt x="571" y="85"/>
                  </a:lnTo>
                  <a:lnTo>
                    <a:pt x="571" y="81"/>
                  </a:lnTo>
                  <a:lnTo>
                    <a:pt x="571" y="77"/>
                  </a:lnTo>
                  <a:lnTo>
                    <a:pt x="571" y="72"/>
                  </a:lnTo>
                  <a:lnTo>
                    <a:pt x="571" y="68"/>
                  </a:lnTo>
                  <a:lnTo>
                    <a:pt x="575" y="64"/>
                  </a:lnTo>
                  <a:lnTo>
                    <a:pt x="580" y="60"/>
                  </a:lnTo>
                  <a:lnTo>
                    <a:pt x="580" y="55"/>
                  </a:lnTo>
                  <a:lnTo>
                    <a:pt x="584" y="55"/>
                  </a:lnTo>
                  <a:lnTo>
                    <a:pt x="588" y="51"/>
                  </a:lnTo>
                  <a:lnTo>
                    <a:pt x="592" y="51"/>
                  </a:lnTo>
                  <a:lnTo>
                    <a:pt x="596" y="51"/>
                  </a:lnTo>
                  <a:lnTo>
                    <a:pt x="601" y="51"/>
                  </a:lnTo>
                  <a:lnTo>
                    <a:pt x="605" y="51"/>
                  </a:lnTo>
                  <a:lnTo>
                    <a:pt x="618" y="51"/>
                  </a:lnTo>
                  <a:lnTo>
                    <a:pt x="622" y="51"/>
                  </a:lnTo>
                  <a:lnTo>
                    <a:pt x="626" y="51"/>
                  </a:lnTo>
                  <a:lnTo>
                    <a:pt x="630" y="51"/>
                  </a:lnTo>
                  <a:lnTo>
                    <a:pt x="635" y="47"/>
                  </a:lnTo>
                  <a:lnTo>
                    <a:pt x="639" y="43"/>
                  </a:lnTo>
                  <a:lnTo>
                    <a:pt x="643" y="38"/>
                  </a:lnTo>
                  <a:lnTo>
                    <a:pt x="656" y="26"/>
                  </a:lnTo>
                  <a:lnTo>
                    <a:pt x="660" y="22"/>
                  </a:lnTo>
                  <a:lnTo>
                    <a:pt x="664" y="17"/>
                  </a:lnTo>
                  <a:lnTo>
                    <a:pt x="664" y="13"/>
                  </a:lnTo>
                  <a:lnTo>
                    <a:pt x="668" y="9"/>
                  </a:lnTo>
                  <a:lnTo>
                    <a:pt x="673" y="5"/>
                  </a:lnTo>
                  <a:lnTo>
                    <a:pt x="681" y="5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4" y="0"/>
                  </a:lnTo>
                  <a:lnTo>
                    <a:pt x="702" y="0"/>
                  </a:lnTo>
                  <a:lnTo>
                    <a:pt x="707" y="5"/>
                  </a:lnTo>
                  <a:lnTo>
                    <a:pt x="711" y="5"/>
                  </a:lnTo>
                  <a:lnTo>
                    <a:pt x="715" y="9"/>
                  </a:lnTo>
                  <a:lnTo>
                    <a:pt x="719" y="13"/>
                  </a:lnTo>
                  <a:lnTo>
                    <a:pt x="723" y="22"/>
                  </a:lnTo>
                  <a:lnTo>
                    <a:pt x="723" y="26"/>
                  </a:lnTo>
                  <a:lnTo>
                    <a:pt x="728" y="26"/>
                  </a:lnTo>
                  <a:lnTo>
                    <a:pt x="732" y="30"/>
                  </a:lnTo>
                  <a:lnTo>
                    <a:pt x="736" y="30"/>
                  </a:lnTo>
                  <a:lnTo>
                    <a:pt x="740" y="34"/>
                  </a:lnTo>
                  <a:lnTo>
                    <a:pt x="745" y="34"/>
                  </a:lnTo>
                  <a:lnTo>
                    <a:pt x="753" y="34"/>
                  </a:lnTo>
                  <a:lnTo>
                    <a:pt x="774" y="38"/>
                  </a:lnTo>
                  <a:lnTo>
                    <a:pt x="787" y="43"/>
                  </a:lnTo>
                  <a:lnTo>
                    <a:pt x="795" y="43"/>
                  </a:lnTo>
                  <a:lnTo>
                    <a:pt x="800" y="47"/>
                  </a:lnTo>
                  <a:lnTo>
                    <a:pt x="804" y="47"/>
                  </a:lnTo>
                  <a:lnTo>
                    <a:pt x="808" y="47"/>
                  </a:lnTo>
                  <a:lnTo>
                    <a:pt x="808" y="51"/>
                  </a:lnTo>
                  <a:lnTo>
                    <a:pt x="812" y="55"/>
                  </a:lnTo>
                  <a:lnTo>
                    <a:pt x="817" y="55"/>
                  </a:lnTo>
                  <a:lnTo>
                    <a:pt x="817" y="60"/>
                  </a:lnTo>
                  <a:lnTo>
                    <a:pt x="825" y="68"/>
                  </a:lnTo>
                  <a:lnTo>
                    <a:pt x="834" y="85"/>
                  </a:lnTo>
                  <a:lnTo>
                    <a:pt x="838" y="89"/>
                  </a:lnTo>
                  <a:lnTo>
                    <a:pt x="838" y="93"/>
                  </a:lnTo>
                  <a:lnTo>
                    <a:pt x="842" y="98"/>
                  </a:lnTo>
                  <a:lnTo>
                    <a:pt x="846" y="98"/>
                  </a:lnTo>
                  <a:lnTo>
                    <a:pt x="850" y="98"/>
                  </a:lnTo>
                  <a:lnTo>
                    <a:pt x="859" y="102"/>
                  </a:lnTo>
                  <a:lnTo>
                    <a:pt x="863" y="102"/>
                  </a:lnTo>
                  <a:lnTo>
                    <a:pt x="876" y="102"/>
                  </a:lnTo>
                  <a:lnTo>
                    <a:pt x="893" y="98"/>
                  </a:lnTo>
                  <a:lnTo>
                    <a:pt x="905" y="98"/>
                  </a:lnTo>
                  <a:lnTo>
                    <a:pt x="939" y="93"/>
                  </a:lnTo>
                  <a:lnTo>
                    <a:pt x="948" y="93"/>
                  </a:lnTo>
                  <a:lnTo>
                    <a:pt x="952" y="93"/>
                  </a:lnTo>
                  <a:lnTo>
                    <a:pt x="956" y="93"/>
                  </a:lnTo>
                  <a:lnTo>
                    <a:pt x="965" y="93"/>
                  </a:lnTo>
                  <a:lnTo>
                    <a:pt x="969" y="93"/>
                  </a:lnTo>
                  <a:lnTo>
                    <a:pt x="982" y="93"/>
                  </a:lnTo>
                  <a:lnTo>
                    <a:pt x="990" y="98"/>
                  </a:lnTo>
                  <a:lnTo>
                    <a:pt x="994" y="98"/>
                  </a:lnTo>
                  <a:lnTo>
                    <a:pt x="999" y="98"/>
                  </a:lnTo>
                  <a:lnTo>
                    <a:pt x="1003" y="98"/>
                  </a:lnTo>
                  <a:lnTo>
                    <a:pt x="1011" y="93"/>
                  </a:lnTo>
                  <a:lnTo>
                    <a:pt x="1016" y="93"/>
                  </a:lnTo>
                  <a:lnTo>
                    <a:pt x="1016" y="89"/>
                  </a:lnTo>
                  <a:lnTo>
                    <a:pt x="1020" y="89"/>
                  </a:lnTo>
                  <a:lnTo>
                    <a:pt x="1024" y="89"/>
                  </a:lnTo>
                  <a:lnTo>
                    <a:pt x="1028" y="89"/>
                  </a:lnTo>
                  <a:lnTo>
                    <a:pt x="1032" y="89"/>
                  </a:lnTo>
                  <a:lnTo>
                    <a:pt x="1037" y="89"/>
                  </a:lnTo>
                  <a:lnTo>
                    <a:pt x="1041" y="89"/>
                  </a:lnTo>
                  <a:lnTo>
                    <a:pt x="1041" y="93"/>
                  </a:lnTo>
                  <a:lnTo>
                    <a:pt x="1041" y="98"/>
                  </a:lnTo>
                  <a:lnTo>
                    <a:pt x="1037" y="102"/>
                  </a:lnTo>
                  <a:lnTo>
                    <a:pt x="1028" y="115"/>
                  </a:lnTo>
                  <a:lnTo>
                    <a:pt x="1024" y="119"/>
                  </a:lnTo>
                  <a:lnTo>
                    <a:pt x="1020" y="123"/>
                  </a:lnTo>
                  <a:lnTo>
                    <a:pt x="1016" y="127"/>
                  </a:lnTo>
                  <a:lnTo>
                    <a:pt x="1003" y="132"/>
                  </a:lnTo>
                  <a:lnTo>
                    <a:pt x="999" y="136"/>
                  </a:lnTo>
                  <a:lnTo>
                    <a:pt x="994" y="140"/>
                  </a:lnTo>
                  <a:lnTo>
                    <a:pt x="990" y="144"/>
                  </a:lnTo>
                  <a:lnTo>
                    <a:pt x="990" y="149"/>
                  </a:lnTo>
                  <a:lnTo>
                    <a:pt x="990" y="153"/>
                  </a:lnTo>
                  <a:lnTo>
                    <a:pt x="990" y="157"/>
                  </a:lnTo>
                  <a:lnTo>
                    <a:pt x="994" y="165"/>
                  </a:lnTo>
                  <a:lnTo>
                    <a:pt x="994" y="170"/>
                  </a:lnTo>
                  <a:lnTo>
                    <a:pt x="999" y="174"/>
                  </a:lnTo>
                  <a:lnTo>
                    <a:pt x="1003" y="178"/>
                  </a:lnTo>
                  <a:lnTo>
                    <a:pt x="1007" y="182"/>
                  </a:lnTo>
                  <a:lnTo>
                    <a:pt x="1011" y="187"/>
                  </a:lnTo>
                  <a:lnTo>
                    <a:pt x="1016" y="191"/>
                  </a:lnTo>
                  <a:lnTo>
                    <a:pt x="1024" y="191"/>
                  </a:lnTo>
                  <a:lnTo>
                    <a:pt x="1028" y="191"/>
                  </a:lnTo>
                  <a:lnTo>
                    <a:pt x="1041" y="191"/>
                  </a:lnTo>
                  <a:lnTo>
                    <a:pt x="1045" y="191"/>
                  </a:lnTo>
                  <a:lnTo>
                    <a:pt x="1049" y="195"/>
                  </a:lnTo>
                  <a:lnTo>
                    <a:pt x="1054" y="195"/>
                  </a:lnTo>
                  <a:lnTo>
                    <a:pt x="1062" y="199"/>
                  </a:lnTo>
                  <a:lnTo>
                    <a:pt x="1066" y="204"/>
                  </a:lnTo>
                  <a:lnTo>
                    <a:pt x="1071" y="208"/>
                  </a:lnTo>
                  <a:lnTo>
                    <a:pt x="1075" y="212"/>
                  </a:lnTo>
                  <a:lnTo>
                    <a:pt x="1088" y="229"/>
                  </a:lnTo>
                  <a:lnTo>
                    <a:pt x="1096" y="237"/>
                  </a:lnTo>
                  <a:lnTo>
                    <a:pt x="1104" y="250"/>
                  </a:lnTo>
                  <a:lnTo>
                    <a:pt x="1113" y="259"/>
                  </a:lnTo>
                  <a:lnTo>
                    <a:pt x="1126" y="271"/>
                  </a:lnTo>
                  <a:lnTo>
                    <a:pt x="1130" y="276"/>
                  </a:lnTo>
                  <a:lnTo>
                    <a:pt x="1134" y="280"/>
                  </a:lnTo>
                  <a:lnTo>
                    <a:pt x="1147" y="292"/>
                  </a:lnTo>
                  <a:lnTo>
                    <a:pt x="1147" y="297"/>
                  </a:lnTo>
                  <a:lnTo>
                    <a:pt x="1151" y="297"/>
                  </a:lnTo>
                  <a:lnTo>
                    <a:pt x="1151" y="301"/>
                  </a:lnTo>
                  <a:lnTo>
                    <a:pt x="1155" y="305"/>
                  </a:lnTo>
                  <a:lnTo>
                    <a:pt x="1155" y="309"/>
                  </a:lnTo>
                  <a:lnTo>
                    <a:pt x="1160" y="314"/>
                  </a:lnTo>
                  <a:lnTo>
                    <a:pt x="1164" y="318"/>
                  </a:lnTo>
                  <a:lnTo>
                    <a:pt x="1168" y="318"/>
                  </a:lnTo>
                  <a:lnTo>
                    <a:pt x="1176" y="322"/>
                  </a:lnTo>
                  <a:lnTo>
                    <a:pt x="1181" y="322"/>
                  </a:lnTo>
                  <a:lnTo>
                    <a:pt x="1185" y="322"/>
                  </a:lnTo>
                  <a:lnTo>
                    <a:pt x="1198" y="322"/>
                  </a:lnTo>
                  <a:lnTo>
                    <a:pt x="1206" y="326"/>
                  </a:lnTo>
                  <a:lnTo>
                    <a:pt x="1215" y="326"/>
                  </a:lnTo>
                  <a:lnTo>
                    <a:pt x="1227" y="326"/>
                  </a:lnTo>
                  <a:lnTo>
                    <a:pt x="1244" y="326"/>
                  </a:lnTo>
                  <a:lnTo>
                    <a:pt x="1253" y="326"/>
                  </a:lnTo>
                  <a:lnTo>
                    <a:pt x="1257" y="326"/>
                  </a:lnTo>
                  <a:lnTo>
                    <a:pt x="1265" y="326"/>
                  </a:lnTo>
                  <a:lnTo>
                    <a:pt x="1274" y="322"/>
                  </a:lnTo>
                  <a:lnTo>
                    <a:pt x="1278" y="322"/>
                  </a:lnTo>
                  <a:lnTo>
                    <a:pt x="1282" y="322"/>
                  </a:lnTo>
                  <a:lnTo>
                    <a:pt x="1287" y="322"/>
                  </a:lnTo>
                  <a:lnTo>
                    <a:pt x="1295" y="326"/>
                  </a:lnTo>
                  <a:lnTo>
                    <a:pt x="1299" y="331"/>
                  </a:lnTo>
                  <a:lnTo>
                    <a:pt x="1303" y="335"/>
                  </a:lnTo>
                  <a:lnTo>
                    <a:pt x="1303" y="339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12" y="356"/>
                  </a:lnTo>
                  <a:lnTo>
                    <a:pt x="1312" y="360"/>
                  </a:lnTo>
                  <a:lnTo>
                    <a:pt x="1312" y="369"/>
                  </a:lnTo>
                  <a:lnTo>
                    <a:pt x="1312" y="377"/>
                  </a:lnTo>
                  <a:lnTo>
                    <a:pt x="1308" y="381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3" y="398"/>
                  </a:lnTo>
                  <a:lnTo>
                    <a:pt x="1299" y="403"/>
                  </a:lnTo>
                  <a:lnTo>
                    <a:pt x="1295" y="411"/>
                  </a:lnTo>
                  <a:lnTo>
                    <a:pt x="1291" y="415"/>
                  </a:lnTo>
                  <a:lnTo>
                    <a:pt x="1287" y="419"/>
                  </a:lnTo>
                  <a:lnTo>
                    <a:pt x="1265" y="441"/>
                  </a:lnTo>
                  <a:lnTo>
                    <a:pt x="1253" y="453"/>
                  </a:lnTo>
                  <a:lnTo>
                    <a:pt x="1248" y="462"/>
                  </a:lnTo>
                  <a:lnTo>
                    <a:pt x="1244" y="466"/>
                  </a:lnTo>
                  <a:lnTo>
                    <a:pt x="1240" y="466"/>
                  </a:lnTo>
                  <a:lnTo>
                    <a:pt x="1240" y="470"/>
                  </a:lnTo>
                  <a:lnTo>
                    <a:pt x="1240" y="475"/>
                  </a:lnTo>
                  <a:lnTo>
                    <a:pt x="1236" y="479"/>
                  </a:lnTo>
                  <a:lnTo>
                    <a:pt x="1236" y="483"/>
                  </a:lnTo>
                  <a:lnTo>
                    <a:pt x="1236" y="487"/>
                  </a:lnTo>
                  <a:lnTo>
                    <a:pt x="1240" y="496"/>
                  </a:lnTo>
                  <a:lnTo>
                    <a:pt x="1244" y="500"/>
                  </a:lnTo>
                  <a:lnTo>
                    <a:pt x="1248" y="504"/>
                  </a:lnTo>
                  <a:lnTo>
                    <a:pt x="1253" y="504"/>
                  </a:lnTo>
                  <a:lnTo>
                    <a:pt x="1257" y="504"/>
                  </a:lnTo>
                  <a:lnTo>
                    <a:pt x="1265" y="504"/>
                  </a:lnTo>
                  <a:lnTo>
                    <a:pt x="1278" y="504"/>
                  </a:lnTo>
                  <a:lnTo>
                    <a:pt x="1287" y="500"/>
                  </a:lnTo>
                  <a:lnTo>
                    <a:pt x="1303" y="500"/>
                  </a:lnTo>
                  <a:lnTo>
                    <a:pt x="1316" y="500"/>
                  </a:lnTo>
                  <a:lnTo>
                    <a:pt x="1325" y="496"/>
                  </a:lnTo>
                  <a:lnTo>
                    <a:pt x="1333" y="496"/>
                  </a:lnTo>
                  <a:lnTo>
                    <a:pt x="1342" y="500"/>
                  </a:lnTo>
                  <a:lnTo>
                    <a:pt x="1354" y="500"/>
                  </a:lnTo>
                  <a:lnTo>
                    <a:pt x="1363" y="500"/>
                  </a:lnTo>
                  <a:lnTo>
                    <a:pt x="1367" y="500"/>
                  </a:lnTo>
                  <a:lnTo>
                    <a:pt x="1375" y="500"/>
                  </a:lnTo>
                  <a:lnTo>
                    <a:pt x="1384" y="500"/>
                  </a:lnTo>
                  <a:lnTo>
                    <a:pt x="1388" y="504"/>
                  </a:lnTo>
                  <a:lnTo>
                    <a:pt x="1397" y="504"/>
                  </a:lnTo>
                  <a:lnTo>
                    <a:pt x="1401" y="504"/>
                  </a:lnTo>
                  <a:lnTo>
                    <a:pt x="1405" y="504"/>
                  </a:lnTo>
                  <a:lnTo>
                    <a:pt x="1409" y="504"/>
                  </a:lnTo>
                  <a:lnTo>
                    <a:pt x="1418" y="504"/>
                  </a:lnTo>
                  <a:lnTo>
                    <a:pt x="1422" y="504"/>
                  </a:lnTo>
                  <a:lnTo>
                    <a:pt x="1430" y="500"/>
                  </a:lnTo>
                  <a:lnTo>
                    <a:pt x="1435" y="500"/>
                  </a:lnTo>
                  <a:lnTo>
                    <a:pt x="1439" y="500"/>
                  </a:lnTo>
                  <a:lnTo>
                    <a:pt x="1443" y="500"/>
                  </a:lnTo>
                  <a:lnTo>
                    <a:pt x="1452" y="500"/>
                  </a:lnTo>
                  <a:lnTo>
                    <a:pt x="1456" y="500"/>
                  </a:lnTo>
                  <a:lnTo>
                    <a:pt x="1464" y="500"/>
                  </a:lnTo>
                  <a:lnTo>
                    <a:pt x="1469" y="504"/>
                  </a:lnTo>
                  <a:lnTo>
                    <a:pt x="1473" y="504"/>
                  </a:lnTo>
                  <a:lnTo>
                    <a:pt x="1477" y="504"/>
                  </a:lnTo>
                  <a:lnTo>
                    <a:pt x="1481" y="508"/>
                  </a:lnTo>
                  <a:lnTo>
                    <a:pt x="1485" y="508"/>
                  </a:lnTo>
                  <a:lnTo>
                    <a:pt x="1490" y="513"/>
                  </a:lnTo>
                  <a:lnTo>
                    <a:pt x="1498" y="517"/>
                  </a:lnTo>
                  <a:lnTo>
                    <a:pt x="1502" y="521"/>
                  </a:lnTo>
                  <a:lnTo>
                    <a:pt x="1502" y="525"/>
                  </a:lnTo>
                  <a:lnTo>
                    <a:pt x="1507" y="530"/>
                  </a:lnTo>
                  <a:lnTo>
                    <a:pt x="1507" y="534"/>
                  </a:lnTo>
                  <a:lnTo>
                    <a:pt x="1502" y="538"/>
                  </a:lnTo>
                  <a:lnTo>
                    <a:pt x="1498" y="547"/>
                  </a:lnTo>
                  <a:lnTo>
                    <a:pt x="1498" y="551"/>
                  </a:lnTo>
                  <a:lnTo>
                    <a:pt x="1494" y="555"/>
                  </a:lnTo>
                  <a:lnTo>
                    <a:pt x="1494" y="559"/>
                  </a:lnTo>
                  <a:lnTo>
                    <a:pt x="1494" y="568"/>
                  </a:lnTo>
                  <a:lnTo>
                    <a:pt x="1494" y="572"/>
                  </a:lnTo>
                  <a:lnTo>
                    <a:pt x="1494" y="576"/>
                  </a:lnTo>
                  <a:lnTo>
                    <a:pt x="1494" y="580"/>
                  </a:lnTo>
                  <a:lnTo>
                    <a:pt x="1498" y="585"/>
                  </a:lnTo>
                  <a:lnTo>
                    <a:pt x="1498" y="589"/>
                  </a:lnTo>
                  <a:lnTo>
                    <a:pt x="1502" y="597"/>
                  </a:lnTo>
                  <a:lnTo>
                    <a:pt x="1507" y="606"/>
                  </a:lnTo>
                  <a:lnTo>
                    <a:pt x="1507" y="614"/>
                  </a:lnTo>
                  <a:lnTo>
                    <a:pt x="1511" y="623"/>
                  </a:lnTo>
                  <a:lnTo>
                    <a:pt x="1511" y="631"/>
                  </a:lnTo>
                  <a:lnTo>
                    <a:pt x="1515" y="644"/>
                  </a:lnTo>
                  <a:lnTo>
                    <a:pt x="1515" y="657"/>
                  </a:lnTo>
                  <a:lnTo>
                    <a:pt x="1515" y="665"/>
                  </a:lnTo>
                  <a:lnTo>
                    <a:pt x="1515" y="669"/>
                  </a:lnTo>
                  <a:lnTo>
                    <a:pt x="1507" y="674"/>
                  </a:lnTo>
                  <a:lnTo>
                    <a:pt x="1502" y="674"/>
                  </a:lnTo>
                  <a:lnTo>
                    <a:pt x="1498" y="678"/>
                  </a:lnTo>
                  <a:lnTo>
                    <a:pt x="1490" y="682"/>
                  </a:lnTo>
                  <a:lnTo>
                    <a:pt x="1469" y="695"/>
                  </a:lnTo>
                  <a:lnTo>
                    <a:pt x="1460" y="699"/>
                  </a:lnTo>
                  <a:lnTo>
                    <a:pt x="1452" y="703"/>
                  </a:lnTo>
                  <a:lnTo>
                    <a:pt x="1447" y="703"/>
                  </a:lnTo>
                  <a:lnTo>
                    <a:pt x="1447" y="707"/>
                  </a:lnTo>
                  <a:lnTo>
                    <a:pt x="1443" y="707"/>
                  </a:lnTo>
                  <a:lnTo>
                    <a:pt x="1439" y="707"/>
                  </a:lnTo>
                  <a:lnTo>
                    <a:pt x="1430" y="707"/>
                  </a:lnTo>
                  <a:lnTo>
                    <a:pt x="1426" y="707"/>
                  </a:lnTo>
                  <a:lnTo>
                    <a:pt x="1409" y="712"/>
                  </a:lnTo>
                  <a:lnTo>
                    <a:pt x="1405" y="712"/>
                  </a:lnTo>
                  <a:lnTo>
                    <a:pt x="1397" y="712"/>
                  </a:lnTo>
                  <a:lnTo>
                    <a:pt x="1388" y="712"/>
                  </a:lnTo>
                  <a:lnTo>
                    <a:pt x="1367" y="720"/>
                  </a:lnTo>
                  <a:lnTo>
                    <a:pt x="1358" y="720"/>
                  </a:lnTo>
                  <a:lnTo>
                    <a:pt x="1354" y="720"/>
                  </a:lnTo>
                  <a:lnTo>
                    <a:pt x="1346" y="724"/>
                  </a:lnTo>
                  <a:lnTo>
                    <a:pt x="1329" y="724"/>
                  </a:lnTo>
                  <a:lnTo>
                    <a:pt x="1325" y="724"/>
                  </a:lnTo>
                  <a:lnTo>
                    <a:pt x="1316" y="729"/>
                  </a:lnTo>
                  <a:lnTo>
                    <a:pt x="1312" y="729"/>
                  </a:lnTo>
                  <a:lnTo>
                    <a:pt x="1308" y="733"/>
                  </a:lnTo>
                  <a:lnTo>
                    <a:pt x="1291" y="741"/>
                  </a:lnTo>
                  <a:lnTo>
                    <a:pt x="1291" y="745"/>
                  </a:lnTo>
                  <a:lnTo>
                    <a:pt x="1287" y="745"/>
                  </a:lnTo>
                  <a:lnTo>
                    <a:pt x="1282" y="750"/>
                  </a:lnTo>
                  <a:lnTo>
                    <a:pt x="1278" y="750"/>
                  </a:lnTo>
                  <a:lnTo>
                    <a:pt x="1270" y="750"/>
                  </a:lnTo>
                  <a:lnTo>
                    <a:pt x="1265" y="754"/>
                  </a:lnTo>
                  <a:lnTo>
                    <a:pt x="1248" y="754"/>
                  </a:lnTo>
                  <a:lnTo>
                    <a:pt x="1236" y="758"/>
                  </a:lnTo>
                  <a:lnTo>
                    <a:pt x="1227" y="758"/>
                  </a:lnTo>
                  <a:lnTo>
                    <a:pt x="1223" y="758"/>
                  </a:lnTo>
                  <a:lnTo>
                    <a:pt x="1215" y="762"/>
                  </a:lnTo>
                  <a:lnTo>
                    <a:pt x="1210" y="762"/>
                  </a:lnTo>
                  <a:lnTo>
                    <a:pt x="1206" y="767"/>
                  </a:lnTo>
                  <a:lnTo>
                    <a:pt x="1202" y="767"/>
                  </a:lnTo>
                  <a:lnTo>
                    <a:pt x="1198" y="771"/>
                  </a:lnTo>
                  <a:lnTo>
                    <a:pt x="1189" y="775"/>
                  </a:lnTo>
                  <a:lnTo>
                    <a:pt x="1176" y="792"/>
                  </a:lnTo>
                  <a:lnTo>
                    <a:pt x="1172" y="796"/>
                  </a:lnTo>
                  <a:lnTo>
                    <a:pt x="1168" y="796"/>
                  </a:lnTo>
                  <a:lnTo>
                    <a:pt x="1164" y="801"/>
                  </a:lnTo>
                  <a:lnTo>
                    <a:pt x="1155" y="805"/>
                  </a:lnTo>
                  <a:lnTo>
                    <a:pt x="1151" y="805"/>
                  </a:lnTo>
                  <a:lnTo>
                    <a:pt x="1147" y="809"/>
                  </a:lnTo>
                  <a:lnTo>
                    <a:pt x="1134" y="813"/>
                  </a:lnTo>
                  <a:lnTo>
                    <a:pt x="1113" y="822"/>
                  </a:lnTo>
                  <a:lnTo>
                    <a:pt x="1100" y="826"/>
                  </a:lnTo>
                  <a:lnTo>
                    <a:pt x="1092" y="826"/>
                  </a:lnTo>
                  <a:lnTo>
                    <a:pt x="1083" y="830"/>
                  </a:lnTo>
                  <a:lnTo>
                    <a:pt x="1071" y="830"/>
                  </a:lnTo>
                  <a:lnTo>
                    <a:pt x="1066" y="834"/>
                  </a:lnTo>
                  <a:lnTo>
                    <a:pt x="1062" y="834"/>
                  </a:lnTo>
                  <a:lnTo>
                    <a:pt x="1054" y="834"/>
                  </a:lnTo>
                  <a:lnTo>
                    <a:pt x="1049" y="839"/>
                  </a:lnTo>
                  <a:lnTo>
                    <a:pt x="1045" y="839"/>
                  </a:lnTo>
                  <a:lnTo>
                    <a:pt x="1041" y="843"/>
                  </a:lnTo>
                  <a:lnTo>
                    <a:pt x="1037" y="843"/>
                  </a:lnTo>
                  <a:lnTo>
                    <a:pt x="1020" y="856"/>
                  </a:lnTo>
                  <a:lnTo>
                    <a:pt x="1016" y="860"/>
                  </a:lnTo>
                  <a:lnTo>
                    <a:pt x="1007" y="864"/>
                  </a:lnTo>
                  <a:lnTo>
                    <a:pt x="1003" y="864"/>
                  </a:lnTo>
                  <a:lnTo>
                    <a:pt x="994" y="868"/>
                  </a:lnTo>
                  <a:lnTo>
                    <a:pt x="986" y="873"/>
                  </a:lnTo>
                  <a:lnTo>
                    <a:pt x="982" y="873"/>
                  </a:lnTo>
                  <a:lnTo>
                    <a:pt x="977" y="873"/>
                  </a:lnTo>
                  <a:lnTo>
                    <a:pt x="969" y="877"/>
                  </a:lnTo>
                  <a:lnTo>
                    <a:pt x="965" y="877"/>
                  </a:lnTo>
                  <a:lnTo>
                    <a:pt x="948" y="877"/>
                  </a:lnTo>
                  <a:lnTo>
                    <a:pt x="939" y="877"/>
                  </a:lnTo>
                  <a:lnTo>
                    <a:pt x="914" y="881"/>
                  </a:lnTo>
                  <a:lnTo>
                    <a:pt x="901" y="881"/>
                  </a:lnTo>
                  <a:lnTo>
                    <a:pt x="889" y="885"/>
                  </a:lnTo>
                  <a:lnTo>
                    <a:pt x="876" y="885"/>
                  </a:lnTo>
                  <a:lnTo>
                    <a:pt x="867" y="885"/>
                  </a:lnTo>
                  <a:lnTo>
                    <a:pt x="855" y="885"/>
                  </a:lnTo>
                  <a:lnTo>
                    <a:pt x="846" y="881"/>
                  </a:lnTo>
                  <a:lnTo>
                    <a:pt x="842" y="881"/>
                  </a:lnTo>
                  <a:lnTo>
                    <a:pt x="838" y="881"/>
                  </a:lnTo>
                  <a:lnTo>
                    <a:pt x="829" y="881"/>
                  </a:lnTo>
                  <a:lnTo>
                    <a:pt x="825" y="881"/>
                  </a:lnTo>
                  <a:lnTo>
                    <a:pt x="821" y="877"/>
                  </a:lnTo>
                  <a:lnTo>
                    <a:pt x="812" y="877"/>
                  </a:lnTo>
                  <a:lnTo>
                    <a:pt x="808" y="881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1"/>
                  </a:lnTo>
                  <a:lnTo>
                    <a:pt x="787" y="885"/>
                  </a:lnTo>
                  <a:lnTo>
                    <a:pt x="778" y="885"/>
                  </a:lnTo>
                  <a:lnTo>
                    <a:pt x="774" y="889"/>
                  </a:lnTo>
                  <a:lnTo>
                    <a:pt x="757" y="898"/>
                  </a:lnTo>
                  <a:lnTo>
                    <a:pt x="753" y="898"/>
                  </a:lnTo>
                  <a:lnTo>
                    <a:pt x="749" y="902"/>
                  </a:lnTo>
                  <a:lnTo>
                    <a:pt x="745" y="902"/>
                  </a:lnTo>
                  <a:lnTo>
                    <a:pt x="740" y="902"/>
                  </a:lnTo>
                  <a:lnTo>
                    <a:pt x="736" y="902"/>
                  </a:lnTo>
                  <a:lnTo>
                    <a:pt x="732" y="902"/>
                  </a:lnTo>
                  <a:lnTo>
                    <a:pt x="728" y="902"/>
                  </a:lnTo>
                  <a:lnTo>
                    <a:pt x="719" y="902"/>
                  </a:lnTo>
                  <a:lnTo>
                    <a:pt x="715" y="902"/>
                  </a:lnTo>
                  <a:lnTo>
                    <a:pt x="707" y="902"/>
                  </a:lnTo>
                  <a:lnTo>
                    <a:pt x="702" y="898"/>
                  </a:lnTo>
                  <a:lnTo>
                    <a:pt x="694" y="898"/>
                  </a:lnTo>
                  <a:lnTo>
                    <a:pt x="673" y="889"/>
                  </a:lnTo>
                  <a:lnTo>
                    <a:pt x="656" y="881"/>
                  </a:lnTo>
                  <a:lnTo>
                    <a:pt x="647" y="881"/>
                  </a:lnTo>
                  <a:lnTo>
                    <a:pt x="613" y="864"/>
                  </a:lnTo>
                  <a:lnTo>
                    <a:pt x="601" y="860"/>
                  </a:lnTo>
                  <a:lnTo>
                    <a:pt x="596" y="856"/>
                  </a:lnTo>
                  <a:lnTo>
                    <a:pt x="588" y="856"/>
                  </a:lnTo>
                  <a:lnTo>
                    <a:pt x="584" y="856"/>
                  </a:lnTo>
                  <a:lnTo>
                    <a:pt x="580" y="856"/>
                  </a:lnTo>
                  <a:lnTo>
                    <a:pt x="575" y="856"/>
                  </a:lnTo>
                  <a:lnTo>
                    <a:pt x="571" y="856"/>
                  </a:lnTo>
                  <a:lnTo>
                    <a:pt x="567" y="856"/>
                  </a:lnTo>
                  <a:lnTo>
                    <a:pt x="563" y="860"/>
                  </a:lnTo>
                  <a:lnTo>
                    <a:pt x="558" y="860"/>
                  </a:lnTo>
                  <a:lnTo>
                    <a:pt x="554" y="864"/>
                  </a:lnTo>
                  <a:lnTo>
                    <a:pt x="550" y="868"/>
                  </a:lnTo>
                  <a:lnTo>
                    <a:pt x="541" y="873"/>
                  </a:lnTo>
                  <a:lnTo>
                    <a:pt x="537" y="877"/>
                  </a:lnTo>
                  <a:lnTo>
                    <a:pt x="533" y="881"/>
                  </a:lnTo>
                  <a:lnTo>
                    <a:pt x="529" y="885"/>
                  </a:lnTo>
                  <a:lnTo>
                    <a:pt x="524" y="885"/>
                  </a:lnTo>
                  <a:lnTo>
                    <a:pt x="516" y="889"/>
                  </a:lnTo>
                  <a:lnTo>
                    <a:pt x="491" y="898"/>
                  </a:lnTo>
                  <a:lnTo>
                    <a:pt x="486" y="902"/>
                  </a:lnTo>
                  <a:lnTo>
                    <a:pt x="478" y="906"/>
                  </a:lnTo>
                  <a:lnTo>
                    <a:pt x="474" y="911"/>
                  </a:lnTo>
                  <a:lnTo>
                    <a:pt x="465" y="915"/>
                  </a:lnTo>
                  <a:lnTo>
                    <a:pt x="461" y="919"/>
                  </a:lnTo>
                  <a:lnTo>
                    <a:pt x="457" y="919"/>
                  </a:lnTo>
                  <a:lnTo>
                    <a:pt x="453" y="928"/>
                  </a:lnTo>
                  <a:lnTo>
                    <a:pt x="427" y="949"/>
                  </a:lnTo>
                  <a:lnTo>
                    <a:pt x="423" y="953"/>
                  </a:lnTo>
                  <a:lnTo>
                    <a:pt x="410" y="966"/>
                  </a:lnTo>
                  <a:lnTo>
                    <a:pt x="406" y="970"/>
                  </a:lnTo>
                  <a:lnTo>
                    <a:pt x="402" y="974"/>
                  </a:lnTo>
                  <a:lnTo>
                    <a:pt x="397" y="978"/>
                  </a:lnTo>
                  <a:lnTo>
                    <a:pt x="385" y="995"/>
                  </a:lnTo>
                  <a:lnTo>
                    <a:pt x="381" y="1000"/>
                  </a:lnTo>
                  <a:lnTo>
                    <a:pt x="376" y="1004"/>
                  </a:lnTo>
                  <a:lnTo>
                    <a:pt x="372" y="1008"/>
                  </a:lnTo>
                  <a:lnTo>
                    <a:pt x="368" y="1008"/>
                  </a:lnTo>
                  <a:lnTo>
                    <a:pt x="364" y="1012"/>
                  </a:lnTo>
                  <a:lnTo>
                    <a:pt x="347" y="1021"/>
                  </a:lnTo>
                  <a:lnTo>
                    <a:pt x="342" y="1021"/>
                  </a:lnTo>
                  <a:lnTo>
                    <a:pt x="334" y="1025"/>
                  </a:lnTo>
                  <a:lnTo>
                    <a:pt x="330" y="1025"/>
                  </a:lnTo>
                  <a:lnTo>
                    <a:pt x="326" y="1029"/>
                  </a:lnTo>
                  <a:lnTo>
                    <a:pt x="321" y="1029"/>
                  </a:lnTo>
                  <a:lnTo>
                    <a:pt x="313" y="1029"/>
                  </a:lnTo>
                  <a:lnTo>
                    <a:pt x="309" y="1029"/>
                  </a:lnTo>
                  <a:lnTo>
                    <a:pt x="304" y="1025"/>
                  </a:lnTo>
                  <a:lnTo>
                    <a:pt x="292" y="1025"/>
                  </a:lnTo>
                  <a:lnTo>
                    <a:pt x="287" y="1025"/>
                  </a:lnTo>
                  <a:lnTo>
                    <a:pt x="283" y="1021"/>
                  </a:lnTo>
                  <a:lnTo>
                    <a:pt x="275" y="1021"/>
                  </a:lnTo>
                  <a:lnTo>
                    <a:pt x="275" y="1016"/>
                  </a:lnTo>
                  <a:lnTo>
                    <a:pt x="266" y="1012"/>
                  </a:lnTo>
                  <a:lnTo>
                    <a:pt x="262" y="1008"/>
                  </a:lnTo>
                  <a:lnTo>
                    <a:pt x="258" y="1004"/>
                  </a:lnTo>
                  <a:lnTo>
                    <a:pt x="241" y="978"/>
                  </a:lnTo>
                  <a:lnTo>
                    <a:pt x="237" y="970"/>
                  </a:lnTo>
                  <a:lnTo>
                    <a:pt x="228" y="961"/>
                  </a:lnTo>
                  <a:lnTo>
                    <a:pt x="224" y="957"/>
                  </a:lnTo>
                  <a:lnTo>
                    <a:pt x="220" y="953"/>
                  </a:lnTo>
                  <a:lnTo>
                    <a:pt x="215" y="949"/>
                  </a:lnTo>
                  <a:lnTo>
                    <a:pt x="207" y="944"/>
                  </a:lnTo>
                  <a:lnTo>
                    <a:pt x="203" y="936"/>
                  </a:lnTo>
                  <a:lnTo>
                    <a:pt x="186" y="923"/>
                  </a:lnTo>
                  <a:lnTo>
                    <a:pt x="182" y="919"/>
                  </a:lnTo>
                  <a:lnTo>
                    <a:pt x="177" y="919"/>
                  </a:lnTo>
                  <a:lnTo>
                    <a:pt x="169" y="911"/>
                  </a:lnTo>
                  <a:lnTo>
                    <a:pt x="160" y="902"/>
                  </a:lnTo>
                  <a:lnTo>
                    <a:pt x="156" y="898"/>
                  </a:lnTo>
                  <a:lnTo>
                    <a:pt x="152" y="894"/>
                  </a:lnTo>
                  <a:lnTo>
                    <a:pt x="148" y="889"/>
                  </a:lnTo>
                  <a:lnTo>
                    <a:pt x="143" y="881"/>
                  </a:lnTo>
                  <a:lnTo>
                    <a:pt x="135" y="868"/>
                  </a:lnTo>
                  <a:lnTo>
                    <a:pt x="118" y="847"/>
                  </a:lnTo>
                  <a:lnTo>
                    <a:pt x="110" y="834"/>
                  </a:lnTo>
                  <a:lnTo>
                    <a:pt x="101" y="826"/>
                  </a:lnTo>
                  <a:lnTo>
                    <a:pt x="97" y="822"/>
                  </a:lnTo>
                  <a:lnTo>
                    <a:pt x="93" y="813"/>
                  </a:lnTo>
                  <a:lnTo>
                    <a:pt x="88" y="809"/>
                  </a:lnTo>
                  <a:lnTo>
                    <a:pt x="84" y="805"/>
                  </a:lnTo>
                  <a:lnTo>
                    <a:pt x="80" y="801"/>
                  </a:lnTo>
                  <a:lnTo>
                    <a:pt x="72" y="796"/>
                  </a:lnTo>
                  <a:lnTo>
                    <a:pt x="67" y="796"/>
                  </a:lnTo>
                  <a:lnTo>
                    <a:pt x="63" y="796"/>
                  </a:lnTo>
                  <a:lnTo>
                    <a:pt x="59" y="796"/>
                  </a:lnTo>
                  <a:lnTo>
                    <a:pt x="50" y="796"/>
                  </a:lnTo>
                  <a:lnTo>
                    <a:pt x="50" y="801"/>
                  </a:lnTo>
                  <a:lnTo>
                    <a:pt x="46" y="801"/>
                  </a:lnTo>
                  <a:lnTo>
                    <a:pt x="42" y="805"/>
                  </a:lnTo>
                  <a:lnTo>
                    <a:pt x="33" y="813"/>
                  </a:lnTo>
                  <a:lnTo>
                    <a:pt x="29" y="817"/>
                  </a:lnTo>
                  <a:lnTo>
                    <a:pt x="25" y="817"/>
                  </a:lnTo>
                  <a:lnTo>
                    <a:pt x="21" y="822"/>
                  </a:lnTo>
                  <a:lnTo>
                    <a:pt x="16" y="822"/>
                  </a:lnTo>
                  <a:lnTo>
                    <a:pt x="12" y="817"/>
                  </a:lnTo>
                  <a:lnTo>
                    <a:pt x="12" y="809"/>
                  </a:lnTo>
                  <a:lnTo>
                    <a:pt x="8" y="792"/>
                  </a:lnTo>
                  <a:lnTo>
                    <a:pt x="8" y="784"/>
                  </a:lnTo>
                  <a:lnTo>
                    <a:pt x="4" y="775"/>
                  </a:lnTo>
                  <a:lnTo>
                    <a:pt x="4" y="771"/>
                  </a:lnTo>
                  <a:lnTo>
                    <a:pt x="0" y="767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2" name="Freeform 58"/>
            <p:cNvSpPr>
              <a:spLocks noEditPoints="1"/>
            </p:cNvSpPr>
            <p:nvPr/>
          </p:nvSpPr>
          <p:spPr bwMode="auto">
            <a:xfrm>
              <a:off x="1070201" y="3330073"/>
              <a:ext cx="474131" cy="758329"/>
            </a:xfrm>
            <a:custGeom>
              <a:avLst/>
              <a:gdLst>
                <a:gd name="T0" fmla="*/ 89 w 1495"/>
                <a:gd name="T1" fmla="*/ 1520 h 2392"/>
                <a:gd name="T2" fmla="*/ 166 w 1495"/>
                <a:gd name="T3" fmla="*/ 1351 h 2392"/>
                <a:gd name="T4" fmla="*/ 98 w 1495"/>
                <a:gd name="T5" fmla="*/ 1220 h 2392"/>
                <a:gd name="T6" fmla="*/ 55 w 1495"/>
                <a:gd name="T7" fmla="*/ 1101 h 2392"/>
                <a:gd name="T8" fmla="*/ 170 w 1495"/>
                <a:gd name="T9" fmla="*/ 987 h 2392"/>
                <a:gd name="T10" fmla="*/ 221 w 1495"/>
                <a:gd name="T11" fmla="*/ 796 h 2392"/>
                <a:gd name="T12" fmla="*/ 191 w 1495"/>
                <a:gd name="T13" fmla="*/ 661 h 2392"/>
                <a:gd name="T14" fmla="*/ 106 w 1495"/>
                <a:gd name="T15" fmla="*/ 521 h 2392"/>
                <a:gd name="T16" fmla="*/ 153 w 1495"/>
                <a:gd name="T17" fmla="*/ 470 h 2392"/>
                <a:gd name="T18" fmla="*/ 271 w 1495"/>
                <a:gd name="T19" fmla="*/ 407 h 2392"/>
                <a:gd name="T20" fmla="*/ 246 w 1495"/>
                <a:gd name="T21" fmla="*/ 309 h 2392"/>
                <a:gd name="T22" fmla="*/ 208 w 1495"/>
                <a:gd name="T23" fmla="*/ 199 h 2392"/>
                <a:gd name="T24" fmla="*/ 398 w 1495"/>
                <a:gd name="T25" fmla="*/ 132 h 2392"/>
                <a:gd name="T26" fmla="*/ 602 w 1495"/>
                <a:gd name="T27" fmla="*/ 68 h 2392"/>
                <a:gd name="T28" fmla="*/ 775 w 1495"/>
                <a:gd name="T29" fmla="*/ 0 h 2392"/>
                <a:gd name="T30" fmla="*/ 894 w 1495"/>
                <a:gd name="T31" fmla="*/ 9 h 2392"/>
                <a:gd name="T32" fmla="*/ 1190 w 1495"/>
                <a:gd name="T33" fmla="*/ 153 h 2392"/>
                <a:gd name="T34" fmla="*/ 1245 w 1495"/>
                <a:gd name="T35" fmla="*/ 259 h 2392"/>
                <a:gd name="T36" fmla="*/ 1351 w 1495"/>
                <a:gd name="T37" fmla="*/ 267 h 2392"/>
                <a:gd name="T38" fmla="*/ 1440 w 1495"/>
                <a:gd name="T39" fmla="*/ 360 h 2392"/>
                <a:gd name="T40" fmla="*/ 1491 w 1495"/>
                <a:gd name="T41" fmla="*/ 449 h 2392"/>
                <a:gd name="T42" fmla="*/ 1482 w 1495"/>
                <a:gd name="T43" fmla="*/ 534 h 2392"/>
                <a:gd name="T44" fmla="*/ 1368 w 1495"/>
                <a:gd name="T45" fmla="*/ 525 h 2392"/>
                <a:gd name="T46" fmla="*/ 1296 w 1495"/>
                <a:gd name="T47" fmla="*/ 568 h 2392"/>
                <a:gd name="T48" fmla="*/ 1372 w 1495"/>
                <a:gd name="T49" fmla="*/ 678 h 2392"/>
                <a:gd name="T50" fmla="*/ 1406 w 1495"/>
                <a:gd name="T51" fmla="*/ 813 h 2392"/>
                <a:gd name="T52" fmla="*/ 1410 w 1495"/>
                <a:gd name="T53" fmla="*/ 1012 h 2392"/>
                <a:gd name="T54" fmla="*/ 1304 w 1495"/>
                <a:gd name="T55" fmla="*/ 1038 h 2392"/>
                <a:gd name="T56" fmla="*/ 1287 w 1495"/>
                <a:gd name="T57" fmla="*/ 1160 h 2392"/>
                <a:gd name="T58" fmla="*/ 1330 w 1495"/>
                <a:gd name="T59" fmla="*/ 1292 h 2392"/>
                <a:gd name="T60" fmla="*/ 1266 w 1495"/>
                <a:gd name="T61" fmla="*/ 1326 h 2392"/>
                <a:gd name="T62" fmla="*/ 1296 w 1495"/>
                <a:gd name="T63" fmla="*/ 1414 h 2392"/>
                <a:gd name="T64" fmla="*/ 1198 w 1495"/>
                <a:gd name="T65" fmla="*/ 1550 h 2392"/>
                <a:gd name="T66" fmla="*/ 1266 w 1495"/>
                <a:gd name="T67" fmla="*/ 1567 h 2392"/>
                <a:gd name="T68" fmla="*/ 1275 w 1495"/>
                <a:gd name="T69" fmla="*/ 1664 h 2392"/>
                <a:gd name="T70" fmla="*/ 1173 w 1495"/>
                <a:gd name="T71" fmla="*/ 1753 h 2392"/>
                <a:gd name="T72" fmla="*/ 1186 w 1495"/>
                <a:gd name="T73" fmla="*/ 1711 h 2392"/>
                <a:gd name="T74" fmla="*/ 1122 w 1495"/>
                <a:gd name="T75" fmla="*/ 1635 h 2392"/>
                <a:gd name="T76" fmla="*/ 1008 w 1495"/>
                <a:gd name="T77" fmla="*/ 1626 h 2392"/>
                <a:gd name="T78" fmla="*/ 911 w 1495"/>
                <a:gd name="T79" fmla="*/ 1656 h 2392"/>
                <a:gd name="T80" fmla="*/ 809 w 1495"/>
                <a:gd name="T81" fmla="*/ 1740 h 2392"/>
                <a:gd name="T82" fmla="*/ 817 w 1495"/>
                <a:gd name="T83" fmla="*/ 1884 h 2392"/>
                <a:gd name="T84" fmla="*/ 813 w 1495"/>
                <a:gd name="T85" fmla="*/ 1994 h 2392"/>
                <a:gd name="T86" fmla="*/ 741 w 1495"/>
                <a:gd name="T87" fmla="*/ 2062 h 2392"/>
                <a:gd name="T88" fmla="*/ 754 w 1495"/>
                <a:gd name="T89" fmla="*/ 2151 h 2392"/>
                <a:gd name="T90" fmla="*/ 720 w 1495"/>
                <a:gd name="T91" fmla="*/ 2232 h 2392"/>
                <a:gd name="T92" fmla="*/ 775 w 1495"/>
                <a:gd name="T93" fmla="*/ 2346 h 2392"/>
                <a:gd name="T94" fmla="*/ 695 w 1495"/>
                <a:gd name="T95" fmla="*/ 2384 h 2392"/>
                <a:gd name="T96" fmla="*/ 623 w 1495"/>
                <a:gd name="T97" fmla="*/ 2295 h 2392"/>
                <a:gd name="T98" fmla="*/ 547 w 1495"/>
                <a:gd name="T99" fmla="*/ 2325 h 2392"/>
                <a:gd name="T100" fmla="*/ 466 w 1495"/>
                <a:gd name="T101" fmla="*/ 2388 h 2392"/>
                <a:gd name="T102" fmla="*/ 386 w 1495"/>
                <a:gd name="T103" fmla="*/ 2244 h 2392"/>
                <a:gd name="T104" fmla="*/ 242 w 1495"/>
                <a:gd name="T105" fmla="*/ 2138 h 2392"/>
                <a:gd name="T106" fmla="*/ 98 w 1495"/>
                <a:gd name="T107" fmla="*/ 2075 h 2392"/>
                <a:gd name="T108" fmla="*/ 17 w 1495"/>
                <a:gd name="T109" fmla="*/ 1935 h 2392"/>
                <a:gd name="T110" fmla="*/ 26 w 1495"/>
                <a:gd name="T111" fmla="*/ 1808 h 2392"/>
                <a:gd name="T112" fmla="*/ 614 w 1495"/>
                <a:gd name="T113" fmla="*/ 1152 h 2392"/>
                <a:gd name="T114" fmla="*/ 712 w 1495"/>
                <a:gd name="T115" fmla="*/ 1207 h 2392"/>
                <a:gd name="T116" fmla="*/ 809 w 1495"/>
                <a:gd name="T117" fmla="*/ 1266 h 2392"/>
                <a:gd name="T118" fmla="*/ 898 w 1495"/>
                <a:gd name="T119" fmla="*/ 1173 h 2392"/>
                <a:gd name="T120" fmla="*/ 826 w 1495"/>
                <a:gd name="T121" fmla="*/ 1067 h 2392"/>
                <a:gd name="T122" fmla="*/ 750 w 1495"/>
                <a:gd name="T123" fmla="*/ 1016 h 2392"/>
                <a:gd name="T124" fmla="*/ 657 w 1495"/>
                <a:gd name="T125" fmla="*/ 1072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392">
                  <a:moveTo>
                    <a:pt x="0" y="1660"/>
                  </a:moveTo>
                  <a:lnTo>
                    <a:pt x="0" y="1656"/>
                  </a:lnTo>
                  <a:lnTo>
                    <a:pt x="0" y="1652"/>
                  </a:lnTo>
                  <a:lnTo>
                    <a:pt x="5" y="1643"/>
                  </a:lnTo>
                  <a:lnTo>
                    <a:pt x="5" y="1635"/>
                  </a:lnTo>
                  <a:lnTo>
                    <a:pt x="9" y="1626"/>
                  </a:lnTo>
                  <a:lnTo>
                    <a:pt x="13" y="1618"/>
                  </a:lnTo>
                  <a:lnTo>
                    <a:pt x="17" y="1613"/>
                  </a:lnTo>
                  <a:lnTo>
                    <a:pt x="22" y="1605"/>
                  </a:lnTo>
                  <a:lnTo>
                    <a:pt x="26" y="1597"/>
                  </a:lnTo>
                  <a:lnTo>
                    <a:pt x="30" y="1588"/>
                  </a:lnTo>
                  <a:lnTo>
                    <a:pt x="39" y="1580"/>
                  </a:lnTo>
                  <a:lnTo>
                    <a:pt x="43" y="1575"/>
                  </a:lnTo>
                  <a:lnTo>
                    <a:pt x="51" y="1563"/>
                  </a:lnTo>
                  <a:lnTo>
                    <a:pt x="77" y="1537"/>
                  </a:lnTo>
                  <a:lnTo>
                    <a:pt x="85" y="1525"/>
                  </a:lnTo>
                  <a:lnTo>
                    <a:pt x="89" y="1520"/>
                  </a:lnTo>
                  <a:lnTo>
                    <a:pt x="98" y="1512"/>
                  </a:lnTo>
                  <a:lnTo>
                    <a:pt x="106" y="1499"/>
                  </a:lnTo>
                  <a:lnTo>
                    <a:pt x="115" y="1491"/>
                  </a:lnTo>
                  <a:lnTo>
                    <a:pt x="140" y="1453"/>
                  </a:lnTo>
                  <a:lnTo>
                    <a:pt x="144" y="1440"/>
                  </a:lnTo>
                  <a:lnTo>
                    <a:pt x="149" y="1436"/>
                  </a:lnTo>
                  <a:lnTo>
                    <a:pt x="153" y="1427"/>
                  </a:lnTo>
                  <a:lnTo>
                    <a:pt x="157" y="1423"/>
                  </a:lnTo>
                  <a:lnTo>
                    <a:pt x="157" y="1414"/>
                  </a:lnTo>
                  <a:lnTo>
                    <a:pt x="161" y="1406"/>
                  </a:lnTo>
                  <a:lnTo>
                    <a:pt x="161" y="1398"/>
                  </a:lnTo>
                  <a:lnTo>
                    <a:pt x="166" y="1389"/>
                  </a:lnTo>
                  <a:lnTo>
                    <a:pt x="166" y="1381"/>
                  </a:lnTo>
                  <a:lnTo>
                    <a:pt x="166" y="1376"/>
                  </a:lnTo>
                  <a:lnTo>
                    <a:pt x="166" y="1368"/>
                  </a:lnTo>
                  <a:lnTo>
                    <a:pt x="166" y="1359"/>
                  </a:lnTo>
                  <a:lnTo>
                    <a:pt x="166" y="1351"/>
                  </a:lnTo>
                  <a:lnTo>
                    <a:pt x="166" y="1342"/>
                  </a:lnTo>
                  <a:lnTo>
                    <a:pt x="161" y="1334"/>
                  </a:lnTo>
                  <a:lnTo>
                    <a:pt x="161" y="1330"/>
                  </a:lnTo>
                  <a:lnTo>
                    <a:pt x="161" y="1321"/>
                  </a:lnTo>
                  <a:lnTo>
                    <a:pt x="157" y="1313"/>
                  </a:lnTo>
                  <a:lnTo>
                    <a:pt x="153" y="1304"/>
                  </a:lnTo>
                  <a:lnTo>
                    <a:pt x="153" y="1300"/>
                  </a:lnTo>
                  <a:lnTo>
                    <a:pt x="149" y="1292"/>
                  </a:lnTo>
                  <a:lnTo>
                    <a:pt x="144" y="1283"/>
                  </a:lnTo>
                  <a:lnTo>
                    <a:pt x="140" y="1275"/>
                  </a:lnTo>
                  <a:lnTo>
                    <a:pt x="136" y="1271"/>
                  </a:lnTo>
                  <a:lnTo>
                    <a:pt x="132" y="1262"/>
                  </a:lnTo>
                  <a:lnTo>
                    <a:pt x="127" y="1258"/>
                  </a:lnTo>
                  <a:lnTo>
                    <a:pt x="123" y="1249"/>
                  </a:lnTo>
                  <a:lnTo>
                    <a:pt x="115" y="1241"/>
                  </a:lnTo>
                  <a:lnTo>
                    <a:pt x="106" y="1232"/>
                  </a:lnTo>
                  <a:lnTo>
                    <a:pt x="98" y="1220"/>
                  </a:lnTo>
                  <a:lnTo>
                    <a:pt x="81" y="1203"/>
                  </a:lnTo>
                  <a:lnTo>
                    <a:pt x="72" y="1194"/>
                  </a:lnTo>
                  <a:lnTo>
                    <a:pt x="68" y="1186"/>
                  </a:lnTo>
                  <a:lnTo>
                    <a:pt x="60" y="1182"/>
                  </a:lnTo>
                  <a:lnTo>
                    <a:pt x="60" y="1177"/>
                  </a:lnTo>
                  <a:lnTo>
                    <a:pt x="55" y="1169"/>
                  </a:lnTo>
                  <a:lnTo>
                    <a:pt x="51" y="1165"/>
                  </a:lnTo>
                  <a:lnTo>
                    <a:pt x="51" y="1156"/>
                  </a:lnTo>
                  <a:lnTo>
                    <a:pt x="47" y="1152"/>
                  </a:lnTo>
                  <a:lnTo>
                    <a:pt x="47" y="1144"/>
                  </a:lnTo>
                  <a:lnTo>
                    <a:pt x="47" y="1135"/>
                  </a:lnTo>
                  <a:lnTo>
                    <a:pt x="47" y="1127"/>
                  </a:lnTo>
                  <a:lnTo>
                    <a:pt x="47" y="1122"/>
                  </a:lnTo>
                  <a:lnTo>
                    <a:pt x="51" y="1118"/>
                  </a:lnTo>
                  <a:lnTo>
                    <a:pt x="51" y="1110"/>
                  </a:lnTo>
                  <a:lnTo>
                    <a:pt x="55" y="1105"/>
                  </a:lnTo>
                  <a:lnTo>
                    <a:pt x="55" y="1101"/>
                  </a:lnTo>
                  <a:lnTo>
                    <a:pt x="60" y="1093"/>
                  </a:lnTo>
                  <a:lnTo>
                    <a:pt x="64" y="1088"/>
                  </a:lnTo>
                  <a:lnTo>
                    <a:pt x="68" y="1080"/>
                  </a:lnTo>
                  <a:lnTo>
                    <a:pt x="77" y="1076"/>
                  </a:lnTo>
                  <a:lnTo>
                    <a:pt x="81" y="1072"/>
                  </a:lnTo>
                  <a:lnTo>
                    <a:pt x="85" y="1067"/>
                  </a:lnTo>
                  <a:lnTo>
                    <a:pt x="94" y="1063"/>
                  </a:lnTo>
                  <a:lnTo>
                    <a:pt x="119" y="1042"/>
                  </a:lnTo>
                  <a:lnTo>
                    <a:pt x="132" y="1033"/>
                  </a:lnTo>
                  <a:lnTo>
                    <a:pt x="136" y="1029"/>
                  </a:lnTo>
                  <a:lnTo>
                    <a:pt x="140" y="1025"/>
                  </a:lnTo>
                  <a:lnTo>
                    <a:pt x="144" y="1016"/>
                  </a:lnTo>
                  <a:lnTo>
                    <a:pt x="149" y="1012"/>
                  </a:lnTo>
                  <a:lnTo>
                    <a:pt x="157" y="1008"/>
                  </a:lnTo>
                  <a:lnTo>
                    <a:pt x="161" y="1000"/>
                  </a:lnTo>
                  <a:lnTo>
                    <a:pt x="166" y="995"/>
                  </a:lnTo>
                  <a:lnTo>
                    <a:pt x="170" y="987"/>
                  </a:lnTo>
                  <a:lnTo>
                    <a:pt x="174" y="978"/>
                  </a:lnTo>
                  <a:lnTo>
                    <a:pt x="178" y="974"/>
                  </a:lnTo>
                  <a:lnTo>
                    <a:pt x="182" y="970"/>
                  </a:lnTo>
                  <a:lnTo>
                    <a:pt x="182" y="961"/>
                  </a:lnTo>
                  <a:lnTo>
                    <a:pt x="187" y="957"/>
                  </a:lnTo>
                  <a:lnTo>
                    <a:pt x="191" y="949"/>
                  </a:lnTo>
                  <a:lnTo>
                    <a:pt x="191" y="945"/>
                  </a:lnTo>
                  <a:lnTo>
                    <a:pt x="195" y="932"/>
                  </a:lnTo>
                  <a:lnTo>
                    <a:pt x="199" y="923"/>
                  </a:lnTo>
                  <a:lnTo>
                    <a:pt x="204" y="911"/>
                  </a:lnTo>
                  <a:lnTo>
                    <a:pt x="204" y="898"/>
                  </a:lnTo>
                  <a:lnTo>
                    <a:pt x="208" y="889"/>
                  </a:lnTo>
                  <a:lnTo>
                    <a:pt x="208" y="873"/>
                  </a:lnTo>
                  <a:lnTo>
                    <a:pt x="212" y="860"/>
                  </a:lnTo>
                  <a:lnTo>
                    <a:pt x="212" y="847"/>
                  </a:lnTo>
                  <a:lnTo>
                    <a:pt x="216" y="809"/>
                  </a:lnTo>
                  <a:lnTo>
                    <a:pt x="221" y="796"/>
                  </a:lnTo>
                  <a:lnTo>
                    <a:pt x="221" y="788"/>
                  </a:lnTo>
                  <a:lnTo>
                    <a:pt x="225" y="779"/>
                  </a:lnTo>
                  <a:lnTo>
                    <a:pt x="225" y="771"/>
                  </a:lnTo>
                  <a:lnTo>
                    <a:pt x="229" y="758"/>
                  </a:lnTo>
                  <a:lnTo>
                    <a:pt x="229" y="750"/>
                  </a:lnTo>
                  <a:lnTo>
                    <a:pt x="233" y="741"/>
                  </a:lnTo>
                  <a:lnTo>
                    <a:pt x="233" y="737"/>
                  </a:lnTo>
                  <a:lnTo>
                    <a:pt x="233" y="733"/>
                  </a:lnTo>
                  <a:lnTo>
                    <a:pt x="233" y="724"/>
                  </a:lnTo>
                  <a:lnTo>
                    <a:pt x="233" y="720"/>
                  </a:lnTo>
                  <a:lnTo>
                    <a:pt x="229" y="712"/>
                  </a:lnTo>
                  <a:lnTo>
                    <a:pt x="225" y="707"/>
                  </a:lnTo>
                  <a:lnTo>
                    <a:pt x="225" y="699"/>
                  </a:lnTo>
                  <a:lnTo>
                    <a:pt x="221" y="695"/>
                  </a:lnTo>
                  <a:lnTo>
                    <a:pt x="216" y="690"/>
                  </a:lnTo>
                  <a:lnTo>
                    <a:pt x="208" y="678"/>
                  </a:lnTo>
                  <a:lnTo>
                    <a:pt x="191" y="661"/>
                  </a:lnTo>
                  <a:lnTo>
                    <a:pt x="187" y="657"/>
                  </a:lnTo>
                  <a:lnTo>
                    <a:pt x="182" y="648"/>
                  </a:lnTo>
                  <a:lnTo>
                    <a:pt x="178" y="644"/>
                  </a:lnTo>
                  <a:lnTo>
                    <a:pt x="174" y="635"/>
                  </a:lnTo>
                  <a:lnTo>
                    <a:pt x="170" y="631"/>
                  </a:lnTo>
                  <a:lnTo>
                    <a:pt x="166" y="623"/>
                  </a:lnTo>
                  <a:lnTo>
                    <a:pt x="166" y="619"/>
                  </a:lnTo>
                  <a:lnTo>
                    <a:pt x="153" y="589"/>
                  </a:lnTo>
                  <a:lnTo>
                    <a:pt x="149" y="580"/>
                  </a:lnTo>
                  <a:lnTo>
                    <a:pt x="144" y="572"/>
                  </a:lnTo>
                  <a:lnTo>
                    <a:pt x="140" y="563"/>
                  </a:lnTo>
                  <a:lnTo>
                    <a:pt x="136" y="559"/>
                  </a:lnTo>
                  <a:lnTo>
                    <a:pt x="132" y="551"/>
                  </a:lnTo>
                  <a:lnTo>
                    <a:pt x="123" y="542"/>
                  </a:lnTo>
                  <a:lnTo>
                    <a:pt x="119" y="534"/>
                  </a:lnTo>
                  <a:lnTo>
                    <a:pt x="110" y="525"/>
                  </a:lnTo>
                  <a:lnTo>
                    <a:pt x="106" y="521"/>
                  </a:lnTo>
                  <a:lnTo>
                    <a:pt x="98" y="513"/>
                  </a:lnTo>
                  <a:lnTo>
                    <a:pt x="94" y="513"/>
                  </a:lnTo>
                  <a:lnTo>
                    <a:pt x="94" y="508"/>
                  </a:lnTo>
                  <a:lnTo>
                    <a:pt x="98" y="504"/>
                  </a:lnTo>
                  <a:lnTo>
                    <a:pt x="98" y="500"/>
                  </a:lnTo>
                  <a:lnTo>
                    <a:pt x="102" y="500"/>
                  </a:lnTo>
                  <a:lnTo>
                    <a:pt x="106" y="496"/>
                  </a:lnTo>
                  <a:lnTo>
                    <a:pt x="106" y="492"/>
                  </a:lnTo>
                  <a:lnTo>
                    <a:pt x="115" y="487"/>
                  </a:lnTo>
                  <a:lnTo>
                    <a:pt x="119" y="483"/>
                  </a:lnTo>
                  <a:lnTo>
                    <a:pt x="123" y="479"/>
                  </a:lnTo>
                  <a:lnTo>
                    <a:pt x="127" y="475"/>
                  </a:lnTo>
                  <a:lnTo>
                    <a:pt x="136" y="470"/>
                  </a:lnTo>
                  <a:lnTo>
                    <a:pt x="140" y="470"/>
                  </a:lnTo>
                  <a:lnTo>
                    <a:pt x="144" y="470"/>
                  </a:lnTo>
                  <a:lnTo>
                    <a:pt x="149" y="470"/>
                  </a:lnTo>
                  <a:lnTo>
                    <a:pt x="153" y="470"/>
                  </a:lnTo>
                  <a:lnTo>
                    <a:pt x="161" y="475"/>
                  </a:lnTo>
                  <a:lnTo>
                    <a:pt x="166" y="479"/>
                  </a:lnTo>
                  <a:lnTo>
                    <a:pt x="170" y="479"/>
                  </a:lnTo>
                  <a:lnTo>
                    <a:pt x="178" y="479"/>
                  </a:lnTo>
                  <a:lnTo>
                    <a:pt x="182" y="479"/>
                  </a:lnTo>
                  <a:lnTo>
                    <a:pt x="187" y="475"/>
                  </a:lnTo>
                  <a:lnTo>
                    <a:pt x="191" y="470"/>
                  </a:lnTo>
                  <a:lnTo>
                    <a:pt x="199" y="466"/>
                  </a:lnTo>
                  <a:lnTo>
                    <a:pt x="204" y="462"/>
                  </a:lnTo>
                  <a:lnTo>
                    <a:pt x="208" y="462"/>
                  </a:lnTo>
                  <a:lnTo>
                    <a:pt x="233" y="441"/>
                  </a:lnTo>
                  <a:lnTo>
                    <a:pt x="237" y="436"/>
                  </a:lnTo>
                  <a:lnTo>
                    <a:pt x="246" y="428"/>
                  </a:lnTo>
                  <a:lnTo>
                    <a:pt x="254" y="424"/>
                  </a:lnTo>
                  <a:lnTo>
                    <a:pt x="259" y="415"/>
                  </a:lnTo>
                  <a:lnTo>
                    <a:pt x="267" y="411"/>
                  </a:lnTo>
                  <a:lnTo>
                    <a:pt x="271" y="407"/>
                  </a:lnTo>
                  <a:lnTo>
                    <a:pt x="271" y="403"/>
                  </a:lnTo>
                  <a:lnTo>
                    <a:pt x="276" y="398"/>
                  </a:lnTo>
                  <a:lnTo>
                    <a:pt x="276" y="394"/>
                  </a:lnTo>
                  <a:lnTo>
                    <a:pt x="276" y="386"/>
                  </a:lnTo>
                  <a:lnTo>
                    <a:pt x="276" y="381"/>
                  </a:lnTo>
                  <a:lnTo>
                    <a:pt x="276" y="373"/>
                  </a:lnTo>
                  <a:lnTo>
                    <a:pt x="271" y="360"/>
                  </a:lnTo>
                  <a:lnTo>
                    <a:pt x="271" y="356"/>
                  </a:lnTo>
                  <a:lnTo>
                    <a:pt x="271" y="348"/>
                  </a:lnTo>
                  <a:lnTo>
                    <a:pt x="271" y="335"/>
                  </a:lnTo>
                  <a:lnTo>
                    <a:pt x="267" y="331"/>
                  </a:lnTo>
                  <a:lnTo>
                    <a:pt x="267" y="326"/>
                  </a:lnTo>
                  <a:lnTo>
                    <a:pt x="267" y="322"/>
                  </a:lnTo>
                  <a:lnTo>
                    <a:pt x="263" y="318"/>
                  </a:lnTo>
                  <a:lnTo>
                    <a:pt x="259" y="314"/>
                  </a:lnTo>
                  <a:lnTo>
                    <a:pt x="254" y="314"/>
                  </a:lnTo>
                  <a:lnTo>
                    <a:pt x="246" y="309"/>
                  </a:lnTo>
                  <a:lnTo>
                    <a:pt x="242" y="305"/>
                  </a:lnTo>
                  <a:lnTo>
                    <a:pt x="237" y="305"/>
                  </a:lnTo>
                  <a:lnTo>
                    <a:pt x="233" y="301"/>
                  </a:lnTo>
                  <a:lnTo>
                    <a:pt x="229" y="297"/>
                  </a:lnTo>
                  <a:lnTo>
                    <a:pt x="229" y="293"/>
                  </a:lnTo>
                  <a:lnTo>
                    <a:pt x="221" y="276"/>
                  </a:lnTo>
                  <a:lnTo>
                    <a:pt x="212" y="267"/>
                  </a:lnTo>
                  <a:lnTo>
                    <a:pt x="208" y="254"/>
                  </a:lnTo>
                  <a:lnTo>
                    <a:pt x="208" y="246"/>
                  </a:lnTo>
                  <a:lnTo>
                    <a:pt x="204" y="242"/>
                  </a:lnTo>
                  <a:lnTo>
                    <a:pt x="204" y="233"/>
                  </a:lnTo>
                  <a:lnTo>
                    <a:pt x="204" y="229"/>
                  </a:lnTo>
                  <a:lnTo>
                    <a:pt x="204" y="225"/>
                  </a:lnTo>
                  <a:lnTo>
                    <a:pt x="204" y="221"/>
                  </a:lnTo>
                  <a:lnTo>
                    <a:pt x="208" y="208"/>
                  </a:lnTo>
                  <a:lnTo>
                    <a:pt x="208" y="204"/>
                  </a:lnTo>
                  <a:lnTo>
                    <a:pt x="208" y="199"/>
                  </a:lnTo>
                  <a:lnTo>
                    <a:pt x="208" y="191"/>
                  </a:lnTo>
                  <a:lnTo>
                    <a:pt x="208" y="187"/>
                  </a:lnTo>
                  <a:lnTo>
                    <a:pt x="208" y="182"/>
                  </a:lnTo>
                  <a:lnTo>
                    <a:pt x="204" y="182"/>
                  </a:lnTo>
                  <a:lnTo>
                    <a:pt x="216" y="174"/>
                  </a:lnTo>
                  <a:lnTo>
                    <a:pt x="229" y="170"/>
                  </a:lnTo>
                  <a:lnTo>
                    <a:pt x="242" y="166"/>
                  </a:lnTo>
                  <a:lnTo>
                    <a:pt x="254" y="161"/>
                  </a:lnTo>
                  <a:lnTo>
                    <a:pt x="276" y="157"/>
                  </a:lnTo>
                  <a:lnTo>
                    <a:pt x="318" y="144"/>
                  </a:lnTo>
                  <a:lnTo>
                    <a:pt x="322" y="144"/>
                  </a:lnTo>
                  <a:lnTo>
                    <a:pt x="326" y="140"/>
                  </a:lnTo>
                  <a:lnTo>
                    <a:pt x="335" y="140"/>
                  </a:lnTo>
                  <a:lnTo>
                    <a:pt x="352" y="136"/>
                  </a:lnTo>
                  <a:lnTo>
                    <a:pt x="369" y="136"/>
                  </a:lnTo>
                  <a:lnTo>
                    <a:pt x="377" y="132"/>
                  </a:lnTo>
                  <a:lnTo>
                    <a:pt x="398" y="132"/>
                  </a:lnTo>
                  <a:lnTo>
                    <a:pt x="403" y="132"/>
                  </a:lnTo>
                  <a:lnTo>
                    <a:pt x="415" y="127"/>
                  </a:lnTo>
                  <a:lnTo>
                    <a:pt x="458" y="119"/>
                  </a:lnTo>
                  <a:lnTo>
                    <a:pt x="475" y="115"/>
                  </a:lnTo>
                  <a:lnTo>
                    <a:pt x="479" y="115"/>
                  </a:lnTo>
                  <a:lnTo>
                    <a:pt x="487" y="110"/>
                  </a:lnTo>
                  <a:lnTo>
                    <a:pt x="496" y="110"/>
                  </a:lnTo>
                  <a:lnTo>
                    <a:pt x="504" y="106"/>
                  </a:lnTo>
                  <a:lnTo>
                    <a:pt x="517" y="102"/>
                  </a:lnTo>
                  <a:lnTo>
                    <a:pt x="530" y="98"/>
                  </a:lnTo>
                  <a:lnTo>
                    <a:pt x="534" y="94"/>
                  </a:lnTo>
                  <a:lnTo>
                    <a:pt x="555" y="85"/>
                  </a:lnTo>
                  <a:lnTo>
                    <a:pt x="568" y="81"/>
                  </a:lnTo>
                  <a:lnTo>
                    <a:pt x="580" y="77"/>
                  </a:lnTo>
                  <a:lnTo>
                    <a:pt x="589" y="72"/>
                  </a:lnTo>
                  <a:lnTo>
                    <a:pt x="593" y="68"/>
                  </a:lnTo>
                  <a:lnTo>
                    <a:pt x="602" y="68"/>
                  </a:lnTo>
                  <a:lnTo>
                    <a:pt x="610" y="68"/>
                  </a:lnTo>
                  <a:lnTo>
                    <a:pt x="619" y="64"/>
                  </a:lnTo>
                  <a:lnTo>
                    <a:pt x="644" y="60"/>
                  </a:lnTo>
                  <a:lnTo>
                    <a:pt x="661" y="60"/>
                  </a:lnTo>
                  <a:lnTo>
                    <a:pt x="669" y="55"/>
                  </a:lnTo>
                  <a:lnTo>
                    <a:pt x="674" y="55"/>
                  </a:lnTo>
                  <a:lnTo>
                    <a:pt x="678" y="51"/>
                  </a:lnTo>
                  <a:lnTo>
                    <a:pt x="682" y="51"/>
                  </a:lnTo>
                  <a:lnTo>
                    <a:pt x="686" y="51"/>
                  </a:lnTo>
                  <a:lnTo>
                    <a:pt x="695" y="43"/>
                  </a:lnTo>
                  <a:lnTo>
                    <a:pt x="703" y="38"/>
                  </a:lnTo>
                  <a:lnTo>
                    <a:pt x="733" y="22"/>
                  </a:lnTo>
                  <a:lnTo>
                    <a:pt x="750" y="13"/>
                  </a:lnTo>
                  <a:lnTo>
                    <a:pt x="754" y="9"/>
                  </a:lnTo>
                  <a:lnTo>
                    <a:pt x="762" y="5"/>
                  </a:lnTo>
                  <a:lnTo>
                    <a:pt x="767" y="5"/>
                  </a:lnTo>
                  <a:lnTo>
                    <a:pt x="775" y="0"/>
                  </a:lnTo>
                  <a:lnTo>
                    <a:pt x="784" y="0"/>
                  </a:lnTo>
                  <a:lnTo>
                    <a:pt x="788" y="0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05" y="5"/>
                  </a:lnTo>
                  <a:lnTo>
                    <a:pt x="809" y="5"/>
                  </a:lnTo>
                  <a:lnTo>
                    <a:pt x="813" y="5"/>
                  </a:lnTo>
                  <a:lnTo>
                    <a:pt x="822" y="9"/>
                  </a:lnTo>
                  <a:lnTo>
                    <a:pt x="826" y="9"/>
                  </a:lnTo>
                  <a:lnTo>
                    <a:pt x="830" y="13"/>
                  </a:lnTo>
                  <a:lnTo>
                    <a:pt x="834" y="9"/>
                  </a:lnTo>
                  <a:lnTo>
                    <a:pt x="847" y="9"/>
                  </a:lnTo>
                  <a:lnTo>
                    <a:pt x="856" y="9"/>
                  </a:lnTo>
                  <a:lnTo>
                    <a:pt x="864" y="9"/>
                  </a:lnTo>
                  <a:lnTo>
                    <a:pt x="873" y="9"/>
                  </a:lnTo>
                  <a:lnTo>
                    <a:pt x="881" y="9"/>
                  </a:lnTo>
                  <a:lnTo>
                    <a:pt x="894" y="9"/>
                  </a:lnTo>
                  <a:lnTo>
                    <a:pt x="923" y="13"/>
                  </a:lnTo>
                  <a:lnTo>
                    <a:pt x="995" y="22"/>
                  </a:lnTo>
                  <a:lnTo>
                    <a:pt x="1118" y="34"/>
                  </a:lnTo>
                  <a:lnTo>
                    <a:pt x="1139" y="34"/>
                  </a:lnTo>
                  <a:lnTo>
                    <a:pt x="1148" y="38"/>
                  </a:lnTo>
                  <a:lnTo>
                    <a:pt x="1160" y="38"/>
                  </a:lnTo>
                  <a:lnTo>
                    <a:pt x="1169" y="38"/>
                  </a:lnTo>
                  <a:lnTo>
                    <a:pt x="1182" y="43"/>
                  </a:lnTo>
                  <a:lnTo>
                    <a:pt x="1190" y="47"/>
                  </a:lnTo>
                  <a:lnTo>
                    <a:pt x="1198" y="47"/>
                  </a:lnTo>
                  <a:lnTo>
                    <a:pt x="1203" y="51"/>
                  </a:lnTo>
                  <a:lnTo>
                    <a:pt x="1211" y="55"/>
                  </a:lnTo>
                  <a:lnTo>
                    <a:pt x="1215" y="55"/>
                  </a:lnTo>
                  <a:lnTo>
                    <a:pt x="1215" y="60"/>
                  </a:lnTo>
                  <a:lnTo>
                    <a:pt x="1203" y="115"/>
                  </a:lnTo>
                  <a:lnTo>
                    <a:pt x="1190" y="144"/>
                  </a:lnTo>
                  <a:lnTo>
                    <a:pt x="1190" y="153"/>
                  </a:lnTo>
                  <a:lnTo>
                    <a:pt x="1190" y="157"/>
                  </a:lnTo>
                  <a:lnTo>
                    <a:pt x="1186" y="161"/>
                  </a:lnTo>
                  <a:lnTo>
                    <a:pt x="1186" y="166"/>
                  </a:lnTo>
                  <a:lnTo>
                    <a:pt x="1190" y="166"/>
                  </a:lnTo>
                  <a:lnTo>
                    <a:pt x="1190" y="170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198" y="182"/>
                  </a:lnTo>
                  <a:lnTo>
                    <a:pt x="1211" y="208"/>
                  </a:lnTo>
                  <a:lnTo>
                    <a:pt x="1215" y="216"/>
                  </a:lnTo>
                  <a:lnTo>
                    <a:pt x="1220" y="225"/>
                  </a:lnTo>
                  <a:lnTo>
                    <a:pt x="1224" y="233"/>
                  </a:lnTo>
                  <a:lnTo>
                    <a:pt x="1228" y="242"/>
                  </a:lnTo>
                  <a:lnTo>
                    <a:pt x="1232" y="246"/>
                  </a:lnTo>
                  <a:lnTo>
                    <a:pt x="1237" y="250"/>
                  </a:lnTo>
                  <a:lnTo>
                    <a:pt x="1241" y="254"/>
                  </a:lnTo>
                  <a:lnTo>
                    <a:pt x="1245" y="259"/>
                  </a:lnTo>
                  <a:lnTo>
                    <a:pt x="1249" y="263"/>
                  </a:lnTo>
                  <a:lnTo>
                    <a:pt x="1254" y="263"/>
                  </a:lnTo>
                  <a:lnTo>
                    <a:pt x="1258" y="263"/>
                  </a:lnTo>
                  <a:lnTo>
                    <a:pt x="1266" y="263"/>
                  </a:lnTo>
                  <a:lnTo>
                    <a:pt x="1270" y="263"/>
                  </a:lnTo>
                  <a:lnTo>
                    <a:pt x="1275" y="263"/>
                  </a:lnTo>
                  <a:lnTo>
                    <a:pt x="1283" y="259"/>
                  </a:lnTo>
                  <a:lnTo>
                    <a:pt x="1292" y="254"/>
                  </a:lnTo>
                  <a:lnTo>
                    <a:pt x="1300" y="254"/>
                  </a:lnTo>
                  <a:lnTo>
                    <a:pt x="1304" y="254"/>
                  </a:lnTo>
                  <a:lnTo>
                    <a:pt x="1309" y="254"/>
                  </a:lnTo>
                  <a:lnTo>
                    <a:pt x="1313" y="259"/>
                  </a:lnTo>
                  <a:lnTo>
                    <a:pt x="1325" y="263"/>
                  </a:lnTo>
                  <a:lnTo>
                    <a:pt x="1330" y="267"/>
                  </a:lnTo>
                  <a:lnTo>
                    <a:pt x="1334" y="267"/>
                  </a:lnTo>
                  <a:lnTo>
                    <a:pt x="1338" y="267"/>
                  </a:lnTo>
                  <a:lnTo>
                    <a:pt x="1351" y="267"/>
                  </a:lnTo>
                  <a:lnTo>
                    <a:pt x="1359" y="271"/>
                  </a:lnTo>
                  <a:lnTo>
                    <a:pt x="1364" y="271"/>
                  </a:lnTo>
                  <a:lnTo>
                    <a:pt x="1368" y="271"/>
                  </a:lnTo>
                  <a:lnTo>
                    <a:pt x="1372" y="276"/>
                  </a:lnTo>
                  <a:lnTo>
                    <a:pt x="1376" y="280"/>
                  </a:lnTo>
                  <a:lnTo>
                    <a:pt x="1381" y="288"/>
                  </a:lnTo>
                  <a:lnTo>
                    <a:pt x="1385" y="293"/>
                  </a:lnTo>
                  <a:lnTo>
                    <a:pt x="1397" y="314"/>
                  </a:lnTo>
                  <a:lnTo>
                    <a:pt x="1402" y="318"/>
                  </a:lnTo>
                  <a:lnTo>
                    <a:pt x="1406" y="322"/>
                  </a:lnTo>
                  <a:lnTo>
                    <a:pt x="1410" y="326"/>
                  </a:lnTo>
                  <a:lnTo>
                    <a:pt x="1414" y="331"/>
                  </a:lnTo>
                  <a:lnTo>
                    <a:pt x="1427" y="339"/>
                  </a:lnTo>
                  <a:lnTo>
                    <a:pt x="1431" y="343"/>
                  </a:lnTo>
                  <a:lnTo>
                    <a:pt x="1436" y="348"/>
                  </a:lnTo>
                  <a:lnTo>
                    <a:pt x="1440" y="352"/>
                  </a:lnTo>
                  <a:lnTo>
                    <a:pt x="1440" y="360"/>
                  </a:lnTo>
                  <a:lnTo>
                    <a:pt x="1444" y="364"/>
                  </a:lnTo>
                  <a:lnTo>
                    <a:pt x="1444" y="373"/>
                  </a:lnTo>
                  <a:lnTo>
                    <a:pt x="1448" y="381"/>
                  </a:lnTo>
                  <a:lnTo>
                    <a:pt x="1448" y="403"/>
                  </a:lnTo>
                  <a:lnTo>
                    <a:pt x="1452" y="407"/>
                  </a:lnTo>
                  <a:lnTo>
                    <a:pt x="1452" y="411"/>
                  </a:lnTo>
                  <a:lnTo>
                    <a:pt x="1457" y="415"/>
                  </a:lnTo>
                  <a:lnTo>
                    <a:pt x="1457" y="420"/>
                  </a:lnTo>
                  <a:lnTo>
                    <a:pt x="1461" y="420"/>
                  </a:lnTo>
                  <a:lnTo>
                    <a:pt x="1461" y="424"/>
                  </a:lnTo>
                  <a:lnTo>
                    <a:pt x="1465" y="424"/>
                  </a:lnTo>
                  <a:lnTo>
                    <a:pt x="1474" y="428"/>
                  </a:lnTo>
                  <a:lnTo>
                    <a:pt x="1478" y="428"/>
                  </a:lnTo>
                  <a:lnTo>
                    <a:pt x="1482" y="432"/>
                  </a:lnTo>
                  <a:lnTo>
                    <a:pt x="1486" y="436"/>
                  </a:lnTo>
                  <a:lnTo>
                    <a:pt x="1486" y="441"/>
                  </a:lnTo>
                  <a:lnTo>
                    <a:pt x="1491" y="449"/>
                  </a:lnTo>
                  <a:lnTo>
                    <a:pt x="1491" y="453"/>
                  </a:lnTo>
                  <a:lnTo>
                    <a:pt x="1495" y="462"/>
                  </a:lnTo>
                  <a:lnTo>
                    <a:pt x="1495" y="466"/>
                  </a:lnTo>
                  <a:lnTo>
                    <a:pt x="1495" y="475"/>
                  </a:lnTo>
                  <a:lnTo>
                    <a:pt x="1495" y="479"/>
                  </a:lnTo>
                  <a:lnTo>
                    <a:pt x="1495" y="483"/>
                  </a:lnTo>
                  <a:lnTo>
                    <a:pt x="1495" y="492"/>
                  </a:lnTo>
                  <a:lnTo>
                    <a:pt x="1495" y="500"/>
                  </a:lnTo>
                  <a:lnTo>
                    <a:pt x="1495" y="504"/>
                  </a:lnTo>
                  <a:lnTo>
                    <a:pt x="1495" y="508"/>
                  </a:lnTo>
                  <a:lnTo>
                    <a:pt x="1495" y="513"/>
                  </a:lnTo>
                  <a:lnTo>
                    <a:pt x="1495" y="517"/>
                  </a:lnTo>
                  <a:lnTo>
                    <a:pt x="1491" y="521"/>
                  </a:lnTo>
                  <a:lnTo>
                    <a:pt x="1491" y="525"/>
                  </a:lnTo>
                  <a:lnTo>
                    <a:pt x="1491" y="530"/>
                  </a:lnTo>
                  <a:lnTo>
                    <a:pt x="1486" y="534"/>
                  </a:lnTo>
                  <a:lnTo>
                    <a:pt x="1482" y="534"/>
                  </a:lnTo>
                  <a:lnTo>
                    <a:pt x="1482" y="538"/>
                  </a:lnTo>
                  <a:lnTo>
                    <a:pt x="1474" y="538"/>
                  </a:lnTo>
                  <a:lnTo>
                    <a:pt x="1469" y="538"/>
                  </a:lnTo>
                  <a:lnTo>
                    <a:pt x="1465" y="538"/>
                  </a:lnTo>
                  <a:lnTo>
                    <a:pt x="1461" y="538"/>
                  </a:lnTo>
                  <a:lnTo>
                    <a:pt x="1452" y="534"/>
                  </a:lnTo>
                  <a:lnTo>
                    <a:pt x="1448" y="534"/>
                  </a:lnTo>
                  <a:lnTo>
                    <a:pt x="1436" y="530"/>
                  </a:lnTo>
                  <a:lnTo>
                    <a:pt x="1423" y="521"/>
                  </a:lnTo>
                  <a:lnTo>
                    <a:pt x="1419" y="521"/>
                  </a:lnTo>
                  <a:lnTo>
                    <a:pt x="1410" y="521"/>
                  </a:lnTo>
                  <a:lnTo>
                    <a:pt x="1406" y="517"/>
                  </a:lnTo>
                  <a:lnTo>
                    <a:pt x="1397" y="517"/>
                  </a:lnTo>
                  <a:lnTo>
                    <a:pt x="1393" y="517"/>
                  </a:lnTo>
                  <a:lnTo>
                    <a:pt x="1385" y="517"/>
                  </a:lnTo>
                  <a:lnTo>
                    <a:pt x="1376" y="521"/>
                  </a:lnTo>
                  <a:lnTo>
                    <a:pt x="1368" y="525"/>
                  </a:lnTo>
                  <a:lnTo>
                    <a:pt x="1347" y="534"/>
                  </a:lnTo>
                  <a:lnTo>
                    <a:pt x="1342" y="534"/>
                  </a:lnTo>
                  <a:lnTo>
                    <a:pt x="1334" y="534"/>
                  </a:lnTo>
                  <a:lnTo>
                    <a:pt x="1330" y="538"/>
                  </a:lnTo>
                  <a:lnTo>
                    <a:pt x="1325" y="538"/>
                  </a:lnTo>
                  <a:lnTo>
                    <a:pt x="1313" y="538"/>
                  </a:lnTo>
                  <a:lnTo>
                    <a:pt x="1309" y="538"/>
                  </a:lnTo>
                  <a:lnTo>
                    <a:pt x="1304" y="538"/>
                  </a:lnTo>
                  <a:lnTo>
                    <a:pt x="1300" y="538"/>
                  </a:lnTo>
                  <a:lnTo>
                    <a:pt x="1300" y="542"/>
                  </a:lnTo>
                  <a:lnTo>
                    <a:pt x="1296" y="542"/>
                  </a:lnTo>
                  <a:lnTo>
                    <a:pt x="1296" y="547"/>
                  </a:lnTo>
                  <a:lnTo>
                    <a:pt x="1292" y="551"/>
                  </a:lnTo>
                  <a:lnTo>
                    <a:pt x="1292" y="555"/>
                  </a:lnTo>
                  <a:lnTo>
                    <a:pt x="1296" y="559"/>
                  </a:lnTo>
                  <a:lnTo>
                    <a:pt x="1296" y="563"/>
                  </a:lnTo>
                  <a:lnTo>
                    <a:pt x="1296" y="568"/>
                  </a:lnTo>
                  <a:lnTo>
                    <a:pt x="1300" y="576"/>
                  </a:lnTo>
                  <a:lnTo>
                    <a:pt x="1304" y="585"/>
                  </a:lnTo>
                  <a:lnTo>
                    <a:pt x="1309" y="589"/>
                  </a:lnTo>
                  <a:lnTo>
                    <a:pt x="1309" y="593"/>
                  </a:lnTo>
                  <a:lnTo>
                    <a:pt x="1313" y="597"/>
                  </a:lnTo>
                  <a:lnTo>
                    <a:pt x="1317" y="606"/>
                  </a:lnTo>
                  <a:lnTo>
                    <a:pt x="1334" y="619"/>
                  </a:lnTo>
                  <a:lnTo>
                    <a:pt x="1342" y="627"/>
                  </a:lnTo>
                  <a:lnTo>
                    <a:pt x="1359" y="644"/>
                  </a:lnTo>
                  <a:lnTo>
                    <a:pt x="1364" y="648"/>
                  </a:lnTo>
                  <a:lnTo>
                    <a:pt x="1368" y="652"/>
                  </a:lnTo>
                  <a:lnTo>
                    <a:pt x="1372" y="657"/>
                  </a:lnTo>
                  <a:lnTo>
                    <a:pt x="1376" y="661"/>
                  </a:lnTo>
                  <a:lnTo>
                    <a:pt x="1376" y="665"/>
                  </a:lnTo>
                  <a:lnTo>
                    <a:pt x="1376" y="669"/>
                  </a:lnTo>
                  <a:lnTo>
                    <a:pt x="1376" y="674"/>
                  </a:lnTo>
                  <a:lnTo>
                    <a:pt x="1372" y="678"/>
                  </a:lnTo>
                  <a:lnTo>
                    <a:pt x="1372" y="682"/>
                  </a:lnTo>
                  <a:lnTo>
                    <a:pt x="1372" y="686"/>
                  </a:lnTo>
                  <a:lnTo>
                    <a:pt x="1372" y="695"/>
                  </a:lnTo>
                  <a:lnTo>
                    <a:pt x="1372" y="703"/>
                  </a:lnTo>
                  <a:lnTo>
                    <a:pt x="1376" y="707"/>
                  </a:lnTo>
                  <a:lnTo>
                    <a:pt x="1376" y="716"/>
                  </a:lnTo>
                  <a:lnTo>
                    <a:pt x="1376" y="724"/>
                  </a:lnTo>
                  <a:lnTo>
                    <a:pt x="1381" y="733"/>
                  </a:lnTo>
                  <a:lnTo>
                    <a:pt x="1385" y="741"/>
                  </a:lnTo>
                  <a:lnTo>
                    <a:pt x="1389" y="750"/>
                  </a:lnTo>
                  <a:lnTo>
                    <a:pt x="1389" y="758"/>
                  </a:lnTo>
                  <a:lnTo>
                    <a:pt x="1393" y="767"/>
                  </a:lnTo>
                  <a:lnTo>
                    <a:pt x="1397" y="775"/>
                  </a:lnTo>
                  <a:lnTo>
                    <a:pt x="1397" y="784"/>
                  </a:lnTo>
                  <a:lnTo>
                    <a:pt x="1402" y="796"/>
                  </a:lnTo>
                  <a:lnTo>
                    <a:pt x="1406" y="805"/>
                  </a:lnTo>
                  <a:lnTo>
                    <a:pt x="1406" y="813"/>
                  </a:lnTo>
                  <a:lnTo>
                    <a:pt x="1410" y="830"/>
                  </a:lnTo>
                  <a:lnTo>
                    <a:pt x="1427" y="885"/>
                  </a:lnTo>
                  <a:lnTo>
                    <a:pt x="1457" y="970"/>
                  </a:lnTo>
                  <a:lnTo>
                    <a:pt x="1461" y="983"/>
                  </a:lnTo>
                  <a:lnTo>
                    <a:pt x="1457" y="987"/>
                  </a:lnTo>
                  <a:lnTo>
                    <a:pt x="1452" y="987"/>
                  </a:lnTo>
                  <a:lnTo>
                    <a:pt x="1448" y="987"/>
                  </a:lnTo>
                  <a:lnTo>
                    <a:pt x="1436" y="987"/>
                  </a:lnTo>
                  <a:lnTo>
                    <a:pt x="1431" y="987"/>
                  </a:lnTo>
                  <a:lnTo>
                    <a:pt x="1431" y="991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23" y="995"/>
                  </a:lnTo>
                  <a:lnTo>
                    <a:pt x="1419" y="995"/>
                  </a:lnTo>
                  <a:lnTo>
                    <a:pt x="1419" y="1000"/>
                  </a:lnTo>
                  <a:lnTo>
                    <a:pt x="1414" y="1008"/>
                  </a:lnTo>
                  <a:lnTo>
                    <a:pt x="1410" y="1012"/>
                  </a:lnTo>
                  <a:lnTo>
                    <a:pt x="1406" y="1012"/>
                  </a:lnTo>
                  <a:lnTo>
                    <a:pt x="1402" y="1012"/>
                  </a:lnTo>
                  <a:lnTo>
                    <a:pt x="1397" y="1012"/>
                  </a:lnTo>
                  <a:lnTo>
                    <a:pt x="1385" y="1016"/>
                  </a:lnTo>
                  <a:lnTo>
                    <a:pt x="1376" y="1016"/>
                  </a:lnTo>
                  <a:lnTo>
                    <a:pt x="1368" y="1021"/>
                  </a:lnTo>
                  <a:lnTo>
                    <a:pt x="1364" y="1021"/>
                  </a:lnTo>
                  <a:lnTo>
                    <a:pt x="1351" y="1016"/>
                  </a:lnTo>
                  <a:lnTo>
                    <a:pt x="1347" y="1016"/>
                  </a:lnTo>
                  <a:lnTo>
                    <a:pt x="1338" y="1021"/>
                  </a:lnTo>
                  <a:lnTo>
                    <a:pt x="1325" y="1021"/>
                  </a:lnTo>
                  <a:lnTo>
                    <a:pt x="1321" y="1021"/>
                  </a:lnTo>
                  <a:lnTo>
                    <a:pt x="1317" y="1025"/>
                  </a:lnTo>
                  <a:lnTo>
                    <a:pt x="1313" y="1025"/>
                  </a:lnTo>
                  <a:lnTo>
                    <a:pt x="1309" y="1029"/>
                  </a:lnTo>
                  <a:lnTo>
                    <a:pt x="1309" y="1033"/>
                  </a:lnTo>
                  <a:lnTo>
                    <a:pt x="1304" y="1038"/>
                  </a:lnTo>
                  <a:lnTo>
                    <a:pt x="1300" y="1042"/>
                  </a:lnTo>
                  <a:lnTo>
                    <a:pt x="1300" y="1050"/>
                  </a:lnTo>
                  <a:lnTo>
                    <a:pt x="1296" y="1055"/>
                  </a:lnTo>
                  <a:lnTo>
                    <a:pt x="1292" y="1063"/>
                  </a:lnTo>
                  <a:lnTo>
                    <a:pt x="1287" y="1072"/>
                  </a:lnTo>
                  <a:lnTo>
                    <a:pt x="1287" y="1080"/>
                  </a:lnTo>
                  <a:lnTo>
                    <a:pt x="1283" y="1088"/>
                  </a:lnTo>
                  <a:lnTo>
                    <a:pt x="1283" y="1097"/>
                  </a:lnTo>
                  <a:lnTo>
                    <a:pt x="1283" y="1105"/>
                  </a:lnTo>
                  <a:lnTo>
                    <a:pt x="1279" y="1114"/>
                  </a:lnTo>
                  <a:lnTo>
                    <a:pt x="1279" y="1122"/>
                  </a:lnTo>
                  <a:lnTo>
                    <a:pt x="1279" y="1131"/>
                  </a:lnTo>
                  <a:lnTo>
                    <a:pt x="1279" y="1135"/>
                  </a:lnTo>
                  <a:lnTo>
                    <a:pt x="1283" y="1144"/>
                  </a:lnTo>
                  <a:lnTo>
                    <a:pt x="1283" y="1148"/>
                  </a:lnTo>
                  <a:lnTo>
                    <a:pt x="1287" y="1156"/>
                  </a:lnTo>
                  <a:lnTo>
                    <a:pt x="1287" y="1160"/>
                  </a:lnTo>
                  <a:lnTo>
                    <a:pt x="1292" y="1169"/>
                  </a:lnTo>
                  <a:lnTo>
                    <a:pt x="1296" y="1182"/>
                  </a:lnTo>
                  <a:lnTo>
                    <a:pt x="1300" y="1186"/>
                  </a:lnTo>
                  <a:lnTo>
                    <a:pt x="1309" y="1199"/>
                  </a:lnTo>
                  <a:lnTo>
                    <a:pt x="1317" y="1211"/>
                  </a:lnTo>
                  <a:lnTo>
                    <a:pt x="1330" y="1232"/>
                  </a:lnTo>
                  <a:lnTo>
                    <a:pt x="1334" y="1237"/>
                  </a:lnTo>
                  <a:lnTo>
                    <a:pt x="1334" y="1241"/>
                  </a:lnTo>
                  <a:lnTo>
                    <a:pt x="1338" y="1245"/>
                  </a:lnTo>
                  <a:lnTo>
                    <a:pt x="1338" y="1249"/>
                  </a:lnTo>
                  <a:lnTo>
                    <a:pt x="1338" y="1254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34" y="1271"/>
                  </a:lnTo>
                  <a:lnTo>
                    <a:pt x="1334" y="1275"/>
                  </a:lnTo>
                  <a:lnTo>
                    <a:pt x="1330" y="1283"/>
                  </a:lnTo>
                  <a:lnTo>
                    <a:pt x="1330" y="1292"/>
                  </a:lnTo>
                  <a:lnTo>
                    <a:pt x="1325" y="1296"/>
                  </a:lnTo>
                  <a:lnTo>
                    <a:pt x="1325" y="1300"/>
                  </a:lnTo>
                  <a:lnTo>
                    <a:pt x="1325" y="1304"/>
                  </a:lnTo>
                  <a:lnTo>
                    <a:pt x="1321" y="1304"/>
                  </a:lnTo>
                  <a:lnTo>
                    <a:pt x="1321" y="1309"/>
                  </a:lnTo>
                  <a:lnTo>
                    <a:pt x="1317" y="1309"/>
                  </a:lnTo>
                  <a:lnTo>
                    <a:pt x="1313" y="1313"/>
                  </a:lnTo>
                  <a:lnTo>
                    <a:pt x="1309" y="1313"/>
                  </a:lnTo>
                  <a:lnTo>
                    <a:pt x="1304" y="1313"/>
                  </a:lnTo>
                  <a:lnTo>
                    <a:pt x="1300" y="1313"/>
                  </a:lnTo>
                  <a:lnTo>
                    <a:pt x="1287" y="1313"/>
                  </a:lnTo>
                  <a:lnTo>
                    <a:pt x="1283" y="1313"/>
                  </a:lnTo>
                  <a:lnTo>
                    <a:pt x="1279" y="1313"/>
                  </a:lnTo>
                  <a:lnTo>
                    <a:pt x="1275" y="1313"/>
                  </a:lnTo>
                  <a:lnTo>
                    <a:pt x="1270" y="1317"/>
                  </a:lnTo>
                  <a:lnTo>
                    <a:pt x="1266" y="1321"/>
                  </a:lnTo>
                  <a:lnTo>
                    <a:pt x="1266" y="1326"/>
                  </a:lnTo>
                  <a:lnTo>
                    <a:pt x="1266" y="1330"/>
                  </a:lnTo>
                  <a:lnTo>
                    <a:pt x="1262" y="1334"/>
                  </a:lnTo>
                  <a:lnTo>
                    <a:pt x="1262" y="1338"/>
                  </a:lnTo>
                  <a:lnTo>
                    <a:pt x="1262" y="1347"/>
                  </a:lnTo>
                  <a:lnTo>
                    <a:pt x="1266" y="1351"/>
                  </a:lnTo>
                  <a:lnTo>
                    <a:pt x="1266" y="1359"/>
                  </a:lnTo>
                  <a:lnTo>
                    <a:pt x="1266" y="1364"/>
                  </a:lnTo>
                  <a:lnTo>
                    <a:pt x="1270" y="1364"/>
                  </a:lnTo>
                  <a:lnTo>
                    <a:pt x="1270" y="1368"/>
                  </a:lnTo>
                  <a:lnTo>
                    <a:pt x="1275" y="1372"/>
                  </a:lnTo>
                  <a:lnTo>
                    <a:pt x="1283" y="1385"/>
                  </a:lnTo>
                  <a:lnTo>
                    <a:pt x="1287" y="1393"/>
                  </a:lnTo>
                  <a:lnTo>
                    <a:pt x="1292" y="1398"/>
                  </a:lnTo>
                  <a:lnTo>
                    <a:pt x="1292" y="1402"/>
                  </a:lnTo>
                  <a:lnTo>
                    <a:pt x="1292" y="1406"/>
                  </a:lnTo>
                  <a:lnTo>
                    <a:pt x="1296" y="1410"/>
                  </a:lnTo>
                  <a:lnTo>
                    <a:pt x="1296" y="1414"/>
                  </a:lnTo>
                  <a:lnTo>
                    <a:pt x="1296" y="1419"/>
                  </a:lnTo>
                  <a:lnTo>
                    <a:pt x="1292" y="1419"/>
                  </a:lnTo>
                  <a:lnTo>
                    <a:pt x="1292" y="1423"/>
                  </a:lnTo>
                  <a:lnTo>
                    <a:pt x="1292" y="1427"/>
                  </a:lnTo>
                  <a:lnTo>
                    <a:pt x="1287" y="1431"/>
                  </a:lnTo>
                  <a:lnTo>
                    <a:pt x="1283" y="1436"/>
                  </a:lnTo>
                  <a:lnTo>
                    <a:pt x="1279" y="1444"/>
                  </a:lnTo>
                  <a:lnTo>
                    <a:pt x="1270" y="1453"/>
                  </a:lnTo>
                  <a:lnTo>
                    <a:pt x="1228" y="1499"/>
                  </a:lnTo>
                  <a:lnTo>
                    <a:pt x="1220" y="1512"/>
                  </a:lnTo>
                  <a:lnTo>
                    <a:pt x="1211" y="1520"/>
                  </a:lnTo>
                  <a:lnTo>
                    <a:pt x="1207" y="1525"/>
                  </a:lnTo>
                  <a:lnTo>
                    <a:pt x="1203" y="1529"/>
                  </a:lnTo>
                  <a:lnTo>
                    <a:pt x="1198" y="1537"/>
                  </a:lnTo>
                  <a:lnTo>
                    <a:pt x="1198" y="1541"/>
                  </a:lnTo>
                  <a:lnTo>
                    <a:pt x="1198" y="1546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203" y="1558"/>
                  </a:lnTo>
                  <a:lnTo>
                    <a:pt x="1207" y="1558"/>
                  </a:lnTo>
                  <a:lnTo>
                    <a:pt x="1211" y="1563"/>
                  </a:lnTo>
                  <a:lnTo>
                    <a:pt x="1215" y="1563"/>
                  </a:lnTo>
                  <a:lnTo>
                    <a:pt x="1220" y="1563"/>
                  </a:lnTo>
                  <a:lnTo>
                    <a:pt x="1224" y="1558"/>
                  </a:lnTo>
                  <a:lnTo>
                    <a:pt x="1228" y="1558"/>
                  </a:lnTo>
                  <a:lnTo>
                    <a:pt x="1232" y="1554"/>
                  </a:lnTo>
                  <a:lnTo>
                    <a:pt x="1241" y="1554"/>
                  </a:lnTo>
                  <a:lnTo>
                    <a:pt x="1245" y="1550"/>
                  </a:lnTo>
                  <a:lnTo>
                    <a:pt x="1249" y="1550"/>
                  </a:lnTo>
                  <a:lnTo>
                    <a:pt x="1254" y="1550"/>
                  </a:lnTo>
                  <a:lnTo>
                    <a:pt x="1258" y="1554"/>
                  </a:lnTo>
                  <a:lnTo>
                    <a:pt x="1262" y="1558"/>
                  </a:lnTo>
                  <a:lnTo>
                    <a:pt x="1266" y="1563"/>
                  </a:lnTo>
                  <a:lnTo>
                    <a:pt x="1266" y="1567"/>
                  </a:lnTo>
                  <a:lnTo>
                    <a:pt x="1266" y="1571"/>
                  </a:lnTo>
                  <a:lnTo>
                    <a:pt x="1266" y="1575"/>
                  </a:lnTo>
                  <a:lnTo>
                    <a:pt x="1266" y="1580"/>
                  </a:lnTo>
                  <a:lnTo>
                    <a:pt x="1262" y="1588"/>
                  </a:lnTo>
                  <a:lnTo>
                    <a:pt x="1262" y="1592"/>
                  </a:lnTo>
                  <a:lnTo>
                    <a:pt x="1258" y="1597"/>
                  </a:lnTo>
                  <a:lnTo>
                    <a:pt x="1254" y="1605"/>
                  </a:lnTo>
                  <a:lnTo>
                    <a:pt x="1254" y="1609"/>
                  </a:lnTo>
                  <a:lnTo>
                    <a:pt x="1254" y="1613"/>
                  </a:lnTo>
                  <a:lnTo>
                    <a:pt x="1254" y="1618"/>
                  </a:lnTo>
                  <a:lnTo>
                    <a:pt x="1254" y="1622"/>
                  </a:lnTo>
                  <a:lnTo>
                    <a:pt x="1258" y="1626"/>
                  </a:lnTo>
                  <a:lnTo>
                    <a:pt x="1266" y="1635"/>
                  </a:lnTo>
                  <a:lnTo>
                    <a:pt x="1266" y="1639"/>
                  </a:lnTo>
                  <a:lnTo>
                    <a:pt x="1270" y="1643"/>
                  </a:lnTo>
                  <a:lnTo>
                    <a:pt x="1270" y="1647"/>
                  </a:lnTo>
                  <a:lnTo>
                    <a:pt x="1275" y="1664"/>
                  </a:lnTo>
                  <a:lnTo>
                    <a:pt x="1275" y="1668"/>
                  </a:lnTo>
                  <a:lnTo>
                    <a:pt x="1275" y="1681"/>
                  </a:lnTo>
                  <a:lnTo>
                    <a:pt x="1279" y="1698"/>
                  </a:lnTo>
                  <a:lnTo>
                    <a:pt x="1279" y="1702"/>
                  </a:lnTo>
                  <a:lnTo>
                    <a:pt x="1279" y="1707"/>
                  </a:lnTo>
                  <a:lnTo>
                    <a:pt x="1275" y="1711"/>
                  </a:lnTo>
                  <a:lnTo>
                    <a:pt x="1270" y="1715"/>
                  </a:lnTo>
                  <a:lnTo>
                    <a:pt x="1266" y="1719"/>
                  </a:lnTo>
                  <a:lnTo>
                    <a:pt x="1262" y="1719"/>
                  </a:lnTo>
                  <a:lnTo>
                    <a:pt x="1258" y="1724"/>
                  </a:lnTo>
                  <a:lnTo>
                    <a:pt x="1249" y="1728"/>
                  </a:lnTo>
                  <a:lnTo>
                    <a:pt x="1241" y="1732"/>
                  </a:lnTo>
                  <a:lnTo>
                    <a:pt x="1228" y="1736"/>
                  </a:lnTo>
                  <a:lnTo>
                    <a:pt x="1203" y="1745"/>
                  </a:lnTo>
                  <a:lnTo>
                    <a:pt x="1194" y="1749"/>
                  </a:lnTo>
                  <a:lnTo>
                    <a:pt x="1182" y="1749"/>
                  </a:lnTo>
                  <a:lnTo>
                    <a:pt x="1173" y="1753"/>
                  </a:lnTo>
                  <a:lnTo>
                    <a:pt x="1169" y="1753"/>
                  </a:lnTo>
                  <a:lnTo>
                    <a:pt x="1160" y="1753"/>
                  </a:lnTo>
                  <a:lnTo>
                    <a:pt x="1156" y="1753"/>
                  </a:lnTo>
                  <a:lnTo>
                    <a:pt x="1152" y="1753"/>
                  </a:lnTo>
                  <a:lnTo>
                    <a:pt x="1148" y="1749"/>
                  </a:lnTo>
                  <a:lnTo>
                    <a:pt x="1148" y="1745"/>
                  </a:lnTo>
                  <a:lnTo>
                    <a:pt x="1143" y="1740"/>
                  </a:lnTo>
                  <a:lnTo>
                    <a:pt x="1143" y="1736"/>
                  </a:lnTo>
                  <a:lnTo>
                    <a:pt x="1143" y="1732"/>
                  </a:lnTo>
                  <a:lnTo>
                    <a:pt x="1148" y="1728"/>
                  </a:lnTo>
                  <a:lnTo>
                    <a:pt x="1152" y="1728"/>
                  </a:lnTo>
                  <a:lnTo>
                    <a:pt x="1156" y="1724"/>
                  </a:lnTo>
                  <a:lnTo>
                    <a:pt x="1173" y="1724"/>
                  </a:lnTo>
                  <a:lnTo>
                    <a:pt x="1177" y="1719"/>
                  </a:lnTo>
                  <a:lnTo>
                    <a:pt x="1182" y="1719"/>
                  </a:lnTo>
                  <a:lnTo>
                    <a:pt x="1186" y="1715"/>
                  </a:lnTo>
                  <a:lnTo>
                    <a:pt x="1186" y="1711"/>
                  </a:lnTo>
                  <a:lnTo>
                    <a:pt x="1190" y="1707"/>
                  </a:lnTo>
                  <a:lnTo>
                    <a:pt x="1190" y="1702"/>
                  </a:lnTo>
                  <a:lnTo>
                    <a:pt x="1194" y="1694"/>
                  </a:lnTo>
                  <a:lnTo>
                    <a:pt x="1194" y="1690"/>
                  </a:lnTo>
                  <a:lnTo>
                    <a:pt x="1190" y="1685"/>
                  </a:lnTo>
                  <a:lnTo>
                    <a:pt x="1190" y="1681"/>
                  </a:lnTo>
                  <a:lnTo>
                    <a:pt x="1190" y="1677"/>
                  </a:lnTo>
                  <a:lnTo>
                    <a:pt x="1186" y="1673"/>
                  </a:lnTo>
                  <a:lnTo>
                    <a:pt x="1182" y="1668"/>
                  </a:lnTo>
                  <a:lnTo>
                    <a:pt x="1177" y="1664"/>
                  </a:lnTo>
                  <a:lnTo>
                    <a:pt x="1173" y="1664"/>
                  </a:lnTo>
                  <a:lnTo>
                    <a:pt x="1165" y="1660"/>
                  </a:lnTo>
                  <a:lnTo>
                    <a:pt x="1148" y="1652"/>
                  </a:lnTo>
                  <a:lnTo>
                    <a:pt x="1143" y="1652"/>
                  </a:lnTo>
                  <a:lnTo>
                    <a:pt x="1139" y="1647"/>
                  </a:lnTo>
                  <a:lnTo>
                    <a:pt x="1131" y="1643"/>
                  </a:lnTo>
                  <a:lnTo>
                    <a:pt x="1122" y="1635"/>
                  </a:lnTo>
                  <a:lnTo>
                    <a:pt x="1114" y="1630"/>
                  </a:lnTo>
                  <a:lnTo>
                    <a:pt x="1105" y="1626"/>
                  </a:lnTo>
                  <a:lnTo>
                    <a:pt x="1101" y="1626"/>
                  </a:lnTo>
                  <a:lnTo>
                    <a:pt x="1084" y="1622"/>
                  </a:lnTo>
                  <a:lnTo>
                    <a:pt x="1080" y="1622"/>
                  </a:lnTo>
                  <a:lnTo>
                    <a:pt x="1071" y="1618"/>
                  </a:lnTo>
                  <a:lnTo>
                    <a:pt x="1055" y="1613"/>
                  </a:lnTo>
                  <a:lnTo>
                    <a:pt x="1050" y="1609"/>
                  </a:lnTo>
                  <a:lnTo>
                    <a:pt x="1046" y="1609"/>
                  </a:lnTo>
                  <a:lnTo>
                    <a:pt x="1042" y="1609"/>
                  </a:lnTo>
                  <a:lnTo>
                    <a:pt x="1033" y="1613"/>
                  </a:lnTo>
                  <a:lnTo>
                    <a:pt x="1029" y="1613"/>
                  </a:lnTo>
                  <a:lnTo>
                    <a:pt x="1025" y="1618"/>
                  </a:lnTo>
                  <a:lnTo>
                    <a:pt x="1021" y="1622"/>
                  </a:lnTo>
                  <a:lnTo>
                    <a:pt x="1016" y="1622"/>
                  </a:lnTo>
                  <a:lnTo>
                    <a:pt x="1012" y="1626"/>
                  </a:lnTo>
                  <a:lnTo>
                    <a:pt x="1008" y="1626"/>
                  </a:lnTo>
                  <a:lnTo>
                    <a:pt x="1004" y="1626"/>
                  </a:lnTo>
                  <a:lnTo>
                    <a:pt x="1000" y="1626"/>
                  </a:lnTo>
                  <a:lnTo>
                    <a:pt x="995" y="1626"/>
                  </a:lnTo>
                  <a:lnTo>
                    <a:pt x="991" y="1622"/>
                  </a:lnTo>
                  <a:lnTo>
                    <a:pt x="987" y="1622"/>
                  </a:lnTo>
                  <a:lnTo>
                    <a:pt x="978" y="1613"/>
                  </a:lnTo>
                  <a:lnTo>
                    <a:pt x="974" y="1613"/>
                  </a:lnTo>
                  <a:lnTo>
                    <a:pt x="974" y="1609"/>
                  </a:lnTo>
                  <a:lnTo>
                    <a:pt x="970" y="1609"/>
                  </a:lnTo>
                  <a:lnTo>
                    <a:pt x="966" y="1609"/>
                  </a:lnTo>
                  <a:lnTo>
                    <a:pt x="961" y="1613"/>
                  </a:lnTo>
                  <a:lnTo>
                    <a:pt x="957" y="1613"/>
                  </a:lnTo>
                  <a:lnTo>
                    <a:pt x="953" y="1618"/>
                  </a:lnTo>
                  <a:lnTo>
                    <a:pt x="944" y="1626"/>
                  </a:lnTo>
                  <a:lnTo>
                    <a:pt x="940" y="1630"/>
                  </a:lnTo>
                  <a:lnTo>
                    <a:pt x="919" y="1647"/>
                  </a:lnTo>
                  <a:lnTo>
                    <a:pt x="911" y="1656"/>
                  </a:lnTo>
                  <a:lnTo>
                    <a:pt x="902" y="1660"/>
                  </a:lnTo>
                  <a:lnTo>
                    <a:pt x="898" y="1664"/>
                  </a:lnTo>
                  <a:lnTo>
                    <a:pt x="894" y="1668"/>
                  </a:lnTo>
                  <a:lnTo>
                    <a:pt x="885" y="1673"/>
                  </a:lnTo>
                  <a:lnTo>
                    <a:pt x="881" y="1677"/>
                  </a:lnTo>
                  <a:lnTo>
                    <a:pt x="873" y="1681"/>
                  </a:lnTo>
                  <a:lnTo>
                    <a:pt x="864" y="1690"/>
                  </a:lnTo>
                  <a:lnTo>
                    <a:pt x="843" y="1698"/>
                  </a:lnTo>
                  <a:lnTo>
                    <a:pt x="839" y="1698"/>
                  </a:lnTo>
                  <a:lnTo>
                    <a:pt x="834" y="1702"/>
                  </a:lnTo>
                  <a:lnTo>
                    <a:pt x="830" y="1707"/>
                  </a:lnTo>
                  <a:lnTo>
                    <a:pt x="826" y="1711"/>
                  </a:lnTo>
                  <a:lnTo>
                    <a:pt x="822" y="1715"/>
                  </a:lnTo>
                  <a:lnTo>
                    <a:pt x="817" y="1724"/>
                  </a:lnTo>
                  <a:lnTo>
                    <a:pt x="813" y="1728"/>
                  </a:lnTo>
                  <a:lnTo>
                    <a:pt x="813" y="1732"/>
                  </a:lnTo>
                  <a:lnTo>
                    <a:pt x="809" y="1740"/>
                  </a:lnTo>
                  <a:lnTo>
                    <a:pt x="809" y="1749"/>
                  </a:lnTo>
                  <a:lnTo>
                    <a:pt x="809" y="1753"/>
                  </a:lnTo>
                  <a:lnTo>
                    <a:pt x="809" y="1770"/>
                  </a:lnTo>
                  <a:lnTo>
                    <a:pt x="809" y="1783"/>
                  </a:lnTo>
                  <a:lnTo>
                    <a:pt x="809" y="1791"/>
                  </a:lnTo>
                  <a:lnTo>
                    <a:pt x="805" y="1817"/>
                  </a:lnTo>
                  <a:lnTo>
                    <a:pt x="805" y="1825"/>
                  </a:lnTo>
                  <a:lnTo>
                    <a:pt x="805" y="1834"/>
                  </a:lnTo>
                  <a:lnTo>
                    <a:pt x="805" y="1842"/>
                  </a:lnTo>
                  <a:lnTo>
                    <a:pt x="805" y="1846"/>
                  </a:lnTo>
                  <a:lnTo>
                    <a:pt x="809" y="1855"/>
                  </a:lnTo>
                  <a:lnTo>
                    <a:pt x="809" y="1859"/>
                  </a:lnTo>
                  <a:lnTo>
                    <a:pt x="809" y="1863"/>
                  </a:lnTo>
                  <a:lnTo>
                    <a:pt x="813" y="1872"/>
                  </a:lnTo>
                  <a:lnTo>
                    <a:pt x="813" y="1876"/>
                  </a:lnTo>
                  <a:lnTo>
                    <a:pt x="813" y="1880"/>
                  </a:lnTo>
                  <a:lnTo>
                    <a:pt x="817" y="1884"/>
                  </a:lnTo>
                  <a:lnTo>
                    <a:pt x="817" y="1889"/>
                  </a:lnTo>
                  <a:lnTo>
                    <a:pt x="822" y="1897"/>
                  </a:lnTo>
                  <a:lnTo>
                    <a:pt x="830" y="1910"/>
                  </a:lnTo>
                  <a:lnTo>
                    <a:pt x="834" y="1918"/>
                  </a:lnTo>
                  <a:lnTo>
                    <a:pt x="834" y="1923"/>
                  </a:lnTo>
                  <a:lnTo>
                    <a:pt x="839" y="1927"/>
                  </a:lnTo>
                  <a:lnTo>
                    <a:pt x="839" y="1931"/>
                  </a:lnTo>
                  <a:lnTo>
                    <a:pt x="839" y="1935"/>
                  </a:lnTo>
                  <a:lnTo>
                    <a:pt x="839" y="1944"/>
                  </a:lnTo>
                  <a:lnTo>
                    <a:pt x="834" y="1956"/>
                  </a:lnTo>
                  <a:lnTo>
                    <a:pt x="830" y="1969"/>
                  </a:lnTo>
                  <a:lnTo>
                    <a:pt x="830" y="1978"/>
                  </a:lnTo>
                  <a:lnTo>
                    <a:pt x="826" y="1982"/>
                  </a:lnTo>
                  <a:lnTo>
                    <a:pt x="826" y="1986"/>
                  </a:lnTo>
                  <a:lnTo>
                    <a:pt x="822" y="1990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5" y="1999"/>
                  </a:lnTo>
                  <a:lnTo>
                    <a:pt x="801" y="1999"/>
                  </a:lnTo>
                  <a:lnTo>
                    <a:pt x="792" y="1999"/>
                  </a:lnTo>
                  <a:lnTo>
                    <a:pt x="784" y="2003"/>
                  </a:lnTo>
                  <a:lnTo>
                    <a:pt x="750" y="2007"/>
                  </a:lnTo>
                  <a:lnTo>
                    <a:pt x="746" y="2007"/>
                  </a:lnTo>
                  <a:lnTo>
                    <a:pt x="741" y="2007"/>
                  </a:lnTo>
                  <a:lnTo>
                    <a:pt x="737" y="2011"/>
                  </a:lnTo>
                  <a:lnTo>
                    <a:pt x="733" y="2011"/>
                  </a:lnTo>
                  <a:lnTo>
                    <a:pt x="729" y="2016"/>
                  </a:lnTo>
                  <a:lnTo>
                    <a:pt x="729" y="2020"/>
                  </a:lnTo>
                  <a:lnTo>
                    <a:pt x="729" y="2024"/>
                  </a:lnTo>
                  <a:lnTo>
                    <a:pt x="729" y="2028"/>
                  </a:lnTo>
                  <a:lnTo>
                    <a:pt x="733" y="2041"/>
                  </a:lnTo>
                  <a:lnTo>
                    <a:pt x="741" y="2054"/>
                  </a:lnTo>
                  <a:lnTo>
                    <a:pt x="741" y="2058"/>
                  </a:lnTo>
                  <a:lnTo>
                    <a:pt x="741" y="2062"/>
                  </a:lnTo>
                  <a:lnTo>
                    <a:pt x="746" y="2071"/>
                  </a:lnTo>
                  <a:lnTo>
                    <a:pt x="750" y="2075"/>
                  </a:lnTo>
                  <a:lnTo>
                    <a:pt x="754" y="2079"/>
                  </a:lnTo>
                  <a:lnTo>
                    <a:pt x="762" y="2092"/>
                  </a:lnTo>
                  <a:lnTo>
                    <a:pt x="767" y="2100"/>
                  </a:lnTo>
                  <a:lnTo>
                    <a:pt x="767" y="2105"/>
                  </a:lnTo>
                  <a:lnTo>
                    <a:pt x="771" y="2109"/>
                  </a:lnTo>
                  <a:lnTo>
                    <a:pt x="771" y="2113"/>
                  </a:lnTo>
                  <a:lnTo>
                    <a:pt x="771" y="2117"/>
                  </a:lnTo>
                  <a:lnTo>
                    <a:pt x="771" y="2126"/>
                  </a:lnTo>
                  <a:lnTo>
                    <a:pt x="771" y="2130"/>
                  </a:lnTo>
                  <a:lnTo>
                    <a:pt x="771" y="2134"/>
                  </a:lnTo>
                  <a:lnTo>
                    <a:pt x="771" y="2138"/>
                  </a:lnTo>
                  <a:lnTo>
                    <a:pt x="767" y="2143"/>
                  </a:lnTo>
                  <a:lnTo>
                    <a:pt x="762" y="2143"/>
                  </a:lnTo>
                  <a:lnTo>
                    <a:pt x="758" y="2147"/>
                  </a:lnTo>
                  <a:lnTo>
                    <a:pt x="754" y="2151"/>
                  </a:lnTo>
                  <a:lnTo>
                    <a:pt x="750" y="2155"/>
                  </a:lnTo>
                  <a:lnTo>
                    <a:pt x="750" y="2160"/>
                  </a:lnTo>
                  <a:lnTo>
                    <a:pt x="750" y="2164"/>
                  </a:lnTo>
                  <a:lnTo>
                    <a:pt x="754" y="2168"/>
                  </a:lnTo>
                  <a:lnTo>
                    <a:pt x="754" y="2172"/>
                  </a:lnTo>
                  <a:lnTo>
                    <a:pt x="758" y="2172"/>
                  </a:lnTo>
                  <a:lnTo>
                    <a:pt x="767" y="2181"/>
                  </a:lnTo>
                  <a:lnTo>
                    <a:pt x="771" y="2181"/>
                  </a:lnTo>
                  <a:lnTo>
                    <a:pt x="771" y="2185"/>
                  </a:lnTo>
                  <a:lnTo>
                    <a:pt x="771" y="2189"/>
                  </a:lnTo>
                  <a:lnTo>
                    <a:pt x="771" y="2193"/>
                  </a:lnTo>
                  <a:lnTo>
                    <a:pt x="767" y="2193"/>
                  </a:lnTo>
                  <a:lnTo>
                    <a:pt x="758" y="2198"/>
                  </a:lnTo>
                  <a:lnTo>
                    <a:pt x="754" y="2202"/>
                  </a:lnTo>
                  <a:lnTo>
                    <a:pt x="733" y="2219"/>
                  </a:lnTo>
                  <a:lnTo>
                    <a:pt x="724" y="2227"/>
                  </a:lnTo>
                  <a:lnTo>
                    <a:pt x="720" y="2232"/>
                  </a:lnTo>
                  <a:lnTo>
                    <a:pt x="703" y="2244"/>
                  </a:lnTo>
                  <a:lnTo>
                    <a:pt x="699" y="2244"/>
                  </a:lnTo>
                  <a:lnTo>
                    <a:pt x="690" y="2253"/>
                  </a:lnTo>
                  <a:lnTo>
                    <a:pt x="690" y="2257"/>
                  </a:lnTo>
                  <a:lnTo>
                    <a:pt x="686" y="2257"/>
                  </a:lnTo>
                  <a:lnTo>
                    <a:pt x="686" y="2261"/>
                  </a:lnTo>
                  <a:lnTo>
                    <a:pt x="703" y="2278"/>
                  </a:lnTo>
                  <a:lnTo>
                    <a:pt x="712" y="2287"/>
                  </a:lnTo>
                  <a:lnTo>
                    <a:pt x="720" y="2291"/>
                  </a:lnTo>
                  <a:lnTo>
                    <a:pt x="729" y="2304"/>
                  </a:lnTo>
                  <a:lnTo>
                    <a:pt x="733" y="2308"/>
                  </a:lnTo>
                  <a:lnTo>
                    <a:pt x="741" y="2316"/>
                  </a:lnTo>
                  <a:lnTo>
                    <a:pt x="754" y="2325"/>
                  </a:lnTo>
                  <a:lnTo>
                    <a:pt x="762" y="2333"/>
                  </a:lnTo>
                  <a:lnTo>
                    <a:pt x="771" y="2342"/>
                  </a:lnTo>
                  <a:lnTo>
                    <a:pt x="775" y="2342"/>
                  </a:lnTo>
                  <a:lnTo>
                    <a:pt x="775" y="2346"/>
                  </a:lnTo>
                  <a:lnTo>
                    <a:pt x="779" y="2346"/>
                  </a:lnTo>
                  <a:lnTo>
                    <a:pt x="784" y="2350"/>
                  </a:lnTo>
                  <a:lnTo>
                    <a:pt x="788" y="2350"/>
                  </a:lnTo>
                  <a:lnTo>
                    <a:pt x="788" y="2354"/>
                  </a:lnTo>
                  <a:lnTo>
                    <a:pt x="775" y="2363"/>
                  </a:lnTo>
                  <a:lnTo>
                    <a:pt x="771" y="2367"/>
                  </a:lnTo>
                  <a:lnTo>
                    <a:pt x="762" y="2371"/>
                  </a:lnTo>
                  <a:lnTo>
                    <a:pt x="758" y="2371"/>
                  </a:lnTo>
                  <a:lnTo>
                    <a:pt x="750" y="2376"/>
                  </a:lnTo>
                  <a:lnTo>
                    <a:pt x="741" y="2380"/>
                  </a:lnTo>
                  <a:lnTo>
                    <a:pt x="733" y="2384"/>
                  </a:lnTo>
                  <a:lnTo>
                    <a:pt x="724" y="2388"/>
                  </a:lnTo>
                  <a:lnTo>
                    <a:pt x="716" y="2388"/>
                  </a:lnTo>
                  <a:lnTo>
                    <a:pt x="707" y="2388"/>
                  </a:lnTo>
                  <a:lnTo>
                    <a:pt x="703" y="2388"/>
                  </a:lnTo>
                  <a:lnTo>
                    <a:pt x="699" y="2384"/>
                  </a:lnTo>
                  <a:lnTo>
                    <a:pt x="695" y="2384"/>
                  </a:lnTo>
                  <a:lnTo>
                    <a:pt x="690" y="2384"/>
                  </a:lnTo>
                  <a:lnTo>
                    <a:pt x="682" y="2380"/>
                  </a:lnTo>
                  <a:lnTo>
                    <a:pt x="678" y="2376"/>
                  </a:lnTo>
                  <a:lnTo>
                    <a:pt x="674" y="2371"/>
                  </a:lnTo>
                  <a:lnTo>
                    <a:pt x="665" y="2367"/>
                  </a:lnTo>
                  <a:lnTo>
                    <a:pt x="661" y="2359"/>
                  </a:lnTo>
                  <a:lnTo>
                    <a:pt x="657" y="2354"/>
                  </a:lnTo>
                  <a:lnTo>
                    <a:pt x="657" y="2350"/>
                  </a:lnTo>
                  <a:lnTo>
                    <a:pt x="652" y="2346"/>
                  </a:lnTo>
                  <a:lnTo>
                    <a:pt x="648" y="2337"/>
                  </a:lnTo>
                  <a:lnTo>
                    <a:pt x="644" y="2325"/>
                  </a:lnTo>
                  <a:lnTo>
                    <a:pt x="640" y="2320"/>
                  </a:lnTo>
                  <a:lnTo>
                    <a:pt x="640" y="2316"/>
                  </a:lnTo>
                  <a:lnTo>
                    <a:pt x="635" y="2312"/>
                  </a:lnTo>
                  <a:lnTo>
                    <a:pt x="631" y="2304"/>
                  </a:lnTo>
                  <a:lnTo>
                    <a:pt x="627" y="2299"/>
                  </a:lnTo>
                  <a:lnTo>
                    <a:pt x="623" y="2295"/>
                  </a:lnTo>
                  <a:lnTo>
                    <a:pt x="619" y="2291"/>
                  </a:lnTo>
                  <a:lnTo>
                    <a:pt x="614" y="2287"/>
                  </a:lnTo>
                  <a:lnTo>
                    <a:pt x="610" y="2287"/>
                  </a:lnTo>
                  <a:lnTo>
                    <a:pt x="602" y="2282"/>
                  </a:lnTo>
                  <a:lnTo>
                    <a:pt x="597" y="2282"/>
                  </a:lnTo>
                  <a:lnTo>
                    <a:pt x="593" y="2282"/>
                  </a:lnTo>
                  <a:lnTo>
                    <a:pt x="585" y="2282"/>
                  </a:lnTo>
                  <a:lnTo>
                    <a:pt x="580" y="2287"/>
                  </a:lnTo>
                  <a:lnTo>
                    <a:pt x="576" y="2287"/>
                  </a:lnTo>
                  <a:lnTo>
                    <a:pt x="568" y="2291"/>
                  </a:lnTo>
                  <a:lnTo>
                    <a:pt x="563" y="2295"/>
                  </a:lnTo>
                  <a:lnTo>
                    <a:pt x="559" y="2299"/>
                  </a:lnTo>
                  <a:lnTo>
                    <a:pt x="555" y="2304"/>
                  </a:lnTo>
                  <a:lnTo>
                    <a:pt x="555" y="2308"/>
                  </a:lnTo>
                  <a:lnTo>
                    <a:pt x="551" y="2312"/>
                  </a:lnTo>
                  <a:lnTo>
                    <a:pt x="547" y="2320"/>
                  </a:lnTo>
                  <a:lnTo>
                    <a:pt x="547" y="2325"/>
                  </a:lnTo>
                  <a:lnTo>
                    <a:pt x="538" y="2346"/>
                  </a:lnTo>
                  <a:lnTo>
                    <a:pt x="534" y="2354"/>
                  </a:lnTo>
                  <a:lnTo>
                    <a:pt x="534" y="2359"/>
                  </a:lnTo>
                  <a:lnTo>
                    <a:pt x="530" y="2363"/>
                  </a:lnTo>
                  <a:lnTo>
                    <a:pt x="525" y="2371"/>
                  </a:lnTo>
                  <a:lnTo>
                    <a:pt x="521" y="2376"/>
                  </a:lnTo>
                  <a:lnTo>
                    <a:pt x="513" y="2380"/>
                  </a:lnTo>
                  <a:lnTo>
                    <a:pt x="508" y="2384"/>
                  </a:lnTo>
                  <a:lnTo>
                    <a:pt x="504" y="2388"/>
                  </a:lnTo>
                  <a:lnTo>
                    <a:pt x="500" y="2388"/>
                  </a:lnTo>
                  <a:lnTo>
                    <a:pt x="491" y="2392"/>
                  </a:lnTo>
                  <a:lnTo>
                    <a:pt x="487" y="2392"/>
                  </a:lnTo>
                  <a:lnTo>
                    <a:pt x="479" y="2392"/>
                  </a:lnTo>
                  <a:lnTo>
                    <a:pt x="475" y="2392"/>
                  </a:lnTo>
                  <a:lnTo>
                    <a:pt x="470" y="2392"/>
                  </a:lnTo>
                  <a:lnTo>
                    <a:pt x="466" y="2392"/>
                  </a:lnTo>
                  <a:lnTo>
                    <a:pt x="466" y="2388"/>
                  </a:lnTo>
                  <a:lnTo>
                    <a:pt x="462" y="2384"/>
                  </a:lnTo>
                  <a:lnTo>
                    <a:pt x="458" y="2380"/>
                  </a:lnTo>
                  <a:lnTo>
                    <a:pt x="453" y="2371"/>
                  </a:lnTo>
                  <a:lnTo>
                    <a:pt x="449" y="2367"/>
                  </a:lnTo>
                  <a:lnTo>
                    <a:pt x="445" y="2359"/>
                  </a:lnTo>
                  <a:lnTo>
                    <a:pt x="441" y="2350"/>
                  </a:lnTo>
                  <a:lnTo>
                    <a:pt x="436" y="2342"/>
                  </a:lnTo>
                  <a:lnTo>
                    <a:pt x="432" y="2329"/>
                  </a:lnTo>
                  <a:lnTo>
                    <a:pt x="424" y="2304"/>
                  </a:lnTo>
                  <a:lnTo>
                    <a:pt x="420" y="2299"/>
                  </a:lnTo>
                  <a:lnTo>
                    <a:pt x="420" y="2291"/>
                  </a:lnTo>
                  <a:lnTo>
                    <a:pt x="415" y="2287"/>
                  </a:lnTo>
                  <a:lnTo>
                    <a:pt x="411" y="2278"/>
                  </a:lnTo>
                  <a:lnTo>
                    <a:pt x="407" y="2274"/>
                  </a:lnTo>
                  <a:lnTo>
                    <a:pt x="403" y="2265"/>
                  </a:lnTo>
                  <a:lnTo>
                    <a:pt x="394" y="2257"/>
                  </a:lnTo>
                  <a:lnTo>
                    <a:pt x="386" y="2244"/>
                  </a:lnTo>
                  <a:lnTo>
                    <a:pt x="381" y="2240"/>
                  </a:lnTo>
                  <a:lnTo>
                    <a:pt x="377" y="2232"/>
                  </a:lnTo>
                  <a:lnTo>
                    <a:pt x="373" y="2227"/>
                  </a:lnTo>
                  <a:lnTo>
                    <a:pt x="364" y="2223"/>
                  </a:lnTo>
                  <a:lnTo>
                    <a:pt x="356" y="2210"/>
                  </a:lnTo>
                  <a:lnTo>
                    <a:pt x="343" y="2202"/>
                  </a:lnTo>
                  <a:lnTo>
                    <a:pt x="331" y="2189"/>
                  </a:lnTo>
                  <a:lnTo>
                    <a:pt x="318" y="2181"/>
                  </a:lnTo>
                  <a:lnTo>
                    <a:pt x="309" y="2172"/>
                  </a:lnTo>
                  <a:lnTo>
                    <a:pt x="297" y="2164"/>
                  </a:lnTo>
                  <a:lnTo>
                    <a:pt x="284" y="2160"/>
                  </a:lnTo>
                  <a:lnTo>
                    <a:pt x="276" y="2155"/>
                  </a:lnTo>
                  <a:lnTo>
                    <a:pt x="271" y="2151"/>
                  </a:lnTo>
                  <a:lnTo>
                    <a:pt x="263" y="2147"/>
                  </a:lnTo>
                  <a:lnTo>
                    <a:pt x="254" y="2143"/>
                  </a:lnTo>
                  <a:lnTo>
                    <a:pt x="246" y="2138"/>
                  </a:lnTo>
                  <a:lnTo>
                    <a:pt x="242" y="2138"/>
                  </a:lnTo>
                  <a:lnTo>
                    <a:pt x="233" y="2134"/>
                  </a:lnTo>
                  <a:lnTo>
                    <a:pt x="225" y="2134"/>
                  </a:lnTo>
                  <a:lnTo>
                    <a:pt x="212" y="2130"/>
                  </a:lnTo>
                  <a:lnTo>
                    <a:pt x="187" y="2126"/>
                  </a:lnTo>
                  <a:lnTo>
                    <a:pt x="170" y="2122"/>
                  </a:lnTo>
                  <a:lnTo>
                    <a:pt x="166" y="2117"/>
                  </a:lnTo>
                  <a:lnTo>
                    <a:pt x="157" y="2117"/>
                  </a:lnTo>
                  <a:lnTo>
                    <a:pt x="153" y="2113"/>
                  </a:lnTo>
                  <a:lnTo>
                    <a:pt x="144" y="2113"/>
                  </a:lnTo>
                  <a:lnTo>
                    <a:pt x="136" y="2109"/>
                  </a:lnTo>
                  <a:lnTo>
                    <a:pt x="132" y="2105"/>
                  </a:lnTo>
                  <a:lnTo>
                    <a:pt x="127" y="2100"/>
                  </a:lnTo>
                  <a:lnTo>
                    <a:pt x="119" y="2096"/>
                  </a:lnTo>
                  <a:lnTo>
                    <a:pt x="115" y="2092"/>
                  </a:lnTo>
                  <a:lnTo>
                    <a:pt x="110" y="2088"/>
                  </a:lnTo>
                  <a:lnTo>
                    <a:pt x="106" y="2083"/>
                  </a:lnTo>
                  <a:lnTo>
                    <a:pt x="98" y="2075"/>
                  </a:lnTo>
                  <a:lnTo>
                    <a:pt x="94" y="2071"/>
                  </a:lnTo>
                  <a:lnTo>
                    <a:pt x="85" y="2058"/>
                  </a:lnTo>
                  <a:lnTo>
                    <a:pt x="77" y="2045"/>
                  </a:lnTo>
                  <a:lnTo>
                    <a:pt x="68" y="2033"/>
                  </a:lnTo>
                  <a:lnTo>
                    <a:pt x="55" y="2020"/>
                  </a:lnTo>
                  <a:lnTo>
                    <a:pt x="51" y="2011"/>
                  </a:lnTo>
                  <a:lnTo>
                    <a:pt x="47" y="2003"/>
                  </a:lnTo>
                  <a:lnTo>
                    <a:pt x="43" y="1999"/>
                  </a:lnTo>
                  <a:lnTo>
                    <a:pt x="39" y="1990"/>
                  </a:lnTo>
                  <a:lnTo>
                    <a:pt x="34" y="1986"/>
                  </a:lnTo>
                  <a:lnTo>
                    <a:pt x="34" y="1978"/>
                  </a:lnTo>
                  <a:lnTo>
                    <a:pt x="30" y="1969"/>
                  </a:lnTo>
                  <a:lnTo>
                    <a:pt x="26" y="1965"/>
                  </a:lnTo>
                  <a:lnTo>
                    <a:pt x="26" y="1956"/>
                  </a:lnTo>
                  <a:lnTo>
                    <a:pt x="22" y="1948"/>
                  </a:lnTo>
                  <a:lnTo>
                    <a:pt x="22" y="1944"/>
                  </a:lnTo>
                  <a:lnTo>
                    <a:pt x="17" y="1935"/>
                  </a:lnTo>
                  <a:lnTo>
                    <a:pt x="17" y="1931"/>
                  </a:lnTo>
                  <a:lnTo>
                    <a:pt x="17" y="1923"/>
                  </a:lnTo>
                  <a:lnTo>
                    <a:pt x="17" y="1918"/>
                  </a:lnTo>
                  <a:lnTo>
                    <a:pt x="17" y="1914"/>
                  </a:lnTo>
                  <a:lnTo>
                    <a:pt x="17" y="1906"/>
                  </a:lnTo>
                  <a:lnTo>
                    <a:pt x="17" y="1901"/>
                  </a:lnTo>
                  <a:lnTo>
                    <a:pt x="17" y="1897"/>
                  </a:lnTo>
                  <a:lnTo>
                    <a:pt x="17" y="1889"/>
                  </a:lnTo>
                  <a:lnTo>
                    <a:pt x="17" y="1884"/>
                  </a:lnTo>
                  <a:lnTo>
                    <a:pt x="26" y="1863"/>
                  </a:lnTo>
                  <a:lnTo>
                    <a:pt x="26" y="1855"/>
                  </a:lnTo>
                  <a:lnTo>
                    <a:pt x="26" y="1846"/>
                  </a:lnTo>
                  <a:lnTo>
                    <a:pt x="26" y="1842"/>
                  </a:lnTo>
                  <a:lnTo>
                    <a:pt x="26" y="1834"/>
                  </a:lnTo>
                  <a:lnTo>
                    <a:pt x="26" y="1825"/>
                  </a:lnTo>
                  <a:lnTo>
                    <a:pt x="26" y="1817"/>
                  </a:lnTo>
                  <a:lnTo>
                    <a:pt x="26" y="1808"/>
                  </a:lnTo>
                  <a:lnTo>
                    <a:pt x="26" y="1800"/>
                  </a:lnTo>
                  <a:lnTo>
                    <a:pt x="22" y="1774"/>
                  </a:lnTo>
                  <a:lnTo>
                    <a:pt x="13" y="1736"/>
                  </a:lnTo>
                  <a:lnTo>
                    <a:pt x="5" y="1681"/>
                  </a:lnTo>
                  <a:lnTo>
                    <a:pt x="0" y="1668"/>
                  </a:lnTo>
                  <a:lnTo>
                    <a:pt x="0" y="1664"/>
                  </a:lnTo>
                  <a:lnTo>
                    <a:pt x="0" y="1660"/>
                  </a:lnTo>
                  <a:close/>
                  <a:moveTo>
                    <a:pt x="585" y="1097"/>
                  </a:moveTo>
                  <a:lnTo>
                    <a:pt x="589" y="1101"/>
                  </a:lnTo>
                  <a:lnTo>
                    <a:pt x="589" y="1110"/>
                  </a:lnTo>
                  <a:lnTo>
                    <a:pt x="593" y="1114"/>
                  </a:lnTo>
                  <a:lnTo>
                    <a:pt x="597" y="1122"/>
                  </a:lnTo>
                  <a:lnTo>
                    <a:pt x="597" y="1131"/>
                  </a:lnTo>
                  <a:lnTo>
                    <a:pt x="602" y="1135"/>
                  </a:lnTo>
                  <a:lnTo>
                    <a:pt x="606" y="1144"/>
                  </a:lnTo>
                  <a:lnTo>
                    <a:pt x="610" y="1148"/>
                  </a:lnTo>
                  <a:lnTo>
                    <a:pt x="614" y="1152"/>
                  </a:lnTo>
                  <a:lnTo>
                    <a:pt x="623" y="1152"/>
                  </a:lnTo>
                  <a:lnTo>
                    <a:pt x="627" y="1156"/>
                  </a:lnTo>
                  <a:lnTo>
                    <a:pt x="631" y="1156"/>
                  </a:lnTo>
                  <a:lnTo>
                    <a:pt x="635" y="1156"/>
                  </a:lnTo>
                  <a:lnTo>
                    <a:pt x="640" y="1160"/>
                  </a:lnTo>
                  <a:lnTo>
                    <a:pt x="648" y="1160"/>
                  </a:lnTo>
                  <a:lnTo>
                    <a:pt x="657" y="1165"/>
                  </a:lnTo>
                  <a:lnTo>
                    <a:pt x="661" y="1169"/>
                  </a:lnTo>
                  <a:lnTo>
                    <a:pt x="665" y="1173"/>
                  </a:lnTo>
                  <a:lnTo>
                    <a:pt x="674" y="1177"/>
                  </a:lnTo>
                  <a:lnTo>
                    <a:pt x="678" y="1182"/>
                  </a:lnTo>
                  <a:lnTo>
                    <a:pt x="690" y="1194"/>
                  </a:lnTo>
                  <a:lnTo>
                    <a:pt x="695" y="1199"/>
                  </a:lnTo>
                  <a:lnTo>
                    <a:pt x="699" y="1203"/>
                  </a:lnTo>
                  <a:lnTo>
                    <a:pt x="703" y="1203"/>
                  </a:lnTo>
                  <a:lnTo>
                    <a:pt x="707" y="1203"/>
                  </a:lnTo>
                  <a:lnTo>
                    <a:pt x="712" y="1207"/>
                  </a:lnTo>
                  <a:lnTo>
                    <a:pt x="716" y="1207"/>
                  </a:lnTo>
                  <a:lnTo>
                    <a:pt x="720" y="1207"/>
                  </a:lnTo>
                  <a:lnTo>
                    <a:pt x="729" y="1203"/>
                  </a:lnTo>
                  <a:lnTo>
                    <a:pt x="733" y="1203"/>
                  </a:lnTo>
                  <a:lnTo>
                    <a:pt x="737" y="1203"/>
                  </a:lnTo>
                  <a:lnTo>
                    <a:pt x="741" y="1207"/>
                  </a:lnTo>
                  <a:lnTo>
                    <a:pt x="746" y="1207"/>
                  </a:lnTo>
                  <a:lnTo>
                    <a:pt x="750" y="1211"/>
                  </a:lnTo>
                  <a:lnTo>
                    <a:pt x="754" y="1215"/>
                  </a:lnTo>
                  <a:lnTo>
                    <a:pt x="758" y="1220"/>
                  </a:lnTo>
                  <a:lnTo>
                    <a:pt x="762" y="1224"/>
                  </a:lnTo>
                  <a:lnTo>
                    <a:pt x="771" y="1232"/>
                  </a:lnTo>
                  <a:lnTo>
                    <a:pt x="792" y="1249"/>
                  </a:lnTo>
                  <a:lnTo>
                    <a:pt x="801" y="1258"/>
                  </a:lnTo>
                  <a:lnTo>
                    <a:pt x="805" y="1262"/>
                  </a:lnTo>
                  <a:lnTo>
                    <a:pt x="809" y="1262"/>
                  </a:lnTo>
                  <a:lnTo>
                    <a:pt x="809" y="1266"/>
                  </a:lnTo>
                  <a:lnTo>
                    <a:pt x="813" y="1266"/>
                  </a:lnTo>
                  <a:lnTo>
                    <a:pt x="817" y="1271"/>
                  </a:lnTo>
                  <a:lnTo>
                    <a:pt x="822" y="1271"/>
                  </a:lnTo>
                  <a:lnTo>
                    <a:pt x="826" y="1271"/>
                  </a:lnTo>
                  <a:lnTo>
                    <a:pt x="826" y="1266"/>
                  </a:lnTo>
                  <a:lnTo>
                    <a:pt x="830" y="1266"/>
                  </a:lnTo>
                  <a:lnTo>
                    <a:pt x="834" y="1262"/>
                  </a:lnTo>
                  <a:lnTo>
                    <a:pt x="843" y="1249"/>
                  </a:lnTo>
                  <a:lnTo>
                    <a:pt x="847" y="1241"/>
                  </a:lnTo>
                  <a:lnTo>
                    <a:pt x="856" y="1232"/>
                  </a:lnTo>
                  <a:lnTo>
                    <a:pt x="873" y="1207"/>
                  </a:lnTo>
                  <a:lnTo>
                    <a:pt x="881" y="1199"/>
                  </a:lnTo>
                  <a:lnTo>
                    <a:pt x="885" y="1194"/>
                  </a:lnTo>
                  <a:lnTo>
                    <a:pt x="889" y="1190"/>
                  </a:lnTo>
                  <a:lnTo>
                    <a:pt x="894" y="1186"/>
                  </a:lnTo>
                  <a:lnTo>
                    <a:pt x="894" y="1177"/>
                  </a:lnTo>
                  <a:lnTo>
                    <a:pt x="898" y="1173"/>
                  </a:lnTo>
                  <a:lnTo>
                    <a:pt x="902" y="1165"/>
                  </a:lnTo>
                  <a:lnTo>
                    <a:pt x="902" y="1160"/>
                  </a:lnTo>
                  <a:lnTo>
                    <a:pt x="902" y="1152"/>
                  </a:lnTo>
                  <a:lnTo>
                    <a:pt x="902" y="1144"/>
                  </a:lnTo>
                  <a:lnTo>
                    <a:pt x="902" y="1139"/>
                  </a:lnTo>
                  <a:lnTo>
                    <a:pt x="902" y="1135"/>
                  </a:lnTo>
                  <a:lnTo>
                    <a:pt x="902" y="1131"/>
                  </a:lnTo>
                  <a:lnTo>
                    <a:pt x="902" y="1127"/>
                  </a:lnTo>
                  <a:lnTo>
                    <a:pt x="898" y="1127"/>
                  </a:lnTo>
                  <a:lnTo>
                    <a:pt x="898" y="1122"/>
                  </a:lnTo>
                  <a:lnTo>
                    <a:pt x="894" y="1118"/>
                  </a:lnTo>
                  <a:lnTo>
                    <a:pt x="889" y="1114"/>
                  </a:lnTo>
                  <a:lnTo>
                    <a:pt x="885" y="1110"/>
                  </a:lnTo>
                  <a:lnTo>
                    <a:pt x="873" y="1101"/>
                  </a:lnTo>
                  <a:lnTo>
                    <a:pt x="843" y="1080"/>
                  </a:lnTo>
                  <a:lnTo>
                    <a:pt x="830" y="1072"/>
                  </a:lnTo>
                  <a:lnTo>
                    <a:pt x="826" y="1067"/>
                  </a:lnTo>
                  <a:lnTo>
                    <a:pt x="822" y="1067"/>
                  </a:lnTo>
                  <a:lnTo>
                    <a:pt x="817" y="1063"/>
                  </a:lnTo>
                  <a:lnTo>
                    <a:pt x="813" y="1063"/>
                  </a:lnTo>
                  <a:lnTo>
                    <a:pt x="809" y="1059"/>
                  </a:lnTo>
                  <a:lnTo>
                    <a:pt x="801" y="1059"/>
                  </a:lnTo>
                  <a:lnTo>
                    <a:pt x="796" y="1059"/>
                  </a:lnTo>
                  <a:lnTo>
                    <a:pt x="796" y="1055"/>
                  </a:lnTo>
                  <a:lnTo>
                    <a:pt x="792" y="1055"/>
                  </a:lnTo>
                  <a:lnTo>
                    <a:pt x="788" y="1050"/>
                  </a:lnTo>
                  <a:lnTo>
                    <a:pt x="784" y="1046"/>
                  </a:lnTo>
                  <a:lnTo>
                    <a:pt x="779" y="1038"/>
                  </a:lnTo>
                  <a:lnTo>
                    <a:pt x="775" y="1033"/>
                  </a:lnTo>
                  <a:lnTo>
                    <a:pt x="771" y="1029"/>
                  </a:lnTo>
                  <a:lnTo>
                    <a:pt x="767" y="1029"/>
                  </a:lnTo>
                  <a:lnTo>
                    <a:pt x="758" y="1025"/>
                  </a:lnTo>
                  <a:lnTo>
                    <a:pt x="754" y="1021"/>
                  </a:lnTo>
                  <a:lnTo>
                    <a:pt x="750" y="1016"/>
                  </a:lnTo>
                  <a:lnTo>
                    <a:pt x="741" y="1008"/>
                  </a:lnTo>
                  <a:lnTo>
                    <a:pt x="741" y="1004"/>
                  </a:lnTo>
                  <a:lnTo>
                    <a:pt x="737" y="1004"/>
                  </a:lnTo>
                  <a:lnTo>
                    <a:pt x="733" y="1004"/>
                  </a:lnTo>
                  <a:lnTo>
                    <a:pt x="733" y="1008"/>
                  </a:lnTo>
                  <a:lnTo>
                    <a:pt x="729" y="1008"/>
                  </a:lnTo>
                  <a:lnTo>
                    <a:pt x="729" y="1012"/>
                  </a:lnTo>
                  <a:lnTo>
                    <a:pt x="720" y="1025"/>
                  </a:lnTo>
                  <a:lnTo>
                    <a:pt x="720" y="1029"/>
                  </a:lnTo>
                  <a:lnTo>
                    <a:pt x="716" y="1033"/>
                  </a:lnTo>
                  <a:lnTo>
                    <a:pt x="712" y="1038"/>
                  </a:lnTo>
                  <a:lnTo>
                    <a:pt x="703" y="1042"/>
                  </a:lnTo>
                  <a:lnTo>
                    <a:pt x="699" y="1046"/>
                  </a:lnTo>
                  <a:lnTo>
                    <a:pt x="678" y="1059"/>
                  </a:lnTo>
                  <a:lnTo>
                    <a:pt x="669" y="1063"/>
                  </a:lnTo>
                  <a:lnTo>
                    <a:pt x="661" y="1067"/>
                  </a:lnTo>
                  <a:lnTo>
                    <a:pt x="657" y="1072"/>
                  </a:lnTo>
                  <a:lnTo>
                    <a:pt x="644" y="1076"/>
                  </a:lnTo>
                  <a:lnTo>
                    <a:pt x="635" y="1076"/>
                  </a:lnTo>
                  <a:lnTo>
                    <a:pt x="627" y="1080"/>
                  </a:lnTo>
                  <a:lnTo>
                    <a:pt x="619" y="1080"/>
                  </a:lnTo>
                  <a:lnTo>
                    <a:pt x="610" y="1084"/>
                  </a:lnTo>
                  <a:lnTo>
                    <a:pt x="606" y="1088"/>
                  </a:lnTo>
                  <a:lnTo>
                    <a:pt x="593" y="1093"/>
                  </a:lnTo>
                  <a:lnTo>
                    <a:pt x="589" y="1097"/>
                  </a:lnTo>
                  <a:lnTo>
                    <a:pt x="585" y="1097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3" name="Freeform 59"/>
            <p:cNvSpPr>
              <a:spLocks/>
            </p:cNvSpPr>
            <p:nvPr/>
          </p:nvSpPr>
          <p:spPr bwMode="auto">
            <a:xfrm>
              <a:off x="2879497" y="1437769"/>
              <a:ext cx="341881" cy="353136"/>
            </a:xfrm>
            <a:custGeom>
              <a:avLst/>
              <a:gdLst>
                <a:gd name="T0" fmla="*/ 17 w 1080"/>
                <a:gd name="T1" fmla="*/ 436 h 1113"/>
                <a:gd name="T2" fmla="*/ 51 w 1080"/>
                <a:gd name="T3" fmla="*/ 398 h 1113"/>
                <a:gd name="T4" fmla="*/ 64 w 1080"/>
                <a:gd name="T5" fmla="*/ 317 h 1113"/>
                <a:gd name="T6" fmla="*/ 89 w 1080"/>
                <a:gd name="T7" fmla="*/ 250 h 1113"/>
                <a:gd name="T8" fmla="*/ 131 w 1080"/>
                <a:gd name="T9" fmla="*/ 228 h 1113"/>
                <a:gd name="T10" fmla="*/ 250 w 1080"/>
                <a:gd name="T11" fmla="*/ 216 h 1113"/>
                <a:gd name="T12" fmla="*/ 474 w 1080"/>
                <a:gd name="T13" fmla="*/ 152 h 1113"/>
                <a:gd name="T14" fmla="*/ 470 w 1080"/>
                <a:gd name="T15" fmla="*/ 110 h 1113"/>
                <a:gd name="T16" fmla="*/ 432 w 1080"/>
                <a:gd name="T17" fmla="*/ 42 h 1113"/>
                <a:gd name="T18" fmla="*/ 474 w 1080"/>
                <a:gd name="T19" fmla="*/ 13 h 1113"/>
                <a:gd name="T20" fmla="*/ 521 w 1080"/>
                <a:gd name="T21" fmla="*/ 34 h 1113"/>
                <a:gd name="T22" fmla="*/ 555 w 1080"/>
                <a:gd name="T23" fmla="*/ 46 h 1113"/>
                <a:gd name="T24" fmla="*/ 622 w 1080"/>
                <a:gd name="T25" fmla="*/ 13 h 1113"/>
                <a:gd name="T26" fmla="*/ 686 w 1080"/>
                <a:gd name="T27" fmla="*/ 0 h 1113"/>
                <a:gd name="T28" fmla="*/ 766 w 1080"/>
                <a:gd name="T29" fmla="*/ 190 h 1113"/>
                <a:gd name="T30" fmla="*/ 732 w 1080"/>
                <a:gd name="T31" fmla="*/ 224 h 1113"/>
                <a:gd name="T32" fmla="*/ 732 w 1080"/>
                <a:gd name="T33" fmla="*/ 258 h 1113"/>
                <a:gd name="T34" fmla="*/ 749 w 1080"/>
                <a:gd name="T35" fmla="*/ 292 h 1113"/>
                <a:gd name="T36" fmla="*/ 787 w 1080"/>
                <a:gd name="T37" fmla="*/ 317 h 1113"/>
                <a:gd name="T38" fmla="*/ 855 w 1080"/>
                <a:gd name="T39" fmla="*/ 317 h 1113"/>
                <a:gd name="T40" fmla="*/ 923 w 1080"/>
                <a:gd name="T41" fmla="*/ 330 h 1113"/>
                <a:gd name="T42" fmla="*/ 965 w 1080"/>
                <a:gd name="T43" fmla="*/ 360 h 1113"/>
                <a:gd name="T44" fmla="*/ 1016 w 1080"/>
                <a:gd name="T45" fmla="*/ 406 h 1113"/>
                <a:gd name="T46" fmla="*/ 1029 w 1080"/>
                <a:gd name="T47" fmla="*/ 457 h 1113"/>
                <a:gd name="T48" fmla="*/ 1075 w 1080"/>
                <a:gd name="T49" fmla="*/ 474 h 1113"/>
                <a:gd name="T50" fmla="*/ 1063 w 1080"/>
                <a:gd name="T51" fmla="*/ 521 h 1113"/>
                <a:gd name="T52" fmla="*/ 991 w 1080"/>
                <a:gd name="T53" fmla="*/ 580 h 1113"/>
                <a:gd name="T54" fmla="*/ 978 w 1080"/>
                <a:gd name="T55" fmla="*/ 639 h 1113"/>
                <a:gd name="T56" fmla="*/ 940 w 1080"/>
                <a:gd name="T57" fmla="*/ 669 h 1113"/>
                <a:gd name="T58" fmla="*/ 859 w 1080"/>
                <a:gd name="T59" fmla="*/ 703 h 1113"/>
                <a:gd name="T60" fmla="*/ 872 w 1080"/>
                <a:gd name="T61" fmla="*/ 775 h 1113"/>
                <a:gd name="T62" fmla="*/ 881 w 1080"/>
                <a:gd name="T63" fmla="*/ 821 h 1113"/>
                <a:gd name="T64" fmla="*/ 851 w 1080"/>
                <a:gd name="T65" fmla="*/ 855 h 1113"/>
                <a:gd name="T66" fmla="*/ 787 w 1080"/>
                <a:gd name="T67" fmla="*/ 897 h 1113"/>
                <a:gd name="T68" fmla="*/ 766 w 1080"/>
                <a:gd name="T69" fmla="*/ 952 h 1113"/>
                <a:gd name="T70" fmla="*/ 720 w 1080"/>
                <a:gd name="T71" fmla="*/ 991 h 1113"/>
                <a:gd name="T72" fmla="*/ 660 w 1080"/>
                <a:gd name="T73" fmla="*/ 1037 h 1113"/>
                <a:gd name="T74" fmla="*/ 589 w 1080"/>
                <a:gd name="T75" fmla="*/ 1101 h 1113"/>
                <a:gd name="T76" fmla="*/ 559 w 1080"/>
                <a:gd name="T77" fmla="*/ 1075 h 1113"/>
                <a:gd name="T78" fmla="*/ 542 w 1080"/>
                <a:gd name="T79" fmla="*/ 1016 h 1113"/>
                <a:gd name="T80" fmla="*/ 550 w 1080"/>
                <a:gd name="T81" fmla="*/ 969 h 1113"/>
                <a:gd name="T82" fmla="*/ 512 w 1080"/>
                <a:gd name="T83" fmla="*/ 944 h 1113"/>
                <a:gd name="T84" fmla="*/ 457 w 1080"/>
                <a:gd name="T85" fmla="*/ 948 h 1113"/>
                <a:gd name="T86" fmla="*/ 402 w 1080"/>
                <a:gd name="T87" fmla="*/ 944 h 1113"/>
                <a:gd name="T88" fmla="*/ 305 w 1080"/>
                <a:gd name="T89" fmla="*/ 948 h 1113"/>
                <a:gd name="T90" fmla="*/ 288 w 1080"/>
                <a:gd name="T91" fmla="*/ 914 h 1113"/>
                <a:gd name="T92" fmla="*/ 347 w 1080"/>
                <a:gd name="T93" fmla="*/ 847 h 1113"/>
                <a:gd name="T94" fmla="*/ 360 w 1080"/>
                <a:gd name="T95" fmla="*/ 800 h 1113"/>
                <a:gd name="T96" fmla="*/ 330 w 1080"/>
                <a:gd name="T97" fmla="*/ 766 h 1113"/>
                <a:gd name="T98" fmla="*/ 254 w 1080"/>
                <a:gd name="T99" fmla="*/ 770 h 1113"/>
                <a:gd name="T100" fmla="*/ 203 w 1080"/>
                <a:gd name="T101" fmla="*/ 749 h 1113"/>
                <a:gd name="T102" fmla="*/ 152 w 1080"/>
                <a:gd name="T103" fmla="*/ 694 h 1113"/>
                <a:gd name="T104" fmla="*/ 93 w 1080"/>
                <a:gd name="T105" fmla="*/ 635 h 1113"/>
                <a:gd name="T106" fmla="*/ 42 w 1080"/>
                <a:gd name="T107" fmla="*/ 614 h 1113"/>
                <a:gd name="T108" fmla="*/ 64 w 1080"/>
                <a:gd name="T109" fmla="*/ 571 h 1113"/>
                <a:gd name="T110" fmla="*/ 80 w 1080"/>
                <a:gd name="T111" fmla="*/ 533 h 1113"/>
                <a:gd name="T112" fmla="*/ 64 w 1080"/>
                <a:gd name="T113" fmla="*/ 521 h 1113"/>
                <a:gd name="T114" fmla="*/ 38 w 1080"/>
                <a:gd name="T115" fmla="*/ 478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0" h="1113">
                  <a:moveTo>
                    <a:pt x="0" y="478"/>
                  </a:moveTo>
                  <a:lnTo>
                    <a:pt x="4" y="474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53"/>
                  </a:lnTo>
                  <a:lnTo>
                    <a:pt x="9" y="444"/>
                  </a:lnTo>
                  <a:lnTo>
                    <a:pt x="9" y="440"/>
                  </a:lnTo>
                  <a:lnTo>
                    <a:pt x="13" y="436"/>
                  </a:lnTo>
                  <a:lnTo>
                    <a:pt x="17" y="436"/>
                  </a:lnTo>
                  <a:lnTo>
                    <a:pt x="21" y="436"/>
                  </a:lnTo>
                  <a:lnTo>
                    <a:pt x="25" y="444"/>
                  </a:lnTo>
                  <a:lnTo>
                    <a:pt x="30" y="444"/>
                  </a:lnTo>
                  <a:lnTo>
                    <a:pt x="34" y="444"/>
                  </a:lnTo>
                  <a:lnTo>
                    <a:pt x="38" y="432"/>
                  </a:lnTo>
                  <a:lnTo>
                    <a:pt x="42" y="419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51" y="398"/>
                  </a:lnTo>
                  <a:lnTo>
                    <a:pt x="55" y="389"/>
                  </a:lnTo>
                  <a:lnTo>
                    <a:pt x="55" y="381"/>
                  </a:lnTo>
                  <a:lnTo>
                    <a:pt x="59" y="372"/>
                  </a:lnTo>
                  <a:lnTo>
                    <a:pt x="59" y="364"/>
                  </a:lnTo>
                  <a:lnTo>
                    <a:pt x="64" y="347"/>
                  </a:lnTo>
                  <a:lnTo>
                    <a:pt x="64" y="334"/>
                  </a:lnTo>
                  <a:lnTo>
                    <a:pt x="64" y="330"/>
                  </a:lnTo>
                  <a:lnTo>
                    <a:pt x="64" y="322"/>
                  </a:lnTo>
                  <a:lnTo>
                    <a:pt x="64" y="317"/>
                  </a:lnTo>
                  <a:lnTo>
                    <a:pt x="64" y="309"/>
                  </a:lnTo>
                  <a:lnTo>
                    <a:pt x="64" y="305"/>
                  </a:lnTo>
                  <a:lnTo>
                    <a:pt x="64" y="296"/>
                  </a:lnTo>
                  <a:lnTo>
                    <a:pt x="68" y="292"/>
                  </a:lnTo>
                  <a:lnTo>
                    <a:pt x="72" y="283"/>
                  </a:lnTo>
                  <a:lnTo>
                    <a:pt x="76" y="279"/>
                  </a:lnTo>
                  <a:lnTo>
                    <a:pt x="85" y="258"/>
                  </a:lnTo>
                  <a:lnTo>
                    <a:pt x="89" y="254"/>
                  </a:lnTo>
                  <a:lnTo>
                    <a:pt x="89" y="250"/>
                  </a:lnTo>
                  <a:lnTo>
                    <a:pt x="93" y="245"/>
                  </a:lnTo>
                  <a:lnTo>
                    <a:pt x="93" y="241"/>
                  </a:lnTo>
                  <a:lnTo>
                    <a:pt x="97" y="237"/>
                  </a:lnTo>
                  <a:lnTo>
                    <a:pt x="102" y="237"/>
                  </a:lnTo>
                  <a:lnTo>
                    <a:pt x="106" y="233"/>
                  </a:lnTo>
                  <a:lnTo>
                    <a:pt x="110" y="233"/>
                  </a:lnTo>
                  <a:lnTo>
                    <a:pt x="119" y="228"/>
                  </a:lnTo>
                  <a:lnTo>
                    <a:pt x="123" y="228"/>
                  </a:lnTo>
                  <a:lnTo>
                    <a:pt x="131" y="228"/>
                  </a:lnTo>
                  <a:lnTo>
                    <a:pt x="140" y="228"/>
                  </a:lnTo>
                  <a:lnTo>
                    <a:pt x="165" y="224"/>
                  </a:lnTo>
                  <a:lnTo>
                    <a:pt x="178" y="224"/>
                  </a:lnTo>
                  <a:lnTo>
                    <a:pt x="208" y="224"/>
                  </a:lnTo>
                  <a:lnTo>
                    <a:pt x="220" y="220"/>
                  </a:lnTo>
                  <a:lnTo>
                    <a:pt x="224" y="220"/>
                  </a:lnTo>
                  <a:lnTo>
                    <a:pt x="233" y="220"/>
                  </a:lnTo>
                  <a:lnTo>
                    <a:pt x="241" y="220"/>
                  </a:lnTo>
                  <a:lnTo>
                    <a:pt x="250" y="216"/>
                  </a:lnTo>
                  <a:lnTo>
                    <a:pt x="279" y="211"/>
                  </a:lnTo>
                  <a:lnTo>
                    <a:pt x="339" y="195"/>
                  </a:lnTo>
                  <a:lnTo>
                    <a:pt x="423" y="173"/>
                  </a:lnTo>
                  <a:lnTo>
                    <a:pt x="440" y="169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6" y="156"/>
                  </a:lnTo>
                  <a:lnTo>
                    <a:pt x="470" y="152"/>
                  </a:lnTo>
                  <a:lnTo>
                    <a:pt x="474" y="152"/>
                  </a:lnTo>
                  <a:lnTo>
                    <a:pt x="474" y="148"/>
                  </a:lnTo>
                  <a:lnTo>
                    <a:pt x="478" y="144"/>
                  </a:lnTo>
                  <a:lnTo>
                    <a:pt x="478" y="140"/>
                  </a:lnTo>
                  <a:lnTo>
                    <a:pt x="478" y="135"/>
                  </a:lnTo>
                  <a:lnTo>
                    <a:pt x="478" y="131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66" y="101"/>
                  </a:lnTo>
                  <a:lnTo>
                    <a:pt x="457" y="80"/>
                  </a:lnTo>
                  <a:lnTo>
                    <a:pt x="457" y="76"/>
                  </a:lnTo>
                  <a:lnTo>
                    <a:pt x="453" y="72"/>
                  </a:lnTo>
                  <a:lnTo>
                    <a:pt x="453" y="68"/>
                  </a:lnTo>
                  <a:lnTo>
                    <a:pt x="449" y="63"/>
                  </a:lnTo>
                  <a:lnTo>
                    <a:pt x="445" y="55"/>
                  </a:lnTo>
                  <a:lnTo>
                    <a:pt x="440" y="51"/>
                  </a:lnTo>
                  <a:lnTo>
                    <a:pt x="432" y="42"/>
                  </a:lnTo>
                  <a:lnTo>
                    <a:pt x="428" y="38"/>
                  </a:lnTo>
                  <a:lnTo>
                    <a:pt x="428" y="34"/>
                  </a:lnTo>
                  <a:lnTo>
                    <a:pt x="428" y="29"/>
                  </a:lnTo>
                  <a:lnTo>
                    <a:pt x="432" y="25"/>
                  </a:lnTo>
                  <a:lnTo>
                    <a:pt x="436" y="25"/>
                  </a:lnTo>
                  <a:lnTo>
                    <a:pt x="440" y="21"/>
                  </a:lnTo>
                  <a:lnTo>
                    <a:pt x="449" y="21"/>
                  </a:lnTo>
                  <a:lnTo>
                    <a:pt x="457" y="17"/>
                  </a:lnTo>
                  <a:lnTo>
                    <a:pt x="474" y="13"/>
                  </a:lnTo>
                  <a:lnTo>
                    <a:pt x="495" y="13"/>
                  </a:lnTo>
                  <a:lnTo>
                    <a:pt x="529" y="4"/>
                  </a:lnTo>
                  <a:lnTo>
                    <a:pt x="529" y="8"/>
                  </a:lnTo>
                  <a:lnTo>
                    <a:pt x="525" y="13"/>
                  </a:lnTo>
                  <a:lnTo>
                    <a:pt x="521" y="17"/>
                  </a:lnTo>
                  <a:lnTo>
                    <a:pt x="521" y="21"/>
                  </a:lnTo>
                  <a:lnTo>
                    <a:pt x="521" y="25"/>
                  </a:lnTo>
                  <a:lnTo>
                    <a:pt x="521" y="29"/>
                  </a:lnTo>
                  <a:lnTo>
                    <a:pt x="521" y="34"/>
                  </a:lnTo>
                  <a:lnTo>
                    <a:pt x="521" y="38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29" y="46"/>
                  </a:lnTo>
                  <a:lnTo>
                    <a:pt x="533" y="46"/>
                  </a:lnTo>
                  <a:lnTo>
                    <a:pt x="538" y="51"/>
                  </a:lnTo>
                  <a:lnTo>
                    <a:pt x="542" y="51"/>
                  </a:lnTo>
                  <a:lnTo>
                    <a:pt x="550" y="46"/>
                  </a:lnTo>
                  <a:lnTo>
                    <a:pt x="555" y="46"/>
                  </a:lnTo>
                  <a:lnTo>
                    <a:pt x="559" y="46"/>
                  </a:lnTo>
                  <a:lnTo>
                    <a:pt x="567" y="42"/>
                  </a:lnTo>
                  <a:lnTo>
                    <a:pt x="576" y="38"/>
                  </a:lnTo>
                  <a:lnTo>
                    <a:pt x="593" y="25"/>
                  </a:lnTo>
                  <a:lnTo>
                    <a:pt x="597" y="21"/>
                  </a:lnTo>
                  <a:lnTo>
                    <a:pt x="605" y="17"/>
                  </a:lnTo>
                  <a:lnTo>
                    <a:pt x="610" y="17"/>
                  </a:lnTo>
                  <a:lnTo>
                    <a:pt x="618" y="13"/>
                  </a:lnTo>
                  <a:lnTo>
                    <a:pt x="622" y="13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48" y="4"/>
                  </a:lnTo>
                  <a:lnTo>
                    <a:pt x="652" y="4"/>
                  </a:lnTo>
                  <a:lnTo>
                    <a:pt x="656" y="4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69" y="0"/>
                  </a:lnTo>
                  <a:lnTo>
                    <a:pt x="686" y="0"/>
                  </a:lnTo>
                  <a:lnTo>
                    <a:pt x="716" y="0"/>
                  </a:lnTo>
                  <a:lnTo>
                    <a:pt x="728" y="59"/>
                  </a:lnTo>
                  <a:lnTo>
                    <a:pt x="741" y="110"/>
                  </a:lnTo>
                  <a:lnTo>
                    <a:pt x="754" y="140"/>
                  </a:lnTo>
                  <a:lnTo>
                    <a:pt x="758" y="156"/>
                  </a:lnTo>
                  <a:lnTo>
                    <a:pt x="762" y="178"/>
                  </a:lnTo>
                  <a:lnTo>
                    <a:pt x="766" y="182"/>
                  </a:lnTo>
                  <a:lnTo>
                    <a:pt x="766" y="186"/>
                  </a:lnTo>
                  <a:lnTo>
                    <a:pt x="766" y="190"/>
                  </a:lnTo>
                  <a:lnTo>
                    <a:pt x="766" y="195"/>
                  </a:lnTo>
                  <a:lnTo>
                    <a:pt x="766" y="199"/>
                  </a:lnTo>
                  <a:lnTo>
                    <a:pt x="766" y="203"/>
                  </a:lnTo>
                  <a:lnTo>
                    <a:pt x="762" y="207"/>
                  </a:lnTo>
                  <a:lnTo>
                    <a:pt x="758" y="211"/>
                  </a:lnTo>
                  <a:lnTo>
                    <a:pt x="754" y="216"/>
                  </a:lnTo>
                  <a:lnTo>
                    <a:pt x="741" y="220"/>
                  </a:lnTo>
                  <a:lnTo>
                    <a:pt x="737" y="224"/>
                  </a:lnTo>
                  <a:lnTo>
                    <a:pt x="732" y="224"/>
                  </a:lnTo>
                  <a:lnTo>
                    <a:pt x="728" y="228"/>
                  </a:lnTo>
                  <a:lnTo>
                    <a:pt x="728" y="233"/>
                  </a:lnTo>
                  <a:lnTo>
                    <a:pt x="724" y="233"/>
                  </a:lnTo>
                  <a:lnTo>
                    <a:pt x="724" y="237"/>
                  </a:lnTo>
                  <a:lnTo>
                    <a:pt x="724" y="241"/>
                  </a:lnTo>
                  <a:lnTo>
                    <a:pt x="724" y="245"/>
                  </a:lnTo>
                  <a:lnTo>
                    <a:pt x="724" y="250"/>
                  </a:lnTo>
                  <a:lnTo>
                    <a:pt x="728" y="254"/>
                  </a:lnTo>
                  <a:lnTo>
                    <a:pt x="732" y="258"/>
                  </a:lnTo>
                  <a:lnTo>
                    <a:pt x="737" y="258"/>
                  </a:lnTo>
                  <a:lnTo>
                    <a:pt x="737" y="262"/>
                  </a:lnTo>
                  <a:lnTo>
                    <a:pt x="741" y="262"/>
                  </a:lnTo>
                  <a:lnTo>
                    <a:pt x="741" y="267"/>
                  </a:lnTo>
                  <a:lnTo>
                    <a:pt x="745" y="271"/>
                  </a:lnTo>
                  <a:lnTo>
                    <a:pt x="745" y="279"/>
                  </a:lnTo>
                  <a:lnTo>
                    <a:pt x="745" y="283"/>
                  </a:lnTo>
                  <a:lnTo>
                    <a:pt x="745" y="288"/>
                  </a:lnTo>
                  <a:lnTo>
                    <a:pt x="749" y="292"/>
                  </a:lnTo>
                  <a:lnTo>
                    <a:pt x="754" y="296"/>
                  </a:lnTo>
                  <a:lnTo>
                    <a:pt x="754" y="300"/>
                  </a:lnTo>
                  <a:lnTo>
                    <a:pt x="762" y="305"/>
                  </a:lnTo>
                  <a:lnTo>
                    <a:pt x="762" y="309"/>
                  </a:lnTo>
                  <a:lnTo>
                    <a:pt x="766" y="313"/>
                  </a:lnTo>
                  <a:lnTo>
                    <a:pt x="771" y="313"/>
                  </a:lnTo>
                  <a:lnTo>
                    <a:pt x="775" y="317"/>
                  </a:lnTo>
                  <a:lnTo>
                    <a:pt x="779" y="317"/>
                  </a:lnTo>
                  <a:lnTo>
                    <a:pt x="787" y="317"/>
                  </a:lnTo>
                  <a:lnTo>
                    <a:pt x="792" y="317"/>
                  </a:lnTo>
                  <a:lnTo>
                    <a:pt x="796" y="317"/>
                  </a:lnTo>
                  <a:lnTo>
                    <a:pt x="809" y="313"/>
                  </a:lnTo>
                  <a:lnTo>
                    <a:pt x="817" y="313"/>
                  </a:lnTo>
                  <a:lnTo>
                    <a:pt x="821" y="313"/>
                  </a:lnTo>
                  <a:lnTo>
                    <a:pt x="826" y="313"/>
                  </a:lnTo>
                  <a:lnTo>
                    <a:pt x="834" y="313"/>
                  </a:lnTo>
                  <a:lnTo>
                    <a:pt x="843" y="317"/>
                  </a:lnTo>
                  <a:lnTo>
                    <a:pt x="855" y="317"/>
                  </a:lnTo>
                  <a:lnTo>
                    <a:pt x="859" y="322"/>
                  </a:lnTo>
                  <a:lnTo>
                    <a:pt x="868" y="322"/>
                  </a:lnTo>
                  <a:lnTo>
                    <a:pt x="881" y="322"/>
                  </a:lnTo>
                  <a:lnTo>
                    <a:pt x="885" y="322"/>
                  </a:lnTo>
                  <a:lnTo>
                    <a:pt x="889" y="326"/>
                  </a:lnTo>
                  <a:lnTo>
                    <a:pt x="898" y="326"/>
                  </a:lnTo>
                  <a:lnTo>
                    <a:pt x="902" y="326"/>
                  </a:lnTo>
                  <a:lnTo>
                    <a:pt x="919" y="330"/>
                  </a:lnTo>
                  <a:lnTo>
                    <a:pt x="923" y="330"/>
                  </a:lnTo>
                  <a:lnTo>
                    <a:pt x="927" y="330"/>
                  </a:lnTo>
                  <a:lnTo>
                    <a:pt x="931" y="334"/>
                  </a:lnTo>
                  <a:lnTo>
                    <a:pt x="936" y="334"/>
                  </a:lnTo>
                  <a:lnTo>
                    <a:pt x="940" y="334"/>
                  </a:lnTo>
                  <a:lnTo>
                    <a:pt x="944" y="339"/>
                  </a:lnTo>
                  <a:lnTo>
                    <a:pt x="948" y="343"/>
                  </a:lnTo>
                  <a:lnTo>
                    <a:pt x="953" y="347"/>
                  </a:lnTo>
                  <a:lnTo>
                    <a:pt x="957" y="351"/>
                  </a:lnTo>
                  <a:lnTo>
                    <a:pt x="965" y="360"/>
                  </a:lnTo>
                  <a:lnTo>
                    <a:pt x="970" y="368"/>
                  </a:lnTo>
                  <a:lnTo>
                    <a:pt x="974" y="372"/>
                  </a:lnTo>
                  <a:lnTo>
                    <a:pt x="978" y="377"/>
                  </a:lnTo>
                  <a:lnTo>
                    <a:pt x="982" y="381"/>
                  </a:lnTo>
                  <a:lnTo>
                    <a:pt x="1003" y="394"/>
                  </a:lnTo>
                  <a:lnTo>
                    <a:pt x="1008" y="398"/>
                  </a:lnTo>
                  <a:lnTo>
                    <a:pt x="1012" y="398"/>
                  </a:lnTo>
                  <a:lnTo>
                    <a:pt x="1016" y="402"/>
                  </a:lnTo>
                  <a:lnTo>
                    <a:pt x="1016" y="406"/>
                  </a:lnTo>
                  <a:lnTo>
                    <a:pt x="1020" y="410"/>
                  </a:lnTo>
                  <a:lnTo>
                    <a:pt x="1020" y="415"/>
                  </a:lnTo>
                  <a:lnTo>
                    <a:pt x="1020" y="419"/>
                  </a:lnTo>
                  <a:lnTo>
                    <a:pt x="1025" y="423"/>
                  </a:lnTo>
                  <a:lnTo>
                    <a:pt x="1025" y="432"/>
                  </a:lnTo>
                  <a:lnTo>
                    <a:pt x="1025" y="444"/>
                  </a:lnTo>
                  <a:lnTo>
                    <a:pt x="1025" y="449"/>
                  </a:lnTo>
                  <a:lnTo>
                    <a:pt x="1025" y="453"/>
                  </a:lnTo>
                  <a:lnTo>
                    <a:pt x="1029" y="457"/>
                  </a:lnTo>
                  <a:lnTo>
                    <a:pt x="1033" y="461"/>
                  </a:lnTo>
                  <a:lnTo>
                    <a:pt x="1037" y="461"/>
                  </a:lnTo>
                  <a:lnTo>
                    <a:pt x="1041" y="461"/>
                  </a:lnTo>
                  <a:lnTo>
                    <a:pt x="1054" y="461"/>
                  </a:lnTo>
                  <a:lnTo>
                    <a:pt x="1058" y="461"/>
                  </a:lnTo>
                  <a:lnTo>
                    <a:pt x="1063" y="461"/>
                  </a:lnTo>
                  <a:lnTo>
                    <a:pt x="1067" y="466"/>
                  </a:lnTo>
                  <a:lnTo>
                    <a:pt x="1071" y="470"/>
                  </a:lnTo>
                  <a:lnTo>
                    <a:pt x="1075" y="474"/>
                  </a:lnTo>
                  <a:lnTo>
                    <a:pt x="1080" y="482"/>
                  </a:lnTo>
                  <a:lnTo>
                    <a:pt x="1080" y="487"/>
                  </a:lnTo>
                  <a:lnTo>
                    <a:pt x="1080" y="491"/>
                  </a:lnTo>
                  <a:lnTo>
                    <a:pt x="1080" y="495"/>
                  </a:lnTo>
                  <a:lnTo>
                    <a:pt x="1075" y="499"/>
                  </a:lnTo>
                  <a:lnTo>
                    <a:pt x="1075" y="508"/>
                  </a:lnTo>
                  <a:lnTo>
                    <a:pt x="1071" y="512"/>
                  </a:lnTo>
                  <a:lnTo>
                    <a:pt x="1067" y="516"/>
                  </a:lnTo>
                  <a:lnTo>
                    <a:pt x="1063" y="521"/>
                  </a:lnTo>
                  <a:lnTo>
                    <a:pt x="1054" y="525"/>
                  </a:lnTo>
                  <a:lnTo>
                    <a:pt x="1046" y="533"/>
                  </a:lnTo>
                  <a:lnTo>
                    <a:pt x="1020" y="550"/>
                  </a:lnTo>
                  <a:lnTo>
                    <a:pt x="1016" y="554"/>
                  </a:lnTo>
                  <a:lnTo>
                    <a:pt x="1008" y="559"/>
                  </a:lnTo>
                  <a:lnTo>
                    <a:pt x="1003" y="563"/>
                  </a:lnTo>
                  <a:lnTo>
                    <a:pt x="999" y="571"/>
                  </a:lnTo>
                  <a:lnTo>
                    <a:pt x="995" y="571"/>
                  </a:lnTo>
                  <a:lnTo>
                    <a:pt x="991" y="580"/>
                  </a:lnTo>
                  <a:lnTo>
                    <a:pt x="991" y="584"/>
                  </a:lnTo>
                  <a:lnTo>
                    <a:pt x="986" y="588"/>
                  </a:lnTo>
                  <a:lnTo>
                    <a:pt x="986" y="593"/>
                  </a:lnTo>
                  <a:lnTo>
                    <a:pt x="986" y="597"/>
                  </a:lnTo>
                  <a:lnTo>
                    <a:pt x="986" y="609"/>
                  </a:lnTo>
                  <a:lnTo>
                    <a:pt x="982" y="618"/>
                  </a:lnTo>
                  <a:lnTo>
                    <a:pt x="982" y="626"/>
                  </a:lnTo>
                  <a:lnTo>
                    <a:pt x="982" y="631"/>
                  </a:lnTo>
                  <a:lnTo>
                    <a:pt x="978" y="639"/>
                  </a:lnTo>
                  <a:lnTo>
                    <a:pt x="974" y="643"/>
                  </a:lnTo>
                  <a:lnTo>
                    <a:pt x="974" y="648"/>
                  </a:lnTo>
                  <a:lnTo>
                    <a:pt x="970" y="652"/>
                  </a:lnTo>
                  <a:lnTo>
                    <a:pt x="965" y="652"/>
                  </a:lnTo>
                  <a:lnTo>
                    <a:pt x="965" y="656"/>
                  </a:lnTo>
                  <a:lnTo>
                    <a:pt x="961" y="660"/>
                  </a:lnTo>
                  <a:lnTo>
                    <a:pt x="953" y="660"/>
                  </a:lnTo>
                  <a:lnTo>
                    <a:pt x="944" y="665"/>
                  </a:lnTo>
                  <a:lnTo>
                    <a:pt x="940" y="669"/>
                  </a:lnTo>
                  <a:lnTo>
                    <a:pt x="931" y="669"/>
                  </a:lnTo>
                  <a:lnTo>
                    <a:pt x="902" y="677"/>
                  </a:lnTo>
                  <a:lnTo>
                    <a:pt x="889" y="681"/>
                  </a:lnTo>
                  <a:lnTo>
                    <a:pt x="885" y="686"/>
                  </a:lnTo>
                  <a:lnTo>
                    <a:pt x="876" y="686"/>
                  </a:lnTo>
                  <a:lnTo>
                    <a:pt x="872" y="690"/>
                  </a:lnTo>
                  <a:lnTo>
                    <a:pt x="864" y="694"/>
                  </a:lnTo>
                  <a:lnTo>
                    <a:pt x="864" y="698"/>
                  </a:lnTo>
                  <a:lnTo>
                    <a:pt x="859" y="703"/>
                  </a:lnTo>
                  <a:lnTo>
                    <a:pt x="859" y="707"/>
                  </a:lnTo>
                  <a:lnTo>
                    <a:pt x="859" y="711"/>
                  </a:lnTo>
                  <a:lnTo>
                    <a:pt x="859" y="720"/>
                  </a:lnTo>
                  <a:lnTo>
                    <a:pt x="859" y="724"/>
                  </a:lnTo>
                  <a:lnTo>
                    <a:pt x="868" y="745"/>
                  </a:lnTo>
                  <a:lnTo>
                    <a:pt x="868" y="749"/>
                  </a:lnTo>
                  <a:lnTo>
                    <a:pt x="868" y="753"/>
                  </a:lnTo>
                  <a:lnTo>
                    <a:pt x="872" y="762"/>
                  </a:lnTo>
                  <a:lnTo>
                    <a:pt x="872" y="775"/>
                  </a:lnTo>
                  <a:lnTo>
                    <a:pt x="872" y="779"/>
                  </a:lnTo>
                  <a:lnTo>
                    <a:pt x="872" y="783"/>
                  </a:lnTo>
                  <a:lnTo>
                    <a:pt x="876" y="792"/>
                  </a:lnTo>
                  <a:lnTo>
                    <a:pt x="881" y="796"/>
                  </a:lnTo>
                  <a:lnTo>
                    <a:pt x="881" y="800"/>
                  </a:lnTo>
                  <a:lnTo>
                    <a:pt x="881" y="804"/>
                  </a:lnTo>
                  <a:lnTo>
                    <a:pt x="881" y="808"/>
                  </a:lnTo>
                  <a:lnTo>
                    <a:pt x="881" y="813"/>
                  </a:lnTo>
                  <a:lnTo>
                    <a:pt x="881" y="821"/>
                  </a:lnTo>
                  <a:lnTo>
                    <a:pt x="881" y="825"/>
                  </a:lnTo>
                  <a:lnTo>
                    <a:pt x="876" y="830"/>
                  </a:lnTo>
                  <a:lnTo>
                    <a:pt x="876" y="834"/>
                  </a:lnTo>
                  <a:lnTo>
                    <a:pt x="872" y="838"/>
                  </a:lnTo>
                  <a:lnTo>
                    <a:pt x="868" y="842"/>
                  </a:lnTo>
                  <a:lnTo>
                    <a:pt x="864" y="847"/>
                  </a:lnTo>
                  <a:lnTo>
                    <a:pt x="859" y="847"/>
                  </a:lnTo>
                  <a:lnTo>
                    <a:pt x="855" y="851"/>
                  </a:lnTo>
                  <a:lnTo>
                    <a:pt x="851" y="855"/>
                  </a:lnTo>
                  <a:lnTo>
                    <a:pt x="838" y="863"/>
                  </a:lnTo>
                  <a:lnTo>
                    <a:pt x="830" y="868"/>
                  </a:lnTo>
                  <a:lnTo>
                    <a:pt x="821" y="872"/>
                  </a:lnTo>
                  <a:lnTo>
                    <a:pt x="817" y="876"/>
                  </a:lnTo>
                  <a:lnTo>
                    <a:pt x="809" y="880"/>
                  </a:lnTo>
                  <a:lnTo>
                    <a:pt x="800" y="885"/>
                  </a:lnTo>
                  <a:lnTo>
                    <a:pt x="796" y="893"/>
                  </a:lnTo>
                  <a:lnTo>
                    <a:pt x="792" y="897"/>
                  </a:lnTo>
                  <a:lnTo>
                    <a:pt x="787" y="897"/>
                  </a:lnTo>
                  <a:lnTo>
                    <a:pt x="787" y="906"/>
                  </a:lnTo>
                  <a:lnTo>
                    <a:pt x="779" y="914"/>
                  </a:lnTo>
                  <a:lnTo>
                    <a:pt x="771" y="923"/>
                  </a:lnTo>
                  <a:lnTo>
                    <a:pt x="771" y="927"/>
                  </a:lnTo>
                  <a:lnTo>
                    <a:pt x="766" y="931"/>
                  </a:lnTo>
                  <a:lnTo>
                    <a:pt x="766" y="935"/>
                  </a:lnTo>
                  <a:lnTo>
                    <a:pt x="766" y="940"/>
                  </a:lnTo>
                  <a:lnTo>
                    <a:pt x="766" y="948"/>
                  </a:lnTo>
                  <a:lnTo>
                    <a:pt x="766" y="952"/>
                  </a:lnTo>
                  <a:lnTo>
                    <a:pt x="766" y="957"/>
                  </a:lnTo>
                  <a:lnTo>
                    <a:pt x="762" y="961"/>
                  </a:lnTo>
                  <a:lnTo>
                    <a:pt x="758" y="965"/>
                  </a:lnTo>
                  <a:lnTo>
                    <a:pt x="754" y="969"/>
                  </a:lnTo>
                  <a:lnTo>
                    <a:pt x="741" y="974"/>
                  </a:lnTo>
                  <a:lnTo>
                    <a:pt x="737" y="978"/>
                  </a:lnTo>
                  <a:lnTo>
                    <a:pt x="728" y="982"/>
                  </a:lnTo>
                  <a:lnTo>
                    <a:pt x="724" y="986"/>
                  </a:lnTo>
                  <a:lnTo>
                    <a:pt x="720" y="991"/>
                  </a:lnTo>
                  <a:lnTo>
                    <a:pt x="716" y="991"/>
                  </a:lnTo>
                  <a:lnTo>
                    <a:pt x="703" y="1007"/>
                  </a:lnTo>
                  <a:lnTo>
                    <a:pt x="699" y="1012"/>
                  </a:lnTo>
                  <a:lnTo>
                    <a:pt x="694" y="1012"/>
                  </a:lnTo>
                  <a:lnTo>
                    <a:pt x="690" y="1016"/>
                  </a:lnTo>
                  <a:lnTo>
                    <a:pt x="686" y="1020"/>
                  </a:lnTo>
                  <a:lnTo>
                    <a:pt x="669" y="1029"/>
                  </a:lnTo>
                  <a:lnTo>
                    <a:pt x="660" y="1033"/>
                  </a:lnTo>
                  <a:lnTo>
                    <a:pt x="660" y="1037"/>
                  </a:lnTo>
                  <a:lnTo>
                    <a:pt x="652" y="1041"/>
                  </a:lnTo>
                  <a:lnTo>
                    <a:pt x="644" y="1050"/>
                  </a:lnTo>
                  <a:lnTo>
                    <a:pt x="635" y="1058"/>
                  </a:lnTo>
                  <a:lnTo>
                    <a:pt x="627" y="1062"/>
                  </a:lnTo>
                  <a:lnTo>
                    <a:pt x="610" y="1084"/>
                  </a:lnTo>
                  <a:lnTo>
                    <a:pt x="601" y="1092"/>
                  </a:lnTo>
                  <a:lnTo>
                    <a:pt x="597" y="1096"/>
                  </a:lnTo>
                  <a:lnTo>
                    <a:pt x="593" y="1101"/>
                  </a:lnTo>
                  <a:lnTo>
                    <a:pt x="589" y="1101"/>
                  </a:lnTo>
                  <a:lnTo>
                    <a:pt x="584" y="1105"/>
                  </a:lnTo>
                  <a:lnTo>
                    <a:pt x="576" y="1109"/>
                  </a:lnTo>
                  <a:lnTo>
                    <a:pt x="572" y="1113"/>
                  </a:lnTo>
                  <a:lnTo>
                    <a:pt x="567" y="1113"/>
                  </a:lnTo>
                  <a:lnTo>
                    <a:pt x="563" y="1113"/>
                  </a:lnTo>
                  <a:lnTo>
                    <a:pt x="563" y="1109"/>
                  </a:lnTo>
                  <a:lnTo>
                    <a:pt x="563" y="1101"/>
                  </a:lnTo>
                  <a:lnTo>
                    <a:pt x="563" y="1088"/>
                  </a:lnTo>
                  <a:lnTo>
                    <a:pt x="559" y="1075"/>
                  </a:lnTo>
                  <a:lnTo>
                    <a:pt x="559" y="1067"/>
                  </a:lnTo>
                  <a:lnTo>
                    <a:pt x="555" y="1058"/>
                  </a:lnTo>
                  <a:lnTo>
                    <a:pt x="555" y="1050"/>
                  </a:lnTo>
                  <a:lnTo>
                    <a:pt x="550" y="1041"/>
                  </a:lnTo>
                  <a:lnTo>
                    <a:pt x="546" y="1033"/>
                  </a:lnTo>
                  <a:lnTo>
                    <a:pt x="546" y="1029"/>
                  </a:lnTo>
                  <a:lnTo>
                    <a:pt x="542" y="1024"/>
                  </a:lnTo>
                  <a:lnTo>
                    <a:pt x="542" y="1020"/>
                  </a:lnTo>
                  <a:lnTo>
                    <a:pt x="542" y="1016"/>
                  </a:lnTo>
                  <a:lnTo>
                    <a:pt x="542" y="1012"/>
                  </a:lnTo>
                  <a:lnTo>
                    <a:pt x="542" y="1003"/>
                  </a:lnTo>
                  <a:lnTo>
                    <a:pt x="542" y="999"/>
                  </a:lnTo>
                  <a:lnTo>
                    <a:pt x="546" y="995"/>
                  </a:lnTo>
                  <a:lnTo>
                    <a:pt x="546" y="991"/>
                  </a:lnTo>
                  <a:lnTo>
                    <a:pt x="550" y="982"/>
                  </a:lnTo>
                  <a:lnTo>
                    <a:pt x="555" y="978"/>
                  </a:lnTo>
                  <a:lnTo>
                    <a:pt x="555" y="974"/>
                  </a:lnTo>
                  <a:lnTo>
                    <a:pt x="550" y="969"/>
                  </a:lnTo>
                  <a:lnTo>
                    <a:pt x="550" y="965"/>
                  </a:lnTo>
                  <a:lnTo>
                    <a:pt x="546" y="961"/>
                  </a:lnTo>
                  <a:lnTo>
                    <a:pt x="538" y="957"/>
                  </a:lnTo>
                  <a:lnTo>
                    <a:pt x="533" y="952"/>
                  </a:lnTo>
                  <a:lnTo>
                    <a:pt x="529" y="952"/>
                  </a:lnTo>
                  <a:lnTo>
                    <a:pt x="525" y="948"/>
                  </a:lnTo>
                  <a:lnTo>
                    <a:pt x="521" y="948"/>
                  </a:lnTo>
                  <a:lnTo>
                    <a:pt x="517" y="948"/>
                  </a:lnTo>
                  <a:lnTo>
                    <a:pt x="512" y="944"/>
                  </a:lnTo>
                  <a:lnTo>
                    <a:pt x="504" y="944"/>
                  </a:lnTo>
                  <a:lnTo>
                    <a:pt x="500" y="944"/>
                  </a:lnTo>
                  <a:lnTo>
                    <a:pt x="491" y="944"/>
                  </a:lnTo>
                  <a:lnTo>
                    <a:pt x="487" y="944"/>
                  </a:lnTo>
                  <a:lnTo>
                    <a:pt x="483" y="944"/>
                  </a:lnTo>
                  <a:lnTo>
                    <a:pt x="478" y="944"/>
                  </a:lnTo>
                  <a:lnTo>
                    <a:pt x="470" y="948"/>
                  </a:lnTo>
                  <a:lnTo>
                    <a:pt x="466" y="948"/>
                  </a:lnTo>
                  <a:lnTo>
                    <a:pt x="457" y="948"/>
                  </a:lnTo>
                  <a:lnTo>
                    <a:pt x="453" y="948"/>
                  </a:lnTo>
                  <a:lnTo>
                    <a:pt x="449" y="948"/>
                  </a:lnTo>
                  <a:lnTo>
                    <a:pt x="445" y="948"/>
                  </a:lnTo>
                  <a:lnTo>
                    <a:pt x="436" y="948"/>
                  </a:lnTo>
                  <a:lnTo>
                    <a:pt x="432" y="944"/>
                  </a:lnTo>
                  <a:lnTo>
                    <a:pt x="423" y="944"/>
                  </a:lnTo>
                  <a:lnTo>
                    <a:pt x="415" y="944"/>
                  </a:lnTo>
                  <a:lnTo>
                    <a:pt x="411" y="944"/>
                  </a:lnTo>
                  <a:lnTo>
                    <a:pt x="402" y="944"/>
                  </a:lnTo>
                  <a:lnTo>
                    <a:pt x="390" y="944"/>
                  </a:lnTo>
                  <a:lnTo>
                    <a:pt x="381" y="940"/>
                  </a:lnTo>
                  <a:lnTo>
                    <a:pt x="373" y="940"/>
                  </a:lnTo>
                  <a:lnTo>
                    <a:pt x="364" y="944"/>
                  </a:lnTo>
                  <a:lnTo>
                    <a:pt x="351" y="944"/>
                  </a:lnTo>
                  <a:lnTo>
                    <a:pt x="335" y="944"/>
                  </a:lnTo>
                  <a:lnTo>
                    <a:pt x="326" y="948"/>
                  </a:lnTo>
                  <a:lnTo>
                    <a:pt x="313" y="948"/>
                  </a:lnTo>
                  <a:lnTo>
                    <a:pt x="305" y="948"/>
                  </a:lnTo>
                  <a:lnTo>
                    <a:pt x="301" y="948"/>
                  </a:lnTo>
                  <a:lnTo>
                    <a:pt x="296" y="948"/>
                  </a:lnTo>
                  <a:lnTo>
                    <a:pt x="292" y="944"/>
                  </a:lnTo>
                  <a:lnTo>
                    <a:pt x="288" y="940"/>
                  </a:lnTo>
                  <a:lnTo>
                    <a:pt x="284" y="931"/>
                  </a:lnTo>
                  <a:lnTo>
                    <a:pt x="284" y="927"/>
                  </a:lnTo>
                  <a:lnTo>
                    <a:pt x="284" y="923"/>
                  </a:lnTo>
                  <a:lnTo>
                    <a:pt x="288" y="919"/>
                  </a:lnTo>
                  <a:lnTo>
                    <a:pt x="288" y="914"/>
                  </a:lnTo>
                  <a:lnTo>
                    <a:pt x="288" y="910"/>
                  </a:lnTo>
                  <a:lnTo>
                    <a:pt x="292" y="910"/>
                  </a:lnTo>
                  <a:lnTo>
                    <a:pt x="296" y="906"/>
                  </a:lnTo>
                  <a:lnTo>
                    <a:pt x="301" y="897"/>
                  </a:lnTo>
                  <a:lnTo>
                    <a:pt x="313" y="885"/>
                  </a:lnTo>
                  <a:lnTo>
                    <a:pt x="335" y="863"/>
                  </a:lnTo>
                  <a:lnTo>
                    <a:pt x="339" y="859"/>
                  </a:lnTo>
                  <a:lnTo>
                    <a:pt x="343" y="855"/>
                  </a:lnTo>
                  <a:lnTo>
                    <a:pt x="347" y="847"/>
                  </a:lnTo>
                  <a:lnTo>
                    <a:pt x="351" y="842"/>
                  </a:lnTo>
                  <a:lnTo>
                    <a:pt x="356" y="838"/>
                  </a:lnTo>
                  <a:lnTo>
                    <a:pt x="356" y="834"/>
                  </a:lnTo>
                  <a:lnTo>
                    <a:pt x="356" y="830"/>
                  </a:lnTo>
                  <a:lnTo>
                    <a:pt x="356" y="825"/>
                  </a:lnTo>
                  <a:lnTo>
                    <a:pt x="360" y="821"/>
                  </a:lnTo>
                  <a:lnTo>
                    <a:pt x="360" y="813"/>
                  </a:lnTo>
                  <a:lnTo>
                    <a:pt x="360" y="804"/>
                  </a:lnTo>
                  <a:lnTo>
                    <a:pt x="360" y="800"/>
                  </a:lnTo>
                  <a:lnTo>
                    <a:pt x="356" y="796"/>
                  </a:lnTo>
                  <a:lnTo>
                    <a:pt x="356" y="787"/>
                  </a:lnTo>
                  <a:lnTo>
                    <a:pt x="356" y="783"/>
                  </a:lnTo>
                  <a:lnTo>
                    <a:pt x="351" y="783"/>
                  </a:lnTo>
                  <a:lnTo>
                    <a:pt x="351" y="779"/>
                  </a:lnTo>
                  <a:lnTo>
                    <a:pt x="347" y="775"/>
                  </a:lnTo>
                  <a:lnTo>
                    <a:pt x="343" y="770"/>
                  </a:lnTo>
                  <a:lnTo>
                    <a:pt x="335" y="766"/>
                  </a:lnTo>
                  <a:lnTo>
                    <a:pt x="330" y="766"/>
                  </a:lnTo>
                  <a:lnTo>
                    <a:pt x="326" y="766"/>
                  </a:lnTo>
                  <a:lnTo>
                    <a:pt x="322" y="766"/>
                  </a:lnTo>
                  <a:lnTo>
                    <a:pt x="313" y="770"/>
                  </a:lnTo>
                  <a:lnTo>
                    <a:pt x="305" y="770"/>
                  </a:lnTo>
                  <a:lnTo>
                    <a:pt x="301" y="770"/>
                  </a:lnTo>
                  <a:lnTo>
                    <a:pt x="292" y="770"/>
                  </a:lnTo>
                  <a:lnTo>
                    <a:pt x="275" y="770"/>
                  </a:lnTo>
                  <a:lnTo>
                    <a:pt x="263" y="770"/>
                  </a:lnTo>
                  <a:lnTo>
                    <a:pt x="254" y="770"/>
                  </a:lnTo>
                  <a:lnTo>
                    <a:pt x="246" y="766"/>
                  </a:lnTo>
                  <a:lnTo>
                    <a:pt x="233" y="766"/>
                  </a:lnTo>
                  <a:lnTo>
                    <a:pt x="229" y="766"/>
                  </a:lnTo>
                  <a:lnTo>
                    <a:pt x="224" y="766"/>
                  </a:lnTo>
                  <a:lnTo>
                    <a:pt x="216" y="762"/>
                  </a:lnTo>
                  <a:lnTo>
                    <a:pt x="212" y="762"/>
                  </a:lnTo>
                  <a:lnTo>
                    <a:pt x="208" y="758"/>
                  </a:lnTo>
                  <a:lnTo>
                    <a:pt x="203" y="753"/>
                  </a:lnTo>
                  <a:lnTo>
                    <a:pt x="203" y="749"/>
                  </a:lnTo>
                  <a:lnTo>
                    <a:pt x="199" y="745"/>
                  </a:lnTo>
                  <a:lnTo>
                    <a:pt x="199" y="741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82" y="724"/>
                  </a:lnTo>
                  <a:lnTo>
                    <a:pt x="178" y="720"/>
                  </a:lnTo>
                  <a:lnTo>
                    <a:pt x="174" y="715"/>
                  </a:lnTo>
                  <a:lnTo>
                    <a:pt x="161" y="703"/>
                  </a:lnTo>
                  <a:lnTo>
                    <a:pt x="152" y="694"/>
                  </a:lnTo>
                  <a:lnTo>
                    <a:pt x="144" y="681"/>
                  </a:lnTo>
                  <a:lnTo>
                    <a:pt x="136" y="673"/>
                  </a:lnTo>
                  <a:lnTo>
                    <a:pt x="123" y="656"/>
                  </a:lnTo>
                  <a:lnTo>
                    <a:pt x="119" y="652"/>
                  </a:lnTo>
                  <a:lnTo>
                    <a:pt x="114" y="648"/>
                  </a:lnTo>
                  <a:lnTo>
                    <a:pt x="110" y="643"/>
                  </a:lnTo>
                  <a:lnTo>
                    <a:pt x="102" y="639"/>
                  </a:lnTo>
                  <a:lnTo>
                    <a:pt x="97" y="639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4" y="635"/>
                  </a:lnTo>
                  <a:lnTo>
                    <a:pt x="59" y="631"/>
                  </a:lnTo>
                  <a:lnTo>
                    <a:pt x="55" y="626"/>
                  </a:lnTo>
                  <a:lnTo>
                    <a:pt x="51" y="622"/>
                  </a:lnTo>
                  <a:lnTo>
                    <a:pt x="47" y="618"/>
                  </a:lnTo>
                  <a:lnTo>
                    <a:pt x="42" y="614"/>
                  </a:lnTo>
                  <a:lnTo>
                    <a:pt x="42" y="609"/>
                  </a:lnTo>
                  <a:lnTo>
                    <a:pt x="38" y="601"/>
                  </a:lnTo>
                  <a:lnTo>
                    <a:pt x="38" y="597"/>
                  </a:lnTo>
                  <a:lnTo>
                    <a:pt x="38" y="593"/>
                  </a:lnTo>
                  <a:lnTo>
                    <a:pt x="38" y="588"/>
                  </a:lnTo>
                  <a:lnTo>
                    <a:pt x="42" y="584"/>
                  </a:lnTo>
                  <a:lnTo>
                    <a:pt x="47" y="580"/>
                  </a:lnTo>
                  <a:lnTo>
                    <a:pt x="51" y="576"/>
                  </a:lnTo>
                  <a:lnTo>
                    <a:pt x="64" y="571"/>
                  </a:lnTo>
                  <a:lnTo>
                    <a:pt x="68" y="567"/>
                  </a:lnTo>
                  <a:lnTo>
                    <a:pt x="72" y="563"/>
                  </a:lnTo>
                  <a:lnTo>
                    <a:pt x="76" y="559"/>
                  </a:lnTo>
                  <a:lnTo>
                    <a:pt x="85" y="546"/>
                  </a:lnTo>
                  <a:lnTo>
                    <a:pt x="89" y="542"/>
                  </a:lnTo>
                  <a:lnTo>
                    <a:pt x="89" y="537"/>
                  </a:lnTo>
                  <a:lnTo>
                    <a:pt x="89" y="533"/>
                  </a:lnTo>
                  <a:lnTo>
                    <a:pt x="85" y="533"/>
                  </a:lnTo>
                  <a:lnTo>
                    <a:pt x="80" y="533"/>
                  </a:lnTo>
                  <a:lnTo>
                    <a:pt x="76" y="533"/>
                  </a:lnTo>
                  <a:lnTo>
                    <a:pt x="72" y="533"/>
                  </a:lnTo>
                  <a:lnTo>
                    <a:pt x="68" y="533"/>
                  </a:lnTo>
                  <a:lnTo>
                    <a:pt x="64" y="533"/>
                  </a:lnTo>
                  <a:lnTo>
                    <a:pt x="64" y="537"/>
                  </a:lnTo>
                  <a:lnTo>
                    <a:pt x="64" y="533"/>
                  </a:lnTo>
                  <a:lnTo>
                    <a:pt x="64" y="529"/>
                  </a:lnTo>
                  <a:lnTo>
                    <a:pt x="64" y="525"/>
                  </a:lnTo>
                  <a:lnTo>
                    <a:pt x="64" y="521"/>
                  </a:lnTo>
                  <a:lnTo>
                    <a:pt x="59" y="521"/>
                  </a:lnTo>
                  <a:lnTo>
                    <a:pt x="59" y="516"/>
                  </a:lnTo>
                  <a:lnTo>
                    <a:pt x="55" y="508"/>
                  </a:lnTo>
                  <a:lnTo>
                    <a:pt x="47" y="499"/>
                  </a:lnTo>
                  <a:lnTo>
                    <a:pt x="47" y="495"/>
                  </a:lnTo>
                  <a:lnTo>
                    <a:pt x="47" y="491"/>
                  </a:lnTo>
                  <a:lnTo>
                    <a:pt x="42" y="482"/>
                  </a:lnTo>
                  <a:lnTo>
                    <a:pt x="42" y="478"/>
                  </a:lnTo>
                  <a:lnTo>
                    <a:pt x="38" y="478"/>
                  </a:lnTo>
                  <a:lnTo>
                    <a:pt x="34" y="478"/>
                  </a:lnTo>
                  <a:lnTo>
                    <a:pt x="21" y="478"/>
                  </a:lnTo>
                  <a:lnTo>
                    <a:pt x="17" y="478"/>
                  </a:lnTo>
                  <a:lnTo>
                    <a:pt x="13" y="478"/>
                  </a:lnTo>
                  <a:lnTo>
                    <a:pt x="9" y="478"/>
                  </a:lnTo>
                  <a:lnTo>
                    <a:pt x="4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4" name="Freeform 60"/>
            <p:cNvSpPr>
              <a:spLocks noEditPoints="1"/>
            </p:cNvSpPr>
            <p:nvPr/>
          </p:nvSpPr>
          <p:spPr bwMode="auto">
            <a:xfrm>
              <a:off x="2479932" y="3164057"/>
              <a:ext cx="530408" cy="744259"/>
            </a:xfrm>
            <a:custGeom>
              <a:avLst/>
              <a:gdLst>
                <a:gd name="T0" fmla="*/ 114 w 1672"/>
                <a:gd name="T1" fmla="*/ 1215 h 2350"/>
                <a:gd name="T2" fmla="*/ 241 w 1672"/>
                <a:gd name="T3" fmla="*/ 1152 h 2350"/>
                <a:gd name="T4" fmla="*/ 275 w 1672"/>
                <a:gd name="T5" fmla="*/ 1021 h 2350"/>
                <a:gd name="T6" fmla="*/ 326 w 1672"/>
                <a:gd name="T7" fmla="*/ 932 h 2350"/>
                <a:gd name="T8" fmla="*/ 368 w 1672"/>
                <a:gd name="T9" fmla="*/ 822 h 2350"/>
                <a:gd name="T10" fmla="*/ 482 w 1672"/>
                <a:gd name="T11" fmla="*/ 779 h 2350"/>
                <a:gd name="T12" fmla="*/ 601 w 1672"/>
                <a:gd name="T13" fmla="*/ 686 h 2350"/>
                <a:gd name="T14" fmla="*/ 546 w 1672"/>
                <a:gd name="T15" fmla="*/ 487 h 2350"/>
                <a:gd name="T16" fmla="*/ 559 w 1672"/>
                <a:gd name="T17" fmla="*/ 326 h 2350"/>
                <a:gd name="T18" fmla="*/ 487 w 1672"/>
                <a:gd name="T19" fmla="*/ 216 h 2350"/>
                <a:gd name="T20" fmla="*/ 537 w 1672"/>
                <a:gd name="T21" fmla="*/ 127 h 2350"/>
                <a:gd name="T22" fmla="*/ 643 w 1672"/>
                <a:gd name="T23" fmla="*/ 13 h 2350"/>
                <a:gd name="T24" fmla="*/ 914 w 1672"/>
                <a:gd name="T25" fmla="*/ 43 h 2350"/>
                <a:gd name="T26" fmla="*/ 1079 w 1672"/>
                <a:gd name="T27" fmla="*/ 89 h 2350"/>
                <a:gd name="T28" fmla="*/ 1075 w 1672"/>
                <a:gd name="T29" fmla="*/ 153 h 2350"/>
                <a:gd name="T30" fmla="*/ 1244 w 1672"/>
                <a:gd name="T31" fmla="*/ 157 h 2350"/>
                <a:gd name="T32" fmla="*/ 1414 w 1672"/>
                <a:gd name="T33" fmla="*/ 195 h 2350"/>
                <a:gd name="T34" fmla="*/ 1401 w 1672"/>
                <a:gd name="T35" fmla="*/ 424 h 2350"/>
                <a:gd name="T36" fmla="*/ 1388 w 1672"/>
                <a:gd name="T37" fmla="*/ 580 h 2350"/>
                <a:gd name="T38" fmla="*/ 1409 w 1672"/>
                <a:gd name="T39" fmla="*/ 796 h 2350"/>
                <a:gd name="T40" fmla="*/ 1486 w 1672"/>
                <a:gd name="T41" fmla="*/ 877 h 2350"/>
                <a:gd name="T42" fmla="*/ 1583 w 1672"/>
                <a:gd name="T43" fmla="*/ 889 h 2350"/>
                <a:gd name="T44" fmla="*/ 1439 w 1672"/>
                <a:gd name="T45" fmla="*/ 911 h 2350"/>
                <a:gd name="T46" fmla="*/ 1388 w 1672"/>
                <a:gd name="T47" fmla="*/ 1000 h 2350"/>
                <a:gd name="T48" fmla="*/ 1384 w 1672"/>
                <a:gd name="T49" fmla="*/ 1241 h 2350"/>
                <a:gd name="T50" fmla="*/ 1456 w 1672"/>
                <a:gd name="T51" fmla="*/ 1334 h 2350"/>
                <a:gd name="T52" fmla="*/ 1524 w 1672"/>
                <a:gd name="T53" fmla="*/ 1474 h 2350"/>
                <a:gd name="T54" fmla="*/ 1498 w 1672"/>
                <a:gd name="T55" fmla="*/ 1571 h 2350"/>
                <a:gd name="T56" fmla="*/ 1473 w 1672"/>
                <a:gd name="T57" fmla="*/ 1643 h 2350"/>
                <a:gd name="T58" fmla="*/ 1651 w 1672"/>
                <a:gd name="T59" fmla="*/ 1745 h 2350"/>
                <a:gd name="T60" fmla="*/ 1634 w 1672"/>
                <a:gd name="T61" fmla="*/ 1796 h 2350"/>
                <a:gd name="T62" fmla="*/ 1528 w 1672"/>
                <a:gd name="T63" fmla="*/ 1812 h 2350"/>
                <a:gd name="T64" fmla="*/ 1435 w 1672"/>
                <a:gd name="T65" fmla="*/ 1914 h 2350"/>
                <a:gd name="T66" fmla="*/ 1346 w 1672"/>
                <a:gd name="T67" fmla="*/ 2033 h 2350"/>
                <a:gd name="T68" fmla="*/ 1240 w 1672"/>
                <a:gd name="T69" fmla="*/ 2193 h 2350"/>
                <a:gd name="T70" fmla="*/ 1007 w 1672"/>
                <a:gd name="T71" fmla="*/ 2342 h 2350"/>
                <a:gd name="T72" fmla="*/ 965 w 1672"/>
                <a:gd name="T73" fmla="*/ 2223 h 2350"/>
                <a:gd name="T74" fmla="*/ 1092 w 1672"/>
                <a:gd name="T75" fmla="*/ 2151 h 2350"/>
                <a:gd name="T76" fmla="*/ 1160 w 1672"/>
                <a:gd name="T77" fmla="*/ 2113 h 2350"/>
                <a:gd name="T78" fmla="*/ 1045 w 1672"/>
                <a:gd name="T79" fmla="*/ 2033 h 2350"/>
                <a:gd name="T80" fmla="*/ 935 w 1672"/>
                <a:gd name="T81" fmla="*/ 2011 h 2350"/>
                <a:gd name="T82" fmla="*/ 1045 w 1672"/>
                <a:gd name="T83" fmla="*/ 1897 h 2350"/>
                <a:gd name="T84" fmla="*/ 901 w 1672"/>
                <a:gd name="T85" fmla="*/ 1791 h 2350"/>
                <a:gd name="T86" fmla="*/ 724 w 1672"/>
                <a:gd name="T87" fmla="*/ 1702 h 2350"/>
                <a:gd name="T88" fmla="*/ 542 w 1672"/>
                <a:gd name="T89" fmla="*/ 1592 h 2350"/>
                <a:gd name="T90" fmla="*/ 482 w 1672"/>
                <a:gd name="T91" fmla="*/ 1474 h 2350"/>
                <a:gd name="T92" fmla="*/ 402 w 1672"/>
                <a:gd name="T93" fmla="*/ 1398 h 2350"/>
                <a:gd name="T94" fmla="*/ 326 w 1672"/>
                <a:gd name="T95" fmla="*/ 1474 h 2350"/>
                <a:gd name="T96" fmla="*/ 194 w 1672"/>
                <a:gd name="T97" fmla="*/ 1470 h 2350"/>
                <a:gd name="T98" fmla="*/ 148 w 1672"/>
                <a:gd name="T99" fmla="*/ 1364 h 2350"/>
                <a:gd name="T100" fmla="*/ 63 w 1672"/>
                <a:gd name="T101" fmla="*/ 1351 h 2350"/>
                <a:gd name="T102" fmla="*/ 626 w 1672"/>
                <a:gd name="T103" fmla="*/ 1114 h 2350"/>
                <a:gd name="T104" fmla="*/ 647 w 1672"/>
                <a:gd name="T105" fmla="*/ 1241 h 2350"/>
                <a:gd name="T106" fmla="*/ 647 w 1672"/>
                <a:gd name="T107" fmla="*/ 1326 h 2350"/>
                <a:gd name="T108" fmla="*/ 808 w 1672"/>
                <a:gd name="T109" fmla="*/ 1334 h 2350"/>
                <a:gd name="T110" fmla="*/ 923 w 1672"/>
                <a:gd name="T111" fmla="*/ 1351 h 2350"/>
                <a:gd name="T112" fmla="*/ 1028 w 1672"/>
                <a:gd name="T113" fmla="*/ 1152 h 2350"/>
                <a:gd name="T114" fmla="*/ 1037 w 1672"/>
                <a:gd name="T115" fmla="*/ 1072 h 2350"/>
                <a:gd name="T116" fmla="*/ 927 w 1672"/>
                <a:gd name="T117" fmla="*/ 953 h 2350"/>
                <a:gd name="T118" fmla="*/ 851 w 1672"/>
                <a:gd name="T119" fmla="*/ 953 h 2350"/>
                <a:gd name="T120" fmla="*/ 681 w 1672"/>
                <a:gd name="T121" fmla="*/ 966 h 2350"/>
                <a:gd name="T122" fmla="*/ 588 w 1672"/>
                <a:gd name="T123" fmla="*/ 1063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2" h="2350">
                  <a:moveTo>
                    <a:pt x="0" y="1313"/>
                  </a:moveTo>
                  <a:lnTo>
                    <a:pt x="4" y="1296"/>
                  </a:lnTo>
                  <a:lnTo>
                    <a:pt x="8" y="1287"/>
                  </a:lnTo>
                  <a:lnTo>
                    <a:pt x="12" y="1279"/>
                  </a:lnTo>
                  <a:lnTo>
                    <a:pt x="12" y="1275"/>
                  </a:lnTo>
                  <a:lnTo>
                    <a:pt x="25" y="1258"/>
                  </a:lnTo>
                  <a:lnTo>
                    <a:pt x="29" y="1245"/>
                  </a:lnTo>
                  <a:lnTo>
                    <a:pt x="34" y="1241"/>
                  </a:lnTo>
                  <a:lnTo>
                    <a:pt x="34" y="1237"/>
                  </a:lnTo>
                  <a:lnTo>
                    <a:pt x="38" y="1237"/>
                  </a:lnTo>
                  <a:lnTo>
                    <a:pt x="38" y="1232"/>
                  </a:lnTo>
                  <a:lnTo>
                    <a:pt x="42" y="1232"/>
                  </a:lnTo>
                  <a:lnTo>
                    <a:pt x="46" y="1228"/>
                  </a:lnTo>
                  <a:lnTo>
                    <a:pt x="51" y="1228"/>
                  </a:lnTo>
                  <a:lnTo>
                    <a:pt x="59" y="1228"/>
                  </a:lnTo>
                  <a:lnTo>
                    <a:pt x="84" y="1224"/>
                  </a:lnTo>
                  <a:lnTo>
                    <a:pt x="89" y="1224"/>
                  </a:lnTo>
                  <a:lnTo>
                    <a:pt x="97" y="1224"/>
                  </a:lnTo>
                  <a:lnTo>
                    <a:pt x="101" y="1220"/>
                  </a:lnTo>
                  <a:lnTo>
                    <a:pt x="110" y="1220"/>
                  </a:lnTo>
                  <a:lnTo>
                    <a:pt x="114" y="1215"/>
                  </a:lnTo>
                  <a:lnTo>
                    <a:pt x="123" y="1215"/>
                  </a:lnTo>
                  <a:lnTo>
                    <a:pt x="127" y="1211"/>
                  </a:lnTo>
                  <a:lnTo>
                    <a:pt x="144" y="1199"/>
                  </a:lnTo>
                  <a:lnTo>
                    <a:pt x="152" y="1194"/>
                  </a:lnTo>
                  <a:lnTo>
                    <a:pt x="156" y="1190"/>
                  </a:lnTo>
                  <a:lnTo>
                    <a:pt x="161" y="1190"/>
                  </a:lnTo>
                  <a:lnTo>
                    <a:pt x="165" y="1190"/>
                  </a:lnTo>
                  <a:lnTo>
                    <a:pt x="173" y="1186"/>
                  </a:lnTo>
                  <a:lnTo>
                    <a:pt x="182" y="1186"/>
                  </a:lnTo>
                  <a:lnTo>
                    <a:pt x="207" y="1182"/>
                  </a:lnTo>
                  <a:lnTo>
                    <a:pt x="211" y="1182"/>
                  </a:lnTo>
                  <a:lnTo>
                    <a:pt x="216" y="1177"/>
                  </a:lnTo>
                  <a:lnTo>
                    <a:pt x="220" y="1177"/>
                  </a:lnTo>
                  <a:lnTo>
                    <a:pt x="228" y="1177"/>
                  </a:lnTo>
                  <a:lnTo>
                    <a:pt x="228" y="1173"/>
                  </a:lnTo>
                  <a:lnTo>
                    <a:pt x="233" y="1173"/>
                  </a:lnTo>
                  <a:lnTo>
                    <a:pt x="237" y="1169"/>
                  </a:lnTo>
                  <a:lnTo>
                    <a:pt x="237" y="1165"/>
                  </a:lnTo>
                  <a:lnTo>
                    <a:pt x="241" y="1160"/>
                  </a:lnTo>
                  <a:lnTo>
                    <a:pt x="241" y="1156"/>
                  </a:lnTo>
                  <a:lnTo>
                    <a:pt x="241" y="1152"/>
                  </a:lnTo>
                  <a:lnTo>
                    <a:pt x="237" y="1148"/>
                  </a:lnTo>
                  <a:lnTo>
                    <a:pt x="233" y="1135"/>
                  </a:lnTo>
                  <a:lnTo>
                    <a:pt x="233" y="1127"/>
                  </a:lnTo>
                  <a:lnTo>
                    <a:pt x="228" y="1122"/>
                  </a:lnTo>
                  <a:lnTo>
                    <a:pt x="228" y="1118"/>
                  </a:lnTo>
                  <a:lnTo>
                    <a:pt x="228" y="1114"/>
                  </a:lnTo>
                  <a:lnTo>
                    <a:pt x="228" y="1110"/>
                  </a:lnTo>
                  <a:lnTo>
                    <a:pt x="228" y="1105"/>
                  </a:lnTo>
                  <a:lnTo>
                    <a:pt x="228" y="1101"/>
                  </a:lnTo>
                  <a:lnTo>
                    <a:pt x="233" y="1097"/>
                  </a:lnTo>
                  <a:lnTo>
                    <a:pt x="233" y="1093"/>
                  </a:lnTo>
                  <a:lnTo>
                    <a:pt x="237" y="1088"/>
                  </a:lnTo>
                  <a:lnTo>
                    <a:pt x="245" y="1076"/>
                  </a:lnTo>
                  <a:lnTo>
                    <a:pt x="250" y="1072"/>
                  </a:lnTo>
                  <a:lnTo>
                    <a:pt x="254" y="1063"/>
                  </a:lnTo>
                  <a:lnTo>
                    <a:pt x="258" y="1059"/>
                  </a:lnTo>
                  <a:lnTo>
                    <a:pt x="262" y="1050"/>
                  </a:lnTo>
                  <a:lnTo>
                    <a:pt x="262" y="1046"/>
                  </a:lnTo>
                  <a:lnTo>
                    <a:pt x="266" y="1042"/>
                  </a:lnTo>
                  <a:lnTo>
                    <a:pt x="271" y="1025"/>
                  </a:lnTo>
                  <a:lnTo>
                    <a:pt x="275" y="1021"/>
                  </a:lnTo>
                  <a:lnTo>
                    <a:pt x="275" y="1017"/>
                  </a:lnTo>
                  <a:lnTo>
                    <a:pt x="279" y="1012"/>
                  </a:lnTo>
                  <a:lnTo>
                    <a:pt x="283" y="1008"/>
                  </a:lnTo>
                  <a:lnTo>
                    <a:pt x="283" y="1004"/>
                  </a:lnTo>
                  <a:lnTo>
                    <a:pt x="288" y="1004"/>
                  </a:lnTo>
                  <a:lnTo>
                    <a:pt x="292" y="1000"/>
                  </a:lnTo>
                  <a:lnTo>
                    <a:pt x="296" y="1000"/>
                  </a:lnTo>
                  <a:lnTo>
                    <a:pt x="309" y="995"/>
                  </a:lnTo>
                  <a:lnTo>
                    <a:pt x="313" y="995"/>
                  </a:lnTo>
                  <a:lnTo>
                    <a:pt x="317" y="991"/>
                  </a:lnTo>
                  <a:lnTo>
                    <a:pt x="321" y="991"/>
                  </a:lnTo>
                  <a:lnTo>
                    <a:pt x="326" y="987"/>
                  </a:lnTo>
                  <a:lnTo>
                    <a:pt x="330" y="983"/>
                  </a:lnTo>
                  <a:lnTo>
                    <a:pt x="330" y="978"/>
                  </a:lnTo>
                  <a:lnTo>
                    <a:pt x="334" y="974"/>
                  </a:lnTo>
                  <a:lnTo>
                    <a:pt x="334" y="970"/>
                  </a:lnTo>
                  <a:lnTo>
                    <a:pt x="330" y="966"/>
                  </a:lnTo>
                  <a:lnTo>
                    <a:pt x="330" y="953"/>
                  </a:lnTo>
                  <a:lnTo>
                    <a:pt x="326" y="945"/>
                  </a:lnTo>
                  <a:lnTo>
                    <a:pt x="326" y="940"/>
                  </a:lnTo>
                  <a:lnTo>
                    <a:pt x="326" y="932"/>
                  </a:lnTo>
                  <a:lnTo>
                    <a:pt x="326" y="923"/>
                  </a:lnTo>
                  <a:lnTo>
                    <a:pt x="330" y="919"/>
                  </a:lnTo>
                  <a:lnTo>
                    <a:pt x="330" y="915"/>
                  </a:lnTo>
                  <a:lnTo>
                    <a:pt x="330" y="911"/>
                  </a:lnTo>
                  <a:lnTo>
                    <a:pt x="334" y="906"/>
                  </a:lnTo>
                  <a:lnTo>
                    <a:pt x="338" y="902"/>
                  </a:lnTo>
                  <a:lnTo>
                    <a:pt x="343" y="889"/>
                  </a:lnTo>
                  <a:lnTo>
                    <a:pt x="347" y="885"/>
                  </a:lnTo>
                  <a:lnTo>
                    <a:pt x="351" y="881"/>
                  </a:lnTo>
                  <a:lnTo>
                    <a:pt x="360" y="873"/>
                  </a:lnTo>
                  <a:lnTo>
                    <a:pt x="360" y="868"/>
                  </a:lnTo>
                  <a:lnTo>
                    <a:pt x="364" y="864"/>
                  </a:lnTo>
                  <a:lnTo>
                    <a:pt x="364" y="860"/>
                  </a:lnTo>
                  <a:lnTo>
                    <a:pt x="368" y="856"/>
                  </a:lnTo>
                  <a:lnTo>
                    <a:pt x="368" y="851"/>
                  </a:lnTo>
                  <a:lnTo>
                    <a:pt x="368" y="847"/>
                  </a:lnTo>
                  <a:lnTo>
                    <a:pt x="368" y="839"/>
                  </a:lnTo>
                  <a:lnTo>
                    <a:pt x="364" y="830"/>
                  </a:lnTo>
                  <a:lnTo>
                    <a:pt x="364" y="826"/>
                  </a:lnTo>
                  <a:lnTo>
                    <a:pt x="364" y="822"/>
                  </a:lnTo>
                  <a:lnTo>
                    <a:pt x="368" y="822"/>
                  </a:lnTo>
                  <a:lnTo>
                    <a:pt x="368" y="818"/>
                  </a:lnTo>
                  <a:lnTo>
                    <a:pt x="368" y="813"/>
                  </a:lnTo>
                  <a:lnTo>
                    <a:pt x="372" y="813"/>
                  </a:lnTo>
                  <a:lnTo>
                    <a:pt x="372" y="809"/>
                  </a:lnTo>
                  <a:lnTo>
                    <a:pt x="377" y="809"/>
                  </a:lnTo>
                  <a:lnTo>
                    <a:pt x="381" y="805"/>
                  </a:lnTo>
                  <a:lnTo>
                    <a:pt x="385" y="801"/>
                  </a:lnTo>
                  <a:lnTo>
                    <a:pt x="389" y="801"/>
                  </a:lnTo>
                  <a:lnTo>
                    <a:pt x="393" y="796"/>
                  </a:lnTo>
                  <a:lnTo>
                    <a:pt x="398" y="796"/>
                  </a:lnTo>
                  <a:lnTo>
                    <a:pt x="406" y="792"/>
                  </a:lnTo>
                  <a:lnTo>
                    <a:pt x="415" y="792"/>
                  </a:lnTo>
                  <a:lnTo>
                    <a:pt x="427" y="788"/>
                  </a:lnTo>
                  <a:lnTo>
                    <a:pt x="432" y="788"/>
                  </a:lnTo>
                  <a:lnTo>
                    <a:pt x="444" y="788"/>
                  </a:lnTo>
                  <a:lnTo>
                    <a:pt x="453" y="788"/>
                  </a:lnTo>
                  <a:lnTo>
                    <a:pt x="461" y="784"/>
                  </a:lnTo>
                  <a:lnTo>
                    <a:pt x="465" y="784"/>
                  </a:lnTo>
                  <a:lnTo>
                    <a:pt x="470" y="784"/>
                  </a:lnTo>
                  <a:lnTo>
                    <a:pt x="474" y="779"/>
                  </a:lnTo>
                  <a:lnTo>
                    <a:pt x="482" y="779"/>
                  </a:lnTo>
                  <a:lnTo>
                    <a:pt x="487" y="775"/>
                  </a:lnTo>
                  <a:lnTo>
                    <a:pt x="491" y="775"/>
                  </a:lnTo>
                  <a:lnTo>
                    <a:pt x="495" y="771"/>
                  </a:lnTo>
                  <a:lnTo>
                    <a:pt x="499" y="767"/>
                  </a:lnTo>
                  <a:lnTo>
                    <a:pt x="508" y="762"/>
                  </a:lnTo>
                  <a:lnTo>
                    <a:pt x="516" y="754"/>
                  </a:lnTo>
                  <a:lnTo>
                    <a:pt x="533" y="741"/>
                  </a:lnTo>
                  <a:lnTo>
                    <a:pt x="542" y="737"/>
                  </a:lnTo>
                  <a:lnTo>
                    <a:pt x="550" y="729"/>
                  </a:lnTo>
                  <a:lnTo>
                    <a:pt x="554" y="724"/>
                  </a:lnTo>
                  <a:lnTo>
                    <a:pt x="563" y="720"/>
                  </a:lnTo>
                  <a:lnTo>
                    <a:pt x="567" y="720"/>
                  </a:lnTo>
                  <a:lnTo>
                    <a:pt x="571" y="716"/>
                  </a:lnTo>
                  <a:lnTo>
                    <a:pt x="584" y="712"/>
                  </a:lnTo>
                  <a:lnTo>
                    <a:pt x="592" y="707"/>
                  </a:lnTo>
                  <a:lnTo>
                    <a:pt x="597" y="707"/>
                  </a:lnTo>
                  <a:lnTo>
                    <a:pt x="597" y="703"/>
                  </a:lnTo>
                  <a:lnTo>
                    <a:pt x="601" y="699"/>
                  </a:lnTo>
                  <a:lnTo>
                    <a:pt x="601" y="695"/>
                  </a:lnTo>
                  <a:lnTo>
                    <a:pt x="601" y="691"/>
                  </a:lnTo>
                  <a:lnTo>
                    <a:pt x="601" y="686"/>
                  </a:lnTo>
                  <a:lnTo>
                    <a:pt x="601" y="682"/>
                  </a:lnTo>
                  <a:lnTo>
                    <a:pt x="601" y="674"/>
                  </a:lnTo>
                  <a:lnTo>
                    <a:pt x="601" y="669"/>
                  </a:lnTo>
                  <a:lnTo>
                    <a:pt x="601" y="661"/>
                  </a:lnTo>
                  <a:lnTo>
                    <a:pt x="597" y="652"/>
                  </a:lnTo>
                  <a:lnTo>
                    <a:pt x="597" y="644"/>
                  </a:lnTo>
                  <a:lnTo>
                    <a:pt x="592" y="640"/>
                  </a:lnTo>
                  <a:lnTo>
                    <a:pt x="592" y="635"/>
                  </a:lnTo>
                  <a:lnTo>
                    <a:pt x="584" y="614"/>
                  </a:lnTo>
                  <a:lnTo>
                    <a:pt x="584" y="610"/>
                  </a:lnTo>
                  <a:lnTo>
                    <a:pt x="580" y="597"/>
                  </a:lnTo>
                  <a:lnTo>
                    <a:pt x="571" y="576"/>
                  </a:lnTo>
                  <a:lnTo>
                    <a:pt x="563" y="555"/>
                  </a:lnTo>
                  <a:lnTo>
                    <a:pt x="563" y="547"/>
                  </a:lnTo>
                  <a:lnTo>
                    <a:pt x="559" y="534"/>
                  </a:lnTo>
                  <a:lnTo>
                    <a:pt x="550" y="517"/>
                  </a:lnTo>
                  <a:lnTo>
                    <a:pt x="546" y="508"/>
                  </a:lnTo>
                  <a:lnTo>
                    <a:pt x="546" y="504"/>
                  </a:lnTo>
                  <a:lnTo>
                    <a:pt x="546" y="500"/>
                  </a:lnTo>
                  <a:lnTo>
                    <a:pt x="546" y="496"/>
                  </a:lnTo>
                  <a:lnTo>
                    <a:pt x="546" y="487"/>
                  </a:lnTo>
                  <a:lnTo>
                    <a:pt x="546" y="483"/>
                  </a:lnTo>
                  <a:lnTo>
                    <a:pt x="546" y="479"/>
                  </a:lnTo>
                  <a:lnTo>
                    <a:pt x="546" y="475"/>
                  </a:lnTo>
                  <a:lnTo>
                    <a:pt x="550" y="466"/>
                  </a:lnTo>
                  <a:lnTo>
                    <a:pt x="559" y="428"/>
                  </a:lnTo>
                  <a:lnTo>
                    <a:pt x="567" y="415"/>
                  </a:lnTo>
                  <a:lnTo>
                    <a:pt x="567" y="407"/>
                  </a:lnTo>
                  <a:lnTo>
                    <a:pt x="571" y="398"/>
                  </a:lnTo>
                  <a:lnTo>
                    <a:pt x="575" y="390"/>
                  </a:lnTo>
                  <a:lnTo>
                    <a:pt x="580" y="381"/>
                  </a:lnTo>
                  <a:lnTo>
                    <a:pt x="580" y="377"/>
                  </a:lnTo>
                  <a:lnTo>
                    <a:pt x="584" y="373"/>
                  </a:lnTo>
                  <a:lnTo>
                    <a:pt x="584" y="369"/>
                  </a:lnTo>
                  <a:lnTo>
                    <a:pt x="584" y="365"/>
                  </a:lnTo>
                  <a:lnTo>
                    <a:pt x="584" y="360"/>
                  </a:lnTo>
                  <a:lnTo>
                    <a:pt x="580" y="356"/>
                  </a:lnTo>
                  <a:lnTo>
                    <a:pt x="580" y="352"/>
                  </a:lnTo>
                  <a:lnTo>
                    <a:pt x="575" y="348"/>
                  </a:lnTo>
                  <a:lnTo>
                    <a:pt x="567" y="335"/>
                  </a:lnTo>
                  <a:lnTo>
                    <a:pt x="563" y="331"/>
                  </a:lnTo>
                  <a:lnTo>
                    <a:pt x="559" y="326"/>
                  </a:lnTo>
                  <a:lnTo>
                    <a:pt x="559" y="318"/>
                  </a:lnTo>
                  <a:lnTo>
                    <a:pt x="550" y="309"/>
                  </a:lnTo>
                  <a:lnTo>
                    <a:pt x="550" y="301"/>
                  </a:lnTo>
                  <a:lnTo>
                    <a:pt x="546" y="297"/>
                  </a:lnTo>
                  <a:lnTo>
                    <a:pt x="546" y="293"/>
                  </a:lnTo>
                  <a:lnTo>
                    <a:pt x="542" y="284"/>
                  </a:lnTo>
                  <a:lnTo>
                    <a:pt x="542" y="280"/>
                  </a:lnTo>
                  <a:lnTo>
                    <a:pt x="542" y="276"/>
                  </a:lnTo>
                  <a:lnTo>
                    <a:pt x="537" y="259"/>
                  </a:lnTo>
                  <a:lnTo>
                    <a:pt x="537" y="254"/>
                  </a:lnTo>
                  <a:lnTo>
                    <a:pt x="533" y="250"/>
                  </a:lnTo>
                  <a:lnTo>
                    <a:pt x="533" y="246"/>
                  </a:lnTo>
                  <a:lnTo>
                    <a:pt x="529" y="242"/>
                  </a:lnTo>
                  <a:lnTo>
                    <a:pt x="529" y="237"/>
                  </a:lnTo>
                  <a:lnTo>
                    <a:pt x="520" y="233"/>
                  </a:lnTo>
                  <a:lnTo>
                    <a:pt x="516" y="229"/>
                  </a:lnTo>
                  <a:lnTo>
                    <a:pt x="512" y="225"/>
                  </a:lnTo>
                  <a:lnTo>
                    <a:pt x="504" y="221"/>
                  </a:lnTo>
                  <a:lnTo>
                    <a:pt x="499" y="221"/>
                  </a:lnTo>
                  <a:lnTo>
                    <a:pt x="491" y="216"/>
                  </a:lnTo>
                  <a:lnTo>
                    <a:pt x="487" y="216"/>
                  </a:lnTo>
                  <a:lnTo>
                    <a:pt x="474" y="212"/>
                  </a:lnTo>
                  <a:lnTo>
                    <a:pt x="470" y="212"/>
                  </a:lnTo>
                  <a:lnTo>
                    <a:pt x="465" y="208"/>
                  </a:lnTo>
                  <a:lnTo>
                    <a:pt x="465" y="204"/>
                  </a:lnTo>
                  <a:lnTo>
                    <a:pt x="461" y="204"/>
                  </a:lnTo>
                  <a:lnTo>
                    <a:pt x="461" y="199"/>
                  </a:lnTo>
                  <a:lnTo>
                    <a:pt x="465" y="195"/>
                  </a:lnTo>
                  <a:lnTo>
                    <a:pt x="465" y="191"/>
                  </a:lnTo>
                  <a:lnTo>
                    <a:pt x="465" y="187"/>
                  </a:lnTo>
                  <a:lnTo>
                    <a:pt x="470" y="182"/>
                  </a:lnTo>
                  <a:lnTo>
                    <a:pt x="474" y="178"/>
                  </a:lnTo>
                  <a:lnTo>
                    <a:pt x="478" y="174"/>
                  </a:lnTo>
                  <a:lnTo>
                    <a:pt x="491" y="166"/>
                  </a:lnTo>
                  <a:lnTo>
                    <a:pt x="499" y="161"/>
                  </a:lnTo>
                  <a:lnTo>
                    <a:pt x="504" y="157"/>
                  </a:lnTo>
                  <a:lnTo>
                    <a:pt x="504" y="153"/>
                  </a:lnTo>
                  <a:lnTo>
                    <a:pt x="512" y="144"/>
                  </a:lnTo>
                  <a:lnTo>
                    <a:pt x="516" y="140"/>
                  </a:lnTo>
                  <a:lnTo>
                    <a:pt x="525" y="136"/>
                  </a:lnTo>
                  <a:lnTo>
                    <a:pt x="533" y="132"/>
                  </a:lnTo>
                  <a:lnTo>
                    <a:pt x="537" y="127"/>
                  </a:lnTo>
                  <a:lnTo>
                    <a:pt x="542" y="123"/>
                  </a:lnTo>
                  <a:lnTo>
                    <a:pt x="546" y="119"/>
                  </a:lnTo>
                  <a:lnTo>
                    <a:pt x="550" y="115"/>
                  </a:lnTo>
                  <a:lnTo>
                    <a:pt x="554" y="110"/>
                  </a:lnTo>
                  <a:lnTo>
                    <a:pt x="559" y="102"/>
                  </a:lnTo>
                  <a:lnTo>
                    <a:pt x="563" y="98"/>
                  </a:lnTo>
                  <a:lnTo>
                    <a:pt x="567" y="94"/>
                  </a:lnTo>
                  <a:lnTo>
                    <a:pt x="571" y="85"/>
                  </a:lnTo>
                  <a:lnTo>
                    <a:pt x="571" y="77"/>
                  </a:lnTo>
                  <a:lnTo>
                    <a:pt x="580" y="64"/>
                  </a:lnTo>
                  <a:lnTo>
                    <a:pt x="584" y="55"/>
                  </a:lnTo>
                  <a:lnTo>
                    <a:pt x="584" y="47"/>
                  </a:lnTo>
                  <a:lnTo>
                    <a:pt x="588" y="43"/>
                  </a:lnTo>
                  <a:lnTo>
                    <a:pt x="592" y="34"/>
                  </a:lnTo>
                  <a:lnTo>
                    <a:pt x="597" y="34"/>
                  </a:lnTo>
                  <a:lnTo>
                    <a:pt x="601" y="30"/>
                  </a:lnTo>
                  <a:lnTo>
                    <a:pt x="609" y="26"/>
                  </a:lnTo>
                  <a:lnTo>
                    <a:pt x="614" y="22"/>
                  </a:lnTo>
                  <a:lnTo>
                    <a:pt x="622" y="22"/>
                  </a:lnTo>
                  <a:lnTo>
                    <a:pt x="639" y="13"/>
                  </a:lnTo>
                  <a:lnTo>
                    <a:pt x="643" y="13"/>
                  </a:lnTo>
                  <a:lnTo>
                    <a:pt x="652" y="9"/>
                  </a:lnTo>
                  <a:lnTo>
                    <a:pt x="656" y="9"/>
                  </a:lnTo>
                  <a:lnTo>
                    <a:pt x="660" y="5"/>
                  </a:lnTo>
                  <a:lnTo>
                    <a:pt x="660" y="0"/>
                  </a:lnTo>
                  <a:lnTo>
                    <a:pt x="702" y="13"/>
                  </a:lnTo>
                  <a:lnTo>
                    <a:pt x="715" y="17"/>
                  </a:lnTo>
                  <a:lnTo>
                    <a:pt x="728" y="22"/>
                  </a:lnTo>
                  <a:lnTo>
                    <a:pt x="745" y="26"/>
                  </a:lnTo>
                  <a:lnTo>
                    <a:pt x="762" y="26"/>
                  </a:lnTo>
                  <a:lnTo>
                    <a:pt x="774" y="30"/>
                  </a:lnTo>
                  <a:lnTo>
                    <a:pt x="791" y="34"/>
                  </a:lnTo>
                  <a:lnTo>
                    <a:pt x="800" y="34"/>
                  </a:lnTo>
                  <a:lnTo>
                    <a:pt x="817" y="34"/>
                  </a:lnTo>
                  <a:lnTo>
                    <a:pt x="829" y="39"/>
                  </a:lnTo>
                  <a:lnTo>
                    <a:pt x="834" y="39"/>
                  </a:lnTo>
                  <a:lnTo>
                    <a:pt x="863" y="39"/>
                  </a:lnTo>
                  <a:lnTo>
                    <a:pt x="876" y="39"/>
                  </a:lnTo>
                  <a:lnTo>
                    <a:pt x="885" y="39"/>
                  </a:lnTo>
                  <a:lnTo>
                    <a:pt x="897" y="43"/>
                  </a:lnTo>
                  <a:lnTo>
                    <a:pt x="906" y="43"/>
                  </a:lnTo>
                  <a:lnTo>
                    <a:pt x="914" y="43"/>
                  </a:lnTo>
                  <a:lnTo>
                    <a:pt x="948" y="51"/>
                  </a:lnTo>
                  <a:lnTo>
                    <a:pt x="956" y="55"/>
                  </a:lnTo>
                  <a:lnTo>
                    <a:pt x="965" y="55"/>
                  </a:lnTo>
                  <a:lnTo>
                    <a:pt x="969" y="55"/>
                  </a:lnTo>
                  <a:lnTo>
                    <a:pt x="978" y="55"/>
                  </a:lnTo>
                  <a:lnTo>
                    <a:pt x="986" y="55"/>
                  </a:lnTo>
                  <a:lnTo>
                    <a:pt x="995" y="60"/>
                  </a:lnTo>
                  <a:lnTo>
                    <a:pt x="999" y="60"/>
                  </a:lnTo>
                  <a:lnTo>
                    <a:pt x="1007" y="60"/>
                  </a:lnTo>
                  <a:lnTo>
                    <a:pt x="1012" y="64"/>
                  </a:lnTo>
                  <a:lnTo>
                    <a:pt x="1020" y="68"/>
                  </a:lnTo>
                  <a:lnTo>
                    <a:pt x="1028" y="68"/>
                  </a:lnTo>
                  <a:lnTo>
                    <a:pt x="1037" y="72"/>
                  </a:lnTo>
                  <a:lnTo>
                    <a:pt x="1041" y="77"/>
                  </a:lnTo>
                  <a:lnTo>
                    <a:pt x="1045" y="77"/>
                  </a:lnTo>
                  <a:lnTo>
                    <a:pt x="1058" y="85"/>
                  </a:lnTo>
                  <a:lnTo>
                    <a:pt x="1062" y="85"/>
                  </a:lnTo>
                  <a:lnTo>
                    <a:pt x="1067" y="89"/>
                  </a:lnTo>
                  <a:lnTo>
                    <a:pt x="1071" y="89"/>
                  </a:lnTo>
                  <a:lnTo>
                    <a:pt x="1075" y="89"/>
                  </a:lnTo>
                  <a:lnTo>
                    <a:pt x="1079" y="89"/>
                  </a:lnTo>
                  <a:lnTo>
                    <a:pt x="1092" y="89"/>
                  </a:lnTo>
                  <a:lnTo>
                    <a:pt x="1096" y="89"/>
                  </a:lnTo>
                  <a:lnTo>
                    <a:pt x="1100" y="89"/>
                  </a:lnTo>
                  <a:lnTo>
                    <a:pt x="1105" y="94"/>
                  </a:lnTo>
                  <a:lnTo>
                    <a:pt x="1105" y="98"/>
                  </a:lnTo>
                  <a:lnTo>
                    <a:pt x="1100" y="102"/>
                  </a:lnTo>
                  <a:lnTo>
                    <a:pt x="1096" y="102"/>
                  </a:lnTo>
                  <a:lnTo>
                    <a:pt x="1088" y="106"/>
                  </a:lnTo>
                  <a:lnTo>
                    <a:pt x="1083" y="106"/>
                  </a:lnTo>
                  <a:lnTo>
                    <a:pt x="1079" y="106"/>
                  </a:lnTo>
                  <a:lnTo>
                    <a:pt x="1079" y="110"/>
                  </a:lnTo>
                  <a:lnTo>
                    <a:pt x="1075" y="110"/>
                  </a:lnTo>
                  <a:lnTo>
                    <a:pt x="1075" y="115"/>
                  </a:lnTo>
                  <a:lnTo>
                    <a:pt x="1075" y="119"/>
                  </a:lnTo>
                  <a:lnTo>
                    <a:pt x="1071" y="123"/>
                  </a:lnTo>
                  <a:lnTo>
                    <a:pt x="1071" y="132"/>
                  </a:lnTo>
                  <a:lnTo>
                    <a:pt x="1067" y="136"/>
                  </a:lnTo>
                  <a:lnTo>
                    <a:pt x="1067" y="140"/>
                  </a:lnTo>
                  <a:lnTo>
                    <a:pt x="1067" y="144"/>
                  </a:lnTo>
                  <a:lnTo>
                    <a:pt x="1071" y="149"/>
                  </a:lnTo>
                  <a:lnTo>
                    <a:pt x="1075" y="153"/>
                  </a:lnTo>
                  <a:lnTo>
                    <a:pt x="1079" y="157"/>
                  </a:lnTo>
                  <a:lnTo>
                    <a:pt x="1088" y="161"/>
                  </a:lnTo>
                  <a:lnTo>
                    <a:pt x="1092" y="161"/>
                  </a:lnTo>
                  <a:lnTo>
                    <a:pt x="1096" y="161"/>
                  </a:lnTo>
                  <a:lnTo>
                    <a:pt x="1105" y="161"/>
                  </a:lnTo>
                  <a:lnTo>
                    <a:pt x="1109" y="161"/>
                  </a:lnTo>
                  <a:lnTo>
                    <a:pt x="1113" y="157"/>
                  </a:lnTo>
                  <a:lnTo>
                    <a:pt x="1122" y="157"/>
                  </a:lnTo>
                  <a:lnTo>
                    <a:pt x="1143" y="149"/>
                  </a:lnTo>
                  <a:lnTo>
                    <a:pt x="1151" y="149"/>
                  </a:lnTo>
                  <a:lnTo>
                    <a:pt x="1160" y="144"/>
                  </a:lnTo>
                  <a:lnTo>
                    <a:pt x="1164" y="144"/>
                  </a:lnTo>
                  <a:lnTo>
                    <a:pt x="1168" y="144"/>
                  </a:lnTo>
                  <a:lnTo>
                    <a:pt x="1172" y="144"/>
                  </a:lnTo>
                  <a:lnTo>
                    <a:pt x="1177" y="144"/>
                  </a:lnTo>
                  <a:lnTo>
                    <a:pt x="1181" y="144"/>
                  </a:lnTo>
                  <a:lnTo>
                    <a:pt x="1189" y="144"/>
                  </a:lnTo>
                  <a:lnTo>
                    <a:pt x="1210" y="153"/>
                  </a:lnTo>
                  <a:lnTo>
                    <a:pt x="1223" y="153"/>
                  </a:lnTo>
                  <a:lnTo>
                    <a:pt x="1236" y="157"/>
                  </a:lnTo>
                  <a:lnTo>
                    <a:pt x="1244" y="157"/>
                  </a:lnTo>
                  <a:lnTo>
                    <a:pt x="1253" y="157"/>
                  </a:lnTo>
                  <a:lnTo>
                    <a:pt x="1257" y="157"/>
                  </a:lnTo>
                  <a:lnTo>
                    <a:pt x="1261" y="157"/>
                  </a:lnTo>
                  <a:lnTo>
                    <a:pt x="1282" y="157"/>
                  </a:lnTo>
                  <a:lnTo>
                    <a:pt x="1287" y="157"/>
                  </a:lnTo>
                  <a:lnTo>
                    <a:pt x="1291" y="157"/>
                  </a:lnTo>
                  <a:lnTo>
                    <a:pt x="1299" y="157"/>
                  </a:lnTo>
                  <a:lnTo>
                    <a:pt x="1304" y="157"/>
                  </a:lnTo>
                  <a:lnTo>
                    <a:pt x="1312" y="157"/>
                  </a:lnTo>
                  <a:lnTo>
                    <a:pt x="1359" y="161"/>
                  </a:lnTo>
                  <a:lnTo>
                    <a:pt x="1371" y="166"/>
                  </a:lnTo>
                  <a:lnTo>
                    <a:pt x="1380" y="166"/>
                  </a:lnTo>
                  <a:lnTo>
                    <a:pt x="1388" y="166"/>
                  </a:lnTo>
                  <a:lnTo>
                    <a:pt x="1397" y="166"/>
                  </a:lnTo>
                  <a:lnTo>
                    <a:pt x="1401" y="166"/>
                  </a:lnTo>
                  <a:lnTo>
                    <a:pt x="1405" y="166"/>
                  </a:lnTo>
                  <a:lnTo>
                    <a:pt x="1405" y="170"/>
                  </a:lnTo>
                  <a:lnTo>
                    <a:pt x="1405" y="174"/>
                  </a:lnTo>
                  <a:lnTo>
                    <a:pt x="1409" y="178"/>
                  </a:lnTo>
                  <a:lnTo>
                    <a:pt x="1409" y="187"/>
                  </a:lnTo>
                  <a:lnTo>
                    <a:pt x="1414" y="195"/>
                  </a:lnTo>
                  <a:lnTo>
                    <a:pt x="1414" y="204"/>
                  </a:lnTo>
                  <a:lnTo>
                    <a:pt x="1414" y="229"/>
                  </a:lnTo>
                  <a:lnTo>
                    <a:pt x="1414" y="237"/>
                  </a:lnTo>
                  <a:lnTo>
                    <a:pt x="1418" y="242"/>
                  </a:lnTo>
                  <a:lnTo>
                    <a:pt x="1418" y="246"/>
                  </a:lnTo>
                  <a:lnTo>
                    <a:pt x="1418" y="254"/>
                  </a:lnTo>
                  <a:lnTo>
                    <a:pt x="1422" y="259"/>
                  </a:lnTo>
                  <a:lnTo>
                    <a:pt x="1422" y="263"/>
                  </a:lnTo>
                  <a:lnTo>
                    <a:pt x="1422" y="271"/>
                  </a:lnTo>
                  <a:lnTo>
                    <a:pt x="1422" y="288"/>
                  </a:lnTo>
                  <a:lnTo>
                    <a:pt x="1422" y="301"/>
                  </a:lnTo>
                  <a:lnTo>
                    <a:pt x="1426" y="318"/>
                  </a:lnTo>
                  <a:lnTo>
                    <a:pt x="1431" y="339"/>
                  </a:lnTo>
                  <a:lnTo>
                    <a:pt x="1431" y="360"/>
                  </a:lnTo>
                  <a:lnTo>
                    <a:pt x="1431" y="373"/>
                  </a:lnTo>
                  <a:lnTo>
                    <a:pt x="1435" y="386"/>
                  </a:lnTo>
                  <a:lnTo>
                    <a:pt x="1431" y="386"/>
                  </a:lnTo>
                  <a:lnTo>
                    <a:pt x="1414" y="407"/>
                  </a:lnTo>
                  <a:lnTo>
                    <a:pt x="1409" y="415"/>
                  </a:lnTo>
                  <a:lnTo>
                    <a:pt x="1405" y="420"/>
                  </a:lnTo>
                  <a:lnTo>
                    <a:pt x="1401" y="424"/>
                  </a:lnTo>
                  <a:lnTo>
                    <a:pt x="1397" y="432"/>
                  </a:lnTo>
                  <a:lnTo>
                    <a:pt x="1393" y="441"/>
                  </a:lnTo>
                  <a:lnTo>
                    <a:pt x="1388" y="449"/>
                  </a:lnTo>
                  <a:lnTo>
                    <a:pt x="1384" y="453"/>
                  </a:lnTo>
                  <a:lnTo>
                    <a:pt x="1359" y="513"/>
                  </a:lnTo>
                  <a:lnTo>
                    <a:pt x="1354" y="517"/>
                  </a:lnTo>
                  <a:lnTo>
                    <a:pt x="1354" y="521"/>
                  </a:lnTo>
                  <a:lnTo>
                    <a:pt x="1350" y="530"/>
                  </a:lnTo>
                  <a:lnTo>
                    <a:pt x="1350" y="534"/>
                  </a:lnTo>
                  <a:lnTo>
                    <a:pt x="1350" y="542"/>
                  </a:lnTo>
                  <a:lnTo>
                    <a:pt x="1346" y="542"/>
                  </a:lnTo>
                  <a:lnTo>
                    <a:pt x="1346" y="547"/>
                  </a:lnTo>
                  <a:lnTo>
                    <a:pt x="1350" y="551"/>
                  </a:lnTo>
                  <a:lnTo>
                    <a:pt x="1350" y="555"/>
                  </a:lnTo>
                  <a:lnTo>
                    <a:pt x="1354" y="559"/>
                  </a:lnTo>
                  <a:lnTo>
                    <a:pt x="1354" y="563"/>
                  </a:lnTo>
                  <a:lnTo>
                    <a:pt x="1359" y="563"/>
                  </a:lnTo>
                  <a:lnTo>
                    <a:pt x="1367" y="568"/>
                  </a:lnTo>
                  <a:lnTo>
                    <a:pt x="1380" y="576"/>
                  </a:lnTo>
                  <a:lnTo>
                    <a:pt x="1388" y="576"/>
                  </a:lnTo>
                  <a:lnTo>
                    <a:pt x="1388" y="580"/>
                  </a:lnTo>
                  <a:lnTo>
                    <a:pt x="1393" y="580"/>
                  </a:lnTo>
                  <a:lnTo>
                    <a:pt x="1397" y="585"/>
                  </a:lnTo>
                  <a:lnTo>
                    <a:pt x="1401" y="589"/>
                  </a:lnTo>
                  <a:lnTo>
                    <a:pt x="1401" y="593"/>
                  </a:lnTo>
                  <a:lnTo>
                    <a:pt x="1405" y="597"/>
                  </a:lnTo>
                  <a:lnTo>
                    <a:pt x="1405" y="602"/>
                  </a:lnTo>
                  <a:lnTo>
                    <a:pt x="1405" y="606"/>
                  </a:lnTo>
                  <a:lnTo>
                    <a:pt x="1401" y="610"/>
                  </a:lnTo>
                  <a:lnTo>
                    <a:pt x="1401" y="614"/>
                  </a:lnTo>
                  <a:lnTo>
                    <a:pt x="1397" y="619"/>
                  </a:lnTo>
                  <a:lnTo>
                    <a:pt x="1393" y="627"/>
                  </a:lnTo>
                  <a:lnTo>
                    <a:pt x="1388" y="631"/>
                  </a:lnTo>
                  <a:lnTo>
                    <a:pt x="1388" y="635"/>
                  </a:lnTo>
                  <a:lnTo>
                    <a:pt x="1388" y="644"/>
                  </a:lnTo>
                  <a:lnTo>
                    <a:pt x="1388" y="648"/>
                  </a:lnTo>
                  <a:lnTo>
                    <a:pt x="1388" y="652"/>
                  </a:lnTo>
                  <a:lnTo>
                    <a:pt x="1388" y="657"/>
                  </a:lnTo>
                  <a:lnTo>
                    <a:pt x="1388" y="661"/>
                  </a:lnTo>
                  <a:lnTo>
                    <a:pt x="1401" y="729"/>
                  </a:lnTo>
                  <a:lnTo>
                    <a:pt x="1409" y="779"/>
                  </a:lnTo>
                  <a:lnTo>
                    <a:pt x="1409" y="796"/>
                  </a:lnTo>
                  <a:lnTo>
                    <a:pt x="1414" y="805"/>
                  </a:lnTo>
                  <a:lnTo>
                    <a:pt x="1414" y="809"/>
                  </a:lnTo>
                  <a:lnTo>
                    <a:pt x="1418" y="818"/>
                  </a:lnTo>
                  <a:lnTo>
                    <a:pt x="1418" y="822"/>
                  </a:lnTo>
                  <a:lnTo>
                    <a:pt x="1422" y="826"/>
                  </a:lnTo>
                  <a:lnTo>
                    <a:pt x="1426" y="830"/>
                  </a:lnTo>
                  <a:lnTo>
                    <a:pt x="1431" y="830"/>
                  </a:lnTo>
                  <a:lnTo>
                    <a:pt x="1431" y="834"/>
                  </a:lnTo>
                  <a:lnTo>
                    <a:pt x="1435" y="834"/>
                  </a:lnTo>
                  <a:lnTo>
                    <a:pt x="1448" y="834"/>
                  </a:lnTo>
                  <a:lnTo>
                    <a:pt x="1452" y="839"/>
                  </a:lnTo>
                  <a:lnTo>
                    <a:pt x="1456" y="839"/>
                  </a:lnTo>
                  <a:lnTo>
                    <a:pt x="1456" y="843"/>
                  </a:lnTo>
                  <a:lnTo>
                    <a:pt x="1460" y="843"/>
                  </a:lnTo>
                  <a:lnTo>
                    <a:pt x="1465" y="847"/>
                  </a:lnTo>
                  <a:lnTo>
                    <a:pt x="1469" y="851"/>
                  </a:lnTo>
                  <a:lnTo>
                    <a:pt x="1473" y="860"/>
                  </a:lnTo>
                  <a:lnTo>
                    <a:pt x="1477" y="868"/>
                  </a:lnTo>
                  <a:lnTo>
                    <a:pt x="1481" y="868"/>
                  </a:lnTo>
                  <a:lnTo>
                    <a:pt x="1481" y="873"/>
                  </a:lnTo>
                  <a:lnTo>
                    <a:pt x="1486" y="877"/>
                  </a:lnTo>
                  <a:lnTo>
                    <a:pt x="1490" y="881"/>
                  </a:lnTo>
                  <a:lnTo>
                    <a:pt x="1498" y="885"/>
                  </a:lnTo>
                  <a:lnTo>
                    <a:pt x="1503" y="885"/>
                  </a:lnTo>
                  <a:lnTo>
                    <a:pt x="1507" y="885"/>
                  </a:lnTo>
                  <a:lnTo>
                    <a:pt x="1511" y="885"/>
                  </a:lnTo>
                  <a:lnTo>
                    <a:pt x="1515" y="885"/>
                  </a:lnTo>
                  <a:lnTo>
                    <a:pt x="1520" y="885"/>
                  </a:lnTo>
                  <a:lnTo>
                    <a:pt x="1524" y="885"/>
                  </a:lnTo>
                  <a:lnTo>
                    <a:pt x="1528" y="881"/>
                  </a:lnTo>
                  <a:lnTo>
                    <a:pt x="1545" y="877"/>
                  </a:lnTo>
                  <a:lnTo>
                    <a:pt x="1553" y="873"/>
                  </a:lnTo>
                  <a:lnTo>
                    <a:pt x="1558" y="873"/>
                  </a:lnTo>
                  <a:lnTo>
                    <a:pt x="1566" y="873"/>
                  </a:lnTo>
                  <a:lnTo>
                    <a:pt x="1570" y="868"/>
                  </a:lnTo>
                  <a:lnTo>
                    <a:pt x="1579" y="868"/>
                  </a:lnTo>
                  <a:lnTo>
                    <a:pt x="1583" y="873"/>
                  </a:lnTo>
                  <a:lnTo>
                    <a:pt x="1587" y="873"/>
                  </a:lnTo>
                  <a:lnTo>
                    <a:pt x="1587" y="877"/>
                  </a:lnTo>
                  <a:lnTo>
                    <a:pt x="1587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79" y="889"/>
                  </a:lnTo>
                  <a:lnTo>
                    <a:pt x="1575" y="894"/>
                  </a:lnTo>
                  <a:lnTo>
                    <a:pt x="1562" y="898"/>
                  </a:lnTo>
                  <a:lnTo>
                    <a:pt x="1553" y="902"/>
                  </a:lnTo>
                  <a:lnTo>
                    <a:pt x="1545" y="906"/>
                  </a:lnTo>
                  <a:lnTo>
                    <a:pt x="1532" y="911"/>
                  </a:lnTo>
                  <a:lnTo>
                    <a:pt x="1528" y="911"/>
                  </a:lnTo>
                  <a:lnTo>
                    <a:pt x="1520" y="915"/>
                  </a:lnTo>
                  <a:lnTo>
                    <a:pt x="1511" y="919"/>
                  </a:lnTo>
                  <a:lnTo>
                    <a:pt x="1503" y="919"/>
                  </a:lnTo>
                  <a:lnTo>
                    <a:pt x="1498" y="919"/>
                  </a:lnTo>
                  <a:lnTo>
                    <a:pt x="1494" y="919"/>
                  </a:lnTo>
                  <a:lnTo>
                    <a:pt x="1490" y="919"/>
                  </a:lnTo>
                  <a:lnTo>
                    <a:pt x="1477" y="919"/>
                  </a:lnTo>
                  <a:lnTo>
                    <a:pt x="1473" y="919"/>
                  </a:lnTo>
                  <a:lnTo>
                    <a:pt x="1465" y="919"/>
                  </a:lnTo>
                  <a:lnTo>
                    <a:pt x="1460" y="915"/>
                  </a:lnTo>
                  <a:lnTo>
                    <a:pt x="1452" y="915"/>
                  </a:lnTo>
                  <a:lnTo>
                    <a:pt x="1448" y="911"/>
                  </a:lnTo>
                  <a:lnTo>
                    <a:pt x="1443" y="911"/>
                  </a:lnTo>
                  <a:lnTo>
                    <a:pt x="1439" y="911"/>
                  </a:lnTo>
                  <a:lnTo>
                    <a:pt x="1435" y="911"/>
                  </a:lnTo>
                  <a:lnTo>
                    <a:pt x="1431" y="911"/>
                  </a:lnTo>
                  <a:lnTo>
                    <a:pt x="1426" y="915"/>
                  </a:lnTo>
                  <a:lnTo>
                    <a:pt x="1422" y="915"/>
                  </a:lnTo>
                  <a:lnTo>
                    <a:pt x="1422" y="919"/>
                  </a:lnTo>
                  <a:lnTo>
                    <a:pt x="1418" y="923"/>
                  </a:lnTo>
                  <a:lnTo>
                    <a:pt x="1414" y="928"/>
                  </a:lnTo>
                  <a:lnTo>
                    <a:pt x="1409" y="932"/>
                  </a:lnTo>
                  <a:lnTo>
                    <a:pt x="1409" y="936"/>
                  </a:lnTo>
                  <a:lnTo>
                    <a:pt x="1409" y="940"/>
                  </a:lnTo>
                  <a:lnTo>
                    <a:pt x="1405" y="953"/>
                  </a:lnTo>
                  <a:lnTo>
                    <a:pt x="1401" y="957"/>
                  </a:lnTo>
                  <a:lnTo>
                    <a:pt x="1401" y="966"/>
                  </a:lnTo>
                  <a:lnTo>
                    <a:pt x="1397" y="970"/>
                  </a:lnTo>
                  <a:lnTo>
                    <a:pt x="1393" y="974"/>
                  </a:lnTo>
                  <a:lnTo>
                    <a:pt x="1393" y="978"/>
                  </a:lnTo>
                  <a:lnTo>
                    <a:pt x="1393" y="983"/>
                  </a:lnTo>
                  <a:lnTo>
                    <a:pt x="1388" y="987"/>
                  </a:lnTo>
                  <a:lnTo>
                    <a:pt x="1388" y="991"/>
                  </a:lnTo>
                  <a:lnTo>
                    <a:pt x="1388" y="995"/>
                  </a:lnTo>
                  <a:lnTo>
                    <a:pt x="1388" y="1000"/>
                  </a:lnTo>
                  <a:lnTo>
                    <a:pt x="1388" y="1012"/>
                  </a:lnTo>
                  <a:lnTo>
                    <a:pt x="1388" y="1029"/>
                  </a:lnTo>
                  <a:lnTo>
                    <a:pt x="1388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50"/>
                  </a:lnTo>
                  <a:lnTo>
                    <a:pt x="1380" y="1063"/>
                  </a:lnTo>
                  <a:lnTo>
                    <a:pt x="1376" y="1067"/>
                  </a:lnTo>
                  <a:lnTo>
                    <a:pt x="1371" y="1076"/>
                  </a:lnTo>
                  <a:lnTo>
                    <a:pt x="1367" y="1084"/>
                  </a:lnTo>
                  <a:lnTo>
                    <a:pt x="1354" y="1105"/>
                  </a:lnTo>
                  <a:lnTo>
                    <a:pt x="1350" y="1114"/>
                  </a:lnTo>
                  <a:lnTo>
                    <a:pt x="1346" y="1122"/>
                  </a:lnTo>
                  <a:lnTo>
                    <a:pt x="1342" y="1131"/>
                  </a:lnTo>
                  <a:lnTo>
                    <a:pt x="1333" y="1144"/>
                  </a:lnTo>
                  <a:lnTo>
                    <a:pt x="1308" y="1207"/>
                  </a:lnTo>
                  <a:lnTo>
                    <a:pt x="1308" y="1215"/>
                  </a:lnTo>
                  <a:lnTo>
                    <a:pt x="1308" y="1220"/>
                  </a:lnTo>
                  <a:lnTo>
                    <a:pt x="1350" y="1228"/>
                  </a:lnTo>
                  <a:lnTo>
                    <a:pt x="1367" y="1237"/>
                  </a:lnTo>
                  <a:lnTo>
                    <a:pt x="1384" y="1241"/>
                  </a:lnTo>
                  <a:lnTo>
                    <a:pt x="1388" y="1245"/>
                  </a:lnTo>
                  <a:lnTo>
                    <a:pt x="1397" y="1245"/>
                  </a:lnTo>
                  <a:lnTo>
                    <a:pt x="1401" y="1249"/>
                  </a:lnTo>
                  <a:lnTo>
                    <a:pt x="1405" y="1249"/>
                  </a:lnTo>
                  <a:lnTo>
                    <a:pt x="1409" y="1254"/>
                  </a:lnTo>
                  <a:lnTo>
                    <a:pt x="1414" y="1258"/>
                  </a:lnTo>
                  <a:lnTo>
                    <a:pt x="1418" y="1262"/>
                  </a:lnTo>
                  <a:lnTo>
                    <a:pt x="1422" y="1262"/>
                  </a:lnTo>
                  <a:lnTo>
                    <a:pt x="1426" y="1266"/>
                  </a:lnTo>
                  <a:lnTo>
                    <a:pt x="1426" y="1271"/>
                  </a:lnTo>
                  <a:lnTo>
                    <a:pt x="1431" y="1283"/>
                  </a:lnTo>
                  <a:lnTo>
                    <a:pt x="1431" y="1287"/>
                  </a:lnTo>
                  <a:lnTo>
                    <a:pt x="1435" y="1292"/>
                  </a:lnTo>
                  <a:lnTo>
                    <a:pt x="1439" y="1296"/>
                  </a:lnTo>
                  <a:lnTo>
                    <a:pt x="1448" y="1304"/>
                  </a:lnTo>
                  <a:lnTo>
                    <a:pt x="1452" y="1309"/>
                  </a:lnTo>
                  <a:lnTo>
                    <a:pt x="1452" y="1313"/>
                  </a:lnTo>
                  <a:lnTo>
                    <a:pt x="1456" y="1317"/>
                  </a:lnTo>
                  <a:lnTo>
                    <a:pt x="1456" y="1321"/>
                  </a:lnTo>
                  <a:lnTo>
                    <a:pt x="1456" y="1330"/>
                  </a:lnTo>
                  <a:lnTo>
                    <a:pt x="1456" y="1334"/>
                  </a:lnTo>
                  <a:lnTo>
                    <a:pt x="1456" y="1338"/>
                  </a:lnTo>
                  <a:lnTo>
                    <a:pt x="1456" y="1351"/>
                  </a:lnTo>
                  <a:lnTo>
                    <a:pt x="1452" y="1381"/>
                  </a:lnTo>
                  <a:lnTo>
                    <a:pt x="1448" y="1393"/>
                  </a:lnTo>
                  <a:lnTo>
                    <a:pt x="1448" y="1402"/>
                  </a:lnTo>
                  <a:lnTo>
                    <a:pt x="1448" y="1406"/>
                  </a:lnTo>
                  <a:lnTo>
                    <a:pt x="1448" y="1410"/>
                  </a:lnTo>
                  <a:lnTo>
                    <a:pt x="1448" y="1419"/>
                  </a:lnTo>
                  <a:lnTo>
                    <a:pt x="1452" y="1423"/>
                  </a:lnTo>
                  <a:lnTo>
                    <a:pt x="1452" y="1427"/>
                  </a:lnTo>
                  <a:lnTo>
                    <a:pt x="1456" y="1431"/>
                  </a:lnTo>
                  <a:lnTo>
                    <a:pt x="1460" y="1440"/>
                  </a:lnTo>
                  <a:lnTo>
                    <a:pt x="1465" y="1440"/>
                  </a:lnTo>
                  <a:lnTo>
                    <a:pt x="1469" y="1444"/>
                  </a:lnTo>
                  <a:lnTo>
                    <a:pt x="1473" y="1448"/>
                  </a:lnTo>
                  <a:lnTo>
                    <a:pt x="1486" y="1453"/>
                  </a:lnTo>
                  <a:lnTo>
                    <a:pt x="1511" y="1465"/>
                  </a:lnTo>
                  <a:lnTo>
                    <a:pt x="1515" y="1470"/>
                  </a:lnTo>
                  <a:lnTo>
                    <a:pt x="1520" y="1470"/>
                  </a:lnTo>
                  <a:lnTo>
                    <a:pt x="1520" y="1474"/>
                  </a:lnTo>
                  <a:lnTo>
                    <a:pt x="1524" y="1474"/>
                  </a:lnTo>
                  <a:lnTo>
                    <a:pt x="1524" y="1478"/>
                  </a:lnTo>
                  <a:lnTo>
                    <a:pt x="1528" y="1482"/>
                  </a:lnTo>
                  <a:lnTo>
                    <a:pt x="1528" y="1486"/>
                  </a:lnTo>
                  <a:lnTo>
                    <a:pt x="1532" y="1491"/>
                  </a:lnTo>
                  <a:lnTo>
                    <a:pt x="1532" y="1495"/>
                  </a:lnTo>
                  <a:lnTo>
                    <a:pt x="1532" y="1499"/>
                  </a:lnTo>
                  <a:lnTo>
                    <a:pt x="1532" y="1503"/>
                  </a:lnTo>
                  <a:lnTo>
                    <a:pt x="1532" y="1512"/>
                  </a:lnTo>
                  <a:lnTo>
                    <a:pt x="1532" y="1516"/>
                  </a:lnTo>
                  <a:lnTo>
                    <a:pt x="1528" y="1520"/>
                  </a:lnTo>
                  <a:lnTo>
                    <a:pt x="1528" y="1529"/>
                  </a:lnTo>
                  <a:lnTo>
                    <a:pt x="1528" y="1533"/>
                  </a:lnTo>
                  <a:lnTo>
                    <a:pt x="1524" y="1537"/>
                  </a:lnTo>
                  <a:lnTo>
                    <a:pt x="1524" y="1541"/>
                  </a:lnTo>
                  <a:lnTo>
                    <a:pt x="1520" y="1546"/>
                  </a:lnTo>
                  <a:lnTo>
                    <a:pt x="1511" y="1550"/>
                  </a:lnTo>
                  <a:lnTo>
                    <a:pt x="1507" y="1554"/>
                  </a:lnTo>
                  <a:lnTo>
                    <a:pt x="1507" y="1558"/>
                  </a:lnTo>
                  <a:lnTo>
                    <a:pt x="1503" y="1563"/>
                  </a:lnTo>
                  <a:lnTo>
                    <a:pt x="1498" y="1567"/>
                  </a:lnTo>
                  <a:lnTo>
                    <a:pt x="1498" y="1571"/>
                  </a:lnTo>
                  <a:lnTo>
                    <a:pt x="1494" y="1584"/>
                  </a:lnTo>
                  <a:lnTo>
                    <a:pt x="1494" y="1588"/>
                  </a:lnTo>
                  <a:lnTo>
                    <a:pt x="1490" y="1588"/>
                  </a:lnTo>
                  <a:lnTo>
                    <a:pt x="1486" y="1592"/>
                  </a:lnTo>
                  <a:lnTo>
                    <a:pt x="1481" y="1597"/>
                  </a:lnTo>
                  <a:lnTo>
                    <a:pt x="1473" y="1597"/>
                  </a:lnTo>
                  <a:lnTo>
                    <a:pt x="1469" y="1601"/>
                  </a:lnTo>
                  <a:lnTo>
                    <a:pt x="1465" y="1601"/>
                  </a:lnTo>
                  <a:lnTo>
                    <a:pt x="1460" y="1605"/>
                  </a:lnTo>
                  <a:lnTo>
                    <a:pt x="1460" y="1609"/>
                  </a:lnTo>
                  <a:lnTo>
                    <a:pt x="1456" y="1613"/>
                  </a:lnTo>
                  <a:lnTo>
                    <a:pt x="1456" y="1618"/>
                  </a:lnTo>
                  <a:lnTo>
                    <a:pt x="1452" y="1622"/>
                  </a:lnTo>
                  <a:lnTo>
                    <a:pt x="1452" y="1626"/>
                  </a:lnTo>
                  <a:lnTo>
                    <a:pt x="1452" y="1630"/>
                  </a:lnTo>
                  <a:lnTo>
                    <a:pt x="1452" y="1635"/>
                  </a:lnTo>
                  <a:lnTo>
                    <a:pt x="1456" y="1635"/>
                  </a:lnTo>
                  <a:lnTo>
                    <a:pt x="1456" y="1639"/>
                  </a:lnTo>
                  <a:lnTo>
                    <a:pt x="1460" y="1639"/>
                  </a:lnTo>
                  <a:lnTo>
                    <a:pt x="1465" y="1639"/>
                  </a:lnTo>
                  <a:lnTo>
                    <a:pt x="1473" y="1643"/>
                  </a:lnTo>
                  <a:lnTo>
                    <a:pt x="1494" y="1643"/>
                  </a:lnTo>
                  <a:lnTo>
                    <a:pt x="1503" y="1643"/>
                  </a:lnTo>
                  <a:lnTo>
                    <a:pt x="1507" y="1643"/>
                  </a:lnTo>
                  <a:lnTo>
                    <a:pt x="1511" y="1643"/>
                  </a:lnTo>
                  <a:lnTo>
                    <a:pt x="1515" y="1647"/>
                  </a:lnTo>
                  <a:lnTo>
                    <a:pt x="1520" y="1647"/>
                  </a:lnTo>
                  <a:lnTo>
                    <a:pt x="1524" y="1652"/>
                  </a:lnTo>
                  <a:lnTo>
                    <a:pt x="1528" y="1652"/>
                  </a:lnTo>
                  <a:lnTo>
                    <a:pt x="1532" y="1656"/>
                  </a:lnTo>
                  <a:lnTo>
                    <a:pt x="1541" y="1664"/>
                  </a:lnTo>
                  <a:lnTo>
                    <a:pt x="1558" y="1681"/>
                  </a:lnTo>
                  <a:lnTo>
                    <a:pt x="1570" y="1690"/>
                  </a:lnTo>
                  <a:lnTo>
                    <a:pt x="1579" y="1702"/>
                  </a:lnTo>
                  <a:lnTo>
                    <a:pt x="1587" y="1707"/>
                  </a:lnTo>
                  <a:lnTo>
                    <a:pt x="1596" y="1711"/>
                  </a:lnTo>
                  <a:lnTo>
                    <a:pt x="1600" y="1715"/>
                  </a:lnTo>
                  <a:lnTo>
                    <a:pt x="1604" y="1719"/>
                  </a:lnTo>
                  <a:lnTo>
                    <a:pt x="1617" y="1724"/>
                  </a:lnTo>
                  <a:lnTo>
                    <a:pt x="1638" y="1736"/>
                  </a:lnTo>
                  <a:lnTo>
                    <a:pt x="1647" y="1740"/>
                  </a:lnTo>
                  <a:lnTo>
                    <a:pt x="1651" y="1745"/>
                  </a:lnTo>
                  <a:lnTo>
                    <a:pt x="1655" y="1745"/>
                  </a:lnTo>
                  <a:lnTo>
                    <a:pt x="1659" y="1749"/>
                  </a:lnTo>
                  <a:lnTo>
                    <a:pt x="1663" y="1757"/>
                  </a:lnTo>
                  <a:lnTo>
                    <a:pt x="1663" y="1762"/>
                  </a:lnTo>
                  <a:lnTo>
                    <a:pt x="1668" y="1766"/>
                  </a:lnTo>
                  <a:lnTo>
                    <a:pt x="1668" y="1774"/>
                  </a:lnTo>
                  <a:lnTo>
                    <a:pt x="1672" y="1787"/>
                  </a:lnTo>
                  <a:lnTo>
                    <a:pt x="1672" y="1796"/>
                  </a:lnTo>
                  <a:lnTo>
                    <a:pt x="1672" y="1808"/>
                  </a:lnTo>
                  <a:lnTo>
                    <a:pt x="1672" y="1817"/>
                  </a:lnTo>
                  <a:lnTo>
                    <a:pt x="1672" y="1825"/>
                  </a:lnTo>
                  <a:lnTo>
                    <a:pt x="1672" y="1829"/>
                  </a:lnTo>
                  <a:lnTo>
                    <a:pt x="1672" y="1838"/>
                  </a:lnTo>
                  <a:lnTo>
                    <a:pt x="1668" y="1842"/>
                  </a:lnTo>
                  <a:lnTo>
                    <a:pt x="1668" y="1838"/>
                  </a:lnTo>
                  <a:lnTo>
                    <a:pt x="1663" y="1838"/>
                  </a:lnTo>
                  <a:lnTo>
                    <a:pt x="1663" y="1834"/>
                  </a:lnTo>
                  <a:lnTo>
                    <a:pt x="1655" y="1825"/>
                  </a:lnTo>
                  <a:lnTo>
                    <a:pt x="1647" y="1808"/>
                  </a:lnTo>
                  <a:lnTo>
                    <a:pt x="1642" y="1804"/>
                  </a:lnTo>
                  <a:lnTo>
                    <a:pt x="1634" y="1796"/>
                  </a:lnTo>
                  <a:lnTo>
                    <a:pt x="1630" y="1791"/>
                  </a:lnTo>
                  <a:lnTo>
                    <a:pt x="1625" y="1787"/>
                  </a:lnTo>
                  <a:lnTo>
                    <a:pt x="1617" y="1787"/>
                  </a:lnTo>
                  <a:lnTo>
                    <a:pt x="1613" y="1783"/>
                  </a:lnTo>
                  <a:lnTo>
                    <a:pt x="1608" y="1783"/>
                  </a:lnTo>
                  <a:lnTo>
                    <a:pt x="1604" y="1783"/>
                  </a:lnTo>
                  <a:lnTo>
                    <a:pt x="1600" y="1783"/>
                  </a:lnTo>
                  <a:lnTo>
                    <a:pt x="1592" y="1783"/>
                  </a:lnTo>
                  <a:lnTo>
                    <a:pt x="1583" y="1783"/>
                  </a:lnTo>
                  <a:lnTo>
                    <a:pt x="1579" y="1787"/>
                  </a:lnTo>
                  <a:lnTo>
                    <a:pt x="1575" y="1787"/>
                  </a:lnTo>
                  <a:lnTo>
                    <a:pt x="1566" y="1787"/>
                  </a:lnTo>
                  <a:lnTo>
                    <a:pt x="1562" y="1791"/>
                  </a:lnTo>
                  <a:lnTo>
                    <a:pt x="1558" y="1791"/>
                  </a:lnTo>
                  <a:lnTo>
                    <a:pt x="1553" y="1796"/>
                  </a:lnTo>
                  <a:lnTo>
                    <a:pt x="1549" y="1796"/>
                  </a:lnTo>
                  <a:lnTo>
                    <a:pt x="1545" y="1800"/>
                  </a:lnTo>
                  <a:lnTo>
                    <a:pt x="1541" y="1800"/>
                  </a:lnTo>
                  <a:lnTo>
                    <a:pt x="1536" y="1804"/>
                  </a:lnTo>
                  <a:lnTo>
                    <a:pt x="1532" y="1808"/>
                  </a:lnTo>
                  <a:lnTo>
                    <a:pt x="1528" y="1812"/>
                  </a:lnTo>
                  <a:lnTo>
                    <a:pt x="1524" y="1817"/>
                  </a:lnTo>
                  <a:lnTo>
                    <a:pt x="1520" y="1821"/>
                  </a:lnTo>
                  <a:lnTo>
                    <a:pt x="1515" y="1821"/>
                  </a:lnTo>
                  <a:lnTo>
                    <a:pt x="1503" y="1834"/>
                  </a:lnTo>
                  <a:lnTo>
                    <a:pt x="1498" y="1834"/>
                  </a:lnTo>
                  <a:lnTo>
                    <a:pt x="1494" y="1838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6" y="1851"/>
                  </a:lnTo>
                  <a:lnTo>
                    <a:pt x="1481" y="1859"/>
                  </a:lnTo>
                  <a:lnTo>
                    <a:pt x="1481" y="1876"/>
                  </a:lnTo>
                  <a:lnTo>
                    <a:pt x="1481" y="1880"/>
                  </a:lnTo>
                  <a:lnTo>
                    <a:pt x="1477" y="1889"/>
                  </a:lnTo>
                  <a:lnTo>
                    <a:pt x="1473" y="1893"/>
                  </a:lnTo>
                  <a:lnTo>
                    <a:pt x="1469" y="1897"/>
                  </a:lnTo>
                  <a:lnTo>
                    <a:pt x="1465" y="1901"/>
                  </a:lnTo>
                  <a:lnTo>
                    <a:pt x="1460" y="1906"/>
                  </a:lnTo>
                  <a:lnTo>
                    <a:pt x="1452" y="1910"/>
                  </a:lnTo>
                  <a:lnTo>
                    <a:pt x="1448" y="1910"/>
                  </a:lnTo>
                  <a:lnTo>
                    <a:pt x="1443" y="1914"/>
                  </a:lnTo>
                  <a:lnTo>
                    <a:pt x="1435" y="1914"/>
                  </a:lnTo>
                  <a:lnTo>
                    <a:pt x="1431" y="1918"/>
                  </a:lnTo>
                  <a:lnTo>
                    <a:pt x="1405" y="1927"/>
                  </a:lnTo>
                  <a:lnTo>
                    <a:pt x="1397" y="1927"/>
                  </a:lnTo>
                  <a:lnTo>
                    <a:pt x="1384" y="1935"/>
                  </a:lnTo>
                  <a:lnTo>
                    <a:pt x="1371" y="1939"/>
                  </a:lnTo>
                  <a:lnTo>
                    <a:pt x="1367" y="1939"/>
                  </a:lnTo>
                  <a:lnTo>
                    <a:pt x="1363" y="1944"/>
                  </a:lnTo>
                  <a:lnTo>
                    <a:pt x="1354" y="1948"/>
                  </a:lnTo>
                  <a:lnTo>
                    <a:pt x="1350" y="1952"/>
                  </a:lnTo>
                  <a:lnTo>
                    <a:pt x="1346" y="1956"/>
                  </a:lnTo>
                  <a:lnTo>
                    <a:pt x="1342" y="1961"/>
                  </a:lnTo>
                  <a:lnTo>
                    <a:pt x="1337" y="1965"/>
                  </a:lnTo>
                  <a:lnTo>
                    <a:pt x="1333" y="1969"/>
                  </a:lnTo>
                  <a:lnTo>
                    <a:pt x="1333" y="1973"/>
                  </a:lnTo>
                  <a:lnTo>
                    <a:pt x="1333" y="1982"/>
                  </a:lnTo>
                  <a:lnTo>
                    <a:pt x="1333" y="1986"/>
                  </a:lnTo>
                  <a:lnTo>
                    <a:pt x="1333" y="1990"/>
                  </a:lnTo>
                  <a:lnTo>
                    <a:pt x="1333" y="1999"/>
                  </a:lnTo>
                  <a:lnTo>
                    <a:pt x="1337" y="2003"/>
                  </a:lnTo>
                  <a:lnTo>
                    <a:pt x="1346" y="2028"/>
                  </a:lnTo>
                  <a:lnTo>
                    <a:pt x="1346" y="2033"/>
                  </a:lnTo>
                  <a:lnTo>
                    <a:pt x="1350" y="2041"/>
                  </a:lnTo>
                  <a:lnTo>
                    <a:pt x="1350" y="2045"/>
                  </a:lnTo>
                  <a:lnTo>
                    <a:pt x="1350" y="2050"/>
                  </a:lnTo>
                  <a:lnTo>
                    <a:pt x="1350" y="2054"/>
                  </a:lnTo>
                  <a:lnTo>
                    <a:pt x="1346" y="2058"/>
                  </a:lnTo>
                  <a:lnTo>
                    <a:pt x="1342" y="2062"/>
                  </a:lnTo>
                  <a:lnTo>
                    <a:pt x="1342" y="2066"/>
                  </a:lnTo>
                  <a:lnTo>
                    <a:pt x="1329" y="2071"/>
                  </a:lnTo>
                  <a:lnTo>
                    <a:pt x="1325" y="2075"/>
                  </a:lnTo>
                  <a:lnTo>
                    <a:pt x="1316" y="2079"/>
                  </a:lnTo>
                  <a:lnTo>
                    <a:pt x="1312" y="2083"/>
                  </a:lnTo>
                  <a:lnTo>
                    <a:pt x="1308" y="2092"/>
                  </a:lnTo>
                  <a:lnTo>
                    <a:pt x="1304" y="2096"/>
                  </a:lnTo>
                  <a:lnTo>
                    <a:pt x="1299" y="2100"/>
                  </a:lnTo>
                  <a:lnTo>
                    <a:pt x="1291" y="2109"/>
                  </a:lnTo>
                  <a:lnTo>
                    <a:pt x="1278" y="2134"/>
                  </a:lnTo>
                  <a:lnTo>
                    <a:pt x="1257" y="2164"/>
                  </a:lnTo>
                  <a:lnTo>
                    <a:pt x="1249" y="2172"/>
                  </a:lnTo>
                  <a:lnTo>
                    <a:pt x="1244" y="2181"/>
                  </a:lnTo>
                  <a:lnTo>
                    <a:pt x="1244" y="2185"/>
                  </a:lnTo>
                  <a:lnTo>
                    <a:pt x="1240" y="2193"/>
                  </a:lnTo>
                  <a:lnTo>
                    <a:pt x="1227" y="2215"/>
                  </a:lnTo>
                  <a:lnTo>
                    <a:pt x="1223" y="2223"/>
                  </a:lnTo>
                  <a:lnTo>
                    <a:pt x="1219" y="2232"/>
                  </a:lnTo>
                  <a:lnTo>
                    <a:pt x="1215" y="2236"/>
                  </a:lnTo>
                  <a:lnTo>
                    <a:pt x="1215" y="2240"/>
                  </a:lnTo>
                  <a:lnTo>
                    <a:pt x="1210" y="2240"/>
                  </a:lnTo>
                  <a:lnTo>
                    <a:pt x="1202" y="2244"/>
                  </a:lnTo>
                  <a:lnTo>
                    <a:pt x="1198" y="2249"/>
                  </a:lnTo>
                  <a:lnTo>
                    <a:pt x="1143" y="2282"/>
                  </a:lnTo>
                  <a:lnTo>
                    <a:pt x="1130" y="2291"/>
                  </a:lnTo>
                  <a:lnTo>
                    <a:pt x="1100" y="2304"/>
                  </a:lnTo>
                  <a:lnTo>
                    <a:pt x="1096" y="2308"/>
                  </a:lnTo>
                  <a:lnTo>
                    <a:pt x="1079" y="2316"/>
                  </a:lnTo>
                  <a:lnTo>
                    <a:pt x="1050" y="2333"/>
                  </a:lnTo>
                  <a:lnTo>
                    <a:pt x="1041" y="2342"/>
                  </a:lnTo>
                  <a:lnTo>
                    <a:pt x="1033" y="2346"/>
                  </a:lnTo>
                  <a:lnTo>
                    <a:pt x="1028" y="2346"/>
                  </a:lnTo>
                  <a:lnTo>
                    <a:pt x="1024" y="2350"/>
                  </a:lnTo>
                  <a:lnTo>
                    <a:pt x="1020" y="2346"/>
                  </a:lnTo>
                  <a:lnTo>
                    <a:pt x="1016" y="2346"/>
                  </a:lnTo>
                  <a:lnTo>
                    <a:pt x="1007" y="2342"/>
                  </a:lnTo>
                  <a:lnTo>
                    <a:pt x="1003" y="2337"/>
                  </a:lnTo>
                  <a:lnTo>
                    <a:pt x="999" y="2337"/>
                  </a:lnTo>
                  <a:lnTo>
                    <a:pt x="999" y="2333"/>
                  </a:lnTo>
                  <a:lnTo>
                    <a:pt x="995" y="2329"/>
                  </a:lnTo>
                  <a:lnTo>
                    <a:pt x="990" y="2325"/>
                  </a:lnTo>
                  <a:lnTo>
                    <a:pt x="986" y="2321"/>
                  </a:lnTo>
                  <a:lnTo>
                    <a:pt x="982" y="2316"/>
                  </a:lnTo>
                  <a:lnTo>
                    <a:pt x="978" y="2308"/>
                  </a:lnTo>
                  <a:lnTo>
                    <a:pt x="973" y="2299"/>
                  </a:lnTo>
                  <a:lnTo>
                    <a:pt x="969" y="2291"/>
                  </a:lnTo>
                  <a:lnTo>
                    <a:pt x="956" y="2265"/>
                  </a:lnTo>
                  <a:lnTo>
                    <a:pt x="952" y="2257"/>
                  </a:lnTo>
                  <a:lnTo>
                    <a:pt x="952" y="2253"/>
                  </a:lnTo>
                  <a:lnTo>
                    <a:pt x="952" y="2249"/>
                  </a:lnTo>
                  <a:lnTo>
                    <a:pt x="948" y="2244"/>
                  </a:lnTo>
                  <a:lnTo>
                    <a:pt x="952" y="2240"/>
                  </a:lnTo>
                  <a:lnTo>
                    <a:pt x="952" y="2236"/>
                  </a:lnTo>
                  <a:lnTo>
                    <a:pt x="956" y="2232"/>
                  </a:lnTo>
                  <a:lnTo>
                    <a:pt x="956" y="2227"/>
                  </a:lnTo>
                  <a:lnTo>
                    <a:pt x="961" y="2223"/>
                  </a:lnTo>
                  <a:lnTo>
                    <a:pt x="965" y="2223"/>
                  </a:lnTo>
                  <a:lnTo>
                    <a:pt x="969" y="2219"/>
                  </a:lnTo>
                  <a:lnTo>
                    <a:pt x="986" y="2210"/>
                  </a:lnTo>
                  <a:lnTo>
                    <a:pt x="990" y="2206"/>
                  </a:lnTo>
                  <a:lnTo>
                    <a:pt x="995" y="2206"/>
                  </a:lnTo>
                  <a:lnTo>
                    <a:pt x="995" y="2202"/>
                  </a:lnTo>
                  <a:lnTo>
                    <a:pt x="999" y="2198"/>
                  </a:lnTo>
                  <a:lnTo>
                    <a:pt x="1012" y="2189"/>
                  </a:lnTo>
                  <a:lnTo>
                    <a:pt x="1016" y="2185"/>
                  </a:lnTo>
                  <a:lnTo>
                    <a:pt x="1020" y="2181"/>
                  </a:lnTo>
                  <a:lnTo>
                    <a:pt x="1028" y="2177"/>
                  </a:lnTo>
                  <a:lnTo>
                    <a:pt x="1041" y="2168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51"/>
                  </a:lnTo>
                  <a:lnTo>
                    <a:pt x="1071" y="2151"/>
                  </a:lnTo>
                  <a:lnTo>
                    <a:pt x="1075" y="2147"/>
                  </a:lnTo>
                  <a:lnTo>
                    <a:pt x="1079" y="2147"/>
                  </a:lnTo>
                  <a:lnTo>
                    <a:pt x="1083" y="2147"/>
                  </a:lnTo>
                  <a:lnTo>
                    <a:pt x="1083" y="2151"/>
                  </a:lnTo>
                  <a:lnTo>
                    <a:pt x="1088" y="2151"/>
                  </a:lnTo>
                  <a:lnTo>
                    <a:pt x="1092" y="2151"/>
                  </a:lnTo>
                  <a:lnTo>
                    <a:pt x="1100" y="2155"/>
                  </a:lnTo>
                  <a:lnTo>
                    <a:pt x="1105" y="2155"/>
                  </a:lnTo>
                  <a:lnTo>
                    <a:pt x="1109" y="2160"/>
                  </a:lnTo>
                  <a:lnTo>
                    <a:pt x="1113" y="2160"/>
                  </a:lnTo>
                  <a:lnTo>
                    <a:pt x="1130" y="2164"/>
                  </a:lnTo>
                  <a:lnTo>
                    <a:pt x="1134" y="2164"/>
                  </a:lnTo>
                  <a:lnTo>
                    <a:pt x="1139" y="2164"/>
                  </a:lnTo>
                  <a:lnTo>
                    <a:pt x="1143" y="2160"/>
                  </a:lnTo>
                  <a:lnTo>
                    <a:pt x="1147" y="2160"/>
                  </a:lnTo>
                  <a:lnTo>
                    <a:pt x="1151" y="2160"/>
                  </a:lnTo>
                  <a:lnTo>
                    <a:pt x="1155" y="2155"/>
                  </a:lnTo>
                  <a:lnTo>
                    <a:pt x="1160" y="2151"/>
                  </a:lnTo>
                  <a:lnTo>
                    <a:pt x="1160" y="2147"/>
                  </a:lnTo>
                  <a:lnTo>
                    <a:pt x="1164" y="2143"/>
                  </a:lnTo>
                  <a:lnTo>
                    <a:pt x="1164" y="2138"/>
                  </a:lnTo>
                  <a:lnTo>
                    <a:pt x="1164" y="2134"/>
                  </a:lnTo>
                  <a:lnTo>
                    <a:pt x="1164" y="2130"/>
                  </a:lnTo>
                  <a:lnTo>
                    <a:pt x="1160" y="2126"/>
                  </a:lnTo>
                  <a:lnTo>
                    <a:pt x="1160" y="2122"/>
                  </a:lnTo>
                  <a:lnTo>
                    <a:pt x="1160" y="2117"/>
                  </a:lnTo>
                  <a:lnTo>
                    <a:pt x="1160" y="2113"/>
                  </a:lnTo>
                  <a:lnTo>
                    <a:pt x="1155" y="2109"/>
                  </a:lnTo>
                  <a:lnTo>
                    <a:pt x="1155" y="2100"/>
                  </a:lnTo>
                  <a:lnTo>
                    <a:pt x="1151" y="2096"/>
                  </a:lnTo>
                  <a:lnTo>
                    <a:pt x="1147" y="2096"/>
                  </a:lnTo>
                  <a:lnTo>
                    <a:pt x="1147" y="2092"/>
                  </a:lnTo>
                  <a:lnTo>
                    <a:pt x="1143" y="2092"/>
                  </a:lnTo>
                  <a:lnTo>
                    <a:pt x="1134" y="2088"/>
                  </a:lnTo>
                  <a:lnTo>
                    <a:pt x="1126" y="2083"/>
                  </a:lnTo>
                  <a:lnTo>
                    <a:pt x="1117" y="2083"/>
                  </a:lnTo>
                  <a:lnTo>
                    <a:pt x="1113" y="2079"/>
                  </a:lnTo>
                  <a:lnTo>
                    <a:pt x="1105" y="2075"/>
                  </a:lnTo>
                  <a:lnTo>
                    <a:pt x="1096" y="2066"/>
                  </a:lnTo>
                  <a:lnTo>
                    <a:pt x="1088" y="2062"/>
                  </a:lnTo>
                  <a:lnTo>
                    <a:pt x="1079" y="2054"/>
                  </a:lnTo>
                  <a:lnTo>
                    <a:pt x="1067" y="2041"/>
                  </a:lnTo>
                  <a:lnTo>
                    <a:pt x="1062" y="2041"/>
                  </a:lnTo>
                  <a:lnTo>
                    <a:pt x="1062" y="2037"/>
                  </a:lnTo>
                  <a:lnTo>
                    <a:pt x="1058" y="2037"/>
                  </a:lnTo>
                  <a:lnTo>
                    <a:pt x="1054" y="2033"/>
                  </a:lnTo>
                  <a:lnTo>
                    <a:pt x="1050" y="2033"/>
                  </a:lnTo>
                  <a:lnTo>
                    <a:pt x="1045" y="2033"/>
                  </a:lnTo>
                  <a:lnTo>
                    <a:pt x="1037" y="2033"/>
                  </a:lnTo>
                  <a:lnTo>
                    <a:pt x="1033" y="2033"/>
                  </a:lnTo>
                  <a:lnTo>
                    <a:pt x="1024" y="2037"/>
                  </a:lnTo>
                  <a:lnTo>
                    <a:pt x="1020" y="2037"/>
                  </a:lnTo>
                  <a:lnTo>
                    <a:pt x="1016" y="2041"/>
                  </a:lnTo>
                  <a:lnTo>
                    <a:pt x="1007" y="2041"/>
                  </a:lnTo>
                  <a:lnTo>
                    <a:pt x="999" y="2041"/>
                  </a:lnTo>
                  <a:lnTo>
                    <a:pt x="995" y="2041"/>
                  </a:lnTo>
                  <a:lnTo>
                    <a:pt x="990" y="2037"/>
                  </a:lnTo>
                  <a:lnTo>
                    <a:pt x="978" y="2037"/>
                  </a:lnTo>
                  <a:lnTo>
                    <a:pt x="973" y="2033"/>
                  </a:lnTo>
                  <a:lnTo>
                    <a:pt x="969" y="2033"/>
                  </a:lnTo>
                  <a:lnTo>
                    <a:pt x="965" y="2028"/>
                  </a:lnTo>
                  <a:lnTo>
                    <a:pt x="952" y="2024"/>
                  </a:lnTo>
                  <a:lnTo>
                    <a:pt x="948" y="2020"/>
                  </a:lnTo>
                  <a:lnTo>
                    <a:pt x="944" y="2020"/>
                  </a:lnTo>
                  <a:lnTo>
                    <a:pt x="940" y="2020"/>
                  </a:lnTo>
                  <a:lnTo>
                    <a:pt x="935" y="2020"/>
                  </a:lnTo>
                  <a:lnTo>
                    <a:pt x="931" y="2016"/>
                  </a:lnTo>
                  <a:lnTo>
                    <a:pt x="931" y="2011"/>
                  </a:lnTo>
                  <a:lnTo>
                    <a:pt x="935" y="2011"/>
                  </a:lnTo>
                  <a:lnTo>
                    <a:pt x="935" y="2007"/>
                  </a:lnTo>
                  <a:lnTo>
                    <a:pt x="940" y="2003"/>
                  </a:lnTo>
                  <a:lnTo>
                    <a:pt x="944" y="2003"/>
                  </a:lnTo>
                  <a:lnTo>
                    <a:pt x="944" y="1999"/>
                  </a:lnTo>
                  <a:lnTo>
                    <a:pt x="956" y="1990"/>
                  </a:lnTo>
                  <a:lnTo>
                    <a:pt x="961" y="1990"/>
                  </a:lnTo>
                  <a:lnTo>
                    <a:pt x="965" y="1986"/>
                  </a:lnTo>
                  <a:lnTo>
                    <a:pt x="969" y="1982"/>
                  </a:lnTo>
                  <a:lnTo>
                    <a:pt x="978" y="1978"/>
                  </a:lnTo>
                  <a:lnTo>
                    <a:pt x="982" y="1969"/>
                  </a:lnTo>
                  <a:lnTo>
                    <a:pt x="990" y="1961"/>
                  </a:lnTo>
                  <a:lnTo>
                    <a:pt x="999" y="1952"/>
                  </a:lnTo>
                  <a:lnTo>
                    <a:pt x="1012" y="1935"/>
                  </a:lnTo>
                  <a:lnTo>
                    <a:pt x="1016" y="1931"/>
                  </a:lnTo>
                  <a:lnTo>
                    <a:pt x="1020" y="1927"/>
                  </a:lnTo>
                  <a:lnTo>
                    <a:pt x="1024" y="1923"/>
                  </a:lnTo>
                  <a:lnTo>
                    <a:pt x="1033" y="1918"/>
                  </a:lnTo>
                  <a:lnTo>
                    <a:pt x="1041" y="1910"/>
                  </a:lnTo>
                  <a:lnTo>
                    <a:pt x="1045" y="1906"/>
                  </a:lnTo>
                  <a:lnTo>
                    <a:pt x="1045" y="1901"/>
                  </a:lnTo>
                  <a:lnTo>
                    <a:pt x="1045" y="1897"/>
                  </a:lnTo>
                  <a:lnTo>
                    <a:pt x="1041" y="1893"/>
                  </a:lnTo>
                  <a:lnTo>
                    <a:pt x="1037" y="1889"/>
                  </a:lnTo>
                  <a:lnTo>
                    <a:pt x="1033" y="1884"/>
                  </a:lnTo>
                  <a:lnTo>
                    <a:pt x="1028" y="1880"/>
                  </a:lnTo>
                  <a:lnTo>
                    <a:pt x="1024" y="1876"/>
                  </a:lnTo>
                  <a:lnTo>
                    <a:pt x="1016" y="1876"/>
                  </a:lnTo>
                  <a:lnTo>
                    <a:pt x="1012" y="1872"/>
                  </a:lnTo>
                  <a:lnTo>
                    <a:pt x="1007" y="1867"/>
                  </a:lnTo>
                  <a:lnTo>
                    <a:pt x="999" y="1867"/>
                  </a:lnTo>
                  <a:lnTo>
                    <a:pt x="982" y="1859"/>
                  </a:lnTo>
                  <a:lnTo>
                    <a:pt x="961" y="1855"/>
                  </a:lnTo>
                  <a:lnTo>
                    <a:pt x="956" y="1851"/>
                  </a:lnTo>
                  <a:lnTo>
                    <a:pt x="948" y="1846"/>
                  </a:lnTo>
                  <a:lnTo>
                    <a:pt x="944" y="1846"/>
                  </a:lnTo>
                  <a:lnTo>
                    <a:pt x="940" y="1842"/>
                  </a:lnTo>
                  <a:lnTo>
                    <a:pt x="935" y="1838"/>
                  </a:lnTo>
                  <a:lnTo>
                    <a:pt x="931" y="1834"/>
                  </a:lnTo>
                  <a:lnTo>
                    <a:pt x="927" y="1829"/>
                  </a:lnTo>
                  <a:lnTo>
                    <a:pt x="923" y="1821"/>
                  </a:lnTo>
                  <a:lnTo>
                    <a:pt x="910" y="1804"/>
                  </a:lnTo>
                  <a:lnTo>
                    <a:pt x="901" y="1791"/>
                  </a:lnTo>
                  <a:lnTo>
                    <a:pt x="889" y="1774"/>
                  </a:lnTo>
                  <a:lnTo>
                    <a:pt x="880" y="1766"/>
                  </a:lnTo>
                  <a:lnTo>
                    <a:pt x="872" y="1753"/>
                  </a:lnTo>
                  <a:lnTo>
                    <a:pt x="859" y="1745"/>
                  </a:lnTo>
                  <a:lnTo>
                    <a:pt x="855" y="1736"/>
                  </a:lnTo>
                  <a:lnTo>
                    <a:pt x="842" y="1724"/>
                  </a:lnTo>
                  <a:lnTo>
                    <a:pt x="838" y="1719"/>
                  </a:lnTo>
                  <a:lnTo>
                    <a:pt x="829" y="1711"/>
                  </a:lnTo>
                  <a:lnTo>
                    <a:pt x="825" y="1711"/>
                  </a:lnTo>
                  <a:lnTo>
                    <a:pt x="821" y="1707"/>
                  </a:lnTo>
                  <a:lnTo>
                    <a:pt x="817" y="1702"/>
                  </a:lnTo>
                  <a:lnTo>
                    <a:pt x="813" y="1702"/>
                  </a:lnTo>
                  <a:lnTo>
                    <a:pt x="804" y="1698"/>
                  </a:lnTo>
                  <a:lnTo>
                    <a:pt x="800" y="1698"/>
                  </a:lnTo>
                  <a:lnTo>
                    <a:pt x="791" y="1698"/>
                  </a:lnTo>
                  <a:lnTo>
                    <a:pt x="779" y="1698"/>
                  </a:lnTo>
                  <a:lnTo>
                    <a:pt x="770" y="1698"/>
                  </a:lnTo>
                  <a:lnTo>
                    <a:pt x="762" y="1698"/>
                  </a:lnTo>
                  <a:lnTo>
                    <a:pt x="745" y="1702"/>
                  </a:lnTo>
                  <a:lnTo>
                    <a:pt x="732" y="1702"/>
                  </a:lnTo>
                  <a:lnTo>
                    <a:pt x="724" y="1702"/>
                  </a:lnTo>
                  <a:lnTo>
                    <a:pt x="719" y="1702"/>
                  </a:lnTo>
                  <a:lnTo>
                    <a:pt x="707" y="1702"/>
                  </a:lnTo>
                  <a:lnTo>
                    <a:pt x="698" y="1702"/>
                  </a:lnTo>
                  <a:lnTo>
                    <a:pt x="690" y="1698"/>
                  </a:lnTo>
                  <a:lnTo>
                    <a:pt x="686" y="1698"/>
                  </a:lnTo>
                  <a:lnTo>
                    <a:pt x="681" y="1698"/>
                  </a:lnTo>
                  <a:lnTo>
                    <a:pt x="673" y="1694"/>
                  </a:lnTo>
                  <a:lnTo>
                    <a:pt x="669" y="1694"/>
                  </a:lnTo>
                  <a:lnTo>
                    <a:pt x="664" y="1690"/>
                  </a:lnTo>
                  <a:lnTo>
                    <a:pt x="652" y="1681"/>
                  </a:lnTo>
                  <a:lnTo>
                    <a:pt x="639" y="1677"/>
                  </a:lnTo>
                  <a:lnTo>
                    <a:pt x="622" y="1664"/>
                  </a:lnTo>
                  <a:lnTo>
                    <a:pt x="614" y="1660"/>
                  </a:lnTo>
                  <a:lnTo>
                    <a:pt x="605" y="1652"/>
                  </a:lnTo>
                  <a:lnTo>
                    <a:pt x="588" y="1639"/>
                  </a:lnTo>
                  <a:lnTo>
                    <a:pt x="571" y="1626"/>
                  </a:lnTo>
                  <a:lnTo>
                    <a:pt x="563" y="1618"/>
                  </a:lnTo>
                  <a:lnTo>
                    <a:pt x="554" y="1609"/>
                  </a:lnTo>
                  <a:lnTo>
                    <a:pt x="550" y="1605"/>
                  </a:lnTo>
                  <a:lnTo>
                    <a:pt x="546" y="1601"/>
                  </a:lnTo>
                  <a:lnTo>
                    <a:pt x="542" y="1592"/>
                  </a:lnTo>
                  <a:lnTo>
                    <a:pt x="542" y="1588"/>
                  </a:lnTo>
                  <a:lnTo>
                    <a:pt x="537" y="1584"/>
                  </a:lnTo>
                  <a:lnTo>
                    <a:pt x="537" y="1575"/>
                  </a:lnTo>
                  <a:lnTo>
                    <a:pt x="533" y="1558"/>
                  </a:lnTo>
                  <a:lnTo>
                    <a:pt x="529" y="1554"/>
                  </a:lnTo>
                  <a:lnTo>
                    <a:pt x="529" y="1546"/>
                  </a:lnTo>
                  <a:lnTo>
                    <a:pt x="525" y="1541"/>
                  </a:lnTo>
                  <a:lnTo>
                    <a:pt x="520" y="1533"/>
                  </a:lnTo>
                  <a:lnTo>
                    <a:pt x="516" y="1529"/>
                  </a:lnTo>
                  <a:lnTo>
                    <a:pt x="512" y="1525"/>
                  </a:lnTo>
                  <a:lnTo>
                    <a:pt x="512" y="1520"/>
                  </a:lnTo>
                  <a:lnTo>
                    <a:pt x="508" y="1516"/>
                  </a:lnTo>
                  <a:lnTo>
                    <a:pt x="504" y="1512"/>
                  </a:lnTo>
                  <a:lnTo>
                    <a:pt x="491" y="1503"/>
                  </a:lnTo>
                  <a:lnTo>
                    <a:pt x="487" y="1499"/>
                  </a:lnTo>
                  <a:lnTo>
                    <a:pt x="482" y="1495"/>
                  </a:lnTo>
                  <a:lnTo>
                    <a:pt x="482" y="1491"/>
                  </a:lnTo>
                  <a:lnTo>
                    <a:pt x="478" y="1486"/>
                  </a:lnTo>
                  <a:lnTo>
                    <a:pt x="478" y="1482"/>
                  </a:lnTo>
                  <a:lnTo>
                    <a:pt x="478" y="1478"/>
                  </a:lnTo>
                  <a:lnTo>
                    <a:pt x="482" y="1474"/>
                  </a:lnTo>
                  <a:lnTo>
                    <a:pt x="487" y="1461"/>
                  </a:lnTo>
                  <a:lnTo>
                    <a:pt x="487" y="1457"/>
                  </a:lnTo>
                  <a:lnTo>
                    <a:pt x="487" y="1453"/>
                  </a:lnTo>
                  <a:lnTo>
                    <a:pt x="487" y="1448"/>
                  </a:lnTo>
                  <a:lnTo>
                    <a:pt x="487" y="1444"/>
                  </a:lnTo>
                  <a:lnTo>
                    <a:pt x="487" y="1440"/>
                  </a:lnTo>
                  <a:lnTo>
                    <a:pt x="487" y="1436"/>
                  </a:lnTo>
                  <a:lnTo>
                    <a:pt x="482" y="1431"/>
                  </a:lnTo>
                  <a:lnTo>
                    <a:pt x="482" y="1427"/>
                  </a:lnTo>
                  <a:lnTo>
                    <a:pt x="478" y="1427"/>
                  </a:lnTo>
                  <a:lnTo>
                    <a:pt x="474" y="1423"/>
                  </a:lnTo>
                  <a:lnTo>
                    <a:pt x="470" y="1419"/>
                  </a:lnTo>
                  <a:lnTo>
                    <a:pt x="465" y="1419"/>
                  </a:lnTo>
                  <a:lnTo>
                    <a:pt x="457" y="1414"/>
                  </a:lnTo>
                  <a:lnTo>
                    <a:pt x="453" y="1410"/>
                  </a:lnTo>
                  <a:lnTo>
                    <a:pt x="444" y="1410"/>
                  </a:lnTo>
                  <a:lnTo>
                    <a:pt x="436" y="1406"/>
                  </a:lnTo>
                  <a:lnTo>
                    <a:pt x="427" y="1406"/>
                  </a:lnTo>
                  <a:lnTo>
                    <a:pt x="415" y="1402"/>
                  </a:lnTo>
                  <a:lnTo>
                    <a:pt x="406" y="1398"/>
                  </a:lnTo>
                  <a:lnTo>
                    <a:pt x="402" y="1398"/>
                  </a:lnTo>
                  <a:lnTo>
                    <a:pt x="393" y="1398"/>
                  </a:lnTo>
                  <a:lnTo>
                    <a:pt x="385" y="1398"/>
                  </a:lnTo>
                  <a:lnTo>
                    <a:pt x="381" y="1393"/>
                  </a:lnTo>
                  <a:lnTo>
                    <a:pt x="372" y="1398"/>
                  </a:lnTo>
                  <a:lnTo>
                    <a:pt x="368" y="1398"/>
                  </a:lnTo>
                  <a:lnTo>
                    <a:pt x="364" y="1398"/>
                  </a:lnTo>
                  <a:lnTo>
                    <a:pt x="360" y="1402"/>
                  </a:lnTo>
                  <a:lnTo>
                    <a:pt x="355" y="1402"/>
                  </a:lnTo>
                  <a:lnTo>
                    <a:pt x="355" y="1406"/>
                  </a:lnTo>
                  <a:lnTo>
                    <a:pt x="351" y="1410"/>
                  </a:lnTo>
                  <a:lnTo>
                    <a:pt x="347" y="1419"/>
                  </a:lnTo>
                  <a:lnTo>
                    <a:pt x="347" y="1423"/>
                  </a:lnTo>
                  <a:lnTo>
                    <a:pt x="347" y="1431"/>
                  </a:lnTo>
                  <a:lnTo>
                    <a:pt x="343" y="1444"/>
                  </a:lnTo>
                  <a:lnTo>
                    <a:pt x="338" y="1453"/>
                  </a:lnTo>
                  <a:lnTo>
                    <a:pt x="338" y="1457"/>
                  </a:lnTo>
                  <a:lnTo>
                    <a:pt x="334" y="1461"/>
                  </a:lnTo>
                  <a:lnTo>
                    <a:pt x="334" y="1465"/>
                  </a:lnTo>
                  <a:lnTo>
                    <a:pt x="330" y="1470"/>
                  </a:lnTo>
                  <a:lnTo>
                    <a:pt x="330" y="1474"/>
                  </a:lnTo>
                  <a:lnTo>
                    <a:pt x="326" y="1474"/>
                  </a:lnTo>
                  <a:lnTo>
                    <a:pt x="326" y="1478"/>
                  </a:lnTo>
                  <a:lnTo>
                    <a:pt x="321" y="1478"/>
                  </a:lnTo>
                  <a:lnTo>
                    <a:pt x="321" y="1482"/>
                  </a:lnTo>
                  <a:lnTo>
                    <a:pt x="317" y="1482"/>
                  </a:lnTo>
                  <a:lnTo>
                    <a:pt x="313" y="1486"/>
                  </a:lnTo>
                  <a:lnTo>
                    <a:pt x="309" y="1486"/>
                  </a:lnTo>
                  <a:lnTo>
                    <a:pt x="305" y="1486"/>
                  </a:lnTo>
                  <a:lnTo>
                    <a:pt x="296" y="1482"/>
                  </a:lnTo>
                  <a:lnTo>
                    <a:pt x="292" y="1482"/>
                  </a:lnTo>
                  <a:lnTo>
                    <a:pt x="279" y="1478"/>
                  </a:lnTo>
                  <a:lnTo>
                    <a:pt x="258" y="1470"/>
                  </a:lnTo>
                  <a:lnTo>
                    <a:pt x="254" y="1470"/>
                  </a:lnTo>
                  <a:lnTo>
                    <a:pt x="245" y="1465"/>
                  </a:lnTo>
                  <a:lnTo>
                    <a:pt x="241" y="1465"/>
                  </a:lnTo>
                  <a:lnTo>
                    <a:pt x="237" y="1465"/>
                  </a:lnTo>
                  <a:lnTo>
                    <a:pt x="220" y="1465"/>
                  </a:lnTo>
                  <a:lnTo>
                    <a:pt x="211" y="1465"/>
                  </a:lnTo>
                  <a:lnTo>
                    <a:pt x="207" y="1465"/>
                  </a:lnTo>
                  <a:lnTo>
                    <a:pt x="203" y="1465"/>
                  </a:lnTo>
                  <a:lnTo>
                    <a:pt x="199" y="1470"/>
                  </a:lnTo>
                  <a:lnTo>
                    <a:pt x="194" y="1470"/>
                  </a:lnTo>
                  <a:lnTo>
                    <a:pt x="194" y="1474"/>
                  </a:lnTo>
                  <a:lnTo>
                    <a:pt x="194" y="1478"/>
                  </a:lnTo>
                  <a:lnTo>
                    <a:pt x="194" y="1491"/>
                  </a:lnTo>
                  <a:lnTo>
                    <a:pt x="190" y="1495"/>
                  </a:lnTo>
                  <a:lnTo>
                    <a:pt x="190" y="1499"/>
                  </a:lnTo>
                  <a:lnTo>
                    <a:pt x="186" y="1499"/>
                  </a:lnTo>
                  <a:lnTo>
                    <a:pt x="182" y="1499"/>
                  </a:lnTo>
                  <a:lnTo>
                    <a:pt x="178" y="1499"/>
                  </a:lnTo>
                  <a:lnTo>
                    <a:pt x="165" y="1491"/>
                  </a:lnTo>
                  <a:lnTo>
                    <a:pt x="148" y="1486"/>
                  </a:lnTo>
                  <a:lnTo>
                    <a:pt x="139" y="1482"/>
                  </a:lnTo>
                  <a:lnTo>
                    <a:pt x="106" y="1474"/>
                  </a:lnTo>
                  <a:lnTo>
                    <a:pt x="97" y="1470"/>
                  </a:lnTo>
                  <a:lnTo>
                    <a:pt x="93" y="1470"/>
                  </a:lnTo>
                  <a:lnTo>
                    <a:pt x="93" y="1465"/>
                  </a:lnTo>
                  <a:lnTo>
                    <a:pt x="97" y="1461"/>
                  </a:lnTo>
                  <a:lnTo>
                    <a:pt x="110" y="1436"/>
                  </a:lnTo>
                  <a:lnTo>
                    <a:pt x="114" y="1423"/>
                  </a:lnTo>
                  <a:lnTo>
                    <a:pt x="123" y="1410"/>
                  </a:lnTo>
                  <a:lnTo>
                    <a:pt x="135" y="1385"/>
                  </a:lnTo>
                  <a:lnTo>
                    <a:pt x="148" y="1364"/>
                  </a:lnTo>
                  <a:lnTo>
                    <a:pt x="152" y="1359"/>
                  </a:lnTo>
                  <a:lnTo>
                    <a:pt x="152" y="1355"/>
                  </a:lnTo>
                  <a:lnTo>
                    <a:pt x="156" y="1351"/>
                  </a:lnTo>
                  <a:lnTo>
                    <a:pt x="156" y="1347"/>
                  </a:lnTo>
                  <a:lnTo>
                    <a:pt x="156" y="1343"/>
                  </a:lnTo>
                  <a:lnTo>
                    <a:pt x="156" y="1338"/>
                  </a:lnTo>
                  <a:lnTo>
                    <a:pt x="156" y="1334"/>
                  </a:lnTo>
                  <a:lnTo>
                    <a:pt x="152" y="1330"/>
                  </a:lnTo>
                  <a:lnTo>
                    <a:pt x="152" y="1326"/>
                  </a:lnTo>
                  <a:lnTo>
                    <a:pt x="148" y="1326"/>
                  </a:lnTo>
                  <a:lnTo>
                    <a:pt x="144" y="1321"/>
                  </a:lnTo>
                  <a:lnTo>
                    <a:pt x="139" y="1321"/>
                  </a:lnTo>
                  <a:lnTo>
                    <a:pt x="135" y="1321"/>
                  </a:lnTo>
                  <a:lnTo>
                    <a:pt x="131" y="1326"/>
                  </a:lnTo>
                  <a:lnTo>
                    <a:pt x="118" y="1330"/>
                  </a:lnTo>
                  <a:lnTo>
                    <a:pt x="114" y="1330"/>
                  </a:lnTo>
                  <a:lnTo>
                    <a:pt x="106" y="1334"/>
                  </a:lnTo>
                  <a:lnTo>
                    <a:pt x="93" y="1338"/>
                  </a:lnTo>
                  <a:lnTo>
                    <a:pt x="84" y="1338"/>
                  </a:lnTo>
                  <a:lnTo>
                    <a:pt x="76" y="1343"/>
                  </a:lnTo>
                  <a:lnTo>
                    <a:pt x="63" y="1351"/>
                  </a:lnTo>
                  <a:lnTo>
                    <a:pt x="59" y="1351"/>
                  </a:lnTo>
                  <a:lnTo>
                    <a:pt x="55" y="1351"/>
                  </a:lnTo>
                  <a:lnTo>
                    <a:pt x="51" y="1351"/>
                  </a:lnTo>
                  <a:lnTo>
                    <a:pt x="46" y="1351"/>
                  </a:lnTo>
                  <a:lnTo>
                    <a:pt x="42" y="1347"/>
                  </a:lnTo>
                  <a:lnTo>
                    <a:pt x="34" y="1347"/>
                  </a:lnTo>
                  <a:lnTo>
                    <a:pt x="29" y="1338"/>
                  </a:lnTo>
                  <a:lnTo>
                    <a:pt x="17" y="1330"/>
                  </a:lnTo>
                  <a:lnTo>
                    <a:pt x="4" y="1317"/>
                  </a:lnTo>
                  <a:lnTo>
                    <a:pt x="0" y="1317"/>
                  </a:lnTo>
                  <a:lnTo>
                    <a:pt x="0" y="1313"/>
                  </a:lnTo>
                  <a:close/>
                  <a:moveTo>
                    <a:pt x="559" y="1076"/>
                  </a:moveTo>
                  <a:lnTo>
                    <a:pt x="559" y="1080"/>
                  </a:lnTo>
                  <a:lnTo>
                    <a:pt x="563" y="1080"/>
                  </a:lnTo>
                  <a:lnTo>
                    <a:pt x="567" y="1084"/>
                  </a:lnTo>
                  <a:lnTo>
                    <a:pt x="597" y="1097"/>
                  </a:lnTo>
                  <a:lnTo>
                    <a:pt x="605" y="1101"/>
                  </a:lnTo>
                  <a:lnTo>
                    <a:pt x="614" y="1105"/>
                  </a:lnTo>
                  <a:lnTo>
                    <a:pt x="622" y="1110"/>
                  </a:lnTo>
                  <a:lnTo>
                    <a:pt x="622" y="1114"/>
                  </a:lnTo>
                  <a:lnTo>
                    <a:pt x="626" y="1114"/>
                  </a:lnTo>
                  <a:lnTo>
                    <a:pt x="631" y="1118"/>
                  </a:lnTo>
                  <a:lnTo>
                    <a:pt x="635" y="1127"/>
                  </a:lnTo>
                  <a:lnTo>
                    <a:pt x="639" y="1135"/>
                  </a:lnTo>
                  <a:lnTo>
                    <a:pt x="643" y="1139"/>
                  </a:lnTo>
                  <a:lnTo>
                    <a:pt x="647" y="1144"/>
                  </a:lnTo>
                  <a:lnTo>
                    <a:pt x="647" y="1148"/>
                  </a:lnTo>
                  <a:lnTo>
                    <a:pt x="647" y="1152"/>
                  </a:lnTo>
                  <a:lnTo>
                    <a:pt x="647" y="1156"/>
                  </a:lnTo>
                  <a:lnTo>
                    <a:pt x="647" y="1160"/>
                  </a:lnTo>
                  <a:lnTo>
                    <a:pt x="647" y="1169"/>
                  </a:lnTo>
                  <a:lnTo>
                    <a:pt x="647" y="1177"/>
                  </a:lnTo>
                  <a:lnTo>
                    <a:pt x="643" y="1182"/>
                  </a:lnTo>
                  <a:lnTo>
                    <a:pt x="643" y="1207"/>
                  </a:lnTo>
                  <a:lnTo>
                    <a:pt x="639" y="1211"/>
                  </a:lnTo>
                  <a:lnTo>
                    <a:pt x="643" y="1215"/>
                  </a:lnTo>
                  <a:lnTo>
                    <a:pt x="643" y="1220"/>
                  </a:lnTo>
                  <a:lnTo>
                    <a:pt x="643" y="1224"/>
                  </a:lnTo>
                  <a:lnTo>
                    <a:pt x="647" y="1228"/>
                  </a:lnTo>
                  <a:lnTo>
                    <a:pt x="647" y="1232"/>
                  </a:lnTo>
                  <a:lnTo>
                    <a:pt x="647" y="1237"/>
                  </a:lnTo>
                  <a:lnTo>
                    <a:pt x="647" y="1241"/>
                  </a:lnTo>
                  <a:lnTo>
                    <a:pt x="643" y="1245"/>
                  </a:lnTo>
                  <a:lnTo>
                    <a:pt x="643" y="1249"/>
                  </a:lnTo>
                  <a:lnTo>
                    <a:pt x="635" y="1262"/>
                  </a:lnTo>
                  <a:lnTo>
                    <a:pt x="626" y="1279"/>
                  </a:lnTo>
                  <a:lnTo>
                    <a:pt x="622" y="1283"/>
                  </a:lnTo>
                  <a:lnTo>
                    <a:pt x="618" y="1292"/>
                  </a:lnTo>
                  <a:lnTo>
                    <a:pt x="614" y="1296"/>
                  </a:lnTo>
                  <a:lnTo>
                    <a:pt x="614" y="1300"/>
                  </a:lnTo>
                  <a:lnTo>
                    <a:pt x="618" y="1304"/>
                  </a:lnTo>
                  <a:lnTo>
                    <a:pt x="618" y="1309"/>
                  </a:lnTo>
                  <a:lnTo>
                    <a:pt x="622" y="1309"/>
                  </a:lnTo>
                  <a:lnTo>
                    <a:pt x="622" y="1313"/>
                  </a:lnTo>
                  <a:lnTo>
                    <a:pt x="626" y="1313"/>
                  </a:lnTo>
                  <a:lnTo>
                    <a:pt x="631" y="1313"/>
                  </a:lnTo>
                  <a:lnTo>
                    <a:pt x="635" y="1313"/>
                  </a:lnTo>
                  <a:lnTo>
                    <a:pt x="643" y="1309"/>
                  </a:lnTo>
                  <a:lnTo>
                    <a:pt x="639" y="1317"/>
                  </a:lnTo>
                  <a:lnTo>
                    <a:pt x="639" y="1321"/>
                  </a:lnTo>
                  <a:lnTo>
                    <a:pt x="639" y="1326"/>
                  </a:lnTo>
                  <a:lnTo>
                    <a:pt x="643" y="1326"/>
                  </a:lnTo>
                  <a:lnTo>
                    <a:pt x="647" y="1326"/>
                  </a:lnTo>
                  <a:lnTo>
                    <a:pt x="652" y="1326"/>
                  </a:lnTo>
                  <a:lnTo>
                    <a:pt x="656" y="1326"/>
                  </a:lnTo>
                  <a:lnTo>
                    <a:pt x="660" y="1326"/>
                  </a:lnTo>
                  <a:lnTo>
                    <a:pt x="664" y="1326"/>
                  </a:lnTo>
                  <a:lnTo>
                    <a:pt x="669" y="1326"/>
                  </a:lnTo>
                  <a:lnTo>
                    <a:pt x="677" y="1330"/>
                  </a:lnTo>
                  <a:lnTo>
                    <a:pt x="686" y="1330"/>
                  </a:lnTo>
                  <a:lnTo>
                    <a:pt x="694" y="1334"/>
                  </a:lnTo>
                  <a:lnTo>
                    <a:pt x="698" y="1334"/>
                  </a:lnTo>
                  <a:lnTo>
                    <a:pt x="707" y="1334"/>
                  </a:lnTo>
                  <a:lnTo>
                    <a:pt x="711" y="1334"/>
                  </a:lnTo>
                  <a:lnTo>
                    <a:pt x="719" y="1334"/>
                  </a:lnTo>
                  <a:lnTo>
                    <a:pt x="724" y="1334"/>
                  </a:lnTo>
                  <a:lnTo>
                    <a:pt x="728" y="1330"/>
                  </a:lnTo>
                  <a:lnTo>
                    <a:pt x="732" y="1330"/>
                  </a:lnTo>
                  <a:lnTo>
                    <a:pt x="741" y="1330"/>
                  </a:lnTo>
                  <a:lnTo>
                    <a:pt x="749" y="1334"/>
                  </a:lnTo>
                  <a:lnTo>
                    <a:pt x="783" y="1334"/>
                  </a:lnTo>
                  <a:lnTo>
                    <a:pt x="791" y="1334"/>
                  </a:lnTo>
                  <a:lnTo>
                    <a:pt x="800" y="1334"/>
                  </a:lnTo>
                  <a:lnTo>
                    <a:pt x="808" y="1334"/>
                  </a:lnTo>
                  <a:lnTo>
                    <a:pt x="817" y="1334"/>
                  </a:lnTo>
                  <a:lnTo>
                    <a:pt x="821" y="1330"/>
                  </a:lnTo>
                  <a:lnTo>
                    <a:pt x="829" y="1326"/>
                  </a:lnTo>
                  <a:lnTo>
                    <a:pt x="834" y="1321"/>
                  </a:lnTo>
                  <a:lnTo>
                    <a:pt x="842" y="1326"/>
                  </a:lnTo>
                  <a:lnTo>
                    <a:pt x="842" y="1330"/>
                  </a:lnTo>
                  <a:lnTo>
                    <a:pt x="846" y="1338"/>
                  </a:lnTo>
                  <a:lnTo>
                    <a:pt x="846" y="1343"/>
                  </a:lnTo>
                  <a:lnTo>
                    <a:pt x="846" y="1347"/>
                  </a:lnTo>
                  <a:lnTo>
                    <a:pt x="851" y="1351"/>
                  </a:lnTo>
                  <a:lnTo>
                    <a:pt x="859" y="1355"/>
                  </a:lnTo>
                  <a:lnTo>
                    <a:pt x="863" y="1355"/>
                  </a:lnTo>
                  <a:lnTo>
                    <a:pt x="872" y="1359"/>
                  </a:lnTo>
                  <a:lnTo>
                    <a:pt x="880" y="1359"/>
                  </a:lnTo>
                  <a:lnTo>
                    <a:pt x="885" y="1359"/>
                  </a:lnTo>
                  <a:lnTo>
                    <a:pt x="893" y="1359"/>
                  </a:lnTo>
                  <a:lnTo>
                    <a:pt x="901" y="1359"/>
                  </a:lnTo>
                  <a:lnTo>
                    <a:pt x="910" y="1359"/>
                  </a:lnTo>
                  <a:lnTo>
                    <a:pt x="910" y="1355"/>
                  </a:lnTo>
                  <a:lnTo>
                    <a:pt x="914" y="1355"/>
                  </a:lnTo>
                  <a:lnTo>
                    <a:pt x="923" y="1351"/>
                  </a:lnTo>
                  <a:lnTo>
                    <a:pt x="927" y="1347"/>
                  </a:lnTo>
                  <a:lnTo>
                    <a:pt x="931" y="1343"/>
                  </a:lnTo>
                  <a:lnTo>
                    <a:pt x="935" y="1334"/>
                  </a:lnTo>
                  <a:lnTo>
                    <a:pt x="940" y="1330"/>
                  </a:lnTo>
                  <a:lnTo>
                    <a:pt x="940" y="1321"/>
                  </a:lnTo>
                  <a:lnTo>
                    <a:pt x="944" y="1309"/>
                  </a:lnTo>
                  <a:lnTo>
                    <a:pt x="944" y="1304"/>
                  </a:lnTo>
                  <a:lnTo>
                    <a:pt x="948" y="1296"/>
                  </a:lnTo>
                  <a:lnTo>
                    <a:pt x="952" y="1283"/>
                  </a:lnTo>
                  <a:lnTo>
                    <a:pt x="978" y="1228"/>
                  </a:lnTo>
                  <a:lnTo>
                    <a:pt x="982" y="1211"/>
                  </a:lnTo>
                  <a:lnTo>
                    <a:pt x="990" y="1199"/>
                  </a:lnTo>
                  <a:lnTo>
                    <a:pt x="995" y="1190"/>
                  </a:lnTo>
                  <a:lnTo>
                    <a:pt x="995" y="1186"/>
                  </a:lnTo>
                  <a:lnTo>
                    <a:pt x="999" y="1182"/>
                  </a:lnTo>
                  <a:lnTo>
                    <a:pt x="1003" y="1173"/>
                  </a:lnTo>
                  <a:lnTo>
                    <a:pt x="1007" y="1173"/>
                  </a:lnTo>
                  <a:lnTo>
                    <a:pt x="1016" y="1165"/>
                  </a:lnTo>
                  <a:lnTo>
                    <a:pt x="1020" y="1160"/>
                  </a:lnTo>
                  <a:lnTo>
                    <a:pt x="1024" y="1156"/>
                  </a:lnTo>
                  <a:lnTo>
                    <a:pt x="1028" y="1152"/>
                  </a:lnTo>
                  <a:lnTo>
                    <a:pt x="1033" y="1148"/>
                  </a:lnTo>
                  <a:lnTo>
                    <a:pt x="1033" y="1144"/>
                  </a:lnTo>
                  <a:lnTo>
                    <a:pt x="1033" y="1139"/>
                  </a:lnTo>
                  <a:lnTo>
                    <a:pt x="1033" y="1135"/>
                  </a:lnTo>
                  <a:lnTo>
                    <a:pt x="1028" y="1127"/>
                  </a:lnTo>
                  <a:lnTo>
                    <a:pt x="1037" y="1135"/>
                  </a:lnTo>
                  <a:lnTo>
                    <a:pt x="1041" y="1139"/>
                  </a:lnTo>
                  <a:lnTo>
                    <a:pt x="1045" y="1139"/>
                  </a:lnTo>
                  <a:lnTo>
                    <a:pt x="1050" y="1144"/>
                  </a:lnTo>
                  <a:lnTo>
                    <a:pt x="1054" y="1144"/>
                  </a:lnTo>
                  <a:lnTo>
                    <a:pt x="1054" y="1139"/>
                  </a:lnTo>
                  <a:lnTo>
                    <a:pt x="1058" y="1139"/>
                  </a:lnTo>
                  <a:lnTo>
                    <a:pt x="1058" y="1135"/>
                  </a:lnTo>
                  <a:lnTo>
                    <a:pt x="1058" y="1127"/>
                  </a:lnTo>
                  <a:lnTo>
                    <a:pt x="1054" y="1127"/>
                  </a:lnTo>
                  <a:lnTo>
                    <a:pt x="1054" y="1122"/>
                  </a:lnTo>
                  <a:lnTo>
                    <a:pt x="1050" y="1105"/>
                  </a:lnTo>
                  <a:lnTo>
                    <a:pt x="1045" y="1088"/>
                  </a:lnTo>
                  <a:lnTo>
                    <a:pt x="1041" y="1084"/>
                  </a:lnTo>
                  <a:lnTo>
                    <a:pt x="1037" y="1076"/>
                  </a:lnTo>
                  <a:lnTo>
                    <a:pt x="1037" y="1072"/>
                  </a:lnTo>
                  <a:lnTo>
                    <a:pt x="1033" y="1067"/>
                  </a:lnTo>
                  <a:lnTo>
                    <a:pt x="1028" y="1059"/>
                  </a:lnTo>
                  <a:lnTo>
                    <a:pt x="1020" y="1055"/>
                  </a:lnTo>
                  <a:lnTo>
                    <a:pt x="1020" y="1050"/>
                  </a:lnTo>
                  <a:lnTo>
                    <a:pt x="1016" y="1046"/>
                  </a:lnTo>
                  <a:lnTo>
                    <a:pt x="1012" y="1046"/>
                  </a:lnTo>
                  <a:lnTo>
                    <a:pt x="1007" y="1042"/>
                  </a:lnTo>
                  <a:lnTo>
                    <a:pt x="1003" y="1038"/>
                  </a:lnTo>
                  <a:lnTo>
                    <a:pt x="986" y="1033"/>
                  </a:lnTo>
                  <a:lnTo>
                    <a:pt x="982" y="1029"/>
                  </a:lnTo>
                  <a:lnTo>
                    <a:pt x="978" y="1025"/>
                  </a:lnTo>
                  <a:lnTo>
                    <a:pt x="973" y="1021"/>
                  </a:lnTo>
                  <a:lnTo>
                    <a:pt x="969" y="1017"/>
                  </a:lnTo>
                  <a:lnTo>
                    <a:pt x="965" y="1012"/>
                  </a:lnTo>
                  <a:lnTo>
                    <a:pt x="961" y="1008"/>
                  </a:lnTo>
                  <a:lnTo>
                    <a:pt x="956" y="1000"/>
                  </a:lnTo>
                  <a:lnTo>
                    <a:pt x="948" y="991"/>
                  </a:lnTo>
                  <a:lnTo>
                    <a:pt x="944" y="978"/>
                  </a:lnTo>
                  <a:lnTo>
                    <a:pt x="935" y="966"/>
                  </a:lnTo>
                  <a:lnTo>
                    <a:pt x="931" y="957"/>
                  </a:lnTo>
                  <a:lnTo>
                    <a:pt x="927" y="953"/>
                  </a:lnTo>
                  <a:lnTo>
                    <a:pt x="923" y="936"/>
                  </a:lnTo>
                  <a:lnTo>
                    <a:pt x="918" y="923"/>
                  </a:lnTo>
                  <a:lnTo>
                    <a:pt x="914" y="911"/>
                  </a:lnTo>
                  <a:lnTo>
                    <a:pt x="910" y="902"/>
                  </a:lnTo>
                  <a:lnTo>
                    <a:pt x="906" y="889"/>
                  </a:lnTo>
                  <a:lnTo>
                    <a:pt x="906" y="885"/>
                  </a:lnTo>
                  <a:lnTo>
                    <a:pt x="901" y="881"/>
                  </a:lnTo>
                  <a:lnTo>
                    <a:pt x="897" y="877"/>
                  </a:lnTo>
                  <a:lnTo>
                    <a:pt x="893" y="877"/>
                  </a:lnTo>
                  <a:lnTo>
                    <a:pt x="889" y="881"/>
                  </a:lnTo>
                  <a:lnTo>
                    <a:pt x="885" y="885"/>
                  </a:lnTo>
                  <a:lnTo>
                    <a:pt x="885" y="889"/>
                  </a:lnTo>
                  <a:lnTo>
                    <a:pt x="880" y="894"/>
                  </a:lnTo>
                  <a:lnTo>
                    <a:pt x="876" y="898"/>
                  </a:lnTo>
                  <a:lnTo>
                    <a:pt x="876" y="906"/>
                  </a:lnTo>
                  <a:lnTo>
                    <a:pt x="868" y="923"/>
                  </a:lnTo>
                  <a:lnTo>
                    <a:pt x="863" y="932"/>
                  </a:lnTo>
                  <a:lnTo>
                    <a:pt x="863" y="936"/>
                  </a:lnTo>
                  <a:lnTo>
                    <a:pt x="859" y="945"/>
                  </a:lnTo>
                  <a:lnTo>
                    <a:pt x="855" y="949"/>
                  </a:lnTo>
                  <a:lnTo>
                    <a:pt x="851" y="953"/>
                  </a:lnTo>
                  <a:lnTo>
                    <a:pt x="842" y="957"/>
                  </a:lnTo>
                  <a:lnTo>
                    <a:pt x="834" y="957"/>
                  </a:lnTo>
                  <a:lnTo>
                    <a:pt x="829" y="961"/>
                  </a:lnTo>
                  <a:lnTo>
                    <a:pt x="821" y="961"/>
                  </a:lnTo>
                  <a:lnTo>
                    <a:pt x="804" y="961"/>
                  </a:lnTo>
                  <a:lnTo>
                    <a:pt x="787" y="966"/>
                  </a:lnTo>
                  <a:lnTo>
                    <a:pt x="779" y="966"/>
                  </a:lnTo>
                  <a:lnTo>
                    <a:pt x="770" y="966"/>
                  </a:lnTo>
                  <a:lnTo>
                    <a:pt x="762" y="966"/>
                  </a:lnTo>
                  <a:lnTo>
                    <a:pt x="753" y="966"/>
                  </a:lnTo>
                  <a:lnTo>
                    <a:pt x="749" y="966"/>
                  </a:lnTo>
                  <a:lnTo>
                    <a:pt x="728" y="957"/>
                  </a:lnTo>
                  <a:lnTo>
                    <a:pt x="724" y="957"/>
                  </a:lnTo>
                  <a:lnTo>
                    <a:pt x="719" y="957"/>
                  </a:lnTo>
                  <a:lnTo>
                    <a:pt x="711" y="957"/>
                  </a:lnTo>
                  <a:lnTo>
                    <a:pt x="707" y="957"/>
                  </a:lnTo>
                  <a:lnTo>
                    <a:pt x="698" y="957"/>
                  </a:lnTo>
                  <a:lnTo>
                    <a:pt x="694" y="961"/>
                  </a:lnTo>
                  <a:lnTo>
                    <a:pt x="690" y="961"/>
                  </a:lnTo>
                  <a:lnTo>
                    <a:pt x="686" y="961"/>
                  </a:lnTo>
                  <a:lnTo>
                    <a:pt x="681" y="966"/>
                  </a:lnTo>
                  <a:lnTo>
                    <a:pt x="677" y="970"/>
                  </a:lnTo>
                  <a:lnTo>
                    <a:pt x="673" y="970"/>
                  </a:lnTo>
                  <a:lnTo>
                    <a:pt x="669" y="974"/>
                  </a:lnTo>
                  <a:lnTo>
                    <a:pt x="669" y="978"/>
                  </a:lnTo>
                  <a:lnTo>
                    <a:pt x="660" y="991"/>
                  </a:lnTo>
                  <a:lnTo>
                    <a:pt x="660" y="995"/>
                  </a:lnTo>
                  <a:lnTo>
                    <a:pt x="656" y="1000"/>
                  </a:lnTo>
                  <a:lnTo>
                    <a:pt x="652" y="1004"/>
                  </a:lnTo>
                  <a:lnTo>
                    <a:pt x="647" y="1008"/>
                  </a:lnTo>
                  <a:lnTo>
                    <a:pt x="635" y="1017"/>
                  </a:lnTo>
                  <a:lnTo>
                    <a:pt x="631" y="1017"/>
                  </a:lnTo>
                  <a:lnTo>
                    <a:pt x="626" y="1021"/>
                  </a:lnTo>
                  <a:lnTo>
                    <a:pt x="622" y="1025"/>
                  </a:lnTo>
                  <a:lnTo>
                    <a:pt x="618" y="1033"/>
                  </a:lnTo>
                  <a:lnTo>
                    <a:pt x="618" y="1038"/>
                  </a:lnTo>
                  <a:lnTo>
                    <a:pt x="614" y="1042"/>
                  </a:lnTo>
                  <a:lnTo>
                    <a:pt x="609" y="1046"/>
                  </a:lnTo>
                  <a:lnTo>
                    <a:pt x="605" y="1050"/>
                  </a:lnTo>
                  <a:lnTo>
                    <a:pt x="601" y="1055"/>
                  </a:lnTo>
                  <a:lnTo>
                    <a:pt x="597" y="1059"/>
                  </a:lnTo>
                  <a:lnTo>
                    <a:pt x="588" y="1063"/>
                  </a:lnTo>
                  <a:lnTo>
                    <a:pt x="584" y="1067"/>
                  </a:lnTo>
                  <a:lnTo>
                    <a:pt x="575" y="1072"/>
                  </a:lnTo>
                  <a:lnTo>
                    <a:pt x="567" y="1076"/>
                  </a:lnTo>
                  <a:lnTo>
                    <a:pt x="563" y="1076"/>
                  </a:lnTo>
                  <a:lnTo>
                    <a:pt x="559" y="1076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5" name="Freeform 61"/>
            <p:cNvSpPr>
              <a:spLocks noEditPoints="1"/>
            </p:cNvSpPr>
            <p:nvPr/>
          </p:nvSpPr>
          <p:spPr bwMode="auto">
            <a:xfrm>
              <a:off x="2259046" y="1063529"/>
              <a:ext cx="790688" cy="706273"/>
            </a:xfrm>
            <a:custGeom>
              <a:avLst/>
              <a:gdLst>
                <a:gd name="T0" fmla="*/ 131 w 2494"/>
                <a:gd name="T1" fmla="*/ 618 h 2227"/>
                <a:gd name="T2" fmla="*/ 415 w 2494"/>
                <a:gd name="T3" fmla="*/ 724 h 2227"/>
                <a:gd name="T4" fmla="*/ 496 w 2494"/>
                <a:gd name="T5" fmla="*/ 681 h 2227"/>
                <a:gd name="T6" fmla="*/ 589 w 2494"/>
                <a:gd name="T7" fmla="*/ 584 h 2227"/>
                <a:gd name="T8" fmla="*/ 639 w 2494"/>
                <a:gd name="T9" fmla="*/ 491 h 2227"/>
                <a:gd name="T10" fmla="*/ 690 w 2494"/>
                <a:gd name="T11" fmla="*/ 423 h 2227"/>
                <a:gd name="T12" fmla="*/ 830 w 2494"/>
                <a:gd name="T13" fmla="*/ 321 h 2227"/>
                <a:gd name="T14" fmla="*/ 1071 w 2494"/>
                <a:gd name="T15" fmla="*/ 271 h 2227"/>
                <a:gd name="T16" fmla="*/ 1245 w 2494"/>
                <a:gd name="T17" fmla="*/ 177 h 2227"/>
                <a:gd name="T18" fmla="*/ 1486 w 2494"/>
                <a:gd name="T19" fmla="*/ 93 h 2227"/>
                <a:gd name="T20" fmla="*/ 1634 w 2494"/>
                <a:gd name="T21" fmla="*/ 17 h 2227"/>
                <a:gd name="T22" fmla="*/ 1715 w 2494"/>
                <a:gd name="T23" fmla="*/ 173 h 2227"/>
                <a:gd name="T24" fmla="*/ 1825 w 2494"/>
                <a:gd name="T25" fmla="*/ 271 h 2227"/>
                <a:gd name="T26" fmla="*/ 1939 w 2494"/>
                <a:gd name="T27" fmla="*/ 304 h 2227"/>
                <a:gd name="T28" fmla="*/ 2028 w 2494"/>
                <a:gd name="T29" fmla="*/ 389 h 2227"/>
                <a:gd name="T30" fmla="*/ 2058 w 2494"/>
                <a:gd name="T31" fmla="*/ 499 h 2227"/>
                <a:gd name="T32" fmla="*/ 2092 w 2494"/>
                <a:gd name="T33" fmla="*/ 669 h 2227"/>
                <a:gd name="T34" fmla="*/ 2130 w 2494"/>
                <a:gd name="T35" fmla="*/ 796 h 2227"/>
                <a:gd name="T36" fmla="*/ 2202 w 2494"/>
                <a:gd name="T37" fmla="*/ 868 h 2227"/>
                <a:gd name="T38" fmla="*/ 2312 w 2494"/>
                <a:gd name="T39" fmla="*/ 952 h 2227"/>
                <a:gd name="T40" fmla="*/ 2401 w 2494"/>
                <a:gd name="T41" fmla="*/ 1024 h 2227"/>
                <a:gd name="T42" fmla="*/ 2485 w 2494"/>
                <a:gd name="T43" fmla="*/ 1185 h 2227"/>
                <a:gd name="T44" fmla="*/ 2422 w 2494"/>
                <a:gd name="T45" fmla="*/ 1282 h 2227"/>
                <a:gd name="T46" fmla="*/ 2206 w 2494"/>
                <a:gd name="T47" fmla="*/ 1397 h 2227"/>
                <a:gd name="T48" fmla="*/ 2045 w 2494"/>
                <a:gd name="T49" fmla="*/ 1435 h 2227"/>
                <a:gd name="T50" fmla="*/ 2003 w 2494"/>
                <a:gd name="T51" fmla="*/ 1591 h 2227"/>
                <a:gd name="T52" fmla="*/ 1973 w 2494"/>
                <a:gd name="T53" fmla="*/ 1659 h 2227"/>
                <a:gd name="T54" fmla="*/ 2003 w 2494"/>
                <a:gd name="T55" fmla="*/ 1723 h 2227"/>
                <a:gd name="T56" fmla="*/ 1842 w 2494"/>
                <a:gd name="T57" fmla="*/ 1714 h 2227"/>
                <a:gd name="T58" fmla="*/ 1727 w 2494"/>
                <a:gd name="T59" fmla="*/ 1651 h 2227"/>
                <a:gd name="T60" fmla="*/ 1639 w 2494"/>
                <a:gd name="T61" fmla="*/ 1672 h 2227"/>
                <a:gd name="T62" fmla="*/ 1579 w 2494"/>
                <a:gd name="T63" fmla="*/ 1714 h 2227"/>
                <a:gd name="T64" fmla="*/ 1533 w 2494"/>
                <a:gd name="T65" fmla="*/ 1854 h 2227"/>
                <a:gd name="T66" fmla="*/ 1431 w 2494"/>
                <a:gd name="T67" fmla="*/ 1964 h 2227"/>
                <a:gd name="T68" fmla="*/ 1291 w 2494"/>
                <a:gd name="T69" fmla="*/ 1956 h 2227"/>
                <a:gd name="T70" fmla="*/ 1249 w 2494"/>
                <a:gd name="T71" fmla="*/ 2044 h 2227"/>
                <a:gd name="T72" fmla="*/ 1173 w 2494"/>
                <a:gd name="T73" fmla="*/ 2142 h 2227"/>
                <a:gd name="T74" fmla="*/ 1071 w 2494"/>
                <a:gd name="T75" fmla="*/ 2227 h 2227"/>
                <a:gd name="T76" fmla="*/ 910 w 2494"/>
                <a:gd name="T77" fmla="*/ 2074 h 2227"/>
                <a:gd name="T78" fmla="*/ 783 w 2494"/>
                <a:gd name="T79" fmla="*/ 2044 h 2227"/>
                <a:gd name="T80" fmla="*/ 902 w 2494"/>
                <a:gd name="T81" fmla="*/ 2028 h 2227"/>
                <a:gd name="T82" fmla="*/ 868 w 2494"/>
                <a:gd name="T83" fmla="*/ 1913 h 2227"/>
                <a:gd name="T84" fmla="*/ 868 w 2494"/>
                <a:gd name="T85" fmla="*/ 1790 h 2227"/>
                <a:gd name="T86" fmla="*/ 987 w 2494"/>
                <a:gd name="T87" fmla="*/ 1731 h 2227"/>
                <a:gd name="T88" fmla="*/ 987 w 2494"/>
                <a:gd name="T89" fmla="*/ 1583 h 2227"/>
                <a:gd name="T90" fmla="*/ 961 w 2494"/>
                <a:gd name="T91" fmla="*/ 1439 h 2227"/>
                <a:gd name="T92" fmla="*/ 872 w 2494"/>
                <a:gd name="T93" fmla="*/ 1312 h 2227"/>
                <a:gd name="T94" fmla="*/ 635 w 2494"/>
                <a:gd name="T95" fmla="*/ 1304 h 2227"/>
                <a:gd name="T96" fmla="*/ 525 w 2494"/>
                <a:gd name="T97" fmla="*/ 1244 h 2227"/>
                <a:gd name="T98" fmla="*/ 474 w 2494"/>
                <a:gd name="T99" fmla="*/ 1134 h 2227"/>
                <a:gd name="T100" fmla="*/ 258 w 2494"/>
                <a:gd name="T101" fmla="*/ 1122 h 2227"/>
                <a:gd name="T102" fmla="*/ 161 w 2494"/>
                <a:gd name="T103" fmla="*/ 969 h 2227"/>
                <a:gd name="T104" fmla="*/ 47 w 2494"/>
                <a:gd name="T105" fmla="*/ 800 h 2227"/>
                <a:gd name="T106" fmla="*/ 1647 w 2494"/>
                <a:gd name="T107" fmla="*/ 1473 h 2227"/>
                <a:gd name="T108" fmla="*/ 1677 w 2494"/>
                <a:gd name="T109" fmla="*/ 1350 h 2227"/>
                <a:gd name="T110" fmla="*/ 1617 w 2494"/>
                <a:gd name="T111" fmla="*/ 1299 h 2227"/>
                <a:gd name="T112" fmla="*/ 1520 w 2494"/>
                <a:gd name="T113" fmla="*/ 1295 h 2227"/>
                <a:gd name="T114" fmla="*/ 1423 w 2494"/>
                <a:gd name="T115" fmla="*/ 1299 h 2227"/>
                <a:gd name="T116" fmla="*/ 1435 w 2494"/>
                <a:gd name="T117" fmla="*/ 1443 h 2227"/>
                <a:gd name="T118" fmla="*/ 1528 w 2494"/>
                <a:gd name="T119" fmla="*/ 1498 h 2227"/>
                <a:gd name="T120" fmla="*/ 1579 w 2494"/>
                <a:gd name="T121" fmla="*/ 1452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94" h="2227">
                  <a:moveTo>
                    <a:pt x="0" y="673"/>
                  </a:moveTo>
                  <a:lnTo>
                    <a:pt x="0" y="664"/>
                  </a:lnTo>
                  <a:lnTo>
                    <a:pt x="4" y="660"/>
                  </a:lnTo>
                  <a:lnTo>
                    <a:pt x="4" y="643"/>
                  </a:lnTo>
                  <a:lnTo>
                    <a:pt x="4" y="626"/>
                  </a:lnTo>
                  <a:lnTo>
                    <a:pt x="9" y="618"/>
                  </a:lnTo>
                  <a:lnTo>
                    <a:pt x="9" y="609"/>
                  </a:lnTo>
                  <a:lnTo>
                    <a:pt x="13" y="605"/>
                  </a:lnTo>
                  <a:lnTo>
                    <a:pt x="13" y="601"/>
                  </a:lnTo>
                  <a:lnTo>
                    <a:pt x="13" y="597"/>
                  </a:lnTo>
                  <a:lnTo>
                    <a:pt x="17" y="592"/>
                  </a:lnTo>
                  <a:lnTo>
                    <a:pt x="26" y="584"/>
                  </a:lnTo>
                  <a:lnTo>
                    <a:pt x="26" y="580"/>
                  </a:lnTo>
                  <a:lnTo>
                    <a:pt x="30" y="580"/>
                  </a:lnTo>
                  <a:lnTo>
                    <a:pt x="38" y="584"/>
                  </a:lnTo>
                  <a:lnTo>
                    <a:pt x="43" y="584"/>
                  </a:lnTo>
                  <a:lnTo>
                    <a:pt x="64" y="592"/>
                  </a:lnTo>
                  <a:lnTo>
                    <a:pt x="119" y="613"/>
                  </a:lnTo>
                  <a:lnTo>
                    <a:pt x="131" y="618"/>
                  </a:lnTo>
                  <a:lnTo>
                    <a:pt x="144" y="622"/>
                  </a:lnTo>
                  <a:lnTo>
                    <a:pt x="153" y="622"/>
                  </a:lnTo>
                  <a:lnTo>
                    <a:pt x="161" y="626"/>
                  </a:lnTo>
                  <a:lnTo>
                    <a:pt x="178" y="630"/>
                  </a:lnTo>
                  <a:lnTo>
                    <a:pt x="199" y="635"/>
                  </a:lnTo>
                  <a:lnTo>
                    <a:pt x="212" y="639"/>
                  </a:lnTo>
                  <a:lnTo>
                    <a:pt x="229" y="643"/>
                  </a:lnTo>
                  <a:lnTo>
                    <a:pt x="233" y="643"/>
                  </a:lnTo>
                  <a:lnTo>
                    <a:pt x="250" y="647"/>
                  </a:lnTo>
                  <a:lnTo>
                    <a:pt x="263" y="652"/>
                  </a:lnTo>
                  <a:lnTo>
                    <a:pt x="275" y="660"/>
                  </a:lnTo>
                  <a:lnTo>
                    <a:pt x="297" y="669"/>
                  </a:lnTo>
                  <a:lnTo>
                    <a:pt x="309" y="673"/>
                  </a:lnTo>
                  <a:lnTo>
                    <a:pt x="326" y="681"/>
                  </a:lnTo>
                  <a:lnTo>
                    <a:pt x="347" y="694"/>
                  </a:lnTo>
                  <a:lnTo>
                    <a:pt x="360" y="698"/>
                  </a:lnTo>
                  <a:lnTo>
                    <a:pt x="394" y="715"/>
                  </a:lnTo>
                  <a:lnTo>
                    <a:pt x="402" y="719"/>
                  </a:lnTo>
                  <a:lnTo>
                    <a:pt x="415" y="724"/>
                  </a:lnTo>
                  <a:lnTo>
                    <a:pt x="419" y="724"/>
                  </a:lnTo>
                  <a:lnTo>
                    <a:pt x="424" y="728"/>
                  </a:lnTo>
                  <a:lnTo>
                    <a:pt x="432" y="728"/>
                  </a:lnTo>
                  <a:lnTo>
                    <a:pt x="436" y="728"/>
                  </a:lnTo>
                  <a:lnTo>
                    <a:pt x="445" y="724"/>
                  </a:lnTo>
                  <a:lnTo>
                    <a:pt x="449" y="724"/>
                  </a:lnTo>
                  <a:lnTo>
                    <a:pt x="457" y="719"/>
                  </a:lnTo>
                  <a:lnTo>
                    <a:pt x="462" y="719"/>
                  </a:lnTo>
                  <a:lnTo>
                    <a:pt x="470" y="715"/>
                  </a:lnTo>
                  <a:lnTo>
                    <a:pt x="474" y="711"/>
                  </a:lnTo>
                  <a:lnTo>
                    <a:pt x="479" y="711"/>
                  </a:lnTo>
                  <a:lnTo>
                    <a:pt x="479" y="707"/>
                  </a:lnTo>
                  <a:lnTo>
                    <a:pt x="483" y="707"/>
                  </a:lnTo>
                  <a:lnTo>
                    <a:pt x="483" y="702"/>
                  </a:lnTo>
                  <a:lnTo>
                    <a:pt x="487" y="694"/>
                  </a:lnTo>
                  <a:lnTo>
                    <a:pt x="487" y="690"/>
                  </a:lnTo>
                  <a:lnTo>
                    <a:pt x="491" y="690"/>
                  </a:lnTo>
                  <a:lnTo>
                    <a:pt x="491" y="685"/>
                  </a:lnTo>
                  <a:lnTo>
                    <a:pt x="496" y="681"/>
                  </a:lnTo>
                  <a:lnTo>
                    <a:pt x="500" y="681"/>
                  </a:lnTo>
                  <a:lnTo>
                    <a:pt x="504" y="681"/>
                  </a:lnTo>
                  <a:lnTo>
                    <a:pt x="508" y="685"/>
                  </a:lnTo>
                  <a:lnTo>
                    <a:pt x="512" y="685"/>
                  </a:lnTo>
                  <a:lnTo>
                    <a:pt x="517" y="685"/>
                  </a:lnTo>
                  <a:lnTo>
                    <a:pt x="521" y="685"/>
                  </a:lnTo>
                  <a:lnTo>
                    <a:pt x="525" y="681"/>
                  </a:lnTo>
                  <a:lnTo>
                    <a:pt x="529" y="677"/>
                  </a:lnTo>
                  <a:lnTo>
                    <a:pt x="534" y="673"/>
                  </a:lnTo>
                  <a:lnTo>
                    <a:pt x="538" y="669"/>
                  </a:lnTo>
                  <a:lnTo>
                    <a:pt x="542" y="664"/>
                  </a:lnTo>
                  <a:lnTo>
                    <a:pt x="542" y="660"/>
                  </a:lnTo>
                  <a:lnTo>
                    <a:pt x="551" y="639"/>
                  </a:lnTo>
                  <a:lnTo>
                    <a:pt x="555" y="630"/>
                  </a:lnTo>
                  <a:lnTo>
                    <a:pt x="563" y="622"/>
                  </a:lnTo>
                  <a:lnTo>
                    <a:pt x="568" y="613"/>
                  </a:lnTo>
                  <a:lnTo>
                    <a:pt x="576" y="601"/>
                  </a:lnTo>
                  <a:lnTo>
                    <a:pt x="584" y="588"/>
                  </a:lnTo>
                  <a:lnTo>
                    <a:pt x="589" y="584"/>
                  </a:lnTo>
                  <a:lnTo>
                    <a:pt x="593" y="580"/>
                  </a:lnTo>
                  <a:lnTo>
                    <a:pt x="597" y="575"/>
                  </a:lnTo>
                  <a:lnTo>
                    <a:pt x="601" y="571"/>
                  </a:lnTo>
                  <a:lnTo>
                    <a:pt x="606" y="567"/>
                  </a:lnTo>
                  <a:lnTo>
                    <a:pt x="610" y="563"/>
                  </a:lnTo>
                  <a:lnTo>
                    <a:pt x="614" y="558"/>
                  </a:lnTo>
                  <a:lnTo>
                    <a:pt x="627" y="546"/>
                  </a:lnTo>
                  <a:lnTo>
                    <a:pt x="635" y="542"/>
                  </a:lnTo>
                  <a:lnTo>
                    <a:pt x="635" y="537"/>
                  </a:lnTo>
                  <a:lnTo>
                    <a:pt x="639" y="537"/>
                  </a:lnTo>
                  <a:lnTo>
                    <a:pt x="644" y="533"/>
                  </a:lnTo>
                  <a:lnTo>
                    <a:pt x="644" y="529"/>
                  </a:lnTo>
                  <a:lnTo>
                    <a:pt x="648" y="525"/>
                  </a:lnTo>
                  <a:lnTo>
                    <a:pt x="648" y="520"/>
                  </a:lnTo>
                  <a:lnTo>
                    <a:pt x="648" y="516"/>
                  </a:lnTo>
                  <a:lnTo>
                    <a:pt x="644" y="512"/>
                  </a:lnTo>
                  <a:lnTo>
                    <a:pt x="644" y="508"/>
                  </a:lnTo>
                  <a:lnTo>
                    <a:pt x="639" y="499"/>
                  </a:lnTo>
                  <a:lnTo>
                    <a:pt x="639" y="491"/>
                  </a:lnTo>
                  <a:lnTo>
                    <a:pt x="639" y="486"/>
                  </a:lnTo>
                  <a:lnTo>
                    <a:pt x="639" y="482"/>
                  </a:lnTo>
                  <a:lnTo>
                    <a:pt x="639" y="478"/>
                  </a:lnTo>
                  <a:lnTo>
                    <a:pt x="639" y="474"/>
                  </a:lnTo>
                  <a:lnTo>
                    <a:pt x="639" y="470"/>
                  </a:lnTo>
                  <a:lnTo>
                    <a:pt x="639" y="465"/>
                  </a:lnTo>
                  <a:lnTo>
                    <a:pt x="639" y="461"/>
                  </a:lnTo>
                  <a:lnTo>
                    <a:pt x="644" y="457"/>
                  </a:lnTo>
                  <a:lnTo>
                    <a:pt x="644" y="453"/>
                  </a:lnTo>
                  <a:lnTo>
                    <a:pt x="648" y="448"/>
                  </a:lnTo>
                  <a:lnTo>
                    <a:pt x="648" y="444"/>
                  </a:lnTo>
                  <a:lnTo>
                    <a:pt x="652" y="440"/>
                  </a:lnTo>
                  <a:lnTo>
                    <a:pt x="656" y="436"/>
                  </a:lnTo>
                  <a:lnTo>
                    <a:pt x="661" y="436"/>
                  </a:lnTo>
                  <a:lnTo>
                    <a:pt x="665" y="431"/>
                  </a:lnTo>
                  <a:lnTo>
                    <a:pt x="669" y="431"/>
                  </a:lnTo>
                  <a:lnTo>
                    <a:pt x="673" y="427"/>
                  </a:lnTo>
                  <a:lnTo>
                    <a:pt x="682" y="427"/>
                  </a:lnTo>
                  <a:lnTo>
                    <a:pt x="690" y="423"/>
                  </a:lnTo>
                  <a:lnTo>
                    <a:pt x="711" y="414"/>
                  </a:lnTo>
                  <a:lnTo>
                    <a:pt x="724" y="410"/>
                  </a:lnTo>
                  <a:lnTo>
                    <a:pt x="728" y="406"/>
                  </a:lnTo>
                  <a:lnTo>
                    <a:pt x="733" y="406"/>
                  </a:lnTo>
                  <a:lnTo>
                    <a:pt x="737" y="402"/>
                  </a:lnTo>
                  <a:lnTo>
                    <a:pt x="741" y="402"/>
                  </a:lnTo>
                  <a:lnTo>
                    <a:pt x="745" y="398"/>
                  </a:lnTo>
                  <a:lnTo>
                    <a:pt x="750" y="393"/>
                  </a:lnTo>
                  <a:lnTo>
                    <a:pt x="754" y="389"/>
                  </a:lnTo>
                  <a:lnTo>
                    <a:pt x="758" y="385"/>
                  </a:lnTo>
                  <a:lnTo>
                    <a:pt x="771" y="368"/>
                  </a:lnTo>
                  <a:lnTo>
                    <a:pt x="779" y="364"/>
                  </a:lnTo>
                  <a:lnTo>
                    <a:pt x="783" y="359"/>
                  </a:lnTo>
                  <a:lnTo>
                    <a:pt x="788" y="351"/>
                  </a:lnTo>
                  <a:lnTo>
                    <a:pt x="796" y="347"/>
                  </a:lnTo>
                  <a:lnTo>
                    <a:pt x="800" y="343"/>
                  </a:lnTo>
                  <a:lnTo>
                    <a:pt x="809" y="334"/>
                  </a:lnTo>
                  <a:lnTo>
                    <a:pt x="826" y="326"/>
                  </a:lnTo>
                  <a:lnTo>
                    <a:pt x="830" y="321"/>
                  </a:lnTo>
                  <a:lnTo>
                    <a:pt x="838" y="317"/>
                  </a:lnTo>
                  <a:lnTo>
                    <a:pt x="847" y="313"/>
                  </a:lnTo>
                  <a:lnTo>
                    <a:pt x="855" y="309"/>
                  </a:lnTo>
                  <a:lnTo>
                    <a:pt x="868" y="300"/>
                  </a:lnTo>
                  <a:lnTo>
                    <a:pt x="885" y="292"/>
                  </a:lnTo>
                  <a:lnTo>
                    <a:pt x="906" y="283"/>
                  </a:lnTo>
                  <a:lnTo>
                    <a:pt x="927" y="275"/>
                  </a:lnTo>
                  <a:lnTo>
                    <a:pt x="961" y="258"/>
                  </a:lnTo>
                  <a:lnTo>
                    <a:pt x="982" y="249"/>
                  </a:lnTo>
                  <a:lnTo>
                    <a:pt x="1008" y="258"/>
                  </a:lnTo>
                  <a:lnTo>
                    <a:pt x="1016" y="262"/>
                  </a:lnTo>
                  <a:lnTo>
                    <a:pt x="1020" y="266"/>
                  </a:lnTo>
                  <a:lnTo>
                    <a:pt x="1029" y="266"/>
                  </a:lnTo>
                  <a:lnTo>
                    <a:pt x="1037" y="271"/>
                  </a:lnTo>
                  <a:lnTo>
                    <a:pt x="1042" y="271"/>
                  </a:lnTo>
                  <a:lnTo>
                    <a:pt x="1050" y="271"/>
                  </a:lnTo>
                  <a:lnTo>
                    <a:pt x="1059" y="271"/>
                  </a:lnTo>
                  <a:lnTo>
                    <a:pt x="1067" y="271"/>
                  </a:lnTo>
                  <a:lnTo>
                    <a:pt x="1071" y="271"/>
                  </a:lnTo>
                  <a:lnTo>
                    <a:pt x="1080" y="266"/>
                  </a:lnTo>
                  <a:lnTo>
                    <a:pt x="1084" y="266"/>
                  </a:lnTo>
                  <a:lnTo>
                    <a:pt x="1092" y="262"/>
                  </a:lnTo>
                  <a:lnTo>
                    <a:pt x="1101" y="262"/>
                  </a:lnTo>
                  <a:lnTo>
                    <a:pt x="1105" y="258"/>
                  </a:lnTo>
                  <a:lnTo>
                    <a:pt x="1114" y="258"/>
                  </a:lnTo>
                  <a:lnTo>
                    <a:pt x="1118" y="254"/>
                  </a:lnTo>
                  <a:lnTo>
                    <a:pt x="1122" y="249"/>
                  </a:lnTo>
                  <a:lnTo>
                    <a:pt x="1131" y="245"/>
                  </a:lnTo>
                  <a:lnTo>
                    <a:pt x="1135" y="241"/>
                  </a:lnTo>
                  <a:lnTo>
                    <a:pt x="1156" y="224"/>
                  </a:lnTo>
                  <a:lnTo>
                    <a:pt x="1169" y="216"/>
                  </a:lnTo>
                  <a:lnTo>
                    <a:pt x="1177" y="211"/>
                  </a:lnTo>
                  <a:lnTo>
                    <a:pt x="1186" y="207"/>
                  </a:lnTo>
                  <a:lnTo>
                    <a:pt x="1198" y="199"/>
                  </a:lnTo>
                  <a:lnTo>
                    <a:pt x="1211" y="190"/>
                  </a:lnTo>
                  <a:lnTo>
                    <a:pt x="1228" y="186"/>
                  </a:lnTo>
                  <a:lnTo>
                    <a:pt x="1241" y="177"/>
                  </a:lnTo>
                  <a:lnTo>
                    <a:pt x="1245" y="177"/>
                  </a:lnTo>
                  <a:lnTo>
                    <a:pt x="1258" y="173"/>
                  </a:lnTo>
                  <a:lnTo>
                    <a:pt x="1270" y="169"/>
                  </a:lnTo>
                  <a:lnTo>
                    <a:pt x="1300" y="156"/>
                  </a:lnTo>
                  <a:lnTo>
                    <a:pt x="1321" y="148"/>
                  </a:lnTo>
                  <a:lnTo>
                    <a:pt x="1330" y="148"/>
                  </a:lnTo>
                  <a:lnTo>
                    <a:pt x="1346" y="144"/>
                  </a:lnTo>
                  <a:lnTo>
                    <a:pt x="1355" y="144"/>
                  </a:lnTo>
                  <a:lnTo>
                    <a:pt x="1363" y="139"/>
                  </a:lnTo>
                  <a:lnTo>
                    <a:pt x="1376" y="135"/>
                  </a:lnTo>
                  <a:lnTo>
                    <a:pt x="1393" y="131"/>
                  </a:lnTo>
                  <a:lnTo>
                    <a:pt x="1410" y="127"/>
                  </a:lnTo>
                  <a:lnTo>
                    <a:pt x="1427" y="122"/>
                  </a:lnTo>
                  <a:lnTo>
                    <a:pt x="1435" y="118"/>
                  </a:lnTo>
                  <a:lnTo>
                    <a:pt x="1448" y="114"/>
                  </a:lnTo>
                  <a:lnTo>
                    <a:pt x="1457" y="110"/>
                  </a:lnTo>
                  <a:lnTo>
                    <a:pt x="1461" y="110"/>
                  </a:lnTo>
                  <a:lnTo>
                    <a:pt x="1469" y="105"/>
                  </a:lnTo>
                  <a:lnTo>
                    <a:pt x="1482" y="97"/>
                  </a:lnTo>
                  <a:lnTo>
                    <a:pt x="1486" y="93"/>
                  </a:lnTo>
                  <a:lnTo>
                    <a:pt x="1490" y="89"/>
                  </a:lnTo>
                  <a:lnTo>
                    <a:pt x="1499" y="89"/>
                  </a:lnTo>
                  <a:lnTo>
                    <a:pt x="1512" y="89"/>
                  </a:lnTo>
                  <a:lnTo>
                    <a:pt x="1516" y="84"/>
                  </a:lnTo>
                  <a:lnTo>
                    <a:pt x="1524" y="84"/>
                  </a:lnTo>
                  <a:lnTo>
                    <a:pt x="1533" y="80"/>
                  </a:lnTo>
                  <a:lnTo>
                    <a:pt x="1537" y="80"/>
                  </a:lnTo>
                  <a:lnTo>
                    <a:pt x="1541" y="76"/>
                  </a:lnTo>
                  <a:lnTo>
                    <a:pt x="1545" y="72"/>
                  </a:lnTo>
                  <a:lnTo>
                    <a:pt x="1550" y="72"/>
                  </a:lnTo>
                  <a:lnTo>
                    <a:pt x="1558" y="67"/>
                  </a:lnTo>
                  <a:lnTo>
                    <a:pt x="1562" y="63"/>
                  </a:lnTo>
                  <a:lnTo>
                    <a:pt x="1567" y="59"/>
                  </a:lnTo>
                  <a:lnTo>
                    <a:pt x="1571" y="50"/>
                  </a:lnTo>
                  <a:lnTo>
                    <a:pt x="1584" y="33"/>
                  </a:lnTo>
                  <a:lnTo>
                    <a:pt x="1600" y="17"/>
                  </a:lnTo>
                  <a:lnTo>
                    <a:pt x="1609" y="4"/>
                  </a:lnTo>
                  <a:lnTo>
                    <a:pt x="1613" y="0"/>
                  </a:lnTo>
                  <a:lnTo>
                    <a:pt x="1634" y="17"/>
                  </a:lnTo>
                  <a:lnTo>
                    <a:pt x="1639" y="17"/>
                  </a:lnTo>
                  <a:lnTo>
                    <a:pt x="1643" y="21"/>
                  </a:lnTo>
                  <a:lnTo>
                    <a:pt x="1647" y="25"/>
                  </a:lnTo>
                  <a:lnTo>
                    <a:pt x="1651" y="29"/>
                  </a:lnTo>
                  <a:lnTo>
                    <a:pt x="1655" y="33"/>
                  </a:lnTo>
                  <a:lnTo>
                    <a:pt x="1660" y="42"/>
                  </a:lnTo>
                  <a:lnTo>
                    <a:pt x="1664" y="50"/>
                  </a:lnTo>
                  <a:lnTo>
                    <a:pt x="1672" y="63"/>
                  </a:lnTo>
                  <a:lnTo>
                    <a:pt x="1672" y="72"/>
                  </a:lnTo>
                  <a:lnTo>
                    <a:pt x="1685" y="84"/>
                  </a:lnTo>
                  <a:lnTo>
                    <a:pt x="1685" y="89"/>
                  </a:lnTo>
                  <a:lnTo>
                    <a:pt x="1689" y="97"/>
                  </a:lnTo>
                  <a:lnTo>
                    <a:pt x="1689" y="101"/>
                  </a:lnTo>
                  <a:lnTo>
                    <a:pt x="1694" y="110"/>
                  </a:lnTo>
                  <a:lnTo>
                    <a:pt x="1702" y="135"/>
                  </a:lnTo>
                  <a:lnTo>
                    <a:pt x="1702" y="144"/>
                  </a:lnTo>
                  <a:lnTo>
                    <a:pt x="1706" y="148"/>
                  </a:lnTo>
                  <a:lnTo>
                    <a:pt x="1711" y="156"/>
                  </a:lnTo>
                  <a:lnTo>
                    <a:pt x="1715" y="173"/>
                  </a:lnTo>
                  <a:lnTo>
                    <a:pt x="1723" y="186"/>
                  </a:lnTo>
                  <a:lnTo>
                    <a:pt x="1732" y="203"/>
                  </a:lnTo>
                  <a:lnTo>
                    <a:pt x="1744" y="224"/>
                  </a:lnTo>
                  <a:lnTo>
                    <a:pt x="1757" y="249"/>
                  </a:lnTo>
                  <a:lnTo>
                    <a:pt x="1757" y="254"/>
                  </a:lnTo>
                  <a:lnTo>
                    <a:pt x="1761" y="258"/>
                  </a:lnTo>
                  <a:lnTo>
                    <a:pt x="1766" y="262"/>
                  </a:lnTo>
                  <a:lnTo>
                    <a:pt x="1770" y="262"/>
                  </a:lnTo>
                  <a:lnTo>
                    <a:pt x="1770" y="266"/>
                  </a:lnTo>
                  <a:lnTo>
                    <a:pt x="1774" y="266"/>
                  </a:lnTo>
                  <a:lnTo>
                    <a:pt x="1778" y="266"/>
                  </a:lnTo>
                  <a:lnTo>
                    <a:pt x="1782" y="271"/>
                  </a:lnTo>
                  <a:lnTo>
                    <a:pt x="1787" y="271"/>
                  </a:lnTo>
                  <a:lnTo>
                    <a:pt x="1791" y="266"/>
                  </a:lnTo>
                  <a:lnTo>
                    <a:pt x="1804" y="266"/>
                  </a:lnTo>
                  <a:lnTo>
                    <a:pt x="1808" y="266"/>
                  </a:lnTo>
                  <a:lnTo>
                    <a:pt x="1816" y="266"/>
                  </a:lnTo>
                  <a:lnTo>
                    <a:pt x="1821" y="271"/>
                  </a:lnTo>
                  <a:lnTo>
                    <a:pt x="1825" y="271"/>
                  </a:lnTo>
                  <a:lnTo>
                    <a:pt x="1829" y="275"/>
                  </a:lnTo>
                  <a:lnTo>
                    <a:pt x="1833" y="279"/>
                  </a:lnTo>
                  <a:lnTo>
                    <a:pt x="1838" y="283"/>
                  </a:lnTo>
                  <a:lnTo>
                    <a:pt x="1842" y="287"/>
                  </a:lnTo>
                  <a:lnTo>
                    <a:pt x="1846" y="292"/>
                  </a:lnTo>
                  <a:lnTo>
                    <a:pt x="1854" y="309"/>
                  </a:lnTo>
                  <a:lnTo>
                    <a:pt x="1859" y="313"/>
                  </a:lnTo>
                  <a:lnTo>
                    <a:pt x="1863" y="317"/>
                  </a:lnTo>
                  <a:lnTo>
                    <a:pt x="1867" y="321"/>
                  </a:lnTo>
                  <a:lnTo>
                    <a:pt x="1871" y="321"/>
                  </a:lnTo>
                  <a:lnTo>
                    <a:pt x="1876" y="321"/>
                  </a:lnTo>
                  <a:lnTo>
                    <a:pt x="1880" y="321"/>
                  </a:lnTo>
                  <a:lnTo>
                    <a:pt x="1888" y="321"/>
                  </a:lnTo>
                  <a:lnTo>
                    <a:pt x="1893" y="321"/>
                  </a:lnTo>
                  <a:lnTo>
                    <a:pt x="1897" y="317"/>
                  </a:lnTo>
                  <a:lnTo>
                    <a:pt x="1914" y="313"/>
                  </a:lnTo>
                  <a:lnTo>
                    <a:pt x="1926" y="309"/>
                  </a:lnTo>
                  <a:lnTo>
                    <a:pt x="1935" y="304"/>
                  </a:lnTo>
                  <a:lnTo>
                    <a:pt x="1939" y="304"/>
                  </a:lnTo>
                  <a:lnTo>
                    <a:pt x="1948" y="304"/>
                  </a:lnTo>
                  <a:lnTo>
                    <a:pt x="1952" y="304"/>
                  </a:lnTo>
                  <a:lnTo>
                    <a:pt x="1956" y="300"/>
                  </a:lnTo>
                  <a:lnTo>
                    <a:pt x="1960" y="300"/>
                  </a:lnTo>
                  <a:lnTo>
                    <a:pt x="1969" y="300"/>
                  </a:lnTo>
                  <a:lnTo>
                    <a:pt x="1977" y="300"/>
                  </a:lnTo>
                  <a:lnTo>
                    <a:pt x="1981" y="300"/>
                  </a:lnTo>
                  <a:lnTo>
                    <a:pt x="1981" y="304"/>
                  </a:lnTo>
                  <a:lnTo>
                    <a:pt x="1981" y="309"/>
                  </a:lnTo>
                  <a:lnTo>
                    <a:pt x="1981" y="317"/>
                  </a:lnTo>
                  <a:lnTo>
                    <a:pt x="1981" y="321"/>
                  </a:lnTo>
                  <a:lnTo>
                    <a:pt x="1986" y="326"/>
                  </a:lnTo>
                  <a:lnTo>
                    <a:pt x="1990" y="334"/>
                  </a:lnTo>
                  <a:lnTo>
                    <a:pt x="2003" y="355"/>
                  </a:lnTo>
                  <a:lnTo>
                    <a:pt x="2007" y="359"/>
                  </a:lnTo>
                  <a:lnTo>
                    <a:pt x="2011" y="368"/>
                  </a:lnTo>
                  <a:lnTo>
                    <a:pt x="2015" y="372"/>
                  </a:lnTo>
                  <a:lnTo>
                    <a:pt x="2020" y="381"/>
                  </a:lnTo>
                  <a:lnTo>
                    <a:pt x="2028" y="389"/>
                  </a:lnTo>
                  <a:lnTo>
                    <a:pt x="2032" y="393"/>
                  </a:lnTo>
                  <a:lnTo>
                    <a:pt x="2036" y="398"/>
                  </a:lnTo>
                  <a:lnTo>
                    <a:pt x="2036" y="402"/>
                  </a:lnTo>
                  <a:lnTo>
                    <a:pt x="2045" y="414"/>
                  </a:lnTo>
                  <a:lnTo>
                    <a:pt x="2049" y="423"/>
                  </a:lnTo>
                  <a:lnTo>
                    <a:pt x="2053" y="427"/>
                  </a:lnTo>
                  <a:lnTo>
                    <a:pt x="2053" y="431"/>
                  </a:lnTo>
                  <a:lnTo>
                    <a:pt x="2062" y="453"/>
                  </a:lnTo>
                  <a:lnTo>
                    <a:pt x="2062" y="457"/>
                  </a:lnTo>
                  <a:lnTo>
                    <a:pt x="2066" y="461"/>
                  </a:lnTo>
                  <a:lnTo>
                    <a:pt x="2066" y="465"/>
                  </a:lnTo>
                  <a:lnTo>
                    <a:pt x="2070" y="465"/>
                  </a:lnTo>
                  <a:lnTo>
                    <a:pt x="2070" y="470"/>
                  </a:lnTo>
                  <a:lnTo>
                    <a:pt x="2066" y="474"/>
                  </a:lnTo>
                  <a:lnTo>
                    <a:pt x="2066" y="478"/>
                  </a:lnTo>
                  <a:lnTo>
                    <a:pt x="2062" y="482"/>
                  </a:lnTo>
                  <a:lnTo>
                    <a:pt x="2062" y="486"/>
                  </a:lnTo>
                  <a:lnTo>
                    <a:pt x="2058" y="491"/>
                  </a:lnTo>
                  <a:lnTo>
                    <a:pt x="2058" y="499"/>
                  </a:lnTo>
                  <a:lnTo>
                    <a:pt x="2058" y="508"/>
                  </a:lnTo>
                  <a:lnTo>
                    <a:pt x="2053" y="516"/>
                  </a:lnTo>
                  <a:lnTo>
                    <a:pt x="2053" y="529"/>
                  </a:lnTo>
                  <a:lnTo>
                    <a:pt x="2053" y="537"/>
                  </a:lnTo>
                  <a:lnTo>
                    <a:pt x="2053" y="542"/>
                  </a:lnTo>
                  <a:lnTo>
                    <a:pt x="2053" y="546"/>
                  </a:lnTo>
                  <a:lnTo>
                    <a:pt x="2053" y="550"/>
                  </a:lnTo>
                  <a:lnTo>
                    <a:pt x="2053" y="558"/>
                  </a:lnTo>
                  <a:lnTo>
                    <a:pt x="2053" y="567"/>
                  </a:lnTo>
                  <a:lnTo>
                    <a:pt x="2058" y="584"/>
                  </a:lnTo>
                  <a:lnTo>
                    <a:pt x="2058" y="592"/>
                  </a:lnTo>
                  <a:lnTo>
                    <a:pt x="2062" y="601"/>
                  </a:lnTo>
                  <a:lnTo>
                    <a:pt x="2066" y="613"/>
                  </a:lnTo>
                  <a:lnTo>
                    <a:pt x="2070" y="622"/>
                  </a:lnTo>
                  <a:lnTo>
                    <a:pt x="2075" y="626"/>
                  </a:lnTo>
                  <a:lnTo>
                    <a:pt x="2079" y="643"/>
                  </a:lnTo>
                  <a:lnTo>
                    <a:pt x="2083" y="647"/>
                  </a:lnTo>
                  <a:lnTo>
                    <a:pt x="2087" y="660"/>
                  </a:lnTo>
                  <a:lnTo>
                    <a:pt x="2092" y="669"/>
                  </a:lnTo>
                  <a:lnTo>
                    <a:pt x="2092" y="673"/>
                  </a:lnTo>
                  <a:lnTo>
                    <a:pt x="2100" y="685"/>
                  </a:lnTo>
                  <a:lnTo>
                    <a:pt x="2104" y="694"/>
                  </a:lnTo>
                  <a:lnTo>
                    <a:pt x="2108" y="698"/>
                  </a:lnTo>
                  <a:lnTo>
                    <a:pt x="2108" y="702"/>
                  </a:lnTo>
                  <a:lnTo>
                    <a:pt x="2108" y="707"/>
                  </a:lnTo>
                  <a:lnTo>
                    <a:pt x="2113" y="711"/>
                  </a:lnTo>
                  <a:lnTo>
                    <a:pt x="2113" y="719"/>
                  </a:lnTo>
                  <a:lnTo>
                    <a:pt x="2113" y="728"/>
                  </a:lnTo>
                  <a:lnTo>
                    <a:pt x="2117" y="732"/>
                  </a:lnTo>
                  <a:lnTo>
                    <a:pt x="2117" y="736"/>
                  </a:lnTo>
                  <a:lnTo>
                    <a:pt x="2113" y="745"/>
                  </a:lnTo>
                  <a:lnTo>
                    <a:pt x="2117" y="753"/>
                  </a:lnTo>
                  <a:lnTo>
                    <a:pt x="2117" y="757"/>
                  </a:lnTo>
                  <a:lnTo>
                    <a:pt x="2117" y="766"/>
                  </a:lnTo>
                  <a:lnTo>
                    <a:pt x="2121" y="774"/>
                  </a:lnTo>
                  <a:lnTo>
                    <a:pt x="2121" y="783"/>
                  </a:lnTo>
                  <a:lnTo>
                    <a:pt x="2125" y="787"/>
                  </a:lnTo>
                  <a:lnTo>
                    <a:pt x="2130" y="796"/>
                  </a:lnTo>
                  <a:lnTo>
                    <a:pt x="2134" y="800"/>
                  </a:lnTo>
                  <a:lnTo>
                    <a:pt x="2134" y="804"/>
                  </a:lnTo>
                  <a:lnTo>
                    <a:pt x="2142" y="812"/>
                  </a:lnTo>
                  <a:lnTo>
                    <a:pt x="2147" y="821"/>
                  </a:lnTo>
                  <a:lnTo>
                    <a:pt x="2151" y="825"/>
                  </a:lnTo>
                  <a:lnTo>
                    <a:pt x="2155" y="829"/>
                  </a:lnTo>
                  <a:lnTo>
                    <a:pt x="2159" y="834"/>
                  </a:lnTo>
                  <a:lnTo>
                    <a:pt x="2164" y="838"/>
                  </a:lnTo>
                  <a:lnTo>
                    <a:pt x="2172" y="838"/>
                  </a:lnTo>
                  <a:lnTo>
                    <a:pt x="2180" y="846"/>
                  </a:lnTo>
                  <a:lnTo>
                    <a:pt x="2185" y="846"/>
                  </a:lnTo>
                  <a:lnTo>
                    <a:pt x="2185" y="851"/>
                  </a:lnTo>
                  <a:lnTo>
                    <a:pt x="2185" y="859"/>
                  </a:lnTo>
                  <a:lnTo>
                    <a:pt x="2189" y="863"/>
                  </a:lnTo>
                  <a:lnTo>
                    <a:pt x="2189" y="868"/>
                  </a:lnTo>
                  <a:lnTo>
                    <a:pt x="2193" y="872"/>
                  </a:lnTo>
                  <a:lnTo>
                    <a:pt x="2197" y="872"/>
                  </a:lnTo>
                  <a:lnTo>
                    <a:pt x="2197" y="868"/>
                  </a:lnTo>
                  <a:lnTo>
                    <a:pt x="2202" y="868"/>
                  </a:lnTo>
                  <a:lnTo>
                    <a:pt x="2206" y="868"/>
                  </a:lnTo>
                  <a:lnTo>
                    <a:pt x="2210" y="868"/>
                  </a:lnTo>
                  <a:lnTo>
                    <a:pt x="2214" y="868"/>
                  </a:lnTo>
                  <a:lnTo>
                    <a:pt x="2214" y="872"/>
                  </a:lnTo>
                  <a:lnTo>
                    <a:pt x="2219" y="872"/>
                  </a:lnTo>
                  <a:lnTo>
                    <a:pt x="2223" y="876"/>
                  </a:lnTo>
                  <a:lnTo>
                    <a:pt x="2227" y="880"/>
                  </a:lnTo>
                  <a:lnTo>
                    <a:pt x="2235" y="884"/>
                  </a:lnTo>
                  <a:lnTo>
                    <a:pt x="2244" y="889"/>
                  </a:lnTo>
                  <a:lnTo>
                    <a:pt x="2257" y="897"/>
                  </a:lnTo>
                  <a:lnTo>
                    <a:pt x="2261" y="897"/>
                  </a:lnTo>
                  <a:lnTo>
                    <a:pt x="2265" y="901"/>
                  </a:lnTo>
                  <a:lnTo>
                    <a:pt x="2269" y="906"/>
                  </a:lnTo>
                  <a:lnTo>
                    <a:pt x="2274" y="910"/>
                  </a:lnTo>
                  <a:lnTo>
                    <a:pt x="2278" y="914"/>
                  </a:lnTo>
                  <a:lnTo>
                    <a:pt x="2286" y="923"/>
                  </a:lnTo>
                  <a:lnTo>
                    <a:pt x="2299" y="939"/>
                  </a:lnTo>
                  <a:lnTo>
                    <a:pt x="2307" y="948"/>
                  </a:lnTo>
                  <a:lnTo>
                    <a:pt x="2312" y="952"/>
                  </a:lnTo>
                  <a:lnTo>
                    <a:pt x="2320" y="961"/>
                  </a:lnTo>
                  <a:lnTo>
                    <a:pt x="2324" y="965"/>
                  </a:lnTo>
                  <a:lnTo>
                    <a:pt x="2329" y="969"/>
                  </a:lnTo>
                  <a:lnTo>
                    <a:pt x="2333" y="969"/>
                  </a:lnTo>
                  <a:lnTo>
                    <a:pt x="2337" y="973"/>
                  </a:lnTo>
                  <a:lnTo>
                    <a:pt x="2341" y="973"/>
                  </a:lnTo>
                  <a:lnTo>
                    <a:pt x="2346" y="978"/>
                  </a:lnTo>
                  <a:lnTo>
                    <a:pt x="2350" y="978"/>
                  </a:lnTo>
                  <a:lnTo>
                    <a:pt x="2354" y="978"/>
                  </a:lnTo>
                  <a:lnTo>
                    <a:pt x="2358" y="978"/>
                  </a:lnTo>
                  <a:lnTo>
                    <a:pt x="2362" y="978"/>
                  </a:lnTo>
                  <a:lnTo>
                    <a:pt x="2367" y="978"/>
                  </a:lnTo>
                  <a:lnTo>
                    <a:pt x="2371" y="978"/>
                  </a:lnTo>
                  <a:lnTo>
                    <a:pt x="2371" y="982"/>
                  </a:lnTo>
                  <a:lnTo>
                    <a:pt x="2375" y="986"/>
                  </a:lnTo>
                  <a:lnTo>
                    <a:pt x="2379" y="995"/>
                  </a:lnTo>
                  <a:lnTo>
                    <a:pt x="2388" y="1003"/>
                  </a:lnTo>
                  <a:lnTo>
                    <a:pt x="2388" y="1007"/>
                  </a:lnTo>
                  <a:lnTo>
                    <a:pt x="2401" y="1024"/>
                  </a:lnTo>
                  <a:lnTo>
                    <a:pt x="2413" y="1037"/>
                  </a:lnTo>
                  <a:lnTo>
                    <a:pt x="2418" y="1041"/>
                  </a:lnTo>
                  <a:lnTo>
                    <a:pt x="2422" y="1045"/>
                  </a:lnTo>
                  <a:lnTo>
                    <a:pt x="2426" y="1050"/>
                  </a:lnTo>
                  <a:lnTo>
                    <a:pt x="2443" y="1062"/>
                  </a:lnTo>
                  <a:lnTo>
                    <a:pt x="2464" y="1075"/>
                  </a:lnTo>
                  <a:lnTo>
                    <a:pt x="2468" y="1079"/>
                  </a:lnTo>
                  <a:lnTo>
                    <a:pt x="2477" y="1083"/>
                  </a:lnTo>
                  <a:lnTo>
                    <a:pt x="2481" y="1088"/>
                  </a:lnTo>
                  <a:lnTo>
                    <a:pt x="2485" y="1096"/>
                  </a:lnTo>
                  <a:lnTo>
                    <a:pt x="2489" y="1100"/>
                  </a:lnTo>
                  <a:lnTo>
                    <a:pt x="2489" y="1105"/>
                  </a:lnTo>
                  <a:lnTo>
                    <a:pt x="2489" y="1109"/>
                  </a:lnTo>
                  <a:lnTo>
                    <a:pt x="2489" y="1117"/>
                  </a:lnTo>
                  <a:lnTo>
                    <a:pt x="2494" y="1122"/>
                  </a:lnTo>
                  <a:lnTo>
                    <a:pt x="2489" y="1134"/>
                  </a:lnTo>
                  <a:lnTo>
                    <a:pt x="2489" y="1151"/>
                  </a:lnTo>
                  <a:lnTo>
                    <a:pt x="2485" y="1177"/>
                  </a:lnTo>
                  <a:lnTo>
                    <a:pt x="2485" y="1185"/>
                  </a:lnTo>
                  <a:lnTo>
                    <a:pt x="2451" y="1194"/>
                  </a:lnTo>
                  <a:lnTo>
                    <a:pt x="2430" y="1194"/>
                  </a:lnTo>
                  <a:lnTo>
                    <a:pt x="2413" y="1198"/>
                  </a:lnTo>
                  <a:lnTo>
                    <a:pt x="2405" y="1202"/>
                  </a:lnTo>
                  <a:lnTo>
                    <a:pt x="2396" y="1202"/>
                  </a:lnTo>
                  <a:lnTo>
                    <a:pt x="2392" y="1206"/>
                  </a:lnTo>
                  <a:lnTo>
                    <a:pt x="2388" y="1206"/>
                  </a:lnTo>
                  <a:lnTo>
                    <a:pt x="2384" y="1210"/>
                  </a:lnTo>
                  <a:lnTo>
                    <a:pt x="2384" y="1215"/>
                  </a:lnTo>
                  <a:lnTo>
                    <a:pt x="2384" y="1219"/>
                  </a:lnTo>
                  <a:lnTo>
                    <a:pt x="2388" y="1223"/>
                  </a:lnTo>
                  <a:lnTo>
                    <a:pt x="2396" y="1232"/>
                  </a:lnTo>
                  <a:lnTo>
                    <a:pt x="2401" y="1236"/>
                  </a:lnTo>
                  <a:lnTo>
                    <a:pt x="2405" y="1244"/>
                  </a:lnTo>
                  <a:lnTo>
                    <a:pt x="2409" y="1249"/>
                  </a:lnTo>
                  <a:lnTo>
                    <a:pt x="2409" y="1253"/>
                  </a:lnTo>
                  <a:lnTo>
                    <a:pt x="2413" y="1257"/>
                  </a:lnTo>
                  <a:lnTo>
                    <a:pt x="2413" y="1261"/>
                  </a:lnTo>
                  <a:lnTo>
                    <a:pt x="2422" y="1282"/>
                  </a:lnTo>
                  <a:lnTo>
                    <a:pt x="2426" y="1291"/>
                  </a:lnTo>
                  <a:lnTo>
                    <a:pt x="2430" y="1295"/>
                  </a:lnTo>
                  <a:lnTo>
                    <a:pt x="2434" y="1304"/>
                  </a:lnTo>
                  <a:lnTo>
                    <a:pt x="2434" y="1308"/>
                  </a:lnTo>
                  <a:lnTo>
                    <a:pt x="2434" y="1312"/>
                  </a:lnTo>
                  <a:lnTo>
                    <a:pt x="2434" y="1316"/>
                  </a:lnTo>
                  <a:lnTo>
                    <a:pt x="2434" y="1321"/>
                  </a:lnTo>
                  <a:lnTo>
                    <a:pt x="2434" y="1325"/>
                  </a:lnTo>
                  <a:lnTo>
                    <a:pt x="2430" y="1329"/>
                  </a:lnTo>
                  <a:lnTo>
                    <a:pt x="2430" y="1333"/>
                  </a:lnTo>
                  <a:lnTo>
                    <a:pt x="2426" y="1333"/>
                  </a:lnTo>
                  <a:lnTo>
                    <a:pt x="2422" y="1337"/>
                  </a:lnTo>
                  <a:lnTo>
                    <a:pt x="2413" y="1342"/>
                  </a:lnTo>
                  <a:lnTo>
                    <a:pt x="2409" y="1346"/>
                  </a:lnTo>
                  <a:lnTo>
                    <a:pt x="2396" y="1350"/>
                  </a:lnTo>
                  <a:lnTo>
                    <a:pt x="2379" y="1354"/>
                  </a:lnTo>
                  <a:lnTo>
                    <a:pt x="2295" y="1376"/>
                  </a:lnTo>
                  <a:lnTo>
                    <a:pt x="2235" y="1392"/>
                  </a:lnTo>
                  <a:lnTo>
                    <a:pt x="2206" y="1397"/>
                  </a:lnTo>
                  <a:lnTo>
                    <a:pt x="2197" y="1401"/>
                  </a:lnTo>
                  <a:lnTo>
                    <a:pt x="2189" y="1401"/>
                  </a:lnTo>
                  <a:lnTo>
                    <a:pt x="2180" y="1401"/>
                  </a:lnTo>
                  <a:lnTo>
                    <a:pt x="2176" y="1401"/>
                  </a:lnTo>
                  <a:lnTo>
                    <a:pt x="2164" y="1405"/>
                  </a:lnTo>
                  <a:lnTo>
                    <a:pt x="2134" y="1405"/>
                  </a:lnTo>
                  <a:lnTo>
                    <a:pt x="2121" y="1405"/>
                  </a:lnTo>
                  <a:lnTo>
                    <a:pt x="2096" y="1409"/>
                  </a:lnTo>
                  <a:lnTo>
                    <a:pt x="2087" y="1409"/>
                  </a:lnTo>
                  <a:lnTo>
                    <a:pt x="2079" y="1409"/>
                  </a:lnTo>
                  <a:lnTo>
                    <a:pt x="2075" y="1409"/>
                  </a:lnTo>
                  <a:lnTo>
                    <a:pt x="2066" y="1414"/>
                  </a:lnTo>
                  <a:lnTo>
                    <a:pt x="2062" y="1414"/>
                  </a:lnTo>
                  <a:lnTo>
                    <a:pt x="2058" y="1418"/>
                  </a:lnTo>
                  <a:lnTo>
                    <a:pt x="2053" y="1418"/>
                  </a:lnTo>
                  <a:lnTo>
                    <a:pt x="2049" y="1422"/>
                  </a:lnTo>
                  <a:lnTo>
                    <a:pt x="2049" y="1426"/>
                  </a:lnTo>
                  <a:lnTo>
                    <a:pt x="2045" y="1431"/>
                  </a:lnTo>
                  <a:lnTo>
                    <a:pt x="2045" y="1435"/>
                  </a:lnTo>
                  <a:lnTo>
                    <a:pt x="2041" y="1439"/>
                  </a:lnTo>
                  <a:lnTo>
                    <a:pt x="2032" y="1460"/>
                  </a:lnTo>
                  <a:lnTo>
                    <a:pt x="2028" y="1464"/>
                  </a:lnTo>
                  <a:lnTo>
                    <a:pt x="2024" y="1473"/>
                  </a:lnTo>
                  <a:lnTo>
                    <a:pt x="2020" y="1477"/>
                  </a:lnTo>
                  <a:lnTo>
                    <a:pt x="2020" y="1486"/>
                  </a:lnTo>
                  <a:lnTo>
                    <a:pt x="2020" y="1490"/>
                  </a:lnTo>
                  <a:lnTo>
                    <a:pt x="2020" y="1498"/>
                  </a:lnTo>
                  <a:lnTo>
                    <a:pt x="2020" y="1503"/>
                  </a:lnTo>
                  <a:lnTo>
                    <a:pt x="2020" y="1511"/>
                  </a:lnTo>
                  <a:lnTo>
                    <a:pt x="2020" y="1515"/>
                  </a:lnTo>
                  <a:lnTo>
                    <a:pt x="2020" y="1528"/>
                  </a:lnTo>
                  <a:lnTo>
                    <a:pt x="2015" y="1545"/>
                  </a:lnTo>
                  <a:lnTo>
                    <a:pt x="2015" y="1553"/>
                  </a:lnTo>
                  <a:lnTo>
                    <a:pt x="2011" y="1562"/>
                  </a:lnTo>
                  <a:lnTo>
                    <a:pt x="2011" y="1570"/>
                  </a:lnTo>
                  <a:lnTo>
                    <a:pt x="2007" y="1579"/>
                  </a:lnTo>
                  <a:lnTo>
                    <a:pt x="2003" y="1587"/>
                  </a:lnTo>
                  <a:lnTo>
                    <a:pt x="2003" y="1591"/>
                  </a:lnTo>
                  <a:lnTo>
                    <a:pt x="1998" y="1600"/>
                  </a:lnTo>
                  <a:lnTo>
                    <a:pt x="1994" y="1613"/>
                  </a:lnTo>
                  <a:lnTo>
                    <a:pt x="1990" y="1625"/>
                  </a:lnTo>
                  <a:lnTo>
                    <a:pt x="1986" y="1625"/>
                  </a:lnTo>
                  <a:lnTo>
                    <a:pt x="1981" y="1625"/>
                  </a:lnTo>
                  <a:lnTo>
                    <a:pt x="1977" y="1617"/>
                  </a:lnTo>
                  <a:lnTo>
                    <a:pt x="1973" y="1617"/>
                  </a:lnTo>
                  <a:lnTo>
                    <a:pt x="1969" y="1617"/>
                  </a:lnTo>
                  <a:lnTo>
                    <a:pt x="1965" y="1621"/>
                  </a:lnTo>
                  <a:lnTo>
                    <a:pt x="1965" y="1625"/>
                  </a:lnTo>
                  <a:lnTo>
                    <a:pt x="1960" y="1634"/>
                  </a:lnTo>
                  <a:lnTo>
                    <a:pt x="1960" y="1638"/>
                  </a:lnTo>
                  <a:lnTo>
                    <a:pt x="1960" y="1647"/>
                  </a:lnTo>
                  <a:lnTo>
                    <a:pt x="1960" y="1655"/>
                  </a:lnTo>
                  <a:lnTo>
                    <a:pt x="1956" y="1659"/>
                  </a:lnTo>
                  <a:lnTo>
                    <a:pt x="1960" y="1659"/>
                  </a:lnTo>
                  <a:lnTo>
                    <a:pt x="1965" y="1659"/>
                  </a:lnTo>
                  <a:lnTo>
                    <a:pt x="1969" y="1659"/>
                  </a:lnTo>
                  <a:lnTo>
                    <a:pt x="1973" y="1659"/>
                  </a:lnTo>
                  <a:lnTo>
                    <a:pt x="1977" y="1659"/>
                  </a:lnTo>
                  <a:lnTo>
                    <a:pt x="1990" y="1659"/>
                  </a:lnTo>
                  <a:lnTo>
                    <a:pt x="1994" y="1659"/>
                  </a:lnTo>
                  <a:lnTo>
                    <a:pt x="1998" y="1659"/>
                  </a:lnTo>
                  <a:lnTo>
                    <a:pt x="1998" y="1663"/>
                  </a:lnTo>
                  <a:lnTo>
                    <a:pt x="2003" y="1672"/>
                  </a:lnTo>
                  <a:lnTo>
                    <a:pt x="2003" y="1676"/>
                  </a:lnTo>
                  <a:lnTo>
                    <a:pt x="2003" y="1680"/>
                  </a:lnTo>
                  <a:lnTo>
                    <a:pt x="2011" y="1689"/>
                  </a:lnTo>
                  <a:lnTo>
                    <a:pt x="2015" y="1697"/>
                  </a:lnTo>
                  <a:lnTo>
                    <a:pt x="2015" y="1702"/>
                  </a:lnTo>
                  <a:lnTo>
                    <a:pt x="2020" y="1702"/>
                  </a:lnTo>
                  <a:lnTo>
                    <a:pt x="2020" y="1706"/>
                  </a:lnTo>
                  <a:lnTo>
                    <a:pt x="2020" y="1710"/>
                  </a:lnTo>
                  <a:lnTo>
                    <a:pt x="2020" y="1714"/>
                  </a:lnTo>
                  <a:lnTo>
                    <a:pt x="2020" y="1718"/>
                  </a:lnTo>
                  <a:lnTo>
                    <a:pt x="2015" y="1718"/>
                  </a:lnTo>
                  <a:lnTo>
                    <a:pt x="2007" y="1723"/>
                  </a:lnTo>
                  <a:lnTo>
                    <a:pt x="2003" y="1723"/>
                  </a:lnTo>
                  <a:lnTo>
                    <a:pt x="1998" y="1723"/>
                  </a:lnTo>
                  <a:lnTo>
                    <a:pt x="1994" y="1723"/>
                  </a:lnTo>
                  <a:lnTo>
                    <a:pt x="1986" y="1718"/>
                  </a:lnTo>
                  <a:lnTo>
                    <a:pt x="1973" y="1718"/>
                  </a:lnTo>
                  <a:lnTo>
                    <a:pt x="1969" y="1718"/>
                  </a:lnTo>
                  <a:lnTo>
                    <a:pt x="1960" y="1718"/>
                  </a:lnTo>
                  <a:lnTo>
                    <a:pt x="1956" y="1718"/>
                  </a:lnTo>
                  <a:lnTo>
                    <a:pt x="1952" y="1718"/>
                  </a:lnTo>
                  <a:lnTo>
                    <a:pt x="1943" y="1718"/>
                  </a:lnTo>
                  <a:lnTo>
                    <a:pt x="1909" y="1723"/>
                  </a:lnTo>
                  <a:lnTo>
                    <a:pt x="1897" y="1723"/>
                  </a:lnTo>
                  <a:lnTo>
                    <a:pt x="1880" y="1727"/>
                  </a:lnTo>
                  <a:lnTo>
                    <a:pt x="1867" y="1727"/>
                  </a:lnTo>
                  <a:lnTo>
                    <a:pt x="1863" y="1727"/>
                  </a:lnTo>
                  <a:lnTo>
                    <a:pt x="1854" y="1723"/>
                  </a:lnTo>
                  <a:lnTo>
                    <a:pt x="1850" y="1723"/>
                  </a:lnTo>
                  <a:lnTo>
                    <a:pt x="1846" y="1723"/>
                  </a:lnTo>
                  <a:lnTo>
                    <a:pt x="1842" y="1718"/>
                  </a:lnTo>
                  <a:lnTo>
                    <a:pt x="1842" y="1714"/>
                  </a:lnTo>
                  <a:lnTo>
                    <a:pt x="1838" y="1710"/>
                  </a:lnTo>
                  <a:lnTo>
                    <a:pt x="1829" y="1693"/>
                  </a:lnTo>
                  <a:lnTo>
                    <a:pt x="1821" y="1685"/>
                  </a:lnTo>
                  <a:lnTo>
                    <a:pt x="1821" y="1680"/>
                  </a:lnTo>
                  <a:lnTo>
                    <a:pt x="1816" y="1680"/>
                  </a:lnTo>
                  <a:lnTo>
                    <a:pt x="1812" y="1676"/>
                  </a:lnTo>
                  <a:lnTo>
                    <a:pt x="1812" y="1672"/>
                  </a:lnTo>
                  <a:lnTo>
                    <a:pt x="1808" y="1672"/>
                  </a:lnTo>
                  <a:lnTo>
                    <a:pt x="1804" y="1672"/>
                  </a:lnTo>
                  <a:lnTo>
                    <a:pt x="1799" y="1668"/>
                  </a:lnTo>
                  <a:lnTo>
                    <a:pt x="1791" y="1668"/>
                  </a:lnTo>
                  <a:lnTo>
                    <a:pt x="1778" y="1663"/>
                  </a:lnTo>
                  <a:lnTo>
                    <a:pt x="1757" y="1659"/>
                  </a:lnTo>
                  <a:lnTo>
                    <a:pt x="1749" y="1659"/>
                  </a:lnTo>
                  <a:lnTo>
                    <a:pt x="1744" y="1659"/>
                  </a:lnTo>
                  <a:lnTo>
                    <a:pt x="1740" y="1655"/>
                  </a:lnTo>
                  <a:lnTo>
                    <a:pt x="1736" y="1655"/>
                  </a:lnTo>
                  <a:lnTo>
                    <a:pt x="1732" y="1651"/>
                  </a:lnTo>
                  <a:lnTo>
                    <a:pt x="1727" y="1651"/>
                  </a:lnTo>
                  <a:lnTo>
                    <a:pt x="1727" y="1647"/>
                  </a:lnTo>
                  <a:lnTo>
                    <a:pt x="1723" y="1638"/>
                  </a:lnTo>
                  <a:lnTo>
                    <a:pt x="1719" y="1634"/>
                  </a:lnTo>
                  <a:lnTo>
                    <a:pt x="1715" y="1630"/>
                  </a:lnTo>
                  <a:lnTo>
                    <a:pt x="1711" y="1630"/>
                  </a:lnTo>
                  <a:lnTo>
                    <a:pt x="1706" y="1625"/>
                  </a:lnTo>
                  <a:lnTo>
                    <a:pt x="1698" y="1625"/>
                  </a:lnTo>
                  <a:lnTo>
                    <a:pt x="1694" y="1625"/>
                  </a:lnTo>
                  <a:lnTo>
                    <a:pt x="1689" y="1625"/>
                  </a:lnTo>
                  <a:lnTo>
                    <a:pt x="1685" y="1630"/>
                  </a:lnTo>
                  <a:lnTo>
                    <a:pt x="1677" y="1630"/>
                  </a:lnTo>
                  <a:lnTo>
                    <a:pt x="1672" y="1634"/>
                  </a:lnTo>
                  <a:lnTo>
                    <a:pt x="1668" y="1638"/>
                  </a:lnTo>
                  <a:lnTo>
                    <a:pt x="1668" y="1642"/>
                  </a:lnTo>
                  <a:lnTo>
                    <a:pt x="1664" y="1647"/>
                  </a:lnTo>
                  <a:lnTo>
                    <a:pt x="1660" y="1651"/>
                  </a:lnTo>
                  <a:lnTo>
                    <a:pt x="1647" y="1663"/>
                  </a:lnTo>
                  <a:lnTo>
                    <a:pt x="1643" y="1668"/>
                  </a:lnTo>
                  <a:lnTo>
                    <a:pt x="1639" y="1672"/>
                  </a:lnTo>
                  <a:lnTo>
                    <a:pt x="1634" y="1676"/>
                  </a:lnTo>
                  <a:lnTo>
                    <a:pt x="1630" y="1676"/>
                  </a:lnTo>
                  <a:lnTo>
                    <a:pt x="1626" y="1676"/>
                  </a:lnTo>
                  <a:lnTo>
                    <a:pt x="1622" y="1676"/>
                  </a:lnTo>
                  <a:lnTo>
                    <a:pt x="1609" y="1676"/>
                  </a:lnTo>
                  <a:lnTo>
                    <a:pt x="1605" y="1676"/>
                  </a:lnTo>
                  <a:lnTo>
                    <a:pt x="1600" y="1676"/>
                  </a:lnTo>
                  <a:lnTo>
                    <a:pt x="1596" y="1676"/>
                  </a:lnTo>
                  <a:lnTo>
                    <a:pt x="1592" y="1676"/>
                  </a:lnTo>
                  <a:lnTo>
                    <a:pt x="1588" y="1680"/>
                  </a:lnTo>
                  <a:lnTo>
                    <a:pt x="1584" y="1680"/>
                  </a:lnTo>
                  <a:lnTo>
                    <a:pt x="1584" y="1685"/>
                  </a:lnTo>
                  <a:lnTo>
                    <a:pt x="1579" y="1689"/>
                  </a:lnTo>
                  <a:lnTo>
                    <a:pt x="1575" y="1693"/>
                  </a:lnTo>
                  <a:lnTo>
                    <a:pt x="1575" y="1697"/>
                  </a:lnTo>
                  <a:lnTo>
                    <a:pt x="1575" y="1702"/>
                  </a:lnTo>
                  <a:lnTo>
                    <a:pt x="1575" y="1706"/>
                  </a:lnTo>
                  <a:lnTo>
                    <a:pt x="1575" y="1710"/>
                  </a:lnTo>
                  <a:lnTo>
                    <a:pt x="1579" y="1714"/>
                  </a:lnTo>
                  <a:lnTo>
                    <a:pt x="1584" y="1723"/>
                  </a:lnTo>
                  <a:lnTo>
                    <a:pt x="1596" y="1740"/>
                  </a:lnTo>
                  <a:lnTo>
                    <a:pt x="1600" y="1748"/>
                  </a:lnTo>
                  <a:lnTo>
                    <a:pt x="1600" y="1752"/>
                  </a:lnTo>
                  <a:lnTo>
                    <a:pt x="1605" y="1757"/>
                  </a:lnTo>
                  <a:lnTo>
                    <a:pt x="1605" y="1761"/>
                  </a:lnTo>
                  <a:lnTo>
                    <a:pt x="1605" y="1765"/>
                  </a:lnTo>
                  <a:lnTo>
                    <a:pt x="1605" y="1769"/>
                  </a:lnTo>
                  <a:lnTo>
                    <a:pt x="1605" y="1774"/>
                  </a:lnTo>
                  <a:lnTo>
                    <a:pt x="1600" y="1782"/>
                  </a:lnTo>
                  <a:lnTo>
                    <a:pt x="1596" y="1786"/>
                  </a:lnTo>
                  <a:lnTo>
                    <a:pt x="1592" y="1795"/>
                  </a:lnTo>
                  <a:lnTo>
                    <a:pt x="1588" y="1799"/>
                  </a:lnTo>
                  <a:lnTo>
                    <a:pt x="1579" y="1807"/>
                  </a:lnTo>
                  <a:lnTo>
                    <a:pt x="1575" y="1812"/>
                  </a:lnTo>
                  <a:lnTo>
                    <a:pt x="1571" y="1820"/>
                  </a:lnTo>
                  <a:lnTo>
                    <a:pt x="1558" y="1833"/>
                  </a:lnTo>
                  <a:lnTo>
                    <a:pt x="1545" y="1841"/>
                  </a:lnTo>
                  <a:lnTo>
                    <a:pt x="1533" y="1854"/>
                  </a:lnTo>
                  <a:lnTo>
                    <a:pt x="1528" y="1858"/>
                  </a:lnTo>
                  <a:lnTo>
                    <a:pt x="1524" y="1862"/>
                  </a:lnTo>
                  <a:lnTo>
                    <a:pt x="1520" y="1867"/>
                  </a:lnTo>
                  <a:lnTo>
                    <a:pt x="1512" y="1871"/>
                  </a:lnTo>
                  <a:lnTo>
                    <a:pt x="1507" y="1871"/>
                  </a:lnTo>
                  <a:lnTo>
                    <a:pt x="1503" y="1875"/>
                  </a:lnTo>
                  <a:lnTo>
                    <a:pt x="1499" y="1879"/>
                  </a:lnTo>
                  <a:lnTo>
                    <a:pt x="1486" y="1896"/>
                  </a:lnTo>
                  <a:lnTo>
                    <a:pt x="1482" y="1901"/>
                  </a:lnTo>
                  <a:lnTo>
                    <a:pt x="1473" y="1909"/>
                  </a:lnTo>
                  <a:lnTo>
                    <a:pt x="1469" y="1913"/>
                  </a:lnTo>
                  <a:lnTo>
                    <a:pt x="1465" y="1922"/>
                  </a:lnTo>
                  <a:lnTo>
                    <a:pt x="1465" y="1926"/>
                  </a:lnTo>
                  <a:lnTo>
                    <a:pt x="1452" y="1943"/>
                  </a:lnTo>
                  <a:lnTo>
                    <a:pt x="1448" y="1951"/>
                  </a:lnTo>
                  <a:lnTo>
                    <a:pt x="1444" y="1956"/>
                  </a:lnTo>
                  <a:lnTo>
                    <a:pt x="1440" y="1960"/>
                  </a:lnTo>
                  <a:lnTo>
                    <a:pt x="1435" y="1960"/>
                  </a:lnTo>
                  <a:lnTo>
                    <a:pt x="1431" y="1964"/>
                  </a:lnTo>
                  <a:lnTo>
                    <a:pt x="1427" y="1964"/>
                  </a:lnTo>
                  <a:lnTo>
                    <a:pt x="1423" y="1964"/>
                  </a:lnTo>
                  <a:lnTo>
                    <a:pt x="1418" y="1960"/>
                  </a:lnTo>
                  <a:lnTo>
                    <a:pt x="1414" y="1960"/>
                  </a:lnTo>
                  <a:lnTo>
                    <a:pt x="1406" y="1956"/>
                  </a:lnTo>
                  <a:lnTo>
                    <a:pt x="1406" y="1951"/>
                  </a:lnTo>
                  <a:lnTo>
                    <a:pt x="1401" y="1951"/>
                  </a:lnTo>
                  <a:lnTo>
                    <a:pt x="1397" y="1951"/>
                  </a:lnTo>
                  <a:lnTo>
                    <a:pt x="1389" y="1947"/>
                  </a:lnTo>
                  <a:lnTo>
                    <a:pt x="1385" y="1947"/>
                  </a:lnTo>
                  <a:lnTo>
                    <a:pt x="1376" y="1947"/>
                  </a:lnTo>
                  <a:lnTo>
                    <a:pt x="1368" y="1947"/>
                  </a:lnTo>
                  <a:lnTo>
                    <a:pt x="1355" y="1947"/>
                  </a:lnTo>
                  <a:lnTo>
                    <a:pt x="1338" y="1947"/>
                  </a:lnTo>
                  <a:lnTo>
                    <a:pt x="1321" y="1951"/>
                  </a:lnTo>
                  <a:lnTo>
                    <a:pt x="1313" y="1951"/>
                  </a:lnTo>
                  <a:lnTo>
                    <a:pt x="1304" y="1951"/>
                  </a:lnTo>
                  <a:lnTo>
                    <a:pt x="1296" y="1956"/>
                  </a:lnTo>
                  <a:lnTo>
                    <a:pt x="1291" y="1956"/>
                  </a:lnTo>
                  <a:lnTo>
                    <a:pt x="1287" y="1956"/>
                  </a:lnTo>
                  <a:lnTo>
                    <a:pt x="1283" y="1960"/>
                  </a:lnTo>
                  <a:lnTo>
                    <a:pt x="1279" y="1960"/>
                  </a:lnTo>
                  <a:lnTo>
                    <a:pt x="1279" y="1964"/>
                  </a:lnTo>
                  <a:lnTo>
                    <a:pt x="1274" y="1964"/>
                  </a:lnTo>
                  <a:lnTo>
                    <a:pt x="1270" y="1973"/>
                  </a:lnTo>
                  <a:lnTo>
                    <a:pt x="1262" y="1985"/>
                  </a:lnTo>
                  <a:lnTo>
                    <a:pt x="1258" y="1989"/>
                  </a:lnTo>
                  <a:lnTo>
                    <a:pt x="1258" y="1994"/>
                  </a:lnTo>
                  <a:lnTo>
                    <a:pt x="1258" y="1998"/>
                  </a:lnTo>
                  <a:lnTo>
                    <a:pt x="1258" y="2002"/>
                  </a:lnTo>
                  <a:lnTo>
                    <a:pt x="1258" y="2011"/>
                  </a:lnTo>
                  <a:lnTo>
                    <a:pt x="1258" y="2015"/>
                  </a:lnTo>
                  <a:lnTo>
                    <a:pt x="1258" y="2019"/>
                  </a:lnTo>
                  <a:lnTo>
                    <a:pt x="1258" y="2023"/>
                  </a:lnTo>
                  <a:lnTo>
                    <a:pt x="1253" y="2028"/>
                  </a:lnTo>
                  <a:lnTo>
                    <a:pt x="1253" y="2036"/>
                  </a:lnTo>
                  <a:lnTo>
                    <a:pt x="1253" y="2040"/>
                  </a:lnTo>
                  <a:lnTo>
                    <a:pt x="1249" y="2044"/>
                  </a:lnTo>
                  <a:lnTo>
                    <a:pt x="1249" y="2049"/>
                  </a:lnTo>
                  <a:lnTo>
                    <a:pt x="1245" y="2053"/>
                  </a:lnTo>
                  <a:lnTo>
                    <a:pt x="1241" y="2057"/>
                  </a:lnTo>
                  <a:lnTo>
                    <a:pt x="1232" y="2061"/>
                  </a:lnTo>
                  <a:lnTo>
                    <a:pt x="1219" y="2066"/>
                  </a:lnTo>
                  <a:lnTo>
                    <a:pt x="1211" y="2070"/>
                  </a:lnTo>
                  <a:lnTo>
                    <a:pt x="1203" y="2074"/>
                  </a:lnTo>
                  <a:lnTo>
                    <a:pt x="1198" y="2078"/>
                  </a:lnTo>
                  <a:lnTo>
                    <a:pt x="1194" y="2083"/>
                  </a:lnTo>
                  <a:lnTo>
                    <a:pt x="1186" y="2087"/>
                  </a:lnTo>
                  <a:lnTo>
                    <a:pt x="1181" y="2091"/>
                  </a:lnTo>
                  <a:lnTo>
                    <a:pt x="1181" y="2095"/>
                  </a:lnTo>
                  <a:lnTo>
                    <a:pt x="1181" y="2100"/>
                  </a:lnTo>
                  <a:lnTo>
                    <a:pt x="1177" y="2104"/>
                  </a:lnTo>
                  <a:lnTo>
                    <a:pt x="1177" y="2112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3"/>
                  </a:lnTo>
                  <a:lnTo>
                    <a:pt x="1173" y="2142"/>
                  </a:lnTo>
                  <a:lnTo>
                    <a:pt x="1173" y="2159"/>
                  </a:lnTo>
                  <a:lnTo>
                    <a:pt x="1173" y="2167"/>
                  </a:lnTo>
                  <a:lnTo>
                    <a:pt x="1173" y="2180"/>
                  </a:lnTo>
                  <a:lnTo>
                    <a:pt x="1173" y="2188"/>
                  </a:lnTo>
                  <a:lnTo>
                    <a:pt x="1173" y="2193"/>
                  </a:lnTo>
                  <a:lnTo>
                    <a:pt x="1169" y="2201"/>
                  </a:lnTo>
                  <a:lnTo>
                    <a:pt x="1164" y="2205"/>
                  </a:lnTo>
                  <a:lnTo>
                    <a:pt x="1160" y="2210"/>
                  </a:lnTo>
                  <a:lnTo>
                    <a:pt x="1156" y="2210"/>
                  </a:lnTo>
                  <a:lnTo>
                    <a:pt x="1152" y="2214"/>
                  </a:lnTo>
                  <a:lnTo>
                    <a:pt x="1147" y="2214"/>
                  </a:lnTo>
                  <a:lnTo>
                    <a:pt x="1139" y="2214"/>
                  </a:lnTo>
                  <a:lnTo>
                    <a:pt x="1105" y="2214"/>
                  </a:lnTo>
                  <a:lnTo>
                    <a:pt x="1097" y="2218"/>
                  </a:lnTo>
                  <a:lnTo>
                    <a:pt x="1088" y="2218"/>
                  </a:lnTo>
                  <a:lnTo>
                    <a:pt x="1080" y="2218"/>
                  </a:lnTo>
                  <a:lnTo>
                    <a:pt x="1076" y="2222"/>
                  </a:lnTo>
                  <a:lnTo>
                    <a:pt x="1071" y="2222"/>
                  </a:lnTo>
                  <a:lnTo>
                    <a:pt x="1071" y="2227"/>
                  </a:lnTo>
                  <a:lnTo>
                    <a:pt x="1067" y="2218"/>
                  </a:lnTo>
                  <a:lnTo>
                    <a:pt x="1059" y="2214"/>
                  </a:lnTo>
                  <a:lnTo>
                    <a:pt x="1054" y="2210"/>
                  </a:lnTo>
                  <a:lnTo>
                    <a:pt x="1042" y="2193"/>
                  </a:lnTo>
                  <a:lnTo>
                    <a:pt x="1033" y="2188"/>
                  </a:lnTo>
                  <a:lnTo>
                    <a:pt x="1029" y="2184"/>
                  </a:lnTo>
                  <a:lnTo>
                    <a:pt x="1025" y="2176"/>
                  </a:lnTo>
                  <a:lnTo>
                    <a:pt x="1012" y="2163"/>
                  </a:lnTo>
                  <a:lnTo>
                    <a:pt x="995" y="2146"/>
                  </a:lnTo>
                  <a:lnTo>
                    <a:pt x="982" y="2133"/>
                  </a:lnTo>
                  <a:lnTo>
                    <a:pt x="970" y="2116"/>
                  </a:lnTo>
                  <a:lnTo>
                    <a:pt x="957" y="2104"/>
                  </a:lnTo>
                  <a:lnTo>
                    <a:pt x="953" y="2100"/>
                  </a:lnTo>
                  <a:lnTo>
                    <a:pt x="940" y="2087"/>
                  </a:lnTo>
                  <a:lnTo>
                    <a:pt x="932" y="2083"/>
                  </a:lnTo>
                  <a:lnTo>
                    <a:pt x="927" y="2078"/>
                  </a:lnTo>
                  <a:lnTo>
                    <a:pt x="923" y="2078"/>
                  </a:lnTo>
                  <a:lnTo>
                    <a:pt x="919" y="2074"/>
                  </a:lnTo>
                  <a:lnTo>
                    <a:pt x="910" y="2074"/>
                  </a:lnTo>
                  <a:lnTo>
                    <a:pt x="910" y="2070"/>
                  </a:lnTo>
                  <a:lnTo>
                    <a:pt x="906" y="2070"/>
                  </a:lnTo>
                  <a:lnTo>
                    <a:pt x="902" y="2070"/>
                  </a:lnTo>
                  <a:lnTo>
                    <a:pt x="893" y="2066"/>
                  </a:lnTo>
                  <a:lnTo>
                    <a:pt x="889" y="2066"/>
                  </a:lnTo>
                  <a:lnTo>
                    <a:pt x="868" y="2061"/>
                  </a:lnTo>
                  <a:lnTo>
                    <a:pt x="864" y="2061"/>
                  </a:lnTo>
                  <a:lnTo>
                    <a:pt x="860" y="2061"/>
                  </a:lnTo>
                  <a:lnTo>
                    <a:pt x="851" y="2061"/>
                  </a:lnTo>
                  <a:lnTo>
                    <a:pt x="847" y="2061"/>
                  </a:lnTo>
                  <a:lnTo>
                    <a:pt x="830" y="2061"/>
                  </a:lnTo>
                  <a:lnTo>
                    <a:pt x="826" y="2061"/>
                  </a:lnTo>
                  <a:lnTo>
                    <a:pt x="817" y="2061"/>
                  </a:lnTo>
                  <a:lnTo>
                    <a:pt x="813" y="2061"/>
                  </a:lnTo>
                  <a:lnTo>
                    <a:pt x="805" y="2057"/>
                  </a:lnTo>
                  <a:lnTo>
                    <a:pt x="800" y="2057"/>
                  </a:lnTo>
                  <a:lnTo>
                    <a:pt x="796" y="2053"/>
                  </a:lnTo>
                  <a:lnTo>
                    <a:pt x="788" y="2049"/>
                  </a:lnTo>
                  <a:lnTo>
                    <a:pt x="783" y="2044"/>
                  </a:lnTo>
                  <a:lnTo>
                    <a:pt x="775" y="2040"/>
                  </a:lnTo>
                  <a:lnTo>
                    <a:pt x="771" y="2036"/>
                  </a:lnTo>
                  <a:lnTo>
                    <a:pt x="771" y="2032"/>
                  </a:lnTo>
                  <a:lnTo>
                    <a:pt x="766" y="2032"/>
                  </a:lnTo>
                  <a:lnTo>
                    <a:pt x="766" y="2028"/>
                  </a:lnTo>
                  <a:lnTo>
                    <a:pt x="771" y="2028"/>
                  </a:lnTo>
                  <a:lnTo>
                    <a:pt x="783" y="2028"/>
                  </a:lnTo>
                  <a:lnTo>
                    <a:pt x="809" y="2028"/>
                  </a:lnTo>
                  <a:lnTo>
                    <a:pt x="822" y="2028"/>
                  </a:lnTo>
                  <a:lnTo>
                    <a:pt x="838" y="2028"/>
                  </a:lnTo>
                  <a:lnTo>
                    <a:pt x="851" y="2028"/>
                  </a:lnTo>
                  <a:lnTo>
                    <a:pt x="868" y="2032"/>
                  </a:lnTo>
                  <a:lnTo>
                    <a:pt x="872" y="2032"/>
                  </a:lnTo>
                  <a:lnTo>
                    <a:pt x="881" y="2032"/>
                  </a:lnTo>
                  <a:lnTo>
                    <a:pt x="885" y="2032"/>
                  </a:lnTo>
                  <a:lnTo>
                    <a:pt x="889" y="2032"/>
                  </a:lnTo>
                  <a:lnTo>
                    <a:pt x="893" y="2028"/>
                  </a:lnTo>
                  <a:lnTo>
                    <a:pt x="898" y="2028"/>
                  </a:lnTo>
                  <a:lnTo>
                    <a:pt x="902" y="2028"/>
                  </a:lnTo>
                  <a:lnTo>
                    <a:pt x="906" y="2023"/>
                  </a:lnTo>
                  <a:lnTo>
                    <a:pt x="910" y="2019"/>
                  </a:lnTo>
                  <a:lnTo>
                    <a:pt x="915" y="2015"/>
                  </a:lnTo>
                  <a:lnTo>
                    <a:pt x="915" y="2011"/>
                  </a:lnTo>
                  <a:lnTo>
                    <a:pt x="919" y="2006"/>
                  </a:lnTo>
                  <a:lnTo>
                    <a:pt x="919" y="2002"/>
                  </a:lnTo>
                  <a:lnTo>
                    <a:pt x="919" y="1998"/>
                  </a:lnTo>
                  <a:lnTo>
                    <a:pt x="919" y="1994"/>
                  </a:lnTo>
                  <a:lnTo>
                    <a:pt x="919" y="1989"/>
                  </a:lnTo>
                  <a:lnTo>
                    <a:pt x="915" y="1985"/>
                  </a:lnTo>
                  <a:lnTo>
                    <a:pt x="915" y="1977"/>
                  </a:lnTo>
                  <a:lnTo>
                    <a:pt x="910" y="1973"/>
                  </a:lnTo>
                  <a:lnTo>
                    <a:pt x="910" y="1968"/>
                  </a:lnTo>
                  <a:lnTo>
                    <a:pt x="906" y="1964"/>
                  </a:lnTo>
                  <a:lnTo>
                    <a:pt x="902" y="1956"/>
                  </a:lnTo>
                  <a:lnTo>
                    <a:pt x="898" y="1951"/>
                  </a:lnTo>
                  <a:lnTo>
                    <a:pt x="877" y="1926"/>
                  </a:lnTo>
                  <a:lnTo>
                    <a:pt x="872" y="1917"/>
                  </a:lnTo>
                  <a:lnTo>
                    <a:pt x="868" y="1913"/>
                  </a:lnTo>
                  <a:lnTo>
                    <a:pt x="864" y="1905"/>
                  </a:lnTo>
                  <a:lnTo>
                    <a:pt x="864" y="1896"/>
                  </a:lnTo>
                  <a:lnTo>
                    <a:pt x="860" y="1888"/>
                  </a:lnTo>
                  <a:lnTo>
                    <a:pt x="855" y="1884"/>
                  </a:lnTo>
                  <a:lnTo>
                    <a:pt x="855" y="1875"/>
                  </a:lnTo>
                  <a:lnTo>
                    <a:pt x="851" y="1867"/>
                  </a:lnTo>
                  <a:lnTo>
                    <a:pt x="851" y="1854"/>
                  </a:lnTo>
                  <a:lnTo>
                    <a:pt x="851" y="1846"/>
                  </a:lnTo>
                  <a:lnTo>
                    <a:pt x="851" y="1841"/>
                  </a:lnTo>
                  <a:lnTo>
                    <a:pt x="851" y="1837"/>
                  </a:lnTo>
                  <a:lnTo>
                    <a:pt x="851" y="1833"/>
                  </a:lnTo>
                  <a:lnTo>
                    <a:pt x="851" y="1824"/>
                  </a:lnTo>
                  <a:lnTo>
                    <a:pt x="851" y="1820"/>
                  </a:lnTo>
                  <a:lnTo>
                    <a:pt x="851" y="1816"/>
                  </a:lnTo>
                  <a:lnTo>
                    <a:pt x="855" y="1807"/>
                  </a:lnTo>
                  <a:lnTo>
                    <a:pt x="855" y="1803"/>
                  </a:lnTo>
                  <a:lnTo>
                    <a:pt x="860" y="1799"/>
                  </a:lnTo>
                  <a:lnTo>
                    <a:pt x="864" y="1795"/>
                  </a:lnTo>
                  <a:lnTo>
                    <a:pt x="868" y="1790"/>
                  </a:lnTo>
                  <a:lnTo>
                    <a:pt x="868" y="1786"/>
                  </a:lnTo>
                  <a:lnTo>
                    <a:pt x="872" y="1782"/>
                  </a:lnTo>
                  <a:lnTo>
                    <a:pt x="877" y="1782"/>
                  </a:lnTo>
                  <a:lnTo>
                    <a:pt x="881" y="1778"/>
                  </a:lnTo>
                  <a:lnTo>
                    <a:pt x="885" y="1778"/>
                  </a:lnTo>
                  <a:lnTo>
                    <a:pt x="889" y="1774"/>
                  </a:lnTo>
                  <a:lnTo>
                    <a:pt x="893" y="1774"/>
                  </a:lnTo>
                  <a:lnTo>
                    <a:pt x="898" y="1769"/>
                  </a:lnTo>
                  <a:lnTo>
                    <a:pt x="910" y="1769"/>
                  </a:lnTo>
                  <a:lnTo>
                    <a:pt x="940" y="1761"/>
                  </a:lnTo>
                  <a:lnTo>
                    <a:pt x="957" y="1757"/>
                  </a:lnTo>
                  <a:lnTo>
                    <a:pt x="961" y="1752"/>
                  </a:lnTo>
                  <a:lnTo>
                    <a:pt x="965" y="1752"/>
                  </a:lnTo>
                  <a:lnTo>
                    <a:pt x="974" y="1748"/>
                  </a:lnTo>
                  <a:lnTo>
                    <a:pt x="978" y="1744"/>
                  </a:lnTo>
                  <a:lnTo>
                    <a:pt x="982" y="1744"/>
                  </a:lnTo>
                  <a:lnTo>
                    <a:pt x="982" y="1740"/>
                  </a:lnTo>
                  <a:lnTo>
                    <a:pt x="987" y="1735"/>
                  </a:lnTo>
                  <a:lnTo>
                    <a:pt x="987" y="1731"/>
                  </a:lnTo>
                  <a:lnTo>
                    <a:pt x="987" y="1727"/>
                  </a:lnTo>
                  <a:lnTo>
                    <a:pt x="987" y="1723"/>
                  </a:lnTo>
                  <a:lnTo>
                    <a:pt x="982" y="1718"/>
                  </a:lnTo>
                  <a:lnTo>
                    <a:pt x="982" y="1714"/>
                  </a:lnTo>
                  <a:lnTo>
                    <a:pt x="978" y="1693"/>
                  </a:lnTo>
                  <a:lnTo>
                    <a:pt x="974" y="1693"/>
                  </a:lnTo>
                  <a:lnTo>
                    <a:pt x="974" y="1689"/>
                  </a:lnTo>
                  <a:lnTo>
                    <a:pt x="974" y="1685"/>
                  </a:lnTo>
                  <a:lnTo>
                    <a:pt x="974" y="1672"/>
                  </a:lnTo>
                  <a:lnTo>
                    <a:pt x="974" y="1668"/>
                  </a:lnTo>
                  <a:lnTo>
                    <a:pt x="974" y="1659"/>
                  </a:lnTo>
                  <a:lnTo>
                    <a:pt x="974" y="1647"/>
                  </a:lnTo>
                  <a:lnTo>
                    <a:pt x="978" y="1634"/>
                  </a:lnTo>
                  <a:lnTo>
                    <a:pt x="978" y="1625"/>
                  </a:lnTo>
                  <a:lnTo>
                    <a:pt x="978" y="1613"/>
                  </a:lnTo>
                  <a:lnTo>
                    <a:pt x="982" y="1600"/>
                  </a:lnTo>
                  <a:lnTo>
                    <a:pt x="982" y="1596"/>
                  </a:lnTo>
                  <a:lnTo>
                    <a:pt x="982" y="1587"/>
                  </a:lnTo>
                  <a:lnTo>
                    <a:pt x="987" y="1583"/>
                  </a:lnTo>
                  <a:lnTo>
                    <a:pt x="991" y="1570"/>
                  </a:lnTo>
                  <a:lnTo>
                    <a:pt x="991" y="1566"/>
                  </a:lnTo>
                  <a:lnTo>
                    <a:pt x="991" y="1562"/>
                  </a:lnTo>
                  <a:lnTo>
                    <a:pt x="991" y="1558"/>
                  </a:lnTo>
                  <a:lnTo>
                    <a:pt x="991" y="1553"/>
                  </a:lnTo>
                  <a:lnTo>
                    <a:pt x="991" y="1549"/>
                  </a:lnTo>
                  <a:lnTo>
                    <a:pt x="991" y="1545"/>
                  </a:lnTo>
                  <a:lnTo>
                    <a:pt x="991" y="1541"/>
                  </a:lnTo>
                  <a:lnTo>
                    <a:pt x="991" y="1536"/>
                  </a:lnTo>
                  <a:lnTo>
                    <a:pt x="987" y="1532"/>
                  </a:lnTo>
                  <a:lnTo>
                    <a:pt x="982" y="1520"/>
                  </a:lnTo>
                  <a:lnTo>
                    <a:pt x="978" y="1511"/>
                  </a:lnTo>
                  <a:lnTo>
                    <a:pt x="974" y="1507"/>
                  </a:lnTo>
                  <a:lnTo>
                    <a:pt x="974" y="1503"/>
                  </a:lnTo>
                  <a:lnTo>
                    <a:pt x="970" y="1494"/>
                  </a:lnTo>
                  <a:lnTo>
                    <a:pt x="970" y="1490"/>
                  </a:lnTo>
                  <a:lnTo>
                    <a:pt x="970" y="1473"/>
                  </a:lnTo>
                  <a:lnTo>
                    <a:pt x="965" y="1464"/>
                  </a:lnTo>
                  <a:lnTo>
                    <a:pt x="961" y="1439"/>
                  </a:lnTo>
                  <a:lnTo>
                    <a:pt x="961" y="1435"/>
                  </a:lnTo>
                  <a:lnTo>
                    <a:pt x="957" y="1426"/>
                  </a:lnTo>
                  <a:lnTo>
                    <a:pt x="949" y="1401"/>
                  </a:lnTo>
                  <a:lnTo>
                    <a:pt x="949" y="1392"/>
                  </a:lnTo>
                  <a:lnTo>
                    <a:pt x="944" y="1384"/>
                  </a:lnTo>
                  <a:lnTo>
                    <a:pt x="940" y="1384"/>
                  </a:lnTo>
                  <a:lnTo>
                    <a:pt x="940" y="1380"/>
                  </a:lnTo>
                  <a:lnTo>
                    <a:pt x="936" y="1376"/>
                  </a:lnTo>
                  <a:lnTo>
                    <a:pt x="932" y="1371"/>
                  </a:lnTo>
                  <a:lnTo>
                    <a:pt x="932" y="1367"/>
                  </a:lnTo>
                  <a:lnTo>
                    <a:pt x="923" y="1359"/>
                  </a:lnTo>
                  <a:lnTo>
                    <a:pt x="919" y="1354"/>
                  </a:lnTo>
                  <a:lnTo>
                    <a:pt x="906" y="1342"/>
                  </a:lnTo>
                  <a:lnTo>
                    <a:pt x="902" y="1337"/>
                  </a:lnTo>
                  <a:lnTo>
                    <a:pt x="893" y="1329"/>
                  </a:lnTo>
                  <a:lnTo>
                    <a:pt x="889" y="1325"/>
                  </a:lnTo>
                  <a:lnTo>
                    <a:pt x="885" y="1321"/>
                  </a:lnTo>
                  <a:lnTo>
                    <a:pt x="877" y="1312"/>
                  </a:lnTo>
                  <a:lnTo>
                    <a:pt x="872" y="1312"/>
                  </a:lnTo>
                  <a:lnTo>
                    <a:pt x="872" y="1308"/>
                  </a:lnTo>
                  <a:lnTo>
                    <a:pt x="868" y="1308"/>
                  </a:lnTo>
                  <a:lnTo>
                    <a:pt x="864" y="1308"/>
                  </a:lnTo>
                  <a:lnTo>
                    <a:pt x="860" y="1304"/>
                  </a:lnTo>
                  <a:lnTo>
                    <a:pt x="855" y="1304"/>
                  </a:lnTo>
                  <a:lnTo>
                    <a:pt x="851" y="1304"/>
                  </a:lnTo>
                  <a:lnTo>
                    <a:pt x="834" y="1304"/>
                  </a:lnTo>
                  <a:lnTo>
                    <a:pt x="809" y="1304"/>
                  </a:lnTo>
                  <a:lnTo>
                    <a:pt x="796" y="1308"/>
                  </a:lnTo>
                  <a:lnTo>
                    <a:pt x="733" y="1312"/>
                  </a:lnTo>
                  <a:lnTo>
                    <a:pt x="724" y="1312"/>
                  </a:lnTo>
                  <a:lnTo>
                    <a:pt x="716" y="1312"/>
                  </a:lnTo>
                  <a:lnTo>
                    <a:pt x="707" y="1308"/>
                  </a:lnTo>
                  <a:lnTo>
                    <a:pt x="703" y="1308"/>
                  </a:lnTo>
                  <a:lnTo>
                    <a:pt x="686" y="1308"/>
                  </a:lnTo>
                  <a:lnTo>
                    <a:pt x="673" y="1304"/>
                  </a:lnTo>
                  <a:lnTo>
                    <a:pt x="669" y="1304"/>
                  </a:lnTo>
                  <a:lnTo>
                    <a:pt x="656" y="1304"/>
                  </a:lnTo>
                  <a:lnTo>
                    <a:pt x="635" y="1304"/>
                  </a:lnTo>
                  <a:lnTo>
                    <a:pt x="627" y="1304"/>
                  </a:lnTo>
                  <a:lnTo>
                    <a:pt x="618" y="1299"/>
                  </a:lnTo>
                  <a:lnTo>
                    <a:pt x="614" y="1299"/>
                  </a:lnTo>
                  <a:lnTo>
                    <a:pt x="606" y="1299"/>
                  </a:lnTo>
                  <a:lnTo>
                    <a:pt x="597" y="1295"/>
                  </a:lnTo>
                  <a:lnTo>
                    <a:pt x="589" y="1295"/>
                  </a:lnTo>
                  <a:lnTo>
                    <a:pt x="580" y="1291"/>
                  </a:lnTo>
                  <a:lnTo>
                    <a:pt x="572" y="1287"/>
                  </a:lnTo>
                  <a:lnTo>
                    <a:pt x="568" y="1287"/>
                  </a:lnTo>
                  <a:lnTo>
                    <a:pt x="559" y="1282"/>
                  </a:lnTo>
                  <a:lnTo>
                    <a:pt x="559" y="1278"/>
                  </a:lnTo>
                  <a:lnTo>
                    <a:pt x="551" y="1274"/>
                  </a:lnTo>
                  <a:lnTo>
                    <a:pt x="546" y="1270"/>
                  </a:lnTo>
                  <a:lnTo>
                    <a:pt x="542" y="1265"/>
                  </a:lnTo>
                  <a:lnTo>
                    <a:pt x="538" y="1261"/>
                  </a:lnTo>
                  <a:lnTo>
                    <a:pt x="534" y="1257"/>
                  </a:lnTo>
                  <a:lnTo>
                    <a:pt x="529" y="1253"/>
                  </a:lnTo>
                  <a:lnTo>
                    <a:pt x="525" y="1249"/>
                  </a:lnTo>
                  <a:lnTo>
                    <a:pt x="525" y="1244"/>
                  </a:lnTo>
                  <a:lnTo>
                    <a:pt x="521" y="1236"/>
                  </a:lnTo>
                  <a:lnTo>
                    <a:pt x="517" y="1232"/>
                  </a:lnTo>
                  <a:lnTo>
                    <a:pt x="517" y="1223"/>
                  </a:lnTo>
                  <a:lnTo>
                    <a:pt x="517" y="1219"/>
                  </a:lnTo>
                  <a:lnTo>
                    <a:pt x="512" y="1215"/>
                  </a:lnTo>
                  <a:lnTo>
                    <a:pt x="512" y="1202"/>
                  </a:lnTo>
                  <a:lnTo>
                    <a:pt x="512" y="1185"/>
                  </a:lnTo>
                  <a:lnTo>
                    <a:pt x="512" y="1177"/>
                  </a:lnTo>
                  <a:lnTo>
                    <a:pt x="508" y="1164"/>
                  </a:lnTo>
                  <a:lnTo>
                    <a:pt x="508" y="1160"/>
                  </a:lnTo>
                  <a:lnTo>
                    <a:pt x="508" y="1155"/>
                  </a:lnTo>
                  <a:lnTo>
                    <a:pt x="508" y="1151"/>
                  </a:lnTo>
                  <a:lnTo>
                    <a:pt x="504" y="1151"/>
                  </a:lnTo>
                  <a:lnTo>
                    <a:pt x="504" y="1147"/>
                  </a:lnTo>
                  <a:lnTo>
                    <a:pt x="500" y="1143"/>
                  </a:lnTo>
                  <a:lnTo>
                    <a:pt x="491" y="1138"/>
                  </a:lnTo>
                  <a:lnTo>
                    <a:pt x="487" y="1138"/>
                  </a:lnTo>
                  <a:lnTo>
                    <a:pt x="483" y="1134"/>
                  </a:lnTo>
                  <a:lnTo>
                    <a:pt x="474" y="1134"/>
                  </a:lnTo>
                  <a:lnTo>
                    <a:pt x="470" y="1130"/>
                  </a:lnTo>
                  <a:lnTo>
                    <a:pt x="457" y="1130"/>
                  </a:lnTo>
                  <a:lnTo>
                    <a:pt x="445" y="1126"/>
                  </a:lnTo>
                  <a:lnTo>
                    <a:pt x="441" y="1126"/>
                  </a:lnTo>
                  <a:lnTo>
                    <a:pt x="432" y="1126"/>
                  </a:lnTo>
                  <a:lnTo>
                    <a:pt x="402" y="1122"/>
                  </a:lnTo>
                  <a:lnTo>
                    <a:pt x="394" y="1122"/>
                  </a:lnTo>
                  <a:lnTo>
                    <a:pt x="352" y="1117"/>
                  </a:lnTo>
                  <a:lnTo>
                    <a:pt x="326" y="1113"/>
                  </a:lnTo>
                  <a:lnTo>
                    <a:pt x="318" y="1113"/>
                  </a:lnTo>
                  <a:lnTo>
                    <a:pt x="309" y="1113"/>
                  </a:lnTo>
                  <a:lnTo>
                    <a:pt x="305" y="1113"/>
                  </a:lnTo>
                  <a:lnTo>
                    <a:pt x="301" y="1113"/>
                  </a:lnTo>
                  <a:lnTo>
                    <a:pt x="297" y="1117"/>
                  </a:lnTo>
                  <a:lnTo>
                    <a:pt x="292" y="1117"/>
                  </a:lnTo>
                  <a:lnTo>
                    <a:pt x="284" y="1117"/>
                  </a:lnTo>
                  <a:lnTo>
                    <a:pt x="271" y="1117"/>
                  </a:lnTo>
                  <a:lnTo>
                    <a:pt x="263" y="1122"/>
                  </a:lnTo>
                  <a:lnTo>
                    <a:pt x="258" y="1122"/>
                  </a:lnTo>
                  <a:lnTo>
                    <a:pt x="250" y="1117"/>
                  </a:lnTo>
                  <a:lnTo>
                    <a:pt x="246" y="1117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42" y="1109"/>
                  </a:lnTo>
                  <a:lnTo>
                    <a:pt x="237" y="1100"/>
                  </a:lnTo>
                  <a:lnTo>
                    <a:pt x="233" y="1096"/>
                  </a:lnTo>
                  <a:lnTo>
                    <a:pt x="233" y="1092"/>
                  </a:lnTo>
                  <a:lnTo>
                    <a:pt x="229" y="1075"/>
                  </a:lnTo>
                  <a:lnTo>
                    <a:pt x="225" y="1071"/>
                  </a:lnTo>
                  <a:lnTo>
                    <a:pt x="220" y="1062"/>
                  </a:lnTo>
                  <a:lnTo>
                    <a:pt x="216" y="1054"/>
                  </a:lnTo>
                  <a:lnTo>
                    <a:pt x="208" y="1041"/>
                  </a:lnTo>
                  <a:lnTo>
                    <a:pt x="199" y="1024"/>
                  </a:lnTo>
                  <a:lnTo>
                    <a:pt x="187" y="1007"/>
                  </a:lnTo>
                  <a:lnTo>
                    <a:pt x="174" y="990"/>
                  </a:lnTo>
                  <a:lnTo>
                    <a:pt x="170" y="986"/>
                  </a:lnTo>
                  <a:lnTo>
                    <a:pt x="165" y="978"/>
                  </a:lnTo>
                  <a:lnTo>
                    <a:pt x="161" y="969"/>
                  </a:lnTo>
                  <a:lnTo>
                    <a:pt x="157" y="961"/>
                  </a:lnTo>
                  <a:lnTo>
                    <a:pt x="148" y="939"/>
                  </a:lnTo>
                  <a:lnTo>
                    <a:pt x="140" y="927"/>
                  </a:lnTo>
                  <a:lnTo>
                    <a:pt x="136" y="918"/>
                  </a:lnTo>
                  <a:lnTo>
                    <a:pt x="131" y="914"/>
                  </a:lnTo>
                  <a:lnTo>
                    <a:pt x="127" y="906"/>
                  </a:lnTo>
                  <a:lnTo>
                    <a:pt x="123" y="901"/>
                  </a:lnTo>
                  <a:lnTo>
                    <a:pt x="119" y="893"/>
                  </a:lnTo>
                  <a:lnTo>
                    <a:pt x="110" y="884"/>
                  </a:lnTo>
                  <a:lnTo>
                    <a:pt x="102" y="872"/>
                  </a:lnTo>
                  <a:lnTo>
                    <a:pt x="85" y="855"/>
                  </a:lnTo>
                  <a:lnTo>
                    <a:pt x="81" y="851"/>
                  </a:lnTo>
                  <a:lnTo>
                    <a:pt x="72" y="842"/>
                  </a:lnTo>
                  <a:lnTo>
                    <a:pt x="68" y="838"/>
                  </a:lnTo>
                  <a:lnTo>
                    <a:pt x="64" y="829"/>
                  </a:lnTo>
                  <a:lnTo>
                    <a:pt x="59" y="825"/>
                  </a:lnTo>
                  <a:lnTo>
                    <a:pt x="55" y="817"/>
                  </a:lnTo>
                  <a:lnTo>
                    <a:pt x="51" y="812"/>
                  </a:lnTo>
                  <a:lnTo>
                    <a:pt x="47" y="800"/>
                  </a:lnTo>
                  <a:lnTo>
                    <a:pt x="43" y="787"/>
                  </a:lnTo>
                  <a:lnTo>
                    <a:pt x="34" y="770"/>
                  </a:lnTo>
                  <a:lnTo>
                    <a:pt x="26" y="753"/>
                  </a:lnTo>
                  <a:lnTo>
                    <a:pt x="21" y="740"/>
                  </a:lnTo>
                  <a:lnTo>
                    <a:pt x="17" y="732"/>
                  </a:lnTo>
                  <a:lnTo>
                    <a:pt x="13" y="719"/>
                  </a:lnTo>
                  <a:lnTo>
                    <a:pt x="9" y="711"/>
                  </a:lnTo>
                  <a:lnTo>
                    <a:pt x="4" y="698"/>
                  </a:lnTo>
                  <a:lnTo>
                    <a:pt x="4" y="685"/>
                  </a:lnTo>
                  <a:lnTo>
                    <a:pt x="4" y="681"/>
                  </a:lnTo>
                  <a:lnTo>
                    <a:pt x="0" y="677"/>
                  </a:lnTo>
                  <a:lnTo>
                    <a:pt x="0" y="673"/>
                  </a:lnTo>
                  <a:close/>
                  <a:moveTo>
                    <a:pt x="1617" y="1452"/>
                  </a:moveTo>
                  <a:lnTo>
                    <a:pt x="1626" y="1464"/>
                  </a:lnTo>
                  <a:lnTo>
                    <a:pt x="1630" y="1469"/>
                  </a:lnTo>
                  <a:lnTo>
                    <a:pt x="1634" y="1473"/>
                  </a:lnTo>
                  <a:lnTo>
                    <a:pt x="1639" y="1473"/>
                  </a:lnTo>
                  <a:lnTo>
                    <a:pt x="1643" y="1477"/>
                  </a:lnTo>
                  <a:lnTo>
                    <a:pt x="1647" y="1473"/>
                  </a:lnTo>
                  <a:lnTo>
                    <a:pt x="1651" y="1469"/>
                  </a:lnTo>
                  <a:lnTo>
                    <a:pt x="1655" y="1464"/>
                  </a:lnTo>
                  <a:lnTo>
                    <a:pt x="1660" y="1456"/>
                  </a:lnTo>
                  <a:lnTo>
                    <a:pt x="1660" y="1452"/>
                  </a:lnTo>
                  <a:lnTo>
                    <a:pt x="1664" y="1443"/>
                  </a:lnTo>
                  <a:lnTo>
                    <a:pt x="1664" y="1439"/>
                  </a:lnTo>
                  <a:lnTo>
                    <a:pt x="1668" y="1431"/>
                  </a:lnTo>
                  <a:lnTo>
                    <a:pt x="1664" y="1426"/>
                  </a:lnTo>
                  <a:lnTo>
                    <a:pt x="1664" y="1422"/>
                  </a:lnTo>
                  <a:lnTo>
                    <a:pt x="1664" y="1414"/>
                  </a:lnTo>
                  <a:lnTo>
                    <a:pt x="1660" y="1409"/>
                  </a:lnTo>
                  <a:lnTo>
                    <a:pt x="1660" y="1405"/>
                  </a:lnTo>
                  <a:lnTo>
                    <a:pt x="1660" y="1401"/>
                  </a:lnTo>
                  <a:lnTo>
                    <a:pt x="1660" y="1397"/>
                  </a:lnTo>
                  <a:lnTo>
                    <a:pt x="1664" y="1392"/>
                  </a:lnTo>
                  <a:lnTo>
                    <a:pt x="1668" y="1380"/>
                  </a:lnTo>
                  <a:lnTo>
                    <a:pt x="1668" y="1371"/>
                  </a:lnTo>
                  <a:lnTo>
                    <a:pt x="1672" y="1359"/>
                  </a:lnTo>
                  <a:lnTo>
                    <a:pt x="1677" y="1350"/>
                  </a:lnTo>
                  <a:lnTo>
                    <a:pt x="1677" y="1346"/>
                  </a:lnTo>
                  <a:lnTo>
                    <a:pt x="1677" y="1342"/>
                  </a:lnTo>
                  <a:lnTo>
                    <a:pt x="1677" y="1337"/>
                  </a:lnTo>
                  <a:lnTo>
                    <a:pt x="1677" y="1333"/>
                  </a:lnTo>
                  <a:lnTo>
                    <a:pt x="1677" y="1329"/>
                  </a:lnTo>
                  <a:lnTo>
                    <a:pt x="1672" y="1321"/>
                  </a:lnTo>
                  <a:lnTo>
                    <a:pt x="1668" y="1316"/>
                  </a:lnTo>
                  <a:lnTo>
                    <a:pt x="1668" y="1312"/>
                  </a:lnTo>
                  <a:lnTo>
                    <a:pt x="1664" y="1308"/>
                  </a:lnTo>
                  <a:lnTo>
                    <a:pt x="1660" y="1304"/>
                  </a:lnTo>
                  <a:lnTo>
                    <a:pt x="1655" y="1299"/>
                  </a:lnTo>
                  <a:lnTo>
                    <a:pt x="1651" y="1299"/>
                  </a:lnTo>
                  <a:lnTo>
                    <a:pt x="1647" y="1299"/>
                  </a:lnTo>
                  <a:lnTo>
                    <a:pt x="1639" y="1299"/>
                  </a:lnTo>
                  <a:lnTo>
                    <a:pt x="1634" y="1299"/>
                  </a:lnTo>
                  <a:lnTo>
                    <a:pt x="1630" y="1299"/>
                  </a:lnTo>
                  <a:lnTo>
                    <a:pt x="1626" y="1299"/>
                  </a:lnTo>
                  <a:lnTo>
                    <a:pt x="1622" y="1299"/>
                  </a:lnTo>
                  <a:lnTo>
                    <a:pt x="1617" y="1299"/>
                  </a:lnTo>
                  <a:lnTo>
                    <a:pt x="1613" y="1304"/>
                  </a:lnTo>
                  <a:lnTo>
                    <a:pt x="1609" y="1304"/>
                  </a:lnTo>
                  <a:lnTo>
                    <a:pt x="1596" y="1308"/>
                  </a:lnTo>
                  <a:lnTo>
                    <a:pt x="1592" y="1308"/>
                  </a:lnTo>
                  <a:lnTo>
                    <a:pt x="1588" y="1312"/>
                  </a:lnTo>
                  <a:lnTo>
                    <a:pt x="1584" y="1312"/>
                  </a:lnTo>
                  <a:lnTo>
                    <a:pt x="1579" y="1321"/>
                  </a:lnTo>
                  <a:lnTo>
                    <a:pt x="1575" y="1321"/>
                  </a:lnTo>
                  <a:lnTo>
                    <a:pt x="1575" y="1325"/>
                  </a:lnTo>
                  <a:lnTo>
                    <a:pt x="1571" y="1325"/>
                  </a:lnTo>
                  <a:lnTo>
                    <a:pt x="1567" y="1325"/>
                  </a:lnTo>
                  <a:lnTo>
                    <a:pt x="1562" y="1325"/>
                  </a:lnTo>
                  <a:lnTo>
                    <a:pt x="1558" y="1325"/>
                  </a:lnTo>
                  <a:lnTo>
                    <a:pt x="1554" y="1325"/>
                  </a:lnTo>
                  <a:lnTo>
                    <a:pt x="1550" y="1321"/>
                  </a:lnTo>
                  <a:lnTo>
                    <a:pt x="1545" y="1321"/>
                  </a:lnTo>
                  <a:lnTo>
                    <a:pt x="1545" y="1316"/>
                  </a:lnTo>
                  <a:lnTo>
                    <a:pt x="1537" y="1312"/>
                  </a:lnTo>
                  <a:lnTo>
                    <a:pt x="1520" y="1295"/>
                  </a:lnTo>
                  <a:lnTo>
                    <a:pt x="1512" y="1287"/>
                  </a:lnTo>
                  <a:lnTo>
                    <a:pt x="1507" y="1282"/>
                  </a:lnTo>
                  <a:lnTo>
                    <a:pt x="1503" y="1278"/>
                  </a:lnTo>
                  <a:lnTo>
                    <a:pt x="1495" y="1274"/>
                  </a:lnTo>
                  <a:lnTo>
                    <a:pt x="1490" y="1274"/>
                  </a:lnTo>
                  <a:lnTo>
                    <a:pt x="1486" y="1270"/>
                  </a:lnTo>
                  <a:lnTo>
                    <a:pt x="1482" y="1270"/>
                  </a:lnTo>
                  <a:lnTo>
                    <a:pt x="1478" y="1270"/>
                  </a:lnTo>
                  <a:lnTo>
                    <a:pt x="1469" y="1270"/>
                  </a:lnTo>
                  <a:lnTo>
                    <a:pt x="1465" y="1274"/>
                  </a:lnTo>
                  <a:lnTo>
                    <a:pt x="1461" y="1274"/>
                  </a:lnTo>
                  <a:lnTo>
                    <a:pt x="1457" y="1278"/>
                  </a:lnTo>
                  <a:lnTo>
                    <a:pt x="1452" y="1278"/>
                  </a:lnTo>
                  <a:lnTo>
                    <a:pt x="1440" y="1291"/>
                  </a:lnTo>
                  <a:lnTo>
                    <a:pt x="1435" y="1291"/>
                  </a:lnTo>
                  <a:lnTo>
                    <a:pt x="1431" y="1295"/>
                  </a:lnTo>
                  <a:lnTo>
                    <a:pt x="1427" y="1295"/>
                  </a:lnTo>
                  <a:lnTo>
                    <a:pt x="1427" y="1299"/>
                  </a:lnTo>
                  <a:lnTo>
                    <a:pt x="1423" y="1299"/>
                  </a:lnTo>
                  <a:lnTo>
                    <a:pt x="1423" y="1304"/>
                  </a:lnTo>
                  <a:lnTo>
                    <a:pt x="1418" y="1308"/>
                  </a:lnTo>
                  <a:lnTo>
                    <a:pt x="1414" y="1312"/>
                  </a:lnTo>
                  <a:lnTo>
                    <a:pt x="1410" y="1321"/>
                  </a:lnTo>
                  <a:lnTo>
                    <a:pt x="1410" y="1325"/>
                  </a:lnTo>
                  <a:lnTo>
                    <a:pt x="1406" y="1333"/>
                  </a:lnTo>
                  <a:lnTo>
                    <a:pt x="1393" y="1354"/>
                  </a:lnTo>
                  <a:lnTo>
                    <a:pt x="1389" y="1367"/>
                  </a:lnTo>
                  <a:lnTo>
                    <a:pt x="1380" y="1376"/>
                  </a:lnTo>
                  <a:lnTo>
                    <a:pt x="1380" y="1380"/>
                  </a:lnTo>
                  <a:lnTo>
                    <a:pt x="1376" y="1388"/>
                  </a:lnTo>
                  <a:lnTo>
                    <a:pt x="1372" y="1388"/>
                  </a:lnTo>
                  <a:lnTo>
                    <a:pt x="1376" y="1392"/>
                  </a:lnTo>
                  <a:lnTo>
                    <a:pt x="1385" y="1397"/>
                  </a:lnTo>
                  <a:lnTo>
                    <a:pt x="1389" y="1405"/>
                  </a:lnTo>
                  <a:lnTo>
                    <a:pt x="1414" y="1426"/>
                  </a:lnTo>
                  <a:lnTo>
                    <a:pt x="1427" y="1435"/>
                  </a:lnTo>
                  <a:lnTo>
                    <a:pt x="1431" y="1439"/>
                  </a:lnTo>
                  <a:lnTo>
                    <a:pt x="1435" y="1443"/>
                  </a:lnTo>
                  <a:lnTo>
                    <a:pt x="1444" y="1448"/>
                  </a:lnTo>
                  <a:lnTo>
                    <a:pt x="1448" y="1456"/>
                  </a:lnTo>
                  <a:lnTo>
                    <a:pt x="1452" y="1456"/>
                  </a:lnTo>
                  <a:lnTo>
                    <a:pt x="1457" y="1460"/>
                  </a:lnTo>
                  <a:lnTo>
                    <a:pt x="1465" y="1460"/>
                  </a:lnTo>
                  <a:lnTo>
                    <a:pt x="1473" y="1464"/>
                  </a:lnTo>
                  <a:lnTo>
                    <a:pt x="1482" y="1469"/>
                  </a:lnTo>
                  <a:lnTo>
                    <a:pt x="1490" y="1469"/>
                  </a:lnTo>
                  <a:lnTo>
                    <a:pt x="1495" y="1473"/>
                  </a:lnTo>
                  <a:lnTo>
                    <a:pt x="1499" y="1473"/>
                  </a:lnTo>
                  <a:lnTo>
                    <a:pt x="1503" y="1477"/>
                  </a:lnTo>
                  <a:lnTo>
                    <a:pt x="1507" y="1481"/>
                  </a:lnTo>
                  <a:lnTo>
                    <a:pt x="1516" y="1481"/>
                  </a:lnTo>
                  <a:lnTo>
                    <a:pt x="1516" y="1486"/>
                  </a:lnTo>
                  <a:lnTo>
                    <a:pt x="1520" y="1486"/>
                  </a:lnTo>
                  <a:lnTo>
                    <a:pt x="1524" y="1490"/>
                  </a:lnTo>
                  <a:lnTo>
                    <a:pt x="1524" y="1494"/>
                  </a:lnTo>
                  <a:lnTo>
                    <a:pt x="1528" y="1494"/>
                  </a:lnTo>
                  <a:lnTo>
                    <a:pt x="1528" y="1498"/>
                  </a:lnTo>
                  <a:lnTo>
                    <a:pt x="1533" y="1515"/>
                  </a:lnTo>
                  <a:lnTo>
                    <a:pt x="1537" y="1520"/>
                  </a:lnTo>
                  <a:lnTo>
                    <a:pt x="1537" y="1524"/>
                  </a:lnTo>
                  <a:lnTo>
                    <a:pt x="1541" y="1524"/>
                  </a:lnTo>
                  <a:lnTo>
                    <a:pt x="1545" y="1524"/>
                  </a:lnTo>
                  <a:lnTo>
                    <a:pt x="1545" y="1520"/>
                  </a:lnTo>
                  <a:lnTo>
                    <a:pt x="1550" y="1520"/>
                  </a:lnTo>
                  <a:lnTo>
                    <a:pt x="1554" y="1515"/>
                  </a:lnTo>
                  <a:lnTo>
                    <a:pt x="1558" y="1511"/>
                  </a:lnTo>
                  <a:lnTo>
                    <a:pt x="1562" y="1503"/>
                  </a:lnTo>
                  <a:lnTo>
                    <a:pt x="1567" y="1498"/>
                  </a:lnTo>
                  <a:lnTo>
                    <a:pt x="1567" y="1494"/>
                  </a:lnTo>
                  <a:lnTo>
                    <a:pt x="1571" y="1494"/>
                  </a:lnTo>
                  <a:lnTo>
                    <a:pt x="1571" y="1486"/>
                  </a:lnTo>
                  <a:lnTo>
                    <a:pt x="1571" y="1481"/>
                  </a:lnTo>
                  <a:lnTo>
                    <a:pt x="1575" y="1464"/>
                  </a:lnTo>
                  <a:lnTo>
                    <a:pt x="1575" y="1460"/>
                  </a:lnTo>
                  <a:lnTo>
                    <a:pt x="1575" y="1456"/>
                  </a:lnTo>
                  <a:lnTo>
                    <a:pt x="1579" y="1452"/>
                  </a:lnTo>
                  <a:lnTo>
                    <a:pt x="1579" y="1448"/>
                  </a:lnTo>
                  <a:lnTo>
                    <a:pt x="1584" y="1443"/>
                  </a:lnTo>
                  <a:lnTo>
                    <a:pt x="1588" y="1439"/>
                  </a:lnTo>
                  <a:lnTo>
                    <a:pt x="1592" y="1435"/>
                  </a:lnTo>
                  <a:lnTo>
                    <a:pt x="1596" y="1435"/>
                  </a:lnTo>
                  <a:lnTo>
                    <a:pt x="1596" y="1439"/>
                  </a:lnTo>
                  <a:lnTo>
                    <a:pt x="1600" y="1439"/>
                  </a:lnTo>
                  <a:lnTo>
                    <a:pt x="1605" y="1443"/>
                  </a:lnTo>
                  <a:lnTo>
                    <a:pt x="1609" y="1443"/>
                  </a:lnTo>
                  <a:lnTo>
                    <a:pt x="1613" y="1452"/>
                  </a:lnTo>
                  <a:lnTo>
                    <a:pt x="1617" y="145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6" name="Freeform 62"/>
            <p:cNvSpPr>
              <a:spLocks noEditPoints="1"/>
            </p:cNvSpPr>
            <p:nvPr/>
          </p:nvSpPr>
          <p:spPr bwMode="auto">
            <a:xfrm>
              <a:off x="2833068" y="1242208"/>
              <a:ext cx="775212" cy="823047"/>
            </a:xfrm>
            <a:custGeom>
              <a:avLst/>
              <a:gdLst>
                <a:gd name="T0" fmla="*/ 59 w 2447"/>
                <a:gd name="T1" fmla="*/ 1947 h 2599"/>
                <a:gd name="T2" fmla="*/ 258 w 2447"/>
                <a:gd name="T3" fmla="*/ 1896 h 2599"/>
                <a:gd name="T4" fmla="*/ 440 w 2447"/>
                <a:gd name="T5" fmla="*/ 1816 h 2599"/>
                <a:gd name="T6" fmla="*/ 631 w 2447"/>
                <a:gd name="T7" fmla="*/ 1769 h 2599"/>
                <a:gd name="T8" fmla="*/ 788 w 2447"/>
                <a:gd name="T9" fmla="*/ 1668 h 2599"/>
                <a:gd name="T10" fmla="*/ 910 w 2447"/>
                <a:gd name="T11" fmla="*/ 1553 h 2599"/>
                <a:gd name="T12" fmla="*/ 1025 w 2447"/>
                <a:gd name="T13" fmla="*/ 1443 h 2599"/>
                <a:gd name="T14" fmla="*/ 1020 w 2447"/>
                <a:gd name="T15" fmla="*/ 1304 h 2599"/>
                <a:gd name="T16" fmla="*/ 1135 w 2447"/>
                <a:gd name="T17" fmla="*/ 1198 h 2599"/>
                <a:gd name="T18" fmla="*/ 1198 w 2447"/>
                <a:gd name="T19" fmla="*/ 1079 h 2599"/>
                <a:gd name="T20" fmla="*/ 1101 w 2447"/>
                <a:gd name="T21" fmla="*/ 969 h 2599"/>
                <a:gd name="T22" fmla="*/ 953 w 2447"/>
                <a:gd name="T23" fmla="*/ 931 h 2599"/>
                <a:gd name="T24" fmla="*/ 868 w 2447"/>
                <a:gd name="T25" fmla="*/ 868 h 2599"/>
                <a:gd name="T26" fmla="*/ 872 w 2447"/>
                <a:gd name="T27" fmla="*/ 677 h 2599"/>
                <a:gd name="T28" fmla="*/ 1092 w 2447"/>
                <a:gd name="T29" fmla="*/ 504 h 2599"/>
                <a:gd name="T30" fmla="*/ 1232 w 2447"/>
                <a:gd name="T31" fmla="*/ 410 h 2599"/>
                <a:gd name="T32" fmla="*/ 1363 w 2447"/>
                <a:gd name="T33" fmla="*/ 448 h 2599"/>
                <a:gd name="T34" fmla="*/ 1503 w 2447"/>
                <a:gd name="T35" fmla="*/ 542 h 2599"/>
                <a:gd name="T36" fmla="*/ 2087 w 2447"/>
                <a:gd name="T37" fmla="*/ 368 h 2599"/>
                <a:gd name="T38" fmla="*/ 2130 w 2447"/>
                <a:gd name="T39" fmla="*/ 233 h 2599"/>
                <a:gd name="T40" fmla="*/ 2218 w 2447"/>
                <a:gd name="T41" fmla="*/ 144 h 2599"/>
                <a:gd name="T42" fmla="*/ 2324 w 2447"/>
                <a:gd name="T43" fmla="*/ 17 h 2599"/>
                <a:gd name="T44" fmla="*/ 2409 w 2447"/>
                <a:gd name="T45" fmla="*/ 156 h 2599"/>
                <a:gd name="T46" fmla="*/ 2413 w 2447"/>
                <a:gd name="T47" fmla="*/ 292 h 2599"/>
                <a:gd name="T48" fmla="*/ 2430 w 2447"/>
                <a:gd name="T49" fmla="*/ 491 h 2599"/>
                <a:gd name="T50" fmla="*/ 2409 w 2447"/>
                <a:gd name="T51" fmla="*/ 631 h 2599"/>
                <a:gd name="T52" fmla="*/ 2447 w 2447"/>
                <a:gd name="T53" fmla="*/ 791 h 2599"/>
                <a:gd name="T54" fmla="*/ 2354 w 2447"/>
                <a:gd name="T55" fmla="*/ 855 h 2599"/>
                <a:gd name="T56" fmla="*/ 2413 w 2447"/>
                <a:gd name="T57" fmla="*/ 969 h 2599"/>
                <a:gd name="T58" fmla="*/ 2371 w 2447"/>
                <a:gd name="T59" fmla="*/ 1037 h 2599"/>
                <a:gd name="T60" fmla="*/ 2273 w 2447"/>
                <a:gd name="T61" fmla="*/ 1113 h 2599"/>
                <a:gd name="T62" fmla="*/ 2125 w 2447"/>
                <a:gd name="T63" fmla="*/ 1261 h 2599"/>
                <a:gd name="T64" fmla="*/ 2045 w 2447"/>
                <a:gd name="T65" fmla="*/ 1198 h 2599"/>
                <a:gd name="T66" fmla="*/ 1986 w 2447"/>
                <a:gd name="T67" fmla="*/ 1312 h 2599"/>
                <a:gd name="T68" fmla="*/ 1935 w 2447"/>
                <a:gd name="T69" fmla="*/ 1469 h 2599"/>
                <a:gd name="T70" fmla="*/ 2070 w 2447"/>
                <a:gd name="T71" fmla="*/ 1549 h 2599"/>
                <a:gd name="T72" fmla="*/ 2193 w 2447"/>
                <a:gd name="T73" fmla="*/ 1659 h 2599"/>
                <a:gd name="T74" fmla="*/ 2138 w 2447"/>
                <a:gd name="T75" fmla="*/ 1769 h 2599"/>
                <a:gd name="T76" fmla="*/ 2206 w 2447"/>
                <a:gd name="T77" fmla="*/ 1918 h 2599"/>
                <a:gd name="T78" fmla="*/ 2261 w 2447"/>
                <a:gd name="T79" fmla="*/ 2053 h 2599"/>
                <a:gd name="T80" fmla="*/ 2252 w 2447"/>
                <a:gd name="T81" fmla="*/ 2299 h 2599"/>
                <a:gd name="T82" fmla="*/ 2100 w 2447"/>
                <a:gd name="T83" fmla="*/ 2375 h 2599"/>
                <a:gd name="T84" fmla="*/ 1939 w 2447"/>
                <a:gd name="T85" fmla="*/ 2455 h 2599"/>
                <a:gd name="T86" fmla="*/ 1698 w 2447"/>
                <a:gd name="T87" fmla="*/ 2510 h 2599"/>
                <a:gd name="T88" fmla="*/ 1465 w 2447"/>
                <a:gd name="T89" fmla="*/ 2510 h 2599"/>
                <a:gd name="T90" fmla="*/ 1296 w 2447"/>
                <a:gd name="T91" fmla="*/ 2570 h 2599"/>
                <a:gd name="T92" fmla="*/ 1080 w 2447"/>
                <a:gd name="T93" fmla="*/ 2531 h 2599"/>
                <a:gd name="T94" fmla="*/ 830 w 2447"/>
                <a:gd name="T95" fmla="*/ 2506 h 2599"/>
                <a:gd name="T96" fmla="*/ 432 w 2447"/>
                <a:gd name="T97" fmla="*/ 2599 h 2599"/>
                <a:gd name="T98" fmla="*/ 208 w 2447"/>
                <a:gd name="T99" fmla="*/ 2536 h 2599"/>
                <a:gd name="T100" fmla="*/ 169 w 2447"/>
                <a:gd name="T101" fmla="*/ 2375 h 2599"/>
                <a:gd name="T102" fmla="*/ 64 w 2447"/>
                <a:gd name="T103" fmla="*/ 2328 h 2599"/>
                <a:gd name="T104" fmla="*/ 4 w 2447"/>
                <a:gd name="T105" fmla="*/ 2023 h 2599"/>
                <a:gd name="T106" fmla="*/ 1469 w 2447"/>
                <a:gd name="T107" fmla="*/ 1329 h 2599"/>
                <a:gd name="T108" fmla="*/ 1600 w 2447"/>
                <a:gd name="T109" fmla="*/ 1321 h 2599"/>
                <a:gd name="T110" fmla="*/ 1719 w 2447"/>
                <a:gd name="T111" fmla="*/ 1257 h 2599"/>
                <a:gd name="T112" fmla="*/ 1638 w 2447"/>
                <a:gd name="T113" fmla="*/ 1147 h 2599"/>
                <a:gd name="T114" fmla="*/ 1795 w 2447"/>
                <a:gd name="T115" fmla="*/ 1096 h 2599"/>
                <a:gd name="T116" fmla="*/ 1647 w 2447"/>
                <a:gd name="T117" fmla="*/ 1045 h 2599"/>
                <a:gd name="T118" fmla="*/ 1613 w 2447"/>
                <a:gd name="T119" fmla="*/ 931 h 2599"/>
                <a:gd name="T120" fmla="*/ 1499 w 2447"/>
                <a:gd name="T121" fmla="*/ 914 h 2599"/>
                <a:gd name="T122" fmla="*/ 1490 w 2447"/>
                <a:gd name="T123" fmla="*/ 1037 h 2599"/>
                <a:gd name="T124" fmla="*/ 1418 w 2447"/>
                <a:gd name="T125" fmla="*/ 1172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2599">
                  <a:moveTo>
                    <a:pt x="0" y="2015"/>
                  </a:moveTo>
                  <a:lnTo>
                    <a:pt x="9" y="2015"/>
                  </a:lnTo>
                  <a:lnTo>
                    <a:pt x="13" y="2015"/>
                  </a:lnTo>
                  <a:lnTo>
                    <a:pt x="17" y="2015"/>
                  </a:lnTo>
                  <a:lnTo>
                    <a:pt x="21" y="2015"/>
                  </a:lnTo>
                  <a:lnTo>
                    <a:pt x="21" y="2011"/>
                  </a:lnTo>
                  <a:lnTo>
                    <a:pt x="26" y="2011"/>
                  </a:lnTo>
                  <a:lnTo>
                    <a:pt x="30" y="2006"/>
                  </a:lnTo>
                  <a:lnTo>
                    <a:pt x="34" y="2002"/>
                  </a:lnTo>
                  <a:lnTo>
                    <a:pt x="38" y="1994"/>
                  </a:lnTo>
                  <a:lnTo>
                    <a:pt x="38" y="1990"/>
                  </a:lnTo>
                  <a:lnTo>
                    <a:pt x="42" y="1990"/>
                  </a:lnTo>
                  <a:lnTo>
                    <a:pt x="42" y="1985"/>
                  </a:lnTo>
                  <a:lnTo>
                    <a:pt x="42" y="1981"/>
                  </a:lnTo>
                  <a:lnTo>
                    <a:pt x="42" y="1977"/>
                  </a:lnTo>
                  <a:lnTo>
                    <a:pt x="42" y="1973"/>
                  </a:lnTo>
                  <a:lnTo>
                    <a:pt x="38" y="1964"/>
                  </a:lnTo>
                  <a:lnTo>
                    <a:pt x="38" y="1960"/>
                  </a:lnTo>
                  <a:lnTo>
                    <a:pt x="34" y="1951"/>
                  </a:lnTo>
                  <a:lnTo>
                    <a:pt x="34" y="1943"/>
                  </a:lnTo>
                  <a:lnTo>
                    <a:pt x="38" y="1943"/>
                  </a:lnTo>
                  <a:lnTo>
                    <a:pt x="47" y="1947"/>
                  </a:lnTo>
                  <a:lnTo>
                    <a:pt x="59" y="1947"/>
                  </a:lnTo>
                  <a:lnTo>
                    <a:pt x="68" y="1947"/>
                  </a:lnTo>
                  <a:lnTo>
                    <a:pt x="81" y="1947"/>
                  </a:lnTo>
                  <a:lnTo>
                    <a:pt x="93" y="1943"/>
                  </a:lnTo>
                  <a:lnTo>
                    <a:pt x="106" y="1943"/>
                  </a:lnTo>
                  <a:lnTo>
                    <a:pt x="131" y="1939"/>
                  </a:lnTo>
                  <a:lnTo>
                    <a:pt x="140" y="1939"/>
                  </a:lnTo>
                  <a:lnTo>
                    <a:pt x="157" y="1939"/>
                  </a:lnTo>
                  <a:lnTo>
                    <a:pt x="161" y="1939"/>
                  </a:lnTo>
                  <a:lnTo>
                    <a:pt x="169" y="1935"/>
                  </a:lnTo>
                  <a:lnTo>
                    <a:pt x="174" y="1935"/>
                  </a:lnTo>
                  <a:lnTo>
                    <a:pt x="178" y="1935"/>
                  </a:lnTo>
                  <a:lnTo>
                    <a:pt x="186" y="1930"/>
                  </a:lnTo>
                  <a:lnTo>
                    <a:pt x="195" y="1926"/>
                  </a:lnTo>
                  <a:lnTo>
                    <a:pt x="199" y="1926"/>
                  </a:lnTo>
                  <a:lnTo>
                    <a:pt x="208" y="1922"/>
                  </a:lnTo>
                  <a:lnTo>
                    <a:pt x="212" y="1918"/>
                  </a:lnTo>
                  <a:lnTo>
                    <a:pt x="229" y="1905"/>
                  </a:lnTo>
                  <a:lnTo>
                    <a:pt x="233" y="1905"/>
                  </a:lnTo>
                  <a:lnTo>
                    <a:pt x="237" y="1901"/>
                  </a:lnTo>
                  <a:lnTo>
                    <a:pt x="241" y="1901"/>
                  </a:lnTo>
                  <a:lnTo>
                    <a:pt x="246" y="1896"/>
                  </a:lnTo>
                  <a:lnTo>
                    <a:pt x="254" y="1896"/>
                  </a:lnTo>
                  <a:lnTo>
                    <a:pt x="258" y="1896"/>
                  </a:lnTo>
                  <a:lnTo>
                    <a:pt x="263" y="1892"/>
                  </a:lnTo>
                  <a:lnTo>
                    <a:pt x="275" y="1892"/>
                  </a:lnTo>
                  <a:lnTo>
                    <a:pt x="284" y="1888"/>
                  </a:lnTo>
                  <a:lnTo>
                    <a:pt x="292" y="1888"/>
                  </a:lnTo>
                  <a:lnTo>
                    <a:pt x="305" y="1884"/>
                  </a:lnTo>
                  <a:lnTo>
                    <a:pt x="326" y="1875"/>
                  </a:lnTo>
                  <a:lnTo>
                    <a:pt x="339" y="1871"/>
                  </a:lnTo>
                  <a:lnTo>
                    <a:pt x="343" y="1867"/>
                  </a:lnTo>
                  <a:lnTo>
                    <a:pt x="347" y="1867"/>
                  </a:lnTo>
                  <a:lnTo>
                    <a:pt x="356" y="1863"/>
                  </a:lnTo>
                  <a:lnTo>
                    <a:pt x="360" y="1858"/>
                  </a:lnTo>
                  <a:lnTo>
                    <a:pt x="364" y="1858"/>
                  </a:lnTo>
                  <a:lnTo>
                    <a:pt x="368" y="1854"/>
                  </a:lnTo>
                  <a:lnTo>
                    <a:pt x="381" y="1837"/>
                  </a:lnTo>
                  <a:lnTo>
                    <a:pt x="390" y="1833"/>
                  </a:lnTo>
                  <a:lnTo>
                    <a:pt x="394" y="1829"/>
                  </a:lnTo>
                  <a:lnTo>
                    <a:pt x="398" y="1829"/>
                  </a:lnTo>
                  <a:lnTo>
                    <a:pt x="402" y="1824"/>
                  </a:lnTo>
                  <a:lnTo>
                    <a:pt x="407" y="1824"/>
                  </a:lnTo>
                  <a:lnTo>
                    <a:pt x="415" y="1820"/>
                  </a:lnTo>
                  <a:lnTo>
                    <a:pt x="419" y="1820"/>
                  </a:lnTo>
                  <a:lnTo>
                    <a:pt x="428" y="1820"/>
                  </a:lnTo>
                  <a:lnTo>
                    <a:pt x="440" y="1816"/>
                  </a:lnTo>
                  <a:lnTo>
                    <a:pt x="457" y="1816"/>
                  </a:lnTo>
                  <a:lnTo>
                    <a:pt x="462" y="1812"/>
                  </a:lnTo>
                  <a:lnTo>
                    <a:pt x="470" y="1812"/>
                  </a:lnTo>
                  <a:lnTo>
                    <a:pt x="474" y="1812"/>
                  </a:lnTo>
                  <a:lnTo>
                    <a:pt x="479" y="1807"/>
                  </a:lnTo>
                  <a:lnTo>
                    <a:pt x="483" y="1807"/>
                  </a:lnTo>
                  <a:lnTo>
                    <a:pt x="483" y="1803"/>
                  </a:lnTo>
                  <a:lnTo>
                    <a:pt x="500" y="1795"/>
                  </a:lnTo>
                  <a:lnTo>
                    <a:pt x="504" y="1791"/>
                  </a:lnTo>
                  <a:lnTo>
                    <a:pt x="508" y="1791"/>
                  </a:lnTo>
                  <a:lnTo>
                    <a:pt x="517" y="1786"/>
                  </a:lnTo>
                  <a:lnTo>
                    <a:pt x="521" y="1786"/>
                  </a:lnTo>
                  <a:lnTo>
                    <a:pt x="538" y="1786"/>
                  </a:lnTo>
                  <a:lnTo>
                    <a:pt x="546" y="1782"/>
                  </a:lnTo>
                  <a:lnTo>
                    <a:pt x="550" y="1782"/>
                  </a:lnTo>
                  <a:lnTo>
                    <a:pt x="559" y="1782"/>
                  </a:lnTo>
                  <a:lnTo>
                    <a:pt x="580" y="1774"/>
                  </a:lnTo>
                  <a:lnTo>
                    <a:pt x="589" y="1774"/>
                  </a:lnTo>
                  <a:lnTo>
                    <a:pt x="597" y="1774"/>
                  </a:lnTo>
                  <a:lnTo>
                    <a:pt x="601" y="1774"/>
                  </a:lnTo>
                  <a:lnTo>
                    <a:pt x="618" y="1769"/>
                  </a:lnTo>
                  <a:lnTo>
                    <a:pt x="622" y="1769"/>
                  </a:lnTo>
                  <a:lnTo>
                    <a:pt x="631" y="1769"/>
                  </a:lnTo>
                  <a:lnTo>
                    <a:pt x="635" y="1769"/>
                  </a:lnTo>
                  <a:lnTo>
                    <a:pt x="639" y="1769"/>
                  </a:lnTo>
                  <a:lnTo>
                    <a:pt x="639" y="1765"/>
                  </a:lnTo>
                  <a:lnTo>
                    <a:pt x="644" y="1765"/>
                  </a:lnTo>
                  <a:lnTo>
                    <a:pt x="652" y="1761"/>
                  </a:lnTo>
                  <a:lnTo>
                    <a:pt x="661" y="1757"/>
                  </a:lnTo>
                  <a:lnTo>
                    <a:pt x="682" y="1744"/>
                  </a:lnTo>
                  <a:lnTo>
                    <a:pt x="690" y="1740"/>
                  </a:lnTo>
                  <a:lnTo>
                    <a:pt x="694" y="1736"/>
                  </a:lnTo>
                  <a:lnTo>
                    <a:pt x="699" y="1736"/>
                  </a:lnTo>
                  <a:lnTo>
                    <a:pt x="707" y="1731"/>
                  </a:lnTo>
                  <a:lnTo>
                    <a:pt x="711" y="1731"/>
                  </a:lnTo>
                  <a:lnTo>
                    <a:pt x="716" y="1731"/>
                  </a:lnTo>
                  <a:lnTo>
                    <a:pt x="720" y="1727"/>
                  </a:lnTo>
                  <a:lnTo>
                    <a:pt x="728" y="1723"/>
                  </a:lnTo>
                  <a:lnTo>
                    <a:pt x="733" y="1719"/>
                  </a:lnTo>
                  <a:lnTo>
                    <a:pt x="737" y="1719"/>
                  </a:lnTo>
                  <a:lnTo>
                    <a:pt x="741" y="1714"/>
                  </a:lnTo>
                  <a:lnTo>
                    <a:pt x="745" y="1710"/>
                  </a:lnTo>
                  <a:lnTo>
                    <a:pt x="754" y="1702"/>
                  </a:lnTo>
                  <a:lnTo>
                    <a:pt x="771" y="1680"/>
                  </a:lnTo>
                  <a:lnTo>
                    <a:pt x="779" y="1676"/>
                  </a:lnTo>
                  <a:lnTo>
                    <a:pt x="788" y="1668"/>
                  </a:lnTo>
                  <a:lnTo>
                    <a:pt x="796" y="1659"/>
                  </a:lnTo>
                  <a:lnTo>
                    <a:pt x="804" y="1655"/>
                  </a:lnTo>
                  <a:lnTo>
                    <a:pt x="804" y="1651"/>
                  </a:lnTo>
                  <a:lnTo>
                    <a:pt x="813" y="1647"/>
                  </a:lnTo>
                  <a:lnTo>
                    <a:pt x="830" y="1638"/>
                  </a:lnTo>
                  <a:lnTo>
                    <a:pt x="834" y="1634"/>
                  </a:lnTo>
                  <a:lnTo>
                    <a:pt x="838" y="1630"/>
                  </a:lnTo>
                  <a:lnTo>
                    <a:pt x="843" y="1630"/>
                  </a:lnTo>
                  <a:lnTo>
                    <a:pt x="847" y="1625"/>
                  </a:lnTo>
                  <a:lnTo>
                    <a:pt x="860" y="1609"/>
                  </a:lnTo>
                  <a:lnTo>
                    <a:pt x="864" y="1609"/>
                  </a:lnTo>
                  <a:lnTo>
                    <a:pt x="868" y="1604"/>
                  </a:lnTo>
                  <a:lnTo>
                    <a:pt x="872" y="1600"/>
                  </a:lnTo>
                  <a:lnTo>
                    <a:pt x="881" y="1596"/>
                  </a:lnTo>
                  <a:lnTo>
                    <a:pt x="885" y="1592"/>
                  </a:lnTo>
                  <a:lnTo>
                    <a:pt x="898" y="1587"/>
                  </a:lnTo>
                  <a:lnTo>
                    <a:pt x="902" y="1583"/>
                  </a:lnTo>
                  <a:lnTo>
                    <a:pt x="906" y="1579"/>
                  </a:lnTo>
                  <a:lnTo>
                    <a:pt x="910" y="1575"/>
                  </a:lnTo>
                  <a:lnTo>
                    <a:pt x="910" y="1570"/>
                  </a:lnTo>
                  <a:lnTo>
                    <a:pt x="910" y="1566"/>
                  </a:lnTo>
                  <a:lnTo>
                    <a:pt x="910" y="1558"/>
                  </a:lnTo>
                  <a:lnTo>
                    <a:pt x="910" y="1553"/>
                  </a:lnTo>
                  <a:lnTo>
                    <a:pt x="910" y="1549"/>
                  </a:lnTo>
                  <a:lnTo>
                    <a:pt x="915" y="1545"/>
                  </a:lnTo>
                  <a:lnTo>
                    <a:pt x="915" y="1541"/>
                  </a:lnTo>
                  <a:lnTo>
                    <a:pt x="923" y="1532"/>
                  </a:lnTo>
                  <a:lnTo>
                    <a:pt x="931" y="1524"/>
                  </a:lnTo>
                  <a:lnTo>
                    <a:pt x="931" y="1515"/>
                  </a:lnTo>
                  <a:lnTo>
                    <a:pt x="936" y="1515"/>
                  </a:lnTo>
                  <a:lnTo>
                    <a:pt x="940" y="1511"/>
                  </a:lnTo>
                  <a:lnTo>
                    <a:pt x="944" y="1503"/>
                  </a:lnTo>
                  <a:lnTo>
                    <a:pt x="953" y="1498"/>
                  </a:lnTo>
                  <a:lnTo>
                    <a:pt x="961" y="1494"/>
                  </a:lnTo>
                  <a:lnTo>
                    <a:pt x="965" y="1490"/>
                  </a:lnTo>
                  <a:lnTo>
                    <a:pt x="974" y="1486"/>
                  </a:lnTo>
                  <a:lnTo>
                    <a:pt x="982" y="1481"/>
                  </a:lnTo>
                  <a:lnTo>
                    <a:pt x="995" y="1473"/>
                  </a:lnTo>
                  <a:lnTo>
                    <a:pt x="999" y="1469"/>
                  </a:lnTo>
                  <a:lnTo>
                    <a:pt x="1003" y="1465"/>
                  </a:lnTo>
                  <a:lnTo>
                    <a:pt x="1008" y="1465"/>
                  </a:lnTo>
                  <a:lnTo>
                    <a:pt x="1012" y="1460"/>
                  </a:lnTo>
                  <a:lnTo>
                    <a:pt x="1016" y="1456"/>
                  </a:lnTo>
                  <a:lnTo>
                    <a:pt x="1020" y="1452"/>
                  </a:lnTo>
                  <a:lnTo>
                    <a:pt x="1020" y="1448"/>
                  </a:lnTo>
                  <a:lnTo>
                    <a:pt x="1025" y="1443"/>
                  </a:lnTo>
                  <a:lnTo>
                    <a:pt x="1025" y="1439"/>
                  </a:lnTo>
                  <a:lnTo>
                    <a:pt x="1025" y="1431"/>
                  </a:lnTo>
                  <a:lnTo>
                    <a:pt x="1025" y="1426"/>
                  </a:lnTo>
                  <a:lnTo>
                    <a:pt x="1025" y="1422"/>
                  </a:lnTo>
                  <a:lnTo>
                    <a:pt x="1025" y="1418"/>
                  </a:lnTo>
                  <a:lnTo>
                    <a:pt x="1025" y="1414"/>
                  </a:lnTo>
                  <a:lnTo>
                    <a:pt x="1020" y="1410"/>
                  </a:lnTo>
                  <a:lnTo>
                    <a:pt x="1016" y="1401"/>
                  </a:lnTo>
                  <a:lnTo>
                    <a:pt x="1016" y="1397"/>
                  </a:lnTo>
                  <a:lnTo>
                    <a:pt x="1016" y="1393"/>
                  </a:lnTo>
                  <a:lnTo>
                    <a:pt x="1016" y="1380"/>
                  </a:lnTo>
                  <a:lnTo>
                    <a:pt x="1012" y="1371"/>
                  </a:lnTo>
                  <a:lnTo>
                    <a:pt x="1012" y="1367"/>
                  </a:lnTo>
                  <a:lnTo>
                    <a:pt x="1012" y="1363"/>
                  </a:lnTo>
                  <a:lnTo>
                    <a:pt x="1003" y="1342"/>
                  </a:lnTo>
                  <a:lnTo>
                    <a:pt x="1003" y="1338"/>
                  </a:lnTo>
                  <a:lnTo>
                    <a:pt x="1003" y="1329"/>
                  </a:lnTo>
                  <a:lnTo>
                    <a:pt x="1003" y="1325"/>
                  </a:lnTo>
                  <a:lnTo>
                    <a:pt x="1003" y="1321"/>
                  </a:lnTo>
                  <a:lnTo>
                    <a:pt x="1008" y="1316"/>
                  </a:lnTo>
                  <a:lnTo>
                    <a:pt x="1008" y="1312"/>
                  </a:lnTo>
                  <a:lnTo>
                    <a:pt x="1016" y="1308"/>
                  </a:lnTo>
                  <a:lnTo>
                    <a:pt x="1020" y="1304"/>
                  </a:lnTo>
                  <a:lnTo>
                    <a:pt x="1029" y="1304"/>
                  </a:lnTo>
                  <a:lnTo>
                    <a:pt x="1033" y="1299"/>
                  </a:lnTo>
                  <a:lnTo>
                    <a:pt x="1046" y="1295"/>
                  </a:lnTo>
                  <a:lnTo>
                    <a:pt x="1075" y="1287"/>
                  </a:lnTo>
                  <a:lnTo>
                    <a:pt x="1084" y="1287"/>
                  </a:lnTo>
                  <a:lnTo>
                    <a:pt x="1088" y="1283"/>
                  </a:lnTo>
                  <a:lnTo>
                    <a:pt x="1097" y="1278"/>
                  </a:lnTo>
                  <a:lnTo>
                    <a:pt x="1105" y="1278"/>
                  </a:lnTo>
                  <a:lnTo>
                    <a:pt x="1109" y="1274"/>
                  </a:lnTo>
                  <a:lnTo>
                    <a:pt x="1109" y="1270"/>
                  </a:lnTo>
                  <a:lnTo>
                    <a:pt x="1114" y="1270"/>
                  </a:lnTo>
                  <a:lnTo>
                    <a:pt x="1118" y="1266"/>
                  </a:lnTo>
                  <a:lnTo>
                    <a:pt x="1118" y="1261"/>
                  </a:lnTo>
                  <a:lnTo>
                    <a:pt x="1122" y="1257"/>
                  </a:lnTo>
                  <a:lnTo>
                    <a:pt x="1126" y="1249"/>
                  </a:lnTo>
                  <a:lnTo>
                    <a:pt x="1126" y="1244"/>
                  </a:lnTo>
                  <a:lnTo>
                    <a:pt x="1126" y="1236"/>
                  </a:lnTo>
                  <a:lnTo>
                    <a:pt x="1130" y="1227"/>
                  </a:lnTo>
                  <a:lnTo>
                    <a:pt x="1130" y="1215"/>
                  </a:lnTo>
                  <a:lnTo>
                    <a:pt x="1130" y="1211"/>
                  </a:lnTo>
                  <a:lnTo>
                    <a:pt x="1130" y="1206"/>
                  </a:lnTo>
                  <a:lnTo>
                    <a:pt x="1135" y="1202"/>
                  </a:lnTo>
                  <a:lnTo>
                    <a:pt x="1135" y="1198"/>
                  </a:lnTo>
                  <a:lnTo>
                    <a:pt x="1139" y="1189"/>
                  </a:lnTo>
                  <a:lnTo>
                    <a:pt x="1143" y="1189"/>
                  </a:lnTo>
                  <a:lnTo>
                    <a:pt x="1147" y="1181"/>
                  </a:lnTo>
                  <a:lnTo>
                    <a:pt x="1152" y="1177"/>
                  </a:lnTo>
                  <a:lnTo>
                    <a:pt x="1160" y="1172"/>
                  </a:lnTo>
                  <a:lnTo>
                    <a:pt x="1164" y="1168"/>
                  </a:lnTo>
                  <a:lnTo>
                    <a:pt x="1190" y="1151"/>
                  </a:lnTo>
                  <a:lnTo>
                    <a:pt x="1198" y="1143"/>
                  </a:lnTo>
                  <a:lnTo>
                    <a:pt x="1207" y="1139"/>
                  </a:lnTo>
                  <a:lnTo>
                    <a:pt x="1211" y="1134"/>
                  </a:lnTo>
                  <a:lnTo>
                    <a:pt x="1215" y="1130"/>
                  </a:lnTo>
                  <a:lnTo>
                    <a:pt x="1219" y="1126"/>
                  </a:lnTo>
                  <a:lnTo>
                    <a:pt x="1219" y="1117"/>
                  </a:lnTo>
                  <a:lnTo>
                    <a:pt x="1224" y="1113"/>
                  </a:lnTo>
                  <a:lnTo>
                    <a:pt x="1224" y="1109"/>
                  </a:lnTo>
                  <a:lnTo>
                    <a:pt x="1224" y="1105"/>
                  </a:lnTo>
                  <a:lnTo>
                    <a:pt x="1224" y="1100"/>
                  </a:lnTo>
                  <a:lnTo>
                    <a:pt x="1219" y="1092"/>
                  </a:lnTo>
                  <a:lnTo>
                    <a:pt x="1215" y="1088"/>
                  </a:lnTo>
                  <a:lnTo>
                    <a:pt x="1211" y="1084"/>
                  </a:lnTo>
                  <a:lnTo>
                    <a:pt x="1207" y="1079"/>
                  </a:lnTo>
                  <a:lnTo>
                    <a:pt x="1202" y="1079"/>
                  </a:lnTo>
                  <a:lnTo>
                    <a:pt x="1198" y="1079"/>
                  </a:lnTo>
                  <a:lnTo>
                    <a:pt x="1185" y="1079"/>
                  </a:lnTo>
                  <a:lnTo>
                    <a:pt x="1181" y="1079"/>
                  </a:lnTo>
                  <a:lnTo>
                    <a:pt x="1177" y="1079"/>
                  </a:lnTo>
                  <a:lnTo>
                    <a:pt x="1173" y="1075"/>
                  </a:lnTo>
                  <a:lnTo>
                    <a:pt x="1169" y="1071"/>
                  </a:lnTo>
                  <a:lnTo>
                    <a:pt x="1169" y="1067"/>
                  </a:lnTo>
                  <a:lnTo>
                    <a:pt x="1169" y="1062"/>
                  </a:lnTo>
                  <a:lnTo>
                    <a:pt x="1169" y="1050"/>
                  </a:lnTo>
                  <a:lnTo>
                    <a:pt x="1169" y="1041"/>
                  </a:lnTo>
                  <a:lnTo>
                    <a:pt x="1164" y="1037"/>
                  </a:lnTo>
                  <a:lnTo>
                    <a:pt x="1164" y="1033"/>
                  </a:lnTo>
                  <a:lnTo>
                    <a:pt x="1164" y="1028"/>
                  </a:lnTo>
                  <a:lnTo>
                    <a:pt x="1160" y="1024"/>
                  </a:lnTo>
                  <a:lnTo>
                    <a:pt x="1160" y="1020"/>
                  </a:lnTo>
                  <a:lnTo>
                    <a:pt x="1156" y="1016"/>
                  </a:lnTo>
                  <a:lnTo>
                    <a:pt x="1152" y="1016"/>
                  </a:lnTo>
                  <a:lnTo>
                    <a:pt x="1147" y="1012"/>
                  </a:lnTo>
                  <a:lnTo>
                    <a:pt x="1126" y="999"/>
                  </a:lnTo>
                  <a:lnTo>
                    <a:pt x="1122" y="995"/>
                  </a:lnTo>
                  <a:lnTo>
                    <a:pt x="1118" y="990"/>
                  </a:lnTo>
                  <a:lnTo>
                    <a:pt x="1114" y="986"/>
                  </a:lnTo>
                  <a:lnTo>
                    <a:pt x="1109" y="978"/>
                  </a:lnTo>
                  <a:lnTo>
                    <a:pt x="1101" y="969"/>
                  </a:lnTo>
                  <a:lnTo>
                    <a:pt x="1097" y="965"/>
                  </a:lnTo>
                  <a:lnTo>
                    <a:pt x="1092" y="961"/>
                  </a:lnTo>
                  <a:lnTo>
                    <a:pt x="1088" y="957"/>
                  </a:lnTo>
                  <a:lnTo>
                    <a:pt x="1084" y="952"/>
                  </a:lnTo>
                  <a:lnTo>
                    <a:pt x="1080" y="952"/>
                  </a:lnTo>
                  <a:lnTo>
                    <a:pt x="1075" y="952"/>
                  </a:lnTo>
                  <a:lnTo>
                    <a:pt x="1071" y="948"/>
                  </a:lnTo>
                  <a:lnTo>
                    <a:pt x="1067" y="948"/>
                  </a:lnTo>
                  <a:lnTo>
                    <a:pt x="1063" y="948"/>
                  </a:lnTo>
                  <a:lnTo>
                    <a:pt x="1046" y="944"/>
                  </a:lnTo>
                  <a:lnTo>
                    <a:pt x="1042" y="944"/>
                  </a:lnTo>
                  <a:lnTo>
                    <a:pt x="1033" y="944"/>
                  </a:lnTo>
                  <a:lnTo>
                    <a:pt x="1029" y="940"/>
                  </a:lnTo>
                  <a:lnTo>
                    <a:pt x="1025" y="940"/>
                  </a:lnTo>
                  <a:lnTo>
                    <a:pt x="1012" y="940"/>
                  </a:lnTo>
                  <a:lnTo>
                    <a:pt x="1003" y="940"/>
                  </a:lnTo>
                  <a:lnTo>
                    <a:pt x="999" y="935"/>
                  </a:lnTo>
                  <a:lnTo>
                    <a:pt x="987" y="935"/>
                  </a:lnTo>
                  <a:lnTo>
                    <a:pt x="978" y="931"/>
                  </a:lnTo>
                  <a:lnTo>
                    <a:pt x="970" y="931"/>
                  </a:lnTo>
                  <a:lnTo>
                    <a:pt x="965" y="931"/>
                  </a:lnTo>
                  <a:lnTo>
                    <a:pt x="961" y="931"/>
                  </a:lnTo>
                  <a:lnTo>
                    <a:pt x="953" y="931"/>
                  </a:lnTo>
                  <a:lnTo>
                    <a:pt x="940" y="935"/>
                  </a:lnTo>
                  <a:lnTo>
                    <a:pt x="936" y="935"/>
                  </a:lnTo>
                  <a:lnTo>
                    <a:pt x="931" y="935"/>
                  </a:lnTo>
                  <a:lnTo>
                    <a:pt x="923" y="935"/>
                  </a:lnTo>
                  <a:lnTo>
                    <a:pt x="919" y="935"/>
                  </a:lnTo>
                  <a:lnTo>
                    <a:pt x="915" y="931"/>
                  </a:lnTo>
                  <a:lnTo>
                    <a:pt x="910" y="931"/>
                  </a:lnTo>
                  <a:lnTo>
                    <a:pt x="906" y="927"/>
                  </a:lnTo>
                  <a:lnTo>
                    <a:pt x="906" y="923"/>
                  </a:lnTo>
                  <a:lnTo>
                    <a:pt x="898" y="918"/>
                  </a:lnTo>
                  <a:lnTo>
                    <a:pt x="898" y="914"/>
                  </a:lnTo>
                  <a:lnTo>
                    <a:pt x="893" y="910"/>
                  </a:lnTo>
                  <a:lnTo>
                    <a:pt x="889" y="906"/>
                  </a:lnTo>
                  <a:lnTo>
                    <a:pt x="889" y="901"/>
                  </a:lnTo>
                  <a:lnTo>
                    <a:pt x="889" y="897"/>
                  </a:lnTo>
                  <a:lnTo>
                    <a:pt x="889" y="889"/>
                  </a:lnTo>
                  <a:lnTo>
                    <a:pt x="885" y="885"/>
                  </a:lnTo>
                  <a:lnTo>
                    <a:pt x="885" y="880"/>
                  </a:lnTo>
                  <a:lnTo>
                    <a:pt x="881" y="880"/>
                  </a:lnTo>
                  <a:lnTo>
                    <a:pt x="881" y="876"/>
                  </a:lnTo>
                  <a:lnTo>
                    <a:pt x="876" y="876"/>
                  </a:lnTo>
                  <a:lnTo>
                    <a:pt x="872" y="872"/>
                  </a:lnTo>
                  <a:lnTo>
                    <a:pt x="868" y="868"/>
                  </a:lnTo>
                  <a:lnTo>
                    <a:pt x="868" y="863"/>
                  </a:lnTo>
                  <a:lnTo>
                    <a:pt x="868" y="859"/>
                  </a:lnTo>
                  <a:lnTo>
                    <a:pt x="868" y="855"/>
                  </a:lnTo>
                  <a:lnTo>
                    <a:pt x="868" y="851"/>
                  </a:lnTo>
                  <a:lnTo>
                    <a:pt x="872" y="851"/>
                  </a:lnTo>
                  <a:lnTo>
                    <a:pt x="872" y="846"/>
                  </a:lnTo>
                  <a:lnTo>
                    <a:pt x="876" y="842"/>
                  </a:lnTo>
                  <a:lnTo>
                    <a:pt x="881" y="842"/>
                  </a:lnTo>
                  <a:lnTo>
                    <a:pt x="885" y="838"/>
                  </a:lnTo>
                  <a:lnTo>
                    <a:pt x="898" y="834"/>
                  </a:lnTo>
                  <a:lnTo>
                    <a:pt x="902" y="829"/>
                  </a:lnTo>
                  <a:lnTo>
                    <a:pt x="906" y="825"/>
                  </a:lnTo>
                  <a:lnTo>
                    <a:pt x="910" y="821"/>
                  </a:lnTo>
                  <a:lnTo>
                    <a:pt x="910" y="817"/>
                  </a:lnTo>
                  <a:lnTo>
                    <a:pt x="910" y="813"/>
                  </a:lnTo>
                  <a:lnTo>
                    <a:pt x="910" y="808"/>
                  </a:lnTo>
                  <a:lnTo>
                    <a:pt x="910" y="804"/>
                  </a:lnTo>
                  <a:lnTo>
                    <a:pt x="910" y="800"/>
                  </a:lnTo>
                  <a:lnTo>
                    <a:pt x="906" y="796"/>
                  </a:lnTo>
                  <a:lnTo>
                    <a:pt x="902" y="774"/>
                  </a:lnTo>
                  <a:lnTo>
                    <a:pt x="898" y="758"/>
                  </a:lnTo>
                  <a:lnTo>
                    <a:pt x="885" y="728"/>
                  </a:lnTo>
                  <a:lnTo>
                    <a:pt x="872" y="677"/>
                  </a:lnTo>
                  <a:lnTo>
                    <a:pt x="860" y="618"/>
                  </a:lnTo>
                  <a:lnTo>
                    <a:pt x="898" y="614"/>
                  </a:lnTo>
                  <a:lnTo>
                    <a:pt x="915" y="609"/>
                  </a:lnTo>
                  <a:lnTo>
                    <a:pt x="931" y="609"/>
                  </a:lnTo>
                  <a:lnTo>
                    <a:pt x="944" y="605"/>
                  </a:lnTo>
                  <a:lnTo>
                    <a:pt x="987" y="597"/>
                  </a:lnTo>
                  <a:lnTo>
                    <a:pt x="991" y="597"/>
                  </a:lnTo>
                  <a:lnTo>
                    <a:pt x="995" y="592"/>
                  </a:lnTo>
                  <a:lnTo>
                    <a:pt x="999" y="592"/>
                  </a:lnTo>
                  <a:lnTo>
                    <a:pt x="999" y="588"/>
                  </a:lnTo>
                  <a:lnTo>
                    <a:pt x="1003" y="584"/>
                  </a:lnTo>
                  <a:lnTo>
                    <a:pt x="1012" y="575"/>
                  </a:lnTo>
                  <a:lnTo>
                    <a:pt x="1012" y="571"/>
                  </a:lnTo>
                  <a:lnTo>
                    <a:pt x="1016" y="567"/>
                  </a:lnTo>
                  <a:lnTo>
                    <a:pt x="1020" y="563"/>
                  </a:lnTo>
                  <a:lnTo>
                    <a:pt x="1033" y="550"/>
                  </a:lnTo>
                  <a:lnTo>
                    <a:pt x="1046" y="537"/>
                  </a:lnTo>
                  <a:lnTo>
                    <a:pt x="1050" y="533"/>
                  </a:lnTo>
                  <a:lnTo>
                    <a:pt x="1054" y="529"/>
                  </a:lnTo>
                  <a:lnTo>
                    <a:pt x="1058" y="525"/>
                  </a:lnTo>
                  <a:lnTo>
                    <a:pt x="1063" y="520"/>
                  </a:lnTo>
                  <a:lnTo>
                    <a:pt x="1084" y="512"/>
                  </a:lnTo>
                  <a:lnTo>
                    <a:pt x="1092" y="504"/>
                  </a:lnTo>
                  <a:lnTo>
                    <a:pt x="1097" y="504"/>
                  </a:lnTo>
                  <a:lnTo>
                    <a:pt x="1101" y="499"/>
                  </a:lnTo>
                  <a:lnTo>
                    <a:pt x="1109" y="499"/>
                  </a:lnTo>
                  <a:lnTo>
                    <a:pt x="1114" y="495"/>
                  </a:lnTo>
                  <a:lnTo>
                    <a:pt x="1135" y="491"/>
                  </a:lnTo>
                  <a:lnTo>
                    <a:pt x="1143" y="491"/>
                  </a:lnTo>
                  <a:lnTo>
                    <a:pt x="1152" y="487"/>
                  </a:lnTo>
                  <a:lnTo>
                    <a:pt x="1156" y="482"/>
                  </a:lnTo>
                  <a:lnTo>
                    <a:pt x="1160" y="482"/>
                  </a:lnTo>
                  <a:lnTo>
                    <a:pt x="1164" y="478"/>
                  </a:lnTo>
                  <a:lnTo>
                    <a:pt x="1169" y="474"/>
                  </a:lnTo>
                  <a:lnTo>
                    <a:pt x="1173" y="470"/>
                  </a:lnTo>
                  <a:lnTo>
                    <a:pt x="1177" y="465"/>
                  </a:lnTo>
                  <a:lnTo>
                    <a:pt x="1185" y="457"/>
                  </a:lnTo>
                  <a:lnTo>
                    <a:pt x="1194" y="448"/>
                  </a:lnTo>
                  <a:lnTo>
                    <a:pt x="1198" y="444"/>
                  </a:lnTo>
                  <a:lnTo>
                    <a:pt x="1207" y="436"/>
                  </a:lnTo>
                  <a:lnTo>
                    <a:pt x="1211" y="432"/>
                  </a:lnTo>
                  <a:lnTo>
                    <a:pt x="1211" y="427"/>
                  </a:lnTo>
                  <a:lnTo>
                    <a:pt x="1215" y="423"/>
                  </a:lnTo>
                  <a:lnTo>
                    <a:pt x="1219" y="419"/>
                  </a:lnTo>
                  <a:lnTo>
                    <a:pt x="1224" y="415"/>
                  </a:lnTo>
                  <a:lnTo>
                    <a:pt x="1232" y="410"/>
                  </a:lnTo>
                  <a:lnTo>
                    <a:pt x="1241" y="406"/>
                  </a:lnTo>
                  <a:lnTo>
                    <a:pt x="1245" y="402"/>
                  </a:lnTo>
                  <a:lnTo>
                    <a:pt x="1253" y="398"/>
                  </a:lnTo>
                  <a:lnTo>
                    <a:pt x="1266" y="393"/>
                  </a:lnTo>
                  <a:lnTo>
                    <a:pt x="1270" y="393"/>
                  </a:lnTo>
                  <a:lnTo>
                    <a:pt x="1274" y="389"/>
                  </a:lnTo>
                  <a:lnTo>
                    <a:pt x="1287" y="381"/>
                  </a:lnTo>
                  <a:lnTo>
                    <a:pt x="1291" y="381"/>
                  </a:lnTo>
                  <a:lnTo>
                    <a:pt x="1296" y="376"/>
                  </a:lnTo>
                  <a:lnTo>
                    <a:pt x="1300" y="376"/>
                  </a:lnTo>
                  <a:lnTo>
                    <a:pt x="1304" y="376"/>
                  </a:lnTo>
                  <a:lnTo>
                    <a:pt x="1308" y="381"/>
                  </a:lnTo>
                  <a:lnTo>
                    <a:pt x="1312" y="381"/>
                  </a:lnTo>
                  <a:lnTo>
                    <a:pt x="1317" y="381"/>
                  </a:lnTo>
                  <a:lnTo>
                    <a:pt x="1321" y="385"/>
                  </a:lnTo>
                  <a:lnTo>
                    <a:pt x="1325" y="393"/>
                  </a:lnTo>
                  <a:lnTo>
                    <a:pt x="1329" y="398"/>
                  </a:lnTo>
                  <a:lnTo>
                    <a:pt x="1334" y="402"/>
                  </a:lnTo>
                  <a:lnTo>
                    <a:pt x="1346" y="419"/>
                  </a:lnTo>
                  <a:lnTo>
                    <a:pt x="1351" y="432"/>
                  </a:lnTo>
                  <a:lnTo>
                    <a:pt x="1355" y="436"/>
                  </a:lnTo>
                  <a:lnTo>
                    <a:pt x="1359" y="444"/>
                  </a:lnTo>
                  <a:lnTo>
                    <a:pt x="1363" y="448"/>
                  </a:lnTo>
                  <a:lnTo>
                    <a:pt x="1368" y="457"/>
                  </a:lnTo>
                  <a:lnTo>
                    <a:pt x="1372" y="474"/>
                  </a:lnTo>
                  <a:lnTo>
                    <a:pt x="1389" y="516"/>
                  </a:lnTo>
                  <a:lnTo>
                    <a:pt x="1393" y="529"/>
                  </a:lnTo>
                  <a:lnTo>
                    <a:pt x="1397" y="533"/>
                  </a:lnTo>
                  <a:lnTo>
                    <a:pt x="1397" y="537"/>
                  </a:lnTo>
                  <a:lnTo>
                    <a:pt x="1401" y="542"/>
                  </a:lnTo>
                  <a:lnTo>
                    <a:pt x="1406" y="546"/>
                  </a:lnTo>
                  <a:lnTo>
                    <a:pt x="1410" y="550"/>
                  </a:lnTo>
                  <a:lnTo>
                    <a:pt x="1414" y="554"/>
                  </a:lnTo>
                  <a:lnTo>
                    <a:pt x="1418" y="554"/>
                  </a:lnTo>
                  <a:lnTo>
                    <a:pt x="1423" y="554"/>
                  </a:lnTo>
                  <a:lnTo>
                    <a:pt x="1427" y="554"/>
                  </a:lnTo>
                  <a:lnTo>
                    <a:pt x="1435" y="554"/>
                  </a:lnTo>
                  <a:lnTo>
                    <a:pt x="1439" y="554"/>
                  </a:lnTo>
                  <a:lnTo>
                    <a:pt x="1444" y="554"/>
                  </a:lnTo>
                  <a:lnTo>
                    <a:pt x="1448" y="554"/>
                  </a:lnTo>
                  <a:lnTo>
                    <a:pt x="1452" y="554"/>
                  </a:lnTo>
                  <a:lnTo>
                    <a:pt x="1461" y="554"/>
                  </a:lnTo>
                  <a:lnTo>
                    <a:pt x="1469" y="550"/>
                  </a:lnTo>
                  <a:lnTo>
                    <a:pt x="1482" y="546"/>
                  </a:lnTo>
                  <a:lnTo>
                    <a:pt x="1495" y="542"/>
                  </a:lnTo>
                  <a:lnTo>
                    <a:pt x="1503" y="542"/>
                  </a:lnTo>
                  <a:lnTo>
                    <a:pt x="1507" y="537"/>
                  </a:lnTo>
                  <a:lnTo>
                    <a:pt x="1520" y="537"/>
                  </a:lnTo>
                  <a:lnTo>
                    <a:pt x="1524" y="537"/>
                  </a:lnTo>
                  <a:lnTo>
                    <a:pt x="1533" y="533"/>
                  </a:lnTo>
                  <a:lnTo>
                    <a:pt x="1554" y="529"/>
                  </a:lnTo>
                  <a:lnTo>
                    <a:pt x="1626" y="512"/>
                  </a:lnTo>
                  <a:lnTo>
                    <a:pt x="1672" y="499"/>
                  </a:lnTo>
                  <a:lnTo>
                    <a:pt x="1837" y="457"/>
                  </a:lnTo>
                  <a:lnTo>
                    <a:pt x="1943" y="427"/>
                  </a:lnTo>
                  <a:lnTo>
                    <a:pt x="1986" y="419"/>
                  </a:lnTo>
                  <a:lnTo>
                    <a:pt x="2015" y="410"/>
                  </a:lnTo>
                  <a:lnTo>
                    <a:pt x="2032" y="406"/>
                  </a:lnTo>
                  <a:lnTo>
                    <a:pt x="2045" y="402"/>
                  </a:lnTo>
                  <a:lnTo>
                    <a:pt x="2053" y="398"/>
                  </a:lnTo>
                  <a:lnTo>
                    <a:pt x="2062" y="393"/>
                  </a:lnTo>
                  <a:lnTo>
                    <a:pt x="2070" y="389"/>
                  </a:lnTo>
                  <a:lnTo>
                    <a:pt x="2075" y="389"/>
                  </a:lnTo>
                  <a:lnTo>
                    <a:pt x="2079" y="385"/>
                  </a:lnTo>
                  <a:lnTo>
                    <a:pt x="2079" y="381"/>
                  </a:lnTo>
                  <a:lnTo>
                    <a:pt x="2083" y="381"/>
                  </a:lnTo>
                  <a:lnTo>
                    <a:pt x="2083" y="376"/>
                  </a:lnTo>
                  <a:lnTo>
                    <a:pt x="2087" y="372"/>
                  </a:lnTo>
                  <a:lnTo>
                    <a:pt x="2087" y="368"/>
                  </a:lnTo>
                  <a:lnTo>
                    <a:pt x="2087" y="364"/>
                  </a:lnTo>
                  <a:lnTo>
                    <a:pt x="2087" y="360"/>
                  </a:lnTo>
                  <a:lnTo>
                    <a:pt x="2083" y="355"/>
                  </a:lnTo>
                  <a:lnTo>
                    <a:pt x="2079" y="330"/>
                  </a:lnTo>
                  <a:lnTo>
                    <a:pt x="2079" y="321"/>
                  </a:lnTo>
                  <a:lnTo>
                    <a:pt x="2079" y="317"/>
                  </a:lnTo>
                  <a:lnTo>
                    <a:pt x="2079" y="313"/>
                  </a:lnTo>
                  <a:lnTo>
                    <a:pt x="2079" y="309"/>
                  </a:lnTo>
                  <a:lnTo>
                    <a:pt x="2083" y="305"/>
                  </a:lnTo>
                  <a:lnTo>
                    <a:pt x="2087" y="300"/>
                  </a:lnTo>
                  <a:lnTo>
                    <a:pt x="2096" y="300"/>
                  </a:lnTo>
                  <a:lnTo>
                    <a:pt x="2108" y="300"/>
                  </a:lnTo>
                  <a:lnTo>
                    <a:pt x="2113" y="300"/>
                  </a:lnTo>
                  <a:lnTo>
                    <a:pt x="2117" y="300"/>
                  </a:lnTo>
                  <a:lnTo>
                    <a:pt x="2117" y="296"/>
                  </a:lnTo>
                  <a:lnTo>
                    <a:pt x="2121" y="292"/>
                  </a:lnTo>
                  <a:lnTo>
                    <a:pt x="2125" y="288"/>
                  </a:lnTo>
                  <a:lnTo>
                    <a:pt x="2125" y="283"/>
                  </a:lnTo>
                  <a:lnTo>
                    <a:pt x="2125" y="279"/>
                  </a:lnTo>
                  <a:lnTo>
                    <a:pt x="2125" y="271"/>
                  </a:lnTo>
                  <a:lnTo>
                    <a:pt x="2125" y="262"/>
                  </a:lnTo>
                  <a:lnTo>
                    <a:pt x="2130" y="241"/>
                  </a:lnTo>
                  <a:lnTo>
                    <a:pt x="2130" y="233"/>
                  </a:lnTo>
                  <a:lnTo>
                    <a:pt x="2130" y="228"/>
                  </a:lnTo>
                  <a:lnTo>
                    <a:pt x="2134" y="220"/>
                  </a:lnTo>
                  <a:lnTo>
                    <a:pt x="2134" y="211"/>
                  </a:lnTo>
                  <a:lnTo>
                    <a:pt x="2138" y="207"/>
                  </a:lnTo>
                  <a:lnTo>
                    <a:pt x="2138" y="203"/>
                  </a:lnTo>
                  <a:lnTo>
                    <a:pt x="2142" y="203"/>
                  </a:lnTo>
                  <a:lnTo>
                    <a:pt x="2146" y="199"/>
                  </a:lnTo>
                  <a:lnTo>
                    <a:pt x="2151" y="194"/>
                  </a:lnTo>
                  <a:lnTo>
                    <a:pt x="2155" y="194"/>
                  </a:lnTo>
                  <a:lnTo>
                    <a:pt x="2163" y="190"/>
                  </a:lnTo>
                  <a:lnTo>
                    <a:pt x="2168" y="190"/>
                  </a:lnTo>
                  <a:lnTo>
                    <a:pt x="2185" y="186"/>
                  </a:lnTo>
                  <a:lnTo>
                    <a:pt x="2189" y="182"/>
                  </a:lnTo>
                  <a:lnTo>
                    <a:pt x="2193" y="182"/>
                  </a:lnTo>
                  <a:lnTo>
                    <a:pt x="2202" y="177"/>
                  </a:lnTo>
                  <a:lnTo>
                    <a:pt x="2206" y="173"/>
                  </a:lnTo>
                  <a:lnTo>
                    <a:pt x="2210" y="173"/>
                  </a:lnTo>
                  <a:lnTo>
                    <a:pt x="2210" y="169"/>
                  </a:lnTo>
                  <a:lnTo>
                    <a:pt x="2214" y="169"/>
                  </a:lnTo>
                  <a:lnTo>
                    <a:pt x="2214" y="161"/>
                  </a:lnTo>
                  <a:lnTo>
                    <a:pt x="2214" y="156"/>
                  </a:lnTo>
                  <a:lnTo>
                    <a:pt x="2218" y="152"/>
                  </a:lnTo>
                  <a:lnTo>
                    <a:pt x="2218" y="144"/>
                  </a:lnTo>
                  <a:lnTo>
                    <a:pt x="2218" y="139"/>
                  </a:lnTo>
                  <a:lnTo>
                    <a:pt x="2223" y="135"/>
                  </a:lnTo>
                  <a:lnTo>
                    <a:pt x="2227" y="131"/>
                  </a:lnTo>
                  <a:lnTo>
                    <a:pt x="2231" y="127"/>
                  </a:lnTo>
                  <a:lnTo>
                    <a:pt x="2240" y="122"/>
                  </a:lnTo>
                  <a:lnTo>
                    <a:pt x="2244" y="118"/>
                  </a:lnTo>
                  <a:lnTo>
                    <a:pt x="2248" y="114"/>
                  </a:lnTo>
                  <a:lnTo>
                    <a:pt x="2261" y="110"/>
                  </a:lnTo>
                  <a:lnTo>
                    <a:pt x="2269" y="106"/>
                  </a:lnTo>
                  <a:lnTo>
                    <a:pt x="2286" y="97"/>
                  </a:lnTo>
                  <a:lnTo>
                    <a:pt x="2295" y="93"/>
                  </a:lnTo>
                  <a:lnTo>
                    <a:pt x="2299" y="89"/>
                  </a:lnTo>
                  <a:lnTo>
                    <a:pt x="2307" y="84"/>
                  </a:lnTo>
                  <a:lnTo>
                    <a:pt x="2312" y="84"/>
                  </a:lnTo>
                  <a:lnTo>
                    <a:pt x="2316" y="80"/>
                  </a:lnTo>
                  <a:lnTo>
                    <a:pt x="2320" y="76"/>
                  </a:lnTo>
                  <a:lnTo>
                    <a:pt x="2320" y="72"/>
                  </a:lnTo>
                  <a:lnTo>
                    <a:pt x="2324" y="67"/>
                  </a:lnTo>
                  <a:lnTo>
                    <a:pt x="2329" y="59"/>
                  </a:lnTo>
                  <a:lnTo>
                    <a:pt x="2329" y="55"/>
                  </a:lnTo>
                  <a:lnTo>
                    <a:pt x="2324" y="46"/>
                  </a:lnTo>
                  <a:lnTo>
                    <a:pt x="2324" y="25"/>
                  </a:lnTo>
                  <a:lnTo>
                    <a:pt x="2324" y="17"/>
                  </a:lnTo>
                  <a:lnTo>
                    <a:pt x="2324" y="12"/>
                  </a:lnTo>
                  <a:lnTo>
                    <a:pt x="2324" y="4"/>
                  </a:lnTo>
                  <a:lnTo>
                    <a:pt x="2324" y="0"/>
                  </a:lnTo>
                  <a:lnTo>
                    <a:pt x="2329" y="0"/>
                  </a:lnTo>
                  <a:lnTo>
                    <a:pt x="2333" y="0"/>
                  </a:lnTo>
                  <a:lnTo>
                    <a:pt x="2333" y="8"/>
                  </a:lnTo>
                  <a:lnTo>
                    <a:pt x="2341" y="21"/>
                  </a:lnTo>
                  <a:lnTo>
                    <a:pt x="2350" y="29"/>
                  </a:lnTo>
                  <a:lnTo>
                    <a:pt x="2358" y="46"/>
                  </a:lnTo>
                  <a:lnTo>
                    <a:pt x="2367" y="63"/>
                  </a:lnTo>
                  <a:lnTo>
                    <a:pt x="2371" y="72"/>
                  </a:lnTo>
                  <a:lnTo>
                    <a:pt x="2375" y="76"/>
                  </a:lnTo>
                  <a:lnTo>
                    <a:pt x="2375" y="80"/>
                  </a:lnTo>
                  <a:lnTo>
                    <a:pt x="2375" y="84"/>
                  </a:lnTo>
                  <a:lnTo>
                    <a:pt x="2375" y="89"/>
                  </a:lnTo>
                  <a:lnTo>
                    <a:pt x="2375" y="93"/>
                  </a:lnTo>
                  <a:lnTo>
                    <a:pt x="2375" y="97"/>
                  </a:lnTo>
                  <a:lnTo>
                    <a:pt x="2379" y="101"/>
                  </a:lnTo>
                  <a:lnTo>
                    <a:pt x="2384" y="110"/>
                  </a:lnTo>
                  <a:lnTo>
                    <a:pt x="2388" y="122"/>
                  </a:lnTo>
                  <a:lnTo>
                    <a:pt x="2392" y="127"/>
                  </a:lnTo>
                  <a:lnTo>
                    <a:pt x="2396" y="135"/>
                  </a:lnTo>
                  <a:lnTo>
                    <a:pt x="2409" y="156"/>
                  </a:lnTo>
                  <a:lnTo>
                    <a:pt x="2417" y="169"/>
                  </a:lnTo>
                  <a:lnTo>
                    <a:pt x="2426" y="177"/>
                  </a:lnTo>
                  <a:lnTo>
                    <a:pt x="2430" y="186"/>
                  </a:lnTo>
                  <a:lnTo>
                    <a:pt x="2430" y="194"/>
                  </a:lnTo>
                  <a:lnTo>
                    <a:pt x="2434" y="199"/>
                  </a:lnTo>
                  <a:lnTo>
                    <a:pt x="2434" y="203"/>
                  </a:lnTo>
                  <a:lnTo>
                    <a:pt x="2434" y="207"/>
                  </a:lnTo>
                  <a:lnTo>
                    <a:pt x="2439" y="211"/>
                  </a:lnTo>
                  <a:lnTo>
                    <a:pt x="2439" y="216"/>
                  </a:lnTo>
                  <a:lnTo>
                    <a:pt x="2439" y="224"/>
                  </a:lnTo>
                  <a:lnTo>
                    <a:pt x="2439" y="233"/>
                  </a:lnTo>
                  <a:lnTo>
                    <a:pt x="2439" y="237"/>
                  </a:lnTo>
                  <a:lnTo>
                    <a:pt x="2439" y="241"/>
                  </a:lnTo>
                  <a:lnTo>
                    <a:pt x="2434" y="245"/>
                  </a:lnTo>
                  <a:lnTo>
                    <a:pt x="2434" y="249"/>
                  </a:lnTo>
                  <a:lnTo>
                    <a:pt x="2430" y="254"/>
                  </a:lnTo>
                  <a:lnTo>
                    <a:pt x="2426" y="262"/>
                  </a:lnTo>
                  <a:lnTo>
                    <a:pt x="2417" y="271"/>
                  </a:lnTo>
                  <a:lnTo>
                    <a:pt x="2417" y="275"/>
                  </a:lnTo>
                  <a:lnTo>
                    <a:pt x="2413" y="279"/>
                  </a:lnTo>
                  <a:lnTo>
                    <a:pt x="2413" y="283"/>
                  </a:lnTo>
                  <a:lnTo>
                    <a:pt x="2413" y="288"/>
                  </a:lnTo>
                  <a:lnTo>
                    <a:pt x="2413" y="292"/>
                  </a:lnTo>
                  <a:lnTo>
                    <a:pt x="2417" y="300"/>
                  </a:lnTo>
                  <a:lnTo>
                    <a:pt x="2422" y="317"/>
                  </a:lnTo>
                  <a:lnTo>
                    <a:pt x="2426" y="334"/>
                  </a:lnTo>
                  <a:lnTo>
                    <a:pt x="2430" y="343"/>
                  </a:lnTo>
                  <a:lnTo>
                    <a:pt x="2434" y="351"/>
                  </a:lnTo>
                  <a:lnTo>
                    <a:pt x="2434" y="364"/>
                  </a:lnTo>
                  <a:lnTo>
                    <a:pt x="2439" y="372"/>
                  </a:lnTo>
                  <a:lnTo>
                    <a:pt x="2439" y="385"/>
                  </a:lnTo>
                  <a:lnTo>
                    <a:pt x="2443" y="402"/>
                  </a:lnTo>
                  <a:lnTo>
                    <a:pt x="2443" y="406"/>
                  </a:lnTo>
                  <a:lnTo>
                    <a:pt x="2447" y="415"/>
                  </a:lnTo>
                  <a:lnTo>
                    <a:pt x="2447" y="432"/>
                  </a:lnTo>
                  <a:lnTo>
                    <a:pt x="2447" y="436"/>
                  </a:lnTo>
                  <a:lnTo>
                    <a:pt x="2447" y="440"/>
                  </a:lnTo>
                  <a:lnTo>
                    <a:pt x="2447" y="444"/>
                  </a:lnTo>
                  <a:lnTo>
                    <a:pt x="2447" y="448"/>
                  </a:lnTo>
                  <a:lnTo>
                    <a:pt x="2447" y="457"/>
                  </a:lnTo>
                  <a:lnTo>
                    <a:pt x="2447" y="465"/>
                  </a:lnTo>
                  <a:lnTo>
                    <a:pt x="2443" y="470"/>
                  </a:lnTo>
                  <a:lnTo>
                    <a:pt x="2443" y="474"/>
                  </a:lnTo>
                  <a:lnTo>
                    <a:pt x="2434" y="482"/>
                  </a:lnTo>
                  <a:lnTo>
                    <a:pt x="2430" y="487"/>
                  </a:lnTo>
                  <a:lnTo>
                    <a:pt x="2430" y="491"/>
                  </a:lnTo>
                  <a:lnTo>
                    <a:pt x="2426" y="499"/>
                  </a:lnTo>
                  <a:lnTo>
                    <a:pt x="2417" y="512"/>
                  </a:lnTo>
                  <a:lnTo>
                    <a:pt x="2413" y="520"/>
                  </a:lnTo>
                  <a:lnTo>
                    <a:pt x="2413" y="525"/>
                  </a:lnTo>
                  <a:lnTo>
                    <a:pt x="2409" y="533"/>
                  </a:lnTo>
                  <a:lnTo>
                    <a:pt x="2409" y="542"/>
                  </a:lnTo>
                  <a:lnTo>
                    <a:pt x="2409" y="546"/>
                  </a:lnTo>
                  <a:lnTo>
                    <a:pt x="2409" y="550"/>
                  </a:lnTo>
                  <a:lnTo>
                    <a:pt x="2405" y="554"/>
                  </a:lnTo>
                  <a:lnTo>
                    <a:pt x="2400" y="559"/>
                  </a:lnTo>
                  <a:lnTo>
                    <a:pt x="2392" y="567"/>
                  </a:lnTo>
                  <a:lnTo>
                    <a:pt x="2388" y="575"/>
                  </a:lnTo>
                  <a:lnTo>
                    <a:pt x="2388" y="580"/>
                  </a:lnTo>
                  <a:lnTo>
                    <a:pt x="2388" y="584"/>
                  </a:lnTo>
                  <a:lnTo>
                    <a:pt x="2388" y="588"/>
                  </a:lnTo>
                  <a:lnTo>
                    <a:pt x="2388" y="592"/>
                  </a:lnTo>
                  <a:lnTo>
                    <a:pt x="2388" y="597"/>
                  </a:lnTo>
                  <a:lnTo>
                    <a:pt x="2392" y="601"/>
                  </a:lnTo>
                  <a:lnTo>
                    <a:pt x="2396" y="609"/>
                  </a:lnTo>
                  <a:lnTo>
                    <a:pt x="2400" y="614"/>
                  </a:lnTo>
                  <a:lnTo>
                    <a:pt x="2405" y="622"/>
                  </a:lnTo>
                  <a:lnTo>
                    <a:pt x="2405" y="626"/>
                  </a:lnTo>
                  <a:lnTo>
                    <a:pt x="2409" y="631"/>
                  </a:lnTo>
                  <a:lnTo>
                    <a:pt x="2409" y="643"/>
                  </a:lnTo>
                  <a:lnTo>
                    <a:pt x="2413" y="652"/>
                  </a:lnTo>
                  <a:lnTo>
                    <a:pt x="2413" y="656"/>
                  </a:lnTo>
                  <a:lnTo>
                    <a:pt x="2417" y="664"/>
                  </a:lnTo>
                  <a:lnTo>
                    <a:pt x="2417" y="669"/>
                  </a:lnTo>
                  <a:lnTo>
                    <a:pt x="2422" y="677"/>
                  </a:lnTo>
                  <a:lnTo>
                    <a:pt x="2426" y="690"/>
                  </a:lnTo>
                  <a:lnTo>
                    <a:pt x="2426" y="694"/>
                  </a:lnTo>
                  <a:lnTo>
                    <a:pt x="2430" y="702"/>
                  </a:lnTo>
                  <a:lnTo>
                    <a:pt x="2434" y="711"/>
                  </a:lnTo>
                  <a:lnTo>
                    <a:pt x="2434" y="715"/>
                  </a:lnTo>
                  <a:lnTo>
                    <a:pt x="2434" y="719"/>
                  </a:lnTo>
                  <a:lnTo>
                    <a:pt x="2434" y="724"/>
                  </a:lnTo>
                  <a:lnTo>
                    <a:pt x="2439" y="736"/>
                  </a:lnTo>
                  <a:lnTo>
                    <a:pt x="2439" y="745"/>
                  </a:lnTo>
                  <a:lnTo>
                    <a:pt x="2439" y="749"/>
                  </a:lnTo>
                  <a:lnTo>
                    <a:pt x="2439" y="753"/>
                  </a:lnTo>
                  <a:lnTo>
                    <a:pt x="2447" y="766"/>
                  </a:lnTo>
                  <a:lnTo>
                    <a:pt x="2447" y="770"/>
                  </a:lnTo>
                  <a:lnTo>
                    <a:pt x="2447" y="774"/>
                  </a:lnTo>
                  <a:lnTo>
                    <a:pt x="2447" y="779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796"/>
                  </a:lnTo>
                  <a:lnTo>
                    <a:pt x="2447" y="800"/>
                  </a:lnTo>
                  <a:lnTo>
                    <a:pt x="2447" y="804"/>
                  </a:lnTo>
                  <a:lnTo>
                    <a:pt x="2443" y="804"/>
                  </a:lnTo>
                  <a:lnTo>
                    <a:pt x="2443" y="808"/>
                  </a:lnTo>
                  <a:lnTo>
                    <a:pt x="2439" y="817"/>
                  </a:lnTo>
                  <a:lnTo>
                    <a:pt x="2434" y="821"/>
                  </a:lnTo>
                  <a:lnTo>
                    <a:pt x="2434" y="825"/>
                  </a:lnTo>
                  <a:lnTo>
                    <a:pt x="2430" y="829"/>
                  </a:lnTo>
                  <a:lnTo>
                    <a:pt x="2426" y="834"/>
                  </a:lnTo>
                  <a:lnTo>
                    <a:pt x="2422" y="838"/>
                  </a:lnTo>
                  <a:lnTo>
                    <a:pt x="2417" y="838"/>
                  </a:lnTo>
                  <a:lnTo>
                    <a:pt x="2413" y="842"/>
                  </a:lnTo>
                  <a:lnTo>
                    <a:pt x="2405" y="842"/>
                  </a:lnTo>
                  <a:lnTo>
                    <a:pt x="2400" y="842"/>
                  </a:lnTo>
                  <a:lnTo>
                    <a:pt x="2396" y="842"/>
                  </a:lnTo>
                  <a:lnTo>
                    <a:pt x="2379" y="842"/>
                  </a:lnTo>
                  <a:lnTo>
                    <a:pt x="2371" y="842"/>
                  </a:lnTo>
                  <a:lnTo>
                    <a:pt x="2362" y="842"/>
                  </a:lnTo>
                  <a:lnTo>
                    <a:pt x="2358" y="846"/>
                  </a:lnTo>
                  <a:lnTo>
                    <a:pt x="2358" y="851"/>
                  </a:lnTo>
                  <a:lnTo>
                    <a:pt x="2354" y="851"/>
                  </a:lnTo>
                  <a:lnTo>
                    <a:pt x="2354" y="855"/>
                  </a:lnTo>
                  <a:lnTo>
                    <a:pt x="2354" y="859"/>
                  </a:lnTo>
                  <a:lnTo>
                    <a:pt x="2350" y="863"/>
                  </a:lnTo>
                  <a:lnTo>
                    <a:pt x="2350" y="868"/>
                  </a:lnTo>
                  <a:lnTo>
                    <a:pt x="2354" y="872"/>
                  </a:lnTo>
                  <a:lnTo>
                    <a:pt x="2354" y="876"/>
                  </a:lnTo>
                  <a:lnTo>
                    <a:pt x="2354" y="880"/>
                  </a:lnTo>
                  <a:lnTo>
                    <a:pt x="2358" y="885"/>
                  </a:lnTo>
                  <a:lnTo>
                    <a:pt x="2362" y="885"/>
                  </a:lnTo>
                  <a:lnTo>
                    <a:pt x="2375" y="893"/>
                  </a:lnTo>
                  <a:lnTo>
                    <a:pt x="2379" y="897"/>
                  </a:lnTo>
                  <a:lnTo>
                    <a:pt x="2384" y="901"/>
                  </a:lnTo>
                  <a:lnTo>
                    <a:pt x="2392" y="910"/>
                  </a:lnTo>
                  <a:lnTo>
                    <a:pt x="2396" y="914"/>
                  </a:lnTo>
                  <a:lnTo>
                    <a:pt x="2400" y="918"/>
                  </a:lnTo>
                  <a:lnTo>
                    <a:pt x="2405" y="927"/>
                  </a:lnTo>
                  <a:lnTo>
                    <a:pt x="2409" y="931"/>
                  </a:lnTo>
                  <a:lnTo>
                    <a:pt x="2409" y="935"/>
                  </a:lnTo>
                  <a:lnTo>
                    <a:pt x="2413" y="940"/>
                  </a:lnTo>
                  <a:lnTo>
                    <a:pt x="2413" y="948"/>
                  </a:lnTo>
                  <a:lnTo>
                    <a:pt x="2413" y="952"/>
                  </a:lnTo>
                  <a:lnTo>
                    <a:pt x="2413" y="961"/>
                  </a:lnTo>
                  <a:lnTo>
                    <a:pt x="2413" y="965"/>
                  </a:lnTo>
                  <a:lnTo>
                    <a:pt x="2413" y="969"/>
                  </a:lnTo>
                  <a:lnTo>
                    <a:pt x="2413" y="978"/>
                  </a:lnTo>
                  <a:lnTo>
                    <a:pt x="2413" y="982"/>
                  </a:lnTo>
                  <a:lnTo>
                    <a:pt x="2413" y="986"/>
                  </a:lnTo>
                  <a:lnTo>
                    <a:pt x="2409" y="990"/>
                  </a:lnTo>
                  <a:lnTo>
                    <a:pt x="2409" y="995"/>
                  </a:lnTo>
                  <a:lnTo>
                    <a:pt x="2405" y="995"/>
                  </a:lnTo>
                  <a:lnTo>
                    <a:pt x="2400" y="999"/>
                  </a:lnTo>
                  <a:lnTo>
                    <a:pt x="2396" y="1003"/>
                  </a:lnTo>
                  <a:lnTo>
                    <a:pt x="2392" y="1003"/>
                  </a:lnTo>
                  <a:lnTo>
                    <a:pt x="2384" y="1003"/>
                  </a:lnTo>
                  <a:lnTo>
                    <a:pt x="2379" y="1003"/>
                  </a:lnTo>
                  <a:lnTo>
                    <a:pt x="2379" y="1007"/>
                  </a:lnTo>
                  <a:lnTo>
                    <a:pt x="2375" y="1007"/>
                  </a:lnTo>
                  <a:lnTo>
                    <a:pt x="2375" y="1012"/>
                  </a:lnTo>
                  <a:lnTo>
                    <a:pt x="2371" y="1012"/>
                  </a:lnTo>
                  <a:lnTo>
                    <a:pt x="2371" y="1016"/>
                  </a:lnTo>
                  <a:lnTo>
                    <a:pt x="2375" y="1020"/>
                  </a:lnTo>
                  <a:lnTo>
                    <a:pt x="2379" y="1024"/>
                  </a:lnTo>
                  <a:lnTo>
                    <a:pt x="2392" y="1037"/>
                  </a:lnTo>
                  <a:lnTo>
                    <a:pt x="2396" y="1041"/>
                  </a:lnTo>
                  <a:lnTo>
                    <a:pt x="2392" y="1041"/>
                  </a:lnTo>
                  <a:lnTo>
                    <a:pt x="2388" y="1041"/>
                  </a:lnTo>
                  <a:lnTo>
                    <a:pt x="2371" y="1037"/>
                  </a:lnTo>
                  <a:lnTo>
                    <a:pt x="2358" y="1037"/>
                  </a:lnTo>
                  <a:lnTo>
                    <a:pt x="2350" y="1033"/>
                  </a:lnTo>
                  <a:lnTo>
                    <a:pt x="2341" y="1033"/>
                  </a:lnTo>
                  <a:lnTo>
                    <a:pt x="2316" y="1024"/>
                  </a:lnTo>
                  <a:lnTo>
                    <a:pt x="2307" y="1024"/>
                  </a:lnTo>
                  <a:lnTo>
                    <a:pt x="2299" y="1024"/>
                  </a:lnTo>
                  <a:lnTo>
                    <a:pt x="2295" y="1024"/>
                  </a:lnTo>
                  <a:lnTo>
                    <a:pt x="2290" y="1024"/>
                  </a:lnTo>
                  <a:lnTo>
                    <a:pt x="2286" y="1024"/>
                  </a:lnTo>
                  <a:lnTo>
                    <a:pt x="2282" y="1024"/>
                  </a:lnTo>
                  <a:lnTo>
                    <a:pt x="2278" y="1028"/>
                  </a:lnTo>
                  <a:lnTo>
                    <a:pt x="2269" y="1033"/>
                  </a:lnTo>
                  <a:lnTo>
                    <a:pt x="2265" y="1033"/>
                  </a:lnTo>
                  <a:lnTo>
                    <a:pt x="2265" y="1037"/>
                  </a:lnTo>
                  <a:lnTo>
                    <a:pt x="2261" y="1041"/>
                  </a:lnTo>
                  <a:lnTo>
                    <a:pt x="2261" y="1045"/>
                  </a:lnTo>
                  <a:lnTo>
                    <a:pt x="2261" y="1050"/>
                  </a:lnTo>
                  <a:lnTo>
                    <a:pt x="2261" y="1054"/>
                  </a:lnTo>
                  <a:lnTo>
                    <a:pt x="2261" y="1058"/>
                  </a:lnTo>
                  <a:lnTo>
                    <a:pt x="2261" y="1067"/>
                  </a:lnTo>
                  <a:lnTo>
                    <a:pt x="2265" y="1075"/>
                  </a:lnTo>
                  <a:lnTo>
                    <a:pt x="2265" y="1084"/>
                  </a:lnTo>
                  <a:lnTo>
                    <a:pt x="2273" y="1113"/>
                  </a:lnTo>
                  <a:lnTo>
                    <a:pt x="2273" y="1122"/>
                  </a:lnTo>
                  <a:lnTo>
                    <a:pt x="2273" y="1126"/>
                  </a:lnTo>
                  <a:lnTo>
                    <a:pt x="2278" y="1134"/>
                  </a:lnTo>
                  <a:lnTo>
                    <a:pt x="2278" y="1139"/>
                  </a:lnTo>
                  <a:lnTo>
                    <a:pt x="2273" y="1147"/>
                  </a:lnTo>
                  <a:lnTo>
                    <a:pt x="2273" y="1151"/>
                  </a:lnTo>
                  <a:lnTo>
                    <a:pt x="2273" y="1155"/>
                  </a:lnTo>
                  <a:lnTo>
                    <a:pt x="2269" y="1160"/>
                  </a:lnTo>
                  <a:lnTo>
                    <a:pt x="2265" y="1164"/>
                  </a:lnTo>
                  <a:lnTo>
                    <a:pt x="2261" y="1168"/>
                  </a:lnTo>
                  <a:lnTo>
                    <a:pt x="2257" y="1172"/>
                  </a:lnTo>
                  <a:lnTo>
                    <a:pt x="2252" y="1177"/>
                  </a:lnTo>
                  <a:lnTo>
                    <a:pt x="2244" y="1181"/>
                  </a:lnTo>
                  <a:lnTo>
                    <a:pt x="2240" y="1189"/>
                  </a:lnTo>
                  <a:lnTo>
                    <a:pt x="2227" y="1198"/>
                  </a:lnTo>
                  <a:lnTo>
                    <a:pt x="2210" y="1206"/>
                  </a:lnTo>
                  <a:lnTo>
                    <a:pt x="2163" y="1240"/>
                  </a:lnTo>
                  <a:lnTo>
                    <a:pt x="2155" y="1244"/>
                  </a:lnTo>
                  <a:lnTo>
                    <a:pt x="2146" y="1249"/>
                  </a:lnTo>
                  <a:lnTo>
                    <a:pt x="2142" y="1253"/>
                  </a:lnTo>
                  <a:lnTo>
                    <a:pt x="2134" y="1257"/>
                  </a:lnTo>
                  <a:lnTo>
                    <a:pt x="2130" y="1257"/>
                  </a:lnTo>
                  <a:lnTo>
                    <a:pt x="2125" y="1261"/>
                  </a:lnTo>
                  <a:lnTo>
                    <a:pt x="2121" y="1261"/>
                  </a:lnTo>
                  <a:lnTo>
                    <a:pt x="2117" y="1261"/>
                  </a:lnTo>
                  <a:lnTo>
                    <a:pt x="2113" y="1257"/>
                  </a:lnTo>
                  <a:lnTo>
                    <a:pt x="2108" y="1253"/>
                  </a:lnTo>
                  <a:lnTo>
                    <a:pt x="2108" y="1249"/>
                  </a:lnTo>
                  <a:lnTo>
                    <a:pt x="2104" y="1244"/>
                  </a:lnTo>
                  <a:lnTo>
                    <a:pt x="2100" y="1236"/>
                  </a:lnTo>
                  <a:lnTo>
                    <a:pt x="2100" y="1232"/>
                  </a:lnTo>
                  <a:lnTo>
                    <a:pt x="2096" y="1215"/>
                  </a:lnTo>
                  <a:lnTo>
                    <a:pt x="2091" y="1206"/>
                  </a:lnTo>
                  <a:lnTo>
                    <a:pt x="2087" y="1202"/>
                  </a:lnTo>
                  <a:lnTo>
                    <a:pt x="2087" y="1198"/>
                  </a:lnTo>
                  <a:lnTo>
                    <a:pt x="2083" y="1194"/>
                  </a:lnTo>
                  <a:lnTo>
                    <a:pt x="2083" y="1189"/>
                  </a:lnTo>
                  <a:lnTo>
                    <a:pt x="2079" y="1189"/>
                  </a:lnTo>
                  <a:lnTo>
                    <a:pt x="2079" y="1185"/>
                  </a:lnTo>
                  <a:lnTo>
                    <a:pt x="2075" y="1185"/>
                  </a:lnTo>
                  <a:lnTo>
                    <a:pt x="2070" y="1185"/>
                  </a:lnTo>
                  <a:lnTo>
                    <a:pt x="2066" y="1185"/>
                  </a:lnTo>
                  <a:lnTo>
                    <a:pt x="2062" y="1185"/>
                  </a:lnTo>
                  <a:lnTo>
                    <a:pt x="2058" y="1189"/>
                  </a:lnTo>
                  <a:lnTo>
                    <a:pt x="2053" y="1189"/>
                  </a:lnTo>
                  <a:lnTo>
                    <a:pt x="2045" y="1198"/>
                  </a:lnTo>
                  <a:lnTo>
                    <a:pt x="2041" y="1202"/>
                  </a:lnTo>
                  <a:lnTo>
                    <a:pt x="2036" y="1202"/>
                  </a:lnTo>
                  <a:lnTo>
                    <a:pt x="2024" y="1206"/>
                  </a:lnTo>
                  <a:lnTo>
                    <a:pt x="2019" y="1211"/>
                  </a:lnTo>
                  <a:lnTo>
                    <a:pt x="2015" y="1215"/>
                  </a:lnTo>
                  <a:lnTo>
                    <a:pt x="2011" y="1215"/>
                  </a:lnTo>
                  <a:lnTo>
                    <a:pt x="2003" y="1223"/>
                  </a:lnTo>
                  <a:lnTo>
                    <a:pt x="1994" y="1227"/>
                  </a:lnTo>
                  <a:lnTo>
                    <a:pt x="1990" y="1232"/>
                  </a:lnTo>
                  <a:lnTo>
                    <a:pt x="1986" y="1240"/>
                  </a:lnTo>
                  <a:lnTo>
                    <a:pt x="1981" y="1244"/>
                  </a:lnTo>
                  <a:lnTo>
                    <a:pt x="1981" y="1249"/>
                  </a:lnTo>
                  <a:lnTo>
                    <a:pt x="1981" y="1253"/>
                  </a:lnTo>
                  <a:lnTo>
                    <a:pt x="1981" y="1257"/>
                  </a:lnTo>
                  <a:lnTo>
                    <a:pt x="1981" y="1261"/>
                  </a:lnTo>
                  <a:lnTo>
                    <a:pt x="1981" y="1270"/>
                  </a:lnTo>
                  <a:lnTo>
                    <a:pt x="1981" y="1274"/>
                  </a:lnTo>
                  <a:lnTo>
                    <a:pt x="1986" y="1283"/>
                  </a:lnTo>
                  <a:lnTo>
                    <a:pt x="1986" y="1291"/>
                  </a:lnTo>
                  <a:lnTo>
                    <a:pt x="1986" y="1295"/>
                  </a:lnTo>
                  <a:lnTo>
                    <a:pt x="1986" y="1304"/>
                  </a:lnTo>
                  <a:lnTo>
                    <a:pt x="1986" y="1308"/>
                  </a:lnTo>
                  <a:lnTo>
                    <a:pt x="1986" y="1312"/>
                  </a:lnTo>
                  <a:lnTo>
                    <a:pt x="1981" y="1316"/>
                  </a:lnTo>
                  <a:lnTo>
                    <a:pt x="1977" y="1321"/>
                  </a:lnTo>
                  <a:lnTo>
                    <a:pt x="1973" y="1325"/>
                  </a:lnTo>
                  <a:lnTo>
                    <a:pt x="1960" y="1333"/>
                  </a:lnTo>
                  <a:lnTo>
                    <a:pt x="1956" y="1333"/>
                  </a:lnTo>
                  <a:lnTo>
                    <a:pt x="1952" y="1338"/>
                  </a:lnTo>
                  <a:lnTo>
                    <a:pt x="1948" y="1342"/>
                  </a:lnTo>
                  <a:lnTo>
                    <a:pt x="1948" y="1346"/>
                  </a:lnTo>
                  <a:lnTo>
                    <a:pt x="1948" y="1350"/>
                  </a:lnTo>
                  <a:lnTo>
                    <a:pt x="1948" y="1367"/>
                  </a:lnTo>
                  <a:lnTo>
                    <a:pt x="1948" y="1371"/>
                  </a:lnTo>
                  <a:lnTo>
                    <a:pt x="1948" y="1380"/>
                  </a:lnTo>
                  <a:lnTo>
                    <a:pt x="1943" y="1397"/>
                  </a:lnTo>
                  <a:lnTo>
                    <a:pt x="1943" y="1418"/>
                  </a:lnTo>
                  <a:lnTo>
                    <a:pt x="1943" y="1426"/>
                  </a:lnTo>
                  <a:lnTo>
                    <a:pt x="1939" y="1435"/>
                  </a:lnTo>
                  <a:lnTo>
                    <a:pt x="1939" y="1439"/>
                  </a:lnTo>
                  <a:lnTo>
                    <a:pt x="1939" y="1443"/>
                  </a:lnTo>
                  <a:lnTo>
                    <a:pt x="1935" y="1448"/>
                  </a:lnTo>
                  <a:lnTo>
                    <a:pt x="1935" y="1456"/>
                  </a:lnTo>
                  <a:lnTo>
                    <a:pt x="1931" y="1460"/>
                  </a:lnTo>
                  <a:lnTo>
                    <a:pt x="1935" y="1465"/>
                  </a:lnTo>
                  <a:lnTo>
                    <a:pt x="1935" y="1469"/>
                  </a:lnTo>
                  <a:lnTo>
                    <a:pt x="1943" y="1477"/>
                  </a:lnTo>
                  <a:lnTo>
                    <a:pt x="1956" y="1490"/>
                  </a:lnTo>
                  <a:lnTo>
                    <a:pt x="1964" y="1494"/>
                  </a:lnTo>
                  <a:lnTo>
                    <a:pt x="1973" y="1507"/>
                  </a:lnTo>
                  <a:lnTo>
                    <a:pt x="1981" y="1511"/>
                  </a:lnTo>
                  <a:lnTo>
                    <a:pt x="1986" y="1515"/>
                  </a:lnTo>
                  <a:lnTo>
                    <a:pt x="1990" y="1520"/>
                  </a:lnTo>
                  <a:lnTo>
                    <a:pt x="1994" y="1520"/>
                  </a:lnTo>
                  <a:lnTo>
                    <a:pt x="1998" y="1520"/>
                  </a:lnTo>
                  <a:lnTo>
                    <a:pt x="2003" y="1520"/>
                  </a:lnTo>
                  <a:lnTo>
                    <a:pt x="2015" y="1524"/>
                  </a:lnTo>
                  <a:lnTo>
                    <a:pt x="2024" y="1524"/>
                  </a:lnTo>
                  <a:lnTo>
                    <a:pt x="2028" y="1528"/>
                  </a:lnTo>
                  <a:lnTo>
                    <a:pt x="2032" y="1528"/>
                  </a:lnTo>
                  <a:lnTo>
                    <a:pt x="2036" y="1528"/>
                  </a:lnTo>
                  <a:lnTo>
                    <a:pt x="2036" y="1532"/>
                  </a:lnTo>
                  <a:lnTo>
                    <a:pt x="2041" y="1537"/>
                  </a:lnTo>
                  <a:lnTo>
                    <a:pt x="2045" y="1541"/>
                  </a:lnTo>
                  <a:lnTo>
                    <a:pt x="2049" y="1545"/>
                  </a:lnTo>
                  <a:lnTo>
                    <a:pt x="2053" y="1545"/>
                  </a:lnTo>
                  <a:lnTo>
                    <a:pt x="2058" y="1545"/>
                  </a:lnTo>
                  <a:lnTo>
                    <a:pt x="2062" y="1549"/>
                  </a:lnTo>
                  <a:lnTo>
                    <a:pt x="2070" y="1549"/>
                  </a:lnTo>
                  <a:lnTo>
                    <a:pt x="2087" y="1553"/>
                  </a:lnTo>
                  <a:lnTo>
                    <a:pt x="2113" y="1558"/>
                  </a:lnTo>
                  <a:lnTo>
                    <a:pt x="2117" y="1562"/>
                  </a:lnTo>
                  <a:lnTo>
                    <a:pt x="2121" y="1562"/>
                  </a:lnTo>
                  <a:lnTo>
                    <a:pt x="2130" y="1562"/>
                  </a:lnTo>
                  <a:lnTo>
                    <a:pt x="2138" y="1562"/>
                  </a:lnTo>
                  <a:lnTo>
                    <a:pt x="2142" y="1562"/>
                  </a:lnTo>
                  <a:lnTo>
                    <a:pt x="2151" y="1558"/>
                  </a:lnTo>
                  <a:lnTo>
                    <a:pt x="2163" y="1558"/>
                  </a:lnTo>
                  <a:lnTo>
                    <a:pt x="2168" y="1558"/>
                  </a:lnTo>
                  <a:lnTo>
                    <a:pt x="2172" y="1553"/>
                  </a:lnTo>
                  <a:lnTo>
                    <a:pt x="2172" y="1558"/>
                  </a:lnTo>
                  <a:lnTo>
                    <a:pt x="2176" y="1558"/>
                  </a:lnTo>
                  <a:lnTo>
                    <a:pt x="2180" y="1558"/>
                  </a:lnTo>
                  <a:lnTo>
                    <a:pt x="2180" y="1562"/>
                  </a:lnTo>
                  <a:lnTo>
                    <a:pt x="2185" y="1575"/>
                  </a:lnTo>
                  <a:lnTo>
                    <a:pt x="2185" y="1583"/>
                  </a:lnTo>
                  <a:lnTo>
                    <a:pt x="2185" y="1587"/>
                  </a:lnTo>
                  <a:lnTo>
                    <a:pt x="2185" y="1600"/>
                  </a:lnTo>
                  <a:lnTo>
                    <a:pt x="2189" y="1634"/>
                  </a:lnTo>
                  <a:lnTo>
                    <a:pt x="2189" y="1642"/>
                  </a:lnTo>
                  <a:lnTo>
                    <a:pt x="2189" y="1651"/>
                  </a:lnTo>
                  <a:lnTo>
                    <a:pt x="2193" y="1659"/>
                  </a:lnTo>
                  <a:lnTo>
                    <a:pt x="2193" y="1664"/>
                  </a:lnTo>
                  <a:lnTo>
                    <a:pt x="2193" y="1668"/>
                  </a:lnTo>
                  <a:lnTo>
                    <a:pt x="2197" y="1685"/>
                  </a:lnTo>
                  <a:lnTo>
                    <a:pt x="2202" y="1693"/>
                  </a:lnTo>
                  <a:lnTo>
                    <a:pt x="2202" y="1702"/>
                  </a:lnTo>
                  <a:lnTo>
                    <a:pt x="2202" y="1706"/>
                  </a:lnTo>
                  <a:lnTo>
                    <a:pt x="2202" y="1710"/>
                  </a:lnTo>
                  <a:lnTo>
                    <a:pt x="2202" y="1714"/>
                  </a:lnTo>
                  <a:lnTo>
                    <a:pt x="2202" y="1719"/>
                  </a:lnTo>
                  <a:lnTo>
                    <a:pt x="2197" y="1719"/>
                  </a:lnTo>
                  <a:lnTo>
                    <a:pt x="2197" y="1723"/>
                  </a:lnTo>
                  <a:lnTo>
                    <a:pt x="2193" y="1727"/>
                  </a:lnTo>
                  <a:lnTo>
                    <a:pt x="2189" y="1727"/>
                  </a:lnTo>
                  <a:lnTo>
                    <a:pt x="2185" y="1731"/>
                  </a:lnTo>
                  <a:lnTo>
                    <a:pt x="2180" y="1736"/>
                  </a:lnTo>
                  <a:lnTo>
                    <a:pt x="2176" y="1736"/>
                  </a:lnTo>
                  <a:lnTo>
                    <a:pt x="2159" y="1744"/>
                  </a:lnTo>
                  <a:lnTo>
                    <a:pt x="2155" y="1748"/>
                  </a:lnTo>
                  <a:lnTo>
                    <a:pt x="2151" y="1752"/>
                  </a:lnTo>
                  <a:lnTo>
                    <a:pt x="2146" y="1752"/>
                  </a:lnTo>
                  <a:lnTo>
                    <a:pt x="2146" y="1757"/>
                  </a:lnTo>
                  <a:lnTo>
                    <a:pt x="2142" y="1761"/>
                  </a:lnTo>
                  <a:lnTo>
                    <a:pt x="2138" y="1769"/>
                  </a:lnTo>
                  <a:lnTo>
                    <a:pt x="2138" y="1774"/>
                  </a:lnTo>
                  <a:lnTo>
                    <a:pt x="2138" y="1778"/>
                  </a:lnTo>
                  <a:lnTo>
                    <a:pt x="2138" y="1782"/>
                  </a:lnTo>
                  <a:lnTo>
                    <a:pt x="2142" y="1791"/>
                  </a:lnTo>
                  <a:lnTo>
                    <a:pt x="2142" y="1799"/>
                  </a:lnTo>
                  <a:lnTo>
                    <a:pt x="2146" y="1803"/>
                  </a:lnTo>
                  <a:lnTo>
                    <a:pt x="2151" y="1807"/>
                  </a:lnTo>
                  <a:lnTo>
                    <a:pt x="2151" y="1816"/>
                  </a:lnTo>
                  <a:lnTo>
                    <a:pt x="2155" y="1820"/>
                  </a:lnTo>
                  <a:lnTo>
                    <a:pt x="2163" y="1829"/>
                  </a:lnTo>
                  <a:lnTo>
                    <a:pt x="2176" y="1846"/>
                  </a:lnTo>
                  <a:lnTo>
                    <a:pt x="2180" y="1854"/>
                  </a:lnTo>
                  <a:lnTo>
                    <a:pt x="2185" y="1858"/>
                  </a:lnTo>
                  <a:lnTo>
                    <a:pt x="2185" y="1863"/>
                  </a:lnTo>
                  <a:lnTo>
                    <a:pt x="2189" y="1871"/>
                  </a:lnTo>
                  <a:lnTo>
                    <a:pt x="2193" y="1879"/>
                  </a:lnTo>
                  <a:lnTo>
                    <a:pt x="2197" y="1888"/>
                  </a:lnTo>
                  <a:lnTo>
                    <a:pt x="2202" y="1896"/>
                  </a:lnTo>
                  <a:lnTo>
                    <a:pt x="2202" y="1901"/>
                  </a:lnTo>
                  <a:lnTo>
                    <a:pt x="2202" y="1905"/>
                  </a:lnTo>
                  <a:lnTo>
                    <a:pt x="2206" y="1909"/>
                  </a:lnTo>
                  <a:lnTo>
                    <a:pt x="2206" y="1913"/>
                  </a:lnTo>
                  <a:lnTo>
                    <a:pt x="2206" y="1918"/>
                  </a:lnTo>
                  <a:lnTo>
                    <a:pt x="2206" y="1926"/>
                  </a:lnTo>
                  <a:lnTo>
                    <a:pt x="2206" y="1930"/>
                  </a:lnTo>
                  <a:lnTo>
                    <a:pt x="2206" y="1939"/>
                  </a:lnTo>
                  <a:lnTo>
                    <a:pt x="2210" y="1943"/>
                  </a:lnTo>
                  <a:lnTo>
                    <a:pt x="2210" y="1951"/>
                  </a:lnTo>
                  <a:lnTo>
                    <a:pt x="2214" y="1956"/>
                  </a:lnTo>
                  <a:lnTo>
                    <a:pt x="2214" y="1964"/>
                  </a:lnTo>
                  <a:lnTo>
                    <a:pt x="2218" y="1968"/>
                  </a:lnTo>
                  <a:lnTo>
                    <a:pt x="2218" y="1973"/>
                  </a:lnTo>
                  <a:lnTo>
                    <a:pt x="2223" y="1981"/>
                  </a:lnTo>
                  <a:lnTo>
                    <a:pt x="2227" y="1985"/>
                  </a:lnTo>
                  <a:lnTo>
                    <a:pt x="2231" y="1990"/>
                  </a:lnTo>
                  <a:lnTo>
                    <a:pt x="2235" y="1998"/>
                  </a:lnTo>
                  <a:lnTo>
                    <a:pt x="2235" y="2002"/>
                  </a:lnTo>
                  <a:lnTo>
                    <a:pt x="2240" y="2006"/>
                  </a:lnTo>
                  <a:lnTo>
                    <a:pt x="2257" y="2023"/>
                  </a:lnTo>
                  <a:lnTo>
                    <a:pt x="2261" y="2028"/>
                  </a:lnTo>
                  <a:lnTo>
                    <a:pt x="2265" y="2032"/>
                  </a:lnTo>
                  <a:lnTo>
                    <a:pt x="2265" y="2036"/>
                  </a:lnTo>
                  <a:lnTo>
                    <a:pt x="2265" y="2040"/>
                  </a:lnTo>
                  <a:lnTo>
                    <a:pt x="2265" y="2045"/>
                  </a:lnTo>
                  <a:lnTo>
                    <a:pt x="2261" y="2049"/>
                  </a:lnTo>
                  <a:lnTo>
                    <a:pt x="2261" y="2053"/>
                  </a:lnTo>
                  <a:lnTo>
                    <a:pt x="2261" y="2057"/>
                  </a:lnTo>
                  <a:lnTo>
                    <a:pt x="2261" y="2066"/>
                  </a:lnTo>
                  <a:lnTo>
                    <a:pt x="2261" y="2070"/>
                  </a:lnTo>
                  <a:lnTo>
                    <a:pt x="2265" y="2078"/>
                  </a:lnTo>
                  <a:lnTo>
                    <a:pt x="2265" y="2087"/>
                  </a:lnTo>
                  <a:lnTo>
                    <a:pt x="2269" y="2108"/>
                  </a:lnTo>
                  <a:lnTo>
                    <a:pt x="2269" y="2121"/>
                  </a:lnTo>
                  <a:lnTo>
                    <a:pt x="2269" y="2125"/>
                  </a:lnTo>
                  <a:lnTo>
                    <a:pt x="2273" y="2138"/>
                  </a:lnTo>
                  <a:lnTo>
                    <a:pt x="2273" y="2142"/>
                  </a:lnTo>
                  <a:lnTo>
                    <a:pt x="2273" y="2155"/>
                  </a:lnTo>
                  <a:lnTo>
                    <a:pt x="2273" y="2172"/>
                  </a:lnTo>
                  <a:lnTo>
                    <a:pt x="2273" y="2180"/>
                  </a:lnTo>
                  <a:lnTo>
                    <a:pt x="2269" y="2218"/>
                  </a:lnTo>
                  <a:lnTo>
                    <a:pt x="2269" y="2227"/>
                  </a:lnTo>
                  <a:lnTo>
                    <a:pt x="2269" y="2239"/>
                  </a:lnTo>
                  <a:lnTo>
                    <a:pt x="2269" y="2248"/>
                  </a:lnTo>
                  <a:lnTo>
                    <a:pt x="2265" y="2256"/>
                  </a:lnTo>
                  <a:lnTo>
                    <a:pt x="2265" y="2265"/>
                  </a:lnTo>
                  <a:lnTo>
                    <a:pt x="2265" y="2269"/>
                  </a:lnTo>
                  <a:lnTo>
                    <a:pt x="2261" y="2282"/>
                  </a:lnTo>
                  <a:lnTo>
                    <a:pt x="2257" y="2290"/>
                  </a:lnTo>
                  <a:lnTo>
                    <a:pt x="2252" y="2299"/>
                  </a:lnTo>
                  <a:lnTo>
                    <a:pt x="2252" y="2303"/>
                  </a:lnTo>
                  <a:lnTo>
                    <a:pt x="2248" y="2303"/>
                  </a:lnTo>
                  <a:lnTo>
                    <a:pt x="2248" y="2307"/>
                  </a:lnTo>
                  <a:lnTo>
                    <a:pt x="2240" y="2311"/>
                  </a:lnTo>
                  <a:lnTo>
                    <a:pt x="2235" y="2316"/>
                  </a:lnTo>
                  <a:lnTo>
                    <a:pt x="2231" y="2320"/>
                  </a:lnTo>
                  <a:lnTo>
                    <a:pt x="2227" y="2320"/>
                  </a:lnTo>
                  <a:lnTo>
                    <a:pt x="2223" y="2324"/>
                  </a:lnTo>
                  <a:lnTo>
                    <a:pt x="2218" y="2324"/>
                  </a:lnTo>
                  <a:lnTo>
                    <a:pt x="2206" y="2324"/>
                  </a:lnTo>
                  <a:lnTo>
                    <a:pt x="2197" y="2328"/>
                  </a:lnTo>
                  <a:lnTo>
                    <a:pt x="2189" y="2328"/>
                  </a:lnTo>
                  <a:lnTo>
                    <a:pt x="2176" y="2332"/>
                  </a:lnTo>
                  <a:lnTo>
                    <a:pt x="2163" y="2337"/>
                  </a:lnTo>
                  <a:lnTo>
                    <a:pt x="2151" y="2341"/>
                  </a:lnTo>
                  <a:lnTo>
                    <a:pt x="2138" y="2345"/>
                  </a:lnTo>
                  <a:lnTo>
                    <a:pt x="2134" y="2349"/>
                  </a:lnTo>
                  <a:lnTo>
                    <a:pt x="2125" y="2354"/>
                  </a:lnTo>
                  <a:lnTo>
                    <a:pt x="2121" y="2354"/>
                  </a:lnTo>
                  <a:lnTo>
                    <a:pt x="2117" y="2358"/>
                  </a:lnTo>
                  <a:lnTo>
                    <a:pt x="2108" y="2362"/>
                  </a:lnTo>
                  <a:lnTo>
                    <a:pt x="2104" y="2366"/>
                  </a:lnTo>
                  <a:lnTo>
                    <a:pt x="2100" y="2375"/>
                  </a:lnTo>
                  <a:lnTo>
                    <a:pt x="2091" y="2379"/>
                  </a:lnTo>
                  <a:lnTo>
                    <a:pt x="2083" y="2388"/>
                  </a:lnTo>
                  <a:lnTo>
                    <a:pt x="2075" y="2392"/>
                  </a:lnTo>
                  <a:lnTo>
                    <a:pt x="2066" y="2400"/>
                  </a:lnTo>
                  <a:lnTo>
                    <a:pt x="2053" y="2417"/>
                  </a:lnTo>
                  <a:lnTo>
                    <a:pt x="2045" y="2430"/>
                  </a:lnTo>
                  <a:lnTo>
                    <a:pt x="2036" y="2434"/>
                  </a:lnTo>
                  <a:lnTo>
                    <a:pt x="2032" y="2438"/>
                  </a:lnTo>
                  <a:lnTo>
                    <a:pt x="2028" y="2443"/>
                  </a:lnTo>
                  <a:lnTo>
                    <a:pt x="2024" y="2447"/>
                  </a:lnTo>
                  <a:lnTo>
                    <a:pt x="2019" y="2451"/>
                  </a:lnTo>
                  <a:lnTo>
                    <a:pt x="2015" y="2451"/>
                  </a:lnTo>
                  <a:lnTo>
                    <a:pt x="2011" y="2455"/>
                  </a:lnTo>
                  <a:lnTo>
                    <a:pt x="2007" y="2455"/>
                  </a:lnTo>
                  <a:lnTo>
                    <a:pt x="2003" y="2455"/>
                  </a:lnTo>
                  <a:lnTo>
                    <a:pt x="1994" y="2459"/>
                  </a:lnTo>
                  <a:lnTo>
                    <a:pt x="1990" y="2459"/>
                  </a:lnTo>
                  <a:lnTo>
                    <a:pt x="1981" y="2459"/>
                  </a:lnTo>
                  <a:lnTo>
                    <a:pt x="1977" y="2459"/>
                  </a:lnTo>
                  <a:lnTo>
                    <a:pt x="1969" y="2459"/>
                  </a:lnTo>
                  <a:lnTo>
                    <a:pt x="1960" y="2459"/>
                  </a:lnTo>
                  <a:lnTo>
                    <a:pt x="1952" y="2459"/>
                  </a:lnTo>
                  <a:lnTo>
                    <a:pt x="1939" y="2455"/>
                  </a:lnTo>
                  <a:lnTo>
                    <a:pt x="1922" y="2455"/>
                  </a:lnTo>
                  <a:lnTo>
                    <a:pt x="1918" y="2455"/>
                  </a:lnTo>
                  <a:lnTo>
                    <a:pt x="1909" y="2455"/>
                  </a:lnTo>
                  <a:lnTo>
                    <a:pt x="1905" y="2451"/>
                  </a:lnTo>
                  <a:lnTo>
                    <a:pt x="1901" y="2455"/>
                  </a:lnTo>
                  <a:lnTo>
                    <a:pt x="1892" y="2455"/>
                  </a:lnTo>
                  <a:lnTo>
                    <a:pt x="1888" y="2455"/>
                  </a:lnTo>
                  <a:lnTo>
                    <a:pt x="1884" y="2455"/>
                  </a:lnTo>
                  <a:lnTo>
                    <a:pt x="1876" y="2459"/>
                  </a:lnTo>
                  <a:lnTo>
                    <a:pt x="1867" y="2459"/>
                  </a:lnTo>
                  <a:lnTo>
                    <a:pt x="1859" y="2464"/>
                  </a:lnTo>
                  <a:lnTo>
                    <a:pt x="1850" y="2468"/>
                  </a:lnTo>
                  <a:lnTo>
                    <a:pt x="1816" y="2481"/>
                  </a:lnTo>
                  <a:lnTo>
                    <a:pt x="1808" y="2485"/>
                  </a:lnTo>
                  <a:lnTo>
                    <a:pt x="1778" y="2493"/>
                  </a:lnTo>
                  <a:lnTo>
                    <a:pt x="1774" y="2493"/>
                  </a:lnTo>
                  <a:lnTo>
                    <a:pt x="1765" y="2498"/>
                  </a:lnTo>
                  <a:lnTo>
                    <a:pt x="1753" y="2498"/>
                  </a:lnTo>
                  <a:lnTo>
                    <a:pt x="1744" y="2502"/>
                  </a:lnTo>
                  <a:lnTo>
                    <a:pt x="1727" y="2506"/>
                  </a:lnTo>
                  <a:lnTo>
                    <a:pt x="1719" y="2506"/>
                  </a:lnTo>
                  <a:lnTo>
                    <a:pt x="1706" y="2506"/>
                  </a:lnTo>
                  <a:lnTo>
                    <a:pt x="1698" y="2510"/>
                  </a:lnTo>
                  <a:lnTo>
                    <a:pt x="1672" y="2510"/>
                  </a:lnTo>
                  <a:lnTo>
                    <a:pt x="1660" y="2515"/>
                  </a:lnTo>
                  <a:lnTo>
                    <a:pt x="1655" y="2515"/>
                  </a:lnTo>
                  <a:lnTo>
                    <a:pt x="1651" y="2515"/>
                  </a:lnTo>
                  <a:lnTo>
                    <a:pt x="1643" y="2519"/>
                  </a:lnTo>
                  <a:lnTo>
                    <a:pt x="1634" y="2519"/>
                  </a:lnTo>
                  <a:lnTo>
                    <a:pt x="1617" y="2527"/>
                  </a:lnTo>
                  <a:lnTo>
                    <a:pt x="1609" y="2531"/>
                  </a:lnTo>
                  <a:lnTo>
                    <a:pt x="1600" y="2531"/>
                  </a:lnTo>
                  <a:lnTo>
                    <a:pt x="1596" y="2531"/>
                  </a:lnTo>
                  <a:lnTo>
                    <a:pt x="1592" y="2531"/>
                  </a:lnTo>
                  <a:lnTo>
                    <a:pt x="1583" y="2531"/>
                  </a:lnTo>
                  <a:lnTo>
                    <a:pt x="1579" y="2531"/>
                  </a:lnTo>
                  <a:lnTo>
                    <a:pt x="1575" y="2531"/>
                  </a:lnTo>
                  <a:lnTo>
                    <a:pt x="1562" y="2531"/>
                  </a:lnTo>
                  <a:lnTo>
                    <a:pt x="1541" y="2527"/>
                  </a:lnTo>
                  <a:lnTo>
                    <a:pt x="1524" y="2523"/>
                  </a:lnTo>
                  <a:lnTo>
                    <a:pt x="1516" y="2523"/>
                  </a:lnTo>
                  <a:lnTo>
                    <a:pt x="1507" y="2523"/>
                  </a:lnTo>
                  <a:lnTo>
                    <a:pt x="1486" y="2515"/>
                  </a:lnTo>
                  <a:lnTo>
                    <a:pt x="1478" y="2515"/>
                  </a:lnTo>
                  <a:lnTo>
                    <a:pt x="1473" y="2515"/>
                  </a:lnTo>
                  <a:lnTo>
                    <a:pt x="1465" y="2510"/>
                  </a:lnTo>
                  <a:lnTo>
                    <a:pt x="1456" y="2510"/>
                  </a:lnTo>
                  <a:lnTo>
                    <a:pt x="1448" y="2510"/>
                  </a:lnTo>
                  <a:lnTo>
                    <a:pt x="1439" y="2510"/>
                  </a:lnTo>
                  <a:lnTo>
                    <a:pt x="1431" y="2510"/>
                  </a:lnTo>
                  <a:lnTo>
                    <a:pt x="1423" y="2510"/>
                  </a:lnTo>
                  <a:lnTo>
                    <a:pt x="1414" y="2510"/>
                  </a:lnTo>
                  <a:lnTo>
                    <a:pt x="1406" y="2510"/>
                  </a:lnTo>
                  <a:lnTo>
                    <a:pt x="1397" y="2515"/>
                  </a:lnTo>
                  <a:lnTo>
                    <a:pt x="1384" y="2515"/>
                  </a:lnTo>
                  <a:lnTo>
                    <a:pt x="1372" y="2519"/>
                  </a:lnTo>
                  <a:lnTo>
                    <a:pt x="1368" y="2519"/>
                  </a:lnTo>
                  <a:lnTo>
                    <a:pt x="1359" y="2523"/>
                  </a:lnTo>
                  <a:lnTo>
                    <a:pt x="1346" y="2523"/>
                  </a:lnTo>
                  <a:lnTo>
                    <a:pt x="1342" y="2527"/>
                  </a:lnTo>
                  <a:lnTo>
                    <a:pt x="1338" y="2527"/>
                  </a:lnTo>
                  <a:lnTo>
                    <a:pt x="1329" y="2531"/>
                  </a:lnTo>
                  <a:lnTo>
                    <a:pt x="1329" y="2536"/>
                  </a:lnTo>
                  <a:lnTo>
                    <a:pt x="1325" y="2536"/>
                  </a:lnTo>
                  <a:lnTo>
                    <a:pt x="1321" y="2540"/>
                  </a:lnTo>
                  <a:lnTo>
                    <a:pt x="1321" y="2544"/>
                  </a:lnTo>
                  <a:lnTo>
                    <a:pt x="1312" y="2553"/>
                  </a:lnTo>
                  <a:lnTo>
                    <a:pt x="1308" y="2557"/>
                  </a:lnTo>
                  <a:lnTo>
                    <a:pt x="1296" y="2570"/>
                  </a:lnTo>
                  <a:lnTo>
                    <a:pt x="1287" y="2574"/>
                  </a:lnTo>
                  <a:lnTo>
                    <a:pt x="1279" y="2582"/>
                  </a:lnTo>
                  <a:lnTo>
                    <a:pt x="1274" y="2586"/>
                  </a:lnTo>
                  <a:lnTo>
                    <a:pt x="1270" y="2586"/>
                  </a:lnTo>
                  <a:lnTo>
                    <a:pt x="1266" y="2591"/>
                  </a:lnTo>
                  <a:lnTo>
                    <a:pt x="1257" y="2595"/>
                  </a:lnTo>
                  <a:lnTo>
                    <a:pt x="1253" y="2595"/>
                  </a:lnTo>
                  <a:lnTo>
                    <a:pt x="1249" y="2595"/>
                  </a:lnTo>
                  <a:lnTo>
                    <a:pt x="1245" y="2595"/>
                  </a:lnTo>
                  <a:lnTo>
                    <a:pt x="1236" y="2595"/>
                  </a:lnTo>
                  <a:lnTo>
                    <a:pt x="1232" y="2591"/>
                  </a:lnTo>
                  <a:lnTo>
                    <a:pt x="1215" y="2586"/>
                  </a:lnTo>
                  <a:lnTo>
                    <a:pt x="1194" y="2582"/>
                  </a:lnTo>
                  <a:lnTo>
                    <a:pt x="1185" y="2582"/>
                  </a:lnTo>
                  <a:lnTo>
                    <a:pt x="1181" y="2578"/>
                  </a:lnTo>
                  <a:lnTo>
                    <a:pt x="1173" y="2574"/>
                  </a:lnTo>
                  <a:lnTo>
                    <a:pt x="1143" y="2561"/>
                  </a:lnTo>
                  <a:lnTo>
                    <a:pt x="1130" y="2553"/>
                  </a:lnTo>
                  <a:lnTo>
                    <a:pt x="1122" y="2548"/>
                  </a:lnTo>
                  <a:lnTo>
                    <a:pt x="1109" y="2544"/>
                  </a:lnTo>
                  <a:lnTo>
                    <a:pt x="1101" y="2540"/>
                  </a:lnTo>
                  <a:lnTo>
                    <a:pt x="1092" y="2536"/>
                  </a:lnTo>
                  <a:lnTo>
                    <a:pt x="1080" y="2531"/>
                  </a:lnTo>
                  <a:lnTo>
                    <a:pt x="1067" y="2523"/>
                  </a:lnTo>
                  <a:lnTo>
                    <a:pt x="1063" y="2519"/>
                  </a:lnTo>
                  <a:lnTo>
                    <a:pt x="1050" y="2510"/>
                  </a:lnTo>
                  <a:lnTo>
                    <a:pt x="1029" y="2498"/>
                  </a:lnTo>
                  <a:lnTo>
                    <a:pt x="1020" y="2493"/>
                  </a:lnTo>
                  <a:lnTo>
                    <a:pt x="1016" y="2489"/>
                  </a:lnTo>
                  <a:lnTo>
                    <a:pt x="1008" y="2485"/>
                  </a:lnTo>
                  <a:lnTo>
                    <a:pt x="1003" y="2485"/>
                  </a:lnTo>
                  <a:lnTo>
                    <a:pt x="995" y="2481"/>
                  </a:lnTo>
                  <a:lnTo>
                    <a:pt x="991" y="2481"/>
                  </a:lnTo>
                  <a:lnTo>
                    <a:pt x="982" y="2481"/>
                  </a:lnTo>
                  <a:lnTo>
                    <a:pt x="978" y="2476"/>
                  </a:lnTo>
                  <a:lnTo>
                    <a:pt x="974" y="2476"/>
                  </a:lnTo>
                  <a:lnTo>
                    <a:pt x="965" y="2476"/>
                  </a:lnTo>
                  <a:lnTo>
                    <a:pt x="957" y="2481"/>
                  </a:lnTo>
                  <a:lnTo>
                    <a:pt x="948" y="2481"/>
                  </a:lnTo>
                  <a:lnTo>
                    <a:pt x="940" y="2481"/>
                  </a:lnTo>
                  <a:lnTo>
                    <a:pt x="936" y="2481"/>
                  </a:lnTo>
                  <a:lnTo>
                    <a:pt x="919" y="2485"/>
                  </a:lnTo>
                  <a:lnTo>
                    <a:pt x="885" y="2493"/>
                  </a:lnTo>
                  <a:lnTo>
                    <a:pt x="872" y="2498"/>
                  </a:lnTo>
                  <a:lnTo>
                    <a:pt x="851" y="2502"/>
                  </a:lnTo>
                  <a:lnTo>
                    <a:pt x="830" y="2506"/>
                  </a:lnTo>
                  <a:lnTo>
                    <a:pt x="817" y="2510"/>
                  </a:lnTo>
                  <a:lnTo>
                    <a:pt x="788" y="2515"/>
                  </a:lnTo>
                  <a:lnTo>
                    <a:pt x="775" y="2519"/>
                  </a:lnTo>
                  <a:lnTo>
                    <a:pt x="762" y="2523"/>
                  </a:lnTo>
                  <a:lnTo>
                    <a:pt x="749" y="2523"/>
                  </a:lnTo>
                  <a:lnTo>
                    <a:pt x="737" y="2527"/>
                  </a:lnTo>
                  <a:lnTo>
                    <a:pt x="724" y="2531"/>
                  </a:lnTo>
                  <a:lnTo>
                    <a:pt x="711" y="2536"/>
                  </a:lnTo>
                  <a:lnTo>
                    <a:pt x="652" y="2557"/>
                  </a:lnTo>
                  <a:lnTo>
                    <a:pt x="622" y="2570"/>
                  </a:lnTo>
                  <a:lnTo>
                    <a:pt x="610" y="2570"/>
                  </a:lnTo>
                  <a:lnTo>
                    <a:pt x="601" y="2574"/>
                  </a:lnTo>
                  <a:lnTo>
                    <a:pt x="593" y="2578"/>
                  </a:lnTo>
                  <a:lnTo>
                    <a:pt x="580" y="2578"/>
                  </a:lnTo>
                  <a:lnTo>
                    <a:pt x="572" y="2582"/>
                  </a:lnTo>
                  <a:lnTo>
                    <a:pt x="546" y="2586"/>
                  </a:lnTo>
                  <a:lnTo>
                    <a:pt x="500" y="2595"/>
                  </a:lnTo>
                  <a:lnTo>
                    <a:pt x="491" y="2595"/>
                  </a:lnTo>
                  <a:lnTo>
                    <a:pt x="483" y="2595"/>
                  </a:lnTo>
                  <a:lnTo>
                    <a:pt x="470" y="2599"/>
                  </a:lnTo>
                  <a:lnTo>
                    <a:pt x="453" y="2599"/>
                  </a:lnTo>
                  <a:lnTo>
                    <a:pt x="445" y="2599"/>
                  </a:lnTo>
                  <a:lnTo>
                    <a:pt x="432" y="2599"/>
                  </a:lnTo>
                  <a:lnTo>
                    <a:pt x="381" y="2599"/>
                  </a:lnTo>
                  <a:lnTo>
                    <a:pt x="368" y="2599"/>
                  </a:lnTo>
                  <a:lnTo>
                    <a:pt x="356" y="2599"/>
                  </a:lnTo>
                  <a:lnTo>
                    <a:pt x="343" y="2599"/>
                  </a:lnTo>
                  <a:lnTo>
                    <a:pt x="335" y="2599"/>
                  </a:lnTo>
                  <a:lnTo>
                    <a:pt x="322" y="2595"/>
                  </a:lnTo>
                  <a:lnTo>
                    <a:pt x="313" y="2595"/>
                  </a:lnTo>
                  <a:lnTo>
                    <a:pt x="309" y="2591"/>
                  </a:lnTo>
                  <a:lnTo>
                    <a:pt x="301" y="2591"/>
                  </a:lnTo>
                  <a:lnTo>
                    <a:pt x="292" y="2586"/>
                  </a:lnTo>
                  <a:lnTo>
                    <a:pt x="284" y="2586"/>
                  </a:lnTo>
                  <a:lnTo>
                    <a:pt x="275" y="2582"/>
                  </a:lnTo>
                  <a:lnTo>
                    <a:pt x="271" y="2578"/>
                  </a:lnTo>
                  <a:lnTo>
                    <a:pt x="263" y="2574"/>
                  </a:lnTo>
                  <a:lnTo>
                    <a:pt x="254" y="2574"/>
                  </a:lnTo>
                  <a:lnTo>
                    <a:pt x="250" y="2570"/>
                  </a:lnTo>
                  <a:lnTo>
                    <a:pt x="241" y="2565"/>
                  </a:lnTo>
                  <a:lnTo>
                    <a:pt x="233" y="2561"/>
                  </a:lnTo>
                  <a:lnTo>
                    <a:pt x="229" y="2557"/>
                  </a:lnTo>
                  <a:lnTo>
                    <a:pt x="224" y="2553"/>
                  </a:lnTo>
                  <a:lnTo>
                    <a:pt x="220" y="2548"/>
                  </a:lnTo>
                  <a:lnTo>
                    <a:pt x="212" y="2544"/>
                  </a:lnTo>
                  <a:lnTo>
                    <a:pt x="208" y="2536"/>
                  </a:lnTo>
                  <a:lnTo>
                    <a:pt x="199" y="2531"/>
                  </a:lnTo>
                  <a:lnTo>
                    <a:pt x="195" y="2523"/>
                  </a:lnTo>
                  <a:lnTo>
                    <a:pt x="186" y="2515"/>
                  </a:lnTo>
                  <a:lnTo>
                    <a:pt x="182" y="2510"/>
                  </a:lnTo>
                  <a:lnTo>
                    <a:pt x="178" y="2502"/>
                  </a:lnTo>
                  <a:lnTo>
                    <a:pt x="174" y="2498"/>
                  </a:lnTo>
                  <a:lnTo>
                    <a:pt x="169" y="2489"/>
                  </a:lnTo>
                  <a:lnTo>
                    <a:pt x="165" y="2481"/>
                  </a:lnTo>
                  <a:lnTo>
                    <a:pt x="161" y="2476"/>
                  </a:lnTo>
                  <a:lnTo>
                    <a:pt x="161" y="2472"/>
                  </a:lnTo>
                  <a:lnTo>
                    <a:pt x="161" y="2468"/>
                  </a:lnTo>
                  <a:lnTo>
                    <a:pt x="161" y="2464"/>
                  </a:lnTo>
                  <a:lnTo>
                    <a:pt x="161" y="2459"/>
                  </a:lnTo>
                  <a:lnTo>
                    <a:pt x="161" y="2455"/>
                  </a:lnTo>
                  <a:lnTo>
                    <a:pt x="161" y="2451"/>
                  </a:lnTo>
                  <a:lnTo>
                    <a:pt x="161" y="2443"/>
                  </a:lnTo>
                  <a:lnTo>
                    <a:pt x="169" y="2421"/>
                  </a:lnTo>
                  <a:lnTo>
                    <a:pt x="169" y="2409"/>
                  </a:lnTo>
                  <a:lnTo>
                    <a:pt x="169" y="2400"/>
                  </a:lnTo>
                  <a:lnTo>
                    <a:pt x="169" y="2392"/>
                  </a:lnTo>
                  <a:lnTo>
                    <a:pt x="169" y="2388"/>
                  </a:lnTo>
                  <a:lnTo>
                    <a:pt x="169" y="2379"/>
                  </a:lnTo>
                  <a:lnTo>
                    <a:pt x="169" y="2375"/>
                  </a:lnTo>
                  <a:lnTo>
                    <a:pt x="169" y="2371"/>
                  </a:lnTo>
                  <a:lnTo>
                    <a:pt x="165" y="2366"/>
                  </a:lnTo>
                  <a:lnTo>
                    <a:pt x="165" y="2362"/>
                  </a:lnTo>
                  <a:lnTo>
                    <a:pt x="161" y="2362"/>
                  </a:lnTo>
                  <a:lnTo>
                    <a:pt x="161" y="2358"/>
                  </a:lnTo>
                  <a:lnTo>
                    <a:pt x="157" y="2358"/>
                  </a:lnTo>
                  <a:lnTo>
                    <a:pt x="153" y="2354"/>
                  </a:lnTo>
                  <a:lnTo>
                    <a:pt x="148" y="2354"/>
                  </a:lnTo>
                  <a:lnTo>
                    <a:pt x="140" y="2354"/>
                  </a:lnTo>
                  <a:lnTo>
                    <a:pt x="136" y="2349"/>
                  </a:lnTo>
                  <a:lnTo>
                    <a:pt x="131" y="2349"/>
                  </a:lnTo>
                  <a:lnTo>
                    <a:pt x="123" y="2349"/>
                  </a:lnTo>
                  <a:lnTo>
                    <a:pt x="106" y="2354"/>
                  </a:lnTo>
                  <a:lnTo>
                    <a:pt x="97" y="2354"/>
                  </a:lnTo>
                  <a:lnTo>
                    <a:pt x="93" y="2349"/>
                  </a:lnTo>
                  <a:lnTo>
                    <a:pt x="89" y="2349"/>
                  </a:lnTo>
                  <a:lnTo>
                    <a:pt x="85" y="2349"/>
                  </a:lnTo>
                  <a:lnTo>
                    <a:pt x="81" y="2349"/>
                  </a:lnTo>
                  <a:lnTo>
                    <a:pt x="76" y="2345"/>
                  </a:lnTo>
                  <a:lnTo>
                    <a:pt x="72" y="2345"/>
                  </a:lnTo>
                  <a:lnTo>
                    <a:pt x="68" y="2341"/>
                  </a:lnTo>
                  <a:lnTo>
                    <a:pt x="68" y="2337"/>
                  </a:lnTo>
                  <a:lnTo>
                    <a:pt x="64" y="2328"/>
                  </a:lnTo>
                  <a:lnTo>
                    <a:pt x="64" y="2320"/>
                  </a:lnTo>
                  <a:lnTo>
                    <a:pt x="59" y="2311"/>
                  </a:lnTo>
                  <a:lnTo>
                    <a:pt x="59" y="2303"/>
                  </a:lnTo>
                  <a:lnTo>
                    <a:pt x="59" y="2294"/>
                  </a:lnTo>
                  <a:lnTo>
                    <a:pt x="59" y="2286"/>
                  </a:lnTo>
                  <a:lnTo>
                    <a:pt x="59" y="2269"/>
                  </a:lnTo>
                  <a:lnTo>
                    <a:pt x="59" y="2218"/>
                  </a:lnTo>
                  <a:lnTo>
                    <a:pt x="59" y="2201"/>
                  </a:lnTo>
                  <a:lnTo>
                    <a:pt x="59" y="2193"/>
                  </a:lnTo>
                  <a:lnTo>
                    <a:pt x="59" y="2184"/>
                  </a:lnTo>
                  <a:lnTo>
                    <a:pt x="59" y="2176"/>
                  </a:lnTo>
                  <a:lnTo>
                    <a:pt x="59" y="2172"/>
                  </a:lnTo>
                  <a:lnTo>
                    <a:pt x="55" y="2167"/>
                  </a:lnTo>
                  <a:lnTo>
                    <a:pt x="55" y="2163"/>
                  </a:lnTo>
                  <a:lnTo>
                    <a:pt x="51" y="2155"/>
                  </a:lnTo>
                  <a:lnTo>
                    <a:pt x="42" y="2138"/>
                  </a:lnTo>
                  <a:lnTo>
                    <a:pt x="38" y="2129"/>
                  </a:lnTo>
                  <a:lnTo>
                    <a:pt x="34" y="2117"/>
                  </a:lnTo>
                  <a:lnTo>
                    <a:pt x="34" y="2108"/>
                  </a:lnTo>
                  <a:lnTo>
                    <a:pt x="21" y="2070"/>
                  </a:lnTo>
                  <a:lnTo>
                    <a:pt x="13" y="2053"/>
                  </a:lnTo>
                  <a:lnTo>
                    <a:pt x="9" y="2040"/>
                  </a:lnTo>
                  <a:lnTo>
                    <a:pt x="4" y="2023"/>
                  </a:lnTo>
                  <a:lnTo>
                    <a:pt x="4" y="2019"/>
                  </a:lnTo>
                  <a:lnTo>
                    <a:pt x="0" y="2015"/>
                  </a:lnTo>
                  <a:close/>
                  <a:moveTo>
                    <a:pt x="1406" y="1211"/>
                  </a:moveTo>
                  <a:lnTo>
                    <a:pt x="1406" y="1215"/>
                  </a:lnTo>
                  <a:lnTo>
                    <a:pt x="1410" y="1223"/>
                  </a:lnTo>
                  <a:lnTo>
                    <a:pt x="1414" y="1227"/>
                  </a:lnTo>
                  <a:lnTo>
                    <a:pt x="1423" y="1240"/>
                  </a:lnTo>
                  <a:lnTo>
                    <a:pt x="1431" y="1253"/>
                  </a:lnTo>
                  <a:lnTo>
                    <a:pt x="1435" y="1257"/>
                  </a:lnTo>
                  <a:lnTo>
                    <a:pt x="1439" y="1261"/>
                  </a:lnTo>
                  <a:lnTo>
                    <a:pt x="1439" y="1270"/>
                  </a:lnTo>
                  <a:lnTo>
                    <a:pt x="1439" y="1274"/>
                  </a:lnTo>
                  <a:lnTo>
                    <a:pt x="1439" y="1278"/>
                  </a:lnTo>
                  <a:lnTo>
                    <a:pt x="1439" y="1287"/>
                  </a:lnTo>
                  <a:lnTo>
                    <a:pt x="1439" y="1291"/>
                  </a:lnTo>
                  <a:lnTo>
                    <a:pt x="1439" y="1295"/>
                  </a:lnTo>
                  <a:lnTo>
                    <a:pt x="1439" y="1299"/>
                  </a:lnTo>
                  <a:lnTo>
                    <a:pt x="1444" y="1304"/>
                  </a:lnTo>
                  <a:lnTo>
                    <a:pt x="1448" y="1308"/>
                  </a:lnTo>
                  <a:lnTo>
                    <a:pt x="1452" y="1312"/>
                  </a:lnTo>
                  <a:lnTo>
                    <a:pt x="1456" y="1316"/>
                  </a:lnTo>
                  <a:lnTo>
                    <a:pt x="1461" y="1321"/>
                  </a:lnTo>
                  <a:lnTo>
                    <a:pt x="1469" y="1329"/>
                  </a:lnTo>
                  <a:lnTo>
                    <a:pt x="1473" y="1333"/>
                  </a:lnTo>
                  <a:lnTo>
                    <a:pt x="1482" y="1338"/>
                  </a:lnTo>
                  <a:lnTo>
                    <a:pt x="1490" y="1342"/>
                  </a:lnTo>
                  <a:lnTo>
                    <a:pt x="1503" y="1350"/>
                  </a:lnTo>
                  <a:lnTo>
                    <a:pt x="1511" y="1354"/>
                  </a:lnTo>
                  <a:lnTo>
                    <a:pt x="1524" y="1359"/>
                  </a:lnTo>
                  <a:lnTo>
                    <a:pt x="1537" y="1363"/>
                  </a:lnTo>
                  <a:lnTo>
                    <a:pt x="1545" y="1367"/>
                  </a:lnTo>
                  <a:lnTo>
                    <a:pt x="1554" y="1371"/>
                  </a:lnTo>
                  <a:lnTo>
                    <a:pt x="1558" y="1371"/>
                  </a:lnTo>
                  <a:lnTo>
                    <a:pt x="1562" y="1371"/>
                  </a:lnTo>
                  <a:lnTo>
                    <a:pt x="1566" y="1371"/>
                  </a:lnTo>
                  <a:lnTo>
                    <a:pt x="1571" y="1371"/>
                  </a:lnTo>
                  <a:lnTo>
                    <a:pt x="1575" y="1371"/>
                  </a:lnTo>
                  <a:lnTo>
                    <a:pt x="1579" y="1367"/>
                  </a:lnTo>
                  <a:lnTo>
                    <a:pt x="1579" y="1363"/>
                  </a:lnTo>
                  <a:lnTo>
                    <a:pt x="1583" y="1359"/>
                  </a:lnTo>
                  <a:lnTo>
                    <a:pt x="1588" y="1342"/>
                  </a:lnTo>
                  <a:lnTo>
                    <a:pt x="1592" y="1338"/>
                  </a:lnTo>
                  <a:lnTo>
                    <a:pt x="1592" y="1333"/>
                  </a:lnTo>
                  <a:lnTo>
                    <a:pt x="1596" y="1329"/>
                  </a:lnTo>
                  <a:lnTo>
                    <a:pt x="1596" y="1325"/>
                  </a:lnTo>
                  <a:lnTo>
                    <a:pt x="1600" y="1321"/>
                  </a:lnTo>
                  <a:lnTo>
                    <a:pt x="1605" y="1316"/>
                  </a:lnTo>
                  <a:lnTo>
                    <a:pt x="1609" y="1316"/>
                  </a:lnTo>
                  <a:lnTo>
                    <a:pt x="1613" y="1316"/>
                  </a:lnTo>
                  <a:lnTo>
                    <a:pt x="1622" y="1312"/>
                  </a:lnTo>
                  <a:lnTo>
                    <a:pt x="1626" y="1308"/>
                  </a:lnTo>
                  <a:lnTo>
                    <a:pt x="1630" y="1308"/>
                  </a:lnTo>
                  <a:lnTo>
                    <a:pt x="1630" y="1304"/>
                  </a:lnTo>
                  <a:lnTo>
                    <a:pt x="1638" y="1295"/>
                  </a:lnTo>
                  <a:lnTo>
                    <a:pt x="1643" y="1295"/>
                  </a:lnTo>
                  <a:lnTo>
                    <a:pt x="1647" y="1291"/>
                  </a:lnTo>
                  <a:lnTo>
                    <a:pt x="1651" y="1291"/>
                  </a:lnTo>
                  <a:lnTo>
                    <a:pt x="1655" y="1287"/>
                  </a:lnTo>
                  <a:lnTo>
                    <a:pt x="1664" y="1287"/>
                  </a:lnTo>
                  <a:lnTo>
                    <a:pt x="1672" y="1283"/>
                  </a:lnTo>
                  <a:lnTo>
                    <a:pt x="1698" y="1274"/>
                  </a:lnTo>
                  <a:lnTo>
                    <a:pt x="1706" y="1274"/>
                  </a:lnTo>
                  <a:lnTo>
                    <a:pt x="1710" y="1274"/>
                  </a:lnTo>
                  <a:lnTo>
                    <a:pt x="1715" y="1270"/>
                  </a:lnTo>
                  <a:lnTo>
                    <a:pt x="1719" y="1270"/>
                  </a:lnTo>
                  <a:lnTo>
                    <a:pt x="1719" y="1266"/>
                  </a:lnTo>
                  <a:lnTo>
                    <a:pt x="1723" y="1261"/>
                  </a:lnTo>
                  <a:lnTo>
                    <a:pt x="1719" y="1261"/>
                  </a:lnTo>
                  <a:lnTo>
                    <a:pt x="1719" y="1257"/>
                  </a:lnTo>
                  <a:lnTo>
                    <a:pt x="1719" y="1253"/>
                  </a:lnTo>
                  <a:lnTo>
                    <a:pt x="1715" y="1249"/>
                  </a:lnTo>
                  <a:lnTo>
                    <a:pt x="1710" y="1240"/>
                  </a:lnTo>
                  <a:lnTo>
                    <a:pt x="1706" y="1236"/>
                  </a:lnTo>
                  <a:lnTo>
                    <a:pt x="1698" y="1232"/>
                  </a:lnTo>
                  <a:lnTo>
                    <a:pt x="1694" y="1227"/>
                  </a:lnTo>
                  <a:lnTo>
                    <a:pt x="1681" y="1219"/>
                  </a:lnTo>
                  <a:lnTo>
                    <a:pt x="1664" y="1206"/>
                  </a:lnTo>
                  <a:lnTo>
                    <a:pt x="1660" y="1202"/>
                  </a:lnTo>
                  <a:lnTo>
                    <a:pt x="1655" y="1198"/>
                  </a:lnTo>
                  <a:lnTo>
                    <a:pt x="1651" y="1194"/>
                  </a:lnTo>
                  <a:lnTo>
                    <a:pt x="1647" y="1194"/>
                  </a:lnTo>
                  <a:lnTo>
                    <a:pt x="1647" y="1189"/>
                  </a:lnTo>
                  <a:lnTo>
                    <a:pt x="1643" y="1189"/>
                  </a:lnTo>
                  <a:lnTo>
                    <a:pt x="1643" y="1185"/>
                  </a:lnTo>
                  <a:lnTo>
                    <a:pt x="1643" y="1181"/>
                  </a:lnTo>
                  <a:lnTo>
                    <a:pt x="1638" y="1177"/>
                  </a:lnTo>
                  <a:lnTo>
                    <a:pt x="1638" y="1172"/>
                  </a:lnTo>
                  <a:lnTo>
                    <a:pt x="1638" y="1168"/>
                  </a:lnTo>
                  <a:lnTo>
                    <a:pt x="1638" y="1160"/>
                  </a:lnTo>
                  <a:lnTo>
                    <a:pt x="1638" y="1155"/>
                  </a:lnTo>
                  <a:lnTo>
                    <a:pt x="1638" y="1151"/>
                  </a:lnTo>
                  <a:lnTo>
                    <a:pt x="1638" y="1147"/>
                  </a:lnTo>
                  <a:lnTo>
                    <a:pt x="1643" y="1134"/>
                  </a:lnTo>
                  <a:lnTo>
                    <a:pt x="1643" y="1130"/>
                  </a:lnTo>
                  <a:lnTo>
                    <a:pt x="1647" y="1122"/>
                  </a:lnTo>
                  <a:lnTo>
                    <a:pt x="1651" y="1113"/>
                  </a:lnTo>
                  <a:lnTo>
                    <a:pt x="1655" y="1105"/>
                  </a:lnTo>
                  <a:lnTo>
                    <a:pt x="1655" y="1100"/>
                  </a:lnTo>
                  <a:lnTo>
                    <a:pt x="1660" y="1096"/>
                  </a:lnTo>
                  <a:lnTo>
                    <a:pt x="1664" y="1088"/>
                  </a:lnTo>
                  <a:lnTo>
                    <a:pt x="1668" y="1084"/>
                  </a:lnTo>
                  <a:lnTo>
                    <a:pt x="1672" y="1084"/>
                  </a:lnTo>
                  <a:lnTo>
                    <a:pt x="1677" y="1079"/>
                  </a:lnTo>
                  <a:lnTo>
                    <a:pt x="1681" y="1079"/>
                  </a:lnTo>
                  <a:lnTo>
                    <a:pt x="1685" y="1079"/>
                  </a:lnTo>
                  <a:lnTo>
                    <a:pt x="1689" y="1079"/>
                  </a:lnTo>
                  <a:lnTo>
                    <a:pt x="1694" y="1079"/>
                  </a:lnTo>
                  <a:lnTo>
                    <a:pt x="1723" y="1079"/>
                  </a:lnTo>
                  <a:lnTo>
                    <a:pt x="1732" y="1084"/>
                  </a:lnTo>
                  <a:lnTo>
                    <a:pt x="1740" y="1084"/>
                  </a:lnTo>
                  <a:lnTo>
                    <a:pt x="1753" y="1084"/>
                  </a:lnTo>
                  <a:lnTo>
                    <a:pt x="1765" y="1088"/>
                  </a:lnTo>
                  <a:lnTo>
                    <a:pt x="1787" y="1092"/>
                  </a:lnTo>
                  <a:lnTo>
                    <a:pt x="1795" y="1092"/>
                  </a:lnTo>
                  <a:lnTo>
                    <a:pt x="1795" y="1096"/>
                  </a:lnTo>
                  <a:lnTo>
                    <a:pt x="1799" y="1096"/>
                  </a:lnTo>
                  <a:lnTo>
                    <a:pt x="1799" y="1092"/>
                  </a:lnTo>
                  <a:lnTo>
                    <a:pt x="1795" y="1088"/>
                  </a:lnTo>
                  <a:lnTo>
                    <a:pt x="1791" y="1088"/>
                  </a:lnTo>
                  <a:lnTo>
                    <a:pt x="1787" y="1084"/>
                  </a:lnTo>
                  <a:lnTo>
                    <a:pt x="1782" y="1079"/>
                  </a:lnTo>
                  <a:lnTo>
                    <a:pt x="1774" y="1079"/>
                  </a:lnTo>
                  <a:lnTo>
                    <a:pt x="1770" y="1075"/>
                  </a:lnTo>
                  <a:lnTo>
                    <a:pt x="1765" y="1075"/>
                  </a:lnTo>
                  <a:lnTo>
                    <a:pt x="1757" y="1071"/>
                  </a:lnTo>
                  <a:lnTo>
                    <a:pt x="1749" y="1071"/>
                  </a:lnTo>
                  <a:lnTo>
                    <a:pt x="1740" y="1071"/>
                  </a:lnTo>
                  <a:lnTo>
                    <a:pt x="1732" y="1067"/>
                  </a:lnTo>
                  <a:lnTo>
                    <a:pt x="1710" y="1067"/>
                  </a:lnTo>
                  <a:lnTo>
                    <a:pt x="1694" y="1062"/>
                  </a:lnTo>
                  <a:lnTo>
                    <a:pt x="1681" y="1062"/>
                  </a:lnTo>
                  <a:lnTo>
                    <a:pt x="1672" y="1062"/>
                  </a:lnTo>
                  <a:lnTo>
                    <a:pt x="1664" y="1058"/>
                  </a:lnTo>
                  <a:lnTo>
                    <a:pt x="1655" y="1058"/>
                  </a:lnTo>
                  <a:lnTo>
                    <a:pt x="1651" y="1054"/>
                  </a:lnTo>
                  <a:lnTo>
                    <a:pt x="1647" y="1054"/>
                  </a:lnTo>
                  <a:lnTo>
                    <a:pt x="1643" y="1050"/>
                  </a:lnTo>
                  <a:lnTo>
                    <a:pt x="1647" y="1045"/>
                  </a:lnTo>
                  <a:lnTo>
                    <a:pt x="1651" y="1041"/>
                  </a:lnTo>
                  <a:lnTo>
                    <a:pt x="1664" y="1028"/>
                  </a:lnTo>
                  <a:lnTo>
                    <a:pt x="1668" y="1024"/>
                  </a:lnTo>
                  <a:lnTo>
                    <a:pt x="1672" y="1020"/>
                  </a:lnTo>
                  <a:lnTo>
                    <a:pt x="1677" y="1016"/>
                  </a:lnTo>
                  <a:lnTo>
                    <a:pt x="1681" y="1012"/>
                  </a:lnTo>
                  <a:lnTo>
                    <a:pt x="1681" y="1007"/>
                  </a:lnTo>
                  <a:lnTo>
                    <a:pt x="1681" y="1003"/>
                  </a:lnTo>
                  <a:lnTo>
                    <a:pt x="1681" y="999"/>
                  </a:lnTo>
                  <a:lnTo>
                    <a:pt x="1677" y="995"/>
                  </a:lnTo>
                  <a:lnTo>
                    <a:pt x="1668" y="986"/>
                  </a:lnTo>
                  <a:lnTo>
                    <a:pt x="1664" y="982"/>
                  </a:lnTo>
                  <a:lnTo>
                    <a:pt x="1660" y="982"/>
                  </a:lnTo>
                  <a:lnTo>
                    <a:pt x="1655" y="982"/>
                  </a:lnTo>
                  <a:lnTo>
                    <a:pt x="1647" y="978"/>
                  </a:lnTo>
                  <a:lnTo>
                    <a:pt x="1643" y="978"/>
                  </a:lnTo>
                  <a:lnTo>
                    <a:pt x="1638" y="973"/>
                  </a:lnTo>
                  <a:lnTo>
                    <a:pt x="1634" y="969"/>
                  </a:lnTo>
                  <a:lnTo>
                    <a:pt x="1630" y="965"/>
                  </a:lnTo>
                  <a:lnTo>
                    <a:pt x="1626" y="961"/>
                  </a:lnTo>
                  <a:lnTo>
                    <a:pt x="1622" y="952"/>
                  </a:lnTo>
                  <a:lnTo>
                    <a:pt x="1622" y="948"/>
                  </a:lnTo>
                  <a:lnTo>
                    <a:pt x="1613" y="931"/>
                  </a:lnTo>
                  <a:lnTo>
                    <a:pt x="1609" y="923"/>
                  </a:lnTo>
                  <a:lnTo>
                    <a:pt x="1605" y="918"/>
                  </a:lnTo>
                  <a:lnTo>
                    <a:pt x="1600" y="914"/>
                  </a:lnTo>
                  <a:lnTo>
                    <a:pt x="1596" y="910"/>
                  </a:lnTo>
                  <a:lnTo>
                    <a:pt x="1588" y="910"/>
                  </a:lnTo>
                  <a:lnTo>
                    <a:pt x="1583" y="906"/>
                  </a:lnTo>
                  <a:lnTo>
                    <a:pt x="1575" y="906"/>
                  </a:lnTo>
                  <a:lnTo>
                    <a:pt x="1571" y="901"/>
                  </a:lnTo>
                  <a:lnTo>
                    <a:pt x="1566" y="901"/>
                  </a:lnTo>
                  <a:lnTo>
                    <a:pt x="1562" y="901"/>
                  </a:lnTo>
                  <a:lnTo>
                    <a:pt x="1558" y="901"/>
                  </a:lnTo>
                  <a:lnTo>
                    <a:pt x="1554" y="901"/>
                  </a:lnTo>
                  <a:lnTo>
                    <a:pt x="1545" y="897"/>
                  </a:lnTo>
                  <a:lnTo>
                    <a:pt x="1541" y="897"/>
                  </a:lnTo>
                  <a:lnTo>
                    <a:pt x="1533" y="901"/>
                  </a:lnTo>
                  <a:lnTo>
                    <a:pt x="1528" y="901"/>
                  </a:lnTo>
                  <a:lnTo>
                    <a:pt x="1524" y="901"/>
                  </a:lnTo>
                  <a:lnTo>
                    <a:pt x="1520" y="901"/>
                  </a:lnTo>
                  <a:lnTo>
                    <a:pt x="1516" y="901"/>
                  </a:lnTo>
                  <a:lnTo>
                    <a:pt x="1511" y="906"/>
                  </a:lnTo>
                  <a:lnTo>
                    <a:pt x="1507" y="906"/>
                  </a:lnTo>
                  <a:lnTo>
                    <a:pt x="1503" y="910"/>
                  </a:lnTo>
                  <a:lnTo>
                    <a:pt x="1499" y="914"/>
                  </a:lnTo>
                  <a:lnTo>
                    <a:pt x="1499" y="918"/>
                  </a:lnTo>
                  <a:lnTo>
                    <a:pt x="1490" y="931"/>
                  </a:lnTo>
                  <a:lnTo>
                    <a:pt x="1490" y="935"/>
                  </a:lnTo>
                  <a:lnTo>
                    <a:pt x="1486" y="940"/>
                  </a:lnTo>
                  <a:lnTo>
                    <a:pt x="1482" y="948"/>
                  </a:lnTo>
                  <a:lnTo>
                    <a:pt x="1482" y="952"/>
                  </a:lnTo>
                  <a:lnTo>
                    <a:pt x="1478" y="957"/>
                  </a:lnTo>
                  <a:lnTo>
                    <a:pt x="1469" y="965"/>
                  </a:lnTo>
                  <a:lnTo>
                    <a:pt x="1469" y="969"/>
                  </a:lnTo>
                  <a:lnTo>
                    <a:pt x="1465" y="978"/>
                  </a:lnTo>
                  <a:lnTo>
                    <a:pt x="1465" y="982"/>
                  </a:lnTo>
                  <a:lnTo>
                    <a:pt x="1461" y="986"/>
                  </a:lnTo>
                  <a:lnTo>
                    <a:pt x="1461" y="990"/>
                  </a:lnTo>
                  <a:lnTo>
                    <a:pt x="1465" y="999"/>
                  </a:lnTo>
                  <a:lnTo>
                    <a:pt x="1465" y="1003"/>
                  </a:lnTo>
                  <a:lnTo>
                    <a:pt x="1465" y="1007"/>
                  </a:lnTo>
                  <a:lnTo>
                    <a:pt x="1469" y="1012"/>
                  </a:lnTo>
                  <a:lnTo>
                    <a:pt x="1469" y="1016"/>
                  </a:lnTo>
                  <a:lnTo>
                    <a:pt x="1473" y="1020"/>
                  </a:lnTo>
                  <a:lnTo>
                    <a:pt x="1478" y="1024"/>
                  </a:lnTo>
                  <a:lnTo>
                    <a:pt x="1478" y="1028"/>
                  </a:lnTo>
                  <a:lnTo>
                    <a:pt x="1486" y="1033"/>
                  </a:lnTo>
                  <a:lnTo>
                    <a:pt x="1490" y="1037"/>
                  </a:lnTo>
                  <a:lnTo>
                    <a:pt x="1495" y="1041"/>
                  </a:lnTo>
                  <a:lnTo>
                    <a:pt x="1495" y="1045"/>
                  </a:lnTo>
                  <a:lnTo>
                    <a:pt x="1499" y="1050"/>
                  </a:lnTo>
                  <a:lnTo>
                    <a:pt x="1499" y="1054"/>
                  </a:lnTo>
                  <a:lnTo>
                    <a:pt x="1499" y="1058"/>
                  </a:lnTo>
                  <a:lnTo>
                    <a:pt x="1490" y="1088"/>
                  </a:lnTo>
                  <a:lnTo>
                    <a:pt x="1486" y="1100"/>
                  </a:lnTo>
                  <a:lnTo>
                    <a:pt x="1486" y="1109"/>
                  </a:lnTo>
                  <a:lnTo>
                    <a:pt x="1478" y="1134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3"/>
                  </a:lnTo>
                  <a:lnTo>
                    <a:pt x="1469" y="1147"/>
                  </a:lnTo>
                  <a:lnTo>
                    <a:pt x="1465" y="1147"/>
                  </a:lnTo>
                  <a:lnTo>
                    <a:pt x="1461" y="1151"/>
                  </a:lnTo>
                  <a:lnTo>
                    <a:pt x="1456" y="1151"/>
                  </a:lnTo>
                  <a:lnTo>
                    <a:pt x="1452" y="1151"/>
                  </a:lnTo>
                  <a:lnTo>
                    <a:pt x="1439" y="1155"/>
                  </a:lnTo>
                  <a:lnTo>
                    <a:pt x="1435" y="1155"/>
                  </a:lnTo>
                  <a:lnTo>
                    <a:pt x="1431" y="1160"/>
                  </a:lnTo>
                  <a:lnTo>
                    <a:pt x="1427" y="1160"/>
                  </a:lnTo>
                  <a:lnTo>
                    <a:pt x="1418" y="1168"/>
                  </a:lnTo>
                  <a:lnTo>
                    <a:pt x="1418" y="1172"/>
                  </a:lnTo>
                  <a:lnTo>
                    <a:pt x="1414" y="1177"/>
                  </a:lnTo>
                  <a:lnTo>
                    <a:pt x="1414" y="1181"/>
                  </a:lnTo>
                  <a:lnTo>
                    <a:pt x="1410" y="1185"/>
                  </a:lnTo>
                  <a:lnTo>
                    <a:pt x="1410" y="1194"/>
                  </a:lnTo>
                  <a:lnTo>
                    <a:pt x="1406" y="1211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7" name="Freeform 63"/>
            <p:cNvSpPr>
              <a:spLocks/>
            </p:cNvSpPr>
            <p:nvPr/>
          </p:nvSpPr>
          <p:spPr bwMode="auto">
            <a:xfrm>
              <a:off x="1972035" y="2424019"/>
              <a:ext cx="340474" cy="458655"/>
            </a:xfrm>
            <a:custGeom>
              <a:avLst/>
              <a:gdLst>
                <a:gd name="T0" fmla="*/ 106 w 1076"/>
                <a:gd name="T1" fmla="*/ 618 h 1448"/>
                <a:gd name="T2" fmla="*/ 178 w 1076"/>
                <a:gd name="T3" fmla="*/ 580 h 1448"/>
                <a:gd name="T4" fmla="*/ 157 w 1076"/>
                <a:gd name="T5" fmla="*/ 461 h 1448"/>
                <a:gd name="T6" fmla="*/ 161 w 1076"/>
                <a:gd name="T7" fmla="*/ 334 h 1448"/>
                <a:gd name="T8" fmla="*/ 127 w 1076"/>
                <a:gd name="T9" fmla="*/ 224 h 1448"/>
                <a:gd name="T10" fmla="*/ 110 w 1076"/>
                <a:gd name="T11" fmla="*/ 139 h 1448"/>
                <a:gd name="T12" fmla="*/ 394 w 1076"/>
                <a:gd name="T13" fmla="*/ 72 h 1448"/>
                <a:gd name="T14" fmla="*/ 449 w 1076"/>
                <a:gd name="T15" fmla="*/ 76 h 1448"/>
                <a:gd name="T16" fmla="*/ 927 w 1076"/>
                <a:gd name="T17" fmla="*/ 8 h 1448"/>
                <a:gd name="T18" fmla="*/ 1071 w 1076"/>
                <a:gd name="T19" fmla="*/ 457 h 1448"/>
                <a:gd name="T20" fmla="*/ 991 w 1076"/>
                <a:gd name="T21" fmla="*/ 491 h 1448"/>
                <a:gd name="T22" fmla="*/ 872 w 1076"/>
                <a:gd name="T23" fmla="*/ 529 h 1448"/>
                <a:gd name="T24" fmla="*/ 860 w 1076"/>
                <a:gd name="T25" fmla="*/ 673 h 1448"/>
                <a:gd name="T26" fmla="*/ 788 w 1076"/>
                <a:gd name="T27" fmla="*/ 711 h 1448"/>
                <a:gd name="T28" fmla="*/ 707 w 1076"/>
                <a:gd name="T29" fmla="*/ 719 h 1448"/>
                <a:gd name="T30" fmla="*/ 656 w 1076"/>
                <a:gd name="T31" fmla="*/ 639 h 1448"/>
                <a:gd name="T32" fmla="*/ 635 w 1076"/>
                <a:gd name="T33" fmla="*/ 575 h 1448"/>
                <a:gd name="T34" fmla="*/ 563 w 1076"/>
                <a:gd name="T35" fmla="*/ 618 h 1448"/>
                <a:gd name="T36" fmla="*/ 441 w 1076"/>
                <a:gd name="T37" fmla="*/ 614 h 1448"/>
                <a:gd name="T38" fmla="*/ 453 w 1076"/>
                <a:gd name="T39" fmla="*/ 694 h 1448"/>
                <a:gd name="T40" fmla="*/ 428 w 1076"/>
                <a:gd name="T41" fmla="*/ 694 h 1448"/>
                <a:gd name="T42" fmla="*/ 453 w 1076"/>
                <a:gd name="T43" fmla="*/ 749 h 1448"/>
                <a:gd name="T44" fmla="*/ 474 w 1076"/>
                <a:gd name="T45" fmla="*/ 791 h 1448"/>
                <a:gd name="T46" fmla="*/ 521 w 1076"/>
                <a:gd name="T47" fmla="*/ 825 h 1448"/>
                <a:gd name="T48" fmla="*/ 546 w 1076"/>
                <a:gd name="T49" fmla="*/ 872 h 1448"/>
                <a:gd name="T50" fmla="*/ 568 w 1076"/>
                <a:gd name="T51" fmla="*/ 935 h 1448"/>
                <a:gd name="T52" fmla="*/ 504 w 1076"/>
                <a:gd name="T53" fmla="*/ 990 h 1448"/>
                <a:gd name="T54" fmla="*/ 525 w 1076"/>
                <a:gd name="T55" fmla="*/ 1028 h 1448"/>
                <a:gd name="T56" fmla="*/ 623 w 1076"/>
                <a:gd name="T57" fmla="*/ 1037 h 1448"/>
                <a:gd name="T58" fmla="*/ 669 w 1076"/>
                <a:gd name="T59" fmla="*/ 982 h 1448"/>
                <a:gd name="T60" fmla="*/ 703 w 1076"/>
                <a:gd name="T61" fmla="*/ 973 h 1448"/>
                <a:gd name="T62" fmla="*/ 720 w 1076"/>
                <a:gd name="T63" fmla="*/ 914 h 1448"/>
                <a:gd name="T64" fmla="*/ 754 w 1076"/>
                <a:gd name="T65" fmla="*/ 817 h 1448"/>
                <a:gd name="T66" fmla="*/ 834 w 1076"/>
                <a:gd name="T67" fmla="*/ 787 h 1448"/>
                <a:gd name="T68" fmla="*/ 889 w 1076"/>
                <a:gd name="T69" fmla="*/ 846 h 1448"/>
                <a:gd name="T70" fmla="*/ 957 w 1076"/>
                <a:gd name="T71" fmla="*/ 923 h 1448"/>
                <a:gd name="T72" fmla="*/ 894 w 1076"/>
                <a:gd name="T73" fmla="*/ 973 h 1448"/>
                <a:gd name="T74" fmla="*/ 800 w 1076"/>
                <a:gd name="T75" fmla="*/ 1011 h 1448"/>
                <a:gd name="T76" fmla="*/ 834 w 1076"/>
                <a:gd name="T77" fmla="*/ 1079 h 1448"/>
                <a:gd name="T78" fmla="*/ 910 w 1076"/>
                <a:gd name="T79" fmla="*/ 1134 h 1448"/>
                <a:gd name="T80" fmla="*/ 1029 w 1076"/>
                <a:gd name="T81" fmla="*/ 1185 h 1448"/>
                <a:gd name="T82" fmla="*/ 1004 w 1076"/>
                <a:gd name="T83" fmla="*/ 1304 h 1448"/>
                <a:gd name="T84" fmla="*/ 868 w 1076"/>
                <a:gd name="T85" fmla="*/ 1388 h 1448"/>
                <a:gd name="T86" fmla="*/ 762 w 1076"/>
                <a:gd name="T87" fmla="*/ 1384 h 1448"/>
                <a:gd name="T88" fmla="*/ 656 w 1076"/>
                <a:gd name="T89" fmla="*/ 1426 h 1448"/>
                <a:gd name="T90" fmla="*/ 576 w 1076"/>
                <a:gd name="T91" fmla="*/ 1405 h 1448"/>
                <a:gd name="T92" fmla="*/ 555 w 1076"/>
                <a:gd name="T93" fmla="*/ 1308 h 1448"/>
                <a:gd name="T94" fmla="*/ 508 w 1076"/>
                <a:gd name="T95" fmla="*/ 1350 h 1448"/>
                <a:gd name="T96" fmla="*/ 496 w 1076"/>
                <a:gd name="T97" fmla="*/ 1414 h 1448"/>
                <a:gd name="T98" fmla="*/ 415 w 1076"/>
                <a:gd name="T99" fmla="*/ 1439 h 1448"/>
                <a:gd name="T100" fmla="*/ 275 w 1076"/>
                <a:gd name="T101" fmla="*/ 1367 h 1448"/>
                <a:gd name="T102" fmla="*/ 208 w 1076"/>
                <a:gd name="T103" fmla="*/ 1287 h 1448"/>
                <a:gd name="T104" fmla="*/ 233 w 1076"/>
                <a:gd name="T105" fmla="*/ 1215 h 1448"/>
                <a:gd name="T106" fmla="*/ 314 w 1076"/>
                <a:gd name="T107" fmla="*/ 1134 h 1448"/>
                <a:gd name="T108" fmla="*/ 246 w 1076"/>
                <a:gd name="T109" fmla="*/ 1113 h 1448"/>
                <a:gd name="T110" fmla="*/ 212 w 1076"/>
                <a:gd name="T111" fmla="*/ 1092 h 1448"/>
                <a:gd name="T112" fmla="*/ 275 w 1076"/>
                <a:gd name="T113" fmla="*/ 1037 h 1448"/>
                <a:gd name="T114" fmla="*/ 220 w 1076"/>
                <a:gd name="T115" fmla="*/ 995 h 1448"/>
                <a:gd name="T116" fmla="*/ 161 w 1076"/>
                <a:gd name="T117" fmla="*/ 940 h 1448"/>
                <a:gd name="T118" fmla="*/ 153 w 1076"/>
                <a:gd name="T119" fmla="*/ 868 h 1448"/>
                <a:gd name="T120" fmla="*/ 115 w 1076"/>
                <a:gd name="T121" fmla="*/ 812 h 1448"/>
                <a:gd name="T122" fmla="*/ 64 w 1076"/>
                <a:gd name="T123" fmla="*/ 745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6" h="1448">
                  <a:moveTo>
                    <a:pt x="0" y="669"/>
                  </a:moveTo>
                  <a:lnTo>
                    <a:pt x="0" y="664"/>
                  </a:lnTo>
                  <a:lnTo>
                    <a:pt x="5" y="664"/>
                  </a:lnTo>
                  <a:lnTo>
                    <a:pt x="30" y="643"/>
                  </a:lnTo>
                  <a:lnTo>
                    <a:pt x="34" y="639"/>
                  </a:lnTo>
                  <a:lnTo>
                    <a:pt x="47" y="630"/>
                  </a:lnTo>
                  <a:lnTo>
                    <a:pt x="51" y="626"/>
                  </a:lnTo>
                  <a:lnTo>
                    <a:pt x="55" y="626"/>
                  </a:lnTo>
                  <a:lnTo>
                    <a:pt x="60" y="622"/>
                  </a:lnTo>
                  <a:lnTo>
                    <a:pt x="64" y="622"/>
                  </a:lnTo>
                  <a:lnTo>
                    <a:pt x="72" y="622"/>
                  </a:lnTo>
                  <a:lnTo>
                    <a:pt x="81" y="618"/>
                  </a:lnTo>
                  <a:lnTo>
                    <a:pt x="89" y="618"/>
                  </a:lnTo>
                  <a:lnTo>
                    <a:pt x="106" y="618"/>
                  </a:lnTo>
                  <a:lnTo>
                    <a:pt x="115" y="618"/>
                  </a:lnTo>
                  <a:lnTo>
                    <a:pt x="119" y="618"/>
                  </a:lnTo>
                  <a:lnTo>
                    <a:pt x="127" y="614"/>
                  </a:lnTo>
                  <a:lnTo>
                    <a:pt x="136" y="614"/>
                  </a:lnTo>
                  <a:lnTo>
                    <a:pt x="140" y="609"/>
                  </a:lnTo>
                  <a:lnTo>
                    <a:pt x="144" y="609"/>
                  </a:lnTo>
                  <a:lnTo>
                    <a:pt x="148" y="605"/>
                  </a:lnTo>
                  <a:lnTo>
                    <a:pt x="153" y="601"/>
                  </a:lnTo>
                  <a:lnTo>
                    <a:pt x="157" y="601"/>
                  </a:lnTo>
                  <a:lnTo>
                    <a:pt x="161" y="597"/>
                  </a:lnTo>
                  <a:lnTo>
                    <a:pt x="165" y="588"/>
                  </a:lnTo>
                  <a:lnTo>
                    <a:pt x="170" y="584"/>
                  </a:lnTo>
                  <a:lnTo>
                    <a:pt x="174" y="584"/>
                  </a:lnTo>
                  <a:lnTo>
                    <a:pt x="178" y="580"/>
                  </a:lnTo>
                  <a:lnTo>
                    <a:pt x="178" y="575"/>
                  </a:lnTo>
                  <a:lnTo>
                    <a:pt x="178" y="567"/>
                  </a:lnTo>
                  <a:lnTo>
                    <a:pt x="182" y="558"/>
                  </a:lnTo>
                  <a:lnTo>
                    <a:pt x="182" y="554"/>
                  </a:lnTo>
                  <a:lnTo>
                    <a:pt x="178" y="546"/>
                  </a:lnTo>
                  <a:lnTo>
                    <a:pt x="178" y="537"/>
                  </a:lnTo>
                  <a:lnTo>
                    <a:pt x="178" y="529"/>
                  </a:lnTo>
                  <a:lnTo>
                    <a:pt x="174" y="512"/>
                  </a:lnTo>
                  <a:lnTo>
                    <a:pt x="170" y="499"/>
                  </a:lnTo>
                  <a:lnTo>
                    <a:pt x="170" y="491"/>
                  </a:lnTo>
                  <a:lnTo>
                    <a:pt x="165" y="482"/>
                  </a:lnTo>
                  <a:lnTo>
                    <a:pt x="165" y="474"/>
                  </a:lnTo>
                  <a:lnTo>
                    <a:pt x="161" y="470"/>
                  </a:lnTo>
                  <a:lnTo>
                    <a:pt x="157" y="461"/>
                  </a:lnTo>
                  <a:lnTo>
                    <a:pt x="153" y="457"/>
                  </a:lnTo>
                  <a:lnTo>
                    <a:pt x="148" y="453"/>
                  </a:lnTo>
                  <a:lnTo>
                    <a:pt x="144" y="444"/>
                  </a:lnTo>
                  <a:lnTo>
                    <a:pt x="140" y="440"/>
                  </a:lnTo>
                  <a:lnTo>
                    <a:pt x="136" y="436"/>
                  </a:lnTo>
                  <a:lnTo>
                    <a:pt x="136" y="427"/>
                  </a:lnTo>
                  <a:lnTo>
                    <a:pt x="136" y="423"/>
                  </a:lnTo>
                  <a:lnTo>
                    <a:pt x="136" y="415"/>
                  </a:lnTo>
                  <a:lnTo>
                    <a:pt x="136" y="410"/>
                  </a:lnTo>
                  <a:lnTo>
                    <a:pt x="140" y="402"/>
                  </a:lnTo>
                  <a:lnTo>
                    <a:pt x="140" y="393"/>
                  </a:lnTo>
                  <a:lnTo>
                    <a:pt x="144" y="385"/>
                  </a:lnTo>
                  <a:lnTo>
                    <a:pt x="157" y="347"/>
                  </a:lnTo>
                  <a:lnTo>
                    <a:pt x="161" y="334"/>
                  </a:lnTo>
                  <a:lnTo>
                    <a:pt x="161" y="326"/>
                  </a:lnTo>
                  <a:lnTo>
                    <a:pt x="165" y="321"/>
                  </a:lnTo>
                  <a:lnTo>
                    <a:pt x="165" y="313"/>
                  </a:lnTo>
                  <a:lnTo>
                    <a:pt x="165" y="304"/>
                  </a:lnTo>
                  <a:lnTo>
                    <a:pt x="165" y="300"/>
                  </a:lnTo>
                  <a:lnTo>
                    <a:pt x="165" y="296"/>
                  </a:lnTo>
                  <a:lnTo>
                    <a:pt x="165" y="288"/>
                  </a:lnTo>
                  <a:lnTo>
                    <a:pt x="161" y="283"/>
                  </a:lnTo>
                  <a:lnTo>
                    <a:pt x="161" y="279"/>
                  </a:lnTo>
                  <a:lnTo>
                    <a:pt x="157" y="275"/>
                  </a:lnTo>
                  <a:lnTo>
                    <a:pt x="153" y="266"/>
                  </a:lnTo>
                  <a:lnTo>
                    <a:pt x="153" y="262"/>
                  </a:lnTo>
                  <a:lnTo>
                    <a:pt x="144" y="254"/>
                  </a:lnTo>
                  <a:lnTo>
                    <a:pt x="127" y="224"/>
                  </a:lnTo>
                  <a:lnTo>
                    <a:pt x="119" y="211"/>
                  </a:lnTo>
                  <a:lnTo>
                    <a:pt x="115" y="199"/>
                  </a:lnTo>
                  <a:lnTo>
                    <a:pt x="115" y="194"/>
                  </a:lnTo>
                  <a:lnTo>
                    <a:pt x="110" y="186"/>
                  </a:lnTo>
                  <a:lnTo>
                    <a:pt x="110" y="182"/>
                  </a:lnTo>
                  <a:lnTo>
                    <a:pt x="106" y="177"/>
                  </a:lnTo>
                  <a:lnTo>
                    <a:pt x="106" y="173"/>
                  </a:lnTo>
                  <a:lnTo>
                    <a:pt x="106" y="169"/>
                  </a:lnTo>
                  <a:lnTo>
                    <a:pt x="106" y="165"/>
                  </a:lnTo>
                  <a:lnTo>
                    <a:pt x="106" y="160"/>
                  </a:lnTo>
                  <a:lnTo>
                    <a:pt x="106" y="152"/>
                  </a:lnTo>
                  <a:lnTo>
                    <a:pt x="106" y="148"/>
                  </a:lnTo>
                  <a:lnTo>
                    <a:pt x="106" y="144"/>
                  </a:lnTo>
                  <a:lnTo>
                    <a:pt x="110" y="139"/>
                  </a:lnTo>
                  <a:lnTo>
                    <a:pt x="110" y="135"/>
                  </a:lnTo>
                  <a:lnTo>
                    <a:pt x="115" y="135"/>
                  </a:lnTo>
                  <a:lnTo>
                    <a:pt x="115" y="131"/>
                  </a:lnTo>
                  <a:lnTo>
                    <a:pt x="119" y="131"/>
                  </a:lnTo>
                  <a:lnTo>
                    <a:pt x="123" y="127"/>
                  </a:lnTo>
                  <a:lnTo>
                    <a:pt x="132" y="122"/>
                  </a:lnTo>
                  <a:lnTo>
                    <a:pt x="140" y="118"/>
                  </a:lnTo>
                  <a:lnTo>
                    <a:pt x="144" y="118"/>
                  </a:lnTo>
                  <a:lnTo>
                    <a:pt x="157" y="114"/>
                  </a:lnTo>
                  <a:lnTo>
                    <a:pt x="174" y="110"/>
                  </a:lnTo>
                  <a:lnTo>
                    <a:pt x="284" y="89"/>
                  </a:lnTo>
                  <a:lnTo>
                    <a:pt x="318" y="84"/>
                  </a:lnTo>
                  <a:lnTo>
                    <a:pt x="369" y="76"/>
                  </a:lnTo>
                  <a:lnTo>
                    <a:pt x="394" y="72"/>
                  </a:lnTo>
                  <a:lnTo>
                    <a:pt x="402" y="67"/>
                  </a:lnTo>
                  <a:lnTo>
                    <a:pt x="407" y="67"/>
                  </a:lnTo>
                  <a:lnTo>
                    <a:pt x="415" y="67"/>
                  </a:lnTo>
                  <a:lnTo>
                    <a:pt x="419" y="67"/>
                  </a:lnTo>
                  <a:lnTo>
                    <a:pt x="428" y="67"/>
                  </a:lnTo>
                  <a:lnTo>
                    <a:pt x="432" y="67"/>
                  </a:lnTo>
                  <a:lnTo>
                    <a:pt x="432" y="72"/>
                  </a:lnTo>
                  <a:lnTo>
                    <a:pt x="432" y="80"/>
                  </a:lnTo>
                  <a:lnTo>
                    <a:pt x="436" y="80"/>
                  </a:lnTo>
                  <a:lnTo>
                    <a:pt x="436" y="84"/>
                  </a:lnTo>
                  <a:lnTo>
                    <a:pt x="441" y="84"/>
                  </a:lnTo>
                  <a:lnTo>
                    <a:pt x="445" y="80"/>
                  </a:lnTo>
                  <a:lnTo>
                    <a:pt x="449" y="80"/>
                  </a:lnTo>
                  <a:lnTo>
                    <a:pt x="449" y="76"/>
                  </a:lnTo>
                  <a:lnTo>
                    <a:pt x="453" y="72"/>
                  </a:lnTo>
                  <a:lnTo>
                    <a:pt x="457" y="67"/>
                  </a:lnTo>
                  <a:lnTo>
                    <a:pt x="457" y="63"/>
                  </a:lnTo>
                  <a:lnTo>
                    <a:pt x="457" y="59"/>
                  </a:lnTo>
                  <a:lnTo>
                    <a:pt x="572" y="38"/>
                  </a:lnTo>
                  <a:lnTo>
                    <a:pt x="601" y="29"/>
                  </a:lnTo>
                  <a:lnTo>
                    <a:pt x="614" y="29"/>
                  </a:lnTo>
                  <a:lnTo>
                    <a:pt x="631" y="25"/>
                  </a:lnTo>
                  <a:lnTo>
                    <a:pt x="640" y="25"/>
                  </a:lnTo>
                  <a:lnTo>
                    <a:pt x="652" y="25"/>
                  </a:lnTo>
                  <a:lnTo>
                    <a:pt x="665" y="21"/>
                  </a:lnTo>
                  <a:lnTo>
                    <a:pt x="682" y="21"/>
                  </a:lnTo>
                  <a:lnTo>
                    <a:pt x="733" y="17"/>
                  </a:lnTo>
                  <a:lnTo>
                    <a:pt x="927" y="8"/>
                  </a:lnTo>
                  <a:lnTo>
                    <a:pt x="1050" y="0"/>
                  </a:lnTo>
                  <a:lnTo>
                    <a:pt x="1054" y="72"/>
                  </a:lnTo>
                  <a:lnTo>
                    <a:pt x="1059" y="148"/>
                  </a:lnTo>
                  <a:lnTo>
                    <a:pt x="1063" y="211"/>
                  </a:lnTo>
                  <a:lnTo>
                    <a:pt x="1067" y="292"/>
                  </a:lnTo>
                  <a:lnTo>
                    <a:pt x="1076" y="372"/>
                  </a:lnTo>
                  <a:lnTo>
                    <a:pt x="1076" y="406"/>
                  </a:lnTo>
                  <a:lnTo>
                    <a:pt x="1076" y="419"/>
                  </a:lnTo>
                  <a:lnTo>
                    <a:pt x="1076" y="427"/>
                  </a:lnTo>
                  <a:lnTo>
                    <a:pt x="1076" y="436"/>
                  </a:lnTo>
                  <a:lnTo>
                    <a:pt x="1076" y="440"/>
                  </a:lnTo>
                  <a:lnTo>
                    <a:pt x="1076" y="448"/>
                  </a:lnTo>
                  <a:lnTo>
                    <a:pt x="1071" y="453"/>
                  </a:lnTo>
                  <a:lnTo>
                    <a:pt x="1071" y="457"/>
                  </a:lnTo>
                  <a:lnTo>
                    <a:pt x="1067" y="461"/>
                  </a:lnTo>
                  <a:lnTo>
                    <a:pt x="1067" y="465"/>
                  </a:lnTo>
                  <a:lnTo>
                    <a:pt x="1063" y="465"/>
                  </a:lnTo>
                  <a:lnTo>
                    <a:pt x="1059" y="470"/>
                  </a:lnTo>
                  <a:lnTo>
                    <a:pt x="1054" y="474"/>
                  </a:lnTo>
                  <a:lnTo>
                    <a:pt x="1054" y="478"/>
                  </a:lnTo>
                  <a:lnTo>
                    <a:pt x="1050" y="482"/>
                  </a:lnTo>
                  <a:lnTo>
                    <a:pt x="1046" y="482"/>
                  </a:lnTo>
                  <a:lnTo>
                    <a:pt x="1042" y="486"/>
                  </a:lnTo>
                  <a:lnTo>
                    <a:pt x="1037" y="486"/>
                  </a:lnTo>
                  <a:lnTo>
                    <a:pt x="1033" y="486"/>
                  </a:lnTo>
                  <a:lnTo>
                    <a:pt x="1025" y="491"/>
                  </a:lnTo>
                  <a:lnTo>
                    <a:pt x="1008" y="491"/>
                  </a:lnTo>
                  <a:lnTo>
                    <a:pt x="991" y="491"/>
                  </a:lnTo>
                  <a:lnTo>
                    <a:pt x="940" y="495"/>
                  </a:lnTo>
                  <a:lnTo>
                    <a:pt x="927" y="495"/>
                  </a:lnTo>
                  <a:lnTo>
                    <a:pt x="915" y="495"/>
                  </a:lnTo>
                  <a:lnTo>
                    <a:pt x="906" y="495"/>
                  </a:lnTo>
                  <a:lnTo>
                    <a:pt x="898" y="495"/>
                  </a:lnTo>
                  <a:lnTo>
                    <a:pt x="894" y="499"/>
                  </a:lnTo>
                  <a:lnTo>
                    <a:pt x="885" y="499"/>
                  </a:lnTo>
                  <a:lnTo>
                    <a:pt x="881" y="503"/>
                  </a:lnTo>
                  <a:lnTo>
                    <a:pt x="881" y="508"/>
                  </a:lnTo>
                  <a:lnTo>
                    <a:pt x="877" y="508"/>
                  </a:lnTo>
                  <a:lnTo>
                    <a:pt x="877" y="512"/>
                  </a:lnTo>
                  <a:lnTo>
                    <a:pt x="872" y="516"/>
                  </a:lnTo>
                  <a:lnTo>
                    <a:pt x="872" y="525"/>
                  </a:lnTo>
                  <a:lnTo>
                    <a:pt x="872" y="529"/>
                  </a:lnTo>
                  <a:lnTo>
                    <a:pt x="872" y="537"/>
                  </a:lnTo>
                  <a:lnTo>
                    <a:pt x="872" y="546"/>
                  </a:lnTo>
                  <a:lnTo>
                    <a:pt x="872" y="584"/>
                  </a:lnTo>
                  <a:lnTo>
                    <a:pt x="872" y="592"/>
                  </a:lnTo>
                  <a:lnTo>
                    <a:pt x="872" y="601"/>
                  </a:lnTo>
                  <a:lnTo>
                    <a:pt x="868" y="609"/>
                  </a:lnTo>
                  <a:lnTo>
                    <a:pt x="868" y="618"/>
                  </a:lnTo>
                  <a:lnTo>
                    <a:pt x="868" y="622"/>
                  </a:lnTo>
                  <a:lnTo>
                    <a:pt x="864" y="635"/>
                  </a:lnTo>
                  <a:lnTo>
                    <a:pt x="864" y="639"/>
                  </a:lnTo>
                  <a:lnTo>
                    <a:pt x="864" y="643"/>
                  </a:lnTo>
                  <a:lnTo>
                    <a:pt x="864" y="652"/>
                  </a:lnTo>
                  <a:lnTo>
                    <a:pt x="860" y="660"/>
                  </a:lnTo>
                  <a:lnTo>
                    <a:pt x="860" y="673"/>
                  </a:lnTo>
                  <a:lnTo>
                    <a:pt x="860" y="690"/>
                  </a:lnTo>
                  <a:lnTo>
                    <a:pt x="860" y="711"/>
                  </a:lnTo>
                  <a:lnTo>
                    <a:pt x="860" y="728"/>
                  </a:lnTo>
                  <a:lnTo>
                    <a:pt x="851" y="728"/>
                  </a:lnTo>
                  <a:lnTo>
                    <a:pt x="843" y="724"/>
                  </a:lnTo>
                  <a:lnTo>
                    <a:pt x="826" y="724"/>
                  </a:lnTo>
                  <a:lnTo>
                    <a:pt x="822" y="724"/>
                  </a:lnTo>
                  <a:lnTo>
                    <a:pt x="817" y="724"/>
                  </a:lnTo>
                  <a:lnTo>
                    <a:pt x="809" y="719"/>
                  </a:lnTo>
                  <a:lnTo>
                    <a:pt x="800" y="715"/>
                  </a:lnTo>
                  <a:lnTo>
                    <a:pt x="800" y="711"/>
                  </a:lnTo>
                  <a:lnTo>
                    <a:pt x="796" y="711"/>
                  </a:lnTo>
                  <a:lnTo>
                    <a:pt x="792" y="711"/>
                  </a:lnTo>
                  <a:lnTo>
                    <a:pt x="788" y="711"/>
                  </a:lnTo>
                  <a:lnTo>
                    <a:pt x="779" y="715"/>
                  </a:lnTo>
                  <a:lnTo>
                    <a:pt x="775" y="715"/>
                  </a:lnTo>
                  <a:lnTo>
                    <a:pt x="758" y="724"/>
                  </a:lnTo>
                  <a:lnTo>
                    <a:pt x="754" y="724"/>
                  </a:lnTo>
                  <a:lnTo>
                    <a:pt x="745" y="728"/>
                  </a:lnTo>
                  <a:lnTo>
                    <a:pt x="741" y="728"/>
                  </a:lnTo>
                  <a:lnTo>
                    <a:pt x="737" y="728"/>
                  </a:lnTo>
                  <a:lnTo>
                    <a:pt x="733" y="728"/>
                  </a:lnTo>
                  <a:lnTo>
                    <a:pt x="728" y="728"/>
                  </a:lnTo>
                  <a:lnTo>
                    <a:pt x="724" y="728"/>
                  </a:lnTo>
                  <a:lnTo>
                    <a:pt x="720" y="728"/>
                  </a:lnTo>
                  <a:lnTo>
                    <a:pt x="716" y="724"/>
                  </a:lnTo>
                  <a:lnTo>
                    <a:pt x="711" y="724"/>
                  </a:lnTo>
                  <a:lnTo>
                    <a:pt x="707" y="719"/>
                  </a:lnTo>
                  <a:lnTo>
                    <a:pt x="703" y="715"/>
                  </a:lnTo>
                  <a:lnTo>
                    <a:pt x="703" y="711"/>
                  </a:lnTo>
                  <a:lnTo>
                    <a:pt x="699" y="707"/>
                  </a:lnTo>
                  <a:lnTo>
                    <a:pt x="699" y="702"/>
                  </a:lnTo>
                  <a:lnTo>
                    <a:pt x="695" y="694"/>
                  </a:lnTo>
                  <a:lnTo>
                    <a:pt x="690" y="681"/>
                  </a:lnTo>
                  <a:lnTo>
                    <a:pt x="690" y="677"/>
                  </a:lnTo>
                  <a:lnTo>
                    <a:pt x="686" y="673"/>
                  </a:lnTo>
                  <a:lnTo>
                    <a:pt x="686" y="669"/>
                  </a:lnTo>
                  <a:lnTo>
                    <a:pt x="682" y="660"/>
                  </a:lnTo>
                  <a:lnTo>
                    <a:pt x="678" y="656"/>
                  </a:lnTo>
                  <a:lnTo>
                    <a:pt x="665" y="647"/>
                  </a:lnTo>
                  <a:lnTo>
                    <a:pt x="661" y="643"/>
                  </a:lnTo>
                  <a:lnTo>
                    <a:pt x="656" y="639"/>
                  </a:lnTo>
                  <a:lnTo>
                    <a:pt x="656" y="630"/>
                  </a:lnTo>
                  <a:lnTo>
                    <a:pt x="652" y="626"/>
                  </a:lnTo>
                  <a:lnTo>
                    <a:pt x="652" y="618"/>
                  </a:lnTo>
                  <a:lnTo>
                    <a:pt x="652" y="614"/>
                  </a:lnTo>
                  <a:lnTo>
                    <a:pt x="652" y="605"/>
                  </a:lnTo>
                  <a:lnTo>
                    <a:pt x="652" y="601"/>
                  </a:lnTo>
                  <a:lnTo>
                    <a:pt x="652" y="592"/>
                  </a:lnTo>
                  <a:lnTo>
                    <a:pt x="652" y="588"/>
                  </a:lnTo>
                  <a:lnTo>
                    <a:pt x="652" y="584"/>
                  </a:lnTo>
                  <a:lnTo>
                    <a:pt x="648" y="584"/>
                  </a:lnTo>
                  <a:lnTo>
                    <a:pt x="648" y="580"/>
                  </a:lnTo>
                  <a:lnTo>
                    <a:pt x="644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1" y="575"/>
                  </a:lnTo>
                  <a:lnTo>
                    <a:pt x="627" y="580"/>
                  </a:lnTo>
                  <a:lnTo>
                    <a:pt x="623" y="580"/>
                  </a:lnTo>
                  <a:lnTo>
                    <a:pt x="623" y="584"/>
                  </a:lnTo>
                  <a:lnTo>
                    <a:pt x="614" y="592"/>
                  </a:lnTo>
                  <a:lnTo>
                    <a:pt x="614" y="597"/>
                  </a:lnTo>
                  <a:lnTo>
                    <a:pt x="610" y="601"/>
                  </a:lnTo>
                  <a:lnTo>
                    <a:pt x="606" y="601"/>
                  </a:lnTo>
                  <a:lnTo>
                    <a:pt x="597" y="605"/>
                  </a:lnTo>
                  <a:lnTo>
                    <a:pt x="593" y="609"/>
                  </a:lnTo>
                  <a:lnTo>
                    <a:pt x="584" y="609"/>
                  </a:lnTo>
                  <a:lnTo>
                    <a:pt x="576" y="614"/>
                  </a:lnTo>
                  <a:lnTo>
                    <a:pt x="568" y="614"/>
                  </a:lnTo>
                  <a:lnTo>
                    <a:pt x="563" y="618"/>
                  </a:lnTo>
                  <a:lnTo>
                    <a:pt x="555" y="618"/>
                  </a:lnTo>
                  <a:lnTo>
                    <a:pt x="546" y="618"/>
                  </a:lnTo>
                  <a:lnTo>
                    <a:pt x="542" y="618"/>
                  </a:lnTo>
                  <a:lnTo>
                    <a:pt x="538" y="618"/>
                  </a:lnTo>
                  <a:lnTo>
                    <a:pt x="529" y="618"/>
                  </a:lnTo>
                  <a:lnTo>
                    <a:pt x="504" y="614"/>
                  </a:lnTo>
                  <a:lnTo>
                    <a:pt x="500" y="614"/>
                  </a:lnTo>
                  <a:lnTo>
                    <a:pt x="483" y="609"/>
                  </a:lnTo>
                  <a:lnTo>
                    <a:pt x="479" y="605"/>
                  </a:lnTo>
                  <a:lnTo>
                    <a:pt x="470" y="605"/>
                  </a:lnTo>
                  <a:lnTo>
                    <a:pt x="462" y="605"/>
                  </a:lnTo>
                  <a:lnTo>
                    <a:pt x="453" y="609"/>
                  </a:lnTo>
                  <a:lnTo>
                    <a:pt x="445" y="609"/>
                  </a:lnTo>
                  <a:lnTo>
                    <a:pt x="441" y="614"/>
                  </a:lnTo>
                  <a:lnTo>
                    <a:pt x="436" y="614"/>
                  </a:lnTo>
                  <a:lnTo>
                    <a:pt x="424" y="622"/>
                  </a:lnTo>
                  <a:lnTo>
                    <a:pt x="419" y="622"/>
                  </a:lnTo>
                  <a:lnTo>
                    <a:pt x="415" y="626"/>
                  </a:lnTo>
                  <a:lnTo>
                    <a:pt x="411" y="626"/>
                  </a:lnTo>
                  <a:lnTo>
                    <a:pt x="415" y="630"/>
                  </a:lnTo>
                  <a:lnTo>
                    <a:pt x="428" y="647"/>
                  </a:lnTo>
                  <a:lnTo>
                    <a:pt x="436" y="656"/>
                  </a:lnTo>
                  <a:lnTo>
                    <a:pt x="441" y="664"/>
                  </a:lnTo>
                  <a:lnTo>
                    <a:pt x="441" y="669"/>
                  </a:lnTo>
                  <a:lnTo>
                    <a:pt x="445" y="673"/>
                  </a:lnTo>
                  <a:lnTo>
                    <a:pt x="449" y="681"/>
                  </a:lnTo>
                  <a:lnTo>
                    <a:pt x="449" y="685"/>
                  </a:lnTo>
                  <a:lnTo>
                    <a:pt x="453" y="694"/>
                  </a:lnTo>
                  <a:lnTo>
                    <a:pt x="453" y="698"/>
                  </a:lnTo>
                  <a:lnTo>
                    <a:pt x="457" y="707"/>
                  </a:lnTo>
                  <a:lnTo>
                    <a:pt x="457" y="715"/>
                  </a:lnTo>
                  <a:lnTo>
                    <a:pt x="457" y="728"/>
                  </a:lnTo>
                  <a:lnTo>
                    <a:pt x="457" y="732"/>
                  </a:lnTo>
                  <a:lnTo>
                    <a:pt x="453" y="732"/>
                  </a:lnTo>
                  <a:lnTo>
                    <a:pt x="453" y="728"/>
                  </a:lnTo>
                  <a:lnTo>
                    <a:pt x="449" y="728"/>
                  </a:lnTo>
                  <a:lnTo>
                    <a:pt x="445" y="724"/>
                  </a:lnTo>
                  <a:lnTo>
                    <a:pt x="441" y="719"/>
                  </a:lnTo>
                  <a:lnTo>
                    <a:pt x="436" y="711"/>
                  </a:lnTo>
                  <a:lnTo>
                    <a:pt x="432" y="702"/>
                  </a:lnTo>
                  <a:lnTo>
                    <a:pt x="428" y="698"/>
                  </a:lnTo>
                  <a:lnTo>
                    <a:pt x="428" y="694"/>
                  </a:lnTo>
                  <a:lnTo>
                    <a:pt x="424" y="694"/>
                  </a:lnTo>
                  <a:lnTo>
                    <a:pt x="424" y="698"/>
                  </a:lnTo>
                  <a:lnTo>
                    <a:pt x="419" y="698"/>
                  </a:lnTo>
                  <a:lnTo>
                    <a:pt x="419" y="707"/>
                  </a:lnTo>
                  <a:lnTo>
                    <a:pt x="419" y="711"/>
                  </a:lnTo>
                  <a:lnTo>
                    <a:pt x="424" y="715"/>
                  </a:lnTo>
                  <a:lnTo>
                    <a:pt x="424" y="719"/>
                  </a:lnTo>
                  <a:lnTo>
                    <a:pt x="424" y="724"/>
                  </a:lnTo>
                  <a:lnTo>
                    <a:pt x="428" y="728"/>
                  </a:lnTo>
                  <a:lnTo>
                    <a:pt x="432" y="732"/>
                  </a:lnTo>
                  <a:lnTo>
                    <a:pt x="436" y="736"/>
                  </a:lnTo>
                  <a:lnTo>
                    <a:pt x="441" y="741"/>
                  </a:lnTo>
                  <a:lnTo>
                    <a:pt x="445" y="745"/>
                  </a:lnTo>
                  <a:lnTo>
                    <a:pt x="453" y="749"/>
                  </a:lnTo>
                  <a:lnTo>
                    <a:pt x="457" y="753"/>
                  </a:lnTo>
                  <a:lnTo>
                    <a:pt x="462" y="757"/>
                  </a:lnTo>
                  <a:lnTo>
                    <a:pt x="466" y="757"/>
                  </a:lnTo>
                  <a:lnTo>
                    <a:pt x="470" y="757"/>
                  </a:lnTo>
                  <a:lnTo>
                    <a:pt x="474" y="762"/>
                  </a:lnTo>
                  <a:lnTo>
                    <a:pt x="479" y="762"/>
                  </a:lnTo>
                  <a:lnTo>
                    <a:pt x="483" y="762"/>
                  </a:lnTo>
                  <a:lnTo>
                    <a:pt x="483" y="766"/>
                  </a:lnTo>
                  <a:lnTo>
                    <a:pt x="483" y="770"/>
                  </a:lnTo>
                  <a:lnTo>
                    <a:pt x="479" y="774"/>
                  </a:lnTo>
                  <a:lnTo>
                    <a:pt x="479" y="783"/>
                  </a:lnTo>
                  <a:lnTo>
                    <a:pt x="474" y="783"/>
                  </a:lnTo>
                  <a:lnTo>
                    <a:pt x="474" y="787"/>
                  </a:lnTo>
                  <a:lnTo>
                    <a:pt x="474" y="791"/>
                  </a:lnTo>
                  <a:lnTo>
                    <a:pt x="474" y="800"/>
                  </a:lnTo>
                  <a:lnTo>
                    <a:pt x="474" y="804"/>
                  </a:lnTo>
                  <a:lnTo>
                    <a:pt x="474" y="808"/>
                  </a:lnTo>
                  <a:lnTo>
                    <a:pt x="479" y="812"/>
                  </a:lnTo>
                  <a:lnTo>
                    <a:pt x="479" y="817"/>
                  </a:lnTo>
                  <a:lnTo>
                    <a:pt x="483" y="817"/>
                  </a:lnTo>
                  <a:lnTo>
                    <a:pt x="487" y="821"/>
                  </a:lnTo>
                  <a:lnTo>
                    <a:pt x="491" y="821"/>
                  </a:lnTo>
                  <a:lnTo>
                    <a:pt x="491" y="825"/>
                  </a:lnTo>
                  <a:lnTo>
                    <a:pt x="500" y="825"/>
                  </a:lnTo>
                  <a:lnTo>
                    <a:pt x="504" y="825"/>
                  </a:lnTo>
                  <a:lnTo>
                    <a:pt x="508" y="825"/>
                  </a:lnTo>
                  <a:lnTo>
                    <a:pt x="513" y="825"/>
                  </a:lnTo>
                  <a:lnTo>
                    <a:pt x="521" y="825"/>
                  </a:lnTo>
                  <a:lnTo>
                    <a:pt x="525" y="825"/>
                  </a:lnTo>
                  <a:lnTo>
                    <a:pt x="529" y="825"/>
                  </a:lnTo>
                  <a:lnTo>
                    <a:pt x="534" y="825"/>
                  </a:lnTo>
                  <a:lnTo>
                    <a:pt x="538" y="825"/>
                  </a:lnTo>
                  <a:lnTo>
                    <a:pt x="542" y="829"/>
                  </a:lnTo>
                  <a:lnTo>
                    <a:pt x="542" y="834"/>
                  </a:lnTo>
                  <a:lnTo>
                    <a:pt x="546" y="834"/>
                  </a:lnTo>
                  <a:lnTo>
                    <a:pt x="546" y="838"/>
                  </a:lnTo>
                  <a:lnTo>
                    <a:pt x="546" y="842"/>
                  </a:lnTo>
                  <a:lnTo>
                    <a:pt x="546" y="851"/>
                  </a:lnTo>
                  <a:lnTo>
                    <a:pt x="546" y="859"/>
                  </a:lnTo>
                  <a:lnTo>
                    <a:pt x="546" y="863"/>
                  </a:lnTo>
                  <a:lnTo>
                    <a:pt x="546" y="868"/>
                  </a:lnTo>
                  <a:lnTo>
                    <a:pt x="546" y="872"/>
                  </a:lnTo>
                  <a:lnTo>
                    <a:pt x="546" y="876"/>
                  </a:lnTo>
                  <a:lnTo>
                    <a:pt x="551" y="880"/>
                  </a:lnTo>
                  <a:lnTo>
                    <a:pt x="555" y="884"/>
                  </a:lnTo>
                  <a:lnTo>
                    <a:pt x="559" y="889"/>
                  </a:lnTo>
                  <a:lnTo>
                    <a:pt x="563" y="893"/>
                  </a:lnTo>
                  <a:lnTo>
                    <a:pt x="568" y="897"/>
                  </a:lnTo>
                  <a:lnTo>
                    <a:pt x="568" y="901"/>
                  </a:lnTo>
                  <a:lnTo>
                    <a:pt x="572" y="906"/>
                  </a:lnTo>
                  <a:lnTo>
                    <a:pt x="572" y="910"/>
                  </a:lnTo>
                  <a:lnTo>
                    <a:pt x="572" y="914"/>
                  </a:lnTo>
                  <a:lnTo>
                    <a:pt x="572" y="918"/>
                  </a:lnTo>
                  <a:lnTo>
                    <a:pt x="572" y="927"/>
                  </a:lnTo>
                  <a:lnTo>
                    <a:pt x="572" y="931"/>
                  </a:lnTo>
                  <a:lnTo>
                    <a:pt x="568" y="935"/>
                  </a:lnTo>
                  <a:lnTo>
                    <a:pt x="563" y="944"/>
                  </a:lnTo>
                  <a:lnTo>
                    <a:pt x="559" y="948"/>
                  </a:lnTo>
                  <a:lnTo>
                    <a:pt x="555" y="956"/>
                  </a:lnTo>
                  <a:lnTo>
                    <a:pt x="555" y="961"/>
                  </a:lnTo>
                  <a:lnTo>
                    <a:pt x="551" y="965"/>
                  </a:lnTo>
                  <a:lnTo>
                    <a:pt x="542" y="969"/>
                  </a:lnTo>
                  <a:lnTo>
                    <a:pt x="538" y="973"/>
                  </a:lnTo>
                  <a:lnTo>
                    <a:pt x="534" y="973"/>
                  </a:lnTo>
                  <a:lnTo>
                    <a:pt x="525" y="978"/>
                  </a:lnTo>
                  <a:lnTo>
                    <a:pt x="521" y="978"/>
                  </a:lnTo>
                  <a:lnTo>
                    <a:pt x="513" y="982"/>
                  </a:lnTo>
                  <a:lnTo>
                    <a:pt x="508" y="986"/>
                  </a:lnTo>
                  <a:lnTo>
                    <a:pt x="504" y="986"/>
                  </a:lnTo>
                  <a:lnTo>
                    <a:pt x="504" y="990"/>
                  </a:lnTo>
                  <a:lnTo>
                    <a:pt x="500" y="990"/>
                  </a:lnTo>
                  <a:lnTo>
                    <a:pt x="500" y="995"/>
                  </a:lnTo>
                  <a:lnTo>
                    <a:pt x="500" y="999"/>
                  </a:lnTo>
                  <a:lnTo>
                    <a:pt x="496" y="1003"/>
                  </a:lnTo>
                  <a:lnTo>
                    <a:pt x="496" y="1007"/>
                  </a:lnTo>
                  <a:lnTo>
                    <a:pt x="496" y="1011"/>
                  </a:lnTo>
                  <a:lnTo>
                    <a:pt x="496" y="1016"/>
                  </a:lnTo>
                  <a:lnTo>
                    <a:pt x="500" y="1020"/>
                  </a:lnTo>
                  <a:lnTo>
                    <a:pt x="500" y="1024"/>
                  </a:lnTo>
                  <a:lnTo>
                    <a:pt x="504" y="1028"/>
                  </a:lnTo>
                  <a:lnTo>
                    <a:pt x="508" y="1028"/>
                  </a:lnTo>
                  <a:lnTo>
                    <a:pt x="513" y="1028"/>
                  </a:lnTo>
                  <a:lnTo>
                    <a:pt x="517" y="1028"/>
                  </a:lnTo>
                  <a:lnTo>
                    <a:pt x="525" y="1028"/>
                  </a:lnTo>
                  <a:lnTo>
                    <a:pt x="534" y="1024"/>
                  </a:lnTo>
                  <a:lnTo>
                    <a:pt x="542" y="1024"/>
                  </a:lnTo>
                  <a:lnTo>
                    <a:pt x="546" y="1024"/>
                  </a:lnTo>
                  <a:lnTo>
                    <a:pt x="555" y="1024"/>
                  </a:lnTo>
                  <a:lnTo>
                    <a:pt x="559" y="1024"/>
                  </a:lnTo>
                  <a:lnTo>
                    <a:pt x="563" y="1024"/>
                  </a:lnTo>
                  <a:lnTo>
                    <a:pt x="572" y="1028"/>
                  </a:lnTo>
                  <a:lnTo>
                    <a:pt x="580" y="1033"/>
                  </a:lnTo>
                  <a:lnTo>
                    <a:pt x="593" y="1037"/>
                  </a:lnTo>
                  <a:lnTo>
                    <a:pt x="601" y="1041"/>
                  </a:lnTo>
                  <a:lnTo>
                    <a:pt x="610" y="1041"/>
                  </a:lnTo>
                  <a:lnTo>
                    <a:pt x="614" y="1041"/>
                  </a:lnTo>
                  <a:lnTo>
                    <a:pt x="618" y="1041"/>
                  </a:lnTo>
                  <a:lnTo>
                    <a:pt x="623" y="1037"/>
                  </a:lnTo>
                  <a:lnTo>
                    <a:pt x="627" y="1037"/>
                  </a:lnTo>
                  <a:lnTo>
                    <a:pt x="631" y="1033"/>
                  </a:lnTo>
                  <a:lnTo>
                    <a:pt x="631" y="1028"/>
                  </a:lnTo>
                  <a:lnTo>
                    <a:pt x="635" y="1024"/>
                  </a:lnTo>
                  <a:lnTo>
                    <a:pt x="640" y="1016"/>
                  </a:lnTo>
                  <a:lnTo>
                    <a:pt x="644" y="1011"/>
                  </a:lnTo>
                  <a:lnTo>
                    <a:pt x="648" y="999"/>
                  </a:lnTo>
                  <a:lnTo>
                    <a:pt x="648" y="995"/>
                  </a:lnTo>
                  <a:lnTo>
                    <a:pt x="652" y="995"/>
                  </a:lnTo>
                  <a:lnTo>
                    <a:pt x="656" y="990"/>
                  </a:lnTo>
                  <a:lnTo>
                    <a:pt x="656" y="986"/>
                  </a:lnTo>
                  <a:lnTo>
                    <a:pt x="661" y="982"/>
                  </a:lnTo>
                  <a:lnTo>
                    <a:pt x="665" y="982"/>
                  </a:lnTo>
                  <a:lnTo>
                    <a:pt x="669" y="982"/>
                  </a:lnTo>
                  <a:lnTo>
                    <a:pt x="673" y="982"/>
                  </a:lnTo>
                  <a:lnTo>
                    <a:pt x="678" y="982"/>
                  </a:lnTo>
                  <a:lnTo>
                    <a:pt x="678" y="986"/>
                  </a:lnTo>
                  <a:lnTo>
                    <a:pt x="686" y="990"/>
                  </a:lnTo>
                  <a:lnTo>
                    <a:pt x="690" y="990"/>
                  </a:lnTo>
                  <a:lnTo>
                    <a:pt x="695" y="995"/>
                  </a:lnTo>
                  <a:lnTo>
                    <a:pt x="699" y="995"/>
                  </a:lnTo>
                  <a:lnTo>
                    <a:pt x="699" y="990"/>
                  </a:lnTo>
                  <a:lnTo>
                    <a:pt x="703" y="990"/>
                  </a:lnTo>
                  <a:lnTo>
                    <a:pt x="703" y="986"/>
                  </a:lnTo>
                  <a:lnTo>
                    <a:pt x="707" y="986"/>
                  </a:lnTo>
                  <a:lnTo>
                    <a:pt x="707" y="982"/>
                  </a:lnTo>
                  <a:lnTo>
                    <a:pt x="703" y="978"/>
                  </a:lnTo>
                  <a:lnTo>
                    <a:pt x="703" y="973"/>
                  </a:lnTo>
                  <a:lnTo>
                    <a:pt x="703" y="965"/>
                  </a:lnTo>
                  <a:lnTo>
                    <a:pt x="703" y="961"/>
                  </a:lnTo>
                  <a:lnTo>
                    <a:pt x="699" y="956"/>
                  </a:lnTo>
                  <a:lnTo>
                    <a:pt x="695" y="948"/>
                  </a:lnTo>
                  <a:lnTo>
                    <a:pt x="690" y="948"/>
                  </a:lnTo>
                  <a:lnTo>
                    <a:pt x="690" y="944"/>
                  </a:lnTo>
                  <a:lnTo>
                    <a:pt x="690" y="940"/>
                  </a:lnTo>
                  <a:lnTo>
                    <a:pt x="690" y="935"/>
                  </a:lnTo>
                  <a:lnTo>
                    <a:pt x="695" y="931"/>
                  </a:lnTo>
                  <a:lnTo>
                    <a:pt x="699" y="931"/>
                  </a:lnTo>
                  <a:lnTo>
                    <a:pt x="699" y="927"/>
                  </a:lnTo>
                  <a:lnTo>
                    <a:pt x="711" y="923"/>
                  </a:lnTo>
                  <a:lnTo>
                    <a:pt x="716" y="918"/>
                  </a:lnTo>
                  <a:lnTo>
                    <a:pt x="720" y="914"/>
                  </a:lnTo>
                  <a:lnTo>
                    <a:pt x="720" y="910"/>
                  </a:lnTo>
                  <a:lnTo>
                    <a:pt x="724" y="901"/>
                  </a:lnTo>
                  <a:lnTo>
                    <a:pt x="728" y="901"/>
                  </a:lnTo>
                  <a:lnTo>
                    <a:pt x="733" y="889"/>
                  </a:lnTo>
                  <a:lnTo>
                    <a:pt x="737" y="880"/>
                  </a:lnTo>
                  <a:lnTo>
                    <a:pt x="745" y="863"/>
                  </a:lnTo>
                  <a:lnTo>
                    <a:pt x="750" y="859"/>
                  </a:lnTo>
                  <a:lnTo>
                    <a:pt x="750" y="851"/>
                  </a:lnTo>
                  <a:lnTo>
                    <a:pt x="754" y="846"/>
                  </a:lnTo>
                  <a:lnTo>
                    <a:pt x="754" y="842"/>
                  </a:lnTo>
                  <a:lnTo>
                    <a:pt x="754" y="834"/>
                  </a:lnTo>
                  <a:lnTo>
                    <a:pt x="754" y="825"/>
                  </a:lnTo>
                  <a:lnTo>
                    <a:pt x="754" y="821"/>
                  </a:lnTo>
                  <a:lnTo>
                    <a:pt x="754" y="817"/>
                  </a:lnTo>
                  <a:lnTo>
                    <a:pt x="758" y="817"/>
                  </a:lnTo>
                  <a:lnTo>
                    <a:pt x="758" y="812"/>
                  </a:lnTo>
                  <a:lnTo>
                    <a:pt x="762" y="812"/>
                  </a:lnTo>
                  <a:lnTo>
                    <a:pt x="767" y="808"/>
                  </a:lnTo>
                  <a:lnTo>
                    <a:pt x="771" y="804"/>
                  </a:lnTo>
                  <a:lnTo>
                    <a:pt x="775" y="800"/>
                  </a:lnTo>
                  <a:lnTo>
                    <a:pt x="783" y="800"/>
                  </a:lnTo>
                  <a:lnTo>
                    <a:pt x="788" y="796"/>
                  </a:lnTo>
                  <a:lnTo>
                    <a:pt x="796" y="796"/>
                  </a:lnTo>
                  <a:lnTo>
                    <a:pt x="800" y="791"/>
                  </a:lnTo>
                  <a:lnTo>
                    <a:pt x="805" y="791"/>
                  </a:lnTo>
                  <a:lnTo>
                    <a:pt x="813" y="791"/>
                  </a:lnTo>
                  <a:lnTo>
                    <a:pt x="817" y="787"/>
                  </a:lnTo>
                  <a:lnTo>
                    <a:pt x="834" y="787"/>
                  </a:lnTo>
                  <a:lnTo>
                    <a:pt x="843" y="787"/>
                  </a:lnTo>
                  <a:lnTo>
                    <a:pt x="860" y="783"/>
                  </a:lnTo>
                  <a:lnTo>
                    <a:pt x="864" y="783"/>
                  </a:lnTo>
                  <a:lnTo>
                    <a:pt x="860" y="783"/>
                  </a:lnTo>
                  <a:lnTo>
                    <a:pt x="860" y="787"/>
                  </a:lnTo>
                  <a:lnTo>
                    <a:pt x="864" y="796"/>
                  </a:lnTo>
                  <a:lnTo>
                    <a:pt x="864" y="800"/>
                  </a:lnTo>
                  <a:lnTo>
                    <a:pt x="864" y="804"/>
                  </a:lnTo>
                  <a:lnTo>
                    <a:pt x="868" y="812"/>
                  </a:lnTo>
                  <a:lnTo>
                    <a:pt x="868" y="817"/>
                  </a:lnTo>
                  <a:lnTo>
                    <a:pt x="872" y="825"/>
                  </a:lnTo>
                  <a:lnTo>
                    <a:pt x="877" y="834"/>
                  </a:lnTo>
                  <a:lnTo>
                    <a:pt x="885" y="838"/>
                  </a:lnTo>
                  <a:lnTo>
                    <a:pt x="889" y="846"/>
                  </a:lnTo>
                  <a:lnTo>
                    <a:pt x="898" y="851"/>
                  </a:lnTo>
                  <a:lnTo>
                    <a:pt x="919" y="868"/>
                  </a:lnTo>
                  <a:lnTo>
                    <a:pt x="927" y="872"/>
                  </a:lnTo>
                  <a:lnTo>
                    <a:pt x="936" y="876"/>
                  </a:lnTo>
                  <a:lnTo>
                    <a:pt x="940" y="880"/>
                  </a:lnTo>
                  <a:lnTo>
                    <a:pt x="944" y="889"/>
                  </a:lnTo>
                  <a:lnTo>
                    <a:pt x="949" y="889"/>
                  </a:lnTo>
                  <a:lnTo>
                    <a:pt x="949" y="893"/>
                  </a:lnTo>
                  <a:lnTo>
                    <a:pt x="953" y="897"/>
                  </a:lnTo>
                  <a:lnTo>
                    <a:pt x="953" y="901"/>
                  </a:lnTo>
                  <a:lnTo>
                    <a:pt x="953" y="910"/>
                  </a:lnTo>
                  <a:lnTo>
                    <a:pt x="957" y="914"/>
                  </a:lnTo>
                  <a:lnTo>
                    <a:pt x="957" y="918"/>
                  </a:lnTo>
                  <a:lnTo>
                    <a:pt x="957" y="923"/>
                  </a:lnTo>
                  <a:lnTo>
                    <a:pt x="953" y="927"/>
                  </a:lnTo>
                  <a:lnTo>
                    <a:pt x="953" y="931"/>
                  </a:lnTo>
                  <a:lnTo>
                    <a:pt x="953" y="935"/>
                  </a:lnTo>
                  <a:lnTo>
                    <a:pt x="949" y="944"/>
                  </a:lnTo>
                  <a:lnTo>
                    <a:pt x="944" y="948"/>
                  </a:lnTo>
                  <a:lnTo>
                    <a:pt x="940" y="952"/>
                  </a:lnTo>
                  <a:lnTo>
                    <a:pt x="932" y="956"/>
                  </a:lnTo>
                  <a:lnTo>
                    <a:pt x="927" y="961"/>
                  </a:lnTo>
                  <a:lnTo>
                    <a:pt x="923" y="965"/>
                  </a:lnTo>
                  <a:lnTo>
                    <a:pt x="919" y="965"/>
                  </a:lnTo>
                  <a:lnTo>
                    <a:pt x="915" y="969"/>
                  </a:lnTo>
                  <a:lnTo>
                    <a:pt x="906" y="969"/>
                  </a:lnTo>
                  <a:lnTo>
                    <a:pt x="902" y="969"/>
                  </a:lnTo>
                  <a:lnTo>
                    <a:pt x="894" y="973"/>
                  </a:lnTo>
                  <a:lnTo>
                    <a:pt x="872" y="978"/>
                  </a:lnTo>
                  <a:lnTo>
                    <a:pt x="860" y="982"/>
                  </a:lnTo>
                  <a:lnTo>
                    <a:pt x="851" y="986"/>
                  </a:lnTo>
                  <a:lnTo>
                    <a:pt x="843" y="986"/>
                  </a:lnTo>
                  <a:lnTo>
                    <a:pt x="838" y="990"/>
                  </a:lnTo>
                  <a:lnTo>
                    <a:pt x="834" y="990"/>
                  </a:lnTo>
                  <a:lnTo>
                    <a:pt x="826" y="995"/>
                  </a:lnTo>
                  <a:lnTo>
                    <a:pt x="822" y="999"/>
                  </a:lnTo>
                  <a:lnTo>
                    <a:pt x="813" y="999"/>
                  </a:lnTo>
                  <a:lnTo>
                    <a:pt x="809" y="1003"/>
                  </a:lnTo>
                  <a:lnTo>
                    <a:pt x="805" y="1003"/>
                  </a:lnTo>
                  <a:lnTo>
                    <a:pt x="800" y="1003"/>
                  </a:lnTo>
                  <a:lnTo>
                    <a:pt x="800" y="999"/>
                  </a:lnTo>
                  <a:lnTo>
                    <a:pt x="800" y="1011"/>
                  </a:lnTo>
                  <a:lnTo>
                    <a:pt x="800" y="1016"/>
                  </a:lnTo>
                  <a:lnTo>
                    <a:pt x="800" y="1024"/>
                  </a:lnTo>
                  <a:lnTo>
                    <a:pt x="805" y="1033"/>
                  </a:lnTo>
                  <a:lnTo>
                    <a:pt x="805" y="1041"/>
                  </a:lnTo>
                  <a:lnTo>
                    <a:pt x="809" y="1050"/>
                  </a:lnTo>
                  <a:lnTo>
                    <a:pt x="809" y="1054"/>
                  </a:lnTo>
                  <a:lnTo>
                    <a:pt x="813" y="1058"/>
                  </a:lnTo>
                  <a:lnTo>
                    <a:pt x="813" y="1062"/>
                  </a:lnTo>
                  <a:lnTo>
                    <a:pt x="817" y="1067"/>
                  </a:lnTo>
                  <a:lnTo>
                    <a:pt x="822" y="1071"/>
                  </a:lnTo>
                  <a:lnTo>
                    <a:pt x="822" y="1075"/>
                  </a:lnTo>
                  <a:lnTo>
                    <a:pt x="826" y="1075"/>
                  </a:lnTo>
                  <a:lnTo>
                    <a:pt x="830" y="1079"/>
                  </a:lnTo>
                  <a:lnTo>
                    <a:pt x="834" y="1079"/>
                  </a:lnTo>
                  <a:lnTo>
                    <a:pt x="843" y="1083"/>
                  </a:lnTo>
                  <a:lnTo>
                    <a:pt x="851" y="1088"/>
                  </a:lnTo>
                  <a:lnTo>
                    <a:pt x="855" y="1088"/>
                  </a:lnTo>
                  <a:lnTo>
                    <a:pt x="860" y="1088"/>
                  </a:lnTo>
                  <a:lnTo>
                    <a:pt x="864" y="1092"/>
                  </a:lnTo>
                  <a:lnTo>
                    <a:pt x="868" y="1092"/>
                  </a:lnTo>
                  <a:lnTo>
                    <a:pt x="868" y="1096"/>
                  </a:lnTo>
                  <a:lnTo>
                    <a:pt x="872" y="1100"/>
                  </a:lnTo>
                  <a:lnTo>
                    <a:pt x="885" y="1109"/>
                  </a:lnTo>
                  <a:lnTo>
                    <a:pt x="894" y="1122"/>
                  </a:lnTo>
                  <a:lnTo>
                    <a:pt x="898" y="1122"/>
                  </a:lnTo>
                  <a:lnTo>
                    <a:pt x="902" y="1126"/>
                  </a:lnTo>
                  <a:lnTo>
                    <a:pt x="906" y="1130"/>
                  </a:lnTo>
                  <a:lnTo>
                    <a:pt x="910" y="1134"/>
                  </a:lnTo>
                  <a:lnTo>
                    <a:pt x="919" y="1134"/>
                  </a:lnTo>
                  <a:lnTo>
                    <a:pt x="923" y="1138"/>
                  </a:lnTo>
                  <a:lnTo>
                    <a:pt x="936" y="1143"/>
                  </a:lnTo>
                  <a:lnTo>
                    <a:pt x="953" y="1151"/>
                  </a:lnTo>
                  <a:lnTo>
                    <a:pt x="961" y="1155"/>
                  </a:lnTo>
                  <a:lnTo>
                    <a:pt x="965" y="1155"/>
                  </a:lnTo>
                  <a:lnTo>
                    <a:pt x="978" y="1164"/>
                  </a:lnTo>
                  <a:lnTo>
                    <a:pt x="987" y="1168"/>
                  </a:lnTo>
                  <a:lnTo>
                    <a:pt x="995" y="1172"/>
                  </a:lnTo>
                  <a:lnTo>
                    <a:pt x="1012" y="1177"/>
                  </a:lnTo>
                  <a:lnTo>
                    <a:pt x="1021" y="1181"/>
                  </a:lnTo>
                  <a:lnTo>
                    <a:pt x="1025" y="1181"/>
                  </a:lnTo>
                  <a:lnTo>
                    <a:pt x="1025" y="1185"/>
                  </a:lnTo>
                  <a:lnTo>
                    <a:pt x="1029" y="1185"/>
                  </a:lnTo>
                  <a:lnTo>
                    <a:pt x="1033" y="1189"/>
                  </a:lnTo>
                  <a:lnTo>
                    <a:pt x="1033" y="1194"/>
                  </a:lnTo>
                  <a:lnTo>
                    <a:pt x="1033" y="1198"/>
                  </a:lnTo>
                  <a:lnTo>
                    <a:pt x="1033" y="1206"/>
                  </a:lnTo>
                  <a:lnTo>
                    <a:pt x="1033" y="1210"/>
                  </a:lnTo>
                  <a:lnTo>
                    <a:pt x="1033" y="1215"/>
                  </a:lnTo>
                  <a:lnTo>
                    <a:pt x="1033" y="1219"/>
                  </a:lnTo>
                  <a:lnTo>
                    <a:pt x="1029" y="1227"/>
                  </a:lnTo>
                  <a:lnTo>
                    <a:pt x="1025" y="1240"/>
                  </a:lnTo>
                  <a:lnTo>
                    <a:pt x="1021" y="1257"/>
                  </a:lnTo>
                  <a:lnTo>
                    <a:pt x="1016" y="1278"/>
                  </a:lnTo>
                  <a:lnTo>
                    <a:pt x="1008" y="1295"/>
                  </a:lnTo>
                  <a:lnTo>
                    <a:pt x="1008" y="1299"/>
                  </a:lnTo>
                  <a:lnTo>
                    <a:pt x="1004" y="1304"/>
                  </a:lnTo>
                  <a:lnTo>
                    <a:pt x="1004" y="1308"/>
                  </a:lnTo>
                  <a:lnTo>
                    <a:pt x="999" y="1312"/>
                  </a:lnTo>
                  <a:lnTo>
                    <a:pt x="995" y="1312"/>
                  </a:lnTo>
                  <a:lnTo>
                    <a:pt x="991" y="1316"/>
                  </a:lnTo>
                  <a:lnTo>
                    <a:pt x="982" y="1321"/>
                  </a:lnTo>
                  <a:lnTo>
                    <a:pt x="944" y="1350"/>
                  </a:lnTo>
                  <a:lnTo>
                    <a:pt x="936" y="1354"/>
                  </a:lnTo>
                  <a:lnTo>
                    <a:pt x="932" y="1354"/>
                  </a:lnTo>
                  <a:lnTo>
                    <a:pt x="919" y="1363"/>
                  </a:lnTo>
                  <a:lnTo>
                    <a:pt x="902" y="1367"/>
                  </a:lnTo>
                  <a:lnTo>
                    <a:pt x="885" y="1376"/>
                  </a:lnTo>
                  <a:lnTo>
                    <a:pt x="877" y="1384"/>
                  </a:lnTo>
                  <a:lnTo>
                    <a:pt x="872" y="1388"/>
                  </a:lnTo>
                  <a:lnTo>
                    <a:pt x="868" y="1388"/>
                  </a:lnTo>
                  <a:lnTo>
                    <a:pt x="864" y="1388"/>
                  </a:lnTo>
                  <a:lnTo>
                    <a:pt x="860" y="1388"/>
                  </a:lnTo>
                  <a:lnTo>
                    <a:pt x="855" y="1388"/>
                  </a:lnTo>
                  <a:lnTo>
                    <a:pt x="843" y="1384"/>
                  </a:lnTo>
                  <a:lnTo>
                    <a:pt x="830" y="1384"/>
                  </a:lnTo>
                  <a:lnTo>
                    <a:pt x="813" y="1380"/>
                  </a:lnTo>
                  <a:lnTo>
                    <a:pt x="805" y="1380"/>
                  </a:lnTo>
                  <a:lnTo>
                    <a:pt x="796" y="1380"/>
                  </a:lnTo>
                  <a:lnTo>
                    <a:pt x="792" y="1380"/>
                  </a:lnTo>
                  <a:lnTo>
                    <a:pt x="783" y="1380"/>
                  </a:lnTo>
                  <a:lnTo>
                    <a:pt x="779" y="1380"/>
                  </a:lnTo>
                  <a:lnTo>
                    <a:pt x="775" y="1380"/>
                  </a:lnTo>
                  <a:lnTo>
                    <a:pt x="771" y="1384"/>
                  </a:lnTo>
                  <a:lnTo>
                    <a:pt x="762" y="1384"/>
                  </a:lnTo>
                  <a:lnTo>
                    <a:pt x="758" y="1388"/>
                  </a:lnTo>
                  <a:lnTo>
                    <a:pt x="754" y="1388"/>
                  </a:lnTo>
                  <a:lnTo>
                    <a:pt x="745" y="1393"/>
                  </a:lnTo>
                  <a:lnTo>
                    <a:pt x="741" y="1397"/>
                  </a:lnTo>
                  <a:lnTo>
                    <a:pt x="733" y="1401"/>
                  </a:lnTo>
                  <a:lnTo>
                    <a:pt x="724" y="1405"/>
                  </a:lnTo>
                  <a:lnTo>
                    <a:pt x="720" y="1405"/>
                  </a:lnTo>
                  <a:lnTo>
                    <a:pt x="720" y="1409"/>
                  </a:lnTo>
                  <a:lnTo>
                    <a:pt x="707" y="1409"/>
                  </a:lnTo>
                  <a:lnTo>
                    <a:pt x="699" y="1414"/>
                  </a:lnTo>
                  <a:lnTo>
                    <a:pt x="686" y="1418"/>
                  </a:lnTo>
                  <a:lnTo>
                    <a:pt x="678" y="1422"/>
                  </a:lnTo>
                  <a:lnTo>
                    <a:pt x="669" y="1422"/>
                  </a:lnTo>
                  <a:lnTo>
                    <a:pt x="656" y="1426"/>
                  </a:lnTo>
                  <a:lnTo>
                    <a:pt x="644" y="1426"/>
                  </a:lnTo>
                  <a:lnTo>
                    <a:pt x="635" y="1426"/>
                  </a:lnTo>
                  <a:lnTo>
                    <a:pt x="627" y="1426"/>
                  </a:lnTo>
                  <a:lnTo>
                    <a:pt x="614" y="1431"/>
                  </a:lnTo>
                  <a:lnTo>
                    <a:pt x="606" y="1431"/>
                  </a:lnTo>
                  <a:lnTo>
                    <a:pt x="597" y="1431"/>
                  </a:lnTo>
                  <a:lnTo>
                    <a:pt x="593" y="1426"/>
                  </a:lnTo>
                  <a:lnTo>
                    <a:pt x="589" y="1426"/>
                  </a:lnTo>
                  <a:lnTo>
                    <a:pt x="584" y="1422"/>
                  </a:lnTo>
                  <a:lnTo>
                    <a:pt x="580" y="1422"/>
                  </a:lnTo>
                  <a:lnTo>
                    <a:pt x="580" y="1418"/>
                  </a:lnTo>
                  <a:lnTo>
                    <a:pt x="576" y="1418"/>
                  </a:lnTo>
                  <a:lnTo>
                    <a:pt x="576" y="1409"/>
                  </a:lnTo>
                  <a:lnTo>
                    <a:pt x="576" y="1405"/>
                  </a:lnTo>
                  <a:lnTo>
                    <a:pt x="576" y="1401"/>
                  </a:lnTo>
                  <a:lnTo>
                    <a:pt x="576" y="1393"/>
                  </a:lnTo>
                  <a:lnTo>
                    <a:pt x="576" y="1367"/>
                  </a:lnTo>
                  <a:lnTo>
                    <a:pt x="576" y="1363"/>
                  </a:lnTo>
                  <a:lnTo>
                    <a:pt x="576" y="1354"/>
                  </a:lnTo>
                  <a:lnTo>
                    <a:pt x="572" y="1350"/>
                  </a:lnTo>
                  <a:lnTo>
                    <a:pt x="572" y="1342"/>
                  </a:lnTo>
                  <a:lnTo>
                    <a:pt x="572" y="1333"/>
                  </a:lnTo>
                  <a:lnTo>
                    <a:pt x="568" y="1325"/>
                  </a:lnTo>
                  <a:lnTo>
                    <a:pt x="568" y="1321"/>
                  </a:lnTo>
                  <a:lnTo>
                    <a:pt x="563" y="1316"/>
                  </a:lnTo>
                  <a:lnTo>
                    <a:pt x="563" y="1312"/>
                  </a:lnTo>
                  <a:lnTo>
                    <a:pt x="559" y="1308"/>
                  </a:lnTo>
                  <a:lnTo>
                    <a:pt x="555" y="1308"/>
                  </a:lnTo>
                  <a:lnTo>
                    <a:pt x="551" y="1304"/>
                  </a:lnTo>
                  <a:lnTo>
                    <a:pt x="546" y="1308"/>
                  </a:lnTo>
                  <a:lnTo>
                    <a:pt x="542" y="1312"/>
                  </a:lnTo>
                  <a:lnTo>
                    <a:pt x="542" y="1316"/>
                  </a:lnTo>
                  <a:lnTo>
                    <a:pt x="542" y="1321"/>
                  </a:lnTo>
                  <a:lnTo>
                    <a:pt x="542" y="1333"/>
                  </a:lnTo>
                  <a:lnTo>
                    <a:pt x="542" y="1337"/>
                  </a:lnTo>
                  <a:lnTo>
                    <a:pt x="538" y="1342"/>
                  </a:lnTo>
                  <a:lnTo>
                    <a:pt x="538" y="1346"/>
                  </a:lnTo>
                  <a:lnTo>
                    <a:pt x="534" y="1346"/>
                  </a:lnTo>
                  <a:lnTo>
                    <a:pt x="529" y="1350"/>
                  </a:lnTo>
                  <a:lnTo>
                    <a:pt x="525" y="1350"/>
                  </a:lnTo>
                  <a:lnTo>
                    <a:pt x="517" y="1350"/>
                  </a:lnTo>
                  <a:lnTo>
                    <a:pt x="508" y="1350"/>
                  </a:lnTo>
                  <a:lnTo>
                    <a:pt x="504" y="1350"/>
                  </a:lnTo>
                  <a:lnTo>
                    <a:pt x="500" y="1350"/>
                  </a:lnTo>
                  <a:lnTo>
                    <a:pt x="500" y="1354"/>
                  </a:lnTo>
                  <a:lnTo>
                    <a:pt x="496" y="1354"/>
                  </a:lnTo>
                  <a:lnTo>
                    <a:pt x="491" y="1354"/>
                  </a:lnTo>
                  <a:lnTo>
                    <a:pt x="491" y="1359"/>
                  </a:lnTo>
                  <a:lnTo>
                    <a:pt x="491" y="1363"/>
                  </a:lnTo>
                  <a:lnTo>
                    <a:pt x="487" y="1367"/>
                  </a:lnTo>
                  <a:lnTo>
                    <a:pt x="491" y="1371"/>
                  </a:lnTo>
                  <a:lnTo>
                    <a:pt x="491" y="1380"/>
                  </a:lnTo>
                  <a:lnTo>
                    <a:pt x="491" y="1384"/>
                  </a:lnTo>
                  <a:lnTo>
                    <a:pt x="491" y="1401"/>
                  </a:lnTo>
                  <a:lnTo>
                    <a:pt x="496" y="1409"/>
                  </a:lnTo>
                  <a:lnTo>
                    <a:pt x="496" y="1414"/>
                  </a:lnTo>
                  <a:lnTo>
                    <a:pt x="496" y="1418"/>
                  </a:lnTo>
                  <a:lnTo>
                    <a:pt x="500" y="1431"/>
                  </a:lnTo>
                  <a:lnTo>
                    <a:pt x="500" y="1435"/>
                  </a:lnTo>
                  <a:lnTo>
                    <a:pt x="500" y="1439"/>
                  </a:lnTo>
                  <a:lnTo>
                    <a:pt x="496" y="1443"/>
                  </a:lnTo>
                  <a:lnTo>
                    <a:pt x="491" y="1443"/>
                  </a:lnTo>
                  <a:lnTo>
                    <a:pt x="487" y="1443"/>
                  </a:lnTo>
                  <a:lnTo>
                    <a:pt x="479" y="1448"/>
                  </a:lnTo>
                  <a:lnTo>
                    <a:pt x="470" y="1448"/>
                  </a:lnTo>
                  <a:lnTo>
                    <a:pt x="462" y="1448"/>
                  </a:lnTo>
                  <a:lnTo>
                    <a:pt x="453" y="1443"/>
                  </a:lnTo>
                  <a:lnTo>
                    <a:pt x="441" y="1443"/>
                  </a:lnTo>
                  <a:lnTo>
                    <a:pt x="428" y="1443"/>
                  </a:lnTo>
                  <a:lnTo>
                    <a:pt x="415" y="1439"/>
                  </a:lnTo>
                  <a:lnTo>
                    <a:pt x="411" y="1435"/>
                  </a:lnTo>
                  <a:lnTo>
                    <a:pt x="402" y="1435"/>
                  </a:lnTo>
                  <a:lnTo>
                    <a:pt x="398" y="1435"/>
                  </a:lnTo>
                  <a:lnTo>
                    <a:pt x="390" y="1431"/>
                  </a:lnTo>
                  <a:lnTo>
                    <a:pt x="386" y="1426"/>
                  </a:lnTo>
                  <a:lnTo>
                    <a:pt x="377" y="1422"/>
                  </a:lnTo>
                  <a:lnTo>
                    <a:pt x="369" y="1414"/>
                  </a:lnTo>
                  <a:lnTo>
                    <a:pt x="347" y="1397"/>
                  </a:lnTo>
                  <a:lnTo>
                    <a:pt x="343" y="1397"/>
                  </a:lnTo>
                  <a:lnTo>
                    <a:pt x="335" y="1393"/>
                  </a:lnTo>
                  <a:lnTo>
                    <a:pt x="330" y="1388"/>
                  </a:lnTo>
                  <a:lnTo>
                    <a:pt x="322" y="1384"/>
                  </a:lnTo>
                  <a:lnTo>
                    <a:pt x="314" y="1380"/>
                  </a:lnTo>
                  <a:lnTo>
                    <a:pt x="275" y="1367"/>
                  </a:lnTo>
                  <a:lnTo>
                    <a:pt x="259" y="1359"/>
                  </a:lnTo>
                  <a:lnTo>
                    <a:pt x="254" y="1359"/>
                  </a:lnTo>
                  <a:lnTo>
                    <a:pt x="246" y="1354"/>
                  </a:lnTo>
                  <a:lnTo>
                    <a:pt x="237" y="1350"/>
                  </a:lnTo>
                  <a:lnTo>
                    <a:pt x="233" y="1346"/>
                  </a:lnTo>
                  <a:lnTo>
                    <a:pt x="229" y="1342"/>
                  </a:lnTo>
                  <a:lnTo>
                    <a:pt x="225" y="1337"/>
                  </a:lnTo>
                  <a:lnTo>
                    <a:pt x="220" y="1333"/>
                  </a:lnTo>
                  <a:lnTo>
                    <a:pt x="216" y="1333"/>
                  </a:lnTo>
                  <a:lnTo>
                    <a:pt x="216" y="1329"/>
                  </a:lnTo>
                  <a:lnTo>
                    <a:pt x="212" y="1325"/>
                  </a:lnTo>
                  <a:lnTo>
                    <a:pt x="212" y="1321"/>
                  </a:lnTo>
                  <a:lnTo>
                    <a:pt x="212" y="1308"/>
                  </a:lnTo>
                  <a:lnTo>
                    <a:pt x="208" y="1287"/>
                  </a:lnTo>
                  <a:lnTo>
                    <a:pt x="208" y="1278"/>
                  </a:lnTo>
                  <a:lnTo>
                    <a:pt x="208" y="1274"/>
                  </a:lnTo>
                  <a:lnTo>
                    <a:pt x="208" y="1266"/>
                  </a:lnTo>
                  <a:lnTo>
                    <a:pt x="212" y="1257"/>
                  </a:lnTo>
                  <a:lnTo>
                    <a:pt x="212" y="1249"/>
                  </a:lnTo>
                  <a:lnTo>
                    <a:pt x="212" y="1244"/>
                  </a:lnTo>
                  <a:lnTo>
                    <a:pt x="212" y="1240"/>
                  </a:lnTo>
                  <a:lnTo>
                    <a:pt x="216" y="1236"/>
                  </a:lnTo>
                  <a:lnTo>
                    <a:pt x="216" y="1232"/>
                  </a:lnTo>
                  <a:lnTo>
                    <a:pt x="220" y="1232"/>
                  </a:lnTo>
                  <a:lnTo>
                    <a:pt x="220" y="1227"/>
                  </a:lnTo>
                  <a:lnTo>
                    <a:pt x="225" y="1223"/>
                  </a:lnTo>
                  <a:lnTo>
                    <a:pt x="229" y="1219"/>
                  </a:lnTo>
                  <a:lnTo>
                    <a:pt x="233" y="1215"/>
                  </a:lnTo>
                  <a:lnTo>
                    <a:pt x="237" y="1210"/>
                  </a:lnTo>
                  <a:lnTo>
                    <a:pt x="246" y="1206"/>
                  </a:lnTo>
                  <a:lnTo>
                    <a:pt x="254" y="1202"/>
                  </a:lnTo>
                  <a:lnTo>
                    <a:pt x="271" y="1194"/>
                  </a:lnTo>
                  <a:lnTo>
                    <a:pt x="275" y="1189"/>
                  </a:lnTo>
                  <a:lnTo>
                    <a:pt x="284" y="1185"/>
                  </a:lnTo>
                  <a:lnTo>
                    <a:pt x="288" y="1181"/>
                  </a:lnTo>
                  <a:lnTo>
                    <a:pt x="292" y="1177"/>
                  </a:lnTo>
                  <a:lnTo>
                    <a:pt x="292" y="1172"/>
                  </a:lnTo>
                  <a:lnTo>
                    <a:pt x="297" y="1164"/>
                  </a:lnTo>
                  <a:lnTo>
                    <a:pt x="305" y="1147"/>
                  </a:lnTo>
                  <a:lnTo>
                    <a:pt x="305" y="1143"/>
                  </a:lnTo>
                  <a:lnTo>
                    <a:pt x="309" y="1138"/>
                  </a:lnTo>
                  <a:lnTo>
                    <a:pt x="314" y="1134"/>
                  </a:lnTo>
                  <a:lnTo>
                    <a:pt x="314" y="1130"/>
                  </a:lnTo>
                  <a:lnTo>
                    <a:pt x="318" y="1130"/>
                  </a:lnTo>
                  <a:lnTo>
                    <a:pt x="318" y="1122"/>
                  </a:lnTo>
                  <a:lnTo>
                    <a:pt x="318" y="1113"/>
                  </a:lnTo>
                  <a:lnTo>
                    <a:pt x="318" y="1109"/>
                  </a:lnTo>
                  <a:lnTo>
                    <a:pt x="318" y="1105"/>
                  </a:lnTo>
                  <a:lnTo>
                    <a:pt x="314" y="1100"/>
                  </a:lnTo>
                  <a:lnTo>
                    <a:pt x="309" y="1100"/>
                  </a:lnTo>
                  <a:lnTo>
                    <a:pt x="305" y="1100"/>
                  </a:lnTo>
                  <a:lnTo>
                    <a:pt x="301" y="1100"/>
                  </a:lnTo>
                  <a:lnTo>
                    <a:pt x="292" y="1100"/>
                  </a:lnTo>
                  <a:lnTo>
                    <a:pt x="288" y="1105"/>
                  </a:lnTo>
                  <a:lnTo>
                    <a:pt x="250" y="1113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33" y="1113"/>
                  </a:lnTo>
                  <a:lnTo>
                    <a:pt x="229" y="1113"/>
                  </a:lnTo>
                  <a:lnTo>
                    <a:pt x="225" y="1113"/>
                  </a:lnTo>
                  <a:lnTo>
                    <a:pt x="220" y="1113"/>
                  </a:lnTo>
                  <a:lnTo>
                    <a:pt x="216" y="1113"/>
                  </a:lnTo>
                  <a:lnTo>
                    <a:pt x="212" y="1113"/>
                  </a:lnTo>
                  <a:lnTo>
                    <a:pt x="208" y="1113"/>
                  </a:lnTo>
                  <a:lnTo>
                    <a:pt x="208" y="1109"/>
                  </a:lnTo>
                  <a:lnTo>
                    <a:pt x="203" y="1109"/>
                  </a:lnTo>
                  <a:lnTo>
                    <a:pt x="203" y="1105"/>
                  </a:lnTo>
                  <a:lnTo>
                    <a:pt x="203" y="1100"/>
                  </a:lnTo>
                  <a:lnTo>
                    <a:pt x="208" y="1096"/>
                  </a:lnTo>
                  <a:lnTo>
                    <a:pt x="212" y="1092"/>
                  </a:lnTo>
                  <a:lnTo>
                    <a:pt x="216" y="1088"/>
                  </a:lnTo>
                  <a:lnTo>
                    <a:pt x="220" y="1083"/>
                  </a:lnTo>
                  <a:lnTo>
                    <a:pt x="229" y="1079"/>
                  </a:lnTo>
                  <a:lnTo>
                    <a:pt x="233" y="1079"/>
                  </a:lnTo>
                  <a:lnTo>
                    <a:pt x="237" y="1075"/>
                  </a:lnTo>
                  <a:lnTo>
                    <a:pt x="259" y="1067"/>
                  </a:lnTo>
                  <a:lnTo>
                    <a:pt x="263" y="1067"/>
                  </a:lnTo>
                  <a:lnTo>
                    <a:pt x="267" y="1062"/>
                  </a:lnTo>
                  <a:lnTo>
                    <a:pt x="271" y="1058"/>
                  </a:lnTo>
                  <a:lnTo>
                    <a:pt x="275" y="1054"/>
                  </a:lnTo>
                  <a:lnTo>
                    <a:pt x="275" y="1050"/>
                  </a:lnTo>
                  <a:lnTo>
                    <a:pt x="280" y="1045"/>
                  </a:lnTo>
                  <a:lnTo>
                    <a:pt x="275" y="1041"/>
                  </a:lnTo>
                  <a:lnTo>
                    <a:pt x="275" y="1037"/>
                  </a:lnTo>
                  <a:lnTo>
                    <a:pt x="275" y="1033"/>
                  </a:lnTo>
                  <a:lnTo>
                    <a:pt x="275" y="1028"/>
                  </a:lnTo>
                  <a:lnTo>
                    <a:pt x="271" y="1024"/>
                  </a:lnTo>
                  <a:lnTo>
                    <a:pt x="267" y="1020"/>
                  </a:lnTo>
                  <a:lnTo>
                    <a:pt x="263" y="1016"/>
                  </a:lnTo>
                  <a:lnTo>
                    <a:pt x="259" y="1016"/>
                  </a:lnTo>
                  <a:lnTo>
                    <a:pt x="250" y="1011"/>
                  </a:lnTo>
                  <a:lnTo>
                    <a:pt x="242" y="1011"/>
                  </a:lnTo>
                  <a:lnTo>
                    <a:pt x="233" y="1007"/>
                  </a:lnTo>
                  <a:lnTo>
                    <a:pt x="229" y="1003"/>
                  </a:lnTo>
                  <a:lnTo>
                    <a:pt x="225" y="1003"/>
                  </a:lnTo>
                  <a:lnTo>
                    <a:pt x="225" y="999"/>
                  </a:lnTo>
                  <a:lnTo>
                    <a:pt x="220" y="999"/>
                  </a:lnTo>
                  <a:lnTo>
                    <a:pt x="220" y="995"/>
                  </a:lnTo>
                  <a:lnTo>
                    <a:pt x="220" y="990"/>
                  </a:lnTo>
                  <a:lnTo>
                    <a:pt x="220" y="986"/>
                  </a:lnTo>
                  <a:lnTo>
                    <a:pt x="220" y="982"/>
                  </a:lnTo>
                  <a:lnTo>
                    <a:pt x="220" y="978"/>
                  </a:lnTo>
                  <a:lnTo>
                    <a:pt x="216" y="978"/>
                  </a:lnTo>
                  <a:lnTo>
                    <a:pt x="212" y="973"/>
                  </a:lnTo>
                  <a:lnTo>
                    <a:pt x="208" y="969"/>
                  </a:lnTo>
                  <a:lnTo>
                    <a:pt x="203" y="965"/>
                  </a:lnTo>
                  <a:lnTo>
                    <a:pt x="191" y="956"/>
                  </a:lnTo>
                  <a:lnTo>
                    <a:pt x="178" y="944"/>
                  </a:lnTo>
                  <a:lnTo>
                    <a:pt x="174" y="944"/>
                  </a:lnTo>
                  <a:lnTo>
                    <a:pt x="170" y="940"/>
                  </a:lnTo>
                  <a:lnTo>
                    <a:pt x="165" y="940"/>
                  </a:lnTo>
                  <a:lnTo>
                    <a:pt x="161" y="940"/>
                  </a:lnTo>
                  <a:lnTo>
                    <a:pt x="161" y="944"/>
                  </a:lnTo>
                  <a:lnTo>
                    <a:pt x="157" y="948"/>
                  </a:lnTo>
                  <a:lnTo>
                    <a:pt x="153" y="948"/>
                  </a:lnTo>
                  <a:lnTo>
                    <a:pt x="148" y="948"/>
                  </a:lnTo>
                  <a:lnTo>
                    <a:pt x="148" y="944"/>
                  </a:lnTo>
                  <a:lnTo>
                    <a:pt x="148" y="940"/>
                  </a:lnTo>
                  <a:lnTo>
                    <a:pt x="148" y="935"/>
                  </a:lnTo>
                  <a:lnTo>
                    <a:pt x="148" y="931"/>
                  </a:lnTo>
                  <a:lnTo>
                    <a:pt x="148" y="923"/>
                  </a:lnTo>
                  <a:lnTo>
                    <a:pt x="153" y="906"/>
                  </a:lnTo>
                  <a:lnTo>
                    <a:pt x="153" y="889"/>
                  </a:lnTo>
                  <a:lnTo>
                    <a:pt x="157" y="884"/>
                  </a:lnTo>
                  <a:lnTo>
                    <a:pt x="157" y="876"/>
                  </a:lnTo>
                  <a:lnTo>
                    <a:pt x="153" y="868"/>
                  </a:lnTo>
                  <a:lnTo>
                    <a:pt x="153" y="859"/>
                  </a:lnTo>
                  <a:lnTo>
                    <a:pt x="153" y="855"/>
                  </a:lnTo>
                  <a:lnTo>
                    <a:pt x="148" y="846"/>
                  </a:lnTo>
                  <a:lnTo>
                    <a:pt x="148" y="842"/>
                  </a:lnTo>
                  <a:lnTo>
                    <a:pt x="144" y="834"/>
                  </a:lnTo>
                  <a:lnTo>
                    <a:pt x="140" y="829"/>
                  </a:lnTo>
                  <a:lnTo>
                    <a:pt x="140" y="825"/>
                  </a:lnTo>
                  <a:lnTo>
                    <a:pt x="136" y="821"/>
                  </a:lnTo>
                  <a:lnTo>
                    <a:pt x="132" y="821"/>
                  </a:lnTo>
                  <a:lnTo>
                    <a:pt x="132" y="817"/>
                  </a:lnTo>
                  <a:lnTo>
                    <a:pt x="127" y="817"/>
                  </a:lnTo>
                  <a:lnTo>
                    <a:pt x="123" y="817"/>
                  </a:lnTo>
                  <a:lnTo>
                    <a:pt x="119" y="817"/>
                  </a:lnTo>
                  <a:lnTo>
                    <a:pt x="115" y="812"/>
                  </a:lnTo>
                  <a:lnTo>
                    <a:pt x="110" y="812"/>
                  </a:lnTo>
                  <a:lnTo>
                    <a:pt x="106" y="808"/>
                  </a:lnTo>
                  <a:lnTo>
                    <a:pt x="102" y="804"/>
                  </a:lnTo>
                  <a:lnTo>
                    <a:pt x="102" y="800"/>
                  </a:lnTo>
                  <a:lnTo>
                    <a:pt x="98" y="796"/>
                  </a:lnTo>
                  <a:lnTo>
                    <a:pt x="93" y="787"/>
                  </a:lnTo>
                  <a:lnTo>
                    <a:pt x="89" y="774"/>
                  </a:lnTo>
                  <a:lnTo>
                    <a:pt x="85" y="766"/>
                  </a:lnTo>
                  <a:lnTo>
                    <a:pt x="81" y="762"/>
                  </a:lnTo>
                  <a:lnTo>
                    <a:pt x="81" y="757"/>
                  </a:lnTo>
                  <a:lnTo>
                    <a:pt x="76" y="757"/>
                  </a:lnTo>
                  <a:lnTo>
                    <a:pt x="72" y="753"/>
                  </a:lnTo>
                  <a:lnTo>
                    <a:pt x="68" y="745"/>
                  </a:lnTo>
                  <a:lnTo>
                    <a:pt x="64" y="745"/>
                  </a:lnTo>
                  <a:lnTo>
                    <a:pt x="60" y="741"/>
                  </a:lnTo>
                  <a:lnTo>
                    <a:pt x="60" y="732"/>
                  </a:lnTo>
                  <a:lnTo>
                    <a:pt x="51" y="724"/>
                  </a:lnTo>
                  <a:lnTo>
                    <a:pt x="51" y="719"/>
                  </a:lnTo>
                  <a:lnTo>
                    <a:pt x="43" y="711"/>
                  </a:lnTo>
                  <a:lnTo>
                    <a:pt x="43" y="707"/>
                  </a:lnTo>
                  <a:lnTo>
                    <a:pt x="34" y="702"/>
                  </a:lnTo>
                  <a:lnTo>
                    <a:pt x="30" y="698"/>
                  </a:lnTo>
                  <a:lnTo>
                    <a:pt x="21" y="690"/>
                  </a:lnTo>
                  <a:lnTo>
                    <a:pt x="17" y="681"/>
                  </a:lnTo>
                  <a:lnTo>
                    <a:pt x="9" y="677"/>
                  </a:lnTo>
                  <a:lnTo>
                    <a:pt x="0" y="669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8" name="Freeform 64"/>
            <p:cNvSpPr>
              <a:spLocks noEditPoints="1"/>
            </p:cNvSpPr>
            <p:nvPr/>
          </p:nvSpPr>
          <p:spPr bwMode="auto">
            <a:xfrm>
              <a:off x="1645630" y="2611139"/>
              <a:ext cx="939821" cy="609195"/>
            </a:xfrm>
            <a:custGeom>
              <a:avLst/>
              <a:gdLst>
                <a:gd name="T0" fmla="*/ 127 w 2963"/>
                <a:gd name="T1" fmla="*/ 195 h 1922"/>
                <a:gd name="T2" fmla="*/ 220 w 2963"/>
                <a:gd name="T3" fmla="*/ 144 h 1922"/>
                <a:gd name="T4" fmla="*/ 355 w 2963"/>
                <a:gd name="T5" fmla="*/ 106 h 1922"/>
                <a:gd name="T6" fmla="*/ 541 w 2963"/>
                <a:gd name="T7" fmla="*/ 59 h 1922"/>
                <a:gd name="T8" fmla="*/ 779 w 2963"/>
                <a:gd name="T9" fmla="*/ 110 h 1922"/>
                <a:gd name="T10" fmla="*/ 897 w 2963"/>
                <a:gd name="T11" fmla="*/ 30 h 1922"/>
                <a:gd name="T12" fmla="*/ 999 w 2963"/>
                <a:gd name="T13" fmla="*/ 47 h 1922"/>
                <a:gd name="T14" fmla="*/ 1113 w 2963"/>
                <a:gd name="T15" fmla="*/ 178 h 1922"/>
                <a:gd name="T16" fmla="*/ 1185 w 2963"/>
                <a:gd name="T17" fmla="*/ 296 h 1922"/>
                <a:gd name="T18" fmla="*/ 1248 w 2963"/>
                <a:gd name="T19" fmla="*/ 398 h 1922"/>
                <a:gd name="T20" fmla="*/ 1287 w 2963"/>
                <a:gd name="T21" fmla="*/ 479 h 1922"/>
                <a:gd name="T22" fmla="*/ 1329 w 2963"/>
                <a:gd name="T23" fmla="*/ 512 h 1922"/>
                <a:gd name="T24" fmla="*/ 1261 w 2963"/>
                <a:gd name="T25" fmla="*/ 627 h 1922"/>
                <a:gd name="T26" fmla="*/ 1265 w 2963"/>
                <a:gd name="T27" fmla="*/ 762 h 1922"/>
                <a:gd name="T28" fmla="*/ 1507 w 2963"/>
                <a:gd name="T29" fmla="*/ 860 h 1922"/>
                <a:gd name="T30" fmla="*/ 1553 w 2963"/>
                <a:gd name="T31" fmla="*/ 762 h 1922"/>
                <a:gd name="T32" fmla="*/ 1604 w 2963"/>
                <a:gd name="T33" fmla="*/ 805 h 1922"/>
                <a:gd name="T34" fmla="*/ 1752 w 2963"/>
                <a:gd name="T35" fmla="*/ 817 h 1922"/>
                <a:gd name="T36" fmla="*/ 1930 w 2963"/>
                <a:gd name="T37" fmla="*/ 779 h 1922"/>
                <a:gd name="T38" fmla="*/ 2171 w 2963"/>
                <a:gd name="T39" fmla="*/ 788 h 1922"/>
                <a:gd name="T40" fmla="*/ 2201 w 2963"/>
                <a:gd name="T41" fmla="*/ 932 h 1922"/>
                <a:gd name="T42" fmla="*/ 2277 w 2963"/>
                <a:gd name="T43" fmla="*/ 1071 h 1922"/>
                <a:gd name="T44" fmla="*/ 2421 w 2963"/>
                <a:gd name="T45" fmla="*/ 1169 h 1922"/>
                <a:gd name="T46" fmla="*/ 2578 w 2963"/>
                <a:gd name="T47" fmla="*/ 1139 h 1922"/>
                <a:gd name="T48" fmla="*/ 2768 w 2963"/>
                <a:gd name="T49" fmla="*/ 1152 h 1922"/>
                <a:gd name="T50" fmla="*/ 2823 w 2963"/>
                <a:gd name="T51" fmla="*/ 1304 h 1922"/>
                <a:gd name="T52" fmla="*/ 2916 w 2963"/>
                <a:gd name="T53" fmla="*/ 1431 h 1922"/>
                <a:gd name="T54" fmla="*/ 2857 w 2963"/>
                <a:gd name="T55" fmla="*/ 1579 h 1922"/>
                <a:gd name="T56" fmla="*/ 2637 w 2963"/>
                <a:gd name="T57" fmla="*/ 1588 h 1922"/>
                <a:gd name="T58" fmla="*/ 2383 w 2963"/>
                <a:gd name="T59" fmla="*/ 1545 h 1922"/>
                <a:gd name="T60" fmla="*/ 2273 w 2963"/>
                <a:gd name="T61" fmla="*/ 1660 h 1922"/>
                <a:gd name="T62" fmla="*/ 2116 w 2963"/>
                <a:gd name="T63" fmla="*/ 1622 h 1922"/>
                <a:gd name="T64" fmla="*/ 2040 w 2963"/>
                <a:gd name="T65" fmla="*/ 1571 h 1922"/>
                <a:gd name="T66" fmla="*/ 1905 w 2963"/>
                <a:gd name="T67" fmla="*/ 1609 h 1922"/>
                <a:gd name="T68" fmla="*/ 1773 w 2963"/>
                <a:gd name="T69" fmla="*/ 1719 h 1922"/>
                <a:gd name="T70" fmla="*/ 1646 w 2963"/>
                <a:gd name="T71" fmla="*/ 1922 h 1922"/>
                <a:gd name="T72" fmla="*/ 1485 w 2963"/>
                <a:gd name="T73" fmla="*/ 1838 h 1922"/>
                <a:gd name="T74" fmla="*/ 1490 w 2963"/>
                <a:gd name="T75" fmla="*/ 1757 h 1922"/>
                <a:gd name="T76" fmla="*/ 1358 w 2963"/>
                <a:gd name="T77" fmla="*/ 1727 h 1922"/>
                <a:gd name="T78" fmla="*/ 1071 w 2963"/>
                <a:gd name="T79" fmla="*/ 1732 h 1922"/>
                <a:gd name="T80" fmla="*/ 961 w 2963"/>
                <a:gd name="T81" fmla="*/ 1702 h 1922"/>
                <a:gd name="T82" fmla="*/ 787 w 2963"/>
                <a:gd name="T83" fmla="*/ 1694 h 1922"/>
                <a:gd name="T84" fmla="*/ 846 w 2963"/>
                <a:gd name="T85" fmla="*/ 1545 h 1922"/>
                <a:gd name="T86" fmla="*/ 944 w 2963"/>
                <a:gd name="T87" fmla="*/ 1482 h 1922"/>
                <a:gd name="T88" fmla="*/ 850 w 2963"/>
                <a:gd name="T89" fmla="*/ 1376 h 1922"/>
                <a:gd name="T90" fmla="*/ 601 w 2963"/>
                <a:gd name="T91" fmla="*/ 1401 h 1922"/>
                <a:gd name="T92" fmla="*/ 474 w 2963"/>
                <a:gd name="T93" fmla="*/ 1503 h 1922"/>
                <a:gd name="T94" fmla="*/ 376 w 2963"/>
                <a:gd name="T95" fmla="*/ 1355 h 1922"/>
                <a:gd name="T96" fmla="*/ 359 w 2963"/>
                <a:gd name="T97" fmla="*/ 1080 h 1922"/>
                <a:gd name="T98" fmla="*/ 393 w 2963"/>
                <a:gd name="T99" fmla="*/ 957 h 1922"/>
                <a:gd name="T100" fmla="*/ 440 w 2963"/>
                <a:gd name="T101" fmla="*/ 821 h 1922"/>
                <a:gd name="T102" fmla="*/ 207 w 2963"/>
                <a:gd name="T103" fmla="*/ 762 h 1922"/>
                <a:gd name="T104" fmla="*/ 110 w 2963"/>
                <a:gd name="T105" fmla="*/ 550 h 1922"/>
                <a:gd name="T106" fmla="*/ 55 w 2963"/>
                <a:gd name="T107" fmla="*/ 407 h 1922"/>
                <a:gd name="T108" fmla="*/ 787 w 2963"/>
                <a:gd name="T109" fmla="*/ 948 h 1922"/>
                <a:gd name="T110" fmla="*/ 867 w 2963"/>
                <a:gd name="T111" fmla="*/ 1037 h 1922"/>
                <a:gd name="T112" fmla="*/ 961 w 2963"/>
                <a:gd name="T113" fmla="*/ 991 h 1922"/>
                <a:gd name="T114" fmla="*/ 1071 w 2963"/>
                <a:gd name="T115" fmla="*/ 889 h 1922"/>
                <a:gd name="T116" fmla="*/ 1024 w 2963"/>
                <a:gd name="T117" fmla="*/ 813 h 1922"/>
                <a:gd name="T118" fmla="*/ 961 w 2963"/>
                <a:gd name="T119" fmla="*/ 699 h 1922"/>
                <a:gd name="T120" fmla="*/ 884 w 2963"/>
                <a:gd name="T121" fmla="*/ 694 h 1922"/>
                <a:gd name="T122" fmla="*/ 808 w 2963"/>
                <a:gd name="T123" fmla="*/ 855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3" h="1922">
                  <a:moveTo>
                    <a:pt x="0" y="343"/>
                  </a:moveTo>
                  <a:lnTo>
                    <a:pt x="4" y="330"/>
                  </a:lnTo>
                  <a:lnTo>
                    <a:pt x="8" y="301"/>
                  </a:lnTo>
                  <a:lnTo>
                    <a:pt x="12" y="288"/>
                  </a:lnTo>
                  <a:lnTo>
                    <a:pt x="12" y="284"/>
                  </a:lnTo>
                  <a:lnTo>
                    <a:pt x="16" y="275"/>
                  </a:lnTo>
                  <a:lnTo>
                    <a:pt x="16" y="267"/>
                  </a:lnTo>
                  <a:lnTo>
                    <a:pt x="21" y="267"/>
                  </a:lnTo>
                  <a:lnTo>
                    <a:pt x="21" y="263"/>
                  </a:lnTo>
                  <a:lnTo>
                    <a:pt x="21" y="258"/>
                  </a:lnTo>
                  <a:lnTo>
                    <a:pt x="25" y="258"/>
                  </a:lnTo>
                  <a:lnTo>
                    <a:pt x="29" y="254"/>
                  </a:lnTo>
                  <a:lnTo>
                    <a:pt x="33" y="250"/>
                  </a:lnTo>
                  <a:lnTo>
                    <a:pt x="46" y="237"/>
                  </a:lnTo>
                  <a:lnTo>
                    <a:pt x="59" y="229"/>
                  </a:lnTo>
                  <a:lnTo>
                    <a:pt x="63" y="224"/>
                  </a:lnTo>
                  <a:lnTo>
                    <a:pt x="88" y="208"/>
                  </a:lnTo>
                  <a:lnTo>
                    <a:pt x="97" y="199"/>
                  </a:lnTo>
                  <a:lnTo>
                    <a:pt x="105" y="195"/>
                  </a:lnTo>
                  <a:lnTo>
                    <a:pt x="110" y="191"/>
                  </a:lnTo>
                  <a:lnTo>
                    <a:pt x="114" y="191"/>
                  </a:lnTo>
                  <a:lnTo>
                    <a:pt x="118" y="186"/>
                  </a:lnTo>
                  <a:lnTo>
                    <a:pt x="118" y="191"/>
                  </a:lnTo>
                  <a:lnTo>
                    <a:pt x="127" y="195"/>
                  </a:lnTo>
                  <a:lnTo>
                    <a:pt x="131" y="195"/>
                  </a:lnTo>
                  <a:lnTo>
                    <a:pt x="139" y="199"/>
                  </a:lnTo>
                  <a:lnTo>
                    <a:pt x="144" y="203"/>
                  </a:lnTo>
                  <a:lnTo>
                    <a:pt x="152" y="212"/>
                  </a:lnTo>
                  <a:lnTo>
                    <a:pt x="160" y="212"/>
                  </a:lnTo>
                  <a:lnTo>
                    <a:pt x="169" y="216"/>
                  </a:lnTo>
                  <a:lnTo>
                    <a:pt x="177" y="220"/>
                  </a:lnTo>
                  <a:lnTo>
                    <a:pt x="186" y="220"/>
                  </a:lnTo>
                  <a:lnTo>
                    <a:pt x="190" y="216"/>
                  </a:lnTo>
                  <a:lnTo>
                    <a:pt x="194" y="216"/>
                  </a:lnTo>
                  <a:lnTo>
                    <a:pt x="199" y="216"/>
                  </a:lnTo>
                  <a:lnTo>
                    <a:pt x="199" y="212"/>
                  </a:lnTo>
                  <a:lnTo>
                    <a:pt x="203" y="208"/>
                  </a:lnTo>
                  <a:lnTo>
                    <a:pt x="207" y="203"/>
                  </a:lnTo>
                  <a:lnTo>
                    <a:pt x="207" y="199"/>
                  </a:lnTo>
                  <a:lnTo>
                    <a:pt x="207" y="195"/>
                  </a:lnTo>
                  <a:lnTo>
                    <a:pt x="207" y="191"/>
                  </a:lnTo>
                  <a:lnTo>
                    <a:pt x="207" y="186"/>
                  </a:lnTo>
                  <a:lnTo>
                    <a:pt x="207" y="178"/>
                  </a:lnTo>
                  <a:lnTo>
                    <a:pt x="207" y="174"/>
                  </a:lnTo>
                  <a:lnTo>
                    <a:pt x="207" y="165"/>
                  </a:lnTo>
                  <a:lnTo>
                    <a:pt x="211" y="157"/>
                  </a:lnTo>
                  <a:lnTo>
                    <a:pt x="215" y="148"/>
                  </a:lnTo>
                  <a:lnTo>
                    <a:pt x="220" y="144"/>
                  </a:lnTo>
                  <a:lnTo>
                    <a:pt x="224" y="136"/>
                  </a:lnTo>
                  <a:lnTo>
                    <a:pt x="232" y="123"/>
                  </a:lnTo>
                  <a:lnTo>
                    <a:pt x="249" y="97"/>
                  </a:lnTo>
                  <a:lnTo>
                    <a:pt x="254" y="93"/>
                  </a:lnTo>
                  <a:lnTo>
                    <a:pt x="254" y="89"/>
                  </a:lnTo>
                  <a:lnTo>
                    <a:pt x="258" y="89"/>
                  </a:lnTo>
                  <a:lnTo>
                    <a:pt x="262" y="85"/>
                  </a:lnTo>
                  <a:lnTo>
                    <a:pt x="266" y="81"/>
                  </a:lnTo>
                  <a:lnTo>
                    <a:pt x="275" y="76"/>
                  </a:lnTo>
                  <a:lnTo>
                    <a:pt x="275" y="72"/>
                  </a:lnTo>
                  <a:lnTo>
                    <a:pt x="279" y="72"/>
                  </a:lnTo>
                  <a:lnTo>
                    <a:pt x="287" y="68"/>
                  </a:lnTo>
                  <a:lnTo>
                    <a:pt x="292" y="68"/>
                  </a:lnTo>
                  <a:lnTo>
                    <a:pt x="300" y="64"/>
                  </a:lnTo>
                  <a:lnTo>
                    <a:pt x="304" y="64"/>
                  </a:lnTo>
                  <a:lnTo>
                    <a:pt x="313" y="64"/>
                  </a:lnTo>
                  <a:lnTo>
                    <a:pt x="317" y="64"/>
                  </a:lnTo>
                  <a:lnTo>
                    <a:pt x="321" y="64"/>
                  </a:lnTo>
                  <a:lnTo>
                    <a:pt x="326" y="68"/>
                  </a:lnTo>
                  <a:lnTo>
                    <a:pt x="330" y="72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51" y="102"/>
                  </a:lnTo>
                  <a:lnTo>
                    <a:pt x="355" y="106"/>
                  </a:lnTo>
                  <a:lnTo>
                    <a:pt x="359" y="110"/>
                  </a:lnTo>
                  <a:lnTo>
                    <a:pt x="368" y="114"/>
                  </a:lnTo>
                  <a:lnTo>
                    <a:pt x="372" y="119"/>
                  </a:lnTo>
                  <a:lnTo>
                    <a:pt x="376" y="119"/>
                  </a:lnTo>
                  <a:lnTo>
                    <a:pt x="385" y="119"/>
                  </a:lnTo>
                  <a:lnTo>
                    <a:pt x="393" y="119"/>
                  </a:lnTo>
                  <a:lnTo>
                    <a:pt x="398" y="119"/>
                  </a:lnTo>
                  <a:lnTo>
                    <a:pt x="406" y="114"/>
                  </a:lnTo>
                  <a:lnTo>
                    <a:pt x="414" y="114"/>
                  </a:lnTo>
                  <a:lnTo>
                    <a:pt x="423" y="110"/>
                  </a:lnTo>
                  <a:lnTo>
                    <a:pt x="440" y="106"/>
                  </a:lnTo>
                  <a:lnTo>
                    <a:pt x="448" y="102"/>
                  </a:lnTo>
                  <a:lnTo>
                    <a:pt x="461" y="97"/>
                  </a:lnTo>
                  <a:lnTo>
                    <a:pt x="465" y="97"/>
                  </a:lnTo>
                  <a:lnTo>
                    <a:pt x="474" y="93"/>
                  </a:lnTo>
                  <a:lnTo>
                    <a:pt x="478" y="89"/>
                  </a:lnTo>
                  <a:lnTo>
                    <a:pt x="495" y="81"/>
                  </a:lnTo>
                  <a:lnTo>
                    <a:pt x="503" y="76"/>
                  </a:lnTo>
                  <a:lnTo>
                    <a:pt x="516" y="68"/>
                  </a:lnTo>
                  <a:lnTo>
                    <a:pt x="520" y="68"/>
                  </a:lnTo>
                  <a:lnTo>
                    <a:pt x="525" y="64"/>
                  </a:lnTo>
                  <a:lnTo>
                    <a:pt x="533" y="64"/>
                  </a:lnTo>
                  <a:lnTo>
                    <a:pt x="537" y="59"/>
                  </a:lnTo>
                  <a:lnTo>
                    <a:pt x="541" y="59"/>
                  </a:lnTo>
                  <a:lnTo>
                    <a:pt x="550" y="59"/>
                  </a:lnTo>
                  <a:lnTo>
                    <a:pt x="558" y="59"/>
                  </a:lnTo>
                  <a:lnTo>
                    <a:pt x="563" y="59"/>
                  </a:lnTo>
                  <a:lnTo>
                    <a:pt x="567" y="59"/>
                  </a:lnTo>
                  <a:lnTo>
                    <a:pt x="571" y="59"/>
                  </a:lnTo>
                  <a:lnTo>
                    <a:pt x="575" y="59"/>
                  </a:lnTo>
                  <a:lnTo>
                    <a:pt x="580" y="59"/>
                  </a:lnTo>
                  <a:lnTo>
                    <a:pt x="580" y="64"/>
                  </a:lnTo>
                  <a:lnTo>
                    <a:pt x="584" y="64"/>
                  </a:lnTo>
                  <a:lnTo>
                    <a:pt x="584" y="68"/>
                  </a:lnTo>
                  <a:lnTo>
                    <a:pt x="584" y="72"/>
                  </a:lnTo>
                  <a:lnTo>
                    <a:pt x="584" y="76"/>
                  </a:lnTo>
                  <a:lnTo>
                    <a:pt x="584" y="81"/>
                  </a:lnTo>
                  <a:lnTo>
                    <a:pt x="588" y="85"/>
                  </a:lnTo>
                  <a:lnTo>
                    <a:pt x="592" y="89"/>
                  </a:lnTo>
                  <a:lnTo>
                    <a:pt x="596" y="89"/>
                  </a:lnTo>
                  <a:lnTo>
                    <a:pt x="609" y="89"/>
                  </a:lnTo>
                  <a:lnTo>
                    <a:pt x="626" y="93"/>
                  </a:lnTo>
                  <a:lnTo>
                    <a:pt x="711" y="106"/>
                  </a:lnTo>
                  <a:lnTo>
                    <a:pt x="740" y="110"/>
                  </a:lnTo>
                  <a:lnTo>
                    <a:pt x="757" y="110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9" y="110"/>
                  </a:lnTo>
                  <a:lnTo>
                    <a:pt x="787" y="110"/>
                  </a:lnTo>
                  <a:lnTo>
                    <a:pt x="804" y="110"/>
                  </a:lnTo>
                  <a:lnTo>
                    <a:pt x="817" y="106"/>
                  </a:lnTo>
                  <a:lnTo>
                    <a:pt x="821" y="106"/>
                  </a:lnTo>
                  <a:lnTo>
                    <a:pt x="825" y="106"/>
                  </a:lnTo>
                  <a:lnTo>
                    <a:pt x="829" y="106"/>
                  </a:lnTo>
                  <a:lnTo>
                    <a:pt x="829" y="102"/>
                  </a:lnTo>
                  <a:lnTo>
                    <a:pt x="834" y="97"/>
                  </a:lnTo>
                  <a:lnTo>
                    <a:pt x="838" y="85"/>
                  </a:lnTo>
                  <a:lnTo>
                    <a:pt x="842" y="76"/>
                  </a:lnTo>
                  <a:lnTo>
                    <a:pt x="842" y="64"/>
                  </a:lnTo>
                  <a:lnTo>
                    <a:pt x="842" y="59"/>
                  </a:lnTo>
                  <a:lnTo>
                    <a:pt x="846" y="55"/>
                  </a:lnTo>
                  <a:lnTo>
                    <a:pt x="850" y="51"/>
                  </a:lnTo>
                  <a:lnTo>
                    <a:pt x="850" y="47"/>
                  </a:lnTo>
                  <a:lnTo>
                    <a:pt x="855" y="42"/>
                  </a:lnTo>
                  <a:lnTo>
                    <a:pt x="859" y="42"/>
                  </a:lnTo>
                  <a:lnTo>
                    <a:pt x="867" y="38"/>
                  </a:lnTo>
                  <a:lnTo>
                    <a:pt x="867" y="34"/>
                  </a:lnTo>
                  <a:lnTo>
                    <a:pt x="872" y="34"/>
                  </a:lnTo>
                  <a:lnTo>
                    <a:pt x="876" y="34"/>
                  </a:lnTo>
                  <a:lnTo>
                    <a:pt x="884" y="30"/>
                  </a:lnTo>
                  <a:lnTo>
                    <a:pt x="893" y="30"/>
                  </a:lnTo>
                  <a:lnTo>
                    <a:pt x="897" y="30"/>
                  </a:lnTo>
                  <a:lnTo>
                    <a:pt x="901" y="26"/>
                  </a:lnTo>
                  <a:lnTo>
                    <a:pt x="906" y="26"/>
                  </a:lnTo>
                  <a:lnTo>
                    <a:pt x="910" y="21"/>
                  </a:lnTo>
                  <a:lnTo>
                    <a:pt x="914" y="17"/>
                  </a:lnTo>
                  <a:lnTo>
                    <a:pt x="918" y="13"/>
                  </a:lnTo>
                  <a:lnTo>
                    <a:pt x="922" y="9"/>
                  </a:lnTo>
                  <a:lnTo>
                    <a:pt x="927" y="9"/>
                  </a:lnTo>
                  <a:lnTo>
                    <a:pt x="931" y="4"/>
                  </a:lnTo>
                  <a:lnTo>
                    <a:pt x="935" y="4"/>
                  </a:lnTo>
                  <a:lnTo>
                    <a:pt x="939" y="4"/>
                  </a:lnTo>
                  <a:lnTo>
                    <a:pt x="944" y="4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1" y="0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9"/>
                  </a:lnTo>
                  <a:lnTo>
                    <a:pt x="982" y="13"/>
                  </a:lnTo>
                  <a:lnTo>
                    <a:pt x="986" y="17"/>
                  </a:lnTo>
                  <a:lnTo>
                    <a:pt x="986" y="30"/>
                  </a:lnTo>
                  <a:lnTo>
                    <a:pt x="986" y="34"/>
                  </a:lnTo>
                  <a:lnTo>
                    <a:pt x="990" y="38"/>
                  </a:lnTo>
                  <a:lnTo>
                    <a:pt x="994" y="42"/>
                  </a:lnTo>
                  <a:lnTo>
                    <a:pt x="999" y="47"/>
                  </a:lnTo>
                  <a:lnTo>
                    <a:pt x="1003" y="51"/>
                  </a:lnTo>
                  <a:lnTo>
                    <a:pt x="1011" y="59"/>
                  </a:lnTo>
                  <a:lnTo>
                    <a:pt x="1016" y="64"/>
                  </a:lnTo>
                  <a:lnTo>
                    <a:pt x="1020" y="72"/>
                  </a:lnTo>
                  <a:lnTo>
                    <a:pt x="1024" y="76"/>
                  </a:lnTo>
                  <a:lnTo>
                    <a:pt x="1028" y="81"/>
                  </a:lnTo>
                  <a:lnTo>
                    <a:pt x="1037" y="89"/>
                  </a:lnTo>
                  <a:lnTo>
                    <a:pt x="1045" y="93"/>
                  </a:lnTo>
                  <a:lnTo>
                    <a:pt x="1049" y="102"/>
                  </a:lnTo>
                  <a:lnTo>
                    <a:pt x="1058" y="110"/>
                  </a:lnTo>
                  <a:lnTo>
                    <a:pt x="1062" y="114"/>
                  </a:lnTo>
                  <a:lnTo>
                    <a:pt x="1071" y="119"/>
                  </a:lnTo>
                  <a:lnTo>
                    <a:pt x="1071" y="123"/>
                  </a:lnTo>
                  <a:lnTo>
                    <a:pt x="1079" y="131"/>
                  </a:lnTo>
                  <a:lnTo>
                    <a:pt x="1079" y="136"/>
                  </a:lnTo>
                  <a:lnTo>
                    <a:pt x="1088" y="144"/>
                  </a:lnTo>
                  <a:lnTo>
                    <a:pt x="1088" y="153"/>
                  </a:lnTo>
                  <a:lnTo>
                    <a:pt x="1092" y="157"/>
                  </a:lnTo>
                  <a:lnTo>
                    <a:pt x="1096" y="157"/>
                  </a:lnTo>
                  <a:lnTo>
                    <a:pt x="1100" y="165"/>
                  </a:lnTo>
                  <a:lnTo>
                    <a:pt x="1104" y="169"/>
                  </a:lnTo>
                  <a:lnTo>
                    <a:pt x="1109" y="169"/>
                  </a:lnTo>
                  <a:lnTo>
                    <a:pt x="1109" y="174"/>
                  </a:lnTo>
                  <a:lnTo>
                    <a:pt x="1113" y="178"/>
                  </a:lnTo>
                  <a:lnTo>
                    <a:pt x="1117" y="186"/>
                  </a:lnTo>
                  <a:lnTo>
                    <a:pt x="1121" y="199"/>
                  </a:lnTo>
                  <a:lnTo>
                    <a:pt x="1126" y="208"/>
                  </a:lnTo>
                  <a:lnTo>
                    <a:pt x="1130" y="212"/>
                  </a:lnTo>
                  <a:lnTo>
                    <a:pt x="1130" y="216"/>
                  </a:lnTo>
                  <a:lnTo>
                    <a:pt x="1134" y="220"/>
                  </a:lnTo>
                  <a:lnTo>
                    <a:pt x="1138" y="224"/>
                  </a:lnTo>
                  <a:lnTo>
                    <a:pt x="1143" y="224"/>
                  </a:lnTo>
                  <a:lnTo>
                    <a:pt x="1147" y="229"/>
                  </a:lnTo>
                  <a:lnTo>
                    <a:pt x="1151" y="229"/>
                  </a:lnTo>
                  <a:lnTo>
                    <a:pt x="1155" y="229"/>
                  </a:lnTo>
                  <a:lnTo>
                    <a:pt x="1160" y="229"/>
                  </a:lnTo>
                  <a:lnTo>
                    <a:pt x="1160" y="233"/>
                  </a:lnTo>
                  <a:lnTo>
                    <a:pt x="1164" y="233"/>
                  </a:lnTo>
                  <a:lnTo>
                    <a:pt x="1168" y="237"/>
                  </a:lnTo>
                  <a:lnTo>
                    <a:pt x="1168" y="241"/>
                  </a:lnTo>
                  <a:lnTo>
                    <a:pt x="1172" y="246"/>
                  </a:lnTo>
                  <a:lnTo>
                    <a:pt x="1176" y="254"/>
                  </a:lnTo>
                  <a:lnTo>
                    <a:pt x="1176" y="258"/>
                  </a:lnTo>
                  <a:lnTo>
                    <a:pt x="1181" y="267"/>
                  </a:lnTo>
                  <a:lnTo>
                    <a:pt x="1181" y="271"/>
                  </a:lnTo>
                  <a:lnTo>
                    <a:pt x="1181" y="280"/>
                  </a:lnTo>
                  <a:lnTo>
                    <a:pt x="1185" y="288"/>
                  </a:lnTo>
                  <a:lnTo>
                    <a:pt x="1185" y="296"/>
                  </a:lnTo>
                  <a:lnTo>
                    <a:pt x="1181" y="301"/>
                  </a:lnTo>
                  <a:lnTo>
                    <a:pt x="1181" y="318"/>
                  </a:lnTo>
                  <a:lnTo>
                    <a:pt x="1176" y="335"/>
                  </a:lnTo>
                  <a:lnTo>
                    <a:pt x="1176" y="343"/>
                  </a:lnTo>
                  <a:lnTo>
                    <a:pt x="1176" y="347"/>
                  </a:lnTo>
                  <a:lnTo>
                    <a:pt x="1176" y="352"/>
                  </a:lnTo>
                  <a:lnTo>
                    <a:pt x="1176" y="356"/>
                  </a:lnTo>
                  <a:lnTo>
                    <a:pt x="1176" y="360"/>
                  </a:lnTo>
                  <a:lnTo>
                    <a:pt x="1181" y="360"/>
                  </a:lnTo>
                  <a:lnTo>
                    <a:pt x="1185" y="360"/>
                  </a:lnTo>
                  <a:lnTo>
                    <a:pt x="1189" y="356"/>
                  </a:lnTo>
                  <a:lnTo>
                    <a:pt x="1189" y="352"/>
                  </a:lnTo>
                  <a:lnTo>
                    <a:pt x="1193" y="352"/>
                  </a:lnTo>
                  <a:lnTo>
                    <a:pt x="1198" y="352"/>
                  </a:lnTo>
                  <a:lnTo>
                    <a:pt x="1202" y="356"/>
                  </a:lnTo>
                  <a:lnTo>
                    <a:pt x="1206" y="356"/>
                  </a:lnTo>
                  <a:lnTo>
                    <a:pt x="1219" y="368"/>
                  </a:lnTo>
                  <a:lnTo>
                    <a:pt x="1231" y="377"/>
                  </a:lnTo>
                  <a:lnTo>
                    <a:pt x="1236" y="381"/>
                  </a:lnTo>
                  <a:lnTo>
                    <a:pt x="1240" y="385"/>
                  </a:lnTo>
                  <a:lnTo>
                    <a:pt x="1244" y="390"/>
                  </a:lnTo>
                  <a:lnTo>
                    <a:pt x="1248" y="390"/>
                  </a:lnTo>
                  <a:lnTo>
                    <a:pt x="1248" y="394"/>
                  </a:lnTo>
                  <a:lnTo>
                    <a:pt x="1248" y="398"/>
                  </a:lnTo>
                  <a:lnTo>
                    <a:pt x="1248" y="402"/>
                  </a:lnTo>
                  <a:lnTo>
                    <a:pt x="1248" y="407"/>
                  </a:lnTo>
                  <a:lnTo>
                    <a:pt x="1248" y="411"/>
                  </a:lnTo>
                  <a:lnTo>
                    <a:pt x="1253" y="411"/>
                  </a:lnTo>
                  <a:lnTo>
                    <a:pt x="1253" y="415"/>
                  </a:lnTo>
                  <a:lnTo>
                    <a:pt x="1257" y="415"/>
                  </a:lnTo>
                  <a:lnTo>
                    <a:pt x="1261" y="419"/>
                  </a:lnTo>
                  <a:lnTo>
                    <a:pt x="1270" y="423"/>
                  </a:lnTo>
                  <a:lnTo>
                    <a:pt x="1278" y="423"/>
                  </a:lnTo>
                  <a:lnTo>
                    <a:pt x="1287" y="428"/>
                  </a:lnTo>
                  <a:lnTo>
                    <a:pt x="1291" y="428"/>
                  </a:lnTo>
                  <a:lnTo>
                    <a:pt x="1295" y="432"/>
                  </a:lnTo>
                  <a:lnTo>
                    <a:pt x="1299" y="436"/>
                  </a:lnTo>
                  <a:lnTo>
                    <a:pt x="1303" y="440"/>
                  </a:lnTo>
                  <a:lnTo>
                    <a:pt x="1303" y="445"/>
                  </a:lnTo>
                  <a:lnTo>
                    <a:pt x="1303" y="449"/>
                  </a:lnTo>
                  <a:lnTo>
                    <a:pt x="1303" y="453"/>
                  </a:lnTo>
                  <a:lnTo>
                    <a:pt x="1308" y="457"/>
                  </a:lnTo>
                  <a:lnTo>
                    <a:pt x="1303" y="462"/>
                  </a:lnTo>
                  <a:lnTo>
                    <a:pt x="1303" y="466"/>
                  </a:lnTo>
                  <a:lnTo>
                    <a:pt x="1299" y="470"/>
                  </a:lnTo>
                  <a:lnTo>
                    <a:pt x="1295" y="474"/>
                  </a:lnTo>
                  <a:lnTo>
                    <a:pt x="1291" y="479"/>
                  </a:lnTo>
                  <a:lnTo>
                    <a:pt x="1287" y="479"/>
                  </a:lnTo>
                  <a:lnTo>
                    <a:pt x="1265" y="487"/>
                  </a:lnTo>
                  <a:lnTo>
                    <a:pt x="1261" y="491"/>
                  </a:lnTo>
                  <a:lnTo>
                    <a:pt x="1257" y="491"/>
                  </a:lnTo>
                  <a:lnTo>
                    <a:pt x="1248" y="495"/>
                  </a:lnTo>
                  <a:lnTo>
                    <a:pt x="1244" y="500"/>
                  </a:lnTo>
                  <a:lnTo>
                    <a:pt x="1240" y="504"/>
                  </a:lnTo>
                  <a:lnTo>
                    <a:pt x="1236" y="508"/>
                  </a:lnTo>
                  <a:lnTo>
                    <a:pt x="1231" y="512"/>
                  </a:lnTo>
                  <a:lnTo>
                    <a:pt x="1231" y="517"/>
                  </a:lnTo>
                  <a:lnTo>
                    <a:pt x="1231" y="521"/>
                  </a:lnTo>
                  <a:lnTo>
                    <a:pt x="1236" y="521"/>
                  </a:lnTo>
                  <a:lnTo>
                    <a:pt x="1236" y="525"/>
                  </a:lnTo>
                  <a:lnTo>
                    <a:pt x="1240" y="525"/>
                  </a:lnTo>
                  <a:lnTo>
                    <a:pt x="1244" y="525"/>
                  </a:lnTo>
                  <a:lnTo>
                    <a:pt x="1248" y="525"/>
                  </a:lnTo>
                  <a:lnTo>
                    <a:pt x="1253" y="525"/>
                  </a:lnTo>
                  <a:lnTo>
                    <a:pt x="1257" y="525"/>
                  </a:lnTo>
                  <a:lnTo>
                    <a:pt x="1261" y="525"/>
                  </a:lnTo>
                  <a:lnTo>
                    <a:pt x="1270" y="525"/>
                  </a:lnTo>
                  <a:lnTo>
                    <a:pt x="1274" y="525"/>
                  </a:lnTo>
                  <a:lnTo>
                    <a:pt x="1278" y="525"/>
                  </a:lnTo>
                  <a:lnTo>
                    <a:pt x="1316" y="517"/>
                  </a:lnTo>
                  <a:lnTo>
                    <a:pt x="1320" y="512"/>
                  </a:lnTo>
                  <a:lnTo>
                    <a:pt x="1329" y="512"/>
                  </a:lnTo>
                  <a:lnTo>
                    <a:pt x="1333" y="512"/>
                  </a:lnTo>
                  <a:lnTo>
                    <a:pt x="1337" y="512"/>
                  </a:lnTo>
                  <a:lnTo>
                    <a:pt x="1342" y="512"/>
                  </a:lnTo>
                  <a:lnTo>
                    <a:pt x="1346" y="517"/>
                  </a:lnTo>
                  <a:lnTo>
                    <a:pt x="1346" y="521"/>
                  </a:lnTo>
                  <a:lnTo>
                    <a:pt x="1346" y="525"/>
                  </a:lnTo>
                  <a:lnTo>
                    <a:pt x="1346" y="534"/>
                  </a:lnTo>
                  <a:lnTo>
                    <a:pt x="1346" y="542"/>
                  </a:lnTo>
                  <a:lnTo>
                    <a:pt x="1342" y="542"/>
                  </a:lnTo>
                  <a:lnTo>
                    <a:pt x="1342" y="546"/>
                  </a:lnTo>
                  <a:lnTo>
                    <a:pt x="1337" y="550"/>
                  </a:lnTo>
                  <a:lnTo>
                    <a:pt x="1333" y="555"/>
                  </a:lnTo>
                  <a:lnTo>
                    <a:pt x="1333" y="559"/>
                  </a:lnTo>
                  <a:lnTo>
                    <a:pt x="1325" y="576"/>
                  </a:lnTo>
                  <a:lnTo>
                    <a:pt x="1320" y="584"/>
                  </a:lnTo>
                  <a:lnTo>
                    <a:pt x="1320" y="589"/>
                  </a:lnTo>
                  <a:lnTo>
                    <a:pt x="1316" y="593"/>
                  </a:lnTo>
                  <a:lnTo>
                    <a:pt x="1312" y="597"/>
                  </a:lnTo>
                  <a:lnTo>
                    <a:pt x="1303" y="601"/>
                  </a:lnTo>
                  <a:lnTo>
                    <a:pt x="1299" y="606"/>
                  </a:lnTo>
                  <a:lnTo>
                    <a:pt x="1282" y="614"/>
                  </a:lnTo>
                  <a:lnTo>
                    <a:pt x="1274" y="618"/>
                  </a:lnTo>
                  <a:lnTo>
                    <a:pt x="1265" y="622"/>
                  </a:lnTo>
                  <a:lnTo>
                    <a:pt x="1261" y="627"/>
                  </a:lnTo>
                  <a:lnTo>
                    <a:pt x="1257" y="631"/>
                  </a:lnTo>
                  <a:lnTo>
                    <a:pt x="1253" y="635"/>
                  </a:lnTo>
                  <a:lnTo>
                    <a:pt x="1248" y="639"/>
                  </a:lnTo>
                  <a:lnTo>
                    <a:pt x="1248" y="644"/>
                  </a:lnTo>
                  <a:lnTo>
                    <a:pt x="1244" y="644"/>
                  </a:lnTo>
                  <a:lnTo>
                    <a:pt x="1244" y="648"/>
                  </a:lnTo>
                  <a:lnTo>
                    <a:pt x="1240" y="652"/>
                  </a:lnTo>
                  <a:lnTo>
                    <a:pt x="1240" y="656"/>
                  </a:lnTo>
                  <a:lnTo>
                    <a:pt x="1240" y="661"/>
                  </a:lnTo>
                  <a:lnTo>
                    <a:pt x="1240" y="669"/>
                  </a:lnTo>
                  <a:lnTo>
                    <a:pt x="1236" y="678"/>
                  </a:lnTo>
                  <a:lnTo>
                    <a:pt x="1236" y="686"/>
                  </a:lnTo>
                  <a:lnTo>
                    <a:pt x="1236" y="690"/>
                  </a:lnTo>
                  <a:lnTo>
                    <a:pt x="1236" y="699"/>
                  </a:lnTo>
                  <a:lnTo>
                    <a:pt x="1240" y="720"/>
                  </a:lnTo>
                  <a:lnTo>
                    <a:pt x="1240" y="733"/>
                  </a:lnTo>
                  <a:lnTo>
                    <a:pt x="1240" y="737"/>
                  </a:lnTo>
                  <a:lnTo>
                    <a:pt x="1244" y="741"/>
                  </a:lnTo>
                  <a:lnTo>
                    <a:pt x="1244" y="745"/>
                  </a:lnTo>
                  <a:lnTo>
                    <a:pt x="1248" y="745"/>
                  </a:lnTo>
                  <a:lnTo>
                    <a:pt x="1253" y="749"/>
                  </a:lnTo>
                  <a:lnTo>
                    <a:pt x="1257" y="754"/>
                  </a:lnTo>
                  <a:lnTo>
                    <a:pt x="1261" y="758"/>
                  </a:lnTo>
                  <a:lnTo>
                    <a:pt x="1265" y="762"/>
                  </a:lnTo>
                  <a:lnTo>
                    <a:pt x="1274" y="766"/>
                  </a:lnTo>
                  <a:lnTo>
                    <a:pt x="1282" y="771"/>
                  </a:lnTo>
                  <a:lnTo>
                    <a:pt x="1287" y="771"/>
                  </a:lnTo>
                  <a:lnTo>
                    <a:pt x="1303" y="779"/>
                  </a:lnTo>
                  <a:lnTo>
                    <a:pt x="1342" y="792"/>
                  </a:lnTo>
                  <a:lnTo>
                    <a:pt x="1350" y="796"/>
                  </a:lnTo>
                  <a:lnTo>
                    <a:pt x="1358" y="800"/>
                  </a:lnTo>
                  <a:lnTo>
                    <a:pt x="1363" y="805"/>
                  </a:lnTo>
                  <a:lnTo>
                    <a:pt x="1371" y="809"/>
                  </a:lnTo>
                  <a:lnTo>
                    <a:pt x="1375" y="809"/>
                  </a:lnTo>
                  <a:lnTo>
                    <a:pt x="1397" y="826"/>
                  </a:lnTo>
                  <a:lnTo>
                    <a:pt x="1405" y="834"/>
                  </a:lnTo>
                  <a:lnTo>
                    <a:pt x="1414" y="838"/>
                  </a:lnTo>
                  <a:lnTo>
                    <a:pt x="1418" y="843"/>
                  </a:lnTo>
                  <a:lnTo>
                    <a:pt x="1426" y="847"/>
                  </a:lnTo>
                  <a:lnTo>
                    <a:pt x="1430" y="847"/>
                  </a:lnTo>
                  <a:lnTo>
                    <a:pt x="1439" y="847"/>
                  </a:lnTo>
                  <a:lnTo>
                    <a:pt x="1443" y="851"/>
                  </a:lnTo>
                  <a:lnTo>
                    <a:pt x="1456" y="855"/>
                  </a:lnTo>
                  <a:lnTo>
                    <a:pt x="1469" y="855"/>
                  </a:lnTo>
                  <a:lnTo>
                    <a:pt x="1481" y="855"/>
                  </a:lnTo>
                  <a:lnTo>
                    <a:pt x="1490" y="860"/>
                  </a:lnTo>
                  <a:lnTo>
                    <a:pt x="1498" y="860"/>
                  </a:lnTo>
                  <a:lnTo>
                    <a:pt x="1507" y="860"/>
                  </a:lnTo>
                  <a:lnTo>
                    <a:pt x="1515" y="855"/>
                  </a:lnTo>
                  <a:lnTo>
                    <a:pt x="1519" y="855"/>
                  </a:lnTo>
                  <a:lnTo>
                    <a:pt x="1524" y="855"/>
                  </a:lnTo>
                  <a:lnTo>
                    <a:pt x="1528" y="851"/>
                  </a:lnTo>
                  <a:lnTo>
                    <a:pt x="1528" y="847"/>
                  </a:lnTo>
                  <a:lnTo>
                    <a:pt x="1528" y="843"/>
                  </a:lnTo>
                  <a:lnTo>
                    <a:pt x="1524" y="830"/>
                  </a:lnTo>
                  <a:lnTo>
                    <a:pt x="1524" y="826"/>
                  </a:lnTo>
                  <a:lnTo>
                    <a:pt x="1524" y="821"/>
                  </a:lnTo>
                  <a:lnTo>
                    <a:pt x="1519" y="813"/>
                  </a:lnTo>
                  <a:lnTo>
                    <a:pt x="1519" y="796"/>
                  </a:lnTo>
                  <a:lnTo>
                    <a:pt x="1519" y="792"/>
                  </a:lnTo>
                  <a:lnTo>
                    <a:pt x="1519" y="783"/>
                  </a:lnTo>
                  <a:lnTo>
                    <a:pt x="1515" y="779"/>
                  </a:lnTo>
                  <a:lnTo>
                    <a:pt x="1519" y="775"/>
                  </a:lnTo>
                  <a:lnTo>
                    <a:pt x="1519" y="771"/>
                  </a:lnTo>
                  <a:lnTo>
                    <a:pt x="1519" y="766"/>
                  </a:lnTo>
                  <a:lnTo>
                    <a:pt x="1524" y="766"/>
                  </a:lnTo>
                  <a:lnTo>
                    <a:pt x="1528" y="766"/>
                  </a:lnTo>
                  <a:lnTo>
                    <a:pt x="1528" y="762"/>
                  </a:lnTo>
                  <a:lnTo>
                    <a:pt x="1532" y="762"/>
                  </a:lnTo>
                  <a:lnTo>
                    <a:pt x="1536" y="762"/>
                  </a:lnTo>
                  <a:lnTo>
                    <a:pt x="1545" y="762"/>
                  </a:lnTo>
                  <a:lnTo>
                    <a:pt x="1553" y="762"/>
                  </a:lnTo>
                  <a:lnTo>
                    <a:pt x="1557" y="762"/>
                  </a:lnTo>
                  <a:lnTo>
                    <a:pt x="1562" y="758"/>
                  </a:lnTo>
                  <a:lnTo>
                    <a:pt x="1566" y="758"/>
                  </a:lnTo>
                  <a:lnTo>
                    <a:pt x="1566" y="754"/>
                  </a:lnTo>
                  <a:lnTo>
                    <a:pt x="1570" y="749"/>
                  </a:lnTo>
                  <a:lnTo>
                    <a:pt x="1570" y="745"/>
                  </a:lnTo>
                  <a:lnTo>
                    <a:pt x="1570" y="733"/>
                  </a:lnTo>
                  <a:lnTo>
                    <a:pt x="1570" y="728"/>
                  </a:lnTo>
                  <a:lnTo>
                    <a:pt x="1570" y="724"/>
                  </a:lnTo>
                  <a:lnTo>
                    <a:pt x="1574" y="720"/>
                  </a:lnTo>
                  <a:lnTo>
                    <a:pt x="1579" y="716"/>
                  </a:lnTo>
                  <a:lnTo>
                    <a:pt x="1583" y="720"/>
                  </a:lnTo>
                  <a:lnTo>
                    <a:pt x="1587" y="720"/>
                  </a:lnTo>
                  <a:lnTo>
                    <a:pt x="1591" y="724"/>
                  </a:lnTo>
                  <a:lnTo>
                    <a:pt x="1591" y="728"/>
                  </a:lnTo>
                  <a:lnTo>
                    <a:pt x="1596" y="733"/>
                  </a:lnTo>
                  <a:lnTo>
                    <a:pt x="1596" y="737"/>
                  </a:lnTo>
                  <a:lnTo>
                    <a:pt x="1600" y="745"/>
                  </a:lnTo>
                  <a:lnTo>
                    <a:pt x="1600" y="754"/>
                  </a:lnTo>
                  <a:lnTo>
                    <a:pt x="1600" y="762"/>
                  </a:lnTo>
                  <a:lnTo>
                    <a:pt x="1604" y="766"/>
                  </a:lnTo>
                  <a:lnTo>
                    <a:pt x="1604" y="775"/>
                  </a:lnTo>
                  <a:lnTo>
                    <a:pt x="1604" y="779"/>
                  </a:lnTo>
                  <a:lnTo>
                    <a:pt x="1604" y="805"/>
                  </a:lnTo>
                  <a:lnTo>
                    <a:pt x="1604" y="813"/>
                  </a:lnTo>
                  <a:lnTo>
                    <a:pt x="1604" y="817"/>
                  </a:lnTo>
                  <a:lnTo>
                    <a:pt x="1604" y="821"/>
                  </a:lnTo>
                  <a:lnTo>
                    <a:pt x="1604" y="830"/>
                  </a:lnTo>
                  <a:lnTo>
                    <a:pt x="1608" y="830"/>
                  </a:lnTo>
                  <a:lnTo>
                    <a:pt x="1608" y="834"/>
                  </a:lnTo>
                  <a:lnTo>
                    <a:pt x="1612" y="834"/>
                  </a:lnTo>
                  <a:lnTo>
                    <a:pt x="1617" y="838"/>
                  </a:lnTo>
                  <a:lnTo>
                    <a:pt x="1621" y="838"/>
                  </a:lnTo>
                  <a:lnTo>
                    <a:pt x="1625" y="843"/>
                  </a:lnTo>
                  <a:lnTo>
                    <a:pt x="1634" y="843"/>
                  </a:lnTo>
                  <a:lnTo>
                    <a:pt x="1642" y="843"/>
                  </a:lnTo>
                  <a:lnTo>
                    <a:pt x="1655" y="838"/>
                  </a:lnTo>
                  <a:lnTo>
                    <a:pt x="1663" y="838"/>
                  </a:lnTo>
                  <a:lnTo>
                    <a:pt x="1672" y="838"/>
                  </a:lnTo>
                  <a:lnTo>
                    <a:pt x="1684" y="838"/>
                  </a:lnTo>
                  <a:lnTo>
                    <a:pt x="1697" y="834"/>
                  </a:lnTo>
                  <a:lnTo>
                    <a:pt x="1706" y="834"/>
                  </a:lnTo>
                  <a:lnTo>
                    <a:pt x="1714" y="830"/>
                  </a:lnTo>
                  <a:lnTo>
                    <a:pt x="1727" y="826"/>
                  </a:lnTo>
                  <a:lnTo>
                    <a:pt x="1735" y="821"/>
                  </a:lnTo>
                  <a:lnTo>
                    <a:pt x="1748" y="821"/>
                  </a:lnTo>
                  <a:lnTo>
                    <a:pt x="1748" y="817"/>
                  </a:lnTo>
                  <a:lnTo>
                    <a:pt x="1752" y="817"/>
                  </a:lnTo>
                  <a:lnTo>
                    <a:pt x="1761" y="813"/>
                  </a:lnTo>
                  <a:lnTo>
                    <a:pt x="1769" y="809"/>
                  </a:lnTo>
                  <a:lnTo>
                    <a:pt x="1773" y="805"/>
                  </a:lnTo>
                  <a:lnTo>
                    <a:pt x="1782" y="800"/>
                  </a:lnTo>
                  <a:lnTo>
                    <a:pt x="1786" y="800"/>
                  </a:lnTo>
                  <a:lnTo>
                    <a:pt x="1790" y="796"/>
                  </a:lnTo>
                  <a:lnTo>
                    <a:pt x="1799" y="796"/>
                  </a:lnTo>
                  <a:lnTo>
                    <a:pt x="1803" y="792"/>
                  </a:lnTo>
                  <a:lnTo>
                    <a:pt x="1807" y="792"/>
                  </a:lnTo>
                  <a:lnTo>
                    <a:pt x="1811" y="792"/>
                  </a:lnTo>
                  <a:lnTo>
                    <a:pt x="1820" y="792"/>
                  </a:lnTo>
                  <a:lnTo>
                    <a:pt x="1824" y="792"/>
                  </a:lnTo>
                  <a:lnTo>
                    <a:pt x="1833" y="792"/>
                  </a:lnTo>
                  <a:lnTo>
                    <a:pt x="1841" y="792"/>
                  </a:lnTo>
                  <a:lnTo>
                    <a:pt x="1858" y="796"/>
                  </a:lnTo>
                  <a:lnTo>
                    <a:pt x="1871" y="796"/>
                  </a:lnTo>
                  <a:lnTo>
                    <a:pt x="1883" y="800"/>
                  </a:lnTo>
                  <a:lnTo>
                    <a:pt x="1888" y="800"/>
                  </a:lnTo>
                  <a:lnTo>
                    <a:pt x="1892" y="800"/>
                  </a:lnTo>
                  <a:lnTo>
                    <a:pt x="1896" y="800"/>
                  </a:lnTo>
                  <a:lnTo>
                    <a:pt x="1900" y="800"/>
                  </a:lnTo>
                  <a:lnTo>
                    <a:pt x="1905" y="796"/>
                  </a:lnTo>
                  <a:lnTo>
                    <a:pt x="1913" y="788"/>
                  </a:lnTo>
                  <a:lnTo>
                    <a:pt x="1930" y="779"/>
                  </a:lnTo>
                  <a:lnTo>
                    <a:pt x="1947" y="775"/>
                  </a:lnTo>
                  <a:lnTo>
                    <a:pt x="1960" y="766"/>
                  </a:lnTo>
                  <a:lnTo>
                    <a:pt x="1964" y="766"/>
                  </a:lnTo>
                  <a:lnTo>
                    <a:pt x="1972" y="762"/>
                  </a:lnTo>
                  <a:lnTo>
                    <a:pt x="2010" y="733"/>
                  </a:lnTo>
                  <a:lnTo>
                    <a:pt x="2019" y="728"/>
                  </a:lnTo>
                  <a:lnTo>
                    <a:pt x="2023" y="724"/>
                  </a:lnTo>
                  <a:lnTo>
                    <a:pt x="2027" y="724"/>
                  </a:lnTo>
                  <a:lnTo>
                    <a:pt x="2032" y="720"/>
                  </a:lnTo>
                  <a:lnTo>
                    <a:pt x="2032" y="716"/>
                  </a:lnTo>
                  <a:lnTo>
                    <a:pt x="2036" y="711"/>
                  </a:lnTo>
                  <a:lnTo>
                    <a:pt x="2057" y="720"/>
                  </a:lnTo>
                  <a:lnTo>
                    <a:pt x="2078" y="728"/>
                  </a:lnTo>
                  <a:lnTo>
                    <a:pt x="2099" y="737"/>
                  </a:lnTo>
                  <a:lnTo>
                    <a:pt x="2121" y="745"/>
                  </a:lnTo>
                  <a:lnTo>
                    <a:pt x="2129" y="754"/>
                  </a:lnTo>
                  <a:lnTo>
                    <a:pt x="2142" y="758"/>
                  </a:lnTo>
                  <a:lnTo>
                    <a:pt x="2146" y="762"/>
                  </a:lnTo>
                  <a:lnTo>
                    <a:pt x="2154" y="766"/>
                  </a:lnTo>
                  <a:lnTo>
                    <a:pt x="2159" y="771"/>
                  </a:lnTo>
                  <a:lnTo>
                    <a:pt x="2163" y="775"/>
                  </a:lnTo>
                  <a:lnTo>
                    <a:pt x="2167" y="779"/>
                  </a:lnTo>
                  <a:lnTo>
                    <a:pt x="2167" y="783"/>
                  </a:lnTo>
                  <a:lnTo>
                    <a:pt x="2171" y="788"/>
                  </a:lnTo>
                  <a:lnTo>
                    <a:pt x="2171" y="792"/>
                  </a:lnTo>
                  <a:lnTo>
                    <a:pt x="2171" y="796"/>
                  </a:lnTo>
                  <a:lnTo>
                    <a:pt x="2171" y="800"/>
                  </a:lnTo>
                  <a:lnTo>
                    <a:pt x="2167" y="805"/>
                  </a:lnTo>
                  <a:lnTo>
                    <a:pt x="2167" y="813"/>
                  </a:lnTo>
                  <a:lnTo>
                    <a:pt x="2163" y="826"/>
                  </a:lnTo>
                  <a:lnTo>
                    <a:pt x="2163" y="834"/>
                  </a:lnTo>
                  <a:lnTo>
                    <a:pt x="2163" y="843"/>
                  </a:lnTo>
                  <a:lnTo>
                    <a:pt x="2163" y="847"/>
                  </a:lnTo>
                  <a:lnTo>
                    <a:pt x="2163" y="851"/>
                  </a:lnTo>
                  <a:lnTo>
                    <a:pt x="2163" y="860"/>
                  </a:lnTo>
                  <a:lnTo>
                    <a:pt x="2167" y="864"/>
                  </a:lnTo>
                  <a:lnTo>
                    <a:pt x="2171" y="876"/>
                  </a:lnTo>
                  <a:lnTo>
                    <a:pt x="2176" y="881"/>
                  </a:lnTo>
                  <a:lnTo>
                    <a:pt x="2176" y="885"/>
                  </a:lnTo>
                  <a:lnTo>
                    <a:pt x="2176" y="893"/>
                  </a:lnTo>
                  <a:lnTo>
                    <a:pt x="2180" y="898"/>
                  </a:lnTo>
                  <a:lnTo>
                    <a:pt x="2180" y="902"/>
                  </a:lnTo>
                  <a:lnTo>
                    <a:pt x="2180" y="906"/>
                  </a:lnTo>
                  <a:lnTo>
                    <a:pt x="2184" y="915"/>
                  </a:lnTo>
                  <a:lnTo>
                    <a:pt x="2188" y="919"/>
                  </a:lnTo>
                  <a:lnTo>
                    <a:pt x="2192" y="923"/>
                  </a:lnTo>
                  <a:lnTo>
                    <a:pt x="2197" y="932"/>
                  </a:lnTo>
                  <a:lnTo>
                    <a:pt x="2201" y="932"/>
                  </a:lnTo>
                  <a:lnTo>
                    <a:pt x="2209" y="936"/>
                  </a:lnTo>
                  <a:lnTo>
                    <a:pt x="2214" y="940"/>
                  </a:lnTo>
                  <a:lnTo>
                    <a:pt x="2239" y="953"/>
                  </a:lnTo>
                  <a:lnTo>
                    <a:pt x="2243" y="957"/>
                  </a:lnTo>
                  <a:lnTo>
                    <a:pt x="2248" y="961"/>
                  </a:lnTo>
                  <a:lnTo>
                    <a:pt x="2252" y="965"/>
                  </a:lnTo>
                  <a:lnTo>
                    <a:pt x="2256" y="970"/>
                  </a:lnTo>
                  <a:lnTo>
                    <a:pt x="2260" y="974"/>
                  </a:lnTo>
                  <a:lnTo>
                    <a:pt x="2260" y="978"/>
                  </a:lnTo>
                  <a:lnTo>
                    <a:pt x="2264" y="982"/>
                  </a:lnTo>
                  <a:lnTo>
                    <a:pt x="2264" y="987"/>
                  </a:lnTo>
                  <a:lnTo>
                    <a:pt x="2264" y="991"/>
                  </a:lnTo>
                  <a:lnTo>
                    <a:pt x="2264" y="995"/>
                  </a:lnTo>
                  <a:lnTo>
                    <a:pt x="2260" y="1016"/>
                  </a:lnTo>
                  <a:lnTo>
                    <a:pt x="2260" y="1025"/>
                  </a:lnTo>
                  <a:lnTo>
                    <a:pt x="2260" y="1037"/>
                  </a:lnTo>
                  <a:lnTo>
                    <a:pt x="2260" y="1042"/>
                  </a:lnTo>
                  <a:lnTo>
                    <a:pt x="2260" y="1050"/>
                  </a:lnTo>
                  <a:lnTo>
                    <a:pt x="2264" y="1054"/>
                  </a:lnTo>
                  <a:lnTo>
                    <a:pt x="2264" y="1059"/>
                  </a:lnTo>
                  <a:lnTo>
                    <a:pt x="2264" y="1063"/>
                  </a:lnTo>
                  <a:lnTo>
                    <a:pt x="2269" y="1067"/>
                  </a:lnTo>
                  <a:lnTo>
                    <a:pt x="2273" y="1067"/>
                  </a:lnTo>
                  <a:lnTo>
                    <a:pt x="2277" y="1071"/>
                  </a:lnTo>
                  <a:lnTo>
                    <a:pt x="2281" y="1075"/>
                  </a:lnTo>
                  <a:lnTo>
                    <a:pt x="2290" y="1080"/>
                  </a:lnTo>
                  <a:lnTo>
                    <a:pt x="2328" y="1097"/>
                  </a:lnTo>
                  <a:lnTo>
                    <a:pt x="2332" y="1101"/>
                  </a:lnTo>
                  <a:lnTo>
                    <a:pt x="2336" y="1101"/>
                  </a:lnTo>
                  <a:lnTo>
                    <a:pt x="2341" y="1105"/>
                  </a:lnTo>
                  <a:lnTo>
                    <a:pt x="2345" y="1109"/>
                  </a:lnTo>
                  <a:lnTo>
                    <a:pt x="2345" y="1114"/>
                  </a:lnTo>
                  <a:lnTo>
                    <a:pt x="2349" y="1118"/>
                  </a:lnTo>
                  <a:lnTo>
                    <a:pt x="2349" y="1122"/>
                  </a:lnTo>
                  <a:lnTo>
                    <a:pt x="2353" y="1135"/>
                  </a:lnTo>
                  <a:lnTo>
                    <a:pt x="2353" y="1139"/>
                  </a:lnTo>
                  <a:lnTo>
                    <a:pt x="2353" y="1143"/>
                  </a:lnTo>
                  <a:lnTo>
                    <a:pt x="2358" y="1147"/>
                  </a:lnTo>
                  <a:lnTo>
                    <a:pt x="2362" y="1152"/>
                  </a:lnTo>
                  <a:lnTo>
                    <a:pt x="2366" y="1156"/>
                  </a:lnTo>
                  <a:lnTo>
                    <a:pt x="2370" y="1156"/>
                  </a:lnTo>
                  <a:lnTo>
                    <a:pt x="2375" y="1160"/>
                  </a:lnTo>
                  <a:lnTo>
                    <a:pt x="2383" y="1160"/>
                  </a:lnTo>
                  <a:lnTo>
                    <a:pt x="2387" y="1164"/>
                  </a:lnTo>
                  <a:lnTo>
                    <a:pt x="2396" y="1164"/>
                  </a:lnTo>
                  <a:lnTo>
                    <a:pt x="2400" y="1164"/>
                  </a:lnTo>
                  <a:lnTo>
                    <a:pt x="2413" y="1169"/>
                  </a:lnTo>
                  <a:lnTo>
                    <a:pt x="2421" y="1169"/>
                  </a:lnTo>
                  <a:lnTo>
                    <a:pt x="2430" y="1169"/>
                  </a:lnTo>
                  <a:lnTo>
                    <a:pt x="2442" y="1164"/>
                  </a:lnTo>
                  <a:lnTo>
                    <a:pt x="2446" y="1164"/>
                  </a:lnTo>
                  <a:lnTo>
                    <a:pt x="2451" y="1164"/>
                  </a:lnTo>
                  <a:lnTo>
                    <a:pt x="2455" y="1169"/>
                  </a:lnTo>
                  <a:lnTo>
                    <a:pt x="2459" y="1169"/>
                  </a:lnTo>
                  <a:lnTo>
                    <a:pt x="2463" y="1169"/>
                  </a:lnTo>
                  <a:lnTo>
                    <a:pt x="2468" y="1169"/>
                  </a:lnTo>
                  <a:lnTo>
                    <a:pt x="2472" y="1164"/>
                  </a:lnTo>
                  <a:lnTo>
                    <a:pt x="2476" y="1160"/>
                  </a:lnTo>
                  <a:lnTo>
                    <a:pt x="2480" y="1156"/>
                  </a:lnTo>
                  <a:lnTo>
                    <a:pt x="2485" y="1156"/>
                  </a:lnTo>
                  <a:lnTo>
                    <a:pt x="2489" y="1147"/>
                  </a:lnTo>
                  <a:lnTo>
                    <a:pt x="2489" y="1143"/>
                  </a:lnTo>
                  <a:lnTo>
                    <a:pt x="2493" y="1143"/>
                  </a:lnTo>
                  <a:lnTo>
                    <a:pt x="2497" y="1139"/>
                  </a:lnTo>
                  <a:lnTo>
                    <a:pt x="2502" y="1139"/>
                  </a:lnTo>
                  <a:lnTo>
                    <a:pt x="2506" y="1139"/>
                  </a:lnTo>
                  <a:lnTo>
                    <a:pt x="2514" y="1139"/>
                  </a:lnTo>
                  <a:lnTo>
                    <a:pt x="2518" y="1139"/>
                  </a:lnTo>
                  <a:lnTo>
                    <a:pt x="2531" y="1139"/>
                  </a:lnTo>
                  <a:lnTo>
                    <a:pt x="2561" y="1139"/>
                  </a:lnTo>
                  <a:lnTo>
                    <a:pt x="2569" y="1139"/>
                  </a:lnTo>
                  <a:lnTo>
                    <a:pt x="2578" y="1139"/>
                  </a:lnTo>
                  <a:lnTo>
                    <a:pt x="2599" y="1139"/>
                  </a:lnTo>
                  <a:lnTo>
                    <a:pt x="2612" y="1139"/>
                  </a:lnTo>
                  <a:lnTo>
                    <a:pt x="2624" y="1135"/>
                  </a:lnTo>
                  <a:lnTo>
                    <a:pt x="2637" y="1135"/>
                  </a:lnTo>
                  <a:lnTo>
                    <a:pt x="2654" y="1135"/>
                  </a:lnTo>
                  <a:lnTo>
                    <a:pt x="2658" y="1131"/>
                  </a:lnTo>
                  <a:lnTo>
                    <a:pt x="2667" y="1131"/>
                  </a:lnTo>
                  <a:lnTo>
                    <a:pt x="2679" y="1126"/>
                  </a:lnTo>
                  <a:lnTo>
                    <a:pt x="2692" y="1126"/>
                  </a:lnTo>
                  <a:lnTo>
                    <a:pt x="2705" y="1122"/>
                  </a:lnTo>
                  <a:lnTo>
                    <a:pt x="2713" y="1122"/>
                  </a:lnTo>
                  <a:lnTo>
                    <a:pt x="2726" y="1122"/>
                  </a:lnTo>
                  <a:lnTo>
                    <a:pt x="2730" y="1122"/>
                  </a:lnTo>
                  <a:lnTo>
                    <a:pt x="2734" y="1122"/>
                  </a:lnTo>
                  <a:lnTo>
                    <a:pt x="2739" y="1122"/>
                  </a:lnTo>
                  <a:lnTo>
                    <a:pt x="2743" y="1122"/>
                  </a:lnTo>
                  <a:lnTo>
                    <a:pt x="2747" y="1122"/>
                  </a:lnTo>
                  <a:lnTo>
                    <a:pt x="2751" y="1126"/>
                  </a:lnTo>
                  <a:lnTo>
                    <a:pt x="2756" y="1131"/>
                  </a:lnTo>
                  <a:lnTo>
                    <a:pt x="2760" y="1135"/>
                  </a:lnTo>
                  <a:lnTo>
                    <a:pt x="2764" y="1139"/>
                  </a:lnTo>
                  <a:lnTo>
                    <a:pt x="2764" y="1143"/>
                  </a:lnTo>
                  <a:lnTo>
                    <a:pt x="2768" y="1147"/>
                  </a:lnTo>
                  <a:lnTo>
                    <a:pt x="2768" y="1152"/>
                  </a:lnTo>
                  <a:lnTo>
                    <a:pt x="2768" y="1156"/>
                  </a:lnTo>
                  <a:lnTo>
                    <a:pt x="2768" y="1160"/>
                  </a:lnTo>
                  <a:lnTo>
                    <a:pt x="2768" y="1164"/>
                  </a:lnTo>
                  <a:lnTo>
                    <a:pt x="2768" y="1173"/>
                  </a:lnTo>
                  <a:lnTo>
                    <a:pt x="2768" y="1177"/>
                  </a:lnTo>
                  <a:lnTo>
                    <a:pt x="2768" y="1181"/>
                  </a:lnTo>
                  <a:lnTo>
                    <a:pt x="2768" y="1194"/>
                  </a:lnTo>
                  <a:lnTo>
                    <a:pt x="2768" y="1202"/>
                  </a:lnTo>
                  <a:lnTo>
                    <a:pt x="2768" y="1207"/>
                  </a:lnTo>
                  <a:lnTo>
                    <a:pt x="2768" y="1215"/>
                  </a:lnTo>
                  <a:lnTo>
                    <a:pt x="2768" y="1219"/>
                  </a:lnTo>
                  <a:lnTo>
                    <a:pt x="2768" y="1224"/>
                  </a:lnTo>
                  <a:lnTo>
                    <a:pt x="2768" y="1228"/>
                  </a:lnTo>
                  <a:lnTo>
                    <a:pt x="2768" y="1232"/>
                  </a:lnTo>
                  <a:lnTo>
                    <a:pt x="2772" y="1236"/>
                  </a:lnTo>
                  <a:lnTo>
                    <a:pt x="2777" y="1241"/>
                  </a:lnTo>
                  <a:lnTo>
                    <a:pt x="2785" y="1253"/>
                  </a:lnTo>
                  <a:lnTo>
                    <a:pt x="2789" y="1258"/>
                  </a:lnTo>
                  <a:lnTo>
                    <a:pt x="2798" y="1270"/>
                  </a:lnTo>
                  <a:lnTo>
                    <a:pt x="2802" y="1279"/>
                  </a:lnTo>
                  <a:lnTo>
                    <a:pt x="2806" y="1283"/>
                  </a:lnTo>
                  <a:lnTo>
                    <a:pt x="2811" y="1287"/>
                  </a:lnTo>
                  <a:lnTo>
                    <a:pt x="2819" y="1296"/>
                  </a:lnTo>
                  <a:lnTo>
                    <a:pt x="2823" y="1304"/>
                  </a:lnTo>
                  <a:lnTo>
                    <a:pt x="2827" y="1308"/>
                  </a:lnTo>
                  <a:lnTo>
                    <a:pt x="2836" y="1313"/>
                  </a:lnTo>
                  <a:lnTo>
                    <a:pt x="2840" y="1317"/>
                  </a:lnTo>
                  <a:lnTo>
                    <a:pt x="2844" y="1321"/>
                  </a:lnTo>
                  <a:lnTo>
                    <a:pt x="2853" y="1325"/>
                  </a:lnTo>
                  <a:lnTo>
                    <a:pt x="2857" y="1329"/>
                  </a:lnTo>
                  <a:lnTo>
                    <a:pt x="2878" y="1342"/>
                  </a:lnTo>
                  <a:lnTo>
                    <a:pt x="2883" y="1346"/>
                  </a:lnTo>
                  <a:lnTo>
                    <a:pt x="2887" y="1351"/>
                  </a:lnTo>
                  <a:lnTo>
                    <a:pt x="2891" y="1355"/>
                  </a:lnTo>
                  <a:lnTo>
                    <a:pt x="2895" y="1359"/>
                  </a:lnTo>
                  <a:lnTo>
                    <a:pt x="2899" y="1363"/>
                  </a:lnTo>
                  <a:lnTo>
                    <a:pt x="2904" y="1368"/>
                  </a:lnTo>
                  <a:lnTo>
                    <a:pt x="2908" y="1372"/>
                  </a:lnTo>
                  <a:lnTo>
                    <a:pt x="2908" y="1376"/>
                  </a:lnTo>
                  <a:lnTo>
                    <a:pt x="2912" y="1385"/>
                  </a:lnTo>
                  <a:lnTo>
                    <a:pt x="2912" y="1393"/>
                  </a:lnTo>
                  <a:lnTo>
                    <a:pt x="2912" y="1397"/>
                  </a:lnTo>
                  <a:lnTo>
                    <a:pt x="2912" y="1410"/>
                  </a:lnTo>
                  <a:lnTo>
                    <a:pt x="2912" y="1414"/>
                  </a:lnTo>
                  <a:lnTo>
                    <a:pt x="2912" y="1418"/>
                  </a:lnTo>
                  <a:lnTo>
                    <a:pt x="2912" y="1423"/>
                  </a:lnTo>
                  <a:lnTo>
                    <a:pt x="2912" y="1427"/>
                  </a:lnTo>
                  <a:lnTo>
                    <a:pt x="2916" y="1431"/>
                  </a:lnTo>
                  <a:lnTo>
                    <a:pt x="2916" y="1435"/>
                  </a:lnTo>
                  <a:lnTo>
                    <a:pt x="2921" y="1440"/>
                  </a:lnTo>
                  <a:lnTo>
                    <a:pt x="2925" y="1444"/>
                  </a:lnTo>
                  <a:lnTo>
                    <a:pt x="2925" y="1448"/>
                  </a:lnTo>
                  <a:lnTo>
                    <a:pt x="2929" y="1452"/>
                  </a:lnTo>
                  <a:lnTo>
                    <a:pt x="2933" y="1452"/>
                  </a:lnTo>
                  <a:lnTo>
                    <a:pt x="2946" y="1465"/>
                  </a:lnTo>
                  <a:lnTo>
                    <a:pt x="2950" y="1469"/>
                  </a:lnTo>
                  <a:lnTo>
                    <a:pt x="2959" y="1473"/>
                  </a:lnTo>
                  <a:lnTo>
                    <a:pt x="2959" y="1478"/>
                  </a:lnTo>
                  <a:lnTo>
                    <a:pt x="2963" y="1478"/>
                  </a:lnTo>
                  <a:lnTo>
                    <a:pt x="2963" y="1482"/>
                  </a:lnTo>
                  <a:lnTo>
                    <a:pt x="2959" y="1486"/>
                  </a:lnTo>
                  <a:lnTo>
                    <a:pt x="2954" y="1490"/>
                  </a:lnTo>
                  <a:lnTo>
                    <a:pt x="2950" y="1503"/>
                  </a:lnTo>
                  <a:lnTo>
                    <a:pt x="2938" y="1516"/>
                  </a:lnTo>
                  <a:lnTo>
                    <a:pt x="2929" y="1528"/>
                  </a:lnTo>
                  <a:lnTo>
                    <a:pt x="2916" y="1541"/>
                  </a:lnTo>
                  <a:lnTo>
                    <a:pt x="2887" y="1575"/>
                  </a:lnTo>
                  <a:lnTo>
                    <a:pt x="2887" y="1579"/>
                  </a:lnTo>
                  <a:lnTo>
                    <a:pt x="2883" y="1579"/>
                  </a:lnTo>
                  <a:lnTo>
                    <a:pt x="2874" y="1579"/>
                  </a:lnTo>
                  <a:lnTo>
                    <a:pt x="2870" y="1579"/>
                  </a:lnTo>
                  <a:lnTo>
                    <a:pt x="2857" y="1579"/>
                  </a:lnTo>
                  <a:lnTo>
                    <a:pt x="2853" y="1579"/>
                  </a:lnTo>
                  <a:lnTo>
                    <a:pt x="2849" y="1579"/>
                  </a:lnTo>
                  <a:lnTo>
                    <a:pt x="2840" y="1579"/>
                  </a:lnTo>
                  <a:lnTo>
                    <a:pt x="2836" y="1584"/>
                  </a:lnTo>
                  <a:lnTo>
                    <a:pt x="2832" y="1584"/>
                  </a:lnTo>
                  <a:lnTo>
                    <a:pt x="2815" y="1592"/>
                  </a:lnTo>
                  <a:lnTo>
                    <a:pt x="2811" y="1592"/>
                  </a:lnTo>
                  <a:lnTo>
                    <a:pt x="2806" y="1592"/>
                  </a:lnTo>
                  <a:lnTo>
                    <a:pt x="2798" y="1596"/>
                  </a:lnTo>
                  <a:lnTo>
                    <a:pt x="2785" y="1596"/>
                  </a:lnTo>
                  <a:lnTo>
                    <a:pt x="2781" y="1600"/>
                  </a:lnTo>
                  <a:lnTo>
                    <a:pt x="2756" y="1605"/>
                  </a:lnTo>
                  <a:lnTo>
                    <a:pt x="2751" y="1605"/>
                  </a:lnTo>
                  <a:lnTo>
                    <a:pt x="2747" y="1609"/>
                  </a:lnTo>
                  <a:lnTo>
                    <a:pt x="2739" y="1609"/>
                  </a:lnTo>
                  <a:lnTo>
                    <a:pt x="2730" y="1613"/>
                  </a:lnTo>
                  <a:lnTo>
                    <a:pt x="2713" y="1622"/>
                  </a:lnTo>
                  <a:lnTo>
                    <a:pt x="2692" y="1634"/>
                  </a:lnTo>
                  <a:lnTo>
                    <a:pt x="2692" y="1630"/>
                  </a:lnTo>
                  <a:lnTo>
                    <a:pt x="2688" y="1626"/>
                  </a:lnTo>
                  <a:lnTo>
                    <a:pt x="2662" y="1609"/>
                  </a:lnTo>
                  <a:lnTo>
                    <a:pt x="2654" y="1600"/>
                  </a:lnTo>
                  <a:lnTo>
                    <a:pt x="2645" y="1596"/>
                  </a:lnTo>
                  <a:lnTo>
                    <a:pt x="2637" y="1588"/>
                  </a:lnTo>
                  <a:lnTo>
                    <a:pt x="2629" y="1584"/>
                  </a:lnTo>
                  <a:lnTo>
                    <a:pt x="2624" y="1584"/>
                  </a:lnTo>
                  <a:lnTo>
                    <a:pt x="2620" y="1579"/>
                  </a:lnTo>
                  <a:lnTo>
                    <a:pt x="2616" y="1579"/>
                  </a:lnTo>
                  <a:lnTo>
                    <a:pt x="2612" y="1575"/>
                  </a:lnTo>
                  <a:lnTo>
                    <a:pt x="2607" y="1575"/>
                  </a:lnTo>
                  <a:lnTo>
                    <a:pt x="2603" y="1571"/>
                  </a:lnTo>
                  <a:lnTo>
                    <a:pt x="2590" y="1567"/>
                  </a:lnTo>
                  <a:lnTo>
                    <a:pt x="2582" y="1567"/>
                  </a:lnTo>
                  <a:lnTo>
                    <a:pt x="2573" y="1567"/>
                  </a:lnTo>
                  <a:lnTo>
                    <a:pt x="2561" y="1562"/>
                  </a:lnTo>
                  <a:lnTo>
                    <a:pt x="2527" y="1558"/>
                  </a:lnTo>
                  <a:lnTo>
                    <a:pt x="2510" y="1558"/>
                  </a:lnTo>
                  <a:lnTo>
                    <a:pt x="2493" y="1558"/>
                  </a:lnTo>
                  <a:lnTo>
                    <a:pt x="2468" y="1554"/>
                  </a:lnTo>
                  <a:lnTo>
                    <a:pt x="2459" y="1554"/>
                  </a:lnTo>
                  <a:lnTo>
                    <a:pt x="2451" y="1554"/>
                  </a:lnTo>
                  <a:lnTo>
                    <a:pt x="2438" y="1550"/>
                  </a:lnTo>
                  <a:lnTo>
                    <a:pt x="2413" y="1545"/>
                  </a:lnTo>
                  <a:lnTo>
                    <a:pt x="2408" y="1545"/>
                  </a:lnTo>
                  <a:lnTo>
                    <a:pt x="2400" y="1545"/>
                  </a:lnTo>
                  <a:lnTo>
                    <a:pt x="2391" y="1545"/>
                  </a:lnTo>
                  <a:lnTo>
                    <a:pt x="2387" y="1545"/>
                  </a:lnTo>
                  <a:lnTo>
                    <a:pt x="2383" y="1545"/>
                  </a:lnTo>
                  <a:lnTo>
                    <a:pt x="2379" y="1545"/>
                  </a:lnTo>
                  <a:lnTo>
                    <a:pt x="2379" y="1550"/>
                  </a:lnTo>
                  <a:lnTo>
                    <a:pt x="2370" y="1550"/>
                  </a:lnTo>
                  <a:lnTo>
                    <a:pt x="2362" y="1554"/>
                  </a:lnTo>
                  <a:lnTo>
                    <a:pt x="2358" y="1558"/>
                  </a:lnTo>
                  <a:lnTo>
                    <a:pt x="2353" y="1562"/>
                  </a:lnTo>
                  <a:lnTo>
                    <a:pt x="2353" y="1567"/>
                  </a:lnTo>
                  <a:lnTo>
                    <a:pt x="2349" y="1571"/>
                  </a:lnTo>
                  <a:lnTo>
                    <a:pt x="2349" y="1579"/>
                  </a:lnTo>
                  <a:lnTo>
                    <a:pt x="2341" y="1605"/>
                  </a:lnTo>
                  <a:lnTo>
                    <a:pt x="2332" y="1630"/>
                  </a:lnTo>
                  <a:lnTo>
                    <a:pt x="2332" y="1643"/>
                  </a:lnTo>
                  <a:lnTo>
                    <a:pt x="2328" y="1651"/>
                  </a:lnTo>
                  <a:lnTo>
                    <a:pt x="2324" y="1656"/>
                  </a:lnTo>
                  <a:lnTo>
                    <a:pt x="2324" y="1660"/>
                  </a:lnTo>
                  <a:lnTo>
                    <a:pt x="2319" y="1664"/>
                  </a:lnTo>
                  <a:lnTo>
                    <a:pt x="2315" y="1668"/>
                  </a:lnTo>
                  <a:lnTo>
                    <a:pt x="2311" y="1668"/>
                  </a:lnTo>
                  <a:lnTo>
                    <a:pt x="2303" y="1668"/>
                  </a:lnTo>
                  <a:lnTo>
                    <a:pt x="2298" y="1668"/>
                  </a:lnTo>
                  <a:lnTo>
                    <a:pt x="2294" y="1668"/>
                  </a:lnTo>
                  <a:lnTo>
                    <a:pt x="2286" y="1664"/>
                  </a:lnTo>
                  <a:lnTo>
                    <a:pt x="2281" y="1664"/>
                  </a:lnTo>
                  <a:lnTo>
                    <a:pt x="2273" y="1660"/>
                  </a:lnTo>
                  <a:lnTo>
                    <a:pt x="2269" y="1660"/>
                  </a:lnTo>
                  <a:lnTo>
                    <a:pt x="2264" y="1656"/>
                  </a:lnTo>
                  <a:lnTo>
                    <a:pt x="2256" y="1651"/>
                  </a:lnTo>
                  <a:lnTo>
                    <a:pt x="2243" y="1647"/>
                  </a:lnTo>
                  <a:lnTo>
                    <a:pt x="2235" y="1643"/>
                  </a:lnTo>
                  <a:lnTo>
                    <a:pt x="2226" y="1639"/>
                  </a:lnTo>
                  <a:lnTo>
                    <a:pt x="2218" y="1634"/>
                  </a:lnTo>
                  <a:lnTo>
                    <a:pt x="2214" y="1634"/>
                  </a:lnTo>
                  <a:lnTo>
                    <a:pt x="2205" y="1634"/>
                  </a:lnTo>
                  <a:lnTo>
                    <a:pt x="2192" y="1630"/>
                  </a:lnTo>
                  <a:lnTo>
                    <a:pt x="2188" y="1630"/>
                  </a:lnTo>
                  <a:lnTo>
                    <a:pt x="2184" y="1626"/>
                  </a:lnTo>
                  <a:lnTo>
                    <a:pt x="2180" y="1626"/>
                  </a:lnTo>
                  <a:lnTo>
                    <a:pt x="2167" y="1622"/>
                  </a:lnTo>
                  <a:lnTo>
                    <a:pt x="2163" y="1622"/>
                  </a:lnTo>
                  <a:lnTo>
                    <a:pt x="2159" y="1617"/>
                  </a:lnTo>
                  <a:lnTo>
                    <a:pt x="2150" y="1617"/>
                  </a:lnTo>
                  <a:lnTo>
                    <a:pt x="2146" y="1617"/>
                  </a:lnTo>
                  <a:lnTo>
                    <a:pt x="2142" y="1617"/>
                  </a:lnTo>
                  <a:lnTo>
                    <a:pt x="2137" y="1617"/>
                  </a:lnTo>
                  <a:lnTo>
                    <a:pt x="2133" y="1617"/>
                  </a:lnTo>
                  <a:lnTo>
                    <a:pt x="2129" y="1617"/>
                  </a:lnTo>
                  <a:lnTo>
                    <a:pt x="2125" y="1617"/>
                  </a:lnTo>
                  <a:lnTo>
                    <a:pt x="2116" y="1622"/>
                  </a:lnTo>
                  <a:lnTo>
                    <a:pt x="2112" y="1622"/>
                  </a:lnTo>
                  <a:lnTo>
                    <a:pt x="2108" y="1622"/>
                  </a:lnTo>
                  <a:lnTo>
                    <a:pt x="2104" y="1622"/>
                  </a:lnTo>
                  <a:lnTo>
                    <a:pt x="2099" y="1622"/>
                  </a:lnTo>
                  <a:lnTo>
                    <a:pt x="2095" y="1622"/>
                  </a:lnTo>
                  <a:lnTo>
                    <a:pt x="2091" y="1622"/>
                  </a:lnTo>
                  <a:lnTo>
                    <a:pt x="2087" y="1617"/>
                  </a:lnTo>
                  <a:lnTo>
                    <a:pt x="2082" y="1613"/>
                  </a:lnTo>
                  <a:lnTo>
                    <a:pt x="2082" y="1609"/>
                  </a:lnTo>
                  <a:lnTo>
                    <a:pt x="2082" y="1605"/>
                  </a:lnTo>
                  <a:lnTo>
                    <a:pt x="2078" y="1596"/>
                  </a:lnTo>
                  <a:lnTo>
                    <a:pt x="2078" y="1588"/>
                  </a:lnTo>
                  <a:lnTo>
                    <a:pt x="2074" y="1579"/>
                  </a:lnTo>
                  <a:lnTo>
                    <a:pt x="2074" y="1575"/>
                  </a:lnTo>
                  <a:lnTo>
                    <a:pt x="2074" y="1571"/>
                  </a:lnTo>
                  <a:lnTo>
                    <a:pt x="2074" y="1567"/>
                  </a:lnTo>
                  <a:lnTo>
                    <a:pt x="2070" y="1567"/>
                  </a:lnTo>
                  <a:lnTo>
                    <a:pt x="2065" y="1562"/>
                  </a:lnTo>
                  <a:lnTo>
                    <a:pt x="2061" y="1562"/>
                  </a:lnTo>
                  <a:lnTo>
                    <a:pt x="2057" y="1562"/>
                  </a:lnTo>
                  <a:lnTo>
                    <a:pt x="2053" y="1562"/>
                  </a:lnTo>
                  <a:lnTo>
                    <a:pt x="2049" y="1562"/>
                  </a:lnTo>
                  <a:lnTo>
                    <a:pt x="2044" y="1562"/>
                  </a:lnTo>
                  <a:lnTo>
                    <a:pt x="2040" y="1571"/>
                  </a:lnTo>
                  <a:lnTo>
                    <a:pt x="2036" y="1571"/>
                  </a:lnTo>
                  <a:lnTo>
                    <a:pt x="2032" y="1571"/>
                  </a:lnTo>
                  <a:lnTo>
                    <a:pt x="2027" y="1575"/>
                  </a:lnTo>
                  <a:lnTo>
                    <a:pt x="2019" y="1575"/>
                  </a:lnTo>
                  <a:lnTo>
                    <a:pt x="2015" y="1575"/>
                  </a:lnTo>
                  <a:lnTo>
                    <a:pt x="1989" y="1579"/>
                  </a:lnTo>
                  <a:lnTo>
                    <a:pt x="1985" y="1579"/>
                  </a:lnTo>
                  <a:lnTo>
                    <a:pt x="1981" y="1579"/>
                  </a:lnTo>
                  <a:lnTo>
                    <a:pt x="1977" y="1584"/>
                  </a:lnTo>
                  <a:lnTo>
                    <a:pt x="1972" y="1584"/>
                  </a:lnTo>
                  <a:lnTo>
                    <a:pt x="1968" y="1588"/>
                  </a:lnTo>
                  <a:lnTo>
                    <a:pt x="1964" y="1588"/>
                  </a:lnTo>
                  <a:lnTo>
                    <a:pt x="1960" y="1592"/>
                  </a:lnTo>
                  <a:lnTo>
                    <a:pt x="1951" y="1600"/>
                  </a:lnTo>
                  <a:lnTo>
                    <a:pt x="1943" y="1600"/>
                  </a:lnTo>
                  <a:lnTo>
                    <a:pt x="1943" y="1605"/>
                  </a:lnTo>
                  <a:lnTo>
                    <a:pt x="1938" y="1605"/>
                  </a:lnTo>
                  <a:lnTo>
                    <a:pt x="1934" y="1609"/>
                  </a:lnTo>
                  <a:lnTo>
                    <a:pt x="1930" y="1609"/>
                  </a:lnTo>
                  <a:lnTo>
                    <a:pt x="1926" y="1609"/>
                  </a:lnTo>
                  <a:lnTo>
                    <a:pt x="1922" y="1609"/>
                  </a:lnTo>
                  <a:lnTo>
                    <a:pt x="1917" y="1609"/>
                  </a:lnTo>
                  <a:lnTo>
                    <a:pt x="1913" y="1609"/>
                  </a:lnTo>
                  <a:lnTo>
                    <a:pt x="1905" y="1609"/>
                  </a:lnTo>
                  <a:lnTo>
                    <a:pt x="1879" y="1605"/>
                  </a:lnTo>
                  <a:lnTo>
                    <a:pt x="1871" y="1605"/>
                  </a:lnTo>
                  <a:lnTo>
                    <a:pt x="1862" y="1605"/>
                  </a:lnTo>
                  <a:lnTo>
                    <a:pt x="1858" y="1605"/>
                  </a:lnTo>
                  <a:lnTo>
                    <a:pt x="1850" y="1605"/>
                  </a:lnTo>
                  <a:lnTo>
                    <a:pt x="1841" y="1605"/>
                  </a:lnTo>
                  <a:lnTo>
                    <a:pt x="1837" y="1605"/>
                  </a:lnTo>
                  <a:lnTo>
                    <a:pt x="1833" y="1605"/>
                  </a:lnTo>
                  <a:lnTo>
                    <a:pt x="1824" y="1609"/>
                  </a:lnTo>
                  <a:lnTo>
                    <a:pt x="1816" y="1609"/>
                  </a:lnTo>
                  <a:lnTo>
                    <a:pt x="1807" y="1613"/>
                  </a:lnTo>
                  <a:lnTo>
                    <a:pt x="1803" y="1617"/>
                  </a:lnTo>
                  <a:lnTo>
                    <a:pt x="1795" y="1622"/>
                  </a:lnTo>
                  <a:lnTo>
                    <a:pt x="1790" y="1626"/>
                  </a:lnTo>
                  <a:lnTo>
                    <a:pt x="1786" y="1634"/>
                  </a:lnTo>
                  <a:lnTo>
                    <a:pt x="1786" y="1639"/>
                  </a:lnTo>
                  <a:lnTo>
                    <a:pt x="1782" y="1643"/>
                  </a:lnTo>
                  <a:lnTo>
                    <a:pt x="1782" y="1651"/>
                  </a:lnTo>
                  <a:lnTo>
                    <a:pt x="1782" y="1660"/>
                  </a:lnTo>
                  <a:lnTo>
                    <a:pt x="1778" y="1681"/>
                  </a:lnTo>
                  <a:lnTo>
                    <a:pt x="1778" y="1689"/>
                  </a:lnTo>
                  <a:lnTo>
                    <a:pt x="1778" y="1702"/>
                  </a:lnTo>
                  <a:lnTo>
                    <a:pt x="1778" y="1706"/>
                  </a:lnTo>
                  <a:lnTo>
                    <a:pt x="1773" y="1719"/>
                  </a:lnTo>
                  <a:lnTo>
                    <a:pt x="1769" y="1727"/>
                  </a:lnTo>
                  <a:lnTo>
                    <a:pt x="1765" y="1740"/>
                  </a:lnTo>
                  <a:lnTo>
                    <a:pt x="1761" y="1757"/>
                  </a:lnTo>
                  <a:lnTo>
                    <a:pt x="1756" y="1770"/>
                  </a:lnTo>
                  <a:lnTo>
                    <a:pt x="1744" y="1804"/>
                  </a:lnTo>
                  <a:lnTo>
                    <a:pt x="1735" y="1829"/>
                  </a:lnTo>
                  <a:lnTo>
                    <a:pt x="1727" y="1842"/>
                  </a:lnTo>
                  <a:lnTo>
                    <a:pt x="1727" y="1846"/>
                  </a:lnTo>
                  <a:lnTo>
                    <a:pt x="1723" y="1854"/>
                  </a:lnTo>
                  <a:lnTo>
                    <a:pt x="1718" y="1859"/>
                  </a:lnTo>
                  <a:lnTo>
                    <a:pt x="1714" y="1867"/>
                  </a:lnTo>
                  <a:lnTo>
                    <a:pt x="1710" y="1871"/>
                  </a:lnTo>
                  <a:lnTo>
                    <a:pt x="1701" y="1888"/>
                  </a:lnTo>
                  <a:lnTo>
                    <a:pt x="1697" y="1897"/>
                  </a:lnTo>
                  <a:lnTo>
                    <a:pt x="1693" y="1897"/>
                  </a:lnTo>
                  <a:lnTo>
                    <a:pt x="1689" y="1905"/>
                  </a:lnTo>
                  <a:lnTo>
                    <a:pt x="1684" y="1910"/>
                  </a:lnTo>
                  <a:lnTo>
                    <a:pt x="1680" y="1914"/>
                  </a:lnTo>
                  <a:lnTo>
                    <a:pt x="1676" y="1914"/>
                  </a:lnTo>
                  <a:lnTo>
                    <a:pt x="1672" y="1918"/>
                  </a:lnTo>
                  <a:lnTo>
                    <a:pt x="1668" y="1918"/>
                  </a:lnTo>
                  <a:lnTo>
                    <a:pt x="1663" y="1922"/>
                  </a:lnTo>
                  <a:lnTo>
                    <a:pt x="1655" y="1922"/>
                  </a:lnTo>
                  <a:lnTo>
                    <a:pt x="1646" y="1922"/>
                  </a:lnTo>
                  <a:lnTo>
                    <a:pt x="1638" y="1922"/>
                  </a:lnTo>
                  <a:lnTo>
                    <a:pt x="1629" y="1922"/>
                  </a:lnTo>
                  <a:lnTo>
                    <a:pt x="1604" y="1922"/>
                  </a:lnTo>
                  <a:lnTo>
                    <a:pt x="1600" y="1922"/>
                  </a:lnTo>
                  <a:lnTo>
                    <a:pt x="1596" y="1922"/>
                  </a:lnTo>
                  <a:lnTo>
                    <a:pt x="1579" y="1905"/>
                  </a:lnTo>
                  <a:lnTo>
                    <a:pt x="1566" y="1893"/>
                  </a:lnTo>
                  <a:lnTo>
                    <a:pt x="1549" y="1876"/>
                  </a:lnTo>
                  <a:lnTo>
                    <a:pt x="1545" y="1867"/>
                  </a:lnTo>
                  <a:lnTo>
                    <a:pt x="1536" y="1863"/>
                  </a:lnTo>
                  <a:lnTo>
                    <a:pt x="1532" y="1859"/>
                  </a:lnTo>
                  <a:lnTo>
                    <a:pt x="1528" y="1859"/>
                  </a:lnTo>
                  <a:lnTo>
                    <a:pt x="1524" y="1854"/>
                  </a:lnTo>
                  <a:lnTo>
                    <a:pt x="1515" y="1854"/>
                  </a:lnTo>
                  <a:lnTo>
                    <a:pt x="1511" y="1850"/>
                  </a:lnTo>
                  <a:lnTo>
                    <a:pt x="1507" y="1850"/>
                  </a:lnTo>
                  <a:lnTo>
                    <a:pt x="1494" y="1850"/>
                  </a:lnTo>
                  <a:lnTo>
                    <a:pt x="1494" y="1846"/>
                  </a:lnTo>
                  <a:lnTo>
                    <a:pt x="1490" y="1846"/>
                  </a:lnTo>
                  <a:lnTo>
                    <a:pt x="1485" y="1846"/>
                  </a:lnTo>
                  <a:lnTo>
                    <a:pt x="1485" y="1842"/>
                  </a:lnTo>
                  <a:lnTo>
                    <a:pt x="1481" y="1842"/>
                  </a:lnTo>
                  <a:lnTo>
                    <a:pt x="1481" y="1838"/>
                  </a:lnTo>
                  <a:lnTo>
                    <a:pt x="1485" y="1838"/>
                  </a:lnTo>
                  <a:lnTo>
                    <a:pt x="1485" y="1833"/>
                  </a:lnTo>
                  <a:lnTo>
                    <a:pt x="1490" y="1829"/>
                  </a:lnTo>
                  <a:lnTo>
                    <a:pt x="1494" y="1825"/>
                  </a:lnTo>
                  <a:lnTo>
                    <a:pt x="1498" y="1821"/>
                  </a:lnTo>
                  <a:lnTo>
                    <a:pt x="1507" y="1816"/>
                  </a:lnTo>
                  <a:lnTo>
                    <a:pt x="1524" y="1804"/>
                  </a:lnTo>
                  <a:lnTo>
                    <a:pt x="1528" y="1804"/>
                  </a:lnTo>
                  <a:lnTo>
                    <a:pt x="1532" y="1799"/>
                  </a:lnTo>
                  <a:lnTo>
                    <a:pt x="1536" y="1795"/>
                  </a:lnTo>
                  <a:lnTo>
                    <a:pt x="1541" y="1791"/>
                  </a:lnTo>
                  <a:lnTo>
                    <a:pt x="1545" y="1787"/>
                  </a:lnTo>
                  <a:lnTo>
                    <a:pt x="1549" y="1783"/>
                  </a:lnTo>
                  <a:lnTo>
                    <a:pt x="1553" y="1774"/>
                  </a:lnTo>
                  <a:lnTo>
                    <a:pt x="1553" y="1770"/>
                  </a:lnTo>
                  <a:lnTo>
                    <a:pt x="1553" y="1766"/>
                  </a:lnTo>
                  <a:lnTo>
                    <a:pt x="1549" y="1761"/>
                  </a:lnTo>
                  <a:lnTo>
                    <a:pt x="1541" y="1761"/>
                  </a:lnTo>
                  <a:lnTo>
                    <a:pt x="1532" y="1761"/>
                  </a:lnTo>
                  <a:lnTo>
                    <a:pt x="1528" y="1757"/>
                  </a:lnTo>
                  <a:lnTo>
                    <a:pt x="1519" y="1757"/>
                  </a:lnTo>
                  <a:lnTo>
                    <a:pt x="1515" y="1757"/>
                  </a:lnTo>
                  <a:lnTo>
                    <a:pt x="1507" y="1757"/>
                  </a:lnTo>
                  <a:lnTo>
                    <a:pt x="1498" y="1757"/>
                  </a:lnTo>
                  <a:lnTo>
                    <a:pt x="1490" y="1757"/>
                  </a:lnTo>
                  <a:lnTo>
                    <a:pt x="1485" y="1761"/>
                  </a:lnTo>
                  <a:lnTo>
                    <a:pt x="1477" y="1761"/>
                  </a:lnTo>
                  <a:lnTo>
                    <a:pt x="1464" y="1761"/>
                  </a:lnTo>
                  <a:lnTo>
                    <a:pt x="1452" y="1766"/>
                  </a:lnTo>
                  <a:lnTo>
                    <a:pt x="1443" y="1766"/>
                  </a:lnTo>
                  <a:lnTo>
                    <a:pt x="1439" y="1770"/>
                  </a:lnTo>
                  <a:lnTo>
                    <a:pt x="1430" y="1770"/>
                  </a:lnTo>
                  <a:lnTo>
                    <a:pt x="1426" y="1770"/>
                  </a:lnTo>
                  <a:lnTo>
                    <a:pt x="1418" y="1770"/>
                  </a:lnTo>
                  <a:lnTo>
                    <a:pt x="1414" y="1766"/>
                  </a:lnTo>
                  <a:lnTo>
                    <a:pt x="1409" y="1766"/>
                  </a:lnTo>
                  <a:lnTo>
                    <a:pt x="1405" y="1761"/>
                  </a:lnTo>
                  <a:lnTo>
                    <a:pt x="1401" y="1749"/>
                  </a:lnTo>
                  <a:lnTo>
                    <a:pt x="1397" y="1744"/>
                  </a:lnTo>
                  <a:lnTo>
                    <a:pt x="1397" y="1740"/>
                  </a:lnTo>
                  <a:lnTo>
                    <a:pt x="1392" y="1736"/>
                  </a:lnTo>
                  <a:lnTo>
                    <a:pt x="1388" y="1732"/>
                  </a:lnTo>
                  <a:lnTo>
                    <a:pt x="1384" y="1727"/>
                  </a:lnTo>
                  <a:lnTo>
                    <a:pt x="1380" y="1727"/>
                  </a:lnTo>
                  <a:lnTo>
                    <a:pt x="1375" y="1727"/>
                  </a:lnTo>
                  <a:lnTo>
                    <a:pt x="1371" y="1727"/>
                  </a:lnTo>
                  <a:lnTo>
                    <a:pt x="1367" y="1727"/>
                  </a:lnTo>
                  <a:lnTo>
                    <a:pt x="1363" y="1727"/>
                  </a:lnTo>
                  <a:lnTo>
                    <a:pt x="1358" y="1727"/>
                  </a:lnTo>
                  <a:lnTo>
                    <a:pt x="1346" y="1736"/>
                  </a:lnTo>
                  <a:lnTo>
                    <a:pt x="1337" y="1740"/>
                  </a:lnTo>
                  <a:lnTo>
                    <a:pt x="1329" y="1740"/>
                  </a:lnTo>
                  <a:lnTo>
                    <a:pt x="1312" y="1744"/>
                  </a:lnTo>
                  <a:lnTo>
                    <a:pt x="1303" y="1749"/>
                  </a:lnTo>
                  <a:lnTo>
                    <a:pt x="1295" y="1753"/>
                  </a:lnTo>
                  <a:lnTo>
                    <a:pt x="1287" y="1753"/>
                  </a:lnTo>
                  <a:lnTo>
                    <a:pt x="1282" y="1753"/>
                  </a:lnTo>
                  <a:lnTo>
                    <a:pt x="1278" y="1753"/>
                  </a:lnTo>
                  <a:lnTo>
                    <a:pt x="1274" y="1753"/>
                  </a:lnTo>
                  <a:lnTo>
                    <a:pt x="1265" y="1753"/>
                  </a:lnTo>
                  <a:lnTo>
                    <a:pt x="1257" y="1753"/>
                  </a:lnTo>
                  <a:lnTo>
                    <a:pt x="1248" y="1753"/>
                  </a:lnTo>
                  <a:lnTo>
                    <a:pt x="1231" y="1753"/>
                  </a:lnTo>
                  <a:lnTo>
                    <a:pt x="1202" y="1753"/>
                  </a:lnTo>
                  <a:lnTo>
                    <a:pt x="1134" y="1749"/>
                  </a:lnTo>
                  <a:lnTo>
                    <a:pt x="1121" y="1744"/>
                  </a:lnTo>
                  <a:lnTo>
                    <a:pt x="1113" y="1744"/>
                  </a:lnTo>
                  <a:lnTo>
                    <a:pt x="1104" y="1744"/>
                  </a:lnTo>
                  <a:lnTo>
                    <a:pt x="1096" y="1740"/>
                  </a:lnTo>
                  <a:lnTo>
                    <a:pt x="1088" y="1740"/>
                  </a:lnTo>
                  <a:lnTo>
                    <a:pt x="1083" y="1736"/>
                  </a:lnTo>
                  <a:lnTo>
                    <a:pt x="1075" y="1736"/>
                  </a:lnTo>
                  <a:lnTo>
                    <a:pt x="1071" y="1732"/>
                  </a:lnTo>
                  <a:lnTo>
                    <a:pt x="1066" y="1727"/>
                  </a:lnTo>
                  <a:lnTo>
                    <a:pt x="1062" y="1727"/>
                  </a:lnTo>
                  <a:lnTo>
                    <a:pt x="1062" y="1723"/>
                  </a:lnTo>
                  <a:lnTo>
                    <a:pt x="1058" y="1719"/>
                  </a:lnTo>
                  <a:lnTo>
                    <a:pt x="1054" y="1715"/>
                  </a:lnTo>
                  <a:lnTo>
                    <a:pt x="1054" y="1706"/>
                  </a:lnTo>
                  <a:lnTo>
                    <a:pt x="1049" y="1706"/>
                  </a:lnTo>
                  <a:lnTo>
                    <a:pt x="1049" y="1702"/>
                  </a:lnTo>
                  <a:lnTo>
                    <a:pt x="1045" y="1702"/>
                  </a:lnTo>
                  <a:lnTo>
                    <a:pt x="1041" y="1702"/>
                  </a:lnTo>
                  <a:lnTo>
                    <a:pt x="1037" y="1702"/>
                  </a:lnTo>
                  <a:lnTo>
                    <a:pt x="1033" y="1702"/>
                  </a:lnTo>
                  <a:lnTo>
                    <a:pt x="1024" y="1706"/>
                  </a:lnTo>
                  <a:lnTo>
                    <a:pt x="1020" y="1706"/>
                  </a:lnTo>
                  <a:lnTo>
                    <a:pt x="1016" y="1706"/>
                  </a:lnTo>
                  <a:lnTo>
                    <a:pt x="1011" y="1706"/>
                  </a:lnTo>
                  <a:lnTo>
                    <a:pt x="1007" y="1702"/>
                  </a:lnTo>
                  <a:lnTo>
                    <a:pt x="1003" y="1702"/>
                  </a:lnTo>
                  <a:lnTo>
                    <a:pt x="994" y="1702"/>
                  </a:lnTo>
                  <a:lnTo>
                    <a:pt x="986" y="1698"/>
                  </a:lnTo>
                  <a:lnTo>
                    <a:pt x="977" y="1698"/>
                  </a:lnTo>
                  <a:lnTo>
                    <a:pt x="973" y="1702"/>
                  </a:lnTo>
                  <a:lnTo>
                    <a:pt x="969" y="1702"/>
                  </a:lnTo>
                  <a:lnTo>
                    <a:pt x="961" y="1702"/>
                  </a:lnTo>
                  <a:lnTo>
                    <a:pt x="952" y="1706"/>
                  </a:lnTo>
                  <a:lnTo>
                    <a:pt x="931" y="1715"/>
                  </a:lnTo>
                  <a:lnTo>
                    <a:pt x="922" y="1715"/>
                  </a:lnTo>
                  <a:lnTo>
                    <a:pt x="918" y="1715"/>
                  </a:lnTo>
                  <a:lnTo>
                    <a:pt x="897" y="1723"/>
                  </a:lnTo>
                  <a:lnTo>
                    <a:pt x="893" y="1723"/>
                  </a:lnTo>
                  <a:lnTo>
                    <a:pt x="884" y="1723"/>
                  </a:lnTo>
                  <a:lnTo>
                    <a:pt x="880" y="1723"/>
                  </a:lnTo>
                  <a:lnTo>
                    <a:pt x="876" y="1723"/>
                  </a:lnTo>
                  <a:lnTo>
                    <a:pt x="867" y="1723"/>
                  </a:lnTo>
                  <a:lnTo>
                    <a:pt x="855" y="1723"/>
                  </a:lnTo>
                  <a:lnTo>
                    <a:pt x="850" y="1727"/>
                  </a:lnTo>
                  <a:lnTo>
                    <a:pt x="838" y="1727"/>
                  </a:lnTo>
                  <a:lnTo>
                    <a:pt x="825" y="1723"/>
                  </a:lnTo>
                  <a:lnTo>
                    <a:pt x="821" y="1723"/>
                  </a:lnTo>
                  <a:lnTo>
                    <a:pt x="817" y="1723"/>
                  </a:lnTo>
                  <a:lnTo>
                    <a:pt x="812" y="1723"/>
                  </a:lnTo>
                  <a:lnTo>
                    <a:pt x="808" y="1723"/>
                  </a:lnTo>
                  <a:lnTo>
                    <a:pt x="800" y="1719"/>
                  </a:lnTo>
                  <a:lnTo>
                    <a:pt x="795" y="1715"/>
                  </a:lnTo>
                  <a:lnTo>
                    <a:pt x="791" y="1711"/>
                  </a:lnTo>
                  <a:lnTo>
                    <a:pt x="787" y="1706"/>
                  </a:lnTo>
                  <a:lnTo>
                    <a:pt x="787" y="1702"/>
                  </a:lnTo>
                  <a:lnTo>
                    <a:pt x="787" y="1694"/>
                  </a:lnTo>
                  <a:lnTo>
                    <a:pt x="783" y="1689"/>
                  </a:lnTo>
                  <a:lnTo>
                    <a:pt x="787" y="1681"/>
                  </a:lnTo>
                  <a:lnTo>
                    <a:pt x="787" y="1677"/>
                  </a:lnTo>
                  <a:lnTo>
                    <a:pt x="787" y="1668"/>
                  </a:lnTo>
                  <a:lnTo>
                    <a:pt x="787" y="1664"/>
                  </a:lnTo>
                  <a:lnTo>
                    <a:pt x="787" y="1660"/>
                  </a:lnTo>
                  <a:lnTo>
                    <a:pt x="795" y="1630"/>
                  </a:lnTo>
                  <a:lnTo>
                    <a:pt x="795" y="1626"/>
                  </a:lnTo>
                  <a:lnTo>
                    <a:pt x="800" y="1617"/>
                  </a:lnTo>
                  <a:lnTo>
                    <a:pt x="800" y="1609"/>
                  </a:lnTo>
                  <a:lnTo>
                    <a:pt x="808" y="1596"/>
                  </a:lnTo>
                  <a:lnTo>
                    <a:pt x="808" y="1592"/>
                  </a:lnTo>
                  <a:lnTo>
                    <a:pt x="812" y="1584"/>
                  </a:lnTo>
                  <a:lnTo>
                    <a:pt x="817" y="1579"/>
                  </a:lnTo>
                  <a:lnTo>
                    <a:pt x="817" y="1575"/>
                  </a:lnTo>
                  <a:lnTo>
                    <a:pt x="817" y="1571"/>
                  </a:lnTo>
                  <a:lnTo>
                    <a:pt x="812" y="1571"/>
                  </a:lnTo>
                  <a:lnTo>
                    <a:pt x="812" y="1567"/>
                  </a:lnTo>
                  <a:lnTo>
                    <a:pt x="812" y="1562"/>
                  </a:lnTo>
                  <a:lnTo>
                    <a:pt x="817" y="1562"/>
                  </a:lnTo>
                  <a:lnTo>
                    <a:pt x="834" y="1554"/>
                  </a:lnTo>
                  <a:lnTo>
                    <a:pt x="838" y="1554"/>
                  </a:lnTo>
                  <a:lnTo>
                    <a:pt x="842" y="1550"/>
                  </a:lnTo>
                  <a:lnTo>
                    <a:pt x="846" y="1545"/>
                  </a:lnTo>
                  <a:lnTo>
                    <a:pt x="850" y="1545"/>
                  </a:lnTo>
                  <a:lnTo>
                    <a:pt x="855" y="1541"/>
                  </a:lnTo>
                  <a:lnTo>
                    <a:pt x="855" y="1537"/>
                  </a:lnTo>
                  <a:lnTo>
                    <a:pt x="859" y="1533"/>
                  </a:lnTo>
                  <a:lnTo>
                    <a:pt x="863" y="1528"/>
                  </a:lnTo>
                  <a:lnTo>
                    <a:pt x="867" y="1524"/>
                  </a:lnTo>
                  <a:lnTo>
                    <a:pt x="872" y="1524"/>
                  </a:lnTo>
                  <a:lnTo>
                    <a:pt x="880" y="1520"/>
                  </a:lnTo>
                  <a:lnTo>
                    <a:pt x="884" y="1516"/>
                  </a:lnTo>
                  <a:lnTo>
                    <a:pt x="889" y="1516"/>
                  </a:lnTo>
                  <a:lnTo>
                    <a:pt x="893" y="1516"/>
                  </a:lnTo>
                  <a:lnTo>
                    <a:pt x="897" y="1516"/>
                  </a:lnTo>
                  <a:lnTo>
                    <a:pt x="901" y="1516"/>
                  </a:lnTo>
                  <a:lnTo>
                    <a:pt x="906" y="1516"/>
                  </a:lnTo>
                  <a:lnTo>
                    <a:pt x="910" y="1516"/>
                  </a:lnTo>
                  <a:lnTo>
                    <a:pt x="918" y="1512"/>
                  </a:lnTo>
                  <a:lnTo>
                    <a:pt x="927" y="1512"/>
                  </a:lnTo>
                  <a:lnTo>
                    <a:pt x="931" y="1507"/>
                  </a:lnTo>
                  <a:lnTo>
                    <a:pt x="935" y="1507"/>
                  </a:lnTo>
                  <a:lnTo>
                    <a:pt x="939" y="1503"/>
                  </a:lnTo>
                  <a:lnTo>
                    <a:pt x="939" y="1499"/>
                  </a:lnTo>
                  <a:lnTo>
                    <a:pt x="944" y="1490"/>
                  </a:lnTo>
                  <a:lnTo>
                    <a:pt x="944" y="1486"/>
                  </a:lnTo>
                  <a:lnTo>
                    <a:pt x="944" y="1482"/>
                  </a:lnTo>
                  <a:lnTo>
                    <a:pt x="944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7"/>
                  </a:lnTo>
                  <a:lnTo>
                    <a:pt x="939" y="1444"/>
                  </a:lnTo>
                  <a:lnTo>
                    <a:pt x="935" y="1431"/>
                  </a:lnTo>
                  <a:lnTo>
                    <a:pt x="935" y="1423"/>
                  </a:lnTo>
                  <a:lnTo>
                    <a:pt x="931" y="1418"/>
                  </a:lnTo>
                  <a:lnTo>
                    <a:pt x="931" y="1406"/>
                  </a:lnTo>
                  <a:lnTo>
                    <a:pt x="927" y="1401"/>
                  </a:lnTo>
                  <a:lnTo>
                    <a:pt x="922" y="1397"/>
                  </a:lnTo>
                  <a:lnTo>
                    <a:pt x="922" y="1389"/>
                  </a:lnTo>
                  <a:lnTo>
                    <a:pt x="918" y="1389"/>
                  </a:lnTo>
                  <a:lnTo>
                    <a:pt x="918" y="1385"/>
                  </a:lnTo>
                  <a:lnTo>
                    <a:pt x="914" y="1380"/>
                  </a:lnTo>
                  <a:lnTo>
                    <a:pt x="910" y="1376"/>
                  </a:lnTo>
                  <a:lnTo>
                    <a:pt x="901" y="1376"/>
                  </a:lnTo>
                  <a:lnTo>
                    <a:pt x="897" y="1376"/>
                  </a:lnTo>
                  <a:lnTo>
                    <a:pt x="884" y="1372"/>
                  </a:lnTo>
                  <a:lnTo>
                    <a:pt x="876" y="1372"/>
                  </a:lnTo>
                  <a:lnTo>
                    <a:pt x="872" y="1372"/>
                  </a:lnTo>
                  <a:lnTo>
                    <a:pt x="863" y="1372"/>
                  </a:lnTo>
                  <a:lnTo>
                    <a:pt x="855" y="1376"/>
                  </a:lnTo>
                  <a:lnTo>
                    <a:pt x="850" y="1376"/>
                  </a:lnTo>
                  <a:lnTo>
                    <a:pt x="846" y="1376"/>
                  </a:lnTo>
                  <a:lnTo>
                    <a:pt x="842" y="1380"/>
                  </a:lnTo>
                  <a:lnTo>
                    <a:pt x="829" y="1385"/>
                  </a:lnTo>
                  <a:lnTo>
                    <a:pt x="821" y="1389"/>
                  </a:lnTo>
                  <a:lnTo>
                    <a:pt x="812" y="1389"/>
                  </a:lnTo>
                  <a:lnTo>
                    <a:pt x="804" y="1393"/>
                  </a:lnTo>
                  <a:lnTo>
                    <a:pt x="800" y="1393"/>
                  </a:lnTo>
                  <a:lnTo>
                    <a:pt x="779" y="1397"/>
                  </a:lnTo>
                  <a:lnTo>
                    <a:pt x="766" y="1401"/>
                  </a:lnTo>
                  <a:lnTo>
                    <a:pt x="753" y="1401"/>
                  </a:lnTo>
                  <a:lnTo>
                    <a:pt x="728" y="1406"/>
                  </a:lnTo>
                  <a:lnTo>
                    <a:pt x="711" y="1410"/>
                  </a:lnTo>
                  <a:lnTo>
                    <a:pt x="702" y="1410"/>
                  </a:lnTo>
                  <a:lnTo>
                    <a:pt x="694" y="1410"/>
                  </a:lnTo>
                  <a:lnTo>
                    <a:pt x="685" y="1410"/>
                  </a:lnTo>
                  <a:lnTo>
                    <a:pt x="677" y="1410"/>
                  </a:lnTo>
                  <a:lnTo>
                    <a:pt x="673" y="1410"/>
                  </a:lnTo>
                  <a:lnTo>
                    <a:pt x="664" y="1410"/>
                  </a:lnTo>
                  <a:lnTo>
                    <a:pt x="626" y="1406"/>
                  </a:lnTo>
                  <a:lnTo>
                    <a:pt x="622" y="1401"/>
                  </a:lnTo>
                  <a:lnTo>
                    <a:pt x="613" y="1401"/>
                  </a:lnTo>
                  <a:lnTo>
                    <a:pt x="609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6" y="1406"/>
                  </a:lnTo>
                  <a:lnTo>
                    <a:pt x="592" y="1406"/>
                  </a:lnTo>
                  <a:lnTo>
                    <a:pt x="584" y="1410"/>
                  </a:lnTo>
                  <a:lnTo>
                    <a:pt x="580" y="1410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7"/>
                  </a:lnTo>
                  <a:lnTo>
                    <a:pt x="567" y="1431"/>
                  </a:lnTo>
                  <a:lnTo>
                    <a:pt x="563" y="1444"/>
                  </a:lnTo>
                  <a:lnTo>
                    <a:pt x="563" y="1448"/>
                  </a:lnTo>
                  <a:lnTo>
                    <a:pt x="563" y="1452"/>
                  </a:lnTo>
                  <a:lnTo>
                    <a:pt x="558" y="1457"/>
                  </a:lnTo>
                  <a:lnTo>
                    <a:pt x="554" y="1469"/>
                  </a:lnTo>
                  <a:lnTo>
                    <a:pt x="550" y="1469"/>
                  </a:lnTo>
                  <a:lnTo>
                    <a:pt x="550" y="1473"/>
                  </a:lnTo>
                  <a:lnTo>
                    <a:pt x="546" y="1473"/>
                  </a:lnTo>
                  <a:lnTo>
                    <a:pt x="541" y="1478"/>
                  </a:lnTo>
                  <a:lnTo>
                    <a:pt x="537" y="1482"/>
                  </a:lnTo>
                  <a:lnTo>
                    <a:pt x="529" y="1482"/>
                  </a:lnTo>
                  <a:lnTo>
                    <a:pt x="520" y="1486"/>
                  </a:lnTo>
                  <a:lnTo>
                    <a:pt x="503" y="1495"/>
                  </a:lnTo>
                  <a:lnTo>
                    <a:pt x="499" y="1495"/>
                  </a:lnTo>
                  <a:lnTo>
                    <a:pt x="486" y="1499"/>
                  </a:lnTo>
                  <a:lnTo>
                    <a:pt x="474" y="1503"/>
                  </a:lnTo>
                  <a:lnTo>
                    <a:pt x="461" y="1503"/>
                  </a:lnTo>
                  <a:lnTo>
                    <a:pt x="444" y="1507"/>
                  </a:lnTo>
                  <a:lnTo>
                    <a:pt x="431" y="1507"/>
                  </a:lnTo>
                  <a:lnTo>
                    <a:pt x="423" y="1507"/>
                  </a:lnTo>
                  <a:lnTo>
                    <a:pt x="419" y="1507"/>
                  </a:lnTo>
                  <a:lnTo>
                    <a:pt x="414" y="1507"/>
                  </a:lnTo>
                  <a:lnTo>
                    <a:pt x="410" y="1507"/>
                  </a:lnTo>
                  <a:lnTo>
                    <a:pt x="406" y="1507"/>
                  </a:lnTo>
                  <a:lnTo>
                    <a:pt x="402" y="1503"/>
                  </a:lnTo>
                  <a:lnTo>
                    <a:pt x="398" y="1499"/>
                  </a:lnTo>
                  <a:lnTo>
                    <a:pt x="393" y="1495"/>
                  </a:lnTo>
                  <a:lnTo>
                    <a:pt x="393" y="1490"/>
                  </a:lnTo>
                  <a:lnTo>
                    <a:pt x="389" y="1482"/>
                  </a:lnTo>
                  <a:lnTo>
                    <a:pt x="376" y="1457"/>
                  </a:lnTo>
                  <a:lnTo>
                    <a:pt x="372" y="1444"/>
                  </a:lnTo>
                  <a:lnTo>
                    <a:pt x="368" y="1440"/>
                  </a:lnTo>
                  <a:lnTo>
                    <a:pt x="364" y="1431"/>
                  </a:lnTo>
                  <a:lnTo>
                    <a:pt x="359" y="1423"/>
                  </a:lnTo>
                  <a:lnTo>
                    <a:pt x="355" y="1423"/>
                  </a:lnTo>
                  <a:lnTo>
                    <a:pt x="355" y="1418"/>
                  </a:lnTo>
                  <a:lnTo>
                    <a:pt x="355" y="1410"/>
                  </a:lnTo>
                  <a:lnTo>
                    <a:pt x="359" y="1397"/>
                  </a:lnTo>
                  <a:lnTo>
                    <a:pt x="368" y="1372"/>
                  </a:lnTo>
                  <a:lnTo>
                    <a:pt x="376" y="1355"/>
                  </a:lnTo>
                  <a:lnTo>
                    <a:pt x="376" y="1346"/>
                  </a:lnTo>
                  <a:lnTo>
                    <a:pt x="376" y="1338"/>
                  </a:lnTo>
                  <a:lnTo>
                    <a:pt x="381" y="1334"/>
                  </a:lnTo>
                  <a:lnTo>
                    <a:pt x="385" y="1313"/>
                  </a:lnTo>
                  <a:lnTo>
                    <a:pt x="385" y="1304"/>
                  </a:lnTo>
                  <a:lnTo>
                    <a:pt x="402" y="1236"/>
                  </a:lnTo>
                  <a:lnTo>
                    <a:pt x="402" y="1224"/>
                  </a:lnTo>
                  <a:lnTo>
                    <a:pt x="406" y="1215"/>
                  </a:lnTo>
                  <a:lnTo>
                    <a:pt x="406" y="1207"/>
                  </a:lnTo>
                  <a:lnTo>
                    <a:pt x="406" y="1202"/>
                  </a:lnTo>
                  <a:lnTo>
                    <a:pt x="406" y="1194"/>
                  </a:lnTo>
                  <a:lnTo>
                    <a:pt x="402" y="1190"/>
                  </a:lnTo>
                  <a:lnTo>
                    <a:pt x="402" y="1181"/>
                  </a:lnTo>
                  <a:lnTo>
                    <a:pt x="402" y="1177"/>
                  </a:lnTo>
                  <a:lnTo>
                    <a:pt x="398" y="1169"/>
                  </a:lnTo>
                  <a:lnTo>
                    <a:pt x="398" y="1160"/>
                  </a:lnTo>
                  <a:lnTo>
                    <a:pt x="393" y="1147"/>
                  </a:lnTo>
                  <a:lnTo>
                    <a:pt x="389" y="1143"/>
                  </a:lnTo>
                  <a:lnTo>
                    <a:pt x="381" y="1126"/>
                  </a:lnTo>
                  <a:lnTo>
                    <a:pt x="376" y="1118"/>
                  </a:lnTo>
                  <a:lnTo>
                    <a:pt x="372" y="1109"/>
                  </a:lnTo>
                  <a:lnTo>
                    <a:pt x="364" y="1092"/>
                  </a:lnTo>
                  <a:lnTo>
                    <a:pt x="359" y="1088"/>
                  </a:lnTo>
                  <a:lnTo>
                    <a:pt x="359" y="1080"/>
                  </a:lnTo>
                  <a:lnTo>
                    <a:pt x="355" y="1075"/>
                  </a:lnTo>
                  <a:lnTo>
                    <a:pt x="351" y="1054"/>
                  </a:lnTo>
                  <a:lnTo>
                    <a:pt x="351" y="1050"/>
                  </a:lnTo>
                  <a:lnTo>
                    <a:pt x="347" y="1046"/>
                  </a:lnTo>
                  <a:lnTo>
                    <a:pt x="347" y="1037"/>
                  </a:lnTo>
                  <a:lnTo>
                    <a:pt x="347" y="1029"/>
                  </a:lnTo>
                  <a:lnTo>
                    <a:pt x="347" y="1025"/>
                  </a:lnTo>
                  <a:lnTo>
                    <a:pt x="347" y="1020"/>
                  </a:lnTo>
                  <a:lnTo>
                    <a:pt x="347" y="1016"/>
                  </a:lnTo>
                  <a:lnTo>
                    <a:pt x="351" y="1012"/>
                  </a:lnTo>
                  <a:lnTo>
                    <a:pt x="355" y="1008"/>
                  </a:lnTo>
                  <a:lnTo>
                    <a:pt x="355" y="1004"/>
                  </a:lnTo>
                  <a:lnTo>
                    <a:pt x="364" y="999"/>
                  </a:lnTo>
                  <a:lnTo>
                    <a:pt x="368" y="995"/>
                  </a:lnTo>
                  <a:lnTo>
                    <a:pt x="372" y="991"/>
                  </a:lnTo>
                  <a:lnTo>
                    <a:pt x="381" y="987"/>
                  </a:lnTo>
                  <a:lnTo>
                    <a:pt x="385" y="987"/>
                  </a:lnTo>
                  <a:lnTo>
                    <a:pt x="385" y="982"/>
                  </a:lnTo>
                  <a:lnTo>
                    <a:pt x="385" y="978"/>
                  </a:lnTo>
                  <a:lnTo>
                    <a:pt x="385" y="974"/>
                  </a:lnTo>
                  <a:lnTo>
                    <a:pt x="385" y="970"/>
                  </a:lnTo>
                  <a:lnTo>
                    <a:pt x="385" y="965"/>
                  </a:lnTo>
                  <a:lnTo>
                    <a:pt x="389" y="961"/>
                  </a:lnTo>
                  <a:lnTo>
                    <a:pt x="393" y="957"/>
                  </a:lnTo>
                  <a:lnTo>
                    <a:pt x="398" y="953"/>
                  </a:lnTo>
                  <a:lnTo>
                    <a:pt x="406" y="944"/>
                  </a:lnTo>
                  <a:lnTo>
                    <a:pt x="414" y="936"/>
                  </a:lnTo>
                  <a:lnTo>
                    <a:pt x="419" y="936"/>
                  </a:lnTo>
                  <a:lnTo>
                    <a:pt x="423" y="932"/>
                  </a:lnTo>
                  <a:lnTo>
                    <a:pt x="436" y="923"/>
                  </a:lnTo>
                  <a:lnTo>
                    <a:pt x="440" y="923"/>
                  </a:lnTo>
                  <a:lnTo>
                    <a:pt x="444" y="919"/>
                  </a:lnTo>
                  <a:lnTo>
                    <a:pt x="448" y="915"/>
                  </a:lnTo>
                  <a:lnTo>
                    <a:pt x="453" y="910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7" y="893"/>
                  </a:lnTo>
                  <a:lnTo>
                    <a:pt x="457" y="889"/>
                  </a:lnTo>
                  <a:lnTo>
                    <a:pt x="457" y="881"/>
                  </a:lnTo>
                  <a:lnTo>
                    <a:pt x="457" y="876"/>
                  </a:lnTo>
                  <a:lnTo>
                    <a:pt x="457" y="868"/>
                  </a:lnTo>
                  <a:lnTo>
                    <a:pt x="453" y="860"/>
                  </a:lnTo>
                  <a:lnTo>
                    <a:pt x="453" y="847"/>
                  </a:lnTo>
                  <a:lnTo>
                    <a:pt x="448" y="843"/>
                  </a:lnTo>
                  <a:lnTo>
                    <a:pt x="448" y="834"/>
                  </a:lnTo>
                  <a:lnTo>
                    <a:pt x="444" y="830"/>
                  </a:lnTo>
                  <a:lnTo>
                    <a:pt x="444" y="826"/>
                  </a:lnTo>
                  <a:lnTo>
                    <a:pt x="440" y="821"/>
                  </a:lnTo>
                  <a:lnTo>
                    <a:pt x="440" y="817"/>
                  </a:lnTo>
                  <a:lnTo>
                    <a:pt x="436" y="813"/>
                  </a:lnTo>
                  <a:lnTo>
                    <a:pt x="431" y="809"/>
                  </a:lnTo>
                  <a:lnTo>
                    <a:pt x="427" y="805"/>
                  </a:lnTo>
                  <a:lnTo>
                    <a:pt x="419" y="800"/>
                  </a:lnTo>
                  <a:lnTo>
                    <a:pt x="414" y="796"/>
                  </a:lnTo>
                  <a:lnTo>
                    <a:pt x="406" y="792"/>
                  </a:lnTo>
                  <a:lnTo>
                    <a:pt x="402" y="792"/>
                  </a:lnTo>
                  <a:lnTo>
                    <a:pt x="402" y="788"/>
                  </a:lnTo>
                  <a:lnTo>
                    <a:pt x="398" y="788"/>
                  </a:lnTo>
                  <a:lnTo>
                    <a:pt x="393" y="788"/>
                  </a:lnTo>
                  <a:lnTo>
                    <a:pt x="385" y="783"/>
                  </a:lnTo>
                  <a:lnTo>
                    <a:pt x="372" y="783"/>
                  </a:lnTo>
                  <a:lnTo>
                    <a:pt x="364" y="779"/>
                  </a:lnTo>
                  <a:lnTo>
                    <a:pt x="355" y="779"/>
                  </a:lnTo>
                  <a:lnTo>
                    <a:pt x="342" y="779"/>
                  </a:lnTo>
                  <a:lnTo>
                    <a:pt x="279" y="775"/>
                  </a:lnTo>
                  <a:lnTo>
                    <a:pt x="271" y="775"/>
                  </a:lnTo>
                  <a:lnTo>
                    <a:pt x="262" y="775"/>
                  </a:lnTo>
                  <a:lnTo>
                    <a:pt x="254" y="775"/>
                  </a:lnTo>
                  <a:lnTo>
                    <a:pt x="245" y="771"/>
                  </a:lnTo>
                  <a:lnTo>
                    <a:pt x="224" y="766"/>
                  </a:lnTo>
                  <a:lnTo>
                    <a:pt x="211" y="766"/>
                  </a:lnTo>
                  <a:lnTo>
                    <a:pt x="207" y="762"/>
                  </a:lnTo>
                  <a:lnTo>
                    <a:pt x="190" y="758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77" y="754"/>
                  </a:lnTo>
                  <a:lnTo>
                    <a:pt x="173" y="754"/>
                  </a:lnTo>
                  <a:lnTo>
                    <a:pt x="169" y="749"/>
                  </a:lnTo>
                  <a:lnTo>
                    <a:pt x="165" y="745"/>
                  </a:lnTo>
                  <a:lnTo>
                    <a:pt x="160" y="741"/>
                  </a:lnTo>
                  <a:lnTo>
                    <a:pt x="156" y="733"/>
                  </a:lnTo>
                  <a:lnTo>
                    <a:pt x="148" y="724"/>
                  </a:lnTo>
                  <a:lnTo>
                    <a:pt x="135" y="707"/>
                  </a:lnTo>
                  <a:lnTo>
                    <a:pt x="131" y="699"/>
                  </a:lnTo>
                  <a:lnTo>
                    <a:pt x="127" y="694"/>
                  </a:lnTo>
                  <a:lnTo>
                    <a:pt x="127" y="690"/>
                  </a:lnTo>
                  <a:lnTo>
                    <a:pt x="122" y="686"/>
                  </a:lnTo>
                  <a:lnTo>
                    <a:pt x="122" y="678"/>
                  </a:lnTo>
                  <a:lnTo>
                    <a:pt x="122" y="673"/>
                  </a:lnTo>
                  <a:lnTo>
                    <a:pt x="118" y="669"/>
                  </a:lnTo>
                  <a:lnTo>
                    <a:pt x="118" y="661"/>
                  </a:lnTo>
                  <a:lnTo>
                    <a:pt x="118" y="652"/>
                  </a:lnTo>
                  <a:lnTo>
                    <a:pt x="114" y="631"/>
                  </a:lnTo>
                  <a:lnTo>
                    <a:pt x="114" y="597"/>
                  </a:lnTo>
                  <a:lnTo>
                    <a:pt x="110" y="563"/>
                  </a:lnTo>
                  <a:lnTo>
                    <a:pt x="110" y="550"/>
                  </a:lnTo>
                  <a:lnTo>
                    <a:pt x="110" y="546"/>
                  </a:lnTo>
                  <a:lnTo>
                    <a:pt x="110" y="542"/>
                  </a:lnTo>
                  <a:lnTo>
                    <a:pt x="110" y="534"/>
                  </a:lnTo>
                  <a:lnTo>
                    <a:pt x="110" y="529"/>
                  </a:lnTo>
                  <a:lnTo>
                    <a:pt x="114" y="512"/>
                  </a:lnTo>
                  <a:lnTo>
                    <a:pt x="118" y="491"/>
                  </a:lnTo>
                  <a:lnTo>
                    <a:pt x="122" y="479"/>
                  </a:lnTo>
                  <a:lnTo>
                    <a:pt x="127" y="462"/>
                  </a:lnTo>
                  <a:lnTo>
                    <a:pt x="127" y="449"/>
                  </a:lnTo>
                  <a:lnTo>
                    <a:pt x="127" y="440"/>
                  </a:lnTo>
                  <a:lnTo>
                    <a:pt x="127" y="436"/>
                  </a:lnTo>
                  <a:lnTo>
                    <a:pt x="127" y="432"/>
                  </a:lnTo>
                  <a:lnTo>
                    <a:pt x="127" y="428"/>
                  </a:lnTo>
                  <a:lnTo>
                    <a:pt x="122" y="419"/>
                  </a:lnTo>
                  <a:lnTo>
                    <a:pt x="118" y="419"/>
                  </a:lnTo>
                  <a:lnTo>
                    <a:pt x="118" y="415"/>
                  </a:lnTo>
                  <a:lnTo>
                    <a:pt x="114" y="415"/>
                  </a:lnTo>
                  <a:lnTo>
                    <a:pt x="110" y="411"/>
                  </a:lnTo>
                  <a:lnTo>
                    <a:pt x="105" y="411"/>
                  </a:lnTo>
                  <a:lnTo>
                    <a:pt x="101" y="411"/>
                  </a:lnTo>
                  <a:lnTo>
                    <a:pt x="97" y="411"/>
                  </a:lnTo>
                  <a:lnTo>
                    <a:pt x="88" y="411"/>
                  </a:lnTo>
                  <a:lnTo>
                    <a:pt x="80" y="407"/>
                  </a:lnTo>
                  <a:lnTo>
                    <a:pt x="55" y="407"/>
                  </a:lnTo>
                  <a:lnTo>
                    <a:pt x="50" y="407"/>
                  </a:lnTo>
                  <a:lnTo>
                    <a:pt x="46" y="407"/>
                  </a:lnTo>
                  <a:lnTo>
                    <a:pt x="38" y="407"/>
                  </a:lnTo>
                  <a:lnTo>
                    <a:pt x="29" y="402"/>
                  </a:lnTo>
                  <a:lnTo>
                    <a:pt x="29" y="398"/>
                  </a:lnTo>
                  <a:lnTo>
                    <a:pt x="25" y="394"/>
                  </a:lnTo>
                  <a:lnTo>
                    <a:pt x="21" y="390"/>
                  </a:lnTo>
                  <a:lnTo>
                    <a:pt x="16" y="390"/>
                  </a:lnTo>
                  <a:lnTo>
                    <a:pt x="12" y="381"/>
                  </a:lnTo>
                  <a:lnTo>
                    <a:pt x="12" y="377"/>
                  </a:lnTo>
                  <a:lnTo>
                    <a:pt x="8" y="373"/>
                  </a:lnTo>
                  <a:lnTo>
                    <a:pt x="8" y="368"/>
                  </a:lnTo>
                  <a:lnTo>
                    <a:pt x="4" y="360"/>
                  </a:lnTo>
                  <a:lnTo>
                    <a:pt x="4" y="356"/>
                  </a:lnTo>
                  <a:lnTo>
                    <a:pt x="0" y="347"/>
                  </a:lnTo>
                  <a:lnTo>
                    <a:pt x="0" y="343"/>
                  </a:lnTo>
                  <a:close/>
                  <a:moveTo>
                    <a:pt x="736" y="893"/>
                  </a:moveTo>
                  <a:lnTo>
                    <a:pt x="740" y="893"/>
                  </a:lnTo>
                  <a:lnTo>
                    <a:pt x="745" y="898"/>
                  </a:lnTo>
                  <a:lnTo>
                    <a:pt x="749" y="910"/>
                  </a:lnTo>
                  <a:lnTo>
                    <a:pt x="770" y="927"/>
                  </a:lnTo>
                  <a:lnTo>
                    <a:pt x="774" y="936"/>
                  </a:lnTo>
                  <a:lnTo>
                    <a:pt x="783" y="944"/>
                  </a:lnTo>
                  <a:lnTo>
                    <a:pt x="787" y="948"/>
                  </a:lnTo>
                  <a:lnTo>
                    <a:pt x="787" y="953"/>
                  </a:lnTo>
                  <a:lnTo>
                    <a:pt x="791" y="953"/>
                  </a:lnTo>
                  <a:lnTo>
                    <a:pt x="800" y="961"/>
                  </a:lnTo>
                  <a:lnTo>
                    <a:pt x="808" y="965"/>
                  </a:lnTo>
                  <a:lnTo>
                    <a:pt x="812" y="970"/>
                  </a:lnTo>
                  <a:lnTo>
                    <a:pt x="817" y="974"/>
                  </a:lnTo>
                  <a:lnTo>
                    <a:pt x="817" y="978"/>
                  </a:lnTo>
                  <a:lnTo>
                    <a:pt x="817" y="982"/>
                  </a:lnTo>
                  <a:lnTo>
                    <a:pt x="817" y="991"/>
                  </a:lnTo>
                  <a:lnTo>
                    <a:pt x="821" y="999"/>
                  </a:lnTo>
                  <a:lnTo>
                    <a:pt x="821" y="1004"/>
                  </a:lnTo>
                  <a:lnTo>
                    <a:pt x="821" y="1008"/>
                  </a:lnTo>
                  <a:lnTo>
                    <a:pt x="825" y="1012"/>
                  </a:lnTo>
                  <a:lnTo>
                    <a:pt x="829" y="1020"/>
                  </a:lnTo>
                  <a:lnTo>
                    <a:pt x="834" y="1025"/>
                  </a:lnTo>
                  <a:lnTo>
                    <a:pt x="834" y="1029"/>
                  </a:lnTo>
                  <a:lnTo>
                    <a:pt x="838" y="1033"/>
                  </a:lnTo>
                  <a:lnTo>
                    <a:pt x="842" y="1037"/>
                  </a:lnTo>
                  <a:lnTo>
                    <a:pt x="846" y="1042"/>
                  </a:lnTo>
                  <a:lnTo>
                    <a:pt x="850" y="1042"/>
                  </a:lnTo>
                  <a:lnTo>
                    <a:pt x="855" y="1042"/>
                  </a:lnTo>
                  <a:lnTo>
                    <a:pt x="859" y="1042"/>
                  </a:lnTo>
                  <a:lnTo>
                    <a:pt x="863" y="1042"/>
                  </a:lnTo>
                  <a:lnTo>
                    <a:pt x="867" y="1037"/>
                  </a:lnTo>
                  <a:lnTo>
                    <a:pt x="872" y="1037"/>
                  </a:lnTo>
                  <a:lnTo>
                    <a:pt x="876" y="1033"/>
                  </a:lnTo>
                  <a:lnTo>
                    <a:pt x="880" y="1033"/>
                  </a:lnTo>
                  <a:lnTo>
                    <a:pt x="884" y="1029"/>
                  </a:lnTo>
                  <a:lnTo>
                    <a:pt x="889" y="1029"/>
                  </a:lnTo>
                  <a:lnTo>
                    <a:pt x="893" y="1029"/>
                  </a:lnTo>
                  <a:lnTo>
                    <a:pt x="897" y="1033"/>
                  </a:lnTo>
                  <a:lnTo>
                    <a:pt x="901" y="1033"/>
                  </a:lnTo>
                  <a:lnTo>
                    <a:pt x="910" y="1037"/>
                  </a:lnTo>
                  <a:lnTo>
                    <a:pt x="914" y="1037"/>
                  </a:lnTo>
                  <a:lnTo>
                    <a:pt x="914" y="1042"/>
                  </a:lnTo>
                  <a:lnTo>
                    <a:pt x="918" y="1042"/>
                  </a:lnTo>
                  <a:lnTo>
                    <a:pt x="922" y="1037"/>
                  </a:lnTo>
                  <a:lnTo>
                    <a:pt x="927" y="1037"/>
                  </a:lnTo>
                  <a:lnTo>
                    <a:pt x="927" y="1033"/>
                  </a:lnTo>
                  <a:lnTo>
                    <a:pt x="927" y="1029"/>
                  </a:lnTo>
                  <a:lnTo>
                    <a:pt x="931" y="1025"/>
                  </a:lnTo>
                  <a:lnTo>
                    <a:pt x="939" y="1012"/>
                  </a:lnTo>
                  <a:lnTo>
                    <a:pt x="939" y="1008"/>
                  </a:lnTo>
                  <a:lnTo>
                    <a:pt x="944" y="1004"/>
                  </a:lnTo>
                  <a:lnTo>
                    <a:pt x="948" y="999"/>
                  </a:lnTo>
                  <a:lnTo>
                    <a:pt x="952" y="999"/>
                  </a:lnTo>
                  <a:lnTo>
                    <a:pt x="956" y="995"/>
                  </a:lnTo>
                  <a:lnTo>
                    <a:pt x="961" y="991"/>
                  </a:lnTo>
                  <a:lnTo>
                    <a:pt x="965" y="991"/>
                  </a:lnTo>
                  <a:lnTo>
                    <a:pt x="977" y="987"/>
                  </a:lnTo>
                  <a:lnTo>
                    <a:pt x="1003" y="978"/>
                  </a:lnTo>
                  <a:lnTo>
                    <a:pt x="1011" y="974"/>
                  </a:lnTo>
                  <a:lnTo>
                    <a:pt x="1016" y="974"/>
                  </a:lnTo>
                  <a:lnTo>
                    <a:pt x="1024" y="970"/>
                  </a:lnTo>
                  <a:lnTo>
                    <a:pt x="1028" y="965"/>
                  </a:lnTo>
                  <a:lnTo>
                    <a:pt x="1033" y="961"/>
                  </a:lnTo>
                  <a:lnTo>
                    <a:pt x="1041" y="953"/>
                  </a:lnTo>
                  <a:lnTo>
                    <a:pt x="1045" y="948"/>
                  </a:lnTo>
                  <a:lnTo>
                    <a:pt x="1049" y="944"/>
                  </a:lnTo>
                  <a:lnTo>
                    <a:pt x="1054" y="944"/>
                  </a:lnTo>
                  <a:lnTo>
                    <a:pt x="1054" y="940"/>
                  </a:lnTo>
                  <a:lnTo>
                    <a:pt x="1054" y="936"/>
                  </a:lnTo>
                  <a:lnTo>
                    <a:pt x="1058" y="936"/>
                  </a:lnTo>
                  <a:lnTo>
                    <a:pt x="1058" y="932"/>
                  </a:lnTo>
                  <a:lnTo>
                    <a:pt x="1054" y="923"/>
                  </a:lnTo>
                  <a:lnTo>
                    <a:pt x="1054" y="919"/>
                  </a:lnTo>
                  <a:lnTo>
                    <a:pt x="1054" y="915"/>
                  </a:lnTo>
                  <a:lnTo>
                    <a:pt x="1058" y="906"/>
                  </a:lnTo>
                  <a:lnTo>
                    <a:pt x="1058" y="902"/>
                  </a:lnTo>
                  <a:lnTo>
                    <a:pt x="1062" y="898"/>
                  </a:lnTo>
                  <a:lnTo>
                    <a:pt x="1066" y="893"/>
                  </a:lnTo>
                  <a:lnTo>
                    <a:pt x="1071" y="889"/>
                  </a:lnTo>
                  <a:lnTo>
                    <a:pt x="1075" y="885"/>
                  </a:lnTo>
                  <a:lnTo>
                    <a:pt x="1079" y="885"/>
                  </a:lnTo>
                  <a:lnTo>
                    <a:pt x="1083" y="881"/>
                  </a:lnTo>
                  <a:lnTo>
                    <a:pt x="1104" y="876"/>
                  </a:lnTo>
                  <a:lnTo>
                    <a:pt x="1113" y="872"/>
                  </a:lnTo>
                  <a:lnTo>
                    <a:pt x="1113" y="868"/>
                  </a:lnTo>
                  <a:lnTo>
                    <a:pt x="1117" y="868"/>
                  </a:lnTo>
                  <a:lnTo>
                    <a:pt x="1117" y="864"/>
                  </a:lnTo>
                  <a:lnTo>
                    <a:pt x="1113" y="860"/>
                  </a:lnTo>
                  <a:lnTo>
                    <a:pt x="1109" y="860"/>
                  </a:lnTo>
                  <a:lnTo>
                    <a:pt x="1109" y="855"/>
                  </a:lnTo>
                  <a:lnTo>
                    <a:pt x="1104" y="855"/>
                  </a:lnTo>
                  <a:lnTo>
                    <a:pt x="1096" y="855"/>
                  </a:lnTo>
                  <a:lnTo>
                    <a:pt x="1083" y="851"/>
                  </a:lnTo>
                  <a:lnTo>
                    <a:pt x="1079" y="851"/>
                  </a:lnTo>
                  <a:lnTo>
                    <a:pt x="1075" y="847"/>
                  </a:lnTo>
                  <a:lnTo>
                    <a:pt x="1066" y="847"/>
                  </a:lnTo>
                  <a:lnTo>
                    <a:pt x="1062" y="843"/>
                  </a:lnTo>
                  <a:lnTo>
                    <a:pt x="1058" y="843"/>
                  </a:lnTo>
                  <a:lnTo>
                    <a:pt x="1054" y="838"/>
                  </a:lnTo>
                  <a:lnTo>
                    <a:pt x="1049" y="838"/>
                  </a:lnTo>
                  <a:lnTo>
                    <a:pt x="1041" y="834"/>
                  </a:lnTo>
                  <a:lnTo>
                    <a:pt x="1037" y="830"/>
                  </a:lnTo>
                  <a:lnTo>
                    <a:pt x="1024" y="813"/>
                  </a:lnTo>
                  <a:lnTo>
                    <a:pt x="1020" y="813"/>
                  </a:lnTo>
                  <a:lnTo>
                    <a:pt x="1016" y="809"/>
                  </a:lnTo>
                  <a:lnTo>
                    <a:pt x="1016" y="805"/>
                  </a:lnTo>
                  <a:lnTo>
                    <a:pt x="1011" y="800"/>
                  </a:lnTo>
                  <a:lnTo>
                    <a:pt x="1011" y="796"/>
                  </a:lnTo>
                  <a:lnTo>
                    <a:pt x="1007" y="788"/>
                  </a:lnTo>
                  <a:lnTo>
                    <a:pt x="1007" y="783"/>
                  </a:lnTo>
                  <a:lnTo>
                    <a:pt x="1003" y="762"/>
                  </a:lnTo>
                  <a:lnTo>
                    <a:pt x="1003" y="754"/>
                  </a:lnTo>
                  <a:lnTo>
                    <a:pt x="999" y="749"/>
                  </a:lnTo>
                  <a:lnTo>
                    <a:pt x="999" y="741"/>
                  </a:lnTo>
                  <a:lnTo>
                    <a:pt x="994" y="737"/>
                  </a:lnTo>
                  <a:lnTo>
                    <a:pt x="994" y="733"/>
                  </a:lnTo>
                  <a:lnTo>
                    <a:pt x="990" y="733"/>
                  </a:lnTo>
                  <a:lnTo>
                    <a:pt x="986" y="728"/>
                  </a:lnTo>
                  <a:lnTo>
                    <a:pt x="982" y="724"/>
                  </a:lnTo>
                  <a:lnTo>
                    <a:pt x="969" y="720"/>
                  </a:lnTo>
                  <a:lnTo>
                    <a:pt x="965" y="720"/>
                  </a:lnTo>
                  <a:lnTo>
                    <a:pt x="961" y="716"/>
                  </a:lnTo>
                  <a:lnTo>
                    <a:pt x="956" y="716"/>
                  </a:lnTo>
                  <a:lnTo>
                    <a:pt x="956" y="711"/>
                  </a:lnTo>
                  <a:lnTo>
                    <a:pt x="956" y="707"/>
                  </a:lnTo>
                  <a:lnTo>
                    <a:pt x="956" y="703"/>
                  </a:lnTo>
                  <a:lnTo>
                    <a:pt x="961" y="699"/>
                  </a:lnTo>
                  <a:lnTo>
                    <a:pt x="961" y="686"/>
                  </a:lnTo>
                  <a:lnTo>
                    <a:pt x="965" y="682"/>
                  </a:lnTo>
                  <a:lnTo>
                    <a:pt x="965" y="678"/>
                  </a:lnTo>
                  <a:lnTo>
                    <a:pt x="965" y="673"/>
                  </a:lnTo>
                  <a:lnTo>
                    <a:pt x="965" y="669"/>
                  </a:lnTo>
                  <a:lnTo>
                    <a:pt x="961" y="669"/>
                  </a:lnTo>
                  <a:lnTo>
                    <a:pt x="961" y="665"/>
                  </a:lnTo>
                  <a:lnTo>
                    <a:pt x="956" y="665"/>
                  </a:lnTo>
                  <a:lnTo>
                    <a:pt x="952" y="661"/>
                  </a:lnTo>
                  <a:lnTo>
                    <a:pt x="948" y="661"/>
                  </a:lnTo>
                  <a:lnTo>
                    <a:pt x="948" y="656"/>
                  </a:lnTo>
                  <a:lnTo>
                    <a:pt x="944" y="656"/>
                  </a:lnTo>
                  <a:lnTo>
                    <a:pt x="939" y="656"/>
                  </a:lnTo>
                  <a:lnTo>
                    <a:pt x="935" y="656"/>
                  </a:lnTo>
                  <a:lnTo>
                    <a:pt x="931" y="656"/>
                  </a:lnTo>
                  <a:lnTo>
                    <a:pt x="918" y="661"/>
                  </a:lnTo>
                  <a:lnTo>
                    <a:pt x="906" y="661"/>
                  </a:lnTo>
                  <a:lnTo>
                    <a:pt x="901" y="661"/>
                  </a:lnTo>
                  <a:lnTo>
                    <a:pt x="897" y="661"/>
                  </a:lnTo>
                  <a:lnTo>
                    <a:pt x="893" y="665"/>
                  </a:lnTo>
                  <a:lnTo>
                    <a:pt x="889" y="669"/>
                  </a:lnTo>
                  <a:lnTo>
                    <a:pt x="889" y="673"/>
                  </a:lnTo>
                  <a:lnTo>
                    <a:pt x="889" y="682"/>
                  </a:lnTo>
                  <a:lnTo>
                    <a:pt x="884" y="694"/>
                  </a:lnTo>
                  <a:lnTo>
                    <a:pt x="884" y="699"/>
                  </a:lnTo>
                  <a:lnTo>
                    <a:pt x="880" y="703"/>
                  </a:lnTo>
                  <a:lnTo>
                    <a:pt x="880" y="707"/>
                  </a:lnTo>
                  <a:lnTo>
                    <a:pt x="876" y="711"/>
                  </a:lnTo>
                  <a:lnTo>
                    <a:pt x="872" y="716"/>
                  </a:lnTo>
                  <a:lnTo>
                    <a:pt x="863" y="724"/>
                  </a:lnTo>
                  <a:lnTo>
                    <a:pt x="859" y="728"/>
                  </a:lnTo>
                  <a:lnTo>
                    <a:pt x="855" y="733"/>
                  </a:lnTo>
                  <a:lnTo>
                    <a:pt x="850" y="741"/>
                  </a:lnTo>
                  <a:lnTo>
                    <a:pt x="850" y="749"/>
                  </a:lnTo>
                  <a:lnTo>
                    <a:pt x="842" y="775"/>
                  </a:lnTo>
                  <a:lnTo>
                    <a:pt x="834" y="796"/>
                  </a:lnTo>
                  <a:lnTo>
                    <a:pt x="829" y="809"/>
                  </a:lnTo>
                  <a:lnTo>
                    <a:pt x="829" y="813"/>
                  </a:lnTo>
                  <a:lnTo>
                    <a:pt x="829" y="817"/>
                  </a:lnTo>
                  <a:lnTo>
                    <a:pt x="825" y="817"/>
                  </a:lnTo>
                  <a:lnTo>
                    <a:pt x="825" y="821"/>
                  </a:lnTo>
                  <a:lnTo>
                    <a:pt x="817" y="830"/>
                  </a:lnTo>
                  <a:lnTo>
                    <a:pt x="817" y="834"/>
                  </a:lnTo>
                  <a:lnTo>
                    <a:pt x="812" y="834"/>
                  </a:lnTo>
                  <a:lnTo>
                    <a:pt x="812" y="838"/>
                  </a:lnTo>
                  <a:lnTo>
                    <a:pt x="812" y="843"/>
                  </a:lnTo>
                  <a:lnTo>
                    <a:pt x="808" y="851"/>
                  </a:lnTo>
                  <a:lnTo>
                    <a:pt x="808" y="855"/>
                  </a:lnTo>
                  <a:lnTo>
                    <a:pt x="808" y="864"/>
                  </a:lnTo>
                  <a:lnTo>
                    <a:pt x="808" y="868"/>
                  </a:lnTo>
                  <a:lnTo>
                    <a:pt x="808" y="872"/>
                  </a:lnTo>
                  <a:lnTo>
                    <a:pt x="804" y="876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5"/>
                  </a:lnTo>
                  <a:lnTo>
                    <a:pt x="791" y="885"/>
                  </a:lnTo>
                  <a:lnTo>
                    <a:pt x="783" y="889"/>
                  </a:lnTo>
                  <a:lnTo>
                    <a:pt x="779" y="889"/>
                  </a:lnTo>
                  <a:lnTo>
                    <a:pt x="766" y="889"/>
                  </a:lnTo>
                  <a:lnTo>
                    <a:pt x="757" y="889"/>
                  </a:lnTo>
                  <a:lnTo>
                    <a:pt x="740" y="893"/>
                  </a:lnTo>
                  <a:lnTo>
                    <a:pt x="736" y="893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9" name="Freeform 65"/>
            <p:cNvSpPr>
              <a:spLocks noEditPoints="1"/>
            </p:cNvSpPr>
            <p:nvPr/>
          </p:nvSpPr>
          <p:spPr bwMode="auto">
            <a:xfrm>
              <a:off x="1445848" y="3003669"/>
              <a:ext cx="734411" cy="651403"/>
            </a:xfrm>
            <a:custGeom>
              <a:avLst/>
              <a:gdLst>
                <a:gd name="T0" fmla="*/ 114 w 2315"/>
                <a:gd name="T1" fmla="*/ 956 h 2053"/>
                <a:gd name="T2" fmla="*/ 224 w 2315"/>
                <a:gd name="T3" fmla="*/ 838 h 2053"/>
                <a:gd name="T4" fmla="*/ 72 w 2315"/>
                <a:gd name="T5" fmla="*/ 694 h 2053"/>
                <a:gd name="T6" fmla="*/ 46 w 2315"/>
                <a:gd name="T7" fmla="*/ 512 h 2053"/>
                <a:gd name="T8" fmla="*/ 144 w 2315"/>
                <a:gd name="T9" fmla="*/ 440 h 2053"/>
                <a:gd name="T10" fmla="*/ 313 w 2315"/>
                <a:gd name="T11" fmla="*/ 470 h 2053"/>
                <a:gd name="T12" fmla="*/ 322 w 2315"/>
                <a:gd name="T13" fmla="*/ 296 h 2053"/>
                <a:gd name="T14" fmla="*/ 398 w 2315"/>
                <a:gd name="T15" fmla="*/ 76 h 2053"/>
                <a:gd name="T16" fmla="*/ 656 w 2315"/>
                <a:gd name="T17" fmla="*/ 46 h 2053"/>
                <a:gd name="T18" fmla="*/ 728 w 2315"/>
                <a:gd name="T19" fmla="*/ 177 h 2053"/>
                <a:gd name="T20" fmla="*/ 986 w 2315"/>
                <a:gd name="T21" fmla="*/ 182 h 2053"/>
                <a:gd name="T22" fmla="*/ 1168 w 2315"/>
                <a:gd name="T23" fmla="*/ 241 h 2053"/>
                <a:gd name="T24" fmla="*/ 1304 w 2315"/>
                <a:gd name="T25" fmla="*/ 169 h 2053"/>
                <a:gd name="T26" fmla="*/ 1541 w 2315"/>
                <a:gd name="T27" fmla="*/ 135 h 2053"/>
                <a:gd name="T28" fmla="*/ 1541 w 2315"/>
                <a:gd name="T29" fmla="*/ 275 h 2053"/>
                <a:gd name="T30" fmla="*/ 1448 w 2315"/>
                <a:gd name="T31" fmla="*/ 338 h 2053"/>
                <a:gd name="T32" fmla="*/ 1469 w 2315"/>
                <a:gd name="T33" fmla="*/ 486 h 2053"/>
                <a:gd name="T34" fmla="*/ 1664 w 2315"/>
                <a:gd name="T35" fmla="*/ 461 h 2053"/>
                <a:gd name="T36" fmla="*/ 1896 w 2315"/>
                <a:gd name="T37" fmla="*/ 512 h 2053"/>
                <a:gd name="T38" fmla="*/ 2045 w 2315"/>
                <a:gd name="T39" fmla="*/ 525 h 2053"/>
                <a:gd name="T40" fmla="*/ 2167 w 2315"/>
                <a:gd name="T41" fmla="*/ 554 h 2053"/>
                <a:gd name="T42" fmla="*/ 2180 w 2315"/>
                <a:gd name="T43" fmla="*/ 635 h 2053"/>
                <a:gd name="T44" fmla="*/ 2311 w 2315"/>
                <a:gd name="T45" fmla="*/ 927 h 2053"/>
                <a:gd name="T46" fmla="*/ 2193 w 2315"/>
                <a:gd name="T47" fmla="*/ 995 h 2053"/>
                <a:gd name="T48" fmla="*/ 2057 w 2315"/>
                <a:gd name="T49" fmla="*/ 1100 h 2053"/>
                <a:gd name="T50" fmla="*/ 2218 w 2315"/>
                <a:gd name="T51" fmla="*/ 1253 h 2053"/>
                <a:gd name="T52" fmla="*/ 2083 w 2315"/>
                <a:gd name="T53" fmla="*/ 1384 h 2053"/>
                <a:gd name="T54" fmla="*/ 1960 w 2315"/>
                <a:gd name="T55" fmla="*/ 1536 h 2053"/>
                <a:gd name="T56" fmla="*/ 1888 w 2315"/>
                <a:gd name="T57" fmla="*/ 1486 h 2053"/>
                <a:gd name="T58" fmla="*/ 1727 w 2315"/>
                <a:gd name="T59" fmla="*/ 1566 h 2053"/>
                <a:gd name="T60" fmla="*/ 1782 w 2315"/>
                <a:gd name="T61" fmla="*/ 1697 h 2053"/>
                <a:gd name="T62" fmla="*/ 1672 w 2315"/>
                <a:gd name="T63" fmla="*/ 1786 h 2053"/>
                <a:gd name="T64" fmla="*/ 1553 w 2315"/>
                <a:gd name="T65" fmla="*/ 1765 h 2053"/>
                <a:gd name="T66" fmla="*/ 1401 w 2315"/>
                <a:gd name="T67" fmla="*/ 1833 h 2053"/>
                <a:gd name="T68" fmla="*/ 1363 w 2315"/>
                <a:gd name="T69" fmla="*/ 1782 h 2053"/>
                <a:gd name="T70" fmla="*/ 1223 w 2315"/>
                <a:gd name="T71" fmla="*/ 1790 h 2053"/>
                <a:gd name="T72" fmla="*/ 1122 w 2315"/>
                <a:gd name="T73" fmla="*/ 1875 h 2053"/>
                <a:gd name="T74" fmla="*/ 978 w 2315"/>
                <a:gd name="T75" fmla="*/ 1896 h 2053"/>
                <a:gd name="T76" fmla="*/ 842 w 2315"/>
                <a:gd name="T77" fmla="*/ 1943 h 2053"/>
                <a:gd name="T78" fmla="*/ 647 w 2315"/>
                <a:gd name="T79" fmla="*/ 1964 h 2053"/>
                <a:gd name="T80" fmla="*/ 465 w 2315"/>
                <a:gd name="T81" fmla="*/ 2015 h 2053"/>
                <a:gd name="T82" fmla="*/ 334 w 2315"/>
                <a:gd name="T83" fmla="*/ 2053 h 2053"/>
                <a:gd name="T84" fmla="*/ 207 w 2315"/>
                <a:gd name="T85" fmla="*/ 1795 h 2053"/>
                <a:gd name="T86" fmla="*/ 123 w 2315"/>
                <a:gd name="T87" fmla="*/ 1621 h 2053"/>
                <a:gd name="T88" fmla="*/ 211 w 2315"/>
                <a:gd name="T89" fmla="*/ 1545 h 2053"/>
                <a:gd name="T90" fmla="*/ 309 w 2315"/>
                <a:gd name="T91" fmla="*/ 1507 h 2053"/>
                <a:gd name="T92" fmla="*/ 245 w 2315"/>
                <a:gd name="T93" fmla="*/ 1371 h 2053"/>
                <a:gd name="T94" fmla="*/ 89 w 2315"/>
                <a:gd name="T95" fmla="*/ 1291 h 2053"/>
                <a:gd name="T96" fmla="*/ 1029 w 2315"/>
                <a:gd name="T97" fmla="*/ 1007 h 2053"/>
                <a:gd name="T98" fmla="*/ 1105 w 2315"/>
                <a:gd name="T99" fmla="*/ 1041 h 2053"/>
                <a:gd name="T100" fmla="*/ 1164 w 2315"/>
                <a:gd name="T101" fmla="*/ 1024 h 2053"/>
                <a:gd name="T102" fmla="*/ 1278 w 2315"/>
                <a:gd name="T103" fmla="*/ 1011 h 2053"/>
                <a:gd name="T104" fmla="*/ 1359 w 2315"/>
                <a:gd name="T105" fmla="*/ 1105 h 2053"/>
                <a:gd name="T106" fmla="*/ 1342 w 2315"/>
                <a:gd name="T107" fmla="*/ 1007 h 2053"/>
                <a:gd name="T108" fmla="*/ 1460 w 2315"/>
                <a:gd name="T109" fmla="*/ 1079 h 2053"/>
                <a:gd name="T110" fmla="*/ 1608 w 2315"/>
                <a:gd name="T111" fmla="*/ 1003 h 2053"/>
                <a:gd name="T112" fmla="*/ 1469 w 2315"/>
                <a:gd name="T113" fmla="*/ 982 h 2053"/>
                <a:gd name="T114" fmla="*/ 1414 w 2315"/>
                <a:gd name="T115" fmla="*/ 880 h 2053"/>
                <a:gd name="T116" fmla="*/ 1321 w 2315"/>
                <a:gd name="T117" fmla="*/ 876 h 2053"/>
                <a:gd name="T118" fmla="*/ 1240 w 2315"/>
                <a:gd name="T119" fmla="*/ 893 h 2053"/>
                <a:gd name="T120" fmla="*/ 1151 w 2315"/>
                <a:gd name="T121" fmla="*/ 944 h 2053"/>
                <a:gd name="T122" fmla="*/ 1045 w 2315"/>
                <a:gd name="T123" fmla="*/ 906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5" h="2053">
                  <a:moveTo>
                    <a:pt x="0" y="1194"/>
                  </a:moveTo>
                  <a:lnTo>
                    <a:pt x="0" y="1189"/>
                  </a:lnTo>
                  <a:lnTo>
                    <a:pt x="4" y="1185"/>
                  </a:lnTo>
                  <a:lnTo>
                    <a:pt x="4" y="1181"/>
                  </a:lnTo>
                  <a:lnTo>
                    <a:pt x="4" y="1172"/>
                  </a:lnTo>
                  <a:lnTo>
                    <a:pt x="17" y="1143"/>
                  </a:lnTo>
                  <a:lnTo>
                    <a:pt x="29" y="1088"/>
                  </a:lnTo>
                  <a:lnTo>
                    <a:pt x="34" y="1088"/>
                  </a:lnTo>
                  <a:lnTo>
                    <a:pt x="38" y="1066"/>
                  </a:lnTo>
                  <a:lnTo>
                    <a:pt x="46" y="1050"/>
                  </a:lnTo>
                  <a:lnTo>
                    <a:pt x="51" y="1033"/>
                  </a:lnTo>
                  <a:lnTo>
                    <a:pt x="55" y="1024"/>
                  </a:lnTo>
                  <a:lnTo>
                    <a:pt x="59" y="1016"/>
                  </a:lnTo>
                  <a:lnTo>
                    <a:pt x="63" y="1011"/>
                  </a:lnTo>
                  <a:lnTo>
                    <a:pt x="68" y="999"/>
                  </a:lnTo>
                  <a:lnTo>
                    <a:pt x="72" y="995"/>
                  </a:lnTo>
                  <a:lnTo>
                    <a:pt x="76" y="990"/>
                  </a:lnTo>
                  <a:lnTo>
                    <a:pt x="80" y="986"/>
                  </a:lnTo>
                  <a:lnTo>
                    <a:pt x="84" y="982"/>
                  </a:lnTo>
                  <a:lnTo>
                    <a:pt x="89" y="978"/>
                  </a:lnTo>
                  <a:lnTo>
                    <a:pt x="93" y="973"/>
                  </a:lnTo>
                  <a:lnTo>
                    <a:pt x="97" y="969"/>
                  </a:lnTo>
                  <a:lnTo>
                    <a:pt x="101" y="965"/>
                  </a:lnTo>
                  <a:lnTo>
                    <a:pt x="106" y="961"/>
                  </a:lnTo>
                  <a:lnTo>
                    <a:pt x="114" y="956"/>
                  </a:lnTo>
                  <a:lnTo>
                    <a:pt x="118" y="956"/>
                  </a:lnTo>
                  <a:lnTo>
                    <a:pt x="123" y="952"/>
                  </a:lnTo>
                  <a:lnTo>
                    <a:pt x="131" y="948"/>
                  </a:lnTo>
                  <a:lnTo>
                    <a:pt x="139" y="944"/>
                  </a:lnTo>
                  <a:lnTo>
                    <a:pt x="148" y="944"/>
                  </a:lnTo>
                  <a:lnTo>
                    <a:pt x="169" y="935"/>
                  </a:lnTo>
                  <a:lnTo>
                    <a:pt x="173" y="935"/>
                  </a:lnTo>
                  <a:lnTo>
                    <a:pt x="178" y="931"/>
                  </a:lnTo>
                  <a:lnTo>
                    <a:pt x="182" y="931"/>
                  </a:lnTo>
                  <a:lnTo>
                    <a:pt x="190" y="927"/>
                  </a:lnTo>
                  <a:lnTo>
                    <a:pt x="195" y="923"/>
                  </a:lnTo>
                  <a:lnTo>
                    <a:pt x="199" y="918"/>
                  </a:lnTo>
                  <a:lnTo>
                    <a:pt x="199" y="914"/>
                  </a:lnTo>
                  <a:lnTo>
                    <a:pt x="203" y="906"/>
                  </a:lnTo>
                  <a:lnTo>
                    <a:pt x="207" y="901"/>
                  </a:lnTo>
                  <a:lnTo>
                    <a:pt x="207" y="897"/>
                  </a:lnTo>
                  <a:lnTo>
                    <a:pt x="211" y="884"/>
                  </a:lnTo>
                  <a:lnTo>
                    <a:pt x="216" y="876"/>
                  </a:lnTo>
                  <a:lnTo>
                    <a:pt x="220" y="872"/>
                  </a:lnTo>
                  <a:lnTo>
                    <a:pt x="220" y="863"/>
                  </a:lnTo>
                  <a:lnTo>
                    <a:pt x="224" y="859"/>
                  </a:lnTo>
                  <a:lnTo>
                    <a:pt x="224" y="851"/>
                  </a:lnTo>
                  <a:lnTo>
                    <a:pt x="224" y="846"/>
                  </a:lnTo>
                  <a:lnTo>
                    <a:pt x="224" y="842"/>
                  </a:lnTo>
                  <a:lnTo>
                    <a:pt x="224" y="838"/>
                  </a:lnTo>
                  <a:lnTo>
                    <a:pt x="224" y="834"/>
                  </a:lnTo>
                  <a:lnTo>
                    <a:pt x="220" y="829"/>
                  </a:lnTo>
                  <a:lnTo>
                    <a:pt x="216" y="825"/>
                  </a:lnTo>
                  <a:lnTo>
                    <a:pt x="211" y="821"/>
                  </a:lnTo>
                  <a:lnTo>
                    <a:pt x="203" y="817"/>
                  </a:lnTo>
                  <a:lnTo>
                    <a:pt x="199" y="812"/>
                  </a:lnTo>
                  <a:lnTo>
                    <a:pt x="190" y="808"/>
                  </a:lnTo>
                  <a:lnTo>
                    <a:pt x="178" y="800"/>
                  </a:lnTo>
                  <a:lnTo>
                    <a:pt x="144" y="787"/>
                  </a:lnTo>
                  <a:lnTo>
                    <a:pt x="135" y="783"/>
                  </a:lnTo>
                  <a:lnTo>
                    <a:pt x="127" y="779"/>
                  </a:lnTo>
                  <a:lnTo>
                    <a:pt x="123" y="774"/>
                  </a:lnTo>
                  <a:lnTo>
                    <a:pt x="114" y="770"/>
                  </a:lnTo>
                  <a:lnTo>
                    <a:pt x="110" y="766"/>
                  </a:lnTo>
                  <a:lnTo>
                    <a:pt x="106" y="762"/>
                  </a:lnTo>
                  <a:lnTo>
                    <a:pt x="101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93" y="745"/>
                  </a:lnTo>
                  <a:lnTo>
                    <a:pt x="89" y="732"/>
                  </a:lnTo>
                  <a:lnTo>
                    <a:pt x="89" y="728"/>
                  </a:lnTo>
                  <a:lnTo>
                    <a:pt x="80" y="711"/>
                  </a:lnTo>
                  <a:lnTo>
                    <a:pt x="76" y="707"/>
                  </a:lnTo>
                  <a:lnTo>
                    <a:pt x="76" y="698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68" y="685"/>
                  </a:lnTo>
                  <a:lnTo>
                    <a:pt x="63" y="681"/>
                  </a:lnTo>
                  <a:lnTo>
                    <a:pt x="59" y="673"/>
                  </a:lnTo>
                  <a:lnTo>
                    <a:pt x="55" y="669"/>
                  </a:lnTo>
                  <a:lnTo>
                    <a:pt x="51" y="669"/>
                  </a:lnTo>
                  <a:lnTo>
                    <a:pt x="51" y="664"/>
                  </a:lnTo>
                  <a:lnTo>
                    <a:pt x="46" y="660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6" y="639"/>
                  </a:lnTo>
                  <a:lnTo>
                    <a:pt x="46" y="635"/>
                  </a:lnTo>
                  <a:lnTo>
                    <a:pt x="46" y="626"/>
                  </a:lnTo>
                  <a:lnTo>
                    <a:pt x="46" y="613"/>
                  </a:lnTo>
                  <a:lnTo>
                    <a:pt x="51" y="580"/>
                  </a:lnTo>
                  <a:lnTo>
                    <a:pt x="51" y="563"/>
                  </a:lnTo>
                  <a:lnTo>
                    <a:pt x="51" y="554"/>
                  </a:lnTo>
                  <a:lnTo>
                    <a:pt x="51" y="550"/>
                  </a:lnTo>
                  <a:lnTo>
                    <a:pt x="51" y="542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1" y="529"/>
                  </a:lnTo>
                  <a:lnTo>
                    <a:pt x="51" y="525"/>
                  </a:lnTo>
                  <a:lnTo>
                    <a:pt x="46" y="516"/>
                  </a:lnTo>
                  <a:lnTo>
                    <a:pt x="46" y="512"/>
                  </a:lnTo>
                  <a:lnTo>
                    <a:pt x="46" y="508"/>
                  </a:lnTo>
                  <a:lnTo>
                    <a:pt x="51" y="503"/>
                  </a:lnTo>
                  <a:lnTo>
                    <a:pt x="51" y="499"/>
                  </a:lnTo>
                  <a:lnTo>
                    <a:pt x="55" y="495"/>
                  </a:lnTo>
                  <a:lnTo>
                    <a:pt x="55" y="486"/>
                  </a:lnTo>
                  <a:lnTo>
                    <a:pt x="55" y="482"/>
                  </a:lnTo>
                  <a:lnTo>
                    <a:pt x="55" y="478"/>
                  </a:lnTo>
                  <a:lnTo>
                    <a:pt x="55" y="474"/>
                  </a:lnTo>
                  <a:lnTo>
                    <a:pt x="59" y="474"/>
                  </a:lnTo>
                  <a:lnTo>
                    <a:pt x="59" y="470"/>
                  </a:lnTo>
                  <a:lnTo>
                    <a:pt x="63" y="470"/>
                  </a:lnTo>
                  <a:lnTo>
                    <a:pt x="63" y="465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76" y="457"/>
                  </a:lnTo>
                  <a:lnTo>
                    <a:pt x="93" y="448"/>
                  </a:lnTo>
                  <a:lnTo>
                    <a:pt x="101" y="444"/>
                  </a:lnTo>
                  <a:lnTo>
                    <a:pt x="106" y="440"/>
                  </a:lnTo>
                  <a:lnTo>
                    <a:pt x="110" y="440"/>
                  </a:lnTo>
                  <a:lnTo>
                    <a:pt x="118" y="436"/>
                  </a:lnTo>
                  <a:lnTo>
                    <a:pt x="123" y="436"/>
                  </a:lnTo>
                  <a:lnTo>
                    <a:pt x="127" y="436"/>
                  </a:lnTo>
                  <a:lnTo>
                    <a:pt x="131" y="436"/>
                  </a:lnTo>
                  <a:lnTo>
                    <a:pt x="139" y="436"/>
                  </a:lnTo>
                  <a:lnTo>
                    <a:pt x="144" y="440"/>
                  </a:lnTo>
                  <a:lnTo>
                    <a:pt x="148" y="444"/>
                  </a:lnTo>
                  <a:lnTo>
                    <a:pt x="152" y="448"/>
                  </a:lnTo>
                  <a:lnTo>
                    <a:pt x="169" y="457"/>
                  </a:lnTo>
                  <a:lnTo>
                    <a:pt x="173" y="461"/>
                  </a:lnTo>
                  <a:lnTo>
                    <a:pt x="178" y="465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0" y="470"/>
                  </a:lnTo>
                  <a:lnTo>
                    <a:pt x="195" y="470"/>
                  </a:lnTo>
                  <a:lnTo>
                    <a:pt x="211" y="478"/>
                  </a:lnTo>
                  <a:lnTo>
                    <a:pt x="224" y="482"/>
                  </a:lnTo>
                  <a:lnTo>
                    <a:pt x="233" y="482"/>
                  </a:lnTo>
                  <a:lnTo>
                    <a:pt x="241" y="482"/>
                  </a:lnTo>
                  <a:lnTo>
                    <a:pt x="250" y="486"/>
                  </a:lnTo>
                  <a:lnTo>
                    <a:pt x="254" y="486"/>
                  </a:lnTo>
                  <a:lnTo>
                    <a:pt x="266" y="486"/>
                  </a:lnTo>
                  <a:lnTo>
                    <a:pt x="292" y="486"/>
                  </a:lnTo>
                  <a:lnTo>
                    <a:pt x="296" y="486"/>
                  </a:lnTo>
                  <a:lnTo>
                    <a:pt x="300" y="486"/>
                  </a:lnTo>
                  <a:lnTo>
                    <a:pt x="300" y="482"/>
                  </a:lnTo>
                  <a:lnTo>
                    <a:pt x="305" y="482"/>
                  </a:lnTo>
                  <a:lnTo>
                    <a:pt x="309" y="478"/>
                  </a:lnTo>
                  <a:lnTo>
                    <a:pt x="309" y="474"/>
                  </a:lnTo>
                  <a:lnTo>
                    <a:pt x="313" y="474"/>
                  </a:lnTo>
                  <a:lnTo>
                    <a:pt x="313" y="470"/>
                  </a:lnTo>
                  <a:lnTo>
                    <a:pt x="313" y="465"/>
                  </a:lnTo>
                  <a:lnTo>
                    <a:pt x="309" y="465"/>
                  </a:lnTo>
                  <a:lnTo>
                    <a:pt x="309" y="457"/>
                  </a:lnTo>
                  <a:lnTo>
                    <a:pt x="309" y="453"/>
                  </a:lnTo>
                  <a:lnTo>
                    <a:pt x="309" y="448"/>
                  </a:lnTo>
                  <a:lnTo>
                    <a:pt x="313" y="440"/>
                  </a:lnTo>
                  <a:lnTo>
                    <a:pt x="317" y="431"/>
                  </a:lnTo>
                  <a:lnTo>
                    <a:pt x="317" y="427"/>
                  </a:lnTo>
                  <a:lnTo>
                    <a:pt x="322" y="423"/>
                  </a:lnTo>
                  <a:lnTo>
                    <a:pt x="322" y="419"/>
                  </a:lnTo>
                  <a:lnTo>
                    <a:pt x="322" y="415"/>
                  </a:lnTo>
                  <a:lnTo>
                    <a:pt x="322" y="410"/>
                  </a:lnTo>
                  <a:lnTo>
                    <a:pt x="322" y="402"/>
                  </a:lnTo>
                  <a:lnTo>
                    <a:pt x="322" y="398"/>
                  </a:lnTo>
                  <a:lnTo>
                    <a:pt x="322" y="393"/>
                  </a:lnTo>
                  <a:lnTo>
                    <a:pt x="322" y="389"/>
                  </a:lnTo>
                  <a:lnTo>
                    <a:pt x="322" y="385"/>
                  </a:lnTo>
                  <a:lnTo>
                    <a:pt x="322" y="381"/>
                  </a:lnTo>
                  <a:lnTo>
                    <a:pt x="322" y="368"/>
                  </a:lnTo>
                  <a:lnTo>
                    <a:pt x="326" y="355"/>
                  </a:lnTo>
                  <a:lnTo>
                    <a:pt x="326" y="343"/>
                  </a:lnTo>
                  <a:lnTo>
                    <a:pt x="326" y="330"/>
                  </a:lnTo>
                  <a:lnTo>
                    <a:pt x="326" y="321"/>
                  </a:lnTo>
                  <a:lnTo>
                    <a:pt x="326" y="309"/>
                  </a:lnTo>
                  <a:lnTo>
                    <a:pt x="322" y="296"/>
                  </a:lnTo>
                  <a:lnTo>
                    <a:pt x="317" y="271"/>
                  </a:lnTo>
                  <a:lnTo>
                    <a:pt x="317" y="266"/>
                  </a:lnTo>
                  <a:lnTo>
                    <a:pt x="317" y="258"/>
                  </a:lnTo>
                  <a:lnTo>
                    <a:pt x="317" y="254"/>
                  </a:lnTo>
                  <a:lnTo>
                    <a:pt x="317" y="249"/>
                  </a:lnTo>
                  <a:lnTo>
                    <a:pt x="317" y="241"/>
                  </a:lnTo>
                  <a:lnTo>
                    <a:pt x="322" y="232"/>
                  </a:lnTo>
                  <a:lnTo>
                    <a:pt x="322" y="228"/>
                  </a:lnTo>
                  <a:lnTo>
                    <a:pt x="322" y="224"/>
                  </a:lnTo>
                  <a:lnTo>
                    <a:pt x="326" y="216"/>
                  </a:lnTo>
                  <a:lnTo>
                    <a:pt x="330" y="207"/>
                  </a:lnTo>
                  <a:lnTo>
                    <a:pt x="334" y="199"/>
                  </a:lnTo>
                  <a:lnTo>
                    <a:pt x="343" y="177"/>
                  </a:lnTo>
                  <a:lnTo>
                    <a:pt x="347" y="173"/>
                  </a:lnTo>
                  <a:lnTo>
                    <a:pt x="351" y="165"/>
                  </a:lnTo>
                  <a:lnTo>
                    <a:pt x="351" y="160"/>
                  </a:lnTo>
                  <a:lnTo>
                    <a:pt x="355" y="152"/>
                  </a:lnTo>
                  <a:lnTo>
                    <a:pt x="364" y="131"/>
                  </a:lnTo>
                  <a:lnTo>
                    <a:pt x="364" y="122"/>
                  </a:lnTo>
                  <a:lnTo>
                    <a:pt x="368" y="114"/>
                  </a:lnTo>
                  <a:lnTo>
                    <a:pt x="372" y="105"/>
                  </a:lnTo>
                  <a:lnTo>
                    <a:pt x="377" y="101"/>
                  </a:lnTo>
                  <a:lnTo>
                    <a:pt x="381" y="93"/>
                  </a:lnTo>
                  <a:lnTo>
                    <a:pt x="385" y="84"/>
                  </a:lnTo>
                  <a:lnTo>
                    <a:pt x="398" y="76"/>
                  </a:lnTo>
                  <a:lnTo>
                    <a:pt x="402" y="67"/>
                  </a:lnTo>
                  <a:lnTo>
                    <a:pt x="406" y="63"/>
                  </a:lnTo>
                  <a:lnTo>
                    <a:pt x="410" y="59"/>
                  </a:lnTo>
                  <a:lnTo>
                    <a:pt x="419" y="50"/>
                  </a:lnTo>
                  <a:lnTo>
                    <a:pt x="427" y="42"/>
                  </a:lnTo>
                  <a:lnTo>
                    <a:pt x="444" y="25"/>
                  </a:lnTo>
                  <a:lnTo>
                    <a:pt x="453" y="21"/>
                  </a:lnTo>
                  <a:lnTo>
                    <a:pt x="465" y="12"/>
                  </a:lnTo>
                  <a:lnTo>
                    <a:pt x="470" y="8"/>
                  </a:lnTo>
                  <a:lnTo>
                    <a:pt x="474" y="8"/>
                  </a:lnTo>
                  <a:lnTo>
                    <a:pt x="478" y="4"/>
                  </a:lnTo>
                  <a:lnTo>
                    <a:pt x="482" y="4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08" y="4"/>
                  </a:lnTo>
                  <a:lnTo>
                    <a:pt x="512" y="4"/>
                  </a:lnTo>
                  <a:lnTo>
                    <a:pt x="516" y="4"/>
                  </a:lnTo>
                  <a:lnTo>
                    <a:pt x="525" y="8"/>
                  </a:lnTo>
                  <a:lnTo>
                    <a:pt x="546" y="12"/>
                  </a:lnTo>
                  <a:lnTo>
                    <a:pt x="563" y="21"/>
                  </a:lnTo>
                  <a:lnTo>
                    <a:pt x="601" y="29"/>
                  </a:lnTo>
                  <a:lnTo>
                    <a:pt x="647" y="42"/>
                  </a:lnTo>
                  <a:lnTo>
                    <a:pt x="656" y="46"/>
                  </a:lnTo>
                  <a:lnTo>
                    <a:pt x="664" y="46"/>
                  </a:lnTo>
                  <a:lnTo>
                    <a:pt x="673" y="50"/>
                  </a:lnTo>
                  <a:lnTo>
                    <a:pt x="677" y="50"/>
                  </a:lnTo>
                  <a:lnTo>
                    <a:pt x="681" y="55"/>
                  </a:lnTo>
                  <a:lnTo>
                    <a:pt x="686" y="55"/>
                  </a:lnTo>
                  <a:lnTo>
                    <a:pt x="690" y="59"/>
                  </a:lnTo>
                  <a:lnTo>
                    <a:pt x="694" y="63"/>
                  </a:lnTo>
                  <a:lnTo>
                    <a:pt x="698" y="67"/>
                  </a:lnTo>
                  <a:lnTo>
                    <a:pt x="698" y="72"/>
                  </a:lnTo>
                  <a:lnTo>
                    <a:pt x="698" y="76"/>
                  </a:lnTo>
                  <a:lnTo>
                    <a:pt x="698" y="88"/>
                  </a:lnTo>
                  <a:lnTo>
                    <a:pt x="698" y="97"/>
                  </a:lnTo>
                  <a:lnTo>
                    <a:pt x="698" y="105"/>
                  </a:lnTo>
                  <a:lnTo>
                    <a:pt x="703" y="110"/>
                  </a:lnTo>
                  <a:lnTo>
                    <a:pt x="703" y="122"/>
                  </a:lnTo>
                  <a:lnTo>
                    <a:pt x="707" y="131"/>
                  </a:lnTo>
                  <a:lnTo>
                    <a:pt x="707" y="148"/>
                  </a:lnTo>
                  <a:lnTo>
                    <a:pt x="711" y="152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3"/>
                  </a:lnTo>
                  <a:lnTo>
                    <a:pt x="728" y="177"/>
                  </a:lnTo>
                  <a:lnTo>
                    <a:pt x="736" y="182"/>
                  </a:lnTo>
                  <a:lnTo>
                    <a:pt x="741" y="182"/>
                  </a:lnTo>
                  <a:lnTo>
                    <a:pt x="749" y="182"/>
                  </a:lnTo>
                  <a:lnTo>
                    <a:pt x="758" y="182"/>
                  </a:lnTo>
                  <a:lnTo>
                    <a:pt x="775" y="177"/>
                  </a:lnTo>
                  <a:lnTo>
                    <a:pt x="783" y="177"/>
                  </a:lnTo>
                  <a:lnTo>
                    <a:pt x="791" y="177"/>
                  </a:lnTo>
                  <a:lnTo>
                    <a:pt x="796" y="177"/>
                  </a:lnTo>
                  <a:lnTo>
                    <a:pt x="838" y="169"/>
                  </a:lnTo>
                  <a:lnTo>
                    <a:pt x="855" y="165"/>
                  </a:lnTo>
                  <a:lnTo>
                    <a:pt x="863" y="165"/>
                  </a:lnTo>
                  <a:lnTo>
                    <a:pt x="868" y="165"/>
                  </a:lnTo>
                  <a:lnTo>
                    <a:pt x="876" y="160"/>
                  </a:lnTo>
                  <a:lnTo>
                    <a:pt x="880" y="165"/>
                  </a:lnTo>
                  <a:lnTo>
                    <a:pt x="885" y="165"/>
                  </a:lnTo>
                  <a:lnTo>
                    <a:pt x="897" y="165"/>
                  </a:lnTo>
                  <a:lnTo>
                    <a:pt x="906" y="165"/>
                  </a:lnTo>
                  <a:lnTo>
                    <a:pt x="918" y="169"/>
                  </a:lnTo>
                  <a:lnTo>
                    <a:pt x="931" y="169"/>
                  </a:lnTo>
                  <a:lnTo>
                    <a:pt x="961" y="177"/>
                  </a:lnTo>
                  <a:lnTo>
                    <a:pt x="973" y="177"/>
                  </a:lnTo>
                  <a:lnTo>
                    <a:pt x="978" y="177"/>
                  </a:lnTo>
                  <a:lnTo>
                    <a:pt x="982" y="177"/>
                  </a:lnTo>
                  <a:lnTo>
                    <a:pt x="986" y="177"/>
                  </a:lnTo>
                  <a:lnTo>
                    <a:pt x="986" y="182"/>
                  </a:lnTo>
                  <a:lnTo>
                    <a:pt x="990" y="182"/>
                  </a:lnTo>
                  <a:lnTo>
                    <a:pt x="995" y="190"/>
                  </a:lnTo>
                  <a:lnTo>
                    <a:pt x="999" y="199"/>
                  </a:lnTo>
                  <a:lnTo>
                    <a:pt x="1003" y="203"/>
                  </a:lnTo>
                  <a:lnTo>
                    <a:pt x="1007" y="216"/>
                  </a:lnTo>
                  <a:lnTo>
                    <a:pt x="1020" y="241"/>
                  </a:lnTo>
                  <a:lnTo>
                    <a:pt x="1024" y="249"/>
                  </a:lnTo>
                  <a:lnTo>
                    <a:pt x="1024" y="254"/>
                  </a:lnTo>
                  <a:lnTo>
                    <a:pt x="1029" y="258"/>
                  </a:lnTo>
                  <a:lnTo>
                    <a:pt x="1033" y="262"/>
                  </a:lnTo>
                  <a:lnTo>
                    <a:pt x="1037" y="266"/>
                  </a:lnTo>
                  <a:lnTo>
                    <a:pt x="1041" y="266"/>
                  </a:lnTo>
                  <a:lnTo>
                    <a:pt x="1045" y="266"/>
                  </a:lnTo>
                  <a:lnTo>
                    <a:pt x="1050" y="266"/>
                  </a:lnTo>
                  <a:lnTo>
                    <a:pt x="1054" y="266"/>
                  </a:lnTo>
                  <a:lnTo>
                    <a:pt x="1062" y="266"/>
                  </a:lnTo>
                  <a:lnTo>
                    <a:pt x="1075" y="266"/>
                  </a:lnTo>
                  <a:lnTo>
                    <a:pt x="1092" y="262"/>
                  </a:lnTo>
                  <a:lnTo>
                    <a:pt x="1105" y="262"/>
                  </a:lnTo>
                  <a:lnTo>
                    <a:pt x="1117" y="258"/>
                  </a:lnTo>
                  <a:lnTo>
                    <a:pt x="1130" y="254"/>
                  </a:lnTo>
                  <a:lnTo>
                    <a:pt x="1134" y="254"/>
                  </a:lnTo>
                  <a:lnTo>
                    <a:pt x="1151" y="245"/>
                  </a:lnTo>
                  <a:lnTo>
                    <a:pt x="1160" y="241"/>
                  </a:lnTo>
                  <a:lnTo>
                    <a:pt x="1168" y="241"/>
                  </a:lnTo>
                  <a:lnTo>
                    <a:pt x="1172" y="237"/>
                  </a:lnTo>
                  <a:lnTo>
                    <a:pt x="1177" y="232"/>
                  </a:lnTo>
                  <a:lnTo>
                    <a:pt x="1181" y="232"/>
                  </a:lnTo>
                  <a:lnTo>
                    <a:pt x="1181" y="228"/>
                  </a:lnTo>
                  <a:lnTo>
                    <a:pt x="1185" y="228"/>
                  </a:lnTo>
                  <a:lnTo>
                    <a:pt x="1189" y="216"/>
                  </a:lnTo>
                  <a:lnTo>
                    <a:pt x="1194" y="211"/>
                  </a:lnTo>
                  <a:lnTo>
                    <a:pt x="1194" y="207"/>
                  </a:lnTo>
                  <a:lnTo>
                    <a:pt x="1194" y="203"/>
                  </a:lnTo>
                  <a:lnTo>
                    <a:pt x="1198" y="190"/>
                  </a:lnTo>
                  <a:lnTo>
                    <a:pt x="1198" y="186"/>
                  </a:lnTo>
                  <a:lnTo>
                    <a:pt x="1202" y="177"/>
                  </a:lnTo>
                  <a:lnTo>
                    <a:pt x="1206" y="173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5"/>
                  </a:lnTo>
                  <a:lnTo>
                    <a:pt x="1227" y="165"/>
                  </a:lnTo>
                  <a:lnTo>
                    <a:pt x="1232" y="160"/>
                  </a:lnTo>
                  <a:lnTo>
                    <a:pt x="1236" y="160"/>
                  </a:lnTo>
                  <a:lnTo>
                    <a:pt x="1240" y="160"/>
                  </a:lnTo>
                  <a:lnTo>
                    <a:pt x="1244" y="160"/>
                  </a:lnTo>
                  <a:lnTo>
                    <a:pt x="1253" y="160"/>
                  </a:lnTo>
                  <a:lnTo>
                    <a:pt x="1257" y="165"/>
                  </a:lnTo>
                  <a:lnTo>
                    <a:pt x="1295" y="169"/>
                  </a:lnTo>
                  <a:lnTo>
                    <a:pt x="1304" y="169"/>
                  </a:lnTo>
                  <a:lnTo>
                    <a:pt x="1308" y="169"/>
                  </a:lnTo>
                  <a:lnTo>
                    <a:pt x="1316" y="169"/>
                  </a:lnTo>
                  <a:lnTo>
                    <a:pt x="1325" y="169"/>
                  </a:lnTo>
                  <a:lnTo>
                    <a:pt x="1333" y="169"/>
                  </a:lnTo>
                  <a:lnTo>
                    <a:pt x="1342" y="169"/>
                  </a:lnTo>
                  <a:lnTo>
                    <a:pt x="1359" y="165"/>
                  </a:lnTo>
                  <a:lnTo>
                    <a:pt x="1384" y="160"/>
                  </a:lnTo>
                  <a:lnTo>
                    <a:pt x="1397" y="160"/>
                  </a:lnTo>
                  <a:lnTo>
                    <a:pt x="1410" y="156"/>
                  </a:lnTo>
                  <a:lnTo>
                    <a:pt x="1431" y="152"/>
                  </a:lnTo>
                  <a:lnTo>
                    <a:pt x="1435" y="152"/>
                  </a:lnTo>
                  <a:lnTo>
                    <a:pt x="1443" y="148"/>
                  </a:lnTo>
                  <a:lnTo>
                    <a:pt x="1452" y="148"/>
                  </a:lnTo>
                  <a:lnTo>
                    <a:pt x="1460" y="144"/>
                  </a:lnTo>
                  <a:lnTo>
                    <a:pt x="1473" y="139"/>
                  </a:lnTo>
                  <a:lnTo>
                    <a:pt x="1477" y="135"/>
                  </a:lnTo>
                  <a:lnTo>
                    <a:pt x="1481" y="135"/>
                  </a:lnTo>
                  <a:lnTo>
                    <a:pt x="1486" y="135"/>
                  </a:lnTo>
                  <a:lnTo>
                    <a:pt x="1494" y="131"/>
                  </a:lnTo>
                  <a:lnTo>
                    <a:pt x="1503" y="131"/>
                  </a:lnTo>
                  <a:lnTo>
                    <a:pt x="1507" y="131"/>
                  </a:lnTo>
                  <a:lnTo>
                    <a:pt x="1515" y="131"/>
                  </a:lnTo>
                  <a:lnTo>
                    <a:pt x="1528" y="135"/>
                  </a:lnTo>
                  <a:lnTo>
                    <a:pt x="1532" y="135"/>
                  </a:lnTo>
                  <a:lnTo>
                    <a:pt x="1541" y="135"/>
                  </a:lnTo>
                  <a:lnTo>
                    <a:pt x="1545" y="139"/>
                  </a:lnTo>
                  <a:lnTo>
                    <a:pt x="1549" y="144"/>
                  </a:lnTo>
                  <a:lnTo>
                    <a:pt x="1549" y="148"/>
                  </a:lnTo>
                  <a:lnTo>
                    <a:pt x="1553" y="148"/>
                  </a:lnTo>
                  <a:lnTo>
                    <a:pt x="1553" y="156"/>
                  </a:lnTo>
                  <a:lnTo>
                    <a:pt x="1558" y="160"/>
                  </a:lnTo>
                  <a:lnTo>
                    <a:pt x="1562" y="165"/>
                  </a:lnTo>
                  <a:lnTo>
                    <a:pt x="1562" y="177"/>
                  </a:lnTo>
                  <a:lnTo>
                    <a:pt x="1566" y="182"/>
                  </a:lnTo>
                  <a:lnTo>
                    <a:pt x="1566" y="190"/>
                  </a:lnTo>
                  <a:lnTo>
                    <a:pt x="1570" y="203"/>
                  </a:lnTo>
                  <a:lnTo>
                    <a:pt x="1570" y="216"/>
                  </a:lnTo>
                  <a:lnTo>
                    <a:pt x="1575" y="220"/>
                  </a:lnTo>
                  <a:lnTo>
                    <a:pt x="1575" y="224"/>
                  </a:lnTo>
                  <a:lnTo>
                    <a:pt x="1575" y="232"/>
                  </a:lnTo>
                  <a:lnTo>
                    <a:pt x="1575" y="241"/>
                  </a:lnTo>
                  <a:lnTo>
                    <a:pt x="1575" y="245"/>
                  </a:lnTo>
                  <a:lnTo>
                    <a:pt x="1575" y="249"/>
                  </a:lnTo>
                  <a:lnTo>
                    <a:pt x="1570" y="258"/>
                  </a:lnTo>
                  <a:lnTo>
                    <a:pt x="1570" y="262"/>
                  </a:lnTo>
                  <a:lnTo>
                    <a:pt x="1566" y="266"/>
                  </a:lnTo>
                  <a:lnTo>
                    <a:pt x="1562" y="266"/>
                  </a:lnTo>
                  <a:lnTo>
                    <a:pt x="1558" y="271"/>
                  </a:lnTo>
                  <a:lnTo>
                    <a:pt x="1549" y="271"/>
                  </a:lnTo>
                  <a:lnTo>
                    <a:pt x="1541" y="275"/>
                  </a:lnTo>
                  <a:lnTo>
                    <a:pt x="1537" y="275"/>
                  </a:lnTo>
                  <a:lnTo>
                    <a:pt x="1532" y="275"/>
                  </a:lnTo>
                  <a:lnTo>
                    <a:pt x="1528" y="275"/>
                  </a:lnTo>
                  <a:lnTo>
                    <a:pt x="1524" y="275"/>
                  </a:lnTo>
                  <a:lnTo>
                    <a:pt x="1520" y="275"/>
                  </a:lnTo>
                  <a:lnTo>
                    <a:pt x="1515" y="275"/>
                  </a:lnTo>
                  <a:lnTo>
                    <a:pt x="1511" y="279"/>
                  </a:lnTo>
                  <a:lnTo>
                    <a:pt x="1503" y="283"/>
                  </a:lnTo>
                  <a:lnTo>
                    <a:pt x="1498" y="283"/>
                  </a:lnTo>
                  <a:lnTo>
                    <a:pt x="1494" y="287"/>
                  </a:lnTo>
                  <a:lnTo>
                    <a:pt x="1490" y="292"/>
                  </a:lnTo>
                  <a:lnTo>
                    <a:pt x="1486" y="296"/>
                  </a:lnTo>
                  <a:lnTo>
                    <a:pt x="1486" y="300"/>
                  </a:lnTo>
                  <a:lnTo>
                    <a:pt x="1481" y="304"/>
                  </a:lnTo>
                  <a:lnTo>
                    <a:pt x="1477" y="304"/>
                  </a:lnTo>
                  <a:lnTo>
                    <a:pt x="1473" y="309"/>
                  </a:lnTo>
                  <a:lnTo>
                    <a:pt x="1469" y="313"/>
                  </a:lnTo>
                  <a:lnTo>
                    <a:pt x="1465" y="313"/>
                  </a:lnTo>
                  <a:lnTo>
                    <a:pt x="1448" y="321"/>
                  </a:lnTo>
                  <a:lnTo>
                    <a:pt x="1443" y="321"/>
                  </a:lnTo>
                  <a:lnTo>
                    <a:pt x="1443" y="326"/>
                  </a:lnTo>
                  <a:lnTo>
                    <a:pt x="1443" y="330"/>
                  </a:lnTo>
                  <a:lnTo>
                    <a:pt x="1448" y="330"/>
                  </a:lnTo>
                  <a:lnTo>
                    <a:pt x="1448" y="334"/>
                  </a:lnTo>
                  <a:lnTo>
                    <a:pt x="1448" y="338"/>
                  </a:lnTo>
                  <a:lnTo>
                    <a:pt x="1443" y="343"/>
                  </a:lnTo>
                  <a:lnTo>
                    <a:pt x="1439" y="351"/>
                  </a:lnTo>
                  <a:lnTo>
                    <a:pt x="1439" y="355"/>
                  </a:lnTo>
                  <a:lnTo>
                    <a:pt x="1431" y="368"/>
                  </a:lnTo>
                  <a:lnTo>
                    <a:pt x="1431" y="376"/>
                  </a:lnTo>
                  <a:lnTo>
                    <a:pt x="1426" y="385"/>
                  </a:lnTo>
                  <a:lnTo>
                    <a:pt x="1426" y="389"/>
                  </a:lnTo>
                  <a:lnTo>
                    <a:pt x="1418" y="419"/>
                  </a:lnTo>
                  <a:lnTo>
                    <a:pt x="1418" y="423"/>
                  </a:lnTo>
                  <a:lnTo>
                    <a:pt x="1418" y="427"/>
                  </a:lnTo>
                  <a:lnTo>
                    <a:pt x="1418" y="436"/>
                  </a:lnTo>
                  <a:lnTo>
                    <a:pt x="1418" y="440"/>
                  </a:lnTo>
                  <a:lnTo>
                    <a:pt x="1414" y="448"/>
                  </a:lnTo>
                  <a:lnTo>
                    <a:pt x="1418" y="453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22" y="470"/>
                  </a:lnTo>
                  <a:lnTo>
                    <a:pt x="1426" y="474"/>
                  </a:lnTo>
                  <a:lnTo>
                    <a:pt x="1431" y="478"/>
                  </a:lnTo>
                  <a:lnTo>
                    <a:pt x="1439" y="482"/>
                  </a:lnTo>
                  <a:lnTo>
                    <a:pt x="1443" y="482"/>
                  </a:lnTo>
                  <a:lnTo>
                    <a:pt x="1448" y="482"/>
                  </a:lnTo>
                  <a:lnTo>
                    <a:pt x="1452" y="482"/>
                  </a:lnTo>
                  <a:lnTo>
                    <a:pt x="1456" y="482"/>
                  </a:lnTo>
                  <a:lnTo>
                    <a:pt x="1469" y="486"/>
                  </a:lnTo>
                  <a:lnTo>
                    <a:pt x="1481" y="486"/>
                  </a:lnTo>
                  <a:lnTo>
                    <a:pt x="1486" y="482"/>
                  </a:lnTo>
                  <a:lnTo>
                    <a:pt x="1498" y="482"/>
                  </a:lnTo>
                  <a:lnTo>
                    <a:pt x="1507" y="482"/>
                  </a:lnTo>
                  <a:lnTo>
                    <a:pt x="1511" y="482"/>
                  </a:lnTo>
                  <a:lnTo>
                    <a:pt x="1515" y="482"/>
                  </a:lnTo>
                  <a:lnTo>
                    <a:pt x="1524" y="482"/>
                  </a:lnTo>
                  <a:lnTo>
                    <a:pt x="1528" y="482"/>
                  </a:lnTo>
                  <a:lnTo>
                    <a:pt x="1549" y="474"/>
                  </a:lnTo>
                  <a:lnTo>
                    <a:pt x="1553" y="474"/>
                  </a:lnTo>
                  <a:lnTo>
                    <a:pt x="1562" y="474"/>
                  </a:lnTo>
                  <a:lnTo>
                    <a:pt x="1583" y="465"/>
                  </a:lnTo>
                  <a:lnTo>
                    <a:pt x="1592" y="461"/>
                  </a:lnTo>
                  <a:lnTo>
                    <a:pt x="1600" y="461"/>
                  </a:lnTo>
                  <a:lnTo>
                    <a:pt x="1604" y="461"/>
                  </a:lnTo>
                  <a:lnTo>
                    <a:pt x="1608" y="457"/>
                  </a:lnTo>
                  <a:lnTo>
                    <a:pt x="1617" y="457"/>
                  </a:lnTo>
                  <a:lnTo>
                    <a:pt x="1625" y="461"/>
                  </a:lnTo>
                  <a:lnTo>
                    <a:pt x="1634" y="461"/>
                  </a:lnTo>
                  <a:lnTo>
                    <a:pt x="1638" y="461"/>
                  </a:lnTo>
                  <a:lnTo>
                    <a:pt x="1642" y="465"/>
                  </a:lnTo>
                  <a:lnTo>
                    <a:pt x="1647" y="465"/>
                  </a:lnTo>
                  <a:lnTo>
                    <a:pt x="1651" y="465"/>
                  </a:lnTo>
                  <a:lnTo>
                    <a:pt x="1655" y="465"/>
                  </a:lnTo>
                  <a:lnTo>
                    <a:pt x="1664" y="461"/>
                  </a:lnTo>
                  <a:lnTo>
                    <a:pt x="1668" y="461"/>
                  </a:lnTo>
                  <a:lnTo>
                    <a:pt x="1672" y="461"/>
                  </a:lnTo>
                  <a:lnTo>
                    <a:pt x="1676" y="461"/>
                  </a:lnTo>
                  <a:lnTo>
                    <a:pt x="1680" y="461"/>
                  </a:lnTo>
                  <a:lnTo>
                    <a:pt x="1680" y="465"/>
                  </a:lnTo>
                  <a:lnTo>
                    <a:pt x="1685" y="465"/>
                  </a:lnTo>
                  <a:lnTo>
                    <a:pt x="1685" y="474"/>
                  </a:lnTo>
                  <a:lnTo>
                    <a:pt x="1689" y="478"/>
                  </a:lnTo>
                  <a:lnTo>
                    <a:pt x="1693" y="482"/>
                  </a:lnTo>
                  <a:lnTo>
                    <a:pt x="1693" y="486"/>
                  </a:lnTo>
                  <a:lnTo>
                    <a:pt x="1697" y="486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14" y="495"/>
                  </a:lnTo>
                  <a:lnTo>
                    <a:pt x="1719" y="499"/>
                  </a:lnTo>
                  <a:lnTo>
                    <a:pt x="1727" y="499"/>
                  </a:lnTo>
                  <a:lnTo>
                    <a:pt x="1735" y="503"/>
                  </a:lnTo>
                  <a:lnTo>
                    <a:pt x="1744" y="503"/>
                  </a:lnTo>
                  <a:lnTo>
                    <a:pt x="1752" y="503"/>
                  </a:lnTo>
                  <a:lnTo>
                    <a:pt x="1765" y="508"/>
                  </a:lnTo>
                  <a:lnTo>
                    <a:pt x="1833" y="512"/>
                  </a:lnTo>
                  <a:lnTo>
                    <a:pt x="1862" y="512"/>
                  </a:lnTo>
                  <a:lnTo>
                    <a:pt x="1879" y="512"/>
                  </a:lnTo>
                  <a:lnTo>
                    <a:pt x="1888" y="512"/>
                  </a:lnTo>
                  <a:lnTo>
                    <a:pt x="1896" y="512"/>
                  </a:lnTo>
                  <a:lnTo>
                    <a:pt x="1905" y="512"/>
                  </a:lnTo>
                  <a:lnTo>
                    <a:pt x="1909" y="512"/>
                  </a:lnTo>
                  <a:lnTo>
                    <a:pt x="1913" y="512"/>
                  </a:lnTo>
                  <a:lnTo>
                    <a:pt x="1918" y="512"/>
                  </a:lnTo>
                  <a:lnTo>
                    <a:pt x="1926" y="512"/>
                  </a:lnTo>
                  <a:lnTo>
                    <a:pt x="1934" y="508"/>
                  </a:lnTo>
                  <a:lnTo>
                    <a:pt x="1943" y="503"/>
                  </a:lnTo>
                  <a:lnTo>
                    <a:pt x="1960" y="499"/>
                  </a:lnTo>
                  <a:lnTo>
                    <a:pt x="1968" y="499"/>
                  </a:lnTo>
                  <a:lnTo>
                    <a:pt x="1977" y="495"/>
                  </a:lnTo>
                  <a:lnTo>
                    <a:pt x="1989" y="486"/>
                  </a:lnTo>
                  <a:lnTo>
                    <a:pt x="1994" y="486"/>
                  </a:lnTo>
                  <a:lnTo>
                    <a:pt x="1998" y="486"/>
                  </a:lnTo>
                  <a:lnTo>
                    <a:pt x="2002" y="486"/>
                  </a:lnTo>
                  <a:lnTo>
                    <a:pt x="2006" y="486"/>
                  </a:lnTo>
                  <a:lnTo>
                    <a:pt x="2011" y="486"/>
                  </a:lnTo>
                  <a:lnTo>
                    <a:pt x="2015" y="486"/>
                  </a:lnTo>
                  <a:lnTo>
                    <a:pt x="2019" y="491"/>
                  </a:lnTo>
                  <a:lnTo>
                    <a:pt x="2023" y="495"/>
                  </a:lnTo>
                  <a:lnTo>
                    <a:pt x="2028" y="499"/>
                  </a:lnTo>
                  <a:lnTo>
                    <a:pt x="2028" y="503"/>
                  </a:lnTo>
                  <a:lnTo>
                    <a:pt x="2032" y="508"/>
                  </a:lnTo>
                  <a:lnTo>
                    <a:pt x="2036" y="520"/>
                  </a:lnTo>
                  <a:lnTo>
                    <a:pt x="2040" y="525"/>
                  </a:lnTo>
                  <a:lnTo>
                    <a:pt x="2045" y="525"/>
                  </a:lnTo>
                  <a:lnTo>
                    <a:pt x="2049" y="529"/>
                  </a:lnTo>
                  <a:lnTo>
                    <a:pt x="2057" y="529"/>
                  </a:lnTo>
                  <a:lnTo>
                    <a:pt x="2061" y="529"/>
                  </a:lnTo>
                  <a:lnTo>
                    <a:pt x="2070" y="529"/>
                  </a:lnTo>
                  <a:lnTo>
                    <a:pt x="2074" y="525"/>
                  </a:lnTo>
                  <a:lnTo>
                    <a:pt x="2083" y="525"/>
                  </a:lnTo>
                  <a:lnTo>
                    <a:pt x="2095" y="520"/>
                  </a:lnTo>
                  <a:lnTo>
                    <a:pt x="2108" y="520"/>
                  </a:lnTo>
                  <a:lnTo>
                    <a:pt x="2116" y="520"/>
                  </a:lnTo>
                  <a:lnTo>
                    <a:pt x="2121" y="516"/>
                  </a:lnTo>
                  <a:lnTo>
                    <a:pt x="2129" y="516"/>
                  </a:lnTo>
                  <a:lnTo>
                    <a:pt x="2138" y="516"/>
                  </a:lnTo>
                  <a:lnTo>
                    <a:pt x="2146" y="516"/>
                  </a:lnTo>
                  <a:lnTo>
                    <a:pt x="2150" y="516"/>
                  </a:lnTo>
                  <a:lnTo>
                    <a:pt x="2159" y="516"/>
                  </a:lnTo>
                  <a:lnTo>
                    <a:pt x="2163" y="520"/>
                  </a:lnTo>
                  <a:lnTo>
                    <a:pt x="2172" y="520"/>
                  </a:lnTo>
                  <a:lnTo>
                    <a:pt x="2180" y="520"/>
                  </a:lnTo>
                  <a:lnTo>
                    <a:pt x="2184" y="525"/>
                  </a:lnTo>
                  <a:lnTo>
                    <a:pt x="2184" y="529"/>
                  </a:lnTo>
                  <a:lnTo>
                    <a:pt x="2184" y="533"/>
                  </a:lnTo>
                  <a:lnTo>
                    <a:pt x="2180" y="542"/>
                  </a:lnTo>
                  <a:lnTo>
                    <a:pt x="2176" y="546"/>
                  </a:lnTo>
                  <a:lnTo>
                    <a:pt x="2172" y="550"/>
                  </a:lnTo>
                  <a:lnTo>
                    <a:pt x="2167" y="554"/>
                  </a:lnTo>
                  <a:lnTo>
                    <a:pt x="2163" y="558"/>
                  </a:lnTo>
                  <a:lnTo>
                    <a:pt x="2159" y="563"/>
                  </a:lnTo>
                  <a:lnTo>
                    <a:pt x="2155" y="563"/>
                  </a:lnTo>
                  <a:lnTo>
                    <a:pt x="2138" y="575"/>
                  </a:lnTo>
                  <a:lnTo>
                    <a:pt x="2129" y="580"/>
                  </a:lnTo>
                  <a:lnTo>
                    <a:pt x="2125" y="584"/>
                  </a:lnTo>
                  <a:lnTo>
                    <a:pt x="2121" y="588"/>
                  </a:lnTo>
                  <a:lnTo>
                    <a:pt x="2116" y="592"/>
                  </a:lnTo>
                  <a:lnTo>
                    <a:pt x="2116" y="597"/>
                  </a:lnTo>
                  <a:lnTo>
                    <a:pt x="2112" y="597"/>
                  </a:lnTo>
                  <a:lnTo>
                    <a:pt x="2112" y="601"/>
                  </a:lnTo>
                  <a:lnTo>
                    <a:pt x="2116" y="601"/>
                  </a:lnTo>
                  <a:lnTo>
                    <a:pt x="2116" y="605"/>
                  </a:lnTo>
                  <a:lnTo>
                    <a:pt x="2121" y="605"/>
                  </a:lnTo>
                  <a:lnTo>
                    <a:pt x="2125" y="605"/>
                  </a:lnTo>
                  <a:lnTo>
                    <a:pt x="2125" y="609"/>
                  </a:lnTo>
                  <a:lnTo>
                    <a:pt x="2138" y="609"/>
                  </a:lnTo>
                  <a:lnTo>
                    <a:pt x="2142" y="609"/>
                  </a:lnTo>
                  <a:lnTo>
                    <a:pt x="2146" y="613"/>
                  </a:lnTo>
                  <a:lnTo>
                    <a:pt x="2155" y="613"/>
                  </a:lnTo>
                  <a:lnTo>
                    <a:pt x="2159" y="618"/>
                  </a:lnTo>
                  <a:lnTo>
                    <a:pt x="2163" y="618"/>
                  </a:lnTo>
                  <a:lnTo>
                    <a:pt x="2167" y="622"/>
                  </a:lnTo>
                  <a:lnTo>
                    <a:pt x="2176" y="626"/>
                  </a:lnTo>
                  <a:lnTo>
                    <a:pt x="2180" y="635"/>
                  </a:lnTo>
                  <a:lnTo>
                    <a:pt x="2197" y="652"/>
                  </a:lnTo>
                  <a:lnTo>
                    <a:pt x="2210" y="664"/>
                  </a:lnTo>
                  <a:lnTo>
                    <a:pt x="2227" y="681"/>
                  </a:lnTo>
                  <a:lnTo>
                    <a:pt x="2231" y="681"/>
                  </a:lnTo>
                  <a:lnTo>
                    <a:pt x="2231" y="702"/>
                  </a:lnTo>
                  <a:lnTo>
                    <a:pt x="2235" y="728"/>
                  </a:lnTo>
                  <a:lnTo>
                    <a:pt x="2235" y="740"/>
                  </a:lnTo>
                  <a:lnTo>
                    <a:pt x="2239" y="745"/>
                  </a:lnTo>
                  <a:lnTo>
                    <a:pt x="2239" y="753"/>
                  </a:lnTo>
                  <a:lnTo>
                    <a:pt x="2243" y="762"/>
                  </a:lnTo>
                  <a:lnTo>
                    <a:pt x="2248" y="770"/>
                  </a:lnTo>
                  <a:lnTo>
                    <a:pt x="2256" y="783"/>
                  </a:lnTo>
                  <a:lnTo>
                    <a:pt x="2260" y="787"/>
                  </a:lnTo>
                  <a:lnTo>
                    <a:pt x="2260" y="791"/>
                  </a:lnTo>
                  <a:lnTo>
                    <a:pt x="2265" y="800"/>
                  </a:lnTo>
                  <a:lnTo>
                    <a:pt x="2269" y="808"/>
                  </a:lnTo>
                  <a:lnTo>
                    <a:pt x="2273" y="821"/>
                  </a:lnTo>
                  <a:lnTo>
                    <a:pt x="2282" y="838"/>
                  </a:lnTo>
                  <a:lnTo>
                    <a:pt x="2290" y="855"/>
                  </a:lnTo>
                  <a:lnTo>
                    <a:pt x="2294" y="863"/>
                  </a:lnTo>
                  <a:lnTo>
                    <a:pt x="2303" y="889"/>
                  </a:lnTo>
                  <a:lnTo>
                    <a:pt x="2307" y="901"/>
                  </a:lnTo>
                  <a:lnTo>
                    <a:pt x="2307" y="906"/>
                  </a:lnTo>
                  <a:lnTo>
                    <a:pt x="2311" y="918"/>
                  </a:lnTo>
                  <a:lnTo>
                    <a:pt x="2311" y="927"/>
                  </a:lnTo>
                  <a:lnTo>
                    <a:pt x="2315" y="935"/>
                  </a:lnTo>
                  <a:lnTo>
                    <a:pt x="2315" y="944"/>
                  </a:lnTo>
                  <a:lnTo>
                    <a:pt x="2315" y="952"/>
                  </a:lnTo>
                  <a:lnTo>
                    <a:pt x="2315" y="956"/>
                  </a:lnTo>
                  <a:lnTo>
                    <a:pt x="2315" y="965"/>
                  </a:lnTo>
                  <a:lnTo>
                    <a:pt x="2315" y="969"/>
                  </a:lnTo>
                  <a:lnTo>
                    <a:pt x="2315" y="973"/>
                  </a:lnTo>
                  <a:lnTo>
                    <a:pt x="2311" y="978"/>
                  </a:lnTo>
                  <a:lnTo>
                    <a:pt x="2307" y="982"/>
                  </a:lnTo>
                  <a:lnTo>
                    <a:pt x="2303" y="982"/>
                  </a:lnTo>
                  <a:lnTo>
                    <a:pt x="2299" y="986"/>
                  </a:lnTo>
                  <a:lnTo>
                    <a:pt x="2294" y="986"/>
                  </a:lnTo>
                  <a:lnTo>
                    <a:pt x="2290" y="990"/>
                  </a:lnTo>
                  <a:lnTo>
                    <a:pt x="2282" y="990"/>
                  </a:lnTo>
                  <a:lnTo>
                    <a:pt x="2269" y="995"/>
                  </a:lnTo>
                  <a:lnTo>
                    <a:pt x="2265" y="995"/>
                  </a:lnTo>
                  <a:lnTo>
                    <a:pt x="2260" y="999"/>
                  </a:lnTo>
                  <a:lnTo>
                    <a:pt x="2256" y="999"/>
                  </a:lnTo>
                  <a:lnTo>
                    <a:pt x="2243" y="999"/>
                  </a:lnTo>
                  <a:lnTo>
                    <a:pt x="2239" y="999"/>
                  </a:lnTo>
                  <a:lnTo>
                    <a:pt x="2231" y="999"/>
                  </a:lnTo>
                  <a:lnTo>
                    <a:pt x="2222" y="999"/>
                  </a:lnTo>
                  <a:lnTo>
                    <a:pt x="2218" y="999"/>
                  </a:lnTo>
                  <a:lnTo>
                    <a:pt x="2210" y="999"/>
                  </a:lnTo>
                  <a:lnTo>
                    <a:pt x="2193" y="995"/>
                  </a:lnTo>
                  <a:lnTo>
                    <a:pt x="2184" y="995"/>
                  </a:lnTo>
                  <a:lnTo>
                    <a:pt x="2180" y="995"/>
                  </a:lnTo>
                  <a:lnTo>
                    <a:pt x="2172" y="990"/>
                  </a:lnTo>
                  <a:lnTo>
                    <a:pt x="2159" y="990"/>
                  </a:lnTo>
                  <a:lnTo>
                    <a:pt x="2146" y="990"/>
                  </a:lnTo>
                  <a:lnTo>
                    <a:pt x="2138" y="990"/>
                  </a:lnTo>
                  <a:lnTo>
                    <a:pt x="2133" y="990"/>
                  </a:lnTo>
                  <a:lnTo>
                    <a:pt x="2125" y="990"/>
                  </a:lnTo>
                  <a:lnTo>
                    <a:pt x="2121" y="995"/>
                  </a:lnTo>
                  <a:lnTo>
                    <a:pt x="2112" y="995"/>
                  </a:lnTo>
                  <a:lnTo>
                    <a:pt x="2104" y="999"/>
                  </a:lnTo>
                  <a:lnTo>
                    <a:pt x="2100" y="999"/>
                  </a:lnTo>
                  <a:lnTo>
                    <a:pt x="2087" y="1007"/>
                  </a:lnTo>
                  <a:lnTo>
                    <a:pt x="2083" y="1011"/>
                  </a:lnTo>
                  <a:lnTo>
                    <a:pt x="2078" y="1016"/>
                  </a:lnTo>
                  <a:lnTo>
                    <a:pt x="2074" y="1020"/>
                  </a:lnTo>
                  <a:lnTo>
                    <a:pt x="2074" y="1024"/>
                  </a:lnTo>
                  <a:lnTo>
                    <a:pt x="2070" y="1028"/>
                  </a:lnTo>
                  <a:lnTo>
                    <a:pt x="2070" y="1037"/>
                  </a:lnTo>
                  <a:lnTo>
                    <a:pt x="2066" y="1058"/>
                  </a:lnTo>
                  <a:lnTo>
                    <a:pt x="2061" y="1066"/>
                  </a:lnTo>
                  <a:lnTo>
                    <a:pt x="2061" y="1075"/>
                  </a:lnTo>
                  <a:lnTo>
                    <a:pt x="2061" y="1083"/>
                  </a:lnTo>
                  <a:lnTo>
                    <a:pt x="2057" y="1092"/>
                  </a:lnTo>
                  <a:lnTo>
                    <a:pt x="2057" y="1100"/>
                  </a:lnTo>
                  <a:lnTo>
                    <a:pt x="2057" y="1105"/>
                  </a:lnTo>
                  <a:lnTo>
                    <a:pt x="2057" y="1109"/>
                  </a:lnTo>
                  <a:lnTo>
                    <a:pt x="2057" y="1113"/>
                  </a:lnTo>
                  <a:lnTo>
                    <a:pt x="2061" y="1117"/>
                  </a:lnTo>
                  <a:lnTo>
                    <a:pt x="2061" y="1122"/>
                  </a:lnTo>
                  <a:lnTo>
                    <a:pt x="2066" y="1126"/>
                  </a:lnTo>
                  <a:lnTo>
                    <a:pt x="2066" y="1130"/>
                  </a:lnTo>
                  <a:lnTo>
                    <a:pt x="2070" y="1134"/>
                  </a:lnTo>
                  <a:lnTo>
                    <a:pt x="2074" y="1138"/>
                  </a:lnTo>
                  <a:lnTo>
                    <a:pt x="2091" y="1147"/>
                  </a:lnTo>
                  <a:lnTo>
                    <a:pt x="2116" y="1164"/>
                  </a:lnTo>
                  <a:lnTo>
                    <a:pt x="2125" y="1168"/>
                  </a:lnTo>
                  <a:lnTo>
                    <a:pt x="2142" y="1181"/>
                  </a:lnTo>
                  <a:lnTo>
                    <a:pt x="2146" y="1185"/>
                  </a:lnTo>
                  <a:lnTo>
                    <a:pt x="2163" y="1194"/>
                  </a:lnTo>
                  <a:lnTo>
                    <a:pt x="2176" y="1206"/>
                  </a:lnTo>
                  <a:lnTo>
                    <a:pt x="2188" y="1215"/>
                  </a:lnTo>
                  <a:lnTo>
                    <a:pt x="2193" y="1219"/>
                  </a:lnTo>
                  <a:lnTo>
                    <a:pt x="2201" y="1227"/>
                  </a:lnTo>
                  <a:lnTo>
                    <a:pt x="2205" y="1232"/>
                  </a:lnTo>
                  <a:lnTo>
                    <a:pt x="2210" y="1236"/>
                  </a:lnTo>
                  <a:lnTo>
                    <a:pt x="2214" y="1240"/>
                  </a:lnTo>
                  <a:lnTo>
                    <a:pt x="2214" y="1244"/>
                  </a:lnTo>
                  <a:lnTo>
                    <a:pt x="2218" y="1249"/>
                  </a:lnTo>
                  <a:lnTo>
                    <a:pt x="2218" y="1253"/>
                  </a:lnTo>
                  <a:lnTo>
                    <a:pt x="2218" y="1257"/>
                  </a:lnTo>
                  <a:lnTo>
                    <a:pt x="2214" y="1257"/>
                  </a:lnTo>
                  <a:lnTo>
                    <a:pt x="2214" y="1261"/>
                  </a:lnTo>
                  <a:lnTo>
                    <a:pt x="2210" y="1265"/>
                  </a:lnTo>
                  <a:lnTo>
                    <a:pt x="2205" y="1270"/>
                  </a:lnTo>
                  <a:lnTo>
                    <a:pt x="2201" y="1270"/>
                  </a:lnTo>
                  <a:lnTo>
                    <a:pt x="2197" y="1274"/>
                  </a:lnTo>
                  <a:lnTo>
                    <a:pt x="2193" y="1278"/>
                  </a:lnTo>
                  <a:lnTo>
                    <a:pt x="2188" y="1282"/>
                  </a:lnTo>
                  <a:lnTo>
                    <a:pt x="2167" y="1291"/>
                  </a:lnTo>
                  <a:lnTo>
                    <a:pt x="2159" y="1299"/>
                  </a:lnTo>
                  <a:lnTo>
                    <a:pt x="2150" y="1304"/>
                  </a:lnTo>
                  <a:lnTo>
                    <a:pt x="2146" y="1308"/>
                  </a:lnTo>
                  <a:lnTo>
                    <a:pt x="2142" y="1308"/>
                  </a:lnTo>
                  <a:lnTo>
                    <a:pt x="2138" y="1312"/>
                  </a:lnTo>
                  <a:lnTo>
                    <a:pt x="2133" y="1321"/>
                  </a:lnTo>
                  <a:lnTo>
                    <a:pt x="2129" y="1325"/>
                  </a:lnTo>
                  <a:lnTo>
                    <a:pt x="2125" y="1329"/>
                  </a:lnTo>
                  <a:lnTo>
                    <a:pt x="2116" y="1337"/>
                  </a:lnTo>
                  <a:lnTo>
                    <a:pt x="2112" y="1346"/>
                  </a:lnTo>
                  <a:lnTo>
                    <a:pt x="2104" y="1359"/>
                  </a:lnTo>
                  <a:lnTo>
                    <a:pt x="2100" y="1367"/>
                  </a:lnTo>
                  <a:lnTo>
                    <a:pt x="2095" y="1371"/>
                  </a:lnTo>
                  <a:lnTo>
                    <a:pt x="2091" y="1380"/>
                  </a:lnTo>
                  <a:lnTo>
                    <a:pt x="2083" y="1384"/>
                  </a:lnTo>
                  <a:lnTo>
                    <a:pt x="2078" y="1388"/>
                  </a:lnTo>
                  <a:lnTo>
                    <a:pt x="2074" y="1392"/>
                  </a:lnTo>
                  <a:lnTo>
                    <a:pt x="2066" y="1397"/>
                  </a:lnTo>
                  <a:lnTo>
                    <a:pt x="2061" y="1401"/>
                  </a:lnTo>
                  <a:lnTo>
                    <a:pt x="2049" y="1409"/>
                  </a:lnTo>
                  <a:lnTo>
                    <a:pt x="2040" y="1414"/>
                  </a:lnTo>
                  <a:lnTo>
                    <a:pt x="2036" y="1418"/>
                  </a:lnTo>
                  <a:lnTo>
                    <a:pt x="2032" y="1422"/>
                  </a:lnTo>
                  <a:lnTo>
                    <a:pt x="2028" y="1431"/>
                  </a:lnTo>
                  <a:lnTo>
                    <a:pt x="2023" y="1435"/>
                  </a:lnTo>
                  <a:lnTo>
                    <a:pt x="2019" y="1439"/>
                  </a:lnTo>
                  <a:lnTo>
                    <a:pt x="2015" y="1448"/>
                  </a:lnTo>
                  <a:lnTo>
                    <a:pt x="2011" y="1452"/>
                  </a:lnTo>
                  <a:lnTo>
                    <a:pt x="2006" y="1464"/>
                  </a:lnTo>
                  <a:lnTo>
                    <a:pt x="1998" y="1477"/>
                  </a:lnTo>
                  <a:lnTo>
                    <a:pt x="1998" y="1481"/>
                  </a:lnTo>
                  <a:lnTo>
                    <a:pt x="1989" y="1498"/>
                  </a:lnTo>
                  <a:lnTo>
                    <a:pt x="1985" y="1507"/>
                  </a:lnTo>
                  <a:lnTo>
                    <a:pt x="1981" y="1511"/>
                  </a:lnTo>
                  <a:lnTo>
                    <a:pt x="1981" y="1515"/>
                  </a:lnTo>
                  <a:lnTo>
                    <a:pt x="1977" y="1520"/>
                  </a:lnTo>
                  <a:lnTo>
                    <a:pt x="1973" y="1524"/>
                  </a:lnTo>
                  <a:lnTo>
                    <a:pt x="1968" y="1528"/>
                  </a:lnTo>
                  <a:lnTo>
                    <a:pt x="1964" y="1532"/>
                  </a:lnTo>
                  <a:lnTo>
                    <a:pt x="1960" y="1536"/>
                  </a:lnTo>
                  <a:lnTo>
                    <a:pt x="1956" y="1536"/>
                  </a:lnTo>
                  <a:lnTo>
                    <a:pt x="1951" y="1541"/>
                  </a:lnTo>
                  <a:lnTo>
                    <a:pt x="1947" y="1545"/>
                  </a:lnTo>
                  <a:lnTo>
                    <a:pt x="1943" y="1549"/>
                  </a:lnTo>
                  <a:lnTo>
                    <a:pt x="1939" y="1549"/>
                  </a:lnTo>
                  <a:lnTo>
                    <a:pt x="1934" y="1553"/>
                  </a:lnTo>
                  <a:lnTo>
                    <a:pt x="1930" y="1553"/>
                  </a:lnTo>
                  <a:lnTo>
                    <a:pt x="1926" y="1553"/>
                  </a:lnTo>
                  <a:lnTo>
                    <a:pt x="1922" y="1553"/>
                  </a:lnTo>
                  <a:lnTo>
                    <a:pt x="1918" y="1553"/>
                  </a:lnTo>
                  <a:lnTo>
                    <a:pt x="1913" y="1553"/>
                  </a:lnTo>
                  <a:lnTo>
                    <a:pt x="1909" y="1549"/>
                  </a:lnTo>
                  <a:lnTo>
                    <a:pt x="1905" y="1549"/>
                  </a:lnTo>
                  <a:lnTo>
                    <a:pt x="1901" y="1545"/>
                  </a:lnTo>
                  <a:lnTo>
                    <a:pt x="1901" y="1541"/>
                  </a:lnTo>
                  <a:lnTo>
                    <a:pt x="1896" y="1536"/>
                  </a:lnTo>
                  <a:lnTo>
                    <a:pt x="1896" y="1532"/>
                  </a:lnTo>
                  <a:lnTo>
                    <a:pt x="1892" y="1524"/>
                  </a:lnTo>
                  <a:lnTo>
                    <a:pt x="1892" y="1520"/>
                  </a:lnTo>
                  <a:lnTo>
                    <a:pt x="1892" y="1507"/>
                  </a:lnTo>
                  <a:lnTo>
                    <a:pt x="1892" y="1503"/>
                  </a:lnTo>
                  <a:lnTo>
                    <a:pt x="1892" y="1498"/>
                  </a:lnTo>
                  <a:lnTo>
                    <a:pt x="1892" y="1494"/>
                  </a:lnTo>
                  <a:lnTo>
                    <a:pt x="1888" y="1490"/>
                  </a:lnTo>
                  <a:lnTo>
                    <a:pt x="1888" y="1486"/>
                  </a:lnTo>
                  <a:lnTo>
                    <a:pt x="1884" y="1481"/>
                  </a:lnTo>
                  <a:lnTo>
                    <a:pt x="1884" y="1477"/>
                  </a:lnTo>
                  <a:lnTo>
                    <a:pt x="1879" y="1473"/>
                  </a:lnTo>
                  <a:lnTo>
                    <a:pt x="1875" y="1469"/>
                  </a:lnTo>
                  <a:lnTo>
                    <a:pt x="1871" y="1464"/>
                  </a:lnTo>
                  <a:lnTo>
                    <a:pt x="1867" y="1464"/>
                  </a:lnTo>
                  <a:lnTo>
                    <a:pt x="1862" y="1460"/>
                  </a:lnTo>
                  <a:lnTo>
                    <a:pt x="1858" y="1460"/>
                  </a:lnTo>
                  <a:lnTo>
                    <a:pt x="1854" y="1460"/>
                  </a:lnTo>
                  <a:lnTo>
                    <a:pt x="1850" y="1460"/>
                  </a:lnTo>
                  <a:lnTo>
                    <a:pt x="1850" y="1464"/>
                  </a:lnTo>
                  <a:lnTo>
                    <a:pt x="1846" y="1464"/>
                  </a:lnTo>
                  <a:lnTo>
                    <a:pt x="1841" y="1469"/>
                  </a:lnTo>
                  <a:lnTo>
                    <a:pt x="1837" y="1473"/>
                  </a:lnTo>
                  <a:lnTo>
                    <a:pt x="1824" y="1481"/>
                  </a:lnTo>
                  <a:lnTo>
                    <a:pt x="1820" y="1486"/>
                  </a:lnTo>
                  <a:lnTo>
                    <a:pt x="1812" y="1494"/>
                  </a:lnTo>
                  <a:lnTo>
                    <a:pt x="1791" y="1511"/>
                  </a:lnTo>
                  <a:lnTo>
                    <a:pt x="1778" y="1520"/>
                  </a:lnTo>
                  <a:lnTo>
                    <a:pt x="1744" y="1549"/>
                  </a:lnTo>
                  <a:lnTo>
                    <a:pt x="1740" y="1553"/>
                  </a:lnTo>
                  <a:lnTo>
                    <a:pt x="1735" y="1558"/>
                  </a:lnTo>
                  <a:lnTo>
                    <a:pt x="1731" y="1562"/>
                  </a:lnTo>
                  <a:lnTo>
                    <a:pt x="1731" y="1566"/>
                  </a:lnTo>
                  <a:lnTo>
                    <a:pt x="1727" y="1566"/>
                  </a:lnTo>
                  <a:lnTo>
                    <a:pt x="1727" y="1570"/>
                  </a:lnTo>
                  <a:lnTo>
                    <a:pt x="1727" y="1575"/>
                  </a:lnTo>
                  <a:lnTo>
                    <a:pt x="1727" y="1583"/>
                  </a:lnTo>
                  <a:lnTo>
                    <a:pt x="1727" y="1587"/>
                  </a:lnTo>
                  <a:lnTo>
                    <a:pt x="1731" y="1591"/>
                  </a:lnTo>
                  <a:lnTo>
                    <a:pt x="1731" y="1596"/>
                  </a:lnTo>
                  <a:lnTo>
                    <a:pt x="1735" y="1600"/>
                  </a:lnTo>
                  <a:lnTo>
                    <a:pt x="1735" y="1604"/>
                  </a:lnTo>
                  <a:lnTo>
                    <a:pt x="1740" y="1608"/>
                  </a:lnTo>
                  <a:lnTo>
                    <a:pt x="1740" y="1613"/>
                  </a:lnTo>
                  <a:lnTo>
                    <a:pt x="1744" y="1617"/>
                  </a:lnTo>
                  <a:lnTo>
                    <a:pt x="1748" y="1621"/>
                  </a:lnTo>
                  <a:lnTo>
                    <a:pt x="1752" y="1625"/>
                  </a:lnTo>
                  <a:lnTo>
                    <a:pt x="1757" y="1625"/>
                  </a:lnTo>
                  <a:lnTo>
                    <a:pt x="1769" y="1638"/>
                  </a:lnTo>
                  <a:lnTo>
                    <a:pt x="1774" y="1642"/>
                  </a:lnTo>
                  <a:lnTo>
                    <a:pt x="1778" y="1647"/>
                  </a:lnTo>
                  <a:lnTo>
                    <a:pt x="1782" y="1655"/>
                  </a:lnTo>
                  <a:lnTo>
                    <a:pt x="1786" y="1659"/>
                  </a:lnTo>
                  <a:lnTo>
                    <a:pt x="1786" y="1663"/>
                  </a:lnTo>
                  <a:lnTo>
                    <a:pt x="1786" y="1668"/>
                  </a:lnTo>
                  <a:lnTo>
                    <a:pt x="1786" y="1672"/>
                  </a:lnTo>
                  <a:lnTo>
                    <a:pt x="1786" y="1676"/>
                  </a:lnTo>
                  <a:lnTo>
                    <a:pt x="1786" y="1680"/>
                  </a:lnTo>
                  <a:lnTo>
                    <a:pt x="1782" y="1697"/>
                  </a:lnTo>
                  <a:lnTo>
                    <a:pt x="1778" y="1714"/>
                  </a:lnTo>
                  <a:lnTo>
                    <a:pt x="1774" y="1723"/>
                  </a:lnTo>
                  <a:lnTo>
                    <a:pt x="1774" y="1727"/>
                  </a:lnTo>
                  <a:lnTo>
                    <a:pt x="1769" y="1731"/>
                  </a:lnTo>
                  <a:lnTo>
                    <a:pt x="1769" y="1735"/>
                  </a:lnTo>
                  <a:lnTo>
                    <a:pt x="1765" y="1740"/>
                  </a:lnTo>
                  <a:lnTo>
                    <a:pt x="1761" y="1748"/>
                  </a:lnTo>
                  <a:lnTo>
                    <a:pt x="1757" y="1752"/>
                  </a:lnTo>
                  <a:lnTo>
                    <a:pt x="1752" y="1757"/>
                  </a:lnTo>
                  <a:lnTo>
                    <a:pt x="1748" y="1761"/>
                  </a:lnTo>
                  <a:lnTo>
                    <a:pt x="1744" y="1765"/>
                  </a:lnTo>
                  <a:lnTo>
                    <a:pt x="1740" y="1769"/>
                  </a:lnTo>
                  <a:lnTo>
                    <a:pt x="1735" y="1769"/>
                  </a:lnTo>
                  <a:lnTo>
                    <a:pt x="1731" y="1769"/>
                  </a:lnTo>
                  <a:lnTo>
                    <a:pt x="1723" y="1774"/>
                  </a:lnTo>
                  <a:lnTo>
                    <a:pt x="1719" y="1774"/>
                  </a:lnTo>
                  <a:lnTo>
                    <a:pt x="1706" y="1774"/>
                  </a:lnTo>
                  <a:lnTo>
                    <a:pt x="1702" y="1774"/>
                  </a:lnTo>
                  <a:lnTo>
                    <a:pt x="1697" y="1774"/>
                  </a:lnTo>
                  <a:lnTo>
                    <a:pt x="1689" y="1778"/>
                  </a:lnTo>
                  <a:lnTo>
                    <a:pt x="1685" y="1778"/>
                  </a:lnTo>
                  <a:lnTo>
                    <a:pt x="1680" y="1782"/>
                  </a:lnTo>
                  <a:lnTo>
                    <a:pt x="1676" y="1782"/>
                  </a:lnTo>
                  <a:lnTo>
                    <a:pt x="1676" y="1786"/>
                  </a:lnTo>
                  <a:lnTo>
                    <a:pt x="1672" y="1786"/>
                  </a:lnTo>
                  <a:lnTo>
                    <a:pt x="1664" y="1795"/>
                  </a:lnTo>
                  <a:lnTo>
                    <a:pt x="1664" y="1799"/>
                  </a:lnTo>
                  <a:lnTo>
                    <a:pt x="1659" y="1799"/>
                  </a:lnTo>
                  <a:lnTo>
                    <a:pt x="1655" y="1799"/>
                  </a:lnTo>
                  <a:lnTo>
                    <a:pt x="1647" y="1803"/>
                  </a:lnTo>
                  <a:lnTo>
                    <a:pt x="1638" y="1803"/>
                  </a:lnTo>
                  <a:lnTo>
                    <a:pt x="1634" y="1803"/>
                  </a:lnTo>
                  <a:lnTo>
                    <a:pt x="1630" y="1803"/>
                  </a:lnTo>
                  <a:lnTo>
                    <a:pt x="1625" y="1803"/>
                  </a:lnTo>
                  <a:lnTo>
                    <a:pt x="1621" y="1803"/>
                  </a:lnTo>
                  <a:lnTo>
                    <a:pt x="1617" y="1799"/>
                  </a:lnTo>
                  <a:lnTo>
                    <a:pt x="1613" y="1799"/>
                  </a:lnTo>
                  <a:lnTo>
                    <a:pt x="1608" y="1799"/>
                  </a:lnTo>
                  <a:lnTo>
                    <a:pt x="1604" y="1795"/>
                  </a:lnTo>
                  <a:lnTo>
                    <a:pt x="1600" y="1790"/>
                  </a:lnTo>
                  <a:lnTo>
                    <a:pt x="1596" y="1786"/>
                  </a:lnTo>
                  <a:lnTo>
                    <a:pt x="1587" y="1782"/>
                  </a:lnTo>
                  <a:lnTo>
                    <a:pt x="1583" y="1778"/>
                  </a:lnTo>
                  <a:lnTo>
                    <a:pt x="1579" y="1774"/>
                  </a:lnTo>
                  <a:lnTo>
                    <a:pt x="1575" y="1774"/>
                  </a:lnTo>
                  <a:lnTo>
                    <a:pt x="1570" y="1769"/>
                  </a:lnTo>
                  <a:lnTo>
                    <a:pt x="1566" y="1769"/>
                  </a:lnTo>
                  <a:lnTo>
                    <a:pt x="1562" y="1769"/>
                  </a:lnTo>
                  <a:lnTo>
                    <a:pt x="1558" y="1765"/>
                  </a:lnTo>
                  <a:lnTo>
                    <a:pt x="1553" y="1765"/>
                  </a:lnTo>
                  <a:lnTo>
                    <a:pt x="1549" y="1765"/>
                  </a:lnTo>
                  <a:lnTo>
                    <a:pt x="1541" y="1765"/>
                  </a:lnTo>
                  <a:lnTo>
                    <a:pt x="1537" y="1769"/>
                  </a:lnTo>
                  <a:lnTo>
                    <a:pt x="1528" y="1769"/>
                  </a:lnTo>
                  <a:lnTo>
                    <a:pt x="1515" y="1769"/>
                  </a:lnTo>
                  <a:lnTo>
                    <a:pt x="1507" y="1774"/>
                  </a:lnTo>
                  <a:lnTo>
                    <a:pt x="1503" y="1774"/>
                  </a:lnTo>
                  <a:lnTo>
                    <a:pt x="1494" y="1778"/>
                  </a:lnTo>
                  <a:lnTo>
                    <a:pt x="1490" y="1778"/>
                  </a:lnTo>
                  <a:lnTo>
                    <a:pt x="1477" y="1782"/>
                  </a:lnTo>
                  <a:lnTo>
                    <a:pt x="1469" y="1786"/>
                  </a:lnTo>
                  <a:lnTo>
                    <a:pt x="1460" y="1790"/>
                  </a:lnTo>
                  <a:lnTo>
                    <a:pt x="1448" y="1795"/>
                  </a:lnTo>
                  <a:lnTo>
                    <a:pt x="1439" y="1795"/>
                  </a:lnTo>
                  <a:lnTo>
                    <a:pt x="1435" y="1795"/>
                  </a:lnTo>
                  <a:lnTo>
                    <a:pt x="1431" y="1799"/>
                  </a:lnTo>
                  <a:lnTo>
                    <a:pt x="1426" y="1799"/>
                  </a:lnTo>
                  <a:lnTo>
                    <a:pt x="1422" y="1803"/>
                  </a:lnTo>
                  <a:lnTo>
                    <a:pt x="1422" y="1807"/>
                  </a:lnTo>
                  <a:lnTo>
                    <a:pt x="1418" y="1807"/>
                  </a:lnTo>
                  <a:lnTo>
                    <a:pt x="1418" y="1812"/>
                  </a:lnTo>
                  <a:lnTo>
                    <a:pt x="1414" y="1816"/>
                  </a:lnTo>
                  <a:lnTo>
                    <a:pt x="1410" y="1820"/>
                  </a:lnTo>
                  <a:lnTo>
                    <a:pt x="1410" y="1824"/>
                  </a:lnTo>
                  <a:lnTo>
                    <a:pt x="1401" y="1833"/>
                  </a:lnTo>
                  <a:lnTo>
                    <a:pt x="1397" y="1841"/>
                  </a:lnTo>
                  <a:lnTo>
                    <a:pt x="1393" y="1846"/>
                  </a:lnTo>
                  <a:lnTo>
                    <a:pt x="1388" y="1850"/>
                  </a:lnTo>
                  <a:lnTo>
                    <a:pt x="1384" y="1850"/>
                  </a:lnTo>
                  <a:lnTo>
                    <a:pt x="1384" y="1854"/>
                  </a:lnTo>
                  <a:lnTo>
                    <a:pt x="1380" y="1854"/>
                  </a:lnTo>
                  <a:lnTo>
                    <a:pt x="1380" y="1850"/>
                  </a:lnTo>
                  <a:lnTo>
                    <a:pt x="1371" y="1846"/>
                  </a:lnTo>
                  <a:lnTo>
                    <a:pt x="1367" y="1846"/>
                  </a:lnTo>
                  <a:lnTo>
                    <a:pt x="1367" y="1841"/>
                  </a:lnTo>
                  <a:lnTo>
                    <a:pt x="1363" y="1841"/>
                  </a:lnTo>
                  <a:lnTo>
                    <a:pt x="1359" y="1837"/>
                  </a:lnTo>
                  <a:lnTo>
                    <a:pt x="1359" y="1833"/>
                  </a:lnTo>
                  <a:lnTo>
                    <a:pt x="1359" y="1829"/>
                  </a:lnTo>
                  <a:lnTo>
                    <a:pt x="1354" y="1829"/>
                  </a:lnTo>
                  <a:lnTo>
                    <a:pt x="1354" y="1824"/>
                  </a:lnTo>
                  <a:lnTo>
                    <a:pt x="1354" y="1820"/>
                  </a:lnTo>
                  <a:lnTo>
                    <a:pt x="1354" y="1816"/>
                  </a:lnTo>
                  <a:lnTo>
                    <a:pt x="1354" y="1812"/>
                  </a:lnTo>
                  <a:lnTo>
                    <a:pt x="1354" y="1807"/>
                  </a:lnTo>
                  <a:lnTo>
                    <a:pt x="1354" y="1803"/>
                  </a:lnTo>
                  <a:lnTo>
                    <a:pt x="1359" y="1799"/>
                  </a:lnTo>
                  <a:lnTo>
                    <a:pt x="1359" y="1790"/>
                  </a:lnTo>
                  <a:lnTo>
                    <a:pt x="1363" y="1786"/>
                  </a:lnTo>
                  <a:lnTo>
                    <a:pt x="1363" y="1782"/>
                  </a:lnTo>
                  <a:lnTo>
                    <a:pt x="1359" y="1778"/>
                  </a:lnTo>
                  <a:lnTo>
                    <a:pt x="1354" y="1774"/>
                  </a:lnTo>
                  <a:lnTo>
                    <a:pt x="1350" y="1774"/>
                  </a:lnTo>
                  <a:lnTo>
                    <a:pt x="1346" y="1774"/>
                  </a:lnTo>
                  <a:lnTo>
                    <a:pt x="1338" y="1782"/>
                  </a:lnTo>
                  <a:lnTo>
                    <a:pt x="1321" y="1786"/>
                  </a:lnTo>
                  <a:lnTo>
                    <a:pt x="1316" y="1790"/>
                  </a:lnTo>
                  <a:lnTo>
                    <a:pt x="1316" y="1795"/>
                  </a:lnTo>
                  <a:lnTo>
                    <a:pt x="1308" y="1799"/>
                  </a:lnTo>
                  <a:lnTo>
                    <a:pt x="1304" y="1803"/>
                  </a:lnTo>
                  <a:lnTo>
                    <a:pt x="1299" y="1807"/>
                  </a:lnTo>
                  <a:lnTo>
                    <a:pt x="1295" y="1807"/>
                  </a:lnTo>
                  <a:lnTo>
                    <a:pt x="1291" y="1807"/>
                  </a:lnTo>
                  <a:lnTo>
                    <a:pt x="1287" y="1807"/>
                  </a:lnTo>
                  <a:lnTo>
                    <a:pt x="1283" y="1807"/>
                  </a:lnTo>
                  <a:lnTo>
                    <a:pt x="1274" y="1803"/>
                  </a:lnTo>
                  <a:lnTo>
                    <a:pt x="1270" y="1803"/>
                  </a:lnTo>
                  <a:lnTo>
                    <a:pt x="1266" y="1799"/>
                  </a:lnTo>
                  <a:lnTo>
                    <a:pt x="1261" y="1799"/>
                  </a:lnTo>
                  <a:lnTo>
                    <a:pt x="1257" y="1795"/>
                  </a:lnTo>
                  <a:lnTo>
                    <a:pt x="1244" y="1790"/>
                  </a:lnTo>
                  <a:lnTo>
                    <a:pt x="1240" y="1790"/>
                  </a:lnTo>
                  <a:lnTo>
                    <a:pt x="1236" y="1790"/>
                  </a:lnTo>
                  <a:lnTo>
                    <a:pt x="1232" y="1790"/>
                  </a:lnTo>
                  <a:lnTo>
                    <a:pt x="1223" y="1790"/>
                  </a:lnTo>
                  <a:lnTo>
                    <a:pt x="1219" y="1790"/>
                  </a:lnTo>
                  <a:lnTo>
                    <a:pt x="1211" y="1795"/>
                  </a:lnTo>
                  <a:lnTo>
                    <a:pt x="1206" y="1799"/>
                  </a:lnTo>
                  <a:lnTo>
                    <a:pt x="1202" y="1799"/>
                  </a:lnTo>
                  <a:lnTo>
                    <a:pt x="1198" y="1803"/>
                  </a:lnTo>
                  <a:lnTo>
                    <a:pt x="1198" y="1807"/>
                  </a:lnTo>
                  <a:lnTo>
                    <a:pt x="1194" y="1807"/>
                  </a:lnTo>
                  <a:lnTo>
                    <a:pt x="1194" y="1812"/>
                  </a:lnTo>
                  <a:lnTo>
                    <a:pt x="1189" y="1816"/>
                  </a:lnTo>
                  <a:lnTo>
                    <a:pt x="1185" y="1824"/>
                  </a:lnTo>
                  <a:lnTo>
                    <a:pt x="1181" y="1833"/>
                  </a:lnTo>
                  <a:lnTo>
                    <a:pt x="1172" y="1841"/>
                  </a:lnTo>
                  <a:lnTo>
                    <a:pt x="1164" y="1850"/>
                  </a:lnTo>
                  <a:lnTo>
                    <a:pt x="1160" y="1854"/>
                  </a:lnTo>
                  <a:lnTo>
                    <a:pt x="1160" y="1858"/>
                  </a:lnTo>
                  <a:lnTo>
                    <a:pt x="1156" y="1858"/>
                  </a:lnTo>
                  <a:lnTo>
                    <a:pt x="1151" y="1862"/>
                  </a:lnTo>
                  <a:lnTo>
                    <a:pt x="1147" y="1862"/>
                  </a:lnTo>
                  <a:lnTo>
                    <a:pt x="1143" y="1862"/>
                  </a:lnTo>
                  <a:lnTo>
                    <a:pt x="1139" y="1867"/>
                  </a:lnTo>
                  <a:lnTo>
                    <a:pt x="1134" y="1867"/>
                  </a:lnTo>
                  <a:lnTo>
                    <a:pt x="1130" y="1867"/>
                  </a:lnTo>
                  <a:lnTo>
                    <a:pt x="1126" y="1871"/>
                  </a:lnTo>
                  <a:lnTo>
                    <a:pt x="1122" y="1871"/>
                  </a:lnTo>
                  <a:lnTo>
                    <a:pt x="1122" y="1875"/>
                  </a:lnTo>
                  <a:lnTo>
                    <a:pt x="1113" y="1879"/>
                  </a:lnTo>
                  <a:lnTo>
                    <a:pt x="1109" y="1884"/>
                  </a:lnTo>
                  <a:lnTo>
                    <a:pt x="1100" y="1888"/>
                  </a:lnTo>
                  <a:lnTo>
                    <a:pt x="1096" y="1888"/>
                  </a:lnTo>
                  <a:lnTo>
                    <a:pt x="1092" y="1892"/>
                  </a:lnTo>
                  <a:lnTo>
                    <a:pt x="1088" y="1892"/>
                  </a:lnTo>
                  <a:lnTo>
                    <a:pt x="1079" y="1896"/>
                  </a:lnTo>
                  <a:lnTo>
                    <a:pt x="1071" y="1896"/>
                  </a:lnTo>
                  <a:lnTo>
                    <a:pt x="1062" y="1901"/>
                  </a:lnTo>
                  <a:lnTo>
                    <a:pt x="1054" y="1901"/>
                  </a:lnTo>
                  <a:lnTo>
                    <a:pt x="1050" y="1901"/>
                  </a:lnTo>
                  <a:lnTo>
                    <a:pt x="1041" y="1901"/>
                  </a:lnTo>
                  <a:lnTo>
                    <a:pt x="1037" y="1901"/>
                  </a:lnTo>
                  <a:lnTo>
                    <a:pt x="1029" y="1901"/>
                  </a:lnTo>
                  <a:lnTo>
                    <a:pt x="1024" y="1901"/>
                  </a:lnTo>
                  <a:lnTo>
                    <a:pt x="1020" y="1901"/>
                  </a:lnTo>
                  <a:lnTo>
                    <a:pt x="1016" y="1896"/>
                  </a:lnTo>
                  <a:lnTo>
                    <a:pt x="1003" y="1892"/>
                  </a:lnTo>
                  <a:lnTo>
                    <a:pt x="999" y="1888"/>
                  </a:lnTo>
                  <a:lnTo>
                    <a:pt x="995" y="1888"/>
                  </a:lnTo>
                  <a:lnTo>
                    <a:pt x="990" y="1888"/>
                  </a:lnTo>
                  <a:lnTo>
                    <a:pt x="986" y="1888"/>
                  </a:lnTo>
                  <a:lnTo>
                    <a:pt x="982" y="1888"/>
                  </a:lnTo>
                  <a:lnTo>
                    <a:pt x="982" y="1892"/>
                  </a:lnTo>
                  <a:lnTo>
                    <a:pt x="978" y="1896"/>
                  </a:lnTo>
                  <a:lnTo>
                    <a:pt x="978" y="1909"/>
                  </a:lnTo>
                  <a:lnTo>
                    <a:pt x="973" y="1917"/>
                  </a:lnTo>
                  <a:lnTo>
                    <a:pt x="973" y="1922"/>
                  </a:lnTo>
                  <a:lnTo>
                    <a:pt x="969" y="1926"/>
                  </a:lnTo>
                  <a:lnTo>
                    <a:pt x="969" y="1930"/>
                  </a:lnTo>
                  <a:lnTo>
                    <a:pt x="965" y="1934"/>
                  </a:lnTo>
                  <a:lnTo>
                    <a:pt x="961" y="1939"/>
                  </a:lnTo>
                  <a:lnTo>
                    <a:pt x="957" y="1939"/>
                  </a:lnTo>
                  <a:lnTo>
                    <a:pt x="952" y="1943"/>
                  </a:lnTo>
                  <a:lnTo>
                    <a:pt x="948" y="1947"/>
                  </a:lnTo>
                  <a:lnTo>
                    <a:pt x="944" y="1947"/>
                  </a:lnTo>
                  <a:lnTo>
                    <a:pt x="935" y="1951"/>
                  </a:lnTo>
                  <a:lnTo>
                    <a:pt x="931" y="1951"/>
                  </a:lnTo>
                  <a:lnTo>
                    <a:pt x="923" y="1956"/>
                  </a:lnTo>
                  <a:lnTo>
                    <a:pt x="914" y="1956"/>
                  </a:lnTo>
                  <a:lnTo>
                    <a:pt x="902" y="1956"/>
                  </a:lnTo>
                  <a:lnTo>
                    <a:pt x="876" y="1960"/>
                  </a:lnTo>
                  <a:lnTo>
                    <a:pt x="872" y="1960"/>
                  </a:lnTo>
                  <a:lnTo>
                    <a:pt x="868" y="1960"/>
                  </a:lnTo>
                  <a:lnTo>
                    <a:pt x="868" y="1956"/>
                  </a:lnTo>
                  <a:lnTo>
                    <a:pt x="863" y="1951"/>
                  </a:lnTo>
                  <a:lnTo>
                    <a:pt x="859" y="1947"/>
                  </a:lnTo>
                  <a:lnTo>
                    <a:pt x="855" y="1943"/>
                  </a:lnTo>
                  <a:lnTo>
                    <a:pt x="846" y="1943"/>
                  </a:lnTo>
                  <a:lnTo>
                    <a:pt x="842" y="1943"/>
                  </a:lnTo>
                  <a:lnTo>
                    <a:pt x="838" y="1939"/>
                  </a:lnTo>
                  <a:lnTo>
                    <a:pt x="817" y="1934"/>
                  </a:lnTo>
                  <a:lnTo>
                    <a:pt x="813" y="1930"/>
                  </a:lnTo>
                  <a:lnTo>
                    <a:pt x="804" y="1930"/>
                  </a:lnTo>
                  <a:lnTo>
                    <a:pt x="800" y="1926"/>
                  </a:lnTo>
                  <a:lnTo>
                    <a:pt x="791" y="1926"/>
                  </a:lnTo>
                  <a:lnTo>
                    <a:pt x="787" y="1926"/>
                  </a:lnTo>
                  <a:lnTo>
                    <a:pt x="775" y="1926"/>
                  </a:lnTo>
                  <a:lnTo>
                    <a:pt x="762" y="1922"/>
                  </a:lnTo>
                  <a:lnTo>
                    <a:pt x="753" y="1922"/>
                  </a:lnTo>
                  <a:lnTo>
                    <a:pt x="741" y="1922"/>
                  </a:lnTo>
                  <a:lnTo>
                    <a:pt x="728" y="1922"/>
                  </a:lnTo>
                  <a:lnTo>
                    <a:pt x="719" y="1926"/>
                  </a:lnTo>
                  <a:lnTo>
                    <a:pt x="711" y="1926"/>
                  </a:lnTo>
                  <a:lnTo>
                    <a:pt x="703" y="1926"/>
                  </a:lnTo>
                  <a:lnTo>
                    <a:pt x="698" y="1930"/>
                  </a:lnTo>
                  <a:lnTo>
                    <a:pt x="690" y="1930"/>
                  </a:lnTo>
                  <a:lnTo>
                    <a:pt x="686" y="1934"/>
                  </a:lnTo>
                  <a:lnTo>
                    <a:pt x="681" y="1934"/>
                  </a:lnTo>
                  <a:lnTo>
                    <a:pt x="673" y="1939"/>
                  </a:lnTo>
                  <a:lnTo>
                    <a:pt x="669" y="1943"/>
                  </a:lnTo>
                  <a:lnTo>
                    <a:pt x="664" y="1947"/>
                  </a:lnTo>
                  <a:lnTo>
                    <a:pt x="656" y="1951"/>
                  </a:lnTo>
                  <a:lnTo>
                    <a:pt x="656" y="1956"/>
                  </a:lnTo>
                  <a:lnTo>
                    <a:pt x="647" y="1964"/>
                  </a:lnTo>
                  <a:lnTo>
                    <a:pt x="635" y="1977"/>
                  </a:lnTo>
                  <a:lnTo>
                    <a:pt x="631" y="1981"/>
                  </a:lnTo>
                  <a:lnTo>
                    <a:pt x="626" y="1985"/>
                  </a:lnTo>
                  <a:lnTo>
                    <a:pt x="618" y="1994"/>
                  </a:lnTo>
                  <a:lnTo>
                    <a:pt x="614" y="1998"/>
                  </a:lnTo>
                  <a:lnTo>
                    <a:pt x="605" y="2002"/>
                  </a:lnTo>
                  <a:lnTo>
                    <a:pt x="597" y="2011"/>
                  </a:lnTo>
                  <a:lnTo>
                    <a:pt x="592" y="2011"/>
                  </a:lnTo>
                  <a:lnTo>
                    <a:pt x="584" y="2015"/>
                  </a:lnTo>
                  <a:lnTo>
                    <a:pt x="580" y="2019"/>
                  </a:lnTo>
                  <a:lnTo>
                    <a:pt x="576" y="2019"/>
                  </a:lnTo>
                  <a:lnTo>
                    <a:pt x="567" y="2023"/>
                  </a:lnTo>
                  <a:lnTo>
                    <a:pt x="563" y="2023"/>
                  </a:lnTo>
                  <a:lnTo>
                    <a:pt x="559" y="2023"/>
                  </a:lnTo>
                  <a:lnTo>
                    <a:pt x="550" y="2023"/>
                  </a:lnTo>
                  <a:lnTo>
                    <a:pt x="542" y="2023"/>
                  </a:lnTo>
                  <a:lnTo>
                    <a:pt x="537" y="2023"/>
                  </a:lnTo>
                  <a:lnTo>
                    <a:pt x="529" y="2023"/>
                  </a:lnTo>
                  <a:lnTo>
                    <a:pt x="520" y="2023"/>
                  </a:lnTo>
                  <a:lnTo>
                    <a:pt x="512" y="2023"/>
                  </a:lnTo>
                  <a:lnTo>
                    <a:pt x="499" y="2023"/>
                  </a:lnTo>
                  <a:lnTo>
                    <a:pt x="491" y="2019"/>
                  </a:lnTo>
                  <a:lnTo>
                    <a:pt x="482" y="2019"/>
                  </a:lnTo>
                  <a:lnTo>
                    <a:pt x="474" y="2019"/>
                  </a:lnTo>
                  <a:lnTo>
                    <a:pt x="465" y="2015"/>
                  </a:lnTo>
                  <a:lnTo>
                    <a:pt x="453" y="2011"/>
                  </a:lnTo>
                  <a:lnTo>
                    <a:pt x="449" y="2011"/>
                  </a:lnTo>
                  <a:lnTo>
                    <a:pt x="444" y="2011"/>
                  </a:lnTo>
                  <a:lnTo>
                    <a:pt x="440" y="2006"/>
                  </a:lnTo>
                  <a:lnTo>
                    <a:pt x="436" y="2006"/>
                  </a:lnTo>
                  <a:lnTo>
                    <a:pt x="432" y="2006"/>
                  </a:lnTo>
                  <a:lnTo>
                    <a:pt x="427" y="2006"/>
                  </a:lnTo>
                  <a:lnTo>
                    <a:pt x="423" y="2011"/>
                  </a:lnTo>
                  <a:lnTo>
                    <a:pt x="419" y="2011"/>
                  </a:lnTo>
                  <a:lnTo>
                    <a:pt x="410" y="2015"/>
                  </a:lnTo>
                  <a:lnTo>
                    <a:pt x="402" y="2019"/>
                  </a:lnTo>
                  <a:lnTo>
                    <a:pt x="398" y="2023"/>
                  </a:lnTo>
                  <a:lnTo>
                    <a:pt x="393" y="2023"/>
                  </a:lnTo>
                  <a:lnTo>
                    <a:pt x="389" y="2023"/>
                  </a:lnTo>
                  <a:lnTo>
                    <a:pt x="389" y="2028"/>
                  </a:lnTo>
                  <a:lnTo>
                    <a:pt x="385" y="2028"/>
                  </a:lnTo>
                  <a:lnTo>
                    <a:pt x="381" y="2036"/>
                  </a:lnTo>
                  <a:lnTo>
                    <a:pt x="377" y="2040"/>
                  </a:lnTo>
                  <a:lnTo>
                    <a:pt x="368" y="2044"/>
                  </a:lnTo>
                  <a:lnTo>
                    <a:pt x="364" y="2044"/>
                  </a:lnTo>
                  <a:lnTo>
                    <a:pt x="360" y="2049"/>
                  </a:lnTo>
                  <a:lnTo>
                    <a:pt x="351" y="2053"/>
                  </a:lnTo>
                  <a:lnTo>
                    <a:pt x="343" y="2053"/>
                  </a:lnTo>
                  <a:lnTo>
                    <a:pt x="338" y="2053"/>
                  </a:lnTo>
                  <a:lnTo>
                    <a:pt x="334" y="2053"/>
                  </a:lnTo>
                  <a:lnTo>
                    <a:pt x="334" y="2049"/>
                  </a:lnTo>
                  <a:lnTo>
                    <a:pt x="330" y="2044"/>
                  </a:lnTo>
                  <a:lnTo>
                    <a:pt x="330" y="2040"/>
                  </a:lnTo>
                  <a:lnTo>
                    <a:pt x="330" y="2036"/>
                  </a:lnTo>
                  <a:lnTo>
                    <a:pt x="326" y="2032"/>
                  </a:lnTo>
                  <a:lnTo>
                    <a:pt x="317" y="2032"/>
                  </a:lnTo>
                  <a:lnTo>
                    <a:pt x="313" y="2032"/>
                  </a:lnTo>
                  <a:lnTo>
                    <a:pt x="309" y="2028"/>
                  </a:lnTo>
                  <a:lnTo>
                    <a:pt x="305" y="2023"/>
                  </a:lnTo>
                  <a:lnTo>
                    <a:pt x="300" y="2023"/>
                  </a:lnTo>
                  <a:lnTo>
                    <a:pt x="300" y="2019"/>
                  </a:lnTo>
                  <a:lnTo>
                    <a:pt x="296" y="2019"/>
                  </a:lnTo>
                  <a:lnTo>
                    <a:pt x="292" y="2019"/>
                  </a:lnTo>
                  <a:lnTo>
                    <a:pt x="292" y="2015"/>
                  </a:lnTo>
                  <a:lnTo>
                    <a:pt x="279" y="2015"/>
                  </a:lnTo>
                  <a:lnTo>
                    <a:pt x="275" y="2011"/>
                  </a:lnTo>
                  <a:lnTo>
                    <a:pt x="271" y="1998"/>
                  </a:lnTo>
                  <a:lnTo>
                    <a:pt x="241" y="1913"/>
                  </a:lnTo>
                  <a:lnTo>
                    <a:pt x="224" y="1858"/>
                  </a:lnTo>
                  <a:lnTo>
                    <a:pt x="220" y="1841"/>
                  </a:lnTo>
                  <a:lnTo>
                    <a:pt x="220" y="1833"/>
                  </a:lnTo>
                  <a:lnTo>
                    <a:pt x="216" y="1824"/>
                  </a:lnTo>
                  <a:lnTo>
                    <a:pt x="211" y="1812"/>
                  </a:lnTo>
                  <a:lnTo>
                    <a:pt x="211" y="1803"/>
                  </a:lnTo>
                  <a:lnTo>
                    <a:pt x="207" y="1795"/>
                  </a:lnTo>
                  <a:lnTo>
                    <a:pt x="203" y="1786"/>
                  </a:lnTo>
                  <a:lnTo>
                    <a:pt x="203" y="1778"/>
                  </a:lnTo>
                  <a:lnTo>
                    <a:pt x="199" y="1769"/>
                  </a:lnTo>
                  <a:lnTo>
                    <a:pt x="195" y="1761"/>
                  </a:lnTo>
                  <a:lnTo>
                    <a:pt x="190" y="1752"/>
                  </a:lnTo>
                  <a:lnTo>
                    <a:pt x="190" y="1744"/>
                  </a:lnTo>
                  <a:lnTo>
                    <a:pt x="190" y="1735"/>
                  </a:lnTo>
                  <a:lnTo>
                    <a:pt x="186" y="1731"/>
                  </a:lnTo>
                  <a:lnTo>
                    <a:pt x="186" y="1723"/>
                  </a:lnTo>
                  <a:lnTo>
                    <a:pt x="186" y="1714"/>
                  </a:lnTo>
                  <a:lnTo>
                    <a:pt x="186" y="1710"/>
                  </a:lnTo>
                  <a:lnTo>
                    <a:pt x="186" y="1706"/>
                  </a:lnTo>
                  <a:lnTo>
                    <a:pt x="190" y="1702"/>
                  </a:lnTo>
                  <a:lnTo>
                    <a:pt x="190" y="1697"/>
                  </a:lnTo>
                  <a:lnTo>
                    <a:pt x="190" y="1693"/>
                  </a:lnTo>
                  <a:lnTo>
                    <a:pt x="190" y="1689"/>
                  </a:lnTo>
                  <a:lnTo>
                    <a:pt x="186" y="1685"/>
                  </a:lnTo>
                  <a:lnTo>
                    <a:pt x="182" y="1680"/>
                  </a:lnTo>
                  <a:lnTo>
                    <a:pt x="178" y="1676"/>
                  </a:lnTo>
                  <a:lnTo>
                    <a:pt x="173" y="1672"/>
                  </a:lnTo>
                  <a:lnTo>
                    <a:pt x="156" y="1655"/>
                  </a:lnTo>
                  <a:lnTo>
                    <a:pt x="148" y="1647"/>
                  </a:lnTo>
                  <a:lnTo>
                    <a:pt x="131" y="1634"/>
                  </a:lnTo>
                  <a:lnTo>
                    <a:pt x="127" y="1625"/>
                  </a:lnTo>
                  <a:lnTo>
                    <a:pt x="123" y="1621"/>
                  </a:lnTo>
                  <a:lnTo>
                    <a:pt x="123" y="1617"/>
                  </a:lnTo>
                  <a:lnTo>
                    <a:pt x="118" y="1613"/>
                  </a:lnTo>
                  <a:lnTo>
                    <a:pt x="114" y="1604"/>
                  </a:lnTo>
                  <a:lnTo>
                    <a:pt x="110" y="1596"/>
                  </a:lnTo>
                  <a:lnTo>
                    <a:pt x="110" y="1591"/>
                  </a:lnTo>
                  <a:lnTo>
                    <a:pt x="110" y="1587"/>
                  </a:lnTo>
                  <a:lnTo>
                    <a:pt x="106" y="1583"/>
                  </a:lnTo>
                  <a:lnTo>
                    <a:pt x="106" y="1579"/>
                  </a:lnTo>
                  <a:lnTo>
                    <a:pt x="110" y="1575"/>
                  </a:lnTo>
                  <a:lnTo>
                    <a:pt x="110" y="1570"/>
                  </a:lnTo>
                  <a:lnTo>
                    <a:pt x="114" y="1570"/>
                  </a:lnTo>
                  <a:lnTo>
                    <a:pt x="114" y="1566"/>
                  </a:lnTo>
                  <a:lnTo>
                    <a:pt x="118" y="1566"/>
                  </a:lnTo>
                  <a:lnTo>
                    <a:pt x="123" y="1566"/>
                  </a:lnTo>
                  <a:lnTo>
                    <a:pt x="127" y="1566"/>
                  </a:lnTo>
                  <a:lnTo>
                    <a:pt x="139" y="1566"/>
                  </a:lnTo>
                  <a:lnTo>
                    <a:pt x="144" y="1566"/>
                  </a:lnTo>
                  <a:lnTo>
                    <a:pt x="148" y="1562"/>
                  </a:lnTo>
                  <a:lnTo>
                    <a:pt x="156" y="1562"/>
                  </a:lnTo>
                  <a:lnTo>
                    <a:pt x="161" y="1562"/>
                  </a:lnTo>
                  <a:lnTo>
                    <a:pt x="182" y="1553"/>
                  </a:lnTo>
                  <a:lnTo>
                    <a:pt x="190" y="1549"/>
                  </a:lnTo>
                  <a:lnTo>
                    <a:pt x="199" y="1545"/>
                  </a:lnTo>
                  <a:lnTo>
                    <a:pt x="207" y="1545"/>
                  </a:lnTo>
                  <a:lnTo>
                    <a:pt x="211" y="1545"/>
                  </a:lnTo>
                  <a:lnTo>
                    <a:pt x="220" y="1545"/>
                  </a:lnTo>
                  <a:lnTo>
                    <a:pt x="224" y="1549"/>
                  </a:lnTo>
                  <a:lnTo>
                    <a:pt x="233" y="1549"/>
                  </a:lnTo>
                  <a:lnTo>
                    <a:pt x="237" y="1549"/>
                  </a:lnTo>
                  <a:lnTo>
                    <a:pt x="250" y="1558"/>
                  </a:lnTo>
                  <a:lnTo>
                    <a:pt x="262" y="1562"/>
                  </a:lnTo>
                  <a:lnTo>
                    <a:pt x="266" y="1562"/>
                  </a:lnTo>
                  <a:lnTo>
                    <a:pt x="275" y="1566"/>
                  </a:lnTo>
                  <a:lnTo>
                    <a:pt x="279" y="1566"/>
                  </a:lnTo>
                  <a:lnTo>
                    <a:pt x="283" y="1566"/>
                  </a:lnTo>
                  <a:lnTo>
                    <a:pt x="288" y="1566"/>
                  </a:lnTo>
                  <a:lnTo>
                    <a:pt x="296" y="1566"/>
                  </a:lnTo>
                  <a:lnTo>
                    <a:pt x="296" y="1562"/>
                  </a:lnTo>
                  <a:lnTo>
                    <a:pt x="300" y="1562"/>
                  </a:lnTo>
                  <a:lnTo>
                    <a:pt x="305" y="1558"/>
                  </a:lnTo>
                  <a:lnTo>
                    <a:pt x="305" y="1553"/>
                  </a:lnTo>
                  <a:lnTo>
                    <a:pt x="305" y="1549"/>
                  </a:lnTo>
                  <a:lnTo>
                    <a:pt x="309" y="1545"/>
                  </a:lnTo>
                  <a:lnTo>
                    <a:pt x="309" y="1541"/>
                  </a:lnTo>
                  <a:lnTo>
                    <a:pt x="309" y="1536"/>
                  </a:lnTo>
                  <a:lnTo>
                    <a:pt x="309" y="1532"/>
                  </a:lnTo>
                  <a:lnTo>
                    <a:pt x="309" y="1528"/>
                  </a:lnTo>
                  <a:lnTo>
                    <a:pt x="309" y="1520"/>
                  </a:lnTo>
                  <a:lnTo>
                    <a:pt x="309" y="1511"/>
                  </a:lnTo>
                  <a:lnTo>
                    <a:pt x="309" y="1507"/>
                  </a:lnTo>
                  <a:lnTo>
                    <a:pt x="309" y="1503"/>
                  </a:lnTo>
                  <a:lnTo>
                    <a:pt x="309" y="1494"/>
                  </a:lnTo>
                  <a:lnTo>
                    <a:pt x="309" y="1490"/>
                  </a:lnTo>
                  <a:lnTo>
                    <a:pt x="305" y="1481"/>
                  </a:lnTo>
                  <a:lnTo>
                    <a:pt x="305" y="1477"/>
                  </a:lnTo>
                  <a:lnTo>
                    <a:pt x="300" y="1469"/>
                  </a:lnTo>
                  <a:lnTo>
                    <a:pt x="300" y="1464"/>
                  </a:lnTo>
                  <a:lnTo>
                    <a:pt x="296" y="1460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79" y="1452"/>
                  </a:lnTo>
                  <a:lnTo>
                    <a:pt x="275" y="1452"/>
                  </a:lnTo>
                  <a:lnTo>
                    <a:pt x="275" y="1448"/>
                  </a:lnTo>
                  <a:lnTo>
                    <a:pt x="271" y="1448"/>
                  </a:lnTo>
                  <a:lnTo>
                    <a:pt x="271" y="1443"/>
                  </a:lnTo>
                  <a:lnTo>
                    <a:pt x="266" y="1439"/>
                  </a:lnTo>
                  <a:lnTo>
                    <a:pt x="266" y="1435"/>
                  </a:lnTo>
                  <a:lnTo>
                    <a:pt x="262" y="1431"/>
                  </a:lnTo>
                  <a:lnTo>
                    <a:pt x="262" y="1409"/>
                  </a:lnTo>
                  <a:lnTo>
                    <a:pt x="258" y="1401"/>
                  </a:lnTo>
                  <a:lnTo>
                    <a:pt x="258" y="1392"/>
                  </a:lnTo>
                  <a:lnTo>
                    <a:pt x="254" y="1388"/>
                  </a:lnTo>
                  <a:lnTo>
                    <a:pt x="254" y="1380"/>
                  </a:lnTo>
                  <a:lnTo>
                    <a:pt x="250" y="1376"/>
                  </a:lnTo>
                  <a:lnTo>
                    <a:pt x="245" y="1371"/>
                  </a:lnTo>
                  <a:lnTo>
                    <a:pt x="241" y="1367"/>
                  </a:lnTo>
                  <a:lnTo>
                    <a:pt x="228" y="1359"/>
                  </a:lnTo>
                  <a:lnTo>
                    <a:pt x="224" y="1354"/>
                  </a:lnTo>
                  <a:lnTo>
                    <a:pt x="220" y="1350"/>
                  </a:lnTo>
                  <a:lnTo>
                    <a:pt x="216" y="1346"/>
                  </a:lnTo>
                  <a:lnTo>
                    <a:pt x="211" y="1342"/>
                  </a:lnTo>
                  <a:lnTo>
                    <a:pt x="199" y="1321"/>
                  </a:lnTo>
                  <a:lnTo>
                    <a:pt x="195" y="1316"/>
                  </a:lnTo>
                  <a:lnTo>
                    <a:pt x="190" y="1308"/>
                  </a:lnTo>
                  <a:lnTo>
                    <a:pt x="186" y="1304"/>
                  </a:lnTo>
                  <a:lnTo>
                    <a:pt x="182" y="1299"/>
                  </a:lnTo>
                  <a:lnTo>
                    <a:pt x="178" y="1299"/>
                  </a:lnTo>
                  <a:lnTo>
                    <a:pt x="173" y="1299"/>
                  </a:lnTo>
                  <a:lnTo>
                    <a:pt x="165" y="1295"/>
                  </a:lnTo>
                  <a:lnTo>
                    <a:pt x="152" y="1295"/>
                  </a:lnTo>
                  <a:lnTo>
                    <a:pt x="148" y="1295"/>
                  </a:lnTo>
                  <a:lnTo>
                    <a:pt x="144" y="1295"/>
                  </a:lnTo>
                  <a:lnTo>
                    <a:pt x="139" y="1291"/>
                  </a:lnTo>
                  <a:lnTo>
                    <a:pt x="127" y="1287"/>
                  </a:lnTo>
                  <a:lnTo>
                    <a:pt x="123" y="1282"/>
                  </a:lnTo>
                  <a:lnTo>
                    <a:pt x="118" y="1282"/>
                  </a:lnTo>
                  <a:lnTo>
                    <a:pt x="114" y="1282"/>
                  </a:lnTo>
                  <a:lnTo>
                    <a:pt x="106" y="1282"/>
                  </a:lnTo>
                  <a:lnTo>
                    <a:pt x="97" y="1287"/>
                  </a:lnTo>
                  <a:lnTo>
                    <a:pt x="89" y="1291"/>
                  </a:lnTo>
                  <a:lnTo>
                    <a:pt x="84" y="1291"/>
                  </a:lnTo>
                  <a:lnTo>
                    <a:pt x="80" y="1291"/>
                  </a:lnTo>
                  <a:lnTo>
                    <a:pt x="72" y="1291"/>
                  </a:lnTo>
                  <a:lnTo>
                    <a:pt x="68" y="1291"/>
                  </a:lnTo>
                  <a:lnTo>
                    <a:pt x="63" y="1291"/>
                  </a:lnTo>
                  <a:lnTo>
                    <a:pt x="59" y="1287"/>
                  </a:lnTo>
                  <a:lnTo>
                    <a:pt x="55" y="1282"/>
                  </a:lnTo>
                  <a:lnTo>
                    <a:pt x="51" y="1278"/>
                  </a:lnTo>
                  <a:lnTo>
                    <a:pt x="46" y="1274"/>
                  </a:lnTo>
                  <a:lnTo>
                    <a:pt x="42" y="1270"/>
                  </a:lnTo>
                  <a:lnTo>
                    <a:pt x="38" y="1261"/>
                  </a:lnTo>
                  <a:lnTo>
                    <a:pt x="34" y="1253"/>
                  </a:lnTo>
                  <a:lnTo>
                    <a:pt x="29" y="1244"/>
                  </a:lnTo>
                  <a:lnTo>
                    <a:pt x="25" y="1236"/>
                  </a:lnTo>
                  <a:lnTo>
                    <a:pt x="12" y="1210"/>
                  </a:lnTo>
                  <a:lnTo>
                    <a:pt x="12" y="1206"/>
                  </a:lnTo>
                  <a:lnTo>
                    <a:pt x="8" y="1202"/>
                  </a:lnTo>
                  <a:lnTo>
                    <a:pt x="4" y="1198"/>
                  </a:lnTo>
                  <a:lnTo>
                    <a:pt x="4" y="1194"/>
                  </a:lnTo>
                  <a:lnTo>
                    <a:pt x="0" y="1194"/>
                  </a:lnTo>
                  <a:close/>
                  <a:moveTo>
                    <a:pt x="1016" y="978"/>
                  </a:moveTo>
                  <a:lnTo>
                    <a:pt x="1020" y="978"/>
                  </a:lnTo>
                  <a:lnTo>
                    <a:pt x="1020" y="982"/>
                  </a:lnTo>
                  <a:lnTo>
                    <a:pt x="1024" y="986"/>
                  </a:lnTo>
                  <a:lnTo>
                    <a:pt x="1029" y="1007"/>
                  </a:lnTo>
                  <a:lnTo>
                    <a:pt x="1029" y="1016"/>
                  </a:lnTo>
                  <a:lnTo>
                    <a:pt x="1033" y="1020"/>
                  </a:lnTo>
                  <a:lnTo>
                    <a:pt x="1033" y="1024"/>
                  </a:lnTo>
                  <a:lnTo>
                    <a:pt x="1037" y="1028"/>
                  </a:lnTo>
                  <a:lnTo>
                    <a:pt x="1041" y="1033"/>
                  </a:lnTo>
                  <a:lnTo>
                    <a:pt x="1045" y="1033"/>
                  </a:lnTo>
                  <a:lnTo>
                    <a:pt x="1050" y="1033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28"/>
                  </a:lnTo>
                  <a:lnTo>
                    <a:pt x="1071" y="1028"/>
                  </a:lnTo>
                  <a:lnTo>
                    <a:pt x="1075" y="1028"/>
                  </a:lnTo>
                  <a:lnTo>
                    <a:pt x="1079" y="1024"/>
                  </a:lnTo>
                  <a:lnTo>
                    <a:pt x="1088" y="1020"/>
                  </a:lnTo>
                  <a:lnTo>
                    <a:pt x="1092" y="1016"/>
                  </a:lnTo>
                  <a:lnTo>
                    <a:pt x="1096" y="1016"/>
                  </a:lnTo>
                  <a:lnTo>
                    <a:pt x="1100" y="1016"/>
                  </a:lnTo>
                  <a:lnTo>
                    <a:pt x="1105" y="1016"/>
                  </a:lnTo>
                  <a:lnTo>
                    <a:pt x="1109" y="1020"/>
                  </a:lnTo>
                  <a:lnTo>
                    <a:pt x="1113" y="1024"/>
                  </a:lnTo>
                  <a:lnTo>
                    <a:pt x="1109" y="1028"/>
                  </a:lnTo>
                  <a:lnTo>
                    <a:pt x="1109" y="1033"/>
                  </a:lnTo>
                  <a:lnTo>
                    <a:pt x="1109" y="1037"/>
                  </a:lnTo>
                  <a:lnTo>
                    <a:pt x="1105" y="1041"/>
                  </a:lnTo>
                  <a:lnTo>
                    <a:pt x="1096" y="1045"/>
                  </a:lnTo>
                  <a:lnTo>
                    <a:pt x="1092" y="1050"/>
                  </a:lnTo>
                  <a:lnTo>
                    <a:pt x="1092" y="1054"/>
                  </a:lnTo>
                  <a:lnTo>
                    <a:pt x="1088" y="1058"/>
                  </a:lnTo>
                  <a:lnTo>
                    <a:pt x="1088" y="1062"/>
                  </a:lnTo>
                  <a:lnTo>
                    <a:pt x="1088" y="1066"/>
                  </a:lnTo>
                  <a:lnTo>
                    <a:pt x="1088" y="1071"/>
                  </a:lnTo>
                  <a:lnTo>
                    <a:pt x="1092" y="1071"/>
                  </a:lnTo>
                  <a:lnTo>
                    <a:pt x="1092" y="1075"/>
                  </a:lnTo>
                  <a:lnTo>
                    <a:pt x="1096" y="1075"/>
                  </a:lnTo>
                  <a:lnTo>
                    <a:pt x="1100" y="1079"/>
                  </a:lnTo>
                  <a:lnTo>
                    <a:pt x="1105" y="1079"/>
                  </a:lnTo>
                  <a:lnTo>
                    <a:pt x="1109" y="1079"/>
                  </a:lnTo>
                  <a:lnTo>
                    <a:pt x="1113" y="1079"/>
                  </a:lnTo>
                  <a:lnTo>
                    <a:pt x="1117" y="1079"/>
                  </a:lnTo>
                  <a:lnTo>
                    <a:pt x="1122" y="1079"/>
                  </a:lnTo>
                  <a:lnTo>
                    <a:pt x="1126" y="1075"/>
                  </a:lnTo>
                  <a:lnTo>
                    <a:pt x="1130" y="1075"/>
                  </a:lnTo>
                  <a:lnTo>
                    <a:pt x="1134" y="1071"/>
                  </a:lnTo>
                  <a:lnTo>
                    <a:pt x="1139" y="1066"/>
                  </a:lnTo>
                  <a:lnTo>
                    <a:pt x="1139" y="1062"/>
                  </a:lnTo>
                  <a:lnTo>
                    <a:pt x="1147" y="1050"/>
                  </a:lnTo>
                  <a:lnTo>
                    <a:pt x="1151" y="1041"/>
                  </a:lnTo>
                  <a:lnTo>
                    <a:pt x="1156" y="1037"/>
                  </a:lnTo>
                  <a:lnTo>
                    <a:pt x="1164" y="1024"/>
                  </a:lnTo>
                  <a:lnTo>
                    <a:pt x="1164" y="1020"/>
                  </a:lnTo>
                  <a:lnTo>
                    <a:pt x="1168" y="1016"/>
                  </a:lnTo>
                  <a:lnTo>
                    <a:pt x="1172" y="1011"/>
                  </a:lnTo>
                  <a:lnTo>
                    <a:pt x="1177" y="1007"/>
                  </a:lnTo>
                  <a:lnTo>
                    <a:pt x="1181" y="1007"/>
                  </a:lnTo>
                  <a:lnTo>
                    <a:pt x="1185" y="1007"/>
                  </a:lnTo>
                  <a:lnTo>
                    <a:pt x="1189" y="1007"/>
                  </a:lnTo>
                  <a:lnTo>
                    <a:pt x="1198" y="1007"/>
                  </a:lnTo>
                  <a:lnTo>
                    <a:pt x="1206" y="1007"/>
                  </a:lnTo>
                  <a:lnTo>
                    <a:pt x="1211" y="1007"/>
                  </a:lnTo>
                  <a:lnTo>
                    <a:pt x="1215" y="1011"/>
                  </a:lnTo>
                  <a:lnTo>
                    <a:pt x="1219" y="1011"/>
                  </a:lnTo>
                  <a:lnTo>
                    <a:pt x="1223" y="1011"/>
                  </a:lnTo>
                  <a:lnTo>
                    <a:pt x="1227" y="1011"/>
                  </a:lnTo>
                  <a:lnTo>
                    <a:pt x="1232" y="1011"/>
                  </a:lnTo>
                  <a:lnTo>
                    <a:pt x="1236" y="1007"/>
                  </a:lnTo>
                  <a:lnTo>
                    <a:pt x="1240" y="1003"/>
                  </a:lnTo>
                  <a:lnTo>
                    <a:pt x="1244" y="1003"/>
                  </a:lnTo>
                  <a:lnTo>
                    <a:pt x="1249" y="999"/>
                  </a:lnTo>
                  <a:lnTo>
                    <a:pt x="1253" y="999"/>
                  </a:lnTo>
                  <a:lnTo>
                    <a:pt x="1257" y="999"/>
                  </a:lnTo>
                  <a:lnTo>
                    <a:pt x="1261" y="999"/>
                  </a:lnTo>
                  <a:lnTo>
                    <a:pt x="1266" y="999"/>
                  </a:lnTo>
                  <a:lnTo>
                    <a:pt x="1270" y="1003"/>
                  </a:lnTo>
                  <a:lnTo>
                    <a:pt x="1278" y="1011"/>
                  </a:lnTo>
                  <a:lnTo>
                    <a:pt x="1283" y="1016"/>
                  </a:lnTo>
                  <a:lnTo>
                    <a:pt x="1291" y="1024"/>
                  </a:lnTo>
                  <a:lnTo>
                    <a:pt x="1295" y="1033"/>
                  </a:lnTo>
                  <a:lnTo>
                    <a:pt x="1299" y="1033"/>
                  </a:lnTo>
                  <a:lnTo>
                    <a:pt x="1299" y="1037"/>
                  </a:lnTo>
                  <a:lnTo>
                    <a:pt x="1299" y="1041"/>
                  </a:lnTo>
                  <a:lnTo>
                    <a:pt x="1299" y="1045"/>
                  </a:lnTo>
                  <a:lnTo>
                    <a:pt x="1304" y="1050"/>
                  </a:lnTo>
                  <a:lnTo>
                    <a:pt x="1304" y="1054"/>
                  </a:lnTo>
                  <a:lnTo>
                    <a:pt x="1304" y="1058"/>
                  </a:lnTo>
                  <a:lnTo>
                    <a:pt x="1308" y="1058"/>
                  </a:lnTo>
                  <a:lnTo>
                    <a:pt x="1308" y="1062"/>
                  </a:lnTo>
                  <a:lnTo>
                    <a:pt x="1312" y="1062"/>
                  </a:lnTo>
                  <a:lnTo>
                    <a:pt x="1321" y="1062"/>
                  </a:lnTo>
                  <a:lnTo>
                    <a:pt x="1325" y="1066"/>
                  </a:lnTo>
                  <a:lnTo>
                    <a:pt x="1329" y="1066"/>
                  </a:lnTo>
                  <a:lnTo>
                    <a:pt x="1333" y="1071"/>
                  </a:lnTo>
                  <a:lnTo>
                    <a:pt x="1338" y="1071"/>
                  </a:lnTo>
                  <a:lnTo>
                    <a:pt x="1338" y="1075"/>
                  </a:lnTo>
                  <a:lnTo>
                    <a:pt x="1342" y="1079"/>
                  </a:lnTo>
                  <a:lnTo>
                    <a:pt x="1342" y="1083"/>
                  </a:lnTo>
                  <a:lnTo>
                    <a:pt x="1346" y="1092"/>
                  </a:lnTo>
                  <a:lnTo>
                    <a:pt x="1350" y="1096"/>
                  </a:lnTo>
                  <a:lnTo>
                    <a:pt x="1354" y="1100"/>
                  </a:lnTo>
                  <a:lnTo>
                    <a:pt x="1359" y="1105"/>
                  </a:lnTo>
                  <a:lnTo>
                    <a:pt x="1363" y="1109"/>
                  </a:lnTo>
                  <a:lnTo>
                    <a:pt x="1367" y="1109"/>
                  </a:lnTo>
                  <a:lnTo>
                    <a:pt x="1371" y="1113"/>
                  </a:lnTo>
                  <a:lnTo>
                    <a:pt x="1376" y="1113"/>
                  </a:lnTo>
                  <a:lnTo>
                    <a:pt x="1380" y="1113"/>
                  </a:lnTo>
                  <a:lnTo>
                    <a:pt x="1384" y="1113"/>
                  </a:lnTo>
                  <a:lnTo>
                    <a:pt x="1388" y="1109"/>
                  </a:lnTo>
                  <a:lnTo>
                    <a:pt x="1393" y="1109"/>
                  </a:lnTo>
                  <a:lnTo>
                    <a:pt x="1393" y="1105"/>
                  </a:lnTo>
                  <a:lnTo>
                    <a:pt x="1393" y="1100"/>
                  </a:lnTo>
                  <a:lnTo>
                    <a:pt x="1388" y="1096"/>
                  </a:lnTo>
                  <a:lnTo>
                    <a:pt x="1384" y="1092"/>
                  </a:lnTo>
                  <a:lnTo>
                    <a:pt x="1371" y="1083"/>
                  </a:lnTo>
                  <a:lnTo>
                    <a:pt x="1367" y="1075"/>
                  </a:lnTo>
                  <a:lnTo>
                    <a:pt x="1363" y="1075"/>
                  </a:lnTo>
                  <a:lnTo>
                    <a:pt x="1359" y="1066"/>
                  </a:lnTo>
                  <a:lnTo>
                    <a:pt x="1354" y="1062"/>
                  </a:lnTo>
                  <a:lnTo>
                    <a:pt x="1354" y="1058"/>
                  </a:lnTo>
                  <a:lnTo>
                    <a:pt x="1350" y="1054"/>
                  </a:lnTo>
                  <a:lnTo>
                    <a:pt x="1350" y="1045"/>
                  </a:lnTo>
                  <a:lnTo>
                    <a:pt x="1346" y="1037"/>
                  </a:lnTo>
                  <a:lnTo>
                    <a:pt x="1346" y="1033"/>
                  </a:lnTo>
                  <a:lnTo>
                    <a:pt x="1346" y="1028"/>
                  </a:lnTo>
                  <a:lnTo>
                    <a:pt x="1342" y="1020"/>
                  </a:lnTo>
                  <a:lnTo>
                    <a:pt x="1342" y="1007"/>
                  </a:lnTo>
                  <a:lnTo>
                    <a:pt x="1342" y="1003"/>
                  </a:lnTo>
                  <a:lnTo>
                    <a:pt x="1342" y="999"/>
                  </a:lnTo>
                  <a:lnTo>
                    <a:pt x="1346" y="999"/>
                  </a:lnTo>
                  <a:lnTo>
                    <a:pt x="1346" y="995"/>
                  </a:lnTo>
                  <a:lnTo>
                    <a:pt x="1350" y="995"/>
                  </a:lnTo>
                  <a:lnTo>
                    <a:pt x="1354" y="995"/>
                  </a:lnTo>
                  <a:lnTo>
                    <a:pt x="1376" y="1003"/>
                  </a:lnTo>
                  <a:lnTo>
                    <a:pt x="1380" y="1003"/>
                  </a:lnTo>
                  <a:lnTo>
                    <a:pt x="1388" y="1007"/>
                  </a:lnTo>
                  <a:lnTo>
                    <a:pt x="1393" y="1007"/>
                  </a:lnTo>
                  <a:lnTo>
                    <a:pt x="1397" y="1011"/>
                  </a:lnTo>
                  <a:lnTo>
                    <a:pt x="1405" y="1016"/>
                  </a:lnTo>
                  <a:lnTo>
                    <a:pt x="1414" y="1024"/>
                  </a:lnTo>
                  <a:lnTo>
                    <a:pt x="1431" y="1033"/>
                  </a:lnTo>
                  <a:lnTo>
                    <a:pt x="1435" y="1041"/>
                  </a:lnTo>
                  <a:lnTo>
                    <a:pt x="1439" y="1045"/>
                  </a:lnTo>
                  <a:lnTo>
                    <a:pt x="1443" y="1050"/>
                  </a:lnTo>
                  <a:lnTo>
                    <a:pt x="1448" y="1054"/>
                  </a:lnTo>
                  <a:lnTo>
                    <a:pt x="1448" y="1058"/>
                  </a:lnTo>
                  <a:lnTo>
                    <a:pt x="1448" y="1062"/>
                  </a:lnTo>
                  <a:lnTo>
                    <a:pt x="1452" y="1066"/>
                  </a:lnTo>
                  <a:lnTo>
                    <a:pt x="1452" y="1071"/>
                  </a:lnTo>
                  <a:lnTo>
                    <a:pt x="1452" y="1075"/>
                  </a:lnTo>
                  <a:lnTo>
                    <a:pt x="1456" y="1075"/>
                  </a:lnTo>
                  <a:lnTo>
                    <a:pt x="1460" y="1079"/>
                  </a:lnTo>
                  <a:lnTo>
                    <a:pt x="1465" y="1083"/>
                  </a:lnTo>
                  <a:lnTo>
                    <a:pt x="1473" y="1088"/>
                  </a:lnTo>
                  <a:lnTo>
                    <a:pt x="1490" y="1096"/>
                  </a:lnTo>
                  <a:lnTo>
                    <a:pt x="1494" y="1096"/>
                  </a:lnTo>
                  <a:lnTo>
                    <a:pt x="1503" y="1096"/>
                  </a:lnTo>
                  <a:lnTo>
                    <a:pt x="1507" y="1100"/>
                  </a:lnTo>
                  <a:lnTo>
                    <a:pt x="1511" y="1096"/>
                  </a:lnTo>
                  <a:lnTo>
                    <a:pt x="1515" y="1096"/>
                  </a:lnTo>
                  <a:lnTo>
                    <a:pt x="1520" y="1092"/>
                  </a:lnTo>
                  <a:lnTo>
                    <a:pt x="1520" y="1088"/>
                  </a:lnTo>
                  <a:lnTo>
                    <a:pt x="1524" y="1088"/>
                  </a:lnTo>
                  <a:lnTo>
                    <a:pt x="1537" y="1075"/>
                  </a:lnTo>
                  <a:lnTo>
                    <a:pt x="1549" y="1066"/>
                  </a:lnTo>
                  <a:lnTo>
                    <a:pt x="1558" y="1054"/>
                  </a:lnTo>
                  <a:lnTo>
                    <a:pt x="1562" y="1050"/>
                  </a:lnTo>
                  <a:lnTo>
                    <a:pt x="1566" y="1045"/>
                  </a:lnTo>
                  <a:lnTo>
                    <a:pt x="1579" y="1041"/>
                  </a:lnTo>
                  <a:lnTo>
                    <a:pt x="1583" y="1037"/>
                  </a:lnTo>
                  <a:lnTo>
                    <a:pt x="1587" y="1037"/>
                  </a:lnTo>
                  <a:lnTo>
                    <a:pt x="1587" y="1033"/>
                  </a:lnTo>
                  <a:lnTo>
                    <a:pt x="1592" y="1028"/>
                  </a:lnTo>
                  <a:lnTo>
                    <a:pt x="1596" y="1024"/>
                  </a:lnTo>
                  <a:lnTo>
                    <a:pt x="1600" y="1020"/>
                  </a:lnTo>
                  <a:lnTo>
                    <a:pt x="1608" y="1007"/>
                  </a:lnTo>
                  <a:lnTo>
                    <a:pt x="1608" y="1003"/>
                  </a:lnTo>
                  <a:lnTo>
                    <a:pt x="1608" y="999"/>
                  </a:lnTo>
                  <a:lnTo>
                    <a:pt x="1613" y="995"/>
                  </a:lnTo>
                  <a:lnTo>
                    <a:pt x="1608" y="990"/>
                  </a:lnTo>
                  <a:lnTo>
                    <a:pt x="1608" y="986"/>
                  </a:lnTo>
                  <a:lnTo>
                    <a:pt x="1608" y="982"/>
                  </a:lnTo>
                  <a:lnTo>
                    <a:pt x="1604" y="978"/>
                  </a:lnTo>
                  <a:lnTo>
                    <a:pt x="1600" y="973"/>
                  </a:lnTo>
                  <a:lnTo>
                    <a:pt x="1596" y="973"/>
                  </a:lnTo>
                  <a:lnTo>
                    <a:pt x="1592" y="973"/>
                  </a:lnTo>
                  <a:lnTo>
                    <a:pt x="1583" y="973"/>
                  </a:lnTo>
                  <a:lnTo>
                    <a:pt x="1575" y="973"/>
                  </a:lnTo>
                  <a:lnTo>
                    <a:pt x="1570" y="973"/>
                  </a:lnTo>
                  <a:lnTo>
                    <a:pt x="1566" y="973"/>
                  </a:lnTo>
                  <a:lnTo>
                    <a:pt x="1562" y="973"/>
                  </a:lnTo>
                  <a:lnTo>
                    <a:pt x="1549" y="978"/>
                  </a:lnTo>
                  <a:lnTo>
                    <a:pt x="1541" y="978"/>
                  </a:lnTo>
                  <a:lnTo>
                    <a:pt x="1515" y="982"/>
                  </a:lnTo>
                  <a:lnTo>
                    <a:pt x="1511" y="982"/>
                  </a:lnTo>
                  <a:lnTo>
                    <a:pt x="1503" y="982"/>
                  </a:lnTo>
                  <a:lnTo>
                    <a:pt x="1494" y="986"/>
                  </a:lnTo>
                  <a:lnTo>
                    <a:pt x="1490" y="986"/>
                  </a:lnTo>
                  <a:lnTo>
                    <a:pt x="1486" y="986"/>
                  </a:lnTo>
                  <a:lnTo>
                    <a:pt x="1481" y="986"/>
                  </a:lnTo>
                  <a:lnTo>
                    <a:pt x="1473" y="982"/>
                  </a:lnTo>
                  <a:lnTo>
                    <a:pt x="1469" y="982"/>
                  </a:lnTo>
                  <a:lnTo>
                    <a:pt x="1460" y="978"/>
                  </a:lnTo>
                  <a:lnTo>
                    <a:pt x="1456" y="978"/>
                  </a:lnTo>
                  <a:lnTo>
                    <a:pt x="1452" y="973"/>
                  </a:lnTo>
                  <a:lnTo>
                    <a:pt x="1448" y="973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43" y="965"/>
                  </a:lnTo>
                  <a:lnTo>
                    <a:pt x="1439" y="961"/>
                  </a:lnTo>
                  <a:lnTo>
                    <a:pt x="1439" y="956"/>
                  </a:lnTo>
                  <a:lnTo>
                    <a:pt x="1439" y="944"/>
                  </a:lnTo>
                  <a:lnTo>
                    <a:pt x="1439" y="939"/>
                  </a:lnTo>
                  <a:lnTo>
                    <a:pt x="1439" y="935"/>
                  </a:lnTo>
                  <a:lnTo>
                    <a:pt x="1431" y="927"/>
                  </a:lnTo>
                  <a:lnTo>
                    <a:pt x="1431" y="923"/>
                  </a:lnTo>
                  <a:lnTo>
                    <a:pt x="1431" y="918"/>
                  </a:lnTo>
                  <a:lnTo>
                    <a:pt x="1431" y="914"/>
                  </a:lnTo>
                  <a:lnTo>
                    <a:pt x="1435" y="906"/>
                  </a:lnTo>
                  <a:lnTo>
                    <a:pt x="1435" y="901"/>
                  </a:lnTo>
                  <a:lnTo>
                    <a:pt x="1435" y="897"/>
                  </a:lnTo>
                  <a:lnTo>
                    <a:pt x="1435" y="893"/>
                  </a:lnTo>
                  <a:lnTo>
                    <a:pt x="1431" y="893"/>
                  </a:lnTo>
                  <a:lnTo>
                    <a:pt x="1431" y="889"/>
                  </a:lnTo>
                  <a:lnTo>
                    <a:pt x="1426" y="889"/>
                  </a:lnTo>
                  <a:lnTo>
                    <a:pt x="1418" y="880"/>
                  </a:lnTo>
                  <a:lnTo>
                    <a:pt x="1414" y="880"/>
                  </a:lnTo>
                  <a:lnTo>
                    <a:pt x="1410" y="880"/>
                  </a:lnTo>
                  <a:lnTo>
                    <a:pt x="1410" y="876"/>
                  </a:lnTo>
                  <a:lnTo>
                    <a:pt x="1410" y="872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05" y="859"/>
                  </a:lnTo>
                  <a:lnTo>
                    <a:pt x="1405" y="855"/>
                  </a:lnTo>
                  <a:lnTo>
                    <a:pt x="1401" y="855"/>
                  </a:lnTo>
                  <a:lnTo>
                    <a:pt x="1397" y="851"/>
                  </a:lnTo>
                  <a:lnTo>
                    <a:pt x="1393" y="851"/>
                  </a:lnTo>
                  <a:lnTo>
                    <a:pt x="1388" y="851"/>
                  </a:lnTo>
                  <a:lnTo>
                    <a:pt x="1384" y="851"/>
                  </a:lnTo>
                  <a:lnTo>
                    <a:pt x="1376" y="851"/>
                  </a:lnTo>
                  <a:lnTo>
                    <a:pt x="1363" y="851"/>
                  </a:lnTo>
                  <a:lnTo>
                    <a:pt x="1354" y="851"/>
                  </a:lnTo>
                  <a:lnTo>
                    <a:pt x="1350" y="855"/>
                  </a:lnTo>
                  <a:lnTo>
                    <a:pt x="1342" y="855"/>
                  </a:lnTo>
                  <a:lnTo>
                    <a:pt x="1338" y="855"/>
                  </a:lnTo>
                  <a:lnTo>
                    <a:pt x="1333" y="859"/>
                  </a:lnTo>
                  <a:lnTo>
                    <a:pt x="1329" y="859"/>
                  </a:lnTo>
                  <a:lnTo>
                    <a:pt x="1325" y="859"/>
                  </a:lnTo>
                  <a:lnTo>
                    <a:pt x="1321" y="863"/>
                  </a:lnTo>
                  <a:lnTo>
                    <a:pt x="1321" y="868"/>
                  </a:lnTo>
                  <a:lnTo>
                    <a:pt x="1321" y="872"/>
                  </a:lnTo>
                  <a:lnTo>
                    <a:pt x="1321" y="876"/>
                  </a:lnTo>
                  <a:lnTo>
                    <a:pt x="1325" y="889"/>
                  </a:lnTo>
                  <a:lnTo>
                    <a:pt x="1325" y="893"/>
                  </a:lnTo>
                  <a:lnTo>
                    <a:pt x="1325" y="897"/>
                  </a:lnTo>
                  <a:lnTo>
                    <a:pt x="1321" y="901"/>
                  </a:lnTo>
                  <a:lnTo>
                    <a:pt x="1321" y="906"/>
                  </a:lnTo>
                  <a:lnTo>
                    <a:pt x="1316" y="906"/>
                  </a:lnTo>
                  <a:lnTo>
                    <a:pt x="1312" y="906"/>
                  </a:lnTo>
                  <a:lnTo>
                    <a:pt x="1308" y="906"/>
                  </a:lnTo>
                  <a:lnTo>
                    <a:pt x="1308" y="901"/>
                  </a:lnTo>
                  <a:lnTo>
                    <a:pt x="1304" y="901"/>
                  </a:lnTo>
                  <a:lnTo>
                    <a:pt x="1304" y="897"/>
                  </a:lnTo>
                  <a:lnTo>
                    <a:pt x="1299" y="897"/>
                  </a:lnTo>
                  <a:lnTo>
                    <a:pt x="1291" y="884"/>
                  </a:lnTo>
                  <a:lnTo>
                    <a:pt x="1287" y="880"/>
                  </a:lnTo>
                  <a:lnTo>
                    <a:pt x="1283" y="876"/>
                  </a:lnTo>
                  <a:lnTo>
                    <a:pt x="1278" y="876"/>
                  </a:lnTo>
                  <a:lnTo>
                    <a:pt x="1274" y="876"/>
                  </a:lnTo>
                  <a:lnTo>
                    <a:pt x="1270" y="876"/>
                  </a:lnTo>
                  <a:lnTo>
                    <a:pt x="1266" y="876"/>
                  </a:lnTo>
                  <a:lnTo>
                    <a:pt x="1261" y="880"/>
                  </a:lnTo>
                  <a:lnTo>
                    <a:pt x="1257" y="880"/>
                  </a:lnTo>
                  <a:lnTo>
                    <a:pt x="1253" y="884"/>
                  </a:lnTo>
                  <a:lnTo>
                    <a:pt x="1249" y="893"/>
                  </a:lnTo>
                  <a:lnTo>
                    <a:pt x="1244" y="893"/>
                  </a:lnTo>
                  <a:lnTo>
                    <a:pt x="1240" y="893"/>
                  </a:lnTo>
                  <a:lnTo>
                    <a:pt x="1236" y="893"/>
                  </a:lnTo>
                  <a:lnTo>
                    <a:pt x="1232" y="889"/>
                  </a:lnTo>
                  <a:lnTo>
                    <a:pt x="1223" y="884"/>
                  </a:lnTo>
                  <a:lnTo>
                    <a:pt x="1219" y="880"/>
                  </a:lnTo>
                  <a:lnTo>
                    <a:pt x="1211" y="876"/>
                  </a:lnTo>
                  <a:lnTo>
                    <a:pt x="1194" y="872"/>
                  </a:lnTo>
                  <a:lnTo>
                    <a:pt x="1189" y="872"/>
                  </a:lnTo>
                  <a:lnTo>
                    <a:pt x="1185" y="868"/>
                  </a:lnTo>
                  <a:lnTo>
                    <a:pt x="1181" y="868"/>
                  </a:lnTo>
                  <a:lnTo>
                    <a:pt x="1177" y="872"/>
                  </a:lnTo>
                  <a:lnTo>
                    <a:pt x="1172" y="872"/>
                  </a:lnTo>
                  <a:lnTo>
                    <a:pt x="1172" y="876"/>
                  </a:lnTo>
                  <a:lnTo>
                    <a:pt x="1172" y="880"/>
                  </a:lnTo>
                  <a:lnTo>
                    <a:pt x="1172" y="884"/>
                  </a:lnTo>
                  <a:lnTo>
                    <a:pt x="1172" y="901"/>
                  </a:lnTo>
                  <a:lnTo>
                    <a:pt x="1172" y="906"/>
                  </a:lnTo>
                  <a:lnTo>
                    <a:pt x="1172" y="910"/>
                  </a:lnTo>
                  <a:lnTo>
                    <a:pt x="1172" y="918"/>
                  </a:lnTo>
                  <a:lnTo>
                    <a:pt x="1168" y="923"/>
                  </a:lnTo>
                  <a:lnTo>
                    <a:pt x="1168" y="927"/>
                  </a:lnTo>
                  <a:lnTo>
                    <a:pt x="1168" y="931"/>
                  </a:lnTo>
                  <a:lnTo>
                    <a:pt x="1164" y="931"/>
                  </a:lnTo>
                  <a:lnTo>
                    <a:pt x="1164" y="935"/>
                  </a:lnTo>
                  <a:lnTo>
                    <a:pt x="1156" y="939"/>
                  </a:lnTo>
                  <a:lnTo>
                    <a:pt x="1151" y="944"/>
                  </a:lnTo>
                  <a:lnTo>
                    <a:pt x="1147" y="944"/>
                  </a:lnTo>
                  <a:lnTo>
                    <a:pt x="1143" y="939"/>
                  </a:lnTo>
                  <a:lnTo>
                    <a:pt x="1139" y="935"/>
                  </a:lnTo>
                  <a:lnTo>
                    <a:pt x="1139" y="931"/>
                  </a:lnTo>
                  <a:lnTo>
                    <a:pt x="1134" y="927"/>
                  </a:lnTo>
                  <a:lnTo>
                    <a:pt x="1134" y="918"/>
                  </a:lnTo>
                  <a:lnTo>
                    <a:pt x="1134" y="914"/>
                  </a:lnTo>
                  <a:lnTo>
                    <a:pt x="1134" y="897"/>
                  </a:lnTo>
                  <a:lnTo>
                    <a:pt x="1130" y="893"/>
                  </a:lnTo>
                  <a:lnTo>
                    <a:pt x="1130" y="889"/>
                  </a:lnTo>
                  <a:lnTo>
                    <a:pt x="1126" y="889"/>
                  </a:lnTo>
                  <a:lnTo>
                    <a:pt x="1122" y="884"/>
                  </a:lnTo>
                  <a:lnTo>
                    <a:pt x="1117" y="884"/>
                  </a:lnTo>
                  <a:lnTo>
                    <a:pt x="1117" y="889"/>
                  </a:lnTo>
                  <a:lnTo>
                    <a:pt x="1113" y="889"/>
                  </a:lnTo>
                  <a:lnTo>
                    <a:pt x="1105" y="889"/>
                  </a:lnTo>
                  <a:lnTo>
                    <a:pt x="1100" y="889"/>
                  </a:lnTo>
                  <a:lnTo>
                    <a:pt x="1096" y="893"/>
                  </a:lnTo>
                  <a:lnTo>
                    <a:pt x="1075" y="893"/>
                  </a:lnTo>
                  <a:lnTo>
                    <a:pt x="1071" y="893"/>
                  </a:lnTo>
                  <a:lnTo>
                    <a:pt x="1062" y="893"/>
                  </a:lnTo>
                  <a:lnTo>
                    <a:pt x="1058" y="897"/>
                  </a:lnTo>
                  <a:lnTo>
                    <a:pt x="1054" y="897"/>
                  </a:lnTo>
                  <a:lnTo>
                    <a:pt x="1050" y="901"/>
                  </a:lnTo>
                  <a:lnTo>
                    <a:pt x="1045" y="906"/>
                  </a:lnTo>
                  <a:lnTo>
                    <a:pt x="1041" y="910"/>
                  </a:lnTo>
                  <a:lnTo>
                    <a:pt x="1041" y="914"/>
                  </a:lnTo>
                  <a:lnTo>
                    <a:pt x="1037" y="918"/>
                  </a:lnTo>
                  <a:lnTo>
                    <a:pt x="1033" y="923"/>
                  </a:lnTo>
                  <a:lnTo>
                    <a:pt x="1029" y="935"/>
                  </a:lnTo>
                  <a:lnTo>
                    <a:pt x="1024" y="944"/>
                  </a:lnTo>
                  <a:lnTo>
                    <a:pt x="1024" y="948"/>
                  </a:lnTo>
                  <a:lnTo>
                    <a:pt x="1020" y="956"/>
                  </a:lnTo>
                  <a:lnTo>
                    <a:pt x="1020" y="961"/>
                  </a:lnTo>
                  <a:lnTo>
                    <a:pt x="1020" y="969"/>
                  </a:lnTo>
                  <a:lnTo>
                    <a:pt x="1016" y="973"/>
                  </a:lnTo>
                  <a:lnTo>
                    <a:pt x="1016" y="978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0" name="Freeform 66"/>
            <p:cNvSpPr>
              <a:spLocks/>
            </p:cNvSpPr>
            <p:nvPr/>
          </p:nvSpPr>
          <p:spPr bwMode="auto">
            <a:xfrm>
              <a:off x="1255914" y="3648037"/>
              <a:ext cx="99891" cy="84415"/>
            </a:xfrm>
            <a:custGeom>
              <a:avLst/>
              <a:gdLst>
                <a:gd name="T0" fmla="*/ 4 w 317"/>
                <a:gd name="T1" fmla="*/ 93 h 267"/>
                <a:gd name="T2" fmla="*/ 21 w 317"/>
                <a:gd name="T3" fmla="*/ 84 h 267"/>
                <a:gd name="T4" fmla="*/ 34 w 317"/>
                <a:gd name="T5" fmla="*/ 76 h 267"/>
                <a:gd name="T6" fmla="*/ 50 w 317"/>
                <a:gd name="T7" fmla="*/ 72 h 267"/>
                <a:gd name="T8" fmla="*/ 72 w 317"/>
                <a:gd name="T9" fmla="*/ 68 h 267"/>
                <a:gd name="T10" fmla="*/ 84 w 317"/>
                <a:gd name="T11" fmla="*/ 59 h 267"/>
                <a:gd name="T12" fmla="*/ 114 w 317"/>
                <a:gd name="T13" fmla="*/ 42 h 267"/>
                <a:gd name="T14" fmla="*/ 127 w 317"/>
                <a:gd name="T15" fmla="*/ 34 h 267"/>
                <a:gd name="T16" fmla="*/ 135 w 317"/>
                <a:gd name="T17" fmla="*/ 25 h 267"/>
                <a:gd name="T18" fmla="*/ 144 w 317"/>
                <a:gd name="T19" fmla="*/ 8 h 267"/>
                <a:gd name="T20" fmla="*/ 148 w 317"/>
                <a:gd name="T21" fmla="*/ 4 h 267"/>
                <a:gd name="T22" fmla="*/ 152 w 317"/>
                <a:gd name="T23" fmla="*/ 0 h 267"/>
                <a:gd name="T24" fmla="*/ 156 w 317"/>
                <a:gd name="T25" fmla="*/ 4 h 267"/>
                <a:gd name="T26" fmla="*/ 169 w 317"/>
                <a:gd name="T27" fmla="*/ 17 h 267"/>
                <a:gd name="T28" fmla="*/ 182 w 317"/>
                <a:gd name="T29" fmla="*/ 25 h 267"/>
                <a:gd name="T30" fmla="*/ 190 w 317"/>
                <a:gd name="T31" fmla="*/ 29 h 267"/>
                <a:gd name="T32" fmla="*/ 199 w 317"/>
                <a:gd name="T33" fmla="*/ 42 h 267"/>
                <a:gd name="T34" fmla="*/ 207 w 317"/>
                <a:gd name="T35" fmla="*/ 51 h 267"/>
                <a:gd name="T36" fmla="*/ 211 w 317"/>
                <a:gd name="T37" fmla="*/ 55 h 267"/>
                <a:gd name="T38" fmla="*/ 224 w 317"/>
                <a:gd name="T39" fmla="*/ 55 h 267"/>
                <a:gd name="T40" fmla="*/ 232 w 317"/>
                <a:gd name="T41" fmla="*/ 59 h 267"/>
                <a:gd name="T42" fmla="*/ 241 w 317"/>
                <a:gd name="T43" fmla="*/ 63 h 267"/>
                <a:gd name="T44" fmla="*/ 258 w 317"/>
                <a:gd name="T45" fmla="*/ 76 h 267"/>
                <a:gd name="T46" fmla="*/ 300 w 317"/>
                <a:gd name="T47" fmla="*/ 106 h 267"/>
                <a:gd name="T48" fmla="*/ 309 w 317"/>
                <a:gd name="T49" fmla="*/ 114 h 267"/>
                <a:gd name="T50" fmla="*/ 313 w 317"/>
                <a:gd name="T51" fmla="*/ 123 h 267"/>
                <a:gd name="T52" fmla="*/ 317 w 317"/>
                <a:gd name="T53" fmla="*/ 127 h 267"/>
                <a:gd name="T54" fmla="*/ 317 w 317"/>
                <a:gd name="T55" fmla="*/ 135 h 267"/>
                <a:gd name="T56" fmla="*/ 317 w 317"/>
                <a:gd name="T57" fmla="*/ 148 h 267"/>
                <a:gd name="T58" fmla="*/ 317 w 317"/>
                <a:gd name="T59" fmla="*/ 161 h 267"/>
                <a:gd name="T60" fmla="*/ 309 w 317"/>
                <a:gd name="T61" fmla="*/ 173 h 267"/>
                <a:gd name="T62" fmla="*/ 304 w 317"/>
                <a:gd name="T63" fmla="*/ 186 h 267"/>
                <a:gd name="T64" fmla="*/ 296 w 317"/>
                <a:gd name="T65" fmla="*/ 195 h 267"/>
                <a:gd name="T66" fmla="*/ 271 w 317"/>
                <a:gd name="T67" fmla="*/ 228 h 267"/>
                <a:gd name="T68" fmla="*/ 258 w 317"/>
                <a:gd name="T69" fmla="*/ 245 h 267"/>
                <a:gd name="T70" fmla="*/ 245 w 317"/>
                <a:gd name="T71" fmla="*/ 262 h 267"/>
                <a:gd name="T72" fmla="*/ 241 w 317"/>
                <a:gd name="T73" fmla="*/ 267 h 267"/>
                <a:gd name="T74" fmla="*/ 232 w 317"/>
                <a:gd name="T75" fmla="*/ 267 h 267"/>
                <a:gd name="T76" fmla="*/ 224 w 317"/>
                <a:gd name="T77" fmla="*/ 262 h 267"/>
                <a:gd name="T78" fmla="*/ 220 w 317"/>
                <a:gd name="T79" fmla="*/ 258 h 267"/>
                <a:gd name="T80" fmla="*/ 207 w 317"/>
                <a:gd name="T81" fmla="*/ 245 h 267"/>
                <a:gd name="T82" fmla="*/ 177 w 317"/>
                <a:gd name="T83" fmla="*/ 220 h 267"/>
                <a:gd name="T84" fmla="*/ 169 w 317"/>
                <a:gd name="T85" fmla="*/ 211 h 267"/>
                <a:gd name="T86" fmla="*/ 161 w 317"/>
                <a:gd name="T87" fmla="*/ 203 h 267"/>
                <a:gd name="T88" fmla="*/ 152 w 317"/>
                <a:gd name="T89" fmla="*/ 199 h 267"/>
                <a:gd name="T90" fmla="*/ 144 w 317"/>
                <a:gd name="T91" fmla="*/ 199 h 267"/>
                <a:gd name="T92" fmla="*/ 131 w 317"/>
                <a:gd name="T93" fmla="*/ 203 h 267"/>
                <a:gd name="T94" fmla="*/ 122 w 317"/>
                <a:gd name="T95" fmla="*/ 199 h 267"/>
                <a:gd name="T96" fmla="*/ 114 w 317"/>
                <a:gd name="T97" fmla="*/ 199 h 267"/>
                <a:gd name="T98" fmla="*/ 105 w 317"/>
                <a:gd name="T99" fmla="*/ 190 h 267"/>
                <a:gd name="T100" fmla="*/ 89 w 317"/>
                <a:gd name="T101" fmla="*/ 173 h 267"/>
                <a:gd name="T102" fmla="*/ 76 w 317"/>
                <a:gd name="T103" fmla="*/ 165 h 267"/>
                <a:gd name="T104" fmla="*/ 63 w 317"/>
                <a:gd name="T105" fmla="*/ 156 h 267"/>
                <a:gd name="T106" fmla="*/ 50 w 317"/>
                <a:gd name="T107" fmla="*/ 152 h 267"/>
                <a:gd name="T108" fmla="*/ 42 w 317"/>
                <a:gd name="T109" fmla="*/ 152 h 267"/>
                <a:gd name="T110" fmla="*/ 29 w 317"/>
                <a:gd name="T111" fmla="*/ 148 h 267"/>
                <a:gd name="T112" fmla="*/ 21 w 317"/>
                <a:gd name="T113" fmla="*/ 140 h 267"/>
                <a:gd name="T114" fmla="*/ 12 w 317"/>
                <a:gd name="T115" fmla="*/ 127 h 267"/>
                <a:gd name="T116" fmla="*/ 8 w 317"/>
                <a:gd name="T117" fmla="*/ 110 h 267"/>
                <a:gd name="T118" fmla="*/ 4 w 317"/>
                <a:gd name="T119" fmla="*/ 9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7" h="267">
                  <a:moveTo>
                    <a:pt x="0" y="93"/>
                  </a:moveTo>
                  <a:lnTo>
                    <a:pt x="4" y="93"/>
                  </a:lnTo>
                  <a:lnTo>
                    <a:pt x="8" y="89"/>
                  </a:lnTo>
                  <a:lnTo>
                    <a:pt x="21" y="84"/>
                  </a:lnTo>
                  <a:lnTo>
                    <a:pt x="25" y="80"/>
                  </a:lnTo>
                  <a:lnTo>
                    <a:pt x="34" y="76"/>
                  </a:lnTo>
                  <a:lnTo>
                    <a:pt x="42" y="76"/>
                  </a:lnTo>
                  <a:lnTo>
                    <a:pt x="50" y="72"/>
                  </a:lnTo>
                  <a:lnTo>
                    <a:pt x="59" y="72"/>
                  </a:lnTo>
                  <a:lnTo>
                    <a:pt x="72" y="68"/>
                  </a:lnTo>
                  <a:lnTo>
                    <a:pt x="76" y="63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18" y="38"/>
                  </a:lnTo>
                  <a:lnTo>
                    <a:pt x="127" y="34"/>
                  </a:lnTo>
                  <a:lnTo>
                    <a:pt x="131" y="29"/>
                  </a:lnTo>
                  <a:lnTo>
                    <a:pt x="135" y="25"/>
                  </a:lnTo>
                  <a:lnTo>
                    <a:pt x="135" y="21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65" y="12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9"/>
                  </a:lnTo>
                  <a:lnTo>
                    <a:pt x="194" y="34"/>
                  </a:lnTo>
                  <a:lnTo>
                    <a:pt x="199" y="42"/>
                  </a:lnTo>
                  <a:lnTo>
                    <a:pt x="203" y="46"/>
                  </a:lnTo>
                  <a:lnTo>
                    <a:pt x="207" y="51"/>
                  </a:lnTo>
                  <a:lnTo>
                    <a:pt x="211" y="51"/>
                  </a:lnTo>
                  <a:lnTo>
                    <a:pt x="211" y="55"/>
                  </a:lnTo>
                  <a:lnTo>
                    <a:pt x="216" y="55"/>
                  </a:lnTo>
                  <a:lnTo>
                    <a:pt x="224" y="55"/>
                  </a:lnTo>
                  <a:lnTo>
                    <a:pt x="228" y="59"/>
                  </a:lnTo>
                  <a:lnTo>
                    <a:pt x="232" y="59"/>
                  </a:lnTo>
                  <a:lnTo>
                    <a:pt x="237" y="63"/>
                  </a:lnTo>
                  <a:lnTo>
                    <a:pt x="241" y="63"/>
                  </a:lnTo>
                  <a:lnTo>
                    <a:pt x="245" y="68"/>
                  </a:lnTo>
                  <a:lnTo>
                    <a:pt x="258" y="76"/>
                  </a:lnTo>
                  <a:lnTo>
                    <a:pt x="288" y="97"/>
                  </a:lnTo>
                  <a:lnTo>
                    <a:pt x="300" y="106"/>
                  </a:lnTo>
                  <a:lnTo>
                    <a:pt x="304" y="110"/>
                  </a:lnTo>
                  <a:lnTo>
                    <a:pt x="309" y="114"/>
                  </a:lnTo>
                  <a:lnTo>
                    <a:pt x="313" y="118"/>
                  </a:lnTo>
                  <a:lnTo>
                    <a:pt x="313" y="123"/>
                  </a:lnTo>
                  <a:lnTo>
                    <a:pt x="317" y="123"/>
                  </a:lnTo>
                  <a:lnTo>
                    <a:pt x="317" y="127"/>
                  </a:lnTo>
                  <a:lnTo>
                    <a:pt x="317" y="131"/>
                  </a:lnTo>
                  <a:lnTo>
                    <a:pt x="317" y="135"/>
                  </a:lnTo>
                  <a:lnTo>
                    <a:pt x="317" y="140"/>
                  </a:lnTo>
                  <a:lnTo>
                    <a:pt x="317" y="148"/>
                  </a:lnTo>
                  <a:lnTo>
                    <a:pt x="317" y="156"/>
                  </a:lnTo>
                  <a:lnTo>
                    <a:pt x="317" y="161"/>
                  </a:lnTo>
                  <a:lnTo>
                    <a:pt x="313" y="169"/>
                  </a:lnTo>
                  <a:lnTo>
                    <a:pt x="309" y="173"/>
                  </a:lnTo>
                  <a:lnTo>
                    <a:pt x="309" y="182"/>
                  </a:lnTo>
                  <a:lnTo>
                    <a:pt x="304" y="186"/>
                  </a:lnTo>
                  <a:lnTo>
                    <a:pt x="300" y="190"/>
                  </a:lnTo>
                  <a:lnTo>
                    <a:pt x="296" y="195"/>
                  </a:lnTo>
                  <a:lnTo>
                    <a:pt x="288" y="203"/>
                  </a:lnTo>
                  <a:lnTo>
                    <a:pt x="271" y="228"/>
                  </a:lnTo>
                  <a:lnTo>
                    <a:pt x="262" y="237"/>
                  </a:lnTo>
                  <a:lnTo>
                    <a:pt x="258" y="245"/>
                  </a:lnTo>
                  <a:lnTo>
                    <a:pt x="249" y="258"/>
                  </a:lnTo>
                  <a:lnTo>
                    <a:pt x="245" y="262"/>
                  </a:lnTo>
                  <a:lnTo>
                    <a:pt x="241" y="262"/>
                  </a:lnTo>
                  <a:lnTo>
                    <a:pt x="241" y="267"/>
                  </a:lnTo>
                  <a:lnTo>
                    <a:pt x="237" y="267"/>
                  </a:lnTo>
                  <a:lnTo>
                    <a:pt x="232" y="267"/>
                  </a:lnTo>
                  <a:lnTo>
                    <a:pt x="228" y="262"/>
                  </a:lnTo>
                  <a:lnTo>
                    <a:pt x="224" y="262"/>
                  </a:lnTo>
                  <a:lnTo>
                    <a:pt x="224" y="258"/>
                  </a:lnTo>
                  <a:lnTo>
                    <a:pt x="220" y="258"/>
                  </a:lnTo>
                  <a:lnTo>
                    <a:pt x="216" y="254"/>
                  </a:lnTo>
                  <a:lnTo>
                    <a:pt x="207" y="245"/>
                  </a:lnTo>
                  <a:lnTo>
                    <a:pt x="186" y="228"/>
                  </a:lnTo>
                  <a:lnTo>
                    <a:pt x="177" y="220"/>
                  </a:lnTo>
                  <a:lnTo>
                    <a:pt x="173" y="216"/>
                  </a:lnTo>
                  <a:lnTo>
                    <a:pt x="169" y="211"/>
                  </a:lnTo>
                  <a:lnTo>
                    <a:pt x="165" y="207"/>
                  </a:lnTo>
                  <a:lnTo>
                    <a:pt x="161" y="203"/>
                  </a:lnTo>
                  <a:lnTo>
                    <a:pt x="156" y="203"/>
                  </a:lnTo>
                  <a:lnTo>
                    <a:pt x="152" y="199"/>
                  </a:lnTo>
                  <a:lnTo>
                    <a:pt x="148" y="199"/>
                  </a:lnTo>
                  <a:lnTo>
                    <a:pt x="144" y="199"/>
                  </a:lnTo>
                  <a:lnTo>
                    <a:pt x="135" y="203"/>
                  </a:lnTo>
                  <a:lnTo>
                    <a:pt x="131" y="203"/>
                  </a:lnTo>
                  <a:lnTo>
                    <a:pt x="127" y="203"/>
                  </a:lnTo>
                  <a:lnTo>
                    <a:pt x="122" y="199"/>
                  </a:lnTo>
                  <a:lnTo>
                    <a:pt x="118" y="199"/>
                  </a:lnTo>
                  <a:lnTo>
                    <a:pt x="114" y="199"/>
                  </a:lnTo>
                  <a:lnTo>
                    <a:pt x="110" y="195"/>
                  </a:lnTo>
                  <a:lnTo>
                    <a:pt x="105" y="190"/>
                  </a:lnTo>
                  <a:lnTo>
                    <a:pt x="93" y="178"/>
                  </a:lnTo>
                  <a:lnTo>
                    <a:pt x="89" y="173"/>
                  </a:lnTo>
                  <a:lnTo>
                    <a:pt x="80" y="169"/>
                  </a:lnTo>
                  <a:lnTo>
                    <a:pt x="76" y="165"/>
                  </a:lnTo>
                  <a:lnTo>
                    <a:pt x="72" y="161"/>
                  </a:lnTo>
                  <a:lnTo>
                    <a:pt x="63" y="156"/>
                  </a:lnTo>
                  <a:lnTo>
                    <a:pt x="55" y="156"/>
                  </a:lnTo>
                  <a:lnTo>
                    <a:pt x="50" y="152"/>
                  </a:lnTo>
                  <a:lnTo>
                    <a:pt x="46" y="152"/>
                  </a:lnTo>
                  <a:lnTo>
                    <a:pt x="42" y="152"/>
                  </a:lnTo>
                  <a:lnTo>
                    <a:pt x="38" y="148"/>
                  </a:lnTo>
                  <a:lnTo>
                    <a:pt x="29" y="148"/>
                  </a:lnTo>
                  <a:lnTo>
                    <a:pt x="25" y="144"/>
                  </a:lnTo>
                  <a:lnTo>
                    <a:pt x="21" y="140"/>
                  </a:lnTo>
                  <a:lnTo>
                    <a:pt x="17" y="131"/>
                  </a:lnTo>
                  <a:lnTo>
                    <a:pt x="12" y="127"/>
                  </a:lnTo>
                  <a:lnTo>
                    <a:pt x="12" y="118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97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1" name="Freeform 67"/>
            <p:cNvSpPr>
              <a:spLocks/>
            </p:cNvSpPr>
            <p:nvPr/>
          </p:nvSpPr>
          <p:spPr bwMode="auto">
            <a:xfrm>
              <a:off x="1405047" y="2803886"/>
              <a:ext cx="97077" cy="98484"/>
            </a:xfrm>
            <a:custGeom>
              <a:avLst/>
              <a:gdLst>
                <a:gd name="T0" fmla="*/ 4 w 309"/>
                <a:gd name="T1" fmla="*/ 186 h 309"/>
                <a:gd name="T2" fmla="*/ 21 w 309"/>
                <a:gd name="T3" fmla="*/ 139 h 309"/>
                <a:gd name="T4" fmla="*/ 33 w 309"/>
                <a:gd name="T5" fmla="*/ 106 h 309"/>
                <a:gd name="T6" fmla="*/ 42 w 309"/>
                <a:gd name="T7" fmla="*/ 93 h 309"/>
                <a:gd name="T8" fmla="*/ 55 w 309"/>
                <a:gd name="T9" fmla="*/ 80 h 309"/>
                <a:gd name="T10" fmla="*/ 88 w 309"/>
                <a:gd name="T11" fmla="*/ 68 h 309"/>
                <a:gd name="T12" fmla="*/ 105 w 309"/>
                <a:gd name="T13" fmla="*/ 59 h 309"/>
                <a:gd name="T14" fmla="*/ 114 w 309"/>
                <a:gd name="T15" fmla="*/ 46 h 309"/>
                <a:gd name="T16" fmla="*/ 139 w 309"/>
                <a:gd name="T17" fmla="*/ 17 h 309"/>
                <a:gd name="T18" fmla="*/ 148 w 309"/>
                <a:gd name="T19" fmla="*/ 8 h 309"/>
                <a:gd name="T20" fmla="*/ 156 w 309"/>
                <a:gd name="T21" fmla="*/ 17 h 309"/>
                <a:gd name="T22" fmla="*/ 169 w 309"/>
                <a:gd name="T23" fmla="*/ 25 h 309"/>
                <a:gd name="T24" fmla="*/ 182 w 309"/>
                <a:gd name="T25" fmla="*/ 25 h 309"/>
                <a:gd name="T26" fmla="*/ 194 w 309"/>
                <a:gd name="T27" fmla="*/ 21 h 309"/>
                <a:gd name="T28" fmla="*/ 211 w 309"/>
                <a:gd name="T29" fmla="*/ 8 h 309"/>
                <a:gd name="T30" fmla="*/ 220 w 309"/>
                <a:gd name="T31" fmla="*/ 0 h 309"/>
                <a:gd name="T32" fmla="*/ 232 w 309"/>
                <a:gd name="T33" fmla="*/ 0 h 309"/>
                <a:gd name="T34" fmla="*/ 245 w 309"/>
                <a:gd name="T35" fmla="*/ 4 h 309"/>
                <a:gd name="T36" fmla="*/ 266 w 309"/>
                <a:gd name="T37" fmla="*/ 12 h 309"/>
                <a:gd name="T38" fmla="*/ 275 w 309"/>
                <a:gd name="T39" fmla="*/ 21 h 309"/>
                <a:gd name="T40" fmla="*/ 270 w 309"/>
                <a:gd name="T41" fmla="*/ 38 h 309"/>
                <a:gd name="T42" fmla="*/ 258 w 309"/>
                <a:gd name="T43" fmla="*/ 59 h 309"/>
                <a:gd name="T44" fmla="*/ 258 w 309"/>
                <a:gd name="T45" fmla="*/ 72 h 309"/>
                <a:gd name="T46" fmla="*/ 266 w 309"/>
                <a:gd name="T47" fmla="*/ 89 h 309"/>
                <a:gd name="T48" fmla="*/ 270 w 309"/>
                <a:gd name="T49" fmla="*/ 101 h 309"/>
                <a:gd name="T50" fmla="*/ 275 w 309"/>
                <a:gd name="T51" fmla="*/ 127 h 309"/>
                <a:gd name="T52" fmla="*/ 279 w 309"/>
                <a:gd name="T53" fmla="*/ 135 h 309"/>
                <a:gd name="T54" fmla="*/ 296 w 309"/>
                <a:gd name="T55" fmla="*/ 144 h 309"/>
                <a:gd name="T56" fmla="*/ 304 w 309"/>
                <a:gd name="T57" fmla="*/ 148 h 309"/>
                <a:gd name="T58" fmla="*/ 309 w 309"/>
                <a:gd name="T59" fmla="*/ 161 h 309"/>
                <a:gd name="T60" fmla="*/ 304 w 309"/>
                <a:gd name="T61" fmla="*/ 182 h 309"/>
                <a:gd name="T62" fmla="*/ 300 w 309"/>
                <a:gd name="T63" fmla="*/ 207 h 309"/>
                <a:gd name="T64" fmla="*/ 287 w 309"/>
                <a:gd name="T65" fmla="*/ 216 h 309"/>
                <a:gd name="T66" fmla="*/ 283 w 309"/>
                <a:gd name="T67" fmla="*/ 228 h 309"/>
                <a:gd name="T68" fmla="*/ 296 w 309"/>
                <a:gd name="T69" fmla="*/ 241 h 309"/>
                <a:gd name="T70" fmla="*/ 300 w 309"/>
                <a:gd name="T71" fmla="*/ 254 h 309"/>
                <a:gd name="T72" fmla="*/ 300 w 309"/>
                <a:gd name="T73" fmla="*/ 266 h 309"/>
                <a:gd name="T74" fmla="*/ 292 w 309"/>
                <a:gd name="T75" fmla="*/ 275 h 309"/>
                <a:gd name="T76" fmla="*/ 287 w 309"/>
                <a:gd name="T77" fmla="*/ 296 h 309"/>
                <a:gd name="T78" fmla="*/ 275 w 309"/>
                <a:gd name="T79" fmla="*/ 300 h 309"/>
                <a:gd name="T80" fmla="*/ 258 w 309"/>
                <a:gd name="T81" fmla="*/ 305 h 309"/>
                <a:gd name="T82" fmla="*/ 241 w 309"/>
                <a:gd name="T83" fmla="*/ 300 h 309"/>
                <a:gd name="T84" fmla="*/ 203 w 309"/>
                <a:gd name="T85" fmla="*/ 305 h 309"/>
                <a:gd name="T86" fmla="*/ 152 w 309"/>
                <a:gd name="T87" fmla="*/ 309 h 309"/>
                <a:gd name="T88" fmla="*/ 131 w 309"/>
                <a:gd name="T89" fmla="*/ 309 h 309"/>
                <a:gd name="T90" fmla="*/ 114 w 309"/>
                <a:gd name="T91" fmla="*/ 300 h 309"/>
                <a:gd name="T92" fmla="*/ 101 w 309"/>
                <a:gd name="T93" fmla="*/ 292 h 309"/>
                <a:gd name="T94" fmla="*/ 88 w 309"/>
                <a:gd name="T95" fmla="*/ 279 h 309"/>
                <a:gd name="T96" fmla="*/ 80 w 309"/>
                <a:gd name="T97" fmla="*/ 262 h 309"/>
                <a:gd name="T98" fmla="*/ 76 w 309"/>
                <a:gd name="T99" fmla="*/ 233 h 309"/>
                <a:gd name="T100" fmla="*/ 67 w 309"/>
                <a:gd name="T101" fmla="*/ 228 h 309"/>
                <a:gd name="T102" fmla="*/ 50 w 309"/>
                <a:gd name="T103" fmla="*/ 224 h 309"/>
                <a:gd name="T104" fmla="*/ 33 w 309"/>
                <a:gd name="T105" fmla="*/ 220 h 309"/>
                <a:gd name="T106" fmla="*/ 16 w 309"/>
                <a:gd name="T107" fmla="*/ 207 h 309"/>
                <a:gd name="T108" fmla="*/ 4 w 309"/>
                <a:gd name="T109" fmla="*/ 19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9" h="309">
                  <a:moveTo>
                    <a:pt x="0" y="199"/>
                  </a:moveTo>
                  <a:lnTo>
                    <a:pt x="0" y="195"/>
                  </a:lnTo>
                  <a:lnTo>
                    <a:pt x="4" y="186"/>
                  </a:lnTo>
                  <a:lnTo>
                    <a:pt x="12" y="161"/>
                  </a:lnTo>
                  <a:lnTo>
                    <a:pt x="16" y="144"/>
                  </a:lnTo>
                  <a:lnTo>
                    <a:pt x="21" y="139"/>
                  </a:lnTo>
                  <a:lnTo>
                    <a:pt x="25" y="123"/>
                  </a:lnTo>
                  <a:lnTo>
                    <a:pt x="29" y="114"/>
                  </a:lnTo>
                  <a:lnTo>
                    <a:pt x="33" y="106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2" y="93"/>
                  </a:lnTo>
                  <a:lnTo>
                    <a:pt x="46" y="89"/>
                  </a:lnTo>
                  <a:lnTo>
                    <a:pt x="50" y="84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7" y="63"/>
                  </a:lnTo>
                  <a:lnTo>
                    <a:pt x="101" y="59"/>
                  </a:lnTo>
                  <a:lnTo>
                    <a:pt x="105" y="59"/>
                  </a:lnTo>
                  <a:lnTo>
                    <a:pt x="105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2" y="34"/>
                  </a:lnTo>
                  <a:lnTo>
                    <a:pt x="135" y="17"/>
                  </a:lnTo>
                  <a:lnTo>
                    <a:pt x="139" y="17"/>
                  </a:lnTo>
                  <a:lnTo>
                    <a:pt x="139" y="12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56" y="12"/>
                  </a:lnTo>
                  <a:lnTo>
                    <a:pt x="156" y="17"/>
                  </a:lnTo>
                  <a:lnTo>
                    <a:pt x="160" y="17"/>
                  </a:lnTo>
                  <a:lnTo>
                    <a:pt x="165" y="21"/>
                  </a:lnTo>
                  <a:lnTo>
                    <a:pt x="169" y="25"/>
                  </a:lnTo>
                  <a:lnTo>
                    <a:pt x="173" y="25"/>
                  </a:lnTo>
                  <a:lnTo>
                    <a:pt x="177" y="25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5"/>
                  </a:lnTo>
                  <a:lnTo>
                    <a:pt x="194" y="21"/>
                  </a:lnTo>
                  <a:lnTo>
                    <a:pt x="199" y="17"/>
                  </a:lnTo>
                  <a:lnTo>
                    <a:pt x="207" y="8"/>
                  </a:lnTo>
                  <a:lnTo>
                    <a:pt x="211" y="8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5" y="4"/>
                  </a:lnTo>
                  <a:lnTo>
                    <a:pt x="254" y="8"/>
                  </a:lnTo>
                  <a:lnTo>
                    <a:pt x="262" y="8"/>
                  </a:lnTo>
                  <a:lnTo>
                    <a:pt x="266" y="12"/>
                  </a:lnTo>
                  <a:lnTo>
                    <a:pt x="270" y="17"/>
                  </a:lnTo>
                  <a:lnTo>
                    <a:pt x="270" y="21"/>
                  </a:lnTo>
                  <a:lnTo>
                    <a:pt x="275" y="21"/>
                  </a:lnTo>
                  <a:lnTo>
                    <a:pt x="275" y="25"/>
                  </a:lnTo>
                  <a:lnTo>
                    <a:pt x="270" y="34"/>
                  </a:lnTo>
                  <a:lnTo>
                    <a:pt x="270" y="38"/>
                  </a:lnTo>
                  <a:lnTo>
                    <a:pt x="262" y="51"/>
                  </a:lnTo>
                  <a:lnTo>
                    <a:pt x="262" y="55"/>
                  </a:lnTo>
                  <a:lnTo>
                    <a:pt x="258" y="59"/>
                  </a:lnTo>
                  <a:lnTo>
                    <a:pt x="258" y="63"/>
                  </a:lnTo>
                  <a:lnTo>
                    <a:pt x="258" y="68"/>
                  </a:lnTo>
                  <a:lnTo>
                    <a:pt x="258" y="72"/>
                  </a:lnTo>
                  <a:lnTo>
                    <a:pt x="258" y="76"/>
                  </a:lnTo>
                  <a:lnTo>
                    <a:pt x="262" y="80"/>
                  </a:lnTo>
                  <a:lnTo>
                    <a:pt x="266" y="89"/>
                  </a:lnTo>
                  <a:lnTo>
                    <a:pt x="266" y="93"/>
                  </a:lnTo>
                  <a:lnTo>
                    <a:pt x="270" y="97"/>
                  </a:lnTo>
                  <a:lnTo>
                    <a:pt x="270" y="101"/>
                  </a:lnTo>
                  <a:lnTo>
                    <a:pt x="270" y="114"/>
                  </a:lnTo>
                  <a:lnTo>
                    <a:pt x="275" y="118"/>
                  </a:lnTo>
                  <a:lnTo>
                    <a:pt x="275" y="127"/>
                  </a:lnTo>
                  <a:lnTo>
                    <a:pt x="275" y="131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83" y="135"/>
                  </a:lnTo>
                  <a:lnTo>
                    <a:pt x="287" y="139"/>
                  </a:lnTo>
                  <a:lnTo>
                    <a:pt x="296" y="144"/>
                  </a:lnTo>
                  <a:lnTo>
                    <a:pt x="300" y="144"/>
                  </a:lnTo>
                  <a:lnTo>
                    <a:pt x="300" y="148"/>
                  </a:lnTo>
                  <a:lnTo>
                    <a:pt x="304" y="148"/>
                  </a:lnTo>
                  <a:lnTo>
                    <a:pt x="304" y="152"/>
                  </a:lnTo>
                  <a:lnTo>
                    <a:pt x="309" y="156"/>
                  </a:lnTo>
                  <a:lnTo>
                    <a:pt x="309" y="161"/>
                  </a:lnTo>
                  <a:lnTo>
                    <a:pt x="309" y="165"/>
                  </a:lnTo>
                  <a:lnTo>
                    <a:pt x="309" y="169"/>
                  </a:lnTo>
                  <a:lnTo>
                    <a:pt x="304" y="182"/>
                  </a:lnTo>
                  <a:lnTo>
                    <a:pt x="304" y="199"/>
                  </a:lnTo>
                  <a:lnTo>
                    <a:pt x="304" y="203"/>
                  </a:lnTo>
                  <a:lnTo>
                    <a:pt x="300" y="207"/>
                  </a:lnTo>
                  <a:lnTo>
                    <a:pt x="300" y="211"/>
                  </a:lnTo>
                  <a:lnTo>
                    <a:pt x="296" y="211"/>
                  </a:lnTo>
                  <a:lnTo>
                    <a:pt x="287" y="216"/>
                  </a:lnTo>
                  <a:lnTo>
                    <a:pt x="283" y="220"/>
                  </a:lnTo>
                  <a:lnTo>
                    <a:pt x="283" y="224"/>
                  </a:lnTo>
                  <a:lnTo>
                    <a:pt x="283" y="228"/>
                  </a:lnTo>
                  <a:lnTo>
                    <a:pt x="292" y="233"/>
                  </a:lnTo>
                  <a:lnTo>
                    <a:pt x="296" y="237"/>
                  </a:lnTo>
                  <a:lnTo>
                    <a:pt x="296" y="241"/>
                  </a:lnTo>
                  <a:lnTo>
                    <a:pt x="300" y="245"/>
                  </a:lnTo>
                  <a:lnTo>
                    <a:pt x="300" y="250"/>
                  </a:lnTo>
                  <a:lnTo>
                    <a:pt x="300" y="254"/>
                  </a:lnTo>
                  <a:lnTo>
                    <a:pt x="300" y="258"/>
                  </a:lnTo>
                  <a:lnTo>
                    <a:pt x="300" y="262"/>
                  </a:lnTo>
                  <a:lnTo>
                    <a:pt x="300" y="266"/>
                  </a:lnTo>
                  <a:lnTo>
                    <a:pt x="296" y="266"/>
                  </a:lnTo>
                  <a:lnTo>
                    <a:pt x="296" y="275"/>
                  </a:lnTo>
                  <a:lnTo>
                    <a:pt x="292" y="275"/>
                  </a:lnTo>
                  <a:lnTo>
                    <a:pt x="292" y="283"/>
                  </a:lnTo>
                  <a:lnTo>
                    <a:pt x="287" y="288"/>
                  </a:lnTo>
                  <a:lnTo>
                    <a:pt x="287" y="296"/>
                  </a:lnTo>
                  <a:lnTo>
                    <a:pt x="283" y="300"/>
                  </a:lnTo>
                  <a:lnTo>
                    <a:pt x="279" y="300"/>
                  </a:lnTo>
                  <a:lnTo>
                    <a:pt x="275" y="300"/>
                  </a:lnTo>
                  <a:lnTo>
                    <a:pt x="270" y="305"/>
                  </a:lnTo>
                  <a:lnTo>
                    <a:pt x="266" y="305"/>
                  </a:lnTo>
                  <a:lnTo>
                    <a:pt x="258" y="305"/>
                  </a:lnTo>
                  <a:lnTo>
                    <a:pt x="249" y="300"/>
                  </a:lnTo>
                  <a:lnTo>
                    <a:pt x="245" y="300"/>
                  </a:lnTo>
                  <a:lnTo>
                    <a:pt x="241" y="300"/>
                  </a:lnTo>
                  <a:lnTo>
                    <a:pt x="237" y="300"/>
                  </a:lnTo>
                  <a:lnTo>
                    <a:pt x="220" y="305"/>
                  </a:lnTo>
                  <a:lnTo>
                    <a:pt x="203" y="305"/>
                  </a:lnTo>
                  <a:lnTo>
                    <a:pt x="177" y="305"/>
                  </a:lnTo>
                  <a:lnTo>
                    <a:pt x="156" y="309"/>
                  </a:lnTo>
                  <a:lnTo>
                    <a:pt x="152" y="309"/>
                  </a:lnTo>
                  <a:lnTo>
                    <a:pt x="143" y="309"/>
                  </a:lnTo>
                  <a:lnTo>
                    <a:pt x="135" y="309"/>
                  </a:lnTo>
                  <a:lnTo>
                    <a:pt x="131" y="309"/>
                  </a:lnTo>
                  <a:lnTo>
                    <a:pt x="127" y="305"/>
                  </a:lnTo>
                  <a:lnTo>
                    <a:pt x="118" y="305"/>
                  </a:lnTo>
                  <a:lnTo>
                    <a:pt x="114" y="300"/>
                  </a:lnTo>
                  <a:lnTo>
                    <a:pt x="110" y="300"/>
                  </a:lnTo>
                  <a:lnTo>
                    <a:pt x="105" y="296"/>
                  </a:lnTo>
                  <a:lnTo>
                    <a:pt x="101" y="292"/>
                  </a:lnTo>
                  <a:lnTo>
                    <a:pt x="97" y="288"/>
                  </a:lnTo>
                  <a:lnTo>
                    <a:pt x="93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4" y="266"/>
                  </a:lnTo>
                  <a:lnTo>
                    <a:pt x="80" y="262"/>
                  </a:lnTo>
                  <a:lnTo>
                    <a:pt x="80" y="254"/>
                  </a:lnTo>
                  <a:lnTo>
                    <a:pt x="76" y="237"/>
                  </a:lnTo>
                  <a:lnTo>
                    <a:pt x="76" y="233"/>
                  </a:lnTo>
                  <a:lnTo>
                    <a:pt x="72" y="233"/>
                  </a:lnTo>
                  <a:lnTo>
                    <a:pt x="72" y="228"/>
                  </a:lnTo>
                  <a:lnTo>
                    <a:pt x="67" y="228"/>
                  </a:lnTo>
                  <a:lnTo>
                    <a:pt x="63" y="228"/>
                  </a:lnTo>
                  <a:lnTo>
                    <a:pt x="55" y="224"/>
                  </a:lnTo>
                  <a:lnTo>
                    <a:pt x="50" y="224"/>
                  </a:lnTo>
                  <a:lnTo>
                    <a:pt x="46" y="224"/>
                  </a:lnTo>
                  <a:lnTo>
                    <a:pt x="42" y="224"/>
                  </a:lnTo>
                  <a:lnTo>
                    <a:pt x="33" y="220"/>
                  </a:lnTo>
                  <a:lnTo>
                    <a:pt x="29" y="216"/>
                  </a:lnTo>
                  <a:lnTo>
                    <a:pt x="25" y="211"/>
                  </a:lnTo>
                  <a:lnTo>
                    <a:pt x="16" y="207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4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2" name="Freeform 68"/>
            <p:cNvSpPr>
              <a:spLocks noEditPoints="1"/>
            </p:cNvSpPr>
            <p:nvPr/>
          </p:nvSpPr>
          <p:spPr bwMode="auto">
            <a:xfrm>
              <a:off x="1295308" y="3154209"/>
              <a:ext cx="170237" cy="111146"/>
            </a:xfrm>
            <a:custGeom>
              <a:avLst/>
              <a:gdLst>
                <a:gd name="T0" fmla="*/ 4 w 537"/>
                <a:gd name="T1" fmla="*/ 101 h 351"/>
                <a:gd name="T2" fmla="*/ 25 w 537"/>
                <a:gd name="T3" fmla="*/ 93 h 351"/>
                <a:gd name="T4" fmla="*/ 67 w 537"/>
                <a:gd name="T5" fmla="*/ 72 h 351"/>
                <a:gd name="T6" fmla="*/ 131 w 537"/>
                <a:gd name="T7" fmla="*/ 34 h 351"/>
                <a:gd name="T8" fmla="*/ 161 w 537"/>
                <a:gd name="T9" fmla="*/ 21 h 351"/>
                <a:gd name="T10" fmla="*/ 207 w 537"/>
                <a:gd name="T11" fmla="*/ 17 h 351"/>
                <a:gd name="T12" fmla="*/ 228 w 537"/>
                <a:gd name="T13" fmla="*/ 8 h 351"/>
                <a:gd name="T14" fmla="*/ 249 w 537"/>
                <a:gd name="T15" fmla="*/ 0 h 351"/>
                <a:gd name="T16" fmla="*/ 271 w 537"/>
                <a:gd name="T17" fmla="*/ 4 h 351"/>
                <a:gd name="T18" fmla="*/ 288 w 537"/>
                <a:gd name="T19" fmla="*/ 12 h 351"/>
                <a:gd name="T20" fmla="*/ 296 w 537"/>
                <a:gd name="T21" fmla="*/ 29 h 351"/>
                <a:gd name="T22" fmla="*/ 296 w 537"/>
                <a:gd name="T23" fmla="*/ 55 h 351"/>
                <a:gd name="T24" fmla="*/ 296 w 537"/>
                <a:gd name="T25" fmla="*/ 97 h 351"/>
                <a:gd name="T26" fmla="*/ 300 w 537"/>
                <a:gd name="T27" fmla="*/ 118 h 351"/>
                <a:gd name="T28" fmla="*/ 313 w 537"/>
                <a:gd name="T29" fmla="*/ 131 h 351"/>
                <a:gd name="T30" fmla="*/ 334 w 537"/>
                <a:gd name="T31" fmla="*/ 131 h 351"/>
                <a:gd name="T32" fmla="*/ 351 w 537"/>
                <a:gd name="T33" fmla="*/ 127 h 351"/>
                <a:gd name="T34" fmla="*/ 364 w 537"/>
                <a:gd name="T35" fmla="*/ 131 h 351"/>
                <a:gd name="T36" fmla="*/ 372 w 537"/>
                <a:gd name="T37" fmla="*/ 148 h 351"/>
                <a:gd name="T38" fmla="*/ 376 w 537"/>
                <a:gd name="T39" fmla="*/ 182 h 351"/>
                <a:gd name="T40" fmla="*/ 385 w 537"/>
                <a:gd name="T41" fmla="*/ 203 h 351"/>
                <a:gd name="T42" fmla="*/ 410 w 537"/>
                <a:gd name="T43" fmla="*/ 220 h 351"/>
                <a:gd name="T44" fmla="*/ 499 w 537"/>
                <a:gd name="T45" fmla="*/ 262 h 351"/>
                <a:gd name="T46" fmla="*/ 529 w 537"/>
                <a:gd name="T47" fmla="*/ 275 h 351"/>
                <a:gd name="T48" fmla="*/ 537 w 537"/>
                <a:gd name="T49" fmla="*/ 288 h 351"/>
                <a:gd name="T50" fmla="*/ 520 w 537"/>
                <a:gd name="T51" fmla="*/ 292 h 351"/>
                <a:gd name="T52" fmla="*/ 431 w 537"/>
                <a:gd name="T53" fmla="*/ 317 h 351"/>
                <a:gd name="T54" fmla="*/ 393 w 537"/>
                <a:gd name="T55" fmla="*/ 326 h 351"/>
                <a:gd name="T56" fmla="*/ 376 w 537"/>
                <a:gd name="T57" fmla="*/ 338 h 351"/>
                <a:gd name="T58" fmla="*/ 364 w 537"/>
                <a:gd name="T59" fmla="*/ 347 h 351"/>
                <a:gd name="T60" fmla="*/ 351 w 537"/>
                <a:gd name="T61" fmla="*/ 351 h 351"/>
                <a:gd name="T62" fmla="*/ 330 w 537"/>
                <a:gd name="T63" fmla="*/ 351 h 351"/>
                <a:gd name="T64" fmla="*/ 321 w 537"/>
                <a:gd name="T65" fmla="*/ 343 h 351"/>
                <a:gd name="T66" fmla="*/ 304 w 537"/>
                <a:gd name="T67" fmla="*/ 326 h 351"/>
                <a:gd name="T68" fmla="*/ 275 w 537"/>
                <a:gd name="T69" fmla="*/ 288 h 351"/>
                <a:gd name="T70" fmla="*/ 262 w 537"/>
                <a:gd name="T71" fmla="*/ 279 h 351"/>
                <a:gd name="T72" fmla="*/ 249 w 537"/>
                <a:gd name="T73" fmla="*/ 283 h 351"/>
                <a:gd name="T74" fmla="*/ 228 w 537"/>
                <a:gd name="T75" fmla="*/ 309 h 351"/>
                <a:gd name="T76" fmla="*/ 211 w 537"/>
                <a:gd name="T77" fmla="*/ 309 h 351"/>
                <a:gd name="T78" fmla="*/ 165 w 537"/>
                <a:gd name="T79" fmla="*/ 300 h 351"/>
                <a:gd name="T80" fmla="*/ 93 w 537"/>
                <a:gd name="T81" fmla="*/ 275 h 351"/>
                <a:gd name="T82" fmla="*/ 72 w 537"/>
                <a:gd name="T83" fmla="*/ 266 h 351"/>
                <a:gd name="T84" fmla="*/ 55 w 537"/>
                <a:gd name="T85" fmla="*/ 250 h 351"/>
                <a:gd name="T86" fmla="*/ 50 w 537"/>
                <a:gd name="T87" fmla="*/ 228 h 351"/>
                <a:gd name="T88" fmla="*/ 42 w 537"/>
                <a:gd name="T89" fmla="*/ 178 h 351"/>
                <a:gd name="T90" fmla="*/ 34 w 537"/>
                <a:gd name="T91" fmla="*/ 152 h 351"/>
                <a:gd name="T92" fmla="*/ 25 w 537"/>
                <a:gd name="T93" fmla="*/ 127 h 351"/>
                <a:gd name="T94" fmla="*/ 8 w 537"/>
                <a:gd name="T95" fmla="*/ 10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351">
                  <a:moveTo>
                    <a:pt x="0" y="101"/>
                  </a:moveTo>
                  <a:lnTo>
                    <a:pt x="4" y="101"/>
                  </a:lnTo>
                  <a:lnTo>
                    <a:pt x="0" y="101"/>
                  </a:lnTo>
                  <a:close/>
                  <a:moveTo>
                    <a:pt x="4" y="101"/>
                  </a:moveTo>
                  <a:lnTo>
                    <a:pt x="8" y="101"/>
                  </a:lnTo>
                  <a:lnTo>
                    <a:pt x="12" y="97"/>
                  </a:lnTo>
                  <a:lnTo>
                    <a:pt x="17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67" y="72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31" y="34"/>
                  </a:lnTo>
                  <a:lnTo>
                    <a:pt x="139" y="29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3" y="21"/>
                  </a:lnTo>
                  <a:lnTo>
                    <a:pt x="194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16" y="12"/>
                  </a:lnTo>
                  <a:lnTo>
                    <a:pt x="224" y="12"/>
                  </a:lnTo>
                  <a:lnTo>
                    <a:pt x="228" y="8"/>
                  </a:lnTo>
                  <a:lnTo>
                    <a:pt x="232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9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6" y="4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8" y="12"/>
                  </a:lnTo>
                  <a:lnTo>
                    <a:pt x="292" y="17"/>
                  </a:lnTo>
                  <a:lnTo>
                    <a:pt x="296" y="21"/>
                  </a:lnTo>
                  <a:lnTo>
                    <a:pt x="296" y="25"/>
                  </a:lnTo>
                  <a:lnTo>
                    <a:pt x="296" y="29"/>
                  </a:lnTo>
                  <a:lnTo>
                    <a:pt x="296" y="34"/>
                  </a:lnTo>
                  <a:lnTo>
                    <a:pt x="296" y="38"/>
                  </a:lnTo>
                  <a:lnTo>
                    <a:pt x="296" y="42"/>
                  </a:lnTo>
                  <a:lnTo>
                    <a:pt x="296" y="55"/>
                  </a:lnTo>
                  <a:lnTo>
                    <a:pt x="296" y="63"/>
                  </a:lnTo>
                  <a:lnTo>
                    <a:pt x="296" y="84"/>
                  </a:lnTo>
                  <a:lnTo>
                    <a:pt x="296" y="93"/>
                  </a:lnTo>
                  <a:lnTo>
                    <a:pt x="296" y="97"/>
                  </a:lnTo>
                  <a:lnTo>
                    <a:pt x="296" y="106"/>
                  </a:lnTo>
                  <a:lnTo>
                    <a:pt x="296" y="110"/>
                  </a:lnTo>
                  <a:lnTo>
                    <a:pt x="296" y="114"/>
                  </a:lnTo>
                  <a:lnTo>
                    <a:pt x="300" y="118"/>
                  </a:lnTo>
                  <a:lnTo>
                    <a:pt x="300" y="123"/>
                  </a:lnTo>
                  <a:lnTo>
                    <a:pt x="304" y="123"/>
                  </a:lnTo>
                  <a:lnTo>
                    <a:pt x="309" y="127"/>
                  </a:lnTo>
                  <a:lnTo>
                    <a:pt x="313" y="131"/>
                  </a:lnTo>
                  <a:lnTo>
                    <a:pt x="317" y="131"/>
                  </a:lnTo>
                  <a:lnTo>
                    <a:pt x="321" y="131"/>
                  </a:lnTo>
                  <a:lnTo>
                    <a:pt x="330" y="131"/>
                  </a:lnTo>
                  <a:lnTo>
                    <a:pt x="334" y="131"/>
                  </a:lnTo>
                  <a:lnTo>
                    <a:pt x="338" y="131"/>
                  </a:lnTo>
                  <a:lnTo>
                    <a:pt x="343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5" y="127"/>
                  </a:lnTo>
                  <a:lnTo>
                    <a:pt x="359" y="127"/>
                  </a:lnTo>
                  <a:lnTo>
                    <a:pt x="364" y="127"/>
                  </a:lnTo>
                  <a:lnTo>
                    <a:pt x="364" y="131"/>
                  </a:lnTo>
                  <a:lnTo>
                    <a:pt x="368" y="131"/>
                  </a:lnTo>
                  <a:lnTo>
                    <a:pt x="368" y="135"/>
                  </a:lnTo>
                  <a:lnTo>
                    <a:pt x="372" y="139"/>
                  </a:lnTo>
                  <a:lnTo>
                    <a:pt x="372" y="148"/>
                  </a:lnTo>
                  <a:lnTo>
                    <a:pt x="372" y="152"/>
                  </a:lnTo>
                  <a:lnTo>
                    <a:pt x="376" y="156"/>
                  </a:lnTo>
                  <a:lnTo>
                    <a:pt x="376" y="178"/>
                  </a:lnTo>
                  <a:lnTo>
                    <a:pt x="376" y="182"/>
                  </a:lnTo>
                  <a:lnTo>
                    <a:pt x="381" y="190"/>
                  </a:lnTo>
                  <a:lnTo>
                    <a:pt x="381" y="195"/>
                  </a:lnTo>
                  <a:lnTo>
                    <a:pt x="385" y="199"/>
                  </a:lnTo>
                  <a:lnTo>
                    <a:pt x="385" y="203"/>
                  </a:lnTo>
                  <a:lnTo>
                    <a:pt x="389" y="207"/>
                  </a:lnTo>
                  <a:lnTo>
                    <a:pt x="398" y="211"/>
                  </a:lnTo>
                  <a:lnTo>
                    <a:pt x="402" y="216"/>
                  </a:lnTo>
                  <a:lnTo>
                    <a:pt x="410" y="220"/>
                  </a:lnTo>
                  <a:lnTo>
                    <a:pt x="419" y="224"/>
                  </a:lnTo>
                  <a:lnTo>
                    <a:pt x="431" y="228"/>
                  </a:lnTo>
                  <a:lnTo>
                    <a:pt x="444" y="237"/>
                  </a:lnTo>
                  <a:lnTo>
                    <a:pt x="499" y="262"/>
                  </a:lnTo>
                  <a:lnTo>
                    <a:pt x="512" y="266"/>
                  </a:lnTo>
                  <a:lnTo>
                    <a:pt x="520" y="271"/>
                  </a:lnTo>
                  <a:lnTo>
                    <a:pt x="525" y="275"/>
                  </a:lnTo>
                  <a:lnTo>
                    <a:pt x="529" y="275"/>
                  </a:lnTo>
                  <a:lnTo>
                    <a:pt x="533" y="279"/>
                  </a:lnTo>
                  <a:lnTo>
                    <a:pt x="537" y="279"/>
                  </a:lnTo>
                  <a:lnTo>
                    <a:pt x="537" y="283"/>
                  </a:lnTo>
                  <a:lnTo>
                    <a:pt x="537" y="288"/>
                  </a:lnTo>
                  <a:lnTo>
                    <a:pt x="533" y="288"/>
                  </a:lnTo>
                  <a:lnTo>
                    <a:pt x="529" y="288"/>
                  </a:lnTo>
                  <a:lnTo>
                    <a:pt x="525" y="292"/>
                  </a:lnTo>
                  <a:lnTo>
                    <a:pt x="520" y="292"/>
                  </a:lnTo>
                  <a:lnTo>
                    <a:pt x="508" y="296"/>
                  </a:lnTo>
                  <a:lnTo>
                    <a:pt x="499" y="300"/>
                  </a:lnTo>
                  <a:lnTo>
                    <a:pt x="448" y="309"/>
                  </a:lnTo>
                  <a:lnTo>
                    <a:pt x="431" y="317"/>
                  </a:lnTo>
                  <a:lnTo>
                    <a:pt x="419" y="317"/>
                  </a:lnTo>
                  <a:lnTo>
                    <a:pt x="410" y="322"/>
                  </a:lnTo>
                  <a:lnTo>
                    <a:pt x="398" y="326"/>
                  </a:lnTo>
                  <a:lnTo>
                    <a:pt x="393" y="326"/>
                  </a:lnTo>
                  <a:lnTo>
                    <a:pt x="389" y="330"/>
                  </a:lnTo>
                  <a:lnTo>
                    <a:pt x="385" y="330"/>
                  </a:lnTo>
                  <a:lnTo>
                    <a:pt x="381" y="334"/>
                  </a:lnTo>
                  <a:lnTo>
                    <a:pt x="376" y="338"/>
                  </a:lnTo>
                  <a:lnTo>
                    <a:pt x="372" y="338"/>
                  </a:lnTo>
                  <a:lnTo>
                    <a:pt x="372" y="343"/>
                  </a:lnTo>
                  <a:lnTo>
                    <a:pt x="368" y="347"/>
                  </a:lnTo>
                  <a:lnTo>
                    <a:pt x="364" y="347"/>
                  </a:lnTo>
                  <a:lnTo>
                    <a:pt x="364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38" y="351"/>
                  </a:lnTo>
                  <a:lnTo>
                    <a:pt x="334" y="351"/>
                  </a:lnTo>
                  <a:lnTo>
                    <a:pt x="330" y="351"/>
                  </a:lnTo>
                  <a:lnTo>
                    <a:pt x="326" y="351"/>
                  </a:lnTo>
                  <a:lnTo>
                    <a:pt x="326" y="347"/>
                  </a:lnTo>
                  <a:lnTo>
                    <a:pt x="321" y="347"/>
                  </a:lnTo>
                  <a:lnTo>
                    <a:pt x="321" y="343"/>
                  </a:lnTo>
                  <a:lnTo>
                    <a:pt x="317" y="338"/>
                  </a:lnTo>
                  <a:lnTo>
                    <a:pt x="313" y="334"/>
                  </a:lnTo>
                  <a:lnTo>
                    <a:pt x="309" y="330"/>
                  </a:lnTo>
                  <a:lnTo>
                    <a:pt x="304" y="326"/>
                  </a:lnTo>
                  <a:lnTo>
                    <a:pt x="296" y="317"/>
                  </a:lnTo>
                  <a:lnTo>
                    <a:pt x="283" y="300"/>
                  </a:lnTo>
                  <a:lnTo>
                    <a:pt x="279" y="292"/>
                  </a:lnTo>
                  <a:lnTo>
                    <a:pt x="275" y="288"/>
                  </a:lnTo>
                  <a:lnTo>
                    <a:pt x="271" y="283"/>
                  </a:lnTo>
                  <a:lnTo>
                    <a:pt x="271" y="279"/>
                  </a:lnTo>
                  <a:lnTo>
                    <a:pt x="266" y="279"/>
                  </a:lnTo>
                  <a:lnTo>
                    <a:pt x="262" y="279"/>
                  </a:lnTo>
                  <a:lnTo>
                    <a:pt x="262" y="275"/>
                  </a:lnTo>
                  <a:lnTo>
                    <a:pt x="258" y="279"/>
                  </a:lnTo>
                  <a:lnTo>
                    <a:pt x="254" y="283"/>
                  </a:lnTo>
                  <a:lnTo>
                    <a:pt x="249" y="283"/>
                  </a:lnTo>
                  <a:lnTo>
                    <a:pt x="245" y="292"/>
                  </a:lnTo>
                  <a:lnTo>
                    <a:pt x="237" y="305"/>
                  </a:lnTo>
                  <a:lnTo>
                    <a:pt x="232" y="309"/>
                  </a:lnTo>
                  <a:lnTo>
                    <a:pt x="228" y="309"/>
                  </a:lnTo>
                  <a:lnTo>
                    <a:pt x="228" y="313"/>
                  </a:lnTo>
                  <a:lnTo>
                    <a:pt x="220" y="313"/>
                  </a:lnTo>
                  <a:lnTo>
                    <a:pt x="216" y="313"/>
                  </a:lnTo>
                  <a:lnTo>
                    <a:pt x="211" y="309"/>
                  </a:lnTo>
                  <a:lnTo>
                    <a:pt x="203" y="309"/>
                  </a:lnTo>
                  <a:lnTo>
                    <a:pt x="190" y="305"/>
                  </a:lnTo>
                  <a:lnTo>
                    <a:pt x="177" y="300"/>
                  </a:lnTo>
                  <a:lnTo>
                    <a:pt x="165" y="300"/>
                  </a:lnTo>
                  <a:lnTo>
                    <a:pt x="144" y="292"/>
                  </a:lnTo>
                  <a:lnTo>
                    <a:pt x="118" y="283"/>
                  </a:lnTo>
                  <a:lnTo>
                    <a:pt x="101" y="279"/>
                  </a:lnTo>
                  <a:lnTo>
                    <a:pt x="93" y="275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76" y="266"/>
                  </a:lnTo>
                  <a:lnTo>
                    <a:pt x="72" y="266"/>
                  </a:lnTo>
                  <a:lnTo>
                    <a:pt x="63" y="262"/>
                  </a:lnTo>
                  <a:lnTo>
                    <a:pt x="63" y="258"/>
                  </a:lnTo>
                  <a:lnTo>
                    <a:pt x="59" y="254"/>
                  </a:lnTo>
                  <a:lnTo>
                    <a:pt x="55" y="250"/>
                  </a:lnTo>
                  <a:lnTo>
                    <a:pt x="55" y="245"/>
                  </a:lnTo>
                  <a:lnTo>
                    <a:pt x="50" y="241"/>
                  </a:lnTo>
                  <a:lnTo>
                    <a:pt x="50" y="237"/>
                  </a:lnTo>
                  <a:lnTo>
                    <a:pt x="50" y="228"/>
                  </a:lnTo>
                  <a:lnTo>
                    <a:pt x="46" y="220"/>
                  </a:lnTo>
                  <a:lnTo>
                    <a:pt x="46" y="211"/>
                  </a:lnTo>
                  <a:lnTo>
                    <a:pt x="42" y="199"/>
                  </a:lnTo>
                  <a:lnTo>
                    <a:pt x="42" y="178"/>
                  </a:lnTo>
                  <a:lnTo>
                    <a:pt x="38" y="169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34" y="152"/>
                  </a:lnTo>
                  <a:lnTo>
                    <a:pt x="34" y="148"/>
                  </a:lnTo>
                  <a:lnTo>
                    <a:pt x="29" y="139"/>
                  </a:lnTo>
                  <a:lnTo>
                    <a:pt x="25" y="135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17" y="118"/>
                  </a:lnTo>
                  <a:lnTo>
                    <a:pt x="12" y="110"/>
                  </a:lnTo>
                  <a:lnTo>
                    <a:pt x="8" y="106"/>
                  </a:lnTo>
                  <a:lnTo>
                    <a:pt x="4" y="101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3" name="Freeform 69"/>
            <p:cNvSpPr>
              <a:spLocks/>
            </p:cNvSpPr>
            <p:nvPr/>
          </p:nvSpPr>
          <p:spPr bwMode="auto">
            <a:xfrm>
              <a:off x="825397" y="3071201"/>
              <a:ext cx="146319" cy="180085"/>
            </a:xfrm>
            <a:custGeom>
              <a:avLst/>
              <a:gdLst>
                <a:gd name="T0" fmla="*/ 12 w 465"/>
                <a:gd name="T1" fmla="*/ 93 h 568"/>
                <a:gd name="T2" fmla="*/ 46 w 465"/>
                <a:gd name="T3" fmla="*/ 76 h 568"/>
                <a:gd name="T4" fmla="*/ 67 w 465"/>
                <a:gd name="T5" fmla="*/ 72 h 568"/>
                <a:gd name="T6" fmla="*/ 118 w 465"/>
                <a:gd name="T7" fmla="*/ 76 h 568"/>
                <a:gd name="T8" fmla="*/ 144 w 465"/>
                <a:gd name="T9" fmla="*/ 72 h 568"/>
                <a:gd name="T10" fmla="*/ 169 w 465"/>
                <a:gd name="T11" fmla="*/ 64 h 568"/>
                <a:gd name="T12" fmla="*/ 258 w 465"/>
                <a:gd name="T13" fmla="*/ 13 h 568"/>
                <a:gd name="T14" fmla="*/ 288 w 465"/>
                <a:gd name="T15" fmla="*/ 0 h 568"/>
                <a:gd name="T16" fmla="*/ 305 w 465"/>
                <a:gd name="T17" fmla="*/ 0 h 568"/>
                <a:gd name="T18" fmla="*/ 317 w 465"/>
                <a:gd name="T19" fmla="*/ 21 h 568"/>
                <a:gd name="T20" fmla="*/ 330 w 465"/>
                <a:gd name="T21" fmla="*/ 30 h 568"/>
                <a:gd name="T22" fmla="*/ 355 w 465"/>
                <a:gd name="T23" fmla="*/ 34 h 568"/>
                <a:gd name="T24" fmla="*/ 368 w 465"/>
                <a:gd name="T25" fmla="*/ 55 h 568"/>
                <a:gd name="T26" fmla="*/ 372 w 465"/>
                <a:gd name="T27" fmla="*/ 76 h 568"/>
                <a:gd name="T28" fmla="*/ 372 w 465"/>
                <a:gd name="T29" fmla="*/ 136 h 568"/>
                <a:gd name="T30" fmla="*/ 372 w 465"/>
                <a:gd name="T31" fmla="*/ 153 h 568"/>
                <a:gd name="T32" fmla="*/ 360 w 465"/>
                <a:gd name="T33" fmla="*/ 178 h 568"/>
                <a:gd name="T34" fmla="*/ 351 w 465"/>
                <a:gd name="T35" fmla="*/ 195 h 568"/>
                <a:gd name="T36" fmla="*/ 343 w 465"/>
                <a:gd name="T37" fmla="*/ 233 h 568"/>
                <a:gd name="T38" fmla="*/ 343 w 465"/>
                <a:gd name="T39" fmla="*/ 263 h 568"/>
                <a:gd name="T40" fmla="*/ 347 w 465"/>
                <a:gd name="T41" fmla="*/ 301 h 568"/>
                <a:gd name="T42" fmla="*/ 351 w 465"/>
                <a:gd name="T43" fmla="*/ 331 h 568"/>
                <a:gd name="T44" fmla="*/ 355 w 465"/>
                <a:gd name="T45" fmla="*/ 343 h 568"/>
                <a:gd name="T46" fmla="*/ 372 w 465"/>
                <a:gd name="T47" fmla="*/ 356 h 568"/>
                <a:gd name="T48" fmla="*/ 398 w 465"/>
                <a:gd name="T49" fmla="*/ 360 h 568"/>
                <a:gd name="T50" fmla="*/ 410 w 465"/>
                <a:gd name="T51" fmla="*/ 377 h 568"/>
                <a:gd name="T52" fmla="*/ 427 w 465"/>
                <a:gd name="T53" fmla="*/ 394 h 568"/>
                <a:gd name="T54" fmla="*/ 436 w 465"/>
                <a:gd name="T55" fmla="*/ 424 h 568"/>
                <a:gd name="T56" fmla="*/ 453 w 465"/>
                <a:gd name="T57" fmla="*/ 458 h 568"/>
                <a:gd name="T58" fmla="*/ 465 w 465"/>
                <a:gd name="T59" fmla="*/ 487 h 568"/>
                <a:gd name="T60" fmla="*/ 465 w 465"/>
                <a:gd name="T61" fmla="*/ 508 h 568"/>
                <a:gd name="T62" fmla="*/ 453 w 465"/>
                <a:gd name="T63" fmla="*/ 546 h 568"/>
                <a:gd name="T64" fmla="*/ 444 w 465"/>
                <a:gd name="T65" fmla="*/ 563 h 568"/>
                <a:gd name="T66" fmla="*/ 427 w 465"/>
                <a:gd name="T67" fmla="*/ 568 h 568"/>
                <a:gd name="T68" fmla="*/ 385 w 465"/>
                <a:gd name="T69" fmla="*/ 555 h 568"/>
                <a:gd name="T70" fmla="*/ 372 w 465"/>
                <a:gd name="T71" fmla="*/ 546 h 568"/>
                <a:gd name="T72" fmla="*/ 351 w 465"/>
                <a:gd name="T73" fmla="*/ 529 h 568"/>
                <a:gd name="T74" fmla="*/ 330 w 465"/>
                <a:gd name="T75" fmla="*/ 521 h 568"/>
                <a:gd name="T76" fmla="*/ 296 w 465"/>
                <a:gd name="T77" fmla="*/ 529 h 568"/>
                <a:gd name="T78" fmla="*/ 262 w 465"/>
                <a:gd name="T79" fmla="*/ 534 h 568"/>
                <a:gd name="T80" fmla="*/ 224 w 465"/>
                <a:gd name="T81" fmla="*/ 534 h 568"/>
                <a:gd name="T82" fmla="*/ 207 w 465"/>
                <a:gd name="T83" fmla="*/ 525 h 568"/>
                <a:gd name="T84" fmla="*/ 203 w 465"/>
                <a:gd name="T85" fmla="*/ 500 h 568"/>
                <a:gd name="T86" fmla="*/ 203 w 465"/>
                <a:gd name="T87" fmla="*/ 453 h 568"/>
                <a:gd name="T88" fmla="*/ 194 w 465"/>
                <a:gd name="T89" fmla="*/ 432 h 568"/>
                <a:gd name="T90" fmla="*/ 186 w 465"/>
                <a:gd name="T91" fmla="*/ 415 h 568"/>
                <a:gd name="T92" fmla="*/ 165 w 465"/>
                <a:gd name="T93" fmla="*/ 398 h 568"/>
                <a:gd name="T94" fmla="*/ 144 w 465"/>
                <a:gd name="T95" fmla="*/ 390 h 568"/>
                <a:gd name="T96" fmla="*/ 89 w 465"/>
                <a:gd name="T97" fmla="*/ 390 h 568"/>
                <a:gd name="T98" fmla="*/ 29 w 465"/>
                <a:gd name="T99" fmla="*/ 390 h 568"/>
                <a:gd name="T100" fmla="*/ 17 w 465"/>
                <a:gd name="T101" fmla="*/ 369 h 568"/>
                <a:gd name="T102" fmla="*/ 8 w 465"/>
                <a:gd name="T103" fmla="*/ 343 h 568"/>
                <a:gd name="T104" fmla="*/ 8 w 465"/>
                <a:gd name="T105" fmla="*/ 314 h 568"/>
                <a:gd name="T106" fmla="*/ 12 w 465"/>
                <a:gd name="T107" fmla="*/ 271 h 568"/>
                <a:gd name="T108" fmla="*/ 8 w 465"/>
                <a:gd name="T109" fmla="*/ 208 h 568"/>
                <a:gd name="T110" fmla="*/ 8 w 465"/>
                <a:gd name="T111" fmla="*/ 148 h 568"/>
                <a:gd name="T112" fmla="*/ 4 w 465"/>
                <a:gd name="T113" fmla="*/ 115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5" h="568">
                  <a:moveTo>
                    <a:pt x="0" y="102"/>
                  </a:moveTo>
                  <a:lnTo>
                    <a:pt x="0" y="98"/>
                  </a:lnTo>
                  <a:lnTo>
                    <a:pt x="4" y="98"/>
                  </a:lnTo>
                  <a:lnTo>
                    <a:pt x="12" y="93"/>
                  </a:lnTo>
                  <a:lnTo>
                    <a:pt x="21" y="89"/>
                  </a:lnTo>
                  <a:lnTo>
                    <a:pt x="38" y="81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1" y="76"/>
                  </a:lnTo>
                  <a:lnTo>
                    <a:pt x="55" y="72"/>
                  </a:lnTo>
                  <a:lnTo>
                    <a:pt x="59" y="72"/>
                  </a:lnTo>
                  <a:lnTo>
                    <a:pt x="67" y="72"/>
                  </a:lnTo>
                  <a:lnTo>
                    <a:pt x="76" y="72"/>
                  </a:lnTo>
                  <a:lnTo>
                    <a:pt x="84" y="72"/>
                  </a:lnTo>
                  <a:lnTo>
                    <a:pt x="114" y="76"/>
                  </a:lnTo>
                  <a:lnTo>
                    <a:pt x="118" y="76"/>
                  </a:lnTo>
                  <a:lnTo>
                    <a:pt x="127" y="76"/>
                  </a:lnTo>
                  <a:lnTo>
                    <a:pt x="131" y="76"/>
                  </a:lnTo>
                  <a:lnTo>
                    <a:pt x="139" y="76"/>
                  </a:lnTo>
                  <a:lnTo>
                    <a:pt x="144" y="72"/>
                  </a:lnTo>
                  <a:lnTo>
                    <a:pt x="152" y="72"/>
                  </a:lnTo>
                  <a:lnTo>
                    <a:pt x="156" y="68"/>
                  </a:lnTo>
                  <a:lnTo>
                    <a:pt x="161" y="68"/>
                  </a:lnTo>
                  <a:lnTo>
                    <a:pt x="169" y="64"/>
                  </a:lnTo>
                  <a:lnTo>
                    <a:pt x="194" y="51"/>
                  </a:lnTo>
                  <a:lnTo>
                    <a:pt x="220" y="34"/>
                  </a:lnTo>
                  <a:lnTo>
                    <a:pt x="241" y="21"/>
                  </a:lnTo>
                  <a:lnTo>
                    <a:pt x="258" y="13"/>
                  </a:lnTo>
                  <a:lnTo>
                    <a:pt x="271" y="9"/>
                  </a:lnTo>
                  <a:lnTo>
                    <a:pt x="275" y="5"/>
                  </a:lnTo>
                  <a:lnTo>
                    <a:pt x="283" y="5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5" y="0"/>
                  </a:lnTo>
                  <a:lnTo>
                    <a:pt x="305" y="5"/>
                  </a:lnTo>
                  <a:lnTo>
                    <a:pt x="309" y="9"/>
                  </a:lnTo>
                  <a:lnTo>
                    <a:pt x="317" y="17"/>
                  </a:lnTo>
                  <a:lnTo>
                    <a:pt x="317" y="21"/>
                  </a:lnTo>
                  <a:lnTo>
                    <a:pt x="321" y="21"/>
                  </a:lnTo>
                  <a:lnTo>
                    <a:pt x="321" y="26"/>
                  </a:lnTo>
                  <a:lnTo>
                    <a:pt x="326" y="26"/>
                  </a:lnTo>
                  <a:lnTo>
                    <a:pt x="330" y="30"/>
                  </a:lnTo>
                  <a:lnTo>
                    <a:pt x="334" y="30"/>
                  </a:lnTo>
                  <a:lnTo>
                    <a:pt x="338" y="30"/>
                  </a:lnTo>
                  <a:lnTo>
                    <a:pt x="347" y="34"/>
                  </a:lnTo>
                  <a:lnTo>
                    <a:pt x="355" y="34"/>
                  </a:lnTo>
                  <a:lnTo>
                    <a:pt x="360" y="38"/>
                  </a:lnTo>
                  <a:lnTo>
                    <a:pt x="364" y="43"/>
                  </a:lnTo>
                  <a:lnTo>
                    <a:pt x="368" y="51"/>
                  </a:lnTo>
                  <a:lnTo>
                    <a:pt x="368" y="55"/>
                  </a:lnTo>
                  <a:lnTo>
                    <a:pt x="368" y="60"/>
                  </a:lnTo>
                  <a:lnTo>
                    <a:pt x="372" y="64"/>
                  </a:lnTo>
                  <a:lnTo>
                    <a:pt x="372" y="72"/>
                  </a:lnTo>
                  <a:lnTo>
                    <a:pt x="372" y="76"/>
                  </a:lnTo>
                  <a:lnTo>
                    <a:pt x="372" y="85"/>
                  </a:lnTo>
                  <a:lnTo>
                    <a:pt x="372" y="110"/>
                  </a:lnTo>
                  <a:lnTo>
                    <a:pt x="372" y="119"/>
                  </a:lnTo>
                  <a:lnTo>
                    <a:pt x="372" y="136"/>
                  </a:lnTo>
                  <a:lnTo>
                    <a:pt x="372" y="140"/>
                  </a:lnTo>
                  <a:lnTo>
                    <a:pt x="372" y="144"/>
                  </a:lnTo>
                  <a:lnTo>
                    <a:pt x="372" y="148"/>
                  </a:lnTo>
                  <a:lnTo>
                    <a:pt x="372" y="153"/>
                  </a:lnTo>
                  <a:lnTo>
                    <a:pt x="372" y="157"/>
                  </a:lnTo>
                  <a:lnTo>
                    <a:pt x="368" y="161"/>
                  </a:lnTo>
                  <a:lnTo>
                    <a:pt x="368" y="165"/>
                  </a:lnTo>
                  <a:lnTo>
                    <a:pt x="360" y="178"/>
                  </a:lnTo>
                  <a:lnTo>
                    <a:pt x="355" y="182"/>
                  </a:lnTo>
                  <a:lnTo>
                    <a:pt x="355" y="187"/>
                  </a:lnTo>
                  <a:lnTo>
                    <a:pt x="355" y="191"/>
                  </a:lnTo>
                  <a:lnTo>
                    <a:pt x="351" y="195"/>
                  </a:lnTo>
                  <a:lnTo>
                    <a:pt x="351" y="204"/>
                  </a:lnTo>
                  <a:lnTo>
                    <a:pt x="347" y="216"/>
                  </a:lnTo>
                  <a:lnTo>
                    <a:pt x="343" y="229"/>
                  </a:lnTo>
                  <a:lnTo>
                    <a:pt x="343" y="233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4"/>
                  </a:lnTo>
                  <a:lnTo>
                    <a:pt x="343" y="263"/>
                  </a:lnTo>
                  <a:lnTo>
                    <a:pt x="343" y="267"/>
                  </a:lnTo>
                  <a:lnTo>
                    <a:pt x="343" y="275"/>
                  </a:lnTo>
                  <a:lnTo>
                    <a:pt x="347" y="292"/>
                  </a:lnTo>
                  <a:lnTo>
                    <a:pt x="347" y="301"/>
                  </a:lnTo>
                  <a:lnTo>
                    <a:pt x="347" y="309"/>
                  </a:lnTo>
                  <a:lnTo>
                    <a:pt x="347" y="318"/>
                  </a:lnTo>
                  <a:lnTo>
                    <a:pt x="347" y="326"/>
                  </a:lnTo>
                  <a:lnTo>
                    <a:pt x="351" y="331"/>
                  </a:lnTo>
                  <a:lnTo>
                    <a:pt x="351" y="335"/>
                  </a:lnTo>
                  <a:lnTo>
                    <a:pt x="351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60" y="347"/>
                  </a:lnTo>
                  <a:lnTo>
                    <a:pt x="364" y="352"/>
                  </a:lnTo>
                  <a:lnTo>
                    <a:pt x="368" y="352"/>
                  </a:lnTo>
                  <a:lnTo>
                    <a:pt x="372" y="356"/>
                  </a:lnTo>
                  <a:lnTo>
                    <a:pt x="385" y="356"/>
                  </a:lnTo>
                  <a:lnTo>
                    <a:pt x="389" y="360"/>
                  </a:lnTo>
                  <a:lnTo>
                    <a:pt x="393" y="360"/>
                  </a:lnTo>
                  <a:lnTo>
                    <a:pt x="398" y="360"/>
                  </a:lnTo>
                  <a:lnTo>
                    <a:pt x="398" y="364"/>
                  </a:lnTo>
                  <a:lnTo>
                    <a:pt x="402" y="364"/>
                  </a:lnTo>
                  <a:lnTo>
                    <a:pt x="406" y="369"/>
                  </a:lnTo>
                  <a:lnTo>
                    <a:pt x="410" y="377"/>
                  </a:lnTo>
                  <a:lnTo>
                    <a:pt x="415" y="377"/>
                  </a:lnTo>
                  <a:lnTo>
                    <a:pt x="419" y="381"/>
                  </a:lnTo>
                  <a:lnTo>
                    <a:pt x="423" y="390"/>
                  </a:lnTo>
                  <a:lnTo>
                    <a:pt x="427" y="394"/>
                  </a:lnTo>
                  <a:lnTo>
                    <a:pt x="427" y="398"/>
                  </a:lnTo>
                  <a:lnTo>
                    <a:pt x="432" y="407"/>
                  </a:lnTo>
                  <a:lnTo>
                    <a:pt x="432" y="415"/>
                  </a:lnTo>
                  <a:lnTo>
                    <a:pt x="436" y="424"/>
                  </a:lnTo>
                  <a:lnTo>
                    <a:pt x="440" y="428"/>
                  </a:lnTo>
                  <a:lnTo>
                    <a:pt x="440" y="432"/>
                  </a:lnTo>
                  <a:lnTo>
                    <a:pt x="448" y="449"/>
                  </a:lnTo>
                  <a:lnTo>
                    <a:pt x="453" y="458"/>
                  </a:lnTo>
                  <a:lnTo>
                    <a:pt x="461" y="474"/>
                  </a:lnTo>
                  <a:lnTo>
                    <a:pt x="465" y="479"/>
                  </a:lnTo>
                  <a:lnTo>
                    <a:pt x="465" y="483"/>
                  </a:lnTo>
                  <a:lnTo>
                    <a:pt x="465" y="487"/>
                  </a:lnTo>
                  <a:lnTo>
                    <a:pt x="465" y="491"/>
                  </a:lnTo>
                  <a:lnTo>
                    <a:pt x="465" y="496"/>
                  </a:lnTo>
                  <a:lnTo>
                    <a:pt x="465" y="500"/>
                  </a:lnTo>
                  <a:lnTo>
                    <a:pt x="465" y="508"/>
                  </a:lnTo>
                  <a:lnTo>
                    <a:pt x="457" y="525"/>
                  </a:lnTo>
                  <a:lnTo>
                    <a:pt x="457" y="534"/>
                  </a:lnTo>
                  <a:lnTo>
                    <a:pt x="453" y="538"/>
                  </a:lnTo>
                  <a:lnTo>
                    <a:pt x="453" y="546"/>
                  </a:lnTo>
                  <a:lnTo>
                    <a:pt x="453" y="551"/>
                  </a:lnTo>
                  <a:lnTo>
                    <a:pt x="453" y="555"/>
                  </a:lnTo>
                  <a:lnTo>
                    <a:pt x="448" y="559"/>
                  </a:lnTo>
                  <a:lnTo>
                    <a:pt x="444" y="563"/>
                  </a:lnTo>
                  <a:lnTo>
                    <a:pt x="440" y="563"/>
                  </a:lnTo>
                  <a:lnTo>
                    <a:pt x="436" y="563"/>
                  </a:lnTo>
                  <a:lnTo>
                    <a:pt x="432" y="568"/>
                  </a:lnTo>
                  <a:lnTo>
                    <a:pt x="427" y="568"/>
                  </a:lnTo>
                  <a:lnTo>
                    <a:pt x="423" y="563"/>
                  </a:lnTo>
                  <a:lnTo>
                    <a:pt x="415" y="563"/>
                  </a:lnTo>
                  <a:lnTo>
                    <a:pt x="389" y="559"/>
                  </a:lnTo>
                  <a:lnTo>
                    <a:pt x="385" y="555"/>
                  </a:lnTo>
                  <a:lnTo>
                    <a:pt x="381" y="555"/>
                  </a:lnTo>
                  <a:lnTo>
                    <a:pt x="381" y="551"/>
                  </a:lnTo>
                  <a:lnTo>
                    <a:pt x="376" y="551"/>
                  </a:lnTo>
                  <a:lnTo>
                    <a:pt x="372" y="546"/>
                  </a:lnTo>
                  <a:lnTo>
                    <a:pt x="364" y="538"/>
                  </a:lnTo>
                  <a:lnTo>
                    <a:pt x="360" y="534"/>
                  </a:lnTo>
                  <a:lnTo>
                    <a:pt x="355" y="534"/>
                  </a:lnTo>
                  <a:lnTo>
                    <a:pt x="351" y="529"/>
                  </a:lnTo>
                  <a:lnTo>
                    <a:pt x="347" y="525"/>
                  </a:lnTo>
                  <a:lnTo>
                    <a:pt x="343" y="521"/>
                  </a:lnTo>
                  <a:lnTo>
                    <a:pt x="338" y="521"/>
                  </a:lnTo>
                  <a:lnTo>
                    <a:pt x="330" y="521"/>
                  </a:lnTo>
                  <a:lnTo>
                    <a:pt x="326" y="521"/>
                  </a:lnTo>
                  <a:lnTo>
                    <a:pt x="321" y="521"/>
                  </a:lnTo>
                  <a:lnTo>
                    <a:pt x="313" y="521"/>
                  </a:lnTo>
                  <a:lnTo>
                    <a:pt x="296" y="529"/>
                  </a:lnTo>
                  <a:lnTo>
                    <a:pt x="292" y="534"/>
                  </a:lnTo>
                  <a:lnTo>
                    <a:pt x="288" y="534"/>
                  </a:lnTo>
                  <a:lnTo>
                    <a:pt x="275" y="534"/>
                  </a:lnTo>
                  <a:lnTo>
                    <a:pt x="262" y="534"/>
                  </a:lnTo>
                  <a:lnTo>
                    <a:pt x="249" y="534"/>
                  </a:lnTo>
                  <a:lnTo>
                    <a:pt x="233" y="538"/>
                  </a:lnTo>
                  <a:lnTo>
                    <a:pt x="228" y="538"/>
                  </a:lnTo>
                  <a:lnTo>
                    <a:pt x="224" y="534"/>
                  </a:lnTo>
                  <a:lnTo>
                    <a:pt x="220" y="534"/>
                  </a:lnTo>
                  <a:lnTo>
                    <a:pt x="216" y="534"/>
                  </a:lnTo>
                  <a:lnTo>
                    <a:pt x="211" y="529"/>
                  </a:lnTo>
                  <a:lnTo>
                    <a:pt x="207" y="525"/>
                  </a:lnTo>
                  <a:lnTo>
                    <a:pt x="207" y="521"/>
                  </a:lnTo>
                  <a:lnTo>
                    <a:pt x="207" y="513"/>
                  </a:lnTo>
                  <a:lnTo>
                    <a:pt x="207" y="508"/>
                  </a:lnTo>
                  <a:lnTo>
                    <a:pt x="203" y="500"/>
                  </a:lnTo>
                  <a:lnTo>
                    <a:pt x="203" y="479"/>
                  </a:lnTo>
                  <a:lnTo>
                    <a:pt x="203" y="470"/>
                  </a:lnTo>
                  <a:lnTo>
                    <a:pt x="203" y="466"/>
                  </a:lnTo>
                  <a:lnTo>
                    <a:pt x="203" y="453"/>
                  </a:lnTo>
                  <a:lnTo>
                    <a:pt x="199" y="449"/>
                  </a:lnTo>
                  <a:lnTo>
                    <a:pt x="199" y="441"/>
                  </a:lnTo>
                  <a:lnTo>
                    <a:pt x="194" y="436"/>
                  </a:lnTo>
                  <a:lnTo>
                    <a:pt x="194" y="432"/>
                  </a:lnTo>
                  <a:lnTo>
                    <a:pt x="194" y="428"/>
                  </a:lnTo>
                  <a:lnTo>
                    <a:pt x="190" y="424"/>
                  </a:lnTo>
                  <a:lnTo>
                    <a:pt x="190" y="419"/>
                  </a:lnTo>
                  <a:lnTo>
                    <a:pt x="186" y="415"/>
                  </a:lnTo>
                  <a:lnTo>
                    <a:pt x="182" y="411"/>
                  </a:lnTo>
                  <a:lnTo>
                    <a:pt x="178" y="407"/>
                  </a:lnTo>
                  <a:lnTo>
                    <a:pt x="173" y="402"/>
                  </a:lnTo>
                  <a:lnTo>
                    <a:pt x="165" y="398"/>
                  </a:lnTo>
                  <a:lnTo>
                    <a:pt x="161" y="394"/>
                  </a:lnTo>
                  <a:lnTo>
                    <a:pt x="152" y="394"/>
                  </a:lnTo>
                  <a:lnTo>
                    <a:pt x="148" y="390"/>
                  </a:lnTo>
                  <a:lnTo>
                    <a:pt x="144" y="390"/>
                  </a:lnTo>
                  <a:lnTo>
                    <a:pt x="135" y="390"/>
                  </a:lnTo>
                  <a:lnTo>
                    <a:pt x="127" y="390"/>
                  </a:lnTo>
                  <a:lnTo>
                    <a:pt x="122" y="390"/>
                  </a:lnTo>
                  <a:lnTo>
                    <a:pt x="89" y="390"/>
                  </a:lnTo>
                  <a:lnTo>
                    <a:pt x="67" y="390"/>
                  </a:lnTo>
                  <a:lnTo>
                    <a:pt x="55" y="390"/>
                  </a:lnTo>
                  <a:lnTo>
                    <a:pt x="51" y="390"/>
                  </a:lnTo>
                  <a:lnTo>
                    <a:pt x="29" y="390"/>
                  </a:lnTo>
                  <a:lnTo>
                    <a:pt x="25" y="390"/>
                  </a:lnTo>
                  <a:lnTo>
                    <a:pt x="21" y="386"/>
                  </a:lnTo>
                  <a:lnTo>
                    <a:pt x="17" y="377"/>
                  </a:lnTo>
                  <a:lnTo>
                    <a:pt x="17" y="369"/>
                  </a:lnTo>
                  <a:lnTo>
                    <a:pt x="12" y="364"/>
                  </a:lnTo>
                  <a:lnTo>
                    <a:pt x="12" y="356"/>
                  </a:lnTo>
                  <a:lnTo>
                    <a:pt x="8" y="347"/>
                  </a:lnTo>
                  <a:lnTo>
                    <a:pt x="8" y="343"/>
                  </a:lnTo>
                  <a:lnTo>
                    <a:pt x="8" y="335"/>
                  </a:lnTo>
                  <a:lnTo>
                    <a:pt x="8" y="331"/>
                  </a:lnTo>
                  <a:lnTo>
                    <a:pt x="8" y="326"/>
                  </a:lnTo>
                  <a:lnTo>
                    <a:pt x="8" y="314"/>
                  </a:lnTo>
                  <a:lnTo>
                    <a:pt x="8" y="305"/>
                  </a:lnTo>
                  <a:lnTo>
                    <a:pt x="8" y="288"/>
                  </a:lnTo>
                  <a:lnTo>
                    <a:pt x="12" y="284"/>
                  </a:lnTo>
                  <a:lnTo>
                    <a:pt x="12" y="271"/>
                  </a:lnTo>
                  <a:lnTo>
                    <a:pt x="12" y="259"/>
                  </a:lnTo>
                  <a:lnTo>
                    <a:pt x="8" y="233"/>
                  </a:lnTo>
                  <a:lnTo>
                    <a:pt x="8" y="220"/>
                  </a:lnTo>
                  <a:lnTo>
                    <a:pt x="8" y="208"/>
                  </a:lnTo>
                  <a:lnTo>
                    <a:pt x="12" y="182"/>
                  </a:lnTo>
                  <a:lnTo>
                    <a:pt x="12" y="165"/>
                  </a:lnTo>
                  <a:lnTo>
                    <a:pt x="12" y="157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8" y="136"/>
                  </a:lnTo>
                  <a:lnTo>
                    <a:pt x="8" y="127"/>
                  </a:lnTo>
                  <a:lnTo>
                    <a:pt x="4" y="115"/>
                  </a:lnTo>
                  <a:lnTo>
                    <a:pt x="4" y="106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4" name="Freeform 70"/>
            <p:cNvSpPr>
              <a:spLocks/>
            </p:cNvSpPr>
            <p:nvPr/>
          </p:nvSpPr>
          <p:spPr bwMode="auto">
            <a:xfrm>
              <a:off x="1572470" y="2225643"/>
              <a:ext cx="550105" cy="454434"/>
            </a:xfrm>
            <a:custGeom>
              <a:avLst/>
              <a:gdLst>
                <a:gd name="T0" fmla="*/ 21 w 1735"/>
                <a:gd name="T1" fmla="*/ 318 h 1435"/>
                <a:gd name="T2" fmla="*/ 364 w 1735"/>
                <a:gd name="T3" fmla="*/ 148 h 1435"/>
                <a:gd name="T4" fmla="*/ 465 w 1735"/>
                <a:gd name="T5" fmla="*/ 119 h 1435"/>
                <a:gd name="T6" fmla="*/ 546 w 1735"/>
                <a:gd name="T7" fmla="*/ 119 h 1435"/>
                <a:gd name="T8" fmla="*/ 626 w 1735"/>
                <a:gd name="T9" fmla="*/ 89 h 1435"/>
                <a:gd name="T10" fmla="*/ 698 w 1735"/>
                <a:gd name="T11" fmla="*/ 135 h 1435"/>
                <a:gd name="T12" fmla="*/ 774 w 1735"/>
                <a:gd name="T13" fmla="*/ 212 h 1435"/>
                <a:gd name="T14" fmla="*/ 808 w 1735"/>
                <a:gd name="T15" fmla="*/ 292 h 1435"/>
                <a:gd name="T16" fmla="*/ 910 w 1735"/>
                <a:gd name="T17" fmla="*/ 343 h 1435"/>
                <a:gd name="T18" fmla="*/ 1037 w 1735"/>
                <a:gd name="T19" fmla="*/ 347 h 1435"/>
                <a:gd name="T20" fmla="*/ 1117 w 1735"/>
                <a:gd name="T21" fmla="*/ 318 h 1435"/>
                <a:gd name="T22" fmla="*/ 1232 w 1735"/>
                <a:gd name="T23" fmla="*/ 135 h 1435"/>
                <a:gd name="T24" fmla="*/ 1291 w 1735"/>
                <a:gd name="T25" fmla="*/ 80 h 1435"/>
                <a:gd name="T26" fmla="*/ 1380 w 1735"/>
                <a:gd name="T27" fmla="*/ 21 h 1435"/>
                <a:gd name="T28" fmla="*/ 1435 w 1735"/>
                <a:gd name="T29" fmla="*/ 38 h 1435"/>
                <a:gd name="T30" fmla="*/ 1532 w 1735"/>
                <a:gd name="T31" fmla="*/ 89 h 1435"/>
                <a:gd name="T32" fmla="*/ 1630 w 1735"/>
                <a:gd name="T33" fmla="*/ 165 h 1435"/>
                <a:gd name="T34" fmla="*/ 1680 w 1735"/>
                <a:gd name="T35" fmla="*/ 207 h 1435"/>
                <a:gd name="T36" fmla="*/ 1642 w 1735"/>
                <a:gd name="T37" fmla="*/ 305 h 1435"/>
                <a:gd name="T38" fmla="*/ 1672 w 1735"/>
                <a:gd name="T39" fmla="*/ 381 h 1435"/>
                <a:gd name="T40" fmla="*/ 1723 w 1735"/>
                <a:gd name="T41" fmla="*/ 466 h 1435"/>
                <a:gd name="T42" fmla="*/ 1735 w 1735"/>
                <a:gd name="T43" fmla="*/ 589 h 1435"/>
                <a:gd name="T44" fmla="*/ 1718 w 1735"/>
                <a:gd name="T45" fmla="*/ 694 h 1435"/>
                <a:gd name="T46" fmla="*/ 1680 w 1735"/>
                <a:gd name="T47" fmla="*/ 694 h 1435"/>
                <a:gd name="T48" fmla="*/ 1393 w 1735"/>
                <a:gd name="T49" fmla="*/ 749 h 1435"/>
                <a:gd name="T50" fmla="*/ 1367 w 1735"/>
                <a:gd name="T51" fmla="*/ 796 h 1435"/>
                <a:gd name="T52" fmla="*/ 1418 w 1735"/>
                <a:gd name="T53" fmla="*/ 902 h 1435"/>
                <a:gd name="T54" fmla="*/ 1405 w 1735"/>
                <a:gd name="T55" fmla="*/ 1012 h 1435"/>
                <a:gd name="T56" fmla="*/ 1418 w 1735"/>
                <a:gd name="T57" fmla="*/ 1088 h 1435"/>
                <a:gd name="T58" fmla="*/ 1439 w 1735"/>
                <a:gd name="T59" fmla="*/ 1194 h 1435"/>
                <a:gd name="T60" fmla="*/ 1397 w 1735"/>
                <a:gd name="T61" fmla="*/ 1241 h 1435"/>
                <a:gd name="T62" fmla="*/ 1308 w 1735"/>
                <a:gd name="T63" fmla="*/ 1257 h 1435"/>
                <a:gd name="T64" fmla="*/ 1227 w 1735"/>
                <a:gd name="T65" fmla="*/ 1257 h 1435"/>
                <a:gd name="T66" fmla="*/ 1177 w 1735"/>
                <a:gd name="T67" fmla="*/ 1219 h 1435"/>
                <a:gd name="T68" fmla="*/ 1126 w 1735"/>
                <a:gd name="T69" fmla="*/ 1245 h 1435"/>
                <a:gd name="T70" fmla="*/ 1075 w 1735"/>
                <a:gd name="T71" fmla="*/ 1279 h 1435"/>
                <a:gd name="T72" fmla="*/ 1007 w 1735"/>
                <a:gd name="T73" fmla="*/ 1325 h 1435"/>
                <a:gd name="T74" fmla="*/ 817 w 1735"/>
                <a:gd name="T75" fmla="*/ 1287 h 1435"/>
                <a:gd name="T76" fmla="*/ 770 w 1735"/>
                <a:gd name="T77" fmla="*/ 1274 h 1435"/>
                <a:gd name="T78" fmla="*/ 673 w 1735"/>
                <a:gd name="T79" fmla="*/ 1321 h 1435"/>
                <a:gd name="T80" fmla="*/ 584 w 1735"/>
                <a:gd name="T81" fmla="*/ 1317 h 1435"/>
                <a:gd name="T82" fmla="*/ 512 w 1735"/>
                <a:gd name="T83" fmla="*/ 1287 h 1435"/>
                <a:gd name="T84" fmla="*/ 448 w 1735"/>
                <a:gd name="T85" fmla="*/ 1363 h 1435"/>
                <a:gd name="T86" fmla="*/ 432 w 1735"/>
                <a:gd name="T87" fmla="*/ 1431 h 1435"/>
                <a:gd name="T88" fmla="*/ 351 w 1735"/>
                <a:gd name="T89" fmla="*/ 1406 h 1435"/>
                <a:gd name="T90" fmla="*/ 385 w 1735"/>
                <a:gd name="T91" fmla="*/ 1346 h 1435"/>
                <a:gd name="T92" fmla="*/ 321 w 1735"/>
                <a:gd name="T93" fmla="*/ 1300 h 1435"/>
                <a:gd name="T94" fmla="*/ 165 w 1735"/>
                <a:gd name="T95" fmla="*/ 1270 h 1435"/>
                <a:gd name="T96" fmla="*/ 59 w 1735"/>
                <a:gd name="T97" fmla="*/ 1274 h 1435"/>
                <a:gd name="T98" fmla="*/ 51 w 1735"/>
                <a:gd name="T99" fmla="*/ 1219 h 1435"/>
                <a:gd name="T100" fmla="*/ 84 w 1735"/>
                <a:gd name="T101" fmla="*/ 1160 h 1435"/>
                <a:gd name="T102" fmla="*/ 110 w 1735"/>
                <a:gd name="T103" fmla="*/ 1063 h 1435"/>
                <a:gd name="T104" fmla="*/ 122 w 1735"/>
                <a:gd name="T105" fmla="*/ 970 h 1435"/>
                <a:gd name="T106" fmla="*/ 161 w 1735"/>
                <a:gd name="T107" fmla="*/ 889 h 1435"/>
                <a:gd name="T108" fmla="*/ 178 w 1735"/>
                <a:gd name="T109" fmla="*/ 847 h 1435"/>
                <a:gd name="T110" fmla="*/ 190 w 1735"/>
                <a:gd name="T111" fmla="*/ 766 h 1435"/>
                <a:gd name="T112" fmla="*/ 203 w 1735"/>
                <a:gd name="T113" fmla="*/ 660 h 1435"/>
                <a:gd name="T114" fmla="*/ 169 w 1735"/>
                <a:gd name="T115" fmla="*/ 627 h 1435"/>
                <a:gd name="T116" fmla="*/ 55 w 1735"/>
                <a:gd name="T117" fmla="*/ 627 h 1435"/>
                <a:gd name="T118" fmla="*/ 59 w 1735"/>
                <a:gd name="T119" fmla="*/ 555 h 1435"/>
                <a:gd name="T120" fmla="*/ 55 w 1735"/>
                <a:gd name="T121" fmla="*/ 453 h 1435"/>
                <a:gd name="T122" fmla="*/ 38 w 1735"/>
                <a:gd name="T123" fmla="*/ 377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5" h="1435">
                  <a:moveTo>
                    <a:pt x="0" y="347"/>
                  </a:moveTo>
                  <a:lnTo>
                    <a:pt x="4" y="339"/>
                  </a:lnTo>
                  <a:lnTo>
                    <a:pt x="4" y="334"/>
                  </a:lnTo>
                  <a:lnTo>
                    <a:pt x="4" y="330"/>
                  </a:lnTo>
                  <a:lnTo>
                    <a:pt x="4" y="326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4" y="322"/>
                  </a:lnTo>
                  <a:lnTo>
                    <a:pt x="8" y="322"/>
                  </a:lnTo>
                  <a:lnTo>
                    <a:pt x="12" y="322"/>
                  </a:lnTo>
                  <a:lnTo>
                    <a:pt x="17" y="322"/>
                  </a:lnTo>
                  <a:lnTo>
                    <a:pt x="21" y="318"/>
                  </a:lnTo>
                  <a:lnTo>
                    <a:pt x="25" y="318"/>
                  </a:lnTo>
                  <a:lnTo>
                    <a:pt x="42" y="313"/>
                  </a:lnTo>
                  <a:lnTo>
                    <a:pt x="59" y="305"/>
                  </a:lnTo>
                  <a:lnTo>
                    <a:pt x="76" y="296"/>
                  </a:lnTo>
                  <a:lnTo>
                    <a:pt x="101" y="288"/>
                  </a:lnTo>
                  <a:lnTo>
                    <a:pt x="118" y="279"/>
                  </a:lnTo>
                  <a:lnTo>
                    <a:pt x="127" y="275"/>
                  </a:lnTo>
                  <a:lnTo>
                    <a:pt x="135" y="271"/>
                  </a:lnTo>
                  <a:lnTo>
                    <a:pt x="148" y="267"/>
                  </a:lnTo>
                  <a:lnTo>
                    <a:pt x="190" y="241"/>
                  </a:lnTo>
                  <a:lnTo>
                    <a:pt x="271" y="199"/>
                  </a:lnTo>
                  <a:lnTo>
                    <a:pt x="364" y="148"/>
                  </a:lnTo>
                  <a:lnTo>
                    <a:pt x="377" y="144"/>
                  </a:lnTo>
                  <a:lnTo>
                    <a:pt x="389" y="135"/>
                  </a:lnTo>
                  <a:lnTo>
                    <a:pt x="398" y="131"/>
                  </a:lnTo>
                  <a:lnTo>
                    <a:pt x="406" y="131"/>
                  </a:lnTo>
                  <a:lnTo>
                    <a:pt x="415" y="127"/>
                  </a:lnTo>
                  <a:lnTo>
                    <a:pt x="419" y="127"/>
                  </a:lnTo>
                  <a:lnTo>
                    <a:pt x="423" y="123"/>
                  </a:lnTo>
                  <a:lnTo>
                    <a:pt x="427" y="123"/>
                  </a:lnTo>
                  <a:lnTo>
                    <a:pt x="448" y="123"/>
                  </a:lnTo>
                  <a:lnTo>
                    <a:pt x="453" y="123"/>
                  </a:lnTo>
                  <a:lnTo>
                    <a:pt x="461" y="119"/>
                  </a:lnTo>
                  <a:lnTo>
                    <a:pt x="465" y="119"/>
                  </a:lnTo>
                  <a:lnTo>
                    <a:pt x="470" y="123"/>
                  </a:lnTo>
                  <a:lnTo>
                    <a:pt x="474" y="123"/>
                  </a:lnTo>
                  <a:lnTo>
                    <a:pt x="487" y="127"/>
                  </a:lnTo>
                  <a:lnTo>
                    <a:pt x="491" y="127"/>
                  </a:lnTo>
                  <a:lnTo>
                    <a:pt x="495" y="127"/>
                  </a:lnTo>
                  <a:lnTo>
                    <a:pt x="499" y="127"/>
                  </a:lnTo>
                  <a:lnTo>
                    <a:pt x="504" y="127"/>
                  </a:lnTo>
                  <a:lnTo>
                    <a:pt x="508" y="127"/>
                  </a:lnTo>
                  <a:lnTo>
                    <a:pt x="516" y="127"/>
                  </a:lnTo>
                  <a:lnTo>
                    <a:pt x="520" y="123"/>
                  </a:lnTo>
                  <a:lnTo>
                    <a:pt x="533" y="119"/>
                  </a:lnTo>
                  <a:lnTo>
                    <a:pt x="546" y="119"/>
                  </a:lnTo>
                  <a:lnTo>
                    <a:pt x="559" y="114"/>
                  </a:lnTo>
                  <a:lnTo>
                    <a:pt x="567" y="114"/>
                  </a:lnTo>
                  <a:lnTo>
                    <a:pt x="575" y="110"/>
                  </a:lnTo>
                  <a:lnTo>
                    <a:pt x="580" y="110"/>
                  </a:lnTo>
                  <a:lnTo>
                    <a:pt x="588" y="106"/>
                  </a:lnTo>
                  <a:lnTo>
                    <a:pt x="601" y="102"/>
                  </a:lnTo>
                  <a:lnTo>
                    <a:pt x="614" y="97"/>
                  </a:lnTo>
                  <a:lnTo>
                    <a:pt x="618" y="93"/>
                  </a:lnTo>
                  <a:lnTo>
                    <a:pt x="622" y="89"/>
                  </a:lnTo>
                  <a:lnTo>
                    <a:pt x="626" y="89"/>
                  </a:lnTo>
                  <a:lnTo>
                    <a:pt x="626" y="85"/>
                  </a:lnTo>
                  <a:lnTo>
                    <a:pt x="626" y="89"/>
                  </a:lnTo>
                  <a:lnTo>
                    <a:pt x="631" y="89"/>
                  </a:lnTo>
                  <a:lnTo>
                    <a:pt x="635" y="89"/>
                  </a:lnTo>
                  <a:lnTo>
                    <a:pt x="639" y="93"/>
                  </a:lnTo>
                  <a:lnTo>
                    <a:pt x="643" y="93"/>
                  </a:lnTo>
                  <a:lnTo>
                    <a:pt x="652" y="97"/>
                  </a:lnTo>
                  <a:lnTo>
                    <a:pt x="660" y="102"/>
                  </a:lnTo>
                  <a:lnTo>
                    <a:pt x="664" y="106"/>
                  </a:lnTo>
                  <a:lnTo>
                    <a:pt x="673" y="114"/>
                  </a:lnTo>
                  <a:lnTo>
                    <a:pt x="677" y="119"/>
                  </a:lnTo>
                  <a:lnTo>
                    <a:pt x="686" y="123"/>
                  </a:lnTo>
                  <a:lnTo>
                    <a:pt x="694" y="131"/>
                  </a:lnTo>
                  <a:lnTo>
                    <a:pt x="698" y="135"/>
                  </a:lnTo>
                  <a:lnTo>
                    <a:pt x="707" y="144"/>
                  </a:lnTo>
                  <a:lnTo>
                    <a:pt x="711" y="148"/>
                  </a:lnTo>
                  <a:lnTo>
                    <a:pt x="715" y="152"/>
                  </a:lnTo>
                  <a:lnTo>
                    <a:pt x="719" y="157"/>
                  </a:lnTo>
                  <a:lnTo>
                    <a:pt x="736" y="174"/>
                  </a:lnTo>
                  <a:lnTo>
                    <a:pt x="741" y="182"/>
                  </a:lnTo>
                  <a:lnTo>
                    <a:pt x="745" y="186"/>
                  </a:lnTo>
                  <a:lnTo>
                    <a:pt x="749" y="191"/>
                  </a:lnTo>
                  <a:lnTo>
                    <a:pt x="753" y="191"/>
                  </a:lnTo>
                  <a:lnTo>
                    <a:pt x="762" y="203"/>
                  </a:lnTo>
                  <a:lnTo>
                    <a:pt x="770" y="207"/>
                  </a:lnTo>
                  <a:lnTo>
                    <a:pt x="774" y="212"/>
                  </a:lnTo>
                  <a:lnTo>
                    <a:pt x="779" y="216"/>
                  </a:lnTo>
                  <a:lnTo>
                    <a:pt x="783" y="224"/>
                  </a:lnTo>
                  <a:lnTo>
                    <a:pt x="787" y="229"/>
                  </a:lnTo>
                  <a:lnTo>
                    <a:pt x="787" y="237"/>
                  </a:lnTo>
                  <a:lnTo>
                    <a:pt x="791" y="246"/>
                  </a:lnTo>
                  <a:lnTo>
                    <a:pt x="791" y="250"/>
                  </a:lnTo>
                  <a:lnTo>
                    <a:pt x="796" y="263"/>
                  </a:lnTo>
                  <a:lnTo>
                    <a:pt x="800" y="271"/>
                  </a:lnTo>
                  <a:lnTo>
                    <a:pt x="800" y="275"/>
                  </a:lnTo>
                  <a:lnTo>
                    <a:pt x="804" y="279"/>
                  </a:lnTo>
                  <a:lnTo>
                    <a:pt x="808" y="288"/>
                  </a:lnTo>
                  <a:lnTo>
                    <a:pt x="808" y="292"/>
                  </a:lnTo>
                  <a:lnTo>
                    <a:pt x="813" y="292"/>
                  </a:lnTo>
                  <a:lnTo>
                    <a:pt x="813" y="296"/>
                  </a:lnTo>
                  <a:lnTo>
                    <a:pt x="817" y="301"/>
                  </a:lnTo>
                  <a:lnTo>
                    <a:pt x="821" y="305"/>
                  </a:lnTo>
                  <a:lnTo>
                    <a:pt x="825" y="309"/>
                  </a:lnTo>
                  <a:lnTo>
                    <a:pt x="834" y="313"/>
                  </a:lnTo>
                  <a:lnTo>
                    <a:pt x="838" y="318"/>
                  </a:lnTo>
                  <a:lnTo>
                    <a:pt x="842" y="318"/>
                  </a:lnTo>
                  <a:lnTo>
                    <a:pt x="846" y="322"/>
                  </a:lnTo>
                  <a:lnTo>
                    <a:pt x="897" y="339"/>
                  </a:lnTo>
                  <a:lnTo>
                    <a:pt x="906" y="343"/>
                  </a:lnTo>
                  <a:lnTo>
                    <a:pt x="910" y="343"/>
                  </a:lnTo>
                  <a:lnTo>
                    <a:pt x="918" y="347"/>
                  </a:lnTo>
                  <a:lnTo>
                    <a:pt x="927" y="347"/>
                  </a:lnTo>
                  <a:lnTo>
                    <a:pt x="931" y="347"/>
                  </a:lnTo>
                  <a:lnTo>
                    <a:pt x="935" y="347"/>
                  </a:lnTo>
                  <a:lnTo>
                    <a:pt x="944" y="347"/>
                  </a:lnTo>
                  <a:lnTo>
                    <a:pt x="952" y="347"/>
                  </a:lnTo>
                  <a:lnTo>
                    <a:pt x="973" y="347"/>
                  </a:lnTo>
                  <a:lnTo>
                    <a:pt x="990" y="347"/>
                  </a:lnTo>
                  <a:lnTo>
                    <a:pt x="999" y="347"/>
                  </a:lnTo>
                  <a:lnTo>
                    <a:pt x="1007" y="347"/>
                  </a:lnTo>
                  <a:lnTo>
                    <a:pt x="1024" y="347"/>
                  </a:lnTo>
                  <a:lnTo>
                    <a:pt x="1037" y="347"/>
                  </a:lnTo>
                  <a:lnTo>
                    <a:pt x="1045" y="351"/>
                  </a:lnTo>
                  <a:lnTo>
                    <a:pt x="1050" y="347"/>
                  </a:lnTo>
                  <a:lnTo>
                    <a:pt x="1058" y="347"/>
                  </a:lnTo>
                  <a:lnTo>
                    <a:pt x="1067" y="347"/>
                  </a:lnTo>
                  <a:lnTo>
                    <a:pt x="1071" y="347"/>
                  </a:lnTo>
                  <a:lnTo>
                    <a:pt x="1079" y="343"/>
                  </a:lnTo>
                  <a:lnTo>
                    <a:pt x="1088" y="339"/>
                  </a:lnTo>
                  <a:lnTo>
                    <a:pt x="1092" y="339"/>
                  </a:lnTo>
                  <a:lnTo>
                    <a:pt x="1100" y="334"/>
                  </a:lnTo>
                  <a:lnTo>
                    <a:pt x="1105" y="330"/>
                  </a:lnTo>
                  <a:lnTo>
                    <a:pt x="1109" y="326"/>
                  </a:lnTo>
                  <a:lnTo>
                    <a:pt x="1117" y="318"/>
                  </a:lnTo>
                  <a:lnTo>
                    <a:pt x="1122" y="313"/>
                  </a:lnTo>
                  <a:lnTo>
                    <a:pt x="1126" y="305"/>
                  </a:lnTo>
                  <a:lnTo>
                    <a:pt x="1134" y="296"/>
                  </a:lnTo>
                  <a:lnTo>
                    <a:pt x="1155" y="263"/>
                  </a:lnTo>
                  <a:lnTo>
                    <a:pt x="1164" y="250"/>
                  </a:lnTo>
                  <a:lnTo>
                    <a:pt x="1177" y="224"/>
                  </a:lnTo>
                  <a:lnTo>
                    <a:pt x="1185" y="212"/>
                  </a:lnTo>
                  <a:lnTo>
                    <a:pt x="1194" y="195"/>
                  </a:lnTo>
                  <a:lnTo>
                    <a:pt x="1206" y="182"/>
                  </a:lnTo>
                  <a:lnTo>
                    <a:pt x="1210" y="169"/>
                  </a:lnTo>
                  <a:lnTo>
                    <a:pt x="1223" y="157"/>
                  </a:lnTo>
                  <a:lnTo>
                    <a:pt x="1232" y="135"/>
                  </a:lnTo>
                  <a:lnTo>
                    <a:pt x="1236" y="127"/>
                  </a:lnTo>
                  <a:lnTo>
                    <a:pt x="1240" y="119"/>
                  </a:lnTo>
                  <a:lnTo>
                    <a:pt x="1244" y="114"/>
                  </a:lnTo>
                  <a:lnTo>
                    <a:pt x="1249" y="110"/>
                  </a:lnTo>
                  <a:lnTo>
                    <a:pt x="1257" y="106"/>
                  </a:lnTo>
                  <a:lnTo>
                    <a:pt x="1261" y="97"/>
                  </a:lnTo>
                  <a:lnTo>
                    <a:pt x="1266" y="93"/>
                  </a:lnTo>
                  <a:lnTo>
                    <a:pt x="1270" y="89"/>
                  </a:lnTo>
                  <a:lnTo>
                    <a:pt x="1278" y="89"/>
                  </a:lnTo>
                  <a:lnTo>
                    <a:pt x="1282" y="85"/>
                  </a:lnTo>
                  <a:lnTo>
                    <a:pt x="1287" y="85"/>
                  </a:lnTo>
                  <a:lnTo>
                    <a:pt x="1291" y="80"/>
                  </a:lnTo>
                  <a:lnTo>
                    <a:pt x="1316" y="76"/>
                  </a:lnTo>
                  <a:lnTo>
                    <a:pt x="1325" y="72"/>
                  </a:lnTo>
                  <a:lnTo>
                    <a:pt x="1329" y="72"/>
                  </a:lnTo>
                  <a:lnTo>
                    <a:pt x="1333" y="68"/>
                  </a:lnTo>
                  <a:lnTo>
                    <a:pt x="1337" y="68"/>
                  </a:lnTo>
                  <a:lnTo>
                    <a:pt x="1346" y="64"/>
                  </a:lnTo>
                  <a:lnTo>
                    <a:pt x="1350" y="59"/>
                  </a:lnTo>
                  <a:lnTo>
                    <a:pt x="1354" y="55"/>
                  </a:lnTo>
                  <a:lnTo>
                    <a:pt x="1359" y="51"/>
                  </a:lnTo>
                  <a:lnTo>
                    <a:pt x="1363" y="47"/>
                  </a:lnTo>
                  <a:lnTo>
                    <a:pt x="1367" y="38"/>
                  </a:lnTo>
                  <a:lnTo>
                    <a:pt x="1380" y="21"/>
                  </a:lnTo>
                  <a:lnTo>
                    <a:pt x="1388" y="13"/>
                  </a:lnTo>
                  <a:lnTo>
                    <a:pt x="1393" y="8"/>
                  </a:lnTo>
                  <a:lnTo>
                    <a:pt x="1393" y="4"/>
                  </a:lnTo>
                  <a:lnTo>
                    <a:pt x="1397" y="4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9" y="8"/>
                  </a:lnTo>
                  <a:lnTo>
                    <a:pt x="1414" y="17"/>
                  </a:lnTo>
                  <a:lnTo>
                    <a:pt x="1418" y="21"/>
                  </a:lnTo>
                  <a:lnTo>
                    <a:pt x="1422" y="30"/>
                  </a:lnTo>
                  <a:lnTo>
                    <a:pt x="1431" y="34"/>
                  </a:lnTo>
                  <a:lnTo>
                    <a:pt x="1435" y="38"/>
                  </a:lnTo>
                  <a:lnTo>
                    <a:pt x="1443" y="42"/>
                  </a:lnTo>
                  <a:lnTo>
                    <a:pt x="1448" y="47"/>
                  </a:lnTo>
                  <a:lnTo>
                    <a:pt x="1452" y="51"/>
                  </a:lnTo>
                  <a:lnTo>
                    <a:pt x="1460" y="55"/>
                  </a:lnTo>
                  <a:lnTo>
                    <a:pt x="1464" y="55"/>
                  </a:lnTo>
                  <a:lnTo>
                    <a:pt x="1481" y="64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511" y="76"/>
                  </a:lnTo>
                  <a:lnTo>
                    <a:pt x="1520" y="80"/>
                  </a:lnTo>
                  <a:lnTo>
                    <a:pt x="1524" y="85"/>
                  </a:lnTo>
                  <a:lnTo>
                    <a:pt x="1532" y="89"/>
                  </a:lnTo>
                  <a:lnTo>
                    <a:pt x="1545" y="97"/>
                  </a:lnTo>
                  <a:lnTo>
                    <a:pt x="1549" y="102"/>
                  </a:lnTo>
                  <a:lnTo>
                    <a:pt x="1553" y="106"/>
                  </a:lnTo>
                  <a:lnTo>
                    <a:pt x="1562" y="110"/>
                  </a:lnTo>
                  <a:lnTo>
                    <a:pt x="1579" y="127"/>
                  </a:lnTo>
                  <a:lnTo>
                    <a:pt x="1583" y="131"/>
                  </a:lnTo>
                  <a:lnTo>
                    <a:pt x="1587" y="135"/>
                  </a:lnTo>
                  <a:lnTo>
                    <a:pt x="1600" y="144"/>
                  </a:lnTo>
                  <a:lnTo>
                    <a:pt x="1608" y="148"/>
                  </a:lnTo>
                  <a:lnTo>
                    <a:pt x="1613" y="152"/>
                  </a:lnTo>
                  <a:lnTo>
                    <a:pt x="1621" y="157"/>
                  </a:lnTo>
                  <a:lnTo>
                    <a:pt x="1630" y="165"/>
                  </a:lnTo>
                  <a:lnTo>
                    <a:pt x="1638" y="165"/>
                  </a:lnTo>
                  <a:lnTo>
                    <a:pt x="1647" y="169"/>
                  </a:lnTo>
                  <a:lnTo>
                    <a:pt x="1659" y="174"/>
                  </a:lnTo>
                  <a:lnTo>
                    <a:pt x="1663" y="174"/>
                  </a:lnTo>
                  <a:lnTo>
                    <a:pt x="1668" y="178"/>
                  </a:lnTo>
                  <a:lnTo>
                    <a:pt x="1672" y="178"/>
                  </a:lnTo>
                  <a:lnTo>
                    <a:pt x="1676" y="182"/>
                  </a:lnTo>
                  <a:lnTo>
                    <a:pt x="1680" y="186"/>
                  </a:lnTo>
                  <a:lnTo>
                    <a:pt x="1685" y="191"/>
                  </a:lnTo>
                  <a:lnTo>
                    <a:pt x="1685" y="199"/>
                  </a:lnTo>
                  <a:lnTo>
                    <a:pt x="1685" y="203"/>
                  </a:lnTo>
                  <a:lnTo>
                    <a:pt x="1680" y="207"/>
                  </a:lnTo>
                  <a:lnTo>
                    <a:pt x="1676" y="212"/>
                  </a:lnTo>
                  <a:lnTo>
                    <a:pt x="1676" y="216"/>
                  </a:lnTo>
                  <a:lnTo>
                    <a:pt x="1659" y="241"/>
                  </a:lnTo>
                  <a:lnTo>
                    <a:pt x="1655" y="250"/>
                  </a:lnTo>
                  <a:lnTo>
                    <a:pt x="1651" y="254"/>
                  </a:lnTo>
                  <a:lnTo>
                    <a:pt x="1647" y="263"/>
                  </a:lnTo>
                  <a:lnTo>
                    <a:pt x="1647" y="271"/>
                  </a:lnTo>
                  <a:lnTo>
                    <a:pt x="1647" y="275"/>
                  </a:lnTo>
                  <a:lnTo>
                    <a:pt x="1642" y="279"/>
                  </a:lnTo>
                  <a:lnTo>
                    <a:pt x="1642" y="288"/>
                  </a:lnTo>
                  <a:lnTo>
                    <a:pt x="1642" y="296"/>
                  </a:lnTo>
                  <a:lnTo>
                    <a:pt x="1642" y="305"/>
                  </a:lnTo>
                  <a:lnTo>
                    <a:pt x="1642" y="313"/>
                  </a:lnTo>
                  <a:lnTo>
                    <a:pt x="1642" y="322"/>
                  </a:lnTo>
                  <a:lnTo>
                    <a:pt x="1647" y="326"/>
                  </a:lnTo>
                  <a:lnTo>
                    <a:pt x="1647" y="330"/>
                  </a:lnTo>
                  <a:lnTo>
                    <a:pt x="1647" y="339"/>
                  </a:lnTo>
                  <a:lnTo>
                    <a:pt x="1651" y="347"/>
                  </a:lnTo>
                  <a:lnTo>
                    <a:pt x="1651" y="351"/>
                  </a:lnTo>
                  <a:lnTo>
                    <a:pt x="1655" y="360"/>
                  </a:lnTo>
                  <a:lnTo>
                    <a:pt x="1655" y="364"/>
                  </a:lnTo>
                  <a:lnTo>
                    <a:pt x="1659" y="368"/>
                  </a:lnTo>
                  <a:lnTo>
                    <a:pt x="1668" y="377"/>
                  </a:lnTo>
                  <a:lnTo>
                    <a:pt x="1672" y="381"/>
                  </a:lnTo>
                  <a:lnTo>
                    <a:pt x="1680" y="385"/>
                  </a:lnTo>
                  <a:lnTo>
                    <a:pt x="1685" y="394"/>
                  </a:lnTo>
                  <a:lnTo>
                    <a:pt x="1689" y="402"/>
                  </a:lnTo>
                  <a:lnTo>
                    <a:pt x="1689" y="406"/>
                  </a:lnTo>
                  <a:lnTo>
                    <a:pt x="1697" y="428"/>
                  </a:lnTo>
                  <a:lnTo>
                    <a:pt x="1702" y="432"/>
                  </a:lnTo>
                  <a:lnTo>
                    <a:pt x="1702" y="436"/>
                  </a:lnTo>
                  <a:lnTo>
                    <a:pt x="1706" y="440"/>
                  </a:lnTo>
                  <a:lnTo>
                    <a:pt x="1714" y="449"/>
                  </a:lnTo>
                  <a:lnTo>
                    <a:pt x="1718" y="453"/>
                  </a:lnTo>
                  <a:lnTo>
                    <a:pt x="1723" y="457"/>
                  </a:lnTo>
                  <a:lnTo>
                    <a:pt x="1723" y="466"/>
                  </a:lnTo>
                  <a:lnTo>
                    <a:pt x="1727" y="474"/>
                  </a:lnTo>
                  <a:lnTo>
                    <a:pt x="1727" y="478"/>
                  </a:lnTo>
                  <a:lnTo>
                    <a:pt x="1727" y="487"/>
                  </a:lnTo>
                  <a:lnTo>
                    <a:pt x="1727" y="495"/>
                  </a:lnTo>
                  <a:lnTo>
                    <a:pt x="1731" y="512"/>
                  </a:lnTo>
                  <a:lnTo>
                    <a:pt x="1731" y="542"/>
                  </a:lnTo>
                  <a:lnTo>
                    <a:pt x="1731" y="559"/>
                  </a:lnTo>
                  <a:lnTo>
                    <a:pt x="1731" y="563"/>
                  </a:lnTo>
                  <a:lnTo>
                    <a:pt x="1735" y="572"/>
                  </a:lnTo>
                  <a:lnTo>
                    <a:pt x="1735" y="576"/>
                  </a:lnTo>
                  <a:lnTo>
                    <a:pt x="1735" y="584"/>
                  </a:lnTo>
                  <a:lnTo>
                    <a:pt x="1735" y="589"/>
                  </a:lnTo>
                  <a:lnTo>
                    <a:pt x="1735" y="593"/>
                  </a:lnTo>
                  <a:lnTo>
                    <a:pt x="1735" y="601"/>
                  </a:lnTo>
                  <a:lnTo>
                    <a:pt x="1735" y="605"/>
                  </a:lnTo>
                  <a:lnTo>
                    <a:pt x="1731" y="622"/>
                  </a:lnTo>
                  <a:lnTo>
                    <a:pt x="1727" y="635"/>
                  </a:lnTo>
                  <a:lnTo>
                    <a:pt x="1723" y="644"/>
                  </a:lnTo>
                  <a:lnTo>
                    <a:pt x="1723" y="652"/>
                  </a:lnTo>
                  <a:lnTo>
                    <a:pt x="1718" y="677"/>
                  </a:lnTo>
                  <a:lnTo>
                    <a:pt x="1718" y="682"/>
                  </a:lnTo>
                  <a:lnTo>
                    <a:pt x="1718" y="686"/>
                  </a:lnTo>
                  <a:lnTo>
                    <a:pt x="1718" y="690"/>
                  </a:lnTo>
                  <a:lnTo>
                    <a:pt x="1718" y="694"/>
                  </a:lnTo>
                  <a:lnTo>
                    <a:pt x="1714" y="699"/>
                  </a:lnTo>
                  <a:lnTo>
                    <a:pt x="1710" y="703"/>
                  </a:lnTo>
                  <a:lnTo>
                    <a:pt x="1710" y="707"/>
                  </a:lnTo>
                  <a:lnTo>
                    <a:pt x="1706" y="707"/>
                  </a:lnTo>
                  <a:lnTo>
                    <a:pt x="1702" y="711"/>
                  </a:lnTo>
                  <a:lnTo>
                    <a:pt x="1697" y="711"/>
                  </a:lnTo>
                  <a:lnTo>
                    <a:pt x="1697" y="707"/>
                  </a:lnTo>
                  <a:lnTo>
                    <a:pt x="1693" y="707"/>
                  </a:lnTo>
                  <a:lnTo>
                    <a:pt x="1693" y="699"/>
                  </a:lnTo>
                  <a:lnTo>
                    <a:pt x="1693" y="694"/>
                  </a:lnTo>
                  <a:lnTo>
                    <a:pt x="1689" y="694"/>
                  </a:lnTo>
                  <a:lnTo>
                    <a:pt x="1680" y="694"/>
                  </a:lnTo>
                  <a:lnTo>
                    <a:pt x="1676" y="694"/>
                  </a:lnTo>
                  <a:lnTo>
                    <a:pt x="1668" y="694"/>
                  </a:lnTo>
                  <a:lnTo>
                    <a:pt x="1663" y="694"/>
                  </a:lnTo>
                  <a:lnTo>
                    <a:pt x="1655" y="699"/>
                  </a:lnTo>
                  <a:lnTo>
                    <a:pt x="1630" y="703"/>
                  </a:lnTo>
                  <a:lnTo>
                    <a:pt x="1579" y="711"/>
                  </a:lnTo>
                  <a:lnTo>
                    <a:pt x="1545" y="716"/>
                  </a:lnTo>
                  <a:lnTo>
                    <a:pt x="1435" y="737"/>
                  </a:lnTo>
                  <a:lnTo>
                    <a:pt x="1418" y="741"/>
                  </a:lnTo>
                  <a:lnTo>
                    <a:pt x="1405" y="745"/>
                  </a:lnTo>
                  <a:lnTo>
                    <a:pt x="1401" y="745"/>
                  </a:lnTo>
                  <a:lnTo>
                    <a:pt x="1393" y="749"/>
                  </a:lnTo>
                  <a:lnTo>
                    <a:pt x="1384" y="754"/>
                  </a:lnTo>
                  <a:lnTo>
                    <a:pt x="1380" y="758"/>
                  </a:lnTo>
                  <a:lnTo>
                    <a:pt x="1376" y="758"/>
                  </a:lnTo>
                  <a:lnTo>
                    <a:pt x="1376" y="762"/>
                  </a:lnTo>
                  <a:lnTo>
                    <a:pt x="1371" y="762"/>
                  </a:lnTo>
                  <a:lnTo>
                    <a:pt x="1371" y="766"/>
                  </a:lnTo>
                  <a:lnTo>
                    <a:pt x="1367" y="771"/>
                  </a:lnTo>
                  <a:lnTo>
                    <a:pt x="1367" y="775"/>
                  </a:lnTo>
                  <a:lnTo>
                    <a:pt x="1367" y="779"/>
                  </a:lnTo>
                  <a:lnTo>
                    <a:pt x="1367" y="787"/>
                  </a:lnTo>
                  <a:lnTo>
                    <a:pt x="1367" y="792"/>
                  </a:lnTo>
                  <a:lnTo>
                    <a:pt x="1367" y="796"/>
                  </a:lnTo>
                  <a:lnTo>
                    <a:pt x="1367" y="800"/>
                  </a:lnTo>
                  <a:lnTo>
                    <a:pt x="1367" y="804"/>
                  </a:lnTo>
                  <a:lnTo>
                    <a:pt x="1371" y="809"/>
                  </a:lnTo>
                  <a:lnTo>
                    <a:pt x="1371" y="813"/>
                  </a:lnTo>
                  <a:lnTo>
                    <a:pt x="1376" y="821"/>
                  </a:lnTo>
                  <a:lnTo>
                    <a:pt x="1376" y="826"/>
                  </a:lnTo>
                  <a:lnTo>
                    <a:pt x="1380" y="838"/>
                  </a:lnTo>
                  <a:lnTo>
                    <a:pt x="1388" y="851"/>
                  </a:lnTo>
                  <a:lnTo>
                    <a:pt x="1405" y="881"/>
                  </a:lnTo>
                  <a:lnTo>
                    <a:pt x="1414" y="889"/>
                  </a:lnTo>
                  <a:lnTo>
                    <a:pt x="1414" y="893"/>
                  </a:lnTo>
                  <a:lnTo>
                    <a:pt x="1418" y="902"/>
                  </a:lnTo>
                  <a:lnTo>
                    <a:pt x="1422" y="906"/>
                  </a:lnTo>
                  <a:lnTo>
                    <a:pt x="1422" y="910"/>
                  </a:lnTo>
                  <a:lnTo>
                    <a:pt x="1426" y="915"/>
                  </a:lnTo>
                  <a:lnTo>
                    <a:pt x="1426" y="923"/>
                  </a:lnTo>
                  <a:lnTo>
                    <a:pt x="1426" y="927"/>
                  </a:lnTo>
                  <a:lnTo>
                    <a:pt x="1426" y="931"/>
                  </a:lnTo>
                  <a:lnTo>
                    <a:pt x="1426" y="940"/>
                  </a:lnTo>
                  <a:lnTo>
                    <a:pt x="1426" y="948"/>
                  </a:lnTo>
                  <a:lnTo>
                    <a:pt x="1422" y="953"/>
                  </a:lnTo>
                  <a:lnTo>
                    <a:pt x="1422" y="961"/>
                  </a:lnTo>
                  <a:lnTo>
                    <a:pt x="1418" y="974"/>
                  </a:lnTo>
                  <a:lnTo>
                    <a:pt x="1405" y="1012"/>
                  </a:lnTo>
                  <a:lnTo>
                    <a:pt x="1401" y="1020"/>
                  </a:lnTo>
                  <a:lnTo>
                    <a:pt x="1401" y="1029"/>
                  </a:lnTo>
                  <a:lnTo>
                    <a:pt x="1397" y="1037"/>
                  </a:lnTo>
                  <a:lnTo>
                    <a:pt x="1397" y="1042"/>
                  </a:lnTo>
                  <a:lnTo>
                    <a:pt x="1397" y="1050"/>
                  </a:lnTo>
                  <a:lnTo>
                    <a:pt x="1397" y="1054"/>
                  </a:lnTo>
                  <a:lnTo>
                    <a:pt x="1397" y="1063"/>
                  </a:lnTo>
                  <a:lnTo>
                    <a:pt x="1401" y="1067"/>
                  </a:lnTo>
                  <a:lnTo>
                    <a:pt x="1405" y="1071"/>
                  </a:lnTo>
                  <a:lnTo>
                    <a:pt x="1409" y="1080"/>
                  </a:lnTo>
                  <a:lnTo>
                    <a:pt x="1414" y="1084"/>
                  </a:lnTo>
                  <a:lnTo>
                    <a:pt x="1418" y="1088"/>
                  </a:lnTo>
                  <a:lnTo>
                    <a:pt x="1422" y="1097"/>
                  </a:lnTo>
                  <a:lnTo>
                    <a:pt x="1426" y="1101"/>
                  </a:lnTo>
                  <a:lnTo>
                    <a:pt x="1426" y="1109"/>
                  </a:lnTo>
                  <a:lnTo>
                    <a:pt x="1431" y="1118"/>
                  </a:lnTo>
                  <a:lnTo>
                    <a:pt x="1431" y="1126"/>
                  </a:lnTo>
                  <a:lnTo>
                    <a:pt x="1435" y="1139"/>
                  </a:lnTo>
                  <a:lnTo>
                    <a:pt x="1439" y="1156"/>
                  </a:lnTo>
                  <a:lnTo>
                    <a:pt x="1439" y="1164"/>
                  </a:lnTo>
                  <a:lnTo>
                    <a:pt x="1439" y="1173"/>
                  </a:lnTo>
                  <a:lnTo>
                    <a:pt x="1443" y="1181"/>
                  </a:lnTo>
                  <a:lnTo>
                    <a:pt x="1443" y="1185"/>
                  </a:lnTo>
                  <a:lnTo>
                    <a:pt x="1439" y="1194"/>
                  </a:lnTo>
                  <a:lnTo>
                    <a:pt x="1439" y="1202"/>
                  </a:lnTo>
                  <a:lnTo>
                    <a:pt x="1439" y="1207"/>
                  </a:lnTo>
                  <a:lnTo>
                    <a:pt x="1435" y="1211"/>
                  </a:lnTo>
                  <a:lnTo>
                    <a:pt x="1431" y="1211"/>
                  </a:lnTo>
                  <a:lnTo>
                    <a:pt x="1426" y="1215"/>
                  </a:lnTo>
                  <a:lnTo>
                    <a:pt x="1422" y="1224"/>
                  </a:lnTo>
                  <a:lnTo>
                    <a:pt x="1418" y="1228"/>
                  </a:lnTo>
                  <a:lnTo>
                    <a:pt x="1414" y="1228"/>
                  </a:lnTo>
                  <a:lnTo>
                    <a:pt x="1409" y="1232"/>
                  </a:lnTo>
                  <a:lnTo>
                    <a:pt x="1405" y="1236"/>
                  </a:lnTo>
                  <a:lnTo>
                    <a:pt x="1401" y="1236"/>
                  </a:lnTo>
                  <a:lnTo>
                    <a:pt x="1397" y="1241"/>
                  </a:lnTo>
                  <a:lnTo>
                    <a:pt x="1388" y="1241"/>
                  </a:lnTo>
                  <a:lnTo>
                    <a:pt x="1380" y="1245"/>
                  </a:lnTo>
                  <a:lnTo>
                    <a:pt x="1376" y="1245"/>
                  </a:lnTo>
                  <a:lnTo>
                    <a:pt x="1367" y="1245"/>
                  </a:lnTo>
                  <a:lnTo>
                    <a:pt x="1350" y="1245"/>
                  </a:lnTo>
                  <a:lnTo>
                    <a:pt x="1342" y="1245"/>
                  </a:lnTo>
                  <a:lnTo>
                    <a:pt x="1333" y="1249"/>
                  </a:lnTo>
                  <a:lnTo>
                    <a:pt x="1325" y="1249"/>
                  </a:lnTo>
                  <a:lnTo>
                    <a:pt x="1321" y="1249"/>
                  </a:lnTo>
                  <a:lnTo>
                    <a:pt x="1316" y="1253"/>
                  </a:lnTo>
                  <a:lnTo>
                    <a:pt x="1312" y="1253"/>
                  </a:lnTo>
                  <a:lnTo>
                    <a:pt x="1308" y="1257"/>
                  </a:lnTo>
                  <a:lnTo>
                    <a:pt x="1295" y="1266"/>
                  </a:lnTo>
                  <a:lnTo>
                    <a:pt x="1291" y="1270"/>
                  </a:lnTo>
                  <a:lnTo>
                    <a:pt x="1266" y="1291"/>
                  </a:lnTo>
                  <a:lnTo>
                    <a:pt x="1261" y="1291"/>
                  </a:lnTo>
                  <a:lnTo>
                    <a:pt x="1261" y="1296"/>
                  </a:lnTo>
                  <a:lnTo>
                    <a:pt x="1257" y="1291"/>
                  </a:lnTo>
                  <a:lnTo>
                    <a:pt x="1253" y="1287"/>
                  </a:lnTo>
                  <a:lnTo>
                    <a:pt x="1249" y="1279"/>
                  </a:lnTo>
                  <a:lnTo>
                    <a:pt x="1244" y="1274"/>
                  </a:lnTo>
                  <a:lnTo>
                    <a:pt x="1236" y="1266"/>
                  </a:lnTo>
                  <a:lnTo>
                    <a:pt x="1232" y="1262"/>
                  </a:lnTo>
                  <a:lnTo>
                    <a:pt x="1227" y="1257"/>
                  </a:lnTo>
                  <a:lnTo>
                    <a:pt x="1223" y="1253"/>
                  </a:lnTo>
                  <a:lnTo>
                    <a:pt x="1219" y="1249"/>
                  </a:lnTo>
                  <a:lnTo>
                    <a:pt x="1219" y="1245"/>
                  </a:lnTo>
                  <a:lnTo>
                    <a:pt x="1219" y="1232"/>
                  </a:lnTo>
                  <a:lnTo>
                    <a:pt x="1215" y="1228"/>
                  </a:lnTo>
                  <a:lnTo>
                    <a:pt x="1210" y="1224"/>
                  </a:lnTo>
                  <a:lnTo>
                    <a:pt x="1206" y="1219"/>
                  </a:lnTo>
                  <a:lnTo>
                    <a:pt x="1202" y="1219"/>
                  </a:lnTo>
                  <a:lnTo>
                    <a:pt x="1194" y="1215"/>
                  </a:lnTo>
                  <a:lnTo>
                    <a:pt x="1189" y="1215"/>
                  </a:lnTo>
                  <a:lnTo>
                    <a:pt x="1185" y="1215"/>
                  </a:lnTo>
                  <a:lnTo>
                    <a:pt x="1177" y="1219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4"/>
                  </a:lnTo>
                  <a:lnTo>
                    <a:pt x="1151" y="1228"/>
                  </a:lnTo>
                  <a:lnTo>
                    <a:pt x="1147" y="1232"/>
                  </a:lnTo>
                  <a:lnTo>
                    <a:pt x="1143" y="1236"/>
                  </a:lnTo>
                  <a:lnTo>
                    <a:pt x="1139" y="1241"/>
                  </a:lnTo>
                  <a:lnTo>
                    <a:pt x="1134" y="1241"/>
                  </a:lnTo>
                  <a:lnTo>
                    <a:pt x="1130" y="1245"/>
                  </a:lnTo>
                  <a:lnTo>
                    <a:pt x="1126" y="1245"/>
                  </a:lnTo>
                  <a:lnTo>
                    <a:pt x="1117" y="1245"/>
                  </a:lnTo>
                  <a:lnTo>
                    <a:pt x="1109" y="1249"/>
                  </a:lnTo>
                  <a:lnTo>
                    <a:pt x="1105" y="1249"/>
                  </a:lnTo>
                  <a:lnTo>
                    <a:pt x="1100" y="1249"/>
                  </a:lnTo>
                  <a:lnTo>
                    <a:pt x="1100" y="1253"/>
                  </a:lnTo>
                  <a:lnTo>
                    <a:pt x="1092" y="1257"/>
                  </a:lnTo>
                  <a:lnTo>
                    <a:pt x="1088" y="1257"/>
                  </a:lnTo>
                  <a:lnTo>
                    <a:pt x="1083" y="1262"/>
                  </a:lnTo>
                  <a:lnTo>
                    <a:pt x="1083" y="1266"/>
                  </a:lnTo>
                  <a:lnTo>
                    <a:pt x="1079" y="1270"/>
                  </a:lnTo>
                  <a:lnTo>
                    <a:pt x="1075" y="1274"/>
                  </a:lnTo>
                  <a:lnTo>
                    <a:pt x="1075" y="1279"/>
                  </a:lnTo>
                  <a:lnTo>
                    <a:pt x="1075" y="1291"/>
                  </a:lnTo>
                  <a:lnTo>
                    <a:pt x="1071" y="1300"/>
                  </a:lnTo>
                  <a:lnTo>
                    <a:pt x="1067" y="1312"/>
                  </a:lnTo>
                  <a:lnTo>
                    <a:pt x="1062" y="1317"/>
                  </a:lnTo>
                  <a:lnTo>
                    <a:pt x="1062" y="1321"/>
                  </a:lnTo>
                  <a:lnTo>
                    <a:pt x="1058" y="1321"/>
                  </a:lnTo>
                  <a:lnTo>
                    <a:pt x="1054" y="1321"/>
                  </a:lnTo>
                  <a:lnTo>
                    <a:pt x="1050" y="1321"/>
                  </a:lnTo>
                  <a:lnTo>
                    <a:pt x="1037" y="1325"/>
                  </a:lnTo>
                  <a:lnTo>
                    <a:pt x="1020" y="1325"/>
                  </a:lnTo>
                  <a:lnTo>
                    <a:pt x="1012" y="1325"/>
                  </a:lnTo>
                  <a:lnTo>
                    <a:pt x="1007" y="1325"/>
                  </a:lnTo>
                  <a:lnTo>
                    <a:pt x="1003" y="1325"/>
                  </a:lnTo>
                  <a:lnTo>
                    <a:pt x="990" y="1325"/>
                  </a:lnTo>
                  <a:lnTo>
                    <a:pt x="973" y="1325"/>
                  </a:lnTo>
                  <a:lnTo>
                    <a:pt x="944" y="1321"/>
                  </a:lnTo>
                  <a:lnTo>
                    <a:pt x="859" y="1308"/>
                  </a:lnTo>
                  <a:lnTo>
                    <a:pt x="842" y="1304"/>
                  </a:lnTo>
                  <a:lnTo>
                    <a:pt x="829" y="1304"/>
                  </a:lnTo>
                  <a:lnTo>
                    <a:pt x="825" y="1304"/>
                  </a:lnTo>
                  <a:lnTo>
                    <a:pt x="821" y="1300"/>
                  </a:lnTo>
                  <a:lnTo>
                    <a:pt x="817" y="1296"/>
                  </a:lnTo>
                  <a:lnTo>
                    <a:pt x="817" y="1291"/>
                  </a:lnTo>
                  <a:lnTo>
                    <a:pt x="817" y="1287"/>
                  </a:lnTo>
                  <a:lnTo>
                    <a:pt x="817" y="1283"/>
                  </a:lnTo>
                  <a:lnTo>
                    <a:pt x="817" y="1279"/>
                  </a:lnTo>
                  <a:lnTo>
                    <a:pt x="813" y="1279"/>
                  </a:lnTo>
                  <a:lnTo>
                    <a:pt x="813" y="1274"/>
                  </a:lnTo>
                  <a:lnTo>
                    <a:pt x="808" y="1274"/>
                  </a:lnTo>
                  <a:lnTo>
                    <a:pt x="804" y="1274"/>
                  </a:lnTo>
                  <a:lnTo>
                    <a:pt x="800" y="1274"/>
                  </a:lnTo>
                  <a:lnTo>
                    <a:pt x="796" y="1274"/>
                  </a:lnTo>
                  <a:lnTo>
                    <a:pt x="791" y="1274"/>
                  </a:lnTo>
                  <a:lnTo>
                    <a:pt x="783" y="1274"/>
                  </a:lnTo>
                  <a:lnTo>
                    <a:pt x="774" y="1274"/>
                  </a:lnTo>
                  <a:lnTo>
                    <a:pt x="770" y="1274"/>
                  </a:lnTo>
                  <a:lnTo>
                    <a:pt x="766" y="1279"/>
                  </a:lnTo>
                  <a:lnTo>
                    <a:pt x="758" y="1279"/>
                  </a:lnTo>
                  <a:lnTo>
                    <a:pt x="753" y="1283"/>
                  </a:lnTo>
                  <a:lnTo>
                    <a:pt x="749" y="1283"/>
                  </a:lnTo>
                  <a:lnTo>
                    <a:pt x="736" y="1291"/>
                  </a:lnTo>
                  <a:lnTo>
                    <a:pt x="728" y="1296"/>
                  </a:lnTo>
                  <a:lnTo>
                    <a:pt x="711" y="1304"/>
                  </a:lnTo>
                  <a:lnTo>
                    <a:pt x="707" y="1308"/>
                  </a:lnTo>
                  <a:lnTo>
                    <a:pt x="698" y="1312"/>
                  </a:lnTo>
                  <a:lnTo>
                    <a:pt x="694" y="1312"/>
                  </a:lnTo>
                  <a:lnTo>
                    <a:pt x="681" y="1317"/>
                  </a:lnTo>
                  <a:lnTo>
                    <a:pt x="673" y="1321"/>
                  </a:lnTo>
                  <a:lnTo>
                    <a:pt x="656" y="1325"/>
                  </a:lnTo>
                  <a:lnTo>
                    <a:pt x="647" y="1329"/>
                  </a:lnTo>
                  <a:lnTo>
                    <a:pt x="639" y="1329"/>
                  </a:lnTo>
                  <a:lnTo>
                    <a:pt x="631" y="1334"/>
                  </a:lnTo>
                  <a:lnTo>
                    <a:pt x="626" y="1334"/>
                  </a:lnTo>
                  <a:lnTo>
                    <a:pt x="618" y="1334"/>
                  </a:lnTo>
                  <a:lnTo>
                    <a:pt x="609" y="1334"/>
                  </a:lnTo>
                  <a:lnTo>
                    <a:pt x="605" y="1334"/>
                  </a:lnTo>
                  <a:lnTo>
                    <a:pt x="601" y="1329"/>
                  </a:lnTo>
                  <a:lnTo>
                    <a:pt x="592" y="1325"/>
                  </a:lnTo>
                  <a:lnTo>
                    <a:pt x="588" y="1321"/>
                  </a:lnTo>
                  <a:lnTo>
                    <a:pt x="584" y="1317"/>
                  </a:lnTo>
                  <a:lnTo>
                    <a:pt x="575" y="1296"/>
                  </a:lnTo>
                  <a:lnTo>
                    <a:pt x="571" y="1291"/>
                  </a:lnTo>
                  <a:lnTo>
                    <a:pt x="563" y="1287"/>
                  </a:lnTo>
                  <a:lnTo>
                    <a:pt x="559" y="1283"/>
                  </a:lnTo>
                  <a:lnTo>
                    <a:pt x="554" y="1279"/>
                  </a:lnTo>
                  <a:lnTo>
                    <a:pt x="550" y="1279"/>
                  </a:lnTo>
                  <a:lnTo>
                    <a:pt x="546" y="1279"/>
                  </a:lnTo>
                  <a:lnTo>
                    <a:pt x="537" y="1279"/>
                  </a:lnTo>
                  <a:lnTo>
                    <a:pt x="533" y="1279"/>
                  </a:lnTo>
                  <a:lnTo>
                    <a:pt x="525" y="1283"/>
                  </a:lnTo>
                  <a:lnTo>
                    <a:pt x="520" y="1283"/>
                  </a:lnTo>
                  <a:lnTo>
                    <a:pt x="512" y="1287"/>
                  </a:lnTo>
                  <a:lnTo>
                    <a:pt x="508" y="1287"/>
                  </a:lnTo>
                  <a:lnTo>
                    <a:pt x="508" y="1291"/>
                  </a:lnTo>
                  <a:lnTo>
                    <a:pt x="499" y="1296"/>
                  </a:lnTo>
                  <a:lnTo>
                    <a:pt x="495" y="1300"/>
                  </a:lnTo>
                  <a:lnTo>
                    <a:pt x="491" y="1304"/>
                  </a:lnTo>
                  <a:lnTo>
                    <a:pt x="487" y="1304"/>
                  </a:lnTo>
                  <a:lnTo>
                    <a:pt x="487" y="1308"/>
                  </a:lnTo>
                  <a:lnTo>
                    <a:pt x="482" y="1312"/>
                  </a:lnTo>
                  <a:lnTo>
                    <a:pt x="465" y="1338"/>
                  </a:lnTo>
                  <a:lnTo>
                    <a:pt x="457" y="1351"/>
                  </a:lnTo>
                  <a:lnTo>
                    <a:pt x="453" y="1359"/>
                  </a:lnTo>
                  <a:lnTo>
                    <a:pt x="448" y="1363"/>
                  </a:lnTo>
                  <a:lnTo>
                    <a:pt x="444" y="1372"/>
                  </a:lnTo>
                  <a:lnTo>
                    <a:pt x="440" y="1380"/>
                  </a:lnTo>
                  <a:lnTo>
                    <a:pt x="440" y="1389"/>
                  </a:lnTo>
                  <a:lnTo>
                    <a:pt x="440" y="1393"/>
                  </a:lnTo>
                  <a:lnTo>
                    <a:pt x="440" y="1401"/>
                  </a:lnTo>
                  <a:lnTo>
                    <a:pt x="440" y="1406"/>
                  </a:lnTo>
                  <a:lnTo>
                    <a:pt x="440" y="1410"/>
                  </a:lnTo>
                  <a:lnTo>
                    <a:pt x="440" y="1414"/>
                  </a:lnTo>
                  <a:lnTo>
                    <a:pt x="440" y="1418"/>
                  </a:lnTo>
                  <a:lnTo>
                    <a:pt x="436" y="1423"/>
                  </a:lnTo>
                  <a:lnTo>
                    <a:pt x="432" y="1427"/>
                  </a:lnTo>
                  <a:lnTo>
                    <a:pt x="432" y="1431"/>
                  </a:lnTo>
                  <a:lnTo>
                    <a:pt x="427" y="1431"/>
                  </a:lnTo>
                  <a:lnTo>
                    <a:pt x="423" y="1431"/>
                  </a:lnTo>
                  <a:lnTo>
                    <a:pt x="419" y="1435"/>
                  </a:lnTo>
                  <a:lnTo>
                    <a:pt x="410" y="1435"/>
                  </a:lnTo>
                  <a:lnTo>
                    <a:pt x="402" y="1431"/>
                  </a:lnTo>
                  <a:lnTo>
                    <a:pt x="393" y="1427"/>
                  </a:lnTo>
                  <a:lnTo>
                    <a:pt x="385" y="1427"/>
                  </a:lnTo>
                  <a:lnTo>
                    <a:pt x="377" y="1418"/>
                  </a:lnTo>
                  <a:lnTo>
                    <a:pt x="372" y="1414"/>
                  </a:lnTo>
                  <a:lnTo>
                    <a:pt x="364" y="1410"/>
                  </a:lnTo>
                  <a:lnTo>
                    <a:pt x="360" y="1410"/>
                  </a:lnTo>
                  <a:lnTo>
                    <a:pt x="351" y="1406"/>
                  </a:lnTo>
                  <a:lnTo>
                    <a:pt x="351" y="1401"/>
                  </a:lnTo>
                  <a:lnTo>
                    <a:pt x="355" y="1401"/>
                  </a:lnTo>
                  <a:lnTo>
                    <a:pt x="360" y="1397"/>
                  </a:lnTo>
                  <a:lnTo>
                    <a:pt x="364" y="1393"/>
                  </a:lnTo>
                  <a:lnTo>
                    <a:pt x="368" y="1389"/>
                  </a:lnTo>
                  <a:lnTo>
                    <a:pt x="372" y="1384"/>
                  </a:lnTo>
                  <a:lnTo>
                    <a:pt x="377" y="1380"/>
                  </a:lnTo>
                  <a:lnTo>
                    <a:pt x="377" y="1376"/>
                  </a:lnTo>
                  <a:lnTo>
                    <a:pt x="381" y="1372"/>
                  </a:lnTo>
                  <a:lnTo>
                    <a:pt x="385" y="1363"/>
                  </a:lnTo>
                  <a:lnTo>
                    <a:pt x="385" y="1351"/>
                  </a:lnTo>
                  <a:lnTo>
                    <a:pt x="385" y="1346"/>
                  </a:lnTo>
                  <a:lnTo>
                    <a:pt x="385" y="1342"/>
                  </a:lnTo>
                  <a:lnTo>
                    <a:pt x="381" y="1338"/>
                  </a:lnTo>
                  <a:lnTo>
                    <a:pt x="381" y="1334"/>
                  </a:lnTo>
                  <a:lnTo>
                    <a:pt x="377" y="1334"/>
                  </a:lnTo>
                  <a:lnTo>
                    <a:pt x="372" y="1329"/>
                  </a:lnTo>
                  <a:lnTo>
                    <a:pt x="368" y="1325"/>
                  </a:lnTo>
                  <a:lnTo>
                    <a:pt x="364" y="1321"/>
                  </a:lnTo>
                  <a:lnTo>
                    <a:pt x="360" y="1317"/>
                  </a:lnTo>
                  <a:lnTo>
                    <a:pt x="351" y="1312"/>
                  </a:lnTo>
                  <a:lnTo>
                    <a:pt x="338" y="1308"/>
                  </a:lnTo>
                  <a:lnTo>
                    <a:pt x="330" y="1304"/>
                  </a:lnTo>
                  <a:lnTo>
                    <a:pt x="321" y="1300"/>
                  </a:lnTo>
                  <a:lnTo>
                    <a:pt x="309" y="1300"/>
                  </a:lnTo>
                  <a:lnTo>
                    <a:pt x="300" y="1296"/>
                  </a:lnTo>
                  <a:lnTo>
                    <a:pt x="288" y="1291"/>
                  </a:lnTo>
                  <a:lnTo>
                    <a:pt x="241" y="1283"/>
                  </a:lnTo>
                  <a:lnTo>
                    <a:pt x="216" y="1274"/>
                  </a:lnTo>
                  <a:lnTo>
                    <a:pt x="207" y="1270"/>
                  </a:lnTo>
                  <a:lnTo>
                    <a:pt x="199" y="1270"/>
                  </a:lnTo>
                  <a:lnTo>
                    <a:pt x="190" y="1270"/>
                  </a:lnTo>
                  <a:lnTo>
                    <a:pt x="182" y="1270"/>
                  </a:lnTo>
                  <a:lnTo>
                    <a:pt x="178" y="1270"/>
                  </a:lnTo>
                  <a:lnTo>
                    <a:pt x="173" y="1270"/>
                  </a:lnTo>
                  <a:lnTo>
                    <a:pt x="165" y="1270"/>
                  </a:lnTo>
                  <a:lnTo>
                    <a:pt x="156" y="1270"/>
                  </a:lnTo>
                  <a:lnTo>
                    <a:pt x="148" y="1270"/>
                  </a:lnTo>
                  <a:lnTo>
                    <a:pt x="127" y="1274"/>
                  </a:lnTo>
                  <a:lnTo>
                    <a:pt x="118" y="1274"/>
                  </a:lnTo>
                  <a:lnTo>
                    <a:pt x="110" y="1274"/>
                  </a:lnTo>
                  <a:lnTo>
                    <a:pt x="106" y="1274"/>
                  </a:lnTo>
                  <a:lnTo>
                    <a:pt x="97" y="1274"/>
                  </a:lnTo>
                  <a:lnTo>
                    <a:pt x="84" y="1274"/>
                  </a:lnTo>
                  <a:lnTo>
                    <a:pt x="76" y="1274"/>
                  </a:lnTo>
                  <a:lnTo>
                    <a:pt x="72" y="1274"/>
                  </a:lnTo>
                  <a:lnTo>
                    <a:pt x="63" y="1274"/>
                  </a:lnTo>
                  <a:lnTo>
                    <a:pt x="59" y="1274"/>
                  </a:lnTo>
                  <a:lnTo>
                    <a:pt x="55" y="1270"/>
                  </a:lnTo>
                  <a:lnTo>
                    <a:pt x="51" y="1270"/>
                  </a:lnTo>
                  <a:lnTo>
                    <a:pt x="46" y="1270"/>
                  </a:lnTo>
                  <a:lnTo>
                    <a:pt x="46" y="1266"/>
                  </a:lnTo>
                  <a:lnTo>
                    <a:pt x="42" y="1262"/>
                  </a:lnTo>
                  <a:lnTo>
                    <a:pt x="42" y="1257"/>
                  </a:lnTo>
                  <a:lnTo>
                    <a:pt x="42" y="1249"/>
                  </a:lnTo>
                  <a:lnTo>
                    <a:pt x="42" y="1245"/>
                  </a:lnTo>
                  <a:lnTo>
                    <a:pt x="42" y="1236"/>
                  </a:lnTo>
                  <a:lnTo>
                    <a:pt x="42" y="1232"/>
                  </a:lnTo>
                  <a:lnTo>
                    <a:pt x="46" y="1224"/>
                  </a:lnTo>
                  <a:lnTo>
                    <a:pt x="51" y="1219"/>
                  </a:lnTo>
                  <a:lnTo>
                    <a:pt x="55" y="1211"/>
                  </a:lnTo>
                  <a:lnTo>
                    <a:pt x="63" y="1207"/>
                  </a:lnTo>
                  <a:lnTo>
                    <a:pt x="72" y="1202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80" y="1194"/>
                  </a:lnTo>
                  <a:lnTo>
                    <a:pt x="80" y="1190"/>
                  </a:lnTo>
                  <a:lnTo>
                    <a:pt x="80" y="1185"/>
                  </a:lnTo>
                  <a:lnTo>
                    <a:pt x="80" y="1181"/>
                  </a:lnTo>
                  <a:lnTo>
                    <a:pt x="80" y="1177"/>
                  </a:lnTo>
                  <a:lnTo>
                    <a:pt x="84" y="1164"/>
                  </a:lnTo>
                  <a:lnTo>
                    <a:pt x="84" y="1160"/>
                  </a:lnTo>
                  <a:lnTo>
                    <a:pt x="89" y="1156"/>
                  </a:lnTo>
                  <a:lnTo>
                    <a:pt x="93" y="1143"/>
                  </a:lnTo>
                  <a:lnTo>
                    <a:pt x="97" y="1139"/>
                  </a:lnTo>
                  <a:lnTo>
                    <a:pt x="97" y="1130"/>
                  </a:lnTo>
                  <a:lnTo>
                    <a:pt x="101" y="1122"/>
                  </a:lnTo>
                  <a:lnTo>
                    <a:pt x="101" y="1118"/>
                  </a:lnTo>
                  <a:lnTo>
                    <a:pt x="106" y="1109"/>
                  </a:lnTo>
                  <a:lnTo>
                    <a:pt x="106" y="1101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1"/>
                  </a:lnTo>
                  <a:lnTo>
                    <a:pt x="110" y="1063"/>
                  </a:lnTo>
                  <a:lnTo>
                    <a:pt x="110" y="1058"/>
                  </a:lnTo>
                  <a:lnTo>
                    <a:pt x="110" y="1050"/>
                  </a:lnTo>
                  <a:lnTo>
                    <a:pt x="118" y="1033"/>
                  </a:lnTo>
                  <a:lnTo>
                    <a:pt x="122" y="1025"/>
                  </a:lnTo>
                  <a:lnTo>
                    <a:pt x="122" y="1020"/>
                  </a:lnTo>
                  <a:lnTo>
                    <a:pt x="122" y="1012"/>
                  </a:lnTo>
                  <a:lnTo>
                    <a:pt x="122" y="1008"/>
                  </a:lnTo>
                  <a:lnTo>
                    <a:pt x="127" y="1003"/>
                  </a:lnTo>
                  <a:lnTo>
                    <a:pt x="122" y="999"/>
                  </a:lnTo>
                  <a:lnTo>
                    <a:pt x="122" y="991"/>
                  </a:lnTo>
                  <a:lnTo>
                    <a:pt x="122" y="974"/>
                  </a:lnTo>
                  <a:lnTo>
                    <a:pt x="122" y="970"/>
                  </a:lnTo>
                  <a:lnTo>
                    <a:pt x="122" y="965"/>
                  </a:lnTo>
                  <a:lnTo>
                    <a:pt x="122" y="957"/>
                  </a:lnTo>
                  <a:lnTo>
                    <a:pt x="122" y="953"/>
                  </a:lnTo>
                  <a:lnTo>
                    <a:pt x="122" y="944"/>
                  </a:lnTo>
                  <a:lnTo>
                    <a:pt x="127" y="931"/>
                  </a:lnTo>
                  <a:lnTo>
                    <a:pt x="131" y="927"/>
                  </a:lnTo>
                  <a:lnTo>
                    <a:pt x="131" y="923"/>
                  </a:lnTo>
                  <a:lnTo>
                    <a:pt x="135" y="919"/>
                  </a:lnTo>
                  <a:lnTo>
                    <a:pt x="148" y="902"/>
                  </a:lnTo>
                  <a:lnTo>
                    <a:pt x="152" y="898"/>
                  </a:lnTo>
                  <a:lnTo>
                    <a:pt x="156" y="893"/>
                  </a:lnTo>
                  <a:lnTo>
                    <a:pt x="161" y="889"/>
                  </a:lnTo>
                  <a:lnTo>
                    <a:pt x="165" y="885"/>
                  </a:lnTo>
                  <a:lnTo>
                    <a:pt x="169" y="885"/>
                  </a:lnTo>
                  <a:lnTo>
                    <a:pt x="186" y="876"/>
                  </a:lnTo>
                  <a:lnTo>
                    <a:pt x="190" y="872"/>
                  </a:lnTo>
                  <a:lnTo>
                    <a:pt x="194" y="872"/>
                  </a:lnTo>
                  <a:lnTo>
                    <a:pt x="199" y="868"/>
                  </a:lnTo>
                  <a:lnTo>
                    <a:pt x="194" y="868"/>
                  </a:lnTo>
                  <a:lnTo>
                    <a:pt x="194" y="864"/>
                  </a:lnTo>
                  <a:lnTo>
                    <a:pt x="190" y="859"/>
                  </a:lnTo>
                  <a:lnTo>
                    <a:pt x="186" y="855"/>
                  </a:lnTo>
                  <a:lnTo>
                    <a:pt x="182" y="851"/>
                  </a:lnTo>
                  <a:lnTo>
                    <a:pt x="178" y="847"/>
                  </a:lnTo>
                  <a:lnTo>
                    <a:pt x="178" y="843"/>
                  </a:lnTo>
                  <a:lnTo>
                    <a:pt x="173" y="838"/>
                  </a:lnTo>
                  <a:lnTo>
                    <a:pt x="173" y="834"/>
                  </a:lnTo>
                  <a:lnTo>
                    <a:pt x="173" y="826"/>
                  </a:lnTo>
                  <a:lnTo>
                    <a:pt x="178" y="821"/>
                  </a:lnTo>
                  <a:lnTo>
                    <a:pt x="178" y="813"/>
                  </a:lnTo>
                  <a:lnTo>
                    <a:pt x="178" y="804"/>
                  </a:lnTo>
                  <a:lnTo>
                    <a:pt x="182" y="800"/>
                  </a:lnTo>
                  <a:lnTo>
                    <a:pt x="182" y="792"/>
                  </a:lnTo>
                  <a:lnTo>
                    <a:pt x="186" y="783"/>
                  </a:lnTo>
                  <a:lnTo>
                    <a:pt x="186" y="775"/>
                  </a:lnTo>
                  <a:lnTo>
                    <a:pt x="190" y="766"/>
                  </a:lnTo>
                  <a:lnTo>
                    <a:pt x="190" y="762"/>
                  </a:lnTo>
                  <a:lnTo>
                    <a:pt x="190" y="749"/>
                  </a:lnTo>
                  <a:lnTo>
                    <a:pt x="194" y="732"/>
                  </a:lnTo>
                  <a:lnTo>
                    <a:pt x="194" y="724"/>
                  </a:lnTo>
                  <a:lnTo>
                    <a:pt x="194" y="720"/>
                  </a:lnTo>
                  <a:lnTo>
                    <a:pt x="194" y="699"/>
                  </a:lnTo>
                  <a:lnTo>
                    <a:pt x="194" y="694"/>
                  </a:lnTo>
                  <a:lnTo>
                    <a:pt x="194" y="686"/>
                  </a:lnTo>
                  <a:lnTo>
                    <a:pt x="194" y="682"/>
                  </a:lnTo>
                  <a:lnTo>
                    <a:pt x="199" y="673"/>
                  </a:lnTo>
                  <a:lnTo>
                    <a:pt x="199" y="669"/>
                  </a:lnTo>
                  <a:lnTo>
                    <a:pt x="203" y="660"/>
                  </a:lnTo>
                  <a:lnTo>
                    <a:pt x="207" y="656"/>
                  </a:lnTo>
                  <a:lnTo>
                    <a:pt x="207" y="652"/>
                  </a:lnTo>
                  <a:lnTo>
                    <a:pt x="207" y="648"/>
                  </a:lnTo>
                  <a:lnTo>
                    <a:pt x="203" y="639"/>
                  </a:lnTo>
                  <a:lnTo>
                    <a:pt x="203" y="635"/>
                  </a:lnTo>
                  <a:lnTo>
                    <a:pt x="199" y="631"/>
                  </a:lnTo>
                  <a:lnTo>
                    <a:pt x="194" y="627"/>
                  </a:lnTo>
                  <a:lnTo>
                    <a:pt x="190" y="627"/>
                  </a:lnTo>
                  <a:lnTo>
                    <a:pt x="186" y="627"/>
                  </a:lnTo>
                  <a:lnTo>
                    <a:pt x="182" y="627"/>
                  </a:lnTo>
                  <a:lnTo>
                    <a:pt x="178" y="627"/>
                  </a:lnTo>
                  <a:lnTo>
                    <a:pt x="169" y="627"/>
                  </a:lnTo>
                  <a:lnTo>
                    <a:pt x="135" y="631"/>
                  </a:lnTo>
                  <a:lnTo>
                    <a:pt x="127" y="631"/>
                  </a:lnTo>
                  <a:lnTo>
                    <a:pt x="101" y="635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80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63" y="631"/>
                  </a:lnTo>
                  <a:lnTo>
                    <a:pt x="59" y="627"/>
                  </a:lnTo>
                  <a:lnTo>
                    <a:pt x="55" y="627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6" y="614"/>
                  </a:lnTo>
                  <a:lnTo>
                    <a:pt x="42" y="605"/>
                  </a:lnTo>
                  <a:lnTo>
                    <a:pt x="42" y="601"/>
                  </a:lnTo>
                  <a:lnTo>
                    <a:pt x="42" y="597"/>
                  </a:lnTo>
                  <a:lnTo>
                    <a:pt x="42" y="593"/>
                  </a:lnTo>
                  <a:lnTo>
                    <a:pt x="42" y="589"/>
                  </a:lnTo>
                  <a:lnTo>
                    <a:pt x="46" y="584"/>
                  </a:lnTo>
                  <a:lnTo>
                    <a:pt x="46" y="580"/>
                  </a:lnTo>
                  <a:lnTo>
                    <a:pt x="55" y="563"/>
                  </a:lnTo>
                  <a:lnTo>
                    <a:pt x="59" y="555"/>
                  </a:lnTo>
                  <a:lnTo>
                    <a:pt x="59" y="550"/>
                  </a:lnTo>
                  <a:lnTo>
                    <a:pt x="59" y="542"/>
                  </a:lnTo>
                  <a:lnTo>
                    <a:pt x="63" y="542"/>
                  </a:lnTo>
                  <a:lnTo>
                    <a:pt x="63" y="533"/>
                  </a:lnTo>
                  <a:lnTo>
                    <a:pt x="63" y="525"/>
                  </a:lnTo>
                  <a:lnTo>
                    <a:pt x="63" y="521"/>
                  </a:lnTo>
                  <a:lnTo>
                    <a:pt x="63" y="512"/>
                  </a:lnTo>
                  <a:lnTo>
                    <a:pt x="59" y="500"/>
                  </a:lnTo>
                  <a:lnTo>
                    <a:pt x="59" y="483"/>
                  </a:lnTo>
                  <a:lnTo>
                    <a:pt x="55" y="470"/>
                  </a:lnTo>
                  <a:lnTo>
                    <a:pt x="55" y="461"/>
                  </a:lnTo>
                  <a:lnTo>
                    <a:pt x="55" y="453"/>
                  </a:lnTo>
                  <a:lnTo>
                    <a:pt x="55" y="445"/>
                  </a:lnTo>
                  <a:lnTo>
                    <a:pt x="55" y="440"/>
                  </a:lnTo>
                  <a:lnTo>
                    <a:pt x="55" y="436"/>
                  </a:lnTo>
                  <a:lnTo>
                    <a:pt x="59" y="419"/>
                  </a:lnTo>
                  <a:lnTo>
                    <a:pt x="59" y="415"/>
                  </a:lnTo>
                  <a:lnTo>
                    <a:pt x="59" y="411"/>
                  </a:lnTo>
                  <a:lnTo>
                    <a:pt x="59" y="402"/>
                  </a:lnTo>
                  <a:lnTo>
                    <a:pt x="55" y="398"/>
                  </a:lnTo>
                  <a:lnTo>
                    <a:pt x="51" y="390"/>
                  </a:lnTo>
                  <a:lnTo>
                    <a:pt x="46" y="385"/>
                  </a:lnTo>
                  <a:lnTo>
                    <a:pt x="42" y="381"/>
                  </a:lnTo>
                  <a:lnTo>
                    <a:pt x="38" y="377"/>
                  </a:lnTo>
                  <a:lnTo>
                    <a:pt x="29" y="368"/>
                  </a:lnTo>
                  <a:lnTo>
                    <a:pt x="25" y="364"/>
                  </a:lnTo>
                  <a:lnTo>
                    <a:pt x="21" y="360"/>
                  </a:lnTo>
                  <a:lnTo>
                    <a:pt x="17" y="356"/>
                  </a:lnTo>
                  <a:lnTo>
                    <a:pt x="12" y="356"/>
                  </a:lnTo>
                  <a:lnTo>
                    <a:pt x="8" y="351"/>
                  </a:lnTo>
                  <a:lnTo>
                    <a:pt x="0" y="351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5" name="Freeform 71"/>
            <p:cNvSpPr>
              <a:spLocks/>
            </p:cNvSpPr>
            <p:nvPr/>
          </p:nvSpPr>
          <p:spPr bwMode="auto">
            <a:xfrm>
              <a:off x="2304067" y="3110594"/>
              <a:ext cx="385495" cy="519153"/>
            </a:xfrm>
            <a:custGeom>
              <a:avLst/>
              <a:gdLst>
                <a:gd name="T0" fmla="*/ 34 w 1219"/>
                <a:gd name="T1" fmla="*/ 1122 h 1635"/>
                <a:gd name="T2" fmla="*/ 47 w 1219"/>
                <a:gd name="T3" fmla="*/ 999 h 1635"/>
                <a:gd name="T4" fmla="*/ 93 w 1219"/>
                <a:gd name="T5" fmla="*/ 953 h 1635"/>
                <a:gd name="T6" fmla="*/ 157 w 1219"/>
                <a:gd name="T7" fmla="*/ 839 h 1635"/>
                <a:gd name="T8" fmla="*/ 229 w 1219"/>
                <a:gd name="T9" fmla="*/ 767 h 1635"/>
                <a:gd name="T10" fmla="*/ 313 w 1219"/>
                <a:gd name="T11" fmla="*/ 767 h 1635"/>
                <a:gd name="T12" fmla="*/ 415 w 1219"/>
                <a:gd name="T13" fmla="*/ 724 h 1635"/>
                <a:gd name="T14" fmla="*/ 546 w 1219"/>
                <a:gd name="T15" fmla="*/ 644 h 1635"/>
                <a:gd name="T16" fmla="*/ 559 w 1219"/>
                <a:gd name="T17" fmla="*/ 593 h 1635"/>
                <a:gd name="T18" fmla="*/ 461 w 1219"/>
                <a:gd name="T19" fmla="*/ 508 h 1635"/>
                <a:gd name="T20" fmla="*/ 491 w 1219"/>
                <a:gd name="T21" fmla="*/ 415 h 1635"/>
                <a:gd name="T22" fmla="*/ 504 w 1219"/>
                <a:gd name="T23" fmla="*/ 335 h 1635"/>
                <a:gd name="T24" fmla="*/ 593 w 1219"/>
                <a:gd name="T25" fmla="*/ 322 h 1635"/>
                <a:gd name="T26" fmla="*/ 631 w 1219"/>
                <a:gd name="T27" fmla="*/ 263 h 1635"/>
                <a:gd name="T28" fmla="*/ 610 w 1219"/>
                <a:gd name="T29" fmla="*/ 140 h 1635"/>
                <a:gd name="T30" fmla="*/ 665 w 1219"/>
                <a:gd name="T31" fmla="*/ 30 h 1635"/>
                <a:gd name="T32" fmla="*/ 766 w 1219"/>
                <a:gd name="T33" fmla="*/ 0 h 1635"/>
                <a:gd name="T34" fmla="*/ 834 w 1219"/>
                <a:gd name="T35" fmla="*/ 43 h 1635"/>
                <a:gd name="T36" fmla="*/ 910 w 1219"/>
                <a:gd name="T37" fmla="*/ 77 h 1635"/>
                <a:gd name="T38" fmla="*/ 940 w 1219"/>
                <a:gd name="T39" fmla="*/ 144 h 1635"/>
                <a:gd name="T40" fmla="*/ 1063 w 1219"/>
                <a:gd name="T41" fmla="*/ 127 h 1635"/>
                <a:gd name="T42" fmla="*/ 1173 w 1219"/>
                <a:gd name="T43" fmla="*/ 119 h 1635"/>
                <a:gd name="T44" fmla="*/ 1211 w 1219"/>
                <a:gd name="T45" fmla="*/ 174 h 1635"/>
                <a:gd name="T46" fmla="*/ 1139 w 1219"/>
                <a:gd name="T47" fmla="*/ 229 h 1635"/>
                <a:gd name="T48" fmla="*/ 1084 w 1219"/>
                <a:gd name="T49" fmla="*/ 301 h 1635"/>
                <a:gd name="T50" fmla="*/ 1024 w 1219"/>
                <a:gd name="T51" fmla="*/ 360 h 1635"/>
                <a:gd name="T52" fmla="*/ 1075 w 1219"/>
                <a:gd name="T53" fmla="*/ 394 h 1635"/>
                <a:gd name="T54" fmla="*/ 1105 w 1219"/>
                <a:gd name="T55" fmla="*/ 462 h 1635"/>
                <a:gd name="T56" fmla="*/ 1143 w 1219"/>
                <a:gd name="T57" fmla="*/ 534 h 1635"/>
                <a:gd name="T58" fmla="*/ 1105 w 1219"/>
                <a:gd name="T59" fmla="*/ 648 h 1635"/>
                <a:gd name="T60" fmla="*/ 1143 w 1219"/>
                <a:gd name="T61" fmla="*/ 775 h 1635"/>
                <a:gd name="T62" fmla="*/ 1160 w 1219"/>
                <a:gd name="T63" fmla="*/ 860 h 1635"/>
                <a:gd name="T64" fmla="*/ 1092 w 1219"/>
                <a:gd name="T65" fmla="*/ 906 h 1635"/>
                <a:gd name="T66" fmla="*/ 1012 w 1219"/>
                <a:gd name="T67" fmla="*/ 953 h 1635"/>
                <a:gd name="T68" fmla="*/ 931 w 1219"/>
                <a:gd name="T69" fmla="*/ 974 h 1635"/>
                <a:gd name="T70" fmla="*/ 923 w 1219"/>
                <a:gd name="T71" fmla="*/ 1025 h 1635"/>
                <a:gd name="T72" fmla="*/ 885 w 1219"/>
                <a:gd name="T73" fmla="*/ 1088 h 1635"/>
                <a:gd name="T74" fmla="*/ 876 w 1219"/>
                <a:gd name="T75" fmla="*/ 1156 h 1635"/>
                <a:gd name="T76" fmla="*/ 825 w 1219"/>
                <a:gd name="T77" fmla="*/ 1207 h 1635"/>
                <a:gd name="T78" fmla="*/ 787 w 1219"/>
                <a:gd name="T79" fmla="*/ 1275 h 1635"/>
                <a:gd name="T80" fmla="*/ 792 w 1219"/>
                <a:gd name="T81" fmla="*/ 1338 h 1635"/>
                <a:gd name="T82" fmla="*/ 711 w 1219"/>
                <a:gd name="T83" fmla="*/ 1359 h 1635"/>
                <a:gd name="T84" fmla="*/ 605 w 1219"/>
                <a:gd name="T85" fmla="*/ 1393 h 1635"/>
                <a:gd name="T86" fmla="*/ 559 w 1219"/>
                <a:gd name="T87" fmla="*/ 1478 h 1635"/>
                <a:gd name="T88" fmla="*/ 635 w 1219"/>
                <a:gd name="T89" fmla="*/ 1508 h 1635"/>
                <a:gd name="T90" fmla="*/ 711 w 1219"/>
                <a:gd name="T91" fmla="*/ 1495 h 1635"/>
                <a:gd name="T92" fmla="*/ 669 w 1219"/>
                <a:gd name="T93" fmla="*/ 1601 h 1635"/>
                <a:gd name="T94" fmla="*/ 597 w 1219"/>
                <a:gd name="T95" fmla="*/ 1622 h 1635"/>
                <a:gd name="T96" fmla="*/ 546 w 1219"/>
                <a:gd name="T97" fmla="*/ 1575 h 1635"/>
                <a:gd name="T98" fmla="*/ 508 w 1219"/>
                <a:gd name="T99" fmla="*/ 1601 h 1635"/>
                <a:gd name="T100" fmla="*/ 457 w 1219"/>
                <a:gd name="T101" fmla="*/ 1563 h 1635"/>
                <a:gd name="T102" fmla="*/ 360 w 1219"/>
                <a:gd name="T103" fmla="*/ 1541 h 1635"/>
                <a:gd name="T104" fmla="*/ 309 w 1219"/>
                <a:gd name="T105" fmla="*/ 1579 h 1635"/>
                <a:gd name="T106" fmla="*/ 216 w 1219"/>
                <a:gd name="T107" fmla="*/ 1618 h 1635"/>
                <a:gd name="T108" fmla="*/ 203 w 1219"/>
                <a:gd name="T109" fmla="*/ 1512 h 1635"/>
                <a:gd name="T110" fmla="*/ 199 w 1219"/>
                <a:gd name="T111" fmla="*/ 1402 h 1635"/>
                <a:gd name="T112" fmla="*/ 186 w 1219"/>
                <a:gd name="T113" fmla="*/ 1317 h 1635"/>
                <a:gd name="T114" fmla="*/ 63 w 1219"/>
                <a:gd name="T115" fmla="*/ 1275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9" h="1635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4" y="1211"/>
                  </a:lnTo>
                  <a:lnTo>
                    <a:pt x="4" y="1203"/>
                  </a:lnTo>
                  <a:lnTo>
                    <a:pt x="8" y="1194"/>
                  </a:lnTo>
                  <a:lnTo>
                    <a:pt x="8" y="1182"/>
                  </a:lnTo>
                  <a:lnTo>
                    <a:pt x="13" y="1169"/>
                  </a:lnTo>
                  <a:lnTo>
                    <a:pt x="17" y="1160"/>
                  </a:lnTo>
                  <a:lnTo>
                    <a:pt x="21" y="1152"/>
                  </a:lnTo>
                  <a:lnTo>
                    <a:pt x="30" y="1131"/>
                  </a:lnTo>
                  <a:lnTo>
                    <a:pt x="34" y="1122"/>
                  </a:lnTo>
                  <a:lnTo>
                    <a:pt x="34" y="1114"/>
                  </a:lnTo>
                  <a:lnTo>
                    <a:pt x="38" y="1110"/>
                  </a:lnTo>
                  <a:lnTo>
                    <a:pt x="42" y="1097"/>
                  </a:lnTo>
                  <a:lnTo>
                    <a:pt x="42" y="1093"/>
                  </a:lnTo>
                  <a:lnTo>
                    <a:pt x="42" y="1084"/>
                  </a:lnTo>
                  <a:lnTo>
                    <a:pt x="42" y="1071"/>
                  </a:lnTo>
                  <a:lnTo>
                    <a:pt x="42" y="1067"/>
                  </a:lnTo>
                  <a:lnTo>
                    <a:pt x="42" y="1059"/>
                  </a:lnTo>
                  <a:lnTo>
                    <a:pt x="47" y="1033"/>
                  </a:lnTo>
                  <a:lnTo>
                    <a:pt x="47" y="1021"/>
                  </a:lnTo>
                  <a:lnTo>
                    <a:pt x="47" y="1008"/>
                  </a:lnTo>
                  <a:lnTo>
                    <a:pt x="47" y="999"/>
                  </a:lnTo>
                  <a:lnTo>
                    <a:pt x="47" y="995"/>
                  </a:lnTo>
                  <a:lnTo>
                    <a:pt x="47" y="991"/>
                  </a:lnTo>
                  <a:lnTo>
                    <a:pt x="51" y="987"/>
                  </a:lnTo>
                  <a:lnTo>
                    <a:pt x="51" y="983"/>
                  </a:lnTo>
                  <a:lnTo>
                    <a:pt x="55" y="978"/>
                  </a:lnTo>
                  <a:lnTo>
                    <a:pt x="59" y="974"/>
                  </a:lnTo>
                  <a:lnTo>
                    <a:pt x="63" y="970"/>
                  </a:lnTo>
                  <a:lnTo>
                    <a:pt x="68" y="970"/>
                  </a:lnTo>
                  <a:lnTo>
                    <a:pt x="80" y="961"/>
                  </a:lnTo>
                  <a:lnTo>
                    <a:pt x="85" y="957"/>
                  </a:lnTo>
                  <a:lnTo>
                    <a:pt x="89" y="957"/>
                  </a:lnTo>
                  <a:lnTo>
                    <a:pt x="93" y="953"/>
                  </a:lnTo>
                  <a:lnTo>
                    <a:pt x="97" y="949"/>
                  </a:lnTo>
                  <a:lnTo>
                    <a:pt x="102" y="944"/>
                  </a:lnTo>
                  <a:lnTo>
                    <a:pt x="106" y="940"/>
                  </a:lnTo>
                  <a:lnTo>
                    <a:pt x="110" y="927"/>
                  </a:lnTo>
                  <a:lnTo>
                    <a:pt x="114" y="923"/>
                  </a:lnTo>
                  <a:lnTo>
                    <a:pt x="118" y="906"/>
                  </a:lnTo>
                  <a:lnTo>
                    <a:pt x="123" y="898"/>
                  </a:lnTo>
                  <a:lnTo>
                    <a:pt x="127" y="894"/>
                  </a:lnTo>
                  <a:lnTo>
                    <a:pt x="131" y="885"/>
                  </a:lnTo>
                  <a:lnTo>
                    <a:pt x="140" y="868"/>
                  </a:lnTo>
                  <a:lnTo>
                    <a:pt x="144" y="860"/>
                  </a:lnTo>
                  <a:lnTo>
                    <a:pt x="157" y="839"/>
                  </a:lnTo>
                  <a:lnTo>
                    <a:pt x="165" y="809"/>
                  </a:lnTo>
                  <a:lnTo>
                    <a:pt x="169" y="805"/>
                  </a:lnTo>
                  <a:lnTo>
                    <a:pt x="174" y="796"/>
                  </a:lnTo>
                  <a:lnTo>
                    <a:pt x="178" y="792"/>
                  </a:lnTo>
                  <a:lnTo>
                    <a:pt x="182" y="788"/>
                  </a:lnTo>
                  <a:lnTo>
                    <a:pt x="190" y="784"/>
                  </a:lnTo>
                  <a:lnTo>
                    <a:pt x="195" y="779"/>
                  </a:lnTo>
                  <a:lnTo>
                    <a:pt x="203" y="775"/>
                  </a:lnTo>
                  <a:lnTo>
                    <a:pt x="212" y="771"/>
                  </a:lnTo>
                  <a:lnTo>
                    <a:pt x="216" y="771"/>
                  </a:lnTo>
                  <a:lnTo>
                    <a:pt x="220" y="767"/>
                  </a:lnTo>
                  <a:lnTo>
                    <a:pt x="229" y="767"/>
                  </a:lnTo>
                  <a:lnTo>
                    <a:pt x="237" y="762"/>
                  </a:lnTo>
                  <a:lnTo>
                    <a:pt x="241" y="762"/>
                  </a:lnTo>
                  <a:lnTo>
                    <a:pt x="250" y="762"/>
                  </a:lnTo>
                  <a:lnTo>
                    <a:pt x="254" y="762"/>
                  </a:lnTo>
                  <a:lnTo>
                    <a:pt x="262" y="762"/>
                  </a:lnTo>
                  <a:lnTo>
                    <a:pt x="275" y="767"/>
                  </a:lnTo>
                  <a:lnTo>
                    <a:pt x="284" y="767"/>
                  </a:lnTo>
                  <a:lnTo>
                    <a:pt x="288" y="767"/>
                  </a:lnTo>
                  <a:lnTo>
                    <a:pt x="292" y="767"/>
                  </a:lnTo>
                  <a:lnTo>
                    <a:pt x="296" y="767"/>
                  </a:lnTo>
                  <a:lnTo>
                    <a:pt x="305" y="767"/>
                  </a:lnTo>
                  <a:lnTo>
                    <a:pt x="313" y="767"/>
                  </a:lnTo>
                  <a:lnTo>
                    <a:pt x="326" y="767"/>
                  </a:lnTo>
                  <a:lnTo>
                    <a:pt x="334" y="762"/>
                  </a:lnTo>
                  <a:lnTo>
                    <a:pt x="343" y="758"/>
                  </a:lnTo>
                  <a:lnTo>
                    <a:pt x="351" y="758"/>
                  </a:lnTo>
                  <a:lnTo>
                    <a:pt x="356" y="754"/>
                  </a:lnTo>
                  <a:lnTo>
                    <a:pt x="364" y="750"/>
                  </a:lnTo>
                  <a:lnTo>
                    <a:pt x="381" y="741"/>
                  </a:lnTo>
                  <a:lnTo>
                    <a:pt x="389" y="737"/>
                  </a:lnTo>
                  <a:lnTo>
                    <a:pt x="394" y="733"/>
                  </a:lnTo>
                  <a:lnTo>
                    <a:pt x="402" y="733"/>
                  </a:lnTo>
                  <a:lnTo>
                    <a:pt x="411" y="728"/>
                  </a:lnTo>
                  <a:lnTo>
                    <a:pt x="415" y="724"/>
                  </a:lnTo>
                  <a:lnTo>
                    <a:pt x="440" y="716"/>
                  </a:lnTo>
                  <a:lnTo>
                    <a:pt x="449" y="716"/>
                  </a:lnTo>
                  <a:lnTo>
                    <a:pt x="457" y="712"/>
                  </a:lnTo>
                  <a:lnTo>
                    <a:pt x="461" y="707"/>
                  </a:lnTo>
                  <a:lnTo>
                    <a:pt x="466" y="707"/>
                  </a:lnTo>
                  <a:lnTo>
                    <a:pt x="474" y="703"/>
                  </a:lnTo>
                  <a:lnTo>
                    <a:pt x="483" y="699"/>
                  </a:lnTo>
                  <a:lnTo>
                    <a:pt x="499" y="682"/>
                  </a:lnTo>
                  <a:lnTo>
                    <a:pt x="525" y="665"/>
                  </a:lnTo>
                  <a:lnTo>
                    <a:pt x="533" y="657"/>
                  </a:lnTo>
                  <a:lnTo>
                    <a:pt x="542" y="648"/>
                  </a:lnTo>
                  <a:lnTo>
                    <a:pt x="546" y="644"/>
                  </a:lnTo>
                  <a:lnTo>
                    <a:pt x="555" y="640"/>
                  </a:lnTo>
                  <a:lnTo>
                    <a:pt x="559" y="631"/>
                  </a:lnTo>
                  <a:lnTo>
                    <a:pt x="563" y="631"/>
                  </a:lnTo>
                  <a:lnTo>
                    <a:pt x="567" y="627"/>
                  </a:lnTo>
                  <a:lnTo>
                    <a:pt x="567" y="623"/>
                  </a:lnTo>
                  <a:lnTo>
                    <a:pt x="571" y="618"/>
                  </a:lnTo>
                  <a:lnTo>
                    <a:pt x="571" y="614"/>
                  </a:lnTo>
                  <a:lnTo>
                    <a:pt x="571" y="610"/>
                  </a:lnTo>
                  <a:lnTo>
                    <a:pt x="571" y="606"/>
                  </a:lnTo>
                  <a:lnTo>
                    <a:pt x="567" y="601"/>
                  </a:lnTo>
                  <a:lnTo>
                    <a:pt x="563" y="597"/>
                  </a:lnTo>
                  <a:lnTo>
                    <a:pt x="559" y="593"/>
                  </a:lnTo>
                  <a:lnTo>
                    <a:pt x="555" y="589"/>
                  </a:lnTo>
                  <a:lnTo>
                    <a:pt x="546" y="585"/>
                  </a:lnTo>
                  <a:lnTo>
                    <a:pt x="521" y="572"/>
                  </a:lnTo>
                  <a:lnTo>
                    <a:pt x="516" y="568"/>
                  </a:lnTo>
                  <a:lnTo>
                    <a:pt x="508" y="563"/>
                  </a:lnTo>
                  <a:lnTo>
                    <a:pt x="504" y="555"/>
                  </a:lnTo>
                  <a:lnTo>
                    <a:pt x="495" y="551"/>
                  </a:lnTo>
                  <a:lnTo>
                    <a:pt x="474" y="525"/>
                  </a:lnTo>
                  <a:lnTo>
                    <a:pt x="470" y="521"/>
                  </a:lnTo>
                  <a:lnTo>
                    <a:pt x="466" y="517"/>
                  </a:lnTo>
                  <a:lnTo>
                    <a:pt x="466" y="513"/>
                  </a:lnTo>
                  <a:lnTo>
                    <a:pt x="461" y="508"/>
                  </a:lnTo>
                  <a:lnTo>
                    <a:pt x="461" y="500"/>
                  </a:lnTo>
                  <a:lnTo>
                    <a:pt x="461" y="496"/>
                  </a:lnTo>
                  <a:lnTo>
                    <a:pt x="461" y="491"/>
                  </a:lnTo>
                  <a:lnTo>
                    <a:pt x="461" y="487"/>
                  </a:lnTo>
                  <a:lnTo>
                    <a:pt x="461" y="479"/>
                  </a:lnTo>
                  <a:lnTo>
                    <a:pt x="466" y="474"/>
                  </a:lnTo>
                  <a:lnTo>
                    <a:pt x="466" y="470"/>
                  </a:lnTo>
                  <a:lnTo>
                    <a:pt x="474" y="453"/>
                  </a:lnTo>
                  <a:lnTo>
                    <a:pt x="478" y="445"/>
                  </a:lnTo>
                  <a:lnTo>
                    <a:pt x="483" y="436"/>
                  </a:lnTo>
                  <a:lnTo>
                    <a:pt x="487" y="419"/>
                  </a:lnTo>
                  <a:lnTo>
                    <a:pt x="491" y="415"/>
                  </a:lnTo>
                  <a:lnTo>
                    <a:pt x="491" y="407"/>
                  </a:lnTo>
                  <a:lnTo>
                    <a:pt x="491" y="402"/>
                  </a:lnTo>
                  <a:lnTo>
                    <a:pt x="495" y="394"/>
                  </a:lnTo>
                  <a:lnTo>
                    <a:pt x="495" y="390"/>
                  </a:lnTo>
                  <a:lnTo>
                    <a:pt x="495" y="381"/>
                  </a:lnTo>
                  <a:lnTo>
                    <a:pt x="495" y="360"/>
                  </a:lnTo>
                  <a:lnTo>
                    <a:pt x="495" y="356"/>
                  </a:lnTo>
                  <a:lnTo>
                    <a:pt x="495" y="352"/>
                  </a:lnTo>
                  <a:lnTo>
                    <a:pt x="495" y="347"/>
                  </a:lnTo>
                  <a:lnTo>
                    <a:pt x="495" y="343"/>
                  </a:lnTo>
                  <a:lnTo>
                    <a:pt x="499" y="339"/>
                  </a:lnTo>
                  <a:lnTo>
                    <a:pt x="504" y="335"/>
                  </a:lnTo>
                  <a:lnTo>
                    <a:pt x="508" y="335"/>
                  </a:lnTo>
                  <a:lnTo>
                    <a:pt x="512" y="331"/>
                  </a:lnTo>
                  <a:lnTo>
                    <a:pt x="533" y="331"/>
                  </a:lnTo>
                  <a:lnTo>
                    <a:pt x="538" y="331"/>
                  </a:lnTo>
                  <a:lnTo>
                    <a:pt x="550" y="331"/>
                  </a:lnTo>
                  <a:lnTo>
                    <a:pt x="559" y="331"/>
                  </a:lnTo>
                  <a:lnTo>
                    <a:pt x="563" y="331"/>
                  </a:lnTo>
                  <a:lnTo>
                    <a:pt x="571" y="331"/>
                  </a:lnTo>
                  <a:lnTo>
                    <a:pt x="576" y="326"/>
                  </a:lnTo>
                  <a:lnTo>
                    <a:pt x="580" y="326"/>
                  </a:lnTo>
                  <a:lnTo>
                    <a:pt x="588" y="326"/>
                  </a:lnTo>
                  <a:lnTo>
                    <a:pt x="593" y="322"/>
                  </a:lnTo>
                  <a:lnTo>
                    <a:pt x="601" y="318"/>
                  </a:lnTo>
                  <a:lnTo>
                    <a:pt x="605" y="314"/>
                  </a:lnTo>
                  <a:lnTo>
                    <a:pt x="610" y="309"/>
                  </a:lnTo>
                  <a:lnTo>
                    <a:pt x="614" y="305"/>
                  </a:lnTo>
                  <a:lnTo>
                    <a:pt x="618" y="301"/>
                  </a:lnTo>
                  <a:lnTo>
                    <a:pt x="622" y="297"/>
                  </a:lnTo>
                  <a:lnTo>
                    <a:pt x="626" y="288"/>
                  </a:lnTo>
                  <a:lnTo>
                    <a:pt x="626" y="284"/>
                  </a:lnTo>
                  <a:lnTo>
                    <a:pt x="631" y="280"/>
                  </a:lnTo>
                  <a:lnTo>
                    <a:pt x="631" y="275"/>
                  </a:lnTo>
                  <a:lnTo>
                    <a:pt x="631" y="267"/>
                  </a:lnTo>
                  <a:lnTo>
                    <a:pt x="631" y="263"/>
                  </a:lnTo>
                  <a:lnTo>
                    <a:pt x="631" y="254"/>
                  </a:lnTo>
                  <a:lnTo>
                    <a:pt x="631" y="242"/>
                  </a:lnTo>
                  <a:lnTo>
                    <a:pt x="626" y="229"/>
                  </a:lnTo>
                  <a:lnTo>
                    <a:pt x="626" y="216"/>
                  </a:lnTo>
                  <a:lnTo>
                    <a:pt x="622" y="187"/>
                  </a:lnTo>
                  <a:lnTo>
                    <a:pt x="622" y="182"/>
                  </a:lnTo>
                  <a:lnTo>
                    <a:pt x="618" y="174"/>
                  </a:lnTo>
                  <a:lnTo>
                    <a:pt x="618" y="165"/>
                  </a:lnTo>
                  <a:lnTo>
                    <a:pt x="614" y="157"/>
                  </a:lnTo>
                  <a:lnTo>
                    <a:pt x="610" y="148"/>
                  </a:lnTo>
                  <a:lnTo>
                    <a:pt x="610" y="144"/>
                  </a:lnTo>
                  <a:lnTo>
                    <a:pt x="610" y="140"/>
                  </a:lnTo>
                  <a:lnTo>
                    <a:pt x="610" y="132"/>
                  </a:lnTo>
                  <a:lnTo>
                    <a:pt x="610" y="127"/>
                  </a:lnTo>
                  <a:lnTo>
                    <a:pt x="610" y="119"/>
                  </a:lnTo>
                  <a:lnTo>
                    <a:pt x="610" y="110"/>
                  </a:lnTo>
                  <a:lnTo>
                    <a:pt x="614" y="98"/>
                  </a:lnTo>
                  <a:lnTo>
                    <a:pt x="614" y="85"/>
                  </a:lnTo>
                  <a:lnTo>
                    <a:pt x="614" y="77"/>
                  </a:lnTo>
                  <a:lnTo>
                    <a:pt x="618" y="60"/>
                  </a:lnTo>
                  <a:lnTo>
                    <a:pt x="618" y="55"/>
                  </a:lnTo>
                  <a:lnTo>
                    <a:pt x="639" y="43"/>
                  </a:lnTo>
                  <a:lnTo>
                    <a:pt x="656" y="34"/>
                  </a:lnTo>
                  <a:lnTo>
                    <a:pt x="665" y="30"/>
                  </a:lnTo>
                  <a:lnTo>
                    <a:pt x="673" y="30"/>
                  </a:lnTo>
                  <a:lnTo>
                    <a:pt x="677" y="26"/>
                  </a:lnTo>
                  <a:lnTo>
                    <a:pt x="682" y="26"/>
                  </a:lnTo>
                  <a:lnTo>
                    <a:pt x="707" y="21"/>
                  </a:lnTo>
                  <a:lnTo>
                    <a:pt x="711" y="17"/>
                  </a:lnTo>
                  <a:lnTo>
                    <a:pt x="724" y="17"/>
                  </a:lnTo>
                  <a:lnTo>
                    <a:pt x="732" y="13"/>
                  </a:lnTo>
                  <a:lnTo>
                    <a:pt x="737" y="13"/>
                  </a:lnTo>
                  <a:lnTo>
                    <a:pt x="741" y="13"/>
                  </a:lnTo>
                  <a:lnTo>
                    <a:pt x="758" y="5"/>
                  </a:lnTo>
                  <a:lnTo>
                    <a:pt x="762" y="5"/>
                  </a:lnTo>
                  <a:lnTo>
                    <a:pt x="766" y="0"/>
                  </a:lnTo>
                  <a:lnTo>
                    <a:pt x="775" y="0"/>
                  </a:lnTo>
                  <a:lnTo>
                    <a:pt x="779" y="0"/>
                  </a:lnTo>
                  <a:lnTo>
                    <a:pt x="783" y="0"/>
                  </a:lnTo>
                  <a:lnTo>
                    <a:pt x="796" y="0"/>
                  </a:lnTo>
                  <a:lnTo>
                    <a:pt x="800" y="0"/>
                  </a:lnTo>
                  <a:lnTo>
                    <a:pt x="809" y="0"/>
                  </a:lnTo>
                  <a:lnTo>
                    <a:pt x="813" y="0"/>
                  </a:lnTo>
                  <a:lnTo>
                    <a:pt x="817" y="13"/>
                  </a:lnTo>
                  <a:lnTo>
                    <a:pt x="821" y="21"/>
                  </a:lnTo>
                  <a:lnTo>
                    <a:pt x="825" y="30"/>
                  </a:lnTo>
                  <a:lnTo>
                    <a:pt x="830" y="34"/>
                  </a:lnTo>
                  <a:lnTo>
                    <a:pt x="834" y="43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7" y="60"/>
                  </a:lnTo>
                  <a:lnTo>
                    <a:pt x="855" y="64"/>
                  </a:lnTo>
                  <a:lnTo>
                    <a:pt x="859" y="68"/>
                  </a:lnTo>
                  <a:lnTo>
                    <a:pt x="868" y="68"/>
                  </a:lnTo>
                  <a:lnTo>
                    <a:pt x="885" y="68"/>
                  </a:lnTo>
                  <a:lnTo>
                    <a:pt x="889" y="68"/>
                  </a:lnTo>
                  <a:lnTo>
                    <a:pt x="897" y="68"/>
                  </a:lnTo>
                  <a:lnTo>
                    <a:pt x="902" y="68"/>
                  </a:lnTo>
                  <a:lnTo>
                    <a:pt x="906" y="72"/>
                  </a:lnTo>
                  <a:lnTo>
                    <a:pt x="910" y="77"/>
                  </a:lnTo>
                  <a:lnTo>
                    <a:pt x="914" y="77"/>
                  </a:lnTo>
                  <a:lnTo>
                    <a:pt x="919" y="81"/>
                  </a:lnTo>
                  <a:lnTo>
                    <a:pt x="919" y="85"/>
                  </a:lnTo>
                  <a:lnTo>
                    <a:pt x="923" y="89"/>
                  </a:lnTo>
                  <a:lnTo>
                    <a:pt x="923" y="93"/>
                  </a:lnTo>
                  <a:lnTo>
                    <a:pt x="927" y="98"/>
                  </a:lnTo>
                  <a:lnTo>
                    <a:pt x="927" y="106"/>
                  </a:lnTo>
                  <a:lnTo>
                    <a:pt x="931" y="127"/>
                  </a:lnTo>
                  <a:lnTo>
                    <a:pt x="931" y="132"/>
                  </a:lnTo>
                  <a:lnTo>
                    <a:pt x="936" y="136"/>
                  </a:lnTo>
                  <a:lnTo>
                    <a:pt x="936" y="140"/>
                  </a:lnTo>
                  <a:lnTo>
                    <a:pt x="940" y="144"/>
                  </a:lnTo>
                  <a:lnTo>
                    <a:pt x="944" y="148"/>
                  </a:lnTo>
                  <a:lnTo>
                    <a:pt x="948" y="148"/>
                  </a:lnTo>
                  <a:lnTo>
                    <a:pt x="952" y="148"/>
                  </a:lnTo>
                  <a:lnTo>
                    <a:pt x="957" y="148"/>
                  </a:lnTo>
                  <a:lnTo>
                    <a:pt x="961" y="148"/>
                  </a:lnTo>
                  <a:lnTo>
                    <a:pt x="969" y="148"/>
                  </a:lnTo>
                  <a:lnTo>
                    <a:pt x="978" y="148"/>
                  </a:lnTo>
                  <a:lnTo>
                    <a:pt x="986" y="148"/>
                  </a:lnTo>
                  <a:lnTo>
                    <a:pt x="995" y="144"/>
                  </a:lnTo>
                  <a:lnTo>
                    <a:pt x="1003" y="144"/>
                  </a:lnTo>
                  <a:lnTo>
                    <a:pt x="1041" y="132"/>
                  </a:lnTo>
                  <a:lnTo>
                    <a:pt x="1063" y="127"/>
                  </a:lnTo>
                  <a:lnTo>
                    <a:pt x="1088" y="123"/>
                  </a:lnTo>
                  <a:lnTo>
                    <a:pt x="1096" y="119"/>
                  </a:lnTo>
                  <a:lnTo>
                    <a:pt x="1118" y="110"/>
                  </a:lnTo>
                  <a:lnTo>
                    <a:pt x="1126" y="106"/>
                  </a:lnTo>
                  <a:lnTo>
                    <a:pt x="1134" y="106"/>
                  </a:lnTo>
                  <a:lnTo>
                    <a:pt x="1143" y="106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0" y="106"/>
                  </a:lnTo>
                  <a:lnTo>
                    <a:pt x="1164" y="110"/>
                  </a:lnTo>
                  <a:lnTo>
                    <a:pt x="1168" y="115"/>
                  </a:lnTo>
                  <a:lnTo>
                    <a:pt x="1173" y="119"/>
                  </a:lnTo>
                  <a:lnTo>
                    <a:pt x="1177" y="123"/>
                  </a:lnTo>
                  <a:lnTo>
                    <a:pt x="1185" y="132"/>
                  </a:lnTo>
                  <a:lnTo>
                    <a:pt x="1198" y="148"/>
                  </a:lnTo>
                  <a:lnTo>
                    <a:pt x="1202" y="153"/>
                  </a:lnTo>
                  <a:lnTo>
                    <a:pt x="1206" y="157"/>
                  </a:lnTo>
                  <a:lnTo>
                    <a:pt x="1211" y="161"/>
                  </a:lnTo>
                  <a:lnTo>
                    <a:pt x="1211" y="165"/>
                  </a:lnTo>
                  <a:lnTo>
                    <a:pt x="1215" y="165"/>
                  </a:lnTo>
                  <a:lnTo>
                    <a:pt x="1219" y="165"/>
                  </a:lnTo>
                  <a:lnTo>
                    <a:pt x="1219" y="170"/>
                  </a:lnTo>
                  <a:lnTo>
                    <a:pt x="1215" y="174"/>
                  </a:lnTo>
                  <a:lnTo>
                    <a:pt x="1211" y="174"/>
                  </a:lnTo>
                  <a:lnTo>
                    <a:pt x="1202" y="178"/>
                  </a:lnTo>
                  <a:lnTo>
                    <a:pt x="1198" y="178"/>
                  </a:lnTo>
                  <a:lnTo>
                    <a:pt x="1181" y="187"/>
                  </a:lnTo>
                  <a:lnTo>
                    <a:pt x="1173" y="187"/>
                  </a:lnTo>
                  <a:lnTo>
                    <a:pt x="1168" y="191"/>
                  </a:lnTo>
                  <a:lnTo>
                    <a:pt x="1160" y="195"/>
                  </a:lnTo>
                  <a:lnTo>
                    <a:pt x="1156" y="199"/>
                  </a:lnTo>
                  <a:lnTo>
                    <a:pt x="1151" y="199"/>
                  </a:lnTo>
                  <a:lnTo>
                    <a:pt x="1147" y="208"/>
                  </a:lnTo>
                  <a:lnTo>
                    <a:pt x="1143" y="212"/>
                  </a:lnTo>
                  <a:lnTo>
                    <a:pt x="1143" y="220"/>
                  </a:lnTo>
                  <a:lnTo>
                    <a:pt x="1139" y="229"/>
                  </a:lnTo>
                  <a:lnTo>
                    <a:pt x="1130" y="242"/>
                  </a:lnTo>
                  <a:lnTo>
                    <a:pt x="1130" y="250"/>
                  </a:lnTo>
                  <a:lnTo>
                    <a:pt x="1126" y="259"/>
                  </a:lnTo>
                  <a:lnTo>
                    <a:pt x="1122" y="263"/>
                  </a:lnTo>
                  <a:lnTo>
                    <a:pt x="1118" y="267"/>
                  </a:lnTo>
                  <a:lnTo>
                    <a:pt x="1113" y="275"/>
                  </a:lnTo>
                  <a:lnTo>
                    <a:pt x="1109" y="280"/>
                  </a:lnTo>
                  <a:lnTo>
                    <a:pt x="1105" y="284"/>
                  </a:lnTo>
                  <a:lnTo>
                    <a:pt x="1101" y="288"/>
                  </a:lnTo>
                  <a:lnTo>
                    <a:pt x="1096" y="292"/>
                  </a:lnTo>
                  <a:lnTo>
                    <a:pt x="1092" y="297"/>
                  </a:lnTo>
                  <a:lnTo>
                    <a:pt x="1084" y="301"/>
                  </a:lnTo>
                  <a:lnTo>
                    <a:pt x="1075" y="305"/>
                  </a:lnTo>
                  <a:lnTo>
                    <a:pt x="1071" y="309"/>
                  </a:lnTo>
                  <a:lnTo>
                    <a:pt x="1063" y="318"/>
                  </a:lnTo>
                  <a:lnTo>
                    <a:pt x="1063" y="322"/>
                  </a:lnTo>
                  <a:lnTo>
                    <a:pt x="1058" y="326"/>
                  </a:lnTo>
                  <a:lnTo>
                    <a:pt x="1050" y="331"/>
                  </a:lnTo>
                  <a:lnTo>
                    <a:pt x="1037" y="339"/>
                  </a:lnTo>
                  <a:lnTo>
                    <a:pt x="1033" y="343"/>
                  </a:lnTo>
                  <a:lnTo>
                    <a:pt x="1029" y="347"/>
                  </a:lnTo>
                  <a:lnTo>
                    <a:pt x="1024" y="352"/>
                  </a:lnTo>
                  <a:lnTo>
                    <a:pt x="1024" y="356"/>
                  </a:lnTo>
                  <a:lnTo>
                    <a:pt x="1024" y="360"/>
                  </a:lnTo>
                  <a:lnTo>
                    <a:pt x="1020" y="364"/>
                  </a:lnTo>
                  <a:lnTo>
                    <a:pt x="1020" y="369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9" y="377"/>
                  </a:lnTo>
                  <a:lnTo>
                    <a:pt x="1033" y="377"/>
                  </a:lnTo>
                  <a:lnTo>
                    <a:pt x="1046" y="381"/>
                  </a:lnTo>
                  <a:lnTo>
                    <a:pt x="1050" y="381"/>
                  </a:lnTo>
                  <a:lnTo>
                    <a:pt x="1058" y="386"/>
                  </a:lnTo>
                  <a:lnTo>
                    <a:pt x="1063" y="386"/>
                  </a:lnTo>
                  <a:lnTo>
                    <a:pt x="1071" y="390"/>
                  </a:lnTo>
                  <a:lnTo>
                    <a:pt x="1075" y="394"/>
                  </a:lnTo>
                  <a:lnTo>
                    <a:pt x="1079" y="398"/>
                  </a:lnTo>
                  <a:lnTo>
                    <a:pt x="1088" y="402"/>
                  </a:lnTo>
                  <a:lnTo>
                    <a:pt x="1088" y="407"/>
                  </a:lnTo>
                  <a:lnTo>
                    <a:pt x="1092" y="411"/>
                  </a:lnTo>
                  <a:lnTo>
                    <a:pt x="1092" y="415"/>
                  </a:lnTo>
                  <a:lnTo>
                    <a:pt x="1096" y="419"/>
                  </a:lnTo>
                  <a:lnTo>
                    <a:pt x="1096" y="424"/>
                  </a:lnTo>
                  <a:lnTo>
                    <a:pt x="1101" y="441"/>
                  </a:lnTo>
                  <a:lnTo>
                    <a:pt x="1101" y="445"/>
                  </a:lnTo>
                  <a:lnTo>
                    <a:pt x="1101" y="449"/>
                  </a:lnTo>
                  <a:lnTo>
                    <a:pt x="1105" y="458"/>
                  </a:lnTo>
                  <a:lnTo>
                    <a:pt x="1105" y="462"/>
                  </a:lnTo>
                  <a:lnTo>
                    <a:pt x="1109" y="466"/>
                  </a:lnTo>
                  <a:lnTo>
                    <a:pt x="1109" y="474"/>
                  </a:lnTo>
                  <a:lnTo>
                    <a:pt x="1118" y="483"/>
                  </a:lnTo>
                  <a:lnTo>
                    <a:pt x="1118" y="491"/>
                  </a:lnTo>
                  <a:lnTo>
                    <a:pt x="1122" y="496"/>
                  </a:lnTo>
                  <a:lnTo>
                    <a:pt x="1126" y="500"/>
                  </a:lnTo>
                  <a:lnTo>
                    <a:pt x="1134" y="513"/>
                  </a:lnTo>
                  <a:lnTo>
                    <a:pt x="1139" y="517"/>
                  </a:lnTo>
                  <a:lnTo>
                    <a:pt x="1139" y="521"/>
                  </a:lnTo>
                  <a:lnTo>
                    <a:pt x="1143" y="525"/>
                  </a:lnTo>
                  <a:lnTo>
                    <a:pt x="1143" y="530"/>
                  </a:lnTo>
                  <a:lnTo>
                    <a:pt x="1143" y="534"/>
                  </a:lnTo>
                  <a:lnTo>
                    <a:pt x="1143" y="538"/>
                  </a:lnTo>
                  <a:lnTo>
                    <a:pt x="1139" y="542"/>
                  </a:lnTo>
                  <a:lnTo>
                    <a:pt x="1139" y="546"/>
                  </a:lnTo>
                  <a:lnTo>
                    <a:pt x="1134" y="555"/>
                  </a:lnTo>
                  <a:lnTo>
                    <a:pt x="1130" y="563"/>
                  </a:lnTo>
                  <a:lnTo>
                    <a:pt x="1126" y="572"/>
                  </a:lnTo>
                  <a:lnTo>
                    <a:pt x="1126" y="580"/>
                  </a:lnTo>
                  <a:lnTo>
                    <a:pt x="1118" y="593"/>
                  </a:lnTo>
                  <a:lnTo>
                    <a:pt x="1109" y="631"/>
                  </a:lnTo>
                  <a:lnTo>
                    <a:pt x="1105" y="640"/>
                  </a:lnTo>
                  <a:lnTo>
                    <a:pt x="1105" y="644"/>
                  </a:lnTo>
                  <a:lnTo>
                    <a:pt x="1105" y="648"/>
                  </a:lnTo>
                  <a:lnTo>
                    <a:pt x="1105" y="652"/>
                  </a:lnTo>
                  <a:lnTo>
                    <a:pt x="1105" y="661"/>
                  </a:lnTo>
                  <a:lnTo>
                    <a:pt x="1105" y="665"/>
                  </a:lnTo>
                  <a:lnTo>
                    <a:pt x="1105" y="669"/>
                  </a:lnTo>
                  <a:lnTo>
                    <a:pt x="1105" y="673"/>
                  </a:lnTo>
                  <a:lnTo>
                    <a:pt x="1109" y="682"/>
                  </a:lnTo>
                  <a:lnTo>
                    <a:pt x="1118" y="699"/>
                  </a:lnTo>
                  <a:lnTo>
                    <a:pt x="1122" y="712"/>
                  </a:lnTo>
                  <a:lnTo>
                    <a:pt x="1122" y="720"/>
                  </a:lnTo>
                  <a:lnTo>
                    <a:pt x="1130" y="741"/>
                  </a:lnTo>
                  <a:lnTo>
                    <a:pt x="1139" y="762"/>
                  </a:lnTo>
                  <a:lnTo>
                    <a:pt x="1143" y="775"/>
                  </a:lnTo>
                  <a:lnTo>
                    <a:pt x="1143" y="779"/>
                  </a:lnTo>
                  <a:lnTo>
                    <a:pt x="1151" y="800"/>
                  </a:lnTo>
                  <a:lnTo>
                    <a:pt x="1151" y="805"/>
                  </a:lnTo>
                  <a:lnTo>
                    <a:pt x="1156" y="809"/>
                  </a:lnTo>
                  <a:lnTo>
                    <a:pt x="1156" y="817"/>
                  </a:lnTo>
                  <a:lnTo>
                    <a:pt x="1160" y="826"/>
                  </a:lnTo>
                  <a:lnTo>
                    <a:pt x="1160" y="834"/>
                  </a:lnTo>
                  <a:lnTo>
                    <a:pt x="1160" y="839"/>
                  </a:lnTo>
                  <a:lnTo>
                    <a:pt x="1160" y="847"/>
                  </a:lnTo>
                  <a:lnTo>
                    <a:pt x="1160" y="851"/>
                  </a:lnTo>
                  <a:lnTo>
                    <a:pt x="1160" y="856"/>
                  </a:lnTo>
                  <a:lnTo>
                    <a:pt x="1160" y="860"/>
                  </a:lnTo>
                  <a:lnTo>
                    <a:pt x="1160" y="864"/>
                  </a:lnTo>
                  <a:lnTo>
                    <a:pt x="1156" y="868"/>
                  </a:lnTo>
                  <a:lnTo>
                    <a:pt x="1156" y="872"/>
                  </a:lnTo>
                  <a:lnTo>
                    <a:pt x="1151" y="872"/>
                  </a:lnTo>
                  <a:lnTo>
                    <a:pt x="1143" y="877"/>
                  </a:lnTo>
                  <a:lnTo>
                    <a:pt x="1130" y="881"/>
                  </a:lnTo>
                  <a:lnTo>
                    <a:pt x="1126" y="885"/>
                  </a:lnTo>
                  <a:lnTo>
                    <a:pt x="1122" y="885"/>
                  </a:lnTo>
                  <a:lnTo>
                    <a:pt x="1113" y="889"/>
                  </a:lnTo>
                  <a:lnTo>
                    <a:pt x="1109" y="894"/>
                  </a:lnTo>
                  <a:lnTo>
                    <a:pt x="1101" y="902"/>
                  </a:lnTo>
                  <a:lnTo>
                    <a:pt x="1092" y="906"/>
                  </a:lnTo>
                  <a:lnTo>
                    <a:pt x="1075" y="919"/>
                  </a:lnTo>
                  <a:lnTo>
                    <a:pt x="1067" y="927"/>
                  </a:lnTo>
                  <a:lnTo>
                    <a:pt x="1058" y="932"/>
                  </a:lnTo>
                  <a:lnTo>
                    <a:pt x="1054" y="936"/>
                  </a:lnTo>
                  <a:lnTo>
                    <a:pt x="1050" y="940"/>
                  </a:lnTo>
                  <a:lnTo>
                    <a:pt x="1046" y="940"/>
                  </a:lnTo>
                  <a:lnTo>
                    <a:pt x="1041" y="944"/>
                  </a:lnTo>
                  <a:lnTo>
                    <a:pt x="1033" y="944"/>
                  </a:lnTo>
                  <a:lnTo>
                    <a:pt x="1029" y="949"/>
                  </a:lnTo>
                  <a:lnTo>
                    <a:pt x="1024" y="949"/>
                  </a:lnTo>
                  <a:lnTo>
                    <a:pt x="1020" y="949"/>
                  </a:lnTo>
                  <a:lnTo>
                    <a:pt x="1012" y="953"/>
                  </a:lnTo>
                  <a:lnTo>
                    <a:pt x="1003" y="953"/>
                  </a:lnTo>
                  <a:lnTo>
                    <a:pt x="991" y="953"/>
                  </a:lnTo>
                  <a:lnTo>
                    <a:pt x="986" y="953"/>
                  </a:lnTo>
                  <a:lnTo>
                    <a:pt x="974" y="957"/>
                  </a:lnTo>
                  <a:lnTo>
                    <a:pt x="965" y="957"/>
                  </a:lnTo>
                  <a:lnTo>
                    <a:pt x="957" y="961"/>
                  </a:lnTo>
                  <a:lnTo>
                    <a:pt x="952" y="961"/>
                  </a:lnTo>
                  <a:lnTo>
                    <a:pt x="948" y="966"/>
                  </a:lnTo>
                  <a:lnTo>
                    <a:pt x="944" y="966"/>
                  </a:lnTo>
                  <a:lnTo>
                    <a:pt x="940" y="970"/>
                  </a:lnTo>
                  <a:lnTo>
                    <a:pt x="936" y="974"/>
                  </a:lnTo>
                  <a:lnTo>
                    <a:pt x="931" y="974"/>
                  </a:lnTo>
                  <a:lnTo>
                    <a:pt x="931" y="978"/>
                  </a:lnTo>
                  <a:lnTo>
                    <a:pt x="927" y="978"/>
                  </a:lnTo>
                  <a:lnTo>
                    <a:pt x="927" y="983"/>
                  </a:lnTo>
                  <a:lnTo>
                    <a:pt x="927" y="987"/>
                  </a:lnTo>
                  <a:lnTo>
                    <a:pt x="923" y="987"/>
                  </a:lnTo>
                  <a:lnTo>
                    <a:pt x="923" y="991"/>
                  </a:lnTo>
                  <a:lnTo>
                    <a:pt x="923" y="995"/>
                  </a:lnTo>
                  <a:lnTo>
                    <a:pt x="927" y="1004"/>
                  </a:lnTo>
                  <a:lnTo>
                    <a:pt x="927" y="1012"/>
                  </a:lnTo>
                  <a:lnTo>
                    <a:pt x="927" y="1016"/>
                  </a:lnTo>
                  <a:lnTo>
                    <a:pt x="927" y="1021"/>
                  </a:lnTo>
                  <a:lnTo>
                    <a:pt x="923" y="1025"/>
                  </a:lnTo>
                  <a:lnTo>
                    <a:pt x="923" y="1029"/>
                  </a:lnTo>
                  <a:lnTo>
                    <a:pt x="919" y="1033"/>
                  </a:lnTo>
                  <a:lnTo>
                    <a:pt x="919" y="1038"/>
                  </a:lnTo>
                  <a:lnTo>
                    <a:pt x="910" y="1046"/>
                  </a:lnTo>
                  <a:lnTo>
                    <a:pt x="906" y="1050"/>
                  </a:lnTo>
                  <a:lnTo>
                    <a:pt x="902" y="1054"/>
                  </a:lnTo>
                  <a:lnTo>
                    <a:pt x="897" y="1067"/>
                  </a:lnTo>
                  <a:lnTo>
                    <a:pt x="893" y="1071"/>
                  </a:lnTo>
                  <a:lnTo>
                    <a:pt x="889" y="1076"/>
                  </a:lnTo>
                  <a:lnTo>
                    <a:pt x="889" y="1080"/>
                  </a:lnTo>
                  <a:lnTo>
                    <a:pt x="889" y="1084"/>
                  </a:lnTo>
                  <a:lnTo>
                    <a:pt x="885" y="1088"/>
                  </a:lnTo>
                  <a:lnTo>
                    <a:pt x="885" y="1097"/>
                  </a:lnTo>
                  <a:lnTo>
                    <a:pt x="885" y="1105"/>
                  </a:lnTo>
                  <a:lnTo>
                    <a:pt x="885" y="1110"/>
                  </a:lnTo>
                  <a:lnTo>
                    <a:pt x="889" y="1118"/>
                  </a:lnTo>
                  <a:lnTo>
                    <a:pt x="889" y="1131"/>
                  </a:lnTo>
                  <a:lnTo>
                    <a:pt x="893" y="1135"/>
                  </a:lnTo>
                  <a:lnTo>
                    <a:pt x="893" y="1139"/>
                  </a:lnTo>
                  <a:lnTo>
                    <a:pt x="889" y="1143"/>
                  </a:lnTo>
                  <a:lnTo>
                    <a:pt x="889" y="1148"/>
                  </a:lnTo>
                  <a:lnTo>
                    <a:pt x="885" y="1152"/>
                  </a:lnTo>
                  <a:lnTo>
                    <a:pt x="880" y="1156"/>
                  </a:lnTo>
                  <a:lnTo>
                    <a:pt x="876" y="1156"/>
                  </a:lnTo>
                  <a:lnTo>
                    <a:pt x="872" y="1160"/>
                  </a:lnTo>
                  <a:lnTo>
                    <a:pt x="868" y="1160"/>
                  </a:lnTo>
                  <a:lnTo>
                    <a:pt x="855" y="1165"/>
                  </a:lnTo>
                  <a:lnTo>
                    <a:pt x="851" y="1165"/>
                  </a:lnTo>
                  <a:lnTo>
                    <a:pt x="847" y="1169"/>
                  </a:lnTo>
                  <a:lnTo>
                    <a:pt x="842" y="1169"/>
                  </a:lnTo>
                  <a:lnTo>
                    <a:pt x="842" y="1173"/>
                  </a:lnTo>
                  <a:lnTo>
                    <a:pt x="838" y="1177"/>
                  </a:lnTo>
                  <a:lnTo>
                    <a:pt x="834" y="1182"/>
                  </a:lnTo>
                  <a:lnTo>
                    <a:pt x="834" y="1186"/>
                  </a:lnTo>
                  <a:lnTo>
                    <a:pt x="830" y="1190"/>
                  </a:lnTo>
                  <a:lnTo>
                    <a:pt x="825" y="1207"/>
                  </a:lnTo>
                  <a:lnTo>
                    <a:pt x="821" y="1211"/>
                  </a:lnTo>
                  <a:lnTo>
                    <a:pt x="821" y="1215"/>
                  </a:lnTo>
                  <a:lnTo>
                    <a:pt x="817" y="1224"/>
                  </a:lnTo>
                  <a:lnTo>
                    <a:pt x="813" y="1228"/>
                  </a:lnTo>
                  <a:lnTo>
                    <a:pt x="809" y="1237"/>
                  </a:lnTo>
                  <a:lnTo>
                    <a:pt x="804" y="1241"/>
                  </a:lnTo>
                  <a:lnTo>
                    <a:pt x="796" y="1253"/>
                  </a:lnTo>
                  <a:lnTo>
                    <a:pt x="792" y="1258"/>
                  </a:lnTo>
                  <a:lnTo>
                    <a:pt x="792" y="1262"/>
                  </a:lnTo>
                  <a:lnTo>
                    <a:pt x="787" y="1266"/>
                  </a:lnTo>
                  <a:lnTo>
                    <a:pt x="787" y="1270"/>
                  </a:lnTo>
                  <a:lnTo>
                    <a:pt x="787" y="1275"/>
                  </a:lnTo>
                  <a:lnTo>
                    <a:pt x="787" y="1279"/>
                  </a:lnTo>
                  <a:lnTo>
                    <a:pt x="787" y="1283"/>
                  </a:lnTo>
                  <a:lnTo>
                    <a:pt x="787" y="1287"/>
                  </a:lnTo>
                  <a:lnTo>
                    <a:pt x="792" y="1292"/>
                  </a:lnTo>
                  <a:lnTo>
                    <a:pt x="792" y="1300"/>
                  </a:lnTo>
                  <a:lnTo>
                    <a:pt x="796" y="1313"/>
                  </a:lnTo>
                  <a:lnTo>
                    <a:pt x="800" y="1317"/>
                  </a:lnTo>
                  <a:lnTo>
                    <a:pt x="800" y="1321"/>
                  </a:lnTo>
                  <a:lnTo>
                    <a:pt x="800" y="1325"/>
                  </a:lnTo>
                  <a:lnTo>
                    <a:pt x="796" y="1330"/>
                  </a:lnTo>
                  <a:lnTo>
                    <a:pt x="796" y="1334"/>
                  </a:lnTo>
                  <a:lnTo>
                    <a:pt x="792" y="1338"/>
                  </a:lnTo>
                  <a:lnTo>
                    <a:pt x="787" y="1338"/>
                  </a:lnTo>
                  <a:lnTo>
                    <a:pt x="787" y="1342"/>
                  </a:lnTo>
                  <a:lnTo>
                    <a:pt x="779" y="1342"/>
                  </a:lnTo>
                  <a:lnTo>
                    <a:pt x="775" y="1342"/>
                  </a:lnTo>
                  <a:lnTo>
                    <a:pt x="770" y="1347"/>
                  </a:lnTo>
                  <a:lnTo>
                    <a:pt x="766" y="1347"/>
                  </a:lnTo>
                  <a:lnTo>
                    <a:pt x="741" y="1351"/>
                  </a:lnTo>
                  <a:lnTo>
                    <a:pt x="732" y="1351"/>
                  </a:lnTo>
                  <a:lnTo>
                    <a:pt x="724" y="1355"/>
                  </a:lnTo>
                  <a:lnTo>
                    <a:pt x="720" y="1355"/>
                  </a:lnTo>
                  <a:lnTo>
                    <a:pt x="715" y="1355"/>
                  </a:lnTo>
                  <a:lnTo>
                    <a:pt x="711" y="1359"/>
                  </a:lnTo>
                  <a:lnTo>
                    <a:pt x="703" y="1364"/>
                  </a:lnTo>
                  <a:lnTo>
                    <a:pt x="686" y="1376"/>
                  </a:lnTo>
                  <a:lnTo>
                    <a:pt x="682" y="1380"/>
                  </a:lnTo>
                  <a:lnTo>
                    <a:pt x="673" y="1380"/>
                  </a:lnTo>
                  <a:lnTo>
                    <a:pt x="669" y="1385"/>
                  </a:lnTo>
                  <a:lnTo>
                    <a:pt x="660" y="1385"/>
                  </a:lnTo>
                  <a:lnTo>
                    <a:pt x="656" y="1389"/>
                  </a:lnTo>
                  <a:lnTo>
                    <a:pt x="648" y="1389"/>
                  </a:lnTo>
                  <a:lnTo>
                    <a:pt x="643" y="1389"/>
                  </a:lnTo>
                  <a:lnTo>
                    <a:pt x="618" y="1393"/>
                  </a:lnTo>
                  <a:lnTo>
                    <a:pt x="610" y="1393"/>
                  </a:lnTo>
                  <a:lnTo>
                    <a:pt x="605" y="1393"/>
                  </a:lnTo>
                  <a:lnTo>
                    <a:pt x="601" y="1397"/>
                  </a:lnTo>
                  <a:lnTo>
                    <a:pt x="597" y="1397"/>
                  </a:lnTo>
                  <a:lnTo>
                    <a:pt x="597" y="1402"/>
                  </a:lnTo>
                  <a:lnTo>
                    <a:pt x="593" y="1402"/>
                  </a:lnTo>
                  <a:lnTo>
                    <a:pt x="593" y="1406"/>
                  </a:lnTo>
                  <a:lnTo>
                    <a:pt x="588" y="1410"/>
                  </a:lnTo>
                  <a:lnTo>
                    <a:pt x="584" y="1423"/>
                  </a:lnTo>
                  <a:lnTo>
                    <a:pt x="571" y="1440"/>
                  </a:lnTo>
                  <a:lnTo>
                    <a:pt x="571" y="1444"/>
                  </a:lnTo>
                  <a:lnTo>
                    <a:pt x="567" y="1452"/>
                  </a:lnTo>
                  <a:lnTo>
                    <a:pt x="563" y="1461"/>
                  </a:lnTo>
                  <a:lnTo>
                    <a:pt x="559" y="1478"/>
                  </a:lnTo>
                  <a:lnTo>
                    <a:pt x="559" y="1482"/>
                  </a:lnTo>
                  <a:lnTo>
                    <a:pt x="563" y="1482"/>
                  </a:lnTo>
                  <a:lnTo>
                    <a:pt x="576" y="1495"/>
                  </a:lnTo>
                  <a:lnTo>
                    <a:pt x="588" y="1503"/>
                  </a:lnTo>
                  <a:lnTo>
                    <a:pt x="593" y="1512"/>
                  </a:lnTo>
                  <a:lnTo>
                    <a:pt x="601" y="1512"/>
                  </a:lnTo>
                  <a:lnTo>
                    <a:pt x="605" y="1516"/>
                  </a:lnTo>
                  <a:lnTo>
                    <a:pt x="610" y="1516"/>
                  </a:lnTo>
                  <a:lnTo>
                    <a:pt x="614" y="1516"/>
                  </a:lnTo>
                  <a:lnTo>
                    <a:pt x="618" y="1516"/>
                  </a:lnTo>
                  <a:lnTo>
                    <a:pt x="622" y="1516"/>
                  </a:lnTo>
                  <a:lnTo>
                    <a:pt x="635" y="1508"/>
                  </a:lnTo>
                  <a:lnTo>
                    <a:pt x="643" y="1503"/>
                  </a:lnTo>
                  <a:lnTo>
                    <a:pt x="652" y="1503"/>
                  </a:lnTo>
                  <a:lnTo>
                    <a:pt x="665" y="1499"/>
                  </a:lnTo>
                  <a:lnTo>
                    <a:pt x="673" y="1495"/>
                  </a:lnTo>
                  <a:lnTo>
                    <a:pt x="677" y="1495"/>
                  </a:lnTo>
                  <a:lnTo>
                    <a:pt x="690" y="1491"/>
                  </a:lnTo>
                  <a:lnTo>
                    <a:pt x="694" y="1486"/>
                  </a:lnTo>
                  <a:lnTo>
                    <a:pt x="698" y="1486"/>
                  </a:lnTo>
                  <a:lnTo>
                    <a:pt x="703" y="1486"/>
                  </a:lnTo>
                  <a:lnTo>
                    <a:pt x="707" y="1491"/>
                  </a:lnTo>
                  <a:lnTo>
                    <a:pt x="711" y="1491"/>
                  </a:lnTo>
                  <a:lnTo>
                    <a:pt x="711" y="1495"/>
                  </a:lnTo>
                  <a:lnTo>
                    <a:pt x="715" y="1499"/>
                  </a:lnTo>
                  <a:lnTo>
                    <a:pt x="715" y="1503"/>
                  </a:lnTo>
                  <a:lnTo>
                    <a:pt x="715" y="1508"/>
                  </a:lnTo>
                  <a:lnTo>
                    <a:pt x="715" y="1512"/>
                  </a:lnTo>
                  <a:lnTo>
                    <a:pt x="715" y="1516"/>
                  </a:lnTo>
                  <a:lnTo>
                    <a:pt x="711" y="1520"/>
                  </a:lnTo>
                  <a:lnTo>
                    <a:pt x="711" y="1524"/>
                  </a:lnTo>
                  <a:lnTo>
                    <a:pt x="707" y="1529"/>
                  </a:lnTo>
                  <a:lnTo>
                    <a:pt x="694" y="1550"/>
                  </a:lnTo>
                  <a:lnTo>
                    <a:pt x="682" y="1575"/>
                  </a:lnTo>
                  <a:lnTo>
                    <a:pt x="673" y="1588"/>
                  </a:lnTo>
                  <a:lnTo>
                    <a:pt x="669" y="1601"/>
                  </a:lnTo>
                  <a:lnTo>
                    <a:pt x="656" y="1626"/>
                  </a:lnTo>
                  <a:lnTo>
                    <a:pt x="652" y="1630"/>
                  </a:lnTo>
                  <a:lnTo>
                    <a:pt x="652" y="1635"/>
                  </a:lnTo>
                  <a:lnTo>
                    <a:pt x="648" y="1635"/>
                  </a:lnTo>
                  <a:lnTo>
                    <a:pt x="639" y="1635"/>
                  </a:lnTo>
                  <a:lnTo>
                    <a:pt x="635" y="1635"/>
                  </a:lnTo>
                  <a:lnTo>
                    <a:pt x="626" y="1630"/>
                  </a:lnTo>
                  <a:lnTo>
                    <a:pt x="618" y="1630"/>
                  </a:lnTo>
                  <a:lnTo>
                    <a:pt x="610" y="1626"/>
                  </a:lnTo>
                  <a:lnTo>
                    <a:pt x="605" y="1626"/>
                  </a:lnTo>
                  <a:lnTo>
                    <a:pt x="601" y="1622"/>
                  </a:lnTo>
                  <a:lnTo>
                    <a:pt x="597" y="1622"/>
                  </a:lnTo>
                  <a:lnTo>
                    <a:pt x="593" y="1618"/>
                  </a:lnTo>
                  <a:lnTo>
                    <a:pt x="588" y="1613"/>
                  </a:lnTo>
                  <a:lnTo>
                    <a:pt x="584" y="1609"/>
                  </a:lnTo>
                  <a:lnTo>
                    <a:pt x="580" y="1605"/>
                  </a:lnTo>
                  <a:lnTo>
                    <a:pt x="576" y="1601"/>
                  </a:lnTo>
                  <a:lnTo>
                    <a:pt x="571" y="1596"/>
                  </a:lnTo>
                  <a:lnTo>
                    <a:pt x="567" y="1588"/>
                  </a:lnTo>
                  <a:lnTo>
                    <a:pt x="563" y="1584"/>
                  </a:lnTo>
                  <a:lnTo>
                    <a:pt x="559" y="1579"/>
                  </a:lnTo>
                  <a:lnTo>
                    <a:pt x="555" y="1579"/>
                  </a:lnTo>
                  <a:lnTo>
                    <a:pt x="550" y="1575"/>
                  </a:lnTo>
                  <a:lnTo>
                    <a:pt x="546" y="1575"/>
                  </a:lnTo>
                  <a:lnTo>
                    <a:pt x="542" y="1575"/>
                  </a:lnTo>
                  <a:lnTo>
                    <a:pt x="538" y="1575"/>
                  </a:lnTo>
                  <a:lnTo>
                    <a:pt x="533" y="1575"/>
                  </a:lnTo>
                  <a:lnTo>
                    <a:pt x="529" y="1575"/>
                  </a:lnTo>
                  <a:lnTo>
                    <a:pt x="525" y="1575"/>
                  </a:lnTo>
                  <a:lnTo>
                    <a:pt x="521" y="1575"/>
                  </a:lnTo>
                  <a:lnTo>
                    <a:pt x="516" y="1579"/>
                  </a:lnTo>
                  <a:lnTo>
                    <a:pt x="512" y="1579"/>
                  </a:lnTo>
                  <a:lnTo>
                    <a:pt x="512" y="1584"/>
                  </a:lnTo>
                  <a:lnTo>
                    <a:pt x="508" y="1588"/>
                  </a:lnTo>
                  <a:lnTo>
                    <a:pt x="508" y="1596"/>
                  </a:lnTo>
                  <a:lnTo>
                    <a:pt x="508" y="1601"/>
                  </a:lnTo>
                  <a:lnTo>
                    <a:pt x="504" y="1601"/>
                  </a:lnTo>
                  <a:lnTo>
                    <a:pt x="499" y="1601"/>
                  </a:lnTo>
                  <a:lnTo>
                    <a:pt x="495" y="1601"/>
                  </a:lnTo>
                  <a:lnTo>
                    <a:pt x="495" y="1596"/>
                  </a:lnTo>
                  <a:lnTo>
                    <a:pt x="491" y="1596"/>
                  </a:lnTo>
                  <a:lnTo>
                    <a:pt x="487" y="1592"/>
                  </a:lnTo>
                  <a:lnTo>
                    <a:pt x="474" y="1579"/>
                  </a:lnTo>
                  <a:lnTo>
                    <a:pt x="470" y="1575"/>
                  </a:lnTo>
                  <a:lnTo>
                    <a:pt x="466" y="1571"/>
                  </a:lnTo>
                  <a:lnTo>
                    <a:pt x="461" y="1567"/>
                  </a:lnTo>
                  <a:lnTo>
                    <a:pt x="457" y="1567"/>
                  </a:lnTo>
                  <a:lnTo>
                    <a:pt x="457" y="1563"/>
                  </a:lnTo>
                  <a:lnTo>
                    <a:pt x="449" y="1563"/>
                  </a:lnTo>
                  <a:lnTo>
                    <a:pt x="432" y="1554"/>
                  </a:lnTo>
                  <a:lnTo>
                    <a:pt x="415" y="1546"/>
                  </a:lnTo>
                  <a:lnTo>
                    <a:pt x="406" y="1541"/>
                  </a:lnTo>
                  <a:lnTo>
                    <a:pt x="402" y="1541"/>
                  </a:lnTo>
                  <a:lnTo>
                    <a:pt x="394" y="1537"/>
                  </a:lnTo>
                  <a:lnTo>
                    <a:pt x="389" y="1537"/>
                  </a:lnTo>
                  <a:lnTo>
                    <a:pt x="381" y="1537"/>
                  </a:lnTo>
                  <a:lnTo>
                    <a:pt x="377" y="1537"/>
                  </a:lnTo>
                  <a:lnTo>
                    <a:pt x="372" y="1537"/>
                  </a:lnTo>
                  <a:lnTo>
                    <a:pt x="368" y="1541"/>
                  </a:lnTo>
                  <a:lnTo>
                    <a:pt x="360" y="1541"/>
                  </a:lnTo>
                  <a:lnTo>
                    <a:pt x="351" y="1546"/>
                  </a:lnTo>
                  <a:lnTo>
                    <a:pt x="343" y="1546"/>
                  </a:lnTo>
                  <a:lnTo>
                    <a:pt x="339" y="1550"/>
                  </a:lnTo>
                  <a:lnTo>
                    <a:pt x="334" y="1554"/>
                  </a:lnTo>
                  <a:lnTo>
                    <a:pt x="330" y="1554"/>
                  </a:lnTo>
                  <a:lnTo>
                    <a:pt x="330" y="1558"/>
                  </a:lnTo>
                  <a:lnTo>
                    <a:pt x="326" y="1558"/>
                  </a:lnTo>
                  <a:lnTo>
                    <a:pt x="322" y="1567"/>
                  </a:lnTo>
                  <a:lnTo>
                    <a:pt x="317" y="1571"/>
                  </a:lnTo>
                  <a:lnTo>
                    <a:pt x="317" y="1575"/>
                  </a:lnTo>
                  <a:lnTo>
                    <a:pt x="313" y="1579"/>
                  </a:lnTo>
                  <a:lnTo>
                    <a:pt x="309" y="1579"/>
                  </a:lnTo>
                  <a:lnTo>
                    <a:pt x="309" y="1584"/>
                  </a:lnTo>
                  <a:lnTo>
                    <a:pt x="305" y="1588"/>
                  </a:lnTo>
                  <a:lnTo>
                    <a:pt x="301" y="1588"/>
                  </a:lnTo>
                  <a:lnTo>
                    <a:pt x="292" y="1592"/>
                  </a:lnTo>
                  <a:lnTo>
                    <a:pt x="288" y="1592"/>
                  </a:lnTo>
                  <a:lnTo>
                    <a:pt x="284" y="1596"/>
                  </a:lnTo>
                  <a:lnTo>
                    <a:pt x="271" y="1601"/>
                  </a:lnTo>
                  <a:lnTo>
                    <a:pt x="262" y="1601"/>
                  </a:lnTo>
                  <a:lnTo>
                    <a:pt x="254" y="1605"/>
                  </a:lnTo>
                  <a:lnTo>
                    <a:pt x="237" y="1609"/>
                  </a:lnTo>
                  <a:lnTo>
                    <a:pt x="224" y="1613"/>
                  </a:lnTo>
                  <a:lnTo>
                    <a:pt x="216" y="1618"/>
                  </a:lnTo>
                  <a:lnTo>
                    <a:pt x="207" y="1618"/>
                  </a:lnTo>
                  <a:lnTo>
                    <a:pt x="199" y="1622"/>
                  </a:lnTo>
                  <a:lnTo>
                    <a:pt x="182" y="1622"/>
                  </a:lnTo>
                  <a:lnTo>
                    <a:pt x="195" y="1567"/>
                  </a:lnTo>
                  <a:lnTo>
                    <a:pt x="199" y="1554"/>
                  </a:lnTo>
                  <a:lnTo>
                    <a:pt x="199" y="1546"/>
                  </a:lnTo>
                  <a:lnTo>
                    <a:pt x="199" y="1537"/>
                  </a:lnTo>
                  <a:lnTo>
                    <a:pt x="199" y="1533"/>
                  </a:lnTo>
                  <a:lnTo>
                    <a:pt x="203" y="1529"/>
                  </a:lnTo>
                  <a:lnTo>
                    <a:pt x="203" y="1520"/>
                  </a:lnTo>
                  <a:lnTo>
                    <a:pt x="203" y="1516"/>
                  </a:lnTo>
                  <a:lnTo>
                    <a:pt x="203" y="1512"/>
                  </a:lnTo>
                  <a:lnTo>
                    <a:pt x="199" y="1503"/>
                  </a:lnTo>
                  <a:lnTo>
                    <a:pt x="199" y="1491"/>
                  </a:lnTo>
                  <a:lnTo>
                    <a:pt x="199" y="1474"/>
                  </a:lnTo>
                  <a:lnTo>
                    <a:pt x="195" y="1461"/>
                  </a:lnTo>
                  <a:lnTo>
                    <a:pt x="195" y="1452"/>
                  </a:lnTo>
                  <a:lnTo>
                    <a:pt x="195" y="1444"/>
                  </a:lnTo>
                  <a:lnTo>
                    <a:pt x="195" y="1440"/>
                  </a:lnTo>
                  <a:lnTo>
                    <a:pt x="195" y="1436"/>
                  </a:lnTo>
                  <a:lnTo>
                    <a:pt x="195" y="1431"/>
                  </a:lnTo>
                  <a:lnTo>
                    <a:pt x="195" y="1423"/>
                  </a:lnTo>
                  <a:lnTo>
                    <a:pt x="195" y="1414"/>
                  </a:lnTo>
                  <a:lnTo>
                    <a:pt x="199" y="1402"/>
                  </a:lnTo>
                  <a:lnTo>
                    <a:pt x="203" y="1372"/>
                  </a:lnTo>
                  <a:lnTo>
                    <a:pt x="203" y="1368"/>
                  </a:lnTo>
                  <a:lnTo>
                    <a:pt x="203" y="1359"/>
                  </a:lnTo>
                  <a:lnTo>
                    <a:pt x="203" y="1355"/>
                  </a:lnTo>
                  <a:lnTo>
                    <a:pt x="203" y="1347"/>
                  </a:lnTo>
                  <a:lnTo>
                    <a:pt x="203" y="1342"/>
                  </a:lnTo>
                  <a:lnTo>
                    <a:pt x="199" y="1334"/>
                  </a:lnTo>
                  <a:lnTo>
                    <a:pt x="199" y="1330"/>
                  </a:lnTo>
                  <a:lnTo>
                    <a:pt x="195" y="1325"/>
                  </a:lnTo>
                  <a:lnTo>
                    <a:pt x="195" y="1321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78" y="1313"/>
                  </a:lnTo>
                  <a:lnTo>
                    <a:pt x="178" y="1309"/>
                  </a:lnTo>
                  <a:lnTo>
                    <a:pt x="174" y="1309"/>
                  </a:lnTo>
                  <a:lnTo>
                    <a:pt x="169" y="1304"/>
                  </a:lnTo>
                  <a:lnTo>
                    <a:pt x="161" y="1304"/>
                  </a:lnTo>
                  <a:lnTo>
                    <a:pt x="152" y="1300"/>
                  </a:lnTo>
                  <a:lnTo>
                    <a:pt x="106" y="1287"/>
                  </a:lnTo>
                  <a:lnTo>
                    <a:pt x="93" y="1283"/>
                  </a:lnTo>
                  <a:lnTo>
                    <a:pt x="85" y="1283"/>
                  </a:lnTo>
                  <a:lnTo>
                    <a:pt x="80" y="1279"/>
                  </a:lnTo>
                  <a:lnTo>
                    <a:pt x="72" y="1279"/>
                  </a:lnTo>
                  <a:lnTo>
                    <a:pt x="63" y="1275"/>
                  </a:lnTo>
                  <a:lnTo>
                    <a:pt x="59" y="1270"/>
                  </a:lnTo>
                  <a:lnTo>
                    <a:pt x="51" y="1266"/>
                  </a:lnTo>
                  <a:lnTo>
                    <a:pt x="47" y="1266"/>
                  </a:lnTo>
                  <a:lnTo>
                    <a:pt x="42" y="1262"/>
                  </a:lnTo>
                  <a:lnTo>
                    <a:pt x="34" y="1253"/>
                  </a:lnTo>
                  <a:lnTo>
                    <a:pt x="21" y="1245"/>
                  </a:lnTo>
                  <a:lnTo>
                    <a:pt x="13" y="1241"/>
                  </a:lnTo>
                  <a:lnTo>
                    <a:pt x="8" y="1237"/>
                  </a:lnTo>
                  <a:lnTo>
                    <a:pt x="4" y="1232"/>
                  </a:lnTo>
                  <a:lnTo>
                    <a:pt x="4" y="1228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6" name="Freeform 72"/>
            <p:cNvSpPr>
              <a:spLocks noEditPoints="1"/>
            </p:cNvSpPr>
            <p:nvPr/>
          </p:nvSpPr>
          <p:spPr bwMode="auto">
            <a:xfrm>
              <a:off x="2886531" y="710393"/>
              <a:ext cx="749887" cy="742852"/>
            </a:xfrm>
            <a:custGeom>
              <a:avLst/>
              <a:gdLst>
                <a:gd name="T0" fmla="*/ 127 w 2367"/>
                <a:gd name="T1" fmla="*/ 1473 h 2346"/>
                <a:gd name="T2" fmla="*/ 301 w 2367"/>
                <a:gd name="T3" fmla="*/ 1389 h 2346"/>
                <a:gd name="T4" fmla="*/ 492 w 2367"/>
                <a:gd name="T5" fmla="*/ 1287 h 2346"/>
                <a:gd name="T6" fmla="*/ 572 w 2367"/>
                <a:gd name="T7" fmla="*/ 1313 h 2346"/>
                <a:gd name="T8" fmla="*/ 691 w 2367"/>
                <a:gd name="T9" fmla="*/ 1376 h 2346"/>
                <a:gd name="T10" fmla="*/ 894 w 2367"/>
                <a:gd name="T11" fmla="*/ 1300 h 2346"/>
                <a:gd name="T12" fmla="*/ 983 w 2367"/>
                <a:gd name="T13" fmla="*/ 1249 h 2346"/>
                <a:gd name="T14" fmla="*/ 1029 w 2367"/>
                <a:gd name="T15" fmla="*/ 1101 h 2346"/>
                <a:gd name="T16" fmla="*/ 957 w 2367"/>
                <a:gd name="T17" fmla="*/ 1012 h 2346"/>
                <a:gd name="T18" fmla="*/ 1046 w 2367"/>
                <a:gd name="T19" fmla="*/ 919 h 2346"/>
                <a:gd name="T20" fmla="*/ 1139 w 2367"/>
                <a:gd name="T21" fmla="*/ 809 h 2346"/>
                <a:gd name="T22" fmla="*/ 1182 w 2367"/>
                <a:gd name="T23" fmla="*/ 724 h 2346"/>
                <a:gd name="T24" fmla="*/ 1055 w 2367"/>
                <a:gd name="T25" fmla="*/ 652 h 2346"/>
                <a:gd name="T26" fmla="*/ 1245 w 2367"/>
                <a:gd name="T27" fmla="*/ 610 h 2346"/>
                <a:gd name="T28" fmla="*/ 1258 w 2367"/>
                <a:gd name="T29" fmla="*/ 462 h 2346"/>
                <a:gd name="T30" fmla="*/ 1347 w 2367"/>
                <a:gd name="T31" fmla="*/ 360 h 2346"/>
                <a:gd name="T32" fmla="*/ 1525 w 2367"/>
                <a:gd name="T33" fmla="*/ 271 h 2346"/>
                <a:gd name="T34" fmla="*/ 1546 w 2367"/>
                <a:gd name="T35" fmla="*/ 55 h 2346"/>
                <a:gd name="T36" fmla="*/ 1698 w 2367"/>
                <a:gd name="T37" fmla="*/ 34 h 2346"/>
                <a:gd name="T38" fmla="*/ 1901 w 2367"/>
                <a:gd name="T39" fmla="*/ 42 h 2346"/>
                <a:gd name="T40" fmla="*/ 2282 w 2367"/>
                <a:gd name="T41" fmla="*/ 81 h 2346"/>
                <a:gd name="T42" fmla="*/ 2278 w 2367"/>
                <a:gd name="T43" fmla="*/ 225 h 2346"/>
                <a:gd name="T44" fmla="*/ 2358 w 2367"/>
                <a:gd name="T45" fmla="*/ 339 h 2346"/>
                <a:gd name="T46" fmla="*/ 2354 w 2367"/>
                <a:gd name="T47" fmla="*/ 466 h 2346"/>
                <a:gd name="T48" fmla="*/ 2303 w 2367"/>
                <a:gd name="T49" fmla="*/ 593 h 2346"/>
                <a:gd name="T50" fmla="*/ 2265 w 2367"/>
                <a:gd name="T51" fmla="*/ 678 h 2346"/>
                <a:gd name="T52" fmla="*/ 2193 w 2367"/>
                <a:gd name="T53" fmla="*/ 775 h 2346"/>
                <a:gd name="T54" fmla="*/ 2117 w 2367"/>
                <a:gd name="T55" fmla="*/ 855 h 2346"/>
                <a:gd name="T56" fmla="*/ 2130 w 2367"/>
                <a:gd name="T57" fmla="*/ 982 h 2346"/>
                <a:gd name="T58" fmla="*/ 2126 w 2367"/>
                <a:gd name="T59" fmla="*/ 1135 h 2346"/>
                <a:gd name="T60" fmla="*/ 2096 w 2367"/>
                <a:gd name="T61" fmla="*/ 1291 h 2346"/>
                <a:gd name="T62" fmla="*/ 2117 w 2367"/>
                <a:gd name="T63" fmla="*/ 1414 h 2346"/>
                <a:gd name="T64" fmla="*/ 2079 w 2367"/>
                <a:gd name="T65" fmla="*/ 1507 h 2346"/>
                <a:gd name="T66" fmla="*/ 2155 w 2367"/>
                <a:gd name="T67" fmla="*/ 1541 h 2346"/>
                <a:gd name="T68" fmla="*/ 2160 w 2367"/>
                <a:gd name="T69" fmla="*/ 1630 h 2346"/>
                <a:gd name="T70" fmla="*/ 2138 w 2367"/>
                <a:gd name="T71" fmla="*/ 1761 h 2346"/>
                <a:gd name="T72" fmla="*/ 2037 w 2367"/>
                <a:gd name="T73" fmla="*/ 1850 h 2346"/>
                <a:gd name="T74" fmla="*/ 1956 w 2367"/>
                <a:gd name="T75" fmla="*/ 1956 h 2346"/>
                <a:gd name="T76" fmla="*/ 1918 w 2367"/>
                <a:gd name="T77" fmla="*/ 2049 h 2346"/>
                <a:gd name="T78" fmla="*/ 1351 w 2367"/>
                <a:gd name="T79" fmla="*/ 2214 h 2346"/>
                <a:gd name="T80" fmla="*/ 1228 w 2367"/>
                <a:gd name="T81" fmla="*/ 2210 h 2346"/>
                <a:gd name="T82" fmla="*/ 1122 w 2367"/>
                <a:gd name="T83" fmla="*/ 2058 h 2346"/>
                <a:gd name="T84" fmla="*/ 1000 w 2367"/>
                <a:gd name="T85" fmla="*/ 2151 h 2346"/>
                <a:gd name="T86" fmla="*/ 847 w 2367"/>
                <a:gd name="T87" fmla="*/ 2244 h 2346"/>
                <a:gd name="T88" fmla="*/ 623 w 2367"/>
                <a:gd name="T89" fmla="*/ 2299 h 2346"/>
                <a:gd name="T90" fmla="*/ 496 w 2367"/>
                <a:gd name="T91" fmla="*/ 2333 h 2346"/>
                <a:gd name="T92" fmla="*/ 487 w 2367"/>
                <a:gd name="T93" fmla="*/ 2193 h 2346"/>
                <a:gd name="T94" fmla="*/ 360 w 2367"/>
                <a:gd name="T95" fmla="*/ 2087 h 2346"/>
                <a:gd name="T96" fmla="*/ 238 w 2367"/>
                <a:gd name="T97" fmla="*/ 1986 h 2346"/>
                <a:gd name="T98" fmla="*/ 166 w 2367"/>
                <a:gd name="T99" fmla="*/ 1935 h 2346"/>
                <a:gd name="T100" fmla="*/ 123 w 2367"/>
                <a:gd name="T101" fmla="*/ 1808 h 2346"/>
                <a:gd name="T102" fmla="*/ 72 w 2367"/>
                <a:gd name="T103" fmla="*/ 1630 h 2346"/>
                <a:gd name="T104" fmla="*/ 51 w 2367"/>
                <a:gd name="T105" fmla="*/ 1507 h 2346"/>
                <a:gd name="T106" fmla="*/ 779 w 2367"/>
                <a:gd name="T107" fmla="*/ 1626 h 2346"/>
                <a:gd name="T108" fmla="*/ 801 w 2367"/>
                <a:gd name="T109" fmla="*/ 1753 h 2346"/>
                <a:gd name="T110" fmla="*/ 881 w 2367"/>
                <a:gd name="T111" fmla="*/ 1664 h 2346"/>
                <a:gd name="T112" fmla="*/ 961 w 2367"/>
                <a:gd name="T113" fmla="*/ 1613 h 2346"/>
                <a:gd name="T114" fmla="*/ 1000 w 2367"/>
                <a:gd name="T115" fmla="*/ 1550 h 2346"/>
                <a:gd name="T116" fmla="*/ 1093 w 2367"/>
                <a:gd name="T117" fmla="*/ 1427 h 2346"/>
                <a:gd name="T118" fmla="*/ 1139 w 2367"/>
                <a:gd name="T119" fmla="*/ 1376 h 2346"/>
                <a:gd name="T120" fmla="*/ 991 w 2367"/>
                <a:gd name="T121" fmla="*/ 1465 h 2346"/>
                <a:gd name="T122" fmla="*/ 843 w 2367"/>
                <a:gd name="T123" fmla="*/ 1520 h 2346"/>
                <a:gd name="T124" fmla="*/ 746 w 2367"/>
                <a:gd name="T125" fmla="*/ 1596 h 2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2346">
                  <a:moveTo>
                    <a:pt x="0" y="1431"/>
                  </a:moveTo>
                  <a:lnTo>
                    <a:pt x="0" y="1423"/>
                  </a:lnTo>
                  <a:lnTo>
                    <a:pt x="0" y="1418"/>
                  </a:lnTo>
                  <a:lnTo>
                    <a:pt x="5" y="1423"/>
                  </a:lnTo>
                  <a:lnTo>
                    <a:pt x="9" y="1423"/>
                  </a:lnTo>
                  <a:lnTo>
                    <a:pt x="13" y="1423"/>
                  </a:lnTo>
                  <a:lnTo>
                    <a:pt x="17" y="1423"/>
                  </a:lnTo>
                  <a:lnTo>
                    <a:pt x="22" y="1423"/>
                  </a:lnTo>
                  <a:lnTo>
                    <a:pt x="39" y="1423"/>
                  </a:lnTo>
                  <a:lnTo>
                    <a:pt x="43" y="1423"/>
                  </a:lnTo>
                  <a:lnTo>
                    <a:pt x="47" y="1423"/>
                  </a:lnTo>
                  <a:lnTo>
                    <a:pt x="55" y="1427"/>
                  </a:lnTo>
                  <a:lnTo>
                    <a:pt x="60" y="1427"/>
                  </a:lnTo>
                  <a:lnTo>
                    <a:pt x="68" y="1431"/>
                  </a:lnTo>
                  <a:lnTo>
                    <a:pt x="72" y="1431"/>
                  </a:lnTo>
                  <a:lnTo>
                    <a:pt x="81" y="1435"/>
                  </a:lnTo>
                  <a:lnTo>
                    <a:pt x="89" y="1444"/>
                  </a:lnTo>
                  <a:lnTo>
                    <a:pt x="115" y="1465"/>
                  </a:lnTo>
                  <a:lnTo>
                    <a:pt x="123" y="1469"/>
                  </a:lnTo>
                  <a:lnTo>
                    <a:pt x="127" y="1473"/>
                  </a:lnTo>
                  <a:lnTo>
                    <a:pt x="132" y="1478"/>
                  </a:lnTo>
                  <a:lnTo>
                    <a:pt x="136" y="1478"/>
                  </a:lnTo>
                  <a:lnTo>
                    <a:pt x="144" y="1482"/>
                  </a:lnTo>
                  <a:lnTo>
                    <a:pt x="149" y="1486"/>
                  </a:lnTo>
                  <a:lnTo>
                    <a:pt x="157" y="1486"/>
                  </a:lnTo>
                  <a:lnTo>
                    <a:pt x="161" y="1486"/>
                  </a:lnTo>
                  <a:lnTo>
                    <a:pt x="166" y="1486"/>
                  </a:lnTo>
                  <a:lnTo>
                    <a:pt x="170" y="1486"/>
                  </a:lnTo>
                  <a:lnTo>
                    <a:pt x="178" y="1482"/>
                  </a:lnTo>
                  <a:lnTo>
                    <a:pt x="187" y="1482"/>
                  </a:lnTo>
                  <a:lnTo>
                    <a:pt x="191" y="1478"/>
                  </a:lnTo>
                  <a:lnTo>
                    <a:pt x="195" y="1478"/>
                  </a:lnTo>
                  <a:lnTo>
                    <a:pt x="199" y="1473"/>
                  </a:lnTo>
                  <a:lnTo>
                    <a:pt x="208" y="1465"/>
                  </a:lnTo>
                  <a:lnTo>
                    <a:pt x="221" y="1457"/>
                  </a:lnTo>
                  <a:lnTo>
                    <a:pt x="238" y="1444"/>
                  </a:lnTo>
                  <a:lnTo>
                    <a:pt x="259" y="1427"/>
                  </a:lnTo>
                  <a:lnTo>
                    <a:pt x="267" y="1418"/>
                  </a:lnTo>
                  <a:lnTo>
                    <a:pt x="280" y="1406"/>
                  </a:lnTo>
                  <a:lnTo>
                    <a:pt x="301" y="1389"/>
                  </a:lnTo>
                  <a:lnTo>
                    <a:pt x="310" y="1380"/>
                  </a:lnTo>
                  <a:lnTo>
                    <a:pt x="322" y="1368"/>
                  </a:lnTo>
                  <a:lnTo>
                    <a:pt x="326" y="1363"/>
                  </a:lnTo>
                  <a:lnTo>
                    <a:pt x="331" y="1363"/>
                  </a:lnTo>
                  <a:lnTo>
                    <a:pt x="339" y="1359"/>
                  </a:lnTo>
                  <a:lnTo>
                    <a:pt x="352" y="1351"/>
                  </a:lnTo>
                  <a:lnTo>
                    <a:pt x="369" y="1342"/>
                  </a:lnTo>
                  <a:lnTo>
                    <a:pt x="390" y="1334"/>
                  </a:lnTo>
                  <a:lnTo>
                    <a:pt x="398" y="1330"/>
                  </a:lnTo>
                  <a:lnTo>
                    <a:pt x="407" y="1321"/>
                  </a:lnTo>
                  <a:lnTo>
                    <a:pt x="420" y="1317"/>
                  </a:lnTo>
                  <a:lnTo>
                    <a:pt x="424" y="1313"/>
                  </a:lnTo>
                  <a:lnTo>
                    <a:pt x="432" y="1308"/>
                  </a:lnTo>
                  <a:lnTo>
                    <a:pt x="449" y="1296"/>
                  </a:lnTo>
                  <a:lnTo>
                    <a:pt x="453" y="1296"/>
                  </a:lnTo>
                  <a:lnTo>
                    <a:pt x="458" y="1291"/>
                  </a:lnTo>
                  <a:lnTo>
                    <a:pt x="462" y="1291"/>
                  </a:lnTo>
                  <a:lnTo>
                    <a:pt x="466" y="1287"/>
                  </a:lnTo>
                  <a:lnTo>
                    <a:pt x="470" y="1287"/>
                  </a:lnTo>
                  <a:lnTo>
                    <a:pt x="492" y="1287"/>
                  </a:lnTo>
                  <a:lnTo>
                    <a:pt x="496" y="1287"/>
                  </a:lnTo>
                  <a:lnTo>
                    <a:pt x="500" y="1287"/>
                  </a:lnTo>
                  <a:lnTo>
                    <a:pt x="508" y="1283"/>
                  </a:lnTo>
                  <a:lnTo>
                    <a:pt x="513" y="1283"/>
                  </a:lnTo>
                  <a:lnTo>
                    <a:pt x="517" y="1283"/>
                  </a:lnTo>
                  <a:lnTo>
                    <a:pt x="521" y="1283"/>
                  </a:lnTo>
                  <a:lnTo>
                    <a:pt x="525" y="1283"/>
                  </a:lnTo>
                  <a:lnTo>
                    <a:pt x="525" y="1287"/>
                  </a:lnTo>
                  <a:lnTo>
                    <a:pt x="530" y="1287"/>
                  </a:lnTo>
                  <a:lnTo>
                    <a:pt x="534" y="1296"/>
                  </a:lnTo>
                  <a:lnTo>
                    <a:pt x="538" y="1296"/>
                  </a:lnTo>
                  <a:lnTo>
                    <a:pt x="538" y="1300"/>
                  </a:lnTo>
                  <a:lnTo>
                    <a:pt x="542" y="1304"/>
                  </a:lnTo>
                  <a:lnTo>
                    <a:pt x="551" y="1304"/>
                  </a:lnTo>
                  <a:lnTo>
                    <a:pt x="551" y="1308"/>
                  </a:lnTo>
                  <a:lnTo>
                    <a:pt x="555" y="1308"/>
                  </a:lnTo>
                  <a:lnTo>
                    <a:pt x="559" y="1308"/>
                  </a:lnTo>
                  <a:lnTo>
                    <a:pt x="564" y="1313"/>
                  </a:lnTo>
                  <a:lnTo>
                    <a:pt x="568" y="1313"/>
                  </a:lnTo>
                  <a:lnTo>
                    <a:pt x="572" y="1313"/>
                  </a:lnTo>
                  <a:lnTo>
                    <a:pt x="580" y="1308"/>
                  </a:lnTo>
                  <a:lnTo>
                    <a:pt x="585" y="1308"/>
                  </a:lnTo>
                  <a:lnTo>
                    <a:pt x="589" y="1308"/>
                  </a:lnTo>
                  <a:lnTo>
                    <a:pt x="593" y="1313"/>
                  </a:lnTo>
                  <a:lnTo>
                    <a:pt x="597" y="1313"/>
                  </a:lnTo>
                  <a:lnTo>
                    <a:pt x="597" y="1317"/>
                  </a:lnTo>
                  <a:lnTo>
                    <a:pt x="602" y="1321"/>
                  </a:lnTo>
                  <a:lnTo>
                    <a:pt x="606" y="1325"/>
                  </a:lnTo>
                  <a:lnTo>
                    <a:pt x="610" y="1334"/>
                  </a:lnTo>
                  <a:lnTo>
                    <a:pt x="614" y="1342"/>
                  </a:lnTo>
                  <a:lnTo>
                    <a:pt x="623" y="1346"/>
                  </a:lnTo>
                  <a:lnTo>
                    <a:pt x="627" y="1346"/>
                  </a:lnTo>
                  <a:lnTo>
                    <a:pt x="627" y="1351"/>
                  </a:lnTo>
                  <a:lnTo>
                    <a:pt x="631" y="1351"/>
                  </a:lnTo>
                  <a:lnTo>
                    <a:pt x="640" y="1359"/>
                  </a:lnTo>
                  <a:lnTo>
                    <a:pt x="648" y="1359"/>
                  </a:lnTo>
                  <a:lnTo>
                    <a:pt x="652" y="1363"/>
                  </a:lnTo>
                  <a:lnTo>
                    <a:pt x="657" y="1363"/>
                  </a:lnTo>
                  <a:lnTo>
                    <a:pt x="682" y="1372"/>
                  </a:lnTo>
                  <a:lnTo>
                    <a:pt x="691" y="1376"/>
                  </a:lnTo>
                  <a:lnTo>
                    <a:pt x="699" y="1376"/>
                  </a:lnTo>
                  <a:lnTo>
                    <a:pt x="703" y="1376"/>
                  </a:lnTo>
                  <a:lnTo>
                    <a:pt x="707" y="1376"/>
                  </a:lnTo>
                  <a:lnTo>
                    <a:pt x="712" y="1376"/>
                  </a:lnTo>
                  <a:lnTo>
                    <a:pt x="716" y="1372"/>
                  </a:lnTo>
                  <a:lnTo>
                    <a:pt x="729" y="1372"/>
                  </a:lnTo>
                  <a:lnTo>
                    <a:pt x="746" y="1363"/>
                  </a:lnTo>
                  <a:lnTo>
                    <a:pt x="754" y="1359"/>
                  </a:lnTo>
                  <a:lnTo>
                    <a:pt x="762" y="1355"/>
                  </a:lnTo>
                  <a:lnTo>
                    <a:pt x="775" y="1351"/>
                  </a:lnTo>
                  <a:lnTo>
                    <a:pt x="805" y="1342"/>
                  </a:lnTo>
                  <a:lnTo>
                    <a:pt x="818" y="1338"/>
                  </a:lnTo>
                  <a:lnTo>
                    <a:pt x="826" y="1338"/>
                  </a:lnTo>
                  <a:lnTo>
                    <a:pt x="834" y="1334"/>
                  </a:lnTo>
                  <a:lnTo>
                    <a:pt x="843" y="1330"/>
                  </a:lnTo>
                  <a:lnTo>
                    <a:pt x="847" y="1325"/>
                  </a:lnTo>
                  <a:lnTo>
                    <a:pt x="860" y="1321"/>
                  </a:lnTo>
                  <a:lnTo>
                    <a:pt x="877" y="1308"/>
                  </a:lnTo>
                  <a:lnTo>
                    <a:pt x="889" y="1304"/>
                  </a:lnTo>
                  <a:lnTo>
                    <a:pt x="894" y="1300"/>
                  </a:lnTo>
                  <a:lnTo>
                    <a:pt x="906" y="1296"/>
                  </a:lnTo>
                  <a:lnTo>
                    <a:pt x="911" y="1296"/>
                  </a:lnTo>
                  <a:lnTo>
                    <a:pt x="919" y="1291"/>
                  </a:lnTo>
                  <a:lnTo>
                    <a:pt x="928" y="1287"/>
                  </a:lnTo>
                  <a:lnTo>
                    <a:pt x="932" y="1287"/>
                  </a:lnTo>
                  <a:lnTo>
                    <a:pt x="936" y="1287"/>
                  </a:lnTo>
                  <a:lnTo>
                    <a:pt x="936" y="1283"/>
                  </a:lnTo>
                  <a:lnTo>
                    <a:pt x="940" y="1283"/>
                  </a:lnTo>
                  <a:lnTo>
                    <a:pt x="940" y="1279"/>
                  </a:lnTo>
                  <a:lnTo>
                    <a:pt x="949" y="1270"/>
                  </a:lnTo>
                  <a:lnTo>
                    <a:pt x="953" y="1266"/>
                  </a:lnTo>
                  <a:lnTo>
                    <a:pt x="953" y="1262"/>
                  </a:lnTo>
                  <a:lnTo>
                    <a:pt x="957" y="1262"/>
                  </a:lnTo>
                  <a:lnTo>
                    <a:pt x="957" y="1258"/>
                  </a:lnTo>
                  <a:lnTo>
                    <a:pt x="961" y="1258"/>
                  </a:lnTo>
                  <a:lnTo>
                    <a:pt x="966" y="1258"/>
                  </a:lnTo>
                  <a:lnTo>
                    <a:pt x="970" y="1258"/>
                  </a:lnTo>
                  <a:lnTo>
                    <a:pt x="974" y="1253"/>
                  </a:lnTo>
                  <a:lnTo>
                    <a:pt x="978" y="1253"/>
                  </a:lnTo>
                  <a:lnTo>
                    <a:pt x="983" y="1249"/>
                  </a:lnTo>
                  <a:lnTo>
                    <a:pt x="987" y="1245"/>
                  </a:lnTo>
                  <a:lnTo>
                    <a:pt x="991" y="1241"/>
                  </a:lnTo>
                  <a:lnTo>
                    <a:pt x="995" y="1236"/>
                  </a:lnTo>
                  <a:lnTo>
                    <a:pt x="995" y="1232"/>
                  </a:lnTo>
                  <a:lnTo>
                    <a:pt x="1000" y="1232"/>
                  </a:lnTo>
                  <a:lnTo>
                    <a:pt x="1000" y="1228"/>
                  </a:lnTo>
                  <a:lnTo>
                    <a:pt x="1004" y="1219"/>
                  </a:lnTo>
                  <a:lnTo>
                    <a:pt x="1004" y="1215"/>
                  </a:lnTo>
                  <a:lnTo>
                    <a:pt x="1004" y="1211"/>
                  </a:lnTo>
                  <a:lnTo>
                    <a:pt x="1008" y="1207"/>
                  </a:lnTo>
                  <a:lnTo>
                    <a:pt x="1008" y="1186"/>
                  </a:lnTo>
                  <a:lnTo>
                    <a:pt x="1008" y="1177"/>
                  </a:lnTo>
                  <a:lnTo>
                    <a:pt x="1012" y="1173"/>
                  </a:lnTo>
                  <a:lnTo>
                    <a:pt x="1012" y="1164"/>
                  </a:lnTo>
                  <a:lnTo>
                    <a:pt x="1016" y="1143"/>
                  </a:lnTo>
                  <a:lnTo>
                    <a:pt x="1021" y="1135"/>
                  </a:lnTo>
                  <a:lnTo>
                    <a:pt x="1021" y="1126"/>
                  </a:lnTo>
                  <a:lnTo>
                    <a:pt x="1025" y="1114"/>
                  </a:lnTo>
                  <a:lnTo>
                    <a:pt x="1025" y="1109"/>
                  </a:lnTo>
                  <a:lnTo>
                    <a:pt x="1029" y="1101"/>
                  </a:lnTo>
                  <a:lnTo>
                    <a:pt x="1029" y="1097"/>
                  </a:lnTo>
                  <a:lnTo>
                    <a:pt x="1029" y="1092"/>
                  </a:lnTo>
                  <a:lnTo>
                    <a:pt x="1029" y="1088"/>
                  </a:lnTo>
                  <a:lnTo>
                    <a:pt x="1029" y="1084"/>
                  </a:lnTo>
                  <a:lnTo>
                    <a:pt x="1025" y="1084"/>
                  </a:lnTo>
                  <a:lnTo>
                    <a:pt x="1025" y="1080"/>
                  </a:lnTo>
                  <a:lnTo>
                    <a:pt x="1021" y="1075"/>
                  </a:lnTo>
                  <a:lnTo>
                    <a:pt x="1021" y="1071"/>
                  </a:lnTo>
                  <a:lnTo>
                    <a:pt x="1016" y="1067"/>
                  </a:lnTo>
                  <a:lnTo>
                    <a:pt x="1012" y="1063"/>
                  </a:lnTo>
                  <a:lnTo>
                    <a:pt x="1004" y="1059"/>
                  </a:lnTo>
                  <a:lnTo>
                    <a:pt x="995" y="1050"/>
                  </a:lnTo>
                  <a:lnTo>
                    <a:pt x="987" y="1042"/>
                  </a:lnTo>
                  <a:lnTo>
                    <a:pt x="978" y="1037"/>
                  </a:lnTo>
                  <a:lnTo>
                    <a:pt x="974" y="1033"/>
                  </a:lnTo>
                  <a:lnTo>
                    <a:pt x="970" y="1029"/>
                  </a:lnTo>
                  <a:lnTo>
                    <a:pt x="966" y="1025"/>
                  </a:lnTo>
                  <a:lnTo>
                    <a:pt x="961" y="1020"/>
                  </a:lnTo>
                  <a:lnTo>
                    <a:pt x="961" y="1016"/>
                  </a:lnTo>
                  <a:lnTo>
                    <a:pt x="957" y="1012"/>
                  </a:lnTo>
                  <a:lnTo>
                    <a:pt x="957" y="1008"/>
                  </a:lnTo>
                  <a:lnTo>
                    <a:pt x="953" y="1004"/>
                  </a:lnTo>
                  <a:lnTo>
                    <a:pt x="953" y="995"/>
                  </a:lnTo>
                  <a:lnTo>
                    <a:pt x="957" y="991"/>
                  </a:lnTo>
                  <a:lnTo>
                    <a:pt x="961" y="987"/>
                  </a:lnTo>
                  <a:lnTo>
                    <a:pt x="966" y="982"/>
                  </a:lnTo>
                  <a:lnTo>
                    <a:pt x="970" y="982"/>
                  </a:lnTo>
                  <a:lnTo>
                    <a:pt x="987" y="978"/>
                  </a:lnTo>
                  <a:lnTo>
                    <a:pt x="991" y="974"/>
                  </a:lnTo>
                  <a:lnTo>
                    <a:pt x="995" y="974"/>
                  </a:lnTo>
                  <a:lnTo>
                    <a:pt x="1000" y="974"/>
                  </a:lnTo>
                  <a:lnTo>
                    <a:pt x="1004" y="970"/>
                  </a:lnTo>
                  <a:lnTo>
                    <a:pt x="1012" y="965"/>
                  </a:lnTo>
                  <a:lnTo>
                    <a:pt x="1016" y="957"/>
                  </a:lnTo>
                  <a:lnTo>
                    <a:pt x="1025" y="953"/>
                  </a:lnTo>
                  <a:lnTo>
                    <a:pt x="1029" y="948"/>
                  </a:lnTo>
                  <a:lnTo>
                    <a:pt x="1033" y="944"/>
                  </a:lnTo>
                  <a:lnTo>
                    <a:pt x="1033" y="940"/>
                  </a:lnTo>
                  <a:lnTo>
                    <a:pt x="1038" y="936"/>
                  </a:lnTo>
                  <a:lnTo>
                    <a:pt x="1046" y="919"/>
                  </a:lnTo>
                  <a:lnTo>
                    <a:pt x="1046" y="915"/>
                  </a:lnTo>
                  <a:lnTo>
                    <a:pt x="1055" y="906"/>
                  </a:lnTo>
                  <a:lnTo>
                    <a:pt x="1059" y="898"/>
                  </a:lnTo>
                  <a:lnTo>
                    <a:pt x="1067" y="885"/>
                  </a:lnTo>
                  <a:lnTo>
                    <a:pt x="1072" y="872"/>
                  </a:lnTo>
                  <a:lnTo>
                    <a:pt x="1076" y="864"/>
                  </a:lnTo>
                  <a:lnTo>
                    <a:pt x="1080" y="855"/>
                  </a:lnTo>
                  <a:lnTo>
                    <a:pt x="1084" y="851"/>
                  </a:lnTo>
                  <a:lnTo>
                    <a:pt x="1084" y="847"/>
                  </a:lnTo>
                  <a:lnTo>
                    <a:pt x="1093" y="843"/>
                  </a:lnTo>
                  <a:lnTo>
                    <a:pt x="1097" y="834"/>
                  </a:lnTo>
                  <a:lnTo>
                    <a:pt x="1101" y="834"/>
                  </a:lnTo>
                  <a:lnTo>
                    <a:pt x="1105" y="826"/>
                  </a:lnTo>
                  <a:lnTo>
                    <a:pt x="1110" y="821"/>
                  </a:lnTo>
                  <a:lnTo>
                    <a:pt x="1114" y="817"/>
                  </a:lnTo>
                  <a:lnTo>
                    <a:pt x="1118" y="817"/>
                  </a:lnTo>
                  <a:lnTo>
                    <a:pt x="1122" y="813"/>
                  </a:lnTo>
                  <a:lnTo>
                    <a:pt x="1127" y="813"/>
                  </a:lnTo>
                  <a:lnTo>
                    <a:pt x="1135" y="809"/>
                  </a:lnTo>
                  <a:lnTo>
                    <a:pt x="1139" y="809"/>
                  </a:lnTo>
                  <a:lnTo>
                    <a:pt x="1152" y="805"/>
                  </a:lnTo>
                  <a:lnTo>
                    <a:pt x="1165" y="805"/>
                  </a:lnTo>
                  <a:lnTo>
                    <a:pt x="1182" y="800"/>
                  </a:lnTo>
                  <a:lnTo>
                    <a:pt x="1186" y="800"/>
                  </a:lnTo>
                  <a:lnTo>
                    <a:pt x="1190" y="800"/>
                  </a:lnTo>
                  <a:lnTo>
                    <a:pt x="1199" y="796"/>
                  </a:lnTo>
                  <a:lnTo>
                    <a:pt x="1203" y="796"/>
                  </a:lnTo>
                  <a:lnTo>
                    <a:pt x="1207" y="792"/>
                  </a:lnTo>
                  <a:lnTo>
                    <a:pt x="1207" y="788"/>
                  </a:lnTo>
                  <a:lnTo>
                    <a:pt x="1207" y="783"/>
                  </a:lnTo>
                  <a:lnTo>
                    <a:pt x="1207" y="775"/>
                  </a:lnTo>
                  <a:lnTo>
                    <a:pt x="1199" y="766"/>
                  </a:lnTo>
                  <a:lnTo>
                    <a:pt x="1199" y="762"/>
                  </a:lnTo>
                  <a:lnTo>
                    <a:pt x="1199" y="758"/>
                  </a:lnTo>
                  <a:lnTo>
                    <a:pt x="1194" y="749"/>
                  </a:lnTo>
                  <a:lnTo>
                    <a:pt x="1194" y="745"/>
                  </a:lnTo>
                  <a:lnTo>
                    <a:pt x="1190" y="741"/>
                  </a:lnTo>
                  <a:lnTo>
                    <a:pt x="1190" y="737"/>
                  </a:lnTo>
                  <a:lnTo>
                    <a:pt x="1186" y="733"/>
                  </a:lnTo>
                  <a:lnTo>
                    <a:pt x="1182" y="724"/>
                  </a:lnTo>
                  <a:lnTo>
                    <a:pt x="1177" y="724"/>
                  </a:lnTo>
                  <a:lnTo>
                    <a:pt x="1173" y="720"/>
                  </a:lnTo>
                  <a:lnTo>
                    <a:pt x="1165" y="711"/>
                  </a:lnTo>
                  <a:lnTo>
                    <a:pt x="1160" y="711"/>
                  </a:lnTo>
                  <a:lnTo>
                    <a:pt x="1148" y="707"/>
                  </a:lnTo>
                  <a:lnTo>
                    <a:pt x="1139" y="703"/>
                  </a:lnTo>
                  <a:lnTo>
                    <a:pt x="1135" y="699"/>
                  </a:lnTo>
                  <a:lnTo>
                    <a:pt x="1131" y="699"/>
                  </a:lnTo>
                  <a:lnTo>
                    <a:pt x="1127" y="694"/>
                  </a:lnTo>
                  <a:lnTo>
                    <a:pt x="1110" y="682"/>
                  </a:lnTo>
                  <a:lnTo>
                    <a:pt x="1105" y="678"/>
                  </a:lnTo>
                  <a:lnTo>
                    <a:pt x="1101" y="678"/>
                  </a:lnTo>
                  <a:lnTo>
                    <a:pt x="1097" y="673"/>
                  </a:lnTo>
                  <a:lnTo>
                    <a:pt x="1088" y="673"/>
                  </a:lnTo>
                  <a:lnTo>
                    <a:pt x="1076" y="669"/>
                  </a:lnTo>
                  <a:lnTo>
                    <a:pt x="1067" y="665"/>
                  </a:lnTo>
                  <a:lnTo>
                    <a:pt x="1059" y="661"/>
                  </a:lnTo>
                  <a:lnTo>
                    <a:pt x="1055" y="661"/>
                  </a:lnTo>
                  <a:lnTo>
                    <a:pt x="1055" y="656"/>
                  </a:lnTo>
                  <a:lnTo>
                    <a:pt x="1055" y="652"/>
                  </a:lnTo>
                  <a:lnTo>
                    <a:pt x="1055" y="648"/>
                  </a:lnTo>
                  <a:lnTo>
                    <a:pt x="1055" y="644"/>
                  </a:lnTo>
                  <a:lnTo>
                    <a:pt x="1059" y="644"/>
                  </a:lnTo>
                  <a:lnTo>
                    <a:pt x="1063" y="644"/>
                  </a:lnTo>
                  <a:lnTo>
                    <a:pt x="1067" y="644"/>
                  </a:lnTo>
                  <a:lnTo>
                    <a:pt x="1072" y="644"/>
                  </a:lnTo>
                  <a:lnTo>
                    <a:pt x="1076" y="644"/>
                  </a:lnTo>
                  <a:lnTo>
                    <a:pt x="1088" y="644"/>
                  </a:lnTo>
                  <a:lnTo>
                    <a:pt x="1101" y="644"/>
                  </a:lnTo>
                  <a:lnTo>
                    <a:pt x="1110" y="644"/>
                  </a:lnTo>
                  <a:lnTo>
                    <a:pt x="1114" y="644"/>
                  </a:lnTo>
                  <a:lnTo>
                    <a:pt x="1118" y="644"/>
                  </a:lnTo>
                  <a:lnTo>
                    <a:pt x="1127" y="644"/>
                  </a:lnTo>
                  <a:lnTo>
                    <a:pt x="1131" y="644"/>
                  </a:lnTo>
                  <a:lnTo>
                    <a:pt x="1139" y="644"/>
                  </a:lnTo>
                  <a:lnTo>
                    <a:pt x="1148" y="639"/>
                  </a:lnTo>
                  <a:lnTo>
                    <a:pt x="1160" y="635"/>
                  </a:lnTo>
                  <a:lnTo>
                    <a:pt x="1182" y="631"/>
                  </a:lnTo>
                  <a:lnTo>
                    <a:pt x="1215" y="618"/>
                  </a:lnTo>
                  <a:lnTo>
                    <a:pt x="1245" y="610"/>
                  </a:lnTo>
                  <a:lnTo>
                    <a:pt x="1258" y="606"/>
                  </a:lnTo>
                  <a:lnTo>
                    <a:pt x="1266" y="601"/>
                  </a:lnTo>
                  <a:lnTo>
                    <a:pt x="1270" y="601"/>
                  </a:lnTo>
                  <a:lnTo>
                    <a:pt x="1275" y="597"/>
                  </a:lnTo>
                  <a:lnTo>
                    <a:pt x="1283" y="593"/>
                  </a:lnTo>
                  <a:lnTo>
                    <a:pt x="1283" y="589"/>
                  </a:lnTo>
                  <a:lnTo>
                    <a:pt x="1287" y="584"/>
                  </a:lnTo>
                  <a:lnTo>
                    <a:pt x="1292" y="584"/>
                  </a:lnTo>
                  <a:lnTo>
                    <a:pt x="1292" y="576"/>
                  </a:lnTo>
                  <a:lnTo>
                    <a:pt x="1292" y="572"/>
                  </a:lnTo>
                  <a:lnTo>
                    <a:pt x="1292" y="563"/>
                  </a:lnTo>
                  <a:lnTo>
                    <a:pt x="1292" y="559"/>
                  </a:lnTo>
                  <a:lnTo>
                    <a:pt x="1292" y="551"/>
                  </a:lnTo>
                  <a:lnTo>
                    <a:pt x="1287" y="546"/>
                  </a:lnTo>
                  <a:lnTo>
                    <a:pt x="1287" y="542"/>
                  </a:lnTo>
                  <a:lnTo>
                    <a:pt x="1283" y="525"/>
                  </a:lnTo>
                  <a:lnTo>
                    <a:pt x="1279" y="508"/>
                  </a:lnTo>
                  <a:lnTo>
                    <a:pt x="1270" y="495"/>
                  </a:lnTo>
                  <a:lnTo>
                    <a:pt x="1266" y="474"/>
                  </a:lnTo>
                  <a:lnTo>
                    <a:pt x="1258" y="462"/>
                  </a:lnTo>
                  <a:lnTo>
                    <a:pt x="1254" y="453"/>
                  </a:lnTo>
                  <a:lnTo>
                    <a:pt x="1254" y="449"/>
                  </a:lnTo>
                  <a:lnTo>
                    <a:pt x="1249" y="445"/>
                  </a:lnTo>
                  <a:lnTo>
                    <a:pt x="1241" y="432"/>
                  </a:lnTo>
                  <a:lnTo>
                    <a:pt x="1237" y="428"/>
                  </a:lnTo>
                  <a:lnTo>
                    <a:pt x="1237" y="423"/>
                  </a:lnTo>
                  <a:lnTo>
                    <a:pt x="1237" y="419"/>
                  </a:lnTo>
                  <a:lnTo>
                    <a:pt x="1241" y="415"/>
                  </a:lnTo>
                  <a:lnTo>
                    <a:pt x="1241" y="411"/>
                  </a:lnTo>
                  <a:lnTo>
                    <a:pt x="1245" y="402"/>
                  </a:lnTo>
                  <a:lnTo>
                    <a:pt x="1249" y="398"/>
                  </a:lnTo>
                  <a:lnTo>
                    <a:pt x="1254" y="394"/>
                  </a:lnTo>
                  <a:lnTo>
                    <a:pt x="1262" y="390"/>
                  </a:lnTo>
                  <a:lnTo>
                    <a:pt x="1266" y="385"/>
                  </a:lnTo>
                  <a:lnTo>
                    <a:pt x="1279" y="381"/>
                  </a:lnTo>
                  <a:lnTo>
                    <a:pt x="1287" y="377"/>
                  </a:lnTo>
                  <a:lnTo>
                    <a:pt x="1304" y="373"/>
                  </a:lnTo>
                  <a:lnTo>
                    <a:pt x="1313" y="368"/>
                  </a:lnTo>
                  <a:lnTo>
                    <a:pt x="1326" y="364"/>
                  </a:lnTo>
                  <a:lnTo>
                    <a:pt x="1347" y="360"/>
                  </a:lnTo>
                  <a:lnTo>
                    <a:pt x="1368" y="356"/>
                  </a:lnTo>
                  <a:lnTo>
                    <a:pt x="1372" y="356"/>
                  </a:lnTo>
                  <a:lnTo>
                    <a:pt x="1376" y="356"/>
                  </a:lnTo>
                  <a:lnTo>
                    <a:pt x="1385" y="352"/>
                  </a:lnTo>
                  <a:lnTo>
                    <a:pt x="1406" y="343"/>
                  </a:lnTo>
                  <a:lnTo>
                    <a:pt x="1414" y="339"/>
                  </a:lnTo>
                  <a:lnTo>
                    <a:pt x="1436" y="330"/>
                  </a:lnTo>
                  <a:lnTo>
                    <a:pt x="1478" y="318"/>
                  </a:lnTo>
                  <a:lnTo>
                    <a:pt x="1486" y="313"/>
                  </a:lnTo>
                  <a:lnTo>
                    <a:pt x="1495" y="309"/>
                  </a:lnTo>
                  <a:lnTo>
                    <a:pt x="1499" y="309"/>
                  </a:lnTo>
                  <a:lnTo>
                    <a:pt x="1503" y="305"/>
                  </a:lnTo>
                  <a:lnTo>
                    <a:pt x="1512" y="305"/>
                  </a:lnTo>
                  <a:lnTo>
                    <a:pt x="1516" y="301"/>
                  </a:lnTo>
                  <a:lnTo>
                    <a:pt x="1520" y="296"/>
                  </a:lnTo>
                  <a:lnTo>
                    <a:pt x="1520" y="292"/>
                  </a:lnTo>
                  <a:lnTo>
                    <a:pt x="1525" y="288"/>
                  </a:lnTo>
                  <a:lnTo>
                    <a:pt x="1525" y="284"/>
                  </a:lnTo>
                  <a:lnTo>
                    <a:pt x="1525" y="275"/>
                  </a:lnTo>
                  <a:lnTo>
                    <a:pt x="1525" y="271"/>
                  </a:lnTo>
                  <a:lnTo>
                    <a:pt x="1525" y="267"/>
                  </a:lnTo>
                  <a:lnTo>
                    <a:pt x="1520" y="258"/>
                  </a:lnTo>
                  <a:lnTo>
                    <a:pt x="1520" y="254"/>
                  </a:lnTo>
                  <a:lnTo>
                    <a:pt x="1516" y="237"/>
                  </a:lnTo>
                  <a:lnTo>
                    <a:pt x="1508" y="225"/>
                  </a:lnTo>
                  <a:lnTo>
                    <a:pt x="1474" y="127"/>
                  </a:lnTo>
                  <a:lnTo>
                    <a:pt x="1465" y="93"/>
                  </a:lnTo>
                  <a:lnTo>
                    <a:pt x="1461" y="81"/>
                  </a:lnTo>
                  <a:lnTo>
                    <a:pt x="1469" y="76"/>
                  </a:lnTo>
                  <a:lnTo>
                    <a:pt x="1474" y="76"/>
                  </a:lnTo>
                  <a:lnTo>
                    <a:pt x="1478" y="72"/>
                  </a:lnTo>
                  <a:lnTo>
                    <a:pt x="1486" y="68"/>
                  </a:lnTo>
                  <a:lnTo>
                    <a:pt x="1491" y="68"/>
                  </a:lnTo>
                  <a:lnTo>
                    <a:pt x="1499" y="64"/>
                  </a:lnTo>
                  <a:lnTo>
                    <a:pt x="1508" y="64"/>
                  </a:lnTo>
                  <a:lnTo>
                    <a:pt x="1512" y="64"/>
                  </a:lnTo>
                  <a:lnTo>
                    <a:pt x="1525" y="59"/>
                  </a:lnTo>
                  <a:lnTo>
                    <a:pt x="1529" y="59"/>
                  </a:lnTo>
                  <a:lnTo>
                    <a:pt x="1537" y="59"/>
                  </a:lnTo>
                  <a:lnTo>
                    <a:pt x="1546" y="55"/>
                  </a:lnTo>
                  <a:lnTo>
                    <a:pt x="1558" y="51"/>
                  </a:lnTo>
                  <a:lnTo>
                    <a:pt x="1567" y="47"/>
                  </a:lnTo>
                  <a:lnTo>
                    <a:pt x="1592" y="38"/>
                  </a:lnTo>
                  <a:lnTo>
                    <a:pt x="1596" y="34"/>
                  </a:lnTo>
                  <a:lnTo>
                    <a:pt x="1601" y="34"/>
                  </a:lnTo>
                  <a:lnTo>
                    <a:pt x="1609" y="34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22" y="30"/>
                  </a:lnTo>
                  <a:lnTo>
                    <a:pt x="1630" y="34"/>
                  </a:lnTo>
                  <a:lnTo>
                    <a:pt x="1639" y="34"/>
                  </a:lnTo>
                  <a:lnTo>
                    <a:pt x="1643" y="38"/>
                  </a:lnTo>
                  <a:lnTo>
                    <a:pt x="1652" y="38"/>
                  </a:lnTo>
                  <a:lnTo>
                    <a:pt x="1656" y="38"/>
                  </a:lnTo>
                  <a:lnTo>
                    <a:pt x="1664" y="38"/>
                  </a:lnTo>
                  <a:lnTo>
                    <a:pt x="1668" y="38"/>
                  </a:lnTo>
                  <a:lnTo>
                    <a:pt x="1677" y="38"/>
                  </a:lnTo>
                  <a:lnTo>
                    <a:pt x="1685" y="34"/>
                  </a:lnTo>
                  <a:lnTo>
                    <a:pt x="1694" y="34"/>
                  </a:lnTo>
                  <a:lnTo>
                    <a:pt x="1698" y="34"/>
                  </a:lnTo>
                  <a:lnTo>
                    <a:pt x="1715" y="30"/>
                  </a:lnTo>
                  <a:lnTo>
                    <a:pt x="1728" y="26"/>
                  </a:lnTo>
                  <a:lnTo>
                    <a:pt x="1779" y="9"/>
                  </a:lnTo>
                  <a:lnTo>
                    <a:pt x="1795" y="4"/>
                  </a:lnTo>
                  <a:lnTo>
                    <a:pt x="1804" y="4"/>
                  </a:lnTo>
                  <a:lnTo>
                    <a:pt x="1808" y="0"/>
                  </a:lnTo>
                  <a:lnTo>
                    <a:pt x="1817" y="0"/>
                  </a:lnTo>
                  <a:lnTo>
                    <a:pt x="1825" y="0"/>
                  </a:lnTo>
                  <a:lnTo>
                    <a:pt x="1829" y="0"/>
                  </a:lnTo>
                  <a:lnTo>
                    <a:pt x="1834" y="0"/>
                  </a:lnTo>
                  <a:lnTo>
                    <a:pt x="1838" y="0"/>
                  </a:lnTo>
                  <a:lnTo>
                    <a:pt x="1842" y="4"/>
                  </a:lnTo>
                  <a:lnTo>
                    <a:pt x="1846" y="9"/>
                  </a:lnTo>
                  <a:lnTo>
                    <a:pt x="1850" y="13"/>
                  </a:lnTo>
                  <a:lnTo>
                    <a:pt x="1859" y="21"/>
                  </a:lnTo>
                  <a:lnTo>
                    <a:pt x="1867" y="26"/>
                  </a:lnTo>
                  <a:lnTo>
                    <a:pt x="1872" y="30"/>
                  </a:lnTo>
                  <a:lnTo>
                    <a:pt x="1880" y="34"/>
                  </a:lnTo>
                  <a:lnTo>
                    <a:pt x="1889" y="38"/>
                  </a:lnTo>
                  <a:lnTo>
                    <a:pt x="1901" y="42"/>
                  </a:lnTo>
                  <a:lnTo>
                    <a:pt x="1918" y="47"/>
                  </a:lnTo>
                  <a:lnTo>
                    <a:pt x="1935" y="51"/>
                  </a:lnTo>
                  <a:lnTo>
                    <a:pt x="2028" y="72"/>
                  </a:lnTo>
                  <a:lnTo>
                    <a:pt x="2176" y="106"/>
                  </a:lnTo>
                  <a:lnTo>
                    <a:pt x="2202" y="110"/>
                  </a:lnTo>
                  <a:lnTo>
                    <a:pt x="2219" y="114"/>
                  </a:lnTo>
                  <a:lnTo>
                    <a:pt x="2223" y="114"/>
                  </a:lnTo>
                  <a:lnTo>
                    <a:pt x="2231" y="114"/>
                  </a:lnTo>
                  <a:lnTo>
                    <a:pt x="2236" y="114"/>
                  </a:lnTo>
                  <a:lnTo>
                    <a:pt x="2240" y="114"/>
                  </a:lnTo>
                  <a:lnTo>
                    <a:pt x="2248" y="114"/>
                  </a:lnTo>
                  <a:lnTo>
                    <a:pt x="2253" y="110"/>
                  </a:lnTo>
                  <a:lnTo>
                    <a:pt x="2257" y="106"/>
                  </a:lnTo>
                  <a:lnTo>
                    <a:pt x="2261" y="102"/>
                  </a:lnTo>
                  <a:lnTo>
                    <a:pt x="2261" y="97"/>
                  </a:lnTo>
                  <a:lnTo>
                    <a:pt x="2265" y="89"/>
                  </a:lnTo>
                  <a:lnTo>
                    <a:pt x="2274" y="72"/>
                  </a:lnTo>
                  <a:lnTo>
                    <a:pt x="2278" y="72"/>
                  </a:lnTo>
                  <a:lnTo>
                    <a:pt x="2278" y="76"/>
                  </a:lnTo>
                  <a:lnTo>
                    <a:pt x="2282" y="81"/>
                  </a:lnTo>
                  <a:lnTo>
                    <a:pt x="2282" y="85"/>
                  </a:lnTo>
                  <a:lnTo>
                    <a:pt x="2282" y="89"/>
                  </a:lnTo>
                  <a:lnTo>
                    <a:pt x="2282" y="93"/>
                  </a:lnTo>
                  <a:lnTo>
                    <a:pt x="2282" y="97"/>
                  </a:lnTo>
                  <a:lnTo>
                    <a:pt x="2282" y="102"/>
                  </a:lnTo>
                  <a:lnTo>
                    <a:pt x="2282" y="110"/>
                  </a:lnTo>
                  <a:lnTo>
                    <a:pt x="2282" y="114"/>
                  </a:lnTo>
                  <a:lnTo>
                    <a:pt x="2274" y="144"/>
                  </a:lnTo>
                  <a:lnTo>
                    <a:pt x="2270" y="165"/>
                  </a:lnTo>
                  <a:lnTo>
                    <a:pt x="2270" y="182"/>
                  </a:lnTo>
                  <a:lnTo>
                    <a:pt x="2265" y="186"/>
                  </a:lnTo>
                  <a:lnTo>
                    <a:pt x="2265" y="191"/>
                  </a:lnTo>
                  <a:lnTo>
                    <a:pt x="2265" y="195"/>
                  </a:lnTo>
                  <a:lnTo>
                    <a:pt x="2270" y="199"/>
                  </a:lnTo>
                  <a:lnTo>
                    <a:pt x="2270" y="203"/>
                  </a:lnTo>
                  <a:lnTo>
                    <a:pt x="2274" y="212"/>
                  </a:lnTo>
                  <a:lnTo>
                    <a:pt x="2278" y="212"/>
                  </a:lnTo>
                  <a:lnTo>
                    <a:pt x="2278" y="216"/>
                  </a:lnTo>
                  <a:lnTo>
                    <a:pt x="2278" y="220"/>
                  </a:lnTo>
                  <a:lnTo>
                    <a:pt x="2278" y="225"/>
                  </a:lnTo>
                  <a:lnTo>
                    <a:pt x="2278" y="237"/>
                  </a:lnTo>
                  <a:lnTo>
                    <a:pt x="2278" y="241"/>
                  </a:lnTo>
                  <a:lnTo>
                    <a:pt x="2278" y="246"/>
                  </a:lnTo>
                  <a:lnTo>
                    <a:pt x="2282" y="250"/>
                  </a:lnTo>
                  <a:lnTo>
                    <a:pt x="2282" y="254"/>
                  </a:lnTo>
                  <a:lnTo>
                    <a:pt x="2291" y="267"/>
                  </a:lnTo>
                  <a:lnTo>
                    <a:pt x="2291" y="271"/>
                  </a:lnTo>
                  <a:lnTo>
                    <a:pt x="2295" y="275"/>
                  </a:lnTo>
                  <a:lnTo>
                    <a:pt x="2299" y="288"/>
                  </a:lnTo>
                  <a:lnTo>
                    <a:pt x="2303" y="292"/>
                  </a:lnTo>
                  <a:lnTo>
                    <a:pt x="2308" y="296"/>
                  </a:lnTo>
                  <a:lnTo>
                    <a:pt x="2320" y="305"/>
                  </a:lnTo>
                  <a:lnTo>
                    <a:pt x="2325" y="305"/>
                  </a:lnTo>
                  <a:lnTo>
                    <a:pt x="2329" y="309"/>
                  </a:lnTo>
                  <a:lnTo>
                    <a:pt x="2333" y="313"/>
                  </a:lnTo>
                  <a:lnTo>
                    <a:pt x="2337" y="313"/>
                  </a:lnTo>
                  <a:lnTo>
                    <a:pt x="2342" y="322"/>
                  </a:lnTo>
                  <a:lnTo>
                    <a:pt x="2346" y="326"/>
                  </a:lnTo>
                  <a:lnTo>
                    <a:pt x="2354" y="330"/>
                  </a:lnTo>
                  <a:lnTo>
                    <a:pt x="2358" y="339"/>
                  </a:lnTo>
                  <a:lnTo>
                    <a:pt x="2358" y="343"/>
                  </a:lnTo>
                  <a:lnTo>
                    <a:pt x="2363" y="347"/>
                  </a:lnTo>
                  <a:lnTo>
                    <a:pt x="2367" y="356"/>
                  </a:lnTo>
                  <a:lnTo>
                    <a:pt x="2367" y="360"/>
                  </a:lnTo>
                  <a:lnTo>
                    <a:pt x="2367" y="364"/>
                  </a:lnTo>
                  <a:lnTo>
                    <a:pt x="2367" y="373"/>
                  </a:lnTo>
                  <a:lnTo>
                    <a:pt x="2367" y="377"/>
                  </a:lnTo>
                  <a:lnTo>
                    <a:pt x="2367" y="381"/>
                  </a:lnTo>
                  <a:lnTo>
                    <a:pt x="2367" y="385"/>
                  </a:lnTo>
                  <a:lnTo>
                    <a:pt x="2363" y="394"/>
                  </a:lnTo>
                  <a:lnTo>
                    <a:pt x="2363" y="398"/>
                  </a:lnTo>
                  <a:lnTo>
                    <a:pt x="2358" y="407"/>
                  </a:lnTo>
                  <a:lnTo>
                    <a:pt x="2354" y="419"/>
                  </a:lnTo>
                  <a:lnTo>
                    <a:pt x="2354" y="423"/>
                  </a:lnTo>
                  <a:lnTo>
                    <a:pt x="2354" y="428"/>
                  </a:lnTo>
                  <a:lnTo>
                    <a:pt x="2350" y="428"/>
                  </a:lnTo>
                  <a:lnTo>
                    <a:pt x="2350" y="436"/>
                  </a:lnTo>
                  <a:lnTo>
                    <a:pt x="2354" y="449"/>
                  </a:lnTo>
                  <a:lnTo>
                    <a:pt x="2354" y="453"/>
                  </a:lnTo>
                  <a:lnTo>
                    <a:pt x="2354" y="466"/>
                  </a:lnTo>
                  <a:lnTo>
                    <a:pt x="2354" y="474"/>
                  </a:lnTo>
                  <a:lnTo>
                    <a:pt x="2350" y="479"/>
                  </a:lnTo>
                  <a:lnTo>
                    <a:pt x="2350" y="483"/>
                  </a:lnTo>
                  <a:lnTo>
                    <a:pt x="2350" y="487"/>
                  </a:lnTo>
                  <a:lnTo>
                    <a:pt x="2350" y="491"/>
                  </a:lnTo>
                  <a:lnTo>
                    <a:pt x="2346" y="495"/>
                  </a:lnTo>
                  <a:lnTo>
                    <a:pt x="2342" y="500"/>
                  </a:lnTo>
                  <a:lnTo>
                    <a:pt x="2337" y="508"/>
                  </a:lnTo>
                  <a:lnTo>
                    <a:pt x="2333" y="517"/>
                  </a:lnTo>
                  <a:lnTo>
                    <a:pt x="2320" y="529"/>
                  </a:lnTo>
                  <a:lnTo>
                    <a:pt x="2316" y="538"/>
                  </a:lnTo>
                  <a:lnTo>
                    <a:pt x="2316" y="542"/>
                  </a:lnTo>
                  <a:lnTo>
                    <a:pt x="2312" y="546"/>
                  </a:lnTo>
                  <a:lnTo>
                    <a:pt x="2308" y="555"/>
                  </a:lnTo>
                  <a:lnTo>
                    <a:pt x="2308" y="563"/>
                  </a:lnTo>
                  <a:lnTo>
                    <a:pt x="2303" y="567"/>
                  </a:lnTo>
                  <a:lnTo>
                    <a:pt x="2303" y="572"/>
                  </a:lnTo>
                  <a:lnTo>
                    <a:pt x="2303" y="584"/>
                  </a:lnTo>
                  <a:lnTo>
                    <a:pt x="2303" y="589"/>
                  </a:lnTo>
                  <a:lnTo>
                    <a:pt x="2303" y="593"/>
                  </a:lnTo>
                  <a:lnTo>
                    <a:pt x="2303" y="597"/>
                  </a:lnTo>
                  <a:lnTo>
                    <a:pt x="2303" y="610"/>
                  </a:lnTo>
                  <a:lnTo>
                    <a:pt x="2303" y="622"/>
                  </a:lnTo>
                  <a:lnTo>
                    <a:pt x="2308" y="631"/>
                  </a:lnTo>
                  <a:lnTo>
                    <a:pt x="2308" y="635"/>
                  </a:lnTo>
                  <a:lnTo>
                    <a:pt x="2308" y="639"/>
                  </a:lnTo>
                  <a:lnTo>
                    <a:pt x="2316" y="656"/>
                  </a:lnTo>
                  <a:lnTo>
                    <a:pt x="2316" y="665"/>
                  </a:lnTo>
                  <a:lnTo>
                    <a:pt x="2316" y="669"/>
                  </a:lnTo>
                  <a:lnTo>
                    <a:pt x="2320" y="669"/>
                  </a:lnTo>
                  <a:lnTo>
                    <a:pt x="2320" y="673"/>
                  </a:lnTo>
                  <a:lnTo>
                    <a:pt x="2316" y="678"/>
                  </a:lnTo>
                  <a:lnTo>
                    <a:pt x="2316" y="682"/>
                  </a:lnTo>
                  <a:lnTo>
                    <a:pt x="2308" y="690"/>
                  </a:lnTo>
                  <a:lnTo>
                    <a:pt x="2303" y="690"/>
                  </a:lnTo>
                  <a:lnTo>
                    <a:pt x="2299" y="690"/>
                  </a:lnTo>
                  <a:lnTo>
                    <a:pt x="2291" y="686"/>
                  </a:lnTo>
                  <a:lnTo>
                    <a:pt x="2278" y="682"/>
                  </a:lnTo>
                  <a:lnTo>
                    <a:pt x="2270" y="678"/>
                  </a:lnTo>
                  <a:lnTo>
                    <a:pt x="2265" y="678"/>
                  </a:lnTo>
                  <a:lnTo>
                    <a:pt x="2261" y="673"/>
                  </a:lnTo>
                  <a:lnTo>
                    <a:pt x="2257" y="673"/>
                  </a:lnTo>
                  <a:lnTo>
                    <a:pt x="2253" y="673"/>
                  </a:lnTo>
                  <a:lnTo>
                    <a:pt x="2244" y="673"/>
                  </a:lnTo>
                  <a:lnTo>
                    <a:pt x="2236" y="673"/>
                  </a:lnTo>
                  <a:lnTo>
                    <a:pt x="2231" y="678"/>
                  </a:lnTo>
                  <a:lnTo>
                    <a:pt x="2227" y="682"/>
                  </a:lnTo>
                  <a:lnTo>
                    <a:pt x="2227" y="686"/>
                  </a:lnTo>
                  <a:lnTo>
                    <a:pt x="2231" y="690"/>
                  </a:lnTo>
                  <a:lnTo>
                    <a:pt x="2231" y="699"/>
                  </a:lnTo>
                  <a:lnTo>
                    <a:pt x="2231" y="707"/>
                  </a:lnTo>
                  <a:lnTo>
                    <a:pt x="2227" y="716"/>
                  </a:lnTo>
                  <a:lnTo>
                    <a:pt x="2227" y="720"/>
                  </a:lnTo>
                  <a:lnTo>
                    <a:pt x="2227" y="724"/>
                  </a:lnTo>
                  <a:lnTo>
                    <a:pt x="2227" y="728"/>
                  </a:lnTo>
                  <a:lnTo>
                    <a:pt x="2223" y="733"/>
                  </a:lnTo>
                  <a:lnTo>
                    <a:pt x="2223" y="737"/>
                  </a:lnTo>
                  <a:lnTo>
                    <a:pt x="2215" y="745"/>
                  </a:lnTo>
                  <a:lnTo>
                    <a:pt x="2206" y="758"/>
                  </a:lnTo>
                  <a:lnTo>
                    <a:pt x="2193" y="775"/>
                  </a:lnTo>
                  <a:lnTo>
                    <a:pt x="2189" y="779"/>
                  </a:lnTo>
                  <a:lnTo>
                    <a:pt x="2189" y="783"/>
                  </a:lnTo>
                  <a:lnTo>
                    <a:pt x="2185" y="796"/>
                  </a:lnTo>
                  <a:lnTo>
                    <a:pt x="2181" y="800"/>
                  </a:lnTo>
                  <a:lnTo>
                    <a:pt x="2176" y="805"/>
                  </a:lnTo>
                  <a:lnTo>
                    <a:pt x="2176" y="809"/>
                  </a:lnTo>
                  <a:lnTo>
                    <a:pt x="2172" y="817"/>
                  </a:lnTo>
                  <a:lnTo>
                    <a:pt x="2168" y="817"/>
                  </a:lnTo>
                  <a:lnTo>
                    <a:pt x="2168" y="821"/>
                  </a:lnTo>
                  <a:lnTo>
                    <a:pt x="2164" y="821"/>
                  </a:lnTo>
                  <a:lnTo>
                    <a:pt x="2160" y="821"/>
                  </a:lnTo>
                  <a:lnTo>
                    <a:pt x="2143" y="830"/>
                  </a:lnTo>
                  <a:lnTo>
                    <a:pt x="2138" y="830"/>
                  </a:lnTo>
                  <a:lnTo>
                    <a:pt x="2134" y="834"/>
                  </a:lnTo>
                  <a:lnTo>
                    <a:pt x="2130" y="834"/>
                  </a:lnTo>
                  <a:lnTo>
                    <a:pt x="2126" y="838"/>
                  </a:lnTo>
                  <a:lnTo>
                    <a:pt x="2121" y="843"/>
                  </a:lnTo>
                  <a:lnTo>
                    <a:pt x="2121" y="847"/>
                  </a:lnTo>
                  <a:lnTo>
                    <a:pt x="2121" y="851"/>
                  </a:lnTo>
                  <a:lnTo>
                    <a:pt x="2117" y="855"/>
                  </a:lnTo>
                  <a:lnTo>
                    <a:pt x="2117" y="860"/>
                  </a:lnTo>
                  <a:lnTo>
                    <a:pt x="2117" y="864"/>
                  </a:lnTo>
                  <a:lnTo>
                    <a:pt x="2113" y="872"/>
                  </a:lnTo>
                  <a:lnTo>
                    <a:pt x="2109" y="885"/>
                  </a:lnTo>
                  <a:lnTo>
                    <a:pt x="2109" y="889"/>
                  </a:lnTo>
                  <a:lnTo>
                    <a:pt x="2104" y="889"/>
                  </a:lnTo>
                  <a:lnTo>
                    <a:pt x="2104" y="893"/>
                  </a:lnTo>
                  <a:lnTo>
                    <a:pt x="2109" y="898"/>
                  </a:lnTo>
                  <a:lnTo>
                    <a:pt x="2109" y="902"/>
                  </a:lnTo>
                  <a:lnTo>
                    <a:pt x="2109" y="906"/>
                  </a:lnTo>
                  <a:lnTo>
                    <a:pt x="2117" y="910"/>
                  </a:lnTo>
                  <a:lnTo>
                    <a:pt x="2117" y="915"/>
                  </a:lnTo>
                  <a:lnTo>
                    <a:pt x="2121" y="919"/>
                  </a:lnTo>
                  <a:lnTo>
                    <a:pt x="2121" y="923"/>
                  </a:lnTo>
                  <a:lnTo>
                    <a:pt x="2126" y="927"/>
                  </a:lnTo>
                  <a:lnTo>
                    <a:pt x="2126" y="932"/>
                  </a:lnTo>
                  <a:lnTo>
                    <a:pt x="2126" y="948"/>
                  </a:lnTo>
                  <a:lnTo>
                    <a:pt x="2126" y="957"/>
                  </a:lnTo>
                  <a:lnTo>
                    <a:pt x="2130" y="970"/>
                  </a:lnTo>
                  <a:lnTo>
                    <a:pt x="2130" y="982"/>
                  </a:lnTo>
                  <a:lnTo>
                    <a:pt x="2130" y="999"/>
                  </a:lnTo>
                  <a:lnTo>
                    <a:pt x="2130" y="1004"/>
                  </a:lnTo>
                  <a:lnTo>
                    <a:pt x="2130" y="1008"/>
                  </a:lnTo>
                  <a:lnTo>
                    <a:pt x="2126" y="1020"/>
                  </a:lnTo>
                  <a:lnTo>
                    <a:pt x="2126" y="1033"/>
                  </a:lnTo>
                  <a:lnTo>
                    <a:pt x="2121" y="1042"/>
                  </a:lnTo>
                  <a:lnTo>
                    <a:pt x="2121" y="1046"/>
                  </a:lnTo>
                  <a:lnTo>
                    <a:pt x="2121" y="1050"/>
                  </a:lnTo>
                  <a:lnTo>
                    <a:pt x="2121" y="1059"/>
                  </a:lnTo>
                  <a:lnTo>
                    <a:pt x="2126" y="1067"/>
                  </a:lnTo>
                  <a:lnTo>
                    <a:pt x="2126" y="1071"/>
                  </a:lnTo>
                  <a:lnTo>
                    <a:pt x="2130" y="1092"/>
                  </a:lnTo>
                  <a:lnTo>
                    <a:pt x="2130" y="1097"/>
                  </a:lnTo>
                  <a:lnTo>
                    <a:pt x="2130" y="1101"/>
                  </a:lnTo>
                  <a:lnTo>
                    <a:pt x="2126" y="1109"/>
                  </a:lnTo>
                  <a:lnTo>
                    <a:pt x="2126" y="1114"/>
                  </a:lnTo>
                  <a:lnTo>
                    <a:pt x="2126" y="1118"/>
                  </a:lnTo>
                  <a:lnTo>
                    <a:pt x="2126" y="1126"/>
                  </a:lnTo>
                  <a:lnTo>
                    <a:pt x="2126" y="1131"/>
                  </a:lnTo>
                  <a:lnTo>
                    <a:pt x="2126" y="1135"/>
                  </a:lnTo>
                  <a:lnTo>
                    <a:pt x="2121" y="1143"/>
                  </a:lnTo>
                  <a:lnTo>
                    <a:pt x="2121" y="1152"/>
                  </a:lnTo>
                  <a:lnTo>
                    <a:pt x="2121" y="1156"/>
                  </a:lnTo>
                  <a:lnTo>
                    <a:pt x="2117" y="1173"/>
                  </a:lnTo>
                  <a:lnTo>
                    <a:pt x="2113" y="1181"/>
                  </a:lnTo>
                  <a:lnTo>
                    <a:pt x="2113" y="1194"/>
                  </a:lnTo>
                  <a:lnTo>
                    <a:pt x="2109" y="1211"/>
                  </a:lnTo>
                  <a:lnTo>
                    <a:pt x="2109" y="1219"/>
                  </a:lnTo>
                  <a:lnTo>
                    <a:pt x="2104" y="1228"/>
                  </a:lnTo>
                  <a:lnTo>
                    <a:pt x="2104" y="1232"/>
                  </a:lnTo>
                  <a:lnTo>
                    <a:pt x="2096" y="1249"/>
                  </a:lnTo>
                  <a:lnTo>
                    <a:pt x="2096" y="1253"/>
                  </a:lnTo>
                  <a:lnTo>
                    <a:pt x="2096" y="1258"/>
                  </a:lnTo>
                  <a:lnTo>
                    <a:pt x="2096" y="1262"/>
                  </a:lnTo>
                  <a:lnTo>
                    <a:pt x="2096" y="1266"/>
                  </a:lnTo>
                  <a:lnTo>
                    <a:pt x="2096" y="1270"/>
                  </a:lnTo>
                  <a:lnTo>
                    <a:pt x="2096" y="1279"/>
                  </a:lnTo>
                  <a:lnTo>
                    <a:pt x="2096" y="1283"/>
                  </a:lnTo>
                  <a:lnTo>
                    <a:pt x="2096" y="1287"/>
                  </a:lnTo>
                  <a:lnTo>
                    <a:pt x="2096" y="1291"/>
                  </a:lnTo>
                  <a:lnTo>
                    <a:pt x="2104" y="1304"/>
                  </a:lnTo>
                  <a:lnTo>
                    <a:pt x="2104" y="1308"/>
                  </a:lnTo>
                  <a:lnTo>
                    <a:pt x="2104" y="1313"/>
                  </a:lnTo>
                  <a:lnTo>
                    <a:pt x="2104" y="1325"/>
                  </a:lnTo>
                  <a:lnTo>
                    <a:pt x="2104" y="1330"/>
                  </a:lnTo>
                  <a:lnTo>
                    <a:pt x="2104" y="1334"/>
                  </a:lnTo>
                  <a:lnTo>
                    <a:pt x="2109" y="1338"/>
                  </a:lnTo>
                  <a:lnTo>
                    <a:pt x="2113" y="1351"/>
                  </a:lnTo>
                  <a:lnTo>
                    <a:pt x="2113" y="1355"/>
                  </a:lnTo>
                  <a:lnTo>
                    <a:pt x="2113" y="1359"/>
                  </a:lnTo>
                  <a:lnTo>
                    <a:pt x="2113" y="1363"/>
                  </a:lnTo>
                  <a:lnTo>
                    <a:pt x="2113" y="1368"/>
                  </a:lnTo>
                  <a:lnTo>
                    <a:pt x="2113" y="1376"/>
                  </a:lnTo>
                  <a:lnTo>
                    <a:pt x="2109" y="1380"/>
                  </a:lnTo>
                  <a:lnTo>
                    <a:pt x="2109" y="1385"/>
                  </a:lnTo>
                  <a:lnTo>
                    <a:pt x="2109" y="1389"/>
                  </a:lnTo>
                  <a:lnTo>
                    <a:pt x="2113" y="1393"/>
                  </a:lnTo>
                  <a:lnTo>
                    <a:pt x="2113" y="1401"/>
                  </a:lnTo>
                  <a:lnTo>
                    <a:pt x="2117" y="1410"/>
                  </a:lnTo>
                  <a:lnTo>
                    <a:pt x="2117" y="1414"/>
                  </a:lnTo>
                  <a:lnTo>
                    <a:pt x="2117" y="1418"/>
                  </a:lnTo>
                  <a:lnTo>
                    <a:pt x="2117" y="1423"/>
                  </a:lnTo>
                  <a:lnTo>
                    <a:pt x="2113" y="1427"/>
                  </a:lnTo>
                  <a:lnTo>
                    <a:pt x="2113" y="1431"/>
                  </a:lnTo>
                  <a:lnTo>
                    <a:pt x="2113" y="1435"/>
                  </a:lnTo>
                  <a:lnTo>
                    <a:pt x="2113" y="1440"/>
                  </a:lnTo>
                  <a:lnTo>
                    <a:pt x="2117" y="1448"/>
                  </a:lnTo>
                  <a:lnTo>
                    <a:pt x="2117" y="1461"/>
                  </a:lnTo>
                  <a:lnTo>
                    <a:pt x="2121" y="1473"/>
                  </a:lnTo>
                  <a:lnTo>
                    <a:pt x="2121" y="1478"/>
                  </a:lnTo>
                  <a:lnTo>
                    <a:pt x="2121" y="1482"/>
                  </a:lnTo>
                  <a:lnTo>
                    <a:pt x="2117" y="1482"/>
                  </a:lnTo>
                  <a:lnTo>
                    <a:pt x="2117" y="1486"/>
                  </a:lnTo>
                  <a:lnTo>
                    <a:pt x="2113" y="1490"/>
                  </a:lnTo>
                  <a:lnTo>
                    <a:pt x="2109" y="1495"/>
                  </a:lnTo>
                  <a:lnTo>
                    <a:pt x="2104" y="1499"/>
                  </a:lnTo>
                  <a:lnTo>
                    <a:pt x="2096" y="1503"/>
                  </a:lnTo>
                  <a:lnTo>
                    <a:pt x="2092" y="1503"/>
                  </a:lnTo>
                  <a:lnTo>
                    <a:pt x="2083" y="1507"/>
                  </a:lnTo>
                  <a:lnTo>
                    <a:pt x="2079" y="1507"/>
                  </a:lnTo>
                  <a:lnTo>
                    <a:pt x="2079" y="1512"/>
                  </a:lnTo>
                  <a:lnTo>
                    <a:pt x="2075" y="1512"/>
                  </a:lnTo>
                  <a:lnTo>
                    <a:pt x="2071" y="1512"/>
                  </a:lnTo>
                  <a:lnTo>
                    <a:pt x="2071" y="1516"/>
                  </a:lnTo>
                  <a:lnTo>
                    <a:pt x="2075" y="1516"/>
                  </a:lnTo>
                  <a:lnTo>
                    <a:pt x="2075" y="1524"/>
                  </a:lnTo>
                  <a:lnTo>
                    <a:pt x="2079" y="1528"/>
                  </a:lnTo>
                  <a:lnTo>
                    <a:pt x="2083" y="1528"/>
                  </a:lnTo>
                  <a:lnTo>
                    <a:pt x="2096" y="1528"/>
                  </a:lnTo>
                  <a:lnTo>
                    <a:pt x="2100" y="1528"/>
                  </a:lnTo>
                  <a:lnTo>
                    <a:pt x="2104" y="1533"/>
                  </a:lnTo>
                  <a:lnTo>
                    <a:pt x="2113" y="1537"/>
                  </a:lnTo>
                  <a:lnTo>
                    <a:pt x="2117" y="1537"/>
                  </a:lnTo>
                  <a:lnTo>
                    <a:pt x="2126" y="1533"/>
                  </a:lnTo>
                  <a:lnTo>
                    <a:pt x="2130" y="1533"/>
                  </a:lnTo>
                  <a:lnTo>
                    <a:pt x="2134" y="1533"/>
                  </a:lnTo>
                  <a:lnTo>
                    <a:pt x="2143" y="1537"/>
                  </a:lnTo>
                  <a:lnTo>
                    <a:pt x="2147" y="1537"/>
                  </a:lnTo>
                  <a:lnTo>
                    <a:pt x="2151" y="1537"/>
                  </a:lnTo>
                  <a:lnTo>
                    <a:pt x="2155" y="1541"/>
                  </a:lnTo>
                  <a:lnTo>
                    <a:pt x="2160" y="1541"/>
                  </a:lnTo>
                  <a:lnTo>
                    <a:pt x="2160" y="1545"/>
                  </a:lnTo>
                  <a:lnTo>
                    <a:pt x="2160" y="1550"/>
                  </a:lnTo>
                  <a:lnTo>
                    <a:pt x="2160" y="1554"/>
                  </a:lnTo>
                  <a:lnTo>
                    <a:pt x="2160" y="1558"/>
                  </a:lnTo>
                  <a:lnTo>
                    <a:pt x="2160" y="1562"/>
                  </a:lnTo>
                  <a:lnTo>
                    <a:pt x="2160" y="1567"/>
                  </a:lnTo>
                  <a:lnTo>
                    <a:pt x="2160" y="1571"/>
                  </a:lnTo>
                  <a:lnTo>
                    <a:pt x="2155" y="1575"/>
                  </a:lnTo>
                  <a:lnTo>
                    <a:pt x="2155" y="1579"/>
                  </a:lnTo>
                  <a:lnTo>
                    <a:pt x="2155" y="1584"/>
                  </a:lnTo>
                  <a:lnTo>
                    <a:pt x="2155" y="1588"/>
                  </a:lnTo>
                  <a:lnTo>
                    <a:pt x="2155" y="1596"/>
                  </a:lnTo>
                  <a:lnTo>
                    <a:pt x="2155" y="1600"/>
                  </a:lnTo>
                  <a:lnTo>
                    <a:pt x="2155" y="1605"/>
                  </a:lnTo>
                  <a:lnTo>
                    <a:pt x="2160" y="1613"/>
                  </a:lnTo>
                  <a:lnTo>
                    <a:pt x="2160" y="1617"/>
                  </a:lnTo>
                  <a:lnTo>
                    <a:pt x="2160" y="1622"/>
                  </a:lnTo>
                  <a:lnTo>
                    <a:pt x="2160" y="1626"/>
                  </a:lnTo>
                  <a:lnTo>
                    <a:pt x="2160" y="1630"/>
                  </a:lnTo>
                  <a:lnTo>
                    <a:pt x="2160" y="1647"/>
                  </a:lnTo>
                  <a:lnTo>
                    <a:pt x="2160" y="1651"/>
                  </a:lnTo>
                  <a:lnTo>
                    <a:pt x="2160" y="1660"/>
                  </a:lnTo>
                  <a:lnTo>
                    <a:pt x="2164" y="1668"/>
                  </a:lnTo>
                  <a:lnTo>
                    <a:pt x="2164" y="1672"/>
                  </a:lnTo>
                  <a:lnTo>
                    <a:pt x="2160" y="1677"/>
                  </a:lnTo>
                  <a:lnTo>
                    <a:pt x="2155" y="1677"/>
                  </a:lnTo>
                  <a:lnTo>
                    <a:pt x="2155" y="1681"/>
                  </a:lnTo>
                  <a:lnTo>
                    <a:pt x="2155" y="1689"/>
                  </a:lnTo>
                  <a:lnTo>
                    <a:pt x="2155" y="1694"/>
                  </a:lnTo>
                  <a:lnTo>
                    <a:pt x="2155" y="1702"/>
                  </a:lnTo>
                  <a:lnTo>
                    <a:pt x="2155" y="1723"/>
                  </a:lnTo>
                  <a:lnTo>
                    <a:pt x="2160" y="1732"/>
                  </a:lnTo>
                  <a:lnTo>
                    <a:pt x="2160" y="1736"/>
                  </a:lnTo>
                  <a:lnTo>
                    <a:pt x="2155" y="1744"/>
                  </a:lnTo>
                  <a:lnTo>
                    <a:pt x="2151" y="1749"/>
                  </a:lnTo>
                  <a:lnTo>
                    <a:pt x="2151" y="1753"/>
                  </a:lnTo>
                  <a:lnTo>
                    <a:pt x="2147" y="1757"/>
                  </a:lnTo>
                  <a:lnTo>
                    <a:pt x="2143" y="1761"/>
                  </a:lnTo>
                  <a:lnTo>
                    <a:pt x="2138" y="1761"/>
                  </a:lnTo>
                  <a:lnTo>
                    <a:pt x="2130" y="1766"/>
                  </a:lnTo>
                  <a:lnTo>
                    <a:pt x="2126" y="1770"/>
                  </a:lnTo>
                  <a:lnTo>
                    <a:pt x="2117" y="1774"/>
                  </a:lnTo>
                  <a:lnTo>
                    <a:pt x="2100" y="1783"/>
                  </a:lnTo>
                  <a:lnTo>
                    <a:pt x="2092" y="1787"/>
                  </a:lnTo>
                  <a:lnTo>
                    <a:pt x="2079" y="1791"/>
                  </a:lnTo>
                  <a:lnTo>
                    <a:pt x="2075" y="1795"/>
                  </a:lnTo>
                  <a:lnTo>
                    <a:pt x="2071" y="1799"/>
                  </a:lnTo>
                  <a:lnTo>
                    <a:pt x="2062" y="1804"/>
                  </a:lnTo>
                  <a:lnTo>
                    <a:pt x="2058" y="1808"/>
                  </a:lnTo>
                  <a:lnTo>
                    <a:pt x="2054" y="1812"/>
                  </a:lnTo>
                  <a:lnTo>
                    <a:pt x="2049" y="1816"/>
                  </a:lnTo>
                  <a:lnTo>
                    <a:pt x="2049" y="1821"/>
                  </a:lnTo>
                  <a:lnTo>
                    <a:pt x="2049" y="1829"/>
                  </a:lnTo>
                  <a:lnTo>
                    <a:pt x="2045" y="1833"/>
                  </a:lnTo>
                  <a:lnTo>
                    <a:pt x="2045" y="1838"/>
                  </a:lnTo>
                  <a:lnTo>
                    <a:pt x="2045" y="1846"/>
                  </a:lnTo>
                  <a:lnTo>
                    <a:pt x="2041" y="1846"/>
                  </a:lnTo>
                  <a:lnTo>
                    <a:pt x="2041" y="1850"/>
                  </a:lnTo>
                  <a:lnTo>
                    <a:pt x="2037" y="1850"/>
                  </a:lnTo>
                  <a:lnTo>
                    <a:pt x="2033" y="1854"/>
                  </a:lnTo>
                  <a:lnTo>
                    <a:pt x="2024" y="1859"/>
                  </a:lnTo>
                  <a:lnTo>
                    <a:pt x="2020" y="1859"/>
                  </a:lnTo>
                  <a:lnTo>
                    <a:pt x="2016" y="1863"/>
                  </a:lnTo>
                  <a:lnTo>
                    <a:pt x="1999" y="1867"/>
                  </a:lnTo>
                  <a:lnTo>
                    <a:pt x="1994" y="1867"/>
                  </a:lnTo>
                  <a:lnTo>
                    <a:pt x="1986" y="1871"/>
                  </a:lnTo>
                  <a:lnTo>
                    <a:pt x="1982" y="1871"/>
                  </a:lnTo>
                  <a:lnTo>
                    <a:pt x="1977" y="1876"/>
                  </a:lnTo>
                  <a:lnTo>
                    <a:pt x="1973" y="1880"/>
                  </a:lnTo>
                  <a:lnTo>
                    <a:pt x="1969" y="1880"/>
                  </a:lnTo>
                  <a:lnTo>
                    <a:pt x="1969" y="1884"/>
                  </a:lnTo>
                  <a:lnTo>
                    <a:pt x="1965" y="1888"/>
                  </a:lnTo>
                  <a:lnTo>
                    <a:pt x="1965" y="1897"/>
                  </a:lnTo>
                  <a:lnTo>
                    <a:pt x="1961" y="1905"/>
                  </a:lnTo>
                  <a:lnTo>
                    <a:pt x="1961" y="1910"/>
                  </a:lnTo>
                  <a:lnTo>
                    <a:pt x="1961" y="1918"/>
                  </a:lnTo>
                  <a:lnTo>
                    <a:pt x="1956" y="1939"/>
                  </a:lnTo>
                  <a:lnTo>
                    <a:pt x="1956" y="1948"/>
                  </a:lnTo>
                  <a:lnTo>
                    <a:pt x="1956" y="1956"/>
                  </a:lnTo>
                  <a:lnTo>
                    <a:pt x="1956" y="1960"/>
                  </a:lnTo>
                  <a:lnTo>
                    <a:pt x="1956" y="1965"/>
                  </a:lnTo>
                  <a:lnTo>
                    <a:pt x="1952" y="1969"/>
                  </a:lnTo>
                  <a:lnTo>
                    <a:pt x="1948" y="1973"/>
                  </a:lnTo>
                  <a:lnTo>
                    <a:pt x="1948" y="1977"/>
                  </a:lnTo>
                  <a:lnTo>
                    <a:pt x="1944" y="1977"/>
                  </a:lnTo>
                  <a:lnTo>
                    <a:pt x="1939" y="1977"/>
                  </a:lnTo>
                  <a:lnTo>
                    <a:pt x="1927" y="1977"/>
                  </a:lnTo>
                  <a:lnTo>
                    <a:pt x="1918" y="1977"/>
                  </a:lnTo>
                  <a:lnTo>
                    <a:pt x="1914" y="1982"/>
                  </a:lnTo>
                  <a:lnTo>
                    <a:pt x="1910" y="1986"/>
                  </a:lnTo>
                  <a:lnTo>
                    <a:pt x="1910" y="1990"/>
                  </a:lnTo>
                  <a:lnTo>
                    <a:pt x="1910" y="1994"/>
                  </a:lnTo>
                  <a:lnTo>
                    <a:pt x="1910" y="1998"/>
                  </a:lnTo>
                  <a:lnTo>
                    <a:pt x="1910" y="2007"/>
                  </a:lnTo>
                  <a:lnTo>
                    <a:pt x="1914" y="2032"/>
                  </a:lnTo>
                  <a:lnTo>
                    <a:pt x="1918" y="2037"/>
                  </a:lnTo>
                  <a:lnTo>
                    <a:pt x="1918" y="2041"/>
                  </a:lnTo>
                  <a:lnTo>
                    <a:pt x="1918" y="2045"/>
                  </a:lnTo>
                  <a:lnTo>
                    <a:pt x="1918" y="2049"/>
                  </a:lnTo>
                  <a:lnTo>
                    <a:pt x="1914" y="2053"/>
                  </a:lnTo>
                  <a:lnTo>
                    <a:pt x="1914" y="2058"/>
                  </a:lnTo>
                  <a:lnTo>
                    <a:pt x="1910" y="2058"/>
                  </a:lnTo>
                  <a:lnTo>
                    <a:pt x="1910" y="2062"/>
                  </a:lnTo>
                  <a:lnTo>
                    <a:pt x="1906" y="2066"/>
                  </a:lnTo>
                  <a:lnTo>
                    <a:pt x="1901" y="2066"/>
                  </a:lnTo>
                  <a:lnTo>
                    <a:pt x="1893" y="2070"/>
                  </a:lnTo>
                  <a:lnTo>
                    <a:pt x="1884" y="2075"/>
                  </a:lnTo>
                  <a:lnTo>
                    <a:pt x="1876" y="2079"/>
                  </a:lnTo>
                  <a:lnTo>
                    <a:pt x="1863" y="2083"/>
                  </a:lnTo>
                  <a:lnTo>
                    <a:pt x="1846" y="2087"/>
                  </a:lnTo>
                  <a:lnTo>
                    <a:pt x="1817" y="2096"/>
                  </a:lnTo>
                  <a:lnTo>
                    <a:pt x="1774" y="2104"/>
                  </a:lnTo>
                  <a:lnTo>
                    <a:pt x="1668" y="2134"/>
                  </a:lnTo>
                  <a:lnTo>
                    <a:pt x="1503" y="2176"/>
                  </a:lnTo>
                  <a:lnTo>
                    <a:pt x="1457" y="2189"/>
                  </a:lnTo>
                  <a:lnTo>
                    <a:pt x="1385" y="2206"/>
                  </a:lnTo>
                  <a:lnTo>
                    <a:pt x="1364" y="2210"/>
                  </a:lnTo>
                  <a:lnTo>
                    <a:pt x="1355" y="2214"/>
                  </a:lnTo>
                  <a:lnTo>
                    <a:pt x="1351" y="2214"/>
                  </a:lnTo>
                  <a:lnTo>
                    <a:pt x="1338" y="2214"/>
                  </a:lnTo>
                  <a:lnTo>
                    <a:pt x="1334" y="2219"/>
                  </a:lnTo>
                  <a:lnTo>
                    <a:pt x="1326" y="2219"/>
                  </a:lnTo>
                  <a:lnTo>
                    <a:pt x="1313" y="2223"/>
                  </a:lnTo>
                  <a:lnTo>
                    <a:pt x="1300" y="2227"/>
                  </a:lnTo>
                  <a:lnTo>
                    <a:pt x="1292" y="2231"/>
                  </a:lnTo>
                  <a:lnTo>
                    <a:pt x="1283" y="2231"/>
                  </a:lnTo>
                  <a:lnTo>
                    <a:pt x="1279" y="2231"/>
                  </a:lnTo>
                  <a:lnTo>
                    <a:pt x="1275" y="2231"/>
                  </a:lnTo>
                  <a:lnTo>
                    <a:pt x="1270" y="2231"/>
                  </a:lnTo>
                  <a:lnTo>
                    <a:pt x="1266" y="2231"/>
                  </a:lnTo>
                  <a:lnTo>
                    <a:pt x="1258" y="2231"/>
                  </a:lnTo>
                  <a:lnTo>
                    <a:pt x="1254" y="2231"/>
                  </a:lnTo>
                  <a:lnTo>
                    <a:pt x="1249" y="2231"/>
                  </a:lnTo>
                  <a:lnTo>
                    <a:pt x="1245" y="2231"/>
                  </a:lnTo>
                  <a:lnTo>
                    <a:pt x="1241" y="2227"/>
                  </a:lnTo>
                  <a:lnTo>
                    <a:pt x="1237" y="2223"/>
                  </a:lnTo>
                  <a:lnTo>
                    <a:pt x="1232" y="2219"/>
                  </a:lnTo>
                  <a:lnTo>
                    <a:pt x="1228" y="2214"/>
                  </a:lnTo>
                  <a:lnTo>
                    <a:pt x="1228" y="2210"/>
                  </a:lnTo>
                  <a:lnTo>
                    <a:pt x="1224" y="2206"/>
                  </a:lnTo>
                  <a:lnTo>
                    <a:pt x="1220" y="2193"/>
                  </a:lnTo>
                  <a:lnTo>
                    <a:pt x="1203" y="2151"/>
                  </a:lnTo>
                  <a:lnTo>
                    <a:pt x="1199" y="2134"/>
                  </a:lnTo>
                  <a:lnTo>
                    <a:pt x="1194" y="2125"/>
                  </a:lnTo>
                  <a:lnTo>
                    <a:pt x="1190" y="2121"/>
                  </a:lnTo>
                  <a:lnTo>
                    <a:pt x="1186" y="2113"/>
                  </a:lnTo>
                  <a:lnTo>
                    <a:pt x="1182" y="2109"/>
                  </a:lnTo>
                  <a:lnTo>
                    <a:pt x="1177" y="2096"/>
                  </a:lnTo>
                  <a:lnTo>
                    <a:pt x="1165" y="2079"/>
                  </a:lnTo>
                  <a:lnTo>
                    <a:pt x="1160" y="2075"/>
                  </a:lnTo>
                  <a:lnTo>
                    <a:pt x="1156" y="2070"/>
                  </a:lnTo>
                  <a:lnTo>
                    <a:pt x="1152" y="2062"/>
                  </a:lnTo>
                  <a:lnTo>
                    <a:pt x="1148" y="2058"/>
                  </a:lnTo>
                  <a:lnTo>
                    <a:pt x="1143" y="2058"/>
                  </a:lnTo>
                  <a:lnTo>
                    <a:pt x="1139" y="2058"/>
                  </a:lnTo>
                  <a:lnTo>
                    <a:pt x="1135" y="2053"/>
                  </a:lnTo>
                  <a:lnTo>
                    <a:pt x="1131" y="2053"/>
                  </a:lnTo>
                  <a:lnTo>
                    <a:pt x="1127" y="2053"/>
                  </a:lnTo>
                  <a:lnTo>
                    <a:pt x="1122" y="2058"/>
                  </a:lnTo>
                  <a:lnTo>
                    <a:pt x="1118" y="2058"/>
                  </a:lnTo>
                  <a:lnTo>
                    <a:pt x="1105" y="2066"/>
                  </a:lnTo>
                  <a:lnTo>
                    <a:pt x="1101" y="2070"/>
                  </a:lnTo>
                  <a:lnTo>
                    <a:pt x="1097" y="2070"/>
                  </a:lnTo>
                  <a:lnTo>
                    <a:pt x="1084" y="2075"/>
                  </a:lnTo>
                  <a:lnTo>
                    <a:pt x="1076" y="2079"/>
                  </a:lnTo>
                  <a:lnTo>
                    <a:pt x="1072" y="2083"/>
                  </a:lnTo>
                  <a:lnTo>
                    <a:pt x="1063" y="2087"/>
                  </a:lnTo>
                  <a:lnTo>
                    <a:pt x="1055" y="2092"/>
                  </a:lnTo>
                  <a:lnTo>
                    <a:pt x="1050" y="2096"/>
                  </a:lnTo>
                  <a:lnTo>
                    <a:pt x="1046" y="2100"/>
                  </a:lnTo>
                  <a:lnTo>
                    <a:pt x="1042" y="2104"/>
                  </a:lnTo>
                  <a:lnTo>
                    <a:pt x="1042" y="2109"/>
                  </a:lnTo>
                  <a:lnTo>
                    <a:pt x="1038" y="2113"/>
                  </a:lnTo>
                  <a:lnTo>
                    <a:pt x="1029" y="2121"/>
                  </a:lnTo>
                  <a:lnTo>
                    <a:pt x="1025" y="2125"/>
                  </a:lnTo>
                  <a:lnTo>
                    <a:pt x="1016" y="2134"/>
                  </a:lnTo>
                  <a:lnTo>
                    <a:pt x="1008" y="2142"/>
                  </a:lnTo>
                  <a:lnTo>
                    <a:pt x="1004" y="2147"/>
                  </a:lnTo>
                  <a:lnTo>
                    <a:pt x="1000" y="2151"/>
                  </a:lnTo>
                  <a:lnTo>
                    <a:pt x="995" y="2155"/>
                  </a:lnTo>
                  <a:lnTo>
                    <a:pt x="991" y="2159"/>
                  </a:lnTo>
                  <a:lnTo>
                    <a:pt x="987" y="2159"/>
                  </a:lnTo>
                  <a:lnTo>
                    <a:pt x="983" y="2164"/>
                  </a:lnTo>
                  <a:lnTo>
                    <a:pt x="974" y="2168"/>
                  </a:lnTo>
                  <a:lnTo>
                    <a:pt x="966" y="2168"/>
                  </a:lnTo>
                  <a:lnTo>
                    <a:pt x="945" y="2172"/>
                  </a:lnTo>
                  <a:lnTo>
                    <a:pt x="940" y="2176"/>
                  </a:lnTo>
                  <a:lnTo>
                    <a:pt x="932" y="2176"/>
                  </a:lnTo>
                  <a:lnTo>
                    <a:pt x="928" y="2181"/>
                  </a:lnTo>
                  <a:lnTo>
                    <a:pt x="923" y="2181"/>
                  </a:lnTo>
                  <a:lnTo>
                    <a:pt x="915" y="2189"/>
                  </a:lnTo>
                  <a:lnTo>
                    <a:pt x="894" y="2197"/>
                  </a:lnTo>
                  <a:lnTo>
                    <a:pt x="889" y="2202"/>
                  </a:lnTo>
                  <a:lnTo>
                    <a:pt x="885" y="2206"/>
                  </a:lnTo>
                  <a:lnTo>
                    <a:pt x="881" y="2210"/>
                  </a:lnTo>
                  <a:lnTo>
                    <a:pt x="877" y="2214"/>
                  </a:lnTo>
                  <a:lnTo>
                    <a:pt x="864" y="2227"/>
                  </a:lnTo>
                  <a:lnTo>
                    <a:pt x="851" y="2240"/>
                  </a:lnTo>
                  <a:lnTo>
                    <a:pt x="847" y="2244"/>
                  </a:lnTo>
                  <a:lnTo>
                    <a:pt x="843" y="2248"/>
                  </a:lnTo>
                  <a:lnTo>
                    <a:pt x="843" y="2252"/>
                  </a:lnTo>
                  <a:lnTo>
                    <a:pt x="834" y="2261"/>
                  </a:lnTo>
                  <a:lnTo>
                    <a:pt x="830" y="2265"/>
                  </a:lnTo>
                  <a:lnTo>
                    <a:pt x="830" y="2269"/>
                  </a:lnTo>
                  <a:lnTo>
                    <a:pt x="826" y="2269"/>
                  </a:lnTo>
                  <a:lnTo>
                    <a:pt x="822" y="2274"/>
                  </a:lnTo>
                  <a:lnTo>
                    <a:pt x="818" y="2274"/>
                  </a:lnTo>
                  <a:lnTo>
                    <a:pt x="775" y="2282"/>
                  </a:lnTo>
                  <a:lnTo>
                    <a:pt x="762" y="2286"/>
                  </a:lnTo>
                  <a:lnTo>
                    <a:pt x="746" y="2286"/>
                  </a:lnTo>
                  <a:lnTo>
                    <a:pt x="729" y="2291"/>
                  </a:lnTo>
                  <a:lnTo>
                    <a:pt x="691" y="2295"/>
                  </a:lnTo>
                  <a:lnTo>
                    <a:pt x="661" y="2295"/>
                  </a:lnTo>
                  <a:lnTo>
                    <a:pt x="644" y="2295"/>
                  </a:lnTo>
                  <a:lnTo>
                    <a:pt x="640" y="2295"/>
                  </a:lnTo>
                  <a:lnTo>
                    <a:pt x="635" y="2295"/>
                  </a:lnTo>
                  <a:lnTo>
                    <a:pt x="631" y="2299"/>
                  </a:lnTo>
                  <a:lnTo>
                    <a:pt x="627" y="2299"/>
                  </a:lnTo>
                  <a:lnTo>
                    <a:pt x="623" y="2299"/>
                  </a:lnTo>
                  <a:lnTo>
                    <a:pt x="610" y="2303"/>
                  </a:lnTo>
                  <a:lnTo>
                    <a:pt x="606" y="2303"/>
                  </a:lnTo>
                  <a:lnTo>
                    <a:pt x="597" y="2308"/>
                  </a:lnTo>
                  <a:lnTo>
                    <a:pt x="593" y="2308"/>
                  </a:lnTo>
                  <a:lnTo>
                    <a:pt x="585" y="2312"/>
                  </a:lnTo>
                  <a:lnTo>
                    <a:pt x="580" y="2312"/>
                  </a:lnTo>
                  <a:lnTo>
                    <a:pt x="572" y="2316"/>
                  </a:lnTo>
                  <a:lnTo>
                    <a:pt x="568" y="2320"/>
                  </a:lnTo>
                  <a:lnTo>
                    <a:pt x="551" y="2333"/>
                  </a:lnTo>
                  <a:lnTo>
                    <a:pt x="542" y="2337"/>
                  </a:lnTo>
                  <a:lnTo>
                    <a:pt x="534" y="2341"/>
                  </a:lnTo>
                  <a:lnTo>
                    <a:pt x="530" y="2341"/>
                  </a:lnTo>
                  <a:lnTo>
                    <a:pt x="525" y="2341"/>
                  </a:lnTo>
                  <a:lnTo>
                    <a:pt x="517" y="2346"/>
                  </a:lnTo>
                  <a:lnTo>
                    <a:pt x="513" y="2346"/>
                  </a:lnTo>
                  <a:lnTo>
                    <a:pt x="508" y="2341"/>
                  </a:lnTo>
                  <a:lnTo>
                    <a:pt x="504" y="2341"/>
                  </a:lnTo>
                  <a:lnTo>
                    <a:pt x="500" y="2337"/>
                  </a:lnTo>
                  <a:lnTo>
                    <a:pt x="496" y="2337"/>
                  </a:lnTo>
                  <a:lnTo>
                    <a:pt x="496" y="2333"/>
                  </a:lnTo>
                  <a:lnTo>
                    <a:pt x="496" y="2329"/>
                  </a:lnTo>
                  <a:lnTo>
                    <a:pt x="496" y="2324"/>
                  </a:lnTo>
                  <a:lnTo>
                    <a:pt x="496" y="2320"/>
                  </a:lnTo>
                  <a:lnTo>
                    <a:pt x="496" y="2316"/>
                  </a:lnTo>
                  <a:lnTo>
                    <a:pt x="496" y="2312"/>
                  </a:lnTo>
                  <a:lnTo>
                    <a:pt x="500" y="2308"/>
                  </a:lnTo>
                  <a:lnTo>
                    <a:pt x="504" y="2303"/>
                  </a:lnTo>
                  <a:lnTo>
                    <a:pt x="504" y="2299"/>
                  </a:lnTo>
                  <a:lnTo>
                    <a:pt x="504" y="2291"/>
                  </a:lnTo>
                  <a:lnTo>
                    <a:pt x="508" y="2265"/>
                  </a:lnTo>
                  <a:lnTo>
                    <a:pt x="508" y="2248"/>
                  </a:lnTo>
                  <a:lnTo>
                    <a:pt x="513" y="2236"/>
                  </a:lnTo>
                  <a:lnTo>
                    <a:pt x="508" y="2231"/>
                  </a:lnTo>
                  <a:lnTo>
                    <a:pt x="508" y="2223"/>
                  </a:lnTo>
                  <a:lnTo>
                    <a:pt x="508" y="2219"/>
                  </a:lnTo>
                  <a:lnTo>
                    <a:pt x="508" y="2214"/>
                  </a:lnTo>
                  <a:lnTo>
                    <a:pt x="504" y="2210"/>
                  </a:lnTo>
                  <a:lnTo>
                    <a:pt x="500" y="2202"/>
                  </a:lnTo>
                  <a:lnTo>
                    <a:pt x="496" y="2197"/>
                  </a:lnTo>
                  <a:lnTo>
                    <a:pt x="487" y="2193"/>
                  </a:lnTo>
                  <a:lnTo>
                    <a:pt x="483" y="2189"/>
                  </a:lnTo>
                  <a:lnTo>
                    <a:pt x="462" y="2176"/>
                  </a:lnTo>
                  <a:lnTo>
                    <a:pt x="445" y="2164"/>
                  </a:lnTo>
                  <a:lnTo>
                    <a:pt x="441" y="2159"/>
                  </a:lnTo>
                  <a:lnTo>
                    <a:pt x="437" y="2155"/>
                  </a:lnTo>
                  <a:lnTo>
                    <a:pt x="432" y="2151"/>
                  </a:lnTo>
                  <a:lnTo>
                    <a:pt x="420" y="2138"/>
                  </a:lnTo>
                  <a:lnTo>
                    <a:pt x="407" y="2121"/>
                  </a:lnTo>
                  <a:lnTo>
                    <a:pt x="407" y="2117"/>
                  </a:lnTo>
                  <a:lnTo>
                    <a:pt x="398" y="2109"/>
                  </a:lnTo>
                  <a:lnTo>
                    <a:pt x="394" y="2100"/>
                  </a:lnTo>
                  <a:lnTo>
                    <a:pt x="390" y="2096"/>
                  </a:lnTo>
                  <a:lnTo>
                    <a:pt x="390" y="2092"/>
                  </a:lnTo>
                  <a:lnTo>
                    <a:pt x="386" y="2092"/>
                  </a:lnTo>
                  <a:lnTo>
                    <a:pt x="381" y="2092"/>
                  </a:lnTo>
                  <a:lnTo>
                    <a:pt x="377" y="2092"/>
                  </a:lnTo>
                  <a:lnTo>
                    <a:pt x="373" y="2092"/>
                  </a:lnTo>
                  <a:lnTo>
                    <a:pt x="369" y="2092"/>
                  </a:lnTo>
                  <a:lnTo>
                    <a:pt x="365" y="2092"/>
                  </a:lnTo>
                  <a:lnTo>
                    <a:pt x="360" y="2087"/>
                  </a:lnTo>
                  <a:lnTo>
                    <a:pt x="356" y="2087"/>
                  </a:lnTo>
                  <a:lnTo>
                    <a:pt x="352" y="2083"/>
                  </a:lnTo>
                  <a:lnTo>
                    <a:pt x="348" y="2083"/>
                  </a:lnTo>
                  <a:lnTo>
                    <a:pt x="343" y="2079"/>
                  </a:lnTo>
                  <a:lnTo>
                    <a:pt x="339" y="2075"/>
                  </a:lnTo>
                  <a:lnTo>
                    <a:pt x="331" y="2066"/>
                  </a:lnTo>
                  <a:lnTo>
                    <a:pt x="326" y="2062"/>
                  </a:lnTo>
                  <a:lnTo>
                    <a:pt x="318" y="2053"/>
                  </a:lnTo>
                  <a:lnTo>
                    <a:pt x="305" y="2037"/>
                  </a:lnTo>
                  <a:lnTo>
                    <a:pt x="297" y="2028"/>
                  </a:lnTo>
                  <a:lnTo>
                    <a:pt x="293" y="2024"/>
                  </a:lnTo>
                  <a:lnTo>
                    <a:pt x="288" y="2020"/>
                  </a:lnTo>
                  <a:lnTo>
                    <a:pt x="284" y="2015"/>
                  </a:lnTo>
                  <a:lnTo>
                    <a:pt x="280" y="2011"/>
                  </a:lnTo>
                  <a:lnTo>
                    <a:pt x="276" y="2011"/>
                  </a:lnTo>
                  <a:lnTo>
                    <a:pt x="263" y="2003"/>
                  </a:lnTo>
                  <a:lnTo>
                    <a:pt x="254" y="1998"/>
                  </a:lnTo>
                  <a:lnTo>
                    <a:pt x="246" y="1994"/>
                  </a:lnTo>
                  <a:lnTo>
                    <a:pt x="242" y="1990"/>
                  </a:lnTo>
                  <a:lnTo>
                    <a:pt x="238" y="1986"/>
                  </a:lnTo>
                  <a:lnTo>
                    <a:pt x="233" y="1986"/>
                  </a:lnTo>
                  <a:lnTo>
                    <a:pt x="233" y="1982"/>
                  </a:lnTo>
                  <a:lnTo>
                    <a:pt x="229" y="1982"/>
                  </a:lnTo>
                  <a:lnTo>
                    <a:pt x="225" y="1982"/>
                  </a:lnTo>
                  <a:lnTo>
                    <a:pt x="221" y="1982"/>
                  </a:lnTo>
                  <a:lnTo>
                    <a:pt x="216" y="1982"/>
                  </a:lnTo>
                  <a:lnTo>
                    <a:pt x="216" y="1986"/>
                  </a:lnTo>
                  <a:lnTo>
                    <a:pt x="212" y="1986"/>
                  </a:lnTo>
                  <a:lnTo>
                    <a:pt x="208" y="1982"/>
                  </a:lnTo>
                  <a:lnTo>
                    <a:pt x="208" y="1977"/>
                  </a:lnTo>
                  <a:lnTo>
                    <a:pt x="204" y="1973"/>
                  </a:lnTo>
                  <a:lnTo>
                    <a:pt x="204" y="1965"/>
                  </a:lnTo>
                  <a:lnTo>
                    <a:pt x="204" y="1960"/>
                  </a:lnTo>
                  <a:lnTo>
                    <a:pt x="199" y="1960"/>
                  </a:lnTo>
                  <a:lnTo>
                    <a:pt x="191" y="1952"/>
                  </a:lnTo>
                  <a:lnTo>
                    <a:pt x="183" y="1952"/>
                  </a:lnTo>
                  <a:lnTo>
                    <a:pt x="178" y="1948"/>
                  </a:lnTo>
                  <a:lnTo>
                    <a:pt x="174" y="1943"/>
                  </a:lnTo>
                  <a:lnTo>
                    <a:pt x="170" y="1939"/>
                  </a:lnTo>
                  <a:lnTo>
                    <a:pt x="166" y="1935"/>
                  </a:lnTo>
                  <a:lnTo>
                    <a:pt x="161" y="1926"/>
                  </a:lnTo>
                  <a:lnTo>
                    <a:pt x="153" y="1918"/>
                  </a:lnTo>
                  <a:lnTo>
                    <a:pt x="153" y="1914"/>
                  </a:lnTo>
                  <a:lnTo>
                    <a:pt x="149" y="1910"/>
                  </a:lnTo>
                  <a:lnTo>
                    <a:pt x="144" y="1901"/>
                  </a:lnTo>
                  <a:lnTo>
                    <a:pt x="140" y="1897"/>
                  </a:lnTo>
                  <a:lnTo>
                    <a:pt x="140" y="1888"/>
                  </a:lnTo>
                  <a:lnTo>
                    <a:pt x="136" y="1880"/>
                  </a:lnTo>
                  <a:lnTo>
                    <a:pt x="136" y="1871"/>
                  </a:lnTo>
                  <a:lnTo>
                    <a:pt x="136" y="1867"/>
                  </a:lnTo>
                  <a:lnTo>
                    <a:pt x="132" y="1859"/>
                  </a:lnTo>
                  <a:lnTo>
                    <a:pt x="136" y="1850"/>
                  </a:lnTo>
                  <a:lnTo>
                    <a:pt x="136" y="1846"/>
                  </a:lnTo>
                  <a:lnTo>
                    <a:pt x="132" y="1842"/>
                  </a:lnTo>
                  <a:lnTo>
                    <a:pt x="132" y="1833"/>
                  </a:lnTo>
                  <a:lnTo>
                    <a:pt x="132" y="1825"/>
                  </a:lnTo>
                  <a:lnTo>
                    <a:pt x="127" y="1821"/>
                  </a:lnTo>
                  <a:lnTo>
                    <a:pt x="127" y="1816"/>
                  </a:lnTo>
                  <a:lnTo>
                    <a:pt x="127" y="1812"/>
                  </a:lnTo>
                  <a:lnTo>
                    <a:pt x="123" y="1808"/>
                  </a:lnTo>
                  <a:lnTo>
                    <a:pt x="119" y="1799"/>
                  </a:lnTo>
                  <a:lnTo>
                    <a:pt x="111" y="1787"/>
                  </a:lnTo>
                  <a:lnTo>
                    <a:pt x="111" y="1783"/>
                  </a:lnTo>
                  <a:lnTo>
                    <a:pt x="106" y="1774"/>
                  </a:lnTo>
                  <a:lnTo>
                    <a:pt x="102" y="1761"/>
                  </a:lnTo>
                  <a:lnTo>
                    <a:pt x="98" y="1757"/>
                  </a:lnTo>
                  <a:lnTo>
                    <a:pt x="94" y="1740"/>
                  </a:lnTo>
                  <a:lnTo>
                    <a:pt x="89" y="1736"/>
                  </a:lnTo>
                  <a:lnTo>
                    <a:pt x="85" y="1727"/>
                  </a:lnTo>
                  <a:lnTo>
                    <a:pt x="81" y="1715"/>
                  </a:lnTo>
                  <a:lnTo>
                    <a:pt x="77" y="1706"/>
                  </a:lnTo>
                  <a:lnTo>
                    <a:pt x="77" y="1698"/>
                  </a:lnTo>
                  <a:lnTo>
                    <a:pt x="72" y="1681"/>
                  </a:lnTo>
                  <a:lnTo>
                    <a:pt x="72" y="1672"/>
                  </a:lnTo>
                  <a:lnTo>
                    <a:pt x="72" y="1664"/>
                  </a:lnTo>
                  <a:lnTo>
                    <a:pt x="72" y="1660"/>
                  </a:lnTo>
                  <a:lnTo>
                    <a:pt x="72" y="1656"/>
                  </a:lnTo>
                  <a:lnTo>
                    <a:pt x="72" y="1651"/>
                  </a:lnTo>
                  <a:lnTo>
                    <a:pt x="72" y="1643"/>
                  </a:lnTo>
                  <a:lnTo>
                    <a:pt x="72" y="1630"/>
                  </a:lnTo>
                  <a:lnTo>
                    <a:pt x="77" y="1622"/>
                  </a:lnTo>
                  <a:lnTo>
                    <a:pt x="77" y="1613"/>
                  </a:lnTo>
                  <a:lnTo>
                    <a:pt x="77" y="1605"/>
                  </a:lnTo>
                  <a:lnTo>
                    <a:pt x="81" y="1600"/>
                  </a:lnTo>
                  <a:lnTo>
                    <a:pt x="81" y="1596"/>
                  </a:lnTo>
                  <a:lnTo>
                    <a:pt x="85" y="1592"/>
                  </a:lnTo>
                  <a:lnTo>
                    <a:pt x="85" y="1588"/>
                  </a:lnTo>
                  <a:lnTo>
                    <a:pt x="89" y="1584"/>
                  </a:lnTo>
                  <a:lnTo>
                    <a:pt x="89" y="1579"/>
                  </a:lnTo>
                  <a:lnTo>
                    <a:pt x="85" y="1579"/>
                  </a:lnTo>
                  <a:lnTo>
                    <a:pt x="85" y="1575"/>
                  </a:lnTo>
                  <a:lnTo>
                    <a:pt x="81" y="1571"/>
                  </a:lnTo>
                  <a:lnTo>
                    <a:pt x="81" y="1567"/>
                  </a:lnTo>
                  <a:lnTo>
                    <a:pt x="72" y="1545"/>
                  </a:lnTo>
                  <a:lnTo>
                    <a:pt x="72" y="1541"/>
                  </a:lnTo>
                  <a:lnTo>
                    <a:pt x="68" y="1537"/>
                  </a:lnTo>
                  <a:lnTo>
                    <a:pt x="64" y="1528"/>
                  </a:lnTo>
                  <a:lnTo>
                    <a:pt x="55" y="1516"/>
                  </a:lnTo>
                  <a:lnTo>
                    <a:pt x="55" y="1512"/>
                  </a:lnTo>
                  <a:lnTo>
                    <a:pt x="51" y="1507"/>
                  </a:lnTo>
                  <a:lnTo>
                    <a:pt x="47" y="1503"/>
                  </a:lnTo>
                  <a:lnTo>
                    <a:pt x="39" y="1495"/>
                  </a:lnTo>
                  <a:lnTo>
                    <a:pt x="34" y="1486"/>
                  </a:lnTo>
                  <a:lnTo>
                    <a:pt x="30" y="1482"/>
                  </a:lnTo>
                  <a:lnTo>
                    <a:pt x="26" y="1473"/>
                  </a:lnTo>
                  <a:lnTo>
                    <a:pt x="22" y="1469"/>
                  </a:lnTo>
                  <a:lnTo>
                    <a:pt x="9" y="1448"/>
                  </a:lnTo>
                  <a:lnTo>
                    <a:pt x="5" y="1440"/>
                  </a:lnTo>
                  <a:lnTo>
                    <a:pt x="0" y="1435"/>
                  </a:lnTo>
                  <a:lnTo>
                    <a:pt x="0" y="1431"/>
                  </a:lnTo>
                  <a:close/>
                  <a:moveTo>
                    <a:pt x="746" y="1596"/>
                  </a:moveTo>
                  <a:lnTo>
                    <a:pt x="750" y="1596"/>
                  </a:lnTo>
                  <a:lnTo>
                    <a:pt x="754" y="1596"/>
                  </a:lnTo>
                  <a:lnTo>
                    <a:pt x="758" y="1600"/>
                  </a:lnTo>
                  <a:lnTo>
                    <a:pt x="762" y="1600"/>
                  </a:lnTo>
                  <a:lnTo>
                    <a:pt x="767" y="1605"/>
                  </a:lnTo>
                  <a:lnTo>
                    <a:pt x="771" y="1609"/>
                  </a:lnTo>
                  <a:lnTo>
                    <a:pt x="771" y="1613"/>
                  </a:lnTo>
                  <a:lnTo>
                    <a:pt x="775" y="1622"/>
                  </a:lnTo>
                  <a:lnTo>
                    <a:pt x="779" y="1626"/>
                  </a:lnTo>
                  <a:lnTo>
                    <a:pt x="779" y="1634"/>
                  </a:lnTo>
                  <a:lnTo>
                    <a:pt x="779" y="1639"/>
                  </a:lnTo>
                  <a:lnTo>
                    <a:pt x="779" y="1643"/>
                  </a:lnTo>
                  <a:lnTo>
                    <a:pt x="775" y="1660"/>
                  </a:lnTo>
                  <a:lnTo>
                    <a:pt x="775" y="1664"/>
                  </a:lnTo>
                  <a:lnTo>
                    <a:pt x="771" y="1677"/>
                  </a:lnTo>
                  <a:lnTo>
                    <a:pt x="767" y="1681"/>
                  </a:lnTo>
                  <a:lnTo>
                    <a:pt x="767" y="1685"/>
                  </a:lnTo>
                  <a:lnTo>
                    <a:pt x="767" y="1694"/>
                  </a:lnTo>
                  <a:lnTo>
                    <a:pt x="771" y="1698"/>
                  </a:lnTo>
                  <a:lnTo>
                    <a:pt x="771" y="1706"/>
                  </a:lnTo>
                  <a:lnTo>
                    <a:pt x="771" y="1711"/>
                  </a:lnTo>
                  <a:lnTo>
                    <a:pt x="775" y="1719"/>
                  </a:lnTo>
                  <a:lnTo>
                    <a:pt x="779" y="1723"/>
                  </a:lnTo>
                  <a:lnTo>
                    <a:pt x="784" y="1732"/>
                  </a:lnTo>
                  <a:lnTo>
                    <a:pt x="784" y="1736"/>
                  </a:lnTo>
                  <a:lnTo>
                    <a:pt x="788" y="1740"/>
                  </a:lnTo>
                  <a:lnTo>
                    <a:pt x="792" y="1749"/>
                  </a:lnTo>
                  <a:lnTo>
                    <a:pt x="796" y="1753"/>
                  </a:lnTo>
                  <a:lnTo>
                    <a:pt x="801" y="1753"/>
                  </a:lnTo>
                  <a:lnTo>
                    <a:pt x="805" y="1757"/>
                  </a:lnTo>
                  <a:lnTo>
                    <a:pt x="809" y="1757"/>
                  </a:lnTo>
                  <a:lnTo>
                    <a:pt x="818" y="1757"/>
                  </a:lnTo>
                  <a:lnTo>
                    <a:pt x="822" y="1753"/>
                  </a:lnTo>
                  <a:lnTo>
                    <a:pt x="830" y="1753"/>
                  </a:lnTo>
                  <a:lnTo>
                    <a:pt x="834" y="1749"/>
                  </a:lnTo>
                  <a:lnTo>
                    <a:pt x="843" y="1744"/>
                  </a:lnTo>
                  <a:lnTo>
                    <a:pt x="847" y="1740"/>
                  </a:lnTo>
                  <a:lnTo>
                    <a:pt x="851" y="1736"/>
                  </a:lnTo>
                  <a:lnTo>
                    <a:pt x="860" y="1732"/>
                  </a:lnTo>
                  <a:lnTo>
                    <a:pt x="864" y="1727"/>
                  </a:lnTo>
                  <a:lnTo>
                    <a:pt x="868" y="1719"/>
                  </a:lnTo>
                  <a:lnTo>
                    <a:pt x="873" y="1715"/>
                  </a:lnTo>
                  <a:lnTo>
                    <a:pt x="873" y="1711"/>
                  </a:lnTo>
                  <a:lnTo>
                    <a:pt x="877" y="1706"/>
                  </a:lnTo>
                  <a:lnTo>
                    <a:pt x="877" y="1698"/>
                  </a:lnTo>
                  <a:lnTo>
                    <a:pt x="877" y="1694"/>
                  </a:lnTo>
                  <a:lnTo>
                    <a:pt x="881" y="1685"/>
                  </a:lnTo>
                  <a:lnTo>
                    <a:pt x="881" y="1668"/>
                  </a:lnTo>
                  <a:lnTo>
                    <a:pt x="881" y="1664"/>
                  </a:lnTo>
                  <a:lnTo>
                    <a:pt x="885" y="1660"/>
                  </a:lnTo>
                  <a:lnTo>
                    <a:pt x="885" y="1656"/>
                  </a:lnTo>
                  <a:lnTo>
                    <a:pt x="885" y="1647"/>
                  </a:lnTo>
                  <a:lnTo>
                    <a:pt x="889" y="1643"/>
                  </a:lnTo>
                  <a:lnTo>
                    <a:pt x="894" y="1639"/>
                  </a:lnTo>
                  <a:lnTo>
                    <a:pt x="898" y="1634"/>
                  </a:lnTo>
                  <a:lnTo>
                    <a:pt x="902" y="1634"/>
                  </a:lnTo>
                  <a:lnTo>
                    <a:pt x="906" y="1630"/>
                  </a:lnTo>
                  <a:lnTo>
                    <a:pt x="911" y="1626"/>
                  </a:lnTo>
                  <a:lnTo>
                    <a:pt x="915" y="1626"/>
                  </a:lnTo>
                  <a:lnTo>
                    <a:pt x="919" y="1626"/>
                  </a:lnTo>
                  <a:lnTo>
                    <a:pt x="923" y="1626"/>
                  </a:lnTo>
                  <a:lnTo>
                    <a:pt x="928" y="1626"/>
                  </a:lnTo>
                  <a:lnTo>
                    <a:pt x="932" y="1626"/>
                  </a:lnTo>
                  <a:lnTo>
                    <a:pt x="940" y="1626"/>
                  </a:lnTo>
                  <a:lnTo>
                    <a:pt x="945" y="1626"/>
                  </a:lnTo>
                  <a:lnTo>
                    <a:pt x="945" y="1622"/>
                  </a:lnTo>
                  <a:lnTo>
                    <a:pt x="953" y="1622"/>
                  </a:lnTo>
                  <a:lnTo>
                    <a:pt x="957" y="1617"/>
                  </a:lnTo>
                  <a:lnTo>
                    <a:pt x="961" y="1613"/>
                  </a:lnTo>
                  <a:lnTo>
                    <a:pt x="970" y="1609"/>
                  </a:lnTo>
                  <a:lnTo>
                    <a:pt x="970" y="1605"/>
                  </a:lnTo>
                  <a:lnTo>
                    <a:pt x="974" y="1605"/>
                  </a:lnTo>
                  <a:lnTo>
                    <a:pt x="983" y="1600"/>
                  </a:lnTo>
                  <a:lnTo>
                    <a:pt x="987" y="1600"/>
                  </a:lnTo>
                  <a:lnTo>
                    <a:pt x="991" y="1596"/>
                  </a:lnTo>
                  <a:lnTo>
                    <a:pt x="995" y="1596"/>
                  </a:lnTo>
                  <a:lnTo>
                    <a:pt x="1008" y="1592"/>
                  </a:lnTo>
                  <a:lnTo>
                    <a:pt x="1016" y="1592"/>
                  </a:lnTo>
                  <a:lnTo>
                    <a:pt x="1021" y="1588"/>
                  </a:lnTo>
                  <a:lnTo>
                    <a:pt x="1025" y="1584"/>
                  </a:lnTo>
                  <a:lnTo>
                    <a:pt x="1025" y="1579"/>
                  </a:lnTo>
                  <a:lnTo>
                    <a:pt x="1021" y="1579"/>
                  </a:lnTo>
                  <a:lnTo>
                    <a:pt x="1021" y="1575"/>
                  </a:lnTo>
                  <a:lnTo>
                    <a:pt x="1021" y="1571"/>
                  </a:lnTo>
                  <a:lnTo>
                    <a:pt x="1016" y="1571"/>
                  </a:lnTo>
                  <a:lnTo>
                    <a:pt x="1004" y="1562"/>
                  </a:lnTo>
                  <a:lnTo>
                    <a:pt x="1000" y="1558"/>
                  </a:lnTo>
                  <a:lnTo>
                    <a:pt x="1000" y="1554"/>
                  </a:lnTo>
                  <a:lnTo>
                    <a:pt x="1000" y="1550"/>
                  </a:lnTo>
                  <a:lnTo>
                    <a:pt x="1000" y="1545"/>
                  </a:lnTo>
                  <a:lnTo>
                    <a:pt x="1008" y="1533"/>
                  </a:lnTo>
                  <a:lnTo>
                    <a:pt x="1008" y="1528"/>
                  </a:lnTo>
                  <a:lnTo>
                    <a:pt x="1008" y="1524"/>
                  </a:lnTo>
                  <a:lnTo>
                    <a:pt x="1012" y="1516"/>
                  </a:lnTo>
                  <a:lnTo>
                    <a:pt x="1012" y="1503"/>
                  </a:lnTo>
                  <a:lnTo>
                    <a:pt x="1012" y="1499"/>
                  </a:lnTo>
                  <a:lnTo>
                    <a:pt x="1012" y="1495"/>
                  </a:lnTo>
                  <a:lnTo>
                    <a:pt x="1016" y="1490"/>
                  </a:lnTo>
                  <a:lnTo>
                    <a:pt x="1016" y="1486"/>
                  </a:lnTo>
                  <a:lnTo>
                    <a:pt x="1021" y="1482"/>
                  </a:lnTo>
                  <a:lnTo>
                    <a:pt x="1025" y="1478"/>
                  </a:lnTo>
                  <a:lnTo>
                    <a:pt x="1029" y="1473"/>
                  </a:lnTo>
                  <a:lnTo>
                    <a:pt x="1033" y="1469"/>
                  </a:lnTo>
                  <a:lnTo>
                    <a:pt x="1042" y="1461"/>
                  </a:lnTo>
                  <a:lnTo>
                    <a:pt x="1046" y="1457"/>
                  </a:lnTo>
                  <a:lnTo>
                    <a:pt x="1059" y="1448"/>
                  </a:lnTo>
                  <a:lnTo>
                    <a:pt x="1076" y="1440"/>
                  </a:lnTo>
                  <a:lnTo>
                    <a:pt x="1080" y="1435"/>
                  </a:lnTo>
                  <a:lnTo>
                    <a:pt x="1093" y="1427"/>
                  </a:lnTo>
                  <a:lnTo>
                    <a:pt x="1101" y="1423"/>
                  </a:lnTo>
                  <a:lnTo>
                    <a:pt x="1105" y="1418"/>
                  </a:lnTo>
                  <a:lnTo>
                    <a:pt x="1114" y="1414"/>
                  </a:lnTo>
                  <a:lnTo>
                    <a:pt x="1122" y="1410"/>
                  </a:lnTo>
                  <a:lnTo>
                    <a:pt x="1127" y="1410"/>
                  </a:lnTo>
                  <a:lnTo>
                    <a:pt x="1131" y="1406"/>
                  </a:lnTo>
                  <a:lnTo>
                    <a:pt x="1135" y="1406"/>
                  </a:lnTo>
                  <a:lnTo>
                    <a:pt x="1152" y="1406"/>
                  </a:lnTo>
                  <a:lnTo>
                    <a:pt x="1156" y="1401"/>
                  </a:lnTo>
                  <a:lnTo>
                    <a:pt x="1160" y="1401"/>
                  </a:lnTo>
                  <a:lnTo>
                    <a:pt x="1165" y="1397"/>
                  </a:lnTo>
                  <a:lnTo>
                    <a:pt x="1169" y="1393"/>
                  </a:lnTo>
                  <a:lnTo>
                    <a:pt x="1169" y="1389"/>
                  </a:lnTo>
                  <a:lnTo>
                    <a:pt x="1169" y="1385"/>
                  </a:lnTo>
                  <a:lnTo>
                    <a:pt x="1165" y="1385"/>
                  </a:lnTo>
                  <a:lnTo>
                    <a:pt x="1160" y="1380"/>
                  </a:lnTo>
                  <a:lnTo>
                    <a:pt x="1156" y="1380"/>
                  </a:lnTo>
                  <a:lnTo>
                    <a:pt x="1148" y="1376"/>
                  </a:lnTo>
                  <a:lnTo>
                    <a:pt x="1143" y="1376"/>
                  </a:lnTo>
                  <a:lnTo>
                    <a:pt x="1139" y="1376"/>
                  </a:lnTo>
                  <a:lnTo>
                    <a:pt x="1131" y="1376"/>
                  </a:lnTo>
                  <a:lnTo>
                    <a:pt x="1127" y="1376"/>
                  </a:lnTo>
                  <a:lnTo>
                    <a:pt x="1122" y="1376"/>
                  </a:lnTo>
                  <a:lnTo>
                    <a:pt x="1118" y="1376"/>
                  </a:lnTo>
                  <a:lnTo>
                    <a:pt x="1114" y="1376"/>
                  </a:lnTo>
                  <a:lnTo>
                    <a:pt x="1110" y="1380"/>
                  </a:lnTo>
                  <a:lnTo>
                    <a:pt x="1105" y="1380"/>
                  </a:lnTo>
                  <a:lnTo>
                    <a:pt x="1097" y="1385"/>
                  </a:lnTo>
                  <a:lnTo>
                    <a:pt x="1093" y="1389"/>
                  </a:lnTo>
                  <a:lnTo>
                    <a:pt x="1084" y="1393"/>
                  </a:lnTo>
                  <a:lnTo>
                    <a:pt x="1080" y="1397"/>
                  </a:lnTo>
                  <a:lnTo>
                    <a:pt x="1076" y="1397"/>
                  </a:lnTo>
                  <a:lnTo>
                    <a:pt x="1067" y="1401"/>
                  </a:lnTo>
                  <a:lnTo>
                    <a:pt x="1059" y="1406"/>
                  </a:lnTo>
                  <a:lnTo>
                    <a:pt x="1055" y="1410"/>
                  </a:lnTo>
                  <a:lnTo>
                    <a:pt x="1046" y="1414"/>
                  </a:lnTo>
                  <a:lnTo>
                    <a:pt x="1042" y="1418"/>
                  </a:lnTo>
                  <a:lnTo>
                    <a:pt x="1033" y="1423"/>
                  </a:lnTo>
                  <a:lnTo>
                    <a:pt x="1000" y="1457"/>
                  </a:lnTo>
                  <a:lnTo>
                    <a:pt x="991" y="1465"/>
                  </a:lnTo>
                  <a:lnTo>
                    <a:pt x="983" y="1473"/>
                  </a:lnTo>
                  <a:lnTo>
                    <a:pt x="978" y="1478"/>
                  </a:lnTo>
                  <a:lnTo>
                    <a:pt x="970" y="1482"/>
                  </a:lnTo>
                  <a:lnTo>
                    <a:pt x="966" y="1482"/>
                  </a:lnTo>
                  <a:lnTo>
                    <a:pt x="957" y="1486"/>
                  </a:lnTo>
                  <a:lnTo>
                    <a:pt x="940" y="1495"/>
                  </a:lnTo>
                  <a:lnTo>
                    <a:pt x="932" y="1499"/>
                  </a:lnTo>
                  <a:lnTo>
                    <a:pt x="923" y="1499"/>
                  </a:lnTo>
                  <a:lnTo>
                    <a:pt x="919" y="1503"/>
                  </a:lnTo>
                  <a:lnTo>
                    <a:pt x="915" y="1507"/>
                  </a:lnTo>
                  <a:lnTo>
                    <a:pt x="911" y="1512"/>
                  </a:lnTo>
                  <a:lnTo>
                    <a:pt x="906" y="1512"/>
                  </a:lnTo>
                  <a:lnTo>
                    <a:pt x="898" y="1520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24"/>
                  </a:lnTo>
                  <a:lnTo>
                    <a:pt x="873" y="1524"/>
                  </a:lnTo>
                  <a:lnTo>
                    <a:pt x="864" y="1524"/>
                  </a:lnTo>
                  <a:lnTo>
                    <a:pt x="856" y="1524"/>
                  </a:lnTo>
                  <a:lnTo>
                    <a:pt x="843" y="1520"/>
                  </a:lnTo>
                  <a:lnTo>
                    <a:pt x="834" y="1520"/>
                  </a:lnTo>
                  <a:lnTo>
                    <a:pt x="818" y="1516"/>
                  </a:lnTo>
                  <a:lnTo>
                    <a:pt x="809" y="1516"/>
                  </a:lnTo>
                  <a:lnTo>
                    <a:pt x="805" y="1516"/>
                  </a:lnTo>
                  <a:lnTo>
                    <a:pt x="801" y="1516"/>
                  </a:lnTo>
                  <a:lnTo>
                    <a:pt x="792" y="1516"/>
                  </a:lnTo>
                  <a:lnTo>
                    <a:pt x="788" y="1520"/>
                  </a:lnTo>
                  <a:lnTo>
                    <a:pt x="784" y="1524"/>
                  </a:lnTo>
                  <a:lnTo>
                    <a:pt x="784" y="1528"/>
                  </a:lnTo>
                  <a:lnTo>
                    <a:pt x="779" y="1528"/>
                  </a:lnTo>
                  <a:lnTo>
                    <a:pt x="775" y="1533"/>
                  </a:lnTo>
                  <a:lnTo>
                    <a:pt x="775" y="1541"/>
                  </a:lnTo>
                  <a:lnTo>
                    <a:pt x="771" y="1550"/>
                  </a:lnTo>
                  <a:lnTo>
                    <a:pt x="762" y="1571"/>
                  </a:lnTo>
                  <a:lnTo>
                    <a:pt x="762" y="1575"/>
                  </a:lnTo>
                  <a:lnTo>
                    <a:pt x="758" y="1579"/>
                  </a:lnTo>
                  <a:lnTo>
                    <a:pt x="754" y="1584"/>
                  </a:lnTo>
                  <a:lnTo>
                    <a:pt x="754" y="1588"/>
                  </a:lnTo>
                  <a:lnTo>
                    <a:pt x="750" y="1592"/>
                  </a:lnTo>
                  <a:lnTo>
                    <a:pt x="746" y="1596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7" name="Freeform 73"/>
            <p:cNvSpPr>
              <a:spLocks/>
            </p:cNvSpPr>
            <p:nvPr/>
          </p:nvSpPr>
          <p:spPr bwMode="auto">
            <a:xfrm>
              <a:off x="1405047" y="4655390"/>
              <a:ext cx="506490" cy="491014"/>
            </a:xfrm>
            <a:custGeom>
              <a:avLst/>
              <a:gdLst>
                <a:gd name="T0" fmla="*/ 63 w 1600"/>
                <a:gd name="T1" fmla="*/ 639 h 1550"/>
                <a:gd name="T2" fmla="*/ 245 w 1600"/>
                <a:gd name="T3" fmla="*/ 656 h 1550"/>
                <a:gd name="T4" fmla="*/ 266 w 1600"/>
                <a:gd name="T5" fmla="*/ 614 h 1550"/>
                <a:gd name="T6" fmla="*/ 300 w 1600"/>
                <a:gd name="T7" fmla="*/ 559 h 1550"/>
                <a:gd name="T8" fmla="*/ 402 w 1600"/>
                <a:gd name="T9" fmla="*/ 504 h 1550"/>
                <a:gd name="T10" fmla="*/ 364 w 1600"/>
                <a:gd name="T11" fmla="*/ 407 h 1550"/>
                <a:gd name="T12" fmla="*/ 270 w 1600"/>
                <a:gd name="T13" fmla="*/ 296 h 1550"/>
                <a:gd name="T14" fmla="*/ 338 w 1600"/>
                <a:gd name="T15" fmla="*/ 212 h 1550"/>
                <a:gd name="T16" fmla="*/ 465 w 1600"/>
                <a:gd name="T17" fmla="*/ 144 h 1550"/>
                <a:gd name="T18" fmla="*/ 457 w 1600"/>
                <a:gd name="T19" fmla="*/ 47 h 1550"/>
                <a:gd name="T20" fmla="*/ 609 w 1600"/>
                <a:gd name="T21" fmla="*/ 38 h 1550"/>
                <a:gd name="T22" fmla="*/ 745 w 1600"/>
                <a:gd name="T23" fmla="*/ 85 h 1550"/>
                <a:gd name="T24" fmla="*/ 829 w 1600"/>
                <a:gd name="T25" fmla="*/ 119 h 1550"/>
                <a:gd name="T26" fmla="*/ 1037 w 1600"/>
                <a:gd name="T27" fmla="*/ 76 h 1550"/>
                <a:gd name="T28" fmla="*/ 1219 w 1600"/>
                <a:gd name="T29" fmla="*/ 161 h 1550"/>
                <a:gd name="T30" fmla="*/ 1354 w 1600"/>
                <a:gd name="T31" fmla="*/ 224 h 1550"/>
                <a:gd name="T32" fmla="*/ 1409 w 1600"/>
                <a:gd name="T33" fmla="*/ 322 h 1550"/>
                <a:gd name="T34" fmla="*/ 1591 w 1600"/>
                <a:gd name="T35" fmla="*/ 322 h 1550"/>
                <a:gd name="T36" fmla="*/ 1507 w 1600"/>
                <a:gd name="T37" fmla="*/ 440 h 1550"/>
                <a:gd name="T38" fmla="*/ 1409 w 1600"/>
                <a:gd name="T39" fmla="*/ 563 h 1550"/>
                <a:gd name="T40" fmla="*/ 1447 w 1600"/>
                <a:gd name="T41" fmla="*/ 711 h 1550"/>
                <a:gd name="T42" fmla="*/ 1549 w 1600"/>
                <a:gd name="T43" fmla="*/ 834 h 1550"/>
                <a:gd name="T44" fmla="*/ 1579 w 1600"/>
                <a:gd name="T45" fmla="*/ 932 h 1550"/>
                <a:gd name="T46" fmla="*/ 1498 w 1600"/>
                <a:gd name="T47" fmla="*/ 991 h 1550"/>
                <a:gd name="T48" fmla="*/ 1397 w 1600"/>
                <a:gd name="T49" fmla="*/ 1143 h 1550"/>
                <a:gd name="T50" fmla="*/ 1291 w 1600"/>
                <a:gd name="T51" fmla="*/ 1169 h 1550"/>
                <a:gd name="T52" fmla="*/ 1109 w 1600"/>
                <a:gd name="T53" fmla="*/ 1215 h 1550"/>
                <a:gd name="T54" fmla="*/ 1016 w 1600"/>
                <a:gd name="T55" fmla="*/ 1177 h 1550"/>
                <a:gd name="T56" fmla="*/ 927 w 1600"/>
                <a:gd name="T57" fmla="*/ 1071 h 1550"/>
                <a:gd name="T58" fmla="*/ 850 w 1600"/>
                <a:gd name="T59" fmla="*/ 1114 h 1550"/>
                <a:gd name="T60" fmla="*/ 842 w 1600"/>
                <a:gd name="T61" fmla="*/ 1037 h 1550"/>
                <a:gd name="T62" fmla="*/ 834 w 1600"/>
                <a:gd name="T63" fmla="*/ 970 h 1550"/>
                <a:gd name="T64" fmla="*/ 774 w 1600"/>
                <a:gd name="T65" fmla="*/ 927 h 1550"/>
                <a:gd name="T66" fmla="*/ 715 w 1600"/>
                <a:gd name="T67" fmla="*/ 1008 h 1550"/>
                <a:gd name="T68" fmla="*/ 592 w 1600"/>
                <a:gd name="T69" fmla="*/ 1012 h 1550"/>
                <a:gd name="T70" fmla="*/ 495 w 1600"/>
                <a:gd name="T71" fmla="*/ 1075 h 1550"/>
                <a:gd name="T72" fmla="*/ 431 w 1600"/>
                <a:gd name="T73" fmla="*/ 1173 h 1550"/>
                <a:gd name="T74" fmla="*/ 533 w 1600"/>
                <a:gd name="T75" fmla="*/ 1177 h 1550"/>
                <a:gd name="T76" fmla="*/ 630 w 1600"/>
                <a:gd name="T77" fmla="*/ 1236 h 1550"/>
                <a:gd name="T78" fmla="*/ 664 w 1600"/>
                <a:gd name="T79" fmla="*/ 1397 h 1550"/>
                <a:gd name="T80" fmla="*/ 541 w 1600"/>
                <a:gd name="T81" fmla="*/ 1524 h 1550"/>
                <a:gd name="T82" fmla="*/ 431 w 1600"/>
                <a:gd name="T83" fmla="*/ 1541 h 1550"/>
                <a:gd name="T84" fmla="*/ 351 w 1600"/>
                <a:gd name="T85" fmla="*/ 1478 h 1550"/>
                <a:gd name="T86" fmla="*/ 270 w 1600"/>
                <a:gd name="T87" fmla="*/ 1461 h 1550"/>
                <a:gd name="T88" fmla="*/ 186 w 1600"/>
                <a:gd name="T89" fmla="*/ 1423 h 1550"/>
                <a:gd name="T90" fmla="*/ 93 w 1600"/>
                <a:gd name="T91" fmla="*/ 1389 h 1550"/>
                <a:gd name="T92" fmla="*/ 152 w 1600"/>
                <a:gd name="T93" fmla="*/ 1313 h 1550"/>
                <a:gd name="T94" fmla="*/ 215 w 1600"/>
                <a:gd name="T95" fmla="*/ 1211 h 1550"/>
                <a:gd name="T96" fmla="*/ 177 w 1600"/>
                <a:gd name="T97" fmla="*/ 1181 h 1550"/>
                <a:gd name="T98" fmla="*/ 97 w 1600"/>
                <a:gd name="T99" fmla="*/ 1266 h 1550"/>
                <a:gd name="T100" fmla="*/ 38 w 1600"/>
                <a:gd name="T101" fmla="*/ 1317 h 1550"/>
                <a:gd name="T102" fmla="*/ 8 w 1600"/>
                <a:gd name="T103" fmla="*/ 1228 h 1550"/>
                <a:gd name="T104" fmla="*/ 93 w 1600"/>
                <a:gd name="T105" fmla="*/ 1190 h 1550"/>
                <a:gd name="T106" fmla="*/ 114 w 1600"/>
                <a:gd name="T107" fmla="*/ 1143 h 1550"/>
                <a:gd name="T108" fmla="*/ 59 w 1600"/>
                <a:gd name="T109" fmla="*/ 1067 h 1550"/>
                <a:gd name="T110" fmla="*/ 156 w 1600"/>
                <a:gd name="T111" fmla="*/ 1080 h 1550"/>
                <a:gd name="T112" fmla="*/ 182 w 1600"/>
                <a:gd name="T113" fmla="*/ 1025 h 1550"/>
                <a:gd name="T114" fmla="*/ 211 w 1600"/>
                <a:gd name="T115" fmla="*/ 906 h 1550"/>
                <a:gd name="T116" fmla="*/ 76 w 1600"/>
                <a:gd name="T117" fmla="*/ 813 h 1550"/>
                <a:gd name="T118" fmla="*/ 4 w 1600"/>
                <a:gd name="T119" fmla="*/ 716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0" h="1550">
                  <a:moveTo>
                    <a:pt x="0" y="682"/>
                  </a:moveTo>
                  <a:lnTo>
                    <a:pt x="4" y="682"/>
                  </a:lnTo>
                  <a:lnTo>
                    <a:pt x="8" y="678"/>
                  </a:lnTo>
                  <a:lnTo>
                    <a:pt x="12" y="678"/>
                  </a:lnTo>
                  <a:lnTo>
                    <a:pt x="16" y="678"/>
                  </a:lnTo>
                  <a:lnTo>
                    <a:pt x="21" y="673"/>
                  </a:lnTo>
                  <a:lnTo>
                    <a:pt x="25" y="669"/>
                  </a:lnTo>
                  <a:lnTo>
                    <a:pt x="29" y="665"/>
                  </a:lnTo>
                  <a:lnTo>
                    <a:pt x="33" y="656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46" y="644"/>
                  </a:lnTo>
                  <a:lnTo>
                    <a:pt x="50" y="644"/>
                  </a:lnTo>
                  <a:lnTo>
                    <a:pt x="55" y="639"/>
                  </a:lnTo>
                  <a:lnTo>
                    <a:pt x="59" y="639"/>
                  </a:lnTo>
                  <a:lnTo>
                    <a:pt x="63" y="639"/>
                  </a:lnTo>
                  <a:lnTo>
                    <a:pt x="72" y="635"/>
                  </a:lnTo>
                  <a:lnTo>
                    <a:pt x="80" y="635"/>
                  </a:lnTo>
                  <a:lnTo>
                    <a:pt x="88" y="635"/>
                  </a:lnTo>
                  <a:lnTo>
                    <a:pt x="101" y="635"/>
                  </a:lnTo>
                  <a:lnTo>
                    <a:pt x="105" y="635"/>
                  </a:lnTo>
                  <a:lnTo>
                    <a:pt x="114" y="635"/>
                  </a:lnTo>
                  <a:lnTo>
                    <a:pt x="127" y="635"/>
                  </a:lnTo>
                  <a:lnTo>
                    <a:pt x="152" y="639"/>
                  </a:lnTo>
                  <a:lnTo>
                    <a:pt x="177" y="639"/>
                  </a:lnTo>
                  <a:lnTo>
                    <a:pt x="186" y="644"/>
                  </a:lnTo>
                  <a:lnTo>
                    <a:pt x="194" y="644"/>
                  </a:lnTo>
                  <a:lnTo>
                    <a:pt x="199" y="644"/>
                  </a:lnTo>
                  <a:lnTo>
                    <a:pt x="207" y="644"/>
                  </a:lnTo>
                  <a:lnTo>
                    <a:pt x="215" y="648"/>
                  </a:lnTo>
                  <a:lnTo>
                    <a:pt x="237" y="652"/>
                  </a:lnTo>
                  <a:lnTo>
                    <a:pt x="245" y="656"/>
                  </a:lnTo>
                  <a:lnTo>
                    <a:pt x="254" y="656"/>
                  </a:lnTo>
                  <a:lnTo>
                    <a:pt x="258" y="656"/>
                  </a:lnTo>
                  <a:lnTo>
                    <a:pt x="266" y="656"/>
                  </a:lnTo>
                  <a:lnTo>
                    <a:pt x="270" y="656"/>
                  </a:lnTo>
                  <a:lnTo>
                    <a:pt x="275" y="656"/>
                  </a:lnTo>
                  <a:lnTo>
                    <a:pt x="283" y="656"/>
                  </a:lnTo>
                  <a:lnTo>
                    <a:pt x="292" y="656"/>
                  </a:lnTo>
                  <a:lnTo>
                    <a:pt x="296" y="652"/>
                  </a:lnTo>
                  <a:lnTo>
                    <a:pt x="300" y="652"/>
                  </a:lnTo>
                  <a:lnTo>
                    <a:pt x="300" y="648"/>
                  </a:lnTo>
                  <a:lnTo>
                    <a:pt x="300" y="644"/>
                  </a:lnTo>
                  <a:lnTo>
                    <a:pt x="296" y="639"/>
                  </a:lnTo>
                  <a:lnTo>
                    <a:pt x="283" y="627"/>
                  </a:lnTo>
                  <a:lnTo>
                    <a:pt x="275" y="622"/>
                  </a:lnTo>
                  <a:lnTo>
                    <a:pt x="270" y="618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6"/>
                  </a:lnTo>
                  <a:lnTo>
                    <a:pt x="262" y="601"/>
                  </a:lnTo>
                  <a:lnTo>
                    <a:pt x="262" y="597"/>
                  </a:lnTo>
                  <a:lnTo>
                    <a:pt x="262" y="589"/>
                  </a:lnTo>
                  <a:lnTo>
                    <a:pt x="266" y="580"/>
                  </a:lnTo>
                  <a:lnTo>
                    <a:pt x="266" y="576"/>
                  </a:lnTo>
                  <a:lnTo>
                    <a:pt x="270" y="572"/>
                  </a:lnTo>
                  <a:lnTo>
                    <a:pt x="270" y="567"/>
                  </a:lnTo>
                  <a:lnTo>
                    <a:pt x="275" y="567"/>
                  </a:lnTo>
                  <a:lnTo>
                    <a:pt x="275" y="563"/>
                  </a:lnTo>
                  <a:lnTo>
                    <a:pt x="279" y="563"/>
                  </a:lnTo>
                  <a:lnTo>
                    <a:pt x="283" y="563"/>
                  </a:lnTo>
                  <a:lnTo>
                    <a:pt x="287" y="559"/>
                  </a:lnTo>
                  <a:lnTo>
                    <a:pt x="292" y="559"/>
                  </a:lnTo>
                  <a:lnTo>
                    <a:pt x="300" y="559"/>
                  </a:lnTo>
                  <a:lnTo>
                    <a:pt x="321" y="559"/>
                  </a:lnTo>
                  <a:lnTo>
                    <a:pt x="330" y="559"/>
                  </a:lnTo>
                  <a:lnTo>
                    <a:pt x="351" y="559"/>
                  </a:lnTo>
                  <a:lnTo>
                    <a:pt x="359" y="559"/>
                  </a:lnTo>
                  <a:lnTo>
                    <a:pt x="368" y="555"/>
                  </a:lnTo>
                  <a:lnTo>
                    <a:pt x="372" y="555"/>
                  </a:lnTo>
                  <a:lnTo>
                    <a:pt x="376" y="555"/>
                  </a:lnTo>
                  <a:lnTo>
                    <a:pt x="376" y="550"/>
                  </a:lnTo>
                  <a:lnTo>
                    <a:pt x="381" y="550"/>
                  </a:lnTo>
                  <a:lnTo>
                    <a:pt x="381" y="546"/>
                  </a:lnTo>
                  <a:lnTo>
                    <a:pt x="385" y="538"/>
                  </a:lnTo>
                  <a:lnTo>
                    <a:pt x="385" y="534"/>
                  </a:lnTo>
                  <a:lnTo>
                    <a:pt x="389" y="529"/>
                  </a:lnTo>
                  <a:lnTo>
                    <a:pt x="397" y="512"/>
                  </a:lnTo>
                  <a:lnTo>
                    <a:pt x="402" y="508"/>
                  </a:lnTo>
                  <a:lnTo>
                    <a:pt x="402" y="504"/>
                  </a:lnTo>
                  <a:lnTo>
                    <a:pt x="402" y="500"/>
                  </a:lnTo>
                  <a:lnTo>
                    <a:pt x="406" y="495"/>
                  </a:lnTo>
                  <a:lnTo>
                    <a:pt x="406" y="491"/>
                  </a:lnTo>
                  <a:lnTo>
                    <a:pt x="406" y="487"/>
                  </a:lnTo>
                  <a:lnTo>
                    <a:pt x="406" y="479"/>
                  </a:lnTo>
                  <a:lnTo>
                    <a:pt x="406" y="474"/>
                  </a:lnTo>
                  <a:lnTo>
                    <a:pt x="402" y="466"/>
                  </a:lnTo>
                  <a:lnTo>
                    <a:pt x="402" y="462"/>
                  </a:lnTo>
                  <a:lnTo>
                    <a:pt x="397" y="457"/>
                  </a:lnTo>
                  <a:lnTo>
                    <a:pt x="393" y="445"/>
                  </a:lnTo>
                  <a:lnTo>
                    <a:pt x="389" y="440"/>
                  </a:lnTo>
                  <a:lnTo>
                    <a:pt x="385" y="432"/>
                  </a:lnTo>
                  <a:lnTo>
                    <a:pt x="381" y="428"/>
                  </a:lnTo>
                  <a:lnTo>
                    <a:pt x="376" y="423"/>
                  </a:lnTo>
                  <a:lnTo>
                    <a:pt x="372" y="415"/>
                  </a:lnTo>
                  <a:lnTo>
                    <a:pt x="364" y="407"/>
                  </a:lnTo>
                  <a:lnTo>
                    <a:pt x="355" y="398"/>
                  </a:lnTo>
                  <a:lnTo>
                    <a:pt x="347" y="394"/>
                  </a:lnTo>
                  <a:lnTo>
                    <a:pt x="342" y="390"/>
                  </a:lnTo>
                  <a:lnTo>
                    <a:pt x="338" y="381"/>
                  </a:lnTo>
                  <a:lnTo>
                    <a:pt x="321" y="368"/>
                  </a:lnTo>
                  <a:lnTo>
                    <a:pt x="317" y="364"/>
                  </a:lnTo>
                  <a:lnTo>
                    <a:pt x="309" y="356"/>
                  </a:lnTo>
                  <a:lnTo>
                    <a:pt x="304" y="352"/>
                  </a:lnTo>
                  <a:lnTo>
                    <a:pt x="300" y="352"/>
                  </a:lnTo>
                  <a:lnTo>
                    <a:pt x="300" y="347"/>
                  </a:lnTo>
                  <a:lnTo>
                    <a:pt x="296" y="343"/>
                  </a:lnTo>
                  <a:lnTo>
                    <a:pt x="292" y="339"/>
                  </a:lnTo>
                  <a:lnTo>
                    <a:pt x="287" y="335"/>
                  </a:lnTo>
                  <a:lnTo>
                    <a:pt x="283" y="318"/>
                  </a:lnTo>
                  <a:lnTo>
                    <a:pt x="275" y="305"/>
                  </a:lnTo>
                  <a:lnTo>
                    <a:pt x="270" y="296"/>
                  </a:lnTo>
                  <a:lnTo>
                    <a:pt x="262" y="280"/>
                  </a:lnTo>
                  <a:lnTo>
                    <a:pt x="258" y="275"/>
                  </a:lnTo>
                  <a:lnTo>
                    <a:pt x="254" y="267"/>
                  </a:lnTo>
                  <a:lnTo>
                    <a:pt x="249" y="258"/>
                  </a:lnTo>
                  <a:lnTo>
                    <a:pt x="249" y="254"/>
                  </a:lnTo>
                  <a:lnTo>
                    <a:pt x="245" y="250"/>
                  </a:lnTo>
                  <a:lnTo>
                    <a:pt x="245" y="241"/>
                  </a:lnTo>
                  <a:lnTo>
                    <a:pt x="241" y="233"/>
                  </a:lnTo>
                  <a:lnTo>
                    <a:pt x="245" y="229"/>
                  </a:lnTo>
                  <a:lnTo>
                    <a:pt x="262" y="224"/>
                  </a:lnTo>
                  <a:lnTo>
                    <a:pt x="266" y="224"/>
                  </a:lnTo>
                  <a:lnTo>
                    <a:pt x="279" y="220"/>
                  </a:lnTo>
                  <a:lnTo>
                    <a:pt x="287" y="220"/>
                  </a:lnTo>
                  <a:lnTo>
                    <a:pt x="321" y="216"/>
                  </a:lnTo>
                  <a:lnTo>
                    <a:pt x="330" y="212"/>
                  </a:lnTo>
                  <a:lnTo>
                    <a:pt x="338" y="212"/>
                  </a:lnTo>
                  <a:lnTo>
                    <a:pt x="347" y="208"/>
                  </a:lnTo>
                  <a:lnTo>
                    <a:pt x="359" y="203"/>
                  </a:lnTo>
                  <a:lnTo>
                    <a:pt x="376" y="199"/>
                  </a:lnTo>
                  <a:lnTo>
                    <a:pt x="397" y="191"/>
                  </a:lnTo>
                  <a:lnTo>
                    <a:pt x="423" y="182"/>
                  </a:lnTo>
                  <a:lnTo>
                    <a:pt x="427" y="178"/>
                  </a:lnTo>
                  <a:lnTo>
                    <a:pt x="431" y="174"/>
                  </a:lnTo>
                  <a:lnTo>
                    <a:pt x="436" y="174"/>
                  </a:lnTo>
                  <a:lnTo>
                    <a:pt x="440" y="174"/>
                  </a:lnTo>
                  <a:lnTo>
                    <a:pt x="448" y="165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1" y="157"/>
                  </a:lnTo>
                  <a:lnTo>
                    <a:pt x="461" y="153"/>
                  </a:lnTo>
                  <a:lnTo>
                    <a:pt x="465" y="148"/>
                  </a:lnTo>
                  <a:lnTo>
                    <a:pt x="465" y="144"/>
                  </a:lnTo>
                  <a:lnTo>
                    <a:pt x="465" y="140"/>
                  </a:lnTo>
                  <a:lnTo>
                    <a:pt x="461" y="136"/>
                  </a:lnTo>
                  <a:lnTo>
                    <a:pt x="461" y="131"/>
                  </a:lnTo>
                  <a:lnTo>
                    <a:pt x="461" y="127"/>
                  </a:lnTo>
                  <a:lnTo>
                    <a:pt x="457" y="119"/>
                  </a:lnTo>
                  <a:lnTo>
                    <a:pt x="444" y="97"/>
                  </a:lnTo>
                  <a:lnTo>
                    <a:pt x="444" y="93"/>
                  </a:lnTo>
                  <a:lnTo>
                    <a:pt x="440" y="85"/>
                  </a:lnTo>
                  <a:lnTo>
                    <a:pt x="436" y="81"/>
                  </a:lnTo>
                  <a:lnTo>
                    <a:pt x="436" y="72"/>
                  </a:lnTo>
                  <a:lnTo>
                    <a:pt x="436" y="68"/>
                  </a:lnTo>
                  <a:lnTo>
                    <a:pt x="440" y="64"/>
                  </a:lnTo>
                  <a:lnTo>
                    <a:pt x="444" y="59"/>
                  </a:lnTo>
                  <a:lnTo>
                    <a:pt x="448" y="55"/>
                  </a:lnTo>
                  <a:lnTo>
                    <a:pt x="448" y="51"/>
                  </a:lnTo>
                  <a:lnTo>
                    <a:pt x="457" y="47"/>
                  </a:lnTo>
                  <a:lnTo>
                    <a:pt x="461" y="42"/>
                  </a:lnTo>
                  <a:lnTo>
                    <a:pt x="465" y="38"/>
                  </a:lnTo>
                  <a:lnTo>
                    <a:pt x="474" y="34"/>
                  </a:lnTo>
                  <a:lnTo>
                    <a:pt x="478" y="30"/>
                  </a:lnTo>
                  <a:lnTo>
                    <a:pt x="486" y="26"/>
                  </a:lnTo>
                  <a:lnTo>
                    <a:pt x="495" y="21"/>
                  </a:lnTo>
                  <a:lnTo>
                    <a:pt x="503" y="17"/>
                  </a:lnTo>
                  <a:lnTo>
                    <a:pt x="512" y="13"/>
                  </a:lnTo>
                  <a:lnTo>
                    <a:pt x="520" y="13"/>
                  </a:lnTo>
                  <a:lnTo>
                    <a:pt x="524" y="9"/>
                  </a:lnTo>
                  <a:lnTo>
                    <a:pt x="533" y="9"/>
                  </a:lnTo>
                  <a:lnTo>
                    <a:pt x="546" y="4"/>
                  </a:lnTo>
                  <a:lnTo>
                    <a:pt x="550" y="0"/>
                  </a:lnTo>
                  <a:lnTo>
                    <a:pt x="571" y="13"/>
                  </a:lnTo>
                  <a:lnTo>
                    <a:pt x="596" y="34"/>
                  </a:lnTo>
                  <a:lnTo>
                    <a:pt x="609" y="38"/>
                  </a:lnTo>
                  <a:lnTo>
                    <a:pt x="613" y="42"/>
                  </a:lnTo>
                  <a:lnTo>
                    <a:pt x="622" y="47"/>
                  </a:lnTo>
                  <a:lnTo>
                    <a:pt x="626" y="51"/>
                  </a:lnTo>
                  <a:lnTo>
                    <a:pt x="635" y="51"/>
                  </a:lnTo>
                  <a:lnTo>
                    <a:pt x="639" y="55"/>
                  </a:lnTo>
                  <a:lnTo>
                    <a:pt x="647" y="59"/>
                  </a:lnTo>
                  <a:lnTo>
                    <a:pt x="656" y="59"/>
                  </a:lnTo>
                  <a:lnTo>
                    <a:pt x="660" y="59"/>
                  </a:lnTo>
                  <a:lnTo>
                    <a:pt x="673" y="64"/>
                  </a:lnTo>
                  <a:lnTo>
                    <a:pt x="694" y="68"/>
                  </a:lnTo>
                  <a:lnTo>
                    <a:pt x="707" y="72"/>
                  </a:lnTo>
                  <a:lnTo>
                    <a:pt x="711" y="72"/>
                  </a:lnTo>
                  <a:lnTo>
                    <a:pt x="719" y="76"/>
                  </a:lnTo>
                  <a:lnTo>
                    <a:pt x="728" y="76"/>
                  </a:lnTo>
                  <a:lnTo>
                    <a:pt x="736" y="85"/>
                  </a:lnTo>
                  <a:lnTo>
                    <a:pt x="745" y="85"/>
                  </a:lnTo>
                  <a:lnTo>
                    <a:pt x="749" y="89"/>
                  </a:lnTo>
                  <a:lnTo>
                    <a:pt x="753" y="93"/>
                  </a:lnTo>
                  <a:lnTo>
                    <a:pt x="757" y="93"/>
                  </a:lnTo>
                  <a:lnTo>
                    <a:pt x="766" y="102"/>
                  </a:lnTo>
                  <a:lnTo>
                    <a:pt x="770" y="106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8" y="114"/>
                  </a:lnTo>
                  <a:lnTo>
                    <a:pt x="787" y="114"/>
                  </a:lnTo>
                  <a:lnTo>
                    <a:pt x="791" y="114"/>
                  </a:lnTo>
                  <a:lnTo>
                    <a:pt x="795" y="119"/>
                  </a:lnTo>
                  <a:lnTo>
                    <a:pt x="804" y="119"/>
                  </a:lnTo>
                  <a:lnTo>
                    <a:pt x="812" y="119"/>
                  </a:lnTo>
                  <a:lnTo>
                    <a:pt x="817" y="119"/>
                  </a:lnTo>
                  <a:lnTo>
                    <a:pt x="825" y="119"/>
                  </a:lnTo>
                  <a:lnTo>
                    <a:pt x="829" y="119"/>
                  </a:lnTo>
                  <a:lnTo>
                    <a:pt x="838" y="114"/>
                  </a:lnTo>
                  <a:lnTo>
                    <a:pt x="859" y="114"/>
                  </a:lnTo>
                  <a:lnTo>
                    <a:pt x="884" y="110"/>
                  </a:lnTo>
                  <a:lnTo>
                    <a:pt x="893" y="110"/>
                  </a:lnTo>
                  <a:lnTo>
                    <a:pt x="922" y="102"/>
                  </a:lnTo>
                  <a:lnTo>
                    <a:pt x="931" y="102"/>
                  </a:lnTo>
                  <a:lnTo>
                    <a:pt x="939" y="97"/>
                  </a:lnTo>
                  <a:lnTo>
                    <a:pt x="952" y="97"/>
                  </a:lnTo>
                  <a:lnTo>
                    <a:pt x="956" y="93"/>
                  </a:lnTo>
                  <a:lnTo>
                    <a:pt x="990" y="81"/>
                  </a:lnTo>
                  <a:lnTo>
                    <a:pt x="1007" y="76"/>
                  </a:lnTo>
                  <a:lnTo>
                    <a:pt x="1011" y="76"/>
                  </a:lnTo>
                  <a:lnTo>
                    <a:pt x="1020" y="72"/>
                  </a:lnTo>
                  <a:lnTo>
                    <a:pt x="1028" y="72"/>
                  </a:lnTo>
                  <a:lnTo>
                    <a:pt x="1033" y="72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49" y="81"/>
                  </a:lnTo>
                  <a:lnTo>
                    <a:pt x="1054" y="85"/>
                  </a:lnTo>
                  <a:lnTo>
                    <a:pt x="1088" y="102"/>
                  </a:lnTo>
                  <a:lnTo>
                    <a:pt x="1092" y="106"/>
                  </a:lnTo>
                  <a:lnTo>
                    <a:pt x="1117" y="123"/>
                  </a:lnTo>
                  <a:lnTo>
                    <a:pt x="1121" y="127"/>
                  </a:lnTo>
                  <a:lnTo>
                    <a:pt x="1126" y="131"/>
                  </a:lnTo>
                  <a:lnTo>
                    <a:pt x="1130" y="131"/>
                  </a:lnTo>
                  <a:lnTo>
                    <a:pt x="1138" y="136"/>
                  </a:lnTo>
                  <a:lnTo>
                    <a:pt x="1143" y="140"/>
                  </a:lnTo>
                  <a:lnTo>
                    <a:pt x="1155" y="140"/>
                  </a:lnTo>
                  <a:lnTo>
                    <a:pt x="1189" y="153"/>
                  </a:lnTo>
                  <a:lnTo>
                    <a:pt x="1202" y="157"/>
                  </a:lnTo>
                  <a:lnTo>
                    <a:pt x="1210" y="161"/>
                  </a:lnTo>
                  <a:lnTo>
                    <a:pt x="1219" y="161"/>
                  </a:lnTo>
                  <a:lnTo>
                    <a:pt x="1244" y="165"/>
                  </a:lnTo>
                  <a:lnTo>
                    <a:pt x="1253" y="169"/>
                  </a:lnTo>
                  <a:lnTo>
                    <a:pt x="1261" y="169"/>
                  </a:lnTo>
                  <a:lnTo>
                    <a:pt x="1265" y="174"/>
                  </a:lnTo>
                  <a:lnTo>
                    <a:pt x="1278" y="178"/>
                  </a:lnTo>
                  <a:lnTo>
                    <a:pt x="1287" y="182"/>
                  </a:lnTo>
                  <a:lnTo>
                    <a:pt x="1295" y="182"/>
                  </a:lnTo>
                  <a:lnTo>
                    <a:pt x="1295" y="186"/>
                  </a:lnTo>
                  <a:lnTo>
                    <a:pt x="1303" y="191"/>
                  </a:lnTo>
                  <a:lnTo>
                    <a:pt x="1320" y="199"/>
                  </a:lnTo>
                  <a:lnTo>
                    <a:pt x="1337" y="212"/>
                  </a:lnTo>
                  <a:lnTo>
                    <a:pt x="1346" y="212"/>
                  </a:lnTo>
                  <a:lnTo>
                    <a:pt x="1350" y="216"/>
                  </a:lnTo>
                  <a:lnTo>
                    <a:pt x="1350" y="220"/>
                  </a:lnTo>
                  <a:lnTo>
                    <a:pt x="1354" y="220"/>
                  </a:lnTo>
                  <a:lnTo>
                    <a:pt x="1354" y="224"/>
                  </a:lnTo>
                  <a:lnTo>
                    <a:pt x="1358" y="229"/>
                  </a:lnTo>
                  <a:lnTo>
                    <a:pt x="1358" y="237"/>
                  </a:lnTo>
                  <a:lnTo>
                    <a:pt x="1363" y="241"/>
                  </a:lnTo>
                  <a:lnTo>
                    <a:pt x="1367" y="267"/>
                  </a:lnTo>
                  <a:lnTo>
                    <a:pt x="1367" y="275"/>
                  </a:lnTo>
                  <a:lnTo>
                    <a:pt x="1371" y="280"/>
                  </a:lnTo>
                  <a:lnTo>
                    <a:pt x="1371" y="284"/>
                  </a:lnTo>
                  <a:lnTo>
                    <a:pt x="1375" y="292"/>
                  </a:lnTo>
                  <a:lnTo>
                    <a:pt x="1380" y="296"/>
                  </a:lnTo>
                  <a:lnTo>
                    <a:pt x="1380" y="301"/>
                  </a:lnTo>
                  <a:lnTo>
                    <a:pt x="1384" y="305"/>
                  </a:lnTo>
                  <a:lnTo>
                    <a:pt x="1388" y="309"/>
                  </a:lnTo>
                  <a:lnTo>
                    <a:pt x="1392" y="313"/>
                  </a:lnTo>
                  <a:lnTo>
                    <a:pt x="1397" y="318"/>
                  </a:lnTo>
                  <a:lnTo>
                    <a:pt x="1405" y="322"/>
                  </a:lnTo>
                  <a:lnTo>
                    <a:pt x="1409" y="322"/>
                  </a:lnTo>
                  <a:lnTo>
                    <a:pt x="1414" y="326"/>
                  </a:lnTo>
                  <a:lnTo>
                    <a:pt x="1422" y="330"/>
                  </a:lnTo>
                  <a:lnTo>
                    <a:pt x="1426" y="330"/>
                  </a:lnTo>
                  <a:lnTo>
                    <a:pt x="1435" y="335"/>
                  </a:lnTo>
                  <a:lnTo>
                    <a:pt x="1443" y="335"/>
                  </a:lnTo>
                  <a:lnTo>
                    <a:pt x="1452" y="335"/>
                  </a:lnTo>
                  <a:lnTo>
                    <a:pt x="1456" y="335"/>
                  </a:lnTo>
                  <a:lnTo>
                    <a:pt x="1469" y="335"/>
                  </a:lnTo>
                  <a:lnTo>
                    <a:pt x="1477" y="335"/>
                  </a:lnTo>
                  <a:lnTo>
                    <a:pt x="1485" y="335"/>
                  </a:lnTo>
                  <a:lnTo>
                    <a:pt x="1498" y="330"/>
                  </a:lnTo>
                  <a:lnTo>
                    <a:pt x="1583" y="322"/>
                  </a:lnTo>
                  <a:lnTo>
                    <a:pt x="1600" y="318"/>
                  </a:lnTo>
                  <a:lnTo>
                    <a:pt x="1596" y="318"/>
                  </a:lnTo>
                  <a:lnTo>
                    <a:pt x="1596" y="322"/>
                  </a:lnTo>
                  <a:lnTo>
                    <a:pt x="1591" y="322"/>
                  </a:lnTo>
                  <a:lnTo>
                    <a:pt x="1587" y="326"/>
                  </a:lnTo>
                  <a:lnTo>
                    <a:pt x="1583" y="330"/>
                  </a:lnTo>
                  <a:lnTo>
                    <a:pt x="1583" y="335"/>
                  </a:lnTo>
                  <a:lnTo>
                    <a:pt x="1579" y="339"/>
                  </a:lnTo>
                  <a:lnTo>
                    <a:pt x="1570" y="347"/>
                  </a:lnTo>
                  <a:lnTo>
                    <a:pt x="1566" y="356"/>
                  </a:lnTo>
                  <a:lnTo>
                    <a:pt x="1553" y="377"/>
                  </a:lnTo>
                  <a:lnTo>
                    <a:pt x="1545" y="394"/>
                  </a:lnTo>
                  <a:lnTo>
                    <a:pt x="1536" y="402"/>
                  </a:lnTo>
                  <a:lnTo>
                    <a:pt x="1536" y="407"/>
                  </a:lnTo>
                  <a:lnTo>
                    <a:pt x="1532" y="411"/>
                  </a:lnTo>
                  <a:lnTo>
                    <a:pt x="1528" y="419"/>
                  </a:lnTo>
                  <a:lnTo>
                    <a:pt x="1524" y="423"/>
                  </a:lnTo>
                  <a:lnTo>
                    <a:pt x="1519" y="428"/>
                  </a:lnTo>
                  <a:lnTo>
                    <a:pt x="1511" y="432"/>
                  </a:lnTo>
                  <a:lnTo>
                    <a:pt x="1507" y="440"/>
                  </a:lnTo>
                  <a:lnTo>
                    <a:pt x="1490" y="453"/>
                  </a:lnTo>
                  <a:lnTo>
                    <a:pt x="1481" y="457"/>
                  </a:lnTo>
                  <a:lnTo>
                    <a:pt x="1477" y="462"/>
                  </a:lnTo>
                  <a:lnTo>
                    <a:pt x="1473" y="466"/>
                  </a:lnTo>
                  <a:lnTo>
                    <a:pt x="1469" y="470"/>
                  </a:lnTo>
                  <a:lnTo>
                    <a:pt x="1469" y="474"/>
                  </a:lnTo>
                  <a:lnTo>
                    <a:pt x="1464" y="483"/>
                  </a:lnTo>
                  <a:lnTo>
                    <a:pt x="1456" y="491"/>
                  </a:lnTo>
                  <a:lnTo>
                    <a:pt x="1447" y="512"/>
                  </a:lnTo>
                  <a:lnTo>
                    <a:pt x="1443" y="517"/>
                  </a:lnTo>
                  <a:lnTo>
                    <a:pt x="1435" y="529"/>
                  </a:lnTo>
                  <a:lnTo>
                    <a:pt x="1430" y="542"/>
                  </a:lnTo>
                  <a:lnTo>
                    <a:pt x="1422" y="546"/>
                  </a:lnTo>
                  <a:lnTo>
                    <a:pt x="1418" y="555"/>
                  </a:lnTo>
                  <a:lnTo>
                    <a:pt x="1418" y="559"/>
                  </a:lnTo>
                  <a:lnTo>
                    <a:pt x="1409" y="563"/>
                  </a:lnTo>
                  <a:lnTo>
                    <a:pt x="1405" y="567"/>
                  </a:lnTo>
                  <a:lnTo>
                    <a:pt x="1401" y="572"/>
                  </a:lnTo>
                  <a:lnTo>
                    <a:pt x="1397" y="580"/>
                  </a:lnTo>
                  <a:lnTo>
                    <a:pt x="1392" y="589"/>
                  </a:lnTo>
                  <a:lnTo>
                    <a:pt x="1392" y="593"/>
                  </a:lnTo>
                  <a:lnTo>
                    <a:pt x="1392" y="597"/>
                  </a:lnTo>
                  <a:lnTo>
                    <a:pt x="1392" y="601"/>
                  </a:lnTo>
                  <a:lnTo>
                    <a:pt x="1397" y="610"/>
                  </a:lnTo>
                  <a:lnTo>
                    <a:pt x="1401" y="618"/>
                  </a:lnTo>
                  <a:lnTo>
                    <a:pt x="1414" y="639"/>
                  </a:lnTo>
                  <a:lnTo>
                    <a:pt x="1414" y="644"/>
                  </a:lnTo>
                  <a:lnTo>
                    <a:pt x="1422" y="656"/>
                  </a:lnTo>
                  <a:lnTo>
                    <a:pt x="1426" y="665"/>
                  </a:lnTo>
                  <a:lnTo>
                    <a:pt x="1430" y="678"/>
                  </a:lnTo>
                  <a:lnTo>
                    <a:pt x="1443" y="707"/>
                  </a:lnTo>
                  <a:lnTo>
                    <a:pt x="1447" y="711"/>
                  </a:lnTo>
                  <a:lnTo>
                    <a:pt x="1452" y="720"/>
                  </a:lnTo>
                  <a:lnTo>
                    <a:pt x="1452" y="724"/>
                  </a:lnTo>
                  <a:lnTo>
                    <a:pt x="1456" y="728"/>
                  </a:lnTo>
                  <a:lnTo>
                    <a:pt x="1460" y="737"/>
                  </a:lnTo>
                  <a:lnTo>
                    <a:pt x="1464" y="741"/>
                  </a:lnTo>
                  <a:lnTo>
                    <a:pt x="1473" y="749"/>
                  </a:lnTo>
                  <a:lnTo>
                    <a:pt x="1485" y="762"/>
                  </a:lnTo>
                  <a:lnTo>
                    <a:pt x="1494" y="775"/>
                  </a:lnTo>
                  <a:lnTo>
                    <a:pt x="1507" y="783"/>
                  </a:lnTo>
                  <a:lnTo>
                    <a:pt x="1515" y="796"/>
                  </a:lnTo>
                  <a:lnTo>
                    <a:pt x="1528" y="805"/>
                  </a:lnTo>
                  <a:lnTo>
                    <a:pt x="1532" y="809"/>
                  </a:lnTo>
                  <a:lnTo>
                    <a:pt x="1536" y="813"/>
                  </a:lnTo>
                  <a:lnTo>
                    <a:pt x="1541" y="821"/>
                  </a:lnTo>
                  <a:lnTo>
                    <a:pt x="1545" y="830"/>
                  </a:lnTo>
                  <a:lnTo>
                    <a:pt x="1549" y="834"/>
                  </a:lnTo>
                  <a:lnTo>
                    <a:pt x="1553" y="838"/>
                  </a:lnTo>
                  <a:lnTo>
                    <a:pt x="1553" y="847"/>
                  </a:lnTo>
                  <a:lnTo>
                    <a:pt x="1562" y="860"/>
                  </a:lnTo>
                  <a:lnTo>
                    <a:pt x="1562" y="864"/>
                  </a:lnTo>
                  <a:lnTo>
                    <a:pt x="1566" y="868"/>
                  </a:lnTo>
                  <a:lnTo>
                    <a:pt x="1570" y="872"/>
                  </a:lnTo>
                  <a:lnTo>
                    <a:pt x="1579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87" y="893"/>
                  </a:lnTo>
                  <a:lnTo>
                    <a:pt x="1587" y="902"/>
                  </a:lnTo>
                  <a:lnTo>
                    <a:pt x="1587" y="906"/>
                  </a:lnTo>
                  <a:lnTo>
                    <a:pt x="1587" y="915"/>
                  </a:lnTo>
                  <a:lnTo>
                    <a:pt x="1583" y="923"/>
                  </a:lnTo>
                  <a:lnTo>
                    <a:pt x="1583" y="927"/>
                  </a:lnTo>
                  <a:lnTo>
                    <a:pt x="1579" y="932"/>
                  </a:lnTo>
                  <a:lnTo>
                    <a:pt x="1574" y="936"/>
                  </a:lnTo>
                  <a:lnTo>
                    <a:pt x="1574" y="940"/>
                  </a:lnTo>
                  <a:lnTo>
                    <a:pt x="1570" y="940"/>
                  </a:lnTo>
                  <a:lnTo>
                    <a:pt x="1566" y="944"/>
                  </a:lnTo>
                  <a:lnTo>
                    <a:pt x="1562" y="944"/>
                  </a:lnTo>
                  <a:lnTo>
                    <a:pt x="1557" y="948"/>
                  </a:lnTo>
                  <a:lnTo>
                    <a:pt x="1549" y="948"/>
                  </a:lnTo>
                  <a:lnTo>
                    <a:pt x="1545" y="953"/>
                  </a:lnTo>
                  <a:lnTo>
                    <a:pt x="1541" y="953"/>
                  </a:lnTo>
                  <a:lnTo>
                    <a:pt x="1532" y="957"/>
                  </a:lnTo>
                  <a:lnTo>
                    <a:pt x="1528" y="965"/>
                  </a:lnTo>
                  <a:lnTo>
                    <a:pt x="1519" y="970"/>
                  </a:lnTo>
                  <a:lnTo>
                    <a:pt x="1515" y="974"/>
                  </a:lnTo>
                  <a:lnTo>
                    <a:pt x="1511" y="978"/>
                  </a:lnTo>
                  <a:lnTo>
                    <a:pt x="1502" y="987"/>
                  </a:lnTo>
                  <a:lnTo>
                    <a:pt x="1498" y="991"/>
                  </a:lnTo>
                  <a:lnTo>
                    <a:pt x="1494" y="999"/>
                  </a:lnTo>
                  <a:lnTo>
                    <a:pt x="1490" y="1004"/>
                  </a:lnTo>
                  <a:lnTo>
                    <a:pt x="1485" y="1012"/>
                  </a:lnTo>
                  <a:lnTo>
                    <a:pt x="1481" y="1025"/>
                  </a:lnTo>
                  <a:lnTo>
                    <a:pt x="1477" y="1029"/>
                  </a:lnTo>
                  <a:lnTo>
                    <a:pt x="1473" y="1037"/>
                  </a:lnTo>
                  <a:lnTo>
                    <a:pt x="1464" y="1050"/>
                  </a:lnTo>
                  <a:lnTo>
                    <a:pt x="1460" y="1059"/>
                  </a:lnTo>
                  <a:lnTo>
                    <a:pt x="1452" y="1071"/>
                  </a:lnTo>
                  <a:lnTo>
                    <a:pt x="1435" y="1097"/>
                  </a:lnTo>
                  <a:lnTo>
                    <a:pt x="1426" y="1109"/>
                  </a:lnTo>
                  <a:lnTo>
                    <a:pt x="1418" y="1118"/>
                  </a:lnTo>
                  <a:lnTo>
                    <a:pt x="1414" y="1122"/>
                  </a:lnTo>
                  <a:lnTo>
                    <a:pt x="1405" y="1131"/>
                  </a:lnTo>
                  <a:lnTo>
                    <a:pt x="1401" y="1135"/>
                  </a:lnTo>
                  <a:lnTo>
                    <a:pt x="1397" y="1143"/>
                  </a:lnTo>
                  <a:lnTo>
                    <a:pt x="1388" y="1147"/>
                  </a:lnTo>
                  <a:lnTo>
                    <a:pt x="1384" y="1152"/>
                  </a:lnTo>
                  <a:lnTo>
                    <a:pt x="1380" y="1156"/>
                  </a:lnTo>
                  <a:lnTo>
                    <a:pt x="1371" y="1160"/>
                  </a:lnTo>
                  <a:lnTo>
                    <a:pt x="1367" y="1160"/>
                  </a:lnTo>
                  <a:lnTo>
                    <a:pt x="1363" y="1164"/>
                  </a:lnTo>
                  <a:lnTo>
                    <a:pt x="1354" y="1169"/>
                  </a:lnTo>
                  <a:lnTo>
                    <a:pt x="1350" y="1169"/>
                  </a:lnTo>
                  <a:lnTo>
                    <a:pt x="1342" y="1169"/>
                  </a:lnTo>
                  <a:lnTo>
                    <a:pt x="1337" y="1173"/>
                  </a:lnTo>
                  <a:lnTo>
                    <a:pt x="1333" y="1173"/>
                  </a:lnTo>
                  <a:lnTo>
                    <a:pt x="1320" y="1173"/>
                  </a:lnTo>
                  <a:lnTo>
                    <a:pt x="1316" y="1169"/>
                  </a:lnTo>
                  <a:lnTo>
                    <a:pt x="1303" y="1169"/>
                  </a:lnTo>
                  <a:lnTo>
                    <a:pt x="1299" y="1169"/>
                  </a:lnTo>
                  <a:lnTo>
                    <a:pt x="1291" y="1169"/>
                  </a:lnTo>
                  <a:lnTo>
                    <a:pt x="1282" y="1169"/>
                  </a:lnTo>
                  <a:lnTo>
                    <a:pt x="1274" y="1169"/>
                  </a:lnTo>
                  <a:lnTo>
                    <a:pt x="1265" y="1169"/>
                  </a:lnTo>
                  <a:lnTo>
                    <a:pt x="1261" y="1169"/>
                  </a:lnTo>
                  <a:lnTo>
                    <a:pt x="1248" y="1173"/>
                  </a:lnTo>
                  <a:lnTo>
                    <a:pt x="1244" y="1173"/>
                  </a:lnTo>
                  <a:lnTo>
                    <a:pt x="1236" y="1177"/>
                  </a:lnTo>
                  <a:lnTo>
                    <a:pt x="1189" y="1194"/>
                  </a:lnTo>
                  <a:lnTo>
                    <a:pt x="1181" y="1194"/>
                  </a:lnTo>
                  <a:lnTo>
                    <a:pt x="1160" y="1202"/>
                  </a:lnTo>
                  <a:lnTo>
                    <a:pt x="1155" y="1207"/>
                  </a:lnTo>
                  <a:lnTo>
                    <a:pt x="1147" y="1211"/>
                  </a:lnTo>
                  <a:lnTo>
                    <a:pt x="1138" y="1211"/>
                  </a:lnTo>
                  <a:lnTo>
                    <a:pt x="1130" y="1211"/>
                  </a:lnTo>
                  <a:lnTo>
                    <a:pt x="1117" y="1215"/>
                  </a:lnTo>
                  <a:lnTo>
                    <a:pt x="1109" y="1215"/>
                  </a:lnTo>
                  <a:lnTo>
                    <a:pt x="1100" y="1215"/>
                  </a:lnTo>
                  <a:lnTo>
                    <a:pt x="1096" y="1215"/>
                  </a:lnTo>
                  <a:lnTo>
                    <a:pt x="1088" y="1215"/>
                  </a:lnTo>
                  <a:lnTo>
                    <a:pt x="1079" y="1215"/>
                  </a:lnTo>
                  <a:lnTo>
                    <a:pt x="1071" y="1215"/>
                  </a:lnTo>
                  <a:lnTo>
                    <a:pt x="1058" y="1211"/>
                  </a:lnTo>
                  <a:lnTo>
                    <a:pt x="1054" y="1211"/>
                  </a:lnTo>
                  <a:lnTo>
                    <a:pt x="1049" y="1211"/>
                  </a:lnTo>
                  <a:lnTo>
                    <a:pt x="1045" y="1211"/>
                  </a:lnTo>
                  <a:lnTo>
                    <a:pt x="1041" y="1211"/>
                  </a:lnTo>
                  <a:lnTo>
                    <a:pt x="1037" y="1211"/>
                  </a:lnTo>
                  <a:lnTo>
                    <a:pt x="1033" y="1211"/>
                  </a:lnTo>
                  <a:lnTo>
                    <a:pt x="1033" y="1207"/>
                  </a:lnTo>
                  <a:lnTo>
                    <a:pt x="1028" y="1202"/>
                  </a:lnTo>
                  <a:lnTo>
                    <a:pt x="1028" y="1198"/>
                  </a:lnTo>
                  <a:lnTo>
                    <a:pt x="1016" y="1177"/>
                  </a:lnTo>
                  <a:lnTo>
                    <a:pt x="1011" y="1160"/>
                  </a:lnTo>
                  <a:lnTo>
                    <a:pt x="1007" y="1156"/>
                  </a:lnTo>
                  <a:lnTo>
                    <a:pt x="1003" y="1152"/>
                  </a:lnTo>
                  <a:lnTo>
                    <a:pt x="1003" y="1147"/>
                  </a:lnTo>
                  <a:lnTo>
                    <a:pt x="994" y="1139"/>
                  </a:lnTo>
                  <a:lnTo>
                    <a:pt x="986" y="1122"/>
                  </a:lnTo>
                  <a:lnTo>
                    <a:pt x="977" y="1114"/>
                  </a:lnTo>
                  <a:lnTo>
                    <a:pt x="969" y="1101"/>
                  </a:lnTo>
                  <a:lnTo>
                    <a:pt x="965" y="1097"/>
                  </a:lnTo>
                  <a:lnTo>
                    <a:pt x="961" y="1092"/>
                  </a:lnTo>
                  <a:lnTo>
                    <a:pt x="956" y="1088"/>
                  </a:lnTo>
                  <a:lnTo>
                    <a:pt x="952" y="1084"/>
                  </a:lnTo>
                  <a:lnTo>
                    <a:pt x="948" y="1084"/>
                  </a:lnTo>
                  <a:lnTo>
                    <a:pt x="939" y="1080"/>
                  </a:lnTo>
                  <a:lnTo>
                    <a:pt x="935" y="1075"/>
                  </a:lnTo>
                  <a:lnTo>
                    <a:pt x="927" y="1071"/>
                  </a:lnTo>
                  <a:lnTo>
                    <a:pt x="918" y="1071"/>
                  </a:lnTo>
                  <a:lnTo>
                    <a:pt x="910" y="1067"/>
                  </a:lnTo>
                  <a:lnTo>
                    <a:pt x="901" y="1063"/>
                  </a:lnTo>
                  <a:lnTo>
                    <a:pt x="897" y="1063"/>
                  </a:lnTo>
                  <a:lnTo>
                    <a:pt x="893" y="1063"/>
                  </a:lnTo>
                  <a:lnTo>
                    <a:pt x="889" y="1063"/>
                  </a:lnTo>
                  <a:lnTo>
                    <a:pt x="889" y="1067"/>
                  </a:lnTo>
                  <a:lnTo>
                    <a:pt x="880" y="1067"/>
                  </a:lnTo>
                  <a:lnTo>
                    <a:pt x="880" y="1071"/>
                  </a:lnTo>
                  <a:lnTo>
                    <a:pt x="876" y="1071"/>
                  </a:lnTo>
                  <a:lnTo>
                    <a:pt x="872" y="1075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55" y="1101"/>
                  </a:lnTo>
                  <a:lnTo>
                    <a:pt x="850" y="1109"/>
                  </a:lnTo>
                  <a:lnTo>
                    <a:pt x="850" y="1114"/>
                  </a:lnTo>
                  <a:lnTo>
                    <a:pt x="846" y="1114"/>
                  </a:lnTo>
                  <a:lnTo>
                    <a:pt x="846" y="1109"/>
                  </a:lnTo>
                  <a:lnTo>
                    <a:pt x="842" y="1109"/>
                  </a:lnTo>
                  <a:lnTo>
                    <a:pt x="838" y="1105"/>
                  </a:lnTo>
                  <a:lnTo>
                    <a:pt x="834" y="1105"/>
                  </a:lnTo>
                  <a:lnTo>
                    <a:pt x="834" y="1101"/>
                  </a:lnTo>
                  <a:lnTo>
                    <a:pt x="829" y="1097"/>
                  </a:lnTo>
                  <a:lnTo>
                    <a:pt x="829" y="1092"/>
                  </a:lnTo>
                  <a:lnTo>
                    <a:pt x="829" y="1084"/>
                  </a:lnTo>
                  <a:lnTo>
                    <a:pt x="829" y="1075"/>
                  </a:lnTo>
                  <a:lnTo>
                    <a:pt x="829" y="1071"/>
                  </a:lnTo>
                  <a:lnTo>
                    <a:pt x="834" y="1063"/>
                  </a:lnTo>
                  <a:lnTo>
                    <a:pt x="834" y="1059"/>
                  </a:lnTo>
                  <a:lnTo>
                    <a:pt x="838" y="1054"/>
                  </a:lnTo>
                  <a:lnTo>
                    <a:pt x="842" y="1042"/>
                  </a:lnTo>
                  <a:lnTo>
                    <a:pt x="842" y="1037"/>
                  </a:lnTo>
                  <a:lnTo>
                    <a:pt x="846" y="1033"/>
                  </a:lnTo>
                  <a:lnTo>
                    <a:pt x="855" y="1020"/>
                  </a:lnTo>
                  <a:lnTo>
                    <a:pt x="859" y="1020"/>
                  </a:lnTo>
                  <a:lnTo>
                    <a:pt x="859" y="1016"/>
                  </a:lnTo>
                  <a:lnTo>
                    <a:pt x="859" y="1012"/>
                  </a:lnTo>
                  <a:lnTo>
                    <a:pt x="859" y="1008"/>
                  </a:lnTo>
                  <a:lnTo>
                    <a:pt x="859" y="1004"/>
                  </a:lnTo>
                  <a:lnTo>
                    <a:pt x="855" y="999"/>
                  </a:lnTo>
                  <a:lnTo>
                    <a:pt x="846" y="995"/>
                  </a:lnTo>
                  <a:lnTo>
                    <a:pt x="842" y="995"/>
                  </a:lnTo>
                  <a:lnTo>
                    <a:pt x="838" y="995"/>
                  </a:lnTo>
                  <a:lnTo>
                    <a:pt x="838" y="991"/>
                  </a:lnTo>
                  <a:lnTo>
                    <a:pt x="834" y="987"/>
                  </a:lnTo>
                  <a:lnTo>
                    <a:pt x="834" y="982"/>
                  </a:lnTo>
                  <a:lnTo>
                    <a:pt x="834" y="978"/>
                  </a:lnTo>
                  <a:lnTo>
                    <a:pt x="834" y="970"/>
                  </a:lnTo>
                  <a:lnTo>
                    <a:pt x="829" y="957"/>
                  </a:lnTo>
                  <a:lnTo>
                    <a:pt x="829" y="948"/>
                  </a:lnTo>
                  <a:lnTo>
                    <a:pt x="825" y="944"/>
                  </a:lnTo>
                  <a:lnTo>
                    <a:pt x="825" y="940"/>
                  </a:lnTo>
                  <a:lnTo>
                    <a:pt x="825" y="936"/>
                  </a:lnTo>
                  <a:lnTo>
                    <a:pt x="821" y="936"/>
                  </a:lnTo>
                  <a:lnTo>
                    <a:pt x="817" y="932"/>
                  </a:lnTo>
                  <a:lnTo>
                    <a:pt x="817" y="927"/>
                  </a:lnTo>
                  <a:lnTo>
                    <a:pt x="812" y="927"/>
                  </a:lnTo>
                  <a:lnTo>
                    <a:pt x="808" y="927"/>
                  </a:lnTo>
                  <a:lnTo>
                    <a:pt x="804" y="927"/>
                  </a:lnTo>
                  <a:lnTo>
                    <a:pt x="800" y="927"/>
                  </a:lnTo>
                  <a:lnTo>
                    <a:pt x="791" y="927"/>
                  </a:lnTo>
                  <a:lnTo>
                    <a:pt x="787" y="927"/>
                  </a:lnTo>
                  <a:lnTo>
                    <a:pt x="778" y="927"/>
                  </a:lnTo>
                  <a:lnTo>
                    <a:pt x="774" y="927"/>
                  </a:lnTo>
                  <a:lnTo>
                    <a:pt x="770" y="927"/>
                  </a:lnTo>
                  <a:lnTo>
                    <a:pt x="766" y="932"/>
                  </a:lnTo>
                  <a:lnTo>
                    <a:pt x="762" y="932"/>
                  </a:lnTo>
                  <a:lnTo>
                    <a:pt x="757" y="936"/>
                  </a:lnTo>
                  <a:lnTo>
                    <a:pt x="757" y="940"/>
                  </a:lnTo>
                  <a:lnTo>
                    <a:pt x="753" y="944"/>
                  </a:lnTo>
                  <a:lnTo>
                    <a:pt x="749" y="948"/>
                  </a:lnTo>
                  <a:lnTo>
                    <a:pt x="749" y="953"/>
                  </a:lnTo>
                  <a:lnTo>
                    <a:pt x="745" y="970"/>
                  </a:lnTo>
                  <a:lnTo>
                    <a:pt x="745" y="974"/>
                  </a:lnTo>
                  <a:lnTo>
                    <a:pt x="745" y="978"/>
                  </a:lnTo>
                  <a:lnTo>
                    <a:pt x="740" y="987"/>
                  </a:lnTo>
                  <a:lnTo>
                    <a:pt x="736" y="991"/>
                  </a:lnTo>
                  <a:lnTo>
                    <a:pt x="723" y="1004"/>
                  </a:lnTo>
                  <a:lnTo>
                    <a:pt x="719" y="1004"/>
                  </a:lnTo>
                  <a:lnTo>
                    <a:pt x="715" y="1008"/>
                  </a:lnTo>
                  <a:lnTo>
                    <a:pt x="707" y="1008"/>
                  </a:lnTo>
                  <a:lnTo>
                    <a:pt x="702" y="1012"/>
                  </a:lnTo>
                  <a:lnTo>
                    <a:pt x="698" y="1012"/>
                  </a:lnTo>
                  <a:lnTo>
                    <a:pt x="694" y="1012"/>
                  </a:lnTo>
                  <a:lnTo>
                    <a:pt x="690" y="1012"/>
                  </a:lnTo>
                  <a:lnTo>
                    <a:pt x="685" y="1012"/>
                  </a:lnTo>
                  <a:lnTo>
                    <a:pt x="677" y="1012"/>
                  </a:lnTo>
                  <a:lnTo>
                    <a:pt x="647" y="1008"/>
                  </a:lnTo>
                  <a:lnTo>
                    <a:pt x="639" y="1008"/>
                  </a:lnTo>
                  <a:lnTo>
                    <a:pt x="635" y="1004"/>
                  </a:lnTo>
                  <a:lnTo>
                    <a:pt x="626" y="1004"/>
                  </a:lnTo>
                  <a:lnTo>
                    <a:pt x="622" y="1004"/>
                  </a:lnTo>
                  <a:lnTo>
                    <a:pt x="613" y="1008"/>
                  </a:lnTo>
                  <a:lnTo>
                    <a:pt x="605" y="1008"/>
                  </a:lnTo>
                  <a:lnTo>
                    <a:pt x="601" y="1008"/>
                  </a:lnTo>
                  <a:lnTo>
                    <a:pt x="592" y="1012"/>
                  </a:lnTo>
                  <a:lnTo>
                    <a:pt x="580" y="1012"/>
                  </a:lnTo>
                  <a:lnTo>
                    <a:pt x="571" y="1016"/>
                  </a:lnTo>
                  <a:lnTo>
                    <a:pt x="563" y="1016"/>
                  </a:lnTo>
                  <a:lnTo>
                    <a:pt x="558" y="1020"/>
                  </a:lnTo>
                  <a:lnTo>
                    <a:pt x="550" y="1020"/>
                  </a:lnTo>
                  <a:lnTo>
                    <a:pt x="537" y="1029"/>
                  </a:lnTo>
                  <a:lnTo>
                    <a:pt x="529" y="1033"/>
                  </a:lnTo>
                  <a:lnTo>
                    <a:pt x="524" y="1037"/>
                  </a:lnTo>
                  <a:lnTo>
                    <a:pt x="520" y="1037"/>
                  </a:lnTo>
                  <a:lnTo>
                    <a:pt x="512" y="1042"/>
                  </a:lnTo>
                  <a:lnTo>
                    <a:pt x="508" y="1046"/>
                  </a:lnTo>
                  <a:lnTo>
                    <a:pt x="508" y="1050"/>
                  </a:lnTo>
                  <a:lnTo>
                    <a:pt x="503" y="1054"/>
                  </a:lnTo>
                  <a:lnTo>
                    <a:pt x="499" y="1067"/>
                  </a:lnTo>
                  <a:lnTo>
                    <a:pt x="495" y="1071"/>
                  </a:lnTo>
                  <a:lnTo>
                    <a:pt x="495" y="1075"/>
                  </a:lnTo>
                  <a:lnTo>
                    <a:pt x="491" y="1080"/>
                  </a:lnTo>
                  <a:lnTo>
                    <a:pt x="486" y="1084"/>
                  </a:lnTo>
                  <a:lnTo>
                    <a:pt x="482" y="1088"/>
                  </a:lnTo>
                  <a:lnTo>
                    <a:pt x="474" y="1092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3" y="1114"/>
                  </a:lnTo>
                  <a:lnTo>
                    <a:pt x="448" y="1114"/>
                  </a:lnTo>
                  <a:lnTo>
                    <a:pt x="448" y="1118"/>
                  </a:lnTo>
                  <a:lnTo>
                    <a:pt x="444" y="1122"/>
                  </a:lnTo>
                  <a:lnTo>
                    <a:pt x="440" y="1131"/>
                  </a:lnTo>
                  <a:lnTo>
                    <a:pt x="440" y="1139"/>
                  </a:lnTo>
                  <a:lnTo>
                    <a:pt x="436" y="1147"/>
                  </a:lnTo>
                  <a:lnTo>
                    <a:pt x="431" y="1160"/>
                  </a:lnTo>
                  <a:lnTo>
                    <a:pt x="431" y="1169"/>
                  </a:lnTo>
                  <a:lnTo>
                    <a:pt x="431" y="1173"/>
                  </a:lnTo>
                  <a:lnTo>
                    <a:pt x="444" y="1169"/>
                  </a:lnTo>
                  <a:lnTo>
                    <a:pt x="448" y="1164"/>
                  </a:lnTo>
                  <a:lnTo>
                    <a:pt x="457" y="1160"/>
                  </a:lnTo>
                  <a:lnTo>
                    <a:pt x="461" y="1160"/>
                  </a:lnTo>
                  <a:lnTo>
                    <a:pt x="465" y="1160"/>
                  </a:lnTo>
                  <a:lnTo>
                    <a:pt x="469" y="1156"/>
                  </a:lnTo>
                  <a:lnTo>
                    <a:pt x="474" y="1156"/>
                  </a:lnTo>
                  <a:lnTo>
                    <a:pt x="478" y="1156"/>
                  </a:lnTo>
                  <a:lnTo>
                    <a:pt x="482" y="1156"/>
                  </a:lnTo>
                  <a:lnTo>
                    <a:pt x="486" y="1156"/>
                  </a:lnTo>
                  <a:lnTo>
                    <a:pt x="495" y="1156"/>
                  </a:lnTo>
                  <a:lnTo>
                    <a:pt x="499" y="1156"/>
                  </a:lnTo>
                  <a:lnTo>
                    <a:pt x="503" y="1160"/>
                  </a:lnTo>
                  <a:lnTo>
                    <a:pt x="524" y="1173"/>
                  </a:lnTo>
                  <a:lnTo>
                    <a:pt x="529" y="1173"/>
                  </a:lnTo>
                  <a:lnTo>
                    <a:pt x="533" y="1177"/>
                  </a:lnTo>
                  <a:lnTo>
                    <a:pt x="537" y="1177"/>
                  </a:lnTo>
                  <a:lnTo>
                    <a:pt x="541" y="1177"/>
                  </a:lnTo>
                  <a:lnTo>
                    <a:pt x="546" y="1177"/>
                  </a:lnTo>
                  <a:lnTo>
                    <a:pt x="558" y="1177"/>
                  </a:lnTo>
                  <a:lnTo>
                    <a:pt x="563" y="1177"/>
                  </a:lnTo>
                  <a:lnTo>
                    <a:pt x="567" y="1181"/>
                  </a:lnTo>
                  <a:lnTo>
                    <a:pt x="571" y="1181"/>
                  </a:lnTo>
                  <a:lnTo>
                    <a:pt x="575" y="1186"/>
                  </a:lnTo>
                  <a:lnTo>
                    <a:pt x="588" y="1194"/>
                  </a:lnTo>
                  <a:lnTo>
                    <a:pt x="601" y="1198"/>
                  </a:lnTo>
                  <a:lnTo>
                    <a:pt x="605" y="1202"/>
                  </a:lnTo>
                  <a:lnTo>
                    <a:pt x="609" y="1207"/>
                  </a:lnTo>
                  <a:lnTo>
                    <a:pt x="618" y="1219"/>
                  </a:lnTo>
                  <a:lnTo>
                    <a:pt x="622" y="1224"/>
                  </a:lnTo>
                  <a:lnTo>
                    <a:pt x="626" y="1228"/>
                  </a:lnTo>
                  <a:lnTo>
                    <a:pt x="630" y="1236"/>
                  </a:lnTo>
                  <a:lnTo>
                    <a:pt x="635" y="1236"/>
                  </a:lnTo>
                  <a:lnTo>
                    <a:pt x="635" y="1241"/>
                  </a:lnTo>
                  <a:lnTo>
                    <a:pt x="639" y="1245"/>
                  </a:lnTo>
                  <a:lnTo>
                    <a:pt x="643" y="1249"/>
                  </a:lnTo>
                  <a:lnTo>
                    <a:pt x="643" y="1253"/>
                  </a:lnTo>
                  <a:lnTo>
                    <a:pt x="643" y="1262"/>
                  </a:lnTo>
                  <a:lnTo>
                    <a:pt x="647" y="1270"/>
                  </a:lnTo>
                  <a:lnTo>
                    <a:pt x="647" y="1279"/>
                  </a:lnTo>
                  <a:lnTo>
                    <a:pt x="647" y="1283"/>
                  </a:lnTo>
                  <a:lnTo>
                    <a:pt x="651" y="1296"/>
                  </a:lnTo>
                  <a:lnTo>
                    <a:pt x="651" y="1325"/>
                  </a:lnTo>
                  <a:lnTo>
                    <a:pt x="651" y="1334"/>
                  </a:lnTo>
                  <a:lnTo>
                    <a:pt x="656" y="1355"/>
                  </a:lnTo>
                  <a:lnTo>
                    <a:pt x="656" y="1372"/>
                  </a:lnTo>
                  <a:lnTo>
                    <a:pt x="660" y="1393"/>
                  </a:lnTo>
                  <a:lnTo>
                    <a:pt x="664" y="1397"/>
                  </a:lnTo>
                  <a:lnTo>
                    <a:pt x="664" y="1406"/>
                  </a:lnTo>
                  <a:lnTo>
                    <a:pt x="639" y="1418"/>
                  </a:lnTo>
                  <a:lnTo>
                    <a:pt x="635" y="1423"/>
                  </a:lnTo>
                  <a:lnTo>
                    <a:pt x="630" y="1427"/>
                  </a:lnTo>
                  <a:lnTo>
                    <a:pt x="622" y="1427"/>
                  </a:lnTo>
                  <a:lnTo>
                    <a:pt x="618" y="1435"/>
                  </a:lnTo>
                  <a:lnTo>
                    <a:pt x="613" y="1440"/>
                  </a:lnTo>
                  <a:lnTo>
                    <a:pt x="605" y="1448"/>
                  </a:lnTo>
                  <a:lnTo>
                    <a:pt x="596" y="1457"/>
                  </a:lnTo>
                  <a:lnTo>
                    <a:pt x="592" y="1461"/>
                  </a:lnTo>
                  <a:lnTo>
                    <a:pt x="588" y="1465"/>
                  </a:lnTo>
                  <a:lnTo>
                    <a:pt x="580" y="1478"/>
                  </a:lnTo>
                  <a:lnTo>
                    <a:pt x="558" y="1503"/>
                  </a:lnTo>
                  <a:lnTo>
                    <a:pt x="554" y="1512"/>
                  </a:lnTo>
                  <a:lnTo>
                    <a:pt x="546" y="1520"/>
                  </a:lnTo>
                  <a:lnTo>
                    <a:pt x="541" y="1524"/>
                  </a:lnTo>
                  <a:lnTo>
                    <a:pt x="537" y="1524"/>
                  </a:lnTo>
                  <a:lnTo>
                    <a:pt x="533" y="1528"/>
                  </a:lnTo>
                  <a:lnTo>
                    <a:pt x="524" y="1533"/>
                  </a:lnTo>
                  <a:lnTo>
                    <a:pt x="516" y="1533"/>
                  </a:lnTo>
                  <a:lnTo>
                    <a:pt x="508" y="1537"/>
                  </a:lnTo>
                  <a:lnTo>
                    <a:pt x="495" y="1541"/>
                  </a:lnTo>
                  <a:lnTo>
                    <a:pt x="482" y="1545"/>
                  </a:lnTo>
                  <a:lnTo>
                    <a:pt x="474" y="1545"/>
                  </a:lnTo>
                  <a:lnTo>
                    <a:pt x="465" y="1550"/>
                  </a:lnTo>
                  <a:lnTo>
                    <a:pt x="457" y="1550"/>
                  </a:lnTo>
                  <a:lnTo>
                    <a:pt x="448" y="1550"/>
                  </a:lnTo>
                  <a:lnTo>
                    <a:pt x="444" y="1550"/>
                  </a:lnTo>
                  <a:lnTo>
                    <a:pt x="440" y="1550"/>
                  </a:lnTo>
                  <a:lnTo>
                    <a:pt x="440" y="1545"/>
                  </a:lnTo>
                  <a:lnTo>
                    <a:pt x="436" y="1545"/>
                  </a:lnTo>
                  <a:lnTo>
                    <a:pt x="431" y="1541"/>
                  </a:lnTo>
                  <a:lnTo>
                    <a:pt x="427" y="1537"/>
                  </a:lnTo>
                  <a:lnTo>
                    <a:pt x="419" y="1528"/>
                  </a:lnTo>
                  <a:lnTo>
                    <a:pt x="419" y="1524"/>
                  </a:lnTo>
                  <a:lnTo>
                    <a:pt x="414" y="1524"/>
                  </a:lnTo>
                  <a:lnTo>
                    <a:pt x="410" y="1520"/>
                  </a:lnTo>
                  <a:lnTo>
                    <a:pt x="406" y="1516"/>
                  </a:lnTo>
                  <a:lnTo>
                    <a:pt x="389" y="1503"/>
                  </a:lnTo>
                  <a:lnTo>
                    <a:pt x="385" y="1499"/>
                  </a:lnTo>
                  <a:lnTo>
                    <a:pt x="381" y="1495"/>
                  </a:lnTo>
                  <a:lnTo>
                    <a:pt x="376" y="1495"/>
                  </a:lnTo>
                  <a:lnTo>
                    <a:pt x="372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9" y="1478"/>
                  </a:lnTo>
                  <a:lnTo>
                    <a:pt x="355" y="1478"/>
                  </a:lnTo>
                  <a:lnTo>
                    <a:pt x="351" y="1478"/>
                  </a:lnTo>
                  <a:lnTo>
                    <a:pt x="347" y="1478"/>
                  </a:lnTo>
                  <a:lnTo>
                    <a:pt x="342" y="1478"/>
                  </a:lnTo>
                  <a:lnTo>
                    <a:pt x="338" y="1478"/>
                  </a:lnTo>
                  <a:lnTo>
                    <a:pt x="334" y="1478"/>
                  </a:lnTo>
                  <a:lnTo>
                    <a:pt x="317" y="1478"/>
                  </a:lnTo>
                  <a:lnTo>
                    <a:pt x="313" y="1478"/>
                  </a:lnTo>
                  <a:lnTo>
                    <a:pt x="309" y="1478"/>
                  </a:lnTo>
                  <a:lnTo>
                    <a:pt x="304" y="1478"/>
                  </a:lnTo>
                  <a:lnTo>
                    <a:pt x="296" y="1478"/>
                  </a:lnTo>
                  <a:lnTo>
                    <a:pt x="292" y="1478"/>
                  </a:lnTo>
                  <a:lnTo>
                    <a:pt x="287" y="1478"/>
                  </a:lnTo>
                  <a:lnTo>
                    <a:pt x="287" y="1473"/>
                  </a:lnTo>
                  <a:lnTo>
                    <a:pt x="283" y="1473"/>
                  </a:lnTo>
                  <a:lnTo>
                    <a:pt x="283" y="1469"/>
                  </a:lnTo>
                  <a:lnTo>
                    <a:pt x="275" y="1461"/>
                  </a:lnTo>
                  <a:lnTo>
                    <a:pt x="270" y="1461"/>
                  </a:lnTo>
                  <a:lnTo>
                    <a:pt x="266" y="1457"/>
                  </a:lnTo>
                  <a:lnTo>
                    <a:pt x="266" y="1452"/>
                  </a:lnTo>
                  <a:lnTo>
                    <a:pt x="262" y="1452"/>
                  </a:lnTo>
                  <a:lnTo>
                    <a:pt x="258" y="1448"/>
                  </a:lnTo>
                  <a:lnTo>
                    <a:pt x="254" y="1448"/>
                  </a:lnTo>
                  <a:lnTo>
                    <a:pt x="249" y="1444"/>
                  </a:lnTo>
                  <a:lnTo>
                    <a:pt x="241" y="1444"/>
                  </a:lnTo>
                  <a:lnTo>
                    <a:pt x="237" y="1440"/>
                  </a:lnTo>
                  <a:lnTo>
                    <a:pt x="232" y="1440"/>
                  </a:lnTo>
                  <a:lnTo>
                    <a:pt x="220" y="1435"/>
                  </a:lnTo>
                  <a:lnTo>
                    <a:pt x="203" y="1431"/>
                  </a:lnTo>
                  <a:lnTo>
                    <a:pt x="199" y="1431"/>
                  </a:lnTo>
                  <a:lnTo>
                    <a:pt x="194" y="1427"/>
                  </a:lnTo>
                  <a:lnTo>
                    <a:pt x="190" y="1427"/>
                  </a:lnTo>
                  <a:lnTo>
                    <a:pt x="186" y="1427"/>
                  </a:lnTo>
                  <a:lnTo>
                    <a:pt x="186" y="1423"/>
                  </a:lnTo>
                  <a:lnTo>
                    <a:pt x="182" y="1418"/>
                  </a:lnTo>
                  <a:lnTo>
                    <a:pt x="177" y="1414"/>
                  </a:lnTo>
                  <a:lnTo>
                    <a:pt x="173" y="1410"/>
                  </a:lnTo>
                  <a:lnTo>
                    <a:pt x="169" y="1406"/>
                  </a:lnTo>
                  <a:lnTo>
                    <a:pt x="160" y="1401"/>
                  </a:lnTo>
                  <a:lnTo>
                    <a:pt x="156" y="1401"/>
                  </a:lnTo>
                  <a:lnTo>
                    <a:pt x="148" y="1397"/>
                  </a:lnTo>
                  <a:lnTo>
                    <a:pt x="143" y="1397"/>
                  </a:lnTo>
                  <a:lnTo>
                    <a:pt x="135" y="1397"/>
                  </a:lnTo>
                  <a:lnTo>
                    <a:pt x="131" y="1397"/>
                  </a:lnTo>
                  <a:lnTo>
                    <a:pt x="118" y="1393"/>
                  </a:lnTo>
                  <a:lnTo>
                    <a:pt x="110" y="1393"/>
                  </a:lnTo>
                  <a:lnTo>
                    <a:pt x="105" y="1393"/>
                  </a:lnTo>
                  <a:lnTo>
                    <a:pt x="101" y="1393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93" y="1385"/>
                  </a:lnTo>
                  <a:lnTo>
                    <a:pt x="93" y="1380"/>
                  </a:lnTo>
                  <a:lnTo>
                    <a:pt x="93" y="1376"/>
                  </a:lnTo>
                  <a:lnTo>
                    <a:pt x="93" y="1372"/>
                  </a:lnTo>
                  <a:lnTo>
                    <a:pt x="97" y="1363"/>
                  </a:lnTo>
                  <a:lnTo>
                    <a:pt x="101" y="1359"/>
                  </a:lnTo>
                  <a:lnTo>
                    <a:pt x="105" y="1351"/>
                  </a:lnTo>
                  <a:lnTo>
                    <a:pt x="105" y="1346"/>
                  </a:lnTo>
                  <a:lnTo>
                    <a:pt x="110" y="1342"/>
                  </a:lnTo>
                  <a:lnTo>
                    <a:pt x="114" y="1338"/>
                  </a:lnTo>
                  <a:lnTo>
                    <a:pt x="122" y="1334"/>
                  </a:lnTo>
                  <a:lnTo>
                    <a:pt x="127" y="1330"/>
                  </a:lnTo>
                  <a:lnTo>
                    <a:pt x="131" y="1330"/>
                  </a:lnTo>
                  <a:lnTo>
                    <a:pt x="135" y="1325"/>
                  </a:lnTo>
                  <a:lnTo>
                    <a:pt x="143" y="1321"/>
                  </a:lnTo>
                  <a:lnTo>
                    <a:pt x="152" y="1313"/>
                  </a:lnTo>
                  <a:lnTo>
                    <a:pt x="169" y="1304"/>
                  </a:lnTo>
                  <a:lnTo>
                    <a:pt x="182" y="1300"/>
                  </a:lnTo>
                  <a:lnTo>
                    <a:pt x="186" y="1296"/>
                  </a:lnTo>
                  <a:lnTo>
                    <a:pt x="190" y="1296"/>
                  </a:lnTo>
                  <a:lnTo>
                    <a:pt x="194" y="1291"/>
                  </a:lnTo>
                  <a:lnTo>
                    <a:pt x="199" y="1287"/>
                  </a:lnTo>
                  <a:lnTo>
                    <a:pt x="203" y="1283"/>
                  </a:lnTo>
                  <a:lnTo>
                    <a:pt x="203" y="1279"/>
                  </a:lnTo>
                  <a:lnTo>
                    <a:pt x="207" y="1274"/>
                  </a:lnTo>
                  <a:lnTo>
                    <a:pt x="207" y="1270"/>
                  </a:lnTo>
                  <a:lnTo>
                    <a:pt x="211" y="1262"/>
                  </a:lnTo>
                  <a:lnTo>
                    <a:pt x="215" y="1232"/>
                  </a:lnTo>
                  <a:lnTo>
                    <a:pt x="215" y="1224"/>
                  </a:lnTo>
                  <a:lnTo>
                    <a:pt x="215" y="1219"/>
                  </a:lnTo>
                  <a:lnTo>
                    <a:pt x="215" y="1215"/>
                  </a:lnTo>
                  <a:lnTo>
                    <a:pt x="215" y="1211"/>
                  </a:lnTo>
                  <a:lnTo>
                    <a:pt x="215" y="1207"/>
                  </a:lnTo>
                  <a:lnTo>
                    <a:pt x="215" y="1194"/>
                  </a:lnTo>
                  <a:lnTo>
                    <a:pt x="211" y="1190"/>
                  </a:lnTo>
                  <a:lnTo>
                    <a:pt x="211" y="1186"/>
                  </a:lnTo>
                  <a:lnTo>
                    <a:pt x="211" y="1181"/>
                  </a:lnTo>
                  <a:lnTo>
                    <a:pt x="207" y="1177"/>
                  </a:lnTo>
                  <a:lnTo>
                    <a:pt x="207" y="1173"/>
                  </a:lnTo>
                  <a:lnTo>
                    <a:pt x="203" y="1173"/>
                  </a:lnTo>
                  <a:lnTo>
                    <a:pt x="199" y="1169"/>
                  </a:lnTo>
                  <a:lnTo>
                    <a:pt x="194" y="1169"/>
                  </a:lnTo>
                  <a:lnTo>
                    <a:pt x="190" y="1169"/>
                  </a:lnTo>
                  <a:lnTo>
                    <a:pt x="186" y="1169"/>
                  </a:lnTo>
                  <a:lnTo>
                    <a:pt x="182" y="1173"/>
                  </a:lnTo>
                  <a:lnTo>
                    <a:pt x="177" y="1173"/>
                  </a:lnTo>
                  <a:lnTo>
                    <a:pt x="177" y="1177"/>
                  </a:lnTo>
                  <a:lnTo>
                    <a:pt x="177" y="1181"/>
                  </a:lnTo>
                  <a:lnTo>
                    <a:pt x="173" y="1186"/>
                  </a:lnTo>
                  <a:lnTo>
                    <a:pt x="173" y="1194"/>
                  </a:lnTo>
                  <a:lnTo>
                    <a:pt x="169" y="1198"/>
                  </a:lnTo>
                  <a:lnTo>
                    <a:pt x="169" y="1202"/>
                  </a:lnTo>
                  <a:lnTo>
                    <a:pt x="169" y="1207"/>
                  </a:lnTo>
                  <a:lnTo>
                    <a:pt x="165" y="1211"/>
                  </a:lnTo>
                  <a:lnTo>
                    <a:pt x="160" y="1215"/>
                  </a:lnTo>
                  <a:lnTo>
                    <a:pt x="156" y="1219"/>
                  </a:lnTo>
                  <a:lnTo>
                    <a:pt x="152" y="1224"/>
                  </a:lnTo>
                  <a:lnTo>
                    <a:pt x="148" y="1228"/>
                  </a:lnTo>
                  <a:lnTo>
                    <a:pt x="139" y="1232"/>
                  </a:lnTo>
                  <a:lnTo>
                    <a:pt x="122" y="1245"/>
                  </a:lnTo>
                  <a:lnTo>
                    <a:pt x="114" y="1249"/>
                  </a:lnTo>
                  <a:lnTo>
                    <a:pt x="105" y="1253"/>
                  </a:lnTo>
                  <a:lnTo>
                    <a:pt x="105" y="1258"/>
                  </a:lnTo>
                  <a:lnTo>
                    <a:pt x="97" y="1266"/>
                  </a:lnTo>
                  <a:lnTo>
                    <a:pt x="97" y="1270"/>
                  </a:lnTo>
                  <a:lnTo>
                    <a:pt x="93" y="1274"/>
                  </a:lnTo>
                  <a:lnTo>
                    <a:pt x="88" y="1279"/>
                  </a:lnTo>
                  <a:lnTo>
                    <a:pt x="84" y="1283"/>
                  </a:lnTo>
                  <a:lnTo>
                    <a:pt x="84" y="1291"/>
                  </a:lnTo>
                  <a:lnTo>
                    <a:pt x="80" y="1304"/>
                  </a:lnTo>
                  <a:lnTo>
                    <a:pt x="80" y="1308"/>
                  </a:lnTo>
                  <a:lnTo>
                    <a:pt x="76" y="1313"/>
                  </a:lnTo>
                  <a:lnTo>
                    <a:pt x="72" y="1317"/>
                  </a:lnTo>
                  <a:lnTo>
                    <a:pt x="67" y="1321"/>
                  </a:lnTo>
                  <a:lnTo>
                    <a:pt x="63" y="1321"/>
                  </a:lnTo>
                  <a:lnTo>
                    <a:pt x="59" y="1321"/>
                  </a:lnTo>
                  <a:lnTo>
                    <a:pt x="50" y="1321"/>
                  </a:lnTo>
                  <a:lnTo>
                    <a:pt x="46" y="1321"/>
                  </a:lnTo>
                  <a:lnTo>
                    <a:pt x="42" y="1317"/>
                  </a:lnTo>
                  <a:lnTo>
                    <a:pt x="38" y="1317"/>
                  </a:lnTo>
                  <a:lnTo>
                    <a:pt x="33" y="1313"/>
                  </a:lnTo>
                  <a:lnTo>
                    <a:pt x="29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6"/>
                  </a:lnTo>
                  <a:lnTo>
                    <a:pt x="21" y="1291"/>
                  </a:lnTo>
                  <a:lnTo>
                    <a:pt x="16" y="1287"/>
                  </a:lnTo>
                  <a:lnTo>
                    <a:pt x="12" y="1279"/>
                  </a:lnTo>
                  <a:lnTo>
                    <a:pt x="8" y="1266"/>
                  </a:lnTo>
                  <a:lnTo>
                    <a:pt x="8" y="1262"/>
                  </a:lnTo>
                  <a:lnTo>
                    <a:pt x="8" y="1253"/>
                  </a:lnTo>
                  <a:lnTo>
                    <a:pt x="4" y="1249"/>
                  </a:lnTo>
                  <a:lnTo>
                    <a:pt x="4" y="1241"/>
                  </a:lnTo>
                  <a:lnTo>
                    <a:pt x="4" y="1236"/>
                  </a:lnTo>
                  <a:lnTo>
                    <a:pt x="8" y="1232"/>
                  </a:lnTo>
                  <a:lnTo>
                    <a:pt x="8" y="1228"/>
                  </a:lnTo>
                  <a:lnTo>
                    <a:pt x="8" y="1224"/>
                  </a:lnTo>
                  <a:lnTo>
                    <a:pt x="8" y="1219"/>
                  </a:lnTo>
                  <a:lnTo>
                    <a:pt x="12" y="1219"/>
                  </a:lnTo>
                  <a:lnTo>
                    <a:pt x="16" y="1211"/>
                  </a:lnTo>
                  <a:lnTo>
                    <a:pt x="21" y="1207"/>
                  </a:lnTo>
                  <a:lnTo>
                    <a:pt x="29" y="1207"/>
                  </a:lnTo>
                  <a:lnTo>
                    <a:pt x="38" y="1202"/>
                  </a:lnTo>
                  <a:lnTo>
                    <a:pt x="42" y="1202"/>
                  </a:lnTo>
                  <a:lnTo>
                    <a:pt x="46" y="1198"/>
                  </a:lnTo>
                  <a:lnTo>
                    <a:pt x="55" y="1198"/>
                  </a:lnTo>
                  <a:lnTo>
                    <a:pt x="67" y="1198"/>
                  </a:lnTo>
                  <a:lnTo>
                    <a:pt x="76" y="1198"/>
                  </a:lnTo>
                  <a:lnTo>
                    <a:pt x="84" y="1194"/>
                  </a:lnTo>
                  <a:lnTo>
                    <a:pt x="88" y="1194"/>
                  </a:lnTo>
                  <a:lnTo>
                    <a:pt x="93" y="1194"/>
                  </a:lnTo>
                  <a:lnTo>
                    <a:pt x="93" y="1190"/>
                  </a:lnTo>
                  <a:lnTo>
                    <a:pt x="97" y="1190"/>
                  </a:lnTo>
                  <a:lnTo>
                    <a:pt x="101" y="1190"/>
                  </a:lnTo>
                  <a:lnTo>
                    <a:pt x="105" y="1186"/>
                  </a:lnTo>
                  <a:lnTo>
                    <a:pt x="110" y="1186"/>
                  </a:lnTo>
                  <a:lnTo>
                    <a:pt x="114" y="1181"/>
                  </a:lnTo>
                  <a:lnTo>
                    <a:pt x="114" y="1177"/>
                  </a:lnTo>
                  <a:lnTo>
                    <a:pt x="118" y="1173"/>
                  </a:lnTo>
                  <a:lnTo>
                    <a:pt x="122" y="1173"/>
                  </a:lnTo>
                  <a:lnTo>
                    <a:pt x="122" y="1169"/>
                  </a:lnTo>
                  <a:lnTo>
                    <a:pt x="127" y="1164"/>
                  </a:lnTo>
                  <a:lnTo>
                    <a:pt x="127" y="1160"/>
                  </a:lnTo>
                  <a:lnTo>
                    <a:pt x="127" y="1156"/>
                  </a:lnTo>
                  <a:lnTo>
                    <a:pt x="127" y="1152"/>
                  </a:lnTo>
                  <a:lnTo>
                    <a:pt x="122" y="1152"/>
                  </a:lnTo>
                  <a:lnTo>
                    <a:pt x="118" y="1147"/>
                  </a:lnTo>
                  <a:lnTo>
                    <a:pt x="114" y="1143"/>
                  </a:lnTo>
                  <a:lnTo>
                    <a:pt x="93" y="1139"/>
                  </a:lnTo>
                  <a:lnTo>
                    <a:pt x="88" y="1135"/>
                  </a:lnTo>
                  <a:lnTo>
                    <a:pt x="80" y="1131"/>
                  </a:lnTo>
                  <a:lnTo>
                    <a:pt x="76" y="1126"/>
                  </a:lnTo>
                  <a:lnTo>
                    <a:pt x="67" y="1122"/>
                  </a:lnTo>
                  <a:lnTo>
                    <a:pt x="63" y="1118"/>
                  </a:lnTo>
                  <a:lnTo>
                    <a:pt x="59" y="1114"/>
                  </a:lnTo>
                  <a:lnTo>
                    <a:pt x="55" y="1105"/>
                  </a:lnTo>
                  <a:lnTo>
                    <a:pt x="50" y="1101"/>
                  </a:lnTo>
                  <a:lnTo>
                    <a:pt x="50" y="1097"/>
                  </a:lnTo>
                  <a:lnTo>
                    <a:pt x="50" y="1092"/>
                  </a:lnTo>
                  <a:lnTo>
                    <a:pt x="50" y="1084"/>
                  </a:lnTo>
                  <a:lnTo>
                    <a:pt x="50" y="1080"/>
                  </a:lnTo>
                  <a:lnTo>
                    <a:pt x="50" y="1075"/>
                  </a:lnTo>
                  <a:lnTo>
                    <a:pt x="55" y="1071"/>
                  </a:lnTo>
                  <a:lnTo>
                    <a:pt x="59" y="1067"/>
                  </a:lnTo>
                  <a:lnTo>
                    <a:pt x="59" y="1063"/>
                  </a:lnTo>
                  <a:lnTo>
                    <a:pt x="63" y="1059"/>
                  </a:lnTo>
                  <a:lnTo>
                    <a:pt x="72" y="1059"/>
                  </a:lnTo>
                  <a:lnTo>
                    <a:pt x="76" y="1054"/>
                  </a:lnTo>
                  <a:lnTo>
                    <a:pt x="84" y="1054"/>
                  </a:lnTo>
                  <a:lnTo>
                    <a:pt x="88" y="1059"/>
                  </a:lnTo>
                  <a:lnTo>
                    <a:pt x="93" y="1059"/>
                  </a:lnTo>
                  <a:lnTo>
                    <a:pt x="97" y="1063"/>
                  </a:lnTo>
                  <a:lnTo>
                    <a:pt x="114" y="1071"/>
                  </a:lnTo>
                  <a:lnTo>
                    <a:pt x="118" y="1071"/>
                  </a:lnTo>
                  <a:lnTo>
                    <a:pt x="122" y="1071"/>
                  </a:lnTo>
                  <a:lnTo>
                    <a:pt x="131" y="1075"/>
                  </a:lnTo>
                  <a:lnTo>
                    <a:pt x="143" y="1080"/>
                  </a:lnTo>
                  <a:lnTo>
                    <a:pt x="148" y="1080"/>
                  </a:lnTo>
                  <a:lnTo>
                    <a:pt x="152" y="1080"/>
                  </a:lnTo>
                  <a:lnTo>
                    <a:pt x="156" y="1080"/>
                  </a:lnTo>
                  <a:lnTo>
                    <a:pt x="160" y="1080"/>
                  </a:lnTo>
                  <a:lnTo>
                    <a:pt x="165" y="1080"/>
                  </a:lnTo>
                  <a:lnTo>
                    <a:pt x="169" y="1080"/>
                  </a:lnTo>
                  <a:lnTo>
                    <a:pt x="177" y="1080"/>
                  </a:lnTo>
                  <a:lnTo>
                    <a:pt x="182" y="1080"/>
                  </a:lnTo>
                  <a:lnTo>
                    <a:pt x="182" y="1075"/>
                  </a:lnTo>
                  <a:lnTo>
                    <a:pt x="186" y="1075"/>
                  </a:lnTo>
                  <a:lnTo>
                    <a:pt x="190" y="1075"/>
                  </a:lnTo>
                  <a:lnTo>
                    <a:pt x="190" y="1071"/>
                  </a:lnTo>
                  <a:lnTo>
                    <a:pt x="190" y="1067"/>
                  </a:lnTo>
                  <a:lnTo>
                    <a:pt x="190" y="1063"/>
                  </a:lnTo>
                  <a:lnTo>
                    <a:pt x="186" y="1054"/>
                  </a:lnTo>
                  <a:lnTo>
                    <a:pt x="186" y="1050"/>
                  </a:lnTo>
                  <a:lnTo>
                    <a:pt x="186" y="1042"/>
                  </a:lnTo>
                  <a:lnTo>
                    <a:pt x="186" y="1029"/>
                  </a:lnTo>
                  <a:lnTo>
                    <a:pt x="182" y="1025"/>
                  </a:lnTo>
                  <a:lnTo>
                    <a:pt x="182" y="1020"/>
                  </a:lnTo>
                  <a:lnTo>
                    <a:pt x="177" y="1008"/>
                  </a:lnTo>
                  <a:lnTo>
                    <a:pt x="177" y="999"/>
                  </a:lnTo>
                  <a:lnTo>
                    <a:pt x="177" y="991"/>
                  </a:lnTo>
                  <a:lnTo>
                    <a:pt x="177" y="982"/>
                  </a:lnTo>
                  <a:lnTo>
                    <a:pt x="177" y="978"/>
                  </a:lnTo>
                  <a:lnTo>
                    <a:pt x="177" y="974"/>
                  </a:lnTo>
                  <a:lnTo>
                    <a:pt x="182" y="970"/>
                  </a:lnTo>
                  <a:lnTo>
                    <a:pt x="186" y="965"/>
                  </a:lnTo>
                  <a:lnTo>
                    <a:pt x="190" y="953"/>
                  </a:lnTo>
                  <a:lnTo>
                    <a:pt x="199" y="936"/>
                  </a:lnTo>
                  <a:lnTo>
                    <a:pt x="203" y="927"/>
                  </a:lnTo>
                  <a:lnTo>
                    <a:pt x="207" y="923"/>
                  </a:lnTo>
                  <a:lnTo>
                    <a:pt x="207" y="915"/>
                  </a:lnTo>
                  <a:lnTo>
                    <a:pt x="211" y="910"/>
                  </a:lnTo>
                  <a:lnTo>
                    <a:pt x="211" y="906"/>
                  </a:lnTo>
                  <a:lnTo>
                    <a:pt x="211" y="898"/>
                  </a:lnTo>
                  <a:lnTo>
                    <a:pt x="211" y="893"/>
                  </a:lnTo>
                  <a:lnTo>
                    <a:pt x="207" y="889"/>
                  </a:lnTo>
                  <a:lnTo>
                    <a:pt x="207" y="885"/>
                  </a:lnTo>
                  <a:lnTo>
                    <a:pt x="203" y="881"/>
                  </a:lnTo>
                  <a:lnTo>
                    <a:pt x="194" y="876"/>
                  </a:lnTo>
                  <a:lnTo>
                    <a:pt x="190" y="872"/>
                  </a:lnTo>
                  <a:lnTo>
                    <a:pt x="182" y="868"/>
                  </a:lnTo>
                  <a:lnTo>
                    <a:pt x="177" y="864"/>
                  </a:lnTo>
                  <a:lnTo>
                    <a:pt x="169" y="864"/>
                  </a:lnTo>
                  <a:lnTo>
                    <a:pt x="156" y="855"/>
                  </a:lnTo>
                  <a:lnTo>
                    <a:pt x="127" y="843"/>
                  </a:lnTo>
                  <a:lnTo>
                    <a:pt x="118" y="838"/>
                  </a:lnTo>
                  <a:lnTo>
                    <a:pt x="105" y="830"/>
                  </a:lnTo>
                  <a:lnTo>
                    <a:pt x="93" y="821"/>
                  </a:lnTo>
                  <a:lnTo>
                    <a:pt x="76" y="813"/>
                  </a:lnTo>
                  <a:lnTo>
                    <a:pt x="67" y="809"/>
                  </a:lnTo>
                  <a:lnTo>
                    <a:pt x="63" y="805"/>
                  </a:lnTo>
                  <a:lnTo>
                    <a:pt x="55" y="800"/>
                  </a:lnTo>
                  <a:lnTo>
                    <a:pt x="50" y="796"/>
                  </a:lnTo>
                  <a:lnTo>
                    <a:pt x="42" y="788"/>
                  </a:lnTo>
                  <a:lnTo>
                    <a:pt x="38" y="783"/>
                  </a:lnTo>
                  <a:lnTo>
                    <a:pt x="33" y="779"/>
                  </a:lnTo>
                  <a:lnTo>
                    <a:pt x="29" y="775"/>
                  </a:lnTo>
                  <a:lnTo>
                    <a:pt x="21" y="754"/>
                  </a:lnTo>
                  <a:lnTo>
                    <a:pt x="16" y="749"/>
                  </a:lnTo>
                  <a:lnTo>
                    <a:pt x="12" y="741"/>
                  </a:lnTo>
                  <a:lnTo>
                    <a:pt x="12" y="737"/>
                  </a:lnTo>
                  <a:lnTo>
                    <a:pt x="8" y="733"/>
                  </a:lnTo>
                  <a:lnTo>
                    <a:pt x="8" y="728"/>
                  </a:lnTo>
                  <a:lnTo>
                    <a:pt x="8" y="720"/>
                  </a:lnTo>
                  <a:lnTo>
                    <a:pt x="4" y="716"/>
                  </a:lnTo>
                  <a:lnTo>
                    <a:pt x="4" y="707"/>
                  </a:lnTo>
                  <a:lnTo>
                    <a:pt x="0" y="686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8" name="Freeform 74"/>
            <p:cNvSpPr>
              <a:spLocks/>
            </p:cNvSpPr>
            <p:nvPr/>
          </p:nvSpPr>
          <p:spPr bwMode="auto">
            <a:xfrm>
              <a:off x="2866835" y="3964593"/>
              <a:ext cx="94263" cy="143506"/>
            </a:xfrm>
            <a:custGeom>
              <a:avLst/>
              <a:gdLst>
                <a:gd name="T0" fmla="*/ 42 w 296"/>
                <a:gd name="T1" fmla="*/ 301 h 453"/>
                <a:gd name="T2" fmla="*/ 59 w 296"/>
                <a:gd name="T3" fmla="*/ 275 h 453"/>
                <a:gd name="T4" fmla="*/ 68 w 296"/>
                <a:gd name="T5" fmla="*/ 262 h 453"/>
                <a:gd name="T6" fmla="*/ 72 w 296"/>
                <a:gd name="T7" fmla="*/ 237 h 453"/>
                <a:gd name="T8" fmla="*/ 89 w 296"/>
                <a:gd name="T9" fmla="*/ 212 h 453"/>
                <a:gd name="T10" fmla="*/ 131 w 296"/>
                <a:gd name="T11" fmla="*/ 148 h 453"/>
                <a:gd name="T12" fmla="*/ 144 w 296"/>
                <a:gd name="T13" fmla="*/ 131 h 453"/>
                <a:gd name="T14" fmla="*/ 157 w 296"/>
                <a:gd name="T15" fmla="*/ 123 h 453"/>
                <a:gd name="T16" fmla="*/ 178 w 296"/>
                <a:gd name="T17" fmla="*/ 114 h 453"/>
                <a:gd name="T18" fmla="*/ 190 w 296"/>
                <a:gd name="T19" fmla="*/ 110 h 453"/>
                <a:gd name="T20" fmla="*/ 203 w 296"/>
                <a:gd name="T21" fmla="*/ 110 h 453"/>
                <a:gd name="T22" fmla="*/ 220 w 296"/>
                <a:gd name="T23" fmla="*/ 114 h 453"/>
                <a:gd name="T24" fmla="*/ 229 w 296"/>
                <a:gd name="T25" fmla="*/ 106 h 453"/>
                <a:gd name="T26" fmla="*/ 237 w 296"/>
                <a:gd name="T27" fmla="*/ 97 h 453"/>
                <a:gd name="T28" fmla="*/ 250 w 296"/>
                <a:gd name="T29" fmla="*/ 80 h 453"/>
                <a:gd name="T30" fmla="*/ 254 w 296"/>
                <a:gd name="T31" fmla="*/ 59 h 453"/>
                <a:gd name="T32" fmla="*/ 262 w 296"/>
                <a:gd name="T33" fmla="*/ 21 h 453"/>
                <a:gd name="T34" fmla="*/ 271 w 296"/>
                <a:gd name="T35" fmla="*/ 4 h 453"/>
                <a:gd name="T36" fmla="*/ 284 w 296"/>
                <a:gd name="T37" fmla="*/ 0 h 453"/>
                <a:gd name="T38" fmla="*/ 292 w 296"/>
                <a:gd name="T39" fmla="*/ 8 h 453"/>
                <a:gd name="T40" fmla="*/ 296 w 296"/>
                <a:gd name="T41" fmla="*/ 21 h 453"/>
                <a:gd name="T42" fmla="*/ 296 w 296"/>
                <a:gd name="T43" fmla="*/ 51 h 453"/>
                <a:gd name="T44" fmla="*/ 296 w 296"/>
                <a:gd name="T45" fmla="*/ 68 h 453"/>
                <a:gd name="T46" fmla="*/ 292 w 296"/>
                <a:gd name="T47" fmla="*/ 89 h 453"/>
                <a:gd name="T48" fmla="*/ 275 w 296"/>
                <a:gd name="T49" fmla="*/ 131 h 453"/>
                <a:gd name="T50" fmla="*/ 267 w 296"/>
                <a:gd name="T51" fmla="*/ 165 h 453"/>
                <a:gd name="T52" fmla="*/ 258 w 296"/>
                <a:gd name="T53" fmla="*/ 195 h 453"/>
                <a:gd name="T54" fmla="*/ 258 w 296"/>
                <a:gd name="T55" fmla="*/ 207 h 453"/>
                <a:gd name="T56" fmla="*/ 262 w 296"/>
                <a:gd name="T57" fmla="*/ 216 h 453"/>
                <a:gd name="T58" fmla="*/ 267 w 296"/>
                <a:gd name="T59" fmla="*/ 233 h 453"/>
                <a:gd name="T60" fmla="*/ 271 w 296"/>
                <a:gd name="T61" fmla="*/ 246 h 453"/>
                <a:gd name="T62" fmla="*/ 271 w 296"/>
                <a:gd name="T63" fmla="*/ 262 h 453"/>
                <a:gd name="T64" fmla="*/ 267 w 296"/>
                <a:gd name="T65" fmla="*/ 279 h 453"/>
                <a:gd name="T66" fmla="*/ 258 w 296"/>
                <a:gd name="T67" fmla="*/ 292 h 453"/>
                <a:gd name="T68" fmla="*/ 241 w 296"/>
                <a:gd name="T69" fmla="*/ 305 h 453"/>
                <a:gd name="T70" fmla="*/ 224 w 296"/>
                <a:gd name="T71" fmla="*/ 313 h 453"/>
                <a:gd name="T72" fmla="*/ 207 w 296"/>
                <a:gd name="T73" fmla="*/ 326 h 453"/>
                <a:gd name="T74" fmla="*/ 199 w 296"/>
                <a:gd name="T75" fmla="*/ 334 h 453"/>
                <a:gd name="T76" fmla="*/ 190 w 296"/>
                <a:gd name="T77" fmla="*/ 347 h 453"/>
                <a:gd name="T78" fmla="*/ 186 w 296"/>
                <a:gd name="T79" fmla="*/ 368 h 453"/>
                <a:gd name="T80" fmla="*/ 182 w 296"/>
                <a:gd name="T81" fmla="*/ 394 h 453"/>
                <a:gd name="T82" fmla="*/ 186 w 296"/>
                <a:gd name="T83" fmla="*/ 428 h 453"/>
                <a:gd name="T84" fmla="*/ 182 w 296"/>
                <a:gd name="T85" fmla="*/ 445 h 453"/>
                <a:gd name="T86" fmla="*/ 178 w 296"/>
                <a:gd name="T87" fmla="*/ 453 h 453"/>
                <a:gd name="T88" fmla="*/ 174 w 296"/>
                <a:gd name="T89" fmla="*/ 445 h 453"/>
                <a:gd name="T90" fmla="*/ 165 w 296"/>
                <a:gd name="T91" fmla="*/ 423 h 453"/>
                <a:gd name="T92" fmla="*/ 152 w 296"/>
                <a:gd name="T93" fmla="*/ 411 h 453"/>
                <a:gd name="T94" fmla="*/ 135 w 296"/>
                <a:gd name="T95" fmla="*/ 406 h 453"/>
                <a:gd name="T96" fmla="*/ 118 w 296"/>
                <a:gd name="T97" fmla="*/ 402 h 453"/>
                <a:gd name="T98" fmla="*/ 97 w 296"/>
                <a:gd name="T99" fmla="*/ 398 h 453"/>
                <a:gd name="T100" fmla="*/ 68 w 296"/>
                <a:gd name="T101" fmla="*/ 398 h 453"/>
                <a:gd name="T102" fmla="*/ 34 w 296"/>
                <a:gd name="T103" fmla="*/ 402 h 453"/>
                <a:gd name="T104" fmla="*/ 21 w 296"/>
                <a:gd name="T105" fmla="*/ 394 h 453"/>
                <a:gd name="T106" fmla="*/ 13 w 296"/>
                <a:gd name="T107" fmla="*/ 377 h 453"/>
                <a:gd name="T108" fmla="*/ 4 w 296"/>
                <a:gd name="T109" fmla="*/ 356 h 453"/>
                <a:gd name="T110" fmla="*/ 0 w 296"/>
                <a:gd name="T111" fmla="*/ 3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6" h="453">
                  <a:moveTo>
                    <a:pt x="0" y="339"/>
                  </a:moveTo>
                  <a:lnTo>
                    <a:pt x="25" y="313"/>
                  </a:lnTo>
                  <a:lnTo>
                    <a:pt x="42" y="301"/>
                  </a:lnTo>
                  <a:lnTo>
                    <a:pt x="51" y="288"/>
                  </a:lnTo>
                  <a:lnTo>
                    <a:pt x="55" y="284"/>
                  </a:lnTo>
                  <a:lnTo>
                    <a:pt x="59" y="275"/>
                  </a:lnTo>
                  <a:lnTo>
                    <a:pt x="63" y="271"/>
                  </a:lnTo>
                  <a:lnTo>
                    <a:pt x="63" y="267"/>
                  </a:lnTo>
                  <a:lnTo>
                    <a:pt x="68" y="262"/>
                  </a:lnTo>
                  <a:lnTo>
                    <a:pt x="68" y="254"/>
                  </a:lnTo>
                  <a:lnTo>
                    <a:pt x="72" y="241"/>
                  </a:lnTo>
                  <a:lnTo>
                    <a:pt x="72" y="237"/>
                  </a:lnTo>
                  <a:lnTo>
                    <a:pt x="76" y="229"/>
                  </a:lnTo>
                  <a:lnTo>
                    <a:pt x="80" y="224"/>
                  </a:lnTo>
                  <a:lnTo>
                    <a:pt x="89" y="212"/>
                  </a:lnTo>
                  <a:lnTo>
                    <a:pt x="102" y="195"/>
                  </a:lnTo>
                  <a:lnTo>
                    <a:pt x="127" y="157"/>
                  </a:lnTo>
                  <a:lnTo>
                    <a:pt x="131" y="148"/>
                  </a:lnTo>
                  <a:lnTo>
                    <a:pt x="140" y="140"/>
                  </a:lnTo>
                  <a:lnTo>
                    <a:pt x="144" y="135"/>
                  </a:lnTo>
                  <a:lnTo>
                    <a:pt x="144" y="131"/>
                  </a:lnTo>
                  <a:lnTo>
                    <a:pt x="148" y="127"/>
                  </a:lnTo>
                  <a:lnTo>
                    <a:pt x="152" y="123"/>
                  </a:lnTo>
                  <a:lnTo>
                    <a:pt x="157" y="123"/>
                  </a:lnTo>
                  <a:lnTo>
                    <a:pt x="161" y="119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82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5" y="110"/>
                  </a:lnTo>
                  <a:lnTo>
                    <a:pt x="199" y="110"/>
                  </a:lnTo>
                  <a:lnTo>
                    <a:pt x="203" y="110"/>
                  </a:lnTo>
                  <a:lnTo>
                    <a:pt x="212" y="114"/>
                  </a:lnTo>
                  <a:lnTo>
                    <a:pt x="216" y="114"/>
                  </a:lnTo>
                  <a:lnTo>
                    <a:pt x="220" y="114"/>
                  </a:lnTo>
                  <a:lnTo>
                    <a:pt x="220" y="110"/>
                  </a:lnTo>
                  <a:lnTo>
                    <a:pt x="224" y="110"/>
                  </a:lnTo>
                  <a:lnTo>
                    <a:pt x="229" y="106"/>
                  </a:lnTo>
                  <a:lnTo>
                    <a:pt x="233" y="106"/>
                  </a:lnTo>
                  <a:lnTo>
                    <a:pt x="237" y="102"/>
                  </a:lnTo>
                  <a:lnTo>
                    <a:pt x="237" y="97"/>
                  </a:lnTo>
                  <a:lnTo>
                    <a:pt x="241" y="93"/>
                  </a:lnTo>
                  <a:lnTo>
                    <a:pt x="246" y="85"/>
                  </a:lnTo>
                  <a:lnTo>
                    <a:pt x="250" y="80"/>
                  </a:lnTo>
                  <a:lnTo>
                    <a:pt x="250" y="76"/>
                  </a:lnTo>
                  <a:lnTo>
                    <a:pt x="254" y="68"/>
                  </a:lnTo>
                  <a:lnTo>
                    <a:pt x="254" y="59"/>
                  </a:lnTo>
                  <a:lnTo>
                    <a:pt x="258" y="42"/>
                  </a:lnTo>
                  <a:lnTo>
                    <a:pt x="258" y="34"/>
                  </a:lnTo>
                  <a:lnTo>
                    <a:pt x="262" y="21"/>
                  </a:lnTo>
                  <a:lnTo>
                    <a:pt x="267" y="13"/>
                  </a:lnTo>
                  <a:lnTo>
                    <a:pt x="271" y="8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4"/>
                  </a:lnTo>
                  <a:lnTo>
                    <a:pt x="292" y="8"/>
                  </a:lnTo>
                  <a:lnTo>
                    <a:pt x="292" y="13"/>
                  </a:lnTo>
                  <a:lnTo>
                    <a:pt x="296" y="17"/>
                  </a:lnTo>
                  <a:lnTo>
                    <a:pt x="296" y="21"/>
                  </a:lnTo>
                  <a:lnTo>
                    <a:pt x="296" y="30"/>
                  </a:lnTo>
                  <a:lnTo>
                    <a:pt x="296" y="42"/>
                  </a:lnTo>
                  <a:lnTo>
                    <a:pt x="296" y="51"/>
                  </a:lnTo>
                  <a:lnTo>
                    <a:pt x="296" y="55"/>
                  </a:lnTo>
                  <a:lnTo>
                    <a:pt x="296" y="59"/>
                  </a:lnTo>
                  <a:lnTo>
                    <a:pt x="296" y="68"/>
                  </a:lnTo>
                  <a:lnTo>
                    <a:pt x="296" y="72"/>
                  </a:lnTo>
                  <a:lnTo>
                    <a:pt x="292" y="80"/>
                  </a:lnTo>
                  <a:lnTo>
                    <a:pt x="292" y="89"/>
                  </a:lnTo>
                  <a:lnTo>
                    <a:pt x="288" y="97"/>
                  </a:lnTo>
                  <a:lnTo>
                    <a:pt x="279" y="119"/>
                  </a:lnTo>
                  <a:lnTo>
                    <a:pt x="275" y="131"/>
                  </a:lnTo>
                  <a:lnTo>
                    <a:pt x="271" y="144"/>
                  </a:lnTo>
                  <a:lnTo>
                    <a:pt x="267" y="161"/>
                  </a:lnTo>
                  <a:lnTo>
                    <a:pt x="267" y="165"/>
                  </a:lnTo>
                  <a:lnTo>
                    <a:pt x="262" y="178"/>
                  </a:lnTo>
                  <a:lnTo>
                    <a:pt x="258" y="190"/>
                  </a:lnTo>
                  <a:lnTo>
                    <a:pt x="258" y="195"/>
                  </a:lnTo>
                  <a:lnTo>
                    <a:pt x="258" y="199"/>
                  </a:lnTo>
                  <a:lnTo>
                    <a:pt x="258" y="203"/>
                  </a:lnTo>
                  <a:lnTo>
                    <a:pt x="258" y="207"/>
                  </a:lnTo>
                  <a:lnTo>
                    <a:pt x="258" y="212"/>
                  </a:lnTo>
                  <a:lnTo>
                    <a:pt x="258" y="216"/>
                  </a:lnTo>
                  <a:lnTo>
                    <a:pt x="262" y="216"/>
                  </a:lnTo>
                  <a:lnTo>
                    <a:pt x="262" y="224"/>
                  </a:lnTo>
                  <a:lnTo>
                    <a:pt x="267" y="229"/>
                  </a:lnTo>
                  <a:lnTo>
                    <a:pt x="267" y="233"/>
                  </a:lnTo>
                  <a:lnTo>
                    <a:pt x="271" y="237"/>
                  </a:lnTo>
                  <a:lnTo>
                    <a:pt x="271" y="241"/>
                  </a:lnTo>
                  <a:lnTo>
                    <a:pt x="271" y="246"/>
                  </a:lnTo>
                  <a:lnTo>
                    <a:pt x="271" y="250"/>
                  </a:lnTo>
                  <a:lnTo>
                    <a:pt x="271" y="258"/>
                  </a:lnTo>
                  <a:lnTo>
                    <a:pt x="271" y="262"/>
                  </a:lnTo>
                  <a:lnTo>
                    <a:pt x="267" y="267"/>
                  </a:lnTo>
                  <a:lnTo>
                    <a:pt x="267" y="275"/>
                  </a:lnTo>
                  <a:lnTo>
                    <a:pt x="267" y="279"/>
                  </a:lnTo>
                  <a:lnTo>
                    <a:pt x="262" y="288"/>
                  </a:lnTo>
                  <a:lnTo>
                    <a:pt x="262" y="292"/>
                  </a:lnTo>
                  <a:lnTo>
                    <a:pt x="258" y="292"/>
                  </a:lnTo>
                  <a:lnTo>
                    <a:pt x="254" y="296"/>
                  </a:lnTo>
                  <a:lnTo>
                    <a:pt x="250" y="296"/>
                  </a:lnTo>
                  <a:lnTo>
                    <a:pt x="241" y="305"/>
                  </a:lnTo>
                  <a:lnTo>
                    <a:pt x="237" y="305"/>
                  </a:lnTo>
                  <a:lnTo>
                    <a:pt x="237" y="309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2" y="322"/>
                  </a:lnTo>
                  <a:lnTo>
                    <a:pt x="207" y="326"/>
                  </a:lnTo>
                  <a:lnTo>
                    <a:pt x="203" y="326"/>
                  </a:lnTo>
                  <a:lnTo>
                    <a:pt x="203" y="330"/>
                  </a:lnTo>
                  <a:lnTo>
                    <a:pt x="199" y="334"/>
                  </a:lnTo>
                  <a:lnTo>
                    <a:pt x="195" y="339"/>
                  </a:lnTo>
                  <a:lnTo>
                    <a:pt x="195" y="343"/>
                  </a:lnTo>
                  <a:lnTo>
                    <a:pt x="190" y="347"/>
                  </a:lnTo>
                  <a:lnTo>
                    <a:pt x="190" y="356"/>
                  </a:lnTo>
                  <a:lnTo>
                    <a:pt x="186" y="364"/>
                  </a:lnTo>
                  <a:lnTo>
                    <a:pt x="186" y="368"/>
                  </a:lnTo>
                  <a:lnTo>
                    <a:pt x="186" y="377"/>
                  </a:lnTo>
                  <a:lnTo>
                    <a:pt x="186" y="385"/>
                  </a:lnTo>
                  <a:lnTo>
                    <a:pt x="182" y="394"/>
                  </a:lnTo>
                  <a:lnTo>
                    <a:pt x="186" y="398"/>
                  </a:lnTo>
                  <a:lnTo>
                    <a:pt x="186" y="419"/>
                  </a:lnTo>
                  <a:lnTo>
                    <a:pt x="186" y="428"/>
                  </a:lnTo>
                  <a:lnTo>
                    <a:pt x="186" y="432"/>
                  </a:lnTo>
                  <a:lnTo>
                    <a:pt x="182" y="440"/>
                  </a:lnTo>
                  <a:lnTo>
                    <a:pt x="182" y="445"/>
                  </a:lnTo>
                  <a:lnTo>
                    <a:pt x="182" y="449"/>
                  </a:lnTo>
                  <a:lnTo>
                    <a:pt x="178" y="449"/>
                  </a:lnTo>
                  <a:lnTo>
                    <a:pt x="178" y="453"/>
                  </a:lnTo>
                  <a:lnTo>
                    <a:pt x="178" y="449"/>
                  </a:lnTo>
                  <a:lnTo>
                    <a:pt x="174" y="449"/>
                  </a:lnTo>
                  <a:lnTo>
                    <a:pt x="174" y="445"/>
                  </a:lnTo>
                  <a:lnTo>
                    <a:pt x="169" y="432"/>
                  </a:lnTo>
                  <a:lnTo>
                    <a:pt x="165" y="428"/>
                  </a:lnTo>
                  <a:lnTo>
                    <a:pt x="165" y="423"/>
                  </a:lnTo>
                  <a:lnTo>
                    <a:pt x="161" y="419"/>
                  </a:lnTo>
                  <a:lnTo>
                    <a:pt x="157" y="415"/>
                  </a:lnTo>
                  <a:lnTo>
                    <a:pt x="152" y="411"/>
                  </a:lnTo>
                  <a:lnTo>
                    <a:pt x="148" y="411"/>
                  </a:lnTo>
                  <a:lnTo>
                    <a:pt x="140" y="406"/>
                  </a:lnTo>
                  <a:lnTo>
                    <a:pt x="135" y="406"/>
                  </a:lnTo>
                  <a:lnTo>
                    <a:pt x="127" y="402"/>
                  </a:lnTo>
                  <a:lnTo>
                    <a:pt x="123" y="402"/>
                  </a:lnTo>
                  <a:lnTo>
                    <a:pt x="118" y="402"/>
                  </a:lnTo>
                  <a:lnTo>
                    <a:pt x="110" y="398"/>
                  </a:lnTo>
                  <a:lnTo>
                    <a:pt x="106" y="398"/>
                  </a:lnTo>
                  <a:lnTo>
                    <a:pt x="97" y="398"/>
                  </a:lnTo>
                  <a:lnTo>
                    <a:pt x="89" y="398"/>
                  </a:lnTo>
                  <a:lnTo>
                    <a:pt x="76" y="398"/>
                  </a:lnTo>
                  <a:lnTo>
                    <a:pt x="68" y="398"/>
                  </a:lnTo>
                  <a:lnTo>
                    <a:pt x="47" y="402"/>
                  </a:lnTo>
                  <a:lnTo>
                    <a:pt x="38" y="402"/>
                  </a:lnTo>
                  <a:lnTo>
                    <a:pt x="34" y="402"/>
                  </a:lnTo>
                  <a:lnTo>
                    <a:pt x="30" y="402"/>
                  </a:lnTo>
                  <a:lnTo>
                    <a:pt x="25" y="398"/>
                  </a:lnTo>
                  <a:lnTo>
                    <a:pt x="21" y="394"/>
                  </a:lnTo>
                  <a:lnTo>
                    <a:pt x="17" y="389"/>
                  </a:lnTo>
                  <a:lnTo>
                    <a:pt x="17" y="385"/>
                  </a:lnTo>
                  <a:lnTo>
                    <a:pt x="13" y="377"/>
                  </a:lnTo>
                  <a:lnTo>
                    <a:pt x="8" y="373"/>
                  </a:lnTo>
                  <a:lnTo>
                    <a:pt x="8" y="364"/>
                  </a:lnTo>
                  <a:lnTo>
                    <a:pt x="4" y="356"/>
                  </a:lnTo>
                  <a:lnTo>
                    <a:pt x="4" y="351"/>
                  </a:lnTo>
                  <a:lnTo>
                    <a:pt x="4" y="34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9" name="Freeform 75"/>
            <p:cNvSpPr>
              <a:spLocks noEditPoints="1"/>
            </p:cNvSpPr>
            <p:nvPr/>
          </p:nvSpPr>
          <p:spPr bwMode="auto">
            <a:xfrm>
              <a:off x="1827122" y="5551596"/>
              <a:ext cx="460062" cy="592312"/>
            </a:xfrm>
            <a:custGeom>
              <a:avLst/>
              <a:gdLst>
                <a:gd name="T0" fmla="*/ 161 w 1452"/>
                <a:gd name="T1" fmla="*/ 1283 h 1867"/>
                <a:gd name="T2" fmla="*/ 220 w 1452"/>
                <a:gd name="T3" fmla="*/ 1152 h 1867"/>
                <a:gd name="T4" fmla="*/ 394 w 1452"/>
                <a:gd name="T5" fmla="*/ 1071 h 1867"/>
                <a:gd name="T6" fmla="*/ 508 w 1452"/>
                <a:gd name="T7" fmla="*/ 995 h 1867"/>
                <a:gd name="T8" fmla="*/ 495 w 1452"/>
                <a:gd name="T9" fmla="*/ 923 h 1867"/>
                <a:gd name="T10" fmla="*/ 449 w 1452"/>
                <a:gd name="T11" fmla="*/ 881 h 1867"/>
                <a:gd name="T12" fmla="*/ 521 w 1452"/>
                <a:gd name="T13" fmla="*/ 847 h 1867"/>
                <a:gd name="T14" fmla="*/ 618 w 1452"/>
                <a:gd name="T15" fmla="*/ 779 h 1867"/>
                <a:gd name="T16" fmla="*/ 656 w 1452"/>
                <a:gd name="T17" fmla="*/ 665 h 1867"/>
                <a:gd name="T18" fmla="*/ 720 w 1452"/>
                <a:gd name="T19" fmla="*/ 551 h 1867"/>
                <a:gd name="T20" fmla="*/ 669 w 1452"/>
                <a:gd name="T21" fmla="*/ 445 h 1867"/>
                <a:gd name="T22" fmla="*/ 648 w 1452"/>
                <a:gd name="T23" fmla="*/ 381 h 1867"/>
                <a:gd name="T24" fmla="*/ 656 w 1452"/>
                <a:gd name="T25" fmla="*/ 297 h 1867"/>
                <a:gd name="T26" fmla="*/ 779 w 1452"/>
                <a:gd name="T27" fmla="*/ 322 h 1867"/>
                <a:gd name="T28" fmla="*/ 868 w 1452"/>
                <a:gd name="T29" fmla="*/ 309 h 1867"/>
                <a:gd name="T30" fmla="*/ 1008 w 1452"/>
                <a:gd name="T31" fmla="*/ 284 h 1867"/>
                <a:gd name="T32" fmla="*/ 1101 w 1452"/>
                <a:gd name="T33" fmla="*/ 182 h 1867"/>
                <a:gd name="T34" fmla="*/ 1194 w 1452"/>
                <a:gd name="T35" fmla="*/ 98 h 1867"/>
                <a:gd name="T36" fmla="*/ 1232 w 1452"/>
                <a:gd name="T37" fmla="*/ 0 h 1867"/>
                <a:gd name="T38" fmla="*/ 1295 w 1452"/>
                <a:gd name="T39" fmla="*/ 148 h 1867"/>
                <a:gd name="T40" fmla="*/ 1279 w 1452"/>
                <a:gd name="T41" fmla="*/ 246 h 1867"/>
                <a:gd name="T42" fmla="*/ 1257 w 1452"/>
                <a:gd name="T43" fmla="*/ 318 h 1867"/>
                <a:gd name="T44" fmla="*/ 1300 w 1452"/>
                <a:gd name="T45" fmla="*/ 373 h 1867"/>
                <a:gd name="T46" fmla="*/ 1351 w 1452"/>
                <a:gd name="T47" fmla="*/ 462 h 1867"/>
                <a:gd name="T48" fmla="*/ 1270 w 1452"/>
                <a:gd name="T49" fmla="*/ 686 h 1867"/>
                <a:gd name="T50" fmla="*/ 1181 w 1452"/>
                <a:gd name="T51" fmla="*/ 839 h 1867"/>
                <a:gd name="T52" fmla="*/ 1219 w 1452"/>
                <a:gd name="T53" fmla="*/ 966 h 1867"/>
                <a:gd name="T54" fmla="*/ 1414 w 1452"/>
                <a:gd name="T55" fmla="*/ 1122 h 1867"/>
                <a:gd name="T56" fmla="*/ 1439 w 1452"/>
                <a:gd name="T57" fmla="*/ 1287 h 1867"/>
                <a:gd name="T58" fmla="*/ 1372 w 1452"/>
                <a:gd name="T59" fmla="*/ 1448 h 1867"/>
                <a:gd name="T60" fmla="*/ 1232 w 1452"/>
                <a:gd name="T61" fmla="*/ 1368 h 1867"/>
                <a:gd name="T62" fmla="*/ 1156 w 1452"/>
                <a:gd name="T63" fmla="*/ 1406 h 1867"/>
                <a:gd name="T64" fmla="*/ 1232 w 1452"/>
                <a:gd name="T65" fmla="*/ 1601 h 1867"/>
                <a:gd name="T66" fmla="*/ 1376 w 1452"/>
                <a:gd name="T67" fmla="*/ 1605 h 1867"/>
                <a:gd name="T68" fmla="*/ 1444 w 1452"/>
                <a:gd name="T69" fmla="*/ 1685 h 1867"/>
                <a:gd name="T70" fmla="*/ 1418 w 1452"/>
                <a:gd name="T71" fmla="*/ 1829 h 1867"/>
                <a:gd name="T72" fmla="*/ 1312 w 1452"/>
                <a:gd name="T73" fmla="*/ 1838 h 1867"/>
                <a:gd name="T74" fmla="*/ 1219 w 1452"/>
                <a:gd name="T75" fmla="*/ 1719 h 1867"/>
                <a:gd name="T76" fmla="*/ 1105 w 1452"/>
                <a:gd name="T77" fmla="*/ 1702 h 1867"/>
                <a:gd name="T78" fmla="*/ 889 w 1452"/>
                <a:gd name="T79" fmla="*/ 1715 h 1867"/>
                <a:gd name="T80" fmla="*/ 859 w 1452"/>
                <a:gd name="T81" fmla="*/ 1643 h 1867"/>
                <a:gd name="T82" fmla="*/ 851 w 1452"/>
                <a:gd name="T83" fmla="*/ 1537 h 1867"/>
                <a:gd name="T84" fmla="*/ 652 w 1452"/>
                <a:gd name="T85" fmla="*/ 1630 h 1867"/>
                <a:gd name="T86" fmla="*/ 538 w 1452"/>
                <a:gd name="T87" fmla="*/ 1732 h 1867"/>
                <a:gd name="T88" fmla="*/ 402 w 1452"/>
                <a:gd name="T89" fmla="*/ 1795 h 1867"/>
                <a:gd name="T90" fmla="*/ 351 w 1452"/>
                <a:gd name="T91" fmla="*/ 1745 h 1867"/>
                <a:gd name="T92" fmla="*/ 309 w 1452"/>
                <a:gd name="T93" fmla="*/ 1647 h 1867"/>
                <a:gd name="T94" fmla="*/ 305 w 1452"/>
                <a:gd name="T95" fmla="*/ 1558 h 1867"/>
                <a:gd name="T96" fmla="*/ 237 w 1452"/>
                <a:gd name="T97" fmla="*/ 1491 h 1867"/>
                <a:gd name="T98" fmla="*/ 203 w 1452"/>
                <a:gd name="T99" fmla="*/ 1406 h 1867"/>
                <a:gd name="T100" fmla="*/ 81 w 1452"/>
                <a:gd name="T101" fmla="*/ 1385 h 1867"/>
                <a:gd name="T102" fmla="*/ 745 w 1452"/>
                <a:gd name="T103" fmla="*/ 1177 h 1867"/>
                <a:gd name="T104" fmla="*/ 771 w 1452"/>
                <a:gd name="T105" fmla="*/ 1330 h 1867"/>
                <a:gd name="T106" fmla="*/ 859 w 1452"/>
                <a:gd name="T107" fmla="*/ 1338 h 1867"/>
                <a:gd name="T108" fmla="*/ 936 w 1452"/>
                <a:gd name="T109" fmla="*/ 1287 h 1867"/>
                <a:gd name="T110" fmla="*/ 978 w 1452"/>
                <a:gd name="T111" fmla="*/ 1194 h 1867"/>
                <a:gd name="T112" fmla="*/ 1016 w 1452"/>
                <a:gd name="T113" fmla="*/ 1101 h 1867"/>
                <a:gd name="T114" fmla="*/ 970 w 1452"/>
                <a:gd name="T115" fmla="*/ 974 h 1867"/>
                <a:gd name="T116" fmla="*/ 914 w 1452"/>
                <a:gd name="T117" fmla="*/ 957 h 1867"/>
                <a:gd name="T118" fmla="*/ 779 w 1452"/>
                <a:gd name="T119" fmla="*/ 106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867">
                  <a:moveTo>
                    <a:pt x="0" y="1342"/>
                  </a:moveTo>
                  <a:lnTo>
                    <a:pt x="4" y="1342"/>
                  </a:lnTo>
                  <a:lnTo>
                    <a:pt x="51" y="1330"/>
                  </a:lnTo>
                  <a:lnTo>
                    <a:pt x="72" y="1325"/>
                  </a:lnTo>
                  <a:lnTo>
                    <a:pt x="81" y="1321"/>
                  </a:lnTo>
                  <a:lnTo>
                    <a:pt x="85" y="1321"/>
                  </a:lnTo>
                  <a:lnTo>
                    <a:pt x="93" y="1317"/>
                  </a:lnTo>
                  <a:lnTo>
                    <a:pt x="102" y="1313"/>
                  </a:lnTo>
                  <a:lnTo>
                    <a:pt x="123" y="1304"/>
                  </a:lnTo>
                  <a:lnTo>
                    <a:pt x="131" y="1300"/>
                  </a:lnTo>
                  <a:lnTo>
                    <a:pt x="136" y="1300"/>
                  </a:lnTo>
                  <a:lnTo>
                    <a:pt x="144" y="1292"/>
                  </a:lnTo>
                  <a:lnTo>
                    <a:pt x="148" y="1292"/>
                  </a:lnTo>
                  <a:lnTo>
                    <a:pt x="152" y="1287"/>
                  </a:lnTo>
                  <a:lnTo>
                    <a:pt x="157" y="1283"/>
                  </a:lnTo>
                  <a:lnTo>
                    <a:pt x="161" y="1283"/>
                  </a:lnTo>
                  <a:lnTo>
                    <a:pt x="161" y="1279"/>
                  </a:lnTo>
                  <a:lnTo>
                    <a:pt x="165" y="1275"/>
                  </a:lnTo>
                  <a:lnTo>
                    <a:pt x="165" y="1270"/>
                  </a:lnTo>
                  <a:lnTo>
                    <a:pt x="178" y="1249"/>
                  </a:lnTo>
                  <a:lnTo>
                    <a:pt x="182" y="1237"/>
                  </a:lnTo>
                  <a:lnTo>
                    <a:pt x="186" y="1228"/>
                  </a:lnTo>
                  <a:lnTo>
                    <a:pt x="191" y="1211"/>
                  </a:lnTo>
                  <a:lnTo>
                    <a:pt x="195" y="1198"/>
                  </a:lnTo>
                  <a:lnTo>
                    <a:pt x="199" y="1190"/>
                  </a:lnTo>
                  <a:lnTo>
                    <a:pt x="199" y="1186"/>
                  </a:lnTo>
                  <a:lnTo>
                    <a:pt x="203" y="1177"/>
                  </a:lnTo>
                  <a:lnTo>
                    <a:pt x="208" y="1169"/>
                  </a:lnTo>
                  <a:lnTo>
                    <a:pt x="212" y="1165"/>
                  </a:lnTo>
                  <a:lnTo>
                    <a:pt x="216" y="1160"/>
                  </a:lnTo>
                  <a:lnTo>
                    <a:pt x="216" y="1156"/>
                  </a:lnTo>
                  <a:lnTo>
                    <a:pt x="220" y="1152"/>
                  </a:lnTo>
                  <a:lnTo>
                    <a:pt x="220" y="1148"/>
                  </a:lnTo>
                  <a:lnTo>
                    <a:pt x="224" y="1143"/>
                  </a:lnTo>
                  <a:lnTo>
                    <a:pt x="229" y="1143"/>
                  </a:lnTo>
                  <a:lnTo>
                    <a:pt x="233" y="1139"/>
                  </a:lnTo>
                  <a:lnTo>
                    <a:pt x="237" y="1139"/>
                  </a:lnTo>
                  <a:lnTo>
                    <a:pt x="241" y="1135"/>
                  </a:lnTo>
                  <a:lnTo>
                    <a:pt x="250" y="1131"/>
                  </a:lnTo>
                  <a:lnTo>
                    <a:pt x="254" y="1131"/>
                  </a:lnTo>
                  <a:lnTo>
                    <a:pt x="279" y="1122"/>
                  </a:lnTo>
                  <a:lnTo>
                    <a:pt x="292" y="1118"/>
                  </a:lnTo>
                  <a:lnTo>
                    <a:pt x="309" y="1109"/>
                  </a:lnTo>
                  <a:lnTo>
                    <a:pt x="318" y="1105"/>
                  </a:lnTo>
                  <a:lnTo>
                    <a:pt x="330" y="1101"/>
                  </a:lnTo>
                  <a:lnTo>
                    <a:pt x="343" y="1097"/>
                  </a:lnTo>
                  <a:lnTo>
                    <a:pt x="385" y="1076"/>
                  </a:lnTo>
                  <a:lnTo>
                    <a:pt x="394" y="1071"/>
                  </a:lnTo>
                  <a:lnTo>
                    <a:pt x="402" y="1067"/>
                  </a:lnTo>
                  <a:lnTo>
                    <a:pt x="406" y="1063"/>
                  </a:lnTo>
                  <a:lnTo>
                    <a:pt x="411" y="1059"/>
                  </a:lnTo>
                  <a:lnTo>
                    <a:pt x="419" y="1054"/>
                  </a:lnTo>
                  <a:lnTo>
                    <a:pt x="436" y="1042"/>
                  </a:lnTo>
                  <a:lnTo>
                    <a:pt x="440" y="1042"/>
                  </a:lnTo>
                  <a:lnTo>
                    <a:pt x="445" y="1038"/>
                  </a:lnTo>
                  <a:lnTo>
                    <a:pt x="449" y="1033"/>
                  </a:lnTo>
                  <a:lnTo>
                    <a:pt x="462" y="1029"/>
                  </a:lnTo>
                  <a:lnTo>
                    <a:pt x="474" y="1025"/>
                  </a:lnTo>
                  <a:lnTo>
                    <a:pt x="478" y="1025"/>
                  </a:lnTo>
                  <a:lnTo>
                    <a:pt x="483" y="1021"/>
                  </a:lnTo>
                  <a:lnTo>
                    <a:pt x="487" y="1021"/>
                  </a:lnTo>
                  <a:lnTo>
                    <a:pt x="491" y="1016"/>
                  </a:lnTo>
                  <a:lnTo>
                    <a:pt x="500" y="1004"/>
                  </a:lnTo>
                  <a:lnTo>
                    <a:pt x="508" y="995"/>
                  </a:lnTo>
                  <a:lnTo>
                    <a:pt x="512" y="991"/>
                  </a:lnTo>
                  <a:lnTo>
                    <a:pt x="517" y="987"/>
                  </a:lnTo>
                  <a:lnTo>
                    <a:pt x="521" y="982"/>
                  </a:lnTo>
                  <a:lnTo>
                    <a:pt x="521" y="978"/>
                  </a:lnTo>
                  <a:lnTo>
                    <a:pt x="525" y="974"/>
                  </a:lnTo>
                  <a:lnTo>
                    <a:pt x="525" y="970"/>
                  </a:lnTo>
                  <a:lnTo>
                    <a:pt x="525" y="966"/>
                  </a:lnTo>
                  <a:lnTo>
                    <a:pt x="525" y="961"/>
                  </a:lnTo>
                  <a:lnTo>
                    <a:pt x="521" y="957"/>
                  </a:lnTo>
                  <a:lnTo>
                    <a:pt x="521" y="953"/>
                  </a:lnTo>
                  <a:lnTo>
                    <a:pt x="512" y="944"/>
                  </a:lnTo>
                  <a:lnTo>
                    <a:pt x="508" y="940"/>
                  </a:lnTo>
                  <a:lnTo>
                    <a:pt x="504" y="936"/>
                  </a:lnTo>
                  <a:lnTo>
                    <a:pt x="504" y="927"/>
                  </a:lnTo>
                  <a:lnTo>
                    <a:pt x="500" y="923"/>
                  </a:lnTo>
                  <a:lnTo>
                    <a:pt x="495" y="923"/>
                  </a:lnTo>
                  <a:lnTo>
                    <a:pt x="495" y="919"/>
                  </a:lnTo>
                  <a:lnTo>
                    <a:pt x="491" y="919"/>
                  </a:lnTo>
                  <a:lnTo>
                    <a:pt x="491" y="915"/>
                  </a:lnTo>
                  <a:lnTo>
                    <a:pt x="487" y="915"/>
                  </a:lnTo>
                  <a:lnTo>
                    <a:pt x="483" y="911"/>
                  </a:lnTo>
                  <a:lnTo>
                    <a:pt x="474" y="911"/>
                  </a:lnTo>
                  <a:lnTo>
                    <a:pt x="466" y="911"/>
                  </a:lnTo>
                  <a:lnTo>
                    <a:pt x="462" y="911"/>
                  </a:lnTo>
                  <a:lnTo>
                    <a:pt x="457" y="906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3" y="898"/>
                  </a:lnTo>
                  <a:lnTo>
                    <a:pt x="449" y="894"/>
                  </a:lnTo>
                  <a:lnTo>
                    <a:pt x="449" y="889"/>
                  </a:lnTo>
                  <a:lnTo>
                    <a:pt x="449" y="885"/>
                  </a:lnTo>
                  <a:lnTo>
                    <a:pt x="449" y="881"/>
                  </a:lnTo>
                  <a:lnTo>
                    <a:pt x="453" y="881"/>
                  </a:lnTo>
                  <a:lnTo>
                    <a:pt x="453" y="877"/>
                  </a:lnTo>
                  <a:lnTo>
                    <a:pt x="457" y="872"/>
                  </a:lnTo>
                  <a:lnTo>
                    <a:pt x="462" y="864"/>
                  </a:lnTo>
                  <a:lnTo>
                    <a:pt x="466" y="855"/>
                  </a:lnTo>
                  <a:lnTo>
                    <a:pt x="470" y="855"/>
                  </a:lnTo>
                  <a:lnTo>
                    <a:pt x="474" y="851"/>
                  </a:lnTo>
                  <a:lnTo>
                    <a:pt x="478" y="847"/>
                  </a:lnTo>
                  <a:lnTo>
                    <a:pt x="483" y="847"/>
                  </a:lnTo>
                  <a:lnTo>
                    <a:pt x="487" y="847"/>
                  </a:lnTo>
                  <a:lnTo>
                    <a:pt x="491" y="847"/>
                  </a:lnTo>
                  <a:lnTo>
                    <a:pt x="504" y="847"/>
                  </a:lnTo>
                  <a:lnTo>
                    <a:pt x="508" y="847"/>
                  </a:lnTo>
                  <a:lnTo>
                    <a:pt x="512" y="847"/>
                  </a:lnTo>
                  <a:lnTo>
                    <a:pt x="517" y="847"/>
                  </a:lnTo>
                  <a:lnTo>
                    <a:pt x="521" y="847"/>
                  </a:lnTo>
                  <a:lnTo>
                    <a:pt x="525" y="847"/>
                  </a:lnTo>
                  <a:lnTo>
                    <a:pt x="529" y="843"/>
                  </a:lnTo>
                  <a:lnTo>
                    <a:pt x="542" y="839"/>
                  </a:lnTo>
                  <a:lnTo>
                    <a:pt x="546" y="839"/>
                  </a:lnTo>
                  <a:lnTo>
                    <a:pt x="555" y="834"/>
                  </a:lnTo>
                  <a:lnTo>
                    <a:pt x="563" y="830"/>
                  </a:lnTo>
                  <a:lnTo>
                    <a:pt x="567" y="826"/>
                  </a:lnTo>
                  <a:lnTo>
                    <a:pt x="580" y="817"/>
                  </a:lnTo>
                  <a:lnTo>
                    <a:pt x="589" y="809"/>
                  </a:lnTo>
                  <a:lnTo>
                    <a:pt x="597" y="805"/>
                  </a:lnTo>
                  <a:lnTo>
                    <a:pt x="597" y="800"/>
                  </a:lnTo>
                  <a:lnTo>
                    <a:pt x="605" y="796"/>
                  </a:lnTo>
                  <a:lnTo>
                    <a:pt x="610" y="792"/>
                  </a:lnTo>
                  <a:lnTo>
                    <a:pt x="614" y="788"/>
                  </a:lnTo>
                  <a:lnTo>
                    <a:pt x="614" y="783"/>
                  </a:lnTo>
                  <a:lnTo>
                    <a:pt x="618" y="779"/>
                  </a:lnTo>
                  <a:lnTo>
                    <a:pt x="622" y="767"/>
                  </a:lnTo>
                  <a:lnTo>
                    <a:pt x="627" y="767"/>
                  </a:lnTo>
                  <a:lnTo>
                    <a:pt x="627" y="762"/>
                  </a:lnTo>
                  <a:lnTo>
                    <a:pt x="631" y="758"/>
                  </a:lnTo>
                  <a:lnTo>
                    <a:pt x="639" y="745"/>
                  </a:lnTo>
                  <a:lnTo>
                    <a:pt x="644" y="741"/>
                  </a:lnTo>
                  <a:lnTo>
                    <a:pt x="644" y="737"/>
                  </a:lnTo>
                  <a:lnTo>
                    <a:pt x="648" y="733"/>
                  </a:lnTo>
                  <a:lnTo>
                    <a:pt x="648" y="728"/>
                  </a:lnTo>
                  <a:lnTo>
                    <a:pt x="652" y="720"/>
                  </a:lnTo>
                  <a:lnTo>
                    <a:pt x="652" y="712"/>
                  </a:lnTo>
                  <a:lnTo>
                    <a:pt x="656" y="703"/>
                  </a:lnTo>
                  <a:lnTo>
                    <a:pt x="656" y="695"/>
                  </a:lnTo>
                  <a:lnTo>
                    <a:pt x="656" y="682"/>
                  </a:lnTo>
                  <a:lnTo>
                    <a:pt x="656" y="673"/>
                  </a:lnTo>
                  <a:lnTo>
                    <a:pt x="656" y="665"/>
                  </a:lnTo>
                  <a:lnTo>
                    <a:pt x="656" y="652"/>
                  </a:lnTo>
                  <a:lnTo>
                    <a:pt x="660" y="652"/>
                  </a:lnTo>
                  <a:lnTo>
                    <a:pt x="660" y="648"/>
                  </a:lnTo>
                  <a:lnTo>
                    <a:pt x="665" y="644"/>
                  </a:lnTo>
                  <a:lnTo>
                    <a:pt x="673" y="635"/>
                  </a:lnTo>
                  <a:lnTo>
                    <a:pt x="682" y="623"/>
                  </a:lnTo>
                  <a:lnTo>
                    <a:pt x="690" y="614"/>
                  </a:lnTo>
                  <a:lnTo>
                    <a:pt x="699" y="601"/>
                  </a:lnTo>
                  <a:lnTo>
                    <a:pt x="703" y="589"/>
                  </a:lnTo>
                  <a:lnTo>
                    <a:pt x="707" y="585"/>
                  </a:lnTo>
                  <a:lnTo>
                    <a:pt x="711" y="576"/>
                  </a:lnTo>
                  <a:lnTo>
                    <a:pt x="716" y="572"/>
                  </a:lnTo>
                  <a:lnTo>
                    <a:pt x="716" y="563"/>
                  </a:lnTo>
                  <a:lnTo>
                    <a:pt x="720" y="559"/>
                  </a:lnTo>
                  <a:lnTo>
                    <a:pt x="720" y="555"/>
                  </a:lnTo>
                  <a:lnTo>
                    <a:pt x="720" y="551"/>
                  </a:lnTo>
                  <a:lnTo>
                    <a:pt x="720" y="546"/>
                  </a:lnTo>
                  <a:lnTo>
                    <a:pt x="720" y="538"/>
                  </a:lnTo>
                  <a:lnTo>
                    <a:pt x="720" y="534"/>
                  </a:lnTo>
                  <a:lnTo>
                    <a:pt x="720" y="529"/>
                  </a:lnTo>
                  <a:lnTo>
                    <a:pt x="720" y="521"/>
                  </a:lnTo>
                  <a:lnTo>
                    <a:pt x="716" y="517"/>
                  </a:lnTo>
                  <a:lnTo>
                    <a:pt x="716" y="513"/>
                  </a:lnTo>
                  <a:lnTo>
                    <a:pt x="711" y="508"/>
                  </a:lnTo>
                  <a:lnTo>
                    <a:pt x="703" y="496"/>
                  </a:lnTo>
                  <a:lnTo>
                    <a:pt x="694" y="483"/>
                  </a:lnTo>
                  <a:lnTo>
                    <a:pt x="686" y="466"/>
                  </a:lnTo>
                  <a:lnTo>
                    <a:pt x="682" y="462"/>
                  </a:lnTo>
                  <a:lnTo>
                    <a:pt x="677" y="453"/>
                  </a:lnTo>
                  <a:lnTo>
                    <a:pt x="673" y="449"/>
                  </a:lnTo>
                  <a:lnTo>
                    <a:pt x="673" y="445"/>
                  </a:lnTo>
                  <a:lnTo>
                    <a:pt x="669" y="445"/>
                  </a:lnTo>
                  <a:lnTo>
                    <a:pt x="665" y="441"/>
                  </a:lnTo>
                  <a:lnTo>
                    <a:pt x="660" y="436"/>
                  </a:lnTo>
                  <a:lnTo>
                    <a:pt x="660" y="432"/>
                  </a:lnTo>
                  <a:lnTo>
                    <a:pt x="656" y="432"/>
                  </a:lnTo>
                  <a:lnTo>
                    <a:pt x="656" y="428"/>
                  </a:lnTo>
                  <a:lnTo>
                    <a:pt x="656" y="424"/>
                  </a:lnTo>
                  <a:lnTo>
                    <a:pt x="660" y="419"/>
                  </a:lnTo>
                  <a:lnTo>
                    <a:pt x="660" y="415"/>
                  </a:lnTo>
                  <a:lnTo>
                    <a:pt x="656" y="415"/>
                  </a:lnTo>
                  <a:lnTo>
                    <a:pt x="652" y="411"/>
                  </a:lnTo>
                  <a:lnTo>
                    <a:pt x="652" y="407"/>
                  </a:lnTo>
                  <a:lnTo>
                    <a:pt x="652" y="402"/>
                  </a:lnTo>
                  <a:lnTo>
                    <a:pt x="648" y="398"/>
                  </a:lnTo>
                  <a:lnTo>
                    <a:pt x="648" y="390"/>
                  </a:lnTo>
                  <a:lnTo>
                    <a:pt x="648" y="386"/>
                  </a:lnTo>
                  <a:lnTo>
                    <a:pt x="648" y="381"/>
                  </a:lnTo>
                  <a:lnTo>
                    <a:pt x="644" y="377"/>
                  </a:lnTo>
                  <a:lnTo>
                    <a:pt x="639" y="373"/>
                  </a:lnTo>
                  <a:lnTo>
                    <a:pt x="639" y="369"/>
                  </a:lnTo>
                  <a:lnTo>
                    <a:pt x="639" y="360"/>
                  </a:lnTo>
                  <a:lnTo>
                    <a:pt x="639" y="356"/>
                  </a:lnTo>
                  <a:lnTo>
                    <a:pt x="635" y="347"/>
                  </a:lnTo>
                  <a:lnTo>
                    <a:pt x="635" y="343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26"/>
                  </a:lnTo>
                  <a:lnTo>
                    <a:pt x="639" y="322"/>
                  </a:lnTo>
                  <a:lnTo>
                    <a:pt x="639" y="318"/>
                  </a:lnTo>
                  <a:lnTo>
                    <a:pt x="644" y="309"/>
                  </a:lnTo>
                  <a:lnTo>
                    <a:pt x="648" y="305"/>
                  </a:lnTo>
                  <a:lnTo>
                    <a:pt x="652" y="301"/>
                  </a:lnTo>
                  <a:lnTo>
                    <a:pt x="656" y="297"/>
                  </a:lnTo>
                  <a:lnTo>
                    <a:pt x="669" y="292"/>
                  </a:lnTo>
                  <a:lnTo>
                    <a:pt x="673" y="288"/>
                  </a:lnTo>
                  <a:lnTo>
                    <a:pt x="677" y="288"/>
                  </a:lnTo>
                  <a:lnTo>
                    <a:pt x="682" y="288"/>
                  </a:lnTo>
                  <a:lnTo>
                    <a:pt x="690" y="288"/>
                  </a:lnTo>
                  <a:lnTo>
                    <a:pt x="699" y="292"/>
                  </a:lnTo>
                  <a:lnTo>
                    <a:pt x="707" y="292"/>
                  </a:lnTo>
                  <a:lnTo>
                    <a:pt x="711" y="297"/>
                  </a:lnTo>
                  <a:lnTo>
                    <a:pt x="720" y="297"/>
                  </a:lnTo>
                  <a:lnTo>
                    <a:pt x="728" y="301"/>
                  </a:lnTo>
                  <a:lnTo>
                    <a:pt x="732" y="301"/>
                  </a:lnTo>
                  <a:lnTo>
                    <a:pt x="741" y="305"/>
                  </a:lnTo>
                  <a:lnTo>
                    <a:pt x="749" y="309"/>
                  </a:lnTo>
                  <a:lnTo>
                    <a:pt x="766" y="318"/>
                  </a:lnTo>
                  <a:lnTo>
                    <a:pt x="771" y="318"/>
                  </a:lnTo>
                  <a:lnTo>
                    <a:pt x="779" y="322"/>
                  </a:lnTo>
                  <a:lnTo>
                    <a:pt x="787" y="326"/>
                  </a:lnTo>
                  <a:lnTo>
                    <a:pt x="792" y="326"/>
                  </a:lnTo>
                  <a:lnTo>
                    <a:pt x="796" y="326"/>
                  </a:lnTo>
                  <a:lnTo>
                    <a:pt x="800" y="326"/>
                  </a:lnTo>
                  <a:lnTo>
                    <a:pt x="804" y="326"/>
                  </a:lnTo>
                  <a:lnTo>
                    <a:pt x="809" y="326"/>
                  </a:lnTo>
                  <a:lnTo>
                    <a:pt x="813" y="326"/>
                  </a:lnTo>
                  <a:lnTo>
                    <a:pt x="821" y="326"/>
                  </a:lnTo>
                  <a:lnTo>
                    <a:pt x="826" y="322"/>
                  </a:lnTo>
                  <a:lnTo>
                    <a:pt x="830" y="322"/>
                  </a:lnTo>
                  <a:lnTo>
                    <a:pt x="847" y="314"/>
                  </a:lnTo>
                  <a:lnTo>
                    <a:pt x="851" y="314"/>
                  </a:lnTo>
                  <a:lnTo>
                    <a:pt x="855" y="309"/>
                  </a:lnTo>
                  <a:lnTo>
                    <a:pt x="859" y="309"/>
                  </a:lnTo>
                  <a:lnTo>
                    <a:pt x="864" y="309"/>
                  </a:lnTo>
                  <a:lnTo>
                    <a:pt x="868" y="309"/>
                  </a:lnTo>
                  <a:lnTo>
                    <a:pt x="881" y="309"/>
                  </a:lnTo>
                  <a:lnTo>
                    <a:pt x="893" y="309"/>
                  </a:lnTo>
                  <a:lnTo>
                    <a:pt x="919" y="309"/>
                  </a:lnTo>
                  <a:lnTo>
                    <a:pt x="923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6" y="309"/>
                  </a:lnTo>
                  <a:lnTo>
                    <a:pt x="944" y="309"/>
                  </a:lnTo>
                  <a:lnTo>
                    <a:pt x="948" y="305"/>
                  </a:lnTo>
                  <a:lnTo>
                    <a:pt x="953" y="305"/>
                  </a:lnTo>
                  <a:lnTo>
                    <a:pt x="957" y="305"/>
                  </a:lnTo>
                  <a:lnTo>
                    <a:pt x="965" y="301"/>
                  </a:lnTo>
                  <a:lnTo>
                    <a:pt x="974" y="297"/>
                  </a:lnTo>
                  <a:lnTo>
                    <a:pt x="982" y="292"/>
                  </a:lnTo>
                  <a:lnTo>
                    <a:pt x="991" y="288"/>
                  </a:lnTo>
                  <a:lnTo>
                    <a:pt x="1008" y="284"/>
                  </a:lnTo>
                  <a:lnTo>
                    <a:pt x="1016" y="280"/>
                  </a:lnTo>
                  <a:lnTo>
                    <a:pt x="1029" y="271"/>
                  </a:lnTo>
                  <a:lnTo>
                    <a:pt x="1041" y="263"/>
                  </a:lnTo>
                  <a:lnTo>
                    <a:pt x="1046" y="259"/>
                  </a:lnTo>
                  <a:lnTo>
                    <a:pt x="1054" y="254"/>
                  </a:lnTo>
                  <a:lnTo>
                    <a:pt x="1058" y="250"/>
                  </a:lnTo>
                  <a:lnTo>
                    <a:pt x="1063" y="246"/>
                  </a:lnTo>
                  <a:lnTo>
                    <a:pt x="1067" y="242"/>
                  </a:lnTo>
                  <a:lnTo>
                    <a:pt x="1071" y="237"/>
                  </a:lnTo>
                  <a:lnTo>
                    <a:pt x="1075" y="233"/>
                  </a:lnTo>
                  <a:lnTo>
                    <a:pt x="1080" y="225"/>
                  </a:lnTo>
                  <a:lnTo>
                    <a:pt x="1084" y="220"/>
                  </a:lnTo>
                  <a:lnTo>
                    <a:pt x="1084" y="212"/>
                  </a:lnTo>
                  <a:lnTo>
                    <a:pt x="1092" y="195"/>
                  </a:lnTo>
                  <a:lnTo>
                    <a:pt x="1097" y="187"/>
                  </a:lnTo>
                  <a:lnTo>
                    <a:pt x="1101" y="182"/>
                  </a:lnTo>
                  <a:lnTo>
                    <a:pt x="1101" y="178"/>
                  </a:lnTo>
                  <a:lnTo>
                    <a:pt x="1105" y="174"/>
                  </a:lnTo>
                  <a:lnTo>
                    <a:pt x="1109" y="170"/>
                  </a:lnTo>
                  <a:lnTo>
                    <a:pt x="1109" y="165"/>
                  </a:lnTo>
                  <a:lnTo>
                    <a:pt x="1113" y="161"/>
                  </a:lnTo>
                  <a:lnTo>
                    <a:pt x="1122" y="157"/>
                  </a:lnTo>
                  <a:lnTo>
                    <a:pt x="1126" y="153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4" y="127"/>
                  </a:lnTo>
                  <a:lnTo>
                    <a:pt x="1168" y="123"/>
                  </a:lnTo>
                  <a:lnTo>
                    <a:pt x="1177" y="119"/>
                  </a:lnTo>
                  <a:lnTo>
                    <a:pt x="1181" y="115"/>
                  </a:lnTo>
                  <a:lnTo>
                    <a:pt x="1185" y="110"/>
                  </a:lnTo>
                  <a:lnTo>
                    <a:pt x="1190" y="106"/>
                  </a:lnTo>
                  <a:lnTo>
                    <a:pt x="1194" y="98"/>
                  </a:lnTo>
                  <a:lnTo>
                    <a:pt x="1198" y="93"/>
                  </a:lnTo>
                  <a:lnTo>
                    <a:pt x="1202" y="89"/>
                  </a:lnTo>
                  <a:lnTo>
                    <a:pt x="1207" y="85"/>
                  </a:lnTo>
                  <a:lnTo>
                    <a:pt x="1207" y="76"/>
                  </a:lnTo>
                  <a:lnTo>
                    <a:pt x="1211" y="72"/>
                  </a:lnTo>
                  <a:lnTo>
                    <a:pt x="1215" y="64"/>
                  </a:lnTo>
                  <a:lnTo>
                    <a:pt x="1219" y="55"/>
                  </a:lnTo>
                  <a:lnTo>
                    <a:pt x="1219" y="47"/>
                  </a:lnTo>
                  <a:lnTo>
                    <a:pt x="1224" y="43"/>
                  </a:lnTo>
                  <a:lnTo>
                    <a:pt x="1224" y="34"/>
                  </a:lnTo>
                  <a:lnTo>
                    <a:pt x="1228" y="26"/>
                  </a:lnTo>
                  <a:lnTo>
                    <a:pt x="1228" y="21"/>
                  </a:lnTo>
                  <a:lnTo>
                    <a:pt x="1228" y="13"/>
                  </a:lnTo>
                  <a:lnTo>
                    <a:pt x="1228" y="9"/>
                  </a:lnTo>
                  <a:lnTo>
                    <a:pt x="1228" y="0"/>
                  </a:lnTo>
                  <a:lnTo>
                    <a:pt x="1232" y="0"/>
                  </a:lnTo>
                  <a:lnTo>
                    <a:pt x="1236" y="4"/>
                  </a:lnTo>
                  <a:lnTo>
                    <a:pt x="1240" y="9"/>
                  </a:lnTo>
                  <a:lnTo>
                    <a:pt x="1245" y="13"/>
                  </a:lnTo>
                  <a:lnTo>
                    <a:pt x="1245" y="17"/>
                  </a:lnTo>
                  <a:lnTo>
                    <a:pt x="1249" y="21"/>
                  </a:lnTo>
                  <a:lnTo>
                    <a:pt x="1249" y="26"/>
                  </a:lnTo>
                  <a:lnTo>
                    <a:pt x="1253" y="34"/>
                  </a:lnTo>
                  <a:lnTo>
                    <a:pt x="1257" y="43"/>
                  </a:lnTo>
                  <a:lnTo>
                    <a:pt x="1262" y="55"/>
                  </a:lnTo>
                  <a:lnTo>
                    <a:pt x="1266" y="64"/>
                  </a:lnTo>
                  <a:lnTo>
                    <a:pt x="1274" y="89"/>
                  </a:lnTo>
                  <a:lnTo>
                    <a:pt x="1279" y="106"/>
                  </a:lnTo>
                  <a:lnTo>
                    <a:pt x="1283" y="119"/>
                  </a:lnTo>
                  <a:lnTo>
                    <a:pt x="1291" y="136"/>
                  </a:lnTo>
                  <a:lnTo>
                    <a:pt x="1291" y="140"/>
                  </a:lnTo>
                  <a:lnTo>
                    <a:pt x="1295" y="148"/>
                  </a:lnTo>
                  <a:lnTo>
                    <a:pt x="1295" y="153"/>
                  </a:lnTo>
                  <a:lnTo>
                    <a:pt x="1295" y="157"/>
                  </a:lnTo>
                  <a:lnTo>
                    <a:pt x="1295" y="165"/>
                  </a:lnTo>
                  <a:lnTo>
                    <a:pt x="1295" y="170"/>
                  </a:lnTo>
                  <a:lnTo>
                    <a:pt x="1295" y="174"/>
                  </a:lnTo>
                  <a:lnTo>
                    <a:pt x="1295" y="178"/>
                  </a:lnTo>
                  <a:lnTo>
                    <a:pt x="1295" y="182"/>
                  </a:lnTo>
                  <a:lnTo>
                    <a:pt x="1291" y="191"/>
                  </a:lnTo>
                  <a:lnTo>
                    <a:pt x="1291" y="195"/>
                  </a:lnTo>
                  <a:lnTo>
                    <a:pt x="1287" y="212"/>
                  </a:lnTo>
                  <a:lnTo>
                    <a:pt x="1283" y="225"/>
                  </a:lnTo>
                  <a:lnTo>
                    <a:pt x="1279" y="229"/>
                  </a:lnTo>
                  <a:lnTo>
                    <a:pt x="1279" y="233"/>
                  </a:lnTo>
                  <a:lnTo>
                    <a:pt x="1279" y="237"/>
                  </a:lnTo>
                  <a:lnTo>
                    <a:pt x="1279" y="242"/>
                  </a:lnTo>
                  <a:lnTo>
                    <a:pt x="1279" y="246"/>
                  </a:lnTo>
                  <a:lnTo>
                    <a:pt x="1279" y="250"/>
                  </a:lnTo>
                  <a:lnTo>
                    <a:pt x="1274" y="254"/>
                  </a:lnTo>
                  <a:lnTo>
                    <a:pt x="1274" y="259"/>
                  </a:lnTo>
                  <a:lnTo>
                    <a:pt x="1270" y="259"/>
                  </a:lnTo>
                  <a:lnTo>
                    <a:pt x="1262" y="267"/>
                  </a:lnTo>
                  <a:lnTo>
                    <a:pt x="1262" y="271"/>
                  </a:lnTo>
                  <a:lnTo>
                    <a:pt x="1257" y="271"/>
                  </a:lnTo>
                  <a:lnTo>
                    <a:pt x="1257" y="275"/>
                  </a:lnTo>
                  <a:lnTo>
                    <a:pt x="1253" y="284"/>
                  </a:lnTo>
                  <a:lnTo>
                    <a:pt x="1253" y="288"/>
                  </a:lnTo>
                  <a:lnTo>
                    <a:pt x="1253" y="292"/>
                  </a:lnTo>
                  <a:lnTo>
                    <a:pt x="1253" y="305"/>
                  </a:lnTo>
                  <a:lnTo>
                    <a:pt x="1253" y="309"/>
                  </a:lnTo>
                  <a:lnTo>
                    <a:pt x="1253" y="314"/>
                  </a:lnTo>
                  <a:lnTo>
                    <a:pt x="1253" y="318"/>
                  </a:lnTo>
                  <a:lnTo>
                    <a:pt x="1257" y="318"/>
                  </a:lnTo>
                  <a:lnTo>
                    <a:pt x="1257" y="322"/>
                  </a:lnTo>
                  <a:lnTo>
                    <a:pt x="1262" y="326"/>
                  </a:lnTo>
                  <a:lnTo>
                    <a:pt x="1262" y="330"/>
                  </a:lnTo>
                  <a:lnTo>
                    <a:pt x="1266" y="335"/>
                  </a:lnTo>
                  <a:lnTo>
                    <a:pt x="1270" y="339"/>
                  </a:lnTo>
                  <a:lnTo>
                    <a:pt x="1270" y="343"/>
                  </a:lnTo>
                  <a:lnTo>
                    <a:pt x="1270" y="352"/>
                  </a:lnTo>
                  <a:lnTo>
                    <a:pt x="1274" y="352"/>
                  </a:lnTo>
                  <a:lnTo>
                    <a:pt x="1274" y="356"/>
                  </a:lnTo>
                  <a:lnTo>
                    <a:pt x="1274" y="360"/>
                  </a:lnTo>
                  <a:lnTo>
                    <a:pt x="1279" y="360"/>
                  </a:lnTo>
                  <a:lnTo>
                    <a:pt x="1279" y="364"/>
                  </a:lnTo>
                  <a:lnTo>
                    <a:pt x="1283" y="369"/>
                  </a:lnTo>
                  <a:lnTo>
                    <a:pt x="1287" y="369"/>
                  </a:lnTo>
                  <a:lnTo>
                    <a:pt x="1295" y="373"/>
                  </a:lnTo>
                  <a:lnTo>
                    <a:pt x="1300" y="373"/>
                  </a:lnTo>
                  <a:lnTo>
                    <a:pt x="1308" y="377"/>
                  </a:lnTo>
                  <a:lnTo>
                    <a:pt x="1317" y="377"/>
                  </a:lnTo>
                  <a:lnTo>
                    <a:pt x="1325" y="377"/>
                  </a:lnTo>
                  <a:lnTo>
                    <a:pt x="1338" y="381"/>
                  </a:lnTo>
                  <a:lnTo>
                    <a:pt x="1380" y="381"/>
                  </a:lnTo>
                  <a:lnTo>
                    <a:pt x="1384" y="381"/>
                  </a:lnTo>
                  <a:lnTo>
                    <a:pt x="1384" y="386"/>
                  </a:lnTo>
                  <a:lnTo>
                    <a:pt x="1380" y="386"/>
                  </a:lnTo>
                  <a:lnTo>
                    <a:pt x="1380" y="390"/>
                  </a:lnTo>
                  <a:lnTo>
                    <a:pt x="1376" y="394"/>
                  </a:lnTo>
                  <a:lnTo>
                    <a:pt x="1372" y="402"/>
                  </a:lnTo>
                  <a:lnTo>
                    <a:pt x="1372" y="411"/>
                  </a:lnTo>
                  <a:lnTo>
                    <a:pt x="1367" y="419"/>
                  </a:lnTo>
                  <a:lnTo>
                    <a:pt x="1359" y="436"/>
                  </a:lnTo>
                  <a:lnTo>
                    <a:pt x="1355" y="453"/>
                  </a:lnTo>
                  <a:lnTo>
                    <a:pt x="1351" y="462"/>
                  </a:lnTo>
                  <a:lnTo>
                    <a:pt x="1351" y="470"/>
                  </a:lnTo>
                  <a:lnTo>
                    <a:pt x="1342" y="500"/>
                  </a:lnTo>
                  <a:lnTo>
                    <a:pt x="1334" y="529"/>
                  </a:lnTo>
                  <a:lnTo>
                    <a:pt x="1329" y="538"/>
                  </a:lnTo>
                  <a:lnTo>
                    <a:pt x="1329" y="546"/>
                  </a:lnTo>
                  <a:lnTo>
                    <a:pt x="1325" y="559"/>
                  </a:lnTo>
                  <a:lnTo>
                    <a:pt x="1321" y="568"/>
                  </a:lnTo>
                  <a:lnTo>
                    <a:pt x="1317" y="572"/>
                  </a:lnTo>
                  <a:lnTo>
                    <a:pt x="1304" y="601"/>
                  </a:lnTo>
                  <a:lnTo>
                    <a:pt x="1300" y="614"/>
                  </a:lnTo>
                  <a:lnTo>
                    <a:pt x="1287" y="644"/>
                  </a:lnTo>
                  <a:lnTo>
                    <a:pt x="1283" y="661"/>
                  </a:lnTo>
                  <a:lnTo>
                    <a:pt x="1279" y="669"/>
                  </a:lnTo>
                  <a:lnTo>
                    <a:pt x="1274" y="673"/>
                  </a:lnTo>
                  <a:lnTo>
                    <a:pt x="1274" y="678"/>
                  </a:lnTo>
                  <a:lnTo>
                    <a:pt x="1270" y="686"/>
                  </a:lnTo>
                  <a:lnTo>
                    <a:pt x="1266" y="690"/>
                  </a:lnTo>
                  <a:lnTo>
                    <a:pt x="1257" y="703"/>
                  </a:lnTo>
                  <a:lnTo>
                    <a:pt x="1249" y="716"/>
                  </a:lnTo>
                  <a:lnTo>
                    <a:pt x="1228" y="741"/>
                  </a:lnTo>
                  <a:lnTo>
                    <a:pt x="1224" y="745"/>
                  </a:lnTo>
                  <a:lnTo>
                    <a:pt x="1219" y="754"/>
                  </a:lnTo>
                  <a:lnTo>
                    <a:pt x="1215" y="758"/>
                  </a:lnTo>
                  <a:lnTo>
                    <a:pt x="1211" y="767"/>
                  </a:lnTo>
                  <a:lnTo>
                    <a:pt x="1207" y="775"/>
                  </a:lnTo>
                  <a:lnTo>
                    <a:pt x="1202" y="783"/>
                  </a:lnTo>
                  <a:lnTo>
                    <a:pt x="1202" y="792"/>
                  </a:lnTo>
                  <a:lnTo>
                    <a:pt x="1198" y="800"/>
                  </a:lnTo>
                  <a:lnTo>
                    <a:pt x="1190" y="813"/>
                  </a:lnTo>
                  <a:lnTo>
                    <a:pt x="1190" y="822"/>
                  </a:lnTo>
                  <a:lnTo>
                    <a:pt x="1185" y="830"/>
                  </a:lnTo>
                  <a:lnTo>
                    <a:pt x="1181" y="839"/>
                  </a:lnTo>
                  <a:lnTo>
                    <a:pt x="1181" y="847"/>
                  </a:lnTo>
                  <a:lnTo>
                    <a:pt x="1181" y="855"/>
                  </a:lnTo>
                  <a:lnTo>
                    <a:pt x="1177" y="864"/>
                  </a:lnTo>
                  <a:lnTo>
                    <a:pt x="1177" y="872"/>
                  </a:lnTo>
                  <a:lnTo>
                    <a:pt x="1177" y="881"/>
                  </a:lnTo>
                  <a:lnTo>
                    <a:pt x="1177" y="889"/>
                  </a:lnTo>
                  <a:lnTo>
                    <a:pt x="1177" y="898"/>
                  </a:lnTo>
                  <a:lnTo>
                    <a:pt x="1181" y="906"/>
                  </a:lnTo>
                  <a:lnTo>
                    <a:pt x="1181" y="911"/>
                  </a:lnTo>
                  <a:lnTo>
                    <a:pt x="1185" y="919"/>
                  </a:lnTo>
                  <a:lnTo>
                    <a:pt x="1190" y="923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2" y="944"/>
                  </a:lnTo>
                  <a:lnTo>
                    <a:pt x="1215" y="961"/>
                  </a:lnTo>
                  <a:lnTo>
                    <a:pt x="1219" y="966"/>
                  </a:lnTo>
                  <a:lnTo>
                    <a:pt x="1224" y="974"/>
                  </a:lnTo>
                  <a:lnTo>
                    <a:pt x="1232" y="987"/>
                  </a:lnTo>
                  <a:lnTo>
                    <a:pt x="1249" y="1012"/>
                  </a:lnTo>
                  <a:lnTo>
                    <a:pt x="1253" y="1021"/>
                  </a:lnTo>
                  <a:lnTo>
                    <a:pt x="1257" y="1029"/>
                  </a:lnTo>
                  <a:lnTo>
                    <a:pt x="1266" y="1033"/>
                  </a:lnTo>
                  <a:lnTo>
                    <a:pt x="1270" y="1038"/>
                  </a:lnTo>
                  <a:lnTo>
                    <a:pt x="1274" y="1042"/>
                  </a:lnTo>
                  <a:lnTo>
                    <a:pt x="1279" y="1050"/>
                  </a:lnTo>
                  <a:lnTo>
                    <a:pt x="1287" y="1054"/>
                  </a:lnTo>
                  <a:lnTo>
                    <a:pt x="1295" y="1059"/>
                  </a:lnTo>
                  <a:lnTo>
                    <a:pt x="1300" y="1063"/>
                  </a:lnTo>
                  <a:lnTo>
                    <a:pt x="1308" y="1067"/>
                  </a:lnTo>
                  <a:lnTo>
                    <a:pt x="1389" y="1109"/>
                  </a:lnTo>
                  <a:lnTo>
                    <a:pt x="1406" y="1118"/>
                  </a:lnTo>
                  <a:lnTo>
                    <a:pt x="1414" y="1122"/>
                  </a:lnTo>
                  <a:lnTo>
                    <a:pt x="1418" y="1126"/>
                  </a:lnTo>
                  <a:lnTo>
                    <a:pt x="1427" y="1131"/>
                  </a:lnTo>
                  <a:lnTo>
                    <a:pt x="1435" y="1135"/>
                  </a:lnTo>
                  <a:lnTo>
                    <a:pt x="1439" y="1139"/>
                  </a:lnTo>
                  <a:lnTo>
                    <a:pt x="1444" y="1143"/>
                  </a:lnTo>
                  <a:lnTo>
                    <a:pt x="1448" y="1152"/>
                  </a:lnTo>
                  <a:lnTo>
                    <a:pt x="1452" y="1156"/>
                  </a:lnTo>
                  <a:lnTo>
                    <a:pt x="1452" y="1160"/>
                  </a:lnTo>
                  <a:lnTo>
                    <a:pt x="1452" y="1169"/>
                  </a:lnTo>
                  <a:lnTo>
                    <a:pt x="1452" y="1177"/>
                  </a:lnTo>
                  <a:lnTo>
                    <a:pt x="1452" y="1186"/>
                  </a:lnTo>
                  <a:lnTo>
                    <a:pt x="1452" y="1194"/>
                  </a:lnTo>
                  <a:lnTo>
                    <a:pt x="1452" y="1203"/>
                  </a:lnTo>
                  <a:lnTo>
                    <a:pt x="1452" y="1211"/>
                  </a:lnTo>
                  <a:lnTo>
                    <a:pt x="1448" y="1228"/>
                  </a:lnTo>
                  <a:lnTo>
                    <a:pt x="1439" y="1287"/>
                  </a:lnTo>
                  <a:lnTo>
                    <a:pt x="1431" y="1321"/>
                  </a:lnTo>
                  <a:lnTo>
                    <a:pt x="1418" y="1406"/>
                  </a:lnTo>
                  <a:lnTo>
                    <a:pt x="1418" y="1423"/>
                  </a:lnTo>
                  <a:lnTo>
                    <a:pt x="1414" y="1431"/>
                  </a:lnTo>
                  <a:lnTo>
                    <a:pt x="1414" y="1435"/>
                  </a:lnTo>
                  <a:lnTo>
                    <a:pt x="1410" y="1444"/>
                  </a:lnTo>
                  <a:lnTo>
                    <a:pt x="1410" y="1448"/>
                  </a:lnTo>
                  <a:lnTo>
                    <a:pt x="1406" y="1452"/>
                  </a:lnTo>
                  <a:lnTo>
                    <a:pt x="1406" y="1457"/>
                  </a:lnTo>
                  <a:lnTo>
                    <a:pt x="1401" y="1457"/>
                  </a:lnTo>
                  <a:lnTo>
                    <a:pt x="1397" y="1461"/>
                  </a:lnTo>
                  <a:lnTo>
                    <a:pt x="1393" y="1457"/>
                  </a:lnTo>
                  <a:lnTo>
                    <a:pt x="1389" y="1457"/>
                  </a:lnTo>
                  <a:lnTo>
                    <a:pt x="1384" y="1457"/>
                  </a:lnTo>
                  <a:lnTo>
                    <a:pt x="1380" y="1452"/>
                  </a:lnTo>
                  <a:lnTo>
                    <a:pt x="1372" y="1448"/>
                  </a:lnTo>
                  <a:lnTo>
                    <a:pt x="1363" y="1444"/>
                  </a:lnTo>
                  <a:lnTo>
                    <a:pt x="1359" y="1444"/>
                  </a:lnTo>
                  <a:lnTo>
                    <a:pt x="1351" y="1440"/>
                  </a:lnTo>
                  <a:lnTo>
                    <a:pt x="1338" y="1427"/>
                  </a:lnTo>
                  <a:lnTo>
                    <a:pt x="1325" y="1419"/>
                  </a:lnTo>
                  <a:lnTo>
                    <a:pt x="1317" y="1410"/>
                  </a:lnTo>
                  <a:lnTo>
                    <a:pt x="1295" y="1397"/>
                  </a:lnTo>
                  <a:lnTo>
                    <a:pt x="1287" y="1389"/>
                  </a:lnTo>
                  <a:lnTo>
                    <a:pt x="1283" y="1385"/>
                  </a:lnTo>
                  <a:lnTo>
                    <a:pt x="1279" y="1385"/>
                  </a:lnTo>
                  <a:lnTo>
                    <a:pt x="1270" y="1380"/>
                  </a:lnTo>
                  <a:lnTo>
                    <a:pt x="1266" y="1376"/>
                  </a:lnTo>
                  <a:lnTo>
                    <a:pt x="1257" y="1372"/>
                  </a:lnTo>
                  <a:lnTo>
                    <a:pt x="1249" y="1372"/>
                  </a:lnTo>
                  <a:lnTo>
                    <a:pt x="1240" y="1368"/>
                  </a:lnTo>
                  <a:lnTo>
                    <a:pt x="1232" y="1368"/>
                  </a:lnTo>
                  <a:lnTo>
                    <a:pt x="1224" y="1368"/>
                  </a:lnTo>
                  <a:lnTo>
                    <a:pt x="1215" y="1364"/>
                  </a:lnTo>
                  <a:lnTo>
                    <a:pt x="1207" y="1364"/>
                  </a:lnTo>
                  <a:lnTo>
                    <a:pt x="1198" y="1364"/>
                  </a:lnTo>
                  <a:lnTo>
                    <a:pt x="1190" y="1364"/>
                  </a:lnTo>
                  <a:lnTo>
                    <a:pt x="1181" y="1364"/>
                  </a:lnTo>
                  <a:lnTo>
                    <a:pt x="1173" y="1364"/>
                  </a:lnTo>
                  <a:lnTo>
                    <a:pt x="1168" y="1368"/>
                  </a:lnTo>
                  <a:lnTo>
                    <a:pt x="1164" y="1368"/>
                  </a:lnTo>
                  <a:lnTo>
                    <a:pt x="1160" y="1372"/>
                  </a:lnTo>
                  <a:lnTo>
                    <a:pt x="1156" y="1376"/>
                  </a:lnTo>
                  <a:lnTo>
                    <a:pt x="1156" y="1380"/>
                  </a:lnTo>
                  <a:lnTo>
                    <a:pt x="1152" y="1385"/>
                  </a:lnTo>
                  <a:lnTo>
                    <a:pt x="1152" y="1389"/>
                  </a:lnTo>
                  <a:lnTo>
                    <a:pt x="1152" y="1397"/>
                  </a:lnTo>
                  <a:lnTo>
                    <a:pt x="1156" y="1406"/>
                  </a:lnTo>
                  <a:lnTo>
                    <a:pt x="1156" y="1414"/>
                  </a:lnTo>
                  <a:lnTo>
                    <a:pt x="1156" y="1423"/>
                  </a:lnTo>
                  <a:lnTo>
                    <a:pt x="1160" y="1431"/>
                  </a:lnTo>
                  <a:lnTo>
                    <a:pt x="1160" y="1440"/>
                  </a:lnTo>
                  <a:lnTo>
                    <a:pt x="1164" y="1448"/>
                  </a:lnTo>
                  <a:lnTo>
                    <a:pt x="1164" y="1457"/>
                  </a:lnTo>
                  <a:lnTo>
                    <a:pt x="1168" y="1469"/>
                  </a:lnTo>
                  <a:lnTo>
                    <a:pt x="1173" y="1478"/>
                  </a:lnTo>
                  <a:lnTo>
                    <a:pt x="1181" y="1495"/>
                  </a:lnTo>
                  <a:lnTo>
                    <a:pt x="1198" y="1537"/>
                  </a:lnTo>
                  <a:lnTo>
                    <a:pt x="1211" y="1563"/>
                  </a:lnTo>
                  <a:lnTo>
                    <a:pt x="1219" y="1575"/>
                  </a:lnTo>
                  <a:lnTo>
                    <a:pt x="1219" y="1584"/>
                  </a:lnTo>
                  <a:lnTo>
                    <a:pt x="1224" y="1588"/>
                  </a:lnTo>
                  <a:lnTo>
                    <a:pt x="1228" y="1592"/>
                  </a:lnTo>
                  <a:lnTo>
                    <a:pt x="1232" y="1601"/>
                  </a:lnTo>
                  <a:lnTo>
                    <a:pt x="1236" y="1605"/>
                  </a:lnTo>
                  <a:lnTo>
                    <a:pt x="1240" y="1609"/>
                  </a:lnTo>
                  <a:lnTo>
                    <a:pt x="1245" y="1609"/>
                  </a:lnTo>
                  <a:lnTo>
                    <a:pt x="1249" y="1613"/>
                  </a:lnTo>
                  <a:lnTo>
                    <a:pt x="1257" y="1613"/>
                  </a:lnTo>
                  <a:lnTo>
                    <a:pt x="1262" y="1613"/>
                  </a:lnTo>
                  <a:lnTo>
                    <a:pt x="1270" y="1613"/>
                  </a:lnTo>
                  <a:lnTo>
                    <a:pt x="1274" y="1613"/>
                  </a:lnTo>
                  <a:lnTo>
                    <a:pt x="1283" y="1613"/>
                  </a:lnTo>
                  <a:lnTo>
                    <a:pt x="1291" y="1613"/>
                  </a:lnTo>
                  <a:lnTo>
                    <a:pt x="1304" y="1613"/>
                  </a:lnTo>
                  <a:lnTo>
                    <a:pt x="1338" y="1609"/>
                  </a:lnTo>
                  <a:lnTo>
                    <a:pt x="1351" y="1609"/>
                  </a:lnTo>
                  <a:lnTo>
                    <a:pt x="1359" y="1605"/>
                  </a:lnTo>
                  <a:lnTo>
                    <a:pt x="1367" y="1605"/>
                  </a:lnTo>
                  <a:lnTo>
                    <a:pt x="1376" y="1605"/>
                  </a:lnTo>
                  <a:lnTo>
                    <a:pt x="1380" y="1609"/>
                  </a:lnTo>
                  <a:lnTo>
                    <a:pt x="1389" y="1609"/>
                  </a:lnTo>
                  <a:lnTo>
                    <a:pt x="1393" y="1609"/>
                  </a:lnTo>
                  <a:lnTo>
                    <a:pt x="1401" y="1613"/>
                  </a:lnTo>
                  <a:lnTo>
                    <a:pt x="1406" y="1618"/>
                  </a:lnTo>
                  <a:lnTo>
                    <a:pt x="1414" y="1622"/>
                  </a:lnTo>
                  <a:lnTo>
                    <a:pt x="1418" y="1626"/>
                  </a:lnTo>
                  <a:lnTo>
                    <a:pt x="1427" y="1630"/>
                  </a:lnTo>
                  <a:lnTo>
                    <a:pt x="1431" y="1634"/>
                  </a:lnTo>
                  <a:lnTo>
                    <a:pt x="1435" y="1639"/>
                  </a:lnTo>
                  <a:lnTo>
                    <a:pt x="1439" y="1647"/>
                  </a:lnTo>
                  <a:lnTo>
                    <a:pt x="1444" y="1651"/>
                  </a:lnTo>
                  <a:lnTo>
                    <a:pt x="1444" y="1660"/>
                  </a:lnTo>
                  <a:lnTo>
                    <a:pt x="1444" y="1668"/>
                  </a:lnTo>
                  <a:lnTo>
                    <a:pt x="1444" y="1677"/>
                  </a:lnTo>
                  <a:lnTo>
                    <a:pt x="1444" y="1685"/>
                  </a:lnTo>
                  <a:lnTo>
                    <a:pt x="1439" y="1715"/>
                  </a:lnTo>
                  <a:lnTo>
                    <a:pt x="1439" y="1728"/>
                  </a:lnTo>
                  <a:lnTo>
                    <a:pt x="1439" y="1736"/>
                  </a:lnTo>
                  <a:lnTo>
                    <a:pt x="1439" y="1740"/>
                  </a:lnTo>
                  <a:lnTo>
                    <a:pt x="1439" y="1749"/>
                  </a:lnTo>
                  <a:lnTo>
                    <a:pt x="1439" y="1757"/>
                  </a:lnTo>
                  <a:lnTo>
                    <a:pt x="1439" y="1761"/>
                  </a:lnTo>
                  <a:lnTo>
                    <a:pt x="1439" y="1766"/>
                  </a:lnTo>
                  <a:lnTo>
                    <a:pt x="1439" y="1770"/>
                  </a:lnTo>
                  <a:lnTo>
                    <a:pt x="1435" y="1778"/>
                  </a:lnTo>
                  <a:lnTo>
                    <a:pt x="1431" y="1787"/>
                  </a:lnTo>
                  <a:lnTo>
                    <a:pt x="1431" y="1795"/>
                  </a:lnTo>
                  <a:lnTo>
                    <a:pt x="1427" y="1804"/>
                  </a:lnTo>
                  <a:lnTo>
                    <a:pt x="1422" y="1812"/>
                  </a:lnTo>
                  <a:lnTo>
                    <a:pt x="1422" y="1821"/>
                  </a:lnTo>
                  <a:lnTo>
                    <a:pt x="1418" y="1829"/>
                  </a:lnTo>
                  <a:lnTo>
                    <a:pt x="1414" y="1846"/>
                  </a:lnTo>
                  <a:lnTo>
                    <a:pt x="1414" y="1850"/>
                  </a:lnTo>
                  <a:lnTo>
                    <a:pt x="1414" y="1855"/>
                  </a:lnTo>
                  <a:lnTo>
                    <a:pt x="1406" y="1855"/>
                  </a:lnTo>
                  <a:lnTo>
                    <a:pt x="1401" y="1859"/>
                  </a:lnTo>
                  <a:lnTo>
                    <a:pt x="1397" y="1859"/>
                  </a:lnTo>
                  <a:lnTo>
                    <a:pt x="1355" y="1867"/>
                  </a:lnTo>
                  <a:lnTo>
                    <a:pt x="1351" y="1867"/>
                  </a:lnTo>
                  <a:lnTo>
                    <a:pt x="1346" y="1867"/>
                  </a:lnTo>
                  <a:lnTo>
                    <a:pt x="1342" y="1867"/>
                  </a:lnTo>
                  <a:lnTo>
                    <a:pt x="1325" y="1867"/>
                  </a:lnTo>
                  <a:lnTo>
                    <a:pt x="1321" y="1863"/>
                  </a:lnTo>
                  <a:lnTo>
                    <a:pt x="1321" y="1859"/>
                  </a:lnTo>
                  <a:lnTo>
                    <a:pt x="1317" y="1850"/>
                  </a:lnTo>
                  <a:lnTo>
                    <a:pt x="1317" y="1846"/>
                  </a:lnTo>
                  <a:lnTo>
                    <a:pt x="1312" y="1838"/>
                  </a:lnTo>
                  <a:lnTo>
                    <a:pt x="1312" y="1829"/>
                  </a:lnTo>
                  <a:lnTo>
                    <a:pt x="1304" y="1800"/>
                  </a:lnTo>
                  <a:lnTo>
                    <a:pt x="1304" y="1795"/>
                  </a:lnTo>
                  <a:lnTo>
                    <a:pt x="1300" y="1791"/>
                  </a:lnTo>
                  <a:lnTo>
                    <a:pt x="1300" y="1787"/>
                  </a:lnTo>
                  <a:lnTo>
                    <a:pt x="1295" y="1783"/>
                  </a:lnTo>
                  <a:lnTo>
                    <a:pt x="1291" y="1774"/>
                  </a:lnTo>
                  <a:lnTo>
                    <a:pt x="1283" y="1766"/>
                  </a:lnTo>
                  <a:lnTo>
                    <a:pt x="1279" y="1757"/>
                  </a:lnTo>
                  <a:lnTo>
                    <a:pt x="1270" y="1753"/>
                  </a:lnTo>
                  <a:lnTo>
                    <a:pt x="1270" y="1749"/>
                  </a:lnTo>
                  <a:lnTo>
                    <a:pt x="1266" y="1745"/>
                  </a:lnTo>
                  <a:lnTo>
                    <a:pt x="1253" y="1740"/>
                  </a:lnTo>
                  <a:lnTo>
                    <a:pt x="1249" y="1732"/>
                  </a:lnTo>
                  <a:lnTo>
                    <a:pt x="1240" y="1732"/>
                  </a:lnTo>
                  <a:lnTo>
                    <a:pt x="1219" y="1719"/>
                  </a:lnTo>
                  <a:lnTo>
                    <a:pt x="1211" y="1715"/>
                  </a:lnTo>
                  <a:lnTo>
                    <a:pt x="1207" y="1711"/>
                  </a:lnTo>
                  <a:lnTo>
                    <a:pt x="1202" y="1711"/>
                  </a:lnTo>
                  <a:lnTo>
                    <a:pt x="1198" y="1706"/>
                  </a:lnTo>
                  <a:lnTo>
                    <a:pt x="1181" y="1694"/>
                  </a:lnTo>
                  <a:lnTo>
                    <a:pt x="1177" y="1690"/>
                  </a:lnTo>
                  <a:lnTo>
                    <a:pt x="1173" y="1690"/>
                  </a:lnTo>
                  <a:lnTo>
                    <a:pt x="1173" y="1685"/>
                  </a:lnTo>
                  <a:lnTo>
                    <a:pt x="1168" y="1685"/>
                  </a:lnTo>
                  <a:lnTo>
                    <a:pt x="1164" y="1685"/>
                  </a:lnTo>
                  <a:lnTo>
                    <a:pt x="1160" y="1690"/>
                  </a:lnTo>
                  <a:lnTo>
                    <a:pt x="1152" y="1690"/>
                  </a:lnTo>
                  <a:lnTo>
                    <a:pt x="1147" y="1690"/>
                  </a:lnTo>
                  <a:lnTo>
                    <a:pt x="1126" y="1698"/>
                  </a:lnTo>
                  <a:lnTo>
                    <a:pt x="1118" y="1702"/>
                  </a:lnTo>
                  <a:lnTo>
                    <a:pt x="1105" y="1702"/>
                  </a:lnTo>
                  <a:lnTo>
                    <a:pt x="1092" y="1706"/>
                  </a:lnTo>
                  <a:lnTo>
                    <a:pt x="1084" y="1706"/>
                  </a:lnTo>
                  <a:lnTo>
                    <a:pt x="1071" y="1706"/>
                  </a:lnTo>
                  <a:lnTo>
                    <a:pt x="1037" y="1711"/>
                  </a:lnTo>
                  <a:lnTo>
                    <a:pt x="1025" y="1711"/>
                  </a:lnTo>
                  <a:lnTo>
                    <a:pt x="1012" y="1715"/>
                  </a:lnTo>
                  <a:lnTo>
                    <a:pt x="982" y="1719"/>
                  </a:lnTo>
                  <a:lnTo>
                    <a:pt x="974" y="1719"/>
                  </a:lnTo>
                  <a:lnTo>
                    <a:pt x="961" y="1719"/>
                  </a:lnTo>
                  <a:lnTo>
                    <a:pt x="948" y="1719"/>
                  </a:lnTo>
                  <a:lnTo>
                    <a:pt x="923" y="1723"/>
                  </a:lnTo>
                  <a:lnTo>
                    <a:pt x="910" y="1719"/>
                  </a:lnTo>
                  <a:lnTo>
                    <a:pt x="906" y="1719"/>
                  </a:lnTo>
                  <a:lnTo>
                    <a:pt x="898" y="1719"/>
                  </a:lnTo>
                  <a:lnTo>
                    <a:pt x="893" y="1719"/>
                  </a:lnTo>
                  <a:lnTo>
                    <a:pt x="889" y="1715"/>
                  </a:lnTo>
                  <a:lnTo>
                    <a:pt x="885" y="1715"/>
                  </a:lnTo>
                  <a:lnTo>
                    <a:pt x="881" y="1715"/>
                  </a:lnTo>
                  <a:lnTo>
                    <a:pt x="876" y="1711"/>
                  </a:lnTo>
                  <a:lnTo>
                    <a:pt x="872" y="1711"/>
                  </a:lnTo>
                  <a:lnTo>
                    <a:pt x="868" y="1706"/>
                  </a:lnTo>
                  <a:lnTo>
                    <a:pt x="864" y="1702"/>
                  </a:lnTo>
                  <a:lnTo>
                    <a:pt x="859" y="1698"/>
                  </a:lnTo>
                  <a:lnTo>
                    <a:pt x="855" y="1694"/>
                  </a:lnTo>
                  <a:lnTo>
                    <a:pt x="855" y="1690"/>
                  </a:lnTo>
                  <a:lnTo>
                    <a:pt x="855" y="1685"/>
                  </a:lnTo>
                  <a:lnTo>
                    <a:pt x="855" y="1677"/>
                  </a:lnTo>
                  <a:lnTo>
                    <a:pt x="851" y="1673"/>
                  </a:lnTo>
                  <a:lnTo>
                    <a:pt x="851" y="1668"/>
                  </a:lnTo>
                  <a:lnTo>
                    <a:pt x="855" y="1664"/>
                  </a:lnTo>
                  <a:lnTo>
                    <a:pt x="855" y="1656"/>
                  </a:lnTo>
                  <a:lnTo>
                    <a:pt x="859" y="1643"/>
                  </a:lnTo>
                  <a:lnTo>
                    <a:pt x="859" y="1634"/>
                  </a:lnTo>
                  <a:lnTo>
                    <a:pt x="859" y="1630"/>
                  </a:lnTo>
                  <a:lnTo>
                    <a:pt x="864" y="1609"/>
                  </a:lnTo>
                  <a:lnTo>
                    <a:pt x="864" y="1601"/>
                  </a:lnTo>
                  <a:lnTo>
                    <a:pt x="864" y="1588"/>
                  </a:lnTo>
                  <a:lnTo>
                    <a:pt x="868" y="1584"/>
                  </a:lnTo>
                  <a:lnTo>
                    <a:pt x="868" y="1579"/>
                  </a:lnTo>
                  <a:lnTo>
                    <a:pt x="868" y="1575"/>
                  </a:lnTo>
                  <a:lnTo>
                    <a:pt x="864" y="1567"/>
                  </a:lnTo>
                  <a:lnTo>
                    <a:pt x="864" y="1558"/>
                  </a:lnTo>
                  <a:lnTo>
                    <a:pt x="864" y="1554"/>
                  </a:lnTo>
                  <a:lnTo>
                    <a:pt x="859" y="1550"/>
                  </a:lnTo>
                  <a:lnTo>
                    <a:pt x="859" y="1546"/>
                  </a:lnTo>
                  <a:lnTo>
                    <a:pt x="859" y="1541"/>
                  </a:lnTo>
                  <a:lnTo>
                    <a:pt x="855" y="1541"/>
                  </a:lnTo>
                  <a:lnTo>
                    <a:pt x="851" y="1537"/>
                  </a:lnTo>
                  <a:lnTo>
                    <a:pt x="847" y="1537"/>
                  </a:lnTo>
                  <a:lnTo>
                    <a:pt x="843" y="1537"/>
                  </a:lnTo>
                  <a:lnTo>
                    <a:pt x="826" y="1533"/>
                  </a:lnTo>
                  <a:lnTo>
                    <a:pt x="792" y="1524"/>
                  </a:lnTo>
                  <a:lnTo>
                    <a:pt x="779" y="1524"/>
                  </a:lnTo>
                  <a:lnTo>
                    <a:pt x="766" y="1524"/>
                  </a:lnTo>
                  <a:lnTo>
                    <a:pt x="758" y="1533"/>
                  </a:lnTo>
                  <a:lnTo>
                    <a:pt x="745" y="1541"/>
                  </a:lnTo>
                  <a:lnTo>
                    <a:pt x="728" y="1554"/>
                  </a:lnTo>
                  <a:lnTo>
                    <a:pt x="724" y="1558"/>
                  </a:lnTo>
                  <a:lnTo>
                    <a:pt x="716" y="1567"/>
                  </a:lnTo>
                  <a:lnTo>
                    <a:pt x="711" y="1571"/>
                  </a:lnTo>
                  <a:lnTo>
                    <a:pt x="703" y="1579"/>
                  </a:lnTo>
                  <a:lnTo>
                    <a:pt x="677" y="1605"/>
                  </a:lnTo>
                  <a:lnTo>
                    <a:pt x="669" y="1613"/>
                  </a:lnTo>
                  <a:lnTo>
                    <a:pt x="652" y="1630"/>
                  </a:lnTo>
                  <a:lnTo>
                    <a:pt x="644" y="1639"/>
                  </a:lnTo>
                  <a:lnTo>
                    <a:pt x="635" y="1647"/>
                  </a:lnTo>
                  <a:lnTo>
                    <a:pt x="631" y="1651"/>
                  </a:lnTo>
                  <a:lnTo>
                    <a:pt x="622" y="1656"/>
                  </a:lnTo>
                  <a:lnTo>
                    <a:pt x="618" y="1660"/>
                  </a:lnTo>
                  <a:lnTo>
                    <a:pt x="610" y="1664"/>
                  </a:lnTo>
                  <a:lnTo>
                    <a:pt x="589" y="1677"/>
                  </a:lnTo>
                  <a:lnTo>
                    <a:pt x="584" y="1681"/>
                  </a:lnTo>
                  <a:lnTo>
                    <a:pt x="576" y="1685"/>
                  </a:lnTo>
                  <a:lnTo>
                    <a:pt x="572" y="1694"/>
                  </a:lnTo>
                  <a:lnTo>
                    <a:pt x="563" y="1698"/>
                  </a:lnTo>
                  <a:lnTo>
                    <a:pt x="563" y="1702"/>
                  </a:lnTo>
                  <a:lnTo>
                    <a:pt x="555" y="1706"/>
                  </a:lnTo>
                  <a:lnTo>
                    <a:pt x="550" y="1711"/>
                  </a:lnTo>
                  <a:lnTo>
                    <a:pt x="542" y="1728"/>
                  </a:lnTo>
                  <a:lnTo>
                    <a:pt x="538" y="1732"/>
                  </a:lnTo>
                  <a:lnTo>
                    <a:pt x="533" y="1736"/>
                  </a:lnTo>
                  <a:lnTo>
                    <a:pt x="525" y="1740"/>
                  </a:lnTo>
                  <a:lnTo>
                    <a:pt x="521" y="1745"/>
                  </a:lnTo>
                  <a:lnTo>
                    <a:pt x="512" y="1749"/>
                  </a:lnTo>
                  <a:lnTo>
                    <a:pt x="508" y="1753"/>
                  </a:lnTo>
                  <a:lnTo>
                    <a:pt x="504" y="1753"/>
                  </a:lnTo>
                  <a:lnTo>
                    <a:pt x="495" y="1757"/>
                  </a:lnTo>
                  <a:lnTo>
                    <a:pt x="491" y="1757"/>
                  </a:lnTo>
                  <a:lnTo>
                    <a:pt x="470" y="1766"/>
                  </a:lnTo>
                  <a:lnTo>
                    <a:pt x="457" y="1770"/>
                  </a:lnTo>
                  <a:lnTo>
                    <a:pt x="436" y="1774"/>
                  </a:lnTo>
                  <a:lnTo>
                    <a:pt x="432" y="1778"/>
                  </a:lnTo>
                  <a:lnTo>
                    <a:pt x="423" y="1783"/>
                  </a:lnTo>
                  <a:lnTo>
                    <a:pt x="415" y="1787"/>
                  </a:lnTo>
                  <a:lnTo>
                    <a:pt x="411" y="1787"/>
                  </a:lnTo>
                  <a:lnTo>
                    <a:pt x="402" y="1795"/>
                  </a:lnTo>
                  <a:lnTo>
                    <a:pt x="394" y="1800"/>
                  </a:lnTo>
                  <a:lnTo>
                    <a:pt x="390" y="1804"/>
                  </a:lnTo>
                  <a:lnTo>
                    <a:pt x="377" y="1812"/>
                  </a:lnTo>
                  <a:lnTo>
                    <a:pt x="373" y="1817"/>
                  </a:lnTo>
                  <a:lnTo>
                    <a:pt x="368" y="1821"/>
                  </a:lnTo>
                  <a:lnTo>
                    <a:pt x="368" y="1817"/>
                  </a:lnTo>
                  <a:lnTo>
                    <a:pt x="364" y="1812"/>
                  </a:lnTo>
                  <a:lnTo>
                    <a:pt x="364" y="1808"/>
                  </a:lnTo>
                  <a:lnTo>
                    <a:pt x="364" y="1804"/>
                  </a:lnTo>
                  <a:lnTo>
                    <a:pt x="360" y="1795"/>
                  </a:lnTo>
                  <a:lnTo>
                    <a:pt x="360" y="1783"/>
                  </a:lnTo>
                  <a:lnTo>
                    <a:pt x="360" y="1770"/>
                  </a:lnTo>
                  <a:lnTo>
                    <a:pt x="356" y="1766"/>
                  </a:lnTo>
                  <a:lnTo>
                    <a:pt x="356" y="1757"/>
                  </a:lnTo>
                  <a:lnTo>
                    <a:pt x="356" y="1753"/>
                  </a:lnTo>
                  <a:lnTo>
                    <a:pt x="351" y="1745"/>
                  </a:lnTo>
                  <a:lnTo>
                    <a:pt x="347" y="1740"/>
                  </a:lnTo>
                  <a:lnTo>
                    <a:pt x="347" y="1736"/>
                  </a:lnTo>
                  <a:lnTo>
                    <a:pt x="343" y="1732"/>
                  </a:lnTo>
                  <a:lnTo>
                    <a:pt x="339" y="1728"/>
                  </a:lnTo>
                  <a:lnTo>
                    <a:pt x="335" y="1719"/>
                  </a:lnTo>
                  <a:lnTo>
                    <a:pt x="322" y="1706"/>
                  </a:lnTo>
                  <a:lnTo>
                    <a:pt x="313" y="1702"/>
                  </a:lnTo>
                  <a:lnTo>
                    <a:pt x="309" y="1698"/>
                  </a:lnTo>
                  <a:lnTo>
                    <a:pt x="309" y="1694"/>
                  </a:lnTo>
                  <a:lnTo>
                    <a:pt x="305" y="1690"/>
                  </a:lnTo>
                  <a:lnTo>
                    <a:pt x="301" y="1681"/>
                  </a:lnTo>
                  <a:lnTo>
                    <a:pt x="301" y="1677"/>
                  </a:lnTo>
                  <a:lnTo>
                    <a:pt x="301" y="1673"/>
                  </a:lnTo>
                  <a:lnTo>
                    <a:pt x="301" y="1668"/>
                  </a:lnTo>
                  <a:lnTo>
                    <a:pt x="301" y="1660"/>
                  </a:lnTo>
                  <a:lnTo>
                    <a:pt x="309" y="1647"/>
                  </a:lnTo>
                  <a:lnTo>
                    <a:pt x="309" y="1639"/>
                  </a:lnTo>
                  <a:lnTo>
                    <a:pt x="309" y="1630"/>
                  </a:lnTo>
                  <a:lnTo>
                    <a:pt x="313" y="1626"/>
                  </a:lnTo>
                  <a:lnTo>
                    <a:pt x="313" y="1622"/>
                  </a:lnTo>
                  <a:lnTo>
                    <a:pt x="313" y="1618"/>
                  </a:lnTo>
                  <a:lnTo>
                    <a:pt x="313" y="1613"/>
                  </a:lnTo>
                  <a:lnTo>
                    <a:pt x="313" y="1609"/>
                  </a:lnTo>
                  <a:lnTo>
                    <a:pt x="309" y="1609"/>
                  </a:lnTo>
                  <a:lnTo>
                    <a:pt x="305" y="1601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301" y="1588"/>
                  </a:lnTo>
                  <a:lnTo>
                    <a:pt x="301" y="1584"/>
                  </a:lnTo>
                  <a:lnTo>
                    <a:pt x="301" y="1579"/>
                  </a:lnTo>
                  <a:lnTo>
                    <a:pt x="301" y="1567"/>
                  </a:lnTo>
                  <a:lnTo>
                    <a:pt x="305" y="1558"/>
                  </a:lnTo>
                  <a:lnTo>
                    <a:pt x="305" y="1554"/>
                  </a:lnTo>
                  <a:lnTo>
                    <a:pt x="305" y="1546"/>
                  </a:lnTo>
                  <a:lnTo>
                    <a:pt x="301" y="1541"/>
                  </a:lnTo>
                  <a:lnTo>
                    <a:pt x="301" y="1537"/>
                  </a:lnTo>
                  <a:lnTo>
                    <a:pt x="296" y="1533"/>
                  </a:lnTo>
                  <a:lnTo>
                    <a:pt x="292" y="1529"/>
                  </a:lnTo>
                  <a:lnTo>
                    <a:pt x="284" y="1524"/>
                  </a:lnTo>
                  <a:lnTo>
                    <a:pt x="279" y="1520"/>
                  </a:lnTo>
                  <a:lnTo>
                    <a:pt x="275" y="1520"/>
                  </a:lnTo>
                  <a:lnTo>
                    <a:pt x="258" y="1512"/>
                  </a:lnTo>
                  <a:lnTo>
                    <a:pt x="254" y="1507"/>
                  </a:lnTo>
                  <a:lnTo>
                    <a:pt x="246" y="1507"/>
                  </a:lnTo>
                  <a:lnTo>
                    <a:pt x="246" y="1503"/>
                  </a:lnTo>
                  <a:lnTo>
                    <a:pt x="241" y="1499"/>
                  </a:lnTo>
                  <a:lnTo>
                    <a:pt x="237" y="1499"/>
                  </a:lnTo>
                  <a:lnTo>
                    <a:pt x="237" y="1491"/>
                  </a:lnTo>
                  <a:lnTo>
                    <a:pt x="237" y="1486"/>
                  </a:lnTo>
                  <a:lnTo>
                    <a:pt x="241" y="1474"/>
                  </a:lnTo>
                  <a:lnTo>
                    <a:pt x="241" y="1469"/>
                  </a:lnTo>
                  <a:lnTo>
                    <a:pt x="241" y="1461"/>
                  </a:lnTo>
                  <a:lnTo>
                    <a:pt x="241" y="1457"/>
                  </a:lnTo>
                  <a:lnTo>
                    <a:pt x="237" y="1448"/>
                  </a:lnTo>
                  <a:lnTo>
                    <a:pt x="237" y="1444"/>
                  </a:lnTo>
                  <a:lnTo>
                    <a:pt x="233" y="1435"/>
                  </a:lnTo>
                  <a:lnTo>
                    <a:pt x="233" y="1431"/>
                  </a:lnTo>
                  <a:lnTo>
                    <a:pt x="229" y="1427"/>
                  </a:lnTo>
                  <a:lnTo>
                    <a:pt x="224" y="1419"/>
                  </a:lnTo>
                  <a:lnTo>
                    <a:pt x="220" y="1414"/>
                  </a:lnTo>
                  <a:lnTo>
                    <a:pt x="216" y="1414"/>
                  </a:lnTo>
                  <a:lnTo>
                    <a:pt x="212" y="1410"/>
                  </a:lnTo>
                  <a:lnTo>
                    <a:pt x="208" y="1410"/>
                  </a:lnTo>
                  <a:lnTo>
                    <a:pt x="203" y="1406"/>
                  </a:lnTo>
                  <a:lnTo>
                    <a:pt x="195" y="1402"/>
                  </a:lnTo>
                  <a:lnTo>
                    <a:pt x="191" y="1402"/>
                  </a:lnTo>
                  <a:lnTo>
                    <a:pt x="174" y="1393"/>
                  </a:lnTo>
                  <a:lnTo>
                    <a:pt x="161" y="1389"/>
                  </a:lnTo>
                  <a:lnTo>
                    <a:pt x="152" y="1389"/>
                  </a:lnTo>
                  <a:lnTo>
                    <a:pt x="148" y="1385"/>
                  </a:lnTo>
                  <a:lnTo>
                    <a:pt x="144" y="1385"/>
                  </a:lnTo>
                  <a:lnTo>
                    <a:pt x="136" y="1385"/>
                  </a:lnTo>
                  <a:lnTo>
                    <a:pt x="131" y="1385"/>
                  </a:lnTo>
                  <a:lnTo>
                    <a:pt x="127" y="1385"/>
                  </a:lnTo>
                  <a:lnTo>
                    <a:pt x="119" y="1385"/>
                  </a:lnTo>
                  <a:lnTo>
                    <a:pt x="114" y="1385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5" y="1389"/>
                  </a:lnTo>
                  <a:lnTo>
                    <a:pt x="81" y="1385"/>
                  </a:lnTo>
                  <a:lnTo>
                    <a:pt x="76" y="1385"/>
                  </a:lnTo>
                  <a:lnTo>
                    <a:pt x="72" y="1380"/>
                  </a:lnTo>
                  <a:lnTo>
                    <a:pt x="64" y="1376"/>
                  </a:lnTo>
                  <a:lnTo>
                    <a:pt x="47" y="1364"/>
                  </a:lnTo>
                  <a:lnTo>
                    <a:pt x="38" y="1359"/>
                  </a:lnTo>
                  <a:lnTo>
                    <a:pt x="30" y="1351"/>
                  </a:lnTo>
                  <a:lnTo>
                    <a:pt x="21" y="1351"/>
                  </a:lnTo>
                  <a:lnTo>
                    <a:pt x="17" y="1347"/>
                  </a:lnTo>
                  <a:lnTo>
                    <a:pt x="13" y="1342"/>
                  </a:lnTo>
                  <a:lnTo>
                    <a:pt x="4" y="1342"/>
                  </a:lnTo>
                  <a:lnTo>
                    <a:pt x="0" y="1342"/>
                  </a:lnTo>
                  <a:close/>
                  <a:moveTo>
                    <a:pt x="728" y="1156"/>
                  </a:moveTo>
                  <a:lnTo>
                    <a:pt x="728" y="1160"/>
                  </a:lnTo>
                  <a:lnTo>
                    <a:pt x="732" y="1160"/>
                  </a:lnTo>
                  <a:lnTo>
                    <a:pt x="741" y="1173"/>
                  </a:lnTo>
                  <a:lnTo>
                    <a:pt x="745" y="1177"/>
                  </a:lnTo>
                  <a:lnTo>
                    <a:pt x="745" y="1181"/>
                  </a:lnTo>
                  <a:lnTo>
                    <a:pt x="749" y="1190"/>
                  </a:lnTo>
                  <a:lnTo>
                    <a:pt x="749" y="1194"/>
                  </a:lnTo>
                  <a:lnTo>
                    <a:pt x="754" y="1203"/>
                  </a:lnTo>
                  <a:lnTo>
                    <a:pt x="758" y="1220"/>
                  </a:lnTo>
                  <a:lnTo>
                    <a:pt x="762" y="1228"/>
                  </a:lnTo>
                  <a:lnTo>
                    <a:pt x="762" y="1232"/>
                  </a:lnTo>
                  <a:lnTo>
                    <a:pt x="766" y="1237"/>
                  </a:lnTo>
                  <a:lnTo>
                    <a:pt x="766" y="1241"/>
                  </a:lnTo>
                  <a:lnTo>
                    <a:pt x="766" y="1249"/>
                  </a:lnTo>
                  <a:lnTo>
                    <a:pt x="766" y="1258"/>
                  </a:lnTo>
                  <a:lnTo>
                    <a:pt x="766" y="1270"/>
                  </a:lnTo>
                  <a:lnTo>
                    <a:pt x="766" y="1300"/>
                  </a:lnTo>
                  <a:lnTo>
                    <a:pt x="766" y="1313"/>
                  </a:lnTo>
                  <a:lnTo>
                    <a:pt x="766" y="1321"/>
                  </a:lnTo>
                  <a:lnTo>
                    <a:pt x="771" y="1330"/>
                  </a:lnTo>
                  <a:lnTo>
                    <a:pt x="771" y="1334"/>
                  </a:lnTo>
                  <a:lnTo>
                    <a:pt x="775" y="1338"/>
                  </a:lnTo>
                  <a:lnTo>
                    <a:pt x="775" y="1342"/>
                  </a:lnTo>
                  <a:lnTo>
                    <a:pt x="779" y="1342"/>
                  </a:lnTo>
                  <a:lnTo>
                    <a:pt x="783" y="1347"/>
                  </a:lnTo>
                  <a:lnTo>
                    <a:pt x="792" y="1347"/>
                  </a:lnTo>
                  <a:lnTo>
                    <a:pt x="796" y="1347"/>
                  </a:lnTo>
                  <a:lnTo>
                    <a:pt x="804" y="1347"/>
                  </a:lnTo>
                  <a:lnTo>
                    <a:pt x="813" y="1347"/>
                  </a:lnTo>
                  <a:lnTo>
                    <a:pt x="821" y="1347"/>
                  </a:lnTo>
                  <a:lnTo>
                    <a:pt x="830" y="1347"/>
                  </a:lnTo>
                  <a:lnTo>
                    <a:pt x="838" y="1347"/>
                  </a:lnTo>
                  <a:lnTo>
                    <a:pt x="843" y="1347"/>
                  </a:lnTo>
                  <a:lnTo>
                    <a:pt x="847" y="1342"/>
                  </a:lnTo>
                  <a:lnTo>
                    <a:pt x="855" y="1342"/>
                  </a:lnTo>
                  <a:lnTo>
                    <a:pt x="859" y="1338"/>
                  </a:lnTo>
                  <a:lnTo>
                    <a:pt x="864" y="1338"/>
                  </a:lnTo>
                  <a:lnTo>
                    <a:pt x="864" y="1334"/>
                  </a:lnTo>
                  <a:lnTo>
                    <a:pt x="868" y="1330"/>
                  </a:lnTo>
                  <a:lnTo>
                    <a:pt x="876" y="1321"/>
                  </a:lnTo>
                  <a:lnTo>
                    <a:pt x="876" y="1317"/>
                  </a:lnTo>
                  <a:lnTo>
                    <a:pt x="881" y="1313"/>
                  </a:lnTo>
                  <a:lnTo>
                    <a:pt x="889" y="1308"/>
                  </a:lnTo>
                  <a:lnTo>
                    <a:pt x="893" y="1304"/>
                  </a:lnTo>
                  <a:lnTo>
                    <a:pt x="898" y="1304"/>
                  </a:lnTo>
                  <a:lnTo>
                    <a:pt x="902" y="1300"/>
                  </a:lnTo>
                  <a:lnTo>
                    <a:pt x="906" y="1300"/>
                  </a:lnTo>
                  <a:lnTo>
                    <a:pt x="910" y="1296"/>
                  </a:lnTo>
                  <a:lnTo>
                    <a:pt x="914" y="1296"/>
                  </a:lnTo>
                  <a:lnTo>
                    <a:pt x="923" y="1292"/>
                  </a:lnTo>
                  <a:lnTo>
                    <a:pt x="931" y="1292"/>
                  </a:lnTo>
                  <a:lnTo>
                    <a:pt x="936" y="1287"/>
                  </a:lnTo>
                  <a:lnTo>
                    <a:pt x="940" y="1287"/>
                  </a:lnTo>
                  <a:lnTo>
                    <a:pt x="944" y="1283"/>
                  </a:lnTo>
                  <a:lnTo>
                    <a:pt x="944" y="1279"/>
                  </a:lnTo>
                  <a:lnTo>
                    <a:pt x="948" y="1279"/>
                  </a:lnTo>
                  <a:lnTo>
                    <a:pt x="953" y="1270"/>
                  </a:lnTo>
                  <a:lnTo>
                    <a:pt x="953" y="1266"/>
                  </a:lnTo>
                  <a:lnTo>
                    <a:pt x="957" y="1266"/>
                  </a:lnTo>
                  <a:lnTo>
                    <a:pt x="957" y="1262"/>
                  </a:lnTo>
                  <a:lnTo>
                    <a:pt x="965" y="1258"/>
                  </a:lnTo>
                  <a:lnTo>
                    <a:pt x="970" y="1253"/>
                  </a:lnTo>
                  <a:lnTo>
                    <a:pt x="970" y="1249"/>
                  </a:lnTo>
                  <a:lnTo>
                    <a:pt x="974" y="1237"/>
                  </a:lnTo>
                  <a:lnTo>
                    <a:pt x="974" y="1220"/>
                  </a:lnTo>
                  <a:lnTo>
                    <a:pt x="978" y="1215"/>
                  </a:lnTo>
                  <a:lnTo>
                    <a:pt x="978" y="1198"/>
                  </a:lnTo>
                  <a:lnTo>
                    <a:pt x="978" y="1194"/>
                  </a:lnTo>
                  <a:lnTo>
                    <a:pt x="982" y="1181"/>
                  </a:lnTo>
                  <a:lnTo>
                    <a:pt x="982" y="1177"/>
                  </a:lnTo>
                  <a:lnTo>
                    <a:pt x="982" y="1173"/>
                  </a:lnTo>
                  <a:lnTo>
                    <a:pt x="986" y="1169"/>
                  </a:lnTo>
                  <a:lnTo>
                    <a:pt x="986" y="1165"/>
                  </a:lnTo>
                  <a:lnTo>
                    <a:pt x="991" y="1160"/>
                  </a:lnTo>
                  <a:lnTo>
                    <a:pt x="999" y="1156"/>
                  </a:lnTo>
                  <a:lnTo>
                    <a:pt x="1003" y="1152"/>
                  </a:lnTo>
                  <a:lnTo>
                    <a:pt x="1008" y="1148"/>
                  </a:lnTo>
                  <a:lnTo>
                    <a:pt x="1008" y="1143"/>
                  </a:lnTo>
                  <a:lnTo>
                    <a:pt x="1008" y="1139"/>
                  </a:lnTo>
                  <a:lnTo>
                    <a:pt x="1012" y="1135"/>
                  </a:lnTo>
                  <a:lnTo>
                    <a:pt x="1012" y="1122"/>
                  </a:lnTo>
                  <a:lnTo>
                    <a:pt x="1012" y="1118"/>
                  </a:lnTo>
                  <a:lnTo>
                    <a:pt x="1016" y="1105"/>
                  </a:lnTo>
                  <a:lnTo>
                    <a:pt x="1016" y="1101"/>
                  </a:lnTo>
                  <a:lnTo>
                    <a:pt x="1016" y="1097"/>
                  </a:lnTo>
                  <a:lnTo>
                    <a:pt x="1008" y="1076"/>
                  </a:lnTo>
                  <a:lnTo>
                    <a:pt x="1008" y="1071"/>
                  </a:lnTo>
                  <a:lnTo>
                    <a:pt x="1003" y="1067"/>
                  </a:lnTo>
                  <a:lnTo>
                    <a:pt x="1003" y="1063"/>
                  </a:lnTo>
                  <a:lnTo>
                    <a:pt x="995" y="1054"/>
                  </a:lnTo>
                  <a:lnTo>
                    <a:pt x="995" y="1050"/>
                  </a:lnTo>
                  <a:lnTo>
                    <a:pt x="991" y="1046"/>
                  </a:lnTo>
                  <a:lnTo>
                    <a:pt x="991" y="1042"/>
                  </a:lnTo>
                  <a:lnTo>
                    <a:pt x="978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995"/>
                  </a:lnTo>
                  <a:lnTo>
                    <a:pt x="970" y="991"/>
                  </a:lnTo>
                  <a:lnTo>
                    <a:pt x="970" y="982"/>
                  </a:lnTo>
                  <a:lnTo>
                    <a:pt x="970" y="974"/>
                  </a:lnTo>
                  <a:lnTo>
                    <a:pt x="970" y="966"/>
                  </a:lnTo>
                  <a:lnTo>
                    <a:pt x="970" y="961"/>
                  </a:lnTo>
                  <a:lnTo>
                    <a:pt x="970" y="953"/>
                  </a:lnTo>
                  <a:lnTo>
                    <a:pt x="974" y="944"/>
                  </a:lnTo>
                  <a:lnTo>
                    <a:pt x="974" y="940"/>
                  </a:lnTo>
                  <a:lnTo>
                    <a:pt x="974" y="936"/>
                  </a:lnTo>
                  <a:lnTo>
                    <a:pt x="970" y="932"/>
                  </a:lnTo>
                  <a:lnTo>
                    <a:pt x="965" y="932"/>
                  </a:lnTo>
                  <a:lnTo>
                    <a:pt x="961" y="932"/>
                  </a:lnTo>
                  <a:lnTo>
                    <a:pt x="957" y="936"/>
                  </a:lnTo>
                  <a:lnTo>
                    <a:pt x="953" y="936"/>
                  </a:lnTo>
                  <a:lnTo>
                    <a:pt x="940" y="944"/>
                  </a:lnTo>
                  <a:lnTo>
                    <a:pt x="936" y="949"/>
                  </a:lnTo>
                  <a:lnTo>
                    <a:pt x="927" y="953"/>
                  </a:lnTo>
                  <a:lnTo>
                    <a:pt x="923" y="953"/>
                  </a:lnTo>
                  <a:lnTo>
                    <a:pt x="914" y="957"/>
                  </a:lnTo>
                  <a:lnTo>
                    <a:pt x="898" y="966"/>
                  </a:lnTo>
                  <a:lnTo>
                    <a:pt x="876" y="974"/>
                  </a:lnTo>
                  <a:lnTo>
                    <a:pt x="843" y="987"/>
                  </a:lnTo>
                  <a:lnTo>
                    <a:pt x="821" y="991"/>
                  </a:lnTo>
                  <a:lnTo>
                    <a:pt x="817" y="995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9" y="1012"/>
                  </a:lnTo>
                  <a:lnTo>
                    <a:pt x="804" y="1016"/>
                  </a:lnTo>
                  <a:lnTo>
                    <a:pt x="796" y="1033"/>
                  </a:lnTo>
                  <a:lnTo>
                    <a:pt x="787" y="1046"/>
                  </a:lnTo>
                  <a:lnTo>
                    <a:pt x="783" y="1050"/>
                  </a:lnTo>
                  <a:lnTo>
                    <a:pt x="783" y="1054"/>
                  </a:lnTo>
                  <a:lnTo>
                    <a:pt x="783" y="1059"/>
                  </a:lnTo>
                  <a:lnTo>
                    <a:pt x="779" y="1067"/>
                  </a:lnTo>
                  <a:lnTo>
                    <a:pt x="775" y="1080"/>
                  </a:lnTo>
                  <a:lnTo>
                    <a:pt x="775" y="1088"/>
                  </a:lnTo>
                  <a:lnTo>
                    <a:pt x="771" y="1093"/>
                  </a:lnTo>
                  <a:lnTo>
                    <a:pt x="766" y="1101"/>
                  </a:lnTo>
                  <a:lnTo>
                    <a:pt x="762" y="1109"/>
                  </a:lnTo>
                  <a:lnTo>
                    <a:pt x="758" y="1114"/>
                  </a:lnTo>
                  <a:lnTo>
                    <a:pt x="754" y="1122"/>
                  </a:lnTo>
                  <a:lnTo>
                    <a:pt x="749" y="1131"/>
                  </a:lnTo>
                  <a:lnTo>
                    <a:pt x="741" y="1139"/>
                  </a:lnTo>
                  <a:lnTo>
                    <a:pt x="728" y="1152"/>
                  </a:lnTo>
                  <a:lnTo>
                    <a:pt x="728" y="1156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0" name="Freeform 76"/>
            <p:cNvSpPr>
              <a:spLocks/>
            </p:cNvSpPr>
            <p:nvPr/>
          </p:nvSpPr>
          <p:spPr bwMode="auto">
            <a:xfrm>
              <a:off x="2954063" y="4089809"/>
              <a:ext cx="323591" cy="317963"/>
            </a:xfrm>
            <a:custGeom>
              <a:avLst/>
              <a:gdLst>
                <a:gd name="T0" fmla="*/ 30 w 1020"/>
                <a:gd name="T1" fmla="*/ 453 h 1003"/>
                <a:gd name="T2" fmla="*/ 51 w 1020"/>
                <a:gd name="T3" fmla="*/ 393 h 1003"/>
                <a:gd name="T4" fmla="*/ 98 w 1020"/>
                <a:gd name="T5" fmla="*/ 351 h 1003"/>
                <a:gd name="T6" fmla="*/ 195 w 1020"/>
                <a:gd name="T7" fmla="*/ 321 h 1003"/>
                <a:gd name="T8" fmla="*/ 199 w 1020"/>
                <a:gd name="T9" fmla="*/ 296 h 1003"/>
                <a:gd name="T10" fmla="*/ 123 w 1020"/>
                <a:gd name="T11" fmla="*/ 258 h 1003"/>
                <a:gd name="T12" fmla="*/ 89 w 1020"/>
                <a:gd name="T13" fmla="*/ 224 h 1003"/>
                <a:gd name="T14" fmla="*/ 102 w 1020"/>
                <a:gd name="T15" fmla="*/ 190 h 1003"/>
                <a:gd name="T16" fmla="*/ 157 w 1020"/>
                <a:gd name="T17" fmla="*/ 148 h 1003"/>
                <a:gd name="T18" fmla="*/ 186 w 1020"/>
                <a:gd name="T19" fmla="*/ 97 h 1003"/>
                <a:gd name="T20" fmla="*/ 241 w 1020"/>
                <a:gd name="T21" fmla="*/ 63 h 1003"/>
                <a:gd name="T22" fmla="*/ 313 w 1020"/>
                <a:gd name="T23" fmla="*/ 51 h 1003"/>
                <a:gd name="T24" fmla="*/ 352 w 1020"/>
                <a:gd name="T25" fmla="*/ 29 h 1003"/>
                <a:gd name="T26" fmla="*/ 398 w 1020"/>
                <a:gd name="T27" fmla="*/ 4 h 1003"/>
                <a:gd name="T28" fmla="*/ 457 w 1020"/>
                <a:gd name="T29" fmla="*/ 0 h 1003"/>
                <a:gd name="T30" fmla="*/ 512 w 1020"/>
                <a:gd name="T31" fmla="*/ 25 h 1003"/>
                <a:gd name="T32" fmla="*/ 559 w 1020"/>
                <a:gd name="T33" fmla="*/ 29 h 1003"/>
                <a:gd name="T34" fmla="*/ 631 w 1020"/>
                <a:gd name="T35" fmla="*/ 17 h 1003"/>
                <a:gd name="T36" fmla="*/ 703 w 1020"/>
                <a:gd name="T37" fmla="*/ 63 h 1003"/>
                <a:gd name="T38" fmla="*/ 745 w 1020"/>
                <a:gd name="T39" fmla="*/ 89 h 1003"/>
                <a:gd name="T40" fmla="*/ 843 w 1020"/>
                <a:gd name="T41" fmla="*/ 110 h 1003"/>
                <a:gd name="T42" fmla="*/ 906 w 1020"/>
                <a:gd name="T43" fmla="*/ 152 h 1003"/>
                <a:gd name="T44" fmla="*/ 944 w 1020"/>
                <a:gd name="T45" fmla="*/ 194 h 1003"/>
                <a:gd name="T46" fmla="*/ 999 w 1020"/>
                <a:gd name="T47" fmla="*/ 228 h 1003"/>
                <a:gd name="T48" fmla="*/ 1020 w 1020"/>
                <a:gd name="T49" fmla="*/ 262 h 1003"/>
                <a:gd name="T50" fmla="*/ 999 w 1020"/>
                <a:gd name="T51" fmla="*/ 305 h 1003"/>
                <a:gd name="T52" fmla="*/ 991 w 1020"/>
                <a:gd name="T53" fmla="*/ 381 h 1003"/>
                <a:gd name="T54" fmla="*/ 931 w 1020"/>
                <a:gd name="T55" fmla="*/ 393 h 1003"/>
                <a:gd name="T56" fmla="*/ 898 w 1020"/>
                <a:gd name="T57" fmla="*/ 410 h 1003"/>
                <a:gd name="T58" fmla="*/ 889 w 1020"/>
                <a:gd name="T59" fmla="*/ 465 h 1003"/>
                <a:gd name="T60" fmla="*/ 898 w 1020"/>
                <a:gd name="T61" fmla="*/ 516 h 1003"/>
                <a:gd name="T62" fmla="*/ 923 w 1020"/>
                <a:gd name="T63" fmla="*/ 550 h 1003"/>
                <a:gd name="T64" fmla="*/ 936 w 1020"/>
                <a:gd name="T65" fmla="*/ 580 h 1003"/>
                <a:gd name="T66" fmla="*/ 864 w 1020"/>
                <a:gd name="T67" fmla="*/ 614 h 1003"/>
                <a:gd name="T68" fmla="*/ 826 w 1020"/>
                <a:gd name="T69" fmla="*/ 652 h 1003"/>
                <a:gd name="T70" fmla="*/ 796 w 1020"/>
                <a:gd name="T71" fmla="*/ 707 h 1003"/>
                <a:gd name="T72" fmla="*/ 779 w 1020"/>
                <a:gd name="T73" fmla="*/ 787 h 1003"/>
                <a:gd name="T74" fmla="*/ 766 w 1020"/>
                <a:gd name="T75" fmla="*/ 855 h 1003"/>
                <a:gd name="T76" fmla="*/ 737 w 1020"/>
                <a:gd name="T77" fmla="*/ 821 h 1003"/>
                <a:gd name="T78" fmla="*/ 707 w 1020"/>
                <a:gd name="T79" fmla="*/ 800 h 1003"/>
                <a:gd name="T80" fmla="*/ 661 w 1020"/>
                <a:gd name="T81" fmla="*/ 817 h 1003"/>
                <a:gd name="T82" fmla="*/ 648 w 1020"/>
                <a:gd name="T83" fmla="*/ 868 h 1003"/>
                <a:gd name="T84" fmla="*/ 665 w 1020"/>
                <a:gd name="T85" fmla="*/ 914 h 1003"/>
                <a:gd name="T86" fmla="*/ 618 w 1020"/>
                <a:gd name="T87" fmla="*/ 969 h 1003"/>
                <a:gd name="T88" fmla="*/ 572 w 1020"/>
                <a:gd name="T89" fmla="*/ 986 h 1003"/>
                <a:gd name="T90" fmla="*/ 495 w 1020"/>
                <a:gd name="T91" fmla="*/ 982 h 1003"/>
                <a:gd name="T92" fmla="*/ 419 w 1020"/>
                <a:gd name="T93" fmla="*/ 999 h 1003"/>
                <a:gd name="T94" fmla="*/ 364 w 1020"/>
                <a:gd name="T95" fmla="*/ 999 h 1003"/>
                <a:gd name="T96" fmla="*/ 339 w 1020"/>
                <a:gd name="T97" fmla="*/ 965 h 1003"/>
                <a:gd name="T98" fmla="*/ 356 w 1020"/>
                <a:gd name="T99" fmla="*/ 901 h 1003"/>
                <a:gd name="T100" fmla="*/ 347 w 1020"/>
                <a:gd name="T101" fmla="*/ 855 h 1003"/>
                <a:gd name="T102" fmla="*/ 309 w 1020"/>
                <a:gd name="T103" fmla="*/ 825 h 1003"/>
                <a:gd name="T104" fmla="*/ 225 w 1020"/>
                <a:gd name="T105" fmla="*/ 796 h 1003"/>
                <a:gd name="T106" fmla="*/ 161 w 1020"/>
                <a:gd name="T107" fmla="*/ 800 h 1003"/>
                <a:gd name="T108" fmla="*/ 119 w 1020"/>
                <a:gd name="T109" fmla="*/ 779 h 1003"/>
                <a:gd name="T110" fmla="*/ 81 w 1020"/>
                <a:gd name="T111" fmla="*/ 698 h 1003"/>
                <a:gd name="T112" fmla="*/ 47 w 1020"/>
                <a:gd name="T113" fmla="*/ 605 h 1003"/>
                <a:gd name="T114" fmla="*/ 4 w 1020"/>
                <a:gd name="T115" fmla="*/ 537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0" h="1003">
                  <a:moveTo>
                    <a:pt x="0" y="525"/>
                  </a:moveTo>
                  <a:lnTo>
                    <a:pt x="0" y="520"/>
                  </a:lnTo>
                  <a:lnTo>
                    <a:pt x="0" y="516"/>
                  </a:lnTo>
                  <a:lnTo>
                    <a:pt x="4" y="512"/>
                  </a:lnTo>
                  <a:lnTo>
                    <a:pt x="4" y="504"/>
                  </a:lnTo>
                  <a:lnTo>
                    <a:pt x="13" y="491"/>
                  </a:lnTo>
                  <a:lnTo>
                    <a:pt x="17" y="482"/>
                  </a:lnTo>
                  <a:lnTo>
                    <a:pt x="30" y="453"/>
                  </a:lnTo>
                  <a:lnTo>
                    <a:pt x="30" y="444"/>
                  </a:lnTo>
                  <a:lnTo>
                    <a:pt x="34" y="436"/>
                  </a:lnTo>
                  <a:lnTo>
                    <a:pt x="38" y="432"/>
                  </a:lnTo>
                  <a:lnTo>
                    <a:pt x="42" y="410"/>
                  </a:lnTo>
                  <a:lnTo>
                    <a:pt x="47" y="406"/>
                  </a:lnTo>
                  <a:lnTo>
                    <a:pt x="47" y="402"/>
                  </a:lnTo>
                  <a:lnTo>
                    <a:pt x="51" y="398"/>
                  </a:lnTo>
                  <a:lnTo>
                    <a:pt x="51" y="393"/>
                  </a:lnTo>
                  <a:lnTo>
                    <a:pt x="64" y="377"/>
                  </a:lnTo>
                  <a:lnTo>
                    <a:pt x="68" y="372"/>
                  </a:lnTo>
                  <a:lnTo>
                    <a:pt x="72" y="364"/>
                  </a:lnTo>
                  <a:lnTo>
                    <a:pt x="76" y="360"/>
                  </a:lnTo>
                  <a:lnTo>
                    <a:pt x="81" y="360"/>
                  </a:lnTo>
                  <a:lnTo>
                    <a:pt x="85" y="355"/>
                  </a:lnTo>
                  <a:lnTo>
                    <a:pt x="93" y="355"/>
                  </a:lnTo>
                  <a:lnTo>
                    <a:pt x="98" y="351"/>
                  </a:lnTo>
                  <a:lnTo>
                    <a:pt x="110" y="351"/>
                  </a:lnTo>
                  <a:lnTo>
                    <a:pt x="127" y="347"/>
                  </a:lnTo>
                  <a:lnTo>
                    <a:pt x="157" y="334"/>
                  </a:lnTo>
                  <a:lnTo>
                    <a:pt x="165" y="334"/>
                  </a:lnTo>
                  <a:lnTo>
                    <a:pt x="178" y="330"/>
                  </a:lnTo>
                  <a:lnTo>
                    <a:pt x="186" y="326"/>
                  </a:lnTo>
                  <a:lnTo>
                    <a:pt x="191" y="326"/>
                  </a:lnTo>
                  <a:lnTo>
                    <a:pt x="195" y="321"/>
                  </a:lnTo>
                  <a:lnTo>
                    <a:pt x="199" y="317"/>
                  </a:lnTo>
                  <a:lnTo>
                    <a:pt x="203" y="317"/>
                  </a:lnTo>
                  <a:lnTo>
                    <a:pt x="203" y="313"/>
                  </a:lnTo>
                  <a:lnTo>
                    <a:pt x="203" y="309"/>
                  </a:lnTo>
                  <a:lnTo>
                    <a:pt x="203" y="305"/>
                  </a:lnTo>
                  <a:lnTo>
                    <a:pt x="203" y="300"/>
                  </a:lnTo>
                  <a:lnTo>
                    <a:pt x="203" y="296"/>
                  </a:lnTo>
                  <a:lnTo>
                    <a:pt x="199" y="296"/>
                  </a:lnTo>
                  <a:lnTo>
                    <a:pt x="195" y="292"/>
                  </a:lnTo>
                  <a:lnTo>
                    <a:pt x="191" y="288"/>
                  </a:lnTo>
                  <a:lnTo>
                    <a:pt x="182" y="283"/>
                  </a:lnTo>
                  <a:lnTo>
                    <a:pt x="174" y="279"/>
                  </a:lnTo>
                  <a:lnTo>
                    <a:pt x="148" y="271"/>
                  </a:lnTo>
                  <a:lnTo>
                    <a:pt x="136" y="266"/>
                  </a:lnTo>
                  <a:lnTo>
                    <a:pt x="127" y="262"/>
                  </a:lnTo>
                  <a:lnTo>
                    <a:pt x="123" y="258"/>
                  </a:lnTo>
                  <a:lnTo>
                    <a:pt x="119" y="254"/>
                  </a:lnTo>
                  <a:lnTo>
                    <a:pt x="110" y="249"/>
                  </a:lnTo>
                  <a:lnTo>
                    <a:pt x="106" y="245"/>
                  </a:lnTo>
                  <a:lnTo>
                    <a:pt x="102" y="241"/>
                  </a:lnTo>
                  <a:lnTo>
                    <a:pt x="98" y="237"/>
                  </a:lnTo>
                  <a:lnTo>
                    <a:pt x="93" y="233"/>
                  </a:lnTo>
                  <a:lnTo>
                    <a:pt x="89" y="228"/>
                  </a:lnTo>
                  <a:lnTo>
                    <a:pt x="89" y="224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9" y="207"/>
                  </a:lnTo>
                  <a:lnTo>
                    <a:pt x="93" y="203"/>
                  </a:lnTo>
                  <a:lnTo>
                    <a:pt x="93" y="199"/>
                  </a:lnTo>
                  <a:lnTo>
                    <a:pt x="98" y="194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6" y="186"/>
                  </a:lnTo>
                  <a:lnTo>
                    <a:pt x="123" y="178"/>
                  </a:lnTo>
                  <a:lnTo>
                    <a:pt x="136" y="169"/>
                  </a:lnTo>
                  <a:lnTo>
                    <a:pt x="144" y="161"/>
                  </a:lnTo>
                  <a:lnTo>
                    <a:pt x="148" y="161"/>
                  </a:lnTo>
                  <a:lnTo>
                    <a:pt x="153" y="156"/>
                  </a:lnTo>
                  <a:lnTo>
                    <a:pt x="157" y="152"/>
                  </a:lnTo>
                  <a:lnTo>
                    <a:pt x="157" y="148"/>
                  </a:lnTo>
                  <a:lnTo>
                    <a:pt x="161" y="144"/>
                  </a:lnTo>
                  <a:lnTo>
                    <a:pt x="161" y="139"/>
                  </a:lnTo>
                  <a:lnTo>
                    <a:pt x="169" y="122"/>
                  </a:lnTo>
                  <a:lnTo>
                    <a:pt x="174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2" y="106"/>
                  </a:lnTo>
                  <a:lnTo>
                    <a:pt x="186" y="97"/>
                  </a:lnTo>
                  <a:lnTo>
                    <a:pt x="191" y="93"/>
                  </a:lnTo>
                  <a:lnTo>
                    <a:pt x="195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76"/>
                  </a:lnTo>
                  <a:lnTo>
                    <a:pt x="229" y="72"/>
                  </a:lnTo>
                  <a:lnTo>
                    <a:pt x="237" y="67"/>
                  </a:lnTo>
                  <a:lnTo>
                    <a:pt x="241" y="63"/>
                  </a:lnTo>
                  <a:lnTo>
                    <a:pt x="250" y="63"/>
                  </a:lnTo>
                  <a:lnTo>
                    <a:pt x="258" y="59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80" y="55"/>
                  </a:lnTo>
                  <a:lnTo>
                    <a:pt x="296" y="55"/>
                  </a:lnTo>
                  <a:lnTo>
                    <a:pt x="305" y="51"/>
                  </a:lnTo>
                  <a:lnTo>
                    <a:pt x="313" y="51"/>
                  </a:lnTo>
                  <a:lnTo>
                    <a:pt x="318" y="51"/>
                  </a:lnTo>
                  <a:lnTo>
                    <a:pt x="326" y="46"/>
                  </a:lnTo>
                  <a:lnTo>
                    <a:pt x="330" y="46"/>
                  </a:lnTo>
                  <a:lnTo>
                    <a:pt x="335" y="42"/>
                  </a:lnTo>
                  <a:lnTo>
                    <a:pt x="339" y="38"/>
                  </a:lnTo>
                  <a:lnTo>
                    <a:pt x="343" y="38"/>
                  </a:lnTo>
                  <a:lnTo>
                    <a:pt x="347" y="34"/>
                  </a:lnTo>
                  <a:lnTo>
                    <a:pt x="352" y="29"/>
                  </a:lnTo>
                  <a:lnTo>
                    <a:pt x="360" y="17"/>
                  </a:lnTo>
                  <a:lnTo>
                    <a:pt x="364" y="12"/>
                  </a:lnTo>
                  <a:lnTo>
                    <a:pt x="373" y="8"/>
                  </a:lnTo>
                  <a:lnTo>
                    <a:pt x="377" y="8"/>
                  </a:lnTo>
                  <a:lnTo>
                    <a:pt x="381" y="4"/>
                  </a:lnTo>
                  <a:lnTo>
                    <a:pt x="385" y="4"/>
                  </a:lnTo>
                  <a:lnTo>
                    <a:pt x="390" y="4"/>
                  </a:lnTo>
                  <a:lnTo>
                    <a:pt x="398" y="4"/>
                  </a:lnTo>
                  <a:lnTo>
                    <a:pt x="398" y="0"/>
                  </a:lnTo>
                  <a:lnTo>
                    <a:pt x="407" y="0"/>
                  </a:lnTo>
                  <a:lnTo>
                    <a:pt x="415" y="0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5" y="0"/>
                  </a:lnTo>
                  <a:lnTo>
                    <a:pt x="453" y="0"/>
                  </a:lnTo>
                  <a:lnTo>
                    <a:pt x="457" y="0"/>
                  </a:lnTo>
                  <a:lnTo>
                    <a:pt x="462" y="4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83" y="8"/>
                  </a:lnTo>
                  <a:lnTo>
                    <a:pt x="487" y="12"/>
                  </a:lnTo>
                  <a:lnTo>
                    <a:pt x="504" y="21"/>
                  </a:lnTo>
                  <a:lnTo>
                    <a:pt x="508" y="25"/>
                  </a:lnTo>
                  <a:lnTo>
                    <a:pt x="512" y="25"/>
                  </a:lnTo>
                  <a:lnTo>
                    <a:pt x="517" y="29"/>
                  </a:lnTo>
                  <a:lnTo>
                    <a:pt x="521" y="29"/>
                  </a:lnTo>
                  <a:lnTo>
                    <a:pt x="525" y="29"/>
                  </a:lnTo>
                  <a:lnTo>
                    <a:pt x="529" y="29"/>
                  </a:lnTo>
                  <a:lnTo>
                    <a:pt x="534" y="34"/>
                  </a:lnTo>
                  <a:lnTo>
                    <a:pt x="538" y="34"/>
                  </a:lnTo>
                  <a:lnTo>
                    <a:pt x="550" y="29"/>
                  </a:lnTo>
                  <a:lnTo>
                    <a:pt x="559" y="29"/>
                  </a:lnTo>
                  <a:lnTo>
                    <a:pt x="572" y="34"/>
                  </a:lnTo>
                  <a:lnTo>
                    <a:pt x="576" y="34"/>
                  </a:lnTo>
                  <a:lnTo>
                    <a:pt x="580" y="34"/>
                  </a:lnTo>
                  <a:lnTo>
                    <a:pt x="589" y="29"/>
                  </a:lnTo>
                  <a:lnTo>
                    <a:pt x="593" y="29"/>
                  </a:lnTo>
                  <a:lnTo>
                    <a:pt x="601" y="25"/>
                  </a:lnTo>
                  <a:lnTo>
                    <a:pt x="610" y="25"/>
                  </a:lnTo>
                  <a:lnTo>
                    <a:pt x="631" y="17"/>
                  </a:lnTo>
                  <a:lnTo>
                    <a:pt x="639" y="12"/>
                  </a:lnTo>
                  <a:lnTo>
                    <a:pt x="648" y="12"/>
                  </a:lnTo>
                  <a:lnTo>
                    <a:pt x="652" y="12"/>
                  </a:lnTo>
                  <a:lnTo>
                    <a:pt x="656" y="12"/>
                  </a:lnTo>
                  <a:lnTo>
                    <a:pt x="661" y="21"/>
                  </a:lnTo>
                  <a:lnTo>
                    <a:pt x="669" y="29"/>
                  </a:lnTo>
                  <a:lnTo>
                    <a:pt x="690" y="51"/>
                  </a:lnTo>
                  <a:lnTo>
                    <a:pt x="703" y="63"/>
                  </a:lnTo>
                  <a:lnTo>
                    <a:pt x="707" y="67"/>
                  </a:lnTo>
                  <a:lnTo>
                    <a:pt x="716" y="72"/>
                  </a:lnTo>
                  <a:lnTo>
                    <a:pt x="720" y="76"/>
                  </a:lnTo>
                  <a:lnTo>
                    <a:pt x="728" y="80"/>
                  </a:lnTo>
                  <a:lnTo>
                    <a:pt x="733" y="84"/>
                  </a:lnTo>
                  <a:lnTo>
                    <a:pt x="737" y="84"/>
                  </a:lnTo>
                  <a:lnTo>
                    <a:pt x="741" y="84"/>
                  </a:lnTo>
                  <a:lnTo>
                    <a:pt x="745" y="89"/>
                  </a:lnTo>
                  <a:lnTo>
                    <a:pt x="758" y="89"/>
                  </a:lnTo>
                  <a:lnTo>
                    <a:pt x="783" y="93"/>
                  </a:lnTo>
                  <a:lnTo>
                    <a:pt x="800" y="93"/>
                  </a:lnTo>
                  <a:lnTo>
                    <a:pt x="804" y="97"/>
                  </a:lnTo>
                  <a:lnTo>
                    <a:pt x="809" y="97"/>
                  </a:lnTo>
                  <a:lnTo>
                    <a:pt x="813" y="97"/>
                  </a:lnTo>
                  <a:lnTo>
                    <a:pt x="817" y="101"/>
                  </a:lnTo>
                  <a:lnTo>
                    <a:pt x="843" y="110"/>
                  </a:lnTo>
                  <a:lnTo>
                    <a:pt x="868" y="122"/>
                  </a:lnTo>
                  <a:lnTo>
                    <a:pt x="876" y="127"/>
                  </a:lnTo>
                  <a:lnTo>
                    <a:pt x="885" y="131"/>
                  </a:lnTo>
                  <a:lnTo>
                    <a:pt x="889" y="135"/>
                  </a:lnTo>
                  <a:lnTo>
                    <a:pt x="893" y="135"/>
                  </a:lnTo>
                  <a:lnTo>
                    <a:pt x="898" y="139"/>
                  </a:lnTo>
                  <a:lnTo>
                    <a:pt x="902" y="148"/>
                  </a:lnTo>
                  <a:lnTo>
                    <a:pt x="906" y="152"/>
                  </a:lnTo>
                  <a:lnTo>
                    <a:pt x="910" y="152"/>
                  </a:lnTo>
                  <a:lnTo>
                    <a:pt x="915" y="161"/>
                  </a:lnTo>
                  <a:lnTo>
                    <a:pt x="927" y="178"/>
                  </a:lnTo>
                  <a:lnTo>
                    <a:pt x="931" y="182"/>
                  </a:lnTo>
                  <a:lnTo>
                    <a:pt x="931" y="186"/>
                  </a:lnTo>
                  <a:lnTo>
                    <a:pt x="936" y="190"/>
                  </a:lnTo>
                  <a:lnTo>
                    <a:pt x="940" y="194"/>
                  </a:lnTo>
                  <a:lnTo>
                    <a:pt x="944" y="194"/>
                  </a:lnTo>
                  <a:lnTo>
                    <a:pt x="948" y="199"/>
                  </a:lnTo>
                  <a:lnTo>
                    <a:pt x="957" y="203"/>
                  </a:lnTo>
                  <a:lnTo>
                    <a:pt x="974" y="211"/>
                  </a:lnTo>
                  <a:lnTo>
                    <a:pt x="978" y="216"/>
                  </a:lnTo>
                  <a:lnTo>
                    <a:pt x="987" y="220"/>
                  </a:lnTo>
                  <a:lnTo>
                    <a:pt x="991" y="224"/>
                  </a:lnTo>
                  <a:lnTo>
                    <a:pt x="995" y="228"/>
                  </a:lnTo>
                  <a:lnTo>
                    <a:pt x="999" y="228"/>
                  </a:lnTo>
                  <a:lnTo>
                    <a:pt x="1003" y="237"/>
                  </a:lnTo>
                  <a:lnTo>
                    <a:pt x="1008" y="241"/>
                  </a:lnTo>
                  <a:lnTo>
                    <a:pt x="1012" y="245"/>
                  </a:lnTo>
                  <a:lnTo>
                    <a:pt x="1016" y="249"/>
                  </a:lnTo>
                  <a:lnTo>
                    <a:pt x="1016" y="254"/>
                  </a:lnTo>
                  <a:lnTo>
                    <a:pt x="1020" y="254"/>
                  </a:lnTo>
                  <a:lnTo>
                    <a:pt x="1020" y="258"/>
                  </a:lnTo>
                  <a:lnTo>
                    <a:pt x="1020" y="262"/>
                  </a:lnTo>
                  <a:lnTo>
                    <a:pt x="1020" y="266"/>
                  </a:lnTo>
                  <a:lnTo>
                    <a:pt x="1020" y="271"/>
                  </a:lnTo>
                  <a:lnTo>
                    <a:pt x="1016" y="275"/>
                  </a:lnTo>
                  <a:lnTo>
                    <a:pt x="1008" y="283"/>
                  </a:lnTo>
                  <a:lnTo>
                    <a:pt x="1008" y="288"/>
                  </a:lnTo>
                  <a:lnTo>
                    <a:pt x="1003" y="292"/>
                  </a:lnTo>
                  <a:lnTo>
                    <a:pt x="1003" y="296"/>
                  </a:lnTo>
                  <a:lnTo>
                    <a:pt x="999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5" y="326"/>
                  </a:lnTo>
                  <a:lnTo>
                    <a:pt x="995" y="347"/>
                  </a:lnTo>
                  <a:lnTo>
                    <a:pt x="995" y="355"/>
                  </a:lnTo>
                  <a:lnTo>
                    <a:pt x="991" y="368"/>
                  </a:lnTo>
                  <a:lnTo>
                    <a:pt x="991" y="377"/>
                  </a:lnTo>
                  <a:lnTo>
                    <a:pt x="991" y="381"/>
                  </a:lnTo>
                  <a:lnTo>
                    <a:pt x="987" y="385"/>
                  </a:lnTo>
                  <a:lnTo>
                    <a:pt x="982" y="389"/>
                  </a:lnTo>
                  <a:lnTo>
                    <a:pt x="978" y="393"/>
                  </a:lnTo>
                  <a:lnTo>
                    <a:pt x="974" y="393"/>
                  </a:lnTo>
                  <a:lnTo>
                    <a:pt x="970" y="393"/>
                  </a:lnTo>
                  <a:lnTo>
                    <a:pt x="944" y="393"/>
                  </a:lnTo>
                  <a:lnTo>
                    <a:pt x="936" y="393"/>
                  </a:lnTo>
                  <a:lnTo>
                    <a:pt x="931" y="393"/>
                  </a:lnTo>
                  <a:lnTo>
                    <a:pt x="927" y="393"/>
                  </a:lnTo>
                  <a:lnTo>
                    <a:pt x="919" y="393"/>
                  </a:lnTo>
                  <a:lnTo>
                    <a:pt x="915" y="398"/>
                  </a:lnTo>
                  <a:lnTo>
                    <a:pt x="910" y="398"/>
                  </a:lnTo>
                  <a:lnTo>
                    <a:pt x="906" y="402"/>
                  </a:lnTo>
                  <a:lnTo>
                    <a:pt x="902" y="402"/>
                  </a:lnTo>
                  <a:lnTo>
                    <a:pt x="902" y="406"/>
                  </a:lnTo>
                  <a:lnTo>
                    <a:pt x="898" y="410"/>
                  </a:lnTo>
                  <a:lnTo>
                    <a:pt x="893" y="415"/>
                  </a:lnTo>
                  <a:lnTo>
                    <a:pt x="893" y="419"/>
                  </a:lnTo>
                  <a:lnTo>
                    <a:pt x="889" y="427"/>
                  </a:lnTo>
                  <a:lnTo>
                    <a:pt x="889" y="432"/>
                  </a:lnTo>
                  <a:lnTo>
                    <a:pt x="889" y="436"/>
                  </a:lnTo>
                  <a:lnTo>
                    <a:pt x="889" y="440"/>
                  </a:lnTo>
                  <a:lnTo>
                    <a:pt x="889" y="453"/>
                  </a:lnTo>
                  <a:lnTo>
                    <a:pt x="889" y="465"/>
                  </a:lnTo>
                  <a:lnTo>
                    <a:pt x="889" y="474"/>
                  </a:lnTo>
                  <a:lnTo>
                    <a:pt x="889" y="478"/>
                  </a:lnTo>
                  <a:lnTo>
                    <a:pt x="889" y="491"/>
                  </a:lnTo>
                  <a:lnTo>
                    <a:pt x="889" y="495"/>
                  </a:lnTo>
                  <a:lnTo>
                    <a:pt x="889" y="499"/>
                  </a:lnTo>
                  <a:lnTo>
                    <a:pt x="893" y="508"/>
                  </a:lnTo>
                  <a:lnTo>
                    <a:pt x="893" y="512"/>
                  </a:lnTo>
                  <a:lnTo>
                    <a:pt x="898" y="516"/>
                  </a:lnTo>
                  <a:lnTo>
                    <a:pt x="902" y="520"/>
                  </a:lnTo>
                  <a:lnTo>
                    <a:pt x="906" y="529"/>
                  </a:lnTo>
                  <a:lnTo>
                    <a:pt x="910" y="529"/>
                  </a:lnTo>
                  <a:lnTo>
                    <a:pt x="915" y="533"/>
                  </a:lnTo>
                  <a:lnTo>
                    <a:pt x="915" y="542"/>
                  </a:lnTo>
                  <a:lnTo>
                    <a:pt x="919" y="542"/>
                  </a:lnTo>
                  <a:lnTo>
                    <a:pt x="919" y="546"/>
                  </a:lnTo>
                  <a:lnTo>
                    <a:pt x="923" y="550"/>
                  </a:lnTo>
                  <a:lnTo>
                    <a:pt x="923" y="554"/>
                  </a:lnTo>
                  <a:lnTo>
                    <a:pt x="927" y="554"/>
                  </a:lnTo>
                  <a:lnTo>
                    <a:pt x="923" y="559"/>
                  </a:lnTo>
                  <a:lnTo>
                    <a:pt x="927" y="563"/>
                  </a:lnTo>
                  <a:lnTo>
                    <a:pt x="927" y="567"/>
                  </a:lnTo>
                  <a:lnTo>
                    <a:pt x="931" y="575"/>
                  </a:lnTo>
                  <a:lnTo>
                    <a:pt x="936" y="575"/>
                  </a:lnTo>
                  <a:lnTo>
                    <a:pt x="936" y="580"/>
                  </a:lnTo>
                  <a:lnTo>
                    <a:pt x="936" y="584"/>
                  </a:lnTo>
                  <a:lnTo>
                    <a:pt x="931" y="588"/>
                  </a:lnTo>
                  <a:lnTo>
                    <a:pt x="927" y="592"/>
                  </a:lnTo>
                  <a:lnTo>
                    <a:pt x="923" y="592"/>
                  </a:lnTo>
                  <a:lnTo>
                    <a:pt x="902" y="601"/>
                  </a:lnTo>
                  <a:lnTo>
                    <a:pt x="885" y="609"/>
                  </a:lnTo>
                  <a:lnTo>
                    <a:pt x="876" y="609"/>
                  </a:lnTo>
                  <a:lnTo>
                    <a:pt x="864" y="614"/>
                  </a:lnTo>
                  <a:lnTo>
                    <a:pt x="860" y="614"/>
                  </a:lnTo>
                  <a:lnTo>
                    <a:pt x="851" y="618"/>
                  </a:lnTo>
                  <a:lnTo>
                    <a:pt x="847" y="622"/>
                  </a:lnTo>
                  <a:lnTo>
                    <a:pt x="843" y="626"/>
                  </a:lnTo>
                  <a:lnTo>
                    <a:pt x="838" y="631"/>
                  </a:lnTo>
                  <a:lnTo>
                    <a:pt x="834" y="639"/>
                  </a:lnTo>
                  <a:lnTo>
                    <a:pt x="830" y="647"/>
                  </a:lnTo>
                  <a:lnTo>
                    <a:pt x="826" y="652"/>
                  </a:lnTo>
                  <a:lnTo>
                    <a:pt x="821" y="664"/>
                  </a:lnTo>
                  <a:lnTo>
                    <a:pt x="817" y="673"/>
                  </a:lnTo>
                  <a:lnTo>
                    <a:pt x="813" y="677"/>
                  </a:lnTo>
                  <a:lnTo>
                    <a:pt x="804" y="690"/>
                  </a:lnTo>
                  <a:lnTo>
                    <a:pt x="800" y="694"/>
                  </a:lnTo>
                  <a:lnTo>
                    <a:pt x="800" y="698"/>
                  </a:lnTo>
                  <a:lnTo>
                    <a:pt x="796" y="702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2" y="724"/>
                  </a:lnTo>
                  <a:lnTo>
                    <a:pt x="792" y="732"/>
                  </a:lnTo>
                  <a:lnTo>
                    <a:pt x="788" y="741"/>
                  </a:lnTo>
                  <a:lnTo>
                    <a:pt x="783" y="766"/>
                  </a:lnTo>
                  <a:lnTo>
                    <a:pt x="779" y="774"/>
                  </a:lnTo>
                  <a:lnTo>
                    <a:pt x="779" y="783"/>
                  </a:lnTo>
                  <a:lnTo>
                    <a:pt x="779" y="787"/>
                  </a:lnTo>
                  <a:lnTo>
                    <a:pt x="779" y="791"/>
                  </a:lnTo>
                  <a:lnTo>
                    <a:pt x="775" y="808"/>
                  </a:lnTo>
                  <a:lnTo>
                    <a:pt x="775" y="821"/>
                  </a:lnTo>
                  <a:lnTo>
                    <a:pt x="775" y="830"/>
                  </a:lnTo>
                  <a:lnTo>
                    <a:pt x="771" y="838"/>
                  </a:lnTo>
                  <a:lnTo>
                    <a:pt x="771" y="842"/>
                  </a:lnTo>
                  <a:lnTo>
                    <a:pt x="771" y="851"/>
                  </a:lnTo>
                  <a:lnTo>
                    <a:pt x="766" y="855"/>
                  </a:lnTo>
                  <a:lnTo>
                    <a:pt x="762" y="859"/>
                  </a:lnTo>
                  <a:lnTo>
                    <a:pt x="758" y="859"/>
                  </a:lnTo>
                  <a:lnTo>
                    <a:pt x="754" y="855"/>
                  </a:lnTo>
                  <a:lnTo>
                    <a:pt x="749" y="855"/>
                  </a:lnTo>
                  <a:lnTo>
                    <a:pt x="749" y="851"/>
                  </a:lnTo>
                  <a:lnTo>
                    <a:pt x="745" y="842"/>
                  </a:lnTo>
                  <a:lnTo>
                    <a:pt x="741" y="838"/>
                  </a:lnTo>
                  <a:lnTo>
                    <a:pt x="737" y="821"/>
                  </a:lnTo>
                  <a:lnTo>
                    <a:pt x="733" y="813"/>
                  </a:lnTo>
                  <a:lnTo>
                    <a:pt x="733" y="808"/>
                  </a:lnTo>
                  <a:lnTo>
                    <a:pt x="728" y="808"/>
                  </a:lnTo>
                  <a:lnTo>
                    <a:pt x="724" y="804"/>
                  </a:lnTo>
                  <a:lnTo>
                    <a:pt x="724" y="800"/>
                  </a:lnTo>
                  <a:lnTo>
                    <a:pt x="720" y="800"/>
                  </a:lnTo>
                  <a:lnTo>
                    <a:pt x="716" y="800"/>
                  </a:lnTo>
                  <a:lnTo>
                    <a:pt x="707" y="800"/>
                  </a:lnTo>
                  <a:lnTo>
                    <a:pt x="703" y="800"/>
                  </a:lnTo>
                  <a:lnTo>
                    <a:pt x="699" y="800"/>
                  </a:lnTo>
                  <a:lnTo>
                    <a:pt x="690" y="800"/>
                  </a:lnTo>
                  <a:lnTo>
                    <a:pt x="686" y="804"/>
                  </a:lnTo>
                  <a:lnTo>
                    <a:pt x="677" y="808"/>
                  </a:lnTo>
                  <a:lnTo>
                    <a:pt x="669" y="808"/>
                  </a:lnTo>
                  <a:lnTo>
                    <a:pt x="665" y="813"/>
                  </a:lnTo>
                  <a:lnTo>
                    <a:pt x="661" y="817"/>
                  </a:lnTo>
                  <a:lnTo>
                    <a:pt x="661" y="821"/>
                  </a:lnTo>
                  <a:lnTo>
                    <a:pt x="656" y="825"/>
                  </a:lnTo>
                  <a:lnTo>
                    <a:pt x="656" y="834"/>
                  </a:lnTo>
                  <a:lnTo>
                    <a:pt x="652" y="838"/>
                  </a:lnTo>
                  <a:lnTo>
                    <a:pt x="652" y="846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8"/>
                  </a:lnTo>
                  <a:lnTo>
                    <a:pt x="648" y="876"/>
                  </a:lnTo>
                  <a:lnTo>
                    <a:pt x="648" y="880"/>
                  </a:lnTo>
                  <a:lnTo>
                    <a:pt x="652" y="885"/>
                  </a:lnTo>
                  <a:lnTo>
                    <a:pt x="656" y="885"/>
                  </a:lnTo>
                  <a:lnTo>
                    <a:pt x="661" y="897"/>
                  </a:lnTo>
                  <a:lnTo>
                    <a:pt x="661" y="901"/>
                  </a:lnTo>
                  <a:lnTo>
                    <a:pt x="661" y="910"/>
                  </a:lnTo>
                  <a:lnTo>
                    <a:pt x="665" y="914"/>
                  </a:lnTo>
                  <a:lnTo>
                    <a:pt x="673" y="923"/>
                  </a:lnTo>
                  <a:lnTo>
                    <a:pt x="669" y="923"/>
                  </a:lnTo>
                  <a:lnTo>
                    <a:pt x="669" y="927"/>
                  </a:lnTo>
                  <a:lnTo>
                    <a:pt x="665" y="927"/>
                  </a:lnTo>
                  <a:lnTo>
                    <a:pt x="656" y="935"/>
                  </a:lnTo>
                  <a:lnTo>
                    <a:pt x="631" y="957"/>
                  </a:lnTo>
                  <a:lnTo>
                    <a:pt x="622" y="961"/>
                  </a:lnTo>
                  <a:lnTo>
                    <a:pt x="618" y="969"/>
                  </a:lnTo>
                  <a:lnTo>
                    <a:pt x="610" y="973"/>
                  </a:lnTo>
                  <a:lnTo>
                    <a:pt x="606" y="978"/>
                  </a:lnTo>
                  <a:lnTo>
                    <a:pt x="601" y="978"/>
                  </a:lnTo>
                  <a:lnTo>
                    <a:pt x="593" y="982"/>
                  </a:lnTo>
                  <a:lnTo>
                    <a:pt x="584" y="982"/>
                  </a:lnTo>
                  <a:lnTo>
                    <a:pt x="580" y="986"/>
                  </a:lnTo>
                  <a:lnTo>
                    <a:pt x="576" y="986"/>
                  </a:lnTo>
                  <a:lnTo>
                    <a:pt x="572" y="986"/>
                  </a:lnTo>
                  <a:lnTo>
                    <a:pt x="563" y="986"/>
                  </a:lnTo>
                  <a:lnTo>
                    <a:pt x="555" y="986"/>
                  </a:lnTo>
                  <a:lnTo>
                    <a:pt x="546" y="986"/>
                  </a:lnTo>
                  <a:lnTo>
                    <a:pt x="525" y="982"/>
                  </a:lnTo>
                  <a:lnTo>
                    <a:pt x="512" y="982"/>
                  </a:lnTo>
                  <a:lnTo>
                    <a:pt x="508" y="982"/>
                  </a:lnTo>
                  <a:lnTo>
                    <a:pt x="500" y="982"/>
                  </a:lnTo>
                  <a:lnTo>
                    <a:pt x="495" y="982"/>
                  </a:lnTo>
                  <a:lnTo>
                    <a:pt x="487" y="982"/>
                  </a:lnTo>
                  <a:lnTo>
                    <a:pt x="483" y="986"/>
                  </a:lnTo>
                  <a:lnTo>
                    <a:pt x="479" y="986"/>
                  </a:lnTo>
                  <a:lnTo>
                    <a:pt x="470" y="986"/>
                  </a:lnTo>
                  <a:lnTo>
                    <a:pt x="445" y="995"/>
                  </a:lnTo>
                  <a:lnTo>
                    <a:pt x="432" y="999"/>
                  </a:lnTo>
                  <a:lnTo>
                    <a:pt x="423" y="999"/>
                  </a:lnTo>
                  <a:lnTo>
                    <a:pt x="419" y="999"/>
                  </a:lnTo>
                  <a:lnTo>
                    <a:pt x="411" y="1003"/>
                  </a:lnTo>
                  <a:lnTo>
                    <a:pt x="402" y="1003"/>
                  </a:lnTo>
                  <a:lnTo>
                    <a:pt x="394" y="1003"/>
                  </a:lnTo>
                  <a:lnTo>
                    <a:pt x="390" y="1003"/>
                  </a:lnTo>
                  <a:lnTo>
                    <a:pt x="381" y="1003"/>
                  </a:lnTo>
                  <a:lnTo>
                    <a:pt x="377" y="1003"/>
                  </a:lnTo>
                  <a:lnTo>
                    <a:pt x="368" y="1003"/>
                  </a:lnTo>
                  <a:lnTo>
                    <a:pt x="364" y="999"/>
                  </a:lnTo>
                  <a:lnTo>
                    <a:pt x="356" y="999"/>
                  </a:lnTo>
                  <a:lnTo>
                    <a:pt x="352" y="995"/>
                  </a:lnTo>
                  <a:lnTo>
                    <a:pt x="352" y="990"/>
                  </a:lnTo>
                  <a:lnTo>
                    <a:pt x="347" y="986"/>
                  </a:lnTo>
                  <a:lnTo>
                    <a:pt x="343" y="982"/>
                  </a:lnTo>
                  <a:lnTo>
                    <a:pt x="339" y="978"/>
                  </a:lnTo>
                  <a:lnTo>
                    <a:pt x="339" y="969"/>
                  </a:lnTo>
                  <a:lnTo>
                    <a:pt x="339" y="965"/>
                  </a:lnTo>
                  <a:lnTo>
                    <a:pt x="339" y="957"/>
                  </a:lnTo>
                  <a:lnTo>
                    <a:pt x="339" y="952"/>
                  </a:lnTo>
                  <a:lnTo>
                    <a:pt x="343" y="948"/>
                  </a:lnTo>
                  <a:lnTo>
                    <a:pt x="343" y="944"/>
                  </a:lnTo>
                  <a:lnTo>
                    <a:pt x="347" y="923"/>
                  </a:lnTo>
                  <a:lnTo>
                    <a:pt x="352" y="918"/>
                  </a:lnTo>
                  <a:lnTo>
                    <a:pt x="352" y="910"/>
                  </a:lnTo>
                  <a:lnTo>
                    <a:pt x="356" y="901"/>
                  </a:lnTo>
                  <a:lnTo>
                    <a:pt x="356" y="897"/>
                  </a:lnTo>
                  <a:lnTo>
                    <a:pt x="356" y="889"/>
                  </a:lnTo>
                  <a:lnTo>
                    <a:pt x="356" y="885"/>
                  </a:lnTo>
                  <a:lnTo>
                    <a:pt x="356" y="876"/>
                  </a:lnTo>
                  <a:lnTo>
                    <a:pt x="352" y="868"/>
                  </a:lnTo>
                  <a:lnTo>
                    <a:pt x="352" y="863"/>
                  </a:lnTo>
                  <a:lnTo>
                    <a:pt x="347" y="859"/>
                  </a:lnTo>
                  <a:lnTo>
                    <a:pt x="347" y="855"/>
                  </a:lnTo>
                  <a:lnTo>
                    <a:pt x="343" y="851"/>
                  </a:lnTo>
                  <a:lnTo>
                    <a:pt x="339" y="846"/>
                  </a:lnTo>
                  <a:lnTo>
                    <a:pt x="335" y="842"/>
                  </a:lnTo>
                  <a:lnTo>
                    <a:pt x="330" y="838"/>
                  </a:lnTo>
                  <a:lnTo>
                    <a:pt x="326" y="834"/>
                  </a:lnTo>
                  <a:lnTo>
                    <a:pt x="322" y="834"/>
                  </a:lnTo>
                  <a:lnTo>
                    <a:pt x="318" y="830"/>
                  </a:lnTo>
                  <a:lnTo>
                    <a:pt x="309" y="825"/>
                  </a:lnTo>
                  <a:lnTo>
                    <a:pt x="305" y="825"/>
                  </a:lnTo>
                  <a:lnTo>
                    <a:pt x="258" y="804"/>
                  </a:lnTo>
                  <a:lnTo>
                    <a:pt x="254" y="804"/>
                  </a:lnTo>
                  <a:lnTo>
                    <a:pt x="246" y="800"/>
                  </a:lnTo>
                  <a:lnTo>
                    <a:pt x="241" y="800"/>
                  </a:lnTo>
                  <a:lnTo>
                    <a:pt x="233" y="796"/>
                  </a:lnTo>
                  <a:lnTo>
                    <a:pt x="229" y="796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8" y="796"/>
                  </a:lnTo>
                  <a:lnTo>
                    <a:pt x="203" y="796"/>
                  </a:lnTo>
                  <a:lnTo>
                    <a:pt x="195" y="796"/>
                  </a:lnTo>
                  <a:lnTo>
                    <a:pt x="178" y="800"/>
                  </a:lnTo>
                  <a:lnTo>
                    <a:pt x="169" y="800"/>
                  </a:lnTo>
                  <a:lnTo>
                    <a:pt x="165" y="800"/>
                  </a:lnTo>
                  <a:lnTo>
                    <a:pt x="161" y="800"/>
                  </a:lnTo>
                  <a:lnTo>
                    <a:pt x="153" y="800"/>
                  </a:lnTo>
                  <a:lnTo>
                    <a:pt x="148" y="800"/>
                  </a:lnTo>
                  <a:lnTo>
                    <a:pt x="144" y="796"/>
                  </a:lnTo>
                  <a:lnTo>
                    <a:pt x="140" y="796"/>
                  </a:lnTo>
                  <a:lnTo>
                    <a:pt x="136" y="791"/>
                  </a:lnTo>
                  <a:lnTo>
                    <a:pt x="127" y="787"/>
                  </a:lnTo>
                  <a:lnTo>
                    <a:pt x="123" y="783"/>
                  </a:lnTo>
                  <a:lnTo>
                    <a:pt x="119" y="779"/>
                  </a:lnTo>
                  <a:lnTo>
                    <a:pt x="114" y="770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98" y="741"/>
                  </a:lnTo>
                  <a:lnTo>
                    <a:pt x="89" y="724"/>
                  </a:lnTo>
                  <a:lnTo>
                    <a:pt x="89" y="715"/>
                  </a:lnTo>
                  <a:lnTo>
                    <a:pt x="85" y="707"/>
                  </a:lnTo>
                  <a:lnTo>
                    <a:pt x="81" y="698"/>
                  </a:lnTo>
                  <a:lnTo>
                    <a:pt x="76" y="690"/>
                  </a:lnTo>
                  <a:lnTo>
                    <a:pt x="72" y="681"/>
                  </a:lnTo>
                  <a:lnTo>
                    <a:pt x="68" y="664"/>
                  </a:lnTo>
                  <a:lnTo>
                    <a:pt x="59" y="635"/>
                  </a:lnTo>
                  <a:lnTo>
                    <a:pt x="55" y="626"/>
                  </a:lnTo>
                  <a:lnTo>
                    <a:pt x="55" y="618"/>
                  </a:lnTo>
                  <a:lnTo>
                    <a:pt x="51" y="609"/>
                  </a:lnTo>
                  <a:lnTo>
                    <a:pt x="47" y="605"/>
                  </a:lnTo>
                  <a:lnTo>
                    <a:pt x="42" y="601"/>
                  </a:lnTo>
                  <a:lnTo>
                    <a:pt x="30" y="580"/>
                  </a:lnTo>
                  <a:lnTo>
                    <a:pt x="26" y="575"/>
                  </a:lnTo>
                  <a:lnTo>
                    <a:pt x="13" y="559"/>
                  </a:lnTo>
                  <a:lnTo>
                    <a:pt x="9" y="554"/>
                  </a:lnTo>
                  <a:lnTo>
                    <a:pt x="4" y="550"/>
                  </a:lnTo>
                  <a:lnTo>
                    <a:pt x="4" y="542"/>
                  </a:lnTo>
                  <a:lnTo>
                    <a:pt x="4" y="537"/>
                  </a:lnTo>
                  <a:lnTo>
                    <a:pt x="0" y="533"/>
                  </a:lnTo>
                  <a:lnTo>
                    <a:pt x="0" y="529"/>
                  </a:lnTo>
                  <a:lnTo>
                    <a:pt x="0" y="52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1" name="Freeform 77"/>
            <p:cNvSpPr>
              <a:spLocks noEditPoints="1"/>
            </p:cNvSpPr>
            <p:nvPr/>
          </p:nvSpPr>
          <p:spPr bwMode="auto">
            <a:xfrm>
              <a:off x="2475711" y="5447484"/>
              <a:ext cx="416448" cy="562767"/>
            </a:xfrm>
            <a:custGeom>
              <a:avLst/>
              <a:gdLst>
                <a:gd name="T0" fmla="*/ 46 w 1316"/>
                <a:gd name="T1" fmla="*/ 750 h 1774"/>
                <a:gd name="T2" fmla="*/ 131 w 1316"/>
                <a:gd name="T3" fmla="*/ 762 h 1774"/>
                <a:gd name="T4" fmla="*/ 216 w 1316"/>
                <a:gd name="T5" fmla="*/ 733 h 1774"/>
                <a:gd name="T6" fmla="*/ 220 w 1316"/>
                <a:gd name="T7" fmla="*/ 792 h 1774"/>
                <a:gd name="T8" fmla="*/ 199 w 1316"/>
                <a:gd name="T9" fmla="*/ 822 h 1774"/>
                <a:gd name="T10" fmla="*/ 195 w 1316"/>
                <a:gd name="T11" fmla="*/ 877 h 1774"/>
                <a:gd name="T12" fmla="*/ 144 w 1316"/>
                <a:gd name="T13" fmla="*/ 902 h 1774"/>
                <a:gd name="T14" fmla="*/ 93 w 1316"/>
                <a:gd name="T15" fmla="*/ 860 h 1774"/>
                <a:gd name="T16" fmla="*/ 38 w 1316"/>
                <a:gd name="T17" fmla="*/ 851 h 1774"/>
                <a:gd name="T18" fmla="*/ 0 w 1316"/>
                <a:gd name="T19" fmla="*/ 754 h 1774"/>
                <a:gd name="T20" fmla="*/ 288 w 1316"/>
                <a:gd name="T21" fmla="*/ 640 h 1774"/>
                <a:gd name="T22" fmla="*/ 326 w 1316"/>
                <a:gd name="T23" fmla="*/ 513 h 1774"/>
                <a:gd name="T24" fmla="*/ 372 w 1316"/>
                <a:gd name="T25" fmla="*/ 381 h 1774"/>
                <a:gd name="T26" fmla="*/ 410 w 1316"/>
                <a:gd name="T27" fmla="*/ 275 h 1774"/>
                <a:gd name="T28" fmla="*/ 427 w 1316"/>
                <a:gd name="T29" fmla="*/ 195 h 1774"/>
                <a:gd name="T30" fmla="*/ 512 w 1316"/>
                <a:gd name="T31" fmla="*/ 47 h 1774"/>
                <a:gd name="T32" fmla="*/ 597 w 1316"/>
                <a:gd name="T33" fmla="*/ 30 h 1774"/>
                <a:gd name="T34" fmla="*/ 605 w 1316"/>
                <a:gd name="T35" fmla="*/ 127 h 1774"/>
                <a:gd name="T36" fmla="*/ 648 w 1316"/>
                <a:gd name="T37" fmla="*/ 280 h 1774"/>
                <a:gd name="T38" fmla="*/ 775 w 1316"/>
                <a:gd name="T39" fmla="*/ 322 h 1774"/>
                <a:gd name="T40" fmla="*/ 851 w 1316"/>
                <a:gd name="T41" fmla="*/ 360 h 1774"/>
                <a:gd name="T42" fmla="*/ 813 w 1316"/>
                <a:gd name="T43" fmla="*/ 441 h 1774"/>
                <a:gd name="T44" fmla="*/ 770 w 1316"/>
                <a:gd name="T45" fmla="*/ 551 h 1774"/>
                <a:gd name="T46" fmla="*/ 694 w 1316"/>
                <a:gd name="T47" fmla="*/ 610 h 1774"/>
                <a:gd name="T48" fmla="*/ 614 w 1316"/>
                <a:gd name="T49" fmla="*/ 614 h 1774"/>
                <a:gd name="T50" fmla="*/ 563 w 1316"/>
                <a:gd name="T51" fmla="*/ 686 h 1774"/>
                <a:gd name="T52" fmla="*/ 559 w 1316"/>
                <a:gd name="T53" fmla="*/ 758 h 1774"/>
                <a:gd name="T54" fmla="*/ 588 w 1316"/>
                <a:gd name="T55" fmla="*/ 792 h 1774"/>
                <a:gd name="T56" fmla="*/ 584 w 1316"/>
                <a:gd name="T57" fmla="*/ 809 h 1774"/>
                <a:gd name="T58" fmla="*/ 609 w 1316"/>
                <a:gd name="T59" fmla="*/ 864 h 1774"/>
                <a:gd name="T60" fmla="*/ 639 w 1316"/>
                <a:gd name="T61" fmla="*/ 927 h 1774"/>
                <a:gd name="T62" fmla="*/ 719 w 1316"/>
                <a:gd name="T63" fmla="*/ 982 h 1774"/>
                <a:gd name="T64" fmla="*/ 758 w 1316"/>
                <a:gd name="T65" fmla="*/ 1084 h 1774"/>
                <a:gd name="T66" fmla="*/ 830 w 1316"/>
                <a:gd name="T67" fmla="*/ 1122 h 1774"/>
                <a:gd name="T68" fmla="*/ 897 w 1316"/>
                <a:gd name="T69" fmla="*/ 1126 h 1774"/>
                <a:gd name="T70" fmla="*/ 952 w 1316"/>
                <a:gd name="T71" fmla="*/ 1131 h 1774"/>
                <a:gd name="T72" fmla="*/ 1062 w 1316"/>
                <a:gd name="T73" fmla="*/ 1194 h 1774"/>
                <a:gd name="T74" fmla="*/ 1122 w 1316"/>
                <a:gd name="T75" fmla="*/ 1249 h 1774"/>
                <a:gd name="T76" fmla="*/ 1198 w 1316"/>
                <a:gd name="T77" fmla="*/ 1385 h 1774"/>
                <a:gd name="T78" fmla="*/ 1253 w 1316"/>
                <a:gd name="T79" fmla="*/ 1427 h 1774"/>
                <a:gd name="T80" fmla="*/ 1287 w 1316"/>
                <a:gd name="T81" fmla="*/ 1495 h 1774"/>
                <a:gd name="T82" fmla="*/ 1316 w 1316"/>
                <a:gd name="T83" fmla="*/ 1579 h 1774"/>
                <a:gd name="T84" fmla="*/ 1299 w 1316"/>
                <a:gd name="T85" fmla="*/ 1651 h 1774"/>
                <a:gd name="T86" fmla="*/ 1283 w 1316"/>
                <a:gd name="T87" fmla="*/ 1774 h 1774"/>
                <a:gd name="T88" fmla="*/ 626 w 1316"/>
                <a:gd name="T89" fmla="*/ 1220 h 1774"/>
                <a:gd name="T90" fmla="*/ 601 w 1316"/>
                <a:gd name="T91" fmla="*/ 1275 h 1774"/>
                <a:gd name="T92" fmla="*/ 576 w 1316"/>
                <a:gd name="T93" fmla="*/ 1347 h 1774"/>
                <a:gd name="T94" fmla="*/ 508 w 1316"/>
                <a:gd name="T95" fmla="*/ 1325 h 1774"/>
                <a:gd name="T96" fmla="*/ 470 w 1316"/>
                <a:gd name="T97" fmla="*/ 1270 h 1774"/>
                <a:gd name="T98" fmla="*/ 368 w 1316"/>
                <a:gd name="T99" fmla="*/ 1224 h 1774"/>
                <a:gd name="T100" fmla="*/ 254 w 1316"/>
                <a:gd name="T101" fmla="*/ 1177 h 1774"/>
                <a:gd name="T102" fmla="*/ 262 w 1316"/>
                <a:gd name="T103" fmla="*/ 1046 h 1774"/>
                <a:gd name="T104" fmla="*/ 288 w 1316"/>
                <a:gd name="T105" fmla="*/ 1004 h 1774"/>
                <a:gd name="T106" fmla="*/ 364 w 1316"/>
                <a:gd name="T107" fmla="*/ 1033 h 1774"/>
                <a:gd name="T108" fmla="*/ 423 w 1316"/>
                <a:gd name="T109" fmla="*/ 978 h 1774"/>
                <a:gd name="T110" fmla="*/ 504 w 1316"/>
                <a:gd name="T111" fmla="*/ 940 h 1774"/>
                <a:gd name="T112" fmla="*/ 495 w 1316"/>
                <a:gd name="T113" fmla="*/ 885 h 1774"/>
                <a:gd name="T114" fmla="*/ 406 w 1316"/>
                <a:gd name="T115" fmla="*/ 855 h 1774"/>
                <a:gd name="T116" fmla="*/ 326 w 1316"/>
                <a:gd name="T117" fmla="*/ 809 h 1774"/>
                <a:gd name="T118" fmla="*/ 245 w 1316"/>
                <a:gd name="T119" fmla="*/ 788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6" h="1774">
                  <a:moveTo>
                    <a:pt x="0" y="754"/>
                  </a:moveTo>
                  <a:lnTo>
                    <a:pt x="4" y="750"/>
                  </a:lnTo>
                  <a:lnTo>
                    <a:pt x="8" y="745"/>
                  </a:lnTo>
                  <a:lnTo>
                    <a:pt x="13" y="741"/>
                  </a:lnTo>
                  <a:lnTo>
                    <a:pt x="17" y="741"/>
                  </a:lnTo>
                  <a:lnTo>
                    <a:pt x="17" y="737"/>
                  </a:lnTo>
                  <a:lnTo>
                    <a:pt x="21" y="737"/>
                  </a:lnTo>
                  <a:lnTo>
                    <a:pt x="25" y="737"/>
                  </a:lnTo>
                  <a:lnTo>
                    <a:pt x="29" y="737"/>
                  </a:lnTo>
                  <a:lnTo>
                    <a:pt x="34" y="741"/>
                  </a:lnTo>
                  <a:lnTo>
                    <a:pt x="38" y="741"/>
                  </a:lnTo>
                  <a:lnTo>
                    <a:pt x="46" y="745"/>
                  </a:lnTo>
                  <a:lnTo>
                    <a:pt x="46" y="750"/>
                  </a:lnTo>
                  <a:lnTo>
                    <a:pt x="55" y="750"/>
                  </a:lnTo>
                  <a:lnTo>
                    <a:pt x="59" y="750"/>
                  </a:lnTo>
                  <a:lnTo>
                    <a:pt x="63" y="754"/>
                  </a:lnTo>
                  <a:lnTo>
                    <a:pt x="76" y="754"/>
                  </a:lnTo>
                  <a:lnTo>
                    <a:pt x="80" y="754"/>
                  </a:lnTo>
                  <a:lnTo>
                    <a:pt x="84" y="758"/>
                  </a:lnTo>
                  <a:lnTo>
                    <a:pt x="97" y="762"/>
                  </a:lnTo>
                  <a:lnTo>
                    <a:pt x="101" y="762"/>
                  </a:lnTo>
                  <a:lnTo>
                    <a:pt x="110" y="762"/>
                  </a:lnTo>
                  <a:lnTo>
                    <a:pt x="114" y="762"/>
                  </a:lnTo>
                  <a:lnTo>
                    <a:pt x="118" y="762"/>
                  </a:lnTo>
                  <a:lnTo>
                    <a:pt x="127" y="762"/>
                  </a:lnTo>
                  <a:lnTo>
                    <a:pt x="131" y="762"/>
                  </a:lnTo>
                  <a:lnTo>
                    <a:pt x="140" y="758"/>
                  </a:lnTo>
                  <a:lnTo>
                    <a:pt x="144" y="758"/>
                  </a:lnTo>
                  <a:lnTo>
                    <a:pt x="152" y="754"/>
                  </a:lnTo>
                  <a:lnTo>
                    <a:pt x="161" y="750"/>
                  </a:lnTo>
                  <a:lnTo>
                    <a:pt x="173" y="745"/>
                  </a:lnTo>
                  <a:lnTo>
                    <a:pt x="178" y="745"/>
                  </a:lnTo>
                  <a:lnTo>
                    <a:pt x="190" y="737"/>
                  </a:lnTo>
                  <a:lnTo>
                    <a:pt x="195" y="733"/>
                  </a:lnTo>
                  <a:lnTo>
                    <a:pt x="199" y="733"/>
                  </a:lnTo>
                  <a:lnTo>
                    <a:pt x="203" y="733"/>
                  </a:lnTo>
                  <a:lnTo>
                    <a:pt x="207" y="733"/>
                  </a:lnTo>
                  <a:lnTo>
                    <a:pt x="211" y="733"/>
                  </a:lnTo>
                  <a:lnTo>
                    <a:pt x="216" y="733"/>
                  </a:lnTo>
                  <a:lnTo>
                    <a:pt x="220" y="737"/>
                  </a:lnTo>
                  <a:lnTo>
                    <a:pt x="224" y="741"/>
                  </a:lnTo>
                  <a:lnTo>
                    <a:pt x="224" y="745"/>
                  </a:lnTo>
                  <a:lnTo>
                    <a:pt x="224" y="750"/>
                  </a:lnTo>
                  <a:lnTo>
                    <a:pt x="224" y="754"/>
                  </a:lnTo>
                  <a:lnTo>
                    <a:pt x="224" y="758"/>
                  </a:lnTo>
                  <a:lnTo>
                    <a:pt x="224" y="762"/>
                  </a:lnTo>
                  <a:lnTo>
                    <a:pt x="224" y="767"/>
                  </a:lnTo>
                  <a:lnTo>
                    <a:pt x="224" y="771"/>
                  </a:lnTo>
                  <a:lnTo>
                    <a:pt x="224" y="783"/>
                  </a:lnTo>
                  <a:lnTo>
                    <a:pt x="220" y="783"/>
                  </a:lnTo>
                  <a:lnTo>
                    <a:pt x="220" y="788"/>
                  </a:lnTo>
                  <a:lnTo>
                    <a:pt x="220" y="792"/>
                  </a:lnTo>
                  <a:lnTo>
                    <a:pt x="220" y="796"/>
                  </a:lnTo>
                  <a:lnTo>
                    <a:pt x="224" y="796"/>
                  </a:lnTo>
                  <a:lnTo>
                    <a:pt x="224" y="800"/>
                  </a:lnTo>
                  <a:lnTo>
                    <a:pt x="224" y="805"/>
                  </a:lnTo>
                  <a:lnTo>
                    <a:pt x="228" y="805"/>
                  </a:lnTo>
                  <a:lnTo>
                    <a:pt x="228" y="809"/>
                  </a:lnTo>
                  <a:lnTo>
                    <a:pt x="228" y="813"/>
                  </a:lnTo>
                  <a:lnTo>
                    <a:pt x="220" y="822"/>
                  </a:lnTo>
                  <a:lnTo>
                    <a:pt x="216" y="826"/>
                  </a:lnTo>
                  <a:lnTo>
                    <a:pt x="211" y="826"/>
                  </a:lnTo>
                  <a:lnTo>
                    <a:pt x="203" y="826"/>
                  </a:lnTo>
                  <a:lnTo>
                    <a:pt x="203" y="822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0" y="826"/>
                  </a:lnTo>
                  <a:lnTo>
                    <a:pt x="186" y="830"/>
                  </a:lnTo>
                  <a:lnTo>
                    <a:pt x="186" y="834"/>
                  </a:lnTo>
                  <a:lnTo>
                    <a:pt x="182" y="839"/>
                  </a:lnTo>
                  <a:lnTo>
                    <a:pt x="186" y="843"/>
                  </a:lnTo>
                  <a:lnTo>
                    <a:pt x="186" y="847"/>
                  </a:lnTo>
                  <a:lnTo>
                    <a:pt x="190" y="855"/>
                  </a:lnTo>
                  <a:lnTo>
                    <a:pt x="190" y="860"/>
                  </a:lnTo>
                  <a:lnTo>
                    <a:pt x="190" y="864"/>
                  </a:lnTo>
                  <a:lnTo>
                    <a:pt x="195" y="872"/>
                  </a:lnTo>
                  <a:lnTo>
                    <a:pt x="195" y="877"/>
                  </a:lnTo>
                  <a:lnTo>
                    <a:pt x="195" y="881"/>
                  </a:lnTo>
                  <a:lnTo>
                    <a:pt x="190" y="881"/>
                  </a:lnTo>
                  <a:lnTo>
                    <a:pt x="190" y="885"/>
                  </a:lnTo>
                  <a:lnTo>
                    <a:pt x="186" y="889"/>
                  </a:lnTo>
                  <a:lnTo>
                    <a:pt x="182" y="894"/>
                  </a:lnTo>
                  <a:lnTo>
                    <a:pt x="178" y="898"/>
                  </a:lnTo>
                  <a:lnTo>
                    <a:pt x="173" y="898"/>
                  </a:lnTo>
                  <a:lnTo>
                    <a:pt x="169" y="898"/>
                  </a:lnTo>
                  <a:lnTo>
                    <a:pt x="165" y="902"/>
                  </a:lnTo>
                  <a:lnTo>
                    <a:pt x="156" y="902"/>
                  </a:lnTo>
                  <a:lnTo>
                    <a:pt x="152" y="902"/>
                  </a:lnTo>
                  <a:lnTo>
                    <a:pt x="148" y="902"/>
                  </a:lnTo>
                  <a:lnTo>
                    <a:pt x="144" y="902"/>
                  </a:lnTo>
                  <a:lnTo>
                    <a:pt x="140" y="902"/>
                  </a:lnTo>
                  <a:lnTo>
                    <a:pt x="135" y="902"/>
                  </a:lnTo>
                  <a:lnTo>
                    <a:pt x="131" y="898"/>
                  </a:lnTo>
                  <a:lnTo>
                    <a:pt x="127" y="898"/>
                  </a:lnTo>
                  <a:lnTo>
                    <a:pt x="127" y="894"/>
                  </a:lnTo>
                  <a:lnTo>
                    <a:pt x="118" y="889"/>
                  </a:lnTo>
                  <a:lnTo>
                    <a:pt x="110" y="885"/>
                  </a:lnTo>
                  <a:lnTo>
                    <a:pt x="106" y="877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7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89" y="860"/>
                  </a:lnTo>
                  <a:lnTo>
                    <a:pt x="84" y="860"/>
                  </a:lnTo>
                  <a:lnTo>
                    <a:pt x="80" y="860"/>
                  </a:lnTo>
                  <a:lnTo>
                    <a:pt x="80" y="864"/>
                  </a:lnTo>
                  <a:lnTo>
                    <a:pt x="76" y="864"/>
                  </a:lnTo>
                  <a:lnTo>
                    <a:pt x="68" y="872"/>
                  </a:lnTo>
                  <a:lnTo>
                    <a:pt x="63" y="872"/>
                  </a:lnTo>
                  <a:lnTo>
                    <a:pt x="59" y="872"/>
                  </a:lnTo>
                  <a:lnTo>
                    <a:pt x="55" y="868"/>
                  </a:lnTo>
                  <a:lnTo>
                    <a:pt x="51" y="864"/>
                  </a:lnTo>
                  <a:lnTo>
                    <a:pt x="42" y="860"/>
                  </a:lnTo>
                  <a:lnTo>
                    <a:pt x="42" y="855"/>
                  </a:lnTo>
                  <a:lnTo>
                    <a:pt x="38" y="851"/>
                  </a:lnTo>
                  <a:lnTo>
                    <a:pt x="38" y="847"/>
                  </a:lnTo>
                  <a:lnTo>
                    <a:pt x="34" y="843"/>
                  </a:lnTo>
                  <a:lnTo>
                    <a:pt x="29" y="826"/>
                  </a:lnTo>
                  <a:lnTo>
                    <a:pt x="29" y="817"/>
                  </a:lnTo>
                  <a:lnTo>
                    <a:pt x="25" y="800"/>
                  </a:lnTo>
                  <a:lnTo>
                    <a:pt x="21" y="796"/>
                  </a:lnTo>
                  <a:lnTo>
                    <a:pt x="21" y="788"/>
                  </a:lnTo>
                  <a:lnTo>
                    <a:pt x="17" y="779"/>
                  </a:lnTo>
                  <a:lnTo>
                    <a:pt x="13" y="775"/>
                  </a:lnTo>
                  <a:lnTo>
                    <a:pt x="13" y="771"/>
                  </a:lnTo>
                  <a:lnTo>
                    <a:pt x="8" y="767"/>
                  </a:lnTo>
                  <a:lnTo>
                    <a:pt x="4" y="762"/>
                  </a:lnTo>
                  <a:lnTo>
                    <a:pt x="0" y="754"/>
                  </a:lnTo>
                  <a:close/>
                  <a:moveTo>
                    <a:pt x="237" y="788"/>
                  </a:moveTo>
                  <a:lnTo>
                    <a:pt x="237" y="762"/>
                  </a:lnTo>
                  <a:lnTo>
                    <a:pt x="241" y="754"/>
                  </a:lnTo>
                  <a:lnTo>
                    <a:pt x="241" y="741"/>
                  </a:lnTo>
                  <a:lnTo>
                    <a:pt x="245" y="733"/>
                  </a:lnTo>
                  <a:lnTo>
                    <a:pt x="245" y="716"/>
                  </a:lnTo>
                  <a:lnTo>
                    <a:pt x="250" y="712"/>
                  </a:lnTo>
                  <a:lnTo>
                    <a:pt x="250" y="703"/>
                  </a:lnTo>
                  <a:lnTo>
                    <a:pt x="254" y="695"/>
                  </a:lnTo>
                  <a:lnTo>
                    <a:pt x="258" y="690"/>
                  </a:lnTo>
                  <a:lnTo>
                    <a:pt x="262" y="682"/>
                  </a:lnTo>
                  <a:lnTo>
                    <a:pt x="271" y="669"/>
                  </a:lnTo>
                  <a:lnTo>
                    <a:pt x="288" y="640"/>
                  </a:lnTo>
                  <a:lnTo>
                    <a:pt x="292" y="627"/>
                  </a:lnTo>
                  <a:lnTo>
                    <a:pt x="296" y="623"/>
                  </a:lnTo>
                  <a:lnTo>
                    <a:pt x="300" y="614"/>
                  </a:lnTo>
                  <a:lnTo>
                    <a:pt x="305" y="606"/>
                  </a:lnTo>
                  <a:lnTo>
                    <a:pt x="309" y="593"/>
                  </a:lnTo>
                  <a:lnTo>
                    <a:pt x="313" y="576"/>
                  </a:lnTo>
                  <a:lnTo>
                    <a:pt x="317" y="568"/>
                  </a:lnTo>
                  <a:lnTo>
                    <a:pt x="317" y="559"/>
                  </a:lnTo>
                  <a:lnTo>
                    <a:pt x="322" y="555"/>
                  </a:lnTo>
                  <a:lnTo>
                    <a:pt x="322" y="551"/>
                  </a:lnTo>
                  <a:lnTo>
                    <a:pt x="322" y="542"/>
                  </a:lnTo>
                  <a:lnTo>
                    <a:pt x="326" y="521"/>
                  </a:lnTo>
                  <a:lnTo>
                    <a:pt x="326" y="513"/>
                  </a:lnTo>
                  <a:lnTo>
                    <a:pt x="330" y="504"/>
                  </a:lnTo>
                  <a:lnTo>
                    <a:pt x="330" y="491"/>
                  </a:lnTo>
                  <a:lnTo>
                    <a:pt x="343" y="453"/>
                  </a:lnTo>
                  <a:lnTo>
                    <a:pt x="343" y="445"/>
                  </a:lnTo>
                  <a:lnTo>
                    <a:pt x="343" y="441"/>
                  </a:lnTo>
                  <a:lnTo>
                    <a:pt x="347" y="432"/>
                  </a:lnTo>
                  <a:lnTo>
                    <a:pt x="355" y="415"/>
                  </a:lnTo>
                  <a:lnTo>
                    <a:pt x="355" y="407"/>
                  </a:lnTo>
                  <a:lnTo>
                    <a:pt x="360" y="402"/>
                  </a:lnTo>
                  <a:lnTo>
                    <a:pt x="360" y="398"/>
                  </a:lnTo>
                  <a:lnTo>
                    <a:pt x="364" y="394"/>
                  </a:lnTo>
                  <a:lnTo>
                    <a:pt x="368" y="390"/>
                  </a:lnTo>
                  <a:lnTo>
                    <a:pt x="372" y="381"/>
                  </a:lnTo>
                  <a:lnTo>
                    <a:pt x="381" y="364"/>
                  </a:lnTo>
                  <a:lnTo>
                    <a:pt x="385" y="356"/>
                  </a:lnTo>
                  <a:lnTo>
                    <a:pt x="389" y="352"/>
                  </a:lnTo>
                  <a:lnTo>
                    <a:pt x="394" y="347"/>
                  </a:lnTo>
                  <a:lnTo>
                    <a:pt x="394" y="339"/>
                  </a:lnTo>
                  <a:lnTo>
                    <a:pt x="398" y="330"/>
                  </a:lnTo>
                  <a:lnTo>
                    <a:pt x="398" y="318"/>
                  </a:lnTo>
                  <a:lnTo>
                    <a:pt x="402" y="301"/>
                  </a:lnTo>
                  <a:lnTo>
                    <a:pt x="406" y="297"/>
                  </a:lnTo>
                  <a:lnTo>
                    <a:pt x="406" y="288"/>
                  </a:lnTo>
                  <a:lnTo>
                    <a:pt x="410" y="284"/>
                  </a:lnTo>
                  <a:lnTo>
                    <a:pt x="410" y="280"/>
                  </a:lnTo>
                  <a:lnTo>
                    <a:pt x="410" y="275"/>
                  </a:lnTo>
                  <a:lnTo>
                    <a:pt x="410" y="267"/>
                  </a:lnTo>
                  <a:lnTo>
                    <a:pt x="406" y="267"/>
                  </a:lnTo>
                  <a:lnTo>
                    <a:pt x="406" y="263"/>
                  </a:lnTo>
                  <a:lnTo>
                    <a:pt x="402" y="254"/>
                  </a:lnTo>
                  <a:lnTo>
                    <a:pt x="402" y="250"/>
                  </a:lnTo>
                  <a:lnTo>
                    <a:pt x="398" y="246"/>
                  </a:lnTo>
                  <a:lnTo>
                    <a:pt x="398" y="242"/>
                  </a:lnTo>
                  <a:lnTo>
                    <a:pt x="402" y="237"/>
                  </a:lnTo>
                  <a:lnTo>
                    <a:pt x="402" y="233"/>
                  </a:lnTo>
                  <a:lnTo>
                    <a:pt x="402" y="229"/>
                  </a:lnTo>
                  <a:lnTo>
                    <a:pt x="406" y="225"/>
                  </a:lnTo>
                  <a:lnTo>
                    <a:pt x="410" y="220"/>
                  </a:lnTo>
                  <a:lnTo>
                    <a:pt x="427" y="195"/>
                  </a:lnTo>
                  <a:lnTo>
                    <a:pt x="449" y="165"/>
                  </a:lnTo>
                  <a:lnTo>
                    <a:pt x="461" y="148"/>
                  </a:lnTo>
                  <a:lnTo>
                    <a:pt x="465" y="140"/>
                  </a:lnTo>
                  <a:lnTo>
                    <a:pt x="470" y="131"/>
                  </a:lnTo>
                  <a:lnTo>
                    <a:pt x="474" y="123"/>
                  </a:lnTo>
                  <a:lnTo>
                    <a:pt x="482" y="115"/>
                  </a:lnTo>
                  <a:lnTo>
                    <a:pt x="491" y="98"/>
                  </a:lnTo>
                  <a:lnTo>
                    <a:pt x="495" y="85"/>
                  </a:lnTo>
                  <a:lnTo>
                    <a:pt x="499" y="76"/>
                  </a:lnTo>
                  <a:lnTo>
                    <a:pt x="504" y="72"/>
                  </a:lnTo>
                  <a:lnTo>
                    <a:pt x="508" y="60"/>
                  </a:lnTo>
                  <a:lnTo>
                    <a:pt x="508" y="51"/>
                  </a:lnTo>
                  <a:lnTo>
                    <a:pt x="512" y="47"/>
                  </a:lnTo>
                  <a:lnTo>
                    <a:pt x="516" y="43"/>
                  </a:lnTo>
                  <a:lnTo>
                    <a:pt x="516" y="38"/>
                  </a:lnTo>
                  <a:lnTo>
                    <a:pt x="525" y="34"/>
                  </a:lnTo>
                  <a:lnTo>
                    <a:pt x="533" y="26"/>
                  </a:lnTo>
                  <a:lnTo>
                    <a:pt x="550" y="17"/>
                  </a:lnTo>
                  <a:lnTo>
                    <a:pt x="559" y="13"/>
                  </a:lnTo>
                  <a:lnTo>
                    <a:pt x="563" y="13"/>
                  </a:lnTo>
                  <a:lnTo>
                    <a:pt x="571" y="9"/>
                  </a:lnTo>
                  <a:lnTo>
                    <a:pt x="580" y="0"/>
                  </a:lnTo>
                  <a:lnTo>
                    <a:pt x="584" y="0"/>
                  </a:lnTo>
                  <a:lnTo>
                    <a:pt x="588" y="9"/>
                  </a:lnTo>
                  <a:lnTo>
                    <a:pt x="592" y="21"/>
                  </a:lnTo>
                  <a:lnTo>
                    <a:pt x="597" y="30"/>
                  </a:lnTo>
                  <a:lnTo>
                    <a:pt x="597" y="38"/>
                  </a:lnTo>
                  <a:lnTo>
                    <a:pt x="601" y="47"/>
                  </a:lnTo>
                  <a:lnTo>
                    <a:pt x="601" y="55"/>
                  </a:lnTo>
                  <a:lnTo>
                    <a:pt x="601" y="64"/>
                  </a:lnTo>
                  <a:lnTo>
                    <a:pt x="601" y="72"/>
                  </a:lnTo>
                  <a:lnTo>
                    <a:pt x="601" y="76"/>
                  </a:lnTo>
                  <a:lnTo>
                    <a:pt x="601" y="89"/>
                  </a:lnTo>
                  <a:lnTo>
                    <a:pt x="601" y="98"/>
                  </a:lnTo>
                  <a:lnTo>
                    <a:pt x="601" y="102"/>
                  </a:lnTo>
                  <a:lnTo>
                    <a:pt x="601" y="106"/>
                  </a:lnTo>
                  <a:lnTo>
                    <a:pt x="601" y="110"/>
                  </a:lnTo>
                  <a:lnTo>
                    <a:pt x="601" y="115"/>
                  </a:lnTo>
                  <a:lnTo>
                    <a:pt x="605" y="127"/>
                  </a:lnTo>
                  <a:lnTo>
                    <a:pt x="605" y="140"/>
                  </a:lnTo>
                  <a:lnTo>
                    <a:pt x="614" y="157"/>
                  </a:lnTo>
                  <a:lnTo>
                    <a:pt x="614" y="170"/>
                  </a:lnTo>
                  <a:lnTo>
                    <a:pt x="626" y="225"/>
                  </a:lnTo>
                  <a:lnTo>
                    <a:pt x="631" y="237"/>
                  </a:lnTo>
                  <a:lnTo>
                    <a:pt x="631" y="246"/>
                  </a:lnTo>
                  <a:lnTo>
                    <a:pt x="635" y="254"/>
                  </a:lnTo>
                  <a:lnTo>
                    <a:pt x="639" y="259"/>
                  </a:lnTo>
                  <a:lnTo>
                    <a:pt x="639" y="267"/>
                  </a:lnTo>
                  <a:lnTo>
                    <a:pt x="639" y="271"/>
                  </a:lnTo>
                  <a:lnTo>
                    <a:pt x="643" y="271"/>
                  </a:lnTo>
                  <a:lnTo>
                    <a:pt x="643" y="275"/>
                  </a:lnTo>
                  <a:lnTo>
                    <a:pt x="648" y="280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8"/>
                  </a:lnTo>
                  <a:lnTo>
                    <a:pt x="664" y="288"/>
                  </a:lnTo>
                  <a:lnTo>
                    <a:pt x="673" y="292"/>
                  </a:lnTo>
                  <a:lnTo>
                    <a:pt x="677" y="297"/>
                  </a:lnTo>
                  <a:lnTo>
                    <a:pt x="690" y="301"/>
                  </a:lnTo>
                  <a:lnTo>
                    <a:pt x="707" y="305"/>
                  </a:lnTo>
                  <a:lnTo>
                    <a:pt x="719" y="309"/>
                  </a:lnTo>
                  <a:lnTo>
                    <a:pt x="728" y="309"/>
                  </a:lnTo>
                  <a:lnTo>
                    <a:pt x="753" y="318"/>
                  </a:lnTo>
                  <a:lnTo>
                    <a:pt x="766" y="322"/>
                  </a:lnTo>
                  <a:lnTo>
                    <a:pt x="775" y="322"/>
                  </a:lnTo>
                  <a:lnTo>
                    <a:pt x="783" y="326"/>
                  </a:lnTo>
                  <a:lnTo>
                    <a:pt x="804" y="330"/>
                  </a:lnTo>
                  <a:lnTo>
                    <a:pt x="817" y="330"/>
                  </a:lnTo>
                  <a:lnTo>
                    <a:pt x="821" y="335"/>
                  </a:lnTo>
                  <a:lnTo>
                    <a:pt x="830" y="335"/>
                  </a:lnTo>
                  <a:lnTo>
                    <a:pt x="834" y="335"/>
                  </a:lnTo>
                  <a:lnTo>
                    <a:pt x="838" y="339"/>
                  </a:lnTo>
                  <a:lnTo>
                    <a:pt x="842" y="343"/>
                  </a:lnTo>
                  <a:lnTo>
                    <a:pt x="846" y="343"/>
                  </a:lnTo>
                  <a:lnTo>
                    <a:pt x="851" y="347"/>
                  </a:lnTo>
                  <a:lnTo>
                    <a:pt x="851" y="352"/>
                  </a:lnTo>
                  <a:lnTo>
                    <a:pt x="851" y="356"/>
                  </a:lnTo>
                  <a:lnTo>
                    <a:pt x="851" y="360"/>
                  </a:lnTo>
                  <a:lnTo>
                    <a:pt x="846" y="364"/>
                  </a:lnTo>
                  <a:lnTo>
                    <a:pt x="842" y="369"/>
                  </a:lnTo>
                  <a:lnTo>
                    <a:pt x="838" y="369"/>
                  </a:lnTo>
                  <a:lnTo>
                    <a:pt x="838" y="373"/>
                  </a:lnTo>
                  <a:lnTo>
                    <a:pt x="834" y="377"/>
                  </a:lnTo>
                  <a:lnTo>
                    <a:pt x="830" y="381"/>
                  </a:lnTo>
                  <a:lnTo>
                    <a:pt x="830" y="386"/>
                  </a:lnTo>
                  <a:lnTo>
                    <a:pt x="825" y="390"/>
                  </a:lnTo>
                  <a:lnTo>
                    <a:pt x="825" y="394"/>
                  </a:lnTo>
                  <a:lnTo>
                    <a:pt x="821" y="402"/>
                  </a:lnTo>
                  <a:lnTo>
                    <a:pt x="813" y="428"/>
                  </a:lnTo>
                  <a:lnTo>
                    <a:pt x="813" y="432"/>
                  </a:lnTo>
                  <a:lnTo>
                    <a:pt x="813" y="441"/>
                  </a:lnTo>
                  <a:lnTo>
                    <a:pt x="808" y="445"/>
                  </a:lnTo>
                  <a:lnTo>
                    <a:pt x="808" y="449"/>
                  </a:lnTo>
                  <a:lnTo>
                    <a:pt x="800" y="457"/>
                  </a:lnTo>
                  <a:lnTo>
                    <a:pt x="796" y="466"/>
                  </a:lnTo>
                  <a:lnTo>
                    <a:pt x="796" y="470"/>
                  </a:lnTo>
                  <a:lnTo>
                    <a:pt x="791" y="479"/>
                  </a:lnTo>
                  <a:lnTo>
                    <a:pt x="791" y="487"/>
                  </a:lnTo>
                  <a:lnTo>
                    <a:pt x="787" y="513"/>
                  </a:lnTo>
                  <a:lnTo>
                    <a:pt x="783" y="525"/>
                  </a:lnTo>
                  <a:lnTo>
                    <a:pt x="783" y="534"/>
                  </a:lnTo>
                  <a:lnTo>
                    <a:pt x="779" y="538"/>
                  </a:lnTo>
                  <a:lnTo>
                    <a:pt x="775" y="546"/>
                  </a:lnTo>
                  <a:lnTo>
                    <a:pt x="770" y="551"/>
                  </a:lnTo>
                  <a:lnTo>
                    <a:pt x="766" y="555"/>
                  </a:lnTo>
                  <a:lnTo>
                    <a:pt x="758" y="559"/>
                  </a:lnTo>
                  <a:lnTo>
                    <a:pt x="758" y="563"/>
                  </a:lnTo>
                  <a:lnTo>
                    <a:pt x="753" y="563"/>
                  </a:lnTo>
                  <a:lnTo>
                    <a:pt x="749" y="568"/>
                  </a:lnTo>
                  <a:lnTo>
                    <a:pt x="749" y="576"/>
                  </a:lnTo>
                  <a:lnTo>
                    <a:pt x="745" y="580"/>
                  </a:lnTo>
                  <a:lnTo>
                    <a:pt x="741" y="585"/>
                  </a:lnTo>
                  <a:lnTo>
                    <a:pt x="736" y="585"/>
                  </a:lnTo>
                  <a:lnTo>
                    <a:pt x="732" y="589"/>
                  </a:lnTo>
                  <a:lnTo>
                    <a:pt x="703" y="606"/>
                  </a:lnTo>
                  <a:lnTo>
                    <a:pt x="698" y="610"/>
                  </a:lnTo>
                  <a:lnTo>
                    <a:pt x="694" y="610"/>
                  </a:lnTo>
                  <a:lnTo>
                    <a:pt x="690" y="614"/>
                  </a:lnTo>
                  <a:lnTo>
                    <a:pt x="686" y="614"/>
                  </a:lnTo>
                  <a:lnTo>
                    <a:pt x="681" y="614"/>
                  </a:lnTo>
                  <a:lnTo>
                    <a:pt x="673" y="614"/>
                  </a:lnTo>
                  <a:lnTo>
                    <a:pt x="669" y="614"/>
                  </a:lnTo>
                  <a:lnTo>
                    <a:pt x="656" y="610"/>
                  </a:lnTo>
                  <a:lnTo>
                    <a:pt x="648" y="610"/>
                  </a:lnTo>
                  <a:lnTo>
                    <a:pt x="643" y="610"/>
                  </a:lnTo>
                  <a:lnTo>
                    <a:pt x="639" y="610"/>
                  </a:lnTo>
                  <a:lnTo>
                    <a:pt x="635" y="610"/>
                  </a:lnTo>
                  <a:lnTo>
                    <a:pt x="626" y="614"/>
                  </a:lnTo>
                  <a:lnTo>
                    <a:pt x="618" y="614"/>
                  </a:lnTo>
                  <a:lnTo>
                    <a:pt x="614" y="614"/>
                  </a:lnTo>
                  <a:lnTo>
                    <a:pt x="609" y="618"/>
                  </a:lnTo>
                  <a:lnTo>
                    <a:pt x="605" y="623"/>
                  </a:lnTo>
                  <a:lnTo>
                    <a:pt x="601" y="623"/>
                  </a:lnTo>
                  <a:lnTo>
                    <a:pt x="597" y="627"/>
                  </a:lnTo>
                  <a:lnTo>
                    <a:pt x="592" y="635"/>
                  </a:lnTo>
                  <a:lnTo>
                    <a:pt x="588" y="640"/>
                  </a:lnTo>
                  <a:lnTo>
                    <a:pt x="584" y="644"/>
                  </a:lnTo>
                  <a:lnTo>
                    <a:pt x="580" y="648"/>
                  </a:lnTo>
                  <a:lnTo>
                    <a:pt x="576" y="652"/>
                  </a:lnTo>
                  <a:lnTo>
                    <a:pt x="576" y="661"/>
                  </a:lnTo>
                  <a:lnTo>
                    <a:pt x="571" y="673"/>
                  </a:lnTo>
                  <a:lnTo>
                    <a:pt x="567" y="678"/>
                  </a:lnTo>
                  <a:lnTo>
                    <a:pt x="563" y="686"/>
                  </a:lnTo>
                  <a:lnTo>
                    <a:pt x="563" y="690"/>
                  </a:lnTo>
                  <a:lnTo>
                    <a:pt x="563" y="695"/>
                  </a:lnTo>
                  <a:lnTo>
                    <a:pt x="559" y="699"/>
                  </a:lnTo>
                  <a:lnTo>
                    <a:pt x="559" y="716"/>
                  </a:lnTo>
                  <a:lnTo>
                    <a:pt x="559" y="720"/>
                  </a:lnTo>
                  <a:lnTo>
                    <a:pt x="559" y="724"/>
                  </a:lnTo>
                  <a:lnTo>
                    <a:pt x="559" y="728"/>
                  </a:lnTo>
                  <a:lnTo>
                    <a:pt x="559" y="733"/>
                  </a:lnTo>
                  <a:lnTo>
                    <a:pt x="554" y="737"/>
                  </a:lnTo>
                  <a:lnTo>
                    <a:pt x="550" y="741"/>
                  </a:lnTo>
                  <a:lnTo>
                    <a:pt x="554" y="745"/>
                  </a:lnTo>
                  <a:lnTo>
                    <a:pt x="559" y="750"/>
                  </a:lnTo>
                  <a:lnTo>
                    <a:pt x="559" y="758"/>
                  </a:lnTo>
                  <a:lnTo>
                    <a:pt x="563" y="762"/>
                  </a:lnTo>
                  <a:lnTo>
                    <a:pt x="567" y="767"/>
                  </a:lnTo>
                  <a:lnTo>
                    <a:pt x="571" y="767"/>
                  </a:lnTo>
                  <a:lnTo>
                    <a:pt x="571" y="771"/>
                  </a:lnTo>
                  <a:lnTo>
                    <a:pt x="576" y="771"/>
                  </a:lnTo>
                  <a:lnTo>
                    <a:pt x="580" y="771"/>
                  </a:lnTo>
                  <a:lnTo>
                    <a:pt x="584" y="771"/>
                  </a:lnTo>
                  <a:lnTo>
                    <a:pt x="588" y="771"/>
                  </a:lnTo>
                  <a:lnTo>
                    <a:pt x="592" y="779"/>
                  </a:lnTo>
                  <a:lnTo>
                    <a:pt x="592" y="783"/>
                  </a:lnTo>
                  <a:lnTo>
                    <a:pt x="592" y="788"/>
                  </a:lnTo>
                  <a:lnTo>
                    <a:pt x="592" y="792"/>
                  </a:lnTo>
                  <a:lnTo>
                    <a:pt x="588" y="792"/>
                  </a:lnTo>
                  <a:lnTo>
                    <a:pt x="576" y="796"/>
                  </a:lnTo>
                  <a:lnTo>
                    <a:pt x="571" y="796"/>
                  </a:lnTo>
                  <a:lnTo>
                    <a:pt x="563" y="800"/>
                  </a:lnTo>
                  <a:lnTo>
                    <a:pt x="550" y="805"/>
                  </a:lnTo>
                  <a:lnTo>
                    <a:pt x="554" y="805"/>
                  </a:lnTo>
                  <a:lnTo>
                    <a:pt x="576" y="800"/>
                  </a:lnTo>
                  <a:lnTo>
                    <a:pt x="580" y="800"/>
                  </a:lnTo>
                  <a:lnTo>
                    <a:pt x="584" y="800"/>
                  </a:lnTo>
                  <a:lnTo>
                    <a:pt x="588" y="800"/>
                  </a:lnTo>
                  <a:lnTo>
                    <a:pt x="592" y="800"/>
                  </a:lnTo>
                  <a:lnTo>
                    <a:pt x="597" y="800"/>
                  </a:lnTo>
                  <a:lnTo>
                    <a:pt x="597" y="805"/>
                  </a:lnTo>
                  <a:lnTo>
                    <a:pt x="584" y="809"/>
                  </a:lnTo>
                  <a:lnTo>
                    <a:pt x="580" y="813"/>
                  </a:lnTo>
                  <a:lnTo>
                    <a:pt x="580" y="817"/>
                  </a:lnTo>
                  <a:lnTo>
                    <a:pt x="576" y="822"/>
                  </a:lnTo>
                  <a:lnTo>
                    <a:pt x="576" y="826"/>
                  </a:lnTo>
                  <a:lnTo>
                    <a:pt x="576" y="830"/>
                  </a:lnTo>
                  <a:lnTo>
                    <a:pt x="580" y="830"/>
                  </a:lnTo>
                  <a:lnTo>
                    <a:pt x="580" y="834"/>
                  </a:lnTo>
                  <a:lnTo>
                    <a:pt x="584" y="839"/>
                  </a:lnTo>
                  <a:lnTo>
                    <a:pt x="597" y="843"/>
                  </a:lnTo>
                  <a:lnTo>
                    <a:pt x="597" y="847"/>
                  </a:lnTo>
                  <a:lnTo>
                    <a:pt x="601" y="851"/>
                  </a:lnTo>
                  <a:lnTo>
                    <a:pt x="605" y="860"/>
                  </a:lnTo>
                  <a:lnTo>
                    <a:pt x="609" y="864"/>
                  </a:lnTo>
                  <a:lnTo>
                    <a:pt x="614" y="864"/>
                  </a:lnTo>
                  <a:lnTo>
                    <a:pt x="618" y="868"/>
                  </a:lnTo>
                  <a:lnTo>
                    <a:pt x="618" y="872"/>
                  </a:lnTo>
                  <a:lnTo>
                    <a:pt x="622" y="877"/>
                  </a:lnTo>
                  <a:lnTo>
                    <a:pt x="622" y="881"/>
                  </a:lnTo>
                  <a:lnTo>
                    <a:pt x="622" y="885"/>
                  </a:lnTo>
                  <a:lnTo>
                    <a:pt x="622" y="889"/>
                  </a:lnTo>
                  <a:lnTo>
                    <a:pt x="626" y="906"/>
                  </a:lnTo>
                  <a:lnTo>
                    <a:pt x="626" y="915"/>
                  </a:lnTo>
                  <a:lnTo>
                    <a:pt x="626" y="919"/>
                  </a:lnTo>
                  <a:lnTo>
                    <a:pt x="631" y="923"/>
                  </a:lnTo>
                  <a:lnTo>
                    <a:pt x="635" y="927"/>
                  </a:lnTo>
                  <a:lnTo>
                    <a:pt x="639" y="927"/>
                  </a:lnTo>
                  <a:lnTo>
                    <a:pt x="648" y="932"/>
                  </a:lnTo>
                  <a:lnTo>
                    <a:pt x="652" y="932"/>
                  </a:lnTo>
                  <a:lnTo>
                    <a:pt x="656" y="936"/>
                  </a:lnTo>
                  <a:lnTo>
                    <a:pt x="664" y="936"/>
                  </a:lnTo>
                  <a:lnTo>
                    <a:pt x="673" y="936"/>
                  </a:lnTo>
                  <a:lnTo>
                    <a:pt x="677" y="936"/>
                  </a:lnTo>
                  <a:lnTo>
                    <a:pt x="686" y="944"/>
                  </a:lnTo>
                  <a:lnTo>
                    <a:pt x="694" y="953"/>
                  </a:lnTo>
                  <a:lnTo>
                    <a:pt x="698" y="957"/>
                  </a:lnTo>
                  <a:lnTo>
                    <a:pt x="707" y="966"/>
                  </a:lnTo>
                  <a:lnTo>
                    <a:pt x="715" y="974"/>
                  </a:lnTo>
                  <a:lnTo>
                    <a:pt x="719" y="978"/>
                  </a:lnTo>
                  <a:lnTo>
                    <a:pt x="719" y="982"/>
                  </a:lnTo>
                  <a:lnTo>
                    <a:pt x="724" y="991"/>
                  </a:lnTo>
                  <a:lnTo>
                    <a:pt x="728" y="995"/>
                  </a:lnTo>
                  <a:lnTo>
                    <a:pt x="728" y="999"/>
                  </a:lnTo>
                  <a:lnTo>
                    <a:pt x="732" y="1008"/>
                  </a:lnTo>
                  <a:lnTo>
                    <a:pt x="736" y="1029"/>
                  </a:lnTo>
                  <a:lnTo>
                    <a:pt x="736" y="1042"/>
                  </a:lnTo>
                  <a:lnTo>
                    <a:pt x="741" y="1050"/>
                  </a:lnTo>
                  <a:lnTo>
                    <a:pt x="741" y="1054"/>
                  </a:lnTo>
                  <a:lnTo>
                    <a:pt x="745" y="1063"/>
                  </a:lnTo>
                  <a:lnTo>
                    <a:pt x="749" y="1071"/>
                  </a:lnTo>
                  <a:lnTo>
                    <a:pt x="753" y="1076"/>
                  </a:lnTo>
                  <a:lnTo>
                    <a:pt x="753" y="1080"/>
                  </a:lnTo>
                  <a:lnTo>
                    <a:pt x="758" y="1084"/>
                  </a:lnTo>
                  <a:lnTo>
                    <a:pt x="762" y="1093"/>
                  </a:lnTo>
                  <a:lnTo>
                    <a:pt x="766" y="1093"/>
                  </a:lnTo>
                  <a:lnTo>
                    <a:pt x="766" y="1097"/>
                  </a:lnTo>
                  <a:lnTo>
                    <a:pt x="770" y="1097"/>
                  </a:lnTo>
                  <a:lnTo>
                    <a:pt x="775" y="1101"/>
                  </a:lnTo>
                  <a:lnTo>
                    <a:pt x="779" y="1101"/>
                  </a:lnTo>
                  <a:lnTo>
                    <a:pt x="787" y="1101"/>
                  </a:lnTo>
                  <a:lnTo>
                    <a:pt x="796" y="1101"/>
                  </a:lnTo>
                  <a:lnTo>
                    <a:pt x="800" y="1105"/>
                  </a:lnTo>
                  <a:lnTo>
                    <a:pt x="813" y="1109"/>
                  </a:lnTo>
                  <a:lnTo>
                    <a:pt x="821" y="1118"/>
                  </a:lnTo>
                  <a:lnTo>
                    <a:pt x="825" y="1118"/>
                  </a:lnTo>
                  <a:lnTo>
                    <a:pt x="830" y="1122"/>
                  </a:lnTo>
                  <a:lnTo>
                    <a:pt x="846" y="1131"/>
                  </a:lnTo>
                  <a:lnTo>
                    <a:pt x="851" y="1135"/>
                  </a:lnTo>
                  <a:lnTo>
                    <a:pt x="855" y="1135"/>
                  </a:lnTo>
                  <a:lnTo>
                    <a:pt x="863" y="1139"/>
                  </a:lnTo>
                  <a:lnTo>
                    <a:pt x="868" y="1143"/>
                  </a:lnTo>
                  <a:lnTo>
                    <a:pt x="872" y="1143"/>
                  </a:lnTo>
                  <a:lnTo>
                    <a:pt x="876" y="1143"/>
                  </a:lnTo>
                  <a:lnTo>
                    <a:pt x="880" y="1143"/>
                  </a:lnTo>
                  <a:lnTo>
                    <a:pt x="885" y="1143"/>
                  </a:lnTo>
                  <a:lnTo>
                    <a:pt x="889" y="1139"/>
                  </a:lnTo>
                  <a:lnTo>
                    <a:pt x="893" y="1139"/>
                  </a:lnTo>
                  <a:lnTo>
                    <a:pt x="897" y="1131"/>
                  </a:lnTo>
                  <a:lnTo>
                    <a:pt x="897" y="1126"/>
                  </a:lnTo>
                  <a:lnTo>
                    <a:pt x="902" y="1126"/>
                  </a:lnTo>
                  <a:lnTo>
                    <a:pt x="902" y="1122"/>
                  </a:lnTo>
                  <a:lnTo>
                    <a:pt x="906" y="1122"/>
                  </a:lnTo>
                  <a:lnTo>
                    <a:pt x="910" y="1122"/>
                  </a:lnTo>
                  <a:lnTo>
                    <a:pt x="918" y="1126"/>
                  </a:lnTo>
                  <a:lnTo>
                    <a:pt x="923" y="1126"/>
                  </a:lnTo>
                  <a:lnTo>
                    <a:pt x="927" y="1126"/>
                  </a:lnTo>
                  <a:lnTo>
                    <a:pt x="931" y="1126"/>
                  </a:lnTo>
                  <a:lnTo>
                    <a:pt x="940" y="1126"/>
                  </a:lnTo>
                  <a:lnTo>
                    <a:pt x="944" y="1126"/>
                  </a:lnTo>
                  <a:lnTo>
                    <a:pt x="948" y="1126"/>
                  </a:lnTo>
                  <a:lnTo>
                    <a:pt x="952" y="1126"/>
                  </a:lnTo>
                  <a:lnTo>
                    <a:pt x="952" y="1131"/>
                  </a:lnTo>
                  <a:lnTo>
                    <a:pt x="969" y="1139"/>
                  </a:lnTo>
                  <a:lnTo>
                    <a:pt x="982" y="1143"/>
                  </a:lnTo>
                  <a:lnTo>
                    <a:pt x="986" y="1148"/>
                  </a:lnTo>
                  <a:lnTo>
                    <a:pt x="1003" y="1160"/>
                  </a:lnTo>
                  <a:lnTo>
                    <a:pt x="1012" y="1165"/>
                  </a:lnTo>
                  <a:lnTo>
                    <a:pt x="1016" y="1169"/>
                  </a:lnTo>
                  <a:lnTo>
                    <a:pt x="1020" y="1169"/>
                  </a:lnTo>
                  <a:lnTo>
                    <a:pt x="1029" y="1177"/>
                  </a:lnTo>
                  <a:lnTo>
                    <a:pt x="1033" y="1181"/>
                  </a:lnTo>
                  <a:lnTo>
                    <a:pt x="1037" y="1186"/>
                  </a:lnTo>
                  <a:lnTo>
                    <a:pt x="1041" y="1186"/>
                  </a:lnTo>
                  <a:lnTo>
                    <a:pt x="1054" y="1194"/>
                  </a:lnTo>
                  <a:lnTo>
                    <a:pt x="1062" y="1194"/>
                  </a:lnTo>
                  <a:lnTo>
                    <a:pt x="1067" y="1194"/>
                  </a:lnTo>
                  <a:lnTo>
                    <a:pt x="1075" y="1194"/>
                  </a:lnTo>
                  <a:lnTo>
                    <a:pt x="1079" y="1194"/>
                  </a:lnTo>
                  <a:lnTo>
                    <a:pt x="1084" y="1194"/>
                  </a:lnTo>
                  <a:lnTo>
                    <a:pt x="1092" y="1194"/>
                  </a:lnTo>
                  <a:lnTo>
                    <a:pt x="1096" y="1198"/>
                  </a:lnTo>
                  <a:lnTo>
                    <a:pt x="1100" y="1198"/>
                  </a:lnTo>
                  <a:lnTo>
                    <a:pt x="1100" y="1203"/>
                  </a:lnTo>
                  <a:lnTo>
                    <a:pt x="1105" y="1207"/>
                  </a:lnTo>
                  <a:lnTo>
                    <a:pt x="1105" y="1211"/>
                  </a:lnTo>
                  <a:lnTo>
                    <a:pt x="1109" y="1215"/>
                  </a:lnTo>
                  <a:lnTo>
                    <a:pt x="1117" y="1241"/>
                  </a:lnTo>
                  <a:lnTo>
                    <a:pt x="1122" y="1249"/>
                  </a:lnTo>
                  <a:lnTo>
                    <a:pt x="1126" y="1258"/>
                  </a:lnTo>
                  <a:lnTo>
                    <a:pt x="1139" y="1283"/>
                  </a:lnTo>
                  <a:lnTo>
                    <a:pt x="1139" y="1287"/>
                  </a:lnTo>
                  <a:lnTo>
                    <a:pt x="1143" y="1300"/>
                  </a:lnTo>
                  <a:lnTo>
                    <a:pt x="1151" y="1330"/>
                  </a:lnTo>
                  <a:lnTo>
                    <a:pt x="1156" y="1334"/>
                  </a:lnTo>
                  <a:lnTo>
                    <a:pt x="1156" y="1338"/>
                  </a:lnTo>
                  <a:lnTo>
                    <a:pt x="1160" y="1342"/>
                  </a:lnTo>
                  <a:lnTo>
                    <a:pt x="1164" y="1351"/>
                  </a:lnTo>
                  <a:lnTo>
                    <a:pt x="1168" y="1355"/>
                  </a:lnTo>
                  <a:lnTo>
                    <a:pt x="1172" y="1359"/>
                  </a:lnTo>
                  <a:lnTo>
                    <a:pt x="1177" y="1368"/>
                  </a:lnTo>
                  <a:lnTo>
                    <a:pt x="1198" y="1385"/>
                  </a:lnTo>
                  <a:lnTo>
                    <a:pt x="1202" y="1389"/>
                  </a:lnTo>
                  <a:lnTo>
                    <a:pt x="1206" y="1393"/>
                  </a:lnTo>
                  <a:lnTo>
                    <a:pt x="1211" y="1393"/>
                  </a:lnTo>
                  <a:lnTo>
                    <a:pt x="1215" y="1397"/>
                  </a:lnTo>
                  <a:lnTo>
                    <a:pt x="1223" y="1414"/>
                  </a:lnTo>
                  <a:lnTo>
                    <a:pt x="1227" y="1414"/>
                  </a:lnTo>
                  <a:lnTo>
                    <a:pt x="1227" y="1419"/>
                  </a:lnTo>
                  <a:lnTo>
                    <a:pt x="1232" y="1419"/>
                  </a:lnTo>
                  <a:lnTo>
                    <a:pt x="1232" y="1423"/>
                  </a:lnTo>
                  <a:lnTo>
                    <a:pt x="1236" y="1423"/>
                  </a:lnTo>
                  <a:lnTo>
                    <a:pt x="1244" y="1427"/>
                  </a:lnTo>
                  <a:lnTo>
                    <a:pt x="1249" y="1427"/>
                  </a:lnTo>
                  <a:lnTo>
                    <a:pt x="1253" y="1427"/>
                  </a:lnTo>
                  <a:lnTo>
                    <a:pt x="1270" y="1423"/>
                  </a:lnTo>
                  <a:lnTo>
                    <a:pt x="1274" y="1423"/>
                  </a:lnTo>
                  <a:lnTo>
                    <a:pt x="1278" y="1423"/>
                  </a:lnTo>
                  <a:lnTo>
                    <a:pt x="1283" y="1423"/>
                  </a:lnTo>
                  <a:lnTo>
                    <a:pt x="1283" y="1427"/>
                  </a:lnTo>
                  <a:lnTo>
                    <a:pt x="1287" y="1431"/>
                  </a:lnTo>
                  <a:lnTo>
                    <a:pt x="1287" y="1435"/>
                  </a:lnTo>
                  <a:lnTo>
                    <a:pt x="1287" y="1440"/>
                  </a:lnTo>
                  <a:lnTo>
                    <a:pt x="1287" y="1448"/>
                  </a:lnTo>
                  <a:lnTo>
                    <a:pt x="1291" y="1452"/>
                  </a:lnTo>
                  <a:lnTo>
                    <a:pt x="1287" y="1474"/>
                  </a:lnTo>
                  <a:lnTo>
                    <a:pt x="1287" y="1486"/>
                  </a:lnTo>
                  <a:lnTo>
                    <a:pt x="1287" y="1495"/>
                  </a:lnTo>
                  <a:lnTo>
                    <a:pt x="1291" y="1503"/>
                  </a:lnTo>
                  <a:lnTo>
                    <a:pt x="1291" y="1512"/>
                  </a:lnTo>
                  <a:lnTo>
                    <a:pt x="1291" y="1516"/>
                  </a:lnTo>
                  <a:lnTo>
                    <a:pt x="1291" y="1524"/>
                  </a:lnTo>
                  <a:lnTo>
                    <a:pt x="1295" y="1529"/>
                  </a:lnTo>
                  <a:lnTo>
                    <a:pt x="1295" y="1537"/>
                  </a:lnTo>
                  <a:lnTo>
                    <a:pt x="1299" y="1541"/>
                  </a:lnTo>
                  <a:lnTo>
                    <a:pt x="1299" y="1550"/>
                  </a:lnTo>
                  <a:lnTo>
                    <a:pt x="1304" y="1554"/>
                  </a:lnTo>
                  <a:lnTo>
                    <a:pt x="1304" y="1558"/>
                  </a:lnTo>
                  <a:lnTo>
                    <a:pt x="1312" y="1571"/>
                  </a:lnTo>
                  <a:lnTo>
                    <a:pt x="1312" y="1575"/>
                  </a:lnTo>
                  <a:lnTo>
                    <a:pt x="1316" y="1579"/>
                  </a:lnTo>
                  <a:lnTo>
                    <a:pt x="1316" y="1584"/>
                  </a:lnTo>
                  <a:lnTo>
                    <a:pt x="1316" y="1588"/>
                  </a:lnTo>
                  <a:lnTo>
                    <a:pt x="1312" y="1588"/>
                  </a:lnTo>
                  <a:lnTo>
                    <a:pt x="1308" y="1596"/>
                  </a:lnTo>
                  <a:lnTo>
                    <a:pt x="1308" y="1601"/>
                  </a:lnTo>
                  <a:lnTo>
                    <a:pt x="1304" y="1609"/>
                  </a:lnTo>
                  <a:lnTo>
                    <a:pt x="1304" y="1613"/>
                  </a:lnTo>
                  <a:lnTo>
                    <a:pt x="1299" y="1613"/>
                  </a:lnTo>
                  <a:lnTo>
                    <a:pt x="1295" y="1622"/>
                  </a:lnTo>
                  <a:lnTo>
                    <a:pt x="1295" y="1626"/>
                  </a:lnTo>
                  <a:lnTo>
                    <a:pt x="1295" y="1634"/>
                  </a:lnTo>
                  <a:lnTo>
                    <a:pt x="1295" y="1639"/>
                  </a:lnTo>
                  <a:lnTo>
                    <a:pt x="1299" y="1651"/>
                  </a:lnTo>
                  <a:lnTo>
                    <a:pt x="1299" y="1660"/>
                  </a:lnTo>
                  <a:lnTo>
                    <a:pt x="1299" y="1668"/>
                  </a:lnTo>
                  <a:lnTo>
                    <a:pt x="1299" y="1673"/>
                  </a:lnTo>
                  <a:lnTo>
                    <a:pt x="1299" y="1681"/>
                  </a:lnTo>
                  <a:lnTo>
                    <a:pt x="1299" y="1685"/>
                  </a:lnTo>
                  <a:lnTo>
                    <a:pt x="1299" y="1690"/>
                  </a:lnTo>
                  <a:lnTo>
                    <a:pt x="1299" y="1698"/>
                  </a:lnTo>
                  <a:lnTo>
                    <a:pt x="1295" y="1711"/>
                  </a:lnTo>
                  <a:lnTo>
                    <a:pt x="1291" y="1736"/>
                  </a:lnTo>
                  <a:lnTo>
                    <a:pt x="1283" y="1761"/>
                  </a:lnTo>
                  <a:lnTo>
                    <a:pt x="1283" y="1766"/>
                  </a:lnTo>
                  <a:lnTo>
                    <a:pt x="1283" y="1770"/>
                  </a:lnTo>
                  <a:lnTo>
                    <a:pt x="1283" y="1774"/>
                  </a:lnTo>
                  <a:lnTo>
                    <a:pt x="1062" y="1584"/>
                  </a:lnTo>
                  <a:lnTo>
                    <a:pt x="897" y="1444"/>
                  </a:lnTo>
                  <a:lnTo>
                    <a:pt x="859" y="1410"/>
                  </a:lnTo>
                  <a:lnTo>
                    <a:pt x="834" y="1389"/>
                  </a:lnTo>
                  <a:lnTo>
                    <a:pt x="783" y="1347"/>
                  </a:lnTo>
                  <a:lnTo>
                    <a:pt x="673" y="1249"/>
                  </a:lnTo>
                  <a:lnTo>
                    <a:pt x="656" y="1237"/>
                  </a:lnTo>
                  <a:lnTo>
                    <a:pt x="652" y="1232"/>
                  </a:lnTo>
                  <a:lnTo>
                    <a:pt x="643" y="1228"/>
                  </a:lnTo>
                  <a:lnTo>
                    <a:pt x="635" y="1224"/>
                  </a:lnTo>
                  <a:lnTo>
                    <a:pt x="635" y="1220"/>
                  </a:lnTo>
                  <a:lnTo>
                    <a:pt x="631" y="1220"/>
                  </a:lnTo>
                  <a:lnTo>
                    <a:pt x="626" y="1220"/>
                  </a:lnTo>
                  <a:lnTo>
                    <a:pt x="622" y="1220"/>
                  </a:lnTo>
                  <a:lnTo>
                    <a:pt x="618" y="1224"/>
                  </a:lnTo>
                  <a:lnTo>
                    <a:pt x="618" y="1228"/>
                  </a:lnTo>
                  <a:lnTo>
                    <a:pt x="614" y="1241"/>
                  </a:lnTo>
                  <a:lnTo>
                    <a:pt x="614" y="1245"/>
                  </a:lnTo>
                  <a:lnTo>
                    <a:pt x="614" y="1249"/>
                  </a:lnTo>
                  <a:lnTo>
                    <a:pt x="609" y="1253"/>
                  </a:lnTo>
                  <a:lnTo>
                    <a:pt x="605" y="1253"/>
                  </a:lnTo>
                  <a:lnTo>
                    <a:pt x="605" y="1258"/>
                  </a:lnTo>
                  <a:lnTo>
                    <a:pt x="601" y="1258"/>
                  </a:lnTo>
                  <a:lnTo>
                    <a:pt x="601" y="1262"/>
                  </a:lnTo>
                  <a:lnTo>
                    <a:pt x="601" y="1266"/>
                  </a:lnTo>
                  <a:lnTo>
                    <a:pt x="601" y="1275"/>
                  </a:lnTo>
                  <a:lnTo>
                    <a:pt x="601" y="1279"/>
                  </a:lnTo>
                  <a:lnTo>
                    <a:pt x="601" y="1300"/>
                  </a:lnTo>
                  <a:lnTo>
                    <a:pt x="601" y="1308"/>
                  </a:lnTo>
                  <a:lnTo>
                    <a:pt x="601" y="1313"/>
                  </a:lnTo>
                  <a:lnTo>
                    <a:pt x="601" y="1321"/>
                  </a:lnTo>
                  <a:lnTo>
                    <a:pt x="601" y="1325"/>
                  </a:lnTo>
                  <a:lnTo>
                    <a:pt x="597" y="1334"/>
                  </a:lnTo>
                  <a:lnTo>
                    <a:pt x="597" y="1338"/>
                  </a:lnTo>
                  <a:lnTo>
                    <a:pt x="592" y="1338"/>
                  </a:lnTo>
                  <a:lnTo>
                    <a:pt x="592" y="1342"/>
                  </a:lnTo>
                  <a:lnTo>
                    <a:pt x="588" y="1342"/>
                  </a:lnTo>
                  <a:lnTo>
                    <a:pt x="580" y="1347"/>
                  </a:lnTo>
                  <a:lnTo>
                    <a:pt x="576" y="1347"/>
                  </a:lnTo>
                  <a:lnTo>
                    <a:pt x="567" y="1347"/>
                  </a:lnTo>
                  <a:lnTo>
                    <a:pt x="563" y="1347"/>
                  </a:lnTo>
                  <a:lnTo>
                    <a:pt x="559" y="1347"/>
                  </a:lnTo>
                  <a:lnTo>
                    <a:pt x="550" y="1347"/>
                  </a:lnTo>
                  <a:lnTo>
                    <a:pt x="546" y="1342"/>
                  </a:lnTo>
                  <a:lnTo>
                    <a:pt x="537" y="1342"/>
                  </a:lnTo>
                  <a:lnTo>
                    <a:pt x="533" y="1342"/>
                  </a:lnTo>
                  <a:lnTo>
                    <a:pt x="529" y="1338"/>
                  </a:lnTo>
                  <a:lnTo>
                    <a:pt x="521" y="1338"/>
                  </a:lnTo>
                  <a:lnTo>
                    <a:pt x="516" y="1334"/>
                  </a:lnTo>
                  <a:lnTo>
                    <a:pt x="512" y="1330"/>
                  </a:lnTo>
                  <a:lnTo>
                    <a:pt x="512" y="1325"/>
                  </a:lnTo>
                  <a:lnTo>
                    <a:pt x="508" y="1325"/>
                  </a:lnTo>
                  <a:lnTo>
                    <a:pt x="508" y="1321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499" y="1300"/>
                  </a:lnTo>
                  <a:lnTo>
                    <a:pt x="499" y="1296"/>
                  </a:lnTo>
                  <a:lnTo>
                    <a:pt x="495" y="1296"/>
                  </a:lnTo>
                  <a:lnTo>
                    <a:pt x="495" y="1292"/>
                  </a:lnTo>
                  <a:lnTo>
                    <a:pt x="491" y="1287"/>
                  </a:lnTo>
                  <a:lnTo>
                    <a:pt x="487" y="1283"/>
                  </a:lnTo>
                  <a:lnTo>
                    <a:pt x="482" y="1279"/>
                  </a:lnTo>
                  <a:lnTo>
                    <a:pt x="478" y="1275"/>
                  </a:lnTo>
                  <a:lnTo>
                    <a:pt x="474" y="1270"/>
                  </a:lnTo>
                  <a:lnTo>
                    <a:pt x="470" y="1270"/>
                  </a:lnTo>
                  <a:lnTo>
                    <a:pt x="461" y="1266"/>
                  </a:lnTo>
                  <a:lnTo>
                    <a:pt x="457" y="1266"/>
                  </a:lnTo>
                  <a:lnTo>
                    <a:pt x="453" y="1262"/>
                  </a:lnTo>
                  <a:lnTo>
                    <a:pt x="436" y="1262"/>
                  </a:lnTo>
                  <a:lnTo>
                    <a:pt x="432" y="1262"/>
                  </a:lnTo>
                  <a:lnTo>
                    <a:pt x="423" y="1258"/>
                  </a:lnTo>
                  <a:lnTo>
                    <a:pt x="415" y="1253"/>
                  </a:lnTo>
                  <a:lnTo>
                    <a:pt x="410" y="1249"/>
                  </a:lnTo>
                  <a:lnTo>
                    <a:pt x="394" y="1237"/>
                  </a:lnTo>
                  <a:lnTo>
                    <a:pt x="385" y="1232"/>
                  </a:lnTo>
                  <a:lnTo>
                    <a:pt x="381" y="1232"/>
                  </a:lnTo>
                  <a:lnTo>
                    <a:pt x="377" y="1228"/>
                  </a:lnTo>
                  <a:lnTo>
                    <a:pt x="368" y="1224"/>
                  </a:lnTo>
                  <a:lnTo>
                    <a:pt x="355" y="1220"/>
                  </a:lnTo>
                  <a:lnTo>
                    <a:pt x="347" y="1220"/>
                  </a:lnTo>
                  <a:lnTo>
                    <a:pt x="338" y="1215"/>
                  </a:lnTo>
                  <a:lnTo>
                    <a:pt x="322" y="1211"/>
                  </a:lnTo>
                  <a:lnTo>
                    <a:pt x="296" y="1207"/>
                  </a:lnTo>
                  <a:lnTo>
                    <a:pt x="283" y="1198"/>
                  </a:lnTo>
                  <a:lnTo>
                    <a:pt x="271" y="1194"/>
                  </a:lnTo>
                  <a:lnTo>
                    <a:pt x="267" y="1190"/>
                  </a:lnTo>
                  <a:lnTo>
                    <a:pt x="262" y="1190"/>
                  </a:lnTo>
                  <a:lnTo>
                    <a:pt x="258" y="1186"/>
                  </a:lnTo>
                  <a:lnTo>
                    <a:pt x="258" y="1181"/>
                  </a:lnTo>
                  <a:lnTo>
                    <a:pt x="254" y="1181"/>
                  </a:lnTo>
                  <a:lnTo>
                    <a:pt x="254" y="1177"/>
                  </a:lnTo>
                  <a:lnTo>
                    <a:pt x="254" y="1173"/>
                  </a:lnTo>
                  <a:lnTo>
                    <a:pt x="254" y="1169"/>
                  </a:lnTo>
                  <a:lnTo>
                    <a:pt x="254" y="1165"/>
                  </a:lnTo>
                  <a:lnTo>
                    <a:pt x="262" y="1131"/>
                  </a:lnTo>
                  <a:lnTo>
                    <a:pt x="262" y="1122"/>
                  </a:lnTo>
                  <a:lnTo>
                    <a:pt x="262" y="1118"/>
                  </a:lnTo>
                  <a:lnTo>
                    <a:pt x="262" y="1109"/>
                  </a:lnTo>
                  <a:lnTo>
                    <a:pt x="267" y="1093"/>
                  </a:lnTo>
                  <a:lnTo>
                    <a:pt x="267" y="1084"/>
                  </a:lnTo>
                  <a:lnTo>
                    <a:pt x="267" y="1071"/>
                  </a:lnTo>
                  <a:lnTo>
                    <a:pt x="262" y="1063"/>
                  </a:lnTo>
                  <a:lnTo>
                    <a:pt x="262" y="1059"/>
                  </a:lnTo>
                  <a:lnTo>
                    <a:pt x="262" y="1046"/>
                  </a:lnTo>
                  <a:lnTo>
                    <a:pt x="258" y="1033"/>
                  </a:lnTo>
                  <a:lnTo>
                    <a:pt x="258" y="1008"/>
                  </a:lnTo>
                  <a:lnTo>
                    <a:pt x="254" y="982"/>
                  </a:lnTo>
                  <a:lnTo>
                    <a:pt x="254" y="978"/>
                  </a:lnTo>
                  <a:lnTo>
                    <a:pt x="254" y="974"/>
                  </a:lnTo>
                  <a:lnTo>
                    <a:pt x="258" y="974"/>
                  </a:lnTo>
                  <a:lnTo>
                    <a:pt x="258" y="978"/>
                  </a:lnTo>
                  <a:lnTo>
                    <a:pt x="262" y="978"/>
                  </a:lnTo>
                  <a:lnTo>
                    <a:pt x="267" y="978"/>
                  </a:lnTo>
                  <a:lnTo>
                    <a:pt x="267" y="982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88" y="1004"/>
                  </a:lnTo>
                  <a:lnTo>
                    <a:pt x="300" y="1021"/>
                  </a:lnTo>
                  <a:lnTo>
                    <a:pt x="305" y="1025"/>
                  </a:lnTo>
                  <a:lnTo>
                    <a:pt x="309" y="1029"/>
                  </a:lnTo>
                  <a:lnTo>
                    <a:pt x="313" y="1029"/>
                  </a:lnTo>
                  <a:lnTo>
                    <a:pt x="317" y="1033"/>
                  </a:lnTo>
                  <a:lnTo>
                    <a:pt x="326" y="1033"/>
                  </a:lnTo>
                  <a:lnTo>
                    <a:pt x="330" y="1033"/>
                  </a:lnTo>
                  <a:lnTo>
                    <a:pt x="334" y="1033"/>
                  </a:lnTo>
                  <a:lnTo>
                    <a:pt x="338" y="1038"/>
                  </a:lnTo>
                  <a:lnTo>
                    <a:pt x="347" y="1038"/>
                  </a:lnTo>
                  <a:lnTo>
                    <a:pt x="351" y="1038"/>
                  </a:lnTo>
                  <a:lnTo>
                    <a:pt x="355" y="1033"/>
                  </a:lnTo>
                  <a:lnTo>
                    <a:pt x="364" y="1033"/>
                  </a:lnTo>
                  <a:lnTo>
                    <a:pt x="368" y="1033"/>
                  </a:lnTo>
                  <a:lnTo>
                    <a:pt x="372" y="1029"/>
                  </a:lnTo>
                  <a:lnTo>
                    <a:pt x="377" y="1029"/>
                  </a:lnTo>
                  <a:lnTo>
                    <a:pt x="381" y="1025"/>
                  </a:lnTo>
                  <a:lnTo>
                    <a:pt x="389" y="1021"/>
                  </a:lnTo>
                  <a:lnTo>
                    <a:pt x="394" y="1016"/>
                  </a:lnTo>
                  <a:lnTo>
                    <a:pt x="398" y="1012"/>
                  </a:lnTo>
                  <a:lnTo>
                    <a:pt x="402" y="1008"/>
                  </a:lnTo>
                  <a:lnTo>
                    <a:pt x="410" y="995"/>
                  </a:lnTo>
                  <a:lnTo>
                    <a:pt x="415" y="991"/>
                  </a:lnTo>
                  <a:lnTo>
                    <a:pt x="419" y="987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27" y="978"/>
                  </a:lnTo>
                  <a:lnTo>
                    <a:pt x="432" y="974"/>
                  </a:lnTo>
                  <a:lnTo>
                    <a:pt x="436" y="974"/>
                  </a:lnTo>
                  <a:lnTo>
                    <a:pt x="444" y="970"/>
                  </a:lnTo>
                  <a:lnTo>
                    <a:pt x="453" y="966"/>
                  </a:lnTo>
                  <a:lnTo>
                    <a:pt x="470" y="961"/>
                  </a:lnTo>
                  <a:lnTo>
                    <a:pt x="474" y="957"/>
                  </a:lnTo>
                  <a:lnTo>
                    <a:pt x="478" y="957"/>
                  </a:lnTo>
                  <a:lnTo>
                    <a:pt x="491" y="953"/>
                  </a:lnTo>
                  <a:lnTo>
                    <a:pt x="491" y="949"/>
                  </a:lnTo>
                  <a:lnTo>
                    <a:pt x="495" y="949"/>
                  </a:lnTo>
                  <a:lnTo>
                    <a:pt x="499" y="944"/>
                  </a:lnTo>
                  <a:lnTo>
                    <a:pt x="504" y="940"/>
                  </a:lnTo>
                  <a:lnTo>
                    <a:pt x="508" y="936"/>
                  </a:lnTo>
                  <a:lnTo>
                    <a:pt x="512" y="932"/>
                  </a:lnTo>
                  <a:lnTo>
                    <a:pt x="512" y="927"/>
                  </a:lnTo>
                  <a:lnTo>
                    <a:pt x="516" y="923"/>
                  </a:lnTo>
                  <a:lnTo>
                    <a:pt x="516" y="919"/>
                  </a:lnTo>
                  <a:lnTo>
                    <a:pt x="516" y="915"/>
                  </a:lnTo>
                  <a:lnTo>
                    <a:pt x="516" y="911"/>
                  </a:lnTo>
                  <a:lnTo>
                    <a:pt x="516" y="906"/>
                  </a:lnTo>
                  <a:lnTo>
                    <a:pt x="516" y="902"/>
                  </a:lnTo>
                  <a:lnTo>
                    <a:pt x="512" y="898"/>
                  </a:lnTo>
                  <a:lnTo>
                    <a:pt x="508" y="894"/>
                  </a:lnTo>
                  <a:lnTo>
                    <a:pt x="499" y="889"/>
                  </a:lnTo>
                  <a:lnTo>
                    <a:pt x="495" y="885"/>
                  </a:lnTo>
                  <a:lnTo>
                    <a:pt x="491" y="881"/>
                  </a:lnTo>
                  <a:lnTo>
                    <a:pt x="487" y="881"/>
                  </a:lnTo>
                  <a:lnTo>
                    <a:pt x="482" y="877"/>
                  </a:lnTo>
                  <a:lnTo>
                    <a:pt x="474" y="877"/>
                  </a:lnTo>
                  <a:lnTo>
                    <a:pt x="470" y="872"/>
                  </a:lnTo>
                  <a:lnTo>
                    <a:pt x="444" y="868"/>
                  </a:lnTo>
                  <a:lnTo>
                    <a:pt x="440" y="868"/>
                  </a:lnTo>
                  <a:lnTo>
                    <a:pt x="432" y="868"/>
                  </a:lnTo>
                  <a:lnTo>
                    <a:pt x="423" y="864"/>
                  </a:lnTo>
                  <a:lnTo>
                    <a:pt x="419" y="860"/>
                  </a:lnTo>
                  <a:lnTo>
                    <a:pt x="410" y="860"/>
                  </a:lnTo>
                  <a:lnTo>
                    <a:pt x="410" y="855"/>
                  </a:lnTo>
                  <a:lnTo>
                    <a:pt x="406" y="855"/>
                  </a:lnTo>
                  <a:lnTo>
                    <a:pt x="402" y="851"/>
                  </a:lnTo>
                  <a:lnTo>
                    <a:pt x="398" y="851"/>
                  </a:lnTo>
                  <a:lnTo>
                    <a:pt x="394" y="843"/>
                  </a:lnTo>
                  <a:lnTo>
                    <a:pt x="381" y="830"/>
                  </a:lnTo>
                  <a:lnTo>
                    <a:pt x="377" y="830"/>
                  </a:lnTo>
                  <a:lnTo>
                    <a:pt x="377" y="826"/>
                  </a:lnTo>
                  <a:lnTo>
                    <a:pt x="372" y="822"/>
                  </a:lnTo>
                  <a:lnTo>
                    <a:pt x="368" y="822"/>
                  </a:lnTo>
                  <a:lnTo>
                    <a:pt x="364" y="822"/>
                  </a:lnTo>
                  <a:lnTo>
                    <a:pt x="364" y="817"/>
                  </a:lnTo>
                  <a:lnTo>
                    <a:pt x="360" y="817"/>
                  </a:lnTo>
                  <a:lnTo>
                    <a:pt x="334" y="809"/>
                  </a:lnTo>
                  <a:lnTo>
                    <a:pt x="326" y="809"/>
                  </a:lnTo>
                  <a:lnTo>
                    <a:pt x="313" y="809"/>
                  </a:lnTo>
                  <a:lnTo>
                    <a:pt x="309" y="805"/>
                  </a:lnTo>
                  <a:lnTo>
                    <a:pt x="305" y="805"/>
                  </a:lnTo>
                  <a:lnTo>
                    <a:pt x="300" y="805"/>
                  </a:lnTo>
                  <a:lnTo>
                    <a:pt x="296" y="800"/>
                  </a:lnTo>
                  <a:lnTo>
                    <a:pt x="275" y="792"/>
                  </a:lnTo>
                  <a:lnTo>
                    <a:pt x="271" y="788"/>
                  </a:lnTo>
                  <a:lnTo>
                    <a:pt x="267" y="788"/>
                  </a:lnTo>
                  <a:lnTo>
                    <a:pt x="262" y="788"/>
                  </a:lnTo>
                  <a:lnTo>
                    <a:pt x="258" y="783"/>
                  </a:lnTo>
                  <a:lnTo>
                    <a:pt x="254" y="783"/>
                  </a:lnTo>
                  <a:lnTo>
                    <a:pt x="250" y="783"/>
                  </a:lnTo>
                  <a:lnTo>
                    <a:pt x="245" y="788"/>
                  </a:lnTo>
                  <a:lnTo>
                    <a:pt x="241" y="788"/>
                  </a:lnTo>
                  <a:lnTo>
                    <a:pt x="237" y="788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2" name="Freeform 78"/>
            <p:cNvSpPr>
              <a:spLocks/>
            </p:cNvSpPr>
            <p:nvPr/>
          </p:nvSpPr>
          <p:spPr bwMode="auto">
            <a:xfrm>
              <a:off x="2648762" y="5298351"/>
              <a:ext cx="474131" cy="787874"/>
            </a:xfrm>
            <a:custGeom>
              <a:avLst/>
              <a:gdLst>
                <a:gd name="T0" fmla="*/ 51 w 1495"/>
                <a:gd name="T1" fmla="*/ 1097 h 2485"/>
                <a:gd name="T2" fmla="*/ 191 w 1495"/>
                <a:gd name="T3" fmla="*/ 1059 h 2485"/>
                <a:gd name="T4" fmla="*/ 263 w 1495"/>
                <a:gd name="T5" fmla="*/ 915 h 2485"/>
                <a:gd name="T6" fmla="*/ 280 w 1495"/>
                <a:gd name="T7" fmla="*/ 809 h 2485"/>
                <a:gd name="T8" fmla="*/ 89 w 1495"/>
                <a:gd name="T9" fmla="*/ 745 h 2485"/>
                <a:gd name="T10" fmla="*/ 51 w 1495"/>
                <a:gd name="T11" fmla="*/ 521 h 2485"/>
                <a:gd name="T12" fmla="*/ 199 w 1495"/>
                <a:gd name="T13" fmla="*/ 377 h 2485"/>
                <a:gd name="T14" fmla="*/ 237 w 1495"/>
                <a:gd name="T15" fmla="*/ 279 h 2485"/>
                <a:gd name="T16" fmla="*/ 174 w 1495"/>
                <a:gd name="T17" fmla="*/ 157 h 2485"/>
                <a:gd name="T18" fmla="*/ 309 w 1495"/>
                <a:gd name="T19" fmla="*/ 93 h 2485"/>
                <a:gd name="T20" fmla="*/ 449 w 1495"/>
                <a:gd name="T21" fmla="*/ 64 h 2485"/>
                <a:gd name="T22" fmla="*/ 622 w 1495"/>
                <a:gd name="T23" fmla="*/ 0 h 2485"/>
                <a:gd name="T24" fmla="*/ 754 w 1495"/>
                <a:gd name="T25" fmla="*/ 144 h 2485"/>
                <a:gd name="T26" fmla="*/ 821 w 1495"/>
                <a:gd name="T27" fmla="*/ 241 h 2485"/>
                <a:gd name="T28" fmla="*/ 957 w 1495"/>
                <a:gd name="T29" fmla="*/ 241 h 2485"/>
                <a:gd name="T30" fmla="*/ 1143 w 1495"/>
                <a:gd name="T31" fmla="*/ 237 h 2485"/>
                <a:gd name="T32" fmla="*/ 1262 w 1495"/>
                <a:gd name="T33" fmla="*/ 284 h 2485"/>
                <a:gd name="T34" fmla="*/ 1304 w 1495"/>
                <a:gd name="T35" fmla="*/ 360 h 2485"/>
                <a:gd name="T36" fmla="*/ 1410 w 1495"/>
                <a:gd name="T37" fmla="*/ 356 h 2485"/>
                <a:gd name="T38" fmla="*/ 1325 w 1495"/>
                <a:gd name="T39" fmla="*/ 462 h 2485"/>
                <a:gd name="T40" fmla="*/ 1164 w 1495"/>
                <a:gd name="T41" fmla="*/ 550 h 2485"/>
                <a:gd name="T42" fmla="*/ 1122 w 1495"/>
                <a:gd name="T43" fmla="*/ 652 h 2485"/>
                <a:gd name="T44" fmla="*/ 1003 w 1495"/>
                <a:gd name="T45" fmla="*/ 639 h 2485"/>
                <a:gd name="T46" fmla="*/ 881 w 1495"/>
                <a:gd name="T47" fmla="*/ 622 h 2485"/>
                <a:gd name="T48" fmla="*/ 927 w 1495"/>
                <a:gd name="T49" fmla="*/ 775 h 2485"/>
                <a:gd name="T50" fmla="*/ 978 w 1495"/>
                <a:gd name="T51" fmla="*/ 889 h 2485"/>
                <a:gd name="T52" fmla="*/ 970 w 1495"/>
                <a:gd name="T53" fmla="*/ 978 h 2485"/>
                <a:gd name="T54" fmla="*/ 1067 w 1495"/>
                <a:gd name="T55" fmla="*/ 1067 h 2485"/>
                <a:gd name="T56" fmla="*/ 1075 w 1495"/>
                <a:gd name="T57" fmla="*/ 1228 h 2485"/>
                <a:gd name="T58" fmla="*/ 1042 w 1495"/>
                <a:gd name="T59" fmla="*/ 1355 h 2485"/>
                <a:gd name="T60" fmla="*/ 1211 w 1495"/>
                <a:gd name="T61" fmla="*/ 1406 h 2485"/>
                <a:gd name="T62" fmla="*/ 1346 w 1495"/>
                <a:gd name="T63" fmla="*/ 1346 h 2485"/>
                <a:gd name="T64" fmla="*/ 1435 w 1495"/>
                <a:gd name="T65" fmla="*/ 1423 h 2485"/>
                <a:gd name="T66" fmla="*/ 1482 w 1495"/>
                <a:gd name="T67" fmla="*/ 1499 h 2485"/>
                <a:gd name="T68" fmla="*/ 1490 w 1495"/>
                <a:gd name="T69" fmla="*/ 1744 h 2485"/>
                <a:gd name="T70" fmla="*/ 1401 w 1495"/>
                <a:gd name="T71" fmla="*/ 1812 h 2485"/>
                <a:gd name="T72" fmla="*/ 1266 w 1495"/>
                <a:gd name="T73" fmla="*/ 1880 h 2485"/>
                <a:gd name="T74" fmla="*/ 1202 w 1495"/>
                <a:gd name="T75" fmla="*/ 2032 h 2485"/>
                <a:gd name="T76" fmla="*/ 1173 w 1495"/>
                <a:gd name="T77" fmla="*/ 2138 h 2485"/>
                <a:gd name="T78" fmla="*/ 1067 w 1495"/>
                <a:gd name="T79" fmla="*/ 2176 h 2485"/>
                <a:gd name="T80" fmla="*/ 961 w 1495"/>
                <a:gd name="T81" fmla="*/ 2240 h 2485"/>
                <a:gd name="T82" fmla="*/ 885 w 1495"/>
                <a:gd name="T83" fmla="*/ 2354 h 2485"/>
                <a:gd name="T84" fmla="*/ 741 w 1495"/>
                <a:gd name="T85" fmla="*/ 2451 h 2485"/>
                <a:gd name="T86" fmla="*/ 677 w 1495"/>
                <a:gd name="T87" fmla="*/ 2405 h 2485"/>
                <a:gd name="T88" fmla="*/ 749 w 1495"/>
                <a:gd name="T89" fmla="*/ 2261 h 2485"/>
                <a:gd name="T90" fmla="*/ 749 w 1495"/>
                <a:gd name="T91" fmla="*/ 2087 h 2485"/>
                <a:gd name="T92" fmla="*/ 737 w 1495"/>
                <a:gd name="T93" fmla="*/ 1969 h 2485"/>
                <a:gd name="T94" fmla="*/ 673 w 1495"/>
                <a:gd name="T95" fmla="*/ 1888 h 2485"/>
                <a:gd name="T96" fmla="*/ 555 w 1495"/>
                <a:gd name="T97" fmla="*/ 1685 h 2485"/>
                <a:gd name="T98" fmla="*/ 432 w 1495"/>
                <a:gd name="T99" fmla="*/ 1617 h 2485"/>
                <a:gd name="T100" fmla="*/ 326 w 1495"/>
                <a:gd name="T101" fmla="*/ 1617 h 2485"/>
                <a:gd name="T102" fmla="*/ 203 w 1495"/>
                <a:gd name="T103" fmla="*/ 1554 h 2485"/>
                <a:gd name="T104" fmla="*/ 131 w 1495"/>
                <a:gd name="T105" fmla="*/ 1397 h 2485"/>
                <a:gd name="T106" fmla="*/ 254 w 1495"/>
                <a:gd name="T107" fmla="*/ 1393 h 2485"/>
                <a:gd name="T108" fmla="*/ 330 w 1495"/>
                <a:gd name="T109" fmla="*/ 1478 h 2485"/>
                <a:gd name="T110" fmla="*/ 398 w 1495"/>
                <a:gd name="T111" fmla="*/ 1440 h 2485"/>
                <a:gd name="T112" fmla="*/ 495 w 1495"/>
                <a:gd name="T113" fmla="*/ 1448 h 2485"/>
                <a:gd name="T114" fmla="*/ 529 w 1495"/>
                <a:gd name="T115" fmla="*/ 1376 h 2485"/>
                <a:gd name="T116" fmla="*/ 491 w 1495"/>
                <a:gd name="T117" fmla="*/ 1194 h 2485"/>
                <a:gd name="T118" fmla="*/ 368 w 1495"/>
                <a:gd name="T119" fmla="*/ 1215 h 2485"/>
                <a:gd name="T120" fmla="*/ 263 w 1495"/>
                <a:gd name="T121" fmla="*/ 1236 h 2485"/>
                <a:gd name="T122" fmla="*/ 106 w 1495"/>
                <a:gd name="T123" fmla="*/ 1219 h 2485"/>
                <a:gd name="T124" fmla="*/ 9 w 1495"/>
                <a:gd name="T125" fmla="*/ 1232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485">
                  <a:moveTo>
                    <a:pt x="0" y="1215"/>
                  </a:moveTo>
                  <a:lnTo>
                    <a:pt x="4" y="1211"/>
                  </a:lnTo>
                  <a:lnTo>
                    <a:pt x="9" y="1207"/>
                  </a:lnTo>
                  <a:lnTo>
                    <a:pt x="9" y="1202"/>
                  </a:lnTo>
                  <a:lnTo>
                    <a:pt x="9" y="1198"/>
                  </a:lnTo>
                  <a:lnTo>
                    <a:pt x="9" y="1194"/>
                  </a:lnTo>
                  <a:lnTo>
                    <a:pt x="9" y="1190"/>
                  </a:lnTo>
                  <a:lnTo>
                    <a:pt x="9" y="1173"/>
                  </a:lnTo>
                  <a:lnTo>
                    <a:pt x="13" y="1169"/>
                  </a:lnTo>
                  <a:lnTo>
                    <a:pt x="13" y="1164"/>
                  </a:lnTo>
                  <a:lnTo>
                    <a:pt x="13" y="1160"/>
                  </a:lnTo>
                  <a:lnTo>
                    <a:pt x="17" y="1152"/>
                  </a:lnTo>
                  <a:lnTo>
                    <a:pt x="21" y="1147"/>
                  </a:lnTo>
                  <a:lnTo>
                    <a:pt x="26" y="1135"/>
                  </a:lnTo>
                  <a:lnTo>
                    <a:pt x="26" y="1126"/>
                  </a:lnTo>
                  <a:lnTo>
                    <a:pt x="30" y="1122"/>
                  </a:lnTo>
                  <a:lnTo>
                    <a:pt x="34" y="1118"/>
                  </a:lnTo>
                  <a:lnTo>
                    <a:pt x="38" y="1114"/>
                  </a:lnTo>
                  <a:lnTo>
                    <a:pt x="42" y="1109"/>
                  </a:lnTo>
                  <a:lnTo>
                    <a:pt x="47" y="1101"/>
                  </a:lnTo>
                  <a:lnTo>
                    <a:pt x="51" y="1097"/>
                  </a:lnTo>
                  <a:lnTo>
                    <a:pt x="55" y="1097"/>
                  </a:lnTo>
                  <a:lnTo>
                    <a:pt x="59" y="1092"/>
                  </a:lnTo>
                  <a:lnTo>
                    <a:pt x="64" y="1088"/>
                  </a:lnTo>
                  <a:lnTo>
                    <a:pt x="68" y="1088"/>
                  </a:lnTo>
                  <a:lnTo>
                    <a:pt x="76" y="1088"/>
                  </a:lnTo>
                  <a:lnTo>
                    <a:pt x="85" y="1084"/>
                  </a:lnTo>
                  <a:lnTo>
                    <a:pt x="89" y="1084"/>
                  </a:lnTo>
                  <a:lnTo>
                    <a:pt x="93" y="1084"/>
                  </a:lnTo>
                  <a:lnTo>
                    <a:pt x="98" y="1084"/>
                  </a:lnTo>
                  <a:lnTo>
                    <a:pt x="106" y="1084"/>
                  </a:lnTo>
                  <a:lnTo>
                    <a:pt x="119" y="1088"/>
                  </a:lnTo>
                  <a:lnTo>
                    <a:pt x="123" y="1088"/>
                  </a:lnTo>
                  <a:lnTo>
                    <a:pt x="131" y="1088"/>
                  </a:lnTo>
                  <a:lnTo>
                    <a:pt x="136" y="1088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8" y="1084"/>
                  </a:lnTo>
                  <a:lnTo>
                    <a:pt x="153" y="1080"/>
                  </a:lnTo>
                  <a:lnTo>
                    <a:pt x="182" y="1063"/>
                  </a:lnTo>
                  <a:lnTo>
                    <a:pt x="186" y="1059"/>
                  </a:lnTo>
                  <a:lnTo>
                    <a:pt x="191" y="1059"/>
                  </a:lnTo>
                  <a:lnTo>
                    <a:pt x="195" y="1054"/>
                  </a:lnTo>
                  <a:lnTo>
                    <a:pt x="199" y="1050"/>
                  </a:lnTo>
                  <a:lnTo>
                    <a:pt x="199" y="1042"/>
                  </a:lnTo>
                  <a:lnTo>
                    <a:pt x="203" y="1037"/>
                  </a:lnTo>
                  <a:lnTo>
                    <a:pt x="208" y="1037"/>
                  </a:lnTo>
                  <a:lnTo>
                    <a:pt x="208" y="1033"/>
                  </a:lnTo>
                  <a:lnTo>
                    <a:pt x="216" y="1029"/>
                  </a:lnTo>
                  <a:lnTo>
                    <a:pt x="220" y="1025"/>
                  </a:lnTo>
                  <a:lnTo>
                    <a:pt x="225" y="1020"/>
                  </a:lnTo>
                  <a:lnTo>
                    <a:pt x="229" y="1012"/>
                  </a:lnTo>
                  <a:lnTo>
                    <a:pt x="233" y="1008"/>
                  </a:lnTo>
                  <a:lnTo>
                    <a:pt x="233" y="999"/>
                  </a:lnTo>
                  <a:lnTo>
                    <a:pt x="237" y="987"/>
                  </a:lnTo>
                  <a:lnTo>
                    <a:pt x="241" y="961"/>
                  </a:lnTo>
                  <a:lnTo>
                    <a:pt x="241" y="953"/>
                  </a:lnTo>
                  <a:lnTo>
                    <a:pt x="246" y="944"/>
                  </a:lnTo>
                  <a:lnTo>
                    <a:pt x="246" y="940"/>
                  </a:lnTo>
                  <a:lnTo>
                    <a:pt x="250" y="931"/>
                  </a:lnTo>
                  <a:lnTo>
                    <a:pt x="258" y="923"/>
                  </a:lnTo>
                  <a:lnTo>
                    <a:pt x="258" y="919"/>
                  </a:lnTo>
                  <a:lnTo>
                    <a:pt x="263" y="915"/>
                  </a:lnTo>
                  <a:lnTo>
                    <a:pt x="263" y="906"/>
                  </a:lnTo>
                  <a:lnTo>
                    <a:pt x="263" y="902"/>
                  </a:lnTo>
                  <a:lnTo>
                    <a:pt x="271" y="876"/>
                  </a:lnTo>
                  <a:lnTo>
                    <a:pt x="275" y="868"/>
                  </a:lnTo>
                  <a:lnTo>
                    <a:pt x="275" y="864"/>
                  </a:lnTo>
                  <a:lnTo>
                    <a:pt x="280" y="860"/>
                  </a:lnTo>
                  <a:lnTo>
                    <a:pt x="280" y="855"/>
                  </a:lnTo>
                  <a:lnTo>
                    <a:pt x="284" y="851"/>
                  </a:lnTo>
                  <a:lnTo>
                    <a:pt x="288" y="847"/>
                  </a:lnTo>
                  <a:lnTo>
                    <a:pt x="288" y="843"/>
                  </a:lnTo>
                  <a:lnTo>
                    <a:pt x="292" y="843"/>
                  </a:lnTo>
                  <a:lnTo>
                    <a:pt x="296" y="838"/>
                  </a:lnTo>
                  <a:lnTo>
                    <a:pt x="301" y="834"/>
                  </a:lnTo>
                  <a:lnTo>
                    <a:pt x="301" y="830"/>
                  </a:lnTo>
                  <a:lnTo>
                    <a:pt x="301" y="826"/>
                  </a:lnTo>
                  <a:lnTo>
                    <a:pt x="301" y="821"/>
                  </a:lnTo>
                  <a:lnTo>
                    <a:pt x="296" y="817"/>
                  </a:lnTo>
                  <a:lnTo>
                    <a:pt x="292" y="817"/>
                  </a:lnTo>
                  <a:lnTo>
                    <a:pt x="288" y="813"/>
                  </a:lnTo>
                  <a:lnTo>
                    <a:pt x="284" y="809"/>
                  </a:lnTo>
                  <a:lnTo>
                    <a:pt x="280" y="809"/>
                  </a:lnTo>
                  <a:lnTo>
                    <a:pt x="271" y="809"/>
                  </a:lnTo>
                  <a:lnTo>
                    <a:pt x="267" y="804"/>
                  </a:lnTo>
                  <a:lnTo>
                    <a:pt x="254" y="804"/>
                  </a:lnTo>
                  <a:lnTo>
                    <a:pt x="233" y="800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3" y="792"/>
                  </a:lnTo>
                  <a:lnTo>
                    <a:pt x="178" y="783"/>
                  </a:lnTo>
                  <a:lnTo>
                    <a:pt x="169" y="783"/>
                  </a:lnTo>
                  <a:lnTo>
                    <a:pt x="157" y="779"/>
                  </a:lnTo>
                  <a:lnTo>
                    <a:pt x="140" y="775"/>
                  </a:lnTo>
                  <a:lnTo>
                    <a:pt x="127" y="771"/>
                  </a:lnTo>
                  <a:lnTo>
                    <a:pt x="123" y="766"/>
                  </a:lnTo>
                  <a:lnTo>
                    <a:pt x="114" y="762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102" y="758"/>
                  </a:lnTo>
                  <a:lnTo>
                    <a:pt x="98" y="754"/>
                  </a:lnTo>
                  <a:lnTo>
                    <a:pt x="93" y="749"/>
                  </a:lnTo>
                  <a:lnTo>
                    <a:pt x="93" y="745"/>
                  </a:lnTo>
                  <a:lnTo>
                    <a:pt x="89" y="745"/>
                  </a:lnTo>
                  <a:lnTo>
                    <a:pt x="89" y="741"/>
                  </a:lnTo>
                  <a:lnTo>
                    <a:pt x="89" y="733"/>
                  </a:lnTo>
                  <a:lnTo>
                    <a:pt x="85" y="728"/>
                  </a:lnTo>
                  <a:lnTo>
                    <a:pt x="81" y="720"/>
                  </a:lnTo>
                  <a:lnTo>
                    <a:pt x="81" y="711"/>
                  </a:lnTo>
                  <a:lnTo>
                    <a:pt x="76" y="699"/>
                  </a:lnTo>
                  <a:lnTo>
                    <a:pt x="64" y="644"/>
                  </a:lnTo>
                  <a:lnTo>
                    <a:pt x="64" y="631"/>
                  </a:lnTo>
                  <a:lnTo>
                    <a:pt x="55" y="614"/>
                  </a:lnTo>
                  <a:lnTo>
                    <a:pt x="55" y="601"/>
                  </a:lnTo>
                  <a:lnTo>
                    <a:pt x="51" y="589"/>
                  </a:lnTo>
                  <a:lnTo>
                    <a:pt x="51" y="584"/>
                  </a:lnTo>
                  <a:lnTo>
                    <a:pt x="51" y="580"/>
                  </a:lnTo>
                  <a:lnTo>
                    <a:pt x="51" y="576"/>
                  </a:lnTo>
                  <a:lnTo>
                    <a:pt x="51" y="572"/>
                  </a:lnTo>
                  <a:lnTo>
                    <a:pt x="51" y="563"/>
                  </a:lnTo>
                  <a:lnTo>
                    <a:pt x="51" y="550"/>
                  </a:lnTo>
                  <a:lnTo>
                    <a:pt x="51" y="546"/>
                  </a:lnTo>
                  <a:lnTo>
                    <a:pt x="51" y="538"/>
                  </a:lnTo>
                  <a:lnTo>
                    <a:pt x="51" y="529"/>
                  </a:lnTo>
                  <a:lnTo>
                    <a:pt x="51" y="521"/>
                  </a:lnTo>
                  <a:lnTo>
                    <a:pt x="47" y="512"/>
                  </a:lnTo>
                  <a:lnTo>
                    <a:pt x="47" y="504"/>
                  </a:lnTo>
                  <a:lnTo>
                    <a:pt x="42" y="495"/>
                  </a:lnTo>
                  <a:lnTo>
                    <a:pt x="38" y="483"/>
                  </a:lnTo>
                  <a:lnTo>
                    <a:pt x="34" y="474"/>
                  </a:lnTo>
                  <a:lnTo>
                    <a:pt x="30" y="474"/>
                  </a:lnTo>
                  <a:lnTo>
                    <a:pt x="42" y="466"/>
                  </a:lnTo>
                  <a:lnTo>
                    <a:pt x="72" y="449"/>
                  </a:lnTo>
                  <a:lnTo>
                    <a:pt x="85" y="445"/>
                  </a:lnTo>
                  <a:lnTo>
                    <a:pt x="93" y="440"/>
                  </a:lnTo>
                  <a:lnTo>
                    <a:pt x="106" y="432"/>
                  </a:lnTo>
                  <a:lnTo>
                    <a:pt x="144" y="415"/>
                  </a:lnTo>
                  <a:lnTo>
                    <a:pt x="153" y="411"/>
                  </a:lnTo>
                  <a:lnTo>
                    <a:pt x="161" y="407"/>
                  </a:lnTo>
                  <a:lnTo>
                    <a:pt x="169" y="402"/>
                  </a:lnTo>
                  <a:lnTo>
                    <a:pt x="174" y="398"/>
                  </a:lnTo>
                  <a:lnTo>
                    <a:pt x="182" y="390"/>
                  </a:lnTo>
                  <a:lnTo>
                    <a:pt x="186" y="390"/>
                  </a:lnTo>
                  <a:lnTo>
                    <a:pt x="191" y="385"/>
                  </a:lnTo>
                  <a:lnTo>
                    <a:pt x="195" y="381"/>
                  </a:lnTo>
                  <a:lnTo>
                    <a:pt x="199" y="377"/>
                  </a:lnTo>
                  <a:lnTo>
                    <a:pt x="203" y="373"/>
                  </a:lnTo>
                  <a:lnTo>
                    <a:pt x="203" y="368"/>
                  </a:lnTo>
                  <a:lnTo>
                    <a:pt x="208" y="364"/>
                  </a:lnTo>
                  <a:lnTo>
                    <a:pt x="208" y="360"/>
                  </a:lnTo>
                  <a:lnTo>
                    <a:pt x="212" y="356"/>
                  </a:lnTo>
                  <a:lnTo>
                    <a:pt x="212" y="351"/>
                  </a:lnTo>
                  <a:lnTo>
                    <a:pt x="212" y="343"/>
                  </a:lnTo>
                  <a:lnTo>
                    <a:pt x="212" y="339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18"/>
                  </a:lnTo>
                  <a:lnTo>
                    <a:pt x="212" y="313"/>
                  </a:lnTo>
                  <a:lnTo>
                    <a:pt x="216" y="309"/>
                  </a:lnTo>
                  <a:lnTo>
                    <a:pt x="216" y="305"/>
                  </a:lnTo>
                  <a:lnTo>
                    <a:pt x="220" y="301"/>
                  </a:lnTo>
                  <a:lnTo>
                    <a:pt x="220" y="296"/>
                  </a:lnTo>
                  <a:lnTo>
                    <a:pt x="225" y="292"/>
                  </a:lnTo>
                  <a:lnTo>
                    <a:pt x="225" y="288"/>
                  </a:lnTo>
                  <a:lnTo>
                    <a:pt x="229" y="284"/>
                  </a:lnTo>
                  <a:lnTo>
                    <a:pt x="233" y="284"/>
                  </a:lnTo>
                  <a:lnTo>
                    <a:pt x="237" y="279"/>
                  </a:lnTo>
                  <a:lnTo>
                    <a:pt x="241" y="275"/>
                  </a:lnTo>
                  <a:lnTo>
                    <a:pt x="246" y="275"/>
                  </a:lnTo>
                  <a:lnTo>
                    <a:pt x="246" y="271"/>
                  </a:lnTo>
                  <a:lnTo>
                    <a:pt x="246" y="267"/>
                  </a:lnTo>
                  <a:lnTo>
                    <a:pt x="246" y="263"/>
                  </a:lnTo>
                  <a:lnTo>
                    <a:pt x="246" y="258"/>
                  </a:lnTo>
                  <a:lnTo>
                    <a:pt x="241" y="254"/>
                  </a:lnTo>
                  <a:lnTo>
                    <a:pt x="237" y="250"/>
                  </a:lnTo>
                  <a:lnTo>
                    <a:pt x="233" y="241"/>
                  </a:lnTo>
                  <a:lnTo>
                    <a:pt x="216" y="229"/>
                  </a:lnTo>
                  <a:lnTo>
                    <a:pt x="212" y="220"/>
                  </a:lnTo>
                  <a:lnTo>
                    <a:pt x="208" y="216"/>
                  </a:lnTo>
                  <a:lnTo>
                    <a:pt x="199" y="203"/>
                  </a:lnTo>
                  <a:lnTo>
                    <a:pt x="191" y="195"/>
                  </a:lnTo>
                  <a:lnTo>
                    <a:pt x="186" y="191"/>
                  </a:lnTo>
                  <a:lnTo>
                    <a:pt x="182" y="182"/>
                  </a:lnTo>
                  <a:lnTo>
                    <a:pt x="178" y="178"/>
                  </a:lnTo>
                  <a:lnTo>
                    <a:pt x="178" y="169"/>
                  </a:lnTo>
                  <a:lnTo>
                    <a:pt x="174" y="165"/>
                  </a:lnTo>
                  <a:lnTo>
                    <a:pt x="174" y="161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4"/>
                  </a:lnTo>
                  <a:lnTo>
                    <a:pt x="186" y="144"/>
                  </a:lnTo>
                  <a:lnTo>
                    <a:pt x="191" y="140"/>
                  </a:lnTo>
                  <a:lnTo>
                    <a:pt x="195" y="136"/>
                  </a:lnTo>
                  <a:lnTo>
                    <a:pt x="233" y="119"/>
                  </a:lnTo>
                  <a:lnTo>
                    <a:pt x="241" y="114"/>
                  </a:lnTo>
                  <a:lnTo>
                    <a:pt x="246" y="110"/>
                  </a:lnTo>
                  <a:lnTo>
                    <a:pt x="254" y="106"/>
                  </a:lnTo>
                  <a:lnTo>
                    <a:pt x="258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75" y="102"/>
                  </a:lnTo>
                  <a:lnTo>
                    <a:pt x="284" y="102"/>
                  </a:lnTo>
                  <a:lnTo>
                    <a:pt x="288" y="102"/>
                  </a:lnTo>
                  <a:lnTo>
                    <a:pt x="292" y="102"/>
                  </a:lnTo>
                  <a:lnTo>
                    <a:pt x="296" y="97"/>
                  </a:lnTo>
                  <a:lnTo>
                    <a:pt x="305" y="97"/>
                  </a:lnTo>
                  <a:lnTo>
                    <a:pt x="309" y="93"/>
                  </a:lnTo>
                  <a:lnTo>
                    <a:pt x="313" y="93"/>
                  </a:lnTo>
                  <a:lnTo>
                    <a:pt x="326" y="89"/>
                  </a:lnTo>
                  <a:lnTo>
                    <a:pt x="339" y="85"/>
                  </a:lnTo>
                  <a:lnTo>
                    <a:pt x="343" y="85"/>
                  </a:lnTo>
                  <a:lnTo>
                    <a:pt x="364" y="72"/>
                  </a:lnTo>
                  <a:lnTo>
                    <a:pt x="368" y="72"/>
                  </a:lnTo>
                  <a:lnTo>
                    <a:pt x="377" y="68"/>
                  </a:lnTo>
                  <a:lnTo>
                    <a:pt x="381" y="68"/>
                  </a:lnTo>
                  <a:lnTo>
                    <a:pt x="385" y="64"/>
                  </a:lnTo>
                  <a:lnTo>
                    <a:pt x="394" y="64"/>
                  </a:lnTo>
                  <a:lnTo>
                    <a:pt x="398" y="64"/>
                  </a:lnTo>
                  <a:lnTo>
                    <a:pt x="402" y="64"/>
                  </a:lnTo>
                  <a:lnTo>
                    <a:pt x="407" y="64"/>
                  </a:lnTo>
                  <a:lnTo>
                    <a:pt x="411" y="64"/>
                  </a:lnTo>
                  <a:lnTo>
                    <a:pt x="419" y="64"/>
                  </a:lnTo>
                  <a:lnTo>
                    <a:pt x="423" y="64"/>
                  </a:lnTo>
                  <a:lnTo>
                    <a:pt x="428" y="64"/>
                  </a:lnTo>
                  <a:lnTo>
                    <a:pt x="432" y="64"/>
                  </a:lnTo>
                  <a:lnTo>
                    <a:pt x="436" y="64"/>
                  </a:lnTo>
                  <a:lnTo>
                    <a:pt x="445" y="64"/>
                  </a:lnTo>
                  <a:lnTo>
                    <a:pt x="449" y="64"/>
                  </a:lnTo>
                  <a:lnTo>
                    <a:pt x="457" y="59"/>
                  </a:lnTo>
                  <a:lnTo>
                    <a:pt x="462" y="59"/>
                  </a:lnTo>
                  <a:lnTo>
                    <a:pt x="470" y="55"/>
                  </a:lnTo>
                  <a:lnTo>
                    <a:pt x="474" y="55"/>
                  </a:lnTo>
                  <a:lnTo>
                    <a:pt x="483" y="47"/>
                  </a:lnTo>
                  <a:lnTo>
                    <a:pt x="500" y="38"/>
                  </a:lnTo>
                  <a:lnTo>
                    <a:pt x="508" y="34"/>
                  </a:lnTo>
                  <a:lnTo>
                    <a:pt x="517" y="30"/>
                  </a:lnTo>
                  <a:lnTo>
                    <a:pt x="525" y="21"/>
                  </a:lnTo>
                  <a:lnTo>
                    <a:pt x="534" y="21"/>
                  </a:lnTo>
                  <a:lnTo>
                    <a:pt x="542" y="17"/>
                  </a:lnTo>
                  <a:lnTo>
                    <a:pt x="546" y="13"/>
                  </a:lnTo>
                  <a:lnTo>
                    <a:pt x="550" y="13"/>
                  </a:lnTo>
                  <a:lnTo>
                    <a:pt x="563" y="9"/>
                  </a:lnTo>
                  <a:lnTo>
                    <a:pt x="572" y="4"/>
                  </a:lnTo>
                  <a:lnTo>
                    <a:pt x="576" y="4"/>
                  </a:lnTo>
                  <a:lnTo>
                    <a:pt x="584" y="4"/>
                  </a:lnTo>
                  <a:lnTo>
                    <a:pt x="597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1" y="0"/>
                  </a:lnTo>
                  <a:lnTo>
                    <a:pt x="635" y="0"/>
                  </a:lnTo>
                  <a:lnTo>
                    <a:pt x="639" y="0"/>
                  </a:lnTo>
                  <a:lnTo>
                    <a:pt x="644" y="4"/>
                  </a:lnTo>
                  <a:lnTo>
                    <a:pt x="652" y="13"/>
                  </a:lnTo>
                  <a:lnTo>
                    <a:pt x="656" y="17"/>
                  </a:lnTo>
                  <a:lnTo>
                    <a:pt x="665" y="25"/>
                  </a:lnTo>
                  <a:lnTo>
                    <a:pt x="669" y="30"/>
                  </a:lnTo>
                  <a:lnTo>
                    <a:pt x="673" y="38"/>
                  </a:lnTo>
                  <a:lnTo>
                    <a:pt x="690" y="55"/>
                  </a:lnTo>
                  <a:lnTo>
                    <a:pt x="690" y="59"/>
                  </a:lnTo>
                  <a:lnTo>
                    <a:pt x="694" y="59"/>
                  </a:lnTo>
                  <a:lnTo>
                    <a:pt x="694" y="64"/>
                  </a:lnTo>
                  <a:lnTo>
                    <a:pt x="703" y="72"/>
                  </a:lnTo>
                  <a:lnTo>
                    <a:pt x="728" y="110"/>
                  </a:lnTo>
                  <a:lnTo>
                    <a:pt x="733" y="119"/>
                  </a:lnTo>
                  <a:lnTo>
                    <a:pt x="737" y="123"/>
                  </a:lnTo>
                  <a:lnTo>
                    <a:pt x="745" y="136"/>
                  </a:lnTo>
                  <a:lnTo>
                    <a:pt x="749" y="140"/>
                  </a:lnTo>
                  <a:lnTo>
                    <a:pt x="754" y="144"/>
                  </a:lnTo>
                  <a:lnTo>
                    <a:pt x="754" y="148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8" y="174"/>
                  </a:lnTo>
                  <a:lnTo>
                    <a:pt x="762" y="195"/>
                  </a:lnTo>
                  <a:lnTo>
                    <a:pt x="762" y="199"/>
                  </a:lnTo>
                  <a:lnTo>
                    <a:pt x="762" y="208"/>
                  </a:lnTo>
                  <a:lnTo>
                    <a:pt x="766" y="212"/>
                  </a:lnTo>
                  <a:lnTo>
                    <a:pt x="766" y="216"/>
                  </a:lnTo>
                  <a:lnTo>
                    <a:pt x="771" y="220"/>
                  </a:lnTo>
                  <a:lnTo>
                    <a:pt x="771" y="224"/>
                  </a:lnTo>
                  <a:lnTo>
                    <a:pt x="775" y="229"/>
                  </a:lnTo>
                  <a:lnTo>
                    <a:pt x="779" y="233"/>
                  </a:lnTo>
                  <a:lnTo>
                    <a:pt x="783" y="233"/>
                  </a:lnTo>
                  <a:lnTo>
                    <a:pt x="788" y="237"/>
                  </a:lnTo>
                  <a:lnTo>
                    <a:pt x="792" y="237"/>
                  </a:lnTo>
                  <a:lnTo>
                    <a:pt x="800" y="241"/>
                  </a:lnTo>
                  <a:lnTo>
                    <a:pt x="804" y="241"/>
                  </a:lnTo>
                  <a:lnTo>
                    <a:pt x="813" y="241"/>
                  </a:lnTo>
                  <a:lnTo>
                    <a:pt x="817" y="241"/>
                  </a:lnTo>
                  <a:lnTo>
                    <a:pt x="821" y="241"/>
                  </a:lnTo>
                  <a:lnTo>
                    <a:pt x="826" y="241"/>
                  </a:lnTo>
                  <a:lnTo>
                    <a:pt x="830" y="237"/>
                  </a:lnTo>
                  <a:lnTo>
                    <a:pt x="838" y="237"/>
                  </a:lnTo>
                  <a:lnTo>
                    <a:pt x="843" y="233"/>
                  </a:lnTo>
                  <a:lnTo>
                    <a:pt x="855" y="229"/>
                  </a:lnTo>
                  <a:lnTo>
                    <a:pt x="860" y="224"/>
                  </a:lnTo>
                  <a:lnTo>
                    <a:pt x="864" y="224"/>
                  </a:lnTo>
                  <a:lnTo>
                    <a:pt x="868" y="224"/>
                  </a:lnTo>
                  <a:lnTo>
                    <a:pt x="872" y="220"/>
                  </a:lnTo>
                  <a:lnTo>
                    <a:pt x="881" y="220"/>
                  </a:lnTo>
                  <a:lnTo>
                    <a:pt x="885" y="220"/>
                  </a:lnTo>
                  <a:lnTo>
                    <a:pt x="893" y="220"/>
                  </a:lnTo>
                  <a:lnTo>
                    <a:pt x="898" y="224"/>
                  </a:lnTo>
                  <a:lnTo>
                    <a:pt x="915" y="229"/>
                  </a:lnTo>
                  <a:lnTo>
                    <a:pt x="919" y="233"/>
                  </a:lnTo>
                  <a:lnTo>
                    <a:pt x="927" y="237"/>
                  </a:lnTo>
                  <a:lnTo>
                    <a:pt x="932" y="237"/>
                  </a:lnTo>
                  <a:lnTo>
                    <a:pt x="936" y="237"/>
                  </a:lnTo>
                  <a:lnTo>
                    <a:pt x="940" y="241"/>
                  </a:lnTo>
                  <a:lnTo>
                    <a:pt x="948" y="241"/>
                  </a:lnTo>
                  <a:lnTo>
                    <a:pt x="957" y="241"/>
                  </a:lnTo>
                  <a:lnTo>
                    <a:pt x="965" y="241"/>
                  </a:lnTo>
                  <a:lnTo>
                    <a:pt x="974" y="241"/>
                  </a:lnTo>
                  <a:lnTo>
                    <a:pt x="982" y="241"/>
                  </a:lnTo>
                  <a:lnTo>
                    <a:pt x="1003" y="237"/>
                  </a:lnTo>
                  <a:lnTo>
                    <a:pt x="1020" y="237"/>
                  </a:lnTo>
                  <a:lnTo>
                    <a:pt x="1029" y="237"/>
                  </a:lnTo>
                  <a:lnTo>
                    <a:pt x="1037" y="233"/>
                  </a:lnTo>
                  <a:lnTo>
                    <a:pt x="1042" y="233"/>
                  </a:lnTo>
                  <a:lnTo>
                    <a:pt x="1050" y="233"/>
                  </a:lnTo>
                  <a:lnTo>
                    <a:pt x="1054" y="229"/>
                  </a:lnTo>
                  <a:lnTo>
                    <a:pt x="1059" y="229"/>
                  </a:lnTo>
                  <a:lnTo>
                    <a:pt x="1067" y="224"/>
                  </a:lnTo>
                  <a:lnTo>
                    <a:pt x="1075" y="220"/>
                  </a:lnTo>
                  <a:lnTo>
                    <a:pt x="1080" y="220"/>
                  </a:lnTo>
                  <a:lnTo>
                    <a:pt x="1084" y="220"/>
                  </a:lnTo>
                  <a:lnTo>
                    <a:pt x="1092" y="220"/>
                  </a:lnTo>
                  <a:lnTo>
                    <a:pt x="1097" y="224"/>
                  </a:lnTo>
                  <a:lnTo>
                    <a:pt x="1105" y="224"/>
                  </a:lnTo>
                  <a:lnTo>
                    <a:pt x="1122" y="229"/>
                  </a:lnTo>
                  <a:lnTo>
                    <a:pt x="1135" y="233"/>
                  </a:lnTo>
                  <a:lnTo>
                    <a:pt x="1143" y="237"/>
                  </a:lnTo>
                  <a:lnTo>
                    <a:pt x="1152" y="241"/>
                  </a:lnTo>
                  <a:lnTo>
                    <a:pt x="1160" y="246"/>
                  </a:lnTo>
                  <a:lnTo>
                    <a:pt x="1164" y="246"/>
                  </a:lnTo>
                  <a:lnTo>
                    <a:pt x="1169" y="250"/>
                  </a:lnTo>
                  <a:lnTo>
                    <a:pt x="1173" y="254"/>
                  </a:lnTo>
                  <a:lnTo>
                    <a:pt x="1186" y="267"/>
                  </a:lnTo>
                  <a:lnTo>
                    <a:pt x="1190" y="271"/>
                  </a:lnTo>
                  <a:lnTo>
                    <a:pt x="1198" y="275"/>
                  </a:lnTo>
                  <a:lnTo>
                    <a:pt x="1202" y="275"/>
                  </a:lnTo>
                  <a:lnTo>
                    <a:pt x="1207" y="279"/>
                  </a:lnTo>
                  <a:lnTo>
                    <a:pt x="1211" y="279"/>
                  </a:lnTo>
                  <a:lnTo>
                    <a:pt x="1215" y="279"/>
                  </a:lnTo>
                  <a:lnTo>
                    <a:pt x="1228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41" y="275"/>
                  </a:lnTo>
                  <a:lnTo>
                    <a:pt x="1245" y="275"/>
                  </a:lnTo>
                  <a:lnTo>
                    <a:pt x="1249" y="275"/>
                  </a:lnTo>
                  <a:lnTo>
                    <a:pt x="1253" y="279"/>
                  </a:lnTo>
                  <a:lnTo>
                    <a:pt x="1257" y="279"/>
                  </a:lnTo>
                  <a:lnTo>
                    <a:pt x="1262" y="284"/>
                  </a:lnTo>
                  <a:lnTo>
                    <a:pt x="1262" y="288"/>
                  </a:lnTo>
                  <a:lnTo>
                    <a:pt x="1266" y="288"/>
                  </a:lnTo>
                  <a:lnTo>
                    <a:pt x="1266" y="292"/>
                  </a:lnTo>
                  <a:lnTo>
                    <a:pt x="1270" y="296"/>
                  </a:lnTo>
                  <a:lnTo>
                    <a:pt x="1270" y="301"/>
                  </a:lnTo>
                  <a:lnTo>
                    <a:pt x="1274" y="305"/>
                  </a:lnTo>
                  <a:lnTo>
                    <a:pt x="1274" y="309"/>
                  </a:lnTo>
                  <a:lnTo>
                    <a:pt x="1274" y="313"/>
                  </a:lnTo>
                  <a:lnTo>
                    <a:pt x="1274" y="322"/>
                  </a:lnTo>
                  <a:lnTo>
                    <a:pt x="1274" y="326"/>
                  </a:lnTo>
                  <a:lnTo>
                    <a:pt x="1274" y="330"/>
                  </a:lnTo>
                  <a:lnTo>
                    <a:pt x="1274" y="335"/>
                  </a:lnTo>
                  <a:lnTo>
                    <a:pt x="1274" y="339"/>
                  </a:lnTo>
                  <a:lnTo>
                    <a:pt x="1279" y="343"/>
                  </a:lnTo>
                  <a:lnTo>
                    <a:pt x="1283" y="347"/>
                  </a:lnTo>
                  <a:lnTo>
                    <a:pt x="1287" y="351"/>
                  </a:lnTo>
                  <a:lnTo>
                    <a:pt x="1291" y="351"/>
                  </a:lnTo>
                  <a:lnTo>
                    <a:pt x="1291" y="356"/>
                  </a:lnTo>
                  <a:lnTo>
                    <a:pt x="1296" y="356"/>
                  </a:lnTo>
                  <a:lnTo>
                    <a:pt x="1300" y="360"/>
                  </a:lnTo>
                  <a:lnTo>
                    <a:pt x="1304" y="360"/>
                  </a:lnTo>
                  <a:lnTo>
                    <a:pt x="1308" y="360"/>
                  </a:lnTo>
                  <a:lnTo>
                    <a:pt x="1313" y="360"/>
                  </a:lnTo>
                  <a:lnTo>
                    <a:pt x="1317" y="360"/>
                  </a:lnTo>
                  <a:lnTo>
                    <a:pt x="1321" y="360"/>
                  </a:lnTo>
                  <a:lnTo>
                    <a:pt x="1325" y="360"/>
                  </a:lnTo>
                  <a:lnTo>
                    <a:pt x="1329" y="356"/>
                  </a:lnTo>
                  <a:lnTo>
                    <a:pt x="1338" y="351"/>
                  </a:lnTo>
                  <a:lnTo>
                    <a:pt x="1342" y="351"/>
                  </a:lnTo>
                  <a:lnTo>
                    <a:pt x="1359" y="343"/>
                  </a:lnTo>
                  <a:lnTo>
                    <a:pt x="1359" y="339"/>
                  </a:lnTo>
                  <a:lnTo>
                    <a:pt x="1368" y="339"/>
                  </a:lnTo>
                  <a:lnTo>
                    <a:pt x="1372" y="339"/>
                  </a:lnTo>
                  <a:lnTo>
                    <a:pt x="1376" y="339"/>
                  </a:lnTo>
                  <a:lnTo>
                    <a:pt x="1380" y="339"/>
                  </a:lnTo>
                  <a:lnTo>
                    <a:pt x="1384" y="339"/>
                  </a:lnTo>
                  <a:lnTo>
                    <a:pt x="1389" y="339"/>
                  </a:lnTo>
                  <a:lnTo>
                    <a:pt x="1397" y="343"/>
                  </a:lnTo>
                  <a:lnTo>
                    <a:pt x="1401" y="343"/>
                  </a:lnTo>
                  <a:lnTo>
                    <a:pt x="1406" y="347"/>
                  </a:lnTo>
                  <a:lnTo>
                    <a:pt x="1410" y="351"/>
                  </a:lnTo>
                  <a:lnTo>
                    <a:pt x="1410" y="356"/>
                  </a:lnTo>
                  <a:lnTo>
                    <a:pt x="1414" y="360"/>
                  </a:lnTo>
                  <a:lnTo>
                    <a:pt x="1418" y="364"/>
                  </a:lnTo>
                  <a:lnTo>
                    <a:pt x="1418" y="368"/>
                  </a:lnTo>
                  <a:lnTo>
                    <a:pt x="1418" y="373"/>
                  </a:lnTo>
                  <a:lnTo>
                    <a:pt x="1418" y="377"/>
                  </a:lnTo>
                  <a:lnTo>
                    <a:pt x="1418" y="385"/>
                  </a:lnTo>
                  <a:lnTo>
                    <a:pt x="1418" y="390"/>
                  </a:lnTo>
                  <a:lnTo>
                    <a:pt x="1414" y="398"/>
                  </a:lnTo>
                  <a:lnTo>
                    <a:pt x="1414" y="402"/>
                  </a:lnTo>
                  <a:lnTo>
                    <a:pt x="1410" y="402"/>
                  </a:lnTo>
                  <a:lnTo>
                    <a:pt x="1410" y="407"/>
                  </a:lnTo>
                  <a:lnTo>
                    <a:pt x="1406" y="407"/>
                  </a:lnTo>
                  <a:lnTo>
                    <a:pt x="1397" y="411"/>
                  </a:lnTo>
                  <a:lnTo>
                    <a:pt x="1393" y="415"/>
                  </a:lnTo>
                  <a:lnTo>
                    <a:pt x="1372" y="428"/>
                  </a:lnTo>
                  <a:lnTo>
                    <a:pt x="1368" y="432"/>
                  </a:lnTo>
                  <a:lnTo>
                    <a:pt x="1359" y="436"/>
                  </a:lnTo>
                  <a:lnTo>
                    <a:pt x="1351" y="440"/>
                  </a:lnTo>
                  <a:lnTo>
                    <a:pt x="1338" y="453"/>
                  </a:lnTo>
                  <a:lnTo>
                    <a:pt x="1334" y="457"/>
                  </a:lnTo>
                  <a:lnTo>
                    <a:pt x="1325" y="462"/>
                  </a:lnTo>
                  <a:lnTo>
                    <a:pt x="1321" y="462"/>
                  </a:lnTo>
                  <a:lnTo>
                    <a:pt x="1317" y="466"/>
                  </a:lnTo>
                  <a:lnTo>
                    <a:pt x="1304" y="470"/>
                  </a:lnTo>
                  <a:lnTo>
                    <a:pt x="1296" y="470"/>
                  </a:lnTo>
                  <a:lnTo>
                    <a:pt x="1291" y="474"/>
                  </a:lnTo>
                  <a:lnTo>
                    <a:pt x="1287" y="474"/>
                  </a:lnTo>
                  <a:lnTo>
                    <a:pt x="1279" y="478"/>
                  </a:lnTo>
                  <a:lnTo>
                    <a:pt x="1270" y="483"/>
                  </a:lnTo>
                  <a:lnTo>
                    <a:pt x="1262" y="491"/>
                  </a:lnTo>
                  <a:lnTo>
                    <a:pt x="1253" y="495"/>
                  </a:lnTo>
                  <a:lnTo>
                    <a:pt x="1249" y="500"/>
                  </a:lnTo>
                  <a:lnTo>
                    <a:pt x="1228" y="512"/>
                  </a:lnTo>
                  <a:lnTo>
                    <a:pt x="1224" y="517"/>
                  </a:lnTo>
                  <a:lnTo>
                    <a:pt x="1219" y="521"/>
                  </a:lnTo>
                  <a:lnTo>
                    <a:pt x="1207" y="529"/>
                  </a:lnTo>
                  <a:lnTo>
                    <a:pt x="1202" y="529"/>
                  </a:lnTo>
                  <a:lnTo>
                    <a:pt x="1194" y="534"/>
                  </a:lnTo>
                  <a:lnTo>
                    <a:pt x="1181" y="542"/>
                  </a:lnTo>
                  <a:lnTo>
                    <a:pt x="1173" y="546"/>
                  </a:lnTo>
                  <a:lnTo>
                    <a:pt x="1169" y="546"/>
                  </a:lnTo>
                  <a:lnTo>
                    <a:pt x="1164" y="550"/>
                  </a:lnTo>
                  <a:lnTo>
                    <a:pt x="1160" y="550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2" y="559"/>
                  </a:lnTo>
                  <a:lnTo>
                    <a:pt x="1143" y="567"/>
                  </a:lnTo>
                  <a:lnTo>
                    <a:pt x="1139" y="572"/>
                  </a:lnTo>
                  <a:lnTo>
                    <a:pt x="1139" y="576"/>
                  </a:lnTo>
                  <a:lnTo>
                    <a:pt x="1135" y="580"/>
                  </a:lnTo>
                  <a:lnTo>
                    <a:pt x="1130" y="584"/>
                  </a:lnTo>
                  <a:lnTo>
                    <a:pt x="1130" y="589"/>
                  </a:lnTo>
                  <a:lnTo>
                    <a:pt x="1126" y="593"/>
                  </a:lnTo>
                  <a:lnTo>
                    <a:pt x="1126" y="597"/>
                  </a:lnTo>
                  <a:lnTo>
                    <a:pt x="1126" y="601"/>
                  </a:lnTo>
                  <a:lnTo>
                    <a:pt x="1122" y="610"/>
                  </a:lnTo>
                  <a:lnTo>
                    <a:pt x="1122" y="618"/>
                  </a:lnTo>
                  <a:lnTo>
                    <a:pt x="1118" y="622"/>
                  </a:lnTo>
                  <a:lnTo>
                    <a:pt x="1118" y="627"/>
                  </a:lnTo>
                  <a:lnTo>
                    <a:pt x="1118" y="631"/>
                  </a:lnTo>
                  <a:lnTo>
                    <a:pt x="1118" y="635"/>
                  </a:lnTo>
                  <a:lnTo>
                    <a:pt x="1118" y="644"/>
                  </a:lnTo>
                  <a:lnTo>
                    <a:pt x="1122" y="652"/>
                  </a:lnTo>
                  <a:lnTo>
                    <a:pt x="1122" y="661"/>
                  </a:lnTo>
                  <a:lnTo>
                    <a:pt x="1122" y="665"/>
                  </a:lnTo>
                  <a:lnTo>
                    <a:pt x="1118" y="665"/>
                  </a:lnTo>
                  <a:lnTo>
                    <a:pt x="1118" y="669"/>
                  </a:lnTo>
                  <a:lnTo>
                    <a:pt x="1118" y="673"/>
                  </a:lnTo>
                  <a:lnTo>
                    <a:pt x="1114" y="677"/>
                  </a:lnTo>
                  <a:lnTo>
                    <a:pt x="1109" y="677"/>
                  </a:lnTo>
                  <a:lnTo>
                    <a:pt x="1105" y="682"/>
                  </a:lnTo>
                  <a:lnTo>
                    <a:pt x="1101" y="682"/>
                  </a:lnTo>
                  <a:lnTo>
                    <a:pt x="1097" y="682"/>
                  </a:lnTo>
                  <a:lnTo>
                    <a:pt x="1084" y="677"/>
                  </a:lnTo>
                  <a:lnTo>
                    <a:pt x="1067" y="677"/>
                  </a:lnTo>
                  <a:lnTo>
                    <a:pt x="1059" y="677"/>
                  </a:lnTo>
                  <a:lnTo>
                    <a:pt x="1054" y="677"/>
                  </a:lnTo>
                  <a:lnTo>
                    <a:pt x="1050" y="673"/>
                  </a:lnTo>
                  <a:lnTo>
                    <a:pt x="1046" y="673"/>
                  </a:lnTo>
                  <a:lnTo>
                    <a:pt x="1042" y="669"/>
                  </a:lnTo>
                  <a:lnTo>
                    <a:pt x="1029" y="661"/>
                  </a:lnTo>
                  <a:lnTo>
                    <a:pt x="1020" y="652"/>
                  </a:lnTo>
                  <a:lnTo>
                    <a:pt x="1016" y="652"/>
                  </a:lnTo>
                  <a:lnTo>
                    <a:pt x="1003" y="639"/>
                  </a:lnTo>
                  <a:lnTo>
                    <a:pt x="999" y="639"/>
                  </a:lnTo>
                  <a:lnTo>
                    <a:pt x="995" y="631"/>
                  </a:lnTo>
                  <a:lnTo>
                    <a:pt x="987" y="631"/>
                  </a:lnTo>
                  <a:lnTo>
                    <a:pt x="982" y="627"/>
                  </a:lnTo>
                  <a:lnTo>
                    <a:pt x="974" y="622"/>
                  </a:lnTo>
                  <a:lnTo>
                    <a:pt x="970" y="622"/>
                  </a:lnTo>
                  <a:lnTo>
                    <a:pt x="961" y="622"/>
                  </a:lnTo>
                  <a:lnTo>
                    <a:pt x="953" y="622"/>
                  </a:lnTo>
                  <a:lnTo>
                    <a:pt x="948" y="622"/>
                  </a:lnTo>
                  <a:lnTo>
                    <a:pt x="944" y="622"/>
                  </a:lnTo>
                  <a:lnTo>
                    <a:pt x="940" y="627"/>
                  </a:lnTo>
                  <a:lnTo>
                    <a:pt x="932" y="627"/>
                  </a:lnTo>
                  <a:lnTo>
                    <a:pt x="927" y="631"/>
                  </a:lnTo>
                  <a:lnTo>
                    <a:pt x="923" y="631"/>
                  </a:lnTo>
                  <a:lnTo>
                    <a:pt x="919" y="631"/>
                  </a:lnTo>
                  <a:lnTo>
                    <a:pt x="915" y="631"/>
                  </a:lnTo>
                  <a:lnTo>
                    <a:pt x="910" y="627"/>
                  </a:lnTo>
                  <a:lnTo>
                    <a:pt x="893" y="622"/>
                  </a:lnTo>
                  <a:lnTo>
                    <a:pt x="889" y="618"/>
                  </a:lnTo>
                  <a:lnTo>
                    <a:pt x="885" y="618"/>
                  </a:lnTo>
                  <a:lnTo>
                    <a:pt x="881" y="622"/>
                  </a:lnTo>
                  <a:lnTo>
                    <a:pt x="872" y="627"/>
                  </a:lnTo>
                  <a:lnTo>
                    <a:pt x="872" y="631"/>
                  </a:lnTo>
                  <a:lnTo>
                    <a:pt x="868" y="635"/>
                  </a:lnTo>
                  <a:lnTo>
                    <a:pt x="864" y="639"/>
                  </a:lnTo>
                  <a:lnTo>
                    <a:pt x="855" y="652"/>
                  </a:lnTo>
                  <a:lnTo>
                    <a:pt x="847" y="669"/>
                  </a:lnTo>
                  <a:lnTo>
                    <a:pt x="843" y="673"/>
                  </a:lnTo>
                  <a:lnTo>
                    <a:pt x="843" y="677"/>
                  </a:lnTo>
                  <a:lnTo>
                    <a:pt x="847" y="682"/>
                  </a:lnTo>
                  <a:lnTo>
                    <a:pt x="851" y="682"/>
                  </a:lnTo>
                  <a:lnTo>
                    <a:pt x="855" y="686"/>
                  </a:lnTo>
                  <a:lnTo>
                    <a:pt x="864" y="694"/>
                  </a:lnTo>
                  <a:lnTo>
                    <a:pt x="868" y="699"/>
                  </a:lnTo>
                  <a:lnTo>
                    <a:pt x="876" y="707"/>
                  </a:lnTo>
                  <a:lnTo>
                    <a:pt x="881" y="711"/>
                  </a:lnTo>
                  <a:lnTo>
                    <a:pt x="889" y="720"/>
                  </a:lnTo>
                  <a:lnTo>
                    <a:pt x="898" y="728"/>
                  </a:lnTo>
                  <a:lnTo>
                    <a:pt x="919" y="758"/>
                  </a:lnTo>
                  <a:lnTo>
                    <a:pt x="923" y="762"/>
                  </a:lnTo>
                  <a:lnTo>
                    <a:pt x="927" y="771"/>
                  </a:lnTo>
                  <a:lnTo>
                    <a:pt x="927" y="775"/>
                  </a:lnTo>
                  <a:lnTo>
                    <a:pt x="932" y="779"/>
                  </a:lnTo>
                  <a:lnTo>
                    <a:pt x="932" y="783"/>
                  </a:lnTo>
                  <a:lnTo>
                    <a:pt x="932" y="792"/>
                  </a:lnTo>
                  <a:lnTo>
                    <a:pt x="932" y="796"/>
                  </a:lnTo>
                  <a:lnTo>
                    <a:pt x="932" y="809"/>
                  </a:lnTo>
                  <a:lnTo>
                    <a:pt x="932" y="813"/>
                  </a:lnTo>
                  <a:lnTo>
                    <a:pt x="932" y="821"/>
                  </a:lnTo>
                  <a:lnTo>
                    <a:pt x="932" y="830"/>
                  </a:lnTo>
                  <a:lnTo>
                    <a:pt x="932" y="834"/>
                  </a:lnTo>
                  <a:lnTo>
                    <a:pt x="932" y="838"/>
                  </a:lnTo>
                  <a:lnTo>
                    <a:pt x="936" y="843"/>
                  </a:lnTo>
                  <a:lnTo>
                    <a:pt x="936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4" y="860"/>
                  </a:lnTo>
                  <a:lnTo>
                    <a:pt x="948" y="864"/>
                  </a:lnTo>
                  <a:lnTo>
                    <a:pt x="953" y="868"/>
                  </a:lnTo>
                  <a:lnTo>
                    <a:pt x="957" y="872"/>
                  </a:lnTo>
                  <a:lnTo>
                    <a:pt x="970" y="881"/>
                  </a:lnTo>
                  <a:lnTo>
                    <a:pt x="974" y="885"/>
                  </a:lnTo>
                  <a:lnTo>
                    <a:pt x="978" y="889"/>
                  </a:lnTo>
                  <a:lnTo>
                    <a:pt x="978" y="893"/>
                  </a:lnTo>
                  <a:lnTo>
                    <a:pt x="982" y="893"/>
                  </a:lnTo>
                  <a:lnTo>
                    <a:pt x="978" y="898"/>
                  </a:lnTo>
                  <a:lnTo>
                    <a:pt x="978" y="906"/>
                  </a:lnTo>
                  <a:lnTo>
                    <a:pt x="974" y="910"/>
                  </a:lnTo>
                  <a:lnTo>
                    <a:pt x="970" y="915"/>
                  </a:lnTo>
                  <a:lnTo>
                    <a:pt x="965" y="919"/>
                  </a:lnTo>
                  <a:lnTo>
                    <a:pt x="957" y="923"/>
                  </a:lnTo>
                  <a:lnTo>
                    <a:pt x="953" y="923"/>
                  </a:lnTo>
                  <a:lnTo>
                    <a:pt x="948" y="927"/>
                  </a:lnTo>
                  <a:lnTo>
                    <a:pt x="948" y="931"/>
                  </a:lnTo>
                  <a:lnTo>
                    <a:pt x="944" y="931"/>
                  </a:lnTo>
                  <a:lnTo>
                    <a:pt x="944" y="936"/>
                  </a:lnTo>
                  <a:lnTo>
                    <a:pt x="944" y="940"/>
                  </a:lnTo>
                  <a:lnTo>
                    <a:pt x="948" y="944"/>
                  </a:lnTo>
                  <a:lnTo>
                    <a:pt x="948" y="948"/>
                  </a:lnTo>
                  <a:lnTo>
                    <a:pt x="953" y="957"/>
                  </a:lnTo>
                  <a:lnTo>
                    <a:pt x="957" y="961"/>
                  </a:lnTo>
                  <a:lnTo>
                    <a:pt x="961" y="965"/>
                  </a:lnTo>
                  <a:lnTo>
                    <a:pt x="965" y="970"/>
                  </a:lnTo>
                  <a:lnTo>
                    <a:pt x="970" y="978"/>
                  </a:lnTo>
                  <a:lnTo>
                    <a:pt x="974" y="982"/>
                  </a:lnTo>
                  <a:lnTo>
                    <a:pt x="978" y="987"/>
                  </a:lnTo>
                  <a:lnTo>
                    <a:pt x="982" y="991"/>
                  </a:lnTo>
                  <a:lnTo>
                    <a:pt x="987" y="995"/>
                  </a:lnTo>
                  <a:lnTo>
                    <a:pt x="995" y="1003"/>
                  </a:lnTo>
                  <a:lnTo>
                    <a:pt x="999" y="1003"/>
                  </a:lnTo>
                  <a:lnTo>
                    <a:pt x="1008" y="1008"/>
                  </a:lnTo>
                  <a:lnTo>
                    <a:pt x="1012" y="1012"/>
                  </a:lnTo>
                  <a:lnTo>
                    <a:pt x="1025" y="1016"/>
                  </a:lnTo>
                  <a:lnTo>
                    <a:pt x="1029" y="1020"/>
                  </a:lnTo>
                  <a:lnTo>
                    <a:pt x="1037" y="1025"/>
                  </a:lnTo>
                  <a:lnTo>
                    <a:pt x="1042" y="1029"/>
                  </a:lnTo>
                  <a:lnTo>
                    <a:pt x="1046" y="1029"/>
                  </a:lnTo>
                  <a:lnTo>
                    <a:pt x="1054" y="1033"/>
                  </a:lnTo>
                  <a:lnTo>
                    <a:pt x="1059" y="1037"/>
                  </a:lnTo>
                  <a:lnTo>
                    <a:pt x="1063" y="1037"/>
                  </a:lnTo>
                  <a:lnTo>
                    <a:pt x="1063" y="1042"/>
                  </a:lnTo>
                  <a:lnTo>
                    <a:pt x="1067" y="1046"/>
                  </a:lnTo>
                  <a:lnTo>
                    <a:pt x="1067" y="1050"/>
                  </a:lnTo>
                  <a:lnTo>
                    <a:pt x="1067" y="1059"/>
                  </a:lnTo>
                  <a:lnTo>
                    <a:pt x="1067" y="1067"/>
                  </a:lnTo>
                  <a:lnTo>
                    <a:pt x="1067" y="1080"/>
                  </a:lnTo>
                  <a:lnTo>
                    <a:pt x="1067" y="1084"/>
                  </a:lnTo>
                  <a:lnTo>
                    <a:pt x="1067" y="1097"/>
                  </a:lnTo>
                  <a:lnTo>
                    <a:pt x="1067" y="1114"/>
                  </a:lnTo>
                  <a:lnTo>
                    <a:pt x="1063" y="1126"/>
                  </a:lnTo>
                  <a:lnTo>
                    <a:pt x="1063" y="1130"/>
                  </a:lnTo>
                  <a:lnTo>
                    <a:pt x="1063" y="1139"/>
                  </a:lnTo>
                  <a:lnTo>
                    <a:pt x="1067" y="1143"/>
                  </a:lnTo>
                  <a:lnTo>
                    <a:pt x="1067" y="1152"/>
                  </a:lnTo>
                  <a:lnTo>
                    <a:pt x="1071" y="1164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84" y="1194"/>
                  </a:lnTo>
                  <a:lnTo>
                    <a:pt x="1084" y="1198"/>
                  </a:lnTo>
                  <a:lnTo>
                    <a:pt x="1084" y="1202"/>
                  </a:lnTo>
                  <a:lnTo>
                    <a:pt x="1084" y="1207"/>
                  </a:lnTo>
                  <a:lnTo>
                    <a:pt x="1084" y="1211"/>
                  </a:lnTo>
                  <a:lnTo>
                    <a:pt x="1080" y="1215"/>
                  </a:lnTo>
                  <a:lnTo>
                    <a:pt x="1080" y="1219"/>
                  </a:lnTo>
                  <a:lnTo>
                    <a:pt x="1080" y="1224"/>
                  </a:lnTo>
                  <a:lnTo>
                    <a:pt x="1075" y="1228"/>
                  </a:lnTo>
                  <a:lnTo>
                    <a:pt x="1067" y="1241"/>
                  </a:lnTo>
                  <a:lnTo>
                    <a:pt x="1063" y="1245"/>
                  </a:lnTo>
                  <a:lnTo>
                    <a:pt x="1063" y="1253"/>
                  </a:lnTo>
                  <a:lnTo>
                    <a:pt x="1059" y="1253"/>
                  </a:lnTo>
                  <a:lnTo>
                    <a:pt x="1059" y="1257"/>
                  </a:lnTo>
                  <a:lnTo>
                    <a:pt x="1059" y="1266"/>
                  </a:lnTo>
                  <a:lnTo>
                    <a:pt x="1059" y="1274"/>
                  </a:lnTo>
                  <a:lnTo>
                    <a:pt x="1059" y="1279"/>
                  </a:lnTo>
                  <a:lnTo>
                    <a:pt x="1059" y="1283"/>
                  </a:lnTo>
                  <a:lnTo>
                    <a:pt x="1054" y="1287"/>
                  </a:lnTo>
                  <a:lnTo>
                    <a:pt x="1050" y="1296"/>
                  </a:lnTo>
                  <a:lnTo>
                    <a:pt x="1046" y="1300"/>
                  </a:lnTo>
                  <a:lnTo>
                    <a:pt x="1046" y="1304"/>
                  </a:lnTo>
                  <a:lnTo>
                    <a:pt x="1042" y="1308"/>
                  </a:lnTo>
                  <a:lnTo>
                    <a:pt x="1042" y="1317"/>
                  </a:lnTo>
                  <a:lnTo>
                    <a:pt x="1042" y="1329"/>
                  </a:lnTo>
                  <a:lnTo>
                    <a:pt x="1037" y="1334"/>
                  </a:lnTo>
                  <a:lnTo>
                    <a:pt x="1037" y="1342"/>
                  </a:lnTo>
                  <a:lnTo>
                    <a:pt x="1037" y="1346"/>
                  </a:lnTo>
                  <a:lnTo>
                    <a:pt x="1042" y="1351"/>
                  </a:lnTo>
                  <a:lnTo>
                    <a:pt x="1042" y="1355"/>
                  </a:lnTo>
                  <a:lnTo>
                    <a:pt x="1042" y="1359"/>
                  </a:lnTo>
                  <a:lnTo>
                    <a:pt x="1046" y="1363"/>
                  </a:lnTo>
                  <a:lnTo>
                    <a:pt x="1046" y="1368"/>
                  </a:lnTo>
                  <a:lnTo>
                    <a:pt x="1050" y="1368"/>
                  </a:lnTo>
                  <a:lnTo>
                    <a:pt x="1050" y="1372"/>
                  </a:lnTo>
                  <a:lnTo>
                    <a:pt x="1054" y="1372"/>
                  </a:lnTo>
                  <a:lnTo>
                    <a:pt x="1059" y="1376"/>
                  </a:lnTo>
                  <a:lnTo>
                    <a:pt x="1063" y="1376"/>
                  </a:lnTo>
                  <a:lnTo>
                    <a:pt x="1071" y="1380"/>
                  </a:lnTo>
                  <a:lnTo>
                    <a:pt x="1080" y="1380"/>
                  </a:lnTo>
                  <a:lnTo>
                    <a:pt x="1109" y="1389"/>
                  </a:lnTo>
                  <a:lnTo>
                    <a:pt x="1139" y="1401"/>
                  </a:lnTo>
                  <a:lnTo>
                    <a:pt x="1152" y="1401"/>
                  </a:lnTo>
                  <a:lnTo>
                    <a:pt x="1156" y="1406"/>
                  </a:lnTo>
                  <a:lnTo>
                    <a:pt x="1169" y="1406"/>
                  </a:lnTo>
                  <a:lnTo>
                    <a:pt x="1177" y="1410"/>
                  </a:lnTo>
                  <a:lnTo>
                    <a:pt x="1186" y="1410"/>
                  </a:lnTo>
                  <a:lnTo>
                    <a:pt x="1190" y="1410"/>
                  </a:lnTo>
                  <a:lnTo>
                    <a:pt x="1194" y="1406"/>
                  </a:lnTo>
                  <a:lnTo>
                    <a:pt x="1202" y="1406"/>
                  </a:lnTo>
                  <a:lnTo>
                    <a:pt x="1211" y="1406"/>
                  </a:lnTo>
                  <a:lnTo>
                    <a:pt x="1219" y="1401"/>
                  </a:lnTo>
                  <a:lnTo>
                    <a:pt x="1241" y="1393"/>
                  </a:lnTo>
                  <a:lnTo>
                    <a:pt x="1257" y="1389"/>
                  </a:lnTo>
                  <a:lnTo>
                    <a:pt x="1262" y="1389"/>
                  </a:lnTo>
                  <a:lnTo>
                    <a:pt x="1266" y="1385"/>
                  </a:lnTo>
                  <a:lnTo>
                    <a:pt x="1270" y="1385"/>
                  </a:lnTo>
                  <a:lnTo>
                    <a:pt x="1270" y="1380"/>
                  </a:lnTo>
                  <a:lnTo>
                    <a:pt x="1274" y="1376"/>
                  </a:lnTo>
                  <a:lnTo>
                    <a:pt x="1279" y="1376"/>
                  </a:lnTo>
                  <a:lnTo>
                    <a:pt x="1279" y="1372"/>
                  </a:lnTo>
                  <a:lnTo>
                    <a:pt x="1279" y="1368"/>
                  </a:lnTo>
                  <a:lnTo>
                    <a:pt x="1283" y="1355"/>
                  </a:lnTo>
                  <a:lnTo>
                    <a:pt x="1287" y="1351"/>
                  </a:lnTo>
                  <a:lnTo>
                    <a:pt x="1287" y="1346"/>
                  </a:lnTo>
                  <a:lnTo>
                    <a:pt x="1291" y="1346"/>
                  </a:lnTo>
                  <a:lnTo>
                    <a:pt x="1296" y="1346"/>
                  </a:lnTo>
                  <a:lnTo>
                    <a:pt x="1304" y="1346"/>
                  </a:lnTo>
                  <a:lnTo>
                    <a:pt x="1308" y="1346"/>
                  </a:lnTo>
                  <a:lnTo>
                    <a:pt x="1313" y="1346"/>
                  </a:lnTo>
                  <a:lnTo>
                    <a:pt x="1338" y="1346"/>
                  </a:lnTo>
                  <a:lnTo>
                    <a:pt x="1346" y="1346"/>
                  </a:lnTo>
                  <a:lnTo>
                    <a:pt x="1351" y="1346"/>
                  </a:lnTo>
                  <a:lnTo>
                    <a:pt x="1359" y="1346"/>
                  </a:lnTo>
                  <a:lnTo>
                    <a:pt x="1363" y="1346"/>
                  </a:lnTo>
                  <a:lnTo>
                    <a:pt x="1372" y="1346"/>
                  </a:lnTo>
                  <a:lnTo>
                    <a:pt x="1376" y="1351"/>
                  </a:lnTo>
                  <a:lnTo>
                    <a:pt x="1384" y="1355"/>
                  </a:lnTo>
                  <a:lnTo>
                    <a:pt x="1389" y="1355"/>
                  </a:lnTo>
                  <a:lnTo>
                    <a:pt x="1401" y="1359"/>
                  </a:lnTo>
                  <a:lnTo>
                    <a:pt x="1410" y="1363"/>
                  </a:lnTo>
                  <a:lnTo>
                    <a:pt x="1423" y="1372"/>
                  </a:lnTo>
                  <a:lnTo>
                    <a:pt x="1427" y="1372"/>
                  </a:lnTo>
                  <a:lnTo>
                    <a:pt x="1431" y="1376"/>
                  </a:lnTo>
                  <a:lnTo>
                    <a:pt x="1440" y="1389"/>
                  </a:lnTo>
                  <a:lnTo>
                    <a:pt x="1444" y="1393"/>
                  </a:lnTo>
                  <a:lnTo>
                    <a:pt x="1444" y="1397"/>
                  </a:lnTo>
                  <a:lnTo>
                    <a:pt x="1444" y="1401"/>
                  </a:lnTo>
                  <a:lnTo>
                    <a:pt x="1444" y="1410"/>
                  </a:lnTo>
                  <a:lnTo>
                    <a:pt x="1444" y="1414"/>
                  </a:lnTo>
                  <a:lnTo>
                    <a:pt x="1440" y="1414"/>
                  </a:lnTo>
                  <a:lnTo>
                    <a:pt x="1435" y="1418"/>
                  </a:lnTo>
                  <a:lnTo>
                    <a:pt x="1435" y="1423"/>
                  </a:lnTo>
                  <a:lnTo>
                    <a:pt x="1431" y="1423"/>
                  </a:lnTo>
                  <a:lnTo>
                    <a:pt x="1427" y="1427"/>
                  </a:lnTo>
                  <a:lnTo>
                    <a:pt x="1423" y="1431"/>
                  </a:lnTo>
                  <a:lnTo>
                    <a:pt x="1423" y="1435"/>
                  </a:lnTo>
                  <a:lnTo>
                    <a:pt x="1423" y="1440"/>
                  </a:lnTo>
                  <a:lnTo>
                    <a:pt x="1423" y="1444"/>
                  </a:lnTo>
                  <a:lnTo>
                    <a:pt x="1423" y="1448"/>
                  </a:lnTo>
                  <a:lnTo>
                    <a:pt x="1423" y="1452"/>
                  </a:lnTo>
                  <a:lnTo>
                    <a:pt x="1427" y="1456"/>
                  </a:lnTo>
                  <a:lnTo>
                    <a:pt x="1427" y="1461"/>
                  </a:lnTo>
                  <a:lnTo>
                    <a:pt x="1431" y="1465"/>
                  </a:lnTo>
                  <a:lnTo>
                    <a:pt x="1435" y="1465"/>
                  </a:lnTo>
                  <a:lnTo>
                    <a:pt x="1440" y="1469"/>
                  </a:lnTo>
                  <a:lnTo>
                    <a:pt x="1444" y="1473"/>
                  </a:lnTo>
                  <a:lnTo>
                    <a:pt x="1448" y="1473"/>
                  </a:lnTo>
                  <a:lnTo>
                    <a:pt x="1469" y="1482"/>
                  </a:lnTo>
                  <a:lnTo>
                    <a:pt x="1473" y="1482"/>
                  </a:lnTo>
                  <a:lnTo>
                    <a:pt x="1478" y="1486"/>
                  </a:lnTo>
                  <a:lnTo>
                    <a:pt x="1478" y="1490"/>
                  </a:lnTo>
                  <a:lnTo>
                    <a:pt x="1482" y="1495"/>
                  </a:lnTo>
                  <a:lnTo>
                    <a:pt x="1482" y="1499"/>
                  </a:lnTo>
                  <a:lnTo>
                    <a:pt x="1482" y="1503"/>
                  </a:lnTo>
                  <a:lnTo>
                    <a:pt x="1486" y="1512"/>
                  </a:lnTo>
                  <a:lnTo>
                    <a:pt x="1486" y="1516"/>
                  </a:lnTo>
                  <a:lnTo>
                    <a:pt x="1486" y="1520"/>
                  </a:lnTo>
                  <a:lnTo>
                    <a:pt x="1486" y="1528"/>
                  </a:lnTo>
                  <a:lnTo>
                    <a:pt x="1486" y="1541"/>
                  </a:lnTo>
                  <a:lnTo>
                    <a:pt x="1486" y="1550"/>
                  </a:lnTo>
                  <a:lnTo>
                    <a:pt x="1482" y="1579"/>
                  </a:lnTo>
                  <a:lnTo>
                    <a:pt x="1482" y="1600"/>
                  </a:lnTo>
                  <a:lnTo>
                    <a:pt x="1482" y="1617"/>
                  </a:lnTo>
                  <a:lnTo>
                    <a:pt x="1482" y="1626"/>
                  </a:lnTo>
                  <a:lnTo>
                    <a:pt x="1478" y="1651"/>
                  </a:lnTo>
                  <a:lnTo>
                    <a:pt x="1478" y="1660"/>
                  </a:lnTo>
                  <a:lnTo>
                    <a:pt x="1478" y="1664"/>
                  </a:lnTo>
                  <a:lnTo>
                    <a:pt x="1482" y="1698"/>
                  </a:lnTo>
                  <a:lnTo>
                    <a:pt x="1482" y="1702"/>
                  </a:lnTo>
                  <a:lnTo>
                    <a:pt x="1482" y="1711"/>
                  </a:lnTo>
                  <a:lnTo>
                    <a:pt x="1486" y="1719"/>
                  </a:lnTo>
                  <a:lnTo>
                    <a:pt x="1490" y="1727"/>
                  </a:lnTo>
                  <a:lnTo>
                    <a:pt x="1490" y="1736"/>
                  </a:lnTo>
                  <a:lnTo>
                    <a:pt x="1490" y="1744"/>
                  </a:lnTo>
                  <a:lnTo>
                    <a:pt x="1495" y="1753"/>
                  </a:lnTo>
                  <a:lnTo>
                    <a:pt x="1495" y="1757"/>
                  </a:lnTo>
                  <a:lnTo>
                    <a:pt x="1495" y="1766"/>
                  </a:lnTo>
                  <a:lnTo>
                    <a:pt x="1495" y="1770"/>
                  </a:lnTo>
                  <a:lnTo>
                    <a:pt x="1495" y="1774"/>
                  </a:lnTo>
                  <a:lnTo>
                    <a:pt x="1482" y="1774"/>
                  </a:lnTo>
                  <a:lnTo>
                    <a:pt x="1469" y="1774"/>
                  </a:lnTo>
                  <a:lnTo>
                    <a:pt x="1461" y="1774"/>
                  </a:lnTo>
                  <a:lnTo>
                    <a:pt x="1448" y="1774"/>
                  </a:lnTo>
                  <a:lnTo>
                    <a:pt x="1440" y="1778"/>
                  </a:lnTo>
                  <a:lnTo>
                    <a:pt x="1431" y="1778"/>
                  </a:lnTo>
                  <a:lnTo>
                    <a:pt x="1427" y="1782"/>
                  </a:lnTo>
                  <a:lnTo>
                    <a:pt x="1423" y="1782"/>
                  </a:lnTo>
                  <a:lnTo>
                    <a:pt x="1418" y="1782"/>
                  </a:lnTo>
                  <a:lnTo>
                    <a:pt x="1414" y="1787"/>
                  </a:lnTo>
                  <a:lnTo>
                    <a:pt x="1414" y="1791"/>
                  </a:lnTo>
                  <a:lnTo>
                    <a:pt x="1410" y="1795"/>
                  </a:lnTo>
                  <a:lnTo>
                    <a:pt x="1410" y="1804"/>
                  </a:lnTo>
                  <a:lnTo>
                    <a:pt x="1406" y="1808"/>
                  </a:lnTo>
                  <a:lnTo>
                    <a:pt x="1406" y="1812"/>
                  </a:lnTo>
                  <a:lnTo>
                    <a:pt x="1401" y="1812"/>
                  </a:lnTo>
                  <a:lnTo>
                    <a:pt x="1401" y="1816"/>
                  </a:lnTo>
                  <a:lnTo>
                    <a:pt x="1397" y="1816"/>
                  </a:lnTo>
                  <a:lnTo>
                    <a:pt x="1393" y="1821"/>
                  </a:lnTo>
                  <a:lnTo>
                    <a:pt x="1389" y="1821"/>
                  </a:lnTo>
                  <a:lnTo>
                    <a:pt x="1380" y="1821"/>
                  </a:lnTo>
                  <a:lnTo>
                    <a:pt x="1376" y="1825"/>
                  </a:lnTo>
                  <a:lnTo>
                    <a:pt x="1363" y="1825"/>
                  </a:lnTo>
                  <a:lnTo>
                    <a:pt x="1321" y="1825"/>
                  </a:lnTo>
                  <a:lnTo>
                    <a:pt x="1317" y="1825"/>
                  </a:lnTo>
                  <a:lnTo>
                    <a:pt x="1308" y="1829"/>
                  </a:lnTo>
                  <a:lnTo>
                    <a:pt x="1304" y="1829"/>
                  </a:lnTo>
                  <a:lnTo>
                    <a:pt x="1296" y="1829"/>
                  </a:lnTo>
                  <a:lnTo>
                    <a:pt x="1291" y="1833"/>
                  </a:lnTo>
                  <a:lnTo>
                    <a:pt x="1283" y="1838"/>
                  </a:lnTo>
                  <a:lnTo>
                    <a:pt x="1283" y="1842"/>
                  </a:lnTo>
                  <a:lnTo>
                    <a:pt x="1279" y="1846"/>
                  </a:lnTo>
                  <a:lnTo>
                    <a:pt x="1274" y="1850"/>
                  </a:lnTo>
                  <a:lnTo>
                    <a:pt x="1274" y="1854"/>
                  </a:lnTo>
                  <a:lnTo>
                    <a:pt x="1270" y="1867"/>
                  </a:lnTo>
                  <a:lnTo>
                    <a:pt x="1270" y="1876"/>
                  </a:lnTo>
                  <a:lnTo>
                    <a:pt x="1266" y="1880"/>
                  </a:lnTo>
                  <a:lnTo>
                    <a:pt x="1266" y="1884"/>
                  </a:lnTo>
                  <a:lnTo>
                    <a:pt x="1262" y="1888"/>
                  </a:lnTo>
                  <a:lnTo>
                    <a:pt x="1253" y="1897"/>
                  </a:lnTo>
                  <a:lnTo>
                    <a:pt x="1249" y="1901"/>
                  </a:lnTo>
                  <a:lnTo>
                    <a:pt x="1245" y="1909"/>
                  </a:lnTo>
                  <a:lnTo>
                    <a:pt x="1241" y="1914"/>
                  </a:lnTo>
                  <a:lnTo>
                    <a:pt x="1241" y="1922"/>
                  </a:lnTo>
                  <a:lnTo>
                    <a:pt x="1236" y="1935"/>
                  </a:lnTo>
                  <a:lnTo>
                    <a:pt x="1236" y="1943"/>
                  </a:lnTo>
                  <a:lnTo>
                    <a:pt x="1232" y="1948"/>
                  </a:lnTo>
                  <a:lnTo>
                    <a:pt x="1228" y="1952"/>
                  </a:lnTo>
                  <a:lnTo>
                    <a:pt x="1228" y="1956"/>
                  </a:lnTo>
                  <a:lnTo>
                    <a:pt x="1215" y="1965"/>
                  </a:lnTo>
                  <a:lnTo>
                    <a:pt x="1215" y="1973"/>
                  </a:lnTo>
                  <a:lnTo>
                    <a:pt x="1211" y="1977"/>
                  </a:lnTo>
                  <a:lnTo>
                    <a:pt x="1207" y="1981"/>
                  </a:lnTo>
                  <a:lnTo>
                    <a:pt x="1207" y="1990"/>
                  </a:lnTo>
                  <a:lnTo>
                    <a:pt x="1207" y="1998"/>
                  </a:lnTo>
                  <a:lnTo>
                    <a:pt x="1202" y="2003"/>
                  </a:lnTo>
                  <a:lnTo>
                    <a:pt x="1202" y="2024"/>
                  </a:lnTo>
                  <a:lnTo>
                    <a:pt x="1202" y="2032"/>
                  </a:lnTo>
                  <a:lnTo>
                    <a:pt x="1198" y="2037"/>
                  </a:lnTo>
                  <a:lnTo>
                    <a:pt x="1198" y="2045"/>
                  </a:lnTo>
                  <a:lnTo>
                    <a:pt x="1194" y="2049"/>
                  </a:lnTo>
                  <a:lnTo>
                    <a:pt x="1194" y="2053"/>
                  </a:lnTo>
                  <a:lnTo>
                    <a:pt x="1190" y="2058"/>
                  </a:lnTo>
                  <a:lnTo>
                    <a:pt x="1190" y="2062"/>
                  </a:lnTo>
                  <a:lnTo>
                    <a:pt x="1186" y="2062"/>
                  </a:lnTo>
                  <a:lnTo>
                    <a:pt x="1173" y="2070"/>
                  </a:lnTo>
                  <a:lnTo>
                    <a:pt x="1173" y="2075"/>
                  </a:lnTo>
                  <a:lnTo>
                    <a:pt x="1169" y="2079"/>
                  </a:lnTo>
                  <a:lnTo>
                    <a:pt x="1169" y="2083"/>
                  </a:lnTo>
                  <a:lnTo>
                    <a:pt x="1169" y="2087"/>
                  </a:lnTo>
                  <a:lnTo>
                    <a:pt x="1169" y="2092"/>
                  </a:lnTo>
                  <a:lnTo>
                    <a:pt x="1173" y="2100"/>
                  </a:lnTo>
                  <a:lnTo>
                    <a:pt x="1173" y="2104"/>
                  </a:lnTo>
                  <a:lnTo>
                    <a:pt x="1173" y="2108"/>
                  </a:lnTo>
                  <a:lnTo>
                    <a:pt x="1177" y="2113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4"/>
                  </a:lnTo>
                  <a:lnTo>
                    <a:pt x="1173" y="2138"/>
                  </a:lnTo>
                  <a:lnTo>
                    <a:pt x="1173" y="2147"/>
                  </a:lnTo>
                  <a:lnTo>
                    <a:pt x="1169" y="2151"/>
                  </a:lnTo>
                  <a:lnTo>
                    <a:pt x="1164" y="2172"/>
                  </a:lnTo>
                  <a:lnTo>
                    <a:pt x="1160" y="2180"/>
                  </a:lnTo>
                  <a:lnTo>
                    <a:pt x="1156" y="2189"/>
                  </a:lnTo>
                  <a:lnTo>
                    <a:pt x="1152" y="2193"/>
                  </a:lnTo>
                  <a:lnTo>
                    <a:pt x="1152" y="2197"/>
                  </a:lnTo>
                  <a:lnTo>
                    <a:pt x="1147" y="2202"/>
                  </a:lnTo>
                  <a:lnTo>
                    <a:pt x="1143" y="2210"/>
                  </a:lnTo>
                  <a:lnTo>
                    <a:pt x="1139" y="2214"/>
                  </a:lnTo>
                  <a:lnTo>
                    <a:pt x="1135" y="2219"/>
                  </a:lnTo>
                  <a:lnTo>
                    <a:pt x="1130" y="2219"/>
                  </a:lnTo>
                  <a:lnTo>
                    <a:pt x="1122" y="2223"/>
                  </a:lnTo>
                  <a:lnTo>
                    <a:pt x="1118" y="2223"/>
                  </a:lnTo>
                  <a:lnTo>
                    <a:pt x="1114" y="2219"/>
                  </a:lnTo>
                  <a:lnTo>
                    <a:pt x="1109" y="2219"/>
                  </a:lnTo>
                  <a:lnTo>
                    <a:pt x="1105" y="2214"/>
                  </a:lnTo>
                  <a:lnTo>
                    <a:pt x="1097" y="2206"/>
                  </a:lnTo>
                  <a:lnTo>
                    <a:pt x="1088" y="2197"/>
                  </a:lnTo>
                  <a:lnTo>
                    <a:pt x="1080" y="2189"/>
                  </a:lnTo>
                  <a:lnTo>
                    <a:pt x="1067" y="2176"/>
                  </a:lnTo>
                  <a:lnTo>
                    <a:pt x="1063" y="2172"/>
                  </a:lnTo>
                  <a:lnTo>
                    <a:pt x="1059" y="2172"/>
                  </a:lnTo>
                  <a:lnTo>
                    <a:pt x="1050" y="2168"/>
                  </a:lnTo>
                  <a:lnTo>
                    <a:pt x="1042" y="2168"/>
                  </a:lnTo>
                  <a:lnTo>
                    <a:pt x="1037" y="2168"/>
                  </a:lnTo>
                  <a:lnTo>
                    <a:pt x="1029" y="2168"/>
                  </a:lnTo>
                  <a:lnTo>
                    <a:pt x="1020" y="2168"/>
                  </a:lnTo>
                  <a:lnTo>
                    <a:pt x="1016" y="2172"/>
                  </a:lnTo>
                  <a:lnTo>
                    <a:pt x="1012" y="2172"/>
                  </a:lnTo>
                  <a:lnTo>
                    <a:pt x="1008" y="2176"/>
                  </a:lnTo>
                  <a:lnTo>
                    <a:pt x="1003" y="2180"/>
                  </a:lnTo>
                  <a:lnTo>
                    <a:pt x="999" y="2185"/>
                  </a:lnTo>
                  <a:lnTo>
                    <a:pt x="999" y="2193"/>
                  </a:lnTo>
                  <a:lnTo>
                    <a:pt x="995" y="2206"/>
                  </a:lnTo>
                  <a:lnTo>
                    <a:pt x="991" y="2214"/>
                  </a:lnTo>
                  <a:lnTo>
                    <a:pt x="991" y="2219"/>
                  </a:lnTo>
                  <a:lnTo>
                    <a:pt x="987" y="2223"/>
                  </a:lnTo>
                  <a:lnTo>
                    <a:pt x="982" y="2227"/>
                  </a:lnTo>
                  <a:lnTo>
                    <a:pt x="978" y="2231"/>
                  </a:lnTo>
                  <a:lnTo>
                    <a:pt x="965" y="2235"/>
                  </a:lnTo>
                  <a:lnTo>
                    <a:pt x="961" y="2240"/>
                  </a:lnTo>
                  <a:lnTo>
                    <a:pt x="957" y="2240"/>
                  </a:lnTo>
                  <a:lnTo>
                    <a:pt x="953" y="2244"/>
                  </a:lnTo>
                  <a:lnTo>
                    <a:pt x="948" y="2244"/>
                  </a:lnTo>
                  <a:lnTo>
                    <a:pt x="944" y="2248"/>
                  </a:lnTo>
                  <a:lnTo>
                    <a:pt x="940" y="2248"/>
                  </a:lnTo>
                  <a:lnTo>
                    <a:pt x="936" y="2252"/>
                  </a:lnTo>
                  <a:lnTo>
                    <a:pt x="936" y="2257"/>
                  </a:lnTo>
                  <a:lnTo>
                    <a:pt x="932" y="2265"/>
                  </a:lnTo>
                  <a:lnTo>
                    <a:pt x="932" y="2269"/>
                  </a:lnTo>
                  <a:lnTo>
                    <a:pt x="927" y="2291"/>
                  </a:lnTo>
                  <a:lnTo>
                    <a:pt x="927" y="2299"/>
                  </a:lnTo>
                  <a:lnTo>
                    <a:pt x="923" y="2307"/>
                  </a:lnTo>
                  <a:lnTo>
                    <a:pt x="923" y="2312"/>
                  </a:lnTo>
                  <a:lnTo>
                    <a:pt x="919" y="2320"/>
                  </a:lnTo>
                  <a:lnTo>
                    <a:pt x="915" y="2324"/>
                  </a:lnTo>
                  <a:lnTo>
                    <a:pt x="910" y="2333"/>
                  </a:lnTo>
                  <a:lnTo>
                    <a:pt x="906" y="2337"/>
                  </a:lnTo>
                  <a:lnTo>
                    <a:pt x="898" y="2346"/>
                  </a:lnTo>
                  <a:lnTo>
                    <a:pt x="893" y="2350"/>
                  </a:lnTo>
                  <a:lnTo>
                    <a:pt x="889" y="2354"/>
                  </a:lnTo>
                  <a:lnTo>
                    <a:pt x="885" y="2354"/>
                  </a:lnTo>
                  <a:lnTo>
                    <a:pt x="885" y="2358"/>
                  </a:lnTo>
                  <a:lnTo>
                    <a:pt x="881" y="2367"/>
                  </a:lnTo>
                  <a:lnTo>
                    <a:pt x="868" y="2379"/>
                  </a:lnTo>
                  <a:lnTo>
                    <a:pt x="860" y="2396"/>
                  </a:lnTo>
                  <a:lnTo>
                    <a:pt x="847" y="2409"/>
                  </a:lnTo>
                  <a:lnTo>
                    <a:pt x="834" y="2426"/>
                  </a:lnTo>
                  <a:lnTo>
                    <a:pt x="804" y="2464"/>
                  </a:lnTo>
                  <a:lnTo>
                    <a:pt x="796" y="2477"/>
                  </a:lnTo>
                  <a:lnTo>
                    <a:pt x="792" y="2481"/>
                  </a:lnTo>
                  <a:lnTo>
                    <a:pt x="788" y="2481"/>
                  </a:lnTo>
                  <a:lnTo>
                    <a:pt x="783" y="2485"/>
                  </a:lnTo>
                  <a:lnTo>
                    <a:pt x="779" y="2485"/>
                  </a:lnTo>
                  <a:lnTo>
                    <a:pt x="775" y="2485"/>
                  </a:lnTo>
                  <a:lnTo>
                    <a:pt x="771" y="2481"/>
                  </a:lnTo>
                  <a:lnTo>
                    <a:pt x="766" y="2477"/>
                  </a:lnTo>
                  <a:lnTo>
                    <a:pt x="762" y="2464"/>
                  </a:lnTo>
                  <a:lnTo>
                    <a:pt x="758" y="2460"/>
                  </a:lnTo>
                  <a:lnTo>
                    <a:pt x="754" y="2456"/>
                  </a:lnTo>
                  <a:lnTo>
                    <a:pt x="749" y="2451"/>
                  </a:lnTo>
                  <a:lnTo>
                    <a:pt x="745" y="2451"/>
                  </a:lnTo>
                  <a:lnTo>
                    <a:pt x="741" y="2451"/>
                  </a:lnTo>
                  <a:lnTo>
                    <a:pt x="737" y="2451"/>
                  </a:lnTo>
                  <a:lnTo>
                    <a:pt x="733" y="2456"/>
                  </a:lnTo>
                  <a:lnTo>
                    <a:pt x="728" y="2456"/>
                  </a:lnTo>
                  <a:lnTo>
                    <a:pt x="724" y="2460"/>
                  </a:lnTo>
                  <a:lnTo>
                    <a:pt x="720" y="2460"/>
                  </a:lnTo>
                  <a:lnTo>
                    <a:pt x="716" y="2460"/>
                  </a:lnTo>
                  <a:lnTo>
                    <a:pt x="711" y="2460"/>
                  </a:lnTo>
                  <a:lnTo>
                    <a:pt x="703" y="2456"/>
                  </a:lnTo>
                  <a:lnTo>
                    <a:pt x="699" y="2456"/>
                  </a:lnTo>
                  <a:lnTo>
                    <a:pt x="694" y="2451"/>
                  </a:lnTo>
                  <a:lnTo>
                    <a:pt x="690" y="2447"/>
                  </a:lnTo>
                  <a:lnTo>
                    <a:pt x="677" y="2439"/>
                  </a:lnTo>
                  <a:lnTo>
                    <a:pt x="673" y="2434"/>
                  </a:lnTo>
                  <a:lnTo>
                    <a:pt x="673" y="2430"/>
                  </a:lnTo>
                  <a:lnTo>
                    <a:pt x="669" y="2426"/>
                  </a:lnTo>
                  <a:lnTo>
                    <a:pt x="669" y="2422"/>
                  </a:lnTo>
                  <a:lnTo>
                    <a:pt x="669" y="2418"/>
                  </a:lnTo>
                  <a:lnTo>
                    <a:pt x="673" y="2413"/>
                  </a:lnTo>
                  <a:lnTo>
                    <a:pt x="673" y="2409"/>
                  </a:lnTo>
                  <a:lnTo>
                    <a:pt x="677" y="2409"/>
                  </a:lnTo>
                  <a:lnTo>
                    <a:pt x="677" y="2405"/>
                  </a:lnTo>
                  <a:lnTo>
                    <a:pt x="686" y="2396"/>
                  </a:lnTo>
                  <a:lnTo>
                    <a:pt x="690" y="2392"/>
                  </a:lnTo>
                  <a:lnTo>
                    <a:pt x="694" y="2388"/>
                  </a:lnTo>
                  <a:lnTo>
                    <a:pt x="694" y="2384"/>
                  </a:lnTo>
                  <a:lnTo>
                    <a:pt x="699" y="2379"/>
                  </a:lnTo>
                  <a:lnTo>
                    <a:pt x="703" y="2363"/>
                  </a:lnTo>
                  <a:lnTo>
                    <a:pt x="707" y="2358"/>
                  </a:lnTo>
                  <a:lnTo>
                    <a:pt x="711" y="2354"/>
                  </a:lnTo>
                  <a:lnTo>
                    <a:pt x="720" y="2341"/>
                  </a:lnTo>
                  <a:lnTo>
                    <a:pt x="724" y="2333"/>
                  </a:lnTo>
                  <a:lnTo>
                    <a:pt x="724" y="2329"/>
                  </a:lnTo>
                  <a:lnTo>
                    <a:pt x="728" y="2320"/>
                  </a:lnTo>
                  <a:lnTo>
                    <a:pt x="728" y="2312"/>
                  </a:lnTo>
                  <a:lnTo>
                    <a:pt x="733" y="2307"/>
                  </a:lnTo>
                  <a:lnTo>
                    <a:pt x="733" y="2303"/>
                  </a:lnTo>
                  <a:lnTo>
                    <a:pt x="737" y="2299"/>
                  </a:lnTo>
                  <a:lnTo>
                    <a:pt x="741" y="2291"/>
                  </a:lnTo>
                  <a:lnTo>
                    <a:pt x="749" y="2274"/>
                  </a:lnTo>
                  <a:lnTo>
                    <a:pt x="749" y="2265"/>
                  </a:lnTo>
                  <a:lnTo>
                    <a:pt x="754" y="2265"/>
                  </a:lnTo>
                  <a:lnTo>
                    <a:pt x="749" y="2261"/>
                  </a:lnTo>
                  <a:lnTo>
                    <a:pt x="737" y="2252"/>
                  </a:lnTo>
                  <a:lnTo>
                    <a:pt x="733" y="2252"/>
                  </a:lnTo>
                  <a:lnTo>
                    <a:pt x="733" y="2248"/>
                  </a:lnTo>
                  <a:lnTo>
                    <a:pt x="733" y="2244"/>
                  </a:lnTo>
                  <a:lnTo>
                    <a:pt x="733" y="2240"/>
                  </a:lnTo>
                  <a:lnTo>
                    <a:pt x="733" y="2235"/>
                  </a:lnTo>
                  <a:lnTo>
                    <a:pt x="741" y="2210"/>
                  </a:lnTo>
                  <a:lnTo>
                    <a:pt x="745" y="2185"/>
                  </a:lnTo>
                  <a:lnTo>
                    <a:pt x="749" y="2172"/>
                  </a:lnTo>
                  <a:lnTo>
                    <a:pt x="749" y="2164"/>
                  </a:lnTo>
                  <a:lnTo>
                    <a:pt x="749" y="2159"/>
                  </a:lnTo>
                  <a:lnTo>
                    <a:pt x="749" y="2155"/>
                  </a:lnTo>
                  <a:lnTo>
                    <a:pt x="749" y="2147"/>
                  </a:lnTo>
                  <a:lnTo>
                    <a:pt x="749" y="2142"/>
                  </a:lnTo>
                  <a:lnTo>
                    <a:pt x="749" y="2134"/>
                  </a:lnTo>
                  <a:lnTo>
                    <a:pt x="749" y="2125"/>
                  </a:lnTo>
                  <a:lnTo>
                    <a:pt x="745" y="2113"/>
                  </a:lnTo>
                  <a:lnTo>
                    <a:pt x="745" y="2108"/>
                  </a:lnTo>
                  <a:lnTo>
                    <a:pt x="745" y="2100"/>
                  </a:lnTo>
                  <a:lnTo>
                    <a:pt x="745" y="2096"/>
                  </a:lnTo>
                  <a:lnTo>
                    <a:pt x="749" y="2087"/>
                  </a:lnTo>
                  <a:lnTo>
                    <a:pt x="754" y="2087"/>
                  </a:lnTo>
                  <a:lnTo>
                    <a:pt x="754" y="2083"/>
                  </a:lnTo>
                  <a:lnTo>
                    <a:pt x="758" y="2075"/>
                  </a:lnTo>
                  <a:lnTo>
                    <a:pt x="758" y="2070"/>
                  </a:lnTo>
                  <a:lnTo>
                    <a:pt x="762" y="2062"/>
                  </a:lnTo>
                  <a:lnTo>
                    <a:pt x="766" y="2062"/>
                  </a:lnTo>
                  <a:lnTo>
                    <a:pt x="766" y="2058"/>
                  </a:lnTo>
                  <a:lnTo>
                    <a:pt x="766" y="2053"/>
                  </a:lnTo>
                  <a:lnTo>
                    <a:pt x="762" y="2049"/>
                  </a:lnTo>
                  <a:lnTo>
                    <a:pt x="762" y="2045"/>
                  </a:lnTo>
                  <a:lnTo>
                    <a:pt x="754" y="2032"/>
                  </a:lnTo>
                  <a:lnTo>
                    <a:pt x="754" y="2028"/>
                  </a:lnTo>
                  <a:lnTo>
                    <a:pt x="749" y="2024"/>
                  </a:lnTo>
                  <a:lnTo>
                    <a:pt x="749" y="2015"/>
                  </a:lnTo>
                  <a:lnTo>
                    <a:pt x="745" y="2011"/>
                  </a:lnTo>
                  <a:lnTo>
                    <a:pt x="745" y="2003"/>
                  </a:lnTo>
                  <a:lnTo>
                    <a:pt x="741" y="1998"/>
                  </a:lnTo>
                  <a:lnTo>
                    <a:pt x="741" y="1990"/>
                  </a:lnTo>
                  <a:lnTo>
                    <a:pt x="741" y="1986"/>
                  </a:lnTo>
                  <a:lnTo>
                    <a:pt x="741" y="1977"/>
                  </a:lnTo>
                  <a:lnTo>
                    <a:pt x="737" y="1969"/>
                  </a:lnTo>
                  <a:lnTo>
                    <a:pt x="737" y="1960"/>
                  </a:lnTo>
                  <a:lnTo>
                    <a:pt x="737" y="1948"/>
                  </a:lnTo>
                  <a:lnTo>
                    <a:pt x="741" y="1926"/>
                  </a:lnTo>
                  <a:lnTo>
                    <a:pt x="737" y="1922"/>
                  </a:lnTo>
                  <a:lnTo>
                    <a:pt x="737" y="1914"/>
                  </a:lnTo>
                  <a:lnTo>
                    <a:pt x="737" y="1909"/>
                  </a:lnTo>
                  <a:lnTo>
                    <a:pt x="737" y="1905"/>
                  </a:lnTo>
                  <a:lnTo>
                    <a:pt x="733" y="1901"/>
                  </a:lnTo>
                  <a:lnTo>
                    <a:pt x="733" y="1897"/>
                  </a:lnTo>
                  <a:lnTo>
                    <a:pt x="728" y="1897"/>
                  </a:lnTo>
                  <a:lnTo>
                    <a:pt x="724" y="1897"/>
                  </a:lnTo>
                  <a:lnTo>
                    <a:pt x="720" y="1897"/>
                  </a:lnTo>
                  <a:lnTo>
                    <a:pt x="703" y="1901"/>
                  </a:lnTo>
                  <a:lnTo>
                    <a:pt x="699" y="1901"/>
                  </a:lnTo>
                  <a:lnTo>
                    <a:pt x="694" y="1901"/>
                  </a:lnTo>
                  <a:lnTo>
                    <a:pt x="686" y="1897"/>
                  </a:lnTo>
                  <a:lnTo>
                    <a:pt x="682" y="1897"/>
                  </a:lnTo>
                  <a:lnTo>
                    <a:pt x="682" y="1893"/>
                  </a:lnTo>
                  <a:lnTo>
                    <a:pt x="677" y="1893"/>
                  </a:lnTo>
                  <a:lnTo>
                    <a:pt x="677" y="1888"/>
                  </a:lnTo>
                  <a:lnTo>
                    <a:pt x="673" y="1888"/>
                  </a:lnTo>
                  <a:lnTo>
                    <a:pt x="665" y="1871"/>
                  </a:lnTo>
                  <a:lnTo>
                    <a:pt x="661" y="1867"/>
                  </a:lnTo>
                  <a:lnTo>
                    <a:pt x="656" y="1867"/>
                  </a:lnTo>
                  <a:lnTo>
                    <a:pt x="652" y="1863"/>
                  </a:lnTo>
                  <a:lnTo>
                    <a:pt x="648" y="1859"/>
                  </a:lnTo>
                  <a:lnTo>
                    <a:pt x="627" y="1842"/>
                  </a:lnTo>
                  <a:lnTo>
                    <a:pt x="622" y="1833"/>
                  </a:lnTo>
                  <a:lnTo>
                    <a:pt x="618" y="1829"/>
                  </a:lnTo>
                  <a:lnTo>
                    <a:pt x="614" y="1825"/>
                  </a:lnTo>
                  <a:lnTo>
                    <a:pt x="610" y="1816"/>
                  </a:lnTo>
                  <a:lnTo>
                    <a:pt x="606" y="1812"/>
                  </a:lnTo>
                  <a:lnTo>
                    <a:pt x="606" y="1808"/>
                  </a:lnTo>
                  <a:lnTo>
                    <a:pt x="601" y="1804"/>
                  </a:lnTo>
                  <a:lnTo>
                    <a:pt x="593" y="1774"/>
                  </a:lnTo>
                  <a:lnTo>
                    <a:pt x="589" y="1761"/>
                  </a:lnTo>
                  <a:lnTo>
                    <a:pt x="589" y="1757"/>
                  </a:lnTo>
                  <a:lnTo>
                    <a:pt x="576" y="1732"/>
                  </a:lnTo>
                  <a:lnTo>
                    <a:pt x="572" y="1723"/>
                  </a:lnTo>
                  <a:lnTo>
                    <a:pt x="567" y="1715"/>
                  </a:lnTo>
                  <a:lnTo>
                    <a:pt x="559" y="1689"/>
                  </a:lnTo>
                  <a:lnTo>
                    <a:pt x="555" y="1685"/>
                  </a:lnTo>
                  <a:lnTo>
                    <a:pt x="555" y="1681"/>
                  </a:lnTo>
                  <a:lnTo>
                    <a:pt x="550" y="1677"/>
                  </a:lnTo>
                  <a:lnTo>
                    <a:pt x="550" y="1672"/>
                  </a:lnTo>
                  <a:lnTo>
                    <a:pt x="546" y="1672"/>
                  </a:lnTo>
                  <a:lnTo>
                    <a:pt x="542" y="1668"/>
                  </a:lnTo>
                  <a:lnTo>
                    <a:pt x="534" y="1668"/>
                  </a:lnTo>
                  <a:lnTo>
                    <a:pt x="529" y="1668"/>
                  </a:lnTo>
                  <a:lnTo>
                    <a:pt x="525" y="1668"/>
                  </a:lnTo>
                  <a:lnTo>
                    <a:pt x="517" y="1668"/>
                  </a:lnTo>
                  <a:lnTo>
                    <a:pt x="512" y="1668"/>
                  </a:lnTo>
                  <a:lnTo>
                    <a:pt x="504" y="1668"/>
                  </a:lnTo>
                  <a:lnTo>
                    <a:pt x="491" y="1660"/>
                  </a:lnTo>
                  <a:lnTo>
                    <a:pt x="487" y="1660"/>
                  </a:lnTo>
                  <a:lnTo>
                    <a:pt x="483" y="1655"/>
                  </a:lnTo>
                  <a:lnTo>
                    <a:pt x="479" y="1651"/>
                  </a:lnTo>
                  <a:lnTo>
                    <a:pt x="470" y="1643"/>
                  </a:lnTo>
                  <a:lnTo>
                    <a:pt x="466" y="1643"/>
                  </a:lnTo>
                  <a:lnTo>
                    <a:pt x="462" y="1639"/>
                  </a:lnTo>
                  <a:lnTo>
                    <a:pt x="453" y="1634"/>
                  </a:lnTo>
                  <a:lnTo>
                    <a:pt x="436" y="1622"/>
                  </a:lnTo>
                  <a:lnTo>
                    <a:pt x="432" y="1617"/>
                  </a:lnTo>
                  <a:lnTo>
                    <a:pt x="419" y="1613"/>
                  </a:lnTo>
                  <a:lnTo>
                    <a:pt x="402" y="1605"/>
                  </a:lnTo>
                  <a:lnTo>
                    <a:pt x="402" y="1600"/>
                  </a:lnTo>
                  <a:lnTo>
                    <a:pt x="398" y="1600"/>
                  </a:lnTo>
                  <a:lnTo>
                    <a:pt x="394" y="1600"/>
                  </a:lnTo>
                  <a:lnTo>
                    <a:pt x="390" y="1600"/>
                  </a:lnTo>
                  <a:lnTo>
                    <a:pt x="381" y="1600"/>
                  </a:lnTo>
                  <a:lnTo>
                    <a:pt x="377" y="1600"/>
                  </a:lnTo>
                  <a:lnTo>
                    <a:pt x="373" y="1600"/>
                  </a:lnTo>
                  <a:lnTo>
                    <a:pt x="368" y="1600"/>
                  </a:lnTo>
                  <a:lnTo>
                    <a:pt x="360" y="1596"/>
                  </a:lnTo>
                  <a:lnTo>
                    <a:pt x="356" y="1596"/>
                  </a:lnTo>
                  <a:lnTo>
                    <a:pt x="352" y="1596"/>
                  </a:lnTo>
                  <a:lnTo>
                    <a:pt x="352" y="1600"/>
                  </a:lnTo>
                  <a:lnTo>
                    <a:pt x="347" y="1600"/>
                  </a:lnTo>
                  <a:lnTo>
                    <a:pt x="347" y="1605"/>
                  </a:lnTo>
                  <a:lnTo>
                    <a:pt x="343" y="1613"/>
                  </a:lnTo>
                  <a:lnTo>
                    <a:pt x="339" y="1613"/>
                  </a:lnTo>
                  <a:lnTo>
                    <a:pt x="335" y="1617"/>
                  </a:lnTo>
                  <a:lnTo>
                    <a:pt x="330" y="1617"/>
                  </a:lnTo>
                  <a:lnTo>
                    <a:pt x="326" y="1617"/>
                  </a:lnTo>
                  <a:lnTo>
                    <a:pt x="322" y="1617"/>
                  </a:lnTo>
                  <a:lnTo>
                    <a:pt x="318" y="1617"/>
                  </a:lnTo>
                  <a:lnTo>
                    <a:pt x="313" y="1613"/>
                  </a:lnTo>
                  <a:lnTo>
                    <a:pt x="305" y="1609"/>
                  </a:lnTo>
                  <a:lnTo>
                    <a:pt x="301" y="1609"/>
                  </a:lnTo>
                  <a:lnTo>
                    <a:pt x="296" y="1605"/>
                  </a:lnTo>
                  <a:lnTo>
                    <a:pt x="280" y="1596"/>
                  </a:lnTo>
                  <a:lnTo>
                    <a:pt x="275" y="1592"/>
                  </a:lnTo>
                  <a:lnTo>
                    <a:pt x="271" y="1592"/>
                  </a:lnTo>
                  <a:lnTo>
                    <a:pt x="263" y="1583"/>
                  </a:lnTo>
                  <a:lnTo>
                    <a:pt x="250" y="1579"/>
                  </a:lnTo>
                  <a:lnTo>
                    <a:pt x="246" y="1575"/>
                  </a:lnTo>
                  <a:lnTo>
                    <a:pt x="237" y="1575"/>
                  </a:lnTo>
                  <a:lnTo>
                    <a:pt x="229" y="1575"/>
                  </a:lnTo>
                  <a:lnTo>
                    <a:pt x="225" y="1575"/>
                  </a:lnTo>
                  <a:lnTo>
                    <a:pt x="220" y="1571"/>
                  </a:lnTo>
                  <a:lnTo>
                    <a:pt x="216" y="1571"/>
                  </a:lnTo>
                  <a:lnTo>
                    <a:pt x="216" y="1567"/>
                  </a:lnTo>
                  <a:lnTo>
                    <a:pt x="212" y="1567"/>
                  </a:lnTo>
                  <a:lnTo>
                    <a:pt x="208" y="1558"/>
                  </a:lnTo>
                  <a:lnTo>
                    <a:pt x="203" y="1554"/>
                  </a:lnTo>
                  <a:lnTo>
                    <a:pt x="203" y="1550"/>
                  </a:lnTo>
                  <a:lnTo>
                    <a:pt x="199" y="1545"/>
                  </a:lnTo>
                  <a:lnTo>
                    <a:pt x="195" y="1537"/>
                  </a:lnTo>
                  <a:lnTo>
                    <a:pt x="191" y="1528"/>
                  </a:lnTo>
                  <a:lnTo>
                    <a:pt x="191" y="1524"/>
                  </a:lnTo>
                  <a:lnTo>
                    <a:pt x="186" y="1516"/>
                  </a:lnTo>
                  <a:lnTo>
                    <a:pt x="186" y="1503"/>
                  </a:lnTo>
                  <a:lnTo>
                    <a:pt x="182" y="1482"/>
                  </a:lnTo>
                  <a:lnTo>
                    <a:pt x="178" y="1473"/>
                  </a:lnTo>
                  <a:lnTo>
                    <a:pt x="178" y="1469"/>
                  </a:lnTo>
                  <a:lnTo>
                    <a:pt x="174" y="1465"/>
                  </a:lnTo>
                  <a:lnTo>
                    <a:pt x="169" y="1456"/>
                  </a:lnTo>
                  <a:lnTo>
                    <a:pt x="169" y="1452"/>
                  </a:lnTo>
                  <a:lnTo>
                    <a:pt x="165" y="1448"/>
                  </a:lnTo>
                  <a:lnTo>
                    <a:pt x="157" y="1440"/>
                  </a:lnTo>
                  <a:lnTo>
                    <a:pt x="148" y="1431"/>
                  </a:lnTo>
                  <a:lnTo>
                    <a:pt x="144" y="1427"/>
                  </a:lnTo>
                  <a:lnTo>
                    <a:pt x="136" y="1418"/>
                  </a:lnTo>
                  <a:lnTo>
                    <a:pt x="127" y="1410"/>
                  </a:lnTo>
                  <a:lnTo>
                    <a:pt x="127" y="1401"/>
                  </a:lnTo>
                  <a:lnTo>
                    <a:pt x="131" y="1397"/>
                  </a:lnTo>
                  <a:lnTo>
                    <a:pt x="136" y="1393"/>
                  </a:lnTo>
                  <a:lnTo>
                    <a:pt x="140" y="1389"/>
                  </a:lnTo>
                  <a:lnTo>
                    <a:pt x="144" y="1389"/>
                  </a:lnTo>
                  <a:lnTo>
                    <a:pt x="148" y="1385"/>
                  </a:lnTo>
                  <a:lnTo>
                    <a:pt x="153" y="1385"/>
                  </a:lnTo>
                  <a:lnTo>
                    <a:pt x="153" y="1380"/>
                  </a:lnTo>
                  <a:lnTo>
                    <a:pt x="161" y="1380"/>
                  </a:lnTo>
                  <a:lnTo>
                    <a:pt x="165" y="1380"/>
                  </a:lnTo>
                  <a:lnTo>
                    <a:pt x="174" y="1376"/>
                  </a:lnTo>
                  <a:lnTo>
                    <a:pt x="178" y="1376"/>
                  </a:lnTo>
                  <a:lnTo>
                    <a:pt x="186" y="1376"/>
                  </a:lnTo>
                  <a:lnTo>
                    <a:pt x="191" y="1376"/>
                  </a:lnTo>
                  <a:lnTo>
                    <a:pt x="195" y="1376"/>
                  </a:lnTo>
                  <a:lnTo>
                    <a:pt x="203" y="1380"/>
                  </a:lnTo>
                  <a:lnTo>
                    <a:pt x="216" y="1380"/>
                  </a:lnTo>
                  <a:lnTo>
                    <a:pt x="225" y="1385"/>
                  </a:lnTo>
                  <a:lnTo>
                    <a:pt x="233" y="1389"/>
                  </a:lnTo>
                  <a:lnTo>
                    <a:pt x="241" y="1393"/>
                  </a:lnTo>
                  <a:lnTo>
                    <a:pt x="246" y="1393"/>
                  </a:lnTo>
                  <a:lnTo>
                    <a:pt x="250" y="1393"/>
                  </a:lnTo>
                  <a:lnTo>
                    <a:pt x="254" y="1393"/>
                  </a:lnTo>
                  <a:lnTo>
                    <a:pt x="263" y="1397"/>
                  </a:lnTo>
                  <a:lnTo>
                    <a:pt x="275" y="1397"/>
                  </a:lnTo>
                  <a:lnTo>
                    <a:pt x="284" y="1397"/>
                  </a:lnTo>
                  <a:lnTo>
                    <a:pt x="301" y="1393"/>
                  </a:lnTo>
                  <a:lnTo>
                    <a:pt x="309" y="1393"/>
                  </a:lnTo>
                  <a:lnTo>
                    <a:pt x="313" y="1393"/>
                  </a:lnTo>
                  <a:lnTo>
                    <a:pt x="318" y="1397"/>
                  </a:lnTo>
                  <a:lnTo>
                    <a:pt x="322" y="1397"/>
                  </a:lnTo>
                  <a:lnTo>
                    <a:pt x="322" y="1401"/>
                  </a:lnTo>
                  <a:lnTo>
                    <a:pt x="326" y="1401"/>
                  </a:lnTo>
                  <a:lnTo>
                    <a:pt x="326" y="1406"/>
                  </a:lnTo>
                  <a:lnTo>
                    <a:pt x="326" y="1410"/>
                  </a:lnTo>
                  <a:lnTo>
                    <a:pt x="330" y="1414"/>
                  </a:lnTo>
                  <a:lnTo>
                    <a:pt x="326" y="1427"/>
                  </a:lnTo>
                  <a:lnTo>
                    <a:pt x="326" y="1431"/>
                  </a:lnTo>
                  <a:lnTo>
                    <a:pt x="326" y="1440"/>
                  </a:lnTo>
                  <a:lnTo>
                    <a:pt x="326" y="1444"/>
                  </a:lnTo>
                  <a:lnTo>
                    <a:pt x="330" y="1452"/>
                  </a:lnTo>
                  <a:lnTo>
                    <a:pt x="330" y="1469"/>
                  </a:lnTo>
                  <a:lnTo>
                    <a:pt x="330" y="1473"/>
                  </a:lnTo>
                  <a:lnTo>
                    <a:pt x="330" y="1478"/>
                  </a:lnTo>
                  <a:lnTo>
                    <a:pt x="335" y="1482"/>
                  </a:lnTo>
                  <a:lnTo>
                    <a:pt x="339" y="1486"/>
                  </a:lnTo>
                  <a:lnTo>
                    <a:pt x="339" y="1490"/>
                  </a:lnTo>
                  <a:lnTo>
                    <a:pt x="343" y="1490"/>
                  </a:lnTo>
                  <a:lnTo>
                    <a:pt x="347" y="1490"/>
                  </a:lnTo>
                  <a:lnTo>
                    <a:pt x="352" y="1490"/>
                  </a:lnTo>
                  <a:lnTo>
                    <a:pt x="356" y="1486"/>
                  </a:lnTo>
                  <a:lnTo>
                    <a:pt x="360" y="1482"/>
                  </a:lnTo>
                  <a:lnTo>
                    <a:pt x="364" y="1482"/>
                  </a:lnTo>
                  <a:lnTo>
                    <a:pt x="364" y="1478"/>
                  </a:lnTo>
                  <a:lnTo>
                    <a:pt x="368" y="1469"/>
                  </a:lnTo>
                  <a:lnTo>
                    <a:pt x="368" y="1465"/>
                  </a:lnTo>
                  <a:lnTo>
                    <a:pt x="373" y="1452"/>
                  </a:lnTo>
                  <a:lnTo>
                    <a:pt x="377" y="1448"/>
                  </a:lnTo>
                  <a:lnTo>
                    <a:pt x="377" y="1444"/>
                  </a:lnTo>
                  <a:lnTo>
                    <a:pt x="381" y="1440"/>
                  </a:lnTo>
                  <a:lnTo>
                    <a:pt x="385" y="1435"/>
                  </a:lnTo>
                  <a:lnTo>
                    <a:pt x="390" y="1435"/>
                  </a:lnTo>
                  <a:lnTo>
                    <a:pt x="394" y="1435"/>
                  </a:lnTo>
                  <a:lnTo>
                    <a:pt x="398" y="1435"/>
                  </a:lnTo>
                  <a:lnTo>
                    <a:pt x="398" y="1440"/>
                  </a:lnTo>
                  <a:lnTo>
                    <a:pt x="402" y="1440"/>
                  </a:lnTo>
                  <a:lnTo>
                    <a:pt x="407" y="1444"/>
                  </a:lnTo>
                  <a:lnTo>
                    <a:pt x="411" y="1444"/>
                  </a:lnTo>
                  <a:lnTo>
                    <a:pt x="415" y="1448"/>
                  </a:lnTo>
                  <a:lnTo>
                    <a:pt x="419" y="1456"/>
                  </a:lnTo>
                  <a:lnTo>
                    <a:pt x="423" y="1461"/>
                  </a:lnTo>
                  <a:lnTo>
                    <a:pt x="428" y="1461"/>
                  </a:lnTo>
                  <a:lnTo>
                    <a:pt x="432" y="1465"/>
                  </a:lnTo>
                  <a:lnTo>
                    <a:pt x="436" y="1465"/>
                  </a:lnTo>
                  <a:lnTo>
                    <a:pt x="440" y="1469"/>
                  </a:lnTo>
                  <a:lnTo>
                    <a:pt x="445" y="1469"/>
                  </a:lnTo>
                  <a:lnTo>
                    <a:pt x="449" y="1469"/>
                  </a:lnTo>
                  <a:lnTo>
                    <a:pt x="453" y="1469"/>
                  </a:lnTo>
                  <a:lnTo>
                    <a:pt x="457" y="1469"/>
                  </a:lnTo>
                  <a:lnTo>
                    <a:pt x="462" y="1469"/>
                  </a:lnTo>
                  <a:lnTo>
                    <a:pt x="466" y="1469"/>
                  </a:lnTo>
                  <a:lnTo>
                    <a:pt x="474" y="1465"/>
                  </a:lnTo>
                  <a:lnTo>
                    <a:pt x="479" y="1465"/>
                  </a:lnTo>
                  <a:lnTo>
                    <a:pt x="483" y="1461"/>
                  </a:lnTo>
                  <a:lnTo>
                    <a:pt x="491" y="1452"/>
                  </a:lnTo>
                  <a:lnTo>
                    <a:pt x="495" y="1448"/>
                  </a:lnTo>
                  <a:lnTo>
                    <a:pt x="500" y="1448"/>
                  </a:lnTo>
                  <a:lnTo>
                    <a:pt x="500" y="1444"/>
                  </a:lnTo>
                  <a:lnTo>
                    <a:pt x="504" y="1440"/>
                  </a:lnTo>
                  <a:lnTo>
                    <a:pt x="508" y="1435"/>
                  </a:lnTo>
                  <a:lnTo>
                    <a:pt x="517" y="1423"/>
                  </a:lnTo>
                  <a:lnTo>
                    <a:pt x="517" y="1418"/>
                  </a:lnTo>
                  <a:lnTo>
                    <a:pt x="521" y="1418"/>
                  </a:lnTo>
                  <a:lnTo>
                    <a:pt x="525" y="1414"/>
                  </a:lnTo>
                  <a:lnTo>
                    <a:pt x="529" y="1414"/>
                  </a:lnTo>
                  <a:lnTo>
                    <a:pt x="534" y="1414"/>
                  </a:lnTo>
                  <a:lnTo>
                    <a:pt x="538" y="1414"/>
                  </a:lnTo>
                  <a:lnTo>
                    <a:pt x="542" y="1414"/>
                  </a:lnTo>
                  <a:lnTo>
                    <a:pt x="546" y="1418"/>
                  </a:lnTo>
                  <a:lnTo>
                    <a:pt x="550" y="1418"/>
                  </a:lnTo>
                  <a:lnTo>
                    <a:pt x="550" y="1414"/>
                  </a:lnTo>
                  <a:lnTo>
                    <a:pt x="550" y="1410"/>
                  </a:lnTo>
                  <a:lnTo>
                    <a:pt x="550" y="1406"/>
                  </a:lnTo>
                  <a:lnTo>
                    <a:pt x="546" y="1401"/>
                  </a:lnTo>
                  <a:lnTo>
                    <a:pt x="546" y="1397"/>
                  </a:lnTo>
                  <a:lnTo>
                    <a:pt x="534" y="1385"/>
                  </a:lnTo>
                  <a:lnTo>
                    <a:pt x="529" y="1376"/>
                  </a:lnTo>
                  <a:lnTo>
                    <a:pt x="529" y="1372"/>
                  </a:lnTo>
                  <a:lnTo>
                    <a:pt x="525" y="1363"/>
                  </a:lnTo>
                  <a:lnTo>
                    <a:pt x="521" y="1355"/>
                  </a:lnTo>
                  <a:lnTo>
                    <a:pt x="512" y="1334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504" y="1304"/>
                  </a:lnTo>
                  <a:lnTo>
                    <a:pt x="500" y="1296"/>
                  </a:lnTo>
                  <a:lnTo>
                    <a:pt x="500" y="1291"/>
                  </a:lnTo>
                  <a:lnTo>
                    <a:pt x="500" y="1279"/>
                  </a:lnTo>
                  <a:lnTo>
                    <a:pt x="495" y="1266"/>
                  </a:lnTo>
                  <a:lnTo>
                    <a:pt x="495" y="1253"/>
                  </a:lnTo>
                  <a:lnTo>
                    <a:pt x="495" y="1245"/>
                  </a:lnTo>
                  <a:lnTo>
                    <a:pt x="495" y="1232"/>
                  </a:lnTo>
                  <a:lnTo>
                    <a:pt x="495" y="1228"/>
                  </a:lnTo>
                  <a:lnTo>
                    <a:pt x="500" y="1211"/>
                  </a:lnTo>
                  <a:lnTo>
                    <a:pt x="500" y="1207"/>
                  </a:lnTo>
                  <a:lnTo>
                    <a:pt x="500" y="1202"/>
                  </a:lnTo>
                  <a:lnTo>
                    <a:pt x="495" y="1198"/>
                  </a:lnTo>
                  <a:lnTo>
                    <a:pt x="495" y="1194"/>
                  </a:lnTo>
                  <a:lnTo>
                    <a:pt x="491" y="1194"/>
                  </a:lnTo>
                  <a:lnTo>
                    <a:pt x="487" y="1198"/>
                  </a:lnTo>
                  <a:lnTo>
                    <a:pt x="479" y="1202"/>
                  </a:lnTo>
                  <a:lnTo>
                    <a:pt x="466" y="1215"/>
                  </a:lnTo>
                  <a:lnTo>
                    <a:pt x="462" y="1219"/>
                  </a:lnTo>
                  <a:lnTo>
                    <a:pt x="457" y="1224"/>
                  </a:lnTo>
                  <a:lnTo>
                    <a:pt x="453" y="1224"/>
                  </a:lnTo>
                  <a:lnTo>
                    <a:pt x="445" y="1228"/>
                  </a:lnTo>
                  <a:lnTo>
                    <a:pt x="440" y="1232"/>
                  </a:lnTo>
                  <a:lnTo>
                    <a:pt x="436" y="1232"/>
                  </a:lnTo>
                  <a:lnTo>
                    <a:pt x="432" y="1232"/>
                  </a:lnTo>
                  <a:lnTo>
                    <a:pt x="428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5" y="1236"/>
                  </a:lnTo>
                  <a:lnTo>
                    <a:pt x="411" y="1236"/>
                  </a:lnTo>
                  <a:lnTo>
                    <a:pt x="407" y="1236"/>
                  </a:lnTo>
                  <a:lnTo>
                    <a:pt x="402" y="1232"/>
                  </a:lnTo>
                  <a:lnTo>
                    <a:pt x="398" y="1232"/>
                  </a:lnTo>
                  <a:lnTo>
                    <a:pt x="394" y="1228"/>
                  </a:lnTo>
                  <a:lnTo>
                    <a:pt x="373" y="1219"/>
                  </a:lnTo>
                  <a:lnTo>
                    <a:pt x="368" y="1215"/>
                  </a:lnTo>
                  <a:lnTo>
                    <a:pt x="364" y="1215"/>
                  </a:lnTo>
                  <a:lnTo>
                    <a:pt x="360" y="1215"/>
                  </a:lnTo>
                  <a:lnTo>
                    <a:pt x="352" y="1211"/>
                  </a:lnTo>
                  <a:lnTo>
                    <a:pt x="343" y="1211"/>
                  </a:lnTo>
                  <a:lnTo>
                    <a:pt x="335" y="1207"/>
                  </a:lnTo>
                  <a:lnTo>
                    <a:pt x="330" y="1207"/>
                  </a:lnTo>
                  <a:lnTo>
                    <a:pt x="326" y="1207"/>
                  </a:lnTo>
                  <a:lnTo>
                    <a:pt x="322" y="1207"/>
                  </a:lnTo>
                  <a:lnTo>
                    <a:pt x="318" y="1211"/>
                  </a:lnTo>
                  <a:lnTo>
                    <a:pt x="313" y="1211"/>
                  </a:lnTo>
                  <a:lnTo>
                    <a:pt x="309" y="1211"/>
                  </a:lnTo>
                  <a:lnTo>
                    <a:pt x="305" y="1215"/>
                  </a:lnTo>
                  <a:lnTo>
                    <a:pt x="301" y="1219"/>
                  </a:lnTo>
                  <a:lnTo>
                    <a:pt x="292" y="1228"/>
                  </a:lnTo>
                  <a:lnTo>
                    <a:pt x="292" y="1232"/>
                  </a:lnTo>
                  <a:lnTo>
                    <a:pt x="288" y="1236"/>
                  </a:lnTo>
                  <a:lnTo>
                    <a:pt x="284" y="1236"/>
                  </a:lnTo>
                  <a:lnTo>
                    <a:pt x="280" y="1236"/>
                  </a:lnTo>
                  <a:lnTo>
                    <a:pt x="271" y="1236"/>
                  </a:lnTo>
                  <a:lnTo>
                    <a:pt x="267" y="1236"/>
                  </a:lnTo>
                  <a:lnTo>
                    <a:pt x="263" y="1236"/>
                  </a:lnTo>
                  <a:lnTo>
                    <a:pt x="254" y="1236"/>
                  </a:lnTo>
                  <a:lnTo>
                    <a:pt x="225" y="1228"/>
                  </a:lnTo>
                  <a:lnTo>
                    <a:pt x="216" y="1228"/>
                  </a:lnTo>
                  <a:lnTo>
                    <a:pt x="212" y="1224"/>
                  </a:lnTo>
                  <a:lnTo>
                    <a:pt x="208" y="1224"/>
                  </a:lnTo>
                  <a:lnTo>
                    <a:pt x="203" y="1228"/>
                  </a:lnTo>
                  <a:lnTo>
                    <a:pt x="199" y="1228"/>
                  </a:lnTo>
                  <a:lnTo>
                    <a:pt x="195" y="1228"/>
                  </a:lnTo>
                  <a:lnTo>
                    <a:pt x="191" y="1232"/>
                  </a:lnTo>
                  <a:lnTo>
                    <a:pt x="186" y="1232"/>
                  </a:lnTo>
                  <a:lnTo>
                    <a:pt x="182" y="1232"/>
                  </a:lnTo>
                  <a:lnTo>
                    <a:pt x="174" y="1228"/>
                  </a:lnTo>
                  <a:lnTo>
                    <a:pt x="169" y="1228"/>
                  </a:lnTo>
                  <a:lnTo>
                    <a:pt x="161" y="1224"/>
                  </a:lnTo>
                  <a:lnTo>
                    <a:pt x="144" y="1219"/>
                  </a:lnTo>
                  <a:lnTo>
                    <a:pt x="136" y="1219"/>
                  </a:lnTo>
                  <a:lnTo>
                    <a:pt x="131" y="1215"/>
                  </a:lnTo>
                  <a:lnTo>
                    <a:pt x="127" y="1215"/>
                  </a:lnTo>
                  <a:lnTo>
                    <a:pt x="123" y="1215"/>
                  </a:lnTo>
                  <a:lnTo>
                    <a:pt x="114" y="1215"/>
                  </a:lnTo>
                  <a:lnTo>
                    <a:pt x="106" y="1219"/>
                  </a:lnTo>
                  <a:lnTo>
                    <a:pt x="102" y="1219"/>
                  </a:lnTo>
                  <a:lnTo>
                    <a:pt x="93" y="1224"/>
                  </a:lnTo>
                  <a:lnTo>
                    <a:pt x="85" y="1224"/>
                  </a:lnTo>
                  <a:lnTo>
                    <a:pt x="81" y="1228"/>
                  </a:lnTo>
                  <a:lnTo>
                    <a:pt x="76" y="1228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41"/>
                  </a:lnTo>
                  <a:lnTo>
                    <a:pt x="55" y="1241"/>
                  </a:lnTo>
                  <a:lnTo>
                    <a:pt x="51" y="1245"/>
                  </a:lnTo>
                  <a:lnTo>
                    <a:pt x="47" y="1245"/>
                  </a:lnTo>
                  <a:lnTo>
                    <a:pt x="42" y="1245"/>
                  </a:lnTo>
                  <a:lnTo>
                    <a:pt x="38" y="1245"/>
                  </a:lnTo>
                  <a:lnTo>
                    <a:pt x="34" y="1245"/>
                  </a:lnTo>
                  <a:lnTo>
                    <a:pt x="30" y="1245"/>
                  </a:lnTo>
                  <a:lnTo>
                    <a:pt x="26" y="1245"/>
                  </a:lnTo>
                  <a:lnTo>
                    <a:pt x="21" y="1245"/>
                  </a:lnTo>
                  <a:lnTo>
                    <a:pt x="21" y="1241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2"/>
                  </a:lnTo>
                  <a:lnTo>
                    <a:pt x="9" y="1224"/>
                  </a:lnTo>
                  <a:lnTo>
                    <a:pt x="4" y="1219"/>
                  </a:lnTo>
                  <a:lnTo>
                    <a:pt x="0" y="121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3" name="Freeform 79"/>
            <p:cNvSpPr>
              <a:spLocks/>
            </p:cNvSpPr>
            <p:nvPr/>
          </p:nvSpPr>
          <p:spPr bwMode="auto">
            <a:xfrm>
              <a:off x="1315004" y="5105603"/>
              <a:ext cx="336253" cy="371426"/>
            </a:xfrm>
            <a:custGeom>
              <a:avLst/>
              <a:gdLst>
                <a:gd name="T0" fmla="*/ 34 w 1062"/>
                <a:gd name="T1" fmla="*/ 630 h 1172"/>
                <a:gd name="T2" fmla="*/ 72 w 1062"/>
                <a:gd name="T3" fmla="*/ 660 h 1172"/>
                <a:gd name="T4" fmla="*/ 102 w 1062"/>
                <a:gd name="T5" fmla="*/ 626 h 1172"/>
                <a:gd name="T6" fmla="*/ 135 w 1062"/>
                <a:gd name="T7" fmla="*/ 584 h 1172"/>
                <a:gd name="T8" fmla="*/ 161 w 1062"/>
                <a:gd name="T9" fmla="*/ 448 h 1172"/>
                <a:gd name="T10" fmla="*/ 161 w 1062"/>
                <a:gd name="T11" fmla="*/ 389 h 1172"/>
                <a:gd name="T12" fmla="*/ 199 w 1062"/>
                <a:gd name="T13" fmla="*/ 304 h 1172"/>
                <a:gd name="T14" fmla="*/ 245 w 1062"/>
                <a:gd name="T15" fmla="*/ 313 h 1172"/>
                <a:gd name="T16" fmla="*/ 313 w 1062"/>
                <a:gd name="T17" fmla="*/ 326 h 1172"/>
                <a:gd name="T18" fmla="*/ 377 w 1062"/>
                <a:gd name="T19" fmla="*/ 317 h 1172"/>
                <a:gd name="T20" fmla="*/ 406 w 1062"/>
                <a:gd name="T21" fmla="*/ 211 h 1172"/>
                <a:gd name="T22" fmla="*/ 432 w 1062"/>
                <a:gd name="T23" fmla="*/ 148 h 1172"/>
                <a:gd name="T24" fmla="*/ 453 w 1062"/>
                <a:gd name="T25" fmla="*/ 29 h 1172"/>
                <a:gd name="T26" fmla="*/ 478 w 1062"/>
                <a:gd name="T27" fmla="*/ 4 h 1172"/>
                <a:gd name="T28" fmla="*/ 542 w 1062"/>
                <a:gd name="T29" fmla="*/ 25 h 1172"/>
                <a:gd name="T30" fmla="*/ 571 w 1062"/>
                <a:gd name="T31" fmla="*/ 55 h 1172"/>
                <a:gd name="T32" fmla="*/ 626 w 1062"/>
                <a:gd name="T33" fmla="*/ 55 h 1172"/>
                <a:gd name="T34" fmla="*/ 665 w 1062"/>
                <a:gd name="T35" fmla="*/ 72 h 1172"/>
                <a:gd name="T36" fmla="*/ 715 w 1062"/>
                <a:gd name="T37" fmla="*/ 118 h 1172"/>
                <a:gd name="T38" fmla="*/ 766 w 1062"/>
                <a:gd name="T39" fmla="*/ 122 h 1172"/>
                <a:gd name="T40" fmla="*/ 817 w 1062"/>
                <a:gd name="T41" fmla="*/ 110 h 1172"/>
                <a:gd name="T42" fmla="*/ 732 w 1062"/>
                <a:gd name="T43" fmla="*/ 169 h 1172"/>
                <a:gd name="T44" fmla="*/ 698 w 1062"/>
                <a:gd name="T45" fmla="*/ 228 h 1172"/>
                <a:gd name="T46" fmla="*/ 703 w 1062"/>
                <a:gd name="T47" fmla="*/ 283 h 1172"/>
                <a:gd name="T48" fmla="*/ 694 w 1062"/>
                <a:gd name="T49" fmla="*/ 343 h 1172"/>
                <a:gd name="T50" fmla="*/ 681 w 1062"/>
                <a:gd name="T51" fmla="*/ 381 h 1172"/>
                <a:gd name="T52" fmla="*/ 690 w 1062"/>
                <a:gd name="T53" fmla="*/ 423 h 1172"/>
                <a:gd name="T54" fmla="*/ 737 w 1062"/>
                <a:gd name="T55" fmla="*/ 453 h 1172"/>
                <a:gd name="T56" fmla="*/ 775 w 1062"/>
                <a:gd name="T57" fmla="*/ 448 h 1172"/>
                <a:gd name="T58" fmla="*/ 876 w 1062"/>
                <a:gd name="T59" fmla="*/ 398 h 1172"/>
                <a:gd name="T60" fmla="*/ 935 w 1062"/>
                <a:gd name="T61" fmla="*/ 389 h 1172"/>
                <a:gd name="T62" fmla="*/ 935 w 1062"/>
                <a:gd name="T63" fmla="*/ 461 h 1172"/>
                <a:gd name="T64" fmla="*/ 965 w 1062"/>
                <a:gd name="T65" fmla="*/ 491 h 1172"/>
                <a:gd name="T66" fmla="*/ 1016 w 1062"/>
                <a:gd name="T67" fmla="*/ 520 h 1172"/>
                <a:gd name="T68" fmla="*/ 1058 w 1062"/>
                <a:gd name="T69" fmla="*/ 584 h 1172"/>
                <a:gd name="T70" fmla="*/ 995 w 1062"/>
                <a:gd name="T71" fmla="*/ 601 h 1172"/>
                <a:gd name="T72" fmla="*/ 961 w 1062"/>
                <a:gd name="T73" fmla="*/ 622 h 1172"/>
                <a:gd name="T74" fmla="*/ 910 w 1062"/>
                <a:gd name="T75" fmla="*/ 660 h 1172"/>
                <a:gd name="T76" fmla="*/ 838 w 1062"/>
                <a:gd name="T77" fmla="*/ 694 h 1172"/>
                <a:gd name="T78" fmla="*/ 859 w 1062"/>
                <a:gd name="T79" fmla="*/ 741 h 1172"/>
                <a:gd name="T80" fmla="*/ 787 w 1062"/>
                <a:gd name="T81" fmla="*/ 774 h 1172"/>
                <a:gd name="T82" fmla="*/ 698 w 1062"/>
                <a:gd name="T83" fmla="*/ 736 h 1172"/>
                <a:gd name="T84" fmla="*/ 635 w 1062"/>
                <a:gd name="T85" fmla="*/ 766 h 1172"/>
                <a:gd name="T86" fmla="*/ 567 w 1062"/>
                <a:gd name="T87" fmla="*/ 783 h 1172"/>
                <a:gd name="T88" fmla="*/ 470 w 1062"/>
                <a:gd name="T89" fmla="*/ 770 h 1172"/>
                <a:gd name="T90" fmla="*/ 436 w 1062"/>
                <a:gd name="T91" fmla="*/ 808 h 1172"/>
                <a:gd name="T92" fmla="*/ 402 w 1062"/>
                <a:gd name="T93" fmla="*/ 901 h 1172"/>
                <a:gd name="T94" fmla="*/ 402 w 1062"/>
                <a:gd name="T95" fmla="*/ 948 h 1172"/>
                <a:gd name="T96" fmla="*/ 415 w 1062"/>
                <a:gd name="T97" fmla="*/ 999 h 1172"/>
                <a:gd name="T98" fmla="*/ 377 w 1062"/>
                <a:gd name="T99" fmla="*/ 1033 h 1172"/>
                <a:gd name="T100" fmla="*/ 296 w 1062"/>
                <a:gd name="T101" fmla="*/ 1071 h 1172"/>
                <a:gd name="T102" fmla="*/ 267 w 1062"/>
                <a:gd name="T103" fmla="*/ 1126 h 1172"/>
                <a:gd name="T104" fmla="*/ 224 w 1062"/>
                <a:gd name="T105" fmla="*/ 1172 h 1172"/>
                <a:gd name="T106" fmla="*/ 144 w 1062"/>
                <a:gd name="T107" fmla="*/ 1113 h 1172"/>
                <a:gd name="T108" fmla="*/ 102 w 1062"/>
                <a:gd name="T109" fmla="*/ 1045 h 1172"/>
                <a:gd name="T110" fmla="*/ 72 w 1062"/>
                <a:gd name="T111" fmla="*/ 995 h 1172"/>
                <a:gd name="T112" fmla="*/ 93 w 1062"/>
                <a:gd name="T113" fmla="*/ 940 h 1172"/>
                <a:gd name="T114" fmla="*/ 85 w 1062"/>
                <a:gd name="T115" fmla="*/ 884 h 1172"/>
                <a:gd name="T116" fmla="*/ 63 w 1062"/>
                <a:gd name="T117" fmla="*/ 855 h 1172"/>
                <a:gd name="T118" fmla="*/ 25 w 1062"/>
                <a:gd name="T119" fmla="*/ 825 h 1172"/>
                <a:gd name="T120" fmla="*/ 17 w 1062"/>
                <a:gd name="T121" fmla="*/ 766 h 1172"/>
                <a:gd name="T122" fmla="*/ 34 w 1062"/>
                <a:gd name="T123" fmla="*/ 715 h 1172"/>
                <a:gd name="T124" fmla="*/ 8 w 1062"/>
                <a:gd name="T125" fmla="*/ 63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2" h="1172">
                  <a:moveTo>
                    <a:pt x="0" y="622"/>
                  </a:moveTo>
                  <a:lnTo>
                    <a:pt x="4" y="622"/>
                  </a:lnTo>
                  <a:lnTo>
                    <a:pt x="4" y="618"/>
                  </a:lnTo>
                  <a:lnTo>
                    <a:pt x="8" y="618"/>
                  </a:lnTo>
                  <a:lnTo>
                    <a:pt x="17" y="618"/>
                  </a:lnTo>
                  <a:lnTo>
                    <a:pt x="21" y="622"/>
                  </a:lnTo>
                  <a:lnTo>
                    <a:pt x="25" y="622"/>
                  </a:lnTo>
                  <a:lnTo>
                    <a:pt x="30" y="626"/>
                  </a:lnTo>
                  <a:lnTo>
                    <a:pt x="34" y="630"/>
                  </a:lnTo>
                  <a:lnTo>
                    <a:pt x="38" y="635"/>
                  </a:lnTo>
                  <a:lnTo>
                    <a:pt x="42" y="639"/>
                  </a:lnTo>
                  <a:lnTo>
                    <a:pt x="51" y="652"/>
                  </a:lnTo>
                  <a:lnTo>
                    <a:pt x="55" y="656"/>
                  </a:lnTo>
                  <a:lnTo>
                    <a:pt x="59" y="656"/>
                  </a:lnTo>
                  <a:lnTo>
                    <a:pt x="59" y="660"/>
                  </a:lnTo>
                  <a:lnTo>
                    <a:pt x="63" y="660"/>
                  </a:lnTo>
                  <a:lnTo>
                    <a:pt x="68" y="660"/>
                  </a:lnTo>
                  <a:lnTo>
                    <a:pt x="72" y="660"/>
                  </a:lnTo>
                  <a:lnTo>
                    <a:pt x="76" y="660"/>
                  </a:lnTo>
                  <a:lnTo>
                    <a:pt x="76" y="656"/>
                  </a:lnTo>
                  <a:lnTo>
                    <a:pt x="80" y="652"/>
                  </a:lnTo>
                  <a:lnTo>
                    <a:pt x="85" y="643"/>
                  </a:lnTo>
                  <a:lnTo>
                    <a:pt x="85" y="639"/>
                  </a:lnTo>
                  <a:lnTo>
                    <a:pt x="89" y="639"/>
                  </a:lnTo>
                  <a:lnTo>
                    <a:pt x="93" y="635"/>
                  </a:lnTo>
                  <a:lnTo>
                    <a:pt x="97" y="630"/>
                  </a:lnTo>
                  <a:lnTo>
                    <a:pt x="102" y="626"/>
                  </a:lnTo>
                  <a:lnTo>
                    <a:pt x="110" y="622"/>
                  </a:lnTo>
                  <a:lnTo>
                    <a:pt x="114" y="618"/>
                  </a:lnTo>
                  <a:lnTo>
                    <a:pt x="118" y="618"/>
                  </a:lnTo>
                  <a:lnTo>
                    <a:pt x="118" y="614"/>
                  </a:lnTo>
                  <a:lnTo>
                    <a:pt x="123" y="609"/>
                  </a:lnTo>
                  <a:lnTo>
                    <a:pt x="127" y="605"/>
                  </a:lnTo>
                  <a:lnTo>
                    <a:pt x="131" y="597"/>
                  </a:lnTo>
                  <a:lnTo>
                    <a:pt x="135" y="588"/>
                  </a:lnTo>
                  <a:lnTo>
                    <a:pt x="135" y="584"/>
                  </a:lnTo>
                  <a:lnTo>
                    <a:pt x="140" y="575"/>
                  </a:lnTo>
                  <a:lnTo>
                    <a:pt x="144" y="559"/>
                  </a:lnTo>
                  <a:lnTo>
                    <a:pt x="148" y="533"/>
                  </a:lnTo>
                  <a:lnTo>
                    <a:pt x="157" y="499"/>
                  </a:lnTo>
                  <a:lnTo>
                    <a:pt x="161" y="482"/>
                  </a:lnTo>
                  <a:lnTo>
                    <a:pt x="161" y="470"/>
                  </a:lnTo>
                  <a:lnTo>
                    <a:pt x="161" y="461"/>
                  </a:lnTo>
                  <a:lnTo>
                    <a:pt x="161" y="453"/>
                  </a:lnTo>
                  <a:lnTo>
                    <a:pt x="161" y="448"/>
                  </a:lnTo>
                  <a:lnTo>
                    <a:pt x="161" y="440"/>
                  </a:lnTo>
                  <a:lnTo>
                    <a:pt x="161" y="436"/>
                  </a:lnTo>
                  <a:lnTo>
                    <a:pt x="157" y="423"/>
                  </a:lnTo>
                  <a:lnTo>
                    <a:pt x="152" y="419"/>
                  </a:lnTo>
                  <a:lnTo>
                    <a:pt x="152" y="415"/>
                  </a:lnTo>
                  <a:lnTo>
                    <a:pt x="152" y="410"/>
                  </a:lnTo>
                  <a:lnTo>
                    <a:pt x="152" y="402"/>
                  </a:lnTo>
                  <a:lnTo>
                    <a:pt x="157" y="398"/>
                  </a:lnTo>
                  <a:lnTo>
                    <a:pt x="161" y="389"/>
                  </a:lnTo>
                  <a:lnTo>
                    <a:pt x="169" y="368"/>
                  </a:lnTo>
                  <a:lnTo>
                    <a:pt x="173" y="364"/>
                  </a:lnTo>
                  <a:lnTo>
                    <a:pt x="173" y="360"/>
                  </a:lnTo>
                  <a:lnTo>
                    <a:pt x="178" y="355"/>
                  </a:lnTo>
                  <a:lnTo>
                    <a:pt x="182" y="347"/>
                  </a:lnTo>
                  <a:lnTo>
                    <a:pt x="186" y="326"/>
                  </a:lnTo>
                  <a:lnTo>
                    <a:pt x="190" y="317"/>
                  </a:lnTo>
                  <a:lnTo>
                    <a:pt x="195" y="313"/>
                  </a:lnTo>
                  <a:lnTo>
                    <a:pt x="199" y="304"/>
                  </a:lnTo>
                  <a:lnTo>
                    <a:pt x="203" y="300"/>
                  </a:lnTo>
                  <a:lnTo>
                    <a:pt x="207" y="300"/>
                  </a:lnTo>
                  <a:lnTo>
                    <a:pt x="212" y="300"/>
                  </a:lnTo>
                  <a:lnTo>
                    <a:pt x="216" y="300"/>
                  </a:lnTo>
                  <a:lnTo>
                    <a:pt x="220" y="304"/>
                  </a:lnTo>
                  <a:lnTo>
                    <a:pt x="229" y="309"/>
                  </a:lnTo>
                  <a:lnTo>
                    <a:pt x="233" y="309"/>
                  </a:lnTo>
                  <a:lnTo>
                    <a:pt x="237" y="313"/>
                  </a:lnTo>
                  <a:lnTo>
                    <a:pt x="245" y="313"/>
                  </a:lnTo>
                  <a:lnTo>
                    <a:pt x="254" y="317"/>
                  </a:lnTo>
                  <a:lnTo>
                    <a:pt x="271" y="321"/>
                  </a:lnTo>
                  <a:lnTo>
                    <a:pt x="279" y="326"/>
                  </a:lnTo>
                  <a:lnTo>
                    <a:pt x="288" y="330"/>
                  </a:lnTo>
                  <a:lnTo>
                    <a:pt x="292" y="330"/>
                  </a:lnTo>
                  <a:lnTo>
                    <a:pt x="300" y="330"/>
                  </a:lnTo>
                  <a:lnTo>
                    <a:pt x="305" y="330"/>
                  </a:lnTo>
                  <a:lnTo>
                    <a:pt x="309" y="326"/>
                  </a:lnTo>
                  <a:lnTo>
                    <a:pt x="313" y="326"/>
                  </a:lnTo>
                  <a:lnTo>
                    <a:pt x="322" y="326"/>
                  </a:lnTo>
                  <a:lnTo>
                    <a:pt x="326" y="326"/>
                  </a:lnTo>
                  <a:lnTo>
                    <a:pt x="330" y="326"/>
                  </a:lnTo>
                  <a:lnTo>
                    <a:pt x="347" y="326"/>
                  </a:lnTo>
                  <a:lnTo>
                    <a:pt x="351" y="326"/>
                  </a:lnTo>
                  <a:lnTo>
                    <a:pt x="360" y="326"/>
                  </a:lnTo>
                  <a:lnTo>
                    <a:pt x="364" y="321"/>
                  </a:lnTo>
                  <a:lnTo>
                    <a:pt x="368" y="321"/>
                  </a:lnTo>
                  <a:lnTo>
                    <a:pt x="377" y="317"/>
                  </a:lnTo>
                  <a:lnTo>
                    <a:pt x="377" y="313"/>
                  </a:lnTo>
                  <a:lnTo>
                    <a:pt x="381" y="304"/>
                  </a:lnTo>
                  <a:lnTo>
                    <a:pt x="385" y="300"/>
                  </a:lnTo>
                  <a:lnTo>
                    <a:pt x="385" y="292"/>
                  </a:lnTo>
                  <a:lnTo>
                    <a:pt x="389" y="288"/>
                  </a:lnTo>
                  <a:lnTo>
                    <a:pt x="394" y="275"/>
                  </a:lnTo>
                  <a:lnTo>
                    <a:pt x="402" y="237"/>
                  </a:lnTo>
                  <a:lnTo>
                    <a:pt x="406" y="220"/>
                  </a:lnTo>
                  <a:lnTo>
                    <a:pt x="406" y="211"/>
                  </a:lnTo>
                  <a:lnTo>
                    <a:pt x="411" y="207"/>
                  </a:lnTo>
                  <a:lnTo>
                    <a:pt x="415" y="199"/>
                  </a:lnTo>
                  <a:lnTo>
                    <a:pt x="415" y="194"/>
                  </a:lnTo>
                  <a:lnTo>
                    <a:pt x="423" y="182"/>
                  </a:lnTo>
                  <a:lnTo>
                    <a:pt x="427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32" y="152"/>
                  </a:lnTo>
                  <a:lnTo>
                    <a:pt x="432" y="148"/>
                  </a:lnTo>
                  <a:lnTo>
                    <a:pt x="432" y="135"/>
                  </a:lnTo>
                  <a:lnTo>
                    <a:pt x="436" y="118"/>
                  </a:lnTo>
                  <a:lnTo>
                    <a:pt x="436" y="110"/>
                  </a:lnTo>
                  <a:lnTo>
                    <a:pt x="436" y="97"/>
                  </a:lnTo>
                  <a:lnTo>
                    <a:pt x="440" y="72"/>
                  </a:lnTo>
                  <a:lnTo>
                    <a:pt x="444" y="59"/>
                  </a:lnTo>
                  <a:lnTo>
                    <a:pt x="449" y="50"/>
                  </a:lnTo>
                  <a:lnTo>
                    <a:pt x="449" y="42"/>
                  </a:lnTo>
                  <a:lnTo>
                    <a:pt x="453" y="29"/>
                  </a:lnTo>
                  <a:lnTo>
                    <a:pt x="457" y="21"/>
                  </a:lnTo>
                  <a:lnTo>
                    <a:pt x="457" y="17"/>
                  </a:lnTo>
                  <a:lnTo>
                    <a:pt x="461" y="8"/>
                  </a:lnTo>
                  <a:lnTo>
                    <a:pt x="466" y="4"/>
                  </a:lnTo>
                  <a:lnTo>
                    <a:pt x="466" y="0"/>
                  </a:lnTo>
                  <a:lnTo>
                    <a:pt x="470" y="0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78" y="4"/>
                  </a:lnTo>
                  <a:lnTo>
                    <a:pt x="483" y="8"/>
                  </a:lnTo>
                  <a:lnTo>
                    <a:pt x="487" y="8"/>
                  </a:lnTo>
                  <a:lnTo>
                    <a:pt x="504" y="12"/>
                  </a:lnTo>
                  <a:lnTo>
                    <a:pt x="516" y="17"/>
                  </a:lnTo>
                  <a:lnTo>
                    <a:pt x="521" y="17"/>
                  </a:lnTo>
                  <a:lnTo>
                    <a:pt x="525" y="21"/>
                  </a:lnTo>
                  <a:lnTo>
                    <a:pt x="533" y="21"/>
                  </a:lnTo>
                  <a:lnTo>
                    <a:pt x="538" y="25"/>
                  </a:lnTo>
                  <a:lnTo>
                    <a:pt x="542" y="25"/>
                  </a:lnTo>
                  <a:lnTo>
                    <a:pt x="546" y="29"/>
                  </a:lnTo>
                  <a:lnTo>
                    <a:pt x="550" y="29"/>
                  </a:lnTo>
                  <a:lnTo>
                    <a:pt x="550" y="34"/>
                  </a:lnTo>
                  <a:lnTo>
                    <a:pt x="554" y="38"/>
                  </a:lnTo>
                  <a:lnTo>
                    <a:pt x="559" y="38"/>
                  </a:lnTo>
                  <a:lnTo>
                    <a:pt x="567" y="46"/>
                  </a:lnTo>
                  <a:lnTo>
                    <a:pt x="567" y="50"/>
                  </a:lnTo>
                  <a:lnTo>
                    <a:pt x="571" y="50"/>
                  </a:lnTo>
                  <a:lnTo>
                    <a:pt x="571" y="55"/>
                  </a:lnTo>
                  <a:lnTo>
                    <a:pt x="576" y="55"/>
                  </a:lnTo>
                  <a:lnTo>
                    <a:pt x="580" y="55"/>
                  </a:lnTo>
                  <a:lnTo>
                    <a:pt x="588" y="55"/>
                  </a:lnTo>
                  <a:lnTo>
                    <a:pt x="593" y="55"/>
                  </a:lnTo>
                  <a:lnTo>
                    <a:pt x="597" y="55"/>
                  </a:lnTo>
                  <a:lnTo>
                    <a:pt x="601" y="55"/>
                  </a:lnTo>
                  <a:lnTo>
                    <a:pt x="618" y="55"/>
                  </a:lnTo>
                  <a:lnTo>
                    <a:pt x="622" y="55"/>
                  </a:lnTo>
                  <a:lnTo>
                    <a:pt x="626" y="55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5"/>
                  </a:lnTo>
                  <a:lnTo>
                    <a:pt x="643" y="55"/>
                  </a:lnTo>
                  <a:lnTo>
                    <a:pt x="648" y="55"/>
                  </a:lnTo>
                  <a:lnTo>
                    <a:pt x="652" y="59"/>
                  </a:lnTo>
                  <a:lnTo>
                    <a:pt x="656" y="63"/>
                  </a:lnTo>
                  <a:lnTo>
                    <a:pt x="660" y="72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3" y="80"/>
                  </a:lnTo>
                  <a:lnTo>
                    <a:pt x="690" y="93"/>
                  </a:lnTo>
                  <a:lnTo>
                    <a:pt x="694" y="97"/>
                  </a:lnTo>
                  <a:lnTo>
                    <a:pt x="698" y="101"/>
                  </a:lnTo>
                  <a:lnTo>
                    <a:pt x="703" y="101"/>
                  </a:lnTo>
                  <a:lnTo>
                    <a:pt x="703" y="105"/>
                  </a:lnTo>
                  <a:lnTo>
                    <a:pt x="711" y="114"/>
                  </a:lnTo>
                  <a:lnTo>
                    <a:pt x="715" y="118"/>
                  </a:lnTo>
                  <a:lnTo>
                    <a:pt x="720" y="122"/>
                  </a:lnTo>
                  <a:lnTo>
                    <a:pt x="724" y="122"/>
                  </a:lnTo>
                  <a:lnTo>
                    <a:pt x="724" y="127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41" y="127"/>
                  </a:lnTo>
                  <a:lnTo>
                    <a:pt x="749" y="127"/>
                  </a:lnTo>
                  <a:lnTo>
                    <a:pt x="758" y="122"/>
                  </a:lnTo>
                  <a:lnTo>
                    <a:pt x="766" y="122"/>
                  </a:lnTo>
                  <a:lnTo>
                    <a:pt x="779" y="118"/>
                  </a:lnTo>
                  <a:lnTo>
                    <a:pt x="792" y="114"/>
                  </a:lnTo>
                  <a:lnTo>
                    <a:pt x="800" y="110"/>
                  </a:lnTo>
                  <a:lnTo>
                    <a:pt x="808" y="110"/>
                  </a:lnTo>
                  <a:lnTo>
                    <a:pt x="817" y="105"/>
                  </a:lnTo>
                  <a:lnTo>
                    <a:pt x="821" y="101"/>
                  </a:lnTo>
                  <a:lnTo>
                    <a:pt x="825" y="101"/>
                  </a:lnTo>
                  <a:lnTo>
                    <a:pt x="821" y="105"/>
                  </a:lnTo>
                  <a:lnTo>
                    <a:pt x="817" y="110"/>
                  </a:lnTo>
                  <a:lnTo>
                    <a:pt x="813" y="114"/>
                  </a:lnTo>
                  <a:lnTo>
                    <a:pt x="804" y="118"/>
                  </a:lnTo>
                  <a:lnTo>
                    <a:pt x="800" y="122"/>
                  </a:lnTo>
                  <a:lnTo>
                    <a:pt x="792" y="131"/>
                  </a:lnTo>
                  <a:lnTo>
                    <a:pt x="779" y="139"/>
                  </a:lnTo>
                  <a:lnTo>
                    <a:pt x="749" y="156"/>
                  </a:lnTo>
                  <a:lnTo>
                    <a:pt x="741" y="165"/>
                  </a:lnTo>
                  <a:lnTo>
                    <a:pt x="737" y="169"/>
                  </a:lnTo>
                  <a:lnTo>
                    <a:pt x="732" y="169"/>
                  </a:lnTo>
                  <a:lnTo>
                    <a:pt x="728" y="173"/>
                  </a:lnTo>
                  <a:lnTo>
                    <a:pt x="724" y="177"/>
                  </a:lnTo>
                  <a:lnTo>
                    <a:pt x="720" y="182"/>
                  </a:lnTo>
                  <a:lnTo>
                    <a:pt x="715" y="186"/>
                  </a:lnTo>
                  <a:lnTo>
                    <a:pt x="715" y="190"/>
                  </a:lnTo>
                  <a:lnTo>
                    <a:pt x="711" y="199"/>
                  </a:lnTo>
                  <a:lnTo>
                    <a:pt x="707" y="207"/>
                  </a:lnTo>
                  <a:lnTo>
                    <a:pt x="698" y="224"/>
                  </a:lnTo>
                  <a:lnTo>
                    <a:pt x="698" y="228"/>
                  </a:lnTo>
                  <a:lnTo>
                    <a:pt x="694" y="237"/>
                  </a:lnTo>
                  <a:lnTo>
                    <a:pt x="690" y="241"/>
                  </a:lnTo>
                  <a:lnTo>
                    <a:pt x="690" y="245"/>
                  </a:lnTo>
                  <a:lnTo>
                    <a:pt x="690" y="249"/>
                  </a:lnTo>
                  <a:lnTo>
                    <a:pt x="694" y="258"/>
                  </a:lnTo>
                  <a:lnTo>
                    <a:pt x="698" y="266"/>
                  </a:lnTo>
                  <a:lnTo>
                    <a:pt x="698" y="271"/>
                  </a:lnTo>
                  <a:lnTo>
                    <a:pt x="703" y="279"/>
                  </a:lnTo>
                  <a:lnTo>
                    <a:pt x="703" y="283"/>
                  </a:lnTo>
                  <a:lnTo>
                    <a:pt x="703" y="288"/>
                  </a:lnTo>
                  <a:lnTo>
                    <a:pt x="703" y="292"/>
                  </a:lnTo>
                  <a:lnTo>
                    <a:pt x="703" y="296"/>
                  </a:lnTo>
                  <a:lnTo>
                    <a:pt x="703" y="313"/>
                  </a:lnTo>
                  <a:lnTo>
                    <a:pt x="698" y="326"/>
                  </a:lnTo>
                  <a:lnTo>
                    <a:pt x="698" y="330"/>
                  </a:lnTo>
                  <a:lnTo>
                    <a:pt x="698" y="338"/>
                  </a:lnTo>
                  <a:lnTo>
                    <a:pt x="698" y="343"/>
                  </a:lnTo>
                  <a:lnTo>
                    <a:pt x="694" y="343"/>
                  </a:lnTo>
                  <a:lnTo>
                    <a:pt x="694" y="351"/>
                  </a:lnTo>
                  <a:lnTo>
                    <a:pt x="690" y="355"/>
                  </a:lnTo>
                  <a:lnTo>
                    <a:pt x="686" y="360"/>
                  </a:lnTo>
                  <a:lnTo>
                    <a:pt x="681" y="364"/>
                  </a:lnTo>
                  <a:lnTo>
                    <a:pt x="673" y="368"/>
                  </a:lnTo>
                  <a:lnTo>
                    <a:pt x="673" y="372"/>
                  </a:lnTo>
                  <a:lnTo>
                    <a:pt x="677" y="372"/>
                  </a:lnTo>
                  <a:lnTo>
                    <a:pt x="677" y="376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6" y="393"/>
                  </a:lnTo>
                  <a:lnTo>
                    <a:pt x="686" y="398"/>
                  </a:lnTo>
                  <a:lnTo>
                    <a:pt x="686" y="406"/>
                  </a:lnTo>
                  <a:lnTo>
                    <a:pt x="686" y="410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90" y="423"/>
                  </a:lnTo>
                  <a:lnTo>
                    <a:pt x="694" y="423"/>
                  </a:lnTo>
                  <a:lnTo>
                    <a:pt x="698" y="427"/>
                  </a:lnTo>
                  <a:lnTo>
                    <a:pt x="703" y="427"/>
                  </a:lnTo>
                  <a:lnTo>
                    <a:pt x="711" y="431"/>
                  </a:lnTo>
                  <a:lnTo>
                    <a:pt x="715" y="436"/>
                  </a:lnTo>
                  <a:lnTo>
                    <a:pt x="720" y="440"/>
                  </a:lnTo>
                  <a:lnTo>
                    <a:pt x="728" y="448"/>
                  </a:lnTo>
                  <a:lnTo>
                    <a:pt x="732" y="453"/>
                  </a:lnTo>
                  <a:lnTo>
                    <a:pt x="737" y="453"/>
                  </a:lnTo>
                  <a:lnTo>
                    <a:pt x="741" y="457"/>
                  </a:lnTo>
                  <a:lnTo>
                    <a:pt x="749" y="453"/>
                  </a:lnTo>
                  <a:lnTo>
                    <a:pt x="753" y="457"/>
                  </a:lnTo>
                  <a:lnTo>
                    <a:pt x="758" y="457"/>
                  </a:lnTo>
                  <a:lnTo>
                    <a:pt x="758" y="453"/>
                  </a:lnTo>
                  <a:lnTo>
                    <a:pt x="762" y="453"/>
                  </a:lnTo>
                  <a:lnTo>
                    <a:pt x="766" y="453"/>
                  </a:lnTo>
                  <a:lnTo>
                    <a:pt x="770" y="453"/>
                  </a:lnTo>
                  <a:lnTo>
                    <a:pt x="775" y="448"/>
                  </a:lnTo>
                  <a:lnTo>
                    <a:pt x="779" y="448"/>
                  </a:lnTo>
                  <a:lnTo>
                    <a:pt x="787" y="440"/>
                  </a:lnTo>
                  <a:lnTo>
                    <a:pt x="792" y="436"/>
                  </a:lnTo>
                  <a:lnTo>
                    <a:pt x="796" y="431"/>
                  </a:lnTo>
                  <a:lnTo>
                    <a:pt x="800" y="431"/>
                  </a:lnTo>
                  <a:lnTo>
                    <a:pt x="808" y="427"/>
                  </a:lnTo>
                  <a:lnTo>
                    <a:pt x="817" y="423"/>
                  </a:lnTo>
                  <a:lnTo>
                    <a:pt x="830" y="419"/>
                  </a:lnTo>
                  <a:lnTo>
                    <a:pt x="876" y="398"/>
                  </a:lnTo>
                  <a:lnTo>
                    <a:pt x="906" y="385"/>
                  </a:lnTo>
                  <a:lnTo>
                    <a:pt x="910" y="385"/>
                  </a:lnTo>
                  <a:lnTo>
                    <a:pt x="919" y="381"/>
                  </a:lnTo>
                  <a:lnTo>
                    <a:pt x="923" y="381"/>
                  </a:lnTo>
                  <a:lnTo>
                    <a:pt x="927" y="381"/>
                  </a:lnTo>
                  <a:lnTo>
                    <a:pt x="931" y="381"/>
                  </a:lnTo>
                  <a:lnTo>
                    <a:pt x="935" y="381"/>
                  </a:lnTo>
                  <a:lnTo>
                    <a:pt x="935" y="385"/>
                  </a:lnTo>
                  <a:lnTo>
                    <a:pt x="935" y="389"/>
                  </a:lnTo>
                  <a:lnTo>
                    <a:pt x="940" y="393"/>
                  </a:lnTo>
                  <a:lnTo>
                    <a:pt x="940" y="402"/>
                  </a:lnTo>
                  <a:lnTo>
                    <a:pt x="940" y="406"/>
                  </a:lnTo>
                  <a:lnTo>
                    <a:pt x="935" y="415"/>
                  </a:lnTo>
                  <a:lnTo>
                    <a:pt x="935" y="440"/>
                  </a:lnTo>
                  <a:lnTo>
                    <a:pt x="931" y="444"/>
                  </a:lnTo>
                  <a:lnTo>
                    <a:pt x="931" y="453"/>
                  </a:lnTo>
                  <a:lnTo>
                    <a:pt x="935" y="457"/>
                  </a:lnTo>
                  <a:lnTo>
                    <a:pt x="935" y="461"/>
                  </a:lnTo>
                  <a:lnTo>
                    <a:pt x="935" y="465"/>
                  </a:lnTo>
                  <a:lnTo>
                    <a:pt x="940" y="470"/>
                  </a:lnTo>
                  <a:lnTo>
                    <a:pt x="940" y="474"/>
                  </a:lnTo>
                  <a:lnTo>
                    <a:pt x="944" y="482"/>
                  </a:lnTo>
                  <a:lnTo>
                    <a:pt x="948" y="487"/>
                  </a:lnTo>
                  <a:lnTo>
                    <a:pt x="952" y="487"/>
                  </a:lnTo>
                  <a:lnTo>
                    <a:pt x="957" y="487"/>
                  </a:lnTo>
                  <a:lnTo>
                    <a:pt x="961" y="491"/>
                  </a:lnTo>
                  <a:lnTo>
                    <a:pt x="965" y="491"/>
                  </a:lnTo>
                  <a:lnTo>
                    <a:pt x="969" y="491"/>
                  </a:lnTo>
                  <a:lnTo>
                    <a:pt x="978" y="495"/>
                  </a:lnTo>
                  <a:lnTo>
                    <a:pt x="991" y="495"/>
                  </a:lnTo>
                  <a:lnTo>
                    <a:pt x="995" y="495"/>
                  </a:lnTo>
                  <a:lnTo>
                    <a:pt x="999" y="499"/>
                  </a:lnTo>
                  <a:lnTo>
                    <a:pt x="1003" y="503"/>
                  </a:lnTo>
                  <a:lnTo>
                    <a:pt x="1007" y="508"/>
                  </a:lnTo>
                  <a:lnTo>
                    <a:pt x="1012" y="512"/>
                  </a:lnTo>
                  <a:lnTo>
                    <a:pt x="1016" y="520"/>
                  </a:lnTo>
                  <a:lnTo>
                    <a:pt x="1020" y="525"/>
                  </a:lnTo>
                  <a:lnTo>
                    <a:pt x="1024" y="529"/>
                  </a:lnTo>
                  <a:lnTo>
                    <a:pt x="1037" y="542"/>
                  </a:lnTo>
                  <a:lnTo>
                    <a:pt x="1041" y="546"/>
                  </a:lnTo>
                  <a:lnTo>
                    <a:pt x="1041" y="550"/>
                  </a:lnTo>
                  <a:lnTo>
                    <a:pt x="1050" y="559"/>
                  </a:lnTo>
                  <a:lnTo>
                    <a:pt x="1054" y="563"/>
                  </a:lnTo>
                  <a:lnTo>
                    <a:pt x="1058" y="575"/>
                  </a:lnTo>
                  <a:lnTo>
                    <a:pt x="1058" y="584"/>
                  </a:lnTo>
                  <a:lnTo>
                    <a:pt x="1062" y="592"/>
                  </a:lnTo>
                  <a:lnTo>
                    <a:pt x="1062" y="601"/>
                  </a:lnTo>
                  <a:lnTo>
                    <a:pt x="1062" y="605"/>
                  </a:lnTo>
                  <a:lnTo>
                    <a:pt x="1062" y="609"/>
                  </a:lnTo>
                  <a:lnTo>
                    <a:pt x="1058" y="609"/>
                  </a:lnTo>
                  <a:lnTo>
                    <a:pt x="1050" y="609"/>
                  </a:lnTo>
                  <a:lnTo>
                    <a:pt x="1041" y="609"/>
                  </a:lnTo>
                  <a:lnTo>
                    <a:pt x="1003" y="601"/>
                  </a:lnTo>
                  <a:lnTo>
                    <a:pt x="995" y="601"/>
                  </a:lnTo>
                  <a:lnTo>
                    <a:pt x="986" y="601"/>
                  </a:lnTo>
                  <a:lnTo>
                    <a:pt x="982" y="597"/>
                  </a:lnTo>
                  <a:lnTo>
                    <a:pt x="978" y="597"/>
                  </a:lnTo>
                  <a:lnTo>
                    <a:pt x="974" y="601"/>
                  </a:lnTo>
                  <a:lnTo>
                    <a:pt x="969" y="601"/>
                  </a:lnTo>
                  <a:lnTo>
                    <a:pt x="965" y="605"/>
                  </a:lnTo>
                  <a:lnTo>
                    <a:pt x="965" y="609"/>
                  </a:lnTo>
                  <a:lnTo>
                    <a:pt x="961" y="614"/>
                  </a:lnTo>
                  <a:lnTo>
                    <a:pt x="961" y="622"/>
                  </a:lnTo>
                  <a:lnTo>
                    <a:pt x="957" y="626"/>
                  </a:lnTo>
                  <a:lnTo>
                    <a:pt x="957" y="630"/>
                  </a:lnTo>
                  <a:lnTo>
                    <a:pt x="952" y="635"/>
                  </a:lnTo>
                  <a:lnTo>
                    <a:pt x="948" y="643"/>
                  </a:lnTo>
                  <a:lnTo>
                    <a:pt x="940" y="647"/>
                  </a:lnTo>
                  <a:lnTo>
                    <a:pt x="935" y="647"/>
                  </a:lnTo>
                  <a:lnTo>
                    <a:pt x="927" y="652"/>
                  </a:lnTo>
                  <a:lnTo>
                    <a:pt x="919" y="656"/>
                  </a:lnTo>
                  <a:lnTo>
                    <a:pt x="910" y="660"/>
                  </a:lnTo>
                  <a:lnTo>
                    <a:pt x="893" y="664"/>
                  </a:lnTo>
                  <a:lnTo>
                    <a:pt x="880" y="669"/>
                  </a:lnTo>
                  <a:lnTo>
                    <a:pt x="876" y="673"/>
                  </a:lnTo>
                  <a:lnTo>
                    <a:pt x="868" y="677"/>
                  </a:lnTo>
                  <a:lnTo>
                    <a:pt x="864" y="677"/>
                  </a:lnTo>
                  <a:lnTo>
                    <a:pt x="855" y="681"/>
                  </a:lnTo>
                  <a:lnTo>
                    <a:pt x="851" y="686"/>
                  </a:lnTo>
                  <a:lnTo>
                    <a:pt x="842" y="690"/>
                  </a:lnTo>
                  <a:lnTo>
                    <a:pt x="838" y="694"/>
                  </a:lnTo>
                  <a:lnTo>
                    <a:pt x="838" y="698"/>
                  </a:lnTo>
                  <a:lnTo>
                    <a:pt x="838" y="702"/>
                  </a:lnTo>
                  <a:lnTo>
                    <a:pt x="838" y="707"/>
                  </a:lnTo>
                  <a:lnTo>
                    <a:pt x="838" y="711"/>
                  </a:lnTo>
                  <a:lnTo>
                    <a:pt x="842" y="715"/>
                  </a:lnTo>
                  <a:lnTo>
                    <a:pt x="851" y="724"/>
                  </a:lnTo>
                  <a:lnTo>
                    <a:pt x="855" y="728"/>
                  </a:lnTo>
                  <a:lnTo>
                    <a:pt x="855" y="732"/>
                  </a:lnTo>
                  <a:lnTo>
                    <a:pt x="859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5" y="766"/>
                  </a:lnTo>
                  <a:lnTo>
                    <a:pt x="855" y="774"/>
                  </a:lnTo>
                  <a:lnTo>
                    <a:pt x="847" y="796"/>
                  </a:lnTo>
                  <a:lnTo>
                    <a:pt x="847" y="800"/>
                  </a:lnTo>
                  <a:lnTo>
                    <a:pt x="834" y="796"/>
                  </a:lnTo>
                  <a:lnTo>
                    <a:pt x="808" y="783"/>
                  </a:lnTo>
                  <a:lnTo>
                    <a:pt x="787" y="774"/>
                  </a:lnTo>
                  <a:lnTo>
                    <a:pt x="770" y="766"/>
                  </a:lnTo>
                  <a:lnTo>
                    <a:pt x="762" y="766"/>
                  </a:lnTo>
                  <a:lnTo>
                    <a:pt x="749" y="757"/>
                  </a:lnTo>
                  <a:lnTo>
                    <a:pt x="741" y="753"/>
                  </a:lnTo>
                  <a:lnTo>
                    <a:pt x="724" y="745"/>
                  </a:lnTo>
                  <a:lnTo>
                    <a:pt x="715" y="741"/>
                  </a:lnTo>
                  <a:lnTo>
                    <a:pt x="711" y="736"/>
                  </a:lnTo>
                  <a:lnTo>
                    <a:pt x="703" y="736"/>
                  </a:lnTo>
                  <a:lnTo>
                    <a:pt x="698" y="736"/>
                  </a:lnTo>
                  <a:lnTo>
                    <a:pt x="690" y="736"/>
                  </a:lnTo>
                  <a:lnTo>
                    <a:pt x="686" y="736"/>
                  </a:lnTo>
                  <a:lnTo>
                    <a:pt x="686" y="741"/>
                  </a:lnTo>
                  <a:lnTo>
                    <a:pt x="677" y="741"/>
                  </a:lnTo>
                  <a:lnTo>
                    <a:pt x="673" y="745"/>
                  </a:lnTo>
                  <a:lnTo>
                    <a:pt x="665" y="749"/>
                  </a:lnTo>
                  <a:lnTo>
                    <a:pt x="660" y="753"/>
                  </a:lnTo>
                  <a:lnTo>
                    <a:pt x="643" y="762"/>
                  </a:lnTo>
                  <a:lnTo>
                    <a:pt x="635" y="766"/>
                  </a:lnTo>
                  <a:lnTo>
                    <a:pt x="631" y="770"/>
                  </a:lnTo>
                  <a:lnTo>
                    <a:pt x="622" y="774"/>
                  </a:lnTo>
                  <a:lnTo>
                    <a:pt x="614" y="779"/>
                  </a:lnTo>
                  <a:lnTo>
                    <a:pt x="605" y="779"/>
                  </a:lnTo>
                  <a:lnTo>
                    <a:pt x="597" y="783"/>
                  </a:lnTo>
                  <a:lnTo>
                    <a:pt x="588" y="783"/>
                  </a:lnTo>
                  <a:lnTo>
                    <a:pt x="584" y="783"/>
                  </a:lnTo>
                  <a:lnTo>
                    <a:pt x="576" y="783"/>
                  </a:lnTo>
                  <a:lnTo>
                    <a:pt x="567" y="783"/>
                  </a:lnTo>
                  <a:lnTo>
                    <a:pt x="559" y="783"/>
                  </a:lnTo>
                  <a:lnTo>
                    <a:pt x="550" y="783"/>
                  </a:lnTo>
                  <a:lnTo>
                    <a:pt x="546" y="783"/>
                  </a:lnTo>
                  <a:lnTo>
                    <a:pt x="516" y="774"/>
                  </a:lnTo>
                  <a:lnTo>
                    <a:pt x="508" y="774"/>
                  </a:lnTo>
                  <a:lnTo>
                    <a:pt x="491" y="774"/>
                  </a:lnTo>
                  <a:lnTo>
                    <a:pt x="478" y="770"/>
                  </a:lnTo>
                  <a:lnTo>
                    <a:pt x="474" y="770"/>
                  </a:lnTo>
                  <a:lnTo>
                    <a:pt x="470" y="770"/>
                  </a:lnTo>
                  <a:lnTo>
                    <a:pt x="466" y="774"/>
                  </a:lnTo>
                  <a:lnTo>
                    <a:pt x="461" y="774"/>
                  </a:lnTo>
                  <a:lnTo>
                    <a:pt x="457" y="779"/>
                  </a:lnTo>
                  <a:lnTo>
                    <a:pt x="453" y="779"/>
                  </a:lnTo>
                  <a:lnTo>
                    <a:pt x="453" y="783"/>
                  </a:lnTo>
                  <a:lnTo>
                    <a:pt x="449" y="787"/>
                  </a:lnTo>
                  <a:lnTo>
                    <a:pt x="444" y="791"/>
                  </a:lnTo>
                  <a:lnTo>
                    <a:pt x="440" y="804"/>
                  </a:lnTo>
                  <a:lnTo>
                    <a:pt x="436" y="808"/>
                  </a:lnTo>
                  <a:lnTo>
                    <a:pt x="436" y="817"/>
                  </a:lnTo>
                  <a:lnTo>
                    <a:pt x="432" y="825"/>
                  </a:lnTo>
                  <a:lnTo>
                    <a:pt x="427" y="838"/>
                  </a:lnTo>
                  <a:lnTo>
                    <a:pt x="423" y="851"/>
                  </a:lnTo>
                  <a:lnTo>
                    <a:pt x="423" y="855"/>
                  </a:lnTo>
                  <a:lnTo>
                    <a:pt x="419" y="863"/>
                  </a:lnTo>
                  <a:lnTo>
                    <a:pt x="406" y="884"/>
                  </a:lnTo>
                  <a:lnTo>
                    <a:pt x="402" y="893"/>
                  </a:lnTo>
                  <a:lnTo>
                    <a:pt x="402" y="901"/>
                  </a:lnTo>
                  <a:lnTo>
                    <a:pt x="398" y="901"/>
                  </a:lnTo>
                  <a:lnTo>
                    <a:pt x="398" y="906"/>
                  </a:lnTo>
                  <a:lnTo>
                    <a:pt x="398" y="914"/>
                  </a:lnTo>
                  <a:lnTo>
                    <a:pt x="398" y="918"/>
                  </a:lnTo>
                  <a:lnTo>
                    <a:pt x="398" y="927"/>
                  </a:lnTo>
                  <a:lnTo>
                    <a:pt x="398" y="931"/>
                  </a:lnTo>
                  <a:lnTo>
                    <a:pt x="398" y="935"/>
                  </a:lnTo>
                  <a:lnTo>
                    <a:pt x="402" y="940"/>
                  </a:lnTo>
                  <a:lnTo>
                    <a:pt x="402" y="948"/>
                  </a:lnTo>
                  <a:lnTo>
                    <a:pt x="406" y="952"/>
                  </a:lnTo>
                  <a:lnTo>
                    <a:pt x="415" y="969"/>
                  </a:lnTo>
                  <a:lnTo>
                    <a:pt x="415" y="973"/>
                  </a:lnTo>
                  <a:lnTo>
                    <a:pt x="415" y="978"/>
                  </a:lnTo>
                  <a:lnTo>
                    <a:pt x="419" y="982"/>
                  </a:lnTo>
                  <a:lnTo>
                    <a:pt x="419" y="986"/>
                  </a:lnTo>
                  <a:lnTo>
                    <a:pt x="419" y="990"/>
                  </a:lnTo>
                  <a:lnTo>
                    <a:pt x="419" y="995"/>
                  </a:lnTo>
                  <a:lnTo>
                    <a:pt x="415" y="999"/>
                  </a:lnTo>
                  <a:lnTo>
                    <a:pt x="415" y="1003"/>
                  </a:lnTo>
                  <a:lnTo>
                    <a:pt x="411" y="1003"/>
                  </a:lnTo>
                  <a:lnTo>
                    <a:pt x="411" y="1007"/>
                  </a:lnTo>
                  <a:lnTo>
                    <a:pt x="406" y="1012"/>
                  </a:lnTo>
                  <a:lnTo>
                    <a:pt x="398" y="1016"/>
                  </a:lnTo>
                  <a:lnTo>
                    <a:pt x="394" y="1020"/>
                  </a:lnTo>
                  <a:lnTo>
                    <a:pt x="389" y="1024"/>
                  </a:lnTo>
                  <a:lnTo>
                    <a:pt x="385" y="1028"/>
                  </a:lnTo>
                  <a:lnTo>
                    <a:pt x="377" y="1033"/>
                  </a:lnTo>
                  <a:lnTo>
                    <a:pt x="368" y="1037"/>
                  </a:lnTo>
                  <a:lnTo>
                    <a:pt x="364" y="1041"/>
                  </a:lnTo>
                  <a:lnTo>
                    <a:pt x="360" y="1045"/>
                  </a:lnTo>
                  <a:lnTo>
                    <a:pt x="351" y="1050"/>
                  </a:lnTo>
                  <a:lnTo>
                    <a:pt x="339" y="1054"/>
                  </a:lnTo>
                  <a:lnTo>
                    <a:pt x="317" y="1062"/>
                  </a:lnTo>
                  <a:lnTo>
                    <a:pt x="309" y="1067"/>
                  </a:lnTo>
                  <a:lnTo>
                    <a:pt x="305" y="1071"/>
                  </a:lnTo>
                  <a:lnTo>
                    <a:pt x="296" y="1071"/>
                  </a:lnTo>
                  <a:lnTo>
                    <a:pt x="292" y="1075"/>
                  </a:lnTo>
                  <a:lnTo>
                    <a:pt x="288" y="1079"/>
                  </a:lnTo>
                  <a:lnTo>
                    <a:pt x="288" y="1083"/>
                  </a:lnTo>
                  <a:lnTo>
                    <a:pt x="284" y="1088"/>
                  </a:lnTo>
                  <a:lnTo>
                    <a:pt x="284" y="1092"/>
                  </a:lnTo>
                  <a:lnTo>
                    <a:pt x="279" y="1096"/>
                  </a:lnTo>
                  <a:lnTo>
                    <a:pt x="271" y="1113"/>
                  </a:lnTo>
                  <a:lnTo>
                    <a:pt x="271" y="1122"/>
                  </a:lnTo>
                  <a:lnTo>
                    <a:pt x="267" y="1126"/>
                  </a:lnTo>
                  <a:lnTo>
                    <a:pt x="262" y="1134"/>
                  </a:lnTo>
                  <a:lnTo>
                    <a:pt x="250" y="1147"/>
                  </a:lnTo>
                  <a:lnTo>
                    <a:pt x="245" y="1160"/>
                  </a:lnTo>
                  <a:lnTo>
                    <a:pt x="241" y="1164"/>
                  </a:lnTo>
                  <a:lnTo>
                    <a:pt x="237" y="1164"/>
                  </a:lnTo>
                  <a:lnTo>
                    <a:pt x="237" y="1168"/>
                  </a:lnTo>
                  <a:lnTo>
                    <a:pt x="233" y="1168"/>
                  </a:lnTo>
                  <a:lnTo>
                    <a:pt x="229" y="1172"/>
                  </a:lnTo>
                  <a:lnTo>
                    <a:pt x="224" y="1172"/>
                  </a:lnTo>
                  <a:lnTo>
                    <a:pt x="220" y="1168"/>
                  </a:lnTo>
                  <a:lnTo>
                    <a:pt x="216" y="1168"/>
                  </a:lnTo>
                  <a:lnTo>
                    <a:pt x="212" y="1164"/>
                  </a:lnTo>
                  <a:lnTo>
                    <a:pt x="207" y="1160"/>
                  </a:lnTo>
                  <a:lnTo>
                    <a:pt x="199" y="1155"/>
                  </a:lnTo>
                  <a:lnTo>
                    <a:pt x="182" y="1143"/>
                  </a:lnTo>
                  <a:lnTo>
                    <a:pt x="157" y="1122"/>
                  </a:lnTo>
                  <a:lnTo>
                    <a:pt x="148" y="1117"/>
                  </a:lnTo>
                  <a:lnTo>
                    <a:pt x="144" y="1113"/>
                  </a:lnTo>
                  <a:lnTo>
                    <a:pt x="135" y="1105"/>
                  </a:lnTo>
                  <a:lnTo>
                    <a:pt x="123" y="1092"/>
                  </a:lnTo>
                  <a:lnTo>
                    <a:pt x="118" y="1088"/>
                  </a:lnTo>
                  <a:lnTo>
                    <a:pt x="114" y="1079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6" y="1067"/>
                  </a:lnTo>
                  <a:lnTo>
                    <a:pt x="102" y="1062"/>
                  </a:lnTo>
                  <a:lnTo>
                    <a:pt x="102" y="1045"/>
                  </a:lnTo>
                  <a:lnTo>
                    <a:pt x="97" y="1037"/>
                  </a:lnTo>
                  <a:lnTo>
                    <a:pt x="93" y="1028"/>
                  </a:lnTo>
                  <a:lnTo>
                    <a:pt x="93" y="1024"/>
                  </a:lnTo>
                  <a:lnTo>
                    <a:pt x="89" y="1020"/>
                  </a:lnTo>
                  <a:lnTo>
                    <a:pt x="85" y="1012"/>
                  </a:lnTo>
                  <a:lnTo>
                    <a:pt x="80" y="1007"/>
                  </a:lnTo>
                  <a:lnTo>
                    <a:pt x="76" y="1003"/>
                  </a:lnTo>
                  <a:lnTo>
                    <a:pt x="76" y="999"/>
                  </a:lnTo>
                  <a:lnTo>
                    <a:pt x="72" y="995"/>
                  </a:lnTo>
                  <a:lnTo>
                    <a:pt x="72" y="990"/>
                  </a:lnTo>
                  <a:lnTo>
                    <a:pt x="76" y="986"/>
                  </a:lnTo>
                  <a:lnTo>
                    <a:pt x="80" y="982"/>
                  </a:lnTo>
                  <a:lnTo>
                    <a:pt x="85" y="978"/>
                  </a:lnTo>
                  <a:lnTo>
                    <a:pt x="85" y="969"/>
                  </a:lnTo>
                  <a:lnTo>
                    <a:pt x="89" y="961"/>
                  </a:lnTo>
                  <a:lnTo>
                    <a:pt x="89" y="956"/>
                  </a:lnTo>
                  <a:lnTo>
                    <a:pt x="93" y="948"/>
                  </a:lnTo>
                  <a:lnTo>
                    <a:pt x="93" y="940"/>
                  </a:lnTo>
                  <a:lnTo>
                    <a:pt x="93" y="935"/>
                  </a:lnTo>
                  <a:lnTo>
                    <a:pt x="93" y="927"/>
                  </a:lnTo>
                  <a:lnTo>
                    <a:pt x="93" y="918"/>
                  </a:lnTo>
                  <a:lnTo>
                    <a:pt x="89" y="910"/>
                  </a:lnTo>
                  <a:lnTo>
                    <a:pt x="89" y="901"/>
                  </a:lnTo>
                  <a:lnTo>
                    <a:pt x="85" y="897"/>
                  </a:lnTo>
                  <a:lnTo>
                    <a:pt x="85" y="893"/>
                  </a:lnTo>
                  <a:lnTo>
                    <a:pt x="85" y="889"/>
                  </a:lnTo>
                  <a:lnTo>
                    <a:pt x="85" y="884"/>
                  </a:lnTo>
                  <a:lnTo>
                    <a:pt x="85" y="880"/>
                  </a:lnTo>
                  <a:lnTo>
                    <a:pt x="85" y="876"/>
                  </a:lnTo>
                  <a:lnTo>
                    <a:pt x="85" y="872"/>
                  </a:lnTo>
                  <a:lnTo>
                    <a:pt x="80" y="868"/>
                  </a:lnTo>
                  <a:lnTo>
                    <a:pt x="76" y="863"/>
                  </a:lnTo>
                  <a:lnTo>
                    <a:pt x="72" y="863"/>
                  </a:lnTo>
                  <a:lnTo>
                    <a:pt x="72" y="859"/>
                  </a:lnTo>
                  <a:lnTo>
                    <a:pt x="68" y="859"/>
                  </a:lnTo>
                  <a:lnTo>
                    <a:pt x="63" y="855"/>
                  </a:lnTo>
                  <a:lnTo>
                    <a:pt x="55" y="855"/>
                  </a:lnTo>
                  <a:lnTo>
                    <a:pt x="51" y="851"/>
                  </a:lnTo>
                  <a:lnTo>
                    <a:pt x="46" y="846"/>
                  </a:lnTo>
                  <a:lnTo>
                    <a:pt x="42" y="846"/>
                  </a:lnTo>
                  <a:lnTo>
                    <a:pt x="38" y="842"/>
                  </a:lnTo>
                  <a:lnTo>
                    <a:pt x="34" y="838"/>
                  </a:lnTo>
                  <a:lnTo>
                    <a:pt x="30" y="834"/>
                  </a:lnTo>
                  <a:lnTo>
                    <a:pt x="30" y="829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1" y="813"/>
                  </a:lnTo>
                  <a:lnTo>
                    <a:pt x="21" y="804"/>
                  </a:lnTo>
                  <a:lnTo>
                    <a:pt x="17" y="800"/>
                  </a:lnTo>
                  <a:lnTo>
                    <a:pt x="17" y="791"/>
                  </a:lnTo>
                  <a:lnTo>
                    <a:pt x="17" y="787"/>
                  </a:lnTo>
                  <a:lnTo>
                    <a:pt x="17" y="779"/>
                  </a:lnTo>
                  <a:lnTo>
                    <a:pt x="17" y="770"/>
                  </a:lnTo>
                  <a:lnTo>
                    <a:pt x="17" y="766"/>
                  </a:lnTo>
                  <a:lnTo>
                    <a:pt x="21" y="762"/>
                  </a:lnTo>
                  <a:lnTo>
                    <a:pt x="21" y="753"/>
                  </a:lnTo>
                  <a:lnTo>
                    <a:pt x="25" y="745"/>
                  </a:lnTo>
                  <a:lnTo>
                    <a:pt x="25" y="741"/>
                  </a:lnTo>
                  <a:lnTo>
                    <a:pt x="34" y="732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34" y="719"/>
                  </a:lnTo>
                  <a:lnTo>
                    <a:pt x="34" y="715"/>
                  </a:lnTo>
                  <a:lnTo>
                    <a:pt x="30" y="702"/>
                  </a:lnTo>
                  <a:lnTo>
                    <a:pt x="30" y="694"/>
                  </a:lnTo>
                  <a:lnTo>
                    <a:pt x="25" y="690"/>
                  </a:lnTo>
                  <a:lnTo>
                    <a:pt x="21" y="673"/>
                  </a:lnTo>
                  <a:lnTo>
                    <a:pt x="17" y="656"/>
                  </a:lnTo>
                  <a:lnTo>
                    <a:pt x="17" y="652"/>
                  </a:lnTo>
                  <a:lnTo>
                    <a:pt x="13" y="647"/>
                  </a:lnTo>
                  <a:lnTo>
                    <a:pt x="13" y="643"/>
                  </a:lnTo>
                  <a:lnTo>
                    <a:pt x="8" y="635"/>
                  </a:lnTo>
                  <a:lnTo>
                    <a:pt x="8" y="630"/>
                  </a:lnTo>
                  <a:lnTo>
                    <a:pt x="4" y="626"/>
                  </a:lnTo>
                  <a:lnTo>
                    <a:pt x="0" y="626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4" name="Freeform 80"/>
            <p:cNvSpPr>
              <a:spLocks/>
            </p:cNvSpPr>
            <p:nvPr/>
          </p:nvSpPr>
          <p:spPr bwMode="auto">
            <a:xfrm>
              <a:off x="1685024" y="5071837"/>
              <a:ext cx="85822" cy="75974"/>
            </a:xfrm>
            <a:custGeom>
              <a:avLst/>
              <a:gdLst>
                <a:gd name="T0" fmla="*/ 0 w 271"/>
                <a:gd name="T1" fmla="*/ 46 h 237"/>
                <a:gd name="T2" fmla="*/ 9 w 271"/>
                <a:gd name="T3" fmla="*/ 34 h 237"/>
                <a:gd name="T4" fmla="*/ 26 w 271"/>
                <a:gd name="T5" fmla="*/ 21 h 237"/>
                <a:gd name="T6" fmla="*/ 34 w 271"/>
                <a:gd name="T7" fmla="*/ 8 h 237"/>
                <a:gd name="T8" fmla="*/ 47 w 271"/>
                <a:gd name="T9" fmla="*/ 0 h 237"/>
                <a:gd name="T10" fmla="*/ 55 w 271"/>
                <a:gd name="T11" fmla="*/ 0 h 237"/>
                <a:gd name="T12" fmla="*/ 68 w 271"/>
                <a:gd name="T13" fmla="*/ 0 h 237"/>
                <a:gd name="T14" fmla="*/ 77 w 271"/>
                <a:gd name="T15" fmla="*/ 4 h 237"/>
                <a:gd name="T16" fmla="*/ 102 w 271"/>
                <a:gd name="T17" fmla="*/ 17 h 237"/>
                <a:gd name="T18" fmla="*/ 123 w 271"/>
                <a:gd name="T19" fmla="*/ 29 h 237"/>
                <a:gd name="T20" fmla="*/ 136 w 271"/>
                <a:gd name="T21" fmla="*/ 34 h 237"/>
                <a:gd name="T22" fmla="*/ 144 w 271"/>
                <a:gd name="T23" fmla="*/ 34 h 237"/>
                <a:gd name="T24" fmla="*/ 153 w 271"/>
                <a:gd name="T25" fmla="*/ 29 h 237"/>
                <a:gd name="T26" fmla="*/ 161 w 271"/>
                <a:gd name="T27" fmla="*/ 21 h 237"/>
                <a:gd name="T28" fmla="*/ 170 w 271"/>
                <a:gd name="T29" fmla="*/ 21 h 237"/>
                <a:gd name="T30" fmla="*/ 178 w 271"/>
                <a:gd name="T31" fmla="*/ 29 h 237"/>
                <a:gd name="T32" fmla="*/ 182 w 271"/>
                <a:gd name="T33" fmla="*/ 38 h 237"/>
                <a:gd name="T34" fmla="*/ 178 w 271"/>
                <a:gd name="T35" fmla="*/ 46 h 237"/>
                <a:gd name="T36" fmla="*/ 178 w 271"/>
                <a:gd name="T37" fmla="*/ 55 h 237"/>
                <a:gd name="T38" fmla="*/ 182 w 271"/>
                <a:gd name="T39" fmla="*/ 68 h 237"/>
                <a:gd name="T40" fmla="*/ 191 w 271"/>
                <a:gd name="T41" fmla="*/ 76 h 237"/>
                <a:gd name="T42" fmla="*/ 204 w 271"/>
                <a:gd name="T43" fmla="*/ 89 h 237"/>
                <a:gd name="T44" fmla="*/ 220 w 271"/>
                <a:gd name="T45" fmla="*/ 97 h 237"/>
                <a:gd name="T46" fmla="*/ 233 w 271"/>
                <a:gd name="T47" fmla="*/ 106 h 237"/>
                <a:gd name="T48" fmla="*/ 246 w 271"/>
                <a:gd name="T49" fmla="*/ 114 h 237"/>
                <a:gd name="T50" fmla="*/ 254 w 271"/>
                <a:gd name="T51" fmla="*/ 118 h 237"/>
                <a:gd name="T52" fmla="*/ 263 w 271"/>
                <a:gd name="T53" fmla="*/ 127 h 237"/>
                <a:gd name="T54" fmla="*/ 267 w 271"/>
                <a:gd name="T55" fmla="*/ 135 h 237"/>
                <a:gd name="T56" fmla="*/ 271 w 271"/>
                <a:gd name="T57" fmla="*/ 144 h 237"/>
                <a:gd name="T58" fmla="*/ 263 w 271"/>
                <a:gd name="T59" fmla="*/ 148 h 237"/>
                <a:gd name="T60" fmla="*/ 259 w 271"/>
                <a:gd name="T61" fmla="*/ 152 h 237"/>
                <a:gd name="T62" fmla="*/ 259 w 271"/>
                <a:gd name="T63" fmla="*/ 161 h 237"/>
                <a:gd name="T64" fmla="*/ 259 w 271"/>
                <a:gd name="T65" fmla="*/ 173 h 237"/>
                <a:gd name="T66" fmla="*/ 259 w 271"/>
                <a:gd name="T67" fmla="*/ 182 h 237"/>
                <a:gd name="T68" fmla="*/ 250 w 271"/>
                <a:gd name="T69" fmla="*/ 190 h 237"/>
                <a:gd name="T70" fmla="*/ 237 w 271"/>
                <a:gd name="T71" fmla="*/ 195 h 237"/>
                <a:gd name="T72" fmla="*/ 229 w 271"/>
                <a:gd name="T73" fmla="*/ 199 h 237"/>
                <a:gd name="T74" fmla="*/ 220 w 271"/>
                <a:gd name="T75" fmla="*/ 207 h 237"/>
                <a:gd name="T76" fmla="*/ 212 w 271"/>
                <a:gd name="T77" fmla="*/ 224 h 237"/>
                <a:gd name="T78" fmla="*/ 204 w 271"/>
                <a:gd name="T79" fmla="*/ 233 h 237"/>
                <a:gd name="T80" fmla="*/ 191 w 271"/>
                <a:gd name="T81" fmla="*/ 237 h 237"/>
                <a:gd name="T82" fmla="*/ 182 w 271"/>
                <a:gd name="T83" fmla="*/ 237 h 237"/>
                <a:gd name="T84" fmla="*/ 149 w 271"/>
                <a:gd name="T85" fmla="*/ 228 h 237"/>
                <a:gd name="T86" fmla="*/ 132 w 271"/>
                <a:gd name="T87" fmla="*/ 224 h 237"/>
                <a:gd name="T88" fmla="*/ 110 w 271"/>
                <a:gd name="T89" fmla="*/ 220 h 237"/>
                <a:gd name="T90" fmla="*/ 98 w 271"/>
                <a:gd name="T91" fmla="*/ 216 h 237"/>
                <a:gd name="T92" fmla="*/ 89 w 271"/>
                <a:gd name="T93" fmla="*/ 211 h 237"/>
                <a:gd name="T94" fmla="*/ 81 w 271"/>
                <a:gd name="T95" fmla="*/ 207 h 237"/>
                <a:gd name="T96" fmla="*/ 72 w 271"/>
                <a:gd name="T97" fmla="*/ 199 h 237"/>
                <a:gd name="T98" fmla="*/ 64 w 271"/>
                <a:gd name="T99" fmla="*/ 186 h 237"/>
                <a:gd name="T100" fmla="*/ 60 w 271"/>
                <a:gd name="T101" fmla="*/ 169 h 237"/>
                <a:gd name="T102" fmla="*/ 55 w 271"/>
                <a:gd name="T103" fmla="*/ 161 h 237"/>
                <a:gd name="T104" fmla="*/ 51 w 271"/>
                <a:gd name="T105" fmla="*/ 148 h 237"/>
                <a:gd name="T106" fmla="*/ 47 w 271"/>
                <a:gd name="T107" fmla="*/ 135 h 237"/>
                <a:gd name="T108" fmla="*/ 38 w 271"/>
                <a:gd name="T109" fmla="*/ 127 h 237"/>
                <a:gd name="T110" fmla="*/ 34 w 271"/>
                <a:gd name="T111" fmla="*/ 118 h 237"/>
                <a:gd name="T112" fmla="*/ 26 w 271"/>
                <a:gd name="T113" fmla="*/ 101 h 237"/>
                <a:gd name="T114" fmla="*/ 13 w 271"/>
                <a:gd name="T115" fmla="*/ 8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37">
                  <a:moveTo>
                    <a:pt x="0" y="51"/>
                  </a:moveTo>
                  <a:lnTo>
                    <a:pt x="0" y="46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7" y="25"/>
                  </a:lnTo>
                  <a:lnTo>
                    <a:pt x="26" y="21"/>
                  </a:lnTo>
                  <a:lnTo>
                    <a:pt x="30" y="13"/>
                  </a:lnTo>
                  <a:lnTo>
                    <a:pt x="34" y="8"/>
                  </a:lnTo>
                  <a:lnTo>
                    <a:pt x="43" y="4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4"/>
                  </a:lnTo>
                  <a:lnTo>
                    <a:pt x="85" y="8"/>
                  </a:lnTo>
                  <a:lnTo>
                    <a:pt x="102" y="17"/>
                  </a:lnTo>
                  <a:lnTo>
                    <a:pt x="110" y="21"/>
                  </a:lnTo>
                  <a:lnTo>
                    <a:pt x="123" y="29"/>
                  </a:lnTo>
                  <a:lnTo>
                    <a:pt x="132" y="29"/>
                  </a:lnTo>
                  <a:lnTo>
                    <a:pt x="136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49" y="29"/>
                  </a:lnTo>
                  <a:lnTo>
                    <a:pt x="153" y="29"/>
                  </a:lnTo>
                  <a:lnTo>
                    <a:pt x="157" y="21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0" y="21"/>
                  </a:lnTo>
                  <a:lnTo>
                    <a:pt x="174" y="25"/>
                  </a:lnTo>
                  <a:lnTo>
                    <a:pt x="178" y="29"/>
                  </a:lnTo>
                  <a:lnTo>
                    <a:pt x="182" y="34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78" y="46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82" y="68"/>
                  </a:lnTo>
                  <a:lnTo>
                    <a:pt x="187" y="72"/>
                  </a:lnTo>
                  <a:lnTo>
                    <a:pt x="191" y="76"/>
                  </a:lnTo>
                  <a:lnTo>
                    <a:pt x="195" y="80"/>
                  </a:lnTo>
                  <a:lnTo>
                    <a:pt x="204" y="89"/>
                  </a:lnTo>
                  <a:lnTo>
                    <a:pt x="212" y="93"/>
                  </a:lnTo>
                  <a:lnTo>
                    <a:pt x="220" y="97"/>
                  </a:lnTo>
                  <a:lnTo>
                    <a:pt x="225" y="101"/>
                  </a:lnTo>
                  <a:lnTo>
                    <a:pt x="233" y="106"/>
                  </a:lnTo>
                  <a:lnTo>
                    <a:pt x="242" y="110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4" y="118"/>
                  </a:lnTo>
                  <a:lnTo>
                    <a:pt x="259" y="123"/>
                  </a:lnTo>
                  <a:lnTo>
                    <a:pt x="263" y="127"/>
                  </a:lnTo>
                  <a:lnTo>
                    <a:pt x="267" y="131"/>
                  </a:lnTo>
                  <a:lnTo>
                    <a:pt x="267" y="135"/>
                  </a:lnTo>
                  <a:lnTo>
                    <a:pt x="271" y="140"/>
                  </a:lnTo>
                  <a:lnTo>
                    <a:pt x="271" y="144"/>
                  </a:lnTo>
                  <a:lnTo>
                    <a:pt x="271" y="148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59" y="152"/>
                  </a:lnTo>
                  <a:lnTo>
                    <a:pt x="259" y="156"/>
                  </a:lnTo>
                  <a:lnTo>
                    <a:pt x="259" y="161"/>
                  </a:lnTo>
                  <a:lnTo>
                    <a:pt x="259" y="169"/>
                  </a:lnTo>
                  <a:lnTo>
                    <a:pt x="259" y="173"/>
                  </a:lnTo>
                  <a:lnTo>
                    <a:pt x="259" y="178"/>
                  </a:lnTo>
                  <a:lnTo>
                    <a:pt x="259" y="182"/>
                  </a:lnTo>
                  <a:lnTo>
                    <a:pt x="254" y="186"/>
                  </a:lnTo>
                  <a:lnTo>
                    <a:pt x="250" y="190"/>
                  </a:lnTo>
                  <a:lnTo>
                    <a:pt x="242" y="195"/>
                  </a:lnTo>
                  <a:lnTo>
                    <a:pt x="237" y="195"/>
                  </a:lnTo>
                  <a:lnTo>
                    <a:pt x="233" y="199"/>
                  </a:lnTo>
                  <a:lnTo>
                    <a:pt x="229" y="199"/>
                  </a:lnTo>
                  <a:lnTo>
                    <a:pt x="225" y="203"/>
                  </a:lnTo>
                  <a:lnTo>
                    <a:pt x="220" y="207"/>
                  </a:lnTo>
                  <a:lnTo>
                    <a:pt x="220" y="211"/>
                  </a:lnTo>
                  <a:lnTo>
                    <a:pt x="212" y="224"/>
                  </a:lnTo>
                  <a:lnTo>
                    <a:pt x="208" y="228"/>
                  </a:lnTo>
                  <a:lnTo>
                    <a:pt x="204" y="233"/>
                  </a:lnTo>
                  <a:lnTo>
                    <a:pt x="199" y="237"/>
                  </a:lnTo>
                  <a:lnTo>
                    <a:pt x="191" y="237"/>
                  </a:lnTo>
                  <a:lnTo>
                    <a:pt x="187" y="237"/>
                  </a:lnTo>
                  <a:lnTo>
                    <a:pt x="182" y="237"/>
                  </a:lnTo>
                  <a:lnTo>
                    <a:pt x="178" y="233"/>
                  </a:lnTo>
                  <a:lnTo>
                    <a:pt x="149" y="228"/>
                  </a:lnTo>
                  <a:lnTo>
                    <a:pt x="136" y="228"/>
                  </a:lnTo>
                  <a:lnTo>
                    <a:pt x="132" y="224"/>
                  </a:lnTo>
                  <a:lnTo>
                    <a:pt x="123" y="224"/>
                  </a:lnTo>
                  <a:lnTo>
                    <a:pt x="110" y="220"/>
                  </a:lnTo>
                  <a:lnTo>
                    <a:pt x="102" y="220"/>
                  </a:lnTo>
                  <a:lnTo>
                    <a:pt x="98" y="216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5" y="211"/>
                  </a:lnTo>
                  <a:lnTo>
                    <a:pt x="81" y="207"/>
                  </a:lnTo>
                  <a:lnTo>
                    <a:pt x="77" y="203"/>
                  </a:lnTo>
                  <a:lnTo>
                    <a:pt x="72" y="199"/>
                  </a:lnTo>
                  <a:lnTo>
                    <a:pt x="68" y="190"/>
                  </a:lnTo>
                  <a:lnTo>
                    <a:pt x="64" y="186"/>
                  </a:lnTo>
                  <a:lnTo>
                    <a:pt x="60" y="178"/>
                  </a:lnTo>
                  <a:lnTo>
                    <a:pt x="60" y="169"/>
                  </a:lnTo>
                  <a:lnTo>
                    <a:pt x="55" y="165"/>
                  </a:lnTo>
                  <a:lnTo>
                    <a:pt x="55" y="161"/>
                  </a:lnTo>
                  <a:lnTo>
                    <a:pt x="51" y="152"/>
                  </a:lnTo>
                  <a:lnTo>
                    <a:pt x="51" y="148"/>
                  </a:lnTo>
                  <a:lnTo>
                    <a:pt x="51" y="140"/>
                  </a:lnTo>
                  <a:lnTo>
                    <a:pt x="47" y="135"/>
                  </a:lnTo>
                  <a:lnTo>
                    <a:pt x="43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34" y="118"/>
                  </a:lnTo>
                  <a:lnTo>
                    <a:pt x="26" y="110"/>
                  </a:lnTo>
                  <a:lnTo>
                    <a:pt x="26" y="101"/>
                  </a:lnTo>
                  <a:lnTo>
                    <a:pt x="17" y="89"/>
                  </a:lnTo>
                  <a:lnTo>
                    <a:pt x="13" y="8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5" name="Freeform 81"/>
            <p:cNvSpPr>
              <a:spLocks/>
            </p:cNvSpPr>
            <p:nvPr/>
          </p:nvSpPr>
          <p:spPr bwMode="auto">
            <a:xfrm>
              <a:off x="1789136" y="5975078"/>
              <a:ext cx="154761" cy="181492"/>
            </a:xfrm>
            <a:custGeom>
              <a:avLst/>
              <a:gdLst>
                <a:gd name="T0" fmla="*/ 4 w 486"/>
                <a:gd name="T1" fmla="*/ 445 h 572"/>
                <a:gd name="T2" fmla="*/ 8 w 486"/>
                <a:gd name="T3" fmla="*/ 102 h 572"/>
                <a:gd name="T4" fmla="*/ 122 w 486"/>
                <a:gd name="T5" fmla="*/ 4 h 572"/>
                <a:gd name="T6" fmla="*/ 139 w 486"/>
                <a:gd name="T7" fmla="*/ 13 h 572"/>
                <a:gd name="T8" fmla="*/ 165 w 486"/>
                <a:gd name="T9" fmla="*/ 26 h 572"/>
                <a:gd name="T10" fmla="*/ 194 w 486"/>
                <a:gd name="T11" fmla="*/ 47 h 572"/>
                <a:gd name="T12" fmla="*/ 211 w 486"/>
                <a:gd name="T13" fmla="*/ 51 h 572"/>
                <a:gd name="T14" fmla="*/ 237 w 486"/>
                <a:gd name="T15" fmla="*/ 47 h 572"/>
                <a:gd name="T16" fmla="*/ 254 w 486"/>
                <a:gd name="T17" fmla="*/ 47 h 572"/>
                <a:gd name="T18" fmla="*/ 270 w 486"/>
                <a:gd name="T19" fmla="*/ 51 h 572"/>
                <a:gd name="T20" fmla="*/ 309 w 486"/>
                <a:gd name="T21" fmla="*/ 64 h 572"/>
                <a:gd name="T22" fmla="*/ 326 w 486"/>
                <a:gd name="T23" fmla="*/ 72 h 572"/>
                <a:gd name="T24" fmla="*/ 338 w 486"/>
                <a:gd name="T25" fmla="*/ 76 h 572"/>
                <a:gd name="T26" fmla="*/ 351 w 486"/>
                <a:gd name="T27" fmla="*/ 93 h 572"/>
                <a:gd name="T28" fmla="*/ 355 w 486"/>
                <a:gd name="T29" fmla="*/ 110 h 572"/>
                <a:gd name="T30" fmla="*/ 359 w 486"/>
                <a:gd name="T31" fmla="*/ 131 h 572"/>
                <a:gd name="T32" fmla="*/ 355 w 486"/>
                <a:gd name="T33" fmla="*/ 153 h 572"/>
                <a:gd name="T34" fmla="*/ 364 w 486"/>
                <a:gd name="T35" fmla="*/ 165 h 572"/>
                <a:gd name="T36" fmla="*/ 376 w 486"/>
                <a:gd name="T37" fmla="*/ 174 h 572"/>
                <a:gd name="T38" fmla="*/ 402 w 486"/>
                <a:gd name="T39" fmla="*/ 186 h 572"/>
                <a:gd name="T40" fmla="*/ 419 w 486"/>
                <a:gd name="T41" fmla="*/ 199 h 572"/>
                <a:gd name="T42" fmla="*/ 423 w 486"/>
                <a:gd name="T43" fmla="*/ 216 h 572"/>
                <a:gd name="T44" fmla="*/ 419 w 486"/>
                <a:gd name="T45" fmla="*/ 241 h 572"/>
                <a:gd name="T46" fmla="*/ 419 w 486"/>
                <a:gd name="T47" fmla="*/ 254 h 572"/>
                <a:gd name="T48" fmla="*/ 427 w 486"/>
                <a:gd name="T49" fmla="*/ 271 h 572"/>
                <a:gd name="T50" fmla="*/ 431 w 486"/>
                <a:gd name="T51" fmla="*/ 280 h 572"/>
                <a:gd name="T52" fmla="*/ 427 w 486"/>
                <a:gd name="T53" fmla="*/ 292 h 572"/>
                <a:gd name="T54" fmla="*/ 419 w 486"/>
                <a:gd name="T55" fmla="*/ 322 h 572"/>
                <a:gd name="T56" fmla="*/ 419 w 486"/>
                <a:gd name="T57" fmla="*/ 339 h 572"/>
                <a:gd name="T58" fmla="*/ 427 w 486"/>
                <a:gd name="T59" fmla="*/ 356 h 572"/>
                <a:gd name="T60" fmla="*/ 440 w 486"/>
                <a:gd name="T61" fmla="*/ 368 h 572"/>
                <a:gd name="T62" fmla="*/ 461 w 486"/>
                <a:gd name="T63" fmla="*/ 394 h 572"/>
                <a:gd name="T64" fmla="*/ 469 w 486"/>
                <a:gd name="T65" fmla="*/ 407 h 572"/>
                <a:gd name="T66" fmla="*/ 474 w 486"/>
                <a:gd name="T67" fmla="*/ 428 h 572"/>
                <a:gd name="T68" fmla="*/ 478 w 486"/>
                <a:gd name="T69" fmla="*/ 457 h 572"/>
                <a:gd name="T70" fmla="*/ 482 w 486"/>
                <a:gd name="T71" fmla="*/ 474 h 572"/>
                <a:gd name="T72" fmla="*/ 482 w 486"/>
                <a:gd name="T73" fmla="*/ 483 h 572"/>
                <a:gd name="T74" fmla="*/ 469 w 486"/>
                <a:gd name="T75" fmla="*/ 491 h 572"/>
                <a:gd name="T76" fmla="*/ 440 w 486"/>
                <a:gd name="T77" fmla="*/ 512 h 572"/>
                <a:gd name="T78" fmla="*/ 414 w 486"/>
                <a:gd name="T79" fmla="*/ 529 h 572"/>
                <a:gd name="T80" fmla="*/ 397 w 486"/>
                <a:gd name="T81" fmla="*/ 546 h 572"/>
                <a:gd name="T82" fmla="*/ 376 w 486"/>
                <a:gd name="T83" fmla="*/ 555 h 572"/>
                <a:gd name="T84" fmla="*/ 342 w 486"/>
                <a:gd name="T85" fmla="*/ 563 h 572"/>
                <a:gd name="T86" fmla="*/ 326 w 486"/>
                <a:gd name="T87" fmla="*/ 567 h 572"/>
                <a:gd name="T88" fmla="*/ 313 w 486"/>
                <a:gd name="T89" fmla="*/ 567 h 572"/>
                <a:gd name="T90" fmla="*/ 304 w 486"/>
                <a:gd name="T91" fmla="*/ 559 h 572"/>
                <a:gd name="T92" fmla="*/ 292 w 486"/>
                <a:gd name="T93" fmla="*/ 546 h 572"/>
                <a:gd name="T94" fmla="*/ 279 w 486"/>
                <a:gd name="T95" fmla="*/ 542 h 572"/>
                <a:gd name="T96" fmla="*/ 266 w 486"/>
                <a:gd name="T97" fmla="*/ 551 h 572"/>
                <a:gd name="T98" fmla="*/ 254 w 486"/>
                <a:gd name="T99" fmla="*/ 563 h 572"/>
                <a:gd name="T100" fmla="*/ 249 w 486"/>
                <a:gd name="T101" fmla="*/ 563 h 572"/>
                <a:gd name="T102" fmla="*/ 254 w 486"/>
                <a:gd name="T103" fmla="*/ 546 h 572"/>
                <a:gd name="T104" fmla="*/ 254 w 486"/>
                <a:gd name="T105" fmla="*/ 534 h 572"/>
                <a:gd name="T106" fmla="*/ 245 w 486"/>
                <a:gd name="T107" fmla="*/ 525 h 572"/>
                <a:gd name="T108" fmla="*/ 215 w 486"/>
                <a:gd name="T109" fmla="*/ 517 h 572"/>
                <a:gd name="T110" fmla="*/ 194 w 486"/>
                <a:gd name="T111" fmla="*/ 508 h 572"/>
                <a:gd name="T112" fmla="*/ 169 w 486"/>
                <a:gd name="T113" fmla="*/ 495 h 572"/>
                <a:gd name="T114" fmla="*/ 127 w 486"/>
                <a:gd name="T115" fmla="*/ 479 h 572"/>
                <a:gd name="T116" fmla="*/ 72 w 486"/>
                <a:gd name="T117" fmla="*/ 470 h 572"/>
                <a:gd name="T118" fmla="*/ 38 w 486"/>
                <a:gd name="T119" fmla="*/ 462 h 572"/>
                <a:gd name="T120" fmla="*/ 21 w 486"/>
                <a:gd name="T121" fmla="*/ 462 h 572"/>
                <a:gd name="T122" fmla="*/ 4 w 486"/>
                <a:gd name="T123" fmla="*/ 46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572">
                  <a:moveTo>
                    <a:pt x="0" y="462"/>
                  </a:moveTo>
                  <a:lnTo>
                    <a:pt x="0" y="457"/>
                  </a:lnTo>
                  <a:lnTo>
                    <a:pt x="4" y="445"/>
                  </a:lnTo>
                  <a:lnTo>
                    <a:pt x="4" y="373"/>
                  </a:lnTo>
                  <a:lnTo>
                    <a:pt x="4" y="335"/>
                  </a:lnTo>
                  <a:lnTo>
                    <a:pt x="8" y="102"/>
                  </a:lnTo>
                  <a:lnTo>
                    <a:pt x="12" y="0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31" y="4"/>
                  </a:lnTo>
                  <a:lnTo>
                    <a:pt x="135" y="9"/>
                  </a:lnTo>
                  <a:lnTo>
                    <a:pt x="139" y="13"/>
                  </a:lnTo>
                  <a:lnTo>
                    <a:pt x="148" y="13"/>
                  </a:lnTo>
                  <a:lnTo>
                    <a:pt x="156" y="21"/>
                  </a:lnTo>
                  <a:lnTo>
                    <a:pt x="165" y="26"/>
                  </a:lnTo>
                  <a:lnTo>
                    <a:pt x="182" y="38"/>
                  </a:lnTo>
                  <a:lnTo>
                    <a:pt x="190" y="42"/>
                  </a:lnTo>
                  <a:lnTo>
                    <a:pt x="194" y="47"/>
                  </a:lnTo>
                  <a:lnTo>
                    <a:pt x="199" y="47"/>
                  </a:lnTo>
                  <a:lnTo>
                    <a:pt x="203" y="51"/>
                  </a:lnTo>
                  <a:lnTo>
                    <a:pt x="211" y="51"/>
                  </a:lnTo>
                  <a:lnTo>
                    <a:pt x="215" y="51"/>
                  </a:lnTo>
                  <a:lnTo>
                    <a:pt x="232" y="47"/>
                  </a:lnTo>
                  <a:lnTo>
                    <a:pt x="237" y="47"/>
                  </a:lnTo>
                  <a:lnTo>
                    <a:pt x="245" y="47"/>
                  </a:lnTo>
                  <a:lnTo>
                    <a:pt x="249" y="47"/>
                  </a:lnTo>
                  <a:lnTo>
                    <a:pt x="254" y="47"/>
                  </a:lnTo>
                  <a:lnTo>
                    <a:pt x="262" y="47"/>
                  </a:lnTo>
                  <a:lnTo>
                    <a:pt x="266" y="47"/>
                  </a:lnTo>
                  <a:lnTo>
                    <a:pt x="270" y="51"/>
                  </a:lnTo>
                  <a:lnTo>
                    <a:pt x="279" y="51"/>
                  </a:lnTo>
                  <a:lnTo>
                    <a:pt x="292" y="55"/>
                  </a:lnTo>
                  <a:lnTo>
                    <a:pt x="309" y="64"/>
                  </a:lnTo>
                  <a:lnTo>
                    <a:pt x="313" y="64"/>
                  </a:lnTo>
                  <a:lnTo>
                    <a:pt x="321" y="68"/>
                  </a:lnTo>
                  <a:lnTo>
                    <a:pt x="326" y="72"/>
                  </a:lnTo>
                  <a:lnTo>
                    <a:pt x="330" y="72"/>
                  </a:lnTo>
                  <a:lnTo>
                    <a:pt x="334" y="76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47" y="89"/>
                  </a:lnTo>
                  <a:lnTo>
                    <a:pt x="351" y="93"/>
                  </a:lnTo>
                  <a:lnTo>
                    <a:pt x="351" y="97"/>
                  </a:lnTo>
                  <a:lnTo>
                    <a:pt x="355" y="106"/>
                  </a:lnTo>
                  <a:lnTo>
                    <a:pt x="355" y="110"/>
                  </a:lnTo>
                  <a:lnTo>
                    <a:pt x="359" y="119"/>
                  </a:lnTo>
                  <a:lnTo>
                    <a:pt x="359" y="123"/>
                  </a:lnTo>
                  <a:lnTo>
                    <a:pt x="359" y="131"/>
                  </a:lnTo>
                  <a:lnTo>
                    <a:pt x="359" y="136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5" y="161"/>
                  </a:lnTo>
                  <a:lnTo>
                    <a:pt x="359" y="161"/>
                  </a:lnTo>
                  <a:lnTo>
                    <a:pt x="364" y="165"/>
                  </a:lnTo>
                  <a:lnTo>
                    <a:pt x="364" y="169"/>
                  </a:lnTo>
                  <a:lnTo>
                    <a:pt x="372" y="169"/>
                  </a:lnTo>
                  <a:lnTo>
                    <a:pt x="376" y="174"/>
                  </a:lnTo>
                  <a:lnTo>
                    <a:pt x="393" y="182"/>
                  </a:lnTo>
                  <a:lnTo>
                    <a:pt x="397" y="182"/>
                  </a:lnTo>
                  <a:lnTo>
                    <a:pt x="402" y="186"/>
                  </a:lnTo>
                  <a:lnTo>
                    <a:pt x="410" y="191"/>
                  </a:lnTo>
                  <a:lnTo>
                    <a:pt x="414" y="195"/>
                  </a:lnTo>
                  <a:lnTo>
                    <a:pt x="419" y="199"/>
                  </a:lnTo>
                  <a:lnTo>
                    <a:pt x="419" y="203"/>
                  </a:lnTo>
                  <a:lnTo>
                    <a:pt x="423" y="208"/>
                  </a:lnTo>
                  <a:lnTo>
                    <a:pt x="423" y="216"/>
                  </a:lnTo>
                  <a:lnTo>
                    <a:pt x="423" y="220"/>
                  </a:lnTo>
                  <a:lnTo>
                    <a:pt x="419" y="229"/>
                  </a:lnTo>
                  <a:lnTo>
                    <a:pt x="419" y="241"/>
                  </a:lnTo>
                  <a:lnTo>
                    <a:pt x="419" y="246"/>
                  </a:lnTo>
                  <a:lnTo>
                    <a:pt x="419" y="250"/>
                  </a:lnTo>
                  <a:lnTo>
                    <a:pt x="419" y="254"/>
                  </a:lnTo>
                  <a:lnTo>
                    <a:pt x="419" y="258"/>
                  </a:lnTo>
                  <a:lnTo>
                    <a:pt x="423" y="263"/>
                  </a:lnTo>
                  <a:lnTo>
                    <a:pt x="427" y="271"/>
                  </a:lnTo>
                  <a:lnTo>
                    <a:pt x="431" y="271"/>
                  </a:lnTo>
                  <a:lnTo>
                    <a:pt x="431" y="275"/>
                  </a:lnTo>
                  <a:lnTo>
                    <a:pt x="431" y="280"/>
                  </a:lnTo>
                  <a:lnTo>
                    <a:pt x="431" y="284"/>
                  </a:lnTo>
                  <a:lnTo>
                    <a:pt x="431" y="288"/>
                  </a:lnTo>
                  <a:lnTo>
                    <a:pt x="427" y="292"/>
                  </a:lnTo>
                  <a:lnTo>
                    <a:pt x="427" y="301"/>
                  </a:lnTo>
                  <a:lnTo>
                    <a:pt x="427" y="309"/>
                  </a:lnTo>
                  <a:lnTo>
                    <a:pt x="419" y="322"/>
                  </a:lnTo>
                  <a:lnTo>
                    <a:pt x="419" y="330"/>
                  </a:lnTo>
                  <a:lnTo>
                    <a:pt x="419" y="335"/>
                  </a:lnTo>
                  <a:lnTo>
                    <a:pt x="419" y="339"/>
                  </a:lnTo>
                  <a:lnTo>
                    <a:pt x="419" y="343"/>
                  </a:lnTo>
                  <a:lnTo>
                    <a:pt x="423" y="352"/>
                  </a:lnTo>
                  <a:lnTo>
                    <a:pt x="427" y="356"/>
                  </a:lnTo>
                  <a:lnTo>
                    <a:pt x="427" y="360"/>
                  </a:lnTo>
                  <a:lnTo>
                    <a:pt x="431" y="364"/>
                  </a:lnTo>
                  <a:lnTo>
                    <a:pt x="440" y="368"/>
                  </a:lnTo>
                  <a:lnTo>
                    <a:pt x="453" y="381"/>
                  </a:lnTo>
                  <a:lnTo>
                    <a:pt x="457" y="390"/>
                  </a:lnTo>
                  <a:lnTo>
                    <a:pt x="461" y="394"/>
                  </a:lnTo>
                  <a:lnTo>
                    <a:pt x="465" y="398"/>
                  </a:lnTo>
                  <a:lnTo>
                    <a:pt x="465" y="402"/>
                  </a:lnTo>
                  <a:lnTo>
                    <a:pt x="469" y="407"/>
                  </a:lnTo>
                  <a:lnTo>
                    <a:pt x="474" y="415"/>
                  </a:lnTo>
                  <a:lnTo>
                    <a:pt x="474" y="419"/>
                  </a:lnTo>
                  <a:lnTo>
                    <a:pt x="474" y="428"/>
                  </a:lnTo>
                  <a:lnTo>
                    <a:pt x="478" y="432"/>
                  </a:lnTo>
                  <a:lnTo>
                    <a:pt x="478" y="445"/>
                  </a:lnTo>
                  <a:lnTo>
                    <a:pt x="478" y="457"/>
                  </a:lnTo>
                  <a:lnTo>
                    <a:pt x="482" y="466"/>
                  </a:lnTo>
                  <a:lnTo>
                    <a:pt x="482" y="470"/>
                  </a:lnTo>
                  <a:lnTo>
                    <a:pt x="482" y="474"/>
                  </a:lnTo>
                  <a:lnTo>
                    <a:pt x="486" y="479"/>
                  </a:lnTo>
                  <a:lnTo>
                    <a:pt x="486" y="483"/>
                  </a:lnTo>
                  <a:lnTo>
                    <a:pt x="482" y="483"/>
                  </a:lnTo>
                  <a:lnTo>
                    <a:pt x="478" y="487"/>
                  </a:lnTo>
                  <a:lnTo>
                    <a:pt x="474" y="491"/>
                  </a:lnTo>
                  <a:lnTo>
                    <a:pt x="469" y="491"/>
                  </a:lnTo>
                  <a:lnTo>
                    <a:pt x="457" y="504"/>
                  </a:lnTo>
                  <a:lnTo>
                    <a:pt x="448" y="508"/>
                  </a:lnTo>
                  <a:lnTo>
                    <a:pt x="440" y="512"/>
                  </a:lnTo>
                  <a:lnTo>
                    <a:pt x="423" y="525"/>
                  </a:lnTo>
                  <a:lnTo>
                    <a:pt x="419" y="525"/>
                  </a:lnTo>
                  <a:lnTo>
                    <a:pt x="414" y="529"/>
                  </a:lnTo>
                  <a:lnTo>
                    <a:pt x="410" y="534"/>
                  </a:lnTo>
                  <a:lnTo>
                    <a:pt x="402" y="542"/>
                  </a:lnTo>
                  <a:lnTo>
                    <a:pt x="397" y="546"/>
                  </a:lnTo>
                  <a:lnTo>
                    <a:pt x="393" y="546"/>
                  </a:lnTo>
                  <a:lnTo>
                    <a:pt x="385" y="551"/>
                  </a:lnTo>
                  <a:lnTo>
                    <a:pt x="376" y="555"/>
                  </a:lnTo>
                  <a:lnTo>
                    <a:pt x="368" y="555"/>
                  </a:lnTo>
                  <a:lnTo>
                    <a:pt x="355" y="559"/>
                  </a:lnTo>
                  <a:lnTo>
                    <a:pt x="342" y="563"/>
                  </a:lnTo>
                  <a:lnTo>
                    <a:pt x="334" y="567"/>
                  </a:lnTo>
                  <a:lnTo>
                    <a:pt x="330" y="567"/>
                  </a:lnTo>
                  <a:lnTo>
                    <a:pt x="326" y="567"/>
                  </a:lnTo>
                  <a:lnTo>
                    <a:pt x="321" y="567"/>
                  </a:lnTo>
                  <a:lnTo>
                    <a:pt x="317" y="567"/>
                  </a:lnTo>
                  <a:lnTo>
                    <a:pt x="313" y="567"/>
                  </a:lnTo>
                  <a:lnTo>
                    <a:pt x="309" y="567"/>
                  </a:lnTo>
                  <a:lnTo>
                    <a:pt x="304" y="563"/>
                  </a:lnTo>
                  <a:lnTo>
                    <a:pt x="304" y="559"/>
                  </a:lnTo>
                  <a:lnTo>
                    <a:pt x="300" y="559"/>
                  </a:lnTo>
                  <a:lnTo>
                    <a:pt x="292" y="551"/>
                  </a:lnTo>
                  <a:lnTo>
                    <a:pt x="292" y="546"/>
                  </a:lnTo>
                  <a:lnTo>
                    <a:pt x="287" y="546"/>
                  </a:lnTo>
                  <a:lnTo>
                    <a:pt x="283" y="542"/>
                  </a:lnTo>
                  <a:lnTo>
                    <a:pt x="279" y="542"/>
                  </a:lnTo>
                  <a:lnTo>
                    <a:pt x="275" y="546"/>
                  </a:lnTo>
                  <a:lnTo>
                    <a:pt x="270" y="546"/>
                  </a:lnTo>
                  <a:lnTo>
                    <a:pt x="266" y="551"/>
                  </a:lnTo>
                  <a:lnTo>
                    <a:pt x="262" y="555"/>
                  </a:lnTo>
                  <a:lnTo>
                    <a:pt x="258" y="559"/>
                  </a:lnTo>
                  <a:lnTo>
                    <a:pt x="254" y="563"/>
                  </a:lnTo>
                  <a:lnTo>
                    <a:pt x="249" y="572"/>
                  </a:lnTo>
                  <a:lnTo>
                    <a:pt x="245" y="572"/>
                  </a:lnTo>
                  <a:lnTo>
                    <a:pt x="249" y="563"/>
                  </a:lnTo>
                  <a:lnTo>
                    <a:pt x="254" y="559"/>
                  </a:lnTo>
                  <a:lnTo>
                    <a:pt x="254" y="551"/>
                  </a:lnTo>
                  <a:lnTo>
                    <a:pt x="254" y="546"/>
                  </a:lnTo>
                  <a:lnTo>
                    <a:pt x="254" y="542"/>
                  </a:lnTo>
                  <a:lnTo>
                    <a:pt x="254" y="538"/>
                  </a:lnTo>
                  <a:lnTo>
                    <a:pt x="254" y="534"/>
                  </a:lnTo>
                  <a:lnTo>
                    <a:pt x="249" y="529"/>
                  </a:lnTo>
                  <a:lnTo>
                    <a:pt x="245" y="529"/>
                  </a:lnTo>
                  <a:lnTo>
                    <a:pt x="245" y="525"/>
                  </a:lnTo>
                  <a:lnTo>
                    <a:pt x="241" y="525"/>
                  </a:lnTo>
                  <a:lnTo>
                    <a:pt x="228" y="521"/>
                  </a:lnTo>
                  <a:lnTo>
                    <a:pt x="215" y="517"/>
                  </a:lnTo>
                  <a:lnTo>
                    <a:pt x="207" y="512"/>
                  </a:lnTo>
                  <a:lnTo>
                    <a:pt x="199" y="508"/>
                  </a:lnTo>
                  <a:lnTo>
                    <a:pt x="194" y="508"/>
                  </a:lnTo>
                  <a:lnTo>
                    <a:pt x="182" y="500"/>
                  </a:lnTo>
                  <a:lnTo>
                    <a:pt x="177" y="500"/>
                  </a:lnTo>
                  <a:lnTo>
                    <a:pt x="169" y="495"/>
                  </a:lnTo>
                  <a:lnTo>
                    <a:pt x="165" y="491"/>
                  </a:lnTo>
                  <a:lnTo>
                    <a:pt x="135" y="483"/>
                  </a:lnTo>
                  <a:lnTo>
                    <a:pt x="127" y="479"/>
                  </a:lnTo>
                  <a:lnTo>
                    <a:pt x="118" y="479"/>
                  </a:lnTo>
                  <a:lnTo>
                    <a:pt x="110" y="474"/>
                  </a:lnTo>
                  <a:lnTo>
                    <a:pt x="72" y="470"/>
                  </a:lnTo>
                  <a:lnTo>
                    <a:pt x="55" y="466"/>
                  </a:lnTo>
                  <a:lnTo>
                    <a:pt x="46" y="462"/>
                  </a:lnTo>
                  <a:lnTo>
                    <a:pt x="38" y="462"/>
                  </a:lnTo>
                  <a:lnTo>
                    <a:pt x="33" y="462"/>
                  </a:lnTo>
                  <a:lnTo>
                    <a:pt x="29" y="462"/>
                  </a:lnTo>
                  <a:lnTo>
                    <a:pt x="21" y="462"/>
                  </a:lnTo>
                  <a:lnTo>
                    <a:pt x="16" y="462"/>
                  </a:lnTo>
                  <a:lnTo>
                    <a:pt x="8" y="462"/>
                  </a:lnTo>
                  <a:lnTo>
                    <a:pt x="4" y="46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6" name="Freeform 82"/>
            <p:cNvSpPr>
              <a:spLocks/>
            </p:cNvSpPr>
            <p:nvPr/>
          </p:nvSpPr>
          <p:spPr bwMode="auto">
            <a:xfrm>
              <a:off x="2278743" y="5015561"/>
              <a:ext cx="455841" cy="444586"/>
            </a:xfrm>
            <a:custGeom>
              <a:avLst/>
              <a:gdLst>
                <a:gd name="T0" fmla="*/ 25 w 1435"/>
                <a:gd name="T1" fmla="*/ 669 h 1401"/>
                <a:gd name="T2" fmla="*/ 21 w 1435"/>
                <a:gd name="T3" fmla="*/ 584 h 1401"/>
                <a:gd name="T4" fmla="*/ 4 w 1435"/>
                <a:gd name="T5" fmla="*/ 461 h 1401"/>
                <a:gd name="T6" fmla="*/ 34 w 1435"/>
                <a:gd name="T7" fmla="*/ 411 h 1401"/>
                <a:gd name="T8" fmla="*/ 106 w 1435"/>
                <a:gd name="T9" fmla="*/ 364 h 1401"/>
                <a:gd name="T10" fmla="*/ 131 w 1435"/>
                <a:gd name="T11" fmla="*/ 394 h 1401"/>
                <a:gd name="T12" fmla="*/ 228 w 1435"/>
                <a:gd name="T13" fmla="*/ 385 h 1401"/>
                <a:gd name="T14" fmla="*/ 292 w 1435"/>
                <a:gd name="T15" fmla="*/ 389 h 1401"/>
                <a:gd name="T16" fmla="*/ 351 w 1435"/>
                <a:gd name="T17" fmla="*/ 449 h 1401"/>
                <a:gd name="T18" fmla="*/ 410 w 1435"/>
                <a:gd name="T19" fmla="*/ 428 h 1401"/>
                <a:gd name="T20" fmla="*/ 495 w 1435"/>
                <a:gd name="T21" fmla="*/ 398 h 1401"/>
                <a:gd name="T22" fmla="*/ 580 w 1435"/>
                <a:gd name="T23" fmla="*/ 313 h 1401"/>
                <a:gd name="T24" fmla="*/ 652 w 1435"/>
                <a:gd name="T25" fmla="*/ 284 h 1401"/>
                <a:gd name="T26" fmla="*/ 724 w 1435"/>
                <a:gd name="T27" fmla="*/ 305 h 1401"/>
                <a:gd name="T28" fmla="*/ 745 w 1435"/>
                <a:gd name="T29" fmla="*/ 262 h 1401"/>
                <a:gd name="T30" fmla="*/ 677 w 1435"/>
                <a:gd name="T31" fmla="*/ 186 h 1401"/>
                <a:gd name="T32" fmla="*/ 669 w 1435"/>
                <a:gd name="T33" fmla="*/ 123 h 1401"/>
                <a:gd name="T34" fmla="*/ 783 w 1435"/>
                <a:gd name="T35" fmla="*/ 68 h 1401"/>
                <a:gd name="T36" fmla="*/ 825 w 1435"/>
                <a:gd name="T37" fmla="*/ 30 h 1401"/>
                <a:gd name="T38" fmla="*/ 952 w 1435"/>
                <a:gd name="T39" fmla="*/ 47 h 1401"/>
                <a:gd name="T40" fmla="*/ 1020 w 1435"/>
                <a:gd name="T41" fmla="*/ 80 h 1401"/>
                <a:gd name="T42" fmla="*/ 1100 w 1435"/>
                <a:gd name="T43" fmla="*/ 97 h 1401"/>
                <a:gd name="T44" fmla="*/ 1164 w 1435"/>
                <a:gd name="T45" fmla="*/ 195 h 1401"/>
                <a:gd name="T46" fmla="*/ 1232 w 1435"/>
                <a:gd name="T47" fmla="*/ 275 h 1401"/>
                <a:gd name="T48" fmla="*/ 1240 w 1435"/>
                <a:gd name="T49" fmla="*/ 334 h 1401"/>
                <a:gd name="T50" fmla="*/ 1232 w 1435"/>
                <a:gd name="T51" fmla="*/ 377 h 1401"/>
                <a:gd name="T52" fmla="*/ 1316 w 1435"/>
                <a:gd name="T53" fmla="*/ 445 h 1401"/>
                <a:gd name="T54" fmla="*/ 1329 w 1435"/>
                <a:gd name="T55" fmla="*/ 559 h 1401"/>
                <a:gd name="T56" fmla="*/ 1388 w 1435"/>
                <a:gd name="T57" fmla="*/ 593 h 1401"/>
                <a:gd name="T58" fmla="*/ 1431 w 1435"/>
                <a:gd name="T59" fmla="*/ 639 h 1401"/>
                <a:gd name="T60" fmla="*/ 1422 w 1435"/>
                <a:gd name="T61" fmla="*/ 775 h 1401"/>
                <a:gd name="T62" fmla="*/ 1397 w 1435"/>
                <a:gd name="T63" fmla="*/ 868 h 1401"/>
                <a:gd name="T64" fmla="*/ 1426 w 1435"/>
                <a:gd name="T65" fmla="*/ 957 h 1401"/>
                <a:gd name="T66" fmla="*/ 1384 w 1435"/>
                <a:gd name="T67" fmla="*/ 953 h 1401"/>
                <a:gd name="T68" fmla="*/ 1329 w 1435"/>
                <a:gd name="T69" fmla="*/ 991 h 1401"/>
                <a:gd name="T70" fmla="*/ 1253 w 1435"/>
                <a:gd name="T71" fmla="*/ 914 h 1401"/>
                <a:gd name="T72" fmla="*/ 1130 w 1435"/>
                <a:gd name="T73" fmla="*/ 898 h 1401"/>
                <a:gd name="T74" fmla="*/ 1045 w 1435"/>
                <a:gd name="T75" fmla="*/ 914 h 1401"/>
                <a:gd name="T76" fmla="*/ 995 w 1435"/>
                <a:gd name="T77" fmla="*/ 982 h 1401"/>
                <a:gd name="T78" fmla="*/ 918 w 1435"/>
                <a:gd name="T79" fmla="*/ 1105 h 1401"/>
                <a:gd name="T80" fmla="*/ 880 w 1435"/>
                <a:gd name="T81" fmla="*/ 1185 h 1401"/>
                <a:gd name="T82" fmla="*/ 800 w 1435"/>
                <a:gd name="T83" fmla="*/ 1224 h 1401"/>
                <a:gd name="T84" fmla="*/ 715 w 1435"/>
                <a:gd name="T85" fmla="*/ 1262 h 1401"/>
                <a:gd name="T86" fmla="*/ 664 w 1435"/>
                <a:gd name="T87" fmla="*/ 1363 h 1401"/>
                <a:gd name="T88" fmla="*/ 601 w 1435"/>
                <a:gd name="T89" fmla="*/ 1401 h 1401"/>
                <a:gd name="T90" fmla="*/ 575 w 1435"/>
                <a:gd name="T91" fmla="*/ 1367 h 1401"/>
                <a:gd name="T92" fmla="*/ 584 w 1435"/>
                <a:gd name="T93" fmla="*/ 1329 h 1401"/>
                <a:gd name="T94" fmla="*/ 567 w 1435"/>
                <a:gd name="T95" fmla="*/ 1257 h 1401"/>
                <a:gd name="T96" fmla="*/ 580 w 1435"/>
                <a:gd name="T97" fmla="*/ 1177 h 1401"/>
                <a:gd name="T98" fmla="*/ 575 w 1435"/>
                <a:gd name="T99" fmla="*/ 1037 h 1401"/>
                <a:gd name="T100" fmla="*/ 533 w 1435"/>
                <a:gd name="T101" fmla="*/ 970 h 1401"/>
                <a:gd name="T102" fmla="*/ 465 w 1435"/>
                <a:gd name="T103" fmla="*/ 974 h 1401"/>
                <a:gd name="T104" fmla="*/ 398 w 1435"/>
                <a:gd name="T105" fmla="*/ 999 h 1401"/>
                <a:gd name="T106" fmla="*/ 317 w 1435"/>
                <a:gd name="T107" fmla="*/ 948 h 1401"/>
                <a:gd name="T108" fmla="*/ 245 w 1435"/>
                <a:gd name="T109" fmla="*/ 923 h 1401"/>
                <a:gd name="T110" fmla="*/ 266 w 1435"/>
                <a:gd name="T111" fmla="*/ 872 h 1401"/>
                <a:gd name="T112" fmla="*/ 241 w 1435"/>
                <a:gd name="T113" fmla="*/ 838 h 1401"/>
                <a:gd name="T114" fmla="*/ 178 w 1435"/>
                <a:gd name="T115" fmla="*/ 876 h 1401"/>
                <a:gd name="T116" fmla="*/ 139 w 1435"/>
                <a:gd name="T117" fmla="*/ 851 h 1401"/>
                <a:gd name="T118" fmla="*/ 131 w 1435"/>
                <a:gd name="T119" fmla="*/ 787 h 1401"/>
                <a:gd name="T120" fmla="*/ 46 w 1435"/>
                <a:gd name="T121" fmla="*/ 732 h 1401"/>
                <a:gd name="T122" fmla="*/ 12 w 1435"/>
                <a:gd name="T123" fmla="*/ 707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5" h="1401">
                  <a:moveTo>
                    <a:pt x="0" y="703"/>
                  </a:moveTo>
                  <a:lnTo>
                    <a:pt x="4" y="703"/>
                  </a:lnTo>
                  <a:lnTo>
                    <a:pt x="8" y="699"/>
                  </a:lnTo>
                  <a:lnTo>
                    <a:pt x="12" y="699"/>
                  </a:lnTo>
                  <a:lnTo>
                    <a:pt x="12" y="694"/>
                  </a:lnTo>
                  <a:lnTo>
                    <a:pt x="17" y="694"/>
                  </a:lnTo>
                  <a:lnTo>
                    <a:pt x="17" y="690"/>
                  </a:lnTo>
                  <a:lnTo>
                    <a:pt x="21" y="690"/>
                  </a:lnTo>
                  <a:lnTo>
                    <a:pt x="21" y="686"/>
                  </a:lnTo>
                  <a:lnTo>
                    <a:pt x="25" y="682"/>
                  </a:lnTo>
                  <a:lnTo>
                    <a:pt x="25" y="673"/>
                  </a:lnTo>
                  <a:lnTo>
                    <a:pt x="25" y="669"/>
                  </a:lnTo>
                  <a:lnTo>
                    <a:pt x="25" y="665"/>
                  </a:lnTo>
                  <a:lnTo>
                    <a:pt x="25" y="656"/>
                  </a:lnTo>
                  <a:lnTo>
                    <a:pt x="25" y="652"/>
                  </a:lnTo>
                  <a:lnTo>
                    <a:pt x="25" y="648"/>
                  </a:lnTo>
                  <a:lnTo>
                    <a:pt x="25" y="635"/>
                  </a:lnTo>
                  <a:lnTo>
                    <a:pt x="21" y="618"/>
                  </a:lnTo>
                  <a:lnTo>
                    <a:pt x="21" y="614"/>
                  </a:lnTo>
                  <a:lnTo>
                    <a:pt x="21" y="605"/>
                  </a:lnTo>
                  <a:lnTo>
                    <a:pt x="21" y="601"/>
                  </a:lnTo>
                  <a:lnTo>
                    <a:pt x="21" y="597"/>
                  </a:lnTo>
                  <a:lnTo>
                    <a:pt x="21" y="593"/>
                  </a:lnTo>
                  <a:lnTo>
                    <a:pt x="21" y="584"/>
                  </a:lnTo>
                  <a:lnTo>
                    <a:pt x="21" y="576"/>
                  </a:lnTo>
                  <a:lnTo>
                    <a:pt x="21" y="572"/>
                  </a:lnTo>
                  <a:lnTo>
                    <a:pt x="21" y="555"/>
                  </a:lnTo>
                  <a:lnTo>
                    <a:pt x="17" y="546"/>
                  </a:lnTo>
                  <a:lnTo>
                    <a:pt x="12" y="512"/>
                  </a:lnTo>
                  <a:lnTo>
                    <a:pt x="8" y="504"/>
                  </a:lnTo>
                  <a:lnTo>
                    <a:pt x="8" y="500"/>
                  </a:lnTo>
                  <a:lnTo>
                    <a:pt x="4" y="491"/>
                  </a:lnTo>
                  <a:lnTo>
                    <a:pt x="4" y="483"/>
                  </a:lnTo>
                  <a:lnTo>
                    <a:pt x="4" y="478"/>
                  </a:lnTo>
                  <a:lnTo>
                    <a:pt x="4" y="466"/>
                  </a:lnTo>
                  <a:lnTo>
                    <a:pt x="4" y="461"/>
                  </a:lnTo>
                  <a:lnTo>
                    <a:pt x="4" y="453"/>
                  </a:lnTo>
                  <a:lnTo>
                    <a:pt x="4" y="449"/>
                  </a:lnTo>
                  <a:lnTo>
                    <a:pt x="4" y="445"/>
                  </a:lnTo>
                  <a:lnTo>
                    <a:pt x="4" y="440"/>
                  </a:lnTo>
                  <a:lnTo>
                    <a:pt x="4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3"/>
                  </a:lnTo>
                  <a:lnTo>
                    <a:pt x="17" y="419"/>
                  </a:lnTo>
                  <a:lnTo>
                    <a:pt x="21" y="419"/>
                  </a:lnTo>
                  <a:lnTo>
                    <a:pt x="25" y="415"/>
                  </a:lnTo>
                  <a:lnTo>
                    <a:pt x="34" y="411"/>
                  </a:lnTo>
                  <a:lnTo>
                    <a:pt x="38" y="406"/>
                  </a:lnTo>
                  <a:lnTo>
                    <a:pt x="46" y="402"/>
                  </a:lnTo>
                  <a:lnTo>
                    <a:pt x="51" y="398"/>
                  </a:lnTo>
                  <a:lnTo>
                    <a:pt x="55" y="385"/>
                  </a:lnTo>
                  <a:lnTo>
                    <a:pt x="59" y="381"/>
                  </a:lnTo>
                  <a:lnTo>
                    <a:pt x="63" y="377"/>
                  </a:lnTo>
                  <a:lnTo>
                    <a:pt x="72" y="373"/>
                  </a:lnTo>
                  <a:lnTo>
                    <a:pt x="80" y="368"/>
                  </a:lnTo>
                  <a:lnTo>
                    <a:pt x="84" y="364"/>
                  </a:lnTo>
                  <a:lnTo>
                    <a:pt x="93" y="364"/>
                  </a:lnTo>
                  <a:lnTo>
                    <a:pt x="97" y="364"/>
                  </a:lnTo>
                  <a:lnTo>
                    <a:pt x="106" y="364"/>
                  </a:lnTo>
                  <a:lnTo>
                    <a:pt x="110" y="364"/>
                  </a:lnTo>
                  <a:lnTo>
                    <a:pt x="114" y="364"/>
                  </a:lnTo>
                  <a:lnTo>
                    <a:pt x="118" y="36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8" y="368"/>
                  </a:lnTo>
                  <a:lnTo>
                    <a:pt x="118" y="373"/>
                  </a:lnTo>
                  <a:lnTo>
                    <a:pt x="118" y="377"/>
                  </a:lnTo>
                  <a:lnTo>
                    <a:pt x="118" y="381"/>
                  </a:lnTo>
                  <a:lnTo>
                    <a:pt x="123" y="385"/>
                  </a:lnTo>
                  <a:lnTo>
                    <a:pt x="127" y="389"/>
                  </a:lnTo>
                  <a:lnTo>
                    <a:pt x="131" y="394"/>
                  </a:lnTo>
                  <a:lnTo>
                    <a:pt x="135" y="394"/>
                  </a:lnTo>
                  <a:lnTo>
                    <a:pt x="139" y="394"/>
                  </a:lnTo>
                  <a:lnTo>
                    <a:pt x="144" y="394"/>
                  </a:lnTo>
                  <a:lnTo>
                    <a:pt x="152" y="394"/>
                  </a:lnTo>
                  <a:lnTo>
                    <a:pt x="156" y="394"/>
                  </a:lnTo>
                  <a:lnTo>
                    <a:pt x="161" y="394"/>
                  </a:lnTo>
                  <a:lnTo>
                    <a:pt x="165" y="394"/>
                  </a:lnTo>
                  <a:lnTo>
                    <a:pt x="194" y="389"/>
                  </a:lnTo>
                  <a:lnTo>
                    <a:pt x="203" y="385"/>
                  </a:lnTo>
                  <a:lnTo>
                    <a:pt x="211" y="385"/>
                  </a:lnTo>
                  <a:lnTo>
                    <a:pt x="220" y="385"/>
                  </a:lnTo>
                  <a:lnTo>
                    <a:pt x="228" y="385"/>
                  </a:lnTo>
                  <a:lnTo>
                    <a:pt x="237" y="389"/>
                  </a:lnTo>
                  <a:lnTo>
                    <a:pt x="254" y="394"/>
                  </a:lnTo>
                  <a:lnTo>
                    <a:pt x="258" y="394"/>
                  </a:lnTo>
                  <a:lnTo>
                    <a:pt x="262" y="394"/>
                  </a:lnTo>
                  <a:lnTo>
                    <a:pt x="266" y="394"/>
                  </a:lnTo>
                  <a:lnTo>
                    <a:pt x="271" y="389"/>
                  </a:lnTo>
                  <a:lnTo>
                    <a:pt x="275" y="389"/>
                  </a:lnTo>
                  <a:lnTo>
                    <a:pt x="279" y="389"/>
                  </a:lnTo>
                  <a:lnTo>
                    <a:pt x="279" y="385"/>
                  </a:lnTo>
                  <a:lnTo>
                    <a:pt x="283" y="385"/>
                  </a:lnTo>
                  <a:lnTo>
                    <a:pt x="288" y="389"/>
                  </a:lnTo>
                  <a:lnTo>
                    <a:pt x="292" y="389"/>
                  </a:lnTo>
                  <a:lnTo>
                    <a:pt x="292" y="394"/>
                  </a:lnTo>
                  <a:lnTo>
                    <a:pt x="296" y="398"/>
                  </a:lnTo>
                  <a:lnTo>
                    <a:pt x="305" y="406"/>
                  </a:lnTo>
                  <a:lnTo>
                    <a:pt x="317" y="423"/>
                  </a:lnTo>
                  <a:lnTo>
                    <a:pt x="321" y="428"/>
                  </a:lnTo>
                  <a:lnTo>
                    <a:pt x="326" y="436"/>
                  </a:lnTo>
                  <a:lnTo>
                    <a:pt x="330" y="436"/>
                  </a:lnTo>
                  <a:lnTo>
                    <a:pt x="334" y="445"/>
                  </a:lnTo>
                  <a:lnTo>
                    <a:pt x="338" y="445"/>
                  </a:lnTo>
                  <a:lnTo>
                    <a:pt x="343" y="449"/>
                  </a:lnTo>
                  <a:lnTo>
                    <a:pt x="347" y="449"/>
                  </a:lnTo>
                  <a:lnTo>
                    <a:pt x="351" y="449"/>
                  </a:lnTo>
                  <a:lnTo>
                    <a:pt x="355" y="449"/>
                  </a:lnTo>
                  <a:lnTo>
                    <a:pt x="360" y="449"/>
                  </a:lnTo>
                  <a:lnTo>
                    <a:pt x="364" y="449"/>
                  </a:lnTo>
                  <a:lnTo>
                    <a:pt x="372" y="449"/>
                  </a:lnTo>
                  <a:lnTo>
                    <a:pt x="381" y="449"/>
                  </a:lnTo>
                  <a:lnTo>
                    <a:pt x="385" y="449"/>
                  </a:lnTo>
                  <a:lnTo>
                    <a:pt x="389" y="445"/>
                  </a:lnTo>
                  <a:lnTo>
                    <a:pt x="393" y="445"/>
                  </a:lnTo>
                  <a:lnTo>
                    <a:pt x="398" y="440"/>
                  </a:lnTo>
                  <a:lnTo>
                    <a:pt x="402" y="432"/>
                  </a:lnTo>
                  <a:lnTo>
                    <a:pt x="406" y="432"/>
                  </a:lnTo>
                  <a:lnTo>
                    <a:pt x="410" y="428"/>
                  </a:lnTo>
                  <a:lnTo>
                    <a:pt x="415" y="428"/>
                  </a:lnTo>
                  <a:lnTo>
                    <a:pt x="427" y="428"/>
                  </a:lnTo>
                  <a:lnTo>
                    <a:pt x="432" y="428"/>
                  </a:lnTo>
                  <a:lnTo>
                    <a:pt x="436" y="428"/>
                  </a:lnTo>
                  <a:lnTo>
                    <a:pt x="440" y="428"/>
                  </a:lnTo>
                  <a:lnTo>
                    <a:pt x="444" y="423"/>
                  </a:lnTo>
                  <a:lnTo>
                    <a:pt x="448" y="423"/>
                  </a:lnTo>
                  <a:lnTo>
                    <a:pt x="465" y="415"/>
                  </a:lnTo>
                  <a:lnTo>
                    <a:pt x="482" y="406"/>
                  </a:lnTo>
                  <a:lnTo>
                    <a:pt x="487" y="406"/>
                  </a:lnTo>
                  <a:lnTo>
                    <a:pt x="491" y="402"/>
                  </a:lnTo>
                  <a:lnTo>
                    <a:pt x="495" y="398"/>
                  </a:lnTo>
                  <a:lnTo>
                    <a:pt x="525" y="381"/>
                  </a:lnTo>
                  <a:lnTo>
                    <a:pt x="537" y="373"/>
                  </a:lnTo>
                  <a:lnTo>
                    <a:pt x="542" y="368"/>
                  </a:lnTo>
                  <a:lnTo>
                    <a:pt x="546" y="364"/>
                  </a:lnTo>
                  <a:lnTo>
                    <a:pt x="550" y="364"/>
                  </a:lnTo>
                  <a:lnTo>
                    <a:pt x="554" y="360"/>
                  </a:lnTo>
                  <a:lnTo>
                    <a:pt x="559" y="351"/>
                  </a:lnTo>
                  <a:lnTo>
                    <a:pt x="563" y="347"/>
                  </a:lnTo>
                  <a:lnTo>
                    <a:pt x="567" y="343"/>
                  </a:lnTo>
                  <a:lnTo>
                    <a:pt x="571" y="326"/>
                  </a:lnTo>
                  <a:lnTo>
                    <a:pt x="575" y="318"/>
                  </a:lnTo>
                  <a:lnTo>
                    <a:pt x="580" y="313"/>
                  </a:lnTo>
                  <a:lnTo>
                    <a:pt x="584" y="309"/>
                  </a:lnTo>
                  <a:lnTo>
                    <a:pt x="592" y="301"/>
                  </a:lnTo>
                  <a:lnTo>
                    <a:pt x="597" y="296"/>
                  </a:lnTo>
                  <a:lnTo>
                    <a:pt x="601" y="296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1" y="284"/>
                  </a:lnTo>
                  <a:lnTo>
                    <a:pt x="635" y="284"/>
                  </a:lnTo>
                  <a:lnTo>
                    <a:pt x="643" y="284"/>
                  </a:lnTo>
                  <a:lnTo>
                    <a:pt x="647" y="284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73" y="288"/>
                  </a:lnTo>
                  <a:lnTo>
                    <a:pt x="681" y="292"/>
                  </a:lnTo>
                  <a:lnTo>
                    <a:pt x="694" y="296"/>
                  </a:lnTo>
                  <a:lnTo>
                    <a:pt x="698" y="301"/>
                  </a:lnTo>
                  <a:lnTo>
                    <a:pt x="707" y="305"/>
                  </a:lnTo>
                  <a:lnTo>
                    <a:pt x="711" y="305"/>
                  </a:lnTo>
                  <a:lnTo>
                    <a:pt x="715" y="305"/>
                  </a:lnTo>
                  <a:lnTo>
                    <a:pt x="719" y="305"/>
                  </a:lnTo>
                  <a:lnTo>
                    <a:pt x="724" y="305"/>
                  </a:lnTo>
                  <a:lnTo>
                    <a:pt x="728" y="305"/>
                  </a:lnTo>
                  <a:lnTo>
                    <a:pt x="732" y="301"/>
                  </a:lnTo>
                  <a:lnTo>
                    <a:pt x="736" y="301"/>
                  </a:lnTo>
                  <a:lnTo>
                    <a:pt x="741" y="296"/>
                  </a:lnTo>
                  <a:lnTo>
                    <a:pt x="745" y="292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3" y="279"/>
                  </a:lnTo>
                  <a:lnTo>
                    <a:pt x="753" y="275"/>
                  </a:lnTo>
                  <a:lnTo>
                    <a:pt x="753" y="271"/>
                  </a:lnTo>
                  <a:lnTo>
                    <a:pt x="749" y="267"/>
                  </a:lnTo>
                  <a:lnTo>
                    <a:pt x="745" y="262"/>
                  </a:lnTo>
                  <a:lnTo>
                    <a:pt x="741" y="258"/>
                  </a:lnTo>
                  <a:lnTo>
                    <a:pt x="736" y="254"/>
                  </a:lnTo>
                  <a:lnTo>
                    <a:pt x="732" y="250"/>
                  </a:lnTo>
                  <a:lnTo>
                    <a:pt x="724" y="237"/>
                  </a:lnTo>
                  <a:lnTo>
                    <a:pt x="715" y="229"/>
                  </a:lnTo>
                  <a:lnTo>
                    <a:pt x="707" y="224"/>
                  </a:lnTo>
                  <a:lnTo>
                    <a:pt x="702" y="216"/>
                  </a:lnTo>
                  <a:lnTo>
                    <a:pt x="698" y="212"/>
                  </a:lnTo>
                  <a:lnTo>
                    <a:pt x="690" y="203"/>
                  </a:lnTo>
                  <a:lnTo>
                    <a:pt x="686" y="199"/>
                  </a:lnTo>
                  <a:lnTo>
                    <a:pt x="681" y="191"/>
                  </a:lnTo>
                  <a:lnTo>
                    <a:pt x="677" y="186"/>
                  </a:lnTo>
                  <a:lnTo>
                    <a:pt x="677" y="178"/>
                  </a:lnTo>
                  <a:lnTo>
                    <a:pt x="673" y="174"/>
                  </a:lnTo>
                  <a:lnTo>
                    <a:pt x="669" y="165"/>
                  </a:lnTo>
                  <a:lnTo>
                    <a:pt x="664" y="157"/>
                  </a:lnTo>
                  <a:lnTo>
                    <a:pt x="664" y="152"/>
                  </a:lnTo>
                  <a:lnTo>
                    <a:pt x="664" y="148"/>
                  </a:lnTo>
                  <a:lnTo>
                    <a:pt x="664" y="144"/>
                  </a:lnTo>
                  <a:lnTo>
                    <a:pt x="664" y="140"/>
                  </a:lnTo>
                  <a:lnTo>
                    <a:pt x="664" y="135"/>
                  </a:lnTo>
                  <a:lnTo>
                    <a:pt x="664" y="131"/>
                  </a:lnTo>
                  <a:lnTo>
                    <a:pt x="664" y="127"/>
                  </a:lnTo>
                  <a:lnTo>
                    <a:pt x="669" y="123"/>
                  </a:lnTo>
                  <a:lnTo>
                    <a:pt x="673" y="123"/>
                  </a:lnTo>
                  <a:lnTo>
                    <a:pt x="677" y="119"/>
                  </a:lnTo>
                  <a:lnTo>
                    <a:pt x="681" y="119"/>
                  </a:lnTo>
                  <a:lnTo>
                    <a:pt x="690" y="114"/>
                  </a:lnTo>
                  <a:lnTo>
                    <a:pt x="707" y="106"/>
                  </a:lnTo>
                  <a:lnTo>
                    <a:pt x="719" y="102"/>
                  </a:lnTo>
                  <a:lnTo>
                    <a:pt x="724" y="97"/>
                  </a:lnTo>
                  <a:lnTo>
                    <a:pt x="736" y="93"/>
                  </a:lnTo>
                  <a:lnTo>
                    <a:pt x="749" y="89"/>
                  </a:lnTo>
                  <a:lnTo>
                    <a:pt x="758" y="80"/>
                  </a:lnTo>
                  <a:lnTo>
                    <a:pt x="774" y="72"/>
                  </a:lnTo>
                  <a:lnTo>
                    <a:pt x="783" y="68"/>
                  </a:lnTo>
                  <a:lnTo>
                    <a:pt x="791" y="63"/>
                  </a:lnTo>
                  <a:lnTo>
                    <a:pt x="796" y="59"/>
                  </a:lnTo>
                  <a:lnTo>
                    <a:pt x="800" y="55"/>
                  </a:lnTo>
                  <a:lnTo>
                    <a:pt x="804" y="55"/>
                  </a:lnTo>
                  <a:lnTo>
                    <a:pt x="804" y="51"/>
                  </a:lnTo>
                  <a:lnTo>
                    <a:pt x="808" y="51"/>
                  </a:lnTo>
                  <a:lnTo>
                    <a:pt x="808" y="47"/>
                  </a:lnTo>
                  <a:lnTo>
                    <a:pt x="808" y="42"/>
                  </a:lnTo>
                  <a:lnTo>
                    <a:pt x="813" y="38"/>
                  </a:lnTo>
                  <a:lnTo>
                    <a:pt x="817" y="34"/>
                  </a:lnTo>
                  <a:lnTo>
                    <a:pt x="821" y="34"/>
                  </a:lnTo>
                  <a:lnTo>
                    <a:pt x="825" y="30"/>
                  </a:lnTo>
                  <a:lnTo>
                    <a:pt x="829" y="30"/>
                  </a:lnTo>
                  <a:lnTo>
                    <a:pt x="834" y="25"/>
                  </a:lnTo>
                  <a:lnTo>
                    <a:pt x="838" y="25"/>
                  </a:lnTo>
                  <a:lnTo>
                    <a:pt x="846" y="21"/>
                  </a:lnTo>
                  <a:lnTo>
                    <a:pt x="863" y="17"/>
                  </a:lnTo>
                  <a:lnTo>
                    <a:pt x="889" y="13"/>
                  </a:lnTo>
                  <a:lnTo>
                    <a:pt x="944" y="0"/>
                  </a:lnTo>
                  <a:lnTo>
                    <a:pt x="944" y="13"/>
                  </a:lnTo>
                  <a:lnTo>
                    <a:pt x="944" y="21"/>
                  </a:lnTo>
                  <a:lnTo>
                    <a:pt x="948" y="30"/>
                  </a:lnTo>
                  <a:lnTo>
                    <a:pt x="952" y="38"/>
                  </a:lnTo>
                  <a:lnTo>
                    <a:pt x="952" y="47"/>
                  </a:lnTo>
                  <a:lnTo>
                    <a:pt x="956" y="51"/>
                  </a:lnTo>
                  <a:lnTo>
                    <a:pt x="961" y="59"/>
                  </a:lnTo>
                  <a:lnTo>
                    <a:pt x="965" y="63"/>
                  </a:lnTo>
                  <a:lnTo>
                    <a:pt x="969" y="72"/>
                  </a:lnTo>
                  <a:lnTo>
                    <a:pt x="973" y="76"/>
                  </a:lnTo>
                  <a:lnTo>
                    <a:pt x="978" y="76"/>
                  </a:lnTo>
                  <a:lnTo>
                    <a:pt x="982" y="80"/>
                  </a:lnTo>
                  <a:lnTo>
                    <a:pt x="990" y="80"/>
                  </a:lnTo>
                  <a:lnTo>
                    <a:pt x="995" y="80"/>
                  </a:lnTo>
                  <a:lnTo>
                    <a:pt x="1003" y="80"/>
                  </a:lnTo>
                  <a:lnTo>
                    <a:pt x="1007" y="80"/>
                  </a:lnTo>
                  <a:lnTo>
                    <a:pt x="1020" y="80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54" y="76"/>
                  </a:lnTo>
                  <a:lnTo>
                    <a:pt x="1058" y="76"/>
                  </a:lnTo>
                  <a:lnTo>
                    <a:pt x="1062" y="76"/>
                  </a:lnTo>
                  <a:lnTo>
                    <a:pt x="1071" y="76"/>
                  </a:lnTo>
                  <a:lnTo>
                    <a:pt x="1075" y="80"/>
                  </a:lnTo>
                  <a:lnTo>
                    <a:pt x="1079" y="80"/>
                  </a:lnTo>
                  <a:lnTo>
                    <a:pt x="1083" y="85"/>
                  </a:lnTo>
                  <a:lnTo>
                    <a:pt x="1088" y="89"/>
                  </a:lnTo>
                  <a:lnTo>
                    <a:pt x="1096" y="93"/>
                  </a:lnTo>
                  <a:lnTo>
                    <a:pt x="1100" y="97"/>
                  </a:lnTo>
                  <a:lnTo>
                    <a:pt x="1109" y="110"/>
                  </a:lnTo>
                  <a:lnTo>
                    <a:pt x="1113" y="114"/>
                  </a:lnTo>
                  <a:lnTo>
                    <a:pt x="1117" y="119"/>
                  </a:lnTo>
                  <a:lnTo>
                    <a:pt x="1122" y="127"/>
                  </a:lnTo>
                  <a:lnTo>
                    <a:pt x="1126" y="131"/>
                  </a:lnTo>
                  <a:lnTo>
                    <a:pt x="1130" y="135"/>
                  </a:lnTo>
                  <a:lnTo>
                    <a:pt x="1134" y="144"/>
                  </a:lnTo>
                  <a:lnTo>
                    <a:pt x="1139" y="152"/>
                  </a:lnTo>
                  <a:lnTo>
                    <a:pt x="1147" y="165"/>
                  </a:lnTo>
                  <a:lnTo>
                    <a:pt x="1155" y="182"/>
                  </a:lnTo>
                  <a:lnTo>
                    <a:pt x="1160" y="191"/>
                  </a:lnTo>
                  <a:lnTo>
                    <a:pt x="1164" y="195"/>
                  </a:lnTo>
                  <a:lnTo>
                    <a:pt x="1164" y="199"/>
                  </a:lnTo>
                  <a:lnTo>
                    <a:pt x="1177" y="216"/>
                  </a:lnTo>
                  <a:lnTo>
                    <a:pt x="1181" y="220"/>
                  </a:lnTo>
                  <a:lnTo>
                    <a:pt x="1185" y="233"/>
                  </a:lnTo>
                  <a:lnTo>
                    <a:pt x="1189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2" y="250"/>
                  </a:lnTo>
                  <a:lnTo>
                    <a:pt x="1206" y="254"/>
                  </a:lnTo>
                  <a:lnTo>
                    <a:pt x="1215" y="262"/>
                  </a:lnTo>
                  <a:lnTo>
                    <a:pt x="1219" y="267"/>
                  </a:lnTo>
                  <a:lnTo>
                    <a:pt x="1232" y="275"/>
                  </a:lnTo>
                  <a:lnTo>
                    <a:pt x="1244" y="288"/>
                  </a:lnTo>
                  <a:lnTo>
                    <a:pt x="1244" y="292"/>
                  </a:lnTo>
                  <a:lnTo>
                    <a:pt x="1249" y="296"/>
                  </a:lnTo>
                  <a:lnTo>
                    <a:pt x="1253" y="301"/>
                  </a:lnTo>
                  <a:lnTo>
                    <a:pt x="1253" y="305"/>
                  </a:lnTo>
                  <a:lnTo>
                    <a:pt x="1257" y="305"/>
                  </a:lnTo>
                  <a:lnTo>
                    <a:pt x="1257" y="309"/>
                  </a:lnTo>
                  <a:lnTo>
                    <a:pt x="1253" y="313"/>
                  </a:lnTo>
                  <a:lnTo>
                    <a:pt x="1249" y="318"/>
                  </a:lnTo>
                  <a:lnTo>
                    <a:pt x="1244" y="326"/>
                  </a:lnTo>
                  <a:lnTo>
                    <a:pt x="1240" y="330"/>
                  </a:lnTo>
                  <a:lnTo>
                    <a:pt x="1240" y="334"/>
                  </a:lnTo>
                  <a:lnTo>
                    <a:pt x="1236" y="334"/>
                  </a:lnTo>
                  <a:lnTo>
                    <a:pt x="1232" y="339"/>
                  </a:lnTo>
                  <a:lnTo>
                    <a:pt x="1223" y="343"/>
                  </a:lnTo>
                  <a:lnTo>
                    <a:pt x="1219" y="347"/>
                  </a:lnTo>
                  <a:lnTo>
                    <a:pt x="1219" y="351"/>
                  </a:lnTo>
                  <a:lnTo>
                    <a:pt x="1219" y="356"/>
                  </a:lnTo>
                  <a:lnTo>
                    <a:pt x="1219" y="360"/>
                  </a:lnTo>
                  <a:lnTo>
                    <a:pt x="1219" y="364"/>
                  </a:lnTo>
                  <a:lnTo>
                    <a:pt x="1219" y="368"/>
                  </a:lnTo>
                  <a:lnTo>
                    <a:pt x="1223" y="373"/>
                  </a:lnTo>
                  <a:lnTo>
                    <a:pt x="1227" y="377"/>
                  </a:lnTo>
                  <a:lnTo>
                    <a:pt x="1232" y="377"/>
                  </a:lnTo>
                  <a:lnTo>
                    <a:pt x="1244" y="385"/>
                  </a:lnTo>
                  <a:lnTo>
                    <a:pt x="1253" y="389"/>
                  </a:lnTo>
                  <a:lnTo>
                    <a:pt x="1261" y="398"/>
                  </a:lnTo>
                  <a:lnTo>
                    <a:pt x="1266" y="402"/>
                  </a:lnTo>
                  <a:lnTo>
                    <a:pt x="1270" y="406"/>
                  </a:lnTo>
                  <a:lnTo>
                    <a:pt x="1287" y="419"/>
                  </a:lnTo>
                  <a:lnTo>
                    <a:pt x="1299" y="432"/>
                  </a:lnTo>
                  <a:lnTo>
                    <a:pt x="1304" y="432"/>
                  </a:lnTo>
                  <a:lnTo>
                    <a:pt x="1308" y="436"/>
                  </a:lnTo>
                  <a:lnTo>
                    <a:pt x="1312" y="440"/>
                  </a:lnTo>
                  <a:lnTo>
                    <a:pt x="1312" y="445"/>
                  </a:lnTo>
                  <a:lnTo>
                    <a:pt x="1316" y="445"/>
                  </a:lnTo>
                  <a:lnTo>
                    <a:pt x="1316" y="449"/>
                  </a:lnTo>
                  <a:lnTo>
                    <a:pt x="1316" y="453"/>
                  </a:lnTo>
                  <a:lnTo>
                    <a:pt x="1321" y="461"/>
                  </a:lnTo>
                  <a:lnTo>
                    <a:pt x="1321" y="466"/>
                  </a:lnTo>
                  <a:lnTo>
                    <a:pt x="1321" y="478"/>
                  </a:lnTo>
                  <a:lnTo>
                    <a:pt x="1321" y="500"/>
                  </a:lnTo>
                  <a:lnTo>
                    <a:pt x="1321" y="512"/>
                  </a:lnTo>
                  <a:lnTo>
                    <a:pt x="1325" y="525"/>
                  </a:lnTo>
                  <a:lnTo>
                    <a:pt x="1325" y="533"/>
                  </a:lnTo>
                  <a:lnTo>
                    <a:pt x="1325" y="542"/>
                  </a:lnTo>
                  <a:lnTo>
                    <a:pt x="1329" y="550"/>
                  </a:lnTo>
                  <a:lnTo>
                    <a:pt x="1329" y="559"/>
                  </a:lnTo>
                  <a:lnTo>
                    <a:pt x="1333" y="563"/>
                  </a:lnTo>
                  <a:lnTo>
                    <a:pt x="1333" y="572"/>
                  </a:lnTo>
                  <a:lnTo>
                    <a:pt x="1337" y="576"/>
                  </a:lnTo>
                  <a:lnTo>
                    <a:pt x="1342" y="580"/>
                  </a:lnTo>
                  <a:lnTo>
                    <a:pt x="1346" y="584"/>
                  </a:lnTo>
                  <a:lnTo>
                    <a:pt x="1350" y="584"/>
                  </a:lnTo>
                  <a:lnTo>
                    <a:pt x="1354" y="588"/>
                  </a:lnTo>
                  <a:lnTo>
                    <a:pt x="1363" y="588"/>
                  </a:lnTo>
                  <a:lnTo>
                    <a:pt x="1367" y="588"/>
                  </a:lnTo>
                  <a:lnTo>
                    <a:pt x="1376" y="588"/>
                  </a:lnTo>
                  <a:lnTo>
                    <a:pt x="1384" y="593"/>
                  </a:lnTo>
                  <a:lnTo>
                    <a:pt x="1388" y="593"/>
                  </a:lnTo>
                  <a:lnTo>
                    <a:pt x="1397" y="597"/>
                  </a:lnTo>
                  <a:lnTo>
                    <a:pt x="1401" y="601"/>
                  </a:lnTo>
                  <a:lnTo>
                    <a:pt x="1405" y="601"/>
                  </a:lnTo>
                  <a:lnTo>
                    <a:pt x="1409" y="601"/>
                  </a:lnTo>
                  <a:lnTo>
                    <a:pt x="1414" y="605"/>
                  </a:lnTo>
                  <a:lnTo>
                    <a:pt x="1422" y="610"/>
                  </a:lnTo>
                  <a:lnTo>
                    <a:pt x="1422" y="614"/>
                  </a:lnTo>
                  <a:lnTo>
                    <a:pt x="1422" y="618"/>
                  </a:lnTo>
                  <a:lnTo>
                    <a:pt x="1426" y="622"/>
                  </a:lnTo>
                  <a:lnTo>
                    <a:pt x="1431" y="627"/>
                  </a:lnTo>
                  <a:lnTo>
                    <a:pt x="1431" y="631"/>
                  </a:lnTo>
                  <a:lnTo>
                    <a:pt x="1431" y="639"/>
                  </a:lnTo>
                  <a:lnTo>
                    <a:pt x="1435" y="648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82"/>
                  </a:lnTo>
                  <a:lnTo>
                    <a:pt x="1435" y="686"/>
                  </a:lnTo>
                  <a:lnTo>
                    <a:pt x="1431" y="699"/>
                  </a:lnTo>
                  <a:lnTo>
                    <a:pt x="1431" y="724"/>
                  </a:lnTo>
                  <a:lnTo>
                    <a:pt x="1426" y="745"/>
                  </a:lnTo>
                  <a:lnTo>
                    <a:pt x="1426" y="758"/>
                  </a:lnTo>
                  <a:lnTo>
                    <a:pt x="1422" y="766"/>
                  </a:lnTo>
                  <a:lnTo>
                    <a:pt x="1422" y="775"/>
                  </a:lnTo>
                  <a:lnTo>
                    <a:pt x="1418" y="783"/>
                  </a:lnTo>
                  <a:lnTo>
                    <a:pt x="1418" y="792"/>
                  </a:lnTo>
                  <a:lnTo>
                    <a:pt x="1414" y="800"/>
                  </a:lnTo>
                  <a:lnTo>
                    <a:pt x="1409" y="809"/>
                  </a:lnTo>
                  <a:lnTo>
                    <a:pt x="1409" y="817"/>
                  </a:lnTo>
                  <a:lnTo>
                    <a:pt x="1401" y="834"/>
                  </a:lnTo>
                  <a:lnTo>
                    <a:pt x="1397" y="843"/>
                  </a:lnTo>
                  <a:lnTo>
                    <a:pt x="1397" y="847"/>
                  </a:lnTo>
                  <a:lnTo>
                    <a:pt x="1397" y="851"/>
                  </a:lnTo>
                  <a:lnTo>
                    <a:pt x="1397" y="855"/>
                  </a:lnTo>
                  <a:lnTo>
                    <a:pt x="1397" y="864"/>
                  </a:lnTo>
                  <a:lnTo>
                    <a:pt x="1397" y="868"/>
                  </a:lnTo>
                  <a:lnTo>
                    <a:pt x="1401" y="872"/>
                  </a:lnTo>
                  <a:lnTo>
                    <a:pt x="1401" y="876"/>
                  </a:lnTo>
                  <a:lnTo>
                    <a:pt x="1405" y="881"/>
                  </a:lnTo>
                  <a:lnTo>
                    <a:pt x="1409" y="893"/>
                  </a:lnTo>
                  <a:lnTo>
                    <a:pt x="1414" y="902"/>
                  </a:lnTo>
                  <a:lnTo>
                    <a:pt x="1414" y="906"/>
                  </a:lnTo>
                  <a:lnTo>
                    <a:pt x="1418" y="910"/>
                  </a:lnTo>
                  <a:lnTo>
                    <a:pt x="1422" y="923"/>
                  </a:lnTo>
                  <a:lnTo>
                    <a:pt x="1422" y="927"/>
                  </a:lnTo>
                  <a:lnTo>
                    <a:pt x="1422" y="940"/>
                  </a:lnTo>
                  <a:lnTo>
                    <a:pt x="1426" y="948"/>
                  </a:lnTo>
                  <a:lnTo>
                    <a:pt x="1426" y="957"/>
                  </a:lnTo>
                  <a:lnTo>
                    <a:pt x="1426" y="965"/>
                  </a:lnTo>
                  <a:lnTo>
                    <a:pt x="1431" y="974"/>
                  </a:lnTo>
                  <a:lnTo>
                    <a:pt x="1431" y="978"/>
                  </a:lnTo>
                  <a:lnTo>
                    <a:pt x="1426" y="978"/>
                  </a:lnTo>
                  <a:lnTo>
                    <a:pt x="1422" y="974"/>
                  </a:lnTo>
                  <a:lnTo>
                    <a:pt x="1418" y="970"/>
                  </a:lnTo>
                  <a:lnTo>
                    <a:pt x="1401" y="957"/>
                  </a:lnTo>
                  <a:lnTo>
                    <a:pt x="1397" y="953"/>
                  </a:lnTo>
                  <a:lnTo>
                    <a:pt x="1393" y="948"/>
                  </a:lnTo>
                  <a:lnTo>
                    <a:pt x="1388" y="944"/>
                  </a:lnTo>
                  <a:lnTo>
                    <a:pt x="1384" y="948"/>
                  </a:lnTo>
                  <a:lnTo>
                    <a:pt x="1384" y="953"/>
                  </a:lnTo>
                  <a:lnTo>
                    <a:pt x="1380" y="957"/>
                  </a:lnTo>
                  <a:lnTo>
                    <a:pt x="1380" y="961"/>
                  </a:lnTo>
                  <a:lnTo>
                    <a:pt x="1376" y="965"/>
                  </a:lnTo>
                  <a:lnTo>
                    <a:pt x="1371" y="970"/>
                  </a:lnTo>
                  <a:lnTo>
                    <a:pt x="1367" y="970"/>
                  </a:lnTo>
                  <a:lnTo>
                    <a:pt x="1363" y="978"/>
                  </a:lnTo>
                  <a:lnTo>
                    <a:pt x="1359" y="982"/>
                  </a:lnTo>
                  <a:lnTo>
                    <a:pt x="1350" y="986"/>
                  </a:lnTo>
                  <a:lnTo>
                    <a:pt x="1346" y="986"/>
                  </a:lnTo>
                  <a:lnTo>
                    <a:pt x="1342" y="991"/>
                  </a:lnTo>
                  <a:lnTo>
                    <a:pt x="1333" y="991"/>
                  </a:lnTo>
                  <a:lnTo>
                    <a:pt x="1329" y="991"/>
                  </a:lnTo>
                  <a:lnTo>
                    <a:pt x="1325" y="991"/>
                  </a:lnTo>
                  <a:lnTo>
                    <a:pt x="1316" y="986"/>
                  </a:lnTo>
                  <a:lnTo>
                    <a:pt x="1312" y="986"/>
                  </a:lnTo>
                  <a:lnTo>
                    <a:pt x="1308" y="982"/>
                  </a:lnTo>
                  <a:lnTo>
                    <a:pt x="1304" y="978"/>
                  </a:lnTo>
                  <a:lnTo>
                    <a:pt x="1299" y="970"/>
                  </a:lnTo>
                  <a:lnTo>
                    <a:pt x="1291" y="961"/>
                  </a:lnTo>
                  <a:lnTo>
                    <a:pt x="1270" y="936"/>
                  </a:lnTo>
                  <a:lnTo>
                    <a:pt x="1266" y="927"/>
                  </a:lnTo>
                  <a:lnTo>
                    <a:pt x="1261" y="923"/>
                  </a:lnTo>
                  <a:lnTo>
                    <a:pt x="1257" y="919"/>
                  </a:lnTo>
                  <a:lnTo>
                    <a:pt x="1253" y="914"/>
                  </a:lnTo>
                  <a:lnTo>
                    <a:pt x="1249" y="914"/>
                  </a:lnTo>
                  <a:lnTo>
                    <a:pt x="1249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27" y="906"/>
                  </a:lnTo>
                  <a:lnTo>
                    <a:pt x="1215" y="902"/>
                  </a:lnTo>
                  <a:lnTo>
                    <a:pt x="1206" y="902"/>
                  </a:lnTo>
                  <a:lnTo>
                    <a:pt x="1202" y="902"/>
                  </a:lnTo>
                  <a:lnTo>
                    <a:pt x="1194" y="902"/>
                  </a:lnTo>
                  <a:lnTo>
                    <a:pt x="1185" y="902"/>
                  </a:lnTo>
                  <a:lnTo>
                    <a:pt x="1155" y="898"/>
                  </a:lnTo>
                  <a:lnTo>
                    <a:pt x="1130" y="898"/>
                  </a:lnTo>
                  <a:lnTo>
                    <a:pt x="1126" y="898"/>
                  </a:lnTo>
                  <a:lnTo>
                    <a:pt x="1117" y="898"/>
                  </a:lnTo>
                  <a:lnTo>
                    <a:pt x="1113" y="898"/>
                  </a:lnTo>
                  <a:lnTo>
                    <a:pt x="1109" y="898"/>
                  </a:lnTo>
                  <a:lnTo>
                    <a:pt x="1100" y="898"/>
                  </a:lnTo>
                  <a:lnTo>
                    <a:pt x="1092" y="898"/>
                  </a:lnTo>
                  <a:lnTo>
                    <a:pt x="1088" y="898"/>
                  </a:lnTo>
                  <a:lnTo>
                    <a:pt x="1079" y="902"/>
                  </a:lnTo>
                  <a:lnTo>
                    <a:pt x="1067" y="906"/>
                  </a:lnTo>
                  <a:lnTo>
                    <a:pt x="1062" y="906"/>
                  </a:lnTo>
                  <a:lnTo>
                    <a:pt x="1054" y="910"/>
                  </a:lnTo>
                  <a:lnTo>
                    <a:pt x="1045" y="914"/>
                  </a:lnTo>
                  <a:lnTo>
                    <a:pt x="1041" y="914"/>
                  </a:lnTo>
                  <a:lnTo>
                    <a:pt x="1037" y="919"/>
                  </a:lnTo>
                  <a:lnTo>
                    <a:pt x="1033" y="923"/>
                  </a:lnTo>
                  <a:lnTo>
                    <a:pt x="1028" y="927"/>
                  </a:lnTo>
                  <a:lnTo>
                    <a:pt x="1024" y="931"/>
                  </a:lnTo>
                  <a:lnTo>
                    <a:pt x="1020" y="936"/>
                  </a:lnTo>
                  <a:lnTo>
                    <a:pt x="1016" y="940"/>
                  </a:lnTo>
                  <a:lnTo>
                    <a:pt x="1012" y="944"/>
                  </a:lnTo>
                  <a:lnTo>
                    <a:pt x="1007" y="948"/>
                  </a:lnTo>
                  <a:lnTo>
                    <a:pt x="1003" y="957"/>
                  </a:lnTo>
                  <a:lnTo>
                    <a:pt x="995" y="974"/>
                  </a:lnTo>
                  <a:lnTo>
                    <a:pt x="995" y="982"/>
                  </a:lnTo>
                  <a:lnTo>
                    <a:pt x="990" y="986"/>
                  </a:lnTo>
                  <a:lnTo>
                    <a:pt x="986" y="991"/>
                  </a:lnTo>
                  <a:lnTo>
                    <a:pt x="982" y="999"/>
                  </a:lnTo>
                  <a:lnTo>
                    <a:pt x="969" y="1012"/>
                  </a:lnTo>
                  <a:lnTo>
                    <a:pt x="956" y="1033"/>
                  </a:lnTo>
                  <a:lnTo>
                    <a:pt x="931" y="1067"/>
                  </a:lnTo>
                  <a:lnTo>
                    <a:pt x="927" y="1071"/>
                  </a:lnTo>
                  <a:lnTo>
                    <a:pt x="927" y="1075"/>
                  </a:lnTo>
                  <a:lnTo>
                    <a:pt x="923" y="1080"/>
                  </a:lnTo>
                  <a:lnTo>
                    <a:pt x="918" y="1088"/>
                  </a:lnTo>
                  <a:lnTo>
                    <a:pt x="918" y="1097"/>
                  </a:lnTo>
                  <a:lnTo>
                    <a:pt x="918" y="1105"/>
                  </a:lnTo>
                  <a:lnTo>
                    <a:pt x="914" y="1135"/>
                  </a:lnTo>
                  <a:lnTo>
                    <a:pt x="914" y="1139"/>
                  </a:lnTo>
                  <a:lnTo>
                    <a:pt x="910" y="1143"/>
                  </a:lnTo>
                  <a:lnTo>
                    <a:pt x="910" y="1147"/>
                  </a:lnTo>
                  <a:lnTo>
                    <a:pt x="910" y="1152"/>
                  </a:lnTo>
                  <a:lnTo>
                    <a:pt x="906" y="1156"/>
                  </a:lnTo>
                  <a:lnTo>
                    <a:pt x="901" y="1160"/>
                  </a:lnTo>
                  <a:lnTo>
                    <a:pt x="901" y="1164"/>
                  </a:lnTo>
                  <a:lnTo>
                    <a:pt x="897" y="1168"/>
                  </a:lnTo>
                  <a:lnTo>
                    <a:pt x="889" y="1177"/>
                  </a:lnTo>
                  <a:lnTo>
                    <a:pt x="885" y="1181"/>
                  </a:lnTo>
                  <a:lnTo>
                    <a:pt x="880" y="1185"/>
                  </a:lnTo>
                  <a:lnTo>
                    <a:pt x="876" y="1190"/>
                  </a:lnTo>
                  <a:lnTo>
                    <a:pt x="872" y="1190"/>
                  </a:lnTo>
                  <a:lnTo>
                    <a:pt x="868" y="1198"/>
                  </a:lnTo>
                  <a:lnTo>
                    <a:pt x="863" y="1198"/>
                  </a:lnTo>
                  <a:lnTo>
                    <a:pt x="855" y="1202"/>
                  </a:lnTo>
                  <a:lnTo>
                    <a:pt x="846" y="1207"/>
                  </a:lnTo>
                  <a:lnTo>
                    <a:pt x="838" y="1211"/>
                  </a:lnTo>
                  <a:lnTo>
                    <a:pt x="834" y="1215"/>
                  </a:lnTo>
                  <a:lnTo>
                    <a:pt x="829" y="1215"/>
                  </a:lnTo>
                  <a:lnTo>
                    <a:pt x="821" y="1219"/>
                  </a:lnTo>
                  <a:lnTo>
                    <a:pt x="808" y="1224"/>
                  </a:lnTo>
                  <a:lnTo>
                    <a:pt x="800" y="1224"/>
                  </a:lnTo>
                  <a:lnTo>
                    <a:pt x="791" y="1224"/>
                  </a:lnTo>
                  <a:lnTo>
                    <a:pt x="770" y="1228"/>
                  </a:lnTo>
                  <a:lnTo>
                    <a:pt x="762" y="1232"/>
                  </a:lnTo>
                  <a:lnTo>
                    <a:pt x="753" y="1232"/>
                  </a:lnTo>
                  <a:lnTo>
                    <a:pt x="749" y="1236"/>
                  </a:lnTo>
                  <a:lnTo>
                    <a:pt x="741" y="1236"/>
                  </a:lnTo>
                  <a:lnTo>
                    <a:pt x="736" y="1240"/>
                  </a:lnTo>
                  <a:lnTo>
                    <a:pt x="732" y="1245"/>
                  </a:lnTo>
                  <a:lnTo>
                    <a:pt x="728" y="1249"/>
                  </a:lnTo>
                  <a:lnTo>
                    <a:pt x="724" y="1253"/>
                  </a:lnTo>
                  <a:lnTo>
                    <a:pt x="719" y="1257"/>
                  </a:lnTo>
                  <a:lnTo>
                    <a:pt x="715" y="1262"/>
                  </a:lnTo>
                  <a:lnTo>
                    <a:pt x="711" y="1266"/>
                  </a:lnTo>
                  <a:lnTo>
                    <a:pt x="711" y="1270"/>
                  </a:lnTo>
                  <a:lnTo>
                    <a:pt x="707" y="1279"/>
                  </a:lnTo>
                  <a:lnTo>
                    <a:pt x="702" y="1287"/>
                  </a:lnTo>
                  <a:lnTo>
                    <a:pt x="694" y="1308"/>
                  </a:lnTo>
                  <a:lnTo>
                    <a:pt x="690" y="1321"/>
                  </a:lnTo>
                  <a:lnTo>
                    <a:pt x="686" y="1329"/>
                  </a:lnTo>
                  <a:lnTo>
                    <a:pt x="681" y="1338"/>
                  </a:lnTo>
                  <a:lnTo>
                    <a:pt x="677" y="1342"/>
                  </a:lnTo>
                  <a:lnTo>
                    <a:pt x="673" y="1346"/>
                  </a:lnTo>
                  <a:lnTo>
                    <a:pt x="669" y="1355"/>
                  </a:lnTo>
                  <a:lnTo>
                    <a:pt x="664" y="1363"/>
                  </a:lnTo>
                  <a:lnTo>
                    <a:pt x="660" y="1367"/>
                  </a:lnTo>
                  <a:lnTo>
                    <a:pt x="656" y="1372"/>
                  </a:lnTo>
                  <a:lnTo>
                    <a:pt x="652" y="1380"/>
                  </a:lnTo>
                  <a:lnTo>
                    <a:pt x="647" y="1380"/>
                  </a:lnTo>
                  <a:lnTo>
                    <a:pt x="643" y="1384"/>
                  </a:lnTo>
                  <a:lnTo>
                    <a:pt x="635" y="1389"/>
                  </a:lnTo>
                  <a:lnTo>
                    <a:pt x="631" y="1393"/>
                  </a:lnTo>
                  <a:lnTo>
                    <a:pt x="622" y="1397"/>
                  </a:lnTo>
                  <a:lnTo>
                    <a:pt x="618" y="1397"/>
                  </a:lnTo>
                  <a:lnTo>
                    <a:pt x="614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2" y="1401"/>
                  </a:lnTo>
                  <a:lnTo>
                    <a:pt x="584" y="1397"/>
                  </a:lnTo>
                  <a:lnTo>
                    <a:pt x="580" y="1397"/>
                  </a:lnTo>
                  <a:lnTo>
                    <a:pt x="580" y="1393"/>
                  </a:lnTo>
                  <a:lnTo>
                    <a:pt x="575" y="1393"/>
                  </a:lnTo>
                  <a:lnTo>
                    <a:pt x="575" y="1389"/>
                  </a:lnTo>
                  <a:lnTo>
                    <a:pt x="575" y="1384"/>
                  </a:lnTo>
                  <a:lnTo>
                    <a:pt x="571" y="1380"/>
                  </a:lnTo>
                  <a:lnTo>
                    <a:pt x="571" y="1376"/>
                  </a:lnTo>
                  <a:lnTo>
                    <a:pt x="571" y="1372"/>
                  </a:lnTo>
                  <a:lnTo>
                    <a:pt x="575" y="1372"/>
                  </a:lnTo>
                  <a:lnTo>
                    <a:pt x="575" y="1367"/>
                  </a:lnTo>
                  <a:lnTo>
                    <a:pt x="575" y="1363"/>
                  </a:lnTo>
                  <a:lnTo>
                    <a:pt x="580" y="1363"/>
                  </a:lnTo>
                  <a:lnTo>
                    <a:pt x="584" y="1359"/>
                  </a:lnTo>
                  <a:lnTo>
                    <a:pt x="584" y="1355"/>
                  </a:lnTo>
                  <a:lnTo>
                    <a:pt x="588" y="1355"/>
                  </a:lnTo>
                  <a:lnTo>
                    <a:pt x="588" y="1351"/>
                  </a:lnTo>
                  <a:lnTo>
                    <a:pt x="588" y="1346"/>
                  </a:lnTo>
                  <a:lnTo>
                    <a:pt x="588" y="1342"/>
                  </a:lnTo>
                  <a:lnTo>
                    <a:pt x="588" y="1338"/>
                  </a:lnTo>
                  <a:lnTo>
                    <a:pt x="584" y="1338"/>
                  </a:lnTo>
                  <a:lnTo>
                    <a:pt x="584" y="1334"/>
                  </a:lnTo>
                  <a:lnTo>
                    <a:pt x="584" y="1329"/>
                  </a:lnTo>
                  <a:lnTo>
                    <a:pt x="575" y="1321"/>
                  </a:lnTo>
                  <a:lnTo>
                    <a:pt x="571" y="1317"/>
                  </a:lnTo>
                  <a:lnTo>
                    <a:pt x="571" y="1308"/>
                  </a:lnTo>
                  <a:lnTo>
                    <a:pt x="567" y="1304"/>
                  </a:lnTo>
                  <a:lnTo>
                    <a:pt x="567" y="1300"/>
                  </a:lnTo>
                  <a:lnTo>
                    <a:pt x="567" y="1296"/>
                  </a:lnTo>
                  <a:lnTo>
                    <a:pt x="567" y="1291"/>
                  </a:lnTo>
                  <a:lnTo>
                    <a:pt x="567" y="1283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2"/>
                  </a:lnTo>
                  <a:lnTo>
                    <a:pt x="567" y="1257"/>
                  </a:lnTo>
                  <a:lnTo>
                    <a:pt x="571" y="1253"/>
                  </a:lnTo>
                  <a:lnTo>
                    <a:pt x="575" y="1240"/>
                  </a:lnTo>
                  <a:lnTo>
                    <a:pt x="580" y="1236"/>
                  </a:lnTo>
                  <a:lnTo>
                    <a:pt x="580" y="1232"/>
                  </a:lnTo>
                  <a:lnTo>
                    <a:pt x="580" y="1228"/>
                  </a:lnTo>
                  <a:lnTo>
                    <a:pt x="580" y="1215"/>
                  </a:lnTo>
                  <a:lnTo>
                    <a:pt x="580" y="1211"/>
                  </a:lnTo>
                  <a:lnTo>
                    <a:pt x="580" y="1202"/>
                  </a:lnTo>
                  <a:lnTo>
                    <a:pt x="580" y="1198"/>
                  </a:lnTo>
                  <a:lnTo>
                    <a:pt x="580" y="1194"/>
                  </a:lnTo>
                  <a:lnTo>
                    <a:pt x="580" y="1181"/>
                  </a:lnTo>
                  <a:lnTo>
                    <a:pt x="580" y="1177"/>
                  </a:lnTo>
                  <a:lnTo>
                    <a:pt x="580" y="1168"/>
                  </a:lnTo>
                  <a:lnTo>
                    <a:pt x="580" y="1164"/>
                  </a:lnTo>
                  <a:lnTo>
                    <a:pt x="584" y="1156"/>
                  </a:lnTo>
                  <a:lnTo>
                    <a:pt x="584" y="1152"/>
                  </a:lnTo>
                  <a:lnTo>
                    <a:pt x="592" y="1130"/>
                  </a:lnTo>
                  <a:lnTo>
                    <a:pt x="597" y="1126"/>
                  </a:lnTo>
                  <a:lnTo>
                    <a:pt x="597" y="1122"/>
                  </a:lnTo>
                  <a:lnTo>
                    <a:pt x="597" y="1118"/>
                  </a:lnTo>
                  <a:lnTo>
                    <a:pt x="592" y="1109"/>
                  </a:lnTo>
                  <a:lnTo>
                    <a:pt x="580" y="1050"/>
                  </a:lnTo>
                  <a:lnTo>
                    <a:pt x="575" y="1041"/>
                  </a:lnTo>
                  <a:lnTo>
                    <a:pt x="575" y="1037"/>
                  </a:lnTo>
                  <a:lnTo>
                    <a:pt x="571" y="1029"/>
                  </a:lnTo>
                  <a:lnTo>
                    <a:pt x="571" y="1020"/>
                  </a:lnTo>
                  <a:lnTo>
                    <a:pt x="567" y="1016"/>
                  </a:lnTo>
                  <a:lnTo>
                    <a:pt x="567" y="1012"/>
                  </a:lnTo>
                  <a:lnTo>
                    <a:pt x="563" y="1008"/>
                  </a:lnTo>
                  <a:lnTo>
                    <a:pt x="559" y="1003"/>
                  </a:lnTo>
                  <a:lnTo>
                    <a:pt x="554" y="995"/>
                  </a:lnTo>
                  <a:lnTo>
                    <a:pt x="550" y="991"/>
                  </a:lnTo>
                  <a:lnTo>
                    <a:pt x="546" y="982"/>
                  </a:lnTo>
                  <a:lnTo>
                    <a:pt x="542" y="978"/>
                  </a:lnTo>
                  <a:lnTo>
                    <a:pt x="537" y="974"/>
                  </a:lnTo>
                  <a:lnTo>
                    <a:pt x="533" y="970"/>
                  </a:lnTo>
                  <a:lnTo>
                    <a:pt x="525" y="970"/>
                  </a:lnTo>
                  <a:lnTo>
                    <a:pt x="520" y="965"/>
                  </a:lnTo>
                  <a:lnTo>
                    <a:pt x="516" y="965"/>
                  </a:lnTo>
                  <a:lnTo>
                    <a:pt x="512" y="965"/>
                  </a:lnTo>
                  <a:lnTo>
                    <a:pt x="508" y="961"/>
                  </a:lnTo>
                  <a:lnTo>
                    <a:pt x="504" y="961"/>
                  </a:lnTo>
                  <a:lnTo>
                    <a:pt x="499" y="965"/>
                  </a:lnTo>
                  <a:lnTo>
                    <a:pt x="491" y="965"/>
                  </a:lnTo>
                  <a:lnTo>
                    <a:pt x="487" y="965"/>
                  </a:lnTo>
                  <a:lnTo>
                    <a:pt x="478" y="970"/>
                  </a:lnTo>
                  <a:lnTo>
                    <a:pt x="474" y="970"/>
                  </a:lnTo>
                  <a:lnTo>
                    <a:pt x="465" y="974"/>
                  </a:lnTo>
                  <a:lnTo>
                    <a:pt x="461" y="978"/>
                  </a:lnTo>
                  <a:lnTo>
                    <a:pt x="457" y="982"/>
                  </a:lnTo>
                  <a:lnTo>
                    <a:pt x="453" y="986"/>
                  </a:lnTo>
                  <a:lnTo>
                    <a:pt x="436" y="1003"/>
                  </a:lnTo>
                  <a:lnTo>
                    <a:pt x="432" y="1008"/>
                  </a:lnTo>
                  <a:lnTo>
                    <a:pt x="423" y="1012"/>
                  </a:lnTo>
                  <a:lnTo>
                    <a:pt x="419" y="1012"/>
                  </a:lnTo>
                  <a:lnTo>
                    <a:pt x="415" y="1012"/>
                  </a:lnTo>
                  <a:lnTo>
                    <a:pt x="410" y="1012"/>
                  </a:lnTo>
                  <a:lnTo>
                    <a:pt x="406" y="1008"/>
                  </a:lnTo>
                  <a:lnTo>
                    <a:pt x="402" y="1003"/>
                  </a:lnTo>
                  <a:lnTo>
                    <a:pt x="398" y="999"/>
                  </a:lnTo>
                  <a:lnTo>
                    <a:pt x="393" y="995"/>
                  </a:lnTo>
                  <a:lnTo>
                    <a:pt x="381" y="978"/>
                  </a:lnTo>
                  <a:lnTo>
                    <a:pt x="377" y="974"/>
                  </a:lnTo>
                  <a:lnTo>
                    <a:pt x="372" y="970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5" y="957"/>
                  </a:lnTo>
                  <a:lnTo>
                    <a:pt x="351" y="957"/>
                  </a:lnTo>
                  <a:lnTo>
                    <a:pt x="343" y="953"/>
                  </a:lnTo>
                  <a:lnTo>
                    <a:pt x="338" y="953"/>
                  </a:lnTo>
                  <a:lnTo>
                    <a:pt x="330" y="953"/>
                  </a:lnTo>
                  <a:lnTo>
                    <a:pt x="317" y="948"/>
                  </a:lnTo>
                  <a:lnTo>
                    <a:pt x="305" y="948"/>
                  </a:lnTo>
                  <a:lnTo>
                    <a:pt x="292" y="948"/>
                  </a:lnTo>
                  <a:lnTo>
                    <a:pt x="279" y="948"/>
                  </a:lnTo>
                  <a:lnTo>
                    <a:pt x="266" y="948"/>
                  </a:lnTo>
                  <a:lnTo>
                    <a:pt x="262" y="948"/>
                  </a:lnTo>
                  <a:lnTo>
                    <a:pt x="258" y="948"/>
                  </a:lnTo>
                  <a:lnTo>
                    <a:pt x="254" y="948"/>
                  </a:lnTo>
                  <a:lnTo>
                    <a:pt x="254" y="944"/>
                  </a:lnTo>
                  <a:lnTo>
                    <a:pt x="254" y="940"/>
                  </a:lnTo>
                  <a:lnTo>
                    <a:pt x="250" y="936"/>
                  </a:lnTo>
                  <a:lnTo>
                    <a:pt x="250" y="927"/>
                  </a:lnTo>
                  <a:lnTo>
                    <a:pt x="245" y="923"/>
                  </a:lnTo>
                  <a:lnTo>
                    <a:pt x="245" y="919"/>
                  </a:lnTo>
                  <a:lnTo>
                    <a:pt x="241" y="914"/>
                  </a:lnTo>
                  <a:lnTo>
                    <a:pt x="241" y="910"/>
                  </a:lnTo>
                  <a:lnTo>
                    <a:pt x="241" y="906"/>
                  </a:lnTo>
                  <a:lnTo>
                    <a:pt x="245" y="902"/>
                  </a:lnTo>
                  <a:lnTo>
                    <a:pt x="245" y="898"/>
                  </a:lnTo>
                  <a:lnTo>
                    <a:pt x="245" y="893"/>
                  </a:lnTo>
                  <a:lnTo>
                    <a:pt x="250" y="889"/>
                  </a:lnTo>
                  <a:lnTo>
                    <a:pt x="254" y="885"/>
                  </a:lnTo>
                  <a:lnTo>
                    <a:pt x="262" y="876"/>
                  </a:lnTo>
                  <a:lnTo>
                    <a:pt x="262" y="872"/>
                  </a:lnTo>
                  <a:lnTo>
                    <a:pt x="266" y="872"/>
                  </a:lnTo>
                  <a:lnTo>
                    <a:pt x="266" y="868"/>
                  </a:lnTo>
                  <a:lnTo>
                    <a:pt x="266" y="864"/>
                  </a:lnTo>
                  <a:lnTo>
                    <a:pt x="266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66" y="847"/>
                  </a:lnTo>
                  <a:lnTo>
                    <a:pt x="266" y="843"/>
                  </a:lnTo>
                  <a:lnTo>
                    <a:pt x="262" y="838"/>
                  </a:lnTo>
                  <a:lnTo>
                    <a:pt x="258" y="838"/>
                  </a:lnTo>
                  <a:lnTo>
                    <a:pt x="254" y="838"/>
                  </a:lnTo>
                  <a:lnTo>
                    <a:pt x="245" y="838"/>
                  </a:lnTo>
                  <a:lnTo>
                    <a:pt x="241" y="838"/>
                  </a:lnTo>
                  <a:lnTo>
                    <a:pt x="233" y="838"/>
                  </a:lnTo>
                  <a:lnTo>
                    <a:pt x="228" y="838"/>
                  </a:lnTo>
                  <a:lnTo>
                    <a:pt x="224" y="843"/>
                  </a:lnTo>
                  <a:lnTo>
                    <a:pt x="220" y="843"/>
                  </a:lnTo>
                  <a:lnTo>
                    <a:pt x="211" y="847"/>
                  </a:lnTo>
                  <a:lnTo>
                    <a:pt x="207" y="851"/>
                  </a:lnTo>
                  <a:lnTo>
                    <a:pt x="203" y="855"/>
                  </a:lnTo>
                  <a:lnTo>
                    <a:pt x="199" y="859"/>
                  </a:lnTo>
                  <a:lnTo>
                    <a:pt x="190" y="868"/>
                  </a:lnTo>
                  <a:lnTo>
                    <a:pt x="186" y="872"/>
                  </a:lnTo>
                  <a:lnTo>
                    <a:pt x="182" y="872"/>
                  </a:lnTo>
                  <a:lnTo>
                    <a:pt x="178" y="876"/>
                  </a:lnTo>
                  <a:lnTo>
                    <a:pt x="173" y="876"/>
                  </a:lnTo>
                  <a:lnTo>
                    <a:pt x="165" y="876"/>
                  </a:lnTo>
                  <a:lnTo>
                    <a:pt x="161" y="876"/>
                  </a:lnTo>
                  <a:lnTo>
                    <a:pt x="156" y="876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48" y="872"/>
                  </a:lnTo>
                  <a:lnTo>
                    <a:pt x="148" y="868"/>
                  </a:lnTo>
                  <a:lnTo>
                    <a:pt x="139" y="864"/>
                  </a:lnTo>
                  <a:lnTo>
                    <a:pt x="139" y="859"/>
                  </a:lnTo>
                  <a:lnTo>
                    <a:pt x="139" y="855"/>
                  </a:lnTo>
                  <a:lnTo>
                    <a:pt x="139" y="851"/>
                  </a:lnTo>
                  <a:lnTo>
                    <a:pt x="144" y="847"/>
                  </a:lnTo>
                  <a:lnTo>
                    <a:pt x="148" y="834"/>
                  </a:lnTo>
                  <a:lnTo>
                    <a:pt x="148" y="830"/>
                  </a:lnTo>
                  <a:lnTo>
                    <a:pt x="148" y="826"/>
                  </a:lnTo>
                  <a:lnTo>
                    <a:pt x="148" y="821"/>
                  </a:lnTo>
                  <a:lnTo>
                    <a:pt x="148" y="817"/>
                  </a:lnTo>
                  <a:lnTo>
                    <a:pt x="144" y="817"/>
                  </a:lnTo>
                  <a:lnTo>
                    <a:pt x="144" y="804"/>
                  </a:lnTo>
                  <a:lnTo>
                    <a:pt x="144" y="800"/>
                  </a:lnTo>
                  <a:lnTo>
                    <a:pt x="139" y="796"/>
                  </a:lnTo>
                  <a:lnTo>
                    <a:pt x="135" y="792"/>
                  </a:lnTo>
                  <a:lnTo>
                    <a:pt x="131" y="787"/>
                  </a:lnTo>
                  <a:lnTo>
                    <a:pt x="127" y="783"/>
                  </a:lnTo>
                  <a:lnTo>
                    <a:pt x="118" y="779"/>
                  </a:lnTo>
                  <a:lnTo>
                    <a:pt x="110" y="771"/>
                  </a:lnTo>
                  <a:lnTo>
                    <a:pt x="80" y="754"/>
                  </a:lnTo>
                  <a:lnTo>
                    <a:pt x="76" y="749"/>
                  </a:lnTo>
                  <a:lnTo>
                    <a:pt x="72" y="745"/>
                  </a:lnTo>
                  <a:lnTo>
                    <a:pt x="67" y="741"/>
                  </a:lnTo>
                  <a:lnTo>
                    <a:pt x="63" y="741"/>
                  </a:lnTo>
                  <a:lnTo>
                    <a:pt x="59" y="741"/>
                  </a:lnTo>
                  <a:lnTo>
                    <a:pt x="55" y="737"/>
                  </a:lnTo>
                  <a:lnTo>
                    <a:pt x="46" y="737"/>
                  </a:lnTo>
                  <a:lnTo>
                    <a:pt x="46" y="732"/>
                  </a:lnTo>
                  <a:lnTo>
                    <a:pt x="42" y="732"/>
                  </a:lnTo>
                  <a:lnTo>
                    <a:pt x="42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2" y="711"/>
                  </a:lnTo>
                  <a:lnTo>
                    <a:pt x="38" y="711"/>
                  </a:lnTo>
                  <a:lnTo>
                    <a:pt x="34" y="707"/>
                  </a:lnTo>
                  <a:lnTo>
                    <a:pt x="29" y="707"/>
                  </a:lnTo>
                  <a:lnTo>
                    <a:pt x="21" y="707"/>
                  </a:lnTo>
                  <a:lnTo>
                    <a:pt x="17" y="707"/>
                  </a:lnTo>
                  <a:lnTo>
                    <a:pt x="12" y="707"/>
                  </a:lnTo>
                  <a:lnTo>
                    <a:pt x="0" y="707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7" name="Freeform 83"/>
            <p:cNvSpPr>
              <a:spLocks/>
            </p:cNvSpPr>
            <p:nvPr/>
          </p:nvSpPr>
          <p:spPr bwMode="auto">
            <a:xfrm>
              <a:off x="1521821" y="5295537"/>
              <a:ext cx="316556" cy="400971"/>
            </a:xfrm>
            <a:custGeom>
              <a:avLst/>
              <a:gdLst>
                <a:gd name="T0" fmla="*/ 80 w 999"/>
                <a:gd name="T1" fmla="*/ 855 h 1265"/>
                <a:gd name="T2" fmla="*/ 89 w 999"/>
                <a:gd name="T3" fmla="*/ 808 h 1265"/>
                <a:gd name="T4" fmla="*/ 34 w 999"/>
                <a:gd name="T5" fmla="*/ 745 h 1265"/>
                <a:gd name="T6" fmla="*/ 13 w 999"/>
                <a:gd name="T7" fmla="*/ 673 h 1265"/>
                <a:gd name="T8" fmla="*/ 42 w 999"/>
                <a:gd name="T9" fmla="*/ 592 h 1265"/>
                <a:gd name="T10" fmla="*/ 85 w 999"/>
                <a:gd name="T11" fmla="*/ 533 h 1265"/>
                <a:gd name="T12" fmla="*/ 140 w 999"/>
                <a:gd name="T13" fmla="*/ 542 h 1265"/>
                <a:gd name="T14" fmla="*/ 152 w 999"/>
                <a:gd name="T15" fmla="*/ 491 h 1265"/>
                <a:gd name="T16" fmla="*/ 169 w 999"/>
                <a:gd name="T17" fmla="*/ 393 h 1265"/>
                <a:gd name="T18" fmla="*/ 161 w 999"/>
                <a:gd name="T19" fmla="*/ 338 h 1265"/>
                <a:gd name="T20" fmla="*/ 195 w 999"/>
                <a:gd name="T21" fmla="*/ 271 h 1265"/>
                <a:gd name="T22" fmla="*/ 195 w 999"/>
                <a:gd name="T23" fmla="*/ 203 h 1265"/>
                <a:gd name="T24" fmla="*/ 190 w 999"/>
                <a:gd name="T25" fmla="*/ 118 h 1265"/>
                <a:gd name="T26" fmla="*/ 216 w 999"/>
                <a:gd name="T27" fmla="*/ 80 h 1265"/>
                <a:gd name="T28" fmla="*/ 300 w 999"/>
                <a:gd name="T29" fmla="*/ 38 h 1265"/>
                <a:gd name="T30" fmla="*/ 330 w 999"/>
                <a:gd name="T31" fmla="*/ 0 h 1265"/>
                <a:gd name="T32" fmla="*/ 423 w 999"/>
                <a:gd name="T33" fmla="*/ 17 h 1265"/>
                <a:gd name="T34" fmla="*/ 474 w 999"/>
                <a:gd name="T35" fmla="*/ 59 h 1265"/>
                <a:gd name="T36" fmla="*/ 580 w 999"/>
                <a:gd name="T37" fmla="*/ 67 h 1265"/>
                <a:gd name="T38" fmla="*/ 652 w 999"/>
                <a:gd name="T39" fmla="*/ 89 h 1265"/>
                <a:gd name="T40" fmla="*/ 728 w 999"/>
                <a:gd name="T41" fmla="*/ 105 h 1265"/>
                <a:gd name="T42" fmla="*/ 783 w 999"/>
                <a:gd name="T43" fmla="*/ 148 h 1265"/>
                <a:gd name="T44" fmla="*/ 817 w 999"/>
                <a:gd name="T45" fmla="*/ 220 h 1265"/>
                <a:gd name="T46" fmla="*/ 863 w 999"/>
                <a:gd name="T47" fmla="*/ 241 h 1265"/>
                <a:gd name="T48" fmla="*/ 944 w 999"/>
                <a:gd name="T49" fmla="*/ 258 h 1265"/>
                <a:gd name="T50" fmla="*/ 990 w 999"/>
                <a:gd name="T51" fmla="*/ 300 h 1265"/>
                <a:gd name="T52" fmla="*/ 999 w 999"/>
                <a:gd name="T53" fmla="*/ 355 h 1265"/>
                <a:gd name="T54" fmla="*/ 978 w 999"/>
                <a:gd name="T55" fmla="*/ 419 h 1265"/>
                <a:gd name="T56" fmla="*/ 940 w 999"/>
                <a:gd name="T57" fmla="*/ 444 h 1265"/>
                <a:gd name="T58" fmla="*/ 838 w 999"/>
                <a:gd name="T59" fmla="*/ 453 h 1265"/>
                <a:gd name="T60" fmla="*/ 800 w 999"/>
                <a:gd name="T61" fmla="*/ 491 h 1265"/>
                <a:gd name="T62" fmla="*/ 779 w 999"/>
                <a:gd name="T63" fmla="*/ 558 h 1265"/>
                <a:gd name="T64" fmla="*/ 792 w 999"/>
                <a:gd name="T65" fmla="*/ 681 h 1265"/>
                <a:gd name="T66" fmla="*/ 779 w 999"/>
                <a:gd name="T67" fmla="*/ 749 h 1265"/>
                <a:gd name="T68" fmla="*/ 779 w 999"/>
                <a:gd name="T69" fmla="*/ 817 h 1265"/>
                <a:gd name="T70" fmla="*/ 715 w 999"/>
                <a:gd name="T71" fmla="*/ 855 h 1265"/>
                <a:gd name="T72" fmla="*/ 660 w 999"/>
                <a:gd name="T73" fmla="*/ 829 h 1265"/>
                <a:gd name="T74" fmla="*/ 622 w 999"/>
                <a:gd name="T75" fmla="*/ 889 h 1265"/>
                <a:gd name="T76" fmla="*/ 588 w 999"/>
                <a:gd name="T77" fmla="*/ 901 h 1265"/>
                <a:gd name="T78" fmla="*/ 542 w 999"/>
                <a:gd name="T79" fmla="*/ 868 h 1265"/>
                <a:gd name="T80" fmla="*/ 495 w 999"/>
                <a:gd name="T81" fmla="*/ 876 h 1265"/>
                <a:gd name="T82" fmla="*/ 554 w 999"/>
                <a:gd name="T83" fmla="*/ 906 h 1265"/>
                <a:gd name="T84" fmla="*/ 571 w 999"/>
                <a:gd name="T85" fmla="*/ 931 h 1265"/>
                <a:gd name="T86" fmla="*/ 525 w 999"/>
                <a:gd name="T87" fmla="*/ 948 h 1265"/>
                <a:gd name="T88" fmla="*/ 533 w 999"/>
                <a:gd name="T89" fmla="*/ 986 h 1265"/>
                <a:gd name="T90" fmla="*/ 478 w 999"/>
                <a:gd name="T91" fmla="*/ 1041 h 1265"/>
                <a:gd name="T92" fmla="*/ 466 w 999"/>
                <a:gd name="T93" fmla="*/ 1079 h 1265"/>
                <a:gd name="T94" fmla="*/ 487 w 999"/>
                <a:gd name="T95" fmla="*/ 1134 h 1265"/>
                <a:gd name="T96" fmla="*/ 453 w 999"/>
                <a:gd name="T97" fmla="*/ 1172 h 1265"/>
                <a:gd name="T98" fmla="*/ 398 w 999"/>
                <a:gd name="T99" fmla="*/ 1155 h 1265"/>
                <a:gd name="T100" fmla="*/ 351 w 999"/>
                <a:gd name="T101" fmla="*/ 1151 h 1265"/>
                <a:gd name="T102" fmla="*/ 296 w 999"/>
                <a:gd name="T103" fmla="*/ 1143 h 1265"/>
                <a:gd name="T104" fmla="*/ 216 w 999"/>
                <a:gd name="T105" fmla="*/ 1223 h 1265"/>
                <a:gd name="T106" fmla="*/ 195 w 999"/>
                <a:gd name="T107" fmla="*/ 1244 h 1265"/>
                <a:gd name="T108" fmla="*/ 114 w 999"/>
                <a:gd name="T109" fmla="*/ 1236 h 1265"/>
                <a:gd name="T110" fmla="*/ 25 w 999"/>
                <a:gd name="T111" fmla="*/ 1219 h 1265"/>
                <a:gd name="T112" fmla="*/ 0 w 999"/>
                <a:gd name="T113" fmla="*/ 1126 h 1265"/>
                <a:gd name="T114" fmla="*/ 8 w 999"/>
                <a:gd name="T115" fmla="*/ 1033 h 1265"/>
                <a:gd name="T116" fmla="*/ 34 w 999"/>
                <a:gd name="T117" fmla="*/ 982 h 1265"/>
                <a:gd name="T118" fmla="*/ 8 w 999"/>
                <a:gd name="T119" fmla="*/ 91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9" h="1265">
                  <a:moveTo>
                    <a:pt x="0" y="910"/>
                  </a:moveTo>
                  <a:lnTo>
                    <a:pt x="25" y="893"/>
                  </a:lnTo>
                  <a:lnTo>
                    <a:pt x="38" y="889"/>
                  </a:lnTo>
                  <a:lnTo>
                    <a:pt x="42" y="884"/>
                  </a:lnTo>
                  <a:lnTo>
                    <a:pt x="51" y="880"/>
                  </a:lnTo>
                  <a:lnTo>
                    <a:pt x="59" y="876"/>
                  </a:lnTo>
                  <a:lnTo>
                    <a:pt x="63" y="872"/>
                  </a:lnTo>
                  <a:lnTo>
                    <a:pt x="72" y="863"/>
                  </a:lnTo>
                  <a:lnTo>
                    <a:pt x="76" y="859"/>
                  </a:lnTo>
                  <a:lnTo>
                    <a:pt x="80" y="855"/>
                  </a:lnTo>
                  <a:lnTo>
                    <a:pt x="85" y="851"/>
                  </a:lnTo>
                  <a:lnTo>
                    <a:pt x="89" y="846"/>
                  </a:lnTo>
                  <a:lnTo>
                    <a:pt x="89" y="842"/>
                  </a:lnTo>
                  <a:lnTo>
                    <a:pt x="89" y="838"/>
                  </a:lnTo>
                  <a:lnTo>
                    <a:pt x="93" y="834"/>
                  </a:lnTo>
                  <a:lnTo>
                    <a:pt x="93" y="829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89" y="812"/>
                  </a:lnTo>
                  <a:lnTo>
                    <a:pt x="89" y="808"/>
                  </a:lnTo>
                  <a:lnTo>
                    <a:pt x="85" y="804"/>
                  </a:lnTo>
                  <a:lnTo>
                    <a:pt x="80" y="800"/>
                  </a:lnTo>
                  <a:lnTo>
                    <a:pt x="68" y="791"/>
                  </a:lnTo>
                  <a:lnTo>
                    <a:pt x="63" y="787"/>
                  </a:lnTo>
                  <a:lnTo>
                    <a:pt x="59" y="783"/>
                  </a:lnTo>
                  <a:lnTo>
                    <a:pt x="59" y="779"/>
                  </a:lnTo>
                  <a:lnTo>
                    <a:pt x="51" y="766"/>
                  </a:lnTo>
                  <a:lnTo>
                    <a:pt x="42" y="757"/>
                  </a:lnTo>
                  <a:lnTo>
                    <a:pt x="38" y="753"/>
                  </a:lnTo>
                  <a:lnTo>
                    <a:pt x="34" y="745"/>
                  </a:lnTo>
                  <a:lnTo>
                    <a:pt x="21" y="732"/>
                  </a:lnTo>
                  <a:lnTo>
                    <a:pt x="21" y="728"/>
                  </a:lnTo>
                  <a:lnTo>
                    <a:pt x="21" y="724"/>
                  </a:lnTo>
                  <a:lnTo>
                    <a:pt x="17" y="719"/>
                  </a:lnTo>
                  <a:lnTo>
                    <a:pt x="17" y="711"/>
                  </a:lnTo>
                  <a:lnTo>
                    <a:pt x="17" y="702"/>
                  </a:lnTo>
                  <a:lnTo>
                    <a:pt x="13" y="690"/>
                  </a:lnTo>
                  <a:lnTo>
                    <a:pt x="13" y="681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13" y="669"/>
                  </a:lnTo>
                  <a:lnTo>
                    <a:pt x="13" y="664"/>
                  </a:lnTo>
                  <a:lnTo>
                    <a:pt x="17" y="656"/>
                  </a:lnTo>
                  <a:lnTo>
                    <a:pt x="17" y="647"/>
                  </a:lnTo>
                  <a:lnTo>
                    <a:pt x="21" y="643"/>
                  </a:lnTo>
                  <a:lnTo>
                    <a:pt x="21" y="630"/>
                  </a:lnTo>
                  <a:lnTo>
                    <a:pt x="29" y="618"/>
                  </a:lnTo>
                  <a:lnTo>
                    <a:pt x="34" y="609"/>
                  </a:lnTo>
                  <a:lnTo>
                    <a:pt x="38" y="597"/>
                  </a:lnTo>
                  <a:lnTo>
                    <a:pt x="42" y="592"/>
                  </a:lnTo>
                  <a:lnTo>
                    <a:pt x="42" y="584"/>
                  </a:lnTo>
                  <a:lnTo>
                    <a:pt x="46" y="580"/>
                  </a:lnTo>
                  <a:lnTo>
                    <a:pt x="55" y="567"/>
                  </a:lnTo>
                  <a:lnTo>
                    <a:pt x="59" y="563"/>
                  </a:lnTo>
                  <a:lnTo>
                    <a:pt x="63" y="554"/>
                  </a:lnTo>
                  <a:lnTo>
                    <a:pt x="68" y="550"/>
                  </a:lnTo>
                  <a:lnTo>
                    <a:pt x="76" y="546"/>
                  </a:lnTo>
                  <a:lnTo>
                    <a:pt x="76" y="542"/>
                  </a:lnTo>
                  <a:lnTo>
                    <a:pt x="80" y="537"/>
                  </a:lnTo>
                  <a:lnTo>
                    <a:pt x="85" y="533"/>
                  </a:lnTo>
                  <a:lnTo>
                    <a:pt x="89" y="533"/>
                  </a:lnTo>
                  <a:lnTo>
                    <a:pt x="93" y="529"/>
                  </a:lnTo>
                  <a:lnTo>
                    <a:pt x="97" y="529"/>
                  </a:lnTo>
                  <a:lnTo>
                    <a:pt x="106" y="529"/>
                  </a:lnTo>
                  <a:lnTo>
                    <a:pt x="110" y="529"/>
                  </a:lnTo>
                  <a:lnTo>
                    <a:pt x="114" y="533"/>
                  </a:lnTo>
                  <a:lnTo>
                    <a:pt x="123" y="537"/>
                  </a:lnTo>
                  <a:lnTo>
                    <a:pt x="127" y="537"/>
                  </a:lnTo>
                  <a:lnTo>
                    <a:pt x="135" y="542"/>
                  </a:lnTo>
                  <a:lnTo>
                    <a:pt x="140" y="542"/>
                  </a:lnTo>
                  <a:lnTo>
                    <a:pt x="144" y="542"/>
                  </a:lnTo>
                  <a:lnTo>
                    <a:pt x="144" y="537"/>
                  </a:lnTo>
                  <a:lnTo>
                    <a:pt x="148" y="537"/>
                  </a:lnTo>
                  <a:lnTo>
                    <a:pt x="148" y="533"/>
                  </a:lnTo>
                  <a:lnTo>
                    <a:pt x="152" y="533"/>
                  </a:lnTo>
                  <a:lnTo>
                    <a:pt x="152" y="529"/>
                  </a:lnTo>
                  <a:lnTo>
                    <a:pt x="152" y="525"/>
                  </a:lnTo>
                  <a:lnTo>
                    <a:pt x="152" y="516"/>
                  </a:lnTo>
                  <a:lnTo>
                    <a:pt x="152" y="512"/>
                  </a:lnTo>
                  <a:lnTo>
                    <a:pt x="152" y="491"/>
                  </a:lnTo>
                  <a:lnTo>
                    <a:pt x="152" y="482"/>
                  </a:lnTo>
                  <a:lnTo>
                    <a:pt x="152" y="478"/>
                  </a:lnTo>
                  <a:lnTo>
                    <a:pt x="152" y="470"/>
                  </a:lnTo>
                  <a:lnTo>
                    <a:pt x="156" y="465"/>
                  </a:lnTo>
                  <a:lnTo>
                    <a:pt x="156" y="457"/>
                  </a:lnTo>
                  <a:lnTo>
                    <a:pt x="161" y="431"/>
                  </a:lnTo>
                  <a:lnTo>
                    <a:pt x="165" y="415"/>
                  </a:lnTo>
                  <a:lnTo>
                    <a:pt x="169" y="406"/>
                  </a:lnTo>
                  <a:lnTo>
                    <a:pt x="169" y="402"/>
                  </a:lnTo>
                  <a:lnTo>
                    <a:pt x="169" y="393"/>
                  </a:lnTo>
                  <a:lnTo>
                    <a:pt x="169" y="389"/>
                  </a:lnTo>
                  <a:lnTo>
                    <a:pt x="169" y="385"/>
                  </a:lnTo>
                  <a:lnTo>
                    <a:pt x="169" y="376"/>
                  </a:lnTo>
                  <a:lnTo>
                    <a:pt x="169" y="372"/>
                  </a:lnTo>
                  <a:lnTo>
                    <a:pt x="169" y="364"/>
                  </a:lnTo>
                  <a:lnTo>
                    <a:pt x="169" y="355"/>
                  </a:lnTo>
                  <a:lnTo>
                    <a:pt x="165" y="351"/>
                  </a:lnTo>
                  <a:lnTo>
                    <a:pt x="165" y="347"/>
                  </a:lnTo>
                  <a:lnTo>
                    <a:pt x="165" y="338"/>
                  </a:lnTo>
                  <a:lnTo>
                    <a:pt x="161" y="338"/>
                  </a:lnTo>
                  <a:lnTo>
                    <a:pt x="161" y="334"/>
                  </a:lnTo>
                  <a:lnTo>
                    <a:pt x="152" y="326"/>
                  </a:lnTo>
                  <a:lnTo>
                    <a:pt x="152" y="321"/>
                  </a:lnTo>
                  <a:lnTo>
                    <a:pt x="152" y="317"/>
                  </a:lnTo>
                  <a:lnTo>
                    <a:pt x="156" y="313"/>
                  </a:lnTo>
                  <a:lnTo>
                    <a:pt x="169" y="300"/>
                  </a:lnTo>
                  <a:lnTo>
                    <a:pt x="178" y="292"/>
                  </a:lnTo>
                  <a:lnTo>
                    <a:pt x="182" y="283"/>
                  </a:lnTo>
                  <a:lnTo>
                    <a:pt x="190" y="275"/>
                  </a:lnTo>
                  <a:lnTo>
                    <a:pt x="195" y="271"/>
                  </a:lnTo>
                  <a:lnTo>
                    <a:pt x="199" y="266"/>
                  </a:lnTo>
                  <a:lnTo>
                    <a:pt x="199" y="262"/>
                  </a:lnTo>
                  <a:lnTo>
                    <a:pt x="203" y="254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199" y="237"/>
                  </a:lnTo>
                  <a:lnTo>
                    <a:pt x="199" y="228"/>
                  </a:lnTo>
                  <a:lnTo>
                    <a:pt x="195" y="211"/>
                  </a:lnTo>
                  <a:lnTo>
                    <a:pt x="195" y="207"/>
                  </a:lnTo>
                  <a:lnTo>
                    <a:pt x="195" y="203"/>
                  </a:lnTo>
                  <a:lnTo>
                    <a:pt x="195" y="199"/>
                  </a:lnTo>
                  <a:lnTo>
                    <a:pt x="203" y="177"/>
                  </a:lnTo>
                  <a:lnTo>
                    <a:pt x="203" y="169"/>
                  </a:lnTo>
                  <a:lnTo>
                    <a:pt x="207" y="160"/>
                  </a:lnTo>
                  <a:lnTo>
                    <a:pt x="207" y="152"/>
                  </a:lnTo>
                  <a:lnTo>
                    <a:pt x="207" y="144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199" y="127"/>
                  </a:lnTo>
                  <a:lnTo>
                    <a:pt x="190" y="118"/>
                  </a:lnTo>
                  <a:lnTo>
                    <a:pt x="186" y="114"/>
                  </a:lnTo>
                  <a:lnTo>
                    <a:pt x="186" y="110"/>
                  </a:lnTo>
                  <a:lnTo>
                    <a:pt x="186" y="105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90" y="93"/>
                  </a:lnTo>
                  <a:lnTo>
                    <a:pt x="199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24" y="76"/>
                  </a:lnTo>
                  <a:lnTo>
                    <a:pt x="228" y="72"/>
                  </a:lnTo>
                  <a:lnTo>
                    <a:pt x="241" y="67"/>
                  </a:lnTo>
                  <a:lnTo>
                    <a:pt x="258" y="63"/>
                  </a:lnTo>
                  <a:lnTo>
                    <a:pt x="267" y="59"/>
                  </a:lnTo>
                  <a:lnTo>
                    <a:pt x="275" y="55"/>
                  </a:lnTo>
                  <a:lnTo>
                    <a:pt x="283" y="50"/>
                  </a:lnTo>
                  <a:lnTo>
                    <a:pt x="288" y="50"/>
                  </a:lnTo>
                  <a:lnTo>
                    <a:pt x="296" y="46"/>
                  </a:lnTo>
                  <a:lnTo>
                    <a:pt x="300" y="38"/>
                  </a:lnTo>
                  <a:lnTo>
                    <a:pt x="305" y="33"/>
                  </a:lnTo>
                  <a:lnTo>
                    <a:pt x="305" y="29"/>
                  </a:lnTo>
                  <a:lnTo>
                    <a:pt x="309" y="25"/>
                  </a:lnTo>
                  <a:lnTo>
                    <a:pt x="309" y="17"/>
                  </a:lnTo>
                  <a:lnTo>
                    <a:pt x="313" y="12"/>
                  </a:lnTo>
                  <a:lnTo>
                    <a:pt x="313" y="8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4"/>
                  </a:lnTo>
                  <a:lnTo>
                    <a:pt x="389" y="12"/>
                  </a:lnTo>
                  <a:lnTo>
                    <a:pt x="398" y="12"/>
                  </a:lnTo>
                  <a:lnTo>
                    <a:pt x="406" y="12"/>
                  </a:lnTo>
                  <a:lnTo>
                    <a:pt x="410" y="12"/>
                  </a:lnTo>
                  <a:lnTo>
                    <a:pt x="415" y="12"/>
                  </a:lnTo>
                  <a:lnTo>
                    <a:pt x="419" y="17"/>
                  </a:lnTo>
                  <a:lnTo>
                    <a:pt x="423" y="17"/>
                  </a:lnTo>
                  <a:lnTo>
                    <a:pt x="432" y="29"/>
                  </a:lnTo>
                  <a:lnTo>
                    <a:pt x="436" y="38"/>
                  </a:lnTo>
                  <a:lnTo>
                    <a:pt x="440" y="42"/>
                  </a:lnTo>
                  <a:lnTo>
                    <a:pt x="444" y="42"/>
                  </a:lnTo>
                  <a:lnTo>
                    <a:pt x="449" y="46"/>
                  </a:lnTo>
                  <a:lnTo>
                    <a:pt x="453" y="50"/>
                  </a:lnTo>
                  <a:lnTo>
                    <a:pt x="457" y="50"/>
                  </a:lnTo>
                  <a:lnTo>
                    <a:pt x="461" y="55"/>
                  </a:lnTo>
                  <a:lnTo>
                    <a:pt x="466" y="55"/>
                  </a:lnTo>
                  <a:lnTo>
                    <a:pt x="474" y="59"/>
                  </a:lnTo>
                  <a:lnTo>
                    <a:pt x="478" y="59"/>
                  </a:lnTo>
                  <a:lnTo>
                    <a:pt x="491" y="63"/>
                  </a:lnTo>
                  <a:lnTo>
                    <a:pt x="499" y="63"/>
                  </a:lnTo>
                  <a:lnTo>
                    <a:pt x="516" y="67"/>
                  </a:lnTo>
                  <a:lnTo>
                    <a:pt x="525" y="67"/>
                  </a:lnTo>
                  <a:lnTo>
                    <a:pt x="529" y="67"/>
                  </a:lnTo>
                  <a:lnTo>
                    <a:pt x="550" y="67"/>
                  </a:lnTo>
                  <a:lnTo>
                    <a:pt x="559" y="67"/>
                  </a:lnTo>
                  <a:lnTo>
                    <a:pt x="567" y="67"/>
                  </a:lnTo>
                  <a:lnTo>
                    <a:pt x="580" y="67"/>
                  </a:lnTo>
                  <a:lnTo>
                    <a:pt x="588" y="67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67"/>
                  </a:lnTo>
                  <a:lnTo>
                    <a:pt x="609" y="72"/>
                  </a:lnTo>
                  <a:lnTo>
                    <a:pt x="614" y="72"/>
                  </a:lnTo>
                  <a:lnTo>
                    <a:pt x="618" y="76"/>
                  </a:lnTo>
                  <a:lnTo>
                    <a:pt x="635" y="84"/>
                  </a:lnTo>
                  <a:lnTo>
                    <a:pt x="643" y="89"/>
                  </a:lnTo>
                  <a:lnTo>
                    <a:pt x="652" y="89"/>
                  </a:lnTo>
                  <a:lnTo>
                    <a:pt x="656" y="93"/>
                  </a:lnTo>
                  <a:lnTo>
                    <a:pt x="665" y="93"/>
                  </a:lnTo>
                  <a:lnTo>
                    <a:pt x="673" y="93"/>
                  </a:lnTo>
                  <a:lnTo>
                    <a:pt x="681" y="97"/>
                  </a:lnTo>
                  <a:lnTo>
                    <a:pt x="694" y="97"/>
                  </a:lnTo>
                  <a:lnTo>
                    <a:pt x="698" y="97"/>
                  </a:lnTo>
                  <a:lnTo>
                    <a:pt x="711" y="101"/>
                  </a:lnTo>
                  <a:lnTo>
                    <a:pt x="715" y="101"/>
                  </a:lnTo>
                  <a:lnTo>
                    <a:pt x="724" y="101"/>
                  </a:lnTo>
                  <a:lnTo>
                    <a:pt x="728" y="105"/>
                  </a:lnTo>
                  <a:lnTo>
                    <a:pt x="732" y="105"/>
                  </a:lnTo>
                  <a:lnTo>
                    <a:pt x="741" y="110"/>
                  </a:lnTo>
                  <a:lnTo>
                    <a:pt x="749" y="114"/>
                  </a:lnTo>
                  <a:lnTo>
                    <a:pt x="770" y="127"/>
                  </a:lnTo>
                  <a:lnTo>
                    <a:pt x="770" y="131"/>
                  </a:lnTo>
                  <a:lnTo>
                    <a:pt x="775" y="135"/>
                  </a:lnTo>
                  <a:lnTo>
                    <a:pt x="779" y="135"/>
                  </a:lnTo>
                  <a:lnTo>
                    <a:pt x="783" y="139"/>
                  </a:lnTo>
                  <a:lnTo>
                    <a:pt x="783" y="144"/>
                  </a:lnTo>
                  <a:lnTo>
                    <a:pt x="783" y="148"/>
                  </a:lnTo>
                  <a:lnTo>
                    <a:pt x="787" y="156"/>
                  </a:lnTo>
                  <a:lnTo>
                    <a:pt x="792" y="169"/>
                  </a:lnTo>
                  <a:lnTo>
                    <a:pt x="792" y="173"/>
                  </a:lnTo>
                  <a:lnTo>
                    <a:pt x="796" y="177"/>
                  </a:lnTo>
                  <a:lnTo>
                    <a:pt x="800" y="190"/>
                  </a:lnTo>
                  <a:lnTo>
                    <a:pt x="804" y="194"/>
                  </a:lnTo>
                  <a:lnTo>
                    <a:pt x="804" y="203"/>
                  </a:lnTo>
                  <a:lnTo>
                    <a:pt x="813" y="207"/>
                  </a:lnTo>
                  <a:lnTo>
                    <a:pt x="813" y="211"/>
                  </a:lnTo>
                  <a:lnTo>
                    <a:pt x="817" y="220"/>
                  </a:lnTo>
                  <a:lnTo>
                    <a:pt x="821" y="224"/>
                  </a:lnTo>
                  <a:lnTo>
                    <a:pt x="825" y="224"/>
                  </a:lnTo>
                  <a:lnTo>
                    <a:pt x="830" y="228"/>
                  </a:lnTo>
                  <a:lnTo>
                    <a:pt x="834" y="232"/>
                  </a:lnTo>
                  <a:lnTo>
                    <a:pt x="838" y="232"/>
                  </a:lnTo>
                  <a:lnTo>
                    <a:pt x="842" y="237"/>
                  </a:lnTo>
                  <a:lnTo>
                    <a:pt x="847" y="237"/>
                  </a:lnTo>
                  <a:lnTo>
                    <a:pt x="851" y="237"/>
                  </a:lnTo>
                  <a:lnTo>
                    <a:pt x="859" y="241"/>
                  </a:lnTo>
                  <a:lnTo>
                    <a:pt x="863" y="241"/>
                  </a:lnTo>
                  <a:lnTo>
                    <a:pt x="889" y="241"/>
                  </a:lnTo>
                  <a:lnTo>
                    <a:pt x="902" y="241"/>
                  </a:lnTo>
                  <a:lnTo>
                    <a:pt x="906" y="245"/>
                  </a:lnTo>
                  <a:lnTo>
                    <a:pt x="910" y="245"/>
                  </a:lnTo>
                  <a:lnTo>
                    <a:pt x="914" y="245"/>
                  </a:lnTo>
                  <a:lnTo>
                    <a:pt x="919" y="245"/>
                  </a:lnTo>
                  <a:lnTo>
                    <a:pt x="927" y="249"/>
                  </a:lnTo>
                  <a:lnTo>
                    <a:pt x="931" y="249"/>
                  </a:lnTo>
                  <a:lnTo>
                    <a:pt x="935" y="254"/>
                  </a:lnTo>
                  <a:lnTo>
                    <a:pt x="944" y="258"/>
                  </a:lnTo>
                  <a:lnTo>
                    <a:pt x="948" y="258"/>
                  </a:lnTo>
                  <a:lnTo>
                    <a:pt x="952" y="262"/>
                  </a:lnTo>
                  <a:lnTo>
                    <a:pt x="961" y="266"/>
                  </a:lnTo>
                  <a:lnTo>
                    <a:pt x="965" y="271"/>
                  </a:lnTo>
                  <a:lnTo>
                    <a:pt x="969" y="275"/>
                  </a:lnTo>
                  <a:lnTo>
                    <a:pt x="978" y="279"/>
                  </a:lnTo>
                  <a:lnTo>
                    <a:pt x="982" y="283"/>
                  </a:lnTo>
                  <a:lnTo>
                    <a:pt x="986" y="292"/>
                  </a:lnTo>
                  <a:lnTo>
                    <a:pt x="990" y="296"/>
                  </a:lnTo>
                  <a:lnTo>
                    <a:pt x="990" y="300"/>
                  </a:lnTo>
                  <a:lnTo>
                    <a:pt x="995" y="304"/>
                  </a:lnTo>
                  <a:lnTo>
                    <a:pt x="995" y="309"/>
                  </a:lnTo>
                  <a:lnTo>
                    <a:pt x="999" y="313"/>
                  </a:lnTo>
                  <a:lnTo>
                    <a:pt x="999" y="321"/>
                  </a:lnTo>
                  <a:lnTo>
                    <a:pt x="999" y="326"/>
                  </a:lnTo>
                  <a:lnTo>
                    <a:pt x="999" y="334"/>
                  </a:lnTo>
                  <a:lnTo>
                    <a:pt x="999" y="338"/>
                  </a:lnTo>
                  <a:lnTo>
                    <a:pt x="999" y="347"/>
                  </a:lnTo>
                  <a:lnTo>
                    <a:pt x="999" y="351"/>
                  </a:lnTo>
                  <a:lnTo>
                    <a:pt x="999" y="355"/>
                  </a:lnTo>
                  <a:lnTo>
                    <a:pt x="999" y="359"/>
                  </a:lnTo>
                  <a:lnTo>
                    <a:pt x="995" y="372"/>
                  </a:lnTo>
                  <a:lnTo>
                    <a:pt x="990" y="381"/>
                  </a:lnTo>
                  <a:lnTo>
                    <a:pt x="990" y="385"/>
                  </a:lnTo>
                  <a:lnTo>
                    <a:pt x="986" y="393"/>
                  </a:lnTo>
                  <a:lnTo>
                    <a:pt x="986" y="402"/>
                  </a:lnTo>
                  <a:lnTo>
                    <a:pt x="986" y="406"/>
                  </a:lnTo>
                  <a:lnTo>
                    <a:pt x="982" y="410"/>
                  </a:lnTo>
                  <a:lnTo>
                    <a:pt x="982" y="415"/>
                  </a:lnTo>
                  <a:lnTo>
                    <a:pt x="978" y="419"/>
                  </a:lnTo>
                  <a:lnTo>
                    <a:pt x="978" y="423"/>
                  </a:lnTo>
                  <a:lnTo>
                    <a:pt x="974" y="427"/>
                  </a:lnTo>
                  <a:lnTo>
                    <a:pt x="969" y="431"/>
                  </a:lnTo>
                  <a:lnTo>
                    <a:pt x="965" y="431"/>
                  </a:lnTo>
                  <a:lnTo>
                    <a:pt x="961" y="436"/>
                  </a:lnTo>
                  <a:lnTo>
                    <a:pt x="957" y="436"/>
                  </a:lnTo>
                  <a:lnTo>
                    <a:pt x="952" y="440"/>
                  </a:lnTo>
                  <a:lnTo>
                    <a:pt x="948" y="440"/>
                  </a:lnTo>
                  <a:lnTo>
                    <a:pt x="944" y="440"/>
                  </a:lnTo>
                  <a:lnTo>
                    <a:pt x="940" y="444"/>
                  </a:lnTo>
                  <a:lnTo>
                    <a:pt x="935" y="444"/>
                  </a:lnTo>
                  <a:lnTo>
                    <a:pt x="927" y="444"/>
                  </a:lnTo>
                  <a:lnTo>
                    <a:pt x="919" y="448"/>
                  </a:lnTo>
                  <a:lnTo>
                    <a:pt x="906" y="448"/>
                  </a:lnTo>
                  <a:lnTo>
                    <a:pt x="893" y="448"/>
                  </a:lnTo>
                  <a:lnTo>
                    <a:pt x="863" y="448"/>
                  </a:lnTo>
                  <a:lnTo>
                    <a:pt x="855" y="448"/>
                  </a:lnTo>
                  <a:lnTo>
                    <a:pt x="847" y="448"/>
                  </a:lnTo>
                  <a:lnTo>
                    <a:pt x="842" y="453"/>
                  </a:lnTo>
                  <a:lnTo>
                    <a:pt x="838" y="453"/>
                  </a:lnTo>
                  <a:lnTo>
                    <a:pt x="834" y="453"/>
                  </a:lnTo>
                  <a:lnTo>
                    <a:pt x="830" y="453"/>
                  </a:lnTo>
                  <a:lnTo>
                    <a:pt x="830" y="457"/>
                  </a:lnTo>
                  <a:lnTo>
                    <a:pt x="825" y="457"/>
                  </a:lnTo>
                  <a:lnTo>
                    <a:pt x="821" y="461"/>
                  </a:lnTo>
                  <a:lnTo>
                    <a:pt x="817" y="465"/>
                  </a:lnTo>
                  <a:lnTo>
                    <a:pt x="813" y="470"/>
                  </a:lnTo>
                  <a:lnTo>
                    <a:pt x="808" y="478"/>
                  </a:lnTo>
                  <a:lnTo>
                    <a:pt x="804" y="482"/>
                  </a:lnTo>
                  <a:lnTo>
                    <a:pt x="800" y="491"/>
                  </a:lnTo>
                  <a:lnTo>
                    <a:pt x="800" y="495"/>
                  </a:lnTo>
                  <a:lnTo>
                    <a:pt x="792" y="512"/>
                  </a:lnTo>
                  <a:lnTo>
                    <a:pt x="792" y="516"/>
                  </a:lnTo>
                  <a:lnTo>
                    <a:pt x="787" y="520"/>
                  </a:lnTo>
                  <a:lnTo>
                    <a:pt x="783" y="525"/>
                  </a:lnTo>
                  <a:lnTo>
                    <a:pt x="779" y="533"/>
                  </a:lnTo>
                  <a:lnTo>
                    <a:pt x="779" y="537"/>
                  </a:lnTo>
                  <a:lnTo>
                    <a:pt x="779" y="542"/>
                  </a:lnTo>
                  <a:lnTo>
                    <a:pt x="779" y="550"/>
                  </a:lnTo>
                  <a:lnTo>
                    <a:pt x="779" y="558"/>
                  </a:lnTo>
                  <a:lnTo>
                    <a:pt x="775" y="584"/>
                  </a:lnTo>
                  <a:lnTo>
                    <a:pt x="775" y="592"/>
                  </a:lnTo>
                  <a:lnTo>
                    <a:pt x="775" y="601"/>
                  </a:lnTo>
                  <a:lnTo>
                    <a:pt x="775" y="609"/>
                  </a:lnTo>
                  <a:lnTo>
                    <a:pt x="779" y="618"/>
                  </a:lnTo>
                  <a:lnTo>
                    <a:pt x="779" y="622"/>
                  </a:lnTo>
                  <a:lnTo>
                    <a:pt x="779" y="630"/>
                  </a:lnTo>
                  <a:lnTo>
                    <a:pt x="779" y="639"/>
                  </a:lnTo>
                  <a:lnTo>
                    <a:pt x="783" y="656"/>
                  </a:lnTo>
                  <a:lnTo>
                    <a:pt x="792" y="681"/>
                  </a:lnTo>
                  <a:lnTo>
                    <a:pt x="792" y="690"/>
                  </a:lnTo>
                  <a:lnTo>
                    <a:pt x="792" y="698"/>
                  </a:lnTo>
                  <a:lnTo>
                    <a:pt x="796" y="702"/>
                  </a:lnTo>
                  <a:lnTo>
                    <a:pt x="796" y="711"/>
                  </a:lnTo>
                  <a:lnTo>
                    <a:pt x="792" y="719"/>
                  </a:lnTo>
                  <a:lnTo>
                    <a:pt x="792" y="724"/>
                  </a:lnTo>
                  <a:lnTo>
                    <a:pt x="792" y="728"/>
                  </a:lnTo>
                  <a:lnTo>
                    <a:pt x="787" y="732"/>
                  </a:lnTo>
                  <a:lnTo>
                    <a:pt x="787" y="736"/>
                  </a:lnTo>
                  <a:lnTo>
                    <a:pt x="779" y="749"/>
                  </a:lnTo>
                  <a:lnTo>
                    <a:pt x="779" y="753"/>
                  </a:lnTo>
                  <a:lnTo>
                    <a:pt x="775" y="762"/>
                  </a:lnTo>
                  <a:lnTo>
                    <a:pt x="775" y="766"/>
                  </a:lnTo>
                  <a:lnTo>
                    <a:pt x="775" y="770"/>
                  </a:lnTo>
                  <a:lnTo>
                    <a:pt x="775" y="774"/>
                  </a:lnTo>
                  <a:lnTo>
                    <a:pt x="779" y="783"/>
                  </a:lnTo>
                  <a:lnTo>
                    <a:pt x="779" y="800"/>
                  </a:lnTo>
                  <a:lnTo>
                    <a:pt x="779" y="808"/>
                  </a:lnTo>
                  <a:lnTo>
                    <a:pt x="779" y="812"/>
                  </a:lnTo>
                  <a:lnTo>
                    <a:pt x="779" y="817"/>
                  </a:lnTo>
                  <a:lnTo>
                    <a:pt x="779" y="821"/>
                  </a:lnTo>
                  <a:lnTo>
                    <a:pt x="775" y="821"/>
                  </a:lnTo>
                  <a:lnTo>
                    <a:pt x="770" y="825"/>
                  </a:lnTo>
                  <a:lnTo>
                    <a:pt x="753" y="829"/>
                  </a:lnTo>
                  <a:lnTo>
                    <a:pt x="749" y="834"/>
                  </a:lnTo>
                  <a:lnTo>
                    <a:pt x="745" y="834"/>
                  </a:lnTo>
                  <a:lnTo>
                    <a:pt x="741" y="838"/>
                  </a:lnTo>
                  <a:lnTo>
                    <a:pt x="724" y="851"/>
                  </a:lnTo>
                  <a:lnTo>
                    <a:pt x="720" y="855"/>
                  </a:lnTo>
                  <a:lnTo>
                    <a:pt x="715" y="855"/>
                  </a:lnTo>
                  <a:lnTo>
                    <a:pt x="711" y="855"/>
                  </a:lnTo>
                  <a:lnTo>
                    <a:pt x="707" y="859"/>
                  </a:lnTo>
                  <a:lnTo>
                    <a:pt x="703" y="859"/>
                  </a:lnTo>
                  <a:lnTo>
                    <a:pt x="698" y="855"/>
                  </a:lnTo>
                  <a:lnTo>
                    <a:pt x="694" y="855"/>
                  </a:lnTo>
                  <a:lnTo>
                    <a:pt x="686" y="851"/>
                  </a:lnTo>
                  <a:lnTo>
                    <a:pt x="673" y="842"/>
                  </a:lnTo>
                  <a:lnTo>
                    <a:pt x="669" y="838"/>
                  </a:lnTo>
                  <a:lnTo>
                    <a:pt x="665" y="834"/>
                  </a:lnTo>
                  <a:lnTo>
                    <a:pt x="660" y="829"/>
                  </a:lnTo>
                  <a:lnTo>
                    <a:pt x="652" y="829"/>
                  </a:lnTo>
                  <a:lnTo>
                    <a:pt x="648" y="829"/>
                  </a:lnTo>
                  <a:lnTo>
                    <a:pt x="643" y="829"/>
                  </a:lnTo>
                  <a:lnTo>
                    <a:pt x="639" y="829"/>
                  </a:lnTo>
                  <a:lnTo>
                    <a:pt x="639" y="834"/>
                  </a:lnTo>
                  <a:lnTo>
                    <a:pt x="635" y="838"/>
                  </a:lnTo>
                  <a:lnTo>
                    <a:pt x="635" y="842"/>
                  </a:lnTo>
                  <a:lnTo>
                    <a:pt x="631" y="851"/>
                  </a:lnTo>
                  <a:lnTo>
                    <a:pt x="626" y="880"/>
                  </a:lnTo>
                  <a:lnTo>
                    <a:pt x="622" y="889"/>
                  </a:lnTo>
                  <a:lnTo>
                    <a:pt x="622" y="893"/>
                  </a:lnTo>
                  <a:lnTo>
                    <a:pt x="618" y="897"/>
                  </a:lnTo>
                  <a:lnTo>
                    <a:pt x="614" y="897"/>
                  </a:lnTo>
                  <a:lnTo>
                    <a:pt x="614" y="901"/>
                  </a:lnTo>
                  <a:lnTo>
                    <a:pt x="609" y="901"/>
                  </a:lnTo>
                  <a:lnTo>
                    <a:pt x="605" y="906"/>
                  </a:lnTo>
                  <a:lnTo>
                    <a:pt x="601" y="906"/>
                  </a:lnTo>
                  <a:lnTo>
                    <a:pt x="597" y="906"/>
                  </a:lnTo>
                  <a:lnTo>
                    <a:pt x="593" y="906"/>
                  </a:lnTo>
                  <a:lnTo>
                    <a:pt x="588" y="901"/>
                  </a:lnTo>
                  <a:lnTo>
                    <a:pt x="576" y="897"/>
                  </a:lnTo>
                  <a:lnTo>
                    <a:pt x="571" y="893"/>
                  </a:lnTo>
                  <a:lnTo>
                    <a:pt x="567" y="893"/>
                  </a:lnTo>
                  <a:lnTo>
                    <a:pt x="563" y="889"/>
                  </a:lnTo>
                  <a:lnTo>
                    <a:pt x="563" y="884"/>
                  </a:lnTo>
                  <a:lnTo>
                    <a:pt x="559" y="884"/>
                  </a:lnTo>
                  <a:lnTo>
                    <a:pt x="554" y="876"/>
                  </a:lnTo>
                  <a:lnTo>
                    <a:pt x="550" y="872"/>
                  </a:lnTo>
                  <a:lnTo>
                    <a:pt x="546" y="868"/>
                  </a:lnTo>
                  <a:lnTo>
                    <a:pt x="542" y="868"/>
                  </a:lnTo>
                  <a:lnTo>
                    <a:pt x="542" y="863"/>
                  </a:lnTo>
                  <a:lnTo>
                    <a:pt x="538" y="863"/>
                  </a:lnTo>
                  <a:lnTo>
                    <a:pt x="533" y="863"/>
                  </a:lnTo>
                  <a:lnTo>
                    <a:pt x="529" y="863"/>
                  </a:lnTo>
                  <a:lnTo>
                    <a:pt x="525" y="868"/>
                  </a:lnTo>
                  <a:lnTo>
                    <a:pt x="516" y="868"/>
                  </a:lnTo>
                  <a:lnTo>
                    <a:pt x="508" y="876"/>
                  </a:lnTo>
                  <a:lnTo>
                    <a:pt x="504" y="876"/>
                  </a:lnTo>
                  <a:lnTo>
                    <a:pt x="499" y="876"/>
                  </a:lnTo>
                  <a:lnTo>
                    <a:pt x="495" y="876"/>
                  </a:lnTo>
                  <a:lnTo>
                    <a:pt x="491" y="876"/>
                  </a:lnTo>
                  <a:lnTo>
                    <a:pt x="487" y="876"/>
                  </a:lnTo>
                  <a:lnTo>
                    <a:pt x="487" y="880"/>
                  </a:lnTo>
                  <a:lnTo>
                    <a:pt x="491" y="880"/>
                  </a:lnTo>
                  <a:lnTo>
                    <a:pt x="495" y="884"/>
                  </a:lnTo>
                  <a:lnTo>
                    <a:pt x="499" y="889"/>
                  </a:lnTo>
                  <a:lnTo>
                    <a:pt x="508" y="893"/>
                  </a:lnTo>
                  <a:lnTo>
                    <a:pt x="521" y="897"/>
                  </a:lnTo>
                  <a:lnTo>
                    <a:pt x="529" y="901"/>
                  </a:lnTo>
                  <a:lnTo>
                    <a:pt x="554" y="906"/>
                  </a:lnTo>
                  <a:lnTo>
                    <a:pt x="563" y="910"/>
                  </a:lnTo>
                  <a:lnTo>
                    <a:pt x="563" y="914"/>
                  </a:lnTo>
                  <a:lnTo>
                    <a:pt x="571" y="914"/>
                  </a:lnTo>
                  <a:lnTo>
                    <a:pt x="571" y="918"/>
                  </a:lnTo>
                  <a:lnTo>
                    <a:pt x="576" y="923"/>
                  </a:lnTo>
                  <a:lnTo>
                    <a:pt x="580" y="923"/>
                  </a:lnTo>
                  <a:lnTo>
                    <a:pt x="580" y="927"/>
                  </a:lnTo>
                  <a:lnTo>
                    <a:pt x="580" y="931"/>
                  </a:lnTo>
                  <a:lnTo>
                    <a:pt x="576" y="931"/>
                  </a:lnTo>
                  <a:lnTo>
                    <a:pt x="571" y="931"/>
                  </a:lnTo>
                  <a:lnTo>
                    <a:pt x="567" y="931"/>
                  </a:lnTo>
                  <a:lnTo>
                    <a:pt x="563" y="931"/>
                  </a:lnTo>
                  <a:lnTo>
                    <a:pt x="559" y="935"/>
                  </a:lnTo>
                  <a:lnTo>
                    <a:pt x="554" y="935"/>
                  </a:lnTo>
                  <a:lnTo>
                    <a:pt x="550" y="935"/>
                  </a:lnTo>
                  <a:lnTo>
                    <a:pt x="538" y="935"/>
                  </a:lnTo>
                  <a:lnTo>
                    <a:pt x="533" y="939"/>
                  </a:lnTo>
                  <a:lnTo>
                    <a:pt x="529" y="939"/>
                  </a:lnTo>
                  <a:lnTo>
                    <a:pt x="529" y="944"/>
                  </a:lnTo>
                  <a:lnTo>
                    <a:pt x="525" y="948"/>
                  </a:lnTo>
                  <a:lnTo>
                    <a:pt x="525" y="952"/>
                  </a:lnTo>
                  <a:lnTo>
                    <a:pt x="525" y="956"/>
                  </a:lnTo>
                  <a:lnTo>
                    <a:pt x="525" y="961"/>
                  </a:lnTo>
                  <a:lnTo>
                    <a:pt x="529" y="965"/>
                  </a:lnTo>
                  <a:lnTo>
                    <a:pt x="533" y="969"/>
                  </a:lnTo>
                  <a:lnTo>
                    <a:pt x="533" y="973"/>
                  </a:lnTo>
                  <a:lnTo>
                    <a:pt x="538" y="973"/>
                  </a:lnTo>
                  <a:lnTo>
                    <a:pt x="533" y="978"/>
                  </a:lnTo>
                  <a:lnTo>
                    <a:pt x="533" y="982"/>
                  </a:lnTo>
                  <a:lnTo>
                    <a:pt x="533" y="986"/>
                  </a:lnTo>
                  <a:lnTo>
                    <a:pt x="525" y="995"/>
                  </a:lnTo>
                  <a:lnTo>
                    <a:pt x="521" y="1003"/>
                  </a:lnTo>
                  <a:lnTo>
                    <a:pt x="508" y="1011"/>
                  </a:lnTo>
                  <a:lnTo>
                    <a:pt x="508" y="1016"/>
                  </a:lnTo>
                  <a:lnTo>
                    <a:pt x="499" y="1024"/>
                  </a:lnTo>
                  <a:lnTo>
                    <a:pt x="495" y="1024"/>
                  </a:lnTo>
                  <a:lnTo>
                    <a:pt x="487" y="1033"/>
                  </a:lnTo>
                  <a:lnTo>
                    <a:pt x="482" y="1037"/>
                  </a:lnTo>
                  <a:lnTo>
                    <a:pt x="482" y="1041"/>
                  </a:lnTo>
                  <a:lnTo>
                    <a:pt x="478" y="1041"/>
                  </a:lnTo>
                  <a:lnTo>
                    <a:pt x="474" y="1045"/>
                  </a:lnTo>
                  <a:lnTo>
                    <a:pt x="470" y="1045"/>
                  </a:lnTo>
                  <a:lnTo>
                    <a:pt x="457" y="1050"/>
                  </a:lnTo>
                  <a:lnTo>
                    <a:pt x="453" y="1054"/>
                  </a:lnTo>
                  <a:lnTo>
                    <a:pt x="457" y="1058"/>
                  </a:lnTo>
                  <a:lnTo>
                    <a:pt x="461" y="1062"/>
                  </a:lnTo>
                  <a:lnTo>
                    <a:pt x="461" y="1067"/>
                  </a:lnTo>
                  <a:lnTo>
                    <a:pt x="466" y="1071"/>
                  </a:lnTo>
                  <a:lnTo>
                    <a:pt x="466" y="1075"/>
                  </a:lnTo>
                  <a:lnTo>
                    <a:pt x="466" y="1079"/>
                  </a:lnTo>
                  <a:lnTo>
                    <a:pt x="466" y="1088"/>
                  </a:lnTo>
                  <a:lnTo>
                    <a:pt x="466" y="1092"/>
                  </a:lnTo>
                  <a:lnTo>
                    <a:pt x="466" y="1096"/>
                  </a:lnTo>
                  <a:lnTo>
                    <a:pt x="466" y="1100"/>
                  </a:lnTo>
                  <a:lnTo>
                    <a:pt x="470" y="1100"/>
                  </a:lnTo>
                  <a:lnTo>
                    <a:pt x="474" y="1109"/>
                  </a:lnTo>
                  <a:lnTo>
                    <a:pt x="482" y="1122"/>
                  </a:lnTo>
                  <a:lnTo>
                    <a:pt x="482" y="1126"/>
                  </a:lnTo>
                  <a:lnTo>
                    <a:pt x="482" y="1130"/>
                  </a:lnTo>
                  <a:lnTo>
                    <a:pt x="487" y="1134"/>
                  </a:lnTo>
                  <a:lnTo>
                    <a:pt x="482" y="1138"/>
                  </a:lnTo>
                  <a:lnTo>
                    <a:pt x="482" y="1143"/>
                  </a:lnTo>
                  <a:lnTo>
                    <a:pt x="482" y="1147"/>
                  </a:lnTo>
                  <a:lnTo>
                    <a:pt x="478" y="1147"/>
                  </a:lnTo>
                  <a:lnTo>
                    <a:pt x="478" y="1151"/>
                  </a:lnTo>
                  <a:lnTo>
                    <a:pt x="474" y="1155"/>
                  </a:lnTo>
                  <a:lnTo>
                    <a:pt x="466" y="1164"/>
                  </a:lnTo>
                  <a:lnTo>
                    <a:pt x="461" y="1168"/>
                  </a:lnTo>
                  <a:lnTo>
                    <a:pt x="457" y="1172"/>
                  </a:lnTo>
                  <a:lnTo>
                    <a:pt x="453" y="1172"/>
                  </a:lnTo>
                  <a:lnTo>
                    <a:pt x="449" y="1172"/>
                  </a:lnTo>
                  <a:lnTo>
                    <a:pt x="444" y="1172"/>
                  </a:lnTo>
                  <a:lnTo>
                    <a:pt x="440" y="1172"/>
                  </a:lnTo>
                  <a:lnTo>
                    <a:pt x="436" y="1172"/>
                  </a:lnTo>
                  <a:lnTo>
                    <a:pt x="432" y="1172"/>
                  </a:lnTo>
                  <a:lnTo>
                    <a:pt x="427" y="1172"/>
                  </a:lnTo>
                  <a:lnTo>
                    <a:pt x="423" y="1168"/>
                  </a:lnTo>
                  <a:lnTo>
                    <a:pt x="410" y="1164"/>
                  </a:lnTo>
                  <a:lnTo>
                    <a:pt x="406" y="1160"/>
                  </a:lnTo>
                  <a:lnTo>
                    <a:pt x="398" y="1155"/>
                  </a:lnTo>
                  <a:lnTo>
                    <a:pt x="394" y="1155"/>
                  </a:lnTo>
                  <a:lnTo>
                    <a:pt x="389" y="1155"/>
                  </a:lnTo>
                  <a:lnTo>
                    <a:pt x="381" y="1155"/>
                  </a:lnTo>
                  <a:lnTo>
                    <a:pt x="377" y="1155"/>
                  </a:lnTo>
                  <a:lnTo>
                    <a:pt x="372" y="1155"/>
                  </a:lnTo>
                  <a:lnTo>
                    <a:pt x="364" y="1155"/>
                  </a:lnTo>
                  <a:lnTo>
                    <a:pt x="364" y="1151"/>
                  </a:lnTo>
                  <a:lnTo>
                    <a:pt x="360" y="1151"/>
                  </a:lnTo>
                  <a:lnTo>
                    <a:pt x="355" y="1151"/>
                  </a:lnTo>
                  <a:lnTo>
                    <a:pt x="351" y="1151"/>
                  </a:lnTo>
                  <a:lnTo>
                    <a:pt x="347" y="1147"/>
                  </a:lnTo>
                  <a:lnTo>
                    <a:pt x="343" y="1147"/>
                  </a:lnTo>
                  <a:lnTo>
                    <a:pt x="334" y="1143"/>
                  </a:lnTo>
                  <a:lnTo>
                    <a:pt x="330" y="1143"/>
                  </a:lnTo>
                  <a:lnTo>
                    <a:pt x="322" y="1143"/>
                  </a:lnTo>
                  <a:lnTo>
                    <a:pt x="313" y="1143"/>
                  </a:lnTo>
                  <a:lnTo>
                    <a:pt x="309" y="1143"/>
                  </a:lnTo>
                  <a:lnTo>
                    <a:pt x="305" y="1143"/>
                  </a:lnTo>
                  <a:lnTo>
                    <a:pt x="300" y="1143"/>
                  </a:lnTo>
                  <a:lnTo>
                    <a:pt x="296" y="1143"/>
                  </a:lnTo>
                  <a:lnTo>
                    <a:pt x="288" y="1147"/>
                  </a:lnTo>
                  <a:lnTo>
                    <a:pt x="283" y="1147"/>
                  </a:lnTo>
                  <a:lnTo>
                    <a:pt x="275" y="1151"/>
                  </a:lnTo>
                  <a:lnTo>
                    <a:pt x="275" y="1155"/>
                  </a:lnTo>
                  <a:lnTo>
                    <a:pt x="271" y="1155"/>
                  </a:lnTo>
                  <a:lnTo>
                    <a:pt x="267" y="1164"/>
                  </a:lnTo>
                  <a:lnTo>
                    <a:pt x="241" y="1189"/>
                  </a:lnTo>
                  <a:lnTo>
                    <a:pt x="220" y="1215"/>
                  </a:lnTo>
                  <a:lnTo>
                    <a:pt x="216" y="1219"/>
                  </a:lnTo>
                  <a:lnTo>
                    <a:pt x="216" y="1223"/>
                  </a:lnTo>
                  <a:lnTo>
                    <a:pt x="216" y="1227"/>
                  </a:lnTo>
                  <a:lnTo>
                    <a:pt x="220" y="1244"/>
                  </a:lnTo>
                  <a:lnTo>
                    <a:pt x="224" y="1249"/>
                  </a:lnTo>
                  <a:lnTo>
                    <a:pt x="224" y="1253"/>
                  </a:lnTo>
                  <a:lnTo>
                    <a:pt x="224" y="1257"/>
                  </a:lnTo>
                  <a:lnTo>
                    <a:pt x="233" y="1265"/>
                  </a:lnTo>
                  <a:lnTo>
                    <a:pt x="228" y="1265"/>
                  </a:lnTo>
                  <a:lnTo>
                    <a:pt x="224" y="1261"/>
                  </a:lnTo>
                  <a:lnTo>
                    <a:pt x="199" y="1249"/>
                  </a:lnTo>
                  <a:lnTo>
                    <a:pt x="195" y="1244"/>
                  </a:lnTo>
                  <a:lnTo>
                    <a:pt x="186" y="1244"/>
                  </a:lnTo>
                  <a:lnTo>
                    <a:pt x="182" y="1240"/>
                  </a:lnTo>
                  <a:lnTo>
                    <a:pt x="178" y="1240"/>
                  </a:lnTo>
                  <a:lnTo>
                    <a:pt x="173" y="1240"/>
                  </a:lnTo>
                  <a:lnTo>
                    <a:pt x="169" y="1240"/>
                  </a:lnTo>
                  <a:lnTo>
                    <a:pt x="165" y="1236"/>
                  </a:lnTo>
                  <a:lnTo>
                    <a:pt x="156" y="1236"/>
                  </a:lnTo>
                  <a:lnTo>
                    <a:pt x="135" y="1236"/>
                  </a:lnTo>
                  <a:lnTo>
                    <a:pt x="123" y="1236"/>
                  </a:lnTo>
                  <a:lnTo>
                    <a:pt x="114" y="1236"/>
                  </a:lnTo>
                  <a:lnTo>
                    <a:pt x="97" y="1236"/>
                  </a:lnTo>
                  <a:lnTo>
                    <a:pt x="89" y="1236"/>
                  </a:lnTo>
                  <a:lnTo>
                    <a:pt x="85" y="1232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32"/>
                  </a:lnTo>
                  <a:lnTo>
                    <a:pt x="51" y="1232"/>
                  </a:lnTo>
                  <a:lnTo>
                    <a:pt x="46" y="1227"/>
                  </a:lnTo>
                  <a:lnTo>
                    <a:pt x="38" y="1223"/>
                  </a:lnTo>
                  <a:lnTo>
                    <a:pt x="25" y="1219"/>
                  </a:lnTo>
                  <a:lnTo>
                    <a:pt x="21" y="1219"/>
                  </a:lnTo>
                  <a:lnTo>
                    <a:pt x="17" y="1215"/>
                  </a:lnTo>
                  <a:lnTo>
                    <a:pt x="13" y="1215"/>
                  </a:lnTo>
                  <a:lnTo>
                    <a:pt x="13" y="1210"/>
                  </a:lnTo>
                  <a:lnTo>
                    <a:pt x="4" y="1206"/>
                  </a:lnTo>
                  <a:lnTo>
                    <a:pt x="4" y="1198"/>
                  </a:lnTo>
                  <a:lnTo>
                    <a:pt x="0" y="1185"/>
                  </a:lnTo>
                  <a:lnTo>
                    <a:pt x="0" y="1172"/>
                  </a:lnTo>
                  <a:lnTo>
                    <a:pt x="0" y="1147"/>
                  </a:lnTo>
                  <a:lnTo>
                    <a:pt x="0" y="1126"/>
                  </a:lnTo>
                  <a:lnTo>
                    <a:pt x="0" y="1109"/>
                  </a:lnTo>
                  <a:lnTo>
                    <a:pt x="4" y="1100"/>
                  </a:lnTo>
                  <a:lnTo>
                    <a:pt x="4" y="1088"/>
                  </a:lnTo>
                  <a:lnTo>
                    <a:pt x="4" y="1083"/>
                  </a:lnTo>
                  <a:lnTo>
                    <a:pt x="4" y="1071"/>
                  </a:lnTo>
                  <a:lnTo>
                    <a:pt x="8" y="1067"/>
                  </a:lnTo>
                  <a:lnTo>
                    <a:pt x="8" y="1062"/>
                  </a:lnTo>
                  <a:lnTo>
                    <a:pt x="8" y="1045"/>
                  </a:lnTo>
                  <a:lnTo>
                    <a:pt x="8" y="1041"/>
                  </a:lnTo>
                  <a:lnTo>
                    <a:pt x="8" y="1033"/>
                  </a:lnTo>
                  <a:lnTo>
                    <a:pt x="13" y="1028"/>
                  </a:lnTo>
                  <a:lnTo>
                    <a:pt x="13" y="1020"/>
                  </a:lnTo>
                  <a:lnTo>
                    <a:pt x="17" y="1011"/>
                  </a:lnTo>
                  <a:lnTo>
                    <a:pt x="21" y="1007"/>
                  </a:lnTo>
                  <a:lnTo>
                    <a:pt x="21" y="1003"/>
                  </a:lnTo>
                  <a:lnTo>
                    <a:pt x="25" y="995"/>
                  </a:lnTo>
                  <a:lnTo>
                    <a:pt x="29" y="990"/>
                  </a:lnTo>
                  <a:lnTo>
                    <a:pt x="29" y="986"/>
                  </a:lnTo>
                  <a:lnTo>
                    <a:pt x="34" y="986"/>
                  </a:lnTo>
                  <a:lnTo>
                    <a:pt x="34" y="982"/>
                  </a:lnTo>
                  <a:lnTo>
                    <a:pt x="34" y="978"/>
                  </a:lnTo>
                  <a:lnTo>
                    <a:pt x="34" y="965"/>
                  </a:lnTo>
                  <a:lnTo>
                    <a:pt x="34" y="961"/>
                  </a:lnTo>
                  <a:lnTo>
                    <a:pt x="29" y="956"/>
                  </a:lnTo>
                  <a:lnTo>
                    <a:pt x="29" y="948"/>
                  </a:lnTo>
                  <a:lnTo>
                    <a:pt x="21" y="939"/>
                  </a:lnTo>
                  <a:lnTo>
                    <a:pt x="21" y="935"/>
                  </a:lnTo>
                  <a:lnTo>
                    <a:pt x="17" y="927"/>
                  </a:lnTo>
                  <a:lnTo>
                    <a:pt x="13" y="923"/>
                  </a:lnTo>
                  <a:lnTo>
                    <a:pt x="8" y="918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8" name="Freeform 84"/>
            <p:cNvSpPr>
              <a:spLocks/>
            </p:cNvSpPr>
            <p:nvPr/>
          </p:nvSpPr>
          <p:spPr bwMode="auto">
            <a:xfrm>
              <a:off x="1670955" y="5724647"/>
              <a:ext cx="364392" cy="251838"/>
            </a:xfrm>
            <a:custGeom>
              <a:avLst/>
              <a:gdLst>
                <a:gd name="T0" fmla="*/ 13 w 1147"/>
                <a:gd name="T1" fmla="*/ 661 h 796"/>
                <a:gd name="T2" fmla="*/ 55 w 1147"/>
                <a:gd name="T3" fmla="*/ 652 h 796"/>
                <a:gd name="T4" fmla="*/ 80 w 1147"/>
                <a:gd name="T5" fmla="*/ 695 h 796"/>
                <a:gd name="T6" fmla="*/ 114 w 1147"/>
                <a:gd name="T7" fmla="*/ 716 h 796"/>
                <a:gd name="T8" fmla="*/ 140 w 1147"/>
                <a:gd name="T9" fmla="*/ 703 h 796"/>
                <a:gd name="T10" fmla="*/ 148 w 1147"/>
                <a:gd name="T11" fmla="*/ 614 h 796"/>
                <a:gd name="T12" fmla="*/ 157 w 1147"/>
                <a:gd name="T13" fmla="*/ 551 h 796"/>
                <a:gd name="T14" fmla="*/ 178 w 1147"/>
                <a:gd name="T15" fmla="*/ 521 h 796"/>
                <a:gd name="T16" fmla="*/ 195 w 1147"/>
                <a:gd name="T17" fmla="*/ 479 h 796"/>
                <a:gd name="T18" fmla="*/ 207 w 1147"/>
                <a:gd name="T19" fmla="*/ 458 h 796"/>
                <a:gd name="T20" fmla="*/ 233 w 1147"/>
                <a:gd name="T21" fmla="*/ 441 h 796"/>
                <a:gd name="T22" fmla="*/ 199 w 1147"/>
                <a:gd name="T23" fmla="*/ 398 h 796"/>
                <a:gd name="T24" fmla="*/ 165 w 1147"/>
                <a:gd name="T25" fmla="*/ 390 h 796"/>
                <a:gd name="T26" fmla="*/ 186 w 1147"/>
                <a:gd name="T27" fmla="*/ 356 h 796"/>
                <a:gd name="T28" fmla="*/ 229 w 1147"/>
                <a:gd name="T29" fmla="*/ 305 h 796"/>
                <a:gd name="T30" fmla="*/ 224 w 1147"/>
                <a:gd name="T31" fmla="*/ 263 h 796"/>
                <a:gd name="T32" fmla="*/ 195 w 1147"/>
                <a:gd name="T33" fmla="*/ 242 h 796"/>
                <a:gd name="T34" fmla="*/ 144 w 1147"/>
                <a:gd name="T35" fmla="*/ 237 h 796"/>
                <a:gd name="T36" fmla="*/ 106 w 1147"/>
                <a:gd name="T37" fmla="*/ 229 h 796"/>
                <a:gd name="T38" fmla="*/ 114 w 1147"/>
                <a:gd name="T39" fmla="*/ 208 h 796"/>
                <a:gd name="T40" fmla="*/ 182 w 1147"/>
                <a:gd name="T41" fmla="*/ 182 h 796"/>
                <a:gd name="T42" fmla="*/ 195 w 1147"/>
                <a:gd name="T43" fmla="*/ 140 h 796"/>
                <a:gd name="T44" fmla="*/ 233 w 1147"/>
                <a:gd name="T45" fmla="*/ 123 h 796"/>
                <a:gd name="T46" fmla="*/ 296 w 1147"/>
                <a:gd name="T47" fmla="*/ 110 h 796"/>
                <a:gd name="T48" fmla="*/ 377 w 1147"/>
                <a:gd name="T49" fmla="*/ 132 h 796"/>
                <a:gd name="T50" fmla="*/ 415 w 1147"/>
                <a:gd name="T51" fmla="*/ 123 h 796"/>
                <a:gd name="T52" fmla="*/ 445 w 1147"/>
                <a:gd name="T53" fmla="*/ 77 h 796"/>
                <a:gd name="T54" fmla="*/ 466 w 1147"/>
                <a:gd name="T55" fmla="*/ 17 h 796"/>
                <a:gd name="T56" fmla="*/ 495 w 1147"/>
                <a:gd name="T57" fmla="*/ 0 h 796"/>
                <a:gd name="T58" fmla="*/ 550 w 1147"/>
                <a:gd name="T59" fmla="*/ 22 h 796"/>
                <a:gd name="T60" fmla="*/ 627 w 1147"/>
                <a:gd name="T61" fmla="*/ 68 h 796"/>
                <a:gd name="T62" fmla="*/ 728 w 1147"/>
                <a:gd name="T63" fmla="*/ 127 h 796"/>
                <a:gd name="T64" fmla="*/ 779 w 1147"/>
                <a:gd name="T65" fmla="*/ 149 h 796"/>
                <a:gd name="T66" fmla="*/ 826 w 1147"/>
                <a:gd name="T67" fmla="*/ 144 h 796"/>
                <a:gd name="T68" fmla="*/ 889 w 1147"/>
                <a:gd name="T69" fmla="*/ 119 h 796"/>
                <a:gd name="T70" fmla="*/ 957 w 1147"/>
                <a:gd name="T71" fmla="*/ 115 h 796"/>
                <a:gd name="T72" fmla="*/ 1012 w 1147"/>
                <a:gd name="T73" fmla="*/ 106 h 796"/>
                <a:gd name="T74" fmla="*/ 1075 w 1147"/>
                <a:gd name="T75" fmla="*/ 85 h 796"/>
                <a:gd name="T76" fmla="*/ 1126 w 1147"/>
                <a:gd name="T77" fmla="*/ 98 h 796"/>
                <a:gd name="T78" fmla="*/ 1147 w 1147"/>
                <a:gd name="T79" fmla="*/ 157 h 796"/>
                <a:gd name="T80" fmla="*/ 1130 w 1147"/>
                <a:gd name="T81" fmla="*/ 199 h 796"/>
                <a:gd name="T82" fmla="*/ 1105 w 1147"/>
                <a:gd name="T83" fmla="*/ 242 h 796"/>
                <a:gd name="T84" fmla="*/ 1058 w 1147"/>
                <a:gd name="T85" fmla="*/ 280 h 796"/>
                <a:gd name="T86" fmla="*/ 1012 w 1147"/>
                <a:gd name="T87" fmla="*/ 301 h 796"/>
                <a:gd name="T88" fmla="*/ 974 w 1147"/>
                <a:gd name="T89" fmla="*/ 301 h 796"/>
                <a:gd name="T90" fmla="*/ 944 w 1147"/>
                <a:gd name="T91" fmla="*/ 331 h 796"/>
                <a:gd name="T92" fmla="*/ 944 w 1147"/>
                <a:gd name="T93" fmla="*/ 356 h 796"/>
                <a:gd name="T94" fmla="*/ 978 w 1147"/>
                <a:gd name="T95" fmla="*/ 369 h 796"/>
                <a:gd name="T96" fmla="*/ 995 w 1147"/>
                <a:gd name="T97" fmla="*/ 390 h 796"/>
                <a:gd name="T98" fmla="*/ 1016 w 1147"/>
                <a:gd name="T99" fmla="*/ 424 h 796"/>
                <a:gd name="T100" fmla="*/ 991 w 1147"/>
                <a:gd name="T101" fmla="*/ 458 h 796"/>
                <a:gd name="T102" fmla="*/ 940 w 1147"/>
                <a:gd name="T103" fmla="*/ 487 h 796"/>
                <a:gd name="T104" fmla="*/ 893 w 1147"/>
                <a:gd name="T105" fmla="*/ 521 h 796"/>
                <a:gd name="T106" fmla="*/ 783 w 1147"/>
                <a:gd name="T107" fmla="*/ 572 h 796"/>
                <a:gd name="T108" fmla="*/ 720 w 1147"/>
                <a:gd name="T109" fmla="*/ 597 h 796"/>
                <a:gd name="T110" fmla="*/ 699 w 1147"/>
                <a:gd name="T111" fmla="*/ 623 h 796"/>
                <a:gd name="T112" fmla="*/ 673 w 1147"/>
                <a:gd name="T113" fmla="*/ 691 h 796"/>
                <a:gd name="T114" fmla="*/ 643 w 1147"/>
                <a:gd name="T115" fmla="*/ 741 h 796"/>
                <a:gd name="T116" fmla="*/ 584 w 1147"/>
                <a:gd name="T117" fmla="*/ 771 h 796"/>
                <a:gd name="T118" fmla="*/ 385 w 1147"/>
                <a:gd name="T119" fmla="*/ 792 h 796"/>
                <a:gd name="T120" fmla="*/ 59 w 1147"/>
                <a:gd name="T121" fmla="*/ 784 h 796"/>
                <a:gd name="T122" fmla="*/ 17 w 1147"/>
                <a:gd name="T123" fmla="*/ 758 h 796"/>
                <a:gd name="T124" fmla="*/ 0 w 1147"/>
                <a:gd name="T125" fmla="*/ 70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7" h="796">
                  <a:moveTo>
                    <a:pt x="0" y="695"/>
                  </a:moveTo>
                  <a:lnTo>
                    <a:pt x="0" y="691"/>
                  </a:lnTo>
                  <a:lnTo>
                    <a:pt x="0" y="686"/>
                  </a:lnTo>
                  <a:lnTo>
                    <a:pt x="0" y="682"/>
                  </a:lnTo>
                  <a:lnTo>
                    <a:pt x="4" y="674"/>
                  </a:lnTo>
                  <a:lnTo>
                    <a:pt x="8" y="665"/>
                  </a:lnTo>
                  <a:lnTo>
                    <a:pt x="13" y="661"/>
                  </a:lnTo>
                  <a:lnTo>
                    <a:pt x="17" y="657"/>
                  </a:lnTo>
                  <a:lnTo>
                    <a:pt x="25" y="652"/>
                  </a:lnTo>
                  <a:lnTo>
                    <a:pt x="34" y="652"/>
                  </a:lnTo>
                  <a:lnTo>
                    <a:pt x="38" y="652"/>
                  </a:lnTo>
                  <a:lnTo>
                    <a:pt x="42" y="652"/>
                  </a:lnTo>
                  <a:lnTo>
                    <a:pt x="51" y="652"/>
                  </a:lnTo>
                  <a:lnTo>
                    <a:pt x="55" y="652"/>
                  </a:lnTo>
                  <a:lnTo>
                    <a:pt x="59" y="657"/>
                  </a:lnTo>
                  <a:lnTo>
                    <a:pt x="64" y="657"/>
                  </a:lnTo>
                  <a:lnTo>
                    <a:pt x="68" y="661"/>
                  </a:lnTo>
                  <a:lnTo>
                    <a:pt x="72" y="665"/>
                  </a:lnTo>
                  <a:lnTo>
                    <a:pt x="72" y="669"/>
                  </a:lnTo>
                  <a:lnTo>
                    <a:pt x="76" y="678"/>
                  </a:lnTo>
                  <a:lnTo>
                    <a:pt x="80" y="695"/>
                  </a:lnTo>
                  <a:lnTo>
                    <a:pt x="80" y="699"/>
                  </a:lnTo>
                  <a:lnTo>
                    <a:pt x="85" y="703"/>
                  </a:lnTo>
                  <a:lnTo>
                    <a:pt x="89" y="707"/>
                  </a:lnTo>
                  <a:lnTo>
                    <a:pt x="93" y="712"/>
                  </a:lnTo>
                  <a:lnTo>
                    <a:pt x="102" y="716"/>
                  </a:lnTo>
                  <a:lnTo>
                    <a:pt x="106" y="716"/>
                  </a:lnTo>
                  <a:lnTo>
                    <a:pt x="114" y="716"/>
                  </a:lnTo>
                  <a:lnTo>
                    <a:pt x="119" y="716"/>
                  </a:lnTo>
                  <a:lnTo>
                    <a:pt x="123" y="716"/>
                  </a:lnTo>
                  <a:lnTo>
                    <a:pt x="127" y="716"/>
                  </a:lnTo>
                  <a:lnTo>
                    <a:pt x="131" y="712"/>
                  </a:lnTo>
                  <a:lnTo>
                    <a:pt x="135" y="712"/>
                  </a:lnTo>
                  <a:lnTo>
                    <a:pt x="140" y="707"/>
                  </a:lnTo>
                  <a:lnTo>
                    <a:pt x="140" y="703"/>
                  </a:lnTo>
                  <a:lnTo>
                    <a:pt x="144" y="699"/>
                  </a:lnTo>
                  <a:lnTo>
                    <a:pt x="144" y="695"/>
                  </a:lnTo>
                  <a:lnTo>
                    <a:pt x="144" y="686"/>
                  </a:lnTo>
                  <a:lnTo>
                    <a:pt x="148" y="678"/>
                  </a:lnTo>
                  <a:lnTo>
                    <a:pt x="148" y="665"/>
                  </a:lnTo>
                  <a:lnTo>
                    <a:pt x="148" y="652"/>
                  </a:lnTo>
                  <a:lnTo>
                    <a:pt x="148" y="614"/>
                  </a:lnTo>
                  <a:lnTo>
                    <a:pt x="148" y="602"/>
                  </a:lnTo>
                  <a:lnTo>
                    <a:pt x="152" y="589"/>
                  </a:lnTo>
                  <a:lnTo>
                    <a:pt x="152" y="576"/>
                  </a:lnTo>
                  <a:lnTo>
                    <a:pt x="152" y="563"/>
                  </a:lnTo>
                  <a:lnTo>
                    <a:pt x="157" y="559"/>
                  </a:lnTo>
                  <a:lnTo>
                    <a:pt x="157" y="555"/>
                  </a:lnTo>
                  <a:lnTo>
                    <a:pt x="157" y="551"/>
                  </a:lnTo>
                  <a:lnTo>
                    <a:pt x="157" y="547"/>
                  </a:lnTo>
                  <a:lnTo>
                    <a:pt x="161" y="542"/>
                  </a:lnTo>
                  <a:lnTo>
                    <a:pt x="165" y="538"/>
                  </a:lnTo>
                  <a:lnTo>
                    <a:pt x="165" y="534"/>
                  </a:lnTo>
                  <a:lnTo>
                    <a:pt x="169" y="530"/>
                  </a:lnTo>
                  <a:lnTo>
                    <a:pt x="174" y="525"/>
                  </a:lnTo>
                  <a:lnTo>
                    <a:pt x="178" y="521"/>
                  </a:lnTo>
                  <a:lnTo>
                    <a:pt x="182" y="517"/>
                  </a:lnTo>
                  <a:lnTo>
                    <a:pt x="186" y="513"/>
                  </a:lnTo>
                  <a:lnTo>
                    <a:pt x="186" y="508"/>
                  </a:lnTo>
                  <a:lnTo>
                    <a:pt x="191" y="500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79"/>
                  </a:lnTo>
                  <a:lnTo>
                    <a:pt x="195" y="475"/>
                  </a:lnTo>
                  <a:lnTo>
                    <a:pt x="195" y="470"/>
                  </a:lnTo>
                  <a:lnTo>
                    <a:pt x="199" y="466"/>
                  </a:lnTo>
                  <a:lnTo>
                    <a:pt x="199" y="462"/>
                  </a:lnTo>
                  <a:lnTo>
                    <a:pt x="203" y="462"/>
                  </a:lnTo>
                  <a:lnTo>
                    <a:pt x="207" y="462"/>
                  </a:lnTo>
                  <a:lnTo>
                    <a:pt x="207" y="458"/>
                  </a:lnTo>
                  <a:lnTo>
                    <a:pt x="212" y="458"/>
                  </a:lnTo>
                  <a:lnTo>
                    <a:pt x="224" y="458"/>
                  </a:lnTo>
                  <a:lnTo>
                    <a:pt x="229" y="458"/>
                  </a:lnTo>
                  <a:lnTo>
                    <a:pt x="233" y="458"/>
                  </a:lnTo>
                  <a:lnTo>
                    <a:pt x="233" y="453"/>
                  </a:lnTo>
                  <a:lnTo>
                    <a:pt x="233" y="449"/>
                  </a:lnTo>
                  <a:lnTo>
                    <a:pt x="233" y="441"/>
                  </a:lnTo>
                  <a:lnTo>
                    <a:pt x="229" y="436"/>
                  </a:lnTo>
                  <a:lnTo>
                    <a:pt x="224" y="432"/>
                  </a:lnTo>
                  <a:lnTo>
                    <a:pt x="216" y="420"/>
                  </a:lnTo>
                  <a:lnTo>
                    <a:pt x="212" y="415"/>
                  </a:lnTo>
                  <a:lnTo>
                    <a:pt x="207" y="407"/>
                  </a:lnTo>
                  <a:lnTo>
                    <a:pt x="203" y="403"/>
                  </a:lnTo>
                  <a:lnTo>
                    <a:pt x="199" y="398"/>
                  </a:lnTo>
                  <a:lnTo>
                    <a:pt x="195" y="394"/>
                  </a:lnTo>
                  <a:lnTo>
                    <a:pt x="191" y="390"/>
                  </a:lnTo>
                  <a:lnTo>
                    <a:pt x="186" y="390"/>
                  </a:lnTo>
                  <a:lnTo>
                    <a:pt x="182" y="390"/>
                  </a:lnTo>
                  <a:lnTo>
                    <a:pt x="178" y="390"/>
                  </a:lnTo>
                  <a:lnTo>
                    <a:pt x="169" y="390"/>
                  </a:lnTo>
                  <a:lnTo>
                    <a:pt x="165" y="390"/>
                  </a:lnTo>
                  <a:lnTo>
                    <a:pt x="165" y="386"/>
                  </a:lnTo>
                  <a:lnTo>
                    <a:pt x="165" y="381"/>
                  </a:lnTo>
                  <a:lnTo>
                    <a:pt x="169" y="377"/>
                  </a:lnTo>
                  <a:lnTo>
                    <a:pt x="169" y="373"/>
                  </a:lnTo>
                  <a:lnTo>
                    <a:pt x="174" y="365"/>
                  </a:lnTo>
                  <a:lnTo>
                    <a:pt x="178" y="360"/>
                  </a:lnTo>
                  <a:lnTo>
                    <a:pt x="186" y="356"/>
                  </a:lnTo>
                  <a:lnTo>
                    <a:pt x="191" y="348"/>
                  </a:lnTo>
                  <a:lnTo>
                    <a:pt x="203" y="335"/>
                  </a:lnTo>
                  <a:lnTo>
                    <a:pt x="212" y="322"/>
                  </a:lnTo>
                  <a:lnTo>
                    <a:pt x="220" y="314"/>
                  </a:lnTo>
                  <a:lnTo>
                    <a:pt x="224" y="314"/>
                  </a:lnTo>
                  <a:lnTo>
                    <a:pt x="224" y="309"/>
                  </a:lnTo>
                  <a:lnTo>
                    <a:pt x="229" y="305"/>
                  </a:lnTo>
                  <a:lnTo>
                    <a:pt x="229" y="301"/>
                  </a:lnTo>
                  <a:lnTo>
                    <a:pt x="233" y="293"/>
                  </a:lnTo>
                  <a:lnTo>
                    <a:pt x="233" y="288"/>
                  </a:lnTo>
                  <a:lnTo>
                    <a:pt x="233" y="280"/>
                  </a:lnTo>
                  <a:lnTo>
                    <a:pt x="233" y="276"/>
                  </a:lnTo>
                  <a:lnTo>
                    <a:pt x="229" y="267"/>
                  </a:lnTo>
                  <a:lnTo>
                    <a:pt x="224" y="263"/>
                  </a:lnTo>
                  <a:lnTo>
                    <a:pt x="220" y="259"/>
                  </a:lnTo>
                  <a:lnTo>
                    <a:pt x="220" y="254"/>
                  </a:lnTo>
                  <a:lnTo>
                    <a:pt x="216" y="250"/>
                  </a:lnTo>
                  <a:lnTo>
                    <a:pt x="207" y="246"/>
                  </a:lnTo>
                  <a:lnTo>
                    <a:pt x="203" y="246"/>
                  </a:lnTo>
                  <a:lnTo>
                    <a:pt x="203" y="242"/>
                  </a:lnTo>
                  <a:lnTo>
                    <a:pt x="195" y="242"/>
                  </a:lnTo>
                  <a:lnTo>
                    <a:pt x="191" y="242"/>
                  </a:lnTo>
                  <a:lnTo>
                    <a:pt x="186" y="237"/>
                  </a:lnTo>
                  <a:lnTo>
                    <a:pt x="182" y="237"/>
                  </a:lnTo>
                  <a:lnTo>
                    <a:pt x="178" y="237"/>
                  </a:lnTo>
                  <a:lnTo>
                    <a:pt x="174" y="237"/>
                  </a:lnTo>
                  <a:lnTo>
                    <a:pt x="157" y="237"/>
                  </a:lnTo>
                  <a:lnTo>
                    <a:pt x="144" y="237"/>
                  </a:lnTo>
                  <a:lnTo>
                    <a:pt x="135" y="237"/>
                  </a:lnTo>
                  <a:lnTo>
                    <a:pt x="127" y="237"/>
                  </a:lnTo>
                  <a:lnTo>
                    <a:pt x="119" y="237"/>
                  </a:lnTo>
                  <a:lnTo>
                    <a:pt x="114" y="233"/>
                  </a:lnTo>
                  <a:lnTo>
                    <a:pt x="110" y="233"/>
                  </a:lnTo>
                  <a:lnTo>
                    <a:pt x="106" y="233"/>
                  </a:lnTo>
                  <a:lnTo>
                    <a:pt x="106" y="229"/>
                  </a:lnTo>
                  <a:lnTo>
                    <a:pt x="106" y="225"/>
                  </a:lnTo>
                  <a:lnTo>
                    <a:pt x="102" y="225"/>
                  </a:lnTo>
                  <a:lnTo>
                    <a:pt x="106" y="221"/>
                  </a:lnTo>
                  <a:lnTo>
                    <a:pt x="106" y="216"/>
                  </a:lnTo>
                  <a:lnTo>
                    <a:pt x="110" y="212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23" y="208"/>
                  </a:lnTo>
                  <a:lnTo>
                    <a:pt x="127" y="204"/>
                  </a:lnTo>
                  <a:lnTo>
                    <a:pt x="131" y="204"/>
                  </a:lnTo>
                  <a:lnTo>
                    <a:pt x="161" y="195"/>
                  </a:lnTo>
                  <a:lnTo>
                    <a:pt x="169" y="191"/>
                  </a:lnTo>
                  <a:lnTo>
                    <a:pt x="174" y="187"/>
                  </a:lnTo>
                  <a:lnTo>
                    <a:pt x="182" y="182"/>
                  </a:lnTo>
                  <a:lnTo>
                    <a:pt x="186" y="178"/>
                  </a:lnTo>
                  <a:lnTo>
                    <a:pt x="191" y="170"/>
                  </a:lnTo>
                  <a:lnTo>
                    <a:pt x="191" y="166"/>
                  </a:lnTo>
                  <a:lnTo>
                    <a:pt x="195" y="161"/>
                  </a:lnTo>
                  <a:lnTo>
                    <a:pt x="195" y="153"/>
                  </a:lnTo>
                  <a:lnTo>
                    <a:pt x="195" y="144"/>
                  </a:lnTo>
                  <a:lnTo>
                    <a:pt x="195" y="140"/>
                  </a:lnTo>
                  <a:lnTo>
                    <a:pt x="195" y="136"/>
                  </a:lnTo>
                  <a:lnTo>
                    <a:pt x="191" y="132"/>
                  </a:lnTo>
                  <a:lnTo>
                    <a:pt x="195" y="132"/>
                  </a:lnTo>
                  <a:lnTo>
                    <a:pt x="203" y="127"/>
                  </a:lnTo>
                  <a:lnTo>
                    <a:pt x="212" y="127"/>
                  </a:lnTo>
                  <a:lnTo>
                    <a:pt x="220" y="127"/>
                  </a:lnTo>
                  <a:lnTo>
                    <a:pt x="233" y="123"/>
                  </a:lnTo>
                  <a:lnTo>
                    <a:pt x="254" y="115"/>
                  </a:lnTo>
                  <a:lnTo>
                    <a:pt x="258" y="110"/>
                  </a:lnTo>
                  <a:lnTo>
                    <a:pt x="267" y="110"/>
                  </a:lnTo>
                  <a:lnTo>
                    <a:pt x="275" y="110"/>
                  </a:lnTo>
                  <a:lnTo>
                    <a:pt x="279" y="110"/>
                  </a:lnTo>
                  <a:lnTo>
                    <a:pt x="288" y="110"/>
                  </a:lnTo>
                  <a:lnTo>
                    <a:pt x="296" y="110"/>
                  </a:lnTo>
                  <a:lnTo>
                    <a:pt x="305" y="110"/>
                  </a:lnTo>
                  <a:lnTo>
                    <a:pt x="309" y="115"/>
                  </a:lnTo>
                  <a:lnTo>
                    <a:pt x="318" y="115"/>
                  </a:lnTo>
                  <a:lnTo>
                    <a:pt x="330" y="119"/>
                  </a:lnTo>
                  <a:lnTo>
                    <a:pt x="364" y="127"/>
                  </a:lnTo>
                  <a:lnTo>
                    <a:pt x="373" y="127"/>
                  </a:lnTo>
                  <a:lnTo>
                    <a:pt x="377" y="132"/>
                  </a:lnTo>
                  <a:lnTo>
                    <a:pt x="385" y="132"/>
                  </a:lnTo>
                  <a:lnTo>
                    <a:pt x="389" y="132"/>
                  </a:lnTo>
                  <a:lnTo>
                    <a:pt x="394" y="132"/>
                  </a:lnTo>
                  <a:lnTo>
                    <a:pt x="398" y="132"/>
                  </a:lnTo>
                  <a:lnTo>
                    <a:pt x="402" y="127"/>
                  </a:lnTo>
                  <a:lnTo>
                    <a:pt x="406" y="127"/>
                  </a:lnTo>
                  <a:lnTo>
                    <a:pt x="415" y="123"/>
                  </a:lnTo>
                  <a:lnTo>
                    <a:pt x="419" y="119"/>
                  </a:lnTo>
                  <a:lnTo>
                    <a:pt x="432" y="106"/>
                  </a:lnTo>
                  <a:lnTo>
                    <a:pt x="436" y="106"/>
                  </a:lnTo>
                  <a:lnTo>
                    <a:pt x="436" y="102"/>
                  </a:lnTo>
                  <a:lnTo>
                    <a:pt x="440" y="98"/>
                  </a:lnTo>
                  <a:lnTo>
                    <a:pt x="440" y="94"/>
                  </a:lnTo>
                  <a:lnTo>
                    <a:pt x="445" y="77"/>
                  </a:lnTo>
                  <a:lnTo>
                    <a:pt x="449" y="55"/>
                  </a:lnTo>
                  <a:lnTo>
                    <a:pt x="453" y="51"/>
                  </a:lnTo>
                  <a:lnTo>
                    <a:pt x="453" y="47"/>
                  </a:lnTo>
                  <a:lnTo>
                    <a:pt x="457" y="34"/>
                  </a:lnTo>
                  <a:lnTo>
                    <a:pt x="461" y="34"/>
                  </a:lnTo>
                  <a:lnTo>
                    <a:pt x="461" y="30"/>
                  </a:lnTo>
                  <a:lnTo>
                    <a:pt x="466" y="17"/>
                  </a:lnTo>
                  <a:lnTo>
                    <a:pt x="470" y="13"/>
                  </a:lnTo>
                  <a:lnTo>
                    <a:pt x="470" y="9"/>
                  </a:lnTo>
                  <a:lnTo>
                    <a:pt x="474" y="5"/>
                  </a:lnTo>
                  <a:lnTo>
                    <a:pt x="478" y="0"/>
                  </a:lnTo>
                  <a:lnTo>
                    <a:pt x="483" y="0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8" y="0"/>
                  </a:lnTo>
                  <a:lnTo>
                    <a:pt x="512" y="5"/>
                  </a:lnTo>
                  <a:lnTo>
                    <a:pt x="516" y="5"/>
                  </a:lnTo>
                  <a:lnTo>
                    <a:pt x="525" y="9"/>
                  </a:lnTo>
                  <a:lnTo>
                    <a:pt x="538" y="17"/>
                  </a:lnTo>
                  <a:lnTo>
                    <a:pt x="550" y="22"/>
                  </a:lnTo>
                  <a:lnTo>
                    <a:pt x="567" y="30"/>
                  </a:lnTo>
                  <a:lnTo>
                    <a:pt x="580" y="39"/>
                  </a:lnTo>
                  <a:lnTo>
                    <a:pt x="593" y="43"/>
                  </a:lnTo>
                  <a:lnTo>
                    <a:pt x="601" y="47"/>
                  </a:lnTo>
                  <a:lnTo>
                    <a:pt x="610" y="55"/>
                  </a:lnTo>
                  <a:lnTo>
                    <a:pt x="614" y="60"/>
                  </a:lnTo>
                  <a:lnTo>
                    <a:pt x="627" y="68"/>
                  </a:lnTo>
                  <a:lnTo>
                    <a:pt x="656" y="89"/>
                  </a:lnTo>
                  <a:lnTo>
                    <a:pt x="665" y="94"/>
                  </a:lnTo>
                  <a:lnTo>
                    <a:pt x="677" y="102"/>
                  </a:lnTo>
                  <a:lnTo>
                    <a:pt x="686" y="106"/>
                  </a:lnTo>
                  <a:lnTo>
                    <a:pt x="690" y="110"/>
                  </a:lnTo>
                  <a:lnTo>
                    <a:pt x="711" y="119"/>
                  </a:lnTo>
                  <a:lnTo>
                    <a:pt x="728" y="127"/>
                  </a:lnTo>
                  <a:lnTo>
                    <a:pt x="741" y="136"/>
                  </a:lnTo>
                  <a:lnTo>
                    <a:pt x="749" y="136"/>
                  </a:lnTo>
                  <a:lnTo>
                    <a:pt x="754" y="140"/>
                  </a:lnTo>
                  <a:lnTo>
                    <a:pt x="762" y="144"/>
                  </a:lnTo>
                  <a:lnTo>
                    <a:pt x="766" y="144"/>
                  </a:lnTo>
                  <a:lnTo>
                    <a:pt x="775" y="144"/>
                  </a:lnTo>
                  <a:lnTo>
                    <a:pt x="779" y="149"/>
                  </a:lnTo>
                  <a:lnTo>
                    <a:pt x="787" y="149"/>
                  </a:lnTo>
                  <a:lnTo>
                    <a:pt x="792" y="149"/>
                  </a:lnTo>
                  <a:lnTo>
                    <a:pt x="796" y="149"/>
                  </a:lnTo>
                  <a:lnTo>
                    <a:pt x="800" y="149"/>
                  </a:lnTo>
                  <a:lnTo>
                    <a:pt x="804" y="149"/>
                  </a:lnTo>
                  <a:lnTo>
                    <a:pt x="817" y="144"/>
                  </a:lnTo>
                  <a:lnTo>
                    <a:pt x="826" y="144"/>
                  </a:lnTo>
                  <a:lnTo>
                    <a:pt x="834" y="140"/>
                  </a:lnTo>
                  <a:lnTo>
                    <a:pt x="842" y="136"/>
                  </a:lnTo>
                  <a:lnTo>
                    <a:pt x="859" y="127"/>
                  </a:lnTo>
                  <a:lnTo>
                    <a:pt x="864" y="127"/>
                  </a:lnTo>
                  <a:lnTo>
                    <a:pt x="872" y="123"/>
                  </a:lnTo>
                  <a:lnTo>
                    <a:pt x="876" y="123"/>
                  </a:lnTo>
                  <a:lnTo>
                    <a:pt x="889" y="119"/>
                  </a:lnTo>
                  <a:lnTo>
                    <a:pt x="893" y="119"/>
                  </a:lnTo>
                  <a:lnTo>
                    <a:pt x="906" y="119"/>
                  </a:lnTo>
                  <a:lnTo>
                    <a:pt x="914" y="115"/>
                  </a:lnTo>
                  <a:lnTo>
                    <a:pt x="923" y="115"/>
                  </a:lnTo>
                  <a:lnTo>
                    <a:pt x="931" y="115"/>
                  </a:lnTo>
                  <a:lnTo>
                    <a:pt x="953" y="115"/>
                  </a:lnTo>
                  <a:lnTo>
                    <a:pt x="957" y="115"/>
                  </a:lnTo>
                  <a:lnTo>
                    <a:pt x="969" y="115"/>
                  </a:lnTo>
                  <a:lnTo>
                    <a:pt x="974" y="115"/>
                  </a:lnTo>
                  <a:lnTo>
                    <a:pt x="982" y="115"/>
                  </a:lnTo>
                  <a:lnTo>
                    <a:pt x="995" y="110"/>
                  </a:lnTo>
                  <a:lnTo>
                    <a:pt x="999" y="110"/>
                  </a:lnTo>
                  <a:lnTo>
                    <a:pt x="1003" y="110"/>
                  </a:lnTo>
                  <a:lnTo>
                    <a:pt x="1012" y="106"/>
                  </a:lnTo>
                  <a:lnTo>
                    <a:pt x="1020" y="102"/>
                  </a:lnTo>
                  <a:lnTo>
                    <a:pt x="1041" y="94"/>
                  </a:lnTo>
                  <a:lnTo>
                    <a:pt x="1054" y="89"/>
                  </a:lnTo>
                  <a:lnTo>
                    <a:pt x="1058" y="89"/>
                  </a:lnTo>
                  <a:lnTo>
                    <a:pt x="1067" y="85"/>
                  </a:lnTo>
                  <a:lnTo>
                    <a:pt x="1071" y="85"/>
                  </a:lnTo>
                  <a:lnTo>
                    <a:pt x="1075" y="85"/>
                  </a:lnTo>
                  <a:lnTo>
                    <a:pt x="1080" y="85"/>
                  </a:lnTo>
                  <a:lnTo>
                    <a:pt x="1088" y="85"/>
                  </a:lnTo>
                  <a:lnTo>
                    <a:pt x="1096" y="85"/>
                  </a:lnTo>
                  <a:lnTo>
                    <a:pt x="1105" y="89"/>
                  </a:lnTo>
                  <a:lnTo>
                    <a:pt x="1109" y="89"/>
                  </a:lnTo>
                  <a:lnTo>
                    <a:pt x="1118" y="94"/>
                  </a:lnTo>
                  <a:lnTo>
                    <a:pt x="1126" y="98"/>
                  </a:lnTo>
                  <a:lnTo>
                    <a:pt x="1135" y="102"/>
                  </a:lnTo>
                  <a:lnTo>
                    <a:pt x="1147" y="106"/>
                  </a:lnTo>
                  <a:lnTo>
                    <a:pt x="1147" y="119"/>
                  </a:lnTo>
                  <a:lnTo>
                    <a:pt x="1147" y="127"/>
                  </a:lnTo>
                  <a:lnTo>
                    <a:pt x="1147" y="136"/>
                  </a:lnTo>
                  <a:lnTo>
                    <a:pt x="1147" y="149"/>
                  </a:lnTo>
                  <a:lnTo>
                    <a:pt x="1147" y="157"/>
                  </a:lnTo>
                  <a:lnTo>
                    <a:pt x="1143" y="166"/>
                  </a:lnTo>
                  <a:lnTo>
                    <a:pt x="1143" y="174"/>
                  </a:lnTo>
                  <a:lnTo>
                    <a:pt x="1139" y="182"/>
                  </a:lnTo>
                  <a:lnTo>
                    <a:pt x="1139" y="187"/>
                  </a:lnTo>
                  <a:lnTo>
                    <a:pt x="1135" y="191"/>
                  </a:lnTo>
                  <a:lnTo>
                    <a:pt x="1135" y="195"/>
                  </a:lnTo>
                  <a:lnTo>
                    <a:pt x="1130" y="199"/>
                  </a:lnTo>
                  <a:lnTo>
                    <a:pt x="1122" y="212"/>
                  </a:lnTo>
                  <a:lnTo>
                    <a:pt x="1118" y="216"/>
                  </a:lnTo>
                  <a:lnTo>
                    <a:pt x="1118" y="221"/>
                  </a:lnTo>
                  <a:lnTo>
                    <a:pt x="1113" y="221"/>
                  </a:lnTo>
                  <a:lnTo>
                    <a:pt x="1109" y="233"/>
                  </a:lnTo>
                  <a:lnTo>
                    <a:pt x="1105" y="237"/>
                  </a:lnTo>
                  <a:lnTo>
                    <a:pt x="1105" y="242"/>
                  </a:lnTo>
                  <a:lnTo>
                    <a:pt x="1101" y="246"/>
                  </a:lnTo>
                  <a:lnTo>
                    <a:pt x="1096" y="250"/>
                  </a:lnTo>
                  <a:lnTo>
                    <a:pt x="1088" y="254"/>
                  </a:lnTo>
                  <a:lnTo>
                    <a:pt x="1088" y="259"/>
                  </a:lnTo>
                  <a:lnTo>
                    <a:pt x="1080" y="263"/>
                  </a:lnTo>
                  <a:lnTo>
                    <a:pt x="1071" y="271"/>
                  </a:lnTo>
                  <a:lnTo>
                    <a:pt x="1058" y="280"/>
                  </a:lnTo>
                  <a:lnTo>
                    <a:pt x="1054" y="284"/>
                  </a:lnTo>
                  <a:lnTo>
                    <a:pt x="1046" y="288"/>
                  </a:lnTo>
                  <a:lnTo>
                    <a:pt x="1037" y="293"/>
                  </a:lnTo>
                  <a:lnTo>
                    <a:pt x="1033" y="293"/>
                  </a:lnTo>
                  <a:lnTo>
                    <a:pt x="1020" y="297"/>
                  </a:lnTo>
                  <a:lnTo>
                    <a:pt x="1016" y="301"/>
                  </a:lnTo>
                  <a:lnTo>
                    <a:pt x="1012" y="301"/>
                  </a:lnTo>
                  <a:lnTo>
                    <a:pt x="1008" y="301"/>
                  </a:lnTo>
                  <a:lnTo>
                    <a:pt x="1003" y="301"/>
                  </a:lnTo>
                  <a:lnTo>
                    <a:pt x="999" y="301"/>
                  </a:lnTo>
                  <a:lnTo>
                    <a:pt x="995" y="301"/>
                  </a:lnTo>
                  <a:lnTo>
                    <a:pt x="982" y="301"/>
                  </a:lnTo>
                  <a:lnTo>
                    <a:pt x="978" y="301"/>
                  </a:lnTo>
                  <a:lnTo>
                    <a:pt x="974" y="301"/>
                  </a:lnTo>
                  <a:lnTo>
                    <a:pt x="969" y="301"/>
                  </a:lnTo>
                  <a:lnTo>
                    <a:pt x="965" y="305"/>
                  </a:lnTo>
                  <a:lnTo>
                    <a:pt x="961" y="309"/>
                  </a:lnTo>
                  <a:lnTo>
                    <a:pt x="957" y="309"/>
                  </a:lnTo>
                  <a:lnTo>
                    <a:pt x="953" y="318"/>
                  </a:lnTo>
                  <a:lnTo>
                    <a:pt x="948" y="326"/>
                  </a:lnTo>
                  <a:lnTo>
                    <a:pt x="944" y="331"/>
                  </a:lnTo>
                  <a:lnTo>
                    <a:pt x="944" y="335"/>
                  </a:lnTo>
                  <a:lnTo>
                    <a:pt x="940" y="335"/>
                  </a:lnTo>
                  <a:lnTo>
                    <a:pt x="940" y="339"/>
                  </a:lnTo>
                  <a:lnTo>
                    <a:pt x="940" y="343"/>
                  </a:lnTo>
                  <a:lnTo>
                    <a:pt x="940" y="348"/>
                  </a:lnTo>
                  <a:lnTo>
                    <a:pt x="944" y="352"/>
                  </a:lnTo>
                  <a:lnTo>
                    <a:pt x="944" y="356"/>
                  </a:lnTo>
                  <a:lnTo>
                    <a:pt x="944" y="360"/>
                  </a:lnTo>
                  <a:lnTo>
                    <a:pt x="948" y="360"/>
                  </a:lnTo>
                  <a:lnTo>
                    <a:pt x="953" y="365"/>
                  </a:lnTo>
                  <a:lnTo>
                    <a:pt x="957" y="365"/>
                  </a:lnTo>
                  <a:lnTo>
                    <a:pt x="965" y="365"/>
                  </a:lnTo>
                  <a:lnTo>
                    <a:pt x="974" y="365"/>
                  </a:lnTo>
                  <a:lnTo>
                    <a:pt x="978" y="369"/>
                  </a:lnTo>
                  <a:lnTo>
                    <a:pt x="982" y="369"/>
                  </a:lnTo>
                  <a:lnTo>
                    <a:pt x="982" y="373"/>
                  </a:lnTo>
                  <a:lnTo>
                    <a:pt x="986" y="373"/>
                  </a:lnTo>
                  <a:lnTo>
                    <a:pt x="986" y="377"/>
                  </a:lnTo>
                  <a:lnTo>
                    <a:pt x="991" y="377"/>
                  </a:lnTo>
                  <a:lnTo>
                    <a:pt x="995" y="381"/>
                  </a:lnTo>
                  <a:lnTo>
                    <a:pt x="995" y="390"/>
                  </a:lnTo>
                  <a:lnTo>
                    <a:pt x="999" y="394"/>
                  </a:lnTo>
                  <a:lnTo>
                    <a:pt x="1003" y="398"/>
                  </a:lnTo>
                  <a:lnTo>
                    <a:pt x="1012" y="407"/>
                  </a:lnTo>
                  <a:lnTo>
                    <a:pt x="1012" y="411"/>
                  </a:lnTo>
                  <a:lnTo>
                    <a:pt x="1016" y="415"/>
                  </a:lnTo>
                  <a:lnTo>
                    <a:pt x="1016" y="420"/>
                  </a:lnTo>
                  <a:lnTo>
                    <a:pt x="1016" y="424"/>
                  </a:lnTo>
                  <a:lnTo>
                    <a:pt x="1016" y="428"/>
                  </a:lnTo>
                  <a:lnTo>
                    <a:pt x="1012" y="432"/>
                  </a:lnTo>
                  <a:lnTo>
                    <a:pt x="1012" y="436"/>
                  </a:lnTo>
                  <a:lnTo>
                    <a:pt x="1008" y="441"/>
                  </a:lnTo>
                  <a:lnTo>
                    <a:pt x="1003" y="445"/>
                  </a:lnTo>
                  <a:lnTo>
                    <a:pt x="999" y="449"/>
                  </a:lnTo>
                  <a:lnTo>
                    <a:pt x="991" y="458"/>
                  </a:lnTo>
                  <a:lnTo>
                    <a:pt x="982" y="470"/>
                  </a:lnTo>
                  <a:lnTo>
                    <a:pt x="978" y="475"/>
                  </a:lnTo>
                  <a:lnTo>
                    <a:pt x="974" y="475"/>
                  </a:lnTo>
                  <a:lnTo>
                    <a:pt x="969" y="479"/>
                  </a:lnTo>
                  <a:lnTo>
                    <a:pt x="965" y="479"/>
                  </a:lnTo>
                  <a:lnTo>
                    <a:pt x="953" y="483"/>
                  </a:lnTo>
                  <a:lnTo>
                    <a:pt x="940" y="487"/>
                  </a:lnTo>
                  <a:lnTo>
                    <a:pt x="936" y="492"/>
                  </a:lnTo>
                  <a:lnTo>
                    <a:pt x="931" y="496"/>
                  </a:lnTo>
                  <a:lnTo>
                    <a:pt x="927" y="496"/>
                  </a:lnTo>
                  <a:lnTo>
                    <a:pt x="910" y="508"/>
                  </a:lnTo>
                  <a:lnTo>
                    <a:pt x="902" y="513"/>
                  </a:lnTo>
                  <a:lnTo>
                    <a:pt x="897" y="517"/>
                  </a:lnTo>
                  <a:lnTo>
                    <a:pt x="893" y="521"/>
                  </a:lnTo>
                  <a:lnTo>
                    <a:pt x="885" y="525"/>
                  </a:lnTo>
                  <a:lnTo>
                    <a:pt x="876" y="530"/>
                  </a:lnTo>
                  <a:lnTo>
                    <a:pt x="834" y="551"/>
                  </a:lnTo>
                  <a:lnTo>
                    <a:pt x="821" y="555"/>
                  </a:lnTo>
                  <a:lnTo>
                    <a:pt x="809" y="559"/>
                  </a:lnTo>
                  <a:lnTo>
                    <a:pt x="800" y="563"/>
                  </a:lnTo>
                  <a:lnTo>
                    <a:pt x="783" y="572"/>
                  </a:lnTo>
                  <a:lnTo>
                    <a:pt x="770" y="576"/>
                  </a:lnTo>
                  <a:lnTo>
                    <a:pt x="745" y="585"/>
                  </a:lnTo>
                  <a:lnTo>
                    <a:pt x="741" y="585"/>
                  </a:lnTo>
                  <a:lnTo>
                    <a:pt x="732" y="589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0" y="597"/>
                  </a:lnTo>
                  <a:lnTo>
                    <a:pt x="715" y="597"/>
                  </a:lnTo>
                  <a:lnTo>
                    <a:pt x="711" y="602"/>
                  </a:lnTo>
                  <a:lnTo>
                    <a:pt x="711" y="606"/>
                  </a:lnTo>
                  <a:lnTo>
                    <a:pt x="707" y="610"/>
                  </a:lnTo>
                  <a:lnTo>
                    <a:pt x="707" y="614"/>
                  </a:lnTo>
                  <a:lnTo>
                    <a:pt x="703" y="619"/>
                  </a:lnTo>
                  <a:lnTo>
                    <a:pt x="699" y="623"/>
                  </a:lnTo>
                  <a:lnTo>
                    <a:pt x="694" y="631"/>
                  </a:lnTo>
                  <a:lnTo>
                    <a:pt x="690" y="640"/>
                  </a:lnTo>
                  <a:lnTo>
                    <a:pt x="690" y="644"/>
                  </a:lnTo>
                  <a:lnTo>
                    <a:pt x="686" y="652"/>
                  </a:lnTo>
                  <a:lnTo>
                    <a:pt x="682" y="665"/>
                  </a:lnTo>
                  <a:lnTo>
                    <a:pt x="677" y="682"/>
                  </a:lnTo>
                  <a:lnTo>
                    <a:pt x="673" y="691"/>
                  </a:lnTo>
                  <a:lnTo>
                    <a:pt x="669" y="703"/>
                  </a:lnTo>
                  <a:lnTo>
                    <a:pt x="656" y="724"/>
                  </a:lnTo>
                  <a:lnTo>
                    <a:pt x="656" y="729"/>
                  </a:lnTo>
                  <a:lnTo>
                    <a:pt x="652" y="733"/>
                  </a:lnTo>
                  <a:lnTo>
                    <a:pt x="652" y="737"/>
                  </a:lnTo>
                  <a:lnTo>
                    <a:pt x="648" y="737"/>
                  </a:lnTo>
                  <a:lnTo>
                    <a:pt x="643" y="741"/>
                  </a:lnTo>
                  <a:lnTo>
                    <a:pt x="639" y="746"/>
                  </a:lnTo>
                  <a:lnTo>
                    <a:pt x="635" y="746"/>
                  </a:lnTo>
                  <a:lnTo>
                    <a:pt x="627" y="754"/>
                  </a:lnTo>
                  <a:lnTo>
                    <a:pt x="622" y="754"/>
                  </a:lnTo>
                  <a:lnTo>
                    <a:pt x="614" y="758"/>
                  </a:lnTo>
                  <a:lnTo>
                    <a:pt x="593" y="767"/>
                  </a:lnTo>
                  <a:lnTo>
                    <a:pt x="584" y="771"/>
                  </a:lnTo>
                  <a:lnTo>
                    <a:pt x="576" y="775"/>
                  </a:lnTo>
                  <a:lnTo>
                    <a:pt x="572" y="775"/>
                  </a:lnTo>
                  <a:lnTo>
                    <a:pt x="563" y="779"/>
                  </a:lnTo>
                  <a:lnTo>
                    <a:pt x="542" y="784"/>
                  </a:lnTo>
                  <a:lnTo>
                    <a:pt x="495" y="796"/>
                  </a:lnTo>
                  <a:lnTo>
                    <a:pt x="491" y="796"/>
                  </a:lnTo>
                  <a:lnTo>
                    <a:pt x="385" y="792"/>
                  </a:lnTo>
                  <a:lnTo>
                    <a:pt x="275" y="792"/>
                  </a:lnTo>
                  <a:lnTo>
                    <a:pt x="212" y="788"/>
                  </a:lnTo>
                  <a:lnTo>
                    <a:pt x="97" y="788"/>
                  </a:lnTo>
                  <a:lnTo>
                    <a:pt x="85" y="788"/>
                  </a:lnTo>
                  <a:lnTo>
                    <a:pt x="76" y="788"/>
                  </a:lnTo>
                  <a:lnTo>
                    <a:pt x="68" y="788"/>
                  </a:lnTo>
                  <a:lnTo>
                    <a:pt x="59" y="784"/>
                  </a:lnTo>
                  <a:lnTo>
                    <a:pt x="51" y="784"/>
                  </a:lnTo>
                  <a:lnTo>
                    <a:pt x="42" y="784"/>
                  </a:lnTo>
                  <a:lnTo>
                    <a:pt x="38" y="779"/>
                  </a:lnTo>
                  <a:lnTo>
                    <a:pt x="34" y="775"/>
                  </a:lnTo>
                  <a:lnTo>
                    <a:pt x="30" y="771"/>
                  </a:lnTo>
                  <a:lnTo>
                    <a:pt x="21" y="767"/>
                  </a:lnTo>
                  <a:lnTo>
                    <a:pt x="17" y="758"/>
                  </a:lnTo>
                  <a:lnTo>
                    <a:pt x="17" y="754"/>
                  </a:lnTo>
                  <a:lnTo>
                    <a:pt x="13" y="746"/>
                  </a:lnTo>
                  <a:lnTo>
                    <a:pt x="8" y="737"/>
                  </a:lnTo>
                  <a:lnTo>
                    <a:pt x="4" y="729"/>
                  </a:lnTo>
                  <a:lnTo>
                    <a:pt x="4" y="720"/>
                  </a:lnTo>
                  <a:lnTo>
                    <a:pt x="0" y="712"/>
                  </a:lnTo>
                  <a:lnTo>
                    <a:pt x="0" y="703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9" name="Freeform 85"/>
            <p:cNvSpPr>
              <a:spLocks noEditPoints="1"/>
            </p:cNvSpPr>
            <p:nvPr/>
          </p:nvSpPr>
          <p:spPr bwMode="auto">
            <a:xfrm>
              <a:off x="3121487" y="3625526"/>
              <a:ext cx="320777" cy="388309"/>
            </a:xfrm>
            <a:custGeom>
              <a:avLst/>
              <a:gdLst>
                <a:gd name="T0" fmla="*/ 21 w 1012"/>
                <a:gd name="T1" fmla="*/ 495 h 1223"/>
                <a:gd name="T2" fmla="*/ 68 w 1012"/>
                <a:gd name="T3" fmla="*/ 410 h 1223"/>
                <a:gd name="T4" fmla="*/ 98 w 1012"/>
                <a:gd name="T5" fmla="*/ 330 h 1223"/>
                <a:gd name="T6" fmla="*/ 106 w 1012"/>
                <a:gd name="T7" fmla="*/ 258 h 1223"/>
                <a:gd name="T8" fmla="*/ 136 w 1012"/>
                <a:gd name="T9" fmla="*/ 220 h 1223"/>
                <a:gd name="T10" fmla="*/ 271 w 1012"/>
                <a:gd name="T11" fmla="*/ 216 h 1223"/>
                <a:gd name="T12" fmla="*/ 335 w 1012"/>
                <a:gd name="T13" fmla="*/ 195 h 1223"/>
                <a:gd name="T14" fmla="*/ 419 w 1012"/>
                <a:gd name="T15" fmla="*/ 123 h 1223"/>
                <a:gd name="T16" fmla="*/ 500 w 1012"/>
                <a:gd name="T17" fmla="*/ 42 h 1223"/>
                <a:gd name="T18" fmla="*/ 525 w 1012"/>
                <a:gd name="T19" fmla="*/ 0 h 1223"/>
                <a:gd name="T20" fmla="*/ 576 w 1012"/>
                <a:gd name="T21" fmla="*/ 38 h 1223"/>
                <a:gd name="T22" fmla="*/ 644 w 1012"/>
                <a:gd name="T23" fmla="*/ 63 h 1223"/>
                <a:gd name="T24" fmla="*/ 707 w 1012"/>
                <a:gd name="T25" fmla="*/ 55 h 1223"/>
                <a:gd name="T26" fmla="*/ 805 w 1012"/>
                <a:gd name="T27" fmla="*/ 8 h 1223"/>
                <a:gd name="T28" fmla="*/ 839 w 1012"/>
                <a:gd name="T29" fmla="*/ 80 h 1223"/>
                <a:gd name="T30" fmla="*/ 868 w 1012"/>
                <a:gd name="T31" fmla="*/ 144 h 1223"/>
                <a:gd name="T32" fmla="*/ 868 w 1012"/>
                <a:gd name="T33" fmla="*/ 237 h 1223"/>
                <a:gd name="T34" fmla="*/ 877 w 1012"/>
                <a:gd name="T35" fmla="*/ 317 h 1223"/>
                <a:gd name="T36" fmla="*/ 864 w 1012"/>
                <a:gd name="T37" fmla="*/ 398 h 1223"/>
                <a:gd name="T38" fmla="*/ 868 w 1012"/>
                <a:gd name="T39" fmla="*/ 449 h 1223"/>
                <a:gd name="T40" fmla="*/ 936 w 1012"/>
                <a:gd name="T41" fmla="*/ 478 h 1223"/>
                <a:gd name="T42" fmla="*/ 999 w 1012"/>
                <a:gd name="T43" fmla="*/ 512 h 1223"/>
                <a:gd name="T44" fmla="*/ 1012 w 1012"/>
                <a:gd name="T45" fmla="*/ 576 h 1223"/>
                <a:gd name="T46" fmla="*/ 999 w 1012"/>
                <a:gd name="T47" fmla="*/ 677 h 1223"/>
                <a:gd name="T48" fmla="*/ 974 w 1012"/>
                <a:gd name="T49" fmla="*/ 808 h 1223"/>
                <a:gd name="T50" fmla="*/ 919 w 1012"/>
                <a:gd name="T51" fmla="*/ 864 h 1223"/>
                <a:gd name="T52" fmla="*/ 851 w 1012"/>
                <a:gd name="T53" fmla="*/ 927 h 1223"/>
                <a:gd name="T54" fmla="*/ 834 w 1012"/>
                <a:gd name="T55" fmla="*/ 986 h 1223"/>
                <a:gd name="T56" fmla="*/ 733 w 1012"/>
                <a:gd name="T57" fmla="*/ 1041 h 1223"/>
                <a:gd name="T58" fmla="*/ 690 w 1012"/>
                <a:gd name="T59" fmla="*/ 965 h 1223"/>
                <a:gd name="T60" fmla="*/ 568 w 1012"/>
                <a:gd name="T61" fmla="*/ 978 h 1223"/>
                <a:gd name="T62" fmla="*/ 500 w 1012"/>
                <a:gd name="T63" fmla="*/ 927 h 1223"/>
                <a:gd name="T64" fmla="*/ 453 w 1012"/>
                <a:gd name="T65" fmla="*/ 876 h 1223"/>
                <a:gd name="T66" fmla="*/ 288 w 1012"/>
                <a:gd name="T67" fmla="*/ 995 h 1223"/>
                <a:gd name="T68" fmla="*/ 284 w 1012"/>
                <a:gd name="T69" fmla="*/ 1037 h 1223"/>
                <a:gd name="T70" fmla="*/ 352 w 1012"/>
                <a:gd name="T71" fmla="*/ 1101 h 1223"/>
                <a:gd name="T72" fmla="*/ 377 w 1012"/>
                <a:gd name="T73" fmla="*/ 1156 h 1223"/>
                <a:gd name="T74" fmla="*/ 402 w 1012"/>
                <a:gd name="T75" fmla="*/ 1202 h 1223"/>
                <a:gd name="T76" fmla="*/ 402 w 1012"/>
                <a:gd name="T77" fmla="*/ 1223 h 1223"/>
                <a:gd name="T78" fmla="*/ 331 w 1012"/>
                <a:gd name="T79" fmla="*/ 1206 h 1223"/>
                <a:gd name="T80" fmla="*/ 212 w 1012"/>
                <a:gd name="T81" fmla="*/ 1194 h 1223"/>
                <a:gd name="T82" fmla="*/ 144 w 1012"/>
                <a:gd name="T83" fmla="*/ 1173 h 1223"/>
                <a:gd name="T84" fmla="*/ 110 w 1012"/>
                <a:gd name="T85" fmla="*/ 1079 h 1223"/>
                <a:gd name="T86" fmla="*/ 127 w 1012"/>
                <a:gd name="T87" fmla="*/ 1029 h 1223"/>
                <a:gd name="T88" fmla="*/ 170 w 1012"/>
                <a:gd name="T89" fmla="*/ 965 h 1223"/>
                <a:gd name="T90" fmla="*/ 153 w 1012"/>
                <a:gd name="T91" fmla="*/ 897 h 1223"/>
                <a:gd name="T92" fmla="*/ 140 w 1012"/>
                <a:gd name="T93" fmla="*/ 838 h 1223"/>
                <a:gd name="T94" fmla="*/ 110 w 1012"/>
                <a:gd name="T95" fmla="*/ 775 h 1223"/>
                <a:gd name="T96" fmla="*/ 47 w 1012"/>
                <a:gd name="T97" fmla="*/ 724 h 1223"/>
                <a:gd name="T98" fmla="*/ 9 w 1012"/>
                <a:gd name="T99" fmla="*/ 665 h 1223"/>
                <a:gd name="T100" fmla="*/ 580 w 1012"/>
                <a:gd name="T101" fmla="*/ 542 h 1223"/>
                <a:gd name="T102" fmla="*/ 665 w 1012"/>
                <a:gd name="T103" fmla="*/ 584 h 1223"/>
                <a:gd name="T104" fmla="*/ 745 w 1012"/>
                <a:gd name="T105" fmla="*/ 571 h 1223"/>
                <a:gd name="T106" fmla="*/ 788 w 1012"/>
                <a:gd name="T107" fmla="*/ 542 h 1223"/>
                <a:gd name="T108" fmla="*/ 762 w 1012"/>
                <a:gd name="T109" fmla="*/ 478 h 1223"/>
                <a:gd name="T110" fmla="*/ 758 w 1012"/>
                <a:gd name="T111" fmla="*/ 410 h 1223"/>
                <a:gd name="T112" fmla="*/ 648 w 1012"/>
                <a:gd name="T113" fmla="*/ 415 h 1223"/>
                <a:gd name="T114" fmla="*/ 593 w 1012"/>
                <a:gd name="T115" fmla="*/ 453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2" h="1223">
                  <a:moveTo>
                    <a:pt x="0" y="618"/>
                  </a:moveTo>
                  <a:lnTo>
                    <a:pt x="0" y="597"/>
                  </a:lnTo>
                  <a:lnTo>
                    <a:pt x="0" y="584"/>
                  </a:lnTo>
                  <a:lnTo>
                    <a:pt x="0" y="576"/>
                  </a:lnTo>
                  <a:lnTo>
                    <a:pt x="5" y="567"/>
                  </a:lnTo>
                  <a:lnTo>
                    <a:pt x="9" y="554"/>
                  </a:lnTo>
                  <a:lnTo>
                    <a:pt x="9" y="542"/>
                  </a:lnTo>
                  <a:lnTo>
                    <a:pt x="13" y="533"/>
                  </a:lnTo>
                  <a:lnTo>
                    <a:pt x="17" y="512"/>
                  </a:lnTo>
                  <a:lnTo>
                    <a:pt x="21" y="495"/>
                  </a:lnTo>
                  <a:lnTo>
                    <a:pt x="21" y="491"/>
                  </a:lnTo>
                  <a:lnTo>
                    <a:pt x="26" y="487"/>
                  </a:lnTo>
                  <a:lnTo>
                    <a:pt x="26" y="482"/>
                  </a:lnTo>
                  <a:lnTo>
                    <a:pt x="34" y="470"/>
                  </a:lnTo>
                  <a:lnTo>
                    <a:pt x="34" y="466"/>
                  </a:lnTo>
                  <a:lnTo>
                    <a:pt x="43" y="457"/>
                  </a:lnTo>
                  <a:lnTo>
                    <a:pt x="47" y="449"/>
                  </a:lnTo>
                  <a:lnTo>
                    <a:pt x="64" y="423"/>
                  </a:lnTo>
                  <a:lnTo>
                    <a:pt x="68" y="415"/>
                  </a:lnTo>
                  <a:lnTo>
                    <a:pt x="68" y="410"/>
                  </a:lnTo>
                  <a:lnTo>
                    <a:pt x="72" y="406"/>
                  </a:lnTo>
                  <a:lnTo>
                    <a:pt x="72" y="402"/>
                  </a:lnTo>
                  <a:lnTo>
                    <a:pt x="77" y="398"/>
                  </a:lnTo>
                  <a:lnTo>
                    <a:pt x="77" y="389"/>
                  </a:lnTo>
                  <a:lnTo>
                    <a:pt x="81" y="385"/>
                  </a:lnTo>
                  <a:lnTo>
                    <a:pt x="85" y="360"/>
                  </a:lnTo>
                  <a:lnTo>
                    <a:pt x="89" y="347"/>
                  </a:lnTo>
                  <a:lnTo>
                    <a:pt x="93" y="343"/>
                  </a:lnTo>
                  <a:lnTo>
                    <a:pt x="93" y="334"/>
                  </a:lnTo>
                  <a:lnTo>
                    <a:pt x="98" y="330"/>
                  </a:lnTo>
                  <a:lnTo>
                    <a:pt x="102" y="317"/>
                  </a:lnTo>
                  <a:lnTo>
                    <a:pt x="102" y="313"/>
                  </a:lnTo>
                  <a:lnTo>
                    <a:pt x="102" y="309"/>
                  </a:lnTo>
                  <a:lnTo>
                    <a:pt x="106" y="305"/>
                  </a:lnTo>
                  <a:lnTo>
                    <a:pt x="106" y="300"/>
                  </a:lnTo>
                  <a:lnTo>
                    <a:pt x="106" y="296"/>
                  </a:lnTo>
                  <a:lnTo>
                    <a:pt x="106" y="292"/>
                  </a:lnTo>
                  <a:lnTo>
                    <a:pt x="106" y="283"/>
                  </a:lnTo>
                  <a:lnTo>
                    <a:pt x="106" y="262"/>
                  </a:lnTo>
                  <a:lnTo>
                    <a:pt x="106" y="258"/>
                  </a:lnTo>
                  <a:lnTo>
                    <a:pt x="106" y="250"/>
                  </a:lnTo>
                  <a:lnTo>
                    <a:pt x="106" y="245"/>
                  </a:lnTo>
                  <a:lnTo>
                    <a:pt x="106" y="241"/>
                  </a:lnTo>
                  <a:lnTo>
                    <a:pt x="110" y="233"/>
                  </a:lnTo>
                  <a:lnTo>
                    <a:pt x="115" y="228"/>
                  </a:lnTo>
                  <a:lnTo>
                    <a:pt x="115" y="224"/>
                  </a:lnTo>
                  <a:lnTo>
                    <a:pt x="119" y="224"/>
                  </a:lnTo>
                  <a:lnTo>
                    <a:pt x="123" y="220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40" y="224"/>
                  </a:lnTo>
                  <a:lnTo>
                    <a:pt x="148" y="224"/>
                  </a:lnTo>
                  <a:lnTo>
                    <a:pt x="153" y="224"/>
                  </a:lnTo>
                  <a:lnTo>
                    <a:pt x="161" y="224"/>
                  </a:lnTo>
                  <a:lnTo>
                    <a:pt x="170" y="224"/>
                  </a:lnTo>
                  <a:lnTo>
                    <a:pt x="182" y="224"/>
                  </a:lnTo>
                  <a:lnTo>
                    <a:pt x="191" y="224"/>
                  </a:lnTo>
                  <a:lnTo>
                    <a:pt x="199" y="224"/>
                  </a:lnTo>
                  <a:lnTo>
                    <a:pt x="259" y="220"/>
                  </a:lnTo>
                  <a:lnTo>
                    <a:pt x="271" y="216"/>
                  </a:lnTo>
                  <a:lnTo>
                    <a:pt x="288" y="216"/>
                  </a:lnTo>
                  <a:lnTo>
                    <a:pt x="297" y="212"/>
                  </a:lnTo>
                  <a:lnTo>
                    <a:pt x="301" y="212"/>
                  </a:lnTo>
                  <a:lnTo>
                    <a:pt x="305" y="212"/>
                  </a:lnTo>
                  <a:lnTo>
                    <a:pt x="309" y="207"/>
                  </a:lnTo>
                  <a:lnTo>
                    <a:pt x="318" y="207"/>
                  </a:lnTo>
                  <a:lnTo>
                    <a:pt x="322" y="203"/>
                  </a:lnTo>
                  <a:lnTo>
                    <a:pt x="326" y="203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43" y="190"/>
                  </a:lnTo>
                  <a:lnTo>
                    <a:pt x="347" y="186"/>
                  </a:lnTo>
                  <a:lnTo>
                    <a:pt x="360" y="178"/>
                  </a:lnTo>
                  <a:lnTo>
                    <a:pt x="369" y="169"/>
                  </a:lnTo>
                  <a:lnTo>
                    <a:pt x="381" y="161"/>
                  </a:lnTo>
                  <a:lnTo>
                    <a:pt x="386" y="156"/>
                  </a:lnTo>
                  <a:lnTo>
                    <a:pt x="390" y="152"/>
                  </a:lnTo>
                  <a:lnTo>
                    <a:pt x="398" y="144"/>
                  </a:lnTo>
                  <a:lnTo>
                    <a:pt x="411" y="131"/>
                  </a:lnTo>
                  <a:lnTo>
                    <a:pt x="419" y="123"/>
                  </a:lnTo>
                  <a:lnTo>
                    <a:pt x="436" y="101"/>
                  </a:lnTo>
                  <a:lnTo>
                    <a:pt x="441" y="97"/>
                  </a:lnTo>
                  <a:lnTo>
                    <a:pt x="445" y="93"/>
                  </a:lnTo>
                  <a:lnTo>
                    <a:pt x="449" y="89"/>
                  </a:lnTo>
                  <a:lnTo>
                    <a:pt x="458" y="80"/>
                  </a:lnTo>
                  <a:lnTo>
                    <a:pt x="479" y="63"/>
                  </a:lnTo>
                  <a:lnTo>
                    <a:pt x="487" y="55"/>
                  </a:lnTo>
                  <a:lnTo>
                    <a:pt x="491" y="51"/>
                  </a:lnTo>
                  <a:lnTo>
                    <a:pt x="500" y="46"/>
                  </a:lnTo>
                  <a:lnTo>
                    <a:pt x="500" y="42"/>
                  </a:lnTo>
                  <a:lnTo>
                    <a:pt x="504" y="38"/>
                  </a:lnTo>
                  <a:lnTo>
                    <a:pt x="504" y="34"/>
                  </a:lnTo>
                  <a:lnTo>
                    <a:pt x="504" y="29"/>
                  </a:lnTo>
                  <a:lnTo>
                    <a:pt x="508" y="17"/>
                  </a:lnTo>
                  <a:lnTo>
                    <a:pt x="508" y="13"/>
                  </a:lnTo>
                  <a:lnTo>
                    <a:pt x="508" y="8"/>
                  </a:lnTo>
                  <a:lnTo>
                    <a:pt x="513" y="4"/>
                  </a:lnTo>
                  <a:lnTo>
                    <a:pt x="517" y="0"/>
                  </a:lnTo>
                  <a:lnTo>
                    <a:pt x="521" y="0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5" y="13"/>
                  </a:lnTo>
                  <a:lnTo>
                    <a:pt x="559" y="21"/>
                  </a:lnTo>
                  <a:lnTo>
                    <a:pt x="568" y="29"/>
                  </a:lnTo>
                  <a:lnTo>
                    <a:pt x="572" y="34"/>
                  </a:lnTo>
                  <a:lnTo>
                    <a:pt x="576" y="38"/>
                  </a:lnTo>
                  <a:lnTo>
                    <a:pt x="580" y="42"/>
                  </a:lnTo>
                  <a:lnTo>
                    <a:pt x="585" y="42"/>
                  </a:lnTo>
                  <a:lnTo>
                    <a:pt x="585" y="46"/>
                  </a:lnTo>
                  <a:lnTo>
                    <a:pt x="593" y="46"/>
                  </a:lnTo>
                  <a:lnTo>
                    <a:pt x="601" y="51"/>
                  </a:lnTo>
                  <a:lnTo>
                    <a:pt x="610" y="55"/>
                  </a:lnTo>
                  <a:lnTo>
                    <a:pt x="618" y="59"/>
                  </a:lnTo>
                  <a:lnTo>
                    <a:pt x="627" y="59"/>
                  </a:lnTo>
                  <a:lnTo>
                    <a:pt x="635" y="63"/>
                  </a:lnTo>
                  <a:lnTo>
                    <a:pt x="644" y="63"/>
                  </a:lnTo>
                  <a:lnTo>
                    <a:pt x="648" y="63"/>
                  </a:lnTo>
                  <a:lnTo>
                    <a:pt x="656" y="63"/>
                  </a:lnTo>
                  <a:lnTo>
                    <a:pt x="661" y="68"/>
                  </a:lnTo>
                  <a:lnTo>
                    <a:pt x="665" y="63"/>
                  </a:lnTo>
                  <a:lnTo>
                    <a:pt x="673" y="63"/>
                  </a:lnTo>
                  <a:lnTo>
                    <a:pt x="678" y="63"/>
                  </a:lnTo>
                  <a:lnTo>
                    <a:pt x="682" y="63"/>
                  </a:lnTo>
                  <a:lnTo>
                    <a:pt x="690" y="59"/>
                  </a:lnTo>
                  <a:lnTo>
                    <a:pt x="699" y="59"/>
                  </a:lnTo>
                  <a:lnTo>
                    <a:pt x="707" y="55"/>
                  </a:lnTo>
                  <a:lnTo>
                    <a:pt x="724" y="46"/>
                  </a:lnTo>
                  <a:lnTo>
                    <a:pt x="737" y="42"/>
                  </a:lnTo>
                  <a:lnTo>
                    <a:pt x="750" y="34"/>
                  </a:lnTo>
                  <a:lnTo>
                    <a:pt x="762" y="29"/>
                  </a:lnTo>
                  <a:lnTo>
                    <a:pt x="775" y="25"/>
                  </a:lnTo>
                  <a:lnTo>
                    <a:pt x="784" y="17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5" y="4"/>
                  </a:lnTo>
                  <a:lnTo>
                    <a:pt x="805" y="8"/>
                  </a:lnTo>
                  <a:lnTo>
                    <a:pt x="809" y="8"/>
                  </a:lnTo>
                  <a:lnTo>
                    <a:pt x="809" y="13"/>
                  </a:lnTo>
                  <a:lnTo>
                    <a:pt x="813" y="17"/>
                  </a:lnTo>
                  <a:lnTo>
                    <a:pt x="817" y="25"/>
                  </a:lnTo>
                  <a:lnTo>
                    <a:pt x="817" y="29"/>
                  </a:lnTo>
                  <a:lnTo>
                    <a:pt x="826" y="42"/>
                  </a:lnTo>
                  <a:lnTo>
                    <a:pt x="826" y="51"/>
                  </a:lnTo>
                  <a:lnTo>
                    <a:pt x="834" y="72"/>
                  </a:lnTo>
                  <a:lnTo>
                    <a:pt x="834" y="76"/>
                  </a:lnTo>
                  <a:lnTo>
                    <a:pt x="839" y="80"/>
                  </a:lnTo>
                  <a:lnTo>
                    <a:pt x="839" y="89"/>
                  </a:lnTo>
                  <a:lnTo>
                    <a:pt x="843" y="89"/>
                  </a:lnTo>
                  <a:lnTo>
                    <a:pt x="843" y="97"/>
                  </a:lnTo>
                  <a:lnTo>
                    <a:pt x="851" y="106"/>
                  </a:lnTo>
                  <a:lnTo>
                    <a:pt x="855" y="114"/>
                  </a:lnTo>
                  <a:lnTo>
                    <a:pt x="860" y="123"/>
                  </a:lnTo>
                  <a:lnTo>
                    <a:pt x="864" y="131"/>
                  </a:lnTo>
                  <a:lnTo>
                    <a:pt x="864" y="135"/>
                  </a:lnTo>
                  <a:lnTo>
                    <a:pt x="868" y="140"/>
                  </a:lnTo>
                  <a:lnTo>
                    <a:pt x="868" y="144"/>
                  </a:lnTo>
                  <a:lnTo>
                    <a:pt x="868" y="152"/>
                  </a:lnTo>
                  <a:lnTo>
                    <a:pt x="872" y="156"/>
                  </a:lnTo>
                  <a:lnTo>
                    <a:pt x="872" y="161"/>
                  </a:lnTo>
                  <a:lnTo>
                    <a:pt x="872" y="165"/>
                  </a:lnTo>
                  <a:lnTo>
                    <a:pt x="872" y="169"/>
                  </a:lnTo>
                  <a:lnTo>
                    <a:pt x="872" y="178"/>
                  </a:lnTo>
                  <a:lnTo>
                    <a:pt x="868" y="190"/>
                  </a:lnTo>
                  <a:lnTo>
                    <a:pt x="868" y="199"/>
                  </a:lnTo>
                  <a:lnTo>
                    <a:pt x="868" y="233"/>
                  </a:lnTo>
                  <a:lnTo>
                    <a:pt x="868" y="237"/>
                  </a:lnTo>
                  <a:lnTo>
                    <a:pt x="868" y="241"/>
                  </a:lnTo>
                  <a:lnTo>
                    <a:pt x="864" y="258"/>
                  </a:lnTo>
                  <a:lnTo>
                    <a:pt x="864" y="262"/>
                  </a:lnTo>
                  <a:lnTo>
                    <a:pt x="864" y="267"/>
                  </a:lnTo>
                  <a:lnTo>
                    <a:pt x="864" y="271"/>
                  </a:lnTo>
                  <a:lnTo>
                    <a:pt x="868" y="279"/>
                  </a:lnTo>
                  <a:lnTo>
                    <a:pt x="868" y="283"/>
                  </a:lnTo>
                  <a:lnTo>
                    <a:pt x="868" y="296"/>
                  </a:lnTo>
                  <a:lnTo>
                    <a:pt x="877" y="313"/>
                  </a:lnTo>
                  <a:lnTo>
                    <a:pt x="877" y="317"/>
                  </a:lnTo>
                  <a:lnTo>
                    <a:pt x="877" y="322"/>
                  </a:lnTo>
                  <a:lnTo>
                    <a:pt x="877" y="326"/>
                  </a:lnTo>
                  <a:lnTo>
                    <a:pt x="877" y="330"/>
                  </a:lnTo>
                  <a:lnTo>
                    <a:pt x="877" y="334"/>
                  </a:lnTo>
                  <a:lnTo>
                    <a:pt x="877" y="343"/>
                  </a:lnTo>
                  <a:lnTo>
                    <a:pt x="877" y="355"/>
                  </a:lnTo>
                  <a:lnTo>
                    <a:pt x="877" y="360"/>
                  </a:lnTo>
                  <a:lnTo>
                    <a:pt x="877" y="368"/>
                  </a:lnTo>
                  <a:lnTo>
                    <a:pt x="872" y="372"/>
                  </a:lnTo>
                  <a:lnTo>
                    <a:pt x="864" y="398"/>
                  </a:lnTo>
                  <a:lnTo>
                    <a:pt x="864" y="402"/>
                  </a:lnTo>
                  <a:lnTo>
                    <a:pt x="864" y="406"/>
                  </a:lnTo>
                  <a:lnTo>
                    <a:pt x="864" y="415"/>
                  </a:lnTo>
                  <a:lnTo>
                    <a:pt x="864" y="423"/>
                  </a:lnTo>
                  <a:lnTo>
                    <a:pt x="864" y="427"/>
                  </a:lnTo>
                  <a:lnTo>
                    <a:pt x="864" y="432"/>
                  </a:lnTo>
                  <a:lnTo>
                    <a:pt x="864" y="436"/>
                  </a:lnTo>
                  <a:lnTo>
                    <a:pt x="864" y="440"/>
                  </a:lnTo>
                  <a:lnTo>
                    <a:pt x="868" y="444"/>
                  </a:lnTo>
                  <a:lnTo>
                    <a:pt x="868" y="449"/>
                  </a:lnTo>
                  <a:lnTo>
                    <a:pt x="872" y="449"/>
                  </a:lnTo>
                  <a:lnTo>
                    <a:pt x="877" y="453"/>
                  </a:lnTo>
                  <a:lnTo>
                    <a:pt x="881" y="457"/>
                  </a:lnTo>
                  <a:lnTo>
                    <a:pt x="885" y="461"/>
                  </a:lnTo>
                  <a:lnTo>
                    <a:pt x="889" y="461"/>
                  </a:lnTo>
                  <a:lnTo>
                    <a:pt x="902" y="466"/>
                  </a:lnTo>
                  <a:lnTo>
                    <a:pt x="906" y="466"/>
                  </a:lnTo>
                  <a:lnTo>
                    <a:pt x="927" y="478"/>
                  </a:lnTo>
                  <a:lnTo>
                    <a:pt x="932" y="478"/>
                  </a:lnTo>
                  <a:lnTo>
                    <a:pt x="936" y="478"/>
                  </a:lnTo>
                  <a:lnTo>
                    <a:pt x="944" y="482"/>
                  </a:lnTo>
                  <a:lnTo>
                    <a:pt x="953" y="482"/>
                  </a:lnTo>
                  <a:lnTo>
                    <a:pt x="957" y="482"/>
                  </a:lnTo>
                  <a:lnTo>
                    <a:pt x="961" y="487"/>
                  </a:lnTo>
                  <a:lnTo>
                    <a:pt x="966" y="487"/>
                  </a:lnTo>
                  <a:lnTo>
                    <a:pt x="970" y="491"/>
                  </a:lnTo>
                  <a:lnTo>
                    <a:pt x="982" y="499"/>
                  </a:lnTo>
                  <a:lnTo>
                    <a:pt x="991" y="504"/>
                  </a:lnTo>
                  <a:lnTo>
                    <a:pt x="995" y="508"/>
                  </a:lnTo>
                  <a:lnTo>
                    <a:pt x="999" y="512"/>
                  </a:lnTo>
                  <a:lnTo>
                    <a:pt x="1004" y="516"/>
                  </a:lnTo>
                  <a:lnTo>
                    <a:pt x="1004" y="521"/>
                  </a:lnTo>
                  <a:lnTo>
                    <a:pt x="1008" y="525"/>
                  </a:lnTo>
                  <a:lnTo>
                    <a:pt x="1008" y="529"/>
                  </a:lnTo>
                  <a:lnTo>
                    <a:pt x="1008" y="537"/>
                  </a:lnTo>
                  <a:lnTo>
                    <a:pt x="1008" y="542"/>
                  </a:lnTo>
                  <a:lnTo>
                    <a:pt x="1008" y="559"/>
                  </a:lnTo>
                  <a:lnTo>
                    <a:pt x="1008" y="567"/>
                  </a:lnTo>
                  <a:lnTo>
                    <a:pt x="1008" y="571"/>
                  </a:lnTo>
                  <a:lnTo>
                    <a:pt x="1012" y="576"/>
                  </a:lnTo>
                  <a:lnTo>
                    <a:pt x="1012" y="588"/>
                  </a:lnTo>
                  <a:lnTo>
                    <a:pt x="1012" y="597"/>
                  </a:lnTo>
                  <a:lnTo>
                    <a:pt x="1012" y="601"/>
                  </a:lnTo>
                  <a:lnTo>
                    <a:pt x="1012" y="605"/>
                  </a:lnTo>
                  <a:lnTo>
                    <a:pt x="1012" y="609"/>
                  </a:lnTo>
                  <a:lnTo>
                    <a:pt x="1012" y="622"/>
                  </a:lnTo>
                  <a:lnTo>
                    <a:pt x="1008" y="639"/>
                  </a:lnTo>
                  <a:lnTo>
                    <a:pt x="1004" y="656"/>
                  </a:lnTo>
                  <a:lnTo>
                    <a:pt x="1004" y="673"/>
                  </a:lnTo>
                  <a:lnTo>
                    <a:pt x="999" y="677"/>
                  </a:lnTo>
                  <a:lnTo>
                    <a:pt x="995" y="698"/>
                  </a:lnTo>
                  <a:lnTo>
                    <a:pt x="991" y="711"/>
                  </a:lnTo>
                  <a:lnTo>
                    <a:pt x="991" y="724"/>
                  </a:lnTo>
                  <a:lnTo>
                    <a:pt x="987" y="736"/>
                  </a:lnTo>
                  <a:lnTo>
                    <a:pt x="982" y="749"/>
                  </a:lnTo>
                  <a:lnTo>
                    <a:pt x="982" y="775"/>
                  </a:lnTo>
                  <a:lnTo>
                    <a:pt x="978" y="783"/>
                  </a:lnTo>
                  <a:lnTo>
                    <a:pt x="978" y="792"/>
                  </a:lnTo>
                  <a:lnTo>
                    <a:pt x="974" y="800"/>
                  </a:lnTo>
                  <a:lnTo>
                    <a:pt x="974" y="808"/>
                  </a:lnTo>
                  <a:lnTo>
                    <a:pt x="970" y="817"/>
                  </a:lnTo>
                  <a:lnTo>
                    <a:pt x="970" y="825"/>
                  </a:lnTo>
                  <a:lnTo>
                    <a:pt x="966" y="830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53" y="842"/>
                  </a:lnTo>
                  <a:lnTo>
                    <a:pt x="949" y="847"/>
                  </a:lnTo>
                  <a:lnTo>
                    <a:pt x="932" y="855"/>
                  </a:lnTo>
                  <a:lnTo>
                    <a:pt x="923" y="859"/>
                  </a:lnTo>
                  <a:lnTo>
                    <a:pt x="919" y="864"/>
                  </a:lnTo>
                  <a:lnTo>
                    <a:pt x="915" y="868"/>
                  </a:lnTo>
                  <a:lnTo>
                    <a:pt x="906" y="876"/>
                  </a:lnTo>
                  <a:lnTo>
                    <a:pt x="889" y="893"/>
                  </a:lnTo>
                  <a:lnTo>
                    <a:pt x="885" y="897"/>
                  </a:lnTo>
                  <a:lnTo>
                    <a:pt x="881" y="902"/>
                  </a:lnTo>
                  <a:lnTo>
                    <a:pt x="868" y="910"/>
                  </a:lnTo>
                  <a:lnTo>
                    <a:pt x="860" y="914"/>
                  </a:lnTo>
                  <a:lnTo>
                    <a:pt x="855" y="919"/>
                  </a:lnTo>
                  <a:lnTo>
                    <a:pt x="855" y="923"/>
                  </a:lnTo>
                  <a:lnTo>
                    <a:pt x="851" y="927"/>
                  </a:lnTo>
                  <a:lnTo>
                    <a:pt x="847" y="931"/>
                  </a:lnTo>
                  <a:lnTo>
                    <a:pt x="847" y="935"/>
                  </a:lnTo>
                  <a:lnTo>
                    <a:pt x="843" y="944"/>
                  </a:lnTo>
                  <a:lnTo>
                    <a:pt x="843" y="948"/>
                  </a:lnTo>
                  <a:lnTo>
                    <a:pt x="843" y="952"/>
                  </a:lnTo>
                  <a:lnTo>
                    <a:pt x="843" y="961"/>
                  </a:lnTo>
                  <a:lnTo>
                    <a:pt x="839" y="974"/>
                  </a:lnTo>
                  <a:lnTo>
                    <a:pt x="839" y="978"/>
                  </a:lnTo>
                  <a:lnTo>
                    <a:pt x="839" y="982"/>
                  </a:lnTo>
                  <a:lnTo>
                    <a:pt x="834" y="986"/>
                  </a:lnTo>
                  <a:lnTo>
                    <a:pt x="830" y="991"/>
                  </a:lnTo>
                  <a:lnTo>
                    <a:pt x="826" y="995"/>
                  </a:lnTo>
                  <a:lnTo>
                    <a:pt x="822" y="1003"/>
                  </a:lnTo>
                  <a:lnTo>
                    <a:pt x="817" y="1007"/>
                  </a:lnTo>
                  <a:lnTo>
                    <a:pt x="809" y="1012"/>
                  </a:lnTo>
                  <a:lnTo>
                    <a:pt x="805" y="1012"/>
                  </a:lnTo>
                  <a:lnTo>
                    <a:pt x="800" y="1016"/>
                  </a:lnTo>
                  <a:lnTo>
                    <a:pt x="788" y="1020"/>
                  </a:lnTo>
                  <a:lnTo>
                    <a:pt x="758" y="1033"/>
                  </a:lnTo>
                  <a:lnTo>
                    <a:pt x="733" y="1041"/>
                  </a:lnTo>
                  <a:lnTo>
                    <a:pt x="724" y="1046"/>
                  </a:lnTo>
                  <a:lnTo>
                    <a:pt x="724" y="1041"/>
                  </a:lnTo>
                  <a:lnTo>
                    <a:pt x="720" y="1020"/>
                  </a:lnTo>
                  <a:lnTo>
                    <a:pt x="720" y="1003"/>
                  </a:lnTo>
                  <a:lnTo>
                    <a:pt x="716" y="995"/>
                  </a:lnTo>
                  <a:lnTo>
                    <a:pt x="712" y="982"/>
                  </a:lnTo>
                  <a:lnTo>
                    <a:pt x="707" y="974"/>
                  </a:lnTo>
                  <a:lnTo>
                    <a:pt x="707" y="969"/>
                  </a:lnTo>
                  <a:lnTo>
                    <a:pt x="699" y="965"/>
                  </a:lnTo>
                  <a:lnTo>
                    <a:pt x="690" y="965"/>
                  </a:lnTo>
                  <a:lnTo>
                    <a:pt x="686" y="965"/>
                  </a:lnTo>
                  <a:lnTo>
                    <a:pt x="682" y="965"/>
                  </a:lnTo>
                  <a:lnTo>
                    <a:pt x="631" y="969"/>
                  </a:lnTo>
                  <a:lnTo>
                    <a:pt x="618" y="974"/>
                  </a:lnTo>
                  <a:lnTo>
                    <a:pt x="601" y="978"/>
                  </a:lnTo>
                  <a:lnTo>
                    <a:pt x="593" y="978"/>
                  </a:lnTo>
                  <a:lnTo>
                    <a:pt x="585" y="978"/>
                  </a:lnTo>
                  <a:lnTo>
                    <a:pt x="580" y="978"/>
                  </a:lnTo>
                  <a:lnTo>
                    <a:pt x="572" y="978"/>
                  </a:lnTo>
                  <a:lnTo>
                    <a:pt x="568" y="978"/>
                  </a:lnTo>
                  <a:lnTo>
                    <a:pt x="563" y="974"/>
                  </a:lnTo>
                  <a:lnTo>
                    <a:pt x="559" y="969"/>
                  </a:lnTo>
                  <a:lnTo>
                    <a:pt x="555" y="969"/>
                  </a:lnTo>
                  <a:lnTo>
                    <a:pt x="546" y="965"/>
                  </a:lnTo>
                  <a:lnTo>
                    <a:pt x="534" y="952"/>
                  </a:lnTo>
                  <a:lnTo>
                    <a:pt x="529" y="948"/>
                  </a:lnTo>
                  <a:lnTo>
                    <a:pt x="525" y="944"/>
                  </a:lnTo>
                  <a:lnTo>
                    <a:pt x="517" y="940"/>
                  </a:lnTo>
                  <a:lnTo>
                    <a:pt x="504" y="931"/>
                  </a:lnTo>
                  <a:lnTo>
                    <a:pt x="500" y="927"/>
                  </a:lnTo>
                  <a:lnTo>
                    <a:pt x="496" y="927"/>
                  </a:lnTo>
                  <a:lnTo>
                    <a:pt x="491" y="923"/>
                  </a:lnTo>
                  <a:lnTo>
                    <a:pt x="487" y="919"/>
                  </a:lnTo>
                  <a:lnTo>
                    <a:pt x="479" y="910"/>
                  </a:lnTo>
                  <a:lnTo>
                    <a:pt x="474" y="906"/>
                  </a:lnTo>
                  <a:lnTo>
                    <a:pt x="470" y="897"/>
                  </a:lnTo>
                  <a:lnTo>
                    <a:pt x="466" y="893"/>
                  </a:lnTo>
                  <a:lnTo>
                    <a:pt x="462" y="885"/>
                  </a:lnTo>
                  <a:lnTo>
                    <a:pt x="458" y="880"/>
                  </a:lnTo>
                  <a:lnTo>
                    <a:pt x="453" y="876"/>
                  </a:lnTo>
                  <a:lnTo>
                    <a:pt x="449" y="876"/>
                  </a:lnTo>
                  <a:lnTo>
                    <a:pt x="445" y="880"/>
                  </a:lnTo>
                  <a:lnTo>
                    <a:pt x="441" y="880"/>
                  </a:lnTo>
                  <a:lnTo>
                    <a:pt x="436" y="885"/>
                  </a:lnTo>
                  <a:lnTo>
                    <a:pt x="432" y="889"/>
                  </a:lnTo>
                  <a:lnTo>
                    <a:pt x="424" y="893"/>
                  </a:lnTo>
                  <a:lnTo>
                    <a:pt x="407" y="902"/>
                  </a:lnTo>
                  <a:lnTo>
                    <a:pt x="347" y="948"/>
                  </a:lnTo>
                  <a:lnTo>
                    <a:pt x="297" y="986"/>
                  </a:lnTo>
                  <a:lnTo>
                    <a:pt x="288" y="995"/>
                  </a:lnTo>
                  <a:lnTo>
                    <a:pt x="284" y="999"/>
                  </a:lnTo>
                  <a:lnTo>
                    <a:pt x="280" y="1003"/>
                  </a:lnTo>
                  <a:lnTo>
                    <a:pt x="275" y="1007"/>
                  </a:lnTo>
                  <a:lnTo>
                    <a:pt x="271" y="1012"/>
                  </a:lnTo>
                  <a:lnTo>
                    <a:pt x="271" y="1016"/>
                  </a:lnTo>
                  <a:lnTo>
                    <a:pt x="275" y="1016"/>
                  </a:lnTo>
                  <a:lnTo>
                    <a:pt x="275" y="1020"/>
                  </a:lnTo>
                  <a:lnTo>
                    <a:pt x="275" y="1024"/>
                  </a:lnTo>
                  <a:lnTo>
                    <a:pt x="280" y="1029"/>
                  </a:lnTo>
                  <a:lnTo>
                    <a:pt x="284" y="1037"/>
                  </a:lnTo>
                  <a:lnTo>
                    <a:pt x="288" y="1046"/>
                  </a:lnTo>
                  <a:lnTo>
                    <a:pt x="292" y="1050"/>
                  </a:lnTo>
                  <a:lnTo>
                    <a:pt x="309" y="1067"/>
                  </a:lnTo>
                  <a:lnTo>
                    <a:pt x="314" y="1071"/>
                  </a:lnTo>
                  <a:lnTo>
                    <a:pt x="318" y="1075"/>
                  </a:lnTo>
                  <a:lnTo>
                    <a:pt x="322" y="1079"/>
                  </a:lnTo>
                  <a:lnTo>
                    <a:pt x="326" y="1079"/>
                  </a:lnTo>
                  <a:lnTo>
                    <a:pt x="339" y="1092"/>
                  </a:lnTo>
                  <a:lnTo>
                    <a:pt x="343" y="1096"/>
                  </a:lnTo>
                  <a:lnTo>
                    <a:pt x="352" y="1101"/>
                  </a:lnTo>
                  <a:lnTo>
                    <a:pt x="352" y="1105"/>
                  </a:lnTo>
                  <a:lnTo>
                    <a:pt x="356" y="1109"/>
                  </a:lnTo>
                  <a:lnTo>
                    <a:pt x="360" y="1109"/>
                  </a:lnTo>
                  <a:lnTo>
                    <a:pt x="364" y="1118"/>
                  </a:lnTo>
                  <a:lnTo>
                    <a:pt x="364" y="1126"/>
                  </a:lnTo>
                  <a:lnTo>
                    <a:pt x="369" y="1130"/>
                  </a:lnTo>
                  <a:lnTo>
                    <a:pt x="369" y="1134"/>
                  </a:lnTo>
                  <a:lnTo>
                    <a:pt x="373" y="1139"/>
                  </a:lnTo>
                  <a:lnTo>
                    <a:pt x="373" y="1143"/>
                  </a:lnTo>
                  <a:lnTo>
                    <a:pt x="377" y="1156"/>
                  </a:lnTo>
                  <a:lnTo>
                    <a:pt x="377" y="1168"/>
                  </a:lnTo>
                  <a:lnTo>
                    <a:pt x="377" y="1173"/>
                  </a:lnTo>
                  <a:lnTo>
                    <a:pt x="381" y="1177"/>
                  </a:lnTo>
                  <a:lnTo>
                    <a:pt x="381" y="1181"/>
                  </a:lnTo>
                  <a:lnTo>
                    <a:pt x="386" y="1185"/>
                  </a:lnTo>
                  <a:lnTo>
                    <a:pt x="386" y="1190"/>
                  </a:lnTo>
                  <a:lnTo>
                    <a:pt x="390" y="1190"/>
                  </a:lnTo>
                  <a:lnTo>
                    <a:pt x="390" y="1194"/>
                  </a:lnTo>
                  <a:lnTo>
                    <a:pt x="394" y="1198"/>
                  </a:lnTo>
                  <a:lnTo>
                    <a:pt x="402" y="1202"/>
                  </a:lnTo>
                  <a:lnTo>
                    <a:pt x="407" y="1202"/>
                  </a:lnTo>
                  <a:lnTo>
                    <a:pt x="411" y="1202"/>
                  </a:lnTo>
                  <a:lnTo>
                    <a:pt x="411" y="1206"/>
                  </a:lnTo>
                  <a:lnTo>
                    <a:pt x="415" y="1211"/>
                  </a:lnTo>
                  <a:lnTo>
                    <a:pt x="415" y="1215"/>
                  </a:lnTo>
                  <a:lnTo>
                    <a:pt x="411" y="1215"/>
                  </a:lnTo>
                  <a:lnTo>
                    <a:pt x="411" y="1219"/>
                  </a:lnTo>
                  <a:lnTo>
                    <a:pt x="407" y="1219"/>
                  </a:lnTo>
                  <a:lnTo>
                    <a:pt x="402" y="1219"/>
                  </a:lnTo>
                  <a:lnTo>
                    <a:pt x="402" y="1223"/>
                  </a:lnTo>
                  <a:lnTo>
                    <a:pt x="398" y="1223"/>
                  </a:lnTo>
                  <a:lnTo>
                    <a:pt x="394" y="1223"/>
                  </a:lnTo>
                  <a:lnTo>
                    <a:pt x="390" y="1223"/>
                  </a:lnTo>
                  <a:lnTo>
                    <a:pt x="386" y="1223"/>
                  </a:lnTo>
                  <a:lnTo>
                    <a:pt x="381" y="1223"/>
                  </a:lnTo>
                  <a:lnTo>
                    <a:pt x="373" y="1219"/>
                  </a:lnTo>
                  <a:lnTo>
                    <a:pt x="369" y="1215"/>
                  </a:lnTo>
                  <a:lnTo>
                    <a:pt x="347" y="1211"/>
                  </a:lnTo>
                  <a:lnTo>
                    <a:pt x="339" y="1206"/>
                  </a:lnTo>
                  <a:lnTo>
                    <a:pt x="331" y="1206"/>
                  </a:lnTo>
                  <a:lnTo>
                    <a:pt x="326" y="1206"/>
                  </a:lnTo>
                  <a:lnTo>
                    <a:pt x="301" y="1206"/>
                  </a:lnTo>
                  <a:lnTo>
                    <a:pt x="292" y="1202"/>
                  </a:lnTo>
                  <a:lnTo>
                    <a:pt x="284" y="1202"/>
                  </a:lnTo>
                  <a:lnTo>
                    <a:pt x="275" y="1202"/>
                  </a:lnTo>
                  <a:lnTo>
                    <a:pt x="259" y="1198"/>
                  </a:lnTo>
                  <a:lnTo>
                    <a:pt x="254" y="1198"/>
                  </a:lnTo>
                  <a:lnTo>
                    <a:pt x="246" y="1194"/>
                  </a:lnTo>
                  <a:lnTo>
                    <a:pt x="225" y="1194"/>
                  </a:lnTo>
                  <a:lnTo>
                    <a:pt x="212" y="1194"/>
                  </a:lnTo>
                  <a:lnTo>
                    <a:pt x="199" y="1190"/>
                  </a:lnTo>
                  <a:lnTo>
                    <a:pt x="191" y="1190"/>
                  </a:lnTo>
                  <a:lnTo>
                    <a:pt x="182" y="1185"/>
                  </a:lnTo>
                  <a:lnTo>
                    <a:pt x="174" y="1185"/>
                  </a:lnTo>
                  <a:lnTo>
                    <a:pt x="170" y="1185"/>
                  </a:lnTo>
                  <a:lnTo>
                    <a:pt x="165" y="1181"/>
                  </a:lnTo>
                  <a:lnTo>
                    <a:pt x="157" y="1181"/>
                  </a:lnTo>
                  <a:lnTo>
                    <a:pt x="153" y="1177"/>
                  </a:lnTo>
                  <a:lnTo>
                    <a:pt x="148" y="1177"/>
                  </a:lnTo>
                  <a:lnTo>
                    <a:pt x="144" y="1173"/>
                  </a:lnTo>
                  <a:lnTo>
                    <a:pt x="136" y="1151"/>
                  </a:lnTo>
                  <a:lnTo>
                    <a:pt x="127" y="1139"/>
                  </a:lnTo>
                  <a:lnTo>
                    <a:pt x="119" y="1122"/>
                  </a:lnTo>
                  <a:lnTo>
                    <a:pt x="119" y="1113"/>
                  </a:lnTo>
                  <a:lnTo>
                    <a:pt x="115" y="1105"/>
                  </a:lnTo>
                  <a:lnTo>
                    <a:pt x="115" y="1101"/>
                  </a:lnTo>
                  <a:lnTo>
                    <a:pt x="110" y="1092"/>
                  </a:lnTo>
                  <a:lnTo>
                    <a:pt x="110" y="1088"/>
                  </a:lnTo>
                  <a:lnTo>
                    <a:pt x="110" y="1084"/>
                  </a:lnTo>
                  <a:lnTo>
                    <a:pt x="110" y="1079"/>
                  </a:lnTo>
                  <a:lnTo>
                    <a:pt x="110" y="1071"/>
                  </a:lnTo>
                  <a:lnTo>
                    <a:pt x="110" y="1067"/>
                  </a:lnTo>
                  <a:lnTo>
                    <a:pt x="110" y="1062"/>
                  </a:lnTo>
                  <a:lnTo>
                    <a:pt x="110" y="1058"/>
                  </a:lnTo>
                  <a:lnTo>
                    <a:pt x="115" y="1054"/>
                  </a:lnTo>
                  <a:lnTo>
                    <a:pt x="115" y="1050"/>
                  </a:lnTo>
                  <a:lnTo>
                    <a:pt x="119" y="1041"/>
                  </a:lnTo>
                  <a:lnTo>
                    <a:pt x="119" y="1037"/>
                  </a:lnTo>
                  <a:lnTo>
                    <a:pt x="127" y="1033"/>
                  </a:lnTo>
                  <a:lnTo>
                    <a:pt x="127" y="1029"/>
                  </a:lnTo>
                  <a:lnTo>
                    <a:pt x="132" y="1024"/>
                  </a:lnTo>
                  <a:lnTo>
                    <a:pt x="144" y="1007"/>
                  </a:lnTo>
                  <a:lnTo>
                    <a:pt x="148" y="999"/>
                  </a:lnTo>
                  <a:lnTo>
                    <a:pt x="153" y="995"/>
                  </a:lnTo>
                  <a:lnTo>
                    <a:pt x="157" y="991"/>
                  </a:lnTo>
                  <a:lnTo>
                    <a:pt x="161" y="986"/>
                  </a:lnTo>
                  <a:lnTo>
                    <a:pt x="161" y="982"/>
                  </a:lnTo>
                  <a:lnTo>
                    <a:pt x="165" y="974"/>
                  </a:lnTo>
                  <a:lnTo>
                    <a:pt x="165" y="969"/>
                  </a:lnTo>
                  <a:lnTo>
                    <a:pt x="170" y="965"/>
                  </a:lnTo>
                  <a:lnTo>
                    <a:pt x="170" y="957"/>
                  </a:lnTo>
                  <a:lnTo>
                    <a:pt x="170" y="952"/>
                  </a:lnTo>
                  <a:lnTo>
                    <a:pt x="170" y="948"/>
                  </a:lnTo>
                  <a:lnTo>
                    <a:pt x="170" y="940"/>
                  </a:lnTo>
                  <a:lnTo>
                    <a:pt x="165" y="935"/>
                  </a:lnTo>
                  <a:lnTo>
                    <a:pt x="161" y="923"/>
                  </a:lnTo>
                  <a:lnTo>
                    <a:pt x="161" y="919"/>
                  </a:lnTo>
                  <a:lnTo>
                    <a:pt x="157" y="906"/>
                  </a:lnTo>
                  <a:lnTo>
                    <a:pt x="153" y="902"/>
                  </a:lnTo>
                  <a:lnTo>
                    <a:pt x="153" y="897"/>
                  </a:lnTo>
                  <a:lnTo>
                    <a:pt x="148" y="893"/>
                  </a:lnTo>
                  <a:lnTo>
                    <a:pt x="144" y="889"/>
                  </a:lnTo>
                  <a:lnTo>
                    <a:pt x="140" y="885"/>
                  </a:lnTo>
                  <a:lnTo>
                    <a:pt x="140" y="880"/>
                  </a:lnTo>
                  <a:lnTo>
                    <a:pt x="140" y="876"/>
                  </a:lnTo>
                  <a:lnTo>
                    <a:pt x="136" y="872"/>
                  </a:lnTo>
                  <a:lnTo>
                    <a:pt x="136" y="864"/>
                  </a:lnTo>
                  <a:lnTo>
                    <a:pt x="136" y="859"/>
                  </a:lnTo>
                  <a:lnTo>
                    <a:pt x="140" y="847"/>
                  </a:lnTo>
                  <a:lnTo>
                    <a:pt x="140" y="838"/>
                  </a:lnTo>
                  <a:lnTo>
                    <a:pt x="136" y="830"/>
                  </a:lnTo>
                  <a:lnTo>
                    <a:pt x="136" y="825"/>
                  </a:lnTo>
                  <a:lnTo>
                    <a:pt x="132" y="821"/>
                  </a:lnTo>
                  <a:lnTo>
                    <a:pt x="123" y="813"/>
                  </a:lnTo>
                  <a:lnTo>
                    <a:pt x="119" y="804"/>
                  </a:lnTo>
                  <a:lnTo>
                    <a:pt x="115" y="800"/>
                  </a:lnTo>
                  <a:lnTo>
                    <a:pt x="115" y="787"/>
                  </a:lnTo>
                  <a:lnTo>
                    <a:pt x="115" y="783"/>
                  </a:lnTo>
                  <a:lnTo>
                    <a:pt x="110" y="779"/>
                  </a:lnTo>
                  <a:lnTo>
                    <a:pt x="110" y="775"/>
                  </a:lnTo>
                  <a:lnTo>
                    <a:pt x="106" y="770"/>
                  </a:lnTo>
                  <a:lnTo>
                    <a:pt x="106" y="766"/>
                  </a:lnTo>
                  <a:lnTo>
                    <a:pt x="102" y="762"/>
                  </a:lnTo>
                  <a:lnTo>
                    <a:pt x="98" y="758"/>
                  </a:lnTo>
                  <a:lnTo>
                    <a:pt x="93" y="753"/>
                  </a:lnTo>
                  <a:lnTo>
                    <a:pt x="85" y="749"/>
                  </a:lnTo>
                  <a:lnTo>
                    <a:pt x="77" y="745"/>
                  </a:lnTo>
                  <a:lnTo>
                    <a:pt x="64" y="736"/>
                  </a:lnTo>
                  <a:lnTo>
                    <a:pt x="51" y="728"/>
                  </a:lnTo>
                  <a:lnTo>
                    <a:pt x="47" y="724"/>
                  </a:lnTo>
                  <a:lnTo>
                    <a:pt x="43" y="720"/>
                  </a:lnTo>
                  <a:lnTo>
                    <a:pt x="38" y="715"/>
                  </a:lnTo>
                  <a:lnTo>
                    <a:pt x="30" y="707"/>
                  </a:lnTo>
                  <a:lnTo>
                    <a:pt x="26" y="703"/>
                  </a:lnTo>
                  <a:lnTo>
                    <a:pt x="21" y="698"/>
                  </a:lnTo>
                  <a:lnTo>
                    <a:pt x="21" y="694"/>
                  </a:lnTo>
                  <a:lnTo>
                    <a:pt x="17" y="686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9" y="665"/>
                  </a:lnTo>
                  <a:lnTo>
                    <a:pt x="9" y="652"/>
                  </a:lnTo>
                  <a:lnTo>
                    <a:pt x="5" y="643"/>
                  </a:lnTo>
                  <a:lnTo>
                    <a:pt x="0" y="626"/>
                  </a:lnTo>
                  <a:lnTo>
                    <a:pt x="0" y="618"/>
                  </a:lnTo>
                  <a:close/>
                  <a:moveTo>
                    <a:pt x="559" y="525"/>
                  </a:moveTo>
                  <a:lnTo>
                    <a:pt x="559" y="529"/>
                  </a:lnTo>
                  <a:lnTo>
                    <a:pt x="563" y="529"/>
                  </a:lnTo>
                  <a:lnTo>
                    <a:pt x="568" y="533"/>
                  </a:lnTo>
                  <a:lnTo>
                    <a:pt x="572" y="537"/>
                  </a:lnTo>
                  <a:lnTo>
                    <a:pt x="580" y="542"/>
                  </a:lnTo>
                  <a:lnTo>
                    <a:pt x="589" y="546"/>
                  </a:lnTo>
                  <a:lnTo>
                    <a:pt x="597" y="550"/>
                  </a:lnTo>
                  <a:lnTo>
                    <a:pt x="610" y="559"/>
                  </a:lnTo>
                  <a:lnTo>
                    <a:pt x="623" y="563"/>
                  </a:lnTo>
                  <a:lnTo>
                    <a:pt x="640" y="571"/>
                  </a:lnTo>
                  <a:lnTo>
                    <a:pt x="648" y="576"/>
                  </a:lnTo>
                  <a:lnTo>
                    <a:pt x="652" y="580"/>
                  </a:lnTo>
                  <a:lnTo>
                    <a:pt x="656" y="580"/>
                  </a:lnTo>
                  <a:lnTo>
                    <a:pt x="661" y="584"/>
                  </a:lnTo>
                  <a:lnTo>
                    <a:pt x="665" y="584"/>
                  </a:lnTo>
                  <a:lnTo>
                    <a:pt x="669" y="584"/>
                  </a:lnTo>
                  <a:lnTo>
                    <a:pt x="673" y="584"/>
                  </a:lnTo>
                  <a:lnTo>
                    <a:pt x="678" y="584"/>
                  </a:lnTo>
                  <a:lnTo>
                    <a:pt x="686" y="584"/>
                  </a:lnTo>
                  <a:lnTo>
                    <a:pt x="703" y="580"/>
                  </a:lnTo>
                  <a:lnTo>
                    <a:pt x="720" y="576"/>
                  </a:lnTo>
                  <a:lnTo>
                    <a:pt x="724" y="571"/>
                  </a:lnTo>
                  <a:lnTo>
                    <a:pt x="733" y="571"/>
                  </a:lnTo>
                  <a:lnTo>
                    <a:pt x="741" y="571"/>
                  </a:lnTo>
                  <a:lnTo>
                    <a:pt x="745" y="571"/>
                  </a:lnTo>
                  <a:lnTo>
                    <a:pt x="762" y="567"/>
                  </a:lnTo>
                  <a:lnTo>
                    <a:pt x="767" y="567"/>
                  </a:lnTo>
                  <a:lnTo>
                    <a:pt x="771" y="567"/>
                  </a:lnTo>
                  <a:lnTo>
                    <a:pt x="779" y="563"/>
                  </a:lnTo>
                  <a:lnTo>
                    <a:pt x="784" y="559"/>
                  </a:lnTo>
                  <a:lnTo>
                    <a:pt x="784" y="554"/>
                  </a:lnTo>
                  <a:lnTo>
                    <a:pt x="788" y="554"/>
                  </a:lnTo>
                  <a:lnTo>
                    <a:pt x="788" y="550"/>
                  </a:lnTo>
                  <a:lnTo>
                    <a:pt x="788" y="546"/>
                  </a:lnTo>
                  <a:lnTo>
                    <a:pt x="788" y="542"/>
                  </a:lnTo>
                  <a:lnTo>
                    <a:pt x="788" y="533"/>
                  </a:lnTo>
                  <a:lnTo>
                    <a:pt x="788" y="529"/>
                  </a:lnTo>
                  <a:lnTo>
                    <a:pt x="788" y="525"/>
                  </a:lnTo>
                  <a:lnTo>
                    <a:pt x="784" y="512"/>
                  </a:lnTo>
                  <a:lnTo>
                    <a:pt x="779" y="504"/>
                  </a:lnTo>
                  <a:lnTo>
                    <a:pt x="775" y="495"/>
                  </a:lnTo>
                  <a:lnTo>
                    <a:pt x="771" y="491"/>
                  </a:lnTo>
                  <a:lnTo>
                    <a:pt x="771" y="487"/>
                  </a:lnTo>
                  <a:lnTo>
                    <a:pt x="767" y="482"/>
                  </a:lnTo>
                  <a:lnTo>
                    <a:pt x="762" y="478"/>
                  </a:lnTo>
                  <a:lnTo>
                    <a:pt x="758" y="474"/>
                  </a:lnTo>
                  <a:lnTo>
                    <a:pt x="758" y="470"/>
                  </a:lnTo>
                  <a:lnTo>
                    <a:pt x="758" y="466"/>
                  </a:lnTo>
                  <a:lnTo>
                    <a:pt x="758" y="461"/>
                  </a:lnTo>
                  <a:lnTo>
                    <a:pt x="758" y="453"/>
                  </a:lnTo>
                  <a:lnTo>
                    <a:pt x="758" y="444"/>
                  </a:lnTo>
                  <a:lnTo>
                    <a:pt x="758" y="427"/>
                  </a:lnTo>
                  <a:lnTo>
                    <a:pt x="762" y="419"/>
                  </a:lnTo>
                  <a:lnTo>
                    <a:pt x="758" y="415"/>
                  </a:lnTo>
                  <a:lnTo>
                    <a:pt x="758" y="410"/>
                  </a:lnTo>
                  <a:lnTo>
                    <a:pt x="754" y="406"/>
                  </a:lnTo>
                  <a:lnTo>
                    <a:pt x="750" y="406"/>
                  </a:lnTo>
                  <a:lnTo>
                    <a:pt x="741" y="402"/>
                  </a:lnTo>
                  <a:lnTo>
                    <a:pt x="737" y="402"/>
                  </a:lnTo>
                  <a:lnTo>
                    <a:pt x="728" y="402"/>
                  </a:lnTo>
                  <a:lnTo>
                    <a:pt x="716" y="406"/>
                  </a:lnTo>
                  <a:lnTo>
                    <a:pt x="703" y="406"/>
                  </a:lnTo>
                  <a:lnTo>
                    <a:pt x="690" y="410"/>
                  </a:lnTo>
                  <a:lnTo>
                    <a:pt x="661" y="415"/>
                  </a:lnTo>
                  <a:lnTo>
                    <a:pt x="648" y="415"/>
                  </a:lnTo>
                  <a:lnTo>
                    <a:pt x="640" y="419"/>
                  </a:lnTo>
                  <a:lnTo>
                    <a:pt x="623" y="423"/>
                  </a:lnTo>
                  <a:lnTo>
                    <a:pt x="618" y="427"/>
                  </a:lnTo>
                  <a:lnTo>
                    <a:pt x="614" y="427"/>
                  </a:lnTo>
                  <a:lnTo>
                    <a:pt x="610" y="432"/>
                  </a:lnTo>
                  <a:lnTo>
                    <a:pt x="606" y="436"/>
                  </a:lnTo>
                  <a:lnTo>
                    <a:pt x="601" y="436"/>
                  </a:lnTo>
                  <a:lnTo>
                    <a:pt x="601" y="440"/>
                  </a:lnTo>
                  <a:lnTo>
                    <a:pt x="597" y="444"/>
                  </a:lnTo>
                  <a:lnTo>
                    <a:pt x="593" y="453"/>
                  </a:lnTo>
                  <a:lnTo>
                    <a:pt x="589" y="457"/>
                  </a:lnTo>
                  <a:lnTo>
                    <a:pt x="585" y="470"/>
                  </a:lnTo>
                  <a:lnTo>
                    <a:pt x="580" y="478"/>
                  </a:lnTo>
                  <a:lnTo>
                    <a:pt x="572" y="495"/>
                  </a:lnTo>
                  <a:lnTo>
                    <a:pt x="563" y="521"/>
                  </a:lnTo>
                  <a:lnTo>
                    <a:pt x="559" y="52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0" name="Freeform 86"/>
            <p:cNvSpPr>
              <a:spLocks/>
            </p:cNvSpPr>
            <p:nvPr/>
          </p:nvSpPr>
          <p:spPr bwMode="auto">
            <a:xfrm>
              <a:off x="2429283" y="4189700"/>
              <a:ext cx="140692" cy="130843"/>
            </a:xfrm>
            <a:custGeom>
              <a:avLst/>
              <a:gdLst>
                <a:gd name="T0" fmla="*/ 13 w 444"/>
                <a:gd name="T1" fmla="*/ 9 h 411"/>
                <a:gd name="T2" fmla="*/ 38 w 444"/>
                <a:gd name="T3" fmla="*/ 34 h 411"/>
                <a:gd name="T4" fmla="*/ 63 w 444"/>
                <a:gd name="T5" fmla="*/ 64 h 411"/>
                <a:gd name="T6" fmla="*/ 101 w 444"/>
                <a:gd name="T7" fmla="*/ 115 h 411"/>
                <a:gd name="T8" fmla="*/ 123 w 444"/>
                <a:gd name="T9" fmla="*/ 127 h 411"/>
                <a:gd name="T10" fmla="*/ 140 w 444"/>
                <a:gd name="T11" fmla="*/ 127 h 411"/>
                <a:gd name="T12" fmla="*/ 152 w 444"/>
                <a:gd name="T13" fmla="*/ 115 h 411"/>
                <a:gd name="T14" fmla="*/ 173 w 444"/>
                <a:gd name="T15" fmla="*/ 85 h 411"/>
                <a:gd name="T16" fmla="*/ 186 w 444"/>
                <a:gd name="T17" fmla="*/ 76 h 411"/>
                <a:gd name="T18" fmla="*/ 207 w 444"/>
                <a:gd name="T19" fmla="*/ 72 h 411"/>
                <a:gd name="T20" fmla="*/ 228 w 444"/>
                <a:gd name="T21" fmla="*/ 81 h 411"/>
                <a:gd name="T22" fmla="*/ 245 w 444"/>
                <a:gd name="T23" fmla="*/ 93 h 411"/>
                <a:gd name="T24" fmla="*/ 258 w 444"/>
                <a:gd name="T25" fmla="*/ 106 h 411"/>
                <a:gd name="T26" fmla="*/ 267 w 444"/>
                <a:gd name="T27" fmla="*/ 148 h 411"/>
                <a:gd name="T28" fmla="*/ 275 w 444"/>
                <a:gd name="T29" fmla="*/ 170 h 411"/>
                <a:gd name="T30" fmla="*/ 292 w 444"/>
                <a:gd name="T31" fmla="*/ 182 h 411"/>
                <a:gd name="T32" fmla="*/ 313 w 444"/>
                <a:gd name="T33" fmla="*/ 191 h 411"/>
                <a:gd name="T34" fmla="*/ 377 w 444"/>
                <a:gd name="T35" fmla="*/ 199 h 411"/>
                <a:gd name="T36" fmla="*/ 398 w 444"/>
                <a:gd name="T37" fmla="*/ 208 h 411"/>
                <a:gd name="T38" fmla="*/ 415 w 444"/>
                <a:gd name="T39" fmla="*/ 203 h 411"/>
                <a:gd name="T40" fmla="*/ 436 w 444"/>
                <a:gd name="T41" fmla="*/ 203 h 411"/>
                <a:gd name="T42" fmla="*/ 440 w 444"/>
                <a:gd name="T43" fmla="*/ 220 h 411"/>
                <a:gd name="T44" fmla="*/ 440 w 444"/>
                <a:gd name="T45" fmla="*/ 242 h 411"/>
                <a:gd name="T46" fmla="*/ 415 w 444"/>
                <a:gd name="T47" fmla="*/ 280 h 411"/>
                <a:gd name="T48" fmla="*/ 406 w 444"/>
                <a:gd name="T49" fmla="*/ 297 h 411"/>
                <a:gd name="T50" fmla="*/ 377 w 444"/>
                <a:gd name="T51" fmla="*/ 339 h 411"/>
                <a:gd name="T52" fmla="*/ 343 w 444"/>
                <a:gd name="T53" fmla="*/ 373 h 411"/>
                <a:gd name="T54" fmla="*/ 326 w 444"/>
                <a:gd name="T55" fmla="*/ 385 h 411"/>
                <a:gd name="T56" fmla="*/ 296 w 444"/>
                <a:gd name="T57" fmla="*/ 394 h 411"/>
                <a:gd name="T58" fmla="*/ 267 w 444"/>
                <a:gd name="T59" fmla="*/ 407 h 411"/>
                <a:gd name="T60" fmla="*/ 245 w 444"/>
                <a:gd name="T61" fmla="*/ 411 h 411"/>
                <a:gd name="T62" fmla="*/ 228 w 444"/>
                <a:gd name="T63" fmla="*/ 402 h 411"/>
                <a:gd name="T64" fmla="*/ 216 w 444"/>
                <a:gd name="T65" fmla="*/ 381 h 411"/>
                <a:gd name="T66" fmla="*/ 186 w 444"/>
                <a:gd name="T67" fmla="*/ 309 h 411"/>
                <a:gd name="T68" fmla="*/ 178 w 444"/>
                <a:gd name="T69" fmla="*/ 297 h 411"/>
                <a:gd name="T70" fmla="*/ 161 w 444"/>
                <a:gd name="T71" fmla="*/ 288 h 411"/>
                <a:gd name="T72" fmla="*/ 135 w 444"/>
                <a:gd name="T73" fmla="*/ 292 h 411"/>
                <a:gd name="T74" fmla="*/ 106 w 444"/>
                <a:gd name="T75" fmla="*/ 292 h 411"/>
                <a:gd name="T76" fmla="*/ 89 w 444"/>
                <a:gd name="T77" fmla="*/ 297 h 411"/>
                <a:gd name="T78" fmla="*/ 72 w 444"/>
                <a:gd name="T79" fmla="*/ 309 h 411"/>
                <a:gd name="T80" fmla="*/ 55 w 444"/>
                <a:gd name="T81" fmla="*/ 318 h 411"/>
                <a:gd name="T82" fmla="*/ 42 w 444"/>
                <a:gd name="T83" fmla="*/ 318 h 411"/>
                <a:gd name="T84" fmla="*/ 38 w 444"/>
                <a:gd name="T85" fmla="*/ 301 h 411"/>
                <a:gd name="T86" fmla="*/ 46 w 444"/>
                <a:gd name="T87" fmla="*/ 271 h 411"/>
                <a:gd name="T88" fmla="*/ 55 w 444"/>
                <a:gd name="T89" fmla="*/ 229 h 411"/>
                <a:gd name="T90" fmla="*/ 55 w 444"/>
                <a:gd name="T91" fmla="*/ 187 h 411"/>
                <a:gd name="T92" fmla="*/ 59 w 444"/>
                <a:gd name="T93" fmla="*/ 153 h 411"/>
                <a:gd name="T94" fmla="*/ 68 w 444"/>
                <a:gd name="T95" fmla="*/ 140 h 411"/>
                <a:gd name="T96" fmla="*/ 76 w 444"/>
                <a:gd name="T97" fmla="*/ 123 h 411"/>
                <a:gd name="T98" fmla="*/ 76 w 444"/>
                <a:gd name="T99" fmla="*/ 106 h 411"/>
                <a:gd name="T100" fmla="*/ 59 w 444"/>
                <a:gd name="T101" fmla="*/ 7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411">
                  <a:moveTo>
                    <a:pt x="0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25" y="17"/>
                  </a:lnTo>
                  <a:lnTo>
                    <a:pt x="34" y="26"/>
                  </a:lnTo>
                  <a:lnTo>
                    <a:pt x="38" y="34"/>
                  </a:lnTo>
                  <a:lnTo>
                    <a:pt x="46" y="43"/>
                  </a:lnTo>
                  <a:lnTo>
                    <a:pt x="51" y="47"/>
                  </a:lnTo>
                  <a:lnTo>
                    <a:pt x="55" y="55"/>
                  </a:lnTo>
                  <a:lnTo>
                    <a:pt x="63" y="64"/>
                  </a:lnTo>
                  <a:lnTo>
                    <a:pt x="85" y="93"/>
                  </a:lnTo>
                  <a:lnTo>
                    <a:pt x="93" y="102"/>
                  </a:lnTo>
                  <a:lnTo>
                    <a:pt x="97" y="110"/>
                  </a:lnTo>
                  <a:lnTo>
                    <a:pt x="101" y="115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18" y="127"/>
                  </a:lnTo>
                  <a:lnTo>
                    <a:pt x="123" y="127"/>
                  </a:lnTo>
                  <a:lnTo>
                    <a:pt x="127" y="127"/>
                  </a:lnTo>
                  <a:lnTo>
                    <a:pt x="131" y="131"/>
                  </a:lnTo>
                  <a:lnTo>
                    <a:pt x="135" y="131"/>
                  </a:lnTo>
                  <a:lnTo>
                    <a:pt x="140" y="127"/>
                  </a:lnTo>
                  <a:lnTo>
                    <a:pt x="144" y="127"/>
                  </a:lnTo>
                  <a:lnTo>
                    <a:pt x="144" y="123"/>
                  </a:lnTo>
                  <a:lnTo>
                    <a:pt x="148" y="123"/>
                  </a:lnTo>
                  <a:lnTo>
                    <a:pt x="152" y="115"/>
                  </a:lnTo>
                  <a:lnTo>
                    <a:pt x="161" y="110"/>
                  </a:lnTo>
                  <a:lnTo>
                    <a:pt x="165" y="98"/>
                  </a:lnTo>
                  <a:lnTo>
                    <a:pt x="169" y="93"/>
                  </a:lnTo>
                  <a:lnTo>
                    <a:pt x="173" y="85"/>
                  </a:lnTo>
                  <a:lnTo>
                    <a:pt x="178" y="85"/>
                  </a:lnTo>
                  <a:lnTo>
                    <a:pt x="178" y="81"/>
                  </a:lnTo>
                  <a:lnTo>
                    <a:pt x="182" y="81"/>
                  </a:lnTo>
                  <a:lnTo>
                    <a:pt x="186" y="76"/>
                  </a:lnTo>
                  <a:lnTo>
                    <a:pt x="190" y="76"/>
                  </a:lnTo>
                  <a:lnTo>
                    <a:pt x="195" y="72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12" y="72"/>
                  </a:lnTo>
                  <a:lnTo>
                    <a:pt x="216" y="76"/>
                  </a:lnTo>
                  <a:lnTo>
                    <a:pt x="224" y="76"/>
                  </a:lnTo>
                  <a:lnTo>
                    <a:pt x="228" y="81"/>
                  </a:lnTo>
                  <a:lnTo>
                    <a:pt x="233" y="81"/>
                  </a:lnTo>
                  <a:lnTo>
                    <a:pt x="237" y="85"/>
                  </a:lnTo>
                  <a:lnTo>
                    <a:pt x="241" y="89"/>
                  </a:lnTo>
                  <a:lnTo>
                    <a:pt x="245" y="93"/>
                  </a:lnTo>
                  <a:lnTo>
                    <a:pt x="250" y="93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5"/>
                  </a:lnTo>
                  <a:lnTo>
                    <a:pt x="262" y="119"/>
                  </a:lnTo>
                  <a:lnTo>
                    <a:pt x="267" y="140"/>
                  </a:lnTo>
                  <a:lnTo>
                    <a:pt x="267" y="148"/>
                  </a:lnTo>
                  <a:lnTo>
                    <a:pt x="271" y="157"/>
                  </a:lnTo>
                  <a:lnTo>
                    <a:pt x="271" y="161"/>
                  </a:lnTo>
                  <a:lnTo>
                    <a:pt x="275" y="161"/>
                  </a:lnTo>
                  <a:lnTo>
                    <a:pt x="275" y="170"/>
                  </a:lnTo>
                  <a:lnTo>
                    <a:pt x="279" y="170"/>
                  </a:lnTo>
                  <a:lnTo>
                    <a:pt x="284" y="174"/>
                  </a:lnTo>
                  <a:lnTo>
                    <a:pt x="288" y="178"/>
                  </a:lnTo>
                  <a:lnTo>
                    <a:pt x="292" y="182"/>
                  </a:lnTo>
                  <a:lnTo>
                    <a:pt x="296" y="187"/>
                  </a:lnTo>
                  <a:lnTo>
                    <a:pt x="300" y="187"/>
                  </a:lnTo>
                  <a:lnTo>
                    <a:pt x="305" y="187"/>
                  </a:lnTo>
                  <a:lnTo>
                    <a:pt x="313" y="191"/>
                  </a:lnTo>
                  <a:lnTo>
                    <a:pt x="326" y="191"/>
                  </a:lnTo>
                  <a:lnTo>
                    <a:pt x="360" y="199"/>
                  </a:lnTo>
                  <a:lnTo>
                    <a:pt x="372" y="199"/>
                  </a:lnTo>
                  <a:lnTo>
                    <a:pt x="377" y="199"/>
                  </a:lnTo>
                  <a:lnTo>
                    <a:pt x="381" y="203"/>
                  </a:lnTo>
                  <a:lnTo>
                    <a:pt x="385" y="203"/>
                  </a:lnTo>
                  <a:lnTo>
                    <a:pt x="389" y="208"/>
                  </a:lnTo>
                  <a:lnTo>
                    <a:pt x="398" y="208"/>
                  </a:lnTo>
                  <a:lnTo>
                    <a:pt x="402" y="212"/>
                  </a:lnTo>
                  <a:lnTo>
                    <a:pt x="406" y="212"/>
                  </a:lnTo>
                  <a:lnTo>
                    <a:pt x="411" y="208"/>
                  </a:lnTo>
                  <a:lnTo>
                    <a:pt x="415" y="203"/>
                  </a:lnTo>
                  <a:lnTo>
                    <a:pt x="419" y="199"/>
                  </a:lnTo>
                  <a:lnTo>
                    <a:pt x="423" y="199"/>
                  </a:lnTo>
                  <a:lnTo>
                    <a:pt x="427" y="199"/>
                  </a:lnTo>
                  <a:lnTo>
                    <a:pt x="436" y="203"/>
                  </a:lnTo>
                  <a:lnTo>
                    <a:pt x="436" y="208"/>
                  </a:lnTo>
                  <a:lnTo>
                    <a:pt x="440" y="212"/>
                  </a:lnTo>
                  <a:lnTo>
                    <a:pt x="440" y="216"/>
                  </a:lnTo>
                  <a:lnTo>
                    <a:pt x="440" y="220"/>
                  </a:lnTo>
                  <a:lnTo>
                    <a:pt x="444" y="225"/>
                  </a:lnTo>
                  <a:lnTo>
                    <a:pt x="444" y="229"/>
                  </a:lnTo>
                  <a:lnTo>
                    <a:pt x="444" y="237"/>
                  </a:lnTo>
                  <a:lnTo>
                    <a:pt x="440" y="242"/>
                  </a:lnTo>
                  <a:lnTo>
                    <a:pt x="436" y="250"/>
                  </a:lnTo>
                  <a:lnTo>
                    <a:pt x="432" y="258"/>
                  </a:lnTo>
                  <a:lnTo>
                    <a:pt x="427" y="263"/>
                  </a:lnTo>
                  <a:lnTo>
                    <a:pt x="415" y="280"/>
                  </a:lnTo>
                  <a:lnTo>
                    <a:pt x="415" y="284"/>
                  </a:lnTo>
                  <a:lnTo>
                    <a:pt x="415" y="288"/>
                  </a:lnTo>
                  <a:lnTo>
                    <a:pt x="411" y="292"/>
                  </a:lnTo>
                  <a:lnTo>
                    <a:pt x="406" y="297"/>
                  </a:lnTo>
                  <a:lnTo>
                    <a:pt x="402" y="301"/>
                  </a:lnTo>
                  <a:lnTo>
                    <a:pt x="398" y="305"/>
                  </a:lnTo>
                  <a:lnTo>
                    <a:pt x="394" y="309"/>
                  </a:lnTo>
                  <a:lnTo>
                    <a:pt x="377" y="339"/>
                  </a:lnTo>
                  <a:lnTo>
                    <a:pt x="368" y="347"/>
                  </a:lnTo>
                  <a:lnTo>
                    <a:pt x="355" y="360"/>
                  </a:lnTo>
                  <a:lnTo>
                    <a:pt x="347" y="369"/>
                  </a:lnTo>
                  <a:lnTo>
                    <a:pt x="343" y="373"/>
                  </a:lnTo>
                  <a:lnTo>
                    <a:pt x="339" y="377"/>
                  </a:lnTo>
                  <a:lnTo>
                    <a:pt x="334" y="381"/>
                  </a:lnTo>
                  <a:lnTo>
                    <a:pt x="330" y="381"/>
                  </a:lnTo>
                  <a:lnTo>
                    <a:pt x="326" y="385"/>
                  </a:lnTo>
                  <a:lnTo>
                    <a:pt x="322" y="390"/>
                  </a:lnTo>
                  <a:lnTo>
                    <a:pt x="313" y="390"/>
                  </a:lnTo>
                  <a:lnTo>
                    <a:pt x="309" y="394"/>
                  </a:lnTo>
                  <a:lnTo>
                    <a:pt x="296" y="394"/>
                  </a:lnTo>
                  <a:lnTo>
                    <a:pt x="288" y="398"/>
                  </a:lnTo>
                  <a:lnTo>
                    <a:pt x="284" y="398"/>
                  </a:lnTo>
                  <a:lnTo>
                    <a:pt x="271" y="402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4" y="407"/>
                  </a:lnTo>
                  <a:lnTo>
                    <a:pt x="250" y="411"/>
                  </a:lnTo>
                  <a:lnTo>
                    <a:pt x="245" y="411"/>
                  </a:lnTo>
                  <a:lnTo>
                    <a:pt x="241" y="411"/>
                  </a:lnTo>
                  <a:lnTo>
                    <a:pt x="237" y="407"/>
                  </a:lnTo>
                  <a:lnTo>
                    <a:pt x="233" y="407"/>
                  </a:lnTo>
                  <a:lnTo>
                    <a:pt x="228" y="402"/>
                  </a:lnTo>
                  <a:lnTo>
                    <a:pt x="224" y="398"/>
                  </a:lnTo>
                  <a:lnTo>
                    <a:pt x="224" y="394"/>
                  </a:lnTo>
                  <a:lnTo>
                    <a:pt x="220" y="385"/>
                  </a:lnTo>
                  <a:lnTo>
                    <a:pt x="216" y="381"/>
                  </a:lnTo>
                  <a:lnTo>
                    <a:pt x="195" y="326"/>
                  </a:lnTo>
                  <a:lnTo>
                    <a:pt x="195" y="318"/>
                  </a:lnTo>
                  <a:lnTo>
                    <a:pt x="190" y="314"/>
                  </a:lnTo>
                  <a:lnTo>
                    <a:pt x="186" y="309"/>
                  </a:lnTo>
                  <a:lnTo>
                    <a:pt x="186" y="305"/>
                  </a:lnTo>
                  <a:lnTo>
                    <a:pt x="182" y="301"/>
                  </a:lnTo>
                  <a:lnTo>
                    <a:pt x="182" y="297"/>
                  </a:lnTo>
                  <a:lnTo>
                    <a:pt x="178" y="297"/>
                  </a:lnTo>
                  <a:lnTo>
                    <a:pt x="173" y="292"/>
                  </a:lnTo>
                  <a:lnTo>
                    <a:pt x="169" y="292"/>
                  </a:lnTo>
                  <a:lnTo>
                    <a:pt x="165" y="288"/>
                  </a:lnTo>
                  <a:lnTo>
                    <a:pt x="161" y="288"/>
                  </a:lnTo>
                  <a:lnTo>
                    <a:pt x="157" y="288"/>
                  </a:lnTo>
                  <a:lnTo>
                    <a:pt x="152" y="288"/>
                  </a:lnTo>
                  <a:lnTo>
                    <a:pt x="140" y="292"/>
                  </a:lnTo>
                  <a:lnTo>
                    <a:pt x="135" y="292"/>
                  </a:lnTo>
                  <a:lnTo>
                    <a:pt x="131" y="297"/>
                  </a:lnTo>
                  <a:lnTo>
                    <a:pt x="127" y="297"/>
                  </a:lnTo>
                  <a:lnTo>
                    <a:pt x="123" y="297"/>
                  </a:lnTo>
                  <a:lnTo>
                    <a:pt x="106" y="292"/>
                  </a:lnTo>
                  <a:lnTo>
                    <a:pt x="101" y="292"/>
                  </a:lnTo>
                  <a:lnTo>
                    <a:pt x="97" y="292"/>
                  </a:lnTo>
                  <a:lnTo>
                    <a:pt x="93" y="297"/>
                  </a:lnTo>
                  <a:lnTo>
                    <a:pt x="89" y="297"/>
                  </a:lnTo>
                  <a:lnTo>
                    <a:pt x="85" y="301"/>
                  </a:lnTo>
                  <a:lnTo>
                    <a:pt x="80" y="301"/>
                  </a:lnTo>
                  <a:lnTo>
                    <a:pt x="76" y="309"/>
                  </a:lnTo>
                  <a:lnTo>
                    <a:pt x="72" y="309"/>
                  </a:lnTo>
                  <a:lnTo>
                    <a:pt x="72" y="314"/>
                  </a:lnTo>
                  <a:lnTo>
                    <a:pt x="68" y="314"/>
                  </a:lnTo>
                  <a:lnTo>
                    <a:pt x="59" y="318"/>
                  </a:lnTo>
                  <a:lnTo>
                    <a:pt x="55" y="318"/>
                  </a:lnTo>
                  <a:lnTo>
                    <a:pt x="51" y="322"/>
                  </a:lnTo>
                  <a:lnTo>
                    <a:pt x="46" y="322"/>
                  </a:lnTo>
                  <a:lnTo>
                    <a:pt x="46" y="318"/>
                  </a:lnTo>
                  <a:lnTo>
                    <a:pt x="42" y="318"/>
                  </a:lnTo>
                  <a:lnTo>
                    <a:pt x="38" y="314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8" y="301"/>
                  </a:lnTo>
                  <a:lnTo>
                    <a:pt x="38" y="297"/>
                  </a:lnTo>
                  <a:lnTo>
                    <a:pt x="38" y="292"/>
                  </a:lnTo>
                  <a:lnTo>
                    <a:pt x="38" y="288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51" y="246"/>
                  </a:lnTo>
                  <a:lnTo>
                    <a:pt x="55" y="237"/>
                  </a:lnTo>
                  <a:lnTo>
                    <a:pt x="55" y="229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5" y="212"/>
                  </a:lnTo>
                  <a:lnTo>
                    <a:pt x="55" y="187"/>
                  </a:lnTo>
                  <a:lnTo>
                    <a:pt x="55" y="174"/>
                  </a:lnTo>
                  <a:lnTo>
                    <a:pt x="59" y="165"/>
                  </a:lnTo>
                  <a:lnTo>
                    <a:pt x="59" y="161"/>
                  </a:lnTo>
                  <a:lnTo>
                    <a:pt x="59" y="153"/>
                  </a:lnTo>
                  <a:lnTo>
                    <a:pt x="59" y="148"/>
                  </a:lnTo>
                  <a:lnTo>
                    <a:pt x="63" y="144"/>
                  </a:lnTo>
                  <a:lnTo>
                    <a:pt x="63" y="140"/>
                  </a:lnTo>
                  <a:lnTo>
                    <a:pt x="68" y="140"/>
                  </a:lnTo>
                  <a:lnTo>
                    <a:pt x="72" y="131"/>
                  </a:lnTo>
                  <a:lnTo>
                    <a:pt x="76" y="131"/>
                  </a:lnTo>
                  <a:lnTo>
                    <a:pt x="76" y="127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6" y="115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6" y="102"/>
                  </a:lnTo>
                  <a:lnTo>
                    <a:pt x="72" y="98"/>
                  </a:lnTo>
                  <a:lnTo>
                    <a:pt x="68" y="89"/>
                  </a:lnTo>
                  <a:lnTo>
                    <a:pt x="59" y="76"/>
                  </a:lnTo>
                  <a:lnTo>
                    <a:pt x="55" y="68"/>
                  </a:lnTo>
                  <a:lnTo>
                    <a:pt x="46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1" name="Freeform 87"/>
            <p:cNvSpPr>
              <a:spLocks noEditPoints="1"/>
            </p:cNvSpPr>
            <p:nvPr/>
          </p:nvSpPr>
          <p:spPr bwMode="auto">
            <a:xfrm>
              <a:off x="3152439" y="3902689"/>
              <a:ext cx="533222" cy="406599"/>
            </a:xfrm>
            <a:custGeom>
              <a:avLst/>
              <a:gdLst>
                <a:gd name="T0" fmla="*/ 21 w 1680"/>
                <a:gd name="T1" fmla="*/ 369 h 1279"/>
                <a:gd name="T2" fmla="*/ 101 w 1680"/>
                <a:gd name="T3" fmla="*/ 314 h 1279"/>
                <a:gd name="T4" fmla="*/ 271 w 1680"/>
                <a:gd name="T5" fmla="*/ 339 h 1279"/>
                <a:gd name="T6" fmla="*/ 313 w 1680"/>
                <a:gd name="T7" fmla="*/ 330 h 1279"/>
                <a:gd name="T8" fmla="*/ 275 w 1680"/>
                <a:gd name="T9" fmla="*/ 267 h 1279"/>
                <a:gd name="T10" fmla="*/ 220 w 1680"/>
                <a:gd name="T11" fmla="*/ 199 h 1279"/>
                <a:gd name="T12" fmla="*/ 186 w 1680"/>
                <a:gd name="T13" fmla="*/ 123 h 1279"/>
                <a:gd name="T14" fmla="*/ 368 w 1680"/>
                <a:gd name="T15" fmla="*/ 17 h 1279"/>
                <a:gd name="T16" fmla="*/ 457 w 1680"/>
                <a:gd name="T17" fmla="*/ 93 h 1279"/>
                <a:gd name="T18" fmla="*/ 601 w 1680"/>
                <a:gd name="T19" fmla="*/ 89 h 1279"/>
                <a:gd name="T20" fmla="*/ 647 w 1680"/>
                <a:gd name="T21" fmla="*/ 229 h 1279"/>
                <a:gd name="T22" fmla="*/ 728 w 1680"/>
                <a:gd name="T23" fmla="*/ 322 h 1279"/>
                <a:gd name="T24" fmla="*/ 800 w 1680"/>
                <a:gd name="T25" fmla="*/ 411 h 1279"/>
                <a:gd name="T26" fmla="*/ 897 w 1680"/>
                <a:gd name="T27" fmla="*/ 407 h 1279"/>
                <a:gd name="T28" fmla="*/ 1003 w 1680"/>
                <a:gd name="T29" fmla="*/ 479 h 1279"/>
                <a:gd name="T30" fmla="*/ 1155 w 1680"/>
                <a:gd name="T31" fmla="*/ 580 h 1279"/>
                <a:gd name="T32" fmla="*/ 1206 w 1680"/>
                <a:gd name="T33" fmla="*/ 504 h 1279"/>
                <a:gd name="T34" fmla="*/ 1257 w 1680"/>
                <a:gd name="T35" fmla="*/ 394 h 1279"/>
                <a:gd name="T36" fmla="*/ 1371 w 1680"/>
                <a:gd name="T37" fmla="*/ 419 h 1279"/>
                <a:gd name="T38" fmla="*/ 1464 w 1680"/>
                <a:gd name="T39" fmla="*/ 479 h 1279"/>
                <a:gd name="T40" fmla="*/ 1549 w 1680"/>
                <a:gd name="T41" fmla="*/ 572 h 1279"/>
                <a:gd name="T42" fmla="*/ 1583 w 1680"/>
                <a:gd name="T43" fmla="*/ 635 h 1279"/>
                <a:gd name="T44" fmla="*/ 1634 w 1680"/>
                <a:gd name="T45" fmla="*/ 678 h 1279"/>
                <a:gd name="T46" fmla="*/ 1676 w 1680"/>
                <a:gd name="T47" fmla="*/ 724 h 1279"/>
                <a:gd name="T48" fmla="*/ 1604 w 1680"/>
                <a:gd name="T49" fmla="*/ 783 h 1279"/>
                <a:gd name="T50" fmla="*/ 1604 w 1680"/>
                <a:gd name="T51" fmla="*/ 877 h 1279"/>
                <a:gd name="T52" fmla="*/ 1562 w 1680"/>
                <a:gd name="T53" fmla="*/ 932 h 1279"/>
                <a:gd name="T54" fmla="*/ 1448 w 1680"/>
                <a:gd name="T55" fmla="*/ 1012 h 1279"/>
                <a:gd name="T56" fmla="*/ 1363 w 1680"/>
                <a:gd name="T57" fmla="*/ 991 h 1279"/>
                <a:gd name="T58" fmla="*/ 1308 w 1680"/>
                <a:gd name="T59" fmla="*/ 961 h 1279"/>
                <a:gd name="T60" fmla="*/ 1219 w 1680"/>
                <a:gd name="T61" fmla="*/ 932 h 1279"/>
                <a:gd name="T62" fmla="*/ 1122 w 1680"/>
                <a:gd name="T63" fmla="*/ 910 h 1279"/>
                <a:gd name="T64" fmla="*/ 1050 w 1680"/>
                <a:gd name="T65" fmla="*/ 919 h 1279"/>
                <a:gd name="T66" fmla="*/ 1100 w 1680"/>
                <a:gd name="T67" fmla="*/ 982 h 1279"/>
                <a:gd name="T68" fmla="*/ 1105 w 1680"/>
                <a:gd name="T69" fmla="*/ 1042 h 1279"/>
                <a:gd name="T70" fmla="*/ 1177 w 1680"/>
                <a:gd name="T71" fmla="*/ 1076 h 1279"/>
                <a:gd name="T72" fmla="*/ 1147 w 1680"/>
                <a:gd name="T73" fmla="*/ 1173 h 1279"/>
                <a:gd name="T74" fmla="*/ 1045 w 1680"/>
                <a:gd name="T75" fmla="*/ 1194 h 1279"/>
                <a:gd name="T76" fmla="*/ 910 w 1680"/>
                <a:gd name="T77" fmla="*/ 1249 h 1279"/>
                <a:gd name="T78" fmla="*/ 770 w 1680"/>
                <a:gd name="T79" fmla="*/ 1275 h 1279"/>
                <a:gd name="T80" fmla="*/ 757 w 1680"/>
                <a:gd name="T81" fmla="*/ 1207 h 1279"/>
                <a:gd name="T82" fmla="*/ 728 w 1680"/>
                <a:gd name="T83" fmla="*/ 1164 h 1279"/>
                <a:gd name="T84" fmla="*/ 647 w 1680"/>
                <a:gd name="T85" fmla="*/ 1173 h 1279"/>
                <a:gd name="T86" fmla="*/ 571 w 1680"/>
                <a:gd name="T87" fmla="*/ 1228 h 1279"/>
                <a:gd name="T88" fmla="*/ 478 w 1680"/>
                <a:gd name="T89" fmla="*/ 1173 h 1279"/>
                <a:gd name="T90" fmla="*/ 512 w 1680"/>
                <a:gd name="T91" fmla="*/ 1109 h 1279"/>
                <a:gd name="T92" fmla="*/ 533 w 1680"/>
                <a:gd name="T93" fmla="*/ 1050 h 1279"/>
                <a:gd name="T94" fmla="*/ 372 w 1680"/>
                <a:gd name="T95" fmla="*/ 1016 h 1279"/>
                <a:gd name="T96" fmla="*/ 364 w 1680"/>
                <a:gd name="T97" fmla="*/ 966 h 1279"/>
                <a:gd name="T98" fmla="*/ 393 w 1680"/>
                <a:gd name="T99" fmla="*/ 855 h 1279"/>
                <a:gd name="T100" fmla="*/ 347 w 1680"/>
                <a:gd name="T101" fmla="*/ 800 h 1279"/>
                <a:gd name="T102" fmla="*/ 266 w 1680"/>
                <a:gd name="T103" fmla="*/ 724 h 1279"/>
                <a:gd name="T104" fmla="*/ 114 w 1680"/>
                <a:gd name="T105" fmla="*/ 673 h 1279"/>
                <a:gd name="T106" fmla="*/ 55 w 1680"/>
                <a:gd name="T107" fmla="*/ 572 h 1279"/>
                <a:gd name="T108" fmla="*/ 17 w 1680"/>
                <a:gd name="T109" fmla="*/ 517 h 1279"/>
                <a:gd name="T110" fmla="*/ 643 w 1680"/>
                <a:gd name="T111" fmla="*/ 631 h 1279"/>
                <a:gd name="T112" fmla="*/ 766 w 1680"/>
                <a:gd name="T113" fmla="*/ 686 h 1279"/>
                <a:gd name="T114" fmla="*/ 851 w 1680"/>
                <a:gd name="T115" fmla="*/ 640 h 1279"/>
                <a:gd name="T116" fmla="*/ 931 w 1680"/>
                <a:gd name="T117" fmla="*/ 534 h 1279"/>
                <a:gd name="T118" fmla="*/ 910 w 1680"/>
                <a:gd name="T119" fmla="*/ 496 h 1279"/>
                <a:gd name="T120" fmla="*/ 800 w 1680"/>
                <a:gd name="T121" fmla="*/ 487 h 1279"/>
                <a:gd name="T122" fmla="*/ 707 w 1680"/>
                <a:gd name="T123" fmla="*/ 517 h 1279"/>
                <a:gd name="T124" fmla="*/ 652 w 1680"/>
                <a:gd name="T125" fmla="*/ 601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279">
                  <a:moveTo>
                    <a:pt x="0" y="474"/>
                  </a:moveTo>
                  <a:lnTo>
                    <a:pt x="4" y="445"/>
                  </a:lnTo>
                  <a:lnTo>
                    <a:pt x="8" y="441"/>
                  </a:lnTo>
                  <a:lnTo>
                    <a:pt x="8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4"/>
                  </a:lnTo>
                  <a:lnTo>
                    <a:pt x="12" y="415"/>
                  </a:lnTo>
                  <a:lnTo>
                    <a:pt x="12" y="402"/>
                  </a:lnTo>
                  <a:lnTo>
                    <a:pt x="12" y="394"/>
                  </a:lnTo>
                  <a:lnTo>
                    <a:pt x="17" y="390"/>
                  </a:lnTo>
                  <a:lnTo>
                    <a:pt x="17" y="385"/>
                  </a:lnTo>
                  <a:lnTo>
                    <a:pt x="17" y="377"/>
                  </a:lnTo>
                  <a:lnTo>
                    <a:pt x="21" y="369"/>
                  </a:lnTo>
                  <a:lnTo>
                    <a:pt x="21" y="360"/>
                  </a:lnTo>
                  <a:lnTo>
                    <a:pt x="25" y="352"/>
                  </a:lnTo>
                  <a:lnTo>
                    <a:pt x="29" y="343"/>
                  </a:lnTo>
                  <a:lnTo>
                    <a:pt x="34" y="322"/>
                  </a:lnTo>
                  <a:lnTo>
                    <a:pt x="46" y="297"/>
                  </a:lnTo>
                  <a:lnTo>
                    <a:pt x="50" y="301"/>
                  </a:lnTo>
                  <a:lnTo>
                    <a:pt x="55" y="301"/>
                  </a:lnTo>
                  <a:lnTo>
                    <a:pt x="59" y="305"/>
                  </a:lnTo>
                  <a:lnTo>
                    <a:pt x="67" y="305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4" y="309"/>
                  </a:lnTo>
                  <a:lnTo>
                    <a:pt x="93" y="314"/>
                  </a:lnTo>
                  <a:lnTo>
                    <a:pt x="101" y="314"/>
                  </a:lnTo>
                  <a:lnTo>
                    <a:pt x="114" y="318"/>
                  </a:lnTo>
                  <a:lnTo>
                    <a:pt x="127" y="318"/>
                  </a:lnTo>
                  <a:lnTo>
                    <a:pt x="148" y="318"/>
                  </a:lnTo>
                  <a:lnTo>
                    <a:pt x="156" y="322"/>
                  </a:lnTo>
                  <a:lnTo>
                    <a:pt x="161" y="322"/>
                  </a:lnTo>
                  <a:lnTo>
                    <a:pt x="177" y="326"/>
                  </a:lnTo>
                  <a:lnTo>
                    <a:pt x="186" y="326"/>
                  </a:lnTo>
                  <a:lnTo>
                    <a:pt x="194" y="326"/>
                  </a:lnTo>
                  <a:lnTo>
                    <a:pt x="203" y="330"/>
                  </a:lnTo>
                  <a:lnTo>
                    <a:pt x="228" y="330"/>
                  </a:lnTo>
                  <a:lnTo>
                    <a:pt x="233" y="330"/>
                  </a:lnTo>
                  <a:lnTo>
                    <a:pt x="241" y="330"/>
                  </a:lnTo>
                  <a:lnTo>
                    <a:pt x="249" y="335"/>
                  </a:lnTo>
                  <a:lnTo>
                    <a:pt x="271" y="339"/>
                  </a:lnTo>
                  <a:lnTo>
                    <a:pt x="275" y="343"/>
                  </a:lnTo>
                  <a:lnTo>
                    <a:pt x="283" y="347"/>
                  </a:lnTo>
                  <a:lnTo>
                    <a:pt x="288" y="347"/>
                  </a:lnTo>
                  <a:lnTo>
                    <a:pt x="292" y="347"/>
                  </a:lnTo>
                  <a:lnTo>
                    <a:pt x="296" y="347"/>
                  </a:lnTo>
                  <a:lnTo>
                    <a:pt x="300" y="347"/>
                  </a:lnTo>
                  <a:lnTo>
                    <a:pt x="304" y="347"/>
                  </a:lnTo>
                  <a:lnTo>
                    <a:pt x="304" y="343"/>
                  </a:lnTo>
                  <a:lnTo>
                    <a:pt x="309" y="343"/>
                  </a:lnTo>
                  <a:lnTo>
                    <a:pt x="313" y="343"/>
                  </a:lnTo>
                  <a:lnTo>
                    <a:pt x="313" y="339"/>
                  </a:lnTo>
                  <a:lnTo>
                    <a:pt x="317" y="339"/>
                  </a:lnTo>
                  <a:lnTo>
                    <a:pt x="317" y="335"/>
                  </a:lnTo>
                  <a:lnTo>
                    <a:pt x="313" y="330"/>
                  </a:lnTo>
                  <a:lnTo>
                    <a:pt x="313" y="326"/>
                  </a:lnTo>
                  <a:lnTo>
                    <a:pt x="309" y="326"/>
                  </a:lnTo>
                  <a:lnTo>
                    <a:pt x="304" y="326"/>
                  </a:lnTo>
                  <a:lnTo>
                    <a:pt x="296" y="322"/>
                  </a:lnTo>
                  <a:lnTo>
                    <a:pt x="292" y="318"/>
                  </a:lnTo>
                  <a:lnTo>
                    <a:pt x="292" y="314"/>
                  </a:lnTo>
                  <a:lnTo>
                    <a:pt x="288" y="314"/>
                  </a:lnTo>
                  <a:lnTo>
                    <a:pt x="288" y="309"/>
                  </a:lnTo>
                  <a:lnTo>
                    <a:pt x="283" y="305"/>
                  </a:lnTo>
                  <a:lnTo>
                    <a:pt x="283" y="301"/>
                  </a:lnTo>
                  <a:lnTo>
                    <a:pt x="279" y="297"/>
                  </a:lnTo>
                  <a:lnTo>
                    <a:pt x="279" y="292"/>
                  </a:lnTo>
                  <a:lnTo>
                    <a:pt x="279" y="280"/>
                  </a:lnTo>
                  <a:lnTo>
                    <a:pt x="275" y="267"/>
                  </a:lnTo>
                  <a:lnTo>
                    <a:pt x="275" y="263"/>
                  </a:lnTo>
                  <a:lnTo>
                    <a:pt x="271" y="258"/>
                  </a:lnTo>
                  <a:lnTo>
                    <a:pt x="271" y="254"/>
                  </a:lnTo>
                  <a:lnTo>
                    <a:pt x="266" y="250"/>
                  </a:lnTo>
                  <a:lnTo>
                    <a:pt x="266" y="242"/>
                  </a:lnTo>
                  <a:lnTo>
                    <a:pt x="262" y="233"/>
                  </a:lnTo>
                  <a:lnTo>
                    <a:pt x="258" y="233"/>
                  </a:lnTo>
                  <a:lnTo>
                    <a:pt x="254" y="229"/>
                  </a:lnTo>
                  <a:lnTo>
                    <a:pt x="254" y="225"/>
                  </a:lnTo>
                  <a:lnTo>
                    <a:pt x="245" y="220"/>
                  </a:lnTo>
                  <a:lnTo>
                    <a:pt x="241" y="216"/>
                  </a:lnTo>
                  <a:lnTo>
                    <a:pt x="228" y="203"/>
                  </a:lnTo>
                  <a:lnTo>
                    <a:pt x="224" y="203"/>
                  </a:lnTo>
                  <a:lnTo>
                    <a:pt x="220" y="199"/>
                  </a:lnTo>
                  <a:lnTo>
                    <a:pt x="216" y="195"/>
                  </a:lnTo>
                  <a:lnTo>
                    <a:pt x="211" y="191"/>
                  </a:lnTo>
                  <a:lnTo>
                    <a:pt x="194" y="174"/>
                  </a:lnTo>
                  <a:lnTo>
                    <a:pt x="190" y="170"/>
                  </a:lnTo>
                  <a:lnTo>
                    <a:pt x="186" y="161"/>
                  </a:lnTo>
                  <a:lnTo>
                    <a:pt x="182" y="153"/>
                  </a:lnTo>
                  <a:lnTo>
                    <a:pt x="177" y="148"/>
                  </a:lnTo>
                  <a:lnTo>
                    <a:pt x="177" y="144"/>
                  </a:lnTo>
                  <a:lnTo>
                    <a:pt x="177" y="140"/>
                  </a:lnTo>
                  <a:lnTo>
                    <a:pt x="173" y="140"/>
                  </a:lnTo>
                  <a:lnTo>
                    <a:pt x="173" y="136"/>
                  </a:lnTo>
                  <a:lnTo>
                    <a:pt x="177" y="131"/>
                  </a:lnTo>
                  <a:lnTo>
                    <a:pt x="182" y="127"/>
                  </a:lnTo>
                  <a:lnTo>
                    <a:pt x="186" y="123"/>
                  </a:lnTo>
                  <a:lnTo>
                    <a:pt x="190" y="119"/>
                  </a:lnTo>
                  <a:lnTo>
                    <a:pt x="199" y="110"/>
                  </a:lnTo>
                  <a:lnTo>
                    <a:pt x="249" y="72"/>
                  </a:lnTo>
                  <a:lnTo>
                    <a:pt x="309" y="26"/>
                  </a:lnTo>
                  <a:lnTo>
                    <a:pt x="326" y="17"/>
                  </a:lnTo>
                  <a:lnTo>
                    <a:pt x="334" y="13"/>
                  </a:lnTo>
                  <a:lnTo>
                    <a:pt x="338" y="9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51" y="0"/>
                  </a:lnTo>
                  <a:lnTo>
                    <a:pt x="355" y="0"/>
                  </a:lnTo>
                  <a:lnTo>
                    <a:pt x="360" y="4"/>
                  </a:lnTo>
                  <a:lnTo>
                    <a:pt x="364" y="9"/>
                  </a:lnTo>
                  <a:lnTo>
                    <a:pt x="368" y="17"/>
                  </a:lnTo>
                  <a:lnTo>
                    <a:pt x="372" y="21"/>
                  </a:lnTo>
                  <a:lnTo>
                    <a:pt x="376" y="30"/>
                  </a:lnTo>
                  <a:lnTo>
                    <a:pt x="381" y="34"/>
                  </a:lnTo>
                  <a:lnTo>
                    <a:pt x="389" y="43"/>
                  </a:lnTo>
                  <a:lnTo>
                    <a:pt x="393" y="47"/>
                  </a:lnTo>
                  <a:lnTo>
                    <a:pt x="398" y="51"/>
                  </a:lnTo>
                  <a:lnTo>
                    <a:pt x="402" y="51"/>
                  </a:lnTo>
                  <a:lnTo>
                    <a:pt x="406" y="55"/>
                  </a:lnTo>
                  <a:lnTo>
                    <a:pt x="419" y="64"/>
                  </a:lnTo>
                  <a:lnTo>
                    <a:pt x="427" y="68"/>
                  </a:lnTo>
                  <a:lnTo>
                    <a:pt x="431" y="72"/>
                  </a:lnTo>
                  <a:lnTo>
                    <a:pt x="436" y="76"/>
                  </a:lnTo>
                  <a:lnTo>
                    <a:pt x="448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8"/>
                  </a:lnTo>
                  <a:lnTo>
                    <a:pt x="470" y="102"/>
                  </a:lnTo>
                  <a:lnTo>
                    <a:pt x="474" y="102"/>
                  </a:lnTo>
                  <a:lnTo>
                    <a:pt x="482" y="102"/>
                  </a:lnTo>
                  <a:lnTo>
                    <a:pt x="487" y="102"/>
                  </a:lnTo>
                  <a:lnTo>
                    <a:pt x="495" y="102"/>
                  </a:lnTo>
                  <a:lnTo>
                    <a:pt x="503" y="102"/>
                  </a:lnTo>
                  <a:lnTo>
                    <a:pt x="520" y="98"/>
                  </a:lnTo>
                  <a:lnTo>
                    <a:pt x="533" y="93"/>
                  </a:lnTo>
                  <a:lnTo>
                    <a:pt x="584" y="89"/>
                  </a:lnTo>
                  <a:lnTo>
                    <a:pt x="588" y="89"/>
                  </a:lnTo>
                  <a:lnTo>
                    <a:pt x="592" y="89"/>
                  </a:lnTo>
                  <a:lnTo>
                    <a:pt x="601" y="89"/>
                  </a:lnTo>
                  <a:lnTo>
                    <a:pt x="609" y="93"/>
                  </a:lnTo>
                  <a:lnTo>
                    <a:pt x="609" y="98"/>
                  </a:lnTo>
                  <a:lnTo>
                    <a:pt x="614" y="106"/>
                  </a:lnTo>
                  <a:lnTo>
                    <a:pt x="618" y="119"/>
                  </a:lnTo>
                  <a:lnTo>
                    <a:pt x="622" y="127"/>
                  </a:lnTo>
                  <a:lnTo>
                    <a:pt x="622" y="144"/>
                  </a:lnTo>
                  <a:lnTo>
                    <a:pt x="626" y="165"/>
                  </a:lnTo>
                  <a:lnTo>
                    <a:pt x="626" y="170"/>
                  </a:lnTo>
                  <a:lnTo>
                    <a:pt x="614" y="165"/>
                  </a:lnTo>
                  <a:lnTo>
                    <a:pt x="614" y="170"/>
                  </a:lnTo>
                  <a:lnTo>
                    <a:pt x="618" y="174"/>
                  </a:lnTo>
                  <a:lnTo>
                    <a:pt x="626" y="191"/>
                  </a:lnTo>
                  <a:lnTo>
                    <a:pt x="639" y="216"/>
                  </a:lnTo>
                  <a:lnTo>
                    <a:pt x="647" y="229"/>
                  </a:lnTo>
                  <a:lnTo>
                    <a:pt x="652" y="237"/>
                  </a:lnTo>
                  <a:lnTo>
                    <a:pt x="664" y="250"/>
                  </a:lnTo>
                  <a:lnTo>
                    <a:pt x="673" y="267"/>
                  </a:lnTo>
                  <a:lnTo>
                    <a:pt x="677" y="271"/>
                  </a:lnTo>
                  <a:lnTo>
                    <a:pt x="681" y="275"/>
                  </a:lnTo>
                  <a:lnTo>
                    <a:pt x="686" y="280"/>
                  </a:lnTo>
                  <a:lnTo>
                    <a:pt x="690" y="280"/>
                  </a:lnTo>
                  <a:lnTo>
                    <a:pt x="690" y="284"/>
                  </a:lnTo>
                  <a:lnTo>
                    <a:pt x="702" y="292"/>
                  </a:lnTo>
                  <a:lnTo>
                    <a:pt x="707" y="297"/>
                  </a:lnTo>
                  <a:lnTo>
                    <a:pt x="711" y="301"/>
                  </a:lnTo>
                  <a:lnTo>
                    <a:pt x="719" y="309"/>
                  </a:lnTo>
                  <a:lnTo>
                    <a:pt x="724" y="314"/>
                  </a:lnTo>
                  <a:lnTo>
                    <a:pt x="728" y="322"/>
                  </a:lnTo>
                  <a:lnTo>
                    <a:pt x="732" y="326"/>
                  </a:lnTo>
                  <a:lnTo>
                    <a:pt x="741" y="335"/>
                  </a:lnTo>
                  <a:lnTo>
                    <a:pt x="745" y="347"/>
                  </a:lnTo>
                  <a:lnTo>
                    <a:pt x="757" y="364"/>
                  </a:lnTo>
                  <a:lnTo>
                    <a:pt x="762" y="373"/>
                  </a:lnTo>
                  <a:lnTo>
                    <a:pt x="766" y="381"/>
                  </a:lnTo>
                  <a:lnTo>
                    <a:pt x="770" y="385"/>
                  </a:lnTo>
                  <a:lnTo>
                    <a:pt x="770" y="390"/>
                  </a:lnTo>
                  <a:lnTo>
                    <a:pt x="774" y="394"/>
                  </a:lnTo>
                  <a:lnTo>
                    <a:pt x="779" y="398"/>
                  </a:lnTo>
                  <a:lnTo>
                    <a:pt x="783" y="402"/>
                  </a:lnTo>
                  <a:lnTo>
                    <a:pt x="787" y="407"/>
                  </a:lnTo>
                  <a:lnTo>
                    <a:pt x="791" y="407"/>
                  </a:lnTo>
                  <a:lnTo>
                    <a:pt x="800" y="411"/>
                  </a:lnTo>
                  <a:lnTo>
                    <a:pt x="804" y="411"/>
                  </a:lnTo>
                  <a:lnTo>
                    <a:pt x="808" y="415"/>
                  </a:lnTo>
                  <a:lnTo>
                    <a:pt x="813" y="415"/>
                  </a:lnTo>
                  <a:lnTo>
                    <a:pt x="817" y="415"/>
                  </a:lnTo>
                  <a:lnTo>
                    <a:pt x="825" y="415"/>
                  </a:lnTo>
                  <a:lnTo>
                    <a:pt x="829" y="415"/>
                  </a:lnTo>
                  <a:lnTo>
                    <a:pt x="838" y="415"/>
                  </a:lnTo>
                  <a:lnTo>
                    <a:pt x="846" y="411"/>
                  </a:lnTo>
                  <a:lnTo>
                    <a:pt x="868" y="407"/>
                  </a:lnTo>
                  <a:lnTo>
                    <a:pt x="872" y="407"/>
                  </a:lnTo>
                  <a:lnTo>
                    <a:pt x="880" y="407"/>
                  </a:lnTo>
                  <a:lnTo>
                    <a:pt x="884" y="402"/>
                  </a:lnTo>
                  <a:lnTo>
                    <a:pt x="889" y="407"/>
                  </a:lnTo>
                  <a:lnTo>
                    <a:pt x="897" y="407"/>
                  </a:lnTo>
                  <a:lnTo>
                    <a:pt x="906" y="407"/>
                  </a:lnTo>
                  <a:lnTo>
                    <a:pt x="906" y="411"/>
                  </a:lnTo>
                  <a:lnTo>
                    <a:pt x="914" y="411"/>
                  </a:lnTo>
                  <a:lnTo>
                    <a:pt x="923" y="415"/>
                  </a:lnTo>
                  <a:lnTo>
                    <a:pt x="935" y="424"/>
                  </a:lnTo>
                  <a:lnTo>
                    <a:pt x="952" y="432"/>
                  </a:lnTo>
                  <a:lnTo>
                    <a:pt x="961" y="436"/>
                  </a:lnTo>
                  <a:lnTo>
                    <a:pt x="969" y="441"/>
                  </a:lnTo>
                  <a:lnTo>
                    <a:pt x="973" y="445"/>
                  </a:lnTo>
                  <a:lnTo>
                    <a:pt x="978" y="449"/>
                  </a:lnTo>
                  <a:lnTo>
                    <a:pt x="982" y="453"/>
                  </a:lnTo>
                  <a:lnTo>
                    <a:pt x="990" y="462"/>
                  </a:lnTo>
                  <a:lnTo>
                    <a:pt x="995" y="466"/>
                  </a:lnTo>
                  <a:lnTo>
                    <a:pt x="1003" y="479"/>
                  </a:lnTo>
                  <a:lnTo>
                    <a:pt x="1011" y="483"/>
                  </a:lnTo>
                  <a:lnTo>
                    <a:pt x="1020" y="496"/>
                  </a:lnTo>
                  <a:lnTo>
                    <a:pt x="1020" y="500"/>
                  </a:lnTo>
                  <a:lnTo>
                    <a:pt x="1024" y="500"/>
                  </a:lnTo>
                  <a:lnTo>
                    <a:pt x="1024" y="504"/>
                  </a:lnTo>
                  <a:lnTo>
                    <a:pt x="1028" y="508"/>
                  </a:lnTo>
                  <a:lnTo>
                    <a:pt x="1033" y="508"/>
                  </a:lnTo>
                  <a:lnTo>
                    <a:pt x="1041" y="512"/>
                  </a:lnTo>
                  <a:lnTo>
                    <a:pt x="1045" y="517"/>
                  </a:lnTo>
                  <a:lnTo>
                    <a:pt x="1058" y="525"/>
                  </a:lnTo>
                  <a:lnTo>
                    <a:pt x="1071" y="534"/>
                  </a:lnTo>
                  <a:lnTo>
                    <a:pt x="1126" y="568"/>
                  </a:lnTo>
                  <a:lnTo>
                    <a:pt x="1138" y="572"/>
                  </a:lnTo>
                  <a:lnTo>
                    <a:pt x="1155" y="580"/>
                  </a:lnTo>
                  <a:lnTo>
                    <a:pt x="1160" y="584"/>
                  </a:lnTo>
                  <a:lnTo>
                    <a:pt x="1168" y="584"/>
                  </a:lnTo>
                  <a:lnTo>
                    <a:pt x="1172" y="589"/>
                  </a:lnTo>
                  <a:lnTo>
                    <a:pt x="1177" y="584"/>
                  </a:lnTo>
                  <a:lnTo>
                    <a:pt x="1181" y="584"/>
                  </a:lnTo>
                  <a:lnTo>
                    <a:pt x="1185" y="580"/>
                  </a:lnTo>
                  <a:lnTo>
                    <a:pt x="1185" y="576"/>
                  </a:lnTo>
                  <a:lnTo>
                    <a:pt x="1189" y="572"/>
                  </a:lnTo>
                  <a:lnTo>
                    <a:pt x="1189" y="563"/>
                  </a:lnTo>
                  <a:lnTo>
                    <a:pt x="1194" y="529"/>
                  </a:lnTo>
                  <a:lnTo>
                    <a:pt x="1198" y="525"/>
                  </a:lnTo>
                  <a:lnTo>
                    <a:pt x="1198" y="517"/>
                  </a:lnTo>
                  <a:lnTo>
                    <a:pt x="1202" y="512"/>
                  </a:lnTo>
                  <a:lnTo>
                    <a:pt x="1206" y="504"/>
                  </a:lnTo>
                  <a:lnTo>
                    <a:pt x="1215" y="474"/>
                  </a:lnTo>
                  <a:lnTo>
                    <a:pt x="1219" y="462"/>
                  </a:lnTo>
                  <a:lnTo>
                    <a:pt x="1223" y="457"/>
                  </a:lnTo>
                  <a:lnTo>
                    <a:pt x="1227" y="445"/>
                  </a:lnTo>
                  <a:lnTo>
                    <a:pt x="1232" y="424"/>
                  </a:lnTo>
                  <a:lnTo>
                    <a:pt x="1236" y="415"/>
                  </a:lnTo>
                  <a:lnTo>
                    <a:pt x="1236" y="411"/>
                  </a:lnTo>
                  <a:lnTo>
                    <a:pt x="1240" y="407"/>
                  </a:lnTo>
                  <a:lnTo>
                    <a:pt x="1240" y="402"/>
                  </a:lnTo>
                  <a:lnTo>
                    <a:pt x="1244" y="402"/>
                  </a:lnTo>
                  <a:lnTo>
                    <a:pt x="1244" y="398"/>
                  </a:lnTo>
                  <a:lnTo>
                    <a:pt x="1249" y="398"/>
                  </a:lnTo>
                  <a:lnTo>
                    <a:pt x="1253" y="394"/>
                  </a:lnTo>
                  <a:lnTo>
                    <a:pt x="1257" y="394"/>
                  </a:lnTo>
                  <a:lnTo>
                    <a:pt x="1261" y="394"/>
                  </a:lnTo>
                  <a:lnTo>
                    <a:pt x="1265" y="394"/>
                  </a:lnTo>
                  <a:lnTo>
                    <a:pt x="1274" y="394"/>
                  </a:lnTo>
                  <a:lnTo>
                    <a:pt x="1278" y="390"/>
                  </a:lnTo>
                  <a:lnTo>
                    <a:pt x="1282" y="390"/>
                  </a:lnTo>
                  <a:lnTo>
                    <a:pt x="1291" y="394"/>
                  </a:lnTo>
                  <a:lnTo>
                    <a:pt x="1295" y="394"/>
                  </a:lnTo>
                  <a:lnTo>
                    <a:pt x="1304" y="394"/>
                  </a:lnTo>
                  <a:lnTo>
                    <a:pt x="1312" y="394"/>
                  </a:lnTo>
                  <a:lnTo>
                    <a:pt x="1316" y="398"/>
                  </a:lnTo>
                  <a:lnTo>
                    <a:pt x="1325" y="398"/>
                  </a:lnTo>
                  <a:lnTo>
                    <a:pt x="1333" y="402"/>
                  </a:lnTo>
                  <a:lnTo>
                    <a:pt x="1354" y="411"/>
                  </a:lnTo>
                  <a:lnTo>
                    <a:pt x="1371" y="419"/>
                  </a:lnTo>
                  <a:lnTo>
                    <a:pt x="1388" y="424"/>
                  </a:lnTo>
                  <a:lnTo>
                    <a:pt x="1401" y="432"/>
                  </a:lnTo>
                  <a:lnTo>
                    <a:pt x="1414" y="436"/>
                  </a:lnTo>
                  <a:lnTo>
                    <a:pt x="1426" y="441"/>
                  </a:lnTo>
                  <a:lnTo>
                    <a:pt x="1431" y="445"/>
                  </a:lnTo>
                  <a:lnTo>
                    <a:pt x="1439" y="449"/>
                  </a:lnTo>
                  <a:lnTo>
                    <a:pt x="1443" y="453"/>
                  </a:lnTo>
                  <a:lnTo>
                    <a:pt x="1448" y="457"/>
                  </a:lnTo>
                  <a:lnTo>
                    <a:pt x="1452" y="457"/>
                  </a:lnTo>
                  <a:lnTo>
                    <a:pt x="1452" y="462"/>
                  </a:lnTo>
                  <a:lnTo>
                    <a:pt x="1456" y="466"/>
                  </a:lnTo>
                  <a:lnTo>
                    <a:pt x="1460" y="470"/>
                  </a:lnTo>
                  <a:lnTo>
                    <a:pt x="1460" y="474"/>
                  </a:lnTo>
                  <a:lnTo>
                    <a:pt x="1464" y="479"/>
                  </a:lnTo>
                  <a:lnTo>
                    <a:pt x="1469" y="487"/>
                  </a:lnTo>
                  <a:lnTo>
                    <a:pt x="1473" y="496"/>
                  </a:lnTo>
                  <a:lnTo>
                    <a:pt x="1473" y="500"/>
                  </a:lnTo>
                  <a:lnTo>
                    <a:pt x="1477" y="508"/>
                  </a:lnTo>
                  <a:lnTo>
                    <a:pt x="1477" y="512"/>
                  </a:lnTo>
                  <a:lnTo>
                    <a:pt x="1477" y="517"/>
                  </a:lnTo>
                  <a:lnTo>
                    <a:pt x="1481" y="521"/>
                  </a:lnTo>
                  <a:lnTo>
                    <a:pt x="1486" y="521"/>
                  </a:lnTo>
                  <a:lnTo>
                    <a:pt x="1490" y="525"/>
                  </a:lnTo>
                  <a:lnTo>
                    <a:pt x="1498" y="534"/>
                  </a:lnTo>
                  <a:lnTo>
                    <a:pt x="1511" y="542"/>
                  </a:lnTo>
                  <a:lnTo>
                    <a:pt x="1515" y="546"/>
                  </a:lnTo>
                  <a:lnTo>
                    <a:pt x="1532" y="559"/>
                  </a:lnTo>
                  <a:lnTo>
                    <a:pt x="1549" y="572"/>
                  </a:lnTo>
                  <a:lnTo>
                    <a:pt x="1553" y="576"/>
                  </a:lnTo>
                  <a:lnTo>
                    <a:pt x="1558" y="576"/>
                  </a:lnTo>
                  <a:lnTo>
                    <a:pt x="1562" y="580"/>
                  </a:lnTo>
                  <a:lnTo>
                    <a:pt x="1566" y="584"/>
                  </a:lnTo>
                  <a:lnTo>
                    <a:pt x="1570" y="589"/>
                  </a:lnTo>
                  <a:lnTo>
                    <a:pt x="1570" y="597"/>
                  </a:lnTo>
                  <a:lnTo>
                    <a:pt x="1575" y="601"/>
                  </a:lnTo>
                  <a:lnTo>
                    <a:pt x="1575" y="606"/>
                  </a:lnTo>
                  <a:lnTo>
                    <a:pt x="1579" y="610"/>
                  </a:lnTo>
                  <a:lnTo>
                    <a:pt x="1579" y="614"/>
                  </a:lnTo>
                  <a:lnTo>
                    <a:pt x="1579" y="618"/>
                  </a:lnTo>
                  <a:lnTo>
                    <a:pt x="1579" y="623"/>
                  </a:lnTo>
                  <a:lnTo>
                    <a:pt x="1579" y="627"/>
                  </a:lnTo>
                  <a:lnTo>
                    <a:pt x="1583" y="635"/>
                  </a:lnTo>
                  <a:lnTo>
                    <a:pt x="1583" y="640"/>
                  </a:lnTo>
                  <a:lnTo>
                    <a:pt x="1587" y="644"/>
                  </a:lnTo>
                  <a:lnTo>
                    <a:pt x="1591" y="652"/>
                  </a:lnTo>
                  <a:lnTo>
                    <a:pt x="1591" y="656"/>
                  </a:lnTo>
                  <a:lnTo>
                    <a:pt x="1596" y="656"/>
                  </a:lnTo>
                  <a:lnTo>
                    <a:pt x="1600" y="661"/>
                  </a:lnTo>
                  <a:lnTo>
                    <a:pt x="1604" y="665"/>
                  </a:lnTo>
                  <a:lnTo>
                    <a:pt x="1608" y="669"/>
                  </a:lnTo>
                  <a:lnTo>
                    <a:pt x="1613" y="669"/>
                  </a:lnTo>
                  <a:lnTo>
                    <a:pt x="1617" y="673"/>
                  </a:lnTo>
                  <a:lnTo>
                    <a:pt x="1621" y="673"/>
                  </a:lnTo>
                  <a:lnTo>
                    <a:pt x="1625" y="678"/>
                  </a:lnTo>
                  <a:lnTo>
                    <a:pt x="1630" y="678"/>
                  </a:lnTo>
                  <a:lnTo>
                    <a:pt x="1634" y="678"/>
                  </a:lnTo>
                  <a:lnTo>
                    <a:pt x="1646" y="682"/>
                  </a:lnTo>
                  <a:lnTo>
                    <a:pt x="1651" y="682"/>
                  </a:lnTo>
                  <a:lnTo>
                    <a:pt x="1655" y="682"/>
                  </a:lnTo>
                  <a:lnTo>
                    <a:pt x="1659" y="686"/>
                  </a:lnTo>
                  <a:lnTo>
                    <a:pt x="1663" y="690"/>
                  </a:lnTo>
                  <a:lnTo>
                    <a:pt x="1672" y="695"/>
                  </a:lnTo>
                  <a:lnTo>
                    <a:pt x="1672" y="699"/>
                  </a:lnTo>
                  <a:lnTo>
                    <a:pt x="1676" y="703"/>
                  </a:lnTo>
                  <a:lnTo>
                    <a:pt x="1676" y="707"/>
                  </a:lnTo>
                  <a:lnTo>
                    <a:pt x="1676" y="711"/>
                  </a:lnTo>
                  <a:lnTo>
                    <a:pt x="1680" y="716"/>
                  </a:lnTo>
                  <a:lnTo>
                    <a:pt x="1680" y="720"/>
                  </a:lnTo>
                  <a:lnTo>
                    <a:pt x="1676" y="720"/>
                  </a:lnTo>
                  <a:lnTo>
                    <a:pt x="1676" y="724"/>
                  </a:lnTo>
                  <a:lnTo>
                    <a:pt x="1672" y="728"/>
                  </a:lnTo>
                  <a:lnTo>
                    <a:pt x="1668" y="733"/>
                  </a:lnTo>
                  <a:lnTo>
                    <a:pt x="1655" y="737"/>
                  </a:lnTo>
                  <a:lnTo>
                    <a:pt x="1646" y="741"/>
                  </a:lnTo>
                  <a:lnTo>
                    <a:pt x="1642" y="745"/>
                  </a:lnTo>
                  <a:lnTo>
                    <a:pt x="1638" y="750"/>
                  </a:lnTo>
                  <a:lnTo>
                    <a:pt x="1630" y="754"/>
                  </a:lnTo>
                  <a:lnTo>
                    <a:pt x="1625" y="758"/>
                  </a:lnTo>
                  <a:lnTo>
                    <a:pt x="1621" y="762"/>
                  </a:lnTo>
                  <a:lnTo>
                    <a:pt x="1617" y="767"/>
                  </a:lnTo>
                  <a:lnTo>
                    <a:pt x="1613" y="771"/>
                  </a:lnTo>
                  <a:lnTo>
                    <a:pt x="1608" y="775"/>
                  </a:lnTo>
                  <a:lnTo>
                    <a:pt x="1608" y="779"/>
                  </a:lnTo>
                  <a:lnTo>
                    <a:pt x="1604" y="783"/>
                  </a:lnTo>
                  <a:lnTo>
                    <a:pt x="1604" y="788"/>
                  </a:lnTo>
                  <a:lnTo>
                    <a:pt x="1600" y="796"/>
                  </a:lnTo>
                  <a:lnTo>
                    <a:pt x="1600" y="805"/>
                  </a:lnTo>
                  <a:lnTo>
                    <a:pt x="1596" y="809"/>
                  </a:lnTo>
                  <a:lnTo>
                    <a:pt x="1596" y="817"/>
                  </a:lnTo>
                  <a:lnTo>
                    <a:pt x="1596" y="822"/>
                  </a:lnTo>
                  <a:lnTo>
                    <a:pt x="1596" y="830"/>
                  </a:lnTo>
                  <a:lnTo>
                    <a:pt x="1596" y="834"/>
                  </a:lnTo>
                  <a:lnTo>
                    <a:pt x="1596" y="843"/>
                  </a:lnTo>
                  <a:lnTo>
                    <a:pt x="1596" y="847"/>
                  </a:lnTo>
                  <a:lnTo>
                    <a:pt x="1596" y="855"/>
                  </a:lnTo>
                  <a:lnTo>
                    <a:pt x="1600" y="860"/>
                  </a:lnTo>
                  <a:lnTo>
                    <a:pt x="1604" y="872"/>
                  </a:lnTo>
                  <a:lnTo>
                    <a:pt x="1604" y="877"/>
                  </a:lnTo>
                  <a:lnTo>
                    <a:pt x="1608" y="894"/>
                  </a:lnTo>
                  <a:lnTo>
                    <a:pt x="1613" y="898"/>
                  </a:lnTo>
                  <a:lnTo>
                    <a:pt x="1613" y="906"/>
                  </a:lnTo>
                  <a:lnTo>
                    <a:pt x="1613" y="910"/>
                  </a:lnTo>
                  <a:lnTo>
                    <a:pt x="1613" y="915"/>
                  </a:lnTo>
                  <a:lnTo>
                    <a:pt x="1608" y="919"/>
                  </a:lnTo>
                  <a:lnTo>
                    <a:pt x="1604" y="923"/>
                  </a:lnTo>
                  <a:lnTo>
                    <a:pt x="1600" y="923"/>
                  </a:lnTo>
                  <a:lnTo>
                    <a:pt x="1596" y="923"/>
                  </a:lnTo>
                  <a:lnTo>
                    <a:pt x="1591" y="927"/>
                  </a:lnTo>
                  <a:lnTo>
                    <a:pt x="1583" y="927"/>
                  </a:lnTo>
                  <a:lnTo>
                    <a:pt x="1579" y="927"/>
                  </a:lnTo>
                  <a:lnTo>
                    <a:pt x="1566" y="927"/>
                  </a:lnTo>
                  <a:lnTo>
                    <a:pt x="1562" y="932"/>
                  </a:lnTo>
                  <a:lnTo>
                    <a:pt x="1545" y="932"/>
                  </a:lnTo>
                  <a:lnTo>
                    <a:pt x="1452" y="936"/>
                  </a:lnTo>
                  <a:lnTo>
                    <a:pt x="1435" y="940"/>
                  </a:lnTo>
                  <a:lnTo>
                    <a:pt x="1439" y="949"/>
                  </a:lnTo>
                  <a:lnTo>
                    <a:pt x="1439" y="953"/>
                  </a:lnTo>
                  <a:lnTo>
                    <a:pt x="1443" y="957"/>
                  </a:lnTo>
                  <a:lnTo>
                    <a:pt x="1448" y="961"/>
                  </a:lnTo>
                  <a:lnTo>
                    <a:pt x="1448" y="966"/>
                  </a:lnTo>
                  <a:lnTo>
                    <a:pt x="1448" y="970"/>
                  </a:lnTo>
                  <a:lnTo>
                    <a:pt x="1452" y="974"/>
                  </a:lnTo>
                  <a:lnTo>
                    <a:pt x="1452" y="978"/>
                  </a:lnTo>
                  <a:lnTo>
                    <a:pt x="1452" y="982"/>
                  </a:lnTo>
                  <a:lnTo>
                    <a:pt x="1448" y="991"/>
                  </a:lnTo>
                  <a:lnTo>
                    <a:pt x="1448" y="1012"/>
                  </a:lnTo>
                  <a:lnTo>
                    <a:pt x="1443" y="1012"/>
                  </a:lnTo>
                  <a:lnTo>
                    <a:pt x="1439" y="1012"/>
                  </a:lnTo>
                  <a:lnTo>
                    <a:pt x="1435" y="1012"/>
                  </a:lnTo>
                  <a:lnTo>
                    <a:pt x="1426" y="1012"/>
                  </a:lnTo>
                  <a:lnTo>
                    <a:pt x="1414" y="1012"/>
                  </a:lnTo>
                  <a:lnTo>
                    <a:pt x="1401" y="1012"/>
                  </a:lnTo>
                  <a:lnTo>
                    <a:pt x="1392" y="1012"/>
                  </a:lnTo>
                  <a:lnTo>
                    <a:pt x="1388" y="1008"/>
                  </a:lnTo>
                  <a:lnTo>
                    <a:pt x="1384" y="1008"/>
                  </a:lnTo>
                  <a:lnTo>
                    <a:pt x="1380" y="1008"/>
                  </a:lnTo>
                  <a:lnTo>
                    <a:pt x="1376" y="1008"/>
                  </a:lnTo>
                  <a:lnTo>
                    <a:pt x="1376" y="1004"/>
                  </a:lnTo>
                  <a:lnTo>
                    <a:pt x="1367" y="995"/>
                  </a:lnTo>
                  <a:lnTo>
                    <a:pt x="1363" y="991"/>
                  </a:lnTo>
                  <a:lnTo>
                    <a:pt x="1363" y="987"/>
                  </a:lnTo>
                  <a:lnTo>
                    <a:pt x="1359" y="978"/>
                  </a:lnTo>
                  <a:lnTo>
                    <a:pt x="1359" y="974"/>
                  </a:lnTo>
                  <a:lnTo>
                    <a:pt x="1354" y="970"/>
                  </a:lnTo>
                  <a:lnTo>
                    <a:pt x="1350" y="970"/>
                  </a:lnTo>
                  <a:lnTo>
                    <a:pt x="1346" y="966"/>
                  </a:lnTo>
                  <a:lnTo>
                    <a:pt x="1346" y="961"/>
                  </a:lnTo>
                  <a:lnTo>
                    <a:pt x="1337" y="957"/>
                  </a:lnTo>
                  <a:lnTo>
                    <a:pt x="1329" y="957"/>
                  </a:lnTo>
                  <a:lnTo>
                    <a:pt x="1325" y="953"/>
                  </a:lnTo>
                  <a:lnTo>
                    <a:pt x="1321" y="953"/>
                  </a:lnTo>
                  <a:lnTo>
                    <a:pt x="1316" y="957"/>
                  </a:lnTo>
                  <a:lnTo>
                    <a:pt x="1312" y="957"/>
                  </a:lnTo>
                  <a:lnTo>
                    <a:pt x="1308" y="961"/>
                  </a:lnTo>
                  <a:lnTo>
                    <a:pt x="1304" y="961"/>
                  </a:lnTo>
                  <a:lnTo>
                    <a:pt x="1295" y="970"/>
                  </a:lnTo>
                  <a:lnTo>
                    <a:pt x="1291" y="974"/>
                  </a:lnTo>
                  <a:lnTo>
                    <a:pt x="1282" y="978"/>
                  </a:lnTo>
                  <a:lnTo>
                    <a:pt x="1278" y="978"/>
                  </a:lnTo>
                  <a:lnTo>
                    <a:pt x="1274" y="978"/>
                  </a:lnTo>
                  <a:lnTo>
                    <a:pt x="1265" y="974"/>
                  </a:lnTo>
                  <a:lnTo>
                    <a:pt x="1257" y="970"/>
                  </a:lnTo>
                  <a:lnTo>
                    <a:pt x="1253" y="966"/>
                  </a:lnTo>
                  <a:lnTo>
                    <a:pt x="1244" y="961"/>
                  </a:lnTo>
                  <a:lnTo>
                    <a:pt x="1240" y="957"/>
                  </a:lnTo>
                  <a:lnTo>
                    <a:pt x="1236" y="953"/>
                  </a:lnTo>
                  <a:lnTo>
                    <a:pt x="1223" y="936"/>
                  </a:lnTo>
                  <a:lnTo>
                    <a:pt x="1219" y="932"/>
                  </a:lnTo>
                  <a:lnTo>
                    <a:pt x="1215" y="927"/>
                  </a:lnTo>
                  <a:lnTo>
                    <a:pt x="1210" y="923"/>
                  </a:lnTo>
                  <a:lnTo>
                    <a:pt x="1206" y="923"/>
                  </a:lnTo>
                  <a:lnTo>
                    <a:pt x="1198" y="919"/>
                  </a:lnTo>
                  <a:lnTo>
                    <a:pt x="1194" y="919"/>
                  </a:lnTo>
                  <a:lnTo>
                    <a:pt x="1189" y="919"/>
                  </a:lnTo>
                  <a:lnTo>
                    <a:pt x="1181" y="915"/>
                  </a:lnTo>
                  <a:lnTo>
                    <a:pt x="1177" y="915"/>
                  </a:lnTo>
                  <a:lnTo>
                    <a:pt x="1168" y="915"/>
                  </a:lnTo>
                  <a:lnTo>
                    <a:pt x="1164" y="915"/>
                  </a:lnTo>
                  <a:lnTo>
                    <a:pt x="1143" y="915"/>
                  </a:lnTo>
                  <a:lnTo>
                    <a:pt x="1134" y="915"/>
                  </a:lnTo>
                  <a:lnTo>
                    <a:pt x="1130" y="915"/>
                  </a:lnTo>
                  <a:lnTo>
                    <a:pt x="1122" y="910"/>
                  </a:lnTo>
                  <a:lnTo>
                    <a:pt x="1117" y="910"/>
                  </a:lnTo>
                  <a:lnTo>
                    <a:pt x="1109" y="906"/>
                  </a:lnTo>
                  <a:lnTo>
                    <a:pt x="1096" y="902"/>
                  </a:lnTo>
                  <a:lnTo>
                    <a:pt x="1092" y="898"/>
                  </a:lnTo>
                  <a:lnTo>
                    <a:pt x="1083" y="898"/>
                  </a:lnTo>
                  <a:lnTo>
                    <a:pt x="1079" y="898"/>
                  </a:lnTo>
                  <a:lnTo>
                    <a:pt x="1075" y="898"/>
                  </a:lnTo>
                  <a:lnTo>
                    <a:pt x="1067" y="898"/>
                  </a:lnTo>
                  <a:lnTo>
                    <a:pt x="1062" y="902"/>
                  </a:lnTo>
                  <a:lnTo>
                    <a:pt x="1058" y="906"/>
                  </a:lnTo>
                  <a:lnTo>
                    <a:pt x="1054" y="906"/>
                  </a:lnTo>
                  <a:lnTo>
                    <a:pt x="1054" y="910"/>
                  </a:lnTo>
                  <a:lnTo>
                    <a:pt x="1054" y="915"/>
                  </a:lnTo>
                  <a:lnTo>
                    <a:pt x="1050" y="919"/>
                  </a:lnTo>
                  <a:lnTo>
                    <a:pt x="1050" y="927"/>
                  </a:lnTo>
                  <a:lnTo>
                    <a:pt x="1054" y="932"/>
                  </a:lnTo>
                  <a:lnTo>
                    <a:pt x="1054" y="936"/>
                  </a:lnTo>
                  <a:lnTo>
                    <a:pt x="1058" y="940"/>
                  </a:lnTo>
                  <a:lnTo>
                    <a:pt x="1062" y="944"/>
                  </a:lnTo>
                  <a:lnTo>
                    <a:pt x="1062" y="949"/>
                  </a:lnTo>
                  <a:lnTo>
                    <a:pt x="1067" y="953"/>
                  </a:lnTo>
                  <a:lnTo>
                    <a:pt x="1071" y="957"/>
                  </a:lnTo>
                  <a:lnTo>
                    <a:pt x="1075" y="957"/>
                  </a:lnTo>
                  <a:lnTo>
                    <a:pt x="1088" y="966"/>
                  </a:lnTo>
                  <a:lnTo>
                    <a:pt x="1092" y="970"/>
                  </a:lnTo>
                  <a:lnTo>
                    <a:pt x="1096" y="974"/>
                  </a:lnTo>
                  <a:lnTo>
                    <a:pt x="1100" y="978"/>
                  </a:lnTo>
                  <a:lnTo>
                    <a:pt x="1100" y="982"/>
                  </a:lnTo>
                  <a:lnTo>
                    <a:pt x="1105" y="987"/>
                  </a:lnTo>
                  <a:lnTo>
                    <a:pt x="1105" y="991"/>
                  </a:lnTo>
                  <a:lnTo>
                    <a:pt x="1105" y="995"/>
                  </a:lnTo>
                  <a:lnTo>
                    <a:pt x="1109" y="995"/>
                  </a:lnTo>
                  <a:lnTo>
                    <a:pt x="1109" y="999"/>
                  </a:lnTo>
                  <a:lnTo>
                    <a:pt x="1109" y="1004"/>
                  </a:lnTo>
                  <a:lnTo>
                    <a:pt x="1105" y="1008"/>
                  </a:lnTo>
                  <a:lnTo>
                    <a:pt x="1105" y="1016"/>
                  </a:lnTo>
                  <a:lnTo>
                    <a:pt x="1105" y="1021"/>
                  </a:lnTo>
                  <a:lnTo>
                    <a:pt x="1105" y="1025"/>
                  </a:lnTo>
                  <a:lnTo>
                    <a:pt x="1105" y="1029"/>
                  </a:lnTo>
                  <a:lnTo>
                    <a:pt x="1105" y="1033"/>
                  </a:lnTo>
                  <a:lnTo>
                    <a:pt x="1105" y="1037"/>
                  </a:lnTo>
                  <a:lnTo>
                    <a:pt x="1105" y="1042"/>
                  </a:lnTo>
                  <a:lnTo>
                    <a:pt x="1109" y="1046"/>
                  </a:lnTo>
                  <a:lnTo>
                    <a:pt x="1113" y="1054"/>
                  </a:lnTo>
                  <a:lnTo>
                    <a:pt x="1117" y="1059"/>
                  </a:lnTo>
                  <a:lnTo>
                    <a:pt x="1117" y="1063"/>
                  </a:lnTo>
                  <a:lnTo>
                    <a:pt x="1130" y="1071"/>
                  </a:lnTo>
                  <a:lnTo>
                    <a:pt x="1130" y="1076"/>
                  </a:lnTo>
                  <a:lnTo>
                    <a:pt x="1134" y="1076"/>
                  </a:lnTo>
                  <a:lnTo>
                    <a:pt x="1138" y="1080"/>
                  </a:lnTo>
                  <a:lnTo>
                    <a:pt x="1143" y="1080"/>
                  </a:lnTo>
                  <a:lnTo>
                    <a:pt x="1147" y="1080"/>
                  </a:lnTo>
                  <a:lnTo>
                    <a:pt x="1151" y="1080"/>
                  </a:lnTo>
                  <a:lnTo>
                    <a:pt x="1160" y="1080"/>
                  </a:lnTo>
                  <a:lnTo>
                    <a:pt x="1172" y="1076"/>
                  </a:lnTo>
                  <a:lnTo>
                    <a:pt x="1177" y="1076"/>
                  </a:lnTo>
                  <a:lnTo>
                    <a:pt x="1177" y="1080"/>
                  </a:lnTo>
                  <a:lnTo>
                    <a:pt x="1181" y="1080"/>
                  </a:lnTo>
                  <a:lnTo>
                    <a:pt x="1181" y="1084"/>
                  </a:lnTo>
                  <a:lnTo>
                    <a:pt x="1181" y="1088"/>
                  </a:lnTo>
                  <a:lnTo>
                    <a:pt x="1181" y="1093"/>
                  </a:lnTo>
                  <a:lnTo>
                    <a:pt x="1177" y="1097"/>
                  </a:lnTo>
                  <a:lnTo>
                    <a:pt x="1172" y="1109"/>
                  </a:lnTo>
                  <a:lnTo>
                    <a:pt x="1168" y="1118"/>
                  </a:lnTo>
                  <a:lnTo>
                    <a:pt x="1164" y="1126"/>
                  </a:lnTo>
                  <a:lnTo>
                    <a:pt x="1160" y="1135"/>
                  </a:lnTo>
                  <a:lnTo>
                    <a:pt x="1155" y="1143"/>
                  </a:lnTo>
                  <a:lnTo>
                    <a:pt x="1151" y="1160"/>
                  </a:lnTo>
                  <a:lnTo>
                    <a:pt x="1147" y="1169"/>
                  </a:lnTo>
                  <a:lnTo>
                    <a:pt x="1147" y="1173"/>
                  </a:lnTo>
                  <a:lnTo>
                    <a:pt x="1147" y="1177"/>
                  </a:lnTo>
                  <a:lnTo>
                    <a:pt x="1143" y="1181"/>
                  </a:lnTo>
                  <a:lnTo>
                    <a:pt x="1138" y="1181"/>
                  </a:lnTo>
                  <a:lnTo>
                    <a:pt x="1134" y="1181"/>
                  </a:lnTo>
                  <a:lnTo>
                    <a:pt x="1126" y="1186"/>
                  </a:lnTo>
                  <a:lnTo>
                    <a:pt x="1122" y="1186"/>
                  </a:lnTo>
                  <a:lnTo>
                    <a:pt x="1117" y="1190"/>
                  </a:lnTo>
                  <a:lnTo>
                    <a:pt x="1109" y="1190"/>
                  </a:lnTo>
                  <a:lnTo>
                    <a:pt x="1100" y="1194"/>
                  </a:lnTo>
                  <a:lnTo>
                    <a:pt x="1092" y="1194"/>
                  </a:lnTo>
                  <a:lnTo>
                    <a:pt x="1083" y="1194"/>
                  </a:lnTo>
                  <a:lnTo>
                    <a:pt x="1075" y="1194"/>
                  </a:lnTo>
                  <a:lnTo>
                    <a:pt x="1054" y="1194"/>
                  </a:lnTo>
                  <a:lnTo>
                    <a:pt x="1045" y="1194"/>
                  </a:lnTo>
                  <a:lnTo>
                    <a:pt x="1033" y="1198"/>
                  </a:lnTo>
                  <a:lnTo>
                    <a:pt x="1024" y="1198"/>
                  </a:lnTo>
                  <a:lnTo>
                    <a:pt x="1016" y="1198"/>
                  </a:lnTo>
                  <a:lnTo>
                    <a:pt x="1007" y="1203"/>
                  </a:lnTo>
                  <a:lnTo>
                    <a:pt x="999" y="1203"/>
                  </a:lnTo>
                  <a:lnTo>
                    <a:pt x="990" y="1207"/>
                  </a:lnTo>
                  <a:lnTo>
                    <a:pt x="982" y="1207"/>
                  </a:lnTo>
                  <a:lnTo>
                    <a:pt x="978" y="1211"/>
                  </a:lnTo>
                  <a:lnTo>
                    <a:pt x="961" y="1220"/>
                  </a:lnTo>
                  <a:lnTo>
                    <a:pt x="940" y="1232"/>
                  </a:lnTo>
                  <a:lnTo>
                    <a:pt x="931" y="1236"/>
                  </a:lnTo>
                  <a:lnTo>
                    <a:pt x="923" y="1241"/>
                  </a:lnTo>
                  <a:lnTo>
                    <a:pt x="918" y="1245"/>
                  </a:lnTo>
                  <a:lnTo>
                    <a:pt x="910" y="1249"/>
                  </a:lnTo>
                  <a:lnTo>
                    <a:pt x="901" y="1249"/>
                  </a:lnTo>
                  <a:lnTo>
                    <a:pt x="889" y="1253"/>
                  </a:lnTo>
                  <a:lnTo>
                    <a:pt x="863" y="1262"/>
                  </a:lnTo>
                  <a:lnTo>
                    <a:pt x="851" y="1266"/>
                  </a:lnTo>
                  <a:lnTo>
                    <a:pt x="825" y="1275"/>
                  </a:lnTo>
                  <a:lnTo>
                    <a:pt x="813" y="1275"/>
                  </a:lnTo>
                  <a:lnTo>
                    <a:pt x="804" y="1279"/>
                  </a:lnTo>
                  <a:lnTo>
                    <a:pt x="800" y="1279"/>
                  </a:lnTo>
                  <a:lnTo>
                    <a:pt x="796" y="1279"/>
                  </a:lnTo>
                  <a:lnTo>
                    <a:pt x="787" y="1279"/>
                  </a:lnTo>
                  <a:lnTo>
                    <a:pt x="783" y="1279"/>
                  </a:lnTo>
                  <a:lnTo>
                    <a:pt x="779" y="1279"/>
                  </a:lnTo>
                  <a:lnTo>
                    <a:pt x="774" y="1279"/>
                  </a:lnTo>
                  <a:lnTo>
                    <a:pt x="770" y="1275"/>
                  </a:lnTo>
                  <a:lnTo>
                    <a:pt x="770" y="1270"/>
                  </a:lnTo>
                  <a:lnTo>
                    <a:pt x="766" y="1270"/>
                  </a:lnTo>
                  <a:lnTo>
                    <a:pt x="766" y="1266"/>
                  </a:lnTo>
                  <a:lnTo>
                    <a:pt x="766" y="1262"/>
                  </a:lnTo>
                  <a:lnTo>
                    <a:pt x="770" y="1258"/>
                  </a:lnTo>
                  <a:lnTo>
                    <a:pt x="770" y="1253"/>
                  </a:lnTo>
                  <a:lnTo>
                    <a:pt x="770" y="1249"/>
                  </a:lnTo>
                  <a:lnTo>
                    <a:pt x="770" y="1245"/>
                  </a:lnTo>
                  <a:lnTo>
                    <a:pt x="770" y="1241"/>
                  </a:lnTo>
                  <a:lnTo>
                    <a:pt x="766" y="1228"/>
                  </a:lnTo>
                  <a:lnTo>
                    <a:pt x="762" y="1224"/>
                  </a:lnTo>
                  <a:lnTo>
                    <a:pt x="762" y="1215"/>
                  </a:lnTo>
                  <a:lnTo>
                    <a:pt x="757" y="1211"/>
                  </a:lnTo>
                  <a:lnTo>
                    <a:pt x="757" y="1207"/>
                  </a:lnTo>
                  <a:lnTo>
                    <a:pt x="753" y="1207"/>
                  </a:lnTo>
                  <a:lnTo>
                    <a:pt x="749" y="1203"/>
                  </a:lnTo>
                  <a:lnTo>
                    <a:pt x="745" y="1203"/>
                  </a:lnTo>
                  <a:lnTo>
                    <a:pt x="736" y="1203"/>
                  </a:lnTo>
                  <a:lnTo>
                    <a:pt x="732" y="1203"/>
                  </a:lnTo>
                  <a:lnTo>
                    <a:pt x="732" y="1198"/>
                  </a:lnTo>
                  <a:lnTo>
                    <a:pt x="728" y="1198"/>
                  </a:lnTo>
                  <a:lnTo>
                    <a:pt x="728" y="1194"/>
                  </a:lnTo>
                  <a:lnTo>
                    <a:pt x="728" y="1190"/>
                  </a:lnTo>
                  <a:lnTo>
                    <a:pt x="732" y="1181"/>
                  </a:lnTo>
                  <a:lnTo>
                    <a:pt x="732" y="1177"/>
                  </a:lnTo>
                  <a:lnTo>
                    <a:pt x="732" y="1173"/>
                  </a:lnTo>
                  <a:lnTo>
                    <a:pt x="732" y="1169"/>
                  </a:lnTo>
                  <a:lnTo>
                    <a:pt x="728" y="1164"/>
                  </a:lnTo>
                  <a:lnTo>
                    <a:pt x="724" y="1156"/>
                  </a:lnTo>
                  <a:lnTo>
                    <a:pt x="719" y="1152"/>
                  </a:lnTo>
                  <a:lnTo>
                    <a:pt x="715" y="1148"/>
                  </a:lnTo>
                  <a:lnTo>
                    <a:pt x="711" y="1148"/>
                  </a:lnTo>
                  <a:lnTo>
                    <a:pt x="707" y="1148"/>
                  </a:lnTo>
                  <a:lnTo>
                    <a:pt x="702" y="1148"/>
                  </a:lnTo>
                  <a:lnTo>
                    <a:pt x="698" y="1148"/>
                  </a:lnTo>
                  <a:lnTo>
                    <a:pt x="686" y="1152"/>
                  </a:lnTo>
                  <a:lnTo>
                    <a:pt x="677" y="1156"/>
                  </a:lnTo>
                  <a:lnTo>
                    <a:pt x="669" y="1156"/>
                  </a:lnTo>
                  <a:lnTo>
                    <a:pt x="664" y="1160"/>
                  </a:lnTo>
                  <a:lnTo>
                    <a:pt x="656" y="1164"/>
                  </a:lnTo>
                  <a:lnTo>
                    <a:pt x="652" y="1169"/>
                  </a:lnTo>
                  <a:lnTo>
                    <a:pt x="647" y="1173"/>
                  </a:lnTo>
                  <a:lnTo>
                    <a:pt x="643" y="1177"/>
                  </a:lnTo>
                  <a:lnTo>
                    <a:pt x="630" y="1190"/>
                  </a:lnTo>
                  <a:lnTo>
                    <a:pt x="626" y="1194"/>
                  </a:lnTo>
                  <a:lnTo>
                    <a:pt x="622" y="1198"/>
                  </a:lnTo>
                  <a:lnTo>
                    <a:pt x="618" y="1203"/>
                  </a:lnTo>
                  <a:lnTo>
                    <a:pt x="614" y="1211"/>
                  </a:lnTo>
                  <a:lnTo>
                    <a:pt x="605" y="1215"/>
                  </a:lnTo>
                  <a:lnTo>
                    <a:pt x="601" y="1220"/>
                  </a:lnTo>
                  <a:lnTo>
                    <a:pt x="592" y="1224"/>
                  </a:lnTo>
                  <a:lnTo>
                    <a:pt x="588" y="1224"/>
                  </a:lnTo>
                  <a:lnTo>
                    <a:pt x="584" y="1228"/>
                  </a:lnTo>
                  <a:lnTo>
                    <a:pt x="580" y="1228"/>
                  </a:lnTo>
                  <a:lnTo>
                    <a:pt x="575" y="1228"/>
                  </a:lnTo>
                  <a:lnTo>
                    <a:pt x="571" y="1228"/>
                  </a:lnTo>
                  <a:lnTo>
                    <a:pt x="567" y="1228"/>
                  </a:lnTo>
                  <a:lnTo>
                    <a:pt x="563" y="1228"/>
                  </a:lnTo>
                  <a:lnTo>
                    <a:pt x="558" y="1224"/>
                  </a:lnTo>
                  <a:lnTo>
                    <a:pt x="542" y="1215"/>
                  </a:lnTo>
                  <a:lnTo>
                    <a:pt x="525" y="1207"/>
                  </a:lnTo>
                  <a:lnTo>
                    <a:pt x="520" y="1207"/>
                  </a:lnTo>
                  <a:lnTo>
                    <a:pt x="508" y="1198"/>
                  </a:lnTo>
                  <a:lnTo>
                    <a:pt x="499" y="1194"/>
                  </a:lnTo>
                  <a:lnTo>
                    <a:pt x="495" y="1190"/>
                  </a:lnTo>
                  <a:lnTo>
                    <a:pt x="491" y="1186"/>
                  </a:lnTo>
                  <a:lnTo>
                    <a:pt x="487" y="1181"/>
                  </a:lnTo>
                  <a:lnTo>
                    <a:pt x="482" y="1181"/>
                  </a:lnTo>
                  <a:lnTo>
                    <a:pt x="482" y="1177"/>
                  </a:lnTo>
                  <a:lnTo>
                    <a:pt x="478" y="1173"/>
                  </a:lnTo>
                  <a:lnTo>
                    <a:pt x="478" y="1169"/>
                  </a:lnTo>
                  <a:lnTo>
                    <a:pt x="478" y="1164"/>
                  </a:lnTo>
                  <a:lnTo>
                    <a:pt x="478" y="1160"/>
                  </a:lnTo>
                  <a:lnTo>
                    <a:pt x="482" y="1156"/>
                  </a:lnTo>
                  <a:lnTo>
                    <a:pt x="482" y="1148"/>
                  </a:lnTo>
                  <a:lnTo>
                    <a:pt x="487" y="1143"/>
                  </a:lnTo>
                  <a:lnTo>
                    <a:pt x="487" y="1139"/>
                  </a:lnTo>
                  <a:lnTo>
                    <a:pt x="491" y="1131"/>
                  </a:lnTo>
                  <a:lnTo>
                    <a:pt x="495" y="1126"/>
                  </a:lnTo>
                  <a:lnTo>
                    <a:pt x="499" y="1122"/>
                  </a:lnTo>
                  <a:lnTo>
                    <a:pt x="503" y="1118"/>
                  </a:lnTo>
                  <a:lnTo>
                    <a:pt x="503" y="1114"/>
                  </a:lnTo>
                  <a:lnTo>
                    <a:pt x="508" y="1109"/>
                  </a:lnTo>
                  <a:lnTo>
                    <a:pt x="512" y="1109"/>
                  </a:lnTo>
                  <a:lnTo>
                    <a:pt x="520" y="1101"/>
                  </a:lnTo>
                  <a:lnTo>
                    <a:pt x="533" y="1093"/>
                  </a:lnTo>
                  <a:lnTo>
                    <a:pt x="537" y="1088"/>
                  </a:lnTo>
                  <a:lnTo>
                    <a:pt x="542" y="1084"/>
                  </a:lnTo>
                  <a:lnTo>
                    <a:pt x="546" y="1080"/>
                  </a:lnTo>
                  <a:lnTo>
                    <a:pt x="546" y="1076"/>
                  </a:lnTo>
                  <a:lnTo>
                    <a:pt x="550" y="1071"/>
                  </a:lnTo>
                  <a:lnTo>
                    <a:pt x="550" y="1067"/>
                  </a:lnTo>
                  <a:lnTo>
                    <a:pt x="550" y="1063"/>
                  </a:lnTo>
                  <a:lnTo>
                    <a:pt x="550" y="1059"/>
                  </a:lnTo>
                  <a:lnTo>
                    <a:pt x="546" y="1054"/>
                  </a:lnTo>
                  <a:lnTo>
                    <a:pt x="542" y="1050"/>
                  </a:lnTo>
                  <a:lnTo>
                    <a:pt x="537" y="1050"/>
                  </a:lnTo>
                  <a:lnTo>
                    <a:pt x="533" y="1050"/>
                  </a:lnTo>
                  <a:lnTo>
                    <a:pt x="529" y="1046"/>
                  </a:lnTo>
                  <a:lnTo>
                    <a:pt x="525" y="1046"/>
                  </a:lnTo>
                  <a:lnTo>
                    <a:pt x="512" y="1046"/>
                  </a:lnTo>
                  <a:lnTo>
                    <a:pt x="508" y="1046"/>
                  </a:lnTo>
                  <a:lnTo>
                    <a:pt x="487" y="1046"/>
                  </a:lnTo>
                  <a:lnTo>
                    <a:pt x="478" y="1042"/>
                  </a:lnTo>
                  <a:lnTo>
                    <a:pt x="470" y="1042"/>
                  </a:lnTo>
                  <a:lnTo>
                    <a:pt x="461" y="1042"/>
                  </a:lnTo>
                  <a:lnTo>
                    <a:pt x="440" y="1037"/>
                  </a:lnTo>
                  <a:lnTo>
                    <a:pt x="427" y="1033"/>
                  </a:lnTo>
                  <a:lnTo>
                    <a:pt x="402" y="1029"/>
                  </a:lnTo>
                  <a:lnTo>
                    <a:pt x="389" y="1021"/>
                  </a:lnTo>
                  <a:lnTo>
                    <a:pt x="381" y="1021"/>
                  </a:lnTo>
                  <a:lnTo>
                    <a:pt x="372" y="1016"/>
                  </a:lnTo>
                  <a:lnTo>
                    <a:pt x="368" y="1016"/>
                  </a:lnTo>
                  <a:lnTo>
                    <a:pt x="364" y="1012"/>
                  </a:lnTo>
                  <a:lnTo>
                    <a:pt x="360" y="1012"/>
                  </a:lnTo>
                  <a:lnTo>
                    <a:pt x="360" y="1008"/>
                  </a:lnTo>
                  <a:lnTo>
                    <a:pt x="360" y="1004"/>
                  </a:lnTo>
                  <a:lnTo>
                    <a:pt x="355" y="999"/>
                  </a:lnTo>
                  <a:lnTo>
                    <a:pt x="360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55" y="982"/>
                  </a:lnTo>
                  <a:lnTo>
                    <a:pt x="355" y="978"/>
                  </a:lnTo>
                  <a:lnTo>
                    <a:pt x="360" y="974"/>
                  </a:lnTo>
                  <a:lnTo>
                    <a:pt x="364" y="970"/>
                  </a:lnTo>
                  <a:lnTo>
                    <a:pt x="364" y="966"/>
                  </a:lnTo>
                  <a:lnTo>
                    <a:pt x="364" y="957"/>
                  </a:lnTo>
                  <a:lnTo>
                    <a:pt x="368" y="944"/>
                  </a:lnTo>
                  <a:lnTo>
                    <a:pt x="368" y="936"/>
                  </a:lnTo>
                  <a:lnTo>
                    <a:pt x="368" y="915"/>
                  </a:lnTo>
                  <a:lnTo>
                    <a:pt x="372" y="906"/>
                  </a:lnTo>
                  <a:lnTo>
                    <a:pt x="372" y="902"/>
                  </a:lnTo>
                  <a:lnTo>
                    <a:pt x="372" y="894"/>
                  </a:lnTo>
                  <a:lnTo>
                    <a:pt x="376" y="885"/>
                  </a:lnTo>
                  <a:lnTo>
                    <a:pt x="376" y="881"/>
                  </a:lnTo>
                  <a:lnTo>
                    <a:pt x="381" y="877"/>
                  </a:lnTo>
                  <a:lnTo>
                    <a:pt x="381" y="872"/>
                  </a:lnTo>
                  <a:lnTo>
                    <a:pt x="389" y="864"/>
                  </a:lnTo>
                  <a:lnTo>
                    <a:pt x="393" y="860"/>
                  </a:lnTo>
                  <a:lnTo>
                    <a:pt x="393" y="855"/>
                  </a:lnTo>
                  <a:lnTo>
                    <a:pt x="393" y="851"/>
                  </a:lnTo>
                  <a:lnTo>
                    <a:pt x="393" y="847"/>
                  </a:lnTo>
                  <a:lnTo>
                    <a:pt x="393" y="843"/>
                  </a:lnTo>
                  <a:lnTo>
                    <a:pt x="389" y="843"/>
                  </a:lnTo>
                  <a:lnTo>
                    <a:pt x="389" y="838"/>
                  </a:lnTo>
                  <a:lnTo>
                    <a:pt x="385" y="834"/>
                  </a:lnTo>
                  <a:lnTo>
                    <a:pt x="381" y="830"/>
                  </a:lnTo>
                  <a:lnTo>
                    <a:pt x="376" y="826"/>
                  </a:lnTo>
                  <a:lnTo>
                    <a:pt x="372" y="817"/>
                  </a:lnTo>
                  <a:lnTo>
                    <a:pt x="368" y="817"/>
                  </a:lnTo>
                  <a:lnTo>
                    <a:pt x="364" y="813"/>
                  </a:lnTo>
                  <a:lnTo>
                    <a:pt x="360" y="809"/>
                  </a:lnTo>
                  <a:lnTo>
                    <a:pt x="351" y="805"/>
                  </a:lnTo>
                  <a:lnTo>
                    <a:pt x="347" y="800"/>
                  </a:lnTo>
                  <a:lnTo>
                    <a:pt x="330" y="792"/>
                  </a:lnTo>
                  <a:lnTo>
                    <a:pt x="321" y="788"/>
                  </a:lnTo>
                  <a:lnTo>
                    <a:pt x="317" y="783"/>
                  </a:lnTo>
                  <a:lnTo>
                    <a:pt x="313" y="783"/>
                  </a:lnTo>
                  <a:lnTo>
                    <a:pt x="309" y="779"/>
                  </a:lnTo>
                  <a:lnTo>
                    <a:pt x="304" y="775"/>
                  </a:lnTo>
                  <a:lnTo>
                    <a:pt x="304" y="771"/>
                  </a:lnTo>
                  <a:lnTo>
                    <a:pt x="300" y="767"/>
                  </a:lnTo>
                  <a:lnTo>
                    <a:pt x="288" y="750"/>
                  </a:lnTo>
                  <a:lnTo>
                    <a:pt x="283" y="741"/>
                  </a:lnTo>
                  <a:lnTo>
                    <a:pt x="279" y="741"/>
                  </a:lnTo>
                  <a:lnTo>
                    <a:pt x="275" y="737"/>
                  </a:lnTo>
                  <a:lnTo>
                    <a:pt x="271" y="728"/>
                  </a:lnTo>
                  <a:lnTo>
                    <a:pt x="266" y="724"/>
                  </a:lnTo>
                  <a:lnTo>
                    <a:pt x="262" y="724"/>
                  </a:lnTo>
                  <a:lnTo>
                    <a:pt x="258" y="720"/>
                  </a:lnTo>
                  <a:lnTo>
                    <a:pt x="249" y="716"/>
                  </a:lnTo>
                  <a:lnTo>
                    <a:pt x="241" y="711"/>
                  </a:lnTo>
                  <a:lnTo>
                    <a:pt x="216" y="699"/>
                  </a:lnTo>
                  <a:lnTo>
                    <a:pt x="190" y="690"/>
                  </a:lnTo>
                  <a:lnTo>
                    <a:pt x="186" y="686"/>
                  </a:lnTo>
                  <a:lnTo>
                    <a:pt x="182" y="686"/>
                  </a:lnTo>
                  <a:lnTo>
                    <a:pt x="177" y="686"/>
                  </a:lnTo>
                  <a:lnTo>
                    <a:pt x="173" y="682"/>
                  </a:lnTo>
                  <a:lnTo>
                    <a:pt x="156" y="682"/>
                  </a:lnTo>
                  <a:lnTo>
                    <a:pt x="131" y="678"/>
                  </a:lnTo>
                  <a:lnTo>
                    <a:pt x="118" y="678"/>
                  </a:lnTo>
                  <a:lnTo>
                    <a:pt x="114" y="673"/>
                  </a:lnTo>
                  <a:lnTo>
                    <a:pt x="110" y="673"/>
                  </a:lnTo>
                  <a:lnTo>
                    <a:pt x="106" y="673"/>
                  </a:lnTo>
                  <a:lnTo>
                    <a:pt x="101" y="669"/>
                  </a:lnTo>
                  <a:lnTo>
                    <a:pt x="93" y="665"/>
                  </a:lnTo>
                  <a:lnTo>
                    <a:pt x="89" y="661"/>
                  </a:lnTo>
                  <a:lnTo>
                    <a:pt x="80" y="656"/>
                  </a:lnTo>
                  <a:lnTo>
                    <a:pt x="76" y="652"/>
                  </a:lnTo>
                  <a:lnTo>
                    <a:pt x="63" y="640"/>
                  </a:lnTo>
                  <a:lnTo>
                    <a:pt x="42" y="618"/>
                  </a:lnTo>
                  <a:lnTo>
                    <a:pt x="34" y="610"/>
                  </a:lnTo>
                  <a:lnTo>
                    <a:pt x="29" y="601"/>
                  </a:lnTo>
                  <a:lnTo>
                    <a:pt x="46" y="584"/>
                  </a:lnTo>
                  <a:lnTo>
                    <a:pt x="50" y="576"/>
                  </a:lnTo>
                  <a:lnTo>
                    <a:pt x="55" y="572"/>
                  </a:lnTo>
                  <a:lnTo>
                    <a:pt x="55" y="568"/>
                  </a:lnTo>
                  <a:lnTo>
                    <a:pt x="55" y="563"/>
                  </a:lnTo>
                  <a:lnTo>
                    <a:pt x="55" y="559"/>
                  </a:lnTo>
                  <a:lnTo>
                    <a:pt x="55" y="555"/>
                  </a:lnTo>
                  <a:lnTo>
                    <a:pt x="55" y="551"/>
                  </a:lnTo>
                  <a:lnTo>
                    <a:pt x="50" y="546"/>
                  </a:lnTo>
                  <a:lnTo>
                    <a:pt x="38" y="542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29" y="534"/>
                  </a:lnTo>
                  <a:lnTo>
                    <a:pt x="25" y="529"/>
                  </a:lnTo>
                  <a:lnTo>
                    <a:pt x="21" y="525"/>
                  </a:lnTo>
                  <a:lnTo>
                    <a:pt x="21" y="521"/>
                  </a:lnTo>
                  <a:lnTo>
                    <a:pt x="17" y="517"/>
                  </a:lnTo>
                  <a:lnTo>
                    <a:pt x="17" y="512"/>
                  </a:lnTo>
                  <a:lnTo>
                    <a:pt x="12" y="512"/>
                  </a:lnTo>
                  <a:lnTo>
                    <a:pt x="12" y="508"/>
                  </a:lnTo>
                  <a:lnTo>
                    <a:pt x="12" y="504"/>
                  </a:lnTo>
                  <a:lnTo>
                    <a:pt x="12" y="496"/>
                  </a:lnTo>
                  <a:lnTo>
                    <a:pt x="8" y="487"/>
                  </a:lnTo>
                  <a:lnTo>
                    <a:pt x="8" y="483"/>
                  </a:lnTo>
                  <a:lnTo>
                    <a:pt x="8" y="479"/>
                  </a:lnTo>
                  <a:lnTo>
                    <a:pt x="4" y="474"/>
                  </a:lnTo>
                  <a:lnTo>
                    <a:pt x="0" y="474"/>
                  </a:lnTo>
                  <a:close/>
                  <a:moveTo>
                    <a:pt x="639" y="623"/>
                  </a:moveTo>
                  <a:lnTo>
                    <a:pt x="639" y="627"/>
                  </a:lnTo>
                  <a:lnTo>
                    <a:pt x="643" y="627"/>
                  </a:lnTo>
                  <a:lnTo>
                    <a:pt x="643" y="631"/>
                  </a:lnTo>
                  <a:lnTo>
                    <a:pt x="647" y="635"/>
                  </a:lnTo>
                  <a:lnTo>
                    <a:pt x="652" y="635"/>
                  </a:lnTo>
                  <a:lnTo>
                    <a:pt x="656" y="640"/>
                  </a:lnTo>
                  <a:lnTo>
                    <a:pt x="660" y="644"/>
                  </a:lnTo>
                  <a:lnTo>
                    <a:pt x="669" y="644"/>
                  </a:lnTo>
                  <a:lnTo>
                    <a:pt x="673" y="648"/>
                  </a:lnTo>
                  <a:lnTo>
                    <a:pt x="677" y="652"/>
                  </a:lnTo>
                  <a:lnTo>
                    <a:pt x="686" y="652"/>
                  </a:lnTo>
                  <a:lnTo>
                    <a:pt x="711" y="661"/>
                  </a:lnTo>
                  <a:lnTo>
                    <a:pt x="719" y="665"/>
                  </a:lnTo>
                  <a:lnTo>
                    <a:pt x="728" y="665"/>
                  </a:lnTo>
                  <a:lnTo>
                    <a:pt x="745" y="678"/>
                  </a:lnTo>
                  <a:lnTo>
                    <a:pt x="757" y="682"/>
                  </a:lnTo>
                  <a:lnTo>
                    <a:pt x="766" y="686"/>
                  </a:lnTo>
                  <a:lnTo>
                    <a:pt x="774" y="686"/>
                  </a:lnTo>
                  <a:lnTo>
                    <a:pt x="783" y="690"/>
                  </a:lnTo>
                  <a:lnTo>
                    <a:pt x="787" y="690"/>
                  </a:lnTo>
                  <a:lnTo>
                    <a:pt x="796" y="695"/>
                  </a:lnTo>
                  <a:lnTo>
                    <a:pt x="800" y="695"/>
                  </a:lnTo>
                  <a:lnTo>
                    <a:pt x="804" y="695"/>
                  </a:lnTo>
                  <a:lnTo>
                    <a:pt x="804" y="690"/>
                  </a:lnTo>
                  <a:lnTo>
                    <a:pt x="808" y="690"/>
                  </a:lnTo>
                  <a:lnTo>
                    <a:pt x="813" y="686"/>
                  </a:lnTo>
                  <a:lnTo>
                    <a:pt x="834" y="661"/>
                  </a:lnTo>
                  <a:lnTo>
                    <a:pt x="842" y="652"/>
                  </a:lnTo>
                  <a:lnTo>
                    <a:pt x="846" y="648"/>
                  </a:lnTo>
                  <a:lnTo>
                    <a:pt x="846" y="644"/>
                  </a:lnTo>
                  <a:lnTo>
                    <a:pt x="851" y="640"/>
                  </a:lnTo>
                  <a:lnTo>
                    <a:pt x="851" y="635"/>
                  </a:lnTo>
                  <a:lnTo>
                    <a:pt x="855" y="627"/>
                  </a:lnTo>
                  <a:lnTo>
                    <a:pt x="859" y="623"/>
                  </a:lnTo>
                  <a:lnTo>
                    <a:pt x="863" y="606"/>
                  </a:lnTo>
                  <a:lnTo>
                    <a:pt x="868" y="597"/>
                  </a:lnTo>
                  <a:lnTo>
                    <a:pt x="876" y="580"/>
                  </a:lnTo>
                  <a:lnTo>
                    <a:pt x="876" y="576"/>
                  </a:lnTo>
                  <a:lnTo>
                    <a:pt x="880" y="572"/>
                  </a:lnTo>
                  <a:lnTo>
                    <a:pt x="884" y="568"/>
                  </a:lnTo>
                  <a:lnTo>
                    <a:pt x="889" y="563"/>
                  </a:lnTo>
                  <a:lnTo>
                    <a:pt x="893" y="559"/>
                  </a:lnTo>
                  <a:lnTo>
                    <a:pt x="901" y="555"/>
                  </a:lnTo>
                  <a:lnTo>
                    <a:pt x="906" y="551"/>
                  </a:lnTo>
                  <a:lnTo>
                    <a:pt x="931" y="534"/>
                  </a:lnTo>
                  <a:lnTo>
                    <a:pt x="940" y="525"/>
                  </a:lnTo>
                  <a:lnTo>
                    <a:pt x="944" y="521"/>
                  </a:lnTo>
                  <a:lnTo>
                    <a:pt x="948" y="521"/>
                  </a:lnTo>
                  <a:lnTo>
                    <a:pt x="948" y="517"/>
                  </a:lnTo>
                  <a:lnTo>
                    <a:pt x="948" y="512"/>
                  </a:lnTo>
                  <a:lnTo>
                    <a:pt x="948" y="508"/>
                  </a:lnTo>
                  <a:lnTo>
                    <a:pt x="944" y="504"/>
                  </a:lnTo>
                  <a:lnTo>
                    <a:pt x="940" y="504"/>
                  </a:lnTo>
                  <a:lnTo>
                    <a:pt x="935" y="500"/>
                  </a:lnTo>
                  <a:lnTo>
                    <a:pt x="931" y="500"/>
                  </a:lnTo>
                  <a:lnTo>
                    <a:pt x="927" y="496"/>
                  </a:lnTo>
                  <a:lnTo>
                    <a:pt x="923" y="496"/>
                  </a:lnTo>
                  <a:lnTo>
                    <a:pt x="918" y="496"/>
                  </a:lnTo>
                  <a:lnTo>
                    <a:pt x="910" y="496"/>
                  </a:lnTo>
                  <a:lnTo>
                    <a:pt x="893" y="496"/>
                  </a:lnTo>
                  <a:lnTo>
                    <a:pt x="889" y="496"/>
                  </a:lnTo>
                  <a:lnTo>
                    <a:pt x="884" y="496"/>
                  </a:lnTo>
                  <a:lnTo>
                    <a:pt x="876" y="496"/>
                  </a:lnTo>
                  <a:lnTo>
                    <a:pt x="868" y="496"/>
                  </a:lnTo>
                  <a:lnTo>
                    <a:pt x="863" y="496"/>
                  </a:lnTo>
                  <a:lnTo>
                    <a:pt x="855" y="491"/>
                  </a:lnTo>
                  <a:lnTo>
                    <a:pt x="829" y="487"/>
                  </a:lnTo>
                  <a:lnTo>
                    <a:pt x="825" y="483"/>
                  </a:lnTo>
                  <a:lnTo>
                    <a:pt x="821" y="483"/>
                  </a:lnTo>
                  <a:lnTo>
                    <a:pt x="817" y="483"/>
                  </a:lnTo>
                  <a:lnTo>
                    <a:pt x="808" y="483"/>
                  </a:lnTo>
                  <a:lnTo>
                    <a:pt x="804" y="483"/>
                  </a:lnTo>
                  <a:lnTo>
                    <a:pt x="800" y="487"/>
                  </a:lnTo>
                  <a:lnTo>
                    <a:pt x="791" y="491"/>
                  </a:lnTo>
                  <a:lnTo>
                    <a:pt x="787" y="491"/>
                  </a:lnTo>
                  <a:lnTo>
                    <a:pt x="783" y="496"/>
                  </a:lnTo>
                  <a:lnTo>
                    <a:pt x="779" y="496"/>
                  </a:lnTo>
                  <a:lnTo>
                    <a:pt x="770" y="496"/>
                  </a:lnTo>
                  <a:lnTo>
                    <a:pt x="762" y="500"/>
                  </a:lnTo>
                  <a:lnTo>
                    <a:pt x="745" y="500"/>
                  </a:lnTo>
                  <a:lnTo>
                    <a:pt x="736" y="500"/>
                  </a:lnTo>
                  <a:lnTo>
                    <a:pt x="728" y="504"/>
                  </a:lnTo>
                  <a:lnTo>
                    <a:pt x="719" y="504"/>
                  </a:lnTo>
                  <a:lnTo>
                    <a:pt x="715" y="508"/>
                  </a:lnTo>
                  <a:lnTo>
                    <a:pt x="711" y="512"/>
                  </a:lnTo>
                  <a:lnTo>
                    <a:pt x="707" y="512"/>
                  </a:lnTo>
                  <a:lnTo>
                    <a:pt x="707" y="517"/>
                  </a:lnTo>
                  <a:lnTo>
                    <a:pt x="702" y="517"/>
                  </a:lnTo>
                  <a:lnTo>
                    <a:pt x="698" y="525"/>
                  </a:lnTo>
                  <a:lnTo>
                    <a:pt x="694" y="534"/>
                  </a:lnTo>
                  <a:lnTo>
                    <a:pt x="690" y="534"/>
                  </a:lnTo>
                  <a:lnTo>
                    <a:pt x="681" y="542"/>
                  </a:lnTo>
                  <a:lnTo>
                    <a:pt x="677" y="546"/>
                  </a:lnTo>
                  <a:lnTo>
                    <a:pt x="677" y="551"/>
                  </a:lnTo>
                  <a:lnTo>
                    <a:pt x="673" y="555"/>
                  </a:lnTo>
                  <a:lnTo>
                    <a:pt x="669" y="563"/>
                  </a:lnTo>
                  <a:lnTo>
                    <a:pt x="664" y="580"/>
                  </a:lnTo>
                  <a:lnTo>
                    <a:pt x="660" y="589"/>
                  </a:lnTo>
                  <a:lnTo>
                    <a:pt x="660" y="593"/>
                  </a:lnTo>
                  <a:lnTo>
                    <a:pt x="656" y="597"/>
                  </a:lnTo>
                  <a:lnTo>
                    <a:pt x="652" y="601"/>
                  </a:lnTo>
                  <a:lnTo>
                    <a:pt x="647" y="610"/>
                  </a:lnTo>
                  <a:lnTo>
                    <a:pt x="643" y="618"/>
                  </a:lnTo>
                  <a:lnTo>
                    <a:pt x="643" y="623"/>
                  </a:lnTo>
                  <a:lnTo>
                    <a:pt x="639" y="62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2" name="Freeform 88"/>
            <p:cNvSpPr>
              <a:spLocks/>
            </p:cNvSpPr>
            <p:nvPr/>
          </p:nvSpPr>
          <p:spPr bwMode="auto">
            <a:xfrm>
              <a:off x="3290317" y="3473579"/>
              <a:ext cx="71753" cy="88636"/>
            </a:xfrm>
            <a:custGeom>
              <a:avLst/>
              <a:gdLst>
                <a:gd name="T0" fmla="*/ 84 w 224"/>
                <a:gd name="T1" fmla="*/ 0 h 280"/>
                <a:gd name="T2" fmla="*/ 118 w 224"/>
                <a:gd name="T3" fmla="*/ 0 h 280"/>
                <a:gd name="T4" fmla="*/ 148 w 224"/>
                <a:gd name="T5" fmla="*/ 5 h 280"/>
                <a:gd name="T6" fmla="*/ 199 w 224"/>
                <a:gd name="T7" fmla="*/ 13 h 280"/>
                <a:gd name="T8" fmla="*/ 211 w 224"/>
                <a:gd name="T9" fmla="*/ 13 h 280"/>
                <a:gd name="T10" fmla="*/ 220 w 224"/>
                <a:gd name="T11" fmla="*/ 17 h 280"/>
                <a:gd name="T12" fmla="*/ 224 w 224"/>
                <a:gd name="T13" fmla="*/ 22 h 280"/>
                <a:gd name="T14" fmla="*/ 211 w 224"/>
                <a:gd name="T15" fmla="*/ 30 h 280"/>
                <a:gd name="T16" fmla="*/ 199 w 224"/>
                <a:gd name="T17" fmla="*/ 43 h 280"/>
                <a:gd name="T18" fmla="*/ 186 w 224"/>
                <a:gd name="T19" fmla="*/ 55 h 280"/>
                <a:gd name="T20" fmla="*/ 173 w 224"/>
                <a:gd name="T21" fmla="*/ 68 h 280"/>
                <a:gd name="T22" fmla="*/ 152 w 224"/>
                <a:gd name="T23" fmla="*/ 102 h 280"/>
                <a:gd name="T24" fmla="*/ 139 w 224"/>
                <a:gd name="T25" fmla="*/ 127 h 280"/>
                <a:gd name="T26" fmla="*/ 127 w 224"/>
                <a:gd name="T27" fmla="*/ 149 h 280"/>
                <a:gd name="T28" fmla="*/ 122 w 224"/>
                <a:gd name="T29" fmla="*/ 161 h 280"/>
                <a:gd name="T30" fmla="*/ 118 w 224"/>
                <a:gd name="T31" fmla="*/ 178 h 280"/>
                <a:gd name="T32" fmla="*/ 114 w 224"/>
                <a:gd name="T33" fmla="*/ 187 h 280"/>
                <a:gd name="T34" fmla="*/ 106 w 224"/>
                <a:gd name="T35" fmla="*/ 191 h 280"/>
                <a:gd name="T36" fmla="*/ 97 w 224"/>
                <a:gd name="T37" fmla="*/ 199 h 280"/>
                <a:gd name="T38" fmla="*/ 84 w 224"/>
                <a:gd name="T39" fmla="*/ 221 h 280"/>
                <a:gd name="T40" fmla="*/ 63 w 224"/>
                <a:gd name="T41" fmla="*/ 254 h 280"/>
                <a:gd name="T42" fmla="*/ 51 w 224"/>
                <a:gd name="T43" fmla="*/ 267 h 280"/>
                <a:gd name="T44" fmla="*/ 46 w 224"/>
                <a:gd name="T45" fmla="*/ 271 h 280"/>
                <a:gd name="T46" fmla="*/ 38 w 224"/>
                <a:gd name="T47" fmla="*/ 280 h 280"/>
                <a:gd name="T48" fmla="*/ 29 w 224"/>
                <a:gd name="T49" fmla="*/ 276 h 280"/>
                <a:gd name="T50" fmla="*/ 25 w 224"/>
                <a:gd name="T51" fmla="*/ 263 h 280"/>
                <a:gd name="T52" fmla="*/ 21 w 224"/>
                <a:gd name="T53" fmla="*/ 250 h 280"/>
                <a:gd name="T54" fmla="*/ 17 w 224"/>
                <a:gd name="T55" fmla="*/ 229 h 280"/>
                <a:gd name="T56" fmla="*/ 4 w 224"/>
                <a:gd name="T57" fmla="*/ 127 h 280"/>
                <a:gd name="T58" fmla="*/ 0 w 224"/>
                <a:gd name="T59" fmla="*/ 102 h 280"/>
                <a:gd name="T60" fmla="*/ 0 w 224"/>
                <a:gd name="T61" fmla="*/ 89 h 280"/>
                <a:gd name="T62" fmla="*/ 0 w 224"/>
                <a:gd name="T63" fmla="*/ 77 h 280"/>
                <a:gd name="T64" fmla="*/ 4 w 224"/>
                <a:gd name="T65" fmla="*/ 68 h 280"/>
                <a:gd name="T66" fmla="*/ 17 w 224"/>
                <a:gd name="T67" fmla="*/ 60 h 280"/>
                <a:gd name="T68" fmla="*/ 34 w 224"/>
                <a:gd name="T69" fmla="*/ 47 h 280"/>
                <a:gd name="T70" fmla="*/ 42 w 224"/>
                <a:gd name="T71" fmla="*/ 47 h 280"/>
                <a:gd name="T72" fmla="*/ 55 w 224"/>
                <a:gd name="T73" fmla="*/ 51 h 280"/>
                <a:gd name="T74" fmla="*/ 63 w 224"/>
                <a:gd name="T75" fmla="*/ 51 h 280"/>
                <a:gd name="T76" fmla="*/ 72 w 224"/>
                <a:gd name="T77" fmla="*/ 47 h 280"/>
                <a:gd name="T78" fmla="*/ 80 w 224"/>
                <a:gd name="T79" fmla="*/ 43 h 280"/>
                <a:gd name="T80" fmla="*/ 84 w 224"/>
                <a:gd name="T81" fmla="*/ 39 h 280"/>
                <a:gd name="T82" fmla="*/ 89 w 224"/>
                <a:gd name="T83" fmla="*/ 34 h 280"/>
                <a:gd name="T84" fmla="*/ 89 w 224"/>
                <a:gd name="T85" fmla="*/ 26 h 280"/>
                <a:gd name="T86" fmla="*/ 80 w 224"/>
                <a:gd name="T87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80">
                  <a:moveTo>
                    <a:pt x="80" y="0"/>
                  </a:moveTo>
                  <a:lnTo>
                    <a:pt x="84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35" y="0"/>
                  </a:lnTo>
                  <a:lnTo>
                    <a:pt x="148" y="5"/>
                  </a:lnTo>
                  <a:lnTo>
                    <a:pt x="173" y="9"/>
                  </a:lnTo>
                  <a:lnTo>
                    <a:pt x="199" y="13"/>
                  </a:lnTo>
                  <a:lnTo>
                    <a:pt x="207" y="13"/>
                  </a:lnTo>
                  <a:lnTo>
                    <a:pt x="211" y="13"/>
                  </a:lnTo>
                  <a:lnTo>
                    <a:pt x="220" y="13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4" y="22"/>
                  </a:lnTo>
                  <a:lnTo>
                    <a:pt x="220" y="22"/>
                  </a:lnTo>
                  <a:lnTo>
                    <a:pt x="211" y="30"/>
                  </a:lnTo>
                  <a:lnTo>
                    <a:pt x="203" y="39"/>
                  </a:lnTo>
                  <a:lnTo>
                    <a:pt x="199" y="43"/>
                  </a:lnTo>
                  <a:lnTo>
                    <a:pt x="194" y="47"/>
                  </a:lnTo>
                  <a:lnTo>
                    <a:pt x="186" y="55"/>
                  </a:lnTo>
                  <a:lnTo>
                    <a:pt x="182" y="60"/>
                  </a:lnTo>
                  <a:lnTo>
                    <a:pt x="173" y="68"/>
                  </a:lnTo>
                  <a:lnTo>
                    <a:pt x="169" y="77"/>
                  </a:lnTo>
                  <a:lnTo>
                    <a:pt x="152" y="102"/>
                  </a:lnTo>
                  <a:lnTo>
                    <a:pt x="144" y="115"/>
                  </a:lnTo>
                  <a:lnTo>
                    <a:pt x="139" y="127"/>
                  </a:lnTo>
                  <a:lnTo>
                    <a:pt x="135" y="140"/>
                  </a:lnTo>
                  <a:lnTo>
                    <a:pt x="127" y="149"/>
                  </a:lnTo>
                  <a:lnTo>
                    <a:pt x="122" y="157"/>
                  </a:lnTo>
                  <a:lnTo>
                    <a:pt x="122" y="161"/>
                  </a:lnTo>
                  <a:lnTo>
                    <a:pt x="122" y="166"/>
                  </a:lnTo>
                  <a:lnTo>
                    <a:pt x="118" y="178"/>
                  </a:lnTo>
                  <a:lnTo>
                    <a:pt x="118" y="182"/>
                  </a:lnTo>
                  <a:lnTo>
                    <a:pt x="114" y="187"/>
                  </a:lnTo>
                  <a:lnTo>
                    <a:pt x="110" y="191"/>
                  </a:lnTo>
                  <a:lnTo>
                    <a:pt x="106" y="191"/>
                  </a:lnTo>
                  <a:lnTo>
                    <a:pt x="101" y="195"/>
                  </a:lnTo>
                  <a:lnTo>
                    <a:pt x="97" y="199"/>
                  </a:lnTo>
                  <a:lnTo>
                    <a:pt x="93" y="212"/>
                  </a:lnTo>
                  <a:lnTo>
                    <a:pt x="84" y="221"/>
                  </a:lnTo>
                  <a:lnTo>
                    <a:pt x="80" y="225"/>
                  </a:lnTo>
                  <a:lnTo>
                    <a:pt x="63" y="254"/>
                  </a:lnTo>
                  <a:lnTo>
                    <a:pt x="55" y="263"/>
                  </a:lnTo>
                  <a:lnTo>
                    <a:pt x="51" y="267"/>
                  </a:lnTo>
                  <a:lnTo>
                    <a:pt x="51" y="271"/>
                  </a:lnTo>
                  <a:lnTo>
                    <a:pt x="46" y="271"/>
                  </a:lnTo>
                  <a:lnTo>
                    <a:pt x="42" y="276"/>
                  </a:lnTo>
                  <a:lnTo>
                    <a:pt x="38" y="280"/>
                  </a:lnTo>
                  <a:lnTo>
                    <a:pt x="34" y="280"/>
                  </a:lnTo>
                  <a:lnTo>
                    <a:pt x="29" y="276"/>
                  </a:lnTo>
                  <a:lnTo>
                    <a:pt x="25" y="271"/>
                  </a:lnTo>
                  <a:lnTo>
                    <a:pt x="25" y="263"/>
                  </a:lnTo>
                  <a:lnTo>
                    <a:pt x="21" y="254"/>
                  </a:lnTo>
                  <a:lnTo>
                    <a:pt x="21" y="250"/>
                  </a:lnTo>
                  <a:lnTo>
                    <a:pt x="17" y="237"/>
                  </a:lnTo>
                  <a:lnTo>
                    <a:pt x="17" y="229"/>
                  </a:lnTo>
                  <a:lnTo>
                    <a:pt x="4" y="149"/>
                  </a:lnTo>
                  <a:lnTo>
                    <a:pt x="4" y="127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12" y="64"/>
                  </a:lnTo>
                  <a:lnTo>
                    <a:pt x="17" y="60"/>
                  </a:lnTo>
                  <a:lnTo>
                    <a:pt x="29" y="51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2" y="47"/>
                  </a:lnTo>
                  <a:lnTo>
                    <a:pt x="51" y="47"/>
                  </a:lnTo>
                  <a:lnTo>
                    <a:pt x="55" y="51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7" y="51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39"/>
                  </a:lnTo>
                  <a:lnTo>
                    <a:pt x="89" y="39"/>
                  </a:lnTo>
                  <a:lnTo>
                    <a:pt x="89" y="34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2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3" name="Freeform 89"/>
            <p:cNvSpPr>
              <a:spLocks noEditPoints="1"/>
            </p:cNvSpPr>
            <p:nvPr/>
          </p:nvSpPr>
          <p:spPr bwMode="auto">
            <a:xfrm>
              <a:off x="1119443" y="5668370"/>
              <a:ext cx="177272" cy="189934"/>
            </a:xfrm>
            <a:custGeom>
              <a:avLst/>
              <a:gdLst>
                <a:gd name="T0" fmla="*/ 25 w 559"/>
                <a:gd name="T1" fmla="*/ 118 h 597"/>
                <a:gd name="T2" fmla="*/ 42 w 559"/>
                <a:gd name="T3" fmla="*/ 93 h 597"/>
                <a:gd name="T4" fmla="*/ 64 w 559"/>
                <a:gd name="T5" fmla="*/ 55 h 597"/>
                <a:gd name="T6" fmla="*/ 93 w 559"/>
                <a:gd name="T7" fmla="*/ 25 h 597"/>
                <a:gd name="T8" fmla="*/ 106 w 559"/>
                <a:gd name="T9" fmla="*/ 4 h 597"/>
                <a:gd name="T10" fmla="*/ 161 w 559"/>
                <a:gd name="T11" fmla="*/ 50 h 597"/>
                <a:gd name="T12" fmla="*/ 191 w 559"/>
                <a:gd name="T13" fmla="*/ 88 h 597"/>
                <a:gd name="T14" fmla="*/ 186 w 559"/>
                <a:gd name="T15" fmla="*/ 105 h 597"/>
                <a:gd name="T16" fmla="*/ 144 w 559"/>
                <a:gd name="T17" fmla="*/ 152 h 597"/>
                <a:gd name="T18" fmla="*/ 123 w 559"/>
                <a:gd name="T19" fmla="*/ 182 h 597"/>
                <a:gd name="T20" fmla="*/ 136 w 559"/>
                <a:gd name="T21" fmla="*/ 190 h 597"/>
                <a:gd name="T22" fmla="*/ 169 w 559"/>
                <a:gd name="T23" fmla="*/ 194 h 597"/>
                <a:gd name="T24" fmla="*/ 186 w 559"/>
                <a:gd name="T25" fmla="*/ 203 h 597"/>
                <a:gd name="T26" fmla="*/ 191 w 559"/>
                <a:gd name="T27" fmla="*/ 224 h 597"/>
                <a:gd name="T28" fmla="*/ 207 w 559"/>
                <a:gd name="T29" fmla="*/ 241 h 597"/>
                <a:gd name="T30" fmla="*/ 233 w 559"/>
                <a:gd name="T31" fmla="*/ 254 h 597"/>
                <a:gd name="T32" fmla="*/ 275 w 559"/>
                <a:gd name="T33" fmla="*/ 241 h 597"/>
                <a:gd name="T34" fmla="*/ 301 w 559"/>
                <a:gd name="T35" fmla="*/ 241 h 597"/>
                <a:gd name="T36" fmla="*/ 326 w 559"/>
                <a:gd name="T37" fmla="*/ 245 h 597"/>
                <a:gd name="T38" fmla="*/ 368 w 559"/>
                <a:gd name="T39" fmla="*/ 245 h 597"/>
                <a:gd name="T40" fmla="*/ 381 w 559"/>
                <a:gd name="T41" fmla="*/ 254 h 597"/>
                <a:gd name="T42" fmla="*/ 390 w 559"/>
                <a:gd name="T43" fmla="*/ 275 h 597"/>
                <a:gd name="T44" fmla="*/ 411 w 559"/>
                <a:gd name="T45" fmla="*/ 296 h 597"/>
                <a:gd name="T46" fmla="*/ 419 w 559"/>
                <a:gd name="T47" fmla="*/ 317 h 597"/>
                <a:gd name="T48" fmla="*/ 428 w 559"/>
                <a:gd name="T49" fmla="*/ 343 h 597"/>
                <a:gd name="T50" fmla="*/ 440 w 559"/>
                <a:gd name="T51" fmla="*/ 368 h 597"/>
                <a:gd name="T52" fmla="*/ 423 w 559"/>
                <a:gd name="T53" fmla="*/ 398 h 597"/>
                <a:gd name="T54" fmla="*/ 423 w 559"/>
                <a:gd name="T55" fmla="*/ 419 h 597"/>
                <a:gd name="T56" fmla="*/ 436 w 559"/>
                <a:gd name="T57" fmla="*/ 440 h 597"/>
                <a:gd name="T58" fmla="*/ 495 w 559"/>
                <a:gd name="T59" fmla="*/ 491 h 597"/>
                <a:gd name="T60" fmla="*/ 538 w 559"/>
                <a:gd name="T61" fmla="*/ 529 h 597"/>
                <a:gd name="T62" fmla="*/ 555 w 559"/>
                <a:gd name="T63" fmla="*/ 550 h 597"/>
                <a:gd name="T64" fmla="*/ 555 w 559"/>
                <a:gd name="T65" fmla="*/ 567 h 597"/>
                <a:gd name="T66" fmla="*/ 542 w 559"/>
                <a:gd name="T67" fmla="*/ 558 h 597"/>
                <a:gd name="T68" fmla="*/ 521 w 559"/>
                <a:gd name="T69" fmla="*/ 567 h 597"/>
                <a:gd name="T70" fmla="*/ 500 w 559"/>
                <a:gd name="T71" fmla="*/ 575 h 597"/>
                <a:gd name="T72" fmla="*/ 483 w 559"/>
                <a:gd name="T73" fmla="*/ 592 h 597"/>
                <a:gd name="T74" fmla="*/ 457 w 559"/>
                <a:gd name="T75" fmla="*/ 592 h 597"/>
                <a:gd name="T76" fmla="*/ 432 w 559"/>
                <a:gd name="T77" fmla="*/ 597 h 597"/>
                <a:gd name="T78" fmla="*/ 377 w 559"/>
                <a:gd name="T79" fmla="*/ 592 h 597"/>
                <a:gd name="T80" fmla="*/ 339 w 559"/>
                <a:gd name="T81" fmla="*/ 580 h 597"/>
                <a:gd name="T82" fmla="*/ 309 w 559"/>
                <a:gd name="T83" fmla="*/ 558 h 597"/>
                <a:gd name="T84" fmla="*/ 284 w 559"/>
                <a:gd name="T85" fmla="*/ 550 h 597"/>
                <a:gd name="T86" fmla="*/ 246 w 559"/>
                <a:gd name="T87" fmla="*/ 550 h 597"/>
                <a:gd name="T88" fmla="*/ 203 w 559"/>
                <a:gd name="T89" fmla="*/ 533 h 597"/>
                <a:gd name="T90" fmla="*/ 169 w 559"/>
                <a:gd name="T91" fmla="*/ 520 h 597"/>
                <a:gd name="T92" fmla="*/ 144 w 559"/>
                <a:gd name="T93" fmla="*/ 499 h 597"/>
                <a:gd name="T94" fmla="*/ 114 w 559"/>
                <a:gd name="T95" fmla="*/ 453 h 597"/>
                <a:gd name="T96" fmla="*/ 102 w 559"/>
                <a:gd name="T97" fmla="*/ 402 h 597"/>
                <a:gd name="T98" fmla="*/ 102 w 559"/>
                <a:gd name="T99" fmla="*/ 372 h 597"/>
                <a:gd name="T100" fmla="*/ 114 w 559"/>
                <a:gd name="T101" fmla="*/ 334 h 597"/>
                <a:gd name="T102" fmla="*/ 119 w 559"/>
                <a:gd name="T103" fmla="*/ 309 h 597"/>
                <a:gd name="T104" fmla="*/ 110 w 559"/>
                <a:gd name="T105" fmla="*/ 279 h 597"/>
                <a:gd name="T106" fmla="*/ 89 w 559"/>
                <a:gd name="T107" fmla="*/ 249 h 597"/>
                <a:gd name="T108" fmla="*/ 68 w 559"/>
                <a:gd name="T109" fmla="*/ 232 h 597"/>
                <a:gd name="T110" fmla="*/ 42 w 559"/>
                <a:gd name="T111" fmla="*/ 216 h 597"/>
                <a:gd name="T112" fmla="*/ 21 w 559"/>
                <a:gd name="T113" fmla="*/ 190 h 597"/>
                <a:gd name="T114" fmla="*/ 0 w 559"/>
                <a:gd name="T115" fmla="*/ 148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9" h="597">
                  <a:moveTo>
                    <a:pt x="0" y="144"/>
                  </a:moveTo>
                  <a:lnTo>
                    <a:pt x="4" y="139"/>
                  </a:lnTo>
                  <a:lnTo>
                    <a:pt x="4" y="135"/>
                  </a:lnTo>
                  <a:lnTo>
                    <a:pt x="9" y="131"/>
                  </a:lnTo>
                  <a:lnTo>
                    <a:pt x="25" y="118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2" y="93"/>
                  </a:lnTo>
                  <a:lnTo>
                    <a:pt x="47" y="80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59" y="59"/>
                  </a:lnTo>
                  <a:lnTo>
                    <a:pt x="64" y="55"/>
                  </a:lnTo>
                  <a:lnTo>
                    <a:pt x="72" y="46"/>
                  </a:lnTo>
                  <a:lnTo>
                    <a:pt x="76" y="42"/>
                  </a:lnTo>
                  <a:lnTo>
                    <a:pt x="80" y="38"/>
                  </a:lnTo>
                  <a:lnTo>
                    <a:pt x="89" y="29"/>
                  </a:lnTo>
                  <a:lnTo>
                    <a:pt x="93" y="25"/>
                  </a:lnTo>
                  <a:lnTo>
                    <a:pt x="97" y="21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6" y="8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48" y="38"/>
                  </a:lnTo>
                  <a:lnTo>
                    <a:pt x="161" y="50"/>
                  </a:lnTo>
                  <a:lnTo>
                    <a:pt x="169" y="59"/>
                  </a:lnTo>
                  <a:lnTo>
                    <a:pt x="178" y="67"/>
                  </a:lnTo>
                  <a:lnTo>
                    <a:pt x="182" y="76"/>
                  </a:lnTo>
                  <a:lnTo>
                    <a:pt x="186" y="80"/>
                  </a:lnTo>
                  <a:lnTo>
                    <a:pt x="191" y="88"/>
                  </a:lnTo>
                  <a:lnTo>
                    <a:pt x="191" y="93"/>
                  </a:lnTo>
                  <a:lnTo>
                    <a:pt x="195" y="97"/>
                  </a:lnTo>
                  <a:lnTo>
                    <a:pt x="191" y="101"/>
                  </a:lnTo>
                  <a:lnTo>
                    <a:pt x="191" y="105"/>
                  </a:lnTo>
                  <a:lnTo>
                    <a:pt x="186" y="105"/>
                  </a:lnTo>
                  <a:lnTo>
                    <a:pt x="186" y="110"/>
                  </a:lnTo>
                  <a:lnTo>
                    <a:pt x="169" y="127"/>
                  </a:lnTo>
                  <a:lnTo>
                    <a:pt x="161" y="131"/>
                  </a:lnTo>
                  <a:lnTo>
                    <a:pt x="152" y="139"/>
                  </a:lnTo>
                  <a:lnTo>
                    <a:pt x="144" y="152"/>
                  </a:lnTo>
                  <a:lnTo>
                    <a:pt x="131" y="165"/>
                  </a:lnTo>
                  <a:lnTo>
                    <a:pt x="127" y="169"/>
                  </a:lnTo>
                  <a:lnTo>
                    <a:pt x="123" y="173"/>
                  </a:lnTo>
                  <a:lnTo>
                    <a:pt x="123" y="177"/>
                  </a:lnTo>
                  <a:lnTo>
                    <a:pt x="123" y="182"/>
                  </a:lnTo>
                  <a:lnTo>
                    <a:pt x="127" y="182"/>
                  </a:lnTo>
                  <a:lnTo>
                    <a:pt x="127" y="186"/>
                  </a:lnTo>
                  <a:lnTo>
                    <a:pt x="131" y="186"/>
                  </a:lnTo>
                  <a:lnTo>
                    <a:pt x="131" y="190"/>
                  </a:lnTo>
                  <a:lnTo>
                    <a:pt x="136" y="190"/>
                  </a:lnTo>
                  <a:lnTo>
                    <a:pt x="144" y="190"/>
                  </a:lnTo>
                  <a:lnTo>
                    <a:pt x="148" y="190"/>
                  </a:lnTo>
                  <a:lnTo>
                    <a:pt x="161" y="190"/>
                  </a:lnTo>
                  <a:lnTo>
                    <a:pt x="165" y="190"/>
                  </a:lnTo>
                  <a:lnTo>
                    <a:pt x="169" y="194"/>
                  </a:lnTo>
                  <a:lnTo>
                    <a:pt x="174" y="194"/>
                  </a:lnTo>
                  <a:lnTo>
                    <a:pt x="178" y="194"/>
                  </a:lnTo>
                  <a:lnTo>
                    <a:pt x="182" y="194"/>
                  </a:lnTo>
                  <a:lnTo>
                    <a:pt x="182" y="199"/>
                  </a:lnTo>
                  <a:lnTo>
                    <a:pt x="186" y="203"/>
                  </a:lnTo>
                  <a:lnTo>
                    <a:pt x="186" y="207"/>
                  </a:lnTo>
                  <a:lnTo>
                    <a:pt x="191" y="211"/>
                  </a:lnTo>
                  <a:lnTo>
                    <a:pt x="191" y="216"/>
                  </a:lnTo>
                  <a:lnTo>
                    <a:pt x="191" y="220"/>
                  </a:lnTo>
                  <a:lnTo>
                    <a:pt x="191" y="224"/>
                  </a:lnTo>
                  <a:lnTo>
                    <a:pt x="195" y="228"/>
                  </a:lnTo>
                  <a:lnTo>
                    <a:pt x="195" y="232"/>
                  </a:lnTo>
                  <a:lnTo>
                    <a:pt x="199" y="232"/>
                  </a:lnTo>
                  <a:lnTo>
                    <a:pt x="203" y="237"/>
                  </a:lnTo>
                  <a:lnTo>
                    <a:pt x="207" y="241"/>
                  </a:lnTo>
                  <a:lnTo>
                    <a:pt x="212" y="245"/>
                  </a:lnTo>
                  <a:lnTo>
                    <a:pt x="216" y="249"/>
                  </a:lnTo>
                  <a:lnTo>
                    <a:pt x="224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7" y="254"/>
                  </a:lnTo>
                  <a:lnTo>
                    <a:pt x="246" y="249"/>
                  </a:lnTo>
                  <a:lnTo>
                    <a:pt x="263" y="245"/>
                  </a:lnTo>
                  <a:lnTo>
                    <a:pt x="267" y="241"/>
                  </a:lnTo>
                  <a:lnTo>
                    <a:pt x="275" y="241"/>
                  </a:lnTo>
                  <a:lnTo>
                    <a:pt x="279" y="241"/>
                  </a:lnTo>
                  <a:lnTo>
                    <a:pt x="284" y="241"/>
                  </a:lnTo>
                  <a:lnTo>
                    <a:pt x="288" y="241"/>
                  </a:lnTo>
                  <a:lnTo>
                    <a:pt x="296" y="241"/>
                  </a:lnTo>
                  <a:lnTo>
                    <a:pt x="301" y="241"/>
                  </a:lnTo>
                  <a:lnTo>
                    <a:pt x="305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8" y="245"/>
                  </a:lnTo>
                  <a:lnTo>
                    <a:pt x="326" y="245"/>
                  </a:lnTo>
                  <a:lnTo>
                    <a:pt x="339" y="245"/>
                  </a:lnTo>
                  <a:lnTo>
                    <a:pt x="351" y="245"/>
                  </a:lnTo>
                  <a:lnTo>
                    <a:pt x="360" y="245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73" y="245"/>
                  </a:lnTo>
                  <a:lnTo>
                    <a:pt x="377" y="245"/>
                  </a:lnTo>
                  <a:lnTo>
                    <a:pt x="377" y="249"/>
                  </a:lnTo>
                  <a:lnTo>
                    <a:pt x="381" y="249"/>
                  </a:lnTo>
                  <a:lnTo>
                    <a:pt x="381" y="254"/>
                  </a:lnTo>
                  <a:lnTo>
                    <a:pt x="385" y="254"/>
                  </a:lnTo>
                  <a:lnTo>
                    <a:pt x="385" y="258"/>
                  </a:lnTo>
                  <a:lnTo>
                    <a:pt x="385" y="266"/>
                  </a:lnTo>
                  <a:lnTo>
                    <a:pt x="390" y="271"/>
                  </a:lnTo>
                  <a:lnTo>
                    <a:pt x="390" y="275"/>
                  </a:lnTo>
                  <a:lnTo>
                    <a:pt x="394" y="279"/>
                  </a:lnTo>
                  <a:lnTo>
                    <a:pt x="394" y="283"/>
                  </a:lnTo>
                  <a:lnTo>
                    <a:pt x="398" y="283"/>
                  </a:lnTo>
                  <a:lnTo>
                    <a:pt x="402" y="287"/>
                  </a:lnTo>
                  <a:lnTo>
                    <a:pt x="411" y="296"/>
                  </a:lnTo>
                  <a:lnTo>
                    <a:pt x="415" y="300"/>
                  </a:lnTo>
                  <a:lnTo>
                    <a:pt x="415" y="304"/>
                  </a:lnTo>
                  <a:lnTo>
                    <a:pt x="419" y="309"/>
                  </a:lnTo>
                  <a:lnTo>
                    <a:pt x="419" y="313"/>
                  </a:lnTo>
                  <a:lnTo>
                    <a:pt x="419" y="317"/>
                  </a:lnTo>
                  <a:lnTo>
                    <a:pt x="423" y="326"/>
                  </a:lnTo>
                  <a:lnTo>
                    <a:pt x="423" y="330"/>
                  </a:lnTo>
                  <a:lnTo>
                    <a:pt x="423" y="334"/>
                  </a:lnTo>
                  <a:lnTo>
                    <a:pt x="423" y="338"/>
                  </a:lnTo>
                  <a:lnTo>
                    <a:pt x="428" y="343"/>
                  </a:lnTo>
                  <a:lnTo>
                    <a:pt x="432" y="347"/>
                  </a:lnTo>
                  <a:lnTo>
                    <a:pt x="436" y="355"/>
                  </a:lnTo>
                  <a:lnTo>
                    <a:pt x="440" y="359"/>
                  </a:lnTo>
                  <a:lnTo>
                    <a:pt x="440" y="364"/>
                  </a:lnTo>
                  <a:lnTo>
                    <a:pt x="440" y="368"/>
                  </a:lnTo>
                  <a:lnTo>
                    <a:pt x="436" y="372"/>
                  </a:lnTo>
                  <a:lnTo>
                    <a:pt x="428" y="381"/>
                  </a:lnTo>
                  <a:lnTo>
                    <a:pt x="428" y="389"/>
                  </a:lnTo>
                  <a:lnTo>
                    <a:pt x="423" y="389"/>
                  </a:lnTo>
                  <a:lnTo>
                    <a:pt x="423" y="398"/>
                  </a:lnTo>
                  <a:lnTo>
                    <a:pt x="419" y="402"/>
                  </a:lnTo>
                  <a:lnTo>
                    <a:pt x="419" y="406"/>
                  </a:lnTo>
                  <a:lnTo>
                    <a:pt x="419" y="410"/>
                  </a:lnTo>
                  <a:lnTo>
                    <a:pt x="419" y="414"/>
                  </a:lnTo>
                  <a:lnTo>
                    <a:pt x="423" y="419"/>
                  </a:lnTo>
                  <a:lnTo>
                    <a:pt x="423" y="423"/>
                  </a:lnTo>
                  <a:lnTo>
                    <a:pt x="428" y="427"/>
                  </a:lnTo>
                  <a:lnTo>
                    <a:pt x="432" y="431"/>
                  </a:lnTo>
                  <a:lnTo>
                    <a:pt x="432" y="436"/>
                  </a:lnTo>
                  <a:lnTo>
                    <a:pt x="436" y="440"/>
                  </a:lnTo>
                  <a:lnTo>
                    <a:pt x="445" y="448"/>
                  </a:lnTo>
                  <a:lnTo>
                    <a:pt x="466" y="461"/>
                  </a:lnTo>
                  <a:lnTo>
                    <a:pt x="474" y="470"/>
                  </a:lnTo>
                  <a:lnTo>
                    <a:pt x="478" y="474"/>
                  </a:lnTo>
                  <a:lnTo>
                    <a:pt x="495" y="491"/>
                  </a:lnTo>
                  <a:lnTo>
                    <a:pt x="500" y="495"/>
                  </a:lnTo>
                  <a:lnTo>
                    <a:pt x="521" y="512"/>
                  </a:lnTo>
                  <a:lnTo>
                    <a:pt x="529" y="516"/>
                  </a:lnTo>
                  <a:lnTo>
                    <a:pt x="533" y="525"/>
                  </a:lnTo>
                  <a:lnTo>
                    <a:pt x="538" y="529"/>
                  </a:lnTo>
                  <a:lnTo>
                    <a:pt x="542" y="533"/>
                  </a:lnTo>
                  <a:lnTo>
                    <a:pt x="546" y="537"/>
                  </a:lnTo>
                  <a:lnTo>
                    <a:pt x="546" y="542"/>
                  </a:lnTo>
                  <a:lnTo>
                    <a:pt x="550" y="546"/>
                  </a:lnTo>
                  <a:lnTo>
                    <a:pt x="555" y="550"/>
                  </a:lnTo>
                  <a:lnTo>
                    <a:pt x="559" y="554"/>
                  </a:lnTo>
                  <a:lnTo>
                    <a:pt x="559" y="558"/>
                  </a:lnTo>
                  <a:lnTo>
                    <a:pt x="559" y="563"/>
                  </a:lnTo>
                  <a:lnTo>
                    <a:pt x="559" y="567"/>
                  </a:lnTo>
                  <a:lnTo>
                    <a:pt x="555" y="567"/>
                  </a:lnTo>
                  <a:lnTo>
                    <a:pt x="555" y="563"/>
                  </a:lnTo>
                  <a:lnTo>
                    <a:pt x="550" y="563"/>
                  </a:lnTo>
                  <a:lnTo>
                    <a:pt x="546" y="563"/>
                  </a:lnTo>
                  <a:lnTo>
                    <a:pt x="546" y="558"/>
                  </a:lnTo>
                  <a:lnTo>
                    <a:pt x="542" y="558"/>
                  </a:lnTo>
                  <a:lnTo>
                    <a:pt x="538" y="558"/>
                  </a:lnTo>
                  <a:lnTo>
                    <a:pt x="533" y="563"/>
                  </a:lnTo>
                  <a:lnTo>
                    <a:pt x="529" y="563"/>
                  </a:lnTo>
                  <a:lnTo>
                    <a:pt x="525" y="567"/>
                  </a:lnTo>
                  <a:lnTo>
                    <a:pt x="521" y="567"/>
                  </a:lnTo>
                  <a:lnTo>
                    <a:pt x="517" y="567"/>
                  </a:lnTo>
                  <a:lnTo>
                    <a:pt x="512" y="567"/>
                  </a:lnTo>
                  <a:lnTo>
                    <a:pt x="508" y="571"/>
                  </a:lnTo>
                  <a:lnTo>
                    <a:pt x="504" y="575"/>
                  </a:lnTo>
                  <a:lnTo>
                    <a:pt x="500" y="575"/>
                  </a:lnTo>
                  <a:lnTo>
                    <a:pt x="495" y="580"/>
                  </a:lnTo>
                  <a:lnTo>
                    <a:pt x="495" y="584"/>
                  </a:lnTo>
                  <a:lnTo>
                    <a:pt x="487" y="588"/>
                  </a:lnTo>
                  <a:lnTo>
                    <a:pt x="487" y="592"/>
                  </a:lnTo>
                  <a:lnTo>
                    <a:pt x="483" y="592"/>
                  </a:lnTo>
                  <a:lnTo>
                    <a:pt x="478" y="592"/>
                  </a:lnTo>
                  <a:lnTo>
                    <a:pt x="470" y="592"/>
                  </a:lnTo>
                  <a:lnTo>
                    <a:pt x="466" y="592"/>
                  </a:lnTo>
                  <a:lnTo>
                    <a:pt x="462" y="592"/>
                  </a:lnTo>
                  <a:lnTo>
                    <a:pt x="457" y="592"/>
                  </a:lnTo>
                  <a:lnTo>
                    <a:pt x="453" y="592"/>
                  </a:lnTo>
                  <a:lnTo>
                    <a:pt x="453" y="597"/>
                  </a:lnTo>
                  <a:lnTo>
                    <a:pt x="449" y="597"/>
                  </a:lnTo>
                  <a:lnTo>
                    <a:pt x="440" y="597"/>
                  </a:lnTo>
                  <a:lnTo>
                    <a:pt x="432" y="597"/>
                  </a:lnTo>
                  <a:lnTo>
                    <a:pt x="423" y="597"/>
                  </a:lnTo>
                  <a:lnTo>
                    <a:pt x="415" y="597"/>
                  </a:lnTo>
                  <a:lnTo>
                    <a:pt x="411" y="597"/>
                  </a:lnTo>
                  <a:lnTo>
                    <a:pt x="402" y="597"/>
                  </a:lnTo>
                  <a:lnTo>
                    <a:pt x="377" y="592"/>
                  </a:lnTo>
                  <a:lnTo>
                    <a:pt x="364" y="588"/>
                  </a:lnTo>
                  <a:lnTo>
                    <a:pt x="356" y="588"/>
                  </a:lnTo>
                  <a:lnTo>
                    <a:pt x="347" y="584"/>
                  </a:lnTo>
                  <a:lnTo>
                    <a:pt x="343" y="580"/>
                  </a:lnTo>
                  <a:lnTo>
                    <a:pt x="339" y="580"/>
                  </a:lnTo>
                  <a:lnTo>
                    <a:pt x="334" y="575"/>
                  </a:lnTo>
                  <a:lnTo>
                    <a:pt x="330" y="571"/>
                  </a:lnTo>
                  <a:lnTo>
                    <a:pt x="318" y="563"/>
                  </a:lnTo>
                  <a:lnTo>
                    <a:pt x="313" y="558"/>
                  </a:lnTo>
                  <a:lnTo>
                    <a:pt x="309" y="558"/>
                  </a:lnTo>
                  <a:lnTo>
                    <a:pt x="305" y="554"/>
                  </a:lnTo>
                  <a:lnTo>
                    <a:pt x="301" y="554"/>
                  </a:lnTo>
                  <a:lnTo>
                    <a:pt x="296" y="554"/>
                  </a:lnTo>
                  <a:lnTo>
                    <a:pt x="292" y="550"/>
                  </a:lnTo>
                  <a:lnTo>
                    <a:pt x="284" y="550"/>
                  </a:lnTo>
                  <a:lnTo>
                    <a:pt x="271" y="554"/>
                  </a:lnTo>
                  <a:lnTo>
                    <a:pt x="263" y="554"/>
                  </a:lnTo>
                  <a:lnTo>
                    <a:pt x="258" y="554"/>
                  </a:lnTo>
                  <a:lnTo>
                    <a:pt x="254" y="554"/>
                  </a:lnTo>
                  <a:lnTo>
                    <a:pt x="246" y="550"/>
                  </a:lnTo>
                  <a:lnTo>
                    <a:pt x="241" y="550"/>
                  </a:lnTo>
                  <a:lnTo>
                    <a:pt x="237" y="550"/>
                  </a:lnTo>
                  <a:lnTo>
                    <a:pt x="233" y="546"/>
                  </a:lnTo>
                  <a:lnTo>
                    <a:pt x="224" y="542"/>
                  </a:lnTo>
                  <a:lnTo>
                    <a:pt x="203" y="533"/>
                  </a:lnTo>
                  <a:lnTo>
                    <a:pt x="195" y="529"/>
                  </a:lnTo>
                  <a:lnTo>
                    <a:pt x="191" y="529"/>
                  </a:lnTo>
                  <a:lnTo>
                    <a:pt x="178" y="520"/>
                  </a:lnTo>
                  <a:lnTo>
                    <a:pt x="174" y="520"/>
                  </a:lnTo>
                  <a:lnTo>
                    <a:pt x="169" y="520"/>
                  </a:lnTo>
                  <a:lnTo>
                    <a:pt x="161" y="516"/>
                  </a:lnTo>
                  <a:lnTo>
                    <a:pt x="157" y="512"/>
                  </a:lnTo>
                  <a:lnTo>
                    <a:pt x="152" y="508"/>
                  </a:lnTo>
                  <a:lnTo>
                    <a:pt x="148" y="503"/>
                  </a:lnTo>
                  <a:lnTo>
                    <a:pt x="144" y="499"/>
                  </a:lnTo>
                  <a:lnTo>
                    <a:pt x="127" y="474"/>
                  </a:lnTo>
                  <a:lnTo>
                    <a:pt x="123" y="470"/>
                  </a:lnTo>
                  <a:lnTo>
                    <a:pt x="119" y="465"/>
                  </a:lnTo>
                  <a:lnTo>
                    <a:pt x="114" y="457"/>
                  </a:lnTo>
                  <a:lnTo>
                    <a:pt x="114" y="453"/>
                  </a:lnTo>
                  <a:lnTo>
                    <a:pt x="110" y="448"/>
                  </a:lnTo>
                  <a:lnTo>
                    <a:pt x="110" y="444"/>
                  </a:lnTo>
                  <a:lnTo>
                    <a:pt x="110" y="436"/>
                  </a:lnTo>
                  <a:lnTo>
                    <a:pt x="106" y="419"/>
                  </a:lnTo>
                  <a:lnTo>
                    <a:pt x="102" y="402"/>
                  </a:lnTo>
                  <a:lnTo>
                    <a:pt x="102" y="393"/>
                  </a:lnTo>
                  <a:lnTo>
                    <a:pt x="102" y="389"/>
                  </a:lnTo>
                  <a:lnTo>
                    <a:pt x="102" y="385"/>
                  </a:lnTo>
                  <a:lnTo>
                    <a:pt x="102" y="376"/>
                  </a:lnTo>
                  <a:lnTo>
                    <a:pt x="102" y="372"/>
                  </a:lnTo>
                  <a:lnTo>
                    <a:pt x="102" y="368"/>
                  </a:lnTo>
                  <a:lnTo>
                    <a:pt x="106" y="364"/>
                  </a:lnTo>
                  <a:lnTo>
                    <a:pt x="106" y="359"/>
                  </a:lnTo>
                  <a:lnTo>
                    <a:pt x="114" y="343"/>
                  </a:lnTo>
                  <a:lnTo>
                    <a:pt x="114" y="334"/>
                  </a:lnTo>
                  <a:lnTo>
                    <a:pt x="119" y="330"/>
                  </a:lnTo>
                  <a:lnTo>
                    <a:pt x="119" y="321"/>
                  </a:lnTo>
                  <a:lnTo>
                    <a:pt x="119" y="317"/>
                  </a:lnTo>
                  <a:lnTo>
                    <a:pt x="119" y="313"/>
                  </a:lnTo>
                  <a:lnTo>
                    <a:pt x="119" y="309"/>
                  </a:lnTo>
                  <a:lnTo>
                    <a:pt x="119" y="304"/>
                  </a:lnTo>
                  <a:lnTo>
                    <a:pt x="114" y="292"/>
                  </a:lnTo>
                  <a:lnTo>
                    <a:pt x="114" y="287"/>
                  </a:lnTo>
                  <a:lnTo>
                    <a:pt x="110" y="283"/>
                  </a:lnTo>
                  <a:lnTo>
                    <a:pt x="110" y="279"/>
                  </a:lnTo>
                  <a:lnTo>
                    <a:pt x="106" y="271"/>
                  </a:lnTo>
                  <a:lnTo>
                    <a:pt x="102" y="262"/>
                  </a:lnTo>
                  <a:lnTo>
                    <a:pt x="97" y="258"/>
                  </a:lnTo>
                  <a:lnTo>
                    <a:pt x="93" y="254"/>
                  </a:lnTo>
                  <a:lnTo>
                    <a:pt x="89" y="249"/>
                  </a:lnTo>
                  <a:lnTo>
                    <a:pt x="85" y="245"/>
                  </a:lnTo>
                  <a:lnTo>
                    <a:pt x="80" y="241"/>
                  </a:lnTo>
                  <a:lnTo>
                    <a:pt x="76" y="237"/>
                  </a:lnTo>
                  <a:lnTo>
                    <a:pt x="72" y="237"/>
                  </a:lnTo>
                  <a:lnTo>
                    <a:pt x="68" y="232"/>
                  </a:lnTo>
                  <a:lnTo>
                    <a:pt x="64" y="228"/>
                  </a:lnTo>
                  <a:lnTo>
                    <a:pt x="51" y="224"/>
                  </a:lnTo>
                  <a:lnTo>
                    <a:pt x="47" y="220"/>
                  </a:lnTo>
                  <a:lnTo>
                    <a:pt x="42" y="220"/>
                  </a:lnTo>
                  <a:lnTo>
                    <a:pt x="42" y="216"/>
                  </a:lnTo>
                  <a:lnTo>
                    <a:pt x="38" y="216"/>
                  </a:lnTo>
                  <a:lnTo>
                    <a:pt x="34" y="207"/>
                  </a:lnTo>
                  <a:lnTo>
                    <a:pt x="30" y="203"/>
                  </a:lnTo>
                  <a:lnTo>
                    <a:pt x="25" y="199"/>
                  </a:lnTo>
                  <a:lnTo>
                    <a:pt x="21" y="190"/>
                  </a:lnTo>
                  <a:lnTo>
                    <a:pt x="13" y="177"/>
                  </a:lnTo>
                  <a:lnTo>
                    <a:pt x="13" y="169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4"/>
                  </a:lnTo>
                  <a:close/>
                  <a:moveTo>
                    <a:pt x="110" y="0"/>
                  </a:move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4" name="Freeform 90"/>
            <p:cNvSpPr>
              <a:spLocks/>
            </p:cNvSpPr>
            <p:nvPr/>
          </p:nvSpPr>
          <p:spPr bwMode="auto">
            <a:xfrm>
              <a:off x="1002669" y="4696190"/>
              <a:ext cx="530408" cy="724563"/>
            </a:xfrm>
            <a:custGeom>
              <a:avLst/>
              <a:gdLst>
                <a:gd name="T0" fmla="*/ 139 w 1672"/>
                <a:gd name="T1" fmla="*/ 949 h 2287"/>
                <a:gd name="T2" fmla="*/ 224 w 1672"/>
                <a:gd name="T3" fmla="*/ 830 h 2287"/>
                <a:gd name="T4" fmla="*/ 338 w 1672"/>
                <a:gd name="T5" fmla="*/ 686 h 2287"/>
                <a:gd name="T6" fmla="*/ 474 w 1672"/>
                <a:gd name="T7" fmla="*/ 707 h 2287"/>
                <a:gd name="T8" fmla="*/ 520 w 1672"/>
                <a:gd name="T9" fmla="*/ 648 h 2287"/>
                <a:gd name="T10" fmla="*/ 491 w 1672"/>
                <a:gd name="T11" fmla="*/ 508 h 2287"/>
                <a:gd name="T12" fmla="*/ 516 w 1672"/>
                <a:gd name="T13" fmla="*/ 428 h 2287"/>
                <a:gd name="T14" fmla="*/ 762 w 1672"/>
                <a:gd name="T15" fmla="*/ 436 h 2287"/>
                <a:gd name="T16" fmla="*/ 758 w 1672"/>
                <a:gd name="T17" fmla="*/ 386 h 2287"/>
                <a:gd name="T18" fmla="*/ 664 w 1672"/>
                <a:gd name="T19" fmla="*/ 335 h 2287"/>
                <a:gd name="T20" fmla="*/ 702 w 1672"/>
                <a:gd name="T21" fmla="*/ 267 h 2287"/>
                <a:gd name="T22" fmla="*/ 804 w 1672"/>
                <a:gd name="T23" fmla="*/ 242 h 2287"/>
                <a:gd name="T24" fmla="*/ 935 w 1672"/>
                <a:gd name="T25" fmla="*/ 326 h 2287"/>
                <a:gd name="T26" fmla="*/ 1075 w 1672"/>
                <a:gd name="T27" fmla="*/ 309 h 2287"/>
                <a:gd name="T28" fmla="*/ 1198 w 1672"/>
                <a:gd name="T29" fmla="*/ 309 h 2287"/>
                <a:gd name="T30" fmla="*/ 1304 w 1672"/>
                <a:gd name="T31" fmla="*/ 267 h 2287"/>
                <a:gd name="T32" fmla="*/ 1266 w 1672"/>
                <a:gd name="T33" fmla="*/ 68 h 2287"/>
                <a:gd name="T34" fmla="*/ 1329 w 1672"/>
                <a:gd name="T35" fmla="*/ 5 h 2287"/>
                <a:gd name="T36" fmla="*/ 1503 w 1672"/>
                <a:gd name="T37" fmla="*/ 98 h 2287"/>
                <a:gd name="T38" fmla="*/ 1575 w 1672"/>
                <a:gd name="T39" fmla="*/ 225 h 2287"/>
                <a:gd name="T40" fmla="*/ 1672 w 1672"/>
                <a:gd name="T41" fmla="*/ 348 h 2287"/>
                <a:gd name="T42" fmla="*/ 1617 w 1672"/>
                <a:gd name="T43" fmla="*/ 428 h 2287"/>
                <a:gd name="T44" fmla="*/ 1532 w 1672"/>
                <a:gd name="T45" fmla="*/ 479 h 2287"/>
                <a:gd name="T46" fmla="*/ 1503 w 1672"/>
                <a:gd name="T47" fmla="*/ 521 h 2287"/>
                <a:gd name="T48" fmla="*/ 1316 w 1672"/>
                <a:gd name="T49" fmla="*/ 513 h 2287"/>
                <a:gd name="T50" fmla="*/ 1274 w 1672"/>
                <a:gd name="T51" fmla="*/ 602 h 2287"/>
                <a:gd name="T52" fmla="*/ 1422 w 1672"/>
                <a:gd name="T53" fmla="*/ 724 h 2287"/>
                <a:gd name="T54" fmla="*/ 1452 w 1672"/>
                <a:gd name="T55" fmla="*/ 834 h 2287"/>
                <a:gd name="T56" fmla="*/ 1452 w 1672"/>
                <a:gd name="T57" fmla="*/ 944 h 2287"/>
                <a:gd name="T58" fmla="*/ 1350 w 1672"/>
                <a:gd name="T59" fmla="*/ 923 h 2287"/>
                <a:gd name="T60" fmla="*/ 1346 w 1672"/>
                <a:gd name="T61" fmla="*/ 1000 h 2287"/>
                <a:gd name="T62" fmla="*/ 1363 w 1672"/>
                <a:gd name="T63" fmla="*/ 1059 h 2287"/>
                <a:gd name="T64" fmla="*/ 1274 w 1672"/>
                <a:gd name="T65" fmla="*/ 1101 h 2287"/>
                <a:gd name="T66" fmla="*/ 1316 w 1672"/>
                <a:gd name="T67" fmla="*/ 1190 h 2287"/>
                <a:gd name="T68" fmla="*/ 1405 w 1672"/>
                <a:gd name="T69" fmla="*/ 1101 h 2287"/>
                <a:gd name="T70" fmla="*/ 1465 w 1672"/>
                <a:gd name="T71" fmla="*/ 1038 h 2287"/>
                <a:gd name="T72" fmla="*/ 1469 w 1672"/>
                <a:gd name="T73" fmla="*/ 1152 h 2287"/>
                <a:gd name="T74" fmla="*/ 1363 w 1672"/>
                <a:gd name="T75" fmla="*/ 1232 h 2287"/>
                <a:gd name="T76" fmla="*/ 1439 w 1672"/>
                <a:gd name="T77" fmla="*/ 1279 h 2287"/>
                <a:gd name="T78" fmla="*/ 1414 w 1672"/>
                <a:gd name="T79" fmla="*/ 1440 h 2287"/>
                <a:gd name="T80" fmla="*/ 1359 w 1672"/>
                <a:gd name="T81" fmla="*/ 1609 h 2287"/>
                <a:gd name="T82" fmla="*/ 1227 w 1672"/>
                <a:gd name="T83" fmla="*/ 1605 h 2287"/>
                <a:gd name="T84" fmla="*/ 1143 w 1672"/>
                <a:gd name="T85" fmla="*/ 1681 h 2287"/>
                <a:gd name="T86" fmla="*/ 1117 w 1672"/>
                <a:gd name="T87" fmla="*/ 1876 h 2287"/>
                <a:gd name="T88" fmla="*/ 1054 w 1672"/>
                <a:gd name="T89" fmla="*/ 1952 h 2287"/>
                <a:gd name="T90" fmla="*/ 982 w 1672"/>
                <a:gd name="T91" fmla="*/ 1918 h 2287"/>
                <a:gd name="T92" fmla="*/ 1007 w 1672"/>
                <a:gd name="T93" fmla="*/ 2037 h 2287"/>
                <a:gd name="T94" fmla="*/ 1028 w 1672"/>
                <a:gd name="T95" fmla="*/ 2138 h 2287"/>
                <a:gd name="T96" fmla="*/ 1075 w 1672"/>
                <a:gd name="T97" fmla="*/ 2210 h 2287"/>
                <a:gd name="T98" fmla="*/ 957 w 1672"/>
                <a:gd name="T99" fmla="*/ 2185 h 2287"/>
                <a:gd name="T100" fmla="*/ 825 w 1672"/>
                <a:gd name="T101" fmla="*/ 2138 h 2287"/>
                <a:gd name="T102" fmla="*/ 588 w 1672"/>
                <a:gd name="T103" fmla="*/ 2066 h 2287"/>
                <a:gd name="T104" fmla="*/ 542 w 1672"/>
                <a:gd name="T105" fmla="*/ 1961 h 2287"/>
                <a:gd name="T106" fmla="*/ 444 w 1672"/>
                <a:gd name="T107" fmla="*/ 1901 h 2287"/>
                <a:gd name="T108" fmla="*/ 250 w 1672"/>
                <a:gd name="T109" fmla="*/ 1728 h 2287"/>
                <a:gd name="T110" fmla="*/ 131 w 1672"/>
                <a:gd name="T111" fmla="*/ 1567 h 2287"/>
                <a:gd name="T112" fmla="*/ 51 w 1672"/>
                <a:gd name="T113" fmla="*/ 1419 h 2287"/>
                <a:gd name="T114" fmla="*/ 55 w 1672"/>
                <a:gd name="T115" fmla="*/ 1279 h 2287"/>
                <a:gd name="T116" fmla="*/ 12 w 1672"/>
                <a:gd name="T117" fmla="*/ 1194 h 2287"/>
                <a:gd name="T118" fmla="*/ 29 w 1672"/>
                <a:gd name="T119" fmla="*/ 1059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2287">
                  <a:moveTo>
                    <a:pt x="0" y="944"/>
                  </a:moveTo>
                  <a:lnTo>
                    <a:pt x="17" y="940"/>
                  </a:lnTo>
                  <a:lnTo>
                    <a:pt x="38" y="940"/>
                  </a:lnTo>
                  <a:lnTo>
                    <a:pt x="67" y="936"/>
                  </a:lnTo>
                  <a:lnTo>
                    <a:pt x="76" y="936"/>
                  </a:lnTo>
                  <a:lnTo>
                    <a:pt x="80" y="936"/>
                  </a:lnTo>
                  <a:lnTo>
                    <a:pt x="84" y="936"/>
                  </a:lnTo>
                  <a:lnTo>
                    <a:pt x="89" y="936"/>
                  </a:lnTo>
                  <a:lnTo>
                    <a:pt x="89" y="940"/>
                  </a:lnTo>
                  <a:lnTo>
                    <a:pt x="93" y="940"/>
                  </a:lnTo>
                  <a:lnTo>
                    <a:pt x="101" y="944"/>
                  </a:lnTo>
                  <a:lnTo>
                    <a:pt x="110" y="949"/>
                  </a:lnTo>
                  <a:lnTo>
                    <a:pt x="114" y="949"/>
                  </a:lnTo>
                  <a:lnTo>
                    <a:pt x="118" y="953"/>
                  </a:lnTo>
                  <a:lnTo>
                    <a:pt x="127" y="953"/>
                  </a:lnTo>
                  <a:lnTo>
                    <a:pt x="131" y="953"/>
                  </a:lnTo>
                  <a:lnTo>
                    <a:pt x="135" y="953"/>
                  </a:lnTo>
                  <a:lnTo>
                    <a:pt x="139" y="949"/>
                  </a:lnTo>
                  <a:lnTo>
                    <a:pt x="144" y="949"/>
                  </a:lnTo>
                  <a:lnTo>
                    <a:pt x="148" y="949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1" y="936"/>
                  </a:lnTo>
                  <a:lnTo>
                    <a:pt x="169" y="932"/>
                  </a:lnTo>
                  <a:lnTo>
                    <a:pt x="178" y="919"/>
                  </a:lnTo>
                  <a:lnTo>
                    <a:pt x="186" y="911"/>
                  </a:lnTo>
                  <a:lnTo>
                    <a:pt x="190" y="906"/>
                  </a:lnTo>
                  <a:lnTo>
                    <a:pt x="194" y="898"/>
                  </a:lnTo>
                  <a:lnTo>
                    <a:pt x="199" y="894"/>
                  </a:lnTo>
                  <a:lnTo>
                    <a:pt x="203" y="885"/>
                  </a:lnTo>
                  <a:lnTo>
                    <a:pt x="207" y="877"/>
                  </a:lnTo>
                  <a:lnTo>
                    <a:pt x="211" y="873"/>
                  </a:lnTo>
                  <a:lnTo>
                    <a:pt x="216" y="860"/>
                  </a:lnTo>
                  <a:lnTo>
                    <a:pt x="216" y="856"/>
                  </a:lnTo>
                  <a:lnTo>
                    <a:pt x="220" y="847"/>
                  </a:lnTo>
                  <a:lnTo>
                    <a:pt x="224" y="830"/>
                  </a:lnTo>
                  <a:lnTo>
                    <a:pt x="233" y="792"/>
                  </a:lnTo>
                  <a:lnTo>
                    <a:pt x="237" y="784"/>
                  </a:lnTo>
                  <a:lnTo>
                    <a:pt x="237" y="775"/>
                  </a:lnTo>
                  <a:lnTo>
                    <a:pt x="241" y="771"/>
                  </a:lnTo>
                  <a:lnTo>
                    <a:pt x="241" y="767"/>
                  </a:lnTo>
                  <a:lnTo>
                    <a:pt x="250" y="758"/>
                  </a:lnTo>
                  <a:lnTo>
                    <a:pt x="258" y="741"/>
                  </a:lnTo>
                  <a:lnTo>
                    <a:pt x="266" y="729"/>
                  </a:lnTo>
                  <a:lnTo>
                    <a:pt x="271" y="720"/>
                  </a:lnTo>
                  <a:lnTo>
                    <a:pt x="275" y="716"/>
                  </a:lnTo>
                  <a:lnTo>
                    <a:pt x="279" y="712"/>
                  </a:lnTo>
                  <a:lnTo>
                    <a:pt x="283" y="707"/>
                  </a:lnTo>
                  <a:lnTo>
                    <a:pt x="288" y="703"/>
                  </a:lnTo>
                  <a:lnTo>
                    <a:pt x="292" y="703"/>
                  </a:lnTo>
                  <a:lnTo>
                    <a:pt x="296" y="699"/>
                  </a:lnTo>
                  <a:lnTo>
                    <a:pt x="300" y="699"/>
                  </a:lnTo>
                  <a:lnTo>
                    <a:pt x="330" y="690"/>
                  </a:lnTo>
                  <a:lnTo>
                    <a:pt x="338" y="686"/>
                  </a:lnTo>
                  <a:lnTo>
                    <a:pt x="351" y="682"/>
                  </a:lnTo>
                  <a:lnTo>
                    <a:pt x="372" y="674"/>
                  </a:lnTo>
                  <a:lnTo>
                    <a:pt x="381" y="669"/>
                  </a:lnTo>
                  <a:lnTo>
                    <a:pt x="385" y="669"/>
                  </a:lnTo>
                  <a:lnTo>
                    <a:pt x="389" y="669"/>
                  </a:lnTo>
                  <a:lnTo>
                    <a:pt x="398" y="669"/>
                  </a:lnTo>
                  <a:lnTo>
                    <a:pt x="402" y="674"/>
                  </a:lnTo>
                  <a:lnTo>
                    <a:pt x="406" y="674"/>
                  </a:lnTo>
                  <a:lnTo>
                    <a:pt x="410" y="678"/>
                  </a:lnTo>
                  <a:lnTo>
                    <a:pt x="419" y="682"/>
                  </a:lnTo>
                  <a:lnTo>
                    <a:pt x="427" y="686"/>
                  </a:lnTo>
                  <a:lnTo>
                    <a:pt x="432" y="690"/>
                  </a:lnTo>
                  <a:lnTo>
                    <a:pt x="436" y="695"/>
                  </a:lnTo>
                  <a:lnTo>
                    <a:pt x="444" y="695"/>
                  </a:lnTo>
                  <a:lnTo>
                    <a:pt x="448" y="699"/>
                  </a:lnTo>
                  <a:lnTo>
                    <a:pt x="457" y="703"/>
                  </a:lnTo>
                  <a:lnTo>
                    <a:pt x="465" y="703"/>
                  </a:lnTo>
                  <a:lnTo>
                    <a:pt x="474" y="707"/>
                  </a:lnTo>
                  <a:lnTo>
                    <a:pt x="482" y="707"/>
                  </a:lnTo>
                  <a:lnTo>
                    <a:pt x="491" y="712"/>
                  </a:lnTo>
                  <a:lnTo>
                    <a:pt x="499" y="712"/>
                  </a:lnTo>
                  <a:lnTo>
                    <a:pt x="504" y="712"/>
                  </a:lnTo>
                  <a:lnTo>
                    <a:pt x="512" y="712"/>
                  </a:lnTo>
                  <a:lnTo>
                    <a:pt x="520" y="707"/>
                  </a:lnTo>
                  <a:lnTo>
                    <a:pt x="525" y="707"/>
                  </a:lnTo>
                  <a:lnTo>
                    <a:pt x="529" y="707"/>
                  </a:lnTo>
                  <a:lnTo>
                    <a:pt x="533" y="703"/>
                  </a:lnTo>
                  <a:lnTo>
                    <a:pt x="533" y="699"/>
                  </a:lnTo>
                  <a:lnTo>
                    <a:pt x="533" y="695"/>
                  </a:lnTo>
                  <a:lnTo>
                    <a:pt x="533" y="690"/>
                  </a:lnTo>
                  <a:lnTo>
                    <a:pt x="533" y="686"/>
                  </a:lnTo>
                  <a:lnTo>
                    <a:pt x="533" y="682"/>
                  </a:lnTo>
                  <a:lnTo>
                    <a:pt x="520" y="661"/>
                  </a:lnTo>
                  <a:lnTo>
                    <a:pt x="520" y="657"/>
                  </a:lnTo>
                  <a:lnTo>
                    <a:pt x="520" y="652"/>
                  </a:lnTo>
                  <a:lnTo>
                    <a:pt x="520" y="648"/>
                  </a:lnTo>
                  <a:lnTo>
                    <a:pt x="516" y="640"/>
                  </a:lnTo>
                  <a:lnTo>
                    <a:pt x="516" y="623"/>
                  </a:lnTo>
                  <a:lnTo>
                    <a:pt x="516" y="618"/>
                  </a:lnTo>
                  <a:lnTo>
                    <a:pt x="516" y="610"/>
                  </a:lnTo>
                  <a:lnTo>
                    <a:pt x="516" y="602"/>
                  </a:lnTo>
                  <a:lnTo>
                    <a:pt x="516" y="589"/>
                  </a:lnTo>
                  <a:lnTo>
                    <a:pt x="516" y="585"/>
                  </a:lnTo>
                  <a:lnTo>
                    <a:pt x="516" y="576"/>
                  </a:lnTo>
                  <a:lnTo>
                    <a:pt x="516" y="572"/>
                  </a:lnTo>
                  <a:lnTo>
                    <a:pt x="516" y="563"/>
                  </a:lnTo>
                  <a:lnTo>
                    <a:pt x="512" y="559"/>
                  </a:lnTo>
                  <a:lnTo>
                    <a:pt x="512" y="555"/>
                  </a:lnTo>
                  <a:lnTo>
                    <a:pt x="508" y="547"/>
                  </a:lnTo>
                  <a:lnTo>
                    <a:pt x="508" y="542"/>
                  </a:lnTo>
                  <a:lnTo>
                    <a:pt x="504" y="534"/>
                  </a:lnTo>
                  <a:lnTo>
                    <a:pt x="495" y="521"/>
                  </a:lnTo>
                  <a:lnTo>
                    <a:pt x="491" y="517"/>
                  </a:lnTo>
                  <a:lnTo>
                    <a:pt x="491" y="508"/>
                  </a:lnTo>
                  <a:lnTo>
                    <a:pt x="487" y="500"/>
                  </a:lnTo>
                  <a:lnTo>
                    <a:pt x="482" y="496"/>
                  </a:lnTo>
                  <a:lnTo>
                    <a:pt x="478" y="479"/>
                  </a:lnTo>
                  <a:lnTo>
                    <a:pt x="474" y="470"/>
                  </a:lnTo>
                  <a:lnTo>
                    <a:pt x="474" y="462"/>
                  </a:lnTo>
                  <a:lnTo>
                    <a:pt x="470" y="458"/>
                  </a:lnTo>
                  <a:lnTo>
                    <a:pt x="470" y="453"/>
                  </a:lnTo>
                  <a:lnTo>
                    <a:pt x="470" y="445"/>
                  </a:lnTo>
                  <a:lnTo>
                    <a:pt x="470" y="441"/>
                  </a:lnTo>
                  <a:lnTo>
                    <a:pt x="474" y="436"/>
                  </a:lnTo>
                  <a:lnTo>
                    <a:pt x="474" y="432"/>
                  </a:lnTo>
                  <a:lnTo>
                    <a:pt x="482" y="428"/>
                  </a:lnTo>
                  <a:lnTo>
                    <a:pt x="487" y="428"/>
                  </a:lnTo>
                  <a:lnTo>
                    <a:pt x="491" y="428"/>
                  </a:lnTo>
                  <a:lnTo>
                    <a:pt x="495" y="428"/>
                  </a:lnTo>
                  <a:lnTo>
                    <a:pt x="504" y="428"/>
                  </a:lnTo>
                  <a:lnTo>
                    <a:pt x="508" y="428"/>
                  </a:lnTo>
                  <a:lnTo>
                    <a:pt x="516" y="428"/>
                  </a:lnTo>
                  <a:lnTo>
                    <a:pt x="525" y="432"/>
                  </a:lnTo>
                  <a:lnTo>
                    <a:pt x="542" y="436"/>
                  </a:lnTo>
                  <a:lnTo>
                    <a:pt x="559" y="441"/>
                  </a:lnTo>
                  <a:lnTo>
                    <a:pt x="571" y="441"/>
                  </a:lnTo>
                  <a:lnTo>
                    <a:pt x="580" y="441"/>
                  </a:lnTo>
                  <a:lnTo>
                    <a:pt x="592" y="445"/>
                  </a:lnTo>
                  <a:lnTo>
                    <a:pt x="605" y="445"/>
                  </a:lnTo>
                  <a:lnTo>
                    <a:pt x="618" y="445"/>
                  </a:lnTo>
                  <a:lnTo>
                    <a:pt x="626" y="445"/>
                  </a:lnTo>
                  <a:lnTo>
                    <a:pt x="635" y="445"/>
                  </a:lnTo>
                  <a:lnTo>
                    <a:pt x="643" y="445"/>
                  </a:lnTo>
                  <a:lnTo>
                    <a:pt x="673" y="445"/>
                  </a:lnTo>
                  <a:lnTo>
                    <a:pt x="698" y="441"/>
                  </a:lnTo>
                  <a:lnTo>
                    <a:pt x="702" y="441"/>
                  </a:lnTo>
                  <a:lnTo>
                    <a:pt x="724" y="436"/>
                  </a:lnTo>
                  <a:lnTo>
                    <a:pt x="736" y="436"/>
                  </a:lnTo>
                  <a:lnTo>
                    <a:pt x="741" y="436"/>
                  </a:lnTo>
                  <a:lnTo>
                    <a:pt x="762" y="436"/>
                  </a:lnTo>
                  <a:lnTo>
                    <a:pt x="766" y="436"/>
                  </a:lnTo>
                  <a:lnTo>
                    <a:pt x="770" y="436"/>
                  </a:lnTo>
                  <a:lnTo>
                    <a:pt x="774" y="432"/>
                  </a:lnTo>
                  <a:lnTo>
                    <a:pt x="779" y="432"/>
                  </a:lnTo>
                  <a:lnTo>
                    <a:pt x="783" y="432"/>
                  </a:lnTo>
                  <a:lnTo>
                    <a:pt x="783" y="428"/>
                  </a:lnTo>
                  <a:lnTo>
                    <a:pt x="787" y="428"/>
                  </a:lnTo>
                  <a:lnTo>
                    <a:pt x="787" y="424"/>
                  </a:lnTo>
                  <a:lnTo>
                    <a:pt x="787" y="419"/>
                  </a:lnTo>
                  <a:lnTo>
                    <a:pt x="787" y="415"/>
                  </a:lnTo>
                  <a:lnTo>
                    <a:pt x="787" y="411"/>
                  </a:lnTo>
                  <a:lnTo>
                    <a:pt x="783" y="407"/>
                  </a:lnTo>
                  <a:lnTo>
                    <a:pt x="779" y="403"/>
                  </a:lnTo>
                  <a:lnTo>
                    <a:pt x="774" y="398"/>
                  </a:lnTo>
                  <a:lnTo>
                    <a:pt x="770" y="394"/>
                  </a:lnTo>
                  <a:lnTo>
                    <a:pt x="766" y="390"/>
                  </a:lnTo>
                  <a:lnTo>
                    <a:pt x="762" y="390"/>
                  </a:lnTo>
                  <a:lnTo>
                    <a:pt x="758" y="386"/>
                  </a:lnTo>
                  <a:lnTo>
                    <a:pt x="753" y="386"/>
                  </a:lnTo>
                  <a:lnTo>
                    <a:pt x="745" y="381"/>
                  </a:lnTo>
                  <a:lnTo>
                    <a:pt x="736" y="381"/>
                  </a:lnTo>
                  <a:lnTo>
                    <a:pt x="732" y="377"/>
                  </a:lnTo>
                  <a:lnTo>
                    <a:pt x="711" y="373"/>
                  </a:lnTo>
                  <a:lnTo>
                    <a:pt x="702" y="373"/>
                  </a:lnTo>
                  <a:lnTo>
                    <a:pt x="698" y="373"/>
                  </a:lnTo>
                  <a:lnTo>
                    <a:pt x="694" y="369"/>
                  </a:lnTo>
                  <a:lnTo>
                    <a:pt x="690" y="364"/>
                  </a:lnTo>
                  <a:lnTo>
                    <a:pt x="686" y="364"/>
                  </a:lnTo>
                  <a:lnTo>
                    <a:pt x="681" y="360"/>
                  </a:lnTo>
                  <a:lnTo>
                    <a:pt x="677" y="360"/>
                  </a:lnTo>
                  <a:lnTo>
                    <a:pt x="673" y="356"/>
                  </a:lnTo>
                  <a:lnTo>
                    <a:pt x="673" y="352"/>
                  </a:lnTo>
                  <a:lnTo>
                    <a:pt x="669" y="348"/>
                  </a:lnTo>
                  <a:lnTo>
                    <a:pt x="664" y="343"/>
                  </a:lnTo>
                  <a:lnTo>
                    <a:pt x="664" y="339"/>
                  </a:lnTo>
                  <a:lnTo>
                    <a:pt x="664" y="335"/>
                  </a:lnTo>
                  <a:lnTo>
                    <a:pt x="664" y="331"/>
                  </a:lnTo>
                  <a:lnTo>
                    <a:pt x="660" y="322"/>
                  </a:lnTo>
                  <a:lnTo>
                    <a:pt x="656" y="314"/>
                  </a:lnTo>
                  <a:lnTo>
                    <a:pt x="656" y="309"/>
                  </a:lnTo>
                  <a:lnTo>
                    <a:pt x="652" y="305"/>
                  </a:lnTo>
                  <a:lnTo>
                    <a:pt x="652" y="301"/>
                  </a:lnTo>
                  <a:lnTo>
                    <a:pt x="652" y="297"/>
                  </a:lnTo>
                  <a:lnTo>
                    <a:pt x="656" y="292"/>
                  </a:lnTo>
                  <a:lnTo>
                    <a:pt x="660" y="288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69" y="280"/>
                  </a:lnTo>
                  <a:lnTo>
                    <a:pt x="673" y="280"/>
                  </a:lnTo>
                  <a:lnTo>
                    <a:pt x="677" y="276"/>
                  </a:lnTo>
                  <a:lnTo>
                    <a:pt x="690" y="271"/>
                  </a:lnTo>
                  <a:lnTo>
                    <a:pt x="694" y="271"/>
                  </a:lnTo>
                  <a:lnTo>
                    <a:pt x="698" y="267"/>
                  </a:lnTo>
                  <a:lnTo>
                    <a:pt x="702" y="267"/>
                  </a:lnTo>
                  <a:lnTo>
                    <a:pt x="707" y="263"/>
                  </a:lnTo>
                  <a:lnTo>
                    <a:pt x="711" y="259"/>
                  </a:lnTo>
                  <a:lnTo>
                    <a:pt x="711" y="254"/>
                  </a:lnTo>
                  <a:lnTo>
                    <a:pt x="711" y="250"/>
                  </a:lnTo>
                  <a:lnTo>
                    <a:pt x="711" y="246"/>
                  </a:lnTo>
                  <a:lnTo>
                    <a:pt x="715" y="233"/>
                  </a:lnTo>
                  <a:lnTo>
                    <a:pt x="715" y="229"/>
                  </a:lnTo>
                  <a:lnTo>
                    <a:pt x="715" y="225"/>
                  </a:lnTo>
                  <a:lnTo>
                    <a:pt x="719" y="221"/>
                  </a:lnTo>
                  <a:lnTo>
                    <a:pt x="724" y="221"/>
                  </a:lnTo>
                  <a:lnTo>
                    <a:pt x="728" y="221"/>
                  </a:lnTo>
                  <a:lnTo>
                    <a:pt x="732" y="221"/>
                  </a:lnTo>
                  <a:lnTo>
                    <a:pt x="749" y="229"/>
                  </a:lnTo>
                  <a:lnTo>
                    <a:pt x="753" y="229"/>
                  </a:lnTo>
                  <a:lnTo>
                    <a:pt x="758" y="233"/>
                  </a:lnTo>
                  <a:lnTo>
                    <a:pt x="770" y="233"/>
                  </a:lnTo>
                  <a:lnTo>
                    <a:pt x="791" y="242"/>
                  </a:lnTo>
                  <a:lnTo>
                    <a:pt x="804" y="242"/>
                  </a:lnTo>
                  <a:lnTo>
                    <a:pt x="813" y="246"/>
                  </a:lnTo>
                  <a:lnTo>
                    <a:pt x="817" y="250"/>
                  </a:lnTo>
                  <a:lnTo>
                    <a:pt x="825" y="254"/>
                  </a:lnTo>
                  <a:lnTo>
                    <a:pt x="830" y="259"/>
                  </a:lnTo>
                  <a:lnTo>
                    <a:pt x="834" y="263"/>
                  </a:lnTo>
                  <a:lnTo>
                    <a:pt x="838" y="267"/>
                  </a:lnTo>
                  <a:lnTo>
                    <a:pt x="851" y="284"/>
                  </a:lnTo>
                  <a:lnTo>
                    <a:pt x="855" y="288"/>
                  </a:lnTo>
                  <a:lnTo>
                    <a:pt x="859" y="297"/>
                  </a:lnTo>
                  <a:lnTo>
                    <a:pt x="863" y="297"/>
                  </a:lnTo>
                  <a:lnTo>
                    <a:pt x="863" y="301"/>
                  </a:lnTo>
                  <a:lnTo>
                    <a:pt x="868" y="301"/>
                  </a:lnTo>
                  <a:lnTo>
                    <a:pt x="876" y="305"/>
                  </a:lnTo>
                  <a:lnTo>
                    <a:pt x="880" y="309"/>
                  </a:lnTo>
                  <a:lnTo>
                    <a:pt x="910" y="318"/>
                  </a:lnTo>
                  <a:lnTo>
                    <a:pt x="923" y="322"/>
                  </a:lnTo>
                  <a:lnTo>
                    <a:pt x="931" y="326"/>
                  </a:lnTo>
                  <a:lnTo>
                    <a:pt x="935" y="326"/>
                  </a:lnTo>
                  <a:lnTo>
                    <a:pt x="940" y="331"/>
                  </a:lnTo>
                  <a:lnTo>
                    <a:pt x="952" y="331"/>
                  </a:lnTo>
                  <a:lnTo>
                    <a:pt x="961" y="335"/>
                  </a:lnTo>
                  <a:lnTo>
                    <a:pt x="965" y="335"/>
                  </a:lnTo>
                  <a:lnTo>
                    <a:pt x="973" y="335"/>
                  </a:lnTo>
                  <a:lnTo>
                    <a:pt x="982" y="335"/>
                  </a:lnTo>
                  <a:lnTo>
                    <a:pt x="990" y="335"/>
                  </a:lnTo>
                  <a:lnTo>
                    <a:pt x="995" y="335"/>
                  </a:lnTo>
                  <a:lnTo>
                    <a:pt x="1003" y="335"/>
                  </a:lnTo>
                  <a:lnTo>
                    <a:pt x="1012" y="335"/>
                  </a:lnTo>
                  <a:lnTo>
                    <a:pt x="1020" y="335"/>
                  </a:lnTo>
                  <a:lnTo>
                    <a:pt x="1024" y="331"/>
                  </a:lnTo>
                  <a:lnTo>
                    <a:pt x="1028" y="331"/>
                  </a:lnTo>
                  <a:lnTo>
                    <a:pt x="1037" y="326"/>
                  </a:lnTo>
                  <a:lnTo>
                    <a:pt x="1045" y="326"/>
                  </a:lnTo>
                  <a:lnTo>
                    <a:pt x="1050" y="322"/>
                  </a:lnTo>
                  <a:lnTo>
                    <a:pt x="1067" y="314"/>
                  </a:lnTo>
                  <a:lnTo>
                    <a:pt x="1075" y="309"/>
                  </a:lnTo>
                  <a:lnTo>
                    <a:pt x="1079" y="305"/>
                  </a:lnTo>
                  <a:lnTo>
                    <a:pt x="1084" y="305"/>
                  </a:lnTo>
                  <a:lnTo>
                    <a:pt x="1100" y="288"/>
                  </a:lnTo>
                  <a:lnTo>
                    <a:pt x="1105" y="284"/>
                  </a:lnTo>
                  <a:lnTo>
                    <a:pt x="1109" y="284"/>
                  </a:lnTo>
                  <a:lnTo>
                    <a:pt x="1113" y="284"/>
                  </a:lnTo>
                  <a:lnTo>
                    <a:pt x="1117" y="284"/>
                  </a:lnTo>
                  <a:lnTo>
                    <a:pt x="1122" y="284"/>
                  </a:lnTo>
                  <a:lnTo>
                    <a:pt x="1126" y="284"/>
                  </a:lnTo>
                  <a:lnTo>
                    <a:pt x="1139" y="288"/>
                  </a:lnTo>
                  <a:lnTo>
                    <a:pt x="1151" y="297"/>
                  </a:lnTo>
                  <a:lnTo>
                    <a:pt x="1164" y="301"/>
                  </a:lnTo>
                  <a:lnTo>
                    <a:pt x="1168" y="301"/>
                  </a:lnTo>
                  <a:lnTo>
                    <a:pt x="1177" y="305"/>
                  </a:lnTo>
                  <a:lnTo>
                    <a:pt x="1185" y="305"/>
                  </a:lnTo>
                  <a:lnTo>
                    <a:pt x="1189" y="309"/>
                  </a:lnTo>
                  <a:lnTo>
                    <a:pt x="1194" y="309"/>
                  </a:lnTo>
                  <a:lnTo>
                    <a:pt x="1198" y="309"/>
                  </a:lnTo>
                  <a:lnTo>
                    <a:pt x="1211" y="309"/>
                  </a:lnTo>
                  <a:lnTo>
                    <a:pt x="1219" y="309"/>
                  </a:lnTo>
                  <a:lnTo>
                    <a:pt x="1232" y="314"/>
                  </a:lnTo>
                  <a:lnTo>
                    <a:pt x="1240" y="314"/>
                  </a:lnTo>
                  <a:lnTo>
                    <a:pt x="1249" y="314"/>
                  </a:lnTo>
                  <a:lnTo>
                    <a:pt x="1274" y="314"/>
                  </a:lnTo>
                  <a:lnTo>
                    <a:pt x="1282" y="314"/>
                  </a:lnTo>
                  <a:lnTo>
                    <a:pt x="1287" y="314"/>
                  </a:lnTo>
                  <a:lnTo>
                    <a:pt x="1291" y="314"/>
                  </a:lnTo>
                  <a:lnTo>
                    <a:pt x="1295" y="309"/>
                  </a:lnTo>
                  <a:lnTo>
                    <a:pt x="1299" y="305"/>
                  </a:lnTo>
                  <a:lnTo>
                    <a:pt x="1304" y="301"/>
                  </a:lnTo>
                  <a:lnTo>
                    <a:pt x="1304" y="297"/>
                  </a:lnTo>
                  <a:lnTo>
                    <a:pt x="1304" y="292"/>
                  </a:lnTo>
                  <a:lnTo>
                    <a:pt x="1304" y="288"/>
                  </a:lnTo>
                  <a:lnTo>
                    <a:pt x="1304" y="280"/>
                  </a:lnTo>
                  <a:lnTo>
                    <a:pt x="1304" y="271"/>
                  </a:lnTo>
                  <a:lnTo>
                    <a:pt x="1304" y="267"/>
                  </a:lnTo>
                  <a:lnTo>
                    <a:pt x="1299" y="254"/>
                  </a:lnTo>
                  <a:lnTo>
                    <a:pt x="1299" y="250"/>
                  </a:lnTo>
                  <a:lnTo>
                    <a:pt x="1295" y="237"/>
                  </a:lnTo>
                  <a:lnTo>
                    <a:pt x="1291" y="221"/>
                  </a:lnTo>
                  <a:lnTo>
                    <a:pt x="1282" y="191"/>
                  </a:lnTo>
                  <a:lnTo>
                    <a:pt x="1274" y="153"/>
                  </a:lnTo>
                  <a:lnTo>
                    <a:pt x="1274" y="144"/>
                  </a:lnTo>
                  <a:lnTo>
                    <a:pt x="1270" y="136"/>
                  </a:lnTo>
                  <a:lnTo>
                    <a:pt x="1270" y="132"/>
                  </a:lnTo>
                  <a:lnTo>
                    <a:pt x="1270" y="127"/>
                  </a:lnTo>
                  <a:lnTo>
                    <a:pt x="1270" y="119"/>
                  </a:lnTo>
                  <a:lnTo>
                    <a:pt x="1270" y="106"/>
                  </a:lnTo>
                  <a:lnTo>
                    <a:pt x="1270" y="102"/>
                  </a:lnTo>
                  <a:lnTo>
                    <a:pt x="1270" y="89"/>
                  </a:lnTo>
                  <a:lnTo>
                    <a:pt x="1270" y="85"/>
                  </a:lnTo>
                  <a:lnTo>
                    <a:pt x="1270" y="81"/>
                  </a:lnTo>
                  <a:lnTo>
                    <a:pt x="1266" y="72"/>
                  </a:lnTo>
                  <a:lnTo>
                    <a:pt x="1266" y="68"/>
                  </a:lnTo>
                  <a:lnTo>
                    <a:pt x="1261" y="64"/>
                  </a:lnTo>
                  <a:lnTo>
                    <a:pt x="1261" y="55"/>
                  </a:lnTo>
                  <a:lnTo>
                    <a:pt x="1261" y="51"/>
                  </a:lnTo>
                  <a:lnTo>
                    <a:pt x="1266" y="47"/>
                  </a:lnTo>
                  <a:lnTo>
                    <a:pt x="1266" y="43"/>
                  </a:lnTo>
                  <a:lnTo>
                    <a:pt x="1270" y="38"/>
                  </a:lnTo>
                  <a:lnTo>
                    <a:pt x="1274" y="30"/>
                  </a:lnTo>
                  <a:lnTo>
                    <a:pt x="1282" y="22"/>
                  </a:lnTo>
                  <a:lnTo>
                    <a:pt x="1287" y="17"/>
                  </a:lnTo>
                  <a:lnTo>
                    <a:pt x="1291" y="13"/>
                  </a:lnTo>
                  <a:lnTo>
                    <a:pt x="1295" y="9"/>
                  </a:lnTo>
                  <a:lnTo>
                    <a:pt x="1299" y="5"/>
                  </a:lnTo>
                  <a:lnTo>
                    <a:pt x="1304" y="0"/>
                  </a:lnTo>
                  <a:lnTo>
                    <a:pt x="1308" y="0"/>
                  </a:lnTo>
                  <a:lnTo>
                    <a:pt x="1312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9" y="5"/>
                  </a:lnTo>
                  <a:lnTo>
                    <a:pt x="1333" y="5"/>
                  </a:lnTo>
                  <a:lnTo>
                    <a:pt x="1342" y="9"/>
                  </a:lnTo>
                  <a:lnTo>
                    <a:pt x="1346" y="13"/>
                  </a:lnTo>
                  <a:lnTo>
                    <a:pt x="1354" y="17"/>
                  </a:lnTo>
                  <a:lnTo>
                    <a:pt x="1359" y="22"/>
                  </a:lnTo>
                  <a:lnTo>
                    <a:pt x="1367" y="26"/>
                  </a:lnTo>
                  <a:lnTo>
                    <a:pt x="1380" y="30"/>
                  </a:lnTo>
                  <a:lnTo>
                    <a:pt x="1418" y="60"/>
                  </a:lnTo>
                  <a:lnTo>
                    <a:pt x="1426" y="68"/>
                  </a:lnTo>
                  <a:lnTo>
                    <a:pt x="1435" y="72"/>
                  </a:lnTo>
                  <a:lnTo>
                    <a:pt x="1443" y="77"/>
                  </a:lnTo>
                  <a:lnTo>
                    <a:pt x="1448" y="81"/>
                  </a:lnTo>
                  <a:lnTo>
                    <a:pt x="1460" y="85"/>
                  </a:lnTo>
                  <a:lnTo>
                    <a:pt x="1473" y="89"/>
                  </a:lnTo>
                  <a:lnTo>
                    <a:pt x="1477" y="93"/>
                  </a:lnTo>
                  <a:lnTo>
                    <a:pt x="1486" y="93"/>
                  </a:lnTo>
                  <a:lnTo>
                    <a:pt x="1494" y="98"/>
                  </a:lnTo>
                  <a:lnTo>
                    <a:pt x="1503" y="98"/>
                  </a:lnTo>
                  <a:lnTo>
                    <a:pt x="1507" y="102"/>
                  </a:lnTo>
                  <a:lnTo>
                    <a:pt x="1511" y="110"/>
                  </a:lnTo>
                  <a:lnTo>
                    <a:pt x="1511" y="119"/>
                  </a:lnTo>
                  <a:lnTo>
                    <a:pt x="1515" y="123"/>
                  </a:lnTo>
                  <a:lnTo>
                    <a:pt x="1515" y="127"/>
                  </a:lnTo>
                  <a:lnTo>
                    <a:pt x="1520" y="136"/>
                  </a:lnTo>
                  <a:lnTo>
                    <a:pt x="1524" y="144"/>
                  </a:lnTo>
                  <a:lnTo>
                    <a:pt x="1528" y="149"/>
                  </a:lnTo>
                  <a:lnTo>
                    <a:pt x="1536" y="165"/>
                  </a:lnTo>
                  <a:lnTo>
                    <a:pt x="1541" y="174"/>
                  </a:lnTo>
                  <a:lnTo>
                    <a:pt x="1549" y="187"/>
                  </a:lnTo>
                  <a:lnTo>
                    <a:pt x="1553" y="204"/>
                  </a:lnTo>
                  <a:lnTo>
                    <a:pt x="1558" y="208"/>
                  </a:lnTo>
                  <a:lnTo>
                    <a:pt x="1562" y="212"/>
                  </a:lnTo>
                  <a:lnTo>
                    <a:pt x="1566" y="216"/>
                  </a:lnTo>
                  <a:lnTo>
                    <a:pt x="1566" y="221"/>
                  </a:lnTo>
                  <a:lnTo>
                    <a:pt x="1570" y="221"/>
                  </a:lnTo>
                  <a:lnTo>
                    <a:pt x="1575" y="225"/>
                  </a:lnTo>
                  <a:lnTo>
                    <a:pt x="1583" y="233"/>
                  </a:lnTo>
                  <a:lnTo>
                    <a:pt x="1587" y="237"/>
                  </a:lnTo>
                  <a:lnTo>
                    <a:pt x="1604" y="250"/>
                  </a:lnTo>
                  <a:lnTo>
                    <a:pt x="1608" y="259"/>
                  </a:lnTo>
                  <a:lnTo>
                    <a:pt x="1613" y="263"/>
                  </a:lnTo>
                  <a:lnTo>
                    <a:pt x="1621" y="267"/>
                  </a:lnTo>
                  <a:lnTo>
                    <a:pt x="1630" y="276"/>
                  </a:lnTo>
                  <a:lnTo>
                    <a:pt x="1638" y="284"/>
                  </a:lnTo>
                  <a:lnTo>
                    <a:pt x="1642" y="292"/>
                  </a:lnTo>
                  <a:lnTo>
                    <a:pt x="1647" y="297"/>
                  </a:lnTo>
                  <a:lnTo>
                    <a:pt x="1651" y="301"/>
                  </a:lnTo>
                  <a:lnTo>
                    <a:pt x="1655" y="309"/>
                  </a:lnTo>
                  <a:lnTo>
                    <a:pt x="1659" y="314"/>
                  </a:lnTo>
                  <a:lnTo>
                    <a:pt x="1663" y="326"/>
                  </a:lnTo>
                  <a:lnTo>
                    <a:pt x="1668" y="331"/>
                  </a:lnTo>
                  <a:lnTo>
                    <a:pt x="1668" y="335"/>
                  </a:lnTo>
                  <a:lnTo>
                    <a:pt x="1672" y="343"/>
                  </a:lnTo>
                  <a:lnTo>
                    <a:pt x="1672" y="348"/>
                  </a:lnTo>
                  <a:lnTo>
                    <a:pt x="1672" y="356"/>
                  </a:lnTo>
                  <a:lnTo>
                    <a:pt x="1672" y="360"/>
                  </a:lnTo>
                  <a:lnTo>
                    <a:pt x="1672" y="364"/>
                  </a:lnTo>
                  <a:lnTo>
                    <a:pt x="1668" y="369"/>
                  </a:lnTo>
                  <a:lnTo>
                    <a:pt x="1668" y="373"/>
                  </a:lnTo>
                  <a:lnTo>
                    <a:pt x="1668" y="377"/>
                  </a:lnTo>
                  <a:lnTo>
                    <a:pt x="1663" y="381"/>
                  </a:lnTo>
                  <a:lnTo>
                    <a:pt x="1655" y="398"/>
                  </a:lnTo>
                  <a:lnTo>
                    <a:pt x="1651" y="403"/>
                  </a:lnTo>
                  <a:lnTo>
                    <a:pt x="1651" y="407"/>
                  </a:lnTo>
                  <a:lnTo>
                    <a:pt x="1647" y="415"/>
                  </a:lnTo>
                  <a:lnTo>
                    <a:pt x="1647" y="419"/>
                  </a:lnTo>
                  <a:lnTo>
                    <a:pt x="1642" y="419"/>
                  </a:lnTo>
                  <a:lnTo>
                    <a:pt x="1642" y="424"/>
                  </a:lnTo>
                  <a:lnTo>
                    <a:pt x="1638" y="424"/>
                  </a:lnTo>
                  <a:lnTo>
                    <a:pt x="1634" y="424"/>
                  </a:lnTo>
                  <a:lnTo>
                    <a:pt x="1625" y="428"/>
                  </a:lnTo>
                  <a:lnTo>
                    <a:pt x="1617" y="428"/>
                  </a:lnTo>
                  <a:lnTo>
                    <a:pt x="1596" y="428"/>
                  </a:lnTo>
                  <a:lnTo>
                    <a:pt x="1587" y="428"/>
                  </a:lnTo>
                  <a:lnTo>
                    <a:pt x="1566" y="428"/>
                  </a:lnTo>
                  <a:lnTo>
                    <a:pt x="1558" y="428"/>
                  </a:lnTo>
                  <a:lnTo>
                    <a:pt x="1553" y="428"/>
                  </a:lnTo>
                  <a:lnTo>
                    <a:pt x="1549" y="432"/>
                  </a:lnTo>
                  <a:lnTo>
                    <a:pt x="1545" y="432"/>
                  </a:lnTo>
                  <a:lnTo>
                    <a:pt x="1541" y="432"/>
                  </a:lnTo>
                  <a:lnTo>
                    <a:pt x="1541" y="436"/>
                  </a:lnTo>
                  <a:lnTo>
                    <a:pt x="1536" y="436"/>
                  </a:lnTo>
                  <a:lnTo>
                    <a:pt x="1536" y="441"/>
                  </a:lnTo>
                  <a:lnTo>
                    <a:pt x="1532" y="445"/>
                  </a:lnTo>
                  <a:lnTo>
                    <a:pt x="1532" y="449"/>
                  </a:lnTo>
                  <a:lnTo>
                    <a:pt x="1528" y="458"/>
                  </a:lnTo>
                  <a:lnTo>
                    <a:pt x="1528" y="466"/>
                  </a:lnTo>
                  <a:lnTo>
                    <a:pt x="1528" y="470"/>
                  </a:lnTo>
                  <a:lnTo>
                    <a:pt x="1532" y="475"/>
                  </a:lnTo>
                  <a:lnTo>
                    <a:pt x="1532" y="479"/>
                  </a:lnTo>
                  <a:lnTo>
                    <a:pt x="1532" y="483"/>
                  </a:lnTo>
                  <a:lnTo>
                    <a:pt x="1536" y="487"/>
                  </a:lnTo>
                  <a:lnTo>
                    <a:pt x="1541" y="491"/>
                  </a:lnTo>
                  <a:lnTo>
                    <a:pt x="1549" y="496"/>
                  </a:lnTo>
                  <a:lnTo>
                    <a:pt x="1562" y="508"/>
                  </a:lnTo>
                  <a:lnTo>
                    <a:pt x="1566" y="513"/>
                  </a:lnTo>
                  <a:lnTo>
                    <a:pt x="1566" y="517"/>
                  </a:lnTo>
                  <a:lnTo>
                    <a:pt x="1566" y="521"/>
                  </a:lnTo>
                  <a:lnTo>
                    <a:pt x="1562" y="521"/>
                  </a:lnTo>
                  <a:lnTo>
                    <a:pt x="1558" y="525"/>
                  </a:lnTo>
                  <a:lnTo>
                    <a:pt x="1549" y="525"/>
                  </a:lnTo>
                  <a:lnTo>
                    <a:pt x="1541" y="525"/>
                  </a:lnTo>
                  <a:lnTo>
                    <a:pt x="1536" y="525"/>
                  </a:lnTo>
                  <a:lnTo>
                    <a:pt x="1532" y="525"/>
                  </a:lnTo>
                  <a:lnTo>
                    <a:pt x="1524" y="525"/>
                  </a:lnTo>
                  <a:lnTo>
                    <a:pt x="1520" y="525"/>
                  </a:lnTo>
                  <a:lnTo>
                    <a:pt x="1511" y="525"/>
                  </a:lnTo>
                  <a:lnTo>
                    <a:pt x="1503" y="521"/>
                  </a:lnTo>
                  <a:lnTo>
                    <a:pt x="1481" y="517"/>
                  </a:lnTo>
                  <a:lnTo>
                    <a:pt x="1473" y="513"/>
                  </a:lnTo>
                  <a:lnTo>
                    <a:pt x="1465" y="513"/>
                  </a:lnTo>
                  <a:lnTo>
                    <a:pt x="1460" y="513"/>
                  </a:lnTo>
                  <a:lnTo>
                    <a:pt x="1452" y="513"/>
                  </a:lnTo>
                  <a:lnTo>
                    <a:pt x="1443" y="508"/>
                  </a:lnTo>
                  <a:lnTo>
                    <a:pt x="1418" y="508"/>
                  </a:lnTo>
                  <a:lnTo>
                    <a:pt x="1393" y="504"/>
                  </a:lnTo>
                  <a:lnTo>
                    <a:pt x="1380" y="504"/>
                  </a:lnTo>
                  <a:lnTo>
                    <a:pt x="1371" y="504"/>
                  </a:lnTo>
                  <a:lnTo>
                    <a:pt x="1367" y="504"/>
                  </a:lnTo>
                  <a:lnTo>
                    <a:pt x="1354" y="504"/>
                  </a:lnTo>
                  <a:lnTo>
                    <a:pt x="1346" y="504"/>
                  </a:lnTo>
                  <a:lnTo>
                    <a:pt x="1338" y="504"/>
                  </a:lnTo>
                  <a:lnTo>
                    <a:pt x="1329" y="508"/>
                  </a:lnTo>
                  <a:lnTo>
                    <a:pt x="1325" y="508"/>
                  </a:lnTo>
                  <a:lnTo>
                    <a:pt x="1321" y="508"/>
                  </a:lnTo>
                  <a:lnTo>
                    <a:pt x="1316" y="513"/>
                  </a:lnTo>
                  <a:lnTo>
                    <a:pt x="1312" y="513"/>
                  </a:lnTo>
                  <a:lnTo>
                    <a:pt x="1304" y="517"/>
                  </a:lnTo>
                  <a:lnTo>
                    <a:pt x="1304" y="521"/>
                  </a:lnTo>
                  <a:lnTo>
                    <a:pt x="1299" y="525"/>
                  </a:lnTo>
                  <a:lnTo>
                    <a:pt x="1295" y="534"/>
                  </a:lnTo>
                  <a:lnTo>
                    <a:pt x="1291" y="538"/>
                  </a:lnTo>
                  <a:lnTo>
                    <a:pt x="1287" y="542"/>
                  </a:lnTo>
                  <a:lnTo>
                    <a:pt x="1282" y="547"/>
                  </a:lnTo>
                  <a:lnTo>
                    <a:pt x="1278" y="547"/>
                  </a:lnTo>
                  <a:lnTo>
                    <a:pt x="1274" y="547"/>
                  </a:lnTo>
                  <a:lnTo>
                    <a:pt x="1270" y="551"/>
                  </a:lnTo>
                  <a:lnTo>
                    <a:pt x="1266" y="551"/>
                  </a:lnTo>
                  <a:lnTo>
                    <a:pt x="1266" y="555"/>
                  </a:lnTo>
                  <a:lnTo>
                    <a:pt x="1270" y="576"/>
                  </a:lnTo>
                  <a:lnTo>
                    <a:pt x="1270" y="585"/>
                  </a:lnTo>
                  <a:lnTo>
                    <a:pt x="1274" y="589"/>
                  </a:lnTo>
                  <a:lnTo>
                    <a:pt x="1274" y="597"/>
                  </a:lnTo>
                  <a:lnTo>
                    <a:pt x="1274" y="602"/>
                  </a:lnTo>
                  <a:lnTo>
                    <a:pt x="1278" y="606"/>
                  </a:lnTo>
                  <a:lnTo>
                    <a:pt x="1278" y="610"/>
                  </a:lnTo>
                  <a:lnTo>
                    <a:pt x="1282" y="618"/>
                  </a:lnTo>
                  <a:lnTo>
                    <a:pt x="1287" y="623"/>
                  </a:lnTo>
                  <a:lnTo>
                    <a:pt x="1295" y="644"/>
                  </a:lnTo>
                  <a:lnTo>
                    <a:pt x="1299" y="648"/>
                  </a:lnTo>
                  <a:lnTo>
                    <a:pt x="1304" y="652"/>
                  </a:lnTo>
                  <a:lnTo>
                    <a:pt x="1308" y="657"/>
                  </a:lnTo>
                  <a:lnTo>
                    <a:pt x="1316" y="665"/>
                  </a:lnTo>
                  <a:lnTo>
                    <a:pt x="1321" y="669"/>
                  </a:lnTo>
                  <a:lnTo>
                    <a:pt x="1329" y="674"/>
                  </a:lnTo>
                  <a:lnTo>
                    <a:pt x="1333" y="678"/>
                  </a:lnTo>
                  <a:lnTo>
                    <a:pt x="1342" y="682"/>
                  </a:lnTo>
                  <a:lnTo>
                    <a:pt x="1359" y="690"/>
                  </a:lnTo>
                  <a:lnTo>
                    <a:pt x="1371" y="699"/>
                  </a:lnTo>
                  <a:lnTo>
                    <a:pt x="1384" y="707"/>
                  </a:lnTo>
                  <a:lnTo>
                    <a:pt x="1393" y="712"/>
                  </a:lnTo>
                  <a:lnTo>
                    <a:pt x="1422" y="724"/>
                  </a:lnTo>
                  <a:lnTo>
                    <a:pt x="1435" y="733"/>
                  </a:lnTo>
                  <a:lnTo>
                    <a:pt x="1443" y="733"/>
                  </a:lnTo>
                  <a:lnTo>
                    <a:pt x="1448" y="737"/>
                  </a:lnTo>
                  <a:lnTo>
                    <a:pt x="1456" y="741"/>
                  </a:lnTo>
                  <a:lnTo>
                    <a:pt x="1460" y="745"/>
                  </a:lnTo>
                  <a:lnTo>
                    <a:pt x="1469" y="750"/>
                  </a:lnTo>
                  <a:lnTo>
                    <a:pt x="1473" y="754"/>
                  </a:lnTo>
                  <a:lnTo>
                    <a:pt x="1473" y="758"/>
                  </a:lnTo>
                  <a:lnTo>
                    <a:pt x="1477" y="762"/>
                  </a:lnTo>
                  <a:lnTo>
                    <a:pt x="1477" y="767"/>
                  </a:lnTo>
                  <a:lnTo>
                    <a:pt x="1477" y="775"/>
                  </a:lnTo>
                  <a:lnTo>
                    <a:pt x="1477" y="779"/>
                  </a:lnTo>
                  <a:lnTo>
                    <a:pt x="1473" y="784"/>
                  </a:lnTo>
                  <a:lnTo>
                    <a:pt x="1473" y="792"/>
                  </a:lnTo>
                  <a:lnTo>
                    <a:pt x="1469" y="796"/>
                  </a:lnTo>
                  <a:lnTo>
                    <a:pt x="1465" y="805"/>
                  </a:lnTo>
                  <a:lnTo>
                    <a:pt x="1456" y="822"/>
                  </a:lnTo>
                  <a:lnTo>
                    <a:pt x="1452" y="834"/>
                  </a:lnTo>
                  <a:lnTo>
                    <a:pt x="1448" y="839"/>
                  </a:lnTo>
                  <a:lnTo>
                    <a:pt x="1443" y="843"/>
                  </a:lnTo>
                  <a:lnTo>
                    <a:pt x="1443" y="847"/>
                  </a:lnTo>
                  <a:lnTo>
                    <a:pt x="1443" y="851"/>
                  </a:lnTo>
                  <a:lnTo>
                    <a:pt x="1443" y="860"/>
                  </a:lnTo>
                  <a:lnTo>
                    <a:pt x="1443" y="868"/>
                  </a:lnTo>
                  <a:lnTo>
                    <a:pt x="1443" y="877"/>
                  </a:lnTo>
                  <a:lnTo>
                    <a:pt x="1448" y="889"/>
                  </a:lnTo>
                  <a:lnTo>
                    <a:pt x="1448" y="894"/>
                  </a:lnTo>
                  <a:lnTo>
                    <a:pt x="1452" y="898"/>
                  </a:lnTo>
                  <a:lnTo>
                    <a:pt x="1452" y="911"/>
                  </a:lnTo>
                  <a:lnTo>
                    <a:pt x="1452" y="919"/>
                  </a:lnTo>
                  <a:lnTo>
                    <a:pt x="1452" y="923"/>
                  </a:lnTo>
                  <a:lnTo>
                    <a:pt x="1456" y="932"/>
                  </a:lnTo>
                  <a:lnTo>
                    <a:pt x="1456" y="936"/>
                  </a:lnTo>
                  <a:lnTo>
                    <a:pt x="1456" y="940"/>
                  </a:lnTo>
                  <a:lnTo>
                    <a:pt x="1456" y="944"/>
                  </a:lnTo>
                  <a:lnTo>
                    <a:pt x="1452" y="944"/>
                  </a:lnTo>
                  <a:lnTo>
                    <a:pt x="1448" y="944"/>
                  </a:lnTo>
                  <a:lnTo>
                    <a:pt x="1448" y="949"/>
                  </a:lnTo>
                  <a:lnTo>
                    <a:pt x="1443" y="949"/>
                  </a:lnTo>
                  <a:lnTo>
                    <a:pt x="1435" y="949"/>
                  </a:lnTo>
                  <a:lnTo>
                    <a:pt x="1431" y="949"/>
                  </a:lnTo>
                  <a:lnTo>
                    <a:pt x="1426" y="949"/>
                  </a:lnTo>
                  <a:lnTo>
                    <a:pt x="1422" y="949"/>
                  </a:lnTo>
                  <a:lnTo>
                    <a:pt x="1418" y="949"/>
                  </a:lnTo>
                  <a:lnTo>
                    <a:pt x="1414" y="949"/>
                  </a:lnTo>
                  <a:lnTo>
                    <a:pt x="1409" y="949"/>
                  </a:lnTo>
                  <a:lnTo>
                    <a:pt x="1397" y="944"/>
                  </a:lnTo>
                  <a:lnTo>
                    <a:pt x="1388" y="940"/>
                  </a:lnTo>
                  <a:lnTo>
                    <a:pt x="1384" y="940"/>
                  </a:lnTo>
                  <a:lnTo>
                    <a:pt x="1380" y="940"/>
                  </a:lnTo>
                  <a:lnTo>
                    <a:pt x="1363" y="932"/>
                  </a:lnTo>
                  <a:lnTo>
                    <a:pt x="1359" y="928"/>
                  </a:lnTo>
                  <a:lnTo>
                    <a:pt x="1354" y="928"/>
                  </a:lnTo>
                  <a:lnTo>
                    <a:pt x="1350" y="923"/>
                  </a:lnTo>
                  <a:lnTo>
                    <a:pt x="1342" y="923"/>
                  </a:lnTo>
                  <a:lnTo>
                    <a:pt x="1338" y="928"/>
                  </a:lnTo>
                  <a:lnTo>
                    <a:pt x="1329" y="928"/>
                  </a:lnTo>
                  <a:lnTo>
                    <a:pt x="1325" y="932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6" y="944"/>
                  </a:lnTo>
                  <a:lnTo>
                    <a:pt x="1316" y="949"/>
                  </a:lnTo>
                  <a:lnTo>
                    <a:pt x="1316" y="953"/>
                  </a:lnTo>
                  <a:lnTo>
                    <a:pt x="1316" y="961"/>
                  </a:lnTo>
                  <a:lnTo>
                    <a:pt x="1316" y="966"/>
                  </a:lnTo>
                  <a:lnTo>
                    <a:pt x="1316" y="970"/>
                  </a:lnTo>
                  <a:lnTo>
                    <a:pt x="1321" y="974"/>
                  </a:lnTo>
                  <a:lnTo>
                    <a:pt x="1325" y="983"/>
                  </a:lnTo>
                  <a:lnTo>
                    <a:pt x="1329" y="987"/>
                  </a:lnTo>
                  <a:lnTo>
                    <a:pt x="1333" y="991"/>
                  </a:lnTo>
                  <a:lnTo>
                    <a:pt x="1342" y="995"/>
                  </a:lnTo>
                  <a:lnTo>
                    <a:pt x="1346" y="1000"/>
                  </a:lnTo>
                  <a:lnTo>
                    <a:pt x="1354" y="1004"/>
                  </a:lnTo>
                  <a:lnTo>
                    <a:pt x="1359" y="1008"/>
                  </a:lnTo>
                  <a:lnTo>
                    <a:pt x="1380" y="1012"/>
                  </a:lnTo>
                  <a:lnTo>
                    <a:pt x="1384" y="1016"/>
                  </a:lnTo>
                  <a:lnTo>
                    <a:pt x="1388" y="1021"/>
                  </a:lnTo>
                  <a:lnTo>
                    <a:pt x="1393" y="1021"/>
                  </a:lnTo>
                  <a:lnTo>
                    <a:pt x="1393" y="1025"/>
                  </a:lnTo>
                  <a:lnTo>
                    <a:pt x="1393" y="1029"/>
                  </a:lnTo>
                  <a:lnTo>
                    <a:pt x="1393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42"/>
                  </a:lnTo>
                  <a:lnTo>
                    <a:pt x="1380" y="1046"/>
                  </a:lnTo>
                  <a:lnTo>
                    <a:pt x="1380" y="1050"/>
                  </a:lnTo>
                  <a:lnTo>
                    <a:pt x="1376" y="1055"/>
                  </a:lnTo>
                  <a:lnTo>
                    <a:pt x="1371" y="1055"/>
                  </a:lnTo>
                  <a:lnTo>
                    <a:pt x="1367" y="1059"/>
                  </a:lnTo>
                  <a:lnTo>
                    <a:pt x="1363" y="1059"/>
                  </a:lnTo>
                  <a:lnTo>
                    <a:pt x="1359" y="1059"/>
                  </a:lnTo>
                  <a:lnTo>
                    <a:pt x="1359" y="1063"/>
                  </a:lnTo>
                  <a:lnTo>
                    <a:pt x="1354" y="1063"/>
                  </a:lnTo>
                  <a:lnTo>
                    <a:pt x="1350" y="1063"/>
                  </a:lnTo>
                  <a:lnTo>
                    <a:pt x="1342" y="1067"/>
                  </a:lnTo>
                  <a:lnTo>
                    <a:pt x="1333" y="1067"/>
                  </a:lnTo>
                  <a:lnTo>
                    <a:pt x="1321" y="1067"/>
                  </a:lnTo>
                  <a:lnTo>
                    <a:pt x="1312" y="1067"/>
                  </a:lnTo>
                  <a:lnTo>
                    <a:pt x="1308" y="1071"/>
                  </a:lnTo>
                  <a:lnTo>
                    <a:pt x="1304" y="1071"/>
                  </a:lnTo>
                  <a:lnTo>
                    <a:pt x="1295" y="1076"/>
                  </a:lnTo>
                  <a:lnTo>
                    <a:pt x="1287" y="1076"/>
                  </a:lnTo>
                  <a:lnTo>
                    <a:pt x="1282" y="1080"/>
                  </a:lnTo>
                  <a:lnTo>
                    <a:pt x="1278" y="1088"/>
                  </a:lnTo>
                  <a:lnTo>
                    <a:pt x="1274" y="1088"/>
                  </a:lnTo>
                  <a:lnTo>
                    <a:pt x="1274" y="1093"/>
                  </a:lnTo>
                  <a:lnTo>
                    <a:pt x="1274" y="1097"/>
                  </a:lnTo>
                  <a:lnTo>
                    <a:pt x="1274" y="1101"/>
                  </a:lnTo>
                  <a:lnTo>
                    <a:pt x="1270" y="1105"/>
                  </a:lnTo>
                  <a:lnTo>
                    <a:pt x="1270" y="1110"/>
                  </a:lnTo>
                  <a:lnTo>
                    <a:pt x="1270" y="1118"/>
                  </a:lnTo>
                  <a:lnTo>
                    <a:pt x="1274" y="1122"/>
                  </a:lnTo>
                  <a:lnTo>
                    <a:pt x="1274" y="1131"/>
                  </a:lnTo>
                  <a:lnTo>
                    <a:pt x="1274" y="1135"/>
                  </a:lnTo>
                  <a:lnTo>
                    <a:pt x="1278" y="1148"/>
                  </a:lnTo>
                  <a:lnTo>
                    <a:pt x="1282" y="1156"/>
                  </a:lnTo>
                  <a:lnTo>
                    <a:pt x="1287" y="1160"/>
                  </a:lnTo>
                  <a:lnTo>
                    <a:pt x="1287" y="1165"/>
                  </a:lnTo>
                  <a:lnTo>
                    <a:pt x="1291" y="1169"/>
                  </a:lnTo>
                  <a:lnTo>
                    <a:pt x="1295" y="1173"/>
                  </a:lnTo>
                  <a:lnTo>
                    <a:pt x="1295" y="1177"/>
                  </a:lnTo>
                  <a:lnTo>
                    <a:pt x="1299" y="1182"/>
                  </a:lnTo>
                  <a:lnTo>
                    <a:pt x="1304" y="1186"/>
                  </a:lnTo>
                  <a:lnTo>
                    <a:pt x="1308" y="1186"/>
                  </a:lnTo>
                  <a:lnTo>
                    <a:pt x="1312" y="1190"/>
                  </a:lnTo>
                  <a:lnTo>
                    <a:pt x="1316" y="1190"/>
                  </a:lnTo>
                  <a:lnTo>
                    <a:pt x="1325" y="1190"/>
                  </a:lnTo>
                  <a:lnTo>
                    <a:pt x="1329" y="1190"/>
                  </a:lnTo>
                  <a:lnTo>
                    <a:pt x="1333" y="1190"/>
                  </a:lnTo>
                  <a:lnTo>
                    <a:pt x="1338" y="1186"/>
                  </a:lnTo>
                  <a:lnTo>
                    <a:pt x="1342" y="1182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50" y="1160"/>
                  </a:lnTo>
                  <a:lnTo>
                    <a:pt x="1350" y="1152"/>
                  </a:lnTo>
                  <a:lnTo>
                    <a:pt x="1354" y="1148"/>
                  </a:lnTo>
                  <a:lnTo>
                    <a:pt x="1359" y="1143"/>
                  </a:lnTo>
                  <a:lnTo>
                    <a:pt x="1363" y="1139"/>
                  </a:lnTo>
                  <a:lnTo>
                    <a:pt x="1363" y="1135"/>
                  </a:lnTo>
                  <a:lnTo>
                    <a:pt x="1371" y="1127"/>
                  </a:lnTo>
                  <a:lnTo>
                    <a:pt x="1371" y="1122"/>
                  </a:lnTo>
                  <a:lnTo>
                    <a:pt x="1380" y="1118"/>
                  </a:lnTo>
                  <a:lnTo>
                    <a:pt x="1388" y="1114"/>
                  </a:lnTo>
                  <a:lnTo>
                    <a:pt x="1405" y="1101"/>
                  </a:lnTo>
                  <a:lnTo>
                    <a:pt x="1414" y="1097"/>
                  </a:lnTo>
                  <a:lnTo>
                    <a:pt x="1418" y="1093"/>
                  </a:lnTo>
                  <a:lnTo>
                    <a:pt x="1422" y="1088"/>
                  </a:lnTo>
                  <a:lnTo>
                    <a:pt x="1426" y="1084"/>
                  </a:lnTo>
                  <a:lnTo>
                    <a:pt x="1431" y="1080"/>
                  </a:lnTo>
                  <a:lnTo>
                    <a:pt x="1435" y="1076"/>
                  </a:lnTo>
                  <a:lnTo>
                    <a:pt x="1435" y="1071"/>
                  </a:lnTo>
                  <a:lnTo>
                    <a:pt x="1435" y="1067"/>
                  </a:lnTo>
                  <a:lnTo>
                    <a:pt x="1439" y="1063"/>
                  </a:lnTo>
                  <a:lnTo>
                    <a:pt x="1439" y="1055"/>
                  </a:lnTo>
                  <a:lnTo>
                    <a:pt x="1443" y="1050"/>
                  </a:lnTo>
                  <a:lnTo>
                    <a:pt x="1443" y="1046"/>
                  </a:lnTo>
                  <a:lnTo>
                    <a:pt x="1443" y="1042"/>
                  </a:lnTo>
                  <a:lnTo>
                    <a:pt x="1448" y="1042"/>
                  </a:lnTo>
                  <a:lnTo>
                    <a:pt x="1452" y="1038"/>
                  </a:lnTo>
                  <a:lnTo>
                    <a:pt x="1456" y="1038"/>
                  </a:lnTo>
                  <a:lnTo>
                    <a:pt x="1460" y="1038"/>
                  </a:lnTo>
                  <a:lnTo>
                    <a:pt x="1465" y="1038"/>
                  </a:lnTo>
                  <a:lnTo>
                    <a:pt x="1469" y="1042"/>
                  </a:lnTo>
                  <a:lnTo>
                    <a:pt x="1473" y="1042"/>
                  </a:lnTo>
                  <a:lnTo>
                    <a:pt x="1473" y="1046"/>
                  </a:lnTo>
                  <a:lnTo>
                    <a:pt x="1477" y="1050"/>
                  </a:lnTo>
                  <a:lnTo>
                    <a:pt x="1477" y="1055"/>
                  </a:lnTo>
                  <a:lnTo>
                    <a:pt x="1477" y="1059"/>
                  </a:lnTo>
                  <a:lnTo>
                    <a:pt x="1481" y="1063"/>
                  </a:lnTo>
                  <a:lnTo>
                    <a:pt x="1481" y="1076"/>
                  </a:lnTo>
                  <a:lnTo>
                    <a:pt x="1481" y="1080"/>
                  </a:lnTo>
                  <a:lnTo>
                    <a:pt x="1481" y="1084"/>
                  </a:lnTo>
                  <a:lnTo>
                    <a:pt x="1481" y="1088"/>
                  </a:lnTo>
                  <a:lnTo>
                    <a:pt x="1481" y="1093"/>
                  </a:lnTo>
                  <a:lnTo>
                    <a:pt x="1481" y="1101"/>
                  </a:lnTo>
                  <a:lnTo>
                    <a:pt x="1477" y="1131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8"/>
                  </a:lnTo>
                  <a:lnTo>
                    <a:pt x="1469" y="1152"/>
                  </a:lnTo>
                  <a:lnTo>
                    <a:pt x="1465" y="1156"/>
                  </a:lnTo>
                  <a:lnTo>
                    <a:pt x="1460" y="1160"/>
                  </a:lnTo>
                  <a:lnTo>
                    <a:pt x="1456" y="1165"/>
                  </a:lnTo>
                  <a:lnTo>
                    <a:pt x="1452" y="1165"/>
                  </a:lnTo>
                  <a:lnTo>
                    <a:pt x="1448" y="1169"/>
                  </a:lnTo>
                  <a:lnTo>
                    <a:pt x="1435" y="1173"/>
                  </a:lnTo>
                  <a:lnTo>
                    <a:pt x="1418" y="1182"/>
                  </a:lnTo>
                  <a:lnTo>
                    <a:pt x="1409" y="1190"/>
                  </a:lnTo>
                  <a:lnTo>
                    <a:pt x="1401" y="1194"/>
                  </a:lnTo>
                  <a:lnTo>
                    <a:pt x="1397" y="1199"/>
                  </a:lnTo>
                  <a:lnTo>
                    <a:pt x="1393" y="1199"/>
                  </a:lnTo>
                  <a:lnTo>
                    <a:pt x="1388" y="1203"/>
                  </a:lnTo>
                  <a:lnTo>
                    <a:pt x="1380" y="1207"/>
                  </a:lnTo>
                  <a:lnTo>
                    <a:pt x="1376" y="1211"/>
                  </a:lnTo>
                  <a:lnTo>
                    <a:pt x="1371" y="1215"/>
                  </a:lnTo>
                  <a:lnTo>
                    <a:pt x="1371" y="1220"/>
                  </a:lnTo>
                  <a:lnTo>
                    <a:pt x="1367" y="1228"/>
                  </a:lnTo>
                  <a:lnTo>
                    <a:pt x="1363" y="1232"/>
                  </a:lnTo>
                  <a:lnTo>
                    <a:pt x="1359" y="1241"/>
                  </a:lnTo>
                  <a:lnTo>
                    <a:pt x="1359" y="1245"/>
                  </a:lnTo>
                  <a:lnTo>
                    <a:pt x="1359" y="1249"/>
                  </a:lnTo>
                  <a:lnTo>
                    <a:pt x="1359" y="1254"/>
                  </a:lnTo>
                  <a:lnTo>
                    <a:pt x="1359" y="1258"/>
                  </a:lnTo>
                  <a:lnTo>
                    <a:pt x="1363" y="1258"/>
                  </a:lnTo>
                  <a:lnTo>
                    <a:pt x="1367" y="1262"/>
                  </a:lnTo>
                  <a:lnTo>
                    <a:pt x="1371" y="1262"/>
                  </a:lnTo>
                  <a:lnTo>
                    <a:pt x="1376" y="1262"/>
                  </a:lnTo>
                  <a:lnTo>
                    <a:pt x="1384" y="1262"/>
                  </a:lnTo>
                  <a:lnTo>
                    <a:pt x="1397" y="1266"/>
                  </a:lnTo>
                  <a:lnTo>
                    <a:pt x="1401" y="1266"/>
                  </a:lnTo>
                  <a:lnTo>
                    <a:pt x="1409" y="1266"/>
                  </a:lnTo>
                  <a:lnTo>
                    <a:pt x="1414" y="1266"/>
                  </a:lnTo>
                  <a:lnTo>
                    <a:pt x="1422" y="1270"/>
                  </a:lnTo>
                  <a:lnTo>
                    <a:pt x="1426" y="1270"/>
                  </a:lnTo>
                  <a:lnTo>
                    <a:pt x="1435" y="1275"/>
                  </a:lnTo>
                  <a:lnTo>
                    <a:pt x="1439" y="1279"/>
                  </a:lnTo>
                  <a:lnTo>
                    <a:pt x="1443" y="1283"/>
                  </a:lnTo>
                  <a:lnTo>
                    <a:pt x="1448" y="1287"/>
                  </a:lnTo>
                  <a:lnTo>
                    <a:pt x="1452" y="1292"/>
                  </a:lnTo>
                  <a:lnTo>
                    <a:pt x="1448" y="1292"/>
                  </a:lnTo>
                  <a:lnTo>
                    <a:pt x="1448" y="1296"/>
                  </a:lnTo>
                  <a:lnTo>
                    <a:pt x="1443" y="1300"/>
                  </a:lnTo>
                  <a:lnTo>
                    <a:pt x="1439" y="1309"/>
                  </a:lnTo>
                  <a:lnTo>
                    <a:pt x="1439" y="1313"/>
                  </a:lnTo>
                  <a:lnTo>
                    <a:pt x="1435" y="1321"/>
                  </a:lnTo>
                  <a:lnTo>
                    <a:pt x="1431" y="1334"/>
                  </a:lnTo>
                  <a:lnTo>
                    <a:pt x="1431" y="1342"/>
                  </a:lnTo>
                  <a:lnTo>
                    <a:pt x="1426" y="1351"/>
                  </a:lnTo>
                  <a:lnTo>
                    <a:pt x="1422" y="1364"/>
                  </a:lnTo>
                  <a:lnTo>
                    <a:pt x="1418" y="1389"/>
                  </a:lnTo>
                  <a:lnTo>
                    <a:pt x="1418" y="1402"/>
                  </a:lnTo>
                  <a:lnTo>
                    <a:pt x="1418" y="1410"/>
                  </a:lnTo>
                  <a:lnTo>
                    <a:pt x="1414" y="1427"/>
                  </a:lnTo>
                  <a:lnTo>
                    <a:pt x="1414" y="1440"/>
                  </a:lnTo>
                  <a:lnTo>
                    <a:pt x="1414" y="1444"/>
                  </a:lnTo>
                  <a:lnTo>
                    <a:pt x="1409" y="1453"/>
                  </a:lnTo>
                  <a:lnTo>
                    <a:pt x="1409" y="1457"/>
                  </a:lnTo>
                  <a:lnTo>
                    <a:pt x="1409" y="1465"/>
                  </a:lnTo>
                  <a:lnTo>
                    <a:pt x="1405" y="1474"/>
                  </a:lnTo>
                  <a:lnTo>
                    <a:pt x="1397" y="1486"/>
                  </a:lnTo>
                  <a:lnTo>
                    <a:pt x="1397" y="1491"/>
                  </a:lnTo>
                  <a:lnTo>
                    <a:pt x="1393" y="1499"/>
                  </a:lnTo>
                  <a:lnTo>
                    <a:pt x="1388" y="1503"/>
                  </a:lnTo>
                  <a:lnTo>
                    <a:pt x="1388" y="1512"/>
                  </a:lnTo>
                  <a:lnTo>
                    <a:pt x="1384" y="1529"/>
                  </a:lnTo>
                  <a:lnTo>
                    <a:pt x="1376" y="1567"/>
                  </a:lnTo>
                  <a:lnTo>
                    <a:pt x="1371" y="1580"/>
                  </a:lnTo>
                  <a:lnTo>
                    <a:pt x="1367" y="1584"/>
                  </a:lnTo>
                  <a:lnTo>
                    <a:pt x="1367" y="1592"/>
                  </a:lnTo>
                  <a:lnTo>
                    <a:pt x="1363" y="1596"/>
                  </a:lnTo>
                  <a:lnTo>
                    <a:pt x="1359" y="1605"/>
                  </a:lnTo>
                  <a:lnTo>
                    <a:pt x="1359" y="1609"/>
                  </a:lnTo>
                  <a:lnTo>
                    <a:pt x="1350" y="1613"/>
                  </a:lnTo>
                  <a:lnTo>
                    <a:pt x="1346" y="1613"/>
                  </a:lnTo>
                  <a:lnTo>
                    <a:pt x="1342" y="1618"/>
                  </a:lnTo>
                  <a:lnTo>
                    <a:pt x="1333" y="1618"/>
                  </a:lnTo>
                  <a:lnTo>
                    <a:pt x="1329" y="1618"/>
                  </a:lnTo>
                  <a:lnTo>
                    <a:pt x="1312" y="1618"/>
                  </a:lnTo>
                  <a:lnTo>
                    <a:pt x="1308" y="1618"/>
                  </a:lnTo>
                  <a:lnTo>
                    <a:pt x="1304" y="1618"/>
                  </a:lnTo>
                  <a:lnTo>
                    <a:pt x="1295" y="1618"/>
                  </a:lnTo>
                  <a:lnTo>
                    <a:pt x="1291" y="1618"/>
                  </a:lnTo>
                  <a:lnTo>
                    <a:pt x="1287" y="1622"/>
                  </a:lnTo>
                  <a:lnTo>
                    <a:pt x="1282" y="1622"/>
                  </a:lnTo>
                  <a:lnTo>
                    <a:pt x="1274" y="1622"/>
                  </a:lnTo>
                  <a:lnTo>
                    <a:pt x="1270" y="1622"/>
                  </a:lnTo>
                  <a:lnTo>
                    <a:pt x="1261" y="1618"/>
                  </a:lnTo>
                  <a:lnTo>
                    <a:pt x="1253" y="1613"/>
                  </a:lnTo>
                  <a:lnTo>
                    <a:pt x="1236" y="1609"/>
                  </a:lnTo>
                  <a:lnTo>
                    <a:pt x="1227" y="1605"/>
                  </a:lnTo>
                  <a:lnTo>
                    <a:pt x="1219" y="1605"/>
                  </a:lnTo>
                  <a:lnTo>
                    <a:pt x="1215" y="1601"/>
                  </a:lnTo>
                  <a:lnTo>
                    <a:pt x="1211" y="1601"/>
                  </a:lnTo>
                  <a:lnTo>
                    <a:pt x="1202" y="1596"/>
                  </a:lnTo>
                  <a:lnTo>
                    <a:pt x="1198" y="1592"/>
                  </a:lnTo>
                  <a:lnTo>
                    <a:pt x="1194" y="1592"/>
                  </a:lnTo>
                  <a:lnTo>
                    <a:pt x="1189" y="1592"/>
                  </a:lnTo>
                  <a:lnTo>
                    <a:pt x="1185" y="1592"/>
                  </a:lnTo>
                  <a:lnTo>
                    <a:pt x="1181" y="1596"/>
                  </a:lnTo>
                  <a:lnTo>
                    <a:pt x="1177" y="1605"/>
                  </a:lnTo>
                  <a:lnTo>
                    <a:pt x="1172" y="1609"/>
                  </a:lnTo>
                  <a:lnTo>
                    <a:pt x="1168" y="1618"/>
                  </a:lnTo>
                  <a:lnTo>
                    <a:pt x="1164" y="1639"/>
                  </a:lnTo>
                  <a:lnTo>
                    <a:pt x="1160" y="1647"/>
                  </a:lnTo>
                  <a:lnTo>
                    <a:pt x="1155" y="1652"/>
                  </a:lnTo>
                  <a:lnTo>
                    <a:pt x="1155" y="1656"/>
                  </a:lnTo>
                  <a:lnTo>
                    <a:pt x="1151" y="1660"/>
                  </a:lnTo>
                  <a:lnTo>
                    <a:pt x="1143" y="1681"/>
                  </a:lnTo>
                  <a:lnTo>
                    <a:pt x="1139" y="1690"/>
                  </a:lnTo>
                  <a:lnTo>
                    <a:pt x="1134" y="1694"/>
                  </a:lnTo>
                  <a:lnTo>
                    <a:pt x="1134" y="1702"/>
                  </a:lnTo>
                  <a:lnTo>
                    <a:pt x="1134" y="1707"/>
                  </a:lnTo>
                  <a:lnTo>
                    <a:pt x="1134" y="1711"/>
                  </a:lnTo>
                  <a:lnTo>
                    <a:pt x="1139" y="1715"/>
                  </a:lnTo>
                  <a:lnTo>
                    <a:pt x="1143" y="1728"/>
                  </a:lnTo>
                  <a:lnTo>
                    <a:pt x="1143" y="1732"/>
                  </a:lnTo>
                  <a:lnTo>
                    <a:pt x="1143" y="1740"/>
                  </a:lnTo>
                  <a:lnTo>
                    <a:pt x="1143" y="1745"/>
                  </a:lnTo>
                  <a:lnTo>
                    <a:pt x="1143" y="1753"/>
                  </a:lnTo>
                  <a:lnTo>
                    <a:pt x="1143" y="1762"/>
                  </a:lnTo>
                  <a:lnTo>
                    <a:pt x="1143" y="1774"/>
                  </a:lnTo>
                  <a:lnTo>
                    <a:pt x="1139" y="1791"/>
                  </a:lnTo>
                  <a:lnTo>
                    <a:pt x="1130" y="1825"/>
                  </a:lnTo>
                  <a:lnTo>
                    <a:pt x="1126" y="1851"/>
                  </a:lnTo>
                  <a:lnTo>
                    <a:pt x="1122" y="1867"/>
                  </a:lnTo>
                  <a:lnTo>
                    <a:pt x="1117" y="1876"/>
                  </a:lnTo>
                  <a:lnTo>
                    <a:pt x="1117" y="1880"/>
                  </a:lnTo>
                  <a:lnTo>
                    <a:pt x="1113" y="1889"/>
                  </a:lnTo>
                  <a:lnTo>
                    <a:pt x="1109" y="1897"/>
                  </a:lnTo>
                  <a:lnTo>
                    <a:pt x="1105" y="1901"/>
                  </a:lnTo>
                  <a:lnTo>
                    <a:pt x="1100" y="1906"/>
                  </a:lnTo>
                  <a:lnTo>
                    <a:pt x="1100" y="1910"/>
                  </a:lnTo>
                  <a:lnTo>
                    <a:pt x="1096" y="1910"/>
                  </a:lnTo>
                  <a:lnTo>
                    <a:pt x="1092" y="1914"/>
                  </a:lnTo>
                  <a:lnTo>
                    <a:pt x="1084" y="1918"/>
                  </a:lnTo>
                  <a:lnTo>
                    <a:pt x="1079" y="1922"/>
                  </a:lnTo>
                  <a:lnTo>
                    <a:pt x="1075" y="1927"/>
                  </a:lnTo>
                  <a:lnTo>
                    <a:pt x="1071" y="1931"/>
                  </a:lnTo>
                  <a:lnTo>
                    <a:pt x="1067" y="1931"/>
                  </a:lnTo>
                  <a:lnTo>
                    <a:pt x="1067" y="1935"/>
                  </a:lnTo>
                  <a:lnTo>
                    <a:pt x="1062" y="1944"/>
                  </a:lnTo>
                  <a:lnTo>
                    <a:pt x="1058" y="1948"/>
                  </a:lnTo>
                  <a:lnTo>
                    <a:pt x="1058" y="1952"/>
                  </a:lnTo>
                  <a:lnTo>
                    <a:pt x="1054" y="1952"/>
                  </a:lnTo>
                  <a:lnTo>
                    <a:pt x="1050" y="1952"/>
                  </a:lnTo>
                  <a:lnTo>
                    <a:pt x="1045" y="1952"/>
                  </a:lnTo>
                  <a:lnTo>
                    <a:pt x="1041" y="1952"/>
                  </a:lnTo>
                  <a:lnTo>
                    <a:pt x="1041" y="1948"/>
                  </a:lnTo>
                  <a:lnTo>
                    <a:pt x="1037" y="1948"/>
                  </a:lnTo>
                  <a:lnTo>
                    <a:pt x="1033" y="1944"/>
                  </a:lnTo>
                  <a:lnTo>
                    <a:pt x="1024" y="1931"/>
                  </a:lnTo>
                  <a:lnTo>
                    <a:pt x="1020" y="1927"/>
                  </a:lnTo>
                  <a:lnTo>
                    <a:pt x="1016" y="1922"/>
                  </a:lnTo>
                  <a:lnTo>
                    <a:pt x="1012" y="1918"/>
                  </a:lnTo>
                  <a:lnTo>
                    <a:pt x="1007" y="1914"/>
                  </a:lnTo>
                  <a:lnTo>
                    <a:pt x="1003" y="1914"/>
                  </a:lnTo>
                  <a:lnTo>
                    <a:pt x="999" y="1910"/>
                  </a:lnTo>
                  <a:lnTo>
                    <a:pt x="990" y="1910"/>
                  </a:lnTo>
                  <a:lnTo>
                    <a:pt x="986" y="1910"/>
                  </a:lnTo>
                  <a:lnTo>
                    <a:pt x="986" y="1914"/>
                  </a:lnTo>
                  <a:lnTo>
                    <a:pt x="982" y="1914"/>
                  </a:lnTo>
                  <a:lnTo>
                    <a:pt x="982" y="1918"/>
                  </a:lnTo>
                  <a:lnTo>
                    <a:pt x="986" y="1918"/>
                  </a:lnTo>
                  <a:lnTo>
                    <a:pt x="990" y="1922"/>
                  </a:lnTo>
                  <a:lnTo>
                    <a:pt x="990" y="1927"/>
                  </a:lnTo>
                  <a:lnTo>
                    <a:pt x="995" y="1935"/>
                  </a:lnTo>
                  <a:lnTo>
                    <a:pt x="995" y="1939"/>
                  </a:lnTo>
                  <a:lnTo>
                    <a:pt x="999" y="1944"/>
                  </a:lnTo>
                  <a:lnTo>
                    <a:pt x="999" y="1948"/>
                  </a:lnTo>
                  <a:lnTo>
                    <a:pt x="1003" y="1965"/>
                  </a:lnTo>
                  <a:lnTo>
                    <a:pt x="1007" y="1982"/>
                  </a:lnTo>
                  <a:lnTo>
                    <a:pt x="1012" y="1986"/>
                  </a:lnTo>
                  <a:lnTo>
                    <a:pt x="1012" y="1994"/>
                  </a:lnTo>
                  <a:lnTo>
                    <a:pt x="1016" y="2007"/>
                  </a:lnTo>
                  <a:lnTo>
                    <a:pt x="1016" y="2011"/>
                  </a:lnTo>
                  <a:lnTo>
                    <a:pt x="1016" y="2016"/>
                  </a:lnTo>
                  <a:lnTo>
                    <a:pt x="1016" y="2020"/>
                  </a:lnTo>
                  <a:lnTo>
                    <a:pt x="1016" y="2024"/>
                  </a:lnTo>
                  <a:lnTo>
                    <a:pt x="1007" y="2033"/>
                  </a:lnTo>
                  <a:lnTo>
                    <a:pt x="1007" y="2037"/>
                  </a:lnTo>
                  <a:lnTo>
                    <a:pt x="1003" y="2045"/>
                  </a:lnTo>
                  <a:lnTo>
                    <a:pt x="1003" y="2054"/>
                  </a:lnTo>
                  <a:lnTo>
                    <a:pt x="999" y="2058"/>
                  </a:lnTo>
                  <a:lnTo>
                    <a:pt x="999" y="2062"/>
                  </a:lnTo>
                  <a:lnTo>
                    <a:pt x="999" y="2071"/>
                  </a:lnTo>
                  <a:lnTo>
                    <a:pt x="999" y="2079"/>
                  </a:lnTo>
                  <a:lnTo>
                    <a:pt x="999" y="2083"/>
                  </a:lnTo>
                  <a:lnTo>
                    <a:pt x="999" y="2092"/>
                  </a:lnTo>
                  <a:lnTo>
                    <a:pt x="1003" y="2096"/>
                  </a:lnTo>
                  <a:lnTo>
                    <a:pt x="1003" y="2105"/>
                  </a:lnTo>
                  <a:lnTo>
                    <a:pt x="1003" y="2109"/>
                  </a:lnTo>
                  <a:lnTo>
                    <a:pt x="1007" y="2117"/>
                  </a:lnTo>
                  <a:lnTo>
                    <a:pt x="1012" y="2121"/>
                  </a:lnTo>
                  <a:lnTo>
                    <a:pt x="1012" y="2126"/>
                  </a:lnTo>
                  <a:lnTo>
                    <a:pt x="1016" y="2130"/>
                  </a:lnTo>
                  <a:lnTo>
                    <a:pt x="1020" y="2134"/>
                  </a:lnTo>
                  <a:lnTo>
                    <a:pt x="1024" y="2138"/>
                  </a:lnTo>
                  <a:lnTo>
                    <a:pt x="1028" y="2138"/>
                  </a:lnTo>
                  <a:lnTo>
                    <a:pt x="1033" y="2143"/>
                  </a:lnTo>
                  <a:lnTo>
                    <a:pt x="1037" y="2147"/>
                  </a:lnTo>
                  <a:lnTo>
                    <a:pt x="1045" y="2147"/>
                  </a:lnTo>
                  <a:lnTo>
                    <a:pt x="1050" y="2151"/>
                  </a:lnTo>
                  <a:lnTo>
                    <a:pt x="1054" y="2151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60"/>
                  </a:lnTo>
                  <a:lnTo>
                    <a:pt x="1067" y="2164"/>
                  </a:lnTo>
                  <a:lnTo>
                    <a:pt x="1067" y="2168"/>
                  </a:lnTo>
                  <a:lnTo>
                    <a:pt x="1067" y="2172"/>
                  </a:lnTo>
                  <a:lnTo>
                    <a:pt x="1067" y="2176"/>
                  </a:lnTo>
                  <a:lnTo>
                    <a:pt x="1067" y="2181"/>
                  </a:lnTo>
                  <a:lnTo>
                    <a:pt x="1067" y="2185"/>
                  </a:lnTo>
                  <a:lnTo>
                    <a:pt x="1067" y="2189"/>
                  </a:lnTo>
                  <a:lnTo>
                    <a:pt x="1071" y="2193"/>
                  </a:lnTo>
                  <a:lnTo>
                    <a:pt x="1071" y="2202"/>
                  </a:lnTo>
                  <a:lnTo>
                    <a:pt x="1075" y="2210"/>
                  </a:lnTo>
                  <a:lnTo>
                    <a:pt x="1075" y="2219"/>
                  </a:lnTo>
                  <a:lnTo>
                    <a:pt x="1075" y="2227"/>
                  </a:lnTo>
                  <a:lnTo>
                    <a:pt x="1075" y="2232"/>
                  </a:lnTo>
                  <a:lnTo>
                    <a:pt x="1075" y="2240"/>
                  </a:lnTo>
                  <a:lnTo>
                    <a:pt x="1071" y="2248"/>
                  </a:lnTo>
                  <a:lnTo>
                    <a:pt x="1071" y="2253"/>
                  </a:lnTo>
                  <a:lnTo>
                    <a:pt x="1067" y="2261"/>
                  </a:lnTo>
                  <a:lnTo>
                    <a:pt x="1067" y="2270"/>
                  </a:lnTo>
                  <a:lnTo>
                    <a:pt x="1062" y="2274"/>
                  </a:lnTo>
                  <a:lnTo>
                    <a:pt x="1058" y="2278"/>
                  </a:lnTo>
                  <a:lnTo>
                    <a:pt x="1054" y="2282"/>
                  </a:lnTo>
                  <a:lnTo>
                    <a:pt x="1054" y="2287"/>
                  </a:lnTo>
                  <a:lnTo>
                    <a:pt x="1045" y="2282"/>
                  </a:lnTo>
                  <a:lnTo>
                    <a:pt x="1003" y="2232"/>
                  </a:lnTo>
                  <a:lnTo>
                    <a:pt x="986" y="2210"/>
                  </a:lnTo>
                  <a:lnTo>
                    <a:pt x="973" y="2198"/>
                  </a:lnTo>
                  <a:lnTo>
                    <a:pt x="965" y="2189"/>
                  </a:lnTo>
                  <a:lnTo>
                    <a:pt x="957" y="2185"/>
                  </a:lnTo>
                  <a:lnTo>
                    <a:pt x="952" y="2181"/>
                  </a:lnTo>
                  <a:lnTo>
                    <a:pt x="944" y="2176"/>
                  </a:lnTo>
                  <a:lnTo>
                    <a:pt x="940" y="2168"/>
                  </a:lnTo>
                  <a:lnTo>
                    <a:pt x="931" y="2164"/>
                  </a:lnTo>
                  <a:lnTo>
                    <a:pt x="923" y="2160"/>
                  </a:lnTo>
                  <a:lnTo>
                    <a:pt x="918" y="2160"/>
                  </a:lnTo>
                  <a:lnTo>
                    <a:pt x="906" y="2155"/>
                  </a:lnTo>
                  <a:lnTo>
                    <a:pt x="901" y="2151"/>
                  </a:lnTo>
                  <a:lnTo>
                    <a:pt x="897" y="2151"/>
                  </a:lnTo>
                  <a:lnTo>
                    <a:pt x="889" y="2147"/>
                  </a:lnTo>
                  <a:lnTo>
                    <a:pt x="885" y="2147"/>
                  </a:lnTo>
                  <a:lnTo>
                    <a:pt x="876" y="2143"/>
                  </a:lnTo>
                  <a:lnTo>
                    <a:pt x="868" y="2143"/>
                  </a:lnTo>
                  <a:lnTo>
                    <a:pt x="859" y="2143"/>
                  </a:lnTo>
                  <a:lnTo>
                    <a:pt x="855" y="2138"/>
                  </a:lnTo>
                  <a:lnTo>
                    <a:pt x="842" y="2138"/>
                  </a:lnTo>
                  <a:lnTo>
                    <a:pt x="834" y="2138"/>
                  </a:lnTo>
                  <a:lnTo>
                    <a:pt x="825" y="2138"/>
                  </a:lnTo>
                  <a:lnTo>
                    <a:pt x="817" y="2138"/>
                  </a:lnTo>
                  <a:lnTo>
                    <a:pt x="800" y="2138"/>
                  </a:lnTo>
                  <a:lnTo>
                    <a:pt x="779" y="2143"/>
                  </a:lnTo>
                  <a:lnTo>
                    <a:pt x="745" y="2147"/>
                  </a:lnTo>
                  <a:lnTo>
                    <a:pt x="694" y="2151"/>
                  </a:lnTo>
                  <a:lnTo>
                    <a:pt x="673" y="2151"/>
                  </a:lnTo>
                  <a:lnTo>
                    <a:pt x="656" y="2155"/>
                  </a:lnTo>
                  <a:lnTo>
                    <a:pt x="635" y="2155"/>
                  </a:lnTo>
                  <a:lnTo>
                    <a:pt x="635" y="2151"/>
                  </a:lnTo>
                  <a:lnTo>
                    <a:pt x="635" y="2147"/>
                  </a:lnTo>
                  <a:lnTo>
                    <a:pt x="622" y="2126"/>
                  </a:lnTo>
                  <a:lnTo>
                    <a:pt x="618" y="2113"/>
                  </a:lnTo>
                  <a:lnTo>
                    <a:pt x="609" y="2092"/>
                  </a:lnTo>
                  <a:lnTo>
                    <a:pt x="605" y="2083"/>
                  </a:lnTo>
                  <a:lnTo>
                    <a:pt x="601" y="2079"/>
                  </a:lnTo>
                  <a:lnTo>
                    <a:pt x="597" y="2075"/>
                  </a:lnTo>
                  <a:lnTo>
                    <a:pt x="592" y="2071"/>
                  </a:lnTo>
                  <a:lnTo>
                    <a:pt x="588" y="2066"/>
                  </a:lnTo>
                  <a:lnTo>
                    <a:pt x="584" y="2062"/>
                  </a:lnTo>
                  <a:lnTo>
                    <a:pt x="567" y="2054"/>
                  </a:lnTo>
                  <a:lnTo>
                    <a:pt x="563" y="2049"/>
                  </a:lnTo>
                  <a:lnTo>
                    <a:pt x="559" y="2045"/>
                  </a:lnTo>
                  <a:lnTo>
                    <a:pt x="554" y="2041"/>
                  </a:lnTo>
                  <a:lnTo>
                    <a:pt x="550" y="2037"/>
                  </a:lnTo>
                  <a:lnTo>
                    <a:pt x="550" y="2033"/>
                  </a:lnTo>
                  <a:lnTo>
                    <a:pt x="550" y="2028"/>
                  </a:lnTo>
                  <a:lnTo>
                    <a:pt x="546" y="2020"/>
                  </a:lnTo>
                  <a:lnTo>
                    <a:pt x="546" y="2016"/>
                  </a:lnTo>
                  <a:lnTo>
                    <a:pt x="546" y="2011"/>
                  </a:lnTo>
                  <a:lnTo>
                    <a:pt x="550" y="1994"/>
                  </a:lnTo>
                  <a:lnTo>
                    <a:pt x="550" y="1990"/>
                  </a:lnTo>
                  <a:lnTo>
                    <a:pt x="550" y="1982"/>
                  </a:lnTo>
                  <a:lnTo>
                    <a:pt x="550" y="1978"/>
                  </a:lnTo>
                  <a:lnTo>
                    <a:pt x="546" y="1973"/>
                  </a:lnTo>
                  <a:lnTo>
                    <a:pt x="546" y="1965"/>
                  </a:lnTo>
                  <a:lnTo>
                    <a:pt x="542" y="1961"/>
                  </a:lnTo>
                  <a:lnTo>
                    <a:pt x="542" y="1956"/>
                  </a:lnTo>
                  <a:lnTo>
                    <a:pt x="537" y="1952"/>
                  </a:lnTo>
                  <a:lnTo>
                    <a:pt x="533" y="1948"/>
                  </a:lnTo>
                  <a:lnTo>
                    <a:pt x="529" y="1944"/>
                  </a:lnTo>
                  <a:lnTo>
                    <a:pt x="525" y="1944"/>
                  </a:lnTo>
                  <a:lnTo>
                    <a:pt x="520" y="1939"/>
                  </a:lnTo>
                  <a:lnTo>
                    <a:pt x="512" y="1939"/>
                  </a:lnTo>
                  <a:lnTo>
                    <a:pt x="499" y="1935"/>
                  </a:lnTo>
                  <a:lnTo>
                    <a:pt x="495" y="1935"/>
                  </a:lnTo>
                  <a:lnTo>
                    <a:pt x="491" y="1931"/>
                  </a:lnTo>
                  <a:lnTo>
                    <a:pt x="482" y="1931"/>
                  </a:lnTo>
                  <a:lnTo>
                    <a:pt x="478" y="1927"/>
                  </a:lnTo>
                  <a:lnTo>
                    <a:pt x="474" y="1922"/>
                  </a:lnTo>
                  <a:lnTo>
                    <a:pt x="470" y="1918"/>
                  </a:lnTo>
                  <a:lnTo>
                    <a:pt x="461" y="1914"/>
                  </a:lnTo>
                  <a:lnTo>
                    <a:pt x="457" y="1910"/>
                  </a:lnTo>
                  <a:lnTo>
                    <a:pt x="453" y="1906"/>
                  </a:lnTo>
                  <a:lnTo>
                    <a:pt x="444" y="1901"/>
                  </a:lnTo>
                  <a:lnTo>
                    <a:pt x="436" y="1889"/>
                  </a:lnTo>
                  <a:lnTo>
                    <a:pt x="415" y="1867"/>
                  </a:lnTo>
                  <a:lnTo>
                    <a:pt x="410" y="1863"/>
                  </a:lnTo>
                  <a:lnTo>
                    <a:pt x="398" y="1851"/>
                  </a:lnTo>
                  <a:lnTo>
                    <a:pt x="389" y="1842"/>
                  </a:lnTo>
                  <a:lnTo>
                    <a:pt x="360" y="1817"/>
                  </a:lnTo>
                  <a:lnTo>
                    <a:pt x="330" y="1791"/>
                  </a:lnTo>
                  <a:lnTo>
                    <a:pt x="326" y="1783"/>
                  </a:lnTo>
                  <a:lnTo>
                    <a:pt x="321" y="1779"/>
                  </a:lnTo>
                  <a:lnTo>
                    <a:pt x="313" y="1774"/>
                  </a:lnTo>
                  <a:lnTo>
                    <a:pt x="309" y="1770"/>
                  </a:lnTo>
                  <a:lnTo>
                    <a:pt x="305" y="1766"/>
                  </a:lnTo>
                  <a:lnTo>
                    <a:pt x="292" y="1757"/>
                  </a:lnTo>
                  <a:lnTo>
                    <a:pt x="271" y="1745"/>
                  </a:lnTo>
                  <a:lnTo>
                    <a:pt x="266" y="1745"/>
                  </a:lnTo>
                  <a:lnTo>
                    <a:pt x="262" y="1740"/>
                  </a:lnTo>
                  <a:lnTo>
                    <a:pt x="254" y="1732"/>
                  </a:lnTo>
                  <a:lnTo>
                    <a:pt x="250" y="1728"/>
                  </a:lnTo>
                  <a:lnTo>
                    <a:pt x="245" y="1723"/>
                  </a:lnTo>
                  <a:lnTo>
                    <a:pt x="237" y="1715"/>
                  </a:lnTo>
                  <a:lnTo>
                    <a:pt x="224" y="1694"/>
                  </a:lnTo>
                  <a:lnTo>
                    <a:pt x="203" y="1664"/>
                  </a:lnTo>
                  <a:lnTo>
                    <a:pt x="199" y="1660"/>
                  </a:lnTo>
                  <a:lnTo>
                    <a:pt x="194" y="1652"/>
                  </a:lnTo>
                  <a:lnTo>
                    <a:pt x="190" y="1647"/>
                  </a:lnTo>
                  <a:lnTo>
                    <a:pt x="186" y="1639"/>
                  </a:lnTo>
                  <a:lnTo>
                    <a:pt x="182" y="1630"/>
                  </a:lnTo>
                  <a:lnTo>
                    <a:pt x="173" y="1613"/>
                  </a:lnTo>
                  <a:lnTo>
                    <a:pt x="173" y="1609"/>
                  </a:lnTo>
                  <a:lnTo>
                    <a:pt x="169" y="1601"/>
                  </a:lnTo>
                  <a:lnTo>
                    <a:pt x="165" y="1596"/>
                  </a:lnTo>
                  <a:lnTo>
                    <a:pt x="161" y="1588"/>
                  </a:lnTo>
                  <a:lnTo>
                    <a:pt x="156" y="1584"/>
                  </a:lnTo>
                  <a:lnTo>
                    <a:pt x="152" y="1584"/>
                  </a:lnTo>
                  <a:lnTo>
                    <a:pt x="148" y="1580"/>
                  </a:lnTo>
                  <a:lnTo>
                    <a:pt x="131" y="1567"/>
                  </a:lnTo>
                  <a:lnTo>
                    <a:pt x="127" y="1563"/>
                  </a:lnTo>
                  <a:lnTo>
                    <a:pt x="118" y="1558"/>
                  </a:lnTo>
                  <a:lnTo>
                    <a:pt x="114" y="1554"/>
                  </a:lnTo>
                  <a:lnTo>
                    <a:pt x="114" y="1550"/>
                  </a:lnTo>
                  <a:lnTo>
                    <a:pt x="110" y="1546"/>
                  </a:lnTo>
                  <a:lnTo>
                    <a:pt x="110" y="1541"/>
                  </a:lnTo>
                  <a:lnTo>
                    <a:pt x="101" y="1533"/>
                  </a:lnTo>
                  <a:lnTo>
                    <a:pt x="101" y="1529"/>
                  </a:lnTo>
                  <a:lnTo>
                    <a:pt x="97" y="1520"/>
                  </a:lnTo>
                  <a:lnTo>
                    <a:pt x="93" y="1516"/>
                  </a:lnTo>
                  <a:lnTo>
                    <a:pt x="93" y="1508"/>
                  </a:lnTo>
                  <a:lnTo>
                    <a:pt x="76" y="1474"/>
                  </a:lnTo>
                  <a:lnTo>
                    <a:pt x="72" y="1457"/>
                  </a:lnTo>
                  <a:lnTo>
                    <a:pt x="67" y="1448"/>
                  </a:lnTo>
                  <a:lnTo>
                    <a:pt x="67" y="1444"/>
                  </a:lnTo>
                  <a:lnTo>
                    <a:pt x="63" y="1440"/>
                  </a:lnTo>
                  <a:lnTo>
                    <a:pt x="51" y="1423"/>
                  </a:lnTo>
                  <a:lnTo>
                    <a:pt x="51" y="1419"/>
                  </a:lnTo>
                  <a:lnTo>
                    <a:pt x="46" y="1414"/>
                  </a:lnTo>
                  <a:lnTo>
                    <a:pt x="46" y="1406"/>
                  </a:lnTo>
                  <a:lnTo>
                    <a:pt x="46" y="1402"/>
                  </a:lnTo>
                  <a:lnTo>
                    <a:pt x="42" y="1393"/>
                  </a:lnTo>
                  <a:lnTo>
                    <a:pt x="42" y="1389"/>
                  </a:lnTo>
                  <a:lnTo>
                    <a:pt x="46" y="1385"/>
                  </a:lnTo>
                  <a:lnTo>
                    <a:pt x="46" y="1376"/>
                  </a:lnTo>
                  <a:lnTo>
                    <a:pt x="51" y="1355"/>
                  </a:lnTo>
                  <a:lnTo>
                    <a:pt x="51" y="1347"/>
                  </a:lnTo>
                  <a:lnTo>
                    <a:pt x="55" y="1338"/>
                  </a:lnTo>
                  <a:lnTo>
                    <a:pt x="55" y="1334"/>
                  </a:lnTo>
                  <a:lnTo>
                    <a:pt x="55" y="1326"/>
                  </a:lnTo>
                  <a:lnTo>
                    <a:pt x="55" y="1321"/>
                  </a:lnTo>
                  <a:lnTo>
                    <a:pt x="51" y="1300"/>
                  </a:lnTo>
                  <a:lnTo>
                    <a:pt x="51" y="1296"/>
                  </a:lnTo>
                  <a:lnTo>
                    <a:pt x="55" y="1292"/>
                  </a:lnTo>
                  <a:lnTo>
                    <a:pt x="55" y="1283"/>
                  </a:lnTo>
                  <a:lnTo>
                    <a:pt x="55" y="1279"/>
                  </a:lnTo>
                  <a:lnTo>
                    <a:pt x="59" y="1275"/>
                  </a:lnTo>
                  <a:lnTo>
                    <a:pt x="67" y="1258"/>
                  </a:lnTo>
                  <a:lnTo>
                    <a:pt x="72" y="1254"/>
                  </a:lnTo>
                  <a:lnTo>
                    <a:pt x="72" y="1249"/>
                  </a:lnTo>
                  <a:lnTo>
                    <a:pt x="76" y="1245"/>
                  </a:lnTo>
                  <a:lnTo>
                    <a:pt x="72" y="1241"/>
                  </a:lnTo>
                  <a:lnTo>
                    <a:pt x="72" y="1237"/>
                  </a:lnTo>
                  <a:lnTo>
                    <a:pt x="67" y="1232"/>
                  </a:lnTo>
                  <a:lnTo>
                    <a:pt x="63" y="1228"/>
                  </a:lnTo>
                  <a:lnTo>
                    <a:pt x="59" y="1224"/>
                  </a:lnTo>
                  <a:lnTo>
                    <a:pt x="55" y="1224"/>
                  </a:lnTo>
                  <a:lnTo>
                    <a:pt x="51" y="1220"/>
                  </a:lnTo>
                  <a:lnTo>
                    <a:pt x="38" y="1215"/>
                  </a:lnTo>
                  <a:lnTo>
                    <a:pt x="34" y="1211"/>
                  </a:lnTo>
                  <a:lnTo>
                    <a:pt x="25" y="1207"/>
                  </a:lnTo>
                  <a:lnTo>
                    <a:pt x="21" y="1203"/>
                  </a:lnTo>
                  <a:lnTo>
                    <a:pt x="17" y="1199"/>
                  </a:lnTo>
                  <a:lnTo>
                    <a:pt x="12" y="1194"/>
                  </a:lnTo>
                  <a:lnTo>
                    <a:pt x="12" y="1190"/>
                  </a:lnTo>
                  <a:lnTo>
                    <a:pt x="8" y="1182"/>
                  </a:lnTo>
                  <a:lnTo>
                    <a:pt x="8" y="1177"/>
                  </a:lnTo>
                  <a:lnTo>
                    <a:pt x="8" y="1169"/>
                  </a:lnTo>
                  <a:lnTo>
                    <a:pt x="12" y="1165"/>
                  </a:lnTo>
                  <a:lnTo>
                    <a:pt x="12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5" y="1131"/>
                  </a:lnTo>
                  <a:lnTo>
                    <a:pt x="25" y="1122"/>
                  </a:lnTo>
                  <a:lnTo>
                    <a:pt x="25" y="1118"/>
                  </a:lnTo>
                  <a:lnTo>
                    <a:pt x="29" y="1105"/>
                  </a:lnTo>
                  <a:lnTo>
                    <a:pt x="29" y="1088"/>
                  </a:lnTo>
                  <a:lnTo>
                    <a:pt x="29" y="1084"/>
                  </a:lnTo>
                  <a:lnTo>
                    <a:pt x="29" y="1076"/>
                  </a:lnTo>
                  <a:lnTo>
                    <a:pt x="29" y="1067"/>
                  </a:lnTo>
                  <a:lnTo>
                    <a:pt x="29" y="1059"/>
                  </a:lnTo>
                  <a:lnTo>
                    <a:pt x="29" y="1050"/>
                  </a:lnTo>
                  <a:lnTo>
                    <a:pt x="29" y="1046"/>
                  </a:lnTo>
                  <a:lnTo>
                    <a:pt x="25" y="1038"/>
                  </a:lnTo>
                  <a:lnTo>
                    <a:pt x="21" y="1012"/>
                  </a:lnTo>
                  <a:lnTo>
                    <a:pt x="21" y="987"/>
                  </a:lnTo>
                  <a:lnTo>
                    <a:pt x="17" y="978"/>
                  </a:lnTo>
                  <a:lnTo>
                    <a:pt x="17" y="974"/>
                  </a:lnTo>
                  <a:lnTo>
                    <a:pt x="12" y="966"/>
                  </a:lnTo>
                  <a:lnTo>
                    <a:pt x="12" y="957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5" name="Freeform 91"/>
            <p:cNvSpPr>
              <a:spLocks/>
            </p:cNvSpPr>
            <p:nvPr/>
          </p:nvSpPr>
          <p:spPr bwMode="auto">
            <a:xfrm>
              <a:off x="2085995" y="4888938"/>
              <a:ext cx="147726" cy="126623"/>
            </a:xfrm>
            <a:custGeom>
              <a:avLst/>
              <a:gdLst>
                <a:gd name="T0" fmla="*/ 127 w 466"/>
                <a:gd name="T1" fmla="*/ 169 h 402"/>
                <a:gd name="T2" fmla="*/ 165 w 466"/>
                <a:gd name="T3" fmla="*/ 156 h 402"/>
                <a:gd name="T4" fmla="*/ 195 w 466"/>
                <a:gd name="T5" fmla="*/ 152 h 402"/>
                <a:gd name="T6" fmla="*/ 203 w 466"/>
                <a:gd name="T7" fmla="*/ 139 h 402"/>
                <a:gd name="T8" fmla="*/ 203 w 466"/>
                <a:gd name="T9" fmla="*/ 123 h 402"/>
                <a:gd name="T10" fmla="*/ 186 w 466"/>
                <a:gd name="T11" fmla="*/ 101 h 402"/>
                <a:gd name="T12" fmla="*/ 182 w 466"/>
                <a:gd name="T13" fmla="*/ 84 h 402"/>
                <a:gd name="T14" fmla="*/ 186 w 466"/>
                <a:gd name="T15" fmla="*/ 68 h 402"/>
                <a:gd name="T16" fmla="*/ 199 w 466"/>
                <a:gd name="T17" fmla="*/ 46 h 402"/>
                <a:gd name="T18" fmla="*/ 220 w 466"/>
                <a:gd name="T19" fmla="*/ 17 h 402"/>
                <a:gd name="T20" fmla="*/ 237 w 466"/>
                <a:gd name="T21" fmla="*/ 4 h 402"/>
                <a:gd name="T22" fmla="*/ 258 w 466"/>
                <a:gd name="T23" fmla="*/ 4 h 402"/>
                <a:gd name="T24" fmla="*/ 284 w 466"/>
                <a:gd name="T25" fmla="*/ 0 h 402"/>
                <a:gd name="T26" fmla="*/ 301 w 466"/>
                <a:gd name="T27" fmla="*/ 8 h 402"/>
                <a:gd name="T28" fmla="*/ 326 w 466"/>
                <a:gd name="T29" fmla="*/ 21 h 402"/>
                <a:gd name="T30" fmla="*/ 351 w 466"/>
                <a:gd name="T31" fmla="*/ 29 h 402"/>
                <a:gd name="T32" fmla="*/ 373 w 466"/>
                <a:gd name="T33" fmla="*/ 51 h 402"/>
                <a:gd name="T34" fmla="*/ 390 w 466"/>
                <a:gd name="T35" fmla="*/ 63 h 402"/>
                <a:gd name="T36" fmla="*/ 411 w 466"/>
                <a:gd name="T37" fmla="*/ 72 h 402"/>
                <a:gd name="T38" fmla="*/ 428 w 466"/>
                <a:gd name="T39" fmla="*/ 93 h 402"/>
                <a:gd name="T40" fmla="*/ 440 w 466"/>
                <a:gd name="T41" fmla="*/ 127 h 402"/>
                <a:gd name="T42" fmla="*/ 457 w 466"/>
                <a:gd name="T43" fmla="*/ 148 h 402"/>
                <a:gd name="T44" fmla="*/ 466 w 466"/>
                <a:gd name="T45" fmla="*/ 190 h 402"/>
                <a:gd name="T46" fmla="*/ 466 w 466"/>
                <a:gd name="T47" fmla="*/ 220 h 402"/>
                <a:gd name="T48" fmla="*/ 462 w 466"/>
                <a:gd name="T49" fmla="*/ 241 h 402"/>
                <a:gd name="T50" fmla="*/ 457 w 466"/>
                <a:gd name="T51" fmla="*/ 254 h 402"/>
                <a:gd name="T52" fmla="*/ 462 w 466"/>
                <a:gd name="T53" fmla="*/ 279 h 402"/>
                <a:gd name="T54" fmla="*/ 457 w 466"/>
                <a:gd name="T55" fmla="*/ 300 h 402"/>
                <a:gd name="T56" fmla="*/ 449 w 466"/>
                <a:gd name="T57" fmla="*/ 317 h 402"/>
                <a:gd name="T58" fmla="*/ 436 w 466"/>
                <a:gd name="T59" fmla="*/ 334 h 402"/>
                <a:gd name="T60" fmla="*/ 423 w 466"/>
                <a:gd name="T61" fmla="*/ 347 h 402"/>
                <a:gd name="T62" fmla="*/ 411 w 466"/>
                <a:gd name="T63" fmla="*/ 343 h 402"/>
                <a:gd name="T64" fmla="*/ 402 w 466"/>
                <a:gd name="T65" fmla="*/ 326 h 402"/>
                <a:gd name="T66" fmla="*/ 398 w 466"/>
                <a:gd name="T67" fmla="*/ 309 h 402"/>
                <a:gd name="T68" fmla="*/ 364 w 466"/>
                <a:gd name="T69" fmla="*/ 305 h 402"/>
                <a:gd name="T70" fmla="*/ 351 w 466"/>
                <a:gd name="T71" fmla="*/ 309 h 402"/>
                <a:gd name="T72" fmla="*/ 351 w 466"/>
                <a:gd name="T73" fmla="*/ 330 h 402"/>
                <a:gd name="T74" fmla="*/ 347 w 466"/>
                <a:gd name="T75" fmla="*/ 343 h 402"/>
                <a:gd name="T76" fmla="*/ 313 w 466"/>
                <a:gd name="T77" fmla="*/ 355 h 402"/>
                <a:gd name="T78" fmla="*/ 288 w 466"/>
                <a:gd name="T79" fmla="*/ 372 h 402"/>
                <a:gd name="T80" fmla="*/ 263 w 466"/>
                <a:gd name="T81" fmla="*/ 381 h 402"/>
                <a:gd name="T82" fmla="*/ 212 w 466"/>
                <a:gd name="T83" fmla="*/ 389 h 402"/>
                <a:gd name="T84" fmla="*/ 136 w 466"/>
                <a:gd name="T85" fmla="*/ 394 h 402"/>
                <a:gd name="T86" fmla="*/ 123 w 466"/>
                <a:gd name="T87" fmla="*/ 385 h 402"/>
                <a:gd name="T88" fmla="*/ 110 w 466"/>
                <a:gd name="T89" fmla="*/ 398 h 402"/>
                <a:gd name="T90" fmla="*/ 76 w 466"/>
                <a:gd name="T91" fmla="*/ 402 h 402"/>
                <a:gd name="T92" fmla="*/ 55 w 466"/>
                <a:gd name="T93" fmla="*/ 394 h 402"/>
                <a:gd name="T94" fmla="*/ 13 w 466"/>
                <a:gd name="T95" fmla="*/ 23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6" h="402">
                  <a:moveTo>
                    <a:pt x="0" y="190"/>
                  </a:moveTo>
                  <a:lnTo>
                    <a:pt x="85" y="178"/>
                  </a:lnTo>
                  <a:lnTo>
                    <a:pt x="110" y="173"/>
                  </a:lnTo>
                  <a:lnTo>
                    <a:pt x="127" y="169"/>
                  </a:lnTo>
                  <a:lnTo>
                    <a:pt x="136" y="169"/>
                  </a:lnTo>
                  <a:lnTo>
                    <a:pt x="140" y="165"/>
                  </a:lnTo>
                  <a:lnTo>
                    <a:pt x="148" y="165"/>
                  </a:lnTo>
                  <a:lnTo>
                    <a:pt x="165" y="156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9" y="148"/>
                  </a:lnTo>
                  <a:lnTo>
                    <a:pt x="203" y="144"/>
                  </a:lnTo>
                  <a:lnTo>
                    <a:pt x="203" y="139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203" y="127"/>
                  </a:lnTo>
                  <a:lnTo>
                    <a:pt x="203" y="123"/>
                  </a:lnTo>
                  <a:lnTo>
                    <a:pt x="199" y="118"/>
                  </a:lnTo>
                  <a:lnTo>
                    <a:pt x="191" y="110"/>
                  </a:lnTo>
                  <a:lnTo>
                    <a:pt x="191" y="106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82" y="93"/>
                  </a:lnTo>
                  <a:lnTo>
                    <a:pt x="182" y="89"/>
                  </a:lnTo>
                  <a:lnTo>
                    <a:pt x="182" y="84"/>
                  </a:lnTo>
                  <a:lnTo>
                    <a:pt x="182" y="80"/>
                  </a:lnTo>
                  <a:lnTo>
                    <a:pt x="186" y="76"/>
                  </a:lnTo>
                  <a:lnTo>
                    <a:pt x="186" y="72"/>
                  </a:lnTo>
                  <a:lnTo>
                    <a:pt x="186" y="68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5" y="51"/>
                  </a:lnTo>
                  <a:lnTo>
                    <a:pt x="199" y="46"/>
                  </a:lnTo>
                  <a:lnTo>
                    <a:pt x="203" y="42"/>
                  </a:lnTo>
                  <a:lnTo>
                    <a:pt x="208" y="34"/>
                  </a:lnTo>
                  <a:lnTo>
                    <a:pt x="216" y="25"/>
                  </a:lnTo>
                  <a:lnTo>
                    <a:pt x="220" y="17"/>
                  </a:lnTo>
                  <a:lnTo>
                    <a:pt x="224" y="12"/>
                  </a:lnTo>
                  <a:lnTo>
                    <a:pt x="229" y="8"/>
                  </a:lnTo>
                  <a:lnTo>
                    <a:pt x="233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6" y="4"/>
                  </a:lnTo>
                  <a:lnTo>
                    <a:pt x="254" y="4"/>
                  </a:lnTo>
                  <a:lnTo>
                    <a:pt x="258" y="4"/>
                  </a:lnTo>
                  <a:lnTo>
                    <a:pt x="263" y="4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4"/>
                  </a:lnTo>
                  <a:lnTo>
                    <a:pt x="296" y="4"/>
                  </a:lnTo>
                  <a:lnTo>
                    <a:pt x="301" y="8"/>
                  </a:lnTo>
                  <a:lnTo>
                    <a:pt x="305" y="8"/>
                  </a:lnTo>
                  <a:lnTo>
                    <a:pt x="313" y="17"/>
                  </a:lnTo>
                  <a:lnTo>
                    <a:pt x="322" y="21"/>
                  </a:lnTo>
                  <a:lnTo>
                    <a:pt x="326" y="21"/>
                  </a:lnTo>
                  <a:lnTo>
                    <a:pt x="330" y="25"/>
                  </a:lnTo>
                  <a:lnTo>
                    <a:pt x="343" y="25"/>
                  </a:lnTo>
                  <a:lnTo>
                    <a:pt x="347" y="25"/>
                  </a:lnTo>
                  <a:lnTo>
                    <a:pt x="351" y="29"/>
                  </a:lnTo>
                  <a:lnTo>
                    <a:pt x="356" y="34"/>
                  </a:lnTo>
                  <a:lnTo>
                    <a:pt x="360" y="34"/>
                  </a:lnTo>
                  <a:lnTo>
                    <a:pt x="360" y="38"/>
                  </a:lnTo>
                  <a:lnTo>
                    <a:pt x="373" y="51"/>
                  </a:lnTo>
                  <a:lnTo>
                    <a:pt x="377" y="55"/>
                  </a:lnTo>
                  <a:lnTo>
                    <a:pt x="381" y="55"/>
                  </a:lnTo>
                  <a:lnTo>
                    <a:pt x="385" y="59"/>
                  </a:lnTo>
                  <a:lnTo>
                    <a:pt x="390" y="63"/>
                  </a:lnTo>
                  <a:lnTo>
                    <a:pt x="398" y="63"/>
                  </a:lnTo>
                  <a:lnTo>
                    <a:pt x="402" y="68"/>
                  </a:lnTo>
                  <a:lnTo>
                    <a:pt x="411" y="68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9" y="80"/>
                  </a:lnTo>
                  <a:lnTo>
                    <a:pt x="423" y="84"/>
                  </a:lnTo>
                  <a:lnTo>
                    <a:pt x="428" y="93"/>
                  </a:lnTo>
                  <a:lnTo>
                    <a:pt x="432" y="101"/>
                  </a:lnTo>
                  <a:lnTo>
                    <a:pt x="436" y="110"/>
                  </a:lnTo>
                  <a:lnTo>
                    <a:pt x="440" y="123"/>
                  </a:lnTo>
                  <a:lnTo>
                    <a:pt x="440" y="127"/>
                  </a:lnTo>
                  <a:lnTo>
                    <a:pt x="445" y="131"/>
                  </a:lnTo>
                  <a:lnTo>
                    <a:pt x="449" y="135"/>
                  </a:lnTo>
                  <a:lnTo>
                    <a:pt x="453" y="144"/>
                  </a:lnTo>
                  <a:lnTo>
                    <a:pt x="457" y="148"/>
                  </a:lnTo>
                  <a:lnTo>
                    <a:pt x="457" y="152"/>
                  </a:lnTo>
                  <a:lnTo>
                    <a:pt x="462" y="161"/>
                  </a:lnTo>
                  <a:lnTo>
                    <a:pt x="462" y="169"/>
                  </a:lnTo>
                  <a:lnTo>
                    <a:pt x="466" y="190"/>
                  </a:lnTo>
                  <a:lnTo>
                    <a:pt x="466" y="203"/>
                  </a:lnTo>
                  <a:lnTo>
                    <a:pt x="466" y="207"/>
                  </a:lnTo>
                  <a:lnTo>
                    <a:pt x="466" y="211"/>
                  </a:lnTo>
                  <a:lnTo>
                    <a:pt x="466" y="220"/>
                  </a:lnTo>
                  <a:lnTo>
                    <a:pt x="466" y="224"/>
                  </a:lnTo>
                  <a:lnTo>
                    <a:pt x="466" y="228"/>
                  </a:lnTo>
                  <a:lnTo>
                    <a:pt x="466" y="233"/>
                  </a:lnTo>
                  <a:lnTo>
                    <a:pt x="462" y="241"/>
                  </a:lnTo>
                  <a:lnTo>
                    <a:pt x="462" y="245"/>
                  </a:lnTo>
                  <a:lnTo>
                    <a:pt x="457" y="245"/>
                  </a:lnTo>
                  <a:lnTo>
                    <a:pt x="457" y="250"/>
                  </a:lnTo>
                  <a:lnTo>
                    <a:pt x="457" y="254"/>
                  </a:lnTo>
                  <a:lnTo>
                    <a:pt x="462" y="262"/>
                  </a:lnTo>
                  <a:lnTo>
                    <a:pt x="462" y="267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62" y="283"/>
                  </a:lnTo>
                  <a:lnTo>
                    <a:pt x="457" y="292"/>
                  </a:lnTo>
                  <a:lnTo>
                    <a:pt x="457" y="296"/>
                  </a:lnTo>
                  <a:lnTo>
                    <a:pt x="457" y="300"/>
                  </a:lnTo>
                  <a:lnTo>
                    <a:pt x="457" y="305"/>
                  </a:lnTo>
                  <a:lnTo>
                    <a:pt x="453" y="305"/>
                  </a:lnTo>
                  <a:lnTo>
                    <a:pt x="449" y="313"/>
                  </a:lnTo>
                  <a:lnTo>
                    <a:pt x="449" y="317"/>
                  </a:lnTo>
                  <a:lnTo>
                    <a:pt x="445" y="322"/>
                  </a:lnTo>
                  <a:lnTo>
                    <a:pt x="445" y="326"/>
                  </a:lnTo>
                  <a:lnTo>
                    <a:pt x="440" y="330"/>
                  </a:lnTo>
                  <a:lnTo>
                    <a:pt x="436" y="334"/>
                  </a:lnTo>
                  <a:lnTo>
                    <a:pt x="436" y="338"/>
                  </a:lnTo>
                  <a:lnTo>
                    <a:pt x="432" y="343"/>
                  </a:lnTo>
                  <a:lnTo>
                    <a:pt x="428" y="347"/>
                  </a:lnTo>
                  <a:lnTo>
                    <a:pt x="423" y="347"/>
                  </a:lnTo>
                  <a:lnTo>
                    <a:pt x="419" y="347"/>
                  </a:lnTo>
                  <a:lnTo>
                    <a:pt x="415" y="347"/>
                  </a:lnTo>
                  <a:lnTo>
                    <a:pt x="415" y="343"/>
                  </a:lnTo>
                  <a:lnTo>
                    <a:pt x="411" y="343"/>
                  </a:lnTo>
                  <a:lnTo>
                    <a:pt x="407" y="338"/>
                  </a:lnTo>
                  <a:lnTo>
                    <a:pt x="402" y="334"/>
                  </a:lnTo>
                  <a:lnTo>
                    <a:pt x="402" y="330"/>
                  </a:lnTo>
                  <a:lnTo>
                    <a:pt x="402" y="326"/>
                  </a:lnTo>
                  <a:lnTo>
                    <a:pt x="398" y="326"/>
                  </a:lnTo>
                  <a:lnTo>
                    <a:pt x="398" y="322"/>
                  </a:lnTo>
                  <a:lnTo>
                    <a:pt x="398" y="313"/>
                  </a:lnTo>
                  <a:lnTo>
                    <a:pt x="398" y="309"/>
                  </a:lnTo>
                  <a:lnTo>
                    <a:pt x="394" y="309"/>
                  </a:lnTo>
                  <a:lnTo>
                    <a:pt x="385" y="309"/>
                  </a:lnTo>
                  <a:lnTo>
                    <a:pt x="368" y="305"/>
                  </a:lnTo>
                  <a:lnTo>
                    <a:pt x="364" y="305"/>
                  </a:lnTo>
                  <a:lnTo>
                    <a:pt x="360" y="305"/>
                  </a:lnTo>
                  <a:lnTo>
                    <a:pt x="356" y="305"/>
                  </a:lnTo>
                  <a:lnTo>
                    <a:pt x="351" y="305"/>
                  </a:lnTo>
                  <a:lnTo>
                    <a:pt x="351" y="309"/>
                  </a:lnTo>
                  <a:lnTo>
                    <a:pt x="347" y="313"/>
                  </a:lnTo>
                  <a:lnTo>
                    <a:pt x="347" y="317"/>
                  </a:lnTo>
                  <a:lnTo>
                    <a:pt x="347" y="322"/>
                  </a:lnTo>
                  <a:lnTo>
                    <a:pt x="351" y="330"/>
                  </a:lnTo>
                  <a:lnTo>
                    <a:pt x="351" y="334"/>
                  </a:lnTo>
                  <a:lnTo>
                    <a:pt x="351" y="338"/>
                  </a:lnTo>
                  <a:lnTo>
                    <a:pt x="347" y="338"/>
                  </a:lnTo>
                  <a:lnTo>
                    <a:pt x="347" y="343"/>
                  </a:lnTo>
                  <a:lnTo>
                    <a:pt x="343" y="347"/>
                  </a:lnTo>
                  <a:lnTo>
                    <a:pt x="335" y="351"/>
                  </a:lnTo>
                  <a:lnTo>
                    <a:pt x="318" y="355"/>
                  </a:lnTo>
                  <a:lnTo>
                    <a:pt x="313" y="355"/>
                  </a:lnTo>
                  <a:lnTo>
                    <a:pt x="309" y="360"/>
                  </a:lnTo>
                  <a:lnTo>
                    <a:pt x="305" y="364"/>
                  </a:lnTo>
                  <a:lnTo>
                    <a:pt x="296" y="368"/>
                  </a:lnTo>
                  <a:lnTo>
                    <a:pt x="288" y="372"/>
                  </a:lnTo>
                  <a:lnTo>
                    <a:pt x="288" y="377"/>
                  </a:lnTo>
                  <a:lnTo>
                    <a:pt x="284" y="377"/>
                  </a:lnTo>
                  <a:lnTo>
                    <a:pt x="275" y="377"/>
                  </a:lnTo>
                  <a:lnTo>
                    <a:pt x="263" y="381"/>
                  </a:lnTo>
                  <a:lnTo>
                    <a:pt x="258" y="385"/>
                  </a:lnTo>
                  <a:lnTo>
                    <a:pt x="254" y="385"/>
                  </a:lnTo>
                  <a:lnTo>
                    <a:pt x="237" y="385"/>
                  </a:lnTo>
                  <a:lnTo>
                    <a:pt x="212" y="389"/>
                  </a:lnTo>
                  <a:lnTo>
                    <a:pt x="191" y="389"/>
                  </a:lnTo>
                  <a:lnTo>
                    <a:pt x="161" y="394"/>
                  </a:lnTo>
                  <a:lnTo>
                    <a:pt x="131" y="394"/>
                  </a:lnTo>
                  <a:lnTo>
                    <a:pt x="136" y="394"/>
                  </a:lnTo>
                  <a:lnTo>
                    <a:pt x="131" y="394"/>
                  </a:lnTo>
                  <a:lnTo>
                    <a:pt x="131" y="389"/>
                  </a:lnTo>
                  <a:lnTo>
                    <a:pt x="127" y="385"/>
                  </a:lnTo>
                  <a:lnTo>
                    <a:pt x="123" y="385"/>
                  </a:lnTo>
                  <a:lnTo>
                    <a:pt x="123" y="389"/>
                  </a:lnTo>
                  <a:lnTo>
                    <a:pt x="114" y="394"/>
                  </a:lnTo>
                  <a:lnTo>
                    <a:pt x="114" y="398"/>
                  </a:lnTo>
                  <a:lnTo>
                    <a:pt x="110" y="398"/>
                  </a:lnTo>
                  <a:lnTo>
                    <a:pt x="106" y="402"/>
                  </a:lnTo>
                  <a:lnTo>
                    <a:pt x="102" y="402"/>
                  </a:lnTo>
                  <a:lnTo>
                    <a:pt x="81" y="402"/>
                  </a:lnTo>
                  <a:lnTo>
                    <a:pt x="76" y="402"/>
                  </a:lnTo>
                  <a:lnTo>
                    <a:pt x="72" y="402"/>
                  </a:lnTo>
                  <a:lnTo>
                    <a:pt x="68" y="402"/>
                  </a:lnTo>
                  <a:lnTo>
                    <a:pt x="64" y="398"/>
                  </a:lnTo>
                  <a:lnTo>
                    <a:pt x="55" y="394"/>
                  </a:lnTo>
                  <a:lnTo>
                    <a:pt x="38" y="338"/>
                  </a:lnTo>
                  <a:lnTo>
                    <a:pt x="30" y="296"/>
                  </a:lnTo>
                  <a:lnTo>
                    <a:pt x="17" y="254"/>
                  </a:lnTo>
                  <a:lnTo>
                    <a:pt x="13" y="237"/>
                  </a:lnTo>
                  <a:lnTo>
                    <a:pt x="9" y="211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6" name="Freeform 92"/>
            <p:cNvSpPr>
              <a:spLocks/>
            </p:cNvSpPr>
            <p:nvPr/>
          </p:nvSpPr>
          <p:spPr bwMode="auto">
            <a:xfrm>
              <a:off x="1862295" y="5392615"/>
              <a:ext cx="246211" cy="250431"/>
            </a:xfrm>
            <a:custGeom>
              <a:avLst/>
              <a:gdLst>
                <a:gd name="T0" fmla="*/ 42 w 779"/>
                <a:gd name="T1" fmla="*/ 266 h 787"/>
                <a:gd name="T2" fmla="*/ 89 w 779"/>
                <a:gd name="T3" fmla="*/ 262 h 787"/>
                <a:gd name="T4" fmla="*/ 169 w 779"/>
                <a:gd name="T5" fmla="*/ 262 h 787"/>
                <a:gd name="T6" fmla="*/ 212 w 779"/>
                <a:gd name="T7" fmla="*/ 249 h 787"/>
                <a:gd name="T8" fmla="*/ 216 w 779"/>
                <a:gd name="T9" fmla="*/ 177 h 787"/>
                <a:gd name="T10" fmla="*/ 225 w 779"/>
                <a:gd name="T11" fmla="*/ 122 h 787"/>
                <a:gd name="T12" fmla="*/ 275 w 779"/>
                <a:gd name="T13" fmla="*/ 63 h 787"/>
                <a:gd name="T14" fmla="*/ 301 w 779"/>
                <a:gd name="T15" fmla="*/ 17 h 787"/>
                <a:gd name="T16" fmla="*/ 343 w 779"/>
                <a:gd name="T17" fmla="*/ 0 h 787"/>
                <a:gd name="T18" fmla="*/ 385 w 779"/>
                <a:gd name="T19" fmla="*/ 8 h 787"/>
                <a:gd name="T20" fmla="*/ 402 w 779"/>
                <a:gd name="T21" fmla="*/ 46 h 787"/>
                <a:gd name="T22" fmla="*/ 402 w 779"/>
                <a:gd name="T23" fmla="*/ 127 h 787"/>
                <a:gd name="T24" fmla="*/ 419 w 779"/>
                <a:gd name="T25" fmla="*/ 152 h 787"/>
                <a:gd name="T26" fmla="*/ 466 w 779"/>
                <a:gd name="T27" fmla="*/ 173 h 787"/>
                <a:gd name="T28" fmla="*/ 500 w 779"/>
                <a:gd name="T29" fmla="*/ 165 h 787"/>
                <a:gd name="T30" fmla="*/ 529 w 779"/>
                <a:gd name="T31" fmla="*/ 182 h 787"/>
                <a:gd name="T32" fmla="*/ 572 w 779"/>
                <a:gd name="T33" fmla="*/ 182 h 787"/>
                <a:gd name="T34" fmla="*/ 614 w 779"/>
                <a:gd name="T35" fmla="*/ 186 h 787"/>
                <a:gd name="T36" fmla="*/ 648 w 779"/>
                <a:gd name="T37" fmla="*/ 228 h 787"/>
                <a:gd name="T38" fmla="*/ 656 w 779"/>
                <a:gd name="T39" fmla="*/ 266 h 787"/>
                <a:gd name="T40" fmla="*/ 644 w 779"/>
                <a:gd name="T41" fmla="*/ 304 h 787"/>
                <a:gd name="T42" fmla="*/ 614 w 779"/>
                <a:gd name="T43" fmla="*/ 343 h 787"/>
                <a:gd name="T44" fmla="*/ 677 w 779"/>
                <a:gd name="T45" fmla="*/ 364 h 787"/>
                <a:gd name="T46" fmla="*/ 745 w 779"/>
                <a:gd name="T47" fmla="*/ 372 h 787"/>
                <a:gd name="T48" fmla="*/ 779 w 779"/>
                <a:gd name="T49" fmla="*/ 389 h 787"/>
                <a:gd name="T50" fmla="*/ 766 w 779"/>
                <a:gd name="T51" fmla="*/ 419 h 787"/>
                <a:gd name="T52" fmla="*/ 741 w 779"/>
                <a:gd name="T53" fmla="*/ 448 h 787"/>
                <a:gd name="T54" fmla="*/ 733 w 779"/>
                <a:gd name="T55" fmla="*/ 478 h 787"/>
                <a:gd name="T56" fmla="*/ 749 w 779"/>
                <a:gd name="T57" fmla="*/ 495 h 787"/>
                <a:gd name="T58" fmla="*/ 771 w 779"/>
                <a:gd name="T59" fmla="*/ 512 h 787"/>
                <a:gd name="T60" fmla="*/ 771 w 779"/>
                <a:gd name="T61" fmla="*/ 554 h 787"/>
                <a:gd name="T62" fmla="*/ 758 w 779"/>
                <a:gd name="T63" fmla="*/ 592 h 787"/>
                <a:gd name="T64" fmla="*/ 733 w 779"/>
                <a:gd name="T65" fmla="*/ 639 h 787"/>
                <a:gd name="T66" fmla="*/ 703 w 779"/>
                <a:gd name="T67" fmla="*/ 660 h 787"/>
                <a:gd name="T68" fmla="*/ 656 w 779"/>
                <a:gd name="T69" fmla="*/ 660 h 787"/>
                <a:gd name="T70" fmla="*/ 622 w 779"/>
                <a:gd name="T71" fmla="*/ 673 h 787"/>
                <a:gd name="T72" fmla="*/ 589 w 779"/>
                <a:gd name="T73" fmla="*/ 707 h 787"/>
                <a:gd name="T74" fmla="*/ 559 w 779"/>
                <a:gd name="T75" fmla="*/ 719 h 787"/>
                <a:gd name="T76" fmla="*/ 542 w 779"/>
                <a:gd name="T77" fmla="*/ 758 h 787"/>
                <a:gd name="T78" fmla="*/ 504 w 779"/>
                <a:gd name="T79" fmla="*/ 783 h 787"/>
                <a:gd name="T80" fmla="*/ 479 w 779"/>
                <a:gd name="T81" fmla="*/ 741 h 787"/>
                <a:gd name="T82" fmla="*/ 440 w 779"/>
                <a:gd name="T83" fmla="*/ 741 h 787"/>
                <a:gd name="T84" fmla="*/ 466 w 779"/>
                <a:gd name="T85" fmla="*/ 715 h 787"/>
                <a:gd name="T86" fmla="*/ 470 w 779"/>
                <a:gd name="T87" fmla="*/ 669 h 787"/>
                <a:gd name="T88" fmla="*/ 474 w 779"/>
                <a:gd name="T89" fmla="*/ 618 h 787"/>
                <a:gd name="T90" fmla="*/ 491 w 779"/>
                <a:gd name="T91" fmla="*/ 554 h 787"/>
                <a:gd name="T92" fmla="*/ 487 w 779"/>
                <a:gd name="T93" fmla="*/ 503 h 787"/>
                <a:gd name="T94" fmla="*/ 470 w 779"/>
                <a:gd name="T95" fmla="*/ 478 h 787"/>
                <a:gd name="T96" fmla="*/ 428 w 779"/>
                <a:gd name="T97" fmla="*/ 499 h 787"/>
                <a:gd name="T98" fmla="*/ 322 w 779"/>
                <a:gd name="T99" fmla="*/ 546 h 787"/>
                <a:gd name="T100" fmla="*/ 288 w 779"/>
                <a:gd name="T101" fmla="*/ 546 h 787"/>
                <a:gd name="T102" fmla="*/ 275 w 779"/>
                <a:gd name="T103" fmla="*/ 520 h 787"/>
                <a:gd name="T104" fmla="*/ 267 w 779"/>
                <a:gd name="T105" fmla="*/ 470 h 787"/>
                <a:gd name="T106" fmla="*/ 241 w 779"/>
                <a:gd name="T107" fmla="*/ 453 h 787"/>
                <a:gd name="T108" fmla="*/ 165 w 779"/>
                <a:gd name="T109" fmla="*/ 482 h 787"/>
                <a:gd name="T110" fmla="*/ 131 w 779"/>
                <a:gd name="T111" fmla="*/ 487 h 787"/>
                <a:gd name="T112" fmla="*/ 55 w 779"/>
                <a:gd name="T113" fmla="*/ 448 h 787"/>
                <a:gd name="T114" fmla="*/ 42 w 779"/>
                <a:gd name="T115" fmla="*/ 419 h 787"/>
                <a:gd name="T116" fmla="*/ 34 w 779"/>
                <a:gd name="T117" fmla="*/ 360 h 787"/>
                <a:gd name="T118" fmla="*/ 9 w 779"/>
                <a:gd name="T119" fmla="*/ 283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9" h="787">
                  <a:moveTo>
                    <a:pt x="0" y="275"/>
                  </a:moveTo>
                  <a:lnTo>
                    <a:pt x="9" y="275"/>
                  </a:lnTo>
                  <a:lnTo>
                    <a:pt x="17" y="271"/>
                  </a:lnTo>
                  <a:lnTo>
                    <a:pt x="26" y="271"/>
                  </a:lnTo>
                  <a:lnTo>
                    <a:pt x="34" y="271"/>
                  </a:lnTo>
                  <a:lnTo>
                    <a:pt x="38" y="266"/>
                  </a:lnTo>
                  <a:lnTo>
                    <a:pt x="42" y="266"/>
                  </a:lnTo>
                  <a:lnTo>
                    <a:pt x="55" y="262"/>
                  </a:lnTo>
                  <a:lnTo>
                    <a:pt x="64" y="258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6" y="258"/>
                  </a:lnTo>
                  <a:lnTo>
                    <a:pt x="85" y="262"/>
                  </a:lnTo>
                  <a:lnTo>
                    <a:pt x="89" y="262"/>
                  </a:lnTo>
                  <a:lnTo>
                    <a:pt x="93" y="262"/>
                  </a:lnTo>
                  <a:lnTo>
                    <a:pt x="106" y="262"/>
                  </a:lnTo>
                  <a:lnTo>
                    <a:pt x="110" y="262"/>
                  </a:lnTo>
                  <a:lnTo>
                    <a:pt x="131" y="262"/>
                  </a:lnTo>
                  <a:lnTo>
                    <a:pt x="144" y="262"/>
                  </a:lnTo>
                  <a:lnTo>
                    <a:pt x="161" y="262"/>
                  </a:lnTo>
                  <a:lnTo>
                    <a:pt x="169" y="262"/>
                  </a:lnTo>
                  <a:lnTo>
                    <a:pt x="182" y="262"/>
                  </a:lnTo>
                  <a:lnTo>
                    <a:pt x="191" y="258"/>
                  </a:lnTo>
                  <a:lnTo>
                    <a:pt x="195" y="258"/>
                  </a:lnTo>
                  <a:lnTo>
                    <a:pt x="199" y="258"/>
                  </a:lnTo>
                  <a:lnTo>
                    <a:pt x="203" y="254"/>
                  </a:lnTo>
                  <a:lnTo>
                    <a:pt x="208" y="254"/>
                  </a:lnTo>
                  <a:lnTo>
                    <a:pt x="212" y="249"/>
                  </a:lnTo>
                  <a:lnTo>
                    <a:pt x="212" y="245"/>
                  </a:lnTo>
                  <a:lnTo>
                    <a:pt x="212" y="241"/>
                  </a:lnTo>
                  <a:lnTo>
                    <a:pt x="216" y="237"/>
                  </a:lnTo>
                  <a:lnTo>
                    <a:pt x="216" y="228"/>
                  </a:lnTo>
                  <a:lnTo>
                    <a:pt x="216" y="216"/>
                  </a:lnTo>
                  <a:lnTo>
                    <a:pt x="216" y="190"/>
                  </a:lnTo>
                  <a:lnTo>
                    <a:pt x="216" y="177"/>
                  </a:lnTo>
                  <a:lnTo>
                    <a:pt x="216" y="165"/>
                  </a:lnTo>
                  <a:lnTo>
                    <a:pt x="216" y="152"/>
                  </a:lnTo>
                  <a:lnTo>
                    <a:pt x="216" y="148"/>
                  </a:lnTo>
                  <a:lnTo>
                    <a:pt x="216" y="139"/>
                  </a:lnTo>
                  <a:lnTo>
                    <a:pt x="220" y="135"/>
                  </a:lnTo>
                  <a:lnTo>
                    <a:pt x="220" y="127"/>
                  </a:lnTo>
                  <a:lnTo>
                    <a:pt x="225" y="122"/>
                  </a:lnTo>
                  <a:lnTo>
                    <a:pt x="233" y="114"/>
                  </a:lnTo>
                  <a:lnTo>
                    <a:pt x="241" y="106"/>
                  </a:lnTo>
                  <a:lnTo>
                    <a:pt x="254" y="89"/>
                  </a:lnTo>
                  <a:lnTo>
                    <a:pt x="263" y="80"/>
                  </a:lnTo>
                  <a:lnTo>
                    <a:pt x="267" y="76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5" y="59"/>
                  </a:lnTo>
                  <a:lnTo>
                    <a:pt x="280" y="55"/>
                  </a:lnTo>
                  <a:lnTo>
                    <a:pt x="284" y="38"/>
                  </a:lnTo>
                  <a:lnTo>
                    <a:pt x="288" y="34"/>
                  </a:lnTo>
                  <a:lnTo>
                    <a:pt x="292" y="25"/>
                  </a:lnTo>
                  <a:lnTo>
                    <a:pt x="296" y="21"/>
                  </a:lnTo>
                  <a:lnTo>
                    <a:pt x="301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7" y="4"/>
                  </a:lnTo>
                  <a:lnTo>
                    <a:pt x="381" y="8"/>
                  </a:lnTo>
                  <a:lnTo>
                    <a:pt x="385" y="8"/>
                  </a:lnTo>
                  <a:lnTo>
                    <a:pt x="390" y="12"/>
                  </a:lnTo>
                  <a:lnTo>
                    <a:pt x="394" y="17"/>
                  </a:lnTo>
                  <a:lnTo>
                    <a:pt x="394" y="21"/>
                  </a:lnTo>
                  <a:lnTo>
                    <a:pt x="398" y="25"/>
                  </a:lnTo>
                  <a:lnTo>
                    <a:pt x="402" y="34"/>
                  </a:lnTo>
                  <a:lnTo>
                    <a:pt x="402" y="42"/>
                  </a:lnTo>
                  <a:lnTo>
                    <a:pt x="402" y="46"/>
                  </a:lnTo>
                  <a:lnTo>
                    <a:pt x="402" y="55"/>
                  </a:lnTo>
                  <a:lnTo>
                    <a:pt x="407" y="67"/>
                  </a:lnTo>
                  <a:lnTo>
                    <a:pt x="407" y="80"/>
                  </a:lnTo>
                  <a:lnTo>
                    <a:pt x="402" y="93"/>
                  </a:lnTo>
                  <a:lnTo>
                    <a:pt x="402" y="101"/>
                  </a:lnTo>
                  <a:lnTo>
                    <a:pt x="402" y="118"/>
                  </a:lnTo>
                  <a:lnTo>
                    <a:pt x="402" y="127"/>
                  </a:lnTo>
                  <a:lnTo>
                    <a:pt x="402" y="131"/>
                  </a:lnTo>
                  <a:lnTo>
                    <a:pt x="402" y="135"/>
                  </a:lnTo>
                  <a:lnTo>
                    <a:pt x="407" y="144"/>
                  </a:lnTo>
                  <a:lnTo>
                    <a:pt x="407" y="148"/>
                  </a:lnTo>
                  <a:lnTo>
                    <a:pt x="411" y="148"/>
                  </a:lnTo>
                  <a:lnTo>
                    <a:pt x="415" y="152"/>
                  </a:lnTo>
                  <a:lnTo>
                    <a:pt x="419" y="152"/>
                  </a:lnTo>
                  <a:lnTo>
                    <a:pt x="432" y="156"/>
                  </a:lnTo>
                  <a:lnTo>
                    <a:pt x="436" y="156"/>
                  </a:lnTo>
                  <a:lnTo>
                    <a:pt x="440" y="156"/>
                  </a:lnTo>
                  <a:lnTo>
                    <a:pt x="449" y="161"/>
                  </a:lnTo>
                  <a:lnTo>
                    <a:pt x="457" y="169"/>
                  </a:lnTo>
                  <a:lnTo>
                    <a:pt x="462" y="169"/>
                  </a:lnTo>
                  <a:lnTo>
                    <a:pt x="466" y="173"/>
                  </a:lnTo>
                  <a:lnTo>
                    <a:pt x="470" y="173"/>
                  </a:lnTo>
                  <a:lnTo>
                    <a:pt x="474" y="173"/>
                  </a:lnTo>
                  <a:lnTo>
                    <a:pt x="474" y="177"/>
                  </a:lnTo>
                  <a:lnTo>
                    <a:pt x="483" y="173"/>
                  </a:lnTo>
                  <a:lnTo>
                    <a:pt x="487" y="173"/>
                  </a:lnTo>
                  <a:lnTo>
                    <a:pt x="491" y="173"/>
                  </a:lnTo>
                  <a:lnTo>
                    <a:pt x="500" y="165"/>
                  </a:lnTo>
                  <a:lnTo>
                    <a:pt x="504" y="165"/>
                  </a:lnTo>
                  <a:lnTo>
                    <a:pt x="508" y="165"/>
                  </a:lnTo>
                  <a:lnTo>
                    <a:pt x="512" y="165"/>
                  </a:lnTo>
                  <a:lnTo>
                    <a:pt x="517" y="169"/>
                  </a:lnTo>
                  <a:lnTo>
                    <a:pt x="521" y="169"/>
                  </a:lnTo>
                  <a:lnTo>
                    <a:pt x="521" y="173"/>
                  </a:lnTo>
                  <a:lnTo>
                    <a:pt x="529" y="182"/>
                  </a:lnTo>
                  <a:lnTo>
                    <a:pt x="534" y="186"/>
                  </a:lnTo>
                  <a:lnTo>
                    <a:pt x="538" y="186"/>
                  </a:lnTo>
                  <a:lnTo>
                    <a:pt x="542" y="186"/>
                  </a:lnTo>
                  <a:lnTo>
                    <a:pt x="555" y="182"/>
                  </a:lnTo>
                  <a:lnTo>
                    <a:pt x="559" y="182"/>
                  </a:lnTo>
                  <a:lnTo>
                    <a:pt x="563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584" y="182"/>
                  </a:lnTo>
                  <a:lnTo>
                    <a:pt x="589" y="182"/>
                  </a:lnTo>
                  <a:lnTo>
                    <a:pt x="593" y="182"/>
                  </a:lnTo>
                  <a:lnTo>
                    <a:pt x="601" y="182"/>
                  </a:lnTo>
                  <a:lnTo>
                    <a:pt x="610" y="186"/>
                  </a:lnTo>
                  <a:lnTo>
                    <a:pt x="614" y="186"/>
                  </a:lnTo>
                  <a:lnTo>
                    <a:pt x="614" y="190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31" y="207"/>
                  </a:lnTo>
                  <a:lnTo>
                    <a:pt x="631" y="211"/>
                  </a:lnTo>
                  <a:lnTo>
                    <a:pt x="635" y="216"/>
                  </a:lnTo>
                  <a:lnTo>
                    <a:pt x="648" y="228"/>
                  </a:lnTo>
                  <a:lnTo>
                    <a:pt x="652" y="233"/>
                  </a:lnTo>
                  <a:lnTo>
                    <a:pt x="652" y="237"/>
                  </a:lnTo>
                  <a:lnTo>
                    <a:pt x="656" y="241"/>
                  </a:lnTo>
                  <a:lnTo>
                    <a:pt x="656" y="245"/>
                  </a:lnTo>
                  <a:lnTo>
                    <a:pt x="656" y="249"/>
                  </a:lnTo>
                  <a:lnTo>
                    <a:pt x="656" y="254"/>
                  </a:lnTo>
                  <a:lnTo>
                    <a:pt x="656" y="266"/>
                  </a:lnTo>
                  <a:lnTo>
                    <a:pt x="656" y="271"/>
                  </a:lnTo>
                  <a:lnTo>
                    <a:pt x="656" y="279"/>
                  </a:lnTo>
                  <a:lnTo>
                    <a:pt x="652" y="283"/>
                  </a:lnTo>
                  <a:lnTo>
                    <a:pt x="652" y="292"/>
                  </a:lnTo>
                  <a:lnTo>
                    <a:pt x="648" y="296"/>
                  </a:lnTo>
                  <a:lnTo>
                    <a:pt x="644" y="300"/>
                  </a:lnTo>
                  <a:lnTo>
                    <a:pt x="644" y="304"/>
                  </a:lnTo>
                  <a:lnTo>
                    <a:pt x="639" y="309"/>
                  </a:lnTo>
                  <a:lnTo>
                    <a:pt x="635" y="317"/>
                  </a:lnTo>
                  <a:lnTo>
                    <a:pt x="631" y="321"/>
                  </a:lnTo>
                  <a:lnTo>
                    <a:pt x="618" y="334"/>
                  </a:lnTo>
                  <a:lnTo>
                    <a:pt x="614" y="334"/>
                  </a:lnTo>
                  <a:lnTo>
                    <a:pt x="614" y="338"/>
                  </a:lnTo>
                  <a:lnTo>
                    <a:pt x="614" y="343"/>
                  </a:lnTo>
                  <a:lnTo>
                    <a:pt x="614" y="347"/>
                  </a:lnTo>
                  <a:lnTo>
                    <a:pt x="618" y="351"/>
                  </a:lnTo>
                  <a:lnTo>
                    <a:pt x="622" y="351"/>
                  </a:lnTo>
                  <a:lnTo>
                    <a:pt x="631" y="355"/>
                  </a:lnTo>
                  <a:lnTo>
                    <a:pt x="635" y="355"/>
                  </a:lnTo>
                  <a:lnTo>
                    <a:pt x="644" y="360"/>
                  </a:lnTo>
                  <a:lnTo>
                    <a:pt x="677" y="364"/>
                  </a:lnTo>
                  <a:lnTo>
                    <a:pt x="686" y="364"/>
                  </a:lnTo>
                  <a:lnTo>
                    <a:pt x="711" y="364"/>
                  </a:lnTo>
                  <a:lnTo>
                    <a:pt x="716" y="368"/>
                  </a:lnTo>
                  <a:lnTo>
                    <a:pt x="728" y="368"/>
                  </a:lnTo>
                  <a:lnTo>
                    <a:pt x="733" y="368"/>
                  </a:lnTo>
                  <a:lnTo>
                    <a:pt x="741" y="372"/>
                  </a:lnTo>
                  <a:lnTo>
                    <a:pt x="745" y="372"/>
                  </a:lnTo>
                  <a:lnTo>
                    <a:pt x="749" y="372"/>
                  </a:lnTo>
                  <a:lnTo>
                    <a:pt x="758" y="376"/>
                  </a:lnTo>
                  <a:lnTo>
                    <a:pt x="762" y="376"/>
                  </a:lnTo>
                  <a:lnTo>
                    <a:pt x="766" y="381"/>
                  </a:lnTo>
                  <a:lnTo>
                    <a:pt x="771" y="385"/>
                  </a:lnTo>
                  <a:lnTo>
                    <a:pt x="775" y="385"/>
                  </a:lnTo>
                  <a:lnTo>
                    <a:pt x="779" y="389"/>
                  </a:lnTo>
                  <a:lnTo>
                    <a:pt x="779" y="393"/>
                  </a:lnTo>
                  <a:lnTo>
                    <a:pt x="779" y="398"/>
                  </a:lnTo>
                  <a:lnTo>
                    <a:pt x="779" y="402"/>
                  </a:lnTo>
                  <a:lnTo>
                    <a:pt x="775" y="406"/>
                  </a:lnTo>
                  <a:lnTo>
                    <a:pt x="775" y="410"/>
                  </a:lnTo>
                  <a:lnTo>
                    <a:pt x="771" y="415"/>
                  </a:lnTo>
                  <a:lnTo>
                    <a:pt x="766" y="419"/>
                  </a:lnTo>
                  <a:lnTo>
                    <a:pt x="762" y="423"/>
                  </a:lnTo>
                  <a:lnTo>
                    <a:pt x="754" y="432"/>
                  </a:lnTo>
                  <a:lnTo>
                    <a:pt x="749" y="432"/>
                  </a:lnTo>
                  <a:lnTo>
                    <a:pt x="749" y="436"/>
                  </a:lnTo>
                  <a:lnTo>
                    <a:pt x="745" y="440"/>
                  </a:lnTo>
                  <a:lnTo>
                    <a:pt x="741" y="444"/>
                  </a:lnTo>
                  <a:lnTo>
                    <a:pt x="741" y="448"/>
                  </a:lnTo>
                  <a:lnTo>
                    <a:pt x="741" y="453"/>
                  </a:lnTo>
                  <a:lnTo>
                    <a:pt x="737" y="457"/>
                  </a:lnTo>
                  <a:lnTo>
                    <a:pt x="737" y="461"/>
                  </a:lnTo>
                  <a:lnTo>
                    <a:pt x="733" y="465"/>
                  </a:lnTo>
                  <a:lnTo>
                    <a:pt x="733" y="470"/>
                  </a:lnTo>
                  <a:lnTo>
                    <a:pt x="733" y="474"/>
                  </a:lnTo>
                  <a:lnTo>
                    <a:pt x="733" y="478"/>
                  </a:lnTo>
                  <a:lnTo>
                    <a:pt x="733" y="482"/>
                  </a:lnTo>
                  <a:lnTo>
                    <a:pt x="733" y="487"/>
                  </a:lnTo>
                  <a:lnTo>
                    <a:pt x="733" y="491"/>
                  </a:lnTo>
                  <a:lnTo>
                    <a:pt x="737" y="495"/>
                  </a:lnTo>
                  <a:lnTo>
                    <a:pt x="741" y="495"/>
                  </a:lnTo>
                  <a:lnTo>
                    <a:pt x="745" y="495"/>
                  </a:lnTo>
                  <a:lnTo>
                    <a:pt x="749" y="495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62" y="503"/>
                  </a:lnTo>
                  <a:lnTo>
                    <a:pt x="766" y="508"/>
                  </a:lnTo>
                  <a:lnTo>
                    <a:pt x="766" y="512"/>
                  </a:lnTo>
                  <a:lnTo>
                    <a:pt x="771" y="512"/>
                  </a:lnTo>
                  <a:lnTo>
                    <a:pt x="771" y="516"/>
                  </a:lnTo>
                  <a:lnTo>
                    <a:pt x="771" y="520"/>
                  </a:lnTo>
                  <a:lnTo>
                    <a:pt x="771" y="525"/>
                  </a:lnTo>
                  <a:lnTo>
                    <a:pt x="771" y="542"/>
                  </a:lnTo>
                  <a:lnTo>
                    <a:pt x="771" y="546"/>
                  </a:lnTo>
                  <a:lnTo>
                    <a:pt x="771" y="550"/>
                  </a:lnTo>
                  <a:lnTo>
                    <a:pt x="771" y="554"/>
                  </a:lnTo>
                  <a:lnTo>
                    <a:pt x="771" y="559"/>
                  </a:lnTo>
                  <a:lnTo>
                    <a:pt x="771" y="563"/>
                  </a:lnTo>
                  <a:lnTo>
                    <a:pt x="771" y="567"/>
                  </a:lnTo>
                  <a:lnTo>
                    <a:pt x="766" y="571"/>
                  </a:lnTo>
                  <a:lnTo>
                    <a:pt x="762" y="584"/>
                  </a:lnTo>
                  <a:lnTo>
                    <a:pt x="762" y="588"/>
                  </a:lnTo>
                  <a:lnTo>
                    <a:pt x="758" y="592"/>
                  </a:lnTo>
                  <a:lnTo>
                    <a:pt x="754" y="597"/>
                  </a:lnTo>
                  <a:lnTo>
                    <a:pt x="749" y="605"/>
                  </a:lnTo>
                  <a:lnTo>
                    <a:pt x="745" y="605"/>
                  </a:lnTo>
                  <a:lnTo>
                    <a:pt x="745" y="609"/>
                  </a:lnTo>
                  <a:lnTo>
                    <a:pt x="741" y="614"/>
                  </a:lnTo>
                  <a:lnTo>
                    <a:pt x="733" y="630"/>
                  </a:lnTo>
                  <a:lnTo>
                    <a:pt x="733" y="639"/>
                  </a:lnTo>
                  <a:lnTo>
                    <a:pt x="728" y="643"/>
                  </a:lnTo>
                  <a:lnTo>
                    <a:pt x="724" y="647"/>
                  </a:lnTo>
                  <a:lnTo>
                    <a:pt x="720" y="652"/>
                  </a:lnTo>
                  <a:lnTo>
                    <a:pt x="716" y="656"/>
                  </a:lnTo>
                  <a:lnTo>
                    <a:pt x="711" y="656"/>
                  </a:lnTo>
                  <a:lnTo>
                    <a:pt x="707" y="660"/>
                  </a:lnTo>
                  <a:lnTo>
                    <a:pt x="703" y="660"/>
                  </a:lnTo>
                  <a:lnTo>
                    <a:pt x="694" y="660"/>
                  </a:lnTo>
                  <a:lnTo>
                    <a:pt x="690" y="660"/>
                  </a:lnTo>
                  <a:lnTo>
                    <a:pt x="686" y="660"/>
                  </a:lnTo>
                  <a:lnTo>
                    <a:pt x="677" y="660"/>
                  </a:lnTo>
                  <a:lnTo>
                    <a:pt x="665" y="660"/>
                  </a:lnTo>
                  <a:lnTo>
                    <a:pt x="661" y="660"/>
                  </a:lnTo>
                  <a:lnTo>
                    <a:pt x="656" y="660"/>
                  </a:lnTo>
                  <a:lnTo>
                    <a:pt x="652" y="660"/>
                  </a:lnTo>
                  <a:lnTo>
                    <a:pt x="648" y="660"/>
                  </a:lnTo>
                  <a:lnTo>
                    <a:pt x="635" y="664"/>
                  </a:lnTo>
                  <a:lnTo>
                    <a:pt x="631" y="664"/>
                  </a:lnTo>
                  <a:lnTo>
                    <a:pt x="631" y="669"/>
                  </a:lnTo>
                  <a:lnTo>
                    <a:pt x="627" y="669"/>
                  </a:lnTo>
                  <a:lnTo>
                    <a:pt x="622" y="673"/>
                  </a:lnTo>
                  <a:lnTo>
                    <a:pt x="618" y="673"/>
                  </a:lnTo>
                  <a:lnTo>
                    <a:pt x="618" y="677"/>
                  </a:lnTo>
                  <a:lnTo>
                    <a:pt x="606" y="690"/>
                  </a:lnTo>
                  <a:lnTo>
                    <a:pt x="601" y="694"/>
                  </a:lnTo>
                  <a:lnTo>
                    <a:pt x="597" y="698"/>
                  </a:lnTo>
                  <a:lnTo>
                    <a:pt x="593" y="702"/>
                  </a:lnTo>
                  <a:lnTo>
                    <a:pt x="589" y="707"/>
                  </a:lnTo>
                  <a:lnTo>
                    <a:pt x="584" y="707"/>
                  </a:lnTo>
                  <a:lnTo>
                    <a:pt x="584" y="711"/>
                  </a:lnTo>
                  <a:lnTo>
                    <a:pt x="580" y="711"/>
                  </a:lnTo>
                  <a:lnTo>
                    <a:pt x="576" y="711"/>
                  </a:lnTo>
                  <a:lnTo>
                    <a:pt x="567" y="715"/>
                  </a:lnTo>
                  <a:lnTo>
                    <a:pt x="563" y="715"/>
                  </a:lnTo>
                  <a:lnTo>
                    <a:pt x="559" y="719"/>
                  </a:lnTo>
                  <a:lnTo>
                    <a:pt x="555" y="724"/>
                  </a:lnTo>
                  <a:lnTo>
                    <a:pt x="550" y="728"/>
                  </a:lnTo>
                  <a:lnTo>
                    <a:pt x="550" y="732"/>
                  </a:lnTo>
                  <a:lnTo>
                    <a:pt x="546" y="745"/>
                  </a:lnTo>
                  <a:lnTo>
                    <a:pt x="546" y="749"/>
                  </a:lnTo>
                  <a:lnTo>
                    <a:pt x="542" y="753"/>
                  </a:lnTo>
                  <a:lnTo>
                    <a:pt x="542" y="758"/>
                  </a:lnTo>
                  <a:lnTo>
                    <a:pt x="529" y="770"/>
                  </a:lnTo>
                  <a:lnTo>
                    <a:pt x="521" y="783"/>
                  </a:lnTo>
                  <a:lnTo>
                    <a:pt x="517" y="783"/>
                  </a:lnTo>
                  <a:lnTo>
                    <a:pt x="512" y="787"/>
                  </a:lnTo>
                  <a:lnTo>
                    <a:pt x="508" y="787"/>
                  </a:lnTo>
                  <a:lnTo>
                    <a:pt x="504" y="787"/>
                  </a:lnTo>
                  <a:lnTo>
                    <a:pt x="504" y="783"/>
                  </a:lnTo>
                  <a:lnTo>
                    <a:pt x="500" y="779"/>
                  </a:lnTo>
                  <a:lnTo>
                    <a:pt x="495" y="770"/>
                  </a:lnTo>
                  <a:lnTo>
                    <a:pt x="491" y="758"/>
                  </a:lnTo>
                  <a:lnTo>
                    <a:pt x="491" y="753"/>
                  </a:lnTo>
                  <a:lnTo>
                    <a:pt x="487" y="749"/>
                  </a:lnTo>
                  <a:lnTo>
                    <a:pt x="483" y="745"/>
                  </a:lnTo>
                  <a:lnTo>
                    <a:pt x="479" y="741"/>
                  </a:lnTo>
                  <a:lnTo>
                    <a:pt x="474" y="741"/>
                  </a:lnTo>
                  <a:lnTo>
                    <a:pt x="470" y="741"/>
                  </a:lnTo>
                  <a:lnTo>
                    <a:pt x="466" y="741"/>
                  </a:lnTo>
                  <a:lnTo>
                    <a:pt x="457" y="741"/>
                  </a:lnTo>
                  <a:lnTo>
                    <a:pt x="453" y="741"/>
                  </a:lnTo>
                  <a:lnTo>
                    <a:pt x="445" y="745"/>
                  </a:lnTo>
                  <a:lnTo>
                    <a:pt x="440" y="741"/>
                  </a:lnTo>
                  <a:lnTo>
                    <a:pt x="445" y="741"/>
                  </a:lnTo>
                  <a:lnTo>
                    <a:pt x="445" y="736"/>
                  </a:lnTo>
                  <a:lnTo>
                    <a:pt x="449" y="732"/>
                  </a:lnTo>
                  <a:lnTo>
                    <a:pt x="453" y="728"/>
                  </a:lnTo>
                  <a:lnTo>
                    <a:pt x="462" y="719"/>
                  </a:lnTo>
                  <a:lnTo>
                    <a:pt x="466" y="719"/>
                  </a:lnTo>
                  <a:lnTo>
                    <a:pt x="466" y="715"/>
                  </a:lnTo>
                  <a:lnTo>
                    <a:pt x="470" y="711"/>
                  </a:lnTo>
                  <a:lnTo>
                    <a:pt x="470" y="702"/>
                  </a:lnTo>
                  <a:lnTo>
                    <a:pt x="470" y="694"/>
                  </a:lnTo>
                  <a:lnTo>
                    <a:pt x="470" y="690"/>
                  </a:lnTo>
                  <a:lnTo>
                    <a:pt x="470" y="681"/>
                  </a:lnTo>
                  <a:lnTo>
                    <a:pt x="470" y="673"/>
                  </a:lnTo>
                  <a:lnTo>
                    <a:pt x="470" y="669"/>
                  </a:lnTo>
                  <a:lnTo>
                    <a:pt x="474" y="656"/>
                  </a:lnTo>
                  <a:lnTo>
                    <a:pt x="474" y="647"/>
                  </a:lnTo>
                  <a:lnTo>
                    <a:pt x="474" y="643"/>
                  </a:lnTo>
                  <a:lnTo>
                    <a:pt x="474" y="639"/>
                  </a:lnTo>
                  <a:lnTo>
                    <a:pt x="474" y="630"/>
                  </a:lnTo>
                  <a:lnTo>
                    <a:pt x="474" y="622"/>
                  </a:lnTo>
                  <a:lnTo>
                    <a:pt x="474" y="618"/>
                  </a:lnTo>
                  <a:lnTo>
                    <a:pt x="479" y="609"/>
                  </a:lnTo>
                  <a:lnTo>
                    <a:pt x="479" y="605"/>
                  </a:lnTo>
                  <a:lnTo>
                    <a:pt x="487" y="588"/>
                  </a:lnTo>
                  <a:lnTo>
                    <a:pt x="487" y="584"/>
                  </a:lnTo>
                  <a:lnTo>
                    <a:pt x="487" y="580"/>
                  </a:lnTo>
                  <a:lnTo>
                    <a:pt x="491" y="559"/>
                  </a:lnTo>
                  <a:lnTo>
                    <a:pt x="491" y="554"/>
                  </a:lnTo>
                  <a:lnTo>
                    <a:pt x="491" y="550"/>
                  </a:lnTo>
                  <a:lnTo>
                    <a:pt x="491" y="542"/>
                  </a:lnTo>
                  <a:lnTo>
                    <a:pt x="491" y="533"/>
                  </a:lnTo>
                  <a:lnTo>
                    <a:pt x="491" y="529"/>
                  </a:lnTo>
                  <a:lnTo>
                    <a:pt x="487" y="516"/>
                  </a:lnTo>
                  <a:lnTo>
                    <a:pt x="487" y="508"/>
                  </a:lnTo>
                  <a:lnTo>
                    <a:pt x="487" y="503"/>
                  </a:lnTo>
                  <a:lnTo>
                    <a:pt x="483" y="495"/>
                  </a:lnTo>
                  <a:lnTo>
                    <a:pt x="483" y="491"/>
                  </a:lnTo>
                  <a:lnTo>
                    <a:pt x="479" y="487"/>
                  </a:lnTo>
                  <a:lnTo>
                    <a:pt x="479" y="482"/>
                  </a:lnTo>
                  <a:lnTo>
                    <a:pt x="474" y="482"/>
                  </a:lnTo>
                  <a:lnTo>
                    <a:pt x="474" y="478"/>
                  </a:lnTo>
                  <a:lnTo>
                    <a:pt x="470" y="478"/>
                  </a:lnTo>
                  <a:lnTo>
                    <a:pt x="466" y="478"/>
                  </a:lnTo>
                  <a:lnTo>
                    <a:pt x="462" y="482"/>
                  </a:lnTo>
                  <a:lnTo>
                    <a:pt x="457" y="482"/>
                  </a:lnTo>
                  <a:lnTo>
                    <a:pt x="445" y="491"/>
                  </a:lnTo>
                  <a:lnTo>
                    <a:pt x="440" y="495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19" y="503"/>
                  </a:lnTo>
                  <a:lnTo>
                    <a:pt x="364" y="529"/>
                  </a:lnTo>
                  <a:lnTo>
                    <a:pt x="356" y="533"/>
                  </a:lnTo>
                  <a:lnTo>
                    <a:pt x="343" y="537"/>
                  </a:lnTo>
                  <a:lnTo>
                    <a:pt x="335" y="542"/>
                  </a:lnTo>
                  <a:lnTo>
                    <a:pt x="330" y="542"/>
                  </a:lnTo>
                  <a:lnTo>
                    <a:pt x="322" y="546"/>
                  </a:lnTo>
                  <a:lnTo>
                    <a:pt x="313" y="546"/>
                  </a:lnTo>
                  <a:lnTo>
                    <a:pt x="309" y="546"/>
                  </a:lnTo>
                  <a:lnTo>
                    <a:pt x="305" y="546"/>
                  </a:lnTo>
                  <a:lnTo>
                    <a:pt x="301" y="546"/>
                  </a:lnTo>
                  <a:lnTo>
                    <a:pt x="296" y="546"/>
                  </a:lnTo>
                  <a:lnTo>
                    <a:pt x="292" y="546"/>
                  </a:lnTo>
                  <a:lnTo>
                    <a:pt x="288" y="546"/>
                  </a:lnTo>
                  <a:lnTo>
                    <a:pt x="288" y="542"/>
                  </a:lnTo>
                  <a:lnTo>
                    <a:pt x="284" y="542"/>
                  </a:lnTo>
                  <a:lnTo>
                    <a:pt x="280" y="537"/>
                  </a:lnTo>
                  <a:lnTo>
                    <a:pt x="280" y="533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5" y="520"/>
                  </a:lnTo>
                  <a:lnTo>
                    <a:pt x="275" y="508"/>
                  </a:lnTo>
                  <a:lnTo>
                    <a:pt x="275" y="499"/>
                  </a:lnTo>
                  <a:lnTo>
                    <a:pt x="275" y="491"/>
                  </a:lnTo>
                  <a:lnTo>
                    <a:pt x="271" y="487"/>
                  </a:lnTo>
                  <a:lnTo>
                    <a:pt x="271" y="478"/>
                  </a:lnTo>
                  <a:lnTo>
                    <a:pt x="267" y="474"/>
                  </a:lnTo>
                  <a:lnTo>
                    <a:pt x="267" y="470"/>
                  </a:lnTo>
                  <a:lnTo>
                    <a:pt x="263" y="465"/>
                  </a:lnTo>
                  <a:lnTo>
                    <a:pt x="263" y="461"/>
                  </a:lnTo>
                  <a:lnTo>
                    <a:pt x="258" y="457"/>
                  </a:lnTo>
                  <a:lnTo>
                    <a:pt x="254" y="457"/>
                  </a:lnTo>
                  <a:lnTo>
                    <a:pt x="250" y="453"/>
                  </a:lnTo>
                  <a:lnTo>
                    <a:pt x="246" y="453"/>
                  </a:lnTo>
                  <a:lnTo>
                    <a:pt x="241" y="453"/>
                  </a:lnTo>
                  <a:lnTo>
                    <a:pt x="237" y="453"/>
                  </a:lnTo>
                  <a:lnTo>
                    <a:pt x="233" y="453"/>
                  </a:lnTo>
                  <a:lnTo>
                    <a:pt x="229" y="457"/>
                  </a:lnTo>
                  <a:lnTo>
                    <a:pt x="191" y="470"/>
                  </a:lnTo>
                  <a:lnTo>
                    <a:pt x="186" y="474"/>
                  </a:lnTo>
                  <a:lnTo>
                    <a:pt x="178" y="478"/>
                  </a:lnTo>
                  <a:lnTo>
                    <a:pt x="165" y="482"/>
                  </a:lnTo>
                  <a:lnTo>
                    <a:pt x="161" y="487"/>
                  </a:lnTo>
                  <a:lnTo>
                    <a:pt x="157" y="491"/>
                  </a:lnTo>
                  <a:lnTo>
                    <a:pt x="148" y="491"/>
                  </a:lnTo>
                  <a:lnTo>
                    <a:pt x="144" y="491"/>
                  </a:lnTo>
                  <a:lnTo>
                    <a:pt x="140" y="491"/>
                  </a:lnTo>
                  <a:lnTo>
                    <a:pt x="136" y="487"/>
                  </a:lnTo>
                  <a:lnTo>
                    <a:pt x="131" y="487"/>
                  </a:lnTo>
                  <a:lnTo>
                    <a:pt x="123" y="482"/>
                  </a:lnTo>
                  <a:lnTo>
                    <a:pt x="110" y="470"/>
                  </a:lnTo>
                  <a:lnTo>
                    <a:pt x="98" y="465"/>
                  </a:lnTo>
                  <a:lnTo>
                    <a:pt x="89" y="461"/>
                  </a:lnTo>
                  <a:lnTo>
                    <a:pt x="68" y="453"/>
                  </a:lnTo>
                  <a:lnTo>
                    <a:pt x="59" y="448"/>
                  </a:lnTo>
                  <a:lnTo>
                    <a:pt x="55" y="448"/>
                  </a:lnTo>
                  <a:lnTo>
                    <a:pt x="51" y="444"/>
                  </a:lnTo>
                  <a:lnTo>
                    <a:pt x="47" y="440"/>
                  </a:lnTo>
                  <a:lnTo>
                    <a:pt x="47" y="436"/>
                  </a:lnTo>
                  <a:lnTo>
                    <a:pt x="42" y="432"/>
                  </a:lnTo>
                  <a:lnTo>
                    <a:pt x="42" y="427"/>
                  </a:lnTo>
                  <a:lnTo>
                    <a:pt x="42" y="423"/>
                  </a:lnTo>
                  <a:lnTo>
                    <a:pt x="42" y="419"/>
                  </a:lnTo>
                  <a:lnTo>
                    <a:pt x="42" y="398"/>
                  </a:lnTo>
                  <a:lnTo>
                    <a:pt x="42" y="393"/>
                  </a:lnTo>
                  <a:lnTo>
                    <a:pt x="42" y="389"/>
                  </a:lnTo>
                  <a:lnTo>
                    <a:pt x="42" y="385"/>
                  </a:lnTo>
                  <a:lnTo>
                    <a:pt x="38" y="376"/>
                  </a:lnTo>
                  <a:lnTo>
                    <a:pt x="34" y="372"/>
                  </a:lnTo>
                  <a:lnTo>
                    <a:pt x="34" y="360"/>
                  </a:lnTo>
                  <a:lnTo>
                    <a:pt x="30" y="343"/>
                  </a:lnTo>
                  <a:lnTo>
                    <a:pt x="26" y="326"/>
                  </a:lnTo>
                  <a:lnTo>
                    <a:pt x="21" y="313"/>
                  </a:lnTo>
                  <a:lnTo>
                    <a:pt x="17" y="300"/>
                  </a:lnTo>
                  <a:lnTo>
                    <a:pt x="17" y="296"/>
                  </a:lnTo>
                  <a:lnTo>
                    <a:pt x="13" y="288"/>
                  </a:lnTo>
                  <a:lnTo>
                    <a:pt x="9" y="283"/>
                  </a:lnTo>
                  <a:lnTo>
                    <a:pt x="9" y="279"/>
                  </a:lnTo>
                  <a:lnTo>
                    <a:pt x="4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7" name="Freeform 93"/>
            <p:cNvSpPr>
              <a:spLocks noEditPoints="1"/>
            </p:cNvSpPr>
            <p:nvPr/>
          </p:nvSpPr>
          <p:spPr bwMode="auto">
            <a:xfrm>
              <a:off x="1527449" y="4808744"/>
              <a:ext cx="507897" cy="531815"/>
            </a:xfrm>
            <a:custGeom>
              <a:avLst/>
              <a:gdLst>
                <a:gd name="T0" fmla="*/ 30 w 1600"/>
                <a:gd name="T1" fmla="*/ 1232 h 1677"/>
                <a:gd name="T2" fmla="*/ 25 w 1600"/>
                <a:gd name="T3" fmla="*/ 1160 h 1677"/>
                <a:gd name="T4" fmla="*/ 119 w 1600"/>
                <a:gd name="T5" fmla="*/ 1067 h 1677"/>
                <a:gd name="T6" fmla="*/ 207 w 1600"/>
                <a:gd name="T7" fmla="*/ 970 h 1677"/>
                <a:gd name="T8" fmla="*/ 364 w 1600"/>
                <a:gd name="T9" fmla="*/ 872 h 1677"/>
                <a:gd name="T10" fmla="*/ 457 w 1600"/>
                <a:gd name="T11" fmla="*/ 800 h 1677"/>
                <a:gd name="T12" fmla="*/ 428 w 1600"/>
                <a:gd name="T13" fmla="*/ 728 h 1677"/>
                <a:gd name="T14" fmla="*/ 461 w 1600"/>
                <a:gd name="T15" fmla="*/ 665 h 1677"/>
                <a:gd name="T16" fmla="*/ 487 w 1600"/>
                <a:gd name="T17" fmla="*/ 584 h 1677"/>
                <a:gd name="T18" fmla="*/ 559 w 1600"/>
                <a:gd name="T19" fmla="*/ 597 h 1677"/>
                <a:gd name="T20" fmla="*/ 627 w 1600"/>
                <a:gd name="T21" fmla="*/ 690 h 1677"/>
                <a:gd name="T22" fmla="*/ 699 w 1600"/>
                <a:gd name="T23" fmla="*/ 728 h 1677"/>
                <a:gd name="T24" fmla="*/ 855 w 1600"/>
                <a:gd name="T25" fmla="*/ 686 h 1677"/>
                <a:gd name="T26" fmla="*/ 953 w 1600"/>
                <a:gd name="T27" fmla="*/ 682 h 1677"/>
                <a:gd name="T28" fmla="*/ 1029 w 1600"/>
                <a:gd name="T29" fmla="*/ 631 h 1677"/>
                <a:gd name="T30" fmla="*/ 1113 w 1600"/>
                <a:gd name="T31" fmla="*/ 500 h 1677"/>
                <a:gd name="T32" fmla="*/ 1185 w 1600"/>
                <a:gd name="T33" fmla="*/ 453 h 1677"/>
                <a:gd name="T34" fmla="*/ 1177 w 1600"/>
                <a:gd name="T35" fmla="*/ 381 h 1677"/>
                <a:gd name="T36" fmla="*/ 1105 w 1600"/>
                <a:gd name="T37" fmla="*/ 288 h 1677"/>
                <a:gd name="T38" fmla="*/ 1025 w 1600"/>
                <a:gd name="T39" fmla="*/ 157 h 1677"/>
                <a:gd name="T40" fmla="*/ 1080 w 1600"/>
                <a:gd name="T41" fmla="*/ 63 h 1677"/>
                <a:gd name="T42" fmla="*/ 1503 w 1600"/>
                <a:gd name="T43" fmla="*/ 13 h 1677"/>
                <a:gd name="T44" fmla="*/ 1596 w 1600"/>
                <a:gd name="T45" fmla="*/ 339 h 1677"/>
                <a:gd name="T46" fmla="*/ 1566 w 1600"/>
                <a:gd name="T47" fmla="*/ 402 h 1677"/>
                <a:gd name="T48" fmla="*/ 1448 w 1600"/>
                <a:gd name="T49" fmla="*/ 445 h 1677"/>
                <a:gd name="T50" fmla="*/ 1486 w 1600"/>
                <a:gd name="T51" fmla="*/ 610 h 1677"/>
                <a:gd name="T52" fmla="*/ 1435 w 1600"/>
                <a:gd name="T53" fmla="*/ 648 h 1677"/>
                <a:gd name="T54" fmla="*/ 1414 w 1600"/>
                <a:gd name="T55" fmla="*/ 690 h 1677"/>
                <a:gd name="T56" fmla="*/ 1317 w 1600"/>
                <a:gd name="T57" fmla="*/ 686 h 1677"/>
                <a:gd name="T58" fmla="*/ 1228 w 1600"/>
                <a:gd name="T59" fmla="*/ 711 h 1677"/>
                <a:gd name="T60" fmla="*/ 1287 w 1600"/>
                <a:gd name="T61" fmla="*/ 758 h 1677"/>
                <a:gd name="T62" fmla="*/ 1380 w 1600"/>
                <a:gd name="T63" fmla="*/ 800 h 1677"/>
                <a:gd name="T64" fmla="*/ 1393 w 1600"/>
                <a:gd name="T65" fmla="*/ 893 h 1677"/>
                <a:gd name="T66" fmla="*/ 1312 w 1600"/>
                <a:gd name="T67" fmla="*/ 970 h 1677"/>
                <a:gd name="T68" fmla="*/ 1232 w 1600"/>
                <a:gd name="T69" fmla="*/ 1041 h 1677"/>
                <a:gd name="T70" fmla="*/ 1122 w 1600"/>
                <a:gd name="T71" fmla="*/ 1113 h 1677"/>
                <a:gd name="T72" fmla="*/ 991 w 1600"/>
                <a:gd name="T73" fmla="*/ 1190 h 1677"/>
                <a:gd name="T74" fmla="*/ 940 w 1600"/>
                <a:gd name="T75" fmla="*/ 1253 h 1677"/>
                <a:gd name="T76" fmla="*/ 893 w 1600"/>
                <a:gd name="T77" fmla="*/ 1296 h 1677"/>
                <a:gd name="T78" fmla="*/ 804 w 1600"/>
                <a:gd name="T79" fmla="*/ 1338 h 1677"/>
                <a:gd name="T80" fmla="*/ 732 w 1600"/>
                <a:gd name="T81" fmla="*/ 1372 h 1677"/>
                <a:gd name="T82" fmla="*/ 749 w 1600"/>
                <a:gd name="T83" fmla="*/ 1469 h 1677"/>
                <a:gd name="T84" fmla="*/ 749 w 1600"/>
                <a:gd name="T85" fmla="*/ 1550 h 1677"/>
                <a:gd name="T86" fmla="*/ 762 w 1600"/>
                <a:gd name="T87" fmla="*/ 1677 h 1677"/>
                <a:gd name="T88" fmla="*/ 677 w 1600"/>
                <a:gd name="T89" fmla="*/ 1630 h 1677"/>
                <a:gd name="T90" fmla="*/ 576 w 1600"/>
                <a:gd name="T91" fmla="*/ 1600 h 1677"/>
                <a:gd name="T92" fmla="*/ 453 w 1600"/>
                <a:gd name="T93" fmla="*/ 1592 h 1677"/>
                <a:gd name="T94" fmla="*/ 389 w 1600"/>
                <a:gd name="T95" fmla="*/ 1545 h 1677"/>
                <a:gd name="T96" fmla="*/ 343 w 1600"/>
                <a:gd name="T97" fmla="*/ 1456 h 1677"/>
                <a:gd name="T98" fmla="*/ 275 w 1600"/>
                <a:gd name="T99" fmla="*/ 1423 h 1677"/>
                <a:gd name="T100" fmla="*/ 267 w 1600"/>
                <a:gd name="T101" fmla="*/ 1329 h 1677"/>
                <a:gd name="T102" fmla="*/ 135 w 1600"/>
                <a:gd name="T103" fmla="*/ 1363 h 1677"/>
                <a:gd name="T104" fmla="*/ 76 w 1600"/>
                <a:gd name="T105" fmla="*/ 1389 h 1677"/>
                <a:gd name="T106" fmla="*/ 13 w 1600"/>
                <a:gd name="T107" fmla="*/ 1355 h 1677"/>
                <a:gd name="T108" fmla="*/ 512 w 1600"/>
                <a:gd name="T109" fmla="*/ 919 h 1677"/>
                <a:gd name="T110" fmla="*/ 555 w 1600"/>
                <a:gd name="T111" fmla="*/ 999 h 1677"/>
                <a:gd name="T112" fmla="*/ 618 w 1600"/>
                <a:gd name="T113" fmla="*/ 1054 h 1677"/>
                <a:gd name="T114" fmla="*/ 715 w 1600"/>
                <a:gd name="T115" fmla="*/ 1037 h 1677"/>
                <a:gd name="T116" fmla="*/ 754 w 1600"/>
                <a:gd name="T117" fmla="*/ 986 h 1677"/>
                <a:gd name="T118" fmla="*/ 741 w 1600"/>
                <a:gd name="T119" fmla="*/ 944 h 1677"/>
                <a:gd name="T120" fmla="*/ 673 w 1600"/>
                <a:gd name="T121" fmla="*/ 881 h 1677"/>
                <a:gd name="T122" fmla="*/ 639 w 1600"/>
                <a:gd name="T123" fmla="*/ 864 h 1677"/>
                <a:gd name="T124" fmla="*/ 546 w 1600"/>
                <a:gd name="T125" fmla="*/ 83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677">
                  <a:moveTo>
                    <a:pt x="0" y="1308"/>
                  </a:moveTo>
                  <a:lnTo>
                    <a:pt x="0" y="1304"/>
                  </a:lnTo>
                  <a:lnTo>
                    <a:pt x="8" y="1300"/>
                  </a:lnTo>
                  <a:lnTo>
                    <a:pt x="13" y="1296"/>
                  </a:lnTo>
                  <a:lnTo>
                    <a:pt x="17" y="1291"/>
                  </a:lnTo>
                  <a:lnTo>
                    <a:pt x="21" y="1287"/>
                  </a:lnTo>
                  <a:lnTo>
                    <a:pt x="21" y="1279"/>
                  </a:lnTo>
                  <a:lnTo>
                    <a:pt x="25" y="1279"/>
                  </a:lnTo>
                  <a:lnTo>
                    <a:pt x="25" y="1274"/>
                  </a:lnTo>
                  <a:lnTo>
                    <a:pt x="25" y="1266"/>
                  </a:lnTo>
                  <a:lnTo>
                    <a:pt x="25" y="1262"/>
                  </a:lnTo>
                  <a:lnTo>
                    <a:pt x="30" y="1249"/>
                  </a:lnTo>
                  <a:lnTo>
                    <a:pt x="30" y="1232"/>
                  </a:lnTo>
                  <a:lnTo>
                    <a:pt x="30" y="1228"/>
                  </a:lnTo>
                  <a:lnTo>
                    <a:pt x="30" y="1224"/>
                  </a:lnTo>
                  <a:lnTo>
                    <a:pt x="30" y="1219"/>
                  </a:lnTo>
                  <a:lnTo>
                    <a:pt x="30" y="1215"/>
                  </a:lnTo>
                  <a:lnTo>
                    <a:pt x="25" y="1207"/>
                  </a:lnTo>
                  <a:lnTo>
                    <a:pt x="25" y="1202"/>
                  </a:lnTo>
                  <a:lnTo>
                    <a:pt x="21" y="1194"/>
                  </a:lnTo>
                  <a:lnTo>
                    <a:pt x="17" y="1185"/>
                  </a:lnTo>
                  <a:lnTo>
                    <a:pt x="17" y="1181"/>
                  </a:lnTo>
                  <a:lnTo>
                    <a:pt x="17" y="1177"/>
                  </a:lnTo>
                  <a:lnTo>
                    <a:pt x="21" y="1173"/>
                  </a:lnTo>
                  <a:lnTo>
                    <a:pt x="25" y="1164"/>
                  </a:lnTo>
                  <a:lnTo>
                    <a:pt x="25" y="1160"/>
                  </a:lnTo>
                  <a:lnTo>
                    <a:pt x="34" y="1143"/>
                  </a:lnTo>
                  <a:lnTo>
                    <a:pt x="38" y="1135"/>
                  </a:lnTo>
                  <a:lnTo>
                    <a:pt x="42" y="1126"/>
                  </a:lnTo>
                  <a:lnTo>
                    <a:pt x="42" y="1122"/>
                  </a:lnTo>
                  <a:lnTo>
                    <a:pt x="47" y="1118"/>
                  </a:lnTo>
                  <a:lnTo>
                    <a:pt x="51" y="1113"/>
                  </a:lnTo>
                  <a:lnTo>
                    <a:pt x="55" y="1109"/>
                  </a:lnTo>
                  <a:lnTo>
                    <a:pt x="59" y="1105"/>
                  </a:lnTo>
                  <a:lnTo>
                    <a:pt x="64" y="1105"/>
                  </a:lnTo>
                  <a:lnTo>
                    <a:pt x="68" y="1101"/>
                  </a:lnTo>
                  <a:lnTo>
                    <a:pt x="76" y="1092"/>
                  </a:lnTo>
                  <a:lnTo>
                    <a:pt x="106" y="1075"/>
                  </a:lnTo>
                  <a:lnTo>
                    <a:pt x="119" y="1067"/>
                  </a:lnTo>
                  <a:lnTo>
                    <a:pt x="127" y="1058"/>
                  </a:lnTo>
                  <a:lnTo>
                    <a:pt x="131" y="1054"/>
                  </a:lnTo>
                  <a:lnTo>
                    <a:pt x="140" y="1050"/>
                  </a:lnTo>
                  <a:lnTo>
                    <a:pt x="144" y="1046"/>
                  </a:lnTo>
                  <a:lnTo>
                    <a:pt x="148" y="1041"/>
                  </a:lnTo>
                  <a:lnTo>
                    <a:pt x="152" y="1037"/>
                  </a:lnTo>
                  <a:lnTo>
                    <a:pt x="157" y="1033"/>
                  </a:lnTo>
                  <a:lnTo>
                    <a:pt x="165" y="1025"/>
                  </a:lnTo>
                  <a:lnTo>
                    <a:pt x="169" y="1016"/>
                  </a:lnTo>
                  <a:lnTo>
                    <a:pt x="191" y="991"/>
                  </a:lnTo>
                  <a:lnTo>
                    <a:pt x="199" y="978"/>
                  </a:lnTo>
                  <a:lnTo>
                    <a:pt x="203" y="974"/>
                  </a:lnTo>
                  <a:lnTo>
                    <a:pt x="207" y="970"/>
                  </a:lnTo>
                  <a:lnTo>
                    <a:pt x="216" y="961"/>
                  </a:lnTo>
                  <a:lnTo>
                    <a:pt x="224" y="953"/>
                  </a:lnTo>
                  <a:lnTo>
                    <a:pt x="229" y="948"/>
                  </a:lnTo>
                  <a:lnTo>
                    <a:pt x="233" y="940"/>
                  </a:lnTo>
                  <a:lnTo>
                    <a:pt x="241" y="940"/>
                  </a:lnTo>
                  <a:lnTo>
                    <a:pt x="246" y="936"/>
                  </a:lnTo>
                  <a:lnTo>
                    <a:pt x="250" y="931"/>
                  </a:lnTo>
                  <a:lnTo>
                    <a:pt x="275" y="919"/>
                  </a:lnTo>
                  <a:lnTo>
                    <a:pt x="279" y="914"/>
                  </a:lnTo>
                  <a:lnTo>
                    <a:pt x="288" y="910"/>
                  </a:lnTo>
                  <a:lnTo>
                    <a:pt x="296" y="906"/>
                  </a:lnTo>
                  <a:lnTo>
                    <a:pt x="322" y="893"/>
                  </a:lnTo>
                  <a:lnTo>
                    <a:pt x="364" y="872"/>
                  </a:lnTo>
                  <a:lnTo>
                    <a:pt x="373" y="868"/>
                  </a:lnTo>
                  <a:lnTo>
                    <a:pt x="381" y="864"/>
                  </a:lnTo>
                  <a:lnTo>
                    <a:pt x="385" y="859"/>
                  </a:lnTo>
                  <a:lnTo>
                    <a:pt x="394" y="855"/>
                  </a:lnTo>
                  <a:lnTo>
                    <a:pt x="428" y="830"/>
                  </a:lnTo>
                  <a:lnTo>
                    <a:pt x="432" y="826"/>
                  </a:lnTo>
                  <a:lnTo>
                    <a:pt x="436" y="826"/>
                  </a:lnTo>
                  <a:lnTo>
                    <a:pt x="440" y="821"/>
                  </a:lnTo>
                  <a:lnTo>
                    <a:pt x="445" y="817"/>
                  </a:lnTo>
                  <a:lnTo>
                    <a:pt x="449" y="813"/>
                  </a:lnTo>
                  <a:lnTo>
                    <a:pt x="449" y="809"/>
                  </a:lnTo>
                  <a:lnTo>
                    <a:pt x="453" y="804"/>
                  </a:lnTo>
                  <a:lnTo>
                    <a:pt x="457" y="800"/>
                  </a:lnTo>
                  <a:lnTo>
                    <a:pt x="457" y="796"/>
                  </a:lnTo>
                  <a:lnTo>
                    <a:pt x="457" y="792"/>
                  </a:lnTo>
                  <a:lnTo>
                    <a:pt x="457" y="787"/>
                  </a:lnTo>
                  <a:lnTo>
                    <a:pt x="457" y="783"/>
                  </a:lnTo>
                  <a:lnTo>
                    <a:pt x="457" y="779"/>
                  </a:lnTo>
                  <a:lnTo>
                    <a:pt x="453" y="775"/>
                  </a:lnTo>
                  <a:lnTo>
                    <a:pt x="453" y="771"/>
                  </a:lnTo>
                  <a:lnTo>
                    <a:pt x="449" y="766"/>
                  </a:lnTo>
                  <a:lnTo>
                    <a:pt x="449" y="762"/>
                  </a:lnTo>
                  <a:lnTo>
                    <a:pt x="445" y="754"/>
                  </a:lnTo>
                  <a:lnTo>
                    <a:pt x="436" y="737"/>
                  </a:lnTo>
                  <a:lnTo>
                    <a:pt x="432" y="732"/>
                  </a:lnTo>
                  <a:lnTo>
                    <a:pt x="428" y="728"/>
                  </a:lnTo>
                  <a:lnTo>
                    <a:pt x="428" y="724"/>
                  </a:lnTo>
                  <a:lnTo>
                    <a:pt x="428" y="720"/>
                  </a:lnTo>
                  <a:lnTo>
                    <a:pt x="423" y="715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40" y="699"/>
                  </a:lnTo>
                  <a:lnTo>
                    <a:pt x="445" y="694"/>
                  </a:lnTo>
                  <a:lnTo>
                    <a:pt x="449" y="690"/>
                  </a:lnTo>
                  <a:lnTo>
                    <a:pt x="449" y="686"/>
                  </a:lnTo>
                  <a:lnTo>
                    <a:pt x="453" y="677"/>
                  </a:lnTo>
                  <a:lnTo>
                    <a:pt x="457" y="673"/>
                  </a:lnTo>
                  <a:lnTo>
                    <a:pt x="461" y="669"/>
                  </a:lnTo>
                  <a:lnTo>
                    <a:pt x="461" y="665"/>
                  </a:lnTo>
                  <a:lnTo>
                    <a:pt x="466" y="656"/>
                  </a:lnTo>
                  <a:lnTo>
                    <a:pt x="466" y="648"/>
                  </a:lnTo>
                  <a:lnTo>
                    <a:pt x="470" y="639"/>
                  </a:lnTo>
                  <a:lnTo>
                    <a:pt x="466" y="635"/>
                  </a:lnTo>
                  <a:lnTo>
                    <a:pt x="466" y="631"/>
                  </a:lnTo>
                  <a:lnTo>
                    <a:pt x="466" y="627"/>
                  </a:lnTo>
                  <a:lnTo>
                    <a:pt x="461" y="627"/>
                  </a:lnTo>
                  <a:lnTo>
                    <a:pt x="461" y="622"/>
                  </a:lnTo>
                  <a:lnTo>
                    <a:pt x="466" y="614"/>
                  </a:lnTo>
                  <a:lnTo>
                    <a:pt x="474" y="601"/>
                  </a:lnTo>
                  <a:lnTo>
                    <a:pt x="478" y="597"/>
                  </a:lnTo>
                  <a:lnTo>
                    <a:pt x="483" y="588"/>
                  </a:lnTo>
                  <a:lnTo>
                    <a:pt x="487" y="584"/>
                  </a:lnTo>
                  <a:lnTo>
                    <a:pt x="491" y="584"/>
                  </a:lnTo>
                  <a:lnTo>
                    <a:pt x="491" y="580"/>
                  </a:lnTo>
                  <a:lnTo>
                    <a:pt x="500" y="580"/>
                  </a:lnTo>
                  <a:lnTo>
                    <a:pt x="500" y="576"/>
                  </a:lnTo>
                  <a:lnTo>
                    <a:pt x="504" y="576"/>
                  </a:lnTo>
                  <a:lnTo>
                    <a:pt x="508" y="576"/>
                  </a:lnTo>
                  <a:lnTo>
                    <a:pt x="512" y="576"/>
                  </a:lnTo>
                  <a:lnTo>
                    <a:pt x="521" y="580"/>
                  </a:lnTo>
                  <a:lnTo>
                    <a:pt x="529" y="584"/>
                  </a:lnTo>
                  <a:lnTo>
                    <a:pt x="538" y="584"/>
                  </a:lnTo>
                  <a:lnTo>
                    <a:pt x="546" y="588"/>
                  </a:lnTo>
                  <a:lnTo>
                    <a:pt x="550" y="593"/>
                  </a:lnTo>
                  <a:lnTo>
                    <a:pt x="559" y="597"/>
                  </a:lnTo>
                  <a:lnTo>
                    <a:pt x="563" y="597"/>
                  </a:lnTo>
                  <a:lnTo>
                    <a:pt x="567" y="601"/>
                  </a:lnTo>
                  <a:lnTo>
                    <a:pt x="572" y="605"/>
                  </a:lnTo>
                  <a:lnTo>
                    <a:pt x="576" y="610"/>
                  </a:lnTo>
                  <a:lnTo>
                    <a:pt x="580" y="614"/>
                  </a:lnTo>
                  <a:lnTo>
                    <a:pt x="588" y="627"/>
                  </a:lnTo>
                  <a:lnTo>
                    <a:pt x="597" y="635"/>
                  </a:lnTo>
                  <a:lnTo>
                    <a:pt x="605" y="652"/>
                  </a:lnTo>
                  <a:lnTo>
                    <a:pt x="614" y="660"/>
                  </a:lnTo>
                  <a:lnTo>
                    <a:pt x="614" y="665"/>
                  </a:lnTo>
                  <a:lnTo>
                    <a:pt x="618" y="669"/>
                  </a:lnTo>
                  <a:lnTo>
                    <a:pt x="622" y="673"/>
                  </a:lnTo>
                  <a:lnTo>
                    <a:pt x="627" y="690"/>
                  </a:lnTo>
                  <a:lnTo>
                    <a:pt x="639" y="711"/>
                  </a:lnTo>
                  <a:lnTo>
                    <a:pt x="639" y="715"/>
                  </a:lnTo>
                  <a:lnTo>
                    <a:pt x="644" y="720"/>
                  </a:lnTo>
                  <a:lnTo>
                    <a:pt x="644" y="724"/>
                  </a:lnTo>
                  <a:lnTo>
                    <a:pt x="648" y="724"/>
                  </a:lnTo>
                  <a:lnTo>
                    <a:pt x="652" y="724"/>
                  </a:lnTo>
                  <a:lnTo>
                    <a:pt x="656" y="724"/>
                  </a:lnTo>
                  <a:lnTo>
                    <a:pt x="660" y="724"/>
                  </a:lnTo>
                  <a:lnTo>
                    <a:pt x="665" y="724"/>
                  </a:lnTo>
                  <a:lnTo>
                    <a:pt x="669" y="724"/>
                  </a:lnTo>
                  <a:lnTo>
                    <a:pt x="682" y="728"/>
                  </a:lnTo>
                  <a:lnTo>
                    <a:pt x="690" y="728"/>
                  </a:lnTo>
                  <a:lnTo>
                    <a:pt x="699" y="728"/>
                  </a:lnTo>
                  <a:lnTo>
                    <a:pt x="707" y="728"/>
                  </a:lnTo>
                  <a:lnTo>
                    <a:pt x="711" y="728"/>
                  </a:lnTo>
                  <a:lnTo>
                    <a:pt x="720" y="728"/>
                  </a:lnTo>
                  <a:lnTo>
                    <a:pt x="728" y="728"/>
                  </a:lnTo>
                  <a:lnTo>
                    <a:pt x="741" y="724"/>
                  </a:lnTo>
                  <a:lnTo>
                    <a:pt x="749" y="724"/>
                  </a:lnTo>
                  <a:lnTo>
                    <a:pt x="758" y="724"/>
                  </a:lnTo>
                  <a:lnTo>
                    <a:pt x="766" y="720"/>
                  </a:lnTo>
                  <a:lnTo>
                    <a:pt x="771" y="715"/>
                  </a:lnTo>
                  <a:lnTo>
                    <a:pt x="792" y="707"/>
                  </a:lnTo>
                  <a:lnTo>
                    <a:pt x="800" y="707"/>
                  </a:lnTo>
                  <a:lnTo>
                    <a:pt x="847" y="690"/>
                  </a:lnTo>
                  <a:lnTo>
                    <a:pt x="855" y="686"/>
                  </a:lnTo>
                  <a:lnTo>
                    <a:pt x="859" y="686"/>
                  </a:lnTo>
                  <a:lnTo>
                    <a:pt x="872" y="682"/>
                  </a:lnTo>
                  <a:lnTo>
                    <a:pt x="876" y="682"/>
                  </a:lnTo>
                  <a:lnTo>
                    <a:pt x="885" y="682"/>
                  </a:lnTo>
                  <a:lnTo>
                    <a:pt x="893" y="682"/>
                  </a:lnTo>
                  <a:lnTo>
                    <a:pt x="902" y="682"/>
                  </a:lnTo>
                  <a:lnTo>
                    <a:pt x="910" y="682"/>
                  </a:lnTo>
                  <a:lnTo>
                    <a:pt x="914" y="682"/>
                  </a:lnTo>
                  <a:lnTo>
                    <a:pt x="927" y="682"/>
                  </a:lnTo>
                  <a:lnTo>
                    <a:pt x="931" y="686"/>
                  </a:lnTo>
                  <a:lnTo>
                    <a:pt x="944" y="686"/>
                  </a:lnTo>
                  <a:lnTo>
                    <a:pt x="948" y="686"/>
                  </a:lnTo>
                  <a:lnTo>
                    <a:pt x="953" y="682"/>
                  </a:lnTo>
                  <a:lnTo>
                    <a:pt x="961" y="682"/>
                  </a:lnTo>
                  <a:lnTo>
                    <a:pt x="965" y="682"/>
                  </a:lnTo>
                  <a:lnTo>
                    <a:pt x="974" y="677"/>
                  </a:lnTo>
                  <a:lnTo>
                    <a:pt x="978" y="673"/>
                  </a:lnTo>
                  <a:lnTo>
                    <a:pt x="982" y="673"/>
                  </a:lnTo>
                  <a:lnTo>
                    <a:pt x="991" y="669"/>
                  </a:lnTo>
                  <a:lnTo>
                    <a:pt x="995" y="665"/>
                  </a:lnTo>
                  <a:lnTo>
                    <a:pt x="999" y="660"/>
                  </a:lnTo>
                  <a:lnTo>
                    <a:pt x="1008" y="656"/>
                  </a:lnTo>
                  <a:lnTo>
                    <a:pt x="1012" y="648"/>
                  </a:lnTo>
                  <a:lnTo>
                    <a:pt x="1016" y="644"/>
                  </a:lnTo>
                  <a:lnTo>
                    <a:pt x="1025" y="635"/>
                  </a:lnTo>
                  <a:lnTo>
                    <a:pt x="1029" y="631"/>
                  </a:lnTo>
                  <a:lnTo>
                    <a:pt x="1037" y="622"/>
                  </a:lnTo>
                  <a:lnTo>
                    <a:pt x="1046" y="610"/>
                  </a:lnTo>
                  <a:lnTo>
                    <a:pt x="1063" y="584"/>
                  </a:lnTo>
                  <a:lnTo>
                    <a:pt x="1071" y="572"/>
                  </a:lnTo>
                  <a:lnTo>
                    <a:pt x="1075" y="563"/>
                  </a:lnTo>
                  <a:lnTo>
                    <a:pt x="1084" y="550"/>
                  </a:lnTo>
                  <a:lnTo>
                    <a:pt x="1088" y="542"/>
                  </a:lnTo>
                  <a:lnTo>
                    <a:pt x="1092" y="538"/>
                  </a:lnTo>
                  <a:lnTo>
                    <a:pt x="1096" y="525"/>
                  </a:lnTo>
                  <a:lnTo>
                    <a:pt x="1101" y="517"/>
                  </a:lnTo>
                  <a:lnTo>
                    <a:pt x="1105" y="512"/>
                  </a:lnTo>
                  <a:lnTo>
                    <a:pt x="1109" y="504"/>
                  </a:lnTo>
                  <a:lnTo>
                    <a:pt x="1113" y="500"/>
                  </a:lnTo>
                  <a:lnTo>
                    <a:pt x="1122" y="491"/>
                  </a:lnTo>
                  <a:lnTo>
                    <a:pt x="1126" y="487"/>
                  </a:lnTo>
                  <a:lnTo>
                    <a:pt x="1130" y="483"/>
                  </a:lnTo>
                  <a:lnTo>
                    <a:pt x="1139" y="478"/>
                  </a:lnTo>
                  <a:lnTo>
                    <a:pt x="1143" y="470"/>
                  </a:lnTo>
                  <a:lnTo>
                    <a:pt x="1152" y="466"/>
                  </a:lnTo>
                  <a:lnTo>
                    <a:pt x="1156" y="466"/>
                  </a:lnTo>
                  <a:lnTo>
                    <a:pt x="1160" y="461"/>
                  </a:lnTo>
                  <a:lnTo>
                    <a:pt x="1168" y="461"/>
                  </a:lnTo>
                  <a:lnTo>
                    <a:pt x="1173" y="457"/>
                  </a:lnTo>
                  <a:lnTo>
                    <a:pt x="1177" y="457"/>
                  </a:lnTo>
                  <a:lnTo>
                    <a:pt x="1181" y="453"/>
                  </a:lnTo>
                  <a:lnTo>
                    <a:pt x="1185" y="453"/>
                  </a:lnTo>
                  <a:lnTo>
                    <a:pt x="1185" y="449"/>
                  </a:lnTo>
                  <a:lnTo>
                    <a:pt x="1190" y="445"/>
                  </a:lnTo>
                  <a:lnTo>
                    <a:pt x="1194" y="440"/>
                  </a:lnTo>
                  <a:lnTo>
                    <a:pt x="1194" y="436"/>
                  </a:lnTo>
                  <a:lnTo>
                    <a:pt x="1198" y="428"/>
                  </a:lnTo>
                  <a:lnTo>
                    <a:pt x="1198" y="419"/>
                  </a:lnTo>
                  <a:lnTo>
                    <a:pt x="1198" y="415"/>
                  </a:lnTo>
                  <a:lnTo>
                    <a:pt x="1198" y="406"/>
                  </a:lnTo>
                  <a:lnTo>
                    <a:pt x="1194" y="402"/>
                  </a:lnTo>
                  <a:lnTo>
                    <a:pt x="1194" y="398"/>
                  </a:lnTo>
                  <a:lnTo>
                    <a:pt x="1190" y="394"/>
                  </a:lnTo>
                  <a:lnTo>
                    <a:pt x="1181" y="385"/>
                  </a:lnTo>
                  <a:lnTo>
                    <a:pt x="1177" y="381"/>
                  </a:lnTo>
                  <a:lnTo>
                    <a:pt x="1173" y="377"/>
                  </a:lnTo>
                  <a:lnTo>
                    <a:pt x="1173" y="373"/>
                  </a:lnTo>
                  <a:lnTo>
                    <a:pt x="1164" y="360"/>
                  </a:lnTo>
                  <a:lnTo>
                    <a:pt x="1164" y="351"/>
                  </a:lnTo>
                  <a:lnTo>
                    <a:pt x="1160" y="347"/>
                  </a:lnTo>
                  <a:lnTo>
                    <a:pt x="1156" y="343"/>
                  </a:lnTo>
                  <a:lnTo>
                    <a:pt x="1152" y="334"/>
                  </a:lnTo>
                  <a:lnTo>
                    <a:pt x="1147" y="326"/>
                  </a:lnTo>
                  <a:lnTo>
                    <a:pt x="1143" y="322"/>
                  </a:lnTo>
                  <a:lnTo>
                    <a:pt x="1139" y="318"/>
                  </a:lnTo>
                  <a:lnTo>
                    <a:pt x="1126" y="309"/>
                  </a:lnTo>
                  <a:lnTo>
                    <a:pt x="1118" y="296"/>
                  </a:lnTo>
                  <a:lnTo>
                    <a:pt x="1105" y="288"/>
                  </a:lnTo>
                  <a:lnTo>
                    <a:pt x="1096" y="275"/>
                  </a:lnTo>
                  <a:lnTo>
                    <a:pt x="1084" y="262"/>
                  </a:lnTo>
                  <a:lnTo>
                    <a:pt x="1075" y="254"/>
                  </a:lnTo>
                  <a:lnTo>
                    <a:pt x="1071" y="250"/>
                  </a:lnTo>
                  <a:lnTo>
                    <a:pt x="1067" y="241"/>
                  </a:lnTo>
                  <a:lnTo>
                    <a:pt x="1063" y="237"/>
                  </a:lnTo>
                  <a:lnTo>
                    <a:pt x="1063" y="233"/>
                  </a:lnTo>
                  <a:lnTo>
                    <a:pt x="1058" y="224"/>
                  </a:lnTo>
                  <a:lnTo>
                    <a:pt x="1054" y="220"/>
                  </a:lnTo>
                  <a:lnTo>
                    <a:pt x="1041" y="191"/>
                  </a:lnTo>
                  <a:lnTo>
                    <a:pt x="1037" y="178"/>
                  </a:lnTo>
                  <a:lnTo>
                    <a:pt x="1033" y="169"/>
                  </a:lnTo>
                  <a:lnTo>
                    <a:pt x="1025" y="157"/>
                  </a:lnTo>
                  <a:lnTo>
                    <a:pt x="1025" y="152"/>
                  </a:lnTo>
                  <a:lnTo>
                    <a:pt x="1012" y="131"/>
                  </a:lnTo>
                  <a:lnTo>
                    <a:pt x="1008" y="123"/>
                  </a:lnTo>
                  <a:lnTo>
                    <a:pt x="1003" y="114"/>
                  </a:lnTo>
                  <a:lnTo>
                    <a:pt x="1003" y="110"/>
                  </a:lnTo>
                  <a:lnTo>
                    <a:pt x="1003" y="106"/>
                  </a:lnTo>
                  <a:lnTo>
                    <a:pt x="1003" y="102"/>
                  </a:lnTo>
                  <a:lnTo>
                    <a:pt x="1008" y="93"/>
                  </a:lnTo>
                  <a:lnTo>
                    <a:pt x="1012" y="85"/>
                  </a:lnTo>
                  <a:lnTo>
                    <a:pt x="1016" y="80"/>
                  </a:lnTo>
                  <a:lnTo>
                    <a:pt x="1020" y="76"/>
                  </a:lnTo>
                  <a:lnTo>
                    <a:pt x="1029" y="72"/>
                  </a:lnTo>
                  <a:lnTo>
                    <a:pt x="1080" y="63"/>
                  </a:lnTo>
                  <a:lnTo>
                    <a:pt x="1143" y="55"/>
                  </a:lnTo>
                  <a:lnTo>
                    <a:pt x="1257" y="34"/>
                  </a:lnTo>
                  <a:lnTo>
                    <a:pt x="1350" y="21"/>
                  </a:lnTo>
                  <a:lnTo>
                    <a:pt x="1435" y="4"/>
                  </a:lnTo>
                  <a:lnTo>
                    <a:pt x="1452" y="4"/>
                  </a:lnTo>
                  <a:lnTo>
                    <a:pt x="1461" y="4"/>
                  </a:lnTo>
                  <a:lnTo>
                    <a:pt x="1469" y="0"/>
                  </a:lnTo>
                  <a:lnTo>
                    <a:pt x="1477" y="0"/>
                  </a:lnTo>
                  <a:lnTo>
                    <a:pt x="1482" y="4"/>
                  </a:lnTo>
                  <a:lnTo>
                    <a:pt x="1490" y="4"/>
                  </a:lnTo>
                  <a:lnTo>
                    <a:pt x="1494" y="8"/>
                  </a:lnTo>
                  <a:lnTo>
                    <a:pt x="1499" y="8"/>
                  </a:lnTo>
                  <a:lnTo>
                    <a:pt x="1503" y="13"/>
                  </a:lnTo>
                  <a:lnTo>
                    <a:pt x="1503" y="17"/>
                  </a:lnTo>
                  <a:lnTo>
                    <a:pt x="1507" y="21"/>
                  </a:lnTo>
                  <a:lnTo>
                    <a:pt x="1511" y="25"/>
                  </a:lnTo>
                  <a:lnTo>
                    <a:pt x="1511" y="34"/>
                  </a:lnTo>
                  <a:lnTo>
                    <a:pt x="1516" y="38"/>
                  </a:lnTo>
                  <a:lnTo>
                    <a:pt x="1516" y="47"/>
                  </a:lnTo>
                  <a:lnTo>
                    <a:pt x="1520" y="59"/>
                  </a:lnTo>
                  <a:lnTo>
                    <a:pt x="1524" y="76"/>
                  </a:lnTo>
                  <a:lnTo>
                    <a:pt x="1541" y="140"/>
                  </a:lnTo>
                  <a:lnTo>
                    <a:pt x="1554" y="195"/>
                  </a:lnTo>
                  <a:lnTo>
                    <a:pt x="1571" y="254"/>
                  </a:lnTo>
                  <a:lnTo>
                    <a:pt x="1592" y="322"/>
                  </a:lnTo>
                  <a:lnTo>
                    <a:pt x="1596" y="339"/>
                  </a:lnTo>
                  <a:lnTo>
                    <a:pt x="1596" y="351"/>
                  </a:lnTo>
                  <a:lnTo>
                    <a:pt x="1600" y="360"/>
                  </a:lnTo>
                  <a:lnTo>
                    <a:pt x="1600" y="368"/>
                  </a:lnTo>
                  <a:lnTo>
                    <a:pt x="1600" y="373"/>
                  </a:lnTo>
                  <a:lnTo>
                    <a:pt x="1600" y="377"/>
                  </a:lnTo>
                  <a:lnTo>
                    <a:pt x="1600" y="385"/>
                  </a:lnTo>
                  <a:lnTo>
                    <a:pt x="1596" y="385"/>
                  </a:lnTo>
                  <a:lnTo>
                    <a:pt x="1596" y="389"/>
                  </a:lnTo>
                  <a:lnTo>
                    <a:pt x="1592" y="394"/>
                  </a:lnTo>
                  <a:lnTo>
                    <a:pt x="1588" y="394"/>
                  </a:lnTo>
                  <a:lnTo>
                    <a:pt x="1579" y="398"/>
                  </a:lnTo>
                  <a:lnTo>
                    <a:pt x="1575" y="398"/>
                  </a:lnTo>
                  <a:lnTo>
                    <a:pt x="1566" y="402"/>
                  </a:lnTo>
                  <a:lnTo>
                    <a:pt x="1558" y="402"/>
                  </a:lnTo>
                  <a:lnTo>
                    <a:pt x="1541" y="406"/>
                  </a:lnTo>
                  <a:lnTo>
                    <a:pt x="1499" y="411"/>
                  </a:lnTo>
                  <a:lnTo>
                    <a:pt x="1490" y="415"/>
                  </a:lnTo>
                  <a:lnTo>
                    <a:pt x="1482" y="415"/>
                  </a:lnTo>
                  <a:lnTo>
                    <a:pt x="1473" y="415"/>
                  </a:lnTo>
                  <a:lnTo>
                    <a:pt x="1469" y="419"/>
                  </a:lnTo>
                  <a:lnTo>
                    <a:pt x="1465" y="419"/>
                  </a:lnTo>
                  <a:lnTo>
                    <a:pt x="1461" y="423"/>
                  </a:lnTo>
                  <a:lnTo>
                    <a:pt x="1452" y="428"/>
                  </a:lnTo>
                  <a:lnTo>
                    <a:pt x="1452" y="432"/>
                  </a:lnTo>
                  <a:lnTo>
                    <a:pt x="1448" y="436"/>
                  </a:lnTo>
                  <a:lnTo>
                    <a:pt x="1448" y="445"/>
                  </a:lnTo>
                  <a:lnTo>
                    <a:pt x="1448" y="449"/>
                  </a:lnTo>
                  <a:lnTo>
                    <a:pt x="1448" y="457"/>
                  </a:lnTo>
                  <a:lnTo>
                    <a:pt x="1452" y="466"/>
                  </a:lnTo>
                  <a:lnTo>
                    <a:pt x="1452" y="474"/>
                  </a:lnTo>
                  <a:lnTo>
                    <a:pt x="1456" y="487"/>
                  </a:lnTo>
                  <a:lnTo>
                    <a:pt x="1461" y="512"/>
                  </a:lnTo>
                  <a:lnTo>
                    <a:pt x="1473" y="555"/>
                  </a:lnTo>
                  <a:lnTo>
                    <a:pt x="1477" y="567"/>
                  </a:lnTo>
                  <a:lnTo>
                    <a:pt x="1482" y="584"/>
                  </a:lnTo>
                  <a:lnTo>
                    <a:pt x="1482" y="593"/>
                  </a:lnTo>
                  <a:lnTo>
                    <a:pt x="1486" y="601"/>
                  </a:lnTo>
                  <a:lnTo>
                    <a:pt x="1486" y="605"/>
                  </a:lnTo>
                  <a:lnTo>
                    <a:pt x="1486" y="610"/>
                  </a:lnTo>
                  <a:lnTo>
                    <a:pt x="1482" y="614"/>
                  </a:lnTo>
                  <a:lnTo>
                    <a:pt x="1482" y="618"/>
                  </a:lnTo>
                  <a:lnTo>
                    <a:pt x="1477" y="622"/>
                  </a:lnTo>
                  <a:lnTo>
                    <a:pt x="1473" y="622"/>
                  </a:lnTo>
                  <a:lnTo>
                    <a:pt x="1469" y="627"/>
                  </a:lnTo>
                  <a:lnTo>
                    <a:pt x="1461" y="627"/>
                  </a:lnTo>
                  <a:lnTo>
                    <a:pt x="1452" y="627"/>
                  </a:lnTo>
                  <a:lnTo>
                    <a:pt x="1448" y="627"/>
                  </a:lnTo>
                  <a:lnTo>
                    <a:pt x="1444" y="627"/>
                  </a:lnTo>
                  <a:lnTo>
                    <a:pt x="1439" y="631"/>
                  </a:lnTo>
                  <a:lnTo>
                    <a:pt x="1439" y="635"/>
                  </a:lnTo>
                  <a:lnTo>
                    <a:pt x="1435" y="639"/>
                  </a:lnTo>
                  <a:lnTo>
                    <a:pt x="1435" y="648"/>
                  </a:lnTo>
                  <a:lnTo>
                    <a:pt x="1435" y="652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73"/>
                  </a:lnTo>
                  <a:lnTo>
                    <a:pt x="1435" y="677"/>
                  </a:lnTo>
                  <a:lnTo>
                    <a:pt x="1431" y="682"/>
                  </a:lnTo>
                  <a:lnTo>
                    <a:pt x="1431" y="686"/>
                  </a:lnTo>
                  <a:lnTo>
                    <a:pt x="1431" y="690"/>
                  </a:lnTo>
                  <a:lnTo>
                    <a:pt x="1427" y="690"/>
                  </a:lnTo>
                  <a:lnTo>
                    <a:pt x="1422" y="690"/>
                  </a:lnTo>
                  <a:lnTo>
                    <a:pt x="1418" y="694"/>
                  </a:lnTo>
                  <a:lnTo>
                    <a:pt x="1414" y="690"/>
                  </a:lnTo>
                  <a:lnTo>
                    <a:pt x="1410" y="690"/>
                  </a:lnTo>
                  <a:lnTo>
                    <a:pt x="1406" y="690"/>
                  </a:lnTo>
                  <a:lnTo>
                    <a:pt x="1397" y="686"/>
                  </a:lnTo>
                  <a:lnTo>
                    <a:pt x="1393" y="682"/>
                  </a:lnTo>
                  <a:lnTo>
                    <a:pt x="1389" y="682"/>
                  </a:lnTo>
                  <a:lnTo>
                    <a:pt x="1380" y="677"/>
                  </a:lnTo>
                  <a:lnTo>
                    <a:pt x="1367" y="673"/>
                  </a:lnTo>
                  <a:lnTo>
                    <a:pt x="1363" y="673"/>
                  </a:lnTo>
                  <a:lnTo>
                    <a:pt x="1355" y="673"/>
                  </a:lnTo>
                  <a:lnTo>
                    <a:pt x="1346" y="673"/>
                  </a:lnTo>
                  <a:lnTo>
                    <a:pt x="1338" y="677"/>
                  </a:lnTo>
                  <a:lnTo>
                    <a:pt x="1321" y="682"/>
                  </a:lnTo>
                  <a:lnTo>
                    <a:pt x="1317" y="686"/>
                  </a:lnTo>
                  <a:lnTo>
                    <a:pt x="1312" y="686"/>
                  </a:lnTo>
                  <a:lnTo>
                    <a:pt x="1300" y="690"/>
                  </a:lnTo>
                  <a:lnTo>
                    <a:pt x="1295" y="694"/>
                  </a:lnTo>
                  <a:lnTo>
                    <a:pt x="1283" y="703"/>
                  </a:lnTo>
                  <a:lnTo>
                    <a:pt x="1279" y="703"/>
                  </a:lnTo>
                  <a:lnTo>
                    <a:pt x="1274" y="707"/>
                  </a:lnTo>
                  <a:lnTo>
                    <a:pt x="1270" y="707"/>
                  </a:lnTo>
                  <a:lnTo>
                    <a:pt x="1266" y="711"/>
                  </a:lnTo>
                  <a:lnTo>
                    <a:pt x="1257" y="711"/>
                  </a:lnTo>
                  <a:lnTo>
                    <a:pt x="1240" y="711"/>
                  </a:lnTo>
                  <a:lnTo>
                    <a:pt x="1236" y="711"/>
                  </a:lnTo>
                  <a:lnTo>
                    <a:pt x="1232" y="711"/>
                  </a:lnTo>
                  <a:lnTo>
                    <a:pt x="1228" y="711"/>
                  </a:lnTo>
                  <a:lnTo>
                    <a:pt x="1228" y="715"/>
                  </a:lnTo>
                  <a:lnTo>
                    <a:pt x="1223" y="715"/>
                  </a:lnTo>
                  <a:lnTo>
                    <a:pt x="1228" y="715"/>
                  </a:lnTo>
                  <a:lnTo>
                    <a:pt x="1228" y="720"/>
                  </a:lnTo>
                  <a:lnTo>
                    <a:pt x="1228" y="724"/>
                  </a:lnTo>
                  <a:lnTo>
                    <a:pt x="1232" y="728"/>
                  </a:lnTo>
                  <a:lnTo>
                    <a:pt x="1236" y="728"/>
                  </a:lnTo>
                  <a:lnTo>
                    <a:pt x="1245" y="732"/>
                  </a:lnTo>
                  <a:lnTo>
                    <a:pt x="1257" y="741"/>
                  </a:lnTo>
                  <a:lnTo>
                    <a:pt x="1266" y="745"/>
                  </a:lnTo>
                  <a:lnTo>
                    <a:pt x="1274" y="754"/>
                  </a:lnTo>
                  <a:lnTo>
                    <a:pt x="1279" y="754"/>
                  </a:lnTo>
                  <a:lnTo>
                    <a:pt x="1287" y="758"/>
                  </a:lnTo>
                  <a:lnTo>
                    <a:pt x="1291" y="758"/>
                  </a:lnTo>
                  <a:lnTo>
                    <a:pt x="1300" y="762"/>
                  </a:lnTo>
                  <a:lnTo>
                    <a:pt x="1321" y="766"/>
                  </a:lnTo>
                  <a:lnTo>
                    <a:pt x="1325" y="771"/>
                  </a:lnTo>
                  <a:lnTo>
                    <a:pt x="1334" y="771"/>
                  </a:lnTo>
                  <a:lnTo>
                    <a:pt x="1338" y="775"/>
                  </a:lnTo>
                  <a:lnTo>
                    <a:pt x="1346" y="775"/>
                  </a:lnTo>
                  <a:lnTo>
                    <a:pt x="1355" y="783"/>
                  </a:lnTo>
                  <a:lnTo>
                    <a:pt x="1359" y="783"/>
                  </a:lnTo>
                  <a:lnTo>
                    <a:pt x="1363" y="787"/>
                  </a:lnTo>
                  <a:lnTo>
                    <a:pt x="1367" y="792"/>
                  </a:lnTo>
                  <a:lnTo>
                    <a:pt x="1372" y="796"/>
                  </a:lnTo>
                  <a:lnTo>
                    <a:pt x="1380" y="800"/>
                  </a:lnTo>
                  <a:lnTo>
                    <a:pt x="1384" y="804"/>
                  </a:lnTo>
                  <a:lnTo>
                    <a:pt x="1384" y="809"/>
                  </a:lnTo>
                  <a:lnTo>
                    <a:pt x="1389" y="817"/>
                  </a:lnTo>
                  <a:lnTo>
                    <a:pt x="1393" y="826"/>
                  </a:lnTo>
                  <a:lnTo>
                    <a:pt x="1393" y="834"/>
                  </a:lnTo>
                  <a:lnTo>
                    <a:pt x="1393" y="843"/>
                  </a:lnTo>
                  <a:lnTo>
                    <a:pt x="1393" y="851"/>
                  </a:lnTo>
                  <a:lnTo>
                    <a:pt x="1393" y="864"/>
                  </a:lnTo>
                  <a:lnTo>
                    <a:pt x="1393" y="872"/>
                  </a:lnTo>
                  <a:lnTo>
                    <a:pt x="1393" y="876"/>
                  </a:lnTo>
                  <a:lnTo>
                    <a:pt x="1393" y="881"/>
                  </a:lnTo>
                  <a:lnTo>
                    <a:pt x="1393" y="889"/>
                  </a:lnTo>
                  <a:lnTo>
                    <a:pt x="1393" y="893"/>
                  </a:lnTo>
                  <a:lnTo>
                    <a:pt x="1389" y="898"/>
                  </a:lnTo>
                  <a:lnTo>
                    <a:pt x="1384" y="902"/>
                  </a:lnTo>
                  <a:lnTo>
                    <a:pt x="1384" y="910"/>
                  </a:lnTo>
                  <a:lnTo>
                    <a:pt x="1380" y="914"/>
                  </a:lnTo>
                  <a:lnTo>
                    <a:pt x="1376" y="923"/>
                  </a:lnTo>
                  <a:lnTo>
                    <a:pt x="1372" y="927"/>
                  </a:lnTo>
                  <a:lnTo>
                    <a:pt x="1363" y="936"/>
                  </a:lnTo>
                  <a:lnTo>
                    <a:pt x="1355" y="944"/>
                  </a:lnTo>
                  <a:lnTo>
                    <a:pt x="1350" y="948"/>
                  </a:lnTo>
                  <a:lnTo>
                    <a:pt x="1342" y="953"/>
                  </a:lnTo>
                  <a:lnTo>
                    <a:pt x="1338" y="957"/>
                  </a:lnTo>
                  <a:lnTo>
                    <a:pt x="1329" y="961"/>
                  </a:lnTo>
                  <a:lnTo>
                    <a:pt x="1312" y="970"/>
                  </a:lnTo>
                  <a:lnTo>
                    <a:pt x="1304" y="974"/>
                  </a:lnTo>
                  <a:lnTo>
                    <a:pt x="1291" y="982"/>
                  </a:lnTo>
                  <a:lnTo>
                    <a:pt x="1283" y="991"/>
                  </a:lnTo>
                  <a:lnTo>
                    <a:pt x="1279" y="991"/>
                  </a:lnTo>
                  <a:lnTo>
                    <a:pt x="1270" y="999"/>
                  </a:lnTo>
                  <a:lnTo>
                    <a:pt x="1262" y="1003"/>
                  </a:lnTo>
                  <a:lnTo>
                    <a:pt x="1257" y="1012"/>
                  </a:lnTo>
                  <a:lnTo>
                    <a:pt x="1253" y="1016"/>
                  </a:lnTo>
                  <a:lnTo>
                    <a:pt x="1249" y="1020"/>
                  </a:lnTo>
                  <a:lnTo>
                    <a:pt x="1245" y="1025"/>
                  </a:lnTo>
                  <a:lnTo>
                    <a:pt x="1240" y="1029"/>
                  </a:lnTo>
                  <a:lnTo>
                    <a:pt x="1236" y="1037"/>
                  </a:lnTo>
                  <a:lnTo>
                    <a:pt x="1232" y="1041"/>
                  </a:lnTo>
                  <a:lnTo>
                    <a:pt x="1223" y="1063"/>
                  </a:lnTo>
                  <a:lnTo>
                    <a:pt x="1219" y="1071"/>
                  </a:lnTo>
                  <a:lnTo>
                    <a:pt x="1215" y="1075"/>
                  </a:lnTo>
                  <a:lnTo>
                    <a:pt x="1211" y="1080"/>
                  </a:lnTo>
                  <a:lnTo>
                    <a:pt x="1207" y="1084"/>
                  </a:lnTo>
                  <a:lnTo>
                    <a:pt x="1198" y="1084"/>
                  </a:lnTo>
                  <a:lnTo>
                    <a:pt x="1194" y="1088"/>
                  </a:lnTo>
                  <a:lnTo>
                    <a:pt x="1185" y="1092"/>
                  </a:lnTo>
                  <a:lnTo>
                    <a:pt x="1168" y="1097"/>
                  </a:lnTo>
                  <a:lnTo>
                    <a:pt x="1160" y="1097"/>
                  </a:lnTo>
                  <a:lnTo>
                    <a:pt x="1152" y="1101"/>
                  </a:lnTo>
                  <a:lnTo>
                    <a:pt x="1139" y="1109"/>
                  </a:lnTo>
                  <a:lnTo>
                    <a:pt x="1122" y="1113"/>
                  </a:lnTo>
                  <a:lnTo>
                    <a:pt x="1109" y="1122"/>
                  </a:lnTo>
                  <a:lnTo>
                    <a:pt x="1101" y="1126"/>
                  </a:lnTo>
                  <a:lnTo>
                    <a:pt x="1088" y="1130"/>
                  </a:lnTo>
                  <a:lnTo>
                    <a:pt x="1084" y="1135"/>
                  </a:lnTo>
                  <a:lnTo>
                    <a:pt x="1075" y="1139"/>
                  </a:lnTo>
                  <a:lnTo>
                    <a:pt x="1054" y="1152"/>
                  </a:lnTo>
                  <a:lnTo>
                    <a:pt x="1041" y="1164"/>
                  </a:lnTo>
                  <a:lnTo>
                    <a:pt x="1025" y="1177"/>
                  </a:lnTo>
                  <a:lnTo>
                    <a:pt x="1020" y="1177"/>
                  </a:lnTo>
                  <a:lnTo>
                    <a:pt x="1016" y="1181"/>
                  </a:lnTo>
                  <a:lnTo>
                    <a:pt x="1012" y="1185"/>
                  </a:lnTo>
                  <a:lnTo>
                    <a:pt x="995" y="1190"/>
                  </a:lnTo>
                  <a:lnTo>
                    <a:pt x="991" y="1190"/>
                  </a:lnTo>
                  <a:lnTo>
                    <a:pt x="986" y="1194"/>
                  </a:lnTo>
                  <a:lnTo>
                    <a:pt x="982" y="1198"/>
                  </a:lnTo>
                  <a:lnTo>
                    <a:pt x="982" y="1202"/>
                  </a:lnTo>
                  <a:lnTo>
                    <a:pt x="978" y="1202"/>
                  </a:lnTo>
                  <a:lnTo>
                    <a:pt x="974" y="1207"/>
                  </a:lnTo>
                  <a:lnTo>
                    <a:pt x="969" y="1211"/>
                  </a:lnTo>
                  <a:lnTo>
                    <a:pt x="961" y="1232"/>
                  </a:lnTo>
                  <a:lnTo>
                    <a:pt x="957" y="1236"/>
                  </a:lnTo>
                  <a:lnTo>
                    <a:pt x="957" y="1240"/>
                  </a:lnTo>
                  <a:lnTo>
                    <a:pt x="953" y="1245"/>
                  </a:lnTo>
                  <a:lnTo>
                    <a:pt x="948" y="1249"/>
                  </a:lnTo>
                  <a:lnTo>
                    <a:pt x="944" y="1253"/>
                  </a:lnTo>
                  <a:lnTo>
                    <a:pt x="940" y="1253"/>
                  </a:lnTo>
                  <a:lnTo>
                    <a:pt x="931" y="1253"/>
                  </a:lnTo>
                  <a:lnTo>
                    <a:pt x="919" y="1257"/>
                  </a:lnTo>
                  <a:lnTo>
                    <a:pt x="914" y="1257"/>
                  </a:lnTo>
                  <a:lnTo>
                    <a:pt x="910" y="1262"/>
                  </a:lnTo>
                  <a:lnTo>
                    <a:pt x="906" y="1262"/>
                  </a:lnTo>
                  <a:lnTo>
                    <a:pt x="898" y="1266"/>
                  </a:lnTo>
                  <a:lnTo>
                    <a:pt x="893" y="1266"/>
                  </a:lnTo>
                  <a:lnTo>
                    <a:pt x="893" y="1270"/>
                  </a:lnTo>
                  <a:lnTo>
                    <a:pt x="893" y="1274"/>
                  </a:lnTo>
                  <a:lnTo>
                    <a:pt x="889" y="1279"/>
                  </a:lnTo>
                  <a:lnTo>
                    <a:pt x="893" y="1279"/>
                  </a:lnTo>
                  <a:lnTo>
                    <a:pt x="893" y="1283"/>
                  </a:lnTo>
                  <a:lnTo>
                    <a:pt x="893" y="1296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2"/>
                  </a:lnTo>
                  <a:lnTo>
                    <a:pt x="893" y="1317"/>
                  </a:lnTo>
                  <a:lnTo>
                    <a:pt x="889" y="1321"/>
                  </a:lnTo>
                  <a:lnTo>
                    <a:pt x="885" y="1325"/>
                  </a:lnTo>
                  <a:lnTo>
                    <a:pt x="881" y="1325"/>
                  </a:lnTo>
                  <a:lnTo>
                    <a:pt x="872" y="1329"/>
                  </a:lnTo>
                  <a:lnTo>
                    <a:pt x="868" y="1329"/>
                  </a:lnTo>
                  <a:lnTo>
                    <a:pt x="859" y="1329"/>
                  </a:lnTo>
                  <a:lnTo>
                    <a:pt x="851" y="1334"/>
                  </a:lnTo>
                  <a:lnTo>
                    <a:pt x="834" y="1338"/>
                  </a:lnTo>
                  <a:lnTo>
                    <a:pt x="804" y="1338"/>
                  </a:lnTo>
                  <a:lnTo>
                    <a:pt x="787" y="1342"/>
                  </a:lnTo>
                  <a:lnTo>
                    <a:pt x="783" y="1342"/>
                  </a:lnTo>
                  <a:lnTo>
                    <a:pt x="775" y="1346"/>
                  </a:lnTo>
                  <a:lnTo>
                    <a:pt x="766" y="1346"/>
                  </a:lnTo>
                  <a:lnTo>
                    <a:pt x="762" y="1351"/>
                  </a:lnTo>
                  <a:lnTo>
                    <a:pt x="758" y="1351"/>
                  </a:lnTo>
                  <a:lnTo>
                    <a:pt x="754" y="1351"/>
                  </a:lnTo>
                  <a:lnTo>
                    <a:pt x="749" y="1355"/>
                  </a:lnTo>
                  <a:lnTo>
                    <a:pt x="745" y="1359"/>
                  </a:lnTo>
                  <a:lnTo>
                    <a:pt x="741" y="1359"/>
                  </a:lnTo>
                  <a:lnTo>
                    <a:pt x="737" y="1363"/>
                  </a:lnTo>
                  <a:lnTo>
                    <a:pt x="737" y="1367"/>
                  </a:lnTo>
                  <a:lnTo>
                    <a:pt x="732" y="1372"/>
                  </a:lnTo>
                  <a:lnTo>
                    <a:pt x="728" y="1376"/>
                  </a:lnTo>
                  <a:lnTo>
                    <a:pt x="728" y="1380"/>
                  </a:lnTo>
                  <a:lnTo>
                    <a:pt x="728" y="1384"/>
                  </a:lnTo>
                  <a:lnTo>
                    <a:pt x="728" y="1389"/>
                  </a:lnTo>
                  <a:lnTo>
                    <a:pt x="728" y="1393"/>
                  </a:lnTo>
                  <a:lnTo>
                    <a:pt x="728" y="1397"/>
                  </a:lnTo>
                  <a:lnTo>
                    <a:pt x="728" y="1410"/>
                  </a:lnTo>
                  <a:lnTo>
                    <a:pt x="732" y="1427"/>
                  </a:lnTo>
                  <a:lnTo>
                    <a:pt x="737" y="1431"/>
                  </a:lnTo>
                  <a:lnTo>
                    <a:pt x="737" y="1439"/>
                  </a:lnTo>
                  <a:lnTo>
                    <a:pt x="745" y="1456"/>
                  </a:lnTo>
                  <a:lnTo>
                    <a:pt x="749" y="1465"/>
                  </a:lnTo>
                  <a:lnTo>
                    <a:pt x="749" y="1469"/>
                  </a:lnTo>
                  <a:lnTo>
                    <a:pt x="749" y="1473"/>
                  </a:lnTo>
                  <a:lnTo>
                    <a:pt x="754" y="1482"/>
                  </a:lnTo>
                  <a:lnTo>
                    <a:pt x="754" y="1486"/>
                  </a:lnTo>
                  <a:lnTo>
                    <a:pt x="754" y="1490"/>
                  </a:lnTo>
                  <a:lnTo>
                    <a:pt x="754" y="1495"/>
                  </a:lnTo>
                  <a:lnTo>
                    <a:pt x="754" y="1499"/>
                  </a:lnTo>
                  <a:lnTo>
                    <a:pt x="749" y="1503"/>
                  </a:lnTo>
                  <a:lnTo>
                    <a:pt x="745" y="1516"/>
                  </a:lnTo>
                  <a:lnTo>
                    <a:pt x="745" y="1520"/>
                  </a:lnTo>
                  <a:lnTo>
                    <a:pt x="745" y="1524"/>
                  </a:lnTo>
                  <a:lnTo>
                    <a:pt x="745" y="1528"/>
                  </a:lnTo>
                  <a:lnTo>
                    <a:pt x="749" y="1541"/>
                  </a:lnTo>
                  <a:lnTo>
                    <a:pt x="749" y="1550"/>
                  </a:lnTo>
                  <a:lnTo>
                    <a:pt x="749" y="1554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83"/>
                  </a:lnTo>
                  <a:lnTo>
                    <a:pt x="745" y="1592"/>
                  </a:lnTo>
                  <a:lnTo>
                    <a:pt x="745" y="1600"/>
                  </a:lnTo>
                  <a:lnTo>
                    <a:pt x="745" y="1609"/>
                  </a:lnTo>
                  <a:lnTo>
                    <a:pt x="745" y="1617"/>
                  </a:lnTo>
                  <a:lnTo>
                    <a:pt x="749" y="1622"/>
                  </a:lnTo>
                  <a:lnTo>
                    <a:pt x="749" y="1634"/>
                  </a:lnTo>
                  <a:lnTo>
                    <a:pt x="754" y="1647"/>
                  </a:lnTo>
                  <a:lnTo>
                    <a:pt x="762" y="1672"/>
                  </a:lnTo>
                  <a:lnTo>
                    <a:pt x="762" y="1677"/>
                  </a:lnTo>
                  <a:lnTo>
                    <a:pt x="762" y="1672"/>
                  </a:lnTo>
                  <a:lnTo>
                    <a:pt x="758" y="1668"/>
                  </a:lnTo>
                  <a:lnTo>
                    <a:pt x="754" y="1668"/>
                  </a:lnTo>
                  <a:lnTo>
                    <a:pt x="749" y="1664"/>
                  </a:lnTo>
                  <a:lnTo>
                    <a:pt x="749" y="1660"/>
                  </a:lnTo>
                  <a:lnTo>
                    <a:pt x="728" y="1647"/>
                  </a:lnTo>
                  <a:lnTo>
                    <a:pt x="720" y="1643"/>
                  </a:lnTo>
                  <a:lnTo>
                    <a:pt x="711" y="1638"/>
                  </a:lnTo>
                  <a:lnTo>
                    <a:pt x="707" y="1638"/>
                  </a:lnTo>
                  <a:lnTo>
                    <a:pt x="703" y="1634"/>
                  </a:lnTo>
                  <a:lnTo>
                    <a:pt x="694" y="1634"/>
                  </a:lnTo>
                  <a:lnTo>
                    <a:pt x="690" y="1634"/>
                  </a:lnTo>
                  <a:lnTo>
                    <a:pt x="677" y="1630"/>
                  </a:lnTo>
                  <a:lnTo>
                    <a:pt x="673" y="1630"/>
                  </a:lnTo>
                  <a:lnTo>
                    <a:pt x="660" y="1630"/>
                  </a:lnTo>
                  <a:lnTo>
                    <a:pt x="652" y="1626"/>
                  </a:lnTo>
                  <a:lnTo>
                    <a:pt x="644" y="1626"/>
                  </a:lnTo>
                  <a:lnTo>
                    <a:pt x="635" y="1626"/>
                  </a:lnTo>
                  <a:lnTo>
                    <a:pt x="631" y="1622"/>
                  </a:lnTo>
                  <a:lnTo>
                    <a:pt x="622" y="1622"/>
                  </a:lnTo>
                  <a:lnTo>
                    <a:pt x="614" y="1617"/>
                  </a:lnTo>
                  <a:lnTo>
                    <a:pt x="597" y="1609"/>
                  </a:lnTo>
                  <a:lnTo>
                    <a:pt x="593" y="1605"/>
                  </a:lnTo>
                  <a:lnTo>
                    <a:pt x="588" y="1605"/>
                  </a:lnTo>
                  <a:lnTo>
                    <a:pt x="580" y="1600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7" y="1600"/>
                  </a:lnTo>
                  <a:lnTo>
                    <a:pt x="559" y="1600"/>
                  </a:lnTo>
                  <a:lnTo>
                    <a:pt x="546" y="1600"/>
                  </a:lnTo>
                  <a:lnTo>
                    <a:pt x="538" y="1600"/>
                  </a:lnTo>
                  <a:lnTo>
                    <a:pt x="529" y="1600"/>
                  </a:lnTo>
                  <a:lnTo>
                    <a:pt x="508" y="1600"/>
                  </a:lnTo>
                  <a:lnTo>
                    <a:pt x="504" y="1600"/>
                  </a:lnTo>
                  <a:lnTo>
                    <a:pt x="495" y="1600"/>
                  </a:lnTo>
                  <a:lnTo>
                    <a:pt x="478" y="1596"/>
                  </a:lnTo>
                  <a:lnTo>
                    <a:pt x="470" y="1596"/>
                  </a:lnTo>
                  <a:lnTo>
                    <a:pt x="457" y="1592"/>
                  </a:lnTo>
                  <a:lnTo>
                    <a:pt x="453" y="1592"/>
                  </a:lnTo>
                  <a:lnTo>
                    <a:pt x="445" y="1588"/>
                  </a:lnTo>
                  <a:lnTo>
                    <a:pt x="440" y="1588"/>
                  </a:lnTo>
                  <a:lnTo>
                    <a:pt x="436" y="1583"/>
                  </a:lnTo>
                  <a:lnTo>
                    <a:pt x="432" y="1583"/>
                  </a:lnTo>
                  <a:lnTo>
                    <a:pt x="428" y="1579"/>
                  </a:lnTo>
                  <a:lnTo>
                    <a:pt x="423" y="1575"/>
                  </a:lnTo>
                  <a:lnTo>
                    <a:pt x="419" y="1575"/>
                  </a:lnTo>
                  <a:lnTo>
                    <a:pt x="415" y="1571"/>
                  </a:lnTo>
                  <a:lnTo>
                    <a:pt x="411" y="1562"/>
                  </a:lnTo>
                  <a:lnTo>
                    <a:pt x="402" y="1550"/>
                  </a:lnTo>
                  <a:lnTo>
                    <a:pt x="398" y="1550"/>
                  </a:lnTo>
                  <a:lnTo>
                    <a:pt x="394" y="1545"/>
                  </a:lnTo>
                  <a:lnTo>
                    <a:pt x="389" y="1545"/>
                  </a:lnTo>
                  <a:lnTo>
                    <a:pt x="389" y="1541"/>
                  </a:lnTo>
                  <a:lnTo>
                    <a:pt x="389" y="1537"/>
                  </a:lnTo>
                  <a:lnTo>
                    <a:pt x="389" y="1528"/>
                  </a:lnTo>
                  <a:lnTo>
                    <a:pt x="385" y="1520"/>
                  </a:lnTo>
                  <a:lnTo>
                    <a:pt x="385" y="1511"/>
                  </a:lnTo>
                  <a:lnTo>
                    <a:pt x="381" y="1499"/>
                  </a:lnTo>
                  <a:lnTo>
                    <a:pt x="377" y="1495"/>
                  </a:lnTo>
                  <a:lnTo>
                    <a:pt x="368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1" y="1465"/>
                  </a:lnTo>
                  <a:lnTo>
                    <a:pt x="347" y="1461"/>
                  </a:lnTo>
                  <a:lnTo>
                    <a:pt x="343" y="1456"/>
                  </a:lnTo>
                  <a:lnTo>
                    <a:pt x="339" y="1448"/>
                  </a:lnTo>
                  <a:lnTo>
                    <a:pt x="334" y="1444"/>
                  </a:lnTo>
                  <a:lnTo>
                    <a:pt x="330" y="1439"/>
                  </a:lnTo>
                  <a:lnTo>
                    <a:pt x="326" y="1435"/>
                  </a:lnTo>
                  <a:lnTo>
                    <a:pt x="322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6" y="1427"/>
                  </a:lnTo>
                  <a:lnTo>
                    <a:pt x="292" y="1427"/>
                  </a:lnTo>
                  <a:lnTo>
                    <a:pt x="288" y="1427"/>
                  </a:lnTo>
                  <a:lnTo>
                    <a:pt x="284" y="1423"/>
                  </a:lnTo>
                  <a:lnTo>
                    <a:pt x="279" y="1423"/>
                  </a:lnTo>
                  <a:lnTo>
                    <a:pt x="275" y="1423"/>
                  </a:lnTo>
                  <a:lnTo>
                    <a:pt x="271" y="1418"/>
                  </a:lnTo>
                  <a:lnTo>
                    <a:pt x="267" y="1410"/>
                  </a:lnTo>
                  <a:lnTo>
                    <a:pt x="267" y="1406"/>
                  </a:lnTo>
                  <a:lnTo>
                    <a:pt x="262" y="1401"/>
                  </a:lnTo>
                  <a:lnTo>
                    <a:pt x="262" y="1397"/>
                  </a:lnTo>
                  <a:lnTo>
                    <a:pt x="262" y="1393"/>
                  </a:lnTo>
                  <a:lnTo>
                    <a:pt x="258" y="1389"/>
                  </a:lnTo>
                  <a:lnTo>
                    <a:pt x="258" y="1380"/>
                  </a:lnTo>
                  <a:lnTo>
                    <a:pt x="262" y="1376"/>
                  </a:lnTo>
                  <a:lnTo>
                    <a:pt x="262" y="1351"/>
                  </a:lnTo>
                  <a:lnTo>
                    <a:pt x="267" y="1342"/>
                  </a:lnTo>
                  <a:lnTo>
                    <a:pt x="267" y="1338"/>
                  </a:lnTo>
                  <a:lnTo>
                    <a:pt x="267" y="1329"/>
                  </a:lnTo>
                  <a:lnTo>
                    <a:pt x="262" y="1325"/>
                  </a:lnTo>
                  <a:lnTo>
                    <a:pt x="262" y="1321"/>
                  </a:lnTo>
                  <a:lnTo>
                    <a:pt x="262" y="1317"/>
                  </a:lnTo>
                  <a:lnTo>
                    <a:pt x="258" y="1317"/>
                  </a:lnTo>
                  <a:lnTo>
                    <a:pt x="254" y="1317"/>
                  </a:lnTo>
                  <a:lnTo>
                    <a:pt x="250" y="1317"/>
                  </a:lnTo>
                  <a:lnTo>
                    <a:pt x="246" y="1317"/>
                  </a:lnTo>
                  <a:lnTo>
                    <a:pt x="237" y="1321"/>
                  </a:lnTo>
                  <a:lnTo>
                    <a:pt x="233" y="1321"/>
                  </a:lnTo>
                  <a:lnTo>
                    <a:pt x="203" y="1334"/>
                  </a:lnTo>
                  <a:lnTo>
                    <a:pt x="157" y="1355"/>
                  </a:lnTo>
                  <a:lnTo>
                    <a:pt x="144" y="1359"/>
                  </a:lnTo>
                  <a:lnTo>
                    <a:pt x="135" y="1363"/>
                  </a:lnTo>
                  <a:lnTo>
                    <a:pt x="127" y="1367"/>
                  </a:lnTo>
                  <a:lnTo>
                    <a:pt x="123" y="1367"/>
                  </a:lnTo>
                  <a:lnTo>
                    <a:pt x="119" y="1372"/>
                  </a:lnTo>
                  <a:lnTo>
                    <a:pt x="114" y="1376"/>
                  </a:lnTo>
                  <a:lnTo>
                    <a:pt x="106" y="1384"/>
                  </a:lnTo>
                  <a:lnTo>
                    <a:pt x="102" y="1384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9" y="1389"/>
                  </a:lnTo>
                  <a:lnTo>
                    <a:pt x="85" y="1389"/>
                  </a:lnTo>
                  <a:lnTo>
                    <a:pt x="85" y="1393"/>
                  </a:lnTo>
                  <a:lnTo>
                    <a:pt x="80" y="1393"/>
                  </a:lnTo>
                  <a:lnTo>
                    <a:pt x="76" y="1389"/>
                  </a:lnTo>
                  <a:lnTo>
                    <a:pt x="68" y="1393"/>
                  </a:lnTo>
                  <a:lnTo>
                    <a:pt x="64" y="1389"/>
                  </a:lnTo>
                  <a:lnTo>
                    <a:pt x="59" y="1389"/>
                  </a:lnTo>
                  <a:lnTo>
                    <a:pt x="55" y="1384"/>
                  </a:lnTo>
                  <a:lnTo>
                    <a:pt x="47" y="1376"/>
                  </a:lnTo>
                  <a:lnTo>
                    <a:pt x="42" y="1372"/>
                  </a:lnTo>
                  <a:lnTo>
                    <a:pt x="38" y="1367"/>
                  </a:lnTo>
                  <a:lnTo>
                    <a:pt x="30" y="1363"/>
                  </a:lnTo>
                  <a:lnTo>
                    <a:pt x="25" y="1363"/>
                  </a:lnTo>
                  <a:lnTo>
                    <a:pt x="21" y="1359"/>
                  </a:lnTo>
                  <a:lnTo>
                    <a:pt x="17" y="1359"/>
                  </a:lnTo>
                  <a:lnTo>
                    <a:pt x="17" y="1355"/>
                  </a:lnTo>
                  <a:lnTo>
                    <a:pt x="13" y="1355"/>
                  </a:lnTo>
                  <a:lnTo>
                    <a:pt x="13" y="1351"/>
                  </a:lnTo>
                  <a:lnTo>
                    <a:pt x="13" y="1346"/>
                  </a:lnTo>
                  <a:lnTo>
                    <a:pt x="13" y="1342"/>
                  </a:lnTo>
                  <a:lnTo>
                    <a:pt x="13" y="1334"/>
                  </a:lnTo>
                  <a:lnTo>
                    <a:pt x="13" y="1329"/>
                  </a:lnTo>
                  <a:lnTo>
                    <a:pt x="8" y="1321"/>
                  </a:lnTo>
                  <a:lnTo>
                    <a:pt x="8" y="1317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0" y="1308"/>
                  </a:lnTo>
                  <a:close/>
                  <a:moveTo>
                    <a:pt x="495" y="881"/>
                  </a:moveTo>
                  <a:lnTo>
                    <a:pt x="508" y="910"/>
                  </a:lnTo>
                  <a:lnTo>
                    <a:pt x="512" y="919"/>
                  </a:lnTo>
                  <a:lnTo>
                    <a:pt x="521" y="931"/>
                  </a:lnTo>
                  <a:lnTo>
                    <a:pt x="521" y="940"/>
                  </a:lnTo>
                  <a:lnTo>
                    <a:pt x="529" y="948"/>
                  </a:lnTo>
                  <a:lnTo>
                    <a:pt x="533" y="953"/>
                  </a:lnTo>
                  <a:lnTo>
                    <a:pt x="533" y="957"/>
                  </a:lnTo>
                  <a:lnTo>
                    <a:pt x="538" y="961"/>
                  </a:lnTo>
                  <a:lnTo>
                    <a:pt x="542" y="965"/>
                  </a:lnTo>
                  <a:lnTo>
                    <a:pt x="546" y="970"/>
                  </a:lnTo>
                  <a:lnTo>
                    <a:pt x="546" y="978"/>
                  </a:lnTo>
                  <a:lnTo>
                    <a:pt x="546" y="982"/>
                  </a:lnTo>
                  <a:lnTo>
                    <a:pt x="550" y="991"/>
                  </a:lnTo>
                  <a:lnTo>
                    <a:pt x="550" y="995"/>
                  </a:lnTo>
                  <a:lnTo>
                    <a:pt x="555" y="999"/>
                  </a:lnTo>
                  <a:lnTo>
                    <a:pt x="555" y="1008"/>
                  </a:lnTo>
                  <a:lnTo>
                    <a:pt x="559" y="1016"/>
                  </a:lnTo>
                  <a:lnTo>
                    <a:pt x="563" y="1020"/>
                  </a:lnTo>
                  <a:lnTo>
                    <a:pt x="567" y="1029"/>
                  </a:lnTo>
                  <a:lnTo>
                    <a:pt x="572" y="1033"/>
                  </a:lnTo>
                  <a:lnTo>
                    <a:pt x="576" y="1037"/>
                  </a:lnTo>
                  <a:lnTo>
                    <a:pt x="580" y="1041"/>
                  </a:lnTo>
                  <a:lnTo>
                    <a:pt x="584" y="1041"/>
                  </a:lnTo>
                  <a:lnTo>
                    <a:pt x="584" y="1046"/>
                  </a:lnTo>
                  <a:lnTo>
                    <a:pt x="593" y="1046"/>
                  </a:lnTo>
                  <a:lnTo>
                    <a:pt x="597" y="1050"/>
                  </a:lnTo>
                  <a:lnTo>
                    <a:pt x="605" y="1050"/>
                  </a:lnTo>
                  <a:lnTo>
                    <a:pt x="618" y="1054"/>
                  </a:lnTo>
                  <a:lnTo>
                    <a:pt x="627" y="1054"/>
                  </a:lnTo>
                  <a:lnTo>
                    <a:pt x="631" y="1058"/>
                  </a:lnTo>
                  <a:lnTo>
                    <a:pt x="644" y="1058"/>
                  </a:lnTo>
                  <a:lnTo>
                    <a:pt x="673" y="1063"/>
                  </a:lnTo>
                  <a:lnTo>
                    <a:pt x="677" y="1067"/>
                  </a:lnTo>
                  <a:lnTo>
                    <a:pt x="682" y="1067"/>
                  </a:lnTo>
                  <a:lnTo>
                    <a:pt x="686" y="1067"/>
                  </a:lnTo>
                  <a:lnTo>
                    <a:pt x="694" y="1067"/>
                  </a:lnTo>
                  <a:lnTo>
                    <a:pt x="699" y="1063"/>
                  </a:lnTo>
                  <a:lnTo>
                    <a:pt x="703" y="1058"/>
                  </a:lnTo>
                  <a:lnTo>
                    <a:pt x="707" y="1054"/>
                  </a:lnTo>
                  <a:lnTo>
                    <a:pt x="715" y="1041"/>
                  </a:lnTo>
                  <a:lnTo>
                    <a:pt x="715" y="1037"/>
                  </a:lnTo>
                  <a:lnTo>
                    <a:pt x="720" y="1033"/>
                  </a:lnTo>
                  <a:lnTo>
                    <a:pt x="724" y="1029"/>
                  </a:lnTo>
                  <a:lnTo>
                    <a:pt x="728" y="1029"/>
                  </a:lnTo>
                  <a:lnTo>
                    <a:pt x="732" y="1025"/>
                  </a:lnTo>
                  <a:lnTo>
                    <a:pt x="737" y="1025"/>
                  </a:lnTo>
                  <a:lnTo>
                    <a:pt x="745" y="1020"/>
                  </a:lnTo>
                  <a:lnTo>
                    <a:pt x="749" y="1016"/>
                  </a:lnTo>
                  <a:lnTo>
                    <a:pt x="754" y="1012"/>
                  </a:lnTo>
                  <a:lnTo>
                    <a:pt x="754" y="1008"/>
                  </a:lnTo>
                  <a:lnTo>
                    <a:pt x="754" y="1003"/>
                  </a:lnTo>
                  <a:lnTo>
                    <a:pt x="754" y="999"/>
                  </a:lnTo>
                  <a:lnTo>
                    <a:pt x="754" y="991"/>
                  </a:lnTo>
                  <a:lnTo>
                    <a:pt x="754" y="986"/>
                  </a:lnTo>
                  <a:lnTo>
                    <a:pt x="754" y="982"/>
                  </a:lnTo>
                  <a:lnTo>
                    <a:pt x="758" y="982"/>
                  </a:lnTo>
                  <a:lnTo>
                    <a:pt x="758" y="978"/>
                  </a:lnTo>
                  <a:lnTo>
                    <a:pt x="766" y="978"/>
                  </a:lnTo>
                  <a:lnTo>
                    <a:pt x="766" y="974"/>
                  </a:lnTo>
                  <a:lnTo>
                    <a:pt x="766" y="970"/>
                  </a:lnTo>
                  <a:lnTo>
                    <a:pt x="762" y="965"/>
                  </a:lnTo>
                  <a:lnTo>
                    <a:pt x="762" y="961"/>
                  </a:lnTo>
                  <a:lnTo>
                    <a:pt x="758" y="957"/>
                  </a:lnTo>
                  <a:lnTo>
                    <a:pt x="754" y="953"/>
                  </a:lnTo>
                  <a:lnTo>
                    <a:pt x="749" y="948"/>
                  </a:lnTo>
                  <a:lnTo>
                    <a:pt x="745" y="944"/>
                  </a:lnTo>
                  <a:lnTo>
                    <a:pt x="741" y="944"/>
                  </a:lnTo>
                  <a:lnTo>
                    <a:pt x="737" y="940"/>
                  </a:lnTo>
                  <a:lnTo>
                    <a:pt x="728" y="936"/>
                  </a:lnTo>
                  <a:lnTo>
                    <a:pt x="720" y="931"/>
                  </a:lnTo>
                  <a:lnTo>
                    <a:pt x="715" y="927"/>
                  </a:lnTo>
                  <a:lnTo>
                    <a:pt x="707" y="923"/>
                  </a:lnTo>
                  <a:lnTo>
                    <a:pt x="699" y="919"/>
                  </a:lnTo>
                  <a:lnTo>
                    <a:pt x="690" y="910"/>
                  </a:lnTo>
                  <a:lnTo>
                    <a:pt x="686" y="906"/>
                  </a:lnTo>
                  <a:lnTo>
                    <a:pt x="682" y="902"/>
                  </a:lnTo>
                  <a:lnTo>
                    <a:pt x="677" y="898"/>
                  </a:lnTo>
                  <a:lnTo>
                    <a:pt x="673" y="889"/>
                  </a:lnTo>
                  <a:lnTo>
                    <a:pt x="673" y="885"/>
                  </a:lnTo>
                  <a:lnTo>
                    <a:pt x="673" y="881"/>
                  </a:lnTo>
                  <a:lnTo>
                    <a:pt x="673" y="876"/>
                  </a:lnTo>
                  <a:lnTo>
                    <a:pt x="677" y="872"/>
                  </a:lnTo>
                  <a:lnTo>
                    <a:pt x="677" y="868"/>
                  </a:lnTo>
                  <a:lnTo>
                    <a:pt x="677" y="864"/>
                  </a:lnTo>
                  <a:lnTo>
                    <a:pt x="673" y="859"/>
                  </a:lnTo>
                  <a:lnTo>
                    <a:pt x="669" y="855"/>
                  </a:lnTo>
                  <a:lnTo>
                    <a:pt x="665" y="851"/>
                  </a:lnTo>
                  <a:lnTo>
                    <a:pt x="660" y="851"/>
                  </a:lnTo>
                  <a:lnTo>
                    <a:pt x="656" y="851"/>
                  </a:lnTo>
                  <a:lnTo>
                    <a:pt x="652" y="851"/>
                  </a:lnTo>
                  <a:lnTo>
                    <a:pt x="648" y="859"/>
                  </a:lnTo>
                  <a:lnTo>
                    <a:pt x="644" y="859"/>
                  </a:lnTo>
                  <a:lnTo>
                    <a:pt x="639" y="864"/>
                  </a:lnTo>
                  <a:lnTo>
                    <a:pt x="635" y="864"/>
                  </a:lnTo>
                  <a:lnTo>
                    <a:pt x="631" y="864"/>
                  </a:lnTo>
                  <a:lnTo>
                    <a:pt x="627" y="859"/>
                  </a:lnTo>
                  <a:lnTo>
                    <a:pt x="618" y="859"/>
                  </a:lnTo>
                  <a:lnTo>
                    <a:pt x="605" y="851"/>
                  </a:lnTo>
                  <a:lnTo>
                    <a:pt x="597" y="847"/>
                  </a:lnTo>
                  <a:lnTo>
                    <a:pt x="580" y="838"/>
                  </a:lnTo>
                  <a:lnTo>
                    <a:pt x="572" y="834"/>
                  </a:lnTo>
                  <a:lnTo>
                    <a:pt x="567" y="830"/>
                  </a:lnTo>
                  <a:lnTo>
                    <a:pt x="563" y="830"/>
                  </a:lnTo>
                  <a:lnTo>
                    <a:pt x="555" y="830"/>
                  </a:lnTo>
                  <a:lnTo>
                    <a:pt x="550" y="830"/>
                  </a:lnTo>
                  <a:lnTo>
                    <a:pt x="546" y="830"/>
                  </a:lnTo>
                  <a:lnTo>
                    <a:pt x="542" y="830"/>
                  </a:lnTo>
                  <a:lnTo>
                    <a:pt x="538" y="834"/>
                  </a:lnTo>
                  <a:lnTo>
                    <a:pt x="529" y="838"/>
                  </a:lnTo>
                  <a:lnTo>
                    <a:pt x="525" y="843"/>
                  </a:lnTo>
                  <a:lnTo>
                    <a:pt x="521" y="851"/>
                  </a:lnTo>
                  <a:lnTo>
                    <a:pt x="512" y="855"/>
                  </a:lnTo>
                  <a:lnTo>
                    <a:pt x="504" y="864"/>
                  </a:lnTo>
                  <a:lnTo>
                    <a:pt x="500" y="872"/>
                  </a:lnTo>
                  <a:lnTo>
                    <a:pt x="495" y="876"/>
                  </a:lnTo>
                  <a:lnTo>
                    <a:pt x="495" y="881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8" name="Freeform 94"/>
            <p:cNvSpPr>
              <a:spLocks/>
            </p:cNvSpPr>
            <p:nvPr/>
          </p:nvSpPr>
          <p:spPr bwMode="auto">
            <a:xfrm>
              <a:off x="3355035" y="4056043"/>
              <a:ext cx="98484" cy="67532"/>
            </a:xfrm>
            <a:custGeom>
              <a:avLst/>
              <a:gdLst>
                <a:gd name="T0" fmla="*/ 4 w 309"/>
                <a:gd name="T1" fmla="*/ 140 h 212"/>
                <a:gd name="T2" fmla="*/ 8 w 309"/>
                <a:gd name="T3" fmla="*/ 127 h 212"/>
                <a:gd name="T4" fmla="*/ 17 w 309"/>
                <a:gd name="T5" fmla="*/ 114 h 212"/>
                <a:gd name="T6" fmla="*/ 21 w 309"/>
                <a:gd name="T7" fmla="*/ 106 h 212"/>
                <a:gd name="T8" fmla="*/ 30 w 309"/>
                <a:gd name="T9" fmla="*/ 80 h 212"/>
                <a:gd name="T10" fmla="*/ 38 w 309"/>
                <a:gd name="T11" fmla="*/ 68 h 212"/>
                <a:gd name="T12" fmla="*/ 42 w 309"/>
                <a:gd name="T13" fmla="*/ 59 h 212"/>
                <a:gd name="T14" fmla="*/ 55 w 309"/>
                <a:gd name="T15" fmla="*/ 51 h 212"/>
                <a:gd name="T16" fmla="*/ 63 w 309"/>
                <a:gd name="T17" fmla="*/ 34 h 212"/>
                <a:gd name="T18" fmla="*/ 68 w 309"/>
                <a:gd name="T19" fmla="*/ 29 h 212"/>
                <a:gd name="T20" fmla="*/ 76 w 309"/>
                <a:gd name="T21" fmla="*/ 25 h 212"/>
                <a:gd name="T22" fmla="*/ 89 w 309"/>
                <a:gd name="T23" fmla="*/ 21 h 212"/>
                <a:gd name="T24" fmla="*/ 106 w 309"/>
                <a:gd name="T25" fmla="*/ 17 h 212"/>
                <a:gd name="T26" fmla="*/ 131 w 309"/>
                <a:gd name="T27" fmla="*/ 13 h 212"/>
                <a:gd name="T28" fmla="*/ 144 w 309"/>
                <a:gd name="T29" fmla="*/ 13 h 212"/>
                <a:gd name="T30" fmla="*/ 152 w 309"/>
                <a:gd name="T31" fmla="*/ 8 h 212"/>
                <a:gd name="T32" fmla="*/ 165 w 309"/>
                <a:gd name="T33" fmla="*/ 0 h 212"/>
                <a:gd name="T34" fmla="*/ 178 w 309"/>
                <a:gd name="T35" fmla="*/ 0 h 212"/>
                <a:gd name="T36" fmla="*/ 186 w 309"/>
                <a:gd name="T37" fmla="*/ 0 h 212"/>
                <a:gd name="T38" fmla="*/ 216 w 309"/>
                <a:gd name="T39" fmla="*/ 8 h 212"/>
                <a:gd name="T40" fmla="*/ 229 w 309"/>
                <a:gd name="T41" fmla="*/ 13 h 212"/>
                <a:gd name="T42" fmla="*/ 245 w 309"/>
                <a:gd name="T43" fmla="*/ 13 h 212"/>
                <a:gd name="T44" fmla="*/ 254 w 309"/>
                <a:gd name="T45" fmla="*/ 13 h 212"/>
                <a:gd name="T46" fmla="*/ 279 w 309"/>
                <a:gd name="T47" fmla="*/ 13 h 212"/>
                <a:gd name="T48" fmla="*/ 288 w 309"/>
                <a:gd name="T49" fmla="*/ 13 h 212"/>
                <a:gd name="T50" fmla="*/ 296 w 309"/>
                <a:gd name="T51" fmla="*/ 17 h 212"/>
                <a:gd name="T52" fmla="*/ 305 w 309"/>
                <a:gd name="T53" fmla="*/ 21 h 212"/>
                <a:gd name="T54" fmla="*/ 309 w 309"/>
                <a:gd name="T55" fmla="*/ 29 h 212"/>
                <a:gd name="T56" fmla="*/ 309 w 309"/>
                <a:gd name="T57" fmla="*/ 38 h 212"/>
                <a:gd name="T58" fmla="*/ 301 w 309"/>
                <a:gd name="T59" fmla="*/ 42 h 212"/>
                <a:gd name="T60" fmla="*/ 267 w 309"/>
                <a:gd name="T61" fmla="*/ 68 h 212"/>
                <a:gd name="T62" fmla="*/ 254 w 309"/>
                <a:gd name="T63" fmla="*/ 76 h 212"/>
                <a:gd name="T64" fmla="*/ 245 w 309"/>
                <a:gd name="T65" fmla="*/ 85 h 212"/>
                <a:gd name="T66" fmla="*/ 237 w 309"/>
                <a:gd name="T67" fmla="*/ 93 h 212"/>
                <a:gd name="T68" fmla="*/ 229 w 309"/>
                <a:gd name="T69" fmla="*/ 114 h 212"/>
                <a:gd name="T70" fmla="*/ 220 w 309"/>
                <a:gd name="T71" fmla="*/ 140 h 212"/>
                <a:gd name="T72" fmla="*/ 212 w 309"/>
                <a:gd name="T73" fmla="*/ 152 h 212"/>
                <a:gd name="T74" fmla="*/ 207 w 309"/>
                <a:gd name="T75" fmla="*/ 161 h 212"/>
                <a:gd name="T76" fmla="*/ 203 w 309"/>
                <a:gd name="T77" fmla="*/ 169 h 212"/>
                <a:gd name="T78" fmla="*/ 174 w 309"/>
                <a:gd name="T79" fmla="*/ 203 h 212"/>
                <a:gd name="T80" fmla="*/ 165 w 309"/>
                <a:gd name="T81" fmla="*/ 207 h 212"/>
                <a:gd name="T82" fmla="*/ 161 w 309"/>
                <a:gd name="T83" fmla="*/ 212 h 212"/>
                <a:gd name="T84" fmla="*/ 148 w 309"/>
                <a:gd name="T85" fmla="*/ 207 h 212"/>
                <a:gd name="T86" fmla="*/ 135 w 309"/>
                <a:gd name="T87" fmla="*/ 203 h 212"/>
                <a:gd name="T88" fmla="*/ 118 w 309"/>
                <a:gd name="T89" fmla="*/ 199 h 212"/>
                <a:gd name="T90" fmla="*/ 89 w 309"/>
                <a:gd name="T91" fmla="*/ 182 h 212"/>
                <a:gd name="T92" fmla="*/ 72 w 309"/>
                <a:gd name="T93" fmla="*/ 178 h 212"/>
                <a:gd name="T94" fmla="*/ 38 w 309"/>
                <a:gd name="T95" fmla="*/ 169 h 212"/>
                <a:gd name="T96" fmla="*/ 30 w 309"/>
                <a:gd name="T97" fmla="*/ 161 h 212"/>
                <a:gd name="T98" fmla="*/ 17 w 309"/>
                <a:gd name="T99" fmla="*/ 157 h 212"/>
                <a:gd name="T100" fmla="*/ 8 w 309"/>
                <a:gd name="T101" fmla="*/ 152 h 212"/>
                <a:gd name="T102" fmla="*/ 4 w 309"/>
                <a:gd name="T103" fmla="*/ 144 h 212"/>
                <a:gd name="T104" fmla="*/ 0 w 309"/>
                <a:gd name="T105" fmla="*/ 14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12">
                  <a:moveTo>
                    <a:pt x="0" y="140"/>
                  </a:moveTo>
                  <a:lnTo>
                    <a:pt x="4" y="140"/>
                  </a:lnTo>
                  <a:lnTo>
                    <a:pt x="4" y="135"/>
                  </a:lnTo>
                  <a:lnTo>
                    <a:pt x="8" y="127"/>
                  </a:lnTo>
                  <a:lnTo>
                    <a:pt x="13" y="118"/>
                  </a:lnTo>
                  <a:lnTo>
                    <a:pt x="17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25" y="97"/>
                  </a:lnTo>
                  <a:lnTo>
                    <a:pt x="30" y="80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38" y="63"/>
                  </a:lnTo>
                  <a:lnTo>
                    <a:pt x="42" y="59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9" y="42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68" y="29"/>
                  </a:lnTo>
                  <a:lnTo>
                    <a:pt x="72" y="29"/>
                  </a:lnTo>
                  <a:lnTo>
                    <a:pt x="76" y="25"/>
                  </a:lnTo>
                  <a:lnTo>
                    <a:pt x="80" y="21"/>
                  </a:lnTo>
                  <a:lnTo>
                    <a:pt x="89" y="21"/>
                  </a:lnTo>
                  <a:lnTo>
                    <a:pt x="97" y="17"/>
                  </a:lnTo>
                  <a:lnTo>
                    <a:pt x="106" y="17"/>
                  </a:lnTo>
                  <a:lnTo>
                    <a:pt x="123" y="17"/>
                  </a:lnTo>
                  <a:lnTo>
                    <a:pt x="131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61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0" y="4"/>
                  </a:lnTo>
                  <a:lnTo>
                    <a:pt x="216" y="8"/>
                  </a:lnTo>
                  <a:lnTo>
                    <a:pt x="224" y="13"/>
                  </a:lnTo>
                  <a:lnTo>
                    <a:pt x="229" y="13"/>
                  </a:lnTo>
                  <a:lnTo>
                    <a:pt x="237" y="13"/>
                  </a:lnTo>
                  <a:lnTo>
                    <a:pt x="245" y="13"/>
                  </a:lnTo>
                  <a:lnTo>
                    <a:pt x="250" y="13"/>
                  </a:lnTo>
                  <a:lnTo>
                    <a:pt x="254" y="13"/>
                  </a:lnTo>
                  <a:lnTo>
                    <a:pt x="271" y="13"/>
                  </a:lnTo>
                  <a:lnTo>
                    <a:pt x="279" y="13"/>
                  </a:lnTo>
                  <a:lnTo>
                    <a:pt x="284" y="13"/>
                  </a:lnTo>
                  <a:lnTo>
                    <a:pt x="288" y="13"/>
                  </a:lnTo>
                  <a:lnTo>
                    <a:pt x="292" y="17"/>
                  </a:lnTo>
                  <a:lnTo>
                    <a:pt x="296" y="17"/>
                  </a:lnTo>
                  <a:lnTo>
                    <a:pt x="301" y="21"/>
                  </a:lnTo>
                  <a:lnTo>
                    <a:pt x="305" y="21"/>
                  </a:lnTo>
                  <a:lnTo>
                    <a:pt x="309" y="25"/>
                  </a:lnTo>
                  <a:lnTo>
                    <a:pt x="309" y="29"/>
                  </a:lnTo>
                  <a:lnTo>
                    <a:pt x="309" y="34"/>
                  </a:lnTo>
                  <a:lnTo>
                    <a:pt x="309" y="38"/>
                  </a:lnTo>
                  <a:lnTo>
                    <a:pt x="305" y="38"/>
                  </a:lnTo>
                  <a:lnTo>
                    <a:pt x="301" y="42"/>
                  </a:lnTo>
                  <a:lnTo>
                    <a:pt x="292" y="51"/>
                  </a:lnTo>
                  <a:lnTo>
                    <a:pt x="267" y="68"/>
                  </a:lnTo>
                  <a:lnTo>
                    <a:pt x="262" y="72"/>
                  </a:lnTo>
                  <a:lnTo>
                    <a:pt x="254" y="76"/>
                  </a:lnTo>
                  <a:lnTo>
                    <a:pt x="250" y="80"/>
                  </a:lnTo>
                  <a:lnTo>
                    <a:pt x="245" y="85"/>
                  </a:lnTo>
                  <a:lnTo>
                    <a:pt x="241" y="89"/>
                  </a:lnTo>
                  <a:lnTo>
                    <a:pt x="237" y="93"/>
                  </a:lnTo>
                  <a:lnTo>
                    <a:pt x="237" y="97"/>
                  </a:lnTo>
                  <a:lnTo>
                    <a:pt x="229" y="114"/>
                  </a:lnTo>
                  <a:lnTo>
                    <a:pt x="224" y="123"/>
                  </a:lnTo>
                  <a:lnTo>
                    <a:pt x="220" y="140"/>
                  </a:lnTo>
                  <a:lnTo>
                    <a:pt x="216" y="144"/>
                  </a:lnTo>
                  <a:lnTo>
                    <a:pt x="212" y="152"/>
                  </a:lnTo>
                  <a:lnTo>
                    <a:pt x="212" y="157"/>
                  </a:lnTo>
                  <a:lnTo>
                    <a:pt x="207" y="161"/>
                  </a:lnTo>
                  <a:lnTo>
                    <a:pt x="207" y="165"/>
                  </a:lnTo>
                  <a:lnTo>
                    <a:pt x="203" y="169"/>
                  </a:lnTo>
                  <a:lnTo>
                    <a:pt x="195" y="178"/>
                  </a:lnTo>
                  <a:lnTo>
                    <a:pt x="174" y="203"/>
                  </a:lnTo>
                  <a:lnTo>
                    <a:pt x="169" y="207"/>
                  </a:lnTo>
                  <a:lnTo>
                    <a:pt x="165" y="207"/>
                  </a:lnTo>
                  <a:lnTo>
                    <a:pt x="165" y="212"/>
                  </a:lnTo>
                  <a:lnTo>
                    <a:pt x="161" y="212"/>
                  </a:lnTo>
                  <a:lnTo>
                    <a:pt x="157" y="212"/>
                  </a:lnTo>
                  <a:lnTo>
                    <a:pt x="148" y="207"/>
                  </a:lnTo>
                  <a:lnTo>
                    <a:pt x="144" y="207"/>
                  </a:lnTo>
                  <a:lnTo>
                    <a:pt x="135" y="203"/>
                  </a:lnTo>
                  <a:lnTo>
                    <a:pt x="127" y="203"/>
                  </a:lnTo>
                  <a:lnTo>
                    <a:pt x="118" y="199"/>
                  </a:lnTo>
                  <a:lnTo>
                    <a:pt x="106" y="195"/>
                  </a:lnTo>
                  <a:lnTo>
                    <a:pt x="89" y="182"/>
                  </a:lnTo>
                  <a:lnTo>
                    <a:pt x="80" y="182"/>
                  </a:lnTo>
                  <a:lnTo>
                    <a:pt x="72" y="178"/>
                  </a:lnTo>
                  <a:lnTo>
                    <a:pt x="47" y="169"/>
                  </a:lnTo>
                  <a:lnTo>
                    <a:pt x="38" y="169"/>
                  </a:lnTo>
                  <a:lnTo>
                    <a:pt x="34" y="165"/>
                  </a:lnTo>
                  <a:lnTo>
                    <a:pt x="30" y="161"/>
                  </a:lnTo>
                  <a:lnTo>
                    <a:pt x="21" y="161"/>
                  </a:lnTo>
                  <a:lnTo>
                    <a:pt x="17" y="157"/>
                  </a:lnTo>
                  <a:lnTo>
                    <a:pt x="13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9" name="Freeform 95"/>
            <p:cNvSpPr>
              <a:spLocks/>
            </p:cNvSpPr>
            <p:nvPr/>
          </p:nvSpPr>
          <p:spPr bwMode="auto">
            <a:xfrm>
              <a:off x="1853854" y="4634286"/>
              <a:ext cx="775212" cy="523373"/>
            </a:xfrm>
            <a:custGeom>
              <a:avLst/>
              <a:gdLst>
                <a:gd name="T0" fmla="*/ 106 w 2447"/>
                <a:gd name="T1" fmla="*/ 486 h 1651"/>
                <a:gd name="T2" fmla="*/ 224 w 2447"/>
                <a:gd name="T3" fmla="*/ 364 h 1651"/>
                <a:gd name="T4" fmla="*/ 465 w 2447"/>
                <a:gd name="T5" fmla="*/ 228 h 1651"/>
                <a:gd name="T6" fmla="*/ 567 w 2447"/>
                <a:gd name="T7" fmla="*/ 165 h 1651"/>
                <a:gd name="T8" fmla="*/ 732 w 2447"/>
                <a:gd name="T9" fmla="*/ 50 h 1651"/>
                <a:gd name="T10" fmla="*/ 885 w 2447"/>
                <a:gd name="T11" fmla="*/ 4 h 1651"/>
                <a:gd name="T12" fmla="*/ 1003 w 2447"/>
                <a:gd name="T13" fmla="*/ 118 h 1651"/>
                <a:gd name="T14" fmla="*/ 1113 w 2447"/>
                <a:gd name="T15" fmla="*/ 254 h 1651"/>
                <a:gd name="T16" fmla="*/ 1329 w 2447"/>
                <a:gd name="T17" fmla="*/ 410 h 1651"/>
                <a:gd name="T18" fmla="*/ 1350 w 2447"/>
                <a:gd name="T19" fmla="*/ 516 h 1651"/>
                <a:gd name="T20" fmla="*/ 1431 w 2447"/>
                <a:gd name="T21" fmla="*/ 508 h 1651"/>
                <a:gd name="T22" fmla="*/ 1443 w 2447"/>
                <a:gd name="T23" fmla="*/ 571 h 1651"/>
                <a:gd name="T24" fmla="*/ 1422 w 2447"/>
                <a:gd name="T25" fmla="*/ 622 h 1651"/>
                <a:gd name="T26" fmla="*/ 1570 w 2447"/>
                <a:gd name="T27" fmla="*/ 592 h 1651"/>
                <a:gd name="T28" fmla="*/ 1647 w 2447"/>
                <a:gd name="T29" fmla="*/ 660 h 1651"/>
                <a:gd name="T30" fmla="*/ 1719 w 2447"/>
                <a:gd name="T31" fmla="*/ 580 h 1651"/>
                <a:gd name="T32" fmla="*/ 1964 w 2447"/>
                <a:gd name="T33" fmla="*/ 525 h 1651"/>
                <a:gd name="T34" fmla="*/ 2146 w 2447"/>
                <a:gd name="T35" fmla="*/ 520 h 1651"/>
                <a:gd name="T36" fmla="*/ 2197 w 2447"/>
                <a:gd name="T37" fmla="*/ 571 h 1651"/>
                <a:gd name="T38" fmla="*/ 2290 w 2447"/>
                <a:gd name="T39" fmla="*/ 647 h 1651"/>
                <a:gd name="T40" fmla="*/ 2396 w 2447"/>
                <a:gd name="T41" fmla="*/ 732 h 1651"/>
                <a:gd name="T42" fmla="*/ 2447 w 2447"/>
                <a:gd name="T43" fmla="*/ 842 h 1651"/>
                <a:gd name="T44" fmla="*/ 2366 w 2447"/>
                <a:gd name="T45" fmla="*/ 969 h 1651"/>
                <a:gd name="T46" fmla="*/ 2387 w 2447"/>
                <a:gd name="T47" fmla="*/ 1109 h 1651"/>
                <a:gd name="T48" fmla="*/ 2366 w 2447"/>
                <a:gd name="T49" fmla="*/ 1185 h 1651"/>
                <a:gd name="T50" fmla="*/ 2146 w 2447"/>
                <a:gd name="T51" fmla="*/ 1253 h 1651"/>
                <a:gd name="T52" fmla="*/ 2006 w 2447"/>
                <a:gd name="T53" fmla="*/ 1333 h 1651"/>
                <a:gd name="T54" fmla="*/ 2074 w 2447"/>
                <a:gd name="T55" fmla="*/ 1452 h 1651"/>
                <a:gd name="T56" fmla="*/ 2049 w 2447"/>
                <a:gd name="T57" fmla="*/ 1507 h 1651"/>
                <a:gd name="T58" fmla="*/ 1926 w 2447"/>
                <a:gd name="T59" fmla="*/ 1511 h 1651"/>
                <a:gd name="T60" fmla="*/ 1786 w 2447"/>
                <a:gd name="T61" fmla="*/ 1625 h 1651"/>
                <a:gd name="T62" fmla="*/ 1689 w 2447"/>
                <a:gd name="T63" fmla="*/ 1651 h 1651"/>
                <a:gd name="T64" fmla="*/ 1604 w 2447"/>
                <a:gd name="T65" fmla="*/ 1596 h 1651"/>
                <a:gd name="T66" fmla="*/ 1460 w 2447"/>
                <a:gd name="T67" fmla="*/ 1583 h 1651"/>
                <a:gd name="T68" fmla="*/ 1456 w 2447"/>
                <a:gd name="T69" fmla="*/ 1464 h 1651"/>
                <a:gd name="T70" fmla="*/ 1384 w 2447"/>
                <a:gd name="T71" fmla="*/ 1486 h 1651"/>
                <a:gd name="T72" fmla="*/ 1278 w 2447"/>
                <a:gd name="T73" fmla="*/ 1422 h 1651"/>
                <a:gd name="T74" fmla="*/ 1210 w 2447"/>
                <a:gd name="T75" fmla="*/ 1477 h 1651"/>
                <a:gd name="T76" fmla="*/ 1143 w 2447"/>
                <a:gd name="T77" fmla="*/ 1536 h 1651"/>
                <a:gd name="T78" fmla="*/ 1054 w 2447"/>
                <a:gd name="T79" fmla="*/ 1549 h 1651"/>
                <a:gd name="T80" fmla="*/ 969 w 2447"/>
                <a:gd name="T81" fmla="*/ 1608 h 1651"/>
                <a:gd name="T82" fmla="*/ 914 w 2447"/>
                <a:gd name="T83" fmla="*/ 1376 h 1651"/>
                <a:gd name="T84" fmla="*/ 897 w 2447"/>
                <a:gd name="T85" fmla="*/ 1227 h 1651"/>
                <a:gd name="T86" fmla="*/ 1028 w 2447"/>
                <a:gd name="T87" fmla="*/ 1168 h 1651"/>
                <a:gd name="T88" fmla="*/ 1096 w 2447"/>
                <a:gd name="T89" fmla="*/ 1105 h 1651"/>
                <a:gd name="T90" fmla="*/ 1168 w 2447"/>
                <a:gd name="T91" fmla="*/ 1138 h 1651"/>
                <a:gd name="T92" fmla="*/ 1189 w 2447"/>
                <a:gd name="T93" fmla="*/ 1045 h 1651"/>
                <a:gd name="T94" fmla="*/ 1172 w 2447"/>
                <a:gd name="T95" fmla="*/ 923 h 1651"/>
                <a:gd name="T96" fmla="*/ 1083 w 2447"/>
                <a:gd name="T97" fmla="*/ 829 h 1651"/>
                <a:gd name="T98" fmla="*/ 973 w 2447"/>
                <a:gd name="T99" fmla="*/ 804 h 1651"/>
                <a:gd name="T100" fmla="*/ 914 w 2447"/>
                <a:gd name="T101" fmla="*/ 893 h 1651"/>
                <a:gd name="T102" fmla="*/ 880 w 2447"/>
                <a:gd name="T103" fmla="*/ 965 h 1651"/>
                <a:gd name="T104" fmla="*/ 753 w 2447"/>
                <a:gd name="T105" fmla="*/ 1198 h 1651"/>
                <a:gd name="T106" fmla="*/ 652 w 2447"/>
                <a:gd name="T107" fmla="*/ 1414 h 1651"/>
                <a:gd name="T108" fmla="*/ 516 w 2447"/>
                <a:gd name="T109" fmla="*/ 1490 h 1651"/>
                <a:gd name="T110" fmla="*/ 364 w 2447"/>
                <a:gd name="T111" fmla="*/ 1401 h 1651"/>
                <a:gd name="T112" fmla="*/ 262 w 2447"/>
                <a:gd name="T113" fmla="*/ 1308 h 1651"/>
                <a:gd name="T114" fmla="*/ 237 w 2447"/>
                <a:gd name="T115" fmla="*/ 1261 h 1651"/>
                <a:gd name="T116" fmla="*/ 377 w 2447"/>
                <a:gd name="T117" fmla="*/ 1240 h 1651"/>
                <a:gd name="T118" fmla="*/ 415 w 2447"/>
                <a:gd name="T119" fmla="*/ 1177 h 1651"/>
                <a:gd name="T120" fmla="*/ 423 w 2447"/>
                <a:gd name="T121" fmla="*/ 1016 h 1651"/>
                <a:gd name="T122" fmla="*/ 559 w 2447"/>
                <a:gd name="T123" fmla="*/ 944 h 1651"/>
                <a:gd name="T124" fmla="*/ 482 w 2447"/>
                <a:gd name="T125" fmla="*/ 584 h 1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1651">
                  <a:moveTo>
                    <a:pt x="0" y="622"/>
                  </a:moveTo>
                  <a:lnTo>
                    <a:pt x="0" y="618"/>
                  </a:lnTo>
                  <a:lnTo>
                    <a:pt x="4" y="609"/>
                  </a:lnTo>
                  <a:lnTo>
                    <a:pt x="12" y="605"/>
                  </a:lnTo>
                  <a:lnTo>
                    <a:pt x="17" y="592"/>
                  </a:lnTo>
                  <a:lnTo>
                    <a:pt x="25" y="580"/>
                  </a:lnTo>
                  <a:lnTo>
                    <a:pt x="29" y="575"/>
                  </a:lnTo>
                  <a:lnTo>
                    <a:pt x="38" y="554"/>
                  </a:lnTo>
                  <a:lnTo>
                    <a:pt x="46" y="546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59" y="525"/>
                  </a:lnTo>
                  <a:lnTo>
                    <a:pt x="63" y="520"/>
                  </a:lnTo>
                  <a:lnTo>
                    <a:pt x="72" y="516"/>
                  </a:lnTo>
                  <a:lnTo>
                    <a:pt x="89" y="503"/>
                  </a:lnTo>
                  <a:lnTo>
                    <a:pt x="93" y="495"/>
                  </a:lnTo>
                  <a:lnTo>
                    <a:pt x="101" y="491"/>
                  </a:lnTo>
                  <a:lnTo>
                    <a:pt x="106" y="486"/>
                  </a:lnTo>
                  <a:lnTo>
                    <a:pt x="110" y="482"/>
                  </a:lnTo>
                  <a:lnTo>
                    <a:pt x="114" y="474"/>
                  </a:lnTo>
                  <a:lnTo>
                    <a:pt x="118" y="470"/>
                  </a:lnTo>
                  <a:lnTo>
                    <a:pt x="118" y="465"/>
                  </a:lnTo>
                  <a:lnTo>
                    <a:pt x="127" y="457"/>
                  </a:lnTo>
                  <a:lnTo>
                    <a:pt x="135" y="440"/>
                  </a:lnTo>
                  <a:lnTo>
                    <a:pt x="148" y="419"/>
                  </a:lnTo>
                  <a:lnTo>
                    <a:pt x="152" y="410"/>
                  </a:lnTo>
                  <a:lnTo>
                    <a:pt x="161" y="402"/>
                  </a:lnTo>
                  <a:lnTo>
                    <a:pt x="165" y="398"/>
                  </a:lnTo>
                  <a:lnTo>
                    <a:pt x="165" y="393"/>
                  </a:lnTo>
                  <a:lnTo>
                    <a:pt x="169" y="389"/>
                  </a:lnTo>
                  <a:lnTo>
                    <a:pt x="173" y="385"/>
                  </a:lnTo>
                  <a:lnTo>
                    <a:pt x="178" y="385"/>
                  </a:lnTo>
                  <a:lnTo>
                    <a:pt x="178" y="381"/>
                  </a:lnTo>
                  <a:lnTo>
                    <a:pt x="182" y="381"/>
                  </a:lnTo>
                  <a:lnTo>
                    <a:pt x="199" y="372"/>
                  </a:lnTo>
                  <a:lnTo>
                    <a:pt x="207" y="368"/>
                  </a:lnTo>
                  <a:lnTo>
                    <a:pt x="224" y="364"/>
                  </a:lnTo>
                  <a:lnTo>
                    <a:pt x="233" y="359"/>
                  </a:lnTo>
                  <a:lnTo>
                    <a:pt x="241" y="355"/>
                  </a:lnTo>
                  <a:lnTo>
                    <a:pt x="254" y="347"/>
                  </a:lnTo>
                  <a:lnTo>
                    <a:pt x="266" y="343"/>
                  </a:lnTo>
                  <a:lnTo>
                    <a:pt x="283" y="330"/>
                  </a:lnTo>
                  <a:lnTo>
                    <a:pt x="313" y="313"/>
                  </a:lnTo>
                  <a:lnTo>
                    <a:pt x="343" y="296"/>
                  </a:lnTo>
                  <a:lnTo>
                    <a:pt x="355" y="287"/>
                  </a:lnTo>
                  <a:lnTo>
                    <a:pt x="372" y="275"/>
                  </a:lnTo>
                  <a:lnTo>
                    <a:pt x="381" y="271"/>
                  </a:lnTo>
                  <a:lnTo>
                    <a:pt x="385" y="266"/>
                  </a:lnTo>
                  <a:lnTo>
                    <a:pt x="389" y="266"/>
                  </a:lnTo>
                  <a:lnTo>
                    <a:pt x="398" y="262"/>
                  </a:lnTo>
                  <a:lnTo>
                    <a:pt x="402" y="258"/>
                  </a:lnTo>
                  <a:lnTo>
                    <a:pt x="432" y="245"/>
                  </a:lnTo>
                  <a:lnTo>
                    <a:pt x="444" y="241"/>
                  </a:lnTo>
                  <a:lnTo>
                    <a:pt x="453" y="237"/>
                  </a:lnTo>
                  <a:lnTo>
                    <a:pt x="461" y="232"/>
                  </a:lnTo>
                  <a:lnTo>
                    <a:pt x="465" y="228"/>
                  </a:lnTo>
                  <a:lnTo>
                    <a:pt x="470" y="224"/>
                  </a:lnTo>
                  <a:lnTo>
                    <a:pt x="474" y="220"/>
                  </a:lnTo>
                  <a:lnTo>
                    <a:pt x="478" y="216"/>
                  </a:lnTo>
                  <a:lnTo>
                    <a:pt x="482" y="211"/>
                  </a:lnTo>
                  <a:lnTo>
                    <a:pt x="495" y="194"/>
                  </a:lnTo>
                  <a:lnTo>
                    <a:pt x="499" y="194"/>
                  </a:lnTo>
                  <a:lnTo>
                    <a:pt x="499" y="190"/>
                  </a:lnTo>
                  <a:lnTo>
                    <a:pt x="504" y="190"/>
                  </a:lnTo>
                  <a:lnTo>
                    <a:pt x="508" y="186"/>
                  </a:lnTo>
                  <a:lnTo>
                    <a:pt x="512" y="182"/>
                  </a:lnTo>
                  <a:lnTo>
                    <a:pt x="516" y="182"/>
                  </a:lnTo>
                  <a:lnTo>
                    <a:pt x="525" y="182"/>
                  </a:lnTo>
                  <a:lnTo>
                    <a:pt x="537" y="182"/>
                  </a:lnTo>
                  <a:lnTo>
                    <a:pt x="542" y="177"/>
                  </a:lnTo>
                  <a:lnTo>
                    <a:pt x="550" y="177"/>
                  </a:lnTo>
                  <a:lnTo>
                    <a:pt x="554" y="173"/>
                  </a:lnTo>
                  <a:lnTo>
                    <a:pt x="559" y="169"/>
                  </a:lnTo>
                  <a:lnTo>
                    <a:pt x="563" y="169"/>
                  </a:lnTo>
                  <a:lnTo>
                    <a:pt x="567" y="165"/>
                  </a:lnTo>
                  <a:lnTo>
                    <a:pt x="571" y="160"/>
                  </a:lnTo>
                  <a:lnTo>
                    <a:pt x="580" y="152"/>
                  </a:lnTo>
                  <a:lnTo>
                    <a:pt x="584" y="148"/>
                  </a:lnTo>
                  <a:lnTo>
                    <a:pt x="592" y="135"/>
                  </a:lnTo>
                  <a:lnTo>
                    <a:pt x="597" y="131"/>
                  </a:lnTo>
                  <a:lnTo>
                    <a:pt x="605" y="122"/>
                  </a:lnTo>
                  <a:lnTo>
                    <a:pt x="618" y="105"/>
                  </a:lnTo>
                  <a:lnTo>
                    <a:pt x="622" y="97"/>
                  </a:lnTo>
                  <a:lnTo>
                    <a:pt x="631" y="89"/>
                  </a:lnTo>
                  <a:lnTo>
                    <a:pt x="635" y="84"/>
                  </a:lnTo>
                  <a:lnTo>
                    <a:pt x="639" y="84"/>
                  </a:lnTo>
                  <a:lnTo>
                    <a:pt x="643" y="80"/>
                  </a:lnTo>
                  <a:lnTo>
                    <a:pt x="656" y="76"/>
                  </a:lnTo>
                  <a:lnTo>
                    <a:pt x="681" y="67"/>
                  </a:lnTo>
                  <a:lnTo>
                    <a:pt x="707" y="59"/>
                  </a:lnTo>
                  <a:lnTo>
                    <a:pt x="711" y="59"/>
                  </a:lnTo>
                  <a:lnTo>
                    <a:pt x="719" y="55"/>
                  </a:lnTo>
                  <a:lnTo>
                    <a:pt x="724" y="50"/>
                  </a:lnTo>
                  <a:lnTo>
                    <a:pt x="732" y="50"/>
                  </a:lnTo>
                  <a:lnTo>
                    <a:pt x="736" y="46"/>
                  </a:lnTo>
                  <a:lnTo>
                    <a:pt x="749" y="38"/>
                  </a:lnTo>
                  <a:lnTo>
                    <a:pt x="753" y="38"/>
                  </a:lnTo>
                  <a:lnTo>
                    <a:pt x="766" y="25"/>
                  </a:lnTo>
                  <a:lnTo>
                    <a:pt x="774" y="21"/>
                  </a:lnTo>
                  <a:lnTo>
                    <a:pt x="783" y="17"/>
                  </a:lnTo>
                  <a:lnTo>
                    <a:pt x="787" y="12"/>
                  </a:lnTo>
                  <a:lnTo>
                    <a:pt x="791" y="8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8" y="4"/>
                  </a:lnTo>
                  <a:lnTo>
                    <a:pt x="813" y="4"/>
                  </a:lnTo>
                  <a:lnTo>
                    <a:pt x="817" y="4"/>
                  </a:lnTo>
                  <a:lnTo>
                    <a:pt x="825" y="4"/>
                  </a:lnTo>
                  <a:lnTo>
                    <a:pt x="834" y="0"/>
                  </a:lnTo>
                  <a:lnTo>
                    <a:pt x="842" y="4"/>
                  </a:lnTo>
                  <a:lnTo>
                    <a:pt x="859" y="4"/>
                  </a:lnTo>
                  <a:lnTo>
                    <a:pt x="876" y="4"/>
                  </a:lnTo>
                  <a:lnTo>
                    <a:pt x="885" y="4"/>
                  </a:lnTo>
                  <a:lnTo>
                    <a:pt x="893" y="8"/>
                  </a:lnTo>
                  <a:lnTo>
                    <a:pt x="927" y="12"/>
                  </a:lnTo>
                  <a:lnTo>
                    <a:pt x="935" y="12"/>
                  </a:lnTo>
                  <a:lnTo>
                    <a:pt x="948" y="12"/>
                  </a:lnTo>
                  <a:lnTo>
                    <a:pt x="956" y="17"/>
                  </a:lnTo>
                  <a:lnTo>
                    <a:pt x="961" y="17"/>
                  </a:lnTo>
                  <a:lnTo>
                    <a:pt x="965" y="17"/>
                  </a:lnTo>
                  <a:lnTo>
                    <a:pt x="969" y="17"/>
                  </a:lnTo>
                  <a:lnTo>
                    <a:pt x="969" y="46"/>
                  </a:lnTo>
                  <a:lnTo>
                    <a:pt x="969" y="50"/>
                  </a:lnTo>
                  <a:lnTo>
                    <a:pt x="969" y="59"/>
                  </a:lnTo>
                  <a:lnTo>
                    <a:pt x="973" y="63"/>
                  </a:lnTo>
                  <a:lnTo>
                    <a:pt x="973" y="72"/>
                  </a:lnTo>
                  <a:lnTo>
                    <a:pt x="978" y="76"/>
                  </a:lnTo>
                  <a:lnTo>
                    <a:pt x="982" y="84"/>
                  </a:lnTo>
                  <a:lnTo>
                    <a:pt x="986" y="93"/>
                  </a:lnTo>
                  <a:lnTo>
                    <a:pt x="990" y="105"/>
                  </a:lnTo>
                  <a:lnTo>
                    <a:pt x="999" y="110"/>
                  </a:lnTo>
                  <a:lnTo>
                    <a:pt x="1003" y="118"/>
                  </a:lnTo>
                  <a:lnTo>
                    <a:pt x="1007" y="122"/>
                  </a:lnTo>
                  <a:lnTo>
                    <a:pt x="1020" y="131"/>
                  </a:lnTo>
                  <a:lnTo>
                    <a:pt x="1028" y="139"/>
                  </a:lnTo>
                  <a:lnTo>
                    <a:pt x="1033" y="144"/>
                  </a:lnTo>
                  <a:lnTo>
                    <a:pt x="1037" y="148"/>
                  </a:lnTo>
                  <a:lnTo>
                    <a:pt x="1041" y="152"/>
                  </a:lnTo>
                  <a:lnTo>
                    <a:pt x="1045" y="160"/>
                  </a:lnTo>
                  <a:lnTo>
                    <a:pt x="1050" y="165"/>
                  </a:lnTo>
                  <a:lnTo>
                    <a:pt x="1050" y="169"/>
                  </a:lnTo>
                  <a:lnTo>
                    <a:pt x="1054" y="173"/>
                  </a:lnTo>
                  <a:lnTo>
                    <a:pt x="1058" y="182"/>
                  </a:lnTo>
                  <a:lnTo>
                    <a:pt x="1062" y="199"/>
                  </a:lnTo>
                  <a:lnTo>
                    <a:pt x="1067" y="203"/>
                  </a:lnTo>
                  <a:lnTo>
                    <a:pt x="1067" y="207"/>
                  </a:lnTo>
                  <a:lnTo>
                    <a:pt x="1071" y="211"/>
                  </a:lnTo>
                  <a:lnTo>
                    <a:pt x="1071" y="216"/>
                  </a:lnTo>
                  <a:lnTo>
                    <a:pt x="1075" y="220"/>
                  </a:lnTo>
                  <a:lnTo>
                    <a:pt x="1079" y="224"/>
                  </a:lnTo>
                  <a:lnTo>
                    <a:pt x="1113" y="254"/>
                  </a:lnTo>
                  <a:lnTo>
                    <a:pt x="1117" y="262"/>
                  </a:lnTo>
                  <a:lnTo>
                    <a:pt x="1130" y="266"/>
                  </a:lnTo>
                  <a:lnTo>
                    <a:pt x="1139" y="275"/>
                  </a:lnTo>
                  <a:lnTo>
                    <a:pt x="1147" y="283"/>
                  </a:lnTo>
                  <a:lnTo>
                    <a:pt x="1155" y="283"/>
                  </a:lnTo>
                  <a:lnTo>
                    <a:pt x="1160" y="287"/>
                  </a:lnTo>
                  <a:lnTo>
                    <a:pt x="1177" y="300"/>
                  </a:lnTo>
                  <a:lnTo>
                    <a:pt x="1202" y="313"/>
                  </a:lnTo>
                  <a:lnTo>
                    <a:pt x="1210" y="317"/>
                  </a:lnTo>
                  <a:lnTo>
                    <a:pt x="1215" y="317"/>
                  </a:lnTo>
                  <a:lnTo>
                    <a:pt x="1219" y="321"/>
                  </a:lnTo>
                  <a:lnTo>
                    <a:pt x="1253" y="347"/>
                  </a:lnTo>
                  <a:lnTo>
                    <a:pt x="1287" y="372"/>
                  </a:lnTo>
                  <a:lnTo>
                    <a:pt x="1295" y="381"/>
                  </a:lnTo>
                  <a:lnTo>
                    <a:pt x="1308" y="389"/>
                  </a:lnTo>
                  <a:lnTo>
                    <a:pt x="1312" y="393"/>
                  </a:lnTo>
                  <a:lnTo>
                    <a:pt x="1321" y="402"/>
                  </a:lnTo>
                  <a:lnTo>
                    <a:pt x="1325" y="406"/>
                  </a:lnTo>
                  <a:lnTo>
                    <a:pt x="1329" y="410"/>
                  </a:lnTo>
                  <a:lnTo>
                    <a:pt x="1329" y="415"/>
                  </a:lnTo>
                  <a:lnTo>
                    <a:pt x="1329" y="419"/>
                  </a:lnTo>
                  <a:lnTo>
                    <a:pt x="1329" y="423"/>
                  </a:lnTo>
                  <a:lnTo>
                    <a:pt x="1329" y="431"/>
                  </a:lnTo>
                  <a:lnTo>
                    <a:pt x="1325" y="436"/>
                  </a:lnTo>
                  <a:lnTo>
                    <a:pt x="1316" y="453"/>
                  </a:lnTo>
                  <a:lnTo>
                    <a:pt x="1312" y="461"/>
                  </a:lnTo>
                  <a:lnTo>
                    <a:pt x="1312" y="465"/>
                  </a:lnTo>
                  <a:lnTo>
                    <a:pt x="1312" y="470"/>
                  </a:lnTo>
                  <a:lnTo>
                    <a:pt x="1312" y="474"/>
                  </a:lnTo>
                  <a:lnTo>
                    <a:pt x="1312" y="478"/>
                  </a:lnTo>
                  <a:lnTo>
                    <a:pt x="1312" y="486"/>
                  </a:lnTo>
                  <a:lnTo>
                    <a:pt x="1316" y="491"/>
                  </a:lnTo>
                  <a:lnTo>
                    <a:pt x="1321" y="495"/>
                  </a:lnTo>
                  <a:lnTo>
                    <a:pt x="1325" y="499"/>
                  </a:lnTo>
                  <a:lnTo>
                    <a:pt x="1333" y="508"/>
                  </a:lnTo>
                  <a:lnTo>
                    <a:pt x="1342" y="512"/>
                  </a:lnTo>
                  <a:lnTo>
                    <a:pt x="1346" y="516"/>
                  </a:lnTo>
                  <a:lnTo>
                    <a:pt x="1350" y="516"/>
                  </a:lnTo>
                  <a:lnTo>
                    <a:pt x="1354" y="516"/>
                  </a:lnTo>
                  <a:lnTo>
                    <a:pt x="1359" y="516"/>
                  </a:lnTo>
                  <a:lnTo>
                    <a:pt x="1363" y="512"/>
                  </a:lnTo>
                  <a:lnTo>
                    <a:pt x="1367" y="508"/>
                  </a:lnTo>
                  <a:lnTo>
                    <a:pt x="1380" y="499"/>
                  </a:lnTo>
                  <a:lnTo>
                    <a:pt x="1384" y="495"/>
                  </a:lnTo>
                  <a:lnTo>
                    <a:pt x="1388" y="495"/>
                  </a:lnTo>
                  <a:lnTo>
                    <a:pt x="1393" y="491"/>
                  </a:lnTo>
                  <a:lnTo>
                    <a:pt x="1397" y="491"/>
                  </a:lnTo>
                  <a:lnTo>
                    <a:pt x="1409" y="482"/>
                  </a:lnTo>
                  <a:lnTo>
                    <a:pt x="1418" y="482"/>
                  </a:lnTo>
                  <a:lnTo>
                    <a:pt x="1422" y="478"/>
                  </a:lnTo>
                  <a:lnTo>
                    <a:pt x="1422" y="482"/>
                  </a:lnTo>
                  <a:lnTo>
                    <a:pt x="1426" y="482"/>
                  </a:lnTo>
                  <a:lnTo>
                    <a:pt x="1426" y="486"/>
                  </a:lnTo>
                  <a:lnTo>
                    <a:pt x="1426" y="495"/>
                  </a:lnTo>
                  <a:lnTo>
                    <a:pt x="1426" y="499"/>
                  </a:lnTo>
                  <a:lnTo>
                    <a:pt x="1426" y="503"/>
                  </a:lnTo>
                  <a:lnTo>
                    <a:pt x="1431" y="508"/>
                  </a:lnTo>
                  <a:lnTo>
                    <a:pt x="1435" y="508"/>
                  </a:lnTo>
                  <a:lnTo>
                    <a:pt x="1448" y="516"/>
                  </a:lnTo>
                  <a:lnTo>
                    <a:pt x="1456" y="525"/>
                  </a:lnTo>
                  <a:lnTo>
                    <a:pt x="1460" y="525"/>
                  </a:lnTo>
                  <a:lnTo>
                    <a:pt x="1465" y="529"/>
                  </a:lnTo>
                  <a:lnTo>
                    <a:pt x="1469" y="533"/>
                  </a:lnTo>
                  <a:lnTo>
                    <a:pt x="1469" y="537"/>
                  </a:lnTo>
                  <a:lnTo>
                    <a:pt x="1473" y="546"/>
                  </a:lnTo>
                  <a:lnTo>
                    <a:pt x="1473" y="550"/>
                  </a:lnTo>
                  <a:lnTo>
                    <a:pt x="1477" y="554"/>
                  </a:lnTo>
                  <a:lnTo>
                    <a:pt x="1477" y="558"/>
                  </a:lnTo>
                  <a:lnTo>
                    <a:pt x="1473" y="563"/>
                  </a:lnTo>
                  <a:lnTo>
                    <a:pt x="1473" y="567"/>
                  </a:lnTo>
                  <a:lnTo>
                    <a:pt x="1469" y="567"/>
                  </a:lnTo>
                  <a:lnTo>
                    <a:pt x="1465" y="567"/>
                  </a:lnTo>
                  <a:lnTo>
                    <a:pt x="1460" y="567"/>
                  </a:lnTo>
                  <a:lnTo>
                    <a:pt x="1452" y="571"/>
                  </a:lnTo>
                  <a:lnTo>
                    <a:pt x="1448" y="571"/>
                  </a:lnTo>
                  <a:lnTo>
                    <a:pt x="1443" y="571"/>
                  </a:lnTo>
                  <a:lnTo>
                    <a:pt x="1435" y="567"/>
                  </a:lnTo>
                  <a:lnTo>
                    <a:pt x="1414" y="563"/>
                  </a:lnTo>
                  <a:lnTo>
                    <a:pt x="1409" y="563"/>
                  </a:lnTo>
                  <a:lnTo>
                    <a:pt x="1405" y="563"/>
                  </a:lnTo>
                  <a:lnTo>
                    <a:pt x="1401" y="563"/>
                  </a:lnTo>
                  <a:lnTo>
                    <a:pt x="1397" y="567"/>
                  </a:lnTo>
                  <a:lnTo>
                    <a:pt x="1393" y="571"/>
                  </a:lnTo>
                  <a:lnTo>
                    <a:pt x="1393" y="575"/>
                  </a:lnTo>
                  <a:lnTo>
                    <a:pt x="1393" y="580"/>
                  </a:lnTo>
                  <a:lnTo>
                    <a:pt x="1393" y="588"/>
                  </a:lnTo>
                  <a:lnTo>
                    <a:pt x="1393" y="597"/>
                  </a:lnTo>
                  <a:lnTo>
                    <a:pt x="1397" y="601"/>
                  </a:lnTo>
                  <a:lnTo>
                    <a:pt x="1397" y="605"/>
                  </a:lnTo>
                  <a:lnTo>
                    <a:pt x="1401" y="605"/>
                  </a:lnTo>
                  <a:lnTo>
                    <a:pt x="1405" y="609"/>
                  </a:lnTo>
                  <a:lnTo>
                    <a:pt x="1405" y="613"/>
                  </a:lnTo>
                  <a:lnTo>
                    <a:pt x="1409" y="618"/>
                  </a:lnTo>
                  <a:lnTo>
                    <a:pt x="1418" y="618"/>
                  </a:lnTo>
                  <a:lnTo>
                    <a:pt x="1422" y="622"/>
                  </a:lnTo>
                  <a:lnTo>
                    <a:pt x="1426" y="626"/>
                  </a:lnTo>
                  <a:lnTo>
                    <a:pt x="1435" y="630"/>
                  </a:lnTo>
                  <a:lnTo>
                    <a:pt x="1439" y="630"/>
                  </a:lnTo>
                  <a:lnTo>
                    <a:pt x="1448" y="635"/>
                  </a:lnTo>
                  <a:lnTo>
                    <a:pt x="1456" y="639"/>
                  </a:lnTo>
                  <a:lnTo>
                    <a:pt x="1460" y="639"/>
                  </a:lnTo>
                  <a:lnTo>
                    <a:pt x="1469" y="639"/>
                  </a:lnTo>
                  <a:lnTo>
                    <a:pt x="1473" y="639"/>
                  </a:lnTo>
                  <a:lnTo>
                    <a:pt x="1481" y="639"/>
                  </a:lnTo>
                  <a:lnTo>
                    <a:pt x="1490" y="639"/>
                  </a:lnTo>
                  <a:lnTo>
                    <a:pt x="1498" y="635"/>
                  </a:lnTo>
                  <a:lnTo>
                    <a:pt x="1503" y="630"/>
                  </a:lnTo>
                  <a:lnTo>
                    <a:pt x="1511" y="626"/>
                  </a:lnTo>
                  <a:lnTo>
                    <a:pt x="1520" y="622"/>
                  </a:lnTo>
                  <a:lnTo>
                    <a:pt x="1528" y="618"/>
                  </a:lnTo>
                  <a:lnTo>
                    <a:pt x="1545" y="605"/>
                  </a:lnTo>
                  <a:lnTo>
                    <a:pt x="1558" y="597"/>
                  </a:lnTo>
                  <a:lnTo>
                    <a:pt x="1566" y="592"/>
                  </a:lnTo>
                  <a:lnTo>
                    <a:pt x="1570" y="592"/>
                  </a:lnTo>
                  <a:lnTo>
                    <a:pt x="1575" y="588"/>
                  </a:lnTo>
                  <a:lnTo>
                    <a:pt x="1579" y="588"/>
                  </a:lnTo>
                  <a:lnTo>
                    <a:pt x="1587" y="584"/>
                  </a:lnTo>
                  <a:lnTo>
                    <a:pt x="1592" y="584"/>
                  </a:lnTo>
                  <a:lnTo>
                    <a:pt x="1596" y="584"/>
                  </a:lnTo>
                  <a:lnTo>
                    <a:pt x="1600" y="584"/>
                  </a:lnTo>
                  <a:lnTo>
                    <a:pt x="1604" y="584"/>
                  </a:lnTo>
                  <a:lnTo>
                    <a:pt x="1604" y="588"/>
                  </a:lnTo>
                  <a:lnTo>
                    <a:pt x="1608" y="588"/>
                  </a:lnTo>
                  <a:lnTo>
                    <a:pt x="1608" y="592"/>
                  </a:lnTo>
                  <a:lnTo>
                    <a:pt x="1613" y="597"/>
                  </a:lnTo>
                  <a:lnTo>
                    <a:pt x="1621" y="622"/>
                  </a:lnTo>
                  <a:lnTo>
                    <a:pt x="1625" y="630"/>
                  </a:lnTo>
                  <a:lnTo>
                    <a:pt x="1634" y="639"/>
                  </a:lnTo>
                  <a:lnTo>
                    <a:pt x="1634" y="643"/>
                  </a:lnTo>
                  <a:lnTo>
                    <a:pt x="1638" y="647"/>
                  </a:lnTo>
                  <a:lnTo>
                    <a:pt x="1642" y="652"/>
                  </a:lnTo>
                  <a:lnTo>
                    <a:pt x="1642" y="656"/>
                  </a:lnTo>
                  <a:lnTo>
                    <a:pt x="1647" y="660"/>
                  </a:lnTo>
                  <a:lnTo>
                    <a:pt x="1651" y="660"/>
                  </a:lnTo>
                  <a:lnTo>
                    <a:pt x="1655" y="660"/>
                  </a:lnTo>
                  <a:lnTo>
                    <a:pt x="1655" y="656"/>
                  </a:lnTo>
                  <a:lnTo>
                    <a:pt x="1659" y="652"/>
                  </a:lnTo>
                  <a:lnTo>
                    <a:pt x="1659" y="643"/>
                  </a:lnTo>
                  <a:lnTo>
                    <a:pt x="1663" y="626"/>
                  </a:lnTo>
                  <a:lnTo>
                    <a:pt x="1668" y="618"/>
                  </a:lnTo>
                  <a:lnTo>
                    <a:pt x="1672" y="609"/>
                  </a:lnTo>
                  <a:lnTo>
                    <a:pt x="1672" y="605"/>
                  </a:lnTo>
                  <a:lnTo>
                    <a:pt x="1676" y="601"/>
                  </a:lnTo>
                  <a:lnTo>
                    <a:pt x="1676" y="597"/>
                  </a:lnTo>
                  <a:lnTo>
                    <a:pt x="1680" y="592"/>
                  </a:lnTo>
                  <a:lnTo>
                    <a:pt x="1685" y="592"/>
                  </a:lnTo>
                  <a:lnTo>
                    <a:pt x="1685" y="588"/>
                  </a:lnTo>
                  <a:lnTo>
                    <a:pt x="1693" y="584"/>
                  </a:lnTo>
                  <a:lnTo>
                    <a:pt x="1697" y="584"/>
                  </a:lnTo>
                  <a:lnTo>
                    <a:pt x="1702" y="584"/>
                  </a:lnTo>
                  <a:lnTo>
                    <a:pt x="1710" y="580"/>
                  </a:lnTo>
                  <a:lnTo>
                    <a:pt x="1719" y="580"/>
                  </a:lnTo>
                  <a:lnTo>
                    <a:pt x="1731" y="580"/>
                  </a:lnTo>
                  <a:lnTo>
                    <a:pt x="1744" y="575"/>
                  </a:lnTo>
                  <a:lnTo>
                    <a:pt x="1782" y="571"/>
                  </a:lnTo>
                  <a:lnTo>
                    <a:pt x="1795" y="571"/>
                  </a:lnTo>
                  <a:lnTo>
                    <a:pt x="1799" y="567"/>
                  </a:lnTo>
                  <a:lnTo>
                    <a:pt x="1807" y="567"/>
                  </a:lnTo>
                  <a:lnTo>
                    <a:pt x="1816" y="563"/>
                  </a:lnTo>
                  <a:lnTo>
                    <a:pt x="1824" y="558"/>
                  </a:lnTo>
                  <a:lnTo>
                    <a:pt x="1850" y="550"/>
                  </a:lnTo>
                  <a:lnTo>
                    <a:pt x="1858" y="546"/>
                  </a:lnTo>
                  <a:lnTo>
                    <a:pt x="1867" y="546"/>
                  </a:lnTo>
                  <a:lnTo>
                    <a:pt x="1871" y="542"/>
                  </a:lnTo>
                  <a:lnTo>
                    <a:pt x="1879" y="537"/>
                  </a:lnTo>
                  <a:lnTo>
                    <a:pt x="1892" y="537"/>
                  </a:lnTo>
                  <a:lnTo>
                    <a:pt x="1901" y="533"/>
                  </a:lnTo>
                  <a:lnTo>
                    <a:pt x="1913" y="533"/>
                  </a:lnTo>
                  <a:lnTo>
                    <a:pt x="1939" y="529"/>
                  </a:lnTo>
                  <a:lnTo>
                    <a:pt x="1960" y="525"/>
                  </a:lnTo>
                  <a:lnTo>
                    <a:pt x="1964" y="525"/>
                  </a:lnTo>
                  <a:lnTo>
                    <a:pt x="1968" y="525"/>
                  </a:lnTo>
                  <a:lnTo>
                    <a:pt x="1985" y="525"/>
                  </a:lnTo>
                  <a:lnTo>
                    <a:pt x="1994" y="525"/>
                  </a:lnTo>
                  <a:lnTo>
                    <a:pt x="2006" y="525"/>
                  </a:lnTo>
                  <a:lnTo>
                    <a:pt x="2011" y="525"/>
                  </a:lnTo>
                  <a:lnTo>
                    <a:pt x="2019" y="529"/>
                  </a:lnTo>
                  <a:lnTo>
                    <a:pt x="2028" y="529"/>
                  </a:lnTo>
                  <a:lnTo>
                    <a:pt x="2040" y="533"/>
                  </a:lnTo>
                  <a:lnTo>
                    <a:pt x="2049" y="533"/>
                  </a:lnTo>
                  <a:lnTo>
                    <a:pt x="2053" y="533"/>
                  </a:lnTo>
                  <a:lnTo>
                    <a:pt x="2061" y="533"/>
                  </a:lnTo>
                  <a:lnTo>
                    <a:pt x="2066" y="533"/>
                  </a:lnTo>
                  <a:lnTo>
                    <a:pt x="2074" y="529"/>
                  </a:lnTo>
                  <a:lnTo>
                    <a:pt x="2083" y="525"/>
                  </a:lnTo>
                  <a:lnTo>
                    <a:pt x="2091" y="525"/>
                  </a:lnTo>
                  <a:lnTo>
                    <a:pt x="2121" y="520"/>
                  </a:lnTo>
                  <a:lnTo>
                    <a:pt x="2133" y="520"/>
                  </a:lnTo>
                  <a:lnTo>
                    <a:pt x="2142" y="520"/>
                  </a:lnTo>
                  <a:lnTo>
                    <a:pt x="2146" y="520"/>
                  </a:lnTo>
                  <a:lnTo>
                    <a:pt x="2155" y="520"/>
                  </a:lnTo>
                  <a:lnTo>
                    <a:pt x="2163" y="520"/>
                  </a:lnTo>
                  <a:lnTo>
                    <a:pt x="2167" y="520"/>
                  </a:lnTo>
                  <a:lnTo>
                    <a:pt x="2171" y="520"/>
                  </a:lnTo>
                  <a:lnTo>
                    <a:pt x="2180" y="525"/>
                  </a:lnTo>
                  <a:lnTo>
                    <a:pt x="2184" y="525"/>
                  </a:lnTo>
                  <a:lnTo>
                    <a:pt x="2188" y="529"/>
                  </a:lnTo>
                  <a:lnTo>
                    <a:pt x="2188" y="533"/>
                  </a:lnTo>
                  <a:lnTo>
                    <a:pt x="2188" y="537"/>
                  </a:lnTo>
                  <a:lnTo>
                    <a:pt x="2188" y="542"/>
                  </a:lnTo>
                  <a:lnTo>
                    <a:pt x="2188" y="546"/>
                  </a:lnTo>
                  <a:lnTo>
                    <a:pt x="2180" y="550"/>
                  </a:lnTo>
                  <a:lnTo>
                    <a:pt x="2180" y="554"/>
                  </a:lnTo>
                  <a:lnTo>
                    <a:pt x="2180" y="558"/>
                  </a:lnTo>
                  <a:lnTo>
                    <a:pt x="2184" y="563"/>
                  </a:lnTo>
                  <a:lnTo>
                    <a:pt x="2188" y="567"/>
                  </a:lnTo>
                  <a:lnTo>
                    <a:pt x="2193" y="567"/>
                  </a:lnTo>
                  <a:lnTo>
                    <a:pt x="2193" y="571"/>
                  </a:lnTo>
                  <a:lnTo>
                    <a:pt x="2197" y="571"/>
                  </a:lnTo>
                  <a:lnTo>
                    <a:pt x="2201" y="571"/>
                  </a:lnTo>
                  <a:lnTo>
                    <a:pt x="2214" y="575"/>
                  </a:lnTo>
                  <a:lnTo>
                    <a:pt x="2218" y="575"/>
                  </a:lnTo>
                  <a:lnTo>
                    <a:pt x="2222" y="580"/>
                  </a:lnTo>
                  <a:lnTo>
                    <a:pt x="2231" y="584"/>
                  </a:lnTo>
                  <a:lnTo>
                    <a:pt x="2239" y="588"/>
                  </a:lnTo>
                  <a:lnTo>
                    <a:pt x="2252" y="597"/>
                  </a:lnTo>
                  <a:lnTo>
                    <a:pt x="2260" y="601"/>
                  </a:lnTo>
                  <a:lnTo>
                    <a:pt x="2265" y="601"/>
                  </a:lnTo>
                  <a:lnTo>
                    <a:pt x="2277" y="605"/>
                  </a:lnTo>
                  <a:lnTo>
                    <a:pt x="2277" y="609"/>
                  </a:lnTo>
                  <a:lnTo>
                    <a:pt x="2282" y="609"/>
                  </a:lnTo>
                  <a:lnTo>
                    <a:pt x="2282" y="613"/>
                  </a:lnTo>
                  <a:lnTo>
                    <a:pt x="2286" y="618"/>
                  </a:lnTo>
                  <a:lnTo>
                    <a:pt x="2286" y="622"/>
                  </a:lnTo>
                  <a:lnTo>
                    <a:pt x="2286" y="626"/>
                  </a:lnTo>
                  <a:lnTo>
                    <a:pt x="2290" y="639"/>
                  </a:lnTo>
                  <a:lnTo>
                    <a:pt x="2290" y="643"/>
                  </a:lnTo>
                  <a:lnTo>
                    <a:pt x="2290" y="647"/>
                  </a:lnTo>
                  <a:lnTo>
                    <a:pt x="2294" y="652"/>
                  </a:lnTo>
                  <a:lnTo>
                    <a:pt x="2294" y="660"/>
                  </a:lnTo>
                  <a:lnTo>
                    <a:pt x="2290" y="664"/>
                  </a:lnTo>
                  <a:lnTo>
                    <a:pt x="2290" y="673"/>
                  </a:lnTo>
                  <a:lnTo>
                    <a:pt x="2290" y="681"/>
                  </a:lnTo>
                  <a:lnTo>
                    <a:pt x="2290" y="690"/>
                  </a:lnTo>
                  <a:lnTo>
                    <a:pt x="2290" y="694"/>
                  </a:lnTo>
                  <a:lnTo>
                    <a:pt x="2294" y="698"/>
                  </a:lnTo>
                  <a:lnTo>
                    <a:pt x="2294" y="702"/>
                  </a:lnTo>
                  <a:lnTo>
                    <a:pt x="2298" y="707"/>
                  </a:lnTo>
                  <a:lnTo>
                    <a:pt x="2303" y="711"/>
                  </a:lnTo>
                  <a:lnTo>
                    <a:pt x="2307" y="715"/>
                  </a:lnTo>
                  <a:lnTo>
                    <a:pt x="2311" y="715"/>
                  </a:lnTo>
                  <a:lnTo>
                    <a:pt x="2320" y="719"/>
                  </a:lnTo>
                  <a:lnTo>
                    <a:pt x="2328" y="719"/>
                  </a:lnTo>
                  <a:lnTo>
                    <a:pt x="2332" y="724"/>
                  </a:lnTo>
                  <a:lnTo>
                    <a:pt x="2358" y="728"/>
                  </a:lnTo>
                  <a:lnTo>
                    <a:pt x="2387" y="732"/>
                  </a:lnTo>
                  <a:lnTo>
                    <a:pt x="2396" y="732"/>
                  </a:lnTo>
                  <a:lnTo>
                    <a:pt x="2404" y="732"/>
                  </a:lnTo>
                  <a:lnTo>
                    <a:pt x="2430" y="736"/>
                  </a:lnTo>
                  <a:lnTo>
                    <a:pt x="2434" y="736"/>
                  </a:lnTo>
                  <a:lnTo>
                    <a:pt x="2434" y="741"/>
                  </a:lnTo>
                  <a:lnTo>
                    <a:pt x="2438" y="741"/>
                  </a:lnTo>
                  <a:lnTo>
                    <a:pt x="2438" y="745"/>
                  </a:lnTo>
                  <a:lnTo>
                    <a:pt x="2442" y="749"/>
                  </a:lnTo>
                  <a:lnTo>
                    <a:pt x="2442" y="753"/>
                  </a:lnTo>
                  <a:lnTo>
                    <a:pt x="2442" y="757"/>
                  </a:lnTo>
                  <a:lnTo>
                    <a:pt x="2442" y="766"/>
                  </a:lnTo>
                  <a:lnTo>
                    <a:pt x="2447" y="770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800"/>
                  </a:lnTo>
                  <a:lnTo>
                    <a:pt x="2447" y="808"/>
                  </a:lnTo>
                  <a:lnTo>
                    <a:pt x="2447" y="817"/>
                  </a:lnTo>
                  <a:lnTo>
                    <a:pt x="2447" y="825"/>
                  </a:lnTo>
                  <a:lnTo>
                    <a:pt x="2447" y="829"/>
                  </a:lnTo>
                  <a:lnTo>
                    <a:pt x="2447" y="842"/>
                  </a:lnTo>
                  <a:lnTo>
                    <a:pt x="2442" y="851"/>
                  </a:lnTo>
                  <a:lnTo>
                    <a:pt x="2442" y="855"/>
                  </a:lnTo>
                  <a:lnTo>
                    <a:pt x="2442" y="859"/>
                  </a:lnTo>
                  <a:lnTo>
                    <a:pt x="2438" y="868"/>
                  </a:lnTo>
                  <a:lnTo>
                    <a:pt x="2434" y="872"/>
                  </a:lnTo>
                  <a:lnTo>
                    <a:pt x="2430" y="880"/>
                  </a:lnTo>
                  <a:lnTo>
                    <a:pt x="2430" y="884"/>
                  </a:lnTo>
                  <a:lnTo>
                    <a:pt x="2421" y="893"/>
                  </a:lnTo>
                  <a:lnTo>
                    <a:pt x="2417" y="897"/>
                  </a:lnTo>
                  <a:lnTo>
                    <a:pt x="2413" y="901"/>
                  </a:lnTo>
                  <a:lnTo>
                    <a:pt x="2396" y="923"/>
                  </a:lnTo>
                  <a:lnTo>
                    <a:pt x="2387" y="931"/>
                  </a:lnTo>
                  <a:lnTo>
                    <a:pt x="2383" y="935"/>
                  </a:lnTo>
                  <a:lnTo>
                    <a:pt x="2379" y="944"/>
                  </a:lnTo>
                  <a:lnTo>
                    <a:pt x="2375" y="948"/>
                  </a:lnTo>
                  <a:lnTo>
                    <a:pt x="2375" y="952"/>
                  </a:lnTo>
                  <a:lnTo>
                    <a:pt x="2370" y="956"/>
                  </a:lnTo>
                  <a:lnTo>
                    <a:pt x="2366" y="961"/>
                  </a:lnTo>
                  <a:lnTo>
                    <a:pt x="2366" y="969"/>
                  </a:lnTo>
                  <a:lnTo>
                    <a:pt x="2362" y="978"/>
                  </a:lnTo>
                  <a:lnTo>
                    <a:pt x="2354" y="995"/>
                  </a:lnTo>
                  <a:lnTo>
                    <a:pt x="2349" y="1007"/>
                  </a:lnTo>
                  <a:lnTo>
                    <a:pt x="2349" y="1020"/>
                  </a:lnTo>
                  <a:lnTo>
                    <a:pt x="2345" y="1028"/>
                  </a:lnTo>
                  <a:lnTo>
                    <a:pt x="2345" y="1037"/>
                  </a:lnTo>
                  <a:lnTo>
                    <a:pt x="2345" y="1045"/>
                  </a:lnTo>
                  <a:lnTo>
                    <a:pt x="2345" y="1050"/>
                  </a:lnTo>
                  <a:lnTo>
                    <a:pt x="2345" y="1054"/>
                  </a:lnTo>
                  <a:lnTo>
                    <a:pt x="2349" y="1062"/>
                  </a:lnTo>
                  <a:lnTo>
                    <a:pt x="2349" y="1067"/>
                  </a:lnTo>
                  <a:lnTo>
                    <a:pt x="2354" y="1075"/>
                  </a:lnTo>
                  <a:lnTo>
                    <a:pt x="2358" y="1079"/>
                  </a:lnTo>
                  <a:lnTo>
                    <a:pt x="2362" y="1083"/>
                  </a:lnTo>
                  <a:lnTo>
                    <a:pt x="2366" y="1088"/>
                  </a:lnTo>
                  <a:lnTo>
                    <a:pt x="2370" y="1096"/>
                  </a:lnTo>
                  <a:lnTo>
                    <a:pt x="2375" y="1100"/>
                  </a:lnTo>
                  <a:lnTo>
                    <a:pt x="2383" y="1105"/>
                  </a:lnTo>
                  <a:lnTo>
                    <a:pt x="2387" y="1109"/>
                  </a:lnTo>
                  <a:lnTo>
                    <a:pt x="2392" y="1113"/>
                  </a:lnTo>
                  <a:lnTo>
                    <a:pt x="2396" y="1117"/>
                  </a:lnTo>
                  <a:lnTo>
                    <a:pt x="2413" y="1126"/>
                  </a:lnTo>
                  <a:lnTo>
                    <a:pt x="2417" y="1130"/>
                  </a:lnTo>
                  <a:lnTo>
                    <a:pt x="2425" y="1134"/>
                  </a:lnTo>
                  <a:lnTo>
                    <a:pt x="2430" y="1138"/>
                  </a:lnTo>
                  <a:lnTo>
                    <a:pt x="2430" y="1143"/>
                  </a:lnTo>
                  <a:lnTo>
                    <a:pt x="2430" y="1147"/>
                  </a:lnTo>
                  <a:lnTo>
                    <a:pt x="2425" y="1147"/>
                  </a:lnTo>
                  <a:lnTo>
                    <a:pt x="2425" y="1151"/>
                  </a:lnTo>
                  <a:lnTo>
                    <a:pt x="2409" y="1164"/>
                  </a:lnTo>
                  <a:lnTo>
                    <a:pt x="2400" y="1168"/>
                  </a:lnTo>
                  <a:lnTo>
                    <a:pt x="2392" y="1172"/>
                  </a:lnTo>
                  <a:lnTo>
                    <a:pt x="2387" y="1177"/>
                  </a:lnTo>
                  <a:lnTo>
                    <a:pt x="2383" y="1177"/>
                  </a:lnTo>
                  <a:lnTo>
                    <a:pt x="2379" y="1181"/>
                  </a:lnTo>
                  <a:lnTo>
                    <a:pt x="2375" y="1181"/>
                  </a:lnTo>
                  <a:lnTo>
                    <a:pt x="2370" y="1185"/>
                  </a:lnTo>
                  <a:lnTo>
                    <a:pt x="2366" y="1185"/>
                  </a:lnTo>
                  <a:lnTo>
                    <a:pt x="2358" y="1189"/>
                  </a:lnTo>
                  <a:lnTo>
                    <a:pt x="2349" y="1189"/>
                  </a:lnTo>
                  <a:lnTo>
                    <a:pt x="2328" y="1194"/>
                  </a:lnTo>
                  <a:lnTo>
                    <a:pt x="2294" y="1198"/>
                  </a:lnTo>
                  <a:lnTo>
                    <a:pt x="2286" y="1202"/>
                  </a:lnTo>
                  <a:lnTo>
                    <a:pt x="2231" y="1215"/>
                  </a:lnTo>
                  <a:lnTo>
                    <a:pt x="2205" y="1219"/>
                  </a:lnTo>
                  <a:lnTo>
                    <a:pt x="2188" y="1223"/>
                  </a:lnTo>
                  <a:lnTo>
                    <a:pt x="2180" y="1227"/>
                  </a:lnTo>
                  <a:lnTo>
                    <a:pt x="2176" y="1227"/>
                  </a:lnTo>
                  <a:lnTo>
                    <a:pt x="2171" y="1232"/>
                  </a:lnTo>
                  <a:lnTo>
                    <a:pt x="2167" y="1232"/>
                  </a:lnTo>
                  <a:lnTo>
                    <a:pt x="2163" y="1236"/>
                  </a:lnTo>
                  <a:lnTo>
                    <a:pt x="2159" y="1236"/>
                  </a:lnTo>
                  <a:lnTo>
                    <a:pt x="2155" y="1240"/>
                  </a:lnTo>
                  <a:lnTo>
                    <a:pt x="2150" y="1244"/>
                  </a:lnTo>
                  <a:lnTo>
                    <a:pt x="2150" y="1249"/>
                  </a:lnTo>
                  <a:lnTo>
                    <a:pt x="2150" y="1253"/>
                  </a:lnTo>
                  <a:lnTo>
                    <a:pt x="2146" y="1253"/>
                  </a:lnTo>
                  <a:lnTo>
                    <a:pt x="2146" y="1257"/>
                  </a:lnTo>
                  <a:lnTo>
                    <a:pt x="2142" y="1257"/>
                  </a:lnTo>
                  <a:lnTo>
                    <a:pt x="2138" y="1261"/>
                  </a:lnTo>
                  <a:lnTo>
                    <a:pt x="2133" y="1265"/>
                  </a:lnTo>
                  <a:lnTo>
                    <a:pt x="2125" y="1270"/>
                  </a:lnTo>
                  <a:lnTo>
                    <a:pt x="2116" y="1274"/>
                  </a:lnTo>
                  <a:lnTo>
                    <a:pt x="2100" y="1282"/>
                  </a:lnTo>
                  <a:lnTo>
                    <a:pt x="2091" y="1291"/>
                  </a:lnTo>
                  <a:lnTo>
                    <a:pt x="2078" y="1295"/>
                  </a:lnTo>
                  <a:lnTo>
                    <a:pt x="2066" y="1299"/>
                  </a:lnTo>
                  <a:lnTo>
                    <a:pt x="2061" y="1304"/>
                  </a:lnTo>
                  <a:lnTo>
                    <a:pt x="2049" y="1308"/>
                  </a:lnTo>
                  <a:lnTo>
                    <a:pt x="2032" y="1316"/>
                  </a:lnTo>
                  <a:lnTo>
                    <a:pt x="2023" y="1321"/>
                  </a:lnTo>
                  <a:lnTo>
                    <a:pt x="2019" y="1321"/>
                  </a:lnTo>
                  <a:lnTo>
                    <a:pt x="2015" y="1325"/>
                  </a:lnTo>
                  <a:lnTo>
                    <a:pt x="2011" y="1325"/>
                  </a:lnTo>
                  <a:lnTo>
                    <a:pt x="2006" y="1329"/>
                  </a:lnTo>
                  <a:lnTo>
                    <a:pt x="2006" y="1333"/>
                  </a:lnTo>
                  <a:lnTo>
                    <a:pt x="2006" y="1337"/>
                  </a:lnTo>
                  <a:lnTo>
                    <a:pt x="2006" y="1342"/>
                  </a:lnTo>
                  <a:lnTo>
                    <a:pt x="2006" y="1346"/>
                  </a:lnTo>
                  <a:lnTo>
                    <a:pt x="2006" y="1350"/>
                  </a:lnTo>
                  <a:lnTo>
                    <a:pt x="2006" y="1354"/>
                  </a:lnTo>
                  <a:lnTo>
                    <a:pt x="2006" y="1359"/>
                  </a:lnTo>
                  <a:lnTo>
                    <a:pt x="2011" y="1367"/>
                  </a:lnTo>
                  <a:lnTo>
                    <a:pt x="2015" y="1376"/>
                  </a:lnTo>
                  <a:lnTo>
                    <a:pt x="2019" y="1380"/>
                  </a:lnTo>
                  <a:lnTo>
                    <a:pt x="2019" y="1388"/>
                  </a:lnTo>
                  <a:lnTo>
                    <a:pt x="2023" y="1393"/>
                  </a:lnTo>
                  <a:lnTo>
                    <a:pt x="2028" y="1401"/>
                  </a:lnTo>
                  <a:lnTo>
                    <a:pt x="2032" y="1405"/>
                  </a:lnTo>
                  <a:lnTo>
                    <a:pt x="2040" y="1414"/>
                  </a:lnTo>
                  <a:lnTo>
                    <a:pt x="2044" y="1418"/>
                  </a:lnTo>
                  <a:lnTo>
                    <a:pt x="2049" y="1426"/>
                  </a:lnTo>
                  <a:lnTo>
                    <a:pt x="2057" y="1431"/>
                  </a:lnTo>
                  <a:lnTo>
                    <a:pt x="2066" y="1439"/>
                  </a:lnTo>
                  <a:lnTo>
                    <a:pt x="2074" y="1452"/>
                  </a:lnTo>
                  <a:lnTo>
                    <a:pt x="2078" y="1456"/>
                  </a:lnTo>
                  <a:lnTo>
                    <a:pt x="2083" y="1460"/>
                  </a:lnTo>
                  <a:lnTo>
                    <a:pt x="2087" y="1464"/>
                  </a:lnTo>
                  <a:lnTo>
                    <a:pt x="2091" y="1469"/>
                  </a:lnTo>
                  <a:lnTo>
                    <a:pt x="2095" y="1473"/>
                  </a:lnTo>
                  <a:lnTo>
                    <a:pt x="2095" y="1477"/>
                  </a:lnTo>
                  <a:lnTo>
                    <a:pt x="2095" y="1481"/>
                  </a:lnTo>
                  <a:lnTo>
                    <a:pt x="2095" y="1486"/>
                  </a:lnTo>
                  <a:lnTo>
                    <a:pt x="2091" y="1490"/>
                  </a:lnTo>
                  <a:lnTo>
                    <a:pt x="2087" y="1494"/>
                  </a:lnTo>
                  <a:lnTo>
                    <a:pt x="2083" y="1498"/>
                  </a:lnTo>
                  <a:lnTo>
                    <a:pt x="2078" y="1503"/>
                  </a:lnTo>
                  <a:lnTo>
                    <a:pt x="2074" y="1503"/>
                  </a:lnTo>
                  <a:lnTo>
                    <a:pt x="2070" y="1507"/>
                  </a:lnTo>
                  <a:lnTo>
                    <a:pt x="2066" y="1507"/>
                  </a:lnTo>
                  <a:lnTo>
                    <a:pt x="2061" y="1507"/>
                  </a:lnTo>
                  <a:lnTo>
                    <a:pt x="2057" y="1507"/>
                  </a:lnTo>
                  <a:lnTo>
                    <a:pt x="2053" y="1507"/>
                  </a:lnTo>
                  <a:lnTo>
                    <a:pt x="2049" y="1507"/>
                  </a:lnTo>
                  <a:lnTo>
                    <a:pt x="2040" y="1503"/>
                  </a:lnTo>
                  <a:lnTo>
                    <a:pt x="2036" y="1498"/>
                  </a:lnTo>
                  <a:lnTo>
                    <a:pt x="2023" y="1494"/>
                  </a:lnTo>
                  <a:lnTo>
                    <a:pt x="2015" y="1490"/>
                  </a:lnTo>
                  <a:lnTo>
                    <a:pt x="2006" y="1486"/>
                  </a:lnTo>
                  <a:lnTo>
                    <a:pt x="2002" y="1486"/>
                  </a:lnTo>
                  <a:lnTo>
                    <a:pt x="1998" y="1486"/>
                  </a:lnTo>
                  <a:lnTo>
                    <a:pt x="1994" y="1486"/>
                  </a:lnTo>
                  <a:lnTo>
                    <a:pt x="1989" y="1486"/>
                  </a:lnTo>
                  <a:lnTo>
                    <a:pt x="1985" y="1486"/>
                  </a:lnTo>
                  <a:lnTo>
                    <a:pt x="1977" y="1486"/>
                  </a:lnTo>
                  <a:lnTo>
                    <a:pt x="1973" y="1486"/>
                  </a:lnTo>
                  <a:lnTo>
                    <a:pt x="1968" y="1490"/>
                  </a:lnTo>
                  <a:lnTo>
                    <a:pt x="1956" y="1494"/>
                  </a:lnTo>
                  <a:lnTo>
                    <a:pt x="1947" y="1494"/>
                  </a:lnTo>
                  <a:lnTo>
                    <a:pt x="1943" y="1498"/>
                  </a:lnTo>
                  <a:lnTo>
                    <a:pt x="1939" y="1498"/>
                  </a:lnTo>
                  <a:lnTo>
                    <a:pt x="1934" y="1503"/>
                  </a:lnTo>
                  <a:lnTo>
                    <a:pt x="1926" y="1511"/>
                  </a:lnTo>
                  <a:lnTo>
                    <a:pt x="1922" y="1515"/>
                  </a:lnTo>
                  <a:lnTo>
                    <a:pt x="1917" y="1520"/>
                  </a:lnTo>
                  <a:lnTo>
                    <a:pt x="1913" y="1528"/>
                  </a:lnTo>
                  <a:lnTo>
                    <a:pt x="1909" y="1545"/>
                  </a:lnTo>
                  <a:lnTo>
                    <a:pt x="1905" y="1549"/>
                  </a:lnTo>
                  <a:lnTo>
                    <a:pt x="1901" y="1553"/>
                  </a:lnTo>
                  <a:lnTo>
                    <a:pt x="1896" y="1562"/>
                  </a:lnTo>
                  <a:lnTo>
                    <a:pt x="1892" y="1566"/>
                  </a:lnTo>
                  <a:lnTo>
                    <a:pt x="1888" y="1566"/>
                  </a:lnTo>
                  <a:lnTo>
                    <a:pt x="1884" y="1570"/>
                  </a:lnTo>
                  <a:lnTo>
                    <a:pt x="1879" y="1575"/>
                  </a:lnTo>
                  <a:lnTo>
                    <a:pt x="1867" y="1583"/>
                  </a:lnTo>
                  <a:lnTo>
                    <a:pt x="1837" y="1600"/>
                  </a:lnTo>
                  <a:lnTo>
                    <a:pt x="1833" y="1604"/>
                  </a:lnTo>
                  <a:lnTo>
                    <a:pt x="1829" y="1608"/>
                  </a:lnTo>
                  <a:lnTo>
                    <a:pt x="1824" y="1608"/>
                  </a:lnTo>
                  <a:lnTo>
                    <a:pt x="1807" y="1617"/>
                  </a:lnTo>
                  <a:lnTo>
                    <a:pt x="1790" y="1625"/>
                  </a:lnTo>
                  <a:lnTo>
                    <a:pt x="1786" y="1625"/>
                  </a:lnTo>
                  <a:lnTo>
                    <a:pt x="1782" y="1630"/>
                  </a:lnTo>
                  <a:lnTo>
                    <a:pt x="1778" y="1630"/>
                  </a:lnTo>
                  <a:lnTo>
                    <a:pt x="1774" y="1630"/>
                  </a:lnTo>
                  <a:lnTo>
                    <a:pt x="1769" y="1630"/>
                  </a:lnTo>
                  <a:lnTo>
                    <a:pt x="1757" y="1630"/>
                  </a:lnTo>
                  <a:lnTo>
                    <a:pt x="1752" y="1630"/>
                  </a:lnTo>
                  <a:lnTo>
                    <a:pt x="1748" y="1634"/>
                  </a:lnTo>
                  <a:lnTo>
                    <a:pt x="1744" y="1634"/>
                  </a:lnTo>
                  <a:lnTo>
                    <a:pt x="1740" y="1642"/>
                  </a:lnTo>
                  <a:lnTo>
                    <a:pt x="1735" y="1647"/>
                  </a:lnTo>
                  <a:lnTo>
                    <a:pt x="1731" y="1647"/>
                  </a:lnTo>
                  <a:lnTo>
                    <a:pt x="1727" y="1651"/>
                  </a:lnTo>
                  <a:lnTo>
                    <a:pt x="1723" y="1651"/>
                  </a:lnTo>
                  <a:lnTo>
                    <a:pt x="1714" y="1651"/>
                  </a:lnTo>
                  <a:lnTo>
                    <a:pt x="1706" y="1651"/>
                  </a:lnTo>
                  <a:lnTo>
                    <a:pt x="1702" y="1651"/>
                  </a:lnTo>
                  <a:lnTo>
                    <a:pt x="1697" y="1651"/>
                  </a:lnTo>
                  <a:lnTo>
                    <a:pt x="1693" y="1651"/>
                  </a:lnTo>
                  <a:lnTo>
                    <a:pt x="1689" y="1651"/>
                  </a:lnTo>
                  <a:lnTo>
                    <a:pt x="1685" y="1651"/>
                  </a:lnTo>
                  <a:lnTo>
                    <a:pt x="1680" y="1647"/>
                  </a:lnTo>
                  <a:lnTo>
                    <a:pt x="1676" y="1647"/>
                  </a:lnTo>
                  <a:lnTo>
                    <a:pt x="1672" y="1638"/>
                  </a:lnTo>
                  <a:lnTo>
                    <a:pt x="1668" y="1638"/>
                  </a:lnTo>
                  <a:lnTo>
                    <a:pt x="1663" y="1630"/>
                  </a:lnTo>
                  <a:lnTo>
                    <a:pt x="1659" y="1625"/>
                  </a:lnTo>
                  <a:lnTo>
                    <a:pt x="1647" y="1608"/>
                  </a:lnTo>
                  <a:lnTo>
                    <a:pt x="1638" y="1600"/>
                  </a:lnTo>
                  <a:lnTo>
                    <a:pt x="1634" y="1596"/>
                  </a:lnTo>
                  <a:lnTo>
                    <a:pt x="1634" y="1591"/>
                  </a:lnTo>
                  <a:lnTo>
                    <a:pt x="1630" y="1591"/>
                  </a:lnTo>
                  <a:lnTo>
                    <a:pt x="1625" y="1587"/>
                  </a:lnTo>
                  <a:lnTo>
                    <a:pt x="1621" y="1587"/>
                  </a:lnTo>
                  <a:lnTo>
                    <a:pt x="1621" y="1591"/>
                  </a:lnTo>
                  <a:lnTo>
                    <a:pt x="1617" y="1591"/>
                  </a:lnTo>
                  <a:lnTo>
                    <a:pt x="1613" y="1591"/>
                  </a:lnTo>
                  <a:lnTo>
                    <a:pt x="1608" y="1596"/>
                  </a:lnTo>
                  <a:lnTo>
                    <a:pt x="1604" y="1596"/>
                  </a:lnTo>
                  <a:lnTo>
                    <a:pt x="1600" y="1596"/>
                  </a:lnTo>
                  <a:lnTo>
                    <a:pt x="1596" y="1596"/>
                  </a:lnTo>
                  <a:lnTo>
                    <a:pt x="1579" y="1591"/>
                  </a:lnTo>
                  <a:lnTo>
                    <a:pt x="1570" y="1587"/>
                  </a:lnTo>
                  <a:lnTo>
                    <a:pt x="1562" y="1587"/>
                  </a:lnTo>
                  <a:lnTo>
                    <a:pt x="1553" y="1587"/>
                  </a:lnTo>
                  <a:lnTo>
                    <a:pt x="1545" y="1587"/>
                  </a:lnTo>
                  <a:lnTo>
                    <a:pt x="1536" y="1591"/>
                  </a:lnTo>
                  <a:lnTo>
                    <a:pt x="1507" y="1596"/>
                  </a:lnTo>
                  <a:lnTo>
                    <a:pt x="1503" y="1596"/>
                  </a:lnTo>
                  <a:lnTo>
                    <a:pt x="1498" y="1596"/>
                  </a:lnTo>
                  <a:lnTo>
                    <a:pt x="1494" y="1596"/>
                  </a:lnTo>
                  <a:lnTo>
                    <a:pt x="1486" y="1596"/>
                  </a:lnTo>
                  <a:lnTo>
                    <a:pt x="1481" y="1596"/>
                  </a:lnTo>
                  <a:lnTo>
                    <a:pt x="1477" y="1596"/>
                  </a:lnTo>
                  <a:lnTo>
                    <a:pt x="1473" y="1596"/>
                  </a:lnTo>
                  <a:lnTo>
                    <a:pt x="1469" y="1591"/>
                  </a:lnTo>
                  <a:lnTo>
                    <a:pt x="1465" y="1587"/>
                  </a:lnTo>
                  <a:lnTo>
                    <a:pt x="1460" y="1583"/>
                  </a:lnTo>
                  <a:lnTo>
                    <a:pt x="1460" y="1579"/>
                  </a:lnTo>
                  <a:lnTo>
                    <a:pt x="1460" y="1575"/>
                  </a:lnTo>
                  <a:lnTo>
                    <a:pt x="1460" y="1570"/>
                  </a:lnTo>
                  <a:lnTo>
                    <a:pt x="1456" y="1570"/>
                  </a:lnTo>
                  <a:lnTo>
                    <a:pt x="1456" y="1566"/>
                  </a:lnTo>
                  <a:lnTo>
                    <a:pt x="1460" y="1566"/>
                  </a:lnTo>
                  <a:lnTo>
                    <a:pt x="1460" y="1562"/>
                  </a:lnTo>
                  <a:lnTo>
                    <a:pt x="1460" y="1558"/>
                  </a:lnTo>
                  <a:lnTo>
                    <a:pt x="1465" y="1553"/>
                  </a:lnTo>
                  <a:lnTo>
                    <a:pt x="1465" y="1545"/>
                  </a:lnTo>
                  <a:lnTo>
                    <a:pt x="1465" y="1536"/>
                  </a:lnTo>
                  <a:lnTo>
                    <a:pt x="1465" y="1532"/>
                  </a:lnTo>
                  <a:lnTo>
                    <a:pt x="1465" y="1524"/>
                  </a:lnTo>
                  <a:lnTo>
                    <a:pt x="1465" y="1515"/>
                  </a:lnTo>
                  <a:lnTo>
                    <a:pt x="1465" y="1507"/>
                  </a:lnTo>
                  <a:lnTo>
                    <a:pt x="1460" y="1490"/>
                  </a:lnTo>
                  <a:lnTo>
                    <a:pt x="1456" y="1473"/>
                  </a:lnTo>
                  <a:lnTo>
                    <a:pt x="1456" y="1469"/>
                  </a:lnTo>
                  <a:lnTo>
                    <a:pt x="1456" y="1464"/>
                  </a:lnTo>
                  <a:lnTo>
                    <a:pt x="1456" y="1460"/>
                  </a:lnTo>
                  <a:lnTo>
                    <a:pt x="1456" y="1456"/>
                  </a:lnTo>
                  <a:lnTo>
                    <a:pt x="1452" y="1456"/>
                  </a:lnTo>
                  <a:lnTo>
                    <a:pt x="1452" y="1452"/>
                  </a:lnTo>
                  <a:lnTo>
                    <a:pt x="1448" y="1452"/>
                  </a:lnTo>
                  <a:lnTo>
                    <a:pt x="1443" y="1448"/>
                  </a:lnTo>
                  <a:lnTo>
                    <a:pt x="1439" y="1443"/>
                  </a:lnTo>
                  <a:lnTo>
                    <a:pt x="1435" y="1443"/>
                  </a:lnTo>
                  <a:lnTo>
                    <a:pt x="1431" y="1443"/>
                  </a:lnTo>
                  <a:lnTo>
                    <a:pt x="1426" y="1443"/>
                  </a:lnTo>
                  <a:lnTo>
                    <a:pt x="1422" y="1448"/>
                  </a:lnTo>
                  <a:lnTo>
                    <a:pt x="1418" y="1448"/>
                  </a:lnTo>
                  <a:lnTo>
                    <a:pt x="1414" y="1452"/>
                  </a:lnTo>
                  <a:lnTo>
                    <a:pt x="1409" y="1456"/>
                  </a:lnTo>
                  <a:lnTo>
                    <a:pt x="1405" y="1460"/>
                  </a:lnTo>
                  <a:lnTo>
                    <a:pt x="1401" y="1464"/>
                  </a:lnTo>
                  <a:lnTo>
                    <a:pt x="1393" y="1477"/>
                  </a:lnTo>
                  <a:lnTo>
                    <a:pt x="1388" y="1481"/>
                  </a:lnTo>
                  <a:lnTo>
                    <a:pt x="1384" y="1486"/>
                  </a:lnTo>
                  <a:lnTo>
                    <a:pt x="1380" y="1486"/>
                  </a:lnTo>
                  <a:lnTo>
                    <a:pt x="1376" y="1486"/>
                  </a:lnTo>
                  <a:lnTo>
                    <a:pt x="1371" y="1486"/>
                  </a:lnTo>
                  <a:lnTo>
                    <a:pt x="1371" y="1481"/>
                  </a:lnTo>
                  <a:lnTo>
                    <a:pt x="1363" y="1477"/>
                  </a:lnTo>
                  <a:lnTo>
                    <a:pt x="1359" y="1477"/>
                  </a:lnTo>
                  <a:lnTo>
                    <a:pt x="1342" y="1469"/>
                  </a:lnTo>
                  <a:lnTo>
                    <a:pt x="1337" y="1464"/>
                  </a:lnTo>
                  <a:lnTo>
                    <a:pt x="1329" y="1460"/>
                  </a:lnTo>
                  <a:lnTo>
                    <a:pt x="1321" y="1456"/>
                  </a:lnTo>
                  <a:lnTo>
                    <a:pt x="1316" y="1452"/>
                  </a:lnTo>
                  <a:lnTo>
                    <a:pt x="1312" y="1448"/>
                  </a:lnTo>
                  <a:lnTo>
                    <a:pt x="1308" y="1443"/>
                  </a:lnTo>
                  <a:lnTo>
                    <a:pt x="1304" y="1435"/>
                  </a:lnTo>
                  <a:lnTo>
                    <a:pt x="1299" y="1431"/>
                  </a:lnTo>
                  <a:lnTo>
                    <a:pt x="1295" y="1426"/>
                  </a:lnTo>
                  <a:lnTo>
                    <a:pt x="1291" y="1426"/>
                  </a:lnTo>
                  <a:lnTo>
                    <a:pt x="1287" y="1422"/>
                  </a:lnTo>
                  <a:lnTo>
                    <a:pt x="1278" y="1422"/>
                  </a:lnTo>
                  <a:lnTo>
                    <a:pt x="1266" y="1418"/>
                  </a:lnTo>
                  <a:lnTo>
                    <a:pt x="1257" y="1414"/>
                  </a:lnTo>
                  <a:lnTo>
                    <a:pt x="1253" y="1414"/>
                  </a:lnTo>
                  <a:lnTo>
                    <a:pt x="1244" y="1409"/>
                  </a:lnTo>
                  <a:lnTo>
                    <a:pt x="1240" y="1409"/>
                  </a:lnTo>
                  <a:lnTo>
                    <a:pt x="1236" y="1409"/>
                  </a:lnTo>
                  <a:lnTo>
                    <a:pt x="1232" y="1409"/>
                  </a:lnTo>
                  <a:lnTo>
                    <a:pt x="1227" y="1414"/>
                  </a:lnTo>
                  <a:lnTo>
                    <a:pt x="1223" y="1414"/>
                  </a:lnTo>
                  <a:lnTo>
                    <a:pt x="1219" y="1414"/>
                  </a:lnTo>
                  <a:lnTo>
                    <a:pt x="1215" y="1418"/>
                  </a:lnTo>
                  <a:lnTo>
                    <a:pt x="1210" y="1422"/>
                  </a:lnTo>
                  <a:lnTo>
                    <a:pt x="1210" y="1431"/>
                  </a:lnTo>
                  <a:lnTo>
                    <a:pt x="1210" y="1435"/>
                  </a:lnTo>
                  <a:lnTo>
                    <a:pt x="1210" y="1443"/>
                  </a:lnTo>
                  <a:lnTo>
                    <a:pt x="1210" y="1460"/>
                  </a:lnTo>
                  <a:lnTo>
                    <a:pt x="1210" y="1469"/>
                  </a:lnTo>
                  <a:lnTo>
                    <a:pt x="1210" y="1473"/>
                  </a:lnTo>
                  <a:lnTo>
                    <a:pt x="1210" y="1477"/>
                  </a:lnTo>
                  <a:lnTo>
                    <a:pt x="1210" y="1481"/>
                  </a:lnTo>
                  <a:lnTo>
                    <a:pt x="1210" y="1490"/>
                  </a:lnTo>
                  <a:lnTo>
                    <a:pt x="1206" y="1494"/>
                  </a:lnTo>
                  <a:lnTo>
                    <a:pt x="1206" y="1503"/>
                  </a:lnTo>
                  <a:lnTo>
                    <a:pt x="1202" y="1507"/>
                  </a:lnTo>
                  <a:lnTo>
                    <a:pt x="1202" y="1511"/>
                  </a:lnTo>
                  <a:lnTo>
                    <a:pt x="1202" y="1515"/>
                  </a:lnTo>
                  <a:lnTo>
                    <a:pt x="1198" y="1520"/>
                  </a:lnTo>
                  <a:lnTo>
                    <a:pt x="1194" y="1524"/>
                  </a:lnTo>
                  <a:lnTo>
                    <a:pt x="1189" y="1528"/>
                  </a:lnTo>
                  <a:lnTo>
                    <a:pt x="1185" y="1532"/>
                  </a:lnTo>
                  <a:lnTo>
                    <a:pt x="1181" y="1536"/>
                  </a:lnTo>
                  <a:lnTo>
                    <a:pt x="1177" y="1536"/>
                  </a:lnTo>
                  <a:lnTo>
                    <a:pt x="1172" y="1536"/>
                  </a:lnTo>
                  <a:lnTo>
                    <a:pt x="1168" y="1536"/>
                  </a:lnTo>
                  <a:lnTo>
                    <a:pt x="1164" y="1536"/>
                  </a:lnTo>
                  <a:lnTo>
                    <a:pt x="1160" y="1536"/>
                  </a:lnTo>
                  <a:lnTo>
                    <a:pt x="1151" y="1536"/>
                  </a:lnTo>
                  <a:lnTo>
                    <a:pt x="1143" y="1536"/>
                  </a:lnTo>
                  <a:lnTo>
                    <a:pt x="1139" y="1532"/>
                  </a:lnTo>
                  <a:lnTo>
                    <a:pt x="1134" y="1532"/>
                  </a:lnTo>
                  <a:lnTo>
                    <a:pt x="1126" y="1532"/>
                  </a:lnTo>
                  <a:lnTo>
                    <a:pt x="1122" y="1528"/>
                  </a:lnTo>
                  <a:lnTo>
                    <a:pt x="1117" y="1524"/>
                  </a:lnTo>
                  <a:lnTo>
                    <a:pt x="1109" y="1520"/>
                  </a:lnTo>
                  <a:lnTo>
                    <a:pt x="1105" y="1515"/>
                  </a:lnTo>
                  <a:lnTo>
                    <a:pt x="1096" y="1515"/>
                  </a:lnTo>
                  <a:lnTo>
                    <a:pt x="1088" y="1511"/>
                  </a:lnTo>
                  <a:lnTo>
                    <a:pt x="1083" y="1511"/>
                  </a:lnTo>
                  <a:lnTo>
                    <a:pt x="1079" y="1511"/>
                  </a:lnTo>
                  <a:lnTo>
                    <a:pt x="1075" y="1511"/>
                  </a:lnTo>
                  <a:lnTo>
                    <a:pt x="1071" y="1515"/>
                  </a:lnTo>
                  <a:lnTo>
                    <a:pt x="1067" y="1520"/>
                  </a:lnTo>
                  <a:lnTo>
                    <a:pt x="1067" y="1524"/>
                  </a:lnTo>
                  <a:lnTo>
                    <a:pt x="1062" y="1532"/>
                  </a:lnTo>
                  <a:lnTo>
                    <a:pt x="1058" y="1536"/>
                  </a:lnTo>
                  <a:lnTo>
                    <a:pt x="1054" y="1545"/>
                  </a:lnTo>
                  <a:lnTo>
                    <a:pt x="1054" y="1549"/>
                  </a:lnTo>
                  <a:lnTo>
                    <a:pt x="1054" y="1558"/>
                  </a:lnTo>
                  <a:lnTo>
                    <a:pt x="1054" y="1562"/>
                  </a:lnTo>
                  <a:lnTo>
                    <a:pt x="1054" y="1566"/>
                  </a:lnTo>
                  <a:lnTo>
                    <a:pt x="1058" y="1579"/>
                  </a:lnTo>
                  <a:lnTo>
                    <a:pt x="1058" y="1583"/>
                  </a:lnTo>
                  <a:lnTo>
                    <a:pt x="1054" y="1587"/>
                  </a:lnTo>
                  <a:lnTo>
                    <a:pt x="1054" y="1591"/>
                  </a:lnTo>
                  <a:lnTo>
                    <a:pt x="1054" y="1596"/>
                  </a:lnTo>
                  <a:lnTo>
                    <a:pt x="1050" y="1600"/>
                  </a:lnTo>
                  <a:lnTo>
                    <a:pt x="1045" y="1604"/>
                  </a:lnTo>
                  <a:lnTo>
                    <a:pt x="1041" y="1608"/>
                  </a:lnTo>
                  <a:lnTo>
                    <a:pt x="1033" y="1608"/>
                  </a:lnTo>
                  <a:lnTo>
                    <a:pt x="1024" y="1613"/>
                  </a:lnTo>
                  <a:lnTo>
                    <a:pt x="1012" y="1613"/>
                  </a:lnTo>
                  <a:lnTo>
                    <a:pt x="1003" y="1613"/>
                  </a:lnTo>
                  <a:lnTo>
                    <a:pt x="990" y="1617"/>
                  </a:lnTo>
                  <a:lnTo>
                    <a:pt x="973" y="1617"/>
                  </a:lnTo>
                  <a:lnTo>
                    <a:pt x="973" y="1613"/>
                  </a:lnTo>
                  <a:lnTo>
                    <a:pt x="969" y="1608"/>
                  </a:lnTo>
                  <a:lnTo>
                    <a:pt x="969" y="1604"/>
                  </a:lnTo>
                  <a:lnTo>
                    <a:pt x="965" y="1596"/>
                  </a:lnTo>
                  <a:lnTo>
                    <a:pt x="956" y="1575"/>
                  </a:lnTo>
                  <a:lnTo>
                    <a:pt x="952" y="1562"/>
                  </a:lnTo>
                  <a:lnTo>
                    <a:pt x="948" y="1549"/>
                  </a:lnTo>
                  <a:lnTo>
                    <a:pt x="944" y="1541"/>
                  </a:lnTo>
                  <a:lnTo>
                    <a:pt x="944" y="1532"/>
                  </a:lnTo>
                  <a:lnTo>
                    <a:pt x="944" y="1528"/>
                  </a:lnTo>
                  <a:lnTo>
                    <a:pt x="940" y="1515"/>
                  </a:lnTo>
                  <a:lnTo>
                    <a:pt x="940" y="1507"/>
                  </a:lnTo>
                  <a:lnTo>
                    <a:pt x="935" y="1481"/>
                  </a:lnTo>
                  <a:lnTo>
                    <a:pt x="935" y="1469"/>
                  </a:lnTo>
                  <a:lnTo>
                    <a:pt x="935" y="1460"/>
                  </a:lnTo>
                  <a:lnTo>
                    <a:pt x="931" y="1448"/>
                  </a:lnTo>
                  <a:lnTo>
                    <a:pt x="931" y="1443"/>
                  </a:lnTo>
                  <a:lnTo>
                    <a:pt x="931" y="1435"/>
                  </a:lnTo>
                  <a:lnTo>
                    <a:pt x="923" y="1409"/>
                  </a:lnTo>
                  <a:lnTo>
                    <a:pt x="918" y="1384"/>
                  </a:lnTo>
                  <a:lnTo>
                    <a:pt x="914" y="1376"/>
                  </a:lnTo>
                  <a:lnTo>
                    <a:pt x="910" y="1363"/>
                  </a:lnTo>
                  <a:lnTo>
                    <a:pt x="910" y="1354"/>
                  </a:lnTo>
                  <a:lnTo>
                    <a:pt x="906" y="1346"/>
                  </a:lnTo>
                  <a:lnTo>
                    <a:pt x="901" y="1337"/>
                  </a:lnTo>
                  <a:lnTo>
                    <a:pt x="897" y="1321"/>
                  </a:lnTo>
                  <a:lnTo>
                    <a:pt x="893" y="1308"/>
                  </a:lnTo>
                  <a:lnTo>
                    <a:pt x="889" y="1295"/>
                  </a:lnTo>
                  <a:lnTo>
                    <a:pt x="889" y="1291"/>
                  </a:lnTo>
                  <a:lnTo>
                    <a:pt x="885" y="1287"/>
                  </a:lnTo>
                  <a:lnTo>
                    <a:pt x="885" y="1278"/>
                  </a:lnTo>
                  <a:lnTo>
                    <a:pt x="885" y="1270"/>
                  </a:lnTo>
                  <a:lnTo>
                    <a:pt x="885" y="1265"/>
                  </a:lnTo>
                  <a:lnTo>
                    <a:pt x="885" y="1261"/>
                  </a:lnTo>
                  <a:lnTo>
                    <a:pt x="889" y="1257"/>
                  </a:lnTo>
                  <a:lnTo>
                    <a:pt x="889" y="1253"/>
                  </a:lnTo>
                  <a:lnTo>
                    <a:pt x="897" y="1240"/>
                  </a:lnTo>
                  <a:lnTo>
                    <a:pt x="897" y="1236"/>
                  </a:lnTo>
                  <a:lnTo>
                    <a:pt x="897" y="1232"/>
                  </a:lnTo>
                  <a:lnTo>
                    <a:pt x="897" y="1227"/>
                  </a:lnTo>
                  <a:lnTo>
                    <a:pt x="897" y="1223"/>
                  </a:lnTo>
                  <a:lnTo>
                    <a:pt x="893" y="1219"/>
                  </a:lnTo>
                  <a:lnTo>
                    <a:pt x="885" y="1215"/>
                  </a:lnTo>
                  <a:lnTo>
                    <a:pt x="872" y="1202"/>
                  </a:lnTo>
                  <a:lnTo>
                    <a:pt x="868" y="1202"/>
                  </a:lnTo>
                  <a:lnTo>
                    <a:pt x="868" y="1198"/>
                  </a:lnTo>
                  <a:lnTo>
                    <a:pt x="863" y="1194"/>
                  </a:lnTo>
                  <a:lnTo>
                    <a:pt x="893" y="1194"/>
                  </a:lnTo>
                  <a:lnTo>
                    <a:pt x="923" y="1189"/>
                  </a:lnTo>
                  <a:lnTo>
                    <a:pt x="944" y="1189"/>
                  </a:lnTo>
                  <a:lnTo>
                    <a:pt x="969" y="1185"/>
                  </a:lnTo>
                  <a:lnTo>
                    <a:pt x="986" y="1185"/>
                  </a:lnTo>
                  <a:lnTo>
                    <a:pt x="990" y="1185"/>
                  </a:lnTo>
                  <a:lnTo>
                    <a:pt x="995" y="1181"/>
                  </a:lnTo>
                  <a:lnTo>
                    <a:pt x="1007" y="1177"/>
                  </a:lnTo>
                  <a:lnTo>
                    <a:pt x="1016" y="1177"/>
                  </a:lnTo>
                  <a:lnTo>
                    <a:pt x="1020" y="1177"/>
                  </a:lnTo>
                  <a:lnTo>
                    <a:pt x="1020" y="1172"/>
                  </a:lnTo>
                  <a:lnTo>
                    <a:pt x="1028" y="1168"/>
                  </a:lnTo>
                  <a:lnTo>
                    <a:pt x="1037" y="1164"/>
                  </a:lnTo>
                  <a:lnTo>
                    <a:pt x="1041" y="1160"/>
                  </a:lnTo>
                  <a:lnTo>
                    <a:pt x="1045" y="1155"/>
                  </a:lnTo>
                  <a:lnTo>
                    <a:pt x="1050" y="1155"/>
                  </a:lnTo>
                  <a:lnTo>
                    <a:pt x="1067" y="1151"/>
                  </a:lnTo>
                  <a:lnTo>
                    <a:pt x="1075" y="1147"/>
                  </a:lnTo>
                  <a:lnTo>
                    <a:pt x="1079" y="1143"/>
                  </a:lnTo>
                  <a:lnTo>
                    <a:pt x="1079" y="1138"/>
                  </a:lnTo>
                  <a:lnTo>
                    <a:pt x="1083" y="1138"/>
                  </a:lnTo>
                  <a:lnTo>
                    <a:pt x="1083" y="1134"/>
                  </a:lnTo>
                  <a:lnTo>
                    <a:pt x="1083" y="1130"/>
                  </a:lnTo>
                  <a:lnTo>
                    <a:pt x="1079" y="1122"/>
                  </a:lnTo>
                  <a:lnTo>
                    <a:pt x="1079" y="1117"/>
                  </a:lnTo>
                  <a:lnTo>
                    <a:pt x="1079" y="1113"/>
                  </a:lnTo>
                  <a:lnTo>
                    <a:pt x="1083" y="1109"/>
                  </a:lnTo>
                  <a:lnTo>
                    <a:pt x="1083" y="1105"/>
                  </a:lnTo>
                  <a:lnTo>
                    <a:pt x="1088" y="1105"/>
                  </a:lnTo>
                  <a:lnTo>
                    <a:pt x="1092" y="1105"/>
                  </a:lnTo>
                  <a:lnTo>
                    <a:pt x="1096" y="1105"/>
                  </a:lnTo>
                  <a:lnTo>
                    <a:pt x="1100" y="1105"/>
                  </a:lnTo>
                  <a:lnTo>
                    <a:pt x="1117" y="1109"/>
                  </a:lnTo>
                  <a:lnTo>
                    <a:pt x="1126" y="1109"/>
                  </a:lnTo>
                  <a:lnTo>
                    <a:pt x="1130" y="1109"/>
                  </a:lnTo>
                  <a:lnTo>
                    <a:pt x="1130" y="1113"/>
                  </a:lnTo>
                  <a:lnTo>
                    <a:pt x="1130" y="1122"/>
                  </a:lnTo>
                  <a:lnTo>
                    <a:pt x="1130" y="1126"/>
                  </a:lnTo>
                  <a:lnTo>
                    <a:pt x="1134" y="1126"/>
                  </a:lnTo>
                  <a:lnTo>
                    <a:pt x="1134" y="1130"/>
                  </a:lnTo>
                  <a:lnTo>
                    <a:pt x="1134" y="1134"/>
                  </a:lnTo>
                  <a:lnTo>
                    <a:pt x="1139" y="1138"/>
                  </a:lnTo>
                  <a:lnTo>
                    <a:pt x="1143" y="1143"/>
                  </a:lnTo>
                  <a:lnTo>
                    <a:pt x="1147" y="1143"/>
                  </a:lnTo>
                  <a:lnTo>
                    <a:pt x="1147" y="1147"/>
                  </a:lnTo>
                  <a:lnTo>
                    <a:pt x="1151" y="1147"/>
                  </a:lnTo>
                  <a:lnTo>
                    <a:pt x="1155" y="1147"/>
                  </a:lnTo>
                  <a:lnTo>
                    <a:pt x="1160" y="1147"/>
                  </a:lnTo>
                  <a:lnTo>
                    <a:pt x="1164" y="1143"/>
                  </a:lnTo>
                  <a:lnTo>
                    <a:pt x="1168" y="1138"/>
                  </a:lnTo>
                  <a:lnTo>
                    <a:pt x="1168" y="1134"/>
                  </a:lnTo>
                  <a:lnTo>
                    <a:pt x="1172" y="1130"/>
                  </a:lnTo>
                  <a:lnTo>
                    <a:pt x="1177" y="1126"/>
                  </a:lnTo>
                  <a:lnTo>
                    <a:pt x="1177" y="1122"/>
                  </a:lnTo>
                  <a:lnTo>
                    <a:pt x="1181" y="1117"/>
                  </a:lnTo>
                  <a:lnTo>
                    <a:pt x="1181" y="1113"/>
                  </a:lnTo>
                  <a:lnTo>
                    <a:pt x="1185" y="1105"/>
                  </a:lnTo>
                  <a:lnTo>
                    <a:pt x="1189" y="1105"/>
                  </a:lnTo>
                  <a:lnTo>
                    <a:pt x="1189" y="1100"/>
                  </a:lnTo>
                  <a:lnTo>
                    <a:pt x="1189" y="1096"/>
                  </a:lnTo>
                  <a:lnTo>
                    <a:pt x="1189" y="1092"/>
                  </a:lnTo>
                  <a:lnTo>
                    <a:pt x="1194" y="1083"/>
                  </a:lnTo>
                  <a:lnTo>
                    <a:pt x="1194" y="1079"/>
                  </a:lnTo>
                  <a:lnTo>
                    <a:pt x="1194" y="1075"/>
                  </a:lnTo>
                  <a:lnTo>
                    <a:pt x="1194" y="1067"/>
                  </a:lnTo>
                  <a:lnTo>
                    <a:pt x="1194" y="1062"/>
                  </a:lnTo>
                  <a:lnTo>
                    <a:pt x="1189" y="1054"/>
                  </a:lnTo>
                  <a:lnTo>
                    <a:pt x="1189" y="1050"/>
                  </a:lnTo>
                  <a:lnTo>
                    <a:pt x="1189" y="1045"/>
                  </a:lnTo>
                  <a:lnTo>
                    <a:pt x="1194" y="1045"/>
                  </a:lnTo>
                  <a:lnTo>
                    <a:pt x="1194" y="1041"/>
                  </a:lnTo>
                  <a:lnTo>
                    <a:pt x="1198" y="1033"/>
                  </a:lnTo>
                  <a:lnTo>
                    <a:pt x="1198" y="1028"/>
                  </a:lnTo>
                  <a:lnTo>
                    <a:pt x="1198" y="1024"/>
                  </a:lnTo>
                  <a:lnTo>
                    <a:pt x="1198" y="1020"/>
                  </a:lnTo>
                  <a:lnTo>
                    <a:pt x="1198" y="1011"/>
                  </a:lnTo>
                  <a:lnTo>
                    <a:pt x="1198" y="1007"/>
                  </a:lnTo>
                  <a:lnTo>
                    <a:pt x="1198" y="1003"/>
                  </a:lnTo>
                  <a:lnTo>
                    <a:pt x="1198" y="990"/>
                  </a:lnTo>
                  <a:lnTo>
                    <a:pt x="1194" y="969"/>
                  </a:lnTo>
                  <a:lnTo>
                    <a:pt x="1194" y="961"/>
                  </a:lnTo>
                  <a:lnTo>
                    <a:pt x="1189" y="952"/>
                  </a:lnTo>
                  <a:lnTo>
                    <a:pt x="1189" y="948"/>
                  </a:lnTo>
                  <a:lnTo>
                    <a:pt x="1185" y="944"/>
                  </a:lnTo>
                  <a:lnTo>
                    <a:pt x="1181" y="935"/>
                  </a:lnTo>
                  <a:lnTo>
                    <a:pt x="1177" y="931"/>
                  </a:lnTo>
                  <a:lnTo>
                    <a:pt x="1172" y="927"/>
                  </a:lnTo>
                  <a:lnTo>
                    <a:pt x="1172" y="923"/>
                  </a:lnTo>
                  <a:lnTo>
                    <a:pt x="1168" y="910"/>
                  </a:lnTo>
                  <a:lnTo>
                    <a:pt x="1164" y="901"/>
                  </a:lnTo>
                  <a:lnTo>
                    <a:pt x="1160" y="893"/>
                  </a:lnTo>
                  <a:lnTo>
                    <a:pt x="1155" y="884"/>
                  </a:lnTo>
                  <a:lnTo>
                    <a:pt x="1151" y="880"/>
                  </a:lnTo>
                  <a:lnTo>
                    <a:pt x="1147" y="872"/>
                  </a:lnTo>
                  <a:lnTo>
                    <a:pt x="1143" y="872"/>
                  </a:lnTo>
                  <a:lnTo>
                    <a:pt x="1143" y="868"/>
                  </a:lnTo>
                  <a:lnTo>
                    <a:pt x="1134" y="868"/>
                  </a:lnTo>
                  <a:lnTo>
                    <a:pt x="1130" y="863"/>
                  </a:lnTo>
                  <a:lnTo>
                    <a:pt x="1122" y="863"/>
                  </a:lnTo>
                  <a:lnTo>
                    <a:pt x="1117" y="859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1"/>
                  </a:lnTo>
                  <a:lnTo>
                    <a:pt x="1092" y="838"/>
                  </a:lnTo>
                  <a:lnTo>
                    <a:pt x="1092" y="834"/>
                  </a:lnTo>
                  <a:lnTo>
                    <a:pt x="1088" y="834"/>
                  </a:lnTo>
                  <a:lnTo>
                    <a:pt x="1083" y="829"/>
                  </a:lnTo>
                  <a:lnTo>
                    <a:pt x="1079" y="825"/>
                  </a:lnTo>
                  <a:lnTo>
                    <a:pt x="1075" y="825"/>
                  </a:lnTo>
                  <a:lnTo>
                    <a:pt x="1062" y="825"/>
                  </a:lnTo>
                  <a:lnTo>
                    <a:pt x="1058" y="821"/>
                  </a:lnTo>
                  <a:lnTo>
                    <a:pt x="1054" y="821"/>
                  </a:lnTo>
                  <a:lnTo>
                    <a:pt x="1045" y="817"/>
                  </a:lnTo>
                  <a:lnTo>
                    <a:pt x="1037" y="808"/>
                  </a:lnTo>
                  <a:lnTo>
                    <a:pt x="1033" y="808"/>
                  </a:lnTo>
                  <a:lnTo>
                    <a:pt x="1028" y="804"/>
                  </a:lnTo>
                  <a:lnTo>
                    <a:pt x="1024" y="804"/>
                  </a:lnTo>
                  <a:lnTo>
                    <a:pt x="1020" y="800"/>
                  </a:lnTo>
                  <a:lnTo>
                    <a:pt x="1016" y="800"/>
                  </a:lnTo>
                  <a:lnTo>
                    <a:pt x="1012" y="800"/>
                  </a:lnTo>
                  <a:lnTo>
                    <a:pt x="1007" y="800"/>
                  </a:lnTo>
                  <a:lnTo>
                    <a:pt x="995" y="804"/>
                  </a:lnTo>
                  <a:lnTo>
                    <a:pt x="990" y="804"/>
                  </a:lnTo>
                  <a:lnTo>
                    <a:pt x="986" y="804"/>
                  </a:lnTo>
                  <a:lnTo>
                    <a:pt x="978" y="804"/>
                  </a:lnTo>
                  <a:lnTo>
                    <a:pt x="973" y="804"/>
                  </a:lnTo>
                  <a:lnTo>
                    <a:pt x="969" y="804"/>
                  </a:lnTo>
                  <a:lnTo>
                    <a:pt x="965" y="804"/>
                  </a:lnTo>
                  <a:lnTo>
                    <a:pt x="961" y="808"/>
                  </a:lnTo>
                  <a:lnTo>
                    <a:pt x="956" y="812"/>
                  </a:lnTo>
                  <a:lnTo>
                    <a:pt x="952" y="817"/>
                  </a:lnTo>
                  <a:lnTo>
                    <a:pt x="948" y="825"/>
                  </a:lnTo>
                  <a:lnTo>
                    <a:pt x="940" y="834"/>
                  </a:lnTo>
                  <a:lnTo>
                    <a:pt x="935" y="842"/>
                  </a:lnTo>
                  <a:lnTo>
                    <a:pt x="931" y="846"/>
                  </a:lnTo>
                  <a:lnTo>
                    <a:pt x="927" y="851"/>
                  </a:lnTo>
                  <a:lnTo>
                    <a:pt x="923" y="859"/>
                  </a:lnTo>
                  <a:lnTo>
                    <a:pt x="923" y="863"/>
                  </a:lnTo>
                  <a:lnTo>
                    <a:pt x="918" y="868"/>
                  </a:lnTo>
                  <a:lnTo>
                    <a:pt x="918" y="872"/>
                  </a:lnTo>
                  <a:lnTo>
                    <a:pt x="918" y="876"/>
                  </a:lnTo>
                  <a:lnTo>
                    <a:pt x="914" y="880"/>
                  </a:lnTo>
                  <a:lnTo>
                    <a:pt x="914" y="884"/>
                  </a:lnTo>
                  <a:lnTo>
                    <a:pt x="914" y="889"/>
                  </a:lnTo>
                  <a:lnTo>
                    <a:pt x="914" y="893"/>
                  </a:lnTo>
                  <a:lnTo>
                    <a:pt x="918" y="897"/>
                  </a:lnTo>
                  <a:lnTo>
                    <a:pt x="918" y="901"/>
                  </a:lnTo>
                  <a:lnTo>
                    <a:pt x="923" y="906"/>
                  </a:lnTo>
                  <a:lnTo>
                    <a:pt x="923" y="910"/>
                  </a:lnTo>
                  <a:lnTo>
                    <a:pt x="931" y="918"/>
                  </a:lnTo>
                  <a:lnTo>
                    <a:pt x="935" y="923"/>
                  </a:lnTo>
                  <a:lnTo>
                    <a:pt x="935" y="927"/>
                  </a:lnTo>
                  <a:lnTo>
                    <a:pt x="935" y="931"/>
                  </a:lnTo>
                  <a:lnTo>
                    <a:pt x="935" y="935"/>
                  </a:lnTo>
                  <a:lnTo>
                    <a:pt x="935" y="939"/>
                  </a:lnTo>
                  <a:lnTo>
                    <a:pt x="935" y="944"/>
                  </a:lnTo>
                  <a:lnTo>
                    <a:pt x="931" y="948"/>
                  </a:lnTo>
                  <a:lnTo>
                    <a:pt x="927" y="948"/>
                  </a:lnTo>
                  <a:lnTo>
                    <a:pt x="927" y="952"/>
                  </a:lnTo>
                  <a:lnTo>
                    <a:pt x="923" y="952"/>
                  </a:lnTo>
                  <a:lnTo>
                    <a:pt x="910" y="952"/>
                  </a:lnTo>
                  <a:lnTo>
                    <a:pt x="901" y="956"/>
                  </a:lnTo>
                  <a:lnTo>
                    <a:pt x="897" y="956"/>
                  </a:lnTo>
                  <a:lnTo>
                    <a:pt x="880" y="965"/>
                  </a:lnTo>
                  <a:lnTo>
                    <a:pt x="872" y="965"/>
                  </a:lnTo>
                  <a:lnTo>
                    <a:pt x="868" y="969"/>
                  </a:lnTo>
                  <a:lnTo>
                    <a:pt x="859" y="969"/>
                  </a:lnTo>
                  <a:lnTo>
                    <a:pt x="842" y="973"/>
                  </a:lnTo>
                  <a:lnTo>
                    <a:pt x="817" y="978"/>
                  </a:lnTo>
                  <a:lnTo>
                    <a:pt x="732" y="990"/>
                  </a:lnTo>
                  <a:lnTo>
                    <a:pt x="741" y="1011"/>
                  </a:lnTo>
                  <a:lnTo>
                    <a:pt x="745" y="1037"/>
                  </a:lnTo>
                  <a:lnTo>
                    <a:pt x="749" y="1054"/>
                  </a:lnTo>
                  <a:lnTo>
                    <a:pt x="762" y="1096"/>
                  </a:lnTo>
                  <a:lnTo>
                    <a:pt x="770" y="1138"/>
                  </a:lnTo>
                  <a:lnTo>
                    <a:pt x="787" y="1194"/>
                  </a:lnTo>
                  <a:lnTo>
                    <a:pt x="783" y="1194"/>
                  </a:lnTo>
                  <a:lnTo>
                    <a:pt x="779" y="1189"/>
                  </a:lnTo>
                  <a:lnTo>
                    <a:pt x="774" y="1189"/>
                  </a:lnTo>
                  <a:lnTo>
                    <a:pt x="770" y="1189"/>
                  </a:lnTo>
                  <a:lnTo>
                    <a:pt x="766" y="1189"/>
                  </a:lnTo>
                  <a:lnTo>
                    <a:pt x="758" y="1194"/>
                  </a:lnTo>
                  <a:lnTo>
                    <a:pt x="753" y="1198"/>
                  </a:lnTo>
                  <a:lnTo>
                    <a:pt x="749" y="1202"/>
                  </a:lnTo>
                  <a:lnTo>
                    <a:pt x="745" y="1206"/>
                  </a:lnTo>
                  <a:lnTo>
                    <a:pt x="741" y="1210"/>
                  </a:lnTo>
                  <a:lnTo>
                    <a:pt x="741" y="1219"/>
                  </a:lnTo>
                  <a:lnTo>
                    <a:pt x="736" y="1223"/>
                  </a:lnTo>
                  <a:lnTo>
                    <a:pt x="724" y="1253"/>
                  </a:lnTo>
                  <a:lnTo>
                    <a:pt x="715" y="1270"/>
                  </a:lnTo>
                  <a:lnTo>
                    <a:pt x="711" y="1282"/>
                  </a:lnTo>
                  <a:lnTo>
                    <a:pt x="707" y="1291"/>
                  </a:lnTo>
                  <a:lnTo>
                    <a:pt x="702" y="1304"/>
                  </a:lnTo>
                  <a:lnTo>
                    <a:pt x="694" y="1321"/>
                  </a:lnTo>
                  <a:lnTo>
                    <a:pt x="690" y="1337"/>
                  </a:lnTo>
                  <a:lnTo>
                    <a:pt x="690" y="1346"/>
                  </a:lnTo>
                  <a:lnTo>
                    <a:pt x="686" y="1350"/>
                  </a:lnTo>
                  <a:lnTo>
                    <a:pt x="681" y="1363"/>
                  </a:lnTo>
                  <a:lnTo>
                    <a:pt x="673" y="1376"/>
                  </a:lnTo>
                  <a:lnTo>
                    <a:pt x="669" y="1388"/>
                  </a:lnTo>
                  <a:lnTo>
                    <a:pt x="660" y="1397"/>
                  </a:lnTo>
                  <a:lnTo>
                    <a:pt x="652" y="1414"/>
                  </a:lnTo>
                  <a:lnTo>
                    <a:pt x="647" y="1422"/>
                  </a:lnTo>
                  <a:lnTo>
                    <a:pt x="643" y="1426"/>
                  </a:lnTo>
                  <a:lnTo>
                    <a:pt x="639" y="1431"/>
                  </a:lnTo>
                  <a:lnTo>
                    <a:pt x="635" y="1439"/>
                  </a:lnTo>
                  <a:lnTo>
                    <a:pt x="631" y="1443"/>
                  </a:lnTo>
                  <a:lnTo>
                    <a:pt x="626" y="1443"/>
                  </a:lnTo>
                  <a:lnTo>
                    <a:pt x="614" y="1452"/>
                  </a:lnTo>
                  <a:lnTo>
                    <a:pt x="609" y="1456"/>
                  </a:lnTo>
                  <a:lnTo>
                    <a:pt x="601" y="1460"/>
                  </a:lnTo>
                  <a:lnTo>
                    <a:pt x="597" y="1464"/>
                  </a:lnTo>
                  <a:lnTo>
                    <a:pt x="592" y="1469"/>
                  </a:lnTo>
                  <a:lnTo>
                    <a:pt x="588" y="1473"/>
                  </a:lnTo>
                  <a:lnTo>
                    <a:pt x="584" y="1473"/>
                  </a:lnTo>
                  <a:lnTo>
                    <a:pt x="580" y="1477"/>
                  </a:lnTo>
                  <a:lnTo>
                    <a:pt x="571" y="1477"/>
                  </a:lnTo>
                  <a:lnTo>
                    <a:pt x="563" y="1481"/>
                  </a:lnTo>
                  <a:lnTo>
                    <a:pt x="550" y="1486"/>
                  </a:lnTo>
                  <a:lnTo>
                    <a:pt x="533" y="1486"/>
                  </a:lnTo>
                  <a:lnTo>
                    <a:pt x="516" y="1490"/>
                  </a:lnTo>
                  <a:lnTo>
                    <a:pt x="512" y="1490"/>
                  </a:lnTo>
                  <a:lnTo>
                    <a:pt x="508" y="1490"/>
                  </a:lnTo>
                  <a:lnTo>
                    <a:pt x="504" y="1490"/>
                  </a:lnTo>
                  <a:lnTo>
                    <a:pt x="499" y="1490"/>
                  </a:lnTo>
                  <a:lnTo>
                    <a:pt x="478" y="1490"/>
                  </a:lnTo>
                  <a:lnTo>
                    <a:pt x="474" y="1490"/>
                  </a:lnTo>
                  <a:lnTo>
                    <a:pt x="470" y="1490"/>
                  </a:lnTo>
                  <a:lnTo>
                    <a:pt x="461" y="1486"/>
                  </a:lnTo>
                  <a:lnTo>
                    <a:pt x="457" y="1486"/>
                  </a:lnTo>
                  <a:lnTo>
                    <a:pt x="427" y="1469"/>
                  </a:lnTo>
                  <a:lnTo>
                    <a:pt x="393" y="1452"/>
                  </a:lnTo>
                  <a:lnTo>
                    <a:pt x="377" y="1443"/>
                  </a:lnTo>
                  <a:lnTo>
                    <a:pt x="368" y="1443"/>
                  </a:lnTo>
                  <a:lnTo>
                    <a:pt x="364" y="1439"/>
                  </a:lnTo>
                  <a:lnTo>
                    <a:pt x="364" y="1431"/>
                  </a:lnTo>
                  <a:lnTo>
                    <a:pt x="364" y="1426"/>
                  </a:lnTo>
                  <a:lnTo>
                    <a:pt x="364" y="1422"/>
                  </a:lnTo>
                  <a:lnTo>
                    <a:pt x="364" y="1414"/>
                  </a:lnTo>
                  <a:lnTo>
                    <a:pt x="364" y="1401"/>
                  </a:lnTo>
                  <a:lnTo>
                    <a:pt x="364" y="1393"/>
                  </a:lnTo>
                  <a:lnTo>
                    <a:pt x="364" y="1384"/>
                  </a:lnTo>
                  <a:lnTo>
                    <a:pt x="364" y="1376"/>
                  </a:lnTo>
                  <a:lnTo>
                    <a:pt x="360" y="1367"/>
                  </a:lnTo>
                  <a:lnTo>
                    <a:pt x="355" y="1359"/>
                  </a:lnTo>
                  <a:lnTo>
                    <a:pt x="355" y="1354"/>
                  </a:lnTo>
                  <a:lnTo>
                    <a:pt x="351" y="1350"/>
                  </a:lnTo>
                  <a:lnTo>
                    <a:pt x="343" y="1346"/>
                  </a:lnTo>
                  <a:lnTo>
                    <a:pt x="338" y="1342"/>
                  </a:lnTo>
                  <a:lnTo>
                    <a:pt x="334" y="1337"/>
                  </a:lnTo>
                  <a:lnTo>
                    <a:pt x="330" y="1333"/>
                  </a:lnTo>
                  <a:lnTo>
                    <a:pt x="326" y="1333"/>
                  </a:lnTo>
                  <a:lnTo>
                    <a:pt x="317" y="1325"/>
                  </a:lnTo>
                  <a:lnTo>
                    <a:pt x="309" y="1325"/>
                  </a:lnTo>
                  <a:lnTo>
                    <a:pt x="305" y="1321"/>
                  </a:lnTo>
                  <a:lnTo>
                    <a:pt x="296" y="1321"/>
                  </a:lnTo>
                  <a:lnTo>
                    <a:pt x="292" y="1316"/>
                  </a:lnTo>
                  <a:lnTo>
                    <a:pt x="271" y="1312"/>
                  </a:lnTo>
                  <a:lnTo>
                    <a:pt x="262" y="1308"/>
                  </a:lnTo>
                  <a:lnTo>
                    <a:pt x="258" y="1308"/>
                  </a:lnTo>
                  <a:lnTo>
                    <a:pt x="250" y="1304"/>
                  </a:lnTo>
                  <a:lnTo>
                    <a:pt x="245" y="1304"/>
                  </a:lnTo>
                  <a:lnTo>
                    <a:pt x="237" y="1295"/>
                  </a:lnTo>
                  <a:lnTo>
                    <a:pt x="228" y="1291"/>
                  </a:lnTo>
                  <a:lnTo>
                    <a:pt x="216" y="1282"/>
                  </a:lnTo>
                  <a:lnTo>
                    <a:pt x="207" y="1278"/>
                  </a:lnTo>
                  <a:lnTo>
                    <a:pt x="203" y="1278"/>
                  </a:lnTo>
                  <a:lnTo>
                    <a:pt x="199" y="1274"/>
                  </a:lnTo>
                  <a:lnTo>
                    <a:pt x="199" y="1270"/>
                  </a:lnTo>
                  <a:lnTo>
                    <a:pt x="199" y="1265"/>
                  </a:lnTo>
                  <a:lnTo>
                    <a:pt x="194" y="1265"/>
                  </a:lnTo>
                  <a:lnTo>
                    <a:pt x="199" y="1265"/>
                  </a:lnTo>
                  <a:lnTo>
                    <a:pt x="199" y="1261"/>
                  </a:lnTo>
                  <a:lnTo>
                    <a:pt x="203" y="1261"/>
                  </a:lnTo>
                  <a:lnTo>
                    <a:pt x="207" y="1261"/>
                  </a:lnTo>
                  <a:lnTo>
                    <a:pt x="211" y="1261"/>
                  </a:lnTo>
                  <a:lnTo>
                    <a:pt x="228" y="1261"/>
                  </a:lnTo>
                  <a:lnTo>
                    <a:pt x="237" y="1261"/>
                  </a:lnTo>
                  <a:lnTo>
                    <a:pt x="241" y="1257"/>
                  </a:lnTo>
                  <a:lnTo>
                    <a:pt x="245" y="1257"/>
                  </a:lnTo>
                  <a:lnTo>
                    <a:pt x="250" y="1253"/>
                  </a:lnTo>
                  <a:lnTo>
                    <a:pt x="254" y="1253"/>
                  </a:lnTo>
                  <a:lnTo>
                    <a:pt x="266" y="1244"/>
                  </a:lnTo>
                  <a:lnTo>
                    <a:pt x="271" y="1240"/>
                  </a:lnTo>
                  <a:lnTo>
                    <a:pt x="283" y="1236"/>
                  </a:lnTo>
                  <a:lnTo>
                    <a:pt x="288" y="1236"/>
                  </a:lnTo>
                  <a:lnTo>
                    <a:pt x="292" y="1232"/>
                  </a:lnTo>
                  <a:lnTo>
                    <a:pt x="309" y="1227"/>
                  </a:lnTo>
                  <a:lnTo>
                    <a:pt x="317" y="1223"/>
                  </a:lnTo>
                  <a:lnTo>
                    <a:pt x="326" y="1223"/>
                  </a:lnTo>
                  <a:lnTo>
                    <a:pt x="334" y="1223"/>
                  </a:lnTo>
                  <a:lnTo>
                    <a:pt x="338" y="1223"/>
                  </a:lnTo>
                  <a:lnTo>
                    <a:pt x="351" y="1227"/>
                  </a:lnTo>
                  <a:lnTo>
                    <a:pt x="360" y="1232"/>
                  </a:lnTo>
                  <a:lnTo>
                    <a:pt x="364" y="1232"/>
                  </a:lnTo>
                  <a:lnTo>
                    <a:pt x="368" y="1236"/>
                  </a:lnTo>
                  <a:lnTo>
                    <a:pt x="377" y="1240"/>
                  </a:lnTo>
                  <a:lnTo>
                    <a:pt x="381" y="1240"/>
                  </a:lnTo>
                  <a:lnTo>
                    <a:pt x="385" y="1240"/>
                  </a:lnTo>
                  <a:lnTo>
                    <a:pt x="389" y="1244"/>
                  </a:lnTo>
                  <a:lnTo>
                    <a:pt x="393" y="1240"/>
                  </a:lnTo>
                  <a:lnTo>
                    <a:pt x="398" y="1240"/>
                  </a:lnTo>
                  <a:lnTo>
                    <a:pt x="402" y="1240"/>
                  </a:lnTo>
                  <a:lnTo>
                    <a:pt x="402" y="1236"/>
                  </a:lnTo>
                  <a:lnTo>
                    <a:pt x="402" y="1232"/>
                  </a:lnTo>
                  <a:lnTo>
                    <a:pt x="406" y="1227"/>
                  </a:lnTo>
                  <a:lnTo>
                    <a:pt x="406" y="1223"/>
                  </a:lnTo>
                  <a:lnTo>
                    <a:pt x="406" y="1219"/>
                  </a:lnTo>
                  <a:lnTo>
                    <a:pt x="406" y="1210"/>
                  </a:lnTo>
                  <a:lnTo>
                    <a:pt x="406" y="1206"/>
                  </a:lnTo>
                  <a:lnTo>
                    <a:pt x="406" y="1202"/>
                  </a:lnTo>
                  <a:lnTo>
                    <a:pt x="406" y="1198"/>
                  </a:lnTo>
                  <a:lnTo>
                    <a:pt x="406" y="1189"/>
                  </a:lnTo>
                  <a:lnTo>
                    <a:pt x="410" y="1185"/>
                  </a:lnTo>
                  <a:lnTo>
                    <a:pt x="410" y="1181"/>
                  </a:lnTo>
                  <a:lnTo>
                    <a:pt x="415" y="1177"/>
                  </a:lnTo>
                  <a:lnTo>
                    <a:pt x="419" y="1177"/>
                  </a:lnTo>
                  <a:lnTo>
                    <a:pt x="423" y="1177"/>
                  </a:lnTo>
                  <a:lnTo>
                    <a:pt x="432" y="1177"/>
                  </a:lnTo>
                  <a:lnTo>
                    <a:pt x="440" y="1177"/>
                  </a:lnTo>
                  <a:lnTo>
                    <a:pt x="444" y="1172"/>
                  </a:lnTo>
                  <a:lnTo>
                    <a:pt x="448" y="1172"/>
                  </a:lnTo>
                  <a:lnTo>
                    <a:pt x="453" y="1168"/>
                  </a:lnTo>
                  <a:lnTo>
                    <a:pt x="453" y="1164"/>
                  </a:lnTo>
                  <a:lnTo>
                    <a:pt x="457" y="1160"/>
                  </a:lnTo>
                  <a:lnTo>
                    <a:pt x="457" y="1155"/>
                  </a:lnTo>
                  <a:lnTo>
                    <a:pt x="457" y="1151"/>
                  </a:lnTo>
                  <a:lnTo>
                    <a:pt x="453" y="1143"/>
                  </a:lnTo>
                  <a:lnTo>
                    <a:pt x="453" y="1134"/>
                  </a:lnTo>
                  <a:lnTo>
                    <a:pt x="448" y="1117"/>
                  </a:lnTo>
                  <a:lnTo>
                    <a:pt x="444" y="1105"/>
                  </a:lnTo>
                  <a:lnTo>
                    <a:pt x="432" y="1062"/>
                  </a:lnTo>
                  <a:lnTo>
                    <a:pt x="427" y="1037"/>
                  </a:lnTo>
                  <a:lnTo>
                    <a:pt x="423" y="1024"/>
                  </a:lnTo>
                  <a:lnTo>
                    <a:pt x="423" y="1016"/>
                  </a:lnTo>
                  <a:lnTo>
                    <a:pt x="419" y="1007"/>
                  </a:lnTo>
                  <a:lnTo>
                    <a:pt x="419" y="999"/>
                  </a:lnTo>
                  <a:lnTo>
                    <a:pt x="419" y="995"/>
                  </a:lnTo>
                  <a:lnTo>
                    <a:pt x="419" y="986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32" y="973"/>
                  </a:lnTo>
                  <a:lnTo>
                    <a:pt x="436" y="969"/>
                  </a:lnTo>
                  <a:lnTo>
                    <a:pt x="440" y="969"/>
                  </a:lnTo>
                  <a:lnTo>
                    <a:pt x="444" y="965"/>
                  </a:lnTo>
                  <a:lnTo>
                    <a:pt x="453" y="965"/>
                  </a:lnTo>
                  <a:lnTo>
                    <a:pt x="461" y="965"/>
                  </a:lnTo>
                  <a:lnTo>
                    <a:pt x="470" y="961"/>
                  </a:lnTo>
                  <a:lnTo>
                    <a:pt x="512" y="956"/>
                  </a:lnTo>
                  <a:lnTo>
                    <a:pt x="529" y="952"/>
                  </a:lnTo>
                  <a:lnTo>
                    <a:pt x="537" y="952"/>
                  </a:lnTo>
                  <a:lnTo>
                    <a:pt x="546" y="948"/>
                  </a:lnTo>
                  <a:lnTo>
                    <a:pt x="550" y="948"/>
                  </a:lnTo>
                  <a:lnTo>
                    <a:pt x="559" y="944"/>
                  </a:lnTo>
                  <a:lnTo>
                    <a:pt x="563" y="944"/>
                  </a:lnTo>
                  <a:lnTo>
                    <a:pt x="567" y="939"/>
                  </a:lnTo>
                  <a:lnTo>
                    <a:pt x="567" y="935"/>
                  </a:lnTo>
                  <a:lnTo>
                    <a:pt x="571" y="935"/>
                  </a:lnTo>
                  <a:lnTo>
                    <a:pt x="571" y="927"/>
                  </a:lnTo>
                  <a:lnTo>
                    <a:pt x="571" y="923"/>
                  </a:lnTo>
                  <a:lnTo>
                    <a:pt x="571" y="918"/>
                  </a:lnTo>
                  <a:lnTo>
                    <a:pt x="571" y="910"/>
                  </a:lnTo>
                  <a:lnTo>
                    <a:pt x="567" y="901"/>
                  </a:lnTo>
                  <a:lnTo>
                    <a:pt x="567" y="889"/>
                  </a:lnTo>
                  <a:lnTo>
                    <a:pt x="563" y="872"/>
                  </a:lnTo>
                  <a:lnTo>
                    <a:pt x="542" y="804"/>
                  </a:lnTo>
                  <a:lnTo>
                    <a:pt x="525" y="745"/>
                  </a:lnTo>
                  <a:lnTo>
                    <a:pt x="512" y="690"/>
                  </a:lnTo>
                  <a:lnTo>
                    <a:pt x="495" y="626"/>
                  </a:lnTo>
                  <a:lnTo>
                    <a:pt x="491" y="609"/>
                  </a:lnTo>
                  <a:lnTo>
                    <a:pt x="487" y="597"/>
                  </a:lnTo>
                  <a:lnTo>
                    <a:pt x="487" y="588"/>
                  </a:lnTo>
                  <a:lnTo>
                    <a:pt x="482" y="584"/>
                  </a:lnTo>
                  <a:lnTo>
                    <a:pt x="482" y="575"/>
                  </a:lnTo>
                  <a:lnTo>
                    <a:pt x="478" y="571"/>
                  </a:lnTo>
                  <a:lnTo>
                    <a:pt x="474" y="567"/>
                  </a:lnTo>
                  <a:lnTo>
                    <a:pt x="474" y="563"/>
                  </a:lnTo>
                  <a:lnTo>
                    <a:pt x="470" y="558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3" y="554"/>
                  </a:lnTo>
                  <a:lnTo>
                    <a:pt x="448" y="550"/>
                  </a:lnTo>
                  <a:lnTo>
                    <a:pt x="440" y="550"/>
                  </a:lnTo>
                  <a:lnTo>
                    <a:pt x="432" y="554"/>
                  </a:lnTo>
                  <a:lnTo>
                    <a:pt x="423" y="554"/>
                  </a:lnTo>
                  <a:lnTo>
                    <a:pt x="406" y="554"/>
                  </a:lnTo>
                  <a:lnTo>
                    <a:pt x="321" y="571"/>
                  </a:lnTo>
                  <a:lnTo>
                    <a:pt x="228" y="584"/>
                  </a:lnTo>
                  <a:lnTo>
                    <a:pt x="114" y="605"/>
                  </a:lnTo>
                  <a:lnTo>
                    <a:pt x="51" y="613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0" name="Freeform 96"/>
            <p:cNvSpPr>
              <a:spLocks/>
            </p:cNvSpPr>
            <p:nvPr/>
          </p:nvSpPr>
          <p:spPr bwMode="auto">
            <a:xfrm>
              <a:off x="1154616" y="5339152"/>
              <a:ext cx="430517" cy="510711"/>
            </a:xfrm>
            <a:custGeom>
              <a:avLst/>
              <a:gdLst>
                <a:gd name="T0" fmla="*/ 42 w 1359"/>
                <a:gd name="T1" fmla="*/ 932 h 1609"/>
                <a:gd name="T2" fmla="*/ 131 w 1359"/>
                <a:gd name="T3" fmla="*/ 856 h 1609"/>
                <a:gd name="T4" fmla="*/ 191 w 1359"/>
                <a:gd name="T5" fmla="*/ 792 h 1609"/>
                <a:gd name="T6" fmla="*/ 233 w 1359"/>
                <a:gd name="T7" fmla="*/ 724 h 1609"/>
                <a:gd name="T8" fmla="*/ 220 w 1359"/>
                <a:gd name="T9" fmla="*/ 627 h 1609"/>
                <a:gd name="T10" fmla="*/ 174 w 1359"/>
                <a:gd name="T11" fmla="*/ 542 h 1609"/>
                <a:gd name="T12" fmla="*/ 169 w 1359"/>
                <a:gd name="T13" fmla="*/ 458 h 1609"/>
                <a:gd name="T14" fmla="*/ 165 w 1359"/>
                <a:gd name="T15" fmla="*/ 331 h 1609"/>
                <a:gd name="T16" fmla="*/ 174 w 1359"/>
                <a:gd name="T17" fmla="*/ 229 h 1609"/>
                <a:gd name="T18" fmla="*/ 165 w 1359"/>
                <a:gd name="T19" fmla="*/ 144 h 1609"/>
                <a:gd name="T20" fmla="*/ 356 w 1359"/>
                <a:gd name="T21" fmla="*/ 110 h 1609"/>
                <a:gd name="T22" fmla="*/ 445 w 1359"/>
                <a:gd name="T23" fmla="*/ 132 h 1609"/>
                <a:gd name="T24" fmla="*/ 580 w 1359"/>
                <a:gd name="T25" fmla="*/ 263 h 1609"/>
                <a:gd name="T26" fmla="*/ 614 w 1359"/>
                <a:gd name="T27" fmla="*/ 339 h 1609"/>
                <a:gd name="T28" fmla="*/ 720 w 1359"/>
                <a:gd name="T29" fmla="*/ 432 h 1609"/>
                <a:gd name="T30" fmla="*/ 775 w 1359"/>
                <a:gd name="T31" fmla="*/ 386 h 1609"/>
                <a:gd name="T32" fmla="*/ 843 w 1359"/>
                <a:gd name="T33" fmla="*/ 318 h 1609"/>
                <a:gd name="T34" fmla="*/ 915 w 1359"/>
                <a:gd name="T35" fmla="*/ 267 h 1609"/>
                <a:gd name="T36" fmla="*/ 906 w 1359"/>
                <a:gd name="T37" fmla="*/ 204 h 1609"/>
                <a:gd name="T38" fmla="*/ 927 w 1359"/>
                <a:gd name="T39" fmla="*/ 119 h 1609"/>
                <a:gd name="T40" fmla="*/ 965 w 1359"/>
                <a:gd name="T41" fmla="*/ 38 h 1609"/>
                <a:gd name="T42" fmla="*/ 1080 w 1359"/>
                <a:gd name="T43" fmla="*/ 47 h 1609"/>
                <a:gd name="T44" fmla="*/ 1177 w 1359"/>
                <a:gd name="T45" fmla="*/ 9 h 1609"/>
                <a:gd name="T46" fmla="*/ 1266 w 1359"/>
                <a:gd name="T47" fmla="*/ 30 h 1609"/>
                <a:gd name="T48" fmla="*/ 1359 w 1359"/>
                <a:gd name="T49" fmla="*/ 115 h 1609"/>
                <a:gd name="T50" fmla="*/ 1317 w 1359"/>
                <a:gd name="T51" fmla="*/ 195 h 1609"/>
                <a:gd name="T52" fmla="*/ 1325 w 1359"/>
                <a:gd name="T53" fmla="*/ 263 h 1609"/>
                <a:gd name="T54" fmla="*/ 1308 w 1359"/>
                <a:gd name="T55" fmla="*/ 386 h 1609"/>
                <a:gd name="T56" fmla="*/ 1266 w 1359"/>
                <a:gd name="T57" fmla="*/ 390 h 1609"/>
                <a:gd name="T58" fmla="*/ 1211 w 1359"/>
                <a:gd name="T59" fmla="*/ 428 h 1609"/>
                <a:gd name="T60" fmla="*/ 1169 w 1359"/>
                <a:gd name="T61" fmla="*/ 530 h 1609"/>
                <a:gd name="T62" fmla="*/ 1194 w 1359"/>
                <a:gd name="T63" fmla="*/ 614 h 1609"/>
                <a:gd name="T64" fmla="*/ 1245 w 1359"/>
                <a:gd name="T65" fmla="*/ 682 h 1609"/>
                <a:gd name="T66" fmla="*/ 1207 w 1359"/>
                <a:gd name="T67" fmla="*/ 741 h 1609"/>
                <a:gd name="T68" fmla="*/ 1190 w 1359"/>
                <a:gd name="T69" fmla="*/ 822 h 1609"/>
                <a:gd name="T70" fmla="*/ 1169 w 1359"/>
                <a:gd name="T71" fmla="*/ 889 h 1609"/>
                <a:gd name="T72" fmla="*/ 1156 w 1359"/>
                <a:gd name="T73" fmla="*/ 1008 h 1609"/>
                <a:gd name="T74" fmla="*/ 1147 w 1359"/>
                <a:gd name="T75" fmla="*/ 1139 h 1609"/>
                <a:gd name="T76" fmla="*/ 1088 w 1359"/>
                <a:gd name="T77" fmla="*/ 1165 h 1609"/>
                <a:gd name="T78" fmla="*/ 1071 w 1359"/>
                <a:gd name="T79" fmla="*/ 1249 h 1609"/>
                <a:gd name="T80" fmla="*/ 1097 w 1359"/>
                <a:gd name="T81" fmla="*/ 1313 h 1609"/>
                <a:gd name="T82" fmla="*/ 1058 w 1359"/>
                <a:gd name="T83" fmla="*/ 1414 h 1609"/>
                <a:gd name="T84" fmla="*/ 995 w 1359"/>
                <a:gd name="T85" fmla="*/ 1406 h 1609"/>
                <a:gd name="T86" fmla="*/ 872 w 1359"/>
                <a:gd name="T87" fmla="*/ 1423 h 1609"/>
                <a:gd name="T88" fmla="*/ 838 w 1359"/>
                <a:gd name="T89" fmla="*/ 1486 h 1609"/>
                <a:gd name="T90" fmla="*/ 762 w 1359"/>
                <a:gd name="T91" fmla="*/ 1575 h 1609"/>
                <a:gd name="T92" fmla="*/ 648 w 1359"/>
                <a:gd name="T93" fmla="*/ 1592 h 1609"/>
                <a:gd name="T94" fmla="*/ 563 w 1359"/>
                <a:gd name="T95" fmla="*/ 1563 h 1609"/>
                <a:gd name="T96" fmla="*/ 495 w 1359"/>
                <a:gd name="T97" fmla="*/ 1580 h 1609"/>
                <a:gd name="T98" fmla="*/ 449 w 1359"/>
                <a:gd name="T99" fmla="*/ 1601 h 1609"/>
                <a:gd name="T100" fmla="*/ 390 w 1359"/>
                <a:gd name="T101" fmla="*/ 1533 h 1609"/>
                <a:gd name="T102" fmla="*/ 309 w 1359"/>
                <a:gd name="T103" fmla="*/ 1452 h 1609"/>
                <a:gd name="T104" fmla="*/ 326 w 1359"/>
                <a:gd name="T105" fmla="*/ 1393 h 1609"/>
                <a:gd name="T106" fmla="*/ 301 w 1359"/>
                <a:gd name="T107" fmla="*/ 1334 h 1609"/>
                <a:gd name="T108" fmla="*/ 267 w 1359"/>
                <a:gd name="T109" fmla="*/ 1287 h 1609"/>
                <a:gd name="T110" fmla="*/ 195 w 1359"/>
                <a:gd name="T111" fmla="*/ 1283 h 1609"/>
                <a:gd name="T112" fmla="*/ 119 w 1359"/>
                <a:gd name="T113" fmla="*/ 1292 h 1609"/>
                <a:gd name="T114" fmla="*/ 81 w 1359"/>
                <a:gd name="T115" fmla="*/ 1249 h 1609"/>
                <a:gd name="T116" fmla="*/ 26 w 1359"/>
                <a:gd name="T117" fmla="*/ 1228 h 1609"/>
                <a:gd name="T118" fmla="*/ 51 w 1359"/>
                <a:gd name="T119" fmla="*/ 1169 h 1609"/>
                <a:gd name="T120" fmla="*/ 59 w 1359"/>
                <a:gd name="T121" fmla="*/ 1097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9" h="1609">
                  <a:moveTo>
                    <a:pt x="0" y="1038"/>
                  </a:moveTo>
                  <a:lnTo>
                    <a:pt x="0" y="1033"/>
                  </a:lnTo>
                  <a:lnTo>
                    <a:pt x="9" y="999"/>
                  </a:lnTo>
                  <a:lnTo>
                    <a:pt x="9" y="987"/>
                  </a:lnTo>
                  <a:lnTo>
                    <a:pt x="13" y="978"/>
                  </a:lnTo>
                  <a:lnTo>
                    <a:pt x="17" y="970"/>
                  </a:lnTo>
                  <a:lnTo>
                    <a:pt x="21" y="961"/>
                  </a:lnTo>
                  <a:lnTo>
                    <a:pt x="26" y="953"/>
                  </a:lnTo>
                  <a:lnTo>
                    <a:pt x="30" y="949"/>
                  </a:lnTo>
                  <a:lnTo>
                    <a:pt x="34" y="940"/>
                  </a:lnTo>
                  <a:lnTo>
                    <a:pt x="38" y="936"/>
                  </a:lnTo>
                  <a:lnTo>
                    <a:pt x="42" y="932"/>
                  </a:lnTo>
                  <a:lnTo>
                    <a:pt x="59" y="911"/>
                  </a:lnTo>
                  <a:lnTo>
                    <a:pt x="68" y="906"/>
                  </a:lnTo>
                  <a:lnTo>
                    <a:pt x="76" y="894"/>
                  </a:lnTo>
                  <a:lnTo>
                    <a:pt x="81" y="889"/>
                  </a:lnTo>
                  <a:lnTo>
                    <a:pt x="85" y="885"/>
                  </a:lnTo>
                  <a:lnTo>
                    <a:pt x="89" y="881"/>
                  </a:lnTo>
                  <a:lnTo>
                    <a:pt x="97" y="877"/>
                  </a:lnTo>
                  <a:lnTo>
                    <a:pt x="102" y="872"/>
                  </a:lnTo>
                  <a:lnTo>
                    <a:pt x="110" y="868"/>
                  </a:lnTo>
                  <a:lnTo>
                    <a:pt x="114" y="864"/>
                  </a:lnTo>
                  <a:lnTo>
                    <a:pt x="127" y="860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40" y="847"/>
                  </a:lnTo>
                  <a:lnTo>
                    <a:pt x="144" y="847"/>
                  </a:lnTo>
                  <a:lnTo>
                    <a:pt x="148" y="843"/>
                  </a:lnTo>
                  <a:lnTo>
                    <a:pt x="148" y="839"/>
                  </a:lnTo>
                  <a:lnTo>
                    <a:pt x="153" y="834"/>
                  </a:lnTo>
                  <a:lnTo>
                    <a:pt x="161" y="822"/>
                  </a:lnTo>
                  <a:lnTo>
                    <a:pt x="165" y="817"/>
                  </a:lnTo>
                  <a:lnTo>
                    <a:pt x="165" y="813"/>
                  </a:lnTo>
                  <a:lnTo>
                    <a:pt x="174" y="809"/>
                  </a:lnTo>
                  <a:lnTo>
                    <a:pt x="178" y="805"/>
                  </a:lnTo>
                  <a:lnTo>
                    <a:pt x="191" y="792"/>
                  </a:lnTo>
                  <a:lnTo>
                    <a:pt x="195" y="788"/>
                  </a:lnTo>
                  <a:lnTo>
                    <a:pt x="199" y="784"/>
                  </a:lnTo>
                  <a:lnTo>
                    <a:pt x="203" y="779"/>
                  </a:lnTo>
                  <a:lnTo>
                    <a:pt x="208" y="775"/>
                  </a:lnTo>
                  <a:lnTo>
                    <a:pt x="212" y="771"/>
                  </a:lnTo>
                  <a:lnTo>
                    <a:pt x="212" y="767"/>
                  </a:lnTo>
                  <a:lnTo>
                    <a:pt x="216" y="762"/>
                  </a:lnTo>
                  <a:lnTo>
                    <a:pt x="220" y="750"/>
                  </a:lnTo>
                  <a:lnTo>
                    <a:pt x="224" y="741"/>
                  </a:lnTo>
                  <a:lnTo>
                    <a:pt x="229" y="733"/>
                  </a:lnTo>
                  <a:lnTo>
                    <a:pt x="229" y="729"/>
                  </a:lnTo>
                  <a:lnTo>
                    <a:pt x="233" y="724"/>
                  </a:lnTo>
                  <a:lnTo>
                    <a:pt x="233" y="716"/>
                  </a:lnTo>
                  <a:lnTo>
                    <a:pt x="233" y="712"/>
                  </a:lnTo>
                  <a:lnTo>
                    <a:pt x="233" y="703"/>
                  </a:lnTo>
                  <a:lnTo>
                    <a:pt x="233" y="699"/>
                  </a:lnTo>
                  <a:lnTo>
                    <a:pt x="233" y="695"/>
                  </a:lnTo>
                  <a:lnTo>
                    <a:pt x="233" y="690"/>
                  </a:lnTo>
                  <a:lnTo>
                    <a:pt x="233" y="682"/>
                  </a:lnTo>
                  <a:lnTo>
                    <a:pt x="233" y="673"/>
                  </a:lnTo>
                  <a:lnTo>
                    <a:pt x="229" y="669"/>
                  </a:lnTo>
                  <a:lnTo>
                    <a:pt x="224" y="640"/>
                  </a:lnTo>
                  <a:lnTo>
                    <a:pt x="224" y="631"/>
                  </a:lnTo>
                  <a:lnTo>
                    <a:pt x="220" y="627"/>
                  </a:lnTo>
                  <a:lnTo>
                    <a:pt x="220" y="618"/>
                  </a:lnTo>
                  <a:lnTo>
                    <a:pt x="220" y="614"/>
                  </a:lnTo>
                  <a:lnTo>
                    <a:pt x="216" y="610"/>
                  </a:lnTo>
                  <a:lnTo>
                    <a:pt x="212" y="606"/>
                  </a:lnTo>
                  <a:lnTo>
                    <a:pt x="212" y="597"/>
                  </a:lnTo>
                  <a:lnTo>
                    <a:pt x="208" y="593"/>
                  </a:lnTo>
                  <a:lnTo>
                    <a:pt x="203" y="589"/>
                  </a:lnTo>
                  <a:lnTo>
                    <a:pt x="191" y="572"/>
                  </a:lnTo>
                  <a:lnTo>
                    <a:pt x="186" y="563"/>
                  </a:lnTo>
                  <a:lnTo>
                    <a:pt x="182" y="555"/>
                  </a:lnTo>
                  <a:lnTo>
                    <a:pt x="178" y="546"/>
                  </a:lnTo>
                  <a:lnTo>
                    <a:pt x="174" y="542"/>
                  </a:lnTo>
                  <a:lnTo>
                    <a:pt x="169" y="534"/>
                  </a:lnTo>
                  <a:lnTo>
                    <a:pt x="169" y="530"/>
                  </a:lnTo>
                  <a:lnTo>
                    <a:pt x="169" y="521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69" y="504"/>
                  </a:lnTo>
                  <a:lnTo>
                    <a:pt x="169" y="487"/>
                  </a:lnTo>
                  <a:lnTo>
                    <a:pt x="169" y="483"/>
                  </a:lnTo>
                  <a:lnTo>
                    <a:pt x="174" y="479"/>
                  </a:lnTo>
                  <a:lnTo>
                    <a:pt x="174" y="474"/>
                  </a:lnTo>
                  <a:lnTo>
                    <a:pt x="174" y="462"/>
                  </a:lnTo>
                  <a:lnTo>
                    <a:pt x="169" y="458"/>
                  </a:lnTo>
                  <a:lnTo>
                    <a:pt x="169" y="445"/>
                  </a:lnTo>
                  <a:lnTo>
                    <a:pt x="169" y="432"/>
                  </a:lnTo>
                  <a:lnTo>
                    <a:pt x="169" y="398"/>
                  </a:lnTo>
                  <a:lnTo>
                    <a:pt x="169" y="394"/>
                  </a:lnTo>
                  <a:lnTo>
                    <a:pt x="169" y="386"/>
                  </a:lnTo>
                  <a:lnTo>
                    <a:pt x="169" y="364"/>
                  </a:lnTo>
                  <a:lnTo>
                    <a:pt x="169" y="360"/>
                  </a:lnTo>
                  <a:lnTo>
                    <a:pt x="169" y="356"/>
                  </a:lnTo>
                  <a:lnTo>
                    <a:pt x="169" y="352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5" y="331"/>
                  </a:lnTo>
                  <a:lnTo>
                    <a:pt x="157" y="305"/>
                  </a:lnTo>
                  <a:lnTo>
                    <a:pt x="157" y="301"/>
                  </a:lnTo>
                  <a:lnTo>
                    <a:pt x="157" y="292"/>
                  </a:lnTo>
                  <a:lnTo>
                    <a:pt x="153" y="284"/>
                  </a:lnTo>
                  <a:lnTo>
                    <a:pt x="153" y="280"/>
                  </a:lnTo>
                  <a:lnTo>
                    <a:pt x="157" y="271"/>
                  </a:lnTo>
                  <a:lnTo>
                    <a:pt x="157" y="267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9" y="242"/>
                  </a:lnTo>
                  <a:lnTo>
                    <a:pt x="169" y="233"/>
                  </a:lnTo>
                  <a:lnTo>
                    <a:pt x="174" y="229"/>
                  </a:lnTo>
                  <a:lnTo>
                    <a:pt x="178" y="225"/>
                  </a:lnTo>
                  <a:lnTo>
                    <a:pt x="178" y="216"/>
                  </a:lnTo>
                  <a:lnTo>
                    <a:pt x="182" y="212"/>
                  </a:lnTo>
                  <a:lnTo>
                    <a:pt x="182" y="208"/>
                  </a:lnTo>
                  <a:lnTo>
                    <a:pt x="182" y="204"/>
                  </a:lnTo>
                  <a:lnTo>
                    <a:pt x="182" y="199"/>
                  </a:lnTo>
                  <a:lnTo>
                    <a:pt x="182" y="187"/>
                  </a:lnTo>
                  <a:lnTo>
                    <a:pt x="182" y="182"/>
                  </a:lnTo>
                  <a:lnTo>
                    <a:pt x="178" y="174"/>
                  </a:lnTo>
                  <a:lnTo>
                    <a:pt x="174" y="170"/>
                  </a:lnTo>
                  <a:lnTo>
                    <a:pt x="165" y="148"/>
                  </a:lnTo>
                  <a:lnTo>
                    <a:pt x="165" y="144"/>
                  </a:lnTo>
                  <a:lnTo>
                    <a:pt x="161" y="136"/>
                  </a:lnTo>
                  <a:lnTo>
                    <a:pt x="157" y="132"/>
                  </a:lnTo>
                  <a:lnTo>
                    <a:pt x="157" y="127"/>
                  </a:lnTo>
                  <a:lnTo>
                    <a:pt x="178" y="127"/>
                  </a:lnTo>
                  <a:lnTo>
                    <a:pt x="195" y="123"/>
                  </a:lnTo>
                  <a:lnTo>
                    <a:pt x="216" y="123"/>
                  </a:lnTo>
                  <a:lnTo>
                    <a:pt x="267" y="119"/>
                  </a:lnTo>
                  <a:lnTo>
                    <a:pt x="301" y="115"/>
                  </a:lnTo>
                  <a:lnTo>
                    <a:pt x="322" y="110"/>
                  </a:lnTo>
                  <a:lnTo>
                    <a:pt x="339" y="110"/>
                  </a:lnTo>
                  <a:lnTo>
                    <a:pt x="347" y="110"/>
                  </a:lnTo>
                  <a:lnTo>
                    <a:pt x="356" y="110"/>
                  </a:lnTo>
                  <a:lnTo>
                    <a:pt x="364" y="110"/>
                  </a:lnTo>
                  <a:lnTo>
                    <a:pt x="377" y="110"/>
                  </a:lnTo>
                  <a:lnTo>
                    <a:pt x="381" y="115"/>
                  </a:lnTo>
                  <a:lnTo>
                    <a:pt x="390" y="115"/>
                  </a:lnTo>
                  <a:lnTo>
                    <a:pt x="398" y="115"/>
                  </a:lnTo>
                  <a:lnTo>
                    <a:pt x="407" y="119"/>
                  </a:lnTo>
                  <a:lnTo>
                    <a:pt x="411" y="119"/>
                  </a:lnTo>
                  <a:lnTo>
                    <a:pt x="419" y="123"/>
                  </a:lnTo>
                  <a:lnTo>
                    <a:pt x="423" y="123"/>
                  </a:lnTo>
                  <a:lnTo>
                    <a:pt x="428" y="127"/>
                  </a:lnTo>
                  <a:lnTo>
                    <a:pt x="440" y="132"/>
                  </a:lnTo>
                  <a:lnTo>
                    <a:pt x="445" y="132"/>
                  </a:lnTo>
                  <a:lnTo>
                    <a:pt x="453" y="136"/>
                  </a:lnTo>
                  <a:lnTo>
                    <a:pt x="462" y="140"/>
                  </a:lnTo>
                  <a:lnTo>
                    <a:pt x="466" y="148"/>
                  </a:lnTo>
                  <a:lnTo>
                    <a:pt x="474" y="153"/>
                  </a:lnTo>
                  <a:lnTo>
                    <a:pt x="479" y="157"/>
                  </a:lnTo>
                  <a:lnTo>
                    <a:pt x="487" y="161"/>
                  </a:lnTo>
                  <a:lnTo>
                    <a:pt x="495" y="170"/>
                  </a:lnTo>
                  <a:lnTo>
                    <a:pt x="508" y="182"/>
                  </a:lnTo>
                  <a:lnTo>
                    <a:pt x="525" y="204"/>
                  </a:lnTo>
                  <a:lnTo>
                    <a:pt x="567" y="254"/>
                  </a:lnTo>
                  <a:lnTo>
                    <a:pt x="576" y="259"/>
                  </a:lnTo>
                  <a:lnTo>
                    <a:pt x="580" y="263"/>
                  </a:lnTo>
                  <a:lnTo>
                    <a:pt x="580" y="267"/>
                  </a:lnTo>
                  <a:lnTo>
                    <a:pt x="584" y="271"/>
                  </a:lnTo>
                  <a:lnTo>
                    <a:pt x="589" y="276"/>
                  </a:lnTo>
                  <a:lnTo>
                    <a:pt x="593" y="284"/>
                  </a:lnTo>
                  <a:lnTo>
                    <a:pt x="597" y="288"/>
                  </a:lnTo>
                  <a:lnTo>
                    <a:pt x="597" y="292"/>
                  </a:lnTo>
                  <a:lnTo>
                    <a:pt x="601" y="301"/>
                  </a:lnTo>
                  <a:lnTo>
                    <a:pt x="606" y="309"/>
                  </a:lnTo>
                  <a:lnTo>
                    <a:pt x="606" y="326"/>
                  </a:lnTo>
                  <a:lnTo>
                    <a:pt x="610" y="331"/>
                  </a:lnTo>
                  <a:lnTo>
                    <a:pt x="610" y="335"/>
                  </a:lnTo>
                  <a:lnTo>
                    <a:pt x="614" y="339"/>
                  </a:lnTo>
                  <a:lnTo>
                    <a:pt x="618" y="343"/>
                  </a:lnTo>
                  <a:lnTo>
                    <a:pt x="622" y="352"/>
                  </a:lnTo>
                  <a:lnTo>
                    <a:pt x="627" y="356"/>
                  </a:lnTo>
                  <a:lnTo>
                    <a:pt x="639" y="369"/>
                  </a:lnTo>
                  <a:lnTo>
                    <a:pt x="648" y="377"/>
                  </a:lnTo>
                  <a:lnTo>
                    <a:pt x="652" y="381"/>
                  </a:lnTo>
                  <a:lnTo>
                    <a:pt x="661" y="386"/>
                  </a:lnTo>
                  <a:lnTo>
                    <a:pt x="686" y="407"/>
                  </a:lnTo>
                  <a:lnTo>
                    <a:pt x="703" y="419"/>
                  </a:lnTo>
                  <a:lnTo>
                    <a:pt x="711" y="424"/>
                  </a:lnTo>
                  <a:lnTo>
                    <a:pt x="716" y="428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8" y="436"/>
                  </a:lnTo>
                  <a:lnTo>
                    <a:pt x="733" y="436"/>
                  </a:lnTo>
                  <a:lnTo>
                    <a:pt x="737" y="432"/>
                  </a:lnTo>
                  <a:lnTo>
                    <a:pt x="741" y="432"/>
                  </a:lnTo>
                  <a:lnTo>
                    <a:pt x="741" y="428"/>
                  </a:lnTo>
                  <a:lnTo>
                    <a:pt x="745" y="428"/>
                  </a:lnTo>
                  <a:lnTo>
                    <a:pt x="749" y="424"/>
                  </a:lnTo>
                  <a:lnTo>
                    <a:pt x="754" y="411"/>
                  </a:lnTo>
                  <a:lnTo>
                    <a:pt x="766" y="398"/>
                  </a:lnTo>
                  <a:lnTo>
                    <a:pt x="771" y="390"/>
                  </a:lnTo>
                  <a:lnTo>
                    <a:pt x="775" y="386"/>
                  </a:lnTo>
                  <a:lnTo>
                    <a:pt x="775" y="377"/>
                  </a:lnTo>
                  <a:lnTo>
                    <a:pt x="783" y="360"/>
                  </a:lnTo>
                  <a:lnTo>
                    <a:pt x="788" y="356"/>
                  </a:lnTo>
                  <a:lnTo>
                    <a:pt x="788" y="352"/>
                  </a:lnTo>
                  <a:lnTo>
                    <a:pt x="792" y="347"/>
                  </a:lnTo>
                  <a:lnTo>
                    <a:pt x="792" y="343"/>
                  </a:lnTo>
                  <a:lnTo>
                    <a:pt x="796" y="339"/>
                  </a:lnTo>
                  <a:lnTo>
                    <a:pt x="800" y="335"/>
                  </a:lnTo>
                  <a:lnTo>
                    <a:pt x="809" y="335"/>
                  </a:lnTo>
                  <a:lnTo>
                    <a:pt x="813" y="331"/>
                  </a:lnTo>
                  <a:lnTo>
                    <a:pt x="821" y="326"/>
                  </a:lnTo>
                  <a:lnTo>
                    <a:pt x="843" y="318"/>
                  </a:lnTo>
                  <a:lnTo>
                    <a:pt x="855" y="314"/>
                  </a:lnTo>
                  <a:lnTo>
                    <a:pt x="864" y="309"/>
                  </a:lnTo>
                  <a:lnTo>
                    <a:pt x="868" y="305"/>
                  </a:lnTo>
                  <a:lnTo>
                    <a:pt x="872" y="301"/>
                  </a:lnTo>
                  <a:lnTo>
                    <a:pt x="881" y="297"/>
                  </a:lnTo>
                  <a:lnTo>
                    <a:pt x="889" y="292"/>
                  </a:lnTo>
                  <a:lnTo>
                    <a:pt x="893" y="288"/>
                  </a:lnTo>
                  <a:lnTo>
                    <a:pt x="898" y="284"/>
                  </a:lnTo>
                  <a:lnTo>
                    <a:pt x="902" y="280"/>
                  </a:lnTo>
                  <a:lnTo>
                    <a:pt x="910" y="276"/>
                  </a:lnTo>
                  <a:lnTo>
                    <a:pt x="915" y="271"/>
                  </a:lnTo>
                  <a:lnTo>
                    <a:pt x="915" y="267"/>
                  </a:lnTo>
                  <a:lnTo>
                    <a:pt x="919" y="267"/>
                  </a:lnTo>
                  <a:lnTo>
                    <a:pt x="919" y="263"/>
                  </a:lnTo>
                  <a:lnTo>
                    <a:pt x="923" y="259"/>
                  </a:lnTo>
                  <a:lnTo>
                    <a:pt x="923" y="254"/>
                  </a:lnTo>
                  <a:lnTo>
                    <a:pt x="923" y="250"/>
                  </a:lnTo>
                  <a:lnTo>
                    <a:pt x="923" y="246"/>
                  </a:lnTo>
                  <a:lnTo>
                    <a:pt x="919" y="242"/>
                  </a:lnTo>
                  <a:lnTo>
                    <a:pt x="919" y="237"/>
                  </a:lnTo>
                  <a:lnTo>
                    <a:pt x="919" y="233"/>
                  </a:lnTo>
                  <a:lnTo>
                    <a:pt x="910" y="216"/>
                  </a:lnTo>
                  <a:lnTo>
                    <a:pt x="906" y="212"/>
                  </a:lnTo>
                  <a:lnTo>
                    <a:pt x="906" y="204"/>
                  </a:lnTo>
                  <a:lnTo>
                    <a:pt x="902" y="199"/>
                  </a:lnTo>
                  <a:lnTo>
                    <a:pt x="902" y="195"/>
                  </a:lnTo>
                  <a:lnTo>
                    <a:pt x="902" y="191"/>
                  </a:lnTo>
                  <a:lnTo>
                    <a:pt x="902" y="182"/>
                  </a:lnTo>
                  <a:lnTo>
                    <a:pt x="902" y="178"/>
                  </a:lnTo>
                  <a:lnTo>
                    <a:pt x="902" y="170"/>
                  </a:lnTo>
                  <a:lnTo>
                    <a:pt x="902" y="165"/>
                  </a:lnTo>
                  <a:lnTo>
                    <a:pt x="906" y="165"/>
                  </a:lnTo>
                  <a:lnTo>
                    <a:pt x="906" y="157"/>
                  </a:lnTo>
                  <a:lnTo>
                    <a:pt x="910" y="148"/>
                  </a:lnTo>
                  <a:lnTo>
                    <a:pt x="923" y="127"/>
                  </a:lnTo>
                  <a:lnTo>
                    <a:pt x="927" y="119"/>
                  </a:lnTo>
                  <a:lnTo>
                    <a:pt x="927" y="115"/>
                  </a:lnTo>
                  <a:lnTo>
                    <a:pt x="931" y="102"/>
                  </a:lnTo>
                  <a:lnTo>
                    <a:pt x="936" y="89"/>
                  </a:lnTo>
                  <a:lnTo>
                    <a:pt x="940" y="81"/>
                  </a:lnTo>
                  <a:lnTo>
                    <a:pt x="940" y="72"/>
                  </a:lnTo>
                  <a:lnTo>
                    <a:pt x="944" y="68"/>
                  </a:lnTo>
                  <a:lnTo>
                    <a:pt x="948" y="55"/>
                  </a:lnTo>
                  <a:lnTo>
                    <a:pt x="953" y="51"/>
                  </a:lnTo>
                  <a:lnTo>
                    <a:pt x="957" y="47"/>
                  </a:lnTo>
                  <a:lnTo>
                    <a:pt x="957" y="43"/>
                  </a:lnTo>
                  <a:lnTo>
                    <a:pt x="961" y="43"/>
                  </a:lnTo>
                  <a:lnTo>
                    <a:pt x="965" y="38"/>
                  </a:lnTo>
                  <a:lnTo>
                    <a:pt x="970" y="38"/>
                  </a:lnTo>
                  <a:lnTo>
                    <a:pt x="974" y="34"/>
                  </a:lnTo>
                  <a:lnTo>
                    <a:pt x="978" y="34"/>
                  </a:lnTo>
                  <a:lnTo>
                    <a:pt x="982" y="34"/>
                  </a:lnTo>
                  <a:lnTo>
                    <a:pt x="995" y="38"/>
                  </a:lnTo>
                  <a:lnTo>
                    <a:pt x="1012" y="38"/>
                  </a:lnTo>
                  <a:lnTo>
                    <a:pt x="1020" y="38"/>
                  </a:lnTo>
                  <a:lnTo>
                    <a:pt x="1050" y="47"/>
                  </a:lnTo>
                  <a:lnTo>
                    <a:pt x="1054" y="47"/>
                  </a:lnTo>
                  <a:lnTo>
                    <a:pt x="1063" y="47"/>
                  </a:lnTo>
                  <a:lnTo>
                    <a:pt x="1071" y="47"/>
                  </a:lnTo>
                  <a:lnTo>
                    <a:pt x="1080" y="47"/>
                  </a:lnTo>
                  <a:lnTo>
                    <a:pt x="1088" y="47"/>
                  </a:lnTo>
                  <a:lnTo>
                    <a:pt x="1092" y="47"/>
                  </a:lnTo>
                  <a:lnTo>
                    <a:pt x="1101" y="47"/>
                  </a:lnTo>
                  <a:lnTo>
                    <a:pt x="1109" y="43"/>
                  </a:lnTo>
                  <a:lnTo>
                    <a:pt x="1118" y="43"/>
                  </a:lnTo>
                  <a:lnTo>
                    <a:pt x="1126" y="38"/>
                  </a:lnTo>
                  <a:lnTo>
                    <a:pt x="1135" y="34"/>
                  </a:lnTo>
                  <a:lnTo>
                    <a:pt x="1139" y="30"/>
                  </a:lnTo>
                  <a:lnTo>
                    <a:pt x="1147" y="26"/>
                  </a:lnTo>
                  <a:lnTo>
                    <a:pt x="1164" y="17"/>
                  </a:lnTo>
                  <a:lnTo>
                    <a:pt x="1169" y="13"/>
                  </a:lnTo>
                  <a:lnTo>
                    <a:pt x="1177" y="9"/>
                  </a:lnTo>
                  <a:lnTo>
                    <a:pt x="1181" y="5"/>
                  </a:lnTo>
                  <a:lnTo>
                    <a:pt x="1190" y="5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202" y="0"/>
                  </a:lnTo>
                  <a:lnTo>
                    <a:pt x="1207" y="0"/>
                  </a:lnTo>
                  <a:lnTo>
                    <a:pt x="1215" y="0"/>
                  </a:lnTo>
                  <a:lnTo>
                    <a:pt x="1219" y="5"/>
                  </a:lnTo>
                  <a:lnTo>
                    <a:pt x="1228" y="9"/>
                  </a:lnTo>
                  <a:lnTo>
                    <a:pt x="1245" y="17"/>
                  </a:lnTo>
                  <a:lnTo>
                    <a:pt x="1253" y="21"/>
                  </a:lnTo>
                  <a:lnTo>
                    <a:pt x="1266" y="30"/>
                  </a:lnTo>
                  <a:lnTo>
                    <a:pt x="1274" y="30"/>
                  </a:lnTo>
                  <a:lnTo>
                    <a:pt x="1291" y="38"/>
                  </a:lnTo>
                  <a:lnTo>
                    <a:pt x="1312" y="47"/>
                  </a:lnTo>
                  <a:lnTo>
                    <a:pt x="1338" y="60"/>
                  </a:lnTo>
                  <a:lnTo>
                    <a:pt x="1351" y="64"/>
                  </a:lnTo>
                  <a:lnTo>
                    <a:pt x="1351" y="68"/>
                  </a:lnTo>
                  <a:lnTo>
                    <a:pt x="1351" y="72"/>
                  </a:lnTo>
                  <a:lnTo>
                    <a:pt x="1355" y="89"/>
                  </a:lnTo>
                  <a:lnTo>
                    <a:pt x="1355" y="98"/>
                  </a:lnTo>
                  <a:lnTo>
                    <a:pt x="1359" y="106"/>
                  </a:lnTo>
                  <a:lnTo>
                    <a:pt x="1359" y="110"/>
                  </a:lnTo>
                  <a:lnTo>
                    <a:pt x="1359" y="115"/>
                  </a:lnTo>
                  <a:lnTo>
                    <a:pt x="1355" y="123"/>
                  </a:lnTo>
                  <a:lnTo>
                    <a:pt x="1355" y="127"/>
                  </a:lnTo>
                  <a:lnTo>
                    <a:pt x="1351" y="132"/>
                  </a:lnTo>
                  <a:lnTo>
                    <a:pt x="1346" y="136"/>
                  </a:lnTo>
                  <a:lnTo>
                    <a:pt x="1338" y="144"/>
                  </a:lnTo>
                  <a:lnTo>
                    <a:pt x="1334" y="153"/>
                  </a:lnTo>
                  <a:lnTo>
                    <a:pt x="1325" y="161"/>
                  </a:lnTo>
                  <a:lnTo>
                    <a:pt x="1312" y="174"/>
                  </a:lnTo>
                  <a:lnTo>
                    <a:pt x="1308" y="178"/>
                  </a:lnTo>
                  <a:lnTo>
                    <a:pt x="1308" y="182"/>
                  </a:lnTo>
                  <a:lnTo>
                    <a:pt x="1308" y="187"/>
                  </a:lnTo>
                  <a:lnTo>
                    <a:pt x="1317" y="195"/>
                  </a:lnTo>
                  <a:lnTo>
                    <a:pt x="1317" y="199"/>
                  </a:lnTo>
                  <a:lnTo>
                    <a:pt x="1321" y="199"/>
                  </a:lnTo>
                  <a:lnTo>
                    <a:pt x="1321" y="208"/>
                  </a:lnTo>
                  <a:lnTo>
                    <a:pt x="1321" y="212"/>
                  </a:lnTo>
                  <a:lnTo>
                    <a:pt x="1325" y="216"/>
                  </a:lnTo>
                  <a:lnTo>
                    <a:pt x="1325" y="225"/>
                  </a:lnTo>
                  <a:lnTo>
                    <a:pt x="1325" y="233"/>
                  </a:lnTo>
                  <a:lnTo>
                    <a:pt x="1325" y="237"/>
                  </a:lnTo>
                  <a:lnTo>
                    <a:pt x="1325" y="246"/>
                  </a:lnTo>
                  <a:lnTo>
                    <a:pt x="1325" y="250"/>
                  </a:lnTo>
                  <a:lnTo>
                    <a:pt x="1325" y="254"/>
                  </a:lnTo>
                  <a:lnTo>
                    <a:pt x="1325" y="263"/>
                  </a:lnTo>
                  <a:lnTo>
                    <a:pt x="1325" y="267"/>
                  </a:lnTo>
                  <a:lnTo>
                    <a:pt x="1321" y="276"/>
                  </a:lnTo>
                  <a:lnTo>
                    <a:pt x="1317" y="292"/>
                  </a:lnTo>
                  <a:lnTo>
                    <a:pt x="1312" y="318"/>
                  </a:lnTo>
                  <a:lnTo>
                    <a:pt x="1312" y="326"/>
                  </a:lnTo>
                  <a:lnTo>
                    <a:pt x="1308" y="331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08" y="373"/>
                  </a:lnTo>
                  <a:lnTo>
                    <a:pt x="1308" y="377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4" y="394"/>
                  </a:lnTo>
                  <a:lnTo>
                    <a:pt x="1304" y="398"/>
                  </a:lnTo>
                  <a:lnTo>
                    <a:pt x="1300" y="398"/>
                  </a:lnTo>
                  <a:lnTo>
                    <a:pt x="1300" y="403"/>
                  </a:lnTo>
                  <a:lnTo>
                    <a:pt x="1296" y="403"/>
                  </a:lnTo>
                  <a:lnTo>
                    <a:pt x="1291" y="403"/>
                  </a:lnTo>
                  <a:lnTo>
                    <a:pt x="1283" y="398"/>
                  </a:lnTo>
                  <a:lnTo>
                    <a:pt x="1279" y="398"/>
                  </a:lnTo>
                  <a:lnTo>
                    <a:pt x="1270" y="394"/>
                  </a:lnTo>
                  <a:lnTo>
                    <a:pt x="1266" y="390"/>
                  </a:lnTo>
                  <a:lnTo>
                    <a:pt x="1262" y="390"/>
                  </a:lnTo>
                  <a:lnTo>
                    <a:pt x="1253" y="390"/>
                  </a:lnTo>
                  <a:lnTo>
                    <a:pt x="1249" y="390"/>
                  </a:lnTo>
                  <a:lnTo>
                    <a:pt x="1245" y="394"/>
                  </a:lnTo>
                  <a:lnTo>
                    <a:pt x="1241" y="394"/>
                  </a:lnTo>
                  <a:lnTo>
                    <a:pt x="1236" y="398"/>
                  </a:lnTo>
                  <a:lnTo>
                    <a:pt x="1232" y="403"/>
                  </a:lnTo>
                  <a:lnTo>
                    <a:pt x="1232" y="407"/>
                  </a:lnTo>
                  <a:lnTo>
                    <a:pt x="1224" y="411"/>
                  </a:lnTo>
                  <a:lnTo>
                    <a:pt x="1219" y="415"/>
                  </a:lnTo>
                  <a:lnTo>
                    <a:pt x="1215" y="424"/>
                  </a:lnTo>
                  <a:lnTo>
                    <a:pt x="1211" y="428"/>
                  </a:lnTo>
                  <a:lnTo>
                    <a:pt x="1202" y="441"/>
                  </a:lnTo>
                  <a:lnTo>
                    <a:pt x="1198" y="445"/>
                  </a:lnTo>
                  <a:lnTo>
                    <a:pt x="1198" y="453"/>
                  </a:lnTo>
                  <a:lnTo>
                    <a:pt x="1194" y="458"/>
                  </a:lnTo>
                  <a:lnTo>
                    <a:pt x="1190" y="470"/>
                  </a:lnTo>
                  <a:lnTo>
                    <a:pt x="1185" y="479"/>
                  </a:lnTo>
                  <a:lnTo>
                    <a:pt x="1177" y="491"/>
                  </a:lnTo>
                  <a:lnTo>
                    <a:pt x="1177" y="504"/>
                  </a:lnTo>
                  <a:lnTo>
                    <a:pt x="1173" y="508"/>
                  </a:lnTo>
                  <a:lnTo>
                    <a:pt x="1173" y="517"/>
                  </a:lnTo>
                  <a:lnTo>
                    <a:pt x="1169" y="525"/>
                  </a:lnTo>
                  <a:lnTo>
                    <a:pt x="1169" y="530"/>
                  </a:lnTo>
                  <a:lnTo>
                    <a:pt x="1169" y="534"/>
                  </a:lnTo>
                  <a:lnTo>
                    <a:pt x="1169" y="538"/>
                  </a:lnTo>
                  <a:lnTo>
                    <a:pt x="1169" y="542"/>
                  </a:lnTo>
                  <a:lnTo>
                    <a:pt x="1169" y="551"/>
                  </a:lnTo>
                  <a:lnTo>
                    <a:pt x="1173" y="563"/>
                  </a:lnTo>
                  <a:lnTo>
                    <a:pt x="1173" y="572"/>
                  </a:lnTo>
                  <a:lnTo>
                    <a:pt x="1173" y="580"/>
                  </a:lnTo>
                  <a:lnTo>
                    <a:pt x="1177" y="585"/>
                  </a:lnTo>
                  <a:lnTo>
                    <a:pt x="1177" y="589"/>
                  </a:lnTo>
                  <a:lnTo>
                    <a:pt x="1177" y="593"/>
                  </a:lnTo>
                  <a:lnTo>
                    <a:pt x="1190" y="606"/>
                  </a:lnTo>
                  <a:lnTo>
                    <a:pt x="1194" y="614"/>
                  </a:lnTo>
                  <a:lnTo>
                    <a:pt x="1198" y="618"/>
                  </a:lnTo>
                  <a:lnTo>
                    <a:pt x="1207" y="627"/>
                  </a:lnTo>
                  <a:lnTo>
                    <a:pt x="1215" y="640"/>
                  </a:lnTo>
                  <a:lnTo>
                    <a:pt x="1215" y="644"/>
                  </a:lnTo>
                  <a:lnTo>
                    <a:pt x="1219" y="648"/>
                  </a:lnTo>
                  <a:lnTo>
                    <a:pt x="1224" y="652"/>
                  </a:lnTo>
                  <a:lnTo>
                    <a:pt x="1236" y="661"/>
                  </a:lnTo>
                  <a:lnTo>
                    <a:pt x="1241" y="665"/>
                  </a:lnTo>
                  <a:lnTo>
                    <a:pt x="1245" y="669"/>
                  </a:lnTo>
                  <a:lnTo>
                    <a:pt x="1245" y="673"/>
                  </a:lnTo>
                  <a:lnTo>
                    <a:pt x="1245" y="678"/>
                  </a:lnTo>
                  <a:lnTo>
                    <a:pt x="1245" y="682"/>
                  </a:lnTo>
                  <a:lnTo>
                    <a:pt x="1249" y="690"/>
                  </a:lnTo>
                  <a:lnTo>
                    <a:pt x="1249" y="695"/>
                  </a:lnTo>
                  <a:lnTo>
                    <a:pt x="1245" y="699"/>
                  </a:lnTo>
                  <a:lnTo>
                    <a:pt x="1245" y="703"/>
                  </a:lnTo>
                  <a:lnTo>
                    <a:pt x="1245" y="707"/>
                  </a:lnTo>
                  <a:lnTo>
                    <a:pt x="1241" y="712"/>
                  </a:lnTo>
                  <a:lnTo>
                    <a:pt x="1236" y="716"/>
                  </a:lnTo>
                  <a:lnTo>
                    <a:pt x="1232" y="720"/>
                  </a:lnTo>
                  <a:lnTo>
                    <a:pt x="1228" y="724"/>
                  </a:lnTo>
                  <a:lnTo>
                    <a:pt x="1219" y="733"/>
                  </a:lnTo>
                  <a:lnTo>
                    <a:pt x="1215" y="737"/>
                  </a:lnTo>
                  <a:lnTo>
                    <a:pt x="1207" y="741"/>
                  </a:lnTo>
                  <a:lnTo>
                    <a:pt x="1198" y="745"/>
                  </a:lnTo>
                  <a:lnTo>
                    <a:pt x="1194" y="750"/>
                  </a:lnTo>
                  <a:lnTo>
                    <a:pt x="1181" y="754"/>
                  </a:lnTo>
                  <a:lnTo>
                    <a:pt x="1156" y="771"/>
                  </a:lnTo>
                  <a:lnTo>
                    <a:pt x="1164" y="779"/>
                  </a:lnTo>
                  <a:lnTo>
                    <a:pt x="1169" y="784"/>
                  </a:lnTo>
                  <a:lnTo>
                    <a:pt x="1173" y="788"/>
                  </a:lnTo>
                  <a:lnTo>
                    <a:pt x="1177" y="796"/>
                  </a:lnTo>
                  <a:lnTo>
                    <a:pt x="1177" y="800"/>
                  </a:lnTo>
                  <a:lnTo>
                    <a:pt x="1185" y="809"/>
                  </a:lnTo>
                  <a:lnTo>
                    <a:pt x="1185" y="817"/>
                  </a:lnTo>
                  <a:lnTo>
                    <a:pt x="1190" y="822"/>
                  </a:lnTo>
                  <a:lnTo>
                    <a:pt x="1190" y="826"/>
                  </a:lnTo>
                  <a:lnTo>
                    <a:pt x="1190" y="839"/>
                  </a:lnTo>
                  <a:lnTo>
                    <a:pt x="1190" y="843"/>
                  </a:lnTo>
                  <a:lnTo>
                    <a:pt x="1190" y="847"/>
                  </a:lnTo>
                  <a:lnTo>
                    <a:pt x="1185" y="847"/>
                  </a:lnTo>
                  <a:lnTo>
                    <a:pt x="1185" y="851"/>
                  </a:lnTo>
                  <a:lnTo>
                    <a:pt x="1181" y="856"/>
                  </a:lnTo>
                  <a:lnTo>
                    <a:pt x="1177" y="864"/>
                  </a:lnTo>
                  <a:lnTo>
                    <a:pt x="1177" y="868"/>
                  </a:lnTo>
                  <a:lnTo>
                    <a:pt x="1173" y="872"/>
                  </a:lnTo>
                  <a:lnTo>
                    <a:pt x="1169" y="881"/>
                  </a:lnTo>
                  <a:lnTo>
                    <a:pt x="1169" y="889"/>
                  </a:lnTo>
                  <a:lnTo>
                    <a:pt x="1164" y="894"/>
                  </a:lnTo>
                  <a:lnTo>
                    <a:pt x="1164" y="902"/>
                  </a:lnTo>
                  <a:lnTo>
                    <a:pt x="1164" y="906"/>
                  </a:lnTo>
                  <a:lnTo>
                    <a:pt x="1164" y="923"/>
                  </a:lnTo>
                  <a:lnTo>
                    <a:pt x="1164" y="928"/>
                  </a:lnTo>
                  <a:lnTo>
                    <a:pt x="1160" y="932"/>
                  </a:lnTo>
                  <a:lnTo>
                    <a:pt x="1160" y="944"/>
                  </a:lnTo>
                  <a:lnTo>
                    <a:pt x="1160" y="949"/>
                  </a:lnTo>
                  <a:lnTo>
                    <a:pt x="1160" y="961"/>
                  </a:lnTo>
                  <a:lnTo>
                    <a:pt x="1156" y="970"/>
                  </a:lnTo>
                  <a:lnTo>
                    <a:pt x="1156" y="987"/>
                  </a:lnTo>
                  <a:lnTo>
                    <a:pt x="1156" y="1008"/>
                  </a:lnTo>
                  <a:lnTo>
                    <a:pt x="1156" y="1033"/>
                  </a:lnTo>
                  <a:lnTo>
                    <a:pt x="1156" y="1046"/>
                  </a:lnTo>
                  <a:lnTo>
                    <a:pt x="1160" y="1059"/>
                  </a:lnTo>
                  <a:lnTo>
                    <a:pt x="1160" y="1067"/>
                  </a:lnTo>
                  <a:lnTo>
                    <a:pt x="1160" y="1080"/>
                  </a:lnTo>
                  <a:lnTo>
                    <a:pt x="1156" y="1093"/>
                  </a:lnTo>
                  <a:lnTo>
                    <a:pt x="1156" y="1105"/>
                  </a:lnTo>
                  <a:lnTo>
                    <a:pt x="1152" y="1118"/>
                  </a:lnTo>
                  <a:lnTo>
                    <a:pt x="1152" y="1126"/>
                  </a:lnTo>
                  <a:lnTo>
                    <a:pt x="1152" y="1131"/>
                  </a:lnTo>
                  <a:lnTo>
                    <a:pt x="1147" y="1135"/>
                  </a:lnTo>
                  <a:lnTo>
                    <a:pt x="1147" y="1139"/>
                  </a:lnTo>
                  <a:lnTo>
                    <a:pt x="1143" y="1143"/>
                  </a:lnTo>
                  <a:lnTo>
                    <a:pt x="1139" y="1143"/>
                  </a:lnTo>
                  <a:lnTo>
                    <a:pt x="1139" y="1148"/>
                  </a:lnTo>
                  <a:lnTo>
                    <a:pt x="1135" y="1148"/>
                  </a:lnTo>
                  <a:lnTo>
                    <a:pt x="1130" y="1152"/>
                  </a:lnTo>
                  <a:lnTo>
                    <a:pt x="1126" y="1152"/>
                  </a:lnTo>
                  <a:lnTo>
                    <a:pt x="1109" y="1152"/>
                  </a:lnTo>
                  <a:lnTo>
                    <a:pt x="1105" y="1156"/>
                  </a:lnTo>
                  <a:lnTo>
                    <a:pt x="1097" y="1156"/>
                  </a:lnTo>
                  <a:lnTo>
                    <a:pt x="1092" y="1156"/>
                  </a:lnTo>
                  <a:lnTo>
                    <a:pt x="1088" y="1160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4" y="1173"/>
                  </a:lnTo>
                  <a:lnTo>
                    <a:pt x="1080" y="1173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75" y="1194"/>
                  </a:lnTo>
                  <a:lnTo>
                    <a:pt x="1075" y="1207"/>
                  </a:lnTo>
                  <a:lnTo>
                    <a:pt x="1075" y="1211"/>
                  </a:lnTo>
                  <a:lnTo>
                    <a:pt x="1071" y="1224"/>
                  </a:lnTo>
                  <a:lnTo>
                    <a:pt x="1071" y="1237"/>
                  </a:lnTo>
                  <a:lnTo>
                    <a:pt x="1071" y="1245"/>
                  </a:lnTo>
                  <a:lnTo>
                    <a:pt x="1071" y="1249"/>
                  </a:lnTo>
                  <a:lnTo>
                    <a:pt x="1075" y="1254"/>
                  </a:lnTo>
                  <a:lnTo>
                    <a:pt x="1075" y="1258"/>
                  </a:lnTo>
                  <a:lnTo>
                    <a:pt x="1075" y="1262"/>
                  </a:lnTo>
                  <a:lnTo>
                    <a:pt x="1080" y="1266"/>
                  </a:lnTo>
                  <a:lnTo>
                    <a:pt x="1084" y="1266"/>
                  </a:lnTo>
                  <a:lnTo>
                    <a:pt x="1088" y="1270"/>
                  </a:lnTo>
                  <a:lnTo>
                    <a:pt x="1092" y="1275"/>
                  </a:lnTo>
                  <a:lnTo>
                    <a:pt x="1097" y="1279"/>
                  </a:lnTo>
                  <a:lnTo>
                    <a:pt x="1097" y="1283"/>
                  </a:lnTo>
                  <a:lnTo>
                    <a:pt x="1097" y="1287"/>
                  </a:lnTo>
                  <a:lnTo>
                    <a:pt x="1097" y="1304"/>
                  </a:lnTo>
                  <a:lnTo>
                    <a:pt x="1097" y="1313"/>
                  </a:lnTo>
                  <a:lnTo>
                    <a:pt x="1097" y="1325"/>
                  </a:lnTo>
                  <a:lnTo>
                    <a:pt x="1097" y="1342"/>
                  </a:lnTo>
                  <a:lnTo>
                    <a:pt x="1092" y="1351"/>
                  </a:lnTo>
                  <a:lnTo>
                    <a:pt x="1092" y="1359"/>
                  </a:lnTo>
                  <a:lnTo>
                    <a:pt x="1092" y="1368"/>
                  </a:lnTo>
                  <a:lnTo>
                    <a:pt x="1088" y="1376"/>
                  </a:lnTo>
                  <a:lnTo>
                    <a:pt x="1088" y="1381"/>
                  </a:lnTo>
                  <a:lnTo>
                    <a:pt x="1084" y="1389"/>
                  </a:lnTo>
                  <a:lnTo>
                    <a:pt x="1080" y="1393"/>
                  </a:lnTo>
                  <a:lnTo>
                    <a:pt x="1075" y="1397"/>
                  </a:lnTo>
                  <a:lnTo>
                    <a:pt x="1071" y="1402"/>
                  </a:lnTo>
                  <a:lnTo>
                    <a:pt x="1058" y="1414"/>
                  </a:lnTo>
                  <a:lnTo>
                    <a:pt x="1050" y="1419"/>
                  </a:lnTo>
                  <a:lnTo>
                    <a:pt x="1046" y="1423"/>
                  </a:lnTo>
                  <a:lnTo>
                    <a:pt x="1042" y="1423"/>
                  </a:lnTo>
                  <a:lnTo>
                    <a:pt x="1037" y="1423"/>
                  </a:lnTo>
                  <a:lnTo>
                    <a:pt x="1033" y="1423"/>
                  </a:lnTo>
                  <a:lnTo>
                    <a:pt x="1025" y="1414"/>
                  </a:lnTo>
                  <a:lnTo>
                    <a:pt x="1020" y="1414"/>
                  </a:lnTo>
                  <a:lnTo>
                    <a:pt x="1012" y="1410"/>
                  </a:lnTo>
                  <a:lnTo>
                    <a:pt x="1008" y="1410"/>
                  </a:lnTo>
                  <a:lnTo>
                    <a:pt x="1003" y="1406"/>
                  </a:lnTo>
                  <a:lnTo>
                    <a:pt x="999" y="1406"/>
                  </a:lnTo>
                  <a:lnTo>
                    <a:pt x="995" y="1406"/>
                  </a:lnTo>
                  <a:lnTo>
                    <a:pt x="974" y="1410"/>
                  </a:lnTo>
                  <a:lnTo>
                    <a:pt x="953" y="1410"/>
                  </a:lnTo>
                  <a:lnTo>
                    <a:pt x="940" y="1410"/>
                  </a:lnTo>
                  <a:lnTo>
                    <a:pt x="936" y="1410"/>
                  </a:lnTo>
                  <a:lnTo>
                    <a:pt x="927" y="1410"/>
                  </a:lnTo>
                  <a:lnTo>
                    <a:pt x="906" y="1414"/>
                  </a:lnTo>
                  <a:lnTo>
                    <a:pt x="889" y="1419"/>
                  </a:lnTo>
                  <a:lnTo>
                    <a:pt x="885" y="1419"/>
                  </a:lnTo>
                  <a:lnTo>
                    <a:pt x="881" y="1419"/>
                  </a:lnTo>
                  <a:lnTo>
                    <a:pt x="881" y="1423"/>
                  </a:lnTo>
                  <a:lnTo>
                    <a:pt x="876" y="1423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72" y="1431"/>
                  </a:lnTo>
                  <a:lnTo>
                    <a:pt x="868" y="1431"/>
                  </a:lnTo>
                  <a:lnTo>
                    <a:pt x="868" y="1436"/>
                  </a:lnTo>
                  <a:lnTo>
                    <a:pt x="864" y="1436"/>
                  </a:lnTo>
                  <a:lnTo>
                    <a:pt x="860" y="1436"/>
                  </a:lnTo>
                  <a:lnTo>
                    <a:pt x="855" y="1440"/>
                  </a:lnTo>
                  <a:lnTo>
                    <a:pt x="851" y="1444"/>
                  </a:lnTo>
                  <a:lnTo>
                    <a:pt x="851" y="1452"/>
                  </a:lnTo>
                  <a:lnTo>
                    <a:pt x="843" y="1469"/>
                  </a:lnTo>
                  <a:lnTo>
                    <a:pt x="843" y="1478"/>
                  </a:lnTo>
                  <a:lnTo>
                    <a:pt x="838" y="1486"/>
                  </a:lnTo>
                  <a:lnTo>
                    <a:pt x="834" y="1491"/>
                  </a:lnTo>
                  <a:lnTo>
                    <a:pt x="830" y="1499"/>
                  </a:lnTo>
                  <a:lnTo>
                    <a:pt x="817" y="1524"/>
                  </a:lnTo>
                  <a:lnTo>
                    <a:pt x="809" y="1533"/>
                  </a:lnTo>
                  <a:lnTo>
                    <a:pt x="804" y="1541"/>
                  </a:lnTo>
                  <a:lnTo>
                    <a:pt x="800" y="1546"/>
                  </a:lnTo>
                  <a:lnTo>
                    <a:pt x="796" y="1554"/>
                  </a:lnTo>
                  <a:lnTo>
                    <a:pt x="792" y="1558"/>
                  </a:lnTo>
                  <a:lnTo>
                    <a:pt x="788" y="1558"/>
                  </a:lnTo>
                  <a:lnTo>
                    <a:pt x="783" y="1563"/>
                  </a:lnTo>
                  <a:lnTo>
                    <a:pt x="775" y="1567"/>
                  </a:lnTo>
                  <a:lnTo>
                    <a:pt x="762" y="1575"/>
                  </a:lnTo>
                  <a:lnTo>
                    <a:pt x="749" y="1580"/>
                  </a:lnTo>
                  <a:lnTo>
                    <a:pt x="737" y="1584"/>
                  </a:lnTo>
                  <a:lnTo>
                    <a:pt x="733" y="1588"/>
                  </a:lnTo>
                  <a:lnTo>
                    <a:pt x="724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73" y="1592"/>
                  </a:lnTo>
                  <a:lnTo>
                    <a:pt x="669" y="1592"/>
                  </a:lnTo>
                  <a:lnTo>
                    <a:pt x="648" y="1592"/>
                  </a:lnTo>
                  <a:lnTo>
                    <a:pt x="631" y="1592"/>
                  </a:lnTo>
                  <a:lnTo>
                    <a:pt x="627" y="1592"/>
                  </a:lnTo>
                  <a:lnTo>
                    <a:pt x="618" y="1592"/>
                  </a:lnTo>
                  <a:lnTo>
                    <a:pt x="614" y="1588"/>
                  </a:lnTo>
                  <a:lnTo>
                    <a:pt x="606" y="1588"/>
                  </a:lnTo>
                  <a:lnTo>
                    <a:pt x="601" y="1584"/>
                  </a:lnTo>
                  <a:lnTo>
                    <a:pt x="597" y="1580"/>
                  </a:lnTo>
                  <a:lnTo>
                    <a:pt x="589" y="1575"/>
                  </a:lnTo>
                  <a:lnTo>
                    <a:pt x="584" y="1571"/>
                  </a:lnTo>
                  <a:lnTo>
                    <a:pt x="576" y="1571"/>
                  </a:lnTo>
                  <a:lnTo>
                    <a:pt x="572" y="1567"/>
                  </a:lnTo>
                  <a:lnTo>
                    <a:pt x="563" y="1563"/>
                  </a:lnTo>
                  <a:lnTo>
                    <a:pt x="559" y="1563"/>
                  </a:lnTo>
                  <a:lnTo>
                    <a:pt x="555" y="1563"/>
                  </a:lnTo>
                  <a:lnTo>
                    <a:pt x="555" y="1558"/>
                  </a:lnTo>
                  <a:lnTo>
                    <a:pt x="550" y="1558"/>
                  </a:lnTo>
                  <a:lnTo>
                    <a:pt x="542" y="1563"/>
                  </a:lnTo>
                  <a:lnTo>
                    <a:pt x="538" y="1563"/>
                  </a:lnTo>
                  <a:lnTo>
                    <a:pt x="534" y="1563"/>
                  </a:lnTo>
                  <a:lnTo>
                    <a:pt x="529" y="1567"/>
                  </a:lnTo>
                  <a:lnTo>
                    <a:pt x="521" y="1571"/>
                  </a:lnTo>
                  <a:lnTo>
                    <a:pt x="517" y="1571"/>
                  </a:lnTo>
                  <a:lnTo>
                    <a:pt x="512" y="1575"/>
                  </a:lnTo>
                  <a:lnTo>
                    <a:pt x="495" y="1580"/>
                  </a:lnTo>
                  <a:lnTo>
                    <a:pt x="483" y="1584"/>
                  </a:lnTo>
                  <a:lnTo>
                    <a:pt x="479" y="1584"/>
                  </a:lnTo>
                  <a:lnTo>
                    <a:pt x="479" y="1588"/>
                  </a:lnTo>
                  <a:lnTo>
                    <a:pt x="474" y="1588"/>
                  </a:lnTo>
                  <a:lnTo>
                    <a:pt x="470" y="1592"/>
                  </a:lnTo>
                  <a:lnTo>
                    <a:pt x="466" y="1605"/>
                  </a:lnTo>
                  <a:lnTo>
                    <a:pt x="462" y="1605"/>
                  </a:lnTo>
                  <a:lnTo>
                    <a:pt x="457" y="1609"/>
                  </a:lnTo>
                  <a:lnTo>
                    <a:pt x="453" y="1609"/>
                  </a:lnTo>
                  <a:lnTo>
                    <a:pt x="449" y="1609"/>
                  </a:lnTo>
                  <a:lnTo>
                    <a:pt x="449" y="1605"/>
                  </a:lnTo>
                  <a:lnTo>
                    <a:pt x="449" y="1601"/>
                  </a:lnTo>
                  <a:lnTo>
                    <a:pt x="449" y="1596"/>
                  </a:lnTo>
                  <a:lnTo>
                    <a:pt x="449" y="1592"/>
                  </a:lnTo>
                  <a:lnTo>
                    <a:pt x="445" y="1588"/>
                  </a:lnTo>
                  <a:lnTo>
                    <a:pt x="440" y="1584"/>
                  </a:lnTo>
                  <a:lnTo>
                    <a:pt x="436" y="1580"/>
                  </a:lnTo>
                  <a:lnTo>
                    <a:pt x="436" y="1575"/>
                  </a:lnTo>
                  <a:lnTo>
                    <a:pt x="432" y="1571"/>
                  </a:lnTo>
                  <a:lnTo>
                    <a:pt x="428" y="1567"/>
                  </a:lnTo>
                  <a:lnTo>
                    <a:pt x="423" y="1563"/>
                  </a:lnTo>
                  <a:lnTo>
                    <a:pt x="419" y="1554"/>
                  </a:lnTo>
                  <a:lnTo>
                    <a:pt x="411" y="1550"/>
                  </a:lnTo>
                  <a:lnTo>
                    <a:pt x="390" y="1533"/>
                  </a:lnTo>
                  <a:lnTo>
                    <a:pt x="385" y="1529"/>
                  </a:lnTo>
                  <a:lnTo>
                    <a:pt x="368" y="1512"/>
                  </a:lnTo>
                  <a:lnTo>
                    <a:pt x="364" y="1508"/>
                  </a:lnTo>
                  <a:lnTo>
                    <a:pt x="356" y="1499"/>
                  </a:lnTo>
                  <a:lnTo>
                    <a:pt x="335" y="1486"/>
                  </a:lnTo>
                  <a:lnTo>
                    <a:pt x="326" y="1478"/>
                  </a:lnTo>
                  <a:lnTo>
                    <a:pt x="322" y="1474"/>
                  </a:lnTo>
                  <a:lnTo>
                    <a:pt x="322" y="1469"/>
                  </a:lnTo>
                  <a:lnTo>
                    <a:pt x="318" y="1465"/>
                  </a:lnTo>
                  <a:lnTo>
                    <a:pt x="313" y="1461"/>
                  </a:lnTo>
                  <a:lnTo>
                    <a:pt x="313" y="1457"/>
                  </a:lnTo>
                  <a:lnTo>
                    <a:pt x="309" y="1452"/>
                  </a:lnTo>
                  <a:lnTo>
                    <a:pt x="309" y="1448"/>
                  </a:lnTo>
                  <a:lnTo>
                    <a:pt x="309" y="1444"/>
                  </a:lnTo>
                  <a:lnTo>
                    <a:pt x="309" y="1440"/>
                  </a:lnTo>
                  <a:lnTo>
                    <a:pt x="313" y="1436"/>
                  </a:lnTo>
                  <a:lnTo>
                    <a:pt x="313" y="1427"/>
                  </a:lnTo>
                  <a:lnTo>
                    <a:pt x="318" y="1427"/>
                  </a:lnTo>
                  <a:lnTo>
                    <a:pt x="318" y="1419"/>
                  </a:lnTo>
                  <a:lnTo>
                    <a:pt x="326" y="1410"/>
                  </a:lnTo>
                  <a:lnTo>
                    <a:pt x="330" y="1406"/>
                  </a:lnTo>
                  <a:lnTo>
                    <a:pt x="330" y="1402"/>
                  </a:lnTo>
                  <a:lnTo>
                    <a:pt x="330" y="1397"/>
                  </a:lnTo>
                  <a:lnTo>
                    <a:pt x="326" y="1393"/>
                  </a:lnTo>
                  <a:lnTo>
                    <a:pt x="322" y="1385"/>
                  </a:lnTo>
                  <a:lnTo>
                    <a:pt x="318" y="1381"/>
                  </a:lnTo>
                  <a:lnTo>
                    <a:pt x="313" y="1376"/>
                  </a:lnTo>
                  <a:lnTo>
                    <a:pt x="313" y="1372"/>
                  </a:lnTo>
                  <a:lnTo>
                    <a:pt x="313" y="1368"/>
                  </a:lnTo>
                  <a:lnTo>
                    <a:pt x="313" y="1364"/>
                  </a:lnTo>
                  <a:lnTo>
                    <a:pt x="309" y="1355"/>
                  </a:lnTo>
                  <a:lnTo>
                    <a:pt x="309" y="1351"/>
                  </a:lnTo>
                  <a:lnTo>
                    <a:pt x="309" y="1347"/>
                  </a:lnTo>
                  <a:lnTo>
                    <a:pt x="305" y="1342"/>
                  </a:lnTo>
                  <a:lnTo>
                    <a:pt x="305" y="1338"/>
                  </a:lnTo>
                  <a:lnTo>
                    <a:pt x="301" y="1334"/>
                  </a:lnTo>
                  <a:lnTo>
                    <a:pt x="292" y="1325"/>
                  </a:lnTo>
                  <a:lnTo>
                    <a:pt x="288" y="1321"/>
                  </a:lnTo>
                  <a:lnTo>
                    <a:pt x="284" y="1321"/>
                  </a:lnTo>
                  <a:lnTo>
                    <a:pt x="284" y="1317"/>
                  </a:lnTo>
                  <a:lnTo>
                    <a:pt x="280" y="1313"/>
                  </a:lnTo>
                  <a:lnTo>
                    <a:pt x="280" y="1309"/>
                  </a:lnTo>
                  <a:lnTo>
                    <a:pt x="275" y="1304"/>
                  </a:lnTo>
                  <a:lnTo>
                    <a:pt x="275" y="1296"/>
                  </a:lnTo>
                  <a:lnTo>
                    <a:pt x="275" y="1292"/>
                  </a:lnTo>
                  <a:lnTo>
                    <a:pt x="271" y="1292"/>
                  </a:lnTo>
                  <a:lnTo>
                    <a:pt x="271" y="1287"/>
                  </a:lnTo>
                  <a:lnTo>
                    <a:pt x="267" y="1287"/>
                  </a:lnTo>
                  <a:lnTo>
                    <a:pt x="267" y="1283"/>
                  </a:lnTo>
                  <a:lnTo>
                    <a:pt x="263" y="1283"/>
                  </a:lnTo>
                  <a:lnTo>
                    <a:pt x="258" y="1283"/>
                  </a:lnTo>
                  <a:lnTo>
                    <a:pt x="254" y="1283"/>
                  </a:lnTo>
                  <a:lnTo>
                    <a:pt x="250" y="1283"/>
                  </a:lnTo>
                  <a:lnTo>
                    <a:pt x="241" y="1283"/>
                  </a:lnTo>
                  <a:lnTo>
                    <a:pt x="229" y="1283"/>
                  </a:lnTo>
                  <a:lnTo>
                    <a:pt x="216" y="1283"/>
                  </a:lnTo>
                  <a:lnTo>
                    <a:pt x="208" y="1283"/>
                  </a:lnTo>
                  <a:lnTo>
                    <a:pt x="203" y="1283"/>
                  </a:lnTo>
                  <a:lnTo>
                    <a:pt x="199" y="1283"/>
                  </a:lnTo>
                  <a:lnTo>
                    <a:pt x="195" y="1283"/>
                  </a:lnTo>
                  <a:lnTo>
                    <a:pt x="191" y="1279"/>
                  </a:lnTo>
                  <a:lnTo>
                    <a:pt x="186" y="1279"/>
                  </a:lnTo>
                  <a:lnTo>
                    <a:pt x="178" y="1279"/>
                  </a:lnTo>
                  <a:lnTo>
                    <a:pt x="174" y="1279"/>
                  </a:lnTo>
                  <a:lnTo>
                    <a:pt x="169" y="1279"/>
                  </a:lnTo>
                  <a:lnTo>
                    <a:pt x="165" y="1279"/>
                  </a:lnTo>
                  <a:lnTo>
                    <a:pt x="157" y="1279"/>
                  </a:lnTo>
                  <a:lnTo>
                    <a:pt x="153" y="1283"/>
                  </a:lnTo>
                  <a:lnTo>
                    <a:pt x="136" y="1287"/>
                  </a:lnTo>
                  <a:lnTo>
                    <a:pt x="127" y="1292"/>
                  </a:lnTo>
                  <a:lnTo>
                    <a:pt x="123" y="1292"/>
                  </a:lnTo>
                  <a:lnTo>
                    <a:pt x="119" y="1292"/>
                  </a:lnTo>
                  <a:lnTo>
                    <a:pt x="114" y="1292"/>
                  </a:lnTo>
                  <a:lnTo>
                    <a:pt x="106" y="1287"/>
                  </a:lnTo>
                  <a:lnTo>
                    <a:pt x="102" y="1283"/>
                  </a:lnTo>
                  <a:lnTo>
                    <a:pt x="97" y="1279"/>
                  </a:lnTo>
                  <a:lnTo>
                    <a:pt x="93" y="1275"/>
                  </a:lnTo>
                  <a:lnTo>
                    <a:pt x="89" y="1270"/>
                  </a:lnTo>
                  <a:lnTo>
                    <a:pt x="85" y="1270"/>
                  </a:lnTo>
                  <a:lnTo>
                    <a:pt x="85" y="1266"/>
                  </a:lnTo>
                  <a:lnTo>
                    <a:pt x="81" y="1262"/>
                  </a:lnTo>
                  <a:lnTo>
                    <a:pt x="81" y="1258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76" y="1245"/>
                  </a:lnTo>
                  <a:lnTo>
                    <a:pt x="76" y="1241"/>
                  </a:lnTo>
                  <a:lnTo>
                    <a:pt x="72" y="1237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64" y="1232"/>
                  </a:lnTo>
                  <a:lnTo>
                    <a:pt x="59" y="1232"/>
                  </a:lnTo>
                  <a:lnTo>
                    <a:pt x="55" y="1228"/>
                  </a:lnTo>
                  <a:lnTo>
                    <a:pt x="51" y="1228"/>
                  </a:lnTo>
                  <a:lnTo>
                    <a:pt x="38" y="1228"/>
                  </a:lnTo>
                  <a:lnTo>
                    <a:pt x="34" y="1228"/>
                  </a:lnTo>
                  <a:lnTo>
                    <a:pt x="26" y="1228"/>
                  </a:lnTo>
                  <a:lnTo>
                    <a:pt x="21" y="1228"/>
                  </a:lnTo>
                  <a:lnTo>
                    <a:pt x="21" y="1224"/>
                  </a:lnTo>
                  <a:lnTo>
                    <a:pt x="17" y="1224"/>
                  </a:lnTo>
                  <a:lnTo>
                    <a:pt x="17" y="1220"/>
                  </a:lnTo>
                  <a:lnTo>
                    <a:pt x="13" y="1220"/>
                  </a:lnTo>
                  <a:lnTo>
                    <a:pt x="13" y="1215"/>
                  </a:lnTo>
                  <a:lnTo>
                    <a:pt x="13" y="1211"/>
                  </a:lnTo>
                  <a:lnTo>
                    <a:pt x="17" y="1207"/>
                  </a:lnTo>
                  <a:lnTo>
                    <a:pt x="21" y="1203"/>
                  </a:lnTo>
                  <a:lnTo>
                    <a:pt x="34" y="1190"/>
                  </a:lnTo>
                  <a:lnTo>
                    <a:pt x="42" y="1177"/>
                  </a:lnTo>
                  <a:lnTo>
                    <a:pt x="51" y="1169"/>
                  </a:lnTo>
                  <a:lnTo>
                    <a:pt x="59" y="1165"/>
                  </a:lnTo>
                  <a:lnTo>
                    <a:pt x="76" y="1148"/>
                  </a:lnTo>
                  <a:lnTo>
                    <a:pt x="76" y="1143"/>
                  </a:lnTo>
                  <a:lnTo>
                    <a:pt x="81" y="1143"/>
                  </a:lnTo>
                  <a:lnTo>
                    <a:pt x="81" y="1139"/>
                  </a:lnTo>
                  <a:lnTo>
                    <a:pt x="85" y="1135"/>
                  </a:lnTo>
                  <a:lnTo>
                    <a:pt x="81" y="1131"/>
                  </a:lnTo>
                  <a:lnTo>
                    <a:pt x="81" y="1126"/>
                  </a:lnTo>
                  <a:lnTo>
                    <a:pt x="76" y="1118"/>
                  </a:lnTo>
                  <a:lnTo>
                    <a:pt x="72" y="1114"/>
                  </a:lnTo>
                  <a:lnTo>
                    <a:pt x="68" y="1105"/>
                  </a:lnTo>
                  <a:lnTo>
                    <a:pt x="59" y="1097"/>
                  </a:lnTo>
                  <a:lnTo>
                    <a:pt x="51" y="1088"/>
                  </a:lnTo>
                  <a:lnTo>
                    <a:pt x="38" y="1076"/>
                  </a:lnTo>
                  <a:lnTo>
                    <a:pt x="4" y="1046"/>
                  </a:lnTo>
                  <a:lnTo>
                    <a:pt x="0" y="1042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1" name="Freeform 97"/>
            <p:cNvSpPr>
              <a:spLocks/>
            </p:cNvSpPr>
            <p:nvPr/>
          </p:nvSpPr>
          <p:spPr bwMode="auto">
            <a:xfrm>
              <a:off x="2160562" y="4365565"/>
              <a:ext cx="483980" cy="478352"/>
            </a:xfrm>
            <a:custGeom>
              <a:avLst/>
              <a:gdLst>
                <a:gd name="T0" fmla="*/ 26 w 1524"/>
                <a:gd name="T1" fmla="*/ 821 h 1511"/>
                <a:gd name="T2" fmla="*/ 26 w 1524"/>
                <a:gd name="T3" fmla="*/ 745 h 1511"/>
                <a:gd name="T4" fmla="*/ 51 w 1524"/>
                <a:gd name="T5" fmla="*/ 630 h 1511"/>
                <a:gd name="T6" fmla="*/ 102 w 1524"/>
                <a:gd name="T7" fmla="*/ 537 h 1511"/>
                <a:gd name="T8" fmla="*/ 186 w 1524"/>
                <a:gd name="T9" fmla="*/ 537 h 1511"/>
                <a:gd name="T10" fmla="*/ 250 w 1524"/>
                <a:gd name="T11" fmla="*/ 520 h 1511"/>
                <a:gd name="T12" fmla="*/ 318 w 1524"/>
                <a:gd name="T13" fmla="*/ 364 h 1511"/>
                <a:gd name="T14" fmla="*/ 373 w 1524"/>
                <a:gd name="T15" fmla="*/ 216 h 1511"/>
                <a:gd name="T16" fmla="*/ 343 w 1524"/>
                <a:gd name="T17" fmla="*/ 160 h 1511"/>
                <a:gd name="T18" fmla="*/ 284 w 1524"/>
                <a:gd name="T19" fmla="*/ 110 h 1511"/>
                <a:gd name="T20" fmla="*/ 377 w 1524"/>
                <a:gd name="T21" fmla="*/ 135 h 1511"/>
                <a:gd name="T22" fmla="*/ 436 w 1524"/>
                <a:gd name="T23" fmla="*/ 139 h 1511"/>
                <a:gd name="T24" fmla="*/ 453 w 1524"/>
                <a:gd name="T25" fmla="*/ 110 h 1511"/>
                <a:gd name="T26" fmla="*/ 470 w 1524"/>
                <a:gd name="T27" fmla="*/ 160 h 1511"/>
                <a:gd name="T28" fmla="*/ 504 w 1524"/>
                <a:gd name="T29" fmla="*/ 114 h 1511"/>
                <a:gd name="T30" fmla="*/ 580 w 1524"/>
                <a:gd name="T31" fmla="*/ 105 h 1511"/>
                <a:gd name="T32" fmla="*/ 584 w 1524"/>
                <a:gd name="T33" fmla="*/ 63 h 1511"/>
                <a:gd name="T34" fmla="*/ 534 w 1524"/>
                <a:gd name="T35" fmla="*/ 17 h 1511"/>
                <a:gd name="T36" fmla="*/ 584 w 1524"/>
                <a:gd name="T37" fmla="*/ 25 h 1511"/>
                <a:gd name="T38" fmla="*/ 699 w 1524"/>
                <a:gd name="T39" fmla="*/ 80 h 1511"/>
                <a:gd name="T40" fmla="*/ 779 w 1524"/>
                <a:gd name="T41" fmla="*/ 177 h 1511"/>
                <a:gd name="T42" fmla="*/ 851 w 1524"/>
                <a:gd name="T43" fmla="*/ 232 h 1511"/>
                <a:gd name="T44" fmla="*/ 982 w 1524"/>
                <a:gd name="T45" fmla="*/ 288 h 1511"/>
                <a:gd name="T46" fmla="*/ 1097 w 1524"/>
                <a:gd name="T47" fmla="*/ 359 h 1511"/>
                <a:gd name="T48" fmla="*/ 1253 w 1524"/>
                <a:gd name="T49" fmla="*/ 376 h 1511"/>
                <a:gd name="T50" fmla="*/ 1308 w 1524"/>
                <a:gd name="T51" fmla="*/ 402 h 1511"/>
                <a:gd name="T52" fmla="*/ 1376 w 1524"/>
                <a:gd name="T53" fmla="*/ 486 h 1511"/>
                <a:gd name="T54" fmla="*/ 1423 w 1524"/>
                <a:gd name="T55" fmla="*/ 584 h 1511"/>
                <a:gd name="T56" fmla="*/ 1465 w 1524"/>
                <a:gd name="T57" fmla="*/ 677 h 1511"/>
                <a:gd name="T58" fmla="*/ 1512 w 1524"/>
                <a:gd name="T59" fmla="*/ 745 h 1511"/>
                <a:gd name="T60" fmla="*/ 1516 w 1524"/>
                <a:gd name="T61" fmla="*/ 829 h 1511"/>
                <a:gd name="T62" fmla="*/ 1448 w 1524"/>
                <a:gd name="T63" fmla="*/ 804 h 1511"/>
                <a:gd name="T64" fmla="*/ 1385 w 1524"/>
                <a:gd name="T65" fmla="*/ 800 h 1511"/>
                <a:gd name="T66" fmla="*/ 1317 w 1524"/>
                <a:gd name="T67" fmla="*/ 834 h 1511"/>
                <a:gd name="T68" fmla="*/ 1241 w 1524"/>
                <a:gd name="T69" fmla="*/ 906 h 1511"/>
                <a:gd name="T70" fmla="*/ 1215 w 1524"/>
                <a:gd name="T71" fmla="*/ 965 h 1511"/>
                <a:gd name="T72" fmla="*/ 1177 w 1524"/>
                <a:gd name="T73" fmla="*/ 1045 h 1511"/>
                <a:gd name="T74" fmla="*/ 1186 w 1524"/>
                <a:gd name="T75" fmla="*/ 1130 h 1511"/>
                <a:gd name="T76" fmla="*/ 1202 w 1524"/>
                <a:gd name="T77" fmla="*/ 1177 h 1511"/>
                <a:gd name="T78" fmla="*/ 1207 w 1524"/>
                <a:gd name="T79" fmla="*/ 1270 h 1511"/>
                <a:gd name="T80" fmla="*/ 1181 w 1524"/>
                <a:gd name="T81" fmla="*/ 1312 h 1511"/>
                <a:gd name="T82" fmla="*/ 1004 w 1524"/>
                <a:gd name="T83" fmla="*/ 1359 h 1511"/>
                <a:gd name="T84" fmla="*/ 910 w 1524"/>
                <a:gd name="T85" fmla="*/ 1388 h 1511"/>
                <a:gd name="T86" fmla="*/ 813 w 1524"/>
                <a:gd name="T87" fmla="*/ 1422 h 1511"/>
                <a:gd name="T88" fmla="*/ 711 w 1524"/>
                <a:gd name="T89" fmla="*/ 1443 h 1511"/>
                <a:gd name="T90" fmla="*/ 686 w 1524"/>
                <a:gd name="T91" fmla="*/ 1511 h 1511"/>
                <a:gd name="T92" fmla="*/ 644 w 1524"/>
                <a:gd name="T93" fmla="*/ 1448 h 1511"/>
                <a:gd name="T94" fmla="*/ 606 w 1524"/>
                <a:gd name="T95" fmla="*/ 1439 h 1511"/>
                <a:gd name="T96" fmla="*/ 521 w 1524"/>
                <a:gd name="T97" fmla="*/ 1490 h 1511"/>
                <a:gd name="T98" fmla="*/ 453 w 1524"/>
                <a:gd name="T99" fmla="*/ 1473 h 1511"/>
                <a:gd name="T100" fmla="*/ 424 w 1524"/>
                <a:gd name="T101" fmla="*/ 1431 h 1511"/>
                <a:gd name="T102" fmla="*/ 479 w 1524"/>
                <a:gd name="T103" fmla="*/ 1422 h 1511"/>
                <a:gd name="T104" fmla="*/ 504 w 1524"/>
                <a:gd name="T105" fmla="*/ 1397 h 1511"/>
                <a:gd name="T106" fmla="*/ 457 w 1524"/>
                <a:gd name="T107" fmla="*/ 1350 h 1511"/>
                <a:gd name="T108" fmla="*/ 419 w 1524"/>
                <a:gd name="T109" fmla="*/ 1346 h 1511"/>
                <a:gd name="T110" fmla="*/ 364 w 1524"/>
                <a:gd name="T111" fmla="*/ 1359 h 1511"/>
                <a:gd name="T112" fmla="*/ 347 w 1524"/>
                <a:gd name="T113" fmla="*/ 1304 h 1511"/>
                <a:gd name="T114" fmla="*/ 339 w 1524"/>
                <a:gd name="T115" fmla="*/ 1240 h 1511"/>
                <a:gd name="T116" fmla="*/ 186 w 1524"/>
                <a:gd name="T117" fmla="*/ 1134 h 1511"/>
                <a:gd name="T118" fmla="*/ 98 w 1524"/>
                <a:gd name="T119" fmla="*/ 1058 h 1511"/>
                <a:gd name="T120" fmla="*/ 64 w 1524"/>
                <a:gd name="T121" fmla="*/ 995 h 1511"/>
                <a:gd name="T122" fmla="*/ 4 w 1524"/>
                <a:gd name="T123" fmla="*/ 923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4" h="1511">
                  <a:moveTo>
                    <a:pt x="0" y="897"/>
                  </a:moveTo>
                  <a:lnTo>
                    <a:pt x="0" y="868"/>
                  </a:lnTo>
                  <a:lnTo>
                    <a:pt x="4" y="859"/>
                  </a:lnTo>
                  <a:lnTo>
                    <a:pt x="9" y="855"/>
                  </a:lnTo>
                  <a:lnTo>
                    <a:pt x="9" y="851"/>
                  </a:lnTo>
                  <a:lnTo>
                    <a:pt x="13" y="846"/>
                  </a:lnTo>
                  <a:lnTo>
                    <a:pt x="21" y="834"/>
                  </a:lnTo>
                  <a:lnTo>
                    <a:pt x="21" y="829"/>
                  </a:lnTo>
                  <a:lnTo>
                    <a:pt x="26" y="825"/>
                  </a:lnTo>
                  <a:lnTo>
                    <a:pt x="26" y="821"/>
                  </a:lnTo>
                  <a:lnTo>
                    <a:pt x="30" y="812"/>
                  </a:lnTo>
                  <a:lnTo>
                    <a:pt x="30" y="808"/>
                  </a:lnTo>
                  <a:lnTo>
                    <a:pt x="34" y="804"/>
                  </a:lnTo>
                  <a:lnTo>
                    <a:pt x="34" y="800"/>
                  </a:lnTo>
                  <a:lnTo>
                    <a:pt x="34" y="796"/>
                  </a:lnTo>
                  <a:lnTo>
                    <a:pt x="34" y="791"/>
                  </a:lnTo>
                  <a:lnTo>
                    <a:pt x="30" y="783"/>
                  </a:lnTo>
                  <a:lnTo>
                    <a:pt x="26" y="757"/>
                  </a:lnTo>
                  <a:lnTo>
                    <a:pt x="26" y="749"/>
                  </a:lnTo>
                  <a:lnTo>
                    <a:pt x="26" y="745"/>
                  </a:lnTo>
                  <a:lnTo>
                    <a:pt x="26" y="736"/>
                  </a:lnTo>
                  <a:lnTo>
                    <a:pt x="26" y="728"/>
                  </a:lnTo>
                  <a:lnTo>
                    <a:pt x="26" y="724"/>
                  </a:lnTo>
                  <a:lnTo>
                    <a:pt x="26" y="719"/>
                  </a:lnTo>
                  <a:lnTo>
                    <a:pt x="26" y="711"/>
                  </a:lnTo>
                  <a:lnTo>
                    <a:pt x="30" y="698"/>
                  </a:lnTo>
                  <a:lnTo>
                    <a:pt x="30" y="694"/>
                  </a:lnTo>
                  <a:lnTo>
                    <a:pt x="30" y="690"/>
                  </a:lnTo>
                  <a:lnTo>
                    <a:pt x="43" y="664"/>
                  </a:lnTo>
                  <a:lnTo>
                    <a:pt x="51" y="630"/>
                  </a:lnTo>
                  <a:lnTo>
                    <a:pt x="55" y="618"/>
                  </a:lnTo>
                  <a:lnTo>
                    <a:pt x="64" y="597"/>
                  </a:lnTo>
                  <a:lnTo>
                    <a:pt x="68" y="584"/>
                  </a:lnTo>
                  <a:lnTo>
                    <a:pt x="76" y="571"/>
                  </a:lnTo>
                  <a:lnTo>
                    <a:pt x="81" y="563"/>
                  </a:lnTo>
                  <a:lnTo>
                    <a:pt x="85" y="554"/>
                  </a:lnTo>
                  <a:lnTo>
                    <a:pt x="89" y="550"/>
                  </a:lnTo>
                  <a:lnTo>
                    <a:pt x="98" y="542"/>
                  </a:lnTo>
                  <a:lnTo>
                    <a:pt x="98" y="537"/>
                  </a:lnTo>
                  <a:lnTo>
                    <a:pt x="102" y="537"/>
                  </a:lnTo>
                  <a:lnTo>
                    <a:pt x="110" y="533"/>
                  </a:lnTo>
                  <a:lnTo>
                    <a:pt x="114" y="529"/>
                  </a:lnTo>
                  <a:lnTo>
                    <a:pt x="119" y="529"/>
                  </a:lnTo>
                  <a:lnTo>
                    <a:pt x="123" y="529"/>
                  </a:lnTo>
                  <a:lnTo>
                    <a:pt x="131" y="529"/>
                  </a:lnTo>
                  <a:lnTo>
                    <a:pt x="144" y="533"/>
                  </a:lnTo>
                  <a:lnTo>
                    <a:pt x="165" y="533"/>
                  </a:lnTo>
                  <a:lnTo>
                    <a:pt x="174" y="537"/>
                  </a:lnTo>
                  <a:lnTo>
                    <a:pt x="178" y="537"/>
                  </a:lnTo>
                  <a:lnTo>
                    <a:pt x="186" y="537"/>
                  </a:lnTo>
                  <a:lnTo>
                    <a:pt x="199" y="537"/>
                  </a:lnTo>
                  <a:lnTo>
                    <a:pt x="208" y="537"/>
                  </a:lnTo>
                  <a:lnTo>
                    <a:pt x="216" y="537"/>
                  </a:lnTo>
                  <a:lnTo>
                    <a:pt x="225" y="533"/>
                  </a:lnTo>
                  <a:lnTo>
                    <a:pt x="229" y="533"/>
                  </a:lnTo>
                  <a:lnTo>
                    <a:pt x="233" y="529"/>
                  </a:lnTo>
                  <a:lnTo>
                    <a:pt x="237" y="529"/>
                  </a:lnTo>
                  <a:lnTo>
                    <a:pt x="241" y="525"/>
                  </a:lnTo>
                  <a:lnTo>
                    <a:pt x="246" y="525"/>
                  </a:lnTo>
                  <a:lnTo>
                    <a:pt x="250" y="520"/>
                  </a:lnTo>
                  <a:lnTo>
                    <a:pt x="258" y="516"/>
                  </a:lnTo>
                  <a:lnTo>
                    <a:pt x="258" y="512"/>
                  </a:lnTo>
                  <a:lnTo>
                    <a:pt x="263" y="503"/>
                  </a:lnTo>
                  <a:lnTo>
                    <a:pt x="267" y="499"/>
                  </a:lnTo>
                  <a:lnTo>
                    <a:pt x="271" y="491"/>
                  </a:lnTo>
                  <a:lnTo>
                    <a:pt x="271" y="486"/>
                  </a:lnTo>
                  <a:lnTo>
                    <a:pt x="284" y="453"/>
                  </a:lnTo>
                  <a:lnTo>
                    <a:pt x="301" y="406"/>
                  </a:lnTo>
                  <a:lnTo>
                    <a:pt x="305" y="393"/>
                  </a:lnTo>
                  <a:lnTo>
                    <a:pt x="318" y="364"/>
                  </a:lnTo>
                  <a:lnTo>
                    <a:pt x="326" y="343"/>
                  </a:lnTo>
                  <a:lnTo>
                    <a:pt x="335" y="330"/>
                  </a:lnTo>
                  <a:lnTo>
                    <a:pt x="347" y="296"/>
                  </a:lnTo>
                  <a:lnTo>
                    <a:pt x="364" y="258"/>
                  </a:lnTo>
                  <a:lnTo>
                    <a:pt x="368" y="245"/>
                  </a:lnTo>
                  <a:lnTo>
                    <a:pt x="368" y="237"/>
                  </a:lnTo>
                  <a:lnTo>
                    <a:pt x="373" y="232"/>
                  </a:lnTo>
                  <a:lnTo>
                    <a:pt x="373" y="228"/>
                  </a:lnTo>
                  <a:lnTo>
                    <a:pt x="373" y="224"/>
                  </a:lnTo>
                  <a:lnTo>
                    <a:pt x="373" y="216"/>
                  </a:lnTo>
                  <a:lnTo>
                    <a:pt x="368" y="207"/>
                  </a:lnTo>
                  <a:lnTo>
                    <a:pt x="368" y="203"/>
                  </a:lnTo>
                  <a:lnTo>
                    <a:pt x="368" y="199"/>
                  </a:lnTo>
                  <a:lnTo>
                    <a:pt x="364" y="190"/>
                  </a:lnTo>
                  <a:lnTo>
                    <a:pt x="360" y="186"/>
                  </a:lnTo>
                  <a:lnTo>
                    <a:pt x="360" y="182"/>
                  </a:lnTo>
                  <a:lnTo>
                    <a:pt x="356" y="177"/>
                  </a:lnTo>
                  <a:lnTo>
                    <a:pt x="352" y="173"/>
                  </a:lnTo>
                  <a:lnTo>
                    <a:pt x="347" y="165"/>
                  </a:lnTo>
                  <a:lnTo>
                    <a:pt x="343" y="160"/>
                  </a:lnTo>
                  <a:lnTo>
                    <a:pt x="339" y="156"/>
                  </a:lnTo>
                  <a:lnTo>
                    <a:pt x="330" y="152"/>
                  </a:lnTo>
                  <a:lnTo>
                    <a:pt x="326" y="148"/>
                  </a:lnTo>
                  <a:lnTo>
                    <a:pt x="313" y="139"/>
                  </a:lnTo>
                  <a:lnTo>
                    <a:pt x="297" y="127"/>
                  </a:lnTo>
                  <a:lnTo>
                    <a:pt x="288" y="118"/>
                  </a:lnTo>
                  <a:lnTo>
                    <a:pt x="284" y="118"/>
                  </a:lnTo>
                  <a:lnTo>
                    <a:pt x="280" y="114"/>
                  </a:lnTo>
                  <a:lnTo>
                    <a:pt x="280" y="110"/>
                  </a:lnTo>
                  <a:lnTo>
                    <a:pt x="284" y="110"/>
                  </a:lnTo>
                  <a:lnTo>
                    <a:pt x="288" y="110"/>
                  </a:lnTo>
                  <a:lnTo>
                    <a:pt x="297" y="114"/>
                  </a:lnTo>
                  <a:lnTo>
                    <a:pt x="301" y="114"/>
                  </a:lnTo>
                  <a:lnTo>
                    <a:pt x="305" y="114"/>
                  </a:lnTo>
                  <a:lnTo>
                    <a:pt x="313" y="118"/>
                  </a:lnTo>
                  <a:lnTo>
                    <a:pt x="339" y="127"/>
                  </a:lnTo>
                  <a:lnTo>
                    <a:pt x="347" y="127"/>
                  </a:lnTo>
                  <a:lnTo>
                    <a:pt x="356" y="131"/>
                  </a:lnTo>
                  <a:lnTo>
                    <a:pt x="373" y="135"/>
                  </a:lnTo>
                  <a:lnTo>
                    <a:pt x="377" y="135"/>
                  </a:lnTo>
                  <a:lnTo>
                    <a:pt x="385" y="139"/>
                  </a:lnTo>
                  <a:lnTo>
                    <a:pt x="407" y="144"/>
                  </a:lnTo>
                  <a:lnTo>
                    <a:pt x="411" y="148"/>
                  </a:lnTo>
                  <a:lnTo>
                    <a:pt x="415" y="148"/>
                  </a:lnTo>
                  <a:lnTo>
                    <a:pt x="419" y="148"/>
                  </a:lnTo>
                  <a:lnTo>
                    <a:pt x="424" y="148"/>
                  </a:lnTo>
                  <a:lnTo>
                    <a:pt x="428" y="148"/>
                  </a:lnTo>
                  <a:lnTo>
                    <a:pt x="432" y="144"/>
                  </a:lnTo>
                  <a:lnTo>
                    <a:pt x="432" y="139"/>
                  </a:lnTo>
                  <a:lnTo>
                    <a:pt x="436" y="139"/>
                  </a:lnTo>
                  <a:lnTo>
                    <a:pt x="436" y="135"/>
                  </a:lnTo>
                  <a:lnTo>
                    <a:pt x="436" y="127"/>
                  </a:lnTo>
                  <a:lnTo>
                    <a:pt x="436" y="118"/>
                  </a:lnTo>
                  <a:lnTo>
                    <a:pt x="436" y="114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5" y="105"/>
                  </a:lnTo>
                  <a:lnTo>
                    <a:pt x="449" y="105"/>
                  </a:lnTo>
                  <a:lnTo>
                    <a:pt x="453" y="110"/>
                  </a:lnTo>
                  <a:lnTo>
                    <a:pt x="457" y="114"/>
                  </a:lnTo>
                  <a:lnTo>
                    <a:pt x="462" y="122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62" y="144"/>
                  </a:lnTo>
                  <a:lnTo>
                    <a:pt x="462" y="152"/>
                  </a:lnTo>
                  <a:lnTo>
                    <a:pt x="462" y="156"/>
                  </a:lnTo>
                  <a:lnTo>
                    <a:pt x="466" y="156"/>
                  </a:lnTo>
                  <a:lnTo>
                    <a:pt x="466" y="160"/>
                  </a:lnTo>
                  <a:lnTo>
                    <a:pt x="470" y="160"/>
                  </a:lnTo>
                  <a:lnTo>
                    <a:pt x="470" y="156"/>
                  </a:lnTo>
                  <a:lnTo>
                    <a:pt x="474" y="156"/>
                  </a:lnTo>
                  <a:lnTo>
                    <a:pt x="474" y="152"/>
                  </a:lnTo>
                  <a:lnTo>
                    <a:pt x="483" y="135"/>
                  </a:lnTo>
                  <a:lnTo>
                    <a:pt x="483" y="131"/>
                  </a:lnTo>
                  <a:lnTo>
                    <a:pt x="487" y="127"/>
                  </a:lnTo>
                  <a:lnTo>
                    <a:pt x="491" y="122"/>
                  </a:lnTo>
                  <a:lnTo>
                    <a:pt x="496" y="118"/>
                  </a:lnTo>
                  <a:lnTo>
                    <a:pt x="500" y="114"/>
                  </a:lnTo>
                  <a:lnTo>
                    <a:pt x="504" y="114"/>
                  </a:lnTo>
                  <a:lnTo>
                    <a:pt x="508" y="110"/>
                  </a:lnTo>
                  <a:lnTo>
                    <a:pt x="517" y="110"/>
                  </a:lnTo>
                  <a:lnTo>
                    <a:pt x="521" y="110"/>
                  </a:lnTo>
                  <a:lnTo>
                    <a:pt x="525" y="110"/>
                  </a:lnTo>
                  <a:lnTo>
                    <a:pt x="534" y="110"/>
                  </a:lnTo>
                  <a:lnTo>
                    <a:pt x="551" y="110"/>
                  </a:lnTo>
                  <a:lnTo>
                    <a:pt x="563" y="110"/>
                  </a:lnTo>
                  <a:lnTo>
                    <a:pt x="567" y="110"/>
                  </a:lnTo>
                  <a:lnTo>
                    <a:pt x="576" y="110"/>
                  </a:lnTo>
                  <a:lnTo>
                    <a:pt x="580" y="105"/>
                  </a:lnTo>
                  <a:lnTo>
                    <a:pt x="584" y="105"/>
                  </a:lnTo>
                  <a:lnTo>
                    <a:pt x="589" y="101"/>
                  </a:lnTo>
                  <a:lnTo>
                    <a:pt x="589" y="97"/>
                  </a:lnTo>
                  <a:lnTo>
                    <a:pt x="589" y="89"/>
                  </a:lnTo>
                  <a:lnTo>
                    <a:pt x="589" y="84"/>
                  </a:lnTo>
                  <a:lnTo>
                    <a:pt x="589" y="80"/>
                  </a:lnTo>
                  <a:lnTo>
                    <a:pt x="589" y="76"/>
                  </a:lnTo>
                  <a:lnTo>
                    <a:pt x="589" y="72"/>
                  </a:lnTo>
                  <a:lnTo>
                    <a:pt x="584" y="67"/>
                  </a:lnTo>
                  <a:lnTo>
                    <a:pt x="584" y="63"/>
                  </a:lnTo>
                  <a:lnTo>
                    <a:pt x="580" y="59"/>
                  </a:lnTo>
                  <a:lnTo>
                    <a:pt x="576" y="59"/>
                  </a:lnTo>
                  <a:lnTo>
                    <a:pt x="572" y="55"/>
                  </a:lnTo>
                  <a:lnTo>
                    <a:pt x="559" y="42"/>
                  </a:lnTo>
                  <a:lnTo>
                    <a:pt x="555" y="38"/>
                  </a:lnTo>
                  <a:lnTo>
                    <a:pt x="546" y="33"/>
                  </a:lnTo>
                  <a:lnTo>
                    <a:pt x="542" y="29"/>
                  </a:lnTo>
                  <a:lnTo>
                    <a:pt x="542" y="25"/>
                  </a:lnTo>
                  <a:lnTo>
                    <a:pt x="538" y="21"/>
                  </a:lnTo>
                  <a:lnTo>
                    <a:pt x="534" y="17"/>
                  </a:lnTo>
                  <a:lnTo>
                    <a:pt x="534" y="12"/>
                  </a:lnTo>
                  <a:lnTo>
                    <a:pt x="529" y="8"/>
                  </a:lnTo>
                  <a:lnTo>
                    <a:pt x="529" y="4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51" y="4"/>
                  </a:lnTo>
                  <a:lnTo>
                    <a:pt x="572" y="17"/>
                  </a:lnTo>
                  <a:lnTo>
                    <a:pt x="584" y="25"/>
                  </a:lnTo>
                  <a:lnTo>
                    <a:pt x="597" y="29"/>
                  </a:lnTo>
                  <a:lnTo>
                    <a:pt x="635" y="46"/>
                  </a:lnTo>
                  <a:lnTo>
                    <a:pt x="648" y="50"/>
                  </a:lnTo>
                  <a:lnTo>
                    <a:pt x="656" y="55"/>
                  </a:lnTo>
                  <a:lnTo>
                    <a:pt x="661" y="55"/>
                  </a:lnTo>
                  <a:lnTo>
                    <a:pt x="665" y="59"/>
                  </a:lnTo>
                  <a:lnTo>
                    <a:pt x="673" y="63"/>
                  </a:lnTo>
                  <a:lnTo>
                    <a:pt x="682" y="67"/>
                  </a:lnTo>
                  <a:lnTo>
                    <a:pt x="690" y="76"/>
                  </a:lnTo>
                  <a:lnTo>
                    <a:pt x="699" y="80"/>
                  </a:lnTo>
                  <a:lnTo>
                    <a:pt x="707" y="89"/>
                  </a:lnTo>
                  <a:lnTo>
                    <a:pt x="711" y="93"/>
                  </a:lnTo>
                  <a:lnTo>
                    <a:pt x="720" y="101"/>
                  </a:lnTo>
                  <a:lnTo>
                    <a:pt x="724" y="105"/>
                  </a:lnTo>
                  <a:lnTo>
                    <a:pt x="733" y="114"/>
                  </a:lnTo>
                  <a:lnTo>
                    <a:pt x="750" y="144"/>
                  </a:lnTo>
                  <a:lnTo>
                    <a:pt x="758" y="152"/>
                  </a:lnTo>
                  <a:lnTo>
                    <a:pt x="762" y="160"/>
                  </a:lnTo>
                  <a:lnTo>
                    <a:pt x="775" y="173"/>
                  </a:lnTo>
                  <a:lnTo>
                    <a:pt x="779" y="177"/>
                  </a:lnTo>
                  <a:lnTo>
                    <a:pt x="788" y="186"/>
                  </a:lnTo>
                  <a:lnTo>
                    <a:pt x="800" y="199"/>
                  </a:lnTo>
                  <a:lnTo>
                    <a:pt x="805" y="203"/>
                  </a:lnTo>
                  <a:lnTo>
                    <a:pt x="817" y="207"/>
                  </a:lnTo>
                  <a:lnTo>
                    <a:pt x="821" y="211"/>
                  </a:lnTo>
                  <a:lnTo>
                    <a:pt x="826" y="216"/>
                  </a:lnTo>
                  <a:lnTo>
                    <a:pt x="830" y="220"/>
                  </a:lnTo>
                  <a:lnTo>
                    <a:pt x="838" y="224"/>
                  </a:lnTo>
                  <a:lnTo>
                    <a:pt x="843" y="228"/>
                  </a:lnTo>
                  <a:lnTo>
                    <a:pt x="851" y="232"/>
                  </a:lnTo>
                  <a:lnTo>
                    <a:pt x="868" y="237"/>
                  </a:lnTo>
                  <a:lnTo>
                    <a:pt x="881" y="245"/>
                  </a:lnTo>
                  <a:lnTo>
                    <a:pt x="893" y="249"/>
                  </a:lnTo>
                  <a:lnTo>
                    <a:pt x="906" y="254"/>
                  </a:lnTo>
                  <a:lnTo>
                    <a:pt x="919" y="258"/>
                  </a:lnTo>
                  <a:lnTo>
                    <a:pt x="932" y="262"/>
                  </a:lnTo>
                  <a:lnTo>
                    <a:pt x="936" y="266"/>
                  </a:lnTo>
                  <a:lnTo>
                    <a:pt x="948" y="271"/>
                  </a:lnTo>
                  <a:lnTo>
                    <a:pt x="965" y="279"/>
                  </a:lnTo>
                  <a:lnTo>
                    <a:pt x="982" y="288"/>
                  </a:lnTo>
                  <a:lnTo>
                    <a:pt x="995" y="296"/>
                  </a:lnTo>
                  <a:lnTo>
                    <a:pt x="1012" y="304"/>
                  </a:lnTo>
                  <a:lnTo>
                    <a:pt x="1016" y="309"/>
                  </a:lnTo>
                  <a:lnTo>
                    <a:pt x="1029" y="313"/>
                  </a:lnTo>
                  <a:lnTo>
                    <a:pt x="1046" y="326"/>
                  </a:lnTo>
                  <a:lnTo>
                    <a:pt x="1080" y="351"/>
                  </a:lnTo>
                  <a:lnTo>
                    <a:pt x="1084" y="355"/>
                  </a:lnTo>
                  <a:lnTo>
                    <a:pt x="1088" y="355"/>
                  </a:lnTo>
                  <a:lnTo>
                    <a:pt x="1092" y="359"/>
                  </a:lnTo>
                  <a:lnTo>
                    <a:pt x="1097" y="359"/>
                  </a:lnTo>
                  <a:lnTo>
                    <a:pt x="1105" y="364"/>
                  </a:lnTo>
                  <a:lnTo>
                    <a:pt x="1118" y="364"/>
                  </a:lnTo>
                  <a:lnTo>
                    <a:pt x="1126" y="368"/>
                  </a:lnTo>
                  <a:lnTo>
                    <a:pt x="1135" y="368"/>
                  </a:lnTo>
                  <a:lnTo>
                    <a:pt x="1143" y="368"/>
                  </a:lnTo>
                  <a:lnTo>
                    <a:pt x="1164" y="372"/>
                  </a:lnTo>
                  <a:lnTo>
                    <a:pt x="1169" y="372"/>
                  </a:lnTo>
                  <a:lnTo>
                    <a:pt x="1219" y="376"/>
                  </a:lnTo>
                  <a:lnTo>
                    <a:pt x="1245" y="376"/>
                  </a:lnTo>
                  <a:lnTo>
                    <a:pt x="1253" y="376"/>
                  </a:lnTo>
                  <a:lnTo>
                    <a:pt x="1262" y="376"/>
                  </a:lnTo>
                  <a:lnTo>
                    <a:pt x="1270" y="381"/>
                  </a:lnTo>
                  <a:lnTo>
                    <a:pt x="1279" y="381"/>
                  </a:lnTo>
                  <a:lnTo>
                    <a:pt x="1283" y="385"/>
                  </a:lnTo>
                  <a:lnTo>
                    <a:pt x="1287" y="385"/>
                  </a:lnTo>
                  <a:lnTo>
                    <a:pt x="1291" y="385"/>
                  </a:lnTo>
                  <a:lnTo>
                    <a:pt x="1296" y="389"/>
                  </a:lnTo>
                  <a:lnTo>
                    <a:pt x="1300" y="393"/>
                  </a:lnTo>
                  <a:lnTo>
                    <a:pt x="1304" y="398"/>
                  </a:lnTo>
                  <a:lnTo>
                    <a:pt x="1308" y="402"/>
                  </a:lnTo>
                  <a:lnTo>
                    <a:pt x="1313" y="406"/>
                  </a:lnTo>
                  <a:lnTo>
                    <a:pt x="1325" y="419"/>
                  </a:lnTo>
                  <a:lnTo>
                    <a:pt x="1329" y="423"/>
                  </a:lnTo>
                  <a:lnTo>
                    <a:pt x="1338" y="431"/>
                  </a:lnTo>
                  <a:lnTo>
                    <a:pt x="1346" y="440"/>
                  </a:lnTo>
                  <a:lnTo>
                    <a:pt x="1351" y="444"/>
                  </a:lnTo>
                  <a:lnTo>
                    <a:pt x="1355" y="448"/>
                  </a:lnTo>
                  <a:lnTo>
                    <a:pt x="1355" y="453"/>
                  </a:lnTo>
                  <a:lnTo>
                    <a:pt x="1368" y="470"/>
                  </a:lnTo>
                  <a:lnTo>
                    <a:pt x="1376" y="486"/>
                  </a:lnTo>
                  <a:lnTo>
                    <a:pt x="1380" y="491"/>
                  </a:lnTo>
                  <a:lnTo>
                    <a:pt x="1385" y="499"/>
                  </a:lnTo>
                  <a:lnTo>
                    <a:pt x="1389" y="503"/>
                  </a:lnTo>
                  <a:lnTo>
                    <a:pt x="1393" y="512"/>
                  </a:lnTo>
                  <a:lnTo>
                    <a:pt x="1406" y="537"/>
                  </a:lnTo>
                  <a:lnTo>
                    <a:pt x="1410" y="550"/>
                  </a:lnTo>
                  <a:lnTo>
                    <a:pt x="1414" y="558"/>
                  </a:lnTo>
                  <a:lnTo>
                    <a:pt x="1418" y="567"/>
                  </a:lnTo>
                  <a:lnTo>
                    <a:pt x="1418" y="575"/>
                  </a:lnTo>
                  <a:lnTo>
                    <a:pt x="1423" y="584"/>
                  </a:lnTo>
                  <a:lnTo>
                    <a:pt x="1427" y="601"/>
                  </a:lnTo>
                  <a:lnTo>
                    <a:pt x="1427" y="609"/>
                  </a:lnTo>
                  <a:lnTo>
                    <a:pt x="1431" y="614"/>
                  </a:lnTo>
                  <a:lnTo>
                    <a:pt x="1431" y="618"/>
                  </a:lnTo>
                  <a:lnTo>
                    <a:pt x="1435" y="626"/>
                  </a:lnTo>
                  <a:lnTo>
                    <a:pt x="1440" y="635"/>
                  </a:lnTo>
                  <a:lnTo>
                    <a:pt x="1444" y="647"/>
                  </a:lnTo>
                  <a:lnTo>
                    <a:pt x="1452" y="660"/>
                  </a:lnTo>
                  <a:lnTo>
                    <a:pt x="1461" y="669"/>
                  </a:lnTo>
                  <a:lnTo>
                    <a:pt x="1465" y="677"/>
                  </a:lnTo>
                  <a:lnTo>
                    <a:pt x="1469" y="685"/>
                  </a:lnTo>
                  <a:lnTo>
                    <a:pt x="1473" y="690"/>
                  </a:lnTo>
                  <a:lnTo>
                    <a:pt x="1486" y="707"/>
                  </a:lnTo>
                  <a:lnTo>
                    <a:pt x="1495" y="715"/>
                  </a:lnTo>
                  <a:lnTo>
                    <a:pt x="1499" y="719"/>
                  </a:lnTo>
                  <a:lnTo>
                    <a:pt x="1499" y="724"/>
                  </a:lnTo>
                  <a:lnTo>
                    <a:pt x="1503" y="728"/>
                  </a:lnTo>
                  <a:lnTo>
                    <a:pt x="1507" y="736"/>
                  </a:lnTo>
                  <a:lnTo>
                    <a:pt x="1507" y="741"/>
                  </a:lnTo>
                  <a:lnTo>
                    <a:pt x="1512" y="745"/>
                  </a:lnTo>
                  <a:lnTo>
                    <a:pt x="1512" y="753"/>
                  </a:lnTo>
                  <a:lnTo>
                    <a:pt x="1516" y="766"/>
                  </a:lnTo>
                  <a:lnTo>
                    <a:pt x="1520" y="787"/>
                  </a:lnTo>
                  <a:lnTo>
                    <a:pt x="1520" y="796"/>
                  </a:lnTo>
                  <a:lnTo>
                    <a:pt x="1520" y="804"/>
                  </a:lnTo>
                  <a:lnTo>
                    <a:pt x="1524" y="812"/>
                  </a:lnTo>
                  <a:lnTo>
                    <a:pt x="1520" y="817"/>
                  </a:lnTo>
                  <a:lnTo>
                    <a:pt x="1520" y="821"/>
                  </a:lnTo>
                  <a:lnTo>
                    <a:pt x="1520" y="825"/>
                  </a:lnTo>
                  <a:lnTo>
                    <a:pt x="1516" y="829"/>
                  </a:lnTo>
                  <a:lnTo>
                    <a:pt x="1512" y="829"/>
                  </a:lnTo>
                  <a:lnTo>
                    <a:pt x="1507" y="829"/>
                  </a:lnTo>
                  <a:lnTo>
                    <a:pt x="1503" y="829"/>
                  </a:lnTo>
                  <a:lnTo>
                    <a:pt x="1495" y="825"/>
                  </a:lnTo>
                  <a:lnTo>
                    <a:pt x="1490" y="821"/>
                  </a:lnTo>
                  <a:lnTo>
                    <a:pt x="1469" y="812"/>
                  </a:lnTo>
                  <a:lnTo>
                    <a:pt x="1465" y="808"/>
                  </a:lnTo>
                  <a:lnTo>
                    <a:pt x="1456" y="804"/>
                  </a:lnTo>
                  <a:lnTo>
                    <a:pt x="1452" y="804"/>
                  </a:lnTo>
                  <a:lnTo>
                    <a:pt x="1448" y="804"/>
                  </a:lnTo>
                  <a:lnTo>
                    <a:pt x="1440" y="800"/>
                  </a:lnTo>
                  <a:lnTo>
                    <a:pt x="1435" y="800"/>
                  </a:lnTo>
                  <a:lnTo>
                    <a:pt x="1427" y="800"/>
                  </a:lnTo>
                  <a:lnTo>
                    <a:pt x="1423" y="796"/>
                  </a:lnTo>
                  <a:lnTo>
                    <a:pt x="1418" y="796"/>
                  </a:lnTo>
                  <a:lnTo>
                    <a:pt x="1410" y="796"/>
                  </a:lnTo>
                  <a:lnTo>
                    <a:pt x="1406" y="796"/>
                  </a:lnTo>
                  <a:lnTo>
                    <a:pt x="1397" y="796"/>
                  </a:lnTo>
                  <a:lnTo>
                    <a:pt x="1393" y="800"/>
                  </a:lnTo>
                  <a:lnTo>
                    <a:pt x="1385" y="800"/>
                  </a:lnTo>
                  <a:lnTo>
                    <a:pt x="1380" y="804"/>
                  </a:lnTo>
                  <a:lnTo>
                    <a:pt x="1372" y="804"/>
                  </a:lnTo>
                  <a:lnTo>
                    <a:pt x="1363" y="808"/>
                  </a:lnTo>
                  <a:lnTo>
                    <a:pt x="1355" y="808"/>
                  </a:lnTo>
                  <a:lnTo>
                    <a:pt x="1351" y="812"/>
                  </a:lnTo>
                  <a:lnTo>
                    <a:pt x="1346" y="817"/>
                  </a:lnTo>
                  <a:lnTo>
                    <a:pt x="1338" y="821"/>
                  </a:lnTo>
                  <a:lnTo>
                    <a:pt x="1334" y="825"/>
                  </a:lnTo>
                  <a:lnTo>
                    <a:pt x="1329" y="825"/>
                  </a:lnTo>
                  <a:lnTo>
                    <a:pt x="1317" y="834"/>
                  </a:lnTo>
                  <a:lnTo>
                    <a:pt x="1304" y="842"/>
                  </a:lnTo>
                  <a:lnTo>
                    <a:pt x="1300" y="846"/>
                  </a:lnTo>
                  <a:lnTo>
                    <a:pt x="1291" y="855"/>
                  </a:lnTo>
                  <a:lnTo>
                    <a:pt x="1279" y="863"/>
                  </a:lnTo>
                  <a:lnTo>
                    <a:pt x="1274" y="872"/>
                  </a:lnTo>
                  <a:lnTo>
                    <a:pt x="1266" y="876"/>
                  </a:lnTo>
                  <a:lnTo>
                    <a:pt x="1258" y="884"/>
                  </a:lnTo>
                  <a:lnTo>
                    <a:pt x="1249" y="897"/>
                  </a:lnTo>
                  <a:lnTo>
                    <a:pt x="1245" y="901"/>
                  </a:lnTo>
                  <a:lnTo>
                    <a:pt x="1241" y="906"/>
                  </a:lnTo>
                  <a:lnTo>
                    <a:pt x="1241" y="910"/>
                  </a:lnTo>
                  <a:lnTo>
                    <a:pt x="1236" y="914"/>
                  </a:lnTo>
                  <a:lnTo>
                    <a:pt x="1236" y="918"/>
                  </a:lnTo>
                  <a:lnTo>
                    <a:pt x="1232" y="927"/>
                  </a:lnTo>
                  <a:lnTo>
                    <a:pt x="1232" y="931"/>
                  </a:lnTo>
                  <a:lnTo>
                    <a:pt x="1228" y="935"/>
                  </a:lnTo>
                  <a:lnTo>
                    <a:pt x="1228" y="944"/>
                  </a:lnTo>
                  <a:lnTo>
                    <a:pt x="1224" y="948"/>
                  </a:lnTo>
                  <a:lnTo>
                    <a:pt x="1219" y="956"/>
                  </a:lnTo>
                  <a:lnTo>
                    <a:pt x="1215" y="965"/>
                  </a:lnTo>
                  <a:lnTo>
                    <a:pt x="1207" y="978"/>
                  </a:lnTo>
                  <a:lnTo>
                    <a:pt x="1194" y="1003"/>
                  </a:lnTo>
                  <a:lnTo>
                    <a:pt x="1190" y="1007"/>
                  </a:lnTo>
                  <a:lnTo>
                    <a:pt x="1190" y="1011"/>
                  </a:lnTo>
                  <a:lnTo>
                    <a:pt x="1186" y="1020"/>
                  </a:lnTo>
                  <a:lnTo>
                    <a:pt x="1186" y="1024"/>
                  </a:lnTo>
                  <a:lnTo>
                    <a:pt x="1181" y="1028"/>
                  </a:lnTo>
                  <a:lnTo>
                    <a:pt x="1181" y="1037"/>
                  </a:lnTo>
                  <a:lnTo>
                    <a:pt x="1181" y="1041"/>
                  </a:lnTo>
                  <a:lnTo>
                    <a:pt x="1177" y="1045"/>
                  </a:lnTo>
                  <a:lnTo>
                    <a:pt x="1177" y="1050"/>
                  </a:lnTo>
                  <a:lnTo>
                    <a:pt x="1177" y="1054"/>
                  </a:lnTo>
                  <a:lnTo>
                    <a:pt x="1177" y="1067"/>
                  </a:lnTo>
                  <a:lnTo>
                    <a:pt x="1181" y="1088"/>
                  </a:lnTo>
                  <a:lnTo>
                    <a:pt x="1181" y="1092"/>
                  </a:lnTo>
                  <a:lnTo>
                    <a:pt x="1181" y="1100"/>
                  </a:lnTo>
                  <a:lnTo>
                    <a:pt x="1181" y="1105"/>
                  </a:lnTo>
                  <a:lnTo>
                    <a:pt x="1181" y="1113"/>
                  </a:lnTo>
                  <a:lnTo>
                    <a:pt x="1186" y="1122"/>
                  </a:lnTo>
                  <a:lnTo>
                    <a:pt x="1186" y="1130"/>
                  </a:lnTo>
                  <a:lnTo>
                    <a:pt x="1190" y="1130"/>
                  </a:lnTo>
                  <a:lnTo>
                    <a:pt x="1190" y="1134"/>
                  </a:lnTo>
                  <a:lnTo>
                    <a:pt x="1198" y="1143"/>
                  </a:lnTo>
                  <a:lnTo>
                    <a:pt x="1198" y="1147"/>
                  </a:lnTo>
                  <a:lnTo>
                    <a:pt x="1202" y="1151"/>
                  </a:lnTo>
                  <a:lnTo>
                    <a:pt x="1202" y="1155"/>
                  </a:lnTo>
                  <a:lnTo>
                    <a:pt x="1202" y="1160"/>
                  </a:lnTo>
                  <a:lnTo>
                    <a:pt x="1202" y="1164"/>
                  </a:lnTo>
                  <a:lnTo>
                    <a:pt x="1202" y="1172"/>
                  </a:lnTo>
                  <a:lnTo>
                    <a:pt x="1202" y="1177"/>
                  </a:lnTo>
                  <a:lnTo>
                    <a:pt x="1202" y="1185"/>
                  </a:lnTo>
                  <a:lnTo>
                    <a:pt x="1202" y="1189"/>
                  </a:lnTo>
                  <a:lnTo>
                    <a:pt x="1202" y="1198"/>
                  </a:lnTo>
                  <a:lnTo>
                    <a:pt x="1202" y="1210"/>
                  </a:lnTo>
                  <a:lnTo>
                    <a:pt x="1207" y="1227"/>
                  </a:lnTo>
                  <a:lnTo>
                    <a:pt x="1207" y="1240"/>
                  </a:lnTo>
                  <a:lnTo>
                    <a:pt x="1207" y="1249"/>
                  </a:lnTo>
                  <a:lnTo>
                    <a:pt x="1207" y="1257"/>
                  </a:lnTo>
                  <a:lnTo>
                    <a:pt x="1207" y="1266"/>
                  </a:lnTo>
                  <a:lnTo>
                    <a:pt x="1207" y="1270"/>
                  </a:lnTo>
                  <a:lnTo>
                    <a:pt x="1202" y="1278"/>
                  </a:lnTo>
                  <a:lnTo>
                    <a:pt x="1202" y="1282"/>
                  </a:lnTo>
                  <a:lnTo>
                    <a:pt x="1202" y="1291"/>
                  </a:lnTo>
                  <a:lnTo>
                    <a:pt x="1198" y="1295"/>
                  </a:lnTo>
                  <a:lnTo>
                    <a:pt x="1198" y="1299"/>
                  </a:lnTo>
                  <a:lnTo>
                    <a:pt x="1194" y="1304"/>
                  </a:lnTo>
                  <a:lnTo>
                    <a:pt x="1190" y="1304"/>
                  </a:lnTo>
                  <a:lnTo>
                    <a:pt x="1190" y="1308"/>
                  </a:lnTo>
                  <a:lnTo>
                    <a:pt x="1186" y="1308"/>
                  </a:lnTo>
                  <a:lnTo>
                    <a:pt x="1181" y="1312"/>
                  </a:lnTo>
                  <a:lnTo>
                    <a:pt x="1173" y="1312"/>
                  </a:lnTo>
                  <a:lnTo>
                    <a:pt x="1164" y="1316"/>
                  </a:lnTo>
                  <a:lnTo>
                    <a:pt x="1156" y="1321"/>
                  </a:lnTo>
                  <a:lnTo>
                    <a:pt x="1147" y="1321"/>
                  </a:lnTo>
                  <a:lnTo>
                    <a:pt x="1135" y="1325"/>
                  </a:lnTo>
                  <a:lnTo>
                    <a:pt x="1054" y="1346"/>
                  </a:lnTo>
                  <a:lnTo>
                    <a:pt x="1020" y="1350"/>
                  </a:lnTo>
                  <a:lnTo>
                    <a:pt x="1012" y="1354"/>
                  </a:lnTo>
                  <a:lnTo>
                    <a:pt x="1008" y="1354"/>
                  </a:lnTo>
                  <a:lnTo>
                    <a:pt x="1004" y="1359"/>
                  </a:lnTo>
                  <a:lnTo>
                    <a:pt x="999" y="1359"/>
                  </a:lnTo>
                  <a:lnTo>
                    <a:pt x="995" y="1363"/>
                  </a:lnTo>
                  <a:lnTo>
                    <a:pt x="995" y="1367"/>
                  </a:lnTo>
                  <a:lnTo>
                    <a:pt x="991" y="1371"/>
                  </a:lnTo>
                  <a:lnTo>
                    <a:pt x="991" y="1376"/>
                  </a:lnTo>
                  <a:lnTo>
                    <a:pt x="970" y="1380"/>
                  </a:lnTo>
                  <a:lnTo>
                    <a:pt x="944" y="1384"/>
                  </a:lnTo>
                  <a:lnTo>
                    <a:pt x="932" y="1384"/>
                  </a:lnTo>
                  <a:lnTo>
                    <a:pt x="923" y="1388"/>
                  </a:lnTo>
                  <a:lnTo>
                    <a:pt x="910" y="1388"/>
                  </a:lnTo>
                  <a:lnTo>
                    <a:pt x="902" y="1393"/>
                  </a:lnTo>
                  <a:lnTo>
                    <a:pt x="898" y="1397"/>
                  </a:lnTo>
                  <a:lnTo>
                    <a:pt x="889" y="1397"/>
                  </a:lnTo>
                  <a:lnTo>
                    <a:pt x="881" y="1401"/>
                  </a:lnTo>
                  <a:lnTo>
                    <a:pt x="855" y="1409"/>
                  </a:lnTo>
                  <a:lnTo>
                    <a:pt x="847" y="1414"/>
                  </a:lnTo>
                  <a:lnTo>
                    <a:pt x="838" y="1418"/>
                  </a:lnTo>
                  <a:lnTo>
                    <a:pt x="830" y="1418"/>
                  </a:lnTo>
                  <a:lnTo>
                    <a:pt x="826" y="1422"/>
                  </a:lnTo>
                  <a:lnTo>
                    <a:pt x="813" y="1422"/>
                  </a:lnTo>
                  <a:lnTo>
                    <a:pt x="775" y="1426"/>
                  </a:lnTo>
                  <a:lnTo>
                    <a:pt x="762" y="1431"/>
                  </a:lnTo>
                  <a:lnTo>
                    <a:pt x="750" y="1431"/>
                  </a:lnTo>
                  <a:lnTo>
                    <a:pt x="741" y="1431"/>
                  </a:lnTo>
                  <a:lnTo>
                    <a:pt x="733" y="1435"/>
                  </a:lnTo>
                  <a:lnTo>
                    <a:pt x="728" y="1435"/>
                  </a:lnTo>
                  <a:lnTo>
                    <a:pt x="724" y="1435"/>
                  </a:lnTo>
                  <a:lnTo>
                    <a:pt x="716" y="1439"/>
                  </a:lnTo>
                  <a:lnTo>
                    <a:pt x="716" y="1443"/>
                  </a:lnTo>
                  <a:lnTo>
                    <a:pt x="711" y="1443"/>
                  </a:lnTo>
                  <a:lnTo>
                    <a:pt x="707" y="1448"/>
                  </a:lnTo>
                  <a:lnTo>
                    <a:pt x="707" y="1452"/>
                  </a:lnTo>
                  <a:lnTo>
                    <a:pt x="703" y="1456"/>
                  </a:lnTo>
                  <a:lnTo>
                    <a:pt x="703" y="1460"/>
                  </a:lnTo>
                  <a:lnTo>
                    <a:pt x="699" y="1469"/>
                  </a:lnTo>
                  <a:lnTo>
                    <a:pt x="694" y="1477"/>
                  </a:lnTo>
                  <a:lnTo>
                    <a:pt x="690" y="1494"/>
                  </a:lnTo>
                  <a:lnTo>
                    <a:pt x="690" y="1503"/>
                  </a:lnTo>
                  <a:lnTo>
                    <a:pt x="686" y="1507"/>
                  </a:lnTo>
                  <a:lnTo>
                    <a:pt x="686" y="1511"/>
                  </a:lnTo>
                  <a:lnTo>
                    <a:pt x="682" y="1511"/>
                  </a:lnTo>
                  <a:lnTo>
                    <a:pt x="678" y="1511"/>
                  </a:lnTo>
                  <a:lnTo>
                    <a:pt x="673" y="1507"/>
                  </a:lnTo>
                  <a:lnTo>
                    <a:pt x="673" y="1503"/>
                  </a:lnTo>
                  <a:lnTo>
                    <a:pt x="669" y="1498"/>
                  </a:lnTo>
                  <a:lnTo>
                    <a:pt x="665" y="1494"/>
                  </a:lnTo>
                  <a:lnTo>
                    <a:pt x="665" y="1490"/>
                  </a:lnTo>
                  <a:lnTo>
                    <a:pt x="656" y="1481"/>
                  </a:lnTo>
                  <a:lnTo>
                    <a:pt x="652" y="1473"/>
                  </a:lnTo>
                  <a:lnTo>
                    <a:pt x="644" y="1448"/>
                  </a:lnTo>
                  <a:lnTo>
                    <a:pt x="639" y="1443"/>
                  </a:lnTo>
                  <a:lnTo>
                    <a:pt x="639" y="1439"/>
                  </a:lnTo>
                  <a:lnTo>
                    <a:pt x="635" y="1439"/>
                  </a:lnTo>
                  <a:lnTo>
                    <a:pt x="635" y="1435"/>
                  </a:lnTo>
                  <a:lnTo>
                    <a:pt x="631" y="1435"/>
                  </a:lnTo>
                  <a:lnTo>
                    <a:pt x="627" y="1435"/>
                  </a:lnTo>
                  <a:lnTo>
                    <a:pt x="623" y="1435"/>
                  </a:lnTo>
                  <a:lnTo>
                    <a:pt x="618" y="1435"/>
                  </a:lnTo>
                  <a:lnTo>
                    <a:pt x="610" y="1439"/>
                  </a:lnTo>
                  <a:lnTo>
                    <a:pt x="606" y="1439"/>
                  </a:lnTo>
                  <a:lnTo>
                    <a:pt x="601" y="1443"/>
                  </a:lnTo>
                  <a:lnTo>
                    <a:pt x="597" y="1443"/>
                  </a:lnTo>
                  <a:lnTo>
                    <a:pt x="589" y="1448"/>
                  </a:lnTo>
                  <a:lnTo>
                    <a:pt x="576" y="1456"/>
                  </a:lnTo>
                  <a:lnTo>
                    <a:pt x="559" y="1469"/>
                  </a:lnTo>
                  <a:lnTo>
                    <a:pt x="551" y="1473"/>
                  </a:lnTo>
                  <a:lnTo>
                    <a:pt x="542" y="1477"/>
                  </a:lnTo>
                  <a:lnTo>
                    <a:pt x="534" y="1481"/>
                  </a:lnTo>
                  <a:lnTo>
                    <a:pt x="529" y="1486"/>
                  </a:lnTo>
                  <a:lnTo>
                    <a:pt x="521" y="1490"/>
                  </a:lnTo>
                  <a:lnTo>
                    <a:pt x="512" y="1490"/>
                  </a:lnTo>
                  <a:lnTo>
                    <a:pt x="504" y="1490"/>
                  </a:lnTo>
                  <a:lnTo>
                    <a:pt x="500" y="1490"/>
                  </a:lnTo>
                  <a:lnTo>
                    <a:pt x="491" y="1490"/>
                  </a:lnTo>
                  <a:lnTo>
                    <a:pt x="487" y="1490"/>
                  </a:lnTo>
                  <a:lnTo>
                    <a:pt x="479" y="1486"/>
                  </a:lnTo>
                  <a:lnTo>
                    <a:pt x="470" y="1481"/>
                  </a:lnTo>
                  <a:lnTo>
                    <a:pt x="466" y="1481"/>
                  </a:lnTo>
                  <a:lnTo>
                    <a:pt x="457" y="1477"/>
                  </a:lnTo>
                  <a:lnTo>
                    <a:pt x="453" y="1473"/>
                  </a:lnTo>
                  <a:lnTo>
                    <a:pt x="449" y="1469"/>
                  </a:lnTo>
                  <a:lnTo>
                    <a:pt x="440" y="1469"/>
                  </a:lnTo>
                  <a:lnTo>
                    <a:pt x="436" y="1464"/>
                  </a:lnTo>
                  <a:lnTo>
                    <a:pt x="436" y="1460"/>
                  </a:lnTo>
                  <a:lnTo>
                    <a:pt x="432" y="1456"/>
                  </a:lnTo>
                  <a:lnTo>
                    <a:pt x="428" y="1456"/>
                  </a:lnTo>
                  <a:lnTo>
                    <a:pt x="428" y="1452"/>
                  </a:lnTo>
                  <a:lnTo>
                    <a:pt x="424" y="1448"/>
                  </a:lnTo>
                  <a:lnTo>
                    <a:pt x="424" y="1439"/>
                  </a:lnTo>
                  <a:lnTo>
                    <a:pt x="424" y="1431"/>
                  </a:lnTo>
                  <a:lnTo>
                    <a:pt x="424" y="1426"/>
                  </a:lnTo>
                  <a:lnTo>
                    <a:pt x="424" y="1422"/>
                  </a:lnTo>
                  <a:lnTo>
                    <a:pt x="428" y="1418"/>
                  </a:lnTo>
                  <a:lnTo>
                    <a:pt x="432" y="1414"/>
                  </a:lnTo>
                  <a:lnTo>
                    <a:pt x="436" y="1414"/>
                  </a:lnTo>
                  <a:lnTo>
                    <a:pt x="440" y="1414"/>
                  </a:lnTo>
                  <a:lnTo>
                    <a:pt x="445" y="1414"/>
                  </a:lnTo>
                  <a:lnTo>
                    <a:pt x="466" y="1418"/>
                  </a:lnTo>
                  <a:lnTo>
                    <a:pt x="474" y="1422"/>
                  </a:lnTo>
                  <a:lnTo>
                    <a:pt x="479" y="1422"/>
                  </a:lnTo>
                  <a:lnTo>
                    <a:pt x="483" y="1422"/>
                  </a:lnTo>
                  <a:lnTo>
                    <a:pt x="491" y="1418"/>
                  </a:lnTo>
                  <a:lnTo>
                    <a:pt x="496" y="1418"/>
                  </a:lnTo>
                  <a:lnTo>
                    <a:pt x="500" y="1418"/>
                  </a:lnTo>
                  <a:lnTo>
                    <a:pt x="504" y="1418"/>
                  </a:lnTo>
                  <a:lnTo>
                    <a:pt x="504" y="1414"/>
                  </a:lnTo>
                  <a:lnTo>
                    <a:pt x="508" y="1409"/>
                  </a:lnTo>
                  <a:lnTo>
                    <a:pt x="508" y="1405"/>
                  </a:lnTo>
                  <a:lnTo>
                    <a:pt x="504" y="1401"/>
                  </a:lnTo>
                  <a:lnTo>
                    <a:pt x="504" y="1397"/>
                  </a:lnTo>
                  <a:lnTo>
                    <a:pt x="500" y="1388"/>
                  </a:lnTo>
                  <a:lnTo>
                    <a:pt x="500" y="1384"/>
                  </a:lnTo>
                  <a:lnTo>
                    <a:pt x="496" y="1380"/>
                  </a:lnTo>
                  <a:lnTo>
                    <a:pt x="491" y="1376"/>
                  </a:lnTo>
                  <a:lnTo>
                    <a:pt x="487" y="1376"/>
                  </a:lnTo>
                  <a:lnTo>
                    <a:pt x="479" y="1367"/>
                  </a:lnTo>
                  <a:lnTo>
                    <a:pt x="466" y="1359"/>
                  </a:lnTo>
                  <a:lnTo>
                    <a:pt x="462" y="1359"/>
                  </a:lnTo>
                  <a:lnTo>
                    <a:pt x="457" y="1354"/>
                  </a:lnTo>
                  <a:lnTo>
                    <a:pt x="457" y="1350"/>
                  </a:lnTo>
                  <a:lnTo>
                    <a:pt x="457" y="1346"/>
                  </a:lnTo>
                  <a:lnTo>
                    <a:pt x="457" y="1337"/>
                  </a:lnTo>
                  <a:lnTo>
                    <a:pt x="457" y="1333"/>
                  </a:lnTo>
                  <a:lnTo>
                    <a:pt x="453" y="1333"/>
                  </a:lnTo>
                  <a:lnTo>
                    <a:pt x="453" y="1329"/>
                  </a:lnTo>
                  <a:lnTo>
                    <a:pt x="449" y="1333"/>
                  </a:lnTo>
                  <a:lnTo>
                    <a:pt x="440" y="1333"/>
                  </a:lnTo>
                  <a:lnTo>
                    <a:pt x="428" y="1342"/>
                  </a:lnTo>
                  <a:lnTo>
                    <a:pt x="424" y="1342"/>
                  </a:lnTo>
                  <a:lnTo>
                    <a:pt x="419" y="1346"/>
                  </a:lnTo>
                  <a:lnTo>
                    <a:pt x="415" y="1346"/>
                  </a:lnTo>
                  <a:lnTo>
                    <a:pt x="411" y="1350"/>
                  </a:lnTo>
                  <a:lnTo>
                    <a:pt x="398" y="1359"/>
                  </a:lnTo>
                  <a:lnTo>
                    <a:pt x="394" y="1363"/>
                  </a:lnTo>
                  <a:lnTo>
                    <a:pt x="390" y="1367"/>
                  </a:lnTo>
                  <a:lnTo>
                    <a:pt x="385" y="1367"/>
                  </a:lnTo>
                  <a:lnTo>
                    <a:pt x="381" y="1367"/>
                  </a:lnTo>
                  <a:lnTo>
                    <a:pt x="377" y="1367"/>
                  </a:lnTo>
                  <a:lnTo>
                    <a:pt x="373" y="1363"/>
                  </a:lnTo>
                  <a:lnTo>
                    <a:pt x="364" y="1359"/>
                  </a:lnTo>
                  <a:lnTo>
                    <a:pt x="356" y="1350"/>
                  </a:lnTo>
                  <a:lnTo>
                    <a:pt x="352" y="1346"/>
                  </a:lnTo>
                  <a:lnTo>
                    <a:pt x="347" y="1342"/>
                  </a:lnTo>
                  <a:lnTo>
                    <a:pt x="343" y="1337"/>
                  </a:lnTo>
                  <a:lnTo>
                    <a:pt x="343" y="1329"/>
                  </a:lnTo>
                  <a:lnTo>
                    <a:pt x="343" y="1325"/>
                  </a:lnTo>
                  <a:lnTo>
                    <a:pt x="343" y="1321"/>
                  </a:lnTo>
                  <a:lnTo>
                    <a:pt x="343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56" y="1287"/>
                  </a:lnTo>
                  <a:lnTo>
                    <a:pt x="360" y="1282"/>
                  </a:lnTo>
                  <a:lnTo>
                    <a:pt x="360" y="1274"/>
                  </a:lnTo>
                  <a:lnTo>
                    <a:pt x="360" y="1270"/>
                  </a:lnTo>
                  <a:lnTo>
                    <a:pt x="360" y="1266"/>
                  </a:lnTo>
                  <a:lnTo>
                    <a:pt x="360" y="1261"/>
                  </a:lnTo>
                  <a:lnTo>
                    <a:pt x="356" y="1257"/>
                  </a:lnTo>
                  <a:lnTo>
                    <a:pt x="352" y="1253"/>
                  </a:lnTo>
                  <a:lnTo>
                    <a:pt x="343" y="1244"/>
                  </a:lnTo>
                  <a:lnTo>
                    <a:pt x="339" y="1240"/>
                  </a:lnTo>
                  <a:lnTo>
                    <a:pt x="326" y="1232"/>
                  </a:lnTo>
                  <a:lnTo>
                    <a:pt x="318" y="1223"/>
                  </a:lnTo>
                  <a:lnTo>
                    <a:pt x="284" y="1198"/>
                  </a:lnTo>
                  <a:lnTo>
                    <a:pt x="250" y="1172"/>
                  </a:lnTo>
                  <a:lnTo>
                    <a:pt x="246" y="1168"/>
                  </a:lnTo>
                  <a:lnTo>
                    <a:pt x="241" y="1168"/>
                  </a:lnTo>
                  <a:lnTo>
                    <a:pt x="233" y="1164"/>
                  </a:lnTo>
                  <a:lnTo>
                    <a:pt x="208" y="1151"/>
                  </a:lnTo>
                  <a:lnTo>
                    <a:pt x="191" y="1138"/>
                  </a:lnTo>
                  <a:lnTo>
                    <a:pt x="186" y="1134"/>
                  </a:lnTo>
                  <a:lnTo>
                    <a:pt x="178" y="1134"/>
                  </a:lnTo>
                  <a:lnTo>
                    <a:pt x="170" y="1126"/>
                  </a:lnTo>
                  <a:lnTo>
                    <a:pt x="161" y="1117"/>
                  </a:lnTo>
                  <a:lnTo>
                    <a:pt x="148" y="1113"/>
                  </a:lnTo>
                  <a:lnTo>
                    <a:pt x="144" y="1105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2" y="1067"/>
                  </a:lnTo>
                  <a:lnTo>
                    <a:pt x="102" y="1062"/>
                  </a:lnTo>
                  <a:lnTo>
                    <a:pt x="98" y="1058"/>
                  </a:lnTo>
                  <a:lnTo>
                    <a:pt x="98" y="1054"/>
                  </a:lnTo>
                  <a:lnTo>
                    <a:pt x="93" y="1050"/>
                  </a:lnTo>
                  <a:lnTo>
                    <a:pt x="89" y="1033"/>
                  </a:lnTo>
                  <a:lnTo>
                    <a:pt x="85" y="1024"/>
                  </a:lnTo>
                  <a:lnTo>
                    <a:pt x="81" y="1020"/>
                  </a:lnTo>
                  <a:lnTo>
                    <a:pt x="81" y="1016"/>
                  </a:lnTo>
                  <a:lnTo>
                    <a:pt x="76" y="1011"/>
                  </a:lnTo>
                  <a:lnTo>
                    <a:pt x="72" y="1003"/>
                  </a:lnTo>
                  <a:lnTo>
                    <a:pt x="68" y="999"/>
                  </a:lnTo>
                  <a:lnTo>
                    <a:pt x="64" y="995"/>
                  </a:lnTo>
                  <a:lnTo>
                    <a:pt x="59" y="990"/>
                  </a:lnTo>
                  <a:lnTo>
                    <a:pt x="51" y="982"/>
                  </a:lnTo>
                  <a:lnTo>
                    <a:pt x="38" y="973"/>
                  </a:lnTo>
                  <a:lnTo>
                    <a:pt x="34" y="969"/>
                  </a:lnTo>
                  <a:lnTo>
                    <a:pt x="30" y="961"/>
                  </a:lnTo>
                  <a:lnTo>
                    <a:pt x="21" y="956"/>
                  </a:lnTo>
                  <a:lnTo>
                    <a:pt x="17" y="944"/>
                  </a:lnTo>
                  <a:lnTo>
                    <a:pt x="13" y="935"/>
                  </a:lnTo>
                  <a:lnTo>
                    <a:pt x="9" y="927"/>
                  </a:lnTo>
                  <a:lnTo>
                    <a:pt x="4" y="923"/>
                  </a:lnTo>
                  <a:lnTo>
                    <a:pt x="4" y="914"/>
                  </a:lnTo>
                  <a:lnTo>
                    <a:pt x="0" y="910"/>
                  </a:lnTo>
                  <a:lnTo>
                    <a:pt x="0" y="901"/>
                  </a:lnTo>
                  <a:lnTo>
                    <a:pt x="0" y="897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2" name="Freeform 98"/>
            <p:cNvSpPr>
              <a:spLocks/>
            </p:cNvSpPr>
            <p:nvPr/>
          </p:nvSpPr>
          <p:spPr bwMode="auto">
            <a:xfrm>
              <a:off x="2896380" y="4290998"/>
              <a:ext cx="378461" cy="364392"/>
            </a:xfrm>
            <a:custGeom>
              <a:avLst/>
              <a:gdLst>
                <a:gd name="T0" fmla="*/ 21 w 1194"/>
                <a:gd name="T1" fmla="*/ 410 h 1151"/>
                <a:gd name="T2" fmla="*/ 55 w 1194"/>
                <a:gd name="T3" fmla="*/ 368 h 1151"/>
                <a:gd name="T4" fmla="*/ 123 w 1194"/>
                <a:gd name="T5" fmla="*/ 355 h 1151"/>
                <a:gd name="T6" fmla="*/ 127 w 1194"/>
                <a:gd name="T7" fmla="*/ 309 h 1151"/>
                <a:gd name="T8" fmla="*/ 110 w 1194"/>
                <a:gd name="T9" fmla="*/ 262 h 1151"/>
                <a:gd name="T10" fmla="*/ 161 w 1194"/>
                <a:gd name="T11" fmla="*/ 245 h 1151"/>
                <a:gd name="T12" fmla="*/ 186 w 1194"/>
                <a:gd name="T13" fmla="*/ 211 h 1151"/>
                <a:gd name="T14" fmla="*/ 178 w 1194"/>
                <a:gd name="T15" fmla="*/ 139 h 1151"/>
                <a:gd name="T16" fmla="*/ 178 w 1194"/>
                <a:gd name="T17" fmla="*/ 63 h 1151"/>
                <a:gd name="T18" fmla="*/ 233 w 1194"/>
                <a:gd name="T19" fmla="*/ 8 h 1151"/>
                <a:gd name="T20" fmla="*/ 288 w 1194"/>
                <a:gd name="T21" fmla="*/ 123 h 1151"/>
                <a:gd name="T22" fmla="*/ 335 w 1194"/>
                <a:gd name="T23" fmla="*/ 165 h 1151"/>
                <a:gd name="T24" fmla="*/ 411 w 1194"/>
                <a:gd name="T25" fmla="*/ 161 h 1151"/>
                <a:gd name="T26" fmla="*/ 508 w 1194"/>
                <a:gd name="T27" fmla="*/ 199 h 1151"/>
                <a:gd name="T28" fmla="*/ 538 w 1194"/>
                <a:gd name="T29" fmla="*/ 250 h 1151"/>
                <a:gd name="T30" fmla="*/ 521 w 1194"/>
                <a:gd name="T31" fmla="*/ 322 h 1151"/>
                <a:gd name="T32" fmla="*/ 550 w 1194"/>
                <a:gd name="T33" fmla="*/ 368 h 1151"/>
                <a:gd name="T34" fmla="*/ 627 w 1194"/>
                <a:gd name="T35" fmla="*/ 360 h 1151"/>
                <a:gd name="T36" fmla="*/ 728 w 1194"/>
                <a:gd name="T37" fmla="*/ 351 h 1151"/>
                <a:gd name="T38" fmla="*/ 792 w 1194"/>
                <a:gd name="T39" fmla="*/ 338 h 1151"/>
                <a:gd name="T40" fmla="*/ 881 w 1194"/>
                <a:gd name="T41" fmla="*/ 279 h 1151"/>
                <a:gd name="T42" fmla="*/ 978 w 1194"/>
                <a:gd name="T43" fmla="*/ 266 h 1151"/>
                <a:gd name="T44" fmla="*/ 1016 w 1194"/>
                <a:gd name="T45" fmla="*/ 305 h 1151"/>
                <a:gd name="T46" fmla="*/ 1033 w 1194"/>
                <a:gd name="T47" fmla="*/ 393 h 1151"/>
                <a:gd name="T48" fmla="*/ 1016 w 1194"/>
                <a:gd name="T49" fmla="*/ 487 h 1151"/>
                <a:gd name="T50" fmla="*/ 1025 w 1194"/>
                <a:gd name="T51" fmla="*/ 542 h 1151"/>
                <a:gd name="T52" fmla="*/ 1084 w 1194"/>
                <a:gd name="T53" fmla="*/ 588 h 1151"/>
                <a:gd name="T54" fmla="*/ 1135 w 1194"/>
                <a:gd name="T55" fmla="*/ 652 h 1151"/>
                <a:gd name="T56" fmla="*/ 1190 w 1194"/>
                <a:gd name="T57" fmla="*/ 707 h 1151"/>
                <a:gd name="T58" fmla="*/ 1177 w 1194"/>
                <a:gd name="T59" fmla="*/ 762 h 1151"/>
                <a:gd name="T60" fmla="*/ 1122 w 1194"/>
                <a:gd name="T61" fmla="*/ 834 h 1151"/>
                <a:gd name="T62" fmla="*/ 1075 w 1194"/>
                <a:gd name="T63" fmla="*/ 974 h 1151"/>
                <a:gd name="T64" fmla="*/ 1003 w 1194"/>
                <a:gd name="T65" fmla="*/ 1054 h 1151"/>
                <a:gd name="T66" fmla="*/ 957 w 1194"/>
                <a:gd name="T67" fmla="*/ 1050 h 1151"/>
                <a:gd name="T68" fmla="*/ 864 w 1194"/>
                <a:gd name="T69" fmla="*/ 1050 h 1151"/>
                <a:gd name="T70" fmla="*/ 809 w 1194"/>
                <a:gd name="T71" fmla="*/ 1071 h 1151"/>
                <a:gd name="T72" fmla="*/ 737 w 1194"/>
                <a:gd name="T73" fmla="*/ 1088 h 1151"/>
                <a:gd name="T74" fmla="*/ 669 w 1194"/>
                <a:gd name="T75" fmla="*/ 1143 h 1151"/>
                <a:gd name="T76" fmla="*/ 610 w 1194"/>
                <a:gd name="T77" fmla="*/ 1143 h 1151"/>
                <a:gd name="T78" fmla="*/ 538 w 1194"/>
                <a:gd name="T79" fmla="*/ 1109 h 1151"/>
                <a:gd name="T80" fmla="*/ 445 w 1194"/>
                <a:gd name="T81" fmla="*/ 1084 h 1151"/>
                <a:gd name="T82" fmla="*/ 335 w 1194"/>
                <a:gd name="T83" fmla="*/ 1037 h 1151"/>
                <a:gd name="T84" fmla="*/ 216 w 1194"/>
                <a:gd name="T85" fmla="*/ 1033 h 1151"/>
                <a:gd name="T86" fmla="*/ 165 w 1194"/>
                <a:gd name="T87" fmla="*/ 935 h 1151"/>
                <a:gd name="T88" fmla="*/ 191 w 1194"/>
                <a:gd name="T89" fmla="*/ 910 h 1151"/>
                <a:gd name="T90" fmla="*/ 208 w 1194"/>
                <a:gd name="T91" fmla="*/ 863 h 1151"/>
                <a:gd name="T92" fmla="*/ 220 w 1194"/>
                <a:gd name="T93" fmla="*/ 800 h 1151"/>
                <a:gd name="T94" fmla="*/ 195 w 1194"/>
                <a:gd name="T95" fmla="*/ 741 h 1151"/>
                <a:gd name="T96" fmla="*/ 208 w 1194"/>
                <a:gd name="T97" fmla="*/ 724 h 1151"/>
                <a:gd name="T98" fmla="*/ 254 w 1194"/>
                <a:gd name="T99" fmla="*/ 775 h 1151"/>
                <a:gd name="T100" fmla="*/ 288 w 1194"/>
                <a:gd name="T101" fmla="*/ 753 h 1151"/>
                <a:gd name="T102" fmla="*/ 271 w 1194"/>
                <a:gd name="T103" fmla="*/ 707 h 1151"/>
                <a:gd name="T104" fmla="*/ 292 w 1194"/>
                <a:gd name="T105" fmla="*/ 652 h 1151"/>
                <a:gd name="T106" fmla="*/ 250 w 1194"/>
                <a:gd name="T107" fmla="*/ 605 h 1151"/>
                <a:gd name="T108" fmla="*/ 195 w 1194"/>
                <a:gd name="T109" fmla="*/ 597 h 1151"/>
                <a:gd name="T110" fmla="*/ 157 w 1194"/>
                <a:gd name="T111" fmla="*/ 571 h 1151"/>
                <a:gd name="T112" fmla="*/ 110 w 1194"/>
                <a:gd name="T113" fmla="*/ 576 h 1151"/>
                <a:gd name="T114" fmla="*/ 42 w 1194"/>
                <a:gd name="T115" fmla="*/ 597 h 1151"/>
                <a:gd name="T116" fmla="*/ 9 w 1194"/>
                <a:gd name="T117" fmla="*/ 57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4" h="1151">
                  <a:moveTo>
                    <a:pt x="0" y="529"/>
                  </a:moveTo>
                  <a:lnTo>
                    <a:pt x="0" y="512"/>
                  </a:lnTo>
                  <a:lnTo>
                    <a:pt x="0" y="491"/>
                  </a:lnTo>
                  <a:lnTo>
                    <a:pt x="4" y="478"/>
                  </a:lnTo>
                  <a:lnTo>
                    <a:pt x="9" y="449"/>
                  </a:lnTo>
                  <a:lnTo>
                    <a:pt x="13" y="436"/>
                  </a:lnTo>
                  <a:lnTo>
                    <a:pt x="13" y="427"/>
                  </a:lnTo>
                  <a:lnTo>
                    <a:pt x="13" y="423"/>
                  </a:lnTo>
                  <a:lnTo>
                    <a:pt x="17" y="415"/>
                  </a:lnTo>
                  <a:lnTo>
                    <a:pt x="21" y="410"/>
                  </a:lnTo>
                  <a:lnTo>
                    <a:pt x="21" y="402"/>
                  </a:lnTo>
                  <a:lnTo>
                    <a:pt x="25" y="398"/>
                  </a:lnTo>
                  <a:lnTo>
                    <a:pt x="30" y="393"/>
                  </a:lnTo>
                  <a:lnTo>
                    <a:pt x="34" y="385"/>
                  </a:lnTo>
                  <a:lnTo>
                    <a:pt x="38" y="381"/>
                  </a:lnTo>
                  <a:lnTo>
                    <a:pt x="42" y="377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51" y="372"/>
                  </a:lnTo>
                  <a:lnTo>
                    <a:pt x="55" y="368"/>
                  </a:lnTo>
                  <a:lnTo>
                    <a:pt x="59" y="368"/>
                  </a:lnTo>
                  <a:lnTo>
                    <a:pt x="68" y="364"/>
                  </a:lnTo>
                  <a:lnTo>
                    <a:pt x="72" y="364"/>
                  </a:lnTo>
                  <a:lnTo>
                    <a:pt x="76" y="364"/>
                  </a:lnTo>
                  <a:lnTo>
                    <a:pt x="85" y="364"/>
                  </a:lnTo>
                  <a:lnTo>
                    <a:pt x="93" y="360"/>
                  </a:lnTo>
                  <a:lnTo>
                    <a:pt x="110" y="360"/>
                  </a:lnTo>
                  <a:lnTo>
                    <a:pt x="114" y="360"/>
                  </a:lnTo>
                  <a:lnTo>
                    <a:pt x="119" y="360"/>
                  </a:lnTo>
                  <a:lnTo>
                    <a:pt x="123" y="355"/>
                  </a:lnTo>
                  <a:lnTo>
                    <a:pt x="127" y="355"/>
                  </a:lnTo>
                  <a:lnTo>
                    <a:pt x="131" y="351"/>
                  </a:lnTo>
                  <a:lnTo>
                    <a:pt x="136" y="347"/>
                  </a:lnTo>
                  <a:lnTo>
                    <a:pt x="136" y="343"/>
                  </a:lnTo>
                  <a:lnTo>
                    <a:pt x="136" y="338"/>
                  </a:lnTo>
                  <a:lnTo>
                    <a:pt x="140" y="334"/>
                  </a:lnTo>
                  <a:lnTo>
                    <a:pt x="136" y="330"/>
                  </a:lnTo>
                  <a:lnTo>
                    <a:pt x="136" y="326"/>
                  </a:lnTo>
                  <a:lnTo>
                    <a:pt x="131" y="322"/>
                  </a:lnTo>
                  <a:lnTo>
                    <a:pt x="127" y="309"/>
                  </a:lnTo>
                  <a:lnTo>
                    <a:pt x="127" y="305"/>
                  </a:lnTo>
                  <a:lnTo>
                    <a:pt x="123" y="300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14" y="283"/>
                  </a:lnTo>
                  <a:lnTo>
                    <a:pt x="110" y="279"/>
                  </a:lnTo>
                  <a:lnTo>
                    <a:pt x="110" y="275"/>
                  </a:lnTo>
                  <a:lnTo>
                    <a:pt x="110" y="271"/>
                  </a:lnTo>
                  <a:lnTo>
                    <a:pt x="110" y="266"/>
                  </a:lnTo>
                  <a:lnTo>
                    <a:pt x="110" y="262"/>
                  </a:lnTo>
                  <a:lnTo>
                    <a:pt x="114" y="258"/>
                  </a:lnTo>
                  <a:lnTo>
                    <a:pt x="114" y="254"/>
                  </a:lnTo>
                  <a:lnTo>
                    <a:pt x="119" y="254"/>
                  </a:lnTo>
                  <a:lnTo>
                    <a:pt x="123" y="250"/>
                  </a:lnTo>
                  <a:lnTo>
                    <a:pt x="127" y="250"/>
                  </a:lnTo>
                  <a:lnTo>
                    <a:pt x="136" y="250"/>
                  </a:lnTo>
                  <a:lnTo>
                    <a:pt x="144" y="250"/>
                  </a:lnTo>
                  <a:lnTo>
                    <a:pt x="153" y="250"/>
                  </a:lnTo>
                  <a:lnTo>
                    <a:pt x="157" y="250"/>
                  </a:lnTo>
                  <a:lnTo>
                    <a:pt x="161" y="245"/>
                  </a:lnTo>
                  <a:lnTo>
                    <a:pt x="165" y="245"/>
                  </a:lnTo>
                  <a:lnTo>
                    <a:pt x="169" y="245"/>
                  </a:lnTo>
                  <a:lnTo>
                    <a:pt x="169" y="241"/>
                  </a:lnTo>
                  <a:lnTo>
                    <a:pt x="174" y="241"/>
                  </a:lnTo>
                  <a:lnTo>
                    <a:pt x="178" y="241"/>
                  </a:lnTo>
                  <a:lnTo>
                    <a:pt x="178" y="237"/>
                  </a:lnTo>
                  <a:lnTo>
                    <a:pt x="182" y="233"/>
                  </a:lnTo>
                  <a:lnTo>
                    <a:pt x="186" y="228"/>
                  </a:lnTo>
                  <a:lnTo>
                    <a:pt x="186" y="224"/>
                  </a:lnTo>
                  <a:lnTo>
                    <a:pt x="186" y="211"/>
                  </a:lnTo>
                  <a:lnTo>
                    <a:pt x="186" y="203"/>
                  </a:lnTo>
                  <a:lnTo>
                    <a:pt x="186" y="186"/>
                  </a:lnTo>
                  <a:lnTo>
                    <a:pt x="186" y="182"/>
                  </a:lnTo>
                  <a:lnTo>
                    <a:pt x="186" y="178"/>
                  </a:lnTo>
                  <a:lnTo>
                    <a:pt x="186" y="173"/>
                  </a:lnTo>
                  <a:lnTo>
                    <a:pt x="186" y="165"/>
                  </a:lnTo>
                  <a:lnTo>
                    <a:pt x="186" y="161"/>
                  </a:lnTo>
                  <a:lnTo>
                    <a:pt x="182" y="156"/>
                  </a:lnTo>
                  <a:lnTo>
                    <a:pt x="182" y="148"/>
                  </a:lnTo>
                  <a:lnTo>
                    <a:pt x="178" y="139"/>
                  </a:lnTo>
                  <a:lnTo>
                    <a:pt x="174" y="127"/>
                  </a:lnTo>
                  <a:lnTo>
                    <a:pt x="169" y="110"/>
                  </a:lnTo>
                  <a:lnTo>
                    <a:pt x="169" y="106"/>
                  </a:lnTo>
                  <a:lnTo>
                    <a:pt x="169" y="101"/>
                  </a:lnTo>
                  <a:lnTo>
                    <a:pt x="169" y="97"/>
                  </a:lnTo>
                  <a:lnTo>
                    <a:pt x="169" y="89"/>
                  </a:lnTo>
                  <a:lnTo>
                    <a:pt x="169" y="84"/>
                  </a:lnTo>
                  <a:lnTo>
                    <a:pt x="169" y="76"/>
                  </a:lnTo>
                  <a:lnTo>
                    <a:pt x="174" y="72"/>
                  </a:lnTo>
                  <a:lnTo>
                    <a:pt x="178" y="63"/>
                  </a:lnTo>
                  <a:lnTo>
                    <a:pt x="178" y="55"/>
                  </a:lnTo>
                  <a:lnTo>
                    <a:pt x="182" y="46"/>
                  </a:lnTo>
                  <a:lnTo>
                    <a:pt x="195" y="29"/>
                  </a:lnTo>
                  <a:lnTo>
                    <a:pt x="195" y="25"/>
                  </a:lnTo>
                  <a:lnTo>
                    <a:pt x="203" y="12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6" y="12"/>
                  </a:lnTo>
                  <a:lnTo>
                    <a:pt x="220" y="12"/>
                  </a:lnTo>
                  <a:lnTo>
                    <a:pt x="233" y="8"/>
                  </a:lnTo>
                  <a:lnTo>
                    <a:pt x="241" y="0"/>
                  </a:lnTo>
                  <a:lnTo>
                    <a:pt x="250" y="29"/>
                  </a:lnTo>
                  <a:lnTo>
                    <a:pt x="254" y="46"/>
                  </a:lnTo>
                  <a:lnTo>
                    <a:pt x="258" y="55"/>
                  </a:lnTo>
                  <a:lnTo>
                    <a:pt x="263" y="63"/>
                  </a:lnTo>
                  <a:lnTo>
                    <a:pt x="267" y="72"/>
                  </a:lnTo>
                  <a:lnTo>
                    <a:pt x="271" y="80"/>
                  </a:lnTo>
                  <a:lnTo>
                    <a:pt x="271" y="89"/>
                  </a:lnTo>
                  <a:lnTo>
                    <a:pt x="280" y="106"/>
                  </a:lnTo>
                  <a:lnTo>
                    <a:pt x="288" y="123"/>
                  </a:lnTo>
                  <a:lnTo>
                    <a:pt x="292" y="127"/>
                  </a:lnTo>
                  <a:lnTo>
                    <a:pt x="296" y="135"/>
                  </a:lnTo>
                  <a:lnTo>
                    <a:pt x="301" y="144"/>
                  </a:lnTo>
                  <a:lnTo>
                    <a:pt x="305" y="148"/>
                  </a:lnTo>
                  <a:lnTo>
                    <a:pt x="309" y="152"/>
                  </a:lnTo>
                  <a:lnTo>
                    <a:pt x="318" y="156"/>
                  </a:lnTo>
                  <a:lnTo>
                    <a:pt x="322" y="161"/>
                  </a:lnTo>
                  <a:lnTo>
                    <a:pt x="326" y="161"/>
                  </a:lnTo>
                  <a:lnTo>
                    <a:pt x="330" y="165"/>
                  </a:lnTo>
                  <a:lnTo>
                    <a:pt x="335" y="165"/>
                  </a:lnTo>
                  <a:lnTo>
                    <a:pt x="343" y="165"/>
                  </a:lnTo>
                  <a:lnTo>
                    <a:pt x="347" y="165"/>
                  </a:lnTo>
                  <a:lnTo>
                    <a:pt x="351" y="165"/>
                  </a:lnTo>
                  <a:lnTo>
                    <a:pt x="360" y="165"/>
                  </a:lnTo>
                  <a:lnTo>
                    <a:pt x="377" y="161"/>
                  </a:lnTo>
                  <a:lnTo>
                    <a:pt x="385" y="161"/>
                  </a:lnTo>
                  <a:lnTo>
                    <a:pt x="390" y="161"/>
                  </a:lnTo>
                  <a:lnTo>
                    <a:pt x="398" y="161"/>
                  </a:lnTo>
                  <a:lnTo>
                    <a:pt x="407" y="161"/>
                  </a:lnTo>
                  <a:lnTo>
                    <a:pt x="411" y="161"/>
                  </a:lnTo>
                  <a:lnTo>
                    <a:pt x="415" y="161"/>
                  </a:lnTo>
                  <a:lnTo>
                    <a:pt x="423" y="165"/>
                  </a:lnTo>
                  <a:lnTo>
                    <a:pt x="428" y="165"/>
                  </a:lnTo>
                  <a:lnTo>
                    <a:pt x="436" y="169"/>
                  </a:lnTo>
                  <a:lnTo>
                    <a:pt x="440" y="169"/>
                  </a:lnTo>
                  <a:lnTo>
                    <a:pt x="487" y="190"/>
                  </a:lnTo>
                  <a:lnTo>
                    <a:pt x="491" y="190"/>
                  </a:lnTo>
                  <a:lnTo>
                    <a:pt x="500" y="195"/>
                  </a:lnTo>
                  <a:lnTo>
                    <a:pt x="504" y="199"/>
                  </a:lnTo>
                  <a:lnTo>
                    <a:pt x="508" y="199"/>
                  </a:lnTo>
                  <a:lnTo>
                    <a:pt x="512" y="203"/>
                  </a:lnTo>
                  <a:lnTo>
                    <a:pt x="517" y="207"/>
                  </a:lnTo>
                  <a:lnTo>
                    <a:pt x="521" y="211"/>
                  </a:lnTo>
                  <a:lnTo>
                    <a:pt x="525" y="216"/>
                  </a:lnTo>
                  <a:lnTo>
                    <a:pt x="529" y="220"/>
                  </a:lnTo>
                  <a:lnTo>
                    <a:pt x="529" y="224"/>
                  </a:lnTo>
                  <a:lnTo>
                    <a:pt x="534" y="228"/>
                  </a:lnTo>
                  <a:lnTo>
                    <a:pt x="534" y="233"/>
                  </a:lnTo>
                  <a:lnTo>
                    <a:pt x="538" y="241"/>
                  </a:lnTo>
                  <a:lnTo>
                    <a:pt x="538" y="250"/>
                  </a:lnTo>
                  <a:lnTo>
                    <a:pt x="538" y="254"/>
                  </a:lnTo>
                  <a:lnTo>
                    <a:pt x="538" y="262"/>
                  </a:lnTo>
                  <a:lnTo>
                    <a:pt x="538" y="266"/>
                  </a:lnTo>
                  <a:lnTo>
                    <a:pt x="534" y="275"/>
                  </a:lnTo>
                  <a:lnTo>
                    <a:pt x="534" y="283"/>
                  </a:lnTo>
                  <a:lnTo>
                    <a:pt x="529" y="288"/>
                  </a:lnTo>
                  <a:lnTo>
                    <a:pt x="525" y="309"/>
                  </a:lnTo>
                  <a:lnTo>
                    <a:pt x="525" y="313"/>
                  </a:lnTo>
                  <a:lnTo>
                    <a:pt x="521" y="317"/>
                  </a:lnTo>
                  <a:lnTo>
                    <a:pt x="521" y="322"/>
                  </a:lnTo>
                  <a:lnTo>
                    <a:pt x="521" y="330"/>
                  </a:lnTo>
                  <a:lnTo>
                    <a:pt x="521" y="334"/>
                  </a:lnTo>
                  <a:lnTo>
                    <a:pt x="521" y="343"/>
                  </a:lnTo>
                  <a:lnTo>
                    <a:pt x="525" y="347"/>
                  </a:lnTo>
                  <a:lnTo>
                    <a:pt x="529" y="351"/>
                  </a:lnTo>
                  <a:lnTo>
                    <a:pt x="534" y="355"/>
                  </a:lnTo>
                  <a:lnTo>
                    <a:pt x="534" y="360"/>
                  </a:lnTo>
                  <a:lnTo>
                    <a:pt x="538" y="364"/>
                  </a:lnTo>
                  <a:lnTo>
                    <a:pt x="546" y="364"/>
                  </a:lnTo>
                  <a:lnTo>
                    <a:pt x="550" y="368"/>
                  </a:lnTo>
                  <a:lnTo>
                    <a:pt x="559" y="368"/>
                  </a:lnTo>
                  <a:lnTo>
                    <a:pt x="563" y="368"/>
                  </a:lnTo>
                  <a:lnTo>
                    <a:pt x="572" y="368"/>
                  </a:lnTo>
                  <a:lnTo>
                    <a:pt x="576" y="368"/>
                  </a:lnTo>
                  <a:lnTo>
                    <a:pt x="584" y="368"/>
                  </a:lnTo>
                  <a:lnTo>
                    <a:pt x="593" y="368"/>
                  </a:lnTo>
                  <a:lnTo>
                    <a:pt x="601" y="364"/>
                  </a:lnTo>
                  <a:lnTo>
                    <a:pt x="605" y="364"/>
                  </a:lnTo>
                  <a:lnTo>
                    <a:pt x="614" y="364"/>
                  </a:lnTo>
                  <a:lnTo>
                    <a:pt x="627" y="360"/>
                  </a:lnTo>
                  <a:lnTo>
                    <a:pt x="652" y="351"/>
                  </a:lnTo>
                  <a:lnTo>
                    <a:pt x="661" y="351"/>
                  </a:lnTo>
                  <a:lnTo>
                    <a:pt x="665" y="351"/>
                  </a:lnTo>
                  <a:lnTo>
                    <a:pt x="669" y="347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47"/>
                  </a:lnTo>
                  <a:lnTo>
                    <a:pt x="694" y="347"/>
                  </a:lnTo>
                  <a:lnTo>
                    <a:pt x="707" y="347"/>
                  </a:lnTo>
                  <a:lnTo>
                    <a:pt x="728" y="351"/>
                  </a:lnTo>
                  <a:lnTo>
                    <a:pt x="737" y="351"/>
                  </a:lnTo>
                  <a:lnTo>
                    <a:pt x="745" y="351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6" y="347"/>
                  </a:lnTo>
                  <a:lnTo>
                    <a:pt x="775" y="347"/>
                  </a:lnTo>
                  <a:lnTo>
                    <a:pt x="783" y="343"/>
                  </a:lnTo>
                  <a:lnTo>
                    <a:pt x="788" y="343"/>
                  </a:lnTo>
                  <a:lnTo>
                    <a:pt x="792" y="338"/>
                  </a:lnTo>
                  <a:lnTo>
                    <a:pt x="800" y="334"/>
                  </a:lnTo>
                  <a:lnTo>
                    <a:pt x="804" y="326"/>
                  </a:lnTo>
                  <a:lnTo>
                    <a:pt x="813" y="322"/>
                  </a:lnTo>
                  <a:lnTo>
                    <a:pt x="838" y="300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1" y="288"/>
                  </a:lnTo>
                  <a:lnTo>
                    <a:pt x="855" y="288"/>
                  </a:lnTo>
                  <a:lnTo>
                    <a:pt x="864" y="288"/>
                  </a:lnTo>
                  <a:lnTo>
                    <a:pt x="881" y="279"/>
                  </a:lnTo>
                  <a:lnTo>
                    <a:pt x="898" y="275"/>
                  </a:lnTo>
                  <a:lnTo>
                    <a:pt x="919" y="271"/>
                  </a:lnTo>
                  <a:lnTo>
                    <a:pt x="927" y="271"/>
                  </a:lnTo>
                  <a:lnTo>
                    <a:pt x="936" y="266"/>
                  </a:lnTo>
                  <a:lnTo>
                    <a:pt x="944" y="266"/>
                  </a:lnTo>
                  <a:lnTo>
                    <a:pt x="953" y="266"/>
                  </a:lnTo>
                  <a:lnTo>
                    <a:pt x="957" y="266"/>
                  </a:lnTo>
                  <a:lnTo>
                    <a:pt x="965" y="266"/>
                  </a:lnTo>
                  <a:lnTo>
                    <a:pt x="970" y="266"/>
                  </a:lnTo>
                  <a:lnTo>
                    <a:pt x="978" y="266"/>
                  </a:lnTo>
                  <a:lnTo>
                    <a:pt x="982" y="271"/>
                  </a:lnTo>
                  <a:lnTo>
                    <a:pt x="991" y="275"/>
                  </a:lnTo>
                  <a:lnTo>
                    <a:pt x="995" y="275"/>
                  </a:lnTo>
                  <a:lnTo>
                    <a:pt x="999" y="279"/>
                  </a:lnTo>
                  <a:lnTo>
                    <a:pt x="1003" y="283"/>
                  </a:lnTo>
                  <a:lnTo>
                    <a:pt x="1003" y="288"/>
                  </a:lnTo>
                  <a:lnTo>
                    <a:pt x="1008" y="292"/>
                  </a:lnTo>
                  <a:lnTo>
                    <a:pt x="1012" y="292"/>
                  </a:lnTo>
                  <a:lnTo>
                    <a:pt x="1016" y="296"/>
                  </a:lnTo>
                  <a:lnTo>
                    <a:pt x="1016" y="305"/>
                  </a:lnTo>
                  <a:lnTo>
                    <a:pt x="1020" y="309"/>
                  </a:lnTo>
                  <a:lnTo>
                    <a:pt x="1020" y="317"/>
                  </a:lnTo>
                  <a:lnTo>
                    <a:pt x="1025" y="322"/>
                  </a:lnTo>
                  <a:lnTo>
                    <a:pt x="1025" y="330"/>
                  </a:lnTo>
                  <a:lnTo>
                    <a:pt x="1029" y="338"/>
                  </a:lnTo>
                  <a:lnTo>
                    <a:pt x="1029" y="347"/>
                  </a:lnTo>
                  <a:lnTo>
                    <a:pt x="1033" y="360"/>
                  </a:lnTo>
                  <a:lnTo>
                    <a:pt x="1033" y="377"/>
                  </a:lnTo>
                  <a:lnTo>
                    <a:pt x="1033" y="385"/>
                  </a:lnTo>
                  <a:lnTo>
                    <a:pt x="1033" y="393"/>
                  </a:lnTo>
                  <a:lnTo>
                    <a:pt x="1033" y="402"/>
                  </a:lnTo>
                  <a:lnTo>
                    <a:pt x="1033" y="410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3"/>
                  </a:lnTo>
                  <a:lnTo>
                    <a:pt x="1029" y="436"/>
                  </a:lnTo>
                  <a:lnTo>
                    <a:pt x="1020" y="465"/>
                  </a:lnTo>
                  <a:lnTo>
                    <a:pt x="1016" y="474"/>
                  </a:lnTo>
                  <a:lnTo>
                    <a:pt x="1016" y="482"/>
                  </a:lnTo>
                  <a:lnTo>
                    <a:pt x="1016" y="487"/>
                  </a:lnTo>
                  <a:lnTo>
                    <a:pt x="1012" y="495"/>
                  </a:lnTo>
                  <a:lnTo>
                    <a:pt x="1012" y="499"/>
                  </a:lnTo>
                  <a:lnTo>
                    <a:pt x="1012" y="504"/>
                  </a:lnTo>
                  <a:lnTo>
                    <a:pt x="1012" y="508"/>
                  </a:lnTo>
                  <a:lnTo>
                    <a:pt x="1012" y="512"/>
                  </a:lnTo>
                  <a:lnTo>
                    <a:pt x="1016" y="521"/>
                  </a:lnTo>
                  <a:lnTo>
                    <a:pt x="1016" y="525"/>
                  </a:lnTo>
                  <a:lnTo>
                    <a:pt x="1020" y="529"/>
                  </a:lnTo>
                  <a:lnTo>
                    <a:pt x="1020" y="537"/>
                  </a:lnTo>
                  <a:lnTo>
                    <a:pt x="1025" y="542"/>
                  </a:lnTo>
                  <a:lnTo>
                    <a:pt x="1025" y="546"/>
                  </a:lnTo>
                  <a:lnTo>
                    <a:pt x="1029" y="550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42" y="559"/>
                  </a:lnTo>
                  <a:lnTo>
                    <a:pt x="1046" y="563"/>
                  </a:lnTo>
                  <a:lnTo>
                    <a:pt x="1054" y="567"/>
                  </a:lnTo>
                  <a:lnTo>
                    <a:pt x="1058" y="571"/>
                  </a:lnTo>
                  <a:lnTo>
                    <a:pt x="1075" y="584"/>
                  </a:lnTo>
                  <a:lnTo>
                    <a:pt x="1084" y="588"/>
                  </a:lnTo>
                  <a:lnTo>
                    <a:pt x="1088" y="592"/>
                  </a:lnTo>
                  <a:lnTo>
                    <a:pt x="1092" y="597"/>
                  </a:lnTo>
                  <a:lnTo>
                    <a:pt x="1097" y="601"/>
                  </a:lnTo>
                  <a:lnTo>
                    <a:pt x="1101" y="605"/>
                  </a:lnTo>
                  <a:lnTo>
                    <a:pt x="1105" y="609"/>
                  </a:lnTo>
                  <a:lnTo>
                    <a:pt x="1109" y="618"/>
                  </a:lnTo>
                  <a:lnTo>
                    <a:pt x="1118" y="631"/>
                  </a:lnTo>
                  <a:lnTo>
                    <a:pt x="1126" y="639"/>
                  </a:lnTo>
                  <a:lnTo>
                    <a:pt x="1130" y="643"/>
                  </a:lnTo>
                  <a:lnTo>
                    <a:pt x="1135" y="652"/>
                  </a:lnTo>
                  <a:lnTo>
                    <a:pt x="1139" y="656"/>
                  </a:lnTo>
                  <a:lnTo>
                    <a:pt x="1143" y="660"/>
                  </a:lnTo>
                  <a:lnTo>
                    <a:pt x="1169" y="677"/>
                  </a:lnTo>
                  <a:lnTo>
                    <a:pt x="1173" y="681"/>
                  </a:lnTo>
                  <a:lnTo>
                    <a:pt x="1177" y="686"/>
                  </a:lnTo>
                  <a:lnTo>
                    <a:pt x="1181" y="694"/>
                  </a:lnTo>
                  <a:lnTo>
                    <a:pt x="1185" y="694"/>
                  </a:lnTo>
                  <a:lnTo>
                    <a:pt x="1185" y="698"/>
                  </a:lnTo>
                  <a:lnTo>
                    <a:pt x="1190" y="703"/>
                  </a:lnTo>
                  <a:lnTo>
                    <a:pt x="1190" y="707"/>
                  </a:lnTo>
                  <a:lnTo>
                    <a:pt x="1194" y="711"/>
                  </a:lnTo>
                  <a:lnTo>
                    <a:pt x="1194" y="719"/>
                  </a:lnTo>
                  <a:lnTo>
                    <a:pt x="1194" y="724"/>
                  </a:lnTo>
                  <a:lnTo>
                    <a:pt x="1194" y="728"/>
                  </a:lnTo>
                  <a:lnTo>
                    <a:pt x="1190" y="736"/>
                  </a:lnTo>
                  <a:lnTo>
                    <a:pt x="1190" y="741"/>
                  </a:lnTo>
                  <a:lnTo>
                    <a:pt x="1190" y="745"/>
                  </a:lnTo>
                  <a:lnTo>
                    <a:pt x="1185" y="749"/>
                  </a:lnTo>
                  <a:lnTo>
                    <a:pt x="1181" y="758"/>
                  </a:lnTo>
                  <a:lnTo>
                    <a:pt x="1177" y="762"/>
                  </a:lnTo>
                  <a:lnTo>
                    <a:pt x="1173" y="770"/>
                  </a:lnTo>
                  <a:lnTo>
                    <a:pt x="1156" y="787"/>
                  </a:lnTo>
                  <a:lnTo>
                    <a:pt x="1147" y="796"/>
                  </a:lnTo>
                  <a:lnTo>
                    <a:pt x="1143" y="804"/>
                  </a:lnTo>
                  <a:lnTo>
                    <a:pt x="1139" y="808"/>
                  </a:lnTo>
                  <a:lnTo>
                    <a:pt x="1135" y="813"/>
                  </a:lnTo>
                  <a:lnTo>
                    <a:pt x="1130" y="821"/>
                  </a:lnTo>
                  <a:lnTo>
                    <a:pt x="1130" y="825"/>
                  </a:lnTo>
                  <a:lnTo>
                    <a:pt x="1126" y="830"/>
                  </a:lnTo>
                  <a:lnTo>
                    <a:pt x="1122" y="834"/>
                  </a:lnTo>
                  <a:lnTo>
                    <a:pt x="1122" y="842"/>
                  </a:lnTo>
                  <a:lnTo>
                    <a:pt x="1118" y="855"/>
                  </a:lnTo>
                  <a:lnTo>
                    <a:pt x="1113" y="872"/>
                  </a:lnTo>
                  <a:lnTo>
                    <a:pt x="1105" y="897"/>
                  </a:lnTo>
                  <a:lnTo>
                    <a:pt x="1101" y="906"/>
                  </a:lnTo>
                  <a:lnTo>
                    <a:pt x="1101" y="914"/>
                  </a:lnTo>
                  <a:lnTo>
                    <a:pt x="1097" y="923"/>
                  </a:lnTo>
                  <a:lnTo>
                    <a:pt x="1088" y="948"/>
                  </a:lnTo>
                  <a:lnTo>
                    <a:pt x="1080" y="965"/>
                  </a:lnTo>
                  <a:lnTo>
                    <a:pt x="1075" y="974"/>
                  </a:lnTo>
                  <a:lnTo>
                    <a:pt x="1075" y="978"/>
                  </a:lnTo>
                  <a:lnTo>
                    <a:pt x="1071" y="986"/>
                  </a:lnTo>
                  <a:lnTo>
                    <a:pt x="1067" y="995"/>
                  </a:lnTo>
                  <a:lnTo>
                    <a:pt x="1063" y="1003"/>
                  </a:lnTo>
                  <a:lnTo>
                    <a:pt x="1054" y="1016"/>
                  </a:lnTo>
                  <a:lnTo>
                    <a:pt x="1020" y="1067"/>
                  </a:lnTo>
                  <a:lnTo>
                    <a:pt x="1016" y="1062"/>
                  </a:lnTo>
                  <a:lnTo>
                    <a:pt x="1012" y="1058"/>
                  </a:lnTo>
                  <a:lnTo>
                    <a:pt x="1008" y="1054"/>
                  </a:lnTo>
                  <a:lnTo>
                    <a:pt x="1003" y="1054"/>
                  </a:lnTo>
                  <a:lnTo>
                    <a:pt x="999" y="1050"/>
                  </a:lnTo>
                  <a:lnTo>
                    <a:pt x="995" y="1050"/>
                  </a:lnTo>
                  <a:lnTo>
                    <a:pt x="991" y="1045"/>
                  </a:lnTo>
                  <a:lnTo>
                    <a:pt x="986" y="1045"/>
                  </a:lnTo>
                  <a:lnTo>
                    <a:pt x="982" y="1045"/>
                  </a:lnTo>
                  <a:lnTo>
                    <a:pt x="978" y="1045"/>
                  </a:lnTo>
                  <a:lnTo>
                    <a:pt x="974" y="1045"/>
                  </a:lnTo>
                  <a:lnTo>
                    <a:pt x="965" y="1050"/>
                  </a:lnTo>
                  <a:lnTo>
                    <a:pt x="961" y="1050"/>
                  </a:lnTo>
                  <a:lnTo>
                    <a:pt x="957" y="1050"/>
                  </a:lnTo>
                  <a:lnTo>
                    <a:pt x="953" y="1054"/>
                  </a:lnTo>
                  <a:lnTo>
                    <a:pt x="948" y="1054"/>
                  </a:lnTo>
                  <a:lnTo>
                    <a:pt x="944" y="1054"/>
                  </a:lnTo>
                  <a:lnTo>
                    <a:pt x="940" y="1054"/>
                  </a:lnTo>
                  <a:lnTo>
                    <a:pt x="927" y="1054"/>
                  </a:lnTo>
                  <a:lnTo>
                    <a:pt x="915" y="1054"/>
                  </a:lnTo>
                  <a:lnTo>
                    <a:pt x="893" y="1054"/>
                  </a:lnTo>
                  <a:lnTo>
                    <a:pt x="885" y="1054"/>
                  </a:lnTo>
                  <a:lnTo>
                    <a:pt x="872" y="1050"/>
                  </a:lnTo>
                  <a:lnTo>
                    <a:pt x="864" y="1050"/>
                  </a:lnTo>
                  <a:lnTo>
                    <a:pt x="859" y="1050"/>
                  </a:lnTo>
                  <a:lnTo>
                    <a:pt x="855" y="1050"/>
                  </a:lnTo>
                  <a:lnTo>
                    <a:pt x="851" y="1050"/>
                  </a:lnTo>
                  <a:lnTo>
                    <a:pt x="847" y="1054"/>
                  </a:lnTo>
                  <a:lnTo>
                    <a:pt x="843" y="1054"/>
                  </a:lnTo>
                  <a:lnTo>
                    <a:pt x="834" y="1058"/>
                  </a:lnTo>
                  <a:lnTo>
                    <a:pt x="830" y="1058"/>
                  </a:lnTo>
                  <a:lnTo>
                    <a:pt x="821" y="1062"/>
                  </a:lnTo>
                  <a:lnTo>
                    <a:pt x="813" y="1067"/>
                  </a:lnTo>
                  <a:lnTo>
                    <a:pt x="809" y="1071"/>
                  </a:lnTo>
                  <a:lnTo>
                    <a:pt x="804" y="1071"/>
                  </a:lnTo>
                  <a:lnTo>
                    <a:pt x="800" y="1075"/>
                  </a:lnTo>
                  <a:lnTo>
                    <a:pt x="792" y="1075"/>
                  </a:lnTo>
                  <a:lnTo>
                    <a:pt x="788" y="1075"/>
                  </a:lnTo>
                  <a:lnTo>
                    <a:pt x="775" y="1079"/>
                  </a:lnTo>
                  <a:lnTo>
                    <a:pt x="758" y="1079"/>
                  </a:lnTo>
                  <a:lnTo>
                    <a:pt x="754" y="1079"/>
                  </a:lnTo>
                  <a:lnTo>
                    <a:pt x="745" y="1084"/>
                  </a:lnTo>
                  <a:lnTo>
                    <a:pt x="741" y="1084"/>
                  </a:lnTo>
                  <a:lnTo>
                    <a:pt x="737" y="1088"/>
                  </a:lnTo>
                  <a:lnTo>
                    <a:pt x="732" y="1088"/>
                  </a:lnTo>
                  <a:lnTo>
                    <a:pt x="728" y="1092"/>
                  </a:lnTo>
                  <a:lnTo>
                    <a:pt x="724" y="1092"/>
                  </a:lnTo>
                  <a:lnTo>
                    <a:pt x="716" y="1096"/>
                  </a:lnTo>
                  <a:lnTo>
                    <a:pt x="711" y="1101"/>
                  </a:lnTo>
                  <a:lnTo>
                    <a:pt x="707" y="1109"/>
                  </a:lnTo>
                  <a:lnTo>
                    <a:pt x="686" y="1130"/>
                  </a:lnTo>
                  <a:lnTo>
                    <a:pt x="682" y="1134"/>
                  </a:lnTo>
                  <a:lnTo>
                    <a:pt x="677" y="1139"/>
                  </a:lnTo>
                  <a:lnTo>
                    <a:pt x="669" y="1143"/>
                  </a:lnTo>
                  <a:lnTo>
                    <a:pt x="665" y="1147"/>
                  </a:lnTo>
                  <a:lnTo>
                    <a:pt x="656" y="1151"/>
                  </a:lnTo>
                  <a:lnTo>
                    <a:pt x="652" y="1151"/>
                  </a:lnTo>
                  <a:lnTo>
                    <a:pt x="648" y="1151"/>
                  </a:lnTo>
                  <a:lnTo>
                    <a:pt x="644" y="1151"/>
                  </a:lnTo>
                  <a:lnTo>
                    <a:pt x="635" y="1147"/>
                  </a:lnTo>
                  <a:lnTo>
                    <a:pt x="631" y="1147"/>
                  </a:lnTo>
                  <a:lnTo>
                    <a:pt x="622" y="1147"/>
                  </a:lnTo>
                  <a:lnTo>
                    <a:pt x="614" y="1143"/>
                  </a:lnTo>
                  <a:lnTo>
                    <a:pt x="610" y="1143"/>
                  </a:lnTo>
                  <a:lnTo>
                    <a:pt x="605" y="1139"/>
                  </a:lnTo>
                  <a:lnTo>
                    <a:pt x="597" y="1134"/>
                  </a:lnTo>
                  <a:lnTo>
                    <a:pt x="593" y="1134"/>
                  </a:lnTo>
                  <a:lnTo>
                    <a:pt x="572" y="1122"/>
                  </a:lnTo>
                  <a:lnTo>
                    <a:pt x="567" y="1122"/>
                  </a:lnTo>
                  <a:lnTo>
                    <a:pt x="563" y="1117"/>
                  </a:lnTo>
                  <a:lnTo>
                    <a:pt x="555" y="1113"/>
                  </a:lnTo>
                  <a:lnTo>
                    <a:pt x="550" y="1109"/>
                  </a:lnTo>
                  <a:lnTo>
                    <a:pt x="542" y="1109"/>
                  </a:lnTo>
                  <a:lnTo>
                    <a:pt x="538" y="1109"/>
                  </a:lnTo>
                  <a:lnTo>
                    <a:pt x="529" y="1109"/>
                  </a:lnTo>
                  <a:lnTo>
                    <a:pt x="512" y="1105"/>
                  </a:lnTo>
                  <a:lnTo>
                    <a:pt x="504" y="1105"/>
                  </a:lnTo>
                  <a:lnTo>
                    <a:pt x="500" y="1105"/>
                  </a:lnTo>
                  <a:lnTo>
                    <a:pt x="495" y="1101"/>
                  </a:lnTo>
                  <a:lnTo>
                    <a:pt x="487" y="1101"/>
                  </a:lnTo>
                  <a:lnTo>
                    <a:pt x="474" y="1096"/>
                  </a:lnTo>
                  <a:lnTo>
                    <a:pt x="457" y="1088"/>
                  </a:lnTo>
                  <a:lnTo>
                    <a:pt x="453" y="1088"/>
                  </a:lnTo>
                  <a:lnTo>
                    <a:pt x="445" y="1084"/>
                  </a:lnTo>
                  <a:lnTo>
                    <a:pt x="436" y="1079"/>
                  </a:lnTo>
                  <a:lnTo>
                    <a:pt x="407" y="1062"/>
                  </a:lnTo>
                  <a:lnTo>
                    <a:pt x="398" y="1058"/>
                  </a:lnTo>
                  <a:lnTo>
                    <a:pt x="390" y="1054"/>
                  </a:lnTo>
                  <a:lnTo>
                    <a:pt x="381" y="1050"/>
                  </a:lnTo>
                  <a:lnTo>
                    <a:pt x="377" y="1050"/>
                  </a:lnTo>
                  <a:lnTo>
                    <a:pt x="368" y="1045"/>
                  </a:lnTo>
                  <a:lnTo>
                    <a:pt x="356" y="1041"/>
                  </a:lnTo>
                  <a:lnTo>
                    <a:pt x="343" y="1037"/>
                  </a:lnTo>
                  <a:lnTo>
                    <a:pt x="335" y="1037"/>
                  </a:lnTo>
                  <a:lnTo>
                    <a:pt x="326" y="1037"/>
                  </a:lnTo>
                  <a:lnTo>
                    <a:pt x="318" y="1033"/>
                  </a:lnTo>
                  <a:lnTo>
                    <a:pt x="313" y="1033"/>
                  </a:lnTo>
                  <a:lnTo>
                    <a:pt x="305" y="1033"/>
                  </a:lnTo>
                  <a:lnTo>
                    <a:pt x="296" y="1033"/>
                  </a:lnTo>
                  <a:lnTo>
                    <a:pt x="267" y="1033"/>
                  </a:lnTo>
                  <a:lnTo>
                    <a:pt x="241" y="1033"/>
                  </a:lnTo>
                  <a:lnTo>
                    <a:pt x="229" y="1033"/>
                  </a:lnTo>
                  <a:lnTo>
                    <a:pt x="224" y="1033"/>
                  </a:lnTo>
                  <a:lnTo>
                    <a:pt x="216" y="1033"/>
                  </a:lnTo>
                  <a:lnTo>
                    <a:pt x="212" y="1024"/>
                  </a:lnTo>
                  <a:lnTo>
                    <a:pt x="208" y="1007"/>
                  </a:lnTo>
                  <a:lnTo>
                    <a:pt x="203" y="999"/>
                  </a:lnTo>
                  <a:lnTo>
                    <a:pt x="195" y="982"/>
                  </a:lnTo>
                  <a:lnTo>
                    <a:pt x="186" y="969"/>
                  </a:lnTo>
                  <a:lnTo>
                    <a:pt x="182" y="961"/>
                  </a:lnTo>
                  <a:lnTo>
                    <a:pt x="178" y="952"/>
                  </a:lnTo>
                  <a:lnTo>
                    <a:pt x="174" y="944"/>
                  </a:lnTo>
                  <a:lnTo>
                    <a:pt x="169" y="940"/>
                  </a:lnTo>
                  <a:lnTo>
                    <a:pt x="165" y="935"/>
                  </a:lnTo>
                  <a:lnTo>
                    <a:pt x="165" y="931"/>
                  </a:lnTo>
                  <a:lnTo>
                    <a:pt x="165" y="927"/>
                  </a:lnTo>
                  <a:lnTo>
                    <a:pt x="165" y="923"/>
                  </a:lnTo>
                  <a:lnTo>
                    <a:pt x="165" y="927"/>
                  </a:lnTo>
                  <a:lnTo>
                    <a:pt x="169" y="931"/>
                  </a:lnTo>
                  <a:lnTo>
                    <a:pt x="174" y="931"/>
                  </a:lnTo>
                  <a:lnTo>
                    <a:pt x="174" y="927"/>
                  </a:lnTo>
                  <a:lnTo>
                    <a:pt x="178" y="923"/>
                  </a:lnTo>
                  <a:lnTo>
                    <a:pt x="182" y="918"/>
                  </a:lnTo>
                  <a:lnTo>
                    <a:pt x="191" y="910"/>
                  </a:lnTo>
                  <a:lnTo>
                    <a:pt x="195" y="906"/>
                  </a:lnTo>
                  <a:lnTo>
                    <a:pt x="203" y="897"/>
                  </a:lnTo>
                  <a:lnTo>
                    <a:pt x="208" y="893"/>
                  </a:lnTo>
                  <a:lnTo>
                    <a:pt x="208" y="889"/>
                  </a:lnTo>
                  <a:lnTo>
                    <a:pt x="212" y="885"/>
                  </a:lnTo>
                  <a:lnTo>
                    <a:pt x="212" y="880"/>
                  </a:lnTo>
                  <a:lnTo>
                    <a:pt x="212" y="876"/>
                  </a:lnTo>
                  <a:lnTo>
                    <a:pt x="212" y="872"/>
                  </a:lnTo>
                  <a:lnTo>
                    <a:pt x="208" y="868"/>
                  </a:lnTo>
                  <a:lnTo>
                    <a:pt x="208" y="863"/>
                  </a:lnTo>
                  <a:lnTo>
                    <a:pt x="203" y="855"/>
                  </a:lnTo>
                  <a:lnTo>
                    <a:pt x="199" y="847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25"/>
                  </a:lnTo>
                  <a:lnTo>
                    <a:pt x="203" y="821"/>
                  </a:lnTo>
                  <a:lnTo>
                    <a:pt x="212" y="813"/>
                  </a:lnTo>
                  <a:lnTo>
                    <a:pt x="220" y="800"/>
                  </a:lnTo>
                  <a:lnTo>
                    <a:pt x="224" y="796"/>
                  </a:lnTo>
                  <a:lnTo>
                    <a:pt x="224" y="791"/>
                  </a:lnTo>
                  <a:lnTo>
                    <a:pt x="220" y="787"/>
                  </a:lnTo>
                  <a:lnTo>
                    <a:pt x="220" y="783"/>
                  </a:lnTo>
                  <a:lnTo>
                    <a:pt x="216" y="779"/>
                  </a:lnTo>
                  <a:lnTo>
                    <a:pt x="208" y="766"/>
                  </a:lnTo>
                  <a:lnTo>
                    <a:pt x="203" y="762"/>
                  </a:lnTo>
                  <a:lnTo>
                    <a:pt x="199" y="753"/>
                  </a:lnTo>
                  <a:lnTo>
                    <a:pt x="199" y="749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95" y="732"/>
                  </a:lnTo>
                  <a:lnTo>
                    <a:pt x="195" y="728"/>
                  </a:lnTo>
                  <a:lnTo>
                    <a:pt x="195" y="724"/>
                  </a:lnTo>
                  <a:lnTo>
                    <a:pt x="195" y="719"/>
                  </a:lnTo>
                  <a:lnTo>
                    <a:pt x="195" y="715"/>
                  </a:lnTo>
                  <a:lnTo>
                    <a:pt x="199" y="715"/>
                  </a:lnTo>
                  <a:lnTo>
                    <a:pt x="203" y="715"/>
                  </a:lnTo>
                  <a:lnTo>
                    <a:pt x="208" y="719"/>
                  </a:lnTo>
                  <a:lnTo>
                    <a:pt x="208" y="724"/>
                  </a:lnTo>
                  <a:lnTo>
                    <a:pt x="216" y="732"/>
                  </a:lnTo>
                  <a:lnTo>
                    <a:pt x="216" y="741"/>
                  </a:lnTo>
                  <a:lnTo>
                    <a:pt x="220" y="745"/>
                  </a:lnTo>
                  <a:lnTo>
                    <a:pt x="224" y="749"/>
                  </a:lnTo>
                  <a:lnTo>
                    <a:pt x="229" y="758"/>
                  </a:lnTo>
                  <a:lnTo>
                    <a:pt x="233" y="762"/>
                  </a:lnTo>
                  <a:lnTo>
                    <a:pt x="237" y="766"/>
                  </a:lnTo>
                  <a:lnTo>
                    <a:pt x="246" y="770"/>
                  </a:lnTo>
                  <a:lnTo>
                    <a:pt x="250" y="775"/>
                  </a:lnTo>
                  <a:lnTo>
                    <a:pt x="254" y="775"/>
                  </a:lnTo>
                  <a:lnTo>
                    <a:pt x="258" y="775"/>
                  </a:lnTo>
                  <a:lnTo>
                    <a:pt x="263" y="775"/>
                  </a:lnTo>
                  <a:lnTo>
                    <a:pt x="267" y="775"/>
                  </a:lnTo>
                  <a:lnTo>
                    <a:pt x="271" y="775"/>
                  </a:lnTo>
                  <a:lnTo>
                    <a:pt x="271" y="770"/>
                  </a:lnTo>
                  <a:lnTo>
                    <a:pt x="275" y="770"/>
                  </a:lnTo>
                  <a:lnTo>
                    <a:pt x="280" y="766"/>
                  </a:lnTo>
                  <a:lnTo>
                    <a:pt x="284" y="762"/>
                  </a:lnTo>
                  <a:lnTo>
                    <a:pt x="288" y="758"/>
                  </a:lnTo>
                  <a:lnTo>
                    <a:pt x="288" y="753"/>
                  </a:lnTo>
                  <a:lnTo>
                    <a:pt x="292" y="753"/>
                  </a:lnTo>
                  <a:lnTo>
                    <a:pt x="292" y="749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84" y="736"/>
                  </a:lnTo>
                  <a:lnTo>
                    <a:pt x="280" y="728"/>
                  </a:lnTo>
                  <a:lnTo>
                    <a:pt x="275" y="719"/>
                  </a:lnTo>
                  <a:lnTo>
                    <a:pt x="275" y="715"/>
                  </a:lnTo>
                  <a:lnTo>
                    <a:pt x="271" y="711"/>
                  </a:lnTo>
                  <a:lnTo>
                    <a:pt x="271" y="707"/>
                  </a:lnTo>
                  <a:lnTo>
                    <a:pt x="271" y="703"/>
                  </a:lnTo>
                  <a:lnTo>
                    <a:pt x="271" y="694"/>
                  </a:lnTo>
                  <a:lnTo>
                    <a:pt x="271" y="690"/>
                  </a:lnTo>
                  <a:lnTo>
                    <a:pt x="275" y="681"/>
                  </a:lnTo>
                  <a:lnTo>
                    <a:pt x="280" y="681"/>
                  </a:lnTo>
                  <a:lnTo>
                    <a:pt x="288" y="669"/>
                  </a:lnTo>
                  <a:lnTo>
                    <a:pt x="288" y="664"/>
                  </a:lnTo>
                  <a:lnTo>
                    <a:pt x="292" y="660"/>
                  </a:lnTo>
                  <a:lnTo>
                    <a:pt x="292" y="656"/>
                  </a:lnTo>
                  <a:lnTo>
                    <a:pt x="292" y="652"/>
                  </a:lnTo>
                  <a:lnTo>
                    <a:pt x="288" y="648"/>
                  </a:lnTo>
                  <a:lnTo>
                    <a:pt x="284" y="635"/>
                  </a:lnTo>
                  <a:lnTo>
                    <a:pt x="284" y="631"/>
                  </a:lnTo>
                  <a:lnTo>
                    <a:pt x="280" y="622"/>
                  </a:lnTo>
                  <a:lnTo>
                    <a:pt x="280" y="618"/>
                  </a:lnTo>
                  <a:lnTo>
                    <a:pt x="275" y="614"/>
                  </a:lnTo>
                  <a:lnTo>
                    <a:pt x="271" y="609"/>
                  </a:lnTo>
                  <a:lnTo>
                    <a:pt x="263" y="609"/>
                  </a:lnTo>
                  <a:lnTo>
                    <a:pt x="254" y="605"/>
                  </a:lnTo>
                  <a:lnTo>
                    <a:pt x="250" y="605"/>
                  </a:lnTo>
                  <a:lnTo>
                    <a:pt x="246" y="605"/>
                  </a:lnTo>
                  <a:lnTo>
                    <a:pt x="241" y="605"/>
                  </a:lnTo>
                  <a:lnTo>
                    <a:pt x="233" y="605"/>
                  </a:lnTo>
                  <a:lnTo>
                    <a:pt x="229" y="605"/>
                  </a:lnTo>
                  <a:lnTo>
                    <a:pt x="224" y="605"/>
                  </a:lnTo>
                  <a:lnTo>
                    <a:pt x="220" y="605"/>
                  </a:lnTo>
                  <a:lnTo>
                    <a:pt x="216" y="605"/>
                  </a:lnTo>
                  <a:lnTo>
                    <a:pt x="208" y="601"/>
                  </a:lnTo>
                  <a:lnTo>
                    <a:pt x="203" y="601"/>
                  </a:lnTo>
                  <a:lnTo>
                    <a:pt x="195" y="597"/>
                  </a:lnTo>
                  <a:lnTo>
                    <a:pt x="191" y="597"/>
                  </a:lnTo>
                  <a:lnTo>
                    <a:pt x="186" y="597"/>
                  </a:lnTo>
                  <a:lnTo>
                    <a:pt x="182" y="597"/>
                  </a:lnTo>
                  <a:lnTo>
                    <a:pt x="178" y="592"/>
                  </a:lnTo>
                  <a:lnTo>
                    <a:pt x="174" y="588"/>
                  </a:lnTo>
                  <a:lnTo>
                    <a:pt x="174" y="584"/>
                  </a:lnTo>
                  <a:lnTo>
                    <a:pt x="169" y="580"/>
                  </a:lnTo>
                  <a:lnTo>
                    <a:pt x="165" y="576"/>
                  </a:lnTo>
                  <a:lnTo>
                    <a:pt x="161" y="571"/>
                  </a:lnTo>
                  <a:lnTo>
                    <a:pt x="157" y="571"/>
                  </a:lnTo>
                  <a:lnTo>
                    <a:pt x="153" y="567"/>
                  </a:lnTo>
                  <a:lnTo>
                    <a:pt x="148" y="567"/>
                  </a:lnTo>
                  <a:lnTo>
                    <a:pt x="144" y="567"/>
                  </a:lnTo>
                  <a:lnTo>
                    <a:pt x="140" y="567"/>
                  </a:lnTo>
                  <a:lnTo>
                    <a:pt x="131" y="567"/>
                  </a:lnTo>
                  <a:lnTo>
                    <a:pt x="127" y="571"/>
                  </a:lnTo>
                  <a:lnTo>
                    <a:pt x="123" y="571"/>
                  </a:lnTo>
                  <a:lnTo>
                    <a:pt x="119" y="571"/>
                  </a:lnTo>
                  <a:lnTo>
                    <a:pt x="114" y="571"/>
                  </a:lnTo>
                  <a:lnTo>
                    <a:pt x="110" y="576"/>
                  </a:lnTo>
                  <a:lnTo>
                    <a:pt x="93" y="584"/>
                  </a:lnTo>
                  <a:lnTo>
                    <a:pt x="89" y="588"/>
                  </a:lnTo>
                  <a:lnTo>
                    <a:pt x="85" y="588"/>
                  </a:lnTo>
                  <a:lnTo>
                    <a:pt x="81" y="592"/>
                  </a:lnTo>
                  <a:lnTo>
                    <a:pt x="76" y="592"/>
                  </a:lnTo>
                  <a:lnTo>
                    <a:pt x="68" y="592"/>
                  </a:lnTo>
                  <a:lnTo>
                    <a:pt x="59" y="597"/>
                  </a:lnTo>
                  <a:lnTo>
                    <a:pt x="51" y="597"/>
                  </a:lnTo>
                  <a:lnTo>
                    <a:pt x="47" y="597"/>
                  </a:lnTo>
                  <a:lnTo>
                    <a:pt x="42" y="597"/>
                  </a:lnTo>
                  <a:lnTo>
                    <a:pt x="38" y="597"/>
                  </a:lnTo>
                  <a:lnTo>
                    <a:pt x="34" y="597"/>
                  </a:lnTo>
                  <a:lnTo>
                    <a:pt x="30" y="597"/>
                  </a:lnTo>
                  <a:lnTo>
                    <a:pt x="25" y="592"/>
                  </a:lnTo>
                  <a:lnTo>
                    <a:pt x="21" y="592"/>
                  </a:lnTo>
                  <a:lnTo>
                    <a:pt x="21" y="588"/>
                  </a:lnTo>
                  <a:lnTo>
                    <a:pt x="17" y="584"/>
                  </a:lnTo>
                  <a:lnTo>
                    <a:pt x="13" y="580"/>
                  </a:lnTo>
                  <a:lnTo>
                    <a:pt x="13" y="576"/>
                  </a:lnTo>
                  <a:lnTo>
                    <a:pt x="9" y="571"/>
                  </a:lnTo>
                  <a:lnTo>
                    <a:pt x="9" y="567"/>
                  </a:lnTo>
                  <a:lnTo>
                    <a:pt x="4" y="559"/>
                  </a:lnTo>
                  <a:lnTo>
                    <a:pt x="4" y="550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0" y="529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3" name="Freeform 99"/>
            <p:cNvSpPr>
              <a:spLocks/>
            </p:cNvSpPr>
            <p:nvPr/>
          </p:nvSpPr>
          <p:spPr bwMode="auto">
            <a:xfrm>
              <a:off x="1541518" y="4948029"/>
              <a:ext cx="135064" cy="151947"/>
            </a:xfrm>
            <a:custGeom>
              <a:avLst/>
              <a:gdLst>
                <a:gd name="T0" fmla="*/ 5 w 428"/>
                <a:gd name="T1" fmla="*/ 220 h 479"/>
                <a:gd name="T2" fmla="*/ 17 w 428"/>
                <a:gd name="T3" fmla="*/ 191 h 479"/>
                <a:gd name="T4" fmla="*/ 30 w 428"/>
                <a:gd name="T5" fmla="*/ 174 h 479"/>
                <a:gd name="T6" fmla="*/ 60 w 428"/>
                <a:gd name="T7" fmla="*/ 153 h 479"/>
                <a:gd name="T8" fmla="*/ 72 w 428"/>
                <a:gd name="T9" fmla="*/ 127 h 479"/>
                <a:gd name="T10" fmla="*/ 89 w 428"/>
                <a:gd name="T11" fmla="*/ 110 h 479"/>
                <a:gd name="T12" fmla="*/ 119 w 428"/>
                <a:gd name="T13" fmla="*/ 93 h 479"/>
                <a:gd name="T14" fmla="*/ 149 w 428"/>
                <a:gd name="T15" fmla="*/ 85 h 479"/>
                <a:gd name="T16" fmla="*/ 182 w 428"/>
                <a:gd name="T17" fmla="*/ 81 h 479"/>
                <a:gd name="T18" fmla="*/ 208 w 428"/>
                <a:gd name="T19" fmla="*/ 81 h 479"/>
                <a:gd name="T20" fmla="*/ 259 w 428"/>
                <a:gd name="T21" fmla="*/ 85 h 479"/>
                <a:gd name="T22" fmla="*/ 276 w 428"/>
                <a:gd name="T23" fmla="*/ 81 h 479"/>
                <a:gd name="T24" fmla="*/ 305 w 428"/>
                <a:gd name="T25" fmla="*/ 64 h 479"/>
                <a:gd name="T26" fmla="*/ 314 w 428"/>
                <a:gd name="T27" fmla="*/ 43 h 479"/>
                <a:gd name="T28" fmla="*/ 326 w 428"/>
                <a:gd name="T29" fmla="*/ 13 h 479"/>
                <a:gd name="T30" fmla="*/ 339 w 428"/>
                <a:gd name="T31" fmla="*/ 0 h 479"/>
                <a:gd name="T32" fmla="*/ 360 w 428"/>
                <a:gd name="T33" fmla="*/ 0 h 479"/>
                <a:gd name="T34" fmla="*/ 381 w 428"/>
                <a:gd name="T35" fmla="*/ 0 h 479"/>
                <a:gd name="T36" fmla="*/ 394 w 428"/>
                <a:gd name="T37" fmla="*/ 9 h 479"/>
                <a:gd name="T38" fmla="*/ 398 w 428"/>
                <a:gd name="T39" fmla="*/ 30 h 479"/>
                <a:gd name="T40" fmla="*/ 403 w 428"/>
                <a:gd name="T41" fmla="*/ 60 h 479"/>
                <a:gd name="T42" fmla="*/ 415 w 428"/>
                <a:gd name="T43" fmla="*/ 68 h 479"/>
                <a:gd name="T44" fmla="*/ 428 w 428"/>
                <a:gd name="T45" fmla="*/ 85 h 479"/>
                <a:gd name="T46" fmla="*/ 415 w 428"/>
                <a:gd name="T47" fmla="*/ 106 h 479"/>
                <a:gd name="T48" fmla="*/ 403 w 428"/>
                <a:gd name="T49" fmla="*/ 132 h 479"/>
                <a:gd name="T50" fmla="*/ 398 w 428"/>
                <a:gd name="T51" fmla="*/ 157 h 479"/>
                <a:gd name="T52" fmla="*/ 403 w 428"/>
                <a:gd name="T53" fmla="*/ 178 h 479"/>
                <a:gd name="T54" fmla="*/ 415 w 428"/>
                <a:gd name="T55" fmla="*/ 187 h 479"/>
                <a:gd name="T56" fmla="*/ 424 w 428"/>
                <a:gd name="T57" fmla="*/ 195 h 479"/>
                <a:gd name="T58" fmla="*/ 419 w 428"/>
                <a:gd name="T59" fmla="*/ 225 h 479"/>
                <a:gd name="T60" fmla="*/ 407 w 428"/>
                <a:gd name="T61" fmla="*/ 246 h 479"/>
                <a:gd name="T62" fmla="*/ 386 w 428"/>
                <a:gd name="T63" fmla="*/ 267 h 479"/>
                <a:gd name="T64" fmla="*/ 386 w 428"/>
                <a:gd name="T65" fmla="*/ 284 h 479"/>
                <a:gd name="T66" fmla="*/ 403 w 428"/>
                <a:gd name="T67" fmla="*/ 314 h 479"/>
                <a:gd name="T68" fmla="*/ 411 w 428"/>
                <a:gd name="T69" fmla="*/ 335 h 479"/>
                <a:gd name="T70" fmla="*/ 415 w 428"/>
                <a:gd name="T71" fmla="*/ 352 h 479"/>
                <a:gd name="T72" fmla="*/ 407 w 428"/>
                <a:gd name="T73" fmla="*/ 369 h 479"/>
                <a:gd name="T74" fmla="*/ 394 w 428"/>
                <a:gd name="T75" fmla="*/ 386 h 479"/>
                <a:gd name="T76" fmla="*/ 343 w 428"/>
                <a:gd name="T77" fmla="*/ 419 h 479"/>
                <a:gd name="T78" fmla="*/ 280 w 428"/>
                <a:gd name="T79" fmla="*/ 453 h 479"/>
                <a:gd name="T80" fmla="*/ 233 w 428"/>
                <a:gd name="T81" fmla="*/ 479 h 479"/>
                <a:gd name="T82" fmla="*/ 225 w 428"/>
                <a:gd name="T83" fmla="*/ 428 h 479"/>
                <a:gd name="T84" fmla="*/ 216 w 428"/>
                <a:gd name="T85" fmla="*/ 356 h 479"/>
                <a:gd name="T86" fmla="*/ 212 w 428"/>
                <a:gd name="T87" fmla="*/ 326 h 479"/>
                <a:gd name="T88" fmla="*/ 204 w 428"/>
                <a:gd name="T89" fmla="*/ 309 h 479"/>
                <a:gd name="T90" fmla="*/ 187 w 428"/>
                <a:gd name="T91" fmla="*/ 292 h 479"/>
                <a:gd name="T92" fmla="*/ 157 w 428"/>
                <a:gd name="T93" fmla="*/ 267 h 479"/>
                <a:gd name="T94" fmla="*/ 132 w 428"/>
                <a:gd name="T95" fmla="*/ 250 h 479"/>
                <a:gd name="T96" fmla="*/ 106 w 428"/>
                <a:gd name="T97" fmla="*/ 250 h 479"/>
                <a:gd name="T98" fmla="*/ 72 w 428"/>
                <a:gd name="T99" fmla="*/ 233 h 479"/>
                <a:gd name="T100" fmla="*/ 51 w 428"/>
                <a:gd name="T101" fmla="*/ 229 h 479"/>
                <a:gd name="T102" fmla="*/ 34 w 428"/>
                <a:gd name="T103" fmla="*/ 233 h 479"/>
                <a:gd name="T104" fmla="*/ 13 w 428"/>
                <a:gd name="T105" fmla="*/ 24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479">
                  <a:moveTo>
                    <a:pt x="0" y="246"/>
                  </a:moveTo>
                  <a:lnTo>
                    <a:pt x="0" y="242"/>
                  </a:lnTo>
                  <a:lnTo>
                    <a:pt x="0" y="233"/>
                  </a:lnTo>
                  <a:lnTo>
                    <a:pt x="5" y="220"/>
                  </a:lnTo>
                  <a:lnTo>
                    <a:pt x="9" y="212"/>
                  </a:lnTo>
                  <a:lnTo>
                    <a:pt x="9" y="204"/>
                  </a:lnTo>
                  <a:lnTo>
                    <a:pt x="13" y="195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22" y="187"/>
                  </a:lnTo>
                  <a:lnTo>
                    <a:pt x="26" y="178"/>
                  </a:lnTo>
                  <a:lnTo>
                    <a:pt x="30" y="174"/>
                  </a:lnTo>
                  <a:lnTo>
                    <a:pt x="43" y="165"/>
                  </a:lnTo>
                  <a:lnTo>
                    <a:pt x="51" y="161"/>
                  </a:lnTo>
                  <a:lnTo>
                    <a:pt x="55" y="157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8" y="140"/>
                  </a:lnTo>
                  <a:lnTo>
                    <a:pt x="72" y="127"/>
                  </a:lnTo>
                  <a:lnTo>
                    <a:pt x="77" y="123"/>
                  </a:lnTo>
                  <a:lnTo>
                    <a:pt x="77" y="119"/>
                  </a:lnTo>
                  <a:lnTo>
                    <a:pt x="81" y="115"/>
                  </a:lnTo>
                  <a:lnTo>
                    <a:pt x="89" y="110"/>
                  </a:lnTo>
                  <a:lnTo>
                    <a:pt x="93" y="110"/>
                  </a:lnTo>
                  <a:lnTo>
                    <a:pt x="98" y="106"/>
                  </a:lnTo>
                  <a:lnTo>
                    <a:pt x="106" y="102"/>
                  </a:lnTo>
                  <a:lnTo>
                    <a:pt x="119" y="93"/>
                  </a:lnTo>
                  <a:lnTo>
                    <a:pt x="127" y="93"/>
                  </a:lnTo>
                  <a:lnTo>
                    <a:pt x="132" y="89"/>
                  </a:lnTo>
                  <a:lnTo>
                    <a:pt x="140" y="89"/>
                  </a:lnTo>
                  <a:lnTo>
                    <a:pt x="149" y="85"/>
                  </a:lnTo>
                  <a:lnTo>
                    <a:pt x="161" y="85"/>
                  </a:lnTo>
                  <a:lnTo>
                    <a:pt x="170" y="81"/>
                  </a:lnTo>
                  <a:lnTo>
                    <a:pt x="174" y="81"/>
                  </a:lnTo>
                  <a:lnTo>
                    <a:pt x="182" y="81"/>
                  </a:lnTo>
                  <a:lnTo>
                    <a:pt x="191" y="77"/>
                  </a:lnTo>
                  <a:lnTo>
                    <a:pt x="195" y="77"/>
                  </a:lnTo>
                  <a:lnTo>
                    <a:pt x="204" y="77"/>
                  </a:lnTo>
                  <a:lnTo>
                    <a:pt x="208" y="81"/>
                  </a:lnTo>
                  <a:lnTo>
                    <a:pt x="216" y="81"/>
                  </a:lnTo>
                  <a:lnTo>
                    <a:pt x="246" y="85"/>
                  </a:lnTo>
                  <a:lnTo>
                    <a:pt x="254" y="85"/>
                  </a:lnTo>
                  <a:lnTo>
                    <a:pt x="259" y="85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1" y="85"/>
                  </a:lnTo>
                  <a:lnTo>
                    <a:pt x="276" y="81"/>
                  </a:lnTo>
                  <a:lnTo>
                    <a:pt x="284" y="81"/>
                  </a:lnTo>
                  <a:lnTo>
                    <a:pt x="288" y="77"/>
                  </a:lnTo>
                  <a:lnTo>
                    <a:pt x="292" y="77"/>
                  </a:lnTo>
                  <a:lnTo>
                    <a:pt x="305" y="64"/>
                  </a:lnTo>
                  <a:lnTo>
                    <a:pt x="309" y="60"/>
                  </a:lnTo>
                  <a:lnTo>
                    <a:pt x="314" y="51"/>
                  </a:lnTo>
                  <a:lnTo>
                    <a:pt x="314" y="47"/>
                  </a:lnTo>
                  <a:lnTo>
                    <a:pt x="314" y="43"/>
                  </a:lnTo>
                  <a:lnTo>
                    <a:pt x="318" y="26"/>
                  </a:lnTo>
                  <a:lnTo>
                    <a:pt x="318" y="21"/>
                  </a:lnTo>
                  <a:lnTo>
                    <a:pt x="322" y="17"/>
                  </a:lnTo>
                  <a:lnTo>
                    <a:pt x="326" y="13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5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9" y="0"/>
                  </a:lnTo>
                  <a:lnTo>
                    <a:pt x="373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6" y="0"/>
                  </a:lnTo>
                  <a:lnTo>
                    <a:pt x="386" y="5"/>
                  </a:lnTo>
                  <a:lnTo>
                    <a:pt x="390" y="9"/>
                  </a:lnTo>
                  <a:lnTo>
                    <a:pt x="394" y="9"/>
                  </a:lnTo>
                  <a:lnTo>
                    <a:pt x="394" y="13"/>
                  </a:lnTo>
                  <a:lnTo>
                    <a:pt x="394" y="17"/>
                  </a:lnTo>
                  <a:lnTo>
                    <a:pt x="398" y="21"/>
                  </a:lnTo>
                  <a:lnTo>
                    <a:pt x="398" y="30"/>
                  </a:lnTo>
                  <a:lnTo>
                    <a:pt x="403" y="43"/>
                  </a:lnTo>
                  <a:lnTo>
                    <a:pt x="403" y="51"/>
                  </a:lnTo>
                  <a:lnTo>
                    <a:pt x="403" y="55"/>
                  </a:lnTo>
                  <a:lnTo>
                    <a:pt x="403" y="60"/>
                  </a:lnTo>
                  <a:lnTo>
                    <a:pt x="407" y="64"/>
                  </a:lnTo>
                  <a:lnTo>
                    <a:pt x="407" y="68"/>
                  </a:lnTo>
                  <a:lnTo>
                    <a:pt x="411" y="68"/>
                  </a:lnTo>
                  <a:lnTo>
                    <a:pt x="415" y="68"/>
                  </a:lnTo>
                  <a:lnTo>
                    <a:pt x="424" y="72"/>
                  </a:lnTo>
                  <a:lnTo>
                    <a:pt x="428" y="77"/>
                  </a:lnTo>
                  <a:lnTo>
                    <a:pt x="428" y="81"/>
                  </a:lnTo>
                  <a:lnTo>
                    <a:pt x="428" y="85"/>
                  </a:lnTo>
                  <a:lnTo>
                    <a:pt x="428" y="89"/>
                  </a:lnTo>
                  <a:lnTo>
                    <a:pt x="428" y="93"/>
                  </a:lnTo>
                  <a:lnTo>
                    <a:pt x="424" y="93"/>
                  </a:lnTo>
                  <a:lnTo>
                    <a:pt x="415" y="106"/>
                  </a:lnTo>
                  <a:lnTo>
                    <a:pt x="411" y="110"/>
                  </a:lnTo>
                  <a:lnTo>
                    <a:pt x="411" y="115"/>
                  </a:lnTo>
                  <a:lnTo>
                    <a:pt x="407" y="127"/>
                  </a:lnTo>
                  <a:lnTo>
                    <a:pt x="403" y="132"/>
                  </a:lnTo>
                  <a:lnTo>
                    <a:pt x="403" y="136"/>
                  </a:lnTo>
                  <a:lnTo>
                    <a:pt x="398" y="144"/>
                  </a:lnTo>
                  <a:lnTo>
                    <a:pt x="398" y="148"/>
                  </a:lnTo>
                  <a:lnTo>
                    <a:pt x="398" y="157"/>
                  </a:lnTo>
                  <a:lnTo>
                    <a:pt x="398" y="165"/>
                  </a:lnTo>
                  <a:lnTo>
                    <a:pt x="398" y="170"/>
                  </a:lnTo>
                  <a:lnTo>
                    <a:pt x="403" y="174"/>
                  </a:lnTo>
                  <a:lnTo>
                    <a:pt x="403" y="178"/>
                  </a:lnTo>
                  <a:lnTo>
                    <a:pt x="407" y="178"/>
                  </a:lnTo>
                  <a:lnTo>
                    <a:pt x="411" y="182"/>
                  </a:lnTo>
                  <a:lnTo>
                    <a:pt x="415" y="182"/>
                  </a:lnTo>
                  <a:lnTo>
                    <a:pt x="415" y="187"/>
                  </a:lnTo>
                  <a:lnTo>
                    <a:pt x="419" y="187"/>
                  </a:lnTo>
                  <a:lnTo>
                    <a:pt x="424" y="187"/>
                  </a:lnTo>
                  <a:lnTo>
                    <a:pt x="424" y="191"/>
                  </a:lnTo>
                  <a:lnTo>
                    <a:pt x="424" y="195"/>
                  </a:lnTo>
                  <a:lnTo>
                    <a:pt x="428" y="199"/>
                  </a:lnTo>
                  <a:lnTo>
                    <a:pt x="424" y="208"/>
                  </a:lnTo>
                  <a:lnTo>
                    <a:pt x="424" y="216"/>
                  </a:lnTo>
                  <a:lnTo>
                    <a:pt x="419" y="225"/>
                  </a:lnTo>
                  <a:lnTo>
                    <a:pt x="419" y="229"/>
                  </a:lnTo>
                  <a:lnTo>
                    <a:pt x="415" y="233"/>
                  </a:lnTo>
                  <a:lnTo>
                    <a:pt x="411" y="237"/>
                  </a:lnTo>
                  <a:lnTo>
                    <a:pt x="407" y="246"/>
                  </a:lnTo>
                  <a:lnTo>
                    <a:pt x="407" y="250"/>
                  </a:lnTo>
                  <a:lnTo>
                    <a:pt x="403" y="254"/>
                  </a:lnTo>
                  <a:lnTo>
                    <a:pt x="398" y="259"/>
                  </a:lnTo>
                  <a:lnTo>
                    <a:pt x="386" y="267"/>
                  </a:lnTo>
                  <a:lnTo>
                    <a:pt x="386" y="271"/>
                  </a:lnTo>
                  <a:lnTo>
                    <a:pt x="381" y="275"/>
                  </a:lnTo>
                  <a:lnTo>
                    <a:pt x="386" y="280"/>
                  </a:lnTo>
                  <a:lnTo>
                    <a:pt x="386" y="284"/>
                  </a:lnTo>
                  <a:lnTo>
                    <a:pt x="386" y="288"/>
                  </a:lnTo>
                  <a:lnTo>
                    <a:pt x="390" y="292"/>
                  </a:lnTo>
                  <a:lnTo>
                    <a:pt x="394" y="297"/>
                  </a:lnTo>
                  <a:lnTo>
                    <a:pt x="403" y="314"/>
                  </a:lnTo>
                  <a:lnTo>
                    <a:pt x="407" y="322"/>
                  </a:lnTo>
                  <a:lnTo>
                    <a:pt x="407" y="326"/>
                  </a:lnTo>
                  <a:lnTo>
                    <a:pt x="411" y="331"/>
                  </a:lnTo>
                  <a:lnTo>
                    <a:pt x="411" y="335"/>
                  </a:lnTo>
                  <a:lnTo>
                    <a:pt x="415" y="339"/>
                  </a:lnTo>
                  <a:lnTo>
                    <a:pt x="415" y="343"/>
                  </a:lnTo>
                  <a:lnTo>
                    <a:pt x="415" y="347"/>
                  </a:lnTo>
                  <a:lnTo>
                    <a:pt x="415" y="352"/>
                  </a:lnTo>
                  <a:lnTo>
                    <a:pt x="415" y="356"/>
                  </a:lnTo>
                  <a:lnTo>
                    <a:pt x="415" y="360"/>
                  </a:lnTo>
                  <a:lnTo>
                    <a:pt x="411" y="364"/>
                  </a:lnTo>
                  <a:lnTo>
                    <a:pt x="407" y="369"/>
                  </a:lnTo>
                  <a:lnTo>
                    <a:pt x="407" y="373"/>
                  </a:lnTo>
                  <a:lnTo>
                    <a:pt x="403" y="377"/>
                  </a:lnTo>
                  <a:lnTo>
                    <a:pt x="398" y="381"/>
                  </a:lnTo>
                  <a:lnTo>
                    <a:pt x="394" y="386"/>
                  </a:lnTo>
                  <a:lnTo>
                    <a:pt x="390" y="386"/>
                  </a:lnTo>
                  <a:lnTo>
                    <a:pt x="386" y="390"/>
                  </a:lnTo>
                  <a:lnTo>
                    <a:pt x="352" y="415"/>
                  </a:lnTo>
                  <a:lnTo>
                    <a:pt x="343" y="419"/>
                  </a:lnTo>
                  <a:lnTo>
                    <a:pt x="339" y="424"/>
                  </a:lnTo>
                  <a:lnTo>
                    <a:pt x="331" y="428"/>
                  </a:lnTo>
                  <a:lnTo>
                    <a:pt x="322" y="432"/>
                  </a:lnTo>
                  <a:lnTo>
                    <a:pt x="280" y="453"/>
                  </a:lnTo>
                  <a:lnTo>
                    <a:pt x="254" y="466"/>
                  </a:lnTo>
                  <a:lnTo>
                    <a:pt x="246" y="470"/>
                  </a:lnTo>
                  <a:lnTo>
                    <a:pt x="237" y="474"/>
                  </a:lnTo>
                  <a:lnTo>
                    <a:pt x="233" y="479"/>
                  </a:lnTo>
                  <a:lnTo>
                    <a:pt x="233" y="470"/>
                  </a:lnTo>
                  <a:lnTo>
                    <a:pt x="229" y="466"/>
                  </a:lnTo>
                  <a:lnTo>
                    <a:pt x="225" y="445"/>
                  </a:lnTo>
                  <a:lnTo>
                    <a:pt x="225" y="428"/>
                  </a:lnTo>
                  <a:lnTo>
                    <a:pt x="220" y="407"/>
                  </a:lnTo>
                  <a:lnTo>
                    <a:pt x="220" y="398"/>
                  </a:lnTo>
                  <a:lnTo>
                    <a:pt x="220" y="369"/>
                  </a:lnTo>
                  <a:lnTo>
                    <a:pt x="216" y="356"/>
                  </a:lnTo>
                  <a:lnTo>
                    <a:pt x="216" y="352"/>
                  </a:lnTo>
                  <a:lnTo>
                    <a:pt x="216" y="343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22"/>
                  </a:lnTo>
                  <a:lnTo>
                    <a:pt x="208" y="318"/>
                  </a:lnTo>
                  <a:lnTo>
                    <a:pt x="204" y="314"/>
                  </a:lnTo>
                  <a:lnTo>
                    <a:pt x="204" y="309"/>
                  </a:lnTo>
                  <a:lnTo>
                    <a:pt x="199" y="309"/>
                  </a:lnTo>
                  <a:lnTo>
                    <a:pt x="195" y="301"/>
                  </a:lnTo>
                  <a:lnTo>
                    <a:pt x="191" y="297"/>
                  </a:lnTo>
                  <a:lnTo>
                    <a:pt x="187" y="292"/>
                  </a:lnTo>
                  <a:lnTo>
                    <a:pt x="178" y="280"/>
                  </a:lnTo>
                  <a:lnTo>
                    <a:pt x="174" y="275"/>
                  </a:lnTo>
                  <a:lnTo>
                    <a:pt x="170" y="271"/>
                  </a:lnTo>
                  <a:lnTo>
                    <a:pt x="157" y="267"/>
                  </a:lnTo>
                  <a:lnTo>
                    <a:pt x="144" y="259"/>
                  </a:lnTo>
                  <a:lnTo>
                    <a:pt x="140" y="254"/>
                  </a:lnTo>
                  <a:lnTo>
                    <a:pt x="136" y="254"/>
                  </a:lnTo>
                  <a:lnTo>
                    <a:pt x="132" y="250"/>
                  </a:lnTo>
                  <a:lnTo>
                    <a:pt x="127" y="250"/>
                  </a:lnTo>
                  <a:lnTo>
                    <a:pt x="115" y="250"/>
                  </a:lnTo>
                  <a:lnTo>
                    <a:pt x="110" y="250"/>
                  </a:lnTo>
                  <a:lnTo>
                    <a:pt x="106" y="250"/>
                  </a:lnTo>
                  <a:lnTo>
                    <a:pt x="102" y="250"/>
                  </a:lnTo>
                  <a:lnTo>
                    <a:pt x="98" y="246"/>
                  </a:lnTo>
                  <a:lnTo>
                    <a:pt x="93" y="246"/>
                  </a:lnTo>
                  <a:lnTo>
                    <a:pt x="72" y="233"/>
                  </a:lnTo>
                  <a:lnTo>
                    <a:pt x="68" y="229"/>
                  </a:lnTo>
                  <a:lnTo>
                    <a:pt x="64" y="229"/>
                  </a:lnTo>
                  <a:lnTo>
                    <a:pt x="55" y="229"/>
                  </a:lnTo>
                  <a:lnTo>
                    <a:pt x="51" y="229"/>
                  </a:lnTo>
                  <a:lnTo>
                    <a:pt x="47" y="229"/>
                  </a:lnTo>
                  <a:lnTo>
                    <a:pt x="43" y="229"/>
                  </a:lnTo>
                  <a:lnTo>
                    <a:pt x="38" y="229"/>
                  </a:lnTo>
                  <a:lnTo>
                    <a:pt x="34" y="233"/>
                  </a:lnTo>
                  <a:lnTo>
                    <a:pt x="30" y="233"/>
                  </a:lnTo>
                  <a:lnTo>
                    <a:pt x="26" y="233"/>
                  </a:lnTo>
                  <a:lnTo>
                    <a:pt x="17" y="237"/>
                  </a:lnTo>
                  <a:lnTo>
                    <a:pt x="13" y="24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4" name="Freeform 100"/>
            <p:cNvSpPr>
              <a:spLocks/>
            </p:cNvSpPr>
            <p:nvPr/>
          </p:nvSpPr>
          <p:spPr bwMode="auto">
            <a:xfrm>
              <a:off x="2216839" y="5424974"/>
              <a:ext cx="219479" cy="251838"/>
            </a:xfrm>
            <a:custGeom>
              <a:avLst/>
              <a:gdLst>
                <a:gd name="T0" fmla="*/ 12 w 694"/>
                <a:gd name="T1" fmla="*/ 352 h 792"/>
                <a:gd name="T2" fmla="*/ 8 w 694"/>
                <a:gd name="T3" fmla="*/ 297 h 792"/>
                <a:gd name="T4" fmla="*/ 8 w 694"/>
                <a:gd name="T5" fmla="*/ 233 h 792"/>
                <a:gd name="T6" fmla="*/ 17 w 694"/>
                <a:gd name="T7" fmla="*/ 123 h 792"/>
                <a:gd name="T8" fmla="*/ 29 w 694"/>
                <a:gd name="T9" fmla="*/ 89 h 792"/>
                <a:gd name="T10" fmla="*/ 101 w 694"/>
                <a:gd name="T11" fmla="*/ 60 h 792"/>
                <a:gd name="T12" fmla="*/ 169 w 694"/>
                <a:gd name="T13" fmla="*/ 38 h 792"/>
                <a:gd name="T14" fmla="*/ 237 w 694"/>
                <a:gd name="T15" fmla="*/ 17 h 792"/>
                <a:gd name="T16" fmla="*/ 279 w 694"/>
                <a:gd name="T17" fmla="*/ 5 h 792"/>
                <a:gd name="T18" fmla="*/ 258 w 694"/>
                <a:gd name="T19" fmla="*/ 30 h 792"/>
                <a:gd name="T20" fmla="*/ 245 w 694"/>
                <a:gd name="T21" fmla="*/ 64 h 792"/>
                <a:gd name="T22" fmla="*/ 258 w 694"/>
                <a:gd name="T23" fmla="*/ 106 h 792"/>
                <a:gd name="T24" fmla="*/ 250 w 694"/>
                <a:gd name="T25" fmla="*/ 157 h 792"/>
                <a:gd name="T26" fmla="*/ 262 w 694"/>
                <a:gd name="T27" fmla="*/ 182 h 792"/>
                <a:gd name="T28" fmla="*/ 300 w 694"/>
                <a:gd name="T29" fmla="*/ 191 h 792"/>
                <a:gd name="T30" fmla="*/ 330 w 694"/>
                <a:gd name="T31" fmla="*/ 187 h 792"/>
                <a:gd name="T32" fmla="*/ 355 w 694"/>
                <a:gd name="T33" fmla="*/ 170 h 792"/>
                <a:gd name="T34" fmla="*/ 381 w 694"/>
                <a:gd name="T35" fmla="*/ 140 h 792"/>
                <a:gd name="T36" fmla="*/ 423 w 694"/>
                <a:gd name="T37" fmla="*/ 140 h 792"/>
                <a:gd name="T38" fmla="*/ 461 w 694"/>
                <a:gd name="T39" fmla="*/ 148 h 792"/>
                <a:gd name="T40" fmla="*/ 444 w 694"/>
                <a:gd name="T41" fmla="*/ 182 h 792"/>
                <a:gd name="T42" fmla="*/ 461 w 694"/>
                <a:gd name="T43" fmla="*/ 208 h 792"/>
                <a:gd name="T44" fmla="*/ 470 w 694"/>
                <a:gd name="T45" fmla="*/ 242 h 792"/>
                <a:gd name="T46" fmla="*/ 478 w 694"/>
                <a:gd name="T47" fmla="*/ 275 h 792"/>
                <a:gd name="T48" fmla="*/ 504 w 694"/>
                <a:gd name="T49" fmla="*/ 297 h 792"/>
                <a:gd name="T50" fmla="*/ 542 w 694"/>
                <a:gd name="T51" fmla="*/ 284 h 792"/>
                <a:gd name="T52" fmla="*/ 597 w 694"/>
                <a:gd name="T53" fmla="*/ 263 h 792"/>
                <a:gd name="T54" fmla="*/ 609 w 694"/>
                <a:gd name="T55" fmla="*/ 275 h 792"/>
                <a:gd name="T56" fmla="*/ 546 w 694"/>
                <a:gd name="T57" fmla="*/ 318 h 792"/>
                <a:gd name="T58" fmla="*/ 516 w 694"/>
                <a:gd name="T59" fmla="*/ 356 h 792"/>
                <a:gd name="T60" fmla="*/ 495 w 694"/>
                <a:gd name="T61" fmla="*/ 419 h 792"/>
                <a:gd name="T62" fmla="*/ 495 w 694"/>
                <a:gd name="T63" fmla="*/ 470 h 792"/>
                <a:gd name="T64" fmla="*/ 512 w 694"/>
                <a:gd name="T65" fmla="*/ 525 h 792"/>
                <a:gd name="T66" fmla="*/ 529 w 694"/>
                <a:gd name="T67" fmla="*/ 576 h 792"/>
                <a:gd name="T68" fmla="*/ 554 w 694"/>
                <a:gd name="T69" fmla="*/ 597 h 792"/>
                <a:gd name="T70" fmla="*/ 597 w 694"/>
                <a:gd name="T71" fmla="*/ 618 h 792"/>
                <a:gd name="T72" fmla="*/ 622 w 694"/>
                <a:gd name="T73" fmla="*/ 648 h 792"/>
                <a:gd name="T74" fmla="*/ 664 w 694"/>
                <a:gd name="T75" fmla="*/ 673 h 792"/>
                <a:gd name="T76" fmla="*/ 690 w 694"/>
                <a:gd name="T77" fmla="*/ 707 h 792"/>
                <a:gd name="T78" fmla="*/ 694 w 694"/>
                <a:gd name="T79" fmla="*/ 754 h 792"/>
                <a:gd name="T80" fmla="*/ 686 w 694"/>
                <a:gd name="T81" fmla="*/ 784 h 792"/>
                <a:gd name="T82" fmla="*/ 652 w 694"/>
                <a:gd name="T83" fmla="*/ 792 h 792"/>
                <a:gd name="T84" fmla="*/ 292 w 694"/>
                <a:gd name="T85" fmla="*/ 728 h 792"/>
                <a:gd name="T86" fmla="*/ 224 w 694"/>
                <a:gd name="T87" fmla="*/ 728 h 792"/>
                <a:gd name="T88" fmla="*/ 156 w 694"/>
                <a:gd name="T89" fmla="*/ 784 h 792"/>
                <a:gd name="T90" fmla="*/ 72 w 694"/>
                <a:gd name="T91" fmla="*/ 771 h 792"/>
                <a:gd name="T92" fmla="*/ 46 w 694"/>
                <a:gd name="T93" fmla="*/ 754 h 792"/>
                <a:gd name="T94" fmla="*/ 34 w 694"/>
                <a:gd name="T95" fmla="*/ 724 h 792"/>
                <a:gd name="T96" fmla="*/ 25 w 694"/>
                <a:gd name="T97" fmla="*/ 690 h 792"/>
                <a:gd name="T98" fmla="*/ 42 w 694"/>
                <a:gd name="T99" fmla="*/ 657 h 792"/>
                <a:gd name="T100" fmla="*/ 51 w 694"/>
                <a:gd name="T101" fmla="*/ 631 h 792"/>
                <a:gd name="T102" fmla="*/ 67 w 694"/>
                <a:gd name="T103" fmla="*/ 576 h 792"/>
                <a:gd name="T104" fmla="*/ 63 w 694"/>
                <a:gd name="T105" fmla="*/ 538 h 792"/>
                <a:gd name="T106" fmla="*/ 29 w 694"/>
                <a:gd name="T107" fmla="*/ 441 h 792"/>
                <a:gd name="T108" fmla="*/ 8 w 694"/>
                <a:gd name="T109" fmla="*/ 40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4" h="792">
                  <a:moveTo>
                    <a:pt x="0" y="394"/>
                  </a:moveTo>
                  <a:lnTo>
                    <a:pt x="0" y="390"/>
                  </a:lnTo>
                  <a:lnTo>
                    <a:pt x="8" y="373"/>
                  </a:lnTo>
                  <a:lnTo>
                    <a:pt x="12" y="364"/>
                  </a:lnTo>
                  <a:lnTo>
                    <a:pt x="12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39"/>
                  </a:lnTo>
                  <a:lnTo>
                    <a:pt x="12" y="331"/>
                  </a:lnTo>
                  <a:lnTo>
                    <a:pt x="8" y="314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7"/>
                  </a:lnTo>
                  <a:lnTo>
                    <a:pt x="8" y="292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8" y="275"/>
                  </a:lnTo>
                  <a:lnTo>
                    <a:pt x="8" y="246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5"/>
                  </a:lnTo>
                  <a:lnTo>
                    <a:pt x="12" y="199"/>
                  </a:lnTo>
                  <a:lnTo>
                    <a:pt x="12" y="165"/>
                  </a:lnTo>
                  <a:lnTo>
                    <a:pt x="17" y="161"/>
                  </a:lnTo>
                  <a:lnTo>
                    <a:pt x="17" y="148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21" y="102"/>
                  </a:lnTo>
                  <a:lnTo>
                    <a:pt x="21" y="98"/>
                  </a:lnTo>
                  <a:lnTo>
                    <a:pt x="25" y="93"/>
                  </a:lnTo>
                  <a:lnTo>
                    <a:pt x="29" y="89"/>
                  </a:lnTo>
                  <a:lnTo>
                    <a:pt x="34" y="89"/>
                  </a:lnTo>
                  <a:lnTo>
                    <a:pt x="38" y="89"/>
                  </a:lnTo>
                  <a:lnTo>
                    <a:pt x="38" y="93"/>
                  </a:lnTo>
                  <a:lnTo>
                    <a:pt x="63" y="76"/>
                  </a:lnTo>
                  <a:lnTo>
                    <a:pt x="80" y="68"/>
                  </a:lnTo>
                  <a:lnTo>
                    <a:pt x="93" y="64"/>
                  </a:lnTo>
                  <a:lnTo>
                    <a:pt x="101" y="60"/>
                  </a:lnTo>
                  <a:lnTo>
                    <a:pt x="114" y="51"/>
                  </a:lnTo>
                  <a:lnTo>
                    <a:pt x="123" y="51"/>
                  </a:lnTo>
                  <a:lnTo>
                    <a:pt x="127" y="47"/>
                  </a:lnTo>
                  <a:lnTo>
                    <a:pt x="135" y="47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69" y="38"/>
                  </a:lnTo>
                  <a:lnTo>
                    <a:pt x="173" y="38"/>
                  </a:lnTo>
                  <a:lnTo>
                    <a:pt x="182" y="34"/>
                  </a:lnTo>
                  <a:lnTo>
                    <a:pt x="190" y="34"/>
                  </a:lnTo>
                  <a:lnTo>
                    <a:pt x="203" y="30"/>
                  </a:lnTo>
                  <a:lnTo>
                    <a:pt x="211" y="26"/>
                  </a:lnTo>
                  <a:lnTo>
                    <a:pt x="224" y="21"/>
                  </a:lnTo>
                  <a:lnTo>
                    <a:pt x="237" y="17"/>
                  </a:lnTo>
                  <a:lnTo>
                    <a:pt x="250" y="13"/>
                  </a:lnTo>
                  <a:lnTo>
                    <a:pt x="258" y="9"/>
                  </a:lnTo>
                  <a:lnTo>
                    <a:pt x="266" y="5"/>
                  </a:lnTo>
                  <a:lnTo>
                    <a:pt x="271" y="5"/>
                  </a:lnTo>
                  <a:lnTo>
                    <a:pt x="271" y="0"/>
                  </a:lnTo>
                  <a:lnTo>
                    <a:pt x="275" y="5"/>
                  </a:lnTo>
                  <a:lnTo>
                    <a:pt x="279" y="5"/>
                  </a:lnTo>
                  <a:lnTo>
                    <a:pt x="279" y="9"/>
                  </a:lnTo>
                  <a:lnTo>
                    <a:pt x="279" y="13"/>
                  </a:lnTo>
                  <a:lnTo>
                    <a:pt x="275" y="13"/>
                  </a:lnTo>
                  <a:lnTo>
                    <a:pt x="275" y="17"/>
                  </a:lnTo>
                  <a:lnTo>
                    <a:pt x="271" y="17"/>
                  </a:lnTo>
                  <a:lnTo>
                    <a:pt x="271" y="21"/>
                  </a:lnTo>
                  <a:lnTo>
                    <a:pt x="258" y="30"/>
                  </a:lnTo>
                  <a:lnTo>
                    <a:pt x="254" y="38"/>
                  </a:lnTo>
                  <a:lnTo>
                    <a:pt x="250" y="43"/>
                  </a:lnTo>
                  <a:lnTo>
                    <a:pt x="245" y="47"/>
                  </a:lnTo>
                  <a:lnTo>
                    <a:pt x="245" y="51"/>
                  </a:lnTo>
                  <a:lnTo>
                    <a:pt x="245" y="55"/>
                  </a:lnTo>
                  <a:lnTo>
                    <a:pt x="245" y="60"/>
                  </a:lnTo>
                  <a:lnTo>
                    <a:pt x="245" y="64"/>
                  </a:lnTo>
                  <a:lnTo>
                    <a:pt x="245" y="68"/>
                  </a:lnTo>
                  <a:lnTo>
                    <a:pt x="245" y="72"/>
                  </a:lnTo>
                  <a:lnTo>
                    <a:pt x="245" y="76"/>
                  </a:lnTo>
                  <a:lnTo>
                    <a:pt x="250" y="89"/>
                  </a:lnTo>
                  <a:lnTo>
                    <a:pt x="254" y="93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0"/>
                  </a:lnTo>
                  <a:lnTo>
                    <a:pt x="258" y="115"/>
                  </a:lnTo>
                  <a:lnTo>
                    <a:pt x="254" y="123"/>
                  </a:lnTo>
                  <a:lnTo>
                    <a:pt x="254" y="132"/>
                  </a:lnTo>
                  <a:lnTo>
                    <a:pt x="254" y="144"/>
                  </a:lnTo>
                  <a:lnTo>
                    <a:pt x="250" y="153"/>
                  </a:lnTo>
                  <a:lnTo>
                    <a:pt x="250" y="157"/>
                  </a:lnTo>
                  <a:lnTo>
                    <a:pt x="250" y="161"/>
                  </a:lnTo>
                  <a:lnTo>
                    <a:pt x="250" y="165"/>
                  </a:lnTo>
                  <a:lnTo>
                    <a:pt x="254" y="170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8" y="178"/>
                  </a:lnTo>
                  <a:lnTo>
                    <a:pt x="262" y="182"/>
                  </a:lnTo>
                  <a:lnTo>
                    <a:pt x="266" y="187"/>
                  </a:lnTo>
                  <a:lnTo>
                    <a:pt x="271" y="191"/>
                  </a:lnTo>
                  <a:lnTo>
                    <a:pt x="275" y="191"/>
                  </a:lnTo>
                  <a:lnTo>
                    <a:pt x="283" y="191"/>
                  </a:lnTo>
                  <a:lnTo>
                    <a:pt x="292" y="191"/>
                  </a:lnTo>
                  <a:lnTo>
                    <a:pt x="296" y="191"/>
                  </a:lnTo>
                  <a:lnTo>
                    <a:pt x="300" y="191"/>
                  </a:lnTo>
                  <a:lnTo>
                    <a:pt x="309" y="191"/>
                  </a:lnTo>
                  <a:lnTo>
                    <a:pt x="313" y="191"/>
                  </a:lnTo>
                  <a:lnTo>
                    <a:pt x="317" y="191"/>
                  </a:lnTo>
                  <a:lnTo>
                    <a:pt x="322" y="191"/>
                  </a:lnTo>
                  <a:lnTo>
                    <a:pt x="326" y="191"/>
                  </a:lnTo>
                  <a:lnTo>
                    <a:pt x="330" y="191"/>
                  </a:lnTo>
                  <a:lnTo>
                    <a:pt x="330" y="187"/>
                  </a:lnTo>
                  <a:lnTo>
                    <a:pt x="334" y="182"/>
                  </a:lnTo>
                  <a:lnTo>
                    <a:pt x="343" y="178"/>
                  </a:lnTo>
                  <a:lnTo>
                    <a:pt x="343" y="174"/>
                  </a:lnTo>
                  <a:lnTo>
                    <a:pt x="347" y="174"/>
                  </a:lnTo>
                  <a:lnTo>
                    <a:pt x="351" y="174"/>
                  </a:lnTo>
                  <a:lnTo>
                    <a:pt x="351" y="170"/>
                  </a:lnTo>
                  <a:lnTo>
                    <a:pt x="355" y="170"/>
                  </a:lnTo>
                  <a:lnTo>
                    <a:pt x="360" y="170"/>
                  </a:lnTo>
                  <a:lnTo>
                    <a:pt x="360" y="165"/>
                  </a:lnTo>
                  <a:lnTo>
                    <a:pt x="364" y="161"/>
                  </a:lnTo>
                  <a:lnTo>
                    <a:pt x="372" y="148"/>
                  </a:lnTo>
                  <a:lnTo>
                    <a:pt x="377" y="144"/>
                  </a:lnTo>
                  <a:lnTo>
                    <a:pt x="381" y="144"/>
                  </a:lnTo>
                  <a:lnTo>
                    <a:pt x="381" y="140"/>
                  </a:lnTo>
                  <a:lnTo>
                    <a:pt x="385" y="140"/>
                  </a:lnTo>
                  <a:lnTo>
                    <a:pt x="389" y="136"/>
                  </a:lnTo>
                  <a:lnTo>
                    <a:pt x="393" y="136"/>
                  </a:lnTo>
                  <a:lnTo>
                    <a:pt x="398" y="136"/>
                  </a:lnTo>
                  <a:lnTo>
                    <a:pt x="410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36" y="140"/>
                  </a:lnTo>
                  <a:lnTo>
                    <a:pt x="440" y="140"/>
                  </a:lnTo>
                  <a:lnTo>
                    <a:pt x="444" y="140"/>
                  </a:lnTo>
                  <a:lnTo>
                    <a:pt x="449" y="144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8"/>
                  </a:lnTo>
                  <a:lnTo>
                    <a:pt x="461" y="153"/>
                  </a:lnTo>
                  <a:lnTo>
                    <a:pt x="453" y="161"/>
                  </a:lnTo>
                  <a:lnTo>
                    <a:pt x="453" y="165"/>
                  </a:lnTo>
                  <a:lnTo>
                    <a:pt x="449" y="165"/>
                  </a:lnTo>
                  <a:lnTo>
                    <a:pt x="449" y="170"/>
                  </a:lnTo>
                  <a:lnTo>
                    <a:pt x="444" y="178"/>
                  </a:lnTo>
                  <a:lnTo>
                    <a:pt x="444" y="182"/>
                  </a:lnTo>
                  <a:lnTo>
                    <a:pt x="444" y="187"/>
                  </a:lnTo>
                  <a:lnTo>
                    <a:pt x="444" y="191"/>
                  </a:lnTo>
                  <a:lnTo>
                    <a:pt x="449" y="195"/>
                  </a:lnTo>
                  <a:lnTo>
                    <a:pt x="449" y="199"/>
                  </a:lnTo>
                  <a:lnTo>
                    <a:pt x="453" y="203"/>
                  </a:lnTo>
                  <a:lnTo>
                    <a:pt x="457" y="208"/>
                  </a:lnTo>
                  <a:lnTo>
                    <a:pt x="461" y="208"/>
                  </a:lnTo>
                  <a:lnTo>
                    <a:pt x="470" y="212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78" y="220"/>
                  </a:lnTo>
                  <a:lnTo>
                    <a:pt x="474" y="225"/>
                  </a:lnTo>
                  <a:lnTo>
                    <a:pt x="470" y="237"/>
                  </a:lnTo>
                  <a:lnTo>
                    <a:pt x="470" y="242"/>
                  </a:lnTo>
                  <a:lnTo>
                    <a:pt x="470" y="246"/>
                  </a:lnTo>
                  <a:lnTo>
                    <a:pt x="470" y="254"/>
                  </a:lnTo>
                  <a:lnTo>
                    <a:pt x="470" y="259"/>
                  </a:lnTo>
                  <a:lnTo>
                    <a:pt x="470" y="263"/>
                  </a:lnTo>
                  <a:lnTo>
                    <a:pt x="474" y="271"/>
                  </a:lnTo>
                  <a:lnTo>
                    <a:pt x="474" y="275"/>
                  </a:lnTo>
                  <a:lnTo>
                    <a:pt x="478" y="275"/>
                  </a:lnTo>
                  <a:lnTo>
                    <a:pt x="478" y="280"/>
                  </a:lnTo>
                  <a:lnTo>
                    <a:pt x="482" y="284"/>
                  </a:lnTo>
                  <a:lnTo>
                    <a:pt x="487" y="288"/>
                  </a:lnTo>
                  <a:lnTo>
                    <a:pt x="491" y="288"/>
                  </a:lnTo>
                  <a:lnTo>
                    <a:pt x="495" y="292"/>
                  </a:lnTo>
                  <a:lnTo>
                    <a:pt x="499" y="297"/>
                  </a:lnTo>
                  <a:lnTo>
                    <a:pt x="504" y="297"/>
                  </a:lnTo>
                  <a:lnTo>
                    <a:pt x="508" y="297"/>
                  </a:lnTo>
                  <a:lnTo>
                    <a:pt x="512" y="297"/>
                  </a:lnTo>
                  <a:lnTo>
                    <a:pt x="516" y="297"/>
                  </a:lnTo>
                  <a:lnTo>
                    <a:pt x="520" y="292"/>
                  </a:lnTo>
                  <a:lnTo>
                    <a:pt x="525" y="292"/>
                  </a:lnTo>
                  <a:lnTo>
                    <a:pt x="533" y="288"/>
                  </a:lnTo>
                  <a:lnTo>
                    <a:pt x="542" y="284"/>
                  </a:lnTo>
                  <a:lnTo>
                    <a:pt x="559" y="275"/>
                  </a:lnTo>
                  <a:lnTo>
                    <a:pt x="567" y="271"/>
                  </a:lnTo>
                  <a:lnTo>
                    <a:pt x="571" y="267"/>
                  </a:lnTo>
                  <a:lnTo>
                    <a:pt x="580" y="267"/>
                  </a:lnTo>
                  <a:lnTo>
                    <a:pt x="584" y="263"/>
                  </a:lnTo>
                  <a:lnTo>
                    <a:pt x="588" y="263"/>
                  </a:lnTo>
                  <a:lnTo>
                    <a:pt x="597" y="263"/>
                  </a:lnTo>
                  <a:lnTo>
                    <a:pt x="601" y="263"/>
                  </a:lnTo>
                  <a:lnTo>
                    <a:pt x="605" y="263"/>
                  </a:lnTo>
                  <a:lnTo>
                    <a:pt x="609" y="263"/>
                  </a:lnTo>
                  <a:lnTo>
                    <a:pt x="614" y="267"/>
                  </a:lnTo>
                  <a:lnTo>
                    <a:pt x="614" y="271"/>
                  </a:lnTo>
                  <a:lnTo>
                    <a:pt x="614" y="275"/>
                  </a:lnTo>
                  <a:lnTo>
                    <a:pt x="609" y="275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92" y="288"/>
                  </a:lnTo>
                  <a:lnTo>
                    <a:pt x="584" y="297"/>
                  </a:lnTo>
                  <a:lnTo>
                    <a:pt x="559" y="309"/>
                  </a:lnTo>
                  <a:lnTo>
                    <a:pt x="554" y="314"/>
                  </a:lnTo>
                  <a:lnTo>
                    <a:pt x="546" y="318"/>
                  </a:lnTo>
                  <a:lnTo>
                    <a:pt x="542" y="322"/>
                  </a:lnTo>
                  <a:lnTo>
                    <a:pt x="533" y="326"/>
                  </a:lnTo>
                  <a:lnTo>
                    <a:pt x="529" y="331"/>
                  </a:lnTo>
                  <a:lnTo>
                    <a:pt x="525" y="339"/>
                  </a:lnTo>
                  <a:lnTo>
                    <a:pt x="520" y="343"/>
                  </a:lnTo>
                  <a:lnTo>
                    <a:pt x="516" y="347"/>
                  </a:lnTo>
                  <a:lnTo>
                    <a:pt x="516" y="356"/>
                  </a:lnTo>
                  <a:lnTo>
                    <a:pt x="512" y="360"/>
                  </a:lnTo>
                  <a:lnTo>
                    <a:pt x="512" y="369"/>
                  </a:lnTo>
                  <a:lnTo>
                    <a:pt x="508" y="377"/>
                  </a:lnTo>
                  <a:lnTo>
                    <a:pt x="504" y="394"/>
                  </a:lnTo>
                  <a:lnTo>
                    <a:pt x="504" y="402"/>
                  </a:lnTo>
                  <a:lnTo>
                    <a:pt x="499" y="415"/>
                  </a:lnTo>
                  <a:lnTo>
                    <a:pt x="495" y="419"/>
                  </a:lnTo>
                  <a:lnTo>
                    <a:pt x="495" y="428"/>
                  </a:lnTo>
                  <a:lnTo>
                    <a:pt x="495" y="432"/>
                  </a:lnTo>
                  <a:lnTo>
                    <a:pt x="495" y="436"/>
                  </a:lnTo>
                  <a:lnTo>
                    <a:pt x="495" y="445"/>
                  </a:lnTo>
                  <a:lnTo>
                    <a:pt x="495" y="453"/>
                  </a:lnTo>
                  <a:lnTo>
                    <a:pt x="495" y="462"/>
                  </a:lnTo>
                  <a:lnTo>
                    <a:pt x="495" y="470"/>
                  </a:lnTo>
                  <a:lnTo>
                    <a:pt x="499" y="474"/>
                  </a:lnTo>
                  <a:lnTo>
                    <a:pt x="499" y="483"/>
                  </a:lnTo>
                  <a:lnTo>
                    <a:pt x="499" y="487"/>
                  </a:lnTo>
                  <a:lnTo>
                    <a:pt x="504" y="496"/>
                  </a:lnTo>
                  <a:lnTo>
                    <a:pt x="504" y="500"/>
                  </a:lnTo>
                  <a:lnTo>
                    <a:pt x="508" y="508"/>
                  </a:lnTo>
                  <a:lnTo>
                    <a:pt x="512" y="525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20" y="555"/>
                  </a:lnTo>
                  <a:lnTo>
                    <a:pt x="520" y="563"/>
                  </a:lnTo>
                  <a:lnTo>
                    <a:pt x="525" y="568"/>
                  </a:lnTo>
                  <a:lnTo>
                    <a:pt x="525" y="572"/>
                  </a:lnTo>
                  <a:lnTo>
                    <a:pt x="529" y="576"/>
                  </a:lnTo>
                  <a:lnTo>
                    <a:pt x="529" y="580"/>
                  </a:lnTo>
                  <a:lnTo>
                    <a:pt x="533" y="585"/>
                  </a:lnTo>
                  <a:lnTo>
                    <a:pt x="537" y="589"/>
                  </a:lnTo>
                  <a:lnTo>
                    <a:pt x="542" y="593"/>
                  </a:lnTo>
                  <a:lnTo>
                    <a:pt x="546" y="593"/>
                  </a:lnTo>
                  <a:lnTo>
                    <a:pt x="550" y="597"/>
                  </a:lnTo>
                  <a:lnTo>
                    <a:pt x="554" y="597"/>
                  </a:lnTo>
                  <a:lnTo>
                    <a:pt x="563" y="601"/>
                  </a:lnTo>
                  <a:lnTo>
                    <a:pt x="571" y="606"/>
                  </a:lnTo>
                  <a:lnTo>
                    <a:pt x="580" y="610"/>
                  </a:lnTo>
                  <a:lnTo>
                    <a:pt x="584" y="614"/>
                  </a:lnTo>
                  <a:lnTo>
                    <a:pt x="588" y="614"/>
                  </a:lnTo>
                  <a:lnTo>
                    <a:pt x="592" y="618"/>
                  </a:lnTo>
                  <a:lnTo>
                    <a:pt x="597" y="618"/>
                  </a:lnTo>
                  <a:lnTo>
                    <a:pt x="597" y="623"/>
                  </a:lnTo>
                  <a:lnTo>
                    <a:pt x="601" y="627"/>
                  </a:lnTo>
                  <a:lnTo>
                    <a:pt x="605" y="631"/>
                  </a:lnTo>
                  <a:lnTo>
                    <a:pt x="614" y="640"/>
                  </a:lnTo>
                  <a:lnTo>
                    <a:pt x="614" y="644"/>
                  </a:lnTo>
                  <a:lnTo>
                    <a:pt x="618" y="648"/>
                  </a:lnTo>
                  <a:lnTo>
                    <a:pt x="622" y="648"/>
                  </a:lnTo>
                  <a:lnTo>
                    <a:pt x="626" y="652"/>
                  </a:lnTo>
                  <a:lnTo>
                    <a:pt x="635" y="657"/>
                  </a:lnTo>
                  <a:lnTo>
                    <a:pt x="647" y="661"/>
                  </a:lnTo>
                  <a:lnTo>
                    <a:pt x="652" y="665"/>
                  </a:lnTo>
                  <a:lnTo>
                    <a:pt x="656" y="669"/>
                  </a:lnTo>
                  <a:lnTo>
                    <a:pt x="660" y="669"/>
                  </a:lnTo>
                  <a:lnTo>
                    <a:pt x="664" y="673"/>
                  </a:lnTo>
                  <a:lnTo>
                    <a:pt x="669" y="678"/>
                  </a:lnTo>
                  <a:lnTo>
                    <a:pt x="673" y="682"/>
                  </a:lnTo>
                  <a:lnTo>
                    <a:pt x="677" y="686"/>
                  </a:lnTo>
                  <a:lnTo>
                    <a:pt x="681" y="690"/>
                  </a:lnTo>
                  <a:lnTo>
                    <a:pt x="681" y="695"/>
                  </a:lnTo>
                  <a:lnTo>
                    <a:pt x="686" y="699"/>
                  </a:lnTo>
                  <a:lnTo>
                    <a:pt x="690" y="707"/>
                  </a:lnTo>
                  <a:lnTo>
                    <a:pt x="690" y="712"/>
                  </a:lnTo>
                  <a:lnTo>
                    <a:pt x="690" y="716"/>
                  </a:lnTo>
                  <a:lnTo>
                    <a:pt x="694" y="724"/>
                  </a:lnTo>
                  <a:lnTo>
                    <a:pt x="694" y="733"/>
                  </a:lnTo>
                  <a:lnTo>
                    <a:pt x="694" y="745"/>
                  </a:lnTo>
                  <a:lnTo>
                    <a:pt x="694" y="750"/>
                  </a:lnTo>
                  <a:lnTo>
                    <a:pt x="694" y="754"/>
                  </a:lnTo>
                  <a:lnTo>
                    <a:pt x="694" y="762"/>
                  </a:lnTo>
                  <a:lnTo>
                    <a:pt x="694" y="767"/>
                  </a:lnTo>
                  <a:lnTo>
                    <a:pt x="694" y="771"/>
                  </a:lnTo>
                  <a:lnTo>
                    <a:pt x="690" y="775"/>
                  </a:lnTo>
                  <a:lnTo>
                    <a:pt x="690" y="779"/>
                  </a:lnTo>
                  <a:lnTo>
                    <a:pt x="690" y="784"/>
                  </a:lnTo>
                  <a:lnTo>
                    <a:pt x="686" y="784"/>
                  </a:lnTo>
                  <a:lnTo>
                    <a:pt x="681" y="788"/>
                  </a:lnTo>
                  <a:lnTo>
                    <a:pt x="677" y="792"/>
                  </a:lnTo>
                  <a:lnTo>
                    <a:pt x="673" y="792"/>
                  </a:lnTo>
                  <a:lnTo>
                    <a:pt x="669" y="792"/>
                  </a:lnTo>
                  <a:lnTo>
                    <a:pt x="664" y="792"/>
                  </a:lnTo>
                  <a:lnTo>
                    <a:pt x="656" y="792"/>
                  </a:lnTo>
                  <a:lnTo>
                    <a:pt x="652" y="792"/>
                  </a:lnTo>
                  <a:lnTo>
                    <a:pt x="643" y="792"/>
                  </a:lnTo>
                  <a:lnTo>
                    <a:pt x="631" y="788"/>
                  </a:lnTo>
                  <a:lnTo>
                    <a:pt x="614" y="788"/>
                  </a:lnTo>
                  <a:lnTo>
                    <a:pt x="457" y="758"/>
                  </a:lnTo>
                  <a:lnTo>
                    <a:pt x="338" y="737"/>
                  </a:lnTo>
                  <a:lnTo>
                    <a:pt x="313" y="733"/>
                  </a:lnTo>
                  <a:lnTo>
                    <a:pt x="292" y="728"/>
                  </a:lnTo>
                  <a:lnTo>
                    <a:pt x="275" y="728"/>
                  </a:lnTo>
                  <a:lnTo>
                    <a:pt x="258" y="728"/>
                  </a:lnTo>
                  <a:lnTo>
                    <a:pt x="254" y="724"/>
                  </a:lnTo>
                  <a:lnTo>
                    <a:pt x="245" y="724"/>
                  </a:lnTo>
                  <a:lnTo>
                    <a:pt x="237" y="728"/>
                  </a:lnTo>
                  <a:lnTo>
                    <a:pt x="228" y="728"/>
                  </a:lnTo>
                  <a:lnTo>
                    <a:pt x="224" y="728"/>
                  </a:lnTo>
                  <a:lnTo>
                    <a:pt x="220" y="733"/>
                  </a:lnTo>
                  <a:lnTo>
                    <a:pt x="211" y="737"/>
                  </a:lnTo>
                  <a:lnTo>
                    <a:pt x="207" y="741"/>
                  </a:lnTo>
                  <a:lnTo>
                    <a:pt x="203" y="745"/>
                  </a:lnTo>
                  <a:lnTo>
                    <a:pt x="190" y="754"/>
                  </a:lnTo>
                  <a:lnTo>
                    <a:pt x="173" y="767"/>
                  </a:lnTo>
                  <a:lnTo>
                    <a:pt x="156" y="784"/>
                  </a:lnTo>
                  <a:lnTo>
                    <a:pt x="156" y="779"/>
                  </a:lnTo>
                  <a:lnTo>
                    <a:pt x="152" y="779"/>
                  </a:lnTo>
                  <a:lnTo>
                    <a:pt x="110" y="779"/>
                  </a:lnTo>
                  <a:lnTo>
                    <a:pt x="97" y="775"/>
                  </a:lnTo>
                  <a:lnTo>
                    <a:pt x="89" y="775"/>
                  </a:lnTo>
                  <a:lnTo>
                    <a:pt x="80" y="775"/>
                  </a:lnTo>
                  <a:lnTo>
                    <a:pt x="72" y="771"/>
                  </a:lnTo>
                  <a:lnTo>
                    <a:pt x="67" y="771"/>
                  </a:lnTo>
                  <a:lnTo>
                    <a:pt x="59" y="767"/>
                  </a:lnTo>
                  <a:lnTo>
                    <a:pt x="55" y="767"/>
                  </a:lnTo>
                  <a:lnTo>
                    <a:pt x="51" y="762"/>
                  </a:lnTo>
                  <a:lnTo>
                    <a:pt x="51" y="758"/>
                  </a:lnTo>
                  <a:lnTo>
                    <a:pt x="46" y="758"/>
                  </a:lnTo>
                  <a:lnTo>
                    <a:pt x="46" y="754"/>
                  </a:lnTo>
                  <a:lnTo>
                    <a:pt x="46" y="750"/>
                  </a:lnTo>
                  <a:lnTo>
                    <a:pt x="42" y="750"/>
                  </a:lnTo>
                  <a:lnTo>
                    <a:pt x="42" y="741"/>
                  </a:lnTo>
                  <a:lnTo>
                    <a:pt x="42" y="737"/>
                  </a:lnTo>
                  <a:lnTo>
                    <a:pt x="38" y="733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29" y="720"/>
                  </a:lnTo>
                  <a:lnTo>
                    <a:pt x="29" y="716"/>
                  </a:lnTo>
                  <a:lnTo>
                    <a:pt x="25" y="716"/>
                  </a:lnTo>
                  <a:lnTo>
                    <a:pt x="25" y="712"/>
                  </a:lnTo>
                  <a:lnTo>
                    <a:pt x="25" y="707"/>
                  </a:lnTo>
                  <a:lnTo>
                    <a:pt x="25" y="703"/>
                  </a:lnTo>
                  <a:lnTo>
                    <a:pt x="25" y="690"/>
                  </a:lnTo>
                  <a:lnTo>
                    <a:pt x="25" y="686"/>
                  </a:lnTo>
                  <a:lnTo>
                    <a:pt x="25" y="682"/>
                  </a:lnTo>
                  <a:lnTo>
                    <a:pt x="29" y="673"/>
                  </a:lnTo>
                  <a:lnTo>
                    <a:pt x="29" y="669"/>
                  </a:lnTo>
                  <a:lnTo>
                    <a:pt x="34" y="669"/>
                  </a:lnTo>
                  <a:lnTo>
                    <a:pt x="34" y="665"/>
                  </a:lnTo>
                  <a:lnTo>
                    <a:pt x="42" y="657"/>
                  </a:lnTo>
                  <a:lnTo>
                    <a:pt x="46" y="657"/>
                  </a:lnTo>
                  <a:lnTo>
                    <a:pt x="46" y="652"/>
                  </a:lnTo>
                  <a:lnTo>
                    <a:pt x="51" y="648"/>
                  </a:lnTo>
                  <a:lnTo>
                    <a:pt x="51" y="644"/>
                  </a:lnTo>
                  <a:lnTo>
                    <a:pt x="51" y="640"/>
                  </a:lnTo>
                  <a:lnTo>
                    <a:pt x="51" y="635"/>
                  </a:lnTo>
                  <a:lnTo>
                    <a:pt x="51" y="631"/>
                  </a:lnTo>
                  <a:lnTo>
                    <a:pt x="51" y="627"/>
                  </a:lnTo>
                  <a:lnTo>
                    <a:pt x="55" y="623"/>
                  </a:lnTo>
                  <a:lnTo>
                    <a:pt x="59" y="610"/>
                  </a:lnTo>
                  <a:lnTo>
                    <a:pt x="63" y="593"/>
                  </a:lnTo>
                  <a:lnTo>
                    <a:pt x="63" y="589"/>
                  </a:lnTo>
                  <a:lnTo>
                    <a:pt x="67" y="580"/>
                  </a:lnTo>
                  <a:lnTo>
                    <a:pt x="67" y="576"/>
                  </a:lnTo>
                  <a:lnTo>
                    <a:pt x="67" y="572"/>
                  </a:lnTo>
                  <a:lnTo>
                    <a:pt x="67" y="568"/>
                  </a:lnTo>
                  <a:lnTo>
                    <a:pt x="67" y="563"/>
                  </a:lnTo>
                  <a:lnTo>
                    <a:pt x="67" y="555"/>
                  </a:lnTo>
                  <a:lnTo>
                    <a:pt x="67" y="551"/>
                  </a:lnTo>
                  <a:lnTo>
                    <a:pt x="67" y="546"/>
                  </a:lnTo>
                  <a:lnTo>
                    <a:pt x="63" y="538"/>
                  </a:lnTo>
                  <a:lnTo>
                    <a:pt x="63" y="534"/>
                  </a:lnTo>
                  <a:lnTo>
                    <a:pt x="55" y="517"/>
                  </a:lnTo>
                  <a:lnTo>
                    <a:pt x="51" y="504"/>
                  </a:lnTo>
                  <a:lnTo>
                    <a:pt x="46" y="487"/>
                  </a:lnTo>
                  <a:lnTo>
                    <a:pt x="38" y="462"/>
                  </a:lnTo>
                  <a:lnTo>
                    <a:pt x="34" y="453"/>
                  </a:lnTo>
                  <a:lnTo>
                    <a:pt x="29" y="441"/>
                  </a:lnTo>
                  <a:lnTo>
                    <a:pt x="25" y="432"/>
                  </a:lnTo>
                  <a:lnTo>
                    <a:pt x="21" y="424"/>
                  </a:lnTo>
                  <a:lnTo>
                    <a:pt x="21" y="419"/>
                  </a:lnTo>
                  <a:lnTo>
                    <a:pt x="17" y="415"/>
                  </a:lnTo>
                  <a:lnTo>
                    <a:pt x="17" y="411"/>
                  </a:lnTo>
                  <a:lnTo>
                    <a:pt x="12" y="407"/>
                  </a:lnTo>
                  <a:lnTo>
                    <a:pt x="8" y="402"/>
                  </a:lnTo>
                  <a:lnTo>
                    <a:pt x="4" y="398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5" name="Freeform 101"/>
            <p:cNvSpPr>
              <a:spLocks/>
            </p:cNvSpPr>
            <p:nvPr/>
          </p:nvSpPr>
          <p:spPr bwMode="auto">
            <a:xfrm>
              <a:off x="2057857" y="5847049"/>
              <a:ext cx="91450" cy="130843"/>
            </a:xfrm>
            <a:custGeom>
              <a:avLst/>
              <a:gdLst>
                <a:gd name="T0" fmla="*/ 13 w 288"/>
                <a:gd name="T1" fmla="*/ 207 h 415"/>
                <a:gd name="T2" fmla="*/ 30 w 288"/>
                <a:gd name="T3" fmla="*/ 182 h 415"/>
                <a:gd name="T4" fmla="*/ 43 w 288"/>
                <a:gd name="T5" fmla="*/ 161 h 415"/>
                <a:gd name="T6" fmla="*/ 51 w 288"/>
                <a:gd name="T7" fmla="*/ 135 h 415"/>
                <a:gd name="T8" fmla="*/ 55 w 288"/>
                <a:gd name="T9" fmla="*/ 118 h 415"/>
                <a:gd name="T10" fmla="*/ 76 w 288"/>
                <a:gd name="T11" fmla="*/ 84 h 415"/>
                <a:gd name="T12" fmla="*/ 85 w 288"/>
                <a:gd name="T13" fmla="*/ 67 h 415"/>
                <a:gd name="T14" fmla="*/ 93 w 288"/>
                <a:gd name="T15" fmla="*/ 59 h 415"/>
                <a:gd name="T16" fmla="*/ 170 w 288"/>
                <a:gd name="T17" fmla="*/ 34 h 415"/>
                <a:gd name="T18" fmla="*/ 199 w 288"/>
                <a:gd name="T19" fmla="*/ 21 h 415"/>
                <a:gd name="T20" fmla="*/ 225 w 288"/>
                <a:gd name="T21" fmla="*/ 4 h 415"/>
                <a:gd name="T22" fmla="*/ 237 w 288"/>
                <a:gd name="T23" fmla="*/ 0 h 415"/>
                <a:gd name="T24" fmla="*/ 246 w 288"/>
                <a:gd name="T25" fmla="*/ 8 h 415"/>
                <a:gd name="T26" fmla="*/ 242 w 288"/>
                <a:gd name="T27" fmla="*/ 29 h 415"/>
                <a:gd name="T28" fmla="*/ 242 w 288"/>
                <a:gd name="T29" fmla="*/ 50 h 415"/>
                <a:gd name="T30" fmla="*/ 246 w 288"/>
                <a:gd name="T31" fmla="*/ 72 h 415"/>
                <a:gd name="T32" fmla="*/ 263 w 288"/>
                <a:gd name="T33" fmla="*/ 110 h 415"/>
                <a:gd name="T34" fmla="*/ 267 w 288"/>
                <a:gd name="T35" fmla="*/ 122 h 415"/>
                <a:gd name="T36" fmla="*/ 280 w 288"/>
                <a:gd name="T37" fmla="*/ 139 h 415"/>
                <a:gd name="T38" fmla="*/ 288 w 288"/>
                <a:gd name="T39" fmla="*/ 169 h 415"/>
                <a:gd name="T40" fmla="*/ 284 w 288"/>
                <a:gd name="T41" fmla="*/ 190 h 415"/>
                <a:gd name="T42" fmla="*/ 280 w 288"/>
                <a:gd name="T43" fmla="*/ 211 h 415"/>
                <a:gd name="T44" fmla="*/ 271 w 288"/>
                <a:gd name="T45" fmla="*/ 224 h 415"/>
                <a:gd name="T46" fmla="*/ 258 w 288"/>
                <a:gd name="T47" fmla="*/ 237 h 415"/>
                <a:gd name="T48" fmla="*/ 254 w 288"/>
                <a:gd name="T49" fmla="*/ 249 h 415"/>
                <a:gd name="T50" fmla="*/ 250 w 288"/>
                <a:gd name="T51" fmla="*/ 283 h 415"/>
                <a:gd name="T52" fmla="*/ 242 w 288"/>
                <a:gd name="T53" fmla="*/ 317 h 415"/>
                <a:gd name="T54" fmla="*/ 229 w 288"/>
                <a:gd name="T55" fmla="*/ 330 h 415"/>
                <a:gd name="T56" fmla="*/ 225 w 288"/>
                <a:gd name="T57" fmla="*/ 338 h 415"/>
                <a:gd name="T58" fmla="*/ 216 w 288"/>
                <a:gd name="T59" fmla="*/ 351 h 415"/>
                <a:gd name="T60" fmla="*/ 203 w 288"/>
                <a:gd name="T61" fmla="*/ 360 h 415"/>
                <a:gd name="T62" fmla="*/ 182 w 288"/>
                <a:gd name="T63" fmla="*/ 364 h 415"/>
                <a:gd name="T64" fmla="*/ 170 w 288"/>
                <a:gd name="T65" fmla="*/ 372 h 415"/>
                <a:gd name="T66" fmla="*/ 153 w 288"/>
                <a:gd name="T67" fmla="*/ 381 h 415"/>
                <a:gd name="T68" fmla="*/ 140 w 288"/>
                <a:gd name="T69" fmla="*/ 398 h 415"/>
                <a:gd name="T70" fmla="*/ 131 w 288"/>
                <a:gd name="T71" fmla="*/ 406 h 415"/>
                <a:gd name="T72" fmla="*/ 115 w 288"/>
                <a:gd name="T73" fmla="*/ 415 h 415"/>
                <a:gd name="T74" fmla="*/ 93 w 288"/>
                <a:gd name="T75" fmla="*/ 415 h 415"/>
                <a:gd name="T76" fmla="*/ 68 w 288"/>
                <a:gd name="T77" fmla="*/ 415 h 415"/>
                <a:gd name="T78" fmla="*/ 51 w 288"/>
                <a:gd name="T79" fmla="*/ 410 h 415"/>
                <a:gd name="T80" fmla="*/ 43 w 288"/>
                <a:gd name="T81" fmla="*/ 402 h 415"/>
                <a:gd name="T82" fmla="*/ 38 w 288"/>
                <a:gd name="T83" fmla="*/ 381 h 415"/>
                <a:gd name="T84" fmla="*/ 38 w 288"/>
                <a:gd name="T85" fmla="*/ 326 h 415"/>
                <a:gd name="T86" fmla="*/ 38 w 288"/>
                <a:gd name="T87" fmla="*/ 305 h 415"/>
                <a:gd name="T88" fmla="*/ 30 w 288"/>
                <a:gd name="T89" fmla="*/ 288 h 415"/>
                <a:gd name="T90" fmla="*/ 21 w 288"/>
                <a:gd name="T91" fmla="*/ 258 h 415"/>
                <a:gd name="T92" fmla="*/ 13 w 288"/>
                <a:gd name="T93" fmla="*/ 241 h 415"/>
                <a:gd name="T94" fmla="*/ 0 w 288"/>
                <a:gd name="T95" fmla="*/ 22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8" h="415">
                  <a:moveTo>
                    <a:pt x="0" y="224"/>
                  </a:moveTo>
                  <a:lnTo>
                    <a:pt x="0" y="220"/>
                  </a:lnTo>
                  <a:lnTo>
                    <a:pt x="13" y="207"/>
                  </a:lnTo>
                  <a:lnTo>
                    <a:pt x="21" y="199"/>
                  </a:lnTo>
                  <a:lnTo>
                    <a:pt x="26" y="190"/>
                  </a:lnTo>
                  <a:lnTo>
                    <a:pt x="30" y="182"/>
                  </a:lnTo>
                  <a:lnTo>
                    <a:pt x="34" y="177"/>
                  </a:lnTo>
                  <a:lnTo>
                    <a:pt x="38" y="169"/>
                  </a:lnTo>
                  <a:lnTo>
                    <a:pt x="43" y="161"/>
                  </a:lnTo>
                  <a:lnTo>
                    <a:pt x="47" y="156"/>
                  </a:lnTo>
                  <a:lnTo>
                    <a:pt x="47" y="148"/>
                  </a:lnTo>
                  <a:lnTo>
                    <a:pt x="51" y="135"/>
                  </a:lnTo>
                  <a:lnTo>
                    <a:pt x="55" y="127"/>
                  </a:lnTo>
                  <a:lnTo>
                    <a:pt x="55" y="122"/>
                  </a:lnTo>
                  <a:lnTo>
                    <a:pt x="55" y="118"/>
                  </a:lnTo>
                  <a:lnTo>
                    <a:pt x="59" y="114"/>
                  </a:lnTo>
                  <a:lnTo>
                    <a:pt x="68" y="101"/>
                  </a:lnTo>
                  <a:lnTo>
                    <a:pt x="76" y="84"/>
                  </a:lnTo>
                  <a:lnTo>
                    <a:pt x="81" y="80"/>
                  </a:lnTo>
                  <a:lnTo>
                    <a:pt x="85" y="72"/>
                  </a:lnTo>
                  <a:lnTo>
                    <a:pt x="85" y="67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93" y="59"/>
                  </a:lnTo>
                  <a:lnTo>
                    <a:pt x="115" y="55"/>
                  </a:lnTo>
                  <a:lnTo>
                    <a:pt x="148" y="42"/>
                  </a:lnTo>
                  <a:lnTo>
                    <a:pt x="170" y="34"/>
                  </a:lnTo>
                  <a:lnTo>
                    <a:pt x="186" y="25"/>
                  </a:lnTo>
                  <a:lnTo>
                    <a:pt x="195" y="21"/>
                  </a:lnTo>
                  <a:lnTo>
                    <a:pt x="199" y="21"/>
                  </a:lnTo>
                  <a:lnTo>
                    <a:pt x="208" y="17"/>
                  </a:lnTo>
                  <a:lnTo>
                    <a:pt x="212" y="12"/>
                  </a:lnTo>
                  <a:lnTo>
                    <a:pt x="225" y="4"/>
                  </a:lnTo>
                  <a:lnTo>
                    <a:pt x="229" y="4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6" y="12"/>
                  </a:lnTo>
                  <a:lnTo>
                    <a:pt x="242" y="21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42" y="42"/>
                  </a:lnTo>
                  <a:lnTo>
                    <a:pt x="242" y="50"/>
                  </a:lnTo>
                  <a:lnTo>
                    <a:pt x="242" y="59"/>
                  </a:lnTo>
                  <a:lnTo>
                    <a:pt x="246" y="63"/>
                  </a:lnTo>
                  <a:lnTo>
                    <a:pt x="246" y="72"/>
                  </a:lnTo>
                  <a:lnTo>
                    <a:pt x="246" y="76"/>
                  </a:lnTo>
                  <a:lnTo>
                    <a:pt x="250" y="80"/>
                  </a:lnTo>
                  <a:lnTo>
                    <a:pt x="263" y="110"/>
                  </a:lnTo>
                  <a:lnTo>
                    <a:pt x="263" y="114"/>
                  </a:lnTo>
                  <a:lnTo>
                    <a:pt x="267" y="118"/>
                  </a:lnTo>
                  <a:lnTo>
                    <a:pt x="267" y="122"/>
                  </a:lnTo>
                  <a:lnTo>
                    <a:pt x="275" y="131"/>
                  </a:lnTo>
                  <a:lnTo>
                    <a:pt x="275" y="135"/>
                  </a:lnTo>
                  <a:lnTo>
                    <a:pt x="280" y="139"/>
                  </a:lnTo>
                  <a:lnTo>
                    <a:pt x="280" y="144"/>
                  </a:lnTo>
                  <a:lnTo>
                    <a:pt x="288" y="165"/>
                  </a:lnTo>
                  <a:lnTo>
                    <a:pt x="288" y="169"/>
                  </a:lnTo>
                  <a:lnTo>
                    <a:pt x="288" y="173"/>
                  </a:lnTo>
                  <a:lnTo>
                    <a:pt x="284" y="186"/>
                  </a:lnTo>
                  <a:lnTo>
                    <a:pt x="284" y="190"/>
                  </a:lnTo>
                  <a:lnTo>
                    <a:pt x="284" y="203"/>
                  </a:lnTo>
                  <a:lnTo>
                    <a:pt x="280" y="207"/>
                  </a:lnTo>
                  <a:lnTo>
                    <a:pt x="280" y="211"/>
                  </a:lnTo>
                  <a:lnTo>
                    <a:pt x="280" y="216"/>
                  </a:lnTo>
                  <a:lnTo>
                    <a:pt x="275" y="220"/>
                  </a:lnTo>
                  <a:lnTo>
                    <a:pt x="271" y="224"/>
                  </a:lnTo>
                  <a:lnTo>
                    <a:pt x="263" y="228"/>
                  </a:lnTo>
                  <a:lnTo>
                    <a:pt x="258" y="233"/>
                  </a:lnTo>
                  <a:lnTo>
                    <a:pt x="258" y="237"/>
                  </a:lnTo>
                  <a:lnTo>
                    <a:pt x="254" y="241"/>
                  </a:lnTo>
                  <a:lnTo>
                    <a:pt x="254" y="245"/>
                  </a:lnTo>
                  <a:lnTo>
                    <a:pt x="254" y="249"/>
                  </a:lnTo>
                  <a:lnTo>
                    <a:pt x="250" y="262"/>
                  </a:lnTo>
                  <a:lnTo>
                    <a:pt x="250" y="266"/>
                  </a:lnTo>
                  <a:lnTo>
                    <a:pt x="250" y="283"/>
                  </a:lnTo>
                  <a:lnTo>
                    <a:pt x="246" y="288"/>
                  </a:lnTo>
                  <a:lnTo>
                    <a:pt x="246" y="305"/>
                  </a:lnTo>
                  <a:lnTo>
                    <a:pt x="242" y="317"/>
                  </a:lnTo>
                  <a:lnTo>
                    <a:pt x="242" y="321"/>
                  </a:lnTo>
                  <a:lnTo>
                    <a:pt x="237" y="326"/>
                  </a:lnTo>
                  <a:lnTo>
                    <a:pt x="229" y="330"/>
                  </a:lnTo>
                  <a:lnTo>
                    <a:pt x="229" y="334"/>
                  </a:lnTo>
                  <a:lnTo>
                    <a:pt x="225" y="334"/>
                  </a:lnTo>
                  <a:lnTo>
                    <a:pt x="225" y="338"/>
                  </a:lnTo>
                  <a:lnTo>
                    <a:pt x="220" y="347"/>
                  </a:lnTo>
                  <a:lnTo>
                    <a:pt x="216" y="347"/>
                  </a:lnTo>
                  <a:lnTo>
                    <a:pt x="216" y="351"/>
                  </a:lnTo>
                  <a:lnTo>
                    <a:pt x="212" y="355"/>
                  </a:lnTo>
                  <a:lnTo>
                    <a:pt x="208" y="355"/>
                  </a:lnTo>
                  <a:lnTo>
                    <a:pt x="203" y="360"/>
                  </a:lnTo>
                  <a:lnTo>
                    <a:pt x="195" y="360"/>
                  </a:lnTo>
                  <a:lnTo>
                    <a:pt x="186" y="364"/>
                  </a:lnTo>
                  <a:lnTo>
                    <a:pt x="182" y="364"/>
                  </a:lnTo>
                  <a:lnTo>
                    <a:pt x="178" y="368"/>
                  </a:lnTo>
                  <a:lnTo>
                    <a:pt x="174" y="368"/>
                  </a:lnTo>
                  <a:lnTo>
                    <a:pt x="170" y="372"/>
                  </a:lnTo>
                  <a:lnTo>
                    <a:pt x="165" y="372"/>
                  </a:lnTo>
                  <a:lnTo>
                    <a:pt x="161" y="376"/>
                  </a:lnTo>
                  <a:lnTo>
                    <a:pt x="153" y="381"/>
                  </a:lnTo>
                  <a:lnTo>
                    <a:pt x="148" y="385"/>
                  </a:lnTo>
                  <a:lnTo>
                    <a:pt x="148" y="389"/>
                  </a:lnTo>
                  <a:lnTo>
                    <a:pt x="140" y="398"/>
                  </a:lnTo>
                  <a:lnTo>
                    <a:pt x="136" y="402"/>
                  </a:lnTo>
                  <a:lnTo>
                    <a:pt x="136" y="406"/>
                  </a:lnTo>
                  <a:lnTo>
                    <a:pt x="131" y="406"/>
                  </a:lnTo>
                  <a:lnTo>
                    <a:pt x="127" y="410"/>
                  </a:lnTo>
                  <a:lnTo>
                    <a:pt x="119" y="410"/>
                  </a:lnTo>
                  <a:lnTo>
                    <a:pt x="115" y="415"/>
                  </a:lnTo>
                  <a:lnTo>
                    <a:pt x="110" y="415"/>
                  </a:lnTo>
                  <a:lnTo>
                    <a:pt x="102" y="415"/>
                  </a:lnTo>
                  <a:lnTo>
                    <a:pt x="93" y="415"/>
                  </a:lnTo>
                  <a:lnTo>
                    <a:pt x="85" y="415"/>
                  </a:lnTo>
                  <a:lnTo>
                    <a:pt x="76" y="415"/>
                  </a:lnTo>
                  <a:lnTo>
                    <a:pt x="68" y="415"/>
                  </a:lnTo>
                  <a:lnTo>
                    <a:pt x="64" y="415"/>
                  </a:lnTo>
                  <a:lnTo>
                    <a:pt x="55" y="415"/>
                  </a:lnTo>
                  <a:lnTo>
                    <a:pt x="51" y="410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43" y="402"/>
                  </a:lnTo>
                  <a:lnTo>
                    <a:pt x="43" y="398"/>
                  </a:lnTo>
                  <a:lnTo>
                    <a:pt x="38" y="389"/>
                  </a:lnTo>
                  <a:lnTo>
                    <a:pt x="38" y="381"/>
                  </a:lnTo>
                  <a:lnTo>
                    <a:pt x="38" y="368"/>
                  </a:lnTo>
                  <a:lnTo>
                    <a:pt x="38" y="338"/>
                  </a:lnTo>
                  <a:lnTo>
                    <a:pt x="38" y="326"/>
                  </a:lnTo>
                  <a:lnTo>
                    <a:pt x="38" y="317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4" y="300"/>
                  </a:lnTo>
                  <a:lnTo>
                    <a:pt x="34" y="296"/>
                  </a:lnTo>
                  <a:lnTo>
                    <a:pt x="30" y="288"/>
                  </a:lnTo>
                  <a:lnTo>
                    <a:pt x="26" y="271"/>
                  </a:lnTo>
                  <a:lnTo>
                    <a:pt x="21" y="262"/>
                  </a:lnTo>
                  <a:lnTo>
                    <a:pt x="21" y="258"/>
                  </a:lnTo>
                  <a:lnTo>
                    <a:pt x="17" y="249"/>
                  </a:lnTo>
                  <a:lnTo>
                    <a:pt x="17" y="245"/>
                  </a:lnTo>
                  <a:lnTo>
                    <a:pt x="13" y="241"/>
                  </a:lnTo>
                  <a:lnTo>
                    <a:pt x="4" y="228"/>
                  </a:lnTo>
                  <a:lnTo>
                    <a:pt x="0" y="228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6" name="Freeform 102"/>
            <p:cNvSpPr>
              <a:spLocks/>
            </p:cNvSpPr>
            <p:nvPr/>
          </p:nvSpPr>
          <p:spPr bwMode="auto">
            <a:xfrm>
              <a:off x="2541837" y="5696509"/>
              <a:ext cx="97077" cy="80194"/>
            </a:xfrm>
            <a:custGeom>
              <a:avLst/>
              <a:gdLst>
                <a:gd name="T0" fmla="*/ 9 w 305"/>
                <a:gd name="T1" fmla="*/ 39 h 255"/>
                <a:gd name="T2" fmla="*/ 17 w 305"/>
                <a:gd name="T3" fmla="*/ 22 h 255"/>
                <a:gd name="T4" fmla="*/ 13 w 305"/>
                <a:gd name="T5" fmla="*/ 13 h 255"/>
                <a:gd name="T6" fmla="*/ 9 w 305"/>
                <a:gd name="T7" fmla="*/ 5 h 255"/>
                <a:gd name="T8" fmla="*/ 13 w 305"/>
                <a:gd name="T9" fmla="*/ 5 h 255"/>
                <a:gd name="T10" fmla="*/ 26 w 305"/>
                <a:gd name="T11" fmla="*/ 9 h 255"/>
                <a:gd name="T12" fmla="*/ 34 w 305"/>
                <a:gd name="T13" fmla="*/ 5 h 255"/>
                <a:gd name="T14" fmla="*/ 47 w 305"/>
                <a:gd name="T15" fmla="*/ 0 h 255"/>
                <a:gd name="T16" fmla="*/ 60 w 305"/>
                <a:gd name="T17" fmla="*/ 5 h 255"/>
                <a:gd name="T18" fmla="*/ 89 w 305"/>
                <a:gd name="T19" fmla="*/ 22 h 255"/>
                <a:gd name="T20" fmla="*/ 102 w 305"/>
                <a:gd name="T21" fmla="*/ 26 h 255"/>
                <a:gd name="T22" fmla="*/ 149 w 305"/>
                <a:gd name="T23" fmla="*/ 34 h 255"/>
                <a:gd name="T24" fmla="*/ 157 w 305"/>
                <a:gd name="T25" fmla="*/ 39 h 255"/>
                <a:gd name="T26" fmla="*/ 166 w 305"/>
                <a:gd name="T27" fmla="*/ 47 h 255"/>
                <a:gd name="T28" fmla="*/ 187 w 305"/>
                <a:gd name="T29" fmla="*/ 68 h 255"/>
                <a:gd name="T30" fmla="*/ 199 w 305"/>
                <a:gd name="T31" fmla="*/ 72 h 255"/>
                <a:gd name="T32" fmla="*/ 212 w 305"/>
                <a:gd name="T33" fmla="*/ 81 h 255"/>
                <a:gd name="T34" fmla="*/ 233 w 305"/>
                <a:gd name="T35" fmla="*/ 85 h 255"/>
                <a:gd name="T36" fmla="*/ 271 w 305"/>
                <a:gd name="T37" fmla="*/ 94 h 255"/>
                <a:gd name="T38" fmla="*/ 284 w 305"/>
                <a:gd name="T39" fmla="*/ 102 h 255"/>
                <a:gd name="T40" fmla="*/ 301 w 305"/>
                <a:gd name="T41" fmla="*/ 115 h 255"/>
                <a:gd name="T42" fmla="*/ 305 w 305"/>
                <a:gd name="T43" fmla="*/ 128 h 255"/>
                <a:gd name="T44" fmla="*/ 305 w 305"/>
                <a:gd name="T45" fmla="*/ 140 h 255"/>
                <a:gd name="T46" fmla="*/ 297 w 305"/>
                <a:gd name="T47" fmla="*/ 153 h 255"/>
                <a:gd name="T48" fmla="*/ 284 w 305"/>
                <a:gd name="T49" fmla="*/ 166 h 255"/>
                <a:gd name="T50" fmla="*/ 267 w 305"/>
                <a:gd name="T51" fmla="*/ 174 h 255"/>
                <a:gd name="T52" fmla="*/ 242 w 305"/>
                <a:gd name="T53" fmla="*/ 183 h 255"/>
                <a:gd name="T54" fmla="*/ 221 w 305"/>
                <a:gd name="T55" fmla="*/ 191 h 255"/>
                <a:gd name="T56" fmla="*/ 212 w 305"/>
                <a:gd name="T57" fmla="*/ 199 h 255"/>
                <a:gd name="T58" fmla="*/ 199 w 305"/>
                <a:gd name="T59" fmla="*/ 212 h 255"/>
                <a:gd name="T60" fmla="*/ 183 w 305"/>
                <a:gd name="T61" fmla="*/ 233 h 255"/>
                <a:gd name="T62" fmla="*/ 166 w 305"/>
                <a:gd name="T63" fmla="*/ 246 h 255"/>
                <a:gd name="T64" fmla="*/ 153 w 305"/>
                <a:gd name="T65" fmla="*/ 250 h 255"/>
                <a:gd name="T66" fmla="*/ 136 w 305"/>
                <a:gd name="T67" fmla="*/ 255 h 255"/>
                <a:gd name="T68" fmla="*/ 119 w 305"/>
                <a:gd name="T69" fmla="*/ 250 h 255"/>
                <a:gd name="T70" fmla="*/ 102 w 305"/>
                <a:gd name="T71" fmla="*/ 246 h 255"/>
                <a:gd name="T72" fmla="*/ 89 w 305"/>
                <a:gd name="T73" fmla="*/ 238 h 255"/>
                <a:gd name="T74" fmla="*/ 60 w 305"/>
                <a:gd name="T75" fmla="*/ 204 h 255"/>
                <a:gd name="T76" fmla="*/ 51 w 305"/>
                <a:gd name="T77" fmla="*/ 195 h 255"/>
                <a:gd name="T78" fmla="*/ 43 w 305"/>
                <a:gd name="T79" fmla="*/ 191 h 255"/>
                <a:gd name="T80" fmla="*/ 47 w 305"/>
                <a:gd name="T81" fmla="*/ 170 h 255"/>
                <a:gd name="T82" fmla="*/ 51 w 305"/>
                <a:gd name="T83" fmla="*/ 149 h 255"/>
                <a:gd name="T84" fmla="*/ 51 w 305"/>
                <a:gd name="T85" fmla="*/ 136 h 255"/>
                <a:gd name="T86" fmla="*/ 34 w 305"/>
                <a:gd name="T87" fmla="*/ 123 h 255"/>
                <a:gd name="T88" fmla="*/ 22 w 305"/>
                <a:gd name="T89" fmla="*/ 111 h 255"/>
                <a:gd name="T90" fmla="*/ 13 w 305"/>
                <a:gd name="T91" fmla="*/ 77 h 255"/>
                <a:gd name="T92" fmla="*/ 5 w 305"/>
                <a:gd name="T93" fmla="*/ 6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5" h="255">
                  <a:moveTo>
                    <a:pt x="0" y="51"/>
                  </a:moveTo>
                  <a:lnTo>
                    <a:pt x="5" y="43"/>
                  </a:lnTo>
                  <a:lnTo>
                    <a:pt x="9" y="39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4" y="9"/>
                  </a:lnTo>
                  <a:lnTo>
                    <a:pt x="85" y="17"/>
                  </a:lnTo>
                  <a:lnTo>
                    <a:pt x="89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2" y="26"/>
                  </a:lnTo>
                  <a:lnTo>
                    <a:pt x="115" y="26"/>
                  </a:lnTo>
                  <a:lnTo>
                    <a:pt x="123" y="26"/>
                  </a:lnTo>
                  <a:lnTo>
                    <a:pt x="149" y="34"/>
                  </a:lnTo>
                  <a:lnTo>
                    <a:pt x="153" y="34"/>
                  </a:lnTo>
                  <a:lnTo>
                    <a:pt x="153" y="39"/>
                  </a:lnTo>
                  <a:lnTo>
                    <a:pt x="157" y="39"/>
                  </a:lnTo>
                  <a:lnTo>
                    <a:pt x="161" y="39"/>
                  </a:lnTo>
                  <a:lnTo>
                    <a:pt x="166" y="43"/>
                  </a:lnTo>
                  <a:lnTo>
                    <a:pt x="166" y="47"/>
                  </a:lnTo>
                  <a:lnTo>
                    <a:pt x="170" y="47"/>
                  </a:lnTo>
                  <a:lnTo>
                    <a:pt x="183" y="60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72"/>
                  </a:lnTo>
                  <a:lnTo>
                    <a:pt x="199" y="72"/>
                  </a:lnTo>
                  <a:lnTo>
                    <a:pt x="199" y="77"/>
                  </a:lnTo>
                  <a:lnTo>
                    <a:pt x="208" y="77"/>
                  </a:lnTo>
                  <a:lnTo>
                    <a:pt x="212" y="81"/>
                  </a:lnTo>
                  <a:lnTo>
                    <a:pt x="221" y="85"/>
                  </a:lnTo>
                  <a:lnTo>
                    <a:pt x="229" y="85"/>
                  </a:lnTo>
                  <a:lnTo>
                    <a:pt x="233" y="85"/>
                  </a:lnTo>
                  <a:lnTo>
                    <a:pt x="259" y="89"/>
                  </a:lnTo>
                  <a:lnTo>
                    <a:pt x="263" y="94"/>
                  </a:lnTo>
                  <a:lnTo>
                    <a:pt x="271" y="94"/>
                  </a:lnTo>
                  <a:lnTo>
                    <a:pt x="276" y="98"/>
                  </a:lnTo>
                  <a:lnTo>
                    <a:pt x="280" y="98"/>
                  </a:lnTo>
                  <a:lnTo>
                    <a:pt x="284" y="102"/>
                  </a:lnTo>
                  <a:lnTo>
                    <a:pt x="288" y="106"/>
                  </a:lnTo>
                  <a:lnTo>
                    <a:pt x="297" y="111"/>
                  </a:lnTo>
                  <a:lnTo>
                    <a:pt x="301" y="115"/>
                  </a:lnTo>
                  <a:lnTo>
                    <a:pt x="305" y="119"/>
                  </a:lnTo>
                  <a:lnTo>
                    <a:pt x="305" y="123"/>
                  </a:lnTo>
                  <a:lnTo>
                    <a:pt x="305" y="128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0"/>
                  </a:lnTo>
                  <a:lnTo>
                    <a:pt x="301" y="144"/>
                  </a:lnTo>
                  <a:lnTo>
                    <a:pt x="301" y="149"/>
                  </a:lnTo>
                  <a:lnTo>
                    <a:pt x="297" y="153"/>
                  </a:lnTo>
                  <a:lnTo>
                    <a:pt x="293" y="157"/>
                  </a:lnTo>
                  <a:lnTo>
                    <a:pt x="288" y="16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80" y="170"/>
                  </a:lnTo>
                  <a:lnTo>
                    <a:pt x="267" y="174"/>
                  </a:lnTo>
                  <a:lnTo>
                    <a:pt x="263" y="174"/>
                  </a:lnTo>
                  <a:lnTo>
                    <a:pt x="259" y="178"/>
                  </a:lnTo>
                  <a:lnTo>
                    <a:pt x="242" y="183"/>
                  </a:lnTo>
                  <a:lnTo>
                    <a:pt x="233" y="187"/>
                  </a:lnTo>
                  <a:lnTo>
                    <a:pt x="225" y="191"/>
                  </a:lnTo>
                  <a:lnTo>
                    <a:pt x="221" y="191"/>
                  </a:lnTo>
                  <a:lnTo>
                    <a:pt x="216" y="195"/>
                  </a:lnTo>
                  <a:lnTo>
                    <a:pt x="212" y="195"/>
                  </a:lnTo>
                  <a:lnTo>
                    <a:pt x="212" y="199"/>
                  </a:lnTo>
                  <a:lnTo>
                    <a:pt x="208" y="204"/>
                  </a:lnTo>
                  <a:lnTo>
                    <a:pt x="204" y="208"/>
                  </a:lnTo>
                  <a:lnTo>
                    <a:pt x="199" y="212"/>
                  </a:lnTo>
                  <a:lnTo>
                    <a:pt x="191" y="225"/>
                  </a:lnTo>
                  <a:lnTo>
                    <a:pt x="187" y="229"/>
                  </a:lnTo>
                  <a:lnTo>
                    <a:pt x="183" y="233"/>
                  </a:lnTo>
                  <a:lnTo>
                    <a:pt x="178" y="238"/>
                  </a:lnTo>
                  <a:lnTo>
                    <a:pt x="170" y="242"/>
                  </a:lnTo>
                  <a:lnTo>
                    <a:pt x="166" y="246"/>
                  </a:lnTo>
                  <a:lnTo>
                    <a:pt x="161" y="246"/>
                  </a:lnTo>
                  <a:lnTo>
                    <a:pt x="157" y="250"/>
                  </a:lnTo>
                  <a:lnTo>
                    <a:pt x="153" y="250"/>
                  </a:lnTo>
                  <a:lnTo>
                    <a:pt x="144" y="250"/>
                  </a:lnTo>
                  <a:lnTo>
                    <a:pt x="140" y="255"/>
                  </a:lnTo>
                  <a:lnTo>
                    <a:pt x="136" y="255"/>
                  </a:lnTo>
                  <a:lnTo>
                    <a:pt x="127" y="255"/>
                  </a:lnTo>
                  <a:lnTo>
                    <a:pt x="123" y="250"/>
                  </a:lnTo>
                  <a:lnTo>
                    <a:pt x="119" y="250"/>
                  </a:lnTo>
                  <a:lnTo>
                    <a:pt x="115" y="250"/>
                  </a:lnTo>
                  <a:lnTo>
                    <a:pt x="106" y="250"/>
                  </a:lnTo>
                  <a:lnTo>
                    <a:pt x="102" y="246"/>
                  </a:lnTo>
                  <a:lnTo>
                    <a:pt x="98" y="246"/>
                  </a:lnTo>
                  <a:lnTo>
                    <a:pt x="94" y="242"/>
                  </a:lnTo>
                  <a:lnTo>
                    <a:pt x="89" y="238"/>
                  </a:lnTo>
                  <a:lnTo>
                    <a:pt x="77" y="221"/>
                  </a:lnTo>
                  <a:lnTo>
                    <a:pt x="64" y="204"/>
                  </a:lnTo>
                  <a:lnTo>
                    <a:pt x="60" y="204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1" y="195"/>
                  </a:lnTo>
                  <a:lnTo>
                    <a:pt x="47" y="195"/>
                  </a:lnTo>
                  <a:lnTo>
                    <a:pt x="47" y="191"/>
                  </a:lnTo>
                  <a:lnTo>
                    <a:pt x="43" y="191"/>
                  </a:lnTo>
                  <a:lnTo>
                    <a:pt x="43" y="183"/>
                  </a:lnTo>
                  <a:lnTo>
                    <a:pt x="47" y="178"/>
                  </a:lnTo>
                  <a:lnTo>
                    <a:pt x="47" y="170"/>
                  </a:lnTo>
                  <a:lnTo>
                    <a:pt x="47" y="161"/>
                  </a:lnTo>
                  <a:lnTo>
                    <a:pt x="51" y="157"/>
                  </a:lnTo>
                  <a:lnTo>
                    <a:pt x="51" y="149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1" y="136"/>
                  </a:lnTo>
                  <a:lnTo>
                    <a:pt x="51" y="132"/>
                  </a:lnTo>
                  <a:lnTo>
                    <a:pt x="47" y="132"/>
                  </a:lnTo>
                  <a:lnTo>
                    <a:pt x="34" y="123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2" y="111"/>
                  </a:lnTo>
                  <a:lnTo>
                    <a:pt x="22" y="106"/>
                  </a:lnTo>
                  <a:lnTo>
                    <a:pt x="13" y="85"/>
                  </a:lnTo>
                  <a:lnTo>
                    <a:pt x="13" y="77"/>
                  </a:lnTo>
                  <a:lnTo>
                    <a:pt x="9" y="72"/>
                  </a:lnTo>
                  <a:lnTo>
                    <a:pt x="5" y="64"/>
                  </a:lnTo>
                  <a:lnTo>
                    <a:pt x="5" y="6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7" name="Freeform 103"/>
            <p:cNvSpPr>
              <a:spLocks/>
            </p:cNvSpPr>
            <p:nvPr/>
          </p:nvSpPr>
          <p:spPr bwMode="auto">
            <a:xfrm>
              <a:off x="2916077" y="5361662"/>
              <a:ext cx="486793" cy="384088"/>
            </a:xfrm>
            <a:custGeom>
              <a:avLst/>
              <a:gdLst>
                <a:gd name="T0" fmla="*/ 38 w 1536"/>
                <a:gd name="T1" fmla="*/ 419 h 1211"/>
                <a:gd name="T2" fmla="*/ 89 w 1536"/>
                <a:gd name="T3" fmla="*/ 424 h 1211"/>
                <a:gd name="T4" fmla="*/ 144 w 1536"/>
                <a:gd name="T5" fmla="*/ 428 h 1211"/>
                <a:gd name="T6" fmla="*/ 207 w 1536"/>
                <a:gd name="T7" fmla="*/ 470 h 1211"/>
                <a:gd name="T8" fmla="*/ 271 w 1536"/>
                <a:gd name="T9" fmla="*/ 474 h 1211"/>
                <a:gd name="T10" fmla="*/ 275 w 1536"/>
                <a:gd name="T11" fmla="*/ 428 h 1211"/>
                <a:gd name="T12" fmla="*/ 287 w 1536"/>
                <a:gd name="T13" fmla="*/ 381 h 1211"/>
                <a:gd name="T14" fmla="*/ 321 w 1536"/>
                <a:gd name="T15" fmla="*/ 347 h 1211"/>
                <a:gd name="T16" fmla="*/ 385 w 1536"/>
                <a:gd name="T17" fmla="*/ 309 h 1211"/>
                <a:gd name="T18" fmla="*/ 461 w 1536"/>
                <a:gd name="T19" fmla="*/ 267 h 1211"/>
                <a:gd name="T20" fmla="*/ 529 w 1536"/>
                <a:gd name="T21" fmla="*/ 225 h 1211"/>
                <a:gd name="T22" fmla="*/ 597 w 1536"/>
                <a:gd name="T23" fmla="*/ 220 h 1211"/>
                <a:gd name="T24" fmla="*/ 643 w 1536"/>
                <a:gd name="T25" fmla="*/ 220 h 1211"/>
                <a:gd name="T26" fmla="*/ 728 w 1536"/>
                <a:gd name="T27" fmla="*/ 267 h 1211"/>
                <a:gd name="T28" fmla="*/ 770 w 1536"/>
                <a:gd name="T29" fmla="*/ 237 h 1211"/>
                <a:gd name="T30" fmla="*/ 834 w 1536"/>
                <a:gd name="T31" fmla="*/ 204 h 1211"/>
                <a:gd name="T32" fmla="*/ 889 w 1536"/>
                <a:gd name="T33" fmla="*/ 182 h 1211"/>
                <a:gd name="T34" fmla="*/ 914 w 1536"/>
                <a:gd name="T35" fmla="*/ 140 h 1211"/>
                <a:gd name="T36" fmla="*/ 990 w 1536"/>
                <a:gd name="T37" fmla="*/ 127 h 1211"/>
                <a:gd name="T38" fmla="*/ 1079 w 1536"/>
                <a:gd name="T39" fmla="*/ 132 h 1211"/>
                <a:gd name="T40" fmla="*/ 1143 w 1536"/>
                <a:gd name="T41" fmla="*/ 110 h 1211"/>
                <a:gd name="T42" fmla="*/ 1193 w 1536"/>
                <a:gd name="T43" fmla="*/ 76 h 1211"/>
                <a:gd name="T44" fmla="*/ 1223 w 1536"/>
                <a:gd name="T45" fmla="*/ 34 h 1211"/>
                <a:gd name="T46" fmla="*/ 1303 w 1536"/>
                <a:gd name="T47" fmla="*/ 38 h 1211"/>
                <a:gd name="T48" fmla="*/ 1397 w 1536"/>
                <a:gd name="T49" fmla="*/ 0 h 1211"/>
                <a:gd name="T50" fmla="*/ 1447 w 1536"/>
                <a:gd name="T51" fmla="*/ 51 h 1211"/>
                <a:gd name="T52" fmla="*/ 1490 w 1536"/>
                <a:gd name="T53" fmla="*/ 72 h 1211"/>
                <a:gd name="T54" fmla="*/ 1473 w 1536"/>
                <a:gd name="T55" fmla="*/ 106 h 1211"/>
                <a:gd name="T56" fmla="*/ 1528 w 1536"/>
                <a:gd name="T57" fmla="*/ 144 h 1211"/>
                <a:gd name="T58" fmla="*/ 1536 w 1536"/>
                <a:gd name="T59" fmla="*/ 204 h 1211"/>
                <a:gd name="T60" fmla="*/ 1490 w 1536"/>
                <a:gd name="T61" fmla="*/ 242 h 1211"/>
                <a:gd name="T62" fmla="*/ 1414 w 1536"/>
                <a:gd name="T63" fmla="*/ 292 h 1211"/>
                <a:gd name="T64" fmla="*/ 1384 w 1536"/>
                <a:gd name="T65" fmla="*/ 343 h 1211"/>
                <a:gd name="T66" fmla="*/ 1388 w 1536"/>
                <a:gd name="T67" fmla="*/ 432 h 1211"/>
                <a:gd name="T68" fmla="*/ 1388 w 1536"/>
                <a:gd name="T69" fmla="*/ 525 h 1211"/>
                <a:gd name="T70" fmla="*/ 1342 w 1536"/>
                <a:gd name="T71" fmla="*/ 597 h 1211"/>
                <a:gd name="T72" fmla="*/ 1316 w 1536"/>
                <a:gd name="T73" fmla="*/ 661 h 1211"/>
                <a:gd name="T74" fmla="*/ 1287 w 1536"/>
                <a:gd name="T75" fmla="*/ 703 h 1211"/>
                <a:gd name="T76" fmla="*/ 1295 w 1536"/>
                <a:gd name="T77" fmla="*/ 1008 h 1211"/>
                <a:gd name="T78" fmla="*/ 1062 w 1536"/>
                <a:gd name="T79" fmla="*/ 1029 h 1211"/>
                <a:gd name="T80" fmla="*/ 994 w 1536"/>
                <a:gd name="T81" fmla="*/ 1050 h 1211"/>
                <a:gd name="T82" fmla="*/ 851 w 1536"/>
                <a:gd name="T83" fmla="*/ 1165 h 1211"/>
                <a:gd name="T84" fmla="*/ 770 w 1536"/>
                <a:gd name="T85" fmla="*/ 1203 h 1211"/>
                <a:gd name="T86" fmla="*/ 698 w 1536"/>
                <a:gd name="T87" fmla="*/ 1211 h 1211"/>
                <a:gd name="T88" fmla="*/ 580 w 1536"/>
                <a:gd name="T89" fmla="*/ 1169 h 1211"/>
                <a:gd name="T90" fmla="*/ 508 w 1536"/>
                <a:gd name="T91" fmla="*/ 1143 h 1211"/>
                <a:gd name="T92" fmla="*/ 444 w 1536"/>
                <a:gd name="T93" fmla="*/ 1148 h 1211"/>
                <a:gd name="T94" fmla="*/ 419 w 1536"/>
                <a:gd name="T95" fmla="*/ 1186 h 1211"/>
                <a:gd name="T96" fmla="*/ 334 w 1536"/>
                <a:gd name="T97" fmla="*/ 1207 h 1211"/>
                <a:gd name="T98" fmla="*/ 216 w 1536"/>
                <a:gd name="T99" fmla="*/ 1173 h 1211"/>
                <a:gd name="T100" fmla="*/ 194 w 1536"/>
                <a:gd name="T101" fmla="*/ 1143 h 1211"/>
                <a:gd name="T102" fmla="*/ 211 w 1536"/>
                <a:gd name="T103" fmla="*/ 1084 h 1211"/>
                <a:gd name="T104" fmla="*/ 224 w 1536"/>
                <a:gd name="T105" fmla="*/ 1038 h 1211"/>
                <a:gd name="T106" fmla="*/ 241 w 1536"/>
                <a:gd name="T107" fmla="*/ 991 h 1211"/>
                <a:gd name="T108" fmla="*/ 224 w 1536"/>
                <a:gd name="T109" fmla="*/ 911 h 1211"/>
                <a:gd name="T110" fmla="*/ 220 w 1536"/>
                <a:gd name="T111" fmla="*/ 834 h 1211"/>
                <a:gd name="T112" fmla="*/ 165 w 1536"/>
                <a:gd name="T113" fmla="*/ 805 h 1211"/>
                <a:gd name="T114" fmla="*/ 118 w 1536"/>
                <a:gd name="T115" fmla="*/ 762 h 1211"/>
                <a:gd name="T116" fmla="*/ 105 w 1536"/>
                <a:gd name="T117" fmla="*/ 724 h 1211"/>
                <a:gd name="T118" fmla="*/ 135 w 1536"/>
                <a:gd name="T119" fmla="*/ 690 h 1211"/>
                <a:gd name="T120" fmla="*/ 97 w 1536"/>
                <a:gd name="T121" fmla="*/ 648 h 1211"/>
                <a:gd name="T122" fmla="*/ 89 w 1536"/>
                <a:gd name="T123" fmla="*/ 593 h 1211"/>
                <a:gd name="T124" fmla="*/ 46 w 1536"/>
                <a:gd name="T125" fmla="*/ 51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6" h="1211">
                  <a:moveTo>
                    <a:pt x="0" y="474"/>
                  </a:moveTo>
                  <a:lnTo>
                    <a:pt x="0" y="470"/>
                  </a:lnTo>
                  <a:lnTo>
                    <a:pt x="4" y="466"/>
                  </a:lnTo>
                  <a:lnTo>
                    <a:pt x="12" y="449"/>
                  </a:lnTo>
                  <a:lnTo>
                    <a:pt x="21" y="436"/>
                  </a:lnTo>
                  <a:lnTo>
                    <a:pt x="25" y="432"/>
                  </a:lnTo>
                  <a:lnTo>
                    <a:pt x="29" y="428"/>
                  </a:lnTo>
                  <a:lnTo>
                    <a:pt x="29" y="424"/>
                  </a:lnTo>
                  <a:lnTo>
                    <a:pt x="38" y="419"/>
                  </a:lnTo>
                  <a:lnTo>
                    <a:pt x="42" y="415"/>
                  </a:lnTo>
                  <a:lnTo>
                    <a:pt x="46" y="415"/>
                  </a:lnTo>
                  <a:lnTo>
                    <a:pt x="50" y="419"/>
                  </a:lnTo>
                  <a:lnTo>
                    <a:pt x="67" y="424"/>
                  </a:lnTo>
                  <a:lnTo>
                    <a:pt x="72" y="428"/>
                  </a:lnTo>
                  <a:lnTo>
                    <a:pt x="76" y="428"/>
                  </a:lnTo>
                  <a:lnTo>
                    <a:pt x="80" y="428"/>
                  </a:lnTo>
                  <a:lnTo>
                    <a:pt x="84" y="428"/>
                  </a:lnTo>
                  <a:lnTo>
                    <a:pt x="89" y="424"/>
                  </a:lnTo>
                  <a:lnTo>
                    <a:pt x="97" y="424"/>
                  </a:lnTo>
                  <a:lnTo>
                    <a:pt x="101" y="419"/>
                  </a:lnTo>
                  <a:lnTo>
                    <a:pt x="105" y="419"/>
                  </a:lnTo>
                  <a:lnTo>
                    <a:pt x="110" y="419"/>
                  </a:lnTo>
                  <a:lnTo>
                    <a:pt x="118" y="419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9" y="424"/>
                  </a:lnTo>
                  <a:lnTo>
                    <a:pt x="144" y="428"/>
                  </a:lnTo>
                  <a:lnTo>
                    <a:pt x="152" y="428"/>
                  </a:lnTo>
                  <a:lnTo>
                    <a:pt x="156" y="436"/>
                  </a:lnTo>
                  <a:lnTo>
                    <a:pt x="160" y="436"/>
                  </a:lnTo>
                  <a:lnTo>
                    <a:pt x="173" y="449"/>
                  </a:lnTo>
                  <a:lnTo>
                    <a:pt x="177" y="449"/>
                  </a:lnTo>
                  <a:lnTo>
                    <a:pt x="186" y="458"/>
                  </a:lnTo>
                  <a:lnTo>
                    <a:pt x="199" y="466"/>
                  </a:lnTo>
                  <a:lnTo>
                    <a:pt x="203" y="470"/>
                  </a:lnTo>
                  <a:lnTo>
                    <a:pt x="207" y="470"/>
                  </a:lnTo>
                  <a:lnTo>
                    <a:pt x="211" y="474"/>
                  </a:lnTo>
                  <a:lnTo>
                    <a:pt x="216" y="474"/>
                  </a:lnTo>
                  <a:lnTo>
                    <a:pt x="224" y="474"/>
                  </a:lnTo>
                  <a:lnTo>
                    <a:pt x="241" y="474"/>
                  </a:lnTo>
                  <a:lnTo>
                    <a:pt x="254" y="479"/>
                  </a:lnTo>
                  <a:lnTo>
                    <a:pt x="258" y="479"/>
                  </a:lnTo>
                  <a:lnTo>
                    <a:pt x="262" y="479"/>
                  </a:lnTo>
                  <a:lnTo>
                    <a:pt x="266" y="474"/>
                  </a:lnTo>
                  <a:lnTo>
                    <a:pt x="271" y="474"/>
                  </a:lnTo>
                  <a:lnTo>
                    <a:pt x="275" y="470"/>
                  </a:lnTo>
                  <a:lnTo>
                    <a:pt x="275" y="466"/>
                  </a:lnTo>
                  <a:lnTo>
                    <a:pt x="275" y="462"/>
                  </a:lnTo>
                  <a:lnTo>
                    <a:pt x="279" y="462"/>
                  </a:lnTo>
                  <a:lnTo>
                    <a:pt x="279" y="458"/>
                  </a:lnTo>
                  <a:lnTo>
                    <a:pt x="279" y="449"/>
                  </a:lnTo>
                  <a:lnTo>
                    <a:pt x="275" y="441"/>
                  </a:lnTo>
                  <a:lnTo>
                    <a:pt x="275" y="432"/>
                  </a:lnTo>
                  <a:lnTo>
                    <a:pt x="275" y="428"/>
                  </a:lnTo>
                  <a:lnTo>
                    <a:pt x="275" y="424"/>
                  </a:lnTo>
                  <a:lnTo>
                    <a:pt x="275" y="419"/>
                  </a:lnTo>
                  <a:lnTo>
                    <a:pt x="279" y="415"/>
                  </a:lnTo>
                  <a:lnTo>
                    <a:pt x="279" y="407"/>
                  </a:lnTo>
                  <a:lnTo>
                    <a:pt x="283" y="398"/>
                  </a:lnTo>
                  <a:lnTo>
                    <a:pt x="283" y="394"/>
                  </a:lnTo>
                  <a:lnTo>
                    <a:pt x="283" y="390"/>
                  </a:lnTo>
                  <a:lnTo>
                    <a:pt x="287" y="386"/>
                  </a:lnTo>
                  <a:lnTo>
                    <a:pt x="287" y="381"/>
                  </a:lnTo>
                  <a:lnTo>
                    <a:pt x="292" y="377"/>
                  </a:lnTo>
                  <a:lnTo>
                    <a:pt x="296" y="373"/>
                  </a:lnTo>
                  <a:lnTo>
                    <a:pt x="296" y="369"/>
                  </a:lnTo>
                  <a:lnTo>
                    <a:pt x="300" y="364"/>
                  </a:lnTo>
                  <a:lnTo>
                    <a:pt x="309" y="356"/>
                  </a:lnTo>
                  <a:lnTo>
                    <a:pt x="313" y="356"/>
                  </a:lnTo>
                  <a:lnTo>
                    <a:pt x="313" y="352"/>
                  </a:lnTo>
                  <a:lnTo>
                    <a:pt x="317" y="347"/>
                  </a:lnTo>
                  <a:lnTo>
                    <a:pt x="321" y="347"/>
                  </a:lnTo>
                  <a:lnTo>
                    <a:pt x="326" y="343"/>
                  </a:lnTo>
                  <a:lnTo>
                    <a:pt x="330" y="343"/>
                  </a:lnTo>
                  <a:lnTo>
                    <a:pt x="338" y="339"/>
                  </a:lnTo>
                  <a:lnTo>
                    <a:pt x="351" y="331"/>
                  </a:lnTo>
                  <a:lnTo>
                    <a:pt x="359" y="326"/>
                  </a:lnTo>
                  <a:lnTo>
                    <a:pt x="364" y="326"/>
                  </a:lnTo>
                  <a:lnTo>
                    <a:pt x="376" y="318"/>
                  </a:lnTo>
                  <a:lnTo>
                    <a:pt x="381" y="314"/>
                  </a:lnTo>
                  <a:lnTo>
                    <a:pt x="385" y="309"/>
                  </a:lnTo>
                  <a:lnTo>
                    <a:pt x="406" y="297"/>
                  </a:lnTo>
                  <a:lnTo>
                    <a:pt x="410" y="292"/>
                  </a:lnTo>
                  <a:lnTo>
                    <a:pt x="419" y="288"/>
                  </a:lnTo>
                  <a:lnTo>
                    <a:pt x="427" y="280"/>
                  </a:lnTo>
                  <a:lnTo>
                    <a:pt x="436" y="275"/>
                  </a:lnTo>
                  <a:lnTo>
                    <a:pt x="444" y="271"/>
                  </a:lnTo>
                  <a:lnTo>
                    <a:pt x="448" y="271"/>
                  </a:lnTo>
                  <a:lnTo>
                    <a:pt x="453" y="267"/>
                  </a:lnTo>
                  <a:lnTo>
                    <a:pt x="461" y="267"/>
                  </a:lnTo>
                  <a:lnTo>
                    <a:pt x="474" y="263"/>
                  </a:lnTo>
                  <a:lnTo>
                    <a:pt x="478" y="259"/>
                  </a:lnTo>
                  <a:lnTo>
                    <a:pt x="482" y="259"/>
                  </a:lnTo>
                  <a:lnTo>
                    <a:pt x="491" y="254"/>
                  </a:lnTo>
                  <a:lnTo>
                    <a:pt x="495" y="250"/>
                  </a:lnTo>
                  <a:lnTo>
                    <a:pt x="508" y="237"/>
                  </a:lnTo>
                  <a:lnTo>
                    <a:pt x="516" y="233"/>
                  </a:lnTo>
                  <a:lnTo>
                    <a:pt x="525" y="229"/>
                  </a:lnTo>
                  <a:lnTo>
                    <a:pt x="529" y="225"/>
                  </a:lnTo>
                  <a:lnTo>
                    <a:pt x="550" y="212"/>
                  </a:lnTo>
                  <a:lnTo>
                    <a:pt x="554" y="208"/>
                  </a:lnTo>
                  <a:lnTo>
                    <a:pt x="563" y="204"/>
                  </a:lnTo>
                  <a:lnTo>
                    <a:pt x="567" y="204"/>
                  </a:lnTo>
                  <a:lnTo>
                    <a:pt x="575" y="208"/>
                  </a:lnTo>
                  <a:lnTo>
                    <a:pt x="580" y="208"/>
                  </a:lnTo>
                  <a:lnTo>
                    <a:pt x="588" y="216"/>
                  </a:lnTo>
                  <a:lnTo>
                    <a:pt x="592" y="216"/>
                  </a:lnTo>
                  <a:lnTo>
                    <a:pt x="597" y="220"/>
                  </a:lnTo>
                  <a:lnTo>
                    <a:pt x="601" y="220"/>
                  </a:lnTo>
                  <a:lnTo>
                    <a:pt x="609" y="220"/>
                  </a:lnTo>
                  <a:lnTo>
                    <a:pt x="613" y="220"/>
                  </a:lnTo>
                  <a:lnTo>
                    <a:pt x="618" y="220"/>
                  </a:lnTo>
                  <a:lnTo>
                    <a:pt x="626" y="220"/>
                  </a:lnTo>
                  <a:lnTo>
                    <a:pt x="630" y="220"/>
                  </a:lnTo>
                  <a:lnTo>
                    <a:pt x="635" y="220"/>
                  </a:lnTo>
                  <a:lnTo>
                    <a:pt x="639" y="220"/>
                  </a:lnTo>
                  <a:lnTo>
                    <a:pt x="643" y="220"/>
                  </a:lnTo>
                  <a:lnTo>
                    <a:pt x="652" y="225"/>
                  </a:lnTo>
                  <a:lnTo>
                    <a:pt x="656" y="229"/>
                  </a:lnTo>
                  <a:lnTo>
                    <a:pt x="660" y="233"/>
                  </a:lnTo>
                  <a:lnTo>
                    <a:pt x="668" y="237"/>
                  </a:lnTo>
                  <a:lnTo>
                    <a:pt x="673" y="242"/>
                  </a:lnTo>
                  <a:lnTo>
                    <a:pt x="711" y="259"/>
                  </a:lnTo>
                  <a:lnTo>
                    <a:pt x="719" y="263"/>
                  </a:lnTo>
                  <a:lnTo>
                    <a:pt x="724" y="267"/>
                  </a:lnTo>
                  <a:lnTo>
                    <a:pt x="728" y="267"/>
                  </a:lnTo>
                  <a:lnTo>
                    <a:pt x="732" y="267"/>
                  </a:lnTo>
                  <a:lnTo>
                    <a:pt x="736" y="267"/>
                  </a:lnTo>
                  <a:lnTo>
                    <a:pt x="740" y="263"/>
                  </a:lnTo>
                  <a:lnTo>
                    <a:pt x="745" y="263"/>
                  </a:lnTo>
                  <a:lnTo>
                    <a:pt x="749" y="259"/>
                  </a:lnTo>
                  <a:lnTo>
                    <a:pt x="753" y="254"/>
                  </a:lnTo>
                  <a:lnTo>
                    <a:pt x="757" y="246"/>
                  </a:lnTo>
                  <a:lnTo>
                    <a:pt x="766" y="242"/>
                  </a:lnTo>
                  <a:lnTo>
                    <a:pt x="770" y="237"/>
                  </a:lnTo>
                  <a:lnTo>
                    <a:pt x="783" y="225"/>
                  </a:lnTo>
                  <a:lnTo>
                    <a:pt x="791" y="220"/>
                  </a:lnTo>
                  <a:lnTo>
                    <a:pt x="795" y="216"/>
                  </a:lnTo>
                  <a:lnTo>
                    <a:pt x="800" y="216"/>
                  </a:lnTo>
                  <a:lnTo>
                    <a:pt x="800" y="212"/>
                  </a:lnTo>
                  <a:lnTo>
                    <a:pt x="808" y="212"/>
                  </a:lnTo>
                  <a:lnTo>
                    <a:pt x="812" y="208"/>
                  </a:lnTo>
                  <a:lnTo>
                    <a:pt x="821" y="208"/>
                  </a:lnTo>
                  <a:lnTo>
                    <a:pt x="834" y="204"/>
                  </a:lnTo>
                  <a:lnTo>
                    <a:pt x="842" y="199"/>
                  </a:lnTo>
                  <a:lnTo>
                    <a:pt x="863" y="195"/>
                  </a:lnTo>
                  <a:lnTo>
                    <a:pt x="867" y="195"/>
                  </a:lnTo>
                  <a:lnTo>
                    <a:pt x="872" y="195"/>
                  </a:lnTo>
                  <a:lnTo>
                    <a:pt x="876" y="195"/>
                  </a:lnTo>
                  <a:lnTo>
                    <a:pt x="880" y="191"/>
                  </a:lnTo>
                  <a:lnTo>
                    <a:pt x="884" y="191"/>
                  </a:lnTo>
                  <a:lnTo>
                    <a:pt x="884" y="187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78"/>
                  </a:lnTo>
                  <a:lnTo>
                    <a:pt x="897" y="174"/>
                  </a:lnTo>
                  <a:lnTo>
                    <a:pt x="901" y="170"/>
                  </a:lnTo>
                  <a:lnTo>
                    <a:pt x="901" y="165"/>
                  </a:lnTo>
                  <a:lnTo>
                    <a:pt x="906" y="153"/>
                  </a:lnTo>
                  <a:lnTo>
                    <a:pt x="906" y="148"/>
                  </a:lnTo>
                  <a:lnTo>
                    <a:pt x="910" y="144"/>
                  </a:lnTo>
                  <a:lnTo>
                    <a:pt x="914" y="140"/>
                  </a:lnTo>
                  <a:lnTo>
                    <a:pt x="922" y="136"/>
                  </a:lnTo>
                  <a:lnTo>
                    <a:pt x="927" y="132"/>
                  </a:lnTo>
                  <a:lnTo>
                    <a:pt x="931" y="132"/>
                  </a:lnTo>
                  <a:lnTo>
                    <a:pt x="935" y="132"/>
                  </a:lnTo>
                  <a:lnTo>
                    <a:pt x="939" y="132"/>
                  </a:lnTo>
                  <a:lnTo>
                    <a:pt x="948" y="127"/>
                  </a:lnTo>
                  <a:lnTo>
                    <a:pt x="961" y="127"/>
                  </a:lnTo>
                  <a:lnTo>
                    <a:pt x="978" y="127"/>
                  </a:lnTo>
                  <a:lnTo>
                    <a:pt x="990" y="127"/>
                  </a:lnTo>
                  <a:lnTo>
                    <a:pt x="1007" y="127"/>
                  </a:lnTo>
                  <a:lnTo>
                    <a:pt x="1024" y="123"/>
                  </a:lnTo>
                  <a:lnTo>
                    <a:pt x="1033" y="123"/>
                  </a:lnTo>
                  <a:lnTo>
                    <a:pt x="1037" y="127"/>
                  </a:lnTo>
                  <a:lnTo>
                    <a:pt x="1045" y="127"/>
                  </a:lnTo>
                  <a:lnTo>
                    <a:pt x="1062" y="127"/>
                  </a:lnTo>
                  <a:lnTo>
                    <a:pt x="1071" y="132"/>
                  </a:lnTo>
                  <a:lnTo>
                    <a:pt x="1075" y="132"/>
                  </a:lnTo>
                  <a:lnTo>
                    <a:pt x="1079" y="132"/>
                  </a:lnTo>
                  <a:lnTo>
                    <a:pt x="1088" y="132"/>
                  </a:lnTo>
                  <a:lnTo>
                    <a:pt x="1092" y="132"/>
                  </a:lnTo>
                  <a:lnTo>
                    <a:pt x="1096" y="127"/>
                  </a:lnTo>
                  <a:lnTo>
                    <a:pt x="1105" y="127"/>
                  </a:lnTo>
                  <a:lnTo>
                    <a:pt x="1117" y="123"/>
                  </a:lnTo>
                  <a:lnTo>
                    <a:pt x="1130" y="119"/>
                  </a:lnTo>
                  <a:lnTo>
                    <a:pt x="1134" y="115"/>
                  </a:lnTo>
                  <a:lnTo>
                    <a:pt x="1138" y="115"/>
                  </a:lnTo>
                  <a:lnTo>
                    <a:pt x="1143" y="110"/>
                  </a:lnTo>
                  <a:lnTo>
                    <a:pt x="1147" y="106"/>
                  </a:lnTo>
                  <a:lnTo>
                    <a:pt x="1155" y="102"/>
                  </a:lnTo>
                  <a:lnTo>
                    <a:pt x="1160" y="98"/>
                  </a:lnTo>
                  <a:lnTo>
                    <a:pt x="1164" y="98"/>
                  </a:lnTo>
                  <a:lnTo>
                    <a:pt x="1168" y="93"/>
                  </a:lnTo>
                  <a:lnTo>
                    <a:pt x="1181" y="89"/>
                  </a:lnTo>
                  <a:lnTo>
                    <a:pt x="1185" y="85"/>
                  </a:lnTo>
                  <a:lnTo>
                    <a:pt x="1189" y="81"/>
                  </a:lnTo>
                  <a:lnTo>
                    <a:pt x="1193" y="76"/>
                  </a:lnTo>
                  <a:lnTo>
                    <a:pt x="1198" y="72"/>
                  </a:lnTo>
                  <a:lnTo>
                    <a:pt x="1198" y="68"/>
                  </a:lnTo>
                  <a:lnTo>
                    <a:pt x="1202" y="64"/>
                  </a:lnTo>
                  <a:lnTo>
                    <a:pt x="1206" y="51"/>
                  </a:lnTo>
                  <a:lnTo>
                    <a:pt x="1210" y="47"/>
                  </a:lnTo>
                  <a:lnTo>
                    <a:pt x="1215" y="43"/>
                  </a:lnTo>
                  <a:lnTo>
                    <a:pt x="1215" y="38"/>
                  </a:lnTo>
                  <a:lnTo>
                    <a:pt x="1219" y="38"/>
                  </a:lnTo>
                  <a:lnTo>
                    <a:pt x="1223" y="34"/>
                  </a:lnTo>
                  <a:lnTo>
                    <a:pt x="1227" y="34"/>
                  </a:lnTo>
                  <a:lnTo>
                    <a:pt x="1232" y="34"/>
                  </a:lnTo>
                  <a:lnTo>
                    <a:pt x="1240" y="34"/>
                  </a:lnTo>
                  <a:lnTo>
                    <a:pt x="1248" y="34"/>
                  </a:lnTo>
                  <a:lnTo>
                    <a:pt x="1278" y="38"/>
                  </a:lnTo>
                  <a:lnTo>
                    <a:pt x="1287" y="38"/>
                  </a:lnTo>
                  <a:lnTo>
                    <a:pt x="1291" y="38"/>
                  </a:lnTo>
                  <a:lnTo>
                    <a:pt x="1299" y="38"/>
                  </a:lnTo>
                  <a:lnTo>
                    <a:pt x="1303" y="38"/>
                  </a:lnTo>
                  <a:lnTo>
                    <a:pt x="1308" y="38"/>
                  </a:lnTo>
                  <a:lnTo>
                    <a:pt x="1325" y="30"/>
                  </a:lnTo>
                  <a:lnTo>
                    <a:pt x="1333" y="26"/>
                  </a:lnTo>
                  <a:lnTo>
                    <a:pt x="1337" y="26"/>
                  </a:lnTo>
                  <a:lnTo>
                    <a:pt x="1354" y="17"/>
                  </a:lnTo>
                  <a:lnTo>
                    <a:pt x="1363" y="13"/>
                  </a:lnTo>
                  <a:lnTo>
                    <a:pt x="1367" y="9"/>
                  </a:lnTo>
                  <a:lnTo>
                    <a:pt x="1392" y="5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5" y="5"/>
                  </a:lnTo>
                  <a:lnTo>
                    <a:pt x="1405" y="9"/>
                  </a:lnTo>
                  <a:lnTo>
                    <a:pt x="1414" y="17"/>
                  </a:lnTo>
                  <a:lnTo>
                    <a:pt x="1422" y="26"/>
                  </a:lnTo>
                  <a:lnTo>
                    <a:pt x="1435" y="38"/>
                  </a:lnTo>
                  <a:lnTo>
                    <a:pt x="1439" y="43"/>
                  </a:lnTo>
                  <a:lnTo>
                    <a:pt x="1443" y="47"/>
                  </a:lnTo>
                  <a:lnTo>
                    <a:pt x="1447" y="51"/>
                  </a:lnTo>
                  <a:lnTo>
                    <a:pt x="1464" y="55"/>
                  </a:lnTo>
                  <a:lnTo>
                    <a:pt x="1473" y="60"/>
                  </a:lnTo>
                  <a:lnTo>
                    <a:pt x="1477" y="64"/>
                  </a:lnTo>
                  <a:lnTo>
                    <a:pt x="1486" y="64"/>
                  </a:lnTo>
                  <a:lnTo>
                    <a:pt x="1490" y="68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494" y="72"/>
                  </a:lnTo>
                  <a:lnTo>
                    <a:pt x="1490" y="72"/>
                  </a:lnTo>
                  <a:lnTo>
                    <a:pt x="1486" y="76"/>
                  </a:lnTo>
                  <a:lnTo>
                    <a:pt x="1481" y="76"/>
                  </a:lnTo>
                  <a:lnTo>
                    <a:pt x="1477" y="81"/>
                  </a:lnTo>
                  <a:lnTo>
                    <a:pt x="1477" y="85"/>
                  </a:lnTo>
                  <a:lnTo>
                    <a:pt x="1473" y="89"/>
                  </a:lnTo>
                  <a:lnTo>
                    <a:pt x="1473" y="93"/>
                  </a:lnTo>
                  <a:lnTo>
                    <a:pt x="1469" y="98"/>
                  </a:lnTo>
                  <a:lnTo>
                    <a:pt x="1473" y="102"/>
                  </a:lnTo>
                  <a:lnTo>
                    <a:pt x="1473" y="106"/>
                  </a:lnTo>
                  <a:lnTo>
                    <a:pt x="1477" y="110"/>
                  </a:lnTo>
                  <a:lnTo>
                    <a:pt x="1481" y="110"/>
                  </a:lnTo>
                  <a:lnTo>
                    <a:pt x="1498" y="119"/>
                  </a:lnTo>
                  <a:lnTo>
                    <a:pt x="1502" y="123"/>
                  </a:lnTo>
                  <a:lnTo>
                    <a:pt x="1507" y="123"/>
                  </a:lnTo>
                  <a:lnTo>
                    <a:pt x="1511" y="127"/>
                  </a:lnTo>
                  <a:lnTo>
                    <a:pt x="1519" y="132"/>
                  </a:lnTo>
                  <a:lnTo>
                    <a:pt x="1524" y="136"/>
                  </a:lnTo>
                  <a:lnTo>
                    <a:pt x="1528" y="144"/>
                  </a:lnTo>
                  <a:lnTo>
                    <a:pt x="1532" y="148"/>
                  </a:lnTo>
                  <a:lnTo>
                    <a:pt x="1532" y="153"/>
                  </a:lnTo>
                  <a:lnTo>
                    <a:pt x="1536" y="157"/>
                  </a:lnTo>
                  <a:lnTo>
                    <a:pt x="1536" y="165"/>
                  </a:lnTo>
                  <a:lnTo>
                    <a:pt x="1536" y="174"/>
                  </a:lnTo>
                  <a:lnTo>
                    <a:pt x="1536" y="178"/>
                  </a:lnTo>
                  <a:lnTo>
                    <a:pt x="1536" y="182"/>
                  </a:lnTo>
                  <a:lnTo>
                    <a:pt x="1536" y="195"/>
                  </a:lnTo>
                  <a:lnTo>
                    <a:pt x="1536" y="204"/>
                  </a:lnTo>
                  <a:lnTo>
                    <a:pt x="1536" y="212"/>
                  </a:lnTo>
                  <a:lnTo>
                    <a:pt x="1532" y="212"/>
                  </a:lnTo>
                  <a:lnTo>
                    <a:pt x="1528" y="220"/>
                  </a:lnTo>
                  <a:lnTo>
                    <a:pt x="1524" y="225"/>
                  </a:lnTo>
                  <a:lnTo>
                    <a:pt x="1519" y="229"/>
                  </a:lnTo>
                  <a:lnTo>
                    <a:pt x="1515" y="229"/>
                  </a:lnTo>
                  <a:lnTo>
                    <a:pt x="1507" y="233"/>
                  </a:lnTo>
                  <a:lnTo>
                    <a:pt x="1498" y="237"/>
                  </a:lnTo>
                  <a:lnTo>
                    <a:pt x="1490" y="242"/>
                  </a:lnTo>
                  <a:lnTo>
                    <a:pt x="1469" y="254"/>
                  </a:lnTo>
                  <a:lnTo>
                    <a:pt x="1456" y="259"/>
                  </a:lnTo>
                  <a:lnTo>
                    <a:pt x="1447" y="267"/>
                  </a:lnTo>
                  <a:lnTo>
                    <a:pt x="1439" y="271"/>
                  </a:lnTo>
                  <a:lnTo>
                    <a:pt x="1435" y="271"/>
                  </a:lnTo>
                  <a:lnTo>
                    <a:pt x="1431" y="275"/>
                  </a:lnTo>
                  <a:lnTo>
                    <a:pt x="1426" y="280"/>
                  </a:lnTo>
                  <a:lnTo>
                    <a:pt x="1418" y="284"/>
                  </a:lnTo>
                  <a:lnTo>
                    <a:pt x="1414" y="292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01" y="309"/>
                  </a:lnTo>
                  <a:lnTo>
                    <a:pt x="1401" y="314"/>
                  </a:lnTo>
                  <a:lnTo>
                    <a:pt x="1392" y="322"/>
                  </a:lnTo>
                  <a:lnTo>
                    <a:pt x="1392" y="331"/>
                  </a:lnTo>
                  <a:lnTo>
                    <a:pt x="1388" y="335"/>
                  </a:lnTo>
                  <a:lnTo>
                    <a:pt x="1388" y="339"/>
                  </a:lnTo>
                  <a:lnTo>
                    <a:pt x="1384" y="343"/>
                  </a:lnTo>
                  <a:lnTo>
                    <a:pt x="1384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4" y="364"/>
                  </a:lnTo>
                  <a:lnTo>
                    <a:pt x="1384" y="369"/>
                  </a:lnTo>
                  <a:lnTo>
                    <a:pt x="1384" y="381"/>
                  </a:lnTo>
                  <a:lnTo>
                    <a:pt x="1384" y="390"/>
                  </a:lnTo>
                  <a:lnTo>
                    <a:pt x="1388" y="415"/>
                  </a:lnTo>
                  <a:lnTo>
                    <a:pt x="1388" y="432"/>
                  </a:lnTo>
                  <a:lnTo>
                    <a:pt x="1392" y="466"/>
                  </a:lnTo>
                  <a:lnTo>
                    <a:pt x="1397" y="479"/>
                  </a:lnTo>
                  <a:lnTo>
                    <a:pt x="1397" y="487"/>
                  </a:lnTo>
                  <a:lnTo>
                    <a:pt x="1397" y="496"/>
                  </a:lnTo>
                  <a:lnTo>
                    <a:pt x="1392" y="504"/>
                  </a:lnTo>
                  <a:lnTo>
                    <a:pt x="1392" y="508"/>
                  </a:lnTo>
                  <a:lnTo>
                    <a:pt x="1392" y="513"/>
                  </a:lnTo>
                  <a:lnTo>
                    <a:pt x="1388" y="517"/>
                  </a:lnTo>
                  <a:lnTo>
                    <a:pt x="1388" y="525"/>
                  </a:lnTo>
                  <a:lnTo>
                    <a:pt x="1384" y="530"/>
                  </a:lnTo>
                  <a:lnTo>
                    <a:pt x="1384" y="534"/>
                  </a:lnTo>
                  <a:lnTo>
                    <a:pt x="1375" y="546"/>
                  </a:lnTo>
                  <a:lnTo>
                    <a:pt x="1371" y="555"/>
                  </a:lnTo>
                  <a:lnTo>
                    <a:pt x="1363" y="563"/>
                  </a:lnTo>
                  <a:lnTo>
                    <a:pt x="1359" y="568"/>
                  </a:lnTo>
                  <a:lnTo>
                    <a:pt x="1346" y="585"/>
                  </a:lnTo>
                  <a:lnTo>
                    <a:pt x="1342" y="593"/>
                  </a:lnTo>
                  <a:lnTo>
                    <a:pt x="1342" y="597"/>
                  </a:lnTo>
                  <a:lnTo>
                    <a:pt x="1337" y="601"/>
                  </a:lnTo>
                  <a:lnTo>
                    <a:pt x="1333" y="606"/>
                  </a:lnTo>
                  <a:lnTo>
                    <a:pt x="1333" y="610"/>
                  </a:lnTo>
                  <a:lnTo>
                    <a:pt x="1329" y="618"/>
                  </a:lnTo>
                  <a:lnTo>
                    <a:pt x="1329" y="623"/>
                  </a:lnTo>
                  <a:lnTo>
                    <a:pt x="1325" y="635"/>
                  </a:lnTo>
                  <a:lnTo>
                    <a:pt x="1325" y="644"/>
                  </a:lnTo>
                  <a:lnTo>
                    <a:pt x="1320" y="652"/>
                  </a:lnTo>
                  <a:lnTo>
                    <a:pt x="1316" y="661"/>
                  </a:lnTo>
                  <a:lnTo>
                    <a:pt x="1312" y="669"/>
                  </a:lnTo>
                  <a:lnTo>
                    <a:pt x="1308" y="678"/>
                  </a:lnTo>
                  <a:lnTo>
                    <a:pt x="1308" y="682"/>
                  </a:lnTo>
                  <a:lnTo>
                    <a:pt x="1303" y="686"/>
                  </a:lnTo>
                  <a:lnTo>
                    <a:pt x="1299" y="695"/>
                  </a:lnTo>
                  <a:lnTo>
                    <a:pt x="1295" y="699"/>
                  </a:lnTo>
                  <a:lnTo>
                    <a:pt x="1291" y="699"/>
                  </a:lnTo>
                  <a:lnTo>
                    <a:pt x="1291" y="703"/>
                  </a:lnTo>
                  <a:lnTo>
                    <a:pt x="1287" y="703"/>
                  </a:lnTo>
                  <a:lnTo>
                    <a:pt x="1291" y="720"/>
                  </a:lnTo>
                  <a:lnTo>
                    <a:pt x="1295" y="750"/>
                  </a:lnTo>
                  <a:lnTo>
                    <a:pt x="1333" y="957"/>
                  </a:lnTo>
                  <a:lnTo>
                    <a:pt x="1337" y="978"/>
                  </a:lnTo>
                  <a:lnTo>
                    <a:pt x="1337" y="995"/>
                  </a:lnTo>
                  <a:lnTo>
                    <a:pt x="1342" y="1004"/>
                  </a:lnTo>
                  <a:lnTo>
                    <a:pt x="1342" y="1008"/>
                  </a:lnTo>
                  <a:lnTo>
                    <a:pt x="1320" y="1008"/>
                  </a:lnTo>
                  <a:lnTo>
                    <a:pt x="1295" y="1008"/>
                  </a:lnTo>
                  <a:lnTo>
                    <a:pt x="1274" y="1004"/>
                  </a:lnTo>
                  <a:lnTo>
                    <a:pt x="1240" y="1004"/>
                  </a:lnTo>
                  <a:lnTo>
                    <a:pt x="1232" y="1004"/>
                  </a:lnTo>
                  <a:lnTo>
                    <a:pt x="1223" y="1004"/>
                  </a:lnTo>
                  <a:lnTo>
                    <a:pt x="1215" y="1004"/>
                  </a:lnTo>
                  <a:lnTo>
                    <a:pt x="1193" y="1008"/>
                  </a:lnTo>
                  <a:lnTo>
                    <a:pt x="1164" y="1012"/>
                  </a:lnTo>
                  <a:lnTo>
                    <a:pt x="1109" y="1021"/>
                  </a:lnTo>
                  <a:lnTo>
                    <a:pt x="1062" y="1029"/>
                  </a:lnTo>
                  <a:lnTo>
                    <a:pt x="1045" y="1033"/>
                  </a:lnTo>
                  <a:lnTo>
                    <a:pt x="1037" y="1033"/>
                  </a:lnTo>
                  <a:lnTo>
                    <a:pt x="1028" y="1038"/>
                  </a:lnTo>
                  <a:lnTo>
                    <a:pt x="1020" y="1038"/>
                  </a:lnTo>
                  <a:lnTo>
                    <a:pt x="1016" y="1038"/>
                  </a:lnTo>
                  <a:lnTo>
                    <a:pt x="1011" y="1042"/>
                  </a:lnTo>
                  <a:lnTo>
                    <a:pt x="1003" y="1042"/>
                  </a:lnTo>
                  <a:lnTo>
                    <a:pt x="1003" y="1046"/>
                  </a:lnTo>
                  <a:lnTo>
                    <a:pt x="994" y="1050"/>
                  </a:lnTo>
                  <a:lnTo>
                    <a:pt x="986" y="1054"/>
                  </a:lnTo>
                  <a:lnTo>
                    <a:pt x="978" y="1059"/>
                  </a:lnTo>
                  <a:lnTo>
                    <a:pt x="973" y="1063"/>
                  </a:lnTo>
                  <a:lnTo>
                    <a:pt x="961" y="1076"/>
                  </a:lnTo>
                  <a:lnTo>
                    <a:pt x="944" y="1084"/>
                  </a:lnTo>
                  <a:lnTo>
                    <a:pt x="893" y="1131"/>
                  </a:lnTo>
                  <a:lnTo>
                    <a:pt x="880" y="1143"/>
                  </a:lnTo>
                  <a:lnTo>
                    <a:pt x="867" y="1152"/>
                  </a:lnTo>
                  <a:lnTo>
                    <a:pt x="851" y="1165"/>
                  </a:lnTo>
                  <a:lnTo>
                    <a:pt x="846" y="1169"/>
                  </a:lnTo>
                  <a:lnTo>
                    <a:pt x="838" y="1173"/>
                  </a:lnTo>
                  <a:lnTo>
                    <a:pt x="834" y="1177"/>
                  </a:lnTo>
                  <a:lnTo>
                    <a:pt x="825" y="1182"/>
                  </a:lnTo>
                  <a:lnTo>
                    <a:pt x="812" y="1186"/>
                  </a:lnTo>
                  <a:lnTo>
                    <a:pt x="804" y="1190"/>
                  </a:lnTo>
                  <a:lnTo>
                    <a:pt x="795" y="1194"/>
                  </a:lnTo>
                  <a:lnTo>
                    <a:pt x="783" y="1198"/>
                  </a:lnTo>
                  <a:lnTo>
                    <a:pt x="770" y="1203"/>
                  </a:lnTo>
                  <a:lnTo>
                    <a:pt x="753" y="1207"/>
                  </a:lnTo>
                  <a:lnTo>
                    <a:pt x="740" y="1211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19" y="1211"/>
                  </a:lnTo>
                  <a:lnTo>
                    <a:pt x="715" y="1211"/>
                  </a:lnTo>
                  <a:lnTo>
                    <a:pt x="711" y="1211"/>
                  </a:lnTo>
                  <a:lnTo>
                    <a:pt x="707" y="1211"/>
                  </a:lnTo>
                  <a:lnTo>
                    <a:pt x="698" y="1211"/>
                  </a:lnTo>
                  <a:lnTo>
                    <a:pt x="694" y="1211"/>
                  </a:lnTo>
                  <a:lnTo>
                    <a:pt x="685" y="1207"/>
                  </a:lnTo>
                  <a:lnTo>
                    <a:pt x="673" y="1203"/>
                  </a:lnTo>
                  <a:lnTo>
                    <a:pt x="618" y="1182"/>
                  </a:lnTo>
                  <a:lnTo>
                    <a:pt x="605" y="1177"/>
                  </a:lnTo>
                  <a:lnTo>
                    <a:pt x="592" y="1173"/>
                  </a:lnTo>
                  <a:lnTo>
                    <a:pt x="588" y="1173"/>
                  </a:lnTo>
                  <a:lnTo>
                    <a:pt x="584" y="1169"/>
                  </a:lnTo>
                  <a:lnTo>
                    <a:pt x="580" y="1169"/>
                  </a:lnTo>
                  <a:lnTo>
                    <a:pt x="567" y="1160"/>
                  </a:lnTo>
                  <a:lnTo>
                    <a:pt x="558" y="1156"/>
                  </a:lnTo>
                  <a:lnTo>
                    <a:pt x="546" y="1152"/>
                  </a:lnTo>
                  <a:lnTo>
                    <a:pt x="541" y="1152"/>
                  </a:lnTo>
                  <a:lnTo>
                    <a:pt x="533" y="1148"/>
                  </a:lnTo>
                  <a:lnTo>
                    <a:pt x="529" y="1143"/>
                  </a:lnTo>
                  <a:lnTo>
                    <a:pt x="520" y="1143"/>
                  </a:lnTo>
                  <a:lnTo>
                    <a:pt x="516" y="1143"/>
                  </a:lnTo>
                  <a:lnTo>
                    <a:pt x="508" y="1143"/>
                  </a:lnTo>
                  <a:lnTo>
                    <a:pt x="503" y="1143"/>
                  </a:lnTo>
                  <a:lnTo>
                    <a:pt x="495" y="1143"/>
                  </a:lnTo>
                  <a:lnTo>
                    <a:pt x="470" y="1143"/>
                  </a:lnTo>
                  <a:lnTo>
                    <a:pt x="465" y="1143"/>
                  </a:lnTo>
                  <a:lnTo>
                    <a:pt x="461" y="1143"/>
                  </a:lnTo>
                  <a:lnTo>
                    <a:pt x="453" y="1143"/>
                  </a:lnTo>
                  <a:lnTo>
                    <a:pt x="448" y="1143"/>
                  </a:lnTo>
                  <a:lnTo>
                    <a:pt x="444" y="1143"/>
                  </a:lnTo>
                  <a:lnTo>
                    <a:pt x="444" y="1148"/>
                  </a:lnTo>
                  <a:lnTo>
                    <a:pt x="440" y="1152"/>
                  </a:lnTo>
                  <a:lnTo>
                    <a:pt x="436" y="1165"/>
                  </a:lnTo>
                  <a:lnTo>
                    <a:pt x="436" y="1169"/>
                  </a:lnTo>
                  <a:lnTo>
                    <a:pt x="436" y="1173"/>
                  </a:lnTo>
                  <a:lnTo>
                    <a:pt x="431" y="1173"/>
                  </a:lnTo>
                  <a:lnTo>
                    <a:pt x="427" y="1177"/>
                  </a:lnTo>
                  <a:lnTo>
                    <a:pt x="427" y="1182"/>
                  </a:lnTo>
                  <a:lnTo>
                    <a:pt x="423" y="1182"/>
                  </a:lnTo>
                  <a:lnTo>
                    <a:pt x="419" y="1186"/>
                  </a:lnTo>
                  <a:lnTo>
                    <a:pt x="414" y="1186"/>
                  </a:lnTo>
                  <a:lnTo>
                    <a:pt x="398" y="1190"/>
                  </a:lnTo>
                  <a:lnTo>
                    <a:pt x="376" y="1198"/>
                  </a:lnTo>
                  <a:lnTo>
                    <a:pt x="368" y="1203"/>
                  </a:lnTo>
                  <a:lnTo>
                    <a:pt x="359" y="1203"/>
                  </a:lnTo>
                  <a:lnTo>
                    <a:pt x="351" y="1203"/>
                  </a:lnTo>
                  <a:lnTo>
                    <a:pt x="347" y="1207"/>
                  </a:lnTo>
                  <a:lnTo>
                    <a:pt x="343" y="1207"/>
                  </a:lnTo>
                  <a:lnTo>
                    <a:pt x="334" y="1207"/>
                  </a:lnTo>
                  <a:lnTo>
                    <a:pt x="326" y="1203"/>
                  </a:lnTo>
                  <a:lnTo>
                    <a:pt x="313" y="1203"/>
                  </a:lnTo>
                  <a:lnTo>
                    <a:pt x="309" y="1198"/>
                  </a:lnTo>
                  <a:lnTo>
                    <a:pt x="296" y="1198"/>
                  </a:lnTo>
                  <a:lnTo>
                    <a:pt x="266" y="1186"/>
                  </a:lnTo>
                  <a:lnTo>
                    <a:pt x="237" y="1177"/>
                  </a:lnTo>
                  <a:lnTo>
                    <a:pt x="228" y="1177"/>
                  </a:lnTo>
                  <a:lnTo>
                    <a:pt x="220" y="1173"/>
                  </a:lnTo>
                  <a:lnTo>
                    <a:pt x="216" y="1173"/>
                  </a:lnTo>
                  <a:lnTo>
                    <a:pt x="211" y="1169"/>
                  </a:lnTo>
                  <a:lnTo>
                    <a:pt x="207" y="1169"/>
                  </a:lnTo>
                  <a:lnTo>
                    <a:pt x="207" y="1165"/>
                  </a:lnTo>
                  <a:lnTo>
                    <a:pt x="203" y="1165"/>
                  </a:lnTo>
                  <a:lnTo>
                    <a:pt x="203" y="1160"/>
                  </a:lnTo>
                  <a:lnTo>
                    <a:pt x="199" y="1156"/>
                  </a:lnTo>
                  <a:lnTo>
                    <a:pt x="199" y="1152"/>
                  </a:lnTo>
                  <a:lnTo>
                    <a:pt x="199" y="1148"/>
                  </a:lnTo>
                  <a:lnTo>
                    <a:pt x="194" y="1143"/>
                  </a:lnTo>
                  <a:lnTo>
                    <a:pt x="194" y="1139"/>
                  </a:lnTo>
                  <a:lnTo>
                    <a:pt x="194" y="1131"/>
                  </a:lnTo>
                  <a:lnTo>
                    <a:pt x="199" y="1126"/>
                  </a:lnTo>
                  <a:lnTo>
                    <a:pt x="199" y="1114"/>
                  </a:lnTo>
                  <a:lnTo>
                    <a:pt x="199" y="1105"/>
                  </a:lnTo>
                  <a:lnTo>
                    <a:pt x="203" y="1101"/>
                  </a:lnTo>
                  <a:lnTo>
                    <a:pt x="203" y="1097"/>
                  </a:lnTo>
                  <a:lnTo>
                    <a:pt x="207" y="1093"/>
                  </a:lnTo>
                  <a:lnTo>
                    <a:pt x="211" y="1084"/>
                  </a:lnTo>
                  <a:lnTo>
                    <a:pt x="216" y="1080"/>
                  </a:lnTo>
                  <a:lnTo>
                    <a:pt x="216" y="1076"/>
                  </a:lnTo>
                  <a:lnTo>
                    <a:pt x="216" y="1071"/>
                  </a:lnTo>
                  <a:lnTo>
                    <a:pt x="216" y="1063"/>
                  </a:lnTo>
                  <a:lnTo>
                    <a:pt x="216" y="1054"/>
                  </a:lnTo>
                  <a:lnTo>
                    <a:pt x="216" y="1050"/>
                  </a:lnTo>
                  <a:lnTo>
                    <a:pt x="220" y="1050"/>
                  </a:lnTo>
                  <a:lnTo>
                    <a:pt x="220" y="1042"/>
                  </a:lnTo>
                  <a:lnTo>
                    <a:pt x="224" y="1038"/>
                  </a:lnTo>
                  <a:lnTo>
                    <a:pt x="232" y="1025"/>
                  </a:lnTo>
                  <a:lnTo>
                    <a:pt x="237" y="1021"/>
                  </a:lnTo>
                  <a:lnTo>
                    <a:pt x="237" y="1016"/>
                  </a:lnTo>
                  <a:lnTo>
                    <a:pt x="237" y="1012"/>
                  </a:lnTo>
                  <a:lnTo>
                    <a:pt x="241" y="1008"/>
                  </a:lnTo>
                  <a:lnTo>
                    <a:pt x="241" y="1004"/>
                  </a:lnTo>
                  <a:lnTo>
                    <a:pt x="241" y="999"/>
                  </a:lnTo>
                  <a:lnTo>
                    <a:pt x="241" y="995"/>
                  </a:lnTo>
                  <a:lnTo>
                    <a:pt x="241" y="991"/>
                  </a:lnTo>
                  <a:lnTo>
                    <a:pt x="237" y="983"/>
                  </a:lnTo>
                  <a:lnTo>
                    <a:pt x="237" y="974"/>
                  </a:lnTo>
                  <a:lnTo>
                    <a:pt x="228" y="961"/>
                  </a:lnTo>
                  <a:lnTo>
                    <a:pt x="224" y="949"/>
                  </a:lnTo>
                  <a:lnTo>
                    <a:pt x="224" y="940"/>
                  </a:lnTo>
                  <a:lnTo>
                    <a:pt x="220" y="936"/>
                  </a:lnTo>
                  <a:lnTo>
                    <a:pt x="220" y="927"/>
                  </a:lnTo>
                  <a:lnTo>
                    <a:pt x="220" y="923"/>
                  </a:lnTo>
                  <a:lnTo>
                    <a:pt x="224" y="911"/>
                  </a:lnTo>
                  <a:lnTo>
                    <a:pt x="224" y="894"/>
                  </a:lnTo>
                  <a:lnTo>
                    <a:pt x="224" y="881"/>
                  </a:lnTo>
                  <a:lnTo>
                    <a:pt x="224" y="877"/>
                  </a:lnTo>
                  <a:lnTo>
                    <a:pt x="224" y="864"/>
                  </a:lnTo>
                  <a:lnTo>
                    <a:pt x="224" y="856"/>
                  </a:lnTo>
                  <a:lnTo>
                    <a:pt x="224" y="847"/>
                  </a:lnTo>
                  <a:lnTo>
                    <a:pt x="224" y="843"/>
                  </a:lnTo>
                  <a:lnTo>
                    <a:pt x="220" y="839"/>
                  </a:lnTo>
                  <a:lnTo>
                    <a:pt x="220" y="834"/>
                  </a:lnTo>
                  <a:lnTo>
                    <a:pt x="216" y="834"/>
                  </a:lnTo>
                  <a:lnTo>
                    <a:pt x="211" y="830"/>
                  </a:lnTo>
                  <a:lnTo>
                    <a:pt x="203" y="826"/>
                  </a:lnTo>
                  <a:lnTo>
                    <a:pt x="199" y="826"/>
                  </a:lnTo>
                  <a:lnTo>
                    <a:pt x="194" y="822"/>
                  </a:lnTo>
                  <a:lnTo>
                    <a:pt x="186" y="817"/>
                  </a:lnTo>
                  <a:lnTo>
                    <a:pt x="182" y="813"/>
                  </a:lnTo>
                  <a:lnTo>
                    <a:pt x="169" y="809"/>
                  </a:lnTo>
                  <a:lnTo>
                    <a:pt x="165" y="805"/>
                  </a:lnTo>
                  <a:lnTo>
                    <a:pt x="156" y="800"/>
                  </a:lnTo>
                  <a:lnTo>
                    <a:pt x="152" y="800"/>
                  </a:lnTo>
                  <a:lnTo>
                    <a:pt x="144" y="792"/>
                  </a:lnTo>
                  <a:lnTo>
                    <a:pt x="139" y="788"/>
                  </a:lnTo>
                  <a:lnTo>
                    <a:pt x="135" y="784"/>
                  </a:lnTo>
                  <a:lnTo>
                    <a:pt x="131" y="779"/>
                  </a:lnTo>
                  <a:lnTo>
                    <a:pt x="127" y="775"/>
                  </a:lnTo>
                  <a:lnTo>
                    <a:pt x="122" y="767"/>
                  </a:lnTo>
                  <a:lnTo>
                    <a:pt x="118" y="762"/>
                  </a:lnTo>
                  <a:lnTo>
                    <a:pt x="114" y="758"/>
                  </a:lnTo>
                  <a:lnTo>
                    <a:pt x="110" y="754"/>
                  </a:lnTo>
                  <a:lnTo>
                    <a:pt x="105" y="745"/>
                  </a:lnTo>
                  <a:lnTo>
                    <a:pt x="105" y="741"/>
                  </a:lnTo>
                  <a:lnTo>
                    <a:pt x="101" y="737"/>
                  </a:lnTo>
                  <a:lnTo>
                    <a:pt x="101" y="733"/>
                  </a:lnTo>
                  <a:lnTo>
                    <a:pt x="101" y="728"/>
                  </a:lnTo>
                  <a:lnTo>
                    <a:pt x="105" y="728"/>
                  </a:lnTo>
                  <a:lnTo>
                    <a:pt x="105" y="724"/>
                  </a:lnTo>
                  <a:lnTo>
                    <a:pt x="110" y="720"/>
                  </a:lnTo>
                  <a:lnTo>
                    <a:pt x="114" y="720"/>
                  </a:lnTo>
                  <a:lnTo>
                    <a:pt x="122" y="716"/>
                  </a:lnTo>
                  <a:lnTo>
                    <a:pt x="127" y="712"/>
                  </a:lnTo>
                  <a:lnTo>
                    <a:pt x="131" y="707"/>
                  </a:lnTo>
                  <a:lnTo>
                    <a:pt x="135" y="703"/>
                  </a:lnTo>
                  <a:lnTo>
                    <a:pt x="135" y="695"/>
                  </a:lnTo>
                  <a:lnTo>
                    <a:pt x="139" y="690"/>
                  </a:lnTo>
                  <a:lnTo>
                    <a:pt x="135" y="690"/>
                  </a:lnTo>
                  <a:lnTo>
                    <a:pt x="135" y="686"/>
                  </a:lnTo>
                  <a:lnTo>
                    <a:pt x="131" y="682"/>
                  </a:lnTo>
                  <a:lnTo>
                    <a:pt x="127" y="678"/>
                  </a:lnTo>
                  <a:lnTo>
                    <a:pt x="114" y="669"/>
                  </a:lnTo>
                  <a:lnTo>
                    <a:pt x="110" y="665"/>
                  </a:lnTo>
                  <a:lnTo>
                    <a:pt x="105" y="661"/>
                  </a:lnTo>
                  <a:lnTo>
                    <a:pt x="101" y="657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93" y="644"/>
                  </a:lnTo>
                  <a:lnTo>
                    <a:pt x="93" y="640"/>
                  </a:lnTo>
                  <a:lnTo>
                    <a:pt x="89" y="635"/>
                  </a:lnTo>
                  <a:lnTo>
                    <a:pt x="89" y="631"/>
                  </a:lnTo>
                  <a:lnTo>
                    <a:pt x="89" y="627"/>
                  </a:lnTo>
                  <a:lnTo>
                    <a:pt x="89" y="618"/>
                  </a:lnTo>
                  <a:lnTo>
                    <a:pt x="89" y="610"/>
                  </a:lnTo>
                  <a:lnTo>
                    <a:pt x="89" y="606"/>
                  </a:lnTo>
                  <a:lnTo>
                    <a:pt x="89" y="593"/>
                  </a:lnTo>
                  <a:lnTo>
                    <a:pt x="89" y="589"/>
                  </a:lnTo>
                  <a:lnTo>
                    <a:pt x="89" y="580"/>
                  </a:lnTo>
                  <a:lnTo>
                    <a:pt x="89" y="576"/>
                  </a:lnTo>
                  <a:lnTo>
                    <a:pt x="84" y="572"/>
                  </a:lnTo>
                  <a:lnTo>
                    <a:pt x="84" y="568"/>
                  </a:lnTo>
                  <a:lnTo>
                    <a:pt x="80" y="559"/>
                  </a:lnTo>
                  <a:lnTo>
                    <a:pt x="76" y="555"/>
                  </a:lnTo>
                  <a:lnTo>
                    <a:pt x="55" y="525"/>
                  </a:lnTo>
                  <a:lnTo>
                    <a:pt x="46" y="517"/>
                  </a:lnTo>
                  <a:lnTo>
                    <a:pt x="38" y="508"/>
                  </a:lnTo>
                  <a:lnTo>
                    <a:pt x="33" y="504"/>
                  </a:lnTo>
                  <a:lnTo>
                    <a:pt x="25" y="496"/>
                  </a:lnTo>
                  <a:lnTo>
                    <a:pt x="21" y="491"/>
                  </a:lnTo>
                  <a:lnTo>
                    <a:pt x="12" y="483"/>
                  </a:lnTo>
                  <a:lnTo>
                    <a:pt x="8" y="479"/>
                  </a:lnTo>
                  <a:lnTo>
                    <a:pt x="4" y="479"/>
                  </a:lnTo>
                  <a:lnTo>
                    <a:pt x="0" y="47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8" name="Freeform 104"/>
            <p:cNvSpPr>
              <a:spLocks/>
            </p:cNvSpPr>
            <p:nvPr/>
          </p:nvSpPr>
          <p:spPr bwMode="auto">
            <a:xfrm>
              <a:off x="3298758" y="3752149"/>
              <a:ext cx="73160" cy="59091"/>
            </a:xfrm>
            <a:custGeom>
              <a:avLst/>
              <a:gdLst>
                <a:gd name="T0" fmla="*/ 4 w 229"/>
                <a:gd name="T1" fmla="*/ 119 h 182"/>
                <a:gd name="T2" fmla="*/ 21 w 229"/>
                <a:gd name="T3" fmla="*/ 76 h 182"/>
                <a:gd name="T4" fmla="*/ 30 w 229"/>
                <a:gd name="T5" fmla="*/ 55 h 182"/>
                <a:gd name="T6" fmla="*/ 38 w 229"/>
                <a:gd name="T7" fmla="*/ 42 h 182"/>
                <a:gd name="T8" fmla="*/ 42 w 229"/>
                <a:gd name="T9" fmla="*/ 34 h 182"/>
                <a:gd name="T10" fmla="*/ 51 w 229"/>
                <a:gd name="T11" fmla="*/ 30 h 182"/>
                <a:gd name="T12" fmla="*/ 59 w 229"/>
                <a:gd name="T13" fmla="*/ 25 h 182"/>
                <a:gd name="T14" fmla="*/ 81 w 229"/>
                <a:gd name="T15" fmla="*/ 17 h 182"/>
                <a:gd name="T16" fmla="*/ 102 w 229"/>
                <a:gd name="T17" fmla="*/ 13 h 182"/>
                <a:gd name="T18" fmla="*/ 144 w 229"/>
                <a:gd name="T19" fmla="*/ 4 h 182"/>
                <a:gd name="T20" fmla="*/ 169 w 229"/>
                <a:gd name="T21" fmla="*/ 0 h 182"/>
                <a:gd name="T22" fmla="*/ 182 w 229"/>
                <a:gd name="T23" fmla="*/ 0 h 182"/>
                <a:gd name="T24" fmla="*/ 195 w 229"/>
                <a:gd name="T25" fmla="*/ 4 h 182"/>
                <a:gd name="T26" fmla="*/ 199 w 229"/>
                <a:gd name="T27" fmla="*/ 13 h 182"/>
                <a:gd name="T28" fmla="*/ 199 w 229"/>
                <a:gd name="T29" fmla="*/ 25 h 182"/>
                <a:gd name="T30" fmla="*/ 199 w 229"/>
                <a:gd name="T31" fmla="*/ 51 h 182"/>
                <a:gd name="T32" fmla="*/ 199 w 229"/>
                <a:gd name="T33" fmla="*/ 64 h 182"/>
                <a:gd name="T34" fmla="*/ 199 w 229"/>
                <a:gd name="T35" fmla="*/ 72 h 182"/>
                <a:gd name="T36" fmla="*/ 208 w 229"/>
                <a:gd name="T37" fmla="*/ 80 h 182"/>
                <a:gd name="T38" fmla="*/ 212 w 229"/>
                <a:gd name="T39" fmla="*/ 89 h 182"/>
                <a:gd name="T40" fmla="*/ 220 w 229"/>
                <a:gd name="T41" fmla="*/ 102 h 182"/>
                <a:gd name="T42" fmla="*/ 229 w 229"/>
                <a:gd name="T43" fmla="*/ 123 h 182"/>
                <a:gd name="T44" fmla="*/ 229 w 229"/>
                <a:gd name="T45" fmla="*/ 131 h 182"/>
                <a:gd name="T46" fmla="*/ 229 w 229"/>
                <a:gd name="T47" fmla="*/ 144 h 182"/>
                <a:gd name="T48" fmla="*/ 229 w 229"/>
                <a:gd name="T49" fmla="*/ 152 h 182"/>
                <a:gd name="T50" fmla="*/ 225 w 229"/>
                <a:gd name="T51" fmla="*/ 157 h 182"/>
                <a:gd name="T52" fmla="*/ 212 w 229"/>
                <a:gd name="T53" fmla="*/ 165 h 182"/>
                <a:gd name="T54" fmla="*/ 203 w 229"/>
                <a:gd name="T55" fmla="*/ 165 h 182"/>
                <a:gd name="T56" fmla="*/ 182 w 229"/>
                <a:gd name="T57" fmla="*/ 169 h 182"/>
                <a:gd name="T58" fmla="*/ 165 w 229"/>
                <a:gd name="T59" fmla="*/ 169 h 182"/>
                <a:gd name="T60" fmla="*/ 144 w 229"/>
                <a:gd name="T61" fmla="*/ 178 h 182"/>
                <a:gd name="T62" fmla="*/ 119 w 229"/>
                <a:gd name="T63" fmla="*/ 182 h 182"/>
                <a:gd name="T64" fmla="*/ 110 w 229"/>
                <a:gd name="T65" fmla="*/ 182 h 182"/>
                <a:gd name="T66" fmla="*/ 102 w 229"/>
                <a:gd name="T67" fmla="*/ 182 h 182"/>
                <a:gd name="T68" fmla="*/ 93 w 229"/>
                <a:gd name="T69" fmla="*/ 178 h 182"/>
                <a:gd name="T70" fmla="*/ 81 w 229"/>
                <a:gd name="T71" fmla="*/ 169 h 182"/>
                <a:gd name="T72" fmla="*/ 51 w 229"/>
                <a:gd name="T73" fmla="*/ 157 h 182"/>
                <a:gd name="T74" fmla="*/ 30 w 229"/>
                <a:gd name="T75" fmla="*/ 144 h 182"/>
                <a:gd name="T76" fmla="*/ 13 w 229"/>
                <a:gd name="T77" fmla="*/ 135 h 182"/>
                <a:gd name="T78" fmla="*/ 4 w 229"/>
                <a:gd name="T79" fmla="*/ 127 h 182"/>
                <a:gd name="T80" fmla="*/ 0 w 229"/>
                <a:gd name="T81" fmla="*/ 1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9" h="182">
                  <a:moveTo>
                    <a:pt x="0" y="123"/>
                  </a:moveTo>
                  <a:lnTo>
                    <a:pt x="4" y="119"/>
                  </a:lnTo>
                  <a:lnTo>
                    <a:pt x="13" y="93"/>
                  </a:lnTo>
                  <a:lnTo>
                    <a:pt x="21" y="76"/>
                  </a:lnTo>
                  <a:lnTo>
                    <a:pt x="26" y="68"/>
                  </a:lnTo>
                  <a:lnTo>
                    <a:pt x="30" y="55"/>
                  </a:lnTo>
                  <a:lnTo>
                    <a:pt x="34" y="51"/>
                  </a:lnTo>
                  <a:lnTo>
                    <a:pt x="38" y="42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0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4" y="21"/>
                  </a:lnTo>
                  <a:lnTo>
                    <a:pt x="81" y="17"/>
                  </a:lnTo>
                  <a:lnTo>
                    <a:pt x="89" y="13"/>
                  </a:lnTo>
                  <a:lnTo>
                    <a:pt x="102" y="13"/>
                  </a:lnTo>
                  <a:lnTo>
                    <a:pt x="131" y="8"/>
                  </a:lnTo>
                  <a:lnTo>
                    <a:pt x="144" y="4"/>
                  </a:lnTo>
                  <a:lnTo>
                    <a:pt x="157" y="4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13"/>
                  </a:lnTo>
                  <a:lnTo>
                    <a:pt x="203" y="17"/>
                  </a:lnTo>
                  <a:lnTo>
                    <a:pt x="199" y="25"/>
                  </a:lnTo>
                  <a:lnTo>
                    <a:pt x="199" y="42"/>
                  </a:lnTo>
                  <a:lnTo>
                    <a:pt x="199" y="51"/>
                  </a:lnTo>
                  <a:lnTo>
                    <a:pt x="199" y="59"/>
                  </a:lnTo>
                  <a:lnTo>
                    <a:pt x="199" y="64"/>
                  </a:lnTo>
                  <a:lnTo>
                    <a:pt x="199" y="68"/>
                  </a:lnTo>
                  <a:lnTo>
                    <a:pt x="199" y="72"/>
                  </a:lnTo>
                  <a:lnTo>
                    <a:pt x="203" y="76"/>
                  </a:lnTo>
                  <a:lnTo>
                    <a:pt x="208" y="80"/>
                  </a:lnTo>
                  <a:lnTo>
                    <a:pt x="212" y="85"/>
                  </a:lnTo>
                  <a:lnTo>
                    <a:pt x="212" y="89"/>
                  </a:lnTo>
                  <a:lnTo>
                    <a:pt x="216" y="93"/>
                  </a:lnTo>
                  <a:lnTo>
                    <a:pt x="220" y="102"/>
                  </a:lnTo>
                  <a:lnTo>
                    <a:pt x="225" y="110"/>
                  </a:lnTo>
                  <a:lnTo>
                    <a:pt x="229" y="123"/>
                  </a:lnTo>
                  <a:lnTo>
                    <a:pt x="229" y="127"/>
                  </a:lnTo>
                  <a:lnTo>
                    <a:pt x="229" y="131"/>
                  </a:lnTo>
                  <a:lnTo>
                    <a:pt x="229" y="140"/>
                  </a:lnTo>
                  <a:lnTo>
                    <a:pt x="229" y="144"/>
                  </a:lnTo>
                  <a:lnTo>
                    <a:pt x="229" y="148"/>
                  </a:lnTo>
                  <a:lnTo>
                    <a:pt x="229" y="152"/>
                  </a:lnTo>
                  <a:lnTo>
                    <a:pt x="225" y="152"/>
                  </a:lnTo>
                  <a:lnTo>
                    <a:pt x="225" y="157"/>
                  </a:lnTo>
                  <a:lnTo>
                    <a:pt x="220" y="161"/>
                  </a:lnTo>
                  <a:lnTo>
                    <a:pt x="212" y="165"/>
                  </a:lnTo>
                  <a:lnTo>
                    <a:pt x="208" y="165"/>
                  </a:lnTo>
                  <a:lnTo>
                    <a:pt x="203" y="165"/>
                  </a:lnTo>
                  <a:lnTo>
                    <a:pt x="186" y="169"/>
                  </a:lnTo>
                  <a:lnTo>
                    <a:pt x="182" y="169"/>
                  </a:lnTo>
                  <a:lnTo>
                    <a:pt x="174" y="169"/>
                  </a:lnTo>
                  <a:lnTo>
                    <a:pt x="165" y="169"/>
                  </a:lnTo>
                  <a:lnTo>
                    <a:pt x="161" y="174"/>
                  </a:lnTo>
                  <a:lnTo>
                    <a:pt x="144" y="178"/>
                  </a:lnTo>
                  <a:lnTo>
                    <a:pt x="127" y="182"/>
                  </a:lnTo>
                  <a:lnTo>
                    <a:pt x="119" y="182"/>
                  </a:lnTo>
                  <a:lnTo>
                    <a:pt x="114" y="182"/>
                  </a:lnTo>
                  <a:lnTo>
                    <a:pt x="110" y="182"/>
                  </a:lnTo>
                  <a:lnTo>
                    <a:pt x="106" y="182"/>
                  </a:lnTo>
                  <a:lnTo>
                    <a:pt x="102" y="182"/>
                  </a:lnTo>
                  <a:lnTo>
                    <a:pt x="97" y="178"/>
                  </a:lnTo>
                  <a:lnTo>
                    <a:pt x="93" y="178"/>
                  </a:lnTo>
                  <a:lnTo>
                    <a:pt x="89" y="174"/>
                  </a:lnTo>
                  <a:lnTo>
                    <a:pt x="81" y="169"/>
                  </a:lnTo>
                  <a:lnTo>
                    <a:pt x="64" y="161"/>
                  </a:lnTo>
                  <a:lnTo>
                    <a:pt x="51" y="157"/>
                  </a:lnTo>
                  <a:lnTo>
                    <a:pt x="38" y="148"/>
                  </a:lnTo>
                  <a:lnTo>
                    <a:pt x="30" y="144"/>
                  </a:lnTo>
                  <a:lnTo>
                    <a:pt x="21" y="140"/>
                  </a:lnTo>
                  <a:lnTo>
                    <a:pt x="13" y="135"/>
                  </a:lnTo>
                  <a:lnTo>
                    <a:pt x="9" y="131"/>
                  </a:lnTo>
                  <a:lnTo>
                    <a:pt x="4" y="127"/>
                  </a:lnTo>
                  <a:lnTo>
                    <a:pt x="0" y="127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9" name="Freeform 105"/>
            <p:cNvSpPr>
              <a:spLocks/>
            </p:cNvSpPr>
            <p:nvPr/>
          </p:nvSpPr>
          <p:spPr bwMode="auto">
            <a:xfrm>
              <a:off x="2648762" y="5676812"/>
              <a:ext cx="174458" cy="92857"/>
            </a:xfrm>
            <a:custGeom>
              <a:avLst/>
              <a:gdLst>
                <a:gd name="T0" fmla="*/ 26 w 550"/>
                <a:gd name="T1" fmla="*/ 76 h 296"/>
                <a:gd name="T2" fmla="*/ 42 w 550"/>
                <a:gd name="T3" fmla="*/ 63 h 296"/>
                <a:gd name="T4" fmla="*/ 47 w 550"/>
                <a:gd name="T5" fmla="*/ 51 h 296"/>
                <a:gd name="T6" fmla="*/ 68 w 550"/>
                <a:gd name="T7" fmla="*/ 38 h 296"/>
                <a:gd name="T8" fmla="*/ 85 w 550"/>
                <a:gd name="T9" fmla="*/ 30 h 296"/>
                <a:gd name="T10" fmla="*/ 114 w 550"/>
                <a:gd name="T11" fmla="*/ 21 h 296"/>
                <a:gd name="T12" fmla="*/ 136 w 550"/>
                <a:gd name="T13" fmla="*/ 25 h 296"/>
                <a:gd name="T14" fmla="*/ 174 w 550"/>
                <a:gd name="T15" fmla="*/ 34 h 296"/>
                <a:gd name="T16" fmla="*/ 195 w 550"/>
                <a:gd name="T17" fmla="*/ 34 h 296"/>
                <a:gd name="T18" fmla="*/ 212 w 550"/>
                <a:gd name="T19" fmla="*/ 30 h 296"/>
                <a:gd name="T20" fmla="*/ 263 w 550"/>
                <a:gd name="T21" fmla="*/ 42 h 296"/>
                <a:gd name="T22" fmla="*/ 284 w 550"/>
                <a:gd name="T23" fmla="*/ 42 h 296"/>
                <a:gd name="T24" fmla="*/ 301 w 550"/>
                <a:gd name="T25" fmla="*/ 25 h 296"/>
                <a:gd name="T26" fmla="*/ 318 w 550"/>
                <a:gd name="T27" fmla="*/ 17 h 296"/>
                <a:gd name="T28" fmla="*/ 335 w 550"/>
                <a:gd name="T29" fmla="*/ 13 h 296"/>
                <a:gd name="T30" fmla="*/ 364 w 550"/>
                <a:gd name="T31" fmla="*/ 21 h 296"/>
                <a:gd name="T32" fmla="*/ 398 w 550"/>
                <a:gd name="T33" fmla="*/ 38 h 296"/>
                <a:gd name="T34" fmla="*/ 415 w 550"/>
                <a:gd name="T35" fmla="*/ 42 h 296"/>
                <a:gd name="T36" fmla="*/ 432 w 550"/>
                <a:gd name="T37" fmla="*/ 38 h 296"/>
                <a:gd name="T38" fmla="*/ 453 w 550"/>
                <a:gd name="T39" fmla="*/ 30 h 296"/>
                <a:gd name="T40" fmla="*/ 479 w 550"/>
                <a:gd name="T41" fmla="*/ 8 h 296"/>
                <a:gd name="T42" fmla="*/ 495 w 550"/>
                <a:gd name="T43" fmla="*/ 4 h 296"/>
                <a:gd name="T44" fmla="*/ 495 w 550"/>
                <a:gd name="T45" fmla="*/ 34 h 296"/>
                <a:gd name="T46" fmla="*/ 495 w 550"/>
                <a:gd name="T47" fmla="*/ 72 h 296"/>
                <a:gd name="T48" fmla="*/ 504 w 550"/>
                <a:gd name="T49" fmla="*/ 110 h 296"/>
                <a:gd name="T50" fmla="*/ 521 w 550"/>
                <a:gd name="T51" fmla="*/ 161 h 296"/>
                <a:gd name="T52" fmla="*/ 534 w 550"/>
                <a:gd name="T53" fmla="*/ 191 h 296"/>
                <a:gd name="T54" fmla="*/ 550 w 550"/>
                <a:gd name="T55" fmla="*/ 216 h 296"/>
                <a:gd name="T56" fmla="*/ 542 w 550"/>
                <a:gd name="T57" fmla="*/ 220 h 296"/>
                <a:gd name="T58" fmla="*/ 525 w 550"/>
                <a:gd name="T59" fmla="*/ 220 h 296"/>
                <a:gd name="T60" fmla="*/ 508 w 550"/>
                <a:gd name="T61" fmla="*/ 241 h 296"/>
                <a:gd name="T62" fmla="*/ 495 w 550"/>
                <a:gd name="T63" fmla="*/ 254 h 296"/>
                <a:gd name="T64" fmla="*/ 474 w 550"/>
                <a:gd name="T65" fmla="*/ 271 h 296"/>
                <a:gd name="T66" fmla="*/ 453 w 550"/>
                <a:gd name="T67" fmla="*/ 275 h 296"/>
                <a:gd name="T68" fmla="*/ 436 w 550"/>
                <a:gd name="T69" fmla="*/ 271 h 296"/>
                <a:gd name="T70" fmla="*/ 419 w 550"/>
                <a:gd name="T71" fmla="*/ 262 h 296"/>
                <a:gd name="T72" fmla="*/ 402 w 550"/>
                <a:gd name="T73" fmla="*/ 246 h 296"/>
                <a:gd name="T74" fmla="*/ 390 w 550"/>
                <a:gd name="T75" fmla="*/ 241 h 296"/>
                <a:gd name="T76" fmla="*/ 377 w 550"/>
                <a:gd name="T77" fmla="*/ 254 h 296"/>
                <a:gd name="T78" fmla="*/ 364 w 550"/>
                <a:gd name="T79" fmla="*/ 284 h 296"/>
                <a:gd name="T80" fmla="*/ 352 w 550"/>
                <a:gd name="T81" fmla="*/ 296 h 296"/>
                <a:gd name="T82" fmla="*/ 339 w 550"/>
                <a:gd name="T83" fmla="*/ 292 h 296"/>
                <a:gd name="T84" fmla="*/ 330 w 550"/>
                <a:gd name="T85" fmla="*/ 275 h 296"/>
                <a:gd name="T86" fmla="*/ 326 w 550"/>
                <a:gd name="T87" fmla="*/ 237 h 296"/>
                <a:gd name="T88" fmla="*/ 326 w 550"/>
                <a:gd name="T89" fmla="*/ 212 h 296"/>
                <a:gd name="T90" fmla="*/ 318 w 550"/>
                <a:gd name="T91" fmla="*/ 203 h 296"/>
                <a:gd name="T92" fmla="*/ 284 w 550"/>
                <a:gd name="T93" fmla="*/ 203 h 296"/>
                <a:gd name="T94" fmla="*/ 250 w 550"/>
                <a:gd name="T95" fmla="*/ 199 h 296"/>
                <a:gd name="T96" fmla="*/ 225 w 550"/>
                <a:gd name="T97" fmla="*/ 191 h 296"/>
                <a:gd name="T98" fmla="*/ 191 w 550"/>
                <a:gd name="T99" fmla="*/ 182 h 296"/>
                <a:gd name="T100" fmla="*/ 165 w 550"/>
                <a:gd name="T101" fmla="*/ 186 h 296"/>
                <a:gd name="T102" fmla="*/ 148 w 550"/>
                <a:gd name="T103" fmla="*/ 191 h 296"/>
                <a:gd name="T104" fmla="*/ 131 w 550"/>
                <a:gd name="T105" fmla="*/ 203 h 296"/>
                <a:gd name="T106" fmla="*/ 114 w 550"/>
                <a:gd name="T107" fmla="*/ 216 h 296"/>
                <a:gd name="T108" fmla="*/ 89 w 550"/>
                <a:gd name="T109" fmla="*/ 207 h 296"/>
                <a:gd name="T110" fmla="*/ 76 w 550"/>
                <a:gd name="T111" fmla="*/ 195 h 296"/>
                <a:gd name="T112" fmla="*/ 72 w 550"/>
                <a:gd name="T113" fmla="*/ 161 h 296"/>
                <a:gd name="T114" fmla="*/ 64 w 550"/>
                <a:gd name="T115" fmla="*/ 144 h 296"/>
                <a:gd name="T116" fmla="*/ 47 w 550"/>
                <a:gd name="T117" fmla="*/ 127 h 296"/>
                <a:gd name="T118" fmla="*/ 30 w 550"/>
                <a:gd name="T119" fmla="*/ 110 h 296"/>
                <a:gd name="T120" fmla="*/ 30 w 550"/>
                <a:gd name="T121" fmla="*/ 97 h 296"/>
                <a:gd name="T122" fmla="*/ 47 w 550"/>
                <a:gd name="T123" fmla="*/ 80 h 296"/>
                <a:gd name="T124" fmla="*/ 30 w 550"/>
                <a:gd name="T125" fmla="*/ 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296">
                  <a:moveTo>
                    <a:pt x="0" y="85"/>
                  </a:moveTo>
                  <a:lnTo>
                    <a:pt x="13" y="80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2" y="63"/>
                  </a:lnTo>
                  <a:lnTo>
                    <a:pt x="42" y="59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7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47"/>
                  </a:lnTo>
                  <a:lnTo>
                    <a:pt x="68" y="38"/>
                  </a:lnTo>
                  <a:lnTo>
                    <a:pt x="72" y="38"/>
                  </a:lnTo>
                  <a:lnTo>
                    <a:pt x="76" y="34"/>
                  </a:lnTo>
                  <a:lnTo>
                    <a:pt x="81" y="34"/>
                  </a:lnTo>
                  <a:lnTo>
                    <a:pt x="85" y="30"/>
                  </a:lnTo>
                  <a:lnTo>
                    <a:pt x="93" y="30"/>
                  </a:lnTo>
                  <a:lnTo>
                    <a:pt x="102" y="25"/>
                  </a:lnTo>
                  <a:lnTo>
                    <a:pt x="106" y="25"/>
                  </a:lnTo>
                  <a:lnTo>
                    <a:pt x="114" y="21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61" y="30"/>
                  </a:lnTo>
                  <a:lnTo>
                    <a:pt x="169" y="34"/>
                  </a:lnTo>
                  <a:lnTo>
                    <a:pt x="174" y="34"/>
                  </a:lnTo>
                  <a:lnTo>
                    <a:pt x="182" y="38"/>
                  </a:lnTo>
                  <a:lnTo>
                    <a:pt x="186" y="38"/>
                  </a:lnTo>
                  <a:lnTo>
                    <a:pt x="191" y="38"/>
                  </a:lnTo>
                  <a:lnTo>
                    <a:pt x="195" y="34"/>
                  </a:lnTo>
                  <a:lnTo>
                    <a:pt x="199" y="34"/>
                  </a:lnTo>
                  <a:lnTo>
                    <a:pt x="203" y="34"/>
                  </a:lnTo>
                  <a:lnTo>
                    <a:pt x="208" y="30"/>
                  </a:lnTo>
                  <a:lnTo>
                    <a:pt x="212" y="30"/>
                  </a:lnTo>
                  <a:lnTo>
                    <a:pt x="216" y="34"/>
                  </a:lnTo>
                  <a:lnTo>
                    <a:pt x="225" y="34"/>
                  </a:lnTo>
                  <a:lnTo>
                    <a:pt x="254" y="42"/>
                  </a:lnTo>
                  <a:lnTo>
                    <a:pt x="263" y="42"/>
                  </a:lnTo>
                  <a:lnTo>
                    <a:pt x="267" y="42"/>
                  </a:lnTo>
                  <a:lnTo>
                    <a:pt x="271" y="42"/>
                  </a:lnTo>
                  <a:lnTo>
                    <a:pt x="280" y="42"/>
                  </a:lnTo>
                  <a:lnTo>
                    <a:pt x="284" y="42"/>
                  </a:lnTo>
                  <a:lnTo>
                    <a:pt x="288" y="42"/>
                  </a:lnTo>
                  <a:lnTo>
                    <a:pt x="292" y="38"/>
                  </a:lnTo>
                  <a:lnTo>
                    <a:pt x="292" y="34"/>
                  </a:lnTo>
                  <a:lnTo>
                    <a:pt x="301" y="25"/>
                  </a:lnTo>
                  <a:lnTo>
                    <a:pt x="305" y="21"/>
                  </a:lnTo>
                  <a:lnTo>
                    <a:pt x="309" y="17"/>
                  </a:lnTo>
                  <a:lnTo>
                    <a:pt x="313" y="17"/>
                  </a:lnTo>
                  <a:lnTo>
                    <a:pt x="318" y="17"/>
                  </a:lnTo>
                  <a:lnTo>
                    <a:pt x="322" y="13"/>
                  </a:lnTo>
                  <a:lnTo>
                    <a:pt x="326" y="13"/>
                  </a:lnTo>
                  <a:lnTo>
                    <a:pt x="330" y="13"/>
                  </a:lnTo>
                  <a:lnTo>
                    <a:pt x="335" y="13"/>
                  </a:lnTo>
                  <a:lnTo>
                    <a:pt x="343" y="17"/>
                  </a:lnTo>
                  <a:lnTo>
                    <a:pt x="352" y="17"/>
                  </a:lnTo>
                  <a:lnTo>
                    <a:pt x="360" y="21"/>
                  </a:lnTo>
                  <a:lnTo>
                    <a:pt x="364" y="21"/>
                  </a:lnTo>
                  <a:lnTo>
                    <a:pt x="368" y="21"/>
                  </a:lnTo>
                  <a:lnTo>
                    <a:pt x="373" y="25"/>
                  </a:lnTo>
                  <a:lnTo>
                    <a:pt x="394" y="34"/>
                  </a:lnTo>
                  <a:lnTo>
                    <a:pt x="398" y="38"/>
                  </a:lnTo>
                  <a:lnTo>
                    <a:pt x="402" y="38"/>
                  </a:lnTo>
                  <a:lnTo>
                    <a:pt x="407" y="42"/>
                  </a:lnTo>
                  <a:lnTo>
                    <a:pt x="411" y="42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23" y="42"/>
                  </a:lnTo>
                  <a:lnTo>
                    <a:pt x="428" y="42"/>
                  </a:lnTo>
                  <a:lnTo>
                    <a:pt x="432" y="38"/>
                  </a:lnTo>
                  <a:lnTo>
                    <a:pt x="436" y="38"/>
                  </a:lnTo>
                  <a:lnTo>
                    <a:pt x="440" y="38"/>
                  </a:lnTo>
                  <a:lnTo>
                    <a:pt x="445" y="34"/>
                  </a:lnTo>
                  <a:lnTo>
                    <a:pt x="453" y="30"/>
                  </a:lnTo>
                  <a:lnTo>
                    <a:pt x="457" y="30"/>
                  </a:lnTo>
                  <a:lnTo>
                    <a:pt x="462" y="25"/>
                  </a:lnTo>
                  <a:lnTo>
                    <a:pt x="466" y="21"/>
                  </a:lnTo>
                  <a:lnTo>
                    <a:pt x="479" y="8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495" y="4"/>
                  </a:lnTo>
                  <a:lnTo>
                    <a:pt x="500" y="8"/>
                  </a:lnTo>
                  <a:lnTo>
                    <a:pt x="500" y="13"/>
                  </a:lnTo>
                  <a:lnTo>
                    <a:pt x="500" y="17"/>
                  </a:lnTo>
                  <a:lnTo>
                    <a:pt x="495" y="34"/>
                  </a:lnTo>
                  <a:lnTo>
                    <a:pt x="495" y="38"/>
                  </a:lnTo>
                  <a:lnTo>
                    <a:pt x="495" y="51"/>
                  </a:lnTo>
                  <a:lnTo>
                    <a:pt x="495" y="59"/>
                  </a:lnTo>
                  <a:lnTo>
                    <a:pt x="495" y="72"/>
                  </a:lnTo>
                  <a:lnTo>
                    <a:pt x="500" y="85"/>
                  </a:lnTo>
                  <a:lnTo>
                    <a:pt x="500" y="97"/>
                  </a:lnTo>
                  <a:lnTo>
                    <a:pt x="500" y="102"/>
                  </a:lnTo>
                  <a:lnTo>
                    <a:pt x="504" y="110"/>
                  </a:lnTo>
                  <a:lnTo>
                    <a:pt x="504" y="114"/>
                  </a:lnTo>
                  <a:lnTo>
                    <a:pt x="508" y="123"/>
                  </a:lnTo>
                  <a:lnTo>
                    <a:pt x="512" y="140"/>
                  </a:lnTo>
                  <a:lnTo>
                    <a:pt x="521" y="161"/>
                  </a:lnTo>
                  <a:lnTo>
                    <a:pt x="525" y="169"/>
                  </a:lnTo>
                  <a:lnTo>
                    <a:pt x="529" y="178"/>
                  </a:lnTo>
                  <a:lnTo>
                    <a:pt x="529" y="182"/>
                  </a:lnTo>
                  <a:lnTo>
                    <a:pt x="534" y="191"/>
                  </a:lnTo>
                  <a:lnTo>
                    <a:pt x="546" y="203"/>
                  </a:lnTo>
                  <a:lnTo>
                    <a:pt x="546" y="207"/>
                  </a:lnTo>
                  <a:lnTo>
                    <a:pt x="550" y="212"/>
                  </a:lnTo>
                  <a:lnTo>
                    <a:pt x="550" y="216"/>
                  </a:lnTo>
                  <a:lnTo>
                    <a:pt x="550" y="220"/>
                  </a:lnTo>
                  <a:lnTo>
                    <a:pt x="550" y="224"/>
                  </a:lnTo>
                  <a:lnTo>
                    <a:pt x="546" y="224"/>
                  </a:lnTo>
                  <a:lnTo>
                    <a:pt x="542" y="220"/>
                  </a:lnTo>
                  <a:lnTo>
                    <a:pt x="538" y="220"/>
                  </a:lnTo>
                  <a:lnTo>
                    <a:pt x="534" y="220"/>
                  </a:lnTo>
                  <a:lnTo>
                    <a:pt x="529" y="220"/>
                  </a:lnTo>
                  <a:lnTo>
                    <a:pt x="525" y="220"/>
                  </a:lnTo>
                  <a:lnTo>
                    <a:pt x="521" y="224"/>
                  </a:lnTo>
                  <a:lnTo>
                    <a:pt x="517" y="224"/>
                  </a:lnTo>
                  <a:lnTo>
                    <a:pt x="517" y="229"/>
                  </a:lnTo>
                  <a:lnTo>
                    <a:pt x="508" y="241"/>
                  </a:lnTo>
                  <a:lnTo>
                    <a:pt x="504" y="246"/>
                  </a:lnTo>
                  <a:lnTo>
                    <a:pt x="500" y="250"/>
                  </a:lnTo>
                  <a:lnTo>
                    <a:pt x="500" y="254"/>
                  </a:lnTo>
                  <a:lnTo>
                    <a:pt x="495" y="254"/>
                  </a:lnTo>
                  <a:lnTo>
                    <a:pt x="491" y="258"/>
                  </a:lnTo>
                  <a:lnTo>
                    <a:pt x="483" y="267"/>
                  </a:lnTo>
                  <a:lnTo>
                    <a:pt x="479" y="271"/>
                  </a:lnTo>
                  <a:lnTo>
                    <a:pt x="474" y="271"/>
                  </a:lnTo>
                  <a:lnTo>
                    <a:pt x="466" y="275"/>
                  </a:lnTo>
                  <a:lnTo>
                    <a:pt x="462" y="275"/>
                  </a:lnTo>
                  <a:lnTo>
                    <a:pt x="457" y="275"/>
                  </a:lnTo>
                  <a:lnTo>
                    <a:pt x="453" y="275"/>
                  </a:lnTo>
                  <a:lnTo>
                    <a:pt x="449" y="275"/>
                  </a:lnTo>
                  <a:lnTo>
                    <a:pt x="445" y="275"/>
                  </a:lnTo>
                  <a:lnTo>
                    <a:pt x="440" y="275"/>
                  </a:lnTo>
                  <a:lnTo>
                    <a:pt x="436" y="271"/>
                  </a:lnTo>
                  <a:lnTo>
                    <a:pt x="432" y="271"/>
                  </a:lnTo>
                  <a:lnTo>
                    <a:pt x="428" y="267"/>
                  </a:lnTo>
                  <a:lnTo>
                    <a:pt x="423" y="267"/>
                  </a:lnTo>
                  <a:lnTo>
                    <a:pt x="419" y="262"/>
                  </a:lnTo>
                  <a:lnTo>
                    <a:pt x="415" y="254"/>
                  </a:lnTo>
                  <a:lnTo>
                    <a:pt x="411" y="250"/>
                  </a:lnTo>
                  <a:lnTo>
                    <a:pt x="407" y="250"/>
                  </a:lnTo>
                  <a:lnTo>
                    <a:pt x="402" y="246"/>
                  </a:lnTo>
                  <a:lnTo>
                    <a:pt x="398" y="246"/>
                  </a:lnTo>
                  <a:lnTo>
                    <a:pt x="398" y="241"/>
                  </a:lnTo>
                  <a:lnTo>
                    <a:pt x="394" y="241"/>
                  </a:lnTo>
                  <a:lnTo>
                    <a:pt x="390" y="241"/>
                  </a:lnTo>
                  <a:lnTo>
                    <a:pt x="385" y="241"/>
                  </a:lnTo>
                  <a:lnTo>
                    <a:pt x="381" y="246"/>
                  </a:lnTo>
                  <a:lnTo>
                    <a:pt x="377" y="250"/>
                  </a:lnTo>
                  <a:lnTo>
                    <a:pt x="377" y="254"/>
                  </a:lnTo>
                  <a:lnTo>
                    <a:pt x="373" y="258"/>
                  </a:lnTo>
                  <a:lnTo>
                    <a:pt x="368" y="271"/>
                  </a:lnTo>
                  <a:lnTo>
                    <a:pt x="368" y="275"/>
                  </a:lnTo>
                  <a:lnTo>
                    <a:pt x="364" y="284"/>
                  </a:lnTo>
                  <a:lnTo>
                    <a:pt x="364" y="288"/>
                  </a:lnTo>
                  <a:lnTo>
                    <a:pt x="360" y="288"/>
                  </a:lnTo>
                  <a:lnTo>
                    <a:pt x="356" y="292"/>
                  </a:lnTo>
                  <a:lnTo>
                    <a:pt x="352" y="296"/>
                  </a:lnTo>
                  <a:lnTo>
                    <a:pt x="347" y="296"/>
                  </a:lnTo>
                  <a:lnTo>
                    <a:pt x="343" y="296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5" y="288"/>
                  </a:lnTo>
                  <a:lnTo>
                    <a:pt x="330" y="284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58"/>
                  </a:lnTo>
                  <a:lnTo>
                    <a:pt x="326" y="250"/>
                  </a:lnTo>
                  <a:lnTo>
                    <a:pt x="326" y="246"/>
                  </a:lnTo>
                  <a:lnTo>
                    <a:pt x="326" y="237"/>
                  </a:lnTo>
                  <a:lnTo>
                    <a:pt x="326" y="233"/>
                  </a:lnTo>
                  <a:lnTo>
                    <a:pt x="330" y="220"/>
                  </a:lnTo>
                  <a:lnTo>
                    <a:pt x="326" y="216"/>
                  </a:lnTo>
                  <a:lnTo>
                    <a:pt x="326" y="212"/>
                  </a:lnTo>
                  <a:lnTo>
                    <a:pt x="326" y="207"/>
                  </a:lnTo>
                  <a:lnTo>
                    <a:pt x="322" y="207"/>
                  </a:lnTo>
                  <a:lnTo>
                    <a:pt x="322" y="203"/>
                  </a:lnTo>
                  <a:lnTo>
                    <a:pt x="318" y="203"/>
                  </a:lnTo>
                  <a:lnTo>
                    <a:pt x="313" y="199"/>
                  </a:lnTo>
                  <a:lnTo>
                    <a:pt x="309" y="199"/>
                  </a:lnTo>
                  <a:lnTo>
                    <a:pt x="301" y="199"/>
                  </a:lnTo>
                  <a:lnTo>
                    <a:pt x="284" y="203"/>
                  </a:lnTo>
                  <a:lnTo>
                    <a:pt x="275" y="203"/>
                  </a:lnTo>
                  <a:lnTo>
                    <a:pt x="263" y="203"/>
                  </a:lnTo>
                  <a:lnTo>
                    <a:pt x="254" y="199"/>
                  </a:lnTo>
                  <a:lnTo>
                    <a:pt x="250" y="199"/>
                  </a:lnTo>
                  <a:lnTo>
                    <a:pt x="246" y="199"/>
                  </a:lnTo>
                  <a:lnTo>
                    <a:pt x="241" y="199"/>
                  </a:lnTo>
                  <a:lnTo>
                    <a:pt x="233" y="195"/>
                  </a:lnTo>
                  <a:lnTo>
                    <a:pt x="225" y="191"/>
                  </a:lnTo>
                  <a:lnTo>
                    <a:pt x="216" y="186"/>
                  </a:lnTo>
                  <a:lnTo>
                    <a:pt x="203" y="186"/>
                  </a:lnTo>
                  <a:lnTo>
                    <a:pt x="195" y="182"/>
                  </a:lnTo>
                  <a:lnTo>
                    <a:pt x="191" y="182"/>
                  </a:lnTo>
                  <a:lnTo>
                    <a:pt x="186" y="182"/>
                  </a:lnTo>
                  <a:lnTo>
                    <a:pt x="178" y="182"/>
                  </a:lnTo>
                  <a:lnTo>
                    <a:pt x="174" y="182"/>
                  </a:lnTo>
                  <a:lnTo>
                    <a:pt x="165" y="186"/>
                  </a:lnTo>
                  <a:lnTo>
                    <a:pt x="161" y="186"/>
                  </a:lnTo>
                  <a:lnTo>
                    <a:pt x="153" y="186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5"/>
                  </a:lnTo>
                  <a:lnTo>
                    <a:pt x="140" y="195"/>
                  </a:lnTo>
                  <a:lnTo>
                    <a:pt x="136" y="199"/>
                  </a:lnTo>
                  <a:lnTo>
                    <a:pt x="131" y="203"/>
                  </a:lnTo>
                  <a:lnTo>
                    <a:pt x="127" y="207"/>
                  </a:lnTo>
                  <a:lnTo>
                    <a:pt x="127" y="216"/>
                  </a:lnTo>
                  <a:lnTo>
                    <a:pt x="123" y="216"/>
                  </a:lnTo>
                  <a:lnTo>
                    <a:pt x="114" y="216"/>
                  </a:lnTo>
                  <a:lnTo>
                    <a:pt x="106" y="216"/>
                  </a:lnTo>
                  <a:lnTo>
                    <a:pt x="102" y="212"/>
                  </a:lnTo>
                  <a:lnTo>
                    <a:pt x="98" y="212"/>
                  </a:lnTo>
                  <a:lnTo>
                    <a:pt x="89" y="207"/>
                  </a:lnTo>
                  <a:lnTo>
                    <a:pt x="85" y="207"/>
                  </a:lnTo>
                  <a:lnTo>
                    <a:pt x="81" y="203"/>
                  </a:lnTo>
                  <a:lnTo>
                    <a:pt x="76" y="199"/>
                  </a:lnTo>
                  <a:lnTo>
                    <a:pt x="76" y="195"/>
                  </a:lnTo>
                  <a:lnTo>
                    <a:pt x="76" y="186"/>
                  </a:lnTo>
                  <a:lnTo>
                    <a:pt x="72" y="169"/>
                  </a:lnTo>
                  <a:lnTo>
                    <a:pt x="72" y="165"/>
                  </a:lnTo>
                  <a:lnTo>
                    <a:pt x="72" y="161"/>
                  </a:lnTo>
                  <a:lnTo>
                    <a:pt x="72" y="157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4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1" y="131"/>
                  </a:lnTo>
                  <a:lnTo>
                    <a:pt x="47" y="127"/>
                  </a:lnTo>
                  <a:lnTo>
                    <a:pt x="47" y="123"/>
                  </a:lnTo>
                  <a:lnTo>
                    <a:pt x="34" y="119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26" y="110"/>
                  </a:lnTo>
                  <a:lnTo>
                    <a:pt x="26" y="106"/>
                  </a:lnTo>
                  <a:lnTo>
                    <a:pt x="26" y="102"/>
                  </a:lnTo>
                  <a:lnTo>
                    <a:pt x="30" y="97"/>
                  </a:lnTo>
                  <a:lnTo>
                    <a:pt x="30" y="93"/>
                  </a:lnTo>
                  <a:lnTo>
                    <a:pt x="34" y="89"/>
                  </a:lnTo>
                  <a:lnTo>
                    <a:pt x="47" y="85"/>
                  </a:lnTo>
                  <a:lnTo>
                    <a:pt x="47" y="80"/>
                  </a:lnTo>
                  <a:lnTo>
                    <a:pt x="42" y="80"/>
                  </a:lnTo>
                  <a:lnTo>
                    <a:pt x="38" y="80"/>
                  </a:lnTo>
                  <a:lnTo>
                    <a:pt x="34" y="80"/>
                  </a:lnTo>
                  <a:lnTo>
                    <a:pt x="30" y="80"/>
                  </a:lnTo>
                  <a:lnTo>
                    <a:pt x="26" y="80"/>
                  </a:lnTo>
                  <a:lnTo>
                    <a:pt x="4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0" name="Freeform 106"/>
            <p:cNvSpPr>
              <a:spLocks/>
            </p:cNvSpPr>
            <p:nvPr/>
          </p:nvSpPr>
          <p:spPr bwMode="auto">
            <a:xfrm>
              <a:off x="3159473" y="4213618"/>
              <a:ext cx="386902" cy="464283"/>
            </a:xfrm>
            <a:custGeom>
              <a:avLst/>
              <a:gdLst>
                <a:gd name="T0" fmla="*/ 17 w 1223"/>
                <a:gd name="T1" fmla="*/ 424 h 1465"/>
                <a:gd name="T2" fmla="*/ 80 w 1223"/>
                <a:gd name="T3" fmla="*/ 419 h 1465"/>
                <a:gd name="T4" fmla="*/ 123 w 1223"/>
                <a:gd name="T5" fmla="*/ 462 h 1465"/>
                <a:gd name="T6" fmla="*/ 144 w 1223"/>
                <a:gd name="T7" fmla="*/ 343 h 1465"/>
                <a:gd name="T8" fmla="*/ 182 w 1223"/>
                <a:gd name="T9" fmla="*/ 258 h 1465"/>
                <a:gd name="T10" fmla="*/ 279 w 1223"/>
                <a:gd name="T11" fmla="*/ 203 h 1465"/>
                <a:gd name="T12" fmla="*/ 271 w 1223"/>
                <a:gd name="T13" fmla="*/ 157 h 1465"/>
                <a:gd name="T14" fmla="*/ 241 w 1223"/>
                <a:gd name="T15" fmla="*/ 102 h 1465"/>
                <a:gd name="T16" fmla="*/ 254 w 1223"/>
                <a:gd name="T17" fmla="*/ 17 h 1465"/>
                <a:gd name="T18" fmla="*/ 330 w 1223"/>
                <a:gd name="T19" fmla="*/ 4 h 1465"/>
                <a:gd name="T20" fmla="*/ 351 w 1223"/>
                <a:gd name="T21" fmla="*/ 38 h 1465"/>
                <a:gd name="T22" fmla="*/ 504 w 1223"/>
                <a:gd name="T23" fmla="*/ 68 h 1465"/>
                <a:gd name="T24" fmla="*/ 521 w 1223"/>
                <a:gd name="T25" fmla="*/ 106 h 1465"/>
                <a:gd name="T26" fmla="*/ 466 w 1223"/>
                <a:gd name="T27" fmla="*/ 165 h 1465"/>
                <a:gd name="T28" fmla="*/ 478 w 1223"/>
                <a:gd name="T29" fmla="*/ 216 h 1465"/>
                <a:gd name="T30" fmla="*/ 567 w 1223"/>
                <a:gd name="T31" fmla="*/ 246 h 1465"/>
                <a:gd name="T32" fmla="*/ 635 w 1223"/>
                <a:gd name="T33" fmla="*/ 186 h 1465"/>
                <a:gd name="T34" fmla="*/ 707 w 1223"/>
                <a:gd name="T35" fmla="*/ 186 h 1465"/>
                <a:gd name="T36" fmla="*/ 728 w 1223"/>
                <a:gd name="T37" fmla="*/ 225 h 1465"/>
                <a:gd name="T38" fmla="*/ 745 w 1223"/>
                <a:gd name="T39" fmla="*/ 284 h 1465"/>
                <a:gd name="T40" fmla="*/ 792 w 1223"/>
                <a:gd name="T41" fmla="*/ 297 h 1465"/>
                <a:gd name="T42" fmla="*/ 957 w 1223"/>
                <a:gd name="T43" fmla="*/ 233 h 1465"/>
                <a:gd name="T44" fmla="*/ 1071 w 1223"/>
                <a:gd name="T45" fmla="*/ 216 h 1465"/>
                <a:gd name="T46" fmla="*/ 1139 w 1223"/>
                <a:gd name="T47" fmla="*/ 254 h 1465"/>
                <a:gd name="T48" fmla="*/ 1173 w 1223"/>
                <a:gd name="T49" fmla="*/ 390 h 1465"/>
                <a:gd name="T50" fmla="*/ 1223 w 1223"/>
                <a:gd name="T51" fmla="*/ 474 h 1465"/>
                <a:gd name="T52" fmla="*/ 1198 w 1223"/>
                <a:gd name="T53" fmla="*/ 517 h 1465"/>
                <a:gd name="T54" fmla="*/ 1062 w 1223"/>
                <a:gd name="T55" fmla="*/ 572 h 1465"/>
                <a:gd name="T56" fmla="*/ 1037 w 1223"/>
                <a:gd name="T57" fmla="*/ 610 h 1465"/>
                <a:gd name="T58" fmla="*/ 1058 w 1223"/>
                <a:gd name="T59" fmla="*/ 690 h 1465"/>
                <a:gd name="T60" fmla="*/ 978 w 1223"/>
                <a:gd name="T61" fmla="*/ 750 h 1465"/>
                <a:gd name="T62" fmla="*/ 855 w 1223"/>
                <a:gd name="T63" fmla="*/ 720 h 1465"/>
                <a:gd name="T64" fmla="*/ 863 w 1223"/>
                <a:gd name="T65" fmla="*/ 809 h 1465"/>
                <a:gd name="T66" fmla="*/ 825 w 1223"/>
                <a:gd name="T67" fmla="*/ 860 h 1465"/>
                <a:gd name="T68" fmla="*/ 775 w 1223"/>
                <a:gd name="T69" fmla="*/ 902 h 1465"/>
                <a:gd name="T70" fmla="*/ 694 w 1223"/>
                <a:gd name="T71" fmla="*/ 932 h 1465"/>
                <a:gd name="T72" fmla="*/ 686 w 1223"/>
                <a:gd name="T73" fmla="*/ 987 h 1465"/>
                <a:gd name="T74" fmla="*/ 758 w 1223"/>
                <a:gd name="T75" fmla="*/ 999 h 1465"/>
                <a:gd name="T76" fmla="*/ 804 w 1223"/>
                <a:gd name="T77" fmla="*/ 1033 h 1465"/>
                <a:gd name="T78" fmla="*/ 745 w 1223"/>
                <a:gd name="T79" fmla="*/ 1131 h 1465"/>
                <a:gd name="T80" fmla="*/ 698 w 1223"/>
                <a:gd name="T81" fmla="*/ 1181 h 1465"/>
                <a:gd name="T82" fmla="*/ 605 w 1223"/>
                <a:gd name="T83" fmla="*/ 1232 h 1465"/>
                <a:gd name="T84" fmla="*/ 516 w 1223"/>
                <a:gd name="T85" fmla="*/ 1262 h 1465"/>
                <a:gd name="T86" fmla="*/ 487 w 1223"/>
                <a:gd name="T87" fmla="*/ 1330 h 1465"/>
                <a:gd name="T88" fmla="*/ 440 w 1223"/>
                <a:gd name="T89" fmla="*/ 1385 h 1465"/>
                <a:gd name="T90" fmla="*/ 372 w 1223"/>
                <a:gd name="T91" fmla="*/ 1452 h 1465"/>
                <a:gd name="T92" fmla="*/ 288 w 1223"/>
                <a:gd name="T93" fmla="*/ 1448 h 1465"/>
                <a:gd name="T94" fmla="*/ 169 w 1223"/>
                <a:gd name="T95" fmla="*/ 1419 h 1465"/>
                <a:gd name="T96" fmla="*/ 144 w 1223"/>
                <a:gd name="T97" fmla="*/ 1372 h 1465"/>
                <a:gd name="T98" fmla="*/ 245 w 1223"/>
                <a:gd name="T99" fmla="*/ 1224 h 1465"/>
                <a:gd name="T100" fmla="*/ 296 w 1223"/>
                <a:gd name="T101" fmla="*/ 1076 h 1465"/>
                <a:gd name="T102" fmla="*/ 360 w 1223"/>
                <a:gd name="T103" fmla="*/ 991 h 1465"/>
                <a:gd name="T104" fmla="*/ 347 w 1223"/>
                <a:gd name="T105" fmla="*/ 932 h 1465"/>
                <a:gd name="T106" fmla="*/ 267 w 1223"/>
                <a:gd name="T107" fmla="*/ 847 h 1465"/>
                <a:gd name="T108" fmla="*/ 195 w 1223"/>
                <a:gd name="T109" fmla="*/ 792 h 1465"/>
                <a:gd name="T110" fmla="*/ 186 w 1223"/>
                <a:gd name="T111" fmla="*/ 728 h 1465"/>
                <a:gd name="T112" fmla="*/ 203 w 1223"/>
                <a:gd name="T113" fmla="*/ 606 h 1465"/>
                <a:gd name="T114" fmla="*/ 173 w 1223"/>
                <a:gd name="T115" fmla="*/ 529 h 1465"/>
                <a:gd name="T116" fmla="*/ 97 w 1223"/>
                <a:gd name="T117" fmla="*/ 517 h 1465"/>
                <a:gd name="T118" fmla="*/ 0 w 1223"/>
                <a:gd name="T119" fmla="*/ 491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3" h="1465">
                  <a:moveTo>
                    <a:pt x="0" y="491"/>
                  </a:moveTo>
                  <a:lnTo>
                    <a:pt x="0" y="487"/>
                  </a:lnTo>
                  <a:lnTo>
                    <a:pt x="0" y="479"/>
                  </a:lnTo>
                  <a:lnTo>
                    <a:pt x="0" y="470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49"/>
                  </a:lnTo>
                  <a:lnTo>
                    <a:pt x="8" y="445"/>
                  </a:lnTo>
                  <a:lnTo>
                    <a:pt x="8" y="436"/>
                  </a:lnTo>
                  <a:lnTo>
                    <a:pt x="13" y="432"/>
                  </a:lnTo>
                  <a:lnTo>
                    <a:pt x="13" y="428"/>
                  </a:lnTo>
                  <a:lnTo>
                    <a:pt x="17" y="424"/>
                  </a:lnTo>
                  <a:lnTo>
                    <a:pt x="21" y="419"/>
                  </a:lnTo>
                  <a:lnTo>
                    <a:pt x="29" y="419"/>
                  </a:lnTo>
                  <a:lnTo>
                    <a:pt x="38" y="415"/>
                  </a:lnTo>
                  <a:lnTo>
                    <a:pt x="42" y="411"/>
                  </a:lnTo>
                  <a:lnTo>
                    <a:pt x="51" y="411"/>
                  </a:lnTo>
                  <a:lnTo>
                    <a:pt x="55" y="411"/>
                  </a:lnTo>
                  <a:lnTo>
                    <a:pt x="59" y="411"/>
                  </a:lnTo>
                  <a:lnTo>
                    <a:pt x="68" y="411"/>
                  </a:lnTo>
                  <a:lnTo>
                    <a:pt x="72" y="411"/>
                  </a:lnTo>
                  <a:lnTo>
                    <a:pt x="76" y="411"/>
                  </a:lnTo>
                  <a:lnTo>
                    <a:pt x="76" y="415"/>
                  </a:lnTo>
                  <a:lnTo>
                    <a:pt x="80" y="419"/>
                  </a:lnTo>
                  <a:lnTo>
                    <a:pt x="85" y="419"/>
                  </a:lnTo>
                  <a:lnTo>
                    <a:pt x="85" y="424"/>
                  </a:lnTo>
                  <a:lnTo>
                    <a:pt x="89" y="432"/>
                  </a:lnTo>
                  <a:lnTo>
                    <a:pt x="93" y="449"/>
                  </a:lnTo>
                  <a:lnTo>
                    <a:pt x="97" y="453"/>
                  </a:lnTo>
                  <a:lnTo>
                    <a:pt x="101" y="462"/>
                  </a:lnTo>
                  <a:lnTo>
                    <a:pt x="101" y="466"/>
                  </a:lnTo>
                  <a:lnTo>
                    <a:pt x="106" y="466"/>
                  </a:lnTo>
                  <a:lnTo>
                    <a:pt x="110" y="470"/>
                  </a:lnTo>
                  <a:lnTo>
                    <a:pt x="114" y="470"/>
                  </a:lnTo>
                  <a:lnTo>
                    <a:pt x="118" y="466"/>
                  </a:lnTo>
                  <a:lnTo>
                    <a:pt x="123" y="462"/>
                  </a:lnTo>
                  <a:lnTo>
                    <a:pt x="123" y="453"/>
                  </a:lnTo>
                  <a:lnTo>
                    <a:pt x="123" y="449"/>
                  </a:lnTo>
                  <a:lnTo>
                    <a:pt x="127" y="441"/>
                  </a:lnTo>
                  <a:lnTo>
                    <a:pt x="127" y="432"/>
                  </a:lnTo>
                  <a:lnTo>
                    <a:pt x="127" y="419"/>
                  </a:lnTo>
                  <a:lnTo>
                    <a:pt x="131" y="402"/>
                  </a:lnTo>
                  <a:lnTo>
                    <a:pt x="131" y="398"/>
                  </a:lnTo>
                  <a:lnTo>
                    <a:pt x="131" y="394"/>
                  </a:lnTo>
                  <a:lnTo>
                    <a:pt x="131" y="385"/>
                  </a:lnTo>
                  <a:lnTo>
                    <a:pt x="135" y="377"/>
                  </a:lnTo>
                  <a:lnTo>
                    <a:pt x="140" y="352"/>
                  </a:lnTo>
                  <a:lnTo>
                    <a:pt x="144" y="343"/>
                  </a:lnTo>
                  <a:lnTo>
                    <a:pt x="144" y="335"/>
                  </a:lnTo>
                  <a:lnTo>
                    <a:pt x="148" y="322"/>
                  </a:lnTo>
                  <a:lnTo>
                    <a:pt x="148" y="318"/>
                  </a:lnTo>
                  <a:lnTo>
                    <a:pt x="148" y="313"/>
                  </a:lnTo>
                  <a:lnTo>
                    <a:pt x="152" y="309"/>
                  </a:lnTo>
                  <a:lnTo>
                    <a:pt x="152" y="305"/>
                  </a:lnTo>
                  <a:lnTo>
                    <a:pt x="156" y="301"/>
                  </a:lnTo>
                  <a:lnTo>
                    <a:pt x="165" y="288"/>
                  </a:lnTo>
                  <a:lnTo>
                    <a:pt x="169" y="284"/>
                  </a:lnTo>
                  <a:lnTo>
                    <a:pt x="173" y="275"/>
                  </a:lnTo>
                  <a:lnTo>
                    <a:pt x="178" y="263"/>
                  </a:lnTo>
                  <a:lnTo>
                    <a:pt x="182" y="258"/>
                  </a:lnTo>
                  <a:lnTo>
                    <a:pt x="186" y="250"/>
                  </a:lnTo>
                  <a:lnTo>
                    <a:pt x="190" y="242"/>
                  </a:lnTo>
                  <a:lnTo>
                    <a:pt x="195" y="237"/>
                  </a:lnTo>
                  <a:lnTo>
                    <a:pt x="199" y="233"/>
                  </a:lnTo>
                  <a:lnTo>
                    <a:pt x="203" y="229"/>
                  </a:lnTo>
                  <a:lnTo>
                    <a:pt x="212" y="225"/>
                  </a:lnTo>
                  <a:lnTo>
                    <a:pt x="216" y="225"/>
                  </a:lnTo>
                  <a:lnTo>
                    <a:pt x="228" y="220"/>
                  </a:lnTo>
                  <a:lnTo>
                    <a:pt x="237" y="220"/>
                  </a:lnTo>
                  <a:lnTo>
                    <a:pt x="254" y="212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83" y="199"/>
                  </a:lnTo>
                  <a:lnTo>
                    <a:pt x="288" y="195"/>
                  </a:lnTo>
                  <a:lnTo>
                    <a:pt x="288" y="191"/>
                  </a:lnTo>
                  <a:lnTo>
                    <a:pt x="288" y="186"/>
                  </a:lnTo>
                  <a:lnTo>
                    <a:pt x="283" y="186"/>
                  </a:lnTo>
                  <a:lnTo>
                    <a:pt x="279" y="178"/>
                  </a:lnTo>
                  <a:lnTo>
                    <a:pt x="279" y="174"/>
                  </a:lnTo>
                  <a:lnTo>
                    <a:pt x="275" y="170"/>
                  </a:lnTo>
                  <a:lnTo>
                    <a:pt x="279" y="165"/>
                  </a:lnTo>
                  <a:lnTo>
                    <a:pt x="275" y="165"/>
                  </a:lnTo>
                  <a:lnTo>
                    <a:pt x="275" y="161"/>
                  </a:lnTo>
                  <a:lnTo>
                    <a:pt x="271" y="157"/>
                  </a:lnTo>
                  <a:lnTo>
                    <a:pt x="271" y="153"/>
                  </a:lnTo>
                  <a:lnTo>
                    <a:pt x="267" y="153"/>
                  </a:lnTo>
                  <a:lnTo>
                    <a:pt x="267" y="144"/>
                  </a:lnTo>
                  <a:lnTo>
                    <a:pt x="262" y="140"/>
                  </a:lnTo>
                  <a:lnTo>
                    <a:pt x="258" y="140"/>
                  </a:lnTo>
                  <a:lnTo>
                    <a:pt x="254" y="131"/>
                  </a:lnTo>
                  <a:lnTo>
                    <a:pt x="250" y="127"/>
                  </a:lnTo>
                  <a:lnTo>
                    <a:pt x="245" y="123"/>
                  </a:lnTo>
                  <a:lnTo>
                    <a:pt x="245" y="119"/>
                  </a:lnTo>
                  <a:lnTo>
                    <a:pt x="241" y="110"/>
                  </a:lnTo>
                  <a:lnTo>
                    <a:pt x="241" y="106"/>
                  </a:lnTo>
                  <a:lnTo>
                    <a:pt x="241" y="102"/>
                  </a:lnTo>
                  <a:lnTo>
                    <a:pt x="241" y="89"/>
                  </a:lnTo>
                  <a:lnTo>
                    <a:pt x="241" y="85"/>
                  </a:lnTo>
                  <a:lnTo>
                    <a:pt x="241" y="76"/>
                  </a:lnTo>
                  <a:lnTo>
                    <a:pt x="241" y="64"/>
                  </a:lnTo>
                  <a:lnTo>
                    <a:pt x="241" y="51"/>
                  </a:lnTo>
                  <a:lnTo>
                    <a:pt x="241" y="47"/>
                  </a:lnTo>
                  <a:lnTo>
                    <a:pt x="241" y="43"/>
                  </a:lnTo>
                  <a:lnTo>
                    <a:pt x="241" y="38"/>
                  </a:lnTo>
                  <a:lnTo>
                    <a:pt x="245" y="30"/>
                  </a:lnTo>
                  <a:lnTo>
                    <a:pt x="245" y="26"/>
                  </a:lnTo>
                  <a:lnTo>
                    <a:pt x="250" y="21"/>
                  </a:lnTo>
                  <a:lnTo>
                    <a:pt x="254" y="17"/>
                  </a:lnTo>
                  <a:lnTo>
                    <a:pt x="254" y="13"/>
                  </a:lnTo>
                  <a:lnTo>
                    <a:pt x="258" y="13"/>
                  </a:lnTo>
                  <a:lnTo>
                    <a:pt x="262" y="9"/>
                  </a:lnTo>
                  <a:lnTo>
                    <a:pt x="267" y="9"/>
                  </a:lnTo>
                  <a:lnTo>
                    <a:pt x="271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6" y="4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4" y="4"/>
                  </a:lnTo>
                  <a:lnTo>
                    <a:pt x="339" y="9"/>
                  </a:lnTo>
                  <a:lnTo>
                    <a:pt x="339" y="13"/>
                  </a:lnTo>
                  <a:lnTo>
                    <a:pt x="339" y="17"/>
                  </a:lnTo>
                  <a:lnTo>
                    <a:pt x="334" y="21"/>
                  </a:lnTo>
                  <a:lnTo>
                    <a:pt x="339" y="26"/>
                  </a:lnTo>
                  <a:lnTo>
                    <a:pt x="339" y="30"/>
                  </a:lnTo>
                  <a:lnTo>
                    <a:pt x="339" y="34"/>
                  </a:lnTo>
                  <a:lnTo>
                    <a:pt x="343" y="34"/>
                  </a:lnTo>
                  <a:lnTo>
                    <a:pt x="347" y="38"/>
                  </a:lnTo>
                  <a:lnTo>
                    <a:pt x="351" y="38"/>
                  </a:lnTo>
                  <a:lnTo>
                    <a:pt x="360" y="43"/>
                  </a:lnTo>
                  <a:lnTo>
                    <a:pt x="368" y="43"/>
                  </a:lnTo>
                  <a:lnTo>
                    <a:pt x="381" y="51"/>
                  </a:lnTo>
                  <a:lnTo>
                    <a:pt x="406" y="55"/>
                  </a:lnTo>
                  <a:lnTo>
                    <a:pt x="419" y="59"/>
                  </a:lnTo>
                  <a:lnTo>
                    <a:pt x="440" y="64"/>
                  </a:lnTo>
                  <a:lnTo>
                    <a:pt x="449" y="64"/>
                  </a:lnTo>
                  <a:lnTo>
                    <a:pt x="457" y="64"/>
                  </a:lnTo>
                  <a:lnTo>
                    <a:pt x="466" y="68"/>
                  </a:lnTo>
                  <a:lnTo>
                    <a:pt x="487" y="68"/>
                  </a:lnTo>
                  <a:lnTo>
                    <a:pt x="491" y="68"/>
                  </a:lnTo>
                  <a:lnTo>
                    <a:pt x="504" y="68"/>
                  </a:lnTo>
                  <a:lnTo>
                    <a:pt x="508" y="68"/>
                  </a:lnTo>
                  <a:lnTo>
                    <a:pt x="512" y="72"/>
                  </a:lnTo>
                  <a:lnTo>
                    <a:pt x="516" y="72"/>
                  </a:lnTo>
                  <a:lnTo>
                    <a:pt x="521" y="72"/>
                  </a:lnTo>
                  <a:lnTo>
                    <a:pt x="525" y="76"/>
                  </a:lnTo>
                  <a:lnTo>
                    <a:pt x="529" y="81"/>
                  </a:lnTo>
                  <a:lnTo>
                    <a:pt x="529" y="85"/>
                  </a:lnTo>
                  <a:lnTo>
                    <a:pt x="529" y="89"/>
                  </a:lnTo>
                  <a:lnTo>
                    <a:pt x="529" y="93"/>
                  </a:lnTo>
                  <a:lnTo>
                    <a:pt x="525" y="98"/>
                  </a:lnTo>
                  <a:lnTo>
                    <a:pt x="525" y="102"/>
                  </a:lnTo>
                  <a:lnTo>
                    <a:pt x="521" y="106"/>
                  </a:lnTo>
                  <a:lnTo>
                    <a:pt x="516" y="110"/>
                  </a:lnTo>
                  <a:lnTo>
                    <a:pt x="512" y="115"/>
                  </a:lnTo>
                  <a:lnTo>
                    <a:pt x="499" y="123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2" y="136"/>
                  </a:lnTo>
                  <a:lnTo>
                    <a:pt x="482" y="140"/>
                  </a:lnTo>
                  <a:lnTo>
                    <a:pt x="478" y="144"/>
                  </a:lnTo>
                  <a:lnTo>
                    <a:pt x="474" y="148"/>
                  </a:lnTo>
                  <a:lnTo>
                    <a:pt x="470" y="153"/>
                  </a:lnTo>
                  <a:lnTo>
                    <a:pt x="466" y="161"/>
                  </a:lnTo>
                  <a:lnTo>
                    <a:pt x="466" y="165"/>
                  </a:lnTo>
                  <a:lnTo>
                    <a:pt x="461" y="170"/>
                  </a:lnTo>
                  <a:lnTo>
                    <a:pt x="461" y="178"/>
                  </a:lnTo>
                  <a:lnTo>
                    <a:pt x="457" y="182"/>
                  </a:lnTo>
                  <a:lnTo>
                    <a:pt x="457" y="186"/>
                  </a:lnTo>
                  <a:lnTo>
                    <a:pt x="457" y="191"/>
                  </a:lnTo>
                  <a:lnTo>
                    <a:pt x="457" y="195"/>
                  </a:lnTo>
                  <a:lnTo>
                    <a:pt x="461" y="199"/>
                  </a:lnTo>
                  <a:lnTo>
                    <a:pt x="461" y="203"/>
                  </a:lnTo>
                  <a:lnTo>
                    <a:pt x="466" y="203"/>
                  </a:lnTo>
                  <a:lnTo>
                    <a:pt x="470" y="208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87" y="220"/>
                  </a:lnTo>
                  <a:lnTo>
                    <a:pt x="499" y="229"/>
                  </a:lnTo>
                  <a:lnTo>
                    <a:pt x="504" y="229"/>
                  </a:lnTo>
                  <a:lnTo>
                    <a:pt x="521" y="237"/>
                  </a:lnTo>
                  <a:lnTo>
                    <a:pt x="537" y="246"/>
                  </a:lnTo>
                  <a:lnTo>
                    <a:pt x="542" y="250"/>
                  </a:lnTo>
                  <a:lnTo>
                    <a:pt x="546" y="250"/>
                  </a:lnTo>
                  <a:lnTo>
                    <a:pt x="550" y="250"/>
                  </a:lnTo>
                  <a:lnTo>
                    <a:pt x="554" y="250"/>
                  </a:lnTo>
                  <a:lnTo>
                    <a:pt x="559" y="250"/>
                  </a:lnTo>
                  <a:lnTo>
                    <a:pt x="563" y="250"/>
                  </a:lnTo>
                  <a:lnTo>
                    <a:pt x="567" y="246"/>
                  </a:lnTo>
                  <a:lnTo>
                    <a:pt x="571" y="246"/>
                  </a:lnTo>
                  <a:lnTo>
                    <a:pt x="580" y="242"/>
                  </a:lnTo>
                  <a:lnTo>
                    <a:pt x="584" y="237"/>
                  </a:lnTo>
                  <a:lnTo>
                    <a:pt x="593" y="233"/>
                  </a:lnTo>
                  <a:lnTo>
                    <a:pt x="597" y="225"/>
                  </a:lnTo>
                  <a:lnTo>
                    <a:pt x="601" y="220"/>
                  </a:lnTo>
                  <a:lnTo>
                    <a:pt x="605" y="216"/>
                  </a:lnTo>
                  <a:lnTo>
                    <a:pt x="609" y="212"/>
                  </a:lnTo>
                  <a:lnTo>
                    <a:pt x="622" y="199"/>
                  </a:lnTo>
                  <a:lnTo>
                    <a:pt x="626" y="195"/>
                  </a:lnTo>
                  <a:lnTo>
                    <a:pt x="631" y="191"/>
                  </a:lnTo>
                  <a:lnTo>
                    <a:pt x="635" y="186"/>
                  </a:lnTo>
                  <a:lnTo>
                    <a:pt x="643" y="182"/>
                  </a:lnTo>
                  <a:lnTo>
                    <a:pt x="648" y="178"/>
                  </a:lnTo>
                  <a:lnTo>
                    <a:pt x="656" y="178"/>
                  </a:lnTo>
                  <a:lnTo>
                    <a:pt x="665" y="174"/>
                  </a:lnTo>
                  <a:lnTo>
                    <a:pt x="677" y="170"/>
                  </a:lnTo>
                  <a:lnTo>
                    <a:pt x="681" y="170"/>
                  </a:lnTo>
                  <a:lnTo>
                    <a:pt x="686" y="170"/>
                  </a:lnTo>
                  <a:lnTo>
                    <a:pt x="690" y="170"/>
                  </a:lnTo>
                  <a:lnTo>
                    <a:pt x="694" y="170"/>
                  </a:lnTo>
                  <a:lnTo>
                    <a:pt x="698" y="174"/>
                  </a:lnTo>
                  <a:lnTo>
                    <a:pt x="703" y="178"/>
                  </a:lnTo>
                  <a:lnTo>
                    <a:pt x="707" y="186"/>
                  </a:lnTo>
                  <a:lnTo>
                    <a:pt x="711" y="191"/>
                  </a:lnTo>
                  <a:lnTo>
                    <a:pt x="711" y="195"/>
                  </a:lnTo>
                  <a:lnTo>
                    <a:pt x="711" y="199"/>
                  </a:lnTo>
                  <a:lnTo>
                    <a:pt x="711" y="203"/>
                  </a:lnTo>
                  <a:lnTo>
                    <a:pt x="707" y="212"/>
                  </a:lnTo>
                  <a:lnTo>
                    <a:pt x="707" y="216"/>
                  </a:lnTo>
                  <a:lnTo>
                    <a:pt x="707" y="220"/>
                  </a:lnTo>
                  <a:lnTo>
                    <a:pt x="711" y="220"/>
                  </a:lnTo>
                  <a:lnTo>
                    <a:pt x="711" y="225"/>
                  </a:lnTo>
                  <a:lnTo>
                    <a:pt x="715" y="225"/>
                  </a:lnTo>
                  <a:lnTo>
                    <a:pt x="724" y="225"/>
                  </a:lnTo>
                  <a:lnTo>
                    <a:pt x="728" y="225"/>
                  </a:lnTo>
                  <a:lnTo>
                    <a:pt x="732" y="229"/>
                  </a:lnTo>
                  <a:lnTo>
                    <a:pt x="736" y="229"/>
                  </a:lnTo>
                  <a:lnTo>
                    <a:pt x="736" y="233"/>
                  </a:lnTo>
                  <a:lnTo>
                    <a:pt x="741" y="237"/>
                  </a:lnTo>
                  <a:lnTo>
                    <a:pt x="741" y="246"/>
                  </a:lnTo>
                  <a:lnTo>
                    <a:pt x="745" y="250"/>
                  </a:lnTo>
                  <a:lnTo>
                    <a:pt x="749" y="263"/>
                  </a:lnTo>
                  <a:lnTo>
                    <a:pt x="749" y="267"/>
                  </a:lnTo>
                  <a:lnTo>
                    <a:pt x="749" y="271"/>
                  </a:lnTo>
                  <a:lnTo>
                    <a:pt x="749" y="275"/>
                  </a:lnTo>
                  <a:lnTo>
                    <a:pt x="749" y="280"/>
                  </a:lnTo>
                  <a:lnTo>
                    <a:pt x="745" y="284"/>
                  </a:lnTo>
                  <a:lnTo>
                    <a:pt x="745" y="288"/>
                  </a:lnTo>
                  <a:lnTo>
                    <a:pt x="745" y="292"/>
                  </a:lnTo>
                  <a:lnTo>
                    <a:pt x="749" y="292"/>
                  </a:lnTo>
                  <a:lnTo>
                    <a:pt x="749" y="297"/>
                  </a:lnTo>
                  <a:lnTo>
                    <a:pt x="753" y="301"/>
                  </a:lnTo>
                  <a:lnTo>
                    <a:pt x="758" y="301"/>
                  </a:lnTo>
                  <a:lnTo>
                    <a:pt x="762" y="301"/>
                  </a:lnTo>
                  <a:lnTo>
                    <a:pt x="766" y="301"/>
                  </a:lnTo>
                  <a:lnTo>
                    <a:pt x="775" y="301"/>
                  </a:lnTo>
                  <a:lnTo>
                    <a:pt x="779" y="301"/>
                  </a:lnTo>
                  <a:lnTo>
                    <a:pt x="783" y="301"/>
                  </a:lnTo>
                  <a:lnTo>
                    <a:pt x="792" y="297"/>
                  </a:lnTo>
                  <a:lnTo>
                    <a:pt x="804" y="297"/>
                  </a:lnTo>
                  <a:lnTo>
                    <a:pt x="830" y="288"/>
                  </a:lnTo>
                  <a:lnTo>
                    <a:pt x="842" y="284"/>
                  </a:lnTo>
                  <a:lnTo>
                    <a:pt x="868" y="275"/>
                  </a:lnTo>
                  <a:lnTo>
                    <a:pt x="880" y="271"/>
                  </a:lnTo>
                  <a:lnTo>
                    <a:pt x="889" y="271"/>
                  </a:lnTo>
                  <a:lnTo>
                    <a:pt x="897" y="267"/>
                  </a:lnTo>
                  <a:lnTo>
                    <a:pt x="902" y="263"/>
                  </a:lnTo>
                  <a:lnTo>
                    <a:pt x="910" y="258"/>
                  </a:lnTo>
                  <a:lnTo>
                    <a:pt x="919" y="254"/>
                  </a:lnTo>
                  <a:lnTo>
                    <a:pt x="940" y="242"/>
                  </a:lnTo>
                  <a:lnTo>
                    <a:pt x="957" y="233"/>
                  </a:lnTo>
                  <a:lnTo>
                    <a:pt x="961" y="229"/>
                  </a:lnTo>
                  <a:lnTo>
                    <a:pt x="969" y="229"/>
                  </a:lnTo>
                  <a:lnTo>
                    <a:pt x="978" y="225"/>
                  </a:lnTo>
                  <a:lnTo>
                    <a:pt x="986" y="225"/>
                  </a:lnTo>
                  <a:lnTo>
                    <a:pt x="995" y="220"/>
                  </a:lnTo>
                  <a:lnTo>
                    <a:pt x="1003" y="220"/>
                  </a:lnTo>
                  <a:lnTo>
                    <a:pt x="1012" y="220"/>
                  </a:lnTo>
                  <a:lnTo>
                    <a:pt x="1024" y="216"/>
                  </a:lnTo>
                  <a:lnTo>
                    <a:pt x="1033" y="216"/>
                  </a:lnTo>
                  <a:lnTo>
                    <a:pt x="1054" y="216"/>
                  </a:lnTo>
                  <a:lnTo>
                    <a:pt x="1062" y="216"/>
                  </a:lnTo>
                  <a:lnTo>
                    <a:pt x="1071" y="216"/>
                  </a:lnTo>
                  <a:lnTo>
                    <a:pt x="1079" y="216"/>
                  </a:lnTo>
                  <a:lnTo>
                    <a:pt x="1088" y="212"/>
                  </a:lnTo>
                  <a:lnTo>
                    <a:pt x="1096" y="212"/>
                  </a:lnTo>
                  <a:lnTo>
                    <a:pt x="1101" y="208"/>
                  </a:lnTo>
                  <a:lnTo>
                    <a:pt x="1105" y="208"/>
                  </a:lnTo>
                  <a:lnTo>
                    <a:pt x="1113" y="203"/>
                  </a:lnTo>
                  <a:lnTo>
                    <a:pt x="1117" y="203"/>
                  </a:lnTo>
                  <a:lnTo>
                    <a:pt x="1122" y="203"/>
                  </a:lnTo>
                  <a:lnTo>
                    <a:pt x="1126" y="199"/>
                  </a:lnTo>
                  <a:lnTo>
                    <a:pt x="1130" y="216"/>
                  </a:lnTo>
                  <a:lnTo>
                    <a:pt x="1134" y="225"/>
                  </a:lnTo>
                  <a:lnTo>
                    <a:pt x="1139" y="254"/>
                  </a:lnTo>
                  <a:lnTo>
                    <a:pt x="1139" y="263"/>
                  </a:lnTo>
                  <a:lnTo>
                    <a:pt x="1147" y="280"/>
                  </a:lnTo>
                  <a:lnTo>
                    <a:pt x="1147" y="288"/>
                  </a:lnTo>
                  <a:lnTo>
                    <a:pt x="1147" y="297"/>
                  </a:lnTo>
                  <a:lnTo>
                    <a:pt x="1151" y="313"/>
                  </a:lnTo>
                  <a:lnTo>
                    <a:pt x="1151" y="318"/>
                  </a:lnTo>
                  <a:lnTo>
                    <a:pt x="1156" y="326"/>
                  </a:lnTo>
                  <a:lnTo>
                    <a:pt x="1160" y="339"/>
                  </a:lnTo>
                  <a:lnTo>
                    <a:pt x="1160" y="347"/>
                  </a:lnTo>
                  <a:lnTo>
                    <a:pt x="1168" y="373"/>
                  </a:lnTo>
                  <a:lnTo>
                    <a:pt x="1173" y="381"/>
                  </a:lnTo>
                  <a:lnTo>
                    <a:pt x="1173" y="390"/>
                  </a:lnTo>
                  <a:lnTo>
                    <a:pt x="1177" y="394"/>
                  </a:lnTo>
                  <a:lnTo>
                    <a:pt x="1181" y="402"/>
                  </a:lnTo>
                  <a:lnTo>
                    <a:pt x="1185" y="407"/>
                  </a:lnTo>
                  <a:lnTo>
                    <a:pt x="1185" y="411"/>
                  </a:lnTo>
                  <a:lnTo>
                    <a:pt x="1202" y="428"/>
                  </a:lnTo>
                  <a:lnTo>
                    <a:pt x="1206" y="436"/>
                  </a:lnTo>
                  <a:lnTo>
                    <a:pt x="1211" y="441"/>
                  </a:lnTo>
                  <a:lnTo>
                    <a:pt x="1215" y="449"/>
                  </a:lnTo>
                  <a:lnTo>
                    <a:pt x="1219" y="453"/>
                  </a:lnTo>
                  <a:lnTo>
                    <a:pt x="1219" y="462"/>
                  </a:lnTo>
                  <a:lnTo>
                    <a:pt x="1223" y="466"/>
                  </a:lnTo>
                  <a:lnTo>
                    <a:pt x="1223" y="474"/>
                  </a:lnTo>
                  <a:lnTo>
                    <a:pt x="1223" y="479"/>
                  </a:lnTo>
                  <a:lnTo>
                    <a:pt x="1223" y="483"/>
                  </a:lnTo>
                  <a:lnTo>
                    <a:pt x="1223" y="487"/>
                  </a:lnTo>
                  <a:lnTo>
                    <a:pt x="1223" y="491"/>
                  </a:lnTo>
                  <a:lnTo>
                    <a:pt x="1223" y="496"/>
                  </a:lnTo>
                  <a:lnTo>
                    <a:pt x="1219" y="500"/>
                  </a:lnTo>
                  <a:lnTo>
                    <a:pt x="1219" y="504"/>
                  </a:lnTo>
                  <a:lnTo>
                    <a:pt x="1215" y="508"/>
                  </a:lnTo>
                  <a:lnTo>
                    <a:pt x="1211" y="508"/>
                  </a:lnTo>
                  <a:lnTo>
                    <a:pt x="1206" y="512"/>
                  </a:lnTo>
                  <a:lnTo>
                    <a:pt x="1202" y="512"/>
                  </a:lnTo>
                  <a:lnTo>
                    <a:pt x="1198" y="517"/>
                  </a:lnTo>
                  <a:lnTo>
                    <a:pt x="1189" y="521"/>
                  </a:lnTo>
                  <a:lnTo>
                    <a:pt x="1156" y="538"/>
                  </a:lnTo>
                  <a:lnTo>
                    <a:pt x="1143" y="542"/>
                  </a:lnTo>
                  <a:lnTo>
                    <a:pt x="1101" y="568"/>
                  </a:lnTo>
                  <a:lnTo>
                    <a:pt x="1096" y="568"/>
                  </a:lnTo>
                  <a:lnTo>
                    <a:pt x="1092" y="572"/>
                  </a:lnTo>
                  <a:lnTo>
                    <a:pt x="1088" y="572"/>
                  </a:lnTo>
                  <a:lnTo>
                    <a:pt x="1084" y="572"/>
                  </a:lnTo>
                  <a:lnTo>
                    <a:pt x="1079" y="572"/>
                  </a:lnTo>
                  <a:lnTo>
                    <a:pt x="1075" y="572"/>
                  </a:lnTo>
                  <a:lnTo>
                    <a:pt x="1067" y="572"/>
                  </a:lnTo>
                  <a:lnTo>
                    <a:pt x="1062" y="572"/>
                  </a:lnTo>
                  <a:lnTo>
                    <a:pt x="1058" y="568"/>
                  </a:lnTo>
                  <a:lnTo>
                    <a:pt x="1054" y="568"/>
                  </a:lnTo>
                  <a:lnTo>
                    <a:pt x="1050" y="563"/>
                  </a:lnTo>
                  <a:lnTo>
                    <a:pt x="1046" y="559"/>
                  </a:lnTo>
                  <a:lnTo>
                    <a:pt x="1041" y="559"/>
                  </a:lnTo>
                  <a:lnTo>
                    <a:pt x="1037" y="563"/>
                  </a:lnTo>
                  <a:lnTo>
                    <a:pt x="1037" y="568"/>
                  </a:lnTo>
                  <a:lnTo>
                    <a:pt x="1037" y="572"/>
                  </a:lnTo>
                  <a:lnTo>
                    <a:pt x="1037" y="576"/>
                  </a:lnTo>
                  <a:lnTo>
                    <a:pt x="1037" y="589"/>
                  </a:lnTo>
                  <a:lnTo>
                    <a:pt x="1037" y="606"/>
                  </a:lnTo>
                  <a:lnTo>
                    <a:pt x="1037" y="610"/>
                  </a:lnTo>
                  <a:lnTo>
                    <a:pt x="1041" y="618"/>
                  </a:lnTo>
                  <a:lnTo>
                    <a:pt x="1041" y="627"/>
                  </a:lnTo>
                  <a:lnTo>
                    <a:pt x="1046" y="631"/>
                  </a:lnTo>
                  <a:lnTo>
                    <a:pt x="1046" y="639"/>
                  </a:lnTo>
                  <a:lnTo>
                    <a:pt x="1054" y="652"/>
                  </a:lnTo>
                  <a:lnTo>
                    <a:pt x="1058" y="661"/>
                  </a:lnTo>
                  <a:lnTo>
                    <a:pt x="1058" y="669"/>
                  </a:lnTo>
                  <a:lnTo>
                    <a:pt x="1062" y="669"/>
                  </a:lnTo>
                  <a:lnTo>
                    <a:pt x="1062" y="673"/>
                  </a:lnTo>
                  <a:lnTo>
                    <a:pt x="1062" y="678"/>
                  </a:lnTo>
                  <a:lnTo>
                    <a:pt x="1062" y="682"/>
                  </a:lnTo>
                  <a:lnTo>
                    <a:pt x="1058" y="690"/>
                  </a:lnTo>
                  <a:lnTo>
                    <a:pt x="1058" y="695"/>
                  </a:lnTo>
                  <a:lnTo>
                    <a:pt x="1054" y="699"/>
                  </a:lnTo>
                  <a:lnTo>
                    <a:pt x="1050" y="703"/>
                  </a:lnTo>
                  <a:lnTo>
                    <a:pt x="1046" y="707"/>
                  </a:lnTo>
                  <a:lnTo>
                    <a:pt x="1041" y="711"/>
                  </a:lnTo>
                  <a:lnTo>
                    <a:pt x="1037" y="716"/>
                  </a:lnTo>
                  <a:lnTo>
                    <a:pt x="1020" y="728"/>
                  </a:lnTo>
                  <a:lnTo>
                    <a:pt x="999" y="741"/>
                  </a:lnTo>
                  <a:lnTo>
                    <a:pt x="995" y="745"/>
                  </a:lnTo>
                  <a:lnTo>
                    <a:pt x="986" y="745"/>
                  </a:lnTo>
                  <a:lnTo>
                    <a:pt x="982" y="750"/>
                  </a:lnTo>
                  <a:lnTo>
                    <a:pt x="978" y="750"/>
                  </a:lnTo>
                  <a:lnTo>
                    <a:pt x="974" y="750"/>
                  </a:lnTo>
                  <a:lnTo>
                    <a:pt x="969" y="750"/>
                  </a:lnTo>
                  <a:lnTo>
                    <a:pt x="965" y="750"/>
                  </a:lnTo>
                  <a:lnTo>
                    <a:pt x="957" y="750"/>
                  </a:lnTo>
                  <a:lnTo>
                    <a:pt x="948" y="745"/>
                  </a:lnTo>
                  <a:lnTo>
                    <a:pt x="931" y="741"/>
                  </a:lnTo>
                  <a:lnTo>
                    <a:pt x="919" y="737"/>
                  </a:lnTo>
                  <a:lnTo>
                    <a:pt x="880" y="724"/>
                  </a:lnTo>
                  <a:lnTo>
                    <a:pt x="872" y="724"/>
                  </a:lnTo>
                  <a:lnTo>
                    <a:pt x="868" y="720"/>
                  </a:lnTo>
                  <a:lnTo>
                    <a:pt x="863" y="720"/>
                  </a:lnTo>
                  <a:lnTo>
                    <a:pt x="855" y="720"/>
                  </a:lnTo>
                  <a:lnTo>
                    <a:pt x="851" y="724"/>
                  </a:lnTo>
                  <a:lnTo>
                    <a:pt x="851" y="728"/>
                  </a:lnTo>
                  <a:lnTo>
                    <a:pt x="851" y="733"/>
                  </a:lnTo>
                  <a:lnTo>
                    <a:pt x="851" y="741"/>
                  </a:lnTo>
                  <a:lnTo>
                    <a:pt x="855" y="758"/>
                  </a:lnTo>
                  <a:lnTo>
                    <a:pt x="855" y="767"/>
                  </a:lnTo>
                  <a:lnTo>
                    <a:pt x="859" y="775"/>
                  </a:lnTo>
                  <a:lnTo>
                    <a:pt x="863" y="783"/>
                  </a:lnTo>
                  <a:lnTo>
                    <a:pt x="863" y="788"/>
                  </a:lnTo>
                  <a:lnTo>
                    <a:pt x="863" y="796"/>
                  </a:lnTo>
                  <a:lnTo>
                    <a:pt x="863" y="805"/>
                  </a:lnTo>
                  <a:lnTo>
                    <a:pt x="863" y="809"/>
                  </a:lnTo>
                  <a:lnTo>
                    <a:pt x="863" y="813"/>
                  </a:lnTo>
                  <a:lnTo>
                    <a:pt x="863" y="817"/>
                  </a:lnTo>
                  <a:lnTo>
                    <a:pt x="859" y="822"/>
                  </a:lnTo>
                  <a:lnTo>
                    <a:pt x="859" y="826"/>
                  </a:lnTo>
                  <a:lnTo>
                    <a:pt x="855" y="830"/>
                  </a:lnTo>
                  <a:lnTo>
                    <a:pt x="855" y="834"/>
                  </a:lnTo>
                  <a:lnTo>
                    <a:pt x="851" y="838"/>
                  </a:lnTo>
                  <a:lnTo>
                    <a:pt x="847" y="847"/>
                  </a:lnTo>
                  <a:lnTo>
                    <a:pt x="842" y="847"/>
                  </a:lnTo>
                  <a:lnTo>
                    <a:pt x="838" y="851"/>
                  </a:lnTo>
                  <a:lnTo>
                    <a:pt x="834" y="855"/>
                  </a:lnTo>
                  <a:lnTo>
                    <a:pt x="825" y="860"/>
                  </a:lnTo>
                  <a:lnTo>
                    <a:pt x="821" y="864"/>
                  </a:lnTo>
                  <a:lnTo>
                    <a:pt x="813" y="868"/>
                  </a:lnTo>
                  <a:lnTo>
                    <a:pt x="804" y="872"/>
                  </a:lnTo>
                  <a:lnTo>
                    <a:pt x="800" y="872"/>
                  </a:lnTo>
                  <a:lnTo>
                    <a:pt x="796" y="877"/>
                  </a:lnTo>
                  <a:lnTo>
                    <a:pt x="792" y="881"/>
                  </a:lnTo>
                  <a:lnTo>
                    <a:pt x="792" y="885"/>
                  </a:lnTo>
                  <a:lnTo>
                    <a:pt x="787" y="885"/>
                  </a:lnTo>
                  <a:lnTo>
                    <a:pt x="783" y="898"/>
                  </a:lnTo>
                  <a:lnTo>
                    <a:pt x="779" y="898"/>
                  </a:lnTo>
                  <a:lnTo>
                    <a:pt x="779" y="902"/>
                  </a:lnTo>
                  <a:lnTo>
                    <a:pt x="775" y="902"/>
                  </a:lnTo>
                  <a:lnTo>
                    <a:pt x="770" y="906"/>
                  </a:lnTo>
                  <a:lnTo>
                    <a:pt x="766" y="906"/>
                  </a:lnTo>
                  <a:lnTo>
                    <a:pt x="762" y="906"/>
                  </a:lnTo>
                  <a:lnTo>
                    <a:pt x="749" y="906"/>
                  </a:lnTo>
                  <a:lnTo>
                    <a:pt x="741" y="906"/>
                  </a:lnTo>
                  <a:lnTo>
                    <a:pt x="736" y="906"/>
                  </a:lnTo>
                  <a:lnTo>
                    <a:pt x="732" y="906"/>
                  </a:lnTo>
                  <a:lnTo>
                    <a:pt x="728" y="910"/>
                  </a:lnTo>
                  <a:lnTo>
                    <a:pt x="724" y="910"/>
                  </a:lnTo>
                  <a:lnTo>
                    <a:pt x="720" y="915"/>
                  </a:lnTo>
                  <a:lnTo>
                    <a:pt x="707" y="923"/>
                  </a:lnTo>
                  <a:lnTo>
                    <a:pt x="694" y="932"/>
                  </a:lnTo>
                  <a:lnTo>
                    <a:pt x="690" y="936"/>
                  </a:lnTo>
                  <a:lnTo>
                    <a:pt x="681" y="940"/>
                  </a:lnTo>
                  <a:lnTo>
                    <a:pt x="677" y="949"/>
                  </a:lnTo>
                  <a:lnTo>
                    <a:pt x="673" y="953"/>
                  </a:lnTo>
                  <a:lnTo>
                    <a:pt x="673" y="957"/>
                  </a:lnTo>
                  <a:lnTo>
                    <a:pt x="669" y="961"/>
                  </a:lnTo>
                  <a:lnTo>
                    <a:pt x="669" y="965"/>
                  </a:lnTo>
                  <a:lnTo>
                    <a:pt x="669" y="970"/>
                  </a:lnTo>
                  <a:lnTo>
                    <a:pt x="673" y="974"/>
                  </a:lnTo>
                  <a:lnTo>
                    <a:pt x="677" y="978"/>
                  </a:lnTo>
                  <a:lnTo>
                    <a:pt x="681" y="982"/>
                  </a:lnTo>
                  <a:lnTo>
                    <a:pt x="686" y="987"/>
                  </a:lnTo>
                  <a:lnTo>
                    <a:pt x="690" y="991"/>
                  </a:lnTo>
                  <a:lnTo>
                    <a:pt x="694" y="991"/>
                  </a:lnTo>
                  <a:lnTo>
                    <a:pt x="698" y="995"/>
                  </a:lnTo>
                  <a:lnTo>
                    <a:pt x="703" y="995"/>
                  </a:lnTo>
                  <a:lnTo>
                    <a:pt x="707" y="995"/>
                  </a:lnTo>
                  <a:lnTo>
                    <a:pt x="711" y="999"/>
                  </a:lnTo>
                  <a:lnTo>
                    <a:pt x="715" y="999"/>
                  </a:lnTo>
                  <a:lnTo>
                    <a:pt x="720" y="999"/>
                  </a:lnTo>
                  <a:lnTo>
                    <a:pt x="736" y="999"/>
                  </a:lnTo>
                  <a:lnTo>
                    <a:pt x="749" y="999"/>
                  </a:lnTo>
                  <a:lnTo>
                    <a:pt x="753" y="999"/>
                  </a:lnTo>
                  <a:lnTo>
                    <a:pt x="758" y="999"/>
                  </a:lnTo>
                  <a:lnTo>
                    <a:pt x="762" y="999"/>
                  </a:lnTo>
                  <a:lnTo>
                    <a:pt x="766" y="999"/>
                  </a:lnTo>
                  <a:lnTo>
                    <a:pt x="770" y="999"/>
                  </a:lnTo>
                  <a:lnTo>
                    <a:pt x="770" y="1004"/>
                  </a:lnTo>
                  <a:lnTo>
                    <a:pt x="775" y="1004"/>
                  </a:lnTo>
                  <a:lnTo>
                    <a:pt x="779" y="1008"/>
                  </a:lnTo>
                  <a:lnTo>
                    <a:pt x="787" y="1012"/>
                  </a:lnTo>
                  <a:lnTo>
                    <a:pt x="787" y="1016"/>
                  </a:lnTo>
                  <a:lnTo>
                    <a:pt x="796" y="1021"/>
                  </a:lnTo>
                  <a:lnTo>
                    <a:pt x="796" y="1025"/>
                  </a:lnTo>
                  <a:lnTo>
                    <a:pt x="800" y="1029"/>
                  </a:lnTo>
                  <a:lnTo>
                    <a:pt x="804" y="1033"/>
                  </a:lnTo>
                  <a:lnTo>
                    <a:pt x="804" y="1037"/>
                  </a:lnTo>
                  <a:lnTo>
                    <a:pt x="808" y="1042"/>
                  </a:lnTo>
                  <a:lnTo>
                    <a:pt x="808" y="1046"/>
                  </a:lnTo>
                  <a:lnTo>
                    <a:pt x="813" y="1063"/>
                  </a:lnTo>
                  <a:lnTo>
                    <a:pt x="821" y="1088"/>
                  </a:lnTo>
                  <a:lnTo>
                    <a:pt x="821" y="1101"/>
                  </a:lnTo>
                  <a:lnTo>
                    <a:pt x="813" y="1105"/>
                  </a:lnTo>
                  <a:lnTo>
                    <a:pt x="804" y="1109"/>
                  </a:lnTo>
                  <a:lnTo>
                    <a:pt x="792" y="1114"/>
                  </a:lnTo>
                  <a:lnTo>
                    <a:pt x="762" y="1126"/>
                  </a:lnTo>
                  <a:lnTo>
                    <a:pt x="749" y="1126"/>
                  </a:lnTo>
                  <a:lnTo>
                    <a:pt x="745" y="1131"/>
                  </a:lnTo>
                  <a:lnTo>
                    <a:pt x="736" y="1135"/>
                  </a:lnTo>
                  <a:lnTo>
                    <a:pt x="732" y="1139"/>
                  </a:lnTo>
                  <a:lnTo>
                    <a:pt x="728" y="1139"/>
                  </a:lnTo>
                  <a:lnTo>
                    <a:pt x="724" y="1143"/>
                  </a:lnTo>
                  <a:lnTo>
                    <a:pt x="720" y="1148"/>
                  </a:lnTo>
                  <a:lnTo>
                    <a:pt x="715" y="1152"/>
                  </a:lnTo>
                  <a:lnTo>
                    <a:pt x="715" y="1156"/>
                  </a:lnTo>
                  <a:lnTo>
                    <a:pt x="711" y="1160"/>
                  </a:lnTo>
                  <a:lnTo>
                    <a:pt x="707" y="1169"/>
                  </a:lnTo>
                  <a:lnTo>
                    <a:pt x="703" y="1173"/>
                  </a:lnTo>
                  <a:lnTo>
                    <a:pt x="698" y="1177"/>
                  </a:lnTo>
                  <a:lnTo>
                    <a:pt x="698" y="1181"/>
                  </a:lnTo>
                  <a:lnTo>
                    <a:pt x="694" y="1181"/>
                  </a:lnTo>
                  <a:lnTo>
                    <a:pt x="690" y="1186"/>
                  </a:lnTo>
                  <a:lnTo>
                    <a:pt x="686" y="1186"/>
                  </a:lnTo>
                  <a:lnTo>
                    <a:pt x="681" y="1190"/>
                  </a:lnTo>
                  <a:lnTo>
                    <a:pt x="665" y="1194"/>
                  </a:lnTo>
                  <a:lnTo>
                    <a:pt x="660" y="1198"/>
                  </a:lnTo>
                  <a:lnTo>
                    <a:pt x="652" y="1198"/>
                  </a:lnTo>
                  <a:lnTo>
                    <a:pt x="648" y="1203"/>
                  </a:lnTo>
                  <a:lnTo>
                    <a:pt x="643" y="1207"/>
                  </a:lnTo>
                  <a:lnTo>
                    <a:pt x="626" y="1220"/>
                  </a:lnTo>
                  <a:lnTo>
                    <a:pt x="618" y="1224"/>
                  </a:lnTo>
                  <a:lnTo>
                    <a:pt x="605" y="1232"/>
                  </a:lnTo>
                  <a:lnTo>
                    <a:pt x="597" y="1236"/>
                  </a:lnTo>
                  <a:lnTo>
                    <a:pt x="593" y="1241"/>
                  </a:lnTo>
                  <a:lnTo>
                    <a:pt x="588" y="1241"/>
                  </a:lnTo>
                  <a:lnTo>
                    <a:pt x="584" y="1245"/>
                  </a:lnTo>
                  <a:lnTo>
                    <a:pt x="580" y="1245"/>
                  </a:lnTo>
                  <a:lnTo>
                    <a:pt x="576" y="1249"/>
                  </a:lnTo>
                  <a:lnTo>
                    <a:pt x="563" y="1249"/>
                  </a:lnTo>
                  <a:lnTo>
                    <a:pt x="542" y="1253"/>
                  </a:lnTo>
                  <a:lnTo>
                    <a:pt x="533" y="1258"/>
                  </a:lnTo>
                  <a:lnTo>
                    <a:pt x="529" y="1258"/>
                  </a:lnTo>
                  <a:lnTo>
                    <a:pt x="521" y="1258"/>
                  </a:lnTo>
                  <a:lnTo>
                    <a:pt x="516" y="1262"/>
                  </a:lnTo>
                  <a:lnTo>
                    <a:pt x="512" y="1262"/>
                  </a:lnTo>
                  <a:lnTo>
                    <a:pt x="508" y="1266"/>
                  </a:lnTo>
                  <a:lnTo>
                    <a:pt x="504" y="1270"/>
                  </a:lnTo>
                  <a:lnTo>
                    <a:pt x="499" y="1275"/>
                  </a:lnTo>
                  <a:lnTo>
                    <a:pt x="491" y="1283"/>
                  </a:lnTo>
                  <a:lnTo>
                    <a:pt x="487" y="1291"/>
                  </a:lnTo>
                  <a:lnTo>
                    <a:pt x="487" y="1296"/>
                  </a:lnTo>
                  <a:lnTo>
                    <a:pt x="487" y="1300"/>
                  </a:lnTo>
                  <a:lnTo>
                    <a:pt x="487" y="1308"/>
                  </a:lnTo>
                  <a:lnTo>
                    <a:pt x="487" y="1321"/>
                  </a:lnTo>
                  <a:lnTo>
                    <a:pt x="487" y="1325"/>
                  </a:lnTo>
                  <a:lnTo>
                    <a:pt x="487" y="1330"/>
                  </a:lnTo>
                  <a:lnTo>
                    <a:pt x="487" y="1334"/>
                  </a:lnTo>
                  <a:lnTo>
                    <a:pt x="487" y="1338"/>
                  </a:lnTo>
                  <a:lnTo>
                    <a:pt x="487" y="1342"/>
                  </a:lnTo>
                  <a:lnTo>
                    <a:pt x="482" y="1347"/>
                  </a:lnTo>
                  <a:lnTo>
                    <a:pt x="482" y="1355"/>
                  </a:lnTo>
                  <a:lnTo>
                    <a:pt x="478" y="1359"/>
                  </a:lnTo>
                  <a:lnTo>
                    <a:pt x="474" y="1363"/>
                  </a:lnTo>
                  <a:lnTo>
                    <a:pt x="470" y="1363"/>
                  </a:lnTo>
                  <a:lnTo>
                    <a:pt x="461" y="1372"/>
                  </a:lnTo>
                  <a:lnTo>
                    <a:pt x="457" y="1372"/>
                  </a:lnTo>
                  <a:lnTo>
                    <a:pt x="449" y="1380"/>
                  </a:lnTo>
                  <a:lnTo>
                    <a:pt x="440" y="1385"/>
                  </a:lnTo>
                  <a:lnTo>
                    <a:pt x="440" y="1389"/>
                  </a:lnTo>
                  <a:lnTo>
                    <a:pt x="436" y="1393"/>
                  </a:lnTo>
                  <a:lnTo>
                    <a:pt x="432" y="1397"/>
                  </a:lnTo>
                  <a:lnTo>
                    <a:pt x="415" y="1423"/>
                  </a:lnTo>
                  <a:lnTo>
                    <a:pt x="410" y="1427"/>
                  </a:lnTo>
                  <a:lnTo>
                    <a:pt x="402" y="1435"/>
                  </a:lnTo>
                  <a:lnTo>
                    <a:pt x="398" y="1440"/>
                  </a:lnTo>
                  <a:lnTo>
                    <a:pt x="398" y="1444"/>
                  </a:lnTo>
                  <a:lnTo>
                    <a:pt x="394" y="1444"/>
                  </a:lnTo>
                  <a:lnTo>
                    <a:pt x="389" y="1448"/>
                  </a:lnTo>
                  <a:lnTo>
                    <a:pt x="381" y="1448"/>
                  </a:lnTo>
                  <a:lnTo>
                    <a:pt x="372" y="1452"/>
                  </a:lnTo>
                  <a:lnTo>
                    <a:pt x="368" y="1452"/>
                  </a:lnTo>
                  <a:lnTo>
                    <a:pt x="334" y="1465"/>
                  </a:lnTo>
                  <a:lnTo>
                    <a:pt x="326" y="1465"/>
                  </a:lnTo>
                  <a:lnTo>
                    <a:pt x="322" y="1465"/>
                  </a:lnTo>
                  <a:lnTo>
                    <a:pt x="322" y="1461"/>
                  </a:lnTo>
                  <a:lnTo>
                    <a:pt x="317" y="1461"/>
                  </a:lnTo>
                  <a:lnTo>
                    <a:pt x="313" y="1457"/>
                  </a:lnTo>
                  <a:lnTo>
                    <a:pt x="309" y="1457"/>
                  </a:lnTo>
                  <a:lnTo>
                    <a:pt x="305" y="1452"/>
                  </a:lnTo>
                  <a:lnTo>
                    <a:pt x="300" y="1452"/>
                  </a:lnTo>
                  <a:lnTo>
                    <a:pt x="292" y="1448"/>
                  </a:lnTo>
                  <a:lnTo>
                    <a:pt x="288" y="1448"/>
                  </a:lnTo>
                  <a:lnTo>
                    <a:pt x="283" y="1448"/>
                  </a:lnTo>
                  <a:lnTo>
                    <a:pt x="279" y="1444"/>
                  </a:lnTo>
                  <a:lnTo>
                    <a:pt x="262" y="1440"/>
                  </a:lnTo>
                  <a:lnTo>
                    <a:pt x="258" y="1440"/>
                  </a:lnTo>
                  <a:lnTo>
                    <a:pt x="233" y="1431"/>
                  </a:lnTo>
                  <a:lnTo>
                    <a:pt x="224" y="1431"/>
                  </a:lnTo>
                  <a:lnTo>
                    <a:pt x="212" y="1427"/>
                  </a:lnTo>
                  <a:lnTo>
                    <a:pt x="207" y="1427"/>
                  </a:lnTo>
                  <a:lnTo>
                    <a:pt x="186" y="1423"/>
                  </a:lnTo>
                  <a:lnTo>
                    <a:pt x="178" y="1423"/>
                  </a:lnTo>
                  <a:lnTo>
                    <a:pt x="173" y="1423"/>
                  </a:lnTo>
                  <a:lnTo>
                    <a:pt x="169" y="1419"/>
                  </a:lnTo>
                  <a:lnTo>
                    <a:pt x="165" y="1419"/>
                  </a:lnTo>
                  <a:lnTo>
                    <a:pt x="161" y="1419"/>
                  </a:lnTo>
                  <a:lnTo>
                    <a:pt x="156" y="1414"/>
                  </a:lnTo>
                  <a:lnTo>
                    <a:pt x="152" y="1410"/>
                  </a:lnTo>
                  <a:lnTo>
                    <a:pt x="148" y="1406"/>
                  </a:lnTo>
                  <a:lnTo>
                    <a:pt x="144" y="1402"/>
                  </a:lnTo>
                  <a:lnTo>
                    <a:pt x="144" y="1393"/>
                  </a:lnTo>
                  <a:lnTo>
                    <a:pt x="144" y="1389"/>
                  </a:lnTo>
                  <a:lnTo>
                    <a:pt x="144" y="1385"/>
                  </a:lnTo>
                  <a:lnTo>
                    <a:pt x="144" y="1380"/>
                  </a:lnTo>
                  <a:lnTo>
                    <a:pt x="144" y="1376"/>
                  </a:lnTo>
                  <a:lnTo>
                    <a:pt x="144" y="1372"/>
                  </a:lnTo>
                  <a:lnTo>
                    <a:pt x="148" y="1368"/>
                  </a:lnTo>
                  <a:lnTo>
                    <a:pt x="152" y="1363"/>
                  </a:lnTo>
                  <a:lnTo>
                    <a:pt x="156" y="1355"/>
                  </a:lnTo>
                  <a:lnTo>
                    <a:pt x="161" y="1347"/>
                  </a:lnTo>
                  <a:lnTo>
                    <a:pt x="182" y="1325"/>
                  </a:lnTo>
                  <a:lnTo>
                    <a:pt x="186" y="1317"/>
                  </a:lnTo>
                  <a:lnTo>
                    <a:pt x="190" y="1313"/>
                  </a:lnTo>
                  <a:lnTo>
                    <a:pt x="224" y="1262"/>
                  </a:lnTo>
                  <a:lnTo>
                    <a:pt x="233" y="1249"/>
                  </a:lnTo>
                  <a:lnTo>
                    <a:pt x="237" y="1241"/>
                  </a:lnTo>
                  <a:lnTo>
                    <a:pt x="241" y="1232"/>
                  </a:lnTo>
                  <a:lnTo>
                    <a:pt x="245" y="1224"/>
                  </a:lnTo>
                  <a:lnTo>
                    <a:pt x="245" y="1220"/>
                  </a:lnTo>
                  <a:lnTo>
                    <a:pt x="250" y="1211"/>
                  </a:lnTo>
                  <a:lnTo>
                    <a:pt x="258" y="1194"/>
                  </a:lnTo>
                  <a:lnTo>
                    <a:pt x="267" y="1169"/>
                  </a:lnTo>
                  <a:lnTo>
                    <a:pt x="271" y="1160"/>
                  </a:lnTo>
                  <a:lnTo>
                    <a:pt x="271" y="1152"/>
                  </a:lnTo>
                  <a:lnTo>
                    <a:pt x="275" y="1143"/>
                  </a:lnTo>
                  <a:lnTo>
                    <a:pt x="283" y="1118"/>
                  </a:lnTo>
                  <a:lnTo>
                    <a:pt x="288" y="1101"/>
                  </a:lnTo>
                  <a:lnTo>
                    <a:pt x="292" y="1088"/>
                  </a:lnTo>
                  <a:lnTo>
                    <a:pt x="292" y="1080"/>
                  </a:lnTo>
                  <a:lnTo>
                    <a:pt x="296" y="1076"/>
                  </a:lnTo>
                  <a:lnTo>
                    <a:pt x="300" y="1071"/>
                  </a:lnTo>
                  <a:lnTo>
                    <a:pt x="300" y="1067"/>
                  </a:lnTo>
                  <a:lnTo>
                    <a:pt x="305" y="1059"/>
                  </a:lnTo>
                  <a:lnTo>
                    <a:pt x="309" y="1054"/>
                  </a:lnTo>
                  <a:lnTo>
                    <a:pt x="313" y="1050"/>
                  </a:lnTo>
                  <a:lnTo>
                    <a:pt x="317" y="1042"/>
                  </a:lnTo>
                  <a:lnTo>
                    <a:pt x="326" y="1033"/>
                  </a:lnTo>
                  <a:lnTo>
                    <a:pt x="343" y="1016"/>
                  </a:lnTo>
                  <a:lnTo>
                    <a:pt x="347" y="1008"/>
                  </a:lnTo>
                  <a:lnTo>
                    <a:pt x="351" y="1004"/>
                  </a:lnTo>
                  <a:lnTo>
                    <a:pt x="355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60" y="982"/>
                  </a:lnTo>
                  <a:lnTo>
                    <a:pt x="364" y="974"/>
                  </a:lnTo>
                  <a:lnTo>
                    <a:pt x="364" y="970"/>
                  </a:lnTo>
                  <a:lnTo>
                    <a:pt x="364" y="965"/>
                  </a:lnTo>
                  <a:lnTo>
                    <a:pt x="364" y="957"/>
                  </a:lnTo>
                  <a:lnTo>
                    <a:pt x="360" y="953"/>
                  </a:lnTo>
                  <a:lnTo>
                    <a:pt x="360" y="949"/>
                  </a:lnTo>
                  <a:lnTo>
                    <a:pt x="355" y="944"/>
                  </a:lnTo>
                  <a:lnTo>
                    <a:pt x="355" y="940"/>
                  </a:lnTo>
                  <a:lnTo>
                    <a:pt x="351" y="940"/>
                  </a:lnTo>
                  <a:lnTo>
                    <a:pt x="347" y="932"/>
                  </a:lnTo>
                  <a:lnTo>
                    <a:pt x="343" y="927"/>
                  </a:lnTo>
                  <a:lnTo>
                    <a:pt x="339" y="923"/>
                  </a:lnTo>
                  <a:lnTo>
                    <a:pt x="313" y="906"/>
                  </a:lnTo>
                  <a:lnTo>
                    <a:pt x="309" y="902"/>
                  </a:lnTo>
                  <a:lnTo>
                    <a:pt x="305" y="898"/>
                  </a:lnTo>
                  <a:lnTo>
                    <a:pt x="300" y="889"/>
                  </a:lnTo>
                  <a:lnTo>
                    <a:pt x="296" y="885"/>
                  </a:lnTo>
                  <a:lnTo>
                    <a:pt x="288" y="877"/>
                  </a:lnTo>
                  <a:lnTo>
                    <a:pt x="279" y="864"/>
                  </a:lnTo>
                  <a:lnTo>
                    <a:pt x="275" y="855"/>
                  </a:lnTo>
                  <a:lnTo>
                    <a:pt x="271" y="851"/>
                  </a:lnTo>
                  <a:lnTo>
                    <a:pt x="267" y="847"/>
                  </a:lnTo>
                  <a:lnTo>
                    <a:pt x="262" y="843"/>
                  </a:lnTo>
                  <a:lnTo>
                    <a:pt x="258" y="838"/>
                  </a:lnTo>
                  <a:lnTo>
                    <a:pt x="254" y="834"/>
                  </a:lnTo>
                  <a:lnTo>
                    <a:pt x="245" y="830"/>
                  </a:lnTo>
                  <a:lnTo>
                    <a:pt x="228" y="817"/>
                  </a:lnTo>
                  <a:lnTo>
                    <a:pt x="224" y="813"/>
                  </a:lnTo>
                  <a:lnTo>
                    <a:pt x="216" y="809"/>
                  </a:lnTo>
                  <a:lnTo>
                    <a:pt x="212" y="805"/>
                  </a:lnTo>
                  <a:lnTo>
                    <a:pt x="207" y="805"/>
                  </a:lnTo>
                  <a:lnTo>
                    <a:pt x="203" y="800"/>
                  </a:lnTo>
                  <a:lnTo>
                    <a:pt x="199" y="796"/>
                  </a:lnTo>
                  <a:lnTo>
                    <a:pt x="195" y="792"/>
                  </a:lnTo>
                  <a:lnTo>
                    <a:pt x="195" y="788"/>
                  </a:lnTo>
                  <a:lnTo>
                    <a:pt x="190" y="783"/>
                  </a:lnTo>
                  <a:lnTo>
                    <a:pt x="190" y="775"/>
                  </a:lnTo>
                  <a:lnTo>
                    <a:pt x="186" y="771"/>
                  </a:lnTo>
                  <a:lnTo>
                    <a:pt x="186" y="767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82" y="750"/>
                  </a:lnTo>
                  <a:lnTo>
                    <a:pt x="182" y="745"/>
                  </a:lnTo>
                  <a:lnTo>
                    <a:pt x="182" y="741"/>
                  </a:lnTo>
                  <a:lnTo>
                    <a:pt x="186" y="733"/>
                  </a:lnTo>
                  <a:lnTo>
                    <a:pt x="186" y="728"/>
                  </a:lnTo>
                  <a:lnTo>
                    <a:pt x="186" y="720"/>
                  </a:lnTo>
                  <a:lnTo>
                    <a:pt x="190" y="711"/>
                  </a:lnTo>
                  <a:lnTo>
                    <a:pt x="199" y="682"/>
                  </a:lnTo>
                  <a:lnTo>
                    <a:pt x="203" y="669"/>
                  </a:lnTo>
                  <a:lnTo>
                    <a:pt x="203" y="665"/>
                  </a:lnTo>
                  <a:lnTo>
                    <a:pt x="203" y="661"/>
                  </a:lnTo>
                  <a:lnTo>
                    <a:pt x="203" y="656"/>
                  </a:lnTo>
                  <a:lnTo>
                    <a:pt x="203" y="648"/>
                  </a:lnTo>
                  <a:lnTo>
                    <a:pt x="203" y="639"/>
                  </a:lnTo>
                  <a:lnTo>
                    <a:pt x="203" y="631"/>
                  </a:lnTo>
                  <a:lnTo>
                    <a:pt x="203" y="623"/>
                  </a:lnTo>
                  <a:lnTo>
                    <a:pt x="203" y="606"/>
                  </a:lnTo>
                  <a:lnTo>
                    <a:pt x="199" y="593"/>
                  </a:lnTo>
                  <a:lnTo>
                    <a:pt x="199" y="584"/>
                  </a:lnTo>
                  <a:lnTo>
                    <a:pt x="195" y="576"/>
                  </a:lnTo>
                  <a:lnTo>
                    <a:pt x="195" y="568"/>
                  </a:lnTo>
                  <a:lnTo>
                    <a:pt x="190" y="563"/>
                  </a:lnTo>
                  <a:lnTo>
                    <a:pt x="190" y="555"/>
                  </a:lnTo>
                  <a:lnTo>
                    <a:pt x="186" y="551"/>
                  </a:lnTo>
                  <a:lnTo>
                    <a:pt x="186" y="542"/>
                  </a:lnTo>
                  <a:lnTo>
                    <a:pt x="182" y="538"/>
                  </a:lnTo>
                  <a:lnTo>
                    <a:pt x="178" y="538"/>
                  </a:lnTo>
                  <a:lnTo>
                    <a:pt x="173" y="534"/>
                  </a:lnTo>
                  <a:lnTo>
                    <a:pt x="173" y="529"/>
                  </a:lnTo>
                  <a:lnTo>
                    <a:pt x="169" y="525"/>
                  </a:lnTo>
                  <a:lnTo>
                    <a:pt x="165" y="521"/>
                  </a:lnTo>
                  <a:lnTo>
                    <a:pt x="161" y="521"/>
                  </a:lnTo>
                  <a:lnTo>
                    <a:pt x="152" y="517"/>
                  </a:lnTo>
                  <a:lnTo>
                    <a:pt x="148" y="512"/>
                  </a:lnTo>
                  <a:lnTo>
                    <a:pt x="140" y="512"/>
                  </a:lnTo>
                  <a:lnTo>
                    <a:pt x="135" y="512"/>
                  </a:lnTo>
                  <a:lnTo>
                    <a:pt x="127" y="512"/>
                  </a:lnTo>
                  <a:lnTo>
                    <a:pt x="123" y="512"/>
                  </a:lnTo>
                  <a:lnTo>
                    <a:pt x="114" y="512"/>
                  </a:lnTo>
                  <a:lnTo>
                    <a:pt x="106" y="512"/>
                  </a:lnTo>
                  <a:lnTo>
                    <a:pt x="97" y="517"/>
                  </a:lnTo>
                  <a:lnTo>
                    <a:pt x="89" y="517"/>
                  </a:lnTo>
                  <a:lnTo>
                    <a:pt x="68" y="521"/>
                  </a:lnTo>
                  <a:lnTo>
                    <a:pt x="51" y="525"/>
                  </a:lnTo>
                  <a:lnTo>
                    <a:pt x="34" y="534"/>
                  </a:lnTo>
                  <a:lnTo>
                    <a:pt x="25" y="534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2"/>
                  </a:lnTo>
                  <a:lnTo>
                    <a:pt x="13" y="508"/>
                  </a:lnTo>
                  <a:lnTo>
                    <a:pt x="8" y="496"/>
                  </a:lnTo>
                  <a:lnTo>
                    <a:pt x="4" y="496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1" name="Freeform 107"/>
            <p:cNvSpPr>
              <a:spLocks noEditPoints="1"/>
            </p:cNvSpPr>
            <p:nvPr/>
          </p:nvSpPr>
          <p:spPr bwMode="auto">
            <a:xfrm>
              <a:off x="2499629" y="3728231"/>
              <a:ext cx="675320" cy="566988"/>
            </a:xfrm>
            <a:custGeom>
              <a:avLst/>
              <a:gdLst>
                <a:gd name="T0" fmla="*/ 106 w 2134"/>
                <a:gd name="T1" fmla="*/ 821 h 1786"/>
                <a:gd name="T2" fmla="*/ 216 w 2134"/>
                <a:gd name="T3" fmla="*/ 745 h 1786"/>
                <a:gd name="T4" fmla="*/ 377 w 2134"/>
                <a:gd name="T5" fmla="*/ 783 h 1786"/>
                <a:gd name="T6" fmla="*/ 508 w 2134"/>
                <a:gd name="T7" fmla="*/ 787 h 1786"/>
                <a:gd name="T8" fmla="*/ 618 w 2134"/>
                <a:gd name="T9" fmla="*/ 724 h 1786"/>
                <a:gd name="T10" fmla="*/ 741 w 2134"/>
                <a:gd name="T11" fmla="*/ 605 h 1786"/>
                <a:gd name="T12" fmla="*/ 842 w 2134"/>
                <a:gd name="T13" fmla="*/ 593 h 1786"/>
                <a:gd name="T14" fmla="*/ 927 w 2134"/>
                <a:gd name="T15" fmla="*/ 601 h 1786"/>
                <a:gd name="T16" fmla="*/ 1041 w 2134"/>
                <a:gd name="T17" fmla="*/ 521 h 1786"/>
                <a:gd name="T18" fmla="*/ 1232 w 2134"/>
                <a:gd name="T19" fmla="*/ 326 h 1786"/>
                <a:gd name="T20" fmla="*/ 1278 w 2134"/>
                <a:gd name="T21" fmla="*/ 220 h 1786"/>
                <a:gd name="T22" fmla="*/ 1346 w 2134"/>
                <a:gd name="T23" fmla="*/ 144 h 1786"/>
                <a:gd name="T24" fmla="*/ 1435 w 2134"/>
                <a:gd name="T25" fmla="*/ 55 h 1786"/>
                <a:gd name="T26" fmla="*/ 1520 w 2134"/>
                <a:gd name="T27" fmla="*/ 4 h 1786"/>
                <a:gd name="T28" fmla="*/ 1609 w 2134"/>
                <a:gd name="T29" fmla="*/ 59 h 1786"/>
                <a:gd name="T30" fmla="*/ 1660 w 2134"/>
                <a:gd name="T31" fmla="*/ 199 h 1786"/>
                <a:gd name="T32" fmla="*/ 1774 w 2134"/>
                <a:gd name="T33" fmla="*/ 148 h 1786"/>
                <a:gd name="T34" fmla="*/ 1833 w 2134"/>
                <a:gd name="T35" fmla="*/ 93 h 1786"/>
                <a:gd name="T36" fmla="*/ 1880 w 2134"/>
                <a:gd name="T37" fmla="*/ 156 h 1786"/>
                <a:gd name="T38" fmla="*/ 1981 w 2134"/>
                <a:gd name="T39" fmla="*/ 186 h 1786"/>
                <a:gd name="T40" fmla="*/ 1985 w 2134"/>
                <a:gd name="T41" fmla="*/ 372 h 1786"/>
                <a:gd name="T42" fmla="*/ 2079 w 2134"/>
                <a:gd name="T43" fmla="*/ 457 h 1786"/>
                <a:gd name="T44" fmla="*/ 2112 w 2134"/>
                <a:gd name="T45" fmla="*/ 567 h 1786"/>
                <a:gd name="T46" fmla="*/ 2117 w 2134"/>
                <a:gd name="T47" fmla="*/ 669 h 1786"/>
                <a:gd name="T48" fmla="*/ 2074 w 2134"/>
                <a:gd name="T49" fmla="*/ 766 h 1786"/>
                <a:gd name="T50" fmla="*/ 2074 w 2134"/>
                <a:gd name="T51" fmla="*/ 952 h 1786"/>
                <a:gd name="T52" fmla="*/ 2079 w 2134"/>
                <a:gd name="T53" fmla="*/ 1062 h 1786"/>
                <a:gd name="T54" fmla="*/ 2108 w 2134"/>
                <a:gd name="T55" fmla="*/ 1134 h 1786"/>
                <a:gd name="T56" fmla="*/ 1964 w 2134"/>
                <a:gd name="T57" fmla="*/ 1168 h 1786"/>
                <a:gd name="T58" fmla="*/ 1850 w 2134"/>
                <a:gd name="T59" fmla="*/ 1139 h 1786"/>
                <a:gd name="T60" fmla="*/ 1761 w 2134"/>
                <a:gd name="T61" fmla="*/ 1185 h 1786"/>
                <a:gd name="T62" fmla="*/ 1626 w 2134"/>
                <a:gd name="T63" fmla="*/ 1232 h 1786"/>
                <a:gd name="T64" fmla="*/ 1537 w 2134"/>
                <a:gd name="T65" fmla="*/ 1329 h 1786"/>
                <a:gd name="T66" fmla="*/ 1562 w 2134"/>
                <a:gd name="T67" fmla="*/ 1401 h 1786"/>
                <a:gd name="T68" fmla="*/ 1621 w 2134"/>
                <a:gd name="T69" fmla="*/ 1465 h 1786"/>
                <a:gd name="T70" fmla="*/ 1482 w 2134"/>
                <a:gd name="T71" fmla="*/ 1545 h 1786"/>
                <a:gd name="T72" fmla="*/ 1439 w 2134"/>
                <a:gd name="T73" fmla="*/ 1689 h 1786"/>
                <a:gd name="T74" fmla="*/ 1452 w 2134"/>
                <a:gd name="T75" fmla="*/ 1786 h 1786"/>
                <a:gd name="T76" fmla="*/ 1278 w 2134"/>
                <a:gd name="T77" fmla="*/ 1770 h 1786"/>
                <a:gd name="T78" fmla="*/ 1228 w 2134"/>
                <a:gd name="T79" fmla="*/ 1655 h 1786"/>
                <a:gd name="T80" fmla="*/ 1135 w 2134"/>
                <a:gd name="T81" fmla="*/ 1587 h 1786"/>
                <a:gd name="T82" fmla="*/ 1109 w 2134"/>
                <a:gd name="T83" fmla="*/ 1511 h 1786"/>
                <a:gd name="T84" fmla="*/ 842 w 2134"/>
                <a:gd name="T85" fmla="*/ 1503 h 1786"/>
                <a:gd name="T86" fmla="*/ 677 w 2134"/>
                <a:gd name="T87" fmla="*/ 1439 h 1786"/>
                <a:gd name="T88" fmla="*/ 542 w 2134"/>
                <a:gd name="T89" fmla="*/ 1405 h 1786"/>
                <a:gd name="T90" fmla="*/ 394 w 2134"/>
                <a:gd name="T91" fmla="*/ 1427 h 1786"/>
                <a:gd name="T92" fmla="*/ 284 w 2134"/>
                <a:gd name="T93" fmla="*/ 1363 h 1786"/>
                <a:gd name="T94" fmla="*/ 174 w 2134"/>
                <a:gd name="T95" fmla="*/ 1342 h 1786"/>
                <a:gd name="T96" fmla="*/ 119 w 2134"/>
                <a:gd name="T97" fmla="*/ 1240 h 1786"/>
                <a:gd name="T98" fmla="*/ 110 w 2134"/>
                <a:gd name="T99" fmla="*/ 1164 h 1786"/>
                <a:gd name="T100" fmla="*/ 68 w 2134"/>
                <a:gd name="T101" fmla="*/ 1033 h 1786"/>
                <a:gd name="T102" fmla="*/ 1185 w 2134"/>
                <a:gd name="T103" fmla="*/ 1143 h 1786"/>
                <a:gd name="T104" fmla="*/ 1312 w 2134"/>
                <a:gd name="T105" fmla="*/ 1156 h 1786"/>
                <a:gd name="T106" fmla="*/ 1346 w 2134"/>
                <a:gd name="T107" fmla="*/ 1143 h 1786"/>
                <a:gd name="T108" fmla="*/ 1397 w 2134"/>
                <a:gd name="T109" fmla="*/ 1054 h 1786"/>
                <a:gd name="T110" fmla="*/ 1427 w 2134"/>
                <a:gd name="T111" fmla="*/ 978 h 1786"/>
                <a:gd name="T112" fmla="*/ 1448 w 2134"/>
                <a:gd name="T113" fmla="*/ 842 h 1786"/>
                <a:gd name="T114" fmla="*/ 1439 w 2134"/>
                <a:gd name="T115" fmla="*/ 745 h 1786"/>
                <a:gd name="T116" fmla="*/ 1389 w 2134"/>
                <a:gd name="T117" fmla="*/ 851 h 1786"/>
                <a:gd name="T118" fmla="*/ 1308 w 2134"/>
                <a:gd name="T119" fmla="*/ 872 h 1786"/>
                <a:gd name="T120" fmla="*/ 1215 w 2134"/>
                <a:gd name="T121" fmla="*/ 1029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4" h="1786">
                  <a:moveTo>
                    <a:pt x="0" y="999"/>
                  </a:moveTo>
                  <a:lnTo>
                    <a:pt x="8" y="978"/>
                  </a:lnTo>
                  <a:lnTo>
                    <a:pt x="25" y="931"/>
                  </a:lnTo>
                  <a:lnTo>
                    <a:pt x="38" y="902"/>
                  </a:lnTo>
                  <a:lnTo>
                    <a:pt x="42" y="897"/>
                  </a:lnTo>
                  <a:lnTo>
                    <a:pt x="47" y="889"/>
                  </a:lnTo>
                  <a:lnTo>
                    <a:pt x="47" y="880"/>
                  </a:lnTo>
                  <a:lnTo>
                    <a:pt x="51" y="876"/>
                  </a:lnTo>
                  <a:lnTo>
                    <a:pt x="64" y="868"/>
                  </a:lnTo>
                  <a:lnTo>
                    <a:pt x="68" y="864"/>
                  </a:lnTo>
                  <a:lnTo>
                    <a:pt x="72" y="859"/>
                  </a:lnTo>
                  <a:lnTo>
                    <a:pt x="80" y="851"/>
                  </a:lnTo>
                  <a:lnTo>
                    <a:pt x="89" y="838"/>
                  </a:lnTo>
                  <a:lnTo>
                    <a:pt x="97" y="834"/>
                  </a:lnTo>
                  <a:lnTo>
                    <a:pt x="97" y="830"/>
                  </a:lnTo>
                  <a:lnTo>
                    <a:pt x="102" y="825"/>
                  </a:lnTo>
                  <a:lnTo>
                    <a:pt x="106" y="821"/>
                  </a:lnTo>
                  <a:lnTo>
                    <a:pt x="110" y="821"/>
                  </a:lnTo>
                  <a:lnTo>
                    <a:pt x="127" y="808"/>
                  </a:lnTo>
                  <a:lnTo>
                    <a:pt x="131" y="808"/>
                  </a:lnTo>
                  <a:lnTo>
                    <a:pt x="135" y="804"/>
                  </a:lnTo>
                  <a:lnTo>
                    <a:pt x="140" y="800"/>
                  </a:lnTo>
                  <a:lnTo>
                    <a:pt x="148" y="792"/>
                  </a:lnTo>
                  <a:lnTo>
                    <a:pt x="152" y="783"/>
                  </a:lnTo>
                  <a:lnTo>
                    <a:pt x="161" y="779"/>
                  </a:lnTo>
                  <a:lnTo>
                    <a:pt x="165" y="775"/>
                  </a:lnTo>
                  <a:lnTo>
                    <a:pt x="169" y="770"/>
                  </a:lnTo>
                  <a:lnTo>
                    <a:pt x="178" y="762"/>
                  </a:lnTo>
                  <a:lnTo>
                    <a:pt x="195" y="753"/>
                  </a:lnTo>
                  <a:lnTo>
                    <a:pt x="199" y="749"/>
                  </a:lnTo>
                  <a:lnTo>
                    <a:pt x="203" y="749"/>
                  </a:lnTo>
                  <a:lnTo>
                    <a:pt x="207" y="745"/>
                  </a:lnTo>
                  <a:lnTo>
                    <a:pt x="212" y="745"/>
                  </a:lnTo>
                  <a:lnTo>
                    <a:pt x="216" y="745"/>
                  </a:lnTo>
                  <a:lnTo>
                    <a:pt x="220" y="741"/>
                  </a:lnTo>
                  <a:lnTo>
                    <a:pt x="229" y="741"/>
                  </a:lnTo>
                  <a:lnTo>
                    <a:pt x="233" y="741"/>
                  </a:lnTo>
                  <a:lnTo>
                    <a:pt x="241" y="745"/>
                  </a:lnTo>
                  <a:lnTo>
                    <a:pt x="254" y="745"/>
                  </a:lnTo>
                  <a:lnTo>
                    <a:pt x="279" y="753"/>
                  </a:lnTo>
                  <a:lnTo>
                    <a:pt x="288" y="753"/>
                  </a:lnTo>
                  <a:lnTo>
                    <a:pt x="296" y="758"/>
                  </a:lnTo>
                  <a:lnTo>
                    <a:pt x="301" y="758"/>
                  </a:lnTo>
                  <a:lnTo>
                    <a:pt x="313" y="758"/>
                  </a:lnTo>
                  <a:lnTo>
                    <a:pt x="318" y="758"/>
                  </a:lnTo>
                  <a:lnTo>
                    <a:pt x="322" y="758"/>
                  </a:lnTo>
                  <a:lnTo>
                    <a:pt x="326" y="762"/>
                  </a:lnTo>
                  <a:lnTo>
                    <a:pt x="334" y="762"/>
                  </a:lnTo>
                  <a:lnTo>
                    <a:pt x="339" y="766"/>
                  </a:lnTo>
                  <a:lnTo>
                    <a:pt x="347" y="766"/>
                  </a:lnTo>
                  <a:lnTo>
                    <a:pt x="377" y="783"/>
                  </a:lnTo>
                  <a:lnTo>
                    <a:pt x="398" y="796"/>
                  </a:lnTo>
                  <a:lnTo>
                    <a:pt x="411" y="800"/>
                  </a:lnTo>
                  <a:lnTo>
                    <a:pt x="419" y="804"/>
                  </a:lnTo>
                  <a:lnTo>
                    <a:pt x="428" y="808"/>
                  </a:lnTo>
                  <a:lnTo>
                    <a:pt x="436" y="813"/>
                  </a:lnTo>
                  <a:lnTo>
                    <a:pt x="440" y="813"/>
                  </a:lnTo>
                  <a:lnTo>
                    <a:pt x="449" y="817"/>
                  </a:lnTo>
                  <a:lnTo>
                    <a:pt x="457" y="817"/>
                  </a:lnTo>
                  <a:lnTo>
                    <a:pt x="461" y="817"/>
                  </a:lnTo>
                  <a:lnTo>
                    <a:pt x="470" y="817"/>
                  </a:lnTo>
                  <a:lnTo>
                    <a:pt x="474" y="817"/>
                  </a:lnTo>
                  <a:lnTo>
                    <a:pt x="478" y="817"/>
                  </a:lnTo>
                  <a:lnTo>
                    <a:pt x="483" y="813"/>
                  </a:lnTo>
                  <a:lnTo>
                    <a:pt x="487" y="808"/>
                  </a:lnTo>
                  <a:lnTo>
                    <a:pt x="491" y="804"/>
                  </a:lnTo>
                  <a:lnTo>
                    <a:pt x="495" y="800"/>
                  </a:lnTo>
                  <a:lnTo>
                    <a:pt x="508" y="787"/>
                  </a:lnTo>
                  <a:lnTo>
                    <a:pt x="512" y="783"/>
                  </a:lnTo>
                  <a:lnTo>
                    <a:pt x="521" y="775"/>
                  </a:lnTo>
                  <a:lnTo>
                    <a:pt x="525" y="770"/>
                  </a:lnTo>
                  <a:lnTo>
                    <a:pt x="529" y="766"/>
                  </a:lnTo>
                  <a:lnTo>
                    <a:pt x="538" y="762"/>
                  </a:lnTo>
                  <a:lnTo>
                    <a:pt x="542" y="762"/>
                  </a:lnTo>
                  <a:lnTo>
                    <a:pt x="546" y="758"/>
                  </a:lnTo>
                  <a:lnTo>
                    <a:pt x="550" y="758"/>
                  </a:lnTo>
                  <a:lnTo>
                    <a:pt x="559" y="753"/>
                  </a:lnTo>
                  <a:lnTo>
                    <a:pt x="576" y="745"/>
                  </a:lnTo>
                  <a:lnTo>
                    <a:pt x="584" y="745"/>
                  </a:lnTo>
                  <a:lnTo>
                    <a:pt x="588" y="741"/>
                  </a:lnTo>
                  <a:lnTo>
                    <a:pt x="593" y="741"/>
                  </a:lnTo>
                  <a:lnTo>
                    <a:pt x="597" y="736"/>
                  </a:lnTo>
                  <a:lnTo>
                    <a:pt x="605" y="732"/>
                  </a:lnTo>
                  <a:lnTo>
                    <a:pt x="614" y="728"/>
                  </a:lnTo>
                  <a:lnTo>
                    <a:pt x="618" y="724"/>
                  </a:lnTo>
                  <a:lnTo>
                    <a:pt x="622" y="720"/>
                  </a:lnTo>
                  <a:lnTo>
                    <a:pt x="627" y="715"/>
                  </a:lnTo>
                  <a:lnTo>
                    <a:pt x="631" y="711"/>
                  </a:lnTo>
                  <a:lnTo>
                    <a:pt x="635" y="707"/>
                  </a:lnTo>
                  <a:lnTo>
                    <a:pt x="643" y="698"/>
                  </a:lnTo>
                  <a:lnTo>
                    <a:pt x="648" y="694"/>
                  </a:lnTo>
                  <a:lnTo>
                    <a:pt x="660" y="677"/>
                  </a:lnTo>
                  <a:lnTo>
                    <a:pt x="660" y="673"/>
                  </a:lnTo>
                  <a:lnTo>
                    <a:pt x="669" y="669"/>
                  </a:lnTo>
                  <a:lnTo>
                    <a:pt x="673" y="665"/>
                  </a:lnTo>
                  <a:lnTo>
                    <a:pt x="677" y="660"/>
                  </a:lnTo>
                  <a:lnTo>
                    <a:pt x="699" y="643"/>
                  </a:lnTo>
                  <a:lnTo>
                    <a:pt x="711" y="631"/>
                  </a:lnTo>
                  <a:lnTo>
                    <a:pt x="724" y="622"/>
                  </a:lnTo>
                  <a:lnTo>
                    <a:pt x="732" y="614"/>
                  </a:lnTo>
                  <a:lnTo>
                    <a:pt x="737" y="609"/>
                  </a:lnTo>
                  <a:lnTo>
                    <a:pt x="741" y="605"/>
                  </a:lnTo>
                  <a:lnTo>
                    <a:pt x="745" y="601"/>
                  </a:lnTo>
                  <a:lnTo>
                    <a:pt x="749" y="601"/>
                  </a:lnTo>
                  <a:lnTo>
                    <a:pt x="758" y="597"/>
                  </a:lnTo>
                  <a:lnTo>
                    <a:pt x="766" y="593"/>
                  </a:lnTo>
                  <a:lnTo>
                    <a:pt x="775" y="588"/>
                  </a:lnTo>
                  <a:lnTo>
                    <a:pt x="779" y="588"/>
                  </a:lnTo>
                  <a:lnTo>
                    <a:pt x="783" y="588"/>
                  </a:lnTo>
                  <a:lnTo>
                    <a:pt x="787" y="584"/>
                  </a:lnTo>
                  <a:lnTo>
                    <a:pt x="796" y="584"/>
                  </a:lnTo>
                  <a:lnTo>
                    <a:pt x="804" y="584"/>
                  </a:lnTo>
                  <a:lnTo>
                    <a:pt x="813" y="584"/>
                  </a:lnTo>
                  <a:lnTo>
                    <a:pt x="817" y="580"/>
                  </a:lnTo>
                  <a:lnTo>
                    <a:pt x="826" y="584"/>
                  </a:lnTo>
                  <a:lnTo>
                    <a:pt x="830" y="584"/>
                  </a:lnTo>
                  <a:lnTo>
                    <a:pt x="834" y="584"/>
                  </a:lnTo>
                  <a:lnTo>
                    <a:pt x="838" y="588"/>
                  </a:lnTo>
                  <a:lnTo>
                    <a:pt x="842" y="593"/>
                  </a:lnTo>
                  <a:lnTo>
                    <a:pt x="847" y="597"/>
                  </a:lnTo>
                  <a:lnTo>
                    <a:pt x="851" y="605"/>
                  </a:lnTo>
                  <a:lnTo>
                    <a:pt x="855" y="609"/>
                  </a:lnTo>
                  <a:lnTo>
                    <a:pt x="859" y="614"/>
                  </a:lnTo>
                  <a:lnTo>
                    <a:pt x="864" y="614"/>
                  </a:lnTo>
                  <a:lnTo>
                    <a:pt x="868" y="618"/>
                  </a:lnTo>
                  <a:lnTo>
                    <a:pt x="872" y="614"/>
                  </a:lnTo>
                  <a:lnTo>
                    <a:pt x="876" y="614"/>
                  </a:lnTo>
                  <a:lnTo>
                    <a:pt x="881" y="609"/>
                  </a:lnTo>
                  <a:lnTo>
                    <a:pt x="885" y="605"/>
                  </a:lnTo>
                  <a:lnTo>
                    <a:pt x="889" y="605"/>
                  </a:lnTo>
                  <a:lnTo>
                    <a:pt x="893" y="601"/>
                  </a:lnTo>
                  <a:lnTo>
                    <a:pt x="897" y="601"/>
                  </a:lnTo>
                  <a:lnTo>
                    <a:pt x="910" y="605"/>
                  </a:lnTo>
                  <a:lnTo>
                    <a:pt x="919" y="605"/>
                  </a:lnTo>
                  <a:lnTo>
                    <a:pt x="923" y="605"/>
                  </a:lnTo>
                  <a:lnTo>
                    <a:pt x="927" y="601"/>
                  </a:lnTo>
                  <a:lnTo>
                    <a:pt x="931" y="601"/>
                  </a:lnTo>
                  <a:lnTo>
                    <a:pt x="936" y="597"/>
                  </a:lnTo>
                  <a:lnTo>
                    <a:pt x="940" y="593"/>
                  </a:lnTo>
                  <a:lnTo>
                    <a:pt x="944" y="593"/>
                  </a:lnTo>
                  <a:lnTo>
                    <a:pt x="948" y="588"/>
                  </a:lnTo>
                  <a:lnTo>
                    <a:pt x="953" y="584"/>
                  </a:lnTo>
                  <a:lnTo>
                    <a:pt x="953" y="580"/>
                  </a:lnTo>
                  <a:lnTo>
                    <a:pt x="961" y="567"/>
                  </a:lnTo>
                  <a:lnTo>
                    <a:pt x="961" y="563"/>
                  </a:lnTo>
                  <a:lnTo>
                    <a:pt x="965" y="567"/>
                  </a:lnTo>
                  <a:lnTo>
                    <a:pt x="969" y="563"/>
                  </a:lnTo>
                  <a:lnTo>
                    <a:pt x="974" y="563"/>
                  </a:lnTo>
                  <a:lnTo>
                    <a:pt x="982" y="559"/>
                  </a:lnTo>
                  <a:lnTo>
                    <a:pt x="991" y="550"/>
                  </a:lnTo>
                  <a:lnTo>
                    <a:pt x="1020" y="533"/>
                  </a:lnTo>
                  <a:lnTo>
                    <a:pt x="1037" y="525"/>
                  </a:lnTo>
                  <a:lnTo>
                    <a:pt x="1041" y="521"/>
                  </a:lnTo>
                  <a:lnTo>
                    <a:pt x="1071" y="508"/>
                  </a:lnTo>
                  <a:lnTo>
                    <a:pt x="1084" y="499"/>
                  </a:lnTo>
                  <a:lnTo>
                    <a:pt x="1139" y="466"/>
                  </a:lnTo>
                  <a:lnTo>
                    <a:pt x="1143" y="461"/>
                  </a:lnTo>
                  <a:lnTo>
                    <a:pt x="1151" y="457"/>
                  </a:lnTo>
                  <a:lnTo>
                    <a:pt x="1156" y="457"/>
                  </a:lnTo>
                  <a:lnTo>
                    <a:pt x="1156" y="453"/>
                  </a:lnTo>
                  <a:lnTo>
                    <a:pt x="1160" y="449"/>
                  </a:lnTo>
                  <a:lnTo>
                    <a:pt x="1164" y="440"/>
                  </a:lnTo>
                  <a:lnTo>
                    <a:pt x="1168" y="432"/>
                  </a:lnTo>
                  <a:lnTo>
                    <a:pt x="1181" y="410"/>
                  </a:lnTo>
                  <a:lnTo>
                    <a:pt x="1185" y="402"/>
                  </a:lnTo>
                  <a:lnTo>
                    <a:pt x="1185" y="398"/>
                  </a:lnTo>
                  <a:lnTo>
                    <a:pt x="1190" y="389"/>
                  </a:lnTo>
                  <a:lnTo>
                    <a:pt x="1198" y="381"/>
                  </a:lnTo>
                  <a:lnTo>
                    <a:pt x="1219" y="351"/>
                  </a:lnTo>
                  <a:lnTo>
                    <a:pt x="1232" y="326"/>
                  </a:lnTo>
                  <a:lnTo>
                    <a:pt x="1240" y="317"/>
                  </a:lnTo>
                  <a:lnTo>
                    <a:pt x="1245" y="313"/>
                  </a:lnTo>
                  <a:lnTo>
                    <a:pt x="1249" y="309"/>
                  </a:lnTo>
                  <a:lnTo>
                    <a:pt x="1253" y="300"/>
                  </a:lnTo>
                  <a:lnTo>
                    <a:pt x="1257" y="296"/>
                  </a:lnTo>
                  <a:lnTo>
                    <a:pt x="1266" y="292"/>
                  </a:lnTo>
                  <a:lnTo>
                    <a:pt x="1270" y="288"/>
                  </a:lnTo>
                  <a:lnTo>
                    <a:pt x="1283" y="283"/>
                  </a:lnTo>
                  <a:lnTo>
                    <a:pt x="1283" y="279"/>
                  </a:lnTo>
                  <a:lnTo>
                    <a:pt x="1287" y="275"/>
                  </a:lnTo>
                  <a:lnTo>
                    <a:pt x="1291" y="271"/>
                  </a:lnTo>
                  <a:lnTo>
                    <a:pt x="1291" y="267"/>
                  </a:lnTo>
                  <a:lnTo>
                    <a:pt x="1291" y="262"/>
                  </a:lnTo>
                  <a:lnTo>
                    <a:pt x="1291" y="258"/>
                  </a:lnTo>
                  <a:lnTo>
                    <a:pt x="1287" y="250"/>
                  </a:lnTo>
                  <a:lnTo>
                    <a:pt x="1287" y="245"/>
                  </a:lnTo>
                  <a:lnTo>
                    <a:pt x="1278" y="220"/>
                  </a:lnTo>
                  <a:lnTo>
                    <a:pt x="1274" y="216"/>
                  </a:lnTo>
                  <a:lnTo>
                    <a:pt x="1274" y="207"/>
                  </a:lnTo>
                  <a:lnTo>
                    <a:pt x="1274" y="203"/>
                  </a:lnTo>
                  <a:lnTo>
                    <a:pt x="1274" y="199"/>
                  </a:lnTo>
                  <a:lnTo>
                    <a:pt x="1274" y="190"/>
                  </a:lnTo>
                  <a:lnTo>
                    <a:pt x="1274" y="186"/>
                  </a:lnTo>
                  <a:lnTo>
                    <a:pt x="1278" y="182"/>
                  </a:lnTo>
                  <a:lnTo>
                    <a:pt x="1283" y="178"/>
                  </a:lnTo>
                  <a:lnTo>
                    <a:pt x="1287" y="173"/>
                  </a:lnTo>
                  <a:lnTo>
                    <a:pt x="1291" y="169"/>
                  </a:lnTo>
                  <a:lnTo>
                    <a:pt x="1295" y="165"/>
                  </a:lnTo>
                  <a:lnTo>
                    <a:pt x="1304" y="161"/>
                  </a:lnTo>
                  <a:lnTo>
                    <a:pt x="1308" y="156"/>
                  </a:lnTo>
                  <a:lnTo>
                    <a:pt x="1312" y="156"/>
                  </a:lnTo>
                  <a:lnTo>
                    <a:pt x="1325" y="152"/>
                  </a:lnTo>
                  <a:lnTo>
                    <a:pt x="1338" y="144"/>
                  </a:lnTo>
                  <a:lnTo>
                    <a:pt x="1346" y="144"/>
                  </a:lnTo>
                  <a:lnTo>
                    <a:pt x="1372" y="135"/>
                  </a:lnTo>
                  <a:lnTo>
                    <a:pt x="1376" y="131"/>
                  </a:lnTo>
                  <a:lnTo>
                    <a:pt x="1384" y="131"/>
                  </a:lnTo>
                  <a:lnTo>
                    <a:pt x="1389" y="127"/>
                  </a:lnTo>
                  <a:lnTo>
                    <a:pt x="1393" y="127"/>
                  </a:lnTo>
                  <a:lnTo>
                    <a:pt x="1401" y="123"/>
                  </a:lnTo>
                  <a:lnTo>
                    <a:pt x="1406" y="118"/>
                  </a:lnTo>
                  <a:lnTo>
                    <a:pt x="1410" y="114"/>
                  </a:lnTo>
                  <a:lnTo>
                    <a:pt x="1414" y="110"/>
                  </a:lnTo>
                  <a:lnTo>
                    <a:pt x="1418" y="106"/>
                  </a:lnTo>
                  <a:lnTo>
                    <a:pt x="1422" y="97"/>
                  </a:lnTo>
                  <a:lnTo>
                    <a:pt x="1422" y="93"/>
                  </a:lnTo>
                  <a:lnTo>
                    <a:pt x="1422" y="76"/>
                  </a:lnTo>
                  <a:lnTo>
                    <a:pt x="1427" y="68"/>
                  </a:lnTo>
                  <a:lnTo>
                    <a:pt x="1427" y="63"/>
                  </a:lnTo>
                  <a:lnTo>
                    <a:pt x="1431" y="59"/>
                  </a:lnTo>
                  <a:lnTo>
                    <a:pt x="1435" y="55"/>
                  </a:lnTo>
                  <a:lnTo>
                    <a:pt x="1439" y="51"/>
                  </a:lnTo>
                  <a:lnTo>
                    <a:pt x="1444" y="51"/>
                  </a:lnTo>
                  <a:lnTo>
                    <a:pt x="1456" y="38"/>
                  </a:lnTo>
                  <a:lnTo>
                    <a:pt x="1461" y="38"/>
                  </a:lnTo>
                  <a:lnTo>
                    <a:pt x="1465" y="34"/>
                  </a:lnTo>
                  <a:lnTo>
                    <a:pt x="1469" y="29"/>
                  </a:lnTo>
                  <a:lnTo>
                    <a:pt x="1473" y="25"/>
                  </a:lnTo>
                  <a:lnTo>
                    <a:pt x="1477" y="21"/>
                  </a:lnTo>
                  <a:lnTo>
                    <a:pt x="1482" y="17"/>
                  </a:lnTo>
                  <a:lnTo>
                    <a:pt x="1486" y="17"/>
                  </a:lnTo>
                  <a:lnTo>
                    <a:pt x="1490" y="13"/>
                  </a:lnTo>
                  <a:lnTo>
                    <a:pt x="1494" y="13"/>
                  </a:lnTo>
                  <a:lnTo>
                    <a:pt x="1499" y="8"/>
                  </a:lnTo>
                  <a:lnTo>
                    <a:pt x="1503" y="8"/>
                  </a:lnTo>
                  <a:lnTo>
                    <a:pt x="1507" y="4"/>
                  </a:lnTo>
                  <a:lnTo>
                    <a:pt x="1516" y="4"/>
                  </a:lnTo>
                  <a:lnTo>
                    <a:pt x="1520" y="4"/>
                  </a:lnTo>
                  <a:lnTo>
                    <a:pt x="1524" y="0"/>
                  </a:lnTo>
                  <a:lnTo>
                    <a:pt x="1533" y="0"/>
                  </a:lnTo>
                  <a:lnTo>
                    <a:pt x="1541" y="0"/>
                  </a:lnTo>
                  <a:lnTo>
                    <a:pt x="1545" y="0"/>
                  </a:lnTo>
                  <a:lnTo>
                    <a:pt x="1549" y="0"/>
                  </a:lnTo>
                  <a:lnTo>
                    <a:pt x="1554" y="0"/>
                  </a:lnTo>
                  <a:lnTo>
                    <a:pt x="1558" y="4"/>
                  </a:lnTo>
                  <a:lnTo>
                    <a:pt x="1566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21"/>
                  </a:lnTo>
                  <a:lnTo>
                    <a:pt x="1588" y="25"/>
                  </a:lnTo>
                  <a:lnTo>
                    <a:pt x="1596" y="42"/>
                  </a:lnTo>
                  <a:lnTo>
                    <a:pt x="1604" y="51"/>
                  </a:lnTo>
                  <a:lnTo>
                    <a:pt x="1604" y="55"/>
                  </a:lnTo>
                  <a:lnTo>
                    <a:pt x="1609" y="55"/>
                  </a:lnTo>
                  <a:lnTo>
                    <a:pt x="1609" y="59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76"/>
                  </a:lnTo>
                  <a:lnTo>
                    <a:pt x="1617" y="93"/>
                  </a:lnTo>
                  <a:lnTo>
                    <a:pt x="1617" y="106"/>
                  </a:lnTo>
                  <a:lnTo>
                    <a:pt x="1621" y="127"/>
                  </a:lnTo>
                  <a:lnTo>
                    <a:pt x="1630" y="148"/>
                  </a:lnTo>
                  <a:lnTo>
                    <a:pt x="1634" y="161"/>
                  </a:lnTo>
                  <a:lnTo>
                    <a:pt x="1634" y="165"/>
                  </a:lnTo>
                  <a:lnTo>
                    <a:pt x="1638" y="173"/>
                  </a:lnTo>
                  <a:lnTo>
                    <a:pt x="1638" y="178"/>
                  </a:lnTo>
                  <a:lnTo>
                    <a:pt x="1643" y="182"/>
                  </a:lnTo>
                  <a:lnTo>
                    <a:pt x="1647" y="186"/>
                  </a:lnTo>
                  <a:lnTo>
                    <a:pt x="1651" y="195"/>
                  </a:lnTo>
                  <a:lnTo>
                    <a:pt x="1655" y="199"/>
                  </a:lnTo>
                  <a:lnTo>
                    <a:pt x="1660" y="199"/>
                  </a:lnTo>
                  <a:lnTo>
                    <a:pt x="1664" y="203"/>
                  </a:lnTo>
                  <a:lnTo>
                    <a:pt x="1668" y="207"/>
                  </a:lnTo>
                  <a:lnTo>
                    <a:pt x="1672" y="207"/>
                  </a:lnTo>
                  <a:lnTo>
                    <a:pt x="1676" y="207"/>
                  </a:lnTo>
                  <a:lnTo>
                    <a:pt x="1681" y="207"/>
                  </a:lnTo>
                  <a:lnTo>
                    <a:pt x="1685" y="203"/>
                  </a:lnTo>
                  <a:lnTo>
                    <a:pt x="1698" y="199"/>
                  </a:lnTo>
                  <a:lnTo>
                    <a:pt x="1706" y="195"/>
                  </a:lnTo>
                  <a:lnTo>
                    <a:pt x="1723" y="186"/>
                  </a:lnTo>
                  <a:lnTo>
                    <a:pt x="1736" y="182"/>
                  </a:lnTo>
                  <a:lnTo>
                    <a:pt x="1744" y="178"/>
                  </a:lnTo>
                  <a:lnTo>
                    <a:pt x="1748" y="178"/>
                  </a:lnTo>
                  <a:lnTo>
                    <a:pt x="1753" y="173"/>
                  </a:lnTo>
                  <a:lnTo>
                    <a:pt x="1761" y="169"/>
                  </a:lnTo>
                  <a:lnTo>
                    <a:pt x="1765" y="161"/>
                  </a:lnTo>
                  <a:lnTo>
                    <a:pt x="1770" y="156"/>
                  </a:lnTo>
                  <a:lnTo>
                    <a:pt x="1774" y="148"/>
                  </a:lnTo>
                  <a:lnTo>
                    <a:pt x="1774" y="144"/>
                  </a:lnTo>
                  <a:lnTo>
                    <a:pt x="1778" y="127"/>
                  </a:lnTo>
                  <a:lnTo>
                    <a:pt x="1778" y="118"/>
                  </a:lnTo>
                  <a:lnTo>
                    <a:pt x="1782" y="110"/>
                  </a:lnTo>
                  <a:lnTo>
                    <a:pt x="1782" y="106"/>
                  </a:lnTo>
                  <a:lnTo>
                    <a:pt x="1787" y="101"/>
                  </a:lnTo>
                  <a:lnTo>
                    <a:pt x="1791" y="93"/>
                  </a:lnTo>
                  <a:lnTo>
                    <a:pt x="1795" y="89"/>
                  </a:lnTo>
                  <a:lnTo>
                    <a:pt x="1799" y="89"/>
                  </a:lnTo>
                  <a:lnTo>
                    <a:pt x="1803" y="89"/>
                  </a:lnTo>
                  <a:lnTo>
                    <a:pt x="1808" y="84"/>
                  </a:lnTo>
                  <a:lnTo>
                    <a:pt x="1812" y="84"/>
                  </a:lnTo>
                  <a:lnTo>
                    <a:pt x="1816" y="84"/>
                  </a:lnTo>
                  <a:lnTo>
                    <a:pt x="1820" y="89"/>
                  </a:lnTo>
                  <a:lnTo>
                    <a:pt x="1825" y="89"/>
                  </a:lnTo>
                  <a:lnTo>
                    <a:pt x="1829" y="93"/>
                  </a:lnTo>
                  <a:lnTo>
                    <a:pt x="1833" y="93"/>
                  </a:lnTo>
                  <a:lnTo>
                    <a:pt x="1833" y="97"/>
                  </a:lnTo>
                  <a:lnTo>
                    <a:pt x="1837" y="97"/>
                  </a:lnTo>
                  <a:lnTo>
                    <a:pt x="1837" y="101"/>
                  </a:lnTo>
                  <a:lnTo>
                    <a:pt x="1842" y="106"/>
                  </a:lnTo>
                  <a:lnTo>
                    <a:pt x="1842" y="110"/>
                  </a:lnTo>
                  <a:lnTo>
                    <a:pt x="1842" y="114"/>
                  </a:lnTo>
                  <a:lnTo>
                    <a:pt x="1846" y="127"/>
                  </a:lnTo>
                  <a:lnTo>
                    <a:pt x="1846" y="131"/>
                  </a:lnTo>
                  <a:lnTo>
                    <a:pt x="1850" y="140"/>
                  </a:lnTo>
                  <a:lnTo>
                    <a:pt x="1854" y="144"/>
                  </a:lnTo>
                  <a:lnTo>
                    <a:pt x="1858" y="148"/>
                  </a:lnTo>
                  <a:lnTo>
                    <a:pt x="1858" y="152"/>
                  </a:lnTo>
                  <a:lnTo>
                    <a:pt x="1863" y="152"/>
                  </a:lnTo>
                  <a:lnTo>
                    <a:pt x="1867" y="156"/>
                  </a:lnTo>
                  <a:lnTo>
                    <a:pt x="1871" y="156"/>
                  </a:lnTo>
                  <a:lnTo>
                    <a:pt x="1875" y="156"/>
                  </a:lnTo>
                  <a:lnTo>
                    <a:pt x="1880" y="156"/>
                  </a:lnTo>
                  <a:lnTo>
                    <a:pt x="1888" y="156"/>
                  </a:lnTo>
                  <a:lnTo>
                    <a:pt x="1892" y="156"/>
                  </a:lnTo>
                  <a:lnTo>
                    <a:pt x="1901" y="156"/>
                  </a:lnTo>
                  <a:lnTo>
                    <a:pt x="1909" y="156"/>
                  </a:lnTo>
                  <a:lnTo>
                    <a:pt x="1914" y="152"/>
                  </a:lnTo>
                  <a:lnTo>
                    <a:pt x="1960" y="144"/>
                  </a:lnTo>
                  <a:lnTo>
                    <a:pt x="1977" y="144"/>
                  </a:lnTo>
                  <a:lnTo>
                    <a:pt x="1981" y="140"/>
                  </a:lnTo>
                  <a:lnTo>
                    <a:pt x="1985" y="140"/>
                  </a:lnTo>
                  <a:lnTo>
                    <a:pt x="1990" y="140"/>
                  </a:lnTo>
                  <a:lnTo>
                    <a:pt x="1994" y="140"/>
                  </a:lnTo>
                  <a:lnTo>
                    <a:pt x="1998" y="144"/>
                  </a:lnTo>
                  <a:lnTo>
                    <a:pt x="1990" y="156"/>
                  </a:lnTo>
                  <a:lnTo>
                    <a:pt x="1990" y="161"/>
                  </a:lnTo>
                  <a:lnTo>
                    <a:pt x="1985" y="165"/>
                  </a:lnTo>
                  <a:lnTo>
                    <a:pt x="1985" y="169"/>
                  </a:lnTo>
                  <a:lnTo>
                    <a:pt x="1981" y="186"/>
                  </a:lnTo>
                  <a:lnTo>
                    <a:pt x="1977" y="207"/>
                  </a:lnTo>
                  <a:lnTo>
                    <a:pt x="1973" y="216"/>
                  </a:lnTo>
                  <a:lnTo>
                    <a:pt x="1973" y="228"/>
                  </a:lnTo>
                  <a:lnTo>
                    <a:pt x="1969" y="241"/>
                  </a:lnTo>
                  <a:lnTo>
                    <a:pt x="1964" y="250"/>
                  </a:lnTo>
                  <a:lnTo>
                    <a:pt x="1964" y="258"/>
                  </a:lnTo>
                  <a:lnTo>
                    <a:pt x="1964" y="271"/>
                  </a:lnTo>
                  <a:lnTo>
                    <a:pt x="1964" y="292"/>
                  </a:lnTo>
                  <a:lnTo>
                    <a:pt x="1964" y="300"/>
                  </a:lnTo>
                  <a:lnTo>
                    <a:pt x="1969" y="317"/>
                  </a:lnTo>
                  <a:lnTo>
                    <a:pt x="1973" y="326"/>
                  </a:lnTo>
                  <a:lnTo>
                    <a:pt x="1973" y="339"/>
                  </a:lnTo>
                  <a:lnTo>
                    <a:pt x="1977" y="347"/>
                  </a:lnTo>
                  <a:lnTo>
                    <a:pt x="1977" y="351"/>
                  </a:lnTo>
                  <a:lnTo>
                    <a:pt x="1981" y="360"/>
                  </a:lnTo>
                  <a:lnTo>
                    <a:pt x="1985" y="368"/>
                  </a:lnTo>
                  <a:lnTo>
                    <a:pt x="1985" y="372"/>
                  </a:lnTo>
                  <a:lnTo>
                    <a:pt x="1990" y="377"/>
                  </a:lnTo>
                  <a:lnTo>
                    <a:pt x="1994" y="381"/>
                  </a:lnTo>
                  <a:lnTo>
                    <a:pt x="2002" y="389"/>
                  </a:lnTo>
                  <a:lnTo>
                    <a:pt x="2007" y="394"/>
                  </a:lnTo>
                  <a:lnTo>
                    <a:pt x="2011" y="398"/>
                  </a:lnTo>
                  <a:lnTo>
                    <a:pt x="2015" y="402"/>
                  </a:lnTo>
                  <a:lnTo>
                    <a:pt x="2028" y="410"/>
                  </a:lnTo>
                  <a:lnTo>
                    <a:pt x="2041" y="419"/>
                  </a:lnTo>
                  <a:lnTo>
                    <a:pt x="2049" y="423"/>
                  </a:lnTo>
                  <a:lnTo>
                    <a:pt x="2057" y="427"/>
                  </a:lnTo>
                  <a:lnTo>
                    <a:pt x="2062" y="432"/>
                  </a:lnTo>
                  <a:lnTo>
                    <a:pt x="2066" y="436"/>
                  </a:lnTo>
                  <a:lnTo>
                    <a:pt x="2070" y="440"/>
                  </a:lnTo>
                  <a:lnTo>
                    <a:pt x="2070" y="444"/>
                  </a:lnTo>
                  <a:lnTo>
                    <a:pt x="2074" y="449"/>
                  </a:lnTo>
                  <a:lnTo>
                    <a:pt x="2074" y="453"/>
                  </a:lnTo>
                  <a:lnTo>
                    <a:pt x="2079" y="457"/>
                  </a:lnTo>
                  <a:lnTo>
                    <a:pt x="2079" y="461"/>
                  </a:lnTo>
                  <a:lnTo>
                    <a:pt x="2079" y="474"/>
                  </a:lnTo>
                  <a:lnTo>
                    <a:pt x="2083" y="478"/>
                  </a:lnTo>
                  <a:lnTo>
                    <a:pt x="2087" y="487"/>
                  </a:lnTo>
                  <a:lnTo>
                    <a:pt x="2096" y="495"/>
                  </a:lnTo>
                  <a:lnTo>
                    <a:pt x="2100" y="499"/>
                  </a:lnTo>
                  <a:lnTo>
                    <a:pt x="2100" y="504"/>
                  </a:lnTo>
                  <a:lnTo>
                    <a:pt x="2104" y="512"/>
                  </a:lnTo>
                  <a:lnTo>
                    <a:pt x="2104" y="521"/>
                  </a:lnTo>
                  <a:lnTo>
                    <a:pt x="2100" y="533"/>
                  </a:lnTo>
                  <a:lnTo>
                    <a:pt x="2100" y="538"/>
                  </a:lnTo>
                  <a:lnTo>
                    <a:pt x="2100" y="546"/>
                  </a:lnTo>
                  <a:lnTo>
                    <a:pt x="2104" y="550"/>
                  </a:lnTo>
                  <a:lnTo>
                    <a:pt x="2104" y="554"/>
                  </a:lnTo>
                  <a:lnTo>
                    <a:pt x="2104" y="559"/>
                  </a:lnTo>
                  <a:lnTo>
                    <a:pt x="2108" y="563"/>
                  </a:lnTo>
                  <a:lnTo>
                    <a:pt x="2112" y="567"/>
                  </a:lnTo>
                  <a:lnTo>
                    <a:pt x="2117" y="571"/>
                  </a:lnTo>
                  <a:lnTo>
                    <a:pt x="2117" y="576"/>
                  </a:lnTo>
                  <a:lnTo>
                    <a:pt x="2121" y="580"/>
                  </a:lnTo>
                  <a:lnTo>
                    <a:pt x="2125" y="593"/>
                  </a:lnTo>
                  <a:lnTo>
                    <a:pt x="2125" y="597"/>
                  </a:lnTo>
                  <a:lnTo>
                    <a:pt x="2129" y="609"/>
                  </a:lnTo>
                  <a:lnTo>
                    <a:pt x="2134" y="614"/>
                  </a:lnTo>
                  <a:lnTo>
                    <a:pt x="2134" y="622"/>
                  </a:lnTo>
                  <a:lnTo>
                    <a:pt x="2134" y="626"/>
                  </a:lnTo>
                  <a:lnTo>
                    <a:pt x="2134" y="631"/>
                  </a:lnTo>
                  <a:lnTo>
                    <a:pt x="2134" y="639"/>
                  </a:lnTo>
                  <a:lnTo>
                    <a:pt x="2129" y="643"/>
                  </a:lnTo>
                  <a:lnTo>
                    <a:pt x="2129" y="648"/>
                  </a:lnTo>
                  <a:lnTo>
                    <a:pt x="2125" y="656"/>
                  </a:lnTo>
                  <a:lnTo>
                    <a:pt x="2125" y="660"/>
                  </a:lnTo>
                  <a:lnTo>
                    <a:pt x="2121" y="665"/>
                  </a:lnTo>
                  <a:lnTo>
                    <a:pt x="2117" y="669"/>
                  </a:lnTo>
                  <a:lnTo>
                    <a:pt x="2112" y="673"/>
                  </a:lnTo>
                  <a:lnTo>
                    <a:pt x="2108" y="681"/>
                  </a:lnTo>
                  <a:lnTo>
                    <a:pt x="2096" y="698"/>
                  </a:lnTo>
                  <a:lnTo>
                    <a:pt x="2091" y="703"/>
                  </a:lnTo>
                  <a:lnTo>
                    <a:pt x="2091" y="707"/>
                  </a:lnTo>
                  <a:lnTo>
                    <a:pt x="2083" y="711"/>
                  </a:lnTo>
                  <a:lnTo>
                    <a:pt x="2083" y="715"/>
                  </a:lnTo>
                  <a:lnTo>
                    <a:pt x="2079" y="724"/>
                  </a:lnTo>
                  <a:lnTo>
                    <a:pt x="2079" y="728"/>
                  </a:lnTo>
                  <a:lnTo>
                    <a:pt x="2074" y="732"/>
                  </a:lnTo>
                  <a:lnTo>
                    <a:pt x="2074" y="736"/>
                  </a:lnTo>
                  <a:lnTo>
                    <a:pt x="2074" y="741"/>
                  </a:lnTo>
                  <a:lnTo>
                    <a:pt x="2074" y="745"/>
                  </a:lnTo>
                  <a:lnTo>
                    <a:pt x="2074" y="753"/>
                  </a:lnTo>
                  <a:lnTo>
                    <a:pt x="2074" y="758"/>
                  </a:lnTo>
                  <a:lnTo>
                    <a:pt x="2074" y="762"/>
                  </a:lnTo>
                  <a:lnTo>
                    <a:pt x="2074" y="766"/>
                  </a:lnTo>
                  <a:lnTo>
                    <a:pt x="2079" y="775"/>
                  </a:lnTo>
                  <a:lnTo>
                    <a:pt x="2079" y="779"/>
                  </a:lnTo>
                  <a:lnTo>
                    <a:pt x="2083" y="787"/>
                  </a:lnTo>
                  <a:lnTo>
                    <a:pt x="2083" y="796"/>
                  </a:lnTo>
                  <a:lnTo>
                    <a:pt x="2091" y="813"/>
                  </a:lnTo>
                  <a:lnTo>
                    <a:pt x="2100" y="825"/>
                  </a:lnTo>
                  <a:lnTo>
                    <a:pt x="2108" y="847"/>
                  </a:lnTo>
                  <a:lnTo>
                    <a:pt x="2096" y="872"/>
                  </a:lnTo>
                  <a:lnTo>
                    <a:pt x="2091" y="893"/>
                  </a:lnTo>
                  <a:lnTo>
                    <a:pt x="2087" y="902"/>
                  </a:lnTo>
                  <a:lnTo>
                    <a:pt x="2083" y="910"/>
                  </a:lnTo>
                  <a:lnTo>
                    <a:pt x="2083" y="919"/>
                  </a:lnTo>
                  <a:lnTo>
                    <a:pt x="2079" y="927"/>
                  </a:lnTo>
                  <a:lnTo>
                    <a:pt x="2079" y="935"/>
                  </a:lnTo>
                  <a:lnTo>
                    <a:pt x="2079" y="940"/>
                  </a:lnTo>
                  <a:lnTo>
                    <a:pt x="2074" y="944"/>
                  </a:lnTo>
                  <a:lnTo>
                    <a:pt x="2074" y="952"/>
                  </a:lnTo>
                  <a:lnTo>
                    <a:pt x="2074" y="965"/>
                  </a:lnTo>
                  <a:lnTo>
                    <a:pt x="2074" y="974"/>
                  </a:lnTo>
                  <a:lnTo>
                    <a:pt x="2074" y="978"/>
                  </a:lnTo>
                  <a:lnTo>
                    <a:pt x="2070" y="982"/>
                  </a:lnTo>
                  <a:lnTo>
                    <a:pt x="2070" y="986"/>
                  </a:lnTo>
                  <a:lnTo>
                    <a:pt x="2070" y="991"/>
                  </a:lnTo>
                  <a:lnTo>
                    <a:pt x="2066" y="995"/>
                  </a:lnTo>
                  <a:lnTo>
                    <a:pt x="2062" y="1024"/>
                  </a:lnTo>
                  <a:lnTo>
                    <a:pt x="2066" y="1024"/>
                  </a:lnTo>
                  <a:lnTo>
                    <a:pt x="2070" y="1029"/>
                  </a:lnTo>
                  <a:lnTo>
                    <a:pt x="2070" y="1033"/>
                  </a:lnTo>
                  <a:lnTo>
                    <a:pt x="2070" y="1037"/>
                  </a:lnTo>
                  <a:lnTo>
                    <a:pt x="2074" y="1046"/>
                  </a:lnTo>
                  <a:lnTo>
                    <a:pt x="2074" y="1054"/>
                  </a:lnTo>
                  <a:lnTo>
                    <a:pt x="2074" y="1058"/>
                  </a:lnTo>
                  <a:lnTo>
                    <a:pt x="2074" y="1062"/>
                  </a:lnTo>
                  <a:lnTo>
                    <a:pt x="2079" y="1062"/>
                  </a:lnTo>
                  <a:lnTo>
                    <a:pt x="2079" y="1067"/>
                  </a:lnTo>
                  <a:lnTo>
                    <a:pt x="2083" y="1071"/>
                  </a:lnTo>
                  <a:lnTo>
                    <a:pt x="2083" y="1075"/>
                  </a:lnTo>
                  <a:lnTo>
                    <a:pt x="2087" y="1079"/>
                  </a:lnTo>
                  <a:lnTo>
                    <a:pt x="2091" y="1084"/>
                  </a:lnTo>
                  <a:lnTo>
                    <a:pt x="2096" y="1088"/>
                  </a:lnTo>
                  <a:lnTo>
                    <a:pt x="2100" y="1088"/>
                  </a:lnTo>
                  <a:lnTo>
                    <a:pt x="2100" y="1092"/>
                  </a:lnTo>
                  <a:lnTo>
                    <a:pt x="2112" y="1096"/>
                  </a:lnTo>
                  <a:lnTo>
                    <a:pt x="2117" y="1101"/>
                  </a:lnTo>
                  <a:lnTo>
                    <a:pt x="2117" y="1105"/>
                  </a:lnTo>
                  <a:lnTo>
                    <a:pt x="2117" y="1109"/>
                  </a:lnTo>
                  <a:lnTo>
                    <a:pt x="2117" y="1113"/>
                  </a:lnTo>
                  <a:lnTo>
                    <a:pt x="2117" y="1118"/>
                  </a:lnTo>
                  <a:lnTo>
                    <a:pt x="2117" y="1122"/>
                  </a:lnTo>
                  <a:lnTo>
                    <a:pt x="2112" y="1126"/>
                  </a:lnTo>
                  <a:lnTo>
                    <a:pt x="2108" y="1134"/>
                  </a:lnTo>
                  <a:lnTo>
                    <a:pt x="2091" y="1151"/>
                  </a:lnTo>
                  <a:lnTo>
                    <a:pt x="2087" y="1151"/>
                  </a:lnTo>
                  <a:lnTo>
                    <a:pt x="2083" y="1151"/>
                  </a:lnTo>
                  <a:lnTo>
                    <a:pt x="2074" y="1151"/>
                  </a:lnTo>
                  <a:lnTo>
                    <a:pt x="2066" y="1156"/>
                  </a:lnTo>
                  <a:lnTo>
                    <a:pt x="2045" y="1164"/>
                  </a:lnTo>
                  <a:lnTo>
                    <a:pt x="2036" y="1164"/>
                  </a:lnTo>
                  <a:lnTo>
                    <a:pt x="2028" y="1168"/>
                  </a:lnTo>
                  <a:lnTo>
                    <a:pt x="2024" y="1168"/>
                  </a:lnTo>
                  <a:lnTo>
                    <a:pt x="2015" y="1173"/>
                  </a:lnTo>
                  <a:lnTo>
                    <a:pt x="2011" y="1173"/>
                  </a:lnTo>
                  <a:lnTo>
                    <a:pt x="2007" y="1173"/>
                  </a:lnTo>
                  <a:lnTo>
                    <a:pt x="1994" y="1168"/>
                  </a:lnTo>
                  <a:lnTo>
                    <a:pt x="1985" y="1168"/>
                  </a:lnTo>
                  <a:lnTo>
                    <a:pt x="1973" y="1173"/>
                  </a:lnTo>
                  <a:lnTo>
                    <a:pt x="1969" y="1173"/>
                  </a:lnTo>
                  <a:lnTo>
                    <a:pt x="1964" y="1168"/>
                  </a:lnTo>
                  <a:lnTo>
                    <a:pt x="1960" y="1168"/>
                  </a:lnTo>
                  <a:lnTo>
                    <a:pt x="1956" y="1168"/>
                  </a:lnTo>
                  <a:lnTo>
                    <a:pt x="1952" y="1168"/>
                  </a:lnTo>
                  <a:lnTo>
                    <a:pt x="1947" y="1164"/>
                  </a:lnTo>
                  <a:lnTo>
                    <a:pt x="1943" y="1164"/>
                  </a:lnTo>
                  <a:lnTo>
                    <a:pt x="1939" y="1160"/>
                  </a:lnTo>
                  <a:lnTo>
                    <a:pt x="1922" y="1151"/>
                  </a:lnTo>
                  <a:lnTo>
                    <a:pt x="1918" y="1147"/>
                  </a:lnTo>
                  <a:lnTo>
                    <a:pt x="1909" y="1143"/>
                  </a:lnTo>
                  <a:lnTo>
                    <a:pt x="1905" y="1143"/>
                  </a:lnTo>
                  <a:lnTo>
                    <a:pt x="1897" y="1143"/>
                  </a:lnTo>
                  <a:lnTo>
                    <a:pt x="1892" y="1139"/>
                  </a:lnTo>
                  <a:lnTo>
                    <a:pt x="1888" y="1139"/>
                  </a:lnTo>
                  <a:lnTo>
                    <a:pt x="1880" y="1139"/>
                  </a:lnTo>
                  <a:lnTo>
                    <a:pt x="1871" y="1139"/>
                  </a:lnTo>
                  <a:lnTo>
                    <a:pt x="1863" y="1139"/>
                  </a:lnTo>
                  <a:lnTo>
                    <a:pt x="1850" y="1139"/>
                  </a:lnTo>
                  <a:lnTo>
                    <a:pt x="1842" y="1139"/>
                  </a:lnTo>
                  <a:lnTo>
                    <a:pt x="1833" y="1139"/>
                  </a:lnTo>
                  <a:lnTo>
                    <a:pt x="1833" y="1143"/>
                  </a:lnTo>
                  <a:lnTo>
                    <a:pt x="1825" y="1143"/>
                  </a:lnTo>
                  <a:lnTo>
                    <a:pt x="1820" y="1143"/>
                  </a:lnTo>
                  <a:lnTo>
                    <a:pt x="1816" y="1143"/>
                  </a:lnTo>
                  <a:lnTo>
                    <a:pt x="1812" y="1147"/>
                  </a:lnTo>
                  <a:lnTo>
                    <a:pt x="1808" y="1147"/>
                  </a:lnTo>
                  <a:lnTo>
                    <a:pt x="1799" y="1151"/>
                  </a:lnTo>
                  <a:lnTo>
                    <a:pt x="1795" y="1156"/>
                  </a:lnTo>
                  <a:lnTo>
                    <a:pt x="1787" y="1168"/>
                  </a:lnTo>
                  <a:lnTo>
                    <a:pt x="1782" y="1173"/>
                  </a:lnTo>
                  <a:lnTo>
                    <a:pt x="1778" y="1177"/>
                  </a:lnTo>
                  <a:lnTo>
                    <a:pt x="1774" y="1177"/>
                  </a:lnTo>
                  <a:lnTo>
                    <a:pt x="1770" y="1181"/>
                  </a:lnTo>
                  <a:lnTo>
                    <a:pt x="1765" y="1185"/>
                  </a:lnTo>
                  <a:lnTo>
                    <a:pt x="1761" y="1185"/>
                  </a:lnTo>
                  <a:lnTo>
                    <a:pt x="1753" y="1190"/>
                  </a:lnTo>
                  <a:lnTo>
                    <a:pt x="1748" y="1190"/>
                  </a:lnTo>
                  <a:lnTo>
                    <a:pt x="1740" y="1190"/>
                  </a:lnTo>
                  <a:lnTo>
                    <a:pt x="1731" y="1194"/>
                  </a:lnTo>
                  <a:lnTo>
                    <a:pt x="1715" y="1194"/>
                  </a:lnTo>
                  <a:lnTo>
                    <a:pt x="1706" y="1194"/>
                  </a:lnTo>
                  <a:lnTo>
                    <a:pt x="1702" y="1198"/>
                  </a:lnTo>
                  <a:lnTo>
                    <a:pt x="1693" y="1198"/>
                  </a:lnTo>
                  <a:lnTo>
                    <a:pt x="1685" y="1202"/>
                  </a:lnTo>
                  <a:lnTo>
                    <a:pt x="1676" y="1202"/>
                  </a:lnTo>
                  <a:lnTo>
                    <a:pt x="1672" y="1206"/>
                  </a:lnTo>
                  <a:lnTo>
                    <a:pt x="1664" y="1211"/>
                  </a:lnTo>
                  <a:lnTo>
                    <a:pt x="1651" y="1215"/>
                  </a:lnTo>
                  <a:lnTo>
                    <a:pt x="1647" y="1219"/>
                  </a:lnTo>
                  <a:lnTo>
                    <a:pt x="1638" y="1223"/>
                  </a:lnTo>
                  <a:lnTo>
                    <a:pt x="1630" y="1228"/>
                  </a:lnTo>
                  <a:lnTo>
                    <a:pt x="1626" y="1232"/>
                  </a:lnTo>
                  <a:lnTo>
                    <a:pt x="1621" y="1236"/>
                  </a:lnTo>
                  <a:lnTo>
                    <a:pt x="1617" y="1245"/>
                  </a:lnTo>
                  <a:lnTo>
                    <a:pt x="1613" y="1249"/>
                  </a:lnTo>
                  <a:lnTo>
                    <a:pt x="1609" y="1253"/>
                  </a:lnTo>
                  <a:lnTo>
                    <a:pt x="1609" y="1257"/>
                  </a:lnTo>
                  <a:lnTo>
                    <a:pt x="1604" y="1261"/>
                  </a:lnTo>
                  <a:lnTo>
                    <a:pt x="1596" y="1278"/>
                  </a:lnTo>
                  <a:lnTo>
                    <a:pt x="1596" y="1283"/>
                  </a:lnTo>
                  <a:lnTo>
                    <a:pt x="1592" y="1287"/>
                  </a:lnTo>
                  <a:lnTo>
                    <a:pt x="1592" y="1291"/>
                  </a:lnTo>
                  <a:lnTo>
                    <a:pt x="1588" y="1295"/>
                  </a:lnTo>
                  <a:lnTo>
                    <a:pt x="1583" y="1300"/>
                  </a:lnTo>
                  <a:lnTo>
                    <a:pt x="1579" y="1300"/>
                  </a:lnTo>
                  <a:lnTo>
                    <a:pt x="1571" y="1308"/>
                  </a:lnTo>
                  <a:lnTo>
                    <a:pt x="1558" y="1317"/>
                  </a:lnTo>
                  <a:lnTo>
                    <a:pt x="1541" y="1325"/>
                  </a:lnTo>
                  <a:lnTo>
                    <a:pt x="1537" y="1329"/>
                  </a:lnTo>
                  <a:lnTo>
                    <a:pt x="1533" y="1329"/>
                  </a:lnTo>
                  <a:lnTo>
                    <a:pt x="1533" y="1333"/>
                  </a:lnTo>
                  <a:lnTo>
                    <a:pt x="1528" y="1338"/>
                  </a:lnTo>
                  <a:lnTo>
                    <a:pt x="1528" y="1342"/>
                  </a:lnTo>
                  <a:lnTo>
                    <a:pt x="1524" y="1346"/>
                  </a:lnTo>
                  <a:lnTo>
                    <a:pt x="1524" y="1350"/>
                  </a:lnTo>
                  <a:lnTo>
                    <a:pt x="1524" y="1355"/>
                  </a:lnTo>
                  <a:lnTo>
                    <a:pt x="1524" y="1363"/>
                  </a:lnTo>
                  <a:lnTo>
                    <a:pt x="1524" y="1367"/>
                  </a:lnTo>
                  <a:lnTo>
                    <a:pt x="1528" y="1372"/>
                  </a:lnTo>
                  <a:lnTo>
                    <a:pt x="1533" y="1376"/>
                  </a:lnTo>
                  <a:lnTo>
                    <a:pt x="1537" y="1380"/>
                  </a:lnTo>
                  <a:lnTo>
                    <a:pt x="1541" y="1384"/>
                  </a:lnTo>
                  <a:lnTo>
                    <a:pt x="1545" y="1388"/>
                  </a:lnTo>
                  <a:lnTo>
                    <a:pt x="1554" y="1393"/>
                  </a:lnTo>
                  <a:lnTo>
                    <a:pt x="1558" y="1397"/>
                  </a:lnTo>
                  <a:lnTo>
                    <a:pt x="1562" y="1401"/>
                  </a:lnTo>
                  <a:lnTo>
                    <a:pt x="1571" y="1405"/>
                  </a:lnTo>
                  <a:lnTo>
                    <a:pt x="1583" y="1410"/>
                  </a:lnTo>
                  <a:lnTo>
                    <a:pt x="1609" y="1418"/>
                  </a:lnTo>
                  <a:lnTo>
                    <a:pt x="1617" y="1422"/>
                  </a:lnTo>
                  <a:lnTo>
                    <a:pt x="1626" y="1427"/>
                  </a:lnTo>
                  <a:lnTo>
                    <a:pt x="1630" y="1431"/>
                  </a:lnTo>
                  <a:lnTo>
                    <a:pt x="1634" y="1435"/>
                  </a:lnTo>
                  <a:lnTo>
                    <a:pt x="1638" y="1435"/>
                  </a:lnTo>
                  <a:lnTo>
                    <a:pt x="1638" y="1439"/>
                  </a:lnTo>
                  <a:lnTo>
                    <a:pt x="1638" y="1444"/>
                  </a:lnTo>
                  <a:lnTo>
                    <a:pt x="1638" y="1448"/>
                  </a:lnTo>
                  <a:lnTo>
                    <a:pt x="1638" y="1452"/>
                  </a:lnTo>
                  <a:lnTo>
                    <a:pt x="1638" y="1456"/>
                  </a:lnTo>
                  <a:lnTo>
                    <a:pt x="1634" y="1456"/>
                  </a:lnTo>
                  <a:lnTo>
                    <a:pt x="1630" y="1460"/>
                  </a:lnTo>
                  <a:lnTo>
                    <a:pt x="1626" y="1465"/>
                  </a:lnTo>
                  <a:lnTo>
                    <a:pt x="1621" y="1465"/>
                  </a:lnTo>
                  <a:lnTo>
                    <a:pt x="1613" y="1469"/>
                  </a:lnTo>
                  <a:lnTo>
                    <a:pt x="1600" y="1473"/>
                  </a:lnTo>
                  <a:lnTo>
                    <a:pt x="1592" y="1473"/>
                  </a:lnTo>
                  <a:lnTo>
                    <a:pt x="1562" y="1486"/>
                  </a:lnTo>
                  <a:lnTo>
                    <a:pt x="1545" y="1490"/>
                  </a:lnTo>
                  <a:lnTo>
                    <a:pt x="1533" y="1490"/>
                  </a:lnTo>
                  <a:lnTo>
                    <a:pt x="1528" y="1494"/>
                  </a:lnTo>
                  <a:lnTo>
                    <a:pt x="1520" y="1494"/>
                  </a:lnTo>
                  <a:lnTo>
                    <a:pt x="1516" y="1499"/>
                  </a:lnTo>
                  <a:lnTo>
                    <a:pt x="1511" y="1499"/>
                  </a:lnTo>
                  <a:lnTo>
                    <a:pt x="1507" y="1503"/>
                  </a:lnTo>
                  <a:lnTo>
                    <a:pt x="1503" y="1511"/>
                  </a:lnTo>
                  <a:lnTo>
                    <a:pt x="1499" y="1516"/>
                  </a:lnTo>
                  <a:lnTo>
                    <a:pt x="1486" y="1532"/>
                  </a:lnTo>
                  <a:lnTo>
                    <a:pt x="1486" y="1537"/>
                  </a:lnTo>
                  <a:lnTo>
                    <a:pt x="1482" y="1541"/>
                  </a:lnTo>
                  <a:lnTo>
                    <a:pt x="1482" y="1545"/>
                  </a:lnTo>
                  <a:lnTo>
                    <a:pt x="1477" y="1549"/>
                  </a:lnTo>
                  <a:lnTo>
                    <a:pt x="1473" y="1571"/>
                  </a:lnTo>
                  <a:lnTo>
                    <a:pt x="1469" y="1575"/>
                  </a:lnTo>
                  <a:lnTo>
                    <a:pt x="1465" y="1583"/>
                  </a:lnTo>
                  <a:lnTo>
                    <a:pt x="1465" y="1592"/>
                  </a:lnTo>
                  <a:lnTo>
                    <a:pt x="1452" y="1621"/>
                  </a:lnTo>
                  <a:lnTo>
                    <a:pt x="1448" y="1630"/>
                  </a:lnTo>
                  <a:lnTo>
                    <a:pt x="1439" y="1643"/>
                  </a:lnTo>
                  <a:lnTo>
                    <a:pt x="1439" y="1651"/>
                  </a:lnTo>
                  <a:lnTo>
                    <a:pt x="1435" y="1655"/>
                  </a:lnTo>
                  <a:lnTo>
                    <a:pt x="1435" y="1659"/>
                  </a:lnTo>
                  <a:lnTo>
                    <a:pt x="1435" y="1664"/>
                  </a:lnTo>
                  <a:lnTo>
                    <a:pt x="1435" y="1668"/>
                  </a:lnTo>
                  <a:lnTo>
                    <a:pt x="1435" y="1672"/>
                  </a:lnTo>
                  <a:lnTo>
                    <a:pt x="1439" y="1676"/>
                  </a:lnTo>
                  <a:lnTo>
                    <a:pt x="1439" y="1681"/>
                  </a:lnTo>
                  <a:lnTo>
                    <a:pt x="1439" y="1689"/>
                  </a:lnTo>
                  <a:lnTo>
                    <a:pt x="1444" y="1693"/>
                  </a:lnTo>
                  <a:lnTo>
                    <a:pt x="1448" y="1698"/>
                  </a:lnTo>
                  <a:lnTo>
                    <a:pt x="1461" y="1714"/>
                  </a:lnTo>
                  <a:lnTo>
                    <a:pt x="1465" y="1719"/>
                  </a:lnTo>
                  <a:lnTo>
                    <a:pt x="1477" y="1740"/>
                  </a:lnTo>
                  <a:lnTo>
                    <a:pt x="1482" y="1744"/>
                  </a:lnTo>
                  <a:lnTo>
                    <a:pt x="1486" y="1748"/>
                  </a:lnTo>
                  <a:lnTo>
                    <a:pt x="1490" y="1757"/>
                  </a:lnTo>
                  <a:lnTo>
                    <a:pt x="1490" y="1765"/>
                  </a:lnTo>
                  <a:lnTo>
                    <a:pt x="1494" y="1774"/>
                  </a:lnTo>
                  <a:lnTo>
                    <a:pt x="1486" y="1782"/>
                  </a:lnTo>
                  <a:lnTo>
                    <a:pt x="1473" y="1786"/>
                  </a:lnTo>
                  <a:lnTo>
                    <a:pt x="1469" y="1786"/>
                  </a:lnTo>
                  <a:lnTo>
                    <a:pt x="1465" y="1786"/>
                  </a:lnTo>
                  <a:lnTo>
                    <a:pt x="1461" y="1786"/>
                  </a:lnTo>
                  <a:lnTo>
                    <a:pt x="1456" y="1786"/>
                  </a:lnTo>
                  <a:lnTo>
                    <a:pt x="1452" y="1786"/>
                  </a:lnTo>
                  <a:lnTo>
                    <a:pt x="1448" y="1786"/>
                  </a:lnTo>
                  <a:lnTo>
                    <a:pt x="1439" y="1786"/>
                  </a:lnTo>
                  <a:lnTo>
                    <a:pt x="1389" y="1786"/>
                  </a:lnTo>
                  <a:lnTo>
                    <a:pt x="1372" y="1786"/>
                  </a:lnTo>
                  <a:lnTo>
                    <a:pt x="1363" y="1786"/>
                  </a:lnTo>
                  <a:lnTo>
                    <a:pt x="1355" y="1786"/>
                  </a:lnTo>
                  <a:lnTo>
                    <a:pt x="1346" y="1786"/>
                  </a:lnTo>
                  <a:lnTo>
                    <a:pt x="1342" y="1786"/>
                  </a:lnTo>
                  <a:lnTo>
                    <a:pt x="1329" y="1782"/>
                  </a:lnTo>
                  <a:lnTo>
                    <a:pt x="1308" y="1778"/>
                  </a:lnTo>
                  <a:lnTo>
                    <a:pt x="1304" y="1778"/>
                  </a:lnTo>
                  <a:lnTo>
                    <a:pt x="1300" y="1778"/>
                  </a:lnTo>
                  <a:lnTo>
                    <a:pt x="1295" y="1778"/>
                  </a:lnTo>
                  <a:lnTo>
                    <a:pt x="1291" y="1774"/>
                  </a:lnTo>
                  <a:lnTo>
                    <a:pt x="1287" y="1774"/>
                  </a:lnTo>
                  <a:lnTo>
                    <a:pt x="1283" y="1770"/>
                  </a:lnTo>
                  <a:lnTo>
                    <a:pt x="1278" y="1770"/>
                  </a:lnTo>
                  <a:lnTo>
                    <a:pt x="1278" y="1765"/>
                  </a:lnTo>
                  <a:lnTo>
                    <a:pt x="1274" y="1761"/>
                  </a:lnTo>
                  <a:lnTo>
                    <a:pt x="1270" y="1761"/>
                  </a:lnTo>
                  <a:lnTo>
                    <a:pt x="1266" y="1753"/>
                  </a:lnTo>
                  <a:lnTo>
                    <a:pt x="1262" y="1748"/>
                  </a:lnTo>
                  <a:lnTo>
                    <a:pt x="1262" y="1740"/>
                  </a:lnTo>
                  <a:lnTo>
                    <a:pt x="1257" y="1736"/>
                  </a:lnTo>
                  <a:lnTo>
                    <a:pt x="1253" y="1727"/>
                  </a:lnTo>
                  <a:lnTo>
                    <a:pt x="1253" y="1719"/>
                  </a:lnTo>
                  <a:lnTo>
                    <a:pt x="1249" y="1710"/>
                  </a:lnTo>
                  <a:lnTo>
                    <a:pt x="1245" y="1685"/>
                  </a:lnTo>
                  <a:lnTo>
                    <a:pt x="1245" y="1681"/>
                  </a:lnTo>
                  <a:lnTo>
                    <a:pt x="1240" y="1676"/>
                  </a:lnTo>
                  <a:lnTo>
                    <a:pt x="1240" y="1668"/>
                  </a:lnTo>
                  <a:lnTo>
                    <a:pt x="1236" y="1664"/>
                  </a:lnTo>
                  <a:lnTo>
                    <a:pt x="1232" y="1655"/>
                  </a:lnTo>
                  <a:lnTo>
                    <a:pt x="1228" y="1655"/>
                  </a:lnTo>
                  <a:lnTo>
                    <a:pt x="1223" y="1647"/>
                  </a:lnTo>
                  <a:lnTo>
                    <a:pt x="1219" y="1643"/>
                  </a:lnTo>
                  <a:lnTo>
                    <a:pt x="1211" y="1638"/>
                  </a:lnTo>
                  <a:lnTo>
                    <a:pt x="1207" y="1630"/>
                  </a:lnTo>
                  <a:lnTo>
                    <a:pt x="1202" y="1626"/>
                  </a:lnTo>
                  <a:lnTo>
                    <a:pt x="1194" y="1621"/>
                  </a:lnTo>
                  <a:lnTo>
                    <a:pt x="1190" y="1617"/>
                  </a:lnTo>
                  <a:lnTo>
                    <a:pt x="1181" y="1613"/>
                  </a:lnTo>
                  <a:lnTo>
                    <a:pt x="1177" y="1609"/>
                  </a:lnTo>
                  <a:lnTo>
                    <a:pt x="1173" y="1604"/>
                  </a:lnTo>
                  <a:lnTo>
                    <a:pt x="1164" y="1604"/>
                  </a:lnTo>
                  <a:lnTo>
                    <a:pt x="1151" y="1600"/>
                  </a:lnTo>
                  <a:lnTo>
                    <a:pt x="1147" y="1600"/>
                  </a:lnTo>
                  <a:lnTo>
                    <a:pt x="1143" y="1596"/>
                  </a:lnTo>
                  <a:lnTo>
                    <a:pt x="1139" y="1596"/>
                  </a:lnTo>
                  <a:lnTo>
                    <a:pt x="1139" y="1592"/>
                  </a:lnTo>
                  <a:lnTo>
                    <a:pt x="1135" y="1587"/>
                  </a:lnTo>
                  <a:lnTo>
                    <a:pt x="1135" y="1583"/>
                  </a:lnTo>
                  <a:lnTo>
                    <a:pt x="1135" y="1579"/>
                  </a:lnTo>
                  <a:lnTo>
                    <a:pt x="1130" y="1575"/>
                  </a:lnTo>
                  <a:lnTo>
                    <a:pt x="1130" y="1571"/>
                  </a:lnTo>
                  <a:lnTo>
                    <a:pt x="1135" y="1562"/>
                  </a:lnTo>
                  <a:lnTo>
                    <a:pt x="1135" y="1558"/>
                  </a:lnTo>
                  <a:lnTo>
                    <a:pt x="1135" y="1554"/>
                  </a:lnTo>
                  <a:lnTo>
                    <a:pt x="1139" y="1545"/>
                  </a:lnTo>
                  <a:lnTo>
                    <a:pt x="1139" y="1541"/>
                  </a:lnTo>
                  <a:lnTo>
                    <a:pt x="1139" y="1537"/>
                  </a:lnTo>
                  <a:lnTo>
                    <a:pt x="1139" y="1528"/>
                  </a:lnTo>
                  <a:lnTo>
                    <a:pt x="1135" y="1524"/>
                  </a:lnTo>
                  <a:lnTo>
                    <a:pt x="1130" y="1520"/>
                  </a:lnTo>
                  <a:lnTo>
                    <a:pt x="1126" y="1520"/>
                  </a:lnTo>
                  <a:lnTo>
                    <a:pt x="1126" y="1516"/>
                  </a:lnTo>
                  <a:lnTo>
                    <a:pt x="1118" y="1516"/>
                  </a:lnTo>
                  <a:lnTo>
                    <a:pt x="1109" y="1511"/>
                  </a:lnTo>
                  <a:lnTo>
                    <a:pt x="1105" y="1507"/>
                  </a:lnTo>
                  <a:lnTo>
                    <a:pt x="1101" y="1507"/>
                  </a:lnTo>
                  <a:lnTo>
                    <a:pt x="1092" y="1507"/>
                  </a:lnTo>
                  <a:lnTo>
                    <a:pt x="1071" y="1503"/>
                  </a:lnTo>
                  <a:lnTo>
                    <a:pt x="1046" y="1499"/>
                  </a:lnTo>
                  <a:lnTo>
                    <a:pt x="1033" y="1494"/>
                  </a:lnTo>
                  <a:lnTo>
                    <a:pt x="1020" y="1494"/>
                  </a:lnTo>
                  <a:lnTo>
                    <a:pt x="1012" y="1494"/>
                  </a:lnTo>
                  <a:lnTo>
                    <a:pt x="1003" y="1494"/>
                  </a:lnTo>
                  <a:lnTo>
                    <a:pt x="991" y="1494"/>
                  </a:lnTo>
                  <a:lnTo>
                    <a:pt x="986" y="1494"/>
                  </a:lnTo>
                  <a:lnTo>
                    <a:pt x="914" y="1503"/>
                  </a:lnTo>
                  <a:lnTo>
                    <a:pt x="893" y="1503"/>
                  </a:lnTo>
                  <a:lnTo>
                    <a:pt x="868" y="1507"/>
                  </a:lnTo>
                  <a:lnTo>
                    <a:pt x="859" y="1507"/>
                  </a:lnTo>
                  <a:lnTo>
                    <a:pt x="851" y="1507"/>
                  </a:lnTo>
                  <a:lnTo>
                    <a:pt x="842" y="1503"/>
                  </a:lnTo>
                  <a:lnTo>
                    <a:pt x="838" y="1503"/>
                  </a:lnTo>
                  <a:lnTo>
                    <a:pt x="834" y="1503"/>
                  </a:lnTo>
                  <a:lnTo>
                    <a:pt x="830" y="1503"/>
                  </a:lnTo>
                  <a:lnTo>
                    <a:pt x="817" y="1499"/>
                  </a:lnTo>
                  <a:lnTo>
                    <a:pt x="813" y="1494"/>
                  </a:lnTo>
                  <a:lnTo>
                    <a:pt x="775" y="1473"/>
                  </a:lnTo>
                  <a:lnTo>
                    <a:pt x="758" y="1465"/>
                  </a:lnTo>
                  <a:lnTo>
                    <a:pt x="741" y="1456"/>
                  </a:lnTo>
                  <a:lnTo>
                    <a:pt x="737" y="1456"/>
                  </a:lnTo>
                  <a:lnTo>
                    <a:pt x="724" y="1448"/>
                  </a:lnTo>
                  <a:lnTo>
                    <a:pt x="715" y="1448"/>
                  </a:lnTo>
                  <a:lnTo>
                    <a:pt x="707" y="1444"/>
                  </a:lnTo>
                  <a:lnTo>
                    <a:pt x="703" y="1444"/>
                  </a:lnTo>
                  <a:lnTo>
                    <a:pt x="699" y="1444"/>
                  </a:lnTo>
                  <a:lnTo>
                    <a:pt x="690" y="1439"/>
                  </a:lnTo>
                  <a:lnTo>
                    <a:pt x="682" y="1439"/>
                  </a:lnTo>
                  <a:lnTo>
                    <a:pt x="677" y="1439"/>
                  </a:lnTo>
                  <a:lnTo>
                    <a:pt x="669" y="1439"/>
                  </a:lnTo>
                  <a:lnTo>
                    <a:pt x="660" y="1439"/>
                  </a:lnTo>
                  <a:lnTo>
                    <a:pt x="635" y="1439"/>
                  </a:lnTo>
                  <a:lnTo>
                    <a:pt x="627" y="1439"/>
                  </a:lnTo>
                  <a:lnTo>
                    <a:pt x="622" y="1439"/>
                  </a:lnTo>
                  <a:lnTo>
                    <a:pt x="614" y="1439"/>
                  </a:lnTo>
                  <a:lnTo>
                    <a:pt x="605" y="1439"/>
                  </a:lnTo>
                  <a:lnTo>
                    <a:pt x="597" y="1435"/>
                  </a:lnTo>
                  <a:lnTo>
                    <a:pt x="593" y="1435"/>
                  </a:lnTo>
                  <a:lnTo>
                    <a:pt x="588" y="1431"/>
                  </a:lnTo>
                  <a:lnTo>
                    <a:pt x="584" y="1427"/>
                  </a:lnTo>
                  <a:lnTo>
                    <a:pt x="567" y="1414"/>
                  </a:lnTo>
                  <a:lnTo>
                    <a:pt x="559" y="1414"/>
                  </a:lnTo>
                  <a:lnTo>
                    <a:pt x="555" y="1410"/>
                  </a:lnTo>
                  <a:lnTo>
                    <a:pt x="550" y="1410"/>
                  </a:lnTo>
                  <a:lnTo>
                    <a:pt x="546" y="1405"/>
                  </a:lnTo>
                  <a:lnTo>
                    <a:pt x="542" y="1405"/>
                  </a:lnTo>
                  <a:lnTo>
                    <a:pt x="533" y="1405"/>
                  </a:lnTo>
                  <a:lnTo>
                    <a:pt x="525" y="1401"/>
                  </a:lnTo>
                  <a:lnTo>
                    <a:pt x="521" y="1401"/>
                  </a:lnTo>
                  <a:lnTo>
                    <a:pt x="512" y="1405"/>
                  </a:lnTo>
                  <a:lnTo>
                    <a:pt x="504" y="1405"/>
                  </a:lnTo>
                  <a:lnTo>
                    <a:pt x="495" y="1405"/>
                  </a:lnTo>
                  <a:lnTo>
                    <a:pt x="491" y="1410"/>
                  </a:lnTo>
                  <a:lnTo>
                    <a:pt x="478" y="1410"/>
                  </a:lnTo>
                  <a:lnTo>
                    <a:pt x="457" y="1418"/>
                  </a:lnTo>
                  <a:lnTo>
                    <a:pt x="445" y="1422"/>
                  </a:lnTo>
                  <a:lnTo>
                    <a:pt x="440" y="1422"/>
                  </a:lnTo>
                  <a:lnTo>
                    <a:pt x="432" y="1427"/>
                  </a:lnTo>
                  <a:lnTo>
                    <a:pt x="423" y="1427"/>
                  </a:lnTo>
                  <a:lnTo>
                    <a:pt x="415" y="1427"/>
                  </a:lnTo>
                  <a:lnTo>
                    <a:pt x="406" y="1427"/>
                  </a:lnTo>
                  <a:lnTo>
                    <a:pt x="402" y="1427"/>
                  </a:lnTo>
                  <a:lnTo>
                    <a:pt x="394" y="1427"/>
                  </a:lnTo>
                  <a:lnTo>
                    <a:pt x="385" y="1427"/>
                  </a:lnTo>
                  <a:lnTo>
                    <a:pt x="377" y="1427"/>
                  </a:lnTo>
                  <a:lnTo>
                    <a:pt x="368" y="1422"/>
                  </a:lnTo>
                  <a:lnTo>
                    <a:pt x="364" y="1422"/>
                  </a:lnTo>
                  <a:lnTo>
                    <a:pt x="360" y="1418"/>
                  </a:lnTo>
                  <a:lnTo>
                    <a:pt x="356" y="1418"/>
                  </a:lnTo>
                  <a:lnTo>
                    <a:pt x="351" y="1414"/>
                  </a:lnTo>
                  <a:lnTo>
                    <a:pt x="343" y="1410"/>
                  </a:lnTo>
                  <a:lnTo>
                    <a:pt x="339" y="1405"/>
                  </a:lnTo>
                  <a:lnTo>
                    <a:pt x="330" y="1401"/>
                  </a:lnTo>
                  <a:lnTo>
                    <a:pt x="326" y="1397"/>
                  </a:lnTo>
                  <a:lnTo>
                    <a:pt x="309" y="1380"/>
                  </a:lnTo>
                  <a:lnTo>
                    <a:pt x="301" y="1376"/>
                  </a:lnTo>
                  <a:lnTo>
                    <a:pt x="296" y="1372"/>
                  </a:lnTo>
                  <a:lnTo>
                    <a:pt x="292" y="1367"/>
                  </a:lnTo>
                  <a:lnTo>
                    <a:pt x="288" y="1363"/>
                  </a:lnTo>
                  <a:lnTo>
                    <a:pt x="284" y="1363"/>
                  </a:lnTo>
                  <a:lnTo>
                    <a:pt x="275" y="1359"/>
                  </a:lnTo>
                  <a:lnTo>
                    <a:pt x="271" y="1359"/>
                  </a:lnTo>
                  <a:lnTo>
                    <a:pt x="267" y="1359"/>
                  </a:lnTo>
                  <a:lnTo>
                    <a:pt x="258" y="1355"/>
                  </a:lnTo>
                  <a:lnTo>
                    <a:pt x="254" y="1355"/>
                  </a:lnTo>
                  <a:lnTo>
                    <a:pt x="246" y="1355"/>
                  </a:lnTo>
                  <a:lnTo>
                    <a:pt x="237" y="1355"/>
                  </a:lnTo>
                  <a:lnTo>
                    <a:pt x="220" y="1359"/>
                  </a:lnTo>
                  <a:lnTo>
                    <a:pt x="216" y="1359"/>
                  </a:lnTo>
                  <a:lnTo>
                    <a:pt x="207" y="1359"/>
                  </a:lnTo>
                  <a:lnTo>
                    <a:pt x="203" y="1359"/>
                  </a:lnTo>
                  <a:lnTo>
                    <a:pt x="199" y="1359"/>
                  </a:lnTo>
                  <a:lnTo>
                    <a:pt x="195" y="1359"/>
                  </a:lnTo>
                  <a:lnTo>
                    <a:pt x="191" y="1355"/>
                  </a:lnTo>
                  <a:lnTo>
                    <a:pt x="186" y="1355"/>
                  </a:lnTo>
                  <a:lnTo>
                    <a:pt x="178" y="1350"/>
                  </a:lnTo>
                  <a:lnTo>
                    <a:pt x="174" y="1342"/>
                  </a:lnTo>
                  <a:lnTo>
                    <a:pt x="169" y="1342"/>
                  </a:lnTo>
                  <a:lnTo>
                    <a:pt x="169" y="1338"/>
                  </a:lnTo>
                  <a:lnTo>
                    <a:pt x="165" y="1329"/>
                  </a:lnTo>
                  <a:lnTo>
                    <a:pt x="165" y="1321"/>
                  </a:lnTo>
                  <a:lnTo>
                    <a:pt x="161" y="1317"/>
                  </a:lnTo>
                  <a:lnTo>
                    <a:pt x="157" y="1295"/>
                  </a:lnTo>
                  <a:lnTo>
                    <a:pt x="152" y="1291"/>
                  </a:lnTo>
                  <a:lnTo>
                    <a:pt x="152" y="1283"/>
                  </a:lnTo>
                  <a:lnTo>
                    <a:pt x="152" y="1278"/>
                  </a:lnTo>
                  <a:lnTo>
                    <a:pt x="148" y="1274"/>
                  </a:lnTo>
                  <a:lnTo>
                    <a:pt x="144" y="1270"/>
                  </a:lnTo>
                  <a:lnTo>
                    <a:pt x="144" y="1261"/>
                  </a:lnTo>
                  <a:lnTo>
                    <a:pt x="140" y="1257"/>
                  </a:lnTo>
                  <a:lnTo>
                    <a:pt x="135" y="1253"/>
                  </a:lnTo>
                  <a:lnTo>
                    <a:pt x="131" y="1249"/>
                  </a:lnTo>
                  <a:lnTo>
                    <a:pt x="123" y="1245"/>
                  </a:lnTo>
                  <a:lnTo>
                    <a:pt x="119" y="1240"/>
                  </a:lnTo>
                  <a:lnTo>
                    <a:pt x="110" y="1236"/>
                  </a:lnTo>
                  <a:lnTo>
                    <a:pt x="93" y="1228"/>
                  </a:lnTo>
                  <a:lnTo>
                    <a:pt x="89" y="1223"/>
                  </a:lnTo>
                  <a:lnTo>
                    <a:pt x="85" y="1223"/>
                  </a:lnTo>
                  <a:lnTo>
                    <a:pt x="80" y="1215"/>
                  </a:lnTo>
                  <a:lnTo>
                    <a:pt x="76" y="1211"/>
                  </a:lnTo>
                  <a:lnTo>
                    <a:pt x="76" y="1206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76" y="1194"/>
                  </a:lnTo>
                  <a:lnTo>
                    <a:pt x="85" y="1185"/>
                  </a:lnTo>
                  <a:lnTo>
                    <a:pt x="93" y="1177"/>
                  </a:lnTo>
                  <a:lnTo>
                    <a:pt x="93" y="1173"/>
                  </a:lnTo>
                  <a:lnTo>
                    <a:pt x="97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64"/>
                  </a:lnTo>
                  <a:lnTo>
                    <a:pt x="110" y="1160"/>
                  </a:lnTo>
                  <a:lnTo>
                    <a:pt x="114" y="1156"/>
                  </a:lnTo>
                  <a:lnTo>
                    <a:pt x="114" y="1147"/>
                  </a:lnTo>
                  <a:lnTo>
                    <a:pt x="119" y="1130"/>
                  </a:lnTo>
                  <a:lnTo>
                    <a:pt x="119" y="1126"/>
                  </a:lnTo>
                  <a:lnTo>
                    <a:pt x="119" y="1118"/>
                  </a:lnTo>
                  <a:lnTo>
                    <a:pt x="114" y="1118"/>
                  </a:lnTo>
                  <a:lnTo>
                    <a:pt x="114" y="1113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02" y="1084"/>
                  </a:lnTo>
                  <a:lnTo>
                    <a:pt x="89" y="1058"/>
                  </a:lnTo>
                  <a:lnTo>
                    <a:pt x="85" y="1050"/>
                  </a:lnTo>
                  <a:lnTo>
                    <a:pt x="80" y="1046"/>
                  </a:lnTo>
                  <a:lnTo>
                    <a:pt x="76" y="1041"/>
                  </a:lnTo>
                  <a:lnTo>
                    <a:pt x="72" y="1037"/>
                  </a:lnTo>
                  <a:lnTo>
                    <a:pt x="68" y="1033"/>
                  </a:lnTo>
                  <a:lnTo>
                    <a:pt x="59" y="1029"/>
                  </a:lnTo>
                  <a:lnTo>
                    <a:pt x="51" y="1024"/>
                  </a:lnTo>
                  <a:lnTo>
                    <a:pt x="47" y="1020"/>
                  </a:lnTo>
                  <a:lnTo>
                    <a:pt x="34" y="1012"/>
                  </a:lnTo>
                  <a:lnTo>
                    <a:pt x="25" y="1007"/>
                  </a:lnTo>
                  <a:lnTo>
                    <a:pt x="0" y="999"/>
                  </a:lnTo>
                  <a:close/>
                  <a:moveTo>
                    <a:pt x="1160" y="1084"/>
                  </a:moveTo>
                  <a:lnTo>
                    <a:pt x="1164" y="1092"/>
                  </a:lnTo>
                  <a:lnTo>
                    <a:pt x="1164" y="1096"/>
                  </a:lnTo>
                  <a:lnTo>
                    <a:pt x="1164" y="1101"/>
                  </a:lnTo>
                  <a:lnTo>
                    <a:pt x="1168" y="1109"/>
                  </a:lnTo>
                  <a:lnTo>
                    <a:pt x="1168" y="1118"/>
                  </a:lnTo>
                  <a:lnTo>
                    <a:pt x="1173" y="1122"/>
                  </a:lnTo>
                  <a:lnTo>
                    <a:pt x="1177" y="1130"/>
                  </a:lnTo>
                  <a:lnTo>
                    <a:pt x="1177" y="1134"/>
                  </a:lnTo>
                  <a:lnTo>
                    <a:pt x="1181" y="1139"/>
                  </a:lnTo>
                  <a:lnTo>
                    <a:pt x="1185" y="1143"/>
                  </a:lnTo>
                  <a:lnTo>
                    <a:pt x="1190" y="1147"/>
                  </a:lnTo>
                  <a:lnTo>
                    <a:pt x="1194" y="1147"/>
                  </a:lnTo>
                  <a:lnTo>
                    <a:pt x="1198" y="1147"/>
                  </a:lnTo>
                  <a:lnTo>
                    <a:pt x="1207" y="1147"/>
                  </a:lnTo>
                  <a:lnTo>
                    <a:pt x="1228" y="1143"/>
                  </a:lnTo>
                  <a:lnTo>
                    <a:pt x="1236" y="1143"/>
                  </a:lnTo>
                  <a:lnTo>
                    <a:pt x="1249" y="1143"/>
                  </a:lnTo>
                  <a:lnTo>
                    <a:pt x="1257" y="1143"/>
                  </a:lnTo>
                  <a:lnTo>
                    <a:pt x="1266" y="1143"/>
                  </a:lnTo>
                  <a:lnTo>
                    <a:pt x="1270" y="1143"/>
                  </a:lnTo>
                  <a:lnTo>
                    <a:pt x="1278" y="1147"/>
                  </a:lnTo>
                  <a:lnTo>
                    <a:pt x="1283" y="1147"/>
                  </a:lnTo>
                  <a:lnTo>
                    <a:pt x="1287" y="1147"/>
                  </a:lnTo>
                  <a:lnTo>
                    <a:pt x="1295" y="1151"/>
                  </a:lnTo>
                  <a:lnTo>
                    <a:pt x="1300" y="1151"/>
                  </a:lnTo>
                  <a:lnTo>
                    <a:pt x="1308" y="1156"/>
                  </a:lnTo>
                  <a:lnTo>
                    <a:pt x="1312" y="1156"/>
                  </a:lnTo>
                  <a:lnTo>
                    <a:pt x="1317" y="1160"/>
                  </a:lnTo>
                  <a:lnTo>
                    <a:pt x="1321" y="1164"/>
                  </a:lnTo>
                  <a:lnTo>
                    <a:pt x="1325" y="1168"/>
                  </a:lnTo>
                  <a:lnTo>
                    <a:pt x="1325" y="1173"/>
                  </a:lnTo>
                  <a:lnTo>
                    <a:pt x="1329" y="1177"/>
                  </a:lnTo>
                  <a:lnTo>
                    <a:pt x="1334" y="1190"/>
                  </a:lnTo>
                  <a:lnTo>
                    <a:pt x="1334" y="1194"/>
                  </a:lnTo>
                  <a:lnTo>
                    <a:pt x="1338" y="1194"/>
                  </a:lnTo>
                  <a:lnTo>
                    <a:pt x="1338" y="1198"/>
                  </a:lnTo>
                  <a:lnTo>
                    <a:pt x="1338" y="1194"/>
                  </a:lnTo>
                  <a:lnTo>
                    <a:pt x="1342" y="1194"/>
                  </a:lnTo>
                  <a:lnTo>
                    <a:pt x="1342" y="1190"/>
                  </a:lnTo>
                  <a:lnTo>
                    <a:pt x="1342" y="1185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46" y="1164"/>
                  </a:lnTo>
                  <a:lnTo>
                    <a:pt x="1346" y="1143"/>
                  </a:lnTo>
                  <a:lnTo>
                    <a:pt x="1342" y="1139"/>
                  </a:lnTo>
                  <a:lnTo>
                    <a:pt x="1346" y="1130"/>
                  </a:lnTo>
                  <a:lnTo>
                    <a:pt x="1346" y="1122"/>
                  </a:lnTo>
                  <a:lnTo>
                    <a:pt x="1346" y="1113"/>
                  </a:lnTo>
                  <a:lnTo>
                    <a:pt x="1346" y="1109"/>
                  </a:lnTo>
                  <a:lnTo>
                    <a:pt x="1350" y="1101"/>
                  </a:lnTo>
                  <a:lnTo>
                    <a:pt x="1350" y="1092"/>
                  </a:lnTo>
                  <a:lnTo>
                    <a:pt x="1355" y="1088"/>
                  </a:lnTo>
                  <a:lnTo>
                    <a:pt x="1355" y="1084"/>
                  </a:lnTo>
                  <a:lnTo>
                    <a:pt x="1359" y="1079"/>
                  </a:lnTo>
                  <a:lnTo>
                    <a:pt x="1363" y="1075"/>
                  </a:lnTo>
                  <a:lnTo>
                    <a:pt x="1363" y="1071"/>
                  </a:lnTo>
                  <a:lnTo>
                    <a:pt x="1367" y="1071"/>
                  </a:lnTo>
                  <a:lnTo>
                    <a:pt x="1372" y="1067"/>
                  </a:lnTo>
                  <a:lnTo>
                    <a:pt x="1380" y="1062"/>
                  </a:lnTo>
                  <a:lnTo>
                    <a:pt x="1384" y="1058"/>
                  </a:lnTo>
                  <a:lnTo>
                    <a:pt x="1397" y="1054"/>
                  </a:lnTo>
                  <a:lnTo>
                    <a:pt x="1397" y="1050"/>
                  </a:lnTo>
                  <a:lnTo>
                    <a:pt x="1401" y="1050"/>
                  </a:lnTo>
                  <a:lnTo>
                    <a:pt x="1410" y="1041"/>
                  </a:lnTo>
                  <a:lnTo>
                    <a:pt x="1414" y="1041"/>
                  </a:lnTo>
                  <a:lnTo>
                    <a:pt x="1418" y="1037"/>
                  </a:lnTo>
                  <a:lnTo>
                    <a:pt x="1422" y="1037"/>
                  </a:lnTo>
                  <a:lnTo>
                    <a:pt x="1422" y="1033"/>
                  </a:lnTo>
                  <a:lnTo>
                    <a:pt x="1427" y="1024"/>
                  </a:lnTo>
                  <a:lnTo>
                    <a:pt x="1427" y="1020"/>
                  </a:lnTo>
                  <a:lnTo>
                    <a:pt x="1427" y="1012"/>
                  </a:lnTo>
                  <a:lnTo>
                    <a:pt x="1431" y="1007"/>
                  </a:lnTo>
                  <a:lnTo>
                    <a:pt x="1431" y="1003"/>
                  </a:lnTo>
                  <a:lnTo>
                    <a:pt x="1431" y="995"/>
                  </a:lnTo>
                  <a:lnTo>
                    <a:pt x="1431" y="991"/>
                  </a:lnTo>
                  <a:lnTo>
                    <a:pt x="1431" y="986"/>
                  </a:lnTo>
                  <a:lnTo>
                    <a:pt x="1431" y="982"/>
                  </a:lnTo>
                  <a:lnTo>
                    <a:pt x="1427" y="978"/>
                  </a:lnTo>
                  <a:lnTo>
                    <a:pt x="1427" y="974"/>
                  </a:lnTo>
                  <a:lnTo>
                    <a:pt x="1422" y="969"/>
                  </a:lnTo>
                  <a:lnTo>
                    <a:pt x="1422" y="961"/>
                  </a:lnTo>
                  <a:lnTo>
                    <a:pt x="1418" y="961"/>
                  </a:lnTo>
                  <a:lnTo>
                    <a:pt x="1418" y="957"/>
                  </a:lnTo>
                  <a:lnTo>
                    <a:pt x="1418" y="952"/>
                  </a:lnTo>
                  <a:lnTo>
                    <a:pt x="1418" y="948"/>
                  </a:lnTo>
                  <a:lnTo>
                    <a:pt x="1418" y="944"/>
                  </a:lnTo>
                  <a:lnTo>
                    <a:pt x="1418" y="940"/>
                  </a:lnTo>
                  <a:lnTo>
                    <a:pt x="1418" y="935"/>
                  </a:lnTo>
                  <a:lnTo>
                    <a:pt x="1422" y="923"/>
                  </a:lnTo>
                  <a:lnTo>
                    <a:pt x="1427" y="910"/>
                  </a:lnTo>
                  <a:lnTo>
                    <a:pt x="1427" y="906"/>
                  </a:lnTo>
                  <a:lnTo>
                    <a:pt x="1431" y="889"/>
                  </a:lnTo>
                  <a:lnTo>
                    <a:pt x="1435" y="876"/>
                  </a:lnTo>
                  <a:lnTo>
                    <a:pt x="1439" y="864"/>
                  </a:lnTo>
                  <a:lnTo>
                    <a:pt x="1448" y="842"/>
                  </a:lnTo>
                  <a:lnTo>
                    <a:pt x="1452" y="834"/>
                  </a:lnTo>
                  <a:lnTo>
                    <a:pt x="1452" y="825"/>
                  </a:lnTo>
                  <a:lnTo>
                    <a:pt x="1456" y="817"/>
                  </a:lnTo>
                  <a:lnTo>
                    <a:pt x="1456" y="813"/>
                  </a:lnTo>
                  <a:lnTo>
                    <a:pt x="1456" y="804"/>
                  </a:lnTo>
                  <a:lnTo>
                    <a:pt x="1456" y="800"/>
                  </a:lnTo>
                  <a:lnTo>
                    <a:pt x="1456" y="796"/>
                  </a:lnTo>
                  <a:lnTo>
                    <a:pt x="1456" y="787"/>
                  </a:lnTo>
                  <a:lnTo>
                    <a:pt x="1456" y="775"/>
                  </a:lnTo>
                  <a:lnTo>
                    <a:pt x="1456" y="766"/>
                  </a:lnTo>
                  <a:lnTo>
                    <a:pt x="1456" y="762"/>
                  </a:lnTo>
                  <a:lnTo>
                    <a:pt x="1452" y="758"/>
                  </a:lnTo>
                  <a:lnTo>
                    <a:pt x="1452" y="753"/>
                  </a:lnTo>
                  <a:lnTo>
                    <a:pt x="1452" y="749"/>
                  </a:lnTo>
                  <a:lnTo>
                    <a:pt x="1448" y="749"/>
                  </a:lnTo>
                  <a:lnTo>
                    <a:pt x="1444" y="745"/>
                  </a:lnTo>
                  <a:lnTo>
                    <a:pt x="1439" y="745"/>
                  </a:lnTo>
                  <a:lnTo>
                    <a:pt x="1435" y="749"/>
                  </a:lnTo>
                  <a:lnTo>
                    <a:pt x="1431" y="749"/>
                  </a:lnTo>
                  <a:lnTo>
                    <a:pt x="1431" y="753"/>
                  </a:lnTo>
                  <a:lnTo>
                    <a:pt x="1427" y="758"/>
                  </a:lnTo>
                  <a:lnTo>
                    <a:pt x="1422" y="766"/>
                  </a:lnTo>
                  <a:lnTo>
                    <a:pt x="1418" y="779"/>
                  </a:lnTo>
                  <a:lnTo>
                    <a:pt x="1418" y="787"/>
                  </a:lnTo>
                  <a:lnTo>
                    <a:pt x="1414" y="804"/>
                  </a:lnTo>
                  <a:lnTo>
                    <a:pt x="1414" y="813"/>
                  </a:lnTo>
                  <a:lnTo>
                    <a:pt x="1410" y="821"/>
                  </a:lnTo>
                  <a:lnTo>
                    <a:pt x="1410" y="825"/>
                  </a:lnTo>
                  <a:lnTo>
                    <a:pt x="1406" y="830"/>
                  </a:lnTo>
                  <a:lnTo>
                    <a:pt x="1401" y="838"/>
                  </a:lnTo>
                  <a:lnTo>
                    <a:pt x="1397" y="842"/>
                  </a:lnTo>
                  <a:lnTo>
                    <a:pt x="1397" y="847"/>
                  </a:lnTo>
                  <a:lnTo>
                    <a:pt x="1393" y="851"/>
                  </a:lnTo>
                  <a:lnTo>
                    <a:pt x="1389" y="851"/>
                  </a:lnTo>
                  <a:lnTo>
                    <a:pt x="1384" y="855"/>
                  </a:lnTo>
                  <a:lnTo>
                    <a:pt x="1380" y="855"/>
                  </a:lnTo>
                  <a:lnTo>
                    <a:pt x="1380" y="859"/>
                  </a:lnTo>
                  <a:lnTo>
                    <a:pt x="1376" y="859"/>
                  </a:lnTo>
                  <a:lnTo>
                    <a:pt x="1372" y="859"/>
                  </a:lnTo>
                  <a:lnTo>
                    <a:pt x="1363" y="855"/>
                  </a:lnTo>
                  <a:lnTo>
                    <a:pt x="1359" y="855"/>
                  </a:lnTo>
                  <a:lnTo>
                    <a:pt x="1355" y="855"/>
                  </a:lnTo>
                  <a:lnTo>
                    <a:pt x="1350" y="855"/>
                  </a:lnTo>
                  <a:lnTo>
                    <a:pt x="1346" y="855"/>
                  </a:lnTo>
                  <a:lnTo>
                    <a:pt x="1342" y="855"/>
                  </a:lnTo>
                  <a:lnTo>
                    <a:pt x="1338" y="859"/>
                  </a:lnTo>
                  <a:lnTo>
                    <a:pt x="1334" y="859"/>
                  </a:lnTo>
                  <a:lnTo>
                    <a:pt x="1321" y="864"/>
                  </a:lnTo>
                  <a:lnTo>
                    <a:pt x="1317" y="868"/>
                  </a:lnTo>
                  <a:lnTo>
                    <a:pt x="1312" y="868"/>
                  </a:lnTo>
                  <a:lnTo>
                    <a:pt x="1308" y="872"/>
                  </a:lnTo>
                  <a:lnTo>
                    <a:pt x="1304" y="876"/>
                  </a:lnTo>
                  <a:lnTo>
                    <a:pt x="1304" y="880"/>
                  </a:lnTo>
                  <a:lnTo>
                    <a:pt x="1300" y="885"/>
                  </a:lnTo>
                  <a:lnTo>
                    <a:pt x="1291" y="893"/>
                  </a:lnTo>
                  <a:lnTo>
                    <a:pt x="1287" y="902"/>
                  </a:lnTo>
                  <a:lnTo>
                    <a:pt x="1262" y="940"/>
                  </a:lnTo>
                  <a:lnTo>
                    <a:pt x="1249" y="957"/>
                  </a:lnTo>
                  <a:lnTo>
                    <a:pt x="1240" y="969"/>
                  </a:lnTo>
                  <a:lnTo>
                    <a:pt x="1236" y="974"/>
                  </a:lnTo>
                  <a:lnTo>
                    <a:pt x="1232" y="982"/>
                  </a:lnTo>
                  <a:lnTo>
                    <a:pt x="1232" y="986"/>
                  </a:lnTo>
                  <a:lnTo>
                    <a:pt x="1228" y="999"/>
                  </a:lnTo>
                  <a:lnTo>
                    <a:pt x="1228" y="1007"/>
                  </a:lnTo>
                  <a:lnTo>
                    <a:pt x="1223" y="1012"/>
                  </a:lnTo>
                  <a:lnTo>
                    <a:pt x="1223" y="1016"/>
                  </a:lnTo>
                  <a:lnTo>
                    <a:pt x="1219" y="1020"/>
                  </a:lnTo>
                  <a:lnTo>
                    <a:pt x="1215" y="1029"/>
                  </a:lnTo>
                  <a:lnTo>
                    <a:pt x="1211" y="1033"/>
                  </a:lnTo>
                  <a:lnTo>
                    <a:pt x="1202" y="1046"/>
                  </a:lnTo>
                  <a:lnTo>
                    <a:pt x="1185" y="1058"/>
                  </a:lnTo>
                  <a:lnTo>
                    <a:pt x="1160" y="1084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2" name="Freeform 108"/>
            <p:cNvSpPr>
              <a:spLocks/>
            </p:cNvSpPr>
            <p:nvPr/>
          </p:nvSpPr>
          <p:spPr bwMode="auto">
            <a:xfrm>
              <a:off x="2161969" y="5081686"/>
              <a:ext cx="571209" cy="1131162"/>
            </a:xfrm>
            <a:custGeom>
              <a:avLst/>
              <a:gdLst>
                <a:gd name="T0" fmla="*/ 115 w 1800"/>
                <a:gd name="T1" fmla="*/ 102 h 3569"/>
                <a:gd name="T2" fmla="*/ 237 w 1800"/>
                <a:gd name="T3" fmla="*/ 68 h 3569"/>
                <a:gd name="T4" fmla="*/ 348 w 1800"/>
                <a:gd name="T5" fmla="*/ 47 h 3569"/>
                <a:gd name="T6" fmla="*/ 483 w 1800"/>
                <a:gd name="T7" fmla="*/ 51 h 3569"/>
                <a:gd name="T8" fmla="*/ 407 w 1800"/>
                <a:gd name="T9" fmla="*/ 199 h 3569"/>
                <a:gd name="T10" fmla="*/ 390 w 1800"/>
                <a:gd name="T11" fmla="*/ 394 h 3569"/>
                <a:gd name="T12" fmla="*/ 411 w 1800"/>
                <a:gd name="T13" fmla="*/ 504 h 3569"/>
                <a:gd name="T14" fmla="*/ 517 w 1800"/>
                <a:gd name="T15" fmla="*/ 627 h 3569"/>
                <a:gd name="T16" fmla="*/ 623 w 1800"/>
                <a:gd name="T17" fmla="*/ 631 h 3569"/>
                <a:gd name="T18" fmla="*/ 627 w 1800"/>
                <a:gd name="T19" fmla="*/ 741 h 3569"/>
                <a:gd name="T20" fmla="*/ 826 w 1800"/>
                <a:gd name="T21" fmla="*/ 775 h 3569"/>
                <a:gd name="T22" fmla="*/ 949 w 1800"/>
                <a:gd name="T23" fmla="*/ 843 h 3569"/>
                <a:gd name="T24" fmla="*/ 936 w 1800"/>
                <a:gd name="T25" fmla="*/ 1089 h 3569"/>
                <a:gd name="T26" fmla="*/ 953 w 1800"/>
                <a:gd name="T27" fmla="*/ 1190 h 3569"/>
                <a:gd name="T28" fmla="*/ 1093 w 1800"/>
                <a:gd name="T29" fmla="*/ 1046 h 3569"/>
                <a:gd name="T30" fmla="*/ 1275 w 1800"/>
                <a:gd name="T31" fmla="*/ 949 h 3569"/>
                <a:gd name="T32" fmla="*/ 1406 w 1800"/>
                <a:gd name="T33" fmla="*/ 712 h 3569"/>
                <a:gd name="T34" fmla="*/ 1630 w 1800"/>
                <a:gd name="T35" fmla="*/ 716 h 3569"/>
                <a:gd name="T36" fmla="*/ 1787 w 1800"/>
                <a:gd name="T37" fmla="*/ 763 h 3569"/>
                <a:gd name="T38" fmla="*/ 1753 w 1800"/>
                <a:gd name="T39" fmla="*/ 911 h 3569"/>
                <a:gd name="T40" fmla="*/ 1745 w 1800"/>
                <a:gd name="T41" fmla="*/ 1046 h 3569"/>
                <a:gd name="T42" fmla="*/ 1495 w 1800"/>
                <a:gd name="T43" fmla="*/ 1207 h 3569"/>
                <a:gd name="T44" fmla="*/ 1393 w 1800"/>
                <a:gd name="T45" fmla="*/ 1444 h 3569"/>
                <a:gd name="T46" fmla="*/ 1304 w 1800"/>
                <a:gd name="T47" fmla="*/ 1715 h 3569"/>
                <a:gd name="T48" fmla="*/ 1211 w 1800"/>
                <a:gd name="T49" fmla="*/ 1918 h 3569"/>
                <a:gd name="T50" fmla="*/ 1067 w 1800"/>
                <a:gd name="T51" fmla="*/ 1910 h 3569"/>
                <a:gd name="T52" fmla="*/ 1021 w 1800"/>
                <a:gd name="T53" fmla="*/ 1999 h 3569"/>
                <a:gd name="T54" fmla="*/ 1131 w 1800"/>
                <a:gd name="T55" fmla="*/ 2058 h 3569"/>
                <a:gd name="T56" fmla="*/ 1190 w 1800"/>
                <a:gd name="T57" fmla="*/ 1982 h 3569"/>
                <a:gd name="T58" fmla="*/ 1245 w 1800"/>
                <a:gd name="T59" fmla="*/ 2164 h 3569"/>
                <a:gd name="T60" fmla="*/ 1262 w 1800"/>
                <a:gd name="T61" fmla="*/ 2384 h 3569"/>
                <a:gd name="T62" fmla="*/ 1042 w 1800"/>
                <a:gd name="T63" fmla="*/ 2350 h 3569"/>
                <a:gd name="T64" fmla="*/ 944 w 1800"/>
                <a:gd name="T65" fmla="*/ 2473 h 3569"/>
                <a:gd name="T66" fmla="*/ 860 w 1800"/>
                <a:gd name="T67" fmla="*/ 2634 h 3569"/>
                <a:gd name="T68" fmla="*/ 881 w 1800"/>
                <a:gd name="T69" fmla="*/ 2841 h 3569"/>
                <a:gd name="T70" fmla="*/ 906 w 1800"/>
                <a:gd name="T71" fmla="*/ 2943 h 3569"/>
                <a:gd name="T72" fmla="*/ 661 w 1800"/>
                <a:gd name="T73" fmla="*/ 2951 h 3569"/>
                <a:gd name="T74" fmla="*/ 652 w 1800"/>
                <a:gd name="T75" fmla="*/ 3265 h 3569"/>
                <a:gd name="T76" fmla="*/ 614 w 1800"/>
                <a:gd name="T77" fmla="*/ 3527 h 3569"/>
                <a:gd name="T78" fmla="*/ 513 w 1800"/>
                <a:gd name="T79" fmla="*/ 3481 h 3569"/>
                <a:gd name="T80" fmla="*/ 356 w 1800"/>
                <a:gd name="T81" fmla="*/ 3337 h 3569"/>
                <a:gd name="T82" fmla="*/ 360 w 1800"/>
                <a:gd name="T83" fmla="*/ 3108 h 3569"/>
                <a:gd name="T84" fmla="*/ 153 w 1800"/>
                <a:gd name="T85" fmla="*/ 3045 h 3569"/>
                <a:gd name="T86" fmla="*/ 182 w 1800"/>
                <a:gd name="T87" fmla="*/ 2850 h 3569"/>
                <a:gd name="T88" fmla="*/ 360 w 1800"/>
                <a:gd name="T89" fmla="*/ 2905 h 3569"/>
                <a:gd name="T90" fmla="*/ 212 w 1800"/>
                <a:gd name="T91" fmla="*/ 2520 h 3569"/>
                <a:gd name="T92" fmla="*/ 144 w 1800"/>
                <a:gd name="T93" fmla="*/ 2274 h 3569"/>
                <a:gd name="T94" fmla="*/ 297 w 1800"/>
                <a:gd name="T95" fmla="*/ 1935 h 3569"/>
                <a:gd name="T96" fmla="*/ 813 w 1800"/>
                <a:gd name="T97" fmla="*/ 1876 h 3569"/>
                <a:gd name="T98" fmla="*/ 839 w 1800"/>
                <a:gd name="T99" fmla="*/ 1762 h 3569"/>
                <a:gd name="T100" fmla="*/ 699 w 1800"/>
                <a:gd name="T101" fmla="*/ 1664 h 3569"/>
                <a:gd name="T102" fmla="*/ 682 w 1800"/>
                <a:gd name="T103" fmla="*/ 1444 h 3569"/>
                <a:gd name="T104" fmla="*/ 729 w 1800"/>
                <a:gd name="T105" fmla="*/ 1359 h 3569"/>
                <a:gd name="T106" fmla="*/ 640 w 1800"/>
                <a:gd name="T107" fmla="*/ 1296 h 3569"/>
                <a:gd name="T108" fmla="*/ 555 w 1800"/>
                <a:gd name="T109" fmla="*/ 1224 h 3569"/>
                <a:gd name="T110" fmla="*/ 436 w 1800"/>
                <a:gd name="T111" fmla="*/ 1271 h 3569"/>
                <a:gd name="T112" fmla="*/ 424 w 1800"/>
                <a:gd name="T113" fmla="*/ 1122 h 3569"/>
                <a:gd name="T114" fmla="*/ 284 w 1800"/>
                <a:gd name="T115" fmla="*/ 1135 h 3569"/>
                <a:gd name="T116" fmla="*/ 246 w 1800"/>
                <a:gd name="T117" fmla="*/ 991 h 3569"/>
                <a:gd name="T118" fmla="*/ 123 w 1800"/>
                <a:gd name="T119" fmla="*/ 860 h 3569"/>
                <a:gd name="T120" fmla="*/ 39 w 1800"/>
                <a:gd name="T121" fmla="*/ 657 h 3569"/>
                <a:gd name="T122" fmla="*/ 68 w 1800"/>
                <a:gd name="T123" fmla="*/ 475 h 3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3569">
                  <a:moveTo>
                    <a:pt x="0" y="208"/>
                  </a:moveTo>
                  <a:lnTo>
                    <a:pt x="17" y="208"/>
                  </a:lnTo>
                  <a:lnTo>
                    <a:pt x="30" y="204"/>
                  </a:lnTo>
                  <a:lnTo>
                    <a:pt x="39" y="204"/>
                  </a:lnTo>
                  <a:lnTo>
                    <a:pt x="51" y="204"/>
                  </a:lnTo>
                  <a:lnTo>
                    <a:pt x="60" y="199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7" y="191"/>
                  </a:lnTo>
                  <a:lnTo>
                    <a:pt x="81" y="187"/>
                  </a:lnTo>
                  <a:lnTo>
                    <a:pt x="81" y="182"/>
                  </a:lnTo>
                  <a:lnTo>
                    <a:pt x="81" y="178"/>
                  </a:lnTo>
                  <a:lnTo>
                    <a:pt x="85" y="174"/>
                  </a:lnTo>
                  <a:lnTo>
                    <a:pt x="85" y="170"/>
                  </a:lnTo>
                  <a:lnTo>
                    <a:pt x="81" y="157"/>
                  </a:lnTo>
                  <a:lnTo>
                    <a:pt x="81" y="153"/>
                  </a:lnTo>
                  <a:lnTo>
                    <a:pt x="81" y="149"/>
                  </a:lnTo>
                  <a:lnTo>
                    <a:pt x="81" y="140"/>
                  </a:lnTo>
                  <a:lnTo>
                    <a:pt x="81" y="136"/>
                  </a:lnTo>
                  <a:lnTo>
                    <a:pt x="85" y="127"/>
                  </a:lnTo>
                  <a:lnTo>
                    <a:pt x="89" y="123"/>
                  </a:lnTo>
                  <a:lnTo>
                    <a:pt x="94" y="115"/>
                  </a:lnTo>
                  <a:lnTo>
                    <a:pt x="94" y="111"/>
                  </a:lnTo>
                  <a:lnTo>
                    <a:pt x="98" y="106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5" y="102"/>
                  </a:lnTo>
                  <a:lnTo>
                    <a:pt x="123" y="106"/>
                  </a:lnTo>
                  <a:lnTo>
                    <a:pt x="132" y="106"/>
                  </a:lnTo>
                  <a:lnTo>
                    <a:pt x="136" y="111"/>
                  </a:lnTo>
                  <a:lnTo>
                    <a:pt x="144" y="115"/>
                  </a:lnTo>
                  <a:lnTo>
                    <a:pt x="149" y="119"/>
                  </a:lnTo>
                  <a:lnTo>
                    <a:pt x="153" y="123"/>
                  </a:lnTo>
                  <a:lnTo>
                    <a:pt x="161" y="123"/>
                  </a:lnTo>
                  <a:lnTo>
                    <a:pt x="166" y="123"/>
                  </a:lnTo>
                  <a:lnTo>
                    <a:pt x="170" y="127"/>
                  </a:lnTo>
                  <a:lnTo>
                    <a:pt x="178" y="127"/>
                  </a:lnTo>
                  <a:lnTo>
                    <a:pt x="187" y="127"/>
                  </a:lnTo>
                  <a:lnTo>
                    <a:pt x="191" y="127"/>
                  </a:lnTo>
                  <a:lnTo>
                    <a:pt x="195" y="127"/>
                  </a:lnTo>
                  <a:lnTo>
                    <a:pt x="199" y="127"/>
                  </a:lnTo>
                  <a:lnTo>
                    <a:pt x="204" y="127"/>
                  </a:lnTo>
                  <a:lnTo>
                    <a:pt x="208" y="127"/>
                  </a:lnTo>
                  <a:lnTo>
                    <a:pt x="212" y="123"/>
                  </a:lnTo>
                  <a:lnTo>
                    <a:pt x="216" y="119"/>
                  </a:lnTo>
                  <a:lnTo>
                    <a:pt x="221" y="115"/>
                  </a:lnTo>
                  <a:lnTo>
                    <a:pt x="225" y="111"/>
                  </a:lnTo>
                  <a:lnTo>
                    <a:pt x="229" y="106"/>
                  </a:lnTo>
                  <a:lnTo>
                    <a:pt x="229" y="102"/>
                  </a:lnTo>
                  <a:lnTo>
                    <a:pt x="229" y="98"/>
                  </a:lnTo>
                  <a:lnTo>
                    <a:pt x="233" y="94"/>
                  </a:lnTo>
                  <a:lnTo>
                    <a:pt x="233" y="85"/>
                  </a:lnTo>
                  <a:lnTo>
                    <a:pt x="237" y="81"/>
                  </a:lnTo>
                  <a:lnTo>
                    <a:pt x="237" y="72"/>
                  </a:lnTo>
                  <a:lnTo>
                    <a:pt x="237" y="68"/>
                  </a:lnTo>
                  <a:lnTo>
                    <a:pt x="237" y="64"/>
                  </a:lnTo>
                  <a:lnTo>
                    <a:pt x="237" y="60"/>
                  </a:lnTo>
                  <a:lnTo>
                    <a:pt x="237" y="51"/>
                  </a:lnTo>
                  <a:lnTo>
                    <a:pt x="237" y="34"/>
                  </a:lnTo>
                  <a:lnTo>
                    <a:pt x="237" y="26"/>
                  </a:lnTo>
                  <a:lnTo>
                    <a:pt x="237" y="22"/>
                  </a:lnTo>
                  <a:lnTo>
                    <a:pt x="237" y="13"/>
                  </a:lnTo>
                  <a:lnTo>
                    <a:pt x="242" y="9"/>
                  </a:lnTo>
                  <a:lnTo>
                    <a:pt x="246" y="5"/>
                  </a:lnTo>
                  <a:lnTo>
                    <a:pt x="250" y="5"/>
                  </a:lnTo>
                  <a:lnTo>
                    <a:pt x="254" y="5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67" y="0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4" y="5"/>
                  </a:lnTo>
                  <a:lnTo>
                    <a:pt x="293" y="9"/>
                  </a:lnTo>
                  <a:lnTo>
                    <a:pt x="305" y="13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2" y="17"/>
                  </a:lnTo>
                  <a:lnTo>
                    <a:pt x="326" y="22"/>
                  </a:lnTo>
                  <a:lnTo>
                    <a:pt x="331" y="26"/>
                  </a:lnTo>
                  <a:lnTo>
                    <a:pt x="335" y="34"/>
                  </a:lnTo>
                  <a:lnTo>
                    <a:pt x="339" y="39"/>
                  </a:lnTo>
                  <a:lnTo>
                    <a:pt x="343" y="43"/>
                  </a:lnTo>
                  <a:lnTo>
                    <a:pt x="348" y="47"/>
                  </a:lnTo>
                  <a:lnTo>
                    <a:pt x="356" y="51"/>
                  </a:lnTo>
                  <a:lnTo>
                    <a:pt x="364" y="55"/>
                  </a:lnTo>
                  <a:lnTo>
                    <a:pt x="369" y="60"/>
                  </a:lnTo>
                  <a:lnTo>
                    <a:pt x="386" y="68"/>
                  </a:lnTo>
                  <a:lnTo>
                    <a:pt x="390" y="68"/>
                  </a:lnTo>
                  <a:lnTo>
                    <a:pt x="398" y="72"/>
                  </a:lnTo>
                  <a:lnTo>
                    <a:pt x="398" y="77"/>
                  </a:lnTo>
                  <a:lnTo>
                    <a:pt x="403" y="77"/>
                  </a:lnTo>
                  <a:lnTo>
                    <a:pt x="407" y="77"/>
                  </a:lnTo>
                  <a:lnTo>
                    <a:pt x="411" y="77"/>
                  </a:lnTo>
                  <a:lnTo>
                    <a:pt x="415" y="72"/>
                  </a:lnTo>
                  <a:lnTo>
                    <a:pt x="420" y="68"/>
                  </a:lnTo>
                  <a:lnTo>
                    <a:pt x="428" y="55"/>
                  </a:lnTo>
                  <a:lnTo>
                    <a:pt x="432" y="51"/>
                  </a:lnTo>
                  <a:lnTo>
                    <a:pt x="436" y="47"/>
                  </a:lnTo>
                  <a:lnTo>
                    <a:pt x="441" y="43"/>
                  </a:lnTo>
                  <a:lnTo>
                    <a:pt x="445" y="39"/>
                  </a:lnTo>
                  <a:lnTo>
                    <a:pt x="449" y="39"/>
                  </a:lnTo>
                  <a:lnTo>
                    <a:pt x="453" y="34"/>
                  </a:lnTo>
                  <a:lnTo>
                    <a:pt x="458" y="34"/>
                  </a:lnTo>
                  <a:lnTo>
                    <a:pt x="462" y="34"/>
                  </a:lnTo>
                  <a:lnTo>
                    <a:pt x="466" y="34"/>
                  </a:lnTo>
                  <a:lnTo>
                    <a:pt x="470" y="39"/>
                  </a:lnTo>
                  <a:lnTo>
                    <a:pt x="475" y="43"/>
                  </a:lnTo>
                  <a:lnTo>
                    <a:pt x="479" y="43"/>
                  </a:lnTo>
                  <a:lnTo>
                    <a:pt x="479" y="47"/>
                  </a:lnTo>
                  <a:lnTo>
                    <a:pt x="483" y="47"/>
                  </a:lnTo>
                  <a:lnTo>
                    <a:pt x="483" y="51"/>
                  </a:lnTo>
                  <a:lnTo>
                    <a:pt x="483" y="55"/>
                  </a:lnTo>
                  <a:lnTo>
                    <a:pt x="483" y="60"/>
                  </a:lnTo>
                  <a:lnTo>
                    <a:pt x="483" y="64"/>
                  </a:lnTo>
                  <a:lnTo>
                    <a:pt x="487" y="81"/>
                  </a:lnTo>
                  <a:lnTo>
                    <a:pt x="492" y="98"/>
                  </a:lnTo>
                  <a:lnTo>
                    <a:pt x="492" y="106"/>
                  </a:lnTo>
                  <a:lnTo>
                    <a:pt x="492" y="115"/>
                  </a:lnTo>
                  <a:lnTo>
                    <a:pt x="492" y="123"/>
                  </a:lnTo>
                  <a:lnTo>
                    <a:pt x="492" y="127"/>
                  </a:lnTo>
                  <a:lnTo>
                    <a:pt x="492" y="136"/>
                  </a:lnTo>
                  <a:lnTo>
                    <a:pt x="492" y="144"/>
                  </a:lnTo>
                  <a:lnTo>
                    <a:pt x="487" y="149"/>
                  </a:lnTo>
                  <a:lnTo>
                    <a:pt x="487" y="153"/>
                  </a:lnTo>
                  <a:lnTo>
                    <a:pt x="487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5" y="157"/>
                  </a:lnTo>
                  <a:lnTo>
                    <a:pt x="466" y="157"/>
                  </a:lnTo>
                  <a:lnTo>
                    <a:pt x="462" y="157"/>
                  </a:lnTo>
                  <a:lnTo>
                    <a:pt x="453" y="157"/>
                  </a:lnTo>
                  <a:lnTo>
                    <a:pt x="449" y="161"/>
                  </a:lnTo>
                  <a:lnTo>
                    <a:pt x="441" y="166"/>
                  </a:lnTo>
                  <a:lnTo>
                    <a:pt x="432" y="170"/>
                  </a:lnTo>
                  <a:lnTo>
                    <a:pt x="428" y="174"/>
                  </a:lnTo>
                  <a:lnTo>
                    <a:pt x="424" y="178"/>
                  </a:lnTo>
                  <a:lnTo>
                    <a:pt x="420" y="191"/>
                  </a:lnTo>
                  <a:lnTo>
                    <a:pt x="415" y="195"/>
                  </a:lnTo>
                  <a:lnTo>
                    <a:pt x="407" y="199"/>
                  </a:lnTo>
                  <a:lnTo>
                    <a:pt x="403" y="204"/>
                  </a:lnTo>
                  <a:lnTo>
                    <a:pt x="394" y="208"/>
                  </a:lnTo>
                  <a:lnTo>
                    <a:pt x="390" y="212"/>
                  </a:lnTo>
                  <a:lnTo>
                    <a:pt x="386" y="212"/>
                  </a:lnTo>
                  <a:lnTo>
                    <a:pt x="381" y="216"/>
                  </a:lnTo>
                  <a:lnTo>
                    <a:pt x="381" y="221"/>
                  </a:lnTo>
                  <a:lnTo>
                    <a:pt x="377" y="225"/>
                  </a:lnTo>
                  <a:lnTo>
                    <a:pt x="373" y="229"/>
                  </a:lnTo>
                  <a:lnTo>
                    <a:pt x="373" y="233"/>
                  </a:lnTo>
                  <a:lnTo>
                    <a:pt x="373" y="238"/>
                  </a:lnTo>
                  <a:lnTo>
                    <a:pt x="373" y="242"/>
                  </a:lnTo>
                  <a:lnTo>
                    <a:pt x="373" y="246"/>
                  </a:lnTo>
                  <a:lnTo>
                    <a:pt x="373" y="254"/>
                  </a:lnTo>
                  <a:lnTo>
                    <a:pt x="373" y="259"/>
                  </a:lnTo>
                  <a:lnTo>
                    <a:pt x="373" y="271"/>
                  </a:lnTo>
                  <a:lnTo>
                    <a:pt x="373" y="276"/>
                  </a:lnTo>
                  <a:lnTo>
                    <a:pt x="373" y="284"/>
                  </a:lnTo>
                  <a:lnTo>
                    <a:pt x="377" y="293"/>
                  </a:lnTo>
                  <a:lnTo>
                    <a:pt x="377" y="297"/>
                  </a:lnTo>
                  <a:lnTo>
                    <a:pt x="381" y="305"/>
                  </a:lnTo>
                  <a:lnTo>
                    <a:pt x="386" y="339"/>
                  </a:lnTo>
                  <a:lnTo>
                    <a:pt x="390" y="348"/>
                  </a:lnTo>
                  <a:lnTo>
                    <a:pt x="390" y="365"/>
                  </a:lnTo>
                  <a:lnTo>
                    <a:pt x="390" y="369"/>
                  </a:lnTo>
                  <a:lnTo>
                    <a:pt x="390" y="377"/>
                  </a:lnTo>
                  <a:lnTo>
                    <a:pt x="390" y="386"/>
                  </a:lnTo>
                  <a:lnTo>
                    <a:pt x="390" y="390"/>
                  </a:lnTo>
                  <a:lnTo>
                    <a:pt x="390" y="394"/>
                  </a:lnTo>
                  <a:lnTo>
                    <a:pt x="390" y="398"/>
                  </a:lnTo>
                  <a:lnTo>
                    <a:pt x="390" y="407"/>
                  </a:lnTo>
                  <a:lnTo>
                    <a:pt x="390" y="411"/>
                  </a:lnTo>
                  <a:lnTo>
                    <a:pt x="394" y="428"/>
                  </a:lnTo>
                  <a:lnTo>
                    <a:pt x="394" y="441"/>
                  </a:lnTo>
                  <a:lnTo>
                    <a:pt x="394" y="445"/>
                  </a:lnTo>
                  <a:lnTo>
                    <a:pt x="394" y="449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394" y="466"/>
                  </a:lnTo>
                  <a:lnTo>
                    <a:pt x="394" y="475"/>
                  </a:lnTo>
                  <a:lnTo>
                    <a:pt x="390" y="479"/>
                  </a:lnTo>
                  <a:lnTo>
                    <a:pt x="390" y="483"/>
                  </a:lnTo>
                  <a:lnTo>
                    <a:pt x="386" y="483"/>
                  </a:lnTo>
                  <a:lnTo>
                    <a:pt x="386" y="487"/>
                  </a:lnTo>
                  <a:lnTo>
                    <a:pt x="381" y="487"/>
                  </a:lnTo>
                  <a:lnTo>
                    <a:pt x="381" y="492"/>
                  </a:lnTo>
                  <a:lnTo>
                    <a:pt x="377" y="492"/>
                  </a:lnTo>
                  <a:lnTo>
                    <a:pt x="373" y="496"/>
                  </a:lnTo>
                  <a:lnTo>
                    <a:pt x="369" y="496"/>
                  </a:lnTo>
                  <a:lnTo>
                    <a:pt x="369" y="500"/>
                  </a:lnTo>
                  <a:lnTo>
                    <a:pt x="381" y="500"/>
                  </a:lnTo>
                  <a:lnTo>
                    <a:pt x="386" y="500"/>
                  </a:lnTo>
                  <a:lnTo>
                    <a:pt x="390" y="500"/>
                  </a:lnTo>
                  <a:lnTo>
                    <a:pt x="398" y="500"/>
                  </a:lnTo>
                  <a:lnTo>
                    <a:pt x="403" y="500"/>
                  </a:lnTo>
                  <a:lnTo>
                    <a:pt x="407" y="504"/>
                  </a:lnTo>
                  <a:lnTo>
                    <a:pt x="411" y="504"/>
                  </a:lnTo>
                  <a:lnTo>
                    <a:pt x="415" y="508"/>
                  </a:lnTo>
                  <a:lnTo>
                    <a:pt x="415" y="513"/>
                  </a:lnTo>
                  <a:lnTo>
                    <a:pt x="415" y="517"/>
                  </a:lnTo>
                  <a:lnTo>
                    <a:pt x="411" y="521"/>
                  </a:lnTo>
                  <a:lnTo>
                    <a:pt x="411" y="525"/>
                  </a:lnTo>
                  <a:lnTo>
                    <a:pt x="415" y="525"/>
                  </a:lnTo>
                  <a:lnTo>
                    <a:pt x="415" y="530"/>
                  </a:lnTo>
                  <a:lnTo>
                    <a:pt x="424" y="530"/>
                  </a:lnTo>
                  <a:lnTo>
                    <a:pt x="428" y="534"/>
                  </a:lnTo>
                  <a:lnTo>
                    <a:pt x="432" y="534"/>
                  </a:lnTo>
                  <a:lnTo>
                    <a:pt x="436" y="534"/>
                  </a:lnTo>
                  <a:lnTo>
                    <a:pt x="441" y="538"/>
                  </a:lnTo>
                  <a:lnTo>
                    <a:pt x="445" y="542"/>
                  </a:lnTo>
                  <a:lnTo>
                    <a:pt x="449" y="547"/>
                  </a:lnTo>
                  <a:lnTo>
                    <a:pt x="479" y="564"/>
                  </a:lnTo>
                  <a:lnTo>
                    <a:pt x="487" y="572"/>
                  </a:lnTo>
                  <a:lnTo>
                    <a:pt x="496" y="576"/>
                  </a:lnTo>
                  <a:lnTo>
                    <a:pt x="500" y="580"/>
                  </a:lnTo>
                  <a:lnTo>
                    <a:pt x="504" y="585"/>
                  </a:lnTo>
                  <a:lnTo>
                    <a:pt x="508" y="589"/>
                  </a:lnTo>
                  <a:lnTo>
                    <a:pt x="513" y="593"/>
                  </a:lnTo>
                  <a:lnTo>
                    <a:pt x="513" y="597"/>
                  </a:lnTo>
                  <a:lnTo>
                    <a:pt x="513" y="610"/>
                  </a:lnTo>
                  <a:lnTo>
                    <a:pt x="517" y="610"/>
                  </a:lnTo>
                  <a:lnTo>
                    <a:pt x="517" y="614"/>
                  </a:lnTo>
                  <a:lnTo>
                    <a:pt x="517" y="619"/>
                  </a:lnTo>
                  <a:lnTo>
                    <a:pt x="517" y="623"/>
                  </a:lnTo>
                  <a:lnTo>
                    <a:pt x="517" y="627"/>
                  </a:lnTo>
                  <a:lnTo>
                    <a:pt x="513" y="640"/>
                  </a:lnTo>
                  <a:lnTo>
                    <a:pt x="508" y="644"/>
                  </a:lnTo>
                  <a:lnTo>
                    <a:pt x="508" y="648"/>
                  </a:lnTo>
                  <a:lnTo>
                    <a:pt x="508" y="652"/>
                  </a:lnTo>
                  <a:lnTo>
                    <a:pt x="508" y="657"/>
                  </a:lnTo>
                  <a:lnTo>
                    <a:pt x="517" y="661"/>
                  </a:lnTo>
                  <a:lnTo>
                    <a:pt x="517" y="665"/>
                  </a:lnTo>
                  <a:lnTo>
                    <a:pt x="521" y="665"/>
                  </a:lnTo>
                  <a:lnTo>
                    <a:pt x="521" y="669"/>
                  </a:lnTo>
                  <a:lnTo>
                    <a:pt x="525" y="669"/>
                  </a:lnTo>
                  <a:lnTo>
                    <a:pt x="530" y="669"/>
                  </a:lnTo>
                  <a:lnTo>
                    <a:pt x="534" y="669"/>
                  </a:lnTo>
                  <a:lnTo>
                    <a:pt x="542" y="669"/>
                  </a:lnTo>
                  <a:lnTo>
                    <a:pt x="547" y="669"/>
                  </a:lnTo>
                  <a:lnTo>
                    <a:pt x="551" y="665"/>
                  </a:lnTo>
                  <a:lnTo>
                    <a:pt x="555" y="665"/>
                  </a:lnTo>
                  <a:lnTo>
                    <a:pt x="559" y="661"/>
                  </a:lnTo>
                  <a:lnTo>
                    <a:pt x="568" y="652"/>
                  </a:lnTo>
                  <a:lnTo>
                    <a:pt x="572" y="648"/>
                  </a:lnTo>
                  <a:lnTo>
                    <a:pt x="576" y="644"/>
                  </a:lnTo>
                  <a:lnTo>
                    <a:pt x="580" y="640"/>
                  </a:lnTo>
                  <a:lnTo>
                    <a:pt x="589" y="636"/>
                  </a:lnTo>
                  <a:lnTo>
                    <a:pt x="593" y="636"/>
                  </a:lnTo>
                  <a:lnTo>
                    <a:pt x="597" y="631"/>
                  </a:lnTo>
                  <a:lnTo>
                    <a:pt x="602" y="631"/>
                  </a:lnTo>
                  <a:lnTo>
                    <a:pt x="610" y="631"/>
                  </a:lnTo>
                  <a:lnTo>
                    <a:pt x="614" y="631"/>
                  </a:lnTo>
                  <a:lnTo>
                    <a:pt x="623" y="631"/>
                  </a:lnTo>
                  <a:lnTo>
                    <a:pt x="627" y="631"/>
                  </a:lnTo>
                  <a:lnTo>
                    <a:pt x="631" y="631"/>
                  </a:lnTo>
                  <a:lnTo>
                    <a:pt x="635" y="636"/>
                  </a:lnTo>
                  <a:lnTo>
                    <a:pt x="635" y="640"/>
                  </a:lnTo>
                  <a:lnTo>
                    <a:pt x="640" y="644"/>
                  </a:lnTo>
                  <a:lnTo>
                    <a:pt x="640" y="648"/>
                  </a:lnTo>
                  <a:lnTo>
                    <a:pt x="635" y="652"/>
                  </a:lnTo>
                  <a:lnTo>
                    <a:pt x="635" y="657"/>
                  </a:lnTo>
                  <a:lnTo>
                    <a:pt x="635" y="661"/>
                  </a:lnTo>
                  <a:lnTo>
                    <a:pt x="635" y="665"/>
                  </a:lnTo>
                  <a:lnTo>
                    <a:pt x="631" y="665"/>
                  </a:lnTo>
                  <a:lnTo>
                    <a:pt x="631" y="669"/>
                  </a:lnTo>
                  <a:lnTo>
                    <a:pt x="623" y="678"/>
                  </a:lnTo>
                  <a:lnTo>
                    <a:pt x="619" y="682"/>
                  </a:lnTo>
                  <a:lnTo>
                    <a:pt x="614" y="686"/>
                  </a:lnTo>
                  <a:lnTo>
                    <a:pt x="614" y="691"/>
                  </a:lnTo>
                  <a:lnTo>
                    <a:pt x="614" y="695"/>
                  </a:lnTo>
                  <a:lnTo>
                    <a:pt x="610" y="699"/>
                  </a:lnTo>
                  <a:lnTo>
                    <a:pt x="610" y="703"/>
                  </a:lnTo>
                  <a:lnTo>
                    <a:pt x="610" y="707"/>
                  </a:lnTo>
                  <a:lnTo>
                    <a:pt x="614" y="712"/>
                  </a:lnTo>
                  <a:lnTo>
                    <a:pt x="614" y="716"/>
                  </a:lnTo>
                  <a:lnTo>
                    <a:pt x="619" y="720"/>
                  </a:lnTo>
                  <a:lnTo>
                    <a:pt x="619" y="729"/>
                  </a:lnTo>
                  <a:lnTo>
                    <a:pt x="623" y="733"/>
                  </a:lnTo>
                  <a:lnTo>
                    <a:pt x="623" y="737"/>
                  </a:lnTo>
                  <a:lnTo>
                    <a:pt x="623" y="741"/>
                  </a:lnTo>
                  <a:lnTo>
                    <a:pt x="627" y="741"/>
                  </a:lnTo>
                  <a:lnTo>
                    <a:pt x="631" y="741"/>
                  </a:lnTo>
                  <a:lnTo>
                    <a:pt x="635" y="741"/>
                  </a:lnTo>
                  <a:lnTo>
                    <a:pt x="648" y="741"/>
                  </a:lnTo>
                  <a:lnTo>
                    <a:pt x="661" y="741"/>
                  </a:lnTo>
                  <a:lnTo>
                    <a:pt x="674" y="741"/>
                  </a:lnTo>
                  <a:lnTo>
                    <a:pt x="686" y="741"/>
                  </a:lnTo>
                  <a:lnTo>
                    <a:pt x="699" y="746"/>
                  </a:lnTo>
                  <a:lnTo>
                    <a:pt x="707" y="746"/>
                  </a:lnTo>
                  <a:lnTo>
                    <a:pt x="712" y="746"/>
                  </a:lnTo>
                  <a:lnTo>
                    <a:pt x="720" y="750"/>
                  </a:lnTo>
                  <a:lnTo>
                    <a:pt x="724" y="750"/>
                  </a:lnTo>
                  <a:lnTo>
                    <a:pt x="733" y="754"/>
                  </a:lnTo>
                  <a:lnTo>
                    <a:pt x="737" y="758"/>
                  </a:lnTo>
                  <a:lnTo>
                    <a:pt x="741" y="763"/>
                  </a:lnTo>
                  <a:lnTo>
                    <a:pt x="746" y="767"/>
                  </a:lnTo>
                  <a:lnTo>
                    <a:pt x="750" y="771"/>
                  </a:lnTo>
                  <a:lnTo>
                    <a:pt x="762" y="788"/>
                  </a:lnTo>
                  <a:lnTo>
                    <a:pt x="767" y="792"/>
                  </a:lnTo>
                  <a:lnTo>
                    <a:pt x="771" y="796"/>
                  </a:lnTo>
                  <a:lnTo>
                    <a:pt x="775" y="801"/>
                  </a:lnTo>
                  <a:lnTo>
                    <a:pt x="779" y="805"/>
                  </a:lnTo>
                  <a:lnTo>
                    <a:pt x="784" y="805"/>
                  </a:lnTo>
                  <a:lnTo>
                    <a:pt x="788" y="805"/>
                  </a:lnTo>
                  <a:lnTo>
                    <a:pt x="792" y="805"/>
                  </a:lnTo>
                  <a:lnTo>
                    <a:pt x="801" y="801"/>
                  </a:lnTo>
                  <a:lnTo>
                    <a:pt x="805" y="796"/>
                  </a:lnTo>
                  <a:lnTo>
                    <a:pt x="822" y="779"/>
                  </a:lnTo>
                  <a:lnTo>
                    <a:pt x="826" y="775"/>
                  </a:lnTo>
                  <a:lnTo>
                    <a:pt x="830" y="771"/>
                  </a:lnTo>
                  <a:lnTo>
                    <a:pt x="834" y="767"/>
                  </a:lnTo>
                  <a:lnTo>
                    <a:pt x="843" y="763"/>
                  </a:lnTo>
                  <a:lnTo>
                    <a:pt x="847" y="763"/>
                  </a:lnTo>
                  <a:lnTo>
                    <a:pt x="856" y="758"/>
                  </a:lnTo>
                  <a:lnTo>
                    <a:pt x="860" y="758"/>
                  </a:lnTo>
                  <a:lnTo>
                    <a:pt x="868" y="758"/>
                  </a:lnTo>
                  <a:lnTo>
                    <a:pt x="873" y="754"/>
                  </a:lnTo>
                  <a:lnTo>
                    <a:pt x="877" y="754"/>
                  </a:lnTo>
                  <a:lnTo>
                    <a:pt x="881" y="758"/>
                  </a:lnTo>
                  <a:lnTo>
                    <a:pt x="885" y="758"/>
                  </a:lnTo>
                  <a:lnTo>
                    <a:pt x="889" y="758"/>
                  </a:lnTo>
                  <a:lnTo>
                    <a:pt x="894" y="763"/>
                  </a:lnTo>
                  <a:lnTo>
                    <a:pt x="902" y="763"/>
                  </a:lnTo>
                  <a:lnTo>
                    <a:pt x="906" y="767"/>
                  </a:lnTo>
                  <a:lnTo>
                    <a:pt x="911" y="771"/>
                  </a:lnTo>
                  <a:lnTo>
                    <a:pt x="915" y="775"/>
                  </a:lnTo>
                  <a:lnTo>
                    <a:pt x="919" y="784"/>
                  </a:lnTo>
                  <a:lnTo>
                    <a:pt x="923" y="788"/>
                  </a:lnTo>
                  <a:lnTo>
                    <a:pt x="928" y="796"/>
                  </a:lnTo>
                  <a:lnTo>
                    <a:pt x="932" y="801"/>
                  </a:lnTo>
                  <a:lnTo>
                    <a:pt x="936" y="805"/>
                  </a:lnTo>
                  <a:lnTo>
                    <a:pt x="936" y="809"/>
                  </a:lnTo>
                  <a:lnTo>
                    <a:pt x="940" y="813"/>
                  </a:lnTo>
                  <a:lnTo>
                    <a:pt x="940" y="822"/>
                  </a:lnTo>
                  <a:lnTo>
                    <a:pt x="944" y="830"/>
                  </a:lnTo>
                  <a:lnTo>
                    <a:pt x="944" y="834"/>
                  </a:lnTo>
                  <a:lnTo>
                    <a:pt x="949" y="843"/>
                  </a:lnTo>
                  <a:lnTo>
                    <a:pt x="961" y="902"/>
                  </a:lnTo>
                  <a:lnTo>
                    <a:pt x="966" y="911"/>
                  </a:lnTo>
                  <a:lnTo>
                    <a:pt x="966" y="915"/>
                  </a:lnTo>
                  <a:lnTo>
                    <a:pt x="966" y="919"/>
                  </a:lnTo>
                  <a:lnTo>
                    <a:pt x="961" y="923"/>
                  </a:lnTo>
                  <a:lnTo>
                    <a:pt x="953" y="945"/>
                  </a:lnTo>
                  <a:lnTo>
                    <a:pt x="953" y="949"/>
                  </a:lnTo>
                  <a:lnTo>
                    <a:pt x="949" y="957"/>
                  </a:lnTo>
                  <a:lnTo>
                    <a:pt x="949" y="961"/>
                  </a:lnTo>
                  <a:lnTo>
                    <a:pt x="949" y="970"/>
                  </a:lnTo>
                  <a:lnTo>
                    <a:pt x="949" y="974"/>
                  </a:lnTo>
                  <a:lnTo>
                    <a:pt x="949" y="987"/>
                  </a:lnTo>
                  <a:lnTo>
                    <a:pt x="949" y="991"/>
                  </a:lnTo>
                  <a:lnTo>
                    <a:pt x="949" y="995"/>
                  </a:lnTo>
                  <a:lnTo>
                    <a:pt x="949" y="1004"/>
                  </a:lnTo>
                  <a:lnTo>
                    <a:pt x="949" y="1008"/>
                  </a:lnTo>
                  <a:lnTo>
                    <a:pt x="949" y="1021"/>
                  </a:lnTo>
                  <a:lnTo>
                    <a:pt x="949" y="1025"/>
                  </a:lnTo>
                  <a:lnTo>
                    <a:pt x="949" y="1029"/>
                  </a:lnTo>
                  <a:lnTo>
                    <a:pt x="944" y="1033"/>
                  </a:lnTo>
                  <a:lnTo>
                    <a:pt x="940" y="1046"/>
                  </a:lnTo>
                  <a:lnTo>
                    <a:pt x="936" y="1050"/>
                  </a:lnTo>
                  <a:lnTo>
                    <a:pt x="936" y="1055"/>
                  </a:lnTo>
                  <a:lnTo>
                    <a:pt x="936" y="1063"/>
                  </a:lnTo>
                  <a:lnTo>
                    <a:pt x="936" y="1067"/>
                  </a:lnTo>
                  <a:lnTo>
                    <a:pt x="936" y="1076"/>
                  </a:lnTo>
                  <a:lnTo>
                    <a:pt x="936" y="1084"/>
                  </a:lnTo>
                  <a:lnTo>
                    <a:pt x="936" y="1089"/>
                  </a:lnTo>
                  <a:lnTo>
                    <a:pt x="936" y="1093"/>
                  </a:lnTo>
                  <a:lnTo>
                    <a:pt x="936" y="1097"/>
                  </a:lnTo>
                  <a:lnTo>
                    <a:pt x="940" y="1101"/>
                  </a:lnTo>
                  <a:lnTo>
                    <a:pt x="940" y="1110"/>
                  </a:lnTo>
                  <a:lnTo>
                    <a:pt x="944" y="1114"/>
                  </a:lnTo>
                  <a:lnTo>
                    <a:pt x="953" y="1122"/>
                  </a:lnTo>
                  <a:lnTo>
                    <a:pt x="953" y="1127"/>
                  </a:lnTo>
                  <a:lnTo>
                    <a:pt x="953" y="1131"/>
                  </a:lnTo>
                  <a:lnTo>
                    <a:pt x="957" y="1131"/>
                  </a:lnTo>
                  <a:lnTo>
                    <a:pt x="957" y="1135"/>
                  </a:lnTo>
                  <a:lnTo>
                    <a:pt x="957" y="1139"/>
                  </a:lnTo>
                  <a:lnTo>
                    <a:pt x="957" y="1144"/>
                  </a:lnTo>
                  <a:lnTo>
                    <a:pt x="957" y="1148"/>
                  </a:lnTo>
                  <a:lnTo>
                    <a:pt x="953" y="1148"/>
                  </a:lnTo>
                  <a:lnTo>
                    <a:pt x="953" y="1152"/>
                  </a:lnTo>
                  <a:lnTo>
                    <a:pt x="949" y="1156"/>
                  </a:lnTo>
                  <a:lnTo>
                    <a:pt x="944" y="1156"/>
                  </a:lnTo>
                  <a:lnTo>
                    <a:pt x="944" y="1160"/>
                  </a:lnTo>
                  <a:lnTo>
                    <a:pt x="944" y="1165"/>
                  </a:lnTo>
                  <a:lnTo>
                    <a:pt x="940" y="1165"/>
                  </a:lnTo>
                  <a:lnTo>
                    <a:pt x="940" y="1169"/>
                  </a:lnTo>
                  <a:lnTo>
                    <a:pt x="940" y="1173"/>
                  </a:lnTo>
                  <a:lnTo>
                    <a:pt x="944" y="1177"/>
                  </a:lnTo>
                  <a:lnTo>
                    <a:pt x="944" y="1182"/>
                  </a:lnTo>
                  <a:lnTo>
                    <a:pt x="944" y="1186"/>
                  </a:lnTo>
                  <a:lnTo>
                    <a:pt x="949" y="1186"/>
                  </a:lnTo>
                  <a:lnTo>
                    <a:pt x="949" y="1190"/>
                  </a:lnTo>
                  <a:lnTo>
                    <a:pt x="953" y="1190"/>
                  </a:lnTo>
                  <a:lnTo>
                    <a:pt x="961" y="1194"/>
                  </a:lnTo>
                  <a:lnTo>
                    <a:pt x="970" y="1194"/>
                  </a:lnTo>
                  <a:lnTo>
                    <a:pt x="974" y="1194"/>
                  </a:lnTo>
                  <a:lnTo>
                    <a:pt x="983" y="1194"/>
                  </a:lnTo>
                  <a:lnTo>
                    <a:pt x="987" y="1190"/>
                  </a:lnTo>
                  <a:lnTo>
                    <a:pt x="991" y="1190"/>
                  </a:lnTo>
                  <a:lnTo>
                    <a:pt x="1000" y="1186"/>
                  </a:lnTo>
                  <a:lnTo>
                    <a:pt x="1004" y="1182"/>
                  </a:lnTo>
                  <a:lnTo>
                    <a:pt x="1012" y="1177"/>
                  </a:lnTo>
                  <a:lnTo>
                    <a:pt x="1016" y="1173"/>
                  </a:lnTo>
                  <a:lnTo>
                    <a:pt x="1021" y="1173"/>
                  </a:lnTo>
                  <a:lnTo>
                    <a:pt x="1025" y="1165"/>
                  </a:lnTo>
                  <a:lnTo>
                    <a:pt x="1029" y="1160"/>
                  </a:lnTo>
                  <a:lnTo>
                    <a:pt x="1033" y="1156"/>
                  </a:lnTo>
                  <a:lnTo>
                    <a:pt x="1038" y="1148"/>
                  </a:lnTo>
                  <a:lnTo>
                    <a:pt x="1042" y="1139"/>
                  </a:lnTo>
                  <a:lnTo>
                    <a:pt x="1046" y="1135"/>
                  </a:lnTo>
                  <a:lnTo>
                    <a:pt x="1050" y="1131"/>
                  </a:lnTo>
                  <a:lnTo>
                    <a:pt x="1055" y="1122"/>
                  </a:lnTo>
                  <a:lnTo>
                    <a:pt x="1059" y="1114"/>
                  </a:lnTo>
                  <a:lnTo>
                    <a:pt x="1063" y="1101"/>
                  </a:lnTo>
                  <a:lnTo>
                    <a:pt x="1071" y="1080"/>
                  </a:lnTo>
                  <a:lnTo>
                    <a:pt x="1076" y="1072"/>
                  </a:lnTo>
                  <a:lnTo>
                    <a:pt x="1080" y="1063"/>
                  </a:lnTo>
                  <a:lnTo>
                    <a:pt x="1080" y="1059"/>
                  </a:lnTo>
                  <a:lnTo>
                    <a:pt x="1084" y="1055"/>
                  </a:lnTo>
                  <a:lnTo>
                    <a:pt x="1088" y="1050"/>
                  </a:lnTo>
                  <a:lnTo>
                    <a:pt x="1093" y="1046"/>
                  </a:lnTo>
                  <a:lnTo>
                    <a:pt x="1097" y="1042"/>
                  </a:lnTo>
                  <a:lnTo>
                    <a:pt x="1101" y="1038"/>
                  </a:lnTo>
                  <a:lnTo>
                    <a:pt x="1105" y="1033"/>
                  </a:lnTo>
                  <a:lnTo>
                    <a:pt x="1110" y="1029"/>
                  </a:lnTo>
                  <a:lnTo>
                    <a:pt x="1118" y="1029"/>
                  </a:lnTo>
                  <a:lnTo>
                    <a:pt x="1122" y="1025"/>
                  </a:lnTo>
                  <a:lnTo>
                    <a:pt x="1131" y="1025"/>
                  </a:lnTo>
                  <a:lnTo>
                    <a:pt x="1139" y="1021"/>
                  </a:lnTo>
                  <a:lnTo>
                    <a:pt x="1160" y="1017"/>
                  </a:lnTo>
                  <a:lnTo>
                    <a:pt x="1169" y="1017"/>
                  </a:lnTo>
                  <a:lnTo>
                    <a:pt x="1177" y="1017"/>
                  </a:lnTo>
                  <a:lnTo>
                    <a:pt x="1190" y="1012"/>
                  </a:lnTo>
                  <a:lnTo>
                    <a:pt x="1198" y="1008"/>
                  </a:lnTo>
                  <a:lnTo>
                    <a:pt x="1203" y="1008"/>
                  </a:lnTo>
                  <a:lnTo>
                    <a:pt x="1207" y="1004"/>
                  </a:lnTo>
                  <a:lnTo>
                    <a:pt x="1215" y="1000"/>
                  </a:lnTo>
                  <a:lnTo>
                    <a:pt x="1224" y="995"/>
                  </a:lnTo>
                  <a:lnTo>
                    <a:pt x="1232" y="991"/>
                  </a:lnTo>
                  <a:lnTo>
                    <a:pt x="1237" y="991"/>
                  </a:lnTo>
                  <a:lnTo>
                    <a:pt x="1241" y="983"/>
                  </a:lnTo>
                  <a:lnTo>
                    <a:pt x="1245" y="983"/>
                  </a:lnTo>
                  <a:lnTo>
                    <a:pt x="1249" y="978"/>
                  </a:lnTo>
                  <a:lnTo>
                    <a:pt x="1254" y="974"/>
                  </a:lnTo>
                  <a:lnTo>
                    <a:pt x="1258" y="970"/>
                  </a:lnTo>
                  <a:lnTo>
                    <a:pt x="1266" y="961"/>
                  </a:lnTo>
                  <a:lnTo>
                    <a:pt x="1270" y="957"/>
                  </a:lnTo>
                  <a:lnTo>
                    <a:pt x="1270" y="953"/>
                  </a:lnTo>
                  <a:lnTo>
                    <a:pt x="1275" y="949"/>
                  </a:lnTo>
                  <a:lnTo>
                    <a:pt x="1279" y="945"/>
                  </a:lnTo>
                  <a:lnTo>
                    <a:pt x="1279" y="940"/>
                  </a:lnTo>
                  <a:lnTo>
                    <a:pt x="1279" y="936"/>
                  </a:lnTo>
                  <a:lnTo>
                    <a:pt x="1283" y="932"/>
                  </a:lnTo>
                  <a:lnTo>
                    <a:pt x="1283" y="928"/>
                  </a:lnTo>
                  <a:lnTo>
                    <a:pt x="1287" y="898"/>
                  </a:lnTo>
                  <a:lnTo>
                    <a:pt x="1287" y="890"/>
                  </a:lnTo>
                  <a:lnTo>
                    <a:pt x="1287" y="881"/>
                  </a:lnTo>
                  <a:lnTo>
                    <a:pt x="1292" y="873"/>
                  </a:lnTo>
                  <a:lnTo>
                    <a:pt x="1296" y="868"/>
                  </a:lnTo>
                  <a:lnTo>
                    <a:pt x="1296" y="864"/>
                  </a:lnTo>
                  <a:lnTo>
                    <a:pt x="1300" y="860"/>
                  </a:lnTo>
                  <a:lnTo>
                    <a:pt x="1325" y="826"/>
                  </a:lnTo>
                  <a:lnTo>
                    <a:pt x="1338" y="805"/>
                  </a:lnTo>
                  <a:lnTo>
                    <a:pt x="1351" y="792"/>
                  </a:lnTo>
                  <a:lnTo>
                    <a:pt x="1355" y="784"/>
                  </a:lnTo>
                  <a:lnTo>
                    <a:pt x="1359" y="779"/>
                  </a:lnTo>
                  <a:lnTo>
                    <a:pt x="1364" y="775"/>
                  </a:lnTo>
                  <a:lnTo>
                    <a:pt x="1364" y="767"/>
                  </a:lnTo>
                  <a:lnTo>
                    <a:pt x="1372" y="750"/>
                  </a:lnTo>
                  <a:lnTo>
                    <a:pt x="1376" y="741"/>
                  </a:lnTo>
                  <a:lnTo>
                    <a:pt x="1381" y="737"/>
                  </a:lnTo>
                  <a:lnTo>
                    <a:pt x="1385" y="733"/>
                  </a:lnTo>
                  <a:lnTo>
                    <a:pt x="1389" y="729"/>
                  </a:lnTo>
                  <a:lnTo>
                    <a:pt x="1393" y="724"/>
                  </a:lnTo>
                  <a:lnTo>
                    <a:pt x="1397" y="720"/>
                  </a:lnTo>
                  <a:lnTo>
                    <a:pt x="1402" y="716"/>
                  </a:lnTo>
                  <a:lnTo>
                    <a:pt x="1406" y="712"/>
                  </a:lnTo>
                  <a:lnTo>
                    <a:pt x="1410" y="707"/>
                  </a:lnTo>
                  <a:lnTo>
                    <a:pt x="1414" y="707"/>
                  </a:lnTo>
                  <a:lnTo>
                    <a:pt x="1423" y="703"/>
                  </a:lnTo>
                  <a:lnTo>
                    <a:pt x="1431" y="699"/>
                  </a:lnTo>
                  <a:lnTo>
                    <a:pt x="1436" y="699"/>
                  </a:lnTo>
                  <a:lnTo>
                    <a:pt x="1448" y="695"/>
                  </a:lnTo>
                  <a:lnTo>
                    <a:pt x="1457" y="691"/>
                  </a:lnTo>
                  <a:lnTo>
                    <a:pt x="1461" y="691"/>
                  </a:lnTo>
                  <a:lnTo>
                    <a:pt x="1469" y="691"/>
                  </a:lnTo>
                  <a:lnTo>
                    <a:pt x="1478" y="691"/>
                  </a:lnTo>
                  <a:lnTo>
                    <a:pt x="1482" y="691"/>
                  </a:lnTo>
                  <a:lnTo>
                    <a:pt x="1486" y="691"/>
                  </a:lnTo>
                  <a:lnTo>
                    <a:pt x="1495" y="691"/>
                  </a:lnTo>
                  <a:lnTo>
                    <a:pt x="1499" y="691"/>
                  </a:lnTo>
                  <a:lnTo>
                    <a:pt x="1524" y="691"/>
                  </a:lnTo>
                  <a:lnTo>
                    <a:pt x="1554" y="695"/>
                  </a:lnTo>
                  <a:lnTo>
                    <a:pt x="1563" y="695"/>
                  </a:lnTo>
                  <a:lnTo>
                    <a:pt x="1571" y="695"/>
                  </a:lnTo>
                  <a:lnTo>
                    <a:pt x="1575" y="695"/>
                  </a:lnTo>
                  <a:lnTo>
                    <a:pt x="1584" y="695"/>
                  </a:lnTo>
                  <a:lnTo>
                    <a:pt x="1596" y="699"/>
                  </a:lnTo>
                  <a:lnTo>
                    <a:pt x="1609" y="703"/>
                  </a:lnTo>
                  <a:lnTo>
                    <a:pt x="1613" y="703"/>
                  </a:lnTo>
                  <a:lnTo>
                    <a:pt x="1618" y="703"/>
                  </a:lnTo>
                  <a:lnTo>
                    <a:pt x="1618" y="707"/>
                  </a:lnTo>
                  <a:lnTo>
                    <a:pt x="1622" y="707"/>
                  </a:lnTo>
                  <a:lnTo>
                    <a:pt x="1626" y="712"/>
                  </a:lnTo>
                  <a:lnTo>
                    <a:pt x="1630" y="716"/>
                  </a:lnTo>
                  <a:lnTo>
                    <a:pt x="1635" y="720"/>
                  </a:lnTo>
                  <a:lnTo>
                    <a:pt x="1639" y="729"/>
                  </a:lnTo>
                  <a:lnTo>
                    <a:pt x="1660" y="754"/>
                  </a:lnTo>
                  <a:lnTo>
                    <a:pt x="1668" y="763"/>
                  </a:lnTo>
                  <a:lnTo>
                    <a:pt x="1673" y="771"/>
                  </a:lnTo>
                  <a:lnTo>
                    <a:pt x="1677" y="775"/>
                  </a:lnTo>
                  <a:lnTo>
                    <a:pt x="1681" y="779"/>
                  </a:lnTo>
                  <a:lnTo>
                    <a:pt x="1685" y="779"/>
                  </a:lnTo>
                  <a:lnTo>
                    <a:pt x="1694" y="784"/>
                  </a:lnTo>
                  <a:lnTo>
                    <a:pt x="1698" y="784"/>
                  </a:lnTo>
                  <a:lnTo>
                    <a:pt x="1702" y="784"/>
                  </a:lnTo>
                  <a:lnTo>
                    <a:pt x="1711" y="784"/>
                  </a:lnTo>
                  <a:lnTo>
                    <a:pt x="1715" y="779"/>
                  </a:lnTo>
                  <a:lnTo>
                    <a:pt x="1719" y="779"/>
                  </a:lnTo>
                  <a:lnTo>
                    <a:pt x="1728" y="775"/>
                  </a:lnTo>
                  <a:lnTo>
                    <a:pt x="1732" y="771"/>
                  </a:lnTo>
                  <a:lnTo>
                    <a:pt x="1736" y="763"/>
                  </a:lnTo>
                  <a:lnTo>
                    <a:pt x="1740" y="763"/>
                  </a:lnTo>
                  <a:lnTo>
                    <a:pt x="1745" y="758"/>
                  </a:lnTo>
                  <a:lnTo>
                    <a:pt x="1749" y="754"/>
                  </a:lnTo>
                  <a:lnTo>
                    <a:pt x="1749" y="750"/>
                  </a:lnTo>
                  <a:lnTo>
                    <a:pt x="1753" y="746"/>
                  </a:lnTo>
                  <a:lnTo>
                    <a:pt x="1753" y="741"/>
                  </a:lnTo>
                  <a:lnTo>
                    <a:pt x="1757" y="737"/>
                  </a:lnTo>
                  <a:lnTo>
                    <a:pt x="1762" y="741"/>
                  </a:lnTo>
                  <a:lnTo>
                    <a:pt x="1766" y="746"/>
                  </a:lnTo>
                  <a:lnTo>
                    <a:pt x="1770" y="750"/>
                  </a:lnTo>
                  <a:lnTo>
                    <a:pt x="1787" y="763"/>
                  </a:lnTo>
                  <a:lnTo>
                    <a:pt x="1791" y="767"/>
                  </a:lnTo>
                  <a:lnTo>
                    <a:pt x="1795" y="771"/>
                  </a:lnTo>
                  <a:lnTo>
                    <a:pt x="1800" y="771"/>
                  </a:lnTo>
                  <a:lnTo>
                    <a:pt x="1800" y="784"/>
                  </a:lnTo>
                  <a:lnTo>
                    <a:pt x="1795" y="784"/>
                  </a:lnTo>
                  <a:lnTo>
                    <a:pt x="1791" y="788"/>
                  </a:lnTo>
                  <a:lnTo>
                    <a:pt x="1783" y="792"/>
                  </a:lnTo>
                  <a:lnTo>
                    <a:pt x="1778" y="796"/>
                  </a:lnTo>
                  <a:lnTo>
                    <a:pt x="1770" y="801"/>
                  </a:lnTo>
                  <a:lnTo>
                    <a:pt x="1732" y="818"/>
                  </a:lnTo>
                  <a:lnTo>
                    <a:pt x="1728" y="822"/>
                  </a:lnTo>
                  <a:lnTo>
                    <a:pt x="1723" y="826"/>
                  </a:lnTo>
                  <a:lnTo>
                    <a:pt x="1719" y="826"/>
                  </a:lnTo>
                  <a:lnTo>
                    <a:pt x="1715" y="830"/>
                  </a:lnTo>
                  <a:lnTo>
                    <a:pt x="1715" y="834"/>
                  </a:lnTo>
                  <a:lnTo>
                    <a:pt x="1711" y="834"/>
                  </a:lnTo>
                  <a:lnTo>
                    <a:pt x="1711" y="839"/>
                  </a:lnTo>
                  <a:lnTo>
                    <a:pt x="1711" y="843"/>
                  </a:lnTo>
                  <a:lnTo>
                    <a:pt x="1711" y="847"/>
                  </a:lnTo>
                  <a:lnTo>
                    <a:pt x="1715" y="851"/>
                  </a:lnTo>
                  <a:lnTo>
                    <a:pt x="1715" y="860"/>
                  </a:lnTo>
                  <a:lnTo>
                    <a:pt x="1719" y="864"/>
                  </a:lnTo>
                  <a:lnTo>
                    <a:pt x="1723" y="873"/>
                  </a:lnTo>
                  <a:lnTo>
                    <a:pt x="1728" y="877"/>
                  </a:lnTo>
                  <a:lnTo>
                    <a:pt x="1736" y="885"/>
                  </a:lnTo>
                  <a:lnTo>
                    <a:pt x="1745" y="898"/>
                  </a:lnTo>
                  <a:lnTo>
                    <a:pt x="1749" y="902"/>
                  </a:lnTo>
                  <a:lnTo>
                    <a:pt x="1753" y="911"/>
                  </a:lnTo>
                  <a:lnTo>
                    <a:pt x="1770" y="923"/>
                  </a:lnTo>
                  <a:lnTo>
                    <a:pt x="1774" y="932"/>
                  </a:lnTo>
                  <a:lnTo>
                    <a:pt x="1778" y="936"/>
                  </a:lnTo>
                  <a:lnTo>
                    <a:pt x="1783" y="940"/>
                  </a:lnTo>
                  <a:lnTo>
                    <a:pt x="1783" y="945"/>
                  </a:lnTo>
                  <a:lnTo>
                    <a:pt x="1783" y="949"/>
                  </a:lnTo>
                  <a:lnTo>
                    <a:pt x="1783" y="953"/>
                  </a:lnTo>
                  <a:lnTo>
                    <a:pt x="1783" y="957"/>
                  </a:lnTo>
                  <a:lnTo>
                    <a:pt x="1778" y="957"/>
                  </a:lnTo>
                  <a:lnTo>
                    <a:pt x="1774" y="961"/>
                  </a:lnTo>
                  <a:lnTo>
                    <a:pt x="1770" y="966"/>
                  </a:lnTo>
                  <a:lnTo>
                    <a:pt x="1766" y="966"/>
                  </a:lnTo>
                  <a:lnTo>
                    <a:pt x="1762" y="970"/>
                  </a:lnTo>
                  <a:lnTo>
                    <a:pt x="1762" y="974"/>
                  </a:lnTo>
                  <a:lnTo>
                    <a:pt x="1757" y="978"/>
                  </a:lnTo>
                  <a:lnTo>
                    <a:pt x="1757" y="983"/>
                  </a:lnTo>
                  <a:lnTo>
                    <a:pt x="1753" y="987"/>
                  </a:lnTo>
                  <a:lnTo>
                    <a:pt x="1753" y="991"/>
                  </a:lnTo>
                  <a:lnTo>
                    <a:pt x="1749" y="995"/>
                  </a:lnTo>
                  <a:lnTo>
                    <a:pt x="1749" y="1000"/>
                  </a:lnTo>
                  <a:lnTo>
                    <a:pt x="1749" y="1008"/>
                  </a:lnTo>
                  <a:lnTo>
                    <a:pt x="1749" y="1017"/>
                  </a:lnTo>
                  <a:lnTo>
                    <a:pt x="1749" y="1021"/>
                  </a:lnTo>
                  <a:lnTo>
                    <a:pt x="1749" y="1025"/>
                  </a:lnTo>
                  <a:lnTo>
                    <a:pt x="1749" y="1033"/>
                  </a:lnTo>
                  <a:lnTo>
                    <a:pt x="1749" y="1038"/>
                  </a:lnTo>
                  <a:lnTo>
                    <a:pt x="1745" y="1042"/>
                  </a:lnTo>
                  <a:lnTo>
                    <a:pt x="1745" y="1046"/>
                  </a:lnTo>
                  <a:lnTo>
                    <a:pt x="1740" y="1050"/>
                  </a:lnTo>
                  <a:lnTo>
                    <a:pt x="1740" y="1055"/>
                  </a:lnTo>
                  <a:lnTo>
                    <a:pt x="1736" y="1059"/>
                  </a:lnTo>
                  <a:lnTo>
                    <a:pt x="1732" y="1063"/>
                  </a:lnTo>
                  <a:lnTo>
                    <a:pt x="1728" y="1067"/>
                  </a:lnTo>
                  <a:lnTo>
                    <a:pt x="1723" y="1072"/>
                  </a:lnTo>
                  <a:lnTo>
                    <a:pt x="1719" y="1072"/>
                  </a:lnTo>
                  <a:lnTo>
                    <a:pt x="1711" y="1080"/>
                  </a:lnTo>
                  <a:lnTo>
                    <a:pt x="1706" y="1084"/>
                  </a:lnTo>
                  <a:lnTo>
                    <a:pt x="1698" y="1089"/>
                  </a:lnTo>
                  <a:lnTo>
                    <a:pt x="1690" y="1093"/>
                  </a:lnTo>
                  <a:lnTo>
                    <a:pt x="1681" y="1097"/>
                  </a:lnTo>
                  <a:lnTo>
                    <a:pt x="1643" y="1114"/>
                  </a:lnTo>
                  <a:lnTo>
                    <a:pt x="1630" y="1122"/>
                  </a:lnTo>
                  <a:lnTo>
                    <a:pt x="1622" y="1127"/>
                  </a:lnTo>
                  <a:lnTo>
                    <a:pt x="1609" y="1131"/>
                  </a:lnTo>
                  <a:lnTo>
                    <a:pt x="1579" y="1148"/>
                  </a:lnTo>
                  <a:lnTo>
                    <a:pt x="1567" y="1156"/>
                  </a:lnTo>
                  <a:lnTo>
                    <a:pt x="1558" y="1165"/>
                  </a:lnTo>
                  <a:lnTo>
                    <a:pt x="1550" y="1169"/>
                  </a:lnTo>
                  <a:lnTo>
                    <a:pt x="1546" y="1169"/>
                  </a:lnTo>
                  <a:lnTo>
                    <a:pt x="1537" y="1173"/>
                  </a:lnTo>
                  <a:lnTo>
                    <a:pt x="1520" y="1182"/>
                  </a:lnTo>
                  <a:lnTo>
                    <a:pt x="1512" y="1190"/>
                  </a:lnTo>
                  <a:lnTo>
                    <a:pt x="1503" y="1194"/>
                  </a:lnTo>
                  <a:lnTo>
                    <a:pt x="1503" y="1199"/>
                  </a:lnTo>
                  <a:lnTo>
                    <a:pt x="1499" y="1203"/>
                  </a:lnTo>
                  <a:lnTo>
                    <a:pt x="1495" y="1207"/>
                  </a:lnTo>
                  <a:lnTo>
                    <a:pt x="1495" y="1216"/>
                  </a:lnTo>
                  <a:lnTo>
                    <a:pt x="1491" y="1228"/>
                  </a:lnTo>
                  <a:lnTo>
                    <a:pt x="1486" y="1232"/>
                  </a:lnTo>
                  <a:lnTo>
                    <a:pt x="1482" y="1241"/>
                  </a:lnTo>
                  <a:lnTo>
                    <a:pt x="1478" y="1254"/>
                  </a:lnTo>
                  <a:lnTo>
                    <a:pt x="1469" y="1271"/>
                  </a:lnTo>
                  <a:lnTo>
                    <a:pt x="1461" y="1279"/>
                  </a:lnTo>
                  <a:lnTo>
                    <a:pt x="1457" y="1287"/>
                  </a:lnTo>
                  <a:lnTo>
                    <a:pt x="1452" y="1296"/>
                  </a:lnTo>
                  <a:lnTo>
                    <a:pt x="1448" y="1304"/>
                  </a:lnTo>
                  <a:lnTo>
                    <a:pt x="1436" y="1321"/>
                  </a:lnTo>
                  <a:lnTo>
                    <a:pt x="1414" y="1351"/>
                  </a:lnTo>
                  <a:lnTo>
                    <a:pt x="1397" y="1376"/>
                  </a:lnTo>
                  <a:lnTo>
                    <a:pt x="1393" y="1381"/>
                  </a:lnTo>
                  <a:lnTo>
                    <a:pt x="1389" y="1385"/>
                  </a:lnTo>
                  <a:lnTo>
                    <a:pt x="1389" y="1389"/>
                  </a:lnTo>
                  <a:lnTo>
                    <a:pt x="1389" y="1393"/>
                  </a:lnTo>
                  <a:lnTo>
                    <a:pt x="1385" y="1398"/>
                  </a:lnTo>
                  <a:lnTo>
                    <a:pt x="1385" y="1402"/>
                  </a:lnTo>
                  <a:lnTo>
                    <a:pt x="1389" y="1406"/>
                  </a:lnTo>
                  <a:lnTo>
                    <a:pt x="1389" y="1410"/>
                  </a:lnTo>
                  <a:lnTo>
                    <a:pt x="1393" y="1419"/>
                  </a:lnTo>
                  <a:lnTo>
                    <a:pt x="1393" y="1423"/>
                  </a:lnTo>
                  <a:lnTo>
                    <a:pt x="1397" y="1423"/>
                  </a:lnTo>
                  <a:lnTo>
                    <a:pt x="1397" y="1431"/>
                  </a:lnTo>
                  <a:lnTo>
                    <a:pt x="1397" y="1436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93" y="1453"/>
                  </a:lnTo>
                  <a:lnTo>
                    <a:pt x="1389" y="1457"/>
                  </a:lnTo>
                  <a:lnTo>
                    <a:pt x="1385" y="1474"/>
                  </a:lnTo>
                  <a:lnTo>
                    <a:pt x="1385" y="1486"/>
                  </a:lnTo>
                  <a:lnTo>
                    <a:pt x="1381" y="1495"/>
                  </a:lnTo>
                  <a:lnTo>
                    <a:pt x="1381" y="1503"/>
                  </a:lnTo>
                  <a:lnTo>
                    <a:pt x="1376" y="1508"/>
                  </a:lnTo>
                  <a:lnTo>
                    <a:pt x="1372" y="1512"/>
                  </a:lnTo>
                  <a:lnTo>
                    <a:pt x="1368" y="1520"/>
                  </a:lnTo>
                  <a:lnTo>
                    <a:pt x="1359" y="1537"/>
                  </a:lnTo>
                  <a:lnTo>
                    <a:pt x="1355" y="1546"/>
                  </a:lnTo>
                  <a:lnTo>
                    <a:pt x="1351" y="1550"/>
                  </a:lnTo>
                  <a:lnTo>
                    <a:pt x="1347" y="1554"/>
                  </a:lnTo>
                  <a:lnTo>
                    <a:pt x="1347" y="1558"/>
                  </a:lnTo>
                  <a:lnTo>
                    <a:pt x="1342" y="1563"/>
                  </a:lnTo>
                  <a:lnTo>
                    <a:pt x="1342" y="1571"/>
                  </a:lnTo>
                  <a:lnTo>
                    <a:pt x="1334" y="1588"/>
                  </a:lnTo>
                  <a:lnTo>
                    <a:pt x="1330" y="1597"/>
                  </a:lnTo>
                  <a:lnTo>
                    <a:pt x="1330" y="1601"/>
                  </a:lnTo>
                  <a:lnTo>
                    <a:pt x="1330" y="1609"/>
                  </a:lnTo>
                  <a:lnTo>
                    <a:pt x="1317" y="1647"/>
                  </a:lnTo>
                  <a:lnTo>
                    <a:pt x="1317" y="1660"/>
                  </a:lnTo>
                  <a:lnTo>
                    <a:pt x="1313" y="1669"/>
                  </a:lnTo>
                  <a:lnTo>
                    <a:pt x="1313" y="1677"/>
                  </a:lnTo>
                  <a:lnTo>
                    <a:pt x="1309" y="1698"/>
                  </a:lnTo>
                  <a:lnTo>
                    <a:pt x="1309" y="1707"/>
                  </a:lnTo>
                  <a:lnTo>
                    <a:pt x="1309" y="1711"/>
                  </a:lnTo>
                  <a:lnTo>
                    <a:pt x="1304" y="1715"/>
                  </a:lnTo>
                  <a:lnTo>
                    <a:pt x="1304" y="1724"/>
                  </a:lnTo>
                  <a:lnTo>
                    <a:pt x="1300" y="1732"/>
                  </a:lnTo>
                  <a:lnTo>
                    <a:pt x="1296" y="1749"/>
                  </a:lnTo>
                  <a:lnTo>
                    <a:pt x="1292" y="1762"/>
                  </a:lnTo>
                  <a:lnTo>
                    <a:pt x="1287" y="1770"/>
                  </a:lnTo>
                  <a:lnTo>
                    <a:pt x="1283" y="1779"/>
                  </a:lnTo>
                  <a:lnTo>
                    <a:pt x="1279" y="1783"/>
                  </a:lnTo>
                  <a:lnTo>
                    <a:pt x="1275" y="1796"/>
                  </a:lnTo>
                  <a:lnTo>
                    <a:pt x="1258" y="1825"/>
                  </a:lnTo>
                  <a:lnTo>
                    <a:pt x="1249" y="1838"/>
                  </a:lnTo>
                  <a:lnTo>
                    <a:pt x="1245" y="1846"/>
                  </a:lnTo>
                  <a:lnTo>
                    <a:pt x="1241" y="1851"/>
                  </a:lnTo>
                  <a:lnTo>
                    <a:pt x="1237" y="1859"/>
                  </a:lnTo>
                  <a:lnTo>
                    <a:pt x="1237" y="1868"/>
                  </a:lnTo>
                  <a:lnTo>
                    <a:pt x="1232" y="1872"/>
                  </a:lnTo>
                  <a:lnTo>
                    <a:pt x="1232" y="1889"/>
                  </a:lnTo>
                  <a:lnTo>
                    <a:pt x="1228" y="1897"/>
                  </a:lnTo>
                  <a:lnTo>
                    <a:pt x="1228" y="1910"/>
                  </a:lnTo>
                  <a:lnTo>
                    <a:pt x="1224" y="1918"/>
                  </a:lnTo>
                  <a:lnTo>
                    <a:pt x="1224" y="1944"/>
                  </a:lnTo>
                  <a:lnTo>
                    <a:pt x="1224" y="1948"/>
                  </a:lnTo>
                  <a:lnTo>
                    <a:pt x="1220" y="1948"/>
                  </a:lnTo>
                  <a:lnTo>
                    <a:pt x="1215" y="1948"/>
                  </a:lnTo>
                  <a:lnTo>
                    <a:pt x="1211" y="1944"/>
                  </a:lnTo>
                  <a:lnTo>
                    <a:pt x="1211" y="1939"/>
                  </a:lnTo>
                  <a:lnTo>
                    <a:pt x="1211" y="1927"/>
                  </a:lnTo>
                  <a:lnTo>
                    <a:pt x="1211" y="1923"/>
                  </a:lnTo>
                  <a:lnTo>
                    <a:pt x="1211" y="1918"/>
                  </a:lnTo>
                  <a:lnTo>
                    <a:pt x="1211" y="1914"/>
                  </a:lnTo>
                  <a:lnTo>
                    <a:pt x="1211" y="1910"/>
                  </a:lnTo>
                  <a:lnTo>
                    <a:pt x="1211" y="1906"/>
                  </a:lnTo>
                  <a:lnTo>
                    <a:pt x="1211" y="1901"/>
                  </a:lnTo>
                  <a:lnTo>
                    <a:pt x="1211" y="1897"/>
                  </a:lnTo>
                  <a:lnTo>
                    <a:pt x="1207" y="1893"/>
                  </a:lnTo>
                  <a:lnTo>
                    <a:pt x="1203" y="1889"/>
                  </a:lnTo>
                  <a:lnTo>
                    <a:pt x="1198" y="1889"/>
                  </a:lnTo>
                  <a:lnTo>
                    <a:pt x="1194" y="1889"/>
                  </a:lnTo>
                  <a:lnTo>
                    <a:pt x="1190" y="1889"/>
                  </a:lnTo>
                  <a:lnTo>
                    <a:pt x="1186" y="1889"/>
                  </a:lnTo>
                  <a:lnTo>
                    <a:pt x="1182" y="1889"/>
                  </a:lnTo>
                  <a:lnTo>
                    <a:pt x="1177" y="1893"/>
                  </a:lnTo>
                  <a:lnTo>
                    <a:pt x="1165" y="1901"/>
                  </a:lnTo>
                  <a:lnTo>
                    <a:pt x="1160" y="1901"/>
                  </a:lnTo>
                  <a:lnTo>
                    <a:pt x="1148" y="1906"/>
                  </a:lnTo>
                  <a:lnTo>
                    <a:pt x="1139" y="1910"/>
                  </a:lnTo>
                  <a:lnTo>
                    <a:pt x="1131" y="1914"/>
                  </a:lnTo>
                  <a:lnTo>
                    <a:pt x="1127" y="1914"/>
                  </a:lnTo>
                  <a:lnTo>
                    <a:pt x="1118" y="1918"/>
                  </a:lnTo>
                  <a:lnTo>
                    <a:pt x="1114" y="1918"/>
                  </a:lnTo>
                  <a:lnTo>
                    <a:pt x="1105" y="1918"/>
                  </a:lnTo>
                  <a:lnTo>
                    <a:pt x="1101" y="1918"/>
                  </a:lnTo>
                  <a:lnTo>
                    <a:pt x="1097" y="1918"/>
                  </a:lnTo>
                  <a:lnTo>
                    <a:pt x="1088" y="1918"/>
                  </a:lnTo>
                  <a:lnTo>
                    <a:pt x="1084" y="1918"/>
                  </a:lnTo>
                  <a:lnTo>
                    <a:pt x="1071" y="1914"/>
                  </a:lnTo>
                  <a:lnTo>
                    <a:pt x="1067" y="1910"/>
                  </a:lnTo>
                  <a:lnTo>
                    <a:pt x="1063" y="1910"/>
                  </a:lnTo>
                  <a:lnTo>
                    <a:pt x="1050" y="1910"/>
                  </a:lnTo>
                  <a:lnTo>
                    <a:pt x="1046" y="1906"/>
                  </a:lnTo>
                  <a:lnTo>
                    <a:pt x="1042" y="1906"/>
                  </a:lnTo>
                  <a:lnTo>
                    <a:pt x="1033" y="1906"/>
                  </a:lnTo>
                  <a:lnTo>
                    <a:pt x="1033" y="1901"/>
                  </a:lnTo>
                  <a:lnTo>
                    <a:pt x="1025" y="1897"/>
                  </a:lnTo>
                  <a:lnTo>
                    <a:pt x="1021" y="1897"/>
                  </a:lnTo>
                  <a:lnTo>
                    <a:pt x="1016" y="1893"/>
                  </a:lnTo>
                  <a:lnTo>
                    <a:pt x="1012" y="1893"/>
                  </a:lnTo>
                  <a:lnTo>
                    <a:pt x="1008" y="1893"/>
                  </a:lnTo>
                  <a:lnTo>
                    <a:pt x="1004" y="1893"/>
                  </a:lnTo>
                  <a:lnTo>
                    <a:pt x="1004" y="1897"/>
                  </a:lnTo>
                  <a:lnTo>
                    <a:pt x="1000" y="1897"/>
                  </a:lnTo>
                  <a:lnTo>
                    <a:pt x="995" y="1901"/>
                  </a:lnTo>
                  <a:lnTo>
                    <a:pt x="991" y="1906"/>
                  </a:lnTo>
                  <a:lnTo>
                    <a:pt x="987" y="1910"/>
                  </a:lnTo>
                  <a:lnTo>
                    <a:pt x="991" y="1918"/>
                  </a:lnTo>
                  <a:lnTo>
                    <a:pt x="995" y="1923"/>
                  </a:lnTo>
                  <a:lnTo>
                    <a:pt x="1000" y="1927"/>
                  </a:lnTo>
                  <a:lnTo>
                    <a:pt x="1000" y="1931"/>
                  </a:lnTo>
                  <a:lnTo>
                    <a:pt x="1004" y="1935"/>
                  </a:lnTo>
                  <a:lnTo>
                    <a:pt x="1008" y="1944"/>
                  </a:lnTo>
                  <a:lnTo>
                    <a:pt x="1008" y="1952"/>
                  </a:lnTo>
                  <a:lnTo>
                    <a:pt x="1012" y="1956"/>
                  </a:lnTo>
                  <a:lnTo>
                    <a:pt x="1016" y="1973"/>
                  </a:lnTo>
                  <a:lnTo>
                    <a:pt x="1016" y="1982"/>
                  </a:lnTo>
                  <a:lnTo>
                    <a:pt x="1021" y="1999"/>
                  </a:lnTo>
                  <a:lnTo>
                    <a:pt x="1025" y="2003"/>
                  </a:lnTo>
                  <a:lnTo>
                    <a:pt x="1025" y="2007"/>
                  </a:lnTo>
                  <a:lnTo>
                    <a:pt x="1029" y="2011"/>
                  </a:lnTo>
                  <a:lnTo>
                    <a:pt x="1029" y="2016"/>
                  </a:lnTo>
                  <a:lnTo>
                    <a:pt x="1038" y="2020"/>
                  </a:lnTo>
                  <a:lnTo>
                    <a:pt x="1042" y="2024"/>
                  </a:lnTo>
                  <a:lnTo>
                    <a:pt x="1046" y="2028"/>
                  </a:lnTo>
                  <a:lnTo>
                    <a:pt x="1050" y="2028"/>
                  </a:lnTo>
                  <a:lnTo>
                    <a:pt x="1055" y="2028"/>
                  </a:lnTo>
                  <a:lnTo>
                    <a:pt x="1063" y="2020"/>
                  </a:lnTo>
                  <a:lnTo>
                    <a:pt x="1067" y="2020"/>
                  </a:lnTo>
                  <a:lnTo>
                    <a:pt x="1067" y="2016"/>
                  </a:lnTo>
                  <a:lnTo>
                    <a:pt x="1071" y="2016"/>
                  </a:lnTo>
                  <a:lnTo>
                    <a:pt x="1076" y="2016"/>
                  </a:lnTo>
                  <a:lnTo>
                    <a:pt x="1080" y="2016"/>
                  </a:lnTo>
                  <a:lnTo>
                    <a:pt x="1080" y="2020"/>
                  </a:lnTo>
                  <a:lnTo>
                    <a:pt x="1084" y="2020"/>
                  </a:lnTo>
                  <a:lnTo>
                    <a:pt x="1084" y="2024"/>
                  </a:lnTo>
                  <a:lnTo>
                    <a:pt x="1088" y="2028"/>
                  </a:lnTo>
                  <a:lnTo>
                    <a:pt x="1093" y="2033"/>
                  </a:lnTo>
                  <a:lnTo>
                    <a:pt x="1097" y="2041"/>
                  </a:lnTo>
                  <a:lnTo>
                    <a:pt x="1105" y="2045"/>
                  </a:lnTo>
                  <a:lnTo>
                    <a:pt x="1114" y="2050"/>
                  </a:lnTo>
                  <a:lnTo>
                    <a:pt x="1114" y="2054"/>
                  </a:lnTo>
                  <a:lnTo>
                    <a:pt x="1118" y="2054"/>
                  </a:lnTo>
                  <a:lnTo>
                    <a:pt x="1122" y="2058"/>
                  </a:lnTo>
                  <a:lnTo>
                    <a:pt x="1127" y="2058"/>
                  </a:lnTo>
                  <a:lnTo>
                    <a:pt x="1131" y="2058"/>
                  </a:lnTo>
                  <a:lnTo>
                    <a:pt x="1135" y="2058"/>
                  </a:lnTo>
                  <a:lnTo>
                    <a:pt x="1139" y="2058"/>
                  </a:lnTo>
                  <a:lnTo>
                    <a:pt x="1143" y="2058"/>
                  </a:lnTo>
                  <a:lnTo>
                    <a:pt x="1152" y="2058"/>
                  </a:lnTo>
                  <a:lnTo>
                    <a:pt x="1156" y="2054"/>
                  </a:lnTo>
                  <a:lnTo>
                    <a:pt x="1160" y="2054"/>
                  </a:lnTo>
                  <a:lnTo>
                    <a:pt x="1165" y="2054"/>
                  </a:lnTo>
                  <a:lnTo>
                    <a:pt x="1169" y="2050"/>
                  </a:lnTo>
                  <a:lnTo>
                    <a:pt x="1173" y="2045"/>
                  </a:lnTo>
                  <a:lnTo>
                    <a:pt x="1177" y="2041"/>
                  </a:lnTo>
                  <a:lnTo>
                    <a:pt x="1177" y="2037"/>
                  </a:lnTo>
                  <a:lnTo>
                    <a:pt x="1182" y="2037"/>
                  </a:lnTo>
                  <a:lnTo>
                    <a:pt x="1182" y="2033"/>
                  </a:lnTo>
                  <a:lnTo>
                    <a:pt x="1182" y="2028"/>
                  </a:lnTo>
                  <a:lnTo>
                    <a:pt x="1177" y="2020"/>
                  </a:lnTo>
                  <a:lnTo>
                    <a:pt x="1177" y="2016"/>
                  </a:lnTo>
                  <a:lnTo>
                    <a:pt x="1177" y="2011"/>
                  </a:lnTo>
                  <a:lnTo>
                    <a:pt x="1173" y="2003"/>
                  </a:lnTo>
                  <a:lnTo>
                    <a:pt x="1173" y="1999"/>
                  </a:lnTo>
                  <a:lnTo>
                    <a:pt x="1169" y="1995"/>
                  </a:lnTo>
                  <a:lnTo>
                    <a:pt x="1173" y="1990"/>
                  </a:lnTo>
                  <a:lnTo>
                    <a:pt x="1173" y="1986"/>
                  </a:lnTo>
                  <a:lnTo>
                    <a:pt x="1177" y="1982"/>
                  </a:lnTo>
                  <a:lnTo>
                    <a:pt x="1182" y="1982"/>
                  </a:lnTo>
                  <a:lnTo>
                    <a:pt x="1182" y="1978"/>
                  </a:lnTo>
                  <a:lnTo>
                    <a:pt x="1186" y="1978"/>
                  </a:lnTo>
                  <a:lnTo>
                    <a:pt x="1190" y="1978"/>
                  </a:lnTo>
                  <a:lnTo>
                    <a:pt x="1190" y="1982"/>
                  </a:lnTo>
                  <a:lnTo>
                    <a:pt x="1198" y="1982"/>
                  </a:lnTo>
                  <a:lnTo>
                    <a:pt x="1203" y="1982"/>
                  </a:lnTo>
                  <a:lnTo>
                    <a:pt x="1198" y="1990"/>
                  </a:lnTo>
                  <a:lnTo>
                    <a:pt x="1203" y="1999"/>
                  </a:lnTo>
                  <a:lnTo>
                    <a:pt x="1203" y="2003"/>
                  </a:lnTo>
                  <a:lnTo>
                    <a:pt x="1207" y="2011"/>
                  </a:lnTo>
                  <a:lnTo>
                    <a:pt x="1211" y="2016"/>
                  </a:lnTo>
                  <a:lnTo>
                    <a:pt x="1211" y="2024"/>
                  </a:lnTo>
                  <a:lnTo>
                    <a:pt x="1220" y="2045"/>
                  </a:lnTo>
                  <a:lnTo>
                    <a:pt x="1220" y="2050"/>
                  </a:lnTo>
                  <a:lnTo>
                    <a:pt x="1224" y="2054"/>
                  </a:lnTo>
                  <a:lnTo>
                    <a:pt x="1228" y="2058"/>
                  </a:lnTo>
                  <a:lnTo>
                    <a:pt x="1232" y="2062"/>
                  </a:lnTo>
                  <a:lnTo>
                    <a:pt x="1245" y="2071"/>
                  </a:lnTo>
                  <a:lnTo>
                    <a:pt x="1249" y="2071"/>
                  </a:lnTo>
                  <a:lnTo>
                    <a:pt x="1249" y="2075"/>
                  </a:lnTo>
                  <a:lnTo>
                    <a:pt x="1254" y="2079"/>
                  </a:lnTo>
                  <a:lnTo>
                    <a:pt x="1254" y="2083"/>
                  </a:lnTo>
                  <a:lnTo>
                    <a:pt x="1249" y="2088"/>
                  </a:lnTo>
                  <a:lnTo>
                    <a:pt x="1249" y="2096"/>
                  </a:lnTo>
                  <a:lnTo>
                    <a:pt x="1245" y="2100"/>
                  </a:lnTo>
                  <a:lnTo>
                    <a:pt x="1245" y="2109"/>
                  </a:lnTo>
                  <a:lnTo>
                    <a:pt x="1245" y="2117"/>
                  </a:lnTo>
                  <a:lnTo>
                    <a:pt x="1241" y="2122"/>
                  </a:lnTo>
                  <a:lnTo>
                    <a:pt x="1241" y="2130"/>
                  </a:lnTo>
                  <a:lnTo>
                    <a:pt x="1241" y="2134"/>
                  </a:lnTo>
                  <a:lnTo>
                    <a:pt x="1241" y="2138"/>
                  </a:lnTo>
                  <a:lnTo>
                    <a:pt x="1245" y="2164"/>
                  </a:lnTo>
                  <a:lnTo>
                    <a:pt x="1245" y="2189"/>
                  </a:lnTo>
                  <a:lnTo>
                    <a:pt x="1249" y="2202"/>
                  </a:lnTo>
                  <a:lnTo>
                    <a:pt x="1249" y="2215"/>
                  </a:lnTo>
                  <a:lnTo>
                    <a:pt x="1249" y="2219"/>
                  </a:lnTo>
                  <a:lnTo>
                    <a:pt x="1254" y="2227"/>
                  </a:lnTo>
                  <a:lnTo>
                    <a:pt x="1254" y="2240"/>
                  </a:lnTo>
                  <a:lnTo>
                    <a:pt x="1254" y="2249"/>
                  </a:lnTo>
                  <a:lnTo>
                    <a:pt x="1249" y="2265"/>
                  </a:lnTo>
                  <a:lnTo>
                    <a:pt x="1249" y="2274"/>
                  </a:lnTo>
                  <a:lnTo>
                    <a:pt x="1249" y="2278"/>
                  </a:lnTo>
                  <a:lnTo>
                    <a:pt x="1249" y="2287"/>
                  </a:lnTo>
                  <a:lnTo>
                    <a:pt x="1241" y="2321"/>
                  </a:lnTo>
                  <a:lnTo>
                    <a:pt x="1241" y="2325"/>
                  </a:lnTo>
                  <a:lnTo>
                    <a:pt x="1241" y="2329"/>
                  </a:lnTo>
                  <a:lnTo>
                    <a:pt x="1241" y="2333"/>
                  </a:lnTo>
                  <a:lnTo>
                    <a:pt x="1241" y="2337"/>
                  </a:lnTo>
                  <a:lnTo>
                    <a:pt x="1245" y="2337"/>
                  </a:lnTo>
                  <a:lnTo>
                    <a:pt x="1245" y="2342"/>
                  </a:lnTo>
                  <a:lnTo>
                    <a:pt x="1249" y="2346"/>
                  </a:lnTo>
                  <a:lnTo>
                    <a:pt x="1254" y="2346"/>
                  </a:lnTo>
                  <a:lnTo>
                    <a:pt x="1258" y="2350"/>
                  </a:lnTo>
                  <a:lnTo>
                    <a:pt x="1270" y="2354"/>
                  </a:lnTo>
                  <a:lnTo>
                    <a:pt x="1283" y="2363"/>
                  </a:lnTo>
                  <a:lnTo>
                    <a:pt x="1283" y="2367"/>
                  </a:lnTo>
                  <a:lnTo>
                    <a:pt x="1279" y="2371"/>
                  </a:lnTo>
                  <a:lnTo>
                    <a:pt x="1275" y="2376"/>
                  </a:lnTo>
                  <a:lnTo>
                    <a:pt x="1270" y="2380"/>
                  </a:lnTo>
                  <a:lnTo>
                    <a:pt x="1262" y="2384"/>
                  </a:lnTo>
                  <a:lnTo>
                    <a:pt x="1254" y="2384"/>
                  </a:lnTo>
                  <a:lnTo>
                    <a:pt x="1245" y="2388"/>
                  </a:lnTo>
                  <a:lnTo>
                    <a:pt x="1237" y="2393"/>
                  </a:lnTo>
                  <a:lnTo>
                    <a:pt x="1228" y="2397"/>
                  </a:lnTo>
                  <a:lnTo>
                    <a:pt x="1220" y="2397"/>
                  </a:lnTo>
                  <a:lnTo>
                    <a:pt x="1186" y="2405"/>
                  </a:lnTo>
                  <a:lnTo>
                    <a:pt x="1169" y="2409"/>
                  </a:lnTo>
                  <a:lnTo>
                    <a:pt x="1160" y="2409"/>
                  </a:lnTo>
                  <a:lnTo>
                    <a:pt x="1148" y="2418"/>
                  </a:lnTo>
                  <a:lnTo>
                    <a:pt x="1127" y="2426"/>
                  </a:lnTo>
                  <a:lnTo>
                    <a:pt x="1118" y="2426"/>
                  </a:lnTo>
                  <a:lnTo>
                    <a:pt x="1110" y="2426"/>
                  </a:lnTo>
                  <a:lnTo>
                    <a:pt x="1105" y="2431"/>
                  </a:lnTo>
                  <a:lnTo>
                    <a:pt x="1097" y="2431"/>
                  </a:lnTo>
                  <a:lnTo>
                    <a:pt x="1093" y="2426"/>
                  </a:lnTo>
                  <a:lnTo>
                    <a:pt x="1088" y="2426"/>
                  </a:lnTo>
                  <a:lnTo>
                    <a:pt x="1084" y="2426"/>
                  </a:lnTo>
                  <a:lnTo>
                    <a:pt x="1084" y="2422"/>
                  </a:lnTo>
                  <a:lnTo>
                    <a:pt x="1080" y="2418"/>
                  </a:lnTo>
                  <a:lnTo>
                    <a:pt x="1080" y="2414"/>
                  </a:lnTo>
                  <a:lnTo>
                    <a:pt x="1076" y="2405"/>
                  </a:lnTo>
                  <a:lnTo>
                    <a:pt x="1067" y="2393"/>
                  </a:lnTo>
                  <a:lnTo>
                    <a:pt x="1063" y="2380"/>
                  </a:lnTo>
                  <a:lnTo>
                    <a:pt x="1059" y="2376"/>
                  </a:lnTo>
                  <a:lnTo>
                    <a:pt x="1055" y="2367"/>
                  </a:lnTo>
                  <a:lnTo>
                    <a:pt x="1050" y="2359"/>
                  </a:lnTo>
                  <a:lnTo>
                    <a:pt x="1046" y="2354"/>
                  </a:lnTo>
                  <a:lnTo>
                    <a:pt x="1042" y="2350"/>
                  </a:lnTo>
                  <a:lnTo>
                    <a:pt x="1038" y="2346"/>
                  </a:lnTo>
                  <a:lnTo>
                    <a:pt x="1038" y="2342"/>
                  </a:lnTo>
                  <a:lnTo>
                    <a:pt x="1033" y="2342"/>
                  </a:lnTo>
                  <a:lnTo>
                    <a:pt x="1029" y="2342"/>
                  </a:lnTo>
                  <a:lnTo>
                    <a:pt x="1029" y="2337"/>
                  </a:lnTo>
                  <a:lnTo>
                    <a:pt x="1025" y="2337"/>
                  </a:lnTo>
                  <a:lnTo>
                    <a:pt x="1021" y="2337"/>
                  </a:lnTo>
                  <a:lnTo>
                    <a:pt x="1016" y="2337"/>
                  </a:lnTo>
                  <a:lnTo>
                    <a:pt x="1012" y="2337"/>
                  </a:lnTo>
                  <a:lnTo>
                    <a:pt x="1000" y="2346"/>
                  </a:lnTo>
                  <a:lnTo>
                    <a:pt x="987" y="2350"/>
                  </a:lnTo>
                  <a:lnTo>
                    <a:pt x="983" y="2354"/>
                  </a:lnTo>
                  <a:lnTo>
                    <a:pt x="974" y="2354"/>
                  </a:lnTo>
                  <a:lnTo>
                    <a:pt x="974" y="2359"/>
                  </a:lnTo>
                  <a:lnTo>
                    <a:pt x="970" y="2359"/>
                  </a:lnTo>
                  <a:lnTo>
                    <a:pt x="966" y="2363"/>
                  </a:lnTo>
                  <a:lnTo>
                    <a:pt x="966" y="2367"/>
                  </a:lnTo>
                  <a:lnTo>
                    <a:pt x="961" y="2376"/>
                  </a:lnTo>
                  <a:lnTo>
                    <a:pt x="961" y="2380"/>
                  </a:lnTo>
                  <a:lnTo>
                    <a:pt x="961" y="2388"/>
                  </a:lnTo>
                  <a:lnTo>
                    <a:pt x="957" y="2393"/>
                  </a:lnTo>
                  <a:lnTo>
                    <a:pt x="957" y="2414"/>
                  </a:lnTo>
                  <a:lnTo>
                    <a:pt x="953" y="2431"/>
                  </a:lnTo>
                  <a:lnTo>
                    <a:pt x="953" y="2439"/>
                  </a:lnTo>
                  <a:lnTo>
                    <a:pt x="953" y="2443"/>
                  </a:lnTo>
                  <a:lnTo>
                    <a:pt x="949" y="2452"/>
                  </a:lnTo>
                  <a:lnTo>
                    <a:pt x="949" y="2456"/>
                  </a:lnTo>
                  <a:lnTo>
                    <a:pt x="944" y="2473"/>
                  </a:lnTo>
                  <a:lnTo>
                    <a:pt x="940" y="2486"/>
                  </a:lnTo>
                  <a:lnTo>
                    <a:pt x="936" y="2494"/>
                  </a:lnTo>
                  <a:lnTo>
                    <a:pt x="932" y="2498"/>
                  </a:lnTo>
                  <a:lnTo>
                    <a:pt x="932" y="2503"/>
                  </a:lnTo>
                  <a:lnTo>
                    <a:pt x="932" y="2511"/>
                  </a:lnTo>
                  <a:lnTo>
                    <a:pt x="932" y="2515"/>
                  </a:lnTo>
                  <a:lnTo>
                    <a:pt x="928" y="2520"/>
                  </a:lnTo>
                  <a:lnTo>
                    <a:pt x="928" y="2524"/>
                  </a:lnTo>
                  <a:lnTo>
                    <a:pt x="923" y="2524"/>
                  </a:lnTo>
                  <a:lnTo>
                    <a:pt x="923" y="2528"/>
                  </a:lnTo>
                  <a:lnTo>
                    <a:pt x="911" y="2541"/>
                  </a:lnTo>
                  <a:lnTo>
                    <a:pt x="906" y="2541"/>
                  </a:lnTo>
                  <a:lnTo>
                    <a:pt x="906" y="2545"/>
                  </a:lnTo>
                  <a:lnTo>
                    <a:pt x="894" y="2549"/>
                  </a:lnTo>
                  <a:lnTo>
                    <a:pt x="889" y="2553"/>
                  </a:lnTo>
                  <a:lnTo>
                    <a:pt x="885" y="2553"/>
                  </a:lnTo>
                  <a:lnTo>
                    <a:pt x="881" y="2558"/>
                  </a:lnTo>
                  <a:lnTo>
                    <a:pt x="877" y="2562"/>
                  </a:lnTo>
                  <a:lnTo>
                    <a:pt x="877" y="2566"/>
                  </a:lnTo>
                  <a:lnTo>
                    <a:pt x="873" y="2570"/>
                  </a:lnTo>
                  <a:lnTo>
                    <a:pt x="873" y="2575"/>
                  </a:lnTo>
                  <a:lnTo>
                    <a:pt x="868" y="2579"/>
                  </a:lnTo>
                  <a:lnTo>
                    <a:pt x="868" y="2583"/>
                  </a:lnTo>
                  <a:lnTo>
                    <a:pt x="868" y="2587"/>
                  </a:lnTo>
                  <a:lnTo>
                    <a:pt x="864" y="2596"/>
                  </a:lnTo>
                  <a:lnTo>
                    <a:pt x="864" y="2608"/>
                  </a:lnTo>
                  <a:lnTo>
                    <a:pt x="860" y="2617"/>
                  </a:lnTo>
                  <a:lnTo>
                    <a:pt x="860" y="2634"/>
                  </a:lnTo>
                  <a:lnTo>
                    <a:pt x="860" y="2647"/>
                  </a:lnTo>
                  <a:lnTo>
                    <a:pt x="856" y="2663"/>
                  </a:lnTo>
                  <a:lnTo>
                    <a:pt x="856" y="2676"/>
                  </a:lnTo>
                  <a:lnTo>
                    <a:pt x="851" y="2693"/>
                  </a:lnTo>
                  <a:lnTo>
                    <a:pt x="851" y="2697"/>
                  </a:lnTo>
                  <a:lnTo>
                    <a:pt x="851" y="2702"/>
                  </a:lnTo>
                  <a:lnTo>
                    <a:pt x="851" y="2706"/>
                  </a:lnTo>
                  <a:lnTo>
                    <a:pt x="851" y="2710"/>
                  </a:lnTo>
                  <a:lnTo>
                    <a:pt x="851" y="2714"/>
                  </a:lnTo>
                  <a:lnTo>
                    <a:pt x="856" y="2727"/>
                  </a:lnTo>
                  <a:lnTo>
                    <a:pt x="860" y="2740"/>
                  </a:lnTo>
                  <a:lnTo>
                    <a:pt x="864" y="2748"/>
                  </a:lnTo>
                  <a:lnTo>
                    <a:pt x="864" y="2752"/>
                  </a:lnTo>
                  <a:lnTo>
                    <a:pt x="864" y="2757"/>
                  </a:lnTo>
                  <a:lnTo>
                    <a:pt x="864" y="2761"/>
                  </a:lnTo>
                  <a:lnTo>
                    <a:pt x="864" y="2769"/>
                  </a:lnTo>
                  <a:lnTo>
                    <a:pt x="864" y="2782"/>
                  </a:lnTo>
                  <a:lnTo>
                    <a:pt x="864" y="2786"/>
                  </a:lnTo>
                  <a:lnTo>
                    <a:pt x="864" y="2795"/>
                  </a:lnTo>
                  <a:lnTo>
                    <a:pt x="864" y="2799"/>
                  </a:lnTo>
                  <a:lnTo>
                    <a:pt x="864" y="2807"/>
                  </a:lnTo>
                  <a:lnTo>
                    <a:pt x="868" y="2816"/>
                  </a:lnTo>
                  <a:lnTo>
                    <a:pt x="868" y="2824"/>
                  </a:lnTo>
                  <a:lnTo>
                    <a:pt x="873" y="2829"/>
                  </a:lnTo>
                  <a:lnTo>
                    <a:pt x="873" y="2833"/>
                  </a:lnTo>
                  <a:lnTo>
                    <a:pt x="877" y="2833"/>
                  </a:lnTo>
                  <a:lnTo>
                    <a:pt x="877" y="2837"/>
                  </a:lnTo>
                  <a:lnTo>
                    <a:pt x="881" y="2841"/>
                  </a:lnTo>
                  <a:lnTo>
                    <a:pt x="885" y="2841"/>
                  </a:lnTo>
                  <a:lnTo>
                    <a:pt x="894" y="2846"/>
                  </a:lnTo>
                  <a:lnTo>
                    <a:pt x="898" y="2846"/>
                  </a:lnTo>
                  <a:lnTo>
                    <a:pt x="898" y="2841"/>
                  </a:lnTo>
                  <a:lnTo>
                    <a:pt x="902" y="2841"/>
                  </a:lnTo>
                  <a:lnTo>
                    <a:pt x="911" y="2841"/>
                  </a:lnTo>
                  <a:lnTo>
                    <a:pt x="915" y="2837"/>
                  </a:lnTo>
                  <a:lnTo>
                    <a:pt x="919" y="2841"/>
                  </a:lnTo>
                  <a:lnTo>
                    <a:pt x="923" y="2841"/>
                  </a:lnTo>
                  <a:lnTo>
                    <a:pt x="923" y="2846"/>
                  </a:lnTo>
                  <a:lnTo>
                    <a:pt x="923" y="2850"/>
                  </a:lnTo>
                  <a:lnTo>
                    <a:pt x="928" y="2854"/>
                  </a:lnTo>
                  <a:lnTo>
                    <a:pt x="928" y="2858"/>
                  </a:lnTo>
                  <a:lnTo>
                    <a:pt x="928" y="2867"/>
                  </a:lnTo>
                  <a:lnTo>
                    <a:pt x="932" y="2884"/>
                  </a:lnTo>
                  <a:lnTo>
                    <a:pt x="932" y="2901"/>
                  </a:lnTo>
                  <a:lnTo>
                    <a:pt x="932" y="2909"/>
                  </a:lnTo>
                  <a:lnTo>
                    <a:pt x="932" y="2913"/>
                  </a:lnTo>
                  <a:lnTo>
                    <a:pt x="932" y="2917"/>
                  </a:lnTo>
                  <a:lnTo>
                    <a:pt x="932" y="2922"/>
                  </a:lnTo>
                  <a:lnTo>
                    <a:pt x="928" y="2922"/>
                  </a:lnTo>
                  <a:lnTo>
                    <a:pt x="928" y="2930"/>
                  </a:lnTo>
                  <a:lnTo>
                    <a:pt x="923" y="2930"/>
                  </a:lnTo>
                  <a:lnTo>
                    <a:pt x="923" y="2934"/>
                  </a:lnTo>
                  <a:lnTo>
                    <a:pt x="919" y="2934"/>
                  </a:lnTo>
                  <a:lnTo>
                    <a:pt x="915" y="2939"/>
                  </a:lnTo>
                  <a:lnTo>
                    <a:pt x="911" y="2939"/>
                  </a:lnTo>
                  <a:lnTo>
                    <a:pt x="906" y="2943"/>
                  </a:lnTo>
                  <a:lnTo>
                    <a:pt x="902" y="2943"/>
                  </a:lnTo>
                  <a:lnTo>
                    <a:pt x="894" y="2943"/>
                  </a:lnTo>
                  <a:lnTo>
                    <a:pt x="889" y="2947"/>
                  </a:lnTo>
                  <a:lnTo>
                    <a:pt x="881" y="2947"/>
                  </a:lnTo>
                  <a:lnTo>
                    <a:pt x="873" y="2947"/>
                  </a:lnTo>
                  <a:lnTo>
                    <a:pt x="868" y="2947"/>
                  </a:lnTo>
                  <a:lnTo>
                    <a:pt x="860" y="2943"/>
                  </a:lnTo>
                  <a:lnTo>
                    <a:pt x="851" y="2943"/>
                  </a:lnTo>
                  <a:lnTo>
                    <a:pt x="843" y="2943"/>
                  </a:lnTo>
                  <a:lnTo>
                    <a:pt x="813" y="2934"/>
                  </a:lnTo>
                  <a:lnTo>
                    <a:pt x="801" y="2934"/>
                  </a:lnTo>
                  <a:lnTo>
                    <a:pt x="784" y="2930"/>
                  </a:lnTo>
                  <a:lnTo>
                    <a:pt x="754" y="2930"/>
                  </a:lnTo>
                  <a:lnTo>
                    <a:pt x="737" y="2926"/>
                  </a:lnTo>
                  <a:lnTo>
                    <a:pt x="724" y="2926"/>
                  </a:lnTo>
                  <a:lnTo>
                    <a:pt x="716" y="2922"/>
                  </a:lnTo>
                  <a:lnTo>
                    <a:pt x="712" y="2922"/>
                  </a:lnTo>
                  <a:lnTo>
                    <a:pt x="699" y="2917"/>
                  </a:lnTo>
                  <a:lnTo>
                    <a:pt x="695" y="2917"/>
                  </a:lnTo>
                  <a:lnTo>
                    <a:pt x="686" y="2917"/>
                  </a:lnTo>
                  <a:lnTo>
                    <a:pt x="682" y="2913"/>
                  </a:lnTo>
                  <a:lnTo>
                    <a:pt x="678" y="2917"/>
                  </a:lnTo>
                  <a:lnTo>
                    <a:pt x="674" y="2922"/>
                  </a:lnTo>
                  <a:lnTo>
                    <a:pt x="669" y="2926"/>
                  </a:lnTo>
                  <a:lnTo>
                    <a:pt x="669" y="2930"/>
                  </a:lnTo>
                  <a:lnTo>
                    <a:pt x="665" y="2934"/>
                  </a:lnTo>
                  <a:lnTo>
                    <a:pt x="665" y="2943"/>
                  </a:lnTo>
                  <a:lnTo>
                    <a:pt x="661" y="2951"/>
                  </a:lnTo>
                  <a:lnTo>
                    <a:pt x="661" y="2964"/>
                  </a:lnTo>
                  <a:lnTo>
                    <a:pt x="648" y="3028"/>
                  </a:lnTo>
                  <a:lnTo>
                    <a:pt x="644" y="3061"/>
                  </a:lnTo>
                  <a:lnTo>
                    <a:pt x="644" y="3078"/>
                  </a:lnTo>
                  <a:lnTo>
                    <a:pt x="640" y="3087"/>
                  </a:lnTo>
                  <a:lnTo>
                    <a:pt x="640" y="3095"/>
                  </a:lnTo>
                  <a:lnTo>
                    <a:pt x="640" y="3104"/>
                  </a:lnTo>
                  <a:lnTo>
                    <a:pt x="640" y="3112"/>
                  </a:lnTo>
                  <a:lnTo>
                    <a:pt x="644" y="3116"/>
                  </a:lnTo>
                  <a:lnTo>
                    <a:pt x="644" y="3125"/>
                  </a:lnTo>
                  <a:lnTo>
                    <a:pt x="648" y="3133"/>
                  </a:lnTo>
                  <a:lnTo>
                    <a:pt x="652" y="3138"/>
                  </a:lnTo>
                  <a:lnTo>
                    <a:pt x="652" y="3142"/>
                  </a:lnTo>
                  <a:lnTo>
                    <a:pt x="661" y="3146"/>
                  </a:lnTo>
                  <a:lnTo>
                    <a:pt x="669" y="3159"/>
                  </a:lnTo>
                  <a:lnTo>
                    <a:pt x="674" y="3163"/>
                  </a:lnTo>
                  <a:lnTo>
                    <a:pt x="678" y="3167"/>
                  </a:lnTo>
                  <a:lnTo>
                    <a:pt x="678" y="3176"/>
                  </a:lnTo>
                  <a:lnTo>
                    <a:pt x="682" y="3180"/>
                  </a:lnTo>
                  <a:lnTo>
                    <a:pt x="682" y="3184"/>
                  </a:lnTo>
                  <a:lnTo>
                    <a:pt x="682" y="3188"/>
                  </a:lnTo>
                  <a:lnTo>
                    <a:pt x="682" y="3193"/>
                  </a:lnTo>
                  <a:lnTo>
                    <a:pt x="678" y="3197"/>
                  </a:lnTo>
                  <a:lnTo>
                    <a:pt x="678" y="3201"/>
                  </a:lnTo>
                  <a:lnTo>
                    <a:pt x="678" y="3205"/>
                  </a:lnTo>
                  <a:lnTo>
                    <a:pt x="674" y="3214"/>
                  </a:lnTo>
                  <a:lnTo>
                    <a:pt x="665" y="3235"/>
                  </a:lnTo>
                  <a:lnTo>
                    <a:pt x="652" y="3265"/>
                  </a:lnTo>
                  <a:lnTo>
                    <a:pt x="644" y="3277"/>
                  </a:lnTo>
                  <a:lnTo>
                    <a:pt x="635" y="3294"/>
                  </a:lnTo>
                  <a:lnTo>
                    <a:pt x="619" y="3320"/>
                  </a:lnTo>
                  <a:lnTo>
                    <a:pt x="614" y="3337"/>
                  </a:lnTo>
                  <a:lnTo>
                    <a:pt x="610" y="3341"/>
                  </a:lnTo>
                  <a:lnTo>
                    <a:pt x="610" y="3345"/>
                  </a:lnTo>
                  <a:lnTo>
                    <a:pt x="606" y="3354"/>
                  </a:lnTo>
                  <a:lnTo>
                    <a:pt x="606" y="3358"/>
                  </a:lnTo>
                  <a:lnTo>
                    <a:pt x="602" y="3366"/>
                  </a:lnTo>
                  <a:lnTo>
                    <a:pt x="602" y="3375"/>
                  </a:lnTo>
                  <a:lnTo>
                    <a:pt x="602" y="3387"/>
                  </a:lnTo>
                  <a:lnTo>
                    <a:pt x="597" y="3392"/>
                  </a:lnTo>
                  <a:lnTo>
                    <a:pt x="597" y="3413"/>
                  </a:lnTo>
                  <a:lnTo>
                    <a:pt x="597" y="3421"/>
                  </a:lnTo>
                  <a:lnTo>
                    <a:pt x="597" y="3430"/>
                  </a:lnTo>
                  <a:lnTo>
                    <a:pt x="593" y="3434"/>
                  </a:lnTo>
                  <a:lnTo>
                    <a:pt x="593" y="3451"/>
                  </a:lnTo>
                  <a:lnTo>
                    <a:pt x="589" y="3455"/>
                  </a:lnTo>
                  <a:lnTo>
                    <a:pt x="589" y="3459"/>
                  </a:lnTo>
                  <a:lnTo>
                    <a:pt x="589" y="3464"/>
                  </a:lnTo>
                  <a:lnTo>
                    <a:pt x="589" y="3468"/>
                  </a:lnTo>
                  <a:lnTo>
                    <a:pt x="589" y="3476"/>
                  </a:lnTo>
                  <a:lnTo>
                    <a:pt x="593" y="3481"/>
                  </a:lnTo>
                  <a:lnTo>
                    <a:pt x="593" y="3489"/>
                  </a:lnTo>
                  <a:lnTo>
                    <a:pt x="597" y="3493"/>
                  </a:lnTo>
                  <a:lnTo>
                    <a:pt x="602" y="3502"/>
                  </a:lnTo>
                  <a:lnTo>
                    <a:pt x="602" y="3506"/>
                  </a:lnTo>
                  <a:lnTo>
                    <a:pt x="614" y="3527"/>
                  </a:lnTo>
                  <a:lnTo>
                    <a:pt x="619" y="3531"/>
                  </a:lnTo>
                  <a:lnTo>
                    <a:pt x="619" y="3536"/>
                  </a:lnTo>
                  <a:lnTo>
                    <a:pt x="619" y="3540"/>
                  </a:lnTo>
                  <a:lnTo>
                    <a:pt x="619" y="3544"/>
                  </a:lnTo>
                  <a:lnTo>
                    <a:pt x="619" y="3548"/>
                  </a:lnTo>
                  <a:lnTo>
                    <a:pt x="619" y="3553"/>
                  </a:lnTo>
                  <a:lnTo>
                    <a:pt x="614" y="3557"/>
                  </a:lnTo>
                  <a:lnTo>
                    <a:pt x="610" y="3561"/>
                  </a:lnTo>
                  <a:lnTo>
                    <a:pt x="606" y="3561"/>
                  </a:lnTo>
                  <a:lnTo>
                    <a:pt x="602" y="3565"/>
                  </a:lnTo>
                  <a:lnTo>
                    <a:pt x="597" y="3565"/>
                  </a:lnTo>
                  <a:lnTo>
                    <a:pt x="593" y="3569"/>
                  </a:lnTo>
                  <a:lnTo>
                    <a:pt x="589" y="3569"/>
                  </a:lnTo>
                  <a:lnTo>
                    <a:pt x="585" y="3569"/>
                  </a:lnTo>
                  <a:lnTo>
                    <a:pt x="576" y="3565"/>
                  </a:lnTo>
                  <a:lnTo>
                    <a:pt x="572" y="3565"/>
                  </a:lnTo>
                  <a:lnTo>
                    <a:pt x="568" y="3561"/>
                  </a:lnTo>
                  <a:lnTo>
                    <a:pt x="563" y="3557"/>
                  </a:lnTo>
                  <a:lnTo>
                    <a:pt x="559" y="3553"/>
                  </a:lnTo>
                  <a:lnTo>
                    <a:pt x="559" y="3548"/>
                  </a:lnTo>
                  <a:lnTo>
                    <a:pt x="547" y="3531"/>
                  </a:lnTo>
                  <a:lnTo>
                    <a:pt x="542" y="3523"/>
                  </a:lnTo>
                  <a:lnTo>
                    <a:pt x="534" y="3506"/>
                  </a:lnTo>
                  <a:lnTo>
                    <a:pt x="530" y="3502"/>
                  </a:lnTo>
                  <a:lnTo>
                    <a:pt x="530" y="3498"/>
                  </a:lnTo>
                  <a:lnTo>
                    <a:pt x="525" y="3493"/>
                  </a:lnTo>
                  <a:lnTo>
                    <a:pt x="517" y="3485"/>
                  </a:lnTo>
                  <a:lnTo>
                    <a:pt x="513" y="3481"/>
                  </a:lnTo>
                  <a:lnTo>
                    <a:pt x="508" y="3476"/>
                  </a:lnTo>
                  <a:lnTo>
                    <a:pt x="504" y="3476"/>
                  </a:lnTo>
                  <a:lnTo>
                    <a:pt x="496" y="3472"/>
                  </a:lnTo>
                  <a:lnTo>
                    <a:pt x="487" y="3468"/>
                  </a:lnTo>
                  <a:lnTo>
                    <a:pt x="479" y="3468"/>
                  </a:lnTo>
                  <a:lnTo>
                    <a:pt x="470" y="3464"/>
                  </a:lnTo>
                  <a:lnTo>
                    <a:pt x="441" y="3455"/>
                  </a:lnTo>
                  <a:lnTo>
                    <a:pt x="432" y="3451"/>
                  </a:lnTo>
                  <a:lnTo>
                    <a:pt x="428" y="3451"/>
                  </a:lnTo>
                  <a:lnTo>
                    <a:pt x="420" y="3447"/>
                  </a:lnTo>
                  <a:lnTo>
                    <a:pt x="415" y="3447"/>
                  </a:lnTo>
                  <a:lnTo>
                    <a:pt x="407" y="3442"/>
                  </a:lnTo>
                  <a:lnTo>
                    <a:pt x="403" y="3438"/>
                  </a:lnTo>
                  <a:lnTo>
                    <a:pt x="394" y="3434"/>
                  </a:lnTo>
                  <a:lnTo>
                    <a:pt x="390" y="3430"/>
                  </a:lnTo>
                  <a:lnTo>
                    <a:pt x="386" y="3421"/>
                  </a:lnTo>
                  <a:lnTo>
                    <a:pt x="381" y="3417"/>
                  </a:lnTo>
                  <a:lnTo>
                    <a:pt x="377" y="3413"/>
                  </a:lnTo>
                  <a:lnTo>
                    <a:pt x="373" y="3404"/>
                  </a:lnTo>
                  <a:lnTo>
                    <a:pt x="373" y="3400"/>
                  </a:lnTo>
                  <a:lnTo>
                    <a:pt x="369" y="3392"/>
                  </a:lnTo>
                  <a:lnTo>
                    <a:pt x="364" y="3379"/>
                  </a:lnTo>
                  <a:lnTo>
                    <a:pt x="360" y="3371"/>
                  </a:lnTo>
                  <a:lnTo>
                    <a:pt x="360" y="3362"/>
                  </a:lnTo>
                  <a:lnTo>
                    <a:pt x="360" y="3354"/>
                  </a:lnTo>
                  <a:lnTo>
                    <a:pt x="356" y="3345"/>
                  </a:lnTo>
                  <a:lnTo>
                    <a:pt x="356" y="3341"/>
                  </a:lnTo>
                  <a:lnTo>
                    <a:pt x="356" y="3337"/>
                  </a:lnTo>
                  <a:lnTo>
                    <a:pt x="356" y="3332"/>
                  </a:lnTo>
                  <a:lnTo>
                    <a:pt x="356" y="3328"/>
                  </a:lnTo>
                  <a:lnTo>
                    <a:pt x="360" y="3311"/>
                  </a:lnTo>
                  <a:lnTo>
                    <a:pt x="364" y="3303"/>
                  </a:lnTo>
                  <a:lnTo>
                    <a:pt x="364" y="3294"/>
                  </a:lnTo>
                  <a:lnTo>
                    <a:pt x="369" y="3286"/>
                  </a:lnTo>
                  <a:lnTo>
                    <a:pt x="373" y="3277"/>
                  </a:lnTo>
                  <a:lnTo>
                    <a:pt x="373" y="3269"/>
                  </a:lnTo>
                  <a:lnTo>
                    <a:pt x="377" y="3260"/>
                  </a:lnTo>
                  <a:lnTo>
                    <a:pt x="381" y="3252"/>
                  </a:lnTo>
                  <a:lnTo>
                    <a:pt x="381" y="3248"/>
                  </a:lnTo>
                  <a:lnTo>
                    <a:pt x="381" y="3243"/>
                  </a:lnTo>
                  <a:lnTo>
                    <a:pt x="381" y="3239"/>
                  </a:lnTo>
                  <a:lnTo>
                    <a:pt x="381" y="3231"/>
                  </a:lnTo>
                  <a:lnTo>
                    <a:pt x="381" y="3222"/>
                  </a:lnTo>
                  <a:lnTo>
                    <a:pt x="381" y="3218"/>
                  </a:lnTo>
                  <a:lnTo>
                    <a:pt x="381" y="3210"/>
                  </a:lnTo>
                  <a:lnTo>
                    <a:pt x="381" y="3197"/>
                  </a:lnTo>
                  <a:lnTo>
                    <a:pt x="386" y="3167"/>
                  </a:lnTo>
                  <a:lnTo>
                    <a:pt x="386" y="3159"/>
                  </a:lnTo>
                  <a:lnTo>
                    <a:pt x="386" y="3150"/>
                  </a:lnTo>
                  <a:lnTo>
                    <a:pt x="386" y="3142"/>
                  </a:lnTo>
                  <a:lnTo>
                    <a:pt x="386" y="3133"/>
                  </a:lnTo>
                  <a:lnTo>
                    <a:pt x="381" y="3129"/>
                  </a:lnTo>
                  <a:lnTo>
                    <a:pt x="377" y="3121"/>
                  </a:lnTo>
                  <a:lnTo>
                    <a:pt x="373" y="3116"/>
                  </a:lnTo>
                  <a:lnTo>
                    <a:pt x="369" y="3112"/>
                  </a:lnTo>
                  <a:lnTo>
                    <a:pt x="360" y="3108"/>
                  </a:lnTo>
                  <a:lnTo>
                    <a:pt x="356" y="3104"/>
                  </a:lnTo>
                  <a:lnTo>
                    <a:pt x="348" y="3100"/>
                  </a:lnTo>
                  <a:lnTo>
                    <a:pt x="343" y="3095"/>
                  </a:lnTo>
                  <a:lnTo>
                    <a:pt x="335" y="3091"/>
                  </a:lnTo>
                  <a:lnTo>
                    <a:pt x="331" y="3091"/>
                  </a:lnTo>
                  <a:lnTo>
                    <a:pt x="322" y="3091"/>
                  </a:lnTo>
                  <a:lnTo>
                    <a:pt x="318" y="3087"/>
                  </a:lnTo>
                  <a:lnTo>
                    <a:pt x="309" y="3087"/>
                  </a:lnTo>
                  <a:lnTo>
                    <a:pt x="301" y="3087"/>
                  </a:lnTo>
                  <a:lnTo>
                    <a:pt x="293" y="3091"/>
                  </a:lnTo>
                  <a:lnTo>
                    <a:pt x="280" y="3091"/>
                  </a:lnTo>
                  <a:lnTo>
                    <a:pt x="246" y="3095"/>
                  </a:lnTo>
                  <a:lnTo>
                    <a:pt x="233" y="3095"/>
                  </a:lnTo>
                  <a:lnTo>
                    <a:pt x="225" y="3095"/>
                  </a:lnTo>
                  <a:lnTo>
                    <a:pt x="216" y="3095"/>
                  </a:lnTo>
                  <a:lnTo>
                    <a:pt x="212" y="3095"/>
                  </a:lnTo>
                  <a:lnTo>
                    <a:pt x="204" y="3095"/>
                  </a:lnTo>
                  <a:lnTo>
                    <a:pt x="199" y="3095"/>
                  </a:lnTo>
                  <a:lnTo>
                    <a:pt x="191" y="3095"/>
                  </a:lnTo>
                  <a:lnTo>
                    <a:pt x="187" y="3091"/>
                  </a:lnTo>
                  <a:lnTo>
                    <a:pt x="182" y="3091"/>
                  </a:lnTo>
                  <a:lnTo>
                    <a:pt x="178" y="3087"/>
                  </a:lnTo>
                  <a:lnTo>
                    <a:pt x="174" y="3083"/>
                  </a:lnTo>
                  <a:lnTo>
                    <a:pt x="170" y="3074"/>
                  </a:lnTo>
                  <a:lnTo>
                    <a:pt x="166" y="3070"/>
                  </a:lnTo>
                  <a:lnTo>
                    <a:pt x="161" y="3066"/>
                  </a:lnTo>
                  <a:lnTo>
                    <a:pt x="161" y="3057"/>
                  </a:lnTo>
                  <a:lnTo>
                    <a:pt x="153" y="3045"/>
                  </a:lnTo>
                  <a:lnTo>
                    <a:pt x="140" y="3019"/>
                  </a:lnTo>
                  <a:lnTo>
                    <a:pt x="123" y="2977"/>
                  </a:lnTo>
                  <a:lnTo>
                    <a:pt x="115" y="2960"/>
                  </a:lnTo>
                  <a:lnTo>
                    <a:pt x="110" y="2951"/>
                  </a:lnTo>
                  <a:lnTo>
                    <a:pt x="106" y="2939"/>
                  </a:lnTo>
                  <a:lnTo>
                    <a:pt x="106" y="2930"/>
                  </a:lnTo>
                  <a:lnTo>
                    <a:pt x="102" y="2922"/>
                  </a:lnTo>
                  <a:lnTo>
                    <a:pt x="102" y="2913"/>
                  </a:lnTo>
                  <a:lnTo>
                    <a:pt x="98" y="2905"/>
                  </a:lnTo>
                  <a:lnTo>
                    <a:pt x="98" y="2896"/>
                  </a:lnTo>
                  <a:lnTo>
                    <a:pt x="98" y="2888"/>
                  </a:lnTo>
                  <a:lnTo>
                    <a:pt x="94" y="2879"/>
                  </a:lnTo>
                  <a:lnTo>
                    <a:pt x="94" y="2871"/>
                  </a:lnTo>
                  <a:lnTo>
                    <a:pt x="94" y="2867"/>
                  </a:lnTo>
                  <a:lnTo>
                    <a:pt x="98" y="2862"/>
                  </a:lnTo>
                  <a:lnTo>
                    <a:pt x="98" y="2858"/>
                  </a:lnTo>
                  <a:lnTo>
                    <a:pt x="102" y="2854"/>
                  </a:lnTo>
                  <a:lnTo>
                    <a:pt x="106" y="2850"/>
                  </a:lnTo>
                  <a:lnTo>
                    <a:pt x="110" y="2850"/>
                  </a:lnTo>
                  <a:lnTo>
                    <a:pt x="115" y="2846"/>
                  </a:lnTo>
                  <a:lnTo>
                    <a:pt x="123" y="2846"/>
                  </a:lnTo>
                  <a:lnTo>
                    <a:pt x="132" y="2846"/>
                  </a:lnTo>
                  <a:lnTo>
                    <a:pt x="140" y="2846"/>
                  </a:lnTo>
                  <a:lnTo>
                    <a:pt x="149" y="2846"/>
                  </a:lnTo>
                  <a:lnTo>
                    <a:pt x="157" y="2846"/>
                  </a:lnTo>
                  <a:lnTo>
                    <a:pt x="166" y="2850"/>
                  </a:lnTo>
                  <a:lnTo>
                    <a:pt x="174" y="2850"/>
                  </a:lnTo>
                  <a:lnTo>
                    <a:pt x="182" y="2850"/>
                  </a:lnTo>
                  <a:lnTo>
                    <a:pt x="191" y="2854"/>
                  </a:lnTo>
                  <a:lnTo>
                    <a:pt x="199" y="2854"/>
                  </a:lnTo>
                  <a:lnTo>
                    <a:pt x="208" y="2858"/>
                  </a:lnTo>
                  <a:lnTo>
                    <a:pt x="212" y="2862"/>
                  </a:lnTo>
                  <a:lnTo>
                    <a:pt x="221" y="2867"/>
                  </a:lnTo>
                  <a:lnTo>
                    <a:pt x="225" y="2867"/>
                  </a:lnTo>
                  <a:lnTo>
                    <a:pt x="229" y="2871"/>
                  </a:lnTo>
                  <a:lnTo>
                    <a:pt x="237" y="2879"/>
                  </a:lnTo>
                  <a:lnTo>
                    <a:pt x="259" y="2892"/>
                  </a:lnTo>
                  <a:lnTo>
                    <a:pt x="267" y="2901"/>
                  </a:lnTo>
                  <a:lnTo>
                    <a:pt x="280" y="2909"/>
                  </a:lnTo>
                  <a:lnTo>
                    <a:pt x="293" y="2922"/>
                  </a:lnTo>
                  <a:lnTo>
                    <a:pt x="301" y="2926"/>
                  </a:lnTo>
                  <a:lnTo>
                    <a:pt x="305" y="2926"/>
                  </a:lnTo>
                  <a:lnTo>
                    <a:pt x="314" y="2930"/>
                  </a:lnTo>
                  <a:lnTo>
                    <a:pt x="322" y="2934"/>
                  </a:lnTo>
                  <a:lnTo>
                    <a:pt x="326" y="2939"/>
                  </a:lnTo>
                  <a:lnTo>
                    <a:pt x="331" y="2939"/>
                  </a:lnTo>
                  <a:lnTo>
                    <a:pt x="335" y="2939"/>
                  </a:lnTo>
                  <a:lnTo>
                    <a:pt x="339" y="2943"/>
                  </a:lnTo>
                  <a:lnTo>
                    <a:pt x="343" y="2939"/>
                  </a:lnTo>
                  <a:lnTo>
                    <a:pt x="348" y="2939"/>
                  </a:lnTo>
                  <a:lnTo>
                    <a:pt x="348" y="2934"/>
                  </a:lnTo>
                  <a:lnTo>
                    <a:pt x="352" y="2930"/>
                  </a:lnTo>
                  <a:lnTo>
                    <a:pt x="352" y="2926"/>
                  </a:lnTo>
                  <a:lnTo>
                    <a:pt x="356" y="2917"/>
                  </a:lnTo>
                  <a:lnTo>
                    <a:pt x="356" y="2913"/>
                  </a:lnTo>
                  <a:lnTo>
                    <a:pt x="360" y="2905"/>
                  </a:lnTo>
                  <a:lnTo>
                    <a:pt x="360" y="2888"/>
                  </a:lnTo>
                  <a:lnTo>
                    <a:pt x="373" y="2803"/>
                  </a:lnTo>
                  <a:lnTo>
                    <a:pt x="381" y="2769"/>
                  </a:lnTo>
                  <a:lnTo>
                    <a:pt x="390" y="2710"/>
                  </a:lnTo>
                  <a:lnTo>
                    <a:pt x="394" y="2693"/>
                  </a:lnTo>
                  <a:lnTo>
                    <a:pt x="394" y="2685"/>
                  </a:lnTo>
                  <a:lnTo>
                    <a:pt x="394" y="2676"/>
                  </a:lnTo>
                  <a:lnTo>
                    <a:pt x="394" y="2668"/>
                  </a:lnTo>
                  <a:lnTo>
                    <a:pt x="394" y="2659"/>
                  </a:lnTo>
                  <a:lnTo>
                    <a:pt x="394" y="2651"/>
                  </a:lnTo>
                  <a:lnTo>
                    <a:pt x="394" y="2642"/>
                  </a:lnTo>
                  <a:lnTo>
                    <a:pt x="394" y="2638"/>
                  </a:lnTo>
                  <a:lnTo>
                    <a:pt x="390" y="2634"/>
                  </a:lnTo>
                  <a:lnTo>
                    <a:pt x="386" y="2625"/>
                  </a:lnTo>
                  <a:lnTo>
                    <a:pt x="381" y="2621"/>
                  </a:lnTo>
                  <a:lnTo>
                    <a:pt x="377" y="2617"/>
                  </a:lnTo>
                  <a:lnTo>
                    <a:pt x="369" y="2613"/>
                  </a:lnTo>
                  <a:lnTo>
                    <a:pt x="360" y="2608"/>
                  </a:lnTo>
                  <a:lnTo>
                    <a:pt x="356" y="2604"/>
                  </a:lnTo>
                  <a:lnTo>
                    <a:pt x="348" y="2600"/>
                  </a:lnTo>
                  <a:lnTo>
                    <a:pt x="331" y="2591"/>
                  </a:lnTo>
                  <a:lnTo>
                    <a:pt x="250" y="2549"/>
                  </a:lnTo>
                  <a:lnTo>
                    <a:pt x="242" y="2545"/>
                  </a:lnTo>
                  <a:lnTo>
                    <a:pt x="237" y="2541"/>
                  </a:lnTo>
                  <a:lnTo>
                    <a:pt x="229" y="2536"/>
                  </a:lnTo>
                  <a:lnTo>
                    <a:pt x="221" y="2532"/>
                  </a:lnTo>
                  <a:lnTo>
                    <a:pt x="216" y="2524"/>
                  </a:lnTo>
                  <a:lnTo>
                    <a:pt x="212" y="2520"/>
                  </a:lnTo>
                  <a:lnTo>
                    <a:pt x="208" y="2515"/>
                  </a:lnTo>
                  <a:lnTo>
                    <a:pt x="199" y="2511"/>
                  </a:lnTo>
                  <a:lnTo>
                    <a:pt x="195" y="2503"/>
                  </a:lnTo>
                  <a:lnTo>
                    <a:pt x="191" y="2494"/>
                  </a:lnTo>
                  <a:lnTo>
                    <a:pt x="174" y="2469"/>
                  </a:lnTo>
                  <a:lnTo>
                    <a:pt x="166" y="2456"/>
                  </a:lnTo>
                  <a:lnTo>
                    <a:pt x="161" y="2448"/>
                  </a:lnTo>
                  <a:lnTo>
                    <a:pt x="157" y="2443"/>
                  </a:lnTo>
                  <a:lnTo>
                    <a:pt x="144" y="2426"/>
                  </a:lnTo>
                  <a:lnTo>
                    <a:pt x="140" y="2418"/>
                  </a:lnTo>
                  <a:lnTo>
                    <a:pt x="136" y="2414"/>
                  </a:lnTo>
                  <a:lnTo>
                    <a:pt x="132" y="2405"/>
                  </a:lnTo>
                  <a:lnTo>
                    <a:pt x="127" y="2401"/>
                  </a:lnTo>
                  <a:lnTo>
                    <a:pt x="123" y="2393"/>
                  </a:lnTo>
                  <a:lnTo>
                    <a:pt x="123" y="2388"/>
                  </a:lnTo>
                  <a:lnTo>
                    <a:pt x="119" y="2380"/>
                  </a:lnTo>
                  <a:lnTo>
                    <a:pt x="119" y="2371"/>
                  </a:lnTo>
                  <a:lnTo>
                    <a:pt x="119" y="2363"/>
                  </a:lnTo>
                  <a:lnTo>
                    <a:pt x="119" y="2354"/>
                  </a:lnTo>
                  <a:lnTo>
                    <a:pt x="119" y="2346"/>
                  </a:lnTo>
                  <a:lnTo>
                    <a:pt x="123" y="2337"/>
                  </a:lnTo>
                  <a:lnTo>
                    <a:pt x="123" y="2329"/>
                  </a:lnTo>
                  <a:lnTo>
                    <a:pt x="123" y="2321"/>
                  </a:lnTo>
                  <a:lnTo>
                    <a:pt x="127" y="2312"/>
                  </a:lnTo>
                  <a:lnTo>
                    <a:pt x="132" y="2304"/>
                  </a:lnTo>
                  <a:lnTo>
                    <a:pt x="132" y="2295"/>
                  </a:lnTo>
                  <a:lnTo>
                    <a:pt x="140" y="2282"/>
                  </a:lnTo>
                  <a:lnTo>
                    <a:pt x="144" y="2274"/>
                  </a:lnTo>
                  <a:lnTo>
                    <a:pt x="144" y="2265"/>
                  </a:lnTo>
                  <a:lnTo>
                    <a:pt x="149" y="2257"/>
                  </a:lnTo>
                  <a:lnTo>
                    <a:pt x="153" y="2249"/>
                  </a:lnTo>
                  <a:lnTo>
                    <a:pt x="157" y="2240"/>
                  </a:lnTo>
                  <a:lnTo>
                    <a:pt x="161" y="2236"/>
                  </a:lnTo>
                  <a:lnTo>
                    <a:pt x="166" y="2227"/>
                  </a:lnTo>
                  <a:lnTo>
                    <a:pt x="170" y="2223"/>
                  </a:lnTo>
                  <a:lnTo>
                    <a:pt x="191" y="2198"/>
                  </a:lnTo>
                  <a:lnTo>
                    <a:pt x="199" y="2185"/>
                  </a:lnTo>
                  <a:lnTo>
                    <a:pt x="208" y="2172"/>
                  </a:lnTo>
                  <a:lnTo>
                    <a:pt x="212" y="2168"/>
                  </a:lnTo>
                  <a:lnTo>
                    <a:pt x="216" y="2160"/>
                  </a:lnTo>
                  <a:lnTo>
                    <a:pt x="216" y="2155"/>
                  </a:lnTo>
                  <a:lnTo>
                    <a:pt x="221" y="2151"/>
                  </a:lnTo>
                  <a:lnTo>
                    <a:pt x="225" y="2143"/>
                  </a:lnTo>
                  <a:lnTo>
                    <a:pt x="229" y="2126"/>
                  </a:lnTo>
                  <a:lnTo>
                    <a:pt x="242" y="2096"/>
                  </a:lnTo>
                  <a:lnTo>
                    <a:pt x="246" y="2083"/>
                  </a:lnTo>
                  <a:lnTo>
                    <a:pt x="259" y="2054"/>
                  </a:lnTo>
                  <a:lnTo>
                    <a:pt x="263" y="2050"/>
                  </a:lnTo>
                  <a:lnTo>
                    <a:pt x="267" y="2041"/>
                  </a:lnTo>
                  <a:lnTo>
                    <a:pt x="271" y="2028"/>
                  </a:lnTo>
                  <a:lnTo>
                    <a:pt x="271" y="2020"/>
                  </a:lnTo>
                  <a:lnTo>
                    <a:pt x="276" y="2011"/>
                  </a:lnTo>
                  <a:lnTo>
                    <a:pt x="284" y="1982"/>
                  </a:lnTo>
                  <a:lnTo>
                    <a:pt x="293" y="1952"/>
                  </a:lnTo>
                  <a:lnTo>
                    <a:pt x="293" y="1944"/>
                  </a:lnTo>
                  <a:lnTo>
                    <a:pt x="297" y="1935"/>
                  </a:lnTo>
                  <a:lnTo>
                    <a:pt x="301" y="1918"/>
                  </a:lnTo>
                  <a:lnTo>
                    <a:pt x="309" y="1901"/>
                  </a:lnTo>
                  <a:lnTo>
                    <a:pt x="314" y="1893"/>
                  </a:lnTo>
                  <a:lnTo>
                    <a:pt x="314" y="1884"/>
                  </a:lnTo>
                  <a:lnTo>
                    <a:pt x="318" y="1876"/>
                  </a:lnTo>
                  <a:lnTo>
                    <a:pt x="322" y="1872"/>
                  </a:lnTo>
                  <a:lnTo>
                    <a:pt x="322" y="1868"/>
                  </a:lnTo>
                  <a:lnTo>
                    <a:pt x="326" y="1868"/>
                  </a:lnTo>
                  <a:lnTo>
                    <a:pt x="343" y="1851"/>
                  </a:lnTo>
                  <a:lnTo>
                    <a:pt x="360" y="1838"/>
                  </a:lnTo>
                  <a:lnTo>
                    <a:pt x="373" y="1829"/>
                  </a:lnTo>
                  <a:lnTo>
                    <a:pt x="377" y="1825"/>
                  </a:lnTo>
                  <a:lnTo>
                    <a:pt x="381" y="1821"/>
                  </a:lnTo>
                  <a:lnTo>
                    <a:pt x="390" y="1817"/>
                  </a:lnTo>
                  <a:lnTo>
                    <a:pt x="394" y="1812"/>
                  </a:lnTo>
                  <a:lnTo>
                    <a:pt x="398" y="1812"/>
                  </a:lnTo>
                  <a:lnTo>
                    <a:pt x="407" y="1812"/>
                  </a:lnTo>
                  <a:lnTo>
                    <a:pt x="415" y="1808"/>
                  </a:lnTo>
                  <a:lnTo>
                    <a:pt x="424" y="1808"/>
                  </a:lnTo>
                  <a:lnTo>
                    <a:pt x="428" y="1812"/>
                  </a:lnTo>
                  <a:lnTo>
                    <a:pt x="445" y="1812"/>
                  </a:lnTo>
                  <a:lnTo>
                    <a:pt x="462" y="1812"/>
                  </a:lnTo>
                  <a:lnTo>
                    <a:pt x="483" y="1817"/>
                  </a:lnTo>
                  <a:lnTo>
                    <a:pt x="508" y="1821"/>
                  </a:lnTo>
                  <a:lnTo>
                    <a:pt x="627" y="1842"/>
                  </a:lnTo>
                  <a:lnTo>
                    <a:pt x="784" y="1872"/>
                  </a:lnTo>
                  <a:lnTo>
                    <a:pt x="801" y="1872"/>
                  </a:lnTo>
                  <a:lnTo>
                    <a:pt x="813" y="1876"/>
                  </a:lnTo>
                  <a:lnTo>
                    <a:pt x="822" y="1876"/>
                  </a:lnTo>
                  <a:lnTo>
                    <a:pt x="826" y="1876"/>
                  </a:lnTo>
                  <a:lnTo>
                    <a:pt x="834" y="1876"/>
                  </a:lnTo>
                  <a:lnTo>
                    <a:pt x="839" y="1876"/>
                  </a:lnTo>
                  <a:lnTo>
                    <a:pt x="843" y="1876"/>
                  </a:lnTo>
                  <a:lnTo>
                    <a:pt x="847" y="1876"/>
                  </a:lnTo>
                  <a:lnTo>
                    <a:pt x="851" y="1872"/>
                  </a:lnTo>
                  <a:lnTo>
                    <a:pt x="856" y="1868"/>
                  </a:lnTo>
                  <a:lnTo>
                    <a:pt x="860" y="1868"/>
                  </a:lnTo>
                  <a:lnTo>
                    <a:pt x="860" y="1863"/>
                  </a:lnTo>
                  <a:lnTo>
                    <a:pt x="860" y="1859"/>
                  </a:lnTo>
                  <a:lnTo>
                    <a:pt x="864" y="1855"/>
                  </a:lnTo>
                  <a:lnTo>
                    <a:pt x="864" y="1851"/>
                  </a:lnTo>
                  <a:lnTo>
                    <a:pt x="864" y="1846"/>
                  </a:lnTo>
                  <a:lnTo>
                    <a:pt x="864" y="1838"/>
                  </a:lnTo>
                  <a:lnTo>
                    <a:pt x="864" y="1834"/>
                  </a:lnTo>
                  <a:lnTo>
                    <a:pt x="864" y="1829"/>
                  </a:lnTo>
                  <a:lnTo>
                    <a:pt x="864" y="1817"/>
                  </a:lnTo>
                  <a:lnTo>
                    <a:pt x="864" y="1808"/>
                  </a:lnTo>
                  <a:lnTo>
                    <a:pt x="860" y="1800"/>
                  </a:lnTo>
                  <a:lnTo>
                    <a:pt x="860" y="1796"/>
                  </a:lnTo>
                  <a:lnTo>
                    <a:pt x="860" y="1791"/>
                  </a:lnTo>
                  <a:lnTo>
                    <a:pt x="856" y="1783"/>
                  </a:lnTo>
                  <a:lnTo>
                    <a:pt x="851" y="1779"/>
                  </a:lnTo>
                  <a:lnTo>
                    <a:pt x="851" y="1774"/>
                  </a:lnTo>
                  <a:lnTo>
                    <a:pt x="847" y="1770"/>
                  </a:lnTo>
                  <a:lnTo>
                    <a:pt x="843" y="1766"/>
                  </a:lnTo>
                  <a:lnTo>
                    <a:pt x="839" y="1762"/>
                  </a:lnTo>
                  <a:lnTo>
                    <a:pt x="834" y="1757"/>
                  </a:lnTo>
                  <a:lnTo>
                    <a:pt x="830" y="1753"/>
                  </a:lnTo>
                  <a:lnTo>
                    <a:pt x="826" y="1753"/>
                  </a:lnTo>
                  <a:lnTo>
                    <a:pt x="822" y="1749"/>
                  </a:lnTo>
                  <a:lnTo>
                    <a:pt x="817" y="1745"/>
                  </a:lnTo>
                  <a:lnTo>
                    <a:pt x="805" y="1741"/>
                  </a:lnTo>
                  <a:lnTo>
                    <a:pt x="796" y="1736"/>
                  </a:lnTo>
                  <a:lnTo>
                    <a:pt x="792" y="1732"/>
                  </a:lnTo>
                  <a:lnTo>
                    <a:pt x="788" y="1732"/>
                  </a:lnTo>
                  <a:lnTo>
                    <a:pt x="784" y="1728"/>
                  </a:lnTo>
                  <a:lnTo>
                    <a:pt x="784" y="1724"/>
                  </a:lnTo>
                  <a:lnTo>
                    <a:pt x="775" y="1715"/>
                  </a:lnTo>
                  <a:lnTo>
                    <a:pt x="771" y="1711"/>
                  </a:lnTo>
                  <a:lnTo>
                    <a:pt x="767" y="1707"/>
                  </a:lnTo>
                  <a:lnTo>
                    <a:pt x="767" y="1702"/>
                  </a:lnTo>
                  <a:lnTo>
                    <a:pt x="762" y="1702"/>
                  </a:lnTo>
                  <a:lnTo>
                    <a:pt x="758" y="1698"/>
                  </a:lnTo>
                  <a:lnTo>
                    <a:pt x="754" y="1698"/>
                  </a:lnTo>
                  <a:lnTo>
                    <a:pt x="750" y="1694"/>
                  </a:lnTo>
                  <a:lnTo>
                    <a:pt x="741" y="1690"/>
                  </a:lnTo>
                  <a:lnTo>
                    <a:pt x="733" y="1685"/>
                  </a:lnTo>
                  <a:lnTo>
                    <a:pt x="724" y="1681"/>
                  </a:lnTo>
                  <a:lnTo>
                    <a:pt x="720" y="1681"/>
                  </a:lnTo>
                  <a:lnTo>
                    <a:pt x="716" y="1677"/>
                  </a:lnTo>
                  <a:lnTo>
                    <a:pt x="712" y="1677"/>
                  </a:lnTo>
                  <a:lnTo>
                    <a:pt x="707" y="1673"/>
                  </a:lnTo>
                  <a:lnTo>
                    <a:pt x="703" y="1669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695" y="1656"/>
                  </a:lnTo>
                  <a:lnTo>
                    <a:pt x="695" y="1652"/>
                  </a:lnTo>
                  <a:lnTo>
                    <a:pt x="690" y="1647"/>
                  </a:lnTo>
                  <a:lnTo>
                    <a:pt x="690" y="1639"/>
                  </a:lnTo>
                  <a:lnTo>
                    <a:pt x="686" y="1622"/>
                  </a:lnTo>
                  <a:lnTo>
                    <a:pt x="686" y="1618"/>
                  </a:lnTo>
                  <a:lnTo>
                    <a:pt x="682" y="1609"/>
                  </a:lnTo>
                  <a:lnTo>
                    <a:pt x="678" y="1592"/>
                  </a:lnTo>
                  <a:lnTo>
                    <a:pt x="674" y="1584"/>
                  </a:lnTo>
                  <a:lnTo>
                    <a:pt x="674" y="1580"/>
                  </a:lnTo>
                  <a:lnTo>
                    <a:pt x="669" y="1571"/>
                  </a:lnTo>
                  <a:lnTo>
                    <a:pt x="669" y="1567"/>
                  </a:lnTo>
                  <a:lnTo>
                    <a:pt x="669" y="1558"/>
                  </a:lnTo>
                  <a:lnTo>
                    <a:pt x="665" y="1554"/>
                  </a:lnTo>
                  <a:lnTo>
                    <a:pt x="665" y="1546"/>
                  </a:lnTo>
                  <a:lnTo>
                    <a:pt x="665" y="1537"/>
                  </a:lnTo>
                  <a:lnTo>
                    <a:pt x="665" y="1529"/>
                  </a:lnTo>
                  <a:lnTo>
                    <a:pt x="665" y="1520"/>
                  </a:lnTo>
                  <a:lnTo>
                    <a:pt x="665" y="1516"/>
                  </a:lnTo>
                  <a:lnTo>
                    <a:pt x="665" y="1512"/>
                  </a:lnTo>
                  <a:lnTo>
                    <a:pt x="665" y="1503"/>
                  </a:lnTo>
                  <a:lnTo>
                    <a:pt x="669" y="1499"/>
                  </a:lnTo>
                  <a:lnTo>
                    <a:pt x="674" y="1486"/>
                  </a:lnTo>
                  <a:lnTo>
                    <a:pt x="674" y="1478"/>
                  </a:lnTo>
                  <a:lnTo>
                    <a:pt x="678" y="1461"/>
                  </a:lnTo>
                  <a:lnTo>
                    <a:pt x="682" y="1453"/>
                  </a:lnTo>
                  <a:lnTo>
                    <a:pt x="682" y="1444"/>
                  </a:lnTo>
                  <a:lnTo>
                    <a:pt x="686" y="1440"/>
                  </a:lnTo>
                  <a:lnTo>
                    <a:pt x="686" y="1431"/>
                  </a:lnTo>
                  <a:lnTo>
                    <a:pt x="690" y="1427"/>
                  </a:lnTo>
                  <a:lnTo>
                    <a:pt x="695" y="1423"/>
                  </a:lnTo>
                  <a:lnTo>
                    <a:pt x="699" y="1415"/>
                  </a:lnTo>
                  <a:lnTo>
                    <a:pt x="703" y="1410"/>
                  </a:lnTo>
                  <a:lnTo>
                    <a:pt x="712" y="1406"/>
                  </a:lnTo>
                  <a:lnTo>
                    <a:pt x="716" y="1402"/>
                  </a:lnTo>
                  <a:lnTo>
                    <a:pt x="724" y="1398"/>
                  </a:lnTo>
                  <a:lnTo>
                    <a:pt x="729" y="1393"/>
                  </a:lnTo>
                  <a:lnTo>
                    <a:pt x="754" y="1381"/>
                  </a:lnTo>
                  <a:lnTo>
                    <a:pt x="762" y="1372"/>
                  </a:lnTo>
                  <a:lnTo>
                    <a:pt x="771" y="1368"/>
                  </a:lnTo>
                  <a:lnTo>
                    <a:pt x="775" y="1364"/>
                  </a:lnTo>
                  <a:lnTo>
                    <a:pt x="779" y="1359"/>
                  </a:lnTo>
                  <a:lnTo>
                    <a:pt x="784" y="1359"/>
                  </a:lnTo>
                  <a:lnTo>
                    <a:pt x="784" y="1355"/>
                  </a:lnTo>
                  <a:lnTo>
                    <a:pt x="784" y="1351"/>
                  </a:lnTo>
                  <a:lnTo>
                    <a:pt x="779" y="1347"/>
                  </a:lnTo>
                  <a:lnTo>
                    <a:pt x="775" y="1347"/>
                  </a:lnTo>
                  <a:lnTo>
                    <a:pt x="771" y="1347"/>
                  </a:lnTo>
                  <a:lnTo>
                    <a:pt x="767" y="1347"/>
                  </a:lnTo>
                  <a:lnTo>
                    <a:pt x="758" y="1347"/>
                  </a:lnTo>
                  <a:lnTo>
                    <a:pt x="754" y="1347"/>
                  </a:lnTo>
                  <a:lnTo>
                    <a:pt x="750" y="1351"/>
                  </a:lnTo>
                  <a:lnTo>
                    <a:pt x="741" y="1351"/>
                  </a:lnTo>
                  <a:lnTo>
                    <a:pt x="737" y="1355"/>
                  </a:lnTo>
                  <a:lnTo>
                    <a:pt x="729" y="1359"/>
                  </a:lnTo>
                  <a:lnTo>
                    <a:pt x="712" y="1368"/>
                  </a:lnTo>
                  <a:lnTo>
                    <a:pt x="703" y="1372"/>
                  </a:lnTo>
                  <a:lnTo>
                    <a:pt x="695" y="1376"/>
                  </a:lnTo>
                  <a:lnTo>
                    <a:pt x="690" y="1376"/>
                  </a:lnTo>
                  <a:lnTo>
                    <a:pt x="686" y="1381"/>
                  </a:lnTo>
                  <a:lnTo>
                    <a:pt x="682" y="1381"/>
                  </a:lnTo>
                  <a:lnTo>
                    <a:pt x="678" y="1381"/>
                  </a:lnTo>
                  <a:lnTo>
                    <a:pt x="674" y="1381"/>
                  </a:lnTo>
                  <a:lnTo>
                    <a:pt x="669" y="1381"/>
                  </a:lnTo>
                  <a:lnTo>
                    <a:pt x="665" y="1376"/>
                  </a:lnTo>
                  <a:lnTo>
                    <a:pt x="661" y="1372"/>
                  </a:lnTo>
                  <a:lnTo>
                    <a:pt x="657" y="1372"/>
                  </a:lnTo>
                  <a:lnTo>
                    <a:pt x="652" y="1368"/>
                  </a:lnTo>
                  <a:lnTo>
                    <a:pt x="648" y="1364"/>
                  </a:lnTo>
                  <a:lnTo>
                    <a:pt x="648" y="1359"/>
                  </a:lnTo>
                  <a:lnTo>
                    <a:pt x="644" y="1359"/>
                  </a:lnTo>
                  <a:lnTo>
                    <a:pt x="644" y="1355"/>
                  </a:lnTo>
                  <a:lnTo>
                    <a:pt x="640" y="1347"/>
                  </a:lnTo>
                  <a:lnTo>
                    <a:pt x="640" y="1343"/>
                  </a:lnTo>
                  <a:lnTo>
                    <a:pt x="640" y="1338"/>
                  </a:lnTo>
                  <a:lnTo>
                    <a:pt x="640" y="1330"/>
                  </a:lnTo>
                  <a:lnTo>
                    <a:pt x="640" y="1326"/>
                  </a:lnTo>
                  <a:lnTo>
                    <a:pt x="640" y="1321"/>
                  </a:lnTo>
                  <a:lnTo>
                    <a:pt x="644" y="1309"/>
                  </a:lnTo>
                  <a:lnTo>
                    <a:pt x="648" y="1304"/>
                  </a:lnTo>
                  <a:lnTo>
                    <a:pt x="648" y="1300"/>
                  </a:lnTo>
                  <a:lnTo>
                    <a:pt x="644" y="1296"/>
                  </a:lnTo>
                  <a:lnTo>
                    <a:pt x="640" y="1296"/>
                  </a:lnTo>
                  <a:lnTo>
                    <a:pt x="631" y="1292"/>
                  </a:lnTo>
                  <a:lnTo>
                    <a:pt x="627" y="1292"/>
                  </a:lnTo>
                  <a:lnTo>
                    <a:pt x="623" y="1287"/>
                  </a:lnTo>
                  <a:lnTo>
                    <a:pt x="619" y="1283"/>
                  </a:lnTo>
                  <a:lnTo>
                    <a:pt x="619" y="1279"/>
                  </a:lnTo>
                  <a:lnTo>
                    <a:pt x="614" y="1275"/>
                  </a:lnTo>
                  <a:lnTo>
                    <a:pt x="614" y="1271"/>
                  </a:lnTo>
                  <a:lnTo>
                    <a:pt x="614" y="1266"/>
                  </a:lnTo>
                  <a:lnTo>
                    <a:pt x="614" y="1262"/>
                  </a:lnTo>
                  <a:lnTo>
                    <a:pt x="619" y="1254"/>
                  </a:lnTo>
                  <a:lnTo>
                    <a:pt x="619" y="1249"/>
                  </a:lnTo>
                  <a:lnTo>
                    <a:pt x="623" y="1249"/>
                  </a:lnTo>
                  <a:lnTo>
                    <a:pt x="623" y="1245"/>
                  </a:lnTo>
                  <a:lnTo>
                    <a:pt x="631" y="1237"/>
                  </a:lnTo>
                  <a:lnTo>
                    <a:pt x="631" y="1232"/>
                  </a:lnTo>
                  <a:lnTo>
                    <a:pt x="627" y="1228"/>
                  </a:lnTo>
                  <a:lnTo>
                    <a:pt x="623" y="1228"/>
                  </a:lnTo>
                  <a:lnTo>
                    <a:pt x="619" y="1228"/>
                  </a:lnTo>
                  <a:lnTo>
                    <a:pt x="614" y="1224"/>
                  </a:lnTo>
                  <a:lnTo>
                    <a:pt x="610" y="1224"/>
                  </a:lnTo>
                  <a:lnTo>
                    <a:pt x="606" y="1224"/>
                  </a:lnTo>
                  <a:lnTo>
                    <a:pt x="593" y="1224"/>
                  </a:lnTo>
                  <a:lnTo>
                    <a:pt x="589" y="1224"/>
                  </a:lnTo>
                  <a:lnTo>
                    <a:pt x="580" y="1224"/>
                  </a:lnTo>
                  <a:lnTo>
                    <a:pt x="568" y="1220"/>
                  </a:lnTo>
                  <a:lnTo>
                    <a:pt x="563" y="1220"/>
                  </a:lnTo>
                  <a:lnTo>
                    <a:pt x="559" y="1220"/>
                  </a:lnTo>
                  <a:lnTo>
                    <a:pt x="555" y="1224"/>
                  </a:lnTo>
                  <a:lnTo>
                    <a:pt x="551" y="1224"/>
                  </a:lnTo>
                  <a:lnTo>
                    <a:pt x="551" y="1228"/>
                  </a:lnTo>
                  <a:lnTo>
                    <a:pt x="547" y="1228"/>
                  </a:lnTo>
                  <a:lnTo>
                    <a:pt x="542" y="1232"/>
                  </a:lnTo>
                  <a:lnTo>
                    <a:pt x="534" y="1245"/>
                  </a:lnTo>
                  <a:lnTo>
                    <a:pt x="530" y="1249"/>
                  </a:lnTo>
                  <a:lnTo>
                    <a:pt x="530" y="1254"/>
                  </a:lnTo>
                  <a:lnTo>
                    <a:pt x="525" y="1254"/>
                  </a:lnTo>
                  <a:lnTo>
                    <a:pt x="521" y="1254"/>
                  </a:lnTo>
                  <a:lnTo>
                    <a:pt x="521" y="1258"/>
                  </a:lnTo>
                  <a:lnTo>
                    <a:pt x="517" y="1258"/>
                  </a:lnTo>
                  <a:lnTo>
                    <a:pt x="513" y="1258"/>
                  </a:lnTo>
                  <a:lnTo>
                    <a:pt x="513" y="1262"/>
                  </a:lnTo>
                  <a:lnTo>
                    <a:pt x="504" y="1266"/>
                  </a:lnTo>
                  <a:lnTo>
                    <a:pt x="500" y="1271"/>
                  </a:lnTo>
                  <a:lnTo>
                    <a:pt x="500" y="1275"/>
                  </a:lnTo>
                  <a:lnTo>
                    <a:pt x="496" y="1275"/>
                  </a:lnTo>
                  <a:lnTo>
                    <a:pt x="492" y="1275"/>
                  </a:lnTo>
                  <a:lnTo>
                    <a:pt x="487" y="1275"/>
                  </a:lnTo>
                  <a:lnTo>
                    <a:pt x="483" y="1275"/>
                  </a:lnTo>
                  <a:lnTo>
                    <a:pt x="479" y="1275"/>
                  </a:lnTo>
                  <a:lnTo>
                    <a:pt x="470" y="1275"/>
                  </a:lnTo>
                  <a:lnTo>
                    <a:pt x="466" y="1275"/>
                  </a:lnTo>
                  <a:lnTo>
                    <a:pt x="462" y="1275"/>
                  </a:lnTo>
                  <a:lnTo>
                    <a:pt x="453" y="1275"/>
                  </a:lnTo>
                  <a:lnTo>
                    <a:pt x="445" y="1275"/>
                  </a:lnTo>
                  <a:lnTo>
                    <a:pt x="441" y="1275"/>
                  </a:lnTo>
                  <a:lnTo>
                    <a:pt x="436" y="1271"/>
                  </a:lnTo>
                  <a:lnTo>
                    <a:pt x="432" y="1266"/>
                  </a:lnTo>
                  <a:lnTo>
                    <a:pt x="428" y="1262"/>
                  </a:lnTo>
                  <a:lnTo>
                    <a:pt x="424" y="1262"/>
                  </a:lnTo>
                  <a:lnTo>
                    <a:pt x="424" y="1258"/>
                  </a:lnTo>
                  <a:lnTo>
                    <a:pt x="424" y="1254"/>
                  </a:lnTo>
                  <a:lnTo>
                    <a:pt x="420" y="1249"/>
                  </a:lnTo>
                  <a:lnTo>
                    <a:pt x="420" y="1245"/>
                  </a:lnTo>
                  <a:lnTo>
                    <a:pt x="420" y="1241"/>
                  </a:lnTo>
                  <a:lnTo>
                    <a:pt x="420" y="1237"/>
                  </a:lnTo>
                  <a:lnTo>
                    <a:pt x="424" y="1228"/>
                  </a:lnTo>
                  <a:lnTo>
                    <a:pt x="424" y="1216"/>
                  </a:lnTo>
                  <a:lnTo>
                    <a:pt x="424" y="1207"/>
                  </a:lnTo>
                  <a:lnTo>
                    <a:pt x="428" y="1199"/>
                  </a:lnTo>
                  <a:lnTo>
                    <a:pt x="428" y="1194"/>
                  </a:lnTo>
                  <a:lnTo>
                    <a:pt x="428" y="1190"/>
                  </a:lnTo>
                  <a:lnTo>
                    <a:pt x="424" y="1186"/>
                  </a:lnTo>
                  <a:lnTo>
                    <a:pt x="424" y="1177"/>
                  </a:lnTo>
                  <a:lnTo>
                    <a:pt x="420" y="1173"/>
                  </a:lnTo>
                  <a:lnTo>
                    <a:pt x="415" y="1160"/>
                  </a:lnTo>
                  <a:lnTo>
                    <a:pt x="415" y="1156"/>
                  </a:lnTo>
                  <a:lnTo>
                    <a:pt x="415" y="1152"/>
                  </a:lnTo>
                  <a:lnTo>
                    <a:pt x="415" y="1148"/>
                  </a:lnTo>
                  <a:lnTo>
                    <a:pt x="415" y="1144"/>
                  </a:lnTo>
                  <a:lnTo>
                    <a:pt x="415" y="1139"/>
                  </a:lnTo>
                  <a:lnTo>
                    <a:pt x="415" y="1135"/>
                  </a:lnTo>
                  <a:lnTo>
                    <a:pt x="415" y="1131"/>
                  </a:lnTo>
                  <a:lnTo>
                    <a:pt x="420" y="1127"/>
                  </a:lnTo>
                  <a:lnTo>
                    <a:pt x="424" y="1122"/>
                  </a:lnTo>
                  <a:lnTo>
                    <a:pt x="428" y="1114"/>
                  </a:lnTo>
                  <a:lnTo>
                    <a:pt x="441" y="1105"/>
                  </a:lnTo>
                  <a:lnTo>
                    <a:pt x="441" y="1101"/>
                  </a:lnTo>
                  <a:lnTo>
                    <a:pt x="445" y="1101"/>
                  </a:lnTo>
                  <a:lnTo>
                    <a:pt x="445" y="1097"/>
                  </a:lnTo>
                  <a:lnTo>
                    <a:pt x="449" y="1097"/>
                  </a:lnTo>
                  <a:lnTo>
                    <a:pt x="449" y="1093"/>
                  </a:lnTo>
                  <a:lnTo>
                    <a:pt x="449" y="1089"/>
                  </a:lnTo>
                  <a:lnTo>
                    <a:pt x="445" y="1089"/>
                  </a:lnTo>
                  <a:lnTo>
                    <a:pt x="441" y="1084"/>
                  </a:lnTo>
                  <a:lnTo>
                    <a:pt x="441" y="1089"/>
                  </a:lnTo>
                  <a:lnTo>
                    <a:pt x="436" y="1089"/>
                  </a:lnTo>
                  <a:lnTo>
                    <a:pt x="428" y="1093"/>
                  </a:lnTo>
                  <a:lnTo>
                    <a:pt x="420" y="1097"/>
                  </a:lnTo>
                  <a:lnTo>
                    <a:pt x="407" y="1101"/>
                  </a:lnTo>
                  <a:lnTo>
                    <a:pt x="394" y="1105"/>
                  </a:lnTo>
                  <a:lnTo>
                    <a:pt x="381" y="1110"/>
                  </a:lnTo>
                  <a:lnTo>
                    <a:pt x="373" y="1114"/>
                  </a:lnTo>
                  <a:lnTo>
                    <a:pt x="360" y="1118"/>
                  </a:lnTo>
                  <a:lnTo>
                    <a:pt x="352" y="1118"/>
                  </a:lnTo>
                  <a:lnTo>
                    <a:pt x="343" y="1122"/>
                  </a:lnTo>
                  <a:lnTo>
                    <a:pt x="339" y="1122"/>
                  </a:lnTo>
                  <a:lnTo>
                    <a:pt x="322" y="1127"/>
                  </a:lnTo>
                  <a:lnTo>
                    <a:pt x="314" y="1127"/>
                  </a:lnTo>
                  <a:lnTo>
                    <a:pt x="305" y="1131"/>
                  </a:lnTo>
                  <a:lnTo>
                    <a:pt x="297" y="1131"/>
                  </a:lnTo>
                  <a:lnTo>
                    <a:pt x="293" y="1135"/>
                  </a:lnTo>
                  <a:lnTo>
                    <a:pt x="284" y="1135"/>
                  </a:lnTo>
                  <a:lnTo>
                    <a:pt x="271" y="1144"/>
                  </a:lnTo>
                  <a:lnTo>
                    <a:pt x="263" y="1148"/>
                  </a:lnTo>
                  <a:lnTo>
                    <a:pt x="250" y="1152"/>
                  </a:lnTo>
                  <a:lnTo>
                    <a:pt x="233" y="1160"/>
                  </a:lnTo>
                  <a:lnTo>
                    <a:pt x="208" y="1177"/>
                  </a:lnTo>
                  <a:lnTo>
                    <a:pt x="212" y="1148"/>
                  </a:lnTo>
                  <a:lnTo>
                    <a:pt x="212" y="1131"/>
                  </a:lnTo>
                  <a:lnTo>
                    <a:pt x="212" y="1122"/>
                  </a:lnTo>
                  <a:lnTo>
                    <a:pt x="212" y="1110"/>
                  </a:lnTo>
                  <a:lnTo>
                    <a:pt x="216" y="1097"/>
                  </a:lnTo>
                  <a:lnTo>
                    <a:pt x="216" y="1089"/>
                  </a:lnTo>
                  <a:lnTo>
                    <a:pt x="216" y="1084"/>
                  </a:lnTo>
                  <a:lnTo>
                    <a:pt x="221" y="1080"/>
                  </a:lnTo>
                  <a:lnTo>
                    <a:pt x="221" y="1072"/>
                  </a:lnTo>
                  <a:lnTo>
                    <a:pt x="221" y="1067"/>
                  </a:lnTo>
                  <a:lnTo>
                    <a:pt x="225" y="1063"/>
                  </a:lnTo>
                  <a:lnTo>
                    <a:pt x="229" y="1055"/>
                  </a:lnTo>
                  <a:lnTo>
                    <a:pt x="237" y="1046"/>
                  </a:lnTo>
                  <a:lnTo>
                    <a:pt x="242" y="1042"/>
                  </a:lnTo>
                  <a:lnTo>
                    <a:pt x="242" y="1038"/>
                  </a:lnTo>
                  <a:lnTo>
                    <a:pt x="246" y="1033"/>
                  </a:lnTo>
                  <a:lnTo>
                    <a:pt x="246" y="1029"/>
                  </a:lnTo>
                  <a:lnTo>
                    <a:pt x="250" y="1021"/>
                  </a:lnTo>
                  <a:lnTo>
                    <a:pt x="250" y="1017"/>
                  </a:lnTo>
                  <a:lnTo>
                    <a:pt x="250" y="1012"/>
                  </a:lnTo>
                  <a:lnTo>
                    <a:pt x="250" y="1004"/>
                  </a:lnTo>
                  <a:lnTo>
                    <a:pt x="246" y="1000"/>
                  </a:lnTo>
                  <a:lnTo>
                    <a:pt x="246" y="991"/>
                  </a:lnTo>
                  <a:lnTo>
                    <a:pt x="246" y="978"/>
                  </a:lnTo>
                  <a:lnTo>
                    <a:pt x="242" y="974"/>
                  </a:lnTo>
                  <a:lnTo>
                    <a:pt x="242" y="966"/>
                  </a:lnTo>
                  <a:lnTo>
                    <a:pt x="237" y="957"/>
                  </a:lnTo>
                  <a:lnTo>
                    <a:pt x="233" y="953"/>
                  </a:lnTo>
                  <a:lnTo>
                    <a:pt x="229" y="949"/>
                  </a:lnTo>
                  <a:lnTo>
                    <a:pt x="225" y="945"/>
                  </a:lnTo>
                  <a:lnTo>
                    <a:pt x="221" y="940"/>
                  </a:lnTo>
                  <a:lnTo>
                    <a:pt x="216" y="936"/>
                  </a:lnTo>
                  <a:lnTo>
                    <a:pt x="212" y="932"/>
                  </a:lnTo>
                  <a:lnTo>
                    <a:pt x="204" y="932"/>
                  </a:lnTo>
                  <a:lnTo>
                    <a:pt x="187" y="928"/>
                  </a:lnTo>
                  <a:lnTo>
                    <a:pt x="178" y="923"/>
                  </a:lnTo>
                  <a:lnTo>
                    <a:pt x="170" y="923"/>
                  </a:lnTo>
                  <a:lnTo>
                    <a:pt x="166" y="919"/>
                  </a:lnTo>
                  <a:lnTo>
                    <a:pt x="157" y="915"/>
                  </a:lnTo>
                  <a:lnTo>
                    <a:pt x="153" y="911"/>
                  </a:lnTo>
                  <a:lnTo>
                    <a:pt x="149" y="911"/>
                  </a:lnTo>
                  <a:lnTo>
                    <a:pt x="144" y="906"/>
                  </a:lnTo>
                  <a:lnTo>
                    <a:pt x="140" y="902"/>
                  </a:lnTo>
                  <a:lnTo>
                    <a:pt x="140" y="898"/>
                  </a:lnTo>
                  <a:lnTo>
                    <a:pt x="136" y="894"/>
                  </a:lnTo>
                  <a:lnTo>
                    <a:pt x="132" y="890"/>
                  </a:lnTo>
                  <a:lnTo>
                    <a:pt x="132" y="885"/>
                  </a:lnTo>
                  <a:lnTo>
                    <a:pt x="127" y="877"/>
                  </a:lnTo>
                  <a:lnTo>
                    <a:pt x="123" y="873"/>
                  </a:lnTo>
                  <a:lnTo>
                    <a:pt x="123" y="864"/>
                  </a:lnTo>
                  <a:lnTo>
                    <a:pt x="123" y="860"/>
                  </a:lnTo>
                  <a:lnTo>
                    <a:pt x="119" y="851"/>
                  </a:lnTo>
                  <a:lnTo>
                    <a:pt x="119" y="830"/>
                  </a:lnTo>
                  <a:lnTo>
                    <a:pt x="119" y="826"/>
                  </a:lnTo>
                  <a:lnTo>
                    <a:pt x="119" y="822"/>
                  </a:lnTo>
                  <a:lnTo>
                    <a:pt x="119" y="818"/>
                  </a:lnTo>
                  <a:lnTo>
                    <a:pt x="119" y="813"/>
                  </a:lnTo>
                  <a:lnTo>
                    <a:pt x="123" y="809"/>
                  </a:lnTo>
                  <a:lnTo>
                    <a:pt x="123" y="792"/>
                  </a:lnTo>
                  <a:lnTo>
                    <a:pt x="127" y="792"/>
                  </a:lnTo>
                  <a:lnTo>
                    <a:pt x="127" y="788"/>
                  </a:lnTo>
                  <a:lnTo>
                    <a:pt x="127" y="779"/>
                  </a:lnTo>
                  <a:lnTo>
                    <a:pt x="123" y="775"/>
                  </a:lnTo>
                  <a:lnTo>
                    <a:pt x="123" y="771"/>
                  </a:lnTo>
                  <a:lnTo>
                    <a:pt x="119" y="767"/>
                  </a:lnTo>
                  <a:lnTo>
                    <a:pt x="115" y="763"/>
                  </a:lnTo>
                  <a:lnTo>
                    <a:pt x="102" y="754"/>
                  </a:lnTo>
                  <a:lnTo>
                    <a:pt x="98" y="750"/>
                  </a:lnTo>
                  <a:lnTo>
                    <a:pt x="98" y="746"/>
                  </a:lnTo>
                  <a:lnTo>
                    <a:pt x="89" y="741"/>
                  </a:lnTo>
                  <a:lnTo>
                    <a:pt x="85" y="737"/>
                  </a:lnTo>
                  <a:lnTo>
                    <a:pt x="81" y="729"/>
                  </a:lnTo>
                  <a:lnTo>
                    <a:pt x="77" y="720"/>
                  </a:lnTo>
                  <a:lnTo>
                    <a:pt x="72" y="712"/>
                  </a:lnTo>
                  <a:lnTo>
                    <a:pt x="60" y="686"/>
                  </a:lnTo>
                  <a:lnTo>
                    <a:pt x="51" y="678"/>
                  </a:lnTo>
                  <a:lnTo>
                    <a:pt x="47" y="669"/>
                  </a:lnTo>
                  <a:lnTo>
                    <a:pt x="43" y="665"/>
                  </a:lnTo>
                  <a:lnTo>
                    <a:pt x="39" y="657"/>
                  </a:lnTo>
                  <a:lnTo>
                    <a:pt x="34" y="652"/>
                  </a:lnTo>
                  <a:lnTo>
                    <a:pt x="26" y="644"/>
                  </a:lnTo>
                  <a:lnTo>
                    <a:pt x="22" y="640"/>
                  </a:lnTo>
                  <a:lnTo>
                    <a:pt x="22" y="636"/>
                  </a:lnTo>
                  <a:lnTo>
                    <a:pt x="22" y="631"/>
                  </a:lnTo>
                  <a:lnTo>
                    <a:pt x="26" y="631"/>
                  </a:lnTo>
                  <a:lnTo>
                    <a:pt x="34" y="623"/>
                  </a:lnTo>
                  <a:lnTo>
                    <a:pt x="51" y="610"/>
                  </a:lnTo>
                  <a:lnTo>
                    <a:pt x="55" y="606"/>
                  </a:lnTo>
                  <a:lnTo>
                    <a:pt x="85" y="580"/>
                  </a:lnTo>
                  <a:lnTo>
                    <a:pt x="89" y="580"/>
                  </a:lnTo>
                  <a:lnTo>
                    <a:pt x="94" y="576"/>
                  </a:lnTo>
                  <a:lnTo>
                    <a:pt x="98" y="572"/>
                  </a:lnTo>
                  <a:lnTo>
                    <a:pt x="102" y="568"/>
                  </a:lnTo>
                  <a:lnTo>
                    <a:pt x="102" y="564"/>
                  </a:lnTo>
                  <a:lnTo>
                    <a:pt x="106" y="559"/>
                  </a:lnTo>
                  <a:lnTo>
                    <a:pt x="106" y="555"/>
                  </a:lnTo>
                  <a:lnTo>
                    <a:pt x="106" y="551"/>
                  </a:lnTo>
                  <a:lnTo>
                    <a:pt x="106" y="547"/>
                  </a:lnTo>
                  <a:lnTo>
                    <a:pt x="106" y="542"/>
                  </a:lnTo>
                  <a:lnTo>
                    <a:pt x="102" y="534"/>
                  </a:lnTo>
                  <a:lnTo>
                    <a:pt x="98" y="530"/>
                  </a:lnTo>
                  <a:lnTo>
                    <a:pt x="85" y="508"/>
                  </a:lnTo>
                  <a:lnTo>
                    <a:pt x="81" y="500"/>
                  </a:lnTo>
                  <a:lnTo>
                    <a:pt x="77" y="492"/>
                  </a:lnTo>
                  <a:lnTo>
                    <a:pt x="72" y="487"/>
                  </a:lnTo>
                  <a:lnTo>
                    <a:pt x="72" y="483"/>
                  </a:lnTo>
                  <a:lnTo>
                    <a:pt x="68" y="475"/>
                  </a:lnTo>
                  <a:lnTo>
                    <a:pt x="68" y="470"/>
                  </a:lnTo>
                  <a:lnTo>
                    <a:pt x="68" y="462"/>
                  </a:lnTo>
                  <a:lnTo>
                    <a:pt x="64" y="458"/>
                  </a:lnTo>
                  <a:lnTo>
                    <a:pt x="60" y="428"/>
                  </a:lnTo>
                  <a:lnTo>
                    <a:pt x="55" y="420"/>
                  </a:lnTo>
                  <a:lnTo>
                    <a:pt x="51" y="403"/>
                  </a:lnTo>
                  <a:lnTo>
                    <a:pt x="47" y="390"/>
                  </a:lnTo>
                  <a:lnTo>
                    <a:pt x="47" y="381"/>
                  </a:lnTo>
                  <a:lnTo>
                    <a:pt x="43" y="377"/>
                  </a:lnTo>
                  <a:lnTo>
                    <a:pt x="43" y="369"/>
                  </a:lnTo>
                  <a:lnTo>
                    <a:pt x="34" y="356"/>
                  </a:lnTo>
                  <a:lnTo>
                    <a:pt x="30" y="348"/>
                  </a:lnTo>
                  <a:lnTo>
                    <a:pt x="30" y="335"/>
                  </a:lnTo>
                  <a:lnTo>
                    <a:pt x="26" y="326"/>
                  </a:lnTo>
                  <a:lnTo>
                    <a:pt x="22" y="318"/>
                  </a:lnTo>
                  <a:lnTo>
                    <a:pt x="22" y="314"/>
                  </a:lnTo>
                  <a:lnTo>
                    <a:pt x="13" y="267"/>
                  </a:lnTo>
                  <a:lnTo>
                    <a:pt x="9" y="246"/>
                  </a:lnTo>
                  <a:lnTo>
                    <a:pt x="5" y="22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3" name="Freeform 109"/>
            <p:cNvSpPr>
              <a:spLocks/>
            </p:cNvSpPr>
            <p:nvPr/>
          </p:nvSpPr>
          <p:spPr bwMode="auto">
            <a:xfrm>
              <a:off x="1262948" y="5678219"/>
              <a:ext cx="607788" cy="678134"/>
            </a:xfrm>
            <a:custGeom>
              <a:avLst/>
              <a:gdLst>
                <a:gd name="T0" fmla="*/ 64 w 1914"/>
                <a:gd name="T1" fmla="*/ 538 h 2142"/>
                <a:gd name="T2" fmla="*/ 119 w 1914"/>
                <a:gd name="T3" fmla="*/ 538 h 2142"/>
                <a:gd name="T4" fmla="*/ 212 w 1914"/>
                <a:gd name="T5" fmla="*/ 491 h 2142"/>
                <a:gd name="T6" fmla="*/ 326 w 1914"/>
                <a:gd name="T7" fmla="*/ 525 h 2142"/>
                <a:gd name="T8" fmla="*/ 453 w 1914"/>
                <a:gd name="T9" fmla="*/ 487 h 2142"/>
                <a:gd name="T10" fmla="*/ 525 w 1914"/>
                <a:gd name="T11" fmla="*/ 364 h 2142"/>
                <a:gd name="T12" fmla="*/ 656 w 1914"/>
                <a:gd name="T13" fmla="*/ 339 h 2142"/>
                <a:gd name="T14" fmla="*/ 745 w 1914"/>
                <a:gd name="T15" fmla="*/ 314 h 2142"/>
                <a:gd name="T16" fmla="*/ 732 w 1914"/>
                <a:gd name="T17" fmla="*/ 195 h 2142"/>
                <a:gd name="T18" fmla="*/ 745 w 1914"/>
                <a:gd name="T19" fmla="*/ 93 h 2142"/>
                <a:gd name="T20" fmla="*/ 813 w 1914"/>
                <a:gd name="T21" fmla="*/ 38 h 2142"/>
                <a:gd name="T22" fmla="*/ 902 w 1914"/>
                <a:gd name="T23" fmla="*/ 30 h 2142"/>
                <a:gd name="T24" fmla="*/ 1046 w 1914"/>
                <a:gd name="T25" fmla="*/ 59 h 2142"/>
                <a:gd name="T26" fmla="*/ 1173 w 1914"/>
                <a:gd name="T27" fmla="*/ 72 h 2142"/>
                <a:gd name="T28" fmla="*/ 1228 w 1914"/>
                <a:gd name="T29" fmla="*/ 174 h 2142"/>
                <a:gd name="T30" fmla="*/ 1300 w 1914"/>
                <a:gd name="T31" fmla="*/ 220 h 2142"/>
                <a:gd name="T32" fmla="*/ 1397 w 1914"/>
                <a:gd name="T33" fmla="*/ 212 h 2142"/>
                <a:gd name="T34" fmla="*/ 1444 w 1914"/>
                <a:gd name="T35" fmla="*/ 242 h 2142"/>
                <a:gd name="T36" fmla="*/ 1478 w 1914"/>
                <a:gd name="T37" fmla="*/ 314 h 2142"/>
                <a:gd name="T38" fmla="*/ 1393 w 1914"/>
                <a:gd name="T39" fmla="*/ 373 h 2142"/>
                <a:gd name="T40" fmla="*/ 1490 w 1914"/>
                <a:gd name="T41" fmla="*/ 390 h 2142"/>
                <a:gd name="T42" fmla="*/ 1507 w 1914"/>
                <a:gd name="T43" fmla="*/ 462 h 2142"/>
                <a:gd name="T44" fmla="*/ 1478 w 1914"/>
                <a:gd name="T45" fmla="*/ 538 h 2142"/>
                <a:gd name="T46" fmla="*/ 1494 w 1914"/>
                <a:gd name="T47" fmla="*/ 606 h 2142"/>
                <a:gd name="T48" fmla="*/ 1456 w 1914"/>
                <a:gd name="T49" fmla="*/ 678 h 2142"/>
                <a:gd name="T50" fmla="*/ 1431 w 1914"/>
                <a:gd name="T51" fmla="*/ 834 h 2142"/>
                <a:gd name="T52" fmla="*/ 1367 w 1914"/>
                <a:gd name="T53" fmla="*/ 847 h 2142"/>
                <a:gd name="T54" fmla="*/ 1295 w 1914"/>
                <a:gd name="T55" fmla="*/ 813 h 2142"/>
                <a:gd name="T56" fmla="*/ 1321 w 1914"/>
                <a:gd name="T57" fmla="*/ 923 h 2142"/>
                <a:gd name="T58" fmla="*/ 1660 w 1914"/>
                <a:gd name="T59" fmla="*/ 1397 h 2142"/>
                <a:gd name="T60" fmla="*/ 1825 w 1914"/>
                <a:gd name="T61" fmla="*/ 1431 h 2142"/>
                <a:gd name="T62" fmla="*/ 1914 w 1914"/>
                <a:gd name="T63" fmla="*/ 1486 h 2142"/>
                <a:gd name="T64" fmla="*/ 1884 w 1914"/>
                <a:gd name="T65" fmla="*/ 1622 h 2142"/>
                <a:gd name="T66" fmla="*/ 1850 w 1914"/>
                <a:gd name="T67" fmla="*/ 1761 h 2142"/>
                <a:gd name="T68" fmla="*/ 1736 w 1914"/>
                <a:gd name="T69" fmla="*/ 1808 h 2142"/>
                <a:gd name="T70" fmla="*/ 1482 w 1914"/>
                <a:gd name="T71" fmla="*/ 1850 h 2142"/>
                <a:gd name="T72" fmla="*/ 1427 w 1914"/>
                <a:gd name="T73" fmla="*/ 1999 h 2142"/>
                <a:gd name="T74" fmla="*/ 1435 w 1914"/>
                <a:gd name="T75" fmla="*/ 2113 h 2142"/>
                <a:gd name="T76" fmla="*/ 1283 w 1914"/>
                <a:gd name="T77" fmla="*/ 2138 h 2142"/>
                <a:gd name="T78" fmla="*/ 1228 w 1914"/>
                <a:gd name="T79" fmla="*/ 2083 h 2142"/>
                <a:gd name="T80" fmla="*/ 1198 w 1914"/>
                <a:gd name="T81" fmla="*/ 1994 h 2142"/>
                <a:gd name="T82" fmla="*/ 1139 w 1914"/>
                <a:gd name="T83" fmla="*/ 1872 h 2142"/>
                <a:gd name="T84" fmla="*/ 1135 w 1914"/>
                <a:gd name="T85" fmla="*/ 1795 h 2142"/>
                <a:gd name="T86" fmla="*/ 1130 w 1914"/>
                <a:gd name="T87" fmla="*/ 1702 h 2142"/>
                <a:gd name="T88" fmla="*/ 1147 w 1914"/>
                <a:gd name="T89" fmla="*/ 1609 h 2142"/>
                <a:gd name="T90" fmla="*/ 1135 w 1914"/>
                <a:gd name="T91" fmla="*/ 1495 h 2142"/>
                <a:gd name="T92" fmla="*/ 1156 w 1914"/>
                <a:gd name="T93" fmla="*/ 1431 h 2142"/>
                <a:gd name="T94" fmla="*/ 1194 w 1914"/>
                <a:gd name="T95" fmla="*/ 1363 h 2142"/>
                <a:gd name="T96" fmla="*/ 1135 w 1914"/>
                <a:gd name="T97" fmla="*/ 1258 h 2142"/>
                <a:gd name="T98" fmla="*/ 1084 w 1914"/>
                <a:gd name="T99" fmla="*/ 1135 h 2142"/>
                <a:gd name="T100" fmla="*/ 1016 w 1914"/>
                <a:gd name="T101" fmla="*/ 1042 h 2142"/>
                <a:gd name="T102" fmla="*/ 898 w 1914"/>
                <a:gd name="T103" fmla="*/ 1004 h 2142"/>
                <a:gd name="T104" fmla="*/ 834 w 1914"/>
                <a:gd name="T105" fmla="*/ 923 h 2142"/>
                <a:gd name="T106" fmla="*/ 715 w 1914"/>
                <a:gd name="T107" fmla="*/ 927 h 2142"/>
                <a:gd name="T108" fmla="*/ 618 w 1914"/>
                <a:gd name="T109" fmla="*/ 889 h 2142"/>
                <a:gd name="T110" fmla="*/ 517 w 1914"/>
                <a:gd name="T111" fmla="*/ 864 h 2142"/>
                <a:gd name="T112" fmla="*/ 415 w 1914"/>
                <a:gd name="T113" fmla="*/ 843 h 2142"/>
                <a:gd name="T114" fmla="*/ 309 w 1914"/>
                <a:gd name="T115" fmla="*/ 728 h 2142"/>
                <a:gd name="T116" fmla="*/ 186 w 1914"/>
                <a:gd name="T117" fmla="*/ 682 h 2142"/>
                <a:gd name="T118" fmla="*/ 89 w 1914"/>
                <a:gd name="T119" fmla="*/ 584 h 2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4" h="2142">
                  <a:moveTo>
                    <a:pt x="0" y="563"/>
                  </a:moveTo>
                  <a:lnTo>
                    <a:pt x="4" y="563"/>
                  </a:lnTo>
                  <a:lnTo>
                    <a:pt x="9" y="563"/>
                  </a:lnTo>
                  <a:lnTo>
                    <a:pt x="13" y="563"/>
                  </a:lnTo>
                  <a:lnTo>
                    <a:pt x="17" y="563"/>
                  </a:lnTo>
                  <a:lnTo>
                    <a:pt x="25" y="563"/>
                  </a:lnTo>
                  <a:lnTo>
                    <a:pt x="30" y="563"/>
                  </a:lnTo>
                  <a:lnTo>
                    <a:pt x="34" y="563"/>
                  </a:lnTo>
                  <a:lnTo>
                    <a:pt x="34" y="559"/>
                  </a:lnTo>
                  <a:lnTo>
                    <a:pt x="42" y="555"/>
                  </a:lnTo>
                  <a:lnTo>
                    <a:pt x="42" y="551"/>
                  </a:lnTo>
                  <a:lnTo>
                    <a:pt x="47" y="546"/>
                  </a:lnTo>
                  <a:lnTo>
                    <a:pt x="51" y="546"/>
                  </a:lnTo>
                  <a:lnTo>
                    <a:pt x="55" y="542"/>
                  </a:lnTo>
                  <a:lnTo>
                    <a:pt x="59" y="538"/>
                  </a:lnTo>
                  <a:lnTo>
                    <a:pt x="64" y="538"/>
                  </a:lnTo>
                  <a:lnTo>
                    <a:pt x="68" y="538"/>
                  </a:lnTo>
                  <a:lnTo>
                    <a:pt x="72" y="538"/>
                  </a:lnTo>
                  <a:lnTo>
                    <a:pt x="76" y="534"/>
                  </a:lnTo>
                  <a:lnTo>
                    <a:pt x="80" y="534"/>
                  </a:lnTo>
                  <a:lnTo>
                    <a:pt x="85" y="529"/>
                  </a:lnTo>
                  <a:lnTo>
                    <a:pt x="89" y="529"/>
                  </a:lnTo>
                  <a:lnTo>
                    <a:pt x="93" y="529"/>
                  </a:lnTo>
                  <a:lnTo>
                    <a:pt x="93" y="534"/>
                  </a:lnTo>
                  <a:lnTo>
                    <a:pt x="97" y="534"/>
                  </a:lnTo>
                  <a:lnTo>
                    <a:pt x="102" y="534"/>
                  </a:lnTo>
                  <a:lnTo>
                    <a:pt x="102" y="538"/>
                  </a:lnTo>
                  <a:lnTo>
                    <a:pt x="106" y="538"/>
                  </a:lnTo>
                  <a:lnTo>
                    <a:pt x="106" y="542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9" y="538"/>
                  </a:lnTo>
                  <a:lnTo>
                    <a:pt x="123" y="538"/>
                  </a:lnTo>
                  <a:lnTo>
                    <a:pt x="127" y="525"/>
                  </a:lnTo>
                  <a:lnTo>
                    <a:pt x="131" y="521"/>
                  </a:lnTo>
                  <a:lnTo>
                    <a:pt x="136" y="521"/>
                  </a:lnTo>
                  <a:lnTo>
                    <a:pt x="136" y="517"/>
                  </a:lnTo>
                  <a:lnTo>
                    <a:pt x="140" y="517"/>
                  </a:lnTo>
                  <a:lnTo>
                    <a:pt x="152" y="513"/>
                  </a:lnTo>
                  <a:lnTo>
                    <a:pt x="169" y="508"/>
                  </a:lnTo>
                  <a:lnTo>
                    <a:pt x="174" y="504"/>
                  </a:lnTo>
                  <a:lnTo>
                    <a:pt x="178" y="504"/>
                  </a:lnTo>
                  <a:lnTo>
                    <a:pt x="186" y="500"/>
                  </a:lnTo>
                  <a:lnTo>
                    <a:pt x="191" y="496"/>
                  </a:lnTo>
                  <a:lnTo>
                    <a:pt x="195" y="496"/>
                  </a:lnTo>
                  <a:lnTo>
                    <a:pt x="199" y="496"/>
                  </a:lnTo>
                  <a:lnTo>
                    <a:pt x="207" y="491"/>
                  </a:lnTo>
                  <a:lnTo>
                    <a:pt x="212" y="491"/>
                  </a:lnTo>
                  <a:lnTo>
                    <a:pt x="212" y="496"/>
                  </a:lnTo>
                  <a:lnTo>
                    <a:pt x="216" y="496"/>
                  </a:lnTo>
                  <a:lnTo>
                    <a:pt x="220" y="496"/>
                  </a:lnTo>
                  <a:lnTo>
                    <a:pt x="229" y="500"/>
                  </a:lnTo>
                  <a:lnTo>
                    <a:pt x="233" y="504"/>
                  </a:lnTo>
                  <a:lnTo>
                    <a:pt x="241" y="504"/>
                  </a:lnTo>
                  <a:lnTo>
                    <a:pt x="246" y="508"/>
                  </a:lnTo>
                  <a:lnTo>
                    <a:pt x="254" y="513"/>
                  </a:lnTo>
                  <a:lnTo>
                    <a:pt x="258" y="517"/>
                  </a:lnTo>
                  <a:lnTo>
                    <a:pt x="263" y="521"/>
                  </a:lnTo>
                  <a:lnTo>
                    <a:pt x="271" y="521"/>
                  </a:lnTo>
                  <a:lnTo>
                    <a:pt x="275" y="525"/>
                  </a:lnTo>
                  <a:lnTo>
                    <a:pt x="284" y="525"/>
                  </a:lnTo>
                  <a:lnTo>
                    <a:pt x="288" y="525"/>
                  </a:lnTo>
                  <a:lnTo>
                    <a:pt x="305" y="525"/>
                  </a:lnTo>
                  <a:lnTo>
                    <a:pt x="326" y="525"/>
                  </a:lnTo>
                  <a:lnTo>
                    <a:pt x="330" y="525"/>
                  </a:lnTo>
                  <a:lnTo>
                    <a:pt x="343" y="529"/>
                  </a:lnTo>
                  <a:lnTo>
                    <a:pt x="351" y="525"/>
                  </a:lnTo>
                  <a:lnTo>
                    <a:pt x="356" y="525"/>
                  </a:lnTo>
                  <a:lnTo>
                    <a:pt x="364" y="525"/>
                  </a:lnTo>
                  <a:lnTo>
                    <a:pt x="373" y="525"/>
                  </a:lnTo>
                  <a:lnTo>
                    <a:pt x="381" y="521"/>
                  </a:lnTo>
                  <a:lnTo>
                    <a:pt x="390" y="521"/>
                  </a:lnTo>
                  <a:lnTo>
                    <a:pt x="394" y="517"/>
                  </a:lnTo>
                  <a:lnTo>
                    <a:pt x="406" y="513"/>
                  </a:lnTo>
                  <a:lnTo>
                    <a:pt x="419" y="508"/>
                  </a:lnTo>
                  <a:lnTo>
                    <a:pt x="432" y="500"/>
                  </a:lnTo>
                  <a:lnTo>
                    <a:pt x="440" y="496"/>
                  </a:lnTo>
                  <a:lnTo>
                    <a:pt x="445" y="491"/>
                  </a:lnTo>
                  <a:lnTo>
                    <a:pt x="449" y="491"/>
                  </a:lnTo>
                  <a:lnTo>
                    <a:pt x="453" y="487"/>
                  </a:lnTo>
                  <a:lnTo>
                    <a:pt x="457" y="479"/>
                  </a:lnTo>
                  <a:lnTo>
                    <a:pt x="461" y="474"/>
                  </a:lnTo>
                  <a:lnTo>
                    <a:pt x="466" y="466"/>
                  </a:lnTo>
                  <a:lnTo>
                    <a:pt x="474" y="457"/>
                  </a:lnTo>
                  <a:lnTo>
                    <a:pt x="487" y="432"/>
                  </a:lnTo>
                  <a:lnTo>
                    <a:pt x="491" y="424"/>
                  </a:lnTo>
                  <a:lnTo>
                    <a:pt x="495" y="419"/>
                  </a:lnTo>
                  <a:lnTo>
                    <a:pt x="500" y="411"/>
                  </a:lnTo>
                  <a:lnTo>
                    <a:pt x="500" y="402"/>
                  </a:lnTo>
                  <a:lnTo>
                    <a:pt x="508" y="385"/>
                  </a:lnTo>
                  <a:lnTo>
                    <a:pt x="508" y="377"/>
                  </a:lnTo>
                  <a:lnTo>
                    <a:pt x="512" y="373"/>
                  </a:lnTo>
                  <a:lnTo>
                    <a:pt x="517" y="369"/>
                  </a:lnTo>
                  <a:lnTo>
                    <a:pt x="521" y="369"/>
                  </a:lnTo>
                  <a:lnTo>
                    <a:pt x="525" y="369"/>
                  </a:lnTo>
                  <a:lnTo>
                    <a:pt x="525" y="364"/>
                  </a:lnTo>
                  <a:lnTo>
                    <a:pt x="529" y="364"/>
                  </a:lnTo>
                  <a:lnTo>
                    <a:pt x="529" y="360"/>
                  </a:lnTo>
                  <a:lnTo>
                    <a:pt x="529" y="356"/>
                  </a:lnTo>
                  <a:lnTo>
                    <a:pt x="533" y="356"/>
                  </a:lnTo>
                  <a:lnTo>
                    <a:pt x="538" y="356"/>
                  </a:lnTo>
                  <a:lnTo>
                    <a:pt x="538" y="352"/>
                  </a:lnTo>
                  <a:lnTo>
                    <a:pt x="542" y="352"/>
                  </a:lnTo>
                  <a:lnTo>
                    <a:pt x="546" y="352"/>
                  </a:lnTo>
                  <a:lnTo>
                    <a:pt x="563" y="347"/>
                  </a:lnTo>
                  <a:lnTo>
                    <a:pt x="584" y="343"/>
                  </a:lnTo>
                  <a:lnTo>
                    <a:pt x="593" y="343"/>
                  </a:lnTo>
                  <a:lnTo>
                    <a:pt x="597" y="343"/>
                  </a:lnTo>
                  <a:lnTo>
                    <a:pt x="610" y="343"/>
                  </a:lnTo>
                  <a:lnTo>
                    <a:pt x="631" y="343"/>
                  </a:lnTo>
                  <a:lnTo>
                    <a:pt x="652" y="339"/>
                  </a:lnTo>
                  <a:lnTo>
                    <a:pt x="656" y="339"/>
                  </a:lnTo>
                  <a:lnTo>
                    <a:pt x="660" y="339"/>
                  </a:lnTo>
                  <a:lnTo>
                    <a:pt x="665" y="343"/>
                  </a:lnTo>
                  <a:lnTo>
                    <a:pt x="669" y="343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56"/>
                  </a:lnTo>
                  <a:lnTo>
                    <a:pt x="694" y="356"/>
                  </a:lnTo>
                  <a:lnTo>
                    <a:pt x="699" y="356"/>
                  </a:lnTo>
                  <a:lnTo>
                    <a:pt x="703" y="356"/>
                  </a:lnTo>
                  <a:lnTo>
                    <a:pt x="707" y="352"/>
                  </a:lnTo>
                  <a:lnTo>
                    <a:pt x="715" y="347"/>
                  </a:lnTo>
                  <a:lnTo>
                    <a:pt x="728" y="335"/>
                  </a:lnTo>
                  <a:lnTo>
                    <a:pt x="732" y="330"/>
                  </a:lnTo>
                  <a:lnTo>
                    <a:pt x="737" y="326"/>
                  </a:lnTo>
                  <a:lnTo>
                    <a:pt x="741" y="322"/>
                  </a:lnTo>
                  <a:lnTo>
                    <a:pt x="745" y="314"/>
                  </a:lnTo>
                  <a:lnTo>
                    <a:pt x="745" y="309"/>
                  </a:lnTo>
                  <a:lnTo>
                    <a:pt x="749" y="301"/>
                  </a:lnTo>
                  <a:lnTo>
                    <a:pt x="749" y="292"/>
                  </a:lnTo>
                  <a:lnTo>
                    <a:pt x="749" y="284"/>
                  </a:lnTo>
                  <a:lnTo>
                    <a:pt x="754" y="275"/>
                  </a:lnTo>
                  <a:lnTo>
                    <a:pt x="754" y="258"/>
                  </a:lnTo>
                  <a:lnTo>
                    <a:pt x="754" y="246"/>
                  </a:lnTo>
                  <a:lnTo>
                    <a:pt x="754" y="237"/>
                  </a:lnTo>
                  <a:lnTo>
                    <a:pt x="754" y="220"/>
                  </a:lnTo>
                  <a:lnTo>
                    <a:pt x="754" y="216"/>
                  </a:lnTo>
                  <a:lnTo>
                    <a:pt x="754" y="212"/>
                  </a:lnTo>
                  <a:lnTo>
                    <a:pt x="749" y="208"/>
                  </a:lnTo>
                  <a:lnTo>
                    <a:pt x="745" y="203"/>
                  </a:lnTo>
                  <a:lnTo>
                    <a:pt x="741" y="199"/>
                  </a:lnTo>
                  <a:lnTo>
                    <a:pt x="737" y="199"/>
                  </a:lnTo>
                  <a:lnTo>
                    <a:pt x="732" y="195"/>
                  </a:lnTo>
                  <a:lnTo>
                    <a:pt x="732" y="191"/>
                  </a:lnTo>
                  <a:lnTo>
                    <a:pt x="732" y="187"/>
                  </a:lnTo>
                  <a:lnTo>
                    <a:pt x="728" y="182"/>
                  </a:lnTo>
                  <a:lnTo>
                    <a:pt x="728" y="178"/>
                  </a:lnTo>
                  <a:lnTo>
                    <a:pt x="728" y="170"/>
                  </a:lnTo>
                  <a:lnTo>
                    <a:pt x="728" y="157"/>
                  </a:lnTo>
                  <a:lnTo>
                    <a:pt x="732" y="144"/>
                  </a:lnTo>
                  <a:lnTo>
                    <a:pt x="732" y="140"/>
                  </a:lnTo>
                  <a:lnTo>
                    <a:pt x="732" y="127"/>
                  </a:lnTo>
                  <a:lnTo>
                    <a:pt x="737" y="119"/>
                  </a:lnTo>
                  <a:lnTo>
                    <a:pt x="737" y="110"/>
                  </a:lnTo>
                  <a:lnTo>
                    <a:pt x="737" y="106"/>
                  </a:lnTo>
                  <a:lnTo>
                    <a:pt x="741" y="106"/>
                  </a:lnTo>
                  <a:lnTo>
                    <a:pt x="741" y="98"/>
                  </a:lnTo>
                  <a:lnTo>
                    <a:pt x="745" y="98"/>
                  </a:lnTo>
                  <a:lnTo>
                    <a:pt x="745" y="93"/>
                  </a:lnTo>
                  <a:lnTo>
                    <a:pt x="749" y="89"/>
                  </a:lnTo>
                  <a:lnTo>
                    <a:pt x="754" y="89"/>
                  </a:lnTo>
                  <a:lnTo>
                    <a:pt x="762" y="89"/>
                  </a:lnTo>
                  <a:lnTo>
                    <a:pt x="766" y="85"/>
                  </a:lnTo>
                  <a:lnTo>
                    <a:pt x="783" y="85"/>
                  </a:lnTo>
                  <a:lnTo>
                    <a:pt x="787" y="85"/>
                  </a:lnTo>
                  <a:lnTo>
                    <a:pt x="792" y="81"/>
                  </a:lnTo>
                  <a:lnTo>
                    <a:pt x="796" y="81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4" y="72"/>
                  </a:lnTo>
                  <a:lnTo>
                    <a:pt x="804" y="68"/>
                  </a:lnTo>
                  <a:lnTo>
                    <a:pt x="809" y="64"/>
                  </a:lnTo>
                  <a:lnTo>
                    <a:pt x="809" y="59"/>
                  </a:lnTo>
                  <a:lnTo>
                    <a:pt x="809" y="51"/>
                  </a:lnTo>
                  <a:lnTo>
                    <a:pt x="813" y="38"/>
                  </a:lnTo>
                  <a:lnTo>
                    <a:pt x="813" y="26"/>
                  </a:lnTo>
                  <a:lnTo>
                    <a:pt x="817" y="13"/>
                  </a:lnTo>
                  <a:lnTo>
                    <a:pt x="817" y="0"/>
                  </a:lnTo>
                  <a:lnTo>
                    <a:pt x="826" y="4"/>
                  </a:lnTo>
                  <a:lnTo>
                    <a:pt x="826" y="9"/>
                  </a:lnTo>
                  <a:lnTo>
                    <a:pt x="830" y="9"/>
                  </a:lnTo>
                  <a:lnTo>
                    <a:pt x="834" y="13"/>
                  </a:lnTo>
                  <a:lnTo>
                    <a:pt x="838" y="13"/>
                  </a:lnTo>
                  <a:lnTo>
                    <a:pt x="851" y="17"/>
                  </a:lnTo>
                  <a:lnTo>
                    <a:pt x="859" y="21"/>
                  </a:lnTo>
                  <a:lnTo>
                    <a:pt x="864" y="26"/>
                  </a:lnTo>
                  <a:lnTo>
                    <a:pt x="872" y="26"/>
                  </a:lnTo>
                  <a:lnTo>
                    <a:pt x="881" y="26"/>
                  </a:lnTo>
                  <a:lnTo>
                    <a:pt x="885" y="26"/>
                  </a:lnTo>
                  <a:lnTo>
                    <a:pt x="898" y="26"/>
                  </a:lnTo>
                  <a:lnTo>
                    <a:pt x="902" y="30"/>
                  </a:lnTo>
                  <a:lnTo>
                    <a:pt x="910" y="30"/>
                  </a:lnTo>
                  <a:lnTo>
                    <a:pt x="927" y="30"/>
                  </a:lnTo>
                  <a:lnTo>
                    <a:pt x="936" y="30"/>
                  </a:lnTo>
                  <a:lnTo>
                    <a:pt x="948" y="30"/>
                  </a:lnTo>
                  <a:lnTo>
                    <a:pt x="969" y="30"/>
                  </a:lnTo>
                  <a:lnTo>
                    <a:pt x="978" y="30"/>
                  </a:lnTo>
                  <a:lnTo>
                    <a:pt x="982" y="34"/>
                  </a:lnTo>
                  <a:lnTo>
                    <a:pt x="986" y="34"/>
                  </a:lnTo>
                  <a:lnTo>
                    <a:pt x="991" y="34"/>
                  </a:lnTo>
                  <a:lnTo>
                    <a:pt x="995" y="34"/>
                  </a:lnTo>
                  <a:lnTo>
                    <a:pt x="999" y="38"/>
                  </a:lnTo>
                  <a:lnTo>
                    <a:pt x="1008" y="38"/>
                  </a:lnTo>
                  <a:lnTo>
                    <a:pt x="1012" y="43"/>
                  </a:lnTo>
                  <a:lnTo>
                    <a:pt x="1037" y="55"/>
                  </a:lnTo>
                  <a:lnTo>
                    <a:pt x="1041" y="59"/>
                  </a:lnTo>
                  <a:lnTo>
                    <a:pt x="1046" y="59"/>
                  </a:lnTo>
                  <a:lnTo>
                    <a:pt x="1046" y="64"/>
                  </a:lnTo>
                  <a:lnTo>
                    <a:pt x="1050" y="64"/>
                  </a:lnTo>
                  <a:lnTo>
                    <a:pt x="1054" y="64"/>
                  </a:lnTo>
                  <a:lnTo>
                    <a:pt x="1067" y="64"/>
                  </a:lnTo>
                  <a:lnTo>
                    <a:pt x="1088" y="64"/>
                  </a:lnTo>
                  <a:lnTo>
                    <a:pt x="1126" y="64"/>
                  </a:lnTo>
                  <a:lnTo>
                    <a:pt x="1130" y="64"/>
                  </a:lnTo>
                  <a:lnTo>
                    <a:pt x="1135" y="64"/>
                  </a:lnTo>
                  <a:lnTo>
                    <a:pt x="1139" y="64"/>
                  </a:lnTo>
                  <a:lnTo>
                    <a:pt x="1143" y="59"/>
                  </a:lnTo>
                  <a:lnTo>
                    <a:pt x="1147" y="59"/>
                  </a:lnTo>
                  <a:lnTo>
                    <a:pt x="1152" y="59"/>
                  </a:lnTo>
                  <a:lnTo>
                    <a:pt x="1156" y="59"/>
                  </a:lnTo>
                  <a:lnTo>
                    <a:pt x="1164" y="64"/>
                  </a:lnTo>
                  <a:lnTo>
                    <a:pt x="1168" y="68"/>
                  </a:lnTo>
                  <a:lnTo>
                    <a:pt x="1173" y="72"/>
                  </a:lnTo>
                  <a:lnTo>
                    <a:pt x="1177" y="72"/>
                  </a:lnTo>
                  <a:lnTo>
                    <a:pt x="1181" y="81"/>
                  </a:lnTo>
                  <a:lnTo>
                    <a:pt x="1181" y="85"/>
                  </a:lnTo>
                  <a:lnTo>
                    <a:pt x="1185" y="89"/>
                  </a:lnTo>
                  <a:lnTo>
                    <a:pt x="1185" y="98"/>
                  </a:lnTo>
                  <a:lnTo>
                    <a:pt x="1190" y="115"/>
                  </a:lnTo>
                  <a:lnTo>
                    <a:pt x="1190" y="123"/>
                  </a:lnTo>
                  <a:lnTo>
                    <a:pt x="1194" y="127"/>
                  </a:lnTo>
                  <a:lnTo>
                    <a:pt x="1194" y="131"/>
                  </a:lnTo>
                  <a:lnTo>
                    <a:pt x="1198" y="136"/>
                  </a:lnTo>
                  <a:lnTo>
                    <a:pt x="1198" y="144"/>
                  </a:lnTo>
                  <a:lnTo>
                    <a:pt x="1207" y="148"/>
                  </a:lnTo>
                  <a:lnTo>
                    <a:pt x="1215" y="161"/>
                  </a:lnTo>
                  <a:lnTo>
                    <a:pt x="1219" y="165"/>
                  </a:lnTo>
                  <a:lnTo>
                    <a:pt x="1223" y="170"/>
                  </a:lnTo>
                  <a:lnTo>
                    <a:pt x="1228" y="174"/>
                  </a:lnTo>
                  <a:lnTo>
                    <a:pt x="1232" y="178"/>
                  </a:lnTo>
                  <a:lnTo>
                    <a:pt x="1236" y="182"/>
                  </a:lnTo>
                  <a:lnTo>
                    <a:pt x="1249" y="187"/>
                  </a:lnTo>
                  <a:lnTo>
                    <a:pt x="1249" y="191"/>
                  </a:lnTo>
                  <a:lnTo>
                    <a:pt x="1253" y="191"/>
                  </a:lnTo>
                  <a:lnTo>
                    <a:pt x="1257" y="195"/>
                  </a:lnTo>
                  <a:lnTo>
                    <a:pt x="1262" y="199"/>
                  </a:lnTo>
                  <a:lnTo>
                    <a:pt x="1262" y="203"/>
                  </a:lnTo>
                  <a:lnTo>
                    <a:pt x="1266" y="208"/>
                  </a:lnTo>
                  <a:lnTo>
                    <a:pt x="1270" y="208"/>
                  </a:lnTo>
                  <a:lnTo>
                    <a:pt x="1274" y="212"/>
                  </a:lnTo>
                  <a:lnTo>
                    <a:pt x="1279" y="212"/>
                  </a:lnTo>
                  <a:lnTo>
                    <a:pt x="1283" y="216"/>
                  </a:lnTo>
                  <a:lnTo>
                    <a:pt x="1287" y="220"/>
                  </a:lnTo>
                  <a:lnTo>
                    <a:pt x="1295" y="220"/>
                  </a:lnTo>
                  <a:lnTo>
                    <a:pt x="1300" y="220"/>
                  </a:lnTo>
                  <a:lnTo>
                    <a:pt x="1308" y="225"/>
                  </a:lnTo>
                  <a:lnTo>
                    <a:pt x="1312" y="225"/>
                  </a:lnTo>
                  <a:lnTo>
                    <a:pt x="1321" y="220"/>
                  </a:lnTo>
                  <a:lnTo>
                    <a:pt x="1325" y="220"/>
                  </a:lnTo>
                  <a:lnTo>
                    <a:pt x="1334" y="220"/>
                  </a:lnTo>
                  <a:lnTo>
                    <a:pt x="1346" y="220"/>
                  </a:lnTo>
                  <a:lnTo>
                    <a:pt x="1351" y="220"/>
                  </a:lnTo>
                  <a:lnTo>
                    <a:pt x="1355" y="220"/>
                  </a:lnTo>
                  <a:lnTo>
                    <a:pt x="1359" y="220"/>
                  </a:lnTo>
                  <a:lnTo>
                    <a:pt x="1363" y="212"/>
                  </a:lnTo>
                  <a:lnTo>
                    <a:pt x="1367" y="212"/>
                  </a:lnTo>
                  <a:lnTo>
                    <a:pt x="1372" y="212"/>
                  </a:lnTo>
                  <a:lnTo>
                    <a:pt x="1380" y="212"/>
                  </a:lnTo>
                  <a:lnTo>
                    <a:pt x="1384" y="212"/>
                  </a:lnTo>
                  <a:lnTo>
                    <a:pt x="1389" y="212"/>
                  </a:lnTo>
                  <a:lnTo>
                    <a:pt x="1397" y="212"/>
                  </a:lnTo>
                  <a:lnTo>
                    <a:pt x="1401" y="212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4" y="216"/>
                  </a:lnTo>
                  <a:lnTo>
                    <a:pt x="1414" y="220"/>
                  </a:lnTo>
                  <a:lnTo>
                    <a:pt x="1418" y="225"/>
                  </a:lnTo>
                  <a:lnTo>
                    <a:pt x="1422" y="225"/>
                  </a:lnTo>
                  <a:lnTo>
                    <a:pt x="1422" y="229"/>
                  </a:lnTo>
                  <a:lnTo>
                    <a:pt x="1427" y="229"/>
                  </a:lnTo>
                  <a:lnTo>
                    <a:pt x="1431" y="229"/>
                  </a:lnTo>
                  <a:lnTo>
                    <a:pt x="1435" y="229"/>
                  </a:lnTo>
                  <a:lnTo>
                    <a:pt x="1439" y="229"/>
                  </a:lnTo>
                  <a:lnTo>
                    <a:pt x="1439" y="233"/>
                  </a:lnTo>
                  <a:lnTo>
                    <a:pt x="1444" y="233"/>
                  </a:lnTo>
                  <a:lnTo>
                    <a:pt x="1444" y="237"/>
                  </a:lnTo>
                  <a:lnTo>
                    <a:pt x="1444" y="242"/>
                  </a:lnTo>
                  <a:lnTo>
                    <a:pt x="1448" y="246"/>
                  </a:lnTo>
                  <a:lnTo>
                    <a:pt x="1448" y="250"/>
                  </a:lnTo>
                  <a:lnTo>
                    <a:pt x="1452" y="258"/>
                  </a:lnTo>
                  <a:lnTo>
                    <a:pt x="1456" y="263"/>
                  </a:lnTo>
                  <a:lnTo>
                    <a:pt x="1465" y="267"/>
                  </a:lnTo>
                  <a:lnTo>
                    <a:pt x="1465" y="271"/>
                  </a:lnTo>
                  <a:lnTo>
                    <a:pt x="1469" y="275"/>
                  </a:lnTo>
                  <a:lnTo>
                    <a:pt x="1473" y="275"/>
                  </a:lnTo>
                  <a:lnTo>
                    <a:pt x="1473" y="280"/>
                  </a:lnTo>
                  <a:lnTo>
                    <a:pt x="1478" y="280"/>
                  </a:lnTo>
                  <a:lnTo>
                    <a:pt x="1482" y="284"/>
                  </a:lnTo>
                  <a:lnTo>
                    <a:pt x="1482" y="288"/>
                  </a:lnTo>
                  <a:lnTo>
                    <a:pt x="1482" y="292"/>
                  </a:lnTo>
                  <a:lnTo>
                    <a:pt x="1482" y="301"/>
                  </a:lnTo>
                  <a:lnTo>
                    <a:pt x="1482" y="309"/>
                  </a:lnTo>
                  <a:lnTo>
                    <a:pt x="1478" y="314"/>
                  </a:lnTo>
                  <a:lnTo>
                    <a:pt x="1478" y="318"/>
                  </a:lnTo>
                  <a:lnTo>
                    <a:pt x="1473" y="326"/>
                  </a:lnTo>
                  <a:lnTo>
                    <a:pt x="1469" y="330"/>
                  </a:lnTo>
                  <a:lnTo>
                    <a:pt x="1461" y="335"/>
                  </a:lnTo>
                  <a:lnTo>
                    <a:pt x="1456" y="339"/>
                  </a:lnTo>
                  <a:lnTo>
                    <a:pt x="1448" y="343"/>
                  </a:lnTo>
                  <a:lnTo>
                    <a:pt x="1418" y="352"/>
                  </a:lnTo>
                  <a:lnTo>
                    <a:pt x="1414" y="352"/>
                  </a:lnTo>
                  <a:lnTo>
                    <a:pt x="1410" y="356"/>
                  </a:lnTo>
                  <a:lnTo>
                    <a:pt x="1401" y="356"/>
                  </a:lnTo>
                  <a:lnTo>
                    <a:pt x="1401" y="360"/>
                  </a:lnTo>
                  <a:lnTo>
                    <a:pt x="1397" y="360"/>
                  </a:lnTo>
                  <a:lnTo>
                    <a:pt x="1393" y="364"/>
                  </a:lnTo>
                  <a:lnTo>
                    <a:pt x="1393" y="369"/>
                  </a:lnTo>
                  <a:lnTo>
                    <a:pt x="1389" y="373"/>
                  </a:lnTo>
                  <a:lnTo>
                    <a:pt x="1393" y="373"/>
                  </a:lnTo>
                  <a:lnTo>
                    <a:pt x="1393" y="377"/>
                  </a:lnTo>
                  <a:lnTo>
                    <a:pt x="1393" y="381"/>
                  </a:lnTo>
                  <a:lnTo>
                    <a:pt x="1397" y="381"/>
                  </a:lnTo>
                  <a:lnTo>
                    <a:pt x="1401" y="381"/>
                  </a:lnTo>
                  <a:lnTo>
                    <a:pt x="1406" y="385"/>
                  </a:lnTo>
                  <a:lnTo>
                    <a:pt x="1414" y="385"/>
                  </a:lnTo>
                  <a:lnTo>
                    <a:pt x="1422" y="385"/>
                  </a:lnTo>
                  <a:lnTo>
                    <a:pt x="1431" y="385"/>
                  </a:lnTo>
                  <a:lnTo>
                    <a:pt x="1444" y="385"/>
                  </a:lnTo>
                  <a:lnTo>
                    <a:pt x="1461" y="385"/>
                  </a:lnTo>
                  <a:lnTo>
                    <a:pt x="1465" y="385"/>
                  </a:lnTo>
                  <a:lnTo>
                    <a:pt x="1469" y="385"/>
                  </a:lnTo>
                  <a:lnTo>
                    <a:pt x="1473" y="385"/>
                  </a:lnTo>
                  <a:lnTo>
                    <a:pt x="1478" y="390"/>
                  </a:lnTo>
                  <a:lnTo>
                    <a:pt x="1482" y="390"/>
                  </a:lnTo>
                  <a:lnTo>
                    <a:pt x="1490" y="390"/>
                  </a:lnTo>
                  <a:lnTo>
                    <a:pt x="1490" y="394"/>
                  </a:lnTo>
                  <a:lnTo>
                    <a:pt x="1494" y="394"/>
                  </a:lnTo>
                  <a:lnTo>
                    <a:pt x="1503" y="398"/>
                  </a:lnTo>
                  <a:lnTo>
                    <a:pt x="1507" y="402"/>
                  </a:lnTo>
                  <a:lnTo>
                    <a:pt x="1507" y="407"/>
                  </a:lnTo>
                  <a:lnTo>
                    <a:pt x="1511" y="411"/>
                  </a:lnTo>
                  <a:lnTo>
                    <a:pt x="1516" y="415"/>
                  </a:lnTo>
                  <a:lnTo>
                    <a:pt x="1520" y="424"/>
                  </a:lnTo>
                  <a:lnTo>
                    <a:pt x="1520" y="428"/>
                  </a:lnTo>
                  <a:lnTo>
                    <a:pt x="1520" y="436"/>
                  </a:lnTo>
                  <a:lnTo>
                    <a:pt x="1520" y="441"/>
                  </a:lnTo>
                  <a:lnTo>
                    <a:pt x="1516" y="449"/>
                  </a:lnTo>
                  <a:lnTo>
                    <a:pt x="1516" y="453"/>
                  </a:lnTo>
                  <a:lnTo>
                    <a:pt x="1511" y="457"/>
                  </a:lnTo>
                  <a:lnTo>
                    <a:pt x="1511" y="462"/>
                  </a:lnTo>
                  <a:lnTo>
                    <a:pt x="1507" y="462"/>
                  </a:lnTo>
                  <a:lnTo>
                    <a:pt x="1499" y="470"/>
                  </a:lnTo>
                  <a:lnTo>
                    <a:pt x="1490" y="483"/>
                  </a:lnTo>
                  <a:lnTo>
                    <a:pt x="1478" y="496"/>
                  </a:lnTo>
                  <a:lnTo>
                    <a:pt x="1473" y="504"/>
                  </a:lnTo>
                  <a:lnTo>
                    <a:pt x="1465" y="508"/>
                  </a:lnTo>
                  <a:lnTo>
                    <a:pt x="1461" y="513"/>
                  </a:lnTo>
                  <a:lnTo>
                    <a:pt x="1456" y="521"/>
                  </a:lnTo>
                  <a:lnTo>
                    <a:pt x="1456" y="525"/>
                  </a:lnTo>
                  <a:lnTo>
                    <a:pt x="1452" y="529"/>
                  </a:lnTo>
                  <a:lnTo>
                    <a:pt x="1452" y="534"/>
                  </a:lnTo>
                  <a:lnTo>
                    <a:pt x="1452" y="538"/>
                  </a:lnTo>
                  <a:lnTo>
                    <a:pt x="1456" y="538"/>
                  </a:lnTo>
                  <a:lnTo>
                    <a:pt x="1465" y="538"/>
                  </a:lnTo>
                  <a:lnTo>
                    <a:pt x="1469" y="538"/>
                  </a:lnTo>
                  <a:lnTo>
                    <a:pt x="1473" y="538"/>
                  </a:lnTo>
                  <a:lnTo>
                    <a:pt x="1478" y="538"/>
                  </a:lnTo>
                  <a:lnTo>
                    <a:pt x="1482" y="542"/>
                  </a:lnTo>
                  <a:lnTo>
                    <a:pt x="1486" y="546"/>
                  </a:lnTo>
                  <a:lnTo>
                    <a:pt x="1490" y="551"/>
                  </a:lnTo>
                  <a:lnTo>
                    <a:pt x="1494" y="555"/>
                  </a:lnTo>
                  <a:lnTo>
                    <a:pt x="1499" y="563"/>
                  </a:lnTo>
                  <a:lnTo>
                    <a:pt x="1503" y="568"/>
                  </a:lnTo>
                  <a:lnTo>
                    <a:pt x="1511" y="580"/>
                  </a:lnTo>
                  <a:lnTo>
                    <a:pt x="1516" y="584"/>
                  </a:lnTo>
                  <a:lnTo>
                    <a:pt x="1520" y="589"/>
                  </a:lnTo>
                  <a:lnTo>
                    <a:pt x="1520" y="597"/>
                  </a:lnTo>
                  <a:lnTo>
                    <a:pt x="1520" y="601"/>
                  </a:lnTo>
                  <a:lnTo>
                    <a:pt x="1520" y="606"/>
                  </a:lnTo>
                  <a:lnTo>
                    <a:pt x="1516" y="606"/>
                  </a:lnTo>
                  <a:lnTo>
                    <a:pt x="1511" y="606"/>
                  </a:lnTo>
                  <a:lnTo>
                    <a:pt x="1499" y="606"/>
                  </a:lnTo>
                  <a:lnTo>
                    <a:pt x="1494" y="606"/>
                  </a:lnTo>
                  <a:lnTo>
                    <a:pt x="1494" y="610"/>
                  </a:lnTo>
                  <a:lnTo>
                    <a:pt x="1490" y="610"/>
                  </a:lnTo>
                  <a:lnTo>
                    <a:pt x="1486" y="610"/>
                  </a:lnTo>
                  <a:lnTo>
                    <a:pt x="1486" y="614"/>
                  </a:lnTo>
                  <a:lnTo>
                    <a:pt x="1482" y="618"/>
                  </a:lnTo>
                  <a:lnTo>
                    <a:pt x="1482" y="623"/>
                  </a:lnTo>
                  <a:lnTo>
                    <a:pt x="1482" y="627"/>
                  </a:lnTo>
                  <a:lnTo>
                    <a:pt x="1482" y="640"/>
                  </a:lnTo>
                  <a:lnTo>
                    <a:pt x="1478" y="644"/>
                  </a:lnTo>
                  <a:lnTo>
                    <a:pt x="1478" y="648"/>
                  </a:lnTo>
                  <a:lnTo>
                    <a:pt x="1473" y="656"/>
                  </a:lnTo>
                  <a:lnTo>
                    <a:pt x="1473" y="661"/>
                  </a:lnTo>
                  <a:lnTo>
                    <a:pt x="1469" y="665"/>
                  </a:lnTo>
                  <a:lnTo>
                    <a:pt x="1465" y="669"/>
                  </a:lnTo>
                  <a:lnTo>
                    <a:pt x="1461" y="673"/>
                  </a:lnTo>
                  <a:lnTo>
                    <a:pt x="1456" y="678"/>
                  </a:lnTo>
                  <a:lnTo>
                    <a:pt x="1452" y="682"/>
                  </a:lnTo>
                  <a:lnTo>
                    <a:pt x="1452" y="686"/>
                  </a:lnTo>
                  <a:lnTo>
                    <a:pt x="1448" y="690"/>
                  </a:lnTo>
                  <a:lnTo>
                    <a:pt x="1444" y="695"/>
                  </a:lnTo>
                  <a:lnTo>
                    <a:pt x="1444" y="699"/>
                  </a:lnTo>
                  <a:lnTo>
                    <a:pt x="1444" y="703"/>
                  </a:lnTo>
                  <a:lnTo>
                    <a:pt x="1444" y="707"/>
                  </a:lnTo>
                  <a:lnTo>
                    <a:pt x="1439" y="711"/>
                  </a:lnTo>
                  <a:lnTo>
                    <a:pt x="1439" y="724"/>
                  </a:lnTo>
                  <a:lnTo>
                    <a:pt x="1439" y="737"/>
                  </a:lnTo>
                  <a:lnTo>
                    <a:pt x="1435" y="750"/>
                  </a:lnTo>
                  <a:lnTo>
                    <a:pt x="1435" y="762"/>
                  </a:lnTo>
                  <a:lnTo>
                    <a:pt x="1435" y="800"/>
                  </a:lnTo>
                  <a:lnTo>
                    <a:pt x="1435" y="813"/>
                  </a:lnTo>
                  <a:lnTo>
                    <a:pt x="1435" y="826"/>
                  </a:lnTo>
                  <a:lnTo>
                    <a:pt x="1431" y="834"/>
                  </a:lnTo>
                  <a:lnTo>
                    <a:pt x="1431" y="843"/>
                  </a:lnTo>
                  <a:lnTo>
                    <a:pt x="1431" y="847"/>
                  </a:lnTo>
                  <a:lnTo>
                    <a:pt x="1427" y="851"/>
                  </a:lnTo>
                  <a:lnTo>
                    <a:pt x="1427" y="855"/>
                  </a:lnTo>
                  <a:lnTo>
                    <a:pt x="1422" y="860"/>
                  </a:lnTo>
                  <a:lnTo>
                    <a:pt x="1418" y="860"/>
                  </a:lnTo>
                  <a:lnTo>
                    <a:pt x="1414" y="864"/>
                  </a:lnTo>
                  <a:lnTo>
                    <a:pt x="1410" y="864"/>
                  </a:lnTo>
                  <a:lnTo>
                    <a:pt x="1406" y="864"/>
                  </a:lnTo>
                  <a:lnTo>
                    <a:pt x="1401" y="864"/>
                  </a:lnTo>
                  <a:lnTo>
                    <a:pt x="1393" y="864"/>
                  </a:lnTo>
                  <a:lnTo>
                    <a:pt x="1389" y="864"/>
                  </a:lnTo>
                  <a:lnTo>
                    <a:pt x="1380" y="860"/>
                  </a:lnTo>
                  <a:lnTo>
                    <a:pt x="1376" y="855"/>
                  </a:lnTo>
                  <a:lnTo>
                    <a:pt x="1372" y="851"/>
                  </a:lnTo>
                  <a:lnTo>
                    <a:pt x="1367" y="847"/>
                  </a:lnTo>
                  <a:lnTo>
                    <a:pt x="1367" y="843"/>
                  </a:lnTo>
                  <a:lnTo>
                    <a:pt x="1363" y="826"/>
                  </a:lnTo>
                  <a:lnTo>
                    <a:pt x="1359" y="817"/>
                  </a:lnTo>
                  <a:lnTo>
                    <a:pt x="1359" y="813"/>
                  </a:lnTo>
                  <a:lnTo>
                    <a:pt x="1355" y="809"/>
                  </a:lnTo>
                  <a:lnTo>
                    <a:pt x="1351" y="805"/>
                  </a:lnTo>
                  <a:lnTo>
                    <a:pt x="1346" y="805"/>
                  </a:lnTo>
                  <a:lnTo>
                    <a:pt x="1342" y="800"/>
                  </a:lnTo>
                  <a:lnTo>
                    <a:pt x="1338" y="800"/>
                  </a:lnTo>
                  <a:lnTo>
                    <a:pt x="1329" y="800"/>
                  </a:lnTo>
                  <a:lnTo>
                    <a:pt x="1325" y="800"/>
                  </a:lnTo>
                  <a:lnTo>
                    <a:pt x="1321" y="800"/>
                  </a:lnTo>
                  <a:lnTo>
                    <a:pt x="1312" y="800"/>
                  </a:lnTo>
                  <a:lnTo>
                    <a:pt x="1304" y="805"/>
                  </a:lnTo>
                  <a:lnTo>
                    <a:pt x="1300" y="809"/>
                  </a:lnTo>
                  <a:lnTo>
                    <a:pt x="1295" y="813"/>
                  </a:lnTo>
                  <a:lnTo>
                    <a:pt x="1291" y="822"/>
                  </a:lnTo>
                  <a:lnTo>
                    <a:pt x="1287" y="830"/>
                  </a:lnTo>
                  <a:lnTo>
                    <a:pt x="1287" y="834"/>
                  </a:lnTo>
                  <a:lnTo>
                    <a:pt x="1287" y="839"/>
                  </a:lnTo>
                  <a:lnTo>
                    <a:pt x="1287" y="843"/>
                  </a:lnTo>
                  <a:lnTo>
                    <a:pt x="1287" y="851"/>
                  </a:lnTo>
                  <a:lnTo>
                    <a:pt x="1287" y="860"/>
                  </a:lnTo>
                  <a:lnTo>
                    <a:pt x="1291" y="868"/>
                  </a:lnTo>
                  <a:lnTo>
                    <a:pt x="1291" y="877"/>
                  </a:lnTo>
                  <a:lnTo>
                    <a:pt x="1295" y="885"/>
                  </a:lnTo>
                  <a:lnTo>
                    <a:pt x="1300" y="894"/>
                  </a:lnTo>
                  <a:lnTo>
                    <a:pt x="1304" y="902"/>
                  </a:lnTo>
                  <a:lnTo>
                    <a:pt x="1304" y="906"/>
                  </a:lnTo>
                  <a:lnTo>
                    <a:pt x="1308" y="915"/>
                  </a:lnTo>
                  <a:lnTo>
                    <a:pt x="1317" y="919"/>
                  </a:lnTo>
                  <a:lnTo>
                    <a:pt x="1321" y="923"/>
                  </a:lnTo>
                  <a:lnTo>
                    <a:pt x="1325" y="927"/>
                  </a:lnTo>
                  <a:lnTo>
                    <a:pt x="1329" y="932"/>
                  </a:lnTo>
                  <a:lnTo>
                    <a:pt x="1338" y="932"/>
                  </a:lnTo>
                  <a:lnTo>
                    <a:pt x="1346" y="932"/>
                  </a:lnTo>
                  <a:lnTo>
                    <a:pt x="1355" y="936"/>
                  </a:lnTo>
                  <a:lnTo>
                    <a:pt x="1363" y="936"/>
                  </a:lnTo>
                  <a:lnTo>
                    <a:pt x="1372" y="936"/>
                  </a:lnTo>
                  <a:lnTo>
                    <a:pt x="1384" y="936"/>
                  </a:lnTo>
                  <a:lnTo>
                    <a:pt x="1499" y="936"/>
                  </a:lnTo>
                  <a:lnTo>
                    <a:pt x="1562" y="940"/>
                  </a:lnTo>
                  <a:lnTo>
                    <a:pt x="1672" y="940"/>
                  </a:lnTo>
                  <a:lnTo>
                    <a:pt x="1668" y="1042"/>
                  </a:lnTo>
                  <a:lnTo>
                    <a:pt x="1664" y="1275"/>
                  </a:lnTo>
                  <a:lnTo>
                    <a:pt x="1664" y="1313"/>
                  </a:lnTo>
                  <a:lnTo>
                    <a:pt x="1664" y="1385"/>
                  </a:lnTo>
                  <a:lnTo>
                    <a:pt x="1660" y="1397"/>
                  </a:lnTo>
                  <a:lnTo>
                    <a:pt x="1660" y="1402"/>
                  </a:lnTo>
                  <a:lnTo>
                    <a:pt x="1664" y="1402"/>
                  </a:lnTo>
                  <a:lnTo>
                    <a:pt x="1668" y="1402"/>
                  </a:lnTo>
                  <a:lnTo>
                    <a:pt x="1676" y="1402"/>
                  </a:lnTo>
                  <a:lnTo>
                    <a:pt x="1681" y="1402"/>
                  </a:lnTo>
                  <a:lnTo>
                    <a:pt x="1689" y="1402"/>
                  </a:lnTo>
                  <a:lnTo>
                    <a:pt x="1693" y="1402"/>
                  </a:lnTo>
                  <a:lnTo>
                    <a:pt x="1698" y="1402"/>
                  </a:lnTo>
                  <a:lnTo>
                    <a:pt x="1706" y="1402"/>
                  </a:lnTo>
                  <a:lnTo>
                    <a:pt x="1715" y="1406"/>
                  </a:lnTo>
                  <a:lnTo>
                    <a:pt x="1732" y="1410"/>
                  </a:lnTo>
                  <a:lnTo>
                    <a:pt x="1770" y="1414"/>
                  </a:lnTo>
                  <a:lnTo>
                    <a:pt x="1778" y="1419"/>
                  </a:lnTo>
                  <a:lnTo>
                    <a:pt x="1787" y="1419"/>
                  </a:lnTo>
                  <a:lnTo>
                    <a:pt x="1795" y="1423"/>
                  </a:lnTo>
                  <a:lnTo>
                    <a:pt x="1825" y="1431"/>
                  </a:lnTo>
                  <a:lnTo>
                    <a:pt x="1829" y="1435"/>
                  </a:lnTo>
                  <a:lnTo>
                    <a:pt x="1837" y="1440"/>
                  </a:lnTo>
                  <a:lnTo>
                    <a:pt x="1842" y="1440"/>
                  </a:lnTo>
                  <a:lnTo>
                    <a:pt x="1854" y="1448"/>
                  </a:lnTo>
                  <a:lnTo>
                    <a:pt x="1859" y="1448"/>
                  </a:lnTo>
                  <a:lnTo>
                    <a:pt x="1867" y="1452"/>
                  </a:lnTo>
                  <a:lnTo>
                    <a:pt x="1875" y="1457"/>
                  </a:lnTo>
                  <a:lnTo>
                    <a:pt x="1888" y="1461"/>
                  </a:lnTo>
                  <a:lnTo>
                    <a:pt x="1901" y="1465"/>
                  </a:lnTo>
                  <a:lnTo>
                    <a:pt x="1905" y="1465"/>
                  </a:lnTo>
                  <a:lnTo>
                    <a:pt x="1905" y="1469"/>
                  </a:lnTo>
                  <a:lnTo>
                    <a:pt x="1909" y="1469"/>
                  </a:lnTo>
                  <a:lnTo>
                    <a:pt x="1914" y="1474"/>
                  </a:lnTo>
                  <a:lnTo>
                    <a:pt x="1914" y="1478"/>
                  </a:lnTo>
                  <a:lnTo>
                    <a:pt x="1914" y="1482"/>
                  </a:lnTo>
                  <a:lnTo>
                    <a:pt x="1914" y="1486"/>
                  </a:lnTo>
                  <a:lnTo>
                    <a:pt x="1914" y="1491"/>
                  </a:lnTo>
                  <a:lnTo>
                    <a:pt x="1914" y="1499"/>
                  </a:lnTo>
                  <a:lnTo>
                    <a:pt x="1909" y="1503"/>
                  </a:lnTo>
                  <a:lnTo>
                    <a:pt x="1905" y="1512"/>
                  </a:lnTo>
                  <a:lnTo>
                    <a:pt x="1905" y="1516"/>
                  </a:lnTo>
                  <a:lnTo>
                    <a:pt x="1905" y="1520"/>
                  </a:lnTo>
                  <a:lnTo>
                    <a:pt x="1901" y="1524"/>
                  </a:lnTo>
                  <a:lnTo>
                    <a:pt x="1901" y="1541"/>
                  </a:lnTo>
                  <a:lnTo>
                    <a:pt x="1897" y="1550"/>
                  </a:lnTo>
                  <a:lnTo>
                    <a:pt x="1897" y="1558"/>
                  </a:lnTo>
                  <a:lnTo>
                    <a:pt x="1888" y="1584"/>
                  </a:lnTo>
                  <a:lnTo>
                    <a:pt x="1888" y="1588"/>
                  </a:lnTo>
                  <a:lnTo>
                    <a:pt x="1888" y="1596"/>
                  </a:lnTo>
                  <a:lnTo>
                    <a:pt x="1884" y="1609"/>
                  </a:lnTo>
                  <a:lnTo>
                    <a:pt x="1884" y="1613"/>
                  </a:lnTo>
                  <a:lnTo>
                    <a:pt x="1884" y="1622"/>
                  </a:lnTo>
                  <a:lnTo>
                    <a:pt x="1884" y="1634"/>
                  </a:lnTo>
                  <a:lnTo>
                    <a:pt x="1884" y="1660"/>
                  </a:lnTo>
                  <a:lnTo>
                    <a:pt x="1884" y="1664"/>
                  </a:lnTo>
                  <a:lnTo>
                    <a:pt x="1884" y="1673"/>
                  </a:lnTo>
                  <a:lnTo>
                    <a:pt x="1884" y="1677"/>
                  </a:lnTo>
                  <a:lnTo>
                    <a:pt x="1884" y="1685"/>
                  </a:lnTo>
                  <a:lnTo>
                    <a:pt x="1880" y="1689"/>
                  </a:lnTo>
                  <a:lnTo>
                    <a:pt x="1880" y="1698"/>
                  </a:lnTo>
                  <a:lnTo>
                    <a:pt x="1875" y="1702"/>
                  </a:lnTo>
                  <a:lnTo>
                    <a:pt x="1875" y="1711"/>
                  </a:lnTo>
                  <a:lnTo>
                    <a:pt x="1867" y="1723"/>
                  </a:lnTo>
                  <a:lnTo>
                    <a:pt x="1867" y="1732"/>
                  </a:lnTo>
                  <a:lnTo>
                    <a:pt x="1863" y="1736"/>
                  </a:lnTo>
                  <a:lnTo>
                    <a:pt x="1859" y="1745"/>
                  </a:lnTo>
                  <a:lnTo>
                    <a:pt x="1854" y="1753"/>
                  </a:lnTo>
                  <a:lnTo>
                    <a:pt x="1850" y="1761"/>
                  </a:lnTo>
                  <a:lnTo>
                    <a:pt x="1842" y="1766"/>
                  </a:lnTo>
                  <a:lnTo>
                    <a:pt x="1837" y="1770"/>
                  </a:lnTo>
                  <a:lnTo>
                    <a:pt x="1833" y="1778"/>
                  </a:lnTo>
                  <a:lnTo>
                    <a:pt x="1829" y="1783"/>
                  </a:lnTo>
                  <a:lnTo>
                    <a:pt x="1825" y="1787"/>
                  </a:lnTo>
                  <a:lnTo>
                    <a:pt x="1820" y="1787"/>
                  </a:lnTo>
                  <a:lnTo>
                    <a:pt x="1816" y="1791"/>
                  </a:lnTo>
                  <a:lnTo>
                    <a:pt x="1808" y="1795"/>
                  </a:lnTo>
                  <a:lnTo>
                    <a:pt x="1803" y="1800"/>
                  </a:lnTo>
                  <a:lnTo>
                    <a:pt x="1795" y="1800"/>
                  </a:lnTo>
                  <a:lnTo>
                    <a:pt x="1791" y="1804"/>
                  </a:lnTo>
                  <a:lnTo>
                    <a:pt x="1787" y="1804"/>
                  </a:lnTo>
                  <a:lnTo>
                    <a:pt x="1782" y="1804"/>
                  </a:lnTo>
                  <a:lnTo>
                    <a:pt x="1774" y="1804"/>
                  </a:lnTo>
                  <a:lnTo>
                    <a:pt x="1748" y="1804"/>
                  </a:lnTo>
                  <a:lnTo>
                    <a:pt x="1736" y="1808"/>
                  </a:lnTo>
                  <a:lnTo>
                    <a:pt x="1723" y="1808"/>
                  </a:lnTo>
                  <a:lnTo>
                    <a:pt x="1706" y="1808"/>
                  </a:lnTo>
                  <a:lnTo>
                    <a:pt x="1689" y="1812"/>
                  </a:lnTo>
                  <a:lnTo>
                    <a:pt x="1638" y="1821"/>
                  </a:lnTo>
                  <a:lnTo>
                    <a:pt x="1613" y="1825"/>
                  </a:lnTo>
                  <a:lnTo>
                    <a:pt x="1592" y="1829"/>
                  </a:lnTo>
                  <a:lnTo>
                    <a:pt x="1575" y="1829"/>
                  </a:lnTo>
                  <a:lnTo>
                    <a:pt x="1554" y="1833"/>
                  </a:lnTo>
                  <a:lnTo>
                    <a:pt x="1511" y="1838"/>
                  </a:lnTo>
                  <a:lnTo>
                    <a:pt x="1507" y="1838"/>
                  </a:lnTo>
                  <a:lnTo>
                    <a:pt x="1499" y="1838"/>
                  </a:lnTo>
                  <a:lnTo>
                    <a:pt x="1499" y="1842"/>
                  </a:lnTo>
                  <a:lnTo>
                    <a:pt x="1494" y="1842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2" y="1850"/>
                  </a:lnTo>
                  <a:lnTo>
                    <a:pt x="1478" y="1855"/>
                  </a:lnTo>
                  <a:lnTo>
                    <a:pt x="1478" y="1863"/>
                  </a:lnTo>
                  <a:lnTo>
                    <a:pt x="1473" y="1867"/>
                  </a:lnTo>
                  <a:lnTo>
                    <a:pt x="1469" y="1888"/>
                  </a:lnTo>
                  <a:lnTo>
                    <a:pt x="1469" y="1893"/>
                  </a:lnTo>
                  <a:lnTo>
                    <a:pt x="1465" y="1901"/>
                  </a:lnTo>
                  <a:lnTo>
                    <a:pt x="1465" y="1905"/>
                  </a:lnTo>
                  <a:lnTo>
                    <a:pt x="1461" y="1914"/>
                  </a:lnTo>
                  <a:lnTo>
                    <a:pt x="1452" y="1927"/>
                  </a:lnTo>
                  <a:lnTo>
                    <a:pt x="1448" y="1931"/>
                  </a:lnTo>
                  <a:lnTo>
                    <a:pt x="1448" y="1939"/>
                  </a:lnTo>
                  <a:lnTo>
                    <a:pt x="1444" y="1944"/>
                  </a:lnTo>
                  <a:lnTo>
                    <a:pt x="1439" y="1952"/>
                  </a:lnTo>
                  <a:lnTo>
                    <a:pt x="1439" y="1960"/>
                  </a:lnTo>
                  <a:lnTo>
                    <a:pt x="1431" y="1986"/>
                  </a:lnTo>
                  <a:lnTo>
                    <a:pt x="1427" y="1999"/>
                  </a:lnTo>
                  <a:lnTo>
                    <a:pt x="1427" y="2007"/>
                  </a:lnTo>
                  <a:lnTo>
                    <a:pt x="1422" y="2011"/>
                  </a:lnTo>
                  <a:lnTo>
                    <a:pt x="1422" y="2020"/>
                  </a:lnTo>
                  <a:lnTo>
                    <a:pt x="1422" y="2024"/>
                  </a:lnTo>
                  <a:lnTo>
                    <a:pt x="1422" y="2032"/>
                  </a:lnTo>
                  <a:lnTo>
                    <a:pt x="1422" y="2041"/>
                  </a:lnTo>
                  <a:lnTo>
                    <a:pt x="1422" y="2049"/>
                  </a:lnTo>
                  <a:lnTo>
                    <a:pt x="1427" y="2054"/>
                  </a:lnTo>
                  <a:lnTo>
                    <a:pt x="1427" y="2058"/>
                  </a:lnTo>
                  <a:lnTo>
                    <a:pt x="1431" y="2066"/>
                  </a:lnTo>
                  <a:lnTo>
                    <a:pt x="1435" y="2079"/>
                  </a:lnTo>
                  <a:lnTo>
                    <a:pt x="1435" y="2087"/>
                  </a:lnTo>
                  <a:lnTo>
                    <a:pt x="1435" y="2096"/>
                  </a:lnTo>
                  <a:lnTo>
                    <a:pt x="1439" y="2104"/>
                  </a:lnTo>
                  <a:lnTo>
                    <a:pt x="1439" y="2109"/>
                  </a:lnTo>
                  <a:lnTo>
                    <a:pt x="1435" y="2113"/>
                  </a:lnTo>
                  <a:lnTo>
                    <a:pt x="1435" y="2117"/>
                  </a:lnTo>
                  <a:lnTo>
                    <a:pt x="1435" y="2121"/>
                  </a:lnTo>
                  <a:lnTo>
                    <a:pt x="1435" y="2126"/>
                  </a:lnTo>
                  <a:lnTo>
                    <a:pt x="1431" y="2126"/>
                  </a:lnTo>
                  <a:lnTo>
                    <a:pt x="1431" y="2130"/>
                  </a:lnTo>
                  <a:lnTo>
                    <a:pt x="1427" y="2130"/>
                  </a:lnTo>
                  <a:lnTo>
                    <a:pt x="1422" y="2134"/>
                  </a:lnTo>
                  <a:lnTo>
                    <a:pt x="1414" y="2134"/>
                  </a:lnTo>
                  <a:lnTo>
                    <a:pt x="1406" y="2134"/>
                  </a:lnTo>
                  <a:lnTo>
                    <a:pt x="1397" y="2134"/>
                  </a:lnTo>
                  <a:lnTo>
                    <a:pt x="1384" y="2134"/>
                  </a:lnTo>
                  <a:lnTo>
                    <a:pt x="1334" y="2134"/>
                  </a:lnTo>
                  <a:lnTo>
                    <a:pt x="1308" y="2134"/>
                  </a:lnTo>
                  <a:lnTo>
                    <a:pt x="1300" y="2134"/>
                  </a:lnTo>
                  <a:lnTo>
                    <a:pt x="1291" y="2134"/>
                  </a:lnTo>
                  <a:lnTo>
                    <a:pt x="1283" y="2138"/>
                  </a:lnTo>
                  <a:lnTo>
                    <a:pt x="1257" y="2138"/>
                  </a:lnTo>
                  <a:lnTo>
                    <a:pt x="1253" y="2142"/>
                  </a:lnTo>
                  <a:lnTo>
                    <a:pt x="1249" y="2142"/>
                  </a:lnTo>
                  <a:lnTo>
                    <a:pt x="1245" y="2142"/>
                  </a:lnTo>
                  <a:lnTo>
                    <a:pt x="1240" y="2138"/>
                  </a:lnTo>
                  <a:lnTo>
                    <a:pt x="1207" y="2134"/>
                  </a:lnTo>
                  <a:lnTo>
                    <a:pt x="1198" y="2134"/>
                  </a:lnTo>
                  <a:lnTo>
                    <a:pt x="1202" y="2130"/>
                  </a:lnTo>
                  <a:lnTo>
                    <a:pt x="1202" y="2126"/>
                  </a:lnTo>
                  <a:lnTo>
                    <a:pt x="1207" y="2121"/>
                  </a:lnTo>
                  <a:lnTo>
                    <a:pt x="1211" y="2117"/>
                  </a:lnTo>
                  <a:lnTo>
                    <a:pt x="1211" y="2113"/>
                  </a:lnTo>
                  <a:lnTo>
                    <a:pt x="1215" y="2109"/>
                  </a:lnTo>
                  <a:lnTo>
                    <a:pt x="1219" y="2096"/>
                  </a:lnTo>
                  <a:lnTo>
                    <a:pt x="1223" y="2087"/>
                  </a:lnTo>
                  <a:lnTo>
                    <a:pt x="1228" y="2083"/>
                  </a:lnTo>
                  <a:lnTo>
                    <a:pt x="1232" y="2075"/>
                  </a:lnTo>
                  <a:lnTo>
                    <a:pt x="1232" y="2071"/>
                  </a:lnTo>
                  <a:lnTo>
                    <a:pt x="1240" y="2062"/>
                  </a:lnTo>
                  <a:lnTo>
                    <a:pt x="1240" y="2058"/>
                  </a:lnTo>
                  <a:lnTo>
                    <a:pt x="1245" y="2054"/>
                  </a:lnTo>
                  <a:lnTo>
                    <a:pt x="1245" y="2049"/>
                  </a:lnTo>
                  <a:lnTo>
                    <a:pt x="1245" y="2045"/>
                  </a:lnTo>
                  <a:lnTo>
                    <a:pt x="1249" y="2045"/>
                  </a:lnTo>
                  <a:lnTo>
                    <a:pt x="1245" y="2037"/>
                  </a:lnTo>
                  <a:lnTo>
                    <a:pt x="1245" y="2032"/>
                  </a:lnTo>
                  <a:lnTo>
                    <a:pt x="1240" y="2028"/>
                  </a:lnTo>
                  <a:lnTo>
                    <a:pt x="1240" y="2024"/>
                  </a:lnTo>
                  <a:lnTo>
                    <a:pt x="1236" y="2020"/>
                  </a:lnTo>
                  <a:lnTo>
                    <a:pt x="1219" y="2007"/>
                  </a:lnTo>
                  <a:lnTo>
                    <a:pt x="1202" y="1994"/>
                  </a:lnTo>
                  <a:lnTo>
                    <a:pt x="1198" y="1994"/>
                  </a:lnTo>
                  <a:lnTo>
                    <a:pt x="1181" y="1982"/>
                  </a:lnTo>
                  <a:lnTo>
                    <a:pt x="1177" y="1977"/>
                  </a:lnTo>
                  <a:lnTo>
                    <a:pt x="1173" y="1973"/>
                  </a:lnTo>
                  <a:lnTo>
                    <a:pt x="1168" y="1969"/>
                  </a:lnTo>
                  <a:lnTo>
                    <a:pt x="1168" y="1965"/>
                  </a:lnTo>
                  <a:lnTo>
                    <a:pt x="1164" y="1960"/>
                  </a:lnTo>
                  <a:lnTo>
                    <a:pt x="1160" y="1952"/>
                  </a:lnTo>
                  <a:lnTo>
                    <a:pt x="1152" y="1931"/>
                  </a:lnTo>
                  <a:lnTo>
                    <a:pt x="1152" y="1927"/>
                  </a:lnTo>
                  <a:lnTo>
                    <a:pt x="1147" y="1922"/>
                  </a:lnTo>
                  <a:lnTo>
                    <a:pt x="1143" y="1914"/>
                  </a:lnTo>
                  <a:lnTo>
                    <a:pt x="1143" y="1910"/>
                  </a:lnTo>
                  <a:lnTo>
                    <a:pt x="1143" y="1901"/>
                  </a:lnTo>
                  <a:lnTo>
                    <a:pt x="1139" y="1897"/>
                  </a:lnTo>
                  <a:lnTo>
                    <a:pt x="1139" y="1888"/>
                  </a:lnTo>
                  <a:lnTo>
                    <a:pt x="1139" y="1872"/>
                  </a:lnTo>
                  <a:lnTo>
                    <a:pt x="1139" y="1863"/>
                  </a:lnTo>
                  <a:lnTo>
                    <a:pt x="1139" y="1859"/>
                  </a:lnTo>
                  <a:lnTo>
                    <a:pt x="1135" y="1850"/>
                  </a:lnTo>
                  <a:lnTo>
                    <a:pt x="1135" y="1846"/>
                  </a:lnTo>
                  <a:lnTo>
                    <a:pt x="1130" y="1842"/>
                  </a:lnTo>
                  <a:lnTo>
                    <a:pt x="1130" y="1838"/>
                  </a:lnTo>
                  <a:lnTo>
                    <a:pt x="1126" y="1833"/>
                  </a:lnTo>
                  <a:lnTo>
                    <a:pt x="1122" y="1829"/>
                  </a:lnTo>
                  <a:lnTo>
                    <a:pt x="1118" y="1821"/>
                  </a:lnTo>
                  <a:lnTo>
                    <a:pt x="1113" y="1817"/>
                  </a:lnTo>
                  <a:lnTo>
                    <a:pt x="1113" y="1812"/>
                  </a:lnTo>
                  <a:lnTo>
                    <a:pt x="1113" y="1808"/>
                  </a:lnTo>
                  <a:lnTo>
                    <a:pt x="1118" y="1804"/>
                  </a:lnTo>
                  <a:lnTo>
                    <a:pt x="1122" y="1800"/>
                  </a:lnTo>
                  <a:lnTo>
                    <a:pt x="1126" y="1795"/>
                  </a:lnTo>
                  <a:lnTo>
                    <a:pt x="1135" y="1795"/>
                  </a:lnTo>
                  <a:lnTo>
                    <a:pt x="1143" y="1791"/>
                  </a:lnTo>
                  <a:lnTo>
                    <a:pt x="1147" y="1787"/>
                  </a:lnTo>
                  <a:lnTo>
                    <a:pt x="1152" y="1787"/>
                  </a:lnTo>
                  <a:lnTo>
                    <a:pt x="1152" y="1783"/>
                  </a:lnTo>
                  <a:lnTo>
                    <a:pt x="1156" y="1783"/>
                  </a:lnTo>
                  <a:lnTo>
                    <a:pt x="1156" y="1778"/>
                  </a:lnTo>
                  <a:lnTo>
                    <a:pt x="1156" y="1774"/>
                  </a:lnTo>
                  <a:lnTo>
                    <a:pt x="1156" y="1770"/>
                  </a:lnTo>
                  <a:lnTo>
                    <a:pt x="1156" y="1761"/>
                  </a:lnTo>
                  <a:lnTo>
                    <a:pt x="1156" y="1757"/>
                  </a:lnTo>
                  <a:lnTo>
                    <a:pt x="1156" y="1749"/>
                  </a:lnTo>
                  <a:lnTo>
                    <a:pt x="1152" y="1745"/>
                  </a:lnTo>
                  <a:lnTo>
                    <a:pt x="1152" y="1736"/>
                  </a:lnTo>
                  <a:lnTo>
                    <a:pt x="1147" y="1732"/>
                  </a:lnTo>
                  <a:lnTo>
                    <a:pt x="1143" y="1728"/>
                  </a:lnTo>
                  <a:lnTo>
                    <a:pt x="1130" y="1702"/>
                  </a:lnTo>
                  <a:lnTo>
                    <a:pt x="1130" y="1698"/>
                  </a:lnTo>
                  <a:lnTo>
                    <a:pt x="1118" y="1681"/>
                  </a:lnTo>
                  <a:lnTo>
                    <a:pt x="1113" y="1677"/>
                  </a:lnTo>
                  <a:lnTo>
                    <a:pt x="1113" y="1673"/>
                  </a:lnTo>
                  <a:lnTo>
                    <a:pt x="1113" y="1668"/>
                  </a:lnTo>
                  <a:lnTo>
                    <a:pt x="1113" y="1664"/>
                  </a:lnTo>
                  <a:lnTo>
                    <a:pt x="1118" y="1660"/>
                  </a:lnTo>
                  <a:lnTo>
                    <a:pt x="1118" y="1656"/>
                  </a:lnTo>
                  <a:lnTo>
                    <a:pt x="1126" y="1643"/>
                  </a:lnTo>
                  <a:lnTo>
                    <a:pt x="1130" y="1639"/>
                  </a:lnTo>
                  <a:lnTo>
                    <a:pt x="1135" y="1634"/>
                  </a:lnTo>
                  <a:lnTo>
                    <a:pt x="1139" y="1634"/>
                  </a:lnTo>
                  <a:lnTo>
                    <a:pt x="1139" y="1626"/>
                  </a:lnTo>
                  <a:lnTo>
                    <a:pt x="1143" y="1622"/>
                  </a:lnTo>
                  <a:lnTo>
                    <a:pt x="1143" y="1618"/>
                  </a:lnTo>
                  <a:lnTo>
                    <a:pt x="1147" y="1609"/>
                  </a:lnTo>
                  <a:lnTo>
                    <a:pt x="1147" y="1605"/>
                  </a:lnTo>
                  <a:lnTo>
                    <a:pt x="1147" y="1601"/>
                  </a:lnTo>
                  <a:lnTo>
                    <a:pt x="1147" y="1592"/>
                  </a:lnTo>
                  <a:lnTo>
                    <a:pt x="1152" y="1588"/>
                  </a:lnTo>
                  <a:lnTo>
                    <a:pt x="1147" y="1584"/>
                  </a:lnTo>
                  <a:lnTo>
                    <a:pt x="1147" y="1575"/>
                  </a:lnTo>
                  <a:lnTo>
                    <a:pt x="1147" y="1571"/>
                  </a:lnTo>
                  <a:lnTo>
                    <a:pt x="1147" y="1567"/>
                  </a:lnTo>
                  <a:lnTo>
                    <a:pt x="1147" y="1558"/>
                  </a:lnTo>
                  <a:lnTo>
                    <a:pt x="1143" y="1541"/>
                  </a:lnTo>
                  <a:lnTo>
                    <a:pt x="1143" y="1533"/>
                  </a:lnTo>
                  <a:lnTo>
                    <a:pt x="1143" y="1516"/>
                  </a:lnTo>
                  <a:lnTo>
                    <a:pt x="1139" y="1512"/>
                  </a:lnTo>
                  <a:lnTo>
                    <a:pt x="1139" y="1507"/>
                  </a:lnTo>
                  <a:lnTo>
                    <a:pt x="1139" y="1503"/>
                  </a:lnTo>
                  <a:lnTo>
                    <a:pt x="1135" y="1495"/>
                  </a:lnTo>
                  <a:lnTo>
                    <a:pt x="1130" y="1491"/>
                  </a:lnTo>
                  <a:lnTo>
                    <a:pt x="1122" y="1478"/>
                  </a:lnTo>
                  <a:lnTo>
                    <a:pt x="1118" y="1474"/>
                  </a:lnTo>
                  <a:lnTo>
                    <a:pt x="1118" y="1469"/>
                  </a:lnTo>
                  <a:lnTo>
                    <a:pt x="1113" y="1465"/>
                  </a:lnTo>
                  <a:lnTo>
                    <a:pt x="1113" y="1457"/>
                  </a:lnTo>
                  <a:lnTo>
                    <a:pt x="1113" y="1452"/>
                  </a:lnTo>
                  <a:lnTo>
                    <a:pt x="1113" y="1448"/>
                  </a:lnTo>
                  <a:lnTo>
                    <a:pt x="1118" y="1444"/>
                  </a:lnTo>
                  <a:lnTo>
                    <a:pt x="1118" y="1440"/>
                  </a:lnTo>
                  <a:lnTo>
                    <a:pt x="1122" y="1440"/>
                  </a:lnTo>
                  <a:lnTo>
                    <a:pt x="1126" y="1435"/>
                  </a:lnTo>
                  <a:lnTo>
                    <a:pt x="1130" y="1435"/>
                  </a:lnTo>
                  <a:lnTo>
                    <a:pt x="1135" y="1431"/>
                  </a:lnTo>
                  <a:lnTo>
                    <a:pt x="1143" y="1431"/>
                  </a:lnTo>
                  <a:lnTo>
                    <a:pt x="1156" y="1431"/>
                  </a:lnTo>
                  <a:lnTo>
                    <a:pt x="1160" y="1431"/>
                  </a:lnTo>
                  <a:lnTo>
                    <a:pt x="1164" y="1431"/>
                  </a:lnTo>
                  <a:lnTo>
                    <a:pt x="1168" y="1431"/>
                  </a:lnTo>
                  <a:lnTo>
                    <a:pt x="1173" y="1427"/>
                  </a:lnTo>
                  <a:lnTo>
                    <a:pt x="1177" y="1427"/>
                  </a:lnTo>
                  <a:lnTo>
                    <a:pt x="1181" y="1423"/>
                  </a:lnTo>
                  <a:lnTo>
                    <a:pt x="1185" y="1419"/>
                  </a:lnTo>
                  <a:lnTo>
                    <a:pt x="1190" y="1410"/>
                  </a:lnTo>
                  <a:lnTo>
                    <a:pt x="1190" y="1406"/>
                  </a:lnTo>
                  <a:lnTo>
                    <a:pt x="1194" y="1397"/>
                  </a:lnTo>
                  <a:lnTo>
                    <a:pt x="1194" y="1393"/>
                  </a:lnTo>
                  <a:lnTo>
                    <a:pt x="1194" y="1389"/>
                  </a:lnTo>
                  <a:lnTo>
                    <a:pt x="1194" y="1385"/>
                  </a:lnTo>
                  <a:lnTo>
                    <a:pt x="1194" y="1376"/>
                  </a:lnTo>
                  <a:lnTo>
                    <a:pt x="1194" y="1372"/>
                  </a:lnTo>
                  <a:lnTo>
                    <a:pt x="1194" y="1363"/>
                  </a:lnTo>
                  <a:lnTo>
                    <a:pt x="1194" y="1359"/>
                  </a:lnTo>
                  <a:lnTo>
                    <a:pt x="1194" y="1355"/>
                  </a:lnTo>
                  <a:lnTo>
                    <a:pt x="1194" y="1351"/>
                  </a:lnTo>
                  <a:lnTo>
                    <a:pt x="1190" y="1342"/>
                  </a:lnTo>
                  <a:lnTo>
                    <a:pt x="1185" y="1338"/>
                  </a:lnTo>
                  <a:lnTo>
                    <a:pt x="1181" y="1330"/>
                  </a:lnTo>
                  <a:lnTo>
                    <a:pt x="1168" y="1317"/>
                  </a:lnTo>
                  <a:lnTo>
                    <a:pt x="1160" y="1308"/>
                  </a:lnTo>
                  <a:lnTo>
                    <a:pt x="1160" y="1300"/>
                  </a:lnTo>
                  <a:lnTo>
                    <a:pt x="1156" y="1296"/>
                  </a:lnTo>
                  <a:lnTo>
                    <a:pt x="1152" y="1292"/>
                  </a:lnTo>
                  <a:lnTo>
                    <a:pt x="1152" y="1287"/>
                  </a:lnTo>
                  <a:lnTo>
                    <a:pt x="1147" y="1283"/>
                  </a:lnTo>
                  <a:lnTo>
                    <a:pt x="1147" y="1279"/>
                  </a:lnTo>
                  <a:lnTo>
                    <a:pt x="1139" y="1262"/>
                  </a:lnTo>
                  <a:lnTo>
                    <a:pt x="1135" y="1258"/>
                  </a:lnTo>
                  <a:lnTo>
                    <a:pt x="1135" y="1249"/>
                  </a:lnTo>
                  <a:lnTo>
                    <a:pt x="1130" y="1241"/>
                  </a:lnTo>
                  <a:lnTo>
                    <a:pt x="1126" y="1236"/>
                  </a:lnTo>
                  <a:lnTo>
                    <a:pt x="1122" y="1228"/>
                  </a:lnTo>
                  <a:lnTo>
                    <a:pt x="1109" y="1207"/>
                  </a:lnTo>
                  <a:lnTo>
                    <a:pt x="1105" y="1203"/>
                  </a:lnTo>
                  <a:lnTo>
                    <a:pt x="1101" y="1194"/>
                  </a:lnTo>
                  <a:lnTo>
                    <a:pt x="1096" y="1186"/>
                  </a:lnTo>
                  <a:lnTo>
                    <a:pt x="1092" y="1181"/>
                  </a:lnTo>
                  <a:lnTo>
                    <a:pt x="1092" y="1173"/>
                  </a:lnTo>
                  <a:lnTo>
                    <a:pt x="1088" y="1169"/>
                  </a:lnTo>
                  <a:lnTo>
                    <a:pt x="1088" y="1165"/>
                  </a:lnTo>
                  <a:lnTo>
                    <a:pt x="1088" y="1160"/>
                  </a:lnTo>
                  <a:lnTo>
                    <a:pt x="1088" y="1156"/>
                  </a:lnTo>
                  <a:lnTo>
                    <a:pt x="1084" y="1139"/>
                  </a:lnTo>
                  <a:lnTo>
                    <a:pt x="1084" y="1135"/>
                  </a:lnTo>
                  <a:lnTo>
                    <a:pt x="1084" y="1126"/>
                  </a:lnTo>
                  <a:lnTo>
                    <a:pt x="1080" y="1122"/>
                  </a:lnTo>
                  <a:lnTo>
                    <a:pt x="1080" y="1114"/>
                  </a:lnTo>
                  <a:lnTo>
                    <a:pt x="1075" y="1109"/>
                  </a:lnTo>
                  <a:lnTo>
                    <a:pt x="1075" y="1101"/>
                  </a:lnTo>
                  <a:lnTo>
                    <a:pt x="1067" y="1093"/>
                  </a:lnTo>
                  <a:lnTo>
                    <a:pt x="1067" y="1084"/>
                  </a:lnTo>
                  <a:lnTo>
                    <a:pt x="1063" y="1076"/>
                  </a:lnTo>
                  <a:lnTo>
                    <a:pt x="1058" y="1071"/>
                  </a:lnTo>
                  <a:lnTo>
                    <a:pt x="1054" y="1067"/>
                  </a:lnTo>
                  <a:lnTo>
                    <a:pt x="1050" y="1063"/>
                  </a:lnTo>
                  <a:lnTo>
                    <a:pt x="1041" y="1054"/>
                  </a:lnTo>
                  <a:lnTo>
                    <a:pt x="1037" y="1054"/>
                  </a:lnTo>
                  <a:lnTo>
                    <a:pt x="1033" y="1050"/>
                  </a:lnTo>
                  <a:lnTo>
                    <a:pt x="1025" y="1046"/>
                  </a:lnTo>
                  <a:lnTo>
                    <a:pt x="1016" y="1042"/>
                  </a:lnTo>
                  <a:lnTo>
                    <a:pt x="1012" y="1042"/>
                  </a:lnTo>
                  <a:lnTo>
                    <a:pt x="1008" y="1037"/>
                  </a:lnTo>
                  <a:lnTo>
                    <a:pt x="999" y="1037"/>
                  </a:lnTo>
                  <a:lnTo>
                    <a:pt x="991" y="1037"/>
                  </a:lnTo>
                  <a:lnTo>
                    <a:pt x="965" y="1033"/>
                  </a:lnTo>
                  <a:lnTo>
                    <a:pt x="948" y="1033"/>
                  </a:lnTo>
                  <a:lnTo>
                    <a:pt x="931" y="1029"/>
                  </a:lnTo>
                  <a:lnTo>
                    <a:pt x="923" y="1025"/>
                  </a:lnTo>
                  <a:lnTo>
                    <a:pt x="919" y="1025"/>
                  </a:lnTo>
                  <a:lnTo>
                    <a:pt x="914" y="1025"/>
                  </a:lnTo>
                  <a:lnTo>
                    <a:pt x="910" y="1021"/>
                  </a:lnTo>
                  <a:lnTo>
                    <a:pt x="906" y="1021"/>
                  </a:lnTo>
                  <a:lnTo>
                    <a:pt x="906" y="1016"/>
                  </a:lnTo>
                  <a:lnTo>
                    <a:pt x="902" y="1012"/>
                  </a:lnTo>
                  <a:lnTo>
                    <a:pt x="898" y="1008"/>
                  </a:lnTo>
                  <a:lnTo>
                    <a:pt x="898" y="1004"/>
                  </a:lnTo>
                  <a:lnTo>
                    <a:pt x="893" y="995"/>
                  </a:lnTo>
                  <a:lnTo>
                    <a:pt x="889" y="974"/>
                  </a:lnTo>
                  <a:lnTo>
                    <a:pt x="885" y="966"/>
                  </a:lnTo>
                  <a:lnTo>
                    <a:pt x="885" y="961"/>
                  </a:lnTo>
                  <a:lnTo>
                    <a:pt x="885" y="957"/>
                  </a:lnTo>
                  <a:lnTo>
                    <a:pt x="881" y="953"/>
                  </a:lnTo>
                  <a:lnTo>
                    <a:pt x="876" y="949"/>
                  </a:lnTo>
                  <a:lnTo>
                    <a:pt x="872" y="944"/>
                  </a:lnTo>
                  <a:lnTo>
                    <a:pt x="868" y="940"/>
                  </a:lnTo>
                  <a:lnTo>
                    <a:pt x="864" y="936"/>
                  </a:lnTo>
                  <a:lnTo>
                    <a:pt x="859" y="936"/>
                  </a:lnTo>
                  <a:lnTo>
                    <a:pt x="855" y="932"/>
                  </a:lnTo>
                  <a:lnTo>
                    <a:pt x="851" y="932"/>
                  </a:lnTo>
                  <a:lnTo>
                    <a:pt x="847" y="927"/>
                  </a:lnTo>
                  <a:lnTo>
                    <a:pt x="838" y="927"/>
                  </a:lnTo>
                  <a:lnTo>
                    <a:pt x="834" y="923"/>
                  </a:lnTo>
                  <a:lnTo>
                    <a:pt x="826" y="923"/>
                  </a:lnTo>
                  <a:lnTo>
                    <a:pt x="817" y="923"/>
                  </a:lnTo>
                  <a:lnTo>
                    <a:pt x="809" y="923"/>
                  </a:lnTo>
                  <a:lnTo>
                    <a:pt x="796" y="923"/>
                  </a:lnTo>
                  <a:lnTo>
                    <a:pt x="792" y="923"/>
                  </a:lnTo>
                  <a:lnTo>
                    <a:pt x="783" y="923"/>
                  </a:lnTo>
                  <a:lnTo>
                    <a:pt x="779" y="923"/>
                  </a:lnTo>
                  <a:lnTo>
                    <a:pt x="771" y="927"/>
                  </a:lnTo>
                  <a:lnTo>
                    <a:pt x="758" y="927"/>
                  </a:lnTo>
                  <a:lnTo>
                    <a:pt x="754" y="932"/>
                  </a:lnTo>
                  <a:lnTo>
                    <a:pt x="745" y="932"/>
                  </a:lnTo>
                  <a:lnTo>
                    <a:pt x="741" y="932"/>
                  </a:lnTo>
                  <a:lnTo>
                    <a:pt x="732" y="932"/>
                  </a:lnTo>
                  <a:lnTo>
                    <a:pt x="728" y="932"/>
                  </a:lnTo>
                  <a:lnTo>
                    <a:pt x="720" y="932"/>
                  </a:lnTo>
                  <a:lnTo>
                    <a:pt x="715" y="927"/>
                  </a:lnTo>
                  <a:lnTo>
                    <a:pt x="707" y="927"/>
                  </a:lnTo>
                  <a:lnTo>
                    <a:pt x="703" y="923"/>
                  </a:lnTo>
                  <a:lnTo>
                    <a:pt x="699" y="923"/>
                  </a:lnTo>
                  <a:lnTo>
                    <a:pt x="694" y="919"/>
                  </a:lnTo>
                  <a:lnTo>
                    <a:pt x="686" y="915"/>
                  </a:lnTo>
                  <a:lnTo>
                    <a:pt x="682" y="910"/>
                  </a:lnTo>
                  <a:lnTo>
                    <a:pt x="665" y="898"/>
                  </a:lnTo>
                  <a:lnTo>
                    <a:pt x="660" y="894"/>
                  </a:lnTo>
                  <a:lnTo>
                    <a:pt x="656" y="889"/>
                  </a:lnTo>
                  <a:lnTo>
                    <a:pt x="652" y="889"/>
                  </a:lnTo>
                  <a:lnTo>
                    <a:pt x="648" y="885"/>
                  </a:lnTo>
                  <a:lnTo>
                    <a:pt x="639" y="885"/>
                  </a:lnTo>
                  <a:lnTo>
                    <a:pt x="635" y="885"/>
                  </a:lnTo>
                  <a:lnTo>
                    <a:pt x="631" y="885"/>
                  </a:lnTo>
                  <a:lnTo>
                    <a:pt x="622" y="885"/>
                  </a:lnTo>
                  <a:lnTo>
                    <a:pt x="618" y="889"/>
                  </a:lnTo>
                  <a:lnTo>
                    <a:pt x="614" y="889"/>
                  </a:lnTo>
                  <a:lnTo>
                    <a:pt x="610" y="889"/>
                  </a:lnTo>
                  <a:lnTo>
                    <a:pt x="593" y="898"/>
                  </a:lnTo>
                  <a:lnTo>
                    <a:pt x="584" y="898"/>
                  </a:lnTo>
                  <a:lnTo>
                    <a:pt x="580" y="898"/>
                  </a:lnTo>
                  <a:lnTo>
                    <a:pt x="572" y="902"/>
                  </a:lnTo>
                  <a:lnTo>
                    <a:pt x="567" y="902"/>
                  </a:lnTo>
                  <a:lnTo>
                    <a:pt x="563" y="902"/>
                  </a:lnTo>
                  <a:lnTo>
                    <a:pt x="559" y="898"/>
                  </a:lnTo>
                  <a:lnTo>
                    <a:pt x="555" y="898"/>
                  </a:lnTo>
                  <a:lnTo>
                    <a:pt x="550" y="894"/>
                  </a:lnTo>
                  <a:lnTo>
                    <a:pt x="542" y="889"/>
                  </a:lnTo>
                  <a:lnTo>
                    <a:pt x="538" y="885"/>
                  </a:lnTo>
                  <a:lnTo>
                    <a:pt x="525" y="872"/>
                  </a:lnTo>
                  <a:lnTo>
                    <a:pt x="521" y="868"/>
                  </a:lnTo>
                  <a:lnTo>
                    <a:pt x="517" y="864"/>
                  </a:lnTo>
                  <a:lnTo>
                    <a:pt x="512" y="860"/>
                  </a:lnTo>
                  <a:lnTo>
                    <a:pt x="508" y="860"/>
                  </a:lnTo>
                  <a:lnTo>
                    <a:pt x="504" y="855"/>
                  </a:lnTo>
                  <a:lnTo>
                    <a:pt x="495" y="855"/>
                  </a:lnTo>
                  <a:lnTo>
                    <a:pt x="487" y="851"/>
                  </a:lnTo>
                  <a:lnTo>
                    <a:pt x="478" y="851"/>
                  </a:lnTo>
                  <a:lnTo>
                    <a:pt x="474" y="851"/>
                  </a:lnTo>
                  <a:lnTo>
                    <a:pt x="470" y="851"/>
                  </a:lnTo>
                  <a:lnTo>
                    <a:pt x="457" y="855"/>
                  </a:lnTo>
                  <a:lnTo>
                    <a:pt x="449" y="855"/>
                  </a:lnTo>
                  <a:lnTo>
                    <a:pt x="445" y="855"/>
                  </a:lnTo>
                  <a:lnTo>
                    <a:pt x="436" y="855"/>
                  </a:lnTo>
                  <a:lnTo>
                    <a:pt x="432" y="851"/>
                  </a:lnTo>
                  <a:lnTo>
                    <a:pt x="423" y="847"/>
                  </a:lnTo>
                  <a:lnTo>
                    <a:pt x="419" y="847"/>
                  </a:lnTo>
                  <a:lnTo>
                    <a:pt x="415" y="843"/>
                  </a:lnTo>
                  <a:lnTo>
                    <a:pt x="411" y="839"/>
                  </a:lnTo>
                  <a:lnTo>
                    <a:pt x="406" y="834"/>
                  </a:lnTo>
                  <a:lnTo>
                    <a:pt x="398" y="826"/>
                  </a:lnTo>
                  <a:lnTo>
                    <a:pt x="381" y="809"/>
                  </a:lnTo>
                  <a:lnTo>
                    <a:pt x="368" y="800"/>
                  </a:lnTo>
                  <a:lnTo>
                    <a:pt x="364" y="796"/>
                  </a:lnTo>
                  <a:lnTo>
                    <a:pt x="360" y="792"/>
                  </a:lnTo>
                  <a:lnTo>
                    <a:pt x="356" y="788"/>
                  </a:lnTo>
                  <a:lnTo>
                    <a:pt x="351" y="783"/>
                  </a:lnTo>
                  <a:lnTo>
                    <a:pt x="343" y="771"/>
                  </a:lnTo>
                  <a:lnTo>
                    <a:pt x="339" y="767"/>
                  </a:lnTo>
                  <a:lnTo>
                    <a:pt x="326" y="754"/>
                  </a:lnTo>
                  <a:lnTo>
                    <a:pt x="322" y="745"/>
                  </a:lnTo>
                  <a:lnTo>
                    <a:pt x="313" y="737"/>
                  </a:lnTo>
                  <a:lnTo>
                    <a:pt x="309" y="733"/>
                  </a:lnTo>
                  <a:lnTo>
                    <a:pt x="309" y="728"/>
                  </a:lnTo>
                  <a:lnTo>
                    <a:pt x="305" y="724"/>
                  </a:lnTo>
                  <a:lnTo>
                    <a:pt x="301" y="720"/>
                  </a:lnTo>
                  <a:lnTo>
                    <a:pt x="296" y="716"/>
                  </a:lnTo>
                  <a:lnTo>
                    <a:pt x="288" y="711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58" y="699"/>
                  </a:lnTo>
                  <a:lnTo>
                    <a:pt x="237" y="690"/>
                  </a:lnTo>
                  <a:lnTo>
                    <a:pt x="229" y="686"/>
                  </a:lnTo>
                  <a:lnTo>
                    <a:pt x="224" y="686"/>
                  </a:lnTo>
                  <a:lnTo>
                    <a:pt x="220" y="682"/>
                  </a:lnTo>
                  <a:lnTo>
                    <a:pt x="216" y="682"/>
                  </a:lnTo>
                  <a:lnTo>
                    <a:pt x="203" y="682"/>
                  </a:lnTo>
                  <a:lnTo>
                    <a:pt x="195" y="682"/>
                  </a:lnTo>
                  <a:lnTo>
                    <a:pt x="191" y="682"/>
                  </a:lnTo>
                  <a:lnTo>
                    <a:pt x="186" y="682"/>
                  </a:lnTo>
                  <a:lnTo>
                    <a:pt x="182" y="682"/>
                  </a:lnTo>
                  <a:lnTo>
                    <a:pt x="182" y="678"/>
                  </a:lnTo>
                  <a:lnTo>
                    <a:pt x="178" y="673"/>
                  </a:lnTo>
                  <a:lnTo>
                    <a:pt x="174" y="673"/>
                  </a:lnTo>
                  <a:lnTo>
                    <a:pt x="169" y="669"/>
                  </a:lnTo>
                  <a:lnTo>
                    <a:pt x="161" y="652"/>
                  </a:lnTo>
                  <a:lnTo>
                    <a:pt x="144" y="627"/>
                  </a:lnTo>
                  <a:lnTo>
                    <a:pt x="140" y="623"/>
                  </a:lnTo>
                  <a:lnTo>
                    <a:pt x="136" y="618"/>
                  </a:lnTo>
                  <a:lnTo>
                    <a:pt x="136" y="614"/>
                  </a:lnTo>
                  <a:lnTo>
                    <a:pt x="131" y="610"/>
                  </a:lnTo>
                  <a:lnTo>
                    <a:pt x="123" y="606"/>
                  </a:lnTo>
                  <a:lnTo>
                    <a:pt x="119" y="601"/>
                  </a:lnTo>
                  <a:lnTo>
                    <a:pt x="106" y="597"/>
                  </a:lnTo>
                  <a:lnTo>
                    <a:pt x="97" y="593"/>
                  </a:lnTo>
                  <a:lnTo>
                    <a:pt x="89" y="584"/>
                  </a:lnTo>
                  <a:lnTo>
                    <a:pt x="85" y="580"/>
                  </a:lnTo>
                  <a:lnTo>
                    <a:pt x="80" y="580"/>
                  </a:lnTo>
                  <a:lnTo>
                    <a:pt x="76" y="576"/>
                  </a:lnTo>
                  <a:lnTo>
                    <a:pt x="72" y="576"/>
                  </a:lnTo>
                  <a:lnTo>
                    <a:pt x="64" y="576"/>
                  </a:lnTo>
                  <a:lnTo>
                    <a:pt x="55" y="572"/>
                  </a:lnTo>
                  <a:lnTo>
                    <a:pt x="51" y="572"/>
                  </a:lnTo>
                  <a:lnTo>
                    <a:pt x="30" y="572"/>
                  </a:lnTo>
                  <a:lnTo>
                    <a:pt x="21" y="572"/>
                  </a:lnTo>
                  <a:lnTo>
                    <a:pt x="13" y="572"/>
                  </a:lnTo>
                  <a:lnTo>
                    <a:pt x="9" y="568"/>
                  </a:lnTo>
                  <a:lnTo>
                    <a:pt x="4" y="568"/>
                  </a:lnTo>
                  <a:lnTo>
                    <a:pt x="0" y="568"/>
                  </a:lnTo>
                  <a:lnTo>
                    <a:pt x="0" y="563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4" name="Freeform 110"/>
            <p:cNvSpPr>
              <a:spLocks/>
            </p:cNvSpPr>
            <p:nvPr/>
          </p:nvSpPr>
          <p:spPr bwMode="auto">
            <a:xfrm>
              <a:off x="2209804" y="3895654"/>
              <a:ext cx="552919" cy="582464"/>
            </a:xfrm>
            <a:custGeom>
              <a:avLst/>
              <a:gdLst>
                <a:gd name="T0" fmla="*/ 101 w 1744"/>
                <a:gd name="T1" fmla="*/ 474 h 1837"/>
                <a:gd name="T2" fmla="*/ 173 w 1744"/>
                <a:gd name="T3" fmla="*/ 499 h 1837"/>
                <a:gd name="T4" fmla="*/ 228 w 1744"/>
                <a:gd name="T5" fmla="*/ 466 h 1837"/>
                <a:gd name="T6" fmla="*/ 190 w 1744"/>
                <a:gd name="T7" fmla="*/ 292 h 1837"/>
                <a:gd name="T8" fmla="*/ 215 w 1744"/>
                <a:gd name="T9" fmla="*/ 195 h 1837"/>
                <a:gd name="T10" fmla="*/ 254 w 1744"/>
                <a:gd name="T11" fmla="*/ 80 h 1837"/>
                <a:gd name="T12" fmla="*/ 351 w 1744"/>
                <a:gd name="T13" fmla="*/ 8 h 1837"/>
                <a:gd name="T14" fmla="*/ 453 w 1744"/>
                <a:gd name="T15" fmla="*/ 89 h 1837"/>
                <a:gd name="T16" fmla="*/ 656 w 1744"/>
                <a:gd name="T17" fmla="*/ 156 h 1837"/>
                <a:gd name="T18" fmla="*/ 880 w 1744"/>
                <a:gd name="T19" fmla="*/ 161 h 1837"/>
                <a:gd name="T20" fmla="*/ 956 w 1744"/>
                <a:gd name="T21" fmla="*/ 169 h 1837"/>
                <a:gd name="T22" fmla="*/ 893 w 1744"/>
                <a:gd name="T23" fmla="*/ 300 h 1837"/>
                <a:gd name="T24" fmla="*/ 961 w 1744"/>
                <a:gd name="T25" fmla="*/ 355 h 1837"/>
                <a:gd name="T26" fmla="*/ 990 w 1744"/>
                <a:gd name="T27" fmla="*/ 516 h 1837"/>
                <a:gd name="T28" fmla="*/ 1020 w 1744"/>
                <a:gd name="T29" fmla="*/ 643 h 1837"/>
                <a:gd name="T30" fmla="*/ 1045 w 1744"/>
                <a:gd name="T31" fmla="*/ 724 h 1837"/>
                <a:gd name="T32" fmla="*/ 1100 w 1744"/>
                <a:gd name="T33" fmla="*/ 830 h 1837"/>
                <a:gd name="T34" fmla="*/ 1206 w 1744"/>
                <a:gd name="T35" fmla="*/ 842 h 1837"/>
                <a:gd name="T36" fmla="*/ 1320 w 1744"/>
                <a:gd name="T37" fmla="*/ 902 h 1837"/>
                <a:gd name="T38" fmla="*/ 1464 w 1744"/>
                <a:gd name="T39" fmla="*/ 885 h 1837"/>
                <a:gd name="T40" fmla="*/ 1604 w 1744"/>
                <a:gd name="T41" fmla="*/ 914 h 1837"/>
                <a:gd name="T42" fmla="*/ 1740 w 1744"/>
                <a:gd name="T43" fmla="*/ 1029 h 1837"/>
                <a:gd name="T44" fmla="*/ 1668 w 1744"/>
                <a:gd name="T45" fmla="*/ 1067 h 1837"/>
                <a:gd name="T46" fmla="*/ 1629 w 1744"/>
                <a:gd name="T47" fmla="*/ 1151 h 1837"/>
                <a:gd name="T48" fmla="*/ 1591 w 1744"/>
                <a:gd name="T49" fmla="*/ 1219 h 1837"/>
                <a:gd name="T50" fmla="*/ 1456 w 1744"/>
                <a:gd name="T51" fmla="*/ 1194 h 1837"/>
                <a:gd name="T52" fmla="*/ 1303 w 1744"/>
                <a:gd name="T53" fmla="*/ 1164 h 1837"/>
                <a:gd name="T54" fmla="*/ 1189 w 1744"/>
                <a:gd name="T55" fmla="*/ 1151 h 1837"/>
                <a:gd name="T56" fmla="*/ 1105 w 1744"/>
                <a:gd name="T57" fmla="*/ 1139 h 1837"/>
                <a:gd name="T58" fmla="*/ 978 w 1744"/>
                <a:gd name="T59" fmla="*/ 1105 h 1837"/>
                <a:gd name="T60" fmla="*/ 927 w 1744"/>
                <a:gd name="T61" fmla="*/ 1012 h 1837"/>
                <a:gd name="T62" fmla="*/ 846 w 1744"/>
                <a:gd name="T63" fmla="*/ 1046 h 1837"/>
                <a:gd name="T64" fmla="*/ 749 w 1744"/>
                <a:gd name="T65" fmla="*/ 986 h 1837"/>
                <a:gd name="T66" fmla="*/ 770 w 1744"/>
                <a:gd name="T67" fmla="*/ 1037 h 1837"/>
                <a:gd name="T68" fmla="*/ 749 w 1744"/>
                <a:gd name="T69" fmla="*/ 1143 h 1837"/>
                <a:gd name="T70" fmla="*/ 740 w 1744"/>
                <a:gd name="T71" fmla="*/ 1253 h 1837"/>
                <a:gd name="T72" fmla="*/ 825 w 1744"/>
                <a:gd name="T73" fmla="*/ 1228 h 1837"/>
                <a:gd name="T74" fmla="*/ 910 w 1744"/>
                <a:gd name="T75" fmla="*/ 1312 h 1837"/>
                <a:gd name="T76" fmla="*/ 1003 w 1744"/>
                <a:gd name="T77" fmla="*/ 1325 h 1837"/>
                <a:gd name="T78" fmla="*/ 1109 w 1744"/>
                <a:gd name="T79" fmla="*/ 1219 h 1837"/>
                <a:gd name="T80" fmla="*/ 1176 w 1744"/>
                <a:gd name="T81" fmla="*/ 1304 h 1837"/>
                <a:gd name="T82" fmla="*/ 1176 w 1744"/>
                <a:gd name="T83" fmla="*/ 1414 h 1837"/>
                <a:gd name="T84" fmla="*/ 1083 w 1744"/>
                <a:gd name="T85" fmla="*/ 1477 h 1837"/>
                <a:gd name="T86" fmla="*/ 1092 w 1744"/>
                <a:gd name="T87" fmla="*/ 1541 h 1837"/>
                <a:gd name="T88" fmla="*/ 1041 w 1744"/>
                <a:gd name="T89" fmla="*/ 1634 h 1837"/>
                <a:gd name="T90" fmla="*/ 944 w 1744"/>
                <a:gd name="T91" fmla="*/ 1812 h 1837"/>
                <a:gd name="T92" fmla="*/ 753 w 1744"/>
                <a:gd name="T93" fmla="*/ 1736 h 1837"/>
                <a:gd name="T94" fmla="*/ 605 w 1744"/>
                <a:gd name="T95" fmla="*/ 1634 h 1837"/>
                <a:gd name="T96" fmla="*/ 431 w 1744"/>
                <a:gd name="T97" fmla="*/ 1507 h 1837"/>
                <a:gd name="T98" fmla="*/ 419 w 1744"/>
                <a:gd name="T99" fmla="*/ 1537 h 1837"/>
                <a:gd name="T100" fmla="*/ 398 w 1744"/>
                <a:gd name="T101" fmla="*/ 1592 h 1837"/>
                <a:gd name="T102" fmla="*/ 313 w 1744"/>
                <a:gd name="T103" fmla="*/ 1642 h 1837"/>
                <a:gd name="T104" fmla="*/ 283 w 1744"/>
                <a:gd name="T105" fmla="*/ 1609 h 1837"/>
                <a:gd name="T106" fmla="*/ 160 w 1744"/>
                <a:gd name="T107" fmla="*/ 1600 h 1837"/>
                <a:gd name="T108" fmla="*/ 148 w 1744"/>
                <a:gd name="T109" fmla="*/ 1507 h 1837"/>
                <a:gd name="T110" fmla="*/ 84 w 1744"/>
                <a:gd name="T111" fmla="*/ 1338 h 1837"/>
                <a:gd name="T112" fmla="*/ 25 w 1744"/>
                <a:gd name="T113" fmla="*/ 1236 h 1837"/>
                <a:gd name="T114" fmla="*/ 101 w 1744"/>
                <a:gd name="T115" fmla="*/ 1130 h 1837"/>
                <a:gd name="T116" fmla="*/ 118 w 1744"/>
                <a:gd name="T117" fmla="*/ 1046 h 1837"/>
                <a:gd name="T118" fmla="*/ 88 w 1744"/>
                <a:gd name="T119" fmla="*/ 940 h 1837"/>
                <a:gd name="T120" fmla="*/ 88 w 1744"/>
                <a:gd name="T121" fmla="*/ 762 h 1837"/>
                <a:gd name="T122" fmla="*/ 33 w 1744"/>
                <a:gd name="T123" fmla="*/ 648 h 1837"/>
                <a:gd name="T124" fmla="*/ 4 w 1744"/>
                <a:gd name="T125" fmla="*/ 49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837">
                  <a:moveTo>
                    <a:pt x="0" y="470"/>
                  </a:moveTo>
                  <a:lnTo>
                    <a:pt x="17" y="466"/>
                  </a:lnTo>
                  <a:lnTo>
                    <a:pt x="25" y="461"/>
                  </a:lnTo>
                  <a:lnTo>
                    <a:pt x="38" y="457"/>
                  </a:lnTo>
                  <a:lnTo>
                    <a:pt x="46" y="457"/>
                  </a:lnTo>
                  <a:lnTo>
                    <a:pt x="55" y="457"/>
                  </a:lnTo>
                  <a:lnTo>
                    <a:pt x="59" y="457"/>
                  </a:lnTo>
                  <a:lnTo>
                    <a:pt x="67" y="453"/>
                  </a:lnTo>
                  <a:lnTo>
                    <a:pt x="72" y="457"/>
                  </a:lnTo>
                  <a:lnTo>
                    <a:pt x="76" y="457"/>
                  </a:lnTo>
                  <a:lnTo>
                    <a:pt x="80" y="457"/>
                  </a:lnTo>
                  <a:lnTo>
                    <a:pt x="84" y="457"/>
                  </a:lnTo>
                  <a:lnTo>
                    <a:pt x="88" y="461"/>
                  </a:lnTo>
                  <a:lnTo>
                    <a:pt x="93" y="461"/>
                  </a:lnTo>
                  <a:lnTo>
                    <a:pt x="97" y="466"/>
                  </a:lnTo>
                  <a:lnTo>
                    <a:pt x="101" y="470"/>
                  </a:lnTo>
                  <a:lnTo>
                    <a:pt x="101" y="474"/>
                  </a:lnTo>
                  <a:lnTo>
                    <a:pt x="105" y="482"/>
                  </a:lnTo>
                  <a:lnTo>
                    <a:pt x="110" y="487"/>
                  </a:lnTo>
                  <a:lnTo>
                    <a:pt x="131" y="533"/>
                  </a:lnTo>
                  <a:lnTo>
                    <a:pt x="135" y="542"/>
                  </a:lnTo>
                  <a:lnTo>
                    <a:pt x="135" y="546"/>
                  </a:lnTo>
                  <a:lnTo>
                    <a:pt x="139" y="550"/>
                  </a:lnTo>
                  <a:lnTo>
                    <a:pt x="144" y="550"/>
                  </a:lnTo>
                  <a:lnTo>
                    <a:pt x="148" y="550"/>
                  </a:lnTo>
                  <a:lnTo>
                    <a:pt x="152" y="550"/>
                  </a:lnTo>
                  <a:lnTo>
                    <a:pt x="156" y="546"/>
                  </a:lnTo>
                  <a:lnTo>
                    <a:pt x="156" y="542"/>
                  </a:lnTo>
                  <a:lnTo>
                    <a:pt x="160" y="537"/>
                  </a:lnTo>
                  <a:lnTo>
                    <a:pt x="160" y="533"/>
                  </a:lnTo>
                  <a:lnTo>
                    <a:pt x="165" y="521"/>
                  </a:lnTo>
                  <a:lnTo>
                    <a:pt x="169" y="516"/>
                  </a:lnTo>
                  <a:lnTo>
                    <a:pt x="169" y="508"/>
                  </a:lnTo>
                  <a:lnTo>
                    <a:pt x="173" y="499"/>
                  </a:lnTo>
                  <a:lnTo>
                    <a:pt x="177" y="499"/>
                  </a:lnTo>
                  <a:lnTo>
                    <a:pt x="177" y="495"/>
                  </a:lnTo>
                  <a:lnTo>
                    <a:pt x="182" y="495"/>
                  </a:lnTo>
                  <a:lnTo>
                    <a:pt x="186" y="495"/>
                  </a:lnTo>
                  <a:lnTo>
                    <a:pt x="190" y="495"/>
                  </a:lnTo>
                  <a:lnTo>
                    <a:pt x="203" y="495"/>
                  </a:lnTo>
                  <a:lnTo>
                    <a:pt x="207" y="495"/>
                  </a:lnTo>
                  <a:lnTo>
                    <a:pt x="211" y="495"/>
                  </a:lnTo>
                  <a:lnTo>
                    <a:pt x="220" y="495"/>
                  </a:lnTo>
                  <a:lnTo>
                    <a:pt x="220" y="491"/>
                  </a:lnTo>
                  <a:lnTo>
                    <a:pt x="224" y="491"/>
                  </a:lnTo>
                  <a:lnTo>
                    <a:pt x="228" y="487"/>
                  </a:lnTo>
                  <a:lnTo>
                    <a:pt x="232" y="482"/>
                  </a:lnTo>
                  <a:lnTo>
                    <a:pt x="232" y="478"/>
                  </a:lnTo>
                  <a:lnTo>
                    <a:pt x="232" y="474"/>
                  </a:lnTo>
                  <a:lnTo>
                    <a:pt x="228" y="470"/>
                  </a:lnTo>
                  <a:lnTo>
                    <a:pt x="228" y="466"/>
                  </a:lnTo>
                  <a:lnTo>
                    <a:pt x="224" y="457"/>
                  </a:lnTo>
                  <a:lnTo>
                    <a:pt x="211" y="436"/>
                  </a:lnTo>
                  <a:lnTo>
                    <a:pt x="211" y="432"/>
                  </a:lnTo>
                  <a:lnTo>
                    <a:pt x="207" y="427"/>
                  </a:lnTo>
                  <a:lnTo>
                    <a:pt x="203" y="419"/>
                  </a:lnTo>
                  <a:lnTo>
                    <a:pt x="203" y="415"/>
                  </a:lnTo>
                  <a:lnTo>
                    <a:pt x="199" y="406"/>
                  </a:lnTo>
                  <a:lnTo>
                    <a:pt x="199" y="402"/>
                  </a:lnTo>
                  <a:lnTo>
                    <a:pt x="199" y="394"/>
                  </a:lnTo>
                  <a:lnTo>
                    <a:pt x="194" y="385"/>
                  </a:lnTo>
                  <a:lnTo>
                    <a:pt x="194" y="368"/>
                  </a:lnTo>
                  <a:lnTo>
                    <a:pt x="199" y="343"/>
                  </a:lnTo>
                  <a:lnTo>
                    <a:pt x="194" y="339"/>
                  </a:lnTo>
                  <a:lnTo>
                    <a:pt x="194" y="330"/>
                  </a:lnTo>
                  <a:lnTo>
                    <a:pt x="194" y="322"/>
                  </a:lnTo>
                  <a:lnTo>
                    <a:pt x="190" y="300"/>
                  </a:lnTo>
                  <a:lnTo>
                    <a:pt x="190" y="292"/>
                  </a:lnTo>
                  <a:lnTo>
                    <a:pt x="190" y="275"/>
                  </a:lnTo>
                  <a:lnTo>
                    <a:pt x="190" y="267"/>
                  </a:lnTo>
                  <a:lnTo>
                    <a:pt x="190" y="262"/>
                  </a:lnTo>
                  <a:lnTo>
                    <a:pt x="190" y="258"/>
                  </a:lnTo>
                  <a:lnTo>
                    <a:pt x="190" y="254"/>
                  </a:lnTo>
                  <a:lnTo>
                    <a:pt x="190" y="250"/>
                  </a:lnTo>
                  <a:lnTo>
                    <a:pt x="194" y="245"/>
                  </a:lnTo>
                  <a:lnTo>
                    <a:pt x="199" y="241"/>
                  </a:lnTo>
                  <a:lnTo>
                    <a:pt x="199" y="237"/>
                  </a:lnTo>
                  <a:lnTo>
                    <a:pt x="203" y="228"/>
                  </a:lnTo>
                  <a:lnTo>
                    <a:pt x="207" y="224"/>
                  </a:lnTo>
                  <a:lnTo>
                    <a:pt x="211" y="220"/>
                  </a:lnTo>
                  <a:lnTo>
                    <a:pt x="211" y="216"/>
                  </a:lnTo>
                  <a:lnTo>
                    <a:pt x="211" y="211"/>
                  </a:lnTo>
                  <a:lnTo>
                    <a:pt x="215" y="207"/>
                  </a:lnTo>
                  <a:lnTo>
                    <a:pt x="215" y="203"/>
                  </a:lnTo>
                  <a:lnTo>
                    <a:pt x="215" y="195"/>
                  </a:lnTo>
                  <a:lnTo>
                    <a:pt x="215" y="178"/>
                  </a:lnTo>
                  <a:lnTo>
                    <a:pt x="215" y="173"/>
                  </a:lnTo>
                  <a:lnTo>
                    <a:pt x="215" y="169"/>
                  </a:lnTo>
                  <a:lnTo>
                    <a:pt x="215" y="165"/>
                  </a:lnTo>
                  <a:lnTo>
                    <a:pt x="220" y="161"/>
                  </a:lnTo>
                  <a:lnTo>
                    <a:pt x="224" y="161"/>
                  </a:lnTo>
                  <a:lnTo>
                    <a:pt x="228" y="156"/>
                  </a:lnTo>
                  <a:lnTo>
                    <a:pt x="228" y="152"/>
                  </a:lnTo>
                  <a:lnTo>
                    <a:pt x="232" y="148"/>
                  </a:lnTo>
                  <a:lnTo>
                    <a:pt x="232" y="144"/>
                  </a:lnTo>
                  <a:lnTo>
                    <a:pt x="237" y="135"/>
                  </a:lnTo>
                  <a:lnTo>
                    <a:pt x="241" y="114"/>
                  </a:lnTo>
                  <a:lnTo>
                    <a:pt x="245" y="101"/>
                  </a:lnTo>
                  <a:lnTo>
                    <a:pt x="245" y="93"/>
                  </a:lnTo>
                  <a:lnTo>
                    <a:pt x="249" y="89"/>
                  </a:lnTo>
                  <a:lnTo>
                    <a:pt x="249" y="84"/>
                  </a:lnTo>
                  <a:lnTo>
                    <a:pt x="254" y="80"/>
                  </a:lnTo>
                  <a:lnTo>
                    <a:pt x="258" y="72"/>
                  </a:lnTo>
                  <a:lnTo>
                    <a:pt x="262" y="63"/>
                  </a:lnTo>
                  <a:lnTo>
                    <a:pt x="271" y="55"/>
                  </a:lnTo>
                  <a:lnTo>
                    <a:pt x="275" y="51"/>
                  </a:lnTo>
                  <a:lnTo>
                    <a:pt x="283" y="46"/>
                  </a:lnTo>
                  <a:lnTo>
                    <a:pt x="283" y="42"/>
                  </a:lnTo>
                  <a:lnTo>
                    <a:pt x="287" y="38"/>
                  </a:lnTo>
                  <a:lnTo>
                    <a:pt x="292" y="34"/>
                  </a:lnTo>
                  <a:lnTo>
                    <a:pt x="296" y="29"/>
                  </a:lnTo>
                  <a:lnTo>
                    <a:pt x="296" y="25"/>
                  </a:lnTo>
                  <a:lnTo>
                    <a:pt x="300" y="17"/>
                  </a:lnTo>
                  <a:lnTo>
                    <a:pt x="304" y="0"/>
                  </a:lnTo>
                  <a:lnTo>
                    <a:pt x="313" y="0"/>
                  </a:lnTo>
                  <a:lnTo>
                    <a:pt x="326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8"/>
                  </a:lnTo>
                  <a:lnTo>
                    <a:pt x="364" y="13"/>
                  </a:lnTo>
                  <a:lnTo>
                    <a:pt x="372" y="13"/>
                  </a:lnTo>
                  <a:lnTo>
                    <a:pt x="376" y="17"/>
                  </a:lnTo>
                  <a:lnTo>
                    <a:pt x="381" y="21"/>
                  </a:lnTo>
                  <a:lnTo>
                    <a:pt x="393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4" y="42"/>
                  </a:lnTo>
                  <a:lnTo>
                    <a:pt x="419" y="46"/>
                  </a:lnTo>
                  <a:lnTo>
                    <a:pt x="419" y="51"/>
                  </a:lnTo>
                  <a:lnTo>
                    <a:pt x="423" y="55"/>
                  </a:lnTo>
                  <a:lnTo>
                    <a:pt x="427" y="63"/>
                  </a:lnTo>
                  <a:lnTo>
                    <a:pt x="431" y="68"/>
                  </a:lnTo>
                  <a:lnTo>
                    <a:pt x="436" y="72"/>
                  </a:lnTo>
                  <a:lnTo>
                    <a:pt x="440" y="80"/>
                  </a:lnTo>
                  <a:lnTo>
                    <a:pt x="444" y="84"/>
                  </a:lnTo>
                  <a:lnTo>
                    <a:pt x="453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7"/>
                  </a:lnTo>
                  <a:lnTo>
                    <a:pt x="474" y="97"/>
                  </a:lnTo>
                  <a:lnTo>
                    <a:pt x="491" y="101"/>
                  </a:lnTo>
                  <a:lnTo>
                    <a:pt x="516" y="106"/>
                  </a:lnTo>
                  <a:lnTo>
                    <a:pt x="529" y="110"/>
                  </a:lnTo>
                  <a:lnTo>
                    <a:pt x="537" y="110"/>
                  </a:lnTo>
                  <a:lnTo>
                    <a:pt x="550" y="114"/>
                  </a:lnTo>
                  <a:lnTo>
                    <a:pt x="558" y="118"/>
                  </a:lnTo>
                  <a:lnTo>
                    <a:pt x="580" y="127"/>
                  </a:lnTo>
                  <a:lnTo>
                    <a:pt x="609" y="135"/>
                  </a:lnTo>
                  <a:lnTo>
                    <a:pt x="613" y="135"/>
                  </a:lnTo>
                  <a:lnTo>
                    <a:pt x="622" y="140"/>
                  </a:lnTo>
                  <a:lnTo>
                    <a:pt x="630" y="144"/>
                  </a:lnTo>
                  <a:lnTo>
                    <a:pt x="652" y="156"/>
                  </a:lnTo>
                  <a:lnTo>
                    <a:pt x="656" y="156"/>
                  </a:lnTo>
                  <a:lnTo>
                    <a:pt x="660" y="161"/>
                  </a:lnTo>
                  <a:lnTo>
                    <a:pt x="668" y="161"/>
                  </a:lnTo>
                  <a:lnTo>
                    <a:pt x="673" y="165"/>
                  </a:lnTo>
                  <a:lnTo>
                    <a:pt x="681" y="165"/>
                  </a:lnTo>
                  <a:lnTo>
                    <a:pt x="685" y="165"/>
                  </a:lnTo>
                  <a:lnTo>
                    <a:pt x="698" y="165"/>
                  </a:lnTo>
                  <a:lnTo>
                    <a:pt x="728" y="165"/>
                  </a:lnTo>
                  <a:lnTo>
                    <a:pt x="757" y="165"/>
                  </a:lnTo>
                  <a:lnTo>
                    <a:pt x="766" y="165"/>
                  </a:lnTo>
                  <a:lnTo>
                    <a:pt x="812" y="165"/>
                  </a:lnTo>
                  <a:lnTo>
                    <a:pt x="829" y="165"/>
                  </a:lnTo>
                  <a:lnTo>
                    <a:pt x="842" y="165"/>
                  </a:lnTo>
                  <a:lnTo>
                    <a:pt x="851" y="165"/>
                  </a:lnTo>
                  <a:lnTo>
                    <a:pt x="863" y="165"/>
                  </a:lnTo>
                  <a:lnTo>
                    <a:pt x="867" y="161"/>
                  </a:lnTo>
                  <a:lnTo>
                    <a:pt x="876" y="161"/>
                  </a:lnTo>
                  <a:lnTo>
                    <a:pt x="880" y="161"/>
                  </a:lnTo>
                  <a:lnTo>
                    <a:pt x="889" y="156"/>
                  </a:lnTo>
                  <a:lnTo>
                    <a:pt x="901" y="152"/>
                  </a:lnTo>
                  <a:lnTo>
                    <a:pt x="906" y="152"/>
                  </a:lnTo>
                  <a:lnTo>
                    <a:pt x="914" y="148"/>
                  </a:lnTo>
                  <a:lnTo>
                    <a:pt x="918" y="148"/>
                  </a:lnTo>
                  <a:lnTo>
                    <a:pt x="927" y="148"/>
                  </a:lnTo>
                  <a:lnTo>
                    <a:pt x="931" y="148"/>
                  </a:lnTo>
                  <a:lnTo>
                    <a:pt x="939" y="148"/>
                  </a:lnTo>
                  <a:lnTo>
                    <a:pt x="944" y="152"/>
                  </a:lnTo>
                  <a:lnTo>
                    <a:pt x="948" y="152"/>
                  </a:lnTo>
                  <a:lnTo>
                    <a:pt x="952" y="152"/>
                  </a:lnTo>
                  <a:lnTo>
                    <a:pt x="956" y="152"/>
                  </a:lnTo>
                  <a:lnTo>
                    <a:pt x="956" y="156"/>
                  </a:lnTo>
                  <a:lnTo>
                    <a:pt x="961" y="161"/>
                  </a:lnTo>
                  <a:lnTo>
                    <a:pt x="956" y="161"/>
                  </a:lnTo>
                  <a:lnTo>
                    <a:pt x="956" y="165"/>
                  </a:lnTo>
                  <a:lnTo>
                    <a:pt x="956" y="169"/>
                  </a:lnTo>
                  <a:lnTo>
                    <a:pt x="952" y="173"/>
                  </a:lnTo>
                  <a:lnTo>
                    <a:pt x="939" y="186"/>
                  </a:lnTo>
                  <a:lnTo>
                    <a:pt x="935" y="195"/>
                  </a:lnTo>
                  <a:lnTo>
                    <a:pt x="931" y="199"/>
                  </a:lnTo>
                  <a:lnTo>
                    <a:pt x="927" y="207"/>
                  </a:lnTo>
                  <a:lnTo>
                    <a:pt x="922" y="211"/>
                  </a:lnTo>
                  <a:lnTo>
                    <a:pt x="922" y="216"/>
                  </a:lnTo>
                  <a:lnTo>
                    <a:pt x="918" y="220"/>
                  </a:lnTo>
                  <a:lnTo>
                    <a:pt x="918" y="224"/>
                  </a:lnTo>
                  <a:lnTo>
                    <a:pt x="906" y="250"/>
                  </a:lnTo>
                  <a:lnTo>
                    <a:pt x="901" y="267"/>
                  </a:lnTo>
                  <a:lnTo>
                    <a:pt x="897" y="279"/>
                  </a:lnTo>
                  <a:lnTo>
                    <a:pt x="893" y="283"/>
                  </a:lnTo>
                  <a:lnTo>
                    <a:pt x="893" y="288"/>
                  </a:lnTo>
                  <a:lnTo>
                    <a:pt x="893" y="292"/>
                  </a:lnTo>
                  <a:lnTo>
                    <a:pt x="893" y="296"/>
                  </a:lnTo>
                  <a:lnTo>
                    <a:pt x="893" y="300"/>
                  </a:lnTo>
                  <a:lnTo>
                    <a:pt x="893" y="305"/>
                  </a:lnTo>
                  <a:lnTo>
                    <a:pt x="893" y="309"/>
                  </a:lnTo>
                  <a:lnTo>
                    <a:pt x="897" y="309"/>
                  </a:lnTo>
                  <a:lnTo>
                    <a:pt x="897" y="313"/>
                  </a:lnTo>
                  <a:lnTo>
                    <a:pt x="901" y="317"/>
                  </a:lnTo>
                  <a:lnTo>
                    <a:pt x="906" y="330"/>
                  </a:lnTo>
                  <a:lnTo>
                    <a:pt x="910" y="334"/>
                  </a:lnTo>
                  <a:lnTo>
                    <a:pt x="910" y="339"/>
                  </a:lnTo>
                  <a:lnTo>
                    <a:pt x="914" y="339"/>
                  </a:lnTo>
                  <a:lnTo>
                    <a:pt x="918" y="343"/>
                  </a:lnTo>
                  <a:lnTo>
                    <a:pt x="922" y="347"/>
                  </a:lnTo>
                  <a:lnTo>
                    <a:pt x="927" y="351"/>
                  </a:lnTo>
                  <a:lnTo>
                    <a:pt x="935" y="355"/>
                  </a:lnTo>
                  <a:lnTo>
                    <a:pt x="944" y="355"/>
                  </a:lnTo>
                  <a:lnTo>
                    <a:pt x="948" y="355"/>
                  </a:lnTo>
                  <a:lnTo>
                    <a:pt x="956" y="355"/>
                  </a:lnTo>
                  <a:lnTo>
                    <a:pt x="961" y="355"/>
                  </a:lnTo>
                  <a:lnTo>
                    <a:pt x="965" y="355"/>
                  </a:lnTo>
                  <a:lnTo>
                    <a:pt x="965" y="351"/>
                  </a:lnTo>
                  <a:lnTo>
                    <a:pt x="961" y="355"/>
                  </a:lnTo>
                  <a:lnTo>
                    <a:pt x="961" y="364"/>
                  </a:lnTo>
                  <a:lnTo>
                    <a:pt x="956" y="372"/>
                  </a:lnTo>
                  <a:lnTo>
                    <a:pt x="952" y="377"/>
                  </a:lnTo>
                  <a:lnTo>
                    <a:pt x="939" y="406"/>
                  </a:lnTo>
                  <a:lnTo>
                    <a:pt x="922" y="453"/>
                  </a:lnTo>
                  <a:lnTo>
                    <a:pt x="914" y="474"/>
                  </a:lnTo>
                  <a:lnTo>
                    <a:pt x="939" y="482"/>
                  </a:lnTo>
                  <a:lnTo>
                    <a:pt x="948" y="487"/>
                  </a:lnTo>
                  <a:lnTo>
                    <a:pt x="961" y="495"/>
                  </a:lnTo>
                  <a:lnTo>
                    <a:pt x="965" y="499"/>
                  </a:lnTo>
                  <a:lnTo>
                    <a:pt x="973" y="504"/>
                  </a:lnTo>
                  <a:lnTo>
                    <a:pt x="982" y="508"/>
                  </a:lnTo>
                  <a:lnTo>
                    <a:pt x="986" y="512"/>
                  </a:lnTo>
                  <a:lnTo>
                    <a:pt x="990" y="516"/>
                  </a:lnTo>
                  <a:lnTo>
                    <a:pt x="994" y="521"/>
                  </a:lnTo>
                  <a:lnTo>
                    <a:pt x="999" y="525"/>
                  </a:lnTo>
                  <a:lnTo>
                    <a:pt x="1003" y="533"/>
                  </a:lnTo>
                  <a:lnTo>
                    <a:pt x="1016" y="559"/>
                  </a:lnTo>
                  <a:lnTo>
                    <a:pt x="1024" y="571"/>
                  </a:lnTo>
                  <a:lnTo>
                    <a:pt x="1024" y="580"/>
                  </a:lnTo>
                  <a:lnTo>
                    <a:pt x="1028" y="588"/>
                  </a:lnTo>
                  <a:lnTo>
                    <a:pt x="1028" y="593"/>
                  </a:lnTo>
                  <a:lnTo>
                    <a:pt x="1033" y="593"/>
                  </a:lnTo>
                  <a:lnTo>
                    <a:pt x="1033" y="601"/>
                  </a:lnTo>
                  <a:lnTo>
                    <a:pt x="1033" y="605"/>
                  </a:lnTo>
                  <a:lnTo>
                    <a:pt x="1028" y="622"/>
                  </a:lnTo>
                  <a:lnTo>
                    <a:pt x="1028" y="631"/>
                  </a:lnTo>
                  <a:lnTo>
                    <a:pt x="1024" y="635"/>
                  </a:lnTo>
                  <a:lnTo>
                    <a:pt x="1024" y="639"/>
                  </a:lnTo>
                  <a:lnTo>
                    <a:pt x="1020" y="639"/>
                  </a:lnTo>
                  <a:lnTo>
                    <a:pt x="1020" y="643"/>
                  </a:lnTo>
                  <a:lnTo>
                    <a:pt x="1011" y="643"/>
                  </a:lnTo>
                  <a:lnTo>
                    <a:pt x="1007" y="648"/>
                  </a:lnTo>
                  <a:lnTo>
                    <a:pt x="1007" y="652"/>
                  </a:lnTo>
                  <a:lnTo>
                    <a:pt x="999" y="660"/>
                  </a:lnTo>
                  <a:lnTo>
                    <a:pt x="990" y="669"/>
                  </a:lnTo>
                  <a:lnTo>
                    <a:pt x="990" y="673"/>
                  </a:lnTo>
                  <a:lnTo>
                    <a:pt x="990" y="677"/>
                  </a:lnTo>
                  <a:lnTo>
                    <a:pt x="990" y="681"/>
                  </a:lnTo>
                  <a:lnTo>
                    <a:pt x="990" y="686"/>
                  </a:lnTo>
                  <a:lnTo>
                    <a:pt x="994" y="690"/>
                  </a:lnTo>
                  <a:lnTo>
                    <a:pt x="999" y="698"/>
                  </a:lnTo>
                  <a:lnTo>
                    <a:pt x="1003" y="698"/>
                  </a:lnTo>
                  <a:lnTo>
                    <a:pt x="1007" y="703"/>
                  </a:lnTo>
                  <a:lnTo>
                    <a:pt x="1024" y="711"/>
                  </a:lnTo>
                  <a:lnTo>
                    <a:pt x="1033" y="715"/>
                  </a:lnTo>
                  <a:lnTo>
                    <a:pt x="1037" y="720"/>
                  </a:lnTo>
                  <a:lnTo>
                    <a:pt x="1045" y="724"/>
                  </a:lnTo>
                  <a:lnTo>
                    <a:pt x="1049" y="728"/>
                  </a:lnTo>
                  <a:lnTo>
                    <a:pt x="1054" y="732"/>
                  </a:lnTo>
                  <a:lnTo>
                    <a:pt x="1058" y="736"/>
                  </a:lnTo>
                  <a:lnTo>
                    <a:pt x="1058" y="745"/>
                  </a:lnTo>
                  <a:lnTo>
                    <a:pt x="1062" y="749"/>
                  </a:lnTo>
                  <a:lnTo>
                    <a:pt x="1066" y="753"/>
                  </a:lnTo>
                  <a:lnTo>
                    <a:pt x="1066" y="758"/>
                  </a:lnTo>
                  <a:lnTo>
                    <a:pt x="1066" y="766"/>
                  </a:lnTo>
                  <a:lnTo>
                    <a:pt x="1071" y="770"/>
                  </a:lnTo>
                  <a:lnTo>
                    <a:pt x="1075" y="792"/>
                  </a:lnTo>
                  <a:lnTo>
                    <a:pt x="1079" y="796"/>
                  </a:lnTo>
                  <a:lnTo>
                    <a:pt x="1079" y="804"/>
                  </a:lnTo>
                  <a:lnTo>
                    <a:pt x="1083" y="813"/>
                  </a:lnTo>
                  <a:lnTo>
                    <a:pt x="1083" y="817"/>
                  </a:lnTo>
                  <a:lnTo>
                    <a:pt x="1088" y="817"/>
                  </a:lnTo>
                  <a:lnTo>
                    <a:pt x="1092" y="825"/>
                  </a:lnTo>
                  <a:lnTo>
                    <a:pt x="1100" y="830"/>
                  </a:lnTo>
                  <a:lnTo>
                    <a:pt x="1105" y="830"/>
                  </a:lnTo>
                  <a:lnTo>
                    <a:pt x="1109" y="834"/>
                  </a:lnTo>
                  <a:lnTo>
                    <a:pt x="1113" y="834"/>
                  </a:lnTo>
                  <a:lnTo>
                    <a:pt x="1117" y="834"/>
                  </a:lnTo>
                  <a:lnTo>
                    <a:pt x="1121" y="834"/>
                  </a:lnTo>
                  <a:lnTo>
                    <a:pt x="1130" y="834"/>
                  </a:lnTo>
                  <a:lnTo>
                    <a:pt x="1134" y="834"/>
                  </a:lnTo>
                  <a:lnTo>
                    <a:pt x="1151" y="830"/>
                  </a:lnTo>
                  <a:lnTo>
                    <a:pt x="1160" y="830"/>
                  </a:lnTo>
                  <a:lnTo>
                    <a:pt x="1168" y="830"/>
                  </a:lnTo>
                  <a:lnTo>
                    <a:pt x="1172" y="830"/>
                  </a:lnTo>
                  <a:lnTo>
                    <a:pt x="1181" y="834"/>
                  </a:lnTo>
                  <a:lnTo>
                    <a:pt x="1185" y="834"/>
                  </a:lnTo>
                  <a:lnTo>
                    <a:pt x="1189" y="834"/>
                  </a:lnTo>
                  <a:lnTo>
                    <a:pt x="1198" y="838"/>
                  </a:lnTo>
                  <a:lnTo>
                    <a:pt x="1202" y="838"/>
                  </a:lnTo>
                  <a:lnTo>
                    <a:pt x="1206" y="842"/>
                  </a:lnTo>
                  <a:lnTo>
                    <a:pt x="1210" y="847"/>
                  </a:lnTo>
                  <a:lnTo>
                    <a:pt x="1215" y="851"/>
                  </a:lnTo>
                  <a:lnTo>
                    <a:pt x="1223" y="855"/>
                  </a:lnTo>
                  <a:lnTo>
                    <a:pt x="1240" y="872"/>
                  </a:lnTo>
                  <a:lnTo>
                    <a:pt x="1244" y="876"/>
                  </a:lnTo>
                  <a:lnTo>
                    <a:pt x="1253" y="880"/>
                  </a:lnTo>
                  <a:lnTo>
                    <a:pt x="1257" y="885"/>
                  </a:lnTo>
                  <a:lnTo>
                    <a:pt x="1265" y="889"/>
                  </a:lnTo>
                  <a:lnTo>
                    <a:pt x="1270" y="893"/>
                  </a:lnTo>
                  <a:lnTo>
                    <a:pt x="1274" y="893"/>
                  </a:lnTo>
                  <a:lnTo>
                    <a:pt x="1278" y="897"/>
                  </a:lnTo>
                  <a:lnTo>
                    <a:pt x="1282" y="897"/>
                  </a:lnTo>
                  <a:lnTo>
                    <a:pt x="1291" y="902"/>
                  </a:lnTo>
                  <a:lnTo>
                    <a:pt x="1299" y="902"/>
                  </a:lnTo>
                  <a:lnTo>
                    <a:pt x="1308" y="902"/>
                  </a:lnTo>
                  <a:lnTo>
                    <a:pt x="1316" y="902"/>
                  </a:lnTo>
                  <a:lnTo>
                    <a:pt x="1320" y="902"/>
                  </a:lnTo>
                  <a:lnTo>
                    <a:pt x="1329" y="902"/>
                  </a:lnTo>
                  <a:lnTo>
                    <a:pt x="1337" y="902"/>
                  </a:lnTo>
                  <a:lnTo>
                    <a:pt x="1346" y="902"/>
                  </a:lnTo>
                  <a:lnTo>
                    <a:pt x="1354" y="897"/>
                  </a:lnTo>
                  <a:lnTo>
                    <a:pt x="1359" y="897"/>
                  </a:lnTo>
                  <a:lnTo>
                    <a:pt x="1371" y="893"/>
                  </a:lnTo>
                  <a:lnTo>
                    <a:pt x="1392" y="885"/>
                  </a:lnTo>
                  <a:lnTo>
                    <a:pt x="1405" y="885"/>
                  </a:lnTo>
                  <a:lnTo>
                    <a:pt x="1409" y="880"/>
                  </a:lnTo>
                  <a:lnTo>
                    <a:pt x="1418" y="880"/>
                  </a:lnTo>
                  <a:lnTo>
                    <a:pt x="1426" y="880"/>
                  </a:lnTo>
                  <a:lnTo>
                    <a:pt x="1435" y="876"/>
                  </a:lnTo>
                  <a:lnTo>
                    <a:pt x="1439" y="876"/>
                  </a:lnTo>
                  <a:lnTo>
                    <a:pt x="1447" y="880"/>
                  </a:lnTo>
                  <a:lnTo>
                    <a:pt x="1456" y="880"/>
                  </a:lnTo>
                  <a:lnTo>
                    <a:pt x="1460" y="880"/>
                  </a:lnTo>
                  <a:lnTo>
                    <a:pt x="1464" y="885"/>
                  </a:lnTo>
                  <a:lnTo>
                    <a:pt x="1469" y="885"/>
                  </a:lnTo>
                  <a:lnTo>
                    <a:pt x="1473" y="889"/>
                  </a:lnTo>
                  <a:lnTo>
                    <a:pt x="1481" y="889"/>
                  </a:lnTo>
                  <a:lnTo>
                    <a:pt x="1498" y="902"/>
                  </a:lnTo>
                  <a:lnTo>
                    <a:pt x="1502" y="906"/>
                  </a:lnTo>
                  <a:lnTo>
                    <a:pt x="1507" y="910"/>
                  </a:lnTo>
                  <a:lnTo>
                    <a:pt x="1511" y="910"/>
                  </a:lnTo>
                  <a:lnTo>
                    <a:pt x="1519" y="914"/>
                  </a:lnTo>
                  <a:lnTo>
                    <a:pt x="1528" y="914"/>
                  </a:lnTo>
                  <a:lnTo>
                    <a:pt x="1536" y="914"/>
                  </a:lnTo>
                  <a:lnTo>
                    <a:pt x="1541" y="914"/>
                  </a:lnTo>
                  <a:lnTo>
                    <a:pt x="1549" y="914"/>
                  </a:lnTo>
                  <a:lnTo>
                    <a:pt x="1574" y="914"/>
                  </a:lnTo>
                  <a:lnTo>
                    <a:pt x="1583" y="914"/>
                  </a:lnTo>
                  <a:lnTo>
                    <a:pt x="1591" y="914"/>
                  </a:lnTo>
                  <a:lnTo>
                    <a:pt x="1596" y="914"/>
                  </a:lnTo>
                  <a:lnTo>
                    <a:pt x="1604" y="914"/>
                  </a:lnTo>
                  <a:lnTo>
                    <a:pt x="1613" y="919"/>
                  </a:lnTo>
                  <a:lnTo>
                    <a:pt x="1617" y="919"/>
                  </a:lnTo>
                  <a:lnTo>
                    <a:pt x="1621" y="919"/>
                  </a:lnTo>
                  <a:lnTo>
                    <a:pt x="1629" y="923"/>
                  </a:lnTo>
                  <a:lnTo>
                    <a:pt x="1638" y="923"/>
                  </a:lnTo>
                  <a:lnTo>
                    <a:pt x="1651" y="931"/>
                  </a:lnTo>
                  <a:lnTo>
                    <a:pt x="1655" y="931"/>
                  </a:lnTo>
                  <a:lnTo>
                    <a:pt x="1672" y="940"/>
                  </a:lnTo>
                  <a:lnTo>
                    <a:pt x="1689" y="948"/>
                  </a:lnTo>
                  <a:lnTo>
                    <a:pt x="1727" y="969"/>
                  </a:lnTo>
                  <a:lnTo>
                    <a:pt x="1731" y="974"/>
                  </a:lnTo>
                  <a:lnTo>
                    <a:pt x="1731" y="978"/>
                  </a:lnTo>
                  <a:lnTo>
                    <a:pt x="1735" y="991"/>
                  </a:lnTo>
                  <a:lnTo>
                    <a:pt x="1740" y="999"/>
                  </a:lnTo>
                  <a:lnTo>
                    <a:pt x="1740" y="1012"/>
                  </a:lnTo>
                  <a:lnTo>
                    <a:pt x="1740" y="1020"/>
                  </a:lnTo>
                  <a:lnTo>
                    <a:pt x="1740" y="1029"/>
                  </a:lnTo>
                  <a:lnTo>
                    <a:pt x="1744" y="1037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40" y="1054"/>
                  </a:lnTo>
                  <a:lnTo>
                    <a:pt x="1740" y="1058"/>
                  </a:lnTo>
                  <a:lnTo>
                    <a:pt x="1735" y="1058"/>
                  </a:lnTo>
                  <a:lnTo>
                    <a:pt x="1727" y="1058"/>
                  </a:lnTo>
                  <a:lnTo>
                    <a:pt x="1714" y="1058"/>
                  </a:lnTo>
                  <a:lnTo>
                    <a:pt x="1701" y="1058"/>
                  </a:lnTo>
                  <a:lnTo>
                    <a:pt x="1697" y="1058"/>
                  </a:lnTo>
                  <a:lnTo>
                    <a:pt x="1693" y="1058"/>
                  </a:lnTo>
                  <a:lnTo>
                    <a:pt x="1689" y="1058"/>
                  </a:lnTo>
                  <a:lnTo>
                    <a:pt x="1684" y="1058"/>
                  </a:lnTo>
                  <a:lnTo>
                    <a:pt x="1680" y="1062"/>
                  </a:lnTo>
                  <a:lnTo>
                    <a:pt x="1676" y="1062"/>
                  </a:lnTo>
                  <a:lnTo>
                    <a:pt x="1672" y="1067"/>
                  </a:lnTo>
                  <a:lnTo>
                    <a:pt x="1668" y="1067"/>
                  </a:lnTo>
                  <a:lnTo>
                    <a:pt x="1668" y="1071"/>
                  </a:lnTo>
                  <a:lnTo>
                    <a:pt x="1663" y="1075"/>
                  </a:lnTo>
                  <a:lnTo>
                    <a:pt x="1659" y="1079"/>
                  </a:lnTo>
                  <a:lnTo>
                    <a:pt x="1659" y="1084"/>
                  </a:lnTo>
                  <a:lnTo>
                    <a:pt x="1655" y="1092"/>
                  </a:lnTo>
                  <a:lnTo>
                    <a:pt x="1655" y="1096"/>
                  </a:lnTo>
                  <a:lnTo>
                    <a:pt x="1655" y="1101"/>
                  </a:lnTo>
                  <a:lnTo>
                    <a:pt x="1646" y="1109"/>
                  </a:lnTo>
                  <a:lnTo>
                    <a:pt x="1646" y="1118"/>
                  </a:lnTo>
                  <a:lnTo>
                    <a:pt x="1646" y="1122"/>
                  </a:lnTo>
                  <a:lnTo>
                    <a:pt x="1642" y="1122"/>
                  </a:lnTo>
                  <a:lnTo>
                    <a:pt x="1642" y="1126"/>
                  </a:lnTo>
                  <a:lnTo>
                    <a:pt x="1642" y="1134"/>
                  </a:lnTo>
                  <a:lnTo>
                    <a:pt x="1638" y="1143"/>
                  </a:lnTo>
                  <a:lnTo>
                    <a:pt x="1638" y="1147"/>
                  </a:lnTo>
                  <a:lnTo>
                    <a:pt x="1634" y="1147"/>
                  </a:lnTo>
                  <a:lnTo>
                    <a:pt x="1629" y="1151"/>
                  </a:lnTo>
                  <a:lnTo>
                    <a:pt x="1625" y="1156"/>
                  </a:lnTo>
                  <a:lnTo>
                    <a:pt x="1621" y="1156"/>
                  </a:lnTo>
                  <a:lnTo>
                    <a:pt x="1617" y="1160"/>
                  </a:lnTo>
                  <a:lnTo>
                    <a:pt x="1613" y="1164"/>
                  </a:lnTo>
                  <a:lnTo>
                    <a:pt x="1608" y="1168"/>
                  </a:lnTo>
                  <a:lnTo>
                    <a:pt x="1604" y="1173"/>
                  </a:lnTo>
                  <a:lnTo>
                    <a:pt x="1604" y="1181"/>
                  </a:lnTo>
                  <a:lnTo>
                    <a:pt x="1600" y="1185"/>
                  </a:lnTo>
                  <a:lnTo>
                    <a:pt x="1600" y="1189"/>
                  </a:lnTo>
                  <a:lnTo>
                    <a:pt x="1600" y="1198"/>
                  </a:lnTo>
                  <a:lnTo>
                    <a:pt x="1600" y="1202"/>
                  </a:lnTo>
                  <a:lnTo>
                    <a:pt x="1600" y="1206"/>
                  </a:lnTo>
                  <a:lnTo>
                    <a:pt x="1600" y="1211"/>
                  </a:lnTo>
                  <a:lnTo>
                    <a:pt x="1600" y="1215"/>
                  </a:lnTo>
                  <a:lnTo>
                    <a:pt x="1600" y="1219"/>
                  </a:lnTo>
                  <a:lnTo>
                    <a:pt x="1596" y="1219"/>
                  </a:lnTo>
                  <a:lnTo>
                    <a:pt x="1591" y="1219"/>
                  </a:lnTo>
                  <a:lnTo>
                    <a:pt x="1587" y="1223"/>
                  </a:lnTo>
                  <a:lnTo>
                    <a:pt x="1583" y="1223"/>
                  </a:lnTo>
                  <a:lnTo>
                    <a:pt x="1579" y="1223"/>
                  </a:lnTo>
                  <a:lnTo>
                    <a:pt x="1570" y="1223"/>
                  </a:lnTo>
                  <a:lnTo>
                    <a:pt x="1562" y="1223"/>
                  </a:lnTo>
                  <a:lnTo>
                    <a:pt x="1557" y="1219"/>
                  </a:lnTo>
                  <a:lnTo>
                    <a:pt x="1549" y="1219"/>
                  </a:lnTo>
                  <a:lnTo>
                    <a:pt x="1541" y="1219"/>
                  </a:lnTo>
                  <a:lnTo>
                    <a:pt x="1536" y="1219"/>
                  </a:lnTo>
                  <a:lnTo>
                    <a:pt x="1524" y="1215"/>
                  </a:lnTo>
                  <a:lnTo>
                    <a:pt x="1515" y="1211"/>
                  </a:lnTo>
                  <a:lnTo>
                    <a:pt x="1507" y="1206"/>
                  </a:lnTo>
                  <a:lnTo>
                    <a:pt x="1498" y="1206"/>
                  </a:lnTo>
                  <a:lnTo>
                    <a:pt x="1486" y="1202"/>
                  </a:lnTo>
                  <a:lnTo>
                    <a:pt x="1477" y="1198"/>
                  </a:lnTo>
                  <a:lnTo>
                    <a:pt x="1469" y="1198"/>
                  </a:lnTo>
                  <a:lnTo>
                    <a:pt x="1456" y="1194"/>
                  </a:lnTo>
                  <a:lnTo>
                    <a:pt x="1452" y="1194"/>
                  </a:lnTo>
                  <a:lnTo>
                    <a:pt x="1443" y="1189"/>
                  </a:lnTo>
                  <a:lnTo>
                    <a:pt x="1439" y="1189"/>
                  </a:lnTo>
                  <a:lnTo>
                    <a:pt x="1430" y="1185"/>
                  </a:lnTo>
                  <a:lnTo>
                    <a:pt x="1422" y="1181"/>
                  </a:lnTo>
                  <a:lnTo>
                    <a:pt x="1409" y="1177"/>
                  </a:lnTo>
                  <a:lnTo>
                    <a:pt x="1384" y="1168"/>
                  </a:lnTo>
                  <a:lnTo>
                    <a:pt x="1371" y="1164"/>
                  </a:lnTo>
                  <a:lnTo>
                    <a:pt x="1363" y="1160"/>
                  </a:lnTo>
                  <a:lnTo>
                    <a:pt x="1359" y="1160"/>
                  </a:lnTo>
                  <a:lnTo>
                    <a:pt x="1354" y="1160"/>
                  </a:lnTo>
                  <a:lnTo>
                    <a:pt x="1346" y="1160"/>
                  </a:lnTo>
                  <a:lnTo>
                    <a:pt x="1342" y="1160"/>
                  </a:lnTo>
                  <a:lnTo>
                    <a:pt x="1329" y="1164"/>
                  </a:lnTo>
                  <a:lnTo>
                    <a:pt x="1325" y="1164"/>
                  </a:lnTo>
                  <a:lnTo>
                    <a:pt x="1316" y="1164"/>
                  </a:lnTo>
                  <a:lnTo>
                    <a:pt x="1303" y="1164"/>
                  </a:lnTo>
                  <a:lnTo>
                    <a:pt x="1295" y="1164"/>
                  </a:lnTo>
                  <a:lnTo>
                    <a:pt x="1291" y="1164"/>
                  </a:lnTo>
                  <a:lnTo>
                    <a:pt x="1282" y="1164"/>
                  </a:lnTo>
                  <a:lnTo>
                    <a:pt x="1278" y="1164"/>
                  </a:lnTo>
                  <a:lnTo>
                    <a:pt x="1274" y="1164"/>
                  </a:lnTo>
                  <a:lnTo>
                    <a:pt x="1270" y="1160"/>
                  </a:lnTo>
                  <a:lnTo>
                    <a:pt x="1261" y="1156"/>
                  </a:lnTo>
                  <a:lnTo>
                    <a:pt x="1257" y="1156"/>
                  </a:lnTo>
                  <a:lnTo>
                    <a:pt x="1240" y="1147"/>
                  </a:lnTo>
                  <a:lnTo>
                    <a:pt x="1232" y="1147"/>
                  </a:lnTo>
                  <a:lnTo>
                    <a:pt x="1227" y="1147"/>
                  </a:lnTo>
                  <a:lnTo>
                    <a:pt x="1223" y="1147"/>
                  </a:lnTo>
                  <a:lnTo>
                    <a:pt x="1219" y="1147"/>
                  </a:lnTo>
                  <a:lnTo>
                    <a:pt x="1210" y="1147"/>
                  </a:lnTo>
                  <a:lnTo>
                    <a:pt x="1202" y="1147"/>
                  </a:lnTo>
                  <a:lnTo>
                    <a:pt x="1198" y="1151"/>
                  </a:lnTo>
                  <a:lnTo>
                    <a:pt x="1189" y="1151"/>
                  </a:lnTo>
                  <a:lnTo>
                    <a:pt x="1176" y="1160"/>
                  </a:lnTo>
                  <a:lnTo>
                    <a:pt x="1147" y="1168"/>
                  </a:lnTo>
                  <a:lnTo>
                    <a:pt x="1138" y="1173"/>
                  </a:lnTo>
                  <a:lnTo>
                    <a:pt x="1134" y="1173"/>
                  </a:lnTo>
                  <a:lnTo>
                    <a:pt x="1138" y="1168"/>
                  </a:lnTo>
                  <a:lnTo>
                    <a:pt x="1138" y="1160"/>
                  </a:lnTo>
                  <a:lnTo>
                    <a:pt x="1138" y="1156"/>
                  </a:lnTo>
                  <a:lnTo>
                    <a:pt x="1134" y="1151"/>
                  </a:lnTo>
                  <a:lnTo>
                    <a:pt x="1134" y="1147"/>
                  </a:lnTo>
                  <a:lnTo>
                    <a:pt x="1134" y="1143"/>
                  </a:lnTo>
                  <a:lnTo>
                    <a:pt x="1130" y="1139"/>
                  </a:lnTo>
                  <a:lnTo>
                    <a:pt x="1130" y="1134"/>
                  </a:lnTo>
                  <a:lnTo>
                    <a:pt x="1121" y="1130"/>
                  </a:lnTo>
                  <a:lnTo>
                    <a:pt x="1117" y="1130"/>
                  </a:lnTo>
                  <a:lnTo>
                    <a:pt x="1113" y="1130"/>
                  </a:lnTo>
                  <a:lnTo>
                    <a:pt x="1109" y="1134"/>
                  </a:lnTo>
                  <a:lnTo>
                    <a:pt x="1105" y="1139"/>
                  </a:lnTo>
                  <a:lnTo>
                    <a:pt x="1100" y="1143"/>
                  </a:lnTo>
                  <a:lnTo>
                    <a:pt x="1096" y="1143"/>
                  </a:lnTo>
                  <a:lnTo>
                    <a:pt x="1092" y="1139"/>
                  </a:lnTo>
                  <a:lnTo>
                    <a:pt x="1083" y="1139"/>
                  </a:lnTo>
                  <a:lnTo>
                    <a:pt x="1079" y="1134"/>
                  </a:lnTo>
                  <a:lnTo>
                    <a:pt x="1075" y="1134"/>
                  </a:lnTo>
                  <a:lnTo>
                    <a:pt x="1071" y="1130"/>
                  </a:lnTo>
                  <a:lnTo>
                    <a:pt x="1066" y="1130"/>
                  </a:lnTo>
                  <a:lnTo>
                    <a:pt x="1054" y="1130"/>
                  </a:lnTo>
                  <a:lnTo>
                    <a:pt x="1020" y="1122"/>
                  </a:lnTo>
                  <a:lnTo>
                    <a:pt x="1007" y="1122"/>
                  </a:lnTo>
                  <a:lnTo>
                    <a:pt x="999" y="1118"/>
                  </a:lnTo>
                  <a:lnTo>
                    <a:pt x="994" y="1118"/>
                  </a:lnTo>
                  <a:lnTo>
                    <a:pt x="990" y="1118"/>
                  </a:lnTo>
                  <a:lnTo>
                    <a:pt x="986" y="1113"/>
                  </a:lnTo>
                  <a:lnTo>
                    <a:pt x="982" y="1109"/>
                  </a:lnTo>
                  <a:lnTo>
                    <a:pt x="978" y="1105"/>
                  </a:lnTo>
                  <a:lnTo>
                    <a:pt x="973" y="1101"/>
                  </a:lnTo>
                  <a:lnTo>
                    <a:pt x="969" y="1101"/>
                  </a:lnTo>
                  <a:lnTo>
                    <a:pt x="969" y="1092"/>
                  </a:lnTo>
                  <a:lnTo>
                    <a:pt x="965" y="1092"/>
                  </a:lnTo>
                  <a:lnTo>
                    <a:pt x="965" y="1088"/>
                  </a:lnTo>
                  <a:lnTo>
                    <a:pt x="961" y="1079"/>
                  </a:lnTo>
                  <a:lnTo>
                    <a:pt x="961" y="1071"/>
                  </a:lnTo>
                  <a:lnTo>
                    <a:pt x="956" y="1050"/>
                  </a:lnTo>
                  <a:lnTo>
                    <a:pt x="952" y="1046"/>
                  </a:lnTo>
                  <a:lnTo>
                    <a:pt x="952" y="1037"/>
                  </a:lnTo>
                  <a:lnTo>
                    <a:pt x="948" y="1033"/>
                  </a:lnTo>
                  <a:lnTo>
                    <a:pt x="948" y="1029"/>
                  </a:lnTo>
                  <a:lnTo>
                    <a:pt x="944" y="1024"/>
                  </a:lnTo>
                  <a:lnTo>
                    <a:pt x="939" y="1024"/>
                  </a:lnTo>
                  <a:lnTo>
                    <a:pt x="935" y="1020"/>
                  </a:lnTo>
                  <a:lnTo>
                    <a:pt x="931" y="1016"/>
                  </a:lnTo>
                  <a:lnTo>
                    <a:pt x="927" y="1012"/>
                  </a:lnTo>
                  <a:lnTo>
                    <a:pt x="922" y="1012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03"/>
                  </a:lnTo>
                  <a:lnTo>
                    <a:pt x="901" y="1003"/>
                  </a:lnTo>
                  <a:lnTo>
                    <a:pt x="897" y="1003"/>
                  </a:lnTo>
                  <a:lnTo>
                    <a:pt x="889" y="1003"/>
                  </a:lnTo>
                  <a:lnTo>
                    <a:pt x="884" y="1007"/>
                  </a:lnTo>
                  <a:lnTo>
                    <a:pt x="880" y="1007"/>
                  </a:lnTo>
                  <a:lnTo>
                    <a:pt x="876" y="1012"/>
                  </a:lnTo>
                  <a:lnTo>
                    <a:pt x="872" y="1012"/>
                  </a:lnTo>
                  <a:lnTo>
                    <a:pt x="872" y="1016"/>
                  </a:lnTo>
                  <a:lnTo>
                    <a:pt x="867" y="1016"/>
                  </a:lnTo>
                  <a:lnTo>
                    <a:pt x="863" y="1024"/>
                  </a:lnTo>
                  <a:lnTo>
                    <a:pt x="859" y="1029"/>
                  </a:lnTo>
                  <a:lnTo>
                    <a:pt x="855" y="1041"/>
                  </a:lnTo>
                  <a:lnTo>
                    <a:pt x="846" y="1046"/>
                  </a:lnTo>
                  <a:lnTo>
                    <a:pt x="842" y="1054"/>
                  </a:lnTo>
                  <a:lnTo>
                    <a:pt x="838" y="1054"/>
                  </a:lnTo>
                  <a:lnTo>
                    <a:pt x="838" y="1058"/>
                  </a:lnTo>
                  <a:lnTo>
                    <a:pt x="834" y="1058"/>
                  </a:lnTo>
                  <a:lnTo>
                    <a:pt x="829" y="1062"/>
                  </a:lnTo>
                  <a:lnTo>
                    <a:pt x="825" y="1062"/>
                  </a:lnTo>
                  <a:lnTo>
                    <a:pt x="821" y="1058"/>
                  </a:lnTo>
                  <a:lnTo>
                    <a:pt x="817" y="1058"/>
                  </a:lnTo>
                  <a:lnTo>
                    <a:pt x="812" y="1058"/>
                  </a:lnTo>
                  <a:lnTo>
                    <a:pt x="808" y="1054"/>
                  </a:lnTo>
                  <a:lnTo>
                    <a:pt x="804" y="1050"/>
                  </a:lnTo>
                  <a:lnTo>
                    <a:pt x="795" y="1046"/>
                  </a:lnTo>
                  <a:lnTo>
                    <a:pt x="791" y="1041"/>
                  </a:lnTo>
                  <a:lnTo>
                    <a:pt x="787" y="1033"/>
                  </a:lnTo>
                  <a:lnTo>
                    <a:pt x="779" y="1024"/>
                  </a:lnTo>
                  <a:lnTo>
                    <a:pt x="757" y="995"/>
                  </a:lnTo>
                  <a:lnTo>
                    <a:pt x="749" y="986"/>
                  </a:lnTo>
                  <a:lnTo>
                    <a:pt x="745" y="978"/>
                  </a:lnTo>
                  <a:lnTo>
                    <a:pt x="740" y="974"/>
                  </a:lnTo>
                  <a:lnTo>
                    <a:pt x="732" y="965"/>
                  </a:lnTo>
                  <a:lnTo>
                    <a:pt x="728" y="957"/>
                  </a:lnTo>
                  <a:lnTo>
                    <a:pt x="719" y="948"/>
                  </a:lnTo>
                  <a:lnTo>
                    <a:pt x="711" y="944"/>
                  </a:lnTo>
                  <a:lnTo>
                    <a:pt x="707" y="940"/>
                  </a:lnTo>
                  <a:lnTo>
                    <a:pt x="698" y="935"/>
                  </a:lnTo>
                  <a:lnTo>
                    <a:pt x="698" y="931"/>
                  </a:lnTo>
                  <a:lnTo>
                    <a:pt x="694" y="931"/>
                  </a:lnTo>
                  <a:lnTo>
                    <a:pt x="740" y="995"/>
                  </a:lnTo>
                  <a:lnTo>
                    <a:pt x="749" y="999"/>
                  </a:lnTo>
                  <a:lnTo>
                    <a:pt x="753" y="1007"/>
                  </a:lnTo>
                  <a:lnTo>
                    <a:pt x="762" y="1020"/>
                  </a:lnTo>
                  <a:lnTo>
                    <a:pt x="766" y="1029"/>
                  </a:lnTo>
                  <a:lnTo>
                    <a:pt x="770" y="1033"/>
                  </a:lnTo>
                  <a:lnTo>
                    <a:pt x="770" y="1037"/>
                  </a:lnTo>
                  <a:lnTo>
                    <a:pt x="770" y="1041"/>
                  </a:lnTo>
                  <a:lnTo>
                    <a:pt x="770" y="1046"/>
                  </a:lnTo>
                  <a:lnTo>
                    <a:pt x="770" y="1050"/>
                  </a:lnTo>
                  <a:lnTo>
                    <a:pt x="770" y="1054"/>
                  </a:lnTo>
                  <a:lnTo>
                    <a:pt x="770" y="1058"/>
                  </a:lnTo>
                  <a:lnTo>
                    <a:pt x="770" y="1062"/>
                  </a:lnTo>
                  <a:lnTo>
                    <a:pt x="766" y="1062"/>
                  </a:lnTo>
                  <a:lnTo>
                    <a:pt x="762" y="1071"/>
                  </a:lnTo>
                  <a:lnTo>
                    <a:pt x="757" y="1071"/>
                  </a:lnTo>
                  <a:lnTo>
                    <a:pt x="757" y="1075"/>
                  </a:lnTo>
                  <a:lnTo>
                    <a:pt x="753" y="1079"/>
                  </a:lnTo>
                  <a:lnTo>
                    <a:pt x="753" y="1084"/>
                  </a:lnTo>
                  <a:lnTo>
                    <a:pt x="753" y="1092"/>
                  </a:lnTo>
                  <a:lnTo>
                    <a:pt x="753" y="1096"/>
                  </a:lnTo>
                  <a:lnTo>
                    <a:pt x="749" y="1105"/>
                  </a:lnTo>
                  <a:lnTo>
                    <a:pt x="749" y="1118"/>
                  </a:lnTo>
                  <a:lnTo>
                    <a:pt x="749" y="1143"/>
                  </a:lnTo>
                  <a:lnTo>
                    <a:pt x="749" y="1147"/>
                  </a:lnTo>
                  <a:lnTo>
                    <a:pt x="749" y="1151"/>
                  </a:lnTo>
                  <a:lnTo>
                    <a:pt x="749" y="1160"/>
                  </a:lnTo>
                  <a:lnTo>
                    <a:pt x="749" y="1168"/>
                  </a:lnTo>
                  <a:lnTo>
                    <a:pt x="745" y="1177"/>
                  </a:lnTo>
                  <a:lnTo>
                    <a:pt x="740" y="1194"/>
                  </a:lnTo>
                  <a:lnTo>
                    <a:pt x="740" y="1202"/>
                  </a:lnTo>
                  <a:lnTo>
                    <a:pt x="732" y="1219"/>
                  </a:lnTo>
                  <a:lnTo>
                    <a:pt x="732" y="1223"/>
                  </a:lnTo>
                  <a:lnTo>
                    <a:pt x="732" y="1228"/>
                  </a:lnTo>
                  <a:lnTo>
                    <a:pt x="732" y="1232"/>
                  </a:lnTo>
                  <a:lnTo>
                    <a:pt x="732" y="1236"/>
                  </a:lnTo>
                  <a:lnTo>
                    <a:pt x="732" y="1240"/>
                  </a:lnTo>
                  <a:lnTo>
                    <a:pt x="732" y="1245"/>
                  </a:lnTo>
                  <a:lnTo>
                    <a:pt x="736" y="1249"/>
                  </a:lnTo>
                  <a:lnTo>
                    <a:pt x="740" y="1249"/>
                  </a:lnTo>
                  <a:lnTo>
                    <a:pt x="740" y="1253"/>
                  </a:lnTo>
                  <a:lnTo>
                    <a:pt x="745" y="1253"/>
                  </a:lnTo>
                  <a:lnTo>
                    <a:pt x="749" y="1249"/>
                  </a:lnTo>
                  <a:lnTo>
                    <a:pt x="753" y="1249"/>
                  </a:lnTo>
                  <a:lnTo>
                    <a:pt x="762" y="1245"/>
                  </a:lnTo>
                  <a:lnTo>
                    <a:pt x="766" y="1245"/>
                  </a:lnTo>
                  <a:lnTo>
                    <a:pt x="766" y="1240"/>
                  </a:lnTo>
                  <a:lnTo>
                    <a:pt x="770" y="1240"/>
                  </a:lnTo>
                  <a:lnTo>
                    <a:pt x="774" y="1232"/>
                  </a:lnTo>
                  <a:lnTo>
                    <a:pt x="779" y="1232"/>
                  </a:lnTo>
                  <a:lnTo>
                    <a:pt x="783" y="1228"/>
                  </a:lnTo>
                  <a:lnTo>
                    <a:pt x="787" y="1228"/>
                  </a:lnTo>
                  <a:lnTo>
                    <a:pt x="791" y="1223"/>
                  </a:lnTo>
                  <a:lnTo>
                    <a:pt x="795" y="1223"/>
                  </a:lnTo>
                  <a:lnTo>
                    <a:pt x="800" y="1223"/>
                  </a:lnTo>
                  <a:lnTo>
                    <a:pt x="817" y="1228"/>
                  </a:lnTo>
                  <a:lnTo>
                    <a:pt x="821" y="1228"/>
                  </a:lnTo>
                  <a:lnTo>
                    <a:pt x="825" y="1228"/>
                  </a:lnTo>
                  <a:lnTo>
                    <a:pt x="829" y="1223"/>
                  </a:lnTo>
                  <a:lnTo>
                    <a:pt x="834" y="1223"/>
                  </a:lnTo>
                  <a:lnTo>
                    <a:pt x="846" y="1219"/>
                  </a:lnTo>
                  <a:lnTo>
                    <a:pt x="851" y="1219"/>
                  </a:lnTo>
                  <a:lnTo>
                    <a:pt x="855" y="1219"/>
                  </a:lnTo>
                  <a:lnTo>
                    <a:pt x="859" y="1219"/>
                  </a:lnTo>
                  <a:lnTo>
                    <a:pt x="863" y="1223"/>
                  </a:lnTo>
                  <a:lnTo>
                    <a:pt x="867" y="1223"/>
                  </a:lnTo>
                  <a:lnTo>
                    <a:pt x="872" y="1228"/>
                  </a:lnTo>
                  <a:lnTo>
                    <a:pt x="876" y="1228"/>
                  </a:lnTo>
                  <a:lnTo>
                    <a:pt x="876" y="1232"/>
                  </a:lnTo>
                  <a:lnTo>
                    <a:pt x="880" y="1236"/>
                  </a:lnTo>
                  <a:lnTo>
                    <a:pt x="880" y="1240"/>
                  </a:lnTo>
                  <a:lnTo>
                    <a:pt x="884" y="1245"/>
                  </a:lnTo>
                  <a:lnTo>
                    <a:pt x="889" y="1249"/>
                  </a:lnTo>
                  <a:lnTo>
                    <a:pt x="889" y="1257"/>
                  </a:lnTo>
                  <a:lnTo>
                    <a:pt x="910" y="1312"/>
                  </a:lnTo>
                  <a:lnTo>
                    <a:pt x="914" y="1316"/>
                  </a:lnTo>
                  <a:lnTo>
                    <a:pt x="918" y="1325"/>
                  </a:lnTo>
                  <a:lnTo>
                    <a:pt x="918" y="1329"/>
                  </a:lnTo>
                  <a:lnTo>
                    <a:pt x="922" y="1333"/>
                  </a:lnTo>
                  <a:lnTo>
                    <a:pt x="927" y="1338"/>
                  </a:lnTo>
                  <a:lnTo>
                    <a:pt x="931" y="1338"/>
                  </a:lnTo>
                  <a:lnTo>
                    <a:pt x="935" y="1342"/>
                  </a:lnTo>
                  <a:lnTo>
                    <a:pt x="939" y="1342"/>
                  </a:lnTo>
                  <a:lnTo>
                    <a:pt x="944" y="1342"/>
                  </a:lnTo>
                  <a:lnTo>
                    <a:pt x="948" y="1338"/>
                  </a:lnTo>
                  <a:lnTo>
                    <a:pt x="956" y="1338"/>
                  </a:lnTo>
                  <a:lnTo>
                    <a:pt x="961" y="1338"/>
                  </a:lnTo>
                  <a:lnTo>
                    <a:pt x="965" y="1333"/>
                  </a:lnTo>
                  <a:lnTo>
                    <a:pt x="978" y="1329"/>
                  </a:lnTo>
                  <a:lnTo>
                    <a:pt x="982" y="1329"/>
                  </a:lnTo>
                  <a:lnTo>
                    <a:pt x="990" y="1325"/>
                  </a:lnTo>
                  <a:lnTo>
                    <a:pt x="1003" y="1325"/>
                  </a:lnTo>
                  <a:lnTo>
                    <a:pt x="1007" y="1321"/>
                  </a:lnTo>
                  <a:lnTo>
                    <a:pt x="1016" y="1321"/>
                  </a:lnTo>
                  <a:lnTo>
                    <a:pt x="1020" y="1316"/>
                  </a:lnTo>
                  <a:lnTo>
                    <a:pt x="1024" y="1312"/>
                  </a:lnTo>
                  <a:lnTo>
                    <a:pt x="1028" y="1312"/>
                  </a:lnTo>
                  <a:lnTo>
                    <a:pt x="1033" y="1308"/>
                  </a:lnTo>
                  <a:lnTo>
                    <a:pt x="1037" y="1304"/>
                  </a:lnTo>
                  <a:lnTo>
                    <a:pt x="1041" y="1300"/>
                  </a:lnTo>
                  <a:lnTo>
                    <a:pt x="1049" y="1291"/>
                  </a:lnTo>
                  <a:lnTo>
                    <a:pt x="1062" y="1278"/>
                  </a:lnTo>
                  <a:lnTo>
                    <a:pt x="1071" y="1270"/>
                  </a:lnTo>
                  <a:lnTo>
                    <a:pt x="1088" y="1240"/>
                  </a:lnTo>
                  <a:lnTo>
                    <a:pt x="1092" y="1236"/>
                  </a:lnTo>
                  <a:lnTo>
                    <a:pt x="1096" y="1232"/>
                  </a:lnTo>
                  <a:lnTo>
                    <a:pt x="1100" y="1228"/>
                  </a:lnTo>
                  <a:lnTo>
                    <a:pt x="1105" y="1223"/>
                  </a:lnTo>
                  <a:lnTo>
                    <a:pt x="1109" y="1219"/>
                  </a:lnTo>
                  <a:lnTo>
                    <a:pt x="1109" y="1223"/>
                  </a:lnTo>
                  <a:lnTo>
                    <a:pt x="1113" y="1223"/>
                  </a:lnTo>
                  <a:lnTo>
                    <a:pt x="1117" y="1228"/>
                  </a:lnTo>
                  <a:lnTo>
                    <a:pt x="1126" y="1228"/>
                  </a:lnTo>
                  <a:lnTo>
                    <a:pt x="1130" y="1232"/>
                  </a:lnTo>
                  <a:lnTo>
                    <a:pt x="1134" y="1232"/>
                  </a:lnTo>
                  <a:lnTo>
                    <a:pt x="1138" y="1236"/>
                  </a:lnTo>
                  <a:lnTo>
                    <a:pt x="1143" y="1236"/>
                  </a:lnTo>
                  <a:lnTo>
                    <a:pt x="1147" y="1240"/>
                  </a:lnTo>
                  <a:lnTo>
                    <a:pt x="1151" y="1245"/>
                  </a:lnTo>
                  <a:lnTo>
                    <a:pt x="1155" y="1249"/>
                  </a:lnTo>
                  <a:lnTo>
                    <a:pt x="1155" y="1253"/>
                  </a:lnTo>
                  <a:lnTo>
                    <a:pt x="1155" y="1257"/>
                  </a:lnTo>
                  <a:lnTo>
                    <a:pt x="1160" y="1261"/>
                  </a:lnTo>
                  <a:lnTo>
                    <a:pt x="1164" y="1274"/>
                  </a:lnTo>
                  <a:lnTo>
                    <a:pt x="1168" y="1291"/>
                  </a:lnTo>
                  <a:lnTo>
                    <a:pt x="1176" y="1304"/>
                  </a:lnTo>
                  <a:lnTo>
                    <a:pt x="1176" y="1308"/>
                  </a:lnTo>
                  <a:lnTo>
                    <a:pt x="1176" y="1316"/>
                  </a:lnTo>
                  <a:lnTo>
                    <a:pt x="1181" y="1321"/>
                  </a:lnTo>
                  <a:lnTo>
                    <a:pt x="1181" y="1333"/>
                  </a:lnTo>
                  <a:lnTo>
                    <a:pt x="1185" y="1338"/>
                  </a:lnTo>
                  <a:lnTo>
                    <a:pt x="1185" y="1346"/>
                  </a:lnTo>
                  <a:lnTo>
                    <a:pt x="1189" y="1355"/>
                  </a:lnTo>
                  <a:lnTo>
                    <a:pt x="1189" y="1359"/>
                  </a:lnTo>
                  <a:lnTo>
                    <a:pt x="1189" y="1363"/>
                  </a:lnTo>
                  <a:lnTo>
                    <a:pt x="1189" y="1367"/>
                  </a:lnTo>
                  <a:lnTo>
                    <a:pt x="1189" y="1376"/>
                  </a:lnTo>
                  <a:lnTo>
                    <a:pt x="1181" y="1384"/>
                  </a:lnTo>
                  <a:lnTo>
                    <a:pt x="1181" y="1388"/>
                  </a:lnTo>
                  <a:lnTo>
                    <a:pt x="1181" y="1393"/>
                  </a:lnTo>
                  <a:lnTo>
                    <a:pt x="1176" y="1405"/>
                  </a:lnTo>
                  <a:lnTo>
                    <a:pt x="1176" y="1410"/>
                  </a:lnTo>
                  <a:lnTo>
                    <a:pt x="1176" y="1414"/>
                  </a:lnTo>
                  <a:lnTo>
                    <a:pt x="1176" y="1418"/>
                  </a:lnTo>
                  <a:lnTo>
                    <a:pt x="1172" y="1422"/>
                  </a:lnTo>
                  <a:lnTo>
                    <a:pt x="1172" y="1427"/>
                  </a:lnTo>
                  <a:lnTo>
                    <a:pt x="1168" y="1431"/>
                  </a:lnTo>
                  <a:lnTo>
                    <a:pt x="1164" y="1435"/>
                  </a:lnTo>
                  <a:lnTo>
                    <a:pt x="1160" y="1439"/>
                  </a:lnTo>
                  <a:lnTo>
                    <a:pt x="1151" y="1448"/>
                  </a:lnTo>
                  <a:lnTo>
                    <a:pt x="1138" y="1456"/>
                  </a:lnTo>
                  <a:lnTo>
                    <a:pt x="1134" y="1460"/>
                  </a:lnTo>
                  <a:lnTo>
                    <a:pt x="1126" y="1469"/>
                  </a:lnTo>
                  <a:lnTo>
                    <a:pt x="1121" y="1473"/>
                  </a:lnTo>
                  <a:lnTo>
                    <a:pt x="1117" y="1473"/>
                  </a:lnTo>
                  <a:lnTo>
                    <a:pt x="1113" y="1473"/>
                  </a:lnTo>
                  <a:lnTo>
                    <a:pt x="1113" y="1477"/>
                  </a:lnTo>
                  <a:lnTo>
                    <a:pt x="1105" y="1477"/>
                  </a:lnTo>
                  <a:lnTo>
                    <a:pt x="1100" y="1477"/>
                  </a:lnTo>
                  <a:lnTo>
                    <a:pt x="1083" y="1477"/>
                  </a:lnTo>
                  <a:lnTo>
                    <a:pt x="1079" y="1482"/>
                  </a:lnTo>
                  <a:lnTo>
                    <a:pt x="1075" y="1482"/>
                  </a:lnTo>
                  <a:lnTo>
                    <a:pt x="1071" y="1482"/>
                  </a:lnTo>
                  <a:lnTo>
                    <a:pt x="1066" y="1486"/>
                  </a:lnTo>
                  <a:lnTo>
                    <a:pt x="1066" y="1490"/>
                  </a:lnTo>
                  <a:lnTo>
                    <a:pt x="1062" y="1490"/>
                  </a:lnTo>
                  <a:lnTo>
                    <a:pt x="1062" y="1494"/>
                  </a:lnTo>
                  <a:lnTo>
                    <a:pt x="1062" y="1499"/>
                  </a:lnTo>
                  <a:lnTo>
                    <a:pt x="1066" y="1499"/>
                  </a:lnTo>
                  <a:lnTo>
                    <a:pt x="1066" y="1503"/>
                  </a:lnTo>
                  <a:lnTo>
                    <a:pt x="1075" y="1511"/>
                  </a:lnTo>
                  <a:lnTo>
                    <a:pt x="1079" y="1515"/>
                  </a:lnTo>
                  <a:lnTo>
                    <a:pt x="1083" y="1520"/>
                  </a:lnTo>
                  <a:lnTo>
                    <a:pt x="1088" y="1528"/>
                  </a:lnTo>
                  <a:lnTo>
                    <a:pt x="1088" y="1532"/>
                  </a:lnTo>
                  <a:lnTo>
                    <a:pt x="1092" y="1537"/>
                  </a:lnTo>
                  <a:lnTo>
                    <a:pt x="1092" y="1541"/>
                  </a:lnTo>
                  <a:lnTo>
                    <a:pt x="1092" y="1545"/>
                  </a:lnTo>
                  <a:lnTo>
                    <a:pt x="1092" y="1549"/>
                  </a:lnTo>
                  <a:lnTo>
                    <a:pt x="1088" y="1554"/>
                  </a:lnTo>
                  <a:lnTo>
                    <a:pt x="1083" y="1558"/>
                  </a:lnTo>
                  <a:lnTo>
                    <a:pt x="1083" y="1562"/>
                  </a:lnTo>
                  <a:lnTo>
                    <a:pt x="1079" y="1566"/>
                  </a:lnTo>
                  <a:lnTo>
                    <a:pt x="1071" y="1571"/>
                  </a:lnTo>
                  <a:lnTo>
                    <a:pt x="1066" y="1575"/>
                  </a:lnTo>
                  <a:lnTo>
                    <a:pt x="1066" y="1579"/>
                  </a:lnTo>
                  <a:lnTo>
                    <a:pt x="1062" y="1583"/>
                  </a:lnTo>
                  <a:lnTo>
                    <a:pt x="1062" y="1587"/>
                  </a:lnTo>
                  <a:lnTo>
                    <a:pt x="1058" y="1587"/>
                  </a:lnTo>
                  <a:lnTo>
                    <a:pt x="1058" y="1592"/>
                  </a:lnTo>
                  <a:lnTo>
                    <a:pt x="1054" y="1604"/>
                  </a:lnTo>
                  <a:lnTo>
                    <a:pt x="1054" y="1609"/>
                  </a:lnTo>
                  <a:lnTo>
                    <a:pt x="1045" y="1626"/>
                  </a:lnTo>
                  <a:lnTo>
                    <a:pt x="1041" y="1634"/>
                  </a:lnTo>
                  <a:lnTo>
                    <a:pt x="1037" y="1647"/>
                  </a:lnTo>
                  <a:lnTo>
                    <a:pt x="1033" y="1655"/>
                  </a:lnTo>
                  <a:lnTo>
                    <a:pt x="1028" y="1659"/>
                  </a:lnTo>
                  <a:lnTo>
                    <a:pt x="1028" y="1664"/>
                  </a:lnTo>
                  <a:lnTo>
                    <a:pt x="1024" y="1668"/>
                  </a:lnTo>
                  <a:lnTo>
                    <a:pt x="1011" y="1685"/>
                  </a:lnTo>
                  <a:lnTo>
                    <a:pt x="994" y="1710"/>
                  </a:lnTo>
                  <a:lnTo>
                    <a:pt x="990" y="1714"/>
                  </a:lnTo>
                  <a:lnTo>
                    <a:pt x="986" y="1723"/>
                  </a:lnTo>
                  <a:lnTo>
                    <a:pt x="982" y="1727"/>
                  </a:lnTo>
                  <a:lnTo>
                    <a:pt x="978" y="1736"/>
                  </a:lnTo>
                  <a:lnTo>
                    <a:pt x="973" y="1748"/>
                  </a:lnTo>
                  <a:lnTo>
                    <a:pt x="969" y="1761"/>
                  </a:lnTo>
                  <a:lnTo>
                    <a:pt x="965" y="1770"/>
                  </a:lnTo>
                  <a:lnTo>
                    <a:pt x="961" y="1782"/>
                  </a:lnTo>
                  <a:lnTo>
                    <a:pt x="948" y="1803"/>
                  </a:lnTo>
                  <a:lnTo>
                    <a:pt x="944" y="1812"/>
                  </a:lnTo>
                  <a:lnTo>
                    <a:pt x="935" y="1825"/>
                  </a:lnTo>
                  <a:lnTo>
                    <a:pt x="935" y="1829"/>
                  </a:lnTo>
                  <a:lnTo>
                    <a:pt x="931" y="1833"/>
                  </a:lnTo>
                  <a:lnTo>
                    <a:pt x="931" y="1837"/>
                  </a:lnTo>
                  <a:lnTo>
                    <a:pt x="927" y="1833"/>
                  </a:lnTo>
                  <a:lnTo>
                    <a:pt x="893" y="1808"/>
                  </a:lnTo>
                  <a:lnTo>
                    <a:pt x="876" y="1795"/>
                  </a:lnTo>
                  <a:lnTo>
                    <a:pt x="863" y="1791"/>
                  </a:lnTo>
                  <a:lnTo>
                    <a:pt x="859" y="1786"/>
                  </a:lnTo>
                  <a:lnTo>
                    <a:pt x="842" y="1778"/>
                  </a:lnTo>
                  <a:lnTo>
                    <a:pt x="829" y="1770"/>
                  </a:lnTo>
                  <a:lnTo>
                    <a:pt x="812" y="1761"/>
                  </a:lnTo>
                  <a:lnTo>
                    <a:pt x="795" y="1753"/>
                  </a:lnTo>
                  <a:lnTo>
                    <a:pt x="783" y="1748"/>
                  </a:lnTo>
                  <a:lnTo>
                    <a:pt x="779" y="1744"/>
                  </a:lnTo>
                  <a:lnTo>
                    <a:pt x="766" y="1740"/>
                  </a:lnTo>
                  <a:lnTo>
                    <a:pt x="753" y="1736"/>
                  </a:lnTo>
                  <a:lnTo>
                    <a:pt x="740" y="1731"/>
                  </a:lnTo>
                  <a:lnTo>
                    <a:pt x="728" y="1727"/>
                  </a:lnTo>
                  <a:lnTo>
                    <a:pt x="715" y="1719"/>
                  </a:lnTo>
                  <a:lnTo>
                    <a:pt x="698" y="1714"/>
                  </a:lnTo>
                  <a:lnTo>
                    <a:pt x="690" y="1710"/>
                  </a:lnTo>
                  <a:lnTo>
                    <a:pt x="685" y="1706"/>
                  </a:lnTo>
                  <a:lnTo>
                    <a:pt x="677" y="1702"/>
                  </a:lnTo>
                  <a:lnTo>
                    <a:pt x="673" y="1698"/>
                  </a:lnTo>
                  <a:lnTo>
                    <a:pt x="668" y="1693"/>
                  </a:lnTo>
                  <a:lnTo>
                    <a:pt x="664" y="1689"/>
                  </a:lnTo>
                  <a:lnTo>
                    <a:pt x="652" y="1685"/>
                  </a:lnTo>
                  <a:lnTo>
                    <a:pt x="647" y="1681"/>
                  </a:lnTo>
                  <a:lnTo>
                    <a:pt x="635" y="1668"/>
                  </a:lnTo>
                  <a:lnTo>
                    <a:pt x="626" y="1659"/>
                  </a:lnTo>
                  <a:lnTo>
                    <a:pt x="622" y="1655"/>
                  </a:lnTo>
                  <a:lnTo>
                    <a:pt x="609" y="1642"/>
                  </a:lnTo>
                  <a:lnTo>
                    <a:pt x="605" y="1634"/>
                  </a:lnTo>
                  <a:lnTo>
                    <a:pt x="597" y="1626"/>
                  </a:lnTo>
                  <a:lnTo>
                    <a:pt x="580" y="1596"/>
                  </a:lnTo>
                  <a:lnTo>
                    <a:pt x="571" y="1587"/>
                  </a:lnTo>
                  <a:lnTo>
                    <a:pt x="567" y="1583"/>
                  </a:lnTo>
                  <a:lnTo>
                    <a:pt x="558" y="1575"/>
                  </a:lnTo>
                  <a:lnTo>
                    <a:pt x="554" y="1571"/>
                  </a:lnTo>
                  <a:lnTo>
                    <a:pt x="546" y="1562"/>
                  </a:lnTo>
                  <a:lnTo>
                    <a:pt x="537" y="1558"/>
                  </a:lnTo>
                  <a:lnTo>
                    <a:pt x="529" y="1549"/>
                  </a:lnTo>
                  <a:lnTo>
                    <a:pt x="520" y="1545"/>
                  </a:lnTo>
                  <a:lnTo>
                    <a:pt x="512" y="1541"/>
                  </a:lnTo>
                  <a:lnTo>
                    <a:pt x="508" y="1537"/>
                  </a:lnTo>
                  <a:lnTo>
                    <a:pt x="503" y="1537"/>
                  </a:lnTo>
                  <a:lnTo>
                    <a:pt x="495" y="1532"/>
                  </a:lnTo>
                  <a:lnTo>
                    <a:pt x="482" y="1528"/>
                  </a:lnTo>
                  <a:lnTo>
                    <a:pt x="444" y="1511"/>
                  </a:lnTo>
                  <a:lnTo>
                    <a:pt x="431" y="1507"/>
                  </a:lnTo>
                  <a:lnTo>
                    <a:pt x="419" y="1499"/>
                  </a:lnTo>
                  <a:lnTo>
                    <a:pt x="398" y="1486"/>
                  </a:lnTo>
                  <a:lnTo>
                    <a:pt x="389" y="1486"/>
                  </a:lnTo>
                  <a:lnTo>
                    <a:pt x="385" y="1482"/>
                  </a:lnTo>
                  <a:lnTo>
                    <a:pt x="381" y="1482"/>
                  </a:lnTo>
                  <a:lnTo>
                    <a:pt x="376" y="1482"/>
                  </a:lnTo>
                  <a:lnTo>
                    <a:pt x="376" y="1486"/>
                  </a:lnTo>
                  <a:lnTo>
                    <a:pt x="376" y="1490"/>
                  </a:lnTo>
                  <a:lnTo>
                    <a:pt x="381" y="1494"/>
                  </a:lnTo>
                  <a:lnTo>
                    <a:pt x="381" y="1499"/>
                  </a:lnTo>
                  <a:lnTo>
                    <a:pt x="385" y="1503"/>
                  </a:lnTo>
                  <a:lnTo>
                    <a:pt x="389" y="1507"/>
                  </a:lnTo>
                  <a:lnTo>
                    <a:pt x="389" y="1511"/>
                  </a:lnTo>
                  <a:lnTo>
                    <a:pt x="393" y="1515"/>
                  </a:lnTo>
                  <a:lnTo>
                    <a:pt x="402" y="1520"/>
                  </a:lnTo>
                  <a:lnTo>
                    <a:pt x="406" y="1524"/>
                  </a:lnTo>
                  <a:lnTo>
                    <a:pt x="419" y="1537"/>
                  </a:lnTo>
                  <a:lnTo>
                    <a:pt x="423" y="1541"/>
                  </a:lnTo>
                  <a:lnTo>
                    <a:pt x="427" y="1541"/>
                  </a:lnTo>
                  <a:lnTo>
                    <a:pt x="431" y="1545"/>
                  </a:lnTo>
                  <a:lnTo>
                    <a:pt x="431" y="1549"/>
                  </a:lnTo>
                  <a:lnTo>
                    <a:pt x="436" y="1554"/>
                  </a:lnTo>
                  <a:lnTo>
                    <a:pt x="436" y="1558"/>
                  </a:lnTo>
                  <a:lnTo>
                    <a:pt x="436" y="1562"/>
                  </a:lnTo>
                  <a:lnTo>
                    <a:pt x="436" y="1566"/>
                  </a:lnTo>
                  <a:lnTo>
                    <a:pt x="436" y="1571"/>
                  </a:lnTo>
                  <a:lnTo>
                    <a:pt x="436" y="1579"/>
                  </a:lnTo>
                  <a:lnTo>
                    <a:pt x="436" y="1583"/>
                  </a:lnTo>
                  <a:lnTo>
                    <a:pt x="431" y="1587"/>
                  </a:lnTo>
                  <a:lnTo>
                    <a:pt x="427" y="1587"/>
                  </a:lnTo>
                  <a:lnTo>
                    <a:pt x="423" y="1592"/>
                  </a:lnTo>
                  <a:lnTo>
                    <a:pt x="414" y="1592"/>
                  </a:lnTo>
                  <a:lnTo>
                    <a:pt x="410" y="1592"/>
                  </a:lnTo>
                  <a:lnTo>
                    <a:pt x="398" y="1592"/>
                  </a:lnTo>
                  <a:lnTo>
                    <a:pt x="381" y="1592"/>
                  </a:lnTo>
                  <a:lnTo>
                    <a:pt x="372" y="1592"/>
                  </a:lnTo>
                  <a:lnTo>
                    <a:pt x="368" y="1592"/>
                  </a:lnTo>
                  <a:lnTo>
                    <a:pt x="364" y="1592"/>
                  </a:lnTo>
                  <a:lnTo>
                    <a:pt x="355" y="1592"/>
                  </a:lnTo>
                  <a:lnTo>
                    <a:pt x="351" y="1596"/>
                  </a:lnTo>
                  <a:lnTo>
                    <a:pt x="347" y="1596"/>
                  </a:lnTo>
                  <a:lnTo>
                    <a:pt x="343" y="1600"/>
                  </a:lnTo>
                  <a:lnTo>
                    <a:pt x="338" y="1604"/>
                  </a:lnTo>
                  <a:lnTo>
                    <a:pt x="334" y="1609"/>
                  </a:lnTo>
                  <a:lnTo>
                    <a:pt x="330" y="1613"/>
                  </a:lnTo>
                  <a:lnTo>
                    <a:pt x="330" y="1617"/>
                  </a:lnTo>
                  <a:lnTo>
                    <a:pt x="321" y="1634"/>
                  </a:lnTo>
                  <a:lnTo>
                    <a:pt x="321" y="1638"/>
                  </a:lnTo>
                  <a:lnTo>
                    <a:pt x="317" y="1638"/>
                  </a:lnTo>
                  <a:lnTo>
                    <a:pt x="317" y="1642"/>
                  </a:lnTo>
                  <a:lnTo>
                    <a:pt x="313" y="1642"/>
                  </a:lnTo>
                  <a:lnTo>
                    <a:pt x="313" y="1638"/>
                  </a:lnTo>
                  <a:lnTo>
                    <a:pt x="309" y="1638"/>
                  </a:lnTo>
                  <a:lnTo>
                    <a:pt x="309" y="1634"/>
                  </a:lnTo>
                  <a:lnTo>
                    <a:pt x="309" y="1626"/>
                  </a:lnTo>
                  <a:lnTo>
                    <a:pt x="309" y="1613"/>
                  </a:lnTo>
                  <a:lnTo>
                    <a:pt x="309" y="1609"/>
                  </a:lnTo>
                  <a:lnTo>
                    <a:pt x="309" y="1604"/>
                  </a:lnTo>
                  <a:lnTo>
                    <a:pt x="304" y="1596"/>
                  </a:lnTo>
                  <a:lnTo>
                    <a:pt x="300" y="1592"/>
                  </a:lnTo>
                  <a:lnTo>
                    <a:pt x="296" y="1587"/>
                  </a:lnTo>
                  <a:lnTo>
                    <a:pt x="292" y="1587"/>
                  </a:lnTo>
                  <a:lnTo>
                    <a:pt x="287" y="1587"/>
                  </a:lnTo>
                  <a:lnTo>
                    <a:pt x="287" y="1592"/>
                  </a:lnTo>
                  <a:lnTo>
                    <a:pt x="283" y="1592"/>
                  </a:lnTo>
                  <a:lnTo>
                    <a:pt x="283" y="1596"/>
                  </a:lnTo>
                  <a:lnTo>
                    <a:pt x="283" y="1600"/>
                  </a:lnTo>
                  <a:lnTo>
                    <a:pt x="283" y="1609"/>
                  </a:lnTo>
                  <a:lnTo>
                    <a:pt x="283" y="1617"/>
                  </a:lnTo>
                  <a:lnTo>
                    <a:pt x="283" y="1621"/>
                  </a:lnTo>
                  <a:lnTo>
                    <a:pt x="279" y="1621"/>
                  </a:lnTo>
                  <a:lnTo>
                    <a:pt x="279" y="1626"/>
                  </a:lnTo>
                  <a:lnTo>
                    <a:pt x="275" y="1630"/>
                  </a:lnTo>
                  <a:lnTo>
                    <a:pt x="271" y="1630"/>
                  </a:lnTo>
                  <a:lnTo>
                    <a:pt x="266" y="1630"/>
                  </a:lnTo>
                  <a:lnTo>
                    <a:pt x="262" y="1630"/>
                  </a:lnTo>
                  <a:lnTo>
                    <a:pt x="258" y="1630"/>
                  </a:lnTo>
                  <a:lnTo>
                    <a:pt x="254" y="1626"/>
                  </a:lnTo>
                  <a:lnTo>
                    <a:pt x="232" y="1621"/>
                  </a:lnTo>
                  <a:lnTo>
                    <a:pt x="224" y="1617"/>
                  </a:lnTo>
                  <a:lnTo>
                    <a:pt x="220" y="1617"/>
                  </a:lnTo>
                  <a:lnTo>
                    <a:pt x="203" y="1613"/>
                  </a:lnTo>
                  <a:lnTo>
                    <a:pt x="194" y="1609"/>
                  </a:lnTo>
                  <a:lnTo>
                    <a:pt x="186" y="1609"/>
                  </a:lnTo>
                  <a:lnTo>
                    <a:pt x="160" y="1600"/>
                  </a:lnTo>
                  <a:lnTo>
                    <a:pt x="152" y="1596"/>
                  </a:lnTo>
                  <a:lnTo>
                    <a:pt x="148" y="1596"/>
                  </a:lnTo>
                  <a:lnTo>
                    <a:pt x="144" y="1596"/>
                  </a:lnTo>
                  <a:lnTo>
                    <a:pt x="135" y="1592"/>
                  </a:lnTo>
                  <a:lnTo>
                    <a:pt x="131" y="1592"/>
                  </a:lnTo>
                  <a:lnTo>
                    <a:pt x="127" y="1592"/>
                  </a:lnTo>
                  <a:lnTo>
                    <a:pt x="122" y="1592"/>
                  </a:lnTo>
                  <a:lnTo>
                    <a:pt x="127" y="1587"/>
                  </a:lnTo>
                  <a:lnTo>
                    <a:pt x="127" y="1583"/>
                  </a:lnTo>
                  <a:lnTo>
                    <a:pt x="127" y="1579"/>
                  </a:lnTo>
                  <a:lnTo>
                    <a:pt x="139" y="1549"/>
                  </a:lnTo>
                  <a:lnTo>
                    <a:pt x="144" y="1541"/>
                  </a:lnTo>
                  <a:lnTo>
                    <a:pt x="144" y="1528"/>
                  </a:lnTo>
                  <a:lnTo>
                    <a:pt x="148" y="1524"/>
                  </a:lnTo>
                  <a:lnTo>
                    <a:pt x="148" y="1520"/>
                  </a:lnTo>
                  <a:lnTo>
                    <a:pt x="148" y="1511"/>
                  </a:lnTo>
                  <a:lnTo>
                    <a:pt x="148" y="1507"/>
                  </a:lnTo>
                  <a:lnTo>
                    <a:pt x="148" y="1499"/>
                  </a:lnTo>
                  <a:lnTo>
                    <a:pt x="148" y="1494"/>
                  </a:lnTo>
                  <a:lnTo>
                    <a:pt x="148" y="1486"/>
                  </a:lnTo>
                  <a:lnTo>
                    <a:pt x="139" y="1460"/>
                  </a:lnTo>
                  <a:lnTo>
                    <a:pt x="135" y="1444"/>
                  </a:lnTo>
                  <a:lnTo>
                    <a:pt x="127" y="1414"/>
                  </a:lnTo>
                  <a:lnTo>
                    <a:pt x="122" y="1401"/>
                  </a:lnTo>
                  <a:lnTo>
                    <a:pt x="118" y="1393"/>
                  </a:lnTo>
                  <a:lnTo>
                    <a:pt x="118" y="1384"/>
                  </a:lnTo>
                  <a:lnTo>
                    <a:pt x="114" y="1376"/>
                  </a:lnTo>
                  <a:lnTo>
                    <a:pt x="110" y="1367"/>
                  </a:lnTo>
                  <a:lnTo>
                    <a:pt x="105" y="1363"/>
                  </a:lnTo>
                  <a:lnTo>
                    <a:pt x="101" y="1355"/>
                  </a:lnTo>
                  <a:lnTo>
                    <a:pt x="97" y="1350"/>
                  </a:lnTo>
                  <a:lnTo>
                    <a:pt x="93" y="1346"/>
                  </a:lnTo>
                  <a:lnTo>
                    <a:pt x="88" y="1342"/>
                  </a:lnTo>
                  <a:lnTo>
                    <a:pt x="84" y="1338"/>
                  </a:lnTo>
                  <a:lnTo>
                    <a:pt x="80" y="1333"/>
                  </a:lnTo>
                  <a:lnTo>
                    <a:pt x="72" y="1329"/>
                  </a:lnTo>
                  <a:lnTo>
                    <a:pt x="63" y="1325"/>
                  </a:lnTo>
                  <a:lnTo>
                    <a:pt x="50" y="1316"/>
                  </a:lnTo>
                  <a:lnTo>
                    <a:pt x="42" y="1312"/>
                  </a:lnTo>
                  <a:lnTo>
                    <a:pt x="33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5"/>
                  </a:lnTo>
                  <a:lnTo>
                    <a:pt x="21" y="1291"/>
                  </a:lnTo>
                  <a:lnTo>
                    <a:pt x="21" y="1287"/>
                  </a:lnTo>
                  <a:lnTo>
                    <a:pt x="17" y="1287"/>
                  </a:lnTo>
                  <a:lnTo>
                    <a:pt x="17" y="1283"/>
                  </a:lnTo>
                  <a:lnTo>
                    <a:pt x="17" y="1274"/>
                  </a:lnTo>
                  <a:lnTo>
                    <a:pt x="17" y="1270"/>
                  </a:lnTo>
                  <a:lnTo>
                    <a:pt x="21" y="1249"/>
                  </a:lnTo>
                  <a:lnTo>
                    <a:pt x="25" y="1236"/>
                  </a:lnTo>
                  <a:lnTo>
                    <a:pt x="25" y="1223"/>
                  </a:lnTo>
                  <a:lnTo>
                    <a:pt x="25" y="1219"/>
                  </a:lnTo>
                  <a:lnTo>
                    <a:pt x="29" y="1215"/>
                  </a:lnTo>
                  <a:lnTo>
                    <a:pt x="29" y="1206"/>
                  </a:lnTo>
                  <a:lnTo>
                    <a:pt x="33" y="1202"/>
                  </a:lnTo>
                  <a:lnTo>
                    <a:pt x="38" y="1194"/>
                  </a:lnTo>
                  <a:lnTo>
                    <a:pt x="38" y="1189"/>
                  </a:lnTo>
                  <a:lnTo>
                    <a:pt x="42" y="1185"/>
                  </a:lnTo>
                  <a:lnTo>
                    <a:pt x="46" y="1181"/>
                  </a:lnTo>
                  <a:lnTo>
                    <a:pt x="50" y="1177"/>
                  </a:lnTo>
                  <a:lnTo>
                    <a:pt x="55" y="1168"/>
                  </a:lnTo>
                  <a:lnTo>
                    <a:pt x="59" y="1164"/>
                  </a:lnTo>
                  <a:lnTo>
                    <a:pt x="67" y="1160"/>
                  </a:lnTo>
                  <a:lnTo>
                    <a:pt x="72" y="1151"/>
                  </a:lnTo>
                  <a:lnTo>
                    <a:pt x="84" y="1143"/>
                  </a:lnTo>
                  <a:lnTo>
                    <a:pt x="93" y="1134"/>
                  </a:lnTo>
                  <a:lnTo>
                    <a:pt x="101" y="1130"/>
                  </a:lnTo>
                  <a:lnTo>
                    <a:pt x="105" y="1126"/>
                  </a:lnTo>
                  <a:lnTo>
                    <a:pt x="110" y="1122"/>
                  </a:lnTo>
                  <a:lnTo>
                    <a:pt x="114" y="1118"/>
                  </a:lnTo>
                  <a:lnTo>
                    <a:pt x="118" y="1113"/>
                  </a:lnTo>
                  <a:lnTo>
                    <a:pt x="122" y="1109"/>
                  </a:lnTo>
                  <a:lnTo>
                    <a:pt x="122" y="1105"/>
                  </a:lnTo>
                  <a:lnTo>
                    <a:pt x="122" y="1101"/>
                  </a:lnTo>
                  <a:lnTo>
                    <a:pt x="127" y="1092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7" y="1075"/>
                  </a:lnTo>
                  <a:lnTo>
                    <a:pt x="127" y="1071"/>
                  </a:lnTo>
                  <a:lnTo>
                    <a:pt x="122" y="1067"/>
                  </a:lnTo>
                  <a:lnTo>
                    <a:pt x="122" y="1062"/>
                  </a:lnTo>
                  <a:lnTo>
                    <a:pt x="122" y="1058"/>
                  </a:lnTo>
                  <a:lnTo>
                    <a:pt x="118" y="1050"/>
                  </a:lnTo>
                  <a:lnTo>
                    <a:pt x="118" y="1046"/>
                  </a:lnTo>
                  <a:lnTo>
                    <a:pt x="114" y="1037"/>
                  </a:lnTo>
                  <a:lnTo>
                    <a:pt x="110" y="1033"/>
                  </a:lnTo>
                  <a:lnTo>
                    <a:pt x="105" y="1024"/>
                  </a:lnTo>
                  <a:lnTo>
                    <a:pt x="105" y="1020"/>
                  </a:lnTo>
                  <a:lnTo>
                    <a:pt x="88" y="999"/>
                  </a:lnTo>
                  <a:lnTo>
                    <a:pt x="84" y="995"/>
                  </a:lnTo>
                  <a:lnTo>
                    <a:pt x="84" y="991"/>
                  </a:lnTo>
                  <a:lnTo>
                    <a:pt x="80" y="982"/>
                  </a:lnTo>
                  <a:lnTo>
                    <a:pt x="76" y="978"/>
                  </a:lnTo>
                  <a:lnTo>
                    <a:pt x="76" y="974"/>
                  </a:lnTo>
                  <a:lnTo>
                    <a:pt x="76" y="969"/>
                  </a:lnTo>
                  <a:lnTo>
                    <a:pt x="76" y="965"/>
                  </a:lnTo>
                  <a:lnTo>
                    <a:pt x="80" y="961"/>
                  </a:lnTo>
                  <a:lnTo>
                    <a:pt x="80" y="957"/>
                  </a:lnTo>
                  <a:lnTo>
                    <a:pt x="84" y="948"/>
                  </a:lnTo>
                  <a:lnTo>
                    <a:pt x="84" y="944"/>
                  </a:lnTo>
                  <a:lnTo>
                    <a:pt x="88" y="940"/>
                  </a:lnTo>
                  <a:lnTo>
                    <a:pt x="93" y="935"/>
                  </a:lnTo>
                  <a:lnTo>
                    <a:pt x="105" y="923"/>
                  </a:lnTo>
                  <a:lnTo>
                    <a:pt x="105" y="919"/>
                  </a:lnTo>
                  <a:lnTo>
                    <a:pt x="110" y="919"/>
                  </a:lnTo>
                  <a:lnTo>
                    <a:pt x="110" y="914"/>
                  </a:lnTo>
                  <a:lnTo>
                    <a:pt x="110" y="910"/>
                  </a:lnTo>
                  <a:lnTo>
                    <a:pt x="110" y="906"/>
                  </a:lnTo>
                  <a:lnTo>
                    <a:pt x="110" y="902"/>
                  </a:lnTo>
                  <a:lnTo>
                    <a:pt x="110" y="897"/>
                  </a:lnTo>
                  <a:lnTo>
                    <a:pt x="110" y="889"/>
                  </a:lnTo>
                  <a:lnTo>
                    <a:pt x="110" y="885"/>
                  </a:lnTo>
                  <a:lnTo>
                    <a:pt x="105" y="868"/>
                  </a:lnTo>
                  <a:lnTo>
                    <a:pt x="105" y="855"/>
                  </a:lnTo>
                  <a:lnTo>
                    <a:pt x="97" y="804"/>
                  </a:lnTo>
                  <a:lnTo>
                    <a:pt x="93" y="779"/>
                  </a:lnTo>
                  <a:lnTo>
                    <a:pt x="93" y="770"/>
                  </a:lnTo>
                  <a:lnTo>
                    <a:pt x="88" y="762"/>
                  </a:lnTo>
                  <a:lnTo>
                    <a:pt x="88" y="758"/>
                  </a:lnTo>
                  <a:lnTo>
                    <a:pt x="88" y="753"/>
                  </a:lnTo>
                  <a:lnTo>
                    <a:pt x="88" y="749"/>
                  </a:lnTo>
                  <a:lnTo>
                    <a:pt x="84" y="745"/>
                  </a:lnTo>
                  <a:lnTo>
                    <a:pt x="80" y="736"/>
                  </a:lnTo>
                  <a:lnTo>
                    <a:pt x="80" y="728"/>
                  </a:lnTo>
                  <a:lnTo>
                    <a:pt x="67" y="707"/>
                  </a:lnTo>
                  <a:lnTo>
                    <a:pt x="63" y="698"/>
                  </a:lnTo>
                  <a:lnTo>
                    <a:pt x="63" y="690"/>
                  </a:lnTo>
                  <a:lnTo>
                    <a:pt x="59" y="681"/>
                  </a:lnTo>
                  <a:lnTo>
                    <a:pt x="55" y="673"/>
                  </a:lnTo>
                  <a:lnTo>
                    <a:pt x="55" y="669"/>
                  </a:lnTo>
                  <a:lnTo>
                    <a:pt x="50" y="669"/>
                  </a:lnTo>
                  <a:lnTo>
                    <a:pt x="50" y="665"/>
                  </a:lnTo>
                  <a:lnTo>
                    <a:pt x="42" y="656"/>
                  </a:lnTo>
                  <a:lnTo>
                    <a:pt x="38" y="652"/>
                  </a:lnTo>
                  <a:lnTo>
                    <a:pt x="33" y="648"/>
                  </a:lnTo>
                  <a:lnTo>
                    <a:pt x="33" y="643"/>
                  </a:lnTo>
                  <a:lnTo>
                    <a:pt x="33" y="639"/>
                  </a:lnTo>
                  <a:lnTo>
                    <a:pt x="33" y="635"/>
                  </a:lnTo>
                  <a:lnTo>
                    <a:pt x="33" y="622"/>
                  </a:lnTo>
                  <a:lnTo>
                    <a:pt x="33" y="614"/>
                  </a:lnTo>
                  <a:lnTo>
                    <a:pt x="29" y="609"/>
                  </a:lnTo>
                  <a:lnTo>
                    <a:pt x="29" y="605"/>
                  </a:lnTo>
                  <a:lnTo>
                    <a:pt x="25" y="588"/>
                  </a:lnTo>
                  <a:lnTo>
                    <a:pt x="25" y="584"/>
                  </a:lnTo>
                  <a:lnTo>
                    <a:pt x="25" y="576"/>
                  </a:lnTo>
                  <a:lnTo>
                    <a:pt x="25" y="567"/>
                  </a:lnTo>
                  <a:lnTo>
                    <a:pt x="21" y="563"/>
                  </a:lnTo>
                  <a:lnTo>
                    <a:pt x="21" y="550"/>
                  </a:lnTo>
                  <a:lnTo>
                    <a:pt x="17" y="537"/>
                  </a:lnTo>
                  <a:lnTo>
                    <a:pt x="17" y="533"/>
                  </a:lnTo>
                  <a:lnTo>
                    <a:pt x="12" y="516"/>
                  </a:lnTo>
                  <a:lnTo>
                    <a:pt x="4" y="49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5" name="Freeform 111"/>
            <p:cNvSpPr>
              <a:spLocks noEditPoints="1"/>
            </p:cNvSpPr>
            <p:nvPr/>
          </p:nvSpPr>
          <p:spPr bwMode="auto">
            <a:xfrm>
              <a:off x="4009252" y="4620217"/>
              <a:ext cx="505083" cy="537442"/>
            </a:xfrm>
            <a:custGeom>
              <a:avLst/>
              <a:gdLst>
                <a:gd name="T0" fmla="*/ 647 w 1596"/>
                <a:gd name="T1" fmla="*/ 34 h 1694"/>
                <a:gd name="T2" fmla="*/ 711 w 1596"/>
                <a:gd name="T3" fmla="*/ 30 h 1694"/>
                <a:gd name="T4" fmla="*/ 787 w 1596"/>
                <a:gd name="T5" fmla="*/ 38 h 1694"/>
                <a:gd name="T6" fmla="*/ 922 w 1596"/>
                <a:gd name="T7" fmla="*/ 131 h 1694"/>
                <a:gd name="T8" fmla="*/ 1138 w 1596"/>
                <a:gd name="T9" fmla="*/ 186 h 1694"/>
                <a:gd name="T10" fmla="*/ 1134 w 1596"/>
                <a:gd name="T11" fmla="*/ 246 h 1694"/>
                <a:gd name="T12" fmla="*/ 1096 w 1596"/>
                <a:gd name="T13" fmla="*/ 305 h 1694"/>
                <a:gd name="T14" fmla="*/ 1223 w 1596"/>
                <a:gd name="T15" fmla="*/ 432 h 1694"/>
                <a:gd name="T16" fmla="*/ 1384 w 1596"/>
                <a:gd name="T17" fmla="*/ 529 h 1694"/>
                <a:gd name="T18" fmla="*/ 1384 w 1596"/>
                <a:gd name="T19" fmla="*/ 618 h 1694"/>
                <a:gd name="T20" fmla="*/ 1481 w 1596"/>
                <a:gd name="T21" fmla="*/ 669 h 1694"/>
                <a:gd name="T22" fmla="*/ 1456 w 1596"/>
                <a:gd name="T23" fmla="*/ 800 h 1694"/>
                <a:gd name="T24" fmla="*/ 1498 w 1596"/>
                <a:gd name="T25" fmla="*/ 910 h 1694"/>
                <a:gd name="T26" fmla="*/ 1469 w 1596"/>
                <a:gd name="T27" fmla="*/ 1008 h 1694"/>
                <a:gd name="T28" fmla="*/ 1430 w 1596"/>
                <a:gd name="T29" fmla="*/ 1114 h 1694"/>
                <a:gd name="T30" fmla="*/ 1511 w 1596"/>
                <a:gd name="T31" fmla="*/ 1130 h 1694"/>
                <a:gd name="T32" fmla="*/ 1583 w 1596"/>
                <a:gd name="T33" fmla="*/ 1185 h 1694"/>
                <a:gd name="T34" fmla="*/ 1536 w 1596"/>
                <a:gd name="T35" fmla="*/ 1274 h 1694"/>
                <a:gd name="T36" fmla="*/ 1435 w 1596"/>
                <a:gd name="T37" fmla="*/ 1325 h 1694"/>
                <a:gd name="T38" fmla="*/ 1354 w 1596"/>
                <a:gd name="T39" fmla="*/ 1380 h 1694"/>
                <a:gd name="T40" fmla="*/ 1342 w 1596"/>
                <a:gd name="T41" fmla="*/ 1507 h 1694"/>
                <a:gd name="T42" fmla="*/ 1270 w 1596"/>
                <a:gd name="T43" fmla="*/ 1605 h 1694"/>
                <a:gd name="T44" fmla="*/ 1270 w 1596"/>
                <a:gd name="T45" fmla="*/ 1681 h 1694"/>
                <a:gd name="T46" fmla="*/ 1130 w 1596"/>
                <a:gd name="T47" fmla="*/ 1647 h 1694"/>
                <a:gd name="T48" fmla="*/ 1020 w 1596"/>
                <a:gd name="T49" fmla="*/ 1583 h 1694"/>
                <a:gd name="T50" fmla="*/ 939 w 1596"/>
                <a:gd name="T51" fmla="*/ 1456 h 1694"/>
                <a:gd name="T52" fmla="*/ 842 w 1596"/>
                <a:gd name="T53" fmla="*/ 1380 h 1694"/>
                <a:gd name="T54" fmla="*/ 757 w 1596"/>
                <a:gd name="T55" fmla="*/ 1444 h 1694"/>
                <a:gd name="T56" fmla="*/ 690 w 1596"/>
                <a:gd name="T57" fmla="*/ 1588 h 1694"/>
                <a:gd name="T58" fmla="*/ 609 w 1596"/>
                <a:gd name="T59" fmla="*/ 1596 h 1694"/>
                <a:gd name="T60" fmla="*/ 482 w 1596"/>
                <a:gd name="T61" fmla="*/ 1503 h 1694"/>
                <a:gd name="T62" fmla="*/ 465 w 1596"/>
                <a:gd name="T63" fmla="*/ 1461 h 1694"/>
                <a:gd name="T64" fmla="*/ 503 w 1596"/>
                <a:gd name="T65" fmla="*/ 1384 h 1694"/>
                <a:gd name="T66" fmla="*/ 516 w 1596"/>
                <a:gd name="T67" fmla="*/ 1312 h 1694"/>
                <a:gd name="T68" fmla="*/ 423 w 1596"/>
                <a:gd name="T69" fmla="*/ 1219 h 1694"/>
                <a:gd name="T70" fmla="*/ 309 w 1596"/>
                <a:gd name="T71" fmla="*/ 1092 h 1694"/>
                <a:gd name="T72" fmla="*/ 127 w 1596"/>
                <a:gd name="T73" fmla="*/ 1109 h 1694"/>
                <a:gd name="T74" fmla="*/ 46 w 1596"/>
                <a:gd name="T75" fmla="*/ 1075 h 1694"/>
                <a:gd name="T76" fmla="*/ 29 w 1596"/>
                <a:gd name="T77" fmla="*/ 944 h 1694"/>
                <a:gd name="T78" fmla="*/ 17 w 1596"/>
                <a:gd name="T79" fmla="*/ 872 h 1694"/>
                <a:gd name="T80" fmla="*/ 8 w 1596"/>
                <a:gd name="T81" fmla="*/ 745 h 1694"/>
                <a:gd name="T82" fmla="*/ 63 w 1596"/>
                <a:gd name="T83" fmla="*/ 635 h 1694"/>
                <a:gd name="T84" fmla="*/ 139 w 1596"/>
                <a:gd name="T85" fmla="*/ 508 h 1694"/>
                <a:gd name="T86" fmla="*/ 211 w 1596"/>
                <a:gd name="T87" fmla="*/ 453 h 1694"/>
                <a:gd name="T88" fmla="*/ 232 w 1596"/>
                <a:gd name="T89" fmla="*/ 313 h 1694"/>
                <a:gd name="T90" fmla="*/ 338 w 1596"/>
                <a:gd name="T91" fmla="*/ 296 h 1694"/>
                <a:gd name="T92" fmla="*/ 470 w 1596"/>
                <a:gd name="T93" fmla="*/ 174 h 1694"/>
                <a:gd name="T94" fmla="*/ 516 w 1596"/>
                <a:gd name="T95" fmla="*/ 42 h 1694"/>
                <a:gd name="T96" fmla="*/ 571 w 1596"/>
                <a:gd name="T97" fmla="*/ 13 h 1694"/>
                <a:gd name="T98" fmla="*/ 842 w 1596"/>
                <a:gd name="T99" fmla="*/ 944 h 1694"/>
                <a:gd name="T100" fmla="*/ 901 w 1596"/>
                <a:gd name="T101" fmla="*/ 1003 h 1694"/>
                <a:gd name="T102" fmla="*/ 867 w 1596"/>
                <a:gd name="T103" fmla="*/ 1084 h 1694"/>
                <a:gd name="T104" fmla="*/ 956 w 1596"/>
                <a:gd name="T105" fmla="*/ 1118 h 1694"/>
                <a:gd name="T106" fmla="*/ 1058 w 1596"/>
                <a:gd name="T107" fmla="*/ 1126 h 1694"/>
                <a:gd name="T108" fmla="*/ 1143 w 1596"/>
                <a:gd name="T109" fmla="*/ 1139 h 1694"/>
                <a:gd name="T110" fmla="*/ 1079 w 1596"/>
                <a:gd name="T111" fmla="*/ 1037 h 1694"/>
                <a:gd name="T112" fmla="*/ 1049 w 1596"/>
                <a:gd name="T113" fmla="*/ 970 h 1694"/>
                <a:gd name="T114" fmla="*/ 1079 w 1596"/>
                <a:gd name="T115" fmla="*/ 898 h 1694"/>
                <a:gd name="T116" fmla="*/ 1007 w 1596"/>
                <a:gd name="T117" fmla="*/ 851 h 1694"/>
                <a:gd name="T118" fmla="*/ 952 w 1596"/>
                <a:gd name="T119" fmla="*/ 728 h 1694"/>
                <a:gd name="T120" fmla="*/ 910 w 1596"/>
                <a:gd name="T121" fmla="*/ 665 h 1694"/>
                <a:gd name="T122" fmla="*/ 838 w 1596"/>
                <a:gd name="T123" fmla="*/ 741 h 1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6" h="1694">
                  <a:moveTo>
                    <a:pt x="571" y="13"/>
                  </a:moveTo>
                  <a:lnTo>
                    <a:pt x="575" y="17"/>
                  </a:lnTo>
                  <a:lnTo>
                    <a:pt x="580" y="21"/>
                  </a:lnTo>
                  <a:lnTo>
                    <a:pt x="580" y="25"/>
                  </a:lnTo>
                  <a:lnTo>
                    <a:pt x="584" y="25"/>
                  </a:lnTo>
                  <a:lnTo>
                    <a:pt x="588" y="25"/>
                  </a:lnTo>
                  <a:lnTo>
                    <a:pt x="597" y="25"/>
                  </a:lnTo>
                  <a:lnTo>
                    <a:pt x="601" y="25"/>
                  </a:lnTo>
                  <a:lnTo>
                    <a:pt x="605" y="25"/>
                  </a:lnTo>
                  <a:lnTo>
                    <a:pt x="609" y="25"/>
                  </a:lnTo>
                  <a:lnTo>
                    <a:pt x="618" y="25"/>
                  </a:lnTo>
                  <a:lnTo>
                    <a:pt x="626" y="25"/>
                  </a:lnTo>
                  <a:lnTo>
                    <a:pt x="635" y="30"/>
                  </a:lnTo>
                  <a:lnTo>
                    <a:pt x="639" y="30"/>
                  </a:lnTo>
                  <a:lnTo>
                    <a:pt x="643" y="34"/>
                  </a:lnTo>
                  <a:lnTo>
                    <a:pt x="647" y="34"/>
                  </a:lnTo>
                  <a:lnTo>
                    <a:pt x="652" y="34"/>
                  </a:lnTo>
                  <a:lnTo>
                    <a:pt x="652" y="38"/>
                  </a:lnTo>
                  <a:lnTo>
                    <a:pt x="660" y="47"/>
                  </a:lnTo>
                  <a:lnTo>
                    <a:pt x="664" y="47"/>
                  </a:lnTo>
                  <a:lnTo>
                    <a:pt x="668" y="51"/>
                  </a:lnTo>
                  <a:lnTo>
                    <a:pt x="673" y="51"/>
                  </a:lnTo>
                  <a:lnTo>
                    <a:pt x="677" y="51"/>
                  </a:lnTo>
                  <a:lnTo>
                    <a:pt x="681" y="51"/>
                  </a:lnTo>
                  <a:lnTo>
                    <a:pt x="690" y="47"/>
                  </a:lnTo>
                  <a:lnTo>
                    <a:pt x="694" y="47"/>
                  </a:lnTo>
                  <a:lnTo>
                    <a:pt x="698" y="42"/>
                  </a:lnTo>
                  <a:lnTo>
                    <a:pt x="702" y="42"/>
                  </a:lnTo>
                  <a:lnTo>
                    <a:pt x="707" y="38"/>
                  </a:lnTo>
                  <a:lnTo>
                    <a:pt x="707" y="34"/>
                  </a:lnTo>
                  <a:lnTo>
                    <a:pt x="711" y="34"/>
                  </a:lnTo>
                  <a:lnTo>
                    <a:pt x="711" y="30"/>
                  </a:lnTo>
                  <a:lnTo>
                    <a:pt x="715" y="17"/>
                  </a:lnTo>
                  <a:lnTo>
                    <a:pt x="719" y="13"/>
                  </a:lnTo>
                  <a:lnTo>
                    <a:pt x="724" y="13"/>
                  </a:lnTo>
                  <a:lnTo>
                    <a:pt x="728" y="8"/>
                  </a:lnTo>
                  <a:lnTo>
                    <a:pt x="732" y="8"/>
                  </a:lnTo>
                  <a:lnTo>
                    <a:pt x="736" y="8"/>
                  </a:lnTo>
                  <a:lnTo>
                    <a:pt x="740" y="8"/>
                  </a:lnTo>
                  <a:lnTo>
                    <a:pt x="753" y="8"/>
                  </a:lnTo>
                  <a:lnTo>
                    <a:pt x="753" y="4"/>
                  </a:lnTo>
                  <a:lnTo>
                    <a:pt x="753" y="8"/>
                  </a:lnTo>
                  <a:lnTo>
                    <a:pt x="757" y="8"/>
                  </a:lnTo>
                  <a:lnTo>
                    <a:pt x="762" y="8"/>
                  </a:lnTo>
                  <a:lnTo>
                    <a:pt x="762" y="13"/>
                  </a:lnTo>
                  <a:lnTo>
                    <a:pt x="766" y="13"/>
                  </a:lnTo>
                  <a:lnTo>
                    <a:pt x="770" y="21"/>
                  </a:lnTo>
                  <a:lnTo>
                    <a:pt x="787" y="38"/>
                  </a:lnTo>
                  <a:lnTo>
                    <a:pt x="791" y="42"/>
                  </a:lnTo>
                  <a:lnTo>
                    <a:pt x="800" y="47"/>
                  </a:lnTo>
                  <a:lnTo>
                    <a:pt x="800" y="51"/>
                  </a:lnTo>
                  <a:lnTo>
                    <a:pt x="808" y="55"/>
                  </a:lnTo>
                  <a:lnTo>
                    <a:pt x="817" y="59"/>
                  </a:lnTo>
                  <a:lnTo>
                    <a:pt x="829" y="68"/>
                  </a:lnTo>
                  <a:lnTo>
                    <a:pt x="838" y="72"/>
                  </a:lnTo>
                  <a:lnTo>
                    <a:pt x="846" y="76"/>
                  </a:lnTo>
                  <a:lnTo>
                    <a:pt x="855" y="80"/>
                  </a:lnTo>
                  <a:lnTo>
                    <a:pt x="863" y="89"/>
                  </a:lnTo>
                  <a:lnTo>
                    <a:pt x="880" y="102"/>
                  </a:lnTo>
                  <a:lnTo>
                    <a:pt x="906" y="123"/>
                  </a:lnTo>
                  <a:lnTo>
                    <a:pt x="910" y="127"/>
                  </a:lnTo>
                  <a:lnTo>
                    <a:pt x="914" y="131"/>
                  </a:lnTo>
                  <a:lnTo>
                    <a:pt x="918" y="131"/>
                  </a:lnTo>
                  <a:lnTo>
                    <a:pt x="922" y="131"/>
                  </a:lnTo>
                  <a:lnTo>
                    <a:pt x="927" y="136"/>
                  </a:lnTo>
                  <a:lnTo>
                    <a:pt x="931" y="136"/>
                  </a:lnTo>
                  <a:lnTo>
                    <a:pt x="939" y="136"/>
                  </a:lnTo>
                  <a:lnTo>
                    <a:pt x="948" y="140"/>
                  </a:lnTo>
                  <a:lnTo>
                    <a:pt x="952" y="140"/>
                  </a:lnTo>
                  <a:lnTo>
                    <a:pt x="969" y="140"/>
                  </a:lnTo>
                  <a:lnTo>
                    <a:pt x="978" y="140"/>
                  </a:lnTo>
                  <a:lnTo>
                    <a:pt x="1003" y="148"/>
                  </a:lnTo>
                  <a:lnTo>
                    <a:pt x="1011" y="148"/>
                  </a:lnTo>
                  <a:lnTo>
                    <a:pt x="1020" y="148"/>
                  </a:lnTo>
                  <a:lnTo>
                    <a:pt x="1028" y="152"/>
                  </a:lnTo>
                  <a:lnTo>
                    <a:pt x="1041" y="157"/>
                  </a:lnTo>
                  <a:lnTo>
                    <a:pt x="1079" y="169"/>
                  </a:lnTo>
                  <a:lnTo>
                    <a:pt x="1109" y="178"/>
                  </a:lnTo>
                  <a:lnTo>
                    <a:pt x="1130" y="182"/>
                  </a:lnTo>
                  <a:lnTo>
                    <a:pt x="1138" y="186"/>
                  </a:lnTo>
                  <a:lnTo>
                    <a:pt x="1147" y="191"/>
                  </a:lnTo>
                  <a:lnTo>
                    <a:pt x="1151" y="191"/>
                  </a:lnTo>
                  <a:lnTo>
                    <a:pt x="1151" y="195"/>
                  </a:lnTo>
                  <a:lnTo>
                    <a:pt x="1155" y="199"/>
                  </a:lnTo>
                  <a:lnTo>
                    <a:pt x="1160" y="199"/>
                  </a:lnTo>
                  <a:lnTo>
                    <a:pt x="1160" y="203"/>
                  </a:lnTo>
                  <a:lnTo>
                    <a:pt x="1160" y="207"/>
                  </a:lnTo>
                  <a:lnTo>
                    <a:pt x="1160" y="212"/>
                  </a:lnTo>
                  <a:lnTo>
                    <a:pt x="1160" y="216"/>
                  </a:lnTo>
                  <a:lnTo>
                    <a:pt x="1160" y="220"/>
                  </a:lnTo>
                  <a:lnTo>
                    <a:pt x="1155" y="224"/>
                  </a:lnTo>
                  <a:lnTo>
                    <a:pt x="1151" y="229"/>
                  </a:lnTo>
                  <a:lnTo>
                    <a:pt x="1151" y="233"/>
                  </a:lnTo>
                  <a:lnTo>
                    <a:pt x="1147" y="237"/>
                  </a:lnTo>
                  <a:lnTo>
                    <a:pt x="1143" y="241"/>
                  </a:lnTo>
                  <a:lnTo>
                    <a:pt x="1134" y="246"/>
                  </a:lnTo>
                  <a:lnTo>
                    <a:pt x="1130" y="246"/>
                  </a:lnTo>
                  <a:lnTo>
                    <a:pt x="1126" y="246"/>
                  </a:lnTo>
                  <a:lnTo>
                    <a:pt x="1109" y="250"/>
                  </a:lnTo>
                  <a:lnTo>
                    <a:pt x="1100" y="254"/>
                  </a:lnTo>
                  <a:lnTo>
                    <a:pt x="1096" y="254"/>
                  </a:lnTo>
                  <a:lnTo>
                    <a:pt x="1092" y="258"/>
                  </a:lnTo>
                  <a:lnTo>
                    <a:pt x="1088" y="263"/>
                  </a:lnTo>
                  <a:lnTo>
                    <a:pt x="1088" y="267"/>
                  </a:lnTo>
                  <a:lnTo>
                    <a:pt x="1083" y="271"/>
                  </a:lnTo>
                  <a:lnTo>
                    <a:pt x="1083" y="275"/>
                  </a:lnTo>
                  <a:lnTo>
                    <a:pt x="1083" y="279"/>
                  </a:lnTo>
                  <a:lnTo>
                    <a:pt x="1083" y="284"/>
                  </a:lnTo>
                  <a:lnTo>
                    <a:pt x="1083" y="288"/>
                  </a:lnTo>
                  <a:lnTo>
                    <a:pt x="1083" y="292"/>
                  </a:lnTo>
                  <a:lnTo>
                    <a:pt x="1088" y="296"/>
                  </a:lnTo>
                  <a:lnTo>
                    <a:pt x="1096" y="305"/>
                  </a:lnTo>
                  <a:lnTo>
                    <a:pt x="1105" y="313"/>
                  </a:lnTo>
                  <a:lnTo>
                    <a:pt x="1138" y="343"/>
                  </a:lnTo>
                  <a:lnTo>
                    <a:pt x="1147" y="351"/>
                  </a:lnTo>
                  <a:lnTo>
                    <a:pt x="1155" y="360"/>
                  </a:lnTo>
                  <a:lnTo>
                    <a:pt x="1164" y="368"/>
                  </a:lnTo>
                  <a:lnTo>
                    <a:pt x="1168" y="373"/>
                  </a:lnTo>
                  <a:lnTo>
                    <a:pt x="1172" y="381"/>
                  </a:lnTo>
                  <a:lnTo>
                    <a:pt x="1185" y="394"/>
                  </a:lnTo>
                  <a:lnTo>
                    <a:pt x="1189" y="398"/>
                  </a:lnTo>
                  <a:lnTo>
                    <a:pt x="1193" y="406"/>
                  </a:lnTo>
                  <a:lnTo>
                    <a:pt x="1198" y="411"/>
                  </a:lnTo>
                  <a:lnTo>
                    <a:pt x="1202" y="415"/>
                  </a:lnTo>
                  <a:lnTo>
                    <a:pt x="1206" y="419"/>
                  </a:lnTo>
                  <a:lnTo>
                    <a:pt x="1210" y="423"/>
                  </a:lnTo>
                  <a:lnTo>
                    <a:pt x="1215" y="428"/>
                  </a:lnTo>
                  <a:lnTo>
                    <a:pt x="1223" y="432"/>
                  </a:lnTo>
                  <a:lnTo>
                    <a:pt x="1227" y="436"/>
                  </a:lnTo>
                  <a:lnTo>
                    <a:pt x="1232" y="436"/>
                  </a:lnTo>
                  <a:lnTo>
                    <a:pt x="1240" y="440"/>
                  </a:lnTo>
                  <a:lnTo>
                    <a:pt x="1253" y="445"/>
                  </a:lnTo>
                  <a:lnTo>
                    <a:pt x="1261" y="449"/>
                  </a:lnTo>
                  <a:lnTo>
                    <a:pt x="1299" y="462"/>
                  </a:lnTo>
                  <a:lnTo>
                    <a:pt x="1308" y="466"/>
                  </a:lnTo>
                  <a:lnTo>
                    <a:pt x="1312" y="466"/>
                  </a:lnTo>
                  <a:lnTo>
                    <a:pt x="1316" y="470"/>
                  </a:lnTo>
                  <a:lnTo>
                    <a:pt x="1350" y="495"/>
                  </a:lnTo>
                  <a:lnTo>
                    <a:pt x="1363" y="508"/>
                  </a:lnTo>
                  <a:lnTo>
                    <a:pt x="1367" y="512"/>
                  </a:lnTo>
                  <a:lnTo>
                    <a:pt x="1371" y="517"/>
                  </a:lnTo>
                  <a:lnTo>
                    <a:pt x="1375" y="521"/>
                  </a:lnTo>
                  <a:lnTo>
                    <a:pt x="1380" y="525"/>
                  </a:lnTo>
                  <a:lnTo>
                    <a:pt x="1384" y="529"/>
                  </a:lnTo>
                  <a:lnTo>
                    <a:pt x="1384" y="533"/>
                  </a:lnTo>
                  <a:lnTo>
                    <a:pt x="1388" y="538"/>
                  </a:lnTo>
                  <a:lnTo>
                    <a:pt x="1388" y="542"/>
                  </a:lnTo>
                  <a:lnTo>
                    <a:pt x="1388" y="546"/>
                  </a:lnTo>
                  <a:lnTo>
                    <a:pt x="1388" y="555"/>
                  </a:lnTo>
                  <a:lnTo>
                    <a:pt x="1384" y="559"/>
                  </a:lnTo>
                  <a:lnTo>
                    <a:pt x="1380" y="567"/>
                  </a:lnTo>
                  <a:lnTo>
                    <a:pt x="1371" y="589"/>
                  </a:lnTo>
                  <a:lnTo>
                    <a:pt x="1371" y="593"/>
                  </a:lnTo>
                  <a:lnTo>
                    <a:pt x="1371" y="597"/>
                  </a:lnTo>
                  <a:lnTo>
                    <a:pt x="1367" y="601"/>
                  </a:lnTo>
                  <a:lnTo>
                    <a:pt x="1367" y="605"/>
                  </a:lnTo>
                  <a:lnTo>
                    <a:pt x="1371" y="610"/>
                  </a:lnTo>
                  <a:lnTo>
                    <a:pt x="1371" y="614"/>
                  </a:lnTo>
                  <a:lnTo>
                    <a:pt x="1380" y="614"/>
                  </a:lnTo>
                  <a:lnTo>
                    <a:pt x="1384" y="618"/>
                  </a:lnTo>
                  <a:lnTo>
                    <a:pt x="1388" y="618"/>
                  </a:lnTo>
                  <a:lnTo>
                    <a:pt x="1397" y="618"/>
                  </a:lnTo>
                  <a:lnTo>
                    <a:pt x="1405" y="618"/>
                  </a:lnTo>
                  <a:lnTo>
                    <a:pt x="1435" y="622"/>
                  </a:lnTo>
                  <a:lnTo>
                    <a:pt x="1447" y="622"/>
                  </a:lnTo>
                  <a:lnTo>
                    <a:pt x="1452" y="622"/>
                  </a:lnTo>
                  <a:lnTo>
                    <a:pt x="1460" y="627"/>
                  </a:lnTo>
                  <a:lnTo>
                    <a:pt x="1464" y="627"/>
                  </a:lnTo>
                  <a:lnTo>
                    <a:pt x="1469" y="627"/>
                  </a:lnTo>
                  <a:lnTo>
                    <a:pt x="1473" y="631"/>
                  </a:lnTo>
                  <a:lnTo>
                    <a:pt x="1473" y="635"/>
                  </a:lnTo>
                  <a:lnTo>
                    <a:pt x="1477" y="639"/>
                  </a:lnTo>
                  <a:lnTo>
                    <a:pt x="1477" y="644"/>
                  </a:lnTo>
                  <a:lnTo>
                    <a:pt x="1481" y="652"/>
                  </a:lnTo>
                  <a:lnTo>
                    <a:pt x="1481" y="665"/>
                  </a:lnTo>
                  <a:lnTo>
                    <a:pt x="1481" y="669"/>
                  </a:lnTo>
                  <a:lnTo>
                    <a:pt x="1481" y="677"/>
                  </a:lnTo>
                  <a:lnTo>
                    <a:pt x="1481" y="682"/>
                  </a:lnTo>
                  <a:lnTo>
                    <a:pt x="1481" y="690"/>
                  </a:lnTo>
                  <a:lnTo>
                    <a:pt x="1481" y="694"/>
                  </a:lnTo>
                  <a:lnTo>
                    <a:pt x="1481" y="699"/>
                  </a:lnTo>
                  <a:lnTo>
                    <a:pt x="1477" y="703"/>
                  </a:lnTo>
                  <a:lnTo>
                    <a:pt x="1477" y="711"/>
                  </a:lnTo>
                  <a:lnTo>
                    <a:pt x="1473" y="728"/>
                  </a:lnTo>
                  <a:lnTo>
                    <a:pt x="1464" y="749"/>
                  </a:lnTo>
                  <a:lnTo>
                    <a:pt x="1460" y="758"/>
                  </a:lnTo>
                  <a:lnTo>
                    <a:pt x="1456" y="766"/>
                  </a:lnTo>
                  <a:lnTo>
                    <a:pt x="1456" y="775"/>
                  </a:lnTo>
                  <a:lnTo>
                    <a:pt x="1456" y="779"/>
                  </a:lnTo>
                  <a:lnTo>
                    <a:pt x="1456" y="783"/>
                  </a:lnTo>
                  <a:lnTo>
                    <a:pt x="1452" y="792"/>
                  </a:lnTo>
                  <a:lnTo>
                    <a:pt x="1456" y="800"/>
                  </a:lnTo>
                  <a:lnTo>
                    <a:pt x="1456" y="804"/>
                  </a:lnTo>
                  <a:lnTo>
                    <a:pt x="1456" y="809"/>
                  </a:lnTo>
                  <a:lnTo>
                    <a:pt x="1456" y="813"/>
                  </a:lnTo>
                  <a:lnTo>
                    <a:pt x="1460" y="817"/>
                  </a:lnTo>
                  <a:lnTo>
                    <a:pt x="1460" y="821"/>
                  </a:lnTo>
                  <a:lnTo>
                    <a:pt x="1464" y="826"/>
                  </a:lnTo>
                  <a:lnTo>
                    <a:pt x="1469" y="838"/>
                  </a:lnTo>
                  <a:lnTo>
                    <a:pt x="1481" y="851"/>
                  </a:lnTo>
                  <a:lnTo>
                    <a:pt x="1486" y="859"/>
                  </a:lnTo>
                  <a:lnTo>
                    <a:pt x="1490" y="868"/>
                  </a:lnTo>
                  <a:lnTo>
                    <a:pt x="1494" y="876"/>
                  </a:lnTo>
                  <a:lnTo>
                    <a:pt x="1494" y="885"/>
                  </a:lnTo>
                  <a:lnTo>
                    <a:pt x="1498" y="889"/>
                  </a:lnTo>
                  <a:lnTo>
                    <a:pt x="1498" y="898"/>
                  </a:lnTo>
                  <a:lnTo>
                    <a:pt x="1498" y="902"/>
                  </a:lnTo>
                  <a:lnTo>
                    <a:pt x="1498" y="910"/>
                  </a:lnTo>
                  <a:lnTo>
                    <a:pt x="1502" y="919"/>
                  </a:lnTo>
                  <a:lnTo>
                    <a:pt x="1502" y="923"/>
                  </a:lnTo>
                  <a:lnTo>
                    <a:pt x="1498" y="927"/>
                  </a:lnTo>
                  <a:lnTo>
                    <a:pt x="1498" y="931"/>
                  </a:lnTo>
                  <a:lnTo>
                    <a:pt x="1498" y="940"/>
                  </a:lnTo>
                  <a:lnTo>
                    <a:pt x="1498" y="948"/>
                  </a:lnTo>
                  <a:lnTo>
                    <a:pt x="1498" y="953"/>
                  </a:lnTo>
                  <a:lnTo>
                    <a:pt x="1494" y="957"/>
                  </a:lnTo>
                  <a:lnTo>
                    <a:pt x="1494" y="961"/>
                  </a:lnTo>
                  <a:lnTo>
                    <a:pt x="1494" y="970"/>
                  </a:lnTo>
                  <a:lnTo>
                    <a:pt x="1490" y="974"/>
                  </a:lnTo>
                  <a:lnTo>
                    <a:pt x="1486" y="982"/>
                  </a:lnTo>
                  <a:lnTo>
                    <a:pt x="1481" y="986"/>
                  </a:lnTo>
                  <a:lnTo>
                    <a:pt x="1481" y="991"/>
                  </a:lnTo>
                  <a:lnTo>
                    <a:pt x="1473" y="1003"/>
                  </a:lnTo>
                  <a:lnTo>
                    <a:pt x="1469" y="1008"/>
                  </a:lnTo>
                  <a:lnTo>
                    <a:pt x="1460" y="1020"/>
                  </a:lnTo>
                  <a:lnTo>
                    <a:pt x="1452" y="1037"/>
                  </a:lnTo>
                  <a:lnTo>
                    <a:pt x="1435" y="1054"/>
                  </a:lnTo>
                  <a:lnTo>
                    <a:pt x="1435" y="1058"/>
                  </a:lnTo>
                  <a:lnTo>
                    <a:pt x="1430" y="1063"/>
                  </a:lnTo>
                  <a:lnTo>
                    <a:pt x="1430" y="1067"/>
                  </a:lnTo>
                  <a:lnTo>
                    <a:pt x="1426" y="1071"/>
                  </a:lnTo>
                  <a:lnTo>
                    <a:pt x="1426" y="1075"/>
                  </a:lnTo>
                  <a:lnTo>
                    <a:pt x="1422" y="1080"/>
                  </a:lnTo>
                  <a:lnTo>
                    <a:pt x="1422" y="1084"/>
                  </a:lnTo>
                  <a:lnTo>
                    <a:pt x="1422" y="1088"/>
                  </a:lnTo>
                  <a:lnTo>
                    <a:pt x="1426" y="1097"/>
                  </a:lnTo>
                  <a:lnTo>
                    <a:pt x="1426" y="1101"/>
                  </a:lnTo>
                  <a:lnTo>
                    <a:pt x="1426" y="1105"/>
                  </a:lnTo>
                  <a:lnTo>
                    <a:pt x="1430" y="1109"/>
                  </a:lnTo>
                  <a:lnTo>
                    <a:pt x="1430" y="1114"/>
                  </a:lnTo>
                  <a:lnTo>
                    <a:pt x="1435" y="1118"/>
                  </a:lnTo>
                  <a:lnTo>
                    <a:pt x="1439" y="1122"/>
                  </a:lnTo>
                  <a:lnTo>
                    <a:pt x="1443" y="1126"/>
                  </a:lnTo>
                  <a:lnTo>
                    <a:pt x="1447" y="1130"/>
                  </a:lnTo>
                  <a:lnTo>
                    <a:pt x="1452" y="1130"/>
                  </a:lnTo>
                  <a:lnTo>
                    <a:pt x="1456" y="1130"/>
                  </a:lnTo>
                  <a:lnTo>
                    <a:pt x="1460" y="1130"/>
                  </a:lnTo>
                  <a:lnTo>
                    <a:pt x="1464" y="1130"/>
                  </a:lnTo>
                  <a:lnTo>
                    <a:pt x="1469" y="1130"/>
                  </a:lnTo>
                  <a:lnTo>
                    <a:pt x="1481" y="1122"/>
                  </a:lnTo>
                  <a:lnTo>
                    <a:pt x="1486" y="1122"/>
                  </a:lnTo>
                  <a:lnTo>
                    <a:pt x="1494" y="1122"/>
                  </a:lnTo>
                  <a:lnTo>
                    <a:pt x="1498" y="1122"/>
                  </a:lnTo>
                  <a:lnTo>
                    <a:pt x="1502" y="1122"/>
                  </a:lnTo>
                  <a:lnTo>
                    <a:pt x="1502" y="1126"/>
                  </a:lnTo>
                  <a:lnTo>
                    <a:pt x="1511" y="1130"/>
                  </a:lnTo>
                  <a:lnTo>
                    <a:pt x="1515" y="1135"/>
                  </a:lnTo>
                  <a:lnTo>
                    <a:pt x="1524" y="1139"/>
                  </a:lnTo>
                  <a:lnTo>
                    <a:pt x="1528" y="1143"/>
                  </a:lnTo>
                  <a:lnTo>
                    <a:pt x="1536" y="1147"/>
                  </a:lnTo>
                  <a:lnTo>
                    <a:pt x="1545" y="1152"/>
                  </a:lnTo>
                  <a:lnTo>
                    <a:pt x="1553" y="1156"/>
                  </a:lnTo>
                  <a:lnTo>
                    <a:pt x="1562" y="1156"/>
                  </a:lnTo>
                  <a:lnTo>
                    <a:pt x="1562" y="1160"/>
                  </a:lnTo>
                  <a:lnTo>
                    <a:pt x="1574" y="1160"/>
                  </a:lnTo>
                  <a:lnTo>
                    <a:pt x="1579" y="1160"/>
                  </a:lnTo>
                  <a:lnTo>
                    <a:pt x="1587" y="1160"/>
                  </a:lnTo>
                  <a:lnTo>
                    <a:pt x="1591" y="1160"/>
                  </a:lnTo>
                  <a:lnTo>
                    <a:pt x="1596" y="1169"/>
                  </a:lnTo>
                  <a:lnTo>
                    <a:pt x="1596" y="1177"/>
                  </a:lnTo>
                  <a:lnTo>
                    <a:pt x="1596" y="1181"/>
                  </a:lnTo>
                  <a:lnTo>
                    <a:pt x="1583" y="1185"/>
                  </a:lnTo>
                  <a:lnTo>
                    <a:pt x="1579" y="1185"/>
                  </a:lnTo>
                  <a:lnTo>
                    <a:pt x="1574" y="1185"/>
                  </a:lnTo>
                  <a:lnTo>
                    <a:pt x="1574" y="1190"/>
                  </a:lnTo>
                  <a:lnTo>
                    <a:pt x="1570" y="1194"/>
                  </a:lnTo>
                  <a:lnTo>
                    <a:pt x="1566" y="1202"/>
                  </a:lnTo>
                  <a:lnTo>
                    <a:pt x="1562" y="1207"/>
                  </a:lnTo>
                  <a:lnTo>
                    <a:pt x="1562" y="1211"/>
                  </a:lnTo>
                  <a:lnTo>
                    <a:pt x="1557" y="1228"/>
                  </a:lnTo>
                  <a:lnTo>
                    <a:pt x="1553" y="1232"/>
                  </a:lnTo>
                  <a:lnTo>
                    <a:pt x="1549" y="1249"/>
                  </a:lnTo>
                  <a:lnTo>
                    <a:pt x="1549" y="1253"/>
                  </a:lnTo>
                  <a:lnTo>
                    <a:pt x="1545" y="1257"/>
                  </a:lnTo>
                  <a:lnTo>
                    <a:pt x="1545" y="1262"/>
                  </a:lnTo>
                  <a:lnTo>
                    <a:pt x="1541" y="1270"/>
                  </a:lnTo>
                  <a:lnTo>
                    <a:pt x="1541" y="1274"/>
                  </a:lnTo>
                  <a:lnTo>
                    <a:pt x="1536" y="1274"/>
                  </a:lnTo>
                  <a:lnTo>
                    <a:pt x="1532" y="1279"/>
                  </a:lnTo>
                  <a:lnTo>
                    <a:pt x="1532" y="1283"/>
                  </a:lnTo>
                  <a:lnTo>
                    <a:pt x="1528" y="1283"/>
                  </a:lnTo>
                  <a:lnTo>
                    <a:pt x="1524" y="1287"/>
                  </a:lnTo>
                  <a:lnTo>
                    <a:pt x="1515" y="1291"/>
                  </a:lnTo>
                  <a:lnTo>
                    <a:pt x="1498" y="1304"/>
                  </a:lnTo>
                  <a:lnTo>
                    <a:pt x="1490" y="1308"/>
                  </a:lnTo>
                  <a:lnTo>
                    <a:pt x="1486" y="1312"/>
                  </a:lnTo>
                  <a:lnTo>
                    <a:pt x="1477" y="1317"/>
                  </a:lnTo>
                  <a:lnTo>
                    <a:pt x="1473" y="1321"/>
                  </a:lnTo>
                  <a:lnTo>
                    <a:pt x="1464" y="1325"/>
                  </a:lnTo>
                  <a:lnTo>
                    <a:pt x="1460" y="1325"/>
                  </a:lnTo>
                  <a:lnTo>
                    <a:pt x="1456" y="1325"/>
                  </a:lnTo>
                  <a:lnTo>
                    <a:pt x="1447" y="1325"/>
                  </a:lnTo>
                  <a:lnTo>
                    <a:pt x="1443" y="1325"/>
                  </a:lnTo>
                  <a:lnTo>
                    <a:pt x="1435" y="1325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1"/>
                  </a:lnTo>
                  <a:lnTo>
                    <a:pt x="1401" y="1317"/>
                  </a:lnTo>
                  <a:lnTo>
                    <a:pt x="1397" y="1317"/>
                  </a:lnTo>
                  <a:lnTo>
                    <a:pt x="1392" y="1321"/>
                  </a:lnTo>
                  <a:lnTo>
                    <a:pt x="1388" y="1321"/>
                  </a:lnTo>
                  <a:lnTo>
                    <a:pt x="1380" y="1325"/>
                  </a:lnTo>
                  <a:lnTo>
                    <a:pt x="1375" y="1329"/>
                  </a:lnTo>
                  <a:lnTo>
                    <a:pt x="1371" y="1329"/>
                  </a:lnTo>
                  <a:lnTo>
                    <a:pt x="1367" y="1338"/>
                  </a:lnTo>
                  <a:lnTo>
                    <a:pt x="1363" y="1338"/>
                  </a:lnTo>
                  <a:lnTo>
                    <a:pt x="1363" y="1342"/>
                  </a:lnTo>
                  <a:lnTo>
                    <a:pt x="1359" y="1346"/>
                  </a:lnTo>
                  <a:lnTo>
                    <a:pt x="1359" y="1359"/>
                  </a:lnTo>
                  <a:lnTo>
                    <a:pt x="1354" y="1380"/>
                  </a:lnTo>
                  <a:lnTo>
                    <a:pt x="1350" y="1389"/>
                  </a:lnTo>
                  <a:lnTo>
                    <a:pt x="1350" y="1393"/>
                  </a:lnTo>
                  <a:lnTo>
                    <a:pt x="1350" y="1401"/>
                  </a:lnTo>
                  <a:lnTo>
                    <a:pt x="1346" y="1410"/>
                  </a:lnTo>
                  <a:lnTo>
                    <a:pt x="1346" y="1418"/>
                  </a:lnTo>
                  <a:lnTo>
                    <a:pt x="1350" y="1427"/>
                  </a:lnTo>
                  <a:lnTo>
                    <a:pt x="1350" y="1444"/>
                  </a:lnTo>
                  <a:lnTo>
                    <a:pt x="1350" y="1452"/>
                  </a:lnTo>
                  <a:lnTo>
                    <a:pt x="1350" y="1469"/>
                  </a:lnTo>
                  <a:lnTo>
                    <a:pt x="1350" y="1478"/>
                  </a:lnTo>
                  <a:lnTo>
                    <a:pt x="1350" y="1482"/>
                  </a:lnTo>
                  <a:lnTo>
                    <a:pt x="1350" y="1486"/>
                  </a:lnTo>
                  <a:lnTo>
                    <a:pt x="1346" y="1490"/>
                  </a:lnTo>
                  <a:lnTo>
                    <a:pt x="1346" y="1495"/>
                  </a:lnTo>
                  <a:lnTo>
                    <a:pt x="1342" y="1503"/>
                  </a:lnTo>
                  <a:lnTo>
                    <a:pt x="1342" y="1507"/>
                  </a:lnTo>
                  <a:lnTo>
                    <a:pt x="1333" y="1511"/>
                  </a:lnTo>
                  <a:lnTo>
                    <a:pt x="1333" y="1520"/>
                  </a:lnTo>
                  <a:lnTo>
                    <a:pt x="1329" y="1524"/>
                  </a:lnTo>
                  <a:lnTo>
                    <a:pt x="1325" y="1533"/>
                  </a:lnTo>
                  <a:lnTo>
                    <a:pt x="1316" y="1550"/>
                  </a:lnTo>
                  <a:lnTo>
                    <a:pt x="1312" y="1554"/>
                  </a:lnTo>
                  <a:lnTo>
                    <a:pt x="1308" y="1562"/>
                  </a:lnTo>
                  <a:lnTo>
                    <a:pt x="1308" y="1567"/>
                  </a:lnTo>
                  <a:lnTo>
                    <a:pt x="1303" y="1571"/>
                  </a:lnTo>
                  <a:lnTo>
                    <a:pt x="1299" y="1575"/>
                  </a:lnTo>
                  <a:lnTo>
                    <a:pt x="1295" y="1583"/>
                  </a:lnTo>
                  <a:lnTo>
                    <a:pt x="1287" y="1588"/>
                  </a:lnTo>
                  <a:lnTo>
                    <a:pt x="1282" y="1592"/>
                  </a:lnTo>
                  <a:lnTo>
                    <a:pt x="1274" y="1600"/>
                  </a:lnTo>
                  <a:lnTo>
                    <a:pt x="1270" y="1600"/>
                  </a:lnTo>
                  <a:lnTo>
                    <a:pt x="1270" y="1605"/>
                  </a:lnTo>
                  <a:lnTo>
                    <a:pt x="1265" y="1609"/>
                  </a:lnTo>
                  <a:lnTo>
                    <a:pt x="1265" y="1613"/>
                  </a:lnTo>
                  <a:lnTo>
                    <a:pt x="1265" y="1617"/>
                  </a:lnTo>
                  <a:lnTo>
                    <a:pt x="1261" y="1622"/>
                  </a:lnTo>
                  <a:lnTo>
                    <a:pt x="1261" y="1626"/>
                  </a:lnTo>
                  <a:lnTo>
                    <a:pt x="1261" y="1630"/>
                  </a:lnTo>
                  <a:lnTo>
                    <a:pt x="1265" y="1638"/>
                  </a:lnTo>
                  <a:lnTo>
                    <a:pt x="1265" y="1643"/>
                  </a:lnTo>
                  <a:lnTo>
                    <a:pt x="1265" y="1651"/>
                  </a:lnTo>
                  <a:lnTo>
                    <a:pt x="1270" y="1655"/>
                  </a:lnTo>
                  <a:lnTo>
                    <a:pt x="1270" y="1664"/>
                  </a:lnTo>
                  <a:lnTo>
                    <a:pt x="1274" y="1664"/>
                  </a:lnTo>
                  <a:lnTo>
                    <a:pt x="1274" y="1668"/>
                  </a:lnTo>
                  <a:lnTo>
                    <a:pt x="1274" y="1672"/>
                  </a:lnTo>
                  <a:lnTo>
                    <a:pt x="1270" y="1677"/>
                  </a:lnTo>
                  <a:lnTo>
                    <a:pt x="1270" y="1681"/>
                  </a:lnTo>
                  <a:lnTo>
                    <a:pt x="1265" y="1685"/>
                  </a:lnTo>
                  <a:lnTo>
                    <a:pt x="1257" y="1689"/>
                  </a:lnTo>
                  <a:lnTo>
                    <a:pt x="1248" y="1694"/>
                  </a:lnTo>
                  <a:lnTo>
                    <a:pt x="1244" y="1694"/>
                  </a:lnTo>
                  <a:lnTo>
                    <a:pt x="1240" y="1694"/>
                  </a:lnTo>
                  <a:lnTo>
                    <a:pt x="1232" y="1694"/>
                  </a:lnTo>
                  <a:lnTo>
                    <a:pt x="1227" y="1694"/>
                  </a:lnTo>
                  <a:lnTo>
                    <a:pt x="1223" y="1694"/>
                  </a:lnTo>
                  <a:lnTo>
                    <a:pt x="1206" y="1685"/>
                  </a:lnTo>
                  <a:lnTo>
                    <a:pt x="1198" y="1681"/>
                  </a:lnTo>
                  <a:lnTo>
                    <a:pt x="1193" y="1681"/>
                  </a:lnTo>
                  <a:lnTo>
                    <a:pt x="1172" y="1668"/>
                  </a:lnTo>
                  <a:lnTo>
                    <a:pt x="1168" y="1664"/>
                  </a:lnTo>
                  <a:lnTo>
                    <a:pt x="1151" y="1660"/>
                  </a:lnTo>
                  <a:lnTo>
                    <a:pt x="1143" y="1655"/>
                  </a:lnTo>
                  <a:lnTo>
                    <a:pt x="1130" y="1647"/>
                  </a:lnTo>
                  <a:lnTo>
                    <a:pt x="1121" y="1643"/>
                  </a:lnTo>
                  <a:lnTo>
                    <a:pt x="1117" y="1638"/>
                  </a:lnTo>
                  <a:lnTo>
                    <a:pt x="1113" y="1638"/>
                  </a:lnTo>
                  <a:lnTo>
                    <a:pt x="1105" y="1634"/>
                  </a:lnTo>
                  <a:lnTo>
                    <a:pt x="1092" y="1634"/>
                  </a:lnTo>
                  <a:lnTo>
                    <a:pt x="1088" y="1630"/>
                  </a:lnTo>
                  <a:lnTo>
                    <a:pt x="1083" y="1630"/>
                  </a:lnTo>
                  <a:lnTo>
                    <a:pt x="1071" y="1626"/>
                  </a:lnTo>
                  <a:lnTo>
                    <a:pt x="1062" y="1617"/>
                  </a:lnTo>
                  <a:lnTo>
                    <a:pt x="1054" y="1613"/>
                  </a:lnTo>
                  <a:lnTo>
                    <a:pt x="1049" y="1609"/>
                  </a:lnTo>
                  <a:lnTo>
                    <a:pt x="1037" y="1600"/>
                  </a:lnTo>
                  <a:lnTo>
                    <a:pt x="1033" y="1596"/>
                  </a:lnTo>
                  <a:lnTo>
                    <a:pt x="1028" y="1592"/>
                  </a:lnTo>
                  <a:lnTo>
                    <a:pt x="1024" y="1588"/>
                  </a:lnTo>
                  <a:lnTo>
                    <a:pt x="1020" y="1583"/>
                  </a:lnTo>
                  <a:lnTo>
                    <a:pt x="1016" y="1575"/>
                  </a:lnTo>
                  <a:lnTo>
                    <a:pt x="1011" y="1571"/>
                  </a:lnTo>
                  <a:lnTo>
                    <a:pt x="1007" y="1562"/>
                  </a:lnTo>
                  <a:lnTo>
                    <a:pt x="1003" y="1554"/>
                  </a:lnTo>
                  <a:lnTo>
                    <a:pt x="994" y="1541"/>
                  </a:lnTo>
                  <a:lnTo>
                    <a:pt x="990" y="1533"/>
                  </a:lnTo>
                  <a:lnTo>
                    <a:pt x="990" y="1528"/>
                  </a:lnTo>
                  <a:lnTo>
                    <a:pt x="986" y="1520"/>
                  </a:lnTo>
                  <a:lnTo>
                    <a:pt x="978" y="1511"/>
                  </a:lnTo>
                  <a:lnTo>
                    <a:pt x="973" y="1507"/>
                  </a:lnTo>
                  <a:lnTo>
                    <a:pt x="956" y="1482"/>
                  </a:lnTo>
                  <a:lnTo>
                    <a:pt x="952" y="1478"/>
                  </a:lnTo>
                  <a:lnTo>
                    <a:pt x="948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6"/>
                  </a:lnTo>
                  <a:lnTo>
                    <a:pt x="935" y="1452"/>
                  </a:lnTo>
                  <a:lnTo>
                    <a:pt x="935" y="1444"/>
                  </a:lnTo>
                  <a:lnTo>
                    <a:pt x="931" y="1435"/>
                  </a:lnTo>
                  <a:lnTo>
                    <a:pt x="931" y="1427"/>
                  </a:lnTo>
                  <a:lnTo>
                    <a:pt x="927" y="1410"/>
                  </a:lnTo>
                  <a:lnTo>
                    <a:pt x="922" y="1406"/>
                  </a:lnTo>
                  <a:lnTo>
                    <a:pt x="922" y="1401"/>
                  </a:lnTo>
                  <a:lnTo>
                    <a:pt x="922" y="1397"/>
                  </a:lnTo>
                  <a:lnTo>
                    <a:pt x="918" y="1393"/>
                  </a:lnTo>
                  <a:lnTo>
                    <a:pt x="918" y="1389"/>
                  </a:lnTo>
                  <a:lnTo>
                    <a:pt x="914" y="1389"/>
                  </a:lnTo>
                  <a:lnTo>
                    <a:pt x="910" y="1389"/>
                  </a:lnTo>
                  <a:lnTo>
                    <a:pt x="906" y="1384"/>
                  </a:lnTo>
                  <a:lnTo>
                    <a:pt x="893" y="1384"/>
                  </a:lnTo>
                  <a:lnTo>
                    <a:pt x="867" y="1384"/>
                  </a:lnTo>
                  <a:lnTo>
                    <a:pt x="842" y="1380"/>
                  </a:lnTo>
                  <a:lnTo>
                    <a:pt x="829" y="1380"/>
                  </a:lnTo>
                  <a:lnTo>
                    <a:pt x="821" y="1380"/>
                  </a:lnTo>
                  <a:lnTo>
                    <a:pt x="817" y="1380"/>
                  </a:lnTo>
                  <a:lnTo>
                    <a:pt x="808" y="1384"/>
                  </a:lnTo>
                  <a:lnTo>
                    <a:pt x="804" y="1384"/>
                  </a:lnTo>
                  <a:lnTo>
                    <a:pt x="795" y="1389"/>
                  </a:lnTo>
                  <a:lnTo>
                    <a:pt x="791" y="1393"/>
                  </a:lnTo>
                  <a:lnTo>
                    <a:pt x="787" y="1397"/>
                  </a:lnTo>
                  <a:lnTo>
                    <a:pt x="783" y="1401"/>
                  </a:lnTo>
                  <a:lnTo>
                    <a:pt x="779" y="1406"/>
                  </a:lnTo>
                  <a:lnTo>
                    <a:pt x="774" y="1410"/>
                  </a:lnTo>
                  <a:lnTo>
                    <a:pt x="770" y="1418"/>
                  </a:lnTo>
                  <a:lnTo>
                    <a:pt x="766" y="1427"/>
                  </a:lnTo>
                  <a:lnTo>
                    <a:pt x="762" y="1435"/>
                  </a:lnTo>
                  <a:lnTo>
                    <a:pt x="762" y="1440"/>
                  </a:lnTo>
                  <a:lnTo>
                    <a:pt x="757" y="1444"/>
                  </a:lnTo>
                  <a:lnTo>
                    <a:pt x="753" y="1452"/>
                  </a:lnTo>
                  <a:lnTo>
                    <a:pt x="753" y="1465"/>
                  </a:lnTo>
                  <a:lnTo>
                    <a:pt x="749" y="1490"/>
                  </a:lnTo>
                  <a:lnTo>
                    <a:pt x="745" y="1495"/>
                  </a:lnTo>
                  <a:lnTo>
                    <a:pt x="745" y="1503"/>
                  </a:lnTo>
                  <a:lnTo>
                    <a:pt x="740" y="1511"/>
                  </a:lnTo>
                  <a:lnTo>
                    <a:pt x="736" y="1520"/>
                  </a:lnTo>
                  <a:lnTo>
                    <a:pt x="736" y="1524"/>
                  </a:lnTo>
                  <a:lnTo>
                    <a:pt x="736" y="1528"/>
                  </a:lnTo>
                  <a:lnTo>
                    <a:pt x="732" y="1537"/>
                  </a:lnTo>
                  <a:lnTo>
                    <a:pt x="724" y="1545"/>
                  </a:lnTo>
                  <a:lnTo>
                    <a:pt x="719" y="1554"/>
                  </a:lnTo>
                  <a:lnTo>
                    <a:pt x="715" y="1558"/>
                  </a:lnTo>
                  <a:lnTo>
                    <a:pt x="707" y="1571"/>
                  </a:lnTo>
                  <a:lnTo>
                    <a:pt x="698" y="1579"/>
                  </a:lnTo>
                  <a:lnTo>
                    <a:pt x="690" y="1588"/>
                  </a:lnTo>
                  <a:lnTo>
                    <a:pt x="685" y="1596"/>
                  </a:lnTo>
                  <a:lnTo>
                    <a:pt x="677" y="1605"/>
                  </a:lnTo>
                  <a:lnTo>
                    <a:pt x="673" y="1605"/>
                  </a:lnTo>
                  <a:lnTo>
                    <a:pt x="668" y="1609"/>
                  </a:lnTo>
                  <a:lnTo>
                    <a:pt x="664" y="1613"/>
                  </a:lnTo>
                  <a:lnTo>
                    <a:pt x="660" y="1613"/>
                  </a:lnTo>
                  <a:lnTo>
                    <a:pt x="656" y="1617"/>
                  </a:lnTo>
                  <a:lnTo>
                    <a:pt x="652" y="1617"/>
                  </a:lnTo>
                  <a:lnTo>
                    <a:pt x="647" y="1617"/>
                  </a:lnTo>
                  <a:lnTo>
                    <a:pt x="643" y="1617"/>
                  </a:lnTo>
                  <a:lnTo>
                    <a:pt x="639" y="1613"/>
                  </a:lnTo>
                  <a:lnTo>
                    <a:pt x="635" y="1613"/>
                  </a:lnTo>
                  <a:lnTo>
                    <a:pt x="630" y="1609"/>
                  </a:lnTo>
                  <a:lnTo>
                    <a:pt x="626" y="1605"/>
                  </a:lnTo>
                  <a:lnTo>
                    <a:pt x="618" y="1600"/>
                  </a:lnTo>
                  <a:lnTo>
                    <a:pt x="609" y="1596"/>
                  </a:lnTo>
                  <a:lnTo>
                    <a:pt x="601" y="1583"/>
                  </a:lnTo>
                  <a:lnTo>
                    <a:pt x="592" y="1579"/>
                  </a:lnTo>
                  <a:lnTo>
                    <a:pt x="584" y="1567"/>
                  </a:lnTo>
                  <a:lnTo>
                    <a:pt x="567" y="1550"/>
                  </a:lnTo>
                  <a:lnTo>
                    <a:pt x="558" y="1541"/>
                  </a:lnTo>
                  <a:lnTo>
                    <a:pt x="554" y="1541"/>
                  </a:lnTo>
                  <a:lnTo>
                    <a:pt x="550" y="1537"/>
                  </a:lnTo>
                  <a:lnTo>
                    <a:pt x="546" y="1533"/>
                  </a:lnTo>
                  <a:lnTo>
                    <a:pt x="541" y="1528"/>
                  </a:lnTo>
                  <a:lnTo>
                    <a:pt x="533" y="1524"/>
                  </a:lnTo>
                  <a:lnTo>
                    <a:pt x="529" y="1524"/>
                  </a:lnTo>
                  <a:lnTo>
                    <a:pt x="520" y="1520"/>
                  </a:lnTo>
                  <a:lnTo>
                    <a:pt x="516" y="1516"/>
                  </a:lnTo>
                  <a:lnTo>
                    <a:pt x="503" y="1511"/>
                  </a:lnTo>
                  <a:lnTo>
                    <a:pt x="495" y="1507"/>
                  </a:lnTo>
                  <a:lnTo>
                    <a:pt x="482" y="1503"/>
                  </a:lnTo>
                  <a:lnTo>
                    <a:pt x="474" y="1499"/>
                  </a:lnTo>
                  <a:lnTo>
                    <a:pt x="444" y="1490"/>
                  </a:lnTo>
                  <a:lnTo>
                    <a:pt x="431" y="1486"/>
                  </a:lnTo>
                  <a:lnTo>
                    <a:pt x="427" y="1482"/>
                  </a:lnTo>
                  <a:lnTo>
                    <a:pt x="419" y="1482"/>
                  </a:lnTo>
                  <a:lnTo>
                    <a:pt x="414" y="1478"/>
                  </a:lnTo>
                  <a:lnTo>
                    <a:pt x="410" y="1473"/>
                  </a:lnTo>
                  <a:lnTo>
                    <a:pt x="410" y="1469"/>
                  </a:lnTo>
                  <a:lnTo>
                    <a:pt x="414" y="1469"/>
                  </a:lnTo>
                  <a:lnTo>
                    <a:pt x="419" y="1465"/>
                  </a:lnTo>
                  <a:lnTo>
                    <a:pt x="431" y="1465"/>
                  </a:lnTo>
                  <a:lnTo>
                    <a:pt x="444" y="1465"/>
                  </a:lnTo>
                  <a:lnTo>
                    <a:pt x="448" y="1465"/>
                  </a:lnTo>
                  <a:lnTo>
                    <a:pt x="457" y="1465"/>
                  </a:lnTo>
                  <a:lnTo>
                    <a:pt x="461" y="1461"/>
                  </a:lnTo>
                  <a:lnTo>
                    <a:pt x="465" y="1461"/>
                  </a:lnTo>
                  <a:lnTo>
                    <a:pt x="470" y="1456"/>
                  </a:lnTo>
                  <a:lnTo>
                    <a:pt x="474" y="1452"/>
                  </a:lnTo>
                  <a:lnTo>
                    <a:pt x="478" y="1448"/>
                  </a:lnTo>
                  <a:lnTo>
                    <a:pt x="482" y="1444"/>
                  </a:lnTo>
                  <a:lnTo>
                    <a:pt x="486" y="1440"/>
                  </a:lnTo>
                  <a:lnTo>
                    <a:pt x="486" y="1435"/>
                  </a:lnTo>
                  <a:lnTo>
                    <a:pt x="486" y="1431"/>
                  </a:lnTo>
                  <a:lnTo>
                    <a:pt x="486" y="1418"/>
                  </a:lnTo>
                  <a:lnTo>
                    <a:pt x="491" y="1414"/>
                  </a:lnTo>
                  <a:lnTo>
                    <a:pt x="491" y="1410"/>
                  </a:lnTo>
                  <a:lnTo>
                    <a:pt x="491" y="1406"/>
                  </a:lnTo>
                  <a:lnTo>
                    <a:pt x="495" y="1401"/>
                  </a:lnTo>
                  <a:lnTo>
                    <a:pt x="495" y="1397"/>
                  </a:lnTo>
                  <a:lnTo>
                    <a:pt x="495" y="1393"/>
                  </a:lnTo>
                  <a:lnTo>
                    <a:pt x="499" y="1389"/>
                  </a:lnTo>
                  <a:lnTo>
                    <a:pt x="503" y="1384"/>
                  </a:lnTo>
                  <a:lnTo>
                    <a:pt x="508" y="1380"/>
                  </a:lnTo>
                  <a:lnTo>
                    <a:pt x="516" y="1376"/>
                  </a:lnTo>
                  <a:lnTo>
                    <a:pt x="525" y="1368"/>
                  </a:lnTo>
                  <a:lnTo>
                    <a:pt x="550" y="1346"/>
                  </a:lnTo>
                  <a:lnTo>
                    <a:pt x="563" y="1338"/>
                  </a:lnTo>
                  <a:lnTo>
                    <a:pt x="563" y="1334"/>
                  </a:lnTo>
                  <a:lnTo>
                    <a:pt x="567" y="1329"/>
                  </a:lnTo>
                  <a:lnTo>
                    <a:pt x="571" y="1325"/>
                  </a:lnTo>
                  <a:lnTo>
                    <a:pt x="571" y="1321"/>
                  </a:lnTo>
                  <a:lnTo>
                    <a:pt x="571" y="1317"/>
                  </a:lnTo>
                  <a:lnTo>
                    <a:pt x="567" y="1317"/>
                  </a:lnTo>
                  <a:lnTo>
                    <a:pt x="563" y="1317"/>
                  </a:lnTo>
                  <a:lnTo>
                    <a:pt x="558" y="1312"/>
                  </a:lnTo>
                  <a:lnTo>
                    <a:pt x="550" y="1312"/>
                  </a:lnTo>
                  <a:lnTo>
                    <a:pt x="541" y="1312"/>
                  </a:lnTo>
                  <a:lnTo>
                    <a:pt x="516" y="1312"/>
                  </a:lnTo>
                  <a:lnTo>
                    <a:pt x="499" y="1312"/>
                  </a:lnTo>
                  <a:lnTo>
                    <a:pt x="486" y="1308"/>
                  </a:lnTo>
                  <a:lnTo>
                    <a:pt x="478" y="1308"/>
                  </a:lnTo>
                  <a:lnTo>
                    <a:pt x="474" y="1308"/>
                  </a:lnTo>
                  <a:lnTo>
                    <a:pt x="465" y="1304"/>
                  </a:lnTo>
                  <a:lnTo>
                    <a:pt x="457" y="1300"/>
                  </a:lnTo>
                  <a:lnTo>
                    <a:pt x="453" y="1296"/>
                  </a:lnTo>
                  <a:lnTo>
                    <a:pt x="453" y="1291"/>
                  </a:lnTo>
                  <a:lnTo>
                    <a:pt x="448" y="1287"/>
                  </a:lnTo>
                  <a:lnTo>
                    <a:pt x="448" y="1283"/>
                  </a:lnTo>
                  <a:lnTo>
                    <a:pt x="444" y="1279"/>
                  </a:lnTo>
                  <a:lnTo>
                    <a:pt x="440" y="1270"/>
                  </a:lnTo>
                  <a:lnTo>
                    <a:pt x="436" y="1262"/>
                  </a:lnTo>
                  <a:lnTo>
                    <a:pt x="431" y="1249"/>
                  </a:lnTo>
                  <a:lnTo>
                    <a:pt x="427" y="1236"/>
                  </a:lnTo>
                  <a:lnTo>
                    <a:pt x="423" y="1219"/>
                  </a:lnTo>
                  <a:lnTo>
                    <a:pt x="423" y="1207"/>
                  </a:lnTo>
                  <a:lnTo>
                    <a:pt x="414" y="1173"/>
                  </a:lnTo>
                  <a:lnTo>
                    <a:pt x="406" y="1126"/>
                  </a:lnTo>
                  <a:lnTo>
                    <a:pt x="402" y="1122"/>
                  </a:lnTo>
                  <a:lnTo>
                    <a:pt x="402" y="1118"/>
                  </a:lnTo>
                  <a:lnTo>
                    <a:pt x="398" y="1114"/>
                  </a:lnTo>
                  <a:lnTo>
                    <a:pt x="398" y="1109"/>
                  </a:lnTo>
                  <a:lnTo>
                    <a:pt x="393" y="1105"/>
                  </a:lnTo>
                  <a:lnTo>
                    <a:pt x="389" y="1105"/>
                  </a:lnTo>
                  <a:lnTo>
                    <a:pt x="381" y="1101"/>
                  </a:lnTo>
                  <a:lnTo>
                    <a:pt x="372" y="1101"/>
                  </a:lnTo>
                  <a:lnTo>
                    <a:pt x="343" y="1097"/>
                  </a:lnTo>
                  <a:lnTo>
                    <a:pt x="334" y="1097"/>
                  </a:lnTo>
                  <a:lnTo>
                    <a:pt x="326" y="1092"/>
                  </a:lnTo>
                  <a:lnTo>
                    <a:pt x="313" y="1092"/>
                  </a:lnTo>
                  <a:lnTo>
                    <a:pt x="309" y="1092"/>
                  </a:lnTo>
                  <a:lnTo>
                    <a:pt x="300" y="1092"/>
                  </a:lnTo>
                  <a:lnTo>
                    <a:pt x="296" y="1092"/>
                  </a:lnTo>
                  <a:lnTo>
                    <a:pt x="292" y="1092"/>
                  </a:lnTo>
                  <a:lnTo>
                    <a:pt x="287" y="1092"/>
                  </a:lnTo>
                  <a:lnTo>
                    <a:pt x="279" y="1092"/>
                  </a:lnTo>
                  <a:lnTo>
                    <a:pt x="271" y="1097"/>
                  </a:lnTo>
                  <a:lnTo>
                    <a:pt x="249" y="1101"/>
                  </a:lnTo>
                  <a:lnTo>
                    <a:pt x="241" y="1101"/>
                  </a:lnTo>
                  <a:lnTo>
                    <a:pt x="237" y="1101"/>
                  </a:lnTo>
                  <a:lnTo>
                    <a:pt x="224" y="1101"/>
                  </a:lnTo>
                  <a:lnTo>
                    <a:pt x="190" y="1101"/>
                  </a:lnTo>
                  <a:lnTo>
                    <a:pt x="182" y="1101"/>
                  </a:lnTo>
                  <a:lnTo>
                    <a:pt x="173" y="1105"/>
                  </a:lnTo>
                  <a:lnTo>
                    <a:pt x="165" y="1105"/>
                  </a:lnTo>
                  <a:lnTo>
                    <a:pt x="152" y="1105"/>
                  </a:lnTo>
                  <a:lnTo>
                    <a:pt x="127" y="1109"/>
                  </a:lnTo>
                  <a:lnTo>
                    <a:pt x="118" y="1109"/>
                  </a:lnTo>
                  <a:lnTo>
                    <a:pt x="114" y="1109"/>
                  </a:lnTo>
                  <a:lnTo>
                    <a:pt x="105" y="1109"/>
                  </a:lnTo>
                  <a:lnTo>
                    <a:pt x="101" y="1109"/>
                  </a:lnTo>
                  <a:lnTo>
                    <a:pt x="97" y="1109"/>
                  </a:lnTo>
                  <a:lnTo>
                    <a:pt x="93" y="1109"/>
                  </a:lnTo>
                  <a:lnTo>
                    <a:pt x="89" y="1105"/>
                  </a:lnTo>
                  <a:lnTo>
                    <a:pt x="84" y="1105"/>
                  </a:lnTo>
                  <a:lnTo>
                    <a:pt x="80" y="1105"/>
                  </a:lnTo>
                  <a:lnTo>
                    <a:pt x="80" y="1101"/>
                  </a:lnTo>
                  <a:lnTo>
                    <a:pt x="76" y="1101"/>
                  </a:lnTo>
                  <a:lnTo>
                    <a:pt x="72" y="1097"/>
                  </a:lnTo>
                  <a:lnTo>
                    <a:pt x="67" y="1092"/>
                  </a:lnTo>
                  <a:lnTo>
                    <a:pt x="63" y="1092"/>
                  </a:lnTo>
                  <a:lnTo>
                    <a:pt x="55" y="1084"/>
                  </a:lnTo>
                  <a:lnTo>
                    <a:pt x="46" y="1075"/>
                  </a:lnTo>
                  <a:lnTo>
                    <a:pt x="42" y="1071"/>
                  </a:lnTo>
                  <a:lnTo>
                    <a:pt x="33" y="1063"/>
                  </a:lnTo>
                  <a:lnTo>
                    <a:pt x="17" y="1046"/>
                  </a:lnTo>
                  <a:lnTo>
                    <a:pt x="12" y="1042"/>
                  </a:lnTo>
                  <a:lnTo>
                    <a:pt x="12" y="1037"/>
                  </a:lnTo>
                  <a:lnTo>
                    <a:pt x="8" y="1037"/>
                  </a:lnTo>
                  <a:lnTo>
                    <a:pt x="8" y="1033"/>
                  </a:lnTo>
                  <a:lnTo>
                    <a:pt x="8" y="1025"/>
                  </a:lnTo>
                  <a:lnTo>
                    <a:pt x="8" y="982"/>
                  </a:lnTo>
                  <a:lnTo>
                    <a:pt x="8" y="974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2" y="953"/>
                  </a:lnTo>
                  <a:lnTo>
                    <a:pt x="17" y="948"/>
                  </a:lnTo>
                  <a:lnTo>
                    <a:pt x="21" y="948"/>
                  </a:lnTo>
                  <a:lnTo>
                    <a:pt x="29" y="944"/>
                  </a:lnTo>
                  <a:lnTo>
                    <a:pt x="33" y="940"/>
                  </a:lnTo>
                  <a:lnTo>
                    <a:pt x="38" y="936"/>
                  </a:lnTo>
                  <a:lnTo>
                    <a:pt x="38" y="931"/>
                  </a:lnTo>
                  <a:lnTo>
                    <a:pt x="42" y="927"/>
                  </a:lnTo>
                  <a:lnTo>
                    <a:pt x="42" y="923"/>
                  </a:lnTo>
                  <a:lnTo>
                    <a:pt x="42" y="919"/>
                  </a:lnTo>
                  <a:lnTo>
                    <a:pt x="42" y="915"/>
                  </a:lnTo>
                  <a:lnTo>
                    <a:pt x="38" y="902"/>
                  </a:lnTo>
                  <a:lnTo>
                    <a:pt x="38" y="898"/>
                  </a:lnTo>
                  <a:lnTo>
                    <a:pt x="38" y="893"/>
                  </a:lnTo>
                  <a:lnTo>
                    <a:pt x="33" y="889"/>
                  </a:lnTo>
                  <a:lnTo>
                    <a:pt x="25" y="885"/>
                  </a:lnTo>
                  <a:lnTo>
                    <a:pt x="21" y="885"/>
                  </a:lnTo>
                  <a:lnTo>
                    <a:pt x="21" y="881"/>
                  </a:lnTo>
                  <a:lnTo>
                    <a:pt x="17" y="876"/>
                  </a:lnTo>
                  <a:lnTo>
                    <a:pt x="17" y="872"/>
                  </a:lnTo>
                  <a:lnTo>
                    <a:pt x="12" y="859"/>
                  </a:lnTo>
                  <a:lnTo>
                    <a:pt x="8" y="851"/>
                  </a:lnTo>
                  <a:lnTo>
                    <a:pt x="4" y="834"/>
                  </a:lnTo>
                  <a:lnTo>
                    <a:pt x="4" y="826"/>
                  </a:lnTo>
                  <a:lnTo>
                    <a:pt x="4" y="817"/>
                  </a:lnTo>
                  <a:lnTo>
                    <a:pt x="0" y="813"/>
                  </a:lnTo>
                  <a:lnTo>
                    <a:pt x="0" y="796"/>
                  </a:lnTo>
                  <a:lnTo>
                    <a:pt x="0" y="788"/>
                  </a:lnTo>
                  <a:lnTo>
                    <a:pt x="0" y="779"/>
                  </a:lnTo>
                  <a:lnTo>
                    <a:pt x="0" y="771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4" y="758"/>
                  </a:lnTo>
                  <a:lnTo>
                    <a:pt x="4" y="754"/>
                  </a:lnTo>
                  <a:lnTo>
                    <a:pt x="4" y="749"/>
                  </a:lnTo>
                  <a:lnTo>
                    <a:pt x="8" y="745"/>
                  </a:lnTo>
                  <a:lnTo>
                    <a:pt x="12" y="737"/>
                  </a:lnTo>
                  <a:lnTo>
                    <a:pt x="12" y="732"/>
                  </a:lnTo>
                  <a:lnTo>
                    <a:pt x="17" y="732"/>
                  </a:lnTo>
                  <a:lnTo>
                    <a:pt x="29" y="716"/>
                  </a:lnTo>
                  <a:lnTo>
                    <a:pt x="33" y="707"/>
                  </a:lnTo>
                  <a:lnTo>
                    <a:pt x="42" y="699"/>
                  </a:lnTo>
                  <a:lnTo>
                    <a:pt x="42" y="694"/>
                  </a:lnTo>
                  <a:lnTo>
                    <a:pt x="46" y="690"/>
                  </a:lnTo>
                  <a:lnTo>
                    <a:pt x="50" y="682"/>
                  </a:lnTo>
                  <a:lnTo>
                    <a:pt x="55" y="677"/>
                  </a:lnTo>
                  <a:lnTo>
                    <a:pt x="55" y="673"/>
                  </a:lnTo>
                  <a:lnTo>
                    <a:pt x="59" y="665"/>
                  </a:lnTo>
                  <a:lnTo>
                    <a:pt x="59" y="656"/>
                  </a:lnTo>
                  <a:lnTo>
                    <a:pt x="59" y="648"/>
                  </a:lnTo>
                  <a:lnTo>
                    <a:pt x="59" y="644"/>
                  </a:lnTo>
                  <a:lnTo>
                    <a:pt x="63" y="635"/>
                  </a:lnTo>
                  <a:lnTo>
                    <a:pt x="63" y="631"/>
                  </a:lnTo>
                  <a:lnTo>
                    <a:pt x="67" y="627"/>
                  </a:lnTo>
                  <a:lnTo>
                    <a:pt x="67" y="622"/>
                  </a:lnTo>
                  <a:lnTo>
                    <a:pt x="72" y="618"/>
                  </a:lnTo>
                  <a:lnTo>
                    <a:pt x="76" y="610"/>
                  </a:lnTo>
                  <a:lnTo>
                    <a:pt x="84" y="597"/>
                  </a:lnTo>
                  <a:lnTo>
                    <a:pt x="97" y="580"/>
                  </a:lnTo>
                  <a:lnTo>
                    <a:pt x="110" y="567"/>
                  </a:lnTo>
                  <a:lnTo>
                    <a:pt x="114" y="559"/>
                  </a:lnTo>
                  <a:lnTo>
                    <a:pt x="122" y="546"/>
                  </a:lnTo>
                  <a:lnTo>
                    <a:pt x="127" y="538"/>
                  </a:lnTo>
                  <a:lnTo>
                    <a:pt x="131" y="533"/>
                  </a:lnTo>
                  <a:lnTo>
                    <a:pt x="135" y="529"/>
                  </a:lnTo>
                  <a:lnTo>
                    <a:pt x="139" y="521"/>
                  </a:lnTo>
                  <a:lnTo>
                    <a:pt x="139" y="517"/>
                  </a:lnTo>
                  <a:lnTo>
                    <a:pt x="139" y="508"/>
                  </a:lnTo>
                  <a:lnTo>
                    <a:pt x="139" y="504"/>
                  </a:lnTo>
                  <a:lnTo>
                    <a:pt x="139" y="500"/>
                  </a:lnTo>
                  <a:lnTo>
                    <a:pt x="144" y="500"/>
                  </a:lnTo>
                  <a:lnTo>
                    <a:pt x="144" y="495"/>
                  </a:lnTo>
                  <a:lnTo>
                    <a:pt x="148" y="491"/>
                  </a:lnTo>
                  <a:lnTo>
                    <a:pt x="152" y="491"/>
                  </a:lnTo>
                  <a:lnTo>
                    <a:pt x="156" y="487"/>
                  </a:lnTo>
                  <a:lnTo>
                    <a:pt x="160" y="483"/>
                  </a:lnTo>
                  <a:lnTo>
                    <a:pt x="169" y="478"/>
                  </a:lnTo>
                  <a:lnTo>
                    <a:pt x="177" y="474"/>
                  </a:lnTo>
                  <a:lnTo>
                    <a:pt x="190" y="470"/>
                  </a:lnTo>
                  <a:lnTo>
                    <a:pt x="194" y="466"/>
                  </a:lnTo>
                  <a:lnTo>
                    <a:pt x="199" y="466"/>
                  </a:lnTo>
                  <a:lnTo>
                    <a:pt x="203" y="462"/>
                  </a:lnTo>
                  <a:lnTo>
                    <a:pt x="207" y="457"/>
                  </a:lnTo>
                  <a:lnTo>
                    <a:pt x="211" y="453"/>
                  </a:lnTo>
                  <a:lnTo>
                    <a:pt x="216" y="449"/>
                  </a:lnTo>
                  <a:lnTo>
                    <a:pt x="216" y="440"/>
                  </a:lnTo>
                  <a:lnTo>
                    <a:pt x="220" y="436"/>
                  </a:lnTo>
                  <a:lnTo>
                    <a:pt x="224" y="428"/>
                  </a:lnTo>
                  <a:lnTo>
                    <a:pt x="228" y="415"/>
                  </a:lnTo>
                  <a:lnTo>
                    <a:pt x="228" y="402"/>
                  </a:lnTo>
                  <a:lnTo>
                    <a:pt x="232" y="394"/>
                  </a:lnTo>
                  <a:lnTo>
                    <a:pt x="232" y="385"/>
                  </a:lnTo>
                  <a:lnTo>
                    <a:pt x="232" y="377"/>
                  </a:lnTo>
                  <a:lnTo>
                    <a:pt x="237" y="368"/>
                  </a:lnTo>
                  <a:lnTo>
                    <a:pt x="237" y="356"/>
                  </a:lnTo>
                  <a:lnTo>
                    <a:pt x="237" y="347"/>
                  </a:lnTo>
                  <a:lnTo>
                    <a:pt x="232" y="339"/>
                  </a:lnTo>
                  <a:lnTo>
                    <a:pt x="232" y="330"/>
                  </a:lnTo>
                  <a:lnTo>
                    <a:pt x="232" y="322"/>
                  </a:lnTo>
                  <a:lnTo>
                    <a:pt x="232" y="313"/>
                  </a:lnTo>
                  <a:lnTo>
                    <a:pt x="232" y="309"/>
                  </a:lnTo>
                  <a:lnTo>
                    <a:pt x="228" y="305"/>
                  </a:lnTo>
                  <a:lnTo>
                    <a:pt x="228" y="301"/>
                  </a:lnTo>
                  <a:lnTo>
                    <a:pt x="228" y="296"/>
                  </a:lnTo>
                  <a:lnTo>
                    <a:pt x="249" y="305"/>
                  </a:lnTo>
                  <a:lnTo>
                    <a:pt x="266" y="309"/>
                  </a:lnTo>
                  <a:lnTo>
                    <a:pt x="271" y="309"/>
                  </a:lnTo>
                  <a:lnTo>
                    <a:pt x="279" y="309"/>
                  </a:lnTo>
                  <a:lnTo>
                    <a:pt x="287" y="313"/>
                  </a:lnTo>
                  <a:lnTo>
                    <a:pt x="296" y="313"/>
                  </a:lnTo>
                  <a:lnTo>
                    <a:pt x="304" y="313"/>
                  </a:lnTo>
                  <a:lnTo>
                    <a:pt x="309" y="313"/>
                  </a:lnTo>
                  <a:lnTo>
                    <a:pt x="317" y="309"/>
                  </a:lnTo>
                  <a:lnTo>
                    <a:pt x="326" y="309"/>
                  </a:lnTo>
                  <a:lnTo>
                    <a:pt x="330" y="305"/>
                  </a:lnTo>
                  <a:lnTo>
                    <a:pt x="338" y="296"/>
                  </a:lnTo>
                  <a:lnTo>
                    <a:pt x="343" y="296"/>
                  </a:lnTo>
                  <a:lnTo>
                    <a:pt x="364" y="279"/>
                  </a:lnTo>
                  <a:lnTo>
                    <a:pt x="372" y="271"/>
                  </a:lnTo>
                  <a:lnTo>
                    <a:pt x="385" y="263"/>
                  </a:lnTo>
                  <a:lnTo>
                    <a:pt x="398" y="254"/>
                  </a:lnTo>
                  <a:lnTo>
                    <a:pt x="402" y="250"/>
                  </a:lnTo>
                  <a:lnTo>
                    <a:pt x="406" y="246"/>
                  </a:lnTo>
                  <a:lnTo>
                    <a:pt x="410" y="241"/>
                  </a:lnTo>
                  <a:lnTo>
                    <a:pt x="414" y="237"/>
                  </a:lnTo>
                  <a:lnTo>
                    <a:pt x="419" y="233"/>
                  </a:lnTo>
                  <a:lnTo>
                    <a:pt x="427" y="224"/>
                  </a:lnTo>
                  <a:lnTo>
                    <a:pt x="440" y="207"/>
                  </a:lnTo>
                  <a:lnTo>
                    <a:pt x="444" y="199"/>
                  </a:lnTo>
                  <a:lnTo>
                    <a:pt x="448" y="195"/>
                  </a:lnTo>
                  <a:lnTo>
                    <a:pt x="461" y="182"/>
                  </a:lnTo>
                  <a:lnTo>
                    <a:pt x="470" y="174"/>
                  </a:lnTo>
                  <a:lnTo>
                    <a:pt x="474" y="165"/>
                  </a:lnTo>
                  <a:lnTo>
                    <a:pt x="478" y="157"/>
                  </a:lnTo>
                  <a:lnTo>
                    <a:pt x="482" y="148"/>
                  </a:lnTo>
                  <a:lnTo>
                    <a:pt x="486" y="144"/>
                  </a:lnTo>
                  <a:lnTo>
                    <a:pt x="491" y="131"/>
                  </a:lnTo>
                  <a:lnTo>
                    <a:pt x="495" y="127"/>
                  </a:lnTo>
                  <a:lnTo>
                    <a:pt x="495" y="123"/>
                  </a:lnTo>
                  <a:lnTo>
                    <a:pt x="499" y="114"/>
                  </a:lnTo>
                  <a:lnTo>
                    <a:pt x="503" y="102"/>
                  </a:lnTo>
                  <a:lnTo>
                    <a:pt x="503" y="93"/>
                  </a:lnTo>
                  <a:lnTo>
                    <a:pt x="503" y="89"/>
                  </a:lnTo>
                  <a:lnTo>
                    <a:pt x="508" y="72"/>
                  </a:lnTo>
                  <a:lnTo>
                    <a:pt x="512" y="59"/>
                  </a:lnTo>
                  <a:lnTo>
                    <a:pt x="512" y="51"/>
                  </a:lnTo>
                  <a:lnTo>
                    <a:pt x="512" y="47"/>
                  </a:lnTo>
                  <a:lnTo>
                    <a:pt x="516" y="42"/>
                  </a:lnTo>
                  <a:lnTo>
                    <a:pt x="516" y="38"/>
                  </a:lnTo>
                  <a:lnTo>
                    <a:pt x="520" y="30"/>
                  </a:lnTo>
                  <a:lnTo>
                    <a:pt x="525" y="17"/>
                  </a:lnTo>
                  <a:lnTo>
                    <a:pt x="529" y="13"/>
                  </a:lnTo>
                  <a:lnTo>
                    <a:pt x="533" y="8"/>
                  </a:lnTo>
                  <a:lnTo>
                    <a:pt x="537" y="8"/>
                  </a:lnTo>
                  <a:lnTo>
                    <a:pt x="541" y="4"/>
                  </a:lnTo>
                  <a:lnTo>
                    <a:pt x="546" y="4"/>
                  </a:lnTo>
                  <a:lnTo>
                    <a:pt x="554" y="4"/>
                  </a:lnTo>
                  <a:lnTo>
                    <a:pt x="563" y="4"/>
                  </a:lnTo>
                  <a:lnTo>
                    <a:pt x="563" y="0"/>
                  </a:lnTo>
                  <a:lnTo>
                    <a:pt x="567" y="0"/>
                  </a:lnTo>
                  <a:lnTo>
                    <a:pt x="567" y="4"/>
                  </a:lnTo>
                  <a:lnTo>
                    <a:pt x="571" y="4"/>
                  </a:lnTo>
                  <a:lnTo>
                    <a:pt x="571" y="8"/>
                  </a:lnTo>
                  <a:lnTo>
                    <a:pt x="571" y="13"/>
                  </a:lnTo>
                  <a:close/>
                  <a:moveTo>
                    <a:pt x="851" y="766"/>
                  </a:moveTo>
                  <a:lnTo>
                    <a:pt x="855" y="771"/>
                  </a:lnTo>
                  <a:lnTo>
                    <a:pt x="855" y="775"/>
                  </a:lnTo>
                  <a:lnTo>
                    <a:pt x="859" y="783"/>
                  </a:lnTo>
                  <a:lnTo>
                    <a:pt x="859" y="792"/>
                  </a:lnTo>
                  <a:lnTo>
                    <a:pt x="859" y="800"/>
                  </a:lnTo>
                  <a:lnTo>
                    <a:pt x="859" y="813"/>
                  </a:lnTo>
                  <a:lnTo>
                    <a:pt x="859" y="826"/>
                  </a:lnTo>
                  <a:lnTo>
                    <a:pt x="859" y="834"/>
                  </a:lnTo>
                  <a:lnTo>
                    <a:pt x="855" y="843"/>
                  </a:lnTo>
                  <a:lnTo>
                    <a:pt x="855" y="851"/>
                  </a:lnTo>
                  <a:lnTo>
                    <a:pt x="846" y="902"/>
                  </a:lnTo>
                  <a:lnTo>
                    <a:pt x="846" y="919"/>
                  </a:lnTo>
                  <a:lnTo>
                    <a:pt x="842" y="927"/>
                  </a:lnTo>
                  <a:lnTo>
                    <a:pt x="842" y="936"/>
                  </a:lnTo>
                  <a:lnTo>
                    <a:pt x="842" y="944"/>
                  </a:lnTo>
                  <a:lnTo>
                    <a:pt x="842" y="953"/>
                  </a:lnTo>
                  <a:lnTo>
                    <a:pt x="846" y="957"/>
                  </a:lnTo>
                  <a:lnTo>
                    <a:pt x="846" y="961"/>
                  </a:lnTo>
                  <a:lnTo>
                    <a:pt x="846" y="965"/>
                  </a:lnTo>
                  <a:lnTo>
                    <a:pt x="851" y="965"/>
                  </a:lnTo>
                  <a:lnTo>
                    <a:pt x="851" y="970"/>
                  </a:lnTo>
                  <a:lnTo>
                    <a:pt x="855" y="970"/>
                  </a:lnTo>
                  <a:lnTo>
                    <a:pt x="859" y="978"/>
                  </a:lnTo>
                  <a:lnTo>
                    <a:pt x="867" y="982"/>
                  </a:lnTo>
                  <a:lnTo>
                    <a:pt x="872" y="986"/>
                  </a:lnTo>
                  <a:lnTo>
                    <a:pt x="876" y="991"/>
                  </a:lnTo>
                  <a:lnTo>
                    <a:pt x="880" y="991"/>
                  </a:lnTo>
                  <a:lnTo>
                    <a:pt x="889" y="995"/>
                  </a:lnTo>
                  <a:lnTo>
                    <a:pt x="893" y="999"/>
                  </a:lnTo>
                  <a:lnTo>
                    <a:pt x="897" y="999"/>
                  </a:lnTo>
                  <a:lnTo>
                    <a:pt x="901" y="1003"/>
                  </a:lnTo>
                  <a:lnTo>
                    <a:pt x="901" y="1008"/>
                  </a:lnTo>
                  <a:lnTo>
                    <a:pt x="906" y="1008"/>
                  </a:lnTo>
                  <a:lnTo>
                    <a:pt x="906" y="1012"/>
                  </a:lnTo>
                  <a:lnTo>
                    <a:pt x="906" y="1016"/>
                  </a:lnTo>
                  <a:lnTo>
                    <a:pt x="906" y="1025"/>
                  </a:lnTo>
                  <a:lnTo>
                    <a:pt x="906" y="1029"/>
                  </a:lnTo>
                  <a:lnTo>
                    <a:pt x="906" y="1033"/>
                  </a:lnTo>
                  <a:lnTo>
                    <a:pt x="901" y="1037"/>
                  </a:lnTo>
                  <a:lnTo>
                    <a:pt x="901" y="1042"/>
                  </a:lnTo>
                  <a:lnTo>
                    <a:pt x="897" y="1046"/>
                  </a:lnTo>
                  <a:lnTo>
                    <a:pt x="893" y="1054"/>
                  </a:lnTo>
                  <a:lnTo>
                    <a:pt x="893" y="1058"/>
                  </a:lnTo>
                  <a:lnTo>
                    <a:pt x="889" y="1063"/>
                  </a:lnTo>
                  <a:lnTo>
                    <a:pt x="884" y="1067"/>
                  </a:lnTo>
                  <a:lnTo>
                    <a:pt x="872" y="1080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63" y="1092"/>
                  </a:lnTo>
                  <a:lnTo>
                    <a:pt x="863" y="1097"/>
                  </a:lnTo>
                  <a:lnTo>
                    <a:pt x="867" y="1097"/>
                  </a:lnTo>
                  <a:lnTo>
                    <a:pt x="872" y="1097"/>
                  </a:lnTo>
                  <a:lnTo>
                    <a:pt x="876" y="1097"/>
                  </a:lnTo>
                  <a:lnTo>
                    <a:pt x="889" y="1097"/>
                  </a:lnTo>
                  <a:lnTo>
                    <a:pt x="893" y="1097"/>
                  </a:lnTo>
                  <a:lnTo>
                    <a:pt x="901" y="1097"/>
                  </a:lnTo>
                  <a:lnTo>
                    <a:pt x="906" y="1097"/>
                  </a:lnTo>
                  <a:lnTo>
                    <a:pt x="910" y="1101"/>
                  </a:lnTo>
                  <a:lnTo>
                    <a:pt x="918" y="1101"/>
                  </a:lnTo>
                  <a:lnTo>
                    <a:pt x="922" y="1101"/>
                  </a:lnTo>
                  <a:lnTo>
                    <a:pt x="939" y="1109"/>
                  </a:lnTo>
                  <a:lnTo>
                    <a:pt x="952" y="1114"/>
                  </a:lnTo>
                  <a:lnTo>
                    <a:pt x="956" y="1118"/>
                  </a:lnTo>
                  <a:lnTo>
                    <a:pt x="961" y="1118"/>
                  </a:lnTo>
                  <a:lnTo>
                    <a:pt x="965" y="1118"/>
                  </a:lnTo>
                  <a:lnTo>
                    <a:pt x="973" y="1118"/>
                  </a:lnTo>
                  <a:lnTo>
                    <a:pt x="978" y="1118"/>
                  </a:lnTo>
                  <a:lnTo>
                    <a:pt x="982" y="1118"/>
                  </a:lnTo>
                  <a:lnTo>
                    <a:pt x="990" y="1114"/>
                  </a:lnTo>
                  <a:lnTo>
                    <a:pt x="994" y="1114"/>
                  </a:lnTo>
                  <a:lnTo>
                    <a:pt x="1003" y="1114"/>
                  </a:lnTo>
                  <a:lnTo>
                    <a:pt x="1007" y="1114"/>
                  </a:lnTo>
                  <a:lnTo>
                    <a:pt x="1011" y="1114"/>
                  </a:lnTo>
                  <a:lnTo>
                    <a:pt x="1020" y="1114"/>
                  </a:lnTo>
                  <a:lnTo>
                    <a:pt x="1024" y="1114"/>
                  </a:lnTo>
                  <a:lnTo>
                    <a:pt x="1033" y="1118"/>
                  </a:lnTo>
                  <a:lnTo>
                    <a:pt x="1041" y="1118"/>
                  </a:lnTo>
                  <a:lnTo>
                    <a:pt x="1049" y="1122"/>
                  </a:lnTo>
                  <a:lnTo>
                    <a:pt x="1058" y="1126"/>
                  </a:lnTo>
                  <a:lnTo>
                    <a:pt x="1066" y="1130"/>
                  </a:lnTo>
                  <a:lnTo>
                    <a:pt x="1071" y="1130"/>
                  </a:lnTo>
                  <a:lnTo>
                    <a:pt x="1083" y="1139"/>
                  </a:lnTo>
                  <a:lnTo>
                    <a:pt x="1088" y="1143"/>
                  </a:lnTo>
                  <a:lnTo>
                    <a:pt x="1092" y="1143"/>
                  </a:lnTo>
                  <a:lnTo>
                    <a:pt x="1096" y="1147"/>
                  </a:lnTo>
                  <a:lnTo>
                    <a:pt x="1100" y="1147"/>
                  </a:lnTo>
                  <a:lnTo>
                    <a:pt x="1109" y="1147"/>
                  </a:lnTo>
                  <a:lnTo>
                    <a:pt x="1113" y="1152"/>
                  </a:lnTo>
                  <a:lnTo>
                    <a:pt x="1121" y="1152"/>
                  </a:lnTo>
                  <a:lnTo>
                    <a:pt x="1126" y="1152"/>
                  </a:lnTo>
                  <a:lnTo>
                    <a:pt x="1130" y="1147"/>
                  </a:lnTo>
                  <a:lnTo>
                    <a:pt x="1134" y="1147"/>
                  </a:lnTo>
                  <a:lnTo>
                    <a:pt x="1138" y="1147"/>
                  </a:lnTo>
                  <a:lnTo>
                    <a:pt x="1143" y="1143"/>
                  </a:lnTo>
                  <a:lnTo>
                    <a:pt x="1143" y="1139"/>
                  </a:lnTo>
                  <a:lnTo>
                    <a:pt x="1147" y="1135"/>
                  </a:lnTo>
                  <a:lnTo>
                    <a:pt x="1147" y="1130"/>
                  </a:lnTo>
                  <a:lnTo>
                    <a:pt x="1151" y="1122"/>
                  </a:lnTo>
                  <a:lnTo>
                    <a:pt x="1151" y="1114"/>
                  </a:lnTo>
                  <a:lnTo>
                    <a:pt x="1151" y="1109"/>
                  </a:lnTo>
                  <a:lnTo>
                    <a:pt x="1147" y="1109"/>
                  </a:lnTo>
                  <a:lnTo>
                    <a:pt x="1147" y="1105"/>
                  </a:lnTo>
                  <a:lnTo>
                    <a:pt x="1143" y="1097"/>
                  </a:lnTo>
                  <a:lnTo>
                    <a:pt x="1138" y="1092"/>
                  </a:lnTo>
                  <a:lnTo>
                    <a:pt x="1134" y="1088"/>
                  </a:lnTo>
                  <a:lnTo>
                    <a:pt x="1130" y="1084"/>
                  </a:lnTo>
                  <a:lnTo>
                    <a:pt x="1126" y="1080"/>
                  </a:lnTo>
                  <a:lnTo>
                    <a:pt x="1117" y="1071"/>
                  </a:lnTo>
                  <a:lnTo>
                    <a:pt x="1109" y="1063"/>
                  </a:lnTo>
                  <a:lnTo>
                    <a:pt x="1096" y="1050"/>
                  </a:lnTo>
                  <a:lnTo>
                    <a:pt x="1079" y="1037"/>
                  </a:lnTo>
                  <a:lnTo>
                    <a:pt x="1066" y="1029"/>
                  </a:lnTo>
                  <a:lnTo>
                    <a:pt x="1062" y="1025"/>
                  </a:lnTo>
                  <a:lnTo>
                    <a:pt x="1054" y="1020"/>
                  </a:lnTo>
                  <a:lnTo>
                    <a:pt x="1054" y="1016"/>
                  </a:lnTo>
                  <a:lnTo>
                    <a:pt x="1049" y="1012"/>
                  </a:lnTo>
                  <a:lnTo>
                    <a:pt x="1045" y="1008"/>
                  </a:lnTo>
                  <a:lnTo>
                    <a:pt x="1045" y="1003"/>
                  </a:lnTo>
                  <a:lnTo>
                    <a:pt x="1041" y="999"/>
                  </a:lnTo>
                  <a:lnTo>
                    <a:pt x="1041" y="995"/>
                  </a:lnTo>
                  <a:lnTo>
                    <a:pt x="1041" y="991"/>
                  </a:lnTo>
                  <a:lnTo>
                    <a:pt x="1041" y="986"/>
                  </a:lnTo>
                  <a:lnTo>
                    <a:pt x="1041" y="982"/>
                  </a:lnTo>
                  <a:lnTo>
                    <a:pt x="1041" y="978"/>
                  </a:lnTo>
                  <a:lnTo>
                    <a:pt x="1045" y="974"/>
                  </a:lnTo>
                  <a:lnTo>
                    <a:pt x="1045" y="970"/>
                  </a:lnTo>
                  <a:lnTo>
                    <a:pt x="1049" y="970"/>
                  </a:lnTo>
                  <a:lnTo>
                    <a:pt x="1049" y="965"/>
                  </a:lnTo>
                  <a:lnTo>
                    <a:pt x="1054" y="965"/>
                  </a:lnTo>
                  <a:lnTo>
                    <a:pt x="1058" y="965"/>
                  </a:lnTo>
                  <a:lnTo>
                    <a:pt x="1062" y="961"/>
                  </a:lnTo>
                  <a:lnTo>
                    <a:pt x="1066" y="961"/>
                  </a:lnTo>
                  <a:lnTo>
                    <a:pt x="1071" y="957"/>
                  </a:lnTo>
                  <a:lnTo>
                    <a:pt x="1075" y="953"/>
                  </a:lnTo>
                  <a:lnTo>
                    <a:pt x="1079" y="948"/>
                  </a:lnTo>
                  <a:lnTo>
                    <a:pt x="1079" y="944"/>
                  </a:lnTo>
                  <a:lnTo>
                    <a:pt x="1079" y="940"/>
                  </a:lnTo>
                  <a:lnTo>
                    <a:pt x="1079" y="931"/>
                  </a:lnTo>
                  <a:lnTo>
                    <a:pt x="1079" y="923"/>
                  </a:lnTo>
                  <a:lnTo>
                    <a:pt x="1079" y="915"/>
                  </a:lnTo>
                  <a:lnTo>
                    <a:pt x="1079" y="906"/>
                  </a:lnTo>
                  <a:lnTo>
                    <a:pt x="1079" y="902"/>
                  </a:lnTo>
                  <a:lnTo>
                    <a:pt x="1079" y="898"/>
                  </a:lnTo>
                  <a:lnTo>
                    <a:pt x="1075" y="893"/>
                  </a:lnTo>
                  <a:lnTo>
                    <a:pt x="1075" y="889"/>
                  </a:lnTo>
                  <a:lnTo>
                    <a:pt x="1071" y="889"/>
                  </a:lnTo>
                  <a:lnTo>
                    <a:pt x="1071" y="885"/>
                  </a:lnTo>
                  <a:lnTo>
                    <a:pt x="1066" y="885"/>
                  </a:lnTo>
                  <a:lnTo>
                    <a:pt x="1062" y="885"/>
                  </a:lnTo>
                  <a:lnTo>
                    <a:pt x="1054" y="885"/>
                  </a:lnTo>
                  <a:lnTo>
                    <a:pt x="1049" y="881"/>
                  </a:lnTo>
                  <a:lnTo>
                    <a:pt x="1045" y="881"/>
                  </a:lnTo>
                  <a:lnTo>
                    <a:pt x="1041" y="881"/>
                  </a:lnTo>
                  <a:lnTo>
                    <a:pt x="1033" y="872"/>
                  </a:lnTo>
                  <a:lnTo>
                    <a:pt x="1033" y="868"/>
                  </a:lnTo>
                  <a:lnTo>
                    <a:pt x="1024" y="864"/>
                  </a:lnTo>
                  <a:lnTo>
                    <a:pt x="1020" y="864"/>
                  </a:lnTo>
                  <a:lnTo>
                    <a:pt x="1011" y="855"/>
                  </a:lnTo>
                  <a:lnTo>
                    <a:pt x="1007" y="851"/>
                  </a:lnTo>
                  <a:lnTo>
                    <a:pt x="1007" y="843"/>
                  </a:lnTo>
                  <a:lnTo>
                    <a:pt x="1003" y="838"/>
                  </a:lnTo>
                  <a:lnTo>
                    <a:pt x="999" y="826"/>
                  </a:lnTo>
                  <a:lnTo>
                    <a:pt x="999" y="821"/>
                  </a:lnTo>
                  <a:lnTo>
                    <a:pt x="994" y="813"/>
                  </a:lnTo>
                  <a:lnTo>
                    <a:pt x="986" y="800"/>
                  </a:lnTo>
                  <a:lnTo>
                    <a:pt x="986" y="796"/>
                  </a:lnTo>
                  <a:lnTo>
                    <a:pt x="982" y="792"/>
                  </a:lnTo>
                  <a:lnTo>
                    <a:pt x="973" y="762"/>
                  </a:lnTo>
                  <a:lnTo>
                    <a:pt x="969" y="758"/>
                  </a:lnTo>
                  <a:lnTo>
                    <a:pt x="965" y="749"/>
                  </a:lnTo>
                  <a:lnTo>
                    <a:pt x="965" y="741"/>
                  </a:lnTo>
                  <a:lnTo>
                    <a:pt x="956" y="737"/>
                  </a:lnTo>
                  <a:lnTo>
                    <a:pt x="956" y="732"/>
                  </a:lnTo>
                  <a:lnTo>
                    <a:pt x="952" y="732"/>
                  </a:lnTo>
                  <a:lnTo>
                    <a:pt x="952" y="728"/>
                  </a:lnTo>
                  <a:lnTo>
                    <a:pt x="948" y="728"/>
                  </a:lnTo>
                  <a:lnTo>
                    <a:pt x="944" y="728"/>
                  </a:lnTo>
                  <a:lnTo>
                    <a:pt x="939" y="724"/>
                  </a:lnTo>
                  <a:lnTo>
                    <a:pt x="935" y="724"/>
                  </a:lnTo>
                  <a:lnTo>
                    <a:pt x="935" y="720"/>
                  </a:lnTo>
                  <a:lnTo>
                    <a:pt x="931" y="716"/>
                  </a:lnTo>
                  <a:lnTo>
                    <a:pt x="927" y="711"/>
                  </a:lnTo>
                  <a:lnTo>
                    <a:pt x="922" y="707"/>
                  </a:lnTo>
                  <a:lnTo>
                    <a:pt x="922" y="703"/>
                  </a:lnTo>
                  <a:lnTo>
                    <a:pt x="918" y="699"/>
                  </a:lnTo>
                  <a:lnTo>
                    <a:pt x="914" y="690"/>
                  </a:lnTo>
                  <a:lnTo>
                    <a:pt x="914" y="686"/>
                  </a:lnTo>
                  <a:lnTo>
                    <a:pt x="914" y="677"/>
                  </a:lnTo>
                  <a:lnTo>
                    <a:pt x="910" y="673"/>
                  </a:lnTo>
                  <a:lnTo>
                    <a:pt x="910" y="669"/>
                  </a:lnTo>
                  <a:lnTo>
                    <a:pt x="910" y="665"/>
                  </a:lnTo>
                  <a:lnTo>
                    <a:pt x="910" y="660"/>
                  </a:lnTo>
                  <a:lnTo>
                    <a:pt x="910" y="656"/>
                  </a:lnTo>
                  <a:lnTo>
                    <a:pt x="910" y="652"/>
                  </a:lnTo>
                  <a:lnTo>
                    <a:pt x="910" y="648"/>
                  </a:lnTo>
                  <a:lnTo>
                    <a:pt x="906" y="648"/>
                  </a:lnTo>
                  <a:lnTo>
                    <a:pt x="901" y="652"/>
                  </a:lnTo>
                  <a:lnTo>
                    <a:pt x="897" y="656"/>
                  </a:lnTo>
                  <a:lnTo>
                    <a:pt x="889" y="665"/>
                  </a:lnTo>
                  <a:lnTo>
                    <a:pt x="867" y="694"/>
                  </a:lnTo>
                  <a:lnTo>
                    <a:pt x="859" y="703"/>
                  </a:lnTo>
                  <a:lnTo>
                    <a:pt x="846" y="716"/>
                  </a:lnTo>
                  <a:lnTo>
                    <a:pt x="842" y="720"/>
                  </a:lnTo>
                  <a:lnTo>
                    <a:pt x="842" y="724"/>
                  </a:lnTo>
                  <a:lnTo>
                    <a:pt x="838" y="728"/>
                  </a:lnTo>
                  <a:lnTo>
                    <a:pt x="838" y="737"/>
                  </a:lnTo>
                  <a:lnTo>
                    <a:pt x="838" y="741"/>
                  </a:lnTo>
                  <a:lnTo>
                    <a:pt x="838" y="745"/>
                  </a:lnTo>
                  <a:lnTo>
                    <a:pt x="842" y="749"/>
                  </a:lnTo>
                  <a:lnTo>
                    <a:pt x="842" y="754"/>
                  </a:lnTo>
                  <a:lnTo>
                    <a:pt x="846" y="758"/>
                  </a:lnTo>
                  <a:lnTo>
                    <a:pt x="846" y="762"/>
                  </a:lnTo>
                  <a:lnTo>
                    <a:pt x="851" y="766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6" name="Freeform 112"/>
            <p:cNvSpPr>
              <a:spLocks/>
            </p:cNvSpPr>
            <p:nvPr/>
          </p:nvSpPr>
          <p:spPr bwMode="auto">
            <a:xfrm>
              <a:off x="4137281" y="5215343"/>
              <a:ext cx="53463" cy="45021"/>
            </a:xfrm>
            <a:custGeom>
              <a:avLst/>
              <a:gdLst>
                <a:gd name="T0" fmla="*/ 0 w 169"/>
                <a:gd name="T1" fmla="*/ 135 h 144"/>
                <a:gd name="T2" fmla="*/ 13 w 169"/>
                <a:gd name="T3" fmla="*/ 131 h 144"/>
                <a:gd name="T4" fmla="*/ 30 w 169"/>
                <a:gd name="T5" fmla="*/ 122 h 144"/>
                <a:gd name="T6" fmla="*/ 47 w 169"/>
                <a:gd name="T7" fmla="*/ 110 h 144"/>
                <a:gd name="T8" fmla="*/ 55 w 169"/>
                <a:gd name="T9" fmla="*/ 97 h 144"/>
                <a:gd name="T10" fmla="*/ 64 w 169"/>
                <a:gd name="T11" fmla="*/ 88 h 144"/>
                <a:gd name="T12" fmla="*/ 72 w 169"/>
                <a:gd name="T13" fmla="*/ 67 h 144"/>
                <a:gd name="T14" fmla="*/ 80 w 169"/>
                <a:gd name="T15" fmla="*/ 42 h 144"/>
                <a:gd name="T16" fmla="*/ 89 w 169"/>
                <a:gd name="T17" fmla="*/ 21 h 144"/>
                <a:gd name="T18" fmla="*/ 97 w 169"/>
                <a:gd name="T19" fmla="*/ 12 h 144"/>
                <a:gd name="T20" fmla="*/ 102 w 169"/>
                <a:gd name="T21" fmla="*/ 4 h 144"/>
                <a:gd name="T22" fmla="*/ 110 w 169"/>
                <a:gd name="T23" fmla="*/ 4 h 144"/>
                <a:gd name="T24" fmla="*/ 119 w 169"/>
                <a:gd name="T25" fmla="*/ 0 h 144"/>
                <a:gd name="T26" fmla="*/ 131 w 169"/>
                <a:gd name="T27" fmla="*/ 0 h 144"/>
                <a:gd name="T28" fmla="*/ 140 w 169"/>
                <a:gd name="T29" fmla="*/ 0 h 144"/>
                <a:gd name="T30" fmla="*/ 152 w 169"/>
                <a:gd name="T31" fmla="*/ 4 h 144"/>
                <a:gd name="T32" fmla="*/ 161 w 169"/>
                <a:gd name="T33" fmla="*/ 12 h 144"/>
                <a:gd name="T34" fmla="*/ 165 w 169"/>
                <a:gd name="T35" fmla="*/ 17 h 144"/>
                <a:gd name="T36" fmla="*/ 169 w 169"/>
                <a:gd name="T37" fmla="*/ 25 h 144"/>
                <a:gd name="T38" fmla="*/ 169 w 169"/>
                <a:gd name="T39" fmla="*/ 38 h 144"/>
                <a:gd name="T40" fmla="*/ 165 w 169"/>
                <a:gd name="T41" fmla="*/ 50 h 144"/>
                <a:gd name="T42" fmla="*/ 161 w 169"/>
                <a:gd name="T43" fmla="*/ 76 h 144"/>
                <a:gd name="T44" fmla="*/ 157 w 169"/>
                <a:gd name="T45" fmla="*/ 93 h 144"/>
                <a:gd name="T46" fmla="*/ 157 w 169"/>
                <a:gd name="T47" fmla="*/ 101 h 144"/>
                <a:gd name="T48" fmla="*/ 152 w 169"/>
                <a:gd name="T49" fmla="*/ 110 h 144"/>
                <a:gd name="T50" fmla="*/ 144 w 169"/>
                <a:gd name="T51" fmla="*/ 118 h 144"/>
                <a:gd name="T52" fmla="*/ 131 w 169"/>
                <a:gd name="T53" fmla="*/ 122 h 144"/>
                <a:gd name="T54" fmla="*/ 110 w 169"/>
                <a:gd name="T55" fmla="*/ 131 h 144"/>
                <a:gd name="T56" fmla="*/ 93 w 169"/>
                <a:gd name="T57" fmla="*/ 139 h 144"/>
                <a:gd name="T58" fmla="*/ 76 w 169"/>
                <a:gd name="T59" fmla="*/ 139 h 144"/>
                <a:gd name="T60" fmla="*/ 59 w 169"/>
                <a:gd name="T61" fmla="*/ 144 h 144"/>
                <a:gd name="T62" fmla="*/ 25 w 169"/>
                <a:gd name="T63" fmla="*/ 144 h 144"/>
                <a:gd name="T64" fmla="*/ 17 w 169"/>
                <a:gd name="T65" fmla="*/ 144 h 144"/>
                <a:gd name="T66" fmla="*/ 8 w 169"/>
                <a:gd name="T67" fmla="*/ 144 h 144"/>
                <a:gd name="T68" fmla="*/ 0 w 169"/>
                <a:gd name="T69" fmla="*/ 1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9" h="144">
                  <a:moveTo>
                    <a:pt x="0" y="139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13" y="131"/>
                  </a:lnTo>
                  <a:lnTo>
                    <a:pt x="21" y="127"/>
                  </a:lnTo>
                  <a:lnTo>
                    <a:pt x="30" y="122"/>
                  </a:lnTo>
                  <a:lnTo>
                    <a:pt x="38" y="114"/>
                  </a:lnTo>
                  <a:lnTo>
                    <a:pt x="47" y="110"/>
                  </a:lnTo>
                  <a:lnTo>
                    <a:pt x="51" y="105"/>
                  </a:lnTo>
                  <a:lnTo>
                    <a:pt x="55" y="97"/>
                  </a:lnTo>
                  <a:lnTo>
                    <a:pt x="59" y="93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72" y="67"/>
                  </a:lnTo>
                  <a:lnTo>
                    <a:pt x="76" y="50"/>
                  </a:lnTo>
                  <a:lnTo>
                    <a:pt x="80" y="42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3" y="17"/>
                  </a:lnTo>
                  <a:lnTo>
                    <a:pt x="97" y="12"/>
                  </a:lnTo>
                  <a:lnTo>
                    <a:pt x="102" y="8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4" y="4"/>
                  </a:lnTo>
                  <a:lnTo>
                    <a:pt x="152" y="4"/>
                  </a:lnTo>
                  <a:lnTo>
                    <a:pt x="157" y="8"/>
                  </a:lnTo>
                  <a:lnTo>
                    <a:pt x="161" y="12"/>
                  </a:lnTo>
                  <a:lnTo>
                    <a:pt x="165" y="12"/>
                  </a:lnTo>
                  <a:lnTo>
                    <a:pt x="165" y="17"/>
                  </a:lnTo>
                  <a:lnTo>
                    <a:pt x="169" y="21"/>
                  </a:lnTo>
                  <a:lnTo>
                    <a:pt x="169" y="25"/>
                  </a:lnTo>
                  <a:lnTo>
                    <a:pt x="169" y="29"/>
                  </a:lnTo>
                  <a:lnTo>
                    <a:pt x="169" y="38"/>
                  </a:lnTo>
                  <a:lnTo>
                    <a:pt x="169" y="42"/>
                  </a:lnTo>
                  <a:lnTo>
                    <a:pt x="165" y="50"/>
                  </a:lnTo>
                  <a:lnTo>
                    <a:pt x="161" y="63"/>
                  </a:lnTo>
                  <a:lnTo>
                    <a:pt x="161" y="76"/>
                  </a:lnTo>
                  <a:lnTo>
                    <a:pt x="161" y="84"/>
                  </a:lnTo>
                  <a:lnTo>
                    <a:pt x="157" y="93"/>
                  </a:lnTo>
                  <a:lnTo>
                    <a:pt x="157" y="97"/>
                  </a:lnTo>
                  <a:lnTo>
                    <a:pt x="157" y="101"/>
                  </a:lnTo>
                  <a:lnTo>
                    <a:pt x="157" y="105"/>
                  </a:lnTo>
                  <a:lnTo>
                    <a:pt x="152" y="110"/>
                  </a:lnTo>
                  <a:lnTo>
                    <a:pt x="148" y="114"/>
                  </a:lnTo>
                  <a:lnTo>
                    <a:pt x="144" y="118"/>
                  </a:lnTo>
                  <a:lnTo>
                    <a:pt x="135" y="122"/>
                  </a:lnTo>
                  <a:lnTo>
                    <a:pt x="131" y="122"/>
                  </a:lnTo>
                  <a:lnTo>
                    <a:pt x="119" y="127"/>
                  </a:lnTo>
                  <a:lnTo>
                    <a:pt x="110" y="131"/>
                  </a:lnTo>
                  <a:lnTo>
                    <a:pt x="102" y="135"/>
                  </a:lnTo>
                  <a:lnTo>
                    <a:pt x="93" y="139"/>
                  </a:lnTo>
                  <a:lnTo>
                    <a:pt x="85" y="139"/>
                  </a:lnTo>
                  <a:lnTo>
                    <a:pt x="76" y="139"/>
                  </a:lnTo>
                  <a:lnTo>
                    <a:pt x="68" y="144"/>
                  </a:lnTo>
                  <a:lnTo>
                    <a:pt x="59" y="144"/>
                  </a:lnTo>
                  <a:lnTo>
                    <a:pt x="42" y="144"/>
                  </a:lnTo>
                  <a:lnTo>
                    <a:pt x="25" y="144"/>
                  </a:lnTo>
                  <a:lnTo>
                    <a:pt x="21" y="144"/>
                  </a:lnTo>
                  <a:lnTo>
                    <a:pt x="17" y="144"/>
                  </a:lnTo>
                  <a:lnTo>
                    <a:pt x="13" y="144"/>
                  </a:lnTo>
                  <a:lnTo>
                    <a:pt x="8" y="144"/>
                  </a:lnTo>
                  <a:lnTo>
                    <a:pt x="4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7" name="Freeform 113"/>
            <p:cNvSpPr>
              <a:spLocks/>
            </p:cNvSpPr>
            <p:nvPr/>
          </p:nvSpPr>
          <p:spPr bwMode="auto">
            <a:xfrm>
              <a:off x="3342373" y="4317730"/>
              <a:ext cx="741446" cy="758329"/>
            </a:xfrm>
            <a:custGeom>
              <a:avLst/>
              <a:gdLst>
                <a:gd name="T0" fmla="*/ 1858 w 2341"/>
                <a:gd name="T1" fmla="*/ 153 h 2393"/>
                <a:gd name="T2" fmla="*/ 1900 w 2341"/>
                <a:gd name="T3" fmla="*/ 293 h 2393"/>
                <a:gd name="T4" fmla="*/ 1867 w 2341"/>
                <a:gd name="T5" fmla="*/ 449 h 2393"/>
                <a:gd name="T6" fmla="*/ 1875 w 2341"/>
                <a:gd name="T7" fmla="*/ 572 h 2393"/>
                <a:gd name="T8" fmla="*/ 1922 w 2341"/>
                <a:gd name="T9" fmla="*/ 678 h 2393"/>
                <a:gd name="T10" fmla="*/ 1888 w 2341"/>
                <a:gd name="T11" fmla="*/ 775 h 2393"/>
                <a:gd name="T12" fmla="*/ 1773 w 2341"/>
                <a:gd name="T13" fmla="*/ 902 h 2393"/>
                <a:gd name="T14" fmla="*/ 1697 w 2341"/>
                <a:gd name="T15" fmla="*/ 1004 h 2393"/>
                <a:gd name="T16" fmla="*/ 1799 w 2341"/>
                <a:gd name="T17" fmla="*/ 1012 h 2393"/>
                <a:gd name="T18" fmla="*/ 2070 w 2341"/>
                <a:gd name="T19" fmla="*/ 1050 h 2393"/>
                <a:gd name="T20" fmla="*/ 2235 w 2341"/>
                <a:gd name="T21" fmla="*/ 1148 h 2393"/>
                <a:gd name="T22" fmla="*/ 2332 w 2341"/>
                <a:gd name="T23" fmla="*/ 1249 h 2393"/>
                <a:gd name="T24" fmla="*/ 2303 w 2341"/>
                <a:gd name="T25" fmla="*/ 1419 h 2393"/>
                <a:gd name="T26" fmla="*/ 2188 w 2341"/>
                <a:gd name="T27" fmla="*/ 1550 h 2393"/>
                <a:gd name="T28" fmla="*/ 2108 w 2341"/>
                <a:gd name="T29" fmla="*/ 1702 h 2393"/>
                <a:gd name="T30" fmla="*/ 2142 w 2341"/>
                <a:gd name="T31" fmla="*/ 1855 h 2393"/>
                <a:gd name="T32" fmla="*/ 2087 w 2341"/>
                <a:gd name="T33" fmla="*/ 2003 h 2393"/>
                <a:gd name="T34" fmla="*/ 2036 w 2341"/>
                <a:gd name="T35" fmla="*/ 2206 h 2393"/>
                <a:gd name="T36" fmla="*/ 1926 w 2341"/>
                <a:gd name="T37" fmla="*/ 2350 h 2393"/>
                <a:gd name="T38" fmla="*/ 1786 w 2341"/>
                <a:gd name="T39" fmla="*/ 2342 h 2393"/>
                <a:gd name="T40" fmla="*/ 1596 w 2341"/>
                <a:gd name="T41" fmla="*/ 2257 h 2393"/>
                <a:gd name="T42" fmla="*/ 1452 w 2341"/>
                <a:gd name="T43" fmla="*/ 2172 h 2393"/>
                <a:gd name="T44" fmla="*/ 1303 w 2341"/>
                <a:gd name="T45" fmla="*/ 2147 h 2393"/>
                <a:gd name="T46" fmla="*/ 1261 w 2341"/>
                <a:gd name="T47" fmla="*/ 1973 h 2393"/>
                <a:gd name="T48" fmla="*/ 1071 w 2341"/>
                <a:gd name="T49" fmla="*/ 1969 h 2393"/>
                <a:gd name="T50" fmla="*/ 956 w 2341"/>
                <a:gd name="T51" fmla="*/ 2011 h 2393"/>
                <a:gd name="T52" fmla="*/ 884 w 2341"/>
                <a:gd name="T53" fmla="*/ 2117 h 2393"/>
                <a:gd name="T54" fmla="*/ 783 w 2341"/>
                <a:gd name="T55" fmla="*/ 2016 h 2393"/>
                <a:gd name="T56" fmla="*/ 584 w 2341"/>
                <a:gd name="T57" fmla="*/ 2007 h 2393"/>
                <a:gd name="T58" fmla="*/ 376 w 2341"/>
                <a:gd name="T59" fmla="*/ 2011 h 2393"/>
                <a:gd name="T60" fmla="*/ 343 w 2341"/>
                <a:gd name="T61" fmla="*/ 1821 h 2393"/>
                <a:gd name="T62" fmla="*/ 156 w 2341"/>
                <a:gd name="T63" fmla="*/ 1736 h 2393"/>
                <a:gd name="T64" fmla="*/ 50 w 2341"/>
                <a:gd name="T65" fmla="*/ 1622 h 2393"/>
                <a:gd name="T66" fmla="*/ 55 w 2341"/>
                <a:gd name="T67" fmla="*/ 1491 h 2393"/>
                <a:gd name="T68" fmla="*/ 211 w 2341"/>
                <a:gd name="T69" fmla="*/ 1461 h 2393"/>
                <a:gd name="T70" fmla="*/ 287 w 2341"/>
                <a:gd name="T71" fmla="*/ 1465 h 2393"/>
                <a:gd name="T72" fmla="*/ 491 w 2341"/>
                <a:gd name="T73" fmla="*/ 1444 h 2393"/>
                <a:gd name="T74" fmla="*/ 486 w 2341"/>
                <a:gd name="T75" fmla="*/ 1334 h 2393"/>
                <a:gd name="T76" fmla="*/ 630 w 2341"/>
                <a:gd name="T77" fmla="*/ 1245 h 2393"/>
                <a:gd name="T78" fmla="*/ 774 w 2341"/>
                <a:gd name="T79" fmla="*/ 1199 h 2393"/>
                <a:gd name="T80" fmla="*/ 783 w 2341"/>
                <a:gd name="T81" fmla="*/ 1283 h 2393"/>
                <a:gd name="T82" fmla="*/ 914 w 2341"/>
                <a:gd name="T83" fmla="*/ 1275 h 2393"/>
                <a:gd name="T84" fmla="*/ 922 w 2341"/>
                <a:gd name="T85" fmla="*/ 1135 h 2393"/>
                <a:gd name="T86" fmla="*/ 1045 w 2341"/>
                <a:gd name="T87" fmla="*/ 1089 h 2393"/>
                <a:gd name="T88" fmla="*/ 1240 w 2341"/>
                <a:gd name="T89" fmla="*/ 1182 h 2393"/>
                <a:gd name="T90" fmla="*/ 1363 w 2341"/>
                <a:gd name="T91" fmla="*/ 1258 h 2393"/>
                <a:gd name="T92" fmla="*/ 1486 w 2341"/>
                <a:gd name="T93" fmla="*/ 1275 h 2393"/>
                <a:gd name="T94" fmla="*/ 1621 w 2341"/>
                <a:gd name="T95" fmla="*/ 1296 h 2393"/>
                <a:gd name="T96" fmla="*/ 1625 w 2341"/>
                <a:gd name="T97" fmla="*/ 1186 h 2393"/>
                <a:gd name="T98" fmla="*/ 1617 w 2341"/>
                <a:gd name="T99" fmla="*/ 1042 h 2393"/>
                <a:gd name="T100" fmla="*/ 1502 w 2341"/>
                <a:gd name="T101" fmla="*/ 1067 h 2393"/>
                <a:gd name="T102" fmla="*/ 1422 w 2341"/>
                <a:gd name="T103" fmla="*/ 1118 h 2393"/>
                <a:gd name="T104" fmla="*/ 1291 w 2341"/>
                <a:gd name="T105" fmla="*/ 1093 h 2393"/>
                <a:gd name="T106" fmla="*/ 1134 w 2341"/>
                <a:gd name="T107" fmla="*/ 953 h 2393"/>
                <a:gd name="T108" fmla="*/ 1041 w 2341"/>
                <a:gd name="T109" fmla="*/ 902 h 2393"/>
                <a:gd name="T110" fmla="*/ 884 w 2341"/>
                <a:gd name="T111" fmla="*/ 758 h 2393"/>
                <a:gd name="T112" fmla="*/ 800 w 2341"/>
                <a:gd name="T113" fmla="*/ 665 h 2393"/>
                <a:gd name="T114" fmla="*/ 770 w 2341"/>
                <a:gd name="T115" fmla="*/ 572 h 2393"/>
                <a:gd name="T116" fmla="*/ 952 w 2341"/>
                <a:gd name="T117" fmla="*/ 542 h 2393"/>
                <a:gd name="T118" fmla="*/ 1079 w 2341"/>
                <a:gd name="T119" fmla="*/ 407 h 2393"/>
                <a:gd name="T120" fmla="*/ 1121 w 2341"/>
                <a:gd name="T121" fmla="*/ 238 h 2393"/>
                <a:gd name="T122" fmla="*/ 1312 w 2341"/>
                <a:gd name="T123" fmla="*/ 191 h 2393"/>
                <a:gd name="T124" fmla="*/ 1557 w 2341"/>
                <a:gd name="T125" fmla="*/ 132 h 2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1" h="2393">
                  <a:moveTo>
                    <a:pt x="1735" y="5"/>
                  </a:moveTo>
                  <a:lnTo>
                    <a:pt x="1740" y="5"/>
                  </a:lnTo>
                  <a:lnTo>
                    <a:pt x="1744" y="5"/>
                  </a:lnTo>
                  <a:lnTo>
                    <a:pt x="1748" y="9"/>
                  </a:lnTo>
                  <a:lnTo>
                    <a:pt x="1756" y="9"/>
                  </a:lnTo>
                  <a:lnTo>
                    <a:pt x="1765" y="13"/>
                  </a:lnTo>
                  <a:lnTo>
                    <a:pt x="1778" y="13"/>
                  </a:lnTo>
                  <a:lnTo>
                    <a:pt x="1786" y="17"/>
                  </a:lnTo>
                  <a:lnTo>
                    <a:pt x="1795" y="22"/>
                  </a:lnTo>
                  <a:lnTo>
                    <a:pt x="1803" y="22"/>
                  </a:lnTo>
                  <a:lnTo>
                    <a:pt x="1811" y="26"/>
                  </a:lnTo>
                  <a:lnTo>
                    <a:pt x="1816" y="30"/>
                  </a:lnTo>
                  <a:lnTo>
                    <a:pt x="1820" y="34"/>
                  </a:lnTo>
                  <a:lnTo>
                    <a:pt x="1820" y="39"/>
                  </a:lnTo>
                  <a:lnTo>
                    <a:pt x="1824" y="43"/>
                  </a:lnTo>
                  <a:lnTo>
                    <a:pt x="1833" y="77"/>
                  </a:lnTo>
                  <a:lnTo>
                    <a:pt x="1837" y="89"/>
                  </a:lnTo>
                  <a:lnTo>
                    <a:pt x="1841" y="102"/>
                  </a:lnTo>
                  <a:lnTo>
                    <a:pt x="1845" y="115"/>
                  </a:lnTo>
                  <a:lnTo>
                    <a:pt x="1850" y="127"/>
                  </a:lnTo>
                  <a:lnTo>
                    <a:pt x="1854" y="140"/>
                  </a:lnTo>
                  <a:lnTo>
                    <a:pt x="1858" y="149"/>
                  </a:lnTo>
                  <a:lnTo>
                    <a:pt x="1858" y="153"/>
                  </a:lnTo>
                  <a:lnTo>
                    <a:pt x="1862" y="166"/>
                  </a:lnTo>
                  <a:lnTo>
                    <a:pt x="1867" y="170"/>
                  </a:lnTo>
                  <a:lnTo>
                    <a:pt x="1867" y="174"/>
                  </a:lnTo>
                  <a:lnTo>
                    <a:pt x="1871" y="178"/>
                  </a:lnTo>
                  <a:lnTo>
                    <a:pt x="1871" y="182"/>
                  </a:lnTo>
                  <a:lnTo>
                    <a:pt x="1875" y="187"/>
                  </a:lnTo>
                  <a:lnTo>
                    <a:pt x="1879" y="187"/>
                  </a:lnTo>
                  <a:lnTo>
                    <a:pt x="1879" y="191"/>
                  </a:lnTo>
                  <a:lnTo>
                    <a:pt x="1883" y="195"/>
                  </a:lnTo>
                  <a:lnTo>
                    <a:pt x="1888" y="204"/>
                  </a:lnTo>
                  <a:lnTo>
                    <a:pt x="1888" y="208"/>
                  </a:lnTo>
                  <a:lnTo>
                    <a:pt x="1892" y="216"/>
                  </a:lnTo>
                  <a:lnTo>
                    <a:pt x="1892" y="221"/>
                  </a:lnTo>
                  <a:lnTo>
                    <a:pt x="1892" y="229"/>
                  </a:lnTo>
                  <a:lnTo>
                    <a:pt x="1892" y="238"/>
                  </a:lnTo>
                  <a:lnTo>
                    <a:pt x="1892" y="250"/>
                  </a:lnTo>
                  <a:lnTo>
                    <a:pt x="1892" y="254"/>
                  </a:lnTo>
                  <a:lnTo>
                    <a:pt x="1892" y="263"/>
                  </a:lnTo>
                  <a:lnTo>
                    <a:pt x="1892" y="267"/>
                  </a:lnTo>
                  <a:lnTo>
                    <a:pt x="1896" y="276"/>
                  </a:lnTo>
                  <a:lnTo>
                    <a:pt x="1896" y="280"/>
                  </a:lnTo>
                  <a:lnTo>
                    <a:pt x="1896" y="288"/>
                  </a:lnTo>
                  <a:lnTo>
                    <a:pt x="1900" y="293"/>
                  </a:lnTo>
                  <a:lnTo>
                    <a:pt x="1905" y="301"/>
                  </a:lnTo>
                  <a:lnTo>
                    <a:pt x="1909" y="305"/>
                  </a:lnTo>
                  <a:lnTo>
                    <a:pt x="1909" y="314"/>
                  </a:lnTo>
                  <a:lnTo>
                    <a:pt x="1913" y="322"/>
                  </a:lnTo>
                  <a:lnTo>
                    <a:pt x="1913" y="326"/>
                  </a:lnTo>
                  <a:lnTo>
                    <a:pt x="1913" y="331"/>
                  </a:lnTo>
                  <a:lnTo>
                    <a:pt x="1917" y="343"/>
                  </a:lnTo>
                  <a:lnTo>
                    <a:pt x="1917" y="352"/>
                  </a:lnTo>
                  <a:lnTo>
                    <a:pt x="1917" y="365"/>
                  </a:lnTo>
                  <a:lnTo>
                    <a:pt x="1917" y="381"/>
                  </a:lnTo>
                  <a:lnTo>
                    <a:pt x="1922" y="394"/>
                  </a:lnTo>
                  <a:lnTo>
                    <a:pt x="1917" y="398"/>
                  </a:lnTo>
                  <a:lnTo>
                    <a:pt x="1917" y="403"/>
                  </a:lnTo>
                  <a:lnTo>
                    <a:pt x="1917" y="407"/>
                  </a:lnTo>
                  <a:lnTo>
                    <a:pt x="1917" y="411"/>
                  </a:lnTo>
                  <a:lnTo>
                    <a:pt x="1913" y="415"/>
                  </a:lnTo>
                  <a:lnTo>
                    <a:pt x="1913" y="420"/>
                  </a:lnTo>
                  <a:lnTo>
                    <a:pt x="1909" y="424"/>
                  </a:lnTo>
                  <a:lnTo>
                    <a:pt x="1905" y="428"/>
                  </a:lnTo>
                  <a:lnTo>
                    <a:pt x="1900" y="428"/>
                  </a:lnTo>
                  <a:lnTo>
                    <a:pt x="1896" y="432"/>
                  </a:lnTo>
                  <a:lnTo>
                    <a:pt x="1875" y="445"/>
                  </a:lnTo>
                  <a:lnTo>
                    <a:pt x="1867" y="449"/>
                  </a:lnTo>
                  <a:lnTo>
                    <a:pt x="1862" y="453"/>
                  </a:lnTo>
                  <a:lnTo>
                    <a:pt x="1858" y="453"/>
                  </a:lnTo>
                  <a:lnTo>
                    <a:pt x="1858" y="458"/>
                  </a:lnTo>
                  <a:lnTo>
                    <a:pt x="1858" y="462"/>
                  </a:lnTo>
                  <a:lnTo>
                    <a:pt x="1858" y="466"/>
                  </a:lnTo>
                  <a:lnTo>
                    <a:pt x="1858" y="475"/>
                  </a:lnTo>
                  <a:lnTo>
                    <a:pt x="1858" y="479"/>
                  </a:lnTo>
                  <a:lnTo>
                    <a:pt x="1862" y="483"/>
                  </a:lnTo>
                  <a:lnTo>
                    <a:pt x="1867" y="500"/>
                  </a:lnTo>
                  <a:lnTo>
                    <a:pt x="1871" y="508"/>
                  </a:lnTo>
                  <a:lnTo>
                    <a:pt x="1871" y="513"/>
                  </a:lnTo>
                  <a:lnTo>
                    <a:pt x="1871" y="517"/>
                  </a:lnTo>
                  <a:lnTo>
                    <a:pt x="1875" y="521"/>
                  </a:lnTo>
                  <a:lnTo>
                    <a:pt x="1875" y="525"/>
                  </a:lnTo>
                  <a:lnTo>
                    <a:pt x="1875" y="530"/>
                  </a:lnTo>
                  <a:lnTo>
                    <a:pt x="1871" y="534"/>
                  </a:lnTo>
                  <a:lnTo>
                    <a:pt x="1871" y="547"/>
                  </a:lnTo>
                  <a:lnTo>
                    <a:pt x="1867" y="551"/>
                  </a:lnTo>
                  <a:lnTo>
                    <a:pt x="1871" y="555"/>
                  </a:lnTo>
                  <a:lnTo>
                    <a:pt x="1871" y="559"/>
                  </a:lnTo>
                  <a:lnTo>
                    <a:pt x="1875" y="564"/>
                  </a:lnTo>
                  <a:lnTo>
                    <a:pt x="1875" y="568"/>
                  </a:lnTo>
                  <a:lnTo>
                    <a:pt x="1875" y="572"/>
                  </a:lnTo>
                  <a:lnTo>
                    <a:pt x="1875" y="576"/>
                  </a:lnTo>
                  <a:lnTo>
                    <a:pt x="1875" y="580"/>
                  </a:lnTo>
                  <a:lnTo>
                    <a:pt x="1875" y="585"/>
                  </a:lnTo>
                  <a:lnTo>
                    <a:pt x="1871" y="593"/>
                  </a:lnTo>
                  <a:lnTo>
                    <a:pt x="1871" y="597"/>
                  </a:lnTo>
                  <a:lnTo>
                    <a:pt x="1867" y="610"/>
                  </a:lnTo>
                  <a:lnTo>
                    <a:pt x="1862" y="623"/>
                  </a:lnTo>
                  <a:lnTo>
                    <a:pt x="1858" y="631"/>
                  </a:lnTo>
                  <a:lnTo>
                    <a:pt x="1862" y="631"/>
                  </a:lnTo>
                  <a:lnTo>
                    <a:pt x="1862" y="635"/>
                  </a:lnTo>
                  <a:lnTo>
                    <a:pt x="1867" y="635"/>
                  </a:lnTo>
                  <a:lnTo>
                    <a:pt x="1867" y="640"/>
                  </a:lnTo>
                  <a:lnTo>
                    <a:pt x="1875" y="640"/>
                  </a:lnTo>
                  <a:lnTo>
                    <a:pt x="1892" y="648"/>
                  </a:lnTo>
                  <a:lnTo>
                    <a:pt x="1896" y="648"/>
                  </a:lnTo>
                  <a:lnTo>
                    <a:pt x="1900" y="652"/>
                  </a:lnTo>
                  <a:lnTo>
                    <a:pt x="1905" y="657"/>
                  </a:lnTo>
                  <a:lnTo>
                    <a:pt x="1909" y="657"/>
                  </a:lnTo>
                  <a:lnTo>
                    <a:pt x="1913" y="661"/>
                  </a:lnTo>
                  <a:lnTo>
                    <a:pt x="1917" y="665"/>
                  </a:lnTo>
                  <a:lnTo>
                    <a:pt x="1917" y="669"/>
                  </a:lnTo>
                  <a:lnTo>
                    <a:pt x="1922" y="674"/>
                  </a:lnTo>
                  <a:lnTo>
                    <a:pt x="1922" y="678"/>
                  </a:lnTo>
                  <a:lnTo>
                    <a:pt x="1926" y="682"/>
                  </a:lnTo>
                  <a:lnTo>
                    <a:pt x="1926" y="686"/>
                  </a:lnTo>
                  <a:lnTo>
                    <a:pt x="1926" y="691"/>
                  </a:lnTo>
                  <a:lnTo>
                    <a:pt x="1930" y="699"/>
                  </a:lnTo>
                  <a:lnTo>
                    <a:pt x="1930" y="707"/>
                  </a:lnTo>
                  <a:lnTo>
                    <a:pt x="1930" y="712"/>
                  </a:lnTo>
                  <a:lnTo>
                    <a:pt x="1926" y="716"/>
                  </a:lnTo>
                  <a:lnTo>
                    <a:pt x="1926" y="720"/>
                  </a:lnTo>
                  <a:lnTo>
                    <a:pt x="1922" y="724"/>
                  </a:lnTo>
                  <a:lnTo>
                    <a:pt x="1922" y="729"/>
                  </a:lnTo>
                  <a:lnTo>
                    <a:pt x="1917" y="729"/>
                  </a:lnTo>
                  <a:lnTo>
                    <a:pt x="1917" y="733"/>
                  </a:lnTo>
                  <a:lnTo>
                    <a:pt x="1913" y="737"/>
                  </a:lnTo>
                  <a:lnTo>
                    <a:pt x="1909" y="737"/>
                  </a:lnTo>
                  <a:lnTo>
                    <a:pt x="1905" y="741"/>
                  </a:lnTo>
                  <a:lnTo>
                    <a:pt x="1900" y="746"/>
                  </a:lnTo>
                  <a:lnTo>
                    <a:pt x="1883" y="754"/>
                  </a:lnTo>
                  <a:lnTo>
                    <a:pt x="1879" y="754"/>
                  </a:lnTo>
                  <a:lnTo>
                    <a:pt x="1875" y="758"/>
                  </a:lnTo>
                  <a:lnTo>
                    <a:pt x="1875" y="763"/>
                  </a:lnTo>
                  <a:lnTo>
                    <a:pt x="1875" y="767"/>
                  </a:lnTo>
                  <a:lnTo>
                    <a:pt x="1875" y="771"/>
                  </a:lnTo>
                  <a:lnTo>
                    <a:pt x="1888" y="775"/>
                  </a:lnTo>
                  <a:lnTo>
                    <a:pt x="1892" y="779"/>
                  </a:lnTo>
                  <a:lnTo>
                    <a:pt x="1892" y="784"/>
                  </a:lnTo>
                  <a:lnTo>
                    <a:pt x="1896" y="784"/>
                  </a:lnTo>
                  <a:lnTo>
                    <a:pt x="1896" y="788"/>
                  </a:lnTo>
                  <a:lnTo>
                    <a:pt x="1892" y="792"/>
                  </a:lnTo>
                  <a:lnTo>
                    <a:pt x="1892" y="796"/>
                  </a:lnTo>
                  <a:lnTo>
                    <a:pt x="1888" y="796"/>
                  </a:lnTo>
                  <a:lnTo>
                    <a:pt x="1883" y="801"/>
                  </a:lnTo>
                  <a:lnTo>
                    <a:pt x="1879" y="801"/>
                  </a:lnTo>
                  <a:lnTo>
                    <a:pt x="1871" y="809"/>
                  </a:lnTo>
                  <a:lnTo>
                    <a:pt x="1858" y="813"/>
                  </a:lnTo>
                  <a:lnTo>
                    <a:pt x="1854" y="818"/>
                  </a:lnTo>
                  <a:lnTo>
                    <a:pt x="1850" y="818"/>
                  </a:lnTo>
                  <a:lnTo>
                    <a:pt x="1845" y="822"/>
                  </a:lnTo>
                  <a:lnTo>
                    <a:pt x="1837" y="826"/>
                  </a:lnTo>
                  <a:lnTo>
                    <a:pt x="1833" y="830"/>
                  </a:lnTo>
                  <a:lnTo>
                    <a:pt x="1828" y="834"/>
                  </a:lnTo>
                  <a:lnTo>
                    <a:pt x="1824" y="839"/>
                  </a:lnTo>
                  <a:lnTo>
                    <a:pt x="1820" y="843"/>
                  </a:lnTo>
                  <a:lnTo>
                    <a:pt x="1816" y="847"/>
                  </a:lnTo>
                  <a:lnTo>
                    <a:pt x="1790" y="885"/>
                  </a:lnTo>
                  <a:lnTo>
                    <a:pt x="1782" y="894"/>
                  </a:lnTo>
                  <a:lnTo>
                    <a:pt x="1773" y="902"/>
                  </a:lnTo>
                  <a:lnTo>
                    <a:pt x="1769" y="906"/>
                  </a:lnTo>
                  <a:lnTo>
                    <a:pt x="1765" y="915"/>
                  </a:lnTo>
                  <a:lnTo>
                    <a:pt x="1761" y="919"/>
                  </a:lnTo>
                  <a:lnTo>
                    <a:pt x="1756" y="923"/>
                  </a:lnTo>
                  <a:lnTo>
                    <a:pt x="1752" y="923"/>
                  </a:lnTo>
                  <a:lnTo>
                    <a:pt x="1748" y="928"/>
                  </a:lnTo>
                  <a:lnTo>
                    <a:pt x="1744" y="928"/>
                  </a:lnTo>
                  <a:lnTo>
                    <a:pt x="1740" y="932"/>
                  </a:lnTo>
                  <a:lnTo>
                    <a:pt x="1727" y="932"/>
                  </a:lnTo>
                  <a:lnTo>
                    <a:pt x="1723" y="932"/>
                  </a:lnTo>
                  <a:lnTo>
                    <a:pt x="1723" y="936"/>
                  </a:lnTo>
                  <a:lnTo>
                    <a:pt x="1714" y="936"/>
                  </a:lnTo>
                  <a:lnTo>
                    <a:pt x="1710" y="940"/>
                  </a:lnTo>
                  <a:lnTo>
                    <a:pt x="1706" y="945"/>
                  </a:lnTo>
                  <a:lnTo>
                    <a:pt x="1706" y="949"/>
                  </a:lnTo>
                  <a:lnTo>
                    <a:pt x="1701" y="953"/>
                  </a:lnTo>
                  <a:lnTo>
                    <a:pt x="1701" y="957"/>
                  </a:lnTo>
                  <a:lnTo>
                    <a:pt x="1701" y="961"/>
                  </a:lnTo>
                  <a:lnTo>
                    <a:pt x="1701" y="966"/>
                  </a:lnTo>
                  <a:lnTo>
                    <a:pt x="1701" y="991"/>
                  </a:lnTo>
                  <a:lnTo>
                    <a:pt x="1701" y="1000"/>
                  </a:lnTo>
                  <a:lnTo>
                    <a:pt x="1701" y="1004"/>
                  </a:lnTo>
                  <a:lnTo>
                    <a:pt x="1697" y="1004"/>
                  </a:lnTo>
                  <a:lnTo>
                    <a:pt x="1697" y="1008"/>
                  </a:lnTo>
                  <a:lnTo>
                    <a:pt x="1697" y="1012"/>
                  </a:lnTo>
                  <a:lnTo>
                    <a:pt x="1693" y="1012"/>
                  </a:lnTo>
                  <a:lnTo>
                    <a:pt x="1693" y="1017"/>
                  </a:lnTo>
                  <a:lnTo>
                    <a:pt x="1689" y="1017"/>
                  </a:lnTo>
                  <a:lnTo>
                    <a:pt x="1689" y="1021"/>
                  </a:lnTo>
                  <a:lnTo>
                    <a:pt x="1693" y="1021"/>
                  </a:lnTo>
                  <a:lnTo>
                    <a:pt x="1693" y="1025"/>
                  </a:lnTo>
                  <a:lnTo>
                    <a:pt x="1697" y="1029"/>
                  </a:lnTo>
                  <a:lnTo>
                    <a:pt x="1701" y="1029"/>
                  </a:lnTo>
                  <a:lnTo>
                    <a:pt x="1701" y="1033"/>
                  </a:lnTo>
                  <a:lnTo>
                    <a:pt x="1706" y="1033"/>
                  </a:lnTo>
                  <a:lnTo>
                    <a:pt x="1710" y="1033"/>
                  </a:lnTo>
                  <a:lnTo>
                    <a:pt x="1714" y="1033"/>
                  </a:lnTo>
                  <a:lnTo>
                    <a:pt x="1723" y="1033"/>
                  </a:lnTo>
                  <a:lnTo>
                    <a:pt x="1727" y="1029"/>
                  </a:lnTo>
                  <a:lnTo>
                    <a:pt x="1744" y="1021"/>
                  </a:lnTo>
                  <a:lnTo>
                    <a:pt x="1752" y="1021"/>
                  </a:lnTo>
                  <a:lnTo>
                    <a:pt x="1756" y="1017"/>
                  </a:lnTo>
                  <a:lnTo>
                    <a:pt x="1765" y="1017"/>
                  </a:lnTo>
                  <a:lnTo>
                    <a:pt x="1773" y="1012"/>
                  </a:lnTo>
                  <a:lnTo>
                    <a:pt x="1786" y="1012"/>
                  </a:lnTo>
                  <a:lnTo>
                    <a:pt x="1799" y="1012"/>
                  </a:lnTo>
                  <a:lnTo>
                    <a:pt x="1811" y="1012"/>
                  </a:lnTo>
                  <a:lnTo>
                    <a:pt x="1828" y="1008"/>
                  </a:lnTo>
                  <a:lnTo>
                    <a:pt x="1837" y="1008"/>
                  </a:lnTo>
                  <a:lnTo>
                    <a:pt x="1850" y="1008"/>
                  </a:lnTo>
                  <a:lnTo>
                    <a:pt x="1854" y="1012"/>
                  </a:lnTo>
                  <a:lnTo>
                    <a:pt x="1867" y="1012"/>
                  </a:lnTo>
                  <a:lnTo>
                    <a:pt x="1883" y="1012"/>
                  </a:lnTo>
                  <a:lnTo>
                    <a:pt x="1900" y="1017"/>
                  </a:lnTo>
                  <a:lnTo>
                    <a:pt x="1917" y="1017"/>
                  </a:lnTo>
                  <a:lnTo>
                    <a:pt x="1947" y="1025"/>
                  </a:lnTo>
                  <a:lnTo>
                    <a:pt x="1955" y="1025"/>
                  </a:lnTo>
                  <a:lnTo>
                    <a:pt x="1964" y="1025"/>
                  </a:lnTo>
                  <a:lnTo>
                    <a:pt x="1972" y="1025"/>
                  </a:lnTo>
                  <a:lnTo>
                    <a:pt x="1977" y="1029"/>
                  </a:lnTo>
                  <a:lnTo>
                    <a:pt x="1985" y="1029"/>
                  </a:lnTo>
                  <a:lnTo>
                    <a:pt x="2002" y="1033"/>
                  </a:lnTo>
                  <a:lnTo>
                    <a:pt x="2032" y="1042"/>
                  </a:lnTo>
                  <a:lnTo>
                    <a:pt x="2040" y="1042"/>
                  </a:lnTo>
                  <a:lnTo>
                    <a:pt x="2053" y="1046"/>
                  </a:lnTo>
                  <a:lnTo>
                    <a:pt x="2057" y="1046"/>
                  </a:lnTo>
                  <a:lnTo>
                    <a:pt x="2066" y="1046"/>
                  </a:lnTo>
                  <a:lnTo>
                    <a:pt x="2066" y="1050"/>
                  </a:lnTo>
                  <a:lnTo>
                    <a:pt x="2070" y="1050"/>
                  </a:lnTo>
                  <a:lnTo>
                    <a:pt x="2074" y="1050"/>
                  </a:lnTo>
                  <a:lnTo>
                    <a:pt x="2078" y="1055"/>
                  </a:lnTo>
                  <a:lnTo>
                    <a:pt x="2082" y="1059"/>
                  </a:lnTo>
                  <a:lnTo>
                    <a:pt x="2087" y="1063"/>
                  </a:lnTo>
                  <a:lnTo>
                    <a:pt x="2099" y="1076"/>
                  </a:lnTo>
                  <a:lnTo>
                    <a:pt x="2121" y="1105"/>
                  </a:lnTo>
                  <a:lnTo>
                    <a:pt x="2125" y="1110"/>
                  </a:lnTo>
                  <a:lnTo>
                    <a:pt x="2129" y="1114"/>
                  </a:lnTo>
                  <a:lnTo>
                    <a:pt x="2133" y="1118"/>
                  </a:lnTo>
                  <a:lnTo>
                    <a:pt x="2137" y="1122"/>
                  </a:lnTo>
                  <a:lnTo>
                    <a:pt x="2142" y="1127"/>
                  </a:lnTo>
                  <a:lnTo>
                    <a:pt x="2146" y="1127"/>
                  </a:lnTo>
                  <a:lnTo>
                    <a:pt x="2150" y="1131"/>
                  </a:lnTo>
                  <a:lnTo>
                    <a:pt x="2154" y="1131"/>
                  </a:lnTo>
                  <a:lnTo>
                    <a:pt x="2159" y="1131"/>
                  </a:lnTo>
                  <a:lnTo>
                    <a:pt x="2163" y="1135"/>
                  </a:lnTo>
                  <a:lnTo>
                    <a:pt x="2167" y="1135"/>
                  </a:lnTo>
                  <a:lnTo>
                    <a:pt x="2176" y="1139"/>
                  </a:lnTo>
                  <a:lnTo>
                    <a:pt x="2180" y="1139"/>
                  </a:lnTo>
                  <a:lnTo>
                    <a:pt x="2209" y="1144"/>
                  </a:lnTo>
                  <a:lnTo>
                    <a:pt x="2226" y="1148"/>
                  </a:lnTo>
                  <a:lnTo>
                    <a:pt x="2231" y="1148"/>
                  </a:lnTo>
                  <a:lnTo>
                    <a:pt x="2235" y="1148"/>
                  </a:lnTo>
                  <a:lnTo>
                    <a:pt x="2239" y="1148"/>
                  </a:lnTo>
                  <a:lnTo>
                    <a:pt x="2243" y="1148"/>
                  </a:lnTo>
                  <a:lnTo>
                    <a:pt x="2248" y="1144"/>
                  </a:lnTo>
                  <a:lnTo>
                    <a:pt x="2248" y="1139"/>
                  </a:lnTo>
                  <a:lnTo>
                    <a:pt x="2252" y="1131"/>
                  </a:lnTo>
                  <a:lnTo>
                    <a:pt x="2256" y="1127"/>
                  </a:lnTo>
                  <a:lnTo>
                    <a:pt x="2260" y="1127"/>
                  </a:lnTo>
                  <a:lnTo>
                    <a:pt x="2264" y="1127"/>
                  </a:lnTo>
                  <a:lnTo>
                    <a:pt x="2269" y="1127"/>
                  </a:lnTo>
                  <a:lnTo>
                    <a:pt x="2273" y="1127"/>
                  </a:lnTo>
                  <a:lnTo>
                    <a:pt x="2277" y="1127"/>
                  </a:lnTo>
                  <a:lnTo>
                    <a:pt x="2277" y="1131"/>
                  </a:lnTo>
                  <a:lnTo>
                    <a:pt x="2281" y="1135"/>
                  </a:lnTo>
                  <a:lnTo>
                    <a:pt x="2281" y="1139"/>
                  </a:lnTo>
                  <a:lnTo>
                    <a:pt x="2286" y="1144"/>
                  </a:lnTo>
                  <a:lnTo>
                    <a:pt x="2290" y="1169"/>
                  </a:lnTo>
                  <a:lnTo>
                    <a:pt x="2294" y="1173"/>
                  </a:lnTo>
                  <a:lnTo>
                    <a:pt x="2298" y="1182"/>
                  </a:lnTo>
                  <a:lnTo>
                    <a:pt x="2303" y="1194"/>
                  </a:lnTo>
                  <a:lnTo>
                    <a:pt x="2307" y="1207"/>
                  </a:lnTo>
                  <a:lnTo>
                    <a:pt x="2315" y="1216"/>
                  </a:lnTo>
                  <a:lnTo>
                    <a:pt x="2328" y="1245"/>
                  </a:lnTo>
                  <a:lnTo>
                    <a:pt x="2332" y="1249"/>
                  </a:lnTo>
                  <a:lnTo>
                    <a:pt x="2332" y="1254"/>
                  </a:lnTo>
                  <a:lnTo>
                    <a:pt x="2332" y="1258"/>
                  </a:lnTo>
                  <a:lnTo>
                    <a:pt x="2336" y="1262"/>
                  </a:lnTo>
                  <a:lnTo>
                    <a:pt x="2336" y="1266"/>
                  </a:lnTo>
                  <a:lnTo>
                    <a:pt x="2336" y="1275"/>
                  </a:lnTo>
                  <a:lnTo>
                    <a:pt x="2336" y="1283"/>
                  </a:lnTo>
                  <a:lnTo>
                    <a:pt x="2336" y="1292"/>
                  </a:lnTo>
                  <a:lnTo>
                    <a:pt x="2341" y="1300"/>
                  </a:lnTo>
                  <a:lnTo>
                    <a:pt x="2341" y="1309"/>
                  </a:lnTo>
                  <a:lnTo>
                    <a:pt x="2341" y="1321"/>
                  </a:lnTo>
                  <a:lnTo>
                    <a:pt x="2336" y="1330"/>
                  </a:lnTo>
                  <a:lnTo>
                    <a:pt x="2336" y="1338"/>
                  </a:lnTo>
                  <a:lnTo>
                    <a:pt x="2336" y="1347"/>
                  </a:lnTo>
                  <a:lnTo>
                    <a:pt x="2332" y="1355"/>
                  </a:lnTo>
                  <a:lnTo>
                    <a:pt x="2332" y="1368"/>
                  </a:lnTo>
                  <a:lnTo>
                    <a:pt x="2328" y="1381"/>
                  </a:lnTo>
                  <a:lnTo>
                    <a:pt x="2324" y="1389"/>
                  </a:lnTo>
                  <a:lnTo>
                    <a:pt x="2320" y="1393"/>
                  </a:lnTo>
                  <a:lnTo>
                    <a:pt x="2320" y="1402"/>
                  </a:lnTo>
                  <a:lnTo>
                    <a:pt x="2315" y="1406"/>
                  </a:lnTo>
                  <a:lnTo>
                    <a:pt x="2311" y="1410"/>
                  </a:lnTo>
                  <a:lnTo>
                    <a:pt x="2307" y="1415"/>
                  </a:lnTo>
                  <a:lnTo>
                    <a:pt x="2303" y="1419"/>
                  </a:lnTo>
                  <a:lnTo>
                    <a:pt x="2298" y="1419"/>
                  </a:lnTo>
                  <a:lnTo>
                    <a:pt x="2294" y="1423"/>
                  </a:lnTo>
                  <a:lnTo>
                    <a:pt x="2281" y="1427"/>
                  </a:lnTo>
                  <a:lnTo>
                    <a:pt x="2273" y="1431"/>
                  </a:lnTo>
                  <a:lnTo>
                    <a:pt x="2264" y="1436"/>
                  </a:lnTo>
                  <a:lnTo>
                    <a:pt x="2260" y="1440"/>
                  </a:lnTo>
                  <a:lnTo>
                    <a:pt x="2256" y="1444"/>
                  </a:lnTo>
                  <a:lnTo>
                    <a:pt x="2252" y="1444"/>
                  </a:lnTo>
                  <a:lnTo>
                    <a:pt x="2248" y="1448"/>
                  </a:lnTo>
                  <a:lnTo>
                    <a:pt x="2248" y="1453"/>
                  </a:lnTo>
                  <a:lnTo>
                    <a:pt x="2243" y="1453"/>
                  </a:lnTo>
                  <a:lnTo>
                    <a:pt x="2243" y="1457"/>
                  </a:lnTo>
                  <a:lnTo>
                    <a:pt x="2243" y="1461"/>
                  </a:lnTo>
                  <a:lnTo>
                    <a:pt x="2243" y="1470"/>
                  </a:lnTo>
                  <a:lnTo>
                    <a:pt x="2243" y="1474"/>
                  </a:lnTo>
                  <a:lnTo>
                    <a:pt x="2239" y="1482"/>
                  </a:lnTo>
                  <a:lnTo>
                    <a:pt x="2235" y="1486"/>
                  </a:lnTo>
                  <a:lnTo>
                    <a:pt x="2231" y="1491"/>
                  </a:lnTo>
                  <a:lnTo>
                    <a:pt x="2226" y="1499"/>
                  </a:lnTo>
                  <a:lnTo>
                    <a:pt x="2218" y="1512"/>
                  </a:lnTo>
                  <a:lnTo>
                    <a:pt x="2214" y="1520"/>
                  </a:lnTo>
                  <a:lnTo>
                    <a:pt x="2201" y="1533"/>
                  </a:lnTo>
                  <a:lnTo>
                    <a:pt x="2188" y="1550"/>
                  </a:lnTo>
                  <a:lnTo>
                    <a:pt x="2180" y="1563"/>
                  </a:lnTo>
                  <a:lnTo>
                    <a:pt x="2176" y="1571"/>
                  </a:lnTo>
                  <a:lnTo>
                    <a:pt x="2171" y="1575"/>
                  </a:lnTo>
                  <a:lnTo>
                    <a:pt x="2171" y="1580"/>
                  </a:lnTo>
                  <a:lnTo>
                    <a:pt x="2167" y="1584"/>
                  </a:lnTo>
                  <a:lnTo>
                    <a:pt x="2167" y="1588"/>
                  </a:lnTo>
                  <a:lnTo>
                    <a:pt x="2163" y="1597"/>
                  </a:lnTo>
                  <a:lnTo>
                    <a:pt x="2163" y="1601"/>
                  </a:lnTo>
                  <a:lnTo>
                    <a:pt x="2163" y="1609"/>
                  </a:lnTo>
                  <a:lnTo>
                    <a:pt x="2163" y="1618"/>
                  </a:lnTo>
                  <a:lnTo>
                    <a:pt x="2159" y="1626"/>
                  </a:lnTo>
                  <a:lnTo>
                    <a:pt x="2159" y="1630"/>
                  </a:lnTo>
                  <a:lnTo>
                    <a:pt x="2154" y="1635"/>
                  </a:lnTo>
                  <a:lnTo>
                    <a:pt x="2150" y="1643"/>
                  </a:lnTo>
                  <a:lnTo>
                    <a:pt x="2146" y="1647"/>
                  </a:lnTo>
                  <a:lnTo>
                    <a:pt x="2146" y="1652"/>
                  </a:lnTo>
                  <a:lnTo>
                    <a:pt x="2137" y="1660"/>
                  </a:lnTo>
                  <a:lnTo>
                    <a:pt x="2133" y="1669"/>
                  </a:lnTo>
                  <a:lnTo>
                    <a:pt x="2121" y="1685"/>
                  </a:lnTo>
                  <a:lnTo>
                    <a:pt x="2116" y="1685"/>
                  </a:lnTo>
                  <a:lnTo>
                    <a:pt x="2116" y="1690"/>
                  </a:lnTo>
                  <a:lnTo>
                    <a:pt x="2112" y="1698"/>
                  </a:lnTo>
                  <a:lnTo>
                    <a:pt x="2108" y="1702"/>
                  </a:lnTo>
                  <a:lnTo>
                    <a:pt x="2108" y="1707"/>
                  </a:lnTo>
                  <a:lnTo>
                    <a:pt x="2108" y="1711"/>
                  </a:lnTo>
                  <a:lnTo>
                    <a:pt x="2104" y="1715"/>
                  </a:lnTo>
                  <a:lnTo>
                    <a:pt x="2104" y="1719"/>
                  </a:lnTo>
                  <a:lnTo>
                    <a:pt x="2104" y="1724"/>
                  </a:lnTo>
                  <a:lnTo>
                    <a:pt x="2104" y="1732"/>
                  </a:lnTo>
                  <a:lnTo>
                    <a:pt x="2104" y="1741"/>
                  </a:lnTo>
                  <a:lnTo>
                    <a:pt x="2104" y="1749"/>
                  </a:lnTo>
                  <a:lnTo>
                    <a:pt x="2104" y="1766"/>
                  </a:lnTo>
                  <a:lnTo>
                    <a:pt x="2108" y="1770"/>
                  </a:lnTo>
                  <a:lnTo>
                    <a:pt x="2108" y="1779"/>
                  </a:lnTo>
                  <a:lnTo>
                    <a:pt x="2108" y="1787"/>
                  </a:lnTo>
                  <a:lnTo>
                    <a:pt x="2112" y="1804"/>
                  </a:lnTo>
                  <a:lnTo>
                    <a:pt x="2116" y="1812"/>
                  </a:lnTo>
                  <a:lnTo>
                    <a:pt x="2121" y="1825"/>
                  </a:lnTo>
                  <a:lnTo>
                    <a:pt x="2121" y="1829"/>
                  </a:lnTo>
                  <a:lnTo>
                    <a:pt x="2125" y="1834"/>
                  </a:lnTo>
                  <a:lnTo>
                    <a:pt x="2125" y="1838"/>
                  </a:lnTo>
                  <a:lnTo>
                    <a:pt x="2129" y="1838"/>
                  </a:lnTo>
                  <a:lnTo>
                    <a:pt x="2137" y="1842"/>
                  </a:lnTo>
                  <a:lnTo>
                    <a:pt x="2142" y="1846"/>
                  </a:lnTo>
                  <a:lnTo>
                    <a:pt x="2142" y="1851"/>
                  </a:lnTo>
                  <a:lnTo>
                    <a:pt x="2142" y="1855"/>
                  </a:lnTo>
                  <a:lnTo>
                    <a:pt x="2146" y="1868"/>
                  </a:lnTo>
                  <a:lnTo>
                    <a:pt x="2146" y="1872"/>
                  </a:lnTo>
                  <a:lnTo>
                    <a:pt x="2146" y="1876"/>
                  </a:lnTo>
                  <a:lnTo>
                    <a:pt x="2146" y="1880"/>
                  </a:lnTo>
                  <a:lnTo>
                    <a:pt x="2142" y="1884"/>
                  </a:lnTo>
                  <a:lnTo>
                    <a:pt x="2142" y="1889"/>
                  </a:lnTo>
                  <a:lnTo>
                    <a:pt x="2137" y="1893"/>
                  </a:lnTo>
                  <a:lnTo>
                    <a:pt x="2133" y="1897"/>
                  </a:lnTo>
                  <a:lnTo>
                    <a:pt x="2125" y="1901"/>
                  </a:lnTo>
                  <a:lnTo>
                    <a:pt x="2121" y="1901"/>
                  </a:lnTo>
                  <a:lnTo>
                    <a:pt x="2116" y="1906"/>
                  </a:lnTo>
                  <a:lnTo>
                    <a:pt x="2112" y="1910"/>
                  </a:lnTo>
                  <a:lnTo>
                    <a:pt x="2112" y="1918"/>
                  </a:lnTo>
                  <a:lnTo>
                    <a:pt x="2112" y="1927"/>
                  </a:lnTo>
                  <a:lnTo>
                    <a:pt x="2112" y="1935"/>
                  </a:lnTo>
                  <a:lnTo>
                    <a:pt x="2112" y="1978"/>
                  </a:lnTo>
                  <a:lnTo>
                    <a:pt x="2112" y="1986"/>
                  </a:lnTo>
                  <a:lnTo>
                    <a:pt x="2112" y="1990"/>
                  </a:lnTo>
                  <a:lnTo>
                    <a:pt x="2108" y="1990"/>
                  </a:lnTo>
                  <a:lnTo>
                    <a:pt x="2104" y="1995"/>
                  </a:lnTo>
                  <a:lnTo>
                    <a:pt x="2099" y="1995"/>
                  </a:lnTo>
                  <a:lnTo>
                    <a:pt x="2091" y="1999"/>
                  </a:lnTo>
                  <a:lnTo>
                    <a:pt x="2087" y="2003"/>
                  </a:lnTo>
                  <a:lnTo>
                    <a:pt x="2078" y="2007"/>
                  </a:lnTo>
                  <a:lnTo>
                    <a:pt x="2074" y="2011"/>
                  </a:lnTo>
                  <a:lnTo>
                    <a:pt x="2070" y="2016"/>
                  </a:lnTo>
                  <a:lnTo>
                    <a:pt x="2070" y="2020"/>
                  </a:lnTo>
                  <a:lnTo>
                    <a:pt x="2066" y="2024"/>
                  </a:lnTo>
                  <a:lnTo>
                    <a:pt x="2061" y="2033"/>
                  </a:lnTo>
                  <a:lnTo>
                    <a:pt x="2061" y="2041"/>
                  </a:lnTo>
                  <a:lnTo>
                    <a:pt x="2061" y="2045"/>
                  </a:lnTo>
                  <a:lnTo>
                    <a:pt x="2057" y="2067"/>
                  </a:lnTo>
                  <a:lnTo>
                    <a:pt x="2053" y="2083"/>
                  </a:lnTo>
                  <a:lnTo>
                    <a:pt x="2049" y="2100"/>
                  </a:lnTo>
                  <a:lnTo>
                    <a:pt x="2036" y="2138"/>
                  </a:lnTo>
                  <a:lnTo>
                    <a:pt x="2032" y="2151"/>
                  </a:lnTo>
                  <a:lnTo>
                    <a:pt x="2032" y="2155"/>
                  </a:lnTo>
                  <a:lnTo>
                    <a:pt x="2032" y="2160"/>
                  </a:lnTo>
                  <a:lnTo>
                    <a:pt x="2032" y="2164"/>
                  </a:lnTo>
                  <a:lnTo>
                    <a:pt x="2032" y="2168"/>
                  </a:lnTo>
                  <a:lnTo>
                    <a:pt x="2032" y="2172"/>
                  </a:lnTo>
                  <a:lnTo>
                    <a:pt x="2036" y="2185"/>
                  </a:lnTo>
                  <a:lnTo>
                    <a:pt x="2036" y="2189"/>
                  </a:lnTo>
                  <a:lnTo>
                    <a:pt x="2036" y="2194"/>
                  </a:lnTo>
                  <a:lnTo>
                    <a:pt x="2036" y="2202"/>
                  </a:lnTo>
                  <a:lnTo>
                    <a:pt x="2036" y="2206"/>
                  </a:lnTo>
                  <a:lnTo>
                    <a:pt x="2036" y="2215"/>
                  </a:lnTo>
                  <a:lnTo>
                    <a:pt x="2032" y="2219"/>
                  </a:lnTo>
                  <a:lnTo>
                    <a:pt x="2032" y="2227"/>
                  </a:lnTo>
                  <a:lnTo>
                    <a:pt x="2027" y="2240"/>
                  </a:lnTo>
                  <a:lnTo>
                    <a:pt x="2023" y="2253"/>
                  </a:lnTo>
                  <a:lnTo>
                    <a:pt x="2015" y="2274"/>
                  </a:lnTo>
                  <a:lnTo>
                    <a:pt x="1998" y="2312"/>
                  </a:lnTo>
                  <a:lnTo>
                    <a:pt x="1989" y="2337"/>
                  </a:lnTo>
                  <a:lnTo>
                    <a:pt x="1972" y="2376"/>
                  </a:lnTo>
                  <a:lnTo>
                    <a:pt x="1968" y="2388"/>
                  </a:lnTo>
                  <a:lnTo>
                    <a:pt x="1968" y="2393"/>
                  </a:lnTo>
                  <a:lnTo>
                    <a:pt x="1964" y="2393"/>
                  </a:lnTo>
                  <a:lnTo>
                    <a:pt x="1955" y="2393"/>
                  </a:lnTo>
                  <a:lnTo>
                    <a:pt x="1951" y="2393"/>
                  </a:lnTo>
                  <a:lnTo>
                    <a:pt x="1947" y="2393"/>
                  </a:lnTo>
                  <a:lnTo>
                    <a:pt x="1943" y="2393"/>
                  </a:lnTo>
                  <a:lnTo>
                    <a:pt x="1938" y="2388"/>
                  </a:lnTo>
                  <a:lnTo>
                    <a:pt x="1934" y="2384"/>
                  </a:lnTo>
                  <a:lnTo>
                    <a:pt x="1934" y="2380"/>
                  </a:lnTo>
                  <a:lnTo>
                    <a:pt x="1930" y="2371"/>
                  </a:lnTo>
                  <a:lnTo>
                    <a:pt x="1926" y="2359"/>
                  </a:lnTo>
                  <a:lnTo>
                    <a:pt x="1926" y="2354"/>
                  </a:lnTo>
                  <a:lnTo>
                    <a:pt x="1926" y="2350"/>
                  </a:lnTo>
                  <a:lnTo>
                    <a:pt x="1926" y="2346"/>
                  </a:lnTo>
                  <a:lnTo>
                    <a:pt x="1922" y="2346"/>
                  </a:lnTo>
                  <a:lnTo>
                    <a:pt x="1922" y="2342"/>
                  </a:lnTo>
                  <a:lnTo>
                    <a:pt x="1917" y="2342"/>
                  </a:lnTo>
                  <a:lnTo>
                    <a:pt x="1913" y="2337"/>
                  </a:lnTo>
                  <a:lnTo>
                    <a:pt x="1909" y="2337"/>
                  </a:lnTo>
                  <a:lnTo>
                    <a:pt x="1905" y="2337"/>
                  </a:lnTo>
                  <a:lnTo>
                    <a:pt x="1896" y="2333"/>
                  </a:lnTo>
                  <a:lnTo>
                    <a:pt x="1888" y="2333"/>
                  </a:lnTo>
                  <a:lnTo>
                    <a:pt x="1879" y="2333"/>
                  </a:lnTo>
                  <a:lnTo>
                    <a:pt x="1871" y="2333"/>
                  </a:lnTo>
                  <a:lnTo>
                    <a:pt x="1867" y="2333"/>
                  </a:lnTo>
                  <a:lnTo>
                    <a:pt x="1854" y="2333"/>
                  </a:lnTo>
                  <a:lnTo>
                    <a:pt x="1850" y="2337"/>
                  </a:lnTo>
                  <a:lnTo>
                    <a:pt x="1841" y="2337"/>
                  </a:lnTo>
                  <a:lnTo>
                    <a:pt x="1833" y="2337"/>
                  </a:lnTo>
                  <a:lnTo>
                    <a:pt x="1824" y="2342"/>
                  </a:lnTo>
                  <a:lnTo>
                    <a:pt x="1820" y="2342"/>
                  </a:lnTo>
                  <a:lnTo>
                    <a:pt x="1816" y="2342"/>
                  </a:lnTo>
                  <a:lnTo>
                    <a:pt x="1807" y="2342"/>
                  </a:lnTo>
                  <a:lnTo>
                    <a:pt x="1799" y="2342"/>
                  </a:lnTo>
                  <a:lnTo>
                    <a:pt x="1795" y="2342"/>
                  </a:lnTo>
                  <a:lnTo>
                    <a:pt x="1786" y="2342"/>
                  </a:lnTo>
                  <a:lnTo>
                    <a:pt x="1778" y="2337"/>
                  </a:lnTo>
                  <a:lnTo>
                    <a:pt x="1748" y="2329"/>
                  </a:lnTo>
                  <a:lnTo>
                    <a:pt x="1744" y="2325"/>
                  </a:lnTo>
                  <a:lnTo>
                    <a:pt x="1735" y="2325"/>
                  </a:lnTo>
                  <a:lnTo>
                    <a:pt x="1731" y="2325"/>
                  </a:lnTo>
                  <a:lnTo>
                    <a:pt x="1723" y="2321"/>
                  </a:lnTo>
                  <a:lnTo>
                    <a:pt x="1710" y="2321"/>
                  </a:lnTo>
                  <a:lnTo>
                    <a:pt x="1706" y="2321"/>
                  </a:lnTo>
                  <a:lnTo>
                    <a:pt x="1701" y="2321"/>
                  </a:lnTo>
                  <a:lnTo>
                    <a:pt x="1697" y="2316"/>
                  </a:lnTo>
                  <a:lnTo>
                    <a:pt x="1693" y="2316"/>
                  </a:lnTo>
                  <a:lnTo>
                    <a:pt x="1684" y="2312"/>
                  </a:lnTo>
                  <a:lnTo>
                    <a:pt x="1676" y="2308"/>
                  </a:lnTo>
                  <a:lnTo>
                    <a:pt x="1672" y="2304"/>
                  </a:lnTo>
                  <a:lnTo>
                    <a:pt x="1668" y="2304"/>
                  </a:lnTo>
                  <a:lnTo>
                    <a:pt x="1659" y="2295"/>
                  </a:lnTo>
                  <a:lnTo>
                    <a:pt x="1655" y="2291"/>
                  </a:lnTo>
                  <a:lnTo>
                    <a:pt x="1651" y="2287"/>
                  </a:lnTo>
                  <a:lnTo>
                    <a:pt x="1646" y="2282"/>
                  </a:lnTo>
                  <a:lnTo>
                    <a:pt x="1638" y="2282"/>
                  </a:lnTo>
                  <a:lnTo>
                    <a:pt x="1613" y="2265"/>
                  </a:lnTo>
                  <a:lnTo>
                    <a:pt x="1600" y="2261"/>
                  </a:lnTo>
                  <a:lnTo>
                    <a:pt x="1596" y="2257"/>
                  </a:lnTo>
                  <a:lnTo>
                    <a:pt x="1591" y="2257"/>
                  </a:lnTo>
                  <a:lnTo>
                    <a:pt x="1587" y="2253"/>
                  </a:lnTo>
                  <a:lnTo>
                    <a:pt x="1583" y="2249"/>
                  </a:lnTo>
                  <a:lnTo>
                    <a:pt x="1579" y="2244"/>
                  </a:lnTo>
                  <a:lnTo>
                    <a:pt x="1570" y="2232"/>
                  </a:lnTo>
                  <a:lnTo>
                    <a:pt x="1570" y="2227"/>
                  </a:lnTo>
                  <a:lnTo>
                    <a:pt x="1562" y="2219"/>
                  </a:lnTo>
                  <a:lnTo>
                    <a:pt x="1553" y="2210"/>
                  </a:lnTo>
                  <a:lnTo>
                    <a:pt x="1549" y="2206"/>
                  </a:lnTo>
                  <a:lnTo>
                    <a:pt x="1545" y="2202"/>
                  </a:lnTo>
                  <a:lnTo>
                    <a:pt x="1536" y="2189"/>
                  </a:lnTo>
                  <a:lnTo>
                    <a:pt x="1532" y="2185"/>
                  </a:lnTo>
                  <a:lnTo>
                    <a:pt x="1528" y="2181"/>
                  </a:lnTo>
                  <a:lnTo>
                    <a:pt x="1524" y="2177"/>
                  </a:lnTo>
                  <a:lnTo>
                    <a:pt x="1519" y="2172"/>
                  </a:lnTo>
                  <a:lnTo>
                    <a:pt x="1515" y="2172"/>
                  </a:lnTo>
                  <a:lnTo>
                    <a:pt x="1511" y="2172"/>
                  </a:lnTo>
                  <a:lnTo>
                    <a:pt x="1507" y="2172"/>
                  </a:lnTo>
                  <a:lnTo>
                    <a:pt x="1498" y="2168"/>
                  </a:lnTo>
                  <a:lnTo>
                    <a:pt x="1494" y="2168"/>
                  </a:lnTo>
                  <a:lnTo>
                    <a:pt x="1490" y="2168"/>
                  </a:lnTo>
                  <a:lnTo>
                    <a:pt x="1481" y="2168"/>
                  </a:lnTo>
                  <a:lnTo>
                    <a:pt x="1452" y="2172"/>
                  </a:lnTo>
                  <a:lnTo>
                    <a:pt x="1443" y="2172"/>
                  </a:lnTo>
                  <a:lnTo>
                    <a:pt x="1435" y="2172"/>
                  </a:lnTo>
                  <a:lnTo>
                    <a:pt x="1426" y="2168"/>
                  </a:lnTo>
                  <a:lnTo>
                    <a:pt x="1418" y="2168"/>
                  </a:lnTo>
                  <a:lnTo>
                    <a:pt x="1401" y="2168"/>
                  </a:lnTo>
                  <a:lnTo>
                    <a:pt x="1392" y="2164"/>
                  </a:lnTo>
                  <a:lnTo>
                    <a:pt x="1375" y="2164"/>
                  </a:lnTo>
                  <a:lnTo>
                    <a:pt x="1371" y="2164"/>
                  </a:lnTo>
                  <a:lnTo>
                    <a:pt x="1367" y="2164"/>
                  </a:lnTo>
                  <a:lnTo>
                    <a:pt x="1363" y="2164"/>
                  </a:lnTo>
                  <a:lnTo>
                    <a:pt x="1359" y="2164"/>
                  </a:lnTo>
                  <a:lnTo>
                    <a:pt x="1354" y="2168"/>
                  </a:lnTo>
                  <a:lnTo>
                    <a:pt x="1337" y="2172"/>
                  </a:lnTo>
                  <a:lnTo>
                    <a:pt x="1333" y="2172"/>
                  </a:lnTo>
                  <a:lnTo>
                    <a:pt x="1329" y="2172"/>
                  </a:lnTo>
                  <a:lnTo>
                    <a:pt x="1325" y="2172"/>
                  </a:lnTo>
                  <a:lnTo>
                    <a:pt x="1320" y="2172"/>
                  </a:lnTo>
                  <a:lnTo>
                    <a:pt x="1316" y="2168"/>
                  </a:lnTo>
                  <a:lnTo>
                    <a:pt x="1312" y="2164"/>
                  </a:lnTo>
                  <a:lnTo>
                    <a:pt x="1308" y="2160"/>
                  </a:lnTo>
                  <a:lnTo>
                    <a:pt x="1308" y="2155"/>
                  </a:lnTo>
                  <a:lnTo>
                    <a:pt x="1308" y="2151"/>
                  </a:lnTo>
                  <a:lnTo>
                    <a:pt x="1303" y="2147"/>
                  </a:lnTo>
                  <a:lnTo>
                    <a:pt x="1303" y="2143"/>
                  </a:lnTo>
                  <a:lnTo>
                    <a:pt x="1303" y="2134"/>
                  </a:lnTo>
                  <a:lnTo>
                    <a:pt x="1303" y="2126"/>
                  </a:lnTo>
                  <a:lnTo>
                    <a:pt x="1303" y="2117"/>
                  </a:lnTo>
                  <a:lnTo>
                    <a:pt x="1303" y="2092"/>
                  </a:lnTo>
                  <a:lnTo>
                    <a:pt x="1303" y="2083"/>
                  </a:lnTo>
                  <a:lnTo>
                    <a:pt x="1303" y="2071"/>
                  </a:lnTo>
                  <a:lnTo>
                    <a:pt x="1303" y="2058"/>
                  </a:lnTo>
                  <a:lnTo>
                    <a:pt x="1303" y="2050"/>
                  </a:lnTo>
                  <a:lnTo>
                    <a:pt x="1303" y="2045"/>
                  </a:lnTo>
                  <a:lnTo>
                    <a:pt x="1299" y="2037"/>
                  </a:lnTo>
                  <a:lnTo>
                    <a:pt x="1299" y="2028"/>
                  </a:lnTo>
                  <a:lnTo>
                    <a:pt x="1295" y="2020"/>
                  </a:lnTo>
                  <a:lnTo>
                    <a:pt x="1291" y="2016"/>
                  </a:lnTo>
                  <a:lnTo>
                    <a:pt x="1291" y="2011"/>
                  </a:lnTo>
                  <a:lnTo>
                    <a:pt x="1287" y="2007"/>
                  </a:lnTo>
                  <a:lnTo>
                    <a:pt x="1287" y="1999"/>
                  </a:lnTo>
                  <a:lnTo>
                    <a:pt x="1282" y="1995"/>
                  </a:lnTo>
                  <a:lnTo>
                    <a:pt x="1278" y="1990"/>
                  </a:lnTo>
                  <a:lnTo>
                    <a:pt x="1274" y="1986"/>
                  </a:lnTo>
                  <a:lnTo>
                    <a:pt x="1270" y="1982"/>
                  </a:lnTo>
                  <a:lnTo>
                    <a:pt x="1265" y="1978"/>
                  </a:lnTo>
                  <a:lnTo>
                    <a:pt x="1261" y="1973"/>
                  </a:lnTo>
                  <a:lnTo>
                    <a:pt x="1253" y="1969"/>
                  </a:lnTo>
                  <a:lnTo>
                    <a:pt x="1248" y="1969"/>
                  </a:lnTo>
                  <a:lnTo>
                    <a:pt x="1240" y="1969"/>
                  </a:lnTo>
                  <a:lnTo>
                    <a:pt x="1236" y="1969"/>
                  </a:lnTo>
                  <a:lnTo>
                    <a:pt x="1232" y="1969"/>
                  </a:lnTo>
                  <a:lnTo>
                    <a:pt x="1227" y="1969"/>
                  </a:lnTo>
                  <a:lnTo>
                    <a:pt x="1206" y="1973"/>
                  </a:lnTo>
                  <a:lnTo>
                    <a:pt x="1198" y="1973"/>
                  </a:lnTo>
                  <a:lnTo>
                    <a:pt x="1185" y="1973"/>
                  </a:lnTo>
                  <a:lnTo>
                    <a:pt x="1160" y="1973"/>
                  </a:lnTo>
                  <a:lnTo>
                    <a:pt x="1151" y="1973"/>
                  </a:lnTo>
                  <a:lnTo>
                    <a:pt x="1147" y="1978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6" y="1978"/>
                  </a:lnTo>
                  <a:lnTo>
                    <a:pt x="1121" y="1978"/>
                  </a:lnTo>
                  <a:lnTo>
                    <a:pt x="1113" y="1978"/>
                  </a:lnTo>
                  <a:lnTo>
                    <a:pt x="1109" y="1978"/>
                  </a:lnTo>
                  <a:lnTo>
                    <a:pt x="1109" y="1973"/>
                  </a:lnTo>
                  <a:lnTo>
                    <a:pt x="1096" y="1969"/>
                  </a:lnTo>
                  <a:lnTo>
                    <a:pt x="1092" y="1969"/>
                  </a:lnTo>
                  <a:lnTo>
                    <a:pt x="1088" y="1969"/>
                  </a:lnTo>
                  <a:lnTo>
                    <a:pt x="1071" y="1969"/>
                  </a:lnTo>
                  <a:lnTo>
                    <a:pt x="1066" y="1965"/>
                  </a:lnTo>
                  <a:lnTo>
                    <a:pt x="1062" y="1965"/>
                  </a:lnTo>
                  <a:lnTo>
                    <a:pt x="1049" y="1956"/>
                  </a:lnTo>
                  <a:lnTo>
                    <a:pt x="1045" y="1956"/>
                  </a:lnTo>
                  <a:lnTo>
                    <a:pt x="1037" y="1952"/>
                  </a:lnTo>
                  <a:lnTo>
                    <a:pt x="1033" y="1952"/>
                  </a:lnTo>
                  <a:lnTo>
                    <a:pt x="1024" y="1952"/>
                  </a:lnTo>
                  <a:lnTo>
                    <a:pt x="1016" y="1956"/>
                  </a:lnTo>
                  <a:lnTo>
                    <a:pt x="1007" y="1956"/>
                  </a:lnTo>
                  <a:lnTo>
                    <a:pt x="1003" y="1956"/>
                  </a:lnTo>
                  <a:lnTo>
                    <a:pt x="994" y="1961"/>
                  </a:lnTo>
                  <a:lnTo>
                    <a:pt x="986" y="1961"/>
                  </a:lnTo>
                  <a:lnTo>
                    <a:pt x="982" y="1965"/>
                  </a:lnTo>
                  <a:lnTo>
                    <a:pt x="978" y="1969"/>
                  </a:lnTo>
                  <a:lnTo>
                    <a:pt x="973" y="1969"/>
                  </a:lnTo>
                  <a:lnTo>
                    <a:pt x="969" y="1973"/>
                  </a:lnTo>
                  <a:lnTo>
                    <a:pt x="969" y="1978"/>
                  </a:lnTo>
                  <a:lnTo>
                    <a:pt x="965" y="1990"/>
                  </a:lnTo>
                  <a:lnTo>
                    <a:pt x="965" y="1995"/>
                  </a:lnTo>
                  <a:lnTo>
                    <a:pt x="965" y="1999"/>
                  </a:lnTo>
                  <a:lnTo>
                    <a:pt x="961" y="2003"/>
                  </a:lnTo>
                  <a:lnTo>
                    <a:pt x="956" y="2007"/>
                  </a:lnTo>
                  <a:lnTo>
                    <a:pt x="956" y="2011"/>
                  </a:lnTo>
                  <a:lnTo>
                    <a:pt x="952" y="2020"/>
                  </a:lnTo>
                  <a:lnTo>
                    <a:pt x="948" y="2020"/>
                  </a:lnTo>
                  <a:lnTo>
                    <a:pt x="944" y="2024"/>
                  </a:lnTo>
                  <a:lnTo>
                    <a:pt x="939" y="2033"/>
                  </a:lnTo>
                  <a:lnTo>
                    <a:pt x="935" y="2033"/>
                  </a:lnTo>
                  <a:lnTo>
                    <a:pt x="931" y="2037"/>
                  </a:lnTo>
                  <a:lnTo>
                    <a:pt x="927" y="2041"/>
                  </a:lnTo>
                  <a:lnTo>
                    <a:pt x="922" y="2041"/>
                  </a:lnTo>
                  <a:lnTo>
                    <a:pt x="914" y="2045"/>
                  </a:lnTo>
                  <a:lnTo>
                    <a:pt x="901" y="2050"/>
                  </a:lnTo>
                  <a:lnTo>
                    <a:pt x="897" y="2054"/>
                  </a:lnTo>
                  <a:lnTo>
                    <a:pt x="893" y="2058"/>
                  </a:lnTo>
                  <a:lnTo>
                    <a:pt x="889" y="2062"/>
                  </a:lnTo>
                  <a:lnTo>
                    <a:pt x="889" y="2067"/>
                  </a:lnTo>
                  <a:lnTo>
                    <a:pt x="884" y="2071"/>
                  </a:lnTo>
                  <a:lnTo>
                    <a:pt x="880" y="2079"/>
                  </a:lnTo>
                  <a:lnTo>
                    <a:pt x="880" y="2083"/>
                  </a:lnTo>
                  <a:lnTo>
                    <a:pt x="880" y="2092"/>
                  </a:lnTo>
                  <a:lnTo>
                    <a:pt x="880" y="2100"/>
                  </a:lnTo>
                  <a:lnTo>
                    <a:pt x="884" y="2105"/>
                  </a:lnTo>
                  <a:lnTo>
                    <a:pt x="884" y="2109"/>
                  </a:lnTo>
                  <a:lnTo>
                    <a:pt x="884" y="2113"/>
                  </a:lnTo>
                  <a:lnTo>
                    <a:pt x="884" y="2117"/>
                  </a:lnTo>
                  <a:lnTo>
                    <a:pt x="889" y="2117"/>
                  </a:lnTo>
                  <a:lnTo>
                    <a:pt x="884" y="2117"/>
                  </a:lnTo>
                  <a:lnTo>
                    <a:pt x="880" y="2117"/>
                  </a:lnTo>
                  <a:lnTo>
                    <a:pt x="876" y="2117"/>
                  </a:lnTo>
                  <a:lnTo>
                    <a:pt x="867" y="2117"/>
                  </a:lnTo>
                  <a:lnTo>
                    <a:pt x="863" y="2117"/>
                  </a:lnTo>
                  <a:lnTo>
                    <a:pt x="855" y="2113"/>
                  </a:lnTo>
                  <a:lnTo>
                    <a:pt x="842" y="2113"/>
                  </a:lnTo>
                  <a:lnTo>
                    <a:pt x="825" y="2105"/>
                  </a:lnTo>
                  <a:lnTo>
                    <a:pt x="812" y="2100"/>
                  </a:lnTo>
                  <a:lnTo>
                    <a:pt x="808" y="2100"/>
                  </a:lnTo>
                  <a:lnTo>
                    <a:pt x="804" y="2096"/>
                  </a:lnTo>
                  <a:lnTo>
                    <a:pt x="800" y="2092"/>
                  </a:lnTo>
                  <a:lnTo>
                    <a:pt x="795" y="2088"/>
                  </a:lnTo>
                  <a:lnTo>
                    <a:pt x="795" y="2083"/>
                  </a:lnTo>
                  <a:lnTo>
                    <a:pt x="795" y="2071"/>
                  </a:lnTo>
                  <a:lnTo>
                    <a:pt x="795" y="2062"/>
                  </a:lnTo>
                  <a:lnTo>
                    <a:pt x="791" y="2054"/>
                  </a:lnTo>
                  <a:lnTo>
                    <a:pt x="791" y="2045"/>
                  </a:lnTo>
                  <a:lnTo>
                    <a:pt x="791" y="2041"/>
                  </a:lnTo>
                  <a:lnTo>
                    <a:pt x="787" y="2028"/>
                  </a:lnTo>
                  <a:lnTo>
                    <a:pt x="787" y="2024"/>
                  </a:lnTo>
                  <a:lnTo>
                    <a:pt x="783" y="2016"/>
                  </a:lnTo>
                  <a:lnTo>
                    <a:pt x="779" y="2011"/>
                  </a:lnTo>
                  <a:lnTo>
                    <a:pt x="779" y="2007"/>
                  </a:lnTo>
                  <a:lnTo>
                    <a:pt x="774" y="2003"/>
                  </a:lnTo>
                  <a:lnTo>
                    <a:pt x="770" y="1999"/>
                  </a:lnTo>
                  <a:lnTo>
                    <a:pt x="766" y="1995"/>
                  </a:lnTo>
                  <a:lnTo>
                    <a:pt x="762" y="1990"/>
                  </a:lnTo>
                  <a:lnTo>
                    <a:pt x="753" y="1990"/>
                  </a:lnTo>
                  <a:lnTo>
                    <a:pt x="749" y="1990"/>
                  </a:lnTo>
                  <a:lnTo>
                    <a:pt x="740" y="1986"/>
                  </a:lnTo>
                  <a:lnTo>
                    <a:pt x="732" y="1986"/>
                  </a:lnTo>
                  <a:lnTo>
                    <a:pt x="728" y="1986"/>
                  </a:lnTo>
                  <a:lnTo>
                    <a:pt x="711" y="1986"/>
                  </a:lnTo>
                  <a:lnTo>
                    <a:pt x="698" y="1986"/>
                  </a:lnTo>
                  <a:lnTo>
                    <a:pt x="673" y="1986"/>
                  </a:lnTo>
                  <a:lnTo>
                    <a:pt x="656" y="1986"/>
                  </a:lnTo>
                  <a:lnTo>
                    <a:pt x="647" y="1990"/>
                  </a:lnTo>
                  <a:lnTo>
                    <a:pt x="643" y="1990"/>
                  </a:lnTo>
                  <a:lnTo>
                    <a:pt x="635" y="1990"/>
                  </a:lnTo>
                  <a:lnTo>
                    <a:pt x="630" y="1990"/>
                  </a:lnTo>
                  <a:lnTo>
                    <a:pt x="626" y="1995"/>
                  </a:lnTo>
                  <a:lnTo>
                    <a:pt x="605" y="1999"/>
                  </a:lnTo>
                  <a:lnTo>
                    <a:pt x="592" y="2003"/>
                  </a:lnTo>
                  <a:lnTo>
                    <a:pt x="584" y="2007"/>
                  </a:lnTo>
                  <a:lnTo>
                    <a:pt x="571" y="2007"/>
                  </a:lnTo>
                  <a:lnTo>
                    <a:pt x="563" y="2011"/>
                  </a:lnTo>
                  <a:lnTo>
                    <a:pt x="541" y="2011"/>
                  </a:lnTo>
                  <a:lnTo>
                    <a:pt x="520" y="2016"/>
                  </a:lnTo>
                  <a:lnTo>
                    <a:pt x="495" y="2020"/>
                  </a:lnTo>
                  <a:lnTo>
                    <a:pt x="482" y="2020"/>
                  </a:lnTo>
                  <a:lnTo>
                    <a:pt x="474" y="2020"/>
                  </a:lnTo>
                  <a:lnTo>
                    <a:pt x="461" y="2024"/>
                  </a:lnTo>
                  <a:lnTo>
                    <a:pt x="448" y="2024"/>
                  </a:lnTo>
                  <a:lnTo>
                    <a:pt x="440" y="2020"/>
                  </a:lnTo>
                  <a:lnTo>
                    <a:pt x="431" y="2020"/>
                  </a:lnTo>
                  <a:lnTo>
                    <a:pt x="427" y="2020"/>
                  </a:lnTo>
                  <a:lnTo>
                    <a:pt x="423" y="2020"/>
                  </a:lnTo>
                  <a:lnTo>
                    <a:pt x="419" y="2020"/>
                  </a:lnTo>
                  <a:lnTo>
                    <a:pt x="410" y="2016"/>
                  </a:lnTo>
                  <a:lnTo>
                    <a:pt x="406" y="2016"/>
                  </a:lnTo>
                  <a:lnTo>
                    <a:pt x="406" y="2011"/>
                  </a:lnTo>
                  <a:lnTo>
                    <a:pt x="402" y="2011"/>
                  </a:lnTo>
                  <a:lnTo>
                    <a:pt x="393" y="2016"/>
                  </a:lnTo>
                  <a:lnTo>
                    <a:pt x="389" y="2016"/>
                  </a:lnTo>
                  <a:lnTo>
                    <a:pt x="385" y="2011"/>
                  </a:lnTo>
                  <a:lnTo>
                    <a:pt x="381" y="2011"/>
                  </a:lnTo>
                  <a:lnTo>
                    <a:pt x="376" y="2011"/>
                  </a:lnTo>
                  <a:lnTo>
                    <a:pt x="372" y="2007"/>
                  </a:lnTo>
                  <a:lnTo>
                    <a:pt x="368" y="2007"/>
                  </a:lnTo>
                  <a:lnTo>
                    <a:pt x="364" y="2003"/>
                  </a:lnTo>
                  <a:lnTo>
                    <a:pt x="359" y="1999"/>
                  </a:lnTo>
                  <a:lnTo>
                    <a:pt x="355" y="1995"/>
                  </a:lnTo>
                  <a:lnTo>
                    <a:pt x="355" y="1990"/>
                  </a:lnTo>
                  <a:lnTo>
                    <a:pt x="351" y="1986"/>
                  </a:lnTo>
                  <a:lnTo>
                    <a:pt x="347" y="1978"/>
                  </a:lnTo>
                  <a:lnTo>
                    <a:pt x="347" y="1969"/>
                  </a:lnTo>
                  <a:lnTo>
                    <a:pt x="343" y="1961"/>
                  </a:lnTo>
                  <a:lnTo>
                    <a:pt x="338" y="1952"/>
                  </a:lnTo>
                  <a:lnTo>
                    <a:pt x="338" y="1939"/>
                  </a:lnTo>
                  <a:lnTo>
                    <a:pt x="334" y="1923"/>
                  </a:lnTo>
                  <a:lnTo>
                    <a:pt x="326" y="1880"/>
                  </a:lnTo>
                  <a:lnTo>
                    <a:pt x="326" y="1876"/>
                  </a:lnTo>
                  <a:lnTo>
                    <a:pt x="326" y="1872"/>
                  </a:lnTo>
                  <a:lnTo>
                    <a:pt x="330" y="1868"/>
                  </a:lnTo>
                  <a:lnTo>
                    <a:pt x="334" y="1859"/>
                  </a:lnTo>
                  <a:lnTo>
                    <a:pt x="338" y="1851"/>
                  </a:lnTo>
                  <a:lnTo>
                    <a:pt x="338" y="1842"/>
                  </a:lnTo>
                  <a:lnTo>
                    <a:pt x="343" y="1834"/>
                  </a:lnTo>
                  <a:lnTo>
                    <a:pt x="343" y="1829"/>
                  </a:lnTo>
                  <a:lnTo>
                    <a:pt x="343" y="1821"/>
                  </a:lnTo>
                  <a:lnTo>
                    <a:pt x="347" y="1812"/>
                  </a:lnTo>
                  <a:lnTo>
                    <a:pt x="347" y="1800"/>
                  </a:lnTo>
                  <a:lnTo>
                    <a:pt x="343" y="1791"/>
                  </a:lnTo>
                  <a:lnTo>
                    <a:pt x="343" y="1787"/>
                  </a:lnTo>
                  <a:lnTo>
                    <a:pt x="338" y="1779"/>
                  </a:lnTo>
                  <a:lnTo>
                    <a:pt x="334" y="1774"/>
                  </a:lnTo>
                  <a:lnTo>
                    <a:pt x="330" y="1766"/>
                  </a:lnTo>
                  <a:lnTo>
                    <a:pt x="326" y="1766"/>
                  </a:lnTo>
                  <a:lnTo>
                    <a:pt x="326" y="1762"/>
                  </a:lnTo>
                  <a:lnTo>
                    <a:pt x="317" y="1762"/>
                  </a:lnTo>
                  <a:lnTo>
                    <a:pt x="313" y="1757"/>
                  </a:lnTo>
                  <a:lnTo>
                    <a:pt x="304" y="1757"/>
                  </a:lnTo>
                  <a:lnTo>
                    <a:pt x="300" y="1753"/>
                  </a:lnTo>
                  <a:lnTo>
                    <a:pt x="292" y="1753"/>
                  </a:lnTo>
                  <a:lnTo>
                    <a:pt x="283" y="1749"/>
                  </a:lnTo>
                  <a:lnTo>
                    <a:pt x="271" y="1749"/>
                  </a:lnTo>
                  <a:lnTo>
                    <a:pt x="241" y="1745"/>
                  </a:lnTo>
                  <a:lnTo>
                    <a:pt x="216" y="1741"/>
                  </a:lnTo>
                  <a:lnTo>
                    <a:pt x="207" y="1741"/>
                  </a:lnTo>
                  <a:lnTo>
                    <a:pt x="194" y="1736"/>
                  </a:lnTo>
                  <a:lnTo>
                    <a:pt x="173" y="1736"/>
                  </a:lnTo>
                  <a:lnTo>
                    <a:pt x="160" y="1736"/>
                  </a:lnTo>
                  <a:lnTo>
                    <a:pt x="156" y="1736"/>
                  </a:lnTo>
                  <a:lnTo>
                    <a:pt x="148" y="1736"/>
                  </a:lnTo>
                  <a:lnTo>
                    <a:pt x="144" y="1732"/>
                  </a:lnTo>
                  <a:lnTo>
                    <a:pt x="135" y="1732"/>
                  </a:lnTo>
                  <a:lnTo>
                    <a:pt x="131" y="1728"/>
                  </a:lnTo>
                  <a:lnTo>
                    <a:pt x="127" y="1728"/>
                  </a:lnTo>
                  <a:lnTo>
                    <a:pt x="122" y="1724"/>
                  </a:lnTo>
                  <a:lnTo>
                    <a:pt x="114" y="1724"/>
                  </a:lnTo>
                  <a:lnTo>
                    <a:pt x="110" y="1719"/>
                  </a:lnTo>
                  <a:lnTo>
                    <a:pt x="101" y="1715"/>
                  </a:lnTo>
                  <a:lnTo>
                    <a:pt x="97" y="1711"/>
                  </a:lnTo>
                  <a:lnTo>
                    <a:pt x="93" y="1707"/>
                  </a:lnTo>
                  <a:lnTo>
                    <a:pt x="89" y="1702"/>
                  </a:lnTo>
                  <a:lnTo>
                    <a:pt x="84" y="1698"/>
                  </a:lnTo>
                  <a:lnTo>
                    <a:pt x="84" y="1690"/>
                  </a:lnTo>
                  <a:lnTo>
                    <a:pt x="80" y="1685"/>
                  </a:lnTo>
                  <a:lnTo>
                    <a:pt x="76" y="1677"/>
                  </a:lnTo>
                  <a:lnTo>
                    <a:pt x="76" y="1673"/>
                  </a:lnTo>
                  <a:lnTo>
                    <a:pt x="67" y="1656"/>
                  </a:lnTo>
                  <a:lnTo>
                    <a:pt x="63" y="1647"/>
                  </a:lnTo>
                  <a:lnTo>
                    <a:pt x="63" y="1643"/>
                  </a:lnTo>
                  <a:lnTo>
                    <a:pt x="59" y="1639"/>
                  </a:lnTo>
                  <a:lnTo>
                    <a:pt x="55" y="1630"/>
                  </a:lnTo>
                  <a:lnTo>
                    <a:pt x="50" y="1622"/>
                  </a:lnTo>
                  <a:lnTo>
                    <a:pt x="46" y="1613"/>
                  </a:lnTo>
                  <a:lnTo>
                    <a:pt x="33" y="1601"/>
                  </a:lnTo>
                  <a:lnTo>
                    <a:pt x="17" y="1580"/>
                  </a:lnTo>
                  <a:lnTo>
                    <a:pt x="12" y="1571"/>
                  </a:lnTo>
                  <a:lnTo>
                    <a:pt x="8" y="1563"/>
                  </a:lnTo>
                  <a:lnTo>
                    <a:pt x="4" y="1558"/>
                  </a:lnTo>
                  <a:lnTo>
                    <a:pt x="4" y="1554"/>
                  </a:lnTo>
                  <a:lnTo>
                    <a:pt x="0" y="1546"/>
                  </a:lnTo>
                  <a:lnTo>
                    <a:pt x="0" y="1542"/>
                  </a:lnTo>
                  <a:lnTo>
                    <a:pt x="0" y="1533"/>
                  </a:lnTo>
                  <a:lnTo>
                    <a:pt x="0" y="1529"/>
                  </a:lnTo>
                  <a:lnTo>
                    <a:pt x="0" y="1525"/>
                  </a:lnTo>
                  <a:lnTo>
                    <a:pt x="4" y="1520"/>
                  </a:lnTo>
                  <a:lnTo>
                    <a:pt x="8" y="1516"/>
                  </a:lnTo>
                  <a:lnTo>
                    <a:pt x="12" y="1512"/>
                  </a:lnTo>
                  <a:lnTo>
                    <a:pt x="17" y="1508"/>
                  </a:lnTo>
                  <a:lnTo>
                    <a:pt x="21" y="1503"/>
                  </a:lnTo>
                  <a:lnTo>
                    <a:pt x="25" y="1499"/>
                  </a:lnTo>
                  <a:lnTo>
                    <a:pt x="33" y="1495"/>
                  </a:lnTo>
                  <a:lnTo>
                    <a:pt x="38" y="1491"/>
                  </a:lnTo>
                  <a:lnTo>
                    <a:pt x="42" y="1491"/>
                  </a:lnTo>
                  <a:lnTo>
                    <a:pt x="46" y="1491"/>
                  </a:lnTo>
                  <a:lnTo>
                    <a:pt x="55" y="1491"/>
                  </a:lnTo>
                  <a:lnTo>
                    <a:pt x="59" y="1491"/>
                  </a:lnTo>
                  <a:lnTo>
                    <a:pt x="67" y="1486"/>
                  </a:lnTo>
                  <a:lnTo>
                    <a:pt x="72" y="1486"/>
                  </a:lnTo>
                  <a:lnTo>
                    <a:pt x="80" y="1478"/>
                  </a:lnTo>
                  <a:lnTo>
                    <a:pt x="89" y="1478"/>
                  </a:lnTo>
                  <a:lnTo>
                    <a:pt x="93" y="1474"/>
                  </a:lnTo>
                  <a:lnTo>
                    <a:pt x="114" y="1465"/>
                  </a:lnTo>
                  <a:lnTo>
                    <a:pt x="122" y="1465"/>
                  </a:lnTo>
                  <a:lnTo>
                    <a:pt x="127" y="1461"/>
                  </a:lnTo>
                  <a:lnTo>
                    <a:pt x="131" y="1457"/>
                  </a:lnTo>
                  <a:lnTo>
                    <a:pt x="139" y="1453"/>
                  </a:lnTo>
                  <a:lnTo>
                    <a:pt x="144" y="1448"/>
                  </a:lnTo>
                  <a:lnTo>
                    <a:pt x="148" y="1448"/>
                  </a:lnTo>
                  <a:lnTo>
                    <a:pt x="152" y="1448"/>
                  </a:lnTo>
                  <a:lnTo>
                    <a:pt x="156" y="1448"/>
                  </a:lnTo>
                  <a:lnTo>
                    <a:pt x="165" y="1448"/>
                  </a:lnTo>
                  <a:lnTo>
                    <a:pt x="169" y="1453"/>
                  </a:lnTo>
                  <a:lnTo>
                    <a:pt x="173" y="1453"/>
                  </a:lnTo>
                  <a:lnTo>
                    <a:pt x="190" y="1461"/>
                  </a:lnTo>
                  <a:lnTo>
                    <a:pt x="194" y="1461"/>
                  </a:lnTo>
                  <a:lnTo>
                    <a:pt x="203" y="1461"/>
                  </a:lnTo>
                  <a:lnTo>
                    <a:pt x="207" y="1461"/>
                  </a:lnTo>
                  <a:lnTo>
                    <a:pt x="211" y="1461"/>
                  </a:lnTo>
                  <a:lnTo>
                    <a:pt x="216" y="1457"/>
                  </a:lnTo>
                  <a:lnTo>
                    <a:pt x="216" y="1453"/>
                  </a:lnTo>
                  <a:lnTo>
                    <a:pt x="220" y="1448"/>
                  </a:lnTo>
                  <a:lnTo>
                    <a:pt x="220" y="1444"/>
                  </a:lnTo>
                  <a:lnTo>
                    <a:pt x="224" y="1436"/>
                  </a:lnTo>
                  <a:lnTo>
                    <a:pt x="224" y="1427"/>
                  </a:lnTo>
                  <a:lnTo>
                    <a:pt x="228" y="1423"/>
                  </a:lnTo>
                  <a:lnTo>
                    <a:pt x="232" y="1419"/>
                  </a:lnTo>
                  <a:lnTo>
                    <a:pt x="232" y="1415"/>
                  </a:lnTo>
                  <a:lnTo>
                    <a:pt x="237" y="1410"/>
                  </a:lnTo>
                  <a:lnTo>
                    <a:pt x="241" y="1410"/>
                  </a:lnTo>
                  <a:lnTo>
                    <a:pt x="245" y="1410"/>
                  </a:lnTo>
                  <a:lnTo>
                    <a:pt x="245" y="1415"/>
                  </a:lnTo>
                  <a:lnTo>
                    <a:pt x="249" y="1415"/>
                  </a:lnTo>
                  <a:lnTo>
                    <a:pt x="254" y="1419"/>
                  </a:lnTo>
                  <a:lnTo>
                    <a:pt x="258" y="1431"/>
                  </a:lnTo>
                  <a:lnTo>
                    <a:pt x="262" y="1440"/>
                  </a:lnTo>
                  <a:lnTo>
                    <a:pt x="266" y="1444"/>
                  </a:lnTo>
                  <a:lnTo>
                    <a:pt x="271" y="1448"/>
                  </a:lnTo>
                  <a:lnTo>
                    <a:pt x="275" y="1453"/>
                  </a:lnTo>
                  <a:lnTo>
                    <a:pt x="279" y="1461"/>
                  </a:lnTo>
                  <a:lnTo>
                    <a:pt x="283" y="1461"/>
                  </a:lnTo>
                  <a:lnTo>
                    <a:pt x="287" y="1465"/>
                  </a:lnTo>
                  <a:lnTo>
                    <a:pt x="292" y="1465"/>
                  </a:lnTo>
                  <a:lnTo>
                    <a:pt x="296" y="1470"/>
                  </a:lnTo>
                  <a:lnTo>
                    <a:pt x="300" y="1474"/>
                  </a:lnTo>
                  <a:lnTo>
                    <a:pt x="304" y="1474"/>
                  </a:lnTo>
                  <a:lnTo>
                    <a:pt x="313" y="1474"/>
                  </a:lnTo>
                  <a:lnTo>
                    <a:pt x="321" y="1478"/>
                  </a:lnTo>
                  <a:lnTo>
                    <a:pt x="326" y="1478"/>
                  </a:lnTo>
                  <a:lnTo>
                    <a:pt x="334" y="1478"/>
                  </a:lnTo>
                  <a:lnTo>
                    <a:pt x="338" y="1478"/>
                  </a:lnTo>
                  <a:lnTo>
                    <a:pt x="347" y="1474"/>
                  </a:lnTo>
                  <a:lnTo>
                    <a:pt x="355" y="1474"/>
                  </a:lnTo>
                  <a:lnTo>
                    <a:pt x="381" y="1470"/>
                  </a:lnTo>
                  <a:lnTo>
                    <a:pt x="393" y="1470"/>
                  </a:lnTo>
                  <a:lnTo>
                    <a:pt x="402" y="1470"/>
                  </a:lnTo>
                  <a:lnTo>
                    <a:pt x="419" y="1465"/>
                  </a:lnTo>
                  <a:lnTo>
                    <a:pt x="427" y="1465"/>
                  </a:lnTo>
                  <a:lnTo>
                    <a:pt x="436" y="1465"/>
                  </a:lnTo>
                  <a:lnTo>
                    <a:pt x="440" y="1461"/>
                  </a:lnTo>
                  <a:lnTo>
                    <a:pt x="448" y="1461"/>
                  </a:lnTo>
                  <a:lnTo>
                    <a:pt x="457" y="1457"/>
                  </a:lnTo>
                  <a:lnTo>
                    <a:pt x="470" y="1453"/>
                  </a:lnTo>
                  <a:lnTo>
                    <a:pt x="478" y="1448"/>
                  </a:lnTo>
                  <a:lnTo>
                    <a:pt x="491" y="1444"/>
                  </a:lnTo>
                  <a:lnTo>
                    <a:pt x="495" y="1440"/>
                  </a:lnTo>
                  <a:lnTo>
                    <a:pt x="503" y="1436"/>
                  </a:lnTo>
                  <a:lnTo>
                    <a:pt x="503" y="1431"/>
                  </a:lnTo>
                  <a:lnTo>
                    <a:pt x="508" y="1431"/>
                  </a:lnTo>
                  <a:lnTo>
                    <a:pt x="512" y="1427"/>
                  </a:lnTo>
                  <a:lnTo>
                    <a:pt x="512" y="1423"/>
                  </a:lnTo>
                  <a:lnTo>
                    <a:pt x="512" y="1419"/>
                  </a:lnTo>
                  <a:lnTo>
                    <a:pt x="512" y="1415"/>
                  </a:lnTo>
                  <a:lnTo>
                    <a:pt x="512" y="1410"/>
                  </a:lnTo>
                  <a:lnTo>
                    <a:pt x="512" y="1406"/>
                  </a:lnTo>
                  <a:lnTo>
                    <a:pt x="508" y="1402"/>
                  </a:lnTo>
                  <a:lnTo>
                    <a:pt x="508" y="1398"/>
                  </a:lnTo>
                  <a:lnTo>
                    <a:pt x="499" y="1389"/>
                  </a:lnTo>
                  <a:lnTo>
                    <a:pt x="495" y="1381"/>
                  </a:lnTo>
                  <a:lnTo>
                    <a:pt x="495" y="1376"/>
                  </a:lnTo>
                  <a:lnTo>
                    <a:pt x="491" y="1372"/>
                  </a:lnTo>
                  <a:lnTo>
                    <a:pt x="491" y="1368"/>
                  </a:lnTo>
                  <a:lnTo>
                    <a:pt x="486" y="1359"/>
                  </a:lnTo>
                  <a:lnTo>
                    <a:pt x="486" y="1351"/>
                  </a:lnTo>
                  <a:lnTo>
                    <a:pt x="486" y="1347"/>
                  </a:lnTo>
                  <a:lnTo>
                    <a:pt x="486" y="1343"/>
                  </a:lnTo>
                  <a:lnTo>
                    <a:pt x="486" y="1338"/>
                  </a:lnTo>
                  <a:lnTo>
                    <a:pt x="486" y="1334"/>
                  </a:lnTo>
                  <a:lnTo>
                    <a:pt x="491" y="1330"/>
                  </a:lnTo>
                  <a:lnTo>
                    <a:pt x="495" y="1326"/>
                  </a:lnTo>
                  <a:lnTo>
                    <a:pt x="499" y="1321"/>
                  </a:lnTo>
                  <a:lnTo>
                    <a:pt x="508" y="1317"/>
                  </a:lnTo>
                  <a:lnTo>
                    <a:pt x="525" y="1313"/>
                  </a:lnTo>
                  <a:lnTo>
                    <a:pt x="563" y="1304"/>
                  </a:lnTo>
                  <a:lnTo>
                    <a:pt x="575" y="1300"/>
                  </a:lnTo>
                  <a:lnTo>
                    <a:pt x="584" y="1296"/>
                  </a:lnTo>
                  <a:lnTo>
                    <a:pt x="588" y="1296"/>
                  </a:lnTo>
                  <a:lnTo>
                    <a:pt x="592" y="1292"/>
                  </a:lnTo>
                  <a:lnTo>
                    <a:pt x="597" y="1292"/>
                  </a:lnTo>
                  <a:lnTo>
                    <a:pt x="601" y="1287"/>
                  </a:lnTo>
                  <a:lnTo>
                    <a:pt x="605" y="1287"/>
                  </a:lnTo>
                  <a:lnTo>
                    <a:pt x="609" y="1283"/>
                  </a:lnTo>
                  <a:lnTo>
                    <a:pt x="613" y="1279"/>
                  </a:lnTo>
                  <a:lnTo>
                    <a:pt x="618" y="1271"/>
                  </a:lnTo>
                  <a:lnTo>
                    <a:pt x="618" y="1266"/>
                  </a:lnTo>
                  <a:lnTo>
                    <a:pt x="622" y="1258"/>
                  </a:lnTo>
                  <a:lnTo>
                    <a:pt x="622" y="1254"/>
                  </a:lnTo>
                  <a:lnTo>
                    <a:pt x="622" y="1249"/>
                  </a:lnTo>
                  <a:lnTo>
                    <a:pt x="626" y="1249"/>
                  </a:lnTo>
                  <a:lnTo>
                    <a:pt x="626" y="1245"/>
                  </a:lnTo>
                  <a:lnTo>
                    <a:pt x="630" y="1245"/>
                  </a:lnTo>
                  <a:lnTo>
                    <a:pt x="647" y="1237"/>
                  </a:lnTo>
                  <a:lnTo>
                    <a:pt x="660" y="1232"/>
                  </a:lnTo>
                  <a:lnTo>
                    <a:pt x="664" y="1228"/>
                  </a:lnTo>
                  <a:lnTo>
                    <a:pt x="668" y="1228"/>
                  </a:lnTo>
                  <a:lnTo>
                    <a:pt x="673" y="1228"/>
                  </a:lnTo>
                  <a:lnTo>
                    <a:pt x="681" y="1224"/>
                  </a:lnTo>
                  <a:lnTo>
                    <a:pt x="690" y="1224"/>
                  </a:lnTo>
                  <a:lnTo>
                    <a:pt x="702" y="1224"/>
                  </a:lnTo>
                  <a:lnTo>
                    <a:pt x="702" y="1220"/>
                  </a:lnTo>
                  <a:lnTo>
                    <a:pt x="707" y="1220"/>
                  </a:lnTo>
                  <a:lnTo>
                    <a:pt x="711" y="1220"/>
                  </a:lnTo>
                  <a:lnTo>
                    <a:pt x="715" y="1220"/>
                  </a:lnTo>
                  <a:lnTo>
                    <a:pt x="715" y="1216"/>
                  </a:lnTo>
                  <a:lnTo>
                    <a:pt x="719" y="1216"/>
                  </a:lnTo>
                  <a:lnTo>
                    <a:pt x="724" y="1211"/>
                  </a:lnTo>
                  <a:lnTo>
                    <a:pt x="732" y="1207"/>
                  </a:lnTo>
                  <a:lnTo>
                    <a:pt x="736" y="1203"/>
                  </a:lnTo>
                  <a:lnTo>
                    <a:pt x="740" y="1199"/>
                  </a:lnTo>
                  <a:lnTo>
                    <a:pt x="745" y="1199"/>
                  </a:lnTo>
                  <a:lnTo>
                    <a:pt x="749" y="1199"/>
                  </a:lnTo>
                  <a:lnTo>
                    <a:pt x="753" y="1199"/>
                  </a:lnTo>
                  <a:lnTo>
                    <a:pt x="762" y="1199"/>
                  </a:lnTo>
                  <a:lnTo>
                    <a:pt x="774" y="1199"/>
                  </a:lnTo>
                  <a:lnTo>
                    <a:pt x="779" y="1203"/>
                  </a:lnTo>
                  <a:lnTo>
                    <a:pt x="783" y="1203"/>
                  </a:lnTo>
                  <a:lnTo>
                    <a:pt x="787" y="1207"/>
                  </a:lnTo>
                  <a:lnTo>
                    <a:pt x="787" y="1211"/>
                  </a:lnTo>
                  <a:lnTo>
                    <a:pt x="787" y="1216"/>
                  </a:lnTo>
                  <a:lnTo>
                    <a:pt x="787" y="1220"/>
                  </a:lnTo>
                  <a:lnTo>
                    <a:pt x="787" y="1224"/>
                  </a:lnTo>
                  <a:lnTo>
                    <a:pt x="783" y="1228"/>
                  </a:lnTo>
                  <a:lnTo>
                    <a:pt x="783" y="1232"/>
                  </a:lnTo>
                  <a:lnTo>
                    <a:pt x="779" y="1232"/>
                  </a:lnTo>
                  <a:lnTo>
                    <a:pt x="774" y="1241"/>
                  </a:lnTo>
                  <a:lnTo>
                    <a:pt x="774" y="1245"/>
                  </a:lnTo>
                  <a:lnTo>
                    <a:pt x="770" y="1245"/>
                  </a:lnTo>
                  <a:lnTo>
                    <a:pt x="770" y="1249"/>
                  </a:lnTo>
                  <a:lnTo>
                    <a:pt x="770" y="1254"/>
                  </a:lnTo>
                  <a:lnTo>
                    <a:pt x="766" y="1258"/>
                  </a:lnTo>
                  <a:lnTo>
                    <a:pt x="766" y="1262"/>
                  </a:lnTo>
                  <a:lnTo>
                    <a:pt x="766" y="1266"/>
                  </a:lnTo>
                  <a:lnTo>
                    <a:pt x="770" y="1271"/>
                  </a:lnTo>
                  <a:lnTo>
                    <a:pt x="770" y="1275"/>
                  </a:lnTo>
                  <a:lnTo>
                    <a:pt x="774" y="1279"/>
                  </a:lnTo>
                  <a:lnTo>
                    <a:pt x="779" y="1279"/>
                  </a:lnTo>
                  <a:lnTo>
                    <a:pt x="783" y="1283"/>
                  </a:lnTo>
                  <a:lnTo>
                    <a:pt x="787" y="1283"/>
                  </a:lnTo>
                  <a:lnTo>
                    <a:pt x="791" y="1287"/>
                  </a:lnTo>
                  <a:lnTo>
                    <a:pt x="795" y="1287"/>
                  </a:lnTo>
                  <a:lnTo>
                    <a:pt x="804" y="1292"/>
                  </a:lnTo>
                  <a:lnTo>
                    <a:pt x="808" y="1292"/>
                  </a:lnTo>
                  <a:lnTo>
                    <a:pt x="817" y="1296"/>
                  </a:lnTo>
                  <a:lnTo>
                    <a:pt x="829" y="1296"/>
                  </a:lnTo>
                  <a:lnTo>
                    <a:pt x="842" y="1296"/>
                  </a:lnTo>
                  <a:lnTo>
                    <a:pt x="846" y="1300"/>
                  </a:lnTo>
                  <a:lnTo>
                    <a:pt x="851" y="1300"/>
                  </a:lnTo>
                  <a:lnTo>
                    <a:pt x="851" y="1296"/>
                  </a:lnTo>
                  <a:lnTo>
                    <a:pt x="855" y="1296"/>
                  </a:lnTo>
                  <a:lnTo>
                    <a:pt x="863" y="1292"/>
                  </a:lnTo>
                  <a:lnTo>
                    <a:pt x="867" y="1287"/>
                  </a:lnTo>
                  <a:lnTo>
                    <a:pt x="872" y="1287"/>
                  </a:lnTo>
                  <a:lnTo>
                    <a:pt x="876" y="1279"/>
                  </a:lnTo>
                  <a:lnTo>
                    <a:pt x="880" y="1275"/>
                  </a:lnTo>
                  <a:lnTo>
                    <a:pt x="884" y="1275"/>
                  </a:lnTo>
                  <a:lnTo>
                    <a:pt x="889" y="1275"/>
                  </a:lnTo>
                  <a:lnTo>
                    <a:pt x="893" y="1275"/>
                  </a:lnTo>
                  <a:lnTo>
                    <a:pt x="901" y="1275"/>
                  </a:lnTo>
                  <a:lnTo>
                    <a:pt x="910" y="1275"/>
                  </a:lnTo>
                  <a:lnTo>
                    <a:pt x="914" y="1275"/>
                  </a:lnTo>
                  <a:lnTo>
                    <a:pt x="918" y="1275"/>
                  </a:lnTo>
                  <a:lnTo>
                    <a:pt x="922" y="1271"/>
                  </a:lnTo>
                  <a:lnTo>
                    <a:pt x="927" y="1266"/>
                  </a:lnTo>
                  <a:lnTo>
                    <a:pt x="931" y="1266"/>
                  </a:lnTo>
                  <a:lnTo>
                    <a:pt x="935" y="1262"/>
                  </a:lnTo>
                  <a:lnTo>
                    <a:pt x="939" y="1258"/>
                  </a:lnTo>
                  <a:lnTo>
                    <a:pt x="939" y="1249"/>
                  </a:lnTo>
                  <a:lnTo>
                    <a:pt x="944" y="1245"/>
                  </a:lnTo>
                  <a:lnTo>
                    <a:pt x="944" y="1241"/>
                  </a:lnTo>
                  <a:lnTo>
                    <a:pt x="944" y="1237"/>
                  </a:lnTo>
                  <a:lnTo>
                    <a:pt x="944" y="1232"/>
                  </a:lnTo>
                  <a:lnTo>
                    <a:pt x="939" y="1224"/>
                  </a:lnTo>
                  <a:lnTo>
                    <a:pt x="939" y="1211"/>
                  </a:lnTo>
                  <a:lnTo>
                    <a:pt x="935" y="1207"/>
                  </a:lnTo>
                  <a:lnTo>
                    <a:pt x="927" y="1186"/>
                  </a:lnTo>
                  <a:lnTo>
                    <a:pt x="922" y="1177"/>
                  </a:lnTo>
                  <a:lnTo>
                    <a:pt x="922" y="1173"/>
                  </a:lnTo>
                  <a:lnTo>
                    <a:pt x="922" y="1165"/>
                  </a:lnTo>
                  <a:lnTo>
                    <a:pt x="918" y="1160"/>
                  </a:lnTo>
                  <a:lnTo>
                    <a:pt x="918" y="1156"/>
                  </a:lnTo>
                  <a:lnTo>
                    <a:pt x="922" y="1148"/>
                  </a:lnTo>
                  <a:lnTo>
                    <a:pt x="922" y="1139"/>
                  </a:lnTo>
                  <a:lnTo>
                    <a:pt x="922" y="1135"/>
                  </a:lnTo>
                  <a:lnTo>
                    <a:pt x="927" y="1127"/>
                  </a:lnTo>
                  <a:lnTo>
                    <a:pt x="931" y="1101"/>
                  </a:lnTo>
                  <a:lnTo>
                    <a:pt x="935" y="1097"/>
                  </a:lnTo>
                  <a:lnTo>
                    <a:pt x="935" y="1089"/>
                  </a:lnTo>
                  <a:lnTo>
                    <a:pt x="939" y="1084"/>
                  </a:lnTo>
                  <a:lnTo>
                    <a:pt x="939" y="1080"/>
                  </a:lnTo>
                  <a:lnTo>
                    <a:pt x="944" y="1080"/>
                  </a:lnTo>
                  <a:lnTo>
                    <a:pt x="948" y="1072"/>
                  </a:lnTo>
                  <a:lnTo>
                    <a:pt x="952" y="1067"/>
                  </a:lnTo>
                  <a:lnTo>
                    <a:pt x="961" y="1063"/>
                  </a:lnTo>
                  <a:lnTo>
                    <a:pt x="969" y="1063"/>
                  </a:lnTo>
                  <a:lnTo>
                    <a:pt x="978" y="1059"/>
                  </a:lnTo>
                  <a:lnTo>
                    <a:pt x="990" y="1059"/>
                  </a:lnTo>
                  <a:lnTo>
                    <a:pt x="994" y="1059"/>
                  </a:lnTo>
                  <a:lnTo>
                    <a:pt x="1003" y="1059"/>
                  </a:lnTo>
                  <a:lnTo>
                    <a:pt x="1007" y="1063"/>
                  </a:lnTo>
                  <a:lnTo>
                    <a:pt x="1016" y="1063"/>
                  </a:lnTo>
                  <a:lnTo>
                    <a:pt x="1028" y="1067"/>
                  </a:lnTo>
                  <a:lnTo>
                    <a:pt x="1033" y="1072"/>
                  </a:lnTo>
                  <a:lnTo>
                    <a:pt x="1033" y="1076"/>
                  </a:lnTo>
                  <a:lnTo>
                    <a:pt x="1037" y="1080"/>
                  </a:lnTo>
                  <a:lnTo>
                    <a:pt x="1041" y="1084"/>
                  </a:lnTo>
                  <a:lnTo>
                    <a:pt x="1045" y="1089"/>
                  </a:lnTo>
                  <a:lnTo>
                    <a:pt x="1054" y="1097"/>
                  </a:lnTo>
                  <a:lnTo>
                    <a:pt x="1058" y="1105"/>
                  </a:lnTo>
                  <a:lnTo>
                    <a:pt x="1066" y="1110"/>
                  </a:lnTo>
                  <a:lnTo>
                    <a:pt x="1071" y="1114"/>
                  </a:lnTo>
                  <a:lnTo>
                    <a:pt x="1075" y="1118"/>
                  </a:lnTo>
                  <a:lnTo>
                    <a:pt x="1083" y="1122"/>
                  </a:lnTo>
                  <a:lnTo>
                    <a:pt x="1083" y="1127"/>
                  </a:lnTo>
                  <a:lnTo>
                    <a:pt x="1092" y="1131"/>
                  </a:lnTo>
                  <a:lnTo>
                    <a:pt x="1096" y="1131"/>
                  </a:lnTo>
                  <a:lnTo>
                    <a:pt x="1105" y="1135"/>
                  </a:lnTo>
                  <a:lnTo>
                    <a:pt x="1113" y="1139"/>
                  </a:lnTo>
                  <a:lnTo>
                    <a:pt x="1121" y="1144"/>
                  </a:lnTo>
                  <a:lnTo>
                    <a:pt x="1130" y="1148"/>
                  </a:lnTo>
                  <a:lnTo>
                    <a:pt x="1138" y="1152"/>
                  </a:lnTo>
                  <a:lnTo>
                    <a:pt x="1147" y="1152"/>
                  </a:lnTo>
                  <a:lnTo>
                    <a:pt x="1172" y="1160"/>
                  </a:lnTo>
                  <a:lnTo>
                    <a:pt x="1206" y="1169"/>
                  </a:lnTo>
                  <a:lnTo>
                    <a:pt x="1210" y="1169"/>
                  </a:lnTo>
                  <a:lnTo>
                    <a:pt x="1223" y="1173"/>
                  </a:lnTo>
                  <a:lnTo>
                    <a:pt x="1227" y="1177"/>
                  </a:lnTo>
                  <a:lnTo>
                    <a:pt x="1232" y="1177"/>
                  </a:lnTo>
                  <a:lnTo>
                    <a:pt x="1236" y="1182"/>
                  </a:lnTo>
                  <a:lnTo>
                    <a:pt x="1240" y="1182"/>
                  </a:lnTo>
                  <a:lnTo>
                    <a:pt x="1244" y="1186"/>
                  </a:lnTo>
                  <a:lnTo>
                    <a:pt x="1261" y="1199"/>
                  </a:lnTo>
                  <a:lnTo>
                    <a:pt x="1274" y="1207"/>
                  </a:lnTo>
                  <a:lnTo>
                    <a:pt x="1282" y="1216"/>
                  </a:lnTo>
                  <a:lnTo>
                    <a:pt x="1291" y="1224"/>
                  </a:lnTo>
                  <a:lnTo>
                    <a:pt x="1295" y="1228"/>
                  </a:lnTo>
                  <a:lnTo>
                    <a:pt x="1299" y="1232"/>
                  </a:lnTo>
                  <a:lnTo>
                    <a:pt x="1308" y="1237"/>
                  </a:lnTo>
                  <a:lnTo>
                    <a:pt x="1312" y="1249"/>
                  </a:lnTo>
                  <a:lnTo>
                    <a:pt x="1325" y="1266"/>
                  </a:lnTo>
                  <a:lnTo>
                    <a:pt x="1329" y="1271"/>
                  </a:lnTo>
                  <a:lnTo>
                    <a:pt x="1329" y="1275"/>
                  </a:lnTo>
                  <a:lnTo>
                    <a:pt x="1333" y="1279"/>
                  </a:lnTo>
                  <a:lnTo>
                    <a:pt x="1337" y="1283"/>
                  </a:lnTo>
                  <a:lnTo>
                    <a:pt x="1342" y="1283"/>
                  </a:lnTo>
                  <a:lnTo>
                    <a:pt x="1346" y="1283"/>
                  </a:lnTo>
                  <a:lnTo>
                    <a:pt x="1350" y="1283"/>
                  </a:lnTo>
                  <a:lnTo>
                    <a:pt x="1350" y="1279"/>
                  </a:lnTo>
                  <a:lnTo>
                    <a:pt x="1354" y="1271"/>
                  </a:lnTo>
                  <a:lnTo>
                    <a:pt x="1359" y="1266"/>
                  </a:lnTo>
                  <a:lnTo>
                    <a:pt x="1359" y="1262"/>
                  </a:lnTo>
                  <a:lnTo>
                    <a:pt x="1363" y="1262"/>
                  </a:lnTo>
                  <a:lnTo>
                    <a:pt x="1363" y="1258"/>
                  </a:lnTo>
                  <a:lnTo>
                    <a:pt x="1367" y="1258"/>
                  </a:lnTo>
                  <a:lnTo>
                    <a:pt x="1371" y="1258"/>
                  </a:lnTo>
                  <a:lnTo>
                    <a:pt x="1375" y="1258"/>
                  </a:lnTo>
                  <a:lnTo>
                    <a:pt x="1375" y="1254"/>
                  </a:lnTo>
                  <a:lnTo>
                    <a:pt x="1384" y="1254"/>
                  </a:lnTo>
                  <a:lnTo>
                    <a:pt x="1388" y="1258"/>
                  </a:lnTo>
                  <a:lnTo>
                    <a:pt x="1392" y="1258"/>
                  </a:lnTo>
                  <a:lnTo>
                    <a:pt x="1405" y="1258"/>
                  </a:lnTo>
                  <a:lnTo>
                    <a:pt x="1414" y="1258"/>
                  </a:lnTo>
                  <a:lnTo>
                    <a:pt x="1418" y="1258"/>
                  </a:lnTo>
                  <a:lnTo>
                    <a:pt x="1439" y="1254"/>
                  </a:lnTo>
                  <a:lnTo>
                    <a:pt x="1443" y="1254"/>
                  </a:lnTo>
                  <a:lnTo>
                    <a:pt x="1447" y="1254"/>
                  </a:lnTo>
                  <a:lnTo>
                    <a:pt x="1452" y="1258"/>
                  </a:lnTo>
                  <a:lnTo>
                    <a:pt x="1460" y="1258"/>
                  </a:lnTo>
                  <a:lnTo>
                    <a:pt x="1464" y="1258"/>
                  </a:lnTo>
                  <a:lnTo>
                    <a:pt x="1469" y="1258"/>
                  </a:lnTo>
                  <a:lnTo>
                    <a:pt x="1473" y="1262"/>
                  </a:lnTo>
                  <a:lnTo>
                    <a:pt x="1477" y="1262"/>
                  </a:lnTo>
                  <a:lnTo>
                    <a:pt x="1477" y="1266"/>
                  </a:lnTo>
                  <a:lnTo>
                    <a:pt x="1481" y="1266"/>
                  </a:lnTo>
                  <a:lnTo>
                    <a:pt x="1486" y="1271"/>
                  </a:lnTo>
                  <a:lnTo>
                    <a:pt x="1486" y="1275"/>
                  </a:lnTo>
                  <a:lnTo>
                    <a:pt x="1494" y="1279"/>
                  </a:lnTo>
                  <a:lnTo>
                    <a:pt x="1494" y="1283"/>
                  </a:lnTo>
                  <a:lnTo>
                    <a:pt x="1498" y="1287"/>
                  </a:lnTo>
                  <a:lnTo>
                    <a:pt x="1502" y="1292"/>
                  </a:lnTo>
                  <a:lnTo>
                    <a:pt x="1507" y="1296"/>
                  </a:lnTo>
                  <a:lnTo>
                    <a:pt x="1515" y="1300"/>
                  </a:lnTo>
                  <a:lnTo>
                    <a:pt x="1519" y="1304"/>
                  </a:lnTo>
                  <a:lnTo>
                    <a:pt x="1528" y="1309"/>
                  </a:lnTo>
                  <a:lnTo>
                    <a:pt x="1532" y="1309"/>
                  </a:lnTo>
                  <a:lnTo>
                    <a:pt x="1541" y="1313"/>
                  </a:lnTo>
                  <a:lnTo>
                    <a:pt x="1545" y="1313"/>
                  </a:lnTo>
                  <a:lnTo>
                    <a:pt x="1549" y="1313"/>
                  </a:lnTo>
                  <a:lnTo>
                    <a:pt x="1557" y="1317"/>
                  </a:lnTo>
                  <a:lnTo>
                    <a:pt x="1562" y="1317"/>
                  </a:lnTo>
                  <a:lnTo>
                    <a:pt x="1566" y="1313"/>
                  </a:lnTo>
                  <a:lnTo>
                    <a:pt x="1570" y="1313"/>
                  </a:lnTo>
                  <a:lnTo>
                    <a:pt x="1574" y="1313"/>
                  </a:lnTo>
                  <a:lnTo>
                    <a:pt x="1583" y="1313"/>
                  </a:lnTo>
                  <a:lnTo>
                    <a:pt x="1587" y="1309"/>
                  </a:lnTo>
                  <a:lnTo>
                    <a:pt x="1591" y="1309"/>
                  </a:lnTo>
                  <a:lnTo>
                    <a:pt x="1608" y="1300"/>
                  </a:lnTo>
                  <a:lnTo>
                    <a:pt x="1617" y="1296"/>
                  </a:lnTo>
                  <a:lnTo>
                    <a:pt x="1621" y="1296"/>
                  </a:lnTo>
                  <a:lnTo>
                    <a:pt x="1625" y="1296"/>
                  </a:lnTo>
                  <a:lnTo>
                    <a:pt x="1634" y="1296"/>
                  </a:lnTo>
                  <a:lnTo>
                    <a:pt x="1638" y="1296"/>
                  </a:lnTo>
                  <a:lnTo>
                    <a:pt x="1642" y="1296"/>
                  </a:lnTo>
                  <a:lnTo>
                    <a:pt x="1642" y="1292"/>
                  </a:lnTo>
                  <a:lnTo>
                    <a:pt x="1642" y="1287"/>
                  </a:lnTo>
                  <a:lnTo>
                    <a:pt x="1642" y="1283"/>
                  </a:lnTo>
                  <a:lnTo>
                    <a:pt x="1642" y="1279"/>
                  </a:lnTo>
                  <a:lnTo>
                    <a:pt x="1638" y="1275"/>
                  </a:lnTo>
                  <a:lnTo>
                    <a:pt x="1638" y="1271"/>
                  </a:lnTo>
                  <a:lnTo>
                    <a:pt x="1634" y="1262"/>
                  </a:lnTo>
                  <a:lnTo>
                    <a:pt x="1621" y="1241"/>
                  </a:lnTo>
                  <a:lnTo>
                    <a:pt x="1621" y="1237"/>
                  </a:lnTo>
                  <a:lnTo>
                    <a:pt x="1621" y="1232"/>
                  </a:lnTo>
                  <a:lnTo>
                    <a:pt x="1617" y="1228"/>
                  </a:lnTo>
                  <a:lnTo>
                    <a:pt x="1617" y="1224"/>
                  </a:lnTo>
                  <a:lnTo>
                    <a:pt x="1617" y="1220"/>
                  </a:lnTo>
                  <a:lnTo>
                    <a:pt x="1617" y="1216"/>
                  </a:lnTo>
                  <a:lnTo>
                    <a:pt x="1621" y="1211"/>
                  </a:lnTo>
                  <a:lnTo>
                    <a:pt x="1621" y="1203"/>
                  </a:lnTo>
                  <a:lnTo>
                    <a:pt x="1625" y="1199"/>
                  </a:lnTo>
                  <a:lnTo>
                    <a:pt x="1625" y="1194"/>
                  </a:lnTo>
                  <a:lnTo>
                    <a:pt x="1625" y="1186"/>
                  </a:lnTo>
                  <a:lnTo>
                    <a:pt x="1625" y="1182"/>
                  </a:lnTo>
                  <a:lnTo>
                    <a:pt x="1625" y="1173"/>
                  </a:lnTo>
                  <a:lnTo>
                    <a:pt x="1625" y="1169"/>
                  </a:lnTo>
                  <a:lnTo>
                    <a:pt x="1625" y="1165"/>
                  </a:lnTo>
                  <a:lnTo>
                    <a:pt x="1625" y="1160"/>
                  </a:lnTo>
                  <a:lnTo>
                    <a:pt x="1629" y="1152"/>
                  </a:lnTo>
                  <a:lnTo>
                    <a:pt x="1629" y="1144"/>
                  </a:lnTo>
                  <a:lnTo>
                    <a:pt x="1634" y="1135"/>
                  </a:lnTo>
                  <a:lnTo>
                    <a:pt x="1642" y="1105"/>
                  </a:lnTo>
                  <a:lnTo>
                    <a:pt x="1646" y="1105"/>
                  </a:lnTo>
                  <a:lnTo>
                    <a:pt x="1646" y="1097"/>
                  </a:lnTo>
                  <a:lnTo>
                    <a:pt x="1646" y="1093"/>
                  </a:lnTo>
                  <a:lnTo>
                    <a:pt x="1646" y="1089"/>
                  </a:lnTo>
                  <a:lnTo>
                    <a:pt x="1646" y="1080"/>
                  </a:lnTo>
                  <a:lnTo>
                    <a:pt x="1646" y="1076"/>
                  </a:lnTo>
                  <a:lnTo>
                    <a:pt x="1646" y="1072"/>
                  </a:lnTo>
                  <a:lnTo>
                    <a:pt x="1642" y="1072"/>
                  </a:lnTo>
                  <a:lnTo>
                    <a:pt x="1642" y="1067"/>
                  </a:lnTo>
                  <a:lnTo>
                    <a:pt x="1638" y="1063"/>
                  </a:lnTo>
                  <a:lnTo>
                    <a:pt x="1634" y="1059"/>
                  </a:lnTo>
                  <a:lnTo>
                    <a:pt x="1625" y="1050"/>
                  </a:lnTo>
                  <a:lnTo>
                    <a:pt x="1621" y="1046"/>
                  </a:lnTo>
                  <a:lnTo>
                    <a:pt x="1617" y="1042"/>
                  </a:lnTo>
                  <a:lnTo>
                    <a:pt x="1608" y="1038"/>
                  </a:lnTo>
                  <a:lnTo>
                    <a:pt x="1604" y="1033"/>
                  </a:lnTo>
                  <a:lnTo>
                    <a:pt x="1600" y="1033"/>
                  </a:lnTo>
                  <a:lnTo>
                    <a:pt x="1596" y="1033"/>
                  </a:lnTo>
                  <a:lnTo>
                    <a:pt x="1591" y="1029"/>
                  </a:lnTo>
                  <a:lnTo>
                    <a:pt x="1587" y="1029"/>
                  </a:lnTo>
                  <a:lnTo>
                    <a:pt x="1574" y="1025"/>
                  </a:lnTo>
                  <a:lnTo>
                    <a:pt x="1562" y="1025"/>
                  </a:lnTo>
                  <a:lnTo>
                    <a:pt x="1553" y="1021"/>
                  </a:lnTo>
                  <a:lnTo>
                    <a:pt x="1545" y="1021"/>
                  </a:lnTo>
                  <a:lnTo>
                    <a:pt x="1541" y="1021"/>
                  </a:lnTo>
                  <a:lnTo>
                    <a:pt x="1532" y="1017"/>
                  </a:lnTo>
                  <a:lnTo>
                    <a:pt x="1528" y="1017"/>
                  </a:lnTo>
                  <a:lnTo>
                    <a:pt x="1524" y="1021"/>
                  </a:lnTo>
                  <a:lnTo>
                    <a:pt x="1519" y="1021"/>
                  </a:lnTo>
                  <a:lnTo>
                    <a:pt x="1515" y="1025"/>
                  </a:lnTo>
                  <a:lnTo>
                    <a:pt x="1511" y="1029"/>
                  </a:lnTo>
                  <a:lnTo>
                    <a:pt x="1507" y="1033"/>
                  </a:lnTo>
                  <a:lnTo>
                    <a:pt x="1507" y="1038"/>
                  </a:lnTo>
                  <a:lnTo>
                    <a:pt x="1507" y="1042"/>
                  </a:lnTo>
                  <a:lnTo>
                    <a:pt x="1502" y="1046"/>
                  </a:lnTo>
                  <a:lnTo>
                    <a:pt x="1502" y="1050"/>
                  </a:lnTo>
                  <a:lnTo>
                    <a:pt x="1502" y="1067"/>
                  </a:lnTo>
                  <a:lnTo>
                    <a:pt x="1502" y="1072"/>
                  </a:lnTo>
                  <a:lnTo>
                    <a:pt x="1498" y="1076"/>
                  </a:lnTo>
                  <a:lnTo>
                    <a:pt x="1498" y="1080"/>
                  </a:lnTo>
                  <a:lnTo>
                    <a:pt x="1494" y="1084"/>
                  </a:lnTo>
                  <a:lnTo>
                    <a:pt x="1490" y="1084"/>
                  </a:lnTo>
                  <a:lnTo>
                    <a:pt x="1486" y="1084"/>
                  </a:lnTo>
                  <a:lnTo>
                    <a:pt x="1481" y="1089"/>
                  </a:lnTo>
                  <a:lnTo>
                    <a:pt x="1473" y="1089"/>
                  </a:lnTo>
                  <a:lnTo>
                    <a:pt x="1469" y="1089"/>
                  </a:lnTo>
                  <a:lnTo>
                    <a:pt x="1460" y="1084"/>
                  </a:lnTo>
                  <a:lnTo>
                    <a:pt x="1456" y="1084"/>
                  </a:lnTo>
                  <a:lnTo>
                    <a:pt x="1452" y="1084"/>
                  </a:lnTo>
                  <a:lnTo>
                    <a:pt x="1447" y="1084"/>
                  </a:lnTo>
                  <a:lnTo>
                    <a:pt x="1443" y="1084"/>
                  </a:lnTo>
                  <a:lnTo>
                    <a:pt x="1439" y="1089"/>
                  </a:lnTo>
                  <a:lnTo>
                    <a:pt x="1439" y="1093"/>
                  </a:lnTo>
                  <a:lnTo>
                    <a:pt x="1435" y="1093"/>
                  </a:lnTo>
                  <a:lnTo>
                    <a:pt x="1435" y="1105"/>
                  </a:lnTo>
                  <a:lnTo>
                    <a:pt x="1435" y="1110"/>
                  </a:lnTo>
                  <a:lnTo>
                    <a:pt x="1430" y="1110"/>
                  </a:lnTo>
                  <a:lnTo>
                    <a:pt x="1430" y="1114"/>
                  </a:lnTo>
                  <a:lnTo>
                    <a:pt x="1426" y="1118"/>
                  </a:lnTo>
                  <a:lnTo>
                    <a:pt x="1422" y="1118"/>
                  </a:lnTo>
                  <a:lnTo>
                    <a:pt x="1418" y="1118"/>
                  </a:lnTo>
                  <a:lnTo>
                    <a:pt x="1409" y="1118"/>
                  </a:lnTo>
                  <a:lnTo>
                    <a:pt x="1405" y="1118"/>
                  </a:lnTo>
                  <a:lnTo>
                    <a:pt x="1401" y="1118"/>
                  </a:lnTo>
                  <a:lnTo>
                    <a:pt x="1392" y="1122"/>
                  </a:lnTo>
                  <a:lnTo>
                    <a:pt x="1388" y="1122"/>
                  </a:lnTo>
                  <a:lnTo>
                    <a:pt x="1384" y="1122"/>
                  </a:lnTo>
                  <a:lnTo>
                    <a:pt x="1375" y="1122"/>
                  </a:lnTo>
                  <a:lnTo>
                    <a:pt x="1359" y="1118"/>
                  </a:lnTo>
                  <a:lnTo>
                    <a:pt x="1354" y="1118"/>
                  </a:lnTo>
                  <a:lnTo>
                    <a:pt x="1350" y="1118"/>
                  </a:lnTo>
                  <a:lnTo>
                    <a:pt x="1346" y="1122"/>
                  </a:lnTo>
                  <a:lnTo>
                    <a:pt x="1342" y="1122"/>
                  </a:lnTo>
                  <a:lnTo>
                    <a:pt x="1337" y="1122"/>
                  </a:lnTo>
                  <a:lnTo>
                    <a:pt x="1333" y="1122"/>
                  </a:lnTo>
                  <a:lnTo>
                    <a:pt x="1329" y="1122"/>
                  </a:lnTo>
                  <a:lnTo>
                    <a:pt x="1325" y="1122"/>
                  </a:lnTo>
                  <a:lnTo>
                    <a:pt x="1325" y="1118"/>
                  </a:lnTo>
                  <a:lnTo>
                    <a:pt x="1320" y="1118"/>
                  </a:lnTo>
                  <a:lnTo>
                    <a:pt x="1312" y="1110"/>
                  </a:lnTo>
                  <a:lnTo>
                    <a:pt x="1303" y="1101"/>
                  </a:lnTo>
                  <a:lnTo>
                    <a:pt x="1299" y="1101"/>
                  </a:lnTo>
                  <a:lnTo>
                    <a:pt x="1291" y="1093"/>
                  </a:lnTo>
                  <a:lnTo>
                    <a:pt x="1287" y="1093"/>
                  </a:lnTo>
                  <a:lnTo>
                    <a:pt x="1261" y="1080"/>
                  </a:lnTo>
                  <a:lnTo>
                    <a:pt x="1253" y="1076"/>
                  </a:lnTo>
                  <a:lnTo>
                    <a:pt x="1244" y="1072"/>
                  </a:lnTo>
                  <a:lnTo>
                    <a:pt x="1232" y="1067"/>
                  </a:lnTo>
                  <a:lnTo>
                    <a:pt x="1223" y="1063"/>
                  </a:lnTo>
                  <a:lnTo>
                    <a:pt x="1219" y="1059"/>
                  </a:lnTo>
                  <a:lnTo>
                    <a:pt x="1202" y="1050"/>
                  </a:lnTo>
                  <a:lnTo>
                    <a:pt x="1198" y="1046"/>
                  </a:lnTo>
                  <a:lnTo>
                    <a:pt x="1189" y="1042"/>
                  </a:lnTo>
                  <a:lnTo>
                    <a:pt x="1176" y="1029"/>
                  </a:lnTo>
                  <a:lnTo>
                    <a:pt x="1172" y="1021"/>
                  </a:lnTo>
                  <a:lnTo>
                    <a:pt x="1164" y="1017"/>
                  </a:lnTo>
                  <a:lnTo>
                    <a:pt x="1160" y="1008"/>
                  </a:lnTo>
                  <a:lnTo>
                    <a:pt x="1155" y="1004"/>
                  </a:lnTo>
                  <a:lnTo>
                    <a:pt x="1155" y="1000"/>
                  </a:lnTo>
                  <a:lnTo>
                    <a:pt x="1151" y="995"/>
                  </a:lnTo>
                  <a:lnTo>
                    <a:pt x="1151" y="991"/>
                  </a:lnTo>
                  <a:lnTo>
                    <a:pt x="1147" y="978"/>
                  </a:lnTo>
                  <a:lnTo>
                    <a:pt x="1143" y="970"/>
                  </a:lnTo>
                  <a:lnTo>
                    <a:pt x="1143" y="966"/>
                  </a:lnTo>
                  <a:lnTo>
                    <a:pt x="1138" y="957"/>
                  </a:lnTo>
                  <a:lnTo>
                    <a:pt x="1134" y="953"/>
                  </a:lnTo>
                  <a:lnTo>
                    <a:pt x="1130" y="949"/>
                  </a:lnTo>
                  <a:lnTo>
                    <a:pt x="1113" y="932"/>
                  </a:lnTo>
                  <a:lnTo>
                    <a:pt x="1109" y="928"/>
                  </a:lnTo>
                  <a:lnTo>
                    <a:pt x="1105" y="919"/>
                  </a:lnTo>
                  <a:lnTo>
                    <a:pt x="1092" y="906"/>
                  </a:lnTo>
                  <a:lnTo>
                    <a:pt x="1083" y="894"/>
                  </a:lnTo>
                  <a:lnTo>
                    <a:pt x="1062" y="873"/>
                  </a:lnTo>
                  <a:lnTo>
                    <a:pt x="1045" y="856"/>
                  </a:lnTo>
                  <a:lnTo>
                    <a:pt x="1041" y="851"/>
                  </a:lnTo>
                  <a:lnTo>
                    <a:pt x="1041" y="847"/>
                  </a:lnTo>
                  <a:lnTo>
                    <a:pt x="1037" y="847"/>
                  </a:lnTo>
                  <a:lnTo>
                    <a:pt x="1033" y="843"/>
                  </a:lnTo>
                  <a:lnTo>
                    <a:pt x="1028" y="843"/>
                  </a:lnTo>
                  <a:lnTo>
                    <a:pt x="1028" y="847"/>
                  </a:lnTo>
                  <a:lnTo>
                    <a:pt x="1028" y="851"/>
                  </a:lnTo>
                  <a:lnTo>
                    <a:pt x="1028" y="856"/>
                  </a:lnTo>
                  <a:lnTo>
                    <a:pt x="1033" y="864"/>
                  </a:lnTo>
                  <a:lnTo>
                    <a:pt x="1033" y="868"/>
                  </a:lnTo>
                  <a:lnTo>
                    <a:pt x="1033" y="877"/>
                  </a:lnTo>
                  <a:lnTo>
                    <a:pt x="1041" y="890"/>
                  </a:lnTo>
                  <a:lnTo>
                    <a:pt x="1041" y="894"/>
                  </a:lnTo>
                  <a:lnTo>
                    <a:pt x="1041" y="898"/>
                  </a:lnTo>
                  <a:lnTo>
                    <a:pt x="1041" y="902"/>
                  </a:lnTo>
                  <a:lnTo>
                    <a:pt x="1037" y="906"/>
                  </a:lnTo>
                  <a:lnTo>
                    <a:pt x="1033" y="906"/>
                  </a:lnTo>
                  <a:lnTo>
                    <a:pt x="1028" y="902"/>
                  </a:lnTo>
                  <a:lnTo>
                    <a:pt x="1024" y="898"/>
                  </a:lnTo>
                  <a:lnTo>
                    <a:pt x="1020" y="894"/>
                  </a:lnTo>
                  <a:lnTo>
                    <a:pt x="1011" y="885"/>
                  </a:lnTo>
                  <a:lnTo>
                    <a:pt x="1007" y="873"/>
                  </a:lnTo>
                  <a:lnTo>
                    <a:pt x="999" y="868"/>
                  </a:lnTo>
                  <a:lnTo>
                    <a:pt x="994" y="860"/>
                  </a:lnTo>
                  <a:lnTo>
                    <a:pt x="986" y="851"/>
                  </a:lnTo>
                  <a:lnTo>
                    <a:pt x="982" y="847"/>
                  </a:lnTo>
                  <a:lnTo>
                    <a:pt x="978" y="843"/>
                  </a:lnTo>
                  <a:lnTo>
                    <a:pt x="973" y="834"/>
                  </a:lnTo>
                  <a:lnTo>
                    <a:pt x="969" y="830"/>
                  </a:lnTo>
                  <a:lnTo>
                    <a:pt x="965" y="826"/>
                  </a:lnTo>
                  <a:lnTo>
                    <a:pt x="956" y="822"/>
                  </a:lnTo>
                  <a:lnTo>
                    <a:pt x="939" y="809"/>
                  </a:lnTo>
                  <a:lnTo>
                    <a:pt x="935" y="805"/>
                  </a:lnTo>
                  <a:lnTo>
                    <a:pt x="922" y="796"/>
                  </a:lnTo>
                  <a:lnTo>
                    <a:pt x="893" y="779"/>
                  </a:lnTo>
                  <a:lnTo>
                    <a:pt x="893" y="775"/>
                  </a:lnTo>
                  <a:lnTo>
                    <a:pt x="889" y="767"/>
                  </a:lnTo>
                  <a:lnTo>
                    <a:pt x="884" y="758"/>
                  </a:lnTo>
                  <a:lnTo>
                    <a:pt x="884" y="754"/>
                  </a:lnTo>
                  <a:lnTo>
                    <a:pt x="884" y="750"/>
                  </a:lnTo>
                  <a:lnTo>
                    <a:pt x="880" y="750"/>
                  </a:lnTo>
                  <a:lnTo>
                    <a:pt x="880" y="746"/>
                  </a:lnTo>
                  <a:lnTo>
                    <a:pt x="880" y="741"/>
                  </a:lnTo>
                  <a:lnTo>
                    <a:pt x="880" y="737"/>
                  </a:lnTo>
                  <a:lnTo>
                    <a:pt x="884" y="729"/>
                  </a:lnTo>
                  <a:lnTo>
                    <a:pt x="884" y="724"/>
                  </a:lnTo>
                  <a:lnTo>
                    <a:pt x="884" y="720"/>
                  </a:lnTo>
                  <a:lnTo>
                    <a:pt x="880" y="720"/>
                  </a:lnTo>
                  <a:lnTo>
                    <a:pt x="880" y="716"/>
                  </a:lnTo>
                  <a:lnTo>
                    <a:pt x="876" y="716"/>
                  </a:lnTo>
                  <a:lnTo>
                    <a:pt x="872" y="712"/>
                  </a:lnTo>
                  <a:lnTo>
                    <a:pt x="872" y="707"/>
                  </a:lnTo>
                  <a:lnTo>
                    <a:pt x="867" y="707"/>
                  </a:lnTo>
                  <a:lnTo>
                    <a:pt x="859" y="703"/>
                  </a:lnTo>
                  <a:lnTo>
                    <a:pt x="842" y="695"/>
                  </a:lnTo>
                  <a:lnTo>
                    <a:pt x="834" y="691"/>
                  </a:lnTo>
                  <a:lnTo>
                    <a:pt x="834" y="686"/>
                  </a:lnTo>
                  <a:lnTo>
                    <a:pt x="825" y="682"/>
                  </a:lnTo>
                  <a:lnTo>
                    <a:pt x="817" y="678"/>
                  </a:lnTo>
                  <a:lnTo>
                    <a:pt x="812" y="674"/>
                  </a:lnTo>
                  <a:lnTo>
                    <a:pt x="800" y="665"/>
                  </a:lnTo>
                  <a:lnTo>
                    <a:pt x="795" y="665"/>
                  </a:lnTo>
                  <a:lnTo>
                    <a:pt x="791" y="661"/>
                  </a:lnTo>
                  <a:lnTo>
                    <a:pt x="787" y="657"/>
                  </a:lnTo>
                  <a:lnTo>
                    <a:pt x="783" y="652"/>
                  </a:lnTo>
                  <a:lnTo>
                    <a:pt x="779" y="648"/>
                  </a:lnTo>
                  <a:lnTo>
                    <a:pt x="770" y="648"/>
                  </a:lnTo>
                  <a:lnTo>
                    <a:pt x="766" y="644"/>
                  </a:lnTo>
                  <a:lnTo>
                    <a:pt x="757" y="640"/>
                  </a:lnTo>
                  <a:lnTo>
                    <a:pt x="753" y="635"/>
                  </a:lnTo>
                  <a:lnTo>
                    <a:pt x="749" y="631"/>
                  </a:lnTo>
                  <a:lnTo>
                    <a:pt x="745" y="627"/>
                  </a:lnTo>
                  <a:lnTo>
                    <a:pt x="740" y="623"/>
                  </a:lnTo>
                  <a:lnTo>
                    <a:pt x="740" y="619"/>
                  </a:lnTo>
                  <a:lnTo>
                    <a:pt x="740" y="614"/>
                  </a:lnTo>
                  <a:lnTo>
                    <a:pt x="740" y="610"/>
                  </a:lnTo>
                  <a:lnTo>
                    <a:pt x="740" y="606"/>
                  </a:lnTo>
                  <a:lnTo>
                    <a:pt x="740" y="602"/>
                  </a:lnTo>
                  <a:lnTo>
                    <a:pt x="745" y="597"/>
                  </a:lnTo>
                  <a:lnTo>
                    <a:pt x="749" y="593"/>
                  </a:lnTo>
                  <a:lnTo>
                    <a:pt x="749" y="589"/>
                  </a:lnTo>
                  <a:lnTo>
                    <a:pt x="753" y="585"/>
                  </a:lnTo>
                  <a:lnTo>
                    <a:pt x="762" y="580"/>
                  </a:lnTo>
                  <a:lnTo>
                    <a:pt x="770" y="572"/>
                  </a:lnTo>
                  <a:lnTo>
                    <a:pt x="774" y="572"/>
                  </a:lnTo>
                  <a:lnTo>
                    <a:pt x="779" y="568"/>
                  </a:lnTo>
                  <a:lnTo>
                    <a:pt x="783" y="564"/>
                  </a:lnTo>
                  <a:lnTo>
                    <a:pt x="791" y="559"/>
                  </a:lnTo>
                  <a:lnTo>
                    <a:pt x="800" y="555"/>
                  </a:lnTo>
                  <a:lnTo>
                    <a:pt x="804" y="555"/>
                  </a:lnTo>
                  <a:lnTo>
                    <a:pt x="812" y="551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51"/>
                  </a:lnTo>
                  <a:lnTo>
                    <a:pt x="834" y="551"/>
                  </a:lnTo>
                  <a:lnTo>
                    <a:pt x="838" y="551"/>
                  </a:lnTo>
                  <a:lnTo>
                    <a:pt x="859" y="555"/>
                  </a:lnTo>
                  <a:lnTo>
                    <a:pt x="867" y="555"/>
                  </a:lnTo>
                  <a:lnTo>
                    <a:pt x="880" y="559"/>
                  </a:lnTo>
                  <a:lnTo>
                    <a:pt x="884" y="559"/>
                  </a:lnTo>
                  <a:lnTo>
                    <a:pt x="893" y="555"/>
                  </a:lnTo>
                  <a:lnTo>
                    <a:pt x="901" y="555"/>
                  </a:lnTo>
                  <a:lnTo>
                    <a:pt x="914" y="555"/>
                  </a:lnTo>
                  <a:lnTo>
                    <a:pt x="927" y="551"/>
                  </a:lnTo>
                  <a:lnTo>
                    <a:pt x="935" y="551"/>
                  </a:lnTo>
                  <a:lnTo>
                    <a:pt x="939" y="547"/>
                  </a:lnTo>
                  <a:lnTo>
                    <a:pt x="952" y="542"/>
                  </a:lnTo>
                  <a:lnTo>
                    <a:pt x="961" y="542"/>
                  </a:lnTo>
                  <a:lnTo>
                    <a:pt x="978" y="534"/>
                  </a:lnTo>
                  <a:lnTo>
                    <a:pt x="990" y="530"/>
                  </a:lnTo>
                  <a:lnTo>
                    <a:pt x="1003" y="525"/>
                  </a:lnTo>
                  <a:lnTo>
                    <a:pt x="1007" y="521"/>
                  </a:lnTo>
                  <a:lnTo>
                    <a:pt x="1011" y="521"/>
                  </a:lnTo>
                  <a:lnTo>
                    <a:pt x="1020" y="517"/>
                  </a:lnTo>
                  <a:lnTo>
                    <a:pt x="1024" y="513"/>
                  </a:lnTo>
                  <a:lnTo>
                    <a:pt x="1028" y="513"/>
                  </a:lnTo>
                  <a:lnTo>
                    <a:pt x="1037" y="508"/>
                  </a:lnTo>
                  <a:lnTo>
                    <a:pt x="1037" y="504"/>
                  </a:lnTo>
                  <a:lnTo>
                    <a:pt x="1041" y="504"/>
                  </a:lnTo>
                  <a:lnTo>
                    <a:pt x="1045" y="500"/>
                  </a:lnTo>
                  <a:lnTo>
                    <a:pt x="1045" y="496"/>
                  </a:lnTo>
                  <a:lnTo>
                    <a:pt x="1049" y="492"/>
                  </a:lnTo>
                  <a:lnTo>
                    <a:pt x="1054" y="487"/>
                  </a:lnTo>
                  <a:lnTo>
                    <a:pt x="1054" y="479"/>
                  </a:lnTo>
                  <a:lnTo>
                    <a:pt x="1058" y="470"/>
                  </a:lnTo>
                  <a:lnTo>
                    <a:pt x="1062" y="458"/>
                  </a:lnTo>
                  <a:lnTo>
                    <a:pt x="1071" y="432"/>
                  </a:lnTo>
                  <a:lnTo>
                    <a:pt x="1071" y="428"/>
                  </a:lnTo>
                  <a:lnTo>
                    <a:pt x="1075" y="420"/>
                  </a:lnTo>
                  <a:lnTo>
                    <a:pt x="1079" y="407"/>
                  </a:lnTo>
                  <a:lnTo>
                    <a:pt x="1083" y="398"/>
                  </a:lnTo>
                  <a:lnTo>
                    <a:pt x="1083" y="394"/>
                  </a:lnTo>
                  <a:lnTo>
                    <a:pt x="1088" y="386"/>
                  </a:lnTo>
                  <a:lnTo>
                    <a:pt x="1092" y="381"/>
                  </a:lnTo>
                  <a:lnTo>
                    <a:pt x="1100" y="369"/>
                  </a:lnTo>
                  <a:lnTo>
                    <a:pt x="1117" y="348"/>
                  </a:lnTo>
                  <a:lnTo>
                    <a:pt x="1121" y="339"/>
                  </a:lnTo>
                  <a:lnTo>
                    <a:pt x="1126" y="335"/>
                  </a:lnTo>
                  <a:lnTo>
                    <a:pt x="1126" y="331"/>
                  </a:lnTo>
                  <a:lnTo>
                    <a:pt x="1130" y="326"/>
                  </a:lnTo>
                  <a:lnTo>
                    <a:pt x="1130" y="318"/>
                  </a:lnTo>
                  <a:lnTo>
                    <a:pt x="1134" y="314"/>
                  </a:lnTo>
                  <a:lnTo>
                    <a:pt x="1134" y="305"/>
                  </a:lnTo>
                  <a:lnTo>
                    <a:pt x="1134" y="301"/>
                  </a:lnTo>
                  <a:lnTo>
                    <a:pt x="1134" y="297"/>
                  </a:lnTo>
                  <a:lnTo>
                    <a:pt x="1134" y="288"/>
                  </a:lnTo>
                  <a:lnTo>
                    <a:pt x="1134" y="284"/>
                  </a:lnTo>
                  <a:lnTo>
                    <a:pt x="1134" y="280"/>
                  </a:lnTo>
                  <a:lnTo>
                    <a:pt x="1126" y="263"/>
                  </a:lnTo>
                  <a:lnTo>
                    <a:pt x="1126" y="254"/>
                  </a:lnTo>
                  <a:lnTo>
                    <a:pt x="1121" y="250"/>
                  </a:lnTo>
                  <a:lnTo>
                    <a:pt x="1121" y="242"/>
                  </a:lnTo>
                  <a:lnTo>
                    <a:pt x="1121" y="238"/>
                  </a:lnTo>
                  <a:lnTo>
                    <a:pt x="1121" y="229"/>
                  </a:lnTo>
                  <a:lnTo>
                    <a:pt x="1121" y="221"/>
                  </a:lnTo>
                  <a:lnTo>
                    <a:pt x="1121" y="216"/>
                  </a:lnTo>
                  <a:lnTo>
                    <a:pt x="1121" y="212"/>
                  </a:lnTo>
                  <a:lnTo>
                    <a:pt x="1121" y="204"/>
                  </a:lnTo>
                  <a:lnTo>
                    <a:pt x="1121" y="199"/>
                  </a:lnTo>
                  <a:lnTo>
                    <a:pt x="1121" y="191"/>
                  </a:lnTo>
                  <a:lnTo>
                    <a:pt x="1121" y="187"/>
                  </a:lnTo>
                  <a:lnTo>
                    <a:pt x="1121" y="178"/>
                  </a:lnTo>
                  <a:lnTo>
                    <a:pt x="1126" y="170"/>
                  </a:lnTo>
                  <a:lnTo>
                    <a:pt x="1126" y="166"/>
                  </a:lnTo>
                  <a:lnTo>
                    <a:pt x="1130" y="161"/>
                  </a:lnTo>
                  <a:lnTo>
                    <a:pt x="1130" y="157"/>
                  </a:lnTo>
                  <a:lnTo>
                    <a:pt x="1134" y="157"/>
                  </a:lnTo>
                  <a:lnTo>
                    <a:pt x="1151" y="161"/>
                  </a:lnTo>
                  <a:lnTo>
                    <a:pt x="1215" y="174"/>
                  </a:lnTo>
                  <a:lnTo>
                    <a:pt x="1236" y="178"/>
                  </a:lnTo>
                  <a:lnTo>
                    <a:pt x="1248" y="182"/>
                  </a:lnTo>
                  <a:lnTo>
                    <a:pt x="1265" y="187"/>
                  </a:lnTo>
                  <a:lnTo>
                    <a:pt x="1278" y="187"/>
                  </a:lnTo>
                  <a:lnTo>
                    <a:pt x="1287" y="187"/>
                  </a:lnTo>
                  <a:lnTo>
                    <a:pt x="1299" y="191"/>
                  </a:lnTo>
                  <a:lnTo>
                    <a:pt x="1312" y="191"/>
                  </a:lnTo>
                  <a:lnTo>
                    <a:pt x="1325" y="191"/>
                  </a:lnTo>
                  <a:lnTo>
                    <a:pt x="1350" y="191"/>
                  </a:lnTo>
                  <a:lnTo>
                    <a:pt x="1367" y="191"/>
                  </a:lnTo>
                  <a:lnTo>
                    <a:pt x="1375" y="191"/>
                  </a:lnTo>
                  <a:lnTo>
                    <a:pt x="1397" y="195"/>
                  </a:lnTo>
                  <a:lnTo>
                    <a:pt x="1414" y="195"/>
                  </a:lnTo>
                  <a:lnTo>
                    <a:pt x="1422" y="195"/>
                  </a:lnTo>
                  <a:lnTo>
                    <a:pt x="1430" y="195"/>
                  </a:lnTo>
                  <a:lnTo>
                    <a:pt x="1439" y="195"/>
                  </a:lnTo>
                  <a:lnTo>
                    <a:pt x="1443" y="191"/>
                  </a:lnTo>
                  <a:lnTo>
                    <a:pt x="1452" y="191"/>
                  </a:lnTo>
                  <a:lnTo>
                    <a:pt x="1456" y="191"/>
                  </a:lnTo>
                  <a:lnTo>
                    <a:pt x="1460" y="187"/>
                  </a:lnTo>
                  <a:lnTo>
                    <a:pt x="1469" y="187"/>
                  </a:lnTo>
                  <a:lnTo>
                    <a:pt x="1486" y="178"/>
                  </a:lnTo>
                  <a:lnTo>
                    <a:pt x="1490" y="174"/>
                  </a:lnTo>
                  <a:lnTo>
                    <a:pt x="1498" y="174"/>
                  </a:lnTo>
                  <a:lnTo>
                    <a:pt x="1511" y="166"/>
                  </a:lnTo>
                  <a:lnTo>
                    <a:pt x="1524" y="157"/>
                  </a:lnTo>
                  <a:lnTo>
                    <a:pt x="1536" y="149"/>
                  </a:lnTo>
                  <a:lnTo>
                    <a:pt x="1549" y="140"/>
                  </a:lnTo>
                  <a:lnTo>
                    <a:pt x="1553" y="136"/>
                  </a:lnTo>
                  <a:lnTo>
                    <a:pt x="1557" y="132"/>
                  </a:lnTo>
                  <a:lnTo>
                    <a:pt x="1570" y="123"/>
                  </a:lnTo>
                  <a:lnTo>
                    <a:pt x="1587" y="106"/>
                  </a:lnTo>
                  <a:lnTo>
                    <a:pt x="1591" y="102"/>
                  </a:lnTo>
                  <a:lnTo>
                    <a:pt x="1604" y="94"/>
                  </a:lnTo>
                  <a:lnTo>
                    <a:pt x="1608" y="89"/>
                  </a:lnTo>
                  <a:lnTo>
                    <a:pt x="1621" y="81"/>
                  </a:lnTo>
                  <a:lnTo>
                    <a:pt x="1629" y="77"/>
                  </a:lnTo>
                  <a:lnTo>
                    <a:pt x="1634" y="72"/>
                  </a:lnTo>
                  <a:lnTo>
                    <a:pt x="1642" y="68"/>
                  </a:lnTo>
                  <a:lnTo>
                    <a:pt x="1651" y="60"/>
                  </a:lnTo>
                  <a:lnTo>
                    <a:pt x="1676" y="39"/>
                  </a:lnTo>
                  <a:lnTo>
                    <a:pt x="1684" y="30"/>
                  </a:lnTo>
                  <a:lnTo>
                    <a:pt x="1693" y="26"/>
                  </a:lnTo>
                  <a:lnTo>
                    <a:pt x="1701" y="17"/>
                  </a:lnTo>
                  <a:lnTo>
                    <a:pt x="1710" y="13"/>
                  </a:lnTo>
                  <a:lnTo>
                    <a:pt x="1718" y="9"/>
                  </a:lnTo>
                  <a:lnTo>
                    <a:pt x="1723" y="5"/>
                  </a:lnTo>
                  <a:lnTo>
                    <a:pt x="1731" y="5"/>
                  </a:lnTo>
                  <a:lnTo>
                    <a:pt x="1731" y="0"/>
                  </a:lnTo>
                  <a:lnTo>
                    <a:pt x="1735" y="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8" name="Freeform 114"/>
            <p:cNvSpPr>
              <a:spLocks/>
            </p:cNvSpPr>
            <p:nvPr/>
          </p:nvSpPr>
          <p:spPr bwMode="auto">
            <a:xfrm>
              <a:off x="4273752" y="4825627"/>
              <a:ext cx="99891" cy="158982"/>
            </a:xfrm>
            <a:custGeom>
              <a:avLst/>
              <a:gdLst>
                <a:gd name="T0" fmla="*/ 114 w 313"/>
                <a:gd name="T1" fmla="*/ 84 h 504"/>
                <a:gd name="T2" fmla="*/ 127 w 313"/>
                <a:gd name="T3" fmla="*/ 101 h 504"/>
                <a:gd name="T4" fmla="*/ 148 w 313"/>
                <a:gd name="T5" fmla="*/ 148 h 504"/>
                <a:gd name="T6" fmla="*/ 161 w 313"/>
                <a:gd name="T7" fmla="*/ 178 h 504"/>
                <a:gd name="T8" fmla="*/ 173 w 313"/>
                <a:gd name="T9" fmla="*/ 207 h 504"/>
                <a:gd name="T10" fmla="*/ 195 w 313"/>
                <a:gd name="T11" fmla="*/ 224 h 504"/>
                <a:gd name="T12" fmla="*/ 216 w 313"/>
                <a:gd name="T13" fmla="*/ 237 h 504"/>
                <a:gd name="T14" fmla="*/ 233 w 313"/>
                <a:gd name="T15" fmla="*/ 241 h 504"/>
                <a:gd name="T16" fmla="*/ 241 w 313"/>
                <a:gd name="T17" fmla="*/ 254 h 504"/>
                <a:gd name="T18" fmla="*/ 241 w 313"/>
                <a:gd name="T19" fmla="*/ 283 h 504"/>
                <a:gd name="T20" fmla="*/ 237 w 313"/>
                <a:gd name="T21" fmla="*/ 305 h 504"/>
                <a:gd name="T22" fmla="*/ 220 w 313"/>
                <a:gd name="T23" fmla="*/ 317 h 504"/>
                <a:gd name="T24" fmla="*/ 207 w 313"/>
                <a:gd name="T25" fmla="*/ 322 h 504"/>
                <a:gd name="T26" fmla="*/ 203 w 313"/>
                <a:gd name="T27" fmla="*/ 338 h 504"/>
                <a:gd name="T28" fmla="*/ 207 w 313"/>
                <a:gd name="T29" fmla="*/ 355 h 504"/>
                <a:gd name="T30" fmla="*/ 216 w 313"/>
                <a:gd name="T31" fmla="*/ 372 h 504"/>
                <a:gd name="T32" fmla="*/ 258 w 313"/>
                <a:gd name="T33" fmla="*/ 402 h 504"/>
                <a:gd name="T34" fmla="*/ 292 w 313"/>
                <a:gd name="T35" fmla="*/ 436 h 504"/>
                <a:gd name="T36" fmla="*/ 309 w 313"/>
                <a:gd name="T37" fmla="*/ 457 h 504"/>
                <a:gd name="T38" fmla="*/ 313 w 313"/>
                <a:gd name="T39" fmla="*/ 474 h 504"/>
                <a:gd name="T40" fmla="*/ 305 w 313"/>
                <a:gd name="T41" fmla="*/ 495 h 504"/>
                <a:gd name="T42" fmla="*/ 288 w 313"/>
                <a:gd name="T43" fmla="*/ 504 h 504"/>
                <a:gd name="T44" fmla="*/ 262 w 313"/>
                <a:gd name="T45" fmla="*/ 499 h 504"/>
                <a:gd name="T46" fmla="*/ 245 w 313"/>
                <a:gd name="T47" fmla="*/ 491 h 504"/>
                <a:gd name="T48" fmla="*/ 211 w 313"/>
                <a:gd name="T49" fmla="*/ 474 h 504"/>
                <a:gd name="T50" fmla="*/ 182 w 313"/>
                <a:gd name="T51" fmla="*/ 466 h 504"/>
                <a:gd name="T52" fmla="*/ 156 w 313"/>
                <a:gd name="T53" fmla="*/ 466 h 504"/>
                <a:gd name="T54" fmla="*/ 135 w 313"/>
                <a:gd name="T55" fmla="*/ 470 h 504"/>
                <a:gd name="T56" fmla="*/ 114 w 313"/>
                <a:gd name="T57" fmla="*/ 466 h 504"/>
                <a:gd name="T58" fmla="*/ 72 w 313"/>
                <a:gd name="T59" fmla="*/ 453 h 504"/>
                <a:gd name="T60" fmla="*/ 51 w 313"/>
                <a:gd name="T61" fmla="*/ 449 h 504"/>
                <a:gd name="T62" fmla="*/ 25 w 313"/>
                <a:gd name="T63" fmla="*/ 449 h 504"/>
                <a:gd name="T64" fmla="*/ 34 w 313"/>
                <a:gd name="T65" fmla="*/ 432 h 504"/>
                <a:gd name="T66" fmla="*/ 55 w 313"/>
                <a:gd name="T67" fmla="*/ 406 h 504"/>
                <a:gd name="T68" fmla="*/ 68 w 313"/>
                <a:gd name="T69" fmla="*/ 385 h 504"/>
                <a:gd name="T70" fmla="*/ 68 w 313"/>
                <a:gd name="T71" fmla="*/ 364 h 504"/>
                <a:gd name="T72" fmla="*/ 59 w 313"/>
                <a:gd name="T73" fmla="*/ 351 h 504"/>
                <a:gd name="T74" fmla="*/ 38 w 313"/>
                <a:gd name="T75" fmla="*/ 343 h 504"/>
                <a:gd name="T76" fmla="*/ 17 w 313"/>
                <a:gd name="T77" fmla="*/ 322 h 504"/>
                <a:gd name="T78" fmla="*/ 8 w 313"/>
                <a:gd name="T79" fmla="*/ 313 h 504"/>
                <a:gd name="T80" fmla="*/ 4 w 313"/>
                <a:gd name="T81" fmla="*/ 288 h 504"/>
                <a:gd name="T82" fmla="*/ 17 w 313"/>
                <a:gd name="T83" fmla="*/ 203 h 504"/>
                <a:gd name="T84" fmla="*/ 21 w 313"/>
                <a:gd name="T85" fmla="*/ 165 h 504"/>
                <a:gd name="T86" fmla="*/ 17 w 313"/>
                <a:gd name="T87" fmla="*/ 127 h 504"/>
                <a:gd name="T88" fmla="*/ 8 w 313"/>
                <a:gd name="T89" fmla="*/ 110 h 504"/>
                <a:gd name="T90" fmla="*/ 0 w 313"/>
                <a:gd name="T91" fmla="*/ 93 h 504"/>
                <a:gd name="T92" fmla="*/ 4 w 313"/>
                <a:gd name="T93" fmla="*/ 72 h 504"/>
                <a:gd name="T94" fmla="*/ 51 w 313"/>
                <a:gd name="T95" fmla="*/ 17 h 504"/>
                <a:gd name="T96" fmla="*/ 72 w 313"/>
                <a:gd name="T97" fmla="*/ 0 h 504"/>
                <a:gd name="T98" fmla="*/ 72 w 313"/>
                <a:gd name="T99" fmla="*/ 17 h 504"/>
                <a:gd name="T100" fmla="*/ 76 w 313"/>
                <a:gd name="T101" fmla="*/ 38 h 504"/>
                <a:gd name="T102" fmla="*/ 84 w 313"/>
                <a:gd name="T103" fmla="*/ 59 h 504"/>
                <a:gd name="T104" fmla="*/ 97 w 313"/>
                <a:gd name="T105" fmla="*/ 7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3" h="504">
                  <a:moveTo>
                    <a:pt x="106" y="80"/>
                  </a:moveTo>
                  <a:lnTo>
                    <a:pt x="110" y="80"/>
                  </a:lnTo>
                  <a:lnTo>
                    <a:pt x="114" y="80"/>
                  </a:lnTo>
                  <a:lnTo>
                    <a:pt x="114" y="84"/>
                  </a:lnTo>
                  <a:lnTo>
                    <a:pt x="118" y="84"/>
                  </a:lnTo>
                  <a:lnTo>
                    <a:pt x="118" y="89"/>
                  </a:lnTo>
                  <a:lnTo>
                    <a:pt x="127" y="93"/>
                  </a:lnTo>
                  <a:lnTo>
                    <a:pt x="127" y="101"/>
                  </a:lnTo>
                  <a:lnTo>
                    <a:pt x="131" y="110"/>
                  </a:lnTo>
                  <a:lnTo>
                    <a:pt x="135" y="114"/>
                  </a:lnTo>
                  <a:lnTo>
                    <a:pt x="144" y="144"/>
                  </a:lnTo>
                  <a:lnTo>
                    <a:pt x="148" y="148"/>
                  </a:lnTo>
                  <a:lnTo>
                    <a:pt x="148" y="152"/>
                  </a:lnTo>
                  <a:lnTo>
                    <a:pt x="156" y="165"/>
                  </a:lnTo>
                  <a:lnTo>
                    <a:pt x="161" y="173"/>
                  </a:lnTo>
                  <a:lnTo>
                    <a:pt x="161" y="178"/>
                  </a:lnTo>
                  <a:lnTo>
                    <a:pt x="165" y="190"/>
                  </a:lnTo>
                  <a:lnTo>
                    <a:pt x="169" y="195"/>
                  </a:lnTo>
                  <a:lnTo>
                    <a:pt x="169" y="203"/>
                  </a:lnTo>
                  <a:lnTo>
                    <a:pt x="173" y="207"/>
                  </a:lnTo>
                  <a:lnTo>
                    <a:pt x="182" y="216"/>
                  </a:lnTo>
                  <a:lnTo>
                    <a:pt x="186" y="216"/>
                  </a:lnTo>
                  <a:lnTo>
                    <a:pt x="195" y="220"/>
                  </a:lnTo>
                  <a:lnTo>
                    <a:pt x="195" y="224"/>
                  </a:lnTo>
                  <a:lnTo>
                    <a:pt x="203" y="233"/>
                  </a:lnTo>
                  <a:lnTo>
                    <a:pt x="207" y="233"/>
                  </a:lnTo>
                  <a:lnTo>
                    <a:pt x="211" y="233"/>
                  </a:lnTo>
                  <a:lnTo>
                    <a:pt x="216" y="237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3" y="241"/>
                  </a:lnTo>
                  <a:lnTo>
                    <a:pt x="237" y="241"/>
                  </a:lnTo>
                  <a:lnTo>
                    <a:pt x="237" y="245"/>
                  </a:lnTo>
                  <a:lnTo>
                    <a:pt x="241" y="250"/>
                  </a:lnTo>
                  <a:lnTo>
                    <a:pt x="241" y="254"/>
                  </a:lnTo>
                  <a:lnTo>
                    <a:pt x="241" y="258"/>
                  </a:lnTo>
                  <a:lnTo>
                    <a:pt x="241" y="267"/>
                  </a:lnTo>
                  <a:lnTo>
                    <a:pt x="241" y="275"/>
                  </a:lnTo>
                  <a:lnTo>
                    <a:pt x="241" y="283"/>
                  </a:lnTo>
                  <a:lnTo>
                    <a:pt x="241" y="292"/>
                  </a:lnTo>
                  <a:lnTo>
                    <a:pt x="241" y="296"/>
                  </a:lnTo>
                  <a:lnTo>
                    <a:pt x="241" y="300"/>
                  </a:lnTo>
                  <a:lnTo>
                    <a:pt x="237" y="305"/>
                  </a:lnTo>
                  <a:lnTo>
                    <a:pt x="233" y="309"/>
                  </a:lnTo>
                  <a:lnTo>
                    <a:pt x="228" y="313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6" y="317"/>
                  </a:lnTo>
                  <a:lnTo>
                    <a:pt x="211" y="317"/>
                  </a:lnTo>
                  <a:lnTo>
                    <a:pt x="211" y="322"/>
                  </a:lnTo>
                  <a:lnTo>
                    <a:pt x="207" y="322"/>
                  </a:lnTo>
                  <a:lnTo>
                    <a:pt x="207" y="326"/>
                  </a:lnTo>
                  <a:lnTo>
                    <a:pt x="203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3" y="343"/>
                  </a:lnTo>
                  <a:lnTo>
                    <a:pt x="203" y="347"/>
                  </a:lnTo>
                  <a:lnTo>
                    <a:pt x="203" y="351"/>
                  </a:lnTo>
                  <a:lnTo>
                    <a:pt x="207" y="355"/>
                  </a:lnTo>
                  <a:lnTo>
                    <a:pt x="207" y="360"/>
                  </a:lnTo>
                  <a:lnTo>
                    <a:pt x="211" y="364"/>
                  </a:lnTo>
                  <a:lnTo>
                    <a:pt x="216" y="368"/>
                  </a:lnTo>
                  <a:lnTo>
                    <a:pt x="216" y="372"/>
                  </a:lnTo>
                  <a:lnTo>
                    <a:pt x="224" y="377"/>
                  </a:lnTo>
                  <a:lnTo>
                    <a:pt x="228" y="381"/>
                  </a:lnTo>
                  <a:lnTo>
                    <a:pt x="241" y="389"/>
                  </a:lnTo>
                  <a:lnTo>
                    <a:pt x="258" y="402"/>
                  </a:lnTo>
                  <a:lnTo>
                    <a:pt x="271" y="415"/>
                  </a:lnTo>
                  <a:lnTo>
                    <a:pt x="279" y="423"/>
                  </a:lnTo>
                  <a:lnTo>
                    <a:pt x="288" y="432"/>
                  </a:lnTo>
                  <a:lnTo>
                    <a:pt x="292" y="436"/>
                  </a:lnTo>
                  <a:lnTo>
                    <a:pt x="296" y="440"/>
                  </a:lnTo>
                  <a:lnTo>
                    <a:pt x="300" y="444"/>
                  </a:lnTo>
                  <a:lnTo>
                    <a:pt x="305" y="449"/>
                  </a:lnTo>
                  <a:lnTo>
                    <a:pt x="309" y="457"/>
                  </a:lnTo>
                  <a:lnTo>
                    <a:pt x="309" y="461"/>
                  </a:lnTo>
                  <a:lnTo>
                    <a:pt x="313" y="461"/>
                  </a:lnTo>
                  <a:lnTo>
                    <a:pt x="313" y="466"/>
                  </a:lnTo>
                  <a:lnTo>
                    <a:pt x="313" y="474"/>
                  </a:lnTo>
                  <a:lnTo>
                    <a:pt x="309" y="482"/>
                  </a:lnTo>
                  <a:lnTo>
                    <a:pt x="309" y="487"/>
                  </a:lnTo>
                  <a:lnTo>
                    <a:pt x="305" y="491"/>
                  </a:lnTo>
                  <a:lnTo>
                    <a:pt x="305" y="495"/>
                  </a:lnTo>
                  <a:lnTo>
                    <a:pt x="300" y="499"/>
                  </a:lnTo>
                  <a:lnTo>
                    <a:pt x="296" y="499"/>
                  </a:lnTo>
                  <a:lnTo>
                    <a:pt x="292" y="499"/>
                  </a:lnTo>
                  <a:lnTo>
                    <a:pt x="288" y="504"/>
                  </a:lnTo>
                  <a:lnTo>
                    <a:pt x="283" y="504"/>
                  </a:lnTo>
                  <a:lnTo>
                    <a:pt x="275" y="504"/>
                  </a:lnTo>
                  <a:lnTo>
                    <a:pt x="271" y="499"/>
                  </a:lnTo>
                  <a:lnTo>
                    <a:pt x="262" y="499"/>
                  </a:lnTo>
                  <a:lnTo>
                    <a:pt x="258" y="499"/>
                  </a:lnTo>
                  <a:lnTo>
                    <a:pt x="254" y="495"/>
                  </a:lnTo>
                  <a:lnTo>
                    <a:pt x="250" y="495"/>
                  </a:lnTo>
                  <a:lnTo>
                    <a:pt x="245" y="491"/>
                  </a:lnTo>
                  <a:lnTo>
                    <a:pt x="233" y="482"/>
                  </a:lnTo>
                  <a:lnTo>
                    <a:pt x="228" y="482"/>
                  </a:lnTo>
                  <a:lnTo>
                    <a:pt x="220" y="478"/>
                  </a:lnTo>
                  <a:lnTo>
                    <a:pt x="211" y="474"/>
                  </a:lnTo>
                  <a:lnTo>
                    <a:pt x="203" y="470"/>
                  </a:lnTo>
                  <a:lnTo>
                    <a:pt x="195" y="470"/>
                  </a:lnTo>
                  <a:lnTo>
                    <a:pt x="186" y="466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56" y="466"/>
                  </a:lnTo>
                  <a:lnTo>
                    <a:pt x="152" y="466"/>
                  </a:lnTo>
                  <a:lnTo>
                    <a:pt x="144" y="470"/>
                  </a:lnTo>
                  <a:lnTo>
                    <a:pt x="140" y="470"/>
                  </a:lnTo>
                  <a:lnTo>
                    <a:pt x="135" y="470"/>
                  </a:lnTo>
                  <a:lnTo>
                    <a:pt x="127" y="470"/>
                  </a:lnTo>
                  <a:lnTo>
                    <a:pt x="123" y="470"/>
                  </a:lnTo>
                  <a:lnTo>
                    <a:pt x="118" y="470"/>
                  </a:lnTo>
                  <a:lnTo>
                    <a:pt x="114" y="466"/>
                  </a:lnTo>
                  <a:lnTo>
                    <a:pt x="101" y="461"/>
                  </a:lnTo>
                  <a:lnTo>
                    <a:pt x="84" y="453"/>
                  </a:lnTo>
                  <a:lnTo>
                    <a:pt x="80" y="453"/>
                  </a:lnTo>
                  <a:lnTo>
                    <a:pt x="72" y="453"/>
                  </a:lnTo>
                  <a:lnTo>
                    <a:pt x="68" y="449"/>
                  </a:lnTo>
                  <a:lnTo>
                    <a:pt x="63" y="449"/>
                  </a:lnTo>
                  <a:lnTo>
                    <a:pt x="55" y="449"/>
                  </a:lnTo>
                  <a:lnTo>
                    <a:pt x="51" y="449"/>
                  </a:lnTo>
                  <a:lnTo>
                    <a:pt x="38" y="449"/>
                  </a:lnTo>
                  <a:lnTo>
                    <a:pt x="34" y="449"/>
                  </a:lnTo>
                  <a:lnTo>
                    <a:pt x="29" y="449"/>
                  </a:lnTo>
                  <a:lnTo>
                    <a:pt x="25" y="449"/>
                  </a:lnTo>
                  <a:lnTo>
                    <a:pt x="25" y="444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4" y="432"/>
                  </a:lnTo>
                  <a:lnTo>
                    <a:pt x="46" y="419"/>
                  </a:lnTo>
                  <a:lnTo>
                    <a:pt x="51" y="415"/>
                  </a:lnTo>
                  <a:lnTo>
                    <a:pt x="55" y="410"/>
                  </a:lnTo>
                  <a:lnTo>
                    <a:pt x="55" y="406"/>
                  </a:lnTo>
                  <a:lnTo>
                    <a:pt x="59" y="398"/>
                  </a:lnTo>
                  <a:lnTo>
                    <a:pt x="63" y="394"/>
                  </a:lnTo>
                  <a:lnTo>
                    <a:pt x="63" y="389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68" y="377"/>
                  </a:lnTo>
                  <a:lnTo>
                    <a:pt x="68" y="368"/>
                  </a:lnTo>
                  <a:lnTo>
                    <a:pt x="68" y="364"/>
                  </a:lnTo>
                  <a:lnTo>
                    <a:pt x="68" y="360"/>
                  </a:lnTo>
                  <a:lnTo>
                    <a:pt x="63" y="360"/>
                  </a:lnTo>
                  <a:lnTo>
                    <a:pt x="63" y="355"/>
                  </a:lnTo>
                  <a:lnTo>
                    <a:pt x="59" y="351"/>
                  </a:lnTo>
                  <a:lnTo>
                    <a:pt x="55" y="351"/>
                  </a:lnTo>
                  <a:lnTo>
                    <a:pt x="51" y="347"/>
                  </a:lnTo>
                  <a:lnTo>
                    <a:pt x="42" y="343"/>
                  </a:lnTo>
                  <a:lnTo>
                    <a:pt x="38" y="343"/>
                  </a:lnTo>
                  <a:lnTo>
                    <a:pt x="34" y="338"/>
                  </a:lnTo>
                  <a:lnTo>
                    <a:pt x="29" y="334"/>
                  </a:lnTo>
                  <a:lnTo>
                    <a:pt x="21" y="330"/>
                  </a:lnTo>
                  <a:lnTo>
                    <a:pt x="17" y="322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7"/>
                  </a:lnTo>
                  <a:lnTo>
                    <a:pt x="8" y="313"/>
                  </a:lnTo>
                  <a:lnTo>
                    <a:pt x="8" y="309"/>
                  </a:lnTo>
                  <a:lnTo>
                    <a:pt x="4" y="305"/>
                  </a:lnTo>
                  <a:lnTo>
                    <a:pt x="4" y="296"/>
                  </a:lnTo>
                  <a:lnTo>
                    <a:pt x="4" y="288"/>
                  </a:lnTo>
                  <a:lnTo>
                    <a:pt x="4" y="279"/>
                  </a:lnTo>
                  <a:lnTo>
                    <a:pt x="8" y="271"/>
                  </a:lnTo>
                  <a:lnTo>
                    <a:pt x="8" y="254"/>
                  </a:lnTo>
                  <a:lnTo>
                    <a:pt x="17" y="203"/>
                  </a:lnTo>
                  <a:lnTo>
                    <a:pt x="17" y="195"/>
                  </a:lnTo>
                  <a:lnTo>
                    <a:pt x="21" y="186"/>
                  </a:lnTo>
                  <a:lnTo>
                    <a:pt x="21" y="178"/>
                  </a:lnTo>
                  <a:lnTo>
                    <a:pt x="21" y="165"/>
                  </a:lnTo>
                  <a:lnTo>
                    <a:pt x="21" y="152"/>
                  </a:lnTo>
                  <a:lnTo>
                    <a:pt x="21" y="144"/>
                  </a:lnTo>
                  <a:lnTo>
                    <a:pt x="21" y="135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3" y="118"/>
                  </a:lnTo>
                  <a:lnTo>
                    <a:pt x="8" y="114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21" y="55"/>
                  </a:lnTo>
                  <a:lnTo>
                    <a:pt x="29" y="46"/>
                  </a:lnTo>
                  <a:lnTo>
                    <a:pt x="51" y="17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6" y="38"/>
                  </a:lnTo>
                  <a:lnTo>
                    <a:pt x="76" y="42"/>
                  </a:lnTo>
                  <a:lnTo>
                    <a:pt x="80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9" y="63"/>
                  </a:lnTo>
                  <a:lnTo>
                    <a:pt x="93" y="68"/>
                  </a:lnTo>
                  <a:lnTo>
                    <a:pt x="97" y="72"/>
                  </a:lnTo>
                  <a:lnTo>
                    <a:pt x="97" y="76"/>
                  </a:lnTo>
                  <a:lnTo>
                    <a:pt x="101" y="76"/>
                  </a:lnTo>
                  <a:lnTo>
                    <a:pt x="106" y="80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9" name="Freeform 115"/>
            <p:cNvSpPr>
              <a:spLocks/>
            </p:cNvSpPr>
            <p:nvPr/>
          </p:nvSpPr>
          <p:spPr bwMode="auto">
            <a:xfrm>
              <a:off x="1949524" y="1827486"/>
              <a:ext cx="364392" cy="292639"/>
            </a:xfrm>
            <a:custGeom>
              <a:avLst/>
              <a:gdLst>
                <a:gd name="T0" fmla="*/ 34 w 1152"/>
                <a:gd name="T1" fmla="*/ 207 h 919"/>
                <a:gd name="T2" fmla="*/ 68 w 1152"/>
                <a:gd name="T3" fmla="*/ 190 h 919"/>
                <a:gd name="T4" fmla="*/ 148 w 1152"/>
                <a:gd name="T5" fmla="*/ 262 h 919"/>
                <a:gd name="T6" fmla="*/ 161 w 1152"/>
                <a:gd name="T7" fmla="*/ 212 h 919"/>
                <a:gd name="T8" fmla="*/ 140 w 1152"/>
                <a:gd name="T9" fmla="*/ 152 h 919"/>
                <a:gd name="T10" fmla="*/ 106 w 1152"/>
                <a:gd name="T11" fmla="*/ 123 h 919"/>
                <a:gd name="T12" fmla="*/ 60 w 1152"/>
                <a:gd name="T13" fmla="*/ 76 h 919"/>
                <a:gd name="T14" fmla="*/ 47 w 1152"/>
                <a:gd name="T15" fmla="*/ 25 h 919"/>
                <a:gd name="T16" fmla="*/ 81 w 1152"/>
                <a:gd name="T17" fmla="*/ 0 h 919"/>
                <a:gd name="T18" fmla="*/ 153 w 1152"/>
                <a:gd name="T19" fmla="*/ 34 h 919"/>
                <a:gd name="T20" fmla="*/ 229 w 1152"/>
                <a:gd name="T21" fmla="*/ 59 h 919"/>
                <a:gd name="T22" fmla="*/ 301 w 1152"/>
                <a:gd name="T23" fmla="*/ 76 h 919"/>
                <a:gd name="T24" fmla="*/ 390 w 1152"/>
                <a:gd name="T25" fmla="*/ 135 h 919"/>
                <a:gd name="T26" fmla="*/ 441 w 1152"/>
                <a:gd name="T27" fmla="*/ 161 h 919"/>
                <a:gd name="T28" fmla="*/ 542 w 1152"/>
                <a:gd name="T29" fmla="*/ 131 h 919"/>
                <a:gd name="T30" fmla="*/ 563 w 1152"/>
                <a:gd name="T31" fmla="*/ 93 h 919"/>
                <a:gd name="T32" fmla="*/ 601 w 1152"/>
                <a:gd name="T33" fmla="*/ 51 h 919"/>
                <a:gd name="T34" fmla="*/ 665 w 1152"/>
                <a:gd name="T35" fmla="*/ 25 h 919"/>
                <a:gd name="T36" fmla="*/ 754 w 1152"/>
                <a:gd name="T37" fmla="*/ 25 h 919"/>
                <a:gd name="T38" fmla="*/ 940 w 1152"/>
                <a:gd name="T39" fmla="*/ 63 h 919"/>
                <a:gd name="T40" fmla="*/ 974 w 1152"/>
                <a:gd name="T41" fmla="*/ 237 h 919"/>
                <a:gd name="T42" fmla="*/ 991 w 1152"/>
                <a:gd name="T43" fmla="*/ 279 h 919"/>
                <a:gd name="T44" fmla="*/ 987 w 1152"/>
                <a:gd name="T45" fmla="*/ 334 h 919"/>
                <a:gd name="T46" fmla="*/ 999 w 1152"/>
                <a:gd name="T47" fmla="*/ 385 h 919"/>
                <a:gd name="T48" fmla="*/ 1050 w 1152"/>
                <a:gd name="T49" fmla="*/ 406 h 919"/>
                <a:gd name="T50" fmla="*/ 1063 w 1152"/>
                <a:gd name="T51" fmla="*/ 436 h 919"/>
                <a:gd name="T52" fmla="*/ 1033 w 1152"/>
                <a:gd name="T53" fmla="*/ 457 h 919"/>
                <a:gd name="T54" fmla="*/ 970 w 1152"/>
                <a:gd name="T55" fmla="*/ 461 h 919"/>
                <a:gd name="T56" fmla="*/ 949 w 1152"/>
                <a:gd name="T57" fmla="*/ 495 h 919"/>
                <a:gd name="T58" fmla="*/ 991 w 1152"/>
                <a:gd name="T59" fmla="*/ 538 h 919"/>
                <a:gd name="T60" fmla="*/ 1033 w 1152"/>
                <a:gd name="T61" fmla="*/ 546 h 919"/>
                <a:gd name="T62" fmla="*/ 1109 w 1152"/>
                <a:gd name="T63" fmla="*/ 525 h 919"/>
                <a:gd name="T64" fmla="*/ 1143 w 1152"/>
                <a:gd name="T65" fmla="*/ 533 h 919"/>
                <a:gd name="T66" fmla="*/ 1135 w 1152"/>
                <a:gd name="T67" fmla="*/ 601 h 919"/>
                <a:gd name="T68" fmla="*/ 1109 w 1152"/>
                <a:gd name="T69" fmla="*/ 724 h 919"/>
                <a:gd name="T70" fmla="*/ 1080 w 1152"/>
                <a:gd name="T71" fmla="*/ 800 h 919"/>
                <a:gd name="T72" fmla="*/ 1067 w 1152"/>
                <a:gd name="T73" fmla="*/ 851 h 919"/>
                <a:gd name="T74" fmla="*/ 1029 w 1152"/>
                <a:gd name="T75" fmla="*/ 897 h 919"/>
                <a:gd name="T76" fmla="*/ 987 w 1152"/>
                <a:gd name="T77" fmla="*/ 902 h 919"/>
                <a:gd name="T78" fmla="*/ 910 w 1152"/>
                <a:gd name="T79" fmla="*/ 876 h 919"/>
                <a:gd name="T80" fmla="*/ 834 w 1152"/>
                <a:gd name="T81" fmla="*/ 889 h 919"/>
                <a:gd name="T82" fmla="*/ 771 w 1152"/>
                <a:gd name="T83" fmla="*/ 919 h 919"/>
                <a:gd name="T84" fmla="*/ 678 w 1152"/>
                <a:gd name="T85" fmla="*/ 902 h 919"/>
                <a:gd name="T86" fmla="*/ 635 w 1152"/>
                <a:gd name="T87" fmla="*/ 868 h 919"/>
                <a:gd name="T88" fmla="*/ 525 w 1152"/>
                <a:gd name="T89" fmla="*/ 800 h 919"/>
                <a:gd name="T90" fmla="*/ 479 w 1152"/>
                <a:gd name="T91" fmla="*/ 753 h 919"/>
                <a:gd name="T92" fmla="*/ 415 w 1152"/>
                <a:gd name="T93" fmla="*/ 736 h 919"/>
                <a:gd name="T94" fmla="*/ 373 w 1152"/>
                <a:gd name="T95" fmla="*/ 681 h 919"/>
                <a:gd name="T96" fmla="*/ 331 w 1152"/>
                <a:gd name="T97" fmla="*/ 686 h 919"/>
                <a:gd name="T98" fmla="*/ 267 w 1152"/>
                <a:gd name="T99" fmla="*/ 677 h 919"/>
                <a:gd name="T100" fmla="*/ 191 w 1152"/>
                <a:gd name="T101" fmla="*/ 677 h 919"/>
                <a:gd name="T102" fmla="*/ 136 w 1152"/>
                <a:gd name="T103" fmla="*/ 665 h 919"/>
                <a:gd name="T104" fmla="*/ 81 w 1152"/>
                <a:gd name="T105" fmla="*/ 665 h 919"/>
                <a:gd name="T106" fmla="*/ 30 w 1152"/>
                <a:gd name="T107" fmla="*/ 597 h 919"/>
                <a:gd name="T108" fmla="*/ 17 w 1152"/>
                <a:gd name="T109" fmla="*/ 559 h 919"/>
                <a:gd name="T110" fmla="*/ 38 w 1152"/>
                <a:gd name="T111" fmla="*/ 525 h 919"/>
                <a:gd name="T112" fmla="*/ 93 w 1152"/>
                <a:gd name="T113" fmla="*/ 487 h 919"/>
                <a:gd name="T114" fmla="*/ 102 w 1152"/>
                <a:gd name="T115" fmla="*/ 444 h 919"/>
                <a:gd name="T116" fmla="*/ 13 w 1152"/>
                <a:gd name="T117" fmla="*/ 292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2" h="919">
                  <a:moveTo>
                    <a:pt x="0" y="279"/>
                  </a:moveTo>
                  <a:lnTo>
                    <a:pt x="9" y="267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7" y="254"/>
                  </a:lnTo>
                  <a:lnTo>
                    <a:pt x="21" y="245"/>
                  </a:lnTo>
                  <a:lnTo>
                    <a:pt x="26" y="228"/>
                  </a:lnTo>
                  <a:lnTo>
                    <a:pt x="30" y="220"/>
                  </a:lnTo>
                  <a:lnTo>
                    <a:pt x="34" y="207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5"/>
                  </a:lnTo>
                  <a:lnTo>
                    <a:pt x="47" y="190"/>
                  </a:lnTo>
                  <a:lnTo>
                    <a:pt x="47" y="186"/>
                  </a:lnTo>
                  <a:lnTo>
                    <a:pt x="51" y="186"/>
                  </a:lnTo>
                  <a:lnTo>
                    <a:pt x="55" y="186"/>
                  </a:lnTo>
                  <a:lnTo>
                    <a:pt x="60" y="190"/>
                  </a:lnTo>
                  <a:lnTo>
                    <a:pt x="68" y="190"/>
                  </a:lnTo>
                  <a:lnTo>
                    <a:pt x="72" y="195"/>
                  </a:lnTo>
                  <a:lnTo>
                    <a:pt x="81" y="203"/>
                  </a:lnTo>
                  <a:lnTo>
                    <a:pt x="85" y="207"/>
                  </a:lnTo>
                  <a:lnTo>
                    <a:pt x="110" y="233"/>
                  </a:lnTo>
                  <a:lnTo>
                    <a:pt x="123" y="245"/>
                  </a:lnTo>
                  <a:lnTo>
                    <a:pt x="132" y="254"/>
                  </a:lnTo>
                  <a:lnTo>
                    <a:pt x="136" y="258"/>
                  </a:lnTo>
                  <a:lnTo>
                    <a:pt x="140" y="258"/>
                  </a:lnTo>
                  <a:lnTo>
                    <a:pt x="148" y="262"/>
                  </a:lnTo>
                  <a:lnTo>
                    <a:pt x="153" y="262"/>
                  </a:lnTo>
                  <a:lnTo>
                    <a:pt x="157" y="258"/>
                  </a:lnTo>
                  <a:lnTo>
                    <a:pt x="161" y="250"/>
                  </a:lnTo>
                  <a:lnTo>
                    <a:pt x="161" y="245"/>
                  </a:lnTo>
                  <a:lnTo>
                    <a:pt x="161" y="241"/>
                  </a:lnTo>
                  <a:lnTo>
                    <a:pt x="161" y="233"/>
                  </a:lnTo>
                  <a:lnTo>
                    <a:pt x="161" y="228"/>
                  </a:lnTo>
                  <a:lnTo>
                    <a:pt x="161" y="220"/>
                  </a:lnTo>
                  <a:lnTo>
                    <a:pt x="161" y="212"/>
                  </a:lnTo>
                  <a:lnTo>
                    <a:pt x="161" y="207"/>
                  </a:lnTo>
                  <a:lnTo>
                    <a:pt x="157" y="199"/>
                  </a:lnTo>
                  <a:lnTo>
                    <a:pt x="157" y="195"/>
                  </a:lnTo>
                  <a:lnTo>
                    <a:pt x="153" y="186"/>
                  </a:lnTo>
                  <a:lnTo>
                    <a:pt x="148" y="182"/>
                  </a:lnTo>
                  <a:lnTo>
                    <a:pt x="148" y="173"/>
                  </a:lnTo>
                  <a:lnTo>
                    <a:pt x="144" y="161"/>
                  </a:lnTo>
                  <a:lnTo>
                    <a:pt x="140" y="156"/>
                  </a:lnTo>
                  <a:lnTo>
                    <a:pt x="140" y="152"/>
                  </a:lnTo>
                  <a:lnTo>
                    <a:pt x="136" y="148"/>
                  </a:lnTo>
                  <a:lnTo>
                    <a:pt x="136" y="144"/>
                  </a:lnTo>
                  <a:lnTo>
                    <a:pt x="132" y="140"/>
                  </a:lnTo>
                  <a:lnTo>
                    <a:pt x="127" y="135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27"/>
                  </a:lnTo>
                  <a:lnTo>
                    <a:pt x="110" y="123"/>
                  </a:lnTo>
                  <a:lnTo>
                    <a:pt x="106" y="123"/>
                  </a:lnTo>
                  <a:lnTo>
                    <a:pt x="106" y="118"/>
                  </a:lnTo>
                  <a:lnTo>
                    <a:pt x="102" y="114"/>
                  </a:lnTo>
                  <a:lnTo>
                    <a:pt x="93" y="106"/>
                  </a:lnTo>
                  <a:lnTo>
                    <a:pt x="93" y="101"/>
                  </a:lnTo>
                  <a:lnTo>
                    <a:pt x="89" y="101"/>
                  </a:lnTo>
                  <a:lnTo>
                    <a:pt x="81" y="97"/>
                  </a:lnTo>
                  <a:lnTo>
                    <a:pt x="68" y="85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5" y="72"/>
                  </a:lnTo>
                  <a:lnTo>
                    <a:pt x="51" y="68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17"/>
                  </a:lnTo>
                  <a:lnTo>
                    <a:pt x="51" y="13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3" y="4"/>
                  </a:lnTo>
                  <a:lnTo>
                    <a:pt x="102" y="8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23" y="17"/>
                  </a:lnTo>
                  <a:lnTo>
                    <a:pt x="140" y="25"/>
                  </a:lnTo>
                  <a:lnTo>
                    <a:pt x="148" y="29"/>
                  </a:lnTo>
                  <a:lnTo>
                    <a:pt x="153" y="34"/>
                  </a:lnTo>
                  <a:lnTo>
                    <a:pt x="165" y="38"/>
                  </a:lnTo>
                  <a:lnTo>
                    <a:pt x="178" y="46"/>
                  </a:lnTo>
                  <a:lnTo>
                    <a:pt x="187" y="46"/>
                  </a:lnTo>
                  <a:lnTo>
                    <a:pt x="195" y="51"/>
                  </a:lnTo>
                  <a:lnTo>
                    <a:pt x="199" y="55"/>
                  </a:lnTo>
                  <a:lnTo>
                    <a:pt x="208" y="55"/>
                  </a:lnTo>
                  <a:lnTo>
                    <a:pt x="216" y="59"/>
                  </a:lnTo>
                  <a:lnTo>
                    <a:pt x="220" y="59"/>
                  </a:lnTo>
                  <a:lnTo>
                    <a:pt x="229" y="59"/>
                  </a:lnTo>
                  <a:lnTo>
                    <a:pt x="242" y="59"/>
                  </a:lnTo>
                  <a:lnTo>
                    <a:pt x="246" y="59"/>
                  </a:lnTo>
                  <a:lnTo>
                    <a:pt x="259" y="63"/>
                  </a:lnTo>
                  <a:lnTo>
                    <a:pt x="267" y="63"/>
                  </a:lnTo>
                  <a:lnTo>
                    <a:pt x="271" y="68"/>
                  </a:lnTo>
                  <a:lnTo>
                    <a:pt x="280" y="68"/>
                  </a:lnTo>
                  <a:lnTo>
                    <a:pt x="284" y="68"/>
                  </a:lnTo>
                  <a:lnTo>
                    <a:pt x="292" y="72"/>
                  </a:lnTo>
                  <a:lnTo>
                    <a:pt x="301" y="76"/>
                  </a:lnTo>
                  <a:lnTo>
                    <a:pt x="314" y="80"/>
                  </a:lnTo>
                  <a:lnTo>
                    <a:pt x="331" y="89"/>
                  </a:lnTo>
                  <a:lnTo>
                    <a:pt x="343" y="97"/>
                  </a:lnTo>
                  <a:lnTo>
                    <a:pt x="352" y="101"/>
                  </a:lnTo>
                  <a:lnTo>
                    <a:pt x="356" y="106"/>
                  </a:lnTo>
                  <a:lnTo>
                    <a:pt x="369" y="114"/>
                  </a:lnTo>
                  <a:lnTo>
                    <a:pt x="377" y="123"/>
                  </a:lnTo>
                  <a:lnTo>
                    <a:pt x="386" y="131"/>
                  </a:lnTo>
                  <a:lnTo>
                    <a:pt x="390" y="135"/>
                  </a:lnTo>
                  <a:lnTo>
                    <a:pt x="394" y="140"/>
                  </a:lnTo>
                  <a:lnTo>
                    <a:pt x="407" y="148"/>
                  </a:lnTo>
                  <a:lnTo>
                    <a:pt x="411" y="152"/>
                  </a:lnTo>
                  <a:lnTo>
                    <a:pt x="415" y="156"/>
                  </a:lnTo>
                  <a:lnTo>
                    <a:pt x="419" y="161"/>
                  </a:lnTo>
                  <a:lnTo>
                    <a:pt x="424" y="161"/>
                  </a:lnTo>
                  <a:lnTo>
                    <a:pt x="428" y="161"/>
                  </a:lnTo>
                  <a:lnTo>
                    <a:pt x="436" y="161"/>
                  </a:lnTo>
                  <a:lnTo>
                    <a:pt x="441" y="161"/>
                  </a:lnTo>
                  <a:lnTo>
                    <a:pt x="445" y="161"/>
                  </a:lnTo>
                  <a:lnTo>
                    <a:pt x="458" y="156"/>
                  </a:lnTo>
                  <a:lnTo>
                    <a:pt x="491" y="144"/>
                  </a:lnTo>
                  <a:lnTo>
                    <a:pt x="504" y="140"/>
                  </a:lnTo>
                  <a:lnTo>
                    <a:pt x="513" y="135"/>
                  </a:lnTo>
                  <a:lnTo>
                    <a:pt x="521" y="135"/>
                  </a:lnTo>
                  <a:lnTo>
                    <a:pt x="534" y="131"/>
                  </a:lnTo>
                  <a:lnTo>
                    <a:pt x="538" y="131"/>
                  </a:lnTo>
                  <a:lnTo>
                    <a:pt x="542" y="131"/>
                  </a:lnTo>
                  <a:lnTo>
                    <a:pt x="546" y="127"/>
                  </a:lnTo>
                  <a:lnTo>
                    <a:pt x="551" y="123"/>
                  </a:lnTo>
                  <a:lnTo>
                    <a:pt x="555" y="123"/>
                  </a:lnTo>
                  <a:lnTo>
                    <a:pt x="555" y="118"/>
                  </a:lnTo>
                  <a:lnTo>
                    <a:pt x="559" y="114"/>
                  </a:lnTo>
                  <a:lnTo>
                    <a:pt x="559" y="106"/>
                  </a:lnTo>
                  <a:lnTo>
                    <a:pt x="559" y="101"/>
                  </a:lnTo>
                  <a:lnTo>
                    <a:pt x="563" y="97"/>
                  </a:lnTo>
                  <a:lnTo>
                    <a:pt x="563" y="93"/>
                  </a:lnTo>
                  <a:lnTo>
                    <a:pt x="568" y="85"/>
                  </a:lnTo>
                  <a:lnTo>
                    <a:pt x="572" y="80"/>
                  </a:lnTo>
                  <a:lnTo>
                    <a:pt x="576" y="76"/>
                  </a:lnTo>
                  <a:lnTo>
                    <a:pt x="580" y="72"/>
                  </a:lnTo>
                  <a:lnTo>
                    <a:pt x="585" y="63"/>
                  </a:lnTo>
                  <a:lnTo>
                    <a:pt x="589" y="59"/>
                  </a:lnTo>
                  <a:lnTo>
                    <a:pt x="593" y="59"/>
                  </a:lnTo>
                  <a:lnTo>
                    <a:pt x="597" y="55"/>
                  </a:lnTo>
                  <a:lnTo>
                    <a:pt x="601" y="51"/>
                  </a:lnTo>
                  <a:lnTo>
                    <a:pt x="606" y="51"/>
                  </a:lnTo>
                  <a:lnTo>
                    <a:pt x="614" y="46"/>
                  </a:lnTo>
                  <a:lnTo>
                    <a:pt x="623" y="42"/>
                  </a:lnTo>
                  <a:lnTo>
                    <a:pt x="631" y="34"/>
                  </a:lnTo>
                  <a:lnTo>
                    <a:pt x="640" y="34"/>
                  </a:lnTo>
                  <a:lnTo>
                    <a:pt x="644" y="29"/>
                  </a:lnTo>
                  <a:lnTo>
                    <a:pt x="648" y="29"/>
                  </a:lnTo>
                  <a:lnTo>
                    <a:pt x="656" y="25"/>
                  </a:lnTo>
                  <a:lnTo>
                    <a:pt x="665" y="25"/>
                  </a:lnTo>
                  <a:lnTo>
                    <a:pt x="669" y="25"/>
                  </a:lnTo>
                  <a:lnTo>
                    <a:pt x="678" y="21"/>
                  </a:lnTo>
                  <a:lnTo>
                    <a:pt x="686" y="21"/>
                  </a:lnTo>
                  <a:lnTo>
                    <a:pt x="699" y="21"/>
                  </a:lnTo>
                  <a:lnTo>
                    <a:pt x="707" y="21"/>
                  </a:lnTo>
                  <a:lnTo>
                    <a:pt x="716" y="21"/>
                  </a:lnTo>
                  <a:lnTo>
                    <a:pt x="728" y="21"/>
                  </a:lnTo>
                  <a:lnTo>
                    <a:pt x="741" y="25"/>
                  </a:lnTo>
                  <a:lnTo>
                    <a:pt x="754" y="25"/>
                  </a:lnTo>
                  <a:lnTo>
                    <a:pt x="767" y="29"/>
                  </a:lnTo>
                  <a:lnTo>
                    <a:pt x="775" y="29"/>
                  </a:lnTo>
                  <a:lnTo>
                    <a:pt x="792" y="34"/>
                  </a:lnTo>
                  <a:lnTo>
                    <a:pt x="830" y="42"/>
                  </a:lnTo>
                  <a:lnTo>
                    <a:pt x="847" y="46"/>
                  </a:lnTo>
                  <a:lnTo>
                    <a:pt x="860" y="51"/>
                  </a:lnTo>
                  <a:lnTo>
                    <a:pt x="885" y="55"/>
                  </a:lnTo>
                  <a:lnTo>
                    <a:pt x="927" y="59"/>
                  </a:lnTo>
                  <a:lnTo>
                    <a:pt x="940" y="63"/>
                  </a:lnTo>
                  <a:lnTo>
                    <a:pt x="957" y="68"/>
                  </a:lnTo>
                  <a:lnTo>
                    <a:pt x="970" y="68"/>
                  </a:lnTo>
                  <a:lnTo>
                    <a:pt x="974" y="68"/>
                  </a:lnTo>
                  <a:lnTo>
                    <a:pt x="978" y="68"/>
                  </a:lnTo>
                  <a:lnTo>
                    <a:pt x="974" y="118"/>
                  </a:lnTo>
                  <a:lnTo>
                    <a:pt x="974" y="203"/>
                  </a:lnTo>
                  <a:lnTo>
                    <a:pt x="974" y="220"/>
                  </a:lnTo>
                  <a:lnTo>
                    <a:pt x="974" y="228"/>
                  </a:lnTo>
                  <a:lnTo>
                    <a:pt x="974" y="237"/>
                  </a:lnTo>
                  <a:lnTo>
                    <a:pt x="978" y="245"/>
                  </a:lnTo>
                  <a:lnTo>
                    <a:pt x="978" y="250"/>
                  </a:lnTo>
                  <a:lnTo>
                    <a:pt x="978" y="258"/>
                  </a:lnTo>
                  <a:lnTo>
                    <a:pt x="982" y="262"/>
                  </a:lnTo>
                  <a:lnTo>
                    <a:pt x="982" y="267"/>
                  </a:lnTo>
                  <a:lnTo>
                    <a:pt x="987" y="267"/>
                  </a:lnTo>
                  <a:lnTo>
                    <a:pt x="987" y="271"/>
                  </a:lnTo>
                  <a:lnTo>
                    <a:pt x="991" y="275"/>
                  </a:lnTo>
                  <a:lnTo>
                    <a:pt x="991" y="279"/>
                  </a:lnTo>
                  <a:lnTo>
                    <a:pt x="995" y="279"/>
                  </a:lnTo>
                  <a:lnTo>
                    <a:pt x="995" y="283"/>
                  </a:lnTo>
                  <a:lnTo>
                    <a:pt x="995" y="288"/>
                  </a:lnTo>
                  <a:lnTo>
                    <a:pt x="995" y="292"/>
                  </a:lnTo>
                  <a:lnTo>
                    <a:pt x="995" y="296"/>
                  </a:lnTo>
                  <a:lnTo>
                    <a:pt x="995" y="300"/>
                  </a:lnTo>
                  <a:lnTo>
                    <a:pt x="995" y="305"/>
                  </a:lnTo>
                  <a:lnTo>
                    <a:pt x="991" y="326"/>
                  </a:lnTo>
                  <a:lnTo>
                    <a:pt x="987" y="334"/>
                  </a:lnTo>
                  <a:lnTo>
                    <a:pt x="982" y="347"/>
                  </a:lnTo>
                  <a:lnTo>
                    <a:pt x="982" y="355"/>
                  </a:lnTo>
                  <a:lnTo>
                    <a:pt x="982" y="360"/>
                  </a:lnTo>
                  <a:lnTo>
                    <a:pt x="982" y="364"/>
                  </a:lnTo>
                  <a:lnTo>
                    <a:pt x="982" y="368"/>
                  </a:lnTo>
                  <a:lnTo>
                    <a:pt x="987" y="372"/>
                  </a:lnTo>
                  <a:lnTo>
                    <a:pt x="991" y="372"/>
                  </a:lnTo>
                  <a:lnTo>
                    <a:pt x="995" y="377"/>
                  </a:lnTo>
                  <a:lnTo>
                    <a:pt x="999" y="385"/>
                  </a:lnTo>
                  <a:lnTo>
                    <a:pt x="1004" y="385"/>
                  </a:lnTo>
                  <a:lnTo>
                    <a:pt x="1012" y="389"/>
                  </a:lnTo>
                  <a:lnTo>
                    <a:pt x="1016" y="394"/>
                  </a:lnTo>
                  <a:lnTo>
                    <a:pt x="1021" y="394"/>
                  </a:lnTo>
                  <a:lnTo>
                    <a:pt x="1025" y="394"/>
                  </a:lnTo>
                  <a:lnTo>
                    <a:pt x="1033" y="398"/>
                  </a:lnTo>
                  <a:lnTo>
                    <a:pt x="1042" y="402"/>
                  </a:lnTo>
                  <a:lnTo>
                    <a:pt x="1046" y="402"/>
                  </a:lnTo>
                  <a:lnTo>
                    <a:pt x="1050" y="406"/>
                  </a:lnTo>
                  <a:lnTo>
                    <a:pt x="1054" y="406"/>
                  </a:lnTo>
                  <a:lnTo>
                    <a:pt x="1059" y="411"/>
                  </a:lnTo>
                  <a:lnTo>
                    <a:pt x="1059" y="415"/>
                  </a:lnTo>
                  <a:lnTo>
                    <a:pt x="1063" y="415"/>
                  </a:lnTo>
                  <a:lnTo>
                    <a:pt x="1063" y="419"/>
                  </a:lnTo>
                  <a:lnTo>
                    <a:pt x="1063" y="423"/>
                  </a:lnTo>
                  <a:lnTo>
                    <a:pt x="1063" y="427"/>
                  </a:lnTo>
                  <a:lnTo>
                    <a:pt x="1063" y="432"/>
                  </a:lnTo>
                  <a:lnTo>
                    <a:pt x="1063" y="436"/>
                  </a:lnTo>
                  <a:lnTo>
                    <a:pt x="1063" y="440"/>
                  </a:lnTo>
                  <a:lnTo>
                    <a:pt x="1063" y="444"/>
                  </a:lnTo>
                  <a:lnTo>
                    <a:pt x="1059" y="449"/>
                  </a:lnTo>
                  <a:lnTo>
                    <a:pt x="1054" y="453"/>
                  </a:lnTo>
                  <a:lnTo>
                    <a:pt x="1050" y="453"/>
                  </a:lnTo>
                  <a:lnTo>
                    <a:pt x="1046" y="453"/>
                  </a:lnTo>
                  <a:lnTo>
                    <a:pt x="1042" y="457"/>
                  </a:lnTo>
                  <a:lnTo>
                    <a:pt x="1037" y="457"/>
                  </a:lnTo>
                  <a:lnTo>
                    <a:pt x="1033" y="457"/>
                  </a:lnTo>
                  <a:lnTo>
                    <a:pt x="1029" y="457"/>
                  </a:lnTo>
                  <a:lnTo>
                    <a:pt x="1021" y="457"/>
                  </a:lnTo>
                  <a:lnTo>
                    <a:pt x="999" y="457"/>
                  </a:lnTo>
                  <a:lnTo>
                    <a:pt x="995" y="457"/>
                  </a:lnTo>
                  <a:lnTo>
                    <a:pt x="991" y="457"/>
                  </a:lnTo>
                  <a:lnTo>
                    <a:pt x="987" y="457"/>
                  </a:lnTo>
                  <a:lnTo>
                    <a:pt x="982" y="457"/>
                  </a:lnTo>
                  <a:lnTo>
                    <a:pt x="974" y="461"/>
                  </a:lnTo>
                  <a:lnTo>
                    <a:pt x="970" y="461"/>
                  </a:lnTo>
                  <a:lnTo>
                    <a:pt x="970" y="466"/>
                  </a:lnTo>
                  <a:lnTo>
                    <a:pt x="966" y="466"/>
                  </a:lnTo>
                  <a:lnTo>
                    <a:pt x="966" y="470"/>
                  </a:lnTo>
                  <a:lnTo>
                    <a:pt x="957" y="474"/>
                  </a:lnTo>
                  <a:lnTo>
                    <a:pt x="944" y="487"/>
                  </a:lnTo>
                  <a:lnTo>
                    <a:pt x="940" y="491"/>
                  </a:lnTo>
                  <a:lnTo>
                    <a:pt x="940" y="495"/>
                  </a:lnTo>
                  <a:lnTo>
                    <a:pt x="944" y="495"/>
                  </a:lnTo>
                  <a:lnTo>
                    <a:pt x="949" y="495"/>
                  </a:lnTo>
                  <a:lnTo>
                    <a:pt x="953" y="499"/>
                  </a:lnTo>
                  <a:lnTo>
                    <a:pt x="957" y="499"/>
                  </a:lnTo>
                  <a:lnTo>
                    <a:pt x="957" y="504"/>
                  </a:lnTo>
                  <a:lnTo>
                    <a:pt x="966" y="508"/>
                  </a:lnTo>
                  <a:lnTo>
                    <a:pt x="970" y="512"/>
                  </a:lnTo>
                  <a:lnTo>
                    <a:pt x="974" y="521"/>
                  </a:lnTo>
                  <a:lnTo>
                    <a:pt x="982" y="529"/>
                  </a:lnTo>
                  <a:lnTo>
                    <a:pt x="987" y="533"/>
                  </a:lnTo>
                  <a:lnTo>
                    <a:pt x="991" y="538"/>
                  </a:lnTo>
                  <a:lnTo>
                    <a:pt x="995" y="542"/>
                  </a:lnTo>
                  <a:lnTo>
                    <a:pt x="999" y="542"/>
                  </a:lnTo>
                  <a:lnTo>
                    <a:pt x="1004" y="542"/>
                  </a:lnTo>
                  <a:lnTo>
                    <a:pt x="1008" y="546"/>
                  </a:lnTo>
                  <a:lnTo>
                    <a:pt x="1012" y="546"/>
                  </a:lnTo>
                  <a:lnTo>
                    <a:pt x="1016" y="546"/>
                  </a:lnTo>
                  <a:lnTo>
                    <a:pt x="1021" y="546"/>
                  </a:lnTo>
                  <a:lnTo>
                    <a:pt x="1029" y="550"/>
                  </a:lnTo>
                  <a:lnTo>
                    <a:pt x="1033" y="546"/>
                  </a:lnTo>
                  <a:lnTo>
                    <a:pt x="1037" y="546"/>
                  </a:lnTo>
                  <a:lnTo>
                    <a:pt x="1046" y="546"/>
                  </a:lnTo>
                  <a:lnTo>
                    <a:pt x="1050" y="546"/>
                  </a:lnTo>
                  <a:lnTo>
                    <a:pt x="1059" y="546"/>
                  </a:lnTo>
                  <a:lnTo>
                    <a:pt x="1071" y="542"/>
                  </a:lnTo>
                  <a:lnTo>
                    <a:pt x="1080" y="538"/>
                  </a:lnTo>
                  <a:lnTo>
                    <a:pt x="1088" y="533"/>
                  </a:lnTo>
                  <a:lnTo>
                    <a:pt x="1105" y="525"/>
                  </a:lnTo>
                  <a:lnTo>
                    <a:pt x="1109" y="525"/>
                  </a:lnTo>
                  <a:lnTo>
                    <a:pt x="1114" y="521"/>
                  </a:lnTo>
                  <a:lnTo>
                    <a:pt x="1118" y="521"/>
                  </a:lnTo>
                  <a:lnTo>
                    <a:pt x="1126" y="521"/>
                  </a:lnTo>
                  <a:lnTo>
                    <a:pt x="1131" y="521"/>
                  </a:lnTo>
                  <a:lnTo>
                    <a:pt x="1135" y="521"/>
                  </a:lnTo>
                  <a:lnTo>
                    <a:pt x="1135" y="525"/>
                  </a:lnTo>
                  <a:lnTo>
                    <a:pt x="1139" y="525"/>
                  </a:lnTo>
                  <a:lnTo>
                    <a:pt x="1139" y="533"/>
                  </a:lnTo>
                  <a:lnTo>
                    <a:pt x="1143" y="533"/>
                  </a:lnTo>
                  <a:lnTo>
                    <a:pt x="1143" y="538"/>
                  </a:lnTo>
                  <a:lnTo>
                    <a:pt x="1148" y="550"/>
                  </a:lnTo>
                  <a:lnTo>
                    <a:pt x="1148" y="563"/>
                  </a:lnTo>
                  <a:lnTo>
                    <a:pt x="1152" y="580"/>
                  </a:lnTo>
                  <a:lnTo>
                    <a:pt x="1148" y="580"/>
                  </a:lnTo>
                  <a:lnTo>
                    <a:pt x="1143" y="584"/>
                  </a:lnTo>
                  <a:lnTo>
                    <a:pt x="1143" y="588"/>
                  </a:lnTo>
                  <a:lnTo>
                    <a:pt x="1139" y="593"/>
                  </a:lnTo>
                  <a:lnTo>
                    <a:pt x="1135" y="601"/>
                  </a:lnTo>
                  <a:lnTo>
                    <a:pt x="1131" y="614"/>
                  </a:lnTo>
                  <a:lnTo>
                    <a:pt x="1131" y="622"/>
                  </a:lnTo>
                  <a:lnTo>
                    <a:pt x="1131" y="631"/>
                  </a:lnTo>
                  <a:lnTo>
                    <a:pt x="1126" y="643"/>
                  </a:lnTo>
                  <a:lnTo>
                    <a:pt x="1126" y="660"/>
                  </a:lnTo>
                  <a:lnTo>
                    <a:pt x="1122" y="669"/>
                  </a:lnTo>
                  <a:lnTo>
                    <a:pt x="1122" y="677"/>
                  </a:lnTo>
                  <a:lnTo>
                    <a:pt x="1118" y="694"/>
                  </a:lnTo>
                  <a:lnTo>
                    <a:pt x="1109" y="724"/>
                  </a:lnTo>
                  <a:lnTo>
                    <a:pt x="1109" y="741"/>
                  </a:lnTo>
                  <a:lnTo>
                    <a:pt x="1105" y="753"/>
                  </a:lnTo>
                  <a:lnTo>
                    <a:pt x="1101" y="762"/>
                  </a:lnTo>
                  <a:lnTo>
                    <a:pt x="1101" y="770"/>
                  </a:lnTo>
                  <a:lnTo>
                    <a:pt x="1097" y="775"/>
                  </a:lnTo>
                  <a:lnTo>
                    <a:pt x="1093" y="783"/>
                  </a:lnTo>
                  <a:lnTo>
                    <a:pt x="1093" y="787"/>
                  </a:lnTo>
                  <a:lnTo>
                    <a:pt x="1088" y="792"/>
                  </a:lnTo>
                  <a:lnTo>
                    <a:pt x="1080" y="800"/>
                  </a:lnTo>
                  <a:lnTo>
                    <a:pt x="1080" y="804"/>
                  </a:lnTo>
                  <a:lnTo>
                    <a:pt x="1076" y="804"/>
                  </a:lnTo>
                  <a:lnTo>
                    <a:pt x="1076" y="808"/>
                  </a:lnTo>
                  <a:lnTo>
                    <a:pt x="1076" y="813"/>
                  </a:lnTo>
                  <a:lnTo>
                    <a:pt x="1076" y="817"/>
                  </a:lnTo>
                  <a:lnTo>
                    <a:pt x="1071" y="830"/>
                  </a:lnTo>
                  <a:lnTo>
                    <a:pt x="1071" y="838"/>
                  </a:lnTo>
                  <a:lnTo>
                    <a:pt x="1067" y="847"/>
                  </a:lnTo>
                  <a:lnTo>
                    <a:pt x="1067" y="851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59" y="864"/>
                  </a:lnTo>
                  <a:lnTo>
                    <a:pt x="1054" y="868"/>
                  </a:lnTo>
                  <a:lnTo>
                    <a:pt x="1054" y="876"/>
                  </a:lnTo>
                  <a:lnTo>
                    <a:pt x="1050" y="880"/>
                  </a:lnTo>
                  <a:lnTo>
                    <a:pt x="1042" y="885"/>
                  </a:lnTo>
                  <a:lnTo>
                    <a:pt x="1033" y="893"/>
                  </a:lnTo>
                  <a:lnTo>
                    <a:pt x="1029" y="897"/>
                  </a:lnTo>
                  <a:lnTo>
                    <a:pt x="1025" y="902"/>
                  </a:lnTo>
                  <a:lnTo>
                    <a:pt x="1021" y="906"/>
                  </a:lnTo>
                  <a:lnTo>
                    <a:pt x="1016" y="906"/>
                  </a:lnTo>
                  <a:lnTo>
                    <a:pt x="1012" y="910"/>
                  </a:lnTo>
                  <a:lnTo>
                    <a:pt x="1008" y="910"/>
                  </a:lnTo>
                  <a:lnTo>
                    <a:pt x="1004" y="910"/>
                  </a:lnTo>
                  <a:lnTo>
                    <a:pt x="999" y="906"/>
                  </a:lnTo>
                  <a:lnTo>
                    <a:pt x="995" y="906"/>
                  </a:lnTo>
                  <a:lnTo>
                    <a:pt x="987" y="902"/>
                  </a:lnTo>
                  <a:lnTo>
                    <a:pt x="974" y="893"/>
                  </a:lnTo>
                  <a:lnTo>
                    <a:pt x="957" y="885"/>
                  </a:lnTo>
                  <a:lnTo>
                    <a:pt x="944" y="876"/>
                  </a:lnTo>
                  <a:lnTo>
                    <a:pt x="940" y="876"/>
                  </a:lnTo>
                  <a:lnTo>
                    <a:pt x="936" y="876"/>
                  </a:lnTo>
                  <a:lnTo>
                    <a:pt x="932" y="876"/>
                  </a:lnTo>
                  <a:lnTo>
                    <a:pt x="927" y="876"/>
                  </a:lnTo>
                  <a:lnTo>
                    <a:pt x="919" y="876"/>
                  </a:lnTo>
                  <a:lnTo>
                    <a:pt x="910" y="876"/>
                  </a:lnTo>
                  <a:lnTo>
                    <a:pt x="885" y="876"/>
                  </a:lnTo>
                  <a:lnTo>
                    <a:pt x="881" y="880"/>
                  </a:lnTo>
                  <a:lnTo>
                    <a:pt x="868" y="880"/>
                  </a:lnTo>
                  <a:lnTo>
                    <a:pt x="864" y="880"/>
                  </a:lnTo>
                  <a:lnTo>
                    <a:pt x="855" y="880"/>
                  </a:lnTo>
                  <a:lnTo>
                    <a:pt x="851" y="880"/>
                  </a:lnTo>
                  <a:lnTo>
                    <a:pt x="843" y="885"/>
                  </a:lnTo>
                  <a:lnTo>
                    <a:pt x="839" y="885"/>
                  </a:lnTo>
                  <a:lnTo>
                    <a:pt x="834" y="889"/>
                  </a:lnTo>
                  <a:lnTo>
                    <a:pt x="826" y="893"/>
                  </a:lnTo>
                  <a:lnTo>
                    <a:pt x="809" y="906"/>
                  </a:lnTo>
                  <a:lnTo>
                    <a:pt x="800" y="910"/>
                  </a:lnTo>
                  <a:lnTo>
                    <a:pt x="796" y="914"/>
                  </a:lnTo>
                  <a:lnTo>
                    <a:pt x="792" y="914"/>
                  </a:lnTo>
                  <a:lnTo>
                    <a:pt x="783" y="919"/>
                  </a:lnTo>
                  <a:lnTo>
                    <a:pt x="779" y="919"/>
                  </a:lnTo>
                  <a:lnTo>
                    <a:pt x="775" y="919"/>
                  </a:lnTo>
                  <a:lnTo>
                    <a:pt x="771" y="919"/>
                  </a:lnTo>
                  <a:lnTo>
                    <a:pt x="762" y="919"/>
                  </a:lnTo>
                  <a:lnTo>
                    <a:pt x="754" y="919"/>
                  </a:lnTo>
                  <a:lnTo>
                    <a:pt x="741" y="914"/>
                  </a:lnTo>
                  <a:lnTo>
                    <a:pt x="724" y="914"/>
                  </a:lnTo>
                  <a:lnTo>
                    <a:pt x="712" y="910"/>
                  </a:lnTo>
                  <a:lnTo>
                    <a:pt x="703" y="910"/>
                  </a:lnTo>
                  <a:lnTo>
                    <a:pt x="690" y="906"/>
                  </a:lnTo>
                  <a:lnTo>
                    <a:pt x="686" y="906"/>
                  </a:lnTo>
                  <a:lnTo>
                    <a:pt x="678" y="902"/>
                  </a:lnTo>
                  <a:lnTo>
                    <a:pt x="673" y="897"/>
                  </a:lnTo>
                  <a:lnTo>
                    <a:pt x="669" y="897"/>
                  </a:lnTo>
                  <a:lnTo>
                    <a:pt x="665" y="893"/>
                  </a:lnTo>
                  <a:lnTo>
                    <a:pt x="661" y="885"/>
                  </a:lnTo>
                  <a:lnTo>
                    <a:pt x="656" y="880"/>
                  </a:lnTo>
                  <a:lnTo>
                    <a:pt x="652" y="876"/>
                  </a:lnTo>
                  <a:lnTo>
                    <a:pt x="648" y="876"/>
                  </a:lnTo>
                  <a:lnTo>
                    <a:pt x="644" y="872"/>
                  </a:lnTo>
                  <a:lnTo>
                    <a:pt x="635" y="868"/>
                  </a:lnTo>
                  <a:lnTo>
                    <a:pt x="631" y="864"/>
                  </a:lnTo>
                  <a:lnTo>
                    <a:pt x="618" y="855"/>
                  </a:lnTo>
                  <a:lnTo>
                    <a:pt x="568" y="830"/>
                  </a:lnTo>
                  <a:lnTo>
                    <a:pt x="555" y="821"/>
                  </a:lnTo>
                  <a:lnTo>
                    <a:pt x="542" y="817"/>
                  </a:lnTo>
                  <a:lnTo>
                    <a:pt x="538" y="813"/>
                  </a:lnTo>
                  <a:lnTo>
                    <a:pt x="534" y="808"/>
                  </a:lnTo>
                  <a:lnTo>
                    <a:pt x="529" y="808"/>
                  </a:lnTo>
                  <a:lnTo>
                    <a:pt x="525" y="800"/>
                  </a:lnTo>
                  <a:lnTo>
                    <a:pt x="521" y="796"/>
                  </a:lnTo>
                  <a:lnTo>
                    <a:pt x="517" y="792"/>
                  </a:lnTo>
                  <a:lnTo>
                    <a:pt x="513" y="783"/>
                  </a:lnTo>
                  <a:lnTo>
                    <a:pt x="513" y="779"/>
                  </a:lnTo>
                  <a:lnTo>
                    <a:pt x="508" y="775"/>
                  </a:lnTo>
                  <a:lnTo>
                    <a:pt x="504" y="770"/>
                  </a:lnTo>
                  <a:lnTo>
                    <a:pt x="500" y="766"/>
                  </a:lnTo>
                  <a:lnTo>
                    <a:pt x="496" y="762"/>
                  </a:lnTo>
                  <a:lnTo>
                    <a:pt x="479" y="753"/>
                  </a:lnTo>
                  <a:lnTo>
                    <a:pt x="474" y="749"/>
                  </a:lnTo>
                  <a:lnTo>
                    <a:pt x="470" y="749"/>
                  </a:lnTo>
                  <a:lnTo>
                    <a:pt x="466" y="745"/>
                  </a:lnTo>
                  <a:lnTo>
                    <a:pt x="449" y="741"/>
                  </a:lnTo>
                  <a:lnTo>
                    <a:pt x="436" y="736"/>
                  </a:lnTo>
                  <a:lnTo>
                    <a:pt x="428" y="736"/>
                  </a:lnTo>
                  <a:lnTo>
                    <a:pt x="424" y="736"/>
                  </a:lnTo>
                  <a:lnTo>
                    <a:pt x="419" y="736"/>
                  </a:lnTo>
                  <a:lnTo>
                    <a:pt x="415" y="736"/>
                  </a:lnTo>
                  <a:lnTo>
                    <a:pt x="415" y="732"/>
                  </a:lnTo>
                  <a:lnTo>
                    <a:pt x="411" y="728"/>
                  </a:lnTo>
                  <a:lnTo>
                    <a:pt x="407" y="720"/>
                  </a:lnTo>
                  <a:lnTo>
                    <a:pt x="402" y="715"/>
                  </a:lnTo>
                  <a:lnTo>
                    <a:pt x="398" y="707"/>
                  </a:lnTo>
                  <a:lnTo>
                    <a:pt x="390" y="698"/>
                  </a:lnTo>
                  <a:lnTo>
                    <a:pt x="386" y="690"/>
                  </a:lnTo>
                  <a:lnTo>
                    <a:pt x="377" y="686"/>
                  </a:lnTo>
                  <a:lnTo>
                    <a:pt x="373" y="681"/>
                  </a:lnTo>
                  <a:lnTo>
                    <a:pt x="369" y="681"/>
                  </a:lnTo>
                  <a:lnTo>
                    <a:pt x="364" y="681"/>
                  </a:lnTo>
                  <a:lnTo>
                    <a:pt x="360" y="681"/>
                  </a:lnTo>
                  <a:lnTo>
                    <a:pt x="352" y="686"/>
                  </a:lnTo>
                  <a:lnTo>
                    <a:pt x="347" y="686"/>
                  </a:lnTo>
                  <a:lnTo>
                    <a:pt x="343" y="686"/>
                  </a:lnTo>
                  <a:lnTo>
                    <a:pt x="339" y="686"/>
                  </a:lnTo>
                  <a:lnTo>
                    <a:pt x="335" y="686"/>
                  </a:lnTo>
                  <a:lnTo>
                    <a:pt x="331" y="686"/>
                  </a:lnTo>
                  <a:lnTo>
                    <a:pt x="331" y="681"/>
                  </a:lnTo>
                  <a:lnTo>
                    <a:pt x="318" y="677"/>
                  </a:lnTo>
                  <a:lnTo>
                    <a:pt x="318" y="673"/>
                  </a:lnTo>
                  <a:lnTo>
                    <a:pt x="314" y="673"/>
                  </a:lnTo>
                  <a:lnTo>
                    <a:pt x="305" y="673"/>
                  </a:lnTo>
                  <a:lnTo>
                    <a:pt x="301" y="673"/>
                  </a:lnTo>
                  <a:lnTo>
                    <a:pt x="292" y="673"/>
                  </a:lnTo>
                  <a:lnTo>
                    <a:pt x="280" y="673"/>
                  </a:lnTo>
                  <a:lnTo>
                    <a:pt x="267" y="677"/>
                  </a:lnTo>
                  <a:lnTo>
                    <a:pt x="242" y="681"/>
                  </a:lnTo>
                  <a:lnTo>
                    <a:pt x="229" y="681"/>
                  </a:lnTo>
                  <a:lnTo>
                    <a:pt x="220" y="681"/>
                  </a:lnTo>
                  <a:lnTo>
                    <a:pt x="216" y="686"/>
                  </a:lnTo>
                  <a:lnTo>
                    <a:pt x="212" y="686"/>
                  </a:lnTo>
                  <a:lnTo>
                    <a:pt x="208" y="681"/>
                  </a:lnTo>
                  <a:lnTo>
                    <a:pt x="204" y="681"/>
                  </a:lnTo>
                  <a:lnTo>
                    <a:pt x="195" y="677"/>
                  </a:lnTo>
                  <a:lnTo>
                    <a:pt x="191" y="677"/>
                  </a:lnTo>
                  <a:lnTo>
                    <a:pt x="182" y="669"/>
                  </a:lnTo>
                  <a:lnTo>
                    <a:pt x="178" y="669"/>
                  </a:lnTo>
                  <a:lnTo>
                    <a:pt x="174" y="665"/>
                  </a:lnTo>
                  <a:lnTo>
                    <a:pt x="170" y="665"/>
                  </a:lnTo>
                  <a:lnTo>
                    <a:pt x="165" y="660"/>
                  </a:lnTo>
                  <a:lnTo>
                    <a:pt x="161" y="660"/>
                  </a:lnTo>
                  <a:lnTo>
                    <a:pt x="157" y="660"/>
                  </a:lnTo>
                  <a:lnTo>
                    <a:pt x="153" y="665"/>
                  </a:lnTo>
                  <a:lnTo>
                    <a:pt x="136" y="665"/>
                  </a:lnTo>
                  <a:lnTo>
                    <a:pt x="132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9"/>
                  </a:lnTo>
                  <a:lnTo>
                    <a:pt x="98" y="669"/>
                  </a:lnTo>
                  <a:lnTo>
                    <a:pt x="93" y="669"/>
                  </a:lnTo>
                  <a:lnTo>
                    <a:pt x="89" y="669"/>
                  </a:lnTo>
                  <a:lnTo>
                    <a:pt x="85" y="669"/>
                  </a:lnTo>
                  <a:lnTo>
                    <a:pt x="81" y="665"/>
                  </a:lnTo>
                  <a:lnTo>
                    <a:pt x="77" y="665"/>
                  </a:lnTo>
                  <a:lnTo>
                    <a:pt x="77" y="660"/>
                  </a:lnTo>
                  <a:lnTo>
                    <a:pt x="68" y="656"/>
                  </a:lnTo>
                  <a:lnTo>
                    <a:pt x="64" y="652"/>
                  </a:lnTo>
                  <a:lnTo>
                    <a:pt x="60" y="648"/>
                  </a:lnTo>
                  <a:lnTo>
                    <a:pt x="60" y="643"/>
                  </a:lnTo>
                  <a:lnTo>
                    <a:pt x="55" y="635"/>
                  </a:lnTo>
                  <a:lnTo>
                    <a:pt x="43" y="618"/>
                  </a:lnTo>
                  <a:lnTo>
                    <a:pt x="30" y="597"/>
                  </a:lnTo>
                  <a:lnTo>
                    <a:pt x="26" y="593"/>
                  </a:lnTo>
                  <a:lnTo>
                    <a:pt x="26" y="588"/>
                  </a:lnTo>
                  <a:lnTo>
                    <a:pt x="21" y="584"/>
                  </a:lnTo>
                  <a:lnTo>
                    <a:pt x="21" y="580"/>
                  </a:lnTo>
                  <a:lnTo>
                    <a:pt x="21" y="576"/>
                  </a:lnTo>
                  <a:lnTo>
                    <a:pt x="17" y="571"/>
                  </a:lnTo>
                  <a:lnTo>
                    <a:pt x="17" y="567"/>
                  </a:lnTo>
                  <a:lnTo>
                    <a:pt x="17" y="563"/>
                  </a:lnTo>
                  <a:lnTo>
                    <a:pt x="17" y="559"/>
                  </a:lnTo>
                  <a:lnTo>
                    <a:pt x="17" y="554"/>
                  </a:lnTo>
                  <a:lnTo>
                    <a:pt x="21" y="554"/>
                  </a:lnTo>
                  <a:lnTo>
                    <a:pt x="21" y="550"/>
                  </a:lnTo>
                  <a:lnTo>
                    <a:pt x="21" y="546"/>
                  </a:lnTo>
                  <a:lnTo>
                    <a:pt x="26" y="542"/>
                  </a:lnTo>
                  <a:lnTo>
                    <a:pt x="26" y="538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38" y="525"/>
                  </a:lnTo>
                  <a:lnTo>
                    <a:pt x="43" y="525"/>
                  </a:lnTo>
                  <a:lnTo>
                    <a:pt x="47" y="521"/>
                  </a:lnTo>
                  <a:lnTo>
                    <a:pt x="51" y="516"/>
                  </a:lnTo>
                  <a:lnTo>
                    <a:pt x="72" y="508"/>
                  </a:lnTo>
                  <a:lnTo>
                    <a:pt x="77" y="504"/>
                  </a:lnTo>
                  <a:lnTo>
                    <a:pt x="81" y="499"/>
                  </a:lnTo>
                  <a:lnTo>
                    <a:pt x="85" y="495"/>
                  </a:lnTo>
                  <a:lnTo>
                    <a:pt x="89" y="491"/>
                  </a:lnTo>
                  <a:lnTo>
                    <a:pt x="93" y="487"/>
                  </a:lnTo>
                  <a:lnTo>
                    <a:pt x="93" y="482"/>
                  </a:lnTo>
                  <a:lnTo>
                    <a:pt x="98" y="478"/>
                  </a:lnTo>
                  <a:lnTo>
                    <a:pt x="98" y="474"/>
                  </a:lnTo>
                  <a:lnTo>
                    <a:pt x="102" y="470"/>
                  </a:lnTo>
                  <a:lnTo>
                    <a:pt x="102" y="466"/>
                  </a:lnTo>
                  <a:lnTo>
                    <a:pt x="102" y="461"/>
                  </a:lnTo>
                  <a:lnTo>
                    <a:pt x="102" y="453"/>
                  </a:lnTo>
                  <a:lnTo>
                    <a:pt x="102" y="449"/>
                  </a:lnTo>
                  <a:lnTo>
                    <a:pt x="102" y="444"/>
                  </a:lnTo>
                  <a:lnTo>
                    <a:pt x="102" y="440"/>
                  </a:lnTo>
                  <a:lnTo>
                    <a:pt x="68" y="381"/>
                  </a:lnTo>
                  <a:lnTo>
                    <a:pt x="64" y="372"/>
                  </a:lnTo>
                  <a:lnTo>
                    <a:pt x="60" y="368"/>
                  </a:lnTo>
                  <a:lnTo>
                    <a:pt x="55" y="360"/>
                  </a:lnTo>
                  <a:lnTo>
                    <a:pt x="51" y="355"/>
                  </a:lnTo>
                  <a:lnTo>
                    <a:pt x="38" y="334"/>
                  </a:lnTo>
                  <a:lnTo>
                    <a:pt x="17" y="305"/>
                  </a:lnTo>
                  <a:lnTo>
                    <a:pt x="13" y="292"/>
                  </a:lnTo>
                  <a:lnTo>
                    <a:pt x="9" y="283"/>
                  </a:lnTo>
                  <a:lnTo>
                    <a:pt x="5" y="279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0" name="Freeform 116"/>
            <p:cNvSpPr>
              <a:spLocks/>
            </p:cNvSpPr>
            <p:nvPr/>
          </p:nvSpPr>
          <p:spPr bwMode="auto">
            <a:xfrm>
              <a:off x="2475711" y="4202362"/>
              <a:ext cx="514932" cy="687983"/>
            </a:xfrm>
            <a:custGeom>
              <a:avLst/>
              <a:gdLst>
                <a:gd name="T0" fmla="*/ 1202 w 1625"/>
                <a:gd name="T1" fmla="*/ 26 h 2172"/>
                <a:gd name="T2" fmla="*/ 1227 w 1625"/>
                <a:gd name="T3" fmla="*/ 106 h 2172"/>
                <a:gd name="T4" fmla="*/ 1325 w 1625"/>
                <a:gd name="T5" fmla="*/ 216 h 2172"/>
                <a:gd name="T6" fmla="*/ 1418 w 1625"/>
                <a:gd name="T7" fmla="*/ 292 h 2172"/>
                <a:gd name="T8" fmla="*/ 1498 w 1625"/>
                <a:gd name="T9" fmla="*/ 377 h 2172"/>
                <a:gd name="T10" fmla="*/ 1507 w 1625"/>
                <a:gd name="T11" fmla="*/ 517 h 2172"/>
                <a:gd name="T12" fmla="*/ 1439 w 1625"/>
                <a:gd name="T13" fmla="*/ 555 h 2172"/>
                <a:gd name="T14" fmla="*/ 1443 w 1625"/>
                <a:gd name="T15" fmla="*/ 640 h 2172"/>
                <a:gd name="T16" fmla="*/ 1346 w 1625"/>
                <a:gd name="T17" fmla="*/ 695 h 2172"/>
                <a:gd name="T18" fmla="*/ 1350 w 1625"/>
                <a:gd name="T19" fmla="*/ 872 h 2172"/>
                <a:gd name="T20" fmla="*/ 1456 w 1625"/>
                <a:gd name="T21" fmla="*/ 851 h 2172"/>
                <a:gd name="T22" fmla="*/ 1545 w 1625"/>
                <a:gd name="T23" fmla="*/ 885 h 2172"/>
                <a:gd name="T24" fmla="*/ 1621 w 1625"/>
                <a:gd name="T25" fmla="*/ 940 h 2172"/>
                <a:gd name="T26" fmla="*/ 1617 w 1625"/>
                <a:gd name="T27" fmla="*/ 1038 h 2172"/>
                <a:gd name="T28" fmla="*/ 1537 w 1625"/>
                <a:gd name="T29" fmla="*/ 1004 h 2172"/>
                <a:gd name="T30" fmla="*/ 1553 w 1625"/>
                <a:gd name="T31" fmla="*/ 1076 h 2172"/>
                <a:gd name="T32" fmla="*/ 1532 w 1625"/>
                <a:gd name="T33" fmla="*/ 1177 h 2172"/>
                <a:gd name="T34" fmla="*/ 1532 w 1625"/>
                <a:gd name="T35" fmla="*/ 1279 h 2172"/>
                <a:gd name="T36" fmla="*/ 1583 w 1625"/>
                <a:gd name="T37" fmla="*/ 1431 h 2172"/>
                <a:gd name="T38" fmla="*/ 1549 w 1625"/>
                <a:gd name="T39" fmla="*/ 1524 h 2172"/>
                <a:gd name="T40" fmla="*/ 1575 w 1625"/>
                <a:gd name="T41" fmla="*/ 1601 h 2172"/>
                <a:gd name="T42" fmla="*/ 1579 w 1625"/>
                <a:gd name="T43" fmla="*/ 1681 h 2172"/>
                <a:gd name="T44" fmla="*/ 1558 w 1625"/>
                <a:gd name="T45" fmla="*/ 1753 h 2172"/>
                <a:gd name="T46" fmla="*/ 1596 w 1625"/>
                <a:gd name="T47" fmla="*/ 1863 h 2172"/>
                <a:gd name="T48" fmla="*/ 1507 w 1625"/>
                <a:gd name="T49" fmla="*/ 1897 h 2172"/>
                <a:gd name="T50" fmla="*/ 1376 w 1625"/>
                <a:gd name="T51" fmla="*/ 1859 h 2172"/>
                <a:gd name="T52" fmla="*/ 1261 w 1625"/>
                <a:gd name="T53" fmla="*/ 1918 h 2172"/>
                <a:gd name="T54" fmla="*/ 1143 w 1625"/>
                <a:gd name="T55" fmla="*/ 1973 h 2172"/>
                <a:gd name="T56" fmla="*/ 1041 w 1625"/>
                <a:gd name="T57" fmla="*/ 1986 h 2172"/>
                <a:gd name="T58" fmla="*/ 842 w 1625"/>
                <a:gd name="T59" fmla="*/ 1927 h 2172"/>
                <a:gd name="T60" fmla="*/ 838 w 1625"/>
                <a:gd name="T61" fmla="*/ 2045 h 2172"/>
                <a:gd name="T62" fmla="*/ 859 w 1625"/>
                <a:gd name="T63" fmla="*/ 2138 h 2172"/>
                <a:gd name="T64" fmla="*/ 694 w 1625"/>
                <a:gd name="T65" fmla="*/ 2160 h 2172"/>
                <a:gd name="T66" fmla="*/ 533 w 1625"/>
                <a:gd name="T67" fmla="*/ 2113 h 2172"/>
                <a:gd name="T68" fmla="*/ 360 w 1625"/>
                <a:gd name="T69" fmla="*/ 2083 h 2172"/>
                <a:gd name="T70" fmla="*/ 326 w 1625"/>
                <a:gd name="T71" fmla="*/ 1982 h 2172"/>
                <a:gd name="T72" fmla="*/ 220 w 1625"/>
                <a:gd name="T73" fmla="*/ 1922 h 2172"/>
                <a:gd name="T74" fmla="*/ 123 w 1625"/>
                <a:gd name="T75" fmla="*/ 1889 h 2172"/>
                <a:gd name="T76" fmla="*/ 8 w 1625"/>
                <a:gd name="T77" fmla="*/ 1872 h 2172"/>
                <a:gd name="T78" fmla="*/ 211 w 1625"/>
                <a:gd name="T79" fmla="*/ 1795 h 2172"/>
                <a:gd name="T80" fmla="*/ 207 w 1625"/>
                <a:gd name="T81" fmla="*/ 1656 h 2172"/>
                <a:gd name="T82" fmla="*/ 199 w 1625"/>
                <a:gd name="T83" fmla="*/ 1524 h 2172"/>
                <a:gd name="T84" fmla="*/ 283 w 1625"/>
                <a:gd name="T85" fmla="*/ 1385 h 2172"/>
                <a:gd name="T86" fmla="*/ 419 w 1625"/>
                <a:gd name="T87" fmla="*/ 1309 h 2172"/>
                <a:gd name="T88" fmla="*/ 529 w 1625"/>
                <a:gd name="T89" fmla="*/ 1330 h 2172"/>
                <a:gd name="T90" fmla="*/ 461 w 1625"/>
                <a:gd name="T91" fmla="*/ 1173 h 2172"/>
                <a:gd name="T92" fmla="*/ 377 w 1625"/>
                <a:gd name="T93" fmla="*/ 983 h 2172"/>
                <a:gd name="T94" fmla="*/ 262 w 1625"/>
                <a:gd name="T95" fmla="*/ 889 h 2172"/>
                <a:gd name="T96" fmla="*/ 123 w 1625"/>
                <a:gd name="T97" fmla="*/ 813 h 2172"/>
                <a:gd name="T98" fmla="*/ 220 w 1625"/>
                <a:gd name="T99" fmla="*/ 623 h 2172"/>
                <a:gd name="T100" fmla="*/ 237 w 1625"/>
                <a:gd name="T101" fmla="*/ 542 h 2172"/>
                <a:gd name="T102" fmla="*/ 296 w 1625"/>
                <a:gd name="T103" fmla="*/ 491 h 2172"/>
                <a:gd name="T104" fmla="*/ 351 w 1625"/>
                <a:gd name="T105" fmla="*/ 386 h 2172"/>
                <a:gd name="T106" fmla="*/ 292 w 1625"/>
                <a:gd name="T107" fmla="*/ 263 h 2172"/>
                <a:gd name="T108" fmla="*/ 381 w 1625"/>
                <a:gd name="T109" fmla="*/ 178 h 2172"/>
                <a:gd name="T110" fmla="*/ 516 w 1625"/>
                <a:gd name="T111" fmla="*/ 191 h 2172"/>
                <a:gd name="T112" fmla="*/ 698 w 1625"/>
                <a:gd name="T113" fmla="*/ 250 h 2172"/>
                <a:gd name="T114" fmla="*/ 766 w 1625"/>
                <a:gd name="T115" fmla="*/ 212 h 2172"/>
                <a:gd name="T116" fmla="*/ 817 w 1625"/>
                <a:gd name="T117" fmla="*/ 123 h 2172"/>
                <a:gd name="T118" fmla="*/ 902 w 1625"/>
                <a:gd name="T119" fmla="*/ 81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2172">
                  <a:moveTo>
                    <a:pt x="935" y="13"/>
                  </a:moveTo>
                  <a:lnTo>
                    <a:pt x="944" y="13"/>
                  </a:lnTo>
                  <a:lnTo>
                    <a:pt x="969" y="9"/>
                  </a:lnTo>
                  <a:lnTo>
                    <a:pt x="990" y="9"/>
                  </a:lnTo>
                  <a:lnTo>
                    <a:pt x="1062" y="0"/>
                  </a:lnTo>
                  <a:lnTo>
                    <a:pt x="1067" y="0"/>
                  </a:lnTo>
                  <a:lnTo>
                    <a:pt x="1079" y="0"/>
                  </a:lnTo>
                  <a:lnTo>
                    <a:pt x="1088" y="0"/>
                  </a:lnTo>
                  <a:lnTo>
                    <a:pt x="1096" y="0"/>
                  </a:lnTo>
                  <a:lnTo>
                    <a:pt x="1109" y="0"/>
                  </a:lnTo>
                  <a:lnTo>
                    <a:pt x="1122" y="5"/>
                  </a:lnTo>
                  <a:lnTo>
                    <a:pt x="1147" y="9"/>
                  </a:lnTo>
                  <a:lnTo>
                    <a:pt x="1168" y="13"/>
                  </a:lnTo>
                  <a:lnTo>
                    <a:pt x="1177" y="13"/>
                  </a:lnTo>
                  <a:lnTo>
                    <a:pt x="1181" y="13"/>
                  </a:lnTo>
                  <a:lnTo>
                    <a:pt x="1185" y="17"/>
                  </a:lnTo>
                  <a:lnTo>
                    <a:pt x="1194" y="22"/>
                  </a:lnTo>
                  <a:lnTo>
                    <a:pt x="1202" y="22"/>
                  </a:lnTo>
                  <a:lnTo>
                    <a:pt x="1202" y="26"/>
                  </a:lnTo>
                  <a:lnTo>
                    <a:pt x="1206" y="26"/>
                  </a:lnTo>
                  <a:lnTo>
                    <a:pt x="1211" y="30"/>
                  </a:lnTo>
                  <a:lnTo>
                    <a:pt x="1215" y="34"/>
                  </a:lnTo>
                  <a:lnTo>
                    <a:pt x="1215" y="43"/>
                  </a:lnTo>
                  <a:lnTo>
                    <a:pt x="1215" y="47"/>
                  </a:lnTo>
                  <a:lnTo>
                    <a:pt x="1215" y="51"/>
                  </a:lnTo>
                  <a:lnTo>
                    <a:pt x="1211" y="60"/>
                  </a:lnTo>
                  <a:lnTo>
                    <a:pt x="1211" y="64"/>
                  </a:lnTo>
                  <a:lnTo>
                    <a:pt x="1211" y="68"/>
                  </a:lnTo>
                  <a:lnTo>
                    <a:pt x="1206" y="77"/>
                  </a:lnTo>
                  <a:lnTo>
                    <a:pt x="1206" y="81"/>
                  </a:lnTo>
                  <a:lnTo>
                    <a:pt x="1211" y="85"/>
                  </a:lnTo>
                  <a:lnTo>
                    <a:pt x="1211" y="89"/>
                  </a:lnTo>
                  <a:lnTo>
                    <a:pt x="1211" y="93"/>
                  </a:lnTo>
                  <a:lnTo>
                    <a:pt x="1215" y="98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6"/>
                  </a:lnTo>
                  <a:lnTo>
                    <a:pt x="1227" y="106"/>
                  </a:lnTo>
                  <a:lnTo>
                    <a:pt x="1240" y="110"/>
                  </a:lnTo>
                  <a:lnTo>
                    <a:pt x="1249" y="110"/>
                  </a:lnTo>
                  <a:lnTo>
                    <a:pt x="1253" y="115"/>
                  </a:lnTo>
                  <a:lnTo>
                    <a:pt x="1257" y="119"/>
                  </a:lnTo>
                  <a:lnTo>
                    <a:pt x="1266" y="123"/>
                  </a:lnTo>
                  <a:lnTo>
                    <a:pt x="1270" y="127"/>
                  </a:lnTo>
                  <a:lnTo>
                    <a:pt x="1278" y="132"/>
                  </a:lnTo>
                  <a:lnTo>
                    <a:pt x="1283" y="136"/>
                  </a:lnTo>
                  <a:lnTo>
                    <a:pt x="1287" y="144"/>
                  </a:lnTo>
                  <a:lnTo>
                    <a:pt x="1295" y="149"/>
                  </a:lnTo>
                  <a:lnTo>
                    <a:pt x="1299" y="153"/>
                  </a:lnTo>
                  <a:lnTo>
                    <a:pt x="1304" y="161"/>
                  </a:lnTo>
                  <a:lnTo>
                    <a:pt x="1308" y="161"/>
                  </a:lnTo>
                  <a:lnTo>
                    <a:pt x="1312" y="170"/>
                  </a:lnTo>
                  <a:lnTo>
                    <a:pt x="1316" y="174"/>
                  </a:lnTo>
                  <a:lnTo>
                    <a:pt x="1316" y="182"/>
                  </a:lnTo>
                  <a:lnTo>
                    <a:pt x="1321" y="187"/>
                  </a:lnTo>
                  <a:lnTo>
                    <a:pt x="1321" y="191"/>
                  </a:lnTo>
                  <a:lnTo>
                    <a:pt x="1325" y="216"/>
                  </a:lnTo>
                  <a:lnTo>
                    <a:pt x="1329" y="225"/>
                  </a:lnTo>
                  <a:lnTo>
                    <a:pt x="1329" y="233"/>
                  </a:lnTo>
                  <a:lnTo>
                    <a:pt x="1333" y="242"/>
                  </a:lnTo>
                  <a:lnTo>
                    <a:pt x="1338" y="246"/>
                  </a:lnTo>
                  <a:lnTo>
                    <a:pt x="1338" y="254"/>
                  </a:lnTo>
                  <a:lnTo>
                    <a:pt x="1342" y="259"/>
                  </a:lnTo>
                  <a:lnTo>
                    <a:pt x="1346" y="267"/>
                  </a:lnTo>
                  <a:lnTo>
                    <a:pt x="1350" y="267"/>
                  </a:lnTo>
                  <a:lnTo>
                    <a:pt x="1354" y="271"/>
                  </a:lnTo>
                  <a:lnTo>
                    <a:pt x="1354" y="276"/>
                  </a:lnTo>
                  <a:lnTo>
                    <a:pt x="1359" y="276"/>
                  </a:lnTo>
                  <a:lnTo>
                    <a:pt x="1363" y="280"/>
                  </a:lnTo>
                  <a:lnTo>
                    <a:pt x="1367" y="280"/>
                  </a:lnTo>
                  <a:lnTo>
                    <a:pt x="1371" y="284"/>
                  </a:lnTo>
                  <a:lnTo>
                    <a:pt x="1376" y="284"/>
                  </a:lnTo>
                  <a:lnTo>
                    <a:pt x="1380" y="284"/>
                  </a:lnTo>
                  <a:lnTo>
                    <a:pt x="1384" y="284"/>
                  </a:lnTo>
                  <a:lnTo>
                    <a:pt x="1405" y="288"/>
                  </a:lnTo>
                  <a:lnTo>
                    <a:pt x="1418" y="292"/>
                  </a:lnTo>
                  <a:lnTo>
                    <a:pt x="1422" y="292"/>
                  </a:lnTo>
                  <a:lnTo>
                    <a:pt x="1431" y="292"/>
                  </a:lnTo>
                  <a:lnTo>
                    <a:pt x="1439" y="292"/>
                  </a:lnTo>
                  <a:lnTo>
                    <a:pt x="1448" y="292"/>
                  </a:lnTo>
                  <a:lnTo>
                    <a:pt x="1465" y="292"/>
                  </a:lnTo>
                  <a:lnTo>
                    <a:pt x="1515" y="292"/>
                  </a:lnTo>
                  <a:lnTo>
                    <a:pt x="1524" y="292"/>
                  </a:lnTo>
                  <a:lnTo>
                    <a:pt x="1528" y="292"/>
                  </a:lnTo>
                  <a:lnTo>
                    <a:pt x="1532" y="292"/>
                  </a:lnTo>
                  <a:lnTo>
                    <a:pt x="1524" y="305"/>
                  </a:lnTo>
                  <a:lnTo>
                    <a:pt x="1524" y="309"/>
                  </a:lnTo>
                  <a:lnTo>
                    <a:pt x="1511" y="326"/>
                  </a:lnTo>
                  <a:lnTo>
                    <a:pt x="1507" y="335"/>
                  </a:lnTo>
                  <a:lnTo>
                    <a:pt x="1507" y="343"/>
                  </a:lnTo>
                  <a:lnTo>
                    <a:pt x="1503" y="352"/>
                  </a:lnTo>
                  <a:lnTo>
                    <a:pt x="1498" y="356"/>
                  </a:lnTo>
                  <a:lnTo>
                    <a:pt x="1498" y="364"/>
                  </a:lnTo>
                  <a:lnTo>
                    <a:pt x="1498" y="369"/>
                  </a:lnTo>
                  <a:lnTo>
                    <a:pt x="1498" y="377"/>
                  </a:lnTo>
                  <a:lnTo>
                    <a:pt x="1498" y="381"/>
                  </a:lnTo>
                  <a:lnTo>
                    <a:pt x="1498" y="386"/>
                  </a:lnTo>
                  <a:lnTo>
                    <a:pt x="1498" y="390"/>
                  </a:lnTo>
                  <a:lnTo>
                    <a:pt x="1503" y="407"/>
                  </a:lnTo>
                  <a:lnTo>
                    <a:pt x="1507" y="419"/>
                  </a:lnTo>
                  <a:lnTo>
                    <a:pt x="1511" y="428"/>
                  </a:lnTo>
                  <a:lnTo>
                    <a:pt x="1511" y="436"/>
                  </a:lnTo>
                  <a:lnTo>
                    <a:pt x="1515" y="441"/>
                  </a:lnTo>
                  <a:lnTo>
                    <a:pt x="1515" y="445"/>
                  </a:lnTo>
                  <a:lnTo>
                    <a:pt x="1515" y="453"/>
                  </a:lnTo>
                  <a:lnTo>
                    <a:pt x="1515" y="458"/>
                  </a:lnTo>
                  <a:lnTo>
                    <a:pt x="1515" y="462"/>
                  </a:lnTo>
                  <a:lnTo>
                    <a:pt x="1515" y="466"/>
                  </a:lnTo>
                  <a:lnTo>
                    <a:pt x="1515" y="483"/>
                  </a:lnTo>
                  <a:lnTo>
                    <a:pt x="1515" y="491"/>
                  </a:lnTo>
                  <a:lnTo>
                    <a:pt x="1515" y="504"/>
                  </a:lnTo>
                  <a:lnTo>
                    <a:pt x="1515" y="508"/>
                  </a:lnTo>
                  <a:lnTo>
                    <a:pt x="1511" y="513"/>
                  </a:lnTo>
                  <a:lnTo>
                    <a:pt x="1507" y="517"/>
                  </a:lnTo>
                  <a:lnTo>
                    <a:pt x="1507" y="521"/>
                  </a:lnTo>
                  <a:lnTo>
                    <a:pt x="1503" y="521"/>
                  </a:lnTo>
                  <a:lnTo>
                    <a:pt x="1498" y="521"/>
                  </a:lnTo>
                  <a:lnTo>
                    <a:pt x="1498" y="525"/>
                  </a:lnTo>
                  <a:lnTo>
                    <a:pt x="1494" y="525"/>
                  </a:lnTo>
                  <a:lnTo>
                    <a:pt x="1490" y="525"/>
                  </a:lnTo>
                  <a:lnTo>
                    <a:pt x="1486" y="530"/>
                  </a:lnTo>
                  <a:lnTo>
                    <a:pt x="1482" y="530"/>
                  </a:lnTo>
                  <a:lnTo>
                    <a:pt x="1473" y="530"/>
                  </a:lnTo>
                  <a:lnTo>
                    <a:pt x="1465" y="530"/>
                  </a:lnTo>
                  <a:lnTo>
                    <a:pt x="1456" y="530"/>
                  </a:lnTo>
                  <a:lnTo>
                    <a:pt x="1452" y="530"/>
                  </a:lnTo>
                  <a:lnTo>
                    <a:pt x="1448" y="534"/>
                  </a:lnTo>
                  <a:lnTo>
                    <a:pt x="1443" y="534"/>
                  </a:lnTo>
                  <a:lnTo>
                    <a:pt x="1443" y="538"/>
                  </a:lnTo>
                  <a:lnTo>
                    <a:pt x="1439" y="542"/>
                  </a:lnTo>
                  <a:lnTo>
                    <a:pt x="1439" y="546"/>
                  </a:lnTo>
                  <a:lnTo>
                    <a:pt x="1439" y="551"/>
                  </a:lnTo>
                  <a:lnTo>
                    <a:pt x="1439" y="555"/>
                  </a:lnTo>
                  <a:lnTo>
                    <a:pt x="1439" y="559"/>
                  </a:lnTo>
                  <a:lnTo>
                    <a:pt x="1443" y="563"/>
                  </a:lnTo>
                  <a:lnTo>
                    <a:pt x="1448" y="568"/>
                  </a:lnTo>
                  <a:lnTo>
                    <a:pt x="1448" y="572"/>
                  </a:lnTo>
                  <a:lnTo>
                    <a:pt x="1452" y="580"/>
                  </a:lnTo>
                  <a:lnTo>
                    <a:pt x="1456" y="585"/>
                  </a:lnTo>
                  <a:lnTo>
                    <a:pt x="1456" y="589"/>
                  </a:lnTo>
                  <a:lnTo>
                    <a:pt x="1460" y="602"/>
                  </a:lnTo>
                  <a:lnTo>
                    <a:pt x="1465" y="606"/>
                  </a:lnTo>
                  <a:lnTo>
                    <a:pt x="1465" y="610"/>
                  </a:lnTo>
                  <a:lnTo>
                    <a:pt x="1469" y="614"/>
                  </a:lnTo>
                  <a:lnTo>
                    <a:pt x="1465" y="618"/>
                  </a:lnTo>
                  <a:lnTo>
                    <a:pt x="1465" y="623"/>
                  </a:lnTo>
                  <a:lnTo>
                    <a:pt x="1465" y="627"/>
                  </a:lnTo>
                  <a:lnTo>
                    <a:pt x="1460" y="631"/>
                  </a:lnTo>
                  <a:lnTo>
                    <a:pt x="1456" y="635"/>
                  </a:lnTo>
                  <a:lnTo>
                    <a:pt x="1452" y="635"/>
                  </a:lnTo>
                  <a:lnTo>
                    <a:pt x="1448" y="640"/>
                  </a:lnTo>
                  <a:lnTo>
                    <a:pt x="1443" y="640"/>
                  </a:lnTo>
                  <a:lnTo>
                    <a:pt x="1439" y="640"/>
                  </a:lnTo>
                  <a:lnTo>
                    <a:pt x="1422" y="640"/>
                  </a:lnTo>
                  <a:lnTo>
                    <a:pt x="1414" y="644"/>
                  </a:lnTo>
                  <a:lnTo>
                    <a:pt x="1405" y="644"/>
                  </a:lnTo>
                  <a:lnTo>
                    <a:pt x="1401" y="644"/>
                  </a:lnTo>
                  <a:lnTo>
                    <a:pt x="1397" y="644"/>
                  </a:lnTo>
                  <a:lnTo>
                    <a:pt x="1388" y="648"/>
                  </a:lnTo>
                  <a:lnTo>
                    <a:pt x="1384" y="648"/>
                  </a:lnTo>
                  <a:lnTo>
                    <a:pt x="1380" y="652"/>
                  </a:lnTo>
                  <a:lnTo>
                    <a:pt x="1376" y="652"/>
                  </a:lnTo>
                  <a:lnTo>
                    <a:pt x="1376" y="657"/>
                  </a:lnTo>
                  <a:lnTo>
                    <a:pt x="1371" y="657"/>
                  </a:lnTo>
                  <a:lnTo>
                    <a:pt x="1367" y="661"/>
                  </a:lnTo>
                  <a:lnTo>
                    <a:pt x="1363" y="665"/>
                  </a:lnTo>
                  <a:lnTo>
                    <a:pt x="1359" y="673"/>
                  </a:lnTo>
                  <a:lnTo>
                    <a:pt x="1354" y="678"/>
                  </a:lnTo>
                  <a:lnTo>
                    <a:pt x="1350" y="682"/>
                  </a:lnTo>
                  <a:lnTo>
                    <a:pt x="1350" y="690"/>
                  </a:lnTo>
                  <a:lnTo>
                    <a:pt x="1346" y="695"/>
                  </a:lnTo>
                  <a:lnTo>
                    <a:pt x="1342" y="703"/>
                  </a:lnTo>
                  <a:lnTo>
                    <a:pt x="1342" y="707"/>
                  </a:lnTo>
                  <a:lnTo>
                    <a:pt x="1342" y="716"/>
                  </a:lnTo>
                  <a:lnTo>
                    <a:pt x="1338" y="729"/>
                  </a:lnTo>
                  <a:lnTo>
                    <a:pt x="1333" y="758"/>
                  </a:lnTo>
                  <a:lnTo>
                    <a:pt x="1329" y="771"/>
                  </a:lnTo>
                  <a:lnTo>
                    <a:pt x="1329" y="792"/>
                  </a:lnTo>
                  <a:lnTo>
                    <a:pt x="1329" y="809"/>
                  </a:lnTo>
                  <a:lnTo>
                    <a:pt x="1329" y="813"/>
                  </a:lnTo>
                  <a:lnTo>
                    <a:pt x="1329" y="822"/>
                  </a:lnTo>
                  <a:lnTo>
                    <a:pt x="1333" y="830"/>
                  </a:lnTo>
                  <a:lnTo>
                    <a:pt x="1333" y="839"/>
                  </a:lnTo>
                  <a:lnTo>
                    <a:pt x="1338" y="847"/>
                  </a:lnTo>
                  <a:lnTo>
                    <a:pt x="1338" y="851"/>
                  </a:lnTo>
                  <a:lnTo>
                    <a:pt x="1342" y="856"/>
                  </a:lnTo>
                  <a:lnTo>
                    <a:pt x="1342" y="860"/>
                  </a:lnTo>
                  <a:lnTo>
                    <a:pt x="1346" y="864"/>
                  </a:lnTo>
                  <a:lnTo>
                    <a:pt x="1350" y="868"/>
                  </a:lnTo>
                  <a:lnTo>
                    <a:pt x="1350" y="872"/>
                  </a:lnTo>
                  <a:lnTo>
                    <a:pt x="1354" y="872"/>
                  </a:lnTo>
                  <a:lnTo>
                    <a:pt x="1359" y="877"/>
                  </a:lnTo>
                  <a:lnTo>
                    <a:pt x="1363" y="877"/>
                  </a:lnTo>
                  <a:lnTo>
                    <a:pt x="1367" y="877"/>
                  </a:lnTo>
                  <a:lnTo>
                    <a:pt x="1371" y="877"/>
                  </a:lnTo>
                  <a:lnTo>
                    <a:pt x="1376" y="877"/>
                  </a:lnTo>
                  <a:lnTo>
                    <a:pt x="1380" y="877"/>
                  </a:lnTo>
                  <a:lnTo>
                    <a:pt x="1388" y="877"/>
                  </a:lnTo>
                  <a:lnTo>
                    <a:pt x="1397" y="872"/>
                  </a:lnTo>
                  <a:lnTo>
                    <a:pt x="1405" y="872"/>
                  </a:lnTo>
                  <a:lnTo>
                    <a:pt x="1410" y="872"/>
                  </a:lnTo>
                  <a:lnTo>
                    <a:pt x="1414" y="868"/>
                  </a:lnTo>
                  <a:lnTo>
                    <a:pt x="1418" y="868"/>
                  </a:lnTo>
                  <a:lnTo>
                    <a:pt x="1422" y="864"/>
                  </a:lnTo>
                  <a:lnTo>
                    <a:pt x="1439" y="856"/>
                  </a:lnTo>
                  <a:lnTo>
                    <a:pt x="1443" y="851"/>
                  </a:lnTo>
                  <a:lnTo>
                    <a:pt x="1448" y="851"/>
                  </a:lnTo>
                  <a:lnTo>
                    <a:pt x="1452" y="851"/>
                  </a:lnTo>
                  <a:lnTo>
                    <a:pt x="1456" y="851"/>
                  </a:lnTo>
                  <a:lnTo>
                    <a:pt x="1460" y="847"/>
                  </a:lnTo>
                  <a:lnTo>
                    <a:pt x="1469" y="847"/>
                  </a:lnTo>
                  <a:lnTo>
                    <a:pt x="1473" y="847"/>
                  </a:lnTo>
                  <a:lnTo>
                    <a:pt x="1477" y="847"/>
                  </a:lnTo>
                  <a:lnTo>
                    <a:pt x="1482" y="847"/>
                  </a:lnTo>
                  <a:lnTo>
                    <a:pt x="1486" y="851"/>
                  </a:lnTo>
                  <a:lnTo>
                    <a:pt x="1490" y="851"/>
                  </a:lnTo>
                  <a:lnTo>
                    <a:pt x="1494" y="856"/>
                  </a:lnTo>
                  <a:lnTo>
                    <a:pt x="1498" y="860"/>
                  </a:lnTo>
                  <a:lnTo>
                    <a:pt x="1503" y="864"/>
                  </a:lnTo>
                  <a:lnTo>
                    <a:pt x="1503" y="868"/>
                  </a:lnTo>
                  <a:lnTo>
                    <a:pt x="1507" y="872"/>
                  </a:lnTo>
                  <a:lnTo>
                    <a:pt x="1511" y="877"/>
                  </a:lnTo>
                  <a:lnTo>
                    <a:pt x="1515" y="877"/>
                  </a:lnTo>
                  <a:lnTo>
                    <a:pt x="1520" y="877"/>
                  </a:lnTo>
                  <a:lnTo>
                    <a:pt x="1524" y="877"/>
                  </a:lnTo>
                  <a:lnTo>
                    <a:pt x="1532" y="881"/>
                  </a:lnTo>
                  <a:lnTo>
                    <a:pt x="1537" y="881"/>
                  </a:lnTo>
                  <a:lnTo>
                    <a:pt x="1545" y="885"/>
                  </a:lnTo>
                  <a:lnTo>
                    <a:pt x="1549" y="885"/>
                  </a:lnTo>
                  <a:lnTo>
                    <a:pt x="1553" y="885"/>
                  </a:lnTo>
                  <a:lnTo>
                    <a:pt x="1558" y="885"/>
                  </a:lnTo>
                  <a:lnTo>
                    <a:pt x="1562" y="885"/>
                  </a:lnTo>
                  <a:lnTo>
                    <a:pt x="1570" y="885"/>
                  </a:lnTo>
                  <a:lnTo>
                    <a:pt x="1575" y="885"/>
                  </a:lnTo>
                  <a:lnTo>
                    <a:pt x="1579" y="885"/>
                  </a:lnTo>
                  <a:lnTo>
                    <a:pt x="1583" y="885"/>
                  </a:lnTo>
                  <a:lnTo>
                    <a:pt x="1592" y="889"/>
                  </a:lnTo>
                  <a:lnTo>
                    <a:pt x="1600" y="889"/>
                  </a:lnTo>
                  <a:lnTo>
                    <a:pt x="1604" y="894"/>
                  </a:lnTo>
                  <a:lnTo>
                    <a:pt x="1609" y="898"/>
                  </a:lnTo>
                  <a:lnTo>
                    <a:pt x="1609" y="902"/>
                  </a:lnTo>
                  <a:lnTo>
                    <a:pt x="1613" y="911"/>
                  </a:lnTo>
                  <a:lnTo>
                    <a:pt x="1613" y="915"/>
                  </a:lnTo>
                  <a:lnTo>
                    <a:pt x="1617" y="928"/>
                  </a:lnTo>
                  <a:lnTo>
                    <a:pt x="1621" y="932"/>
                  </a:lnTo>
                  <a:lnTo>
                    <a:pt x="1621" y="936"/>
                  </a:lnTo>
                  <a:lnTo>
                    <a:pt x="1621" y="940"/>
                  </a:lnTo>
                  <a:lnTo>
                    <a:pt x="1617" y="944"/>
                  </a:lnTo>
                  <a:lnTo>
                    <a:pt x="1617" y="949"/>
                  </a:lnTo>
                  <a:lnTo>
                    <a:pt x="1609" y="961"/>
                  </a:lnTo>
                  <a:lnTo>
                    <a:pt x="1604" y="961"/>
                  </a:lnTo>
                  <a:lnTo>
                    <a:pt x="1600" y="970"/>
                  </a:lnTo>
                  <a:lnTo>
                    <a:pt x="1600" y="974"/>
                  </a:lnTo>
                  <a:lnTo>
                    <a:pt x="1600" y="983"/>
                  </a:lnTo>
                  <a:lnTo>
                    <a:pt x="1600" y="987"/>
                  </a:lnTo>
                  <a:lnTo>
                    <a:pt x="1600" y="991"/>
                  </a:lnTo>
                  <a:lnTo>
                    <a:pt x="1604" y="995"/>
                  </a:lnTo>
                  <a:lnTo>
                    <a:pt x="1604" y="999"/>
                  </a:lnTo>
                  <a:lnTo>
                    <a:pt x="1609" y="1008"/>
                  </a:lnTo>
                  <a:lnTo>
                    <a:pt x="1613" y="1016"/>
                  </a:lnTo>
                  <a:lnTo>
                    <a:pt x="1617" y="1021"/>
                  </a:lnTo>
                  <a:lnTo>
                    <a:pt x="1617" y="1025"/>
                  </a:lnTo>
                  <a:lnTo>
                    <a:pt x="1621" y="1029"/>
                  </a:lnTo>
                  <a:lnTo>
                    <a:pt x="1621" y="1033"/>
                  </a:lnTo>
                  <a:lnTo>
                    <a:pt x="1617" y="1033"/>
                  </a:lnTo>
                  <a:lnTo>
                    <a:pt x="1617" y="1038"/>
                  </a:lnTo>
                  <a:lnTo>
                    <a:pt x="1613" y="1042"/>
                  </a:lnTo>
                  <a:lnTo>
                    <a:pt x="1609" y="1046"/>
                  </a:lnTo>
                  <a:lnTo>
                    <a:pt x="1604" y="1050"/>
                  </a:lnTo>
                  <a:lnTo>
                    <a:pt x="1600" y="1050"/>
                  </a:lnTo>
                  <a:lnTo>
                    <a:pt x="1600" y="1055"/>
                  </a:lnTo>
                  <a:lnTo>
                    <a:pt x="1596" y="1055"/>
                  </a:lnTo>
                  <a:lnTo>
                    <a:pt x="1592" y="1055"/>
                  </a:lnTo>
                  <a:lnTo>
                    <a:pt x="1587" y="1055"/>
                  </a:lnTo>
                  <a:lnTo>
                    <a:pt x="1583" y="1055"/>
                  </a:lnTo>
                  <a:lnTo>
                    <a:pt x="1579" y="1055"/>
                  </a:lnTo>
                  <a:lnTo>
                    <a:pt x="1575" y="1050"/>
                  </a:lnTo>
                  <a:lnTo>
                    <a:pt x="1566" y="1046"/>
                  </a:lnTo>
                  <a:lnTo>
                    <a:pt x="1562" y="1042"/>
                  </a:lnTo>
                  <a:lnTo>
                    <a:pt x="1558" y="1038"/>
                  </a:lnTo>
                  <a:lnTo>
                    <a:pt x="1553" y="1029"/>
                  </a:lnTo>
                  <a:lnTo>
                    <a:pt x="1549" y="1025"/>
                  </a:lnTo>
                  <a:lnTo>
                    <a:pt x="1545" y="1021"/>
                  </a:lnTo>
                  <a:lnTo>
                    <a:pt x="1545" y="1012"/>
                  </a:lnTo>
                  <a:lnTo>
                    <a:pt x="1537" y="1004"/>
                  </a:lnTo>
                  <a:lnTo>
                    <a:pt x="1537" y="999"/>
                  </a:lnTo>
                  <a:lnTo>
                    <a:pt x="1532" y="995"/>
                  </a:lnTo>
                  <a:lnTo>
                    <a:pt x="1528" y="995"/>
                  </a:lnTo>
                  <a:lnTo>
                    <a:pt x="1524" y="995"/>
                  </a:lnTo>
                  <a:lnTo>
                    <a:pt x="1524" y="999"/>
                  </a:lnTo>
                  <a:lnTo>
                    <a:pt x="1524" y="1004"/>
                  </a:lnTo>
                  <a:lnTo>
                    <a:pt x="1524" y="1008"/>
                  </a:lnTo>
                  <a:lnTo>
                    <a:pt x="1524" y="1012"/>
                  </a:lnTo>
                  <a:lnTo>
                    <a:pt x="1524" y="1016"/>
                  </a:lnTo>
                  <a:lnTo>
                    <a:pt x="1524" y="1021"/>
                  </a:lnTo>
                  <a:lnTo>
                    <a:pt x="1528" y="1029"/>
                  </a:lnTo>
                  <a:lnTo>
                    <a:pt x="1528" y="1033"/>
                  </a:lnTo>
                  <a:lnTo>
                    <a:pt x="1532" y="1042"/>
                  </a:lnTo>
                  <a:lnTo>
                    <a:pt x="1537" y="1046"/>
                  </a:lnTo>
                  <a:lnTo>
                    <a:pt x="1545" y="1059"/>
                  </a:lnTo>
                  <a:lnTo>
                    <a:pt x="1549" y="1063"/>
                  </a:lnTo>
                  <a:lnTo>
                    <a:pt x="1549" y="1067"/>
                  </a:lnTo>
                  <a:lnTo>
                    <a:pt x="1553" y="1071"/>
                  </a:lnTo>
                  <a:lnTo>
                    <a:pt x="1553" y="1076"/>
                  </a:lnTo>
                  <a:lnTo>
                    <a:pt x="1549" y="1080"/>
                  </a:lnTo>
                  <a:lnTo>
                    <a:pt x="1541" y="1093"/>
                  </a:lnTo>
                  <a:lnTo>
                    <a:pt x="1532" y="1101"/>
                  </a:lnTo>
                  <a:lnTo>
                    <a:pt x="1532" y="1105"/>
                  </a:lnTo>
                  <a:lnTo>
                    <a:pt x="1528" y="1110"/>
                  </a:lnTo>
                  <a:lnTo>
                    <a:pt x="1528" y="1114"/>
                  </a:lnTo>
                  <a:lnTo>
                    <a:pt x="1528" y="1118"/>
                  </a:lnTo>
                  <a:lnTo>
                    <a:pt x="1528" y="1122"/>
                  </a:lnTo>
                  <a:lnTo>
                    <a:pt x="1528" y="1127"/>
                  </a:lnTo>
                  <a:lnTo>
                    <a:pt x="1532" y="1135"/>
                  </a:lnTo>
                  <a:lnTo>
                    <a:pt x="1537" y="1143"/>
                  </a:lnTo>
                  <a:lnTo>
                    <a:pt x="1537" y="1148"/>
                  </a:lnTo>
                  <a:lnTo>
                    <a:pt x="1541" y="1152"/>
                  </a:lnTo>
                  <a:lnTo>
                    <a:pt x="1541" y="1156"/>
                  </a:lnTo>
                  <a:lnTo>
                    <a:pt x="1541" y="1160"/>
                  </a:lnTo>
                  <a:lnTo>
                    <a:pt x="1541" y="1165"/>
                  </a:lnTo>
                  <a:lnTo>
                    <a:pt x="1537" y="1169"/>
                  </a:lnTo>
                  <a:lnTo>
                    <a:pt x="1537" y="1173"/>
                  </a:lnTo>
                  <a:lnTo>
                    <a:pt x="1532" y="1177"/>
                  </a:lnTo>
                  <a:lnTo>
                    <a:pt x="1524" y="1186"/>
                  </a:lnTo>
                  <a:lnTo>
                    <a:pt x="1520" y="1190"/>
                  </a:lnTo>
                  <a:lnTo>
                    <a:pt x="1511" y="1198"/>
                  </a:lnTo>
                  <a:lnTo>
                    <a:pt x="1507" y="1203"/>
                  </a:lnTo>
                  <a:lnTo>
                    <a:pt x="1503" y="1207"/>
                  </a:lnTo>
                  <a:lnTo>
                    <a:pt x="1503" y="1211"/>
                  </a:lnTo>
                  <a:lnTo>
                    <a:pt x="1498" y="1211"/>
                  </a:lnTo>
                  <a:lnTo>
                    <a:pt x="1494" y="1207"/>
                  </a:lnTo>
                  <a:lnTo>
                    <a:pt x="1494" y="1203"/>
                  </a:lnTo>
                  <a:lnTo>
                    <a:pt x="1494" y="1207"/>
                  </a:lnTo>
                  <a:lnTo>
                    <a:pt x="1494" y="1211"/>
                  </a:lnTo>
                  <a:lnTo>
                    <a:pt x="1494" y="1215"/>
                  </a:lnTo>
                  <a:lnTo>
                    <a:pt x="1498" y="1220"/>
                  </a:lnTo>
                  <a:lnTo>
                    <a:pt x="1503" y="1224"/>
                  </a:lnTo>
                  <a:lnTo>
                    <a:pt x="1507" y="1232"/>
                  </a:lnTo>
                  <a:lnTo>
                    <a:pt x="1511" y="1241"/>
                  </a:lnTo>
                  <a:lnTo>
                    <a:pt x="1515" y="1249"/>
                  </a:lnTo>
                  <a:lnTo>
                    <a:pt x="1524" y="1262"/>
                  </a:lnTo>
                  <a:lnTo>
                    <a:pt x="1532" y="1279"/>
                  </a:lnTo>
                  <a:lnTo>
                    <a:pt x="1537" y="1287"/>
                  </a:lnTo>
                  <a:lnTo>
                    <a:pt x="1541" y="1304"/>
                  </a:lnTo>
                  <a:lnTo>
                    <a:pt x="1545" y="1313"/>
                  </a:lnTo>
                  <a:lnTo>
                    <a:pt x="1545" y="1321"/>
                  </a:lnTo>
                  <a:lnTo>
                    <a:pt x="1545" y="1334"/>
                  </a:lnTo>
                  <a:lnTo>
                    <a:pt x="1545" y="1338"/>
                  </a:lnTo>
                  <a:lnTo>
                    <a:pt x="1545" y="1368"/>
                  </a:lnTo>
                  <a:lnTo>
                    <a:pt x="1545" y="1372"/>
                  </a:lnTo>
                  <a:lnTo>
                    <a:pt x="1545" y="1381"/>
                  </a:lnTo>
                  <a:lnTo>
                    <a:pt x="1545" y="1389"/>
                  </a:lnTo>
                  <a:lnTo>
                    <a:pt x="1545" y="1393"/>
                  </a:lnTo>
                  <a:lnTo>
                    <a:pt x="1545" y="1397"/>
                  </a:lnTo>
                  <a:lnTo>
                    <a:pt x="1549" y="1402"/>
                  </a:lnTo>
                  <a:lnTo>
                    <a:pt x="1553" y="1406"/>
                  </a:lnTo>
                  <a:lnTo>
                    <a:pt x="1558" y="1406"/>
                  </a:lnTo>
                  <a:lnTo>
                    <a:pt x="1562" y="1410"/>
                  </a:lnTo>
                  <a:lnTo>
                    <a:pt x="1575" y="1423"/>
                  </a:lnTo>
                  <a:lnTo>
                    <a:pt x="1579" y="1427"/>
                  </a:lnTo>
                  <a:lnTo>
                    <a:pt x="1583" y="1431"/>
                  </a:lnTo>
                  <a:lnTo>
                    <a:pt x="1587" y="1436"/>
                  </a:lnTo>
                  <a:lnTo>
                    <a:pt x="1592" y="1440"/>
                  </a:lnTo>
                  <a:lnTo>
                    <a:pt x="1592" y="1444"/>
                  </a:lnTo>
                  <a:lnTo>
                    <a:pt x="1596" y="1444"/>
                  </a:lnTo>
                  <a:lnTo>
                    <a:pt x="1596" y="1448"/>
                  </a:lnTo>
                  <a:lnTo>
                    <a:pt x="1596" y="1453"/>
                  </a:lnTo>
                  <a:lnTo>
                    <a:pt x="1600" y="1457"/>
                  </a:lnTo>
                  <a:lnTo>
                    <a:pt x="1600" y="1461"/>
                  </a:lnTo>
                  <a:lnTo>
                    <a:pt x="1600" y="1465"/>
                  </a:lnTo>
                  <a:lnTo>
                    <a:pt x="1596" y="1469"/>
                  </a:lnTo>
                  <a:lnTo>
                    <a:pt x="1596" y="1474"/>
                  </a:lnTo>
                  <a:lnTo>
                    <a:pt x="1592" y="1478"/>
                  </a:lnTo>
                  <a:lnTo>
                    <a:pt x="1587" y="1482"/>
                  </a:lnTo>
                  <a:lnTo>
                    <a:pt x="1570" y="1499"/>
                  </a:lnTo>
                  <a:lnTo>
                    <a:pt x="1566" y="1499"/>
                  </a:lnTo>
                  <a:lnTo>
                    <a:pt x="1562" y="1508"/>
                  </a:lnTo>
                  <a:lnTo>
                    <a:pt x="1558" y="1512"/>
                  </a:lnTo>
                  <a:lnTo>
                    <a:pt x="1553" y="1516"/>
                  </a:lnTo>
                  <a:lnTo>
                    <a:pt x="1549" y="1524"/>
                  </a:lnTo>
                  <a:lnTo>
                    <a:pt x="1545" y="1529"/>
                  </a:lnTo>
                  <a:lnTo>
                    <a:pt x="1545" y="1533"/>
                  </a:lnTo>
                  <a:lnTo>
                    <a:pt x="1541" y="1537"/>
                  </a:lnTo>
                  <a:lnTo>
                    <a:pt x="1541" y="1541"/>
                  </a:lnTo>
                  <a:lnTo>
                    <a:pt x="1541" y="1546"/>
                  </a:lnTo>
                  <a:lnTo>
                    <a:pt x="1537" y="1550"/>
                  </a:lnTo>
                  <a:lnTo>
                    <a:pt x="1537" y="1554"/>
                  </a:lnTo>
                  <a:lnTo>
                    <a:pt x="1537" y="1558"/>
                  </a:lnTo>
                  <a:lnTo>
                    <a:pt x="1537" y="1563"/>
                  </a:lnTo>
                  <a:lnTo>
                    <a:pt x="1541" y="1567"/>
                  </a:lnTo>
                  <a:lnTo>
                    <a:pt x="1541" y="1575"/>
                  </a:lnTo>
                  <a:lnTo>
                    <a:pt x="1545" y="1580"/>
                  </a:lnTo>
                  <a:lnTo>
                    <a:pt x="1545" y="1584"/>
                  </a:lnTo>
                  <a:lnTo>
                    <a:pt x="1549" y="1584"/>
                  </a:lnTo>
                  <a:lnTo>
                    <a:pt x="1558" y="1588"/>
                  </a:lnTo>
                  <a:lnTo>
                    <a:pt x="1558" y="1592"/>
                  </a:lnTo>
                  <a:lnTo>
                    <a:pt x="1562" y="1596"/>
                  </a:lnTo>
                  <a:lnTo>
                    <a:pt x="1566" y="1596"/>
                  </a:lnTo>
                  <a:lnTo>
                    <a:pt x="1575" y="1601"/>
                  </a:lnTo>
                  <a:lnTo>
                    <a:pt x="1583" y="1605"/>
                  </a:lnTo>
                  <a:lnTo>
                    <a:pt x="1604" y="1609"/>
                  </a:lnTo>
                  <a:lnTo>
                    <a:pt x="1613" y="1613"/>
                  </a:lnTo>
                  <a:lnTo>
                    <a:pt x="1617" y="1618"/>
                  </a:lnTo>
                  <a:lnTo>
                    <a:pt x="1621" y="1618"/>
                  </a:lnTo>
                  <a:lnTo>
                    <a:pt x="1621" y="1622"/>
                  </a:lnTo>
                  <a:lnTo>
                    <a:pt x="1625" y="1626"/>
                  </a:lnTo>
                  <a:lnTo>
                    <a:pt x="1621" y="1630"/>
                  </a:lnTo>
                  <a:lnTo>
                    <a:pt x="1621" y="1635"/>
                  </a:lnTo>
                  <a:lnTo>
                    <a:pt x="1621" y="1639"/>
                  </a:lnTo>
                  <a:lnTo>
                    <a:pt x="1617" y="1643"/>
                  </a:lnTo>
                  <a:lnTo>
                    <a:pt x="1613" y="1647"/>
                  </a:lnTo>
                  <a:lnTo>
                    <a:pt x="1613" y="1651"/>
                  </a:lnTo>
                  <a:lnTo>
                    <a:pt x="1609" y="1656"/>
                  </a:lnTo>
                  <a:lnTo>
                    <a:pt x="1604" y="1660"/>
                  </a:lnTo>
                  <a:lnTo>
                    <a:pt x="1592" y="1673"/>
                  </a:lnTo>
                  <a:lnTo>
                    <a:pt x="1587" y="1677"/>
                  </a:lnTo>
                  <a:lnTo>
                    <a:pt x="1583" y="1681"/>
                  </a:lnTo>
                  <a:lnTo>
                    <a:pt x="1579" y="1681"/>
                  </a:lnTo>
                  <a:lnTo>
                    <a:pt x="1575" y="1685"/>
                  </a:lnTo>
                  <a:lnTo>
                    <a:pt x="1570" y="1685"/>
                  </a:lnTo>
                  <a:lnTo>
                    <a:pt x="1558" y="1690"/>
                  </a:lnTo>
                  <a:lnTo>
                    <a:pt x="1553" y="1690"/>
                  </a:lnTo>
                  <a:lnTo>
                    <a:pt x="1549" y="1690"/>
                  </a:lnTo>
                  <a:lnTo>
                    <a:pt x="1549" y="1694"/>
                  </a:lnTo>
                  <a:lnTo>
                    <a:pt x="1545" y="1694"/>
                  </a:lnTo>
                  <a:lnTo>
                    <a:pt x="1545" y="1698"/>
                  </a:lnTo>
                  <a:lnTo>
                    <a:pt x="1545" y="1702"/>
                  </a:lnTo>
                  <a:lnTo>
                    <a:pt x="1545" y="1707"/>
                  </a:lnTo>
                  <a:lnTo>
                    <a:pt x="1549" y="1711"/>
                  </a:lnTo>
                  <a:lnTo>
                    <a:pt x="1549" y="1715"/>
                  </a:lnTo>
                  <a:lnTo>
                    <a:pt x="1553" y="1723"/>
                  </a:lnTo>
                  <a:lnTo>
                    <a:pt x="1553" y="1732"/>
                  </a:lnTo>
                  <a:lnTo>
                    <a:pt x="1558" y="1736"/>
                  </a:lnTo>
                  <a:lnTo>
                    <a:pt x="1558" y="1740"/>
                  </a:lnTo>
                  <a:lnTo>
                    <a:pt x="1558" y="1745"/>
                  </a:lnTo>
                  <a:lnTo>
                    <a:pt x="1558" y="1749"/>
                  </a:lnTo>
                  <a:lnTo>
                    <a:pt x="1558" y="1753"/>
                  </a:lnTo>
                  <a:lnTo>
                    <a:pt x="1558" y="1757"/>
                  </a:lnTo>
                  <a:lnTo>
                    <a:pt x="1553" y="1762"/>
                  </a:lnTo>
                  <a:lnTo>
                    <a:pt x="1553" y="1770"/>
                  </a:lnTo>
                  <a:lnTo>
                    <a:pt x="1549" y="1774"/>
                  </a:lnTo>
                  <a:lnTo>
                    <a:pt x="1549" y="1783"/>
                  </a:lnTo>
                  <a:lnTo>
                    <a:pt x="1549" y="1787"/>
                  </a:lnTo>
                  <a:lnTo>
                    <a:pt x="1549" y="1791"/>
                  </a:lnTo>
                  <a:lnTo>
                    <a:pt x="1549" y="1795"/>
                  </a:lnTo>
                  <a:lnTo>
                    <a:pt x="1549" y="1804"/>
                  </a:lnTo>
                  <a:lnTo>
                    <a:pt x="1553" y="1808"/>
                  </a:lnTo>
                  <a:lnTo>
                    <a:pt x="1553" y="1812"/>
                  </a:lnTo>
                  <a:lnTo>
                    <a:pt x="1558" y="1817"/>
                  </a:lnTo>
                  <a:lnTo>
                    <a:pt x="1562" y="1825"/>
                  </a:lnTo>
                  <a:lnTo>
                    <a:pt x="1566" y="1829"/>
                  </a:lnTo>
                  <a:lnTo>
                    <a:pt x="1570" y="1834"/>
                  </a:lnTo>
                  <a:lnTo>
                    <a:pt x="1579" y="1842"/>
                  </a:lnTo>
                  <a:lnTo>
                    <a:pt x="1592" y="1855"/>
                  </a:lnTo>
                  <a:lnTo>
                    <a:pt x="1596" y="1859"/>
                  </a:lnTo>
                  <a:lnTo>
                    <a:pt x="1596" y="1863"/>
                  </a:lnTo>
                  <a:lnTo>
                    <a:pt x="1600" y="1867"/>
                  </a:lnTo>
                  <a:lnTo>
                    <a:pt x="1600" y="1872"/>
                  </a:lnTo>
                  <a:lnTo>
                    <a:pt x="1600" y="1876"/>
                  </a:lnTo>
                  <a:lnTo>
                    <a:pt x="1600" y="1880"/>
                  </a:lnTo>
                  <a:lnTo>
                    <a:pt x="1596" y="1884"/>
                  </a:lnTo>
                  <a:lnTo>
                    <a:pt x="1596" y="1889"/>
                  </a:lnTo>
                  <a:lnTo>
                    <a:pt x="1592" y="1893"/>
                  </a:lnTo>
                  <a:lnTo>
                    <a:pt x="1583" y="1897"/>
                  </a:lnTo>
                  <a:lnTo>
                    <a:pt x="1579" y="1901"/>
                  </a:lnTo>
                  <a:lnTo>
                    <a:pt x="1570" y="1901"/>
                  </a:lnTo>
                  <a:lnTo>
                    <a:pt x="1562" y="1906"/>
                  </a:lnTo>
                  <a:lnTo>
                    <a:pt x="1558" y="1906"/>
                  </a:lnTo>
                  <a:lnTo>
                    <a:pt x="1549" y="1906"/>
                  </a:lnTo>
                  <a:lnTo>
                    <a:pt x="1541" y="1910"/>
                  </a:lnTo>
                  <a:lnTo>
                    <a:pt x="1537" y="1910"/>
                  </a:lnTo>
                  <a:lnTo>
                    <a:pt x="1528" y="1906"/>
                  </a:lnTo>
                  <a:lnTo>
                    <a:pt x="1520" y="1906"/>
                  </a:lnTo>
                  <a:lnTo>
                    <a:pt x="1511" y="1901"/>
                  </a:lnTo>
                  <a:lnTo>
                    <a:pt x="1507" y="1897"/>
                  </a:lnTo>
                  <a:lnTo>
                    <a:pt x="1503" y="1889"/>
                  </a:lnTo>
                  <a:lnTo>
                    <a:pt x="1498" y="1884"/>
                  </a:lnTo>
                  <a:lnTo>
                    <a:pt x="1490" y="1876"/>
                  </a:lnTo>
                  <a:lnTo>
                    <a:pt x="1490" y="1872"/>
                  </a:lnTo>
                  <a:lnTo>
                    <a:pt x="1486" y="1867"/>
                  </a:lnTo>
                  <a:lnTo>
                    <a:pt x="1482" y="1867"/>
                  </a:lnTo>
                  <a:lnTo>
                    <a:pt x="1477" y="1863"/>
                  </a:lnTo>
                  <a:lnTo>
                    <a:pt x="1465" y="1855"/>
                  </a:lnTo>
                  <a:lnTo>
                    <a:pt x="1460" y="1855"/>
                  </a:lnTo>
                  <a:lnTo>
                    <a:pt x="1456" y="1855"/>
                  </a:lnTo>
                  <a:lnTo>
                    <a:pt x="1452" y="1855"/>
                  </a:lnTo>
                  <a:lnTo>
                    <a:pt x="1443" y="1859"/>
                  </a:lnTo>
                  <a:lnTo>
                    <a:pt x="1439" y="1859"/>
                  </a:lnTo>
                  <a:lnTo>
                    <a:pt x="1435" y="1859"/>
                  </a:lnTo>
                  <a:lnTo>
                    <a:pt x="1426" y="1859"/>
                  </a:lnTo>
                  <a:lnTo>
                    <a:pt x="1418" y="1859"/>
                  </a:lnTo>
                  <a:lnTo>
                    <a:pt x="1388" y="1859"/>
                  </a:lnTo>
                  <a:lnTo>
                    <a:pt x="1384" y="1859"/>
                  </a:lnTo>
                  <a:lnTo>
                    <a:pt x="1376" y="1859"/>
                  </a:lnTo>
                  <a:lnTo>
                    <a:pt x="1363" y="1859"/>
                  </a:lnTo>
                  <a:lnTo>
                    <a:pt x="1359" y="1859"/>
                  </a:lnTo>
                  <a:lnTo>
                    <a:pt x="1342" y="1859"/>
                  </a:lnTo>
                  <a:lnTo>
                    <a:pt x="1329" y="1859"/>
                  </a:lnTo>
                  <a:lnTo>
                    <a:pt x="1321" y="1859"/>
                  </a:lnTo>
                  <a:lnTo>
                    <a:pt x="1316" y="1859"/>
                  </a:lnTo>
                  <a:lnTo>
                    <a:pt x="1312" y="1859"/>
                  </a:lnTo>
                  <a:lnTo>
                    <a:pt x="1308" y="1863"/>
                  </a:lnTo>
                  <a:lnTo>
                    <a:pt x="1304" y="1863"/>
                  </a:lnTo>
                  <a:lnTo>
                    <a:pt x="1299" y="1867"/>
                  </a:lnTo>
                  <a:lnTo>
                    <a:pt x="1295" y="1880"/>
                  </a:lnTo>
                  <a:lnTo>
                    <a:pt x="1287" y="1889"/>
                  </a:lnTo>
                  <a:lnTo>
                    <a:pt x="1283" y="1897"/>
                  </a:lnTo>
                  <a:lnTo>
                    <a:pt x="1278" y="1901"/>
                  </a:lnTo>
                  <a:lnTo>
                    <a:pt x="1278" y="1906"/>
                  </a:lnTo>
                  <a:lnTo>
                    <a:pt x="1274" y="1910"/>
                  </a:lnTo>
                  <a:lnTo>
                    <a:pt x="1270" y="1914"/>
                  </a:lnTo>
                  <a:lnTo>
                    <a:pt x="1266" y="1914"/>
                  </a:lnTo>
                  <a:lnTo>
                    <a:pt x="1261" y="1918"/>
                  </a:lnTo>
                  <a:lnTo>
                    <a:pt x="1257" y="1918"/>
                  </a:lnTo>
                  <a:lnTo>
                    <a:pt x="1249" y="1918"/>
                  </a:lnTo>
                  <a:lnTo>
                    <a:pt x="1244" y="1918"/>
                  </a:lnTo>
                  <a:lnTo>
                    <a:pt x="1227" y="1922"/>
                  </a:lnTo>
                  <a:lnTo>
                    <a:pt x="1223" y="1922"/>
                  </a:lnTo>
                  <a:lnTo>
                    <a:pt x="1219" y="1922"/>
                  </a:lnTo>
                  <a:lnTo>
                    <a:pt x="1215" y="1927"/>
                  </a:lnTo>
                  <a:lnTo>
                    <a:pt x="1206" y="1931"/>
                  </a:lnTo>
                  <a:lnTo>
                    <a:pt x="1198" y="1935"/>
                  </a:lnTo>
                  <a:lnTo>
                    <a:pt x="1194" y="1935"/>
                  </a:lnTo>
                  <a:lnTo>
                    <a:pt x="1185" y="1935"/>
                  </a:lnTo>
                  <a:lnTo>
                    <a:pt x="1177" y="1935"/>
                  </a:lnTo>
                  <a:lnTo>
                    <a:pt x="1172" y="1939"/>
                  </a:lnTo>
                  <a:lnTo>
                    <a:pt x="1168" y="1944"/>
                  </a:lnTo>
                  <a:lnTo>
                    <a:pt x="1160" y="1952"/>
                  </a:lnTo>
                  <a:lnTo>
                    <a:pt x="1156" y="1956"/>
                  </a:lnTo>
                  <a:lnTo>
                    <a:pt x="1151" y="1956"/>
                  </a:lnTo>
                  <a:lnTo>
                    <a:pt x="1147" y="1965"/>
                  </a:lnTo>
                  <a:lnTo>
                    <a:pt x="1143" y="1973"/>
                  </a:lnTo>
                  <a:lnTo>
                    <a:pt x="1139" y="1977"/>
                  </a:lnTo>
                  <a:lnTo>
                    <a:pt x="1134" y="1982"/>
                  </a:lnTo>
                  <a:lnTo>
                    <a:pt x="1130" y="1986"/>
                  </a:lnTo>
                  <a:lnTo>
                    <a:pt x="1126" y="1990"/>
                  </a:lnTo>
                  <a:lnTo>
                    <a:pt x="1122" y="1990"/>
                  </a:lnTo>
                  <a:lnTo>
                    <a:pt x="1117" y="1990"/>
                  </a:lnTo>
                  <a:lnTo>
                    <a:pt x="1113" y="1990"/>
                  </a:lnTo>
                  <a:lnTo>
                    <a:pt x="1113" y="1986"/>
                  </a:lnTo>
                  <a:lnTo>
                    <a:pt x="1109" y="1982"/>
                  </a:lnTo>
                  <a:lnTo>
                    <a:pt x="1105" y="1982"/>
                  </a:lnTo>
                  <a:lnTo>
                    <a:pt x="1096" y="1982"/>
                  </a:lnTo>
                  <a:lnTo>
                    <a:pt x="1092" y="1982"/>
                  </a:lnTo>
                  <a:lnTo>
                    <a:pt x="1079" y="1986"/>
                  </a:lnTo>
                  <a:lnTo>
                    <a:pt x="1075" y="1986"/>
                  </a:lnTo>
                  <a:lnTo>
                    <a:pt x="1067" y="1986"/>
                  </a:lnTo>
                  <a:lnTo>
                    <a:pt x="1058" y="1986"/>
                  </a:lnTo>
                  <a:lnTo>
                    <a:pt x="1054" y="1986"/>
                  </a:lnTo>
                  <a:lnTo>
                    <a:pt x="1045" y="1986"/>
                  </a:lnTo>
                  <a:lnTo>
                    <a:pt x="1041" y="1986"/>
                  </a:lnTo>
                  <a:lnTo>
                    <a:pt x="1033" y="1986"/>
                  </a:lnTo>
                  <a:lnTo>
                    <a:pt x="1024" y="1986"/>
                  </a:lnTo>
                  <a:lnTo>
                    <a:pt x="1016" y="1982"/>
                  </a:lnTo>
                  <a:lnTo>
                    <a:pt x="995" y="1977"/>
                  </a:lnTo>
                  <a:lnTo>
                    <a:pt x="986" y="1973"/>
                  </a:lnTo>
                  <a:lnTo>
                    <a:pt x="973" y="1969"/>
                  </a:lnTo>
                  <a:lnTo>
                    <a:pt x="961" y="1965"/>
                  </a:lnTo>
                  <a:lnTo>
                    <a:pt x="952" y="1965"/>
                  </a:lnTo>
                  <a:lnTo>
                    <a:pt x="944" y="1961"/>
                  </a:lnTo>
                  <a:lnTo>
                    <a:pt x="935" y="1961"/>
                  </a:lnTo>
                  <a:lnTo>
                    <a:pt x="931" y="1956"/>
                  </a:lnTo>
                  <a:lnTo>
                    <a:pt x="923" y="1956"/>
                  </a:lnTo>
                  <a:lnTo>
                    <a:pt x="910" y="1948"/>
                  </a:lnTo>
                  <a:lnTo>
                    <a:pt x="880" y="1939"/>
                  </a:lnTo>
                  <a:lnTo>
                    <a:pt x="876" y="1935"/>
                  </a:lnTo>
                  <a:lnTo>
                    <a:pt x="872" y="1935"/>
                  </a:lnTo>
                  <a:lnTo>
                    <a:pt x="851" y="1931"/>
                  </a:lnTo>
                  <a:lnTo>
                    <a:pt x="846" y="1927"/>
                  </a:lnTo>
                  <a:lnTo>
                    <a:pt x="842" y="1927"/>
                  </a:lnTo>
                  <a:lnTo>
                    <a:pt x="838" y="1922"/>
                  </a:lnTo>
                  <a:lnTo>
                    <a:pt x="830" y="1922"/>
                  </a:lnTo>
                  <a:lnTo>
                    <a:pt x="825" y="1922"/>
                  </a:lnTo>
                  <a:lnTo>
                    <a:pt x="821" y="1918"/>
                  </a:lnTo>
                  <a:lnTo>
                    <a:pt x="817" y="1922"/>
                  </a:lnTo>
                  <a:lnTo>
                    <a:pt x="813" y="1927"/>
                  </a:lnTo>
                  <a:lnTo>
                    <a:pt x="808" y="1931"/>
                  </a:lnTo>
                  <a:lnTo>
                    <a:pt x="808" y="1939"/>
                  </a:lnTo>
                  <a:lnTo>
                    <a:pt x="808" y="1944"/>
                  </a:lnTo>
                  <a:lnTo>
                    <a:pt x="808" y="1948"/>
                  </a:lnTo>
                  <a:lnTo>
                    <a:pt x="808" y="1952"/>
                  </a:lnTo>
                  <a:lnTo>
                    <a:pt x="808" y="1961"/>
                  </a:lnTo>
                  <a:lnTo>
                    <a:pt x="813" y="1973"/>
                  </a:lnTo>
                  <a:lnTo>
                    <a:pt x="817" y="1990"/>
                  </a:lnTo>
                  <a:lnTo>
                    <a:pt x="821" y="1999"/>
                  </a:lnTo>
                  <a:lnTo>
                    <a:pt x="825" y="2016"/>
                  </a:lnTo>
                  <a:lnTo>
                    <a:pt x="830" y="2020"/>
                  </a:lnTo>
                  <a:lnTo>
                    <a:pt x="834" y="2033"/>
                  </a:lnTo>
                  <a:lnTo>
                    <a:pt x="838" y="2045"/>
                  </a:lnTo>
                  <a:lnTo>
                    <a:pt x="842" y="2049"/>
                  </a:lnTo>
                  <a:lnTo>
                    <a:pt x="846" y="2058"/>
                  </a:lnTo>
                  <a:lnTo>
                    <a:pt x="846" y="2062"/>
                  </a:lnTo>
                  <a:lnTo>
                    <a:pt x="855" y="2071"/>
                  </a:lnTo>
                  <a:lnTo>
                    <a:pt x="859" y="2079"/>
                  </a:lnTo>
                  <a:lnTo>
                    <a:pt x="863" y="2083"/>
                  </a:lnTo>
                  <a:lnTo>
                    <a:pt x="863" y="2088"/>
                  </a:lnTo>
                  <a:lnTo>
                    <a:pt x="868" y="2092"/>
                  </a:lnTo>
                  <a:lnTo>
                    <a:pt x="868" y="2100"/>
                  </a:lnTo>
                  <a:lnTo>
                    <a:pt x="872" y="2105"/>
                  </a:lnTo>
                  <a:lnTo>
                    <a:pt x="872" y="2109"/>
                  </a:lnTo>
                  <a:lnTo>
                    <a:pt x="872" y="2113"/>
                  </a:lnTo>
                  <a:lnTo>
                    <a:pt x="872" y="2117"/>
                  </a:lnTo>
                  <a:lnTo>
                    <a:pt x="872" y="2121"/>
                  </a:lnTo>
                  <a:lnTo>
                    <a:pt x="868" y="2126"/>
                  </a:lnTo>
                  <a:lnTo>
                    <a:pt x="868" y="2130"/>
                  </a:lnTo>
                  <a:lnTo>
                    <a:pt x="863" y="2130"/>
                  </a:lnTo>
                  <a:lnTo>
                    <a:pt x="863" y="2134"/>
                  </a:lnTo>
                  <a:lnTo>
                    <a:pt x="859" y="2138"/>
                  </a:lnTo>
                  <a:lnTo>
                    <a:pt x="855" y="2138"/>
                  </a:lnTo>
                  <a:lnTo>
                    <a:pt x="855" y="2143"/>
                  </a:lnTo>
                  <a:lnTo>
                    <a:pt x="846" y="2143"/>
                  </a:lnTo>
                  <a:lnTo>
                    <a:pt x="825" y="2155"/>
                  </a:lnTo>
                  <a:lnTo>
                    <a:pt x="813" y="2160"/>
                  </a:lnTo>
                  <a:lnTo>
                    <a:pt x="808" y="2160"/>
                  </a:lnTo>
                  <a:lnTo>
                    <a:pt x="800" y="2164"/>
                  </a:lnTo>
                  <a:lnTo>
                    <a:pt x="791" y="2164"/>
                  </a:lnTo>
                  <a:lnTo>
                    <a:pt x="783" y="2168"/>
                  </a:lnTo>
                  <a:lnTo>
                    <a:pt x="779" y="2168"/>
                  </a:lnTo>
                  <a:lnTo>
                    <a:pt x="770" y="2168"/>
                  </a:lnTo>
                  <a:lnTo>
                    <a:pt x="758" y="2172"/>
                  </a:lnTo>
                  <a:lnTo>
                    <a:pt x="753" y="2172"/>
                  </a:lnTo>
                  <a:lnTo>
                    <a:pt x="745" y="2172"/>
                  </a:lnTo>
                  <a:lnTo>
                    <a:pt x="741" y="2172"/>
                  </a:lnTo>
                  <a:lnTo>
                    <a:pt x="728" y="2168"/>
                  </a:lnTo>
                  <a:lnTo>
                    <a:pt x="724" y="2168"/>
                  </a:lnTo>
                  <a:lnTo>
                    <a:pt x="715" y="2164"/>
                  </a:lnTo>
                  <a:lnTo>
                    <a:pt x="694" y="2160"/>
                  </a:lnTo>
                  <a:lnTo>
                    <a:pt x="686" y="2155"/>
                  </a:lnTo>
                  <a:lnTo>
                    <a:pt x="677" y="2155"/>
                  </a:lnTo>
                  <a:lnTo>
                    <a:pt x="664" y="2155"/>
                  </a:lnTo>
                  <a:lnTo>
                    <a:pt x="652" y="2151"/>
                  </a:lnTo>
                  <a:lnTo>
                    <a:pt x="643" y="2151"/>
                  </a:lnTo>
                  <a:lnTo>
                    <a:pt x="635" y="2151"/>
                  </a:lnTo>
                  <a:lnTo>
                    <a:pt x="631" y="2151"/>
                  </a:lnTo>
                  <a:lnTo>
                    <a:pt x="618" y="2151"/>
                  </a:lnTo>
                  <a:lnTo>
                    <a:pt x="609" y="2151"/>
                  </a:lnTo>
                  <a:lnTo>
                    <a:pt x="605" y="2151"/>
                  </a:lnTo>
                  <a:lnTo>
                    <a:pt x="597" y="2151"/>
                  </a:lnTo>
                  <a:lnTo>
                    <a:pt x="588" y="2147"/>
                  </a:lnTo>
                  <a:lnTo>
                    <a:pt x="584" y="2147"/>
                  </a:lnTo>
                  <a:lnTo>
                    <a:pt x="576" y="2143"/>
                  </a:lnTo>
                  <a:lnTo>
                    <a:pt x="567" y="2138"/>
                  </a:lnTo>
                  <a:lnTo>
                    <a:pt x="563" y="2134"/>
                  </a:lnTo>
                  <a:lnTo>
                    <a:pt x="554" y="2130"/>
                  </a:lnTo>
                  <a:lnTo>
                    <a:pt x="542" y="2121"/>
                  </a:lnTo>
                  <a:lnTo>
                    <a:pt x="533" y="2113"/>
                  </a:lnTo>
                  <a:lnTo>
                    <a:pt x="525" y="2113"/>
                  </a:lnTo>
                  <a:lnTo>
                    <a:pt x="525" y="2109"/>
                  </a:lnTo>
                  <a:lnTo>
                    <a:pt x="516" y="2109"/>
                  </a:lnTo>
                  <a:lnTo>
                    <a:pt x="516" y="2105"/>
                  </a:lnTo>
                  <a:lnTo>
                    <a:pt x="508" y="2105"/>
                  </a:lnTo>
                  <a:lnTo>
                    <a:pt x="499" y="2100"/>
                  </a:lnTo>
                  <a:lnTo>
                    <a:pt x="495" y="2100"/>
                  </a:lnTo>
                  <a:lnTo>
                    <a:pt x="487" y="2100"/>
                  </a:lnTo>
                  <a:lnTo>
                    <a:pt x="482" y="2100"/>
                  </a:lnTo>
                  <a:lnTo>
                    <a:pt x="478" y="2100"/>
                  </a:lnTo>
                  <a:lnTo>
                    <a:pt x="474" y="2100"/>
                  </a:lnTo>
                  <a:lnTo>
                    <a:pt x="470" y="2100"/>
                  </a:lnTo>
                  <a:lnTo>
                    <a:pt x="444" y="2096"/>
                  </a:lnTo>
                  <a:lnTo>
                    <a:pt x="436" y="2096"/>
                  </a:lnTo>
                  <a:lnTo>
                    <a:pt x="427" y="2096"/>
                  </a:lnTo>
                  <a:lnTo>
                    <a:pt x="398" y="2092"/>
                  </a:lnTo>
                  <a:lnTo>
                    <a:pt x="372" y="2088"/>
                  </a:lnTo>
                  <a:lnTo>
                    <a:pt x="368" y="2083"/>
                  </a:lnTo>
                  <a:lnTo>
                    <a:pt x="360" y="2083"/>
                  </a:lnTo>
                  <a:lnTo>
                    <a:pt x="351" y="2079"/>
                  </a:lnTo>
                  <a:lnTo>
                    <a:pt x="347" y="2079"/>
                  </a:lnTo>
                  <a:lnTo>
                    <a:pt x="343" y="2075"/>
                  </a:lnTo>
                  <a:lnTo>
                    <a:pt x="338" y="2071"/>
                  </a:lnTo>
                  <a:lnTo>
                    <a:pt x="334" y="2066"/>
                  </a:lnTo>
                  <a:lnTo>
                    <a:pt x="334" y="2062"/>
                  </a:lnTo>
                  <a:lnTo>
                    <a:pt x="330" y="2058"/>
                  </a:lnTo>
                  <a:lnTo>
                    <a:pt x="330" y="2054"/>
                  </a:lnTo>
                  <a:lnTo>
                    <a:pt x="330" y="2045"/>
                  </a:lnTo>
                  <a:lnTo>
                    <a:pt x="330" y="2037"/>
                  </a:lnTo>
                  <a:lnTo>
                    <a:pt x="330" y="2028"/>
                  </a:lnTo>
                  <a:lnTo>
                    <a:pt x="334" y="2024"/>
                  </a:lnTo>
                  <a:lnTo>
                    <a:pt x="334" y="2016"/>
                  </a:lnTo>
                  <a:lnTo>
                    <a:pt x="330" y="2011"/>
                  </a:lnTo>
                  <a:lnTo>
                    <a:pt x="330" y="2007"/>
                  </a:lnTo>
                  <a:lnTo>
                    <a:pt x="330" y="2003"/>
                  </a:lnTo>
                  <a:lnTo>
                    <a:pt x="326" y="1990"/>
                  </a:lnTo>
                  <a:lnTo>
                    <a:pt x="326" y="1986"/>
                  </a:lnTo>
                  <a:lnTo>
                    <a:pt x="326" y="1982"/>
                  </a:lnTo>
                  <a:lnTo>
                    <a:pt x="322" y="1977"/>
                  </a:lnTo>
                  <a:lnTo>
                    <a:pt x="322" y="1973"/>
                  </a:lnTo>
                  <a:lnTo>
                    <a:pt x="317" y="1973"/>
                  </a:lnTo>
                  <a:lnTo>
                    <a:pt x="317" y="1969"/>
                  </a:lnTo>
                  <a:lnTo>
                    <a:pt x="305" y="1965"/>
                  </a:lnTo>
                  <a:lnTo>
                    <a:pt x="300" y="1965"/>
                  </a:lnTo>
                  <a:lnTo>
                    <a:pt x="292" y="1961"/>
                  </a:lnTo>
                  <a:lnTo>
                    <a:pt x="279" y="1952"/>
                  </a:lnTo>
                  <a:lnTo>
                    <a:pt x="271" y="1948"/>
                  </a:lnTo>
                  <a:lnTo>
                    <a:pt x="262" y="1944"/>
                  </a:lnTo>
                  <a:lnTo>
                    <a:pt x="258" y="1939"/>
                  </a:lnTo>
                  <a:lnTo>
                    <a:pt x="254" y="1939"/>
                  </a:lnTo>
                  <a:lnTo>
                    <a:pt x="241" y="1935"/>
                  </a:lnTo>
                  <a:lnTo>
                    <a:pt x="237" y="1935"/>
                  </a:lnTo>
                  <a:lnTo>
                    <a:pt x="233" y="1935"/>
                  </a:lnTo>
                  <a:lnTo>
                    <a:pt x="233" y="1931"/>
                  </a:lnTo>
                  <a:lnTo>
                    <a:pt x="228" y="1931"/>
                  </a:lnTo>
                  <a:lnTo>
                    <a:pt x="224" y="1927"/>
                  </a:lnTo>
                  <a:lnTo>
                    <a:pt x="220" y="1922"/>
                  </a:lnTo>
                  <a:lnTo>
                    <a:pt x="220" y="1918"/>
                  </a:lnTo>
                  <a:lnTo>
                    <a:pt x="220" y="1914"/>
                  </a:lnTo>
                  <a:lnTo>
                    <a:pt x="228" y="1910"/>
                  </a:lnTo>
                  <a:lnTo>
                    <a:pt x="228" y="1906"/>
                  </a:lnTo>
                  <a:lnTo>
                    <a:pt x="228" y="1901"/>
                  </a:lnTo>
                  <a:lnTo>
                    <a:pt x="228" y="1897"/>
                  </a:lnTo>
                  <a:lnTo>
                    <a:pt x="228" y="1893"/>
                  </a:lnTo>
                  <a:lnTo>
                    <a:pt x="224" y="1889"/>
                  </a:lnTo>
                  <a:lnTo>
                    <a:pt x="220" y="1889"/>
                  </a:lnTo>
                  <a:lnTo>
                    <a:pt x="211" y="1884"/>
                  </a:lnTo>
                  <a:lnTo>
                    <a:pt x="207" y="1884"/>
                  </a:lnTo>
                  <a:lnTo>
                    <a:pt x="203" y="1884"/>
                  </a:lnTo>
                  <a:lnTo>
                    <a:pt x="195" y="1884"/>
                  </a:lnTo>
                  <a:lnTo>
                    <a:pt x="186" y="1884"/>
                  </a:lnTo>
                  <a:lnTo>
                    <a:pt x="182" y="1884"/>
                  </a:lnTo>
                  <a:lnTo>
                    <a:pt x="173" y="1884"/>
                  </a:lnTo>
                  <a:lnTo>
                    <a:pt x="161" y="1884"/>
                  </a:lnTo>
                  <a:lnTo>
                    <a:pt x="131" y="1889"/>
                  </a:lnTo>
                  <a:lnTo>
                    <a:pt x="123" y="1889"/>
                  </a:lnTo>
                  <a:lnTo>
                    <a:pt x="114" y="1893"/>
                  </a:lnTo>
                  <a:lnTo>
                    <a:pt x="106" y="1897"/>
                  </a:lnTo>
                  <a:lnTo>
                    <a:pt x="101" y="1897"/>
                  </a:lnTo>
                  <a:lnTo>
                    <a:pt x="93" y="1897"/>
                  </a:lnTo>
                  <a:lnTo>
                    <a:pt x="89" y="1897"/>
                  </a:lnTo>
                  <a:lnTo>
                    <a:pt x="80" y="1897"/>
                  </a:lnTo>
                  <a:lnTo>
                    <a:pt x="68" y="1893"/>
                  </a:lnTo>
                  <a:lnTo>
                    <a:pt x="59" y="1893"/>
                  </a:lnTo>
                  <a:lnTo>
                    <a:pt x="51" y="1889"/>
                  </a:lnTo>
                  <a:lnTo>
                    <a:pt x="46" y="1889"/>
                  </a:lnTo>
                  <a:lnTo>
                    <a:pt x="34" y="1889"/>
                  </a:lnTo>
                  <a:lnTo>
                    <a:pt x="25" y="1889"/>
                  </a:lnTo>
                  <a:lnTo>
                    <a:pt x="8" y="1889"/>
                  </a:lnTo>
                  <a:lnTo>
                    <a:pt x="4" y="1889"/>
                  </a:lnTo>
                  <a:lnTo>
                    <a:pt x="0" y="1889"/>
                  </a:lnTo>
                  <a:lnTo>
                    <a:pt x="0" y="1884"/>
                  </a:lnTo>
                  <a:lnTo>
                    <a:pt x="4" y="1880"/>
                  </a:lnTo>
                  <a:lnTo>
                    <a:pt x="4" y="1876"/>
                  </a:lnTo>
                  <a:lnTo>
                    <a:pt x="8" y="1872"/>
                  </a:lnTo>
                  <a:lnTo>
                    <a:pt x="13" y="1872"/>
                  </a:lnTo>
                  <a:lnTo>
                    <a:pt x="17" y="1867"/>
                  </a:lnTo>
                  <a:lnTo>
                    <a:pt x="21" y="1867"/>
                  </a:lnTo>
                  <a:lnTo>
                    <a:pt x="29" y="1863"/>
                  </a:lnTo>
                  <a:lnTo>
                    <a:pt x="63" y="1859"/>
                  </a:lnTo>
                  <a:lnTo>
                    <a:pt x="144" y="1838"/>
                  </a:lnTo>
                  <a:lnTo>
                    <a:pt x="156" y="1834"/>
                  </a:lnTo>
                  <a:lnTo>
                    <a:pt x="165" y="1834"/>
                  </a:lnTo>
                  <a:lnTo>
                    <a:pt x="173" y="1829"/>
                  </a:lnTo>
                  <a:lnTo>
                    <a:pt x="182" y="1825"/>
                  </a:lnTo>
                  <a:lnTo>
                    <a:pt x="190" y="1825"/>
                  </a:lnTo>
                  <a:lnTo>
                    <a:pt x="195" y="1821"/>
                  </a:lnTo>
                  <a:lnTo>
                    <a:pt x="199" y="1821"/>
                  </a:lnTo>
                  <a:lnTo>
                    <a:pt x="199" y="1817"/>
                  </a:lnTo>
                  <a:lnTo>
                    <a:pt x="203" y="1817"/>
                  </a:lnTo>
                  <a:lnTo>
                    <a:pt x="207" y="1812"/>
                  </a:lnTo>
                  <a:lnTo>
                    <a:pt x="207" y="1808"/>
                  </a:lnTo>
                  <a:lnTo>
                    <a:pt x="211" y="1804"/>
                  </a:lnTo>
                  <a:lnTo>
                    <a:pt x="211" y="1795"/>
                  </a:lnTo>
                  <a:lnTo>
                    <a:pt x="211" y="1791"/>
                  </a:lnTo>
                  <a:lnTo>
                    <a:pt x="216" y="1783"/>
                  </a:lnTo>
                  <a:lnTo>
                    <a:pt x="216" y="1779"/>
                  </a:lnTo>
                  <a:lnTo>
                    <a:pt x="216" y="1770"/>
                  </a:lnTo>
                  <a:lnTo>
                    <a:pt x="216" y="1762"/>
                  </a:lnTo>
                  <a:lnTo>
                    <a:pt x="216" y="1753"/>
                  </a:lnTo>
                  <a:lnTo>
                    <a:pt x="216" y="1740"/>
                  </a:lnTo>
                  <a:lnTo>
                    <a:pt x="211" y="1723"/>
                  </a:lnTo>
                  <a:lnTo>
                    <a:pt x="211" y="1711"/>
                  </a:lnTo>
                  <a:lnTo>
                    <a:pt x="211" y="1702"/>
                  </a:lnTo>
                  <a:lnTo>
                    <a:pt x="211" y="1698"/>
                  </a:lnTo>
                  <a:lnTo>
                    <a:pt x="211" y="1690"/>
                  </a:lnTo>
                  <a:lnTo>
                    <a:pt x="211" y="1685"/>
                  </a:lnTo>
                  <a:lnTo>
                    <a:pt x="211" y="1677"/>
                  </a:lnTo>
                  <a:lnTo>
                    <a:pt x="211" y="1673"/>
                  </a:lnTo>
                  <a:lnTo>
                    <a:pt x="211" y="1668"/>
                  </a:lnTo>
                  <a:lnTo>
                    <a:pt x="211" y="1664"/>
                  </a:lnTo>
                  <a:lnTo>
                    <a:pt x="207" y="1660"/>
                  </a:lnTo>
                  <a:lnTo>
                    <a:pt x="207" y="1656"/>
                  </a:lnTo>
                  <a:lnTo>
                    <a:pt x="199" y="1647"/>
                  </a:lnTo>
                  <a:lnTo>
                    <a:pt x="199" y="1643"/>
                  </a:lnTo>
                  <a:lnTo>
                    <a:pt x="195" y="1643"/>
                  </a:lnTo>
                  <a:lnTo>
                    <a:pt x="195" y="1635"/>
                  </a:lnTo>
                  <a:lnTo>
                    <a:pt x="190" y="1626"/>
                  </a:lnTo>
                  <a:lnTo>
                    <a:pt x="190" y="1618"/>
                  </a:lnTo>
                  <a:lnTo>
                    <a:pt x="190" y="1613"/>
                  </a:lnTo>
                  <a:lnTo>
                    <a:pt x="190" y="1605"/>
                  </a:lnTo>
                  <a:lnTo>
                    <a:pt x="190" y="1601"/>
                  </a:lnTo>
                  <a:lnTo>
                    <a:pt x="186" y="1580"/>
                  </a:lnTo>
                  <a:lnTo>
                    <a:pt x="186" y="1567"/>
                  </a:lnTo>
                  <a:lnTo>
                    <a:pt x="186" y="1563"/>
                  </a:lnTo>
                  <a:lnTo>
                    <a:pt x="186" y="1558"/>
                  </a:lnTo>
                  <a:lnTo>
                    <a:pt x="190" y="1554"/>
                  </a:lnTo>
                  <a:lnTo>
                    <a:pt x="190" y="1550"/>
                  </a:lnTo>
                  <a:lnTo>
                    <a:pt x="190" y="1541"/>
                  </a:lnTo>
                  <a:lnTo>
                    <a:pt x="195" y="1537"/>
                  </a:lnTo>
                  <a:lnTo>
                    <a:pt x="195" y="1533"/>
                  </a:lnTo>
                  <a:lnTo>
                    <a:pt x="199" y="1524"/>
                  </a:lnTo>
                  <a:lnTo>
                    <a:pt x="199" y="1520"/>
                  </a:lnTo>
                  <a:lnTo>
                    <a:pt x="203" y="1516"/>
                  </a:lnTo>
                  <a:lnTo>
                    <a:pt x="216" y="1491"/>
                  </a:lnTo>
                  <a:lnTo>
                    <a:pt x="224" y="1478"/>
                  </a:lnTo>
                  <a:lnTo>
                    <a:pt x="228" y="1469"/>
                  </a:lnTo>
                  <a:lnTo>
                    <a:pt x="233" y="1461"/>
                  </a:lnTo>
                  <a:lnTo>
                    <a:pt x="237" y="1457"/>
                  </a:lnTo>
                  <a:lnTo>
                    <a:pt x="237" y="1448"/>
                  </a:lnTo>
                  <a:lnTo>
                    <a:pt x="241" y="1444"/>
                  </a:lnTo>
                  <a:lnTo>
                    <a:pt x="241" y="1440"/>
                  </a:lnTo>
                  <a:lnTo>
                    <a:pt x="245" y="1431"/>
                  </a:lnTo>
                  <a:lnTo>
                    <a:pt x="245" y="1427"/>
                  </a:lnTo>
                  <a:lnTo>
                    <a:pt x="250" y="1423"/>
                  </a:lnTo>
                  <a:lnTo>
                    <a:pt x="250" y="1419"/>
                  </a:lnTo>
                  <a:lnTo>
                    <a:pt x="254" y="1414"/>
                  </a:lnTo>
                  <a:lnTo>
                    <a:pt x="258" y="1410"/>
                  </a:lnTo>
                  <a:lnTo>
                    <a:pt x="267" y="1397"/>
                  </a:lnTo>
                  <a:lnTo>
                    <a:pt x="275" y="1389"/>
                  </a:lnTo>
                  <a:lnTo>
                    <a:pt x="283" y="1385"/>
                  </a:lnTo>
                  <a:lnTo>
                    <a:pt x="288" y="1376"/>
                  </a:lnTo>
                  <a:lnTo>
                    <a:pt x="300" y="1368"/>
                  </a:lnTo>
                  <a:lnTo>
                    <a:pt x="309" y="1359"/>
                  </a:lnTo>
                  <a:lnTo>
                    <a:pt x="313" y="1355"/>
                  </a:lnTo>
                  <a:lnTo>
                    <a:pt x="326" y="1347"/>
                  </a:lnTo>
                  <a:lnTo>
                    <a:pt x="338" y="1338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55" y="1330"/>
                  </a:lnTo>
                  <a:lnTo>
                    <a:pt x="360" y="1325"/>
                  </a:lnTo>
                  <a:lnTo>
                    <a:pt x="364" y="1321"/>
                  </a:lnTo>
                  <a:lnTo>
                    <a:pt x="372" y="1321"/>
                  </a:lnTo>
                  <a:lnTo>
                    <a:pt x="381" y="1317"/>
                  </a:lnTo>
                  <a:lnTo>
                    <a:pt x="389" y="1317"/>
                  </a:lnTo>
                  <a:lnTo>
                    <a:pt x="394" y="1313"/>
                  </a:lnTo>
                  <a:lnTo>
                    <a:pt x="402" y="1313"/>
                  </a:lnTo>
                  <a:lnTo>
                    <a:pt x="406" y="1309"/>
                  </a:lnTo>
                  <a:lnTo>
                    <a:pt x="415" y="1309"/>
                  </a:lnTo>
                  <a:lnTo>
                    <a:pt x="419" y="1309"/>
                  </a:lnTo>
                  <a:lnTo>
                    <a:pt x="427" y="1309"/>
                  </a:lnTo>
                  <a:lnTo>
                    <a:pt x="432" y="1309"/>
                  </a:lnTo>
                  <a:lnTo>
                    <a:pt x="436" y="1313"/>
                  </a:lnTo>
                  <a:lnTo>
                    <a:pt x="444" y="1313"/>
                  </a:lnTo>
                  <a:lnTo>
                    <a:pt x="449" y="1313"/>
                  </a:lnTo>
                  <a:lnTo>
                    <a:pt x="457" y="1317"/>
                  </a:lnTo>
                  <a:lnTo>
                    <a:pt x="461" y="1317"/>
                  </a:lnTo>
                  <a:lnTo>
                    <a:pt x="465" y="1317"/>
                  </a:lnTo>
                  <a:lnTo>
                    <a:pt x="474" y="1321"/>
                  </a:lnTo>
                  <a:lnTo>
                    <a:pt x="478" y="1325"/>
                  </a:lnTo>
                  <a:lnTo>
                    <a:pt x="499" y="1334"/>
                  </a:lnTo>
                  <a:lnTo>
                    <a:pt x="504" y="1338"/>
                  </a:lnTo>
                  <a:lnTo>
                    <a:pt x="512" y="1342"/>
                  </a:lnTo>
                  <a:lnTo>
                    <a:pt x="516" y="1342"/>
                  </a:lnTo>
                  <a:lnTo>
                    <a:pt x="521" y="1342"/>
                  </a:lnTo>
                  <a:lnTo>
                    <a:pt x="525" y="1342"/>
                  </a:lnTo>
                  <a:lnTo>
                    <a:pt x="529" y="1338"/>
                  </a:lnTo>
                  <a:lnTo>
                    <a:pt x="529" y="1334"/>
                  </a:lnTo>
                  <a:lnTo>
                    <a:pt x="529" y="1330"/>
                  </a:lnTo>
                  <a:lnTo>
                    <a:pt x="533" y="1325"/>
                  </a:lnTo>
                  <a:lnTo>
                    <a:pt x="529" y="1317"/>
                  </a:lnTo>
                  <a:lnTo>
                    <a:pt x="529" y="1309"/>
                  </a:lnTo>
                  <a:lnTo>
                    <a:pt x="529" y="1300"/>
                  </a:lnTo>
                  <a:lnTo>
                    <a:pt x="525" y="1279"/>
                  </a:lnTo>
                  <a:lnTo>
                    <a:pt x="521" y="1266"/>
                  </a:lnTo>
                  <a:lnTo>
                    <a:pt x="521" y="1258"/>
                  </a:lnTo>
                  <a:lnTo>
                    <a:pt x="516" y="1254"/>
                  </a:lnTo>
                  <a:lnTo>
                    <a:pt x="516" y="1249"/>
                  </a:lnTo>
                  <a:lnTo>
                    <a:pt x="512" y="1241"/>
                  </a:lnTo>
                  <a:lnTo>
                    <a:pt x="508" y="1237"/>
                  </a:lnTo>
                  <a:lnTo>
                    <a:pt x="508" y="1232"/>
                  </a:lnTo>
                  <a:lnTo>
                    <a:pt x="504" y="1228"/>
                  </a:lnTo>
                  <a:lnTo>
                    <a:pt x="495" y="1220"/>
                  </a:lnTo>
                  <a:lnTo>
                    <a:pt x="482" y="1203"/>
                  </a:lnTo>
                  <a:lnTo>
                    <a:pt x="478" y="1198"/>
                  </a:lnTo>
                  <a:lnTo>
                    <a:pt x="474" y="1190"/>
                  </a:lnTo>
                  <a:lnTo>
                    <a:pt x="470" y="1182"/>
                  </a:lnTo>
                  <a:lnTo>
                    <a:pt x="461" y="1173"/>
                  </a:lnTo>
                  <a:lnTo>
                    <a:pt x="453" y="1160"/>
                  </a:lnTo>
                  <a:lnTo>
                    <a:pt x="449" y="1148"/>
                  </a:lnTo>
                  <a:lnTo>
                    <a:pt x="444" y="1139"/>
                  </a:lnTo>
                  <a:lnTo>
                    <a:pt x="440" y="1131"/>
                  </a:lnTo>
                  <a:lnTo>
                    <a:pt x="440" y="1127"/>
                  </a:lnTo>
                  <a:lnTo>
                    <a:pt x="436" y="1122"/>
                  </a:lnTo>
                  <a:lnTo>
                    <a:pt x="436" y="1114"/>
                  </a:lnTo>
                  <a:lnTo>
                    <a:pt x="432" y="1097"/>
                  </a:lnTo>
                  <a:lnTo>
                    <a:pt x="427" y="1088"/>
                  </a:lnTo>
                  <a:lnTo>
                    <a:pt x="427" y="1080"/>
                  </a:lnTo>
                  <a:lnTo>
                    <a:pt x="423" y="1071"/>
                  </a:lnTo>
                  <a:lnTo>
                    <a:pt x="419" y="1063"/>
                  </a:lnTo>
                  <a:lnTo>
                    <a:pt x="415" y="1050"/>
                  </a:lnTo>
                  <a:lnTo>
                    <a:pt x="402" y="1025"/>
                  </a:lnTo>
                  <a:lnTo>
                    <a:pt x="398" y="1016"/>
                  </a:lnTo>
                  <a:lnTo>
                    <a:pt x="394" y="1012"/>
                  </a:lnTo>
                  <a:lnTo>
                    <a:pt x="389" y="1004"/>
                  </a:lnTo>
                  <a:lnTo>
                    <a:pt x="385" y="999"/>
                  </a:lnTo>
                  <a:lnTo>
                    <a:pt x="377" y="983"/>
                  </a:lnTo>
                  <a:lnTo>
                    <a:pt x="364" y="966"/>
                  </a:lnTo>
                  <a:lnTo>
                    <a:pt x="364" y="961"/>
                  </a:lnTo>
                  <a:lnTo>
                    <a:pt x="360" y="957"/>
                  </a:lnTo>
                  <a:lnTo>
                    <a:pt x="355" y="953"/>
                  </a:lnTo>
                  <a:lnTo>
                    <a:pt x="347" y="944"/>
                  </a:lnTo>
                  <a:lnTo>
                    <a:pt x="338" y="936"/>
                  </a:lnTo>
                  <a:lnTo>
                    <a:pt x="334" y="932"/>
                  </a:lnTo>
                  <a:lnTo>
                    <a:pt x="322" y="919"/>
                  </a:lnTo>
                  <a:lnTo>
                    <a:pt x="317" y="915"/>
                  </a:lnTo>
                  <a:lnTo>
                    <a:pt x="313" y="911"/>
                  </a:lnTo>
                  <a:lnTo>
                    <a:pt x="309" y="906"/>
                  </a:lnTo>
                  <a:lnTo>
                    <a:pt x="305" y="902"/>
                  </a:lnTo>
                  <a:lnTo>
                    <a:pt x="300" y="898"/>
                  </a:lnTo>
                  <a:lnTo>
                    <a:pt x="296" y="898"/>
                  </a:lnTo>
                  <a:lnTo>
                    <a:pt x="292" y="898"/>
                  </a:lnTo>
                  <a:lnTo>
                    <a:pt x="288" y="894"/>
                  </a:lnTo>
                  <a:lnTo>
                    <a:pt x="279" y="894"/>
                  </a:lnTo>
                  <a:lnTo>
                    <a:pt x="271" y="889"/>
                  </a:lnTo>
                  <a:lnTo>
                    <a:pt x="262" y="889"/>
                  </a:lnTo>
                  <a:lnTo>
                    <a:pt x="254" y="889"/>
                  </a:lnTo>
                  <a:lnTo>
                    <a:pt x="228" y="889"/>
                  </a:lnTo>
                  <a:lnTo>
                    <a:pt x="178" y="885"/>
                  </a:lnTo>
                  <a:lnTo>
                    <a:pt x="173" y="885"/>
                  </a:lnTo>
                  <a:lnTo>
                    <a:pt x="152" y="881"/>
                  </a:lnTo>
                  <a:lnTo>
                    <a:pt x="144" y="881"/>
                  </a:lnTo>
                  <a:lnTo>
                    <a:pt x="135" y="881"/>
                  </a:lnTo>
                  <a:lnTo>
                    <a:pt x="127" y="877"/>
                  </a:lnTo>
                  <a:lnTo>
                    <a:pt x="114" y="877"/>
                  </a:lnTo>
                  <a:lnTo>
                    <a:pt x="106" y="872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3" y="868"/>
                  </a:lnTo>
                  <a:lnTo>
                    <a:pt x="93" y="864"/>
                  </a:lnTo>
                  <a:lnTo>
                    <a:pt x="97" y="860"/>
                  </a:lnTo>
                  <a:lnTo>
                    <a:pt x="97" y="856"/>
                  </a:lnTo>
                  <a:lnTo>
                    <a:pt x="106" y="843"/>
                  </a:lnTo>
                  <a:lnTo>
                    <a:pt x="110" y="834"/>
                  </a:lnTo>
                  <a:lnTo>
                    <a:pt x="123" y="813"/>
                  </a:lnTo>
                  <a:lnTo>
                    <a:pt x="127" y="801"/>
                  </a:lnTo>
                  <a:lnTo>
                    <a:pt x="131" y="792"/>
                  </a:lnTo>
                  <a:lnTo>
                    <a:pt x="135" y="779"/>
                  </a:lnTo>
                  <a:lnTo>
                    <a:pt x="140" y="767"/>
                  </a:lnTo>
                  <a:lnTo>
                    <a:pt x="144" y="758"/>
                  </a:lnTo>
                  <a:lnTo>
                    <a:pt x="148" y="754"/>
                  </a:lnTo>
                  <a:lnTo>
                    <a:pt x="152" y="745"/>
                  </a:lnTo>
                  <a:lnTo>
                    <a:pt x="156" y="741"/>
                  </a:lnTo>
                  <a:lnTo>
                    <a:pt x="173" y="716"/>
                  </a:lnTo>
                  <a:lnTo>
                    <a:pt x="186" y="699"/>
                  </a:lnTo>
                  <a:lnTo>
                    <a:pt x="190" y="695"/>
                  </a:lnTo>
                  <a:lnTo>
                    <a:pt x="190" y="690"/>
                  </a:lnTo>
                  <a:lnTo>
                    <a:pt x="195" y="686"/>
                  </a:lnTo>
                  <a:lnTo>
                    <a:pt x="199" y="678"/>
                  </a:lnTo>
                  <a:lnTo>
                    <a:pt x="203" y="665"/>
                  </a:lnTo>
                  <a:lnTo>
                    <a:pt x="207" y="657"/>
                  </a:lnTo>
                  <a:lnTo>
                    <a:pt x="216" y="640"/>
                  </a:lnTo>
                  <a:lnTo>
                    <a:pt x="216" y="635"/>
                  </a:lnTo>
                  <a:lnTo>
                    <a:pt x="220" y="623"/>
                  </a:lnTo>
                  <a:lnTo>
                    <a:pt x="220" y="618"/>
                  </a:lnTo>
                  <a:lnTo>
                    <a:pt x="224" y="618"/>
                  </a:lnTo>
                  <a:lnTo>
                    <a:pt x="224" y="614"/>
                  </a:lnTo>
                  <a:lnTo>
                    <a:pt x="228" y="610"/>
                  </a:lnTo>
                  <a:lnTo>
                    <a:pt x="228" y="606"/>
                  </a:lnTo>
                  <a:lnTo>
                    <a:pt x="233" y="602"/>
                  </a:lnTo>
                  <a:lnTo>
                    <a:pt x="241" y="597"/>
                  </a:lnTo>
                  <a:lnTo>
                    <a:pt x="245" y="593"/>
                  </a:lnTo>
                  <a:lnTo>
                    <a:pt x="245" y="589"/>
                  </a:lnTo>
                  <a:lnTo>
                    <a:pt x="250" y="585"/>
                  </a:lnTo>
                  <a:lnTo>
                    <a:pt x="254" y="580"/>
                  </a:lnTo>
                  <a:lnTo>
                    <a:pt x="254" y="576"/>
                  </a:lnTo>
                  <a:lnTo>
                    <a:pt x="254" y="572"/>
                  </a:lnTo>
                  <a:lnTo>
                    <a:pt x="254" y="568"/>
                  </a:lnTo>
                  <a:lnTo>
                    <a:pt x="250" y="563"/>
                  </a:lnTo>
                  <a:lnTo>
                    <a:pt x="250" y="559"/>
                  </a:lnTo>
                  <a:lnTo>
                    <a:pt x="245" y="551"/>
                  </a:lnTo>
                  <a:lnTo>
                    <a:pt x="241" y="546"/>
                  </a:lnTo>
                  <a:lnTo>
                    <a:pt x="237" y="542"/>
                  </a:lnTo>
                  <a:lnTo>
                    <a:pt x="228" y="534"/>
                  </a:lnTo>
                  <a:lnTo>
                    <a:pt x="228" y="530"/>
                  </a:lnTo>
                  <a:lnTo>
                    <a:pt x="224" y="530"/>
                  </a:lnTo>
                  <a:lnTo>
                    <a:pt x="224" y="525"/>
                  </a:lnTo>
                  <a:lnTo>
                    <a:pt x="224" y="521"/>
                  </a:lnTo>
                  <a:lnTo>
                    <a:pt x="228" y="521"/>
                  </a:lnTo>
                  <a:lnTo>
                    <a:pt x="228" y="517"/>
                  </a:lnTo>
                  <a:lnTo>
                    <a:pt x="233" y="513"/>
                  </a:lnTo>
                  <a:lnTo>
                    <a:pt x="237" y="513"/>
                  </a:lnTo>
                  <a:lnTo>
                    <a:pt x="241" y="513"/>
                  </a:lnTo>
                  <a:lnTo>
                    <a:pt x="245" y="508"/>
                  </a:lnTo>
                  <a:lnTo>
                    <a:pt x="262" y="508"/>
                  </a:lnTo>
                  <a:lnTo>
                    <a:pt x="267" y="508"/>
                  </a:lnTo>
                  <a:lnTo>
                    <a:pt x="275" y="508"/>
                  </a:lnTo>
                  <a:lnTo>
                    <a:pt x="275" y="504"/>
                  </a:lnTo>
                  <a:lnTo>
                    <a:pt x="279" y="504"/>
                  </a:lnTo>
                  <a:lnTo>
                    <a:pt x="283" y="504"/>
                  </a:lnTo>
                  <a:lnTo>
                    <a:pt x="288" y="500"/>
                  </a:lnTo>
                  <a:lnTo>
                    <a:pt x="296" y="491"/>
                  </a:lnTo>
                  <a:lnTo>
                    <a:pt x="300" y="487"/>
                  </a:lnTo>
                  <a:lnTo>
                    <a:pt x="313" y="479"/>
                  </a:lnTo>
                  <a:lnTo>
                    <a:pt x="322" y="470"/>
                  </a:lnTo>
                  <a:lnTo>
                    <a:pt x="326" y="466"/>
                  </a:lnTo>
                  <a:lnTo>
                    <a:pt x="330" y="462"/>
                  </a:lnTo>
                  <a:lnTo>
                    <a:pt x="334" y="458"/>
                  </a:lnTo>
                  <a:lnTo>
                    <a:pt x="334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38" y="436"/>
                  </a:lnTo>
                  <a:lnTo>
                    <a:pt x="343" y="424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51" y="407"/>
                  </a:lnTo>
                  <a:lnTo>
                    <a:pt x="351" y="398"/>
                  </a:lnTo>
                  <a:lnTo>
                    <a:pt x="351" y="394"/>
                  </a:lnTo>
                  <a:lnTo>
                    <a:pt x="351" y="390"/>
                  </a:lnTo>
                  <a:lnTo>
                    <a:pt x="351" y="386"/>
                  </a:lnTo>
                  <a:lnTo>
                    <a:pt x="347" y="377"/>
                  </a:lnTo>
                  <a:lnTo>
                    <a:pt x="347" y="369"/>
                  </a:lnTo>
                  <a:lnTo>
                    <a:pt x="343" y="364"/>
                  </a:lnTo>
                  <a:lnTo>
                    <a:pt x="343" y="352"/>
                  </a:lnTo>
                  <a:lnTo>
                    <a:pt x="338" y="347"/>
                  </a:lnTo>
                  <a:lnTo>
                    <a:pt x="338" y="339"/>
                  </a:lnTo>
                  <a:lnTo>
                    <a:pt x="338" y="335"/>
                  </a:lnTo>
                  <a:lnTo>
                    <a:pt x="330" y="322"/>
                  </a:lnTo>
                  <a:lnTo>
                    <a:pt x="326" y="305"/>
                  </a:lnTo>
                  <a:lnTo>
                    <a:pt x="322" y="292"/>
                  </a:lnTo>
                  <a:lnTo>
                    <a:pt x="317" y="288"/>
                  </a:lnTo>
                  <a:lnTo>
                    <a:pt x="317" y="284"/>
                  </a:lnTo>
                  <a:lnTo>
                    <a:pt x="317" y="280"/>
                  </a:lnTo>
                  <a:lnTo>
                    <a:pt x="313" y="276"/>
                  </a:lnTo>
                  <a:lnTo>
                    <a:pt x="309" y="271"/>
                  </a:lnTo>
                  <a:lnTo>
                    <a:pt x="305" y="267"/>
                  </a:lnTo>
                  <a:lnTo>
                    <a:pt x="300" y="267"/>
                  </a:lnTo>
                  <a:lnTo>
                    <a:pt x="296" y="263"/>
                  </a:lnTo>
                  <a:lnTo>
                    <a:pt x="292" y="263"/>
                  </a:lnTo>
                  <a:lnTo>
                    <a:pt x="288" y="259"/>
                  </a:lnTo>
                  <a:lnTo>
                    <a:pt x="279" y="259"/>
                  </a:lnTo>
                  <a:lnTo>
                    <a:pt x="275" y="254"/>
                  </a:lnTo>
                  <a:lnTo>
                    <a:pt x="271" y="254"/>
                  </a:lnTo>
                  <a:lnTo>
                    <a:pt x="271" y="250"/>
                  </a:lnTo>
                  <a:lnTo>
                    <a:pt x="271" y="246"/>
                  </a:lnTo>
                  <a:lnTo>
                    <a:pt x="271" y="242"/>
                  </a:lnTo>
                  <a:lnTo>
                    <a:pt x="283" y="225"/>
                  </a:lnTo>
                  <a:lnTo>
                    <a:pt x="288" y="220"/>
                  </a:lnTo>
                  <a:lnTo>
                    <a:pt x="292" y="212"/>
                  </a:lnTo>
                  <a:lnTo>
                    <a:pt x="296" y="204"/>
                  </a:lnTo>
                  <a:lnTo>
                    <a:pt x="300" y="204"/>
                  </a:lnTo>
                  <a:lnTo>
                    <a:pt x="309" y="199"/>
                  </a:lnTo>
                  <a:lnTo>
                    <a:pt x="338" y="191"/>
                  </a:lnTo>
                  <a:lnTo>
                    <a:pt x="351" y="182"/>
                  </a:lnTo>
                  <a:lnTo>
                    <a:pt x="360" y="182"/>
                  </a:lnTo>
                  <a:lnTo>
                    <a:pt x="364" y="178"/>
                  </a:lnTo>
                  <a:lnTo>
                    <a:pt x="372" y="178"/>
                  </a:lnTo>
                  <a:lnTo>
                    <a:pt x="381" y="178"/>
                  </a:lnTo>
                  <a:lnTo>
                    <a:pt x="385" y="178"/>
                  </a:lnTo>
                  <a:lnTo>
                    <a:pt x="389" y="178"/>
                  </a:lnTo>
                  <a:lnTo>
                    <a:pt x="394" y="178"/>
                  </a:lnTo>
                  <a:lnTo>
                    <a:pt x="402" y="178"/>
                  </a:lnTo>
                  <a:lnTo>
                    <a:pt x="419" y="187"/>
                  </a:lnTo>
                  <a:lnTo>
                    <a:pt x="423" y="187"/>
                  </a:lnTo>
                  <a:lnTo>
                    <a:pt x="432" y="191"/>
                  </a:lnTo>
                  <a:lnTo>
                    <a:pt x="436" y="195"/>
                  </a:lnTo>
                  <a:lnTo>
                    <a:pt x="440" y="195"/>
                  </a:lnTo>
                  <a:lnTo>
                    <a:pt x="444" y="195"/>
                  </a:lnTo>
                  <a:lnTo>
                    <a:pt x="453" y="195"/>
                  </a:lnTo>
                  <a:lnTo>
                    <a:pt x="457" y="195"/>
                  </a:lnTo>
                  <a:lnTo>
                    <a:pt x="465" y="195"/>
                  </a:lnTo>
                  <a:lnTo>
                    <a:pt x="478" y="195"/>
                  </a:lnTo>
                  <a:lnTo>
                    <a:pt x="487" y="195"/>
                  </a:lnTo>
                  <a:lnTo>
                    <a:pt x="491" y="195"/>
                  </a:lnTo>
                  <a:lnTo>
                    <a:pt x="504" y="191"/>
                  </a:lnTo>
                  <a:lnTo>
                    <a:pt x="508" y="191"/>
                  </a:lnTo>
                  <a:lnTo>
                    <a:pt x="516" y="191"/>
                  </a:lnTo>
                  <a:lnTo>
                    <a:pt x="521" y="191"/>
                  </a:lnTo>
                  <a:lnTo>
                    <a:pt x="525" y="191"/>
                  </a:lnTo>
                  <a:lnTo>
                    <a:pt x="533" y="195"/>
                  </a:lnTo>
                  <a:lnTo>
                    <a:pt x="546" y="199"/>
                  </a:lnTo>
                  <a:lnTo>
                    <a:pt x="571" y="208"/>
                  </a:lnTo>
                  <a:lnTo>
                    <a:pt x="584" y="212"/>
                  </a:lnTo>
                  <a:lnTo>
                    <a:pt x="592" y="216"/>
                  </a:lnTo>
                  <a:lnTo>
                    <a:pt x="601" y="220"/>
                  </a:lnTo>
                  <a:lnTo>
                    <a:pt x="605" y="220"/>
                  </a:lnTo>
                  <a:lnTo>
                    <a:pt x="614" y="225"/>
                  </a:lnTo>
                  <a:lnTo>
                    <a:pt x="618" y="225"/>
                  </a:lnTo>
                  <a:lnTo>
                    <a:pt x="631" y="229"/>
                  </a:lnTo>
                  <a:lnTo>
                    <a:pt x="639" y="229"/>
                  </a:lnTo>
                  <a:lnTo>
                    <a:pt x="648" y="233"/>
                  </a:lnTo>
                  <a:lnTo>
                    <a:pt x="660" y="237"/>
                  </a:lnTo>
                  <a:lnTo>
                    <a:pt x="669" y="237"/>
                  </a:lnTo>
                  <a:lnTo>
                    <a:pt x="677" y="242"/>
                  </a:lnTo>
                  <a:lnTo>
                    <a:pt x="686" y="246"/>
                  </a:lnTo>
                  <a:lnTo>
                    <a:pt x="698" y="250"/>
                  </a:lnTo>
                  <a:lnTo>
                    <a:pt x="703" y="250"/>
                  </a:lnTo>
                  <a:lnTo>
                    <a:pt x="711" y="250"/>
                  </a:lnTo>
                  <a:lnTo>
                    <a:pt x="719" y="250"/>
                  </a:lnTo>
                  <a:lnTo>
                    <a:pt x="724" y="254"/>
                  </a:lnTo>
                  <a:lnTo>
                    <a:pt x="732" y="254"/>
                  </a:lnTo>
                  <a:lnTo>
                    <a:pt x="741" y="254"/>
                  </a:lnTo>
                  <a:lnTo>
                    <a:pt x="745" y="254"/>
                  </a:lnTo>
                  <a:lnTo>
                    <a:pt x="749" y="254"/>
                  </a:lnTo>
                  <a:lnTo>
                    <a:pt x="753" y="250"/>
                  </a:lnTo>
                  <a:lnTo>
                    <a:pt x="758" y="250"/>
                  </a:lnTo>
                  <a:lnTo>
                    <a:pt x="762" y="250"/>
                  </a:lnTo>
                  <a:lnTo>
                    <a:pt x="762" y="246"/>
                  </a:lnTo>
                  <a:lnTo>
                    <a:pt x="762" y="242"/>
                  </a:lnTo>
                  <a:lnTo>
                    <a:pt x="762" y="237"/>
                  </a:lnTo>
                  <a:lnTo>
                    <a:pt x="762" y="233"/>
                  </a:lnTo>
                  <a:lnTo>
                    <a:pt x="762" y="229"/>
                  </a:lnTo>
                  <a:lnTo>
                    <a:pt x="762" y="220"/>
                  </a:lnTo>
                  <a:lnTo>
                    <a:pt x="762" y="216"/>
                  </a:lnTo>
                  <a:lnTo>
                    <a:pt x="766" y="212"/>
                  </a:lnTo>
                  <a:lnTo>
                    <a:pt x="766" y="204"/>
                  </a:lnTo>
                  <a:lnTo>
                    <a:pt x="770" y="199"/>
                  </a:lnTo>
                  <a:lnTo>
                    <a:pt x="775" y="195"/>
                  </a:lnTo>
                  <a:lnTo>
                    <a:pt x="779" y="191"/>
                  </a:lnTo>
                  <a:lnTo>
                    <a:pt x="783" y="187"/>
                  </a:lnTo>
                  <a:lnTo>
                    <a:pt x="787" y="187"/>
                  </a:lnTo>
                  <a:lnTo>
                    <a:pt x="791" y="182"/>
                  </a:lnTo>
                  <a:lnTo>
                    <a:pt x="796" y="178"/>
                  </a:lnTo>
                  <a:lnTo>
                    <a:pt x="800" y="178"/>
                  </a:lnTo>
                  <a:lnTo>
                    <a:pt x="800" y="174"/>
                  </a:lnTo>
                  <a:lnTo>
                    <a:pt x="804" y="165"/>
                  </a:lnTo>
                  <a:lnTo>
                    <a:pt x="804" y="157"/>
                  </a:lnTo>
                  <a:lnTo>
                    <a:pt x="804" y="153"/>
                  </a:lnTo>
                  <a:lnTo>
                    <a:pt x="808" y="153"/>
                  </a:lnTo>
                  <a:lnTo>
                    <a:pt x="808" y="149"/>
                  </a:lnTo>
                  <a:lnTo>
                    <a:pt x="808" y="140"/>
                  </a:lnTo>
                  <a:lnTo>
                    <a:pt x="817" y="132"/>
                  </a:lnTo>
                  <a:lnTo>
                    <a:pt x="817" y="127"/>
                  </a:lnTo>
                  <a:lnTo>
                    <a:pt x="817" y="123"/>
                  </a:lnTo>
                  <a:lnTo>
                    <a:pt x="821" y="115"/>
                  </a:lnTo>
                  <a:lnTo>
                    <a:pt x="821" y="110"/>
                  </a:lnTo>
                  <a:lnTo>
                    <a:pt x="825" y="106"/>
                  </a:lnTo>
                  <a:lnTo>
                    <a:pt x="830" y="102"/>
                  </a:lnTo>
                  <a:lnTo>
                    <a:pt x="830" y="98"/>
                  </a:lnTo>
                  <a:lnTo>
                    <a:pt x="834" y="98"/>
                  </a:lnTo>
                  <a:lnTo>
                    <a:pt x="838" y="93"/>
                  </a:lnTo>
                  <a:lnTo>
                    <a:pt x="842" y="93"/>
                  </a:lnTo>
                  <a:lnTo>
                    <a:pt x="846" y="89"/>
                  </a:lnTo>
                  <a:lnTo>
                    <a:pt x="851" y="89"/>
                  </a:lnTo>
                  <a:lnTo>
                    <a:pt x="855" y="89"/>
                  </a:lnTo>
                  <a:lnTo>
                    <a:pt x="859" y="89"/>
                  </a:lnTo>
                  <a:lnTo>
                    <a:pt x="863" y="89"/>
                  </a:lnTo>
                  <a:lnTo>
                    <a:pt x="876" y="89"/>
                  </a:lnTo>
                  <a:lnTo>
                    <a:pt x="889" y="89"/>
                  </a:lnTo>
                  <a:lnTo>
                    <a:pt x="897" y="89"/>
                  </a:lnTo>
                  <a:lnTo>
                    <a:pt x="902" y="89"/>
                  </a:lnTo>
                  <a:lnTo>
                    <a:pt x="902" y="85"/>
                  </a:lnTo>
                  <a:lnTo>
                    <a:pt x="902" y="81"/>
                  </a:lnTo>
                  <a:lnTo>
                    <a:pt x="906" y="77"/>
                  </a:lnTo>
                  <a:lnTo>
                    <a:pt x="906" y="68"/>
                  </a:lnTo>
                  <a:lnTo>
                    <a:pt x="902" y="60"/>
                  </a:lnTo>
                  <a:lnTo>
                    <a:pt x="902" y="51"/>
                  </a:lnTo>
                  <a:lnTo>
                    <a:pt x="902" y="43"/>
                  </a:lnTo>
                  <a:lnTo>
                    <a:pt x="902" y="30"/>
                  </a:lnTo>
                  <a:lnTo>
                    <a:pt x="897" y="22"/>
                  </a:lnTo>
                  <a:lnTo>
                    <a:pt x="893" y="9"/>
                  </a:lnTo>
                  <a:lnTo>
                    <a:pt x="893" y="5"/>
                  </a:lnTo>
                  <a:lnTo>
                    <a:pt x="906" y="9"/>
                  </a:lnTo>
                  <a:lnTo>
                    <a:pt x="910" y="9"/>
                  </a:lnTo>
                  <a:lnTo>
                    <a:pt x="914" y="9"/>
                  </a:lnTo>
                  <a:lnTo>
                    <a:pt x="918" y="9"/>
                  </a:lnTo>
                  <a:lnTo>
                    <a:pt x="927" y="13"/>
                  </a:lnTo>
                  <a:lnTo>
                    <a:pt x="935" y="13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1" name="Freeform 117"/>
            <p:cNvSpPr>
              <a:spLocks noEditPoints="1"/>
            </p:cNvSpPr>
            <p:nvPr/>
          </p:nvSpPr>
          <p:spPr bwMode="auto">
            <a:xfrm>
              <a:off x="1589353" y="5009933"/>
              <a:ext cx="652810" cy="761142"/>
            </a:xfrm>
            <a:custGeom>
              <a:avLst/>
              <a:gdLst>
                <a:gd name="T0" fmla="*/ 156 w 2057"/>
                <a:gd name="T1" fmla="*/ 2053 h 2401"/>
                <a:gd name="T2" fmla="*/ 271 w 2057"/>
                <a:gd name="T3" fmla="*/ 2032 h 2401"/>
                <a:gd name="T4" fmla="*/ 283 w 2057"/>
                <a:gd name="T5" fmla="*/ 1922 h 2401"/>
                <a:gd name="T6" fmla="*/ 355 w 2057"/>
                <a:gd name="T7" fmla="*/ 1829 h 2401"/>
                <a:gd name="T8" fmla="*/ 309 w 2057"/>
                <a:gd name="T9" fmla="*/ 1766 h 2401"/>
                <a:gd name="T10" fmla="*/ 406 w 2057"/>
                <a:gd name="T11" fmla="*/ 1787 h 2401"/>
                <a:gd name="T12" fmla="*/ 533 w 2057"/>
                <a:gd name="T13" fmla="*/ 1732 h 2401"/>
                <a:gd name="T14" fmla="*/ 576 w 2057"/>
                <a:gd name="T15" fmla="*/ 1579 h 2401"/>
                <a:gd name="T16" fmla="*/ 605 w 2057"/>
                <a:gd name="T17" fmla="*/ 1359 h 2401"/>
                <a:gd name="T18" fmla="*/ 762 w 2057"/>
                <a:gd name="T19" fmla="*/ 1317 h 2401"/>
                <a:gd name="T20" fmla="*/ 753 w 2057"/>
                <a:gd name="T21" fmla="*/ 1173 h 2401"/>
                <a:gd name="T22" fmla="*/ 601 w 2057"/>
                <a:gd name="T23" fmla="*/ 1118 h 2401"/>
                <a:gd name="T24" fmla="*/ 554 w 2057"/>
                <a:gd name="T25" fmla="*/ 906 h 2401"/>
                <a:gd name="T26" fmla="*/ 537 w 2057"/>
                <a:gd name="T27" fmla="*/ 737 h 2401"/>
                <a:gd name="T28" fmla="*/ 703 w 2057"/>
                <a:gd name="T29" fmla="*/ 669 h 2401"/>
                <a:gd name="T30" fmla="*/ 787 w 2057"/>
                <a:gd name="T31" fmla="*/ 563 h 2401"/>
                <a:gd name="T32" fmla="*/ 1020 w 2057"/>
                <a:gd name="T33" fmla="*/ 440 h 2401"/>
                <a:gd name="T34" fmla="*/ 1185 w 2057"/>
                <a:gd name="T35" fmla="*/ 279 h 2401"/>
                <a:gd name="T36" fmla="*/ 1418 w 2057"/>
                <a:gd name="T37" fmla="*/ 288 h 2401"/>
                <a:gd name="T38" fmla="*/ 1549 w 2057"/>
                <a:gd name="T39" fmla="*/ 85 h 2401"/>
                <a:gd name="T40" fmla="*/ 1689 w 2057"/>
                <a:gd name="T41" fmla="*/ 4 h 2401"/>
                <a:gd name="T42" fmla="*/ 1723 w 2057"/>
                <a:gd name="T43" fmla="*/ 110 h 2401"/>
                <a:gd name="T44" fmla="*/ 1803 w 2057"/>
                <a:gd name="T45" fmla="*/ 419 h 2401"/>
                <a:gd name="T46" fmla="*/ 1879 w 2057"/>
                <a:gd name="T47" fmla="*/ 711 h 2401"/>
                <a:gd name="T48" fmla="*/ 1841 w 2057"/>
                <a:gd name="T49" fmla="*/ 876 h 2401"/>
                <a:gd name="T50" fmla="*/ 1926 w 2057"/>
                <a:gd name="T51" fmla="*/ 1046 h 2401"/>
                <a:gd name="T52" fmla="*/ 2032 w 2057"/>
                <a:gd name="T53" fmla="*/ 1169 h 2401"/>
                <a:gd name="T54" fmla="*/ 2023 w 2057"/>
                <a:gd name="T55" fmla="*/ 1321 h 2401"/>
                <a:gd name="T56" fmla="*/ 1985 w 2057"/>
                <a:gd name="T57" fmla="*/ 1583 h 2401"/>
                <a:gd name="T58" fmla="*/ 1968 w 2057"/>
                <a:gd name="T59" fmla="*/ 1753 h 2401"/>
                <a:gd name="T60" fmla="*/ 1846 w 2057"/>
                <a:gd name="T61" fmla="*/ 1893 h 2401"/>
                <a:gd name="T62" fmla="*/ 1680 w 2057"/>
                <a:gd name="T63" fmla="*/ 2015 h 2401"/>
                <a:gd name="T64" fmla="*/ 1498 w 2057"/>
                <a:gd name="T65" fmla="*/ 2015 h 2401"/>
                <a:gd name="T66" fmla="*/ 1388 w 2057"/>
                <a:gd name="T67" fmla="*/ 2066 h 2401"/>
                <a:gd name="T68" fmla="*/ 1435 w 2057"/>
                <a:gd name="T69" fmla="*/ 2172 h 2401"/>
                <a:gd name="T70" fmla="*/ 1409 w 2057"/>
                <a:gd name="T71" fmla="*/ 2358 h 2401"/>
                <a:gd name="T72" fmla="*/ 1211 w 2057"/>
                <a:gd name="T73" fmla="*/ 2367 h 2401"/>
                <a:gd name="T74" fmla="*/ 1007 w 2057"/>
                <a:gd name="T75" fmla="*/ 2388 h 2401"/>
                <a:gd name="T76" fmla="*/ 741 w 2057"/>
                <a:gd name="T77" fmla="*/ 2252 h 2401"/>
                <a:gd name="T78" fmla="*/ 643 w 2057"/>
                <a:gd name="T79" fmla="*/ 2384 h 2401"/>
                <a:gd name="T80" fmla="*/ 436 w 2057"/>
                <a:gd name="T81" fmla="*/ 2371 h 2401"/>
                <a:gd name="T82" fmla="*/ 343 w 2057"/>
                <a:gd name="T83" fmla="*/ 2316 h 2401"/>
                <a:gd name="T84" fmla="*/ 220 w 2057"/>
                <a:gd name="T85" fmla="*/ 2291 h 2401"/>
                <a:gd name="T86" fmla="*/ 114 w 2057"/>
                <a:gd name="T87" fmla="*/ 2163 h 2401"/>
                <a:gd name="T88" fmla="*/ 880 w 2057"/>
                <a:gd name="T89" fmla="*/ 1520 h 2401"/>
                <a:gd name="T90" fmla="*/ 995 w 2057"/>
                <a:gd name="T91" fmla="*/ 1694 h 2401"/>
                <a:gd name="T92" fmla="*/ 1134 w 2057"/>
                <a:gd name="T93" fmla="*/ 1706 h 2401"/>
                <a:gd name="T94" fmla="*/ 1299 w 2057"/>
                <a:gd name="T95" fmla="*/ 1702 h 2401"/>
                <a:gd name="T96" fmla="*/ 1338 w 2057"/>
                <a:gd name="T97" fmla="*/ 1816 h 2401"/>
                <a:gd name="T98" fmla="*/ 1316 w 2057"/>
                <a:gd name="T99" fmla="*/ 1948 h 2401"/>
                <a:gd name="T100" fmla="*/ 1418 w 2057"/>
                <a:gd name="T101" fmla="*/ 1926 h 2401"/>
                <a:gd name="T102" fmla="*/ 1545 w 2057"/>
                <a:gd name="T103" fmla="*/ 1867 h 2401"/>
                <a:gd name="T104" fmla="*/ 1630 w 2057"/>
                <a:gd name="T105" fmla="*/ 1757 h 2401"/>
                <a:gd name="T106" fmla="*/ 1596 w 2057"/>
                <a:gd name="T107" fmla="*/ 1664 h 2401"/>
                <a:gd name="T108" fmla="*/ 1592 w 2057"/>
                <a:gd name="T109" fmla="*/ 1575 h 2401"/>
                <a:gd name="T110" fmla="*/ 1515 w 2057"/>
                <a:gd name="T111" fmla="*/ 1478 h 2401"/>
                <a:gd name="T112" fmla="*/ 1414 w 2057"/>
                <a:gd name="T113" fmla="*/ 1389 h 2401"/>
                <a:gd name="T114" fmla="*/ 1278 w 2057"/>
                <a:gd name="T115" fmla="*/ 1359 h 2401"/>
                <a:gd name="T116" fmla="*/ 1223 w 2057"/>
                <a:gd name="T117" fmla="*/ 1207 h 2401"/>
                <a:gd name="T118" fmla="*/ 1079 w 2057"/>
                <a:gd name="T119" fmla="*/ 1334 h 2401"/>
                <a:gd name="T120" fmla="*/ 965 w 2057"/>
                <a:gd name="T121" fmla="*/ 1469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57" h="2401">
                  <a:moveTo>
                    <a:pt x="0" y="2117"/>
                  </a:moveTo>
                  <a:lnTo>
                    <a:pt x="4" y="2113"/>
                  </a:lnTo>
                  <a:lnTo>
                    <a:pt x="25" y="2087"/>
                  </a:lnTo>
                  <a:lnTo>
                    <a:pt x="51" y="2062"/>
                  </a:lnTo>
                  <a:lnTo>
                    <a:pt x="55" y="2053"/>
                  </a:lnTo>
                  <a:lnTo>
                    <a:pt x="59" y="2053"/>
                  </a:lnTo>
                  <a:lnTo>
                    <a:pt x="59" y="2049"/>
                  </a:lnTo>
                  <a:lnTo>
                    <a:pt x="67" y="2045"/>
                  </a:lnTo>
                  <a:lnTo>
                    <a:pt x="72" y="2045"/>
                  </a:lnTo>
                  <a:lnTo>
                    <a:pt x="80" y="2041"/>
                  </a:lnTo>
                  <a:lnTo>
                    <a:pt x="84" y="2041"/>
                  </a:lnTo>
                  <a:lnTo>
                    <a:pt x="89" y="2041"/>
                  </a:lnTo>
                  <a:lnTo>
                    <a:pt x="93" y="2041"/>
                  </a:lnTo>
                  <a:lnTo>
                    <a:pt x="97" y="2041"/>
                  </a:lnTo>
                  <a:lnTo>
                    <a:pt x="106" y="2041"/>
                  </a:lnTo>
                  <a:lnTo>
                    <a:pt x="114" y="2041"/>
                  </a:lnTo>
                  <a:lnTo>
                    <a:pt x="118" y="2041"/>
                  </a:lnTo>
                  <a:lnTo>
                    <a:pt x="127" y="2045"/>
                  </a:lnTo>
                  <a:lnTo>
                    <a:pt x="131" y="2045"/>
                  </a:lnTo>
                  <a:lnTo>
                    <a:pt x="135" y="2049"/>
                  </a:lnTo>
                  <a:lnTo>
                    <a:pt x="139" y="2049"/>
                  </a:lnTo>
                  <a:lnTo>
                    <a:pt x="144" y="2049"/>
                  </a:lnTo>
                  <a:lnTo>
                    <a:pt x="148" y="2049"/>
                  </a:lnTo>
                  <a:lnTo>
                    <a:pt x="148" y="2053"/>
                  </a:lnTo>
                  <a:lnTo>
                    <a:pt x="156" y="2053"/>
                  </a:lnTo>
                  <a:lnTo>
                    <a:pt x="161" y="2053"/>
                  </a:lnTo>
                  <a:lnTo>
                    <a:pt x="165" y="2053"/>
                  </a:lnTo>
                  <a:lnTo>
                    <a:pt x="173" y="2053"/>
                  </a:lnTo>
                  <a:lnTo>
                    <a:pt x="178" y="2053"/>
                  </a:lnTo>
                  <a:lnTo>
                    <a:pt x="182" y="2053"/>
                  </a:lnTo>
                  <a:lnTo>
                    <a:pt x="190" y="2058"/>
                  </a:lnTo>
                  <a:lnTo>
                    <a:pt x="194" y="2062"/>
                  </a:lnTo>
                  <a:lnTo>
                    <a:pt x="207" y="2066"/>
                  </a:lnTo>
                  <a:lnTo>
                    <a:pt x="211" y="2070"/>
                  </a:lnTo>
                  <a:lnTo>
                    <a:pt x="216" y="2070"/>
                  </a:lnTo>
                  <a:lnTo>
                    <a:pt x="220" y="2070"/>
                  </a:lnTo>
                  <a:lnTo>
                    <a:pt x="224" y="2070"/>
                  </a:lnTo>
                  <a:lnTo>
                    <a:pt x="228" y="2070"/>
                  </a:lnTo>
                  <a:lnTo>
                    <a:pt x="233" y="2070"/>
                  </a:lnTo>
                  <a:lnTo>
                    <a:pt x="237" y="2070"/>
                  </a:lnTo>
                  <a:lnTo>
                    <a:pt x="241" y="2070"/>
                  </a:lnTo>
                  <a:lnTo>
                    <a:pt x="245" y="2066"/>
                  </a:lnTo>
                  <a:lnTo>
                    <a:pt x="250" y="2062"/>
                  </a:lnTo>
                  <a:lnTo>
                    <a:pt x="258" y="2053"/>
                  </a:lnTo>
                  <a:lnTo>
                    <a:pt x="262" y="2049"/>
                  </a:lnTo>
                  <a:lnTo>
                    <a:pt x="262" y="2045"/>
                  </a:lnTo>
                  <a:lnTo>
                    <a:pt x="266" y="2045"/>
                  </a:lnTo>
                  <a:lnTo>
                    <a:pt x="266" y="2041"/>
                  </a:lnTo>
                  <a:lnTo>
                    <a:pt x="266" y="2036"/>
                  </a:lnTo>
                  <a:lnTo>
                    <a:pt x="271" y="2032"/>
                  </a:lnTo>
                  <a:lnTo>
                    <a:pt x="266" y="2028"/>
                  </a:lnTo>
                  <a:lnTo>
                    <a:pt x="266" y="2024"/>
                  </a:lnTo>
                  <a:lnTo>
                    <a:pt x="266" y="2020"/>
                  </a:lnTo>
                  <a:lnTo>
                    <a:pt x="258" y="2007"/>
                  </a:lnTo>
                  <a:lnTo>
                    <a:pt x="254" y="1998"/>
                  </a:lnTo>
                  <a:lnTo>
                    <a:pt x="250" y="1998"/>
                  </a:lnTo>
                  <a:lnTo>
                    <a:pt x="250" y="1994"/>
                  </a:lnTo>
                  <a:lnTo>
                    <a:pt x="250" y="1990"/>
                  </a:lnTo>
                  <a:lnTo>
                    <a:pt x="250" y="1986"/>
                  </a:lnTo>
                  <a:lnTo>
                    <a:pt x="250" y="1977"/>
                  </a:lnTo>
                  <a:lnTo>
                    <a:pt x="250" y="1973"/>
                  </a:lnTo>
                  <a:lnTo>
                    <a:pt x="250" y="1969"/>
                  </a:lnTo>
                  <a:lnTo>
                    <a:pt x="245" y="1965"/>
                  </a:lnTo>
                  <a:lnTo>
                    <a:pt x="245" y="1960"/>
                  </a:lnTo>
                  <a:lnTo>
                    <a:pt x="241" y="1956"/>
                  </a:lnTo>
                  <a:lnTo>
                    <a:pt x="237" y="1952"/>
                  </a:lnTo>
                  <a:lnTo>
                    <a:pt x="241" y="1948"/>
                  </a:lnTo>
                  <a:lnTo>
                    <a:pt x="254" y="1943"/>
                  </a:lnTo>
                  <a:lnTo>
                    <a:pt x="258" y="1943"/>
                  </a:lnTo>
                  <a:lnTo>
                    <a:pt x="262" y="1939"/>
                  </a:lnTo>
                  <a:lnTo>
                    <a:pt x="266" y="1939"/>
                  </a:lnTo>
                  <a:lnTo>
                    <a:pt x="266" y="1935"/>
                  </a:lnTo>
                  <a:lnTo>
                    <a:pt x="271" y="1931"/>
                  </a:lnTo>
                  <a:lnTo>
                    <a:pt x="279" y="1922"/>
                  </a:lnTo>
                  <a:lnTo>
                    <a:pt x="283" y="1922"/>
                  </a:lnTo>
                  <a:lnTo>
                    <a:pt x="292" y="1914"/>
                  </a:lnTo>
                  <a:lnTo>
                    <a:pt x="292" y="1909"/>
                  </a:lnTo>
                  <a:lnTo>
                    <a:pt x="305" y="1901"/>
                  </a:lnTo>
                  <a:lnTo>
                    <a:pt x="309" y="1893"/>
                  </a:lnTo>
                  <a:lnTo>
                    <a:pt x="317" y="1884"/>
                  </a:lnTo>
                  <a:lnTo>
                    <a:pt x="317" y="1880"/>
                  </a:lnTo>
                  <a:lnTo>
                    <a:pt x="317" y="1876"/>
                  </a:lnTo>
                  <a:lnTo>
                    <a:pt x="322" y="1871"/>
                  </a:lnTo>
                  <a:lnTo>
                    <a:pt x="317" y="1871"/>
                  </a:lnTo>
                  <a:lnTo>
                    <a:pt x="317" y="1867"/>
                  </a:lnTo>
                  <a:lnTo>
                    <a:pt x="313" y="1863"/>
                  </a:lnTo>
                  <a:lnTo>
                    <a:pt x="309" y="1859"/>
                  </a:lnTo>
                  <a:lnTo>
                    <a:pt x="309" y="1854"/>
                  </a:lnTo>
                  <a:lnTo>
                    <a:pt x="309" y="1850"/>
                  </a:lnTo>
                  <a:lnTo>
                    <a:pt x="309" y="1846"/>
                  </a:lnTo>
                  <a:lnTo>
                    <a:pt x="313" y="1842"/>
                  </a:lnTo>
                  <a:lnTo>
                    <a:pt x="313" y="1837"/>
                  </a:lnTo>
                  <a:lnTo>
                    <a:pt x="317" y="1837"/>
                  </a:lnTo>
                  <a:lnTo>
                    <a:pt x="322" y="1833"/>
                  </a:lnTo>
                  <a:lnTo>
                    <a:pt x="334" y="1833"/>
                  </a:lnTo>
                  <a:lnTo>
                    <a:pt x="338" y="1833"/>
                  </a:lnTo>
                  <a:lnTo>
                    <a:pt x="343" y="1833"/>
                  </a:lnTo>
                  <a:lnTo>
                    <a:pt x="347" y="1829"/>
                  </a:lnTo>
                  <a:lnTo>
                    <a:pt x="351" y="1829"/>
                  </a:lnTo>
                  <a:lnTo>
                    <a:pt x="355" y="1829"/>
                  </a:lnTo>
                  <a:lnTo>
                    <a:pt x="360" y="1829"/>
                  </a:lnTo>
                  <a:lnTo>
                    <a:pt x="364" y="1829"/>
                  </a:lnTo>
                  <a:lnTo>
                    <a:pt x="364" y="1825"/>
                  </a:lnTo>
                  <a:lnTo>
                    <a:pt x="364" y="1821"/>
                  </a:lnTo>
                  <a:lnTo>
                    <a:pt x="360" y="1821"/>
                  </a:lnTo>
                  <a:lnTo>
                    <a:pt x="355" y="1816"/>
                  </a:lnTo>
                  <a:lnTo>
                    <a:pt x="355" y="1812"/>
                  </a:lnTo>
                  <a:lnTo>
                    <a:pt x="347" y="1812"/>
                  </a:lnTo>
                  <a:lnTo>
                    <a:pt x="347" y="1808"/>
                  </a:lnTo>
                  <a:lnTo>
                    <a:pt x="338" y="1804"/>
                  </a:lnTo>
                  <a:lnTo>
                    <a:pt x="313" y="1799"/>
                  </a:lnTo>
                  <a:lnTo>
                    <a:pt x="305" y="1795"/>
                  </a:lnTo>
                  <a:lnTo>
                    <a:pt x="292" y="1791"/>
                  </a:lnTo>
                  <a:lnTo>
                    <a:pt x="283" y="1787"/>
                  </a:lnTo>
                  <a:lnTo>
                    <a:pt x="279" y="1782"/>
                  </a:lnTo>
                  <a:lnTo>
                    <a:pt x="275" y="1778"/>
                  </a:lnTo>
                  <a:lnTo>
                    <a:pt x="271" y="1778"/>
                  </a:lnTo>
                  <a:lnTo>
                    <a:pt x="271" y="1774"/>
                  </a:lnTo>
                  <a:lnTo>
                    <a:pt x="275" y="1774"/>
                  </a:lnTo>
                  <a:lnTo>
                    <a:pt x="279" y="1774"/>
                  </a:lnTo>
                  <a:lnTo>
                    <a:pt x="283" y="1774"/>
                  </a:lnTo>
                  <a:lnTo>
                    <a:pt x="288" y="1774"/>
                  </a:lnTo>
                  <a:lnTo>
                    <a:pt x="292" y="1774"/>
                  </a:lnTo>
                  <a:lnTo>
                    <a:pt x="300" y="1766"/>
                  </a:lnTo>
                  <a:lnTo>
                    <a:pt x="309" y="1766"/>
                  </a:lnTo>
                  <a:lnTo>
                    <a:pt x="313" y="1761"/>
                  </a:lnTo>
                  <a:lnTo>
                    <a:pt x="317" y="1761"/>
                  </a:lnTo>
                  <a:lnTo>
                    <a:pt x="322" y="1761"/>
                  </a:lnTo>
                  <a:lnTo>
                    <a:pt x="326" y="1761"/>
                  </a:lnTo>
                  <a:lnTo>
                    <a:pt x="326" y="1766"/>
                  </a:lnTo>
                  <a:lnTo>
                    <a:pt x="330" y="1766"/>
                  </a:lnTo>
                  <a:lnTo>
                    <a:pt x="334" y="1770"/>
                  </a:lnTo>
                  <a:lnTo>
                    <a:pt x="338" y="1774"/>
                  </a:lnTo>
                  <a:lnTo>
                    <a:pt x="343" y="1782"/>
                  </a:lnTo>
                  <a:lnTo>
                    <a:pt x="347" y="1782"/>
                  </a:lnTo>
                  <a:lnTo>
                    <a:pt x="347" y="1787"/>
                  </a:lnTo>
                  <a:lnTo>
                    <a:pt x="351" y="1791"/>
                  </a:lnTo>
                  <a:lnTo>
                    <a:pt x="355" y="1791"/>
                  </a:lnTo>
                  <a:lnTo>
                    <a:pt x="360" y="1795"/>
                  </a:lnTo>
                  <a:lnTo>
                    <a:pt x="372" y="1799"/>
                  </a:lnTo>
                  <a:lnTo>
                    <a:pt x="377" y="1804"/>
                  </a:lnTo>
                  <a:lnTo>
                    <a:pt x="381" y="1804"/>
                  </a:lnTo>
                  <a:lnTo>
                    <a:pt x="385" y="1804"/>
                  </a:lnTo>
                  <a:lnTo>
                    <a:pt x="389" y="1804"/>
                  </a:lnTo>
                  <a:lnTo>
                    <a:pt x="393" y="1799"/>
                  </a:lnTo>
                  <a:lnTo>
                    <a:pt x="398" y="1799"/>
                  </a:lnTo>
                  <a:lnTo>
                    <a:pt x="398" y="1795"/>
                  </a:lnTo>
                  <a:lnTo>
                    <a:pt x="402" y="1795"/>
                  </a:lnTo>
                  <a:lnTo>
                    <a:pt x="406" y="1791"/>
                  </a:lnTo>
                  <a:lnTo>
                    <a:pt x="406" y="1787"/>
                  </a:lnTo>
                  <a:lnTo>
                    <a:pt x="410" y="1778"/>
                  </a:lnTo>
                  <a:lnTo>
                    <a:pt x="415" y="1749"/>
                  </a:lnTo>
                  <a:lnTo>
                    <a:pt x="419" y="1740"/>
                  </a:lnTo>
                  <a:lnTo>
                    <a:pt x="419" y="1736"/>
                  </a:lnTo>
                  <a:lnTo>
                    <a:pt x="423" y="1732"/>
                  </a:lnTo>
                  <a:lnTo>
                    <a:pt x="423" y="1727"/>
                  </a:lnTo>
                  <a:lnTo>
                    <a:pt x="427" y="1727"/>
                  </a:lnTo>
                  <a:lnTo>
                    <a:pt x="432" y="1727"/>
                  </a:lnTo>
                  <a:lnTo>
                    <a:pt x="436" y="1727"/>
                  </a:lnTo>
                  <a:lnTo>
                    <a:pt x="444" y="1727"/>
                  </a:lnTo>
                  <a:lnTo>
                    <a:pt x="449" y="1732"/>
                  </a:lnTo>
                  <a:lnTo>
                    <a:pt x="453" y="1736"/>
                  </a:lnTo>
                  <a:lnTo>
                    <a:pt x="457" y="1740"/>
                  </a:lnTo>
                  <a:lnTo>
                    <a:pt x="470" y="1749"/>
                  </a:lnTo>
                  <a:lnTo>
                    <a:pt x="478" y="1753"/>
                  </a:lnTo>
                  <a:lnTo>
                    <a:pt x="482" y="1753"/>
                  </a:lnTo>
                  <a:lnTo>
                    <a:pt x="487" y="1757"/>
                  </a:lnTo>
                  <a:lnTo>
                    <a:pt x="491" y="1757"/>
                  </a:lnTo>
                  <a:lnTo>
                    <a:pt x="495" y="1753"/>
                  </a:lnTo>
                  <a:lnTo>
                    <a:pt x="499" y="1753"/>
                  </a:lnTo>
                  <a:lnTo>
                    <a:pt x="504" y="1753"/>
                  </a:lnTo>
                  <a:lnTo>
                    <a:pt x="508" y="1749"/>
                  </a:lnTo>
                  <a:lnTo>
                    <a:pt x="525" y="1736"/>
                  </a:lnTo>
                  <a:lnTo>
                    <a:pt x="529" y="1732"/>
                  </a:lnTo>
                  <a:lnTo>
                    <a:pt x="533" y="1732"/>
                  </a:lnTo>
                  <a:lnTo>
                    <a:pt x="537" y="1727"/>
                  </a:lnTo>
                  <a:lnTo>
                    <a:pt x="554" y="1723"/>
                  </a:lnTo>
                  <a:lnTo>
                    <a:pt x="559" y="1719"/>
                  </a:lnTo>
                  <a:lnTo>
                    <a:pt x="563" y="1719"/>
                  </a:lnTo>
                  <a:lnTo>
                    <a:pt x="563" y="1715"/>
                  </a:lnTo>
                  <a:lnTo>
                    <a:pt x="563" y="1710"/>
                  </a:lnTo>
                  <a:lnTo>
                    <a:pt x="563" y="1706"/>
                  </a:lnTo>
                  <a:lnTo>
                    <a:pt x="563" y="1698"/>
                  </a:lnTo>
                  <a:lnTo>
                    <a:pt x="563" y="1681"/>
                  </a:lnTo>
                  <a:lnTo>
                    <a:pt x="559" y="1672"/>
                  </a:lnTo>
                  <a:lnTo>
                    <a:pt x="559" y="1668"/>
                  </a:lnTo>
                  <a:lnTo>
                    <a:pt x="559" y="1664"/>
                  </a:lnTo>
                  <a:lnTo>
                    <a:pt x="559" y="1660"/>
                  </a:lnTo>
                  <a:lnTo>
                    <a:pt x="563" y="1651"/>
                  </a:lnTo>
                  <a:lnTo>
                    <a:pt x="563" y="1647"/>
                  </a:lnTo>
                  <a:lnTo>
                    <a:pt x="571" y="1634"/>
                  </a:lnTo>
                  <a:lnTo>
                    <a:pt x="571" y="1630"/>
                  </a:lnTo>
                  <a:lnTo>
                    <a:pt x="576" y="1626"/>
                  </a:lnTo>
                  <a:lnTo>
                    <a:pt x="576" y="1622"/>
                  </a:lnTo>
                  <a:lnTo>
                    <a:pt x="576" y="1617"/>
                  </a:lnTo>
                  <a:lnTo>
                    <a:pt x="580" y="1609"/>
                  </a:lnTo>
                  <a:lnTo>
                    <a:pt x="580" y="1600"/>
                  </a:lnTo>
                  <a:lnTo>
                    <a:pt x="576" y="1596"/>
                  </a:lnTo>
                  <a:lnTo>
                    <a:pt x="576" y="1588"/>
                  </a:lnTo>
                  <a:lnTo>
                    <a:pt x="576" y="1579"/>
                  </a:lnTo>
                  <a:lnTo>
                    <a:pt x="567" y="1554"/>
                  </a:lnTo>
                  <a:lnTo>
                    <a:pt x="563" y="1537"/>
                  </a:lnTo>
                  <a:lnTo>
                    <a:pt x="563" y="1528"/>
                  </a:lnTo>
                  <a:lnTo>
                    <a:pt x="563" y="1520"/>
                  </a:lnTo>
                  <a:lnTo>
                    <a:pt x="563" y="1516"/>
                  </a:lnTo>
                  <a:lnTo>
                    <a:pt x="559" y="1507"/>
                  </a:lnTo>
                  <a:lnTo>
                    <a:pt x="559" y="1499"/>
                  </a:lnTo>
                  <a:lnTo>
                    <a:pt x="559" y="1490"/>
                  </a:lnTo>
                  <a:lnTo>
                    <a:pt x="559" y="1482"/>
                  </a:lnTo>
                  <a:lnTo>
                    <a:pt x="563" y="1456"/>
                  </a:lnTo>
                  <a:lnTo>
                    <a:pt x="563" y="1448"/>
                  </a:lnTo>
                  <a:lnTo>
                    <a:pt x="563" y="1440"/>
                  </a:lnTo>
                  <a:lnTo>
                    <a:pt x="563" y="1435"/>
                  </a:lnTo>
                  <a:lnTo>
                    <a:pt x="563" y="1431"/>
                  </a:lnTo>
                  <a:lnTo>
                    <a:pt x="567" y="1423"/>
                  </a:lnTo>
                  <a:lnTo>
                    <a:pt x="571" y="1418"/>
                  </a:lnTo>
                  <a:lnTo>
                    <a:pt x="576" y="1414"/>
                  </a:lnTo>
                  <a:lnTo>
                    <a:pt x="576" y="1410"/>
                  </a:lnTo>
                  <a:lnTo>
                    <a:pt x="584" y="1393"/>
                  </a:lnTo>
                  <a:lnTo>
                    <a:pt x="584" y="1389"/>
                  </a:lnTo>
                  <a:lnTo>
                    <a:pt x="588" y="1380"/>
                  </a:lnTo>
                  <a:lnTo>
                    <a:pt x="592" y="1376"/>
                  </a:lnTo>
                  <a:lnTo>
                    <a:pt x="597" y="1368"/>
                  </a:lnTo>
                  <a:lnTo>
                    <a:pt x="601" y="1363"/>
                  </a:lnTo>
                  <a:lnTo>
                    <a:pt x="605" y="1359"/>
                  </a:lnTo>
                  <a:lnTo>
                    <a:pt x="609" y="1355"/>
                  </a:lnTo>
                  <a:lnTo>
                    <a:pt x="614" y="1355"/>
                  </a:lnTo>
                  <a:lnTo>
                    <a:pt x="614" y="1351"/>
                  </a:lnTo>
                  <a:lnTo>
                    <a:pt x="618" y="1351"/>
                  </a:lnTo>
                  <a:lnTo>
                    <a:pt x="622" y="1351"/>
                  </a:lnTo>
                  <a:lnTo>
                    <a:pt x="626" y="1351"/>
                  </a:lnTo>
                  <a:lnTo>
                    <a:pt x="631" y="1346"/>
                  </a:lnTo>
                  <a:lnTo>
                    <a:pt x="639" y="1346"/>
                  </a:lnTo>
                  <a:lnTo>
                    <a:pt x="647" y="1346"/>
                  </a:lnTo>
                  <a:lnTo>
                    <a:pt x="677" y="1346"/>
                  </a:lnTo>
                  <a:lnTo>
                    <a:pt x="690" y="1346"/>
                  </a:lnTo>
                  <a:lnTo>
                    <a:pt x="703" y="1346"/>
                  </a:lnTo>
                  <a:lnTo>
                    <a:pt x="711" y="1342"/>
                  </a:lnTo>
                  <a:lnTo>
                    <a:pt x="719" y="1342"/>
                  </a:lnTo>
                  <a:lnTo>
                    <a:pt x="724" y="1342"/>
                  </a:lnTo>
                  <a:lnTo>
                    <a:pt x="728" y="1338"/>
                  </a:lnTo>
                  <a:lnTo>
                    <a:pt x="732" y="1338"/>
                  </a:lnTo>
                  <a:lnTo>
                    <a:pt x="736" y="1338"/>
                  </a:lnTo>
                  <a:lnTo>
                    <a:pt x="741" y="1334"/>
                  </a:lnTo>
                  <a:lnTo>
                    <a:pt x="745" y="1334"/>
                  </a:lnTo>
                  <a:lnTo>
                    <a:pt x="749" y="1329"/>
                  </a:lnTo>
                  <a:lnTo>
                    <a:pt x="753" y="1329"/>
                  </a:lnTo>
                  <a:lnTo>
                    <a:pt x="758" y="1325"/>
                  </a:lnTo>
                  <a:lnTo>
                    <a:pt x="762" y="1321"/>
                  </a:lnTo>
                  <a:lnTo>
                    <a:pt x="762" y="1317"/>
                  </a:lnTo>
                  <a:lnTo>
                    <a:pt x="766" y="1313"/>
                  </a:lnTo>
                  <a:lnTo>
                    <a:pt x="766" y="1308"/>
                  </a:lnTo>
                  <a:lnTo>
                    <a:pt x="770" y="1304"/>
                  </a:lnTo>
                  <a:lnTo>
                    <a:pt x="770" y="1300"/>
                  </a:lnTo>
                  <a:lnTo>
                    <a:pt x="770" y="1291"/>
                  </a:lnTo>
                  <a:lnTo>
                    <a:pt x="774" y="1283"/>
                  </a:lnTo>
                  <a:lnTo>
                    <a:pt x="774" y="1279"/>
                  </a:lnTo>
                  <a:lnTo>
                    <a:pt x="779" y="1270"/>
                  </a:lnTo>
                  <a:lnTo>
                    <a:pt x="783" y="1257"/>
                  </a:lnTo>
                  <a:lnTo>
                    <a:pt x="783" y="1253"/>
                  </a:lnTo>
                  <a:lnTo>
                    <a:pt x="783" y="1249"/>
                  </a:lnTo>
                  <a:lnTo>
                    <a:pt x="783" y="1245"/>
                  </a:lnTo>
                  <a:lnTo>
                    <a:pt x="783" y="1236"/>
                  </a:lnTo>
                  <a:lnTo>
                    <a:pt x="783" y="1232"/>
                  </a:lnTo>
                  <a:lnTo>
                    <a:pt x="783" y="1224"/>
                  </a:lnTo>
                  <a:lnTo>
                    <a:pt x="783" y="1219"/>
                  </a:lnTo>
                  <a:lnTo>
                    <a:pt x="783" y="1211"/>
                  </a:lnTo>
                  <a:lnTo>
                    <a:pt x="779" y="1207"/>
                  </a:lnTo>
                  <a:lnTo>
                    <a:pt x="779" y="1202"/>
                  </a:lnTo>
                  <a:lnTo>
                    <a:pt x="774" y="1198"/>
                  </a:lnTo>
                  <a:lnTo>
                    <a:pt x="774" y="1194"/>
                  </a:lnTo>
                  <a:lnTo>
                    <a:pt x="770" y="1190"/>
                  </a:lnTo>
                  <a:lnTo>
                    <a:pt x="766" y="1181"/>
                  </a:lnTo>
                  <a:lnTo>
                    <a:pt x="762" y="1177"/>
                  </a:lnTo>
                  <a:lnTo>
                    <a:pt x="753" y="1173"/>
                  </a:lnTo>
                  <a:lnTo>
                    <a:pt x="749" y="1169"/>
                  </a:lnTo>
                  <a:lnTo>
                    <a:pt x="745" y="1164"/>
                  </a:lnTo>
                  <a:lnTo>
                    <a:pt x="736" y="1160"/>
                  </a:lnTo>
                  <a:lnTo>
                    <a:pt x="732" y="1156"/>
                  </a:lnTo>
                  <a:lnTo>
                    <a:pt x="728" y="1156"/>
                  </a:lnTo>
                  <a:lnTo>
                    <a:pt x="719" y="1152"/>
                  </a:lnTo>
                  <a:lnTo>
                    <a:pt x="715" y="1147"/>
                  </a:lnTo>
                  <a:lnTo>
                    <a:pt x="711" y="1147"/>
                  </a:lnTo>
                  <a:lnTo>
                    <a:pt x="703" y="1143"/>
                  </a:lnTo>
                  <a:lnTo>
                    <a:pt x="698" y="1143"/>
                  </a:lnTo>
                  <a:lnTo>
                    <a:pt x="694" y="1143"/>
                  </a:lnTo>
                  <a:lnTo>
                    <a:pt x="690" y="1143"/>
                  </a:lnTo>
                  <a:lnTo>
                    <a:pt x="686" y="1139"/>
                  </a:lnTo>
                  <a:lnTo>
                    <a:pt x="673" y="1139"/>
                  </a:lnTo>
                  <a:lnTo>
                    <a:pt x="647" y="1139"/>
                  </a:lnTo>
                  <a:lnTo>
                    <a:pt x="643" y="1139"/>
                  </a:lnTo>
                  <a:lnTo>
                    <a:pt x="635" y="1135"/>
                  </a:lnTo>
                  <a:lnTo>
                    <a:pt x="631" y="1135"/>
                  </a:lnTo>
                  <a:lnTo>
                    <a:pt x="626" y="1135"/>
                  </a:lnTo>
                  <a:lnTo>
                    <a:pt x="622" y="1130"/>
                  </a:lnTo>
                  <a:lnTo>
                    <a:pt x="618" y="1130"/>
                  </a:lnTo>
                  <a:lnTo>
                    <a:pt x="614" y="1126"/>
                  </a:lnTo>
                  <a:lnTo>
                    <a:pt x="609" y="1122"/>
                  </a:lnTo>
                  <a:lnTo>
                    <a:pt x="605" y="1122"/>
                  </a:lnTo>
                  <a:lnTo>
                    <a:pt x="601" y="1118"/>
                  </a:lnTo>
                  <a:lnTo>
                    <a:pt x="597" y="1109"/>
                  </a:lnTo>
                  <a:lnTo>
                    <a:pt x="597" y="1105"/>
                  </a:lnTo>
                  <a:lnTo>
                    <a:pt x="588" y="1101"/>
                  </a:lnTo>
                  <a:lnTo>
                    <a:pt x="588" y="1092"/>
                  </a:lnTo>
                  <a:lnTo>
                    <a:pt x="584" y="1088"/>
                  </a:lnTo>
                  <a:lnTo>
                    <a:pt x="580" y="1075"/>
                  </a:lnTo>
                  <a:lnTo>
                    <a:pt x="576" y="1071"/>
                  </a:lnTo>
                  <a:lnTo>
                    <a:pt x="576" y="1067"/>
                  </a:lnTo>
                  <a:lnTo>
                    <a:pt x="571" y="1054"/>
                  </a:lnTo>
                  <a:lnTo>
                    <a:pt x="567" y="1046"/>
                  </a:lnTo>
                  <a:lnTo>
                    <a:pt x="567" y="1042"/>
                  </a:lnTo>
                  <a:lnTo>
                    <a:pt x="567" y="1037"/>
                  </a:lnTo>
                  <a:lnTo>
                    <a:pt x="559" y="1012"/>
                  </a:lnTo>
                  <a:lnTo>
                    <a:pt x="554" y="999"/>
                  </a:lnTo>
                  <a:lnTo>
                    <a:pt x="554" y="987"/>
                  </a:lnTo>
                  <a:lnTo>
                    <a:pt x="550" y="982"/>
                  </a:lnTo>
                  <a:lnTo>
                    <a:pt x="550" y="974"/>
                  </a:lnTo>
                  <a:lnTo>
                    <a:pt x="550" y="965"/>
                  </a:lnTo>
                  <a:lnTo>
                    <a:pt x="550" y="957"/>
                  </a:lnTo>
                  <a:lnTo>
                    <a:pt x="550" y="948"/>
                  </a:lnTo>
                  <a:lnTo>
                    <a:pt x="554" y="927"/>
                  </a:lnTo>
                  <a:lnTo>
                    <a:pt x="554" y="923"/>
                  </a:lnTo>
                  <a:lnTo>
                    <a:pt x="554" y="919"/>
                  </a:lnTo>
                  <a:lnTo>
                    <a:pt x="554" y="915"/>
                  </a:lnTo>
                  <a:lnTo>
                    <a:pt x="554" y="906"/>
                  </a:lnTo>
                  <a:lnTo>
                    <a:pt x="550" y="893"/>
                  </a:lnTo>
                  <a:lnTo>
                    <a:pt x="550" y="889"/>
                  </a:lnTo>
                  <a:lnTo>
                    <a:pt x="550" y="885"/>
                  </a:lnTo>
                  <a:lnTo>
                    <a:pt x="550" y="881"/>
                  </a:lnTo>
                  <a:lnTo>
                    <a:pt x="554" y="868"/>
                  </a:lnTo>
                  <a:lnTo>
                    <a:pt x="559" y="864"/>
                  </a:lnTo>
                  <a:lnTo>
                    <a:pt x="559" y="860"/>
                  </a:lnTo>
                  <a:lnTo>
                    <a:pt x="559" y="855"/>
                  </a:lnTo>
                  <a:lnTo>
                    <a:pt x="559" y="851"/>
                  </a:lnTo>
                  <a:lnTo>
                    <a:pt x="559" y="847"/>
                  </a:lnTo>
                  <a:lnTo>
                    <a:pt x="554" y="838"/>
                  </a:lnTo>
                  <a:lnTo>
                    <a:pt x="554" y="834"/>
                  </a:lnTo>
                  <a:lnTo>
                    <a:pt x="554" y="830"/>
                  </a:lnTo>
                  <a:lnTo>
                    <a:pt x="550" y="821"/>
                  </a:lnTo>
                  <a:lnTo>
                    <a:pt x="542" y="804"/>
                  </a:lnTo>
                  <a:lnTo>
                    <a:pt x="542" y="796"/>
                  </a:lnTo>
                  <a:lnTo>
                    <a:pt x="537" y="792"/>
                  </a:lnTo>
                  <a:lnTo>
                    <a:pt x="533" y="775"/>
                  </a:lnTo>
                  <a:lnTo>
                    <a:pt x="533" y="762"/>
                  </a:lnTo>
                  <a:lnTo>
                    <a:pt x="533" y="758"/>
                  </a:lnTo>
                  <a:lnTo>
                    <a:pt x="533" y="754"/>
                  </a:lnTo>
                  <a:lnTo>
                    <a:pt x="533" y="749"/>
                  </a:lnTo>
                  <a:lnTo>
                    <a:pt x="533" y="745"/>
                  </a:lnTo>
                  <a:lnTo>
                    <a:pt x="533" y="741"/>
                  </a:lnTo>
                  <a:lnTo>
                    <a:pt x="537" y="737"/>
                  </a:lnTo>
                  <a:lnTo>
                    <a:pt x="542" y="732"/>
                  </a:lnTo>
                  <a:lnTo>
                    <a:pt x="542" y="728"/>
                  </a:lnTo>
                  <a:lnTo>
                    <a:pt x="546" y="724"/>
                  </a:lnTo>
                  <a:lnTo>
                    <a:pt x="550" y="724"/>
                  </a:lnTo>
                  <a:lnTo>
                    <a:pt x="554" y="720"/>
                  </a:lnTo>
                  <a:lnTo>
                    <a:pt x="559" y="716"/>
                  </a:lnTo>
                  <a:lnTo>
                    <a:pt x="563" y="716"/>
                  </a:lnTo>
                  <a:lnTo>
                    <a:pt x="567" y="716"/>
                  </a:lnTo>
                  <a:lnTo>
                    <a:pt x="571" y="711"/>
                  </a:lnTo>
                  <a:lnTo>
                    <a:pt x="580" y="711"/>
                  </a:lnTo>
                  <a:lnTo>
                    <a:pt x="588" y="707"/>
                  </a:lnTo>
                  <a:lnTo>
                    <a:pt x="592" y="707"/>
                  </a:lnTo>
                  <a:lnTo>
                    <a:pt x="609" y="703"/>
                  </a:lnTo>
                  <a:lnTo>
                    <a:pt x="639" y="703"/>
                  </a:lnTo>
                  <a:lnTo>
                    <a:pt x="656" y="699"/>
                  </a:lnTo>
                  <a:lnTo>
                    <a:pt x="664" y="694"/>
                  </a:lnTo>
                  <a:lnTo>
                    <a:pt x="673" y="694"/>
                  </a:lnTo>
                  <a:lnTo>
                    <a:pt x="677" y="694"/>
                  </a:lnTo>
                  <a:lnTo>
                    <a:pt x="686" y="690"/>
                  </a:lnTo>
                  <a:lnTo>
                    <a:pt x="690" y="690"/>
                  </a:lnTo>
                  <a:lnTo>
                    <a:pt x="694" y="686"/>
                  </a:lnTo>
                  <a:lnTo>
                    <a:pt x="698" y="682"/>
                  </a:lnTo>
                  <a:lnTo>
                    <a:pt x="703" y="677"/>
                  </a:lnTo>
                  <a:lnTo>
                    <a:pt x="703" y="673"/>
                  </a:lnTo>
                  <a:lnTo>
                    <a:pt x="703" y="669"/>
                  </a:lnTo>
                  <a:lnTo>
                    <a:pt x="698" y="661"/>
                  </a:lnTo>
                  <a:lnTo>
                    <a:pt x="698" y="648"/>
                  </a:lnTo>
                  <a:lnTo>
                    <a:pt x="698" y="644"/>
                  </a:lnTo>
                  <a:lnTo>
                    <a:pt x="694" y="644"/>
                  </a:lnTo>
                  <a:lnTo>
                    <a:pt x="698" y="639"/>
                  </a:lnTo>
                  <a:lnTo>
                    <a:pt x="698" y="635"/>
                  </a:lnTo>
                  <a:lnTo>
                    <a:pt x="698" y="631"/>
                  </a:lnTo>
                  <a:lnTo>
                    <a:pt x="703" y="631"/>
                  </a:lnTo>
                  <a:lnTo>
                    <a:pt x="711" y="627"/>
                  </a:lnTo>
                  <a:lnTo>
                    <a:pt x="715" y="627"/>
                  </a:lnTo>
                  <a:lnTo>
                    <a:pt x="719" y="622"/>
                  </a:lnTo>
                  <a:lnTo>
                    <a:pt x="724" y="622"/>
                  </a:lnTo>
                  <a:lnTo>
                    <a:pt x="736" y="618"/>
                  </a:lnTo>
                  <a:lnTo>
                    <a:pt x="745" y="618"/>
                  </a:lnTo>
                  <a:lnTo>
                    <a:pt x="749" y="618"/>
                  </a:lnTo>
                  <a:lnTo>
                    <a:pt x="753" y="614"/>
                  </a:lnTo>
                  <a:lnTo>
                    <a:pt x="758" y="610"/>
                  </a:lnTo>
                  <a:lnTo>
                    <a:pt x="762" y="605"/>
                  </a:lnTo>
                  <a:lnTo>
                    <a:pt x="762" y="601"/>
                  </a:lnTo>
                  <a:lnTo>
                    <a:pt x="766" y="597"/>
                  </a:lnTo>
                  <a:lnTo>
                    <a:pt x="774" y="576"/>
                  </a:lnTo>
                  <a:lnTo>
                    <a:pt x="779" y="572"/>
                  </a:lnTo>
                  <a:lnTo>
                    <a:pt x="783" y="567"/>
                  </a:lnTo>
                  <a:lnTo>
                    <a:pt x="787" y="567"/>
                  </a:lnTo>
                  <a:lnTo>
                    <a:pt x="787" y="563"/>
                  </a:lnTo>
                  <a:lnTo>
                    <a:pt x="791" y="559"/>
                  </a:lnTo>
                  <a:lnTo>
                    <a:pt x="796" y="555"/>
                  </a:lnTo>
                  <a:lnTo>
                    <a:pt x="800" y="555"/>
                  </a:lnTo>
                  <a:lnTo>
                    <a:pt x="817" y="550"/>
                  </a:lnTo>
                  <a:lnTo>
                    <a:pt x="821" y="546"/>
                  </a:lnTo>
                  <a:lnTo>
                    <a:pt x="825" y="542"/>
                  </a:lnTo>
                  <a:lnTo>
                    <a:pt x="830" y="542"/>
                  </a:lnTo>
                  <a:lnTo>
                    <a:pt x="846" y="529"/>
                  </a:lnTo>
                  <a:lnTo>
                    <a:pt x="859" y="517"/>
                  </a:lnTo>
                  <a:lnTo>
                    <a:pt x="880" y="504"/>
                  </a:lnTo>
                  <a:lnTo>
                    <a:pt x="889" y="500"/>
                  </a:lnTo>
                  <a:lnTo>
                    <a:pt x="893" y="495"/>
                  </a:lnTo>
                  <a:lnTo>
                    <a:pt x="906" y="491"/>
                  </a:lnTo>
                  <a:lnTo>
                    <a:pt x="914" y="487"/>
                  </a:lnTo>
                  <a:lnTo>
                    <a:pt x="927" y="478"/>
                  </a:lnTo>
                  <a:lnTo>
                    <a:pt x="944" y="474"/>
                  </a:lnTo>
                  <a:lnTo>
                    <a:pt x="957" y="466"/>
                  </a:lnTo>
                  <a:lnTo>
                    <a:pt x="965" y="462"/>
                  </a:lnTo>
                  <a:lnTo>
                    <a:pt x="973" y="462"/>
                  </a:lnTo>
                  <a:lnTo>
                    <a:pt x="990" y="457"/>
                  </a:lnTo>
                  <a:lnTo>
                    <a:pt x="999" y="453"/>
                  </a:lnTo>
                  <a:lnTo>
                    <a:pt x="1003" y="449"/>
                  </a:lnTo>
                  <a:lnTo>
                    <a:pt x="1012" y="449"/>
                  </a:lnTo>
                  <a:lnTo>
                    <a:pt x="1016" y="445"/>
                  </a:lnTo>
                  <a:lnTo>
                    <a:pt x="1020" y="440"/>
                  </a:lnTo>
                  <a:lnTo>
                    <a:pt x="1024" y="436"/>
                  </a:lnTo>
                  <a:lnTo>
                    <a:pt x="1028" y="428"/>
                  </a:lnTo>
                  <a:lnTo>
                    <a:pt x="1037" y="406"/>
                  </a:lnTo>
                  <a:lnTo>
                    <a:pt x="1041" y="402"/>
                  </a:lnTo>
                  <a:lnTo>
                    <a:pt x="1045" y="394"/>
                  </a:lnTo>
                  <a:lnTo>
                    <a:pt x="1050" y="390"/>
                  </a:lnTo>
                  <a:lnTo>
                    <a:pt x="1054" y="385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7" y="368"/>
                  </a:lnTo>
                  <a:lnTo>
                    <a:pt x="1075" y="364"/>
                  </a:lnTo>
                  <a:lnTo>
                    <a:pt x="1084" y="356"/>
                  </a:lnTo>
                  <a:lnTo>
                    <a:pt x="1088" y="356"/>
                  </a:lnTo>
                  <a:lnTo>
                    <a:pt x="1096" y="347"/>
                  </a:lnTo>
                  <a:lnTo>
                    <a:pt x="1109" y="339"/>
                  </a:lnTo>
                  <a:lnTo>
                    <a:pt x="1117" y="335"/>
                  </a:lnTo>
                  <a:lnTo>
                    <a:pt x="1134" y="326"/>
                  </a:lnTo>
                  <a:lnTo>
                    <a:pt x="1143" y="322"/>
                  </a:lnTo>
                  <a:lnTo>
                    <a:pt x="1147" y="318"/>
                  </a:lnTo>
                  <a:lnTo>
                    <a:pt x="1155" y="313"/>
                  </a:lnTo>
                  <a:lnTo>
                    <a:pt x="1160" y="309"/>
                  </a:lnTo>
                  <a:lnTo>
                    <a:pt x="1168" y="301"/>
                  </a:lnTo>
                  <a:lnTo>
                    <a:pt x="1177" y="292"/>
                  </a:lnTo>
                  <a:lnTo>
                    <a:pt x="1181" y="288"/>
                  </a:lnTo>
                  <a:lnTo>
                    <a:pt x="1185" y="279"/>
                  </a:lnTo>
                  <a:lnTo>
                    <a:pt x="1189" y="275"/>
                  </a:lnTo>
                  <a:lnTo>
                    <a:pt x="1189" y="267"/>
                  </a:lnTo>
                  <a:lnTo>
                    <a:pt x="1194" y="263"/>
                  </a:lnTo>
                  <a:lnTo>
                    <a:pt x="1198" y="258"/>
                  </a:lnTo>
                  <a:lnTo>
                    <a:pt x="1198" y="254"/>
                  </a:lnTo>
                  <a:lnTo>
                    <a:pt x="1202" y="258"/>
                  </a:lnTo>
                  <a:lnTo>
                    <a:pt x="1211" y="258"/>
                  </a:lnTo>
                  <a:lnTo>
                    <a:pt x="1227" y="267"/>
                  </a:lnTo>
                  <a:lnTo>
                    <a:pt x="1261" y="284"/>
                  </a:lnTo>
                  <a:lnTo>
                    <a:pt x="1291" y="301"/>
                  </a:lnTo>
                  <a:lnTo>
                    <a:pt x="1295" y="301"/>
                  </a:lnTo>
                  <a:lnTo>
                    <a:pt x="1304" y="305"/>
                  </a:lnTo>
                  <a:lnTo>
                    <a:pt x="1308" y="305"/>
                  </a:lnTo>
                  <a:lnTo>
                    <a:pt x="1312" y="305"/>
                  </a:lnTo>
                  <a:lnTo>
                    <a:pt x="1333" y="305"/>
                  </a:lnTo>
                  <a:lnTo>
                    <a:pt x="1338" y="305"/>
                  </a:lnTo>
                  <a:lnTo>
                    <a:pt x="1342" y="305"/>
                  </a:lnTo>
                  <a:lnTo>
                    <a:pt x="1346" y="305"/>
                  </a:lnTo>
                  <a:lnTo>
                    <a:pt x="1350" y="305"/>
                  </a:lnTo>
                  <a:lnTo>
                    <a:pt x="1367" y="301"/>
                  </a:lnTo>
                  <a:lnTo>
                    <a:pt x="1384" y="301"/>
                  </a:lnTo>
                  <a:lnTo>
                    <a:pt x="1397" y="296"/>
                  </a:lnTo>
                  <a:lnTo>
                    <a:pt x="1405" y="292"/>
                  </a:lnTo>
                  <a:lnTo>
                    <a:pt x="1414" y="292"/>
                  </a:lnTo>
                  <a:lnTo>
                    <a:pt x="1418" y="288"/>
                  </a:lnTo>
                  <a:lnTo>
                    <a:pt x="1422" y="288"/>
                  </a:lnTo>
                  <a:lnTo>
                    <a:pt x="1426" y="284"/>
                  </a:lnTo>
                  <a:lnTo>
                    <a:pt x="1431" y="279"/>
                  </a:lnTo>
                  <a:lnTo>
                    <a:pt x="1435" y="275"/>
                  </a:lnTo>
                  <a:lnTo>
                    <a:pt x="1443" y="271"/>
                  </a:lnTo>
                  <a:lnTo>
                    <a:pt x="1448" y="267"/>
                  </a:lnTo>
                  <a:lnTo>
                    <a:pt x="1460" y="258"/>
                  </a:lnTo>
                  <a:lnTo>
                    <a:pt x="1465" y="258"/>
                  </a:lnTo>
                  <a:lnTo>
                    <a:pt x="1469" y="254"/>
                  </a:lnTo>
                  <a:lnTo>
                    <a:pt x="1473" y="246"/>
                  </a:lnTo>
                  <a:lnTo>
                    <a:pt x="1477" y="241"/>
                  </a:lnTo>
                  <a:lnTo>
                    <a:pt x="1481" y="237"/>
                  </a:lnTo>
                  <a:lnTo>
                    <a:pt x="1486" y="229"/>
                  </a:lnTo>
                  <a:lnTo>
                    <a:pt x="1494" y="212"/>
                  </a:lnTo>
                  <a:lnTo>
                    <a:pt x="1503" y="203"/>
                  </a:lnTo>
                  <a:lnTo>
                    <a:pt x="1507" y="191"/>
                  </a:lnTo>
                  <a:lnTo>
                    <a:pt x="1515" y="178"/>
                  </a:lnTo>
                  <a:lnTo>
                    <a:pt x="1520" y="165"/>
                  </a:lnTo>
                  <a:lnTo>
                    <a:pt x="1524" y="161"/>
                  </a:lnTo>
                  <a:lnTo>
                    <a:pt x="1524" y="152"/>
                  </a:lnTo>
                  <a:lnTo>
                    <a:pt x="1528" y="136"/>
                  </a:lnTo>
                  <a:lnTo>
                    <a:pt x="1536" y="119"/>
                  </a:lnTo>
                  <a:lnTo>
                    <a:pt x="1541" y="106"/>
                  </a:lnTo>
                  <a:lnTo>
                    <a:pt x="1545" y="97"/>
                  </a:lnTo>
                  <a:lnTo>
                    <a:pt x="1549" y="85"/>
                  </a:lnTo>
                  <a:lnTo>
                    <a:pt x="1558" y="68"/>
                  </a:lnTo>
                  <a:lnTo>
                    <a:pt x="1570" y="38"/>
                  </a:lnTo>
                  <a:lnTo>
                    <a:pt x="1575" y="34"/>
                  </a:lnTo>
                  <a:lnTo>
                    <a:pt x="1575" y="25"/>
                  </a:lnTo>
                  <a:lnTo>
                    <a:pt x="1579" y="21"/>
                  </a:lnTo>
                  <a:lnTo>
                    <a:pt x="1583" y="17"/>
                  </a:lnTo>
                  <a:lnTo>
                    <a:pt x="1587" y="13"/>
                  </a:lnTo>
                  <a:lnTo>
                    <a:pt x="1592" y="9"/>
                  </a:lnTo>
                  <a:lnTo>
                    <a:pt x="1600" y="4"/>
                  </a:lnTo>
                  <a:lnTo>
                    <a:pt x="1604" y="4"/>
                  </a:lnTo>
                  <a:lnTo>
                    <a:pt x="1608" y="4"/>
                  </a:lnTo>
                  <a:lnTo>
                    <a:pt x="1613" y="4"/>
                  </a:lnTo>
                  <a:lnTo>
                    <a:pt x="1617" y="9"/>
                  </a:lnTo>
                  <a:lnTo>
                    <a:pt x="1621" y="9"/>
                  </a:lnTo>
                  <a:lnTo>
                    <a:pt x="1630" y="13"/>
                  </a:lnTo>
                  <a:lnTo>
                    <a:pt x="1634" y="17"/>
                  </a:lnTo>
                  <a:lnTo>
                    <a:pt x="1638" y="17"/>
                  </a:lnTo>
                  <a:lnTo>
                    <a:pt x="1642" y="17"/>
                  </a:lnTo>
                  <a:lnTo>
                    <a:pt x="1647" y="17"/>
                  </a:lnTo>
                  <a:lnTo>
                    <a:pt x="1668" y="17"/>
                  </a:lnTo>
                  <a:lnTo>
                    <a:pt x="1672" y="17"/>
                  </a:lnTo>
                  <a:lnTo>
                    <a:pt x="1676" y="13"/>
                  </a:lnTo>
                  <a:lnTo>
                    <a:pt x="1680" y="13"/>
                  </a:lnTo>
                  <a:lnTo>
                    <a:pt x="1680" y="9"/>
                  </a:lnTo>
                  <a:lnTo>
                    <a:pt x="1689" y="4"/>
                  </a:lnTo>
                  <a:lnTo>
                    <a:pt x="1689" y="0"/>
                  </a:lnTo>
                  <a:lnTo>
                    <a:pt x="1693" y="0"/>
                  </a:lnTo>
                  <a:lnTo>
                    <a:pt x="1697" y="4"/>
                  </a:lnTo>
                  <a:lnTo>
                    <a:pt x="1697" y="9"/>
                  </a:lnTo>
                  <a:lnTo>
                    <a:pt x="1702" y="9"/>
                  </a:lnTo>
                  <a:lnTo>
                    <a:pt x="1697" y="9"/>
                  </a:lnTo>
                  <a:lnTo>
                    <a:pt x="1702" y="13"/>
                  </a:lnTo>
                  <a:lnTo>
                    <a:pt x="1702" y="17"/>
                  </a:lnTo>
                  <a:lnTo>
                    <a:pt x="1706" y="17"/>
                  </a:lnTo>
                  <a:lnTo>
                    <a:pt x="1719" y="30"/>
                  </a:lnTo>
                  <a:lnTo>
                    <a:pt x="1727" y="34"/>
                  </a:lnTo>
                  <a:lnTo>
                    <a:pt x="1731" y="38"/>
                  </a:lnTo>
                  <a:lnTo>
                    <a:pt x="1731" y="42"/>
                  </a:lnTo>
                  <a:lnTo>
                    <a:pt x="1731" y="47"/>
                  </a:lnTo>
                  <a:lnTo>
                    <a:pt x="1731" y="51"/>
                  </a:lnTo>
                  <a:lnTo>
                    <a:pt x="1731" y="55"/>
                  </a:lnTo>
                  <a:lnTo>
                    <a:pt x="1723" y="68"/>
                  </a:lnTo>
                  <a:lnTo>
                    <a:pt x="1723" y="72"/>
                  </a:lnTo>
                  <a:lnTo>
                    <a:pt x="1719" y="76"/>
                  </a:lnTo>
                  <a:lnTo>
                    <a:pt x="1719" y="80"/>
                  </a:lnTo>
                  <a:lnTo>
                    <a:pt x="1719" y="85"/>
                  </a:lnTo>
                  <a:lnTo>
                    <a:pt x="1719" y="93"/>
                  </a:lnTo>
                  <a:lnTo>
                    <a:pt x="1719" y="102"/>
                  </a:lnTo>
                  <a:lnTo>
                    <a:pt x="1723" y="106"/>
                  </a:lnTo>
                  <a:lnTo>
                    <a:pt x="1723" y="110"/>
                  </a:lnTo>
                  <a:lnTo>
                    <a:pt x="1727" y="123"/>
                  </a:lnTo>
                  <a:lnTo>
                    <a:pt x="1731" y="136"/>
                  </a:lnTo>
                  <a:lnTo>
                    <a:pt x="1735" y="152"/>
                  </a:lnTo>
                  <a:lnTo>
                    <a:pt x="1740" y="161"/>
                  </a:lnTo>
                  <a:lnTo>
                    <a:pt x="1744" y="169"/>
                  </a:lnTo>
                  <a:lnTo>
                    <a:pt x="1744" y="178"/>
                  </a:lnTo>
                  <a:lnTo>
                    <a:pt x="1748" y="191"/>
                  </a:lnTo>
                  <a:lnTo>
                    <a:pt x="1752" y="199"/>
                  </a:lnTo>
                  <a:lnTo>
                    <a:pt x="1757" y="224"/>
                  </a:lnTo>
                  <a:lnTo>
                    <a:pt x="1765" y="250"/>
                  </a:lnTo>
                  <a:lnTo>
                    <a:pt x="1765" y="258"/>
                  </a:lnTo>
                  <a:lnTo>
                    <a:pt x="1765" y="263"/>
                  </a:lnTo>
                  <a:lnTo>
                    <a:pt x="1769" y="275"/>
                  </a:lnTo>
                  <a:lnTo>
                    <a:pt x="1769" y="284"/>
                  </a:lnTo>
                  <a:lnTo>
                    <a:pt x="1769" y="296"/>
                  </a:lnTo>
                  <a:lnTo>
                    <a:pt x="1774" y="322"/>
                  </a:lnTo>
                  <a:lnTo>
                    <a:pt x="1774" y="330"/>
                  </a:lnTo>
                  <a:lnTo>
                    <a:pt x="1778" y="343"/>
                  </a:lnTo>
                  <a:lnTo>
                    <a:pt x="1778" y="347"/>
                  </a:lnTo>
                  <a:lnTo>
                    <a:pt x="1778" y="356"/>
                  </a:lnTo>
                  <a:lnTo>
                    <a:pt x="1782" y="364"/>
                  </a:lnTo>
                  <a:lnTo>
                    <a:pt x="1786" y="377"/>
                  </a:lnTo>
                  <a:lnTo>
                    <a:pt x="1790" y="390"/>
                  </a:lnTo>
                  <a:lnTo>
                    <a:pt x="1799" y="411"/>
                  </a:lnTo>
                  <a:lnTo>
                    <a:pt x="1803" y="419"/>
                  </a:lnTo>
                  <a:lnTo>
                    <a:pt x="1803" y="423"/>
                  </a:lnTo>
                  <a:lnTo>
                    <a:pt x="1807" y="428"/>
                  </a:lnTo>
                  <a:lnTo>
                    <a:pt x="1807" y="432"/>
                  </a:lnTo>
                  <a:lnTo>
                    <a:pt x="1812" y="449"/>
                  </a:lnTo>
                  <a:lnTo>
                    <a:pt x="1816" y="470"/>
                  </a:lnTo>
                  <a:lnTo>
                    <a:pt x="1820" y="491"/>
                  </a:lnTo>
                  <a:lnTo>
                    <a:pt x="1829" y="538"/>
                  </a:lnTo>
                  <a:lnTo>
                    <a:pt x="1829" y="542"/>
                  </a:lnTo>
                  <a:lnTo>
                    <a:pt x="1833" y="550"/>
                  </a:lnTo>
                  <a:lnTo>
                    <a:pt x="1837" y="559"/>
                  </a:lnTo>
                  <a:lnTo>
                    <a:pt x="1837" y="572"/>
                  </a:lnTo>
                  <a:lnTo>
                    <a:pt x="1841" y="580"/>
                  </a:lnTo>
                  <a:lnTo>
                    <a:pt x="1850" y="593"/>
                  </a:lnTo>
                  <a:lnTo>
                    <a:pt x="1850" y="601"/>
                  </a:lnTo>
                  <a:lnTo>
                    <a:pt x="1854" y="605"/>
                  </a:lnTo>
                  <a:lnTo>
                    <a:pt x="1854" y="614"/>
                  </a:lnTo>
                  <a:lnTo>
                    <a:pt x="1858" y="627"/>
                  </a:lnTo>
                  <a:lnTo>
                    <a:pt x="1862" y="644"/>
                  </a:lnTo>
                  <a:lnTo>
                    <a:pt x="1867" y="652"/>
                  </a:lnTo>
                  <a:lnTo>
                    <a:pt x="1871" y="682"/>
                  </a:lnTo>
                  <a:lnTo>
                    <a:pt x="1875" y="686"/>
                  </a:lnTo>
                  <a:lnTo>
                    <a:pt x="1875" y="694"/>
                  </a:lnTo>
                  <a:lnTo>
                    <a:pt x="1875" y="699"/>
                  </a:lnTo>
                  <a:lnTo>
                    <a:pt x="1879" y="707"/>
                  </a:lnTo>
                  <a:lnTo>
                    <a:pt x="1879" y="711"/>
                  </a:lnTo>
                  <a:lnTo>
                    <a:pt x="1884" y="716"/>
                  </a:lnTo>
                  <a:lnTo>
                    <a:pt x="1888" y="724"/>
                  </a:lnTo>
                  <a:lnTo>
                    <a:pt x="1892" y="732"/>
                  </a:lnTo>
                  <a:lnTo>
                    <a:pt x="1905" y="754"/>
                  </a:lnTo>
                  <a:lnTo>
                    <a:pt x="1909" y="758"/>
                  </a:lnTo>
                  <a:lnTo>
                    <a:pt x="1913" y="766"/>
                  </a:lnTo>
                  <a:lnTo>
                    <a:pt x="1913" y="771"/>
                  </a:lnTo>
                  <a:lnTo>
                    <a:pt x="1913" y="775"/>
                  </a:lnTo>
                  <a:lnTo>
                    <a:pt x="1913" y="779"/>
                  </a:lnTo>
                  <a:lnTo>
                    <a:pt x="1913" y="783"/>
                  </a:lnTo>
                  <a:lnTo>
                    <a:pt x="1909" y="788"/>
                  </a:lnTo>
                  <a:lnTo>
                    <a:pt x="1909" y="792"/>
                  </a:lnTo>
                  <a:lnTo>
                    <a:pt x="1905" y="796"/>
                  </a:lnTo>
                  <a:lnTo>
                    <a:pt x="1901" y="800"/>
                  </a:lnTo>
                  <a:lnTo>
                    <a:pt x="1896" y="804"/>
                  </a:lnTo>
                  <a:lnTo>
                    <a:pt x="1892" y="804"/>
                  </a:lnTo>
                  <a:lnTo>
                    <a:pt x="1862" y="830"/>
                  </a:lnTo>
                  <a:lnTo>
                    <a:pt x="1858" y="834"/>
                  </a:lnTo>
                  <a:lnTo>
                    <a:pt x="1841" y="847"/>
                  </a:lnTo>
                  <a:lnTo>
                    <a:pt x="1833" y="855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4"/>
                  </a:lnTo>
                  <a:lnTo>
                    <a:pt x="1833" y="868"/>
                  </a:lnTo>
                  <a:lnTo>
                    <a:pt x="1841" y="876"/>
                  </a:lnTo>
                  <a:lnTo>
                    <a:pt x="1846" y="881"/>
                  </a:lnTo>
                  <a:lnTo>
                    <a:pt x="1850" y="889"/>
                  </a:lnTo>
                  <a:lnTo>
                    <a:pt x="1854" y="893"/>
                  </a:lnTo>
                  <a:lnTo>
                    <a:pt x="1858" y="902"/>
                  </a:lnTo>
                  <a:lnTo>
                    <a:pt x="1867" y="910"/>
                  </a:lnTo>
                  <a:lnTo>
                    <a:pt x="1879" y="936"/>
                  </a:lnTo>
                  <a:lnTo>
                    <a:pt x="1884" y="944"/>
                  </a:lnTo>
                  <a:lnTo>
                    <a:pt x="1888" y="953"/>
                  </a:lnTo>
                  <a:lnTo>
                    <a:pt x="1892" y="961"/>
                  </a:lnTo>
                  <a:lnTo>
                    <a:pt x="1896" y="965"/>
                  </a:lnTo>
                  <a:lnTo>
                    <a:pt x="1905" y="970"/>
                  </a:lnTo>
                  <a:lnTo>
                    <a:pt x="1905" y="974"/>
                  </a:lnTo>
                  <a:lnTo>
                    <a:pt x="1909" y="978"/>
                  </a:lnTo>
                  <a:lnTo>
                    <a:pt x="1922" y="987"/>
                  </a:lnTo>
                  <a:lnTo>
                    <a:pt x="1926" y="991"/>
                  </a:lnTo>
                  <a:lnTo>
                    <a:pt x="1930" y="995"/>
                  </a:lnTo>
                  <a:lnTo>
                    <a:pt x="1930" y="999"/>
                  </a:lnTo>
                  <a:lnTo>
                    <a:pt x="1934" y="1003"/>
                  </a:lnTo>
                  <a:lnTo>
                    <a:pt x="1934" y="1012"/>
                  </a:lnTo>
                  <a:lnTo>
                    <a:pt x="1934" y="1016"/>
                  </a:lnTo>
                  <a:lnTo>
                    <a:pt x="1930" y="1016"/>
                  </a:lnTo>
                  <a:lnTo>
                    <a:pt x="1930" y="1033"/>
                  </a:lnTo>
                  <a:lnTo>
                    <a:pt x="1926" y="1037"/>
                  </a:lnTo>
                  <a:lnTo>
                    <a:pt x="1926" y="1042"/>
                  </a:lnTo>
                  <a:lnTo>
                    <a:pt x="1926" y="1046"/>
                  </a:lnTo>
                  <a:lnTo>
                    <a:pt x="1926" y="1050"/>
                  </a:lnTo>
                  <a:lnTo>
                    <a:pt x="1926" y="1054"/>
                  </a:lnTo>
                  <a:lnTo>
                    <a:pt x="1926" y="1075"/>
                  </a:lnTo>
                  <a:lnTo>
                    <a:pt x="1930" y="1084"/>
                  </a:lnTo>
                  <a:lnTo>
                    <a:pt x="1930" y="1088"/>
                  </a:lnTo>
                  <a:lnTo>
                    <a:pt x="1930" y="1097"/>
                  </a:lnTo>
                  <a:lnTo>
                    <a:pt x="1934" y="1101"/>
                  </a:lnTo>
                  <a:lnTo>
                    <a:pt x="1939" y="1109"/>
                  </a:lnTo>
                  <a:lnTo>
                    <a:pt x="1939" y="1114"/>
                  </a:lnTo>
                  <a:lnTo>
                    <a:pt x="1943" y="1118"/>
                  </a:lnTo>
                  <a:lnTo>
                    <a:pt x="1947" y="1122"/>
                  </a:lnTo>
                  <a:lnTo>
                    <a:pt x="1947" y="1126"/>
                  </a:lnTo>
                  <a:lnTo>
                    <a:pt x="1951" y="1130"/>
                  </a:lnTo>
                  <a:lnTo>
                    <a:pt x="1956" y="1135"/>
                  </a:lnTo>
                  <a:lnTo>
                    <a:pt x="1960" y="1135"/>
                  </a:lnTo>
                  <a:lnTo>
                    <a:pt x="1964" y="1139"/>
                  </a:lnTo>
                  <a:lnTo>
                    <a:pt x="1973" y="1143"/>
                  </a:lnTo>
                  <a:lnTo>
                    <a:pt x="1977" y="1147"/>
                  </a:lnTo>
                  <a:lnTo>
                    <a:pt x="1985" y="1147"/>
                  </a:lnTo>
                  <a:lnTo>
                    <a:pt x="1994" y="1152"/>
                  </a:lnTo>
                  <a:lnTo>
                    <a:pt x="2011" y="1156"/>
                  </a:lnTo>
                  <a:lnTo>
                    <a:pt x="2019" y="1156"/>
                  </a:lnTo>
                  <a:lnTo>
                    <a:pt x="2023" y="1160"/>
                  </a:lnTo>
                  <a:lnTo>
                    <a:pt x="2028" y="1164"/>
                  </a:lnTo>
                  <a:lnTo>
                    <a:pt x="2032" y="1169"/>
                  </a:lnTo>
                  <a:lnTo>
                    <a:pt x="2036" y="1173"/>
                  </a:lnTo>
                  <a:lnTo>
                    <a:pt x="2040" y="1177"/>
                  </a:lnTo>
                  <a:lnTo>
                    <a:pt x="2044" y="1181"/>
                  </a:lnTo>
                  <a:lnTo>
                    <a:pt x="2049" y="1190"/>
                  </a:lnTo>
                  <a:lnTo>
                    <a:pt x="2049" y="1198"/>
                  </a:lnTo>
                  <a:lnTo>
                    <a:pt x="2053" y="1202"/>
                  </a:lnTo>
                  <a:lnTo>
                    <a:pt x="2053" y="1215"/>
                  </a:lnTo>
                  <a:lnTo>
                    <a:pt x="2053" y="1224"/>
                  </a:lnTo>
                  <a:lnTo>
                    <a:pt x="2057" y="1228"/>
                  </a:lnTo>
                  <a:lnTo>
                    <a:pt x="2057" y="1236"/>
                  </a:lnTo>
                  <a:lnTo>
                    <a:pt x="2057" y="1241"/>
                  </a:lnTo>
                  <a:lnTo>
                    <a:pt x="2057" y="1245"/>
                  </a:lnTo>
                  <a:lnTo>
                    <a:pt x="2053" y="1253"/>
                  </a:lnTo>
                  <a:lnTo>
                    <a:pt x="2053" y="1257"/>
                  </a:lnTo>
                  <a:lnTo>
                    <a:pt x="2049" y="1262"/>
                  </a:lnTo>
                  <a:lnTo>
                    <a:pt x="2049" y="1266"/>
                  </a:lnTo>
                  <a:lnTo>
                    <a:pt x="2044" y="1270"/>
                  </a:lnTo>
                  <a:lnTo>
                    <a:pt x="2036" y="1279"/>
                  </a:lnTo>
                  <a:lnTo>
                    <a:pt x="2032" y="1287"/>
                  </a:lnTo>
                  <a:lnTo>
                    <a:pt x="2028" y="1291"/>
                  </a:lnTo>
                  <a:lnTo>
                    <a:pt x="2028" y="1296"/>
                  </a:lnTo>
                  <a:lnTo>
                    <a:pt x="2028" y="1304"/>
                  </a:lnTo>
                  <a:lnTo>
                    <a:pt x="2023" y="1308"/>
                  </a:lnTo>
                  <a:lnTo>
                    <a:pt x="2023" y="1313"/>
                  </a:lnTo>
                  <a:lnTo>
                    <a:pt x="2023" y="1321"/>
                  </a:lnTo>
                  <a:lnTo>
                    <a:pt x="2019" y="1334"/>
                  </a:lnTo>
                  <a:lnTo>
                    <a:pt x="2019" y="1346"/>
                  </a:lnTo>
                  <a:lnTo>
                    <a:pt x="2019" y="1355"/>
                  </a:lnTo>
                  <a:lnTo>
                    <a:pt x="2019" y="1372"/>
                  </a:lnTo>
                  <a:lnTo>
                    <a:pt x="2015" y="1401"/>
                  </a:lnTo>
                  <a:lnTo>
                    <a:pt x="2015" y="1397"/>
                  </a:lnTo>
                  <a:lnTo>
                    <a:pt x="2011" y="1397"/>
                  </a:lnTo>
                  <a:lnTo>
                    <a:pt x="2006" y="1397"/>
                  </a:lnTo>
                  <a:lnTo>
                    <a:pt x="2002" y="1401"/>
                  </a:lnTo>
                  <a:lnTo>
                    <a:pt x="1998" y="1406"/>
                  </a:lnTo>
                  <a:lnTo>
                    <a:pt x="1998" y="1410"/>
                  </a:lnTo>
                  <a:lnTo>
                    <a:pt x="1994" y="1414"/>
                  </a:lnTo>
                  <a:lnTo>
                    <a:pt x="1994" y="1418"/>
                  </a:lnTo>
                  <a:lnTo>
                    <a:pt x="1994" y="1423"/>
                  </a:lnTo>
                  <a:lnTo>
                    <a:pt x="1994" y="1431"/>
                  </a:lnTo>
                  <a:lnTo>
                    <a:pt x="1994" y="1435"/>
                  </a:lnTo>
                  <a:lnTo>
                    <a:pt x="1994" y="1456"/>
                  </a:lnTo>
                  <a:lnTo>
                    <a:pt x="1994" y="1469"/>
                  </a:lnTo>
                  <a:lnTo>
                    <a:pt x="1989" y="1473"/>
                  </a:lnTo>
                  <a:lnTo>
                    <a:pt x="1989" y="1507"/>
                  </a:lnTo>
                  <a:lnTo>
                    <a:pt x="1985" y="1533"/>
                  </a:lnTo>
                  <a:lnTo>
                    <a:pt x="1985" y="1541"/>
                  </a:lnTo>
                  <a:lnTo>
                    <a:pt x="1985" y="1545"/>
                  </a:lnTo>
                  <a:lnTo>
                    <a:pt x="1985" y="1554"/>
                  </a:lnTo>
                  <a:lnTo>
                    <a:pt x="1985" y="1583"/>
                  </a:lnTo>
                  <a:lnTo>
                    <a:pt x="1985" y="1588"/>
                  </a:lnTo>
                  <a:lnTo>
                    <a:pt x="1985" y="1592"/>
                  </a:lnTo>
                  <a:lnTo>
                    <a:pt x="1985" y="1600"/>
                  </a:lnTo>
                  <a:lnTo>
                    <a:pt x="1985" y="1605"/>
                  </a:lnTo>
                  <a:lnTo>
                    <a:pt x="1985" y="1609"/>
                  </a:lnTo>
                  <a:lnTo>
                    <a:pt x="1985" y="1617"/>
                  </a:lnTo>
                  <a:lnTo>
                    <a:pt x="1985" y="1622"/>
                  </a:lnTo>
                  <a:lnTo>
                    <a:pt x="1989" y="1639"/>
                  </a:lnTo>
                  <a:lnTo>
                    <a:pt x="1989" y="1647"/>
                  </a:lnTo>
                  <a:lnTo>
                    <a:pt x="1989" y="1655"/>
                  </a:lnTo>
                  <a:lnTo>
                    <a:pt x="1989" y="1660"/>
                  </a:lnTo>
                  <a:lnTo>
                    <a:pt x="1989" y="1664"/>
                  </a:lnTo>
                  <a:lnTo>
                    <a:pt x="1989" y="1668"/>
                  </a:lnTo>
                  <a:lnTo>
                    <a:pt x="1989" y="1672"/>
                  </a:lnTo>
                  <a:lnTo>
                    <a:pt x="1985" y="1681"/>
                  </a:lnTo>
                  <a:lnTo>
                    <a:pt x="1977" y="1698"/>
                  </a:lnTo>
                  <a:lnTo>
                    <a:pt x="1977" y="1702"/>
                  </a:lnTo>
                  <a:lnTo>
                    <a:pt x="1977" y="1706"/>
                  </a:lnTo>
                  <a:lnTo>
                    <a:pt x="1977" y="1715"/>
                  </a:lnTo>
                  <a:lnTo>
                    <a:pt x="1977" y="1719"/>
                  </a:lnTo>
                  <a:lnTo>
                    <a:pt x="1977" y="1727"/>
                  </a:lnTo>
                  <a:lnTo>
                    <a:pt x="1977" y="1732"/>
                  </a:lnTo>
                  <a:lnTo>
                    <a:pt x="1973" y="1740"/>
                  </a:lnTo>
                  <a:lnTo>
                    <a:pt x="1973" y="1749"/>
                  </a:lnTo>
                  <a:lnTo>
                    <a:pt x="1968" y="1753"/>
                  </a:lnTo>
                  <a:lnTo>
                    <a:pt x="1968" y="1761"/>
                  </a:lnTo>
                  <a:lnTo>
                    <a:pt x="1964" y="1770"/>
                  </a:lnTo>
                  <a:lnTo>
                    <a:pt x="1960" y="1778"/>
                  </a:lnTo>
                  <a:lnTo>
                    <a:pt x="1956" y="1782"/>
                  </a:lnTo>
                  <a:lnTo>
                    <a:pt x="1956" y="1791"/>
                  </a:lnTo>
                  <a:lnTo>
                    <a:pt x="1951" y="1795"/>
                  </a:lnTo>
                  <a:lnTo>
                    <a:pt x="1947" y="1799"/>
                  </a:lnTo>
                  <a:lnTo>
                    <a:pt x="1943" y="1804"/>
                  </a:lnTo>
                  <a:lnTo>
                    <a:pt x="1939" y="1812"/>
                  </a:lnTo>
                  <a:lnTo>
                    <a:pt x="1934" y="1816"/>
                  </a:lnTo>
                  <a:lnTo>
                    <a:pt x="1930" y="1821"/>
                  </a:lnTo>
                  <a:lnTo>
                    <a:pt x="1926" y="1825"/>
                  </a:lnTo>
                  <a:lnTo>
                    <a:pt x="1917" y="1829"/>
                  </a:lnTo>
                  <a:lnTo>
                    <a:pt x="1913" y="1833"/>
                  </a:lnTo>
                  <a:lnTo>
                    <a:pt x="1905" y="1842"/>
                  </a:lnTo>
                  <a:lnTo>
                    <a:pt x="1901" y="1846"/>
                  </a:lnTo>
                  <a:lnTo>
                    <a:pt x="1875" y="1859"/>
                  </a:lnTo>
                  <a:lnTo>
                    <a:pt x="1871" y="1863"/>
                  </a:lnTo>
                  <a:lnTo>
                    <a:pt x="1862" y="1867"/>
                  </a:lnTo>
                  <a:lnTo>
                    <a:pt x="1858" y="1871"/>
                  </a:lnTo>
                  <a:lnTo>
                    <a:pt x="1858" y="1876"/>
                  </a:lnTo>
                  <a:lnTo>
                    <a:pt x="1854" y="1880"/>
                  </a:lnTo>
                  <a:lnTo>
                    <a:pt x="1850" y="1884"/>
                  </a:lnTo>
                  <a:lnTo>
                    <a:pt x="1850" y="1888"/>
                  </a:lnTo>
                  <a:lnTo>
                    <a:pt x="1846" y="1893"/>
                  </a:lnTo>
                  <a:lnTo>
                    <a:pt x="1841" y="1901"/>
                  </a:lnTo>
                  <a:lnTo>
                    <a:pt x="1833" y="1918"/>
                  </a:lnTo>
                  <a:lnTo>
                    <a:pt x="1833" y="1926"/>
                  </a:lnTo>
                  <a:lnTo>
                    <a:pt x="1829" y="1931"/>
                  </a:lnTo>
                  <a:lnTo>
                    <a:pt x="1824" y="1939"/>
                  </a:lnTo>
                  <a:lnTo>
                    <a:pt x="1820" y="1943"/>
                  </a:lnTo>
                  <a:lnTo>
                    <a:pt x="1816" y="1948"/>
                  </a:lnTo>
                  <a:lnTo>
                    <a:pt x="1812" y="1952"/>
                  </a:lnTo>
                  <a:lnTo>
                    <a:pt x="1807" y="1956"/>
                  </a:lnTo>
                  <a:lnTo>
                    <a:pt x="1803" y="1960"/>
                  </a:lnTo>
                  <a:lnTo>
                    <a:pt x="1795" y="1965"/>
                  </a:lnTo>
                  <a:lnTo>
                    <a:pt x="1790" y="1969"/>
                  </a:lnTo>
                  <a:lnTo>
                    <a:pt x="1778" y="1977"/>
                  </a:lnTo>
                  <a:lnTo>
                    <a:pt x="1765" y="1986"/>
                  </a:lnTo>
                  <a:lnTo>
                    <a:pt x="1757" y="1990"/>
                  </a:lnTo>
                  <a:lnTo>
                    <a:pt x="1740" y="1994"/>
                  </a:lnTo>
                  <a:lnTo>
                    <a:pt x="1731" y="1998"/>
                  </a:lnTo>
                  <a:lnTo>
                    <a:pt x="1723" y="2003"/>
                  </a:lnTo>
                  <a:lnTo>
                    <a:pt x="1714" y="2007"/>
                  </a:lnTo>
                  <a:lnTo>
                    <a:pt x="1706" y="2011"/>
                  </a:lnTo>
                  <a:lnTo>
                    <a:pt x="1702" y="2011"/>
                  </a:lnTo>
                  <a:lnTo>
                    <a:pt x="1697" y="2011"/>
                  </a:lnTo>
                  <a:lnTo>
                    <a:pt x="1693" y="2015"/>
                  </a:lnTo>
                  <a:lnTo>
                    <a:pt x="1685" y="2015"/>
                  </a:lnTo>
                  <a:lnTo>
                    <a:pt x="1680" y="2015"/>
                  </a:lnTo>
                  <a:lnTo>
                    <a:pt x="1676" y="2015"/>
                  </a:lnTo>
                  <a:lnTo>
                    <a:pt x="1672" y="2015"/>
                  </a:lnTo>
                  <a:lnTo>
                    <a:pt x="1668" y="2015"/>
                  </a:lnTo>
                  <a:lnTo>
                    <a:pt x="1642" y="2015"/>
                  </a:lnTo>
                  <a:lnTo>
                    <a:pt x="1630" y="2015"/>
                  </a:lnTo>
                  <a:lnTo>
                    <a:pt x="1617" y="2015"/>
                  </a:lnTo>
                  <a:lnTo>
                    <a:pt x="1613" y="2015"/>
                  </a:lnTo>
                  <a:lnTo>
                    <a:pt x="1608" y="2015"/>
                  </a:lnTo>
                  <a:lnTo>
                    <a:pt x="1604" y="2015"/>
                  </a:lnTo>
                  <a:lnTo>
                    <a:pt x="1600" y="2020"/>
                  </a:lnTo>
                  <a:lnTo>
                    <a:pt x="1596" y="2020"/>
                  </a:lnTo>
                  <a:lnTo>
                    <a:pt x="1579" y="2028"/>
                  </a:lnTo>
                  <a:lnTo>
                    <a:pt x="1575" y="2028"/>
                  </a:lnTo>
                  <a:lnTo>
                    <a:pt x="1570" y="2032"/>
                  </a:lnTo>
                  <a:lnTo>
                    <a:pt x="1562" y="2032"/>
                  </a:lnTo>
                  <a:lnTo>
                    <a:pt x="1558" y="2032"/>
                  </a:lnTo>
                  <a:lnTo>
                    <a:pt x="1553" y="2032"/>
                  </a:lnTo>
                  <a:lnTo>
                    <a:pt x="1549" y="2032"/>
                  </a:lnTo>
                  <a:lnTo>
                    <a:pt x="1545" y="2032"/>
                  </a:lnTo>
                  <a:lnTo>
                    <a:pt x="1541" y="2032"/>
                  </a:lnTo>
                  <a:lnTo>
                    <a:pt x="1536" y="2032"/>
                  </a:lnTo>
                  <a:lnTo>
                    <a:pt x="1528" y="2028"/>
                  </a:lnTo>
                  <a:lnTo>
                    <a:pt x="1520" y="2024"/>
                  </a:lnTo>
                  <a:lnTo>
                    <a:pt x="1515" y="2024"/>
                  </a:lnTo>
                  <a:lnTo>
                    <a:pt x="1498" y="2015"/>
                  </a:lnTo>
                  <a:lnTo>
                    <a:pt x="1490" y="2011"/>
                  </a:lnTo>
                  <a:lnTo>
                    <a:pt x="1481" y="2007"/>
                  </a:lnTo>
                  <a:lnTo>
                    <a:pt x="1477" y="2007"/>
                  </a:lnTo>
                  <a:lnTo>
                    <a:pt x="1469" y="2003"/>
                  </a:lnTo>
                  <a:lnTo>
                    <a:pt x="1460" y="2003"/>
                  </a:lnTo>
                  <a:lnTo>
                    <a:pt x="1456" y="1998"/>
                  </a:lnTo>
                  <a:lnTo>
                    <a:pt x="1448" y="1998"/>
                  </a:lnTo>
                  <a:lnTo>
                    <a:pt x="1439" y="1994"/>
                  </a:lnTo>
                  <a:lnTo>
                    <a:pt x="1431" y="1994"/>
                  </a:lnTo>
                  <a:lnTo>
                    <a:pt x="1426" y="1994"/>
                  </a:lnTo>
                  <a:lnTo>
                    <a:pt x="1422" y="1994"/>
                  </a:lnTo>
                  <a:lnTo>
                    <a:pt x="1418" y="1998"/>
                  </a:lnTo>
                  <a:lnTo>
                    <a:pt x="1405" y="2003"/>
                  </a:lnTo>
                  <a:lnTo>
                    <a:pt x="1401" y="2007"/>
                  </a:lnTo>
                  <a:lnTo>
                    <a:pt x="1397" y="2011"/>
                  </a:lnTo>
                  <a:lnTo>
                    <a:pt x="1393" y="2015"/>
                  </a:lnTo>
                  <a:lnTo>
                    <a:pt x="1388" y="2024"/>
                  </a:lnTo>
                  <a:lnTo>
                    <a:pt x="1388" y="2028"/>
                  </a:lnTo>
                  <a:lnTo>
                    <a:pt x="1388" y="2032"/>
                  </a:lnTo>
                  <a:lnTo>
                    <a:pt x="1384" y="2041"/>
                  </a:lnTo>
                  <a:lnTo>
                    <a:pt x="1384" y="2045"/>
                  </a:lnTo>
                  <a:lnTo>
                    <a:pt x="1384" y="2049"/>
                  </a:lnTo>
                  <a:lnTo>
                    <a:pt x="1384" y="2053"/>
                  </a:lnTo>
                  <a:lnTo>
                    <a:pt x="1388" y="2062"/>
                  </a:lnTo>
                  <a:lnTo>
                    <a:pt x="1388" y="2066"/>
                  </a:lnTo>
                  <a:lnTo>
                    <a:pt x="1388" y="2075"/>
                  </a:lnTo>
                  <a:lnTo>
                    <a:pt x="1388" y="2079"/>
                  </a:lnTo>
                  <a:lnTo>
                    <a:pt x="1393" y="2083"/>
                  </a:lnTo>
                  <a:lnTo>
                    <a:pt x="1397" y="2087"/>
                  </a:lnTo>
                  <a:lnTo>
                    <a:pt x="1397" y="2092"/>
                  </a:lnTo>
                  <a:lnTo>
                    <a:pt x="1397" y="2096"/>
                  </a:lnTo>
                  <a:lnTo>
                    <a:pt x="1397" y="2104"/>
                  </a:lnTo>
                  <a:lnTo>
                    <a:pt x="1401" y="2108"/>
                  </a:lnTo>
                  <a:lnTo>
                    <a:pt x="1401" y="2113"/>
                  </a:lnTo>
                  <a:lnTo>
                    <a:pt x="1401" y="2117"/>
                  </a:lnTo>
                  <a:lnTo>
                    <a:pt x="1405" y="2121"/>
                  </a:lnTo>
                  <a:lnTo>
                    <a:pt x="1409" y="2121"/>
                  </a:lnTo>
                  <a:lnTo>
                    <a:pt x="1409" y="2125"/>
                  </a:lnTo>
                  <a:lnTo>
                    <a:pt x="1405" y="2130"/>
                  </a:lnTo>
                  <a:lnTo>
                    <a:pt x="1405" y="2134"/>
                  </a:lnTo>
                  <a:lnTo>
                    <a:pt x="1405" y="2138"/>
                  </a:lnTo>
                  <a:lnTo>
                    <a:pt x="1409" y="2138"/>
                  </a:lnTo>
                  <a:lnTo>
                    <a:pt x="1409" y="2142"/>
                  </a:lnTo>
                  <a:lnTo>
                    <a:pt x="1414" y="2147"/>
                  </a:lnTo>
                  <a:lnTo>
                    <a:pt x="1418" y="2151"/>
                  </a:lnTo>
                  <a:lnTo>
                    <a:pt x="1422" y="2151"/>
                  </a:lnTo>
                  <a:lnTo>
                    <a:pt x="1422" y="2155"/>
                  </a:lnTo>
                  <a:lnTo>
                    <a:pt x="1426" y="2159"/>
                  </a:lnTo>
                  <a:lnTo>
                    <a:pt x="1431" y="2168"/>
                  </a:lnTo>
                  <a:lnTo>
                    <a:pt x="1435" y="2172"/>
                  </a:lnTo>
                  <a:lnTo>
                    <a:pt x="1443" y="2189"/>
                  </a:lnTo>
                  <a:lnTo>
                    <a:pt x="1452" y="2202"/>
                  </a:lnTo>
                  <a:lnTo>
                    <a:pt x="1460" y="2214"/>
                  </a:lnTo>
                  <a:lnTo>
                    <a:pt x="1465" y="2219"/>
                  </a:lnTo>
                  <a:lnTo>
                    <a:pt x="1465" y="2223"/>
                  </a:lnTo>
                  <a:lnTo>
                    <a:pt x="1469" y="2227"/>
                  </a:lnTo>
                  <a:lnTo>
                    <a:pt x="1469" y="2235"/>
                  </a:lnTo>
                  <a:lnTo>
                    <a:pt x="1469" y="2240"/>
                  </a:lnTo>
                  <a:lnTo>
                    <a:pt x="1469" y="2244"/>
                  </a:lnTo>
                  <a:lnTo>
                    <a:pt x="1469" y="2252"/>
                  </a:lnTo>
                  <a:lnTo>
                    <a:pt x="1469" y="2257"/>
                  </a:lnTo>
                  <a:lnTo>
                    <a:pt x="1469" y="2261"/>
                  </a:lnTo>
                  <a:lnTo>
                    <a:pt x="1469" y="2265"/>
                  </a:lnTo>
                  <a:lnTo>
                    <a:pt x="1465" y="2269"/>
                  </a:lnTo>
                  <a:lnTo>
                    <a:pt x="1465" y="2278"/>
                  </a:lnTo>
                  <a:lnTo>
                    <a:pt x="1460" y="2282"/>
                  </a:lnTo>
                  <a:lnTo>
                    <a:pt x="1456" y="2291"/>
                  </a:lnTo>
                  <a:lnTo>
                    <a:pt x="1452" y="2295"/>
                  </a:lnTo>
                  <a:lnTo>
                    <a:pt x="1448" y="2307"/>
                  </a:lnTo>
                  <a:lnTo>
                    <a:pt x="1439" y="2320"/>
                  </a:lnTo>
                  <a:lnTo>
                    <a:pt x="1431" y="2329"/>
                  </a:lnTo>
                  <a:lnTo>
                    <a:pt x="1422" y="2341"/>
                  </a:lnTo>
                  <a:lnTo>
                    <a:pt x="1414" y="2350"/>
                  </a:lnTo>
                  <a:lnTo>
                    <a:pt x="1409" y="2354"/>
                  </a:lnTo>
                  <a:lnTo>
                    <a:pt x="1409" y="2358"/>
                  </a:lnTo>
                  <a:lnTo>
                    <a:pt x="1405" y="2358"/>
                  </a:lnTo>
                  <a:lnTo>
                    <a:pt x="1393" y="2354"/>
                  </a:lnTo>
                  <a:lnTo>
                    <a:pt x="1384" y="2350"/>
                  </a:lnTo>
                  <a:lnTo>
                    <a:pt x="1376" y="2346"/>
                  </a:lnTo>
                  <a:lnTo>
                    <a:pt x="1367" y="2341"/>
                  </a:lnTo>
                  <a:lnTo>
                    <a:pt x="1363" y="2341"/>
                  </a:lnTo>
                  <a:lnTo>
                    <a:pt x="1354" y="2337"/>
                  </a:lnTo>
                  <a:lnTo>
                    <a:pt x="1346" y="2337"/>
                  </a:lnTo>
                  <a:lnTo>
                    <a:pt x="1338" y="2337"/>
                  </a:lnTo>
                  <a:lnTo>
                    <a:pt x="1333" y="2337"/>
                  </a:lnTo>
                  <a:lnTo>
                    <a:pt x="1329" y="2337"/>
                  </a:lnTo>
                  <a:lnTo>
                    <a:pt x="1325" y="2337"/>
                  </a:lnTo>
                  <a:lnTo>
                    <a:pt x="1316" y="2341"/>
                  </a:lnTo>
                  <a:lnTo>
                    <a:pt x="1312" y="2341"/>
                  </a:lnTo>
                  <a:lnTo>
                    <a:pt x="1299" y="2346"/>
                  </a:lnTo>
                  <a:lnTo>
                    <a:pt x="1278" y="2354"/>
                  </a:lnTo>
                  <a:lnTo>
                    <a:pt x="1270" y="2358"/>
                  </a:lnTo>
                  <a:lnTo>
                    <a:pt x="1261" y="2362"/>
                  </a:lnTo>
                  <a:lnTo>
                    <a:pt x="1257" y="2362"/>
                  </a:lnTo>
                  <a:lnTo>
                    <a:pt x="1253" y="2362"/>
                  </a:lnTo>
                  <a:lnTo>
                    <a:pt x="1240" y="2367"/>
                  </a:lnTo>
                  <a:lnTo>
                    <a:pt x="1232" y="2367"/>
                  </a:lnTo>
                  <a:lnTo>
                    <a:pt x="1227" y="2367"/>
                  </a:lnTo>
                  <a:lnTo>
                    <a:pt x="1215" y="2367"/>
                  </a:lnTo>
                  <a:lnTo>
                    <a:pt x="1211" y="2367"/>
                  </a:lnTo>
                  <a:lnTo>
                    <a:pt x="1189" y="2367"/>
                  </a:lnTo>
                  <a:lnTo>
                    <a:pt x="1181" y="2367"/>
                  </a:lnTo>
                  <a:lnTo>
                    <a:pt x="1172" y="2367"/>
                  </a:lnTo>
                  <a:lnTo>
                    <a:pt x="1164" y="2371"/>
                  </a:lnTo>
                  <a:lnTo>
                    <a:pt x="1151" y="2371"/>
                  </a:lnTo>
                  <a:lnTo>
                    <a:pt x="1147" y="2371"/>
                  </a:lnTo>
                  <a:lnTo>
                    <a:pt x="1134" y="2375"/>
                  </a:lnTo>
                  <a:lnTo>
                    <a:pt x="1130" y="2375"/>
                  </a:lnTo>
                  <a:lnTo>
                    <a:pt x="1122" y="2379"/>
                  </a:lnTo>
                  <a:lnTo>
                    <a:pt x="1117" y="2379"/>
                  </a:lnTo>
                  <a:lnTo>
                    <a:pt x="1100" y="2388"/>
                  </a:lnTo>
                  <a:lnTo>
                    <a:pt x="1092" y="2392"/>
                  </a:lnTo>
                  <a:lnTo>
                    <a:pt x="1084" y="2396"/>
                  </a:lnTo>
                  <a:lnTo>
                    <a:pt x="1075" y="2396"/>
                  </a:lnTo>
                  <a:lnTo>
                    <a:pt x="1062" y="2401"/>
                  </a:lnTo>
                  <a:lnTo>
                    <a:pt x="1058" y="2401"/>
                  </a:lnTo>
                  <a:lnTo>
                    <a:pt x="1054" y="2401"/>
                  </a:lnTo>
                  <a:lnTo>
                    <a:pt x="1050" y="2401"/>
                  </a:lnTo>
                  <a:lnTo>
                    <a:pt x="1045" y="2401"/>
                  </a:lnTo>
                  <a:lnTo>
                    <a:pt x="1037" y="2401"/>
                  </a:lnTo>
                  <a:lnTo>
                    <a:pt x="1033" y="2396"/>
                  </a:lnTo>
                  <a:lnTo>
                    <a:pt x="1024" y="2396"/>
                  </a:lnTo>
                  <a:lnTo>
                    <a:pt x="1020" y="2396"/>
                  </a:lnTo>
                  <a:lnTo>
                    <a:pt x="1012" y="2392"/>
                  </a:lnTo>
                  <a:lnTo>
                    <a:pt x="1007" y="2388"/>
                  </a:lnTo>
                  <a:lnTo>
                    <a:pt x="999" y="2388"/>
                  </a:lnTo>
                  <a:lnTo>
                    <a:pt x="986" y="2379"/>
                  </a:lnTo>
                  <a:lnTo>
                    <a:pt x="969" y="2371"/>
                  </a:lnTo>
                  <a:lnTo>
                    <a:pt x="948" y="2362"/>
                  </a:lnTo>
                  <a:lnTo>
                    <a:pt x="944" y="2358"/>
                  </a:lnTo>
                  <a:lnTo>
                    <a:pt x="935" y="2354"/>
                  </a:lnTo>
                  <a:lnTo>
                    <a:pt x="923" y="2346"/>
                  </a:lnTo>
                  <a:lnTo>
                    <a:pt x="914" y="2341"/>
                  </a:lnTo>
                  <a:lnTo>
                    <a:pt x="885" y="2320"/>
                  </a:lnTo>
                  <a:lnTo>
                    <a:pt x="872" y="2312"/>
                  </a:lnTo>
                  <a:lnTo>
                    <a:pt x="868" y="2307"/>
                  </a:lnTo>
                  <a:lnTo>
                    <a:pt x="859" y="2299"/>
                  </a:lnTo>
                  <a:lnTo>
                    <a:pt x="851" y="2295"/>
                  </a:lnTo>
                  <a:lnTo>
                    <a:pt x="838" y="2291"/>
                  </a:lnTo>
                  <a:lnTo>
                    <a:pt x="825" y="2282"/>
                  </a:lnTo>
                  <a:lnTo>
                    <a:pt x="808" y="2274"/>
                  </a:lnTo>
                  <a:lnTo>
                    <a:pt x="796" y="2269"/>
                  </a:lnTo>
                  <a:lnTo>
                    <a:pt x="783" y="2261"/>
                  </a:lnTo>
                  <a:lnTo>
                    <a:pt x="774" y="2257"/>
                  </a:lnTo>
                  <a:lnTo>
                    <a:pt x="770" y="2257"/>
                  </a:lnTo>
                  <a:lnTo>
                    <a:pt x="766" y="2252"/>
                  </a:lnTo>
                  <a:lnTo>
                    <a:pt x="758" y="2252"/>
                  </a:lnTo>
                  <a:lnTo>
                    <a:pt x="753" y="2252"/>
                  </a:lnTo>
                  <a:lnTo>
                    <a:pt x="749" y="2252"/>
                  </a:lnTo>
                  <a:lnTo>
                    <a:pt x="741" y="2252"/>
                  </a:lnTo>
                  <a:lnTo>
                    <a:pt x="736" y="2252"/>
                  </a:lnTo>
                  <a:lnTo>
                    <a:pt x="732" y="2257"/>
                  </a:lnTo>
                  <a:lnTo>
                    <a:pt x="728" y="2261"/>
                  </a:lnTo>
                  <a:lnTo>
                    <a:pt x="728" y="2265"/>
                  </a:lnTo>
                  <a:lnTo>
                    <a:pt x="724" y="2269"/>
                  </a:lnTo>
                  <a:lnTo>
                    <a:pt x="719" y="2282"/>
                  </a:lnTo>
                  <a:lnTo>
                    <a:pt x="719" y="2286"/>
                  </a:lnTo>
                  <a:lnTo>
                    <a:pt x="715" y="2286"/>
                  </a:lnTo>
                  <a:lnTo>
                    <a:pt x="711" y="2299"/>
                  </a:lnTo>
                  <a:lnTo>
                    <a:pt x="711" y="2303"/>
                  </a:lnTo>
                  <a:lnTo>
                    <a:pt x="707" y="2307"/>
                  </a:lnTo>
                  <a:lnTo>
                    <a:pt x="703" y="2329"/>
                  </a:lnTo>
                  <a:lnTo>
                    <a:pt x="698" y="2346"/>
                  </a:lnTo>
                  <a:lnTo>
                    <a:pt x="698" y="2350"/>
                  </a:lnTo>
                  <a:lnTo>
                    <a:pt x="694" y="2354"/>
                  </a:lnTo>
                  <a:lnTo>
                    <a:pt x="694" y="2358"/>
                  </a:lnTo>
                  <a:lnTo>
                    <a:pt x="690" y="2358"/>
                  </a:lnTo>
                  <a:lnTo>
                    <a:pt x="677" y="2371"/>
                  </a:lnTo>
                  <a:lnTo>
                    <a:pt x="673" y="2375"/>
                  </a:lnTo>
                  <a:lnTo>
                    <a:pt x="664" y="2379"/>
                  </a:lnTo>
                  <a:lnTo>
                    <a:pt x="660" y="2379"/>
                  </a:lnTo>
                  <a:lnTo>
                    <a:pt x="656" y="2384"/>
                  </a:lnTo>
                  <a:lnTo>
                    <a:pt x="652" y="2384"/>
                  </a:lnTo>
                  <a:lnTo>
                    <a:pt x="647" y="2384"/>
                  </a:lnTo>
                  <a:lnTo>
                    <a:pt x="643" y="2384"/>
                  </a:lnTo>
                  <a:lnTo>
                    <a:pt x="635" y="2384"/>
                  </a:lnTo>
                  <a:lnTo>
                    <a:pt x="631" y="2379"/>
                  </a:lnTo>
                  <a:lnTo>
                    <a:pt x="622" y="2379"/>
                  </a:lnTo>
                  <a:lnTo>
                    <a:pt x="588" y="2371"/>
                  </a:lnTo>
                  <a:lnTo>
                    <a:pt x="576" y="2367"/>
                  </a:lnTo>
                  <a:lnTo>
                    <a:pt x="567" y="2367"/>
                  </a:lnTo>
                  <a:lnTo>
                    <a:pt x="563" y="2362"/>
                  </a:lnTo>
                  <a:lnTo>
                    <a:pt x="554" y="2362"/>
                  </a:lnTo>
                  <a:lnTo>
                    <a:pt x="546" y="2362"/>
                  </a:lnTo>
                  <a:lnTo>
                    <a:pt x="537" y="2362"/>
                  </a:lnTo>
                  <a:lnTo>
                    <a:pt x="533" y="2362"/>
                  </a:lnTo>
                  <a:lnTo>
                    <a:pt x="525" y="2362"/>
                  </a:lnTo>
                  <a:lnTo>
                    <a:pt x="516" y="2362"/>
                  </a:lnTo>
                  <a:lnTo>
                    <a:pt x="512" y="2367"/>
                  </a:lnTo>
                  <a:lnTo>
                    <a:pt x="491" y="2375"/>
                  </a:lnTo>
                  <a:lnTo>
                    <a:pt x="478" y="2379"/>
                  </a:lnTo>
                  <a:lnTo>
                    <a:pt x="470" y="2379"/>
                  </a:lnTo>
                  <a:lnTo>
                    <a:pt x="461" y="2379"/>
                  </a:lnTo>
                  <a:lnTo>
                    <a:pt x="453" y="2384"/>
                  </a:lnTo>
                  <a:lnTo>
                    <a:pt x="449" y="2384"/>
                  </a:lnTo>
                  <a:lnTo>
                    <a:pt x="444" y="2384"/>
                  </a:lnTo>
                  <a:lnTo>
                    <a:pt x="444" y="2379"/>
                  </a:lnTo>
                  <a:lnTo>
                    <a:pt x="440" y="2379"/>
                  </a:lnTo>
                  <a:lnTo>
                    <a:pt x="436" y="2375"/>
                  </a:lnTo>
                  <a:lnTo>
                    <a:pt x="436" y="2371"/>
                  </a:lnTo>
                  <a:lnTo>
                    <a:pt x="427" y="2367"/>
                  </a:lnTo>
                  <a:lnTo>
                    <a:pt x="423" y="2362"/>
                  </a:lnTo>
                  <a:lnTo>
                    <a:pt x="419" y="2354"/>
                  </a:lnTo>
                  <a:lnTo>
                    <a:pt x="419" y="2350"/>
                  </a:lnTo>
                  <a:lnTo>
                    <a:pt x="415" y="2346"/>
                  </a:lnTo>
                  <a:lnTo>
                    <a:pt x="415" y="2341"/>
                  </a:lnTo>
                  <a:lnTo>
                    <a:pt x="415" y="2337"/>
                  </a:lnTo>
                  <a:lnTo>
                    <a:pt x="410" y="2337"/>
                  </a:lnTo>
                  <a:lnTo>
                    <a:pt x="410" y="2333"/>
                  </a:lnTo>
                  <a:lnTo>
                    <a:pt x="406" y="2333"/>
                  </a:lnTo>
                  <a:lnTo>
                    <a:pt x="402" y="2333"/>
                  </a:lnTo>
                  <a:lnTo>
                    <a:pt x="398" y="2333"/>
                  </a:lnTo>
                  <a:lnTo>
                    <a:pt x="393" y="2333"/>
                  </a:lnTo>
                  <a:lnTo>
                    <a:pt x="393" y="2329"/>
                  </a:lnTo>
                  <a:lnTo>
                    <a:pt x="389" y="2329"/>
                  </a:lnTo>
                  <a:lnTo>
                    <a:pt x="385" y="2324"/>
                  </a:lnTo>
                  <a:lnTo>
                    <a:pt x="385" y="2320"/>
                  </a:lnTo>
                  <a:lnTo>
                    <a:pt x="381" y="2320"/>
                  </a:lnTo>
                  <a:lnTo>
                    <a:pt x="377" y="2316"/>
                  </a:lnTo>
                  <a:lnTo>
                    <a:pt x="372" y="2316"/>
                  </a:lnTo>
                  <a:lnTo>
                    <a:pt x="368" y="2316"/>
                  </a:lnTo>
                  <a:lnTo>
                    <a:pt x="360" y="2316"/>
                  </a:lnTo>
                  <a:lnTo>
                    <a:pt x="355" y="2316"/>
                  </a:lnTo>
                  <a:lnTo>
                    <a:pt x="351" y="2316"/>
                  </a:lnTo>
                  <a:lnTo>
                    <a:pt x="343" y="2316"/>
                  </a:lnTo>
                  <a:lnTo>
                    <a:pt x="338" y="2316"/>
                  </a:lnTo>
                  <a:lnTo>
                    <a:pt x="334" y="2316"/>
                  </a:lnTo>
                  <a:lnTo>
                    <a:pt x="330" y="2324"/>
                  </a:lnTo>
                  <a:lnTo>
                    <a:pt x="326" y="2324"/>
                  </a:lnTo>
                  <a:lnTo>
                    <a:pt x="322" y="2324"/>
                  </a:lnTo>
                  <a:lnTo>
                    <a:pt x="317" y="2324"/>
                  </a:lnTo>
                  <a:lnTo>
                    <a:pt x="305" y="2324"/>
                  </a:lnTo>
                  <a:lnTo>
                    <a:pt x="296" y="2324"/>
                  </a:lnTo>
                  <a:lnTo>
                    <a:pt x="292" y="2324"/>
                  </a:lnTo>
                  <a:lnTo>
                    <a:pt x="283" y="2329"/>
                  </a:lnTo>
                  <a:lnTo>
                    <a:pt x="279" y="2329"/>
                  </a:lnTo>
                  <a:lnTo>
                    <a:pt x="271" y="2324"/>
                  </a:lnTo>
                  <a:lnTo>
                    <a:pt x="266" y="2324"/>
                  </a:lnTo>
                  <a:lnTo>
                    <a:pt x="258" y="2324"/>
                  </a:lnTo>
                  <a:lnTo>
                    <a:pt x="254" y="2320"/>
                  </a:lnTo>
                  <a:lnTo>
                    <a:pt x="250" y="2316"/>
                  </a:lnTo>
                  <a:lnTo>
                    <a:pt x="245" y="2316"/>
                  </a:lnTo>
                  <a:lnTo>
                    <a:pt x="241" y="2312"/>
                  </a:lnTo>
                  <a:lnTo>
                    <a:pt x="237" y="2312"/>
                  </a:lnTo>
                  <a:lnTo>
                    <a:pt x="233" y="2307"/>
                  </a:lnTo>
                  <a:lnTo>
                    <a:pt x="233" y="2303"/>
                  </a:lnTo>
                  <a:lnTo>
                    <a:pt x="228" y="2299"/>
                  </a:lnTo>
                  <a:lnTo>
                    <a:pt x="224" y="2295"/>
                  </a:lnTo>
                  <a:lnTo>
                    <a:pt x="220" y="2295"/>
                  </a:lnTo>
                  <a:lnTo>
                    <a:pt x="220" y="2291"/>
                  </a:lnTo>
                  <a:lnTo>
                    <a:pt x="207" y="2286"/>
                  </a:lnTo>
                  <a:lnTo>
                    <a:pt x="203" y="2282"/>
                  </a:lnTo>
                  <a:lnTo>
                    <a:pt x="199" y="2278"/>
                  </a:lnTo>
                  <a:lnTo>
                    <a:pt x="194" y="2274"/>
                  </a:lnTo>
                  <a:lnTo>
                    <a:pt x="190" y="2269"/>
                  </a:lnTo>
                  <a:lnTo>
                    <a:pt x="186" y="2265"/>
                  </a:lnTo>
                  <a:lnTo>
                    <a:pt x="178" y="2252"/>
                  </a:lnTo>
                  <a:lnTo>
                    <a:pt x="169" y="2248"/>
                  </a:lnTo>
                  <a:lnTo>
                    <a:pt x="169" y="2240"/>
                  </a:lnTo>
                  <a:lnTo>
                    <a:pt x="165" y="2235"/>
                  </a:lnTo>
                  <a:lnTo>
                    <a:pt x="165" y="2231"/>
                  </a:lnTo>
                  <a:lnTo>
                    <a:pt x="161" y="2227"/>
                  </a:lnTo>
                  <a:lnTo>
                    <a:pt x="161" y="2219"/>
                  </a:lnTo>
                  <a:lnTo>
                    <a:pt x="156" y="2202"/>
                  </a:lnTo>
                  <a:lnTo>
                    <a:pt x="156" y="2193"/>
                  </a:lnTo>
                  <a:lnTo>
                    <a:pt x="152" y="2189"/>
                  </a:lnTo>
                  <a:lnTo>
                    <a:pt x="152" y="2185"/>
                  </a:lnTo>
                  <a:lnTo>
                    <a:pt x="148" y="2176"/>
                  </a:lnTo>
                  <a:lnTo>
                    <a:pt x="144" y="2176"/>
                  </a:lnTo>
                  <a:lnTo>
                    <a:pt x="139" y="2172"/>
                  </a:lnTo>
                  <a:lnTo>
                    <a:pt x="135" y="2168"/>
                  </a:lnTo>
                  <a:lnTo>
                    <a:pt x="127" y="2163"/>
                  </a:lnTo>
                  <a:lnTo>
                    <a:pt x="123" y="2163"/>
                  </a:lnTo>
                  <a:lnTo>
                    <a:pt x="118" y="2163"/>
                  </a:lnTo>
                  <a:lnTo>
                    <a:pt x="114" y="2163"/>
                  </a:lnTo>
                  <a:lnTo>
                    <a:pt x="110" y="2168"/>
                  </a:lnTo>
                  <a:lnTo>
                    <a:pt x="106" y="2168"/>
                  </a:lnTo>
                  <a:lnTo>
                    <a:pt x="101" y="2168"/>
                  </a:lnTo>
                  <a:lnTo>
                    <a:pt x="97" y="2168"/>
                  </a:lnTo>
                  <a:lnTo>
                    <a:pt x="59" y="2168"/>
                  </a:lnTo>
                  <a:lnTo>
                    <a:pt x="38" y="2168"/>
                  </a:lnTo>
                  <a:lnTo>
                    <a:pt x="25" y="2168"/>
                  </a:lnTo>
                  <a:lnTo>
                    <a:pt x="21" y="2168"/>
                  </a:lnTo>
                  <a:lnTo>
                    <a:pt x="17" y="2168"/>
                  </a:lnTo>
                  <a:lnTo>
                    <a:pt x="17" y="2163"/>
                  </a:lnTo>
                  <a:lnTo>
                    <a:pt x="8" y="2155"/>
                  </a:lnTo>
                  <a:lnTo>
                    <a:pt x="8" y="2151"/>
                  </a:lnTo>
                  <a:lnTo>
                    <a:pt x="8" y="2147"/>
                  </a:lnTo>
                  <a:lnTo>
                    <a:pt x="4" y="2142"/>
                  </a:lnTo>
                  <a:lnTo>
                    <a:pt x="0" y="2125"/>
                  </a:lnTo>
                  <a:lnTo>
                    <a:pt x="0" y="2121"/>
                  </a:lnTo>
                  <a:lnTo>
                    <a:pt x="0" y="2117"/>
                  </a:lnTo>
                  <a:close/>
                  <a:moveTo>
                    <a:pt x="859" y="1482"/>
                  </a:moveTo>
                  <a:lnTo>
                    <a:pt x="863" y="1482"/>
                  </a:lnTo>
                  <a:lnTo>
                    <a:pt x="868" y="1486"/>
                  </a:lnTo>
                  <a:lnTo>
                    <a:pt x="868" y="1490"/>
                  </a:lnTo>
                  <a:lnTo>
                    <a:pt x="872" y="1495"/>
                  </a:lnTo>
                  <a:lnTo>
                    <a:pt x="876" y="1503"/>
                  </a:lnTo>
                  <a:lnTo>
                    <a:pt x="876" y="1507"/>
                  </a:lnTo>
                  <a:lnTo>
                    <a:pt x="880" y="1520"/>
                  </a:lnTo>
                  <a:lnTo>
                    <a:pt x="885" y="1533"/>
                  </a:lnTo>
                  <a:lnTo>
                    <a:pt x="889" y="1550"/>
                  </a:lnTo>
                  <a:lnTo>
                    <a:pt x="893" y="1567"/>
                  </a:lnTo>
                  <a:lnTo>
                    <a:pt x="893" y="1579"/>
                  </a:lnTo>
                  <a:lnTo>
                    <a:pt x="897" y="1583"/>
                  </a:lnTo>
                  <a:lnTo>
                    <a:pt x="901" y="1592"/>
                  </a:lnTo>
                  <a:lnTo>
                    <a:pt x="901" y="1596"/>
                  </a:lnTo>
                  <a:lnTo>
                    <a:pt x="901" y="1600"/>
                  </a:lnTo>
                  <a:lnTo>
                    <a:pt x="901" y="1605"/>
                  </a:lnTo>
                  <a:lnTo>
                    <a:pt x="901" y="1626"/>
                  </a:lnTo>
                  <a:lnTo>
                    <a:pt x="901" y="1630"/>
                  </a:lnTo>
                  <a:lnTo>
                    <a:pt x="901" y="1634"/>
                  </a:lnTo>
                  <a:lnTo>
                    <a:pt x="901" y="1639"/>
                  </a:lnTo>
                  <a:lnTo>
                    <a:pt x="906" y="1643"/>
                  </a:lnTo>
                  <a:lnTo>
                    <a:pt x="906" y="1647"/>
                  </a:lnTo>
                  <a:lnTo>
                    <a:pt x="910" y="1651"/>
                  </a:lnTo>
                  <a:lnTo>
                    <a:pt x="914" y="1655"/>
                  </a:lnTo>
                  <a:lnTo>
                    <a:pt x="918" y="1655"/>
                  </a:lnTo>
                  <a:lnTo>
                    <a:pt x="927" y="1660"/>
                  </a:lnTo>
                  <a:lnTo>
                    <a:pt x="948" y="1668"/>
                  </a:lnTo>
                  <a:lnTo>
                    <a:pt x="957" y="1672"/>
                  </a:lnTo>
                  <a:lnTo>
                    <a:pt x="969" y="1677"/>
                  </a:lnTo>
                  <a:lnTo>
                    <a:pt x="982" y="1689"/>
                  </a:lnTo>
                  <a:lnTo>
                    <a:pt x="990" y="1694"/>
                  </a:lnTo>
                  <a:lnTo>
                    <a:pt x="995" y="1694"/>
                  </a:lnTo>
                  <a:lnTo>
                    <a:pt x="999" y="1698"/>
                  </a:lnTo>
                  <a:lnTo>
                    <a:pt x="1003" y="1698"/>
                  </a:lnTo>
                  <a:lnTo>
                    <a:pt x="1007" y="1698"/>
                  </a:lnTo>
                  <a:lnTo>
                    <a:pt x="1016" y="1698"/>
                  </a:lnTo>
                  <a:lnTo>
                    <a:pt x="1020" y="1694"/>
                  </a:lnTo>
                  <a:lnTo>
                    <a:pt x="1024" y="1689"/>
                  </a:lnTo>
                  <a:lnTo>
                    <a:pt x="1037" y="1685"/>
                  </a:lnTo>
                  <a:lnTo>
                    <a:pt x="1045" y="1681"/>
                  </a:lnTo>
                  <a:lnTo>
                    <a:pt x="1050" y="1677"/>
                  </a:lnTo>
                  <a:lnTo>
                    <a:pt x="1088" y="1664"/>
                  </a:lnTo>
                  <a:lnTo>
                    <a:pt x="1092" y="1660"/>
                  </a:lnTo>
                  <a:lnTo>
                    <a:pt x="1096" y="1660"/>
                  </a:lnTo>
                  <a:lnTo>
                    <a:pt x="1100" y="1660"/>
                  </a:lnTo>
                  <a:lnTo>
                    <a:pt x="1105" y="1660"/>
                  </a:lnTo>
                  <a:lnTo>
                    <a:pt x="1109" y="1660"/>
                  </a:lnTo>
                  <a:lnTo>
                    <a:pt x="1113" y="1664"/>
                  </a:lnTo>
                  <a:lnTo>
                    <a:pt x="1117" y="1664"/>
                  </a:lnTo>
                  <a:lnTo>
                    <a:pt x="1122" y="1668"/>
                  </a:lnTo>
                  <a:lnTo>
                    <a:pt x="1122" y="1672"/>
                  </a:lnTo>
                  <a:lnTo>
                    <a:pt x="1126" y="1677"/>
                  </a:lnTo>
                  <a:lnTo>
                    <a:pt x="1126" y="1681"/>
                  </a:lnTo>
                  <a:lnTo>
                    <a:pt x="1130" y="1685"/>
                  </a:lnTo>
                  <a:lnTo>
                    <a:pt x="1130" y="1694"/>
                  </a:lnTo>
                  <a:lnTo>
                    <a:pt x="1134" y="1698"/>
                  </a:lnTo>
                  <a:lnTo>
                    <a:pt x="1134" y="1706"/>
                  </a:lnTo>
                  <a:lnTo>
                    <a:pt x="1134" y="1715"/>
                  </a:lnTo>
                  <a:lnTo>
                    <a:pt x="1134" y="1727"/>
                  </a:lnTo>
                  <a:lnTo>
                    <a:pt x="1134" y="1732"/>
                  </a:lnTo>
                  <a:lnTo>
                    <a:pt x="1134" y="1736"/>
                  </a:lnTo>
                  <a:lnTo>
                    <a:pt x="1139" y="1740"/>
                  </a:lnTo>
                  <a:lnTo>
                    <a:pt x="1139" y="1744"/>
                  </a:lnTo>
                  <a:lnTo>
                    <a:pt x="1143" y="1749"/>
                  </a:lnTo>
                  <a:lnTo>
                    <a:pt x="1147" y="1749"/>
                  </a:lnTo>
                  <a:lnTo>
                    <a:pt x="1147" y="1753"/>
                  </a:lnTo>
                  <a:lnTo>
                    <a:pt x="1151" y="1753"/>
                  </a:lnTo>
                  <a:lnTo>
                    <a:pt x="1155" y="1753"/>
                  </a:lnTo>
                  <a:lnTo>
                    <a:pt x="1160" y="1753"/>
                  </a:lnTo>
                  <a:lnTo>
                    <a:pt x="1164" y="1753"/>
                  </a:lnTo>
                  <a:lnTo>
                    <a:pt x="1168" y="1753"/>
                  </a:lnTo>
                  <a:lnTo>
                    <a:pt x="1172" y="1753"/>
                  </a:lnTo>
                  <a:lnTo>
                    <a:pt x="1181" y="1753"/>
                  </a:lnTo>
                  <a:lnTo>
                    <a:pt x="1189" y="1749"/>
                  </a:lnTo>
                  <a:lnTo>
                    <a:pt x="1194" y="1749"/>
                  </a:lnTo>
                  <a:lnTo>
                    <a:pt x="1202" y="1744"/>
                  </a:lnTo>
                  <a:lnTo>
                    <a:pt x="1215" y="1740"/>
                  </a:lnTo>
                  <a:lnTo>
                    <a:pt x="1223" y="1736"/>
                  </a:lnTo>
                  <a:lnTo>
                    <a:pt x="1278" y="1710"/>
                  </a:lnTo>
                  <a:lnTo>
                    <a:pt x="1287" y="1706"/>
                  </a:lnTo>
                  <a:lnTo>
                    <a:pt x="1291" y="1706"/>
                  </a:lnTo>
                  <a:lnTo>
                    <a:pt x="1299" y="1702"/>
                  </a:lnTo>
                  <a:lnTo>
                    <a:pt x="1304" y="1698"/>
                  </a:lnTo>
                  <a:lnTo>
                    <a:pt x="1316" y="1689"/>
                  </a:lnTo>
                  <a:lnTo>
                    <a:pt x="1321" y="1689"/>
                  </a:lnTo>
                  <a:lnTo>
                    <a:pt x="1325" y="1685"/>
                  </a:lnTo>
                  <a:lnTo>
                    <a:pt x="1329" y="1685"/>
                  </a:lnTo>
                  <a:lnTo>
                    <a:pt x="1333" y="1685"/>
                  </a:lnTo>
                  <a:lnTo>
                    <a:pt x="1333" y="1689"/>
                  </a:lnTo>
                  <a:lnTo>
                    <a:pt x="1338" y="1689"/>
                  </a:lnTo>
                  <a:lnTo>
                    <a:pt x="1338" y="1694"/>
                  </a:lnTo>
                  <a:lnTo>
                    <a:pt x="1342" y="1698"/>
                  </a:lnTo>
                  <a:lnTo>
                    <a:pt x="1342" y="1702"/>
                  </a:lnTo>
                  <a:lnTo>
                    <a:pt x="1346" y="1710"/>
                  </a:lnTo>
                  <a:lnTo>
                    <a:pt x="1346" y="1715"/>
                  </a:lnTo>
                  <a:lnTo>
                    <a:pt x="1346" y="1723"/>
                  </a:lnTo>
                  <a:lnTo>
                    <a:pt x="1350" y="1736"/>
                  </a:lnTo>
                  <a:lnTo>
                    <a:pt x="1350" y="1740"/>
                  </a:lnTo>
                  <a:lnTo>
                    <a:pt x="1350" y="1749"/>
                  </a:lnTo>
                  <a:lnTo>
                    <a:pt x="1350" y="1757"/>
                  </a:lnTo>
                  <a:lnTo>
                    <a:pt x="1350" y="1761"/>
                  </a:lnTo>
                  <a:lnTo>
                    <a:pt x="1350" y="1766"/>
                  </a:lnTo>
                  <a:lnTo>
                    <a:pt x="1346" y="1787"/>
                  </a:lnTo>
                  <a:lnTo>
                    <a:pt x="1346" y="1791"/>
                  </a:lnTo>
                  <a:lnTo>
                    <a:pt x="1346" y="1795"/>
                  </a:lnTo>
                  <a:lnTo>
                    <a:pt x="1338" y="1812"/>
                  </a:lnTo>
                  <a:lnTo>
                    <a:pt x="1338" y="1816"/>
                  </a:lnTo>
                  <a:lnTo>
                    <a:pt x="1333" y="1825"/>
                  </a:lnTo>
                  <a:lnTo>
                    <a:pt x="1333" y="1829"/>
                  </a:lnTo>
                  <a:lnTo>
                    <a:pt x="1333" y="1837"/>
                  </a:lnTo>
                  <a:lnTo>
                    <a:pt x="1333" y="1846"/>
                  </a:lnTo>
                  <a:lnTo>
                    <a:pt x="1333" y="1850"/>
                  </a:lnTo>
                  <a:lnTo>
                    <a:pt x="1333" y="1854"/>
                  </a:lnTo>
                  <a:lnTo>
                    <a:pt x="1333" y="1863"/>
                  </a:lnTo>
                  <a:lnTo>
                    <a:pt x="1329" y="1876"/>
                  </a:lnTo>
                  <a:lnTo>
                    <a:pt x="1329" y="1880"/>
                  </a:lnTo>
                  <a:lnTo>
                    <a:pt x="1329" y="1888"/>
                  </a:lnTo>
                  <a:lnTo>
                    <a:pt x="1329" y="1897"/>
                  </a:lnTo>
                  <a:lnTo>
                    <a:pt x="1329" y="1901"/>
                  </a:lnTo>
                  <a:lnTo>
                    <a:pt x="1329" y="1909"/>
                  </a:lnTo>
                  <a:lnTo>
                    <a:pt x="1329" y="1918"/>
                  </a:lnTo>
                  <a:lnTo>
                    <a:pt x="1325" y="1922"/>
                  </a:lnTo>
                  <a:lnTo>
                    <a:pt x="1325" y="1926"/>
                  </a:lnTo>
                  <a:lnTo>
                    <a:pt x="1321" y="1926"/>
                  </a:lnTo>
                  <a:lnTo>
                    <a:pt x="1312" y="1935"/>
                  </a:lnTo>
                  <a:lnTo>
                    <a:pt x="1308" y="1939"/>
                  </a:lnTo>
                  <a:lnTo>
                    <a:pt x="1304" y="1943"/>
                  </a:lnTo>
                  <a:lnTo>
                    <a:pt x="1304" y="1948"/>
                  </a:lnTo>
                  <a:lnTo>
                    <a:pt x="1299" y="1948"/>
                  </a:lnTo>
                  <a:lnTo>
                    <a:pt x="1304" y="1952"/>
                  </a:lnTo>
                  <a:lnTo>
                    <a:pt x="1312" y="1948"/>
                  </a:lnTo>
                  <a:lnTo>
                    <a:pt x="1316" y="1948"/>
                  </a:lnTo>
                  <a:lnTo>
                    <a:pt x="1325" y="1948"/>
                  </a:lnTo>
                  <a:lnTo>
                    <a:pt x="1329" y="1948"/>
                  </a:lnTo>
                  <a:lnTo>
                    <a:pt x="1333" y="1948"/>
                  </a:lnTo>
                  <a:lnTo>
                    <a:pt x="1338" y="1948"/>
                  </a:lnTo>
                  <a:lnTo>
                    <a:pt x="1342" y="1952"/>
                  </a:lnTo>
                  <a:lnTo>
                    <a:pt x="1346" y="1956"/>
                  </a:lnTo>
                  <a:lnTo>
                    <a:pt x="1350" y="1960"/>
                  </a:lnTo>
                  <a:lnTo>
                    <a:pt x="1350" y="1965"/>
                  </a:lnTo>
                  <a:lnTo>
                    <a:pt x="1354" y="1977"/>
                  </a:lnTo>
                  <a:lnTo>
                    <a:pt x="1359" y="1986"/>
                  </a:lnTo>
                  <a:lnTo>
                    <a:pt x="1363" y="1990"/>
                  </a:lnTo>
                  <a:lnTo>
                    <a:pt x="1363" y="1994"/>
                  </a:lnTo>
                  <a:lnTo>
                    <a:pt x="1367" y="1994"/>
                  </a:lnTo>
                  <a:lnTo>
                    <a:pt x="1371" y="1994"/>
                  </a:lnTo>
                  <a:lnTo>
                    <a:pt x="1376" y="1990"/>
                  </a:lnTo>
                  <a:lnTo>
                    <a:pt x="1380" y="1990"/>
                  </a:lnTo>
                  <a:lnTo>
                    <a:pt x="1388" y="1977"/>
                  </a:lnTo>
                  <a:lnTo>
                    <a:pt x="1401" y="1965"/>
                  </a:lnTo>
                  <a:lnTo>
                    <a:pt x="1401" y="1960"/>
                  </a:lnTo>
                  <a:lnTo>
                    <a:pt x="1405" y="1956"/>
                  </a:lnTo>
                  <a:lnTo>
                    <a:pt x="1405" y="1952"/>
                  </a:lnTo>
                  <a:lnTo>
                    <a:pt x="1409" y="1939"/>
                  </a:lnTo>
                  <a:lnTo>
                    <a:pt x="1409" y="1935"/>
                  </a:lnTo>
                  <a:lnTo>
                    <a:pt x="1414" y="1931"/>
                  </a:lnTo>
                  <a:lnTo>
                    <a:pt x="1418" y="1926"/>
                  </a:lnTo>
                  <a:lnTo>
                    <a:pt x="1422" y="1922"/>
                  </a:lnTo>
                  <a:lnTo>
                    <a:pt x="1426" y="1922"/>
                  </a:lnTo>
                  <a:lnTo>
                    <a:pt x="1435" y="1918"/>
                  </a:lnTo>
                  <a:lnTo>
                    <a:pt x="1439" y="1918"/>
                  </a:lnTo>
                  <a:lnTo>
                    <a:pt x="1443" y="1918"/>
                  </a:lnTo>
                  <a:lnTo>
                    <a:pt x="1443" y="1914"/>
                  </a:lnTo>
                  <a:lnTo>
                    <a:pt x="1448" y="1914"/>
                  </a:lnTo>
                  <a:lnTo>
                    <a:pt x="1452" y="1909"/>
                  </a:lnTo>
                  <a:lnTo>
                    <a:pt x="1456" y="1905"/>
                  </a:lnTo>
                  <a:lnTo>
                    <a:pt x="1460" y="1901"/>
                  </a:lnTo>
                  <a:lnTo>
                    <a:pt x="1465" y="1897"/>
                  </a:lnTo>
                  <a:lnTo>
                    <a:pt x="1477" y="1884"/>
                  </a:lnTo>
                  <a:lnTo>
                    <a:pt x="1477" y="1880"/>
                  </a:lnTo>
                  <a:lnTo>
                    <a:pt x="1481" y="1880"/>
                  </a:lnTo>
                  <a:lnTo>
                    <a:pt x="1486" y="1876"/>
                  </a:lnTo>
                  <a:lnTo>
                    <a:pt x="1490" y="1876"/>
                  </a:lnTo>
                  <a:lnTo>
                    <a:pt x="1490" y="1871"/>
                  </a:lnTo>
                  <a:lnTo>
                    <a:pt x="1494" y="1871"/>
                  </a:lnTo>
                  <a:lnTo>
                    <a:pt x="1507" y="1867"/>
                  </a:lnTo>
                  <a:lnTo>
                    <a:pt x="1511" y="1867"/>
                  </a:lnTo>
                  <a:lnTo>
                    <a:pt x="1515" y="1867"/>
                  </a:lnTo>
                  <a:lnTo>
                    <a:pt x="1520" y="1867"/>
                  </a:lnTo>
                  <a:lnTo>
                    <a:pt x="1524" y="1867"/>
                  </a:lnTo>
                  <a:lnTo>
                    <a:pt x="1536" y="1867"/>
                  </a:lnTo>
                  <a:lnTo>
                    <a:pt x="1545" y="1867"/>
                  </a:lnTo>
                  <a:lnTo>
                    <a:pt x="1549" y="1867"/>
                  </a:lnTo>
                  <a:lnTo>
                    <a:pt x="1553" y="1867"/>
                  </a:lnTo>
                  <a:lnTo>
                    <a:pt x="1562" y="1867"/>
                  </a:lnTo>
                  <a:lnTo>
                    <a:pt x="1566" y="1867"/>
                  </a:lnTo>
                  <a:lnTo>
                    <a:pt x="1570" y="1863"/>
                  </a:lnTo>
                  <a:lnTo>
                    <a:pt x="1575" y="1863"/>
                  </a:lnTo>
                  <a:lnTo>
                    <a:pt x="1579" y="1859"/>
                  </a:lnTo>
                  <a:lnTo>
                    <a:pt x="1583" y="1854"/>
                  </a:lnTo>
                  <a:lnTo>
                    <a:pt x="1587" y="1850"/>
                  </a:lnTo>
                  <a:lnTo>
                    <a:pt x="1592" y="1846"/>
                  </a:lnTo>
                  <a:lnTo>
                    <a:pt x="1592" y="1837"/>
                  </a:lnTo>
                  <a:lnTo>
                    <a:pt x="1600" y="1821"/>
                  </a:lnTo>
                  <a:lnTo>
                    <a:pt x="1604" y="1816"/>
                  </a:lnTo>
                  <a:lnTo>
                    <a:pt x="1604" y="1812"/>
                  </a:lnTo>
                  <a:lnTo>
                    <a:pt x="1608" y="1812"/>
                  </a:lnTo>
                  <a:lnTo>
                    <a:pt x="1613" y="1804"/>
                  </a:lnTo>
                  <a:lnTo>
                    <a:pt x="1617" y="1799"/>
                  </a:lnTo>
                  <a:lnTo>
                    <a:pt x="1621" y="1795"/>
                  </a:lnTo>
                  <a:lnTo>
                    <a:pt x="1621" y="1791"/>
                  </a:lnTo>
                  <a:lnTo>
                    <a:pt x="1625" y="1778"/>
                  </a:lnTo>
                  <a:lnTo>
                    <a:pt x="1630" y="1774"/>
                  </a:lnTo>
                  <a:lnTo>
                    <a:pt x="1630" y="1770"/>
                  </a:lnTo>
                  <a:lnTo>
                    <a:pt x="1630" y="1766"/>
                  </a:lnTo>
                  <a:lnTo>
                    <a:pt x="1630" y="1761"/>
                  </a:lnTo>
                  <a:lnTo>
                    <a:pt x="1630" y="1757"/>
                  </a:lnTo>
                  <a:lnTo>
                    <a:pt x="1630" y="1753"/>
                  </a:lnTo>
                  <a:lnTo>
                    <a:pt x="1630" y="1749"/>
                  </a:lnTo>
                  <a:lnTo>
                    <a:pt x="1630" y="1732"/>
                  </a:lnTo>
                  <a:lnTo>
                    <a:pt x="1630" y="1727"/>
                  </a:lnTo>
                  <a:lnTo>
                    <a:pt x="1630" y="1723"/>
                  </a:lnTo>
                  <a:lnTo>
                    <a:pt x="1630" y="1719"/>
                  </a:lnTo>
                  <a:lnTo>
                    <a:pt x="1625" y="1719"/>
                  </a:lnTo>
                  <a:lnTo>
                    <a:pt x="1625" y="1715"/>
                  </a:lnTo>
                  <a:lnTo>
                    <a:pt x="1621" y="1710"/>
                  </a:lnTo>
                  <a:lnTo>
                    <a:pt x="1621" y="1706"/>
                  </a:lnTo>
                  <a:lnTo>
                    <a:pt x="1617" y="1706"/>
                  </a:lnTo>
                  <a:lnTo>
                    <a:pt x="1613" y="1706"/>
                  </a:lnTo>
                  <a:lnTo>
                    <a:pt x="1608" y="1702"/>
                  </a:lnTo>
                  <a:lnTo>
                    <a:pt x="1604" y="1702"/>
                  </a:lnTo>
                  <a:lnTo>
                    <a:pt x="1600" y="1702"/>
                  </a:lnTo>
                  <a:lnTo>
                    <a:pt x="1596" y="1702"/>
                  </a:lnTo>
                  <a:lnTo>
                    <a:pt x="1592" y="1698"/>
                  </a:lnTo>
                  <a:lnTo>
                    <a:pt x="1592" y="1694"/>
                  </a:lnTo>
                  <a:lnTo>
                    <a:pt x="1592" y="1689"/>
                  </a:lnTo>
                  <a:lnTo>
                    <a:pt x="1592" y="1685"/>
                  </a:lnTo>
                  <a:lnTo>
                    <a:pt x="1592" y="1681"/>
                  </a:lnTo>
                  <a:lnTo>
                    <a:pt x="1592" y="1677"/>
                  </a:lnTo>
                  <a:lnTo>
                    <a:pt x="1592" y="1672"/>
                  </a:lnTo>
                  <a:lnTo>
                    <a:pt x="1596" y="1668"/>
                  </a:lnTo>
                  <a:lnTo>
                    <a:pt x="1596" y="1664"/>
                  </a:lnTo>
                  <a:lnTo>
                    <a:pt x="1600" y="1660"/>
                  </a:lnTo>
                  <a:lnTo>
                    <a:pt x="1600" y="1655"/>
                  </a:lnTo>
                  <a:lnTo>
                    <a:pt x="1600" y="1651"/>
                  </a:lnTo>
                  <a:lnTo>
                    <a:pt x="1604" y="1647"/>
                  </a:lnTo>
                  <a:lnTo>
                    <a:pt x="1608" y="1643"/>
                  </a:lnTo>
                  <a:lnTo>
                    <a:pt x="1608" y="1639"/>
                  </a:lnTo>
                  <a:lnTo>
                    <a:pt x="1613" y="1639"/>
                  </a:lnTo>
                  <a:lnTo>
                    <a:pt x="1621" y="1630"/>
                  </a:lnTo>
                  <a:lnTo>
                    <a:pt x="1625" y="1626"/>
                  </a:lnTo>
                  <a:lnTo>
                    <a:pt x="1630" y="1622"/>
                  </a:lnTo>
                  <a:lnTo>
                    <a:pt x="1634" y="1617"/>
                  </a:lnTo>
                  <a:lnTo>
                    <a:pt x="1634" y="1613"/>
                  </a:lnTo>
                  <a:lnTo>
                    <a:pt x="1638" y="1609"/>
                  </a:lnTo>
                  <a:lnTo>
                    <a:pt x="1638" y="1605"/>
                  </a:lnTo>
                  <a:lnTo>
                    <a:pt x="1638" y="1600"/>
                  </a:lnTo>
                  <a:lnTo>
                    <a:pt x="1638" y="1596"/>
                  </a:lnTo>
                  <a:lnTo>
                    <a:pt x="1634" y="1592"/>
                  </a:lnTo>
                  <a:lnTo>
                    <a:pt x="1630" y="1592"/>
                  </a:lnTo>
                  <a:lnTo>
                    <a:pt x="1625" y="1588"/>
                  </a:lnTo>
                  <a:lnTo>
                    <a:pt x="1621" y="1583"/>
                  </a:lnTo>
                  <a:lnTo>
                    <a:pt x="1617" y="1583"/>
                  </a:lnTo>
                  <a:lnTo>
                    <a:pt x="1608" y="1579"/>
                  </a:lnTo>
                  <a:lnTo>
                    <a:pt x="1604" y="1579"/>
                  </a:lnTo>
                  <a:lnTo>
                    <a:pt x="1600" y="1579"/>
                  </a:lnTo>
                  <a:lnTo>
                    <a:pt x="1592" y="1575"/>
                  </a:lnTo>
                  <a:lnTo>
                    <a:pt x="1587" y="1575"/>
                  </a:lnTo>
                  <a:lnTo>
                    <a:pt x="1575" y="1575"/>
                  </a:lnTo>
                  <a:lnTo>
                    <a:pt x="1570" y="1571"/>
                  </a:lnTo>
                  <a:lnTo>
                    <a:pt x="1545" y="1571"/>
                  </a:lnTo>
                  <a:lnTo>
                    <a:pt x="1536" y="1571"/>
                  </a:lnTo>
                  <a:lnTo>
                    <a:pt x="1503" y="1567"/>
                  </a:lnTo>
                  <a:lnTo>
                    <a:pt x="1494" y="1562"/>
                  </a:lnTo>
                  <a:lnTo>
                    <a:pt x="1490" y="1562"/>
                  </a:lnTo>
                  <a:lnTo>
                    <a:pt x="1481" y="1558"/>
                  </a:lnTo>
                  <a:lnTo>
                    <a:pt x="1477" y="1558"/>
                  </a:lnTo>
                  <a:lnTo>
                    <a:pt x="1473" y="1554"/>
                  </a:lnTo>
                  <a:lnTo>
                    <a:pt x="1473" y="1550"/>
                  </a:lnTo>
                  <a:lnTo>
                    <a:pt x="1473" y="1545"/>
                  </a:lnTo>
                  <a:lnTo>
                    <a:pt x="1473" y="1541"/>
                  </a:lnTo>
                  <a:lnTo>
                    <a:pt x="1477" y="1541"/>
                  </a:lnTo>
                  <a:lnTo>
                    <a:pt x="1490" y="1528"/>
                  </a:lnTo>
                  <a:lnTo>
                    <a:pt x="1494" y="1524"/>
                  </a:lnTo>
                  <a:lnTo>
                    <a:pt x="1498" y="1516"/>
                  </a:lnTo>
                  <a:lnTo>
                    <a:pt x="1503" y="1511"/>
                  </a:lnTo>
                  <a:lnTo>
                    <a:pt x="1503" y="1507"/>
                  </a:lnTo>
                  <a:lnTo>
                    <a:pt x="1507" y="1503"/>
                  </a:lnTo>
                  <a:lnTo>
                    <a:pt x="1511" y="1499"/>
                  </a:lnTo>
                  <a:lnTo>
                    <a:pt x="1511" y="1490"/>
                  </a:lnTo>
                  <a:lnTo>
                    <a:pt x="1515" y="1486"/>
                  </a:lnTo>
                  <a:lnTo>
                    <a:pt x="1515" y="1478"/>
                  </a:lnTo>
                  <a:lnTo>
                    <a:pt x="1515" y="1473"/>
                  </a:lnTo>
                  <a:lnTo>
                    <a:pt x="1515" y="1461"/>
                  </a:lnTo>
                  <a:lnTo>
                    <a:pt x="1515" y="1456"/>
                  </a:lnTo>
                  <a:lnTo>
                    <a:pt x="1515" y="1452"/>
                  </a:lnTo>
                  <a:lnTo>
                    <a:pt x="1515" y="1448"/>
                  </a:lnTo>
                  <a:lnTo>
                    <a:pt x="1511" y="1444"/>
                  </a:lnTo>
                  <a:lnTo>
                    <a:pt x="1511" y="1440"/>
                  </a:lnTo>
                  <a:lnTo>
                    <a:pt x="1507" y="1435"/>
                  </a:lnTo>
                  <a:lnTo>
                    <a:pt x="1494" y="1423"/>
                  </a:lnTo>
                  <a:lnTo>
                    <a:pt x="1490" y="1418"/>
                  </a:lnTo>
                  <a:lnTo>
                    <a:pt x="1490" y="1414"/>
                  </a:lnTo>
                  <a:lnTo>
                    <a:pt x="1481" y="1406"/>
                  </a:lnTo>
                  <a:lnTo>
                    <a:pt x="1477" y="1401"/>
                  </a:lnTo>
                  <a:lnTo>
                    <a:pt x="1473" y="1397"/>
                  </a:lnTo>
                  <a:lnTo>
                    <a:pt x="1473" y="1393"/>
                  </a:lnTo>
                  <a:lnTo>
                    <a:pt x="1469" y="1393"/>
                  </a:lnTo>
                  <a:lnTo>
                    <a:pt x="1460" y="1389"/>
                  </a:lnTo>
                  <a:lnTo>
                    <a:pt x="1452" y="1389"/>
                  </a:lnTo>
                  <a:lnTo>
                    <a:pt x="1448" y="1389"/>
                  </a:lnTo>
                  <a:lnTo>
                    <a:pt x="1443" y="1389"/>
                  </a:lnTo>
                  <a:lnTo>
                    <a:pt x="1435" y="1389"/>
                  </a:lnTo>
                  <a:lnTo>
                    <a:pt x="1431" y="1389"/>
                  </a:lnTo>
                  <a:lnTo>
                    <a:pt x="1422" y="1389"/>
                  </a:lnTo>
                  <a:lnTo>
                    <a:pt x="1418" y="1389"/>
                  </a:lnTo>
                  <a:lnTo>
                    <a:pt x="1414" y="1389"/>
                  </a:lnTo>
                  <a:lnTo>
                    <a:pt x="1401" y="1393"/>
                  </a:lnTo>
                  <a:lnTo>
                    <a:pt x="1397" y="1393"/>
                  </a:lnTo>
                  <a:lnTo>
                    <a:pt x="1393" y="1393"/>
                  </a:lnTo>
                  <a:lnTo>
                    <a:pt x="1388" y="1389"/>
                  </a:lnTo>
                  <a:lnTo>
                    <a:pt x="1380" y="1380"/>
                  </a:lnTo>
                  <a:lnTo>
                    <a:pt x="1380" y="1376"/>
                  </a:lnTo>
                  <a:lnTo>
                    <a:pt x="1376" y="1376"/>
                  </a:lnTo>
                  <a:lnTo>
                    <a:pt x="1371" y="1372"/>
                  </a:lnTo>
                  <a:lnTo>
                    <a:pt x="1367" y="1372"/>
                  </a:lnTo>
                  <a:lnTo>
                    <a:pt x="1363" y="1372"/>
                  </a:lnTo>
                  <a:lnTo>
                    <a:pt x="1359" y="1372"/>
                  </a:lnTo>
                  <a:lnTo>
                    <a:pt x="1350" y="1380"/>
                  </a:lnTo>
                  <a:lnTo>
                    <a:pt x="1346" y="1380"/>
                  </a:lnTo>
                  <a:lnTo>
                    <a:pt x="1342" y="1380"/>
                  </a:lnTo>
                  <a:lnTo>
                    <a:pt x="1333" y="1384"/>
                  </a:lnTo>
                  <a:lnTo>
                    <a:pt x="1333" y="1380"/>
                  </a:lnTo>
                  <a:lnTo>
                    <a:pt x="1329" y="1380"/>
                  </a:lnTo>
                  <a:lnTo>
                    <a:pt x="1325" y="1380"/>
                  </a:lnTo>
                  <a:lnTo>
                    <a:pt x="1321" y="1376"/>
                  </a:lnTo>
                  <a:lnTo>
                    <a:pt x="1316" y="1376"/>
                  </a:lnTo>
                  <a:lnTo>
                    <a:pt x="1308" y="1368"/>
                  </a:lnTo>
                  <a:lnTo>
                    <a:pt x="1299" y="1363"/>
                  </a:lnTo>
                  <a:lnTo>
                    <a:pt x="1295" y="1363"/>
                  </a:lnTo>
                  <a:lnTo>
                    <a:pt x="1291" y="1363"/>
                  </a:lnTo>
                  <a:lnTo>
                    <a:pt x="1278" y="1359"/>
                  </a:lnTo>
                  <a:lnTo>
                    <a:pt x="1274" y="1359"/>
                  </a:lnTo>
                  <a:lnTo>
                    <a:pt x="1270" y="1355"/>
                  </a:lnTo>
                  <a:lnTo>
                    <a:pt x="1266" y="1355"/>
                  </a:lnTo>
                  <a:lnTo>
                    <a:pt x="1266" y="1351"/>
                  </a:lnTo>
                  <a:lnTo>
                    <a:pt x="1261" y="1342"/>
                  </a:lnTo>
                  <a:lnTo>
                    <a:pt x="1261" y="1338"/>
                  </a:lnTo>
                  <a:lnTo>
                    <a:pt x="1261" y="1334"/>
                  </a:lnTo>
                  <a:lnTo>
                    <a:pt x="1261" y="1325"/>
                  </a:lnTo>
                  <a:lnTo>
                    <a:pt x="1261" y="1308"/>
                  </a:lnTo>
                  <a:lnTo>
                    <a:pt x="1261" y="1300"/>
                  </a:lnTo>
                  <a:lnTo>
                    <a:pt x="1266" y="1287"/>
                  </a:lnTo>
                  <a:lnTo>
                    <a:pt x="1266" y="1274"/>
                  </a:lnTo>
                  <a:lnTo>
                    <a:pt x="1261" y="1262"/>
                  </a:lnTo>
                  <a:lnTo>
                    <a:pt x="1261" y="1253"/>
                  </a:lnTo>
                  <a:lnTo>
                    <a:pt x="1261" y="1249"/>
                  </a:lnTo>
                  <a:lnTo>
                    <a:pt x="1261" y="1241"/>
                  </a:lnTo>
                  <a:lnTo>
                    <a:pt x="1257" y="1232"/>
                  </a:lnTo>
                  <a:lnTo>
                    <a:pt x="1253" y="1228"/>
                  </a:lnTo>
                  <a:lnTo>
                    <a:pt x="1253" y="1224"/>
                  </a:lnTo>
                  <a:lnTo>
                    <a:pt x="1249" y="1219"/>
                  </a:lnTo>
                  <a:lnTo>
                    <a:pt x="1244" y="1215"/>
                  </a:lnTo>
                  <a:lnTo>
                    <a:pt x="1240" y="1215"/>
                  </a:lnTo>
                  <a:lnTo>
                    <a:pt x="1236" y="1211"/>
                  </a:lnTo>
                  <a:lnTo>
                    <a:pt x="1227" y="1207"/>
                  </a:lnTo>
                  <a:lnTo>
                    <a:pt x="1223" y="1207"/>
                  </a:lnTo>
                  <a:lnTo>
                    <a:pt x="1215" y="1207"/>
                  </a:lnTo>
                  <a:lnTo>
                    <a:pt x="1211" y="1207"/>
                  </a:lnTo>
                  <a:lnTo>
                    <a:pt x="1202" y="1207"/>
                  </a:lnTo>
                  <a:lnTo>
                    <a:pt x="1194" y="1207"/>
                  </a:lnTo>
                  <a:lnTo>
                    <a:pt x="1189" y="1207"/>
                  </a:lnTo>
                  <a:lnTo>
                    <a:pt x="1181" y="1211"/>
                  </a:lnTo>
                  <a:lnTo>
                    <a:pt x="1177" y="1211"/>
                  </a:lnTo>
                  <a:lnTo>
                    <a:pt x="1168" y="1215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8"/>
                  </a:lnTo>
                  <a:lnTo>
                    <a:pt x="1151" y="1232"/>
                  </a:lnTo>
                  <a:lnTo>
                    <a:pt x="1147" y="1241"/>
                  </a:lnTo>
                  <a:lnTo>
                    <a:pt x="1143" y="1245"/>
                  </a:lnTo>
                  <a:lnTo>
                    <a:pt x="1139" y="1262"/>
                  </a:lnTo>
                  <a:lnTo>
                    <a:pt x="1134" y="1266"/>
                  </a:lnTo>
                  <a:lnTo>
                    <a:pt x="1134" y="1270"/>
                  </a:lnTo>
                  <a:lnTo>
                    <a:pt x="1130" y="1274"/>
                  </a:lnTo>
                  <a:lnTo>
                    <a:pt x="1126" y="1283"/>
                  </a:lnTo>
                  <a:lnTo>
                    <a:pt x="1122" y="1287"/>
                  </a:lnTo>
                  <a:lnTo>
                    <a:pt x="1113" y="1296"/>
                  </a:lnTo>
                  <a:lnTo>
                    <a:pt x="1100" y="1313"/>
                  </a:lnTo>
                  <a:lnTo>
                    <a:pt x="1092" y="1321"/>
                  </a:lnTo>
                  <a:lnTo>
                    <a:pt x="1084" y="1329"/>
                  </a:lnTo>
                  <a:lnTo>
                    <a:pt x="1079" y="1334"/>
                  </a:lnTo>
                  <a:lnTo>
                    <a:pt x="1079" y="1342"/>
                  </a:lnTo>
                  <a:lnTo>
                    <a:pt x="1075" y="1346"/>
                  </a:lnTo>
                  <a:lnTo>
                    <a:pt x="1075" y="1355"/>
                  </a:lnTo>
                  <a:lnTo>
                    <a:pt x="1075" y="1359"/>
                  </a:lnTo>
                  <a:lnTo>
                    <a:pt x="1075" y="1372"/>
                  </a:lnTo>
                  <a:lnTo>
                    <a:pt x="1075" y="1384"/>
                  </a:lnTo>
                  <a:lnTo>
                    <a:pt x="1075" y="1397"/>
                  </a:lnTo>
                  <a:lnTo>
                    <a:pt x="1075" y="1423"/>
                  </a:lnTo>
                  <a:lnTo>
                    <a:pt x="1075" y="1435"/>
                  </a:lnTo>
                  <a:lnTo>
                    <a:pt x="1075" y="1444"/>
                  </a:lnTo>
                  <a:lnTo>
                    <a:pt x="1071" y="1448"/>
                  </a:lnTo>
                  <a:lnTo>
                    <a:pt x="1071" y="1452"/>
                  </a:lnTo>
                  <a:lnTo>
                    <a:pt x="1071" y="1456"/>
                  </a:lnTo>
                  <a:lnTo>
                    <a:pt x="1067" y="1461"/>
                  </a:lnTo>
                  <a:lnTo>
                    <a:pt x="1062" y="1461"/>
                  </a:lnTo>
                  <a:lnTo>
                    <a:pt x="1058" y="1465"/>
                  </a:lnTo>
                  <a:lnTo>
                    <a:pt x="1054" y="1465"/>
                  </a:lnTo>
                  <a:lnTo>
                    <a:pt x="1050" y="1465"/>
                  </a:lnTo>
                  <a:lnTo>
                    <a:pt x="1041" y="1469"/>
                  </a:lnTo>
                  <a:lnTo>
                    <a:pt x="1028" y="1469"/>
                  </a:lnTo>
                  <a:lnTo>
                    <a:pt x="1020" y="1469"/>
                  </a:lnTo>
                  <a:lnTo>
                    <a:pt x="1003" y="1469"/>
                  </a:lnTo>
                  <a:lnTo>
                    <a:pt x="990" y="1469"/>
                  </a:lnTo>
                  <a:lnTo>
                    <a:pt x="969" y="1469"/>
                  </a:lnTo>
                  <a:lnTo>
                    <a:pt x="965" y="1469"/>
                  </a:lnTo>
                  <a:lnTo>
                    <a:pt x="952" y="1469"/>
                  </a:lnTo>
                  <a:lnTo>
                    <a:pt x="948" y="1469"/>
                  </a:lnTo>
                  <a:lnTo>
                    <a:pt x="944" y="1469"/>
                  </a:lnTo>
                  <a:lnTo>
                    <a:pt x="935" y="1465"/>
                  </a:lnTo>
                  <a:lnTo>
                    <a:pt x="931" y="1465"/>
                  </a:lnTo>
                  <a:lnTo>
                    <a:pt x="927" y="1465"/>
                  </a:lnTo>
                  <a:lnTo>
                    <a:pt x="923" y="1465"/>
                  </a:lnTo>
                  <a:lnTo>
                    <a:pt x="914" y="1469"/>
                  </a:lnTo>
                  <a:lnTo>
                    <a:pt x="901" y="1473"/>
                  </a:lnTo>
                  <a:lnTo>
                    <a:pt x="897" y="1473"/>
                  </a:lnTo>
                  <a:lnTo>
                    <a:pt x="893" y="1478"/>
                  </a:lnTo>
                  <a:lnTo>
                    <a:pt x="885" y="1478"/>
                  </a:lnTo>
                  <a:lnTo>
                    <a:pt x="876" y="1478"/>
                  </a:lnTo>
                  <a:lnTo>
                    <a:pt x="868" y="1482"/>
                  </a:lnTo>
                  <a:lnTo>
                    <a:pt x="859" y="148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2" name="Freeform 118"/>
            <p:cNvSpPr>
              <a:spLocks/>
            </p:cNvSpPr>
            <p:nvPr/>
          </p:nvSpPr>
          <p:spPr bwMode="auto">
            <a:xfrm>
              <a:off x="3594211" y="4559719"/>
              <a:ext cx="268721" cy="175865"/>
            </a:xfrm>
            <a:custGeom>
              <a:avLst/>
              <a:gdLst>
                <a:gd name="T0" fmla="*/ 56 w 851"/>
                <a:gd name="T1" fmla="*/ 4 h 554"/>
                <a:gd name="T2" fmla="*/ 85 w 851"/>
                <a:gd name="T3" fmla="*/ 12 h 554"/>
                <a:gd name="T4" fmla="*/ 161 w 851"/>
                <a:gd name="T5" fmla="*/ 59 h 554"/>
                <a:gd name="T6" fmla="*/ 191 w 851"/>
                <a:gd name="T7" fmla="*/ 88 h 554"/>
                <a:gd name="T8" fmla="*/ 229 w 851"/>
                <a:gd name="T9" fmla="*/ 135 h 554"/>
                <a:gd name="T10" fmla="*/ 246 w 851"/>
                <a:gd name="T11" fmla="*/ 131 h 554"/>
                <a:gd name="T12" fmla="*/ 233 w 851"/>
                <a:gd name="T13" fmla="*/ 88 h 554"/>
                <a:gd name="T14" fmla="*/ 246 w 851"/>
                <a:gd name="T15" fmla="*/ 88 h 554"/>
                <a:gd name="T16" fmla="*/ 314 w 851"/>
                <a:gd name="T17" fmla="*/ 165 h 554"/>
                <a:gd name="T18" fmla="*/ 348 w 851"/>
                <a:gd name="T19" fmla="*/ 207 h 554"/>
                <a:gd name="T20" fmla="*/ 365 w 851"/>
                <a:gd name="T21" fmla="*/ 245 h 554"/>
                <a:gd name="T22" fmla="*/ 407 w 851"/>
                <a:gd name="T23" fmla="*/ 287 h 554"/>
                <a:gd name="T24" fmla="*/ 466 w 851"/>
                <a:gd name="T25" fmla="*/ 317 h 554"/>
                <a:gd name="T26" fmla="*/ 525 w 851"/>
                <a:gd name="T27" fmla="*/ 355 h 554"/>
                <a:gd name="T28" fmla="*/ 547 w 851"/>
                <a:gd name="T29" fmla="*/ 359 h 554"/>
                <a:gd name="T30" fmla="*/ 589 w 851"/>
                <a:gd name="T31" fmla="*/ 359 h 554"/>
                <a:gd name="T32" fmla="*/ 623 w 851"/>
                <a:gd name="T33" fmla="*/ 355 h 554"/>
                <a:gd name="T34" fmla="*/ 640 w 851"/>
                <a:gd name="T35" fmla="*/ 342 h 554"/>
                <a:gd name="T36" fmla="*/ 657 w 851"/>
                <a:gd name="T37" fmla="*/ 321 h 554"/>
                <a:gd name="T38" fmla="*/ 691 w 851"/>
                <a:gd name="T39" fmla="*/ 321 h 554"/>
                <a:gd name="T40" fmla="*/ 707 w 851"/>
                <a:gd name="T41" fmla="*/ 304 h 554"/>
                <a:gd name="T42" fmla="*/ 716 w 851"/>
                <a:gd name="T43" fmla="*/ 266 h 554"/>
                <a:gd name="T44" fmla="*/ 746 w 851"/>
                <a:gd name="T45" fmla="*/ 258 h 554"/>
                <a:gd name="T46" fmla="*/ 796 w 851"/>
                <a:gd name="T47" fmla="*/ 266 h 554"/>
                <a:gd name="T48" fmla="*/ 826 w 851"/>
                <a:gd name="T49" fmla="*/ 283 h 554"/>
                <a:gd name="T50" fmla="*/ 851 w 851"/>
                <a:gd name="T51" fmla="*/ 309 h 554"/>
                <a:gd name="T52" fmla="*/ 851 w 851"/>
                <a:gd name="T53" fmla="*/ 342 h 554"/>
                <a:gd name="T54" fmla="*/ 830 w 851"/>
                <a:gd name="T55" fmla="*/ 402 h 554"/>
                <a:gd name="T56" fmla="*/ 830 w 851"/>
                <a:gd name="T57" fmla="*/ 436 h 554"/>
                <a:gd name="T58" fmla="*/ 822 w 851"/>
                <a:gd name="T59" fmla="*/ 465 h 554"/>
                <a:gd name="T60" fmla="*/ 843 w 851"/>
                <a:gd name="T61" fmla="*/ 512 h 554"/>
                <a:gd name="T62" fmla="*/ 843 w 851"/>
                <a:gd name="T63" fmla="*/ 533 h 554"/>
                <a:gd name="T64" fmla="*/ 796 w 851"/>
                <a:gd name="T65" fmla="*/ 546 h 554"/>
                <a:gd name="T66" fmla="*/ 767 w 851"/>
                <a:gd name="T67" fmla="*/ 554 h 554"/>
                <a:gd name="T68" fmla="*/ 733 w 851"/>
                <a:gd name="T69" fmla="*/ 546 h 554"/>
                <a:gd name="T70" fmla="*/ 699 w 851"/>
                <a:gd name="T71" fmla="*/ 520 h 554"/>
                <a:gd name="T72" fmla="*/ 682 w 851"/>
                <a:gd name="T73" fmla="*/ 499 h 554"/>
                <a:gd name="T74" fmla="*/ 652 w 851"/>
                <a:gd name="T75" fmla="*/ 491 h 554"/>
                <a:gd name="T76" fmla="*/ 597 w 851"/>
                <a:gd name="T77" fmla="*/ 495 h 554"/>
                <a:gd name="T78" fmla="*/ 572 w 851"/>
                <a:gd name="T79" fmla="*/ 495 h 554"/>
                <a:gd name="T80" fmla="*/ 555 w 851"/>
                <a:gd name="T81" fmla="*/ 516 h 554"/>
                <a:gd name="T82" fmla="*/ 534 w 851"/>
                <a:gd name="T83" fmla="*/ 512 h 554"/>
                <a:gd name="T84" fmla="*/ 500 w 851"/>
                <a:gd name="T85" fmla="*/ 465 h 554"/>
                <a:gd name="T86" fmla="*/ 445 w 851"/>
                <a:gd name="T87" fmla="*/ 419 h 554"/>
                <a:gd name="T88" fmla="*/ 411 w 851"/>
                <a:gd name="T89" fmla="*/ 406 h 554"/>
                <a:gd name="T90" fmla="*/ 318 w 851"/>
                <a:gd name="T91" fmla="*/ 376 h 554"/>
                <a:gd name="T92" fmla="*/ 280 w 851"/>
                <a:gd name="T93" fmla="*/ 355 h 554"/>
                <a:gd name="T94" fmla="*/ 246 w 851"/>
                <a:gd name="T95" fmla="*/ 321 h 554"/>
                <a:gd name="T96" fmla="*/ 238 w 851"/>
                <a:gd name="T97" fmla="*/ 292 h 554"/>
                <a:gd name="T98" fmla="*/ 238 w 851"/>
                <a:gd name="T99" fmla="*/ 254 h 554"/>
                <a:gd name="T100" fmla="*/ 221 w 851"/>
                <a:gd name="T101" fmla="*/ 182 h 554"/>
                <a:gd name="T102" fmla="*/ 191 w 851"/>
                <a:gd name="T103" fmla="*/ 139 h 554"/>
                <a:gd name="T104" fmla="*/ 140 w 851"/>
                <a:gd name="T105" fmla="*/ 101 h 554"/>
                <a:gd name="T106" fmla="*/ 98 w 851"/>
                <a:gd name="T107" fmla="*/ 63 h 554"/>
                <a:gd name="T108" fmla="*/ 72 w 851"/>
                <a:gd name="T109" fmla="*/ 46 h 554"/>
                <a:gd name="T110" fmla="*/ 13 w 851"/>
                <a:gd name="T111" fmla="*/ 29 h 554"/>
                <a:gd name="T112" fmla="*/ 0 w 851"/>
                <a:gd name="T113" fmla="*/ 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1" h="554">
                  <a:moveTo>
                    <a:pt x="13" y="0"/>
                  </a:moveTo>
                  <a:lnTo>
                    <a:pt x="17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6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81" y="8"/>
                  </a:lnTo>
                  <a:lnTo>
                    <a:pt x="81" y="12"/>
                  </a:lnTo>
                  <a:lnTo>
                    <a:pt x="85" y="12"/>
                  </a:lnTo>
                  <a:lnTo>
                    <a:pt x="94" y="16"/>
                  </a:lnTo>
                  <a:lnTo>
                    <a:pt x="98" y="16"/>
                  </a:lnTo>
                  <a:lnTo>
                    <a:pt x="127" y="33"/>
                  </a:lnTo>
                  <a:lnTo>
                    <a:pt x="140" y="42"/>
                  </a:lnTo>
                  <a:lnTo>
                    <a:pt x="144" y="46"/>
                  </a:lnTo>
                  <a:lnTo>
                    <a:pt x="161" y="59"/>
                  </a:lnTo>
                  <a:lnTo>
                    <a:pt x="170" y="63"/>
                  </a:lnTo>
                  <a:lnTo>
                    <a:pt x="174" y="67"/>
                  </a:lnTo>
                  <a:lnTo>
                    <a:pt x="178" y="71"/>
                  </a:lnTo>
                  <a:lnTo>
                    <a:pt x="183" y="80"/>
                  </a:lnTo>
                  <a:lnTo>
                    <a:pt x="187" y="84"/>
                  </a:lnTo>
                  <a:lnTo>
                    <a:pt x="191" y="88"/>
                  </a:lnTo>
                  <a:lnTo>
                    <a:pt x="199" y="97"/>
                  </a:lnTo>
                  <a:lnTo>
                    <a:pt x="204" y="105"/>
                  </a:lnTo>
                  <a:lnTo>
                    <a:pt x="212" y="110"/>
                  </a:lnTo>
                  <a:lnTo>
                    <a:pt x="216" y="122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3" y="139"/>
                  </a:lnTo>
                  <a:lnTo>
                    <a:pt x="238" y="143"/>
                  </a:lnTo>
                  <a:lnTo>
                    <a:pt x="242" y="143"/>
                  </a:lnTo>
                  <a:lnTo>
                    <a:pt x="246" y="139"/>
                  </a:lnTo>
                  <a:lnTo>
                    <a:pt x="246" y="135"/>
                  </a:lnTo>
                  <a:lnTo>
                    <a:pt x="246" y="131"/>
                  </a:lnTo>
                  <a:lnTo>
                    <a:pt x="246" y="127"/>
                  </a:lnTo>
                  <a:lnTo>
                    <a:pt x="238" y="114"/>
                  </a:lnTo>
                  <a:lnTo>
                    <a:pt x="238" y="105"/>
                  </a:lnTo>
                  <a:lnTo>
                    <a:pt x="238" y="101"/>
                  </a:lnTo>
                  <a:lnTo>
                    <a:pt x="233" y="93"/>
                  </a:lnTo>
                  <a:lnTo>
                    <a:pt x="233" y="88"/>
                  </a:lnTo>
                  <a:lnTo>
                    <a:pt x="233" y="84"/>
                  </a:lnTo>
                  <a:lnTo>
                    <a:pt x="233" y="80"/>
                  </a:lnTo>
                  <a:lnTo>
                    <a:pt x="238" y="80"/>
                  </a:lnTo>
                  <a:lnTo>
                    <a:pt x="242" y="84"/>
                  </a:lnTo>
                  <a:lnTo>
                    <a:pt x="246" y="84"/>
                  </a:lnTo>
                  <a:lnTo>
                    <a:pt x="246" y="88"/>
                  </a:lnTo>
                  <a:lnTo>
                    <a:pt x="250" y="93"/>
                  </a:lnTo>
                  <a:lnTo>
                    <a:pt x="267" y="110"/>
                  </a:lnTo>
                  <a:lnTo>
                    <a:pt x="288" y="131"/>
                  </a:lnTo>
                  <a:lnTo>
                    <a:pt x="297" y="143"/>
                  </a:lnTo>
                  <a:lnTo>
                    <a:pt x="310" y="156"/>
                  </a:lnTo>
                  <a:lnTo>
                    <a:pt x="314" y="165"/>
                  </a:lnTo>
                  <a:lnTo>
                    <a:pt x="318" y="169"/>
                  </a:lnTo>
                  <a:lnTo>
                    <a:pt x="335" y="186"/>
                  </a:lnTo>
                  <a:lnTo>
                    <a:pt x="339" y="190"/>
                  </a:lnTo>
                  <a:lnTo>
                    <a:pt x="343" y="194"/>
                  </a:lnTo>
                  <a:lnTo>
                    <a:pt x="348" y="203"/>
                  </a:lnTo>
                  <a:lnTo>
                    <a:pt x="348" y="207"/>
                  </a:lnTo>
                  <a:lnTo>
                    <a:pt x="352" y="215"/>
                  </a:lnTo>
                  <a:lnTo>
                    <a:pt x="356" y="228"/>
                  </a:lnTo>
                  <a:lnTo>
                    <a:pt x="356" y="232"/>
                  </a:lnTo>
                  <a:lnTo>
                    <a:pt x="360" y="237"/>
                  </a:lnTo>
                  <a:lnTo>
                    <a:pt x="360" y="241"/>
                  </a:lnTo>
                  <a:lnTo>
                    <a:pt x="365" y="245"/>
                  </a:lnTo>
                  <a:lnTo>
                    <a:pt x="369" y="254"/>
                  </a:lnTo>
                  <a:lnTo>
                    <a:pt x="377" y="258"/>
                  </a:lnTo>
                  <a:lnTo>
                    <a:pt x="381" y="266"/>
                  </a:lnTo>
                  <a:lnTo>
                    <a:pt x="394" y="279"/>
                  </a:lnTo>
                  <a:lnTo>
                    <a:pt x="403" y="283"/>
                  </a:lnTo>
                  <a:lnTo>
                    <a:pt x="407" y="287"/>
                  </a:lnTo>
                  <a:lnTo>
                    <a:pt x="424" y="296"/>
                  </a:lnTo>
                  <a:lnTo>
                    <a:pt x="428" y="300"/>
                  </a:lnTo>
                  <a:lnTo>
                    <a:pt x="437" y="304"/>
                  </a:lnTo>
                  <a:lnTo>
                    <a:pt x="449" y="309"/>
                  </a:lnTo>
                  <a:lnTo>
                    <a:pt x="458" y="313"/>
                  </a:lnTo>
                  <a:lnTo>
                    <a:pt x="466" y="317"/>
                  </a:lnTo>
                  <a:lnTo>
                    <a:pt x="492" y="330"/>
                  </a:lnTo>
                  <a:lnTo>
                    <a:pt x="496" y="330"/>
                  </a:lnTo>
                  <a:lnTo>
                    <a:pt x="504" y="338"/>
                  </a:lnTo>
                  <a:lnTo>
                    <a:pt x="508" y="338"/>
                  </a:lnTo>
                  <a:lnTo>
                    <a:pt x="517" y="347"/>
                  </a:lnTo>
                  <a:lnTo>
                    <a:pt x="525" y="355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4" y="359"/>
                  </a:lnTo>
                  <a:lnTo>
                    <a:pt x="538" y="359"/>
                  </a:lnTo>
                  <a:lnTo>
                    <a:pt x="542" y="359"/>
                  </a:lnTo>
                  <a:lnTo>
                    <a:pt x="547" y="359"/>
                  </a:lnTo>
                  <a:lnTo>
                    <a:pt x="551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64" y="355"/>
                  </a:lnTo>
                  <a:lnTo>
                    <a:pt x="580" y="359"/>
                  </a:lnTo>
                  <a:lnTo>
                    <a:pt x="589" y="359"/>
                  </a:lnTo>
                  <a:lnTo>
                    <a:pt x="593" y="359"/>
                  </a:lnTo>
                  <a:lnTo>
                    <a:pt x="597" y="359"/>
                  </a:lnTo>
                  <a:lnTo>
                    <a:pt x="606" y="355"/>
                  </a:lnTo>
                  <a:lnTo>
                    <a:pt x="610" y="355"/>
                  </a:lnTo>
                  <a:lnTo>
                    <a:pt x="614" y="355"/>
                  </a:lnTo>
                  <a:lnTo>
                    <a:pt x="623" y="355"/>
                  </a:lnTo>
                  <a:lnTo>
                    <a:pt x="627" y="355"/>
                  </a:lnTo>
                  <a:lnTo>
                    <a:pt x="631" y="355"/>
                  </a:lnTo>
                  <a:lnTo>
                    <a:pt x="635" y="351"/>
                  </a:lnTo>
                  <a:lnTo>
                    <a:pt x="635" y="347"/>
                  </a:lnTo>
                  <a:lnTo>
                    <a:pt x="640" y="347"/>
                  </a:lnTo>
                  <a:lnTo>
                    <a:pt x="640" y="342"/>
                  </a:lnTo>
                  <a:lnTo>
                    <a:pt x="640" y="330"/>
                  </a:lnTo>
                  <a:lnTo>
                    <a:pt x="644" y="330"/>
                  </a:lnTo>
                  <a:lnTo>
                    <a:pt x="644" y="326"/>
                  </a:lnTo>
                  <a:lnTo>
                    <a:pt x="648" y="321"/>
                  </a:lnTo>
                  <a:lnTo>
                    <a:pt x="652" y="321"/>
                  </a:lnTo>
                  <a:lnTo>
                    <a:pt x="657" y="321"/>
                  </a:lnTo>
                  <a:lnTo>
                    <a:pt x="661" y="321"/>
                  </a:lnTo>
                  <a:lnTo>
                    <a:pt x="665" y="321"/>
                  </a:lnTo>
                  <a:lnTo>
                    <a:pt x="674" y="326"/>
                  </a:lnTo>
                  <a:lnTo>
                    <a:pt x="678" y="326"/>
                  </a:lnTo>
                  <a:lnTo>
                    <a:pt x="686" y="326"/>
                  </a:lnTo>
                  <a:lnTo>
                    <a:pt x="691" y="321"/>
                  </a:lnTo>
                  <a:lnTo>
                    <a:pt x="695" y="321"/>
                  </a:lnTo>
                  <a:lnTo>
                    <a:pt x="699" y="321"/>
                  </a:lnTo>
                  <a:lnTo>
                    <a:pt x="703" y="317"/>
                  </a:lnTo>
                  <a:lnTo>
                    <a:pt x="703" y="313"/>
                  </a:lnTo>
                  <a:lnTo>
                    <a:pt x="707" y="309"/>
                  </a:lnTo>
                  <a:lnTo>
                    <a:pt x="707" y="304"/>
                  </a:lnTo>
                  <a:lnTo>
                    <a:pt x="707" y="287"/>
                  </a:lnTo>
                  <a:lnTo>
                    <a:pt x="707" y="283"/>
                  </a:lnTo>
                  <a:lnTo>
                    <a:pt x="712" y="279"/>
                  </a:lnTo>
                  <a:lnTo>
                    <a:pt x="712" y="275"/>
                  </a:lnTo>
                  <a:lnTo>
                    <a:pt x="712" y="270"/>
                  </a:lnTo>
                  <a:lnTo>
                    <a:pt x="716" y="266"/>
                  </a:lnTo>
                  <a:lnTo>
                    <a:pt x="720" y="262"/>
                  </a:lnTo>
                  <a:lnTo>
                    <a:pt x="724" y="258"/>
                  </a:lnTo>
                  <a:lnTo>
                    <a:pt x="729" y="258"/>
                  </a:lnTo>
                  <a:lnTo>
                    <a:pt x="733" y="254"/>
                  </a:lnTo>
                  <a:lnTo>
                    <a:pt x="737" y="254"/>
                  </a:lnTo>
                  <a:lnTo>
                    <a:pt x="746" y="258"/>
                  </a:lnTo>
                  <a:lnTo>
                    <a:pt x="750" y="258"/>
                  </a:lnTo>
                  <a:lnTo>
                    <a:pt x="758" y="258"/>
                  </a:lnTo>
                  <a:lnTo>
                    <a:pt x="767" y="262"/>
                  </a:lnTo>
                  <a:lnTo>
                    <a:pt x="779" y="262"/>
                  </a:lnTo>
                  <a:lnTo>
                    <a:pt x="792" y="266"/>
                  </a:lnTo>
                  <a:lnTo>
                    <a:pt x="796" y="266"/>
                  </a:lnTo>
                  <a:lnTo>
                    <a:pt x="801" y="270"/>
                  </a:lnTo>
                  <a:lnTo>
                    <a:pt x="805" y="270"/>
                  </a:lnTo>
                  <a:lnTo>
                    <a:pt x="809" y="270"/>
                  </a:lnTo>
                  <a:lnTo>
                    <a:pt x="813" y="275"/>
                  </a:lnTo>
                  <a:lnTo>
                    <a:pt x="822" y="279"/>
                  </a:lnTo>
                  <a:lnTo>
                    <a:pt x="826" y="283"/>
                  </a:lnTo>
                  <a:lnTo>
                    <a:pt x="830" y="287"/>
                  </a:lnTo>
                  <a:lnTo>
                    <a:pt x="839" y="296"/>
                  </a:lnTo>
                  <a:lnTo>
                    <a:pt x="843" y="300"/>
                  </a:lnTo>
                  <a:lnTo>
                    <a:pt x="847" y="304"/>
                  </a:lnTo>
                  <a:lnTo>
                    <a:pt x="847" y="309"/>
                  </a:lnTo>
                  <a:lnTo>
                    <a:pt x="851" y="309"/>
                  </a:lnTo>
                  <a:lnTo>
                    <a:pt x="851" y="313"/>
                  </a:lnTo>
                  <a:lnTo>
                    <a:pt x="851" y="317"/>
                  </a:lnTo>
                  <a:lnTo>
                    <a:pt x="851" y="326"/>
                  </a:lnTo>
                  <a:lnTo>
                    <a:pt x="851" y="330"/>
                  </a:lnTo>
                  <a:lnTo>
                    <a:pt x="851" y="334"/>
                  </a:lnTo>
                  <a:lnTo>
                    <a:pt x="851" y="342"/>
                  </a:lnTo>
                  <a:lnTo>
                    <a:pt x="847" y="342"/>
                  </a:lnTo>
                  <a:lnTo>
                    <a:pt x="839" y="372"/>
                  </a:lnTo>
                  <a:lnTo>
                    <a:pt x="834" y="381"/>
                  </a:lnTo>
                  <a:lnTo>
                    <a:pt x="834" y="389"/>
                  </a:lnTo>
                  <a:lnTo>
                    <a:pt x="830" y="397"/>
                  </a:lnTo>
                  <a:lnTo>
                    <a:pt x="830" y="402"/>
                  </a:lnTo>
                  <a:lnTo>
                    <a:pt x="830" y="406"/>
                  </a:lnTo>
                  <a:lnTo>
                    <a:pt x="830" y="410"/>
                  </a:lnTo>
                  <a:lnTo>
                    <a:pt x="830" y="419"/>
                  </a:lnTo>
                  <a:lnTo>
                    <a:pt x="830" y="423"/>
                  </a:lnTo>
                  <a:lnTo>
                    <a:pt x="830" y="431"/>
                  </a:lnTo>
                  <a:lnTo>
                    <a:pt x="830" y="436"/>
                  </a:lnTo>
                  <a:lnTo>
                    <a:pt x="826" y="440"/>
                  </a:lnTo>
                  <a:lnTo>
                    <a:pt x="826" y="448"/>
                  </a:lnTo>
                  <a:lnTo>
                    <a:pt x="822" y="453"/>
                  </a:lnTo>
                  <a:lnTo>
                    <a:pt x="822" y="457"/>
                  </a:lnTo>
                  <a:lnTo>
                    <a:pt x="822" y="461"/>
                  </a:lnTo>
                  <a:lnTo>
                    <a:pt x="822" y="465"/>
                  </a:lnTo>
                  <a:lnTo>
                    <a:pt x="826" y="469"/>
                  </a:lnTo>
                  <a:lnTo>
                    <a:pt x="826" y="474"/>
                  </a:lnTo>
                  <a:lnTo>
                    <a:pt x="826" y="478"/>
                  </a:lnTo>
                  <a:lnTo>
                    <a:pt x="839" y="499"/>
                  </a:lnTo>
                  <a:lnTo>
                    <a:pt x="843" y="508"/>
                  </a:lnTo>
                  <a:lnTo>
                    <a:pt x="843" y="512"/>
                  </a:lnTo>
                  <a:lnTo>
                    <a:pt x="847" y="516"/>
                  </a:lnTo>
                  <a:lnTo>
                    <a:pt x="847" y="520"/>
                  </a:lnTo>
                  <a:lnTo>
                    <a:pt x="847" y="524"/>
                  </a:lnTo>
                  <a:lnTo>
                    <a:pt x="847" y="529"/>
                  </a:lnTo>
                  <a:lnTo>
                    <a:pt x="847" y="533"/>
                  </a:lnTo>
                  <a:lnTo>
                    <a:pt x="843" y="533"/>
                  </a:lnTo>
                  <a:lnTo>
                    <a:pt x="839" y="533"/>
                  </a:lnTo>
                  <a:lnTo>
                    <a:pt x="830" y="533"/>
                  </a:lnTo>
                  <a:lnTo>
                    <a:pt x="826" y="533"/>
                  </a:lnTo>
                  <a:lnTo>
                    <a:pt x="822" y="533"/>
                  </a:lnTo>
                  <a:lnTo>
                    <a:pt x="813" y="537"/>
                  </a:lnTo>
                  <a:lnTo>
                    <a:pt x="796" y="546"/>
                  </a:lnTo>
                  <a:lnTo>
                    <a:pt x="792" y="546"/>
                  </a:lnTo>
                  <a:lnTo>
                    <a:pt x="788" y="550"/>
                  </a:lnTo>
                  <a:lnTo>
                    <a:pt x="779" y="550"/>
                  </a:lnTo>
                  <a:lnTo>
                    <a:pt x="775" y="550"/>
                  </a:lnTo>
                  <a:lnTo>
                    <a:pt x="771" y="550"/>
                  </a:lnTo>
                  <a:lnTo>
                    <a:pt x="767" y="554"/>
                  </a:lnTo>
                  <a:lnTo>
                    <a:pt x="762" y="554"/>
                  </a:lnTo>
                  <a:lnTo>
                    <a:pt x="754" y="550"/>
                  </a:lnTo>
                  <a:lnTo>
                    <a:pt x="750" y="550"/>
                  </a:lnTo>
                  <a:lnTo>
                    <a:pt x="746" y="550"/>
                  </a:lnTo>
                  <a:lnTo>
                    <a:pt x="737" y="546"/>
                  </a:lnTo>
                  <a:lnTo>
                    <a:pt x="733" y="546"/>
                  </a:lnTo>
                  <a:lnTo>
                    <a:pt x="724" y="541"/>
                  </a:lnTo>
                  <a:lnTo>
                    <a:pt x="720" y="537"/>
                  </a:lnTo>
                  <a:lnTo>
                    <a:pt x="712" y="533"/>
                  </a:lnTo>
                  <a:lnTo>
                    <a:pt x="707" y="529"/>
                  </a:lnTo>
                  <a:lnTo>
                    <a:pt x="703" y="524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1" y="512"/>
                  </a:lnTo>
                  <a:lnTo>
                    <a:pt x="691" y="508"/>
                  </a:lnTo>
                  <a:lnTo>
                    <a:pt x="686" y="503"/>
                  </a:lnTo>
                  <a:lnTo>
                    <a:pt x="682" y="503"/>
                  </a:lnTo>
                  <a:lnTo>
                    <a:pt x="682" y="499"/>
                  </a:lnTo>
                  <a:lnTo>
                    <a:pt x="678" y="499"/>
                  </a:lnTo>
                  <a:lnTo>
                    <a:pt x="674" y="495"/>
                  </a:lnTo>
                  <a:lnTo>
                    <a:pt x="669" y="495"/>
                  </a:lnTo>
                  <a:lnTo>
                    <a:pt x="665" y="495"/>
                  </a:lnTo>
                  <a:lnTo>
                    <a:pt x="657" y="495"/>
                  </a:lnTo>
                  <a:lnTo>
                    <a:pt x="652" y="491"/>
                  </a:lnTo>
                  <a:lnTo>
                    <a:pt x="648" y="491"/>
                  </a:lnTo>
                  <a:lnTo>
                    <a:pt x="644" y="491"/>
                  </a:lnTo>
                  <a:lnTo>
                    <a:pt x="623" y="495"/>
                  </a:lnTo>
                  <a:lnTo>
                    <a:pt x="619" y="495"/>
                  </a:lnTo>
                  <a:lnTo>
                    <a:pt x="610" y="495"/>
                  </a:lnTo>
                  <a:lnTo>
                    <a:pt x="597" y="495"/>
                  </a:lnTo>
                  <a:lnTo>
                    <a:pt x="593" y="495"/>
                  </a:lnTo>
                  <a:lnTo>
                    <a:pt x="589" y="491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6" y="495"/>
                  </a:lnTo>
                  <a:lnTo>
                    <a:pt x="572" y="495"/>
                  </a:lnTo>
                  <a:lnTo>
                    <a:pt x="568" y="495"/>
                  </a:lnTo>
                  <a:lnTo>
                    <a:pt x="568" y="499"/>
                  </a:lnTo>
                  <a:lnTo>
                    <a:pt x="564" y="499"/>
                  </a:lnTo>
                  <a:lnTo>
                    <a:pt x="564" y="503"/>
                  </a:lnTo>
                  <a:lnTo>
                    <a:pt x="559" y="508"/>
                  </a:lnTo>
                  <a:lnTo>
                    <a:pt x="555" y="516"/>
                  </a:lnTo>
                  <a:lnTo>
                    <a:pt x="555" y="520"/>
                  </a:lnTo>
                  <a:lnTo>
                    <a:pt x="551" y="520"/>
                  </a:lnTo>
                  <a:lnTo>
                    <a:pt x="547" y="520"/>
                  </a:lnTo>
                  <a:lnTo>
                    <a:pt x="542" y="520"/>
                  </a:lnTo>
                  <a:lnTo>
                    <a:pt x="538" y="516"/>
                  </a:lnTo>
                  <a:lnTo>
                    <a:pt x="534" y="512"/>
                  </a:lnTo>
                  <a:lnTo>
                    <a:pt x="534" y="508"/>
                  </a:lnTo>
                  <a:lnTo>
                    <a:pt x="530" y="503"/>
                  </a:lnTo>
                  <a:lnTo>
                    <a:pt x="517" y="486"/>
                  </a:lnTo>
                  <a:lnTo>
                    <a:pt x="513" y="474"/>
                  </a:lnTo>
                  <a:lnTo>
                    <a:pt x="504" y="469"/>
                  </a:lnTo>
                  <a:lnTo>
                    <a:pt x="500" y="465"/>
                  </a:lnTo>
                  <a:lnTo>
                    <a:pt x="496" y="461"/>
                  </a:lnTo>
                  <a:lnTo>
                    <a:pt x="487" y="453"/>
                  </a:lnTo>
                  <a:lnTo>
                    <a:pt x="479" y="444"/>
                  </a:lnTo>
                  <a:lnTo>
                    <a:pt x="466" y="436"/>
                  </a:lnTo>
                  <a:lnTo>
                    <a:pt x="449" y="423"/>
                  </a:lnTo>
                  <a:lnTo>
                    <a:pt x="445" y="419"/>
                  </a:lnTo>
                  <a:lnTo>
                    <a:pt x="441" y="419"/>
                  </a:lnTo>
                  <a:lnTo>
                    <a:pt x="437" y="414"/>
                  </a:lnTo>
                  <a:lnTo>
                    <a:pt x="432" y="414"/>
                  </a:lnTo>
                  <a:lnTo>
                    <a:pt x="428" y="410"/>
                  </a:lnTo>
                  <a:lnTo>
                    <a:pt x="415" y="406"/>
                  </a:lnTo>
                  <a:lnTo>
                    <a:pt x="411" y="406"/>
                  </a:lnTo>
                  <a:lnTo>
                    <a:pt x="377" y="397"/>
                  </a:lnTo>
                  <a:lnTo>
                    <a:pt x="352" y="389"/>
                  </a:lnTo>
                  <a:lnTo>
                    <a:pt x="343" y="389"/>
                  </a:lnTo>
                  <a:lnTo>
                    <a:pt x="335" y="385"/>
                  </a:lnTo>
                  <a:lnTo>
                    <a:pt x="326" y="381"/>
                  </a:lnTo>
                  <a:lnTo>
                    <a:pt x="318" y="376"/>
                  </a:lnTo>
                  <a:lnTo>
                    <a:pt x="310" y="372"/>
                  </a:lnTo>
                  <a:lnTo>
                    <a:pt x="301" y="368"/>
                  </a:lnTo>
                  <a:lnTo>
                    <a:pt x="297" y="368"/>
                  </a:lnTo>
                  <a:lnTo>
                    <a:pt x="288" y="364"/>
                  </a:lnTo>
                  <a:lnTo>
                    <a:pt x="288" y="359"/>
                  </a:lnTo>
                  <a:lnTo>
                    <a:pt x="280" y="355"/>
                  </a:lnTo>
                  <a:lnTo>
                    <a:pt x="276" y="351"/>
                  </a:lnTo>
                  <a:lnTo>
                    <a:pt x="271" y="347"/>
                  </a:lnTo>
                  <a:lnTo>
                    <a:pt x="263" y="342"/>
                  </a:lnTo>
                  <a:lnTo>
                    <a:pt x="259" y="334"/>
                  </a:lnTo>
                  <a:lnTo>
                    <a:pt x="250" y="326"/>
                  </a:lnTo>
                  <a:lnTo>
                    <a:pt x="246" y="321"/>
                  </a:lnTo>
                  <a:lnTo>
                    <a:pt x="242" y="317"/>
                  </a:lnTo>
                  <a:lnTo>
                    <a:pt x="238" y="313"/>
                  </a:lnTo>
                  <a:lnTo>
                    <a:pt x="238" y="309"/>
                  </a:lnTo>
                  <a:lnTo>
                    <a:pt x="233" y="304"/>
                  </a:lnTo>
                  <a:lnTo>
                    <a:pt x="238" y="300"/>
                  </a:lnTo>
                  <a:lnTo>
                    <a:pt x="238" y="292"/>
                  </a:lnTo>
                  <a:lnTo>
                    <a:pt x="238" y="283"/>
                  </a:lnTo>
                  <a:lnTo>
                    <a:pt x="238" y="279"/>
                  </a:lnTo>
                  <a:lnTo>
                    <a:pt x="238" y="275"/>
                  </a:lnTo>
                  <a:lnTo>
                    <a:pt x="238" y="266"/>
                  </a:lnTo>
                  <a:lnTo>
                    <a:pt x="238" y="262"/>
                  </a:lnTo>
                  <a:lnTo>
                    <a:pt x="238" y="254"/>
                  </a:lnTo>
                  <a:lnTo>
                    <a:pt x="233" y="232"/>
                  </a:lnTo>
                  <a:lnTo>
                    <a:pt x="229" y="211"/>
                  </a:lnTo>
                  <a:lnTo>
                    <a:pt x="225" y="194"/>
                  </a:lnTo>
                  <a:lnTo>
                    <a:pt x="225" y="190"/>
                  </a:lnTo>
                  <a:lnTo>
                    <a:pt x="221" y="186"/>
                  </a:lnTo>
                  <a:lnTo>
                    <a:pt x="221" y="182"/>
                  </a:lnTo>
                  <a:lnTo>
                    <a:pt x="216" y="177"/>
                  </a:lnTo>
                  <a:lnTo>
                    <a:pt x="216" y="169"/>
                  </a:lnTo>
                  <a:lnTo>
                    <a:pt x="212" y="165"/>
                  </a:lnTo>
                  <a:lnTo>
                    <a:pt x="208" y="160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1"/>
                  </a:lnTo>
                  <a:lnTo>
                    <a:pt x="174" y="122"/>
                  </a:lnTo>
                  <a:lnTo>
                    <a:pt x="166" y="114"/>
                  </a:lnTo>
                  <a:lnTo>
                    <a:pt x="161" y="114"/>
                  </a:lnTo>
                  <a:lnTo>
                    <a:pt x="157" y="110"/>
                  </a:lnTo>
                  <a:lnTo>
                    <a:pt x="140" y="101"/>
                  </a:lnTo>
                  <a:lnTo>
                    <a:pt x="136" y="97"/>
                  </a:lnTo>
                  <a:lnTo>
                    <a:pt x="132" y="97"/>
                  </a:lnTo>
                  <a:lnTo>
                    <a:pt x="127" y="93"/>
                  </a:lnTo>
                  <a:lnTo>
                    <a:pt x="123" y="88"/>
                  </a:lnTo>
                  <a:lnTo>
                    <a:pt x="119" y="84"/>
                  </a:lnTo>
                  <a:lnTo>
                    <a:pt x="98" y="63"/>
                  </a:lnTo>
                  <a:lnTo>
                    <a:pt x="94" y="59"/>
                  </a:lnTo>
                  <a:lnTo>
                    <a:pt x="89" y="55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77" y="46"/>
                  </a:lnTo>
                  <a:lnTo>
                    <a:pt x="72" y="46"/>
                  </a:lnTo>
                  <a:lnTo>
                    <a:pt x="64" y="42"/>
                  </a:lnTo>
                  <a:lnTo>
                    <a:pt x="56" y="38"/>
                  </a:lnTo>
                  <a:lnTo>
                    <a:pt x="51" y="38"/>
                  </a:lnTo>
                  <a:lnTo>
                    <a:pt x="39" y="33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3" name="Freeform 119"/>
            <p:cNvSpPr>
              <a:spLocks/>
            </p:cNvSpPr>
            <p:nvPr/>
          </p:nvSpPr>
          <p:spPr bwMode="auto">
            <a:xfrm>
              <a:off x="3965637" y="4948029"/>
              <a:ext cx="454434" cy="433331"/>
            </a:xfrm>
            <a:custGeom>
              <a:avLst/>
              <a:gdLst>
                <a:gd name="T0" fmla="*/ 68 w 1435"/>
                <a:gd name="T1" fmla="*/ 225 h 1364"/>
                <a:gd name="T2" fmla="*/ 64 w 1435"/>
                <a:gd name="T3" fmla="*/ 161 h 1364"/>
                <a:gd name="T4" fmla="*/ 106 w 1435"/>
                <a:gd name="T5" fmla="*/ 21 h 1364"/>
                <a:gd name="T6" fmla="*/ 169 w 1435"/>
                <a:gd name="T7" fmla="*/ 26 h 1364"/>
                <a:gd name="T8" fmla="*/ 225 w 1435"/>
                <a:gd name="T9" fmla="*/ 68 h 1364"/>
                <a:gd name="T10" fmla="*/ 318 w 1435"/>
                <a:gd name="T11" fmla="*/ 64 h 1364"/>
                <a:gd name="T12" fmla="*/ 436 w 1435"/>
                <a:gd name="T13" fmla="*/ 55 h 1364"/>
                <a:gd name="T14" fmla="*/ 534 w 1435"/>
                <a:gd name="T15" fmla="*/ 77 h 1364"/>
                <a:gd name="T16" fmla="*/ 580 w 1435"/>
                <a:gd name="T17" fmla="*/ 242 h 1364"/>
                <a:gd name="T18" fmla="*/ 652 w 1435"/>
                <a:gd name="T19" fmla="*/ 275 h 1364"/>
                <a:gd name="T20" fmla="*/ 699 w 1435"/>
                <a:gd name="T21" fmla="*/ 301 h 1364"/>
                <a:gd name="T22" fmla="*/ 627 w 1435"/>
                <a:gd name="T23" fmla="*/ 373 h 1364"/>
                <a:gd name="T24" fmla="*/ 597 w 1435"/>
                <a:gd name="T25" fmla="*/ 424 h 1364"/>
                <a:gd name="T26" fmla="*/ 563 w 1435"/>
                <a:gd name="T27" fmla="*/ 445 h 1364"/>
                <a:gd name="T28" fmla="*/ 677 w 1435"/>
                <a:gd name="T29" fmla="*/ 491 h 1364"/>
                <a:gd name="T30" fmla="*/ 762 w 1435"/>
                <a:gd name="T31" fmla="*/ 568 h 1364"/>
                <a:gd name="T32" fmla="*/ 809 w 1435"/>
                <a:gd name="T33" fmla="*/ 568 h 1364"/>
                <a:gd name="T34" fmla="*/ 872 w 1435"/>
                <a:gd name="T35" fmla="*/ 487 h 1364"/>
                <a:gd name="T36" fmla="*/ 902 w 1435"/>
                <a:gd name="T37" fmla="*/ 390 h 1364"/>
                <a:gd name="T38" fmla="*/ 957 w 1435"/>
                <a:gd name="T39" fmla="*/ 343 h 1364"/>
                <a:gd name="T40" fmla="*/ 1058 w 1435"/>
                <a:gd name="T41" fmla="*/ 364 h 1364"/>
                <a:gd name="T42" fmla="*/ 1088 w 1435"/>
                <a:gd name="T43" fmla="*/ 441 h 1364"/>
                <a:gd name="T44" fmla="*/ 1152 w 1435"/>
                <a:gd name="T45" fmla="*/ 538 h 1364"/>
                <a:gd name="T46" fmla="*/ 1224 w 1435"/>
                <a:gd name="T47" fmla="*/ 593 h 1364"/>
                <a:gd name="T48" fmla="*/ 1329 w 1435"/>
                <a:gd name="T49" fmla="*/ 644 h 1364"/>
                <a:gd name="T50" fmla="*/ 1406 w 1435"/>
                <a:gd name="T51" fmla="*/ 644 h 1364"/>
                <a:gd name="T52" fmla="*/ 1431 w 1435"/>
                <a:gd name="T53" fmla="*/ 669 h 1364"/>
                <a:gd name="T54" fmla="*/ 1401 w 1435"/>
                <a:gd name="T55" fmla="*/ 754 h 1364"/>
                <a:gd name="T56" fmla="*/ 1355 w 1435"/>
                <a:gd name="T57" fmla="*/ 822 h 1364"/>
                <a:gd name="T58" fmla="*/ 1317 w 1435"/>
                <a:gd name="T59" fmla="*/ 864 h 1364"/>
                <a:gd name="T60" fmla="*/ 1270 w 1435"/>
                <a:gd name="T61" fmla="*/ 902 h 1364"/>
                <a:gd name="T62" fmla="*/ 1185 w 1435"/>
                <a:gd name="T63" fmla="*/ 957 h 1364"/>
                <a:gd name="T64" fmla="*/ 1109 w 1435"/>
                <a:gd name="T65" fmla="*/ 970 h 1364"/>
                <a:gd name="T66" fmla="*/ 1037 w 1435"/>
                <a:gd name="T67" fmla="*/ 1012 h 1364"/>
                <a:gd name="T68" fmla="*/ 999 w 1435"/>
                <a:gd name="T69" fmla="*/ 1080 h 1364"/>
                <a:gd name="T70" fmla="*/ 893 w 1435"/>
                <a:gd name="T71" fmla="*/ 1110 h 1364"/>
                <a:gd name="T72" fmla="*/ 821 w 1435"/>
                <a:gd name="T73" fmla="*/ 1160 h 1364"/>
                <a:gd name="T74" fmla="*/ 830 w 1435"/>
                <a:gd name="T75" fmla="*/ 1241 h 1364"/>
                <a:gd name="T76" fmla="*/ 860 w 1435"/>
                <a:gd name="T77" fmla="*/ 1287 h 1364"/>
                <a:gd name="T78" fmla="*/ 830 w 1435"/>
                <a:gd name="T79" fmla="*/ 1359 h 1364"/>
                <a:gd name="T80" fmla="*/ 792 w 1435"/>
                <a:gd name="T81" fmla="*/ 1266 h 1364"/>
                <a:gd name="T82" fmla="*/ 733 w 1435"/>
                <a:gd name="T83" fmla="*/ 1190 h 1364"/>
                <a:gd name="T84" fmla="*/ 699 w 1435"/>
                <a:gd name="T85" fmla="*/ 1135 h 1364"/>
                <a:gd name="T86" fmla="*/ 618 w 1435"/>
                <a:gd name="T87" fmla="*/ 1105 h 1364"/>
                <a:gd name="T88" fmla="*/ 529 w 1435"/>
                <a:gd name="T89" fmla="*/ 1042 h 1364"/>
                <a:gd name="T90" fmla="*/ 555 w 1435"/>
                <a:gd name="T91" fmla="*/ 1004 h 1364"/>
                <a:gd name="T92" fmla="*/ 618 w 1435"/>
                <a:gd name="T93" fmla="*/ 978 h 1364"/>
                <a:gd name="T94" fmla="*/ 699 w 1435"/>
                <a:gd name="T95" fmla="*/ 944 h 1364"/>
                <a:gd name="T96" fmla="*/ 711 w 1435"/>
                <a:gd name="T97" fmla="*/ 864 h 1364"/>
                <a:gd name="T98" fmla="*/ 665 w 1435"/>
                <a:gd name="T99" fmla="*/ 839 h 1364"/>
                <a:gd name="T100" fmla="*/ 622 w 1435"/>
                <a:gd name="T101" fmla="*/ 881 h 1364"/>
                <a:gd name="T102" fmla="*/ 563 w 1435"/>
                <a:gd name="T103" fmla="*/ 966 h 1364"/>
                <a:gd name="T104" fmla="*/ 508 w 1435"/>
                <a:gd name="T105" fmla="*/ 898 h 1364"/>
                <a:gd name="T106" fmla="*/ 470 w 1435"/>
                <a:gd name="T107" fmla="*/ 856 h 1364"/>
                <a:gd name="T108" fmla="*/ 381 w 1435"/>
                <a:gd name="T109" fmla="*/ 830 h 1364"/>
                <a:gd name="T110" fmla="*/ 292 w 1435"/>
                <a:gd name="T111" fmla="*/ 847 h 1364"/>
                <a:gd name="T112" fmla="*/ 237 w 1435"/>
                <a:gd name="T113" fmla="*/ 885 h 1364"/>
                <a:gd name="T114" fmla="*/ 186 w 1435"/>
                <a:gd name="T115" fmla="*/ 902 h 1364"/>
                <a:gd name="T116" fmla="*/ 136 w 1435"/>
                <a:gd name="T117" fmla="*/ 877 h 1364"/>
                <a:gd name="T118" fmla="*/ 140 w 1435"/>
                <a:gd name="T119" fmla="*/ 805 h 1364"/>
                <a:gd name="T120" fmla="*/ 229 w 1435"/>
                <a:gd name="T121" fmla="*/ 381 h 1364"/>
                <a:gd name="T122" fmla="*/ 186 w 1435"/>
                <a:gd name="T123" fmla="*/ 373 h 1364"/>
                <a:gd name="T124" fmla="*/ 110 w 1435"/>
                <a:gd name="T125" fmla="*/ 403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5" h="1364">
                  <a:moveTo>
                    <a:pt x="0" y="403"/>
                  </a:moveTo>
                  <a:lnTo>
                    <a:pt x="0" y="398"/>
                  </a:lnTo>
                  <a:lnTo>
                    <a:pt x="4" y="386"/>
                  </a:lnTo>
                  <a:lnTo>
                    <a:pt x="21" y="347"/>
                  </a:lnTo>
                  <a:lnTo>
                    <a:pt x="30" y="322"/>
                  </a:lnTo>
                  <a:lnTo>
                    <a:pt x="47" y="284"/>
                  </a:lnTo>
                  <a:lnTo>
                    <a:pt x="55" y="263"/>
                  </a:lnTo>
                  <a:lnTo>
                    <a:pt x="59" y="250"/>
                  </a:lnTo>
                  <a:lnTo>
                    <a:pt x="64" y="237"/>
                  </a:lnTo>
                  <a:lnTo>
                    <a:pt x="64" y="229"/>
                  </a:lnTo>
                  <a:lnTo>
                    <a:pt x="68" y="225"/>
                  </a:lnTo>
                  <a:lnTo>
                    <a:pt x="68" y="216"/>
                  </a:lnTo>
                  <a:lnTo>
                    <a:pt x="68" y="212"/>
                  </a:lnTo>
                  <a:lnTo>
                    <a:pt x="68" y="204"/>
                  </a:lnTo>
                  <a:lnTo>
                    <a:pt x="68" y="199"/>
                  </a:lnTo>
                  <a:lnTo>
                    <a:pt x="68" y="195"/>
                  </a:lnTo>
                  <a:lnTo>
                    <a:pt x="64" y="182"/>
                  </a:lnTo>
                  <a:lnTo>
                    <a:pt x="64" y="178"/>
                  </a:lnTo>
                  <a:lnTo>
                    <a:pt x="64" y="174"/>
                  </a:lnTo>
                  <a:lnTo>
                    <a:pt x="64" y="170"/>
                  </a:lnTo>
                  <a:lnTo>
                    <a:pt x="64" y="165"/>
                  </a:lnTo>
                  <a:lnTo>
                    <a:pt x="64" y="161"/>
                  </a:lnTo>
                  <a:lnTo>
                    <a:pt x="68" y="148"/>
                  </a:lnTo>
                  <a:lnTo>
                    <a:pt x="81" y="110"/>
                  </a:lnTo>
                  <a:lnTo>
                    <a:pt x="85" y="93"/>
                  </a:lnTo>
                  <a:lnTo>
                    <a:pt x="89" y="77"/>
                  </a:lnTo>
                  <a:lnTo>
                    <a:pt x="93" y="55"/>
                  </a:lnTo>
                  <a:lnTo>
                    <a:pt x="93" y="51"/>
                  </a:lnTo>
                  <a:lnTo>
                    <a:pt x="93" y="43"/>
                  </a:lnTo>
                  <a:lnTo>
                    <a:pt x="98" y="34"/>
                  </a:lnTo>
                  <a:lnTo>
                    <a:pt x="102" y="30"/>
                  </a:lnTo>
                  <a:lnTo>
                    <a:pt x="102" y="26"/>
                  </a:lnTo>
                  <a:lnTo>
                    <a:pt x="106" y="21"/>
                  </a:lnTo>
                  <a:lnTo>
                    <a:pt x="110" y="17"/>
                  </a:lnTo>
                  <a:lnTo>
                    <a:pt x="119" y="13"/>
                  </a:lnTo>
                  <a:lnTo>
                    <a:pt x="123" y="9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48" y="5"/>
                  </a:lnTo>
                  <a:lnTo>
                    <a:pt x="153" y="9"/>
                  </a:lnTo>
                  <a:lnTo>
                    <a:pt x="169" y="26"/>
                  </a:lnTo>
                  <a:lnTo>
                    <a:pt x="178" y="34"/>
                  </a:lnTo>
                  <a:lnTo>
                    <a:pt x="182" y="38"/>
                  </a:lnTo>
                  <a:lnTo>
                    <a:pt x="191" y="47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8" y="60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16" y="68"/>
                  </a:lnTo>
                  <a:lnTo>
                    <a:pt x="220" y="68"/>
                  </a:lnTo>
                  <a:lnTo>
                    <a:pt x="225" y="68"/>
                  </a:lnTo>
                  <a:lnTo>
                    <a:pt x="229" y="72"/>
                  </a:lnTo>
                  <a:lnTo>
                    <a:pt x="233" y="72"/>
                  </a:lnTo>
                  <a:lnTo>
                    <a:pt x="237" y="72"/>
                  </a:lnTo>
                  <a:lnTo>
                    <a:pt x="241" y="72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63" y="72"/>
                  </a:lnTo>
                  <a:lnTo>
                    <a:pt x="288" y="68"/>
                  </a:lnTo>
                  <a:lnTo>
                    <a:pt x="301" y="68"/>
                  </a:lnTo>
                  <a:lnTo>
                    <a:pt x="309" y="68"/>
                  </a:lnTo>
                  <a:lnTo>
                    <a:pt x="318" y="64"/>
                  </a:lnTo>
                  <a:lnTo>
                    <a:pt x="326" y="64"/>
                  </a:lnTo>
                  <a:lnTo>
                    <a:pt x="360" y="64"/>
                  </a:lnTo>
                  <a:lnTo>
                    <a:pt x="373" y="64"/>
                  </a:lnTo>
                  <a:lnTo>
                    <a:pt x="377" y="64"/>
                  </a:lnTo>
                  <a:lnTo>
                    <a:pt x="385" y="64"/>
                  </a:lnTo>
                  <a:lnTo>
                    <a:pt x="407" y="60"/>
                  </a:lnTo>
                  <a:lnTo>
                    <a:pt x="415" y="55"/>
                  </a:lnTo>
                  <a:lnTo>
                    <a:pt x="423" y="55"/>
                  </a:lnTo>
                  <a:lnTo>
                    <a:pt x="428" y="55"/>
                  </a:lnTo>
                  <a:lnTo>
                    <a:pt x="432" y="55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49" y="55"/>
                  </a:lnTo>
                  <a:lnTo>
                    <a:pt x="462" y="55"/>
                  </a:lnTo>
                  <a:lnTo>
                    <a:pt x="470" y="60"/>
                  </a:lnTo>
                  <a:lnTo>
                    <a:pt x="479" y="60"/>
                  </a:lnTo>
                  <a:lnTo>
                    <a:pt x="508" y="64"/>
                  </a:lnTo>
                  <a:lnTo>
                    <a:pt x="517" y="64"/>
                  </a:lnTo>
                  <a:lnTo>
                    <a:pt x="525" y="68"/>
                  </a:lnTo>
                  <a:lnTo>
                    <a:pt x="529" y="68"/>
                  </a:lnTo>
                  <a:lnTo>
                    <a:pt x="534" y="72"/>
                  </a:lnTo>
                  <a:lnTo>
                    <a:pt x="534" y="77"/>
                  </a:lnTo>
                  <a:lnTo>
                    <a:pt x="538" y="81"/>
                  </a:lnTo>
                  <a:lnTo>
                    <a:pt x="538" y="85"/>
                  </a:lnTo>
                  <a:lnTo>
                    <a:pt x="542" y="89"/>
                  </a:lnTo>
                  <a:lnTo>
                    <a:pt x="550" y="136"/>
                  </a:lnTo>
                  <a:lnTo>
                    <a:pt x="559" y="170"/>
                  </a:lnTo>
                  <a:lnTo>
                    <a:pt x="559" y="182"/>
                  </a:lnTo>
                  <a:lnTo>
                    <a:pt x="563" y="199"/>
                  </a:lnTo>
                  <a:lnTo>
                    <a:pt x="567" y="212"/>
                  </a:lnTo>
                  <a:lnTo>
                    <a:pt x="572" y="225"/>
                  </a:lnTo>
                  <a:lnTo>
                    <a:pt x="576" y="233"/>
                  </a:lnTo>
                  <a:lnTo>
                    <a:pt x="580" y="242"/>
                  </a:lnTo>
                  <a:lnTo>
                    <a:pt x="584" y="246"/>
                  </a:lnTo>
                  <a:lnTo>
                    <a:pt x="584" y="250"/>
                  </a:lnTo>
                  <a:lnTo>
                    <a:pt x="589" y="254"/>
                  </a:lnTo>
                  <a:lnTo>
                    <a:pt x="589" y="259"/>
                  </a:lnTo>
                  <a:lnTo>
                    <a:pt x="593" y="263"/>
                  </a:lnTo>
                  <a:lnTo>
                    <a:pt x="601" y="267"/>
                  </a:lnTo>
                  <a:lnTo>
                    <a:pt x="610" y="271"/>
                  </a:lnTo>
                  <a:lnTo>
                    <a:pt x="614" y="271"/>
                  </a:lnTo>
                  <a:lnTo>
                    <a:pt x="622" y="271"/>
                  </a:lnTo>
                  <a:lnTo>
                    <a:pt x="635" y="275"/>
                  </a:lnTo>
                  <a:lnTo>
                    <a:pt x="652" y="275"/>
                  </a:lnTo>
                  <a:lnTo>
                    <a:pt x="677" y="275"/>
                  </a:lnTo>
                  <a:lnTo>
                    <a:pt x="686" y="275"/>
                  </a:lnTo>
                  <a:lnTo>
                    <a:pt x="694" y="275"/>
                  </a:lnTo>
                  <a:lnTo>
                    <a:pt x="699" y="280"/>
                  </a:lnTo>
                  <a:lnTo>
                    <a:pt x="703" y="280"/>
                  </a:lnTo>
                  <a:lnTo>
                    <a:pt x="707" y="280"/>
                  </a:lnTo>
                  <a:lnTo>
                    <a:pt x="707" y="284"/>
                  </a:lnTo>
                  <a:lnTo>
                    <a:pt x="707" y="288"/>
                  </a:lnTo>
                  <a:lnTo>
                    <a:pt x="703" y="292"/>
                  </a:lnTo>
                  <a:lnTo>
                    <a:pt x="699" y="297"/>
                  </a:lnTo>
                  <a:lnTo>
                    <a:pt x="699" y="301"/>
                  </a:lnTo>
                  <a:lnTo>
                    <a:pt x="686" y="309"/>
                  </a:lnTo>
                  <a:lnTo>
                    <a:pt x="661" y="331"/>
                  </a:lnTo>
                  <a:lnTo>
                    <a:pt x="652" y="339"/>
                  </a:lnTo>
                  <a:lnTo>
                    <a:pt x="644" y="343"/>
                  </a:lnTo>
                  <a:lnTo>
                    <a:pt x="639" y="347"/>
                  </a:lnTo>
                  <a:lnTo>
                    <a:pt x="635" y="352"/>
                  </a:lnTo>
                  <a:lnTo>
                    <a:pt x="631" y="356"/>
                  </a:lnTo>
                  <a:lnTo>
                    <a:pt x="631" y="360"/>
                  </a:lnTo>
                  <a:lnTo>
                    <a:pt x="631" y="364"/>
                  </a:lnTo>
                  <a:lnTo>
                    <a:pt x="627" y="369"/>
                  </a:lnTo>
                  <a:lnTo>
                    <a:pt x="627" y="373"/>
                  </a:lnTo>
                  <a:lnTo>
                    <a:pt x="627" y="377"/>
                  </a:lnTo>
                  <a:lnTo>
                    <a:pt x="622" y="381"/>
                  </a:lnTo>
                  <a:lnTo>
                    <a:pt x="622" y="394"/>
                  </a:lnTo>
                  <a:lnTo>
                    <a:pt x="622" y="398"/>
                  </a:lnTo>
                  <a:lnTo>
                    <a:pt x="622" y="403"/>
                  </a:lnTo>
                  <a:lnTo>
                    <a:pt x="618" y="407"/>
                  </a:lnTo>
                  <a:lnTo>
                    <a:pt x="614" y="411"/>
                  </a:lnTo>
                  <a:lnTo>
                    <a:pt x="610" y="415"/>
                  </a:lnTo>
                  <a:lnTo>
                    <a:pt x="606" y="419"/>
                  </a:lnTo>
                  <a:lnTo>
                    <a:pt x="601" y="424"/>
                  </a:lnTo>
                  <a:lnTo>
                    <a:pt x="597" y="424"/>
                  </a:lnTo>
                  <a:lnTo>
                    <a:pt x="593" y="428"/>
                  </a:lnTo>
                  <a:lnTo>
                    <a:pt x="584" y="428"/>
                  </a:lnTo>
                  <a:lnTo>
                    <a:pt x="580" y="428"/>
                  </a:lnTo>
                  <a:lnTo>
                    <a:pt x="567" y="428"/>
                  </a:lnTo>
                  <a:lnTo>
                    <a:pt x="555" y="428"/>
                  </a:lnTo>
                  <a:lnTo>
                    <a:pt x="550" y="432"/>
                  </a:lnTo>
                  <a:lnTo>
                    <a:pt x="546" y="432"/>
                  </a:lnTo>
                  <a:lnTo>
                    <a:pt x="546" y="436"/>
                  </a:lnTo>
                  <a:lnTo>
                    <a:pt x="550" y="441"/>
                  </a:lnTo>
                  <a:lnTo>
                    <a:pt x="555" y="445"/>
                  </a:lnTo>
                  <a:lnTo>
                    <a:pt x="563" y="445"/>
                  </a:lnTo>
                  <a:lnTo>
                    <a:pt x="567" y="449"/>
                  </a:lnTo>
                  <a:lnTo>
                    <a:pt x="580" y="453"/>
                  </a:lnTo>
                  <a:lnTo>
                    <a:pt x="610" y="462"/>
                  </a:lnTo>
                  <a:lnTo>
                    <a:pt x="618" y="466"/>
                  </a:lnTo>
                  <a:lnTo>
                    <a:pt x="631" y="470"/>
                  </a:lnTo>
                  <a:lnTo>
                    <a:pt x="639" y="474"/>
                  </a:lnTo>
                  <a:lnTo>
                    <a:pt x="652" y="479"/>
                  </a:lnTo>
                  <a:lnTo>
                    <a:pt x="656" y="483"/>
                  </a:lnTo>
                  <a:lnTo>
                    <a:pt x="665" y="487"/>
                  </a:lnTo>
                  <a:lnTo>
                    <a:pt x="669" y="487"/>
                  </a:lnTo>
                  <a:lnTo>
                    <a:pt x="677" y="491"/>
                  </a:lnTo>
                  <a:lnTo>
                    <a:pt x="682" y="496"/>
                  </a:lnTo>
                  <a:lnTo>
                    <a:pt x="686" y="500"/>
                  </a:lnTo>
                  <a:lnTo>
                    <a:pt x="690" y="504"/>
                  </a:lnTo>
                  <a:lnTo>
                    <a:pt x="694" y="504"/>
                  </a:lnTo>
                  <a:lnTo>
                    <a:pt x="703" y="513"/>
                  </a:lnTo>
                  <a:lnTo>
                    <a:pt x="720" y="530"/>
                  </a:lnTo>
                  <a:lnTo>
                    <a:pt x="728" y="542"/>
                  </a:lnTo>
                  <a:lnTo>
                    <a:pt x="737" y="546"/>
                  </a:lnTo>
                  <a:lnTo>
                    <a:pt x="745" y="559"/>
                  </a:lnTo>
                  <a:lnTo>
                    <a:pt x="754" y="563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1" y="576"/>
                  </a:lnTo>
                  <a:lnTo>
                    <a:pt x="775" y="576"/>
                  </a:lnTo>
                  <a:lnTo>
                    <a:pt x="779" y="580"/>
                  </a:lnTo>
                  <a:lnTo>
                    <a:pt x="783" y="580"/>
                  </a:lnTo>
                  <a:lnTo>
                    <a:pt x="788" y="580"/>
                  </a:lnTo>
                  <a:lnTo>
                    <a:pt x="792" y="580"/>
                  </a:lnTo>
                  <a:lnTo>
                    <a:pt x="796" y="576"/>
                  </a:lnTo>
                  <a:lnTo>
                    <a:pt x="800" y="576"/>
                  </a:lnTo>
                  <a:lnTo>
                    <a:pt x="804" y="572"/>
                  </a:lnTo>
                  <a:lnTo>
                    <a:pt x="809" y="568"/>
                  </a:lnTo>
                  <a:lnTo>
                    <a:pt x="813" y="568"/>
                  </a:lnTo>
                  <a:lnTo>
                    <a:pt x="821" y="559"/>
                  </a:lnTo>
                  <a:lnTo>
                    <a:pt x="826" y="551"/>
                  </a:lnTo>
                  <a:lnTo>
                    <a:pt x="834" y="542"/>
                  </a:lnTo>
                  <a:lnTo>
                    <a:pt x="843" y="534"/>
                  </a:lnTo>
                  <a:lnTo>
                    <a:pt x="851" y="521"/>
                  </a:lnTo>
                  <a:lnTo>
                    <a:pt x="855" y="517"/>
                  </a:lnTo>
                  <a:lnTo>
                    <a:pt x="860" y="508"/>
                  </a:lnTo>
                  <a:lnTo>
                    <a:pt x="868" y="500"/>
                  </a:lnTo>
                  <a:lnTo>
                    <a:pt x="872" y="491"/>
                  </a:lnTo>
                  <a:lnTo>
                    <a:pt x="872" y="487"/>
                  </a:lnTo>
                  <a:lnTo>
                    <a:pt x="872" y="483"/>
                  </a:lnTo>
                  <a:lnTo>
                    <a:pt x="876" y="474"/>
                  </a:lnTo>
                  <a:lnTo>
                    <a:pt x="881" y="466"/>
                  </a:lnTo>
                  <a:lnTo>
                    <a:pt x="881" y="458"/>
                  </a:lnTo>
                  <a:lnTo>
                    <a:pt x="885" y="453"/>
                  </a:lnTo>
                  <a:lnTo>
                    <a:pt x="889" y="428"/>
                  </a:lnTo>
                  <a:lnTo>
                    <a:pt x="889" y="415"/>
                  </a:lnTo>
                  <a:lnTo>
                    <a:pt x="893" y="407"/>
                  </a:lnTo>
                  <a:lnTo>
                    <a:pt x="898" y="403"/>
                  </a:lnTo>
                  <a:lnTo>
                    <a:pt x="898" y="398"/>
                  </a:lnTo>
                  <a:lnTo>
                    <a:pt x="902" y="390"/>
                  </a:lnTo>
                  <a:lnTo>
                    <a:pt x="906" y="381"/>
                  </a:lnTo>
                  <a:lnTo>
                    <a:pt x="910" y="373"/>
                  </a:lnTo>
                  <a:lnTo>
                    <a:pt x="915" y="369"/>
                  </a:lnTo>
                  <a:lnTo>
                    <a:pt x="919" y="364"/>
                  </a:lnTo>
                  <a:lnTo>
                    <a:pt x="923" y="360"/>
                  </a:lnTo>
                  <a:lnTo>
                    <a:pt x="927" y="356"/>
                  </a:lnTo>
                  <a:lnTo>
                    <a:pt x="931" y="352"/>
                  </a:lnTo>
                  <a:lnTo>
                    <a:pt x="940" y="347"/>
                  </a:lnTo>
                  <a:lnTo>
                    <a:pt x="944" y="347"/>
                  </a:lnTo>
                  <a:lnTo>
                    <a:pt x="953" y="343"/>
                  </a:lnTo>
                  <a:lnTo>
                    <a:pt x="957" y="343"/>
                  </a:lnTo>
                  <a:lnTo>
                    <a:pt x="965" y="343"/>
                  </a:lnTo>
                  <a:lnTo>
                    <a:pt x="978" y="343"/>
                  </a:lnTo>
                  <a:lnTo>
                    <a:pt x="1003" y="347"/>
                  </a:lnTo>
                  <a:lnTo>
                    <a:pt x="1029" y="347"/>
                  </a:lnTo>
                  <a:lnTo>
                    <a:pt x="1042" y="347"/>
                  </a:lnTo>
                  <a:lnTo>
                    <a:pt x="1046" y="352"/>
                  </a:lnTo>
                  <a:lnTo>
                    <a:pt x="1050" y="352"/>
                  </a:lnTo>
                  <a:lnTo>
                    <a:pt x="1054" y="352"/>
                  </a:lnTo>
                  <a:lnTo>
                    <a:pt x="1054" y="356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58" y="369"/>
                  </a:lnTo>
                  <a:lnTo>
                    <a:pt x="1063" y="373"/>
                  </a:lnTo>
                  <a:lnTo>
                    <a:pt x="1067" y="390"/>
                  </a:lnTo>
                  <a:lnTo>
                    <a:pt x="1067" y="398"/>
                  </a:lnTo>
                  <a:lnTo>
                    <a:pt x="1071" y="407"/>
                  </a:lnTo>
                  <a:lnTo>
                    <a:pt x="1071" y="415"/>
                  </a:lnTo>
                  <a:lnTo>
                    <a:pt x="1075" y="419"/>
                  </a:lnTo>
                  <a:lnTo>
                    <a:pt x="1080" y="424"/>
                  </a:lnTo>
                  <a:lnTo>
                    <a:pt x="1080" y="428"/>
                  </a:lnTo>
                  <a:lnTo>
                    <a:pt x="1084" y="436"/>
                  </a:lnTo>
                  <a:lnTo>
                    <a:pt x="1088" y="441"/>
                  </a:lnTo>
                  <a:lnTo>
                    <a:pt x="1092" y="445"/>
                  </a:lnTo>
                  <a:lnTo>
                    <a:pt x="1109" y="470"/>
                  </a:lnTo>
                  <a:lnTo>
                    <a:pt x="1114" y="474"/>
                  </a:lnTo>
                  <a:lnTo>
                    <a:pt x="1122" y="483"/>
                  </a:lnTo>
                  <a:lnTo>
                    <a:pt x="1126" y="491"/>
                  </a:lnTo>
                  <a:lnTo>
                    <a:pt x="1126" y="496"/>
                  </a:lnTo>
                  <a:lnTo>
                    <a:pt x="1130" y="504"/>
                  </a:lnTo>
                  <a:lnTo>
                    <a:pt x="1139" y="517"/>
                  </a:lnTo>
                  <a:lnTo>
                    <a:pt x="1143" y="525"/>
                  </a:lnTo>
                  <a:lnTo>
                    <a:pt x="1147" y="534"/>
                  </a:lnTo>
                  <a:lnTo>
                    <a:pt x="1152" y="538"/>
                  </a:lnTo>
                  <a:lnTo>
                    <a:pt x="1156" y="546"/>
                  </a:lnTo>
                  <a:lnTo>
                    <a:pt x="1160" y="551"/>
                  </a:lnTo>
                  <a:lnTo>
                    <a:pt x="1164" y="555"/>
                  </a:lnTo>
                  <a:lnTo>
                    <a:pt x="1169" y="559"/>
                  </a:lnTo>
                  <a:lnTo>
                    <a:pt x="1173" y="563"/>
                  </a:lnTo>
                  <a:lnTo>
                    <a:pt x="1185" y="572"/>
                  </a:lnTo>
                  <a:lnTo>
                    <a:pt x="1190" y="576"/>
                  </a:lnTo>
                  <a:lnTo>
                    <a:pt x="1198" y="580"/>
                  </a:lnTo>
                  <a:lnTo>
                    <a:pt x="1207" y="589"/>
                  </a:lnTo>
                  <a:lnTo>
                    <a:pt x="1219" y="593"/>
                  </a:lnTo>
                  <a:lnTo>
                    <a:pt x="1224" y="593"/>
                  </a:lnTo>
                  <a:lnTo>
                    <a:pt x="1228" y="597"/>
                  </a:lnTo>
                  <a:lnTo>
                    <a:pt x="1241" y="597"/>
                  </a:lnTo>
                  <a:lnTo>
                    <a:pt x="1249" y="601"/>
                  </a:lnTo>
                  <a:lnTo>
                    <a:pt x="1253" y="601"/>
                  </a:lnTo>
                  <a:lnTo>
                    <a:pt x="1257" y="606"/>
                  </a:lnTo>
                  <a:lnTo>
                    <a:pt x="1266" y="610"/>
                  </a:lnTo>
                  <a:lnTo>
                    <a:pt x="1279" y="618"/>
                  </a:lnTo>
                  <a:lnTo>
                    <a:pt x="1287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29" y="644"/>
                  </a:lnTo>
                  <a:lnTo>
                    <a:pt x="1334" y="644"/>
                  </a:lnTo>
                  <a:lnTo>
                    <a:pt x="1342" y="648"/>
                  </a:lnTo>
                  <a:lnTo>
                    <a:pt x="1359" y="657"/>
                  </a:lnTo>
                  <a:lnTo>
                    <a:pt x="1363" y="657"/>
                  </a:lnTo>
                  <a:lnTo>
                    <a:pt x="1368" y="657"/>
                  </a:lnTo>
                  <a:lnTo>
                    <a:pt x="1376" y="657"/>
                  </a:lnTo>
                  <a:lnTo>
                    <a:pt x="1380" y="657"/>
                  </a:lnTo>
                  <a:lnTo>
                    <a:pt x="1384" y="657"/>
                  </a:lnTo>
                  <a:lnTo>
                    <a:pt x="1393" y="652"/>
                  </a:lnTo>
                  <a:lnTo>
                    <a:pt x="1401" y="648"/>
                  </a:lnTo>
                  <a:lnTo>
                    <a:pt x="1406" y="644"/>
                  </a:lnTo>
                  <a:lnTo>
                    <a:pt x="1406" y="640"/>
                  </a:lnTo>
                  <a:lnTo>
                    <a:pt x="1410" y="635"/>
                  </a:lnTo>
                  <a:lnTo>
                    <a:pt x="1410" y="631"/>
                  </a:lnTo>
                  <a:lnTo>
                    <a:pt x="1414" y="631"/>
                  </a:lnTo>
                  <a:lnTo>
                    <a:pt x="1414" y="635"/>
                  </a:lnTo>
                  <a:lnTo>
                    <a:pt x="1418" y="640"/>
                  </a:lnTo>
                  <a:lnTo>
                    <a:pt x="1423" y="644"/>
                  </a:lnTo>
                  <a:lnTo>
                    <a:pt x="1423" y="652"/>
                  </a:lnTo>
                  <a:lnTo>
                    <a:pt x="1427" y="661"/>
                  </a:lnTo>
                  <a:lnTo>
                    <a:pt x="1431" y="665"/>
                  </a:lnTo>
                  <a:lnTo>
                    <a:pt x="1431" y="669"/>
                  </a:lnTo>
                  <a:lnTo>
                    <a:pt x="1431" y="673"/>
                  </a:lnTo>
                  <a:lnTo>
                    <a:pt x="1431" y="678"/>
                  </a:lnTo>
                  <a:lnTo>
                    <a:pt x="1435" y="686"/>
                  </a:lnTo>
                  <a:lnTo>
                    <a:pt x="1435" y="690"/>
                  </a:lnTo>
                  <a:lnTo>
                    <a:pt x="1435" y="695"/>
                  </a:lnTo>
                  <a:lnTo>
                    <a:pt x="1431" y="699"/>
                  </a:lnTo>
                  <a:lnTo>
                    <a:pt x="1431" y="707"/>
                  </a:lnTo>
                  <a:lnTo>
                    <a:pt x="1427" y="716"/>
                  </a:lnTo>
                  <a:lnTo>
                    <a:pt x="1423" y="720"/>
                  </a:lnTo>
                  <a:lnTo>
                    <a:pt x="1423" y="724"/>
                  </a:lnTo>
                  <a:lnTo>
                    <a:pt x="1401" y="754"/>
                  </a:lnTo>
                  <a:lnTo>
                    <a:pt x="1397" y="758"/>
                  </a:lnTo>
                  <a:lnTo>
                    <a:pt x="1393" y="767"/>
                  </a:lnTo>
                  <a:lnTo>
                    <a:pt x="1389" y="771"/>
                  </a:lnTo>
                  <a:lnTo>
                    <a:pt x="1384" y="775"/>
                  </a:lnTo>
                  <a:lnTo>
                    <a:pt x="1380" y="788"/>
                  </a:lnTo>
                  <a:lnTo>
                    <a:pt x="1376" y="796"/>
                  </a:lnTo>
                  <a:lnTo>
                    <a:pt x="1372" y="800"/>
                  </a:lnTo>
                  <a:lnTo>
                    <a:pt x="1368" y="805"/>
                  </a:lnTo>
                  <a:lnTo>
                    <a:pt x="1363" y="813"/>
                  </a:lnTo>
                  <a:lnTo>
                    <a:pt x="1359" y="817"/>
                  </a:lnTo>
                  <a:lnTo>
                    <a:pt x="1355" y="822"/>
                  </a:lnTo>
                  <a:lnTo>
                    <a:pt x="1351" y="822"/>
                  </a:lnTo>
                  <a:lnTo>
                    <a:pt x="1342" y="826"/>
                  </a:lnTo>
                  <a:lnTo>
                    <a:pt x="1338" y="830"/>
                  </a:lnTo>
                  <a:lnTo>
                    <a:pt x="1334" y="830"/>
                  </a:lnTo>
                  <a:lnTo>
                    <a:pt x="1334" y="834"/>
                  </a:lnTo>
                  <a:lnTo>
                    <a:pt x="1329" y="834"/>
                  </a:lnTo>
                  <a:lnTo>
                    <a:pt x="1325" y="847"/>
                  </a:lnTo>
                  <a:lnTo>
                    <a:pt x="1321" y="851"/>
                  </a:lnTo>
                  <a:lnTo>
                    <a:pt x="1321" y="856"/>
                  </a:lnTo>
                  <a:lnTo>
                    <a:pt x="1321" y="860"/>
                  </a:lnTo>
                  <a:lnTo>
                    <a:pt x="1317" y="864"/>
                  </a:lnTo>
                  <a:lnTo>
                    <a:pt x="1317" y="868"/>
                  </a:lnTo>
                  <a:lnTo>
                    <a:pt x="1317" y="872"/>
                  </a:lnTo>
                  <a:lnTo>
                    <a:pt x="1317" y="877"/>
                  </a:lnTo>
                  <a:lnTo>
                    <a:pt x="1312" y="881"/>
                  </a:lnTo>
                  <a:lnTo>
                    <a:pt x="1308" y="885"/>
                  </a:lnTo>
                  <a:lnTo>
                    <a:pt x="1304" y="889"/>
                  </a:lnTo>
                  <a:lnTo>
                    <a:pt x="1300" y="889"/>
                  </a:lnTo>
                  <a:lnTo>
                    <a:pt x="1296" y="894"/>
                  </a:lnTo>
                  <a:lnTo>
                    <a:pt x="1283" y="898"/>
                  </a:lnTo>
                  <a:lnTo>
                    <a:pt x="1279" y="898"/>
                  </a:lnTo>
                  <a:lnTo>
                    <a:pt x="1270" y="902"/>
                  </a:lnTo>
                  <a:lnTo>
                    <a:pt x="1270" y="906"/>
                  </a:lnTo>
                  <a:lnTo>
                    <a:pt x="1266" y="911"/>
                  </a:lnTo>
                  <a:lnTo>
                    <a:pt x="1253" y="919"/>
                  </a:lnTo>
                  <a:lnTo>
                    <a:pt x="1249" y="923"/>
                  </a:lnTo>
                  <a:lnTo>
                    <a:pt x="1245" y="927"/>
                  </a:lnTo>
                  <a:lnTo>
                    <a:pt x="1236" y="932"/>
                  </a:lnTo>
                  <a:lnTo>
                    <a:pt x="1228" y="936"/>
                  </a:lnTo>
                  <a:lnTo>
                    <a:pt x="1211" y="944"/>
                  </a:lnTo>
                  <a:lnTo>
                    <a:pt x="1202" y="949"/>
                  </a:lnTo>
                  <a:lnTo>
                    <a:pt x="1194" y="953"/>
                  </a:lnTo>
                  <a:lnTo>
                    <a:pt x="1185" y="957"/>
                  </a:lnTo>
                  <a:lnTo>
                    <a:pt x="1181" y="957"/>
                  </a:lnTo>
                  <a:lnTo>
                    <a:pt x="1177" y="961"/>
                  </a:lnTo>
                  <a:lnTo>
                    <a:pt x="1173" y="961"/>
                  </a:lnTo>
                  <a:lnTo>
                    <a:pt x="1169" y="961"/>
                  </a:lnTo>
                  <a:lnTo>
                    <a:pt x="1160" y="961"/>
                  </a:lnTo>
                  <a:lnTo>
                    <a:pt x="1143" y="961"/>
                  </a:lnTo>
                  <a:lnTo>
                    <a:pt x="1135" y="966"/>
                  </a:lnTo>
                  <a:lnTo>
                    <a:pt x="1130" y="966"/>
                  </a:lnTo>
                  <a:lnTo>
                    <a:pt x="1122" y="966"/>
                  </a:lnTo>
                  <a:lnTo>
                    <a:pt x="1118" y="966"/>
                  </a:lnTo>
                  <a:lnTo>
                    <a:pt x="1109" y="970"/>
                  </a:lnTo>
                  <a:lnTo>
                    <a:pt x="1101" y="974"/>
                  </a:lnTo>
                  <a:lnTo>
                    <a:pt x="1092" y="974"/>
                  </a:lnTo>
                  <a:lnTo>
                    <a:pt x="1084" y="978"/>
                  </a:lnTo>
                  <a:lnTo>
                    <a:pt x="1075" y="983"/>
                  </a:lnTo>
                  <a:lnTo>
                    <a:pt x="1067" y="987"/>
                  </a:lnTo>
                  <a:lnTo>
                    <a:pt x="1058" y="991"/>
                  </a:lnTo>
                  <a:lnTo>
                    <a:pt x="1054" y="995"/>
                  </a:lnTo>
                  <a:lnTo>
                    <a:pt x="1050" y="999"/>
                  </a:lnTo>
                  <a:lnTo>
                    <a:pt x="1042" y="1004"/>
                  </a:lnTo>
                  <a:lnTo>
                    <a:pt x="1037" y="1008"/>
                  </a:lnTo>
                  <a:lnTo>
                    <a:pt x="1037" y="1012"/>
                  </a:lnTo>
                  <a:lnTo>
                    <a:pt x="1025" y="1029"/>
                  </a:lnTo>
                  <a:lnTo>
                    <a:pt x="1025" y="1033"/>
                  </a:lnTo>
                  <a:lnTo>
                    <a:pt x="1020" y="1033"/>
                  </a:lnTo>
                  <a:lnTo>
                    <a:pt x="1012" y="1046"/>
                  </a:lnTo>
                  <a:lnTo>
                    <a:pt x="1008" y="1050"/>
                  </a:lnTo>
                  <a:lnTo>
                    <a:pt x="1008" y="1055"/>
                  </a:lnTo>
                  <a:lnTo>
                    <a:pt x="1003" y="1063"/>
                  </a:lnTo>
                  <a:lnTo>
                    <a:pt x="1003" y="1071"/>
                  </a:lnTo>
                  <a:lnTo>
                    <a:pt x="1003" y="1076"/>
                  </a:lnTo>
                  <a:lnTo>
                    <a:pt x="1003" y="1080"/>
                  </a:lnTo>
                  <a:lnTo>
                    <a:pt x="999" y="1080"/>
                  </a:lnTo>
                  <a:lnTo>
                    <a:pt x="999" y="1084"/>
                  </a:lnTo>
                  <a:lnTo>
                    <a:pt x="995" y="1088"/>
                  </a:lnTo>
                  <a:lnTo>
                    <a:pt x="991" y="1088"/>
                  </a:lnTo>
                  <a:lnTo>
                    <a:pt x="987" y="1093"/>
                  </a:lnTo>
                  <a:lnTo>
                    <a:pt x="978" y="1093"/>
                  </a:lnTo>
                  <a:lnTo>
                    <a:pt x="974" y="1093"/>
                  </a:lnTo>
                  <a:lnTo>
                    <a:pt x="965" y="1097"/>
                  </a:lnTo>
                  <a:lnTo>
                    <a:pt x="940" y="1101"/>
                  </a:lnTo>
                  <a:lnTo>
                    <a:pt x="923" y="1101"/>
                  </a:lnTo>
                  <a:lnTo>
                    <a:pt x="902" y="1105"/>
                  </a:lnTo>
                  <a:lnTo>
                    <a:pt x="893" y="1110"/>
                  </a:lnTo>
                  <a:lnTo>
                    <a:pt x="885" y="1110"/>
                  </a:lnTo>
                  <a:lnTo>
                    <a:pt x="876" y="1114"/>
                  </a:lnTo>
                  <a:lnTo>
                    <a:pt x="872" y="1118"/>
                  </a:lnTo>
                  <a:lnTo>
                    <a:pt x="864" y="1118"/>
                  </a:lnTo>
                  <a:lnTo>
                    <a:pt x="855" y="1126"/>
                  </a:lnTo>
                  <a:lnTo>
                    <a:pt x="847" y="1131"/>
                  </a:lnTo>
                  <a:lnTo>
                    <a:pt x="843" y="1135"/>
                  </a:lnTo>
                  <a:lnTo>
                    <a:pt x="838" y="1139"/>
                  </a:lnTo>
                  <a:lnTo>
                    <a:pt x="830" y="1148"/>
                  </a:lnTo>
                  <a:lnTo>
                    <a:pt x="826" y="1156"/>
                  </a:lnTo>
                  <a:lnTo>
                    <a:pt x="821" y="1160"/>
                  </a:lnTo>
                  <a:lnTo>
                    <a:pt x="821" y="1169"/>
                  </a:lnTo>
                  <a:lnTo>
                    <a:pt x="817" y="1182"/>
                  </a:lnTo>
                  <a:lnTo>
                    <a:pt x="817" y="1190"/>
                  </a:lnTo>
                  <a:lnTo>
                    <a:pt x="813" y="1198"/>
                  </a:lnTo>
                  <a:lnTo>
                    <a:pt x="813" y="1207"/>
                  </a:lnTo>
                  <a:lnTo>
                    <a:pt x="813" y="1215"/>
                  </a:lnTo>
                  <a:lnTo>
                    <a:pt x="813" y="1220"/>
                  </a:lnTo>
                  <a:lnTo>
                    <a:pt x="817" y="1224"/>
                  </a:lnTo>
                  <a:lnTo>
                    <a:pt x="821" y="1232"/>
                  </a:lnTo>
                  <a:lnTo>
                    <a:pt x="826" y="1237"/>
                  </a:lnTo>
                  <a:lnTo>
                    <a:pt x="830" y="1241"/>
                  </a:lnTo>
                  <a:lnTo>
                    <a:pt x="838" y="1245"/>
                  </a:lnTo>
                  <a:lnTo>
                    <a:pt x="851" y="1258"/>
                  </a:lnTo>
                  <a:lnTo>
                    <a:pt x="855" y="1262"/>
                  </a:lnTo>
                  <a:lnTo>
                    <a:pt x="860" y="1266"/>
                  </a:lnTo>
                  <a:lnTo>
                    <a:pt x="860" y="1270"/>
                  </a:lnTo>
                  <a:lnTo>
                    <a:pt x="864" y="1270"/>
                  </a:lnTo>
                  <a:lnTo>
                    <a:pt x="864" y="1275"/>
                  </a:lnTo>
                  <a:lnTo>
                    <a:pt x="864" y="1279"/>
                  </a:lnTo>
                  <a:lnTo>
                    <a:pt x="860" y="1279"/>
                  </a:lnTo>
                  <a:lnTo>
                    <a:pt x="860" y="1283"/>
                  </a:lnTo>
                  <a:lnTo>
                    <a:pt x="860" y="1287"/>
                  </a:lnTo>
                  <a:lnTo>
                    <a:pt x="855" y="1292"/>
                  </a:lnTo>
                  <a:lnTo>
                    <a:pt x="843" y="1304"/>
                  </a:lnTo>
                  <a:lnTo>
                    <a:pt x="843" y="1309"/>
                  </a:lnTo>
                  <a:lnTo>
                    <a:pt x="838" y="1313"/>
                  </a:lnTo>
                  <a:lnTo>
                    <a:pt x="838" y="1317"/>
                  </a:lnTo>
                  <a:lnTo>
                    <a:pt x="834" y="1321"/>
                  </a:lnTo>
                  <a:lnTo>
                    <a:pt x="834" y="1325"/>
                  </a:lnTo>
                  <a:lnTo>
                    <a:pt x="834" y="1330"/>
                  </a:lnTo>
                  <a:lnTo>
                    <a:pt x="834" y="1338"/>
                  </a:lnTo>
                  <a:lnTo>
                    <a:pt x="830" y="1364"/>
                  </a:lnTo>
                  <a:lnTo>
                    <a:pt x="830" y="1359"/>
                  </a:lnTo>
                  <a:lnTo>
                    <a:pt x="826" y="1359"/>
                  </a:lnTo>
                  <a:lnTo>
                    <a:pt x="821" y="1351"/>
                  </a:lnTo>
                  <a:lnTo>
                    <a:pt x="821" y="1347"/>
                  </a:lnTo>
                  <a:lnTo>
                    <a:pt x="817" y="1334"/>
                  </a:lnTo>
                  <a:lnTo>
                    <a:pt x="813" y="1325"/>
                  </a:lnTo>
                  <a:lnTo>
                    <a:pt x="804" y="1296"/>
                  </a:lnTo>
                  <a:lnTo>
                    <a:pt x="804" y="1292"/>
                  </a:lnTo>
                  <a:lnTo>
                    <a:pt x="800" y="1283"/>
                  </a:lnTo>
                  <a:lnTo>
                    <a:pt x="800" y="1279"/>
                  </a:lnTo>
                  <a:lnTo>
                    <a:pt x="796" y="1275"/>
                  </a:lnTo>
                  <a:lnTo>
                    <a:pt x="792" y="1266"/>
                  </a:lnTo>
                  <a:lnTo>
                    <a:pt x="788" y="1262"/>
                  </a:lnTo>
                  <a:lnTo>
                    <a:pt x="783" y="1253"/>
                  </a:lnTo>
                  <a:lnTo>
                    <a:pt x="779" y="1249"/>
                  </a:lnTo>
                  <a:lnTo>
                    <a:pt x="775" y="1245"/>
                  </a:lnTo>
                  <a:lnTo>
                    <a:pt x="758" y="1224"/>
                  </a:lnTo>
                  <a:lnTo>
                    <a:pt x="754" y="1220"/>
                  </a:lnTo>
                  <a:lnTo>
                    <a:pt x="749" y="1211"/>
                  </a:lnTo>
                  <a:lnTo>
                    <a:pt x="745" y="1207"/>
                  </a:lnTo>
                  <a:lnTo>
                    <a:pt x="741" y="1203"/>
                  </a:lnTo>
                  <a:lnTo>
                    <a:pt x="737" y="1194"/>
                  </a:lnTo>
                  <a:lnTo>
                    <a:pt x="733" y="1190"/>
                  </a:lnTo>
                  <a:lnTo>
                    <a:pt x="733" y="1182"/>
                  </a:lnTo>
                  <a:lnTo>
                    <a:pt x="724" y="1169"/>
                  </a:lnTo>
                  <a:lnTo>
                    <a:pt x="724" y="1165"/>
                  </a:lnTo>
                  <a:lnTo>
                    <a:pt x="720" y="1156"/>
                  </a:lnTo>
                  <a:lnTo>
                    <a:pt x="720" y="1152"/>
                  </a:lnTo>
                  <a:lnTo>
                    <a:pt x="716" y="1148"/>
                  </a:lnTo>
                  <a:lnTo>
                    <a:pt x="711" y="1143"/>
                  </a:lnTo>
                  <a:lnTo>
                    <a:pt x="707" y="1143"/>
                  </a:lnTo>
                  <a:lnTo>
                    <a:pt x="707" y="1139"/>
                  </a:lnTo>
                  <a:lnTo>
                    <a:pt x="703" y="1135"/>
                  </a:lnTo>
                  <a:lnTo>
                    <a:pt x="699" y="1135"/>
                  </a:lnTo>
                  <a:lnTo>
                    <a:pt x="694" y="1131"/>
                  </a:lnTo>
                  <a:lnTo>
                    <a:pt x="690" y="1131"/>
                  </a:lnTo>
                  <a:lnTo>
                    <a:pt x="686" y="1126"/>
                  </a:lnTo>
                  <a:lnTo>
                    <a:pt x="682" y="1126"/>
                  </a:lnTo>
                  <a:lnTo>
                    <a:pt x="677" y="1122"/>
                  </a:lnTo>
                  <a:lnTo>
                    <a:pt x="648" y="1118"/>
                  </a:lnTo>
                  <a:lnTo>
                    <a:pt x="639" y="1114"/>
                  </a:lnTo>
                  <a:lnTo>
                    <a:pt x="635" y="1114"/>
                  </a:lnTo>
                  <a:lnTo>
                    <a:pt x="627" y="1110"/>
                  </a:lnTo>
                  <a:lnTo>
                    <a:pt x="622" y="1110"/>
                  </a:lnTo>
                  <a:lnTo>
                    <a:pt x="618" y="1105"/>
                  </a:lnTo>
                  <a:lnTo>
                    <a:pt x="614" y="1105"/>
                  </a:lnTo>
                  <a:lnTo>
                    <a:pt x="606" y="1101"/>
                  </a:lnTo>
                  <a:lnTo>
                    <a:pt x="601" y="1097"/>
                  </a:lnTo>
                  <a:lnTo>
                    <a:pt x="593" y="1093"/>
                  </a:lnTo>
                  <a:lnTo>
                    <a:pt x="584" y="1088"/>
                  </a:lnTo>
                  <a:lnTo>
                    <a:pt x="576" y="1076"/>
                  </a:lnTo>
                  <a:lnTo>
                    <a:pt x="546" y="1055"/>
                  </a:lnTo>
                  <a:lnTo>
                    <a:pt x="538" y="1050"/>
                  </a:lnTo>
                  <a:lnTo>
                    <a:pt x="534" y="1046"/>
                  </a:lnTo>
                  <a:lnTo>
                    <a:pt x="534" y="1042"/>
                  </a:lnTo>
                  <a:lnTo>
                    <a:pt x="529" y="1042"/>
                  </a:lnTo>
                  <a:lnTo>
                    <a:pt x="534" y="1038"/>
                  </a:lnTo>
                  <a:lnTo>
                    <a:pt x="534" y="1033"/>
                  </a:lnTo>
                  <a:lnTo>
                    <a:pt x="534" y="1029"/>
                  </a:lnTo>
                  <a:lnTo>
                    <a:pt x="538" y="1029"/>
                  </a:lnTo>
                  <a:lnTo>
                    <a:pt x="550" y="1021"/>
                  </a:lnTo>
                  <a:lnTo>
                    <a:pt x="555" y="1016"/>
                  </a:lnTo>
                  <a:lnTo>
                    <a:pt x="555" y="1012"/>
                  </a:lnTo>
                  <a:lnTo>
                    <a:pt x="559" y="1012"/>
                  </a:lnTo>
                  <a:lnTo>
                    <a:pt x="559" y="1008"/>
                  </a:lnTo>
                  <a:lnTo>
                    <a:pt x="559" y="1004"/>
                  </a:lnTo>
                  <a:lnTo>
                    <a:pt x="555" y="1004"/>
                  </a:lnTo>
                  <a:lnTo>
                    <a:pt x="542" y="978"/>
                  </a:lnTo>
                  <a:lnTo>
                    <a:pt x="546" y="978"/>
                  </a:lnTo>
                  <a:lnTo>
                    <a:pt x="550" y="983"/>
                  </a:lnTo>
                  <a:lnTo>
                    <a:pt x="555" y="983"/>
                  </a:lnTo>
                  <a:lnTo>
                    <a:pt x="559" y="983"/>
                  </a:lnTo>
                  <a:lnTo>
                    <a:pt x="563" y="983"/>
                  </a:lnTo>
                  <a:lnTo>
                    <a:pt x="567" y="983"/>
                  </a:lnTo>
                  <a:lnTo>
                    <a:pt x="584" y="983"/>
                  </a:lnTo>
                  <a:lnTo>
                    <a:pt x="601" y="983"/>
                  </a:lnTo>
                  <a:lnTo>
                    <a:pt x="610" y="983"/>
                  </a:lnTo>
                  <a:lnTo>
                    <a:pt x="618" y="978"/>
                  </a:lnTo>
                  <a:lnTo>
                    <a:pt x="627" y="978"/>
                  </a:lnTo>
                  <a:lnTo>
                    <a:pt x="635" y="978"/>
                  </a:lnTo>
                  <a:lnTo>
                    <a:pt x="644" y="974"/>
                  </a:lnTo>
                  <a:lnTo>
                    <a:pt x="652" y="970"/>
                  </a:lnTo>
                  <a:lnTo>
                    <a:pt x="661" y="966"/>
                  </a:lnTo>
                  <a:lnTo>
                    <a:pt x="673" y="961"/>
                  </a:lnTo>
                  <a:lnTo>
                    <a:pt x="677" y="961"/>
                  </a:lnTo>
                  <a:lnTo>
                    <a:pt x="686" y="957"/>
                  </a:lnTo>
                  <a:lnTo>
                    <a:pt x="690" y="953"/>
                  </a:lnTo>
                  <a:lnTo>
                    <a:pt x="694" y="949"/>
                  </a:lnTo>
                  <a:lnTo>
                    <a:pt x="699" y="944"/>
                  </a:lnTo>
                  <a:lnTo>
                    <a:pt x="699" y="940"/>
                  </a:lnTo>
                  <a:lnTo>
                    <a:pt x="699" y="936"/>
                  </a:lnTo>
                  <a:lnTo>
                    <a:pt x="699" y="932"/>
                  </a:lnTo>
                  <a:lnTo>
                    <a:pt x="703" y="923"/>
                  </a:lnTo>
                  <a:lnTo>
                    <a:pt x="703" y="915"/>
                  </a:lnTo>
                  <a:lnTo>
                    <a:pt x="703" y="902"/>
                  </a:lnTo>
                  <a:lnTo>
                    <a:pt x="707" y="889"/>
                  </a:lnTo>
                  <a:lnTo>
                    <a:pt x="711" y="881"/>
                  </a:lnTo>
                  <a:lnTo>
                    <a:pt x="711" y="877"/>
                  </a:lnTo>
                  <a:lnTo>
                    <a:pt x="711" y="868"/>
                  </a:lnTo>
                  <a:lnTo>
                    <a:pt x="711" y="864"/>
                  </a:lnTo>
                  <a:lnTo>
                    <a:pt x="711" y="860"/>
                  </a:lnTo>
                  <a:lnTo>
                    <a:pt x="707" y="856"/>
                  </a:lnTo>
                  <a:lnTo>
                    <a:pt x="707" y="851"/>
                  </a:lnTo>
                  <a:lnTo>
                    <a:pt x="703" y="851"/>
                  </a:lnTo>
                  <a:lnTo>
                    <a:pt x="699" y="847"/>
                  </a:lnTo>
                  <a:lnTo>
                    <a:pt x="694" y="843"/>
                  </a:lnTo>
                  <a:lnTo>
                    <a:pt x="686" y="843"/>
                  </a:lnTo>
                  <a:lnTo>
                    <a:pt x="682" y="839"/>
                  </a:lnTo>
                  <a:lnTo>
                    <a:pt x="677" y="839"/>
                  </a:lnTo>
                  <a:lnTo>
                    <a:pt x="673" y="839"/>
                  </a:lnTo>
                  <a:lnTo>
                    <a:pt x="665" y="839"/>
                  </a:lnTo>
                  <a:lnTo>
                    <a:pt x="661" y="839"/>
                  </a:lnTo>
                  <a:lnTo>
                    <a:pt x="656" y="839"/>
                  </a:lnTo>
                  <a:lnTo>
                    <a:pt x="652" y="843"/>
                  </a:lnTo>
                  <a:lnTo>
                    <a:pt x="648" y="843"/>
                  </a:lnTo>
                  <a:lnTo>
                    <a:pt x="644" y="843"/>
                  </a:lnTo>
                  <a:lnTo>
                    <a:pt x="644" y="847"/>
                  </a:lnTo>
                  <a:lnTo>
                    <a:pt x="639" y="851"/>
                  </a:lnTo>
                  <a:lnTo>
                    <a:pt x="635" y="856"/>
                  </a:lnTo>
                  <a:lnTo>
                    <a:pt x="631" y="860"/>
                  </a:lnTo>
                  <a:lnTo>
                    <a:pt x="627" y="868"/>
                  </a:lnTo>
                  <a:lnTo>
                    <a:pt x="622" y="881"/>
                  </a:lnTo>
                  <a:lnTo>
                    <a:pt x="618" y="889"/>
                  </a:lnTo>
                  <a:lnTo>
                    <a:pt x="614" y="906"/>
                  </a:lnTo>
                  <a:lnTo>
                    <a:pt x="606" y="923"/>
                  </a:lnTo>
                  <a:lnTo>
                    <a:pt x="606" y="927"/>
                  </a:lnTo>
                  <a:lnTo>
                    <a:pt x="601" y="932"/>
                  </a:lnTo>
                  <a:lnTo>
                    <a:pt x="597" y="936"/>
                  </a:lnTo>
                  <a:lnTo>
                    <a:pt x="593" y="944"/>
                  </a:lnTo>
                  <a:lnTo>
                    <a:pt x="589" y="949"/>
                  </a:lnTo>
                  <a:lnTo>
                    <a:pt x="580" y="953"/>
                  </a:lnTo>
                  <a:lnTo>
                    <a:pt x="572" y="961"/>
                  </a:lnTo>
                  <a:lnTo>
                    <a:pt x="563" y="966"/>
                  </a:lnTo>
                  <a:lnTo>
                    <a:pt x="555" y="970"/>
                  </a:lnTo>
                  <a:lnTo>
                    <a:pt x="546" y="974"/>
                  </a:lnTo>
                  <a:lnTo>
                    <a:pt x="542" y="974"/>
                  </a:lnTo>
                  <a:lnTo>
                    <a:pt x="542" y="978"/>
                  </a:lnTo>
                  <a:lnTo>
                    <a:pt x="542" y="974"/>
                  </a:lnTo>
                  <a:lnTo>
                    <a:pt x="538" y="974"/>
                  </a:lnTo>
                  <a:lnTo>
                    <a:pt x="534" y="961"/>
                  </a:lnTo>
                  <a:lnTo>
                    <a:pt x="529" y="949"/>
                  </a:lnTo>
                  <a:lnTo>
                    <a:pt x="525" y="936"/>
                  </a:lnTo>
                  <a:lnTo>
                    <a:pt x="517" y="919"/>
                  </a:lnTo>
                  <a:lnTo>
                    <a:pt x="508" y="898"/>
                  </a:lnTo>
                  <a:lnTo>
                    <a:pt x="504" y="885"/>
                  </a:lnTo>
                  <a:lnTo>
                    <a:pt x="500" y="877"/>
                  </a:lnTo>
                  <a:lnTo>
                    <a:pt x="495" y="872"/>
                  </a:lnTo>
                  <a:lnTo>
                    <a:pt x="495" y="868"/>
                  </a:lnTo>
                  <a:lnTo>
                    <a:pt x="491" y="864"/>
                  </a:lnTo>
                  <a:lnTo>
                    <a:pt x="487" y="860"/>
                  </a:lnTo>
                  <a:lnTo>
                    <a:pt x="483" y="860"/>
                  </a:lnTo>
                  <a:lnTo>
                    <a:pt x="483" y="856"/>
                  </a:lnTo>
                  <a:lnTo>
                    <a:pt x="479" y="856"/>
                  </a:lnTo>
                  <a:lnTo>
                    <a:pt x="474" y="856"/>
                  </a:lnTo>
                  <a:lnTo>
                    <a:pt x="470" y="856"/>
                  </a:lnTo>
                  <a:lnTo>
                    <a:pt x="462" y="851"/>
                  </a:lnTo>
                  <a:lnTo>
                    <a:pt x="445" y="851"/>
                  </a:lnTo>
                  <a:lnTo>
                    <a:pt x="432" y="847"/>
                  </a:lnTo>
                  <a:lnTo>
                    <a:pt x="415" y="847"/>
                  </a:lnTo>
                  <a:lnTo>
                    <a:pt x="411" y="843"/>
                  </a:lnTo>
                  <a:lnTo>
                    <a:pt x="407" y="843"/>
                  </a:lnTo>
                  <a:lnTo>
                    <a:pt x="402" y="843"/>
                  </a:lnTo>
                  <a:lnTo>
                    <a:pt x="398" y="839"/>
                  </a:lnTo>
                  <a:lnTo>
                    <a:pt x="390" y="834"/>
                  </a:lnTo>
                  <a:lnTo>
                    <a:pt x="385" y="830"/>
                  </a:lnTo>
                  <a:lnTo>
                    <a:pt x="381" y="830"/>
                  </a:lnTo>
                  <a:lnTo>
                    <a:pt x="377" y="826"/>
                  </a:lnTo>
                  <a:lnTo>
                    <a:pt x="373" y="826"/>
                  </a:lnTo>
                  <a:lnTo>
                    <a:pt x="368" y="826"/>
                  </a:lnTo>
                  <a:lnTo>
                    <a:pt x="364" y="830"/>
                  </a:lnTo>
                  <a:lnTo>
                    <a:pt x="360" y="830"/>
                  </a:lnTo>
                  <a:lnTo>
                    <a:pt x="343" y="834"/>
                  </a:lnTo>
                  <a:lnTo>
                    <a:pt x="326" y="839"/>
                  </a:lnTo>
                  <a:lnTo>
                    <a:pt x="309" y="843"/>
                  </a:lnTo>
                  <a:lnTo>
                    <a:pt x="301" y="847"/>
                  </a:lnTo>
                  <a:lnTo>
                    <a:pt x="296" y="847"/>
                  </a:lnTo>
                  <a:lnTo>
                    <a:pt x="292" y="847"/>
                  </a:lnTo>
                  <a:lnTo>
                    <a:pt x="292" y="851"/>
                  </a:lnTo>
                  <a:lnTo>
                    <a:pt x="288" y="851"/>
                  </a:lnTo>
                  <a:lnTo>
                    <a:pt x="284" y="860"/>
                  </a:lnTo>
                  <a:lnTo>
                    <a:pt x="280" y="860"/>
                  </a:lnTo>
                  <a:lnTo>
                    <a:pt x="271" y="872"/>
                  </a:lnTo>
                  <a:lnTo>
                    <a:pt x="267" y="877"/>
                  </a:lnTo>
                  <a:lnTo>
                    <a:pt x="263" y="877"/>
                  </a:lnTo>
                  <a:lnTo>
                    <a:pt x="258" y="881"/>
                  </a:lnTo>
                  <a:lnTo>
                    <a:pt x="254" y="881"/>
                  </a:lnTo>
                  <a:lnTo>
                    <a:pt x="250" y="881"/>
                  </a:lnTo>
                  <a:lnTo>
                    <a:pt x="237" y="885"/>
                  </a:lnTo>
                  <a:lnTo>
                    <a:pt x="233" y="885"/>
                  </a:lnTo>
                  <a:lnTo>
                    <a:pt x="229" y="889"/>
                  </a:lnTo>
                  <a:lnTo>
                    <a:pt x="225" y="889"/>
                  </a:lnTo>
                  <a:lnTo>
                    <a:pt x="220" y="889"/>
                  </a:lnTo>
                  <a:lnTo>
                    <a:pt x="212" y="898"/>
                  </a:lnTo>
                  <a:lnTo>
                    <a:pt x="208" y="898"/>
                  </a:lnTo>
                  <a:lnTo>
                    <a:pt x="203" y="902"/>
                  </a:lnTo>
                  <a:lnTo>
                    <a:pt x="199" y="902"/>
                  </a:lnTo>
                  <a:lnTo>
                    <a:pt x="195" y="902"/>
                  </a:lnTo>
                  <a:lnTo>
                    <a:pt x="191" y="902"/>
                  </a:lnTo>
                  <a:lnTo>
                    <a:pt x="186" y="902"/>
                  </a:lnTo>
                  <a:lnTo>
                    <a:pt x="178" y="902"/>
                  </a:lnTo>
                  <a:lnTo>
                    <a:pt x="174" y="902"/>
                  </a:lnTo>
                  <a:lnTo>
                    <a:pt x="165" y="898"/>
                  </a:lnTo>
                  <a:lnTo>
                    <a:pt x="161" y="898"/>
                  </a:lnTo>
                  <a:lnTo>
                    <a:pt x="157" y="894"/>
                  </a:lnTo>
                  <a:lnTo>
                    <a:pt x="153" y="894"/>
                  </a:lnTo>
                  <a:lnTo>
                    <a:pt x="148" y="889"/>
                  </a:lnTo>
                  <a:lnTo>
                    <a:pt x="144" y="885"/>
                  </a:lnTo>
                  <a:lnTo>
                    <a:pt x="140" y="881"/>
                  </a:lnTo>
                  <a:lnTo>
                    <a:pt x="140" y="877"/>
                  </a:lnTo>
                  <a:lnTo>
                    <a:pt x="136" y="877"/>
                  </a:lnTo>
                  <a:lnTo>
                    <a:pt x="136" y="868"/>
                  </a:lnTo>
                  <a:lnTo>
                    <a:pt x="136" y="864"/>
                  </a:lnTo>
                  <a:lnTo>
                    <a:pt x="131" y="860"/>
                  </a:lnTo>
                  <a:lnTo>
                    <a:pt x="131" y="843"/>
                  </a:lnTo>
                  <a:lnTo>
                    <a:pt x="127" y="839"/>
                  </a:lnTo>
                  <a:lnTo>
                    <a:pt x="127" y="834"/>
                  </a:lnTo>
                  <a:lnTo>
                    <a:pt x="127" y="830"/>
                  </a:lnTo>
                  <a:lnTo>
                    <a:pt x="131" y="822"/>
                  </a:lnTo>
                  <a:lnTo>
                    <a:pt x="131" y="817"/>
                  </a:lnTo>
                  <a:lnTo>
                    <a:pt x="136" y="813"/>
                  </a:lnTo>
                  <a:lnTo>
                    <a:pt x="140" y="805"/>
                  </a:lnTo>
                  <a:lnTo>
                    <a:pt x="144" y="800"/>
                  </a:lnTo>
                  <a:lnTo>
                    <a:pt x="144" y="784"/>
                  </a:lnTo>
                  <a:lnTo>
                    <a:pt x="157" y="737"/>
                  </a:lnTo>
                  <a:lnTo>
                    <a:pt x="161" y="707"/>
                  </a:lnTo>
                  <a:lnTo>
                    <a:pt x="174" y="661"/>
                  </a:lnTo>
                  <a:lnTo>
                    <a:pt x="186" y="593"/>
                  </a:lnTo>
                  <a:lnTo>
                    <a:pt x="212" y="483"/>
                  </a:lnTo>
                  <a:lnTo>
                    <a:pt x="225" y="415"/>
                  </a:lnTo>
                  <a:lnTo>
                    <a:pt x="229" y="398"/>
                  </a:lnTo>
                  <a:lnTo>
                    <a:pt x="229" y="390"/>
                  </a:lnTo>
                  <a:lnTo>
                    <a:pt x="229" y="381"/>
                  </a:lnTo>
                  <a:lnTo>
                    <a:pt x="229" y="377"/>
                  </a:lnTo>
                  <a:lnTo>
                    <a:pt x="229" y="369"/>
                  </a:lnTo>
                  <a:lnTo>
                    <a:pt x="229" y="364"/>
                  </a:lnTo>
                  <a:lnTo>
                    <a:pt x="225" y="364"/>
                  </a:lnTo>
                  <a:lnTo>
                    <a:pt x="220" y="360"/>
                  </a:lnTo>
                  <a:lnTo>
                    <a:pt x="216" y="360"/>
                  </a:lnTo>
                  <a:lnTo>
                    <a:pt x="208" y="360"/>
                  </a:lnTo>
                  <a:lnTo>
                    <a:pt x="203" y="364"/>
                  </a:lnTo>
                  <a:lnTo>
                    <a:pt x="199" y="364"/>
                  </a:lnTo>
                  <a:lnTo>
                    <a:pt x="195" y="369"/>
                  </a:lnTo>
                  <a:lnTo>
                    <a:pt x="186" y="373"/>
                  </a:lnTo>
                  <a:lnTo>
                    <a:pt x="169" y="386"/>
                  </a:lnTo>
                  <a:lnTo>
                    <a:pt x="165" y="390"/>
                  </a:lnTo>
                  <a:lnTo>
                    <a:pt x="157" y="390"/>
                  </a:lnTo>
                  <a:lnTo>
                    <a:pt x="153" y="394"/>
                  </a:lnTo>
                  <a:lnTo>
                    <a:pt x="144" y="398"/>
                  </a:lnTo>
                  <a:lnTo>
                    <a:pt x="136" y="398"/>
                  </a:lnTo>
                  <a:lnTo>
                    <a:pt x="127" y="403"/>
                  </a:lnTo>
                  <a:lnTo>
                    <a:pt x="123" y="403"/>
                  </a:lnTo>
                  <a:lnTo>
                    <a:pt x="119" y="403"/>
                  </a:lnTo>
                  <a:lnTo>
                    <a:pt x="114" y="403"/>
                  </a:lnTo>
                  <a:lnTo>
                    <a:pt x="110" y="403"/>
                  </a:lnTo>
                  <a:lnTo>
                    <a:pt x="102" y="403"/>
                  </a:lnTo>
                  <a:lnTo>
                    <a:pt x="98" y="403"/>
                  </a:lnTo>
                  <a:lnTo>
                    <a:pt x="81" y="403"/>
                  </a:lnTo>
                  <a:lnTo>
                    <a:pt x="72" y="398"/>
                  </a:lnTo>
                  <a:lnTo>
                    <a:pt x="64" y="398"/>
                  </a:lnTo>
                  <a:lnTo>
                    <a:pt x="51" y="398"/>
                  </a:lnTo>
                  <a:lnTo>
                    <a:pt x="42" y="398"/>
                  </a:lnTo>
                  <a:lnTo>
                    <a:pt x="26" y="398"/>
                  </a:lnTo>
                  <a:lnTo>
                    <a:pt x="9" y="398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44" name="pole tekstowe 243"/>
          <p:cNvSpPr txBox="1"/>
          <p:nvPr/>
        </p:nvSpPr>
        <p:spPr>
          <a:xfrm>
            <a:off x="6978045" y="4102010"/>
            <a:ext cx="807846" cy="197534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l-PL" sz="1200" dirty="0"/>
              <a:t>8,1 – 17,9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4,2 – 8,0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0,0 – 4,1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-0,9 – -0,1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-2,8 – -1,0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-5,9 – -2,9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-9,3 – -6,0</a:t>
            </a:r>
          </a:p>
        </p:txBody>
      </p:sp>
      <p:grpSp>
        <p:nvGrpSpPr>
          <p:cNvPr id="245" name="Grupa 244"/>
          <p:cNvGrpSpPr/>
          <p:nvPr/>
        </p:nvGrpSpPr>
        <p:grpSpPr>
          <a:xfrm>
            <a:off x="6629223" y="4212801"/>
            <a:ext cx="286709" cy="1777224"/>
            <a:chOff x="6158707" y="3556200"/>
            <a:chExt cx="286709" cy="1777224"/>
          </a:xfrm>
        </p:grpSpPr>
        <p:sp>
          <p:nvSpPr>
            <p:cNvPr id="246" name="Prostokąt zaokrąglony 245"/>
            <p:cNvSpPr/>
            <p:nvPr/>
          </p:nvSpPr>
          <p:spPr>
            <a:xfrm>
              <a:off x="6159666" y="4924578"/>
              <a:ext cx="285750" cy="135965"/>
            </a:xfrm>
            <a:prstGeom prst="roundRect">
              <a:avLst/>
            </a:prstGeom>
            <a:solidFill>
              <a:srgbClr val="522398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47" name="Prostokąt zaokrąglony 246"/>
            <p:cNvSpPr/>
            <p:nvPr/>
          </p:nvSpPr>
          <p:spPr>
            <a:xfrm>
              <a:off x="6159666" y="5197459"/>
              <a:ext cx="285750" cy="135965"/>
            </a:xfrm>
            <a:prstGeom prst="roundRect">
              <a:avLst/>
            </a:prstGeom>
            <a:solidFill>
              <a:srgbClr val="5223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48" name="Prostokąt zaokrąglony 247"/>
            <p:cNvSpPr/>
            <p:nvPr/>
          </p:nvSpPr>
          <p:spPr>
            <a:xfrm>
              <a:off x="6158707" y="3556200"/>
              <a:ext cx="285750" cy="135965"/>
            </a:xfrm>
            <a:prstGeom prst="roundRect">
              <a:avLst/>
            </a:prstGeom>
            <a:solidFill>
              <a:schemeClr val="bg2"/>
            </a:solidFill>
            <a:ln>
              <a:solidFill>
                <a:srgbClr val="E1EDF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49" name="Prostokąt zaokrąglony 248"/>
            <p:cNvSpPr/>
            <p:nvPr/>
          </p:nvSpPr>
          <p:spPr>
            <a:xfrm>
              <a:off x="6158707" y="4643437"/>
              <a:ext cx="285750" cy="133350"/>
            </a:xfrm>
            <a:prstGeom prst="roundRect">
              <a:avLst/>
            </a:prstGeom>
            <a:solidFill>
              <a:srgbClr val="522398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50" name="Prostokąt zaokrąglony 249"/>
            <p:cNvSpPr/>
            <p:nvPr/>
          </p:nvSpPr>
          <p:spPr>
            <a:xfrm>
              <a:off x="6159148" y="4386976"/>
              <a:ext cx="285750" cy="133350"/>
            </a:xfrm>
            <a:prstGeom prst="roundRect">
              <a:avLst/>
            </a:prstGeom>
            <a:solidFill>
              <a:srgbClr val="522398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51" name="Prostokąt zaokrąglony 250"/>
            <p:cNvSpPr/>
            <p:nvPr/>
          </p:nvSpPr>
          <p:spPr>
            <a:xfrm>
              <a:off x="6158707" y="4114095"/>
              <a:ext cx="285750" cy="135965"/>
            </a:xfrm>
            <a:prstGeom prst="roundRect">
              <a:avLst/>
            </a:prstGeom>
            <a:solidFill>
              <a:srgbClr val="BB0A30">
                <a:alpha val="60000"/>
              </a:srgbClr>
            </a:solidFill>
            <a:ln>
              <a:solidFill>
                <a:srgbClr val="E1EDF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  <p:sp>
          <p:nvSpPr>
            <p:cNvPr id="252" name="Prostokąt zaokrąglony 251"/>
            <p:cNvSpPr/>
            <p:nvPr/>
          </p:nvSpPr>
          <p:spPr>
            <a:xfrm>
              <a:off x="6158707" y="3838342"/>
              <a:ext cx="285750" cy="135965"/>
            </a:xfrm>
            <a:prstGeom prst="roundRect">
              <a:avLst/>
            </a:prstGeom>
            <a:solidFill>
              <a:srgbClr val="BB0A30">
                <a:alpha val="80000"/>
              </a:srgbClr>
            </a:solidFill>
            <a:ln>
              <a:solidFill>
                <a:srgbClr val="E1EDF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1020"/>
            </a:p>
          </p:txBody>
        </p:sp>
      </p:grpSp>
      <p:sp>
        <p:nvSpPr>
          <p:cNvPr id="253" name="pole tekstowe 252"/>
          <p:cNvSpPr txBox="1"/>
          <p:nvPr/>
        </p:nvSpPr>
        <p:spPr>
          <a:xfrm>
            <a:off x="5902863" y="2574501"/>
            <a:ext cx="271288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Największy spadek w stosunku do 2010 r.</a:t>
            </a:r>
          </a:p>
        </p:txBody>
      </p:sp>
      <p:sp>
        <p:nvSpPr>
          <p:cNvPr id="254" name="Freeform 5"/>
          <p:cNvSpPr>
            <a:spLocks/>
          </p:cNvSpPr>
          <p:nvPr/>
        </p:nvSpPr>
        <p:spPr bwMode="auto">
          <a:xfrm rot="20342706" flipH="1" flipV="1">
            <a:off x="5522710" y="2451786"/>
            <a:ext cx="245480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BB0A30"/>
          </a:solidFill>
          <a:ln w="3175" cap="flat">
            <a:solidFill>
              <a:srgbClr val="BB0A3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56" name="pole tekstowe 255"/>
          <p:cNvSpPr txBox="1"/>
          <p:nvPr/>
        </p:nvSpPr>
        <p:spPr>
          <a:xfrm>
            <a:off x="5912015" y="1250175"/>
            <a:ext cx="271288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Największy wzrost w stosunku do 2010 r.</a:t>
            </a:r>
          </a:p>
        </p:txBody>
      </p:sp>
      <p:sp>
        <p:nvSpPr>
          <p:cNvPr id="257" name="Freeform 5"/>
          <p:cNvSpPr>
            <a:spLocks/>
          </p:cNvSpPr>
          <p:nvPr/>
        </p:nvSpPr>
        <p:spPr bwMode="auto">
          <a:xfrm rot="20342706">
            <a:off x="5578526" y="1100022"/>
            <a:ext cx="245480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008542"/>
          </a:solidFill>
          <a:ln w="3175" cap="flat">
            <a:solidFill>
              <a:srgbClr val="00854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" name="Prostokąt 1"/>
          <p:cNvSpPr/>
          <p:nvPr/>
        </p:nvSpPr>
        <p:spPr>
          <a:xfrm>
            <a:off x="5824535" y="1588025"/>
            <a:ext cx="28003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Zielona Góra 	17,9%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Deszczno	16,4%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Kłodawa	15,4%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Słubice 	14,1%</a:t>
            </a:r>
          </a:p>
        </p:txBody>
      </p:sp>
      <p:sp>
        <p:nvSpPr>
          <p:cNvPr id="258" name="Prostokąt 257"/>
          <p:cNvSpPr/>
          <p:nvPr/>
        </p:nvSpPr>
        <p:spPr>
          <a:xfrm>
            <a:off x="5862458" y="2913589"/>
            <a:ext cx="280036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miejska Gozdnica 	9,3%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Sulęcin	8,5%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Wymiarki	7,6%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Skwierzyna	6,3%</a:t>
            </a:r>
          </a:p>
        </p:txBody>
      </p:sp>
    </p:spTree>
    <p:extLst>
      <p:ext uri="{BB962C8B-B14F-4D97-AF65-F5344CB8AC3E}">
        <p14:creationId xmlns:p14="http://schemas.microsoft.com/office/powerpoint/2010/main" val="4396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52239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3</a:t>
            </a: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0" y="6276513"/>
            <a:ext cx="1278533" cy="397766"/>
          </a:xfrm>
          <a:prstGeom prst="rect">
            <a:avLst/>
          </a:prstGeom>
        </p:spPr>
      </p:pic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rostokąt 9"/>
          <p:cNvSpPr/>
          <p:nvPr/>
        </p:nvSpPr>
        <p:spPr>
          <a:xfrm>
            <a:off x="289724" y="102605"/>
            <a:ext cx="8843172" cy="430887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l-PL" sz="2200" b="1" dirty="0">
                <a:latin typeface="Fira Sans" panose="020B0503050000020004" pitchFamily="34" charset="0"/>
                <a:ea typeface="Fira Sans" panose="020B0503050000020004" pitchFamily="34" charset="0"/>
              </a:rPr>
              <a:t>Ruch naturalny ludności w 2018 r.</a:t>
            </a:r>
          </a:p>
        </p:txBody>
      </p:sp>
      <p:grpSp>
        <p:nvGrpSpPr>
          <p:cNvPr id="128" name="Grupa 127"/>
          <p:cNvGrpSpPr/>
          <p:nvPr/>
        </p:nvGrpSpPr>
        <p:grpSpPr>
          <a:xfrm>
            <a:off x="1243165" y="768574"/>
            <a:ext cx="3700309" cy="5384575"/>
            <a:chOff x="793037" y="710393"/>
            <a:chExt cx="3721299" cy="5645957"/>
          </a:xfrm>
          <a:noFill/>
        </p:grpSpPr>
        <p:sp>
          <p:nvSpPr>
            <p:cNvPr id="129" name="Freeform 5"/>
            <p:cNvSpPr>
              <a:spLocks/>
            </p:cNvSpPr>
            <p:nvPr/>
          </p:nvSpPr>
          <p:spPr bwMode="auto">
            <a:xfrm>
              <a:off x="1715977" y="1887983"/>
              <a:ext cx="364392" cy="448807"/>
            </a:xfrm>
            <a:custGeom>
              <a:avLst/>
              <a:gdLst>
                <a:gd name="T0" fmla="*/ 29 w 1151"/>
                <a:gd name="T1" fmla="*/ 441 h 1414"/>
                <a:gd name="T2" fmla="*/ 59 w 1151"/>
                <a:gd name="T3" fmla="*/ 390 h 1414"/>
                <a:gd name="T4" fmla="*/ 110 w 1151"/>
                <a:gd name="T5" fmla="*/ 403 h 1414"/>
                <a:gd name="T6" fmla="*/ 173 w 1151"/>
                <a:gd name="T7" fmla="*/ 394 h 1414"/>
                <a:gd name="T8" fmla="*/ 173 w 1151"/>
                <a:gd name="T9" fmla="*/ 352 h 1414"/>
                <a:gd name="T10" fmla="*/ 169 w 1151"/>
                <a:gd name="T11" fmla="*/ 267 h 1414"/>
                <a:gd name="T12" fmla="*/ 343 w 1151"/>
                <a:gd name="T13" fmla="*/ 199 h 1414"/>
                <a:gd name="T14" fmla="*/ 410 w 1151"/>
                <a:gd name="T15" fmla="*/ 161 h 1414"/>
                <a:gd name="T16" fmla="*/ 432 w 1151"/>
                <a:gd name="T17" fmla="*/ 102 h 1414"/>
                <a:gd name="T18" fmla="*/ 381 w 1151"/>
                <a:gd name="T19" fmla="*/ 64 h 1414"/>
                <a:gd name="T20" fmla="*/ 393 w 1151"/>
                <a:gd name="T21" fmla="*/ 0 h 1414"/>
                <a:gd name="T22" fmla="*/ 474 w 1151"/>
                <a:gd name="T23" fmla="*/ 22 h 1414"/>
                <a:gd name="T24" fmla="*/ 529 w 1151"/>
                <a:gd name="T25" fmla="*/ 81 h 1414"/>
                <a:gd name="T26" fmla="*/ 575 w 1151"/>
                <a:gd name="T27" fmla="*/ 144 h 1414"/>
                <a:gd name="T28" fmla="*/ 626 w 1151"/>
                <a:gd name="T29" fmla="*/ 182 h 1414"/>
                <a:gd name="T30" fmla="*/ 681 w 1151"/>
                <a:gd name="T31" fmla="*/ 221 h 1414"/>
                <a:gd name="T32" fmla="*/ 707 w 1151"/>
                <a:gd name="T33" fmla="*/ 250 h 1414"/>
                <a:gd name="T34" fmla="*/ 728 w 1151"/>
                <a:gd name="T35" fmla="*/ 288 h 1414"/>
                <a:gd name="T36" fmla="*/ 791 w 1151"/>
                <a:gd name="T37" fmla="*/ 271 h 1414"/>
                <a:gd name="T38" fmla="*/ 838 w 1151"/>
                <a:gd name="T39" fmla="*/ 259 h 1414"/>
                <a:gd name="T40" fmla="*/ 821 w 1151"/>
                <a:gd name="T41" fmla="*/ 305 h 1414"/>
                <a:gd name="T42" fmla="*/ 762 w 1151"/>
                <a:gd name="T43" fmla="*/ 348 h 1414"/>
                <a:gd name="T44" fmla="*/ 757 w 1151"/>
                <a:gd name="T45" fmla="*/ 386 h 1414"/>
                <a:gd name="T46" fmla="*/ 800 w 1151"/>
                <a:gd name="T47" fmla="*/ 462 h 1414"/>
                <a:gd name="T48" fmla="*/ 842 w 1151"/>
                <a:gd name="T49" fmla="*/ 479 h 1414"/>
                <a:gd name="T50" fmla="*/ 914 w 1151"/>
                <a:gd name="T51" fmla="*/ 479 h 1414"/>
                <a:gd name="T52" fmla="*/ 978 w 1151"/>
                <a:gd name="T53" fmla="*/ 491 h 1414"/>
                <a:gd name="T54" fmla="*/ 1067 w 1151"/>
                <a:gd name="T55" fmla="*/ 496 h 1414"/>
                <a:gd name="T56" fmla="*/ 1113 w 1151"/>
                <a:gd name="T57" fmla="*/ 496 h 1414"/>
                <a:gd name="T58" fmla="*/ 1143 w 1151"/>
                <a:gd name="T59" fmla="*/ 559 h 1414"/>
                <a:gd name="T60" fmla="*/ 1096 w 1151"/>
                <a:gd name="T61" fmla="*/ 631 h 1414"/>
                <a:gd name="T62" fmla="*/ 1083 w 1151"/>
                <a:gd name="T63" fmla="*/ 775 h 1414"/>
                <a:gd name="T64" fmla="*/ 1050 w 1151"/>
                <a:gd name="T65" fmla="*/ 936 h 1414"/>
                <a:gd name="T66" fmla="*/ 1045 w 1151"/>
                <a:gd name="T67" fmla="*/ 1008 h 1414"/>
                <a:gd name="T68" fmla="*/ 978 w 1151"/>
                <a:gd name="T69" fmla="*/ 1050 h 1414"/>
                <a:gd name="T70" fmla="*/ 906 w 1151"/>
                <a:gd name="T71" fmla="*/ 1114 h 1414"/>
                <a:gd name="T72" fmla="*/ 834 w 1151"/>
                <a:gd name="T73" fmla="*/ 1148 h 1414"/>
                <a:gd name="T74" fmla="*/ 783 w 1151"/>
                <a:gd name="T75" fmla="*/ 1190 h 1414"/>
                <a:gd name="T76" fmla="*/ 681 w 1151"/>
                <a:gd name="T77" fmla="*/ 1359 h 1414"/>
                <a:gd name="T78" fmla="*/ 618 w 1151"/>
                <a:gd name="T79" fmla="*/ 1410 h 1414"/>
                <a:gd name="T80" fmla="*/ 520 w 1151"/>
                <a:gd name="T81" fmla="*/ 1410 h 1414"/>
                <a:gd name="T82" fmla="*/ 393 w 1151"/>
                <a:gd name="T83" fmla="*/ 1385 h 1414"/>
                <a:gd name="T84" fmla="*/ 355 w 1151"/>
                <a:gd name="T85" fmla="*/ 1351 h 1414"/>
                <a:gd name="T86" fmla="*/ 326 w 1151"/>
                <a:gd name="T87" fmla="*/ 1279 h 1414"/>
                <a:gd name="T88" fmla="*/ 262 w 1151"/>
                <a:gd name="T89" fmla="*/ 1215 h 1414"/>
                <a:gd name="T90" fmla="*/ 199 w 1151"/>
                <a:gd name="T91" fmla="*/ 1160 h 1414"/>
                <a:gd name="T92" fmla="*/ 156 w 1151"/>
                <a:gd name="T93" fmla="*/ 1131 h 1414"/>
                <a:gd name="T94" fmla="*/ 106 w 1151"/>
                <a:gd name="T95" fmla="*/ 1067 h 1414"/>
                <a:gd name="T96" fmla="*/ 156 w 1151"/>
                <a:gd name="T97" fmla="*/ 1033 h 1414"/>
                <a:gd name="T98" fmla="*/ 262 w 1151"/>
                <a:gd name="T99" fmla="*/ 995 h 1414"/>
                <a:gd name="T100" fmla="*/ 292 w 1151"/>
                <a:gd name="T101" fmla="*/ 961 h 1414"/>
                <a:gd name="T102" fmla="*/ 275 w 1151"/>
                <a:gd name="T103" fmla="*/ 906 h 1414"/>
                <a:gd name="T104" fmla="*/ 233 w 1151"/>
                <a:gd name="T105" fmla="*/ 889 h 1414"/>
                <a:gd name="T106" fmla="*/ 194 w 1151"/>
                <a:gd name="T107" fmla="*/ 839 h 1414"/>
                <a:gd name="T108" fmla="*/ 165 w 1151"/>
                <a:gd name="T109" fmla="*/ 767 h 1414"/>
                <a:gd name="T110" fmla="*/ 122 w 1151"/>
                <a:gd name="T111" fmla="*/ 720 h 1414"/>
                <a:gd name="T112" fmla="*/ 55 w 1151"/>
                <a:gd name="T113" fmla="*/ 682 h 1414"/>
                <a:gd name="T114" fmla="*/ 38 w 1151"/>
                <a:gd name="T115" fmla="*/ 623 h 1414"/>
                <a:gd name="T116" fmla="*/ 12 w 1151"/>
                <a:gd name="T117" fmla="*/ 50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1" h="1414">
                  <a:moveTo>
                    <a:pt x="0" y="470"/>
                  </a:moveTo>
                  <a:lnTo>
                    <a:pt x="4" y="470"/>
                  </a:lnTo>
                  <a:lnTo>
                    <a:pt x="8" y="470"/>
                  </a:lnTo>
                  <a:lnTo>
                    <a:pt x="12" y="466"/>
                  </a:lnTo>
                  <a:lnTo>
                    <a:pt x="17" y="462"/>
                  </a:lnTo>
                  <a:lnTo>
                    <a:pt x="21" y="458"/>
                  </a:lnTo>
                  <a:lnTo>
                    <a:pt x="21" y="453"/>
                  </a:lnTo>
                  <a:lnTo>
                    <a:pt x="25" y="449"/>
                  </a:lnTo>
                  <a:lnTo>
                    <a:pt x="29" y="445"/>
                  </a:lnTo>
                  <a:lnTo>
                    <a:pt x="29" y="441"/>
                  </a:lnTo>
                  <a:lnTo>
                    <a:pt x="34" y="436"/>
                  </a:lnTo>
                  <a:lnTo>
                    <a:pt x="38" y="428"/>
                  </a:lnTo>
                  <a:lnTo>
                    <a:pt x="38" y="424"/>
                  </a:lnTo>
                  <a:lnTo>
                    <a:pt x="42" y="407"/>
                  </a:lnTo>
                  <a:lnTo>
                    <a:pt x="42" y="403"/>
                  </a:lnTo>
                  <a:lnTo>
                    <a:pt x="46" y="398"/>
                  </a:lnTo>
                  <a:lnTo>
                    <a:pt x="46" y="394"/>
                  </a:lnTo>
                  <a:lnTo>
                    <a:pt x="51" y="394"/>
                  </a:lnTo>
                  <a:lnTo>
                    <a:pt x="55" y="390"/>
                  </a:lnTo>
                  <a:lnTo>
                    <a:pt x="59" y="390"/>
                  </a:lnTo>
                  <a:lnTo>
                    <a:pt x="63" y="390"/>
                  </a:lnTo>
                  <a:lnTo>
                    <a:pt x="67" y="390"/>
                  </a:lnTo>
                  <a:lnTo>
                    <a:pt x="72" y="390"/>
                  </a:lnTo>
                  <a:lnTo>
                    <a:pt x="76" y="390"/>
                  </a:lnTo>
                  <a:lnTo>
                    <a:pt x="80" y="390"/>
                  </a:lnTo>
                  <a:lnTo>
                    <a:pt x="84" y="394"/>
                  </a:lnTo>
                  <a:lnTo>
                    <a:pt x="97" y="398"/>
                  </a:lnTo>
                  <a:lnTo>
                    <a:pt x="101" y="403"/>
                  </a:lnTo>
                  <a:lnTo>
                    <a:pt x="106" y="403"/>
                  </a:lnTo>
                  <a:lnTo>
                    <a:pt x="110" y="403"/>
                  </a:lnTo>
                  <a:lnTo>
                    <a:pt x="118" y="407"/>
                  </a:lnTo>
                  <a:lnTo>
                    <a:pt x="122" y="407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3"/>
                  </a:lnTo>
                  <a:lnTo>
                    <a:pt x="144" y="403"/>
                  </a:lnTo>
                  <a:lnTo>
                    <a:pt x="152" y="403"/>
                  </a:lnTo>
                  <a:lnTo>
                    <a:pt x="156" y="398"/>
                  </a:lnTo>
                  <a:lnTo>
                    <a:pt x="165" y="398"/>
                  </a:lnTo>
                  <a:lnTo>
                    <a:pt x="173" y="394"/>
                  </a:lnTo>
                  <a:lnTo>
                    <a:pt x="178" y="394"/>
                  </a:lnTo>
                  <a:lnTo>
                    <a:pt x="182" y="394"/>
                  </a:lnTo>
                  <a:lnTo>
                    <a:pt x="186" y="390"/>
                  </a:lnTo>
                  <a:lnTo>
                    <a:pt x="190" y="386"/>
                  </a:lnTo>
                  <a:lnTo>
                    <a:pt x="190" y="381"/>
                  </a:lnTo>
                  <a:lnTo>
                    <a:pt x="186" y="377"/>
                  </a:lnTo>
                  <a:lnTo>
                    <a:pt x="182" y="373"/>
                  </a:lnTo>
                  <a:lnTo>
                    <a:pt x="178" y="369"/>
                  </a:lnTo>
                  <a:lnTo>
                    <a:pt x="178" y="360"/>
                  </a:lnTo>
                  <a:lnTo>
                    <a:pt x="173" y="352"/>
                  </a:lnTo>
                  <a:lnTo>
                    <a:pt x="173" y="348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9" y="326"/>
                  </a:lnTo>
                  <a:lnTo>
                    <a:pt x="169" y="318"/>
                  </a:lnTo>
                  <a:lnTo>
                    <a:pt x="169" y="314"/>
                  </a:lnTo>
                  <a:lnTo>
                    <a:pt x="169" y="297"/>
                  </a:lnTo>
                  <a:lnTo>
                    <a:pt x="165" y="288"/>
                  </a:lnTo>
                  <a:lnTo>
                    <a:pt x="165" y="271"/>
                  </a:lnTo>
                  <a:lnTo>
                    <a:pt x="169" y="267"/>
                  </a:lnTo>
                  <a:lnTo>
                    <a:pt x="178" y="263"/>
                  </a:lnTo>
                  <a:lnTo>
                    <a:pt x="199" y="254"/>
                  </a:lnTo>
                  <a:lnTo>
                    <a:pt x="216" y="246"/>
                  </a:lnTo>
                  <a:lnTo>
                    <a:pt x="224" y="242"/>
                  </a:lnTo>
                  <a:lnTo>
                    <a:pt x="241" y="233"/>
                  </a:lnTo>
                  <a:lnTo>
                    <a:pt x="249" y="229"/>
                  </a:lnTo>
                  <a:lnTo>
                    <a:pt x="262" y="225"/>
                  </a:lnTo>
                  <a:lnTo>
                    <a:pt x="296" y="216"/>
                  </a:lnTo>
                  <a:lnTo>
                    <a:pt x="313" y="208"/>
                  </a:lnTo>
                  <a:lnTo>
                    <a:pt x="343" y="199"/>
                  </a:lnTo>
                  <a:lnTo>
                    <a:pt x="355" y="195"/>
                  </a:lnTo>
                  <a:lnTo>
                    <a:pt x="372" y="191"/>
                  </a:lnTo>
                  <a:lnTo>
                    <a:pt x="376" y="187"/>
                  </a:lnTo>
                  <a:lnTo>
                    <a:pt x="385" y="182"/>
                  </a:lnTo>
                  <a:lnTo>
                    <a:pt x="389" y="182"/>
                  </a:lnTo>
                  <a:lnTo>
                    <a:pt x="393" y="178"/>
                  </a:lnTo>
                  <a:lnTo>
                    <a:pt x="398" y="174"/>
                  </a:lnTo>
                  <a:lnTo>
                    <a:pt x="402" y="170"/>
                  </a:lnTo>
                  <a:lnTo>
                    <a:pt x="406" y="165"/>
                  </a:lnTo>
                  <a:lnTo>
                    <a:pt x="410" y="161"/>
                  </a:lnTo>
                  <a:lnTo>
                    <a:pt x="419" y="153"/>
                  </a:lnTo>
                  <a:lnTo>
                    <a:pt x="419" y="144"/>
                  </a:lnTo>
                  <a:lnTo>
                    <a:pt x="427" y="136"/>
                  </a:lnTo>
                  <a:lnTo>
                    <a:pt x="432" y="127"/>
                  </a:lnTo>
                  <a:lnTo>
                    <a:pt x="432" y="123"/>
                  </a:lnTo>
                  <a:lnTo>
                    <a:pt x="432" y="119"/>
                  </a:lnTo>
                  <a:lnTo>
                    <a:pt x="436" y="115"/>
                  </a:lnTo>
                  <a:lnTo>
                    <a:pt x="436" y="110"/>
                  </a:lnTo>
                  <a:lnTo>
                    <a:pt x="436" y="106"/>
                  </a:lnTo>
                  <a:lnTo>
                    <a:pt x="432" y="102"/>
                  </a:lnTo>
                  <a:lnTo>
                    <a:pt x="423" y="98"/>
                  </a:lnTo>
                  <a:lnTo>
                    <a:pt x="419" y="93"/>
                  </a:lnTo>
                  <a:lnTo>
                    <a:pt x="406" y="93"/>
                  </a:lnTo>
                  <a:lnTo>
                    <a:pt x="402" y="89"/>
                  </a:lnTo>
                  <a:lnTo>
                    <a:pt x="393" y="89"/>
                  </a:lnTo>
                  <a:lnTo>
                    <a:pt x="389" y="85"/>
                  </a:lnTo>
                  <a:lnTo>
                    <a:pt x="389" y="81"/>
                  </a:lnTo>
                  <a:lnTo>
                    <a:pt x="385" y="77"/>
                  </a:lnTo>
                  <a:lnTo>
                    <a:pt x="385" y="68"/>
                  </a:lnTo>
                  <a:lnTo>
                    <a:pt x="381" y="64"/>
                  </a:lnTo>
                  <a:lnTo>
                    <a:pt x="381" y="51"/>
                  </a:lnTo>
                  <a:lnTo>
                    <a:pt x="381" y="47"/>
                  </a:lnTo>
                  <a:lnTo>
                    <a:pt x="381" y="30"/>
                  </a:lnTo>
                  <a:lnTo>
                    <a:pt x="376" y="22"/>
                  </a:lnTo>
                  <a:lnTo>
                    <a:pt x="376" y="17"/>
                  </a:lnTo>
                  <a:lnTo>
                    <a:pt x="381" y="13"/>
                  </a:lnTo>
                  <a:lnTo>
                    <a:pt x="381" y="9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2" y="0"/>
                  </a:lnTo>
                  <a:lnTo>
                    <a:pt x="406" y="5"/>
                  </a:lnTo>
                  <a:lnTo>
                    <a:pt x="415" y="9"/>
                  </a:lnTo>
                  <a:lnTo>
                    <a:pt x="427" y="9"/>
                  </a:lnTo>
                  <a:lnTo>
                    <a:pt x="436" y="13"/>
                  </a:lnTo>
                  <a:lnTo>
                    <a:pt x="444" y="17"/>
                  </a:lnTo>
                  <a:lnTo>
                    <a:pt x="448" y="17"/>
                  </a:lnTo>
                  <a:lnTo>
                    <a:pt x="453" y="17"/>
                  </a:lnTo>
                  <a:lnTo>
                    <a:pt x="474" y="22"/>
                  </a:lnTo>
                  <a:lnTo>
                    <a:pt x="478" y="22"/>
                  </a:lnTo>
                  <a:lnTo>
                    <a:pt x="487" y="26"/>
                  </a:lnTo>
                  <a:lnTo>
                    <a:pt x="491" y="30"/>
                  </a:lnTo>
                  <a:lnTo>
                    <a:pt x="495" y="34"/>
                  </a:lnTo>
                  <a:lnTo>
                    <a:pt x="499" y="38"/>
                  </a:lnTo>
                  <a:lnTo>
                    <a:pt x="512" y="60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5" y="77"/>
                  </a:lnTo>
                  <a:lnTo>
                    <a:pt x="529" y="81"/>
                  </a:lnTo>
                  <a:lnTo>
                    <a:pt x="542" y="85"/>
                  </a:lnTo>
                  <a:lnTo>
                    <a:pt x="546" y="93"/>
                  </a:lnTo>
                  <a:lnTo>
                    <a:pt x="550" y="98"/>
                  </a:lnTo>
                  <a:lnTo>
                    <a:pt x="554" y="102"/>
                  </a:lnTo>
                  <a:lnTo>
                    <a:pt x="563" y="119"/>
                  </a:lnTo>
                  <a:lnTo>
                    <a:pt x="567" y="123"/>
                  </a:lnTo>
                  <a:lnTo>
                    <a:pt x="567" y="127"/>
                  </a:lnTo>
                  <a:lnTo>
                    <a:pt x="571" y="136"/>
                  </a:lnTo>
                  <a:lnTo>
                    <a:pt x="571" y="140"/>
                  </a:lnTo>
                  <a:lnTo>
                    <a:pt x="575" y="144"/>
                  </a:lnTo>
                  <a:lnTo>
                    <a:pt x="580" y="149"/>
                  </a:lnTo>
                  <a:lnTo>
                    <a:pt x="580" y="153"/>
                  </a:lnTo>
                  <a:lnTo>
                    <a:pt x="584" y="157"/>
                  </a:lnTo>
                  <a:lnTo>
                    <a:pt x="588" y="161"/>
                  </a:lnTo>
                  <a:lnTo>
                    <a:pt x="592" y="165"/>
                  </a:lnTo>
                  <a:lnTo>
                    <a:pt x="597" y="170"/>
                  </a:lnTo>
                  <a:lnTo>
                    <a:pt x="605" y="174"/>
                  </a:lnTo>
                  <a:lnTo>
                    <a:pt x="609" y="178"/>
                  </a:lnTo>
                  <a:lnTo>
                    <a:pt x="614" y="178"/>
                  </a:lnTo>
                  <a:lnTo>
                    <a:pt x="626" y="182"/>
                  </a:lnTo>
                  <a:lnTo>
                    <a:pt x="630" y="182"/>
                  </a:lnTo>
                  <a:lnTo>
                    <a:pt x="635" y="187"/>
                  </a:lnTo>
                  <a:lnTo>
                    <a:pt x="639" y="191"/>
                  </a:lnTo>
                  <a:lnTo>
                    <a:pt x="643" y="199"/>
                  </a:lnTo>
                  <a:lnTo>
                    <a:pt x="647" y="204"/>
                  </a:lnTo>
                  <a:lnTo>
                    <a:pt x="652" y="208"/>
                  </a:lnTo>
                  <a:lnTo>
                    <a:pt x="656" y="212"/>
                  </a:lnTo>
                  <a:lnTo>
                    <a:pt x="664" y="212"/>
                  </a:lnTo>
                  <a:lnTo>
                    <a:pt x="673" y="216"/>
                  </a:lnTo>
                  <a:lnTo>
                    <a:pt x="681" y="221"/>
                  </a:lnTo>
                  <a:lnTo>
                    <a:pt x="686" y="221"/>
                  </a:lnTo>
                  <a:lnTo>
                    <a:pt x="698" y="221"/>
                  </a:lnTo>
                  <a:lnTo>
                    <a:pt x="698" y="225"/>
                  </a:lnTo>
                  <a:lnTo>
                    <a:pt x="702" y="225"/>
                  </a:lnTo>
                  <a:lnTo>
                    <a:pt x="707" y="225"/>
                  </a:lnTo>
                  <a:lnTo>
                    <a:pt x="711" y="225"/>
                  </a:lnTo>
                  <a:lnTo>
                    <a:pt x="711" y="229"/>
                  </a:lnTo>
                  <a:lnTo>
                    <a:pt x="715" y="233"/>
                  </a:lnTo>
                  <a:lnTo>
                    <a:pt x="711" y="237"/>
                  </a:lnTo>
                  <a:lnTo>
                    <a:pt x="707" y="250"/>
                  </a:lnTo>
                  <a:lnTo>
                    <a:pt x="707" y="254"/>
                  </a:lnTo>
                  <a:lnTo>
                    <a:pt x="707" y="259"/>
                  </a:lnTo>
                  <a:lnTo>
                    <a:pt x="711" y="263"/>
                  </a:lnTo>
                  <a:lnTo>
                    <a:pt x="711" y="267"/>
                  </a:lnTo>
                  <a:lnTo>
                    <a:pt x="711" y="271"/>
                  </a:lnTo>
                  <a:lnTo>
                    <a:pt x="715" y="276"/>
                  </a:lnTo>
                  <a:lnTo>
                    <a:pt x="715" y="280"/>
                  </a:lnTo>
                  <a:lnTo>
                    <a:pt x="719" y="280"/>
                  </a:lnTo>
                  <a:lnTo>
                    <a:pt x="724" y="284"/>
                  </a:lnTo>
                  <a:lnTo>
                    <a:pt x="728" y="288"/>
                  </a:lnTo>
                  <a:lnTo>
                    <a:pt x="732" y="288"/>
                  </a:lnTo>
                  <a:lnTo>
                    <a:pt x="736" y="288"/>
                  </a:lnTo>
                  <a:lnTo>
                    <a:pt x="745" y="288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7" y="284"/>
                  </a:lnTo>
                  <a:lnTo>
                    <a:pt x="762" y="284"/>
                  </a:lnTo>
                  <a:lnTo>
                    <a:pt x="774" y="280"/>
                  </a:lnTo>
                  <a:lnTo>
                    <a:pt x="783" y="276"/>
                  </a:lnTo>
                  <a:lnTo>
                    <a:pt x="791" y="271"/>
                  </a:lnTo>
                  <a:lnTo>
                    <a:pt x="796" y="271"/>
                  </a:lnTo>
                  <a:lnTo>
                    <a:pt x="800" y="267"/>
                  </a:lnTo>
                  <a:lnTo>
                    <a:pt x="813" y="259"/>
                  </a:lnTo>
                  <a:lnTo>
                    <a:pt x="821" y="254"/>
                  </a:lnTo>
                  <a:lnTo>
                    <a:pt x="825" y="250"/>
                  </a:lnTo>
                  <a:lnTo>
                    <a:pt x="829" y="250"/>
                  </a:lnTo>
                  <a:lnTo>
                    <a:pt x="834" y="250"/>
                  </a:lnTo>
                  <a:lnTo>
                    <a:pt x="838" y="250"/>
                  </a:lnTo>
                  <a:lnTo>
                    <a:pt x="838" y="254"/>
                  </a:lnTo>
                  <a:lnTo>
                    <a:pt x="838" y="259"/>
                  </a:lnTo>
                  <a:lnTo>
                    <a:pt x="838" y="263"/>
                  </a:lnTo>
                  <a:lnTo>
                    <a:pt x="838" y="271"/>
                  </a:lnTo>
                  <a:lnTo>
                    <a:pt x="838" y="276"/>
                  </a:lnTo>
                  <a:lnTo>
                    <a:pt x="838" y="280"/>
                  </a:lnTo>
                  <a:lnTo>
                    <a:pt x="834" y="284"/>
                  </a:lnTo>
                  <a:lnTo>
                    <a:pt x="834" y="288"/>
                  </a:lnTo>
                  <a:lnTo>
                    <a:pt x="829" y="292"/>
                  </a:lnTo>
                  <a:lnTo>
                    <a:pt x="829" y="297"/>
                  </a:lnTo>
                  <a:lnTo>
                    <a:pt x="825" y="301"/>
                  </a:lnTo>
                  <a:lnTo>
                    <a:pt x="821" y="305"/>
                  </a:lnTo>
                  <a:lnTo>
                    <a:pt x="817" y="309"/>
                  </a:lnTo>
                  <a:lnTo>
                    <a:pt x="813" y="314"/>
                  </a:lnTo>
                  <a:lnTo>
                    <a:pt x="808" y="318"/>
                  </a:lnTo>
                  <a:lnTo>
                    <a:pt x="787" y="326"/>
                  </a:lnTo>
                  <a:lnTo>
                    <a:pt x="783" y="331"/>
                  </a:lnTo>
                  <a:lnTo>
                    <a:pt x="779" y="335"/>
                  </a:lnTo>
                  <a:lnTo>
                    <a:pt x="774" y="335"/>
                  </a:lnTo>
                  <a:lnTo>
                    <a:pt x="770" y="339"/>
                  </a:lnTo>
                  <a:lnTo>
                    <a:pt x="766" y="343"/>
                  </a:lnTo>
                  <a:lnTo>
                    <a:pt x="762" y="348"/>
                  </a:lnTo>
                  <a:lnTo>
                    <a:pt x="762" y="352"/>
                  </a:lnTo>
                  <a:lnTo>
                    <a:pt x="757" y="356"/>
                  </a:lnTo>
                  <a:lnTo>
                    <a:pt x="757" y="360"/>
                  </a:lnTo>
                  <a:lnTo>
                    <a:pt x="757" y="364"/>
                  </a:lnTo>
                  <a:lnTo>
                    <a:pt x="753" y="364"/>
                  </a:lnTo>
                  <a:lnTo>
                    <a:pt x="753" y="369"/>
                  </a:lnTo>
                  <a:lnTo>
                    <a:pt x="753" y="373"/>
                  </a:lnTo>
                  <a:lnTo>
                    <a:pt x="753" y="377"/>
                  </a:lnTo>
                  <a:lnTo>
                    <a:pt x="753" y="381"/>
                  </a:lnTo>
                  <a:lnTo>
                    <a:pt x="757" y="386"/>
                  </a:lnTo>
                  <a:lnTo>
                    <a:pt x="757" y="390"/>
                  </a:lnTo>
                  <a:lnTo>
                    <a:pt x="757" y="394"/>
                  </a:lnTo>
                  <a:lnTo>
                    <a:pt x="762" y="398"/>
                  </a:lnTo>
                  <a:lnTo>
                    <a:pt x="762" y="403"/>
                  </a:lnTo>
                  <a:lnTo>
                    <a:pt x="766" y="407"/>
                  </a:lnTo>
                  <a:lnTo>
                    <a:pt x="779" y="428"/>
                  </a:lnTo>
                  <a:lnTo>
                    <a:pt x="791" y="445"/>
                  </a:lnTo>
                  <a:lnTo>
                    <a:pt x="796" y="453"/>
                  </a:lnTo>
                  <a:lnTo>
                    <a:pt x="796" y="458"/>
                  </a:lnTo>
                  <a:lnTo>
                    <a:pt x="800" y="462"/>
                  </a:lnTo>
                  <a:lnTo>
                    <a:pt x="804" y="466"/>
                  </a:lnTo>
                  <a:lnTo>
                    <a:pt x="813" y="470"/>
                  </a:lnTo>
                  <a:lnTo>
                    <a:pt x="813" y="475"/>
                  </a:lnTo>
                  <a:lnTo>
                    <a:pt x="817" y="475"/>
                  </a:lnTo>
                  <a:lnTo>
                    <a:pt x="821" y="479"/>
                  </a:lnTo>
                  <a:lnTo>
                    <a:pt x="825" y="479"/>
                  </a:lnTo>
                  <a:lnTo>
                    <a:pt x="829" y="479"/>
                  </a:lnTo>
                  <a:lnTo>
                    <a:pt x="834" y="479"/>
                  </a:lnTo>
                  <a:lnTo>
                    <a:pt x="838" y="479"/>
                  </a:lnTo>
                  <a:lnTo>
                    <a:pt x="842" y="479"/>
                  </a:lnTo>
                  <a:lnTo>
                    <a:pt x="846" y="479"/>
                  </a:lnTo>
                  <a:lnTo>
                    <a:pt x="868" y="479"/>
                  </a:lnTo>
                  <a:lnTo>
                    <a:pt x="872" y="475"/>
                  </a:lnTo>
                  <a:lnTo>
                    <a:pt x="889" y="475"/>
                  </a:lnTo>
                  <a:lnTo>
                    <a:pt x="893" y="470"/>
                  </a:lnTo>
                  <a:lnTo>
                    <a:pt x="897" y="470"/>
                  </a:lnTo>
                  <a:lnTo>
                    <a:pt x="901" y="470"/>
                  </a:lnTo>
                  <a:lnTo>
                    <a:pt x="906" y="475"/>
                  </a:lnTo>
                  <a:lnTo>
                    <a:pt x="910" y="475"/>
                  </a:lnTo>
                  <a:lnTo>
                    <a:pt x="914" y="479"/>
                  </a:lnTo>
                  <a:lnTo>
                    <a:pt x="918" y="479"/>
                  </a:lnTo>
                  <a:lnTo>
                    <a:pt x="927" y="487"/>
                  </a:lnTo>
                  <a:lnTo>
                    <a:pt x="931" y="487"/>
                  </a:lnTo>
                  <a:lnTo>
                    <a:pt x="940" y="491"/>
                  </a:lnTo>
                  <a:lnTo>
                    <a:pt x="944" y="491"/>
                  </a:lnTo>
                  <a:lnTo>
                    <a:pt x="948" y="496"/>
                  </a:lnTo>
                  <a:lnTo>
                    <a:pt x="952" y="496"/>
                  </a:lnTo>
                  <a:lnTo>
                    <a:pt x="956" y="491"/>
                  </a:lnTo>
                  <a:lnTo>
                    <a:pt x="965" y="491"/>
                  </a:lnTo>
                  <a:lnTo>
                    <a:pt x="978" y="491"/>
                  </a:lnTo>
                  <a:lnTo>
                    <a:pt x="1003" y="487"/>
                  </a:lnTo>
                  <a:lnTo>
                    <a:pt x="1016" y="483"/>
                  </a:lnTo>
                  <a:lnTo>
                    <a:pt x="1028" y="483"/>
                  </a:lnTo>
                  <a:lnTo>
                    <a:pt x="1037" y="483"/>
                  </a:lnTo>
                  <a:lnTo>
                    <a:pt x="1041" y="483"/>
                  </a:lnTo>
                  <a:lnTo>
                    <a:pt x="1050" y="483"/>
                  </a:lnTo>
                  <a:lnTo>
                    <a:pt x="1054" y="483"/>
                  </a:lnTo>
                  <a:lnTo>
                    <a:pt x="1054" y="487"/>
                  </a:lnTo>
                  <a:lnTo>
                    <a:pt x="1067" y="491"/>
                  </a:lnTo>
                  <a:lnTo>
                    <a:pt x="1067" y="496"/>
                  </a:lnTo>
                  <a:lnTo>
                    <a:pt x="1071" y="496"/>
                  </a:lnTo>
                  <a:lnTo>
                    <a:pt x="1075" y="496"/>
                  </a:lnTo>
                  <a:lnTo>
                    <a:pt x="1079" y="496"/>
                  </a:lnTo>
                  <a:lnTo>
                    <a:pt x="1083" y="496"/>
                  </a:lnTo>
                  <a:lnTo>
                    <a:pt x="1088" y="496"/>
                  </a:lnTo>
                  <a:lnTo>
                    <a:pt x="1096" y="491"/>
                  </a:lnTo>
                  <a:lnTo>
                    <a:pt x="1100" y="491"/>
                  </a:lnTo>
                  <a:lnTo>
                    <a:pt x="1105" y="491"/>
                  </a:lnTo>
                  <a:lnTo>
                    <a:pt x="1109" y="491"/>
                  </a:lnTo>
                  <a:lnTo>
                    <a:pt x="1113" y="496"/>
                  </a:lnTo>
                  <a:lnTo>
                    <a:pt x="1122" y="500"/>
                  </a:lnTo>
                  <a:lnTo>
                    <a:pt x="1126" y="508"/>
                  </a:lnTo>
                  <a:lnTo>
                    <a:pt x="1134" y="517"/>
                  </a:lnTo>
                  <a:lnTo>
                    <a:pt x="1138" y="525"/>
                  </a:lnTo>
                  <a:lnTo>
                    <a:pt x="1143" y="530"/>
                  </a:lnTo>
                  <a:lnTo>
                    <a:pt x="1147" y="538"/>
                  </a:lnTo>
                  <a:lnTo>
                    <a:pt x="1151" y="542"/>
                  </a:lnTo>
                  <a:lnTo>
                    <a:pt x="1151" y="546"/>
                  </a:lnTo>
                  <a:lnTo>
                    <a:pt x="1151" y="551"/>
                  </a:lnTo>
                  <a:lnTo>
                    <a:pt x="1143" y="559"/>
                  </a:lnTo>
                  <a:lnTo>
                    <a:pt x="1138" y="568"/>
                  </a:lnTo>
                  <a:lnTo>
                    <a:pt x="1130" y="576"/>
                  </a:lnTo>
                  <a:lnTo>
                    <a:pt x="1117" y="589"/>
                  </a:lnTo>
                  <a:lnTo>
                    <a:pt x="1113" y="597"/>
                  </a:lnTo>
                  <a:lnTo>
                    <a:pt x="1109" y="602"/>
                  </a:lnTo>
                  <a:lnTo>
                    <a:pt x="1105" y="606"/>
                  </a:lnTo>
                  <a:lnTo>
                    <a:pt x="1105" y="614"/>
                  </a:lnTo>
                  <a:lnTo>
                    <a:pt x="1100" y="618"/>
                  </a:lnTo>
                  <a:lnTo>
                    <a:pt x="1100" y="623"/>
                  </a:lnTo>
                  <a:lnTo>
                    <a:pt x="1096" y="631"/>
                  </a:lnTo>
                  <a:lnTo>
                    <a:pt x="1096" y="640"/>
                  </a:lnTo>
                  <a:lnTo>
                    <a:pt x="1096" y="644"/>
                  </a:lnTo>
                  <a:lnTo>
                    <a:pt x="1096" y="652"/>
                  </a:lnTo>
                  <a:lnTo>
                    <a:pt x="1092" y="661"/>
                  </a:lnTo>
                  <a:lnTo>
                    <a:pt x="1092" y="678"/>
                  </a:lnTo>
                  <a:lnTo>
                    <a:pt x="1092" y="690"/>
                  </a:lnTo>
                  <a:lnTo>
                    <a:pt x="1092" y="699"/>
                  </a:lnTo>
                  <a:lnTo>
                    <a:pt x="1088" y="720"/>
                  </a:lnTo>
                  <a:lnTo>
                    <a:pt x="1088" y="733"/>
                  </a:lnTo>
                  <a:lnTo>
                    <a:pt x="1083" y="775"/>
                  </a:lnTo>
                  <a:lnTo>
                    <a:pt x="1075" y="839"/>
                  </a:lnTo>
                  <a:lnTo>
                    <a:pt x="1075" y="856"/>
                  </a:lnTo>
                  <a:lnTo>
                    <a:pt x="1071" y="868"/>
                  </a:lnTo>
                  <a:lnTo>
                    <a:pt x="1071" y="873"/>
                  </a:lnTo>
                  <a:lnTo>
                    <a:pt x="1067" y="881"/>
                  </a:lnTo>
                  <a:lnTo>
                    <a:pt x="1067" y="889"/>
                  </a:lnTo>
                  <a:lnTo>
                    <a:pt x="1058" y="919"/>
                  </a:lnTo>
                  <a:lnTo>
                    <a:pt x="1054" y="923"/>
                  </a:lnTo>
                  <a:lnTo>
                    <a:pt x="1054" y="928"/>
                  </a:lnTo>
                  <a:lnTo>
                    <a:pt x="1050" y="936"/>
                  </a:lnTo>
                  <a:lnTo>
                    <a:pt x="1050" y="944"/>
                  </a:lnTo>
                  <a:lnTo>
                    <a:pt x="1050" y="953"/>
                  </a:lnTo>
                  <a:lnTo>
                    <a:pt x="1050" y="961"/>
                  </a:lnTo>
                  <a:lnTo>
                    <a:pt x="1050" y="978"/>
                  </a:lnTo>
                  <a:lnTo>
                    <a:pt x="1050" y="987"/>
                  </a:lnTo>
                  <a:lnTo>
                    <a:pt x="1050" y="991"/>
                  </a:lnTo>
                  <a:lnTo>
                    <a:pt x="1045" y="995"/>
                  </a:lnTo>
                  <a:lnTo>
                    <a:pt x="1045" y="1000"/>
                  </a:lnTo>
                  <a:lnTo>
                    <a:pt x="1045" y="1004"/>
                  </a:lnTo>
                  <a:lnTo>
                    <a:pt x="1045" y="1008"/>
                  </a:lnTo>
                  <a:lnTo>
                    <a:pt x="1041" y="1012"/>
                  </a:lnTo>
                  <a:lnTo>
                    <a:pt x="1037" y="1021"/>
                  </a:lnTo>
                  <a:lnTo>
                    <a:pt x="1033" y="1025"/>
                  </a:lnTo>
                  <a:lnTo>
                    <a:pt x="1028" y="1029"/>
                  </a:lnTo>
                  <a:lnTo>
                    <a:pt x="1024" y="1029"/>
                  </a:lnTo>
                  <a:lnTo>
                    <a:pt x="1020" y="1033"/>
                  </a:lnTo>
                  <a:lnTo>
                    <a:pt x="1016" y="1038"/>
                  </a:lnTo>
                  <a:lnTo>
                    <a:pt x="1007" y="1042"/>
                  </a:lnTo>
                  <a:lnTo>
                    <a:pt x="995" y="1046"/>
                  </a:lnTo>
                  <a:lnTo>
                    <a:pt x="978" y="1050"/>
                  </a:lnTo>
                  <a:lnTo>
                    <a:pt x="948" y="1063"/>
                  </a:lnTo>
                  <a:lnTo>
                    <a:pt x="944" y="1063"/>
                  </a:lnTo>
                  <a:lnTo>
                    <a:pt x="944" y="1067"/>
                  </a:lnTo>
                  <a:lnTo>
                    <a:pt x="940" y="1067"/>
                  </a:lnTo>
                  <a:lnTo>
                    <a:pt x="940" y="1071"/>
                  </a:lnTo>
                  <a:lnTo>
                    <a:pt x="935" y="1076"/>
                  </a:lnTo>
                  <a:lnTo>
                    <a:pt x="927" y="1084"/>
                  </a:lnTo>
                  <a:lnTo>
                    <a:pt x="914" y="1101"/>
                  </a:lnTo>
                  <a:lnTo>
                    <a:pt x="910" y="1110"/>
                  </a:lnTo>
                  <a:lnTo>
                    <a:pt x="906" y="1114"/>
                  </a:lnTo>
                  <a:lnTo>
                    <a:pt x="901" y="1118"/>
                  </a:lnTo>
                  <a:lnTo>
                    <a:pt x="897" y="1122"/>
                  </a:lnTo>
                  <a:lnTo>
                    <a:pt x="893" y="1127"/>
                  </a:lnTo>
                  <a:lnTo>
                    <a:pt x="884" y="1131"/>
                  </a:lnTo>
                  <a:lnTo>
                    <a:pt x="880" y="1131"/>
                  </a:lnTo>
                  <a:lnTo>
                    <a:pt x="876" y="1135"/>
                  </a:lnTo>
                  <a:lnTo>
                    <a:pt x="872" y="1135"/>
                  </a:lnTo>
                  <a:lnTo>
                    <a:pt x="863" y="1139"/>
                  </a:lnTo>
                  <a:lnTo>
                    <a:pt x="838" y="1143"/>
                  </a:lnTo>
                  <a:lnTo>
                    <a:pt x="834" y="1148"/>
                  </a:lnTo>
                  <a:lnTo>
                    <a:pt x="829" y="1148"/>
                  </a:lnTo>
                  <a:lnTo>
                    <a:pt x="825" y="1152"/>
                  </a:lnTo>
                  <a:lnTo>
                    <a:pt x="817" y="1152"/>
                  </a:lnTo>
                  <a:lnTo>
                    <a:pt x="813" y="1156"/>
                  </a:lnTo>
                  <a:lnTo>
                    <a:pt x="808" y="1160"/>
                  </a:lnTo>
                  <a:lnTo>
                    <a:pt x="804" y="1169"/>
                  </a:lnTo>
                  <a:lnTo>
                    <a:pt x="796" y="1173"/>
                  </a:lnTo>
                  <a:lnTo>
                    <a:pt x="791" y="1177"/>
                  </a:lnTo>
                  <a:lnTo>
                    <a:pt x="787" y="1182"/>
                  </a:lnTo>
                  <a:lnTo>
                    <a:pt x="783" y="1190"/>
                  </a:lnTo>
                  <a:lnTo>
                    <a:pt x="779" y="1198"/>
                  </a:lnTo>
                  <a:lnTo>
                    <a:pt x="770" y="1220"/>
                  </a:lnTo>
                  <a:lnTo>
                    <a:pt x="757" y="1232"/>
                  </a:lnTo>
                  <a:lnTo>
                    <a:pt x="753" y="1245"/>
                  </a:lnTo>
                  <a:lnTo>
                    <a:pt x="741" y="1258"/>
                  </a:lnTo>
                  <a:lnTo>
                    <a:pt x="732" y="1275"/>
                  </a:lnTo>
                  <a:lnTo>
                    <a:pt x="724" y="1287"/>
                  </a:lnTo>
                  <a:lnTo>
                    <a:pt x="711" y="1313"/>
                  </a:lnTo>
                  <a:lnTo>
                    <a:pt x="702" y="1326"/>
                  </a:lnTo>
                  <a:lnTo>
                    <a:pt x="681" y="1359"/>
                  </a:lnTo>
                  <a:lnTo>
                    <a:pt x="673" y="1368"/>
                  </a:lnTo>
                  <a:lnTo>
                    <a:pt x="669" y="1376"/>
                  </a:lnTo>
                  <a:lnTo>
                    <a:pt x="664" y="1381"/>
                  </a:lnTo>
                  <a:lnTo>
                    <a:pt x="656" y="1389"/>
                  </a:lnTo>
                  <a:lnTo>
                    <a:pt x="652" y="1393"/>
                  </a:lnTo>
                  <a:lnTo>
                    <a:pt x="647" y="1397"/>
                  </a:lnTo>
                  <a:lnTo>
                    <a:pt x="639" y="1402"/>
                  </a:lnTo>
                  <a:lnTo>
                    <a:pt x="635" y="1402"/>
                  </a:lnTo>
                  <a:lnTo>
                    <a:pt x="626" y="1406"/>
                  </a:lnTo>
                  <a:lnTo>
                    <a:pt x="618" y="1410"/>
                  </a:lnTo>
                  <a:lnTo>
                    <a:pt x="614" y="1410"/>
                  </a:lnTo>
                  <a:lnTo>
                    <a:pt x="605" y="1410"/>
                  </a:lnTo>
                  <a:lnTo>
                    <a:pt x="597" y="1410"/>
                  </a:lnTo>
                  <a:lnTo>
                    <a:pt x="592" y="1414"/>
                  </a:lnTo>
                  <a:lnTo>
                    <a:pt x="584" y="1410"/>
                  </a:lnTo>
                  <a:lnTo>
                    <a:pt x="571" y="1410"/>
                  </a:lnTo>
                  <a:lnTo>
                    <a:pt x="554" y="1410"/>
                  </a:lnTo>
                  <a:lnTo>
                    <a:pt x="546" y="1410"/>
                  </a:lnTo>
                  <a:lnTo>
                    <a:pt x="537" y="1410"/>
                  </a:lnTo>
                  <a:lnTo>
                    <a:pt x="520" y="1410"/>
                  </a:lnTo>
                  <a:lnTo>
                    <a:pt x="499" y="1410"/>
                  </a:lnTo>
                  <a:lnTo>
                    <a:pt x="491" y="1410"/>
                  </a:lnTo>
                  <a:lnTo>
                    <a:pt x="482" y="1410"/>
                  </a:lnTo>
                  <a:lnTo>
                    <a:pt x="478" y="1410"/>
                  </a:lnTo>
                  <a:lnTo>
                    <a:pt x="474" y="1410"/>
                  </a:lnTo>
                  <a:lnTo>
                    <a:pt x="465" y="1410"/>
                  </a:lnTo>
                  <a:lnTo>
                    <a:pt x="457" y="1406"/>
                  </a:lnTo>
                  <a:lnTo>
                    <a:pt x="453" y="1406"/>
                  </a:lnTo>
                  <a:lnTo>
                    <a:pt x="444" y="1402"/>
                  </a:lnTo>
                  <a:lnTo>
                    <a:pt x="393" y="1385"/>
                  </a:lnTo>
                  <a:lnTo>
                    <a:pt x="389" y="1381"/>
                  </a:lnTo>
                  <a:lnTo>
                    <a:pt x="385" y="1381"/>
                  </a:lnTo>
                  <a:lnTo>
                    <a:pt x="381" y="1376"/>
                  </a:lnTo>
                  <a:lnTo>
                    <a:pt x="372" y="1372"/>
                  </a:lnTo>
                  <a:lnTo>
                    <a:pt x="368" y="1368"/>
                  </a:lnTo>
                  <a:lnTo>
                    <a:pt x="364" y="1364"/>
                  </a:lnTo>
                  <a:lnTo>
                    <a:pt x="360" y="1359"/>
                  </a:lnTo>
                  <a:lnTo>
                    <a:pt x="360" y="1355"/>
                  </a:lnTo>
                  <a:lnTo>
                    <a:pt x="355" y="1355"/>
                  </a:lnTo>
                  <a:lnTo>
                    <a:pt x="355" y="1351"/>
                  </a:lnTo>
                  <a:lnTo>
                    <a:pt x="351" y="1342"/>
                  </a:lnTo>
                  <a:lnTo>
                    <a:pt x="347" y="1338"/>
                  </a:lnTo>
                  <a:lnTo>
                    <a:pt x="347" y="1334"/>
                  </a:lnTo>
                  <a:lnTo>
                    <a:pt x="343" y="1326"/>
                  </a:lnTo>
                  <a:lnTo>
                    <a:pt x="338" y="1313"/>
                  </a:lnTo>
                  <a:lnTo>
                    <a:pt x="338" y="1309"/>
                  </a:lnTo>
                  <a:lnTo>
                    <a:pt x="334" y="1300"/>
                  </a:lnTo>
                  <a:lnTo>
                    <a:pt x="334" y="1292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5"/>
                  </a:lnTo>
                  <a:lnTo>
                    <a:pt x="317" y="1270"/>
                  </a:lnTo>
                  <a:lnTo>
                    <a:pt x="309" y="1266"/>
                  </a:lnTo>
                  <a:lnTo>
                    <a:pt x="300" y="1254"/>
                  </a:lnTo>
                  <a:lnTo>
                    <a:pt x="296" y="1254"/>
                  </a:lnTo>
                  <a:lnTo>
                    <a:pt x="292" y="1249"/>
                  </a:lnTo>
                  <a:lnTo>
                    <a:pt x="288" y="1245"/>
                  </a:lnTo>
                  <a:lnTo>
                    <a:pt x="283" y="1237"/>
                  </a:lnTo>
                  <a:lnTo>
                    <a:pt x="266" y="1220"/>
                  </a:lnTo>
                  <a:lnTo>
                    <a:pt x="262" y="1215"/>
                  </a:lnTo>
                  <a:lnTo>
                    <a:pt x="258" y="1211"/>
                  </a:lnTo>
                  <a:lnTo>
                    <a:pt x="254" y="1207"/>
                  </a:lnTo>
                  <a:lnTo>
                    <a:pt x="245" y="1198"/>
                  </a:lnTo>
                  <a:lnTo>
                    <a:pt x="241" y="1194"/>
                  </a:lnTo>
                  <a:lnTo>
                    <a:pt x="233" y="1186"/>
                  </a:lnTo>
                  <a:lnTo>
                    <a:pt x="224" y="1182"/>
                  </a:lnTo>
                  <a:lnTo>
                    <a:pt x="220" y="1177"/>
                  </a:lnTo>
                  <a:lnTo>
                    <a:pt x="211" y="1169"/>
                  </a:lnTo>
                  <a:lnTo>
                    <a:pt x="207" y="1165"/>
                  </a:lnTo>
                  <a:lnTo>
                    <a:pt x="199" y="1160"/>
                  </a:lnTo>
                  <a:lnTo>
                    <a:pt x="190" y="1156"/>
                  </a:lnTo>
                  <a:lnTo>
                    <a:pt x="186" y="1156"/>
                  </a:lnTo>
                  <a:lnTo>
                    <a:pt x="182" y="1152"/>
                  </a:lnTo>
                  <a:lnTo>
                    <a:pt x="178" y="1152"/>
                  </a:lnTo>
                  <a:lnTo>
                    <a:pt x="173" y="1152"/>
                  </a:lnTo>
                  <a:lnTo>
                    <a:pt x="173" y="1148"/>
                  </a:lnTo>
                  <a:lnTo>
                    <a:pt x="169" y="1148"/>
                  </a:lnTo>
                  <a:lnTo>
                    <a:pt x="165" y="1143"/>
                  </a:lnTo>
                  <a:lnTo>
                    <a:pt x="161" y="1139"/>
                  </a:lnTo>
                  <a:lnTo>
                    <a:pt x="156" y="1131"/>
                  </a:lnTo>
                  <a:lnTo>
                    <a:pt x="152" y="1127"/>
                  </a:lnTo>
                  <a:lnTo>
                    <a:pt x="148" y="1118"/>
                  </a:lnTo>
                  <a:lnTo>
                    <a:pt x="144" y="1114"/>
                  </a:lnTo>
                  <a:lnTo>
                    <a:pt x="131" y="1088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2" y="1080"/>
                  </a:lnTo>
                  <a:lnTo>
                    <a:pt x="118" y="1076"/>
                  </a:lnTo>
                  <a:lnTo>
                    <a:pt x="114" y="1071"/>
                  </a:lnTo>
                  <a:lnTo>
                    <a:pt x="106" y="1067"/>
                  </a:lnTo>
                  <a:lnTo>
                    <a:pt x="106" y="1063"/>
                  </a:lnTo>
                  <a:lnTo>
                    <a:pt x="110" y="1059"/>
                  </a:lnTo>
                  <a:lnTo>
                    <a:pt x="114" y="1059"/>
                  </a:lnTo>
                  <a:lnTo>
                    <a:pt x="122" y="1055"/>
                  </a:lnTo>
                  <a:lnTo>
                    <a:pt x="127" y="1055"/>
                  </a:lnTo>
                  <a:lnTo>
                    <a:pt x="131" y="1055"/>
                  </a:lnTo>
                  <a:lnTo>
                    <a:pt x="135" y="1050"/>
                  </a:lnTo>
                  <a:lnTo>
                    <a:pt x="139" y="1046"/>
                  </a:lnTo>
                  <a:lnTo>
                    <a:pt x="152" y="1038"/>
                  </a:lnTo>
                  <a:lnTo>
                    <a:pt x="156" y="1033"/>
                  </a:lnTo>
                  <a:lnTo>
                    <a:pt x="161" y="1033"/>
                  </a:lnTo>
                  <a:lnTo>
                    <a:pt x="165" y="1029"/>
                  </a:lnTo>
                  <a:lnTo>
                    <a:pt x="173" y="1025"/>
                  </a:lnTo>
                  <a:lnTo>
                    <a:pt x="178" y="1025"/>
                  </a:lnTo>
                  <a:lnTo>
                    <a:pt x="186" y="1021"/>
                  </a:lnTo>
                  <a:lnTo>
                    <a:pt x="199" y="1016"/>
                  </a:lnTo>
                  <a:lnTo>
                    <a:pt x="211" y="1012"/>
                  </a:lnTo>
                  <a:lnTo>
                    <a:pt x="245" y="1004"/>
                  </a:lnTo>
                  <a:lnTo>
                    <a:pt x="254" y="1000"/>
                  </a:lnTo>
                  <a:lnTo>
                    <a:pt x="262" y="995"/>
                  </a:lnTo>
                  <a:lnTo>
                    <a:pt x="266" y="995"/>
                  </a:lnTo>
                  <a:lnTo>
                    <a:pt x="271" y="991"/>
                  </a:lnTo>
                  <a:lnTo>
                    <a:pt x="279" y="991"/>
                  </a:lnTo>
                  <a:lnTo>
                    <a:pt x="283" y="987"/>
                  </a:lnTo>
                  <a:lnTo>
                    <a:pt x="288" y="983"/>
                  </a:lnTo>
                  <a:lnTo>
                    <a:pt x="292" y="978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6"/>
                  </a:lnTo>
                  <a:lnTo>
                    <a:pt x="292" y="961"/>
                  </a:lnTo>
                  <a:lnTo>
                    <a:pt x="292" y="957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88" y="936"/>
                  </a:lnTo>
                  <a:lnTo>
                    <a:pt x="288" y="932"/>
                  </a:lnTo>
                  <a:lnTo>
                    <a:pt x="283" y="923"/>
                  </a:lnTo>
                  <a:lnTo>
                    <a:pt x="279" y="915"/>
                  </a:lnTo>
                  <a:lnTo>
                    <a:pt x="279" y="911"/>
                  </a:lnTo>
                  <a:lnTo>
                    <a:pt x="275" y="911"/>
                  </a:lnTo>
                  <a:lnTo>
                    <a:pt x="275" y="906"/>
                  </a:lnTo>
                  <a:lnTo>
                    <a:pt x="271" y="902"/>
                  </a:lnTo>
                  <a:lnTo>
                    <a:pt x="266" y="902"/>
                  </a:lnTo>
                  <a:lnTo>
                    <a:pt x="262" y="898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45" y="894"/>
                  </a:lnTo>
                  <a:lnTo>
                    <a:pt x="241" y="894"/>
                  </a:lnTo>
                  <a:lnTo>
                    <a:pt x="237" y="894"/>
                  </a:lnTo>
                  <a:lnTo>
                    <a:pt x="237" y="889"/>
                  </a:lnTo>
                  <a:lnTo>
                    <a:pt x="233" y="889"/>
                  </a:lnTo>
                  <a:lnTo>
                    <a:pt x="228" y="885"/>
                  </a:lnTo>
                  <a:lnTo>
                    <a:pt x="224" y="881"/>
                  </a:lnTo>
                  <a:lnTo>
                    <a:pt x="220" y="877"/>
                  </a:lnTo>
                  <a:lnTo>
                    <a:pt x="220" y="873"/>
                  </a:lnTo>
                  <a:lnTo>
                    <a:pt x="211" y="856"/>
                  </a:lnTo>
                  <a:lnTo>
                    <a:pt x="207" y="851"/>
                  </a:lnTo>
                  <a:lnTo>
                    <a:pt x="203" y="847"/>
                  </a:lnTo>
                  <a:lnTo>
                    <a:pt x="203" y="843"/>
                  </a:lnTo>
                  <a:lnTo>
                    <a:pt x="199" y="843"/>
                  </a:lnTo>
                  <a:lnTo>
                    <a:pt x="194" y="839"/>
                  </a:lnTo>
                  <a:lnTo>
                    <a:pt x="190" y="834"/>
                  </a:lnTo>
                  <a:lnTo>
                    <a:pt x="186" y="834"/>
                  </a:lnTo>
                  <a:lnTo>
                    <a:pt x="186" y="830"/>
                  </a:lnTo>
                  <a:lnTo>
                    <a:pt x="182" y="826"/>
                  </a:lnTo>
                  <a:lnTo>
                    <a:pt x="182" y="822"/>
                  </a:lnTo>
                  <a:lnTo>
                    <a:pt x="178" y="817"/>
                  </a:lnTo>
                  <a:lnTo>
                    <a:pt x="173" y="796"/>
                  </a:lnTo>
                  <a:lnTo>
                    <a:pt x="169" y="784"/>
                  </a:lnTo>
                  <a:lnTo>
                    <a:pt x="165" y="771"/>
                  </a:lnTo>
                  <a:lnTo>
                    <a:pt x="165" y="767"/>
                  </a:lnTo>
                  <a:lnTo>
                    <a:pt x="161" y="758"/>
                  </a:lnTo>
                  <a:lnTo>
                    <a:pt x="156" y="754"/>
                  </a:lnTo>
                  <a:lnTo>
                    <a:pt x="152" y="745"/>
                  </a:lnTo>
                  <a:lnTo>
                    <a:pt x="148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9" y="729"/>
                  </a:lnTo>
                  <a:lnTo>
                    <a:pt x="131" y="729"/>
                  </a:lnTo>
                  <a:lnTo>
                    <a:pt x="127" y="724"/>
                  </a:lnTo>
                  <a:lnTo>
                    <a:pt x="122" y="720"/>
                  </a:lnTo>
                  <a:lnTo>
                    <a:pt x="118" y="716"/>
                  </a:lnTo>
                  <a:lnTo>
                    <a:pt x="110" y="716"/>
                  </a:lnTo>
                  <a:lnTo>
                    <a:pt x="106" y="712"/>
                  </a:lnTo>
                  <a:lnTo>
                    <a:pt x="80" y="703"/>
                  </a:lnTo>
                  <a:lnTo>
                    <a:pt x="72" y="699"/>
                  </a:lnTo>
                  <a:lnTo>
                    <a:pt x="72" y="695"/>
                  </a:lnTo>
                  <a:lnTo>
                    <a:pt x="67" y="695"/>
                  </a:lnTo>
                  <a:lnTo>
                    <a:pt x="59" y="690"/>
                  </a:lnTo>
                  <a:lnTo>
                    <a:pt x="59" y="686"/>
                  </a:lnTo>
                  <a:lnTo>
                    <a:pt x="55" y="682"/>
                  </a:lnTo>
                  <a:lnTo>
                    <a:pt x="51" y="682"/>
                  </a:lnTo>
                  <a:lnTo>
                    <a:pt x="46" y="678"/>
                  </a:lnTo>
                  <a:lnTo>
                    <a:pt x="46" y="674"/>
                  </a:lnTo>
                  <a:lnTo>
                    <a:pt x="42" y="669"/>
                  </a:lnTo>
                  <a:lnTo>
                    <a:pt x="42" y="665"/>
                  </a:lnTo>
                  <a:lnTo>
                    <a:pt x="42" y="661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38" y="644"/>
                  </a:lnTo>
                  <a:lnTo>
                    <a:pt x="38" y="623"/>
                  </a:lnTo>
                  <a:lnTo>
                    <a:pt x="38" y="618"/>
                  </a:lnTo>
                  <a:lnTo>
                    <a:pt x="38" y="610"/>
                  </a:lnTo>
                  <a:lnTo>
                    <a:pt x="38" y="597"/>
                  </a:lnTo>
                  <a:lnTo>
                    <a:pt x="38" y="589"/>
                  </a:lnTo>
                  <a:lnTo>
                    <a:pt x="34" y="580"/>
                  </a:lnTo>
                  <a:lnTo>
                    <a:pt x="34" y="572"/>
                  </a:lnTo>
                  <a:lnTo>
                    <a:pt x="29" y="563"/>
                  </a:lnTo>
                  <a:lnTo>
                    <a:pt x="25" y="551"/>
                  </a:lnTo>
                  <a:lnTo>
                    <a:pt x="17" y="517"/>
                  </a:lnTo>
                  <a:lnTo>
                    <a:pt x="12" y="500"/>
                  </a:lnTo>
                  <a:lnTo>
                    <a:pt x="8" y="491"/>
                  </a:lnTo>
                  <a:lnTo>
                    <a:pt x="4" y="483"/>
                  </a:lnTo>
                  <a:lnTo>
                    <a:pt x="4" y="47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0" name="Freeform 6"/>
            <p:cNvSpPr>
              <a:spLocks/>
            </p:cNvSpPr>
            <p:nvPr/>
          </p:nvSpPr>
          <p:spPr bwMode="auto">
            <a:xfrm>
              <a:off x="1341736" y="1464501"/>
              <a:ext cx="658437" cy="514932"/>
            </a:xfrm>
            <a:custGeom>
              <a:avLst/>
              <a:gdLst>
                <a:gd name="T0" fmla="*/ 55 w 2078"/>
                <a:gd name="T1" fmla="*/ 1156 h 1626"/>
                <a:gd name="T2" fmla="*/ 177 w 2078"/>
                <a:gd name="T3" fmla="*/ 1131 h 1626"/>
                <a:gd name="T4" fmla="*/ 241 w 2078"/>
                <a:gd name="T5" fmla="*/ 1059 h 1626"/>
                <a:gd name="T6" fmla="*/ 271 w 2078"/>
                <a:gd name="T7" fmla="*/ 987 h 1626"/>
                <a:gd name="T8" fmla="*/ 326 w 2078"/>
                <a:gd name="T9" fmla="*/ 902 h 1626"/>
                <a:gd name="T10" fmla="*/ 317 w 2078"/>
                <a:gd name="T11" fmla="*/ 779 h 1626"/>
                <a:gd name="T12" fmla="*/ 283 w 2078"/>
                <a:gd name="T13" fmla="*/ 695 h 1626"/>
                <a:gd name="T14" fmla="*/ 283 w 2078"/>
                <a:gd name="T15" fmla="*/ 602 h 1626"/>
                <a:gd name="T16" fmla="*/ 376 w 2078"/>
                <a:gd name="T17" fmla="*/ 551 h 1626"/>
                <a:gd name="T18" fmla="*/ 355 w 2078"/>
                <a:gd name="T19" fmla="*/ 428 h 1626"/>
                <a:gd name="T20" fmla="*/ 512 w 2078"/>
                <a:gd name="T21" fmla="*/ 479 h 1626"/>
                <a:gd name="T22" fmla="*/ 567 w 2078"/>
                <a:gd name="T23" fmla="*/ 530 h 1626"/>
                <a:gd name="T24" fmla="*/ 668 w 2078"/>
                <a:gd name="T25" fmla="*/ 441 h 1626"/>
                <a:gd name="T26" fmla="*/ 592 w 2078"/>
                <a:gd name="T27" fmla="*/ 348 h 1626"/>
                <a:gd name="T28" fmla="*/ 503 w 2078"/>
                <a:gd name="T29" fmla="*/ 276 h 1626"/>
                <a:gd name="T30" fmla="*/ 575 w 2078"/>
                <a:gd name="T31" fmla="*/ 89 h 1626"/>
                <a:gd name="T32" fmla="*/ 677 w 2078"/>
                <a:gd name="T33" fmla="*/ 0 h 1626"/>
                <a:gd name="T34" fmla="*/ 732 w 2078"/>
                <a:gd name="T35" fmla="*/ 47 h 1626"/>
                <a:gd name="T36" fmla="*/ 808 w 2078"/>
                <a:gd name="T37" fmla="*/ 115 h 1626"/>
                <a:gd name="T38" fmla="*/ 872 w 2078"/>
                <a:gd name="T39" fmla="*/ 174 h 1626"/>
                <a:gd name="T40" fmla="*/ 982 w 2078"/>
                <a:gd name="T41" fmla="*/ 204 h 1626"/>
                <a:gd name="T42" fmla="*/ 1045 w 2078"/>
                <a:gd name="T43" fmla="*/ 322 h 1626"/>
                <a:gd name="T44" fmla="*/ 1092 w 2078"/>
                <a:gd name="T45" fmla="*/ 420 h 1626"/>
                <a:gd name="T46" fmla="*/ 1181 w 2078"/>
                <a:gd name="T47" fmla="*/ 432 h 1626"/>
                <a:gd name="T48" fmla="*/ 1265 w 2078"/>
                <a:gd name="T49" fmla="*/ 331 h 1626"/>
                <a:gd name="T50" fmla="*/ 1388 w 2078"/>
                <a:gd name="T51" fmla="*/ 288 h 1626"/>
                <a:gd name="T52" fmla="*/ 1447 w 2078"/>
                <a:gd name="T53" fmla="*/ 420 h 1626"/>
                <a:gd name="T54" fmla="*/ 1562 w 2078"/>
                <a:gd name="T55" fmla="*/ 513 h 1626"/>
                <a:gd name="T56" fmla="*/ 1676 w 2078"/>
                <a:gd name="T57" fmla="*/ 758 h 1626"/>
                <a:gd name="T58" fmla="*/ 1845 w 2078"/>
                <a:gd name="T59" fmla="*/ 991 h 1626"/>
                <a:gd name="T60" fmla="*/ 1947 w 2078"/>
                <a:gd name="T61" fmla="*/ 1034 h 1626"/>
                <a:gd name="T62" fmla="*/ 1968 w 2078"/>
                <a:gd name="T63" fmla="*/ 1131 h 1626"/>
                <a:gd name="T64" fmla="*/ 1981 w 2078"/>
                <a:gd name="T65" fmla="*/ 1228 h 1626"/>
                <a:gd name="T66" fmla="*/ 2061 w 2078"/>
                <a:gd name="T67" fmla="*/ 1309 h 1626"/>
                <a:gd name="T68" fmla="*/ 2049 w 2078"/>
                <a:gd name="T69" fmla="*/ 1402 h 1626"/>
                <a:gd name="T70" fmla="*/ 1934 w 2078"/>
                <a:gd name="T71" fmla="*/ 1402 h 1626"/>
                <a:gd name="T72" fmla="*/ 2002 w 2078"/>
                <a:gd name="T73" fmla="*/ 1592 h 1626"/>
                <a:gd name="T74" fmla="*/ 1892 w 2078"/>
                <a:gd name="T75" fmla="*/ 1609 h 1626"/>
                <a:gd name="T76" fmla="*/ 1833 w 2078"/>
                <a:gd name="T77" fmla="*/ 1546 h 1626"/>
                <a:gd name="T78" fmla="*/ 1748 w 2078"/>
                <a:gd name="T79" fmla="*/ 1465 h 1626"/>
                <a:gd name="T80" fmla="*/ 1629 w 2078"/>
                <a:gd name="T81" fmla="*/ 1355 h 1626"/>
                <a:gd name="T82" fmla="*/ 1566 w 2078"/>
                <a:gd name="T83" fmla="*/ 1406 h 1626"/>
                <a:gd name="T84" fmla="*/ 1591 w 2078"/>
                <a:gd name="T85" fmla="*/ 1499 h 1626"/>
                <a:gd name="T86" fmla="*/ 1359 w 2078"/>
                <a:gd name="T87" fmla="*/ 1601 h 1626"/>
                <a:gd name="T88" fmla="*/ 1443 w 2078"/>
                <a:gd name="T89" fmla="*/ 1508 h 1626"/>
                <a:gd name="T90" fmla="*/ 1337 w 2078"/>
                <a:gd name="T91" fmla="*/ 1533 h 1626"/>
                <a:gd name="T92" fmla="*/ 1240 w 2078"/>
                <a:gd name="T93" fmla="*/ 1525 h 1626"/>
                <a:gd name="T94" fmla="*/ 1126 w 2078"/>
                <a:gd name="T95" fmla="*/ 1495 h 1626"/>
                <a:gd name="T96" fmla="*/ 1028 w 2078"/>
                <a:gd name="T97" fmla="*/ 1448 h 1626"/>
                <a:gd name="T98" fmla="*/ 914 w 2078"/>
                <a:gd name="T99" fmla="*/ 1389 h 1626"/>
                <a:gd name="T100" fmla="*/ 829 w 2078"/>
                <a:gd name="T101" fmla="*/ 1448 h 1626"/>
                <a:gd name="T102" fmla="*/ 749 w 2078"/>
                <a:gd name="T103" fmla="*/ 1453 h 1626"/>
                <a:gd name="T104" fmla="*/ 694 w 2078"/>
                <a:gd name="T105" fmla="*/ 1385 h 1626"/>
                <a:gd name="T106" fmla="*/ 596 w 2078"/>
                <a:gd name="T107" fmla="*/ 1410 h 1626"/>
                <a:gd name="T108" fmla="*/ 541 w 2078"/>
                <a:gd name="T109" fmla="*/ 1360 h 1626"/>
                <a:gd name="T110" fmla="*/ 635 w 2078"/>
                <a:gd name="T111" fmla="*/ 1317 h 1626"/>
                <a:gd name="T112" fmla="*/ 694 w 2078"/>
                <a:gd name="T113" fmla="*/ 1254 h 1626"/>
                <a:gd name="T114" fmla="*/ 647 w 2078"/>
                <a:gd name="T115" fmla="*/ 1110 h 1626"/>
                <a:gd name="T116" fmla="*/ 525 w 2078"/>
                <a:gd name="T117" fmla="*/ 1076 h 1626"/>
                <a:gd name="T118" fmla="*/ 414 w 2078"/>
                <a:gd name="T119" fmla="*/ 1144 h 1626"/>
                <a:gd name="T120" fmla="*/ 414 w 2078"/>
                <a:gd name="T121" fmla="*/ 1279 h 1626"/>
                <a:gd name="T122" fmla="*/ 152 w 2078"/>
                <a:gd name="T123" fmla="*/ 1393 h 1626"/>
                <a:gd name="T124" fmla="*/ 67 w 2078"/>
                <a:gd name="T125" fmla="*/ 1292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8" h="1626">
                  <a:moveTo>
                    <a:pt x="0" y="1237"/>
                  </a:moveTo>
                  <a:lnTo>
                    <a:pt x="0" y="1233"/>
                  </a:lnTo>
                  <a:lnTo>
                    <a:pt x="0" y="1228"/>
                  </a:lnTo>
                  <a:lnTo>
                    <a:pt x="0" y="1220"/>
                  </a:lnTo>
                  <a:lnTo>
                    <a:pt x="4" y="1216"/>
                  </a:lnTo>
                  <a:lnTo>
                    <a:pt x="4" y="1211"/>
                  </a:lnTo>
                  <a:lnTo>
                    <a:pt x="8" y="1207"/>
                  </a:lnTo>
                  <a:lnTo>
                    <a:pt x="12" y="1199"/>
                  </a:lnTo>
                  <a:lnTo>
                    <a:pt x="17" y="1190"/>
                  </a:lnTo>
                  <a:lnTo>
                    <a:pt x="21" y="1177"/>
                  </a:lnTo>
                  <a:lnTo>
                    <a:pt x="25" y="1169"/>
                  </a:lnTo>
                  <a:lnTo>
                    <a:pt x="29" y="1169"/>
                  </a:lnTo>
                  <a:lnTo>
                    <a:pt x="29" y="1165"/>
                  </a:lnTo>
                  <a:lnTo>
                    <a:pt x="33" y="1165"/>
                  </a:lnTo>
                  <a:lnTo>
                    <a:pt x="38" y="1161"/>
                  </a:lnTo>
                  <a:lnTo>
                    <a:pt x="42" y="1161"/>
                  </a:lnTo>
                  <a:lnTo>
                    <a:pt x="46" y="1161"/>
                  </a:lnTo>
                  <a:lnTo>
                    <a:pt x="50" y="1161"/>
                  </a:lnTo>
                  <a:lnTo>
                    <a:pt x="55" y="1156"/>
                  </a:lnTo>
                  <a:lnTo>
                    <a:pt x="59" y="1156"/>
                  </a:lnTo>
                  <a:lnTo>
                    <a:pt x="63" y="1161"/>
                  </a:lnTo>
                  <a:lnTo>
                    <a:pt x="76" y="1161"/>
                  </a:lnTo>
                  <a:lnTo>
                    <a:pt x="84" y="1161"/>
                  </a:lnTo>
                  <a:lnTo>
                    <a:pt x="105" y="1161"/>
                  </a:lnTo>
                  <a:lnTo>
                    <a:pt x="110" y="1161"/>
                  </a:lnTo>
                  <a:lnTo>
                    <a:pt x="114" y="1161"/>
                  </a:lnTo>
                  <a:lnTo>
                    <a:pt x="118" y="1161"/>
                  </a:lnTo>
                  <a:lnTo>
                    <a:pt x="127" y="1161"/>
                  </a:lnTo>
                  <a:lnTo>
                    <a:pt x="131" y="1156"/>
                  </a:lnTo>
                  <a:lnTo>
                    <a:pt x="135" y="1156"/>
                  </a:lnTo>
                  <a:lnTo>
                    <a:pt x="139" y="1156"/>
                  </a:lnTo>
                  <a:lnTo>
                    <a:pt x="152" y="1152"/>
                  </a:lnTo>
                  <a:lnTo>
                    <a:pt x="156" y="1148"/>
                  </a:lnTo>
                  <a:lnTo>
                    <a:pt x="160" y="1144"/>
                  </a:lnTo>
                  <a:lnTo>
                    <a:pt x="165" y="1144"/>
                  </a:lnTo>
                  <a:lnTo>
                    <a:pt x="169" y="1139"/>
                  </a:lnTo>
                  <a:lnTo>
                    <a:pt x="173" y="1135"/>
                  </a:lnTo>
                  <a:lnTo>
                    <a:pt x="177" y="1131"/>
                  </a:lnTo>
                  <a:lnTo>
                    <a:pt x="186" y="1131"/>
                  </a:lnTo>
                  <a:lnTo>
                    <a:pt x="190" y="1131"/>
                  </a:lnTo>
                  <a:lnTo>
                    <a:pt x="203" y="1127"/>
                  </a:lnTo>
                  <a:lnTo>
                    <a:pt x="211" y="1127"/>
                  </a:lnTo>
                  <a:lnTo>
                    <a:pt x="215" y="1127"/>
                  </a:lnTo>
                  <a:lnTo>
                    <a:pt x="215" y="1122"/>
                  </a:lnTo>
                  <a:lnTo>
                    <a:pt x="220" y="1122"/>
                  </a:lnTo>
                  <a:lnTo>
                    <a:pt x="224" y="1118"/>
                  </a:lnTo>
                  <a:lnTo>
                    <a:pt x="228" y="1118"/>
                  </a:lnTo>
                  <a:lnTo>
                    <a:pt x="232" y="1114"/>
                  </a:lnTo>
                  <a:lnTo>
                    <a:pt x="237" y="1105"/>
                  </a:lnTo>
                  <a:lnTo>
                    <a:pt x="237" y="1101"/>
                  </a:lnTo>
                  <a:lnTo>
                    <a:pt x="241" y="1093"/>
                  </a:lnTo>
                  <a:lnTo>
                    <a:pt x="241" y="1089"/>
                  </a:lnTo>
                  <a:lnTo>
                    <a:pt x="241" y="1080"/>
                  </a:lnTo>
                  <a:lnTo>
                    <a:pt x="241" y="1072"/>
                  </a:lnTo>
                  <a:lnTo>
                    <a:pt x="241" y="1067"/>
                  </a:lnTo>
                  <a:lnTo>
                    <a:pt x="241" y="1063"/>
                  </a:lnTo>
                  <a:lnTo>
                    <a:pt x="241" y="1059"/>
                  </a:lnTo>
                  <a:lnTo>
                    <a:pt x="241" y="1055"/>
                  </a:lnTo>
                  <a:lnTo>
                    <a:pt x="237" y="1050"/>
                  </a:lnTo>
                  <a:lnTo>
                    <a:pt x="232" y="1042"/>
                  </a:lnTo>
                  <a:lnTo>
                    <a:pt x="224" y="1025"/>
                  </a:lnTo>
                  <a:lnTo>
                    <a:pt x="224" y="1021"/>
                  </a:lnTo>
                  <a:lnTo>
                    <a:pt x="224" y="1017"/>
                  </a:lnTo>
                  <a:lnTo>
                    <a:pt x="224" y="1012"/>
                  </a:lnTo>
                  <a:lnTo>
                    <a:pt x="224" y="1008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8" y="995"/>
                  </a:lnTo>
                  <a:lnTo>
                    <a:pt x="232" y="991"/>
                  </a:lnTo>
                  <a:lnTo>
                    <a:pt x="237" y="991"/>
                  </a:lnTo>
                  <a:lnTo>
                    <a:pt x="241" y="987"/>
                  </a:lnTo>
                  <a:lnTo>
                    <a:pt x="249" y="987"/>
                  </a:lnTo>
                  <a:lnTo>
                    <a:pt x="254" y="987"/>
                  </a:lnTo>
                  <a:lnTo>
                    <a:pt x="262" y="987"/>
                  </a:lnTo>
                  <a:lnTo>
                    <a:pt x="266" y="987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79" y="987"/>
                  </a:lnTo>
                  <a:lnTo>
                    <a:pt x="283" y="987"/>
                  </a:lnTo>
                  <a:lnTo>
                    <a:pt x="313" y="987"/>
                  </a:lnTo>
                  <a:lnTo>
                    <a:pt x="317" y="983"/>
                  </a:lnTo>
                  <a:lnTo>
                    <a:pt x="321" y="983"/>
                  </a:lnTo>
                  <a:lnTo>
                    <a:pt x="326" y="983"/>
                  </a:lnTo>
                  <a:lnTo>
                    <a:pt x="326" y="978"/>
                  </a:lnTo>
                  <a:lnTo>
                    <a:pt x="330" y="974"/>
                  </a:lnTo>
                  <a:lnTo>
                    <a:pt x="330" y="970"/>
                  </a:lnTo>
                  <a:lnTo>
                    <a:pt x="330" y="966"/>
                  </a:lnTo>
                  <a:lnTo>
                    <a:pt x="334" y="962"/>
                  </a:lnTo>
                  <a:lnTo>
                    <a:pt x="334" y="953"/>
                  </a:lnTo>
                  <a:lnTo>
                    <a:pt x="330" y="945"/>
                  </a:lnTo>
                  <a:lnTo>
                    <a:pt x="330" y="936"/>
                  </a:lnTo>
                  <a:lnTo>
                    <a:pt x="330" y="932"/>
                  </a:lnTo>
                  <a:lnTo>
                    <a:pt x="326" y="911"/>
                  </a:lnTo>
                  <a:lnTo>
                    <a:pt x="326" y="907"/>
                  </a:lnTo>
                  <a:lnTo>
                    <a:pt x="326" y="902"/>
                  </a:lnTo>
                  <a:lnTo>
                    <a:pt x="326" y="894"/>
                  </a:lnTo>
                  <a:lnTo>
                    <a:pt x="326" y="881"/>
                  </a:lnTo>
                  <a:lnTo>
                    <a:pt x="326" y="877"/>
                  </a:lnTo>
                  <a:lnTo>
                    <a:pt x="326" y="873"/>
                  </a:lnTo>
                  <a:lnTo>
                    <a:pt x="330" y="868"/>
                  </a:lnTo>
                  <a:lnTo>
                    <a:pt x="330" y="860"/>
                  </a:lnTo>
                  <a:lnTo>
                    <a:pt x="334" y="856"/>
                  </a:lnTo>
                  <a:lnTo>
                    <a:pt x="334" y="851"/>
                  </a:lnTo>
                  <a:lnTo>
                    <a:pt x="334" y="835"/>
                  </a:lnTo>
                  <a:lnTo>
                    <a:pt x="338" y="830"/>
                  </a:lnTo>
                  <a:lnTo>
                    <a:pt x="338" y="818"/>
                  </a:lnTo>
                  <a:lnTo>
                    <a:pt x="342" y="813"/>
                  </a:lnTo>
                  <a:lnTo>
                    <a:pt x="342" y="801"/>
                  </a:lnTo>
                  <a:lnTo>
                    <a:pt x="342" y="792"/>
                  </a:lnTo>
                  <a:lnTo>
                    <a:pt x="342" y="788"/>
                  </a:lnTo>
                  <a:lnTo>
                    <a:pt x="342" y="784"/>
                  </a:lnTo>
                  <a:lnTo>
                    <a:pt x="338" y="784"/>
                  </a:lnTo>
                  <a:lnTo>
                    <a:pt x="334" y="779"/>
                  </a:lnTo>
                  <a:lnTo>
                    <a:pt x="317" y="779"/>
                  </a:lnTo>
                  <a:lnTo>
                    <a:pt x="313" y="779"/>
                  </a:lnTo>
                  <a:lnTo>
                    <a:pt x="304" y="775"/>
                  </a:lnTo>
                  <a:lnTo>
                    <a:pt x="300" y="775"/>
                  </a:lnTo>
                  <a:lnTo>
                    <a:pt x="292" y="771"/>
                  </a:lnTo>
                  <a:lnTo>
                    <a:pt x="287" y="771"/>
                  </a:lnTo>
                  <a:lnTo>
                    <a:pt x="287" y="767"/>
                  </a:lnTo>
                  <a:lnTo>
                    <a:pt x="287" y="763"/>
                  </a:lnTo>
                  <a:lnTo>
                    <a:pt x="283" y="763"/>
                  </a:lnTo>
                  <a:lnTo>
                    <a:pt x="283" y="758"/>
                  </a:lnTo>
                  <a:lnTo>
                    <a:pt x="283" y="741"/>
                  </a:lnTo>
                  <a:lnTo>
                    <a:pt x="283" y="737"/>
                  </a:lnTo>
                  <a:lnTo>
                    <a:pt x="283" y="733"/>
                  </a:lnTo>
                  <a:lnTo>
                    <a:pt x="283" y="729"/>
                  </a:lnTo>
                  <a:lnTo>
                    <a:pt x="283" y="724"/>
                  </a:lnTo>
                  <a:lnTo>
                    <a:pt x="283" y="720"/>
                  </a:lnTo>
                  <a:lnTo>
                    <a:pt x="283" y="716"/>
                  </a:lnTo>
                  <a:lnTo>
                    <a:pt x="283" y="708"/>
                  </a:lnTo>
                  <a:lnTo>
                    <a:pt x="283" y="703"/>
                  </a:lnTo>
                  <a:lnTo>
                    <a:pt x="283" y="695"/>
                  </a:lnTo>
                  <a:lnTo>
                    <a:pt x="279" y="691"/>
                  </a:lnTo>
                  <a:lnTo>
                    <a:pt x="279" y="686"/>
                  </a:lnTo>
                  <a:lnTo>
                    <a:pt x="279" y="682"/>
                  </a:lnTo>
                  <a:lnTo>
                    <a:pt x="279" y="678"/>
                  </a:lnTo>
                  <a:lnTo>
                    <a:pt x="275" y="669"/>
                  </a:lnTo>
                  <a:lnTo>
                    <a:pt x="271" y="665"/>
                  </a:lnTo>
                  <a:lnTo>
                    <a:pt x="271" y="652"/>
                  </a:lnTo>
                  <a:lnTo>
                    <a:pt x="266" y="640"/>
                  </a:lnTo>
                  <a:lnTo>
                    <a:pt x="266" y="636"/>
                  </a:lnTo>
                  <a:lnTo>
                    <a:pt x="262" y="631"/>
                  </a:lnTo>
                  <a:lnTo>
                    <a:pt x="262" y="627"/>
                  </a:lnTo>
                  <a:lnTo>
                    <a:pt x="262" y="623"/>
                  </a:lnTo>
                  <a:lnTo>
                    <a:pt x="262" y="619"/>
                  </a:lnTo>
                  <a:lnTo>
                    <a:pt x="266" y="614"/>
                  </a:lnTo>
                  <a:lnTo>
                    <a:pt x="271" y="610"/>
                  </a:lnTo>
                  <a:lnTo>
                    <a:pt x="271" y="606"/>
                  </a:lnTo>
                  <a:lnTo>
                    <a:pt x="275" y="606"/>
                  </a:lnTo>
                  <a:lnTo>
                    <a:pt x="279" y="606"/>
                  </a:lnTo>
                  <a:lnTo>
                    <a:pt x="283" y="602"/>
                  </a:lnTo>
                  <a:lnTo>
                    <a:pt x="287" y="602"/>
                  </a:lnTo>
                  <a:lnTo>
                    <a:pt x="300" y="606"/>
                  </a:lnTo>
                  <a:lnTo>
                    <a:pt x="304" y="606"/>
                  </a:lnTo>
                  <a:lnTo>
                    <a:pt x="313" y="606"/>
                  </a:lnTo>
                  <a:lnTo>
                    <a:pt x="317" y="602"/>
                  </a:lnTo>
                  <a:lnTo>
                    <a:pt x="321" y="602"/>
                  </a:lnTo>
                  <a:lnTo>
                    <a:pt x="326" y="597"/>
                  </a:lnTo>
                  <a:lnTo>
                    <a:pt x="334" y="597"/>
                  </a:lnTo>
                  <a:lnTo>
                    <a:pt x="338" y="593"/>
                  </a:lnTo>
                  <a:lnTo>
                    <a:pt x="347" y="585"/>
                  </a:lnTo>
                  <a:lnTo>
                    <a:pt x="351" y="585"/>
                  </a:lnTo>
                  <a:lnTo>
                    <a:pt x="359" y="581"/>
                  </a:lnTo>
                  <a:lnTo>
                    <a:pt x="364" y="576"/>
                  </a:lnTo>
                  <a:lnTo>
                    <a:pt x="368" y="572"/>
                  </a:lnTo>
                  <a:lnTo>
                    <a:pt x="372" y="568"/>
                  </a:lnTo>
                  <a:lnTo>
                    <a:pt x="372" y="564"/>
                  </a:lnTo>
                  <a:lnTo>
                    <a:pt x="376" y="559"/>
                  </a:lnTo>
                  <a:lnTo>
                    <a:pt x="376" y="555"/>
                  </a:lnTo>
                  <a:lnTo>
                    <a:pt x="376" y="551"/>
                  </a:lnTo>
                  <a:lnTo>
                    <a:pt x="372" y="542"/>
                  </a:lnTo>
                  <a:lnTo>
                    <a:pt x="372" y="538"/>
                  </a:lnTo>
                  <a:lnTo>
                    <a:pt x="368" y="534"/>
                  </a:lnTo>
                  <a:lnTo>
                    <a:pt x="368" y="530"/>
                  </a:lnTo>
                  <a:lnTo>
                    <a:pt x="355" y="504"/>
                  </a:lnTo>
                  <a:lnTo>
                    <a:pt x="351" y="492"/>
                  </a:lnTo>
                  <a:lnTo>
                    <a:pt x="347" y="483"/>
                  </a:lnTo>
                  <a:lnTo>
                    <a:pt x="338" y="466"/>
                  </a:lnTo>
                  <a:lnTo>
                    <a:pt x="338" y="462"/>
                  </a:lnTo>
                  <a:lnTo>
                    <a:pt x="338" y="458"/>
                  </a:lnTo>
                  <a:lnTo>
                    <a:pt x="338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42" y="441"/>
                  </a:lnTo>
                  <a:lnTo>
                    <a:pt x="342" y="437"/>
                  </a:lnTo>
                  <a:lnTo>
                    <a:pt x="347" y="432"/>
                  </a:lnTo>
                  <a:lnTo>
                    <a:pt x="351" y="428"/>
                  </a:lnTo>
                  <a:lnTo>
                    <a:pt x="355" y="428"/>
                  </a:lnTo>
                  <a:lnTo>
                    <a:pt x="359" y="428"/>
                  </a:lnTo>
                  <a:lnTo>
                    <a:pt x="368" y="428"/>
                  </a:lnTo>
                  <a:lnTo>
                    <a:pt x="385" y="428"/>
                  </a:lnTo>
                  <a:lnTo>
                    <a:pt x="406" y="428"/>
                  </a:lnTo>
                  <a:lnTo>
                    <a:pt x="436" y="428"/>
                  </a:lnTo>
                  <a:lnTo>
                    <a:pt x="444" y="428"/>
                  </a:lnTo>
                  <a:lnTo>
                    <a:pt x="453" y="428"/>
                  </a:lnTo>
                  <a:lnTo>
                    <a:pt x="461" y="432"/>
                  </a:lnTo>
                  <a:lnTo>
                    <a:pt x="465" y="432"/>
                  </a:lnTo>
                  <a:lnTo>
                    <a:pt x="474" y="437"/>
                  </a:lnTo>
                  <a:lnTo>
                    <a:pt x="478" y="437"/>
                  </a:lnTo>
                  <a:lnTo>
                    <a:pt x="482" y="441"/>
                  </a:lnTo>
                  <a:lnTo>
                    <a:pt x="486" y="445"/>
                  </a:lnTo>
                  <a:lnTo>
                    <a:pt x="491" y="449"/>
                  </a:lnTo>
                  <a:lnTo>
                    <a:pt x="495" y="458"/>
                  </a:lnTo>
                  <a:lnTo>
                    <a:pt x="503" y="462"/>
                  </a:lnTo>
                  <a:lnTo>
                    <a:pt x="503" y="466"/>
                  </a:lnTo>
                  <a:lnTo>
                    <a:pt x="508" y="475"/>
                  </a:lnTo>
                  <a:lnTo>
                    <a:pt x="512" y="479"/>
                  </a:lnTo>
                  <a:lnTo>
                    <a:pt x="512" y="483"/>
                  </a:lnTo>
                  <a:lnTo>
                    <a:pt x="516" y="492"/>
                  </a:lnTo>
                  <a:lnTo>
                    <a:pt x="516" y="496"/>
                  </a:lnTo>
                  <a:lnTo>
                    <a:pt x="520" y="504"/>
                  </a:lnTo>
                  <a:lnTo>
                    <a:pt x="520" y="509"/>
                  </a:lnTo>
                  <a:lnTo>
                    <a:pt x="520" y="517"/>
                  </a:lnTo>
                  <a:lnTo>
                    <a:pt x="525" y="534"/>
                  </a:lnTo>
                  <a:lnTo>
                    <a:pt x="525" y="538"/>
                  </a:lnTo>
                  <a:lnTo>
                    <a:pt x="525" y="542"/>
                  </a:lnTo>
                  <a:lnTo>
                    <a:pt x="529" y="547"/>
                  </a:lnTo>
                  <a:lnTo>
                    <a:pt x="529" y="551"/>
                  </a:lnTo>
                  <a:lnTo>
                    <a:pt x="533" y="551"/>
                  </a:lnTo>
                  <a:lnTo>
                    <a:pt x="537" y="551"/>
                  </a:lnTo>
                  <a:lnTo>
                    <a:pt x="541" y="551"/>
                  </a:lnTo>
                  <a:lnTo>
                    <a:pt x="546" y="547"/>
                  </a:lnTo>
                  <a:lnTo>
                    <a:pt x="550" y="542"/>
                  </a:lnTo>
                  <a:lnTo>
                    <a:pt x="554" y="538"/>
                  </a:lnTo>
                  <a:lnTo>
                    <a:pt x="558" y="538"/>
                  </a:lnTo>
                  <a:lnTo>
                    <a:pt x="567" y="530"/>
                  </a:lnTo>
                  <a:lnTo>
                    <a:pt x="571" y="530"/>
                  </a:lnTo>
                  <a:lnTo>
                    <a:pt x="580" y="525"/>
                  </a:lnTo>
                  <a:lnTo>
                    <a:pt x="588" y="521"/>
                  </a:lnTo>
                  <a:lnTo>
                    <a:pt x="596" y="517"/>
                  </a:lnTo>
                  <a:lnTo>
                    <a:pt x="613" y="513"/>
                  </a:lnTo>
                  <a:lnTo>
                    <a:pt x="618" y="513"/>
                  </a:lnTo>
                  <a:lnTo>
                    <a:pt x="622" y="509"/>
                  </a:lnTo>
                  <a:lnTo>
                    <a:pt x="626" y="504"/>
                  </a:lnTo>
                  <a:lnTo>
                    <a:pt x="630" y="500"/>
                  </a:lnTo>
                  <a:lnTo>
                    <a:pt x="639" y="496"/>
                  </a:lnTo>
                  <a:lnTo>
                    <a:pt x="647" y="487"/>
                  </a:lnTo>
                  <a:lnTo>
                    <a:pt x="652" y="483"/>
                  </a:lnTo>
                  <a:lnTo>
                    <a:pt x="652" y="479"/>
                  </a:lnTo>
                  <a:lnTo>
                    <a:pt x="664" y="462"/>
                  </a:lnTo>
                  <a:lnTo>
                    <a:pt x="664" y="458"/>
                  </a:lnTo>
                  <a:lnTo>
                    <a:pt x="664" y="453"/>
                  </a:lnTo>
                  <a:lnTo>
                    <a:pt x="668" y="449"/>
                  </a:lnTo>
                  <a:lnTo>
                    <a:pt x="668" y="445"/>
                  </a:lnTo>
                  <a:lnTo>
                    <a:pt x="668" y="441"/>
                  </a:lnTo>
                  <a:lnTo>
                    <a:pt x="668" y="437"/>
                  </a:lnTo>
                  <a:lnTo>
                    <a:pt x="668" y="432"/>
                  </a:lnTo>
                  <a:lnTo>
                    <a:pt x="668" y="428"/>
                  </a:lnTo>
                  <a:lnTo>
                    <a:pt x="668" y="424"/>
                  </a:lnTo>
                  <a:lnTo>
                    <a:pt x="664" y="415"/>
                  </a:lnTo>
                  <a:lnTo>
                    <a:pt x="664" y="411"/>
                  </a:lnTo>
                  <a:lnTo>
                    <a:pt x="660" y="407"/>
                  </a:lnTo>
                  <a:lnTo>
                    <a:pt x="660" y="403"/>
                  </a:lnTo>
                  <a:lnTo>
                    <a:pt x="656" y="398"/>
                  </a:lnTo>
                  <a:lnTo>
                    <a:pt x="643" y="386"/>
                  </a:lnTo>
                  <a:lnTo>
                    <a:pt x="639" y="382"/>
                  </a:lnTo>
                  <a:lnTo>
                    <a:pt x="630" y="369"/>
                  </a:lnTo>
                  <a:lnTo>
                    <a:pt x="626" y="365"/>
                  </a:lnTo>
                  <a:lnTo>
                    <a:pt x="622" y="360"/>
                  </a:lnTo>
                  <a:lnTo>
                    <a:pt x="618" y="356"/>
                  </a:lnTo>
                  <a:lnTo>
                    <a:pt x="613" y="352"/>
                  </a:lnTo>
                  <a:lnTo>
                    <a:pt x="609" y="352"/>
                  </a:lnTo>
                  <a:lnTo>
                    <a:pt x="605" y="348"/>
                  </a:lnTo>
                  <a:lnTo>
                    <a:pt x="592" y="348"/>
                  </a:lnTo>
                  <a:lnTo>
                    <a:pt x="588" y="348"/>
                  </a:lnTo>
                  <a:lnTo>
                    <a:pt x="580" y="343"/>
                  </a:lnTo>
                  <a:lnTo>
                    <a:pt x="567" y="339"/>
                  </a:lnTo>
                  <a:lnTo>
                    <a:pt x="563" y="339"/>
                  </a:lnTo>
                  <a:lnTo>
                    <a:pt x="550" y="335"/>
                  </a:lnTo>
                  <a:lnTo>
                    <a:pt x="546" y="335"/>
                  </a:lnTo>
                  <a:lnTo>
                    <a:pt x="537" y="335"/>
                  </a:lnTo>
                  <a:lnTo>
                    <a:pt x="533" y="331"/>
                  </a:lnTo>
                  <a:lnTo>
                    <a:pt x="529" y="326"/>
                  </a:lnTo>
                  <a:lnTo>
                    <a:pt x="525" y="322"/>
                  </a:lnTo>
                  <a:lnTo>
                    <a:pt x="520" y="322"/>
                  </a:lnTo>
                  <a:lnTo>
                    <a:pt x="516" y="318"/>
                  </a:lnTo>
                  <a:lnTo>
                    <a:pt x="512" y="310"/>
                  </a:lnTo>
                  <a:lnTo>
                    <a:pt x="508" y="305"/>
                  </a:lnTo>
                  <a:lnTo>
                    <a:pt x="499" y="297"/>
                  </a:lnTo>
                  <a:lnTo>
                    <a:pt x="495" y="284"/>
                  </a:lnTo>
                  <a:lnTo>
                    <a:pt x="499" y="284"/>
                  </a:lnTo>
                  <a:lnTo>
                    <a:pt x="499" y="280"/>
                  </a:lnTo>
                  <a:lnTo>
                    <a:pt x="503" y="276"/>
                  </a:lnTo>
                  <a:lnTo>
                    <a:pt x="508" y="271"/>
                  </a:lnTo>
                  <a:lnTo>
                    <a:pt x="508" y="267"/>
                  </a:lnTo>
                  <a:lnTo>
                    <a:pt x="512" y="250"/>
                  </a:lnTo>
                  <a:lnTo>
                    <a:pt x="516" y="238"/>
                  </a:lnTo>
                  <a:lnTo>
                    <a:pt x="520" y="216"/>
                  </a:lnTo>
                  <a:lnTo>
                    <a:pt x="525" y="204"/>
                  </a:lnTo>
                  <a:lnTo>
                    <a:pt x="529" y="195"/>
                  </a:lnTo>
                  <a:lnTo>
                    <a:pt x="529" y="187"/>
                  </a:lnTo>
                  <a:lnTo>
                    <a:pt x="533" y="178"/>
                  </a:lnTo>
                  <a:lnTo>
                    <a:pt x="537" y="170"/>
                  </a:lnTo>
                  <a:lnTo>
                    <a:pt x="541" y="166"/>
                  </a:lnTo>
                  <a:lnTo>
                    <a:pt x="541" y="161"/>
                  </a:lnTo>
                  <a:lnTo>
                    <a:pt x="554" y="149"/>
                  </a:lnTo>
                  <a:lnTo>
                    <a:pt x="554" y="140"/>
                  </a:lnTo>
                  <a:lnTo>
                    <a:pt x="558" y="136"/>
                  </a:lnTo>
                  <a:lnTo>
                    <a:pt x="563" y="127"/>
                  </a:lnTo>
                  <a:lnTo>
                    <a:pt x="567" y="119"/>
                  </a:lnTo>
                  <a:lnTo>
                    <a:pt x="567" y="111"/>
                  </a:lnTo>
                  <a:lnTo>
                    <a:pt x="575" y="89"/>
                  </a:lnTo>
                  <a:lnTo>
                    <a:pt x="580" y="72"/>
                  </a:lnTo>
                  <a:lnTo>
                    <a:pt x="584" y="64"/>
                  </a:lnTo>
                  <a:lnTo>
                    <a:pt x="584" y="56"/>
                  </a:lnTo>
                  <a:lnTo>
                    <a:pt x="588" y="51"/>
                  </a:lnTo>
                  <a:lnTo>
                    <a:pt x="588" y="47"/>
                  </a:lnTo>
                  <a:lnTo>
                    <a:pt x="592" y="43"/>
                  </a:lnTo>
                  <a:lnTo>
                    <a:pt x="596" y="39"/>
                  </a:lnTo>
                  <a:lnTo>
                    <a:pt x="605" y="30"/>
                  </a:lnTo>
                  <a:lnTo>
                    <a:pt x="609" y="26"/>
                  </a:lnTo>
                  <a:lnTo>
                    <a:pt x="613" y="22"/>
                  </a:lnTo>
                  <a:lnTo>
                    <a:pt x="618" y="22"/>
                  </a:lnTo>
                  <a:lnTo>
                    <a:pt x="622" y="17"/>
                  </a:lnTo>
                  <a:lnTo>
                    <a:pt x="626" y="13"/>
                  </a:lnTo>
                  <a:lnTo>
                    <a:pt x="635" y="13"/>
                  </a:lnTo>
                  <a:lnTo>
                    <a:pt x="639" y="9"/>
                  </a:lnTo>
                  <a:lnTo>
                    <a:pt x="652" y="9"/>
                  </a:lnTo>
                  <a:lnTo>
                    <a:pt x="664" y="5"/>
                  </a:lnTo>
                  <a:lnTo>
                    <a:pt x="668" y="0"/>
                  </a:lnTo>
                  <a:lnTo>
                    <a:pt x="677" y="0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94" y="0"/>
                  </a:lnTo>
                  <a:lnTo>
                    <a:pt x="698" y="5"/>
                  </a:lnTo>
                  <a:lnTo>
                    <a:pt x="702" y="5"/>
                  </a:lnTo>
                  <a:lnTo>
                    <a:pt x="702" y="9"/>
                  </a:lnTo>
                  <a:lnTo>
                    <a:pt x="707" y="13"/>
                  </a:lnTo>
                  <a:lnTo>
                    <a:pt x="707" y="17"/>
                  </a:lnTo>
                  <a:lnTo>
                    <a:pt x="707" y="22"/>
                  </a:lnTo>
                  <a:lnTo>
                    <a:pt x="707" y="26"/>
                  </a:lnTo>
                  <a:lnTo>
                    <a:pt x="707" y="39"/>
                  </a:lnTo>
                  <a:lnTo>
                    <a:pt x="707" y="43"/>
                  </a:lnTo>
                  <a:lnTo>
                    <a:pt x="707" y="47"/>
                  </a:lnTo>
                  <a:lnTo>
                    <a:pt x="707" y="51"/>
                  </a:lnTo>
                  <a:lnTo>
                    <a:pt x="711" y="51"/>
                  </a:lnTo>
                  <a:lnTo>
                    <a:pt x="715" y="51"/>
                  </a:lnTo>
                  <a:lnTo>
                    <a:pt x="723" y="51"/>
                  </a:lnTo>
                  <a:lnTo>
                    <a:pt x="728" y="47"/>
                  </a:lnTo>
                  <a:lnTo>
                    <a:pt x="732" y="47"/>
                  </a:lnTo>
                  <a:lnTo>
                    <a:pt x="736" y="47"/>
                  </a:lnTo>
                  <a:lnTo>
                    <a:pt x="745" y="47"/>
                  </a:lnTo>
                  <a:lnTo>
                    <a:pt x="749" y="51"/>
                  </a:lnTo>
                  <a:lnTo>
                    <a:pt x="753" y="51"/>
                  </a:lnTo>
                  <a:lnTo>
                    <a:pt x="757" y="56"/>
                  </a:lnTo>
                  <a:lnTo>
                    <a:pt x="757" y="64"/>
                  </a:lnTo>
                  <a:lnTo>
                    <a:pt x="757" y="68"/>
                  </a:lnTo>
                  <a:lnTo>
                    <a:pt x="762" y="72"/>
                  </a:lnTo>
                  <a:lnTo>
                    <a:pt x="762" y="77"/>
                  </a:lnTo>
                  <a:lnTo>
                    <a:pt x="766" y="81"/>
                  </a:lnTo>
                  <a:lnTo>
                    <a:pt x="770" y="85"/>
                  </a:lnTo>
                  <a:lnTo>
                    <a:pt x="774" y="89"/>
                  </a:lnTo>
                  <a:lnTo>
                    <a:pt x="779" y="94"/>
                  </a:lnTo>
                  <a:lnTo>
                    <a:pt x="783" y="98"/>
                  </a:lnTo>
                  <a:lnTo>
                    <a:pt x="787" y="102"/>
                  </a:lnTo>
                  <a:lnTo>
                    <a:pt x="791" y="102"/>
                  </a:lnTo>
                  <a:lnTo>
                    <a:pt x="795" y="106"/>
                  </a:lnTo>
                  <a:lnTo>
                    <a:pt x="804" y="111"/>
                  </a:lnTo>
                  <a:lnTo>
                    <a:pt x="808" y="115"/>
                  </a:lnTo>
                  <a:lnTo>
                    <a:pt x="817" y="115"/>
                  </a:lnTo>
                  <a:lnTo>
                    <a:pt x="821" y="119"/>
                  </a:lnTo>
                  <a:lnTo>
                    <a:pt x="825" y="119"/>
                  </a:lnTo>
                  <a:lnTo>
                    <a:pt x="834" y="119"/>
                  </a:lnTo>
                  <a:lnTo>
                    <a:pt x="842" y="119"/>
                  </a:lnTo>
                  <a:lnTo>
                    <a:pt x="846" y="119"/>
                  </a:lnTo>
                  <a:lnTo>
                    <a:pt x="850" y="119"/>
                  </a:lnTo>
                  <a:lnTo>
                    <a:pt x="855" y="123"/>
                  </a:lnTo>
                  <a:lnTo>
                    <a:pt x="859" y="123"/>
                  </a:lnTo>
                  <a:lnTo>
                    <a:pt x="863" y="127"/>
                  </a:lnTo>
                  <a:lnTo>
                    <a:pt x="867" y="132"/>
                  </a:lnTo>
                  <a:lnTo>
                    <a:pt x="872" y="136"/>
                  </a:lnTo>
                  <a:lnTo>
                    <a:pt x="872" y="140"/>
                  </a:lnTo>
                  <a:lnTo>
                    <a:pt x="876" y="149"/>
                  </a:lnTo>
                  <a:lnTo>
                    <a:pt x="876" y="153"/>
                  </a:lnTo>
                  <a:lnTo>
                    <a:pt x="876" y="157"/>
                  </a:lnTo>
                  <a:lnTo>
                    <a:pt x="872" y="166"/>
                  </a:lnTo>
                  <a:lnTo>
                    <a:pt x="872" y="170"/>
                  </a:lnTo>
                  <a:lnTo>
                    <a:pt x="872" y="174"/>
                  </a:lnTo>
                  <a:lnTo>
                    <a:pt x="872" y="178"/>
                  </a:lnTo>
                  <a:lnTo>
                    <a:pt x="876" y="178"/>
                  </a:lnTo>
                  <a:lnTo>
                    <a:pt x="880" y="183"/>
                  </a:lnTo>
                  <a:lnTo>
                    <a:pt x="893" y="191"/>
                  </a:lnTo>
                  <a:lnTo>
                    <a:pt x="906" y="199"/>
                  </a:lnTo>
                  <a:lnTo>
                    <a:pt x="910" y="199"/>
                  </a:lnTo>
                  <a:lnTo>
                    <a:pt x="914" y="204"/>
                  </a:lnTo>
                  <a:lnTo>
                    <a:pt x="918" y="204"/>
                  </a:lnTo>
                  <a:lnTo>
                    <a:pt x="922" y="208"/>
                  </a:lnTo>
                  <a:lnTo>
                    <a:pt x="931" y="208"/>
                  </a:lnTo>
                  <a:lnTo>
                    <a:pt x="939" y="208"/>
                  </a:lnTo>
                  <a:lnTo>
                    <a:pt x="944" y="208"/>
                  </a:lnTo>
                  <a:lnTo>
                    <a:pt x="948" y="208"/>
                  </a:lnTo>
                  <a:lnTo>
                    <a:pt x="952" y="208"/>
                  </a:lnTo>
                  <a:lnTo>
                    <a:pt x="956" y="204"/>
                  </a:lnTo>
                  <a:lnTo>
                    <a:pt x="965" y="204"/>
                  </a:lnTo>
                  <a:lnTo>
                    <a:pt x="973" y="199"/>
                  </a:lnTo>
                  <a:lnTo>
                    <a:pt x="977" y="199"/>
                  </a:lnTo>
                  <a:lnTo>
                    <a:pt x="982" y="204"/>
                  </a:lnTo>
                  <a:lnTo>
                    <a:pt x="986" y="204"/>
                  </a:lnTo>
                  <a:lnTo>
                    <a:pt x="1003" y="216"/>
                  </a:lnTo>
                  <a:lnTo>
                    <a:pt x="1007" y="221"/>
                  </a:lnTo>
                  <a:lnTo>
                    <a:pt x="1016" y="225"/>
                  </a:lnTo>
                  <a:lnTo>
                    <a:pt x="1020" y="229"/>
                  </a:lnTo>
                  <a:lnTo>
                    <a:pt x="1024" y="233"/>
                  </a:lnTo>
                  <a:lnTo>
                    <a:pt x="1033" y="238"/>
                  </a:lnTo>
                  <a:lnTo>
                    <a:pt x="1037" y="242"/>
                  </a:lnTo>
                  <a:lnTo>
                    <a:pt x="1041" y="250"/>
                  </a:lnTo>
                  <a:lnTo>
                    <a:pt x="1045" y="255"/>
                  </a:lnTo>
                  <a:lnTo>
                    <a:pt x="1049" y="263"/>
                  </a:lnTo>
                  <a:lnTo>
                    <a:pt x="1049" y="267"/>
                  </a:lnTo>
                  <a:lnTo>
                    <a:pt x="1049" y="276"/>
                  </a:lnTo>
                  <a:lnTo>
                    <a:pt x="1054" y="280"/>
                  </a:lnTo>
                  <a:lnTo>
                    <a:pt x="1049" y="284"/>
                  </a:lnTo>
                  <a:lnTo>
                    <a:pt x="1049" y="288"/>
                  </a:lnTo>
                  <a:lnTo>
                    <a:pt x="1049" y="301"/>
                  </a:lnTo>
                  <a:lnTo>
                    <a:pt x="1045" y="310"/>
                  </a:lnTo>
                  <a:lnTo>
                    <a:pt x="1045" y="322"/>
                  </a:lnTo>
                  <a:lnTo>
                    <a:pt x="1045" y="331"/>
                  </a:lnTo>
                  <a:lnTo>
                    <a:pt x="1045" y="335"/>
                  </a:lnTo>
                  <a:lnTo>
                    <a:pt x="1045" y="356"/>
                  </a:lnTo>
                  <a:lnTo>
                    <a:pt x="1045" y="360"/>
                  </a:lnTo>
                  <a:lnTo>
                    <a:pt x="1045" y="369"/>
                  </a:lnTo>
                  <a:lnTo>
                    <a:pt x="1045" y="373"/>
                  </a:lnTo>
                  <a:lnTo>
                    <a:pt x="1049" y="377"/>
                  </a:lnTo>
                  <a:lnTo>
                    <a:pt x="1049" y="386"/>
                  </a:lnTo>
                  <a:lnTo>
                    <a:pt x="1054" y="390"/>
                  </a:lnTo>
                  <a:lnTo>
                    <a:pt x="1058" y="394"/>
                  </a:lnTo>
                  <a:lnTo>
                    <a:pt x="1062" y="398"/>
                  </a:lnTo>
                  <a:lnTo>
                    <a:pt x="1066" y="398"/>
                  </a:lnTo>
                  <a:lnTo>
                    <a:pt x="1075" y="398"/>
                  </a:lnTo>
                  <a:lnTo>
                    <a:pt x="1079" y="403"/>
                  </a:lnTo>
                  <a:lnTo>
                    <a:pt x="1083" y="403"/>
                  </a:lnTo>
                  <a:lnTo>
                    <a:pt x="1088" y="407"/>
                  </a:lnTo>
                  <a:lnTo>
                    <a:pt x="1088" y="411"/>
                  </a:lnTo>
                  <a:lnTo>
                    <a:pt x="1092" y="411"/>
                  </a:lnTo>
                  <a:lnTo>
                    <a:pt x="1092" y="420"/>
                  </a:lnTo>
                  <a:lnTo>
                    <a:pt x="1096" y="428"/>
                  </a:lnTo>
                  <a:lnTo>
                    <a:pt x="1096" y="432"/>
                  </a:lnTo>
                  <a:lnTo>
                    <a:pt x="1100" y="441"/>
                  </a:lnTo>
                  <a:lnTo>
                    <a:pt x="1100" y="445"/>
                  </a:lnTo>
                  <a:lnTo>
                    <a:pt x="1105" y="449"/>
                  </a:lnTo>
                  <a:lnTo>
                    <a:pt x="1109" y="453"/>
                  </a:lnTo>
                  <a:lnTo>
                    <a:pt x="1109" y="458"/>
                  </a:lnTo>
                  <a:lnTo>
                    <a:pt x="1113" y="462"/>
                  </a:lnTo>
                  <a:lnTo>
                    <a:pt x="1117" y="462"/>
                  </a:lnTo>
                  <a:lnTo>
                    <a:pt x="1126" y="462"/>
                  </a:lnTo>
                  <a:lnTo>
                    <a:pt x="1130" y="462"/>
                  </a:lnTo>
                  <a:lnTo>
                    <a:pt x="1134" y="458"/>
                  </a:lnTo>
                  <a:lnTo>
                    <a:pt x="1138" y="458"/>
                  </a:lnTo>
                  <a:lnTo>
                    <a:pt x="1147" y="453"/>
                  </a:lnTo>
                  <a:lnTo>
                    <a:pt x="1151" y="453"/>
                  </a:lnTo>
                  <a:lnTo>
                    <a:pt x="1155" y="449"/>
                  </a:lnTo>
                  <a:lnTo>
                    <a:pt x="1168" y="441"/>
                  </a:lnTo>
                  <a:lnTo>
                    <a:pt x="1176" y="437"/>
                  </a:lnTo>
                  <a:lnTo>
                    <a:pt x="1181" y="432"/>
                  </a:lnTo>
                  <a:lnTo>
                    <a:pt x="1198" y="424"/>
                  </a:lnTo>
                  <a:lnTo>
                    <a:pt x="1202" y="420"/>
                  </a:lnTo>
                  <a:lnTo>
                    <a:pt x="1206" y="420"/>
                  </a:lnTo>
                  <a:lnTo>
                    <a:pt x="1210" y="415"/>
                  </a:lnTo>
                  <a:lnTo>
                    <a:pt x="1210" y="411"/>
                  </a:lnTo>
                  <a:lnTo>
                    <a:pt x="1215" y="411"/>
                  </a:lnTo>
                  <a:lnTo>
                    <a:pt x="1215" y="403"/>
                  </a:lnTo>
                  <a:lnTo>
                    <a:pt x="1215" y="398"/>
                  </a:lnTo>
                  <a:lnTo>
                    <a:pt x="1219" y="377"/>
                  </a:lnTo>
                  <a:lnTo>
                    <a:pt x="1219" y="373"/>
                  </a:lnTo>
                  <a:lnTo>
                    <a:pt x="1219" y="365"/>
                  </a:lnTo>
                  <a:lnTo>
                    <a:pt x="1223" y="360"/>
                  </a:lnTo>
                  <a:lnTo>
                    <a:pt x="1227" y="356"/>
                  </a:lnTo>
                  <a:lnTo>
                    <a:pt x="1232" y="352"/>
                  </a:lnTo>
                  <a:lnTo>
                    <a:pt x="1236" y="348"/>
                  </a:lnTo>
                  <a:lnTo>
                    <a:pt x="1244" y="343"/>
                  </a:lnTo>
                  <a:lnTo>
                    <a:pt x="1253" y="335"/>
                  </a:lnTo>
                  <a:lnTo>
                    <a:pt x="1261" y="335"/>
                  </a:lnTo>
                  <a:lnTo>
                    <a:pt x="1265" y="331"/>
                  </a:lnTo>
                  <a:lnTo>
                    <a:pt x="1274" y="331"/>
                  </a:lnTo>
                  <a:lnTo>
                    <a:pt x="1278" y="326"/>
                  </a:lnTo>
                  <a:lnTo>
                    <a:pt x="1282" y="326"/>
                  </a:lnTo>
                  <a:lnTo>
                    <a:pt x="1287" y="326"/>
                  </a:lnTo>
                  <a:lnTo>
                    <a:pt x="1295" y="326"/>
                  </a:lnTo>
                  <a:lnTo>
                    <a:pt x="1308" y="326"/>
                  </a:lnTo>
                  <a:lnTo>
                    <a:pt x="1312" y="322"/>
                  </a:lnTo>
                  <a:lnTo>
                    <a:pt x="1316" y="322"/>
                  </a:lnTo>
                  <a:lnTo>
                    <a:pt x="1320" y="322"/>
                  </a:lnTo>
                  <a:lnTo>
                    <a:pt x="1325" y="322"/>
                  </a:lnTo>
                  <a:lnTo>
                    <a:pt x="1333" y="318"/>
                  </a:lnTo>
                  <a:lnTo>
                    <a:pt x="1337" y="314"/>
                  </a:lnTo>
                  <a:lnTo>
                    <a:pt x="1346" y="314"/>
                  </a:lnTo>
                  <a:lnTo>
                    <a:pt x="1354" y="305"/>
                  </a:lnTo>
                  <a:lnTo>
                    <a:pt x="1371" y="297"/>
                  </a:lnTo>
                  <a:lnTo>
                    <a:pt x="1375" y="293"/>
                  </a:lnTo>
                  <a:lnTo>
                    <a:pt x="1380" y="288"/>
                  </a:lnTo>
                  <a:lnTo>
                    <a:pt x="1384" y="288"/>
                  </a:lnTo>
                  <a:lnTo>
                    <a:pt x="1388" y="288"/>
                  </a:lnTo>
                  <a:lnTo>
                    <a:pt x="1392" y="288"/>
                  </a:lnTo>
                  <a:lnTo>
                    <a:pt x="1397" y="288"/>
                  </a:lnTo>
                  <a:lnTo>
                    <a:pt x="1401" y="288"/>
                  </a:lnTo>
                  <a:lnTo>
                    <a:pt x="1401" y="293"/>
                  </a:lnTo>
                  <a:lnTo>
                    <a:pt x="1405" y="293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14" y="305"/>
                  </a:lnTo>
                  <a:lnTo>
                    <a:pt x="1418" y="314"/>
                  </a:lnTo>
                  <a:lnTo>
                    <a:pt x="1418" y="318"/>
                  </a:lnTo>
                  <a:lnTo>
                    <a:pt x="1422" y="322"/>
                  </a:lnTo>
                  <a:lnTo>
                    <a:pt x="1426" y="343"/>
                  </a:lnTo>
                  <a:lnTo>
                    <a:pt x="1430" y="356"/>
                  </a:lnTo>
                  <a:lnTo>
                    <a:pt x="1435" y="369"/>
                  </a:lnTo>
                  <a:lnTo>
                    <a:pt x="1439" y="394"/>
                  </a:lnTo>
                  <a:lnTo>
                    <a:pt x="1443" y="398"/>
                  </a:lnTo>
                  <a:lnTo>
                    <a:pt x="1443" y="407"/>
                  </a:lnTo>
                  <a:lnTo>
                    <a:pt x="1447" y="415"/>
                  </a:lnTo>
                  <a:lnTo>
                    <a:pt x="1447" y="420"/>
                  </a:lnTo>
                  <a:lnTo>
                    <a:pt x="1452" y="428"/>
                  </a:lnTo>
                  <a:lnTo>
                    <a:pt x="1456" y="437"/>
                  </a:lnTo>
                  <a:lnTo>
                    <a:pt x="1464" y="445"/>
                  </a:lnTo>
                  <a:lnTo>
                    <a:pt x="1469" y="449"/>
                  </a:lnTo>
                  <a:lnTo>
                    <a:pt x="1469" y="453"/>
                  </a:lnTo>
                  <a:lnTo>
                    <a:pt x="1473" y="458"/>
                  </a:lnTo>
                  <a:lnTo>
                    <a:pt x="1477" y="458"/>
                  </a:lnTo>
                  <a:lnTo>
                    <a:pt x="1481" y="462"/>
                  </a:lnTo>
                  <a:lnTo>
                    <a:pt x="1486" y="466"/>
                  </a:lnTo>
                  <a:lnTo>
                    <a:pt x="1490" y="466"/>
                  </a:lnTo>
                  <a:lnTo>
                    <a:pt x="1502" y="475"/>
                  </a:lnTo>
                  <a:lnTo>
                    <a:pt x="1515" y="479"/>
                  </a:lnTo>
                  <a:lnTo>
                    <a:pt x="1519" y="483"/>
                  </a:lnTo>
                  <a:lnTo>
                    <a:pt x="1528" y="487"/>
                  </a:lnTo>
                  <a:lnTo>
                    <a:pt x="1536" y="492"/>
                  </a:lnTo>
                  <a:lnTo>
                    <a:pt x="1541" y="496"/>
                  </a:lnTo>
                  <a:lnTo>
                    <a:pt x="1549" y="500"/>
                  </a:lnTo>
                  <a:lnTo>
                    <a:pt x="1553" y="504"/>
                  </a:lnTo>
                  <a:lnTo>
                    <a:pt x="1562" y="513"/>
                  </a:lnTo>
                  <a:lnTo>
                    <a:pt x="1566" y="517"/>
                  </a:lnTo>
                  <a:lnTo>
                    <a:pt x="1570" y="521"/>
                  </a:lnTo>
                  <a:lnTo>
                    <a:pt x="1574" y="525"/>
                  </a:lnTo>
                  <a:lnTo>
                    <a:pt x="1579" y="530"/>
                  </a:lnTo>
                  <a:lnTo>
                    <a:pt x="1583" y="538"/>
                  </a:lnTo>
                  <a:lnTo>
                    <a:pt x="1583" y="542"/>
                  </a:lnTo>
                  <a:lnTo>
                    <a:pt x="1587" y="547"/>
                  </a:lnTo>
                  <a:lnTo>
                    <a:pt x="1587" y="555"/>
                  </a:lnTo>
                  <a:lnTo>
                    <a:pt x="1596" y="572"/>
                  </a:lnTo>
                  <a:lnTo>
                    <a:pt x="1596" y="585"/>
                  </a:lnTo>
                  <a:lnTo>
                    <a:pt x="1600" y="589"/>
                  </a:lnTo>
                  <a:lnTo>
                    <a:pt x="1600" y="593"/>
                  </a:lnTo>
                  <a:lnTo>
                    <a:pt x="1604" y="593"/>
                  </a:lnTo>
                  <a:lnTo>
                    <a:pt x="1596" y="597"/>
                  </a:lnTo>
                  <a:lnTo>
                    <a:pt x="1574" y="606"/>
                  </a:lnTo>
                  <a:lnTo>
                    <a:pt x="1655" y="724"/>
                  </a:lnTo>
                  <a:lnTo>
                    <a:pt x="1663" y="741"/>
                  </a:lnTo>
                  <a:lnTo>
                    <a:pt x="1668" y="746"/>
                  </a:lnTo>
                  <a:lnTo>
                    <a:pt x="1676" y="758"/>
                  </a:lnTo>
                  <a:lnTo>
                    <a:pt x="1684" y="767"/>
                  </a:lnTo>
                  <a:lnTo>
                    <a:pt x="1689" y="771"/>
                  </a:lnTo>
                  <a:lnTo>
                    <a:pt x="1697" y="779"/>
                  </a:lnTo>
                  <a:lnTo>
                    <a:pt x="1706" y="792"/>
                  </a:lnTo>
                  <a:lnTo>
                    <a:pt x="1735" y="818"/>
                  </a:lnTo>
                  <a:lnTo>
                    <a:pt x="1740" y="822"/>
                  </a:lnTo>
                  <a:lnTo>
                    <a:pt x="1744" y="830"/>
                  </a:lnTo>
                  <a:lnTo>
                    <a:pt x="1752" y="839"/>
                  </a:lnTo>
                  <a:lnTo>
                    <a:pt x="1756" y="847"/>
                  </a:lnTo>
                  <a:lnTo>
                    <a:pt x="1765" y="856"/>
                  </a:lnTo>
                  <a:lnTo>
                    <a:pt x="1769" y="864"/>
                  </a:lnTo>
                  <a:lnTo>
                    <a:pt x="1778" y="877"/>
                  </a:lnTo>
                  <a:lnTo>
                    <a:pt x="1790" y="902"/>
                  </a:lnTo>
                  <a:lnTo>
                    <a:pt x="1816" y="949"/>
                  </a:lnTo>
                  <a:lnTo>
                    <a:pt x="1824" y="962"/>
                  </a:lnTo>
                  <a:lnTo>
                    <a:pt x="1833" y="970"/>
                  </a:lnTo>
                  <a:lnTo>
                    <a:pt x="1837" y="978"/>
                  </a:lnTo>
                  <a:lnTo>
                    <a:pt x="1841" y="987"/>
                  </a:lnTo>
                  <a:lnTo>
                    <a:pt x="1845" y="991"/>
                  </a:lnTo>
                  <a:lnTo>
                    <a:pt x="1850" y="1000"/>
                  </a:lnTo>
                  <a:lnTo>
                    <a:pt x="1854" y="1004"/>
                  </a:lnTo>
                  <a:lnTo>
                    <a:pt x="1858" y="1008"/>
                  </a:lnTo>
                  <a:lnTo>
                    <a:pt x="1862" y="1012"/>
                  </a:lnTo>
                  <a:lnTo>
                    <a:pt x="1867" y="1017"/>
                  </a:lnTo>
                  <a:lnTo>
                    <a:pt x="1871" y="1021"/>
                  </a:lnTo>
                  <a:lnTo>
                    <a:pt x="1875" y="1021"/>
                  </a:lnTo>
                  <a:lnTo>
                    <a:pt x="1879" y="1025"/>
                  </a:lnTo>
                  <a:lnTo>
                    <a:pt x="1888" y="1025"/>
                  </a:lnTo>
                  <a:lnTo>
                    <a:pt x="1896" y="1025"/>
                  </a:lnTo>
                  <a:lnTo>
                    <a:pt x="1909" y="1025"/>
                  </a:lnTo>
                  <a:lnTo>
                    <a:pt x="1930" y="1025"/>
                  </a:lnTo>
                  <a:lnTo>
                    <a:pt x="1938" y="1025"/>
                  </a:lnTo>
                  <a:lnTo>
                    <a:pt x="1943" y="1025"/>
                  </a:lnTo>
                  <a:lnTo>
                    <a:pt x="1947" y="1025"/>
                  </a:lnTo>
                  <a:lnTo>
                    <a:pt x="1947" y="1029"/>
                  </a:lnTo>
                  <a:lnTo>
                    <a:pt x="1951" y="1029"/>
                  </a:lnTo>
                  <a:lnTo>
                    <a:pt x="1951" y="1034"/>
                  </a:lnTo>
                  <a:lnTo>
                    <a:pt x="1947" y="1034"/>
                  </a:lnTo>
                  <a:lnTo>
                    <a:pt x="1943" y="1038"/>
                  </a:lnTo>
                  <a:lnTo>
                    <a:pt x="1938" y="1042"/>
                  </a:lnTo>
                  <a:lnTo>
                    <a:pt x="1926" y="1046"/>
                  </a:lnTo>
                  <a:lnTo>
                    <a:pt x="1922" y="1046"/>
                  </a:lnTo>
                  <a:lnTo>
                    <a:pt x="1917" y="1050"/>
                  </a:lnTo>
                  <a:lnTo>
                    <a:pt x="1913" y="1055"/>
                  </a:lnTo>
                  <a:lnTo>
                    <a:pt x="1909" y="1059"/>
                  </a:lnTo>
                  <a:lnTo>
                    <a:pt x="1909" y="1063"/>
                  </a:lnTo>
                  <a:lnTo>
                    <a:pt x="1909" y="1067"/>
                  </a:lnTo>
                  <a:lnTo>
                    <a:pt x="1913" y="1072"/>
                  </a:lnTo>
                  <a:lnTo>
                    <a:pt x="1913" y="1076"/>
                  </a:lnTo>
                  <a:lnTo>
                    <a:pt x="1917" y="1080"/>
                  </a:lnTo>
                  <a:lnTo>
                    <a:pt x="1922" y="1084"/>
                  </a:lnTo>
                  <a:lnTo>
                    <a:pt x="1926" y="1089"/>
                  </a:lnTo>
                  <a:lnTo>
                    <a:pt x="1943" y="1101"/>
                  </a:lnTo>
                  <a:lnTo>
                    <a:pt x="1960" y="1118"/>
                  </a:lnTo>
                  <a:lnTo>
                    <a:pt x="1964" y="1122"/>
                  </a:lnTo>
                  <a:lnTo>
                    <a:pt x="1968" y="1127"/>
                  </a:lnTo>
                  <a:lnTo>
                    <a:pt x="1968" y="1131"/>
                  </a:lnTo>
                  <a:lnTo>
                    <a:pt x="1972" y="1131"/>
                  </a:lnTo>
                  <a:lnTo>
                    <a:pt x="1972" y="1135"/>
                  </a:lnTo>
                  <a:lnTo>
                    <a:pt x="1972" y="1139"/>
                  </a:lnTo>
                  <a:lnTo>
                    <a:pt x="1972" y="1144"/>
                  </a:lnTo>
                  <a:lnTo>
                    <a:pt x="1972" y="1148"/>
                  </a:lnTo>
                  <a:lnTo>
                    <a:pt x="1968" y="1152"/>
                  </a:lnTo>
                  <a:lnTo>
                    <a:pt x="1968" y="1161"/>
                  </a:lnTo>
                  <a:lnTo>
                    <a:pt x="1964" y="1165"/>
                  </a:lnTo>
                  <a:lnTo>
                    <a:pt x="1964" y="1173"/>
                  </a:lnTo>
                  <a:lnTo>
                    <a:pt x="1964" y="1186"/>
                  </a:lnTo>
                  <a:lnTo>
                    <a:pt x="1964" y="1194"/>
                  </a:lnTo>
                  <a:lnTo>
                    <a:pt x="1964" y="1199"/>
                  </a:lnTo>
                  <a:lnTo>
                    <a:pt x="1964" y="1203"/>
                  </a:lnTo>
                  <a:lnTo>
                    <a:pt x="1964" y="1207"/>
                  </a:lnTo>
                  <a:lnTo>
                    <a:pt x="1964" y="1211"/>
                  </a:lnTo>
                  <a:lnTo>
                    <a:pt x="1968" y="1216"/>
                  </a:lnTo>
                  <a:lnTo>
                    <a:pt x="1972" y="1220"/>
                  </a:lnTo>
                  <a:lnTo>
                    <a:pt x="1977" y="1224"/>
                  </a:lnTo>
                  <a:lnTo>
                    <a:pt x="1981" y="1228"/>
                  </a:lnTo>
                  <a:lnTo>
                    <a:pt x="1985" y="1233"/>
                  </a:lnTo>
                  <a:lnTo>
                    <a:pt x="1998" y="1245"/>
                  </a:lnTo>
                  <a:lnTo>
                    <a:pt x="2006" y="1249"/>
                  </a:lnTo>
                  <a:lnTo>
                    <a:pt x="2010" y="1249"/>
                  </a:lnTo>
                  <a:lnTo>
                    <a:pt x="2010" y="1254"/>
                  </a:lnTo>
                  <a:lnTo>
                    <a:pt x="2019" y="1262"/>
                  </a:lnTo>
                  <a:lnTo>
                    <a:pt x="2023" y="1266"/>
                  </a:lnTo>
                  <a:lnTo>
                    <a:pt x="2023" y="1271"/>
                  </a:lnTo>
                  <a:lnTo>
                    <a:pt x="2027" y="1271"/>
                  </a:lnTo>
                  <a:lnTo>
                    <a:pt x="2032" y="1275"/>
                  </a:lnTo>
                  <a:lnTo>
                    <a:pt x="2036" y="1279"/>
                  </a:lnTo>
                  <a:lnTo>
                    <a:pt x="2040" y="1279"/>
                  </a:lnTo>
                  <a:lnTo>
                    <a:pt x="2044" y="1283"/>
                  </a:lnTo>
                  <a:lnTo>
                    <a:pt x="2049" y="1288"/>
                  </a:lnTo>
                  <a:lnTo>
                    <a:pt x="2053" y="1292"/>
                  </a:lnTo>
                  <a:lnTo>
                    <a:pt x="2053" y="1296"/>
                  </a:lnTo>
                  <a:lnTo>
                    <a:pt x="2057" y="1300"/>
                  </a:lnTo>
                  <a:lnTo>
                    <a:pt x="2057" y="1304"/>
                  </a:lnTo>
                  <a:lnTo>
                    <a:pt x="2061" y="1309"/>
                  </a:lnTo>
                  <a:lnTo>
                    <a:pt x="2065" y="1321"/>
                  </a:lnTo>
                  <a:lnTo>
                    <a:pt x="2065" y="1330"/>
                  </a:lnTo>
                  <a:lnTo>
                    <a:pt x="2070" y="1334"/>
                  </a:lnTo>
                  <a:lnTo>
                    <a:pt x="2074" y="1343"/>
                  </a:lnTo>
                  <a:lnTo>
                    <a:pt x="2074" y="1347"/>
                  </a:lnTo>
                  <a:lnTo>
                    <a:pt x="2078" y="1355"/>
                  </a:lnTo>
                  <a:lnTo>
                    <a:pt x="2078" y="1360"/>
                  </a:lnTo>
                  <a:lnTo>
                    <a:pt x="2078" y="1368"/>
                  </a:lnTo>
                  <a:lnTo>
                    <a:pt x="2078" y="1376"/>
                  </a:lnTo>
                  <a:lnTo>
                    <a:pt x="2078" y="1381"/>
                  </a:lnTo>
                  <a:lnTo>
                    <a:pt x="2078" y="1389"/>
                  </a:lnTo>
                  <a:lnTo>
                    <a:pt x="2078" y="1393"/>
                  </a:lnTo>
                  <a:lnTo>
                    <a:pt x="2078" y="1398"/>
                  </a:lnTo>
                  <a:lnTo>
                    <a:pt x="2074" y="1406"/>
                  </a:lnTo>
                  <a:lnTo>
                    <a:pt x="2070" y="1410"/>
                  </a:lnTo>
                  <a:lnTo>
                    <a:pt x="2065" y="1410"/>
                  </a:lnTo>
                  <a:lnTo>
                    <a:pt x="2057" y="1406"/>
                  </a:lnTo>
                  <a:lnTo>
                    <a:pt x="2053" y="1406"/>
                  </a:lnTo>
                  <a:lnTo>
                    <a:pt x="2049" y="1402"/>
                  </a:lnTo>
                  <a:lnTo>
                    <a:pt x="2040" y="1393"/>
                  </a:lnTo>
                  <a:lnTo>
                    <a:pt x="2027" y="1381"/>
                  </a:lnTo>
                  <a:lnTo>
                    <a:pt x="2002" y="1355"/>
                  </a:lnTo>
                  <a:lnTo>
                    <a:pt x="1998" y="1351"/>
                  </a:lnTo>
                  <a:lnTo>
                    <a:pt x="1989" y="1343"/>
                  </a:lnTo>
                  <a:lnTo>
                    <a:pt x="1985" y="1338"/>
                  </a:lnTo>
                  <a:lnTo>
                    <a:pt x="1977" y="1338"/>
                  </a:lnTo>
                  <a:lnTo>
                    <a:pt x="1972" y="1334"/>
                  </a:lnTo>
                  <a:lnTo>
                    <a:pt x="1968" y="1334"/>
                  </a:lnTo>
                  <a:lnTo>
                    <a:pt x="1964" y="1334"/>
                  </a:lnTo>
                  <a:lnTo>
                    <a:pt x="1964" y="1338"/>
                  </a:lnTo>
                  <a:lnTo>
                    <a:pt x="1960" y="1343"/>
                  </a:lnTo>
                  <a:lnTo>
                    <a:pt x="1955" y="1347"/>
                  </a:lnTo>
                  <a:lnTo>
                    <a:pt x="1955" y="1351"/>
                  </a:lnTo>
                  <a:lnTo>
                    <a:pt x="1951" y="1355"/>
                  </a:lnTo>
                  <a:lnTo>
                    <a:pt x="1947" y="1368"/>
                  </a:lnTo>
                  <a:lnTo>
                    <a:pt x="1943" y="1376"/>
                  </a:lnTo>
                  <a:lnTo>
                    <a:pt x="1938" y="1393"/>
                  </a:lnTo>
                  <a:lnTo>
                    <a:pt x="1934" y="1402"/>
                  </a:lnTo>
                  <a:lnTo>
                    <a:pt x="1930" y="1410"/>
                  </a:lnTo>
                  <a:lnTo>
                    <a:pt x="1930" y="1415"/>
                  </a:lnTo>
                  <a:lnTo>
                    <a:pt x="1926" y="1415"/>
                  </a:lnTo>
                  <a:lnTo>
                    <a:pt x="1917" y="1427"/>
                  </a:lnTo>
                  <a:lnTo>
                    <a:pt x="1922" y="1427"/>
                  </a:lnTo>
                  <a:lnTo>
                    <a:pt x="1926" y="1431"/>
                  </a:lnTo>
                  <a:lnTo>
                    <a:pt x="1930" y="1440"/>
                  </a:lnTo>
                  <a:lnTo>
                    <a:pt x="1934" y="1453"/>
                  </a:lnTo>
                  <a:lnTo>
                    <a:pt x="1955" y="1482"/>
                  </a:lnTo>
                  <a:lnTo>
                    <a:pt x="1968" y="1503"/>
                  </a:lnTo>
                  <a:lnTo>
                    <a:pt x="1972" y="1508"/>
                  </a:lnTo>
                  <a:lnTo>
                    <a:pt x="1977" y="1516"/>
                  </a:lnTo>
                  <a:lnTo>
                    <a:pt x="1981" y="1520"/>
                  </a:lnTo>
                  <a:lnTo>
                    <a:pt x="1985" y="1529"/>
                  </a:lnTo>
                  <a:lnTo>
                    <a:pt x="2019" y="1588"/>
                  </a:lnTo>
                  <a:lnTo>
                    <a:pt x="2015" y="1588"/>
                  </a:lnTo>
                  <a:lnTo>
                    <a:pt x="2010" y="1588"/>
                  </a:lnTo>
                  <a:lnTo>
                    <a:pt x="2006" y="1588"/>
                  </a:lnTo>
                  <a:lnTo>
                    <a:pt x="2002" y="1592"/>
                  </a:lnTo>
                  <a:lnTo>
                    <a:pt x="1994" y="1597"/>
                  </a:lnTo>
                  <a:lnTo>
                    <a:pt x="1981" y="1605"/>
                  </a:lnTo>
                  <a:lnTo>
                    <a:pt x="1977" y="1609"/>
                  </a:lnTo>
                  <a:lnTo>
                    <a:pt x="1972" y="1609"/>
                  </a:lnTo>
                  <a:lnTo>
                    <a:pt x="1964" y="1614"/>
                  </a:lnTo>
                  <a:lnTo>
                    <a:pt x="1955" y="1618"/>
                  </a:lnTo>
                  <a:lnTo>
                    <a:pt x="1943" y="1622"/>
                  </a:lnTo>
                  <a:lnTo>
                    <a:pt x="1938" y="1622"/>
                  </a:lnTo>
                  <a:lnTo>
                    <a:pt x="1934" y="1622"/>
                  </a:lnTo>
                  <a:lnTo>
                    <a:pt x="1930" y="1626"/>
                  </a:lnTo>
                  <a:lnTo>
                    <a:pt x="1926" y="1626"/>
                  </a:lnTo>
                  <a:lnTo>
                    <a:pt x="1917" y="1626"/>
                  </a:lnTo>
                  <a:lnTo>
                    <a:pt x="1913" y="1626"/>
                  </a:lnTo>
                  <a:lnTo>
                    <a:pt x="1909" y="1626"/>
                  </a:lnTo>
                  <a:lnTo>
                    <a:pt x="1905" y="1622"/>
                  </a:lnTo>
                  <a:lnTo>
                    <a:pt x="1900" y="1618"/>
                  </a:lnTo>
                  <a:lnTo>
                    <a:pt x="1896" y="1618"/>
                  </a:lnTo>
                  <a:lnTo>
                    <a:pt x="1896" y="1614"/>
                  </a:lnTo>
                  <a:lnTo>
                    <a:pt x="1892" y="1609"/>
                  </a:lnTo>
                  <a:lnTo>
                    <a:pt x="1892" y="1605"/>
                  </a:lnTo>
                  <a:lnTo>
                    <a:pt x="1892" y="1601"/>
                  </a:lnTo>
                  <a:lnTo>
                    <a:pt x="1888" y="1597"/>
                  </a:lnTo>
                  <a:lnTo>
                    <a:pt x="1888" y="1592"/>
                  </a:lnTo>
                  <a:lnTo>
                    <a:pt x="1888" y="1588"/>
                  </a:lnTo>
                  <a:lnTo>
                    <a:pt x="1892" y="1575"/>
                  </a:lnTo>
                  <a:lnTo>
                    <a:pt x="1896" y="1571"/>
                  </a:lnTo>
                  <a:lnTo>
                    <a:pt x="1892" y="1567"/>
                  </a:lnTo>
                  <a:lnTo>
                    <a:pt x="1892" y="1563"/>
                  </a:lnTo>
                  <a:lnTo>
                    <a:pt x="1888" y="1563"/>
                  </a:lnTo>
                  <a:lnTo>
                    <a:pt x="1883" y="1563"/>
                  </a:lnTo>
                  <a:lnTo>
                    <a:pt x="1879" y="1563"/>
                  </a:lnTo>
                  <a:lnTo>
                    <a:pt x="1879" y="1559"/>
                  </a:lnTo>
                  <a:lnTo>
                    <a:pt x="1867" y="1559"/>
                  </a:lnTo>
                  <a:lnTo>
                    <a:pt x="1862" y="1559"/>
                  </a:lnTo>
                  <a:lnTo>
                    <a:pt x="1854" y="1554"/>
                  </a:lnTo>
                  <a:lnTo>
                    <a:pt x="1845" y="1550"/>
                  </a:lnTo>
                  <a:lnTo>
                    <a:pt x="1837" y="1550"/>
                  </a:lnTo>
                  <a:lnTo>
                    <a:pt x="1833" y="1546"/>
                  </a:lnTo>
                  <a:lnTo>
                    <a:pt x="1828" y="1542"/>
                  </a:lnTo>
                  <a:lnTo>
                    <a:pt x="1824" y="1537"/>
                  </a:lnTo>
                  <a:lnTo>
                    <a:pt x="1820" y="1529"/>
                  </a:lnTo>
                  <a:lnTo>
                    <a:pt x="1816" y="1525"/>
                  </a:lnTo>
                  <a:lnTo>
                    <a:pt x="1811" y="1520"/>
                  </a:lnTo>
                  <a:lnTo>
                    <a:pt x="1807" y="1520"/>
                  </a:lnTo>
                  <a:lnTo>
                    <a:pt x="1795" y="1516"/>
                  </a:lnTo>
                  <a:lnTo>
                    <a:pt x="1790" y="1516"/>
                  </a:lnTo>
                  <a:lnTo>
                    <a:pt x="1786" y="1512"/>
                  </a:lnTo>
                  <a:lnTo>
                    <a:pt x="1778" y="1508"/>
                  </a:lnTo>
                  <a:lnTo>
                    <a:pt x="1773" y="1503"/>
                  </a:lnTo>
                  <a:lnTo>
                    <a:pt x="1769" y="1499"/>
                  </a:lnTo>
                  <a:lnTo>
                    <a:pt x="1765" y="1495"/>
                  </a:lnTo>
                  <a:lnTo>
                    <a:pt x="1761" y="1491"/>
                  </a:lnTo>
                  <a:lnTo>
                    <a:pt x="1761" y="1487"/>
                  </a:lnTo>
                  <a:lnTo>
                    <a:pt x="1756" y="1482"/>
                  </a:lnTo>
                  <a:lnTo>
                    <a:pt x="1752" y="1478"/>
                  </a:lnTo>
                  <a:lnTo>
                    <a:pt x="1752" y="1474"/>
                  </a:lnTo>
                  <a:lnTo>
                    <a:pt x="1748" y="1465"/>
                  </a:lnTo>
                  <a:lnTo>
                    <a:pt x="1748" y="1461"/>
                  </a:lnTo>
                  <a:lnTo>
                    <a:pt x="1744" y="1457"/>
                  </a:lnTo>
                  <a:lnTo>
                    <a:pt x="1735" y="1440"/>
                  </a:lnTo>
                  <a:lnTo>
                    <a:pt x="1731" y="1436"/>
                  </a:lnTo>
                  <a:lnTo>
                    <a:pt x="1727" y="1431"/>
                  </a:lnTo>
                  <a:lnTo>
                    <a:pt x="1723" y="1423"/>
                  </a:lnTo>
                  <a:lnTo>
                    <a:pt x="1710" y="1419"/>
                  </a:lnTo>
                  <a:lnTo>
                    <a:pt x="1706" y="1415"/>
                  </a:lnTo>
                  <a:lnTo>
                    <a:pt x="1701" y="1406"/>
                  </a:lnTo>
                  <a:lnTo>
                    <a:pt x="1697" y="1402"/>
                  </a:lnTo>
                  <a:lnTo>
                    <a:pt x="1693" y="1398"/>
                  </a:lnTo>
                  <a:lnTo>
                    <a:pt x="1680" y="1376"/>
                  </a:lnTo>
                  <a:lnTo>
                    <a:pt x="1676" y="1372"/>
                  </a:lnTo>
                  <a:lnTo>
                    <a:pt x="1672" y="1368"/>
                  </a:lnTo>
                  <a:lnTo>
                    <a:pt x="1668" y="1364"/>
                  </a:lnTo>
                  <a:lnTo>
                    <a:pt x="1659" y="1360"/>
                  </a:lnTo>
                  <a:lnTo>
                    <a:pt x="1655" y="1360"/>
                  </a:lnTo>
                  <a:lnTo>
                    <a:pt x="1634" y="1355"/>
                  </a:lnTo>
                  <a:lnTo>
                    <a:pt x="1629" y="1355"/>
                  </a:lnTo>
                  <a:lnTo>
                    <a:pt x="1625" y="1355"/>
                  </a:lnTo>
                  <a:lnTo>
                    <a:pt x="1617" y="1351"/>
                  </a:lnTo>
                  <a:lnTo>
                    <a:pt x="1608" y="1347"/>
                  </a:lnTo>
                  <a:lnTo>
                    <a:pt x="1596" y="1347"/>
                  </a:lnTo>
                  <a:lnTo>
                    <a:pt x="1587" y="1343"/>
                  </a:lnTo>
                  <a:lnTo>
                    <a:pt x="1583" y="1338"/>
                  </a:lnTo>
                  <a:lnTo>
                    <a:pt x="1579" y="1338"/>
                  </a:lnTo>
                  <a:lnTo>
                    <a:pt x="1574" y="1338"/>
                  </a:lnTo>
                  <a:lnTo>
                    <a:pt x="1570" y="1343"/>
                  </a:lnTo>
                  <a:lnTo>
                    <a:pt x="1566" y="1343"/>
                  </a:lnTo>
                  <a:lnTo>
                    <a:pt x="1562" y="1347"/>
                  </a:lnTo>
                  <a:lnTo>
                    <a:pt x="1562" y="1351"/>
                  </a:lnTo>
                  <a:lnTo>
                    <a:pt x="1557" y="1355"/>
                  </a:lnTo>
                  <a:lnTo>
                    <a:pt x="1557" y="1360"/>
                  </a:lnTo>
                  <a:lnTo>
                    <a:pt x="1562" y="1368"/>
                  </a:lnTo>
                  <a:lnTo>
                    <a:pt x="1562" y="1385"/>
                  </a:lnTo>
                  <a:lnTo>
                    <a:pt x="1562" y="1389"/>
                  </a:lnTo>
                  <a:lnTo>
                    <a:pt x="1562" y="1402"/>
                  </a:lnTo>
                  <a:lnTo>
                    <a:pt x="1566" y="1406"/>
                  </a:lnTo>
                  <a:lnTo>
                    <a:pt x="1566" y="1415"/>
                  </a:lnTo>
                  <a:lnTo>
                    <a:pt x="1570" y="1419"/>
                  </a:lnTo>
                  <a:lnTo>
                    <a:pt x="1570" y="1423"/>
                  </a:lnTo>
                  <a:lnTo>
                    <a:pt x="1574" y="1427"/>
                  </a:lnTo>
                  <a:lnTo>
                    <a:pt x="1583" y="1427"/>
                  </a:lnTo>
                  <a:lnTo>
                    <a:pt x="1587" y="1431"/>
                  </a:lnTo>
                  <a:lnTo>
                    <a:pt x="1600" y="1431"/>
                  </a:lnTo>
                  <a:lnTo>
                    <a:pt x="1604" y="1436"/>
                  </a:lnTo>
                  <a:lnTo>
                    <a:pt x="1613" y="1440"/>
                  </a:lnTo>
                  <a:lnTo>
                    <a:pt x="1617" y="1444"/>
                  </a:lnTo>
                  <a:lnTo>
                    <a:pt x="1617" y="1448"/>
                  </a:lnTo>
                  <a:lnTo>
                    <a:pt x="1617" y="1453"/>
                  </a:lnTo>
                  <a:lnTo>
                    <a:pt x="1613" y="1457"/>
                  </a:lnTo>
                  <a:lnTo>
                    <a:pt x="1613" y="1461"/>
                  </a:lnTo>
                  <a:lnTo>
                    <a:pt x="1613" y="1465"/>
                  </a:lnTo>
                  <a:lnTo>
                    <a:pt x="1608" y="1474"/>
                  </a:lnTo>
                  <a:lnTo>
                    <a:pt x="1600" y="1482"/>
                  </a:lnTo>
                  <a:lnTo>
                    <a:pt x="1600" y="1491"/>
                  </a:lnTo>
                  <a:lnTo>
                    <a:pt x="1591" y="1499"/>
                  </a:lnTo>
                  <a:lnTo>
                    <a:pt x="1587" y="1503"/>
                  </a:lnTo>
                  <a:lnTo>
                    <a:pt x="1583" y="1508"/>
                  </a:lnTo>
                  <a:lnTo>
                    <a:pt x="1579" y="1512"/>
                  </a:lnTo>
                  <a:lnTo>
                    <a:pt x="1574" y="1516"/>
                  </a:lnTo>
                  <a:lnTo>
                    <a:pt x="1570" y="1520"/>
                  </a:lnTo>
                  <a:lnTo>
                    <a:pt x="1566" y="1520"/>
                  </a:lnTo>
                  <a:lnTo>
                    <a:pt x="1557" y="1525"/>
                  </a:lnTo>
                  <a:lnTo>
                    <a:pt x="1553" y="1529"/>
                  </a:lnTo>
                  <a:lnTo>
                    <a:pt x="1536" y="1533"/>
                  </a:lnTo>
                  <a:lnTo>
                    <a:pt x="1524" y="1537"/>
                  </a:lnTo>
                  <a:lnTo>
                    <a:pt x="1494" y="1546"/>
                  </a:lnTo>
                  <a:lnTo>
                    <a:pt x="1477" y="1554"/>
                  </a:lnTo>
                  <a:lnTo>
                    <a:pt x="1443" y="1563"/>
                  </a:lnTo>
                  <a:lnTo>
                    <a:pt x="1430" y="1567"/>
                  </a:lnTo>
                  <a:lnTo>
                    <a:pt x="1422" y="1571"/>
                  </a:lnTo>
                  <a:lnTo>
                    <a:pt x="1405" y="1580"/>
                  </a:lnTo>
                  <a:lnTo>
                    <a:pt x="1397" y="1584"/>
                  </a:lnTo>
                  <a:lnTo>
                    <a:pt x="1380" y="1592"/>
                  </a:lnTo>
                  <a:lnTo>
                    <a:pt x="1359" y="1601"/>
                  </a:lnTo>
                  <a:lnTo>
                    <a:pt x="1350" y="1605"/>
                  </a:lnTo>
                  <a:lnTo>
                    <a:pt x="1346" y="1609"/>
                  </a:lnTo>
                  <a:lnTo>
                    <a:pt x="1342" y="1605"/>
                  </a:lnTo>
                  <a:lnTo>
                    <a:pt x="1342" y="1601"/>
                  </a:lnTo>
                  <a:lnTo>
                    <a:pt x="1346" y="1597"/>
                  </a:lnTo>
                  <a:lnTo>
                    <a:pt x="1346" y="1592"/>
                  </a:lnTo>
                  <a:lnTo>
                    <a:pt x="1350" y="1588"/>
                  </a:lnTo>
                  <a:lnTo>
                    <a:pt x="1354" y="1584"/>
                  </a:lnTo>
                  <a:lnTo>
                    <a:pt x="1359" y="1575"/>
                  </a:lnTo>
                  <a:lnTo>
                    <a:pt x="1367" y="1571"/>
                  </a:lnTo>
                  <a:lnTo>
                    <a:pt x="1371" y="1563"/>
                  </a:lnTo>
                  <a:lnTo>
                    <a:pt x="1380" y="1559"/>
                  </a:lnTo>
                  <a:lnTo>
                    <a:pt x="1388" y="1550"/>
                  </a:lnTo>
                  <a:lnTo>
                    <a:pt x="1405" y="1537"/>
                  </a:lnTo>
                  <a:lnTo>
                    <a:pt x="1418" y="1529"/>
                  </a:lnTo>
                  <a:lnTo>
                    <a:pt x="1422" y="1525"/>
                  </a:lnTo>
                  <a:lnTo>
                    <a:pt x="1439" y="1516"/>
                  </a:lnTo>
                  <a:lnTo>
                    <a:pt x="1443" y="1512"/>
                  </a:lnTo>
                  <a:lnTo>
                    <a:pt x="1443" y="1508"/>
                  </a:lnTo>
                  <a:lnTo>
                    <a:pt x="1439" y="1508"/>
                  </a:lnTo>
                  <a:lnTo>
                    <a:pt x="1430" y="1508"/>
                  </a:lnTo>
                  <a:lnTo>
                    <a:pt x="1426" y="1508"/>
                  </a:lnTo>
                  <a:lnTo>
                    <a:pt x="1405" y="1508"/>
                  </a:lnTo>
                  <a:lnTo>
                    <a:pt x="1392" y="1508"/>
                  </a:lnTo>
                  <a:lnTo>
                    <a:pt x="1384" y="1508"/>
                  </a:lnTo>
                  <a:lnTo>
                    <a:pt x="1380" y="1508"/>
                  </a:lnTo>
                  <a:lnTo>
                    <a:pt x="1367" y="1508"/>
                  </a:lnTo>
                  <a:lnTo>
                    <a:pt x="1363" y="1508"/>
                  </a:lnTo>
                  <a:lnTo>
                    <a:pt x="1359" y="1508"/>
                  </a:lnTo>
                  <a:lnTo>
                    <a:pt x="1354" y="1508"/>
                  </a:lnTo>
                  <a:lnTo>
                    <a:pt x="1350" y="1508"/>
                  </a:lnTo>
                  <a:lnTo>
                    <a:pt x="1350" y="1512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42" y="1520"/>
                  </a:lnTo>
                  <a:lnTo>
                    <a:pt x="1342" y="1529"/>
                  </a:lnTo>
                  <a:lnTo>
                    <a:pt x="1337" y="1529"/>
                  </a:lnTo>
                  <a:lnTo>
                    <a:pt x="1337" y="1533"/>
                  </a:lnTo>
                  <a:lnTo>
                    <a:pt x="1333" y="1533"/>
                  </a:lnTo>
                  <a:lnTo>
                    <a:pt x="1333" y="1537"/>
                  </a:lnTo>
                  <a:lnTo>
                    <a:pt x="1325" y="1542"/>
                  </a:lnTo>
                  <a:lnTo>
                    <a:pt x="1325" y="1546"/>
                  </a:lnTo>
                  <a:lnTo>
                    <a:pt x="1320" y="1546"/>
                  </a:lnTo>
                  <a:lnTo>
                    <a:pt x="1316" y="1550"/>
                  </a:lnTo>
                  <a:lnTo>
                    <a:pt x="1312" y="1550"/>
                  </a:lnTo>
                  <a:lnTo>
                    <a:pt x="1303" y="1554"/>
                  </a:lnTo>
                  <a:lnTo>
                    <a:pt x="1299" y="1554"/>
                  </a:lnTo>
                  <a:lnTo>
                    <a:pt x="1295" y="1554"/>
                  </a:lnTo>
                  <a:lnTo>
                    <a:pt x="1291" y="1554"/>
                  </a:lnTo>
                  <a:lnTo>
                    <a:pt x="1287" y="1550"/>
                  </a:lnTo>
                  <a:lnTo>
                    <a:pt x="1282" y="1550"/>
                  </a:lnTo>
                  <a:lnTo>
                    <a:pt x="1270" y="1542"/>
                  </a:lnTo>
                  <a:lnTo>
                    <a:pt x="1265" y="1542"/>
                  </a:lnTo>
                  <a:lnTo>
                    <a:pt x="1261" y="1537"/>
                  </a:lnTo>
                  <a:lnTo>
                    <a:pt x="1253" y="1533"/>
                  </a:lnTo>
                  <a:lnTo>
                    <a:pt x="1248" y="1529"/>
                  </a:lnTo>
                  <a:lnTo>
                    <a:pt x="1240" y="1525"/>
                  </a:lnTo>
                  <a:lnTo>
                    <a:pt x="1236" y="1520"/>
                  </a:lnTo>
                  <a:lnTo>
                    <a:pt x="1232" y="1520"/>
                  </a:lnTo>
                  <a:lnTo>
                    <a:pt x="1223" y="1520"/>
                  </a:lnTo>
                  <a:lnTo>
                    <a:pt x="1219" y="1520"/>
                  </a:lnTo>
                  <a:lnTo>
                    <a:pt x="1215" y="1520"/>
                  </a:lnTo>
                  <a:lnTo>
                    <a:pt x="1210" y="1520"/>
                  </a:lnTo>
                  <a:lnTo>
                    <a:pt x="1202" y="1520"/>
                  </a:lnTo>
                  <a:lnTo>
                    <a:pt x="1185" y="1525"/>
                  </a:lnTo>
                  <a:lnTo>
                    <a:pt x="1176" y="1525"/>
                  </a:lnTo>
                  <a:lnTo>
                    <a:pt x="1172" y="1525"/>
                  </a:lnTo>
                  <a:lnTo>
                    <a:pt x="1168" y="1525"/>
                  </a:lnTo>
                  <a:lnTo>
                    <a:pt x="1164" y="1520"/>
                  </a:lnTo>
                  <a:lnTo>
                    <a:pt x="1155" y="1520"/>
                  </a:lnTo>
                  <a:lnTo>
                    <a:pt x="1151" y="1516"/>
                  </a:lnTo>
                  <a:lnTo>
                    <a:pt x="1147" y="1512"/>
                  </a:lnTo>
                  <a:lnTo>
                    <a:pt x="1138" y="1503"/>
                  </a:lnTo>
                  <a:lnTo>
                    <a:pt x="1134" y="1499"/>
                  </a:lnTo>
                  <a:lnTo>
                    <a:pt x="1130" y="1499"/>
                  </a:lnTo>
                  <a:lnTo>
                    <a:pt x="1126" y="1495"/>
                  </a:lnTo>
                  <a:lnTo>
                    <a:pt x="1121" y="1495"/>
                  </a:lnTo>
                  <a:lnTo>
                    <a:pt x="1117" y="1491"/>
                  </a:lnTo>
                  <a:lnTo>
                    <a:pt x="1113" y="1491"/>
                  </a:lnTo>
                  <a:lnTo>
                    <a:pt x="1105" y="1491"/>
                  </a:lnTo>
                  <a:lnTo>
                    <a:pt x="1100" y="1491"/>
                  </a:lnTo>
                  <a:lnTo>
                    <a:pt x="1088" y="1491"/>
                  </a:lnTo>
                  <a:lnTo>
                    <a:pt x="1083" y="1491"/>
                  </a:lnTo>
                  <a:lnTo>
                    <a:pt x="1075" y="1491"/>
                  </a:lnTo>
                  <a:lnTo>
                    <a:pt x="1071" y="1487"/>
                  </a:lnTo>
                  <a:lnTo>
                    <a:pt x="1066" y="1487"/>
                  </a:lnTo>
                  <a:lnTo>
                    <a:pt x="1058" y="1487"/>
                  </a:lnTo>
                  <a:lnTo>
                    <a:pt x="1054" y="1482"/>
                  </a:lnTo>
                  <a:lnTo>
                    <a:pt x="1049" y="1478"/>
                  </a:lnTo>
                  <a:lnTo>
                    <a:pt x="1045" y="1474"/>
                  </a:lnTo>
                  <a:lnTo>
                    <a:pt x="1041" y="1474"/>
                  </a:lnTo>
                  <a:lnTo>
                    <a:pt x="1037" y="1470"/>
                  </a:lnTo>
                  <a:lnTo>
                    <a:pt x="1033" y="1461"/>
                  </a:lnTo>
                  <a:lnTo>
                    <a:pt x="1033" y="1457"/>
                  </a:lnTo>
                  <a:lnTo>
                    <a:pt x="1028" y="1448"/>
                  </a:lnTo>
                  <a:lnTo>
                    <a:pt x="1011" y="1419"/>
                  </a:lnTo>
                  <a:lnTo>
                    <a:pt x="1011" y="1410"/>
                  </a:lnTo>
                  <a:lnTo>
                    <a:pt x="1007" y="1406"/>
                  </a:lnTo>
                  <a:lnTo>
                    <a:pt x="1003" y="1398"/>
                  </a:lnTo>
                  <a:lnTo>
                    <a:pt x="999" y="1393"/>
                  </a:lnTo>
                  <a:lnTo>
                    <a:pt x="994" y="1389"/>
                  </a:lnTo>
                  <a:lnTo>
                    <a:pt x="986" y="1385"/>
                  </a:lnTo>
                  <a:lnTo>
                    <a:pt x="982" y="1381"/>
                  </a:lnTo>
                  <a:lnTo>
                    <a:pt x="973" y="1381"/>
                  </a:lnTo>
                  <a:lnTo>
                    <a:pt x="965" y="1381"/>
                  </a:lnTo>
                  <a:lnTo>
                    <a:pt x="961" y="1381"/>
                  </a:lnTo>
                  <a:lnTo>
                    <a:pt x="956" y="1381"/>
                  </a:lnTo>
                  <a:lnTo>
                    <a:pt x="948" y="1381"/>
                  </a:lnTo>
                  <a:lnTo>
                    <a:pt x="939" y="1381"/>
                  </a:lnTo>
                  <a:lnTo>
                    <a:pt x="935" y="1381"/>
                  </a:lnTo>
                  <a:lnTo>
                    <a:pt x="931" y="1381"/>
                  </a:lnTo>
                  <a:lnTo>
                    <a:pt x="922" y="1385"/>
                  </a:lnTo>
                  <a:lnTo>
                    <a:pt x="918" y="1385"/>
                  </a:lnTo>
                  <a:lnTo>
                    <a:pt x="914" y="1389"/>
                  </a:lnTo>
                  <a:lnTo>
                    <a:pt x="910" y="1393"/>
                  </a:lnTo>
                  <a:lnTo>
                    <a:pt x="906" y="1393"/>
                  </a:lnTo>
                  <a:lnTo>
                    <a:pt x="897" y="1402"/>
                  </a:lnTo>
                  <a:lnTo>
                    <a:pt x="893" y="1402"/>
                  </a:lnTo>
                  <a:lnTo>
                    <a:pt x="889" y="1402"/>
                  </a:lnTo>
                  <a:lnTo>
                    <a:pt x="884" y="1402"/>
                  </a:lnTo>
                  <a:lnTo>
                    <a:pt x="884" y="1406"/>
                  </a:lnTo>
                  <a:lnTo>
                    <a:pt x="880" y="1406"/>
                  </a:lnTo>
                  <a:lnTo>
                    <a:pt x="876" y="1410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67" y="1431"/>
                  </a:lnTo>
                  <a:lnTo>
                    <a:pt x="863" y="1431"/>
                  </a:lnTo>
                  <a:lnTo>
                    <a:pt x="859" y="1436"/>
                  </a:lnTo>
                  <a:lnTo>
                    <a:pt x="855" y="1440"/>
                  </a:lnTo>
                  <a:lnTo>
                    <a:pt x="846" y="1444"/>
                  </a:lnTo>
                  <a:lnTo>
                    <a:pt x="842" y="1444"/>
                  </a:lnTo>
                  <a:lnTo>
                    <a:pt x="834" y="1448"/>
                  </a:lnTo>
                  <a:lnTo>
                    <a:pt x="829" y="1448"/>
                  </a:lnTo>
                  <a:lnTo>
                    <a:pt x="821" y="1448"/>
                  </a:lnTo>
                  <a:lnTo>
                    <a:pt x="804" y="1448"/>
                  </a:lnTo>
                  <a:lnTo>
                    <a:pt x="800" y="1448"/>
                  </a:lnTo>
                  <a:lnTo>
                    <a:pt x="795" y="1453"/>
                  </a:lnTo>
                  <a:lnTo>
                    <a:pt x="791" y="1453"/>
                  </a:lnTo>
                  <a:lnTo>
                    <a:pt x="791" y="1457"/>
                  </a:lnTo>
                  <a:lnTo>
                    <a:pt x="787" y="1457"/>
                  </a:lnTo>
                  <a:lnTo>
                    <a:pt x="787" y="1461"/>
                  </a:lnTo>
                  <a:lnTo>
                    <a:pt x="783" y="1465"/>
                  </a:lnTo>
                  <a:lnTo>
                    <a:pt x="783" y="1470"/>
                  </a:lnTo>
                  <a:lnTo>
                    <a:pt x="779" y="1470"/>
                  </a:lnTo>
                  <a:lnTo>
                    <a:pt x="774" y="1470"/>
                  </a:lnTo>
                  <a:lnTo>
                    <a:pt x="774" y="1465"/>
                  </a:lnTo>
                  <a:lnTo>
                    <a:pt x="770" y="1465"/>
                  </a:lnTo>
                  <a:lnTo>
                    <a:pt x="766" y="1465"/>
                  </a:lnTo>
                  <a:lnTo>
                    <a:pt x="762" y="1461"/>
                  </a:lnTo>
                  <a:lnTo>
                    <a:pt x="757" y="1461"/>
                  </a:lnTo>
                  <a:lnTo>
                    <a:pt x="753" y="1457"/>
                  </a:lnTo>
                  <a:lnTo>
                    <a:pt x="749" y="1453"/>
                  </a:lnTo>
                  <a:lnTo>
                    <a:pt x="745" y="1453"/>
                  </a:lnTo>
                  <a:lnTo>
                    <a:pt x="740" y="1448"/>
                  </a:lnTo>
                  <a:lnTo>
                    <a:pt x="740" y="1444"/>
                  </a:lnTo>
                  <a:lnTo>
                    <a:pt x="740" y="1440"/>
                  </a:lnTo>
                  <a:lnTo>
                    <a:pt x="736" y="1436"/>
                  </a:lnTo>
                  <a:lnTo>
                    <a:pt x="736" y="1427"/>
                  </a:lnTo>
                  <a:lnTo>
                    <a:pt x="740" y="1415"/>
                  </a:lnTo>
                  <a:lnTo>
                    <a:pt x="736" y="1410"/>
                  </a:lnTo>
                  <a:lnTo>
                    <a:pt x="736" y="1406"/>
                  </a:lnTo>
                  <a:lnTo>
                    <a:pt x="736" y="1402"/>
                  </a:lnTo>
                  <a:lnTo>
                    <a:pt x="736" y="1398"/>
                  </a:lnTo>
                  <a:lnTo>
                    <a:pt x="732" y="1398"/>
                  </a:lnTo>
                  <a:lnTo>
                    <a:pt x="732" y="1393"/>
                  </a:lnTo>
                  <a:lnTo>
                    <a:pt x="728" y="1393"/>
                  </a:lnTo>
                  <a:lnTo>
                    <a:pt x="723" y="1393"/>
                  </a:lnTo>
                  <a:lnTo>
                    <a:pt x="719" y="1389"/>
                  </a:lnTo>
                  <a:lnTo>
                    <a:pt x="715" y="1389"/>
                  </a:lnTo>
                  <a:lnTo>
                    <a:pt x="702" y="1385"/>
                  </a:lnTo>
                  <a:lnTo>
                    <a:pt x="694" y="1385"/>
                  </a:lnTo>
                  <a:lnTo>
                    <a:pt x="685" y="1381"/>
                  </a:lnTo>
                  <a:lnTo>
                    <a:pt x="677" y="1381"/>
                  </a:lnTo>
                  <a:lnTo>
                    <a:pt x="673" y="1381"/>
                  </a:lnTo>
                  <a:lnTo>
                    <a:pt x="664" y="1381"/>
                  </a:lnTo>
                  <a:lnTo>
                    <a:pt x="660" y="1381"/>
                  </a:lnTo>
                  <a:lnTo>
                    <a:pt x="656" y="1381"/>
                  </a:lnTo>
                  <a:lnTo>
                    <a:pt x="652" y="1381"/>
                  </a:lnTo>
                  <a:lnTo>
                    <a:pt x="647" y="1381"/>
                  </a:lnTo>
                  <a:lnTo>
                    <a:pt x="643" y="1381"/>
                  </a:lnTo>
                  <a:lnTo>
                    <a:pt x="643" y="1385"/>
                  </a:lnTo>
                  <a:lnTo>
                    <a:pt x="639" y="1389"/>
                  </a:lnTo>
                  <a:lnTo>
                    <a:pt x="639" y="1393"/>
                  </a:lnTo>
                  <a:lnTo>
                    <a:pt x="635" y="1393"/>
                  </a:lnTo>
                  <a:lnTo>
                    <a:pt x="635" y="1398"/>
                  </a:lnTo>
                  <a:lnTo>
                    <a:pt x="630" y="1398"/>
                  </a:lnTo>
                  <a:lnTo>
                    <a:pt x="630" y="1402"/>
                  </a:lnTo>
                  <a:lnTo>
                    <a:pt x="626" y="1402"/>
                  </a:lnTo>
                  <a:lnTo>
                    <a:pt x="613" y="1406"/>
                  </a:lnTo>
                  <a:lnTo>
                    <a:pt x="596" y="1410"/>
                  </a:lnTo>
                  <a:lnTo>
                    <a:pt x="588" y="1415"/>
                  </a:lnTo>
                  <a:lnTo>
                    <a:pt x="580" y="1415"/>
                  </a:lnTo>
                  <a:lnTo>
                    <a:pt x="575" y="1415"/>
                  </a:lnTo>
                  <a:lnTo>
                    <a:pt x="571" y="1415"/>
                  </a:lnTo>
                  <a:lnTo>
                    <a:pt x="567" y="1415"/>
                  </a:lnTo>
                  <a:lnTo>
                    <a:pt x="563" y="1415"/>
                  </a:lnTo>
                  <a:lnTo>
                    <a:pt x="558" y="1410"/>
                  </a:lnTo>
                  <a:lnTo>
                    <a:pt x="554" y="1406"/>
                  </a:lnTo>
                  <a:lnTo>
                    <a:pt x="550" y="1406"/>
                  </a:lnTo>
                  <a:lnTo>
                    <a:pt x="550" y="1402"/>
                  </a:lnTo>
                  <a:lnTo>
                    <a:pt x="546" y="1402"/>
                  </a:lnTo>
                  <a:lnTo>
                    <a:pt x="546" y="1398"/>
                  </a:lnTo>
                  <a:lnTo>
                    <a:pt x="541" y="1393"/>
                  </a:lnTo>
                  <a:lnTo>
                    <a:pt x="541" y="1389"/>
                  </a:lnTo>
                  <a:lnTo>
                    <a:pt x="541" y="1385"/>
                  </a:lnTo>
                  <a:lnTo>
                    <a:pt x="541" y="1381"/>
                  </a:lnTo>
                  <a:lnTo>
                    <a:pt x="541" y="1372"/>
                  </a:lnTo>
                  <a:lnTo>
                    <a:pt x="541" y="1368"/>
                  </a:lnTo>
                  <a:lnTo>
                    <a:pt x="541" y="1360"/>
                  </a:lnTo>
                  <a:lnTo>
                    <a:pt x="541" y="1355"/>
                  </a:lnTo>
                  <a:lnTo>
                    <a:pt x="546" y="1347"/>
                  </a:lnTo>
                  <a:lnTo>
                    <a:pt x="546" y="1343"/>
                  </a:lnTo>
                  <a:lnTo>
                    <a:pt x="550" y="1334"/>
                  </a:lnTo>
                  <a:lnTo>
                    <a:pt x="554" y="1330"/>
                  </a:lnTo>
                  <a:lnTo>
                    <a:pt x="554" y="1321"/>
                  </a:lnTo>
                  <a:lnTo>
                    <a:pt x="558" y="1317"/>
                  </a:lnTo>
                  <a:lnTo>
                    <a:pt x="563" y="1317"/>
                  </a:lnTo>
                  <a:lnTo>
                    <a:pt x="567" y="1313"/>
                  </a:lnTo>
                  <a:lnTo>
                    <a:pt x="571" y="1313"/>
                  </a:lnTo>
                  <a:lnTo>
                    <a:pt x="575" y="1313"/>
                  </a:lnTo>
                  <a:lnTo>
                    <a:pt x="584" y="1313"/>
                  </a:lnTo>
                  <a:lnTo>
                    <a:pt x="588" y="1313"/>
                  </a:lnTo>
                  <a:lnTo>
                    <a:pt x="592" y="1317"/>
                  </a:lnTo>
                  <a:lnTo>
                    <a:pt x="601" y="1317"/>
                  </a:lnTo>
                  <a:lnTo>
                    <a:pt x="609" y="1317"/>
                  </a:lnTo>
                  <a:lnTo>
                    <a:pt x="618" y="1317"/>
                  </a:lnTo>
                  <a:lnTo>
                    <a:pt x="626" y="1317"/>
                  </a:lnTo>
                  <a:lnTo>
                    <a:pt x="635" y="1317"/>
                  </a:lnTo>
                  <a:lnTo>
                    <a:pt x="643" y="1317"/>
                  </a:lnTo>
                  <a:lnTo>
                    <a:pt x="652" y="1313"/>
                  </a:lnTo>
                  <a:lnTo>
                    <a:pt x="660" y="1313"/>
                  </a:lnTo>
                  <a:lnTo>
                    <a:pt x="668" y="1309"/>
                  </a:lnTo>
                  <a:lnTo>
                    <a:pt x="677" y="1304"/>
                  </a:lnTo>
                  <a:lnTo>
                    <a:pt x="685" y="1300"/>
                  </a:lnTo>
                  <a:lnTo>
                    <a:pt x="690" y="1300"/>
                  </a:lnTo>
                  <a:lnTo>
                    <a:pt x="694" y="1296"/>
                  </a:lnTo>
                  <a:lnTo>
                    <a:pt x="698" y="1292"/>
                  </a:lnTo>
                  <a:lnTo>
                    <a:pt x="702" y="1292"/>
                  </a:lnTo>
                  <a:lnTo>
                    <a:pt x="707" y="1288"/>
                  </a:lnTo>
                  <a:lnTo>
                    <a:pt x="711" y="1283"/>
                  </a:lnTo>
                  <a:lnTo>
                    <a:pt x="711" y="1279"/>
                  </a:lnTo>
                  <a:lnTo>
                    <a:pt x="711" y="1275"/>
                  </a:lnTo>
                  <a:lnTo>
                    <a:pt x="711" y="1271"/>
                  </a:lnTo>
                  <a:lnTo>
                    <a:pt x="707" y="1266"/>
                  </a:lnTo>
                  <a:lnTo>
                    <a:pt x="707" y="1262"/>
                  </a:lnTo>
                  <a:lnTo>
                    <a:pt x="702" y="1262"/>
                  </a:lnTo>
                  <a:lnTo>
                    <a:pt x="694" y="1254"/>
                  </a:lnTo>
                  <a:lnTo>
                    <a:pt x="690" y="1249"/>
                  </a:lnTo>
                  <a:lnTo>
                    <a:pt x="685" y="1245"/>
                  </a:lnTo>
                  <a:lnTo>
                    <a:pt x="681" y="1241"/>
                  </a:lnTo>
                  <a:lnTo>
                    <a:pt x="677" y="1237"/>
                  </a:lnTo>
                  <a:lnTo>
                    <a:pt x="677" y="1233"/>
                  </a:lnTo>
                  <a:lnTo>
                    <a:pt x="677" y="1228"/>
                  </a:lnTo>
                  <a:lnTo>
                    <a:pt x="673" y="1220"/>
                  </a:lnTo>
                  <a:lnTo>
                    <a:pt x="673" y="1216"/>
                  </a:lnTo>
                  <a:lnTo>
                    <a:pt x="673" y="1207"/>
                  </a:lnTo>
                  <a:lnTo>
                    <a:pt x="673" y="1190"/>
                  </a:lnTo>
                  <a:lnTo>
                    <a:pt x="673" y="1182"/>
                  </a:lnTo>
                  <a:lnTo>
                    <a:pt x="673" y="1177"/>
                  </a:lnTo>
                  <a:lnTo>
                    <a:pt x="668" y="1173"/>
                  </a:lnTo>
                  <a:lnTo>
                    <a:pt x="668" y="1165"/>
                  </a:lnTo>
                  <a:lnTo>
                    <a:pt x="668" y="1161"/>
                  </a:lnTo>
                  <a:lnTo>
                    <a:pt x="664" y="1152"/>
                  </a:lnTo>
                  <a:lnTo>
                    <a:pt x="660" y="1139"/>
                  </a:lnTo>
                  <a:lnTo>
                    <a:pt x="656" y="1127"/>
                  </a:lnTo>
                  <a:lnTo>
                    <a:pt x="647" y="1110"/>
                  </a:lnTo>
                  <a:lnTo>
                    <a:pt x="643" y="1101"/>
                  </a:lnTo>
                  <a:lnTo>
                    <a:pt x="643" y="1097"/>
                  </a:lnTo>
                  <a:lnTo>
                    <a:pt x="639" y="1089"/>
                  </a:lnTo>
                  <a:lnTo>
                    <a:pt x="635" y="1084"/>
                  </a:lnTo>
                  <a:lnTo>
                    <a:pt x="630" y="1080"/>
                  </a:lnTo>
                  <a:lnTo>
                    <a:pt x="626" y="1076"/>
                  </a:lnTo>
                  <a:lnTo>
                    <a:pt x="622" y="1072"/>
                  </a:lnTo>
                  <a:lnTo>
                    <a:pt x="618" y="1072"/>
                  </a:lnTo>
                  <a:lnTo>
                    <a:pt x="613" y="1067"/>
                  </a:lnTo>
                  <a:lnTo>
                    <a:pt x="596" y="1067"/>
                  </a:lnTo>
                  <a:lnTo>
                    <a:pt x="584" y="1063"/>
                  </a:lnTo>
                  <a:lnTo>
                    <a:pt x="580" y="1063"/>
                  </a:lnTo>
                  <a:lnTo>
                    <a:pt x="575" y="1063"/>
                  </a:lnTo>
                  <a:lnTo>
                    <a:pt x="571" y="1063"/>
                  </a:lnTo>
                  <a:lnTo>
                    <a:pt x="567" y="1063"/>
                  </a:lnTo>
                  <a:lnTo>
                    <a:pt x="563" y="1063"/>
                  </a:lnTo>
                  <a:lnTo>
                    <a:pt x="554" y="1067"/>
                  </a:lnTo>
                  <a:lnTo>
                    <a:pt x="550" y="1067"/>
                  </a:lnTo>
                  <a:lnTo>
                    <a:pt x="525" y="1076"/>
                  </a:lnTo>
                  <a:lnTo>
                    <a:pt x="520" y="1080"/>
                  </a:lnTo>
                  <a:lnTo>
                    <a:pt x="516" y="1080"/>
                  </a:lnTo>
                  <a:lnTo>
                    <a:pt x="508" y="1084"/>
                  </a:lnTo>
                  <a:lnTo>
                    <a:pt x="482" y="1089"/>
                  </a:lnTo>
                  <a:lnTo>
                    <a:pt x="474" y="1089"/>
                  </a:lnTo>
                  <a:lnTo>
                    <a:pt x="469" y="1093"/>
                  </a:lnTo>
                  <a:lnTo>
                    <a:pt x="465" y="1093"/>
                  </a:lnTo>
                  <a:lnTo>
                    <a:pt x="461" y="1097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7" y="1110"/>
                  </a:lnTo>
                  <a:lnTo>
                    <a:pt x="457" y="1114"/>
                  </a:lnTo>
                  <a:lnTo>
                    <a:pt x="453" y="1118"/>
                  </a:lnTo>
                  <a:lnTo>
                    <a:pt x="448" y="1122"/>
                  </a:lnTo>
                  <a:lnTo>
                    <a:pt x="444" y="1127"/>
                  </a:lnTo>
                  <a:lnTo>
                    <a:pt x="440" y="1127"/>
                  </a:lnTo>
                  <a:lnTo>
                    <a:pt x="436" y="1131"/>
                  </a:lnTo>
                  <a:lnTo>
                    <a:pt x="427" y="1135"/>
                  </a:lnTo>
                  <a:lnTo>
                    <a:pt x="414" y="1144"/>
                  </a:lnTo>
                  <a:lnTo>
                    <a:pt x="406" y="1148"/>
                  </a:lnTo>
                  <a:lnTo>
                    <a:pt x="402" y="1148"/>
                  </a:lnTo>
                  <a:lnTo>
                    <a:pt x="398" y="1152"/>
                  </a:lnTo>
                  <a:lnTo>
                    <a:pt x="393" y="1156"/>
                  </a:lnTo>
                  <a:lnTo>
                    <a:pt x="389" y="1161"/>
                  </a:lnTo>
                  <a:lnTo>
                    <a:pt x="389" y="1165"/>
                  </a:lnTo>
                  <a:lnTo>
                    <a:pt x="385" y="1169"/>
                  </a:lnTo>
                  <a:lnTo>
                    <a:pt x="385" y="1177"/>
                  </a:lnTo>
                  <a:lnTo>
                    <a:pt x="389" y="1182"/>
                  </a:lnTo>
                  <a:lnTo>
                    <a:pt x="389" y="1190"/>
                  </a:lnTo>
                  <a:lnTo>
                    <a:pt x="389" y="1194"/>
                  </a:lnTo>
                  <a:lnTo>
                    <a:pt x="393" y="1207"/>
                  </a:lnTo>
                  <a:lnTo>
                    <a:pt x="406" y="1237"/>
                  </a:lnTo>
                  <a:lnTo>
                    <a:pt x="410" y="1249"/>
                  </a:lnTo>
                  <a:lnTo>
                    <a:pt x="414" y="1258"/>
                  </a:lnTo>
                  <a:lnTo>
                    <a:pt x="414" y="1266"/>
                  </a:lnTo>
                  <a:lnTo>
                    <a:pt x="414" y="1271"/>
                  </a:lnTo>
                  <a:lnTo>
                    <a:pt x="414" y="1275"/>
                  </a:lnTo>
                  <a:lnTo>
                    <a:pt x="414" y="1279"/>
                  </a:lnTo>
                  <a:lnTo>
                    <a:pt x="414" y="1283"/>
                  </a:lnTo>
                  <a:lnTo>
                    <a:pt x="410" y="1292"/>
                  </a:lnTo>
                  <a:lnTo>
                    <a:pt x="406" y="1296"/>
                  </a:lnTo>
                  <a:lnTo>
                    <a:pt x="402" y="1296"/>
                  </a:lnTo>
                  <a:lnTo>
                    <a:pt x="398" y="1300"/>
                  </a:lnTo>
                  <a:lnTo>
                    <a:pt x="389" y="1304"/>
                  </a:lnTo>
                  <a:lnTo>
                    <a:pt x="385" y="1309"/>
                  </a:lnTo>
                  <a:lnTo>
                    <a:pt x="372" y="1313"/>
                  </a:lnTo>
                  <a:lnTo>
                    <a:pt x="355" y="1321"/>
                  </a:lnTo>
                  <a:lnTo>
                    <a:pt x="296" y="1343"/>
                  </a:lnTo>
                  <a:lnTo>
                    <a:pt x="228" y="1372"/>
                  </a:lnTo>
                  <a:lnTo>
                    <a:pt x="207" y="1381"/>
                  </a:lnTo>
                  <a:lnTo>
                    <a:pt x="190" y="1389"/>
                  </a:lnTo>
                  <a:lnTo>
                    <a:pt x="182" y="1389"/>
                  </a:lnTo>
                  <a:lnTo>
                    <a:pt x="177" y="1393"/>
                  </a:lnTo>
                  <a:lnTo>
                    <a:pt x="169" y="1393"/>
                  </a:lnTo>
                  <a:lnTo>
                    <a:pt x="160" y="1393"/>
                  </a:lnTo>
                  <a:lnTo>
                    <a:pt x="156" y="1393"/>
                  </a:lnTo>
                  <a:lnTo>
                    <a:pt x="152" y="1393"/>
                  </a:lnTo>
                  <a:lnTo>
                    <a:pt x="148" y="1389"/>
                  </a:lnTo>
                  <a:lnTo>
                    <a:pt x="144" y="1385"/>
                  </a:lnTo>
                  <a:lnTo>
                    <a:pt x="139" y="1381"/>
                  </a:lnTo>
                  <a:lnTo>
                    <a:pt x="135" y="1376"/>
                  </a:lnTo>
                  <a:lnTo>
                    <a:pt x="131" y="1372"/>
                  </a:lnTo>
                  <a:lnTo>
                    <a:pt x="131" y="1368"/>
                  </a:lnTo>
                  <a:lnTo>
                    <a:pt x="127" y="1360"/>
                  </a:lnTo>
                  <a:lnTo>
                    <a:pt x="114" y="1330"/>
                  </a:lnTo>
                  <a:lnTo>
                    <a:pt x="110" y="1321"/>
                  </a:lnTo>
                  <a:lnTo>
                    <a:pt x="105" y="1313"/>
                  </a:lnTo>
                  <a:lnTo>
                    <a:pt x="105" y="1309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3" y="1296"/>
                  </a:lnTo>
                  <a:lnTo>
                    <a:pt x="88" y="1292"/>
                  </a:lnTo>
                  <a:lnTo>
                    <a:pt x="84" y="1292"/>
                  </a:lnTo>
                  <a:lnTo>
                    <a:pt x="80" y="1292"/>
                  </a:lnTo>
                  <a:lnTo>
                    <a:pt x="76" y="1292"/>
                  </a:lnTo>
                  <a:lnTo>
                    <a:pt x="67" y="1292"/>
                  </a:lnTo>
                  <a:lnTo>
                    <a:pt x="50" y="1296"/>
                  </a:lnTo>
                  <a:lnTo>
                    <a:pt x="46" y="1296"/>
                  </a:lnTo>
                  <a:lnTo>
                    <a:pt x="38" y="1296"/>
                  </a:lnTo>
                  <a:lnTo>
                    <a:pt x="33" y="1296"/>
                  </a:lnTo>
                  <a:lnTo>
                    <a:pt x="29" y="1292"/>
                  </a:lnTo>
                  <a:lnTo>
                    <a:pt x="25" y="1288"/>
                  </a:lnTo>
                  <a:lnTo>
                    <a:pt x="21" y="1279"/>
                  </a:lnTo>
                  <a:lnTo>
                    <a:pt x="17" y="1275"/>
                  </a:lnTo>
                  <a:lnTo>
                    <a:pt x="12" y="1266"/>
                  </a:lnTo>
                  <a:lnTo>
                    <a:pt x="12" y="1262"/>
                  </a:lnTo>
                  <a:lnTo>
                    <a:pt x="8" y="1254"/>
                  </a:lnTo>
                  <a:lnTo>
                    <a:pt x="8" y="1245"/>
                  </a:lnTo>
                  <a:lnTo>
                    <a:pt x="4" y="1241"/>
                  </a:lnTo>
                  <a:lnTo>
                    <a:pt x="4" y="1237"/>
                  </a:lnTo>
                  <a:lnTo>
                    <a:pt x="0" y="1237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1" name="Freeform 7"/>
            <p:cNvSpPr>
              <a:spLocks/>
            </p:cNvSpPr>
            <p:nvPr/>
          </p:nvSpPr>
          <p:spPr bwMode="auto">
            <a:xfrm>
              <a:off x="1427558" y="2084951"/>
              <a:ext cx="128029" cy="109740"/>
            </a:xfrm>
            <a:custGeom>
              <a:avLst/>
              <a:gdLst>
                <a:gd name="T0" fmla="*/ 12 w 406"/>
                <a:gd name="T1" fmla="*/ 13 h 348"/>
                <a:gd name="T2" fmla="*/ 29 w 406"/>
                <a:gd name="T3" fmla="*/ 5 h 348"/>
                <a:gd name="T4" fmla="*/ 46 w 406"/>
                <a:gd name="T5" fmla="*/ 0 h 348"/>
                <a:gd name="T6" fmla="*/ 67 w 406"/>
                <a:gd name="T7" fmla="*/ 9 h 348"/>
                <a:gd name="T8" fmla="*/ 97 w 406"/>
                <a:gd name="T9" fmla="*/ 22 h 348"/>
                <a:gd name="T10" fmla="*/ 114 w 406"/>
                <a:gd name="T11" fmla="*/ 26 h 348"/>
                <a:gd name="T12" fmla="*/ 148 w 406"/>
                <a:gd name="T13" fmla="*/ 30 h 348"/>
                <a:gd name="T14" fmla="*/ 160 w 406"/>
                <a:gd name="T15" fmla="*/ 30 h 348"/>
                <a:gd name="T16" fmla="*/ 194 w 406"/>
                <a:gd name="T17" fmla="*/ 17 h 348"/>
                <a:gd name="T18" fmla="*/ 211 w 406"/>
                <a:gd name="T19" fmla="*/ 17 h 348"/>
                <a:gd name="T20" fmla="*/ 228 w 406"/>
                <a:gd name="T21" fmla="*/ 17 h 348"/>
                <a:gd name="T22" fmla="*/ 254 w 406"/>
                <a:gd name="T23" fmla="*/ 47 h 348"/>
                <a:gd name="T24" fmla="*/ 275 w 406"/>
                <a:gd name="T25" fmla="*/ 72 h 348"/>
                <a:gd name="T26" fmla="*/ 292 w 406"/>
                <a:gd name="T27" fmla="*/ 85 h 348"/>
                <a:gd name="T28" fmla="*/ 309 w 406"/>
                <a:gd name="T29" fmla="*/ 106 h 348"/>
                <a:gd name="T30" fmla="*/ 313 w 406"/>
                <a:gd name="T31" fmla="*/ 115 h 348"/>
                <a:gd name="T32" fmla="*/ 309 w 406"/>
                <a:gd name="T33" fmla="*/ 136 h 348"/>
                <a:gd name="T34" fmla="*/ 309 w 406"/>
                <a:gd name="T35" fmla="*/ 149 h 348"/>
                <a:gd name="T36" fmla="*/ 313 w 406"/>
                <a:gd name="T37" fmla="*/ 161 h 348"/>
                <a:gd name="T38" fmla="*/ 321 w 406"/>
                <a:gd name="T39" fmla="*/ 174 h 348"/>
                <a:gd name="T40" fmla="*/ 330 w 406"/>
                <a:gd name="T41" fmla="*/ 199 h 348"/>
                <a:gd name="T42" fmla="*/ 338 w 406"/>
                <a:gd name="T43" fmla="*/ 208 h 348"/>
                <a:gd name="T44" fmla="*/ 351 w 406"/>
                <a:gd name="T45" fmla="*/ 212 h 348"/>
                <a:gd name="T46" fmla="*/ 385 w 406"/>
                <a:gd name="T47" fmla="*/ 216 h 348"/>
                <a:gd name="T48" fmla="*/ 397 w 406"/>
                <a:gd name="T49" fmla="*/ 221 h 348"/>
                <a:gd name="T50" fmla="*/ 406 w 406"/>
                <a:gd name="T51" fmla="*/ 238 h 348"/>
                <a:gd name="T52" fmla="*/ 402 w 406"/>
                <a:gd name="T53" fmla="*/ 250 h 348"/>
                <a:gd name="T54" fmla="*/ 397 w 406"/>
                <a:gd name="T55" fmla="*/ 263 h 348"/>
                <a:gd name="T56" fmla="*/ 393 w 406"/>
                <a:gd name="T57" fmla="*/ 271 h 348"/>
                <a:gd name="T58" fmla="*/ 381 w 406"/>
                <a:gd name="T59" fmla="*/ 284 h 348"/>
                <a:gd name="T60" fmla="*/ 368 w 406"/>
                <a:gd name="T61" fmla="*/ 297 h 348"/>
                <a:gd name="T62" fmla="*/ 355 w 406"/>
                <a:gd name="T63" fmla="*/ 305 h 348"/>
                <a:gd name="T64" fmla="*/ 347 w 406"/>
                <a:gd name="T65" fmla="*/ 318 h 348"/>
                <a:gd name="T66" fmla="*/ 338 w 406"/>
                <a:gd name="T67" fmla="*/ 343 h 348"/>
                <a:gd name="T68" fmla="*/ 325 w 406"/>
                <a:gd name="T69" fmla="*/ 343 h 348"/>
                <a:gd name="T70" fmla="*/ 304 w 406"/>
                <a:gd name="T71" fmla="*/ 331 h 348"/>
                <a:gd name="T72" fmla="*/ 292 w 406"/>
                <a:gd name="T73" fmla="*/ 326 h 348"/>
                <a:gd name="T74" fmla="*/ 270 w 406"/>
                <a:gd name="T75" fmla="*/ 322 h 348"/>
                <a:gd name="T76" fmla="*/ 232 w 406"/>
                <a:gd name="T77" fmla="*/ 331 h 348"/>
                <a:gd name="T78" fmla="*/ 215 w 406"/>
                <a:gd name="T79" fmla="*/ 331 h 348"/>
                <a:gd name="T80" fmla="*/ 194 w 406"/>
                <a:gd name="T81" fmla="*/ 322 h 348"/>
                <a:gd name="T82" fmla="*/ 160 w 406"/>
                <a:gd name="T83" fmla="*/ 314 h 348"/>
                <a:gd name="T84" fmla="*/ 131 w 406"/>
                <a:gd name="T85" fmla="*/ 305 h 348"/>
                <a:gd name="T86" fmla="*/ 122 w 406"/>
                <a:gd name="T87" fmla="*/ 297 h 348"/>
                <a:gd name="T88" fmla="*/ 118 w 406"/>
                <a:gd name="T89" fmla="*/ 284 h 348"/>
                <a:gd name="T90" fmla="*/ 114 w 406"/>
                <a:gd name="T91" fmla="*/ 267 h 348"/>
                <a:gd name="T92" fmla="*/ 101 w 406"/>
                <a:gd name="T93" fmla="*/ 246 h 348"/>
                <a:gd name="T94" fmla="*/ 97 w 406"/>
                <a:gd name="T95" fmla="*/ 229 h 348"/>
                <a:gd name="T96" fmla="*/ 101 w 406"/>
                <a:gd name="T97" fmla="*/ 212 h 348"/>
                <a:gd name="T98" fmla="*/ 110 w 406"/>
                <a:gd name="T99" fmla="*/ 199 h 348"/>
                <a:gd name="T100" fmla="*/ 122 w 406"/>
                <a:gd name="T101" fmla="*/ 183 h 348"/>
                <a:gd name="T102" fmla="*/ 152 w 406"/>
                <a:gd name="T103" fmla="*/ 153 h 348"/>
                <a:gd name="T104" fmla="*/ 160 w 406"/>
                <a:gd name="T105" fmla="*/ 136 h 348"/>
                <a:gd name="T106" fmla="*/ 160 w 406"/>
                <a:gd name="T107" fmla="*/ 123 h 348"/>
                <a:gd name="T108" fmla="*/ 156 w 406"/>
                <a:gd name="T109" fmla="*/ 111 h 348"/>
                <a:gd name="T110" fmla="*/ 139 w 406"/>
                <a:gd name="T111" fmla="*/ 98 h 348"/>
                <a:gd name="T112" fmla="*/ 114 w 406"/>
                <a:gd name="T113" fmla="*/ 85 h 348"/>
                <a:gd name="T114" fmla="*/ 76 w 406"/>
                <a:gd name="T115" fmla="*/ 72 h 348"/>
                <a:gd name="T116" fmla="*/ 55 w 406"/>
                <a:gd name="T117" fmla="*/ 64 h 348"/>
                <a:gd name="T118" fmla="*/ 29 w 406"/>
                <a:gd name="T119" fmla="*/ 47 h 348"/>
                <a:gd name="T120" fmla="*/ 8 w 406"/>
                <a:gd name="T121" fmla="*/ 30 h 348"/>
                <a:gd name="T122" fmla="*/ 0 w 406"/>
                <a:gd name="T123" fmla="*/ 22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348">
                  <a:moveTo>
                    <a:pt x="0" y="22"/>
                  </a:moveTo>
                  <a:lnTo>
                    <a:pt x="8" y="17"/>
                  </a:lnTo>
                  <a:lnTo>
                    <a:pt x="12" y="13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80" y="17"/>
                  </a:lnTo>
                  <a:lnTo>
                    <a:pt x="88" y="22"/>
                  </a:lnTo>
                  <a:lnTo>
                    <a:pt x="97" y="22"/>
                  </a:lnTo>
                  <a:lnTo>
                    <a:pt x="101" y="26"/>
                  </a:lnTo>
                  <a:lnTo>
                    <a:pt x="110" y="26"/>
                  </a:lnTo>
                  <a:lnTo>
                    <a:pt x="114" y="26"/>
                  </a:lnTo>
                  <a:lnTo>
                    <a:pt x="122" y="30"/>
                  </a:lnTo>
                  <a:lnTo>
                    <a:pt x="127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6" y="30"/>
                  </a:lnTo>
                  <a:lnTo>
                    <a:pt x="160" y="30"/>
                  </a:lnTo>
                  <a:lnTo>
                    <a:pt x="165" y="26"/>
                  </a:lnTo>
                  <a:lnTo>
                    <a:pt x="173" y="26"/>
                  </a:lnTo>
                  <a:lnTo>
                    <a:pt x="194" y="17"/>
                  </a:lnTo>
                  <a:lnTo>
                    <a:pt x="203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8" y="17"/>
                  </a:lnTo>
                  <a:lnTo>
                    <a:pt x="228" y="22"/>
                  </a:lnTo>
                  <a:lnTo>
                    <a:pt x="237" y="26"/>
                  </a:lnTo>
                  <a:lnTo>
                    <a:pt x="254" y="47"/>
                  </a:lnTo>
                  <a:lnTo>
                    <a:pt x="266" y="60"/>
                  </a:lnTo>
                  <a:lnTo>
                    <a:pt x="270" y="68"/>
                  </a:lnTo>
                  <a:lnTo>
                    <a:pt x="275" y="72"/>
                  </a:lnTo>
                  <a:lnTo>
                    <a:pt x="287" y="81"/>
                  </a:lnTo>
                  <a:lnTo>
                    <a:pt x="292" y="81"/>
                  </a:lnTo>
                  <a:lnTo>
                    <a:pt x="292" y="85"/>
                  </a:lnTo>
                  <a:lnTo>
                    <a:pt x="296" y="89"/>
                  </a:lnTo>
                  <a:lnTo>
                    <a:pt x="300" y="94"/>
                  </a:lnTo>
                  <a:lnTo>
                    <a:pt x="309" y="106"/>
                  </a:lnTo>
                  <a:lnTo>
                    <a:pt x="309" y="111"/>
                  </a:lnTo>
                  <a:lnTo>
                    <a:pt x="313" y="111"/>
                  </a:lnTo>
                  <a:lnTo>
                    <a:pt x="313" y="115"/>
                  </a:lnTo>
                  <a:lnTo>
                    <a:pt x="313" y="119"/>
                  </a:lnTo>
                  <a:lnTo>
                    <a:pt x="313" y="123"/>
                  </a:lnTo>
                  <a:lnTo>
                    <a:pt x="309" y="136"/>
                  </a:lnTo>
                  <a:lnTo>
                    <a:pt x="309" y="140"/>
                  </a:lnTo>
                  <a:lnTo>
                    <a:pt x="309" y="144"/>
                  </a:lnTo>
                  <a:lnTo>
                    <a:pt x="309" y="149"/>
                  </a:lnTo>
                  <a:lnTo>
                    <a:pt x="309" y="153"/>
                  </a:lnTo>
                  <a:lnTo>
                    <a:pt x="309" y="157"/>
                  </a:lnTo>
                  <a:lnTo>
                    <a:pt x="313" y="161"/>
                  </a:lnTo>
                  <a:lnTo>
                    <a:pt x="317" y="166"/>
                  </a:lnTo>
                  <a:lnTo>
                    <a:pt x="317" y="170"/>
                  </a:lnTo>
                  <a:lnTo>
                    <a:pt x="321" y="174"/>
                  </a:lnTo>
                  <a:lnTo>
                    <a:pt x="325" y="191"/>
                  </a:lnTo>
                  <a:lnTo>
                    <a:pt x="330" y="195"/>
                  </a:lnTo>
                  <a:lnTo>
                    <a:pt x="330" y="199"/>
                  </a:lnTo>
                  <a:lnTo>
                    <a:pt x="334" y="199"/>
                  </a:lnTo>
                  <a:lnTo>
                    <a:pt x="338" y="204"/>
                  </a:lnTo>
                  <a:lnTo>
                    <a:pt x="338" y="208"/>
                  </a:lnTo>
                  <a:lnTo>
                    <a:pt x="342" y="208"/>
                  </a:lnTo>
                  <a:lnTo>
                    <a:pt x="351" y="208"/>
                  </a:lnTo>
                  <a:lnTo>
                    <a:pt x="351" y="212"/>
                  </a:lnTo>
                  <a:lnTo>
                    <a:pt x="359" y="212"/>
                  </a:lnTo>
                  <a:lnTo>
                    <a:pt x="381" y="212"/>
                  </a:lnTo>
                  <a:lnTo>
                    <a:pt x="385" y="216"/>
                  </a:lnTo>
                  <a:lnTo>
                    <a:pt x="389" y="216"/>
                  </a:lnTo>
                  <a:lnTo>
                    <a:pt x="397" y="216"/>
                  </a:lnTo>
                  <a:lnTo>
                    <a:pt x="397" y="221"/>
                  </a:lnTo>
                  <a:lnTo>
                    <a:pt x="402" y="225"/>
                  </a:lnTo>
                  <a:lnTo>
                    <a:pt x="402" y="233"/>
                  </a:lnTo>
                  <a:lnTo>
                    <a:pt x="406" y="238"/>
                  </a:lnTo>
                  <a:lnTo>
                    <a:pt x="406" y="242"/>
                  </a:lnTo>
                  <a:lnTo>
                    <a:pt x="406" y="246"/>
                  </a:lnTo>
                  <a:lnTo>
                    <a:pt x="402" y="250"/>
                  </a:lnTo>
                  <a:lnTo>
                    <a:pt x="402" y="255"/>
                  </a:lnTo>
                  <a:lnTo>
                    <a:pt x="402" y="259"/>
                  </a:lnTo>
                  <a:lnTo>
                    <a:pt x="397" y="263"/>
                  </a:lnTo>
                  <a:lnTo>
                    <a:pt x="397" y="267"/>
                  </a:lnTo>
                  <a:lnTo>
                    <a:pt x="397" y="271"/>
                  </a:lnTo>
                  <a:lnTo>
                    <a:pt x="393" y="271"/>
                  </a:lnTo>
                  <a:lnTo>
                    <a:pt x="393" y="276"/>
                  </a:lnTo>
                  <a:lnTo>
                    <a:pt x="389" y="276"/>
                  </a:lnTo>
                  <a:lnTo>
                    <a:pt x="381" y="284"/>
                  </a:lnTo>
                  <a:lnTo>
                    <a:pt x="376" y="284"/>
                  </a:lnTo>
                  <a:lnTo>
                    <a:pt x="372" y="288"/>
                  </a:lnTo>
                  <a:lnTo>
                    <a:pt x="368" y="297"/>
                  </a:lnTo>
                  <a:lnTo>
                    <a:pt x="359" y="301"/>
                  </a:lnTo>
                  <a:lnTo>
                    <a:pt x="359" y="305"/>
                  </a:lnTo>
                  <a:lnTo>
                    <a:pt x="355" y="305"/>
                  </a:lnTo>
                  <a:lnTo>
                    <a:pt x="351" y="310"/>
                  </a:lnTo>
                  <a:lnTo>
                    <a:pt x="351" y="314"/>
                  </a:lnTo>
                  <a:lnTo>
                    <a:pt x="347" y="318"/>
                  </a:lnTo>
                  <a:lnTo>
                    <a:pt x="342" y="335"/>
                  </a:lnTo>
                  <a:lnTo>
                    <a:pt x="338" y="339"/>
                  </a:lnTo>
                  <a:lnTo>
                    <a:pt x="338" y="343"/>
                  </a:lnTo>
                  <a:lnTo>
                    <a:pt x="334" y="348"/>
                  </a:lnTo>
                  <a:lnTo>
                    <a:pt x="330" y="348"/>
                  </a:lnTo>
                  <a:lnTo>
                    <a:pt x="325" y="343"/>
                  </a:lnTo>
                  <a:lnTo>
                    <a:pt x="321" y="343"/>
                  </a:lnTo>
                  <a:lnTo>
                    <a:pt x="317" y="343"/>
                  </a:lnTo>
                  <a:lnTo>
                    <a:pt x="304" y="331"/>
                  </a:lnTo>
                  <a:lnTo>
                    <a:pt x="300" y="331"/>
                  </a:lnTo>
                  <a:lnTo>
                    <a:pt x="296" y="326"/>
                  </a:lnTo>
                  <a:lnTo>
                    <a:pt x="292" y="326"/>
                  </a:lnTo>
                  <a:lnTo>
                    <a:pt x="283" y="322"/>
                  </a:lnTo>
                  <a:lnTo>
                    <a:pt x="279" y="322"/>
                  </a:lnTo>
                  <a:lnTo>
                    <a:pt x="270" y="322"/>
                  </a:lnTo>
                  <a:lnTo>
                    <a:pt x="262" y="326"/>
                  </a:lnTo>
                  <a:lnTo>
                    <a:pt x="237" y="331"/>
                  </a:lnTo>
                  <a:lnTo>
                    <a:pt x="232" y="331"/>
                  </a:lnTo>
                  <a:lnTo>
                    <a:pt x="224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11" y="331"/>
                  </a:lnTo>
                  <a:lnTo>
                    <a:pt x="207" y="326"/>
                  </a:lnTo>
                  <a:lnTo>
                    <a:pt x="194" y="322"/>
                  </a:lnTo>
                  <a:lnTo>
                    <a:pt x="190" y="322"/>
                  </a:lnTo>
                  <a:lnTo>
                    <a:pt x="169" y="318"/>
                  </a:lnTo>
                  <a:lnTo>
                    <a:pt x="160" y="314"/>
                  </a:lnTo>
                  <a:lnTo>
                    <a:pt x="139" y="310"/>
                  </a:lnTo>
                  <a:lnTo>
                    <a:pt x="135" y="310"/>
                  </a:lnTo>
                  <a:lnTo>
                    <a:pt x="131" y="305"/>
                  </a:lnTo>
                  <a:lnTo>
                    <a:pt x="127" y="305"/>
                  </a:lnTo>
                  <a:lnTo>
                    <a:pt x="122" y="301"/>
                  </a:lnTo>
                  <a:lnTo>
                    <a:pt x="122" y="297"/>
                  </a:lnTo>
                  <a:lnTo>
                    <a:pt x="118" y="297"/>
                  </a:lnTo>
                  <a:lnTo>
                    <a:pt x="118" y="293"/>
                  </a:lnTo>
                  <a:lnTo>
                    <a:pt x="118" y="284"/>
                  </a:lnTo>
                  <a:lnTo>
                    <a:pt x="118" y="276"/>
                  </a:lnTo>
                  <a:lnTo>
                    <a:pt x="114" y="271"/>
                  </a:lnTo>
                  <a:lnTo>
                    <a:pt x="114" y="267"/>
                  </a:lnTo>
                  <a:lnTo>
                    <a:pt x="105" y="255"/>
                  </a:lnTo>
                  <a:lnTo>
                    <a:pt x="101" y="250"/>
                  </a:lnTo>
                  <a:lnTo>
                    <a:pt x="101" y="246"/>
                  </a:lnTo>
                  <a:lnTo>
                    <a:pt x="97" y="242"/>
                  </a:lnTo>
                  <a:lnTo>
                    <a:pt x="97" y="233"/>
                  </a:lnTo>
                  <a:lnTo>
                    <a:pt x="97" y="229"/>
                  </a:lnTo>
                  <a:lnTo>
                    <a:pt x="101" y="225"/>
                  </a:lnTo>
                  <a:lnTo>
                    <a:pt x="101" y="221"/>
                  </a:lnTo>
                  <a:lnTo>
                    <a:pt x="101" y="212"/>
                  </a:lnTo>
                  <a:lnTo>
                    <a:pt x="105" y="208"/>
                  </a:lnTo>
                  <a:lnTo>
                    <a:pt x="105" y="204"/>
                  </a:lnTo>
                  <a:lnTo>
                    <a:pt x="110" y="199"/>
                  </a:lnTo>
                  <a:lnTo>
                    <a:pt x="114" y="195"/>
                  </a:lnTo>
                  <a:lnTo>
                    <a:pt x="118" y="187"/>
                  </a:lnTo>
                  <a:lnTo>
                    <a:pt x="122" y="183"/>
                  </a:lnTo>
                  <a:lnTo>
                    <a:pt x="143" y="161"/>
                  </a:lnTo>
                  <a:lnTo>
                    <a:pt x="148" y="157"/>
                  </a:lnTo>
                  <a:lnTo>
                    <a:pt x="152" y="153"/>
                  </a:lnTo>
                  <a:lnTo>
                    <a:pt x="156" y="144"/>
                  </a:lnTo>
                  <a:lnTo>
                    <a:pt x="160" y="140"/>
                  </a:lnTo>
                  <a:lnTo>
                    <a:pt x="160" y="136"/>
                  </a:lnTo>
                  <a:lnTo>
                    <a:pt x="160" y="132"/>
                  </a:lnTo>
                  <a:lnTo>
                    <a:pt x="160" y="127"/>
                  </a:lnTo>
                  <a:lnTo>
                    <a:pt x="160" y="123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6" y="111"/>
                  </a:lnTo>
                  <a:lnTo>
                    <a:pt x="152" y="106"/>
                  </a:lnTo>
                  <a:lnTo>
                    <a:pt x="143" y="102"/>
                  </a:lnTo>
                  <a:lnTo>
                    <a:pt x="139" y="98"/>
                  </a:lnTo>
                  <a:lnTo>
                    <a:pt x="131" y="94"/>
                  </a:lnTo>
                  <a:lnTo>
                    <a:pt x="122" y="89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88" y="77"/>
                  </a:lnTo>
                  <a:lnTo>
                    <a:pt x="76" y="72"/>
                  </a:lnTo>
                  <a:lnTo>
                    <a:pt x="71" y="72"/>
                  </a:lnTo>
                  <a:lnTo>
                    <a:pt x="63" y="68"/>
                  </a:lnTo>
                  <a:lnTo>
                    <a:pt x="55" y="64"/>
                  </a:lnTo>
                  <a:lnTo>
                    <a:pt x="46" y="60"/>
                  </a:lnTo>
                  <a:lnTo>
                    <a:pt x="38" y="51"/>
                  </a:lnTo>
                  <a:lnTo>
                    <a:pt x="29" y="47"/>
                  </a:lnTo>
                  <a:lnTo>
                    <a:pt x="21" y="43"/>
                  </a:lnTo>
                  <a:lnTo>
                    <a:pt x="16" y="39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2" name="Freeform 8"/>
            <p:cNvSpPr>
              <a:spLocks/>
            </p:cNvSpPr>
            <p:nvPr/>
          </p:nvSpPr>
          <p:spPr bwMode="auto">
            <a:xfrm>
              <a:off x="1118036" y="4324763"/>
              <a:ext cx="170237" cy="247617"/>
            </a:xfrm>
            <a:custGeom>
              <a:avLst/>
              <a:gdLst>
                <a:gd name="T0" fmla="*/ 8 w 541"/>
                <a:gd name="T1" fmla="*/ 177 h 779"/>
                <a:gd name="T2" fmla="*/ 42 w 541"/>
                <a:gd name="T3" fmla="*/ 165 h 779"/>
                <a:gd name="T4" fmla="*/ 63 w 541"/>
                <a:gd name="T5" fmla="*/ 144 h 779"/>
                <a:gd name="T6" fmla="*/ 76 w 541"/>
                <a:gd name="T7" fmla="*/ 97 h 779"/>
                <a:gd name="T8" fmla="*/ 97 w 541"/>
                <a:gd name="T9" fmla="*/ 42 h 779"/>
                <a:gd name="T10" fmla="*/ 105 w 541"/>
                <a:gd name="T11" fmla="*/ 0 h 779"/>
                <a:gd name="T12" fmla="*/ 190 w 541"/>
                <a:gd name="T13" fmla="*/ 33 h 779"/>
                <a:gd name="T14" fmla="*/ 228 w 541"/>
                <a:gd name="T15" fmla="*/ 63 h 779"/>
                <a:gd name="T16" fmla="*/ 241 w 541"/>
                <a:gd name="T17" fmla="*/ 122 h 779"/>
                <a:gd name="T18" fmla="*/ 241 w 541"/>
                <a:gd name="T19" fmla="*/ 156 h 779"/>
                <a:gd name="T20" fmla="*/ 215 w 541"/>
                <a:gd name="T21" fmla="*/ 190 h 779"/>
                <a:gd name="T22" fmla="*/ 156 w 541"/>
                <a:gd name="T23" fmla="*/ 254 h 779"/>
                <a:gd name="T24" fmla="*/ 148 w 541"/>
                <a:gd name="T25" fmla="*/ 279 h 779"/>
                <a:gd name="T26" fmla="*/ 182 w 541"/>
                <a:gd name="T27" fmla="*/ 317 h 779"/>
                <a:gd name="T28" fmla="*/ 211 w 541"/>
                <a:gd name="T29" fmla="*/ 343 h 779"/>
                <a:gd name="T30" fmla="*/ 249 w 541"/>
                <a:gd name="T31" fmla="*/ 351 h 779"/>
                <a:gd name="T32" fmla="*/ 292 w 541"/>
                <a:gd name="T33" fmla="*/ 347 h 779"/>
                <a:gd name="T34" fmla="*/ 326 w 541"/>
                <a:gd name="T35" fmla="*/ 326 h 779"/>
                <a:gd name="T36" fmla="*/ 359 w 541"/>
                <a:gd name="T37" fmla="*/ 321 h 779"/>
                <a:gd name="T38" fmla="*/ 359 w 541"/>
                <a:gd name="T39" fmla="*/ 376 h 779"/>
                <a:gd name="T40" fmla="*/ 385 w 541"/>
                <a:gd name="T41" fmla="*/ 381 h 779"/>
                <a:gd name="T42" fmla="*/ 410 w 541"/>
                <a:gd name="T43" fmla="*/ 359 h 779"/>
                <a:gd name="T44" fmla="*/ 448 w 541"/>
                <a:gd name="T45" fmla="*/ 313 h 779"/>
                <a:gd name="T46" fmla="*/ 478 w 541"/>
                <a:gd name="T47" fmla="*/ 309 h 779"/>
                <a:gd name="T48" fmla="*/ 491 w 541"/>
                <a:gd name="T49" fmla="*/ 334 h 779"/>
                <a:gd name="T50" fmla="*/ 529 w 541"/>
                <a:gd name="T51" fmla="*/ 359 h 779"/>
                <a:gd name="T52" fmla="*/ 541 w 541"/>
                <a:gd name="T53" fmla="*/ 385 h 779"/>
                <a:gd name="T54" fmla="*/ 533 w 541"/>
                <a:gd name="T55" fmla="*/ 419 h 779"/>
                <a:gd name="T56" fmla="*/ 491 w 541"/>
                <a:gd name="T57" fmla="*/ 427 h 779"/>
                <a:gd name="T58" fmla="*/ 410 w 541"/>
                <a:gd name="T59" fmla="*/ 427 h 779"/>
                <a:gd name="T60" fmla="*/ 368 w 541"/>
                <a:gd name="T61" fmla="*/ 440 h 779"/>
                <a:gd name="T62" fmla="*/ 351 w 541"/>
                <a:gd name="T63" fmla="*/ 474 h 779"/>
                <a:gd name="T64" fmla="*/ 359 w 541"/>
                <a:gd name="T65" fmla="*/ 546 h 779"/>
                <a:gd name="T66" fmla="*/ 342 w 541"/>
                <a:gd name="T67" fmla="*/ 588 h 779"/>
                <a:gd name="T68" fmla="*/ 321 w 541"/>
                <a:gd name="T69" fmla="*/ 605 h 779"/>
                <a:gd name="T70" fmla="*/ 287 w 541"/>
                <a:gd name="T71" fmla="*/ 592 h 779"/>
                <a:gd name="T72" fmla="*/ 262 w 541"/>
                <a:gd name="T73" fmla="*/ 609 h 779"/>
                <a:gd name="T74" fmla="*/ 258 w 541"/>
                <a:gd name="T75" fmla="*/ 660 h 779"/>
                <a:gd name="T76" fmla="*/ 262 w 541"/>
                <a:gd name="T77" fmla="*/ 694 h 779"/>
                <a:gd name="T78" fmla="*/ 283 w 541"/>
                <a:gd name="T79" fmla="*/ 745 h 779"/>
                <a:gd name="T80" fmla="*/ 262 w 541"/>
                <a:gd name="T81" fmla="*/ 753 h 779"/>
                <a:gd name="T82" fmla="*/ 211 w 541"/>
                <a:gd name="T83" fmla="*/ 757 h 779"/>
                <a:gd name="T84" fmla="*/ 148 w 541"/>
                <a:gd name="T85" fmla="*/ 779 h 779"/>
                <a:gd name="T86" fmla="*/ 118 w 541"/>
                <a:gd name="T87" fmla="*/ 774 h 779"/>
                <a:gd name="T88" fmla="*/ 97 w 541"/>
                <a:gd name="T89" fmla="*/ 753 h 779"/>
                <a:gd name="T90" fmla="*/ 101 w 541"/>
                <a:gd name="T91" fmla="*/ 702 h 779"/>
                <a:gd name="T92" fmla="*/ 88 w 541"/>
                <a:gd name="T93" fmla="*/ 669 h 779"/>
                <a:gd name="T94" fmla="*/ 59 w 541"/>
                <a:gd name="T95" fmla="*/ 664 h 779"/>
                <a:gd name="T96" fmla="*/ 38 w 541"/>
                <a:gd name="T97" fmla="*/ 643 h 779"/>
                <a:gd name="T98" fmla="*/ 42 w 541"/>
                <a:gd name="T99" fmla="*/ 609 h 779"/>
                <a:gd name="T100" fmla="*/ 72 w 541"/>
                <a:gd name="T101" fmla="*/ 563 h 779"/>
                <a:gd name="T102" fmla="*/ 88 w 541"/>
                <a:gd name="T103" fmla="*/ 503 h 779"/>
                <a:gd name="T104" fmla="*/ 93 w 541"/>
                <a:gd name="T105" fmla="*/ 436 h 779"/>
                <a:gd name="T106" fmla="*/ 59 w 541"/>
                <a:gd name="T107" fmla="*/ 393 h 779"/>
                <a:gd name="T108" fmla="*/ 25 w 541"/>
                <a:gd name="T109" fmla="*/ 334 h 779"/>
                <a:gd name="T110" fmla="*/ 12 w 541"/>
                <a:gd name="T111" fmla="*/ 28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1" h="779">
                  <a:moveTo>
                    <a:pt x="0" y="203"/>
                  </a:moveTo>
                  <a:lnTo>
                    <a:pt x="0" y="199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4" y="186"/>
                  </a:lnTo>
                  <a:lnTo>
                    <a:pt x="8" y="182"/>
                  </a:lnTo>
                  <a:lnTo>
                    <a:pt x="8" y="177"/>
                  </a:lnTo>
                  <a:lnTo>
                    <a:pt x="12" y="173"/>
                  </a:lnTo>
                  <a:lnTo>
                    <a:pt x="17" y="169"/>
                  </a:lnTo>
                  <a:lnTo>
                    <a:pt x="21" y="169"/>
                  </a:lnTo>
                  <a:lnTo>
                    <a:pt x="25" y="169"/>
                  </a:lnTo>
                  <a:lnTo>
                    <a:pt x="33" y="165"/>
                  </a:lnTo>
                  <a:lnTo>
                    <a:pt x="38" y="165"/>
                  </a:lnTo>
                  <a:lnTo>
                    <a:pt x="42" y="165"/>
                  </a:lnTo>
                  <a:lnTo>
                    <a:pt x="46" y="160"/>
                  </a:lnTo>
                  <a:lnTo>
                    <a:pt x="50" y="160"/>
                  </a:lnTo>
                  <a:lnTo>
                    <a:pt x="55" y="156"/>
                  </a:lnTo>
                  <a:lnTo>
                    <a:pt x="55" y="152"/>
                  </a:lnTo>
                  <a:lnTo>
                    <a:pt x="59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7" y="139"/>
                  </a:lnTo>
                  <a:lnTo>
                    <a:pt x="72" y="135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72" y="122"/>
                  </a:lnTo>
                  <a:lnTo>
                    <a:pt x="76" y="114"/>
                  </a:lnTo>
                  <a:lnTo>
                    <a:pt x="76" y="97"/>
                  </a:lnTo>
                  <a:lnTo>
                    <a:pt x="76" y="89"/>
                  </a:lnTo>
                  <a:lnTo>
                    <a:pt x="80" y="84"/>
                  </a:lnTo>
                  <a:lnTo>
                    <a:pt x="80" y="76"/>
                  </a:lnTo>
                  <a:lnTo>
                    <a:pt x="84" y="72"/>
                  </a:lnTo>
                  <a:lnTo>
                    <a:pt x="93" y="55"/>
                  </a:lnTo>
                  <a:lnTo>
                    <a:pt x="93" y="46"/>
                  </a:lnTo>
                  <a:lnTo>
                    <a:pt x="97" y="42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52" y="17"/>
                  </a:lnTo>
                  <a:lnTo>
                    <a:pt x="160" y="21"/>
                  </a:lnTo>
                  <a:lnTo>
                    <a:pt x="165" y="25"/>
                  </a:lnTo>
                  <a:lnTo>
                    <a:pt x="186" y="33"/>
                  </a:lnTo>
                  <a:lnTo>
                    <a:pt x="190" y="33"/>
                  </a:lnTo>
                  <a:lnTo>
                    <a:pt x="199" y="38"/>
                  </a:lnTo>
                  <a:lnTo>
                    <a:pt x="203" y="42"/>
                  </a:lnTo>
                  <a:lnTo>
                    <a:pt x="211" y="46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4" y="59"/>
                  </a:lnTo>
                  <a:lnTo>
                    <a:pt x="228" y="63"/>
                  </a:lnTo>
                  <a:lnTo>
                    <a:pt x="228" y="67"/>
                  </a:lnTo>
                  <a:lnTo>
                    <a:pt x="232" y="76"/>
                  </a:lnTo>
                  <a:lnTo>
                    <a:pt x="232" y="84"/>
                  </a:lnTo>
                  <a:lnTo>
                    <a:pt x="237" y="93"/>
                  </a:lnTo>
                  <a:lnTo>
                    <a:pt x="237" y="105"/>
                  </a:lnTo>
                  <a:lnTo>
                    <a:pt x="241" y="114"/>
                  </a:lnTo>
                  <a:lnTo>
                    <a:pt x="241" y="122"/>
                  </a:lnTo>
                  <a:lnTo>
                    <a:pt x="241" y="127"/>
                  </a:lnTo>
                  <a:lnTo>
                    <a:pt x="241" y="131"/>
                  </a:lnTo>
                  <a:lnTo>
                    <a:pt x="241" y="135"/>
                  </a:lnTo>
                  <a:lnTo>
                    <a:pt x="241" y="144"/>
                  </a:lnTo>
                  <a:lnTo>
                    <a:pt x="241" y="148"/>
                  </a:lnTo>
                  <a:lnTo>
                    <a:pt x="241" y="152"/>
                  </a:lnTo>
                  <a:lnTo>
                    <a:pt x="241" y="156"/>
                  </a:lnTo>
                  <a:lnTo>
                    <a:pt x="237" y="160"/>
                  </a:lnTo>
                  <a:lnTo>
                    <a:pt x="237" y="165"/>
                  </a:lnTo>
                  <a:lnTo>
                    <a:pt x="232" y="173"/>
                  </a:lnTo>
                  <a:lnTo>
                    <a:pt x="228" y="177"/>
                  </a:lnTo>
                  <a:lnTo>
                    <a:pt x="224" y="186"/>
                  </a:lnTo>
                  <a:lnTo>
                    <a:pt x="220" y="190"/>
                  </a:lnTo>
                  <a:lnTo>
                    <a:pt x="215" y="190"/>
                  </a:lnTo>
                  <a:lnTo>
                    <a:pt x="211" y="199"/>
                  </a:lnTo>
                  <a:lnTo>
                    <a:pt x="199" y="207"/>
                  </a:lnTo>
                  <a:lnTo>
                    <a:pt x="165" y="241"/>
                  </a:lnTo>
                  <a:lnTo>
                    <a:pt x="160" y="245"/>
                  </a:lnTo>
                  <a:lnTo>
                    <a:pt x="156" y="245"/>
                  </a:lnTo>
                  <a:lnTo>
                    <a:pt x="156" y="249"/>
                  </a:lnTo>
                  <a:lnTo>
                    <a:pt x="156" y="254"/>
                  </a:lnTo>
                  <a:lnTo>
                    <a:pt x="156" y="258"/>
                  </a:lnTo>
                  <a:lnTo>
                    <a:pt x="156" y="262"/>
                  </a:lnTo>
                  <a:lnTo>
                    <a:pt x="156" y="266"/>
                  </a:lnTo>
                  <a:lnTo>
                    <a:pt x="156" y="271"/>
                  </a:lnTo>
                  <a:lnTo>
                    <a:pt x="152" y="275"/>
                  </a:lnTo>
                  <a:lnTo>
                    <a:pt x="152" y="279"/>
                  </a:lnTo>
                  <a:lnTo>
                    <a:pt x="148" y="279"/>
                  </a:lnTo>
                  <a:lnTo>
                    <a:pt x="148" y="283"/>
                  </a:lnTo>
                  <a:lnTo>
                    <a:pt x="148" y="287"/>
                  </a:lnTo>
                  <a:lnTo>
                    <a:pt x="152" y="292"/>
                  </a:lnTo>
                  <a:lnTo>
                    <a:pt x="152" y="296"/>
                  </a:lnTo>
                  <a:lnTo>
                    <a:pt x="160" y="300"/>
                  </a:lnTo>
                  <a:lnTo>
                    <a:pt x="169" y="309"/>
                  </a:lnTo>
                  <a:lnTo>
                    <a:pt x="182" y="317"/>
                  </a:lnTo>
                  <a:lnTo>
                    <a:pt x="186" y="321"/>
                  </a:lnTo>
                  <a:lnTo>
                    <a:pt x="190" y="326"/>
                  </a:lnTo>
                  <a:lnTo>
                    <a:pt x="199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7" y="338"/>
                  </a:lnTo>
                  <a:lnTo>
                    <a:pt x="211" y="343"/>
                  </a:lnTo>
                  <a:lnTo>
                    <a:pt x="220" y="347"/>
                  </a:lnTo>
                  <a:lnTo>
                    <a:pt x="224" y="347"/>
                  </a:lnTo>
                  <a:lnTo>
                    <a:pt x="228" y="351"/>
                  </a:lnTo>
                  <a:lnTo>
                    <a:pt x="232" y="351"/>
                  </a:lnTo>
                  <a:lnTo>
                    <a:pt x="237" y="351"/>
                  </a:lnTo>
                  <a:lnTo>
                    <a:pt x="241" y="351"/>
                  </a:lnTo>
                  <a:lnTo>
                    <a:pt x="249" y="351"/>
                  </a:lnTo>
                  <a:lnTo>
                    <a:pt x="254" y="351"/>
                  </a:lnTo>
                  <a:lnTo>
                    <a:pt x="262" y="351"/>
                  </a:lnTo>
                  <a:lnTo>
                    <a:pt x="266" y="351"/>
                  </a:lnTo>
                  <a:lnTo>
                    <a:pt x="275" y="351"/>
                  </a:lnTo>
                  <a:lnTo>
                    <a:pt x="279" y="347"/>
                  </a:lnTo>
                  <a:lnTo>
                    <a:pt x="287" y="347"/>
                  </a:lnTo>
                  <a:lnTo>
                    <a:pt x="292" y="347"/>
                  </a:lnTo>
                  <a:lnTo>
                    <a:pt x="296" y="343"/>
                  </a:lnTo>
                  <a:lnTo>
                    <a:pt x="300" y="343"/>
                  </a:lnTo>
                  <a:lnTo>
                    <a:pt x="304" y="338"/>
                  </a:lnTo>
                  <a:lnTo>
                    <a:pt x="309" y="338"/>
                  </a:lnTo>
                  <a:lnTo>
                    <a:pt x="313" y="334"/>
                  </a:lnTo>
                  <a:lnTo>
                    <a:pt x="317" y="334"/>
                  </a:lnTo>
                  <a:lnTo>
                    <a:pt x="326" y="326"/>
                  </a:lnTo>
                  <a:lnTo>
                    <a:pt x="342" y="313"/>
                  </a:lnTo>
                  <a:lnTo>
                    <a:pt x="347" y="309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13"/>
                  </a:lnTo>
                  <a:lnTo>
                    <a:pt x="359" y="317"/>
                  </a:lnTo>
                  <a:lnTo>
                    <a:pt x="359" y="321"/>
                  </a:lnTo>
                  <a:lnTo>
                    <a:pt x="359" y="330"/>
                  </a:lnTo>
                  <a:lnTo>
                    <a:pt x="359" y="334"/>
                  </a:lnTo>
                  <a:lnTo>
                    <a:pt x="359" y="343"/>
                  </a:lnTo>
                  <a:lnTo>
                    <a:pt x="359" y="355"/>
                  </a:lnTo>
                  <a:lnTo>
                    <a:pt x="359" y="359"/>
                  </a:lnTo>
                  <a:lnTo>
                    <a:pt x="359" y="364"/>
                  </a:lnTo>
                  <a:lnTo>
                    <a:pt x="359" y="376"/>
                  </a:lnTo>
                  <a:lnTo>
                    <a:pt x="359" y="381"/>
                  </a:lnTo>
                  <a:lnTo>
                    <a:pt x="359" y="385"/>
                  </a:lnTo>
                  <a:lnTo>
                    <a:pt x="364" y="389"/>
                  </a:lnTo>
                  <a:lnTo>
                    <a:pt x="368" y="389"/>
                  </a:lnTo>
                  <a:lnTo>
                    <a:pt x="372" y="385"/>
                  </a:lnTo>
                  <a:lnTo>
                    <a:pt x="376" y="385"/>
                  </a:lnTo>
                  <a:lnTo>
                    <a:pt x="385" y="381"/>
                  </a:lnTo>
                  <a:lnTo>
                    <a:pt x="389" y="381"/>
                  </a:lnTo>
                  <a:lnTo>
                    <a:pt x="393" y="376"/>
                  </a:lnTo>
                  <a:lnTo>
                    <a:pt x="398" y="372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10" y="364"/>
                  </a:lnTo>
                  <a:lnTo>
                    <a:pt x="410" y="359"/>
                  </a:lnTo>
                  <a:lnTo>
                    <a:pt x="427" y="338"/>
                  </a:lnTo>
                  <a:lnTo>
                    <a:pt x="431" y="334"/>
                  </a:lnTo>
                  <a:lnTo>
                    <a:pt x="431" y="330"/>
                  </a:lnTo>
                  <a:lnTo>
                    <a:pt x="436" y="326"/>
                  </a:lnTo>
                  <a:lnTo>
                    <a:pt x="440" y="321"/>
                  </a:lnTo>
                  <a:lnTo>
                    <a:pt x="444" y="317"/>
                  </a:lnTo>
                  <a:lnTo>
                    <a:pt x="448" y="313"/>
                  </a:lnTo>
                  <a:lnTo>
                    <a:pt x="453" y="313"/>
                  </a:lnTo>
                  <a:lnTo>
                    <a:pt x="457" y="309"/>
                  </a:lnTo>
                  <a:lnTo>
                    <a:pt x="461" y="309"/>
                  </a:lnTo>
                  <a:lnTo>
                    <a:pt x="465" y="309"/>
                  </a:lnTo>
                  <a:lnTo>
                    <a:pt x="470" y="309"/>
                  </a:lnTo>
                  <a:lnTo>
                    <a:pt x="474" y="309"/>
                  </a:lnTo>
                  <a:lnTo>
                    <a:pt x="478" y="309"/>
                  </a:lnTo>
                  <a:lnTo>
                    <a:pt x="478" y="313"/>
                  </a:lnTo>
                  <a:lnTo>
                    <a:pt x="478" y="317"/>
                  </a:lnTo>
                  <a:lnTo>
                    <a:pt x="482" y="317"/>
                  </a:lnTo>
                  <a:lnTo>
                    <a:pt x="482" y="326"/>
                  </a:lnTo>
                  <a:lnTo>
                    <a:pt x="486" y="330"/>
                  </a:lnTo>
                  <a:lnTo>
                    <a:pt x="486" y="334"/>
                  </a:lnTo>
                  <a:lnTo>
                    <a:pt x="491" y="334"/>
                  </a:lnTo>
                  <a:lnTo>
                    <a:pt x="491" y="338"/>
                  </a:lnTo>
                  <a:lnTo>
                    <a:pt x="495" y="343"/>
                  </a:lnTo>
                  <a:lnTo>
                    <a:pt x="499" y="343"/>
                  </a:lnTo>
                  <a:lnTo>
                    <a:pt x="503" y="347"/>
                  </a:lnTo>
                  <a:lnTo>
                    <a:pt x="520" y="355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1" y="368"/>
                  </a:lnTo>
                  <a:lnTo>
                    <a:pt x="541" y="372"/>
                  </a:lnTo>
                  <a:lnTo>
                    <a:pt x="541" y="376"/>
                  </a:lnTo>
                  <a:lnTo>
                    <a:pt x="541" y="381"/>
                  </a:lnTo>
                  <a:lnTo>
                    <a:pt x="541" y="385"/>
                  </a:lnTo>
                  <a:lnTo>
                    <a:pt x="541" y="389"/>
                  </a:lnTo>
                  <a:lnTo>
                    <a:pt x="541" y="393"/>
                  </a:lnTo>
                  <a:lnTo>
                    <a:pt x="541" y="402"/>
                  </a:lnTo>
                  <a:lnTo>
                    <a:pt x="541" y="406"/>
                  </a:lnTo>
                  <a:lnTo>
                    <a:pt x="537" y="410"/>
                  </a:lnTo>
                  <a:lnTo>
                    <a:pt x="533" y="415"/>
                  </a:lnTo>
                  <a:lnTo>
                    <a:pt x="533" y="419"/>
                  </a:lnTo>
                  <a:lnTo>
                    <a:pt x="529" y="419"/>
                  </a:lnTo>
                  <a:lnTo>
                    <a:pt x="529" y="423"/>
                  </a:lnTo>
                  <a:lnTo>
                    <a:pt x="520" y="427"/>
                  </a:lnTo>
                  <a:lnTo>
                    <a:pt x="516" y="427"/>
                  </a:lnTo>
                  <a:lnTo>
                    <a:pt x="508" y="427"/>
                  </a:lnTo>
                  <a:lnTo>
                    <a:pt x="499" y="427"/>
                  </a:lnTo>
                  <a:lnTo>
                    <a:pt x="491" y="427"/>
                  </a:lnTo>
                  <a:lnTo>
                    <a:pt x="461" y="427"/>
                  </a:lnTo>
                  <a:lnTo>
                    <a:pt x="453" y="427"/>
                  </a:lnTo>
                  <a:lnTo>
                    <a:pt x="444" y="427"/>
                  </a:lnTo>
                  <a:lnTo>
                    <a:pt x="436" y="427"/>
                  </a:lnTo>
                  <a:lnTo>
                    <a:pt x="427" y="427"/>
                  </a:lnTo>
                  <a:lnTo>
                    <a:pt x="414" y="427"/>
                  </a:lnTo>
                  <a:lnTo>
                    <a:pt x="410" y="427"/>
                  </a:lnTo>
                  <a:lnTo>
                    <a:pt x="402" y="431"/>
                  </a:lnTo>
                  <a:lnTo>
                    <a:pt x="393" y="431"/>
                  </a:lnTo>
                  <a:lnTo>
                    <a:pt x="389" y="431"/>
                  </a:lnTo>
                  <a:lnTo>
                    <a:pt x="385" y="436"/>
                  </a:lnTo>
                  <a:lnTo>
                    <a:pt x="381" y="436"/>
                  </a:lnTo>
                  <a:lnTo>
                    <a:pt x="372" y="440"/>
                  </a:lnTo>
                  <a:lnTo>
                    <a:pt x="368" y="440"/>
                  </a:lnTo>
                  <a:lnTo>
                    <a:pt x="364" y="444"/>
                  </a:lnTo>
                  <a:lnTo>
                    <a:pt x="359" y="448"/>
                  </a:lnTo>
                  <a:lnTo>
                    <a:pt x="355" y="453"/>
                  </a:lnTo>
                  <a:lnTo>
                    <a:pt x="351" y="457"/>
                  </a:lnTo>
                  <a:lnTo>
                    <a:pt x="351" y="461"/>
                  </a:lnTo>
                  <a:lnTo>
                    <a:pt x="351" y="470"/>
                  </a:lnTo>
                  <a:lnTo>
                    <a:pt x="351" y="474"/>
                  </a:lnTo>
                  <a:lnTo>
                    <a:pt x="351" y="486"/>
                  </a:lnTo>
                  <a:lnTo>
                    <a:pt x="355" y="495"/>
                  </a:lnTo>
                  <a:lnTo>
                    <a:pt x="355" y="503"/>
                  </a:lnTo>
                  <a:lnTo>
                    <a:pt x="355" y="516"/>
                  </a:lnTo>
                  <a:lnTo>
                    <a:pt x="355" y="529"/>
                  </a:lnTo>
                  <a:lnTo>
                    <a:pt x="359" y="537"/>
                  </a:lnTo>
                  <a:lnTo>
                    <a:pt x="359" y="546"/>
                  </a:lnTo>
                  <a:lnTo>
                    <a:pt x="355" y="554"/>
                  </a:lnTo>
                  <a:lnTo>
                    <a:pt x="355" y="563"/>
                  </a:lnTo>
                  <a:lnTo>
                    <a:pt x="355" y="567"/>
                  </a:lnTo>
                  <a:lnTo>
                    <a:pt x="351" y="571"/>
                  </a:lnTo>
                  <a:lnTo>
                    <a:pt x="347" y="580"/>
                  </a:lnTo>
                  <a:lnTo>
                    <a:pt x="347" y="584"/>
                  </a:lnTo>
                  <a:lnTo>
                    <a:pt x="342" y="588"/>
                  </a:lnTo>
                  <a:lnTo>
                    <a:pt x="342" y="592"/>
                  </a:lnTo>
                  <a:lnTo>
                    <a:pt x="338" y="597"/>
                  </a:lnTo>
                  <a:lnTo>
                    <a:pt x="334" y="597"/>
                  </a:lnTo>
                  <a:lnTo>
                    <a:pt x="334" y="601"/>
                  </a:lnTo>
                  <a:lnTo>
                    <a:pt x="330" y="605"/>
                  </a:lnTo>
                  <a:lnTo>
                    <a:pt x="326" y="605"/>
                  </a:lnTo>
                  <a:lnTo>
                    <a:pt x="321" y="605"/>
                  </a:lnTo>
                  <a:lnTo>
                    <a:pt x="317" y="605"/>
                  </a:lnTo>
                  <a:lnTo>
                    <a:pt x="313" y="601"/>
                  </a:lnTo>
                  <a:lnTo>
                    <a:pt x="300" y="597"/>
                  </a:lnTo>
                  <a:lnTo>
                    <a:pt x="300" y="592"/>
                  </a:lnTo>
                  <a:lnTo>
                    <a:pt x="296" y="592"/>
                  </a:lnTo>
                  <a:lnTo>
                    <a:pt x="292" y="592"/>
                  </a:lnTo>
                  <a:lnTo>
                    <a:pt x="287" y="592"/>
                  </a:lnTo>
                  <a:lnTo>
                    <a:pt x="283" y="592"/>
                  </a:lnTo>
                  <a:lnTo>
                    <a:pt x="279" y="592"/>
                  </a:lnTo>
                  <a:lnTo>
                    <a:pt x="275" y="597"/>
                  </a:lnTo>
                  <a:lnTo>
                    <a:pt x="271" y="597"/>
                  </a:lnTo>
                  <a:lnTo>
                    <a:pt x="271" y="601"/>
                  </a:lnTo>
                  <a:lnTo>
                    <a:pt x="266" y="605"/>
                  </a:lnTo>
                  <a:lnTo>
                    <a:pt x="262" y="609"/>
                  </a:lnTo>
                  <a:lnTo>
                    <a:pt x="262" y="613"/>
                  </a:lnTo>
                  <a:lnTo>
                    <a:pt x="258" y="622"/>
                  </a:lnTo>
                  <a:lnTo>
                    <a:pt x="258" y="626"/>
                  </a:lnTo>
                  <a:lnTo>
                    <a:pt x="258" y="639"/>
                  </a:lnTo>
                  <a:lnTo>
                    <a:pt x="258" y="643"/>
                  </a:lnTo>
                  <a:lnTo>
                    <a:pt x="258" y="647"/>
                  </a:lnTo>
                  <a:lnTo>
                    <a:pt x="258" y="660"/>
                  </a:lnTo>
                  <a:lnTo>
                    <a:pt x="258" y="664"/>
                  </a:lnTo>
                  <a:lnTo>
                    <a:pt x="258" y="669"/>
                  </a:lnTo>
                  <a:lnTo>
                    <a:pt x="258" y="673"/>
                  </a:lnTo>
                  <a:lnTo>
                    <a:pt x="258" y="677"/>
                  </a:lnTo>
                  <a:lnTo>
                    <a:pt x="258" y="685"/>
                  </a:lnTo>
                  <a:lnTo>
                    <a:pt x="262" y="690"/>
                  </a:lnTo>
                  <a:lnTo>
                    <a:pt x="262" y="694"/>
                  </a:lnTo>
                  <a:lnTo>
                    <a:pt x="266" y="702"/>
                  </a:lnTo>
                  <a:lnTo>
                    <a:pt x="271" y="715"/>
                  </a:lnTo>
                  <a:lnTo>
                    <a:pt x="275" y="724"/>
                  </a:lnTo>
                  <a:lnTo>
                    <a:pt x="279" y="732"/>
                  </a:lnTo>
                  <a:lnTo>
                    <a:pt x="279" y="736"/>
                  </a:lnTo>
                  <a:lnTo>
                    <a:pt x="279" y="741"/>
                  </a:lnTo>
                  <a:lnTo>
                    <a:pt x="283" y="745"/>
                  </a:lnTo>
                  <a:lnTo>
                    <a:pt x="283" y="749"/>
                  </a:lnTo>
                  <a:lnTo>
                    <a:pt x="279" y="753"/>
                  </a:lnTo>
                  <a:lnTo>
                    <a:pt x="279" y="757"/>
                  </a:lnTo>
                  <a:lnTo>
                    <a:pt x="275" y="757"/>
                  </a:lnTo>
                  <a:lnTo>
                    <a:pt x="271" y="757"/>
                  </a:lnTo>
                  <a:lnTo>
                    <a:pt x="266" y="757"/>
                  </a:lnTo>
                  <a:lnTo>
                    <a:pt x="262" y="753"/>
                  </a:lnTo>
                  <a:lnTo>
                    <a:pt x="258" y="753"/>
                  </a:lnTo>
                  <a:lnTo>
                    <a:pt x="254" y="753"/>
                  </a:lnTo>
                  <a:lnTo>
                    <a:pt x="249" y="753"/>
                  </a:lnTo>
                  <a:lnTo>
                    <a:pt x="245" y="753"/>
                  </a:lnTo>
                  <a:lnTo>
                    <a:pt x="241" y="753"/>
                  </a:lnTo>
                  <a:lnTo>
                    <a:pt x="232" y="753"/>
                  </a:lnTo>
                  <a:lnTo>
                    <a:pt x="211" y="757"/>
                  </a:lnTo>
                  <a:lnTo>
                    <a:pt x="199" y="762"/>
                  </a:lnTo>
                  <a:lnTo>
                    <a:pt x="190" y="762"/>
                  </a:lnTo>
                  <a:lnTo>
                    <a:pt x="182" y="766"/>
                  </a:lnTo>
                  <a:lnTo>
                    <a:pt x="165" y="774"/>
                  </a:lnTo>
                  <a:lnTo>
                    <a:pt x="156" y="774"/>
                  </a:lnTo>
                  <a:lnTo>
                    <a:pt x="152" y="774"/>
                  </a:lnTo>
                  <a:lnTo>
                    <a:pt x="148" y="779"/>
                  </a:lnTo>
                  <a:lnTo>
                    <a:pt x="144" y="779"/>
                  </a:lnTo>
                  <a:lnTo>
                    <a:pt x="139" y="779"/>
                  </a:lnTo>
                  <a:lnTo>
                    <a:pt x="135" y="779"/>
                  </a:lnTo>
                  <a:lnTo>
                    <a:pt x="131" y="779"/>
                  </a:lnTo>
                  <a:lnTo>
                    <a:pt x="127" y="779"/>
                  </a:lnTo>
                  <a:lnTo>
                    <a:pt x="122" y="779"/>
                  </a:lnTo>
                  <a:lnTo>
                    <a:pt x="118" y="774"/>
                  </a:lnTo>
                  <a:lnTo>
                    <a:pt x="114" y="774"/>
                  </a:lnTo>
                  <a:lnTo>
                    <a:pt x="110" y="770"/>
                  </a:lnTo>
                  <a:lnTo>
                    <a:pt x="105" y="770"/>
                  </a:lnTo>
                  <a:lnTo>
                    <a:pt x="101" y="766"/>
                  </a:lnTo>
                  <a:lnTo>
                    <a:pt x="101" y="762"/>
                  </a:lnTo>
                  <a:lnTo>
                    <a:pt x="97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101" y="736"/>
                  </a:lnTo>
                  <a:lnTo>
                    <a:pt x="101" y="724"/>
                  </a:lnTo>
                  <a:lnTo>
                    <a:pt x="101" y="715"/>
                  </a:lnTo>
                  <a:lnTo>
                    <a:pt x="101" y="711"/>
                  </a:lnTo>
                  <a:lnTo>
                    <a:pt x="101" y="707"/>
                  </a:lnTo>
                  <a:lnTo>
                    <a:pt x="101" y="702"/>
                  </a:lnTo>
                  <a:lnTo>
                    <a:pt x="101" y="698"/>
                  </a:lnTo>
                  <a:lnTo>
                    <a:pt x="101" y="690"/>
                  </a:lnTo>
                  <a:lnTo>
                    <a:pt x="97" y="685"/>
                  </a:lnTo>
                  <a:lnTo>
                    <a:pt x="97" y="681"/>
                  </a:lnTo>
                  <a:lnTo>
                    <a:pt x="97" y="677"/>
                  </a:lnTo>
                  <a:lnTo>
                    <a:pt x="93" y="673"/>
                  </a:lnTo>
                  <a:lnTo>
                    <a:pt x="88" y="669"/>
                  </a:lnTo>
                  <a:lnTo>
                    <a:pt x="84" y="669"/>
                  </a:lnTo>
                  <a:lnTo>
                    <a:pt x="80" y="669"/>
                  </a:lnTo>
                  <a:lnTo>
                    <a:pt x="76" y="664"/>
                  </a:lnTo>
                  <a:lnTo>
                    <a:pt x="72" y="664"/>
                  </a:lnTo>
                  <a:lnTo>
                    <a:pt x="67" y="664"/>
                  </a:lnTo>
                  <a:lnTo>
                    <a:pt x="63" y="664"/>
                  </a:lnTo>
                  <a:lnTo>
                    <a:pt x="59" y="664"/>
                  </a:lnTo>
                  <a:lnTo>
                    <a:pt x="55" y="660"/>
                  </a:lnTo>
                  <a:lnTo>
                    <a:pt x="50" y="660"/>
                  </a:lnTo>
                  <a:lnTo>
                    <a:pt x="50" y="656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2" y="643"/>
                  </a:lnTo>
                  <a:lnTo>
                    <a:pt x="38" y="643"/>
                  </a:lnTo>
                  <a:lnTo>
                    <a:pt x="38" y="639"/>
                  </a:lnTo>
                  <a:lnTo>
                    <a:pt x="38" y="635"/>
                  </a:lnTo>
                  <a:lnTo>
                    <a:pt x="38" y="630"/>
                  </a:lnTo>
                  <a:lnTo>
                    <a:pt x="38" y="626"/>
                  </a:lnTo>
                  <a:lnTo>
                    <a:pt x="38" y="622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6" y="605"/>
                  </a:lnTo>
                  <a:lnTo>
                    <a:pt x="46" y="601"/>
                  </a:lnTo>
                  <a:lnTo>
                    <a:pt x="50" y="592"/>
                  </a:lnTo>
                  <a:lnTo>
                    <a:pt x="59" y="584"/>
                  </a:lnTo>
                  <a:lnTo>
                    <a:pt x="63" y="575"/>
                  </a:lnTo>
                  <a:lnTo>
                    <a:pt x="67" y="567"/>
                  </a:lnTo>
                  <a:lnTo>
                    <a:pt x="72" y="563"/>
                  </a:lnTo>
                  <a:lnTo>
                    <a:pt x="76" y="558"/>
                  </a:lnTo>
                  <a:lnTo>
                    <a:pt x="80" y="550"/>
                  </a:lnTo>
                  <a:lnTo>
                    <a:pt x="84" y="542"/>
                  </a:lnTo>
                  <a:lnTo>
                    <a:pt x="84" y="537"/>
                  </a:lnTo>
                  <a:lnTo>
                    <a:pt x="88" y="529"/>
                  </a:lnTo>
                  <a:lnTo>
                    <a:pt x="88" y="525"/>
                  </a:lnTo>
                  <a:lnTo>
                    <a:pt x="88" y="503"/>
                  </a:lnTo>
                  <a:lnTo>
                    <a:pt x="93" y="474"/>
                  </a:lnTo>
                  <a:lnTo>
                    <a:pt x="93" y="470"/>
                  </a:lnTo>
                  <a:lnTo>
                    <a:pt x="97" y="461"/>
                  </a:lnTo>
                  <a:lnTo>
                    <a:pt x="97" y="453"/>
                  </a:lnTo>
                  <a:lnTo>
                    <a:pt x="97" y="448"/>
                  </a:lnTo>
                  <a:lnTo>
                    <a:pt x="93" y="444"/>
                  </a:lnTo>
                  <a:lnTo>
                    <a:pt x="93" y="436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4" y="415"/>
                  </a:lnTo>
                  <a:lnTo>
                    <a:pt x="76" y="410"/>
                  </a:lnTo>
                  <a:lnTo>
                    <a:pt x="72" y="406"/>
                  </a:lnTo>
                  <a:lnTo>
                    <a:pt x="63" y="398"/>
                  </a:lnTo>
                  <a:lnTo>
                    <a:pt x="59" y="393"/>
                  </a:lnTo>
                  <a:lnTo>
                    <a:pt x="55" y="385"/>
                  </a:lnTo>
                  <a:lnTo>
                    <a:pt x="50" y="376"/>
                  </a:lnTo>
                  <a:lnTo>
                    <a:pt x="46" y="372"/>
                  </a:lnTo>
                  <a:lnTo>
                    <a:pt x="42" y="368"/>
                  </a:lnTo>
                  <a:lnTo>
                    <a:pt x="38" y="355"/>
                  </a:lnTo>
                  <a:lnTo>
                    <a:pt x="33" y="347"/>
                  </a:lnTo>
                  <a:lnTo>
                    <a:pt x="25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21" y="317"/>
                  </a:lnTo>
                  <a:lnTo>
                    <a:pt x="17" y="313"/>
                  </a:lnTo>
                  <a:lnTo>
                    <a:pt x="17" y="309"/>
                  </a:lnTo>
                  <a:lnTo>
                    <a:pt x="17" y="300"/>
                  </a:lnTo>
                  <a:lnTo>
                    <a:pt x="12" y="287"/>
                  </a:lnTo>
                  <a:lnTo>
                    <a:pt x="8" y="237"/>
                  </a:lnTo>
                  <a:lnTo>
                    <a:pt x="4" y="224"/>
                  </a:lnTo>
                  <a:lnTo>
                    <a:pt x="4" y="216"/>
                  </a:lnTo>
                  <a:lnTo>
                    <a:pt x="4" y="211"/>
                  </a:lnTo>
                  <a:lnTo>
                    <a:pt x="0" y="207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3" name="Freeform 9"/>
            <p:cNvSpPr>
              <a:spLocks/>
            </p:cNvSpPr>
            <p:nvPr/>
          </p:nvSpPr>
          <p:spPr bwMode="auto">
            <a:xfrm>
              <a:off x="2015650" y="1961143"/>
              <a:ext cx="513526" cy="481166"/>
            </a:xfrm>
            <a:custGeom>
              <a:avLst/>
              <a:gdLst>
                <a:gd name="T0" fmla="*/ 89 w 1617"/>
                <a:gd name="T1" fmla="*/ 792 h 1520"/>
                <a:gd name="T2" fmla="*/ 102 w 1617"/>
                <a:gd name="T3" fmla="*/ 724 h 1520"/>
                <a:gd name="T4" fmla="*/ 127 w 1617"/>
                <a:gd name="T5" fmla="*/ 627 h 1520"/>
                <a:gd name="T6" fmla="*/ 148 w 1617"/>
                <a:gd name="T7" fmla="*/ 415 h 1520"/>
                <a:gd name="T8" fmla="*/ 182 w 1617"/>
                <a:gd name="T9" fmla="*/ 347 h 1520"/>
                <a:gd name="T10" fmla="*/ 254 w 1617"/>
                <a:gd name="T11" fmla="*/ 326 h 1520"/>
                <a:gd name="T12" fmla="*/ 305 w 1617"/>
                <a:gd name="T13" fmla="*/ 373 h 1520"/>
                <a:gd name="T14" fmla="*/ 419 w 1617"/>
                <a:gd name="T15" fmla="*/ 445 h 1520"/>
                <a:gd name="T16" fmla="*/ 466 w 1617"/>
                <a:gd name="T17" fmla="*/ 483 h 1520"/>
                <a:gd name="T18" fmla="*/ 563 w 1617"/>
                <a:gd name="T19" fmla="*/ 500 h 1520"/>
                <a:gd name="T20" fmla="*/ 631 w 1617"/>
                <a:gd name="T21" fmla="*/ 466 h 1520"/>
                <a:gd name="T22" fmla="*/ 720 w 1617"/>
                <a:gd name="T23" fmla="*/ 457 h 1520"/>
                <a:gd name="T24" fmla="*/ 796 w 1617"/>
                <a:gd name="T25" fmla="*/ 491 h 1520"/>
                <a:gd name="T26" fmla="*/ 842 w 1617"/>
                <a:gd name="T27" fmla="*/ 449 h 1520"/>
                <a:gd name="T28" fmla="*/ 864 w 1617"/>
                <a:gd name="T29" fmla="*/ 389 h 1520"/>
                <a:gd name="T30" fmla="*/ 893 w 1617"/>
                <a:gd name="T31" fmla="*/ 334 h 1520"/>
                <a:gd name="T32" fmla="*/ 919 w 1617"/>
                <a:gd name="T33" fmla="*/ 195 h 1520"/>
                <a:gd name="T34" fmla="*/ 1003 w 1617"/>
                <a:gd name="T35" fmla="*/ 144 h 1520"/>
                <a:gd name="T36" fmla="*/ 1024 w 1617"/>
                <a:gd name="T37" fmla="*/ 106 h 1520"/>
                <a:gd name="T38" fmla="*/ 1067 w 1617"/>
                <a:gd name="T39" fmla="*/ 80 h 1520"/>
                <a:gd name="T40" fmla="*/ 1151 w 1617"/>
                <a:gd name="T41" fmla="*/ 80 h 1520"/>
                <a:gd name="T42" fmla="*/ 1194 w 1617"/>
                <a:gd name="T43" fmla="*/ 123 h 1520"/>
                <a:gd name="T44" fmla="*/ 1223 w 1617"/>
                <a:gd name="T45" fmla="*/ 169 h 1520"/>
                <a:gd name="T46" fmla="*/ 1240 w 1617"/>
                <a:gd name="T47" fmla="*/ 93 h 1520"/>
                <a:gd name="T48" fmla="*/ 1262 w 1617"/>
                <a:gd name="T49" fmla="*/ 110 h 1520"/>
                <a:gd name="T50" fmla="*/ 1291 w 1617"/>
                <a:gd name="T51" fmla="*/ 152 h 1520"/>
                <a:gd name="T52" fmla="*/ 1414 w 1617"/>
                <a:gd name="T53" fmla="*/ 119 h 1520"/>
                <a:gd name="T54" fmla="*/ 1456 w 1617"/>
                <a:gd name="T55" fmla="*/ 72 h 1520"/>
                <a:gd name="T56" fmla="*/ 1507 w 1617"/>
                <a:gd name="T57" fmla="*/ 17 h 1520"/>
                <a:gd name="T58" fmla="*/ 1549 w 1617"/>
                <a:gd name="T59" fmla="*/ 0 h 1520"/>
                <a:gd name="T60" fmla="*/ 1604 w 1617"/>
                <a:gd name="T61" fmla="*/ 38 h 1520"/>
                <a:gd name="T62" fmla="*/ 1617 w 1617"/>
                <a:gd name="T63" fmla="*/ 106 h 1520"/>
                <a:gd name="T64" fmla="*/ 1604 w 1617"/>
                <a:gd name="T65" fmla="*/ 178 h 1520"/>
                <a:gd name="T66" fmla="*/ 1558 w 1617"/>
                <a:gd name="T67" fmla="*/ 220 h 1520"/>
                <a:gd name="T68" fmla="*/ 1477 w 1617"/>
                <a:gd name="T69" fmla="*/ 267 h 1520"/>
                <a:gd name="T70" fmla="*/ 1448 w 1617"/>
                <a:gd name="T71" fmla="*/ 356 h 1520"/>
                <a:gd name="T72" fmla="*/ 1418 w 1617"/>
                <a:gd name="T73" fmla="*/ 419 h 1520"/>
                <a:gd name="T74" fmla="*/ 1422 w 1617"/>
                <a:gd name="T75" fmla="*/ 504 h 1520"/>
                <a:gd name="T76" fmla="*/ 1444 w 1617"/>
                <a:gd name="T77" fmla="*/ 584 h 1520"/>
                <a:gd name="T78" fmla="*/ 1435 w 1617"/>
                <a:gd name="T79" fmla="*/ 644 h 1520"/>
                <a:gd name="T80" fmla="*/ 1469 w 1617"/>
                <a:gd name="T81" fmla="*/ 686 h 1520"/>
                <a:gd name="T82" fmla="*/ 1528 w 1617"/>
                <a:gd name="T83" fmla="*/ 715 h 1520"/>
                <a:gd name="T84" fmla="*/ 1511 w 1617"/>
                <a:gd name="T85" fmla="*/ 754 h 1520"/>
                <a:gd name="T86" fmla="*/ 1418 w 1617"/>
                <a:gd name="T87" fmla="*/ 834 h 1520"/>
                <a:gd name="T88" fmla="*/ 1372 w 1617"/>
                <a:gd name="T89" fmla="*/ 906 h 1520"/>
                <a:gd name="T90" fmla="*/ 1317 w 1617"/>
                <a:gd name="T91" fmla="*/ 944 h 1520"/>
                <a:gd name="T92" fmla="*/ 1312 w 1617"/>
                <a:gd name="T93" fmla="*/ 1008 h 1520"/>
                <a:gd name="T94" fmla="*/ 1270 w 1617"/>
                <a:gd name="T95" fmla="*/ 1126 h 1520"/>
                <a:gd name="T96" fmla="*/ 1194 w 1617"/>
                <a:gd name="T97" fmla="*/ 1262 h 1520"/>
                <a:gd name="T98" fmla="*/ 1173 w 1617"/>
                <a:gd name="T99" fmla="*/ 1338 h 1520"/>
                <a:gd name="T100" fmla="*/ 1177 w 1617"/>
                <a:gd name="T101" fmla="*/ 1431 h 1520"/>
                <a:gd name="T102" fmla="*/ 1096 w 1617"/>
                <a:gd name="T103" fmla="*/ 1452 h 1520"/>
                <a:gd name="T104" fmla="*/ 474 w 1617"/>
                <a:gd name="T105" fmla="*/ 1490 h 1520"/>
                <a:gd name="T106" fmla="*/ 334 w 1617"/>
                <a:gd name="T107" fmla="*/ 1439 h 1520"/>
                <a:gd name="T108" fmla="*/ 330 w 1617"/>
                <a:gd name="T109" fmla="*/ 1346 h 1520"/>
                <a:gd name="T110" fmla="*/ 301 w 1617"/>
                <a:gd name="T111" fmla="*/ 1270 h 1520"/>
                <a:gd name="T112" fmla="*/ 254 w 1617"/>
                <a:gd name="T113" fmla="*/ 1198 h 1520"/>
                <a:gd name="T114" fmla="*/ 241 w 1617"/>
                <a:gd name="T115" fmla="*/ 1130 h 1520"/>
                <a:gd name="T116" fmla="*/ 275 w 1617"/>
                <a:gd name="T117" fmla="*/ 1046 h 1520"/>
                <a:gd name="T118" fmla="*/ 258 w 1617"/>
                <a:gd name="T119" fmla="*/ 1008 h 1520"/>
                <a:gd name="T120" fmla="*/ 178 w 1617"/>
                <a:gd name="T121" fmla="*/ 961 h 1520"/>
                <a:gd name="T122" fmla="*/ 93 w 1617"/>
                <a:gd name="T123" fmla="*/ 902 h 1520"/>
                <a:gd name="T124" fmla="*/ 17 w 1617"/>
                <a:gd name="T125" fmla="*/ 85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7" h="1520">
                  <a:moveTo>
                    <a:pt x="0" y="834"/>
                  </a:moveTo>
                  <a:lnTo>
                    <a:pt x="30" y="821"/>
                  </a:lnTo>
                  <a:lnTo>
                    <a:pt x="47" y="817"/>
                  </a:lnTo>
                  <a:lnTo>
                    <a:pt x="59" y="813"/>
                  </a:lnTo>
                  <a:lnTo>
                    <a:pt x="68" y="809"/>
                  </a:lnTo>
                  <a:lnTo>
                    <a:pt x="72" y="804"/>
                  </a:lnTo>
                  <a:lnTo>
                    <a:pt x="76" y="800"/>
                  </a:lnTo>
                  <a:lnTo>
                    <a:pt x="80" y="800"/>
                  </a:lnTo>
                  <a:lnTo>
                    <a:pt x="85" y="796"/>
                  </a:lnTo>
                  <a:lnTo>
                    <a:pt x="89" y="792"/>
                  </a:lnTo>
                  <a:lnTo>
                    <a:pt x="93" y="783"/>
                  </a:lnTo>
                  <a:lnTo>
                    <a:pt x="97" y="779"/>
                  </a:lnTo>
                  <a:lnTo>
                    <a:pt x="97" y="775"/>
                  </a:lnTo>
                  <a:lnTo>
                    <a:pt x="97" y="771"/>
                  </a:lnTo>
                  <a:lnTo>
                    <a:pt x="97" y="766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49"/>
                  </a:lnTo>
                  <a:lnTo>
                    <a:pt x="102" y="732"/>
                  </a:lnTo>
                  <a:lnTo>
                    <a:pt x="102" y="724"/>
                  </a:lnTo>
                  <a:lnTo>
                    <a:pt x="102" y="715"/>
                  </a:lnTo>
                  <a:lnTo>
                    <a:pt x="102" y="707"/>
                  </a:lnTo>
                  <a:lnTo>
                    <a:pt x="106" y="699"/>
                  </a:lnTo>
                  <a:lnTo>
                    <a:pt x="106" y="694"/>
                  </a:lnTo>
                  <a:lnTo>
                    <a:pt x="110" y="690"/>
                  </a:lnTo>
                  <a:lnTo>
                    <a:pt x="119" y="660"/>
                  </a:lnTo>
                  <a:lnTo>
                    <a:pt x="119" y="652"/>
                  </a:lnTo>
                  <a:lnTo>
                    <a:pt x="123" y="644"/>
                  </a:lnTo>
                  <a:lnTo>
                    <a:pt x="123" y="639"/>
                  </a:lnTo>
                  <a:lnTo>
                    <a:pt x="127" y="627"/>
                  </a:lnTo>
                  <a:lnTo>
                    <a:pt x="127" y="610"/>
                  </a:lnTo>
                  <a:lnTo>
                    <a:pt x="135" y="546"/>
                  </a:lnTo>
                  <a:lnTo>
                    <a:pt x="140" y="504"/>
                  </a:lnTo>
                  <a:lnTo>
                    <a:pt x="140" y="49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4" y="449"/>
                  </a:lnTo>
                  <a:lnTo>
                    <a:pt x="144" y="432"/>
                  </a:lnTo>
                  <a:lnTo>
                    <a:pt x="148" y="423"/>
                  </a:lnTo>
                  <a:lnTo>
                    <a:pt x="148" y="415"/>
                  </a:lnTo>
                  <a:lnTo>
                    <a:pt x="148" y="411"/>
                  </a:lnTo>
                  <a:lnTo>
                    <a:pt x="148" y="402"/>
                  </a:lnTo>
                  <a:lnTo>
                    <a:pt x="152" y="394"/>
                  </a:lnTo>
                  <a:lnTo>
                    <a:pt x="152" y="389"/>
                  </a:lnTo>
                  <a:lnTo>
                    <a:pt x="157" y="385"/>
                  </a:lnTo>
                  <a:lnTo>
                    <a:pt x="157" y="377"/>
                  </a:lnTo>
                  <a:lnTo>
                    <a:pt x="161" y="373"/>
                  </a:lnTo>
                  <a:lnTo>
                    <a:pt x="165" y="368"/>
                  </a:lnTo>
                  <a:lnTo>
                    <a:pt x="169" y="360"/>
                  </a:lnTo>
                  <a:lnTo>
                    <a:pt x="182" y="347"/>
                  </a:lnTo>
                  <a:lnTo>
                    <a:pt x="190" y="339"/>
                  </a:lnTo>
                  <a:lnTo>
                    <a:pt x="195" y="330"/>
                  </a:lnTo>
                  <a:lnTo>
                    <a:pt x="203" y="322"/>
                  </a:lnTo>
                  <a:lnTo>
                    <a:pt x="203" y="317"/>
                  </a:lnTo>
                  <a:lnTo>
                    <a:pt x="207" y="317"/>
                  </a:lnTo>
                  <a:lnTo>
                    <a:pt x="212" y="317"/>
                  </a:lnTo>
                  <a:lnTo>
                    <a:pt x="216" y="317"/>
                  </a:lnTo>
                  <a:lnTo>
                    <a:pt x="224" y="317"/>
                  </a:lnTo>
                  <a:lnTo>
                    <a:pt x="237" y="322"/>
                  </a:lnTo>
                  <a:lnTo>
                    <a:pt x="254" y="326"/>
                  </a:lnTo>
                  <a:lnTo>
                    <a:pt x="258" y="330"/>
                  </a:lnTo>
                  <a:lnTo>
                    <a:pt x="262" y="330"/>
                  </a:lnTo>
                  <a:lnTo>
                    <a:pt x="267" y="334"/>
                  </a:lnTo>
                  <a:lnTo>
                    <a:pt x="284" y="343"/>
                  </a:lnTo>
                  <a:lnTo>
                    <a:pt x="288" y="347"/>
                  </a:lnTo>
                  <a:lnTo>
                    <a:pt x="292" y="351"/>
                  </a:lnTo>
                  <a:lnTo>
                    <a:pt x="296" y="356"/>
                  </a:lnTo>
                  <a:lnTo>
                    <a:pt x="301" y="360"/>
                  </a:lnTo>
                  <a:lnTo>
                    <a:pt x="301" y="364"/>
                  </a:lnTo>
                  <a:lnTo>
                    <a:pt x="305" y="373"/>
                  </a:lnTo>
                  <a:lnTo>
                    <a:pt x="309" y="377"/>
                  </a:lnTo>
                  <a:lnTo>
                    <a:pt x="313" y="381"/>
                  </a:lnTo>
                  <a:lnTo>
                    <a:pt x="317" y="389"/>
                  </a:lnTo>
                  <a:lnTo>
                    <a:pt x="322" y="389"/>
                  </a:lnTo>
                  <a:lnTo>
                    <a:pt x="326" y="394"/>
                  </a:lnTo>
                  <a:lnTo>
                    <a:pt x="330" y="398"/>
                  </a:lnTo>
                  <a:lnTo>
                    <a:pt x="343" y="402"/>
                  </a:lnTo>
                  <a:lnTo>
                    <a:pt x="356" y="411"/>
                  </a:lnTo>
                  <a:lnTo>
                    <a:pt x="406" y="436"/>
                  </a:lnTo>
                  <a:lnTo>
                    <a:pt x="419" y="445"/>
                  </a:lnTo>
                  <a:lnTo>
                    <a:pt x="423" y="449"/>
                  </a:lnTo>
                  <a:lnTo>
                    <a:pt x="432" y="453"/>
                  </a:lnTo>
                  <a:lnTo>
                    <a:pt x="436" y="457"/>
                  </a:lnTo>
                  <a:lnTo>
                    <a:pt x="440" y="457"/>
                  </a:lnTo>
                  <a:lnTo>
                    <a:pt x="444" y="461"/>
                  </a:lnTo>
                  <a:lnTo>
                    <a:pt x="449" y="466"/>
                  </a:lnTo>
                  <a:lnTo>
                    <a:pt x="453" y="474"/>
                  </a:lnTo>
                  <a:lnTo>
                    <a:pt x="457" y="478"/>
                  </a:lnTo>
                  <a:lnTo>
                    <a:pt x="461" y="478"/>
                  </a:lnTo>
                  <a:lnTo>
                    <a:pt x="466" y="483"/>
                  </a:lnTo>
                  <a:lnTo>
                    <a:pt x="474" y="487"/>
                  </a:lnTo>
                  <a:lnTo>
                    <a:pt x="478" y="487"/>
                  </a:lnTo>
                  <a:lnTo>
                    <a:pt x="491" y="491"/>
                  </a:lnTo>
                  <a:lnTo>
                    <a:pt x="500" y="491"/>
                  </a:lnTo>
                  <a:lnTo>
                    <a:pt x="512" y="495"/>
                  </a:lnTo>
                  <a:lnTo>
                    <a:pt x="529" y="495"/>
                  </a:lnTo>
                  <a:lnTo>
                    <a:pt x="542" y="500"/>
                  </a:lnTo>
                  <a:lnTo>
                    <a:pt x="550" y="500"/>
                  </a:lnTo>
                  <a:lnTo>
                    <a:pt x="559" y="500"/>
                  </a:lnTo>
                  <a:lnTo>
                    <a:pt x="563" y="500"/>
                  </a:lnTo>
                  <a:lnTo>
                    <a:pt x="567" y="500"/>
                  </a:lnTo>
                  <a:lnTo>
                    <a:pt x="571" y="500"/>
                  </a:lnTo>
                  <a:lnTo>
                    <a:pt x="580" y="495"/>
                  </a:lnTo>
                  <a:lnTo>
                    <a:pt x="584" y="495"/>
                  </a:lnTo>
                  <a:lnTo>
                    <a:pt x="588" y="491"/>
                  </a:lnTo>
                  <a:lnTo>
                    <a:pt x="597" y="487"/>
                  </a:lnTo>
                  <a:lnTo>
                    <a:pt x="614" y="474"/>
                  </a:lnTo>
                  <a:lnTo>
                    <a:pt x="622" y="470"/>
                  </a:lnTo>
                  <a:lnTo>
                    <a:pt x="627" y="466"/>
                  </a:lnTo>
                  <a:lnTo>
                    <a:pt x="631" y="466"/>
                  </a:lnTo>
                  <a:lnTo>
                    <a:pt x="639" y="461"/>
                  </a:lnTo>
                  <a:lnTo>
                    <a:pt x="643" y="461"/>
                  </a:lnTo>
                  <a:lnTo>
                    <a:pt x="652" y="461"/>
                  </a:lnTo>
                  <a:lnTo>
                    <a:pt x="656" y="461"/>
                  </a:lnTo>
                  <a:lnTo>
                    <a:pt x="669" y="461"/>
                  </a:lnTo>
                  <a:lnTo>
                    <a:pt x="673" y="457"/>
                  </a:lnTo>
                  <a:lnTo>
                    <a:pt x="698" y="457"/>
                  </a:lnTo>
                  <a:lnTo>
                    <a:pt x="707" y="457"/>
                  </a:lnTo>
                  <a:lnTo>
                    <a:pt x="715" y="457"/>
                  </a:lnTo>
                  <a:lnTo>
                    <a:pt x="720" y="457"/>
                  </a:lnTo>
                  <a:lnTo>
                    <a:pt x="724" y="457"/>
                  </a:lnTo>
                  <a:lnTo>
                    <a:pt x="728" y="457"/>
                  </a:lnTo>
                  <a:lnTo>
                    <a:pt x="732" y="457"/>
                  </a:lnTo>
                  <a:lnTo>
                    <a:pt x="745" y="466"/>
                  </a:lnTo>
                  <a:lnTo>
                    <a:pt x="762" y="474"/>
                  </a:lnTo>
                  <a:lnTo>
                    <a:pt x="775" y="483"/>
                  </a:lnTo>
                  <a:lnTo>
                    <a:pt x="783" y="487"/>
                  </a:lnTo>
                  <a:lnTo>
                    <a:pt x="787" y="487"/>
                  </a:lnTo>
                  <a:lnTo>
                    <a:pt x="792" y="491"/>
                  </a:lnTo>
                  <a:lnTo>
                    <a:pt x="796" y="491"/>
                  </a:lnTo>
                  <a:lnTo>
                    <a:pt x="800" y="491"/>
                  </a:lnTo>
                  <a:lnTo>
                    <a:pt x="804" y="487"/>
                  </a:lnTo>
                  <a:lnTo>
                    <a:pt x="809" y="487"/>
                  </a:lnTo>
                  <a:lnTo>
                    <a:pt x="813" y="483"/>
                  </a:lnTo>
                  <a:lnTo>
                    <a:pt x="817" y="478"/>
                  </a:lnTo>
                  <a:lnTo>
                    <a:pt x="821" y="474"/>
                  </a:lnTo>
                  <a:lnTo>
                    <a:pt x="830" y="466"/>
                  </a:lnTo>
                  <a:lnTo>
                    <a:pt x="838" y="461"/>
                  </a:lnTo>
                  <a:lnTo>
                    <a:pt x="842" y="457"/>
                  </a:lnTo>
                  <a:lnTo>
                    <a:pt x="842" y="449"/>
                  </a:lnTo>
                  <a:lnTo>
                    <a:pt x="847" y="445"/>
                  </a:lnTo>
                  <a:lnTo>
                    <a:pt x="851" y="440"/>
                  </a:lnTo>
                  <a:lnTo>
                    <a:pt x="855" y="436"/>
                  </a:lnTo>
                  <a:lnTo>
                    <a:pt x="855" y="432"/>
                  </a:lnTo>
                  <a:lnTo>
                    <a:pt x="855" y="428"/>
                  </a:lnTo>
                  <a:lnTo>
                    <a:pt x="859" y="419"/>
                  </a:lnTo>
                  <a:lnTo>
                    <a:pt x="859" y="411"/>
                  </a:lnTo>
                  <a:lnTo>
                    <a:pt x="864" y="398"/>
                  </a:lnTo>
                  <a:lnTo>
                    <a:pt x="864" y="394"/>
                  </a:lnTo>
                  <a:lnTo>
                    <a:pt x="864" y="389"/>
                  </a:lnTo>
                  <a:lnTo>
                    <a:pt x="864" y="385"/>
                  </a:lnTo>
                  <a:lnTo>
                    <a:pt x="868" y="385"/>
                  </a:lnTo>
                  <a:lnTo>
                    <a:pt x="868" y="381"/>
                  </a:lnTo>
                  <a:lnTo>
                    <a:pt x="876" y="373"/>
                  </a:lnTo>
                  <a:lnTo>
                    <a:pt x="881" y="368"/>
                  </a:lnTo>
                  <a:lnTo>
                    <a:pt x="881" y="364"/>
                  </a:lnTo>
                  <a:lnTo>
                    <a:pt x="885" y="356"/>
                  </a:lnTo>
                  <a:lnTo>
                    <a:pt x="889" y="351"/>
                  </a:lnTo>
                  <a:lnTo>
                    <a:pt x="889" y="343"/>
                  </a:lnTo>
                  <a:lnTo>
                    <a:pt x="893" y="334"/>
                  </a:lnTo>
                  <a:lnTo>
                    <a:pt x="897" y="322"/>
                  </a:lnTo>
                  <a:lnTo>
                    <a:pt x="897" y="305"/>
                  </a:lnTo>
                  <a:lnTo>
                    <a:pt x="906" y="275"/>
                  </a:lnTo>
                  <a:lnTo>
                    <a:pt x="910" y="258"/>
                  </a:lnTo>
                  <a:lnTo>
                    <a:pt x="910" y="250"/>
                  </a:lnTo>
                  <a:lnTo>
                    <a:pt x="914" y="241"/>
                  </a:lnTo>
                  <a:lnTo>
                    <a:pt x="914" y="224"/>
                  </a:lnTo>
                  <a:lnTo>
                    <a:pt x="919" y="212"/>
                  </a:lnTo>
                  <a:lnTo>
                    <a:pt x="919" y="203"/>
                  </a:lnTo>
                  <a:lnTo>
                    <a:pt x="919" y="195"/>
                  </a:lnTo>
                  <a:lnTo>
                    <a:pt x="923" y="182"/>
                  </a:lnTo>
                  <a:lnTo>
                    <a:pt x="927" y="174"/>
                  </a:lnTo>
                  <a:lnTo>
                    <a:pt x="931" y="169"/>
                  </a:lnTo>
                  <a:lnTo>
                    <a:pt x="931" y="165"/>
                  </a:lnTo>
                  <a:lnTo>
                    <a:pt x="936" y="161"/>
                  </a:lnTo>
                  <a:lnTo>
                    <a:pt x="940" y="161"/>
                  </a:lnTo>
                  <a:lnTo>
                    <a:pt x="948" y="157"/>
                  </a:lnTo>
                  <a:lnTo>
                    <a:pt x="961" y="152"/>
                  </a:lnTo>
                  <a:lnTo>
                    <a:pt x="978" y="148"/>
                  </a:lnTo>
                  <a:lnTo>
                    <a:pt x="1003" y="144"/>
                  </a:lnTo>
                  <a:lnTo>
                    <a:pt x="1008" y="140"/>
                  </a:lnTo>
                  <a:lnTo>
                    <a:pt x="1012" y="140"/>
                  </a:lnTo>
                  <a:lnTo>
                    <a:pt x="1016" y="135"/>
                  </a:lnTo>
                  <a:lnTo>
                    <a:pt x="1020" y="135"/>
                  </a:lnTo>
                  <a:lnTo>
                    <a:pt x="1020" y="131"/>
                  </a:lnTo>
                  <a:lnTo>
                    <a:pt x="1024" y="131"/>
                  </a:lnTo>
                  <a:lnTo>
                    <a:pt x="1024" y="127"/>
                  </a:lnTo>
                  <a:lnTo>
                    <a:pt x="1024" y="123"/>
                  </a:lnTo>
                  <a:lnTo>
                    <a:pt x="1024" y="119"/>
                  </a:lnTo>
                  <a:lnTo>
                    <a:pt x="1024" y="106"/>
                  </a:lnTo>
                  <a:lnTo>
                    <a:pt x="1024" y="102"/>
                  </a:lnTo>
                  <a:lnTo>
                    <a:pt x="1024" y="97"/>
                  </a:lnTo>
                  <a:lnTo>
                    <a:pt x="1029" y="93"/>
                  </a:lnTo>
                  <a:lnTo>
                    <a:pt x="1029" y="89"/>
                  </a:lnTo>
                  <a:lnTo>
                    <a:pt x="1033" y="85"/>
                  </a:lnTo>
                  <a:lnTo>
                    <a:pt x="1037" y="85"/>
                  </a:lnTo>
                  <a:lnTo>
                    <a:pt x="1041" y="80"/>
                  </a:lnTo>
                  <a:lnTo>
                    <a:pt x="1050" y="80"/>
                  </a:lnTo>
                  <a:lnTo>
                    <a:pt x="1054" y="80"/>
                  </a:lnTo>
                  <a:lnTo>
                    <a:pt x="1067" y="80"/>
                  </a:lnTo>
                  <a:lnTo>
                    <a:pt x="1080" y="76"/>
                  </a:lnTo>
                  <a:lnTo>
                    <a:pt x="1088" y="76"/>
                  </a:lnTo>
                  <a:lnTo>
                    <a:pt x="1096" y="76"/>
                  </a:lnTo>
                  <a:lnTo>
                    <a:pt x="1109" y="76"/>
                  </a:lnTo>
                  <a:lnTo>
                    <a:pt x="1122" y="76"/>
                  </a:lnTo>
                  <a:lnTo>
                    <a:pt x="1130" y="76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80"/>
                  </a:lnTo>
                  <a:lnTo>
                    <a:pt x="1151" y="80"/>
                  </a:lnTo>
                  <a:lnTo>
                    <a:pt x="1160" y="80"/>
                  </a:lnTo>
                  <a:lnTo>
                    <a:pt x="1160" y="85"/>
                  </a:lnTo>
                  <a:lnTo>
                    <a:pt x="1164" y="85"/>
                  </a:lnTo>
                  <a:lnTo>
                    <a:pt x="1173" y="89"/>
                  </a:lnTo>
                  <a:lnTo>
                    <a:pt x="1177" y="93"/>
                  </a:lnTo>
                  <a:lnTo>
                    <a:pt x="1181" y="97"/>
                  </a:lnTo>
                  <a:lnTo>
                    <a:pt x="1185" y="102"/>
                  </a:lnTo>
                  <a:lnTo>
                    <a:pt x="1185" y="106"/>
                  </a:lnTo>
                  <a:lnTo>
                    <a:pt x="1190" y="114"/>
                  </a:lnTo>
                  <a:lnTo>
                    <a:pt x="1194" y="123"/>
                  </a:lnTo>
                  <a:lnTo>
                    <a:pt x="1194" y="127"/>
                  </a:lnTo>
                  <a:lnTo>
                    <a:pt x="1198" y="131"/>
                  </a:lnTo>
                  <a:lnTo>
                    <a:pt x="1198" y="140"/>
                  </a:lnTo>
                  <a:lnTo>
                    <a:pt x="1202" y="152"/>
                  </a:lnTo>
                  <a:lnTo>
                    <a:pt x="1202" y="157"/>
                  </a:lnTo>
                  <a:lnTo>
                    <a:pt x="1207" y="161"/>
                  </a:lnTo>
                  <a:lnTo>
                    <a:pt x="1207" y="165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9"/>
                  </a:lnTo>
                  <a:lnTo>
                    <a:pt x="1228" y="165"/>
                  </a:lnTo>
                  <a:lnTo>
                    <a:pt x="1232" y="161"/>
                  </a:lnTo>
                  <a:lnTo>
                    <a:pt x="1232" y="157"/>
                  </a:lnTo>
                  <a:lnTo>
                    <a:pt x="1232" y="152"/>
                  </a:lnTo>
                  <a:lnTo>
                    <a:pt x="1236" y="144"/>
                  </a:lnTo>
                  <a:lnTo>
                    <a:pt x="1236" y="135"/>
                  </a:lnTo>
                  <a:lnTo>
                    <a:pt x="1240" y="110"/>
                  </a:lnTo>
                  <a:lnTo>
                    <a:pt x="1240" y="102"/>
                  </a:lnTo>
                  <a:lnTo>
                    <a:pt x="1240" y="97"/>
                  </a:lnTo>
                  <a:lnTo>
                    <a:pt x="1240" y="93"/>
                  </a:lnTo>
                  <a:lnTo>
                    <a:pt x="1245" y="89"/>
                  </a:lnTo>
                  <a:lnTo>
                    <a:pt x="1245" y="85"/>
                  </a:lnTo>
                  <a:lnTo>
                    <a:pt x="1249" y="85"/>
                  </a:lnTo>
                  <a:lnTo>
                    <a:pt x="1253" y="85"/>
                  </a:lnTo>
                  <a:lnTo>
                    <a:pt x="1253" y="89"/>
                  </a:lnTo>
                  <a:lnTo>
                    <a:pt x="1257" y="93"/>
                  </a:lnTo>
                  <a:lnTo>
                    <a:pt x="1257" y="97"/>
                  </a:lnTo>
                  <a:lnTo>
                    <a:pt x="1257" y="102"/>
                  </a:lnTo>
                  <a:lnTo>
                    <a:pt x="1262" y="106"/>
                  </a:lnTo>
                  <a:lnTo>
                    <a:pt x="1262" y="110"/>
                  </a:lnTo>
                  <a:lnTo>
                    <a:pt x="1262" y="131"/>
                  </a:lnTo>
                  <a:lnTo>
                    <a:pt x="1266" y="135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4" y="152"/>
                  </a:lnTo>
                  <a:lnTo>
                    <a:pt x="1278" y="152"/>
                  </a:lnTo>
                  <a:lnTo>
                    <a:pt x="1283" y="152"/>
                  </a:lnTo>
                  <a:lnTo>
                    <a:pt x="1287" y="152"/>
                  </a:lnTo>
                  <a:lnTo>
                    <a:pt x="1291" y="152"/>
                  </a:lnTo>
                  <a:lnTo>
                    <a:pt x="1295" y="152"/>
                  </a:lnTo>
                  <a:lnTo>
                    <a:pt x="1304" y="152"/>
                  </a:lnTo>
                  <a:lnTo>
                    <a:pt x="1312" y="152"/>
                  </a:lnTo>
                  <a:lnTo>
                    <a:pt x="1325" y="148"/>
                  </a:lnTo>
                  <a:lnTo>
                    <a:pt x="1342" y="144"/>
                  </a:lnTo>
                  <a:lnTo>
                    <a:pt x="1363" y="140"/>
                  </a:lnTo>
                  <a:lnTo>
                    <a:pt x="1376" y="131"/>
                  </a:lnTo>
                  <a:lnTo>
                    <a:pt x="1397" y="127"/>
                  </a:lnTo>
                  <a:lnTo>
                    <a:pt x="1410" y="123"/>
                  </a:lnTo>
                  <a:lnTo>
                    <a:pt x="1414" y="119"/>
                  </a:lnTo>
                  <a:lnTo>
                    <a:pt x="1418" y="119"/>
                  </a:lnTo>
                  <a:lnTo>
                    <a:pt x="1422" y="114"/>
                  </a:lnTo>
                  <a:lnTo>
                    <a:pt x="1427" y="110"/>
                  </a:lnTo>
                  <a:lnTo>
                    <a:pt x="1431" y="110"/>
                  </a:lnTo>
                  <a:lnTo>
                    <a:pt x="1439" y="106"/>
                  </a:lnTo>
                  <a:lnTo>
                    <a:pt x="1439" y="102"/>
                  </a:lnTo>
                  <a:lnTo>
                    <a:pt x="1444" y="97"/>
                  </a:lnTo>
                  <a:lnTo>
                    <a:pt x="1448" y="89"/>
                  </a:lnTo>
                  <a:lnTo>
                    <a:pt x="1452" y="76"/>
                  </a:lnTo>
                  <a:lnTo>
                    <a:pt x="1456" y="72"/>
                  </a:lnTo>
                  <a:lnTo>
                    <a:pt x="1461" y="63"/>
                  </a:lnTo>
                  <a:lnTo>
                    <a:pt x="1461" y="59"/>
                  </a:lnTo>
                  <a:lnTo>
                    <a:pt x="1465" y="55"/>
                  </a:lnTo>
                  <a:lnTo>
                    <a:pt x="1473" y="51"/>
                  </a:lnTo>
                  <a:lnTo>
                    <a:pt x="1482" y="42"/>
                  </a:lnTo>
                  <a:lnTo>
                    <a:pt x="1486" y="38"/>
                  </a:lnTo>
                  <a:lnTo>
                    <a:pt x="1490" y="34"/>
                  </a:lnTo>
                  <a:lnTo>
                    <a:pt x="1494" y="30"/>
                  </a:lnTo>
                  <a:lnTo>
                    <a:pt x="1499" y="25"/>
                  </a:lnTo>
                  <a:lnTo>
                    <a:pt x="1507" y="17"/>
                  </a:lnTo>
                  <a:lnTo>
                    <a:pt x="1511" y="13"/>
                  </a:lnTo>
                  <a:lnTo>
                    <a:pt x="1516" y="8"/>
                  </a:lnTo>
                  <a:lnTo>
                    <a:pt x="1520" y="4"/>
                  </a:lnTo>
                  <a:lnTo>
                    <a:pt x="1520" y="0"/>
                  </a:lnTo>
                  <a:lnTo>
                    <a:pt x="1524" y="0"/>
                  </a:lnTo>
                  <a:lnTo>
                    <a:pt x="1528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1" y="0"/>
                  </a:lnTo>
                  <a:lnTo>
                    <a:pt x="1549" y="0"/>
                  </a:lnTo>
                  <a:lnTo>
                    <a:pt x="1554" y="4"/>
                  </a:lnTo>
                  <a:lnTo>
                    <a:pt x="1558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17"/>
                  </a:lnTo>
                  <a:lnTo>
                    <a:pt x="1588" y="17"/>
                  </a:lnTo>
                  <a:lnTo>
                    <a:pt x="1592" y="21"/>
                  </a:lnTo>
                  <a:lnTo>
                    <a:pt x="1596" y="25"/>
                  </a:lnTo>
                  <a:lnTo>
                    <a:pt x="1600" y="30"/>
                  </a:lnTo>
                  <a:lnTo>
                    <a:pt x="1604" y="38"/>
                  </a:lnTo>
                  <a:lnTo>
                    <a:pt x="1609" y="42"/>
                  </a:lnTo>
                  <a:lnTo>
                    <a:pt x="1609" y="51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68"/>
                  </a:lnTo>
                  <a:lnTo>
                    <a:pt x="1617" y="80"/>
                  </a:lnTo>
                  <a:lnTo>
                    <a:pt x="1617" y="93"/>
                  </a:lnTo>
                  <a:lnTo>
                    <a:pt x="1617" y="102"/>
                  </a:lnTo>
                  <a:lnTo>
                    <a:pt x="1617" y="106"/>
                  </a:lnTo>
                  <a:lnTo>
                    <a:pt x="1617" y="114"/>
                  </a:lnTo>
                  <a:lnTo>
                    <a:pt x="1617" y="119"/>
                  </a:lnTo>
                  <a:lnTo>
                    <a:pt x="1617" y="127"/>
                  </a:lnTo>
                  <a:lnTo>
                    <a:pt x="1617" y="131"/>
                  </a:lnTo>
                  <a:lnTo>
                    <a:pt x="1617" y="140"/>
                  </a:lnTo>
                  <a:lnTo>
                    <a:pt x="1617" y="148"/>
                  </a:lnTo>
                  <a:lnTo>
                    <a:pt x="1613" y="157"/>
                  </a:lnTo>
                  <a:lnTo>
                    <a:pt x="1609" y="165"/>
                  </a:lnTo>
                  <a:lnTo>
                    <a:pt x="1609" y="169"/>
                  </a:lnTo>
                  <a:lnTo>
                    <a:pt x="1604" y="178"/>
                  </a:lnTo>
                  <a:lnTo>
                    <a:pt x="1600" y="182"/>
                  </a:lnTo>
                  <a:lnTo>
                    <a:pt x="1596" y="186"/>
                  </a:lnTo>
                  <a:lnTo>
                    <a:pt x="1592" y="190"/>
                  </a:lnTo>
                  <a:lnTo>
                    <a:pt x="1588" y="199"/>
                  </a:lnTo>
                  <a:lnTo>
                    <a:pt x="1583" y="203"/>
                  </a:lnTo>
                  <a:lnTo>
                    <a:pt x="1579" y="207"/>
                  </a:lnTo>
                  <a:lnTo>
                    <a:pt x="1575" y="212"/>
                  </a:lnTo>
                  <a:lnTo>
                    <a:pt x="1566" y="216"/>
                  </a:lnTo>
                  <a:lnTo>
                    <a:pt x="1562" y="216"/>
                  </a:lnTo>
                  <a:lnTo>
                    <a:pt x="1558" y="220"/>
                  </a:lnTo>
                  <a:lnTo>
                    <a:pt x="1549" y="224"/>
                  </a:lnTo>
                  <a:lnTo>
                    <a:pt x="1537" y="229"/>
                  </a:lnTo>
                  <a:lnTo>
                    <a:pt x="1520" y="237"/>
                  </a:lnTo>
                  <a:lnTo>
                    <a:pt x="1507" y="246"/>
                  </a:lnTo>
                  <a:lnTo>
                    <a:pt x="1503" y="246"/>
                  </a:lnTo>
                  <a:lnTo>
                    <a:pt x="1494" y="250"/>
                  </a:lnTo>
                  <a:lnTo>
                    <a:pt x="1490" y="254"/>
                  </a:lnTo>
                  <a:lnTo>
                    <a:pt x="1486" y="258"/>
                  </a:lnTo>
                  <a:lnTo>
                    <a:pt x="1482" y="262"/>
                  </a:lnTo>
                  <a:lnTo>
                    <a:pt x="1477" y="267"/>
                  </a:lnTo>
                  <a:lnTo>
                    <a:pt x="1473" y="271"/>
                  </a:lnTo>
                  <a:lnTo>
                    <a:pt x="1469" y="279"/>
                  </a:lnTo>
                  <a:lnTo>
                    <a:pt x="1469" y="284"/>
                  </a:lnTo>
                  <a:lnTo>
                    <a:pt x="1465" y="292"/>
                  </a:lnTo>
                  <a:lnTo>
                    <a:pt x="1461" y="301"/>
                  </a:lnTo>
                  <a:lnTo>
                    <a:pt x="1456" y="330"/>
                  </a:lnTo>
                  <a:lnTo>
                    <a:pt x="1452" y="339"/>
                  </a:lnTo>
                  <a:lnTo>
                    <a:pt x="1452" y="347"/>
                  </a:lnTo>
                  <a:lnTo>
                    <a:pt x="1448" y="351"/>
                  </a:lnTo>
                  <a:lnTo>
                    <a:pt x="1448" y="356"/>
                  </a:lnTo>
                  <a:lnTo>
                    <a:pt x="1448" y="360"/>
                  </a:lnTo>
                  <a:lnTo>
                    <a:pt x="1444" y="360"/>
                  </a:lnTo>
                  <a:lnTo>
                    <a:pt x="1439" y="364"/>
                  </a:lnTo>
                  <a:lnTo>
                    <a:pt x="1439" y="373"/>
                  </a:lnTo>
                  <a:lnTo>
                    <a:pt x="1435" y="377"/>
                  </a:lnTo>
                  <a:lnTo>
                    <a:pt x="1431" y="385"/>
                  </a:lnTo>
                  <a:lnTo>
                    <a:pt x="1427" y="394"/>
                  </a:lnTo>
                  <a:lnTo>
                    <a:pt x="1427" y="402"/>
                  </a:lnTo>
                  <a:lnTo>
                    <a:pt x="1422" y="411"/>
                  </a:lnTo>
                  <a:lnTo>
                    <a:pt x="1418" y="419"/>
                  </a:lnTo>
                  <a:lnTo>
                    <a:pt x="1418" y="432"/>
                  </a:lnTo>
                  <a:lnTo>
                    <a:pt x="1418" y="436"/>
                  </a:lnTo>
                  <a:lnTo>
                    <a:pt x="1418" y="445"/>
                  </a:lnTo>
                  <a:lnTo>
                    <a:pt x="1418" y="449"/>
                  </a:lnTo>
                  <a:lnTo>
                    <a:pt x="1414" y="453"/>
                  </a:lnTo>
                  <a:lnTo>
                    <a:pt x="1414" y="461"/>
                  </a:lnTo>
                  <a:lnTo>
                    <a:pt x="1418" y="466"/>
                  </a:lnTo>
                  <a:lnTo>
                    <a:pt x="1418" y="474"/>
                  </a:lnTo>
                  <a:lnTo>
                    <a:pt x="1418" y="483"/>
                  </a:lnTo>
                  <a:lnTo>
                    <a:pt x="1422" y="504"/>
                  </a:lnTo>
                  <a:lnTo>
                    <a:pt x="1427" y="529"/>
                  </a:lnTo>
                  <a:lnTo>
                    <a:pt x="1431" y="533"/>
                  </a:lnTo>
                  <a:lnTo>
                    <a:pt x="1431" y="538"/>
                  </a:lnTo>
                  <a:lnTo>
                    <a:pt x="1435" y="546"/>
                  </a:lnTo>
                  <a:lnTo>
                    <a:pt x="1435" y="550"/>
                  </a:lnTo>
                  <a:lnTo>
                    <a:pt x="1439" y="563"/>
                  </a:lnTo>
                  <a:lnTo>
                    <a:pt x="1444" y="567"/>
                  </a:lnTo>
                  <a:lnTo>
                    <a:pt x="1444" y="576"/>
                  </a:lnTo>
                  <a:lnTo>
                    <a:pt x="1444" y="580"/>
                  </a:lnTo>
                  <a:lnTo>
                    <a:pt x="1444" y="584"/>
                  </a:lnTo>
                  <a:lnTo>
                    <a:pt x="1444" y="588"/>
                  </a:lnTo>
                  <a:lnTo>
                    <a:pt x="1444" y="597"/>
                  </a:lnTo>
                  <a:lnTo>
                    <a:pt x="1439" y="610"/>
                  </a:lnTo>
                  <a:lnTo>
                    <a:pt x="1435" y="618"/>
                  </a:lnTo>
                  <a:lnTo>
                    <a:pt x="1435" y="622"/>
                  </a:lnTo>
                  <a:lnTo>
                    <a:pt x="1435" y="627"/>
                  </a:lnTo>
                  <a:lnTo>
                    <a:pt x="1435" y="631"/>
                  </a:lnTo>
                  <a:lnTo>
                    <a:pt x="1435" y="635"/>
                  </a:lnTo>
                  <a:lnTo>
                    <a:pt x="1435" y="639"/>
                  </a:lnTo>
                  <a:lnTo>
                    <a:pt x="1435" y="644"/>
                  </a:lnTo>
                  <a:lnTo>
                    <a:pt x="1439" y="648"/>
                  </a:lnTo>
                  <a:lnTo>
                    <a:pt x="1439" y="652"/>
                  </a:lnTo>
                  <a:lnTo>
                    <a:pt x="1444" y="656"/>
                  </a:lnTo>
                  <a:lnTo>
                    <a:pt x="1444" y="660"/>
                  </a:lnTo>
                  <a:lnTo>
                    <a:pt x="1448" y="665"/>
                  </a:lnTo>
                  <a:lnTo>
                    <a:pt x="1452" y="669"/>
                  </a:lnTo>
                  <a:lnTo>
                    <a:pt x="1452" y="673"/>
                  </a:lnTo>
                  <a:lnTo>
                    <a:pt x="1461" y="677"/>
                  </a:lnTo>
                  <a:lnTo>
                    <a:pt x="1465" y="682"/>
                  </a:lnTo>
                  <a:lnTo>
                    <a:pt x="1469" y="686"/>
                  </a:lnTo>
                  <a:lnTo>
                    <a:pt x="1473" y="686"/>
                  </a:lnTo>
                  <a:lnTo>
                    <a:pt x="1477" y="690"/>
                  </a:lnTo>
                  <a:lnTo>
                    <a:pt x="1482" y="694"/>
                  </a:lnTo>
                  <a:lnTo>
                    <a:pt x="1490" y="694"/>
                  </a:lnTo>
                  <a:lnTo>
                    <a:pt x="1494" y="699"/>
                  </a:lnTo>
                  <a:lnTo>
                    <a:pt x="1511" y="707"/>
                  </a:lnTo>
                  <a:lnTo>
                    <a:pt x="1520" y="707"/>
                  </a:lnTo>
                  <a:lnTo>
                    <a:pt x="1520" y="711"/>
                  </a:lnTo>
                  <a:lnTo>
                    <a:pt x="1524" y="711"/>
                  </a:lnTo>
                  <a:lnTo>
                    <a:pt x="1528" y="715"/>
                  </a:lnTo>
                  <a:lnTo>
                    <a:pt x="1532" y="720"/>
                  </a:lnTo>
                  <a:lnTo>
                    <a:pt x="1532" y="724"/>
                  </a:lnTo>
                  <a:lnTo>
                    <a:pt x="1537" y="728"/>
                  </a:lnTo>
                  <a:lnTo>
                    <a:pt x="1537" y="732"/>
                  </a:lnTo>
                  <a:lnTo>
                    <a:pt x="1537" y="737"/>
                  </a:lnTo>
                  <a:lnTo>
                    <a:pt x="1532" y="741"/>
                  </a:lnTo>
                  <a:lnTo>
                    <a:pt x="1532" y="745"/>
                  </a:lnTo>
                  <a:lnTo>
                    <a:pt x="1528" y="749"/>
                  </a:lnTo>
                  <a:lnTo>
                    <a:pt x="1524" y="749"/>
                  </a:lnTo>
                  <a:lnTo>
                    <a:pt x="1511" y="754"/>
                  </a:lnTo>
                  <a:lnTo>
                    <a:pt x="1507" y="758"/>
                  </a:lnTo>
                  <a:lnTo>
                    <a:pt x="1486" y="771"/>
                  </a:lnTo>
                  <a:lnTo>
                    <a:pt x="1477" y="775"/>
                  </a:lnTo>
                  <a:lnTo>
                    <a:pt x="1469" y="783"/>
                  </a:lnTo>
                  <a:lnTo>
                    <a:pt x="1461" y="792"/>
                  </a:lnTo>
                  <a:lnTo>
                    <a:pt x="1452" y="796"/>
                  </a:lnTo>
                  <a:lnTo>
                    <a:pt x="1448" y="800"/>
                  </a:lnTo>
                  <a:lnTo>
                    <a:pt x="1435" y="813"/>
                  </a:lnTo>
                  <a:lnTo>
                    <a:pt x="1427" y="821"/>
                  </a:lnTo>
                  <a:lnTo>
                    <a:pt x="1418" y="834"/>
                  </a:lnTo>
                  <a:lnTo>
                    <a:pt x="1410" y="842"/>
                  </a:lnTo>
                  <a:lnTo>
                    <a:pt x="1405" y="847"/>
                  </a:lnTo>
                  <a:lnTo>
                    <a:pt x="1401" y="855"/>
                  </a:lnTo>
                  <a:lnTo>
                    <a:pt x="1397" y="859"/>
                  </a:lnTo>
                  <a:lnTo>
                    <a:pt x="1397" y="868"/>
                  </a:lnTo>
                  <a:lnTo>
                    <a:pt x="1384" y="889"/>
                  </a:lnTo>
                  <a:lnTo>
                    <a:pt x="1384" y="893"/>
                  </a:lnTo>
                  <a:lnTo>
                    <a:pt x="1380" y="898"/>
                  </a:lnTo>
                  <a:lnTo>
                    <a:pt x="1376" y="902"/>
                  </a:lnTo>
                  <a:lnTo>
                    <a:pt x="1372" y="906"/>
                  </a:lnTo>
                  <a:lnTo>
                    <a:pt x="1372" y="910"/>
                  </a:lnTo>
                  <a:lnTo>
                    <a:pt x="1367" y="914"/>
                  </a:lnTo>
                  <a:lnTo>
                    <a:pt x="1363" y="914"/>
                  </a:lnTo>
                  <a:lnTo>
                    <a:pt x="1359" y="919"/>
                  </a:lnTo>
                  <a:lnTo>
                    <a:pt x="1350" y="923"/>
                  </a:lnTo>
                  <a:lnTo>
                    <a:pt x="1338" y="927"/>
                  </a:lnTo>
                  <a:lnTo>
                    <a:pt x="1334" y="931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7" y="944"/>
                  </a:lnTo>
                  <a:lnTo>
                    <a:pt x="1317" y="948"/>
                  </a:lnTo>
                  <a:lnTo>
                    <a:pt x="1317" y="953"/>
                  </a:lnTo>
                  <a:lnTo>
                    <a:pt x="1312" y="957"/>
                  </a:lnTo>
                  <a:lnTo>
                    <a:pt x="1312" y="961"/>
                  </a:lnTo>
                  <a:lnTo>
                    <a:pt x="1312" y="969"/>
                  </a:lnTo>
                  <a:lnTo>
                    <a:pt x="1317" y="978"/>
                  </a:lnTo>
                  <a:lnTo>
                    <a:pt x="1317" y="982"/>
                  </a:lnTo>
                  <a:lnTo>
                    <a:pt x="1317" y="991"/>
                  </a:lnTo>
                  <a:lnTo>
                    <a:pt x="1317" y="999"/>
                  </a:lnTo>
                  <a:lnTo>
                    <a:pt x="1312" y="1008"/>
                  </a:lnTo>
                  <a:lnTo>
                    <a:pt x="1312" y="1016"/>
                  </a:lnTo>
                  <a:lnTo>
                    <a:pt x="1308" y="1025"/>
                  </a:lnTo>
                  <a:lnTo>
                    <a:pt x="1308" y="1029"/>
                  </a:lnTo>
                  <a:lnTo>
                    <a:pt x="1308" y="1037"/>
                  </a:lnTo>
                  <a:lnTo>
                    <a:pt x="1304" y="1046"/>
                  </a:lnTo>
                  <a:lnTo>
                    <a:pt x="1295" y="1067"/>
                  </a:lnTo>
                  <a:lnTo>
                    <a:pt x="1291" y="1075"/>
                  </a:lnTo>
                  <a:lnTo>
                    <a:pt x="1278" y="1105"/>
                  </a:lnTo>
                  <a:lnTo>
                    <a:pt x="1274" y="1118"/>
                  </a:lnTo>
                  <a:lnTo>
                    <a:pt x="1270" y="1126"/>
                  </a:lnTo>
                  <a:lnTo>
                    <a:pt x="1266" y="1147"/>
                  </a:lnTo>
                  <a:lnTo>
                    <a:pt x="1262" y="1152"/>
                  </a:lnTo>
                  <a:lnTo>
                    <a:pt x="1262" y="1156"/>
                  </a:lnTo>
                  <a:lnTo>
                    <a:pt x="1257" y="1160"/>
                  </a:lnTo>
                  <a:lnTo>
                    <a:pt x="1236" y="1194"/>
                  </a:lnTo>
                  <a:lnTo>
                    <a:pt x="1215" y="1228"/>
                  </a:lnTo>
                  <a:lnTo>
                    <a:pt x="1211" y="1236"/>
                  </a:lnTo>
                  <a:lnTo>
                    <a:pt x="1207" y="1245"/>
                  </a:lnTo>
                  <a:lnTo>
                    <a:pt x="1198" y="1257"/>
                  </a:lnTo>
                  <a:lnTo>
                    <a:pt x="1194" y="1262"/>
                  </a:lnTo>
                  <a:lnTo>
                    <a:pt x="1194" y="1270"/>
                  </a:lnTo>
                  <a:lnTo>
                    <a:pt x="1190" y="1274"/>
                  </a:lnTo>
                  <a:lnTo>
                    <a:pt x="1185" y="1283"/>
                  </a:lnTo>
                  <a:lnTo>
                    <a:pt x="1185" y="1291"/>
                  </a:lnTo>
                  <a:lnTo>
                    <a:pt x="1181" y="1308"/>
                  </a:lnTo>
                  <a:lnTo>
                    <a:pt x="1177" y="1312"/>
                  </a:lnTo>
                  <a:lnTo>
                    <a:pt x="1177" y="1325"/>
                  </a:lnTo>
                  <a:lnTo>
                    <a:pt x="1177" y="1329"/>
                  </a:lnTo>
                  <a:lnTo>
                    <a:pt x="1173" y="1334"/>
                  </a:lnTo>
                  <a:lnTo>
                    <a:pt x="1173" y="1338"/>
                  </a:lnTo>
                  <a:lnTo>
                    <a:pt x="1173" y="1346"/>
                  </a:lnTo>
                  <a:lnTo>
                    <a:pt x="1173" y="1355"/>
                  </a:lnTo>
                  <a:lnTo>
                    <a:pt x="1173" y="1363"/>
                  </a:lnTo>
                  <a:lnTo>
                    <a:pt x="1173" y="1376"/>
                  </a:lnTo>
                  <a:lnTo>
                    <a:pt x="1173" y="1380"/>
                  </a:lnTo>
                  <a:lnTo>
                    <a:pt x="1173" y="1389"/>
                  </a:lnTo>
                  <a:lnTo>
                    <a:pt x="1177" y="1410"/>
                  </a:lnTo>
                  <a:lnTo>
                    <a:pt x="1177" y="1418"/>
                  </a:lnTo>
                  <a:lnTo>
                    <a:pt x="1177" y="1427"/>
                  </a:lnTo>
                  <a:lnTo>
                    <a:pt x="1177" y="1431"/>
                  </a:lnTo>
                  <a:lnTo>
                    <a:pt x="1177" y="1435"/>
                  </a:lnTo>
                  <a:lnTo>
                    <a:pt x="1173" y="1439"/>
                  </a:lnTo>
                  <a:lnTo>
                    <a:pt x="1168" y="1444"/>
                  </a:lnTo>
                  <a:lnTo>
                    <a:pt x="1164" y="1444"/>
                  </a:lnTo>
                  <a:lnTo>
                    <a:pt x="1156" y="1448"/>
                  </a:lnTo>
                  <a:lnTo>
                    <a:pt x="1147" y="1448"/>
                  </a:lnTo>
                  <a:lnTo>
                    <a:pt x="1143" y="1448"/>
                  </a:lnTo>
                  <a:lnTo>
                    <a:pt x="1139" y="1452"/>
                  </a:lnTo>
                  <a:lnTo>
                    <a:pt x="1126" y="1452"/>
                  </a:lnTo>
                  <a:lnTo>
                    <a:pt x="1096" y="1452"/>
                  </a:lnTo>
                  <a:lnTo>
                    <a:pt x="1008" y="1456"/>
                  </a:lnTo>
                  <a:lnTo>
                    <a:pt x="910" y="1461"/>
                  </a:lnTo>
                  <a:lnTo>
                    <a:pt x="787" y="1469"/>
                  </a:lnTo>
                  <a:lnTo>
                    <a:pt x="593" y="1478"/>
                  </a:lnTo>
                  <a:lnTo>
                    <a:pt x="542" y="1482"/>
                  </a:lnTo>
                  <a:lnTo>
                    <a:pt x="525" y="1482"/>
                  </a:lnTo>
                  <a:lnTo>
                    <a:pt x="512" y="1486"/>
                  </a:lnTo>
                  <a:lnTo>
                    <a:pt x="500" y="1486"/>
                  </a:lnTo>
                  <a:lnTo>
                    <a:pt x="491" y="1486"/>
                  </a:lnTo>
                  <a:lnTo>
                    <a:pt x="474" y="1490"/>
                  </a:lnTo>
                  <a:lnTo>
                    <a:pt x="461" y="1490"/>
                  </a:lnTo>
                  <a:lnTo>
                    <a:pt x="432" y="1499"/>
                  </a:lnTo>
                  <a:lnTo>
                    <a:pt x="317" y="1520"/>
                  </a:lnTo>
                  <a:lnTo>
                    <a:pt x="317" y="1516"/>
                  </a:lnTo>
                  <a:lnTo>
                    <a:pt x="317" y="1511"/>
                  </a:lnTo>
                  <a:lnTo>
                    <a:pt x="322" y="1486"/>
                  </a:lnTo>
                  <a:lnTo>
                    <a:pt x="322" y="1478"/>
                  </a:lnTo>
                  <a:lnTo>
                    <a:pt x="326" y="1469"/>
                  </a:lnTo>
                  <a:lnTo>
                    <a:pt x="330" y="1456"/>
                  </a:lnTo>
                  <a:lnTo>
                    <a:pt x="334" y="1439"/>
                  </a:lnTo>
                  <a:lnTo>
                    <a:pt x="334" y="1435"/>
                  </a:lnTo>
                  <a:lnTo>
                    <a:pt x="334" y="1427"/>
                  </a:lnTo>
                  <a:lnTo>
                    <a:pt x="334" y="1423"/>
                  </a:lnTo>
                  <a:lnTo>
                    <a:pt x="334" y="1418"/>
                  </a:lnTo>
                  <a:lnTo>
                    <a:pt x="334" y="1410"/>
                  </a:lnTo>
                  <a:lnTo>
                    <a:pt x="334" y="1406"/>
                  </a:lnTo>
                  <a:lnTo>
                    <a:pt x="330" y="1397"/>
                  </a:lnTo>
                  <a:lnTo>
                    <a:pt x="330" y="1393"/>
                  </a:lnTo>
                  <a:lnTo>
                    <a:pt x="330" y="1376"/>
                  </a:lnTo>
                  <a:lnTo>
                    <a:pt x="330" y="1346"/>
                  </a:lnTo>
                  <a:lnTo>
                    <a:pt x="326" y="1329"/>
                  </a:lnTo>
                  <a:lnTo>
                    <a:pt x="326" y="1321"/>
                  </a:lnTo>
                  <a:lnTo>
                    <a:pt x="326" y="1312"/>
                  </a:lnTo>
                  <a:lnTo>
                    <a:pt x="326" y="1308"/>
                  </a:lnTo>
                  <a:lnTo>
                    <a:pt x="322" y="1300"/>
                  </a:lnTo>
                  <a:lnTo>
                    <a:pt x="322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5" y="1274"/>
                  </a:lnTo>
                  <a:lnTo>
                    <a:pt x="301" y="1270"/>
                  </a:lnTo>
                  <a:lnTo>
                    <a:pt x="301" y="1266"/>
                  </a:lnTo>
                  <a:lnTo>
                    <a:pt x="296" y="1262"/>
                  </a:lnTo>
                  <a:lnTo>
                    <a:pt x="288" y="1240"/>
                  </a:lnTo>
                  <a:lnTo>
                    <a:pt x="288" y="1236"/>
                  </a:lnTo>
                  <a:lnTo>
                    <a:pt x="284" y="1228"/>
                  </a:lnTo>
                  <a:lnTo>
                    <a:pt x="279" y="1219"/>
                  </a:lnTo>
                  <a:lnTo>
                    <a:pt x="271" y="1215"/>
                  </a:lnTo>
                  <a:lnTo>
                    <a:pt x="267" y="1211"/>
                  </a:lnTo>
                  <a:lnTo>
                    <a:pt x="258" y="1202"/>
                  </a:lnTo>
                  <a:lnTo>
                    <a:pt x="254" y="1198"/>
                  </a:lnTo>
                  <a:lnTo>
                    <a:pt x="254" y="1194"/>
                  </a:lnTo>
                  <a:lnTo>
                    <a:pt x="250" y="1185"/>
                  </a:lnTo>
                  <a:lnTo>
                    <a:pt x="250" y="1181"/>
                  </a:lnTo>
                  <a:lnTo>
                    <a:pt x="246" y="1173"/>
                  </a:lnTo>
                  <a:lnTo>
                    <a:pt x="246" y="1164"/>
                  </a:lnTo>
                  <a:lnTo>
                    <a:pt x="246" y="1160"/>
                  </a:lnTo>
                  <a:lnTo>
                    <a:pt x="241" y="1156"/>
                  </a:lnTo>
                  <a:lnTo>
                    <a:pt x="241" y="1147"/>
                  </a:lnTo>
                  <a:lnTo>
                    <a:pt x="241" y="1139"/>
                  </a:lnTo>
                  <a:lnTo>
                    <a:pt x="241" y="1130"/>
                  </a:lnTo>
                  <a:lnTo>
                    <a:pt x="241" y="1122"/>
                  </a:lnTo>
                  <a:lnTo>
                    <a:pt x="241" y="1113"/>
                  </a:lnTo>
                  <a:lnTo>
                    <a:pt x="246" y="1109"/>
                  </a:lnTo>
                  <a:lnTo>
                    <a:pt x="246" y="1105"/>
                  </a:lnTo>
                  <a:lnTo>
                    <a:pt x="246" y="1097"/>
                  </a:lnTo>
                  <a:lnTo>
                    <a:pt x="250" y="1088"/>
                  </a:lnTo>
                  <a:lnTo>
                    <a:pt x="254" y="1084"/>
                  </a:lnTo>
                  <a:lnTo>
                    <a:pt x="258" y="1075"/>
                  </a:lnTo>
                  <a:lnTo>
                    <a:pt x="275" y="1050"/>
                  </a:lnTo>
                  <a:lnTo>
                    <a:pt x="275" y="1046"/>
                  </a:lnTo>
                  <a:lnTo>
                    <a:pt x="279" y="1041"/>
                  </a:lnTo>
                  <a:lnTo>
                    <a:pt x="284" y="1037"/>
                  </a:lnTo>
                  <a:lnTo>
                    <a:pt x="284" y="1033"/>
                  </a:lnTo>
                  <a:lnTo>
                    <a:pt x="284" y="1025"/>
                  </a:lnTo>
                  <a:lnTo>
                    <a:pt x="279" y="1020"/>
                  </a:lnTo>
                  <a:lnTo>
                    <a:pt x="275" y="1016"/>
                  </a:lnTo>
                  <a:lnTo>
                    <a:pt x="271" y="1012"/>
                  </a:lnTo>
                  <a:lnTo>
                    <a:pt x="267" y="1012"/>
                  </a:lnTo>
                  <a:lnTo>
                    <a:pt x="262" y="1008"/>
                  </a:lnTo>
                  <a:lnTo>
                    <a:pt x="258" y="1008"/>
                  </a:lnTo>
                  <a:lnTo>
                    <a:pt x="246" y="1003"/>
                  </a:lnTo>
                  <a:lnTo>
                    <a:pt x="237" y="999"/>
                  </a:lnTo>
                  <a:lnTo>
                    <a:pt x="229" y="999"/>
                  </a:lnTo>
                  <a:lnTo>
                    <a:pt x="220" y="991"/>
                  </a:lnTo>
                  <a:lnTo>
                    <a:pt x="212" y="986"/>
                  </a:lnTo>
                  <a:lnTo>
                    <a:pt x="207" y="982"/>
                  </a:lnTo>
                  <a:lnTo>
                    <a:pt x="199" y="978"/>
                  </a:lnTo>
                  <a:lnTo>
                    <a:pt x="186" y="969"/>
                  </a:lnTo>
                  <a:lnTo>
                    <a:pt x="182" y="965"/>
                  </a:lnTo>
                  <a:lnTo>
                    <a:pt x="178" y="961"/>
                  </a:lnTo>
                  <a:lnTo>
                    <a:pt x="161" y="944"/>
                  </a:lnTo>
                  <a:lnTo>
                    <a:pt x="152" y="940"/>
                  </a:lnTo>
                  <a:lnTo>
                    <a:pt x="148" y="936"/>
                  </a:lnTo>
                  <a:lnTo>
                    <a:pt x="144" y="931"/>
                  </a:lnTo>
                  <a:lnTo>
                    <a:pt x="131" y="923"/>
                  </a:lnTo>
                  <a:lnTo>
                    <a:pt x="123" y="919"/>
                  </a:lnTo>
                  <a:lnTo>
                    <a:pt x="119" y="914"/>
                  </a:lnTo>
                  <a:lnTo>
                    <a:pt x="110" y="910"/>
                  </a:lnTo>
                  <a:lnTo>
                    <a:pt x="97" y="906"/>
                  </a:lnTo>
                  <a:lnTo>
                    <a:pt x="93" y="902"/>
                  </a:lnTo>
                  <a:lnTo>
                    <a:pt x="80" y="898"/>
                  </a:lnTo>
                  <a:lnTo>
                    <a:pt x="63" y="889"/>
                  </a:lnTo>
                  <a:lnTo>
                    <a:pt x="59" y="889"/>
                  </a:lnTo>
                  <a:lnTo>
                    <a:pt x="51" y="885"/>
                  </a:lnTo>
                  <a:lnTo>
                    <a:pt x="47" y="881"/>
                  </a:lnTo>
                  <a:lnTo>
                    <a:pt x="42" y="876"/>
                  </a:lnTo>
                  <a:lnTo>
                    <a:pt x="34" y="872"/>
                  </a:lnTo>
                  <a:lnTo>
                    <a:pt x="30" y="868"/>
                  </a:lnTo>
                  <a:lnTo>
                    <a:pt x="21" y="864"/>
                  </a:lnTo>
                  <a:lnTo>
                    <a:pt x="17" y="855"/>
                  </a:lnTo>
                  <a:lnTo>
                    <a:pt x="13" y="851"/>
                  </a:lnTo>
                  <a:lnTo>
                    <a:pt x="8" y="842"/>
                  </a:lnTo>
                  <a:lnTo>
                    <a:pt x="0" y="834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4" name="Freeform 10"/>
            <p:cNvSpPr>
              <a:spLocks/>
            </p:cNvSpPr>
            <p:nvPr/>
          </p:nvSpPr>
          <p:spPr bwMode="auto">
            <a:xfrm>
              <a:off x="1839785" y="1416666"/>
              <a:ext cx="733005" cy="462876"/>
            </a:xfrm>
            <a:custGeom>
              <a:avLst/>
              <a:gdLst>
                <a:gd name="T0" fmla="*/ 483 w 2312"/>
                <a:gd name="T1" fmla="*/ 555 h 1461"/>
                <a:gd name="T2" fmla="*/ 559 w 2312"/>
                <a:gd name="T3" fmla="*/ 508 h 1461"/>
                <a:gd name="T4" fmla="*/ 606 w 2312"/>
                <a:gd name="T5" fmla="*/ 500 h 1461"/>
                <a:gd name="T6" fmla="*/ 1169 w 2312"/>
                <a:gd name="T7" fmla="*/ 263 h 1461"/>
                <a:gd name="T8" fmla="*/ 1296 w 2312"/>
                <a:gd name="T9" fmla="*/ 208 h 1461"/>
                <a:gd name="T10" fmla="*/ 1325 w 2312"/>
                <a:gd name="T11" fmla="*/ 216 h 1461"/>
                <a:gd name="T12" fmla="*/ 1351 w 2312"/>
                <a:gd name="T13" fmla="*/ 224 h 1461"/>
                <a:gd name="T14" fmla="*/ 1364 w 2312"/>
                <a:gd name="T15" fmla="*/ 182 h 1461"/>
                <a:gd name="T16" fmla="*/ 1503 w 2312"/>
                <a:gd name="T17" fmla="*/ 114 h 1461"/>
                <a:gd name="T18" fmla="*/ 1584 w 2312"/>
                <a:gd name="T19" fmla="*/ 93 h 1461"/>
                <a:gd name="T20" fmla="*/ 1618 w 2312"/>
                <a:gd name="T21" fmla="*/ 64 h 1461"/>
                <a:gd name="T22" fmla="*/ 1622 w 2312"/>
                <a:gd name="T23" fmla="*/ 4 h 1461"/>
                <a:gd name="T24" fmla="*/ 1762 w 2312"/>
                <a:gd name="T25" fmla="*/ 13 h 1461"/>
                <a:gd name="T26" fmla="*/ 1825 w 2312"/>
                <a:gd name="T27" fmla="*/ 38 h 1461"/>
                <a:gd name="T28" fmla="*/ 1838 w 2312"/>
                <a:gd name="T29" fmla="*/ 110 h 1461"/>
                <a:gd name="T30" fmla="*/ 1872 w 2312"/>
                <a:gd name="T31" fmla="*/ 161 h 1461"/>
                <a:gd name="T32" fmla="*/ 1939 w 2312"/>
                <a:gd name="T33" fmla="*/ 186 h 1461"/>
                <a:gd name="T34" fmla="*/ 2045 w 2312"/>
                <a:gd name="T35" fmla="*/ 199 h 1461"/>
                <a:gd name="T36" fmla="*/ 2193 w 2312"/>
                <a:gd name="T37" fmla="*/ 195 h 1461"/>
                <a:gd name="T38" fmla="*/ 2253 w 2312"/>
                <a:gd name="T39" fmla="*/ 254 h 1461"/>
                <a:gd name="T40" fmla="*/ 2282 w 2312"/>
                <a:gd name="T41" fmla="*/ 326 h 1461"/>
                <a:gd name="T42" fmla="*/ 2312 w 2312"/>
                <a:gd name="T43" fmla="*/ 423 h 1461"/>
                <a:gd name="T44" fmla="*/ 2303 w 2312"/>
                <a:gd name="T45" fmla="*/ 474 h 1461"/>
                <a:gd name="T46" fmla="*/ 2295 w 2312"/>
                <a:gd name="T47" fmla="*/ 572 h 1461"/>
                <a:gd name="T48" fmla="*/ 2303 w 2312"/>
                <a:gd name="T49" fmla="*/ 627 h 1461"/>
                <a:gd name="T50" fmla="*/ 2214 w 2312"/>
                <a:gd name="T51" fmla="*/ 661 h 1461"/>
                <a:gd name="T52" fmla="*/ 2176 w 2312"/>
                <a:gd name="T53" fmla="*/ 690 h 1461"/>
                <a:gd name="T54" fmla="*/ 2172 w 2312"/>
                <a:gd name="T55" fmla="*/ 754 h 1461"/>
                <a:gd name="T56" fmla="*/ 2223 w 2312"/>
                <a:gd name="T57" fmla="*/ 843 h 1461"/>
                <a:gd name="T58" fmla="*/ 2240 w 2312"/>
                <a:gd name="T59" fmla="*/ 893 h 1461"/>
                <a:gd name="T60" fmla="*/ 2202 w 2312"/>
                <a:gd name="T61" fmla="*/ 919 h 1461"/>
                <a:gd name="T62" fmla="*/ 2087 w 2312"/>
                <a:gd name="T63" fmla="*/ 919 h 1461"/>
                <a:gd name="T64" fmla="*/ 1999 w 2312"/>
                <a:gd name="T65" fmla="*/ 881 h 1461"/>
                <a:gd name="T66" fmla="*/ 1935 w 2312"/>
                <a:gd name="T67" fmla="*/ 898 h 1461"/>
                <a:gd name="T68" fmla="*/ 1800 w 2312"/>
                <a:gd name="T69" fmla="*/ 995 h 1461"/>
                <a:gd name="T70" fmla="*/ 1694 w 2312"/>
                <a:gd name="T71" fmla="*/ 1059 h 1461"/>
                <a:gd name="T72" fmla="*/ 1702 w 2312"/>
                <a:gd name="T73" fmla="*/ 1122 h 1461"/>
                <a:gd name="T74" fmla="*/ 1690 w 2312"/>
                <a:gd name="T75" fmla="*/ 1194 h 1461"/>
                <a:gd name="T76" fmla="*/ 1660 w 2312"/>
                <a:gd name="T77" fmla="*/ 1308 h 1461"/>
                <a:gd name="T78" fmla="*/ 1639 w 2312"/>
                <a:gd name="T79" fmla="*/ 1372 h 1461"/>
                <a:gd name="T80" fmla="*/ 1508 w 2312"/>
                <a:gd name="T81" fmla="*/ 1342 h 1461"/>
                <a:gd name="T82" fmla="*/ 1380 w 2312"/>
                <a:gd name="T83" fmla="*/ 1329 h 1461"/>
                <a:gd name="T84" fmla="*/ 1300 w 2312"/>
                <a:gd name="T85" fmla="*/ 1368 h 1461"/>
                <a:gd name="T86" fmla="*/ 1097 w 2312"/>
                <a:gd name="T87" fmla="*/ 1325 h 1461"/>
                <a:gd name="T88" fmla="*/ 999 w 2312"/>
                <a:gd name="T89" fmla="*/ 1325 h 1461"/>
                <a:gd name="T90" fmla="*/ 936 w 2312"/>
                <a:gd name="T91" fmla="*/ 1359 h 1461"/>
                <a:gd name="T92" fmla="*/ 902 w 2312"/>
                <a:gd name="T93" fmla="*/ 1406 h 1461"/>
                <a:gd name="T94" fmla="*/ 856 w 2312"/>
                <a:gd name="T95" fmla="*/ 1435 h 1461"/>
                <a:gd name="T96" fmla="*/ 758 w 2312"/>
                <a:gd name="T97" fmla="*/ 1456 h 1461"/>
                <a:gd name="T98" fmla="*/ 686 w 2312"/>
                <a:gd name="T99" fmla="*/ 1397 h 1461"/>
                <a:gd name="T100" fmla="*/ 589 w 2312"/>
                <a:gd name="T101" fmla="*/ 1359 h 1461"/>
                <a:gd name="T102" fmla="*/ 508 w 2312"/>
                <a:gd name="T103" fmla="*/ 1338 h 1461"/>
                <a:gd name="T104" fmla="*/ 424 w 2312"/>
                <a:gd name="T105" fmla="*/ 1300 h 1461"/>
                <a:gd name="T106" fmla="*/ 394 w 2312"/>
                <a:gd name="T107" fmla="*/ 1283 h 1461"/>
                <a:gd name="T108" fmla="*/ 335 w 2312"/>
                <a:gd name="T109" fmla="*/ 1219 h 1461"/>
                <a:gd name="T110" fmla="*/ 377 w 2312"/>
                <a:gd name="T111" fmla="*/ 1186 h 1461"/>
                <a:gd name="T112" fmla="*/ 305 w 2312"/>
                <a:gd name="T113" fmla="*/ 1177 h 1461"/>
                <a:gd name="T114" fmla="*/ 263 w 2312"/>
                <a:gd name="T115" fmla="*/ 1130 h 1461"/>
                <a:gd name="T116" fmla="*/ 170 w 2312"/>
                <a:gd name="T117" fmla="*/ 982 h 1461"/>
                <a:gd name="T118" fmla="*/ 81 w 2312"/>
                <a:gd name="T119" fmla="*/ 876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2" h="1461">
                  <a:moveTo>
                    <a:pt x="0" y="758"/>
                  </a:moveTo>
                  <a:lnTo>
                    <a:pt x="22" y="749"/>
                  </a:lnTo>
                  <a:lnTo>
                    <a:pt x="30" y="745"/>
                  </a:lnTo>
                  <a:lnTo>
                    <a:pt x="64" y="733"/>
                  </a:lnTo>
                  <a:lnTo>
                    <a:pt x="115" y="711"/>
                  </a:lnTo>
                  <a:lnTo>
                    <a:pt x="305" y="631"/>
                  </a:lnTo>
                  <a:lnTo>
                    <a:pt x="322" y="627"/>
                  </a:lnTo>
                  <a:lnTo>
                    <a:pt x="343" y="618"/>
                  </a:lnTo>
                  <a:lnTo>
                    <a:pt x="403" y="589"/>
                  </a:lnTo>
                  <a:lnTo>
                    <a:pt x="483" y="555"/>
                  </a:lnTo>
                  <a:lnTo>
                    <a:pt x="504" y="546"/>
                  </a:lnTo>
                  <a:lnTo>
                    <a:pt x="521" y="538"/>
                  </a:lnTo>
                  <a:lnTo>
                    <a:pt x="525" y="534"/>
                  </a:lnTo>
                  <a:lnTo>
                    <a:pt x="534" y="529"/>
                  </a:lnTo>
                  <a:lnTo>
                    <a:pt x="542" y="525"/>
                  </a:lnTo>
                  <a:lnTo>
                    <a:pt x="547" y="521"/>
                  </a:lnTo>
                  <a:lnTo>
                    <a:pt x="551" y="517"/>
                  </a:lnTo>
                  <a:lnTo>
                    <a:pt x="555" y="517"/>
                  </a:lnTo>
                  <a:lnTo>
                    <a:pt x="555" y="512"/>
                  </a:lnTo>
                  <a:lnTo>
                    <a:pt x="559" y="508"/>
                  </a:lnTo>
                  <a:lnTo>
                    <a:pt x="568" y="500"/>
                  </a:lnTo>
                  <a:lnTo>
                    <a:pt x="568" y="495"/>
                  </a:lnTo>
                  <a:lnTo>
                    <a:pt x="572" y="495"/>
                  </a:lnTo>
                  <a:lnTo>
                    <a:pt x="576" y="495"/>
                  </a:lnTo>
                  <a:lnTo>
                    <a:pt x="580" y="495"/>
                  </a:lnTo>
                  <a:lnTo>
                    <a:pt x="589" y="500"/>
                  </a:lnTo>
                  <a:lnTo>
                    <a:pt x="593" y="500"/>
                  </a:lnTo>
                  <a:lnTo>
                    <a:pt x="597" y="500"/>
                  </a:lnTo>
                  <a:lnTo>
                    <a:pt x="602" y="500"/>
                  </a:lnTo>
                  <a:lnTo>
                    <a:pt x="606" y="500"/>
                  </a:lnTo>
                  <a:lnTo>
                    <a:pt x="610" y="500"/>
                  </a:lnTo>
                  <a:lnTo>
                    <a:pt x="614" y="500"/>
                  </a:lnTo>
                  <a:lnTo>
                    <a:pt x="618" y="495"/>
                  </a:lnTo>
                  <a:lnTo>
                    <a:pt x="635" y="491"/>
                  </a:lnTo>
                  <a:lnTo>
                    <a:pt x="733" y="449"/>
                  </a:lnTo>
                  <a:lnTo>
                    <a:pt x="792" y="423"/>
                  </a:lnTo>
                  <a:lnTo>
                    <a:pt x="894" y="377"/>
                  </a:lnTo>
                  <a:lnTo>
                    <a:pt x="1055" y="309"/>
                  </a:lnTo>
                  <a:lnTo>
                    <a:pt x="1143" y="271"/>
                  </a:lnTo>
                  <a:lnTo>
                    <a:pt x="1169" y="263"/>
                  </a:lnTo>
                  <a:lnTo>
                    <a:pt x="1194" y="250"/>
                  </a:lnTo>
                  <a:lnTo>
                    <a:pt x="1211" y="246"/>
                  </a:lnTo>
                  <a:lnTo>
                    <a:pt x="1228" y="237"/>
                  </a:lnTo>
                  <a:lnTo>
                    <a:pt x="1241" y="233"/>
                  </a:lnTo>
                  <a:lnTo>
                    <a:pt x="1249" y="229"/>
                  </a:lnTo>
                  <a:lnTo>
                    <a:pt x="1266" y="224"/>
                  </a:lnTo>
                  <a:lnTo>
                    <a:pt x="1275" y="220"/>
                  </a:lnTo>
                  <a:lnTo>
                    <a:pt x="1279" y="220"/>
                  </a:lnTo>
                  <a:lnTo>
                    <a:pt x="1279" y="216"/>
                  </a:lnTo>
                  <a:lnTo>
                    <a:pt x="1296" y="208"/>
                  </a:lnTo>
                  <a:lnTo>
                    <a:pt x="1296" y="203"/>
                  </a:lnTo>
                  <a:lnTo>
                    <a:pt x="1300" y="203"/>
                  </a:lnTo>
                  <a:lnTo>
                    <a:pt x="1300" y="199"/>
                  </a:lnTo>
                  <a:lnTo>
                    <a:pt x="1304" y="199"/>
                  </a:lnTo>
                  <a:lnTo>
                    <a:pt x="1304" y="195"/>
                  </a:lnTo>
                  <a:lnTo>
                    <a:pt x="1309" y="195"/>
                  </a:lnTo>
                  <a:lnTo>
                    <a:pt x="1313" y="195"/>
                  </a:lnTo>
                  <a:lnTo>
                    <a:pt x="1317" y="199"/>
                  </a:lnTo>
                  <a:lnTo>
                    <a:pt x="1317" y="203"/>
                  </a:lnTo>
                  <a:lnTo>
                    <a:pt x="1325" y="216"/>
                  </a:lnTo>
                  <a:lnTo>
                    <a:pt x="1330" y="224"/>
                  </a:lnTo>
                  <a:lnTo>
                    <a:pt x="1330" y="229"/>
                  </a:lnTo>
                  <a:lnTo>
                    <a:pt x="1334" y="229"/>
                  </a:lnTo>
                  <a:lnTo>
                    <a:pt x="1338" y="233"/>
                  </a:lnTo>
                  <a:lnTo>
                    <a:pt x="1338" y="237"/>
                  </a:lnTo>
                  <a:lnTo>
                    <a:pt x="1342" y="237"/>
                  </a:lnTo>
                  <a:lnTo>
                    <a:pt x="1347" y="237"/>
                  </a:lnTo>
                  <a:lnTo>
                    <a:pt x="1347" y="233"/>
                  </a:lnTo>
                  <a:lnTo>
                    <a:pt x="1351" y="229"/>
                  </a:lnTo>
                  <a:lnTo>
                    <a:pt x="1351" y="224"/>
                  </a:lnTo>
                  <a:lnTo>
                    <a:pt x="1351" y="220"/>
                  </a:lnTo>
                  <a:lnTo>
                    <a:pt x="1351" y="212"/>
                  </a:lnTo>
                  <a:lnTo>
                    <a:pt x="1351" y="208"/>
                  </a:lnTo>
                  <a:lnTo>
                    <a:pt x="1351" y="203"/>
                  </a:lnTo>
                  <a:lnTo>
                    <a:pt x="1351" y="199"/>
                  </a:lnTo>
                  <a:lnTo>
                    <a:pt x="1351" y="195"/>
                  </a:lnTo>
                  <a:lnTo>
                    <a:pt x="1355" y="191"/>
                  </a:lnTo>
                  <a:lnTo>
                    <a:pt x="1359" y="186"/>
                  </a:lnTo>
                  <a:lnTo>
                    <a:pt x="1359" y="182"/>
                  </a:lnTo>
                  <a:lnTo>
                    <a:pt x="1364" y="182"/>
                  </a:lnTo>
                  <a:lnTo>
                    <a:pt x="1368" y="178"/>
                  </a:lnTo>
                  <a:lnTo>
                    <a:pt x="1372" y="174"/>
                  </a:lnTo>
                  <a:lnTo>
                    <a:pt x="1380" y="169"/>
                  </a:lnTo>
                  <a:lnTo>
                    <a:pt x="1385" y="169"/>
                  </a:lnTo>
                  <a:lnTo>
                    <a:pt x="1393" y="165"/>
                  </a:lnTo>
                  <a:lnTo>
                    <a:pt x="1402" y="161"/>
                  </a:lnTo>
                  <a:lnTo>
                    <a:pt x="1419" y="152"/>
                  </a:lnTo>
                  <a:lnTo>
                    <a:pt x="1444" y="140"/>
                  </a:lnTo>
                  <a:lnTo>
                    <a:pt x="1491" y="123"/>
                  </a:lnTo>
                  <a:lnTo>
                    <a:pt x="1503" y="114"/>
                  </a:lnTo>
                  <a:lnTo>
                    <a:pt x="1520" y="110"/>
                  </a:lnTo>
                  <a:lnTo>
                    <a:pt x="1533" y="102"/>
                  </a:lnTo>
                  <a:lnTo>
                    <a:pt x="1541" y="102"/>
                  </a:lnTo>
                  <a:lnTo>
                    <a:pt x="1550" y="97"/>
                  </a:lnTo>
                  <a:lnTo>
                    <a:pt x="1554" y="97"/>
                  </a:lnTo>
                  <a:lnTo>
                    <a:pt x="1558" y="97"/>
                  </a:lnTo>
                  <a:lnTo>
                    <a:pt x="1567" y="97"/>
                  </a:lnTo>
                  <a:lnTo>
                    <a:pt x="1575" y="97"/>
                  </a:lnTo>
                  <a:lnTo>
                    <a:pt x="1579" y="97"/>
                  </a:lnTo>
                  <a:lnTo>
                    <a:pt x="1584" y="93"/>
                  </a:lnTo>
                  <a:lnTo>
                    <a:pt x="1588" y="93"/>
                  </a:lnTo>
                  <a:lnTo>
                    <a:pt x="1592" y="93"/>
                  </a:lnTo>
                  <a:lnTo>
                    <a:pt x="1592" y="89"/>
                  </a:lnTo>
                  <a:lnTo>
                    <a:pt x="1596" y="89"/>
                  </a:lnTo>
                  <a:lnTo>
                    <a:pt x="1601" y="85"/>
                  </a:lnTo>
                  <a:lnTo>
                    <a:pt x="1605" y="81"/>
                  </a:lnTo>
                  <a:lnTo>
                    <a:pt x="1609" y="76"/>
                  </a:lnTo>
                  <a:lnTo>
                    <a:pt x="1613" y="72"/>
                  </a:lnTo>
                  <a:lnTo>
                    <a:pt x="1613" y="68"/>
                  </a:lnTo>
                  <a:lnTo>
                    <a:pt x="1618" y="64"/>
                  </a:lnTo>
                  <a:lnTo>
                    <a:pt x="1618" y="59"/>
                  </a:lnTo>
                  <a:lnTo>
                    <a:pt x="1622" y="55"/>
                  </a:lnTo>
                  <a:lnTo>
                    <a:pt x="1622" y="47"/>
                  </a:lnTo>
                  <a:lnTo>
                    <a:pt x="1622" y="42"/>
                  </a:lnTo>
                  <a:lnTo>
                    <a:pt x="1622" y="38"/>
                  </a:lnTo>
                  <a:lnTo>
                    <a:pt x="1626" y="30"/>
                  </a:lnTo>
                  <a:lnTo>
                    <a:pt x="1626" y="25"/>
                  </a:lnTo>
                  <a:lnTo>
                    <a:pt x="1626" y="17"/>
                  </a:lnTo>
                  <a:lnTo>
                    <a:pt x="1622" y="9"/>
                  </a:lnTo>
                  <a:lnTo>
                    <a:pt x="1622" y="4"/>
                  </a:lnTo>
                  <a:lnTo>
                    <a:pt x="1622" y="0"/>
                  </a:lnTo>
                  <a:lnTo>
                    <a:pt x="1626" y="0"/>
                  </a:lnTo>
                  <a:lnTo>
                    <a:pt x="1630" y="0"/>
                  </a:lnTo>
                  <a:lnTo>
                    <a:pt x="1639" y="0"/>
                  </a:lnTo>
                  <a:lnTo>
                    <a:pt x="1647" y="0"/>
                  </a:lnTo>
                  <a:lnTo>
                    <a:pt x="1673" y="4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53" y="13"/>
                  </a:lnTo>
                  <a:lnTo>
                    <a:pt x="1762" y="13"/>
                  </a:lnTo>
                  <a:lnTo>
                    <a:pt x="1766" y="13"/>
                  </a:lnTo>
                  <a:lnTo>
                    <a:pt x="1778" y="17"/>
                  </a:lnTo>
                  <a:lnTo>
                    <a:pt x="1791" y="17"/>
                  </a:lnTo>
                  <a:lnTo>
                    <a:pt x="1795" y="21"/>
                  </a:lnTo>
                  <a:lnTo>
                    <a:pt x="1804" y="21"/>
                  </a:lnTo>
                  <a:lnTo>
                    <a:pt x="1808" y="25"/>
                  </a:lnTo>
                  <a:lnTo>
                    <a:pt x="1812" y="25"/>
                  </a:lnTo>
                  <a:lnTo>
                    <a:pt x="1821" y="30"/>
                  </a:lnTo>
                  <a:lnTo>
                    <a:pt x="1825" y="34"/>
                  </a:lnTo>
                  <a:lnTo>
                    <a:pt x="1825" y="38"/>
                  </a:lnTo>
                  <a:lnTo>
                    <a:pt x="1829" y="38"/>
                  </a:lnTo>
                  <a:lnTo>
                    <a:pt x="1829" y="42"/>
                  </a:lnTo>
                  <a:lnTo>
                    <a:pt x="1829" y="47"/>
                  </a:lnTo>
                  <a:lnTo>
                    <a:pt x="1829" y="51"/>
                  </a:lnTo>
                  <a:lnTo>
                    <a:pt x="1833" y="64"/>
                  </a:lnTo>
                  <a:lnTo>
                    <a:pt x="1833" y="72"/>
                  </a:lnTo>
                  <a:lnTo>
                    <a:pt x="1833" y="89"/>
                  </a:lnTo>
                  <a:lnTo>
                    <a:pt x="1833" y="102"/>
                  </a:lnTo>
                  <a:lnTo>
                    <a:pt x="1838" y="106"/>
                  </a:lnTo>
                  <a:lnTo>
                    <a:pt x="1838" y="110"/>
                  </a:lnTo>
                  <a:lnTo>
                    <a:pt x="1838" y="119"/>
                  </a:lnTo>
                  <a:lnTo>
                    <a:pt x="1842" y="123"/>
                  </a:lnTo>
                  <a:lnTo>
                    <a:pt x="1846" y="131"/>
                  </a:lnTo>
                  <a:lnTo>
                    <a:pt x="1846" y="136"/>
                  </a:lnTo>
                  <a:lnTo>
                    <a:pt x="1850" y="140"/>
                  </a:lnTo>
                  <a:lnTo>
                    <a:pt x="1855" y="144"/>
                  </a:lnTo>
                  <a:lnTo>
                    <a:pt x="1859" y="148"/>
                  </a:lnTo>
                  <a:lnTo>
                    <a:pt x="1863" y="152"/>
                  </a:lnTo>
                  <a:lnTo>
                    <a:pt x="1867" y="157"/>
                  </a:lnTo>
                  <a:lnTo>
                    <a:pt x="1872" y="161"/>
                  </a:lnTo>
                  <a:lnTo>
                    <a:pt x="1880" y="165"/>
                  </a:lnTo>
                  <a:lnTo>
                    <a:pt x="1880" y="169"/>
                  </a:lnTo>
                  <a:lnTo>
                    <a:pt x="1889" y="174"/>
                  </a:lnTo>
                  <a:lnTo>
                    <a:pt x="1893" y="174"/>
                  </a:lnTo>
                  <a:lnTo>
                    <a:pt x="1901" y="178"/>
                  </a:lnTo>
                  <a:lnTo>
                    <a:pt x="1910" y="182"/>
                  </a:lnTo>
                  <a:lnTo>
                    <a:pt x="1918" y="182"/>
                  </a:lnTo>
                  <a:lnTo>
                    <a:pt x="1927" y="186"/>
                  </a:lnTo>
                  <a:lnTo>
                    <a:pt x="1935" y="186"/>
                  </a:lnTo>
                  <a:lnTo>
                    <a:pt x="1939" y="186"/>
                  </a:lnTo>
                  <a:lnTo>
                    <a:pt x="1948" y="191"/>
                  </a:lnTo>
                  <a:lnTo>
                    <a:pt x="1956" y="191"/>
                  </a:lnTo>
                  <a:lnTo>
                    <a:pt x="1977" y="191"/>
                  </a:lnTo>
                  <a:lnTo>
                    <a:pt x="1990" y="191"/>
                  </a:lnTo>
                  <a:lnTo>
                    <a:pt x="1994" y="191"/>
                  </a:lnTo>
                  <a:lnTo>
                    <a:pt x="2007" y="195"/>
                  </a:lnTo>
                  <a:lnTo>
                    <a:pt x="2024" y="195"/>
                  </a:lnTo>
                  <a:lnTo>
                    <a:pt x="2028" y="195"/>
                  </a:lnTo>
                  <a:lnTo>
                    <a:pt x="2037" y="199"/>
                  </a:lnTo>
                  <a:lnTo>
                    <a:pt x="2045" y="199"/>
                  </a:lnTo>
                  <a:lnTo>
                    <a:pt x="2054" y="199"/>
                  </a:lnTo>
                  <a:lnTo>
                    <a:pt x="2117" y="195"/>
                  </a:lnTo>
                  <a:lnTo>
                    <a:pt x="2130" y="191"/>
                  </a:lnTo>
                  <a:lnTo>
                    <a:pt x="2155" y="191"/>
                  </a:lnTo>
                  <a:lnTo>
                    <a:pt x="2172" y="191"/>
                  </a:lnTo>
                  <a:lnTo>
                    <a:pt x="2176" y="191"/>
                  </a:lnTo>
                  <a:lnTo>
                    <a:pt x="2181" y="191"/>
                  </a:lnTo>
                  <a:lnTo>
                    <a:pt x="2185" y="195"/>
                  </a:lnTo>
                  <a:lnTo>
                    <a:pt x="2189" y="195"/>
                  </a:lnTo>
                  <a:lnTo>
                    <a:pt x="2193" y="195"/>
                  </a:lnTo>
                  <a:lnTo>
                    <a:pt x="2193" y="199"/>
                  </a:lnTo>
                  <a:lnTo>
                    <a:pt x="2198" y="199"/>
                  </a:lnTo>
                  <a:lnTo>
                    <a:pt x="2206" y="208"/>
                  </a:lnTo>
                  <a:lnTo>
                    <a:pt x="2210" y="212"/>
                  </a:lnTo>
                  <a:lnTo>
                    <a:pt x="2214" y="216"/>
                  </a:lnTo>
                  <a:lnTo>
                    <a:pt x="2223" y="224"/>
                  </a:lnTo>
                  <a:lnTo>
                    <a:pt x="2227" y="229"/>
                  </a:lnTo>
                  <a:lnTo>
                    <a:pt x="2240" y="241"/>
                  </a:lnTo>
                  <a:lnTo>
                    <a:pt x="2244" y="246"/>
                  </a:lnTo>
                  <a:lnTo>
                    <a:pt x="2253" y="254"/>
                  </a:lnTo>
                  <a:lnTo>
                    <a:pt x="2253" y="258"/>
                  </a:lnTo>
                  <a:lnTo>
                    <a:pt x="2257" y="263"/>
                  </a:lnTo>
                  <a:lnTo>
                    <a:pt x="2261" y="267"/>
                  </a:lnTo>
                  <a:lnTo>
                    <a:pt x="2261" y="271"/>
                  </a:lnTo>
                  <a:lnTo>
                    <a:pt x="2265" y="271"/>
                  </a:lnTo>
                  <a:lnTo>
                    <a:pt x="2270" y="279"/>
                  </a:lnTo>
                  <a:lnTo>
                    <a:pt x="2270" y="288"/>
                  </a:lnTo>
                  <a:lnTo>
                    <a:pt x="2278" y="313"/>
                  </a:lnTo>
                  <a:lnTo>
                    <a:pt x="2282" y="322"/>
                  </a:lnTo>
                  <a:lnTo>
                    <a:pt x="2282" y="326"/>
                  </a:lnTo>
                  <a:lnTo>
                    <a:pt x="2286" y="351"/>
                  </a:lnTo>
                  <a:lnTo>
                    <a:pt x="2291" y="360"/>
                  </a:lnTo>
                  <a:lnTo>
                    <a:pt x="2291" y="377"/>
                  </a:lnTo>
                  <a:lnTo>
                    <a:pt x="2291" y="381"/>
                  </a:lnTo>
                  <a:lnTo>
                    <a:pt x="2295" y="390"/>
                  </a:lnTo>
                  <a:lnTo>
                    <a:pt x="2295" y="394"/>
                  </a:lnTo>
                  <a:lnTo>
                    <a:pt x="2299" y="398"/>
                  </a:lnTo>
                  <a:lnTo>
                    <a:pt x="2303" y="407"/>
                  </a:lnTo>
                  <a:lnTo>
                    <a:pt x="2308" y="419"/>
                  </a:lnTo>
                  <a:lnTo>
                    <a:pt x="2312" y="423"/>
                  </a:lnTo>
                  <a:lnTo>
                    <a:pt x="2312" y="428"/>
                  </a:lnTo>
                  <a:lnTo>
                    <a:pt x="2312" y="432"/>
                  </a:lnTo>
                  <a:lnTo>
                    <a:pt x="2312" y="436"/>
                  </a:lnTo>
                  <a:lnTo>
                    <a:pt x="2312" y="440"/>
                  </a:lnTo>
                  <a:lnTo>
                    <a:pt x="2312" y="445"/>
                  </a:lnTo>
                  <a:lnTo>
                    <a:pt x="2312" y="449"/>
                  </a:lnTo>
                  <a:lnTo>
                    <a:pt x="2312" y="453"/>
                  </a:lnTo>
                  <a:lnTo>
                    <a:pt x="2312" y="457"/>
                  </a:lnTo>
                  <a:lnTo>
                    <a:pt x="2308" y="470"/>
                  </a:lnTo>
                  <a:lnTo>
                    <a:pt x="2303" y="474"/>
                  </a:lnTo>
                  <a:lnTo>
                    <a:pt x="2303" y="483"/>
                  </a:lnTo>
                  <a:lnTo>
                    <a:pt x="2303" y="487"/>
                  </a:lnTo>
                  <a:lnTo>
                    <a:pt x="2299" y="500"/>
                  </a:lnTo>
                  <a:lnTo>
                    <a:pt x="2299" y="512"/>
                  </a:lnTo>
                  <a:lnTo>
                    <a:pt x="2299" y="521"/>
                  </a:lnTo>
                  <a:lnTo>
                    <a:pt x="2295" y="534"/>
                  </a:lnTo>
                  <a:lnTo>
                    <a:pt x="2295" y="546"/>
                  </a:lnTo>
                  <a:lnTo>
                    <a:pt x="2295" y="555"/>
                  </a:lnTo>
                  <a:lnTo>
                    <a:pt x="2295" y="559"/>
                  </a:lnTo>
                  <a:lnTo>
                    <a:pt x="2295" y="572"/>
                  </a:lnTo>
                  <a:lnTo>
                    <a:pt x="2295" y="576"/>
                  </a:lnTo>
                  <a:lnTo>
                    <a:pt x="2295" y="580"/>
                  </a:lnTo>
                  <a:lnTo>
                    <a:pt x="2299" y="580"/>
                  </a:lnTo>
                  <a:lnTo>
                    <a:pt x="2303" y="601"/>
                  </a:lnTo>
                  <a:lnTo>
                    <a:pt x="2303" y="605"/>
                  </a:lnTo>
                  <a:lnTo>
                    <a:pt x="2308" y="610"/>
                  </a:lnTo>
                  <a:lnTo>
                    <a:pt x="2308" y="614"/>
                  </a:lnTo>
                  <a:lnTo>
                    <a:pt x="2308" y="618"/>
                  </a:lnTo>
                  <a:lnTo>
                    <a:pt x="2308" y="622"/>
                  </a:lnTo>
                  <a:lnTo>
                    <a:pt x="2303" y="627"/>
                  </a:lnTo>
                  <a:lnTo>
                    <a:pt x="2303" y="631"/>
                  </a:lnTo>
                  <a:lnTo>
                    <a:pt x="2299" y="631"/>
                  </a:lnTo>
                  <a:lnTo>
                    <a:pt x="2295" y="635"/>
                  </a:lnTo>
                  <a:lnTo>
                    <a:pt x="2286" y="639"/>
                  </a:lnTo>
                  <a:lnTo>
                    <a:pt x="2282" y="639"/>
                  </a:lnTo>
                  <a:lnTo>
                    <a:pt x="2278" y="644"/>
                  </a:lnTo>
                  <a:lnTo>
                    <a:pt x="2261" y="648"/>
                  </a:lnTo>
                  <a:lnTo>
                    <a:pt x="2231" y="656"/>
                  </a:lnTo>
                  <a:lnTo>
                    <a:pt x="2219" y="656"/>
                  </a:lnTo>
                  <a:lnTo>
                    <a:pt x="2214" y="661"/>
                  </a:lnTo>
                  <a:lnTo>
                    <a:pt x="2210" y="661"/>
                  </a:lnTo>
                  <a:lnTo>
                    <a:pt x="2206" y="665"/>
                  </a:lnTo>
                  <a:lnTo>
                    <a:pt x="2202" y="665"/>
                  </a:lnTo>
                  <a:lnTo>
                    <a:pt x="2198" y="669"/>
                  </a:lnTo>
                  <a:lnTo>
                    <a:pt x="2193" y="669"/>
                  </a:lnTo>
                  <a:lnTo>
                    <a:pt x="2189" y="673"/>
                  </a:lnTo>
                  <a:lnTo>
                    <a:pt x="2189" y="677"/>
                  </a:lnTo>
                  <a:lnTo>
                    <a:pt x="2185" y="682"/>
                  </a:lnTo>
                  <a:lnTo>
                    <a:pt x="2181" y="686"/>
                  </a:lnTo>
                  <a:lnTo>
                    <a:pt x="2176" y="690"/>
                  </a:lnTo>
                  <a:lnTo>
                    <a:pt x="2176" y="694"/>
                  </a:lnTo>
                  <a:lnTo>
                    <a:pt x="2172" y="703"/>
                  </a:lnTo>
                  <a:lnTo>
                    <a:pt x="2172" y="707"/>
                  </a:lnTo>
                  <a:lnTo>
                    <a:pt x="2172" y="711"/>
                  </a:lnTo>
                  <a:lnTo>
                    <a:pt x="2172" y="720"/>
                  </a:lnTo>
                  <a:lnTo>
                    <a:pt x="2172" y="724"/>
                  </a:lnTo>
                  <a:lnTo>
                    <a:pt x="2172" y="728"/>
                  </a:lnTo>
                  <a:lnTo>
                    <a:pt x="2172" y="733"/>
                  </a:lnTo>
                  <a:lnTo>
                    <a:pt x="2172" y="741"/>
                  </a:lnTo>
                  <a:lnTo>
                    <a:pt x="2172" y="754"/>
                  </a:lnTo>
                  <a:lnTo>
                    <a:pt x="2176" y="762"/>
                  </a:lnTo>
                  <a:lnTo>
                    <a:pt x="2176" y="771"/>
                  </a:lnTo>
                  <a:lnTo>
                    <a:pt x="2181" y="775"/>
                  </a:lnTo>
                  <a:lnTo>
                    <a:pt x="2185" y="783"/>
                  </a:lnTo>
                  <a:lnTo>
                    <a:pt x="2185" y="792"/>
                  </a:lnTo>
                  <a:lnTo>
                    <a:pt x="2189" y="800"/>
                  </a:lnTo>
                  <a:lnTo>
                    <a:pt x="2193" y="804"/>
                  </a:lnTo>
                  <a:lnTo>
                    <a:pt x="2198" y="813"/>
                  </a:lnTo>
                  <a:lnTo>
                    <a:pt x="2219" y="838"/>
                  </a:lnTo>
                  <a:lnTo>
                    <a:pt x="2223" y="843"/>
                  </a:lnTo>
                  <a:lnTo>
                    <a:pt x="2227" y="851"/>
                  </a:lnTo>
                  <a:lnTo>
                    <a:pt x="2231" y="855"/>
                  </a:lnTo>
                  <a:lnTo>
                    <a:pt x="2231" y="860"/>
                  </a:lnTo>
                  <a:lnTo>
                    <a:pt x="2236" y="864"/>
                  </a:lnTo>
                  <a:lnTo>
                    <a:pt x="2236" y="872"/>
                  </a:lnTo>
                  <a:lnTo>
                    <a:pt x="2240" y="876"/>
                  </a:lnTo>
                  <a:lnTo>
                    <a:pt x="2240" y="881"/>
                  </a:lnTo>
                  <a:lnTo>
                    <a:pt x="2240" y="885"/>
                  </a:lnTo>
                  <a:lnTo>
                    <a:pt x="2240" y="889"/>
                  </a:lnTo>
                  <a:lnTo>
                    <a:pt x="2240" y="893"/>
                  </a:lnTo>
                  <a:lnTo>
                    <a:pt x="2236" y="898"/>
                  </a:lnTo>
                  <a:lnTo>
                    <a:pt x="2236" y="902"/>
                  </a:lnTo>
                  <a:lnTo>
                    <a:pt x="2231" y="906"/>
                  </a:lnTo>
                  <a:lnTo>
                    <a:pt x="2227" y="910"/>
                  </a:lnTo>
                  <a:lnTo>
                    <a:pt x="2223" y="915"/>
                  </a:lnTo>
                  <a:lnTo>
                    <a:pt x="2219" y="915"/>
                  </a:lnTo>
                  <a:lnTo>
                    <a:pt x="2214" y="915"/>
                  </a:lnTo>
                  <a:lnTo>
                    <a:pt x="2210" y="919"/>
                  </a:lnTo>
                  <a:lnTo>
                    <a:pt x="2206" y="919"/>
                  </a:lnTo>
                  <a:lnTo>
                    <a:pt x="2202" y="919"/>
                  </a:lnTo>
                  <a:lnTo>
                    <a:pt x="2193" y="919"/>
                  </a:lnTo>
                  <a:lnTo>
                    <a:pt x="2189" y="919"/>
                  </a:lnTo>
                  <a:lnTo>
                    <a:pt x="2172" y="915"/>
                  </a:lnTo>
                  <a:lnTo>
                    <a:pt x="2159" y="915"/>
                  </a:lnTo>
                  <a:lnTo>
                    <a:pt x="2143" y="915"/>
                  </a:lnTo>
                  <a:lnTo>
                    <a:pt x="2130" y="915"/>
                  </a:lnTo>
                  <a:lnTo>
                    <a:pt x="2104" y="915"/>
                  </a:lnTo>
                  <a:lnTo>
                    <a:pt x="2092" y="915"/>
                  </a:lnTo>
                  <a:lnTo>
                    <a:pt x="2087" y="915"/>
                  </a:lnTo>
                  <a:lnTo>
                    <a:pt x="2087" y="919"/>
                  </a:lnTo>
                  <a:lnTo>
                    <a:pt x="2087" y="915"/>
                  </a:lnTo>
                  <a:lnTo>
                    <a:pt x="2066" y="910"/>
                  </a:lnTo>
                  <a:lnTo>
                    <a:pt x="2045" y="898"/>
                  </a:lnTo>
                  <a:lnTo>
                    <a:pt x="2037" y="893"/>
                  </a:lnTo>
                  <a:lnTo>
                    <a:pt x="2032" y="893"/>
                  </a:lnTo>
                  <a:lnTo>
                    <a:pt x="2024" y="889"/>
                  </a:lnTo>
                  <a:lnTo>
                    <a:pt x="2020" y="885"/>
                  </a:lnTo>
                  <a:lnTo>
                    <a:pt x="2011" y="885"/>
                  </a:lnTo>
                  <a:lnTo>
                    <a:pt x="2007" y="885"/>
                  </a:lnTo>
                  <a:lnTo>
                    <a:pt x="1999" y="881"/>
                  </a:lnTo>
                  <a:lnTo>
                    <a:pt x="1994" y="881"/>
                  </a:lnTo>
                  <a:lnTo>
                    <a:pt x="1990" y="881"/>
                  </a:lnTo>
                  <a:lnTo>
                    <a:pt x="1986" y="881"/>
                  </a:lnTo>
                  <a:lnTo>
                    <a:pt x="1982" y="881"/>
                  </a:lnTo>
                  <a:lnTo>
                    <a:pt x="1973" y="885"/>
                  </a:lnTo>
                  <a:lnTo>
                    <a:pt x="1969" y="885"/>
                  </a:lnTo>
                  <a:lnTo>
                    <a:pt x="1960" y="889"/>
                  </a:lnTo>
                  <a:lnTo>
                    <a:pt x="1956" y="889"/>
                  </a:lnTo>
                  <a:lnTo>
                    <a:pt x="1948" y="893"/>
                  </a:lnTo>
                  <a:lnTo>
                    <a:pt x="1935" y="898"/>
                  </a:lnTo>
                  <a:lnTo>
                    <a:pt x="1914" y="910"/>
                  </a:lnTo>
                  <a:lnTo>
                    <a:pt x="1901" y="919"/>
                  </a:lnTo>
                  <a:lnTo>
                    <a:pt x="1893" y="923"/>
                  </a:lnTo>
                  <a:lnTo>
                    <a:pt x="1884" y="931"/>
                  </a:lnTo>
                  <a:lnTo>
                    <a:pt x="1876" y="936"/>
                  </a:lnTo>
                  <a:lnTo>
                    <a:pt x="1863" y="944"/>
                  </a:lnTo>
                  <a:lnTo>
                    <a:pt x="1850" y="953"/>
                  </a:lnTo>
                  <a:lnTo>
                    <a:pt x="1821" y="978"/>
                  </a:lnTo>
                  <a:lnTo>
                    <a:pt x="1808" y="987"/>
                  </a:lnTo>
                  <a:lnTo>
                    <a:pt x="1800" y="995"/>
                  </a:lnTo>
                  <a:lnTo>
                    <a:pt x="1791" y="999"/>
                  </a:lnTo>
                  <a:lnTo>
                    <a:pt x="1778" y="1008"/>
                  </a:lnTo>
                  <a:lnTo>
                    <a:pt x="1766" y="1012"/>
                  </a:lnTo>
                  <a:lnTo>
                    <a:pt x="1736" y="1029"/>
                  </a:lnTo>
                  <a:lnTo>
                    <a:pt x="1719" y="1037"/>
                  </a:lnTo>
                  <a:lnTo>
                    <a:pt x="1711" y="1046"/>
                  </a:lnTo>
                  <a:lnTo>
                    <a:pt x="1706" y="1050"/>
                  </a:lnTo>
                  <a:lnTo>
                    <a:pt x="1702" y="1054"/>
                  </a:lnTo>
                  <a:lnTo>
                    <a:pt x="1698" y="1054"/>
                  </a:lnTo>
                  <a:lnTo>
                    <a:pt x="1694" y="1059"/>
                  </a:lnTo>
                  <a:lnTo>
                    <a:pt x="1694" y="1063"/>
                  </a:lnTo>
                  <a:lnTo>
                    <a:pt x="1690" y="1063"/>
                  </a:lnTo>
                  <a:lnTo>
                    <a:pt x="1690" y="1067"/>
                  </a:lnTo>
                  <a:lnTo>
                    <a:pt x="1690" y="1071"/>
                  </a:lnTo>
                  <a:lnTo>
                    <a:pt x="1694" y="1080"/>
                  </a:lnTo>
                  <a:lnTo>
                    <a:pt x="1694" y="1084"/>
                  </a:lnTo>
                  <a:lnTo>
                    <a:pt x="1698" y="1101"/>
                  </a:lnTo>
                  <a:lnTo>
                    <a:pt x="1698" y="1109"/>
                  </a:lnTo>
                  <a:lnTo>
                    <a:pt x="1702" y="1114"/>
                  </a:lnTo>
                  <a:lnTo>
                    <a:pt x="1702" y="1122"/>
                  </a:lnTo>
                  <a:lnTo>
                    <a:pt x="1702" y="1126"/>
                  </a:lnTo>
                  <a:lnTo>
                    <a:pt x="1698" y="1135"/>
                  </a:lnTo>
                  <a:lnTo>
                    <a:pt x="1694" y="1147"/>
                  </a:lnTo>
                  <a:lnTo>
                    <a:pt x="1694" y="1152"/>
                  </a:lnTo>
                  <a:lnTo>
                    <a:pt x="1694" y="1156"/>
                  </a:lnTo>
                  <a:lnTo>
                    <a:pt x="1690" y="1164"/>
                  </a:lnTo>
                  <a:lnTo>
                    <a:pt x="1690" y="1177"/>
                  </a:lnTo>
                  <a:lnTo>
                    <a:pt x="1690" y="1181"/>
                  </a:lnTo>
                  <a:lnTo>
                    <a:pt x="1690" y="1186"/>
                  </a:lnTo>
                  <a:lnTo>
                    <a:pt x="1690" y="1194"/>
                  </a:lnTo>
                  <a:lnTo>
                    <a:pt x="1685" y="1202"/>
                  </a:lnTo>
                  <a:lnTo>
                    <a:pt x="1685" y="1207"/>
                  </a:lnTo>
                  <a:lnTo>
                    <a:pt x="1673" y="1241"/>
                  </a:lnTo>
                  <a:lnTo>
                    <a:pt x="1668" y="1249"/>
                  </a:lnTo>
                  <a:lnTo>
                    <a:pt x="1668" y="1257"/>
                  </a:lnTo>
                  <a:lnTo>
                    <a:pt x="1664" y="1266"/>
                  </a:lnTo>
                  <a:lnTo>
                    <a:pt x="1664" y="1274"/>
                  </a:lnTo>
                  <a:lnTo>
                    <a:pt x="1664" y="1283"/>
                  </a:lnTo>
                  <a:lnTo>
                    <a:pt x="1660" y="1296"/>
                  </a:lnTo>
                  <a:lnTo>
                    <a:pt x="1660" y="1308"/>
                  </a:lnTo>
                  <a:lnTo>
                    <a:pt x="1656" y="1338"/>
                  </a:lnTo>
                  <a:lnTo>
                    <a:pt x="1656" y="1342"/>
                  </a:lnTo>
                  <a:lnTo>
                    <a:pt x="1656" y="1351"/>
                  </a:lnTo>
                  <a:lnTo>
                    <a:pt x="1656" y="1355"/>
                  </a:lnTo>
                  <a:lnTo>
                    <a:pt x="1651" y="1359"/>
                  </a:lnTo>
                  <a:lnTo>
                    <a:pt x="1651" y="1363"/>
                  </a:lnTo>
                  <a:lnTo>
                    <a:pt x="1651" y="1368"/>
                  </a:lnTo>
                  <a:lnTo>
                    <a:pt x="1647" y="1372"/>
                  </a:lnTo>
                  <a:lnTo>
                    <a:pt x="1643" y="1372"/>
                  </a:lnTo>
                  <a:lnTo>
                    <a:pt x="1639" y="1372"/>
                  </a:lnTo>
                  <a:lnTo>
                    <a:pt x="1635" y="1376"/>
                  </a:lnTo>
                  <a:lnTo>
                    <a:pt x="1630" y="1372"/>
                  </a:lnTo>
                  <a:lnTo>
                    <a:pt x="1626" y="1372"/>
                  </a:lnTo>
                  <a:lnTo>
                    <a:pt x="1622" y="1372"/>
                  </a:lnTo>
                  <a:lnTo>
                    <a:pt x="1601" y="1368"/>
                  </a:lnTo>
                  <a:lnTo>
                    <a:pt x="1588" y="1363"/>
                  </a:lnTo>
                  <a:lnTo>
                    <a:pt x="1575" y="1359"/>
                  </a:lnTo>
                  <a:lnTo>
                    <a:pt x="1541" y="1351"/>
                  </a:lnTo>
                  <a:lnTo>
                    <a:pt x="1524" y="1346"/>
                  </a:lnTo>
                  <a:lnTo>
                    <a:pt x="1508" y="1342"/>
                  </a:lnTo>
                  <a:lnTo>
                    <a:pt x="1499" y="1338"/>
                  </a:lnTo>
                  <a:lnTo>
                    <a:pt x="1491" y="1338"/>
                  </a:lnTo>
                  <a:lnTo>
                    <a:pt x="1478" y="1334"/>
                  </a:lnTo>
                  <a:lnTo>
                    <a:pt x="1461" y="1334"/>
                  </a:lnTo>
                  <a:lnTo>
                    <a:pt x="1440" y="1329"/>
                  </a:lnTo>
                  <a:lnTo>
                    <a:pt x="1414" y="1329"/>
                  </a:lnTo>
                  <a:lnTo>
                    <a:pt x="1406" y="1325"/>
                  </a:lnTo>
                  <a:lnTo>
                    <a:pt x="1397" y="1325"/>
                  </a:lnTo>
                  <a:lnTo>
                    <a:pt x="1389" y="1325"/>
                  </a:lnTo>
                  <a:lnTo>
                    <a:pt x="1380" y="1329"/>
                  </a:lnTo>
                  <a:lnTo>
                    <a:pt x="1376" y="1329"/>
                  </a:lnTo>
                  <a:lnTo>
                    <a:pt x="1372" y="1334"/>
                  </a:lnTo>
                  <a:lnTo>
                    <a:pt x="1364" y="1338"/>
                  </a:lnTo>
                  <a:lnTo>
                    <a:pt x="1355" y="1342"/>
                  </a:lnTo>
                  <a:lnTo>
                    <a:pt x="1351" y="1346"/>
                  </a:lnTo>
                  <a:lnTo>
                    <a:pt x="1325" y="1363"/>
                  </a:lnTo>
                  <a:lnTo>
                    <a:pt x="1321" y="1368"/>
                  </a:lnTo>
                  <a:lnTo>
                    <a:pt x="1317" y="1368"/>
                  </a:lnTo>
                  <a:lnTo>
                    <a:pt x="1313" y="1368"/>
                  </a:lnTo>
                  <a:lnTo>
                    <a:pt x="1300" y="1368"/>
                  </a:lnTo>
                  <a:lnTo>
                    <a:pt x="1283" y="1363"/>
                  </a:lnTo>
                  <a:lnTo>
                    <a:pt x="1270" y="1359"/>
                  </a:lnTo>
                  <a:lnTo>
                    <a:pt x="1228" y="1355"/>
                  </a:lnTo>
                  <a:lnTo>
                    <a:pt x="1203" y="1351"/>
                  </a:lnTo>
                  <a:lnTo>
                    <a:pt x="1190" y="1346"/>
                  </a:lnTo>
                  <a:lnTo>
                    <a:pt x="1173" y="1342"/>
                  </a:lnTo>
                  <a:lnTo>
                    <a:pt x="1135" y="1334"/>
                  </a:lnTo>
                  <a:lnTo>
                    <a:pt x="1118" y="1329"/>
                  </a:lnTo>
                  <a:lnTo>
                    <a:pt x="1110" y="1329"/>
                  </a:lnTo>
                  <a:lnTo>
                    <a:pt x="1097" y="1325"/>
                  </a:lnTo>
                  <a:lnTo>
                    <a:pt x="1084" y="1325"/>
                  </a:lnTo>
                  <a:lnTo>
                    <a:pt x="1071" y="1321"/>
                  </a:lnTo>
                  <a:lnTo>
                    <a:pt x="1059" y="1321"/>
                  </a:lnTo>
                  <a:lnTo>
                    <a:pt x="1050" y="1321"/>
                  </a:lnTo>
                  <a:lnTo>
                    <a:pt x="1042" y="1321"/>
                  </a:lnTo>
                  <a:lnTo>
                    <a:pt x="1029" y="1321"/>
                  </a:lnTo>
                  <a:lnTo>
                    <a:pt x="1021" y="1321"/>
                  </a:lnTo>
                  <a:lnTo>
                    <a:pt x="1012" y="1325"/>
                  </a:lnTo>
                  <a:lnTo>
                    <a:pt x="1008" y="1325"/>
                  </a:lnTo>
                  <a:lnTo>
                    <a:pt x="999" y="1325"/>
                  </a:lnTo>
                  <a:lnTo>
                    <a:pt x="991" y="1329"/>
                  </a:lnTo>
                  <a:lnTo>
                    <a:pt x="987" y="1329"/>
                  </a:lnTo>
                  <a:lnTo>
                    <a:pt x="983" y="1334"/>
                  </a:lnTo>
                  <a:lnTo>
                    <a:pt x="974" y="1334"/>
                  </a:lnTo>
                  <a:lnTo>
                    <a:pt x="966" y="1342"/>
                  </a:lnTo>
                  <a:lnTo>
                    <a:pt x="957" y="1346"/>
                  </a:lnTo>
                  <a:lnTo>
                    <a:pt x="949" y="1351"/>
                  </a:lnTo>
                  <a:lnTo>
                    <a:pt x="944" y="1351"/>
                  </a:lnTo>
                  <a:lnTo>
                    <a:pt x="940" y="1355"/>
                  </a:lnTo>
                  <a:lnTo>
                    <a:pt x="936" y="1359"/>
                  </a:lnTo>
                  <a:lnTo>
                    <a:pt x="932" y="1359"/>
                  </a:lnTo>
                  <a:lnTo>
                    <a:pt x="928" y="1363"/>
                  </a:lnTo>
                  <a:lnTo>
                    <a:pt x="923" y="1372"/>
                  </a:lnTo>
                  <a:lnTo>
                    <a:pt x="919" y="1376"/>
                  </a:lnTo>
                  <a:lnTo>
                    <a:pt x="915" y="1380"/>
                  </a:lnTo>
                  <a:lnTo>
                    <a:pt x="911" y="1385"/>
                  </a:lnTo>
                  <a:lnTo>
                    <a:pt x="906" y="1393"/>
                  </a:lnTo>
                  <a:lnTo>
                    <a:pt x="906" y="1397"/>
                  </a:lnTo>
                  <a:lnTo>
                    <a:pt x="902" y="1401"/>
                  </a:lnTo>
                  <a:lnTo>
                    <a:pt x="902" y="1406"/>
                  </a:lnTo>
                  <a:lnTo>
                    <a:pt x="902" y="1414"/>
                  </a:lnTo>
                  <a:lnTo>
                    <a:pt x="898" y="1418"/>
                  </a:lnTo>
                  <a:lnTo>
                    <a:pt x="898" y="1423"/>
                  </a:lnTo>
                  <a:lnTo>
                    <a:pt x="894" y="1423"/>
                  </a:lnTo>
                  <a:lnTo>
                    <a:pt x="889" y="1427"/>
                  </a:lnTo>
                  <a:lnTo>
                    <a:pt x="885" y="1431"/>
                  </a:lnTo>
                  <a:lnTo>
                    <a:pt x="881" y="1431"/>
                  </a:lnTo>
                  <a:lnTo>
                    <a:pt x="877" y="1431"/>
                  </a:lnTo>
                  <a:lnTo>
                    <a:pt x="864" y="1435"/>
                  </a:lnTo>
                  <a:lnTo>
                    <a:pt x="856" y="1435"/>
                  </a:lnTo>
                  <a:lnTo>
                    <a:pt x="847" y="1440"/>
                  </a:lnTo>
                  <a:lnTo>
                    <a:pt x="834" y="1444"/>
                  </a:lnTo>
                  <a:lnTo>
                    <a:pt x="801" y="1456"/>
                  </a:lnTo>
                  <a:lnTo>
                    <a:pt x="788" y="1461"/>
                  </a:lnTo>
                  <a:lnTo>
                    <a:pt x="784" y="1461"/>
                  </a:lnTo>
                  <a:lnTo>
                    <a:pt x="779" y="1461"/>
                  </a:lnTo>
                  <a:lnTo>
                    <a:pt x="771" y="1461"/>
                  </a:lnTo>
                  <a:lnTo>
                    <a:pt x="767" y="1461"/>
                  </a:lnTo>
                  <a:lnTo>
                    <a:pt x="762" y="1461"/>
                  </a:lnTo>
                  <a:lnTo>
                    <a:pt x="758" y="1456"/>
                  </a:lnTo>
                  <a:lnTo>
                    <a:pt x="754" y="1452"/>
                  </a:lnTo>
                  <a:lnTo>
                    <a:pt x="750" y="1448"/>
                  </a:lnTo>
                  <a:lnTo>
                    <a:pt x="737" y="1440"/>
                  </a:lnTo>
                  <a:lnTo>
                    <a:pt x="733" y="1435"/>
                  </a:lnTo>
                  <a:lnTo>
                    <a:pt x="729" y="1431"/>
                  </a:lnTo>
                  <a:lnTo>
                    <a:pt x="720" y="1423"/>
                  </a:lnTo>
                  <a:lnTo>
                    <a:pt x="712" y="1414"/>
                  </a:lnTo>
                  <a:lnTo>
                    <a:pt x="699" y="1406"/>
                  </a:lnTo>
                  <a:lnTo>
                    <a:pt x="695" y="1401"/>
                  </a:lnTo>
                  <a:lnTo>
                    <a:pt x="686" y="1397"/>
                  </a:lnTo>
                  <a:lnTo>
                    <a:pt x="674" y="1389"/>
                  </a:lnTo>
                  <a:lnTo>
                    <a:pt x="657" y="1380"/>
                  </a:lnTo>
                  <a:lnTo>
                    <a:pt x="644" y="1376"/>
                  </a:lnTo>
                  <a:lnTo>
                    <a:pt x="635" y="1372"/>
                  </a:lnTo>
                  <a:lnTo>
                    <a:pt x="627" y="1368"/>
                  </a:lnTo>
                  <a:lnTo>
                    <a:pt x="623" y="1368"/>
                  </a:lnTo>
                  <a:lnTo>
                    <a:pt x="614" y="1368"/>
                  </a:lnTo>
                  <a:lnTo>
                    <a:pt x="610" y="1363"/>
                  </a:lnTo>
                  <a:lnTo>
                    <a:pt x="602" y="1363"/>
                  </a:lnTo>
                  <a:lnTo>
                    <a:pt x="589" y="1359"/>
                  </a:lnTo>
                  <a:lnTo>
                    <a:pt x="585" y="1359"/>
                  </a:lnTo>
                  <a:lnTo>
                    <a:pt x="572" y="1359"/>
                  </a:lnTo>
                  <a:lnTo>
                    <a:pt x="563" y="1359"/>
                  </a:lnTo>
                  <a:lnTo>
                    <a:pt x="559" y="1359"/>
                  </a:lnTo>
                  <a:lnTo>
                    <a:pt x="551" y="1355"/>
                  </a:lnTo>
                  <a:lnTo>
                    <a:pt x="542" y="1355"/>
                  </a:lnTo>
                  <a:lnTo>
                    <a:pt x="538" y="1351"/>
                  </a:lnTo>
                  <a:lnTo>
                    <a:pt x="530" y="1346"/>
                  </a:lnTo>
                  <a:lnTo>
                    <a:pt x="521" y="1346"/>
                  </a:lnTo>
                  <a:lnTo>
                    <a:pt x="508" y="1338"/>
                  </a:lnTo>
                  <a:lnTo>
                    <a:pt x="496" y="1334"/>
                  </a:lnTo>
                  <a:lnTo>
                    <a:pt x="491" y="1329"/>
                  </a:lnTo>
                  <a:lnTo>
                    <a:pt x="483" y="1325"/>
                  </a:lnTo>
                  <a:lnTo>
                    <a:pt x="466" y="1317"/>
                  </a:lnTo>
                  <a:lnTo>
                    <a:pt x="458" y="1313"/>
                  </a:lnTo>
                  <a:lnTo>
                    <a:pt x="453" y="1308"/>
                  </a:lnTo>
                  <a:lnTo>
                    <a:pt x="445" y="1308"/>
                  </a:lnTo>
                  <a:lnTo>
                    <a:pt x="436" y="1304"/>
                  </a:lnTo>
                  <a:lnTo>
                    <a:pt x="428" y="1300"/>
                  </a:lnTo>
                  <a:lnTo>
                    <a:pt x="424" y="1300"/>
                  </a:lnTo>
                  <a:lnTo>
                    <a:pt x="420" y="1300"/>
                  </a:lnTo>
                  <a:lnTo>
                    <a:pt x="411" y="1300"/>
                  </a:lnTo>
                  <a:lnTo>
                    <a:pt x="407" y="1300"/>
                  </a:lnTo>
                  <a:lnTo>
                    <a:pt x="403" y="1300"/>
                  </a:lnTo>
                  <a:lnTo>
                    <a:pt x="398" y="1300"/>
                  </a:lnTo>
                  <a:lnTo>
                    <a:pt x="398" y="1296"/>
                  </a:lnTo>
                  <a:lnTo>
                    <a:pt x="398" y="1291"/>
                  </a:lnTo>
                  <a:lnTo>
                    <a:pt x="398" y="1287"/>
                  </a:lnTo>
                  <a:lnTo>
                    <a:pt x="398" y="1283"/>
                  </a:lnTo>
                  <a:lnTo>
                    <a:pt x="394" y="1283"/>
                  </a:lnTo>
                  <a:lnTo>
                    <a:pt x="394" y="1279"/>
                  </a:lnTo>
                  <a:lnTo>
                    <a:pt x="390" y="1274"/>
                  </a:lnTo>
                  <a:lnTo>
                    <a:pt x="386" y="1270"/>
                  </a:lnTo>
                  <a:lnTo>
                    <a:pt x="369" y="1253"/>
                  </a:lnTo>
                  <a:lnTo>
                    <a:pt x="352" y="1241"/>
                  </a:lnTo>
                  <a:lnTo>
                    <a:pt x="348" y="1236"/>
                  </a:lnTo>
                  <a:lnTo>
                    <a:pt x="343" y="1232"/>
                  </a:lnTo>
                  <a:lnTo>
                    <a:pt x="339" y="1228"/>
                  </a:lnTo>
                  <a:lnTo>
                    <a:pt x="339" y="1224"/>
                  </a:lnTo>
                  <a:lnTo>
                    <a:pt x="335" y="1219"/>
                  </a:lnTo>
                  <a:lnTo>
                    <a:pt x="335" y="1215"/>
                  </a:lnTo>
                  <a:lnTo>
                    <a:pt x="335" y="1211"/>
                  </a:lnTo>
                  <a:lnTo>
                    <a:pt x="339" y="1207"/>
                  </a:lnTo>
                  <a:lnTo>
                    <a:pt x="343" y="1202"/>
                  </a:lnTo>
                  <a:lnTo>
                    <a:pt x="348" y="1198"/>
                  </a:lnTo>
                  <a:lnTo>
                    <a:pt x="352" y="1198"/>
                  </a:lnTo>
                  <a:lnTo>
                    <a:pt x="364" y="1194"/>
                  </a:lnTo>
                  <a:lnTo>
                    <a:pt x="369" y="1190"/>
                  </a:lnTo>
                  <a:lnTo>
                    <a:pt x="373" y="1186"/>
                  </a:lnTo>
                  <a:lnTo>
                    <a:pt x="377" y="1186"/>
                  </a:lnTo>
                  <a:lnTo>
                    <a:pt x="377" y="1181"/>
                  </a:lnTo>
                  <a:lnTo>
                    <a:pt x="373" y="1181"/>
                  </a:lnTo>
                  <a:lnTo>
                    <a:pt x="373" y="1177"/>
                  </a:lnTo>
                  <a:lnTo>
                    <a:pt x="369" y="1177"/>
                  </a:lnTo>
                  <a:lnTo>
                    <a:pt x="364" y="1177"/>
                  </a:lnTo>
                  <a:lnTo>
                    <a:pt x="356" y="1177"/>
                  </a:lnTo>
                  <a:lnTo>
                    <a:pt x="335" y="1177"/>
                  </a:lnTo>
                  <a:lnTo>
                    <a:pt x="322" y="1177"/>
                  </a:lnTo>
                  <a:lnTo>
                    <a:pt x="314" y="1177"/>
                  </a:lnTo>
                  <a:lnTo>
                    <a:pt x="305" y="1177"/>
                  </a:lnTo>
                  <a:lnTo>
                    <a:pt x="301" y="1173"/>
                  </a:lnTo>
                  <a:lnTo>
                    <a:pt x="297" y="1173"/>
                  </a:lnTo>
                  <a:lnTo>
                    <a:pt x="293" y="1169"/>
                  </a:lnTo>
                  <a:lnTo>
                    <a:pt x="288" y="1164"/>
                  </a:lnTo>
                  <a:lnTo>
                    <a:pt x="284" y="1160"/>
                  </a:lnTo>
                  <a:lnTo>
                    <a:pt x="280" y="1156"/>
                  </a:lnTo>
                  <a:lnTo>
                    <a:pt x="276" y="1152"/>
                  </a:lnTo>
                  <a:lnTo>
                    <a:pt x="271" y="1143"/>
                  </a:lnTo>
                  <a:lnTo>
                    <a:pt x="267" y="1139"/>
                  </a:lnTo>
                  <a:lnTo>
                    <a:pt x="263" y="1130"/>
                  </a:lnTo>
                  <a:lnTo>
                    <a:pt x="259" y="1122"/>
                  </a:lnTo>
                  <a:lnTo>
                    <a:pt x="250" y="1114"/>
                  </a:lnTo>
                  <a:lnTo>
                    <a:pt x="242" y="1101"/>
                  </a:lnTo>
                  <a:lnTo>
                    <a:pt x="216" y="1054"/>
                  </a:lnTo>
                  <a:lnTo>
                    <a:pt x="204" y="1029"/>
                  </a:lnTo>
                  <a:lnTo>
                    <a:pt x="195" y="1016"/>
                  </a:lnTo>
                  <a:lnTo>
                    <a:pt x="191" y="1008"/>
                  </a:lnTo>
                  <a:lnTo>
                    <a:pt x="182" y="999"/>
                  </a:lnTo>
                  <a:lnTo>
                    <a:pt x="178" y="991"/>
                  </a:lnTo>
                  <a:lnTo>
                    <a:pt x="170" y="982"/>
                  </a:lnTo>
                  <a:lnTo>
                    <a:pt x="166" y="974"/>
                  </a:lnTo>
                  <a:lnTo>
                    <a:pt x="161" y="970"/>
                  </a:lnTo>
                  <a:lnTo>
                    <a:pt x="132" y="944"/>
                  </a:lnTo>
                  <a:lnTo>
                    <a:pt x="123" y="931"/>
                  </a:lnTo>
                  <a:lnTo>
                    <a:pt x="115" y="923"/>
                  </a:lnTo>
                  <a:lnTo>
                    <a:pt x="110" y="919"/>
                  </a:lnTo>
                  <a:lnTo>
                    <a:pt x="102" y="910"/>
                  </a:lnTo>
                  <a:lnTo>
                    <a:pt x="94" y="898"/>
                  </a:lnTo>
                  <a:lnTo>
                    <a:pt x="89" y="893"/>
                  </a:lnTo>
                  <a:lnTo>
                    <a:pt x="81" y="876"/>
                  </a:lnTo>
                  <a:lnTo>
                    <a:pt x="0" y="758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Freeform 11"/>
            <p:cNvSpPr>
              <a:spLocks/>
            </p:cNvSpPr>
            <p:nvPr/>
          </p:nvSpPr>
          <p:spPr bwMode="auto">
            <a:xfrm>
              <a:off x="2246385" y="1695235"/>
              <a:ext cx="640148" cy="395344"/>
            </a:xfrm>
            <a:custGeom>
              <a:avLst/>
              <a:gdLst>
                <a:gd name="T0" fmla="*/ 59 w 2019"/>
                <a:gd name="T1" fmla="*/ 876 h 1249"/>
                <a:gd name="T2" fmla="*/ 123 w 2019"/>
                <a:gd name="T3" fmla="*/ 851 h 1249"/>
                <a:gd name="T4" fmla="*/ 81 w 2019"/>
                <a:gd name="T5" fmla="*/ 813 h 1249"/>
                <a:gd name="T6" fmla="*/ 47 w 2019"/>
                <a:gd name="T7" fmla="*/ 753 h 1249"/>
                <a:gd name="T8" fmla="*/ 42 w 2019"/>
                <a:gd name="T9" fmla="*/ 686 h 1249"/>
                <a:gd name="T10" fmla="*/ 72 w 2019"/>
                <a:gd name="T11" fmla="*/ 461 h 1249"/>
                <a:gd name="T12" fmla="*/ 216 w 2019"/>
                <a:gd name="T13" fmla="*/ 457 h 1249"/>
                <a:gd name="T14" fmla="*/ 364 w 2019"/>
                <a:gd name="T15" fmla="*/ 491 h 1249"/>
                <a:gd name="T16" fmla="*/ 385 w 2019"/>
                <a:gd name="T17" fmla="*/ 376 h 1249"/>
                <a:gd name="T18" fmla="*/ 415 w 2019"/>
                <a:gd name="T19" fmla="*/ 254 h 1249"/>
                <a:gd name="T20" fmla="*/ 415 w 2019"/>
                <a:gd name="T21" fmla="*/ 173 h 1249"/>
                <a:gd name="T22" fmla="*/ 580 w 2019"/>
                <a:gd name="T23" fmla="*/ 63 h 1249"/>
                <a:gd name="T24" fmla="*/ 703 w 2019"/>
                <a:gd name="T25" fmla="*/ 0 h 1249"/>
                <a:gd name="T26" fmla="*/ 804 w 2019"/>
                <a:gd name="T27" fmla="*/ 38 h 1249"/>
                <a:gd name="T28" fmla="*/ 885 w 2019"/>
                <a:gd name="T29" fmla="*/ 67 h 1249"/>
                <a:gd name="T30" fmla="*/ 965 w 2019"/>
                <a:gd name="T31" fmla="*/ 84 h 1249"/>
                <a:gd name="T32" fmla="*/ 1092 w 2019"/>
                <a:gd name="T33" fmla="*/ 216 h 1249"/>
                <a:gd name="T34" fmla="*/ 1169 w 2019"/>
                <a:gd name="T35" fmla="*/ 262 h 1249"/>
                <a:gd name="T36" fmla="*/ 1135 w 2019"/>
                <a:gd name="T37" fmla="*/ 313 h 1249"/>
                <a:gd name="T38" fmla="*/ 1080 w 2019"/>
                <a:gd name="T39" fmla="*/ 372 h 1249"/>
                <a:gd name="T40" fmla="*/ 1058 w 2019"/>
                <a:gd name="T41" fmla="*/ 453 h 1249"/>
                <a:gd name="T42" fmla="*/ 1122 w 2019"/>
                <a:gd name="T43" fmla="*/ 432 h 1249"/>
                <a:gd name="T44" fmla="*/ 1202 w 2019"/>
                <a:gd name="T45" fmla="*/ 533 h 1249"/>
                <a:gd name="T46" fmla="*/ 1300 w 2019"/>
                <a:gd name="T47" fmla="*/ 635 h 1249"/>
                <a:gd name="T48" fmla="*/ 1372 w 2019"/>
                <a:gd name="T49" fmla="*/ 656 h 1249"/>
                <a:gd name="T50" fmla="*/ 1452 w 2019"/>
                <a:gd name="T51" fmla="*/ 597 h 1249"/>
                <a:gd name="T52" fmla="*/ 1571 w 2019"/>
                <a:gd name="T53" fmla="*/ 516 h 1249"/>
                <a:gd name="T54" fmla="*/ 1630 w 2019"/>
                <a:gd name="T55" fmla="*/ 487 h 1249"/>
                <a:gd name="T56" fmla="*/ 1774 w 2019"/>
                <a:gd name="T57" fmla="*/ 533 h 1249"/>
                <a:gd name="T58" fmla="*/ 1850 w 2019"/>
                <a:gd name="T59" fmla="*/ 512 h 1249"/>
                <a:gd name="T60" fmla="*/ 1892 w 2019"/>
                <a:gd name="T61" fmla="*/ 554 h 1249"/>
                <a:gd name="T62" fmla="*/ 1854 w 2019"/>
                <a:gd name="T63" fmla="*/ 588 h 1249"/>
                <a:gd name="T64" fmla="*/ 1909 w 2019"/>
                <a:gd name="T65" fmla="*/ 745 h 1249"/>
                <a:gd name="T66" fmla="*/ 1918 w 2019"/>
                <a:gd name="T67" fmla="*/ 910 h 1249"/>
                <a:gd name="T68" fmla="*/ 1998 w 2019"/>
                <a:gd name="T69" fmla="*/ 923 h 1249"/>
                <a:gd name="T70" fmla="*/ 2019 w 2019"/>
                <a:gd name="T71" fmla="*/ 978 h 1249"/>
                <a:gd name="T72" fmla="*/ 1960 w 2019"/>
                <a:gd name="T73" fmla="*/ 1092 h 1249"/>
                <a:gd name="T74" fmla="*/ 1833 w 2019"/>
                <a:gd name="T75" fmla="*/ 1185 h 1249"/>
                <a:gd name="T76" fmla="*/ 1710 w 2019"/>
                <a:gd name="T77" fmla="*/ 1236 h 1249"/>
                <a:gd name="T78" fmla="*/ 1503 w 2019"/>
                <a:gd name="T79" fmla="*/ 1232 h 1249"/>
                <a:gd name="T80" fmla="*/ 1372 w 2019"/>
                <a:gd name="T81" fmla="*/ 1232 h 1249"/>
                <a:gd name="T82" fmla="*/ 1198 w 2019"/>
                <a:gd name="T83" fmla="*/ 1189 h 1249"/>
                <a:gd name="T84" fmla="*/ 1012 w 2019"/>
                <a:gd name="T85" fmla="*/ 1181 h 1249"/>
                <a:gd name="T86" fmla="*/ 940 w 2019"/>
                <a:gd name="T87" fmla="*/ 1194 h 1249"/>
                <a:gd name="T88" fmla="*/ 792 w 2019"/>
                <a:gd name="T89" fmla="*/ 1249 h 1249"/>
                <a:gd name="T90" fmla="*/ 733 w 2019"/>
                <a:gd name="T91" fmla="*/ 1206 h 1249"/>
                <a:gd name="T92" fmla="*/ 741 w 2019"/>
                <a:gd name="T93" fmla="*/ 1122 h 1249"/>
                <a:gd name="T94" fmla="*/ 830 w 2019"/>
                <a:gd name="T95" fmla="*/ 1058 h 1249"/>
                <a:gd name="T96" fmla="*/ 885 w 2019"/>
                <a:gd name="T97" fmla="*/ 995 h 1249"/>
                <a:gd name="T98" fmla="*/ 885 w 2019"/>
                <a:gd name="T99" fmla="*/ 897 h 1249"/>
                <a:gd name="T100" fmla="*/ 826 w 2019"/>
                <a:gd name="T101" fmla="*/ 842 h 1249"/>
                <a:gd name="T102" fmla="*/ 766 w 2019"/>
                <a:gd name="T103" fmla="*/ 868 h 1249"/>
                <a:gd name="T104" fmla="*/ 711 w 2019"/>
                <a:gd name="T105" fmla="*/ 944 h 1249"/>
                <a:gd name="T106" fmla="*/ 576 w 2019"/>
                <a:gd name="T107" fmla="*/ 990 h 1249"/>
                <a:gd name="T108" fmla="*/ 534 w 2019"/>
                <a:gd name="T109" fmla="*/ 944 h 1249"/>
                <a:gd name="T110" fmla="*/ 508 w 2019"/>
                <a:gd name="T111" fmla="*/ 973 h 1249"/>
                <a:gd name="T112" fmla="*/ 470 w 2019"/>
                <a:gd name="T113" fmla="*/ 978 h 1249"/>
                <a:gd name="T114" fmla="*/ 423 w 2019"/>
                <a:gd name="T115" fmla="*/ 918 h 1249"/>
                <a:gd name="T116" fmla="*/ 313 w 2019"/>
                <a:gd name="T117" fmla="*/ 918 h 1249"/>
                <a:gd name="T118" fmla="*/ 292 w 2019"/>
                <a:gd name="T119" fmla="*/ 973 h 1249"/>
                <a:gd name="T120" fmla="*/ 199 w 2019"/>
                <a:gd name="T121" fmla="*/ 952 h 1249"/>
                <a:gd name="T122" fmla="*/ 119 w 2019"/>
                <a:gd name="T123" fmla="*/ 965 h 1249"/>
                <a:gd name="T124" fmla="*/ 51 w 2019"/>
                <a:gd name="T125" fmla="*/ 95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9" h="1249">
                  <a:moveTo>
                    <a:pt x="0" y="910"/>
                  </a:moveTo>
                  <a:lnTo>
                    <a:pt x="4" y="906"/>
                  </a:lnTo>
                  <a:lnTo>
                    <a:pt x="17" y="893"/>
                  </a:lnTo>
                  <a:lnTo>
                    <a:pt x="26" y="889"/>
                  </a:lnTo>
                  <a:lnTo>
                    <a:pt x="26" y="885"/>
                  </a:lnTo>
                  <a:lnTo>
                    <a:pt x="30" y="885"/>
                  </a:lnTo>
                  <a:lnTo>
                    <a:pt x="30" y="880"/>
                  </a:lnTo>
                  <a:lnTo>
                    <a:pt x="34" y="880"/>
                  </a:lnTo>
                  <a:lnTo>
                    <a:pt x="42" y="876"/>
                  </a:lnTo>
                  <a:lnTo>
                    <a:pt x="47" y="876"/>
                  </a:lnTo>
                  <a:lnTo>
                    <a:pt x="51" y="876"/>
                  </a:lnTo>
                  <a:lnTo>
                    <a:pt x="55" y="876"/>
                  </a:lnTo>
                  <a:lnTo>
                    <a:pt x="59" y="876"/>
                  </a:lnTo>
                  <a:lnTo>
                    <a:pt x="81" y="876"/>
                  </a:lnTo>
                  <a:lnTo>
                    <a:pt x="89" y="876"/>
                  </a:lnTo>
                  <a:lnTo>
                    <a:pt x="93" y="876"/>
                  </a:lnTo>
                  <a:lnTo>
                    <a:pt x="97" y="876"/>
                  </a:lnTo>
                  <a:lnTo>
                    <a:pt x="102" y="876"/>
                  </a:lnTo>
                  <a:lnTo>
                    <a:pt x="106" y="872"/>
                  </a:lnTo>
                  <a:lnTo>
                    <a:pt x="110" y="872"/>
                  </a:lnTo>
                  <a:lnTo>
                    <a:pt x="114" y="872"/>
                  </a:lnTo>
                  <a:lnTo>
                    <a:pt x="119" y="868"/>
                  </a:lnTo>
                  <a:lnTo>
                    <a:pt x="123" y="863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51"/>
                  </a:lnTo>
                  <a:lnTo>
                    <a:pt x="123" y="846"/>
                  </a:lnTo>
                  <a:lnTo>
                    <a:pt x="123" y="842"/>
                  </a:lnTo>
                  <a:lnTo>
                    <a:pt x="123" y="838"/>
                  </a:lnTo>
                  <a:lnTo>
                    <a:pt x="123" y="834"/>
                  </a:lnTo>
                  <a:lnTo>
                    <a:pt x="119" y="834"/>
                  </a:lnTo>
                  <a:lnTo>
                    <a:pt x="119" y="830"/>
                  </a:lnTo>
                  <a:lnTo>
                    <a:pt x="114" y="825"/>
                  </a:lnTo>
                  <a:lnTo>
                    <a:pt x="110" y="825"/>
                  </a:lnTo>
                  <a:lnTo>
                    <a:pt x="106" y="821"/>
                  </a:lnTo>
                  <a:lnTo>
                    <a:pt x="102" y="821"/>
                  </a:lnTo>
                  <a:lnTo>
                    <a:pt x="93" y="817"/>
                  </a:lnTo>
                  <a:lnTo>
                    <a:pt x="85" y="813"/>
                  </a:lnTo>
                  <a:lnTo>
                    <a:pt x="81" y="813"/>
                  </a:lnTo>
                  <a:lnTo>
                    <a:pt x="76" y="813"/>
                  </a:lnTo>
                  <a:lnTo>
                    <a:pt x="72" y="808"/>
                  </a:lnTo>
                  <a:lnTo>
                    <a:pt x="64" y="804"/>
                  </a:lnTo>
                  <a:lnTo>
                    <a:pt x="59" y="804"/>
                  </a:lnTo>
                  <a:lnTo>
                    <a:pt x="55" y="796"/>
                  </a:lnTo>
                  <a:lnTo>
                    <a:pt x="51" y="791"/>
                  </a:lnTo>
                  <a:lnTo>
                    <a:pt x="47" y="791"/>
                  </a:lnTo>
                  <a:lnTo>
                    <a:pt x="42" y="787"/>
                  </a:lnTo>
                  <a:lnTo>
                    <a:pt x="42" y="783"/>
                  </a:lnTo>
                  <a:lnTo>
                    <a:pt x="42" y="779"/>
                  </a:lnTo>
                  <a:lnTo>
                    <a:pt x="42" y="774"/>
                  </a:lnTo>
                  <a:lnTo>
                    <a:pt x="42" y="766"/>
                  </a:lnTo>
                  <a:lnTo>
                    <a:pt x="47" y="753"/>
                  </a:lnTo>
                  <a:lnTo>
                    <a:pt x="51" y="745"/>
                  </a:lnTo>
                  <a:lnTo>
                    <a:pt x="55" y="724"/>
                  </a:lnTo>
                  <a:lnTo>
                    <a:pt x="55" y="719"/>
                  </a:lnTo>
                  <a:lnTo>
                    <a:pt x="55" y="715"/>
                  </a:lnTo>
                  <a:lnTo>
                    <a:pt x="55" y="711"/>
                  </a:lnTo>
                  <a:lnTo>
                    <a:pt x="55" y="707"/>
                  </a:lnTo>
                  <a:lnTo>
                    <a:pt x="55" y="702"/>
                  </a:lnTo>
                  <a:lnTo>
                    <a:pt x="55" y="698"/>
                  </a:lnTo>
                  <a:lnTo>
                    <a:pt x="51" y="698"/>
                  </a:lnTo>
                  <a:lnTo>
                    <a:pt x="51" y="694"/>
                  </a:lnTo>
                  <a:lnTo>
                    <a:pt x="47" y="690"/>
                  </a:lnTo>
                  <a:lnTo>
                    <a:pt x="47" y="686"/>
                  </a:lnTo>
                  <a:lnTo>
                    <a:pt x="42" y="686"/>
                  </a:lnTo>
                  <a:lnTo>
                    <a:pt x="42" y="681"/>
                  </a:lnTo>
                  <a:lnTo>
                    <a:pt x="38" y="677"/>
                  </a:lnTo>
                  <a:lnTo>
                    <a:pt x="38" y="669"/>
                  </a:lnTo>
                  <a:lnTo>
                    <a:pt x="38" y="664"/>
                  </a:lnTo>
                  <a:lnTo>
                    <a:pt x="34" y="656"/>
                  </a:lnTo>
                  <a:lnTo>
                    <a:pt x="34" y="647"/>
                  </a:lnTo>
                  <a:lnTo>
                    <a:pt x="34" y="639"/>
                  </a:lnTo>
                  <a:lnTo>
                    <a:pt x="34" y="622"/>
                  </a:lnTo>
                  <a:lnTo>
                    <a:pt x="34" y="537"/>
                  </a:lnTo>
                  <a:lnTo>
                    <a:pt x="38" y="487"/>
                  </a:lnTo>
                  <a:lnTo>
                    <a:pt x="42" y="482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81" y="457"/>
                  </a:lnTo>
                  <a:lnTo>
                    <a:pt x="89" y="453"/>
                  </a:lnTo>
                  <a:lnTo>
                    <a:pt x="93" y="448"/>
                  </a:lnTo>
                  <a:lnTo>
                    <a:pt x="97" y="448"/>
                  </a:lnTo>
                  <a:lnTo>
                    <a:pt x="106" y="444"/>
                  </a:lnTo>
                  <a:lnTo>
                    <a:pt x="114" y="444"/>
                  </a:lnTo>
                  <a:lnTo>
                    <a:pt x="123" y="444"/>
                  </a:lnTo>
                  <a:lnTo>
                    <a:pt x="131" y="448"/>
                  </a:lnTo>
                  <a:lnTo>
                    <a:pt x="157" y="448"/>
                  </a:lnTo>
                  <a:lnTo>
                    <a:pt x="178" y="453"/>
                  </a:lnTo>
                  <a:lnTo>
                    <a:pt x="195" y="453"/>
                  </a:lnTo>
                  <a:lnTo>
                    <a:pt x="208" y="457"/>
                  </a:lnTo>
                  <a:lnTo>
                    <a:pt x="216" y="457"/>
                  </a:lnTo>
                  <a:lnTo>
                    <a:pt x="225" y="461"/>
                  </a:lnTo>
                  <a:lnTo>
                    <a:pt x="241" y="465"/>
                  </a:lnTo>
                  <a:lnTo>
                    <a:pt x="258" y="470"/>
                  </a:lnTo>
                  <a:lnTo>
                    <a:pt x="292" y="478"/>
                  </a:lnTo>
                  <a:lnTo>
                    <a:pt x="305" y="482"/>
                  </a:lnTo>
                  <a:lnTo>
                    <a:pt x="318" y="487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47" y="491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60" y="491"/>
                  </a:lnTo>
                  <a:lnTo>
                    <a:pt x="364" y="491"/>
                  </a:lnTo>
                  <a:lnTo>
                    <a:pt x="368" y="487"/>
                  </a:lnTo>
                  <a:lnTo>
                    <a:pt x="368" y="482"/>
                  </a:lnTo>
                  <a:lnTo>
                    <a:pt x="368" y="478"/>
                  </a:lnTo>
                  <a:lnTo>
                    <a:pt x="373" y="474"/>
                  </a:lnTo>
                  <a:lnTo>
                    <a:pt x="373" y="470"/>
                  </a:lnTo>
                  <a:lnTo>
                    <a:pt x="373" y="461"/>
                  </a:lnTo>
                  <a:lnTo>
                    <a:pt x="373" y="457"/>
                  </a:lnTo>
                  <a:lnTo>
                    <a:pt x="377" y="427"/>
                  </a:lnTo>
                  <a:lnTo>
                    <a:pt x="377" y="415"/>
                  </a:lnTo>
                  <a:lnTo>
                    <a:pt x="381" y="402"/>
                  </a:lnTo>
                  <a:lnTo>
                    <a:pt x="381" y="393"/>
                  </a:lnTo>
                  <a:lnTo>
                    <a:pt x="381" y="385"/>
                  </a:lnTo>
                  <a:lnTo>
                    <a:pt x="385" y="376"/>
                  </a:lnTo>
                  <a:lnTo>
                    <a:pt x="385" y="368"/>
                  </a:lnTo>
                  <a:lnTo>
                    <a:pt x="390" y="360"/>
                  </a:lnTo>
                  <a:lnTo>
                    <a:pt x="402" y="326"/>
                  </a:lnTo>
                  <a:lnTo>
                    <a:pt x="402" y="321"/>
                  </a:lnTo>
                  <a:lnTo>
                    <a:pt x="407" y="313"/>
                  </a:lnTo>
                  <a:lnTo>
                    <a:pt x="407" y="305"/>
                  </a:lnTo>
                  <a:lnTo>
                    <a:pt x="407" y="300"/>
                  </a:lnTo>
                  <a:lnTo>
                    <a:pt x="407" y="296"/>
                  </a:lnTo>
                  <a:lnTo>
                    <a:pt x="407" y="283"/>
                  </a:lnTo>
                  <a:lnTo>
                    <a:pt x="411" y="275"/>
                  </a:lnTo>
                  <a:lnTo>
                    <a:pt x="411" y="271"/>
                  </a:lnTo>
                  <a:lnTo>
                    <a:pt x="411" y="266"/>
                  </a:lnTo>
                  <a:lnTo>
                    <a:pt x="415" y="254"/>
                  </a:lnTo>
                  <a:lnTo>
                    <a:pt x="419" y="245"/>
                  </a:lnTo>
                  <a:lnTo>
                    <a:pt x="419" y="241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5" y="220"/>
                  </a:lnTo>
                  <a:lnTo>
                    <a:pt x="411" y="203"/>
                  </a:lnTo>
                  <a:lnTo>
                    <a:pt x="411" y="199"/>
                  </a:lnTo>
                  <a:lnTo>
                    <a:pt x="407" y="190"/>
                  </a:lnTo>
                  <a:lnTo>
                    <a:pt x="407" y="186"/>
                  </a:lnTo>
                  <a:lnTo>
                    <a:pt x="407" y="182"/>
                  </a:lnTo>
                  <a:lnTo>
                    <a:pt x="411" y="182"/>
                  </a:lnTo>
                  <a:lnTo>
                    <a:pt x="411" y="178"/>
                  </a:lnTo>
                  <a:lnTo>
                    <a:pt x="415" y="173"/>
                  </a:lnTo>
                  <a:lnTo>
                    <a:pt x="419" y="173"/>
                  </a:lnTo>
                  <a:lnTo>
                    <a:pt x="423" y="169"/>
                  </a:lnTo>
                  <a:lnTo>
                    <a:pt x="428" y="165"/>
                  </a:lnTo>
                  <a:lnTo>
                    <a:pt x="436" y="156"/>
                  </a:lnTo>
                  <a:lnTo>
                    <a:pt x="453" y="148"/>
                  </a:lnTo>
                  <a:lnTo>
                    <a:pt x="483" y="131"/>
                  </a:lnTo>
                  <a:lnTo>
                    <a:pt x="495" y="127"/>
                  </a:lnTo>
                  <a:lnTo>
                    <a:pt x="508" y="118"/>
                  </a:lnTo>
                  <a:lnTo>
                    <a:pt x="517" y="114"/>
                  </a:lnTo>
                  <a:lnTo>
                    <a:pt x="525" y="106"/>
                  </a:lnTo>
                  <a:lnTo>
                    <a:pt x="538" y="97"/>
                  </a:lnTo>
                  <a:lnTo>
                    <a:pt x="567" y="72"/>
                  </a:lnTo>
                  <a:lnTo>
                    <a:pt x="580" y="63"/>
                  </a:lnTo>
                  <a:lnTo>
                    <a:pt x="593" y="55"/>
                  </a:lnTo>
                  <a:lnTo>
                    <a:pt x="601" y="50"/>
                  </a:lnTo>
                  <a:lnTo>
                    <a:pt x="610" y="42"/>
                  </a:lnTo>
                  <a:lnTo>
                    <a:pt x="618" y="38"/>
                  </a:lnTo>
                  <a:lnTo>
                    <a:pt x="631" y="29"/>
                  </a:lnTo>
                  <a:lnTo>
                    <a:pt x="652" y="17"/>
                  </a:lnTo>
                  <a:lnTo>
                    <a:pt x="665" y="12"/>
                  </a:lnTo>
                  <a:lnTo>
                    <a:pt x="673" y="8"/>
                  </a:lnTo>
                  <a:lnTo>
                    <a:pt x="677" y="8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4" y="4"/>
                  </a:lnTo>
                  <a:lnTo>
                    <a:pt x="728" y="4"/>
                  </a:lnTo>
                  <a:lnTo>
                    <a:pt x="737" y="4"/>
                  </a:lnTo>
                  <a:lnTo>
                    <a:pt x="741" y="8"/>
                  </a:lnTo>
                  <a:lnTo>
                    <a:pt x="749" y="12"/>
                  </a:lnTo>
                  <a:lnTo>
                    <a:pt x="754" y="12"/>
                  </a:lnTo>
                  <a:lnTo>
                    <a:pt x="762" y="17"/>
                  </a:lnTo>
                  <a:lnTo>
                    <a:pt x="783" y="29"/>
                  </a:lnTo>
                  <a:lnTo>
                    <a:pt x="804" y="34"/>
                  </a:lnTo>
                  <a:lnTo>
                    <a:pt x="804" y="38"/>
                  </a:lnTo>
                  <a:lnTo>
                    <a:pt x="809" y="38"/>
                  </a:lnTo>
                  <a:lnTo>
                    <a:pt x="809" y="42"/>
                  </a:lnTo>
                  <a:lnTo>
                    <a:pt x="813" y="46"/>
                  </a:lnTo>
                  <a:lnTo>
                    <a:pt x="821" y="50"/>
                  </a:lnTo>
                  <a:lnTo>
                    <a:pt x="826" y="55"/>
                  </a:lnTo>
                  <a:lnTo>
                    <a:pt x="834" y="59"/>
                  </a:lnTo>
                  <a:lnTo>
                    <a:pt x="838" y="63"/>
                  </a:lnTo>
                  <a:lnTo>
                    <a:pt x="843" y="63"/>
                  </a:lnTo>
                  <a:lnTo>
                    <a:pt x="851" y="67"/>
                  </a:lnTo>
                  <a:lnTo>
                    <a:pt x="855" y="67"/>
                  </a:lnTo>
                  <a:lnTo>
                    <a:pt x="864" y="67"/>
                  </a:lnTo>
                  <a:lnTo>
                    <a:pt x="868" y="67"/>
                  </a:lnTo>
                  <a:lnTo>
                    <a:pt x="885" y="67"/>
                  </a:lnTo>
                  <a:lnTo>
                    <a:pt x="889" y="67"/>
                  </a:lnTo>
                  <a:lnTo>
                    <a:pt x="898" y="67"/>
                  </a:lnTo>
                  <a:lnTo>
                    <a:pt x="902" y="67"/>
                  </a:lnTo>
                  <a:lnTo>
                    <a:pt x="906" y="67"/>
                  </a:lnTo>
                  <a:lnTo>
                    <a:pt x="927" y="72"/>
                  </a:lnTo>
                  <a:lnTo>
                    <a:pt x="931" y="72"/>
                  </a:lnTo>
                  <a:lnTo>
                    <a:pt x="940" y="76"/>
                  </a:lnTo>
                  <a:lnTo>
                    <a:pt x="944" y="76"/>
                  </a:lnTo>
                  <a:lnTo>
                    <a:pt x="948" y="76"/>
                  </a:lnTo>
                  <a:lnTo>
                    <a:pt x="948" y="80"/>
                  </a:lnTo>
                  <a:lnTo>
                    <a:pt x="957" y="80"/>
                  </a:lnTo>
                  <a:lnTo>
                    <a:pt x="961" y="84"/>
                  </a:lnTo>
                  <a:lnTo>
                    <a:pt x="965" y="84"/>
                  </a:lnTo>
                  <a:lnTo>
                    <a:pt x="970" y="89"/>
                  </a:lnTo>
                  <a:lnTo>
                    <a:pt x="978" y="93"/>
                  </a:lnTo>
                  <a:lnTo>
                    <a:pt x="991" y="106"/>
                  </a:lnTo>
                  <a:lnTo>
                    <a:pt x="995" y="110"/>
                  </a:lnTo>
                  <a:lnTo>
                    <a:pt x="1008" y="122"/>
                  </a:lnTo>
                  <a:lnTo>
                    <a:pt x="1020" y="139"/>
                  </a:lnTo>
                  <a:lnTo>
                    <a:pt x="1033" y="152"/>
                  </a:lnTo>
                  <a:lnTo>
                    <a:pt x="1050" y="169"/>
                  </a:lnTo>
                  <a:lnTo>
                    <a:pt x="1063" y="182"/>
                  </a:lnTo>
                  <a:lnTo>
                    <a:pt x="1067" y="190"/>
                  </a:lnTo>
                  <a:lnTo>
                    <a:pt x="1071" y="194"/>
                  </a:lnTo>
                  <a:lnTo>
                    <a:pt x="1080" y="199"/>
                  </a:lnTo>
                  <a:lnTo>
                    <a:pt x="1092" y="216"/>
                  </a:lnTo>
                  <a:lnTo>
                    <a:pt x="1097" y="220"/>
                  </a:lnTo>
                  <a:lnTo>
                    <a:pt x="1105" y="224"/>
                  </a:lnTo>
                  <a:lnTo>
                    <a:pt x="1109" y="233"/>
                  </a:lnTo>
                  <a:lnTo>
                    <a:pt x="1122" y="241"/>
                  </a:lnTo>
                  <a:lnTo>
                    <a:pt x="1135" y="245"/>
                  </a:lnTo>
                  <a:lnTo>
                    <a:pt x="1139" y="249"/>
                  </a:lnTo>
                  <a:lnTo>
                    <a:pt x="1143" y="249"/>
                  </a:lnTo>
                  <a:lnTo>
                    <a:pt x="1147" y="254"/>
                  </a:lnTo>
                  <a:lnTo>
                    <a:pt x="1152" y="254"/>
                  </a:lnTo>
                  <a:lnTo>
                    <a:pt x="1160" y="254"/>
                  </a:lnTo>
                  <a:lnTo>
                    <a:pt x="1164" y="258"/>
                  </a:lnTo>
                  <a:lnTo>
                    <a:pt x="1169" y="258"/>
                  </a:lnTo>
                  <a:lnTo>
                    <a:pt x="1169" y="262"/>
                  </a:lnTo>
                  <a:lnTo>
                    <a:pt x="1173" y="262"/>
                  </a:lnTo>
                  <a:lnTo>
                    <a:pt x="1173" y="266"/>
                  </a:lnTo>
                  <a:lnTo>
                    <a:pt x="1177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7" y="283"/>
                  </a:lnTo>
                  <a:lnTo>
                    <a:pt x="1173" y="288"/>
                  </a:lnTo>
                  <a:lnTo>
                    <a:pt x="1169" y="292"/>
                  </a:lnTo>
                  <a:lnTo>
                    <a:pt x="1160" y="296"/>
                  </a:lnTo>
                  <a:lnTo>
                    <a:pt x="1147" y="305"/>
                  </a:lnTo>
                  <a:lnTo>
                    <a:pt x="1143" y="305"/>
                  </a:lnTo>
                  <a:lnTo>
                    <a:pt x="1139" y="309"/>
                  </a:lnTo>
                  <a:lnTo>
                    <a:pt x="1135" y="313"/>
                  </a:lnTo>
                  <a:lnTo>
                    <a:pt x="1130" y="317"/>
                  </a:lnTo>
                  <a:lnTo>
                    <a:pt x="1126" y="317"/>
                  </a:lnTo>
                  <a:lnTo>
                    <a:pt x="1126" y="321"/>
                  </a:lnTo>
                  <a:lnTo>
                    <a:pt x="1114" y="338"/>
                  </a:lnTo>
                  <a:lnTo>
                    <a:pt x="1114" y="343"/>
                  </a:lnTo>
                  <a:lnTo>
                    <a:pt x="1109" y="347"/>
                  </a:lnTo>
                  <a:lnTo>
                    <a:pt x="1105" y="351"/>
                  </a:lnTo>
                  <a:lnTo>
                    <a:pt x="1101" y="355"/>
                  </a:lnTo>
                  <a:lnTo>
                    <a:pt x="1097" y="360"/>
                  </a:lnTo>
                  <a:lnTo>
                    <a:pt x="1092" y="364"/>
                  </a:lnTo>
                  <a:lnTo>
                    <a:pt x="1088" y="368"/>
                  </a:lnTo>
                  <a:lnTo>
                    <a:pt x="1084" y="372"/>
                  </a:lnTo>
                  <a:lnTo>
                    <a:pt x="1080" y="372"/>
                  </a:lnTo>
                  <a:lnTo>
                    <a:pt x="1071" y="381"/>
                  </a:lnTo>
                  <a:lnTo>
                    <a:pt x="1067" y="381"/>
                  </a:lnTo>
                  <a:lnTo>
                    <a:pt x="1058" y="385"/>
                  </a:lnTo>
                  <a:lnTo>
                    <a:pt x="1050" y="389"/>
                  </a:lnTo>
                  <a:lnTo>
                    <a:pt x="1042" y="393"/>
                  </a:lnTo>
                  <a:lnTo>
                    <a:pt x="1042" y="398"/>
                  </a:lnTo>
                  <a:lnTo>
                    <a:pt x="1046" y="402"/>
                  </a:lnTo>
                  <a:lnTo>
                    <a:pt x="1046" y="406"/>
                  </a:lnTo>
                  <a:lnTo>
                    <a:pt x="1050" y="415"/>
                  </a:lnTo>
                  <a:lnTo>
                    <a:pt x="1050" y="423"/>
                  </a:lnTo>
                  <a:lnTo>
                    <a:pt x="1054" y="440"/>
                  </a:lnTo>
                  <a:lnTo>
                    <a:pt x="1054" y="448"/>
                  </a:lnTo>
                  <a:lnTo>
                    <a:pt x="1058" y="453"/>
                  </a:lnTo>
                  <a:lnTo>
                    <a:pt x="1063" y="453"/>
                  </a:lnTo>
                  <a:lnTo>
                    <a:pt x="1067" y="448"/>
                  </a:lnTo>
                  <a:lnTo>
                    <a:pt x="1071" y="448"/>
                  </a:lnTo>
                  <a:lnTo>
                    <a:pt x="1075" y="444"/>
                  </a:lnTo>
                  <a:lnTo>
                    <a:pt x="1084" y="436"/>
                  </a:lnTo>
                  <a:lnTo>
                    <a:pt x="1088" y="432"/>
                  </a:lnTo>
                  <a:lnTo>
                    <a:pt x="1092" y="432"/>
                  </a:lnTo>
                  <a:lnTo>
                    <a:pt x="1092" y="427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9" y="427"/>
                  </a:lnTo>
                  <a:lnTo>
                    <a:pt x="1114" y="427"/>
                  </a:lnTo>
                  <a:lnTo>
                    <a:pt x="1122" y="432"/>
                  </a:lnTo>
                  <a:lnTo>
                    <a:pt x="1126" y="436"/>
                  </a:lnTo>
                  <a:lnTo>
                    <a:pt x="1130" y="440"/>
                  </a:lnTo>
                  <a:lnTo>
                    <a:pt x="1135" y="444"/>
                  </a:lnTo>
                  <a:lnTo>
                    <a:pt x="1139" y="453"/>
                  </a:lnTo>
                  <a:lnTo>
                    <a:pt x="1143" y="457"/>
                  </a:lnTo>
                  <a:lnTo>
                    <a:pt x="1152" y="465"/>
                  </a:lnTo>
                  <a:lnTo>
                    <a:pt x="1160" y="478"/>
                  </a:lnTo>
                  <a:lnTo>
                    <a:pt x="1177" y="499"/>
                  </a:lnTo>
                  <a:lnTo>
                    <a:pt x="1185" y="512"/>
                  </a:lnTo>
                  <a:lnTo>
                    <a:pt x="1190" y="520"/>
                  </a:lnTo>
                  <a:lnTo>
                    <a:pt x="1194" y="525"/>
                  </a:lnTo>
                  <a:lnTo>
                    <a:pt x="1198" y="529"/>
                  </a:lnTo>
                  <a:lnTo>
                    <a:pt x="1202" y="533"/>
                  </a:lnTo>
                  <a:lnTo>
                    <a:pt x="1211" y="542"/>
                  </a:lnTo>
                  <a:lnTo>
                    <a:pt x="1219" y="550"/>
                  </a:lnTo>
                  <a:lnTo>
                    <a:pt x="1224" y="550"/>
                  </a:lnTo>
                  <a:lnTo>
                    <a:pt x="1228" y="554"/>
                  </a:lnTo>
                  <a:lnTo>
                    <a:pt x="1245" y="567"/>
                  </a:lnTo>
                  <a:lnTo>
                    <a:pt x="1249" y="575"/>
                  </a:lnTo>
                  <a:lnTo>
                    <a:pt x="1257" y="580"/>
                  </a:lnTo>
                  <a:lnTo>
                    <a:pt x="1262" y="584"/>
                  </a:lnTo>
                  <a:lnTo>
                    <a:pt x="1266" y="588"/>
                  </a:lnTo>
                  <a:lnTo>
                    <a:pt x="1270" y="592"/>
                  </a:lnTo>
                  <a:lnTo>
                    <a:pt x="1279" y="601"/>
                  </a:lnTo>
                  <a:lnTo>
                    <a:pt x="1283" y="609"/>
                  </a:lnTo>
                  <a:lnTo>
                    <a:pt x="1300" y="635"/>
                  </a:lnTo>
                  <a:lnTo>
                    <a:pt x="1304" y="639"/>
                  </a:lnTo>
                  <a:lnTo>
                    <a:pt x="1308" y="643"/>
                  </a:lnTo>
                  <a:lnTo>
                    <a:pt x="1317" y="647"/>
                  </a:lnTo>
                  <a:lnTo>
                    <a:pt x="1317" y="652"/>
                  </a:lnTo>
                  <a:lnTo>
                    <a:pt x="1325" y="652"/>
                  </a:lnTo>
                  <a:lnTo>
                    <a:pt x="1329" y="656"/>
                  </a:lnTo>
                  <a:lnTo>
                    <a:pt x="1334" y="656"/>
                  </a:lnTo>
                  <a:lnTo>
                    <a:pt x="1346" y="656"/>
                  </a:lnTo>
                  <a:lnTo>
                    <a:pt x="1351" y="660"/>
                  </a:lnTo>
                  <a:lnTo>
                    <a:pt x="1355" y="660"/>
                  </a:lnTo>
                  <a:lnTo>
                    <a:pt x="1363" y="660"/>
                  </a:lnTo>
                  <a:lnTo>
                    <a:pt x="1368" y="660"/>
                  </a:lnTo>
                  <a:lnTo>
                    <a:pt x="1372" y="656"/>
                  </a:lnTo>
                  <a:lnTo>
                    <a:pt x="1376" y="656"/>
                  </a:lnTo>
                  <a:lnTo>
                    <a:pt x="1384" y="652"/>
                  </a:lnTo>
                  <a:lnTo>
                    <a:pt x="1389" y="652"/>
                  </a:lnTo>
                  <a:lnTo>
                    <a:pt x="1406" y="643"/>
                  </a:lnTo>
                  <a:lnTo>
                    <a:pt x="1410" y="639"/>
                  </a:lnTo>
                  <a:lnTo>
                    <a:pt x="1414" y="639"/>
                  </a:lnTo>
                  <a:lnTo>
                    <a:pt x="1418" y="635"/>
                  </a:lnTo>
                  <a:lnTo>
                    <a:pt x="1423" y="631"/>
                  </a:lnTo>
                  <a:lnTo>
                    <a:pt x="1427" y="626"/>
                  </a:lnTo>
                  <a:lnTo>
                    <a:pt x="1439" y="609"/>
                  </a:lnTo>
                  <a:lnTo>
                    <a:pt x="1444" y="605"/>
                  </a:lnTo>
                  <a:lnTo>
                    <a:pt x="1448" y="601"/>
                  </a:lnTo>
                  <a:lnTo>
                    <a:pt x="1452" y="597"/>
                  </a:lnTo>
                  <a:lnTo>
                    <a:pt x="1465" y="584"/>
                  </a:lnTo>
                  <a:lnTo>
                    <a:pt x="1469" y="580"/>
                  </a:lnTo>
                  <a:lnTo>
                    <a:pt x="1495" y="559"/>
                  </a:lnTo>
                  <a:lnTo>
                    <a:pt x="1499" y="550"/>
                  </a:lnTo>
                  <a:lnTo>
                    <a:pt x="1503" y="550"/>
                  </a:lnTo>
                  <a:lnTo>
                    <a:pt x="1507" y="546"/>
                  </a:lnTo>
                  <a:lnTo>
                    <a:pt x="1516" y="542"/>
                  </a:lnTo>
                  <a:lnTo>
                    <a:pt x="1520" y="537"/>
                  </a:lnTo>
                  <a:lnTo>
                    <a:pt x="1528" y="533"/>
                  </a:lnTo>
                  <a:lnTo>
                    <a:pt x="1533" y="529"/>
                  </a:lnTo>
                  <a:lnTo>
                    <a:pt x="1558" y="520"/>
                  </a:lnTo>
                  <a:lnTo>
                    <a:pt x="1566" y="516"/>
                  </a:lnTo>
                  <a:lnTo>
                    <a:pt x="1571" y="516"/>
                  </a:lnTo>
                  <a:lnTo>
                    <a:pt x="1575" y="512"/>
                  </a:lnTo>
                  <a:lnTo>
                    <a:pt x="1579" y="508"/>
                  </a:lnTo>
                  <a:lnTo>
                    <a:pt x="1583" y="504"/>
                  </a:lnTo>
                  <a:lnTo>
                    <a:pt x="1592" y="499"/>
                  </a:lnTo>
                  <a:lnTo>
                    <a:pt x="1596" y="495"/>
                  </a:lnTo>
                  <a:lnTo>
                    <a:pt x="1600" y="491"/>
                  </a:lnTo>
                  <a:lnTo>
                    <a:pt x="1605" y="491"/>
                  </a:lnTo>
                  <a:lnTo>
                    <a:pt x="1609" y="487"/>
                  </a:lnTo>
                  <a:lnTo>
                    <a:pt x="1613" y="487"/>
                  </a:lnTo>
                  <a:lnTo>
                    <a:pt x="1617" y="487"/>
                  </a:lnTo>
                  <a:lnTo>
                    <a:pt x="1622" y="487"/>
                  </a:lnTo>
                  <a:lnTo>
                    <a:pt x="1626" y="487"/>
                  </a:lnTo>
                  <a:lnTo>
                    <a:pt x="1630" y="487"/>
                  </a:lnTo>
                  <a:lnTo>
                    <a:pt x="1638" y="487"/>
                  </a:lnTo>
                  <a:lnTo>
                    <a:pt x="1643" y="491"/>
                  </a:lnTo>
                  <a:lnTo>
                    <a:pt x="1655" y="495"/>
                  </a:lnTo>
                  <a:lnTo>
                    <a:pt x="1689" y="512"/>
                  </a:lnTo>
                  <a:lnTo>
                    <a:pt x="1698" y="512"/>
                  </a:lnTo>
                  <a:lnTo>
                    <a:pt x="1715" y="520"/>
                  </a:lnTo>
                  <a:lnTo>
                    <a:pt x="1736" y="529"/>
                  </a:lnTo>
                  <a:lnTo>
                    <a:pt x="1744" y="529"/>
                  </a:lnTo>
                  <a:lnTo>
                    <a:pt x="1749" y="533"/>
                  </a:lnTo>
                  <a:lnTo>
                    <a:pt x="1757" y="533"/>
                  </a:lnTo>
                  <a:lnTo>
                    <a:pt x="1761" y="533"/>
                  </a:lnTo>
                  <a:lnTo>
                    <a:pt x="1770" y="533"/>
                  </a:lnTo>
                  <a:lnTo>
                    <a:pt x="1774" y="533"/>
                  </a:lnTo>
                  <a:lnTo>
                    <a:pt x="1778" y="533"/>
                  </a:lnTo>
                  <a:lnTo>
                    <a:pt x="1782" y="533"/>
                  </a:lnTo>
                  <a:lnTo>
                    <a:pt x="1787" y="533"/>
                  </a:lnTo>
                  <a:lnTo>
                    <a:pt x="1791" y="533"/>
                  </a:lnTo>
                  <a:lnTo>
                    <a:pt x="1795" y="529"/>
                  </a:lnTo>
                  <a:lnTo>
                    <a:pt x="1799" y="529"/>
                  </a:lnTo>
                  <a:lnTo>
                    <a:pt x="1816" y="520"/>
                  </a:lnTo>
                  <a:lnTo>
                    <a:pt x="1820" y="516"/>
                  </a:lnTo>
                  <a:lnTo>
                    <a:pt x="1829" y="516"/>
                  </a:lnTo>
                  <a:lnTo>
                    <a:pt x="1837" y="512"/>
                  </a:lnTo>
                  <a:lnTo>
                    <a:pt x="1842" y="512"/>
                  </a:lnTo>
                  <a:lnTo>
                    <a:pt x="1846" y="512"/>
                  </a:lnTo>
                  <a:lnTo>
                    <a:pt x="1850" y="512"/>
                  </a:lnTo>
                  <a:lnTo>
                    <a:pt x="1854" y="508"/>
                  </a:lnTo>
                  <a:lnTo>
                    <a:pt x="1863" y="508"/>
                  </a:lnTo>
                  <a:lnTo>
                    <a:pt x="1867" y="512"/>
                  </a:lnTo>
                  <a:lnTo>
                    <a:pt x="1871" y="512"/>
                  </a:lnTo>
                  <a:lnTo>
                    <a:pt x="1880" y="512"/>
                  </a:lnTo>
                  <a:lnTo>
                    <a:pt x="1884" y="512"/>
                  </a:lnTo>
                  <a:lnTo>
                    <a:pt x="1884" y="520"/>
                  </a:lnTo>
                  <a:lnTo>
                    <a:pt x="1888" y="529"/>
                  </a:lnTo>
                  <a:lnTo>
                    <a:pt x="1888" y="533"/>
                  </a:lnTo>
                  <a:lnTo>
                    <a:pt x="1892" y="542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54"/>
                  </a:lnTo>
                  <a:lnTo>
                    <a:pt x="1892" y="559"/>
                  </a:lnTo>
                  <a:lnTo>
                    <a:pt x="1888" y="559"/>
                  </a:lnTo>
                  <a:lnTo>
                    <a:pt x="1888" y="563"/>
                  </a:lnTo>
                  <a:lnTo>
                    <a:pt x="1884" y="571"/>
                  </a:lnTo>
                  <a:lnTo>
                    <a:pt x="1880" y="575"/>
                  </a:lnTo>
                  <a:lnTo>
                    <a:pt x="1876" y="580"/>
                  </a:lnTo>
                  <a:lnTo>
                    <a:pt x="1871" y="580"/>
                  </a:lnTo>
                  <a:lnTo>
                    <a:pt x="1871" y="584"/>
                  </a:lnTo>
                  <a:lnTo>
                    <a:pt x="1867" y="584"/>
                  </a:lnTo>
                  <a:lnTo>
                    <a:pt x="1863" y="584"/>
                  </a:lnTo>
                  <a:lnTo>
                    <a:pt x="1859" y="584"/>
                  </a:lnTo>
                  <a:lnTo>
                    <a:pt x="1850" y="584"/>
                  </a:lnTo>
                  <a:lnTo>
                    <a:pt x="1854" y="588"/>
                  </a:lnTo>
                  <a:lnTo>
                    <a:pt x="1854" y="592"/>
                  </a:lnTo>
                  <a:lnTo>
                    <a:pt x="1859" y="609"/>
                  </a:lnTo>
                  <a:lnTo>
                    <a:pt x="1863" y="622"/>
                  </a:lnTo>
                  <a:lnTo>
                    <a:pt x="1871" y="639"/>
                  </a:lnTo>
                  <a:lnTo>
                    <a:pt x="1884" y="677"/>
                  </a:lnTo>
                  <a:lnTo>
                    <a:pt x="1884" y="686"/>
                  </a:lnTo>
                  <a:lnTo>
                    <a:pt x="1888" y="698"/>
                  </a:lnTo>
                  <a:lnTo>
                    <a:pt x="1892" y="707"/>
                  </a:lnTo>
                  <a:lnTo>
                    <a:pt x="1901" y="724"/>
                  </a:lnTo>
                  <a:lnTo>
                    <a:pt x="1905" y="732"/>
                  </a:lnTo>
                  <a:lnTo>
                    <a:pt x="1905" y="736"/>
                  </a:lnTo>
                  <a:lnTo>
                    <a:pt x="1909" y="741"/>
                  </a:lnTo>
                  <a:lnTo>
                    <a:pt x="1909" y="745"/>
                  </a:lnTo>
                  <a:lnTo>
                    <a:pt x="1909" y="753"/>
                  </a:lnTo>
                  <a:lnTo>
                    <a:pt x="1909" y="762"/>
                  </a:lnTo>
                  <a:lnTo>
                    <a:pt x="1909" y="770"/>
                  </a:lnTo>
                  <a:lnTo>
                    <a:pt x="1909" y="787"/>
                  </a:lnTo>
                  <a:lnTo>
                    <a:pt x="1909" y="838"/>
                  </a:lnTo>
                  <a:lnTo>
                    <a:pt x="1909" y="855"/>
                  </a:lnTo>
                  <a:lnTo>
                    <a:pt x="1909" y="863"/>
                  </a:lnTo>
                  <a:lnTo>
                    <a:pt x="1909" y="872"/>
                  </a:lnTo>
                  <a:lnTo>
                    <a:pt x="1909" y="880"/>
                  </a:lnTo>
                  <a:lnTo>
                    <a:pt x="1914" y="889"/>
                  </a:lnTo>
                  <a:lnTo>
                    <a:pt x="1914" y="897"/>
                  </a:lnTo>
                  <a:lnTo>
                    <a:pt x="1918" y="906"/>
                  </a:lnTo>
                  <a:lnTo>
                    <a:pt x="1918" y="910"/>
                  </a:lnTo>
                  <a:lnTo>
                    <a:pt x="1922" y="914"/>
                  </a:lnTo>
                  <a:lnTo>
                    <a:pt x="1926" y="914"/>
                  </a:lnTo>
                  <a:lnTo>
                    <a:pt x="1931" y="918"/>
                  </a:lnTo>
                  <a:lnTo>
                    <a:pt x="1935" y="918"/>
                  </a:lnTo>
                  <a:lnTo>
                    <a:pt x="1939" y="918"/>
                  </a:lnTo>
                  <a:lnTo>
                    <a:pt x="1943" y="918"/>
                  </a:lnTo>
                  <a:lnTo>
                    <a:pt x="1947" y="923"/>
                  </a:lnTo>
                  <a:lnTo>
                    <a:pt x="1956" y="923"/>
                  </a:lnTo>
                  <a:lnTo>
                    <a:pt x="1973" y="918"/>
                  </a:lnTo>
                  <a:lnTo>
                    <a:pt x="1981" y="918"/>
                  </a:lnTo>
                  <a:lnTo>
                    <a:pt x="1986" y="918"/>
                  </a:lnTo>
                  <a:lnTo>
                    <a:pt x="1990" y="923"/>
                  </a:lnTo>
                  <a:lnTo>
                    <a:pt x="1998" y="923"/>
                  </a:lnTo>
                  <a:lnTo>
                    <a:pt x="2003" y="923"/>
                  </a:lnTo>
                  <a:lnTo>
                    <a:pt x="2007" y="927"/>
                  </a:lnTo>
                  <a:lnTo>
                    <a:pt x="2011" y="927"/>
                  </a:lnTo>
                  <a:lnTo>
                    <a:pt x="2011" y="931"/>
                  </a:lnTo>
                  <a:lnTo>
                    <a:pt x="2015" y="931"/>
                  </a:lnTo>
                  <a:lnTo>
                    <a:pt x="2015" y="935"/>
                  </a:lnTo>
                  <a:lnTo>
                    <a:pt x="2019" y="940"/>
                  </a:lnTo>
                  <a:lnTo>
                    <a:pt x="2019" y="944"/>
                  </a:lnTo>
                  <a:lnTo>
                    <a:pt x="2019" y="948"/>
                  </a:lnTo>
                  <a:lnTo>
                    <a:pt x="2019" y="957"/>
                  </a:lnTo>
                  <a:lnTo>
                    <a:pt x="2019" y="961"/>
                  </a:lnTo>
                  <a:lnTo>
                    <a:pt x="2019" y="969"/>
                  </a:lnTo>
                  <a:lnTo>
                    <a:pt x="2019" y="978"/>
                  </a:lnTo>
                  <a:lnTo>
                    <a:pt x="2019" y="990"/>
                  </a:lnTo>
                  <a:lnTo>
                    <a:pt x="2011" y="1012"/>
                  </a:lnTo>
                  <a:lnTo>
                    <a:pt x="2011" y="1020"/>
                  </a:lnTo>
                  <a:lnTo>
                    <a:pt x="2011" y="1024"/>
                  </a:lnTo>
                  <a:lnTo>
                    <a:pt x="2011" y="1028"/>
                  </a:lnTo>
                  <a:lnTo>
                    <a:pt x="2011" y="1033"/>
                  </a:lnTo>
                  <a:lnTo>
                    <a:pt x="2011" y="1037"/>
                  </a:lnTo>
                  <a:lnTo>
                    <a:pt x="2011" y="1041"/>
                  </a:lnTo>
                  <a:lnTo>
                    <a:pt x="1990" y="1062"/>
                  </a:lnTo>
                  <a:lnTo>
                    <a:pt x="1977" y="1075"/>
                  </a:lnTo>
                  <a:lnTo>
                    <a:pt x="1973" y="1079"/>
                  </a:lnTo>
                  <a:lnTo>
                    <a:pt x="1964" y="1088"/>
                  </a:lnTo>
                  <a:lnTo>
                    <a:pt x="1960" y="1092"/>
                  </a:lnTo>
                  <a:lnTo>
                    <a:pt x="1956" y="1096"/>
                  </a:lnTo>
                  <a:lnTo>
                    <a:pt x="1947" y="1100"/>
                  </a:lnTo>
                  <a:lnTo>
                    <a:pt x="1943" y="1105"/>
                  </a:lnTo>
                  <a:lnTo>
                    <a:pt x="1935" y="1109"/>
                  </a:lnTo>
                  <a:lnTo>
                    <a:pt x="1909" y="1122"/>
                  </a:lnTo>
                  <a:lnTo>
                    <a:pt x="1897" y="1130"/>
                  </a:lnTo>
                  <a:lnTo>
                    <a:pt x="1888" y="1139"/>
                  </a:lnTo>
                  <a:lnTo>
                    <a:pt x="1876" y="1143"/>
                  </a:lnTo>
                  <a:lnTo>
                    <a:pt x="1871" y="1147"/>
                  </a:lnTo>
                  <a:lnTo>
                    <a:pt x="1867" y="1151"/>
                  </a:lnTo>
                  <a:lnTo>
                    <a:pt x="1854" y="1160"/>
                  </a:lnTo>
                  <a:lnTo>
                    <a:pt x="1850" y="1168"/>
                  </a:lnTo>
                  <a:lnTo>
                    <a:pt x="1833" y="1185"/>
                  </a:lnTo>
                  <a:lnTo>
                    <a:pt x="1825" y="1194"/>
                  </a:lnTo>
                  <a:lnTo>
                    <a:pt x="1820" y="1198"/>
                  </a:lnTo>
                  <a:lnTo>
                    <a:pt x="1812" y="1202"/>
                  </a:lnTo>
                  <a:lnTo>
                    <a:pt x="1808" y="1206"/>
                  </a:lnTo>
                  <a:lnTo>
                    <a:pt x="1799" y="1215"/>
                  </a:lnTo>
                  <a:lnTo>
                    <a:pt x="1791" y="1215"/>
                  </a:lnTo>
                  <a:lnTo>
                    <a:pt x="1787" y="1219"/>
                  </a:lnTo>
                  <a:lnTo>
                    <a:pt x="1782" y="1219"/>
                  </a:lnTo>
                  <a:lnTo>
                    <a:pt x="1774" y="1223"/>
                  </a:lnTo>
                  <a:lnTo>
                    <a:pt x="1765" y="1223"/>
                  </a:lnTo>
                  <a:lnTo>
                    <a:pt x="1753" y="1227"/>
                  </a:lnTo>
                  <a:lnTo>
                    <a:pt x="1732" y="1232"/>
                  </a:lnTo>
                  <a:lnTo>
                    <a:pt x="1710" y="1236"/>
                  </a:lnTo>
                  <a:lnTo>
                    <a:pt x="1655" y="1244"/>
                  </a:lnTo>
                  <a:lnTo>
                    <a:pt x="1647" y="1244"/>
                  </a:lnTo>
                  <a:lnTo>
                    <a:pt x="1630" y="1244"/>
                  </a:lnTo>
                  <a:lnTo>
                    <a:pt x="1617" y="1249"/>
                  </a:lnTo>
                  <a:lnTo>
                    <a:pt x="1613" y="1249"/>
                  </a:lnTo>
                  <a:lnTo>
                    <a:pt x="1600" y="1249"/>
                  </a:lnTo>
                  <a:lnTo>
                    <a:pt x="1596" y="1249"/>
                  </a:lnTo>
                  <a:lnTo>
                    <a:pt x="1579" y="1244"/>
                  </a:lnTo>
                  <a:lnTo>
                    <a:pt x="1575" y="1244"/>
                  </a:lnTo>
                  <a:lnTo>
                    <a:pt x="1562" y="1244"/>
                  </a:lnTo>
                  <a:lnTo>
                    <a:pt x="1558" y="1244"/>
                  </a:lnTo>
                  <a:lnTo>
                    <a:pt x="1511" y="1236"/>
                  </a:lnTo>
                  <a:lnTo>
                    <a:pt x="1503" y="1232"/>
                  </a:lnTo>
                  <a:lnTo>
                    <a:pt x="1490" y="1232"/>
                  </a:lnTo>
                  <a:lnTo>
                    <a:pt x="1478" y="1227"/>
                  </a:lnTo>
                  <a:lnTo>
                    <a:pt x="1473" y="1227"/>
                  </a:lnTo>
                  <a:lnTo>
                    <a:pt x="1465" y="1227"/>
                  </a:lnTo>
                  <a:lnTo>
                    <a:pt x="1452" y="1227"/>
                  </a:lnTo>
                  <a:lnTo>
                    <a:pt x="1448" y="1227"/>
                  </a:lnTo>
                  <a:lnTo>
                    <a:pt x="1418" y="1232"/>
                  </a:lnTo>
                  <a:lnTo>
                    <a:pt x="1410" y="1232"/>
                  </a:lnTo>
                  <a:lnTo>
                    <a:pt x="1401" y="1232"/>
                  </a:lnTo>
                  <a:lnTo>
                    <a:pt x="1393" y="1232"/>
                  </a:lnTo>
                  <a:lnTo>
                    <a:pt x="1384" y="1232"/>
                  </a:lnTo>
                  <a:lnTo>
                    <a:pt x="1380" y="1232"/>
                  </a:lnTo>
                  <a:lnTo>
                    <a:pt x="1372" y="1232"/>
                  </a:lnTo>
                  <a:lnTo>
                    <a:pt x="1368" y="1232"/>
                  </a:lnTo>
                  <a:lnTo>
                    <a:pt x="1359" y="1227"/>
                  </a:lnTo>
                  <a:lnTo>
                    <a:pt x="1329" y="1223"/>
                  </a:lnTo>
                  <a:lnTo>
                    <a:pt x="1296" y="1215"/>
                  </a:lnTo>
                  <a:lnTo>
                    <a:pt x="1287" y="1215"/>
                  </a:lnTo>
                  <a:lnTo>
                    <a:pt x="1279" y="1211"/>
                  </a:lnTo>
                  <a:lnTo>
                    <a:pt x="1257" y="1202"/>
                  </a:lnTo>
                  <a:lnTo>
                    <a:pt x="1249" y="1202"/>
                  </a:lnTo>
                  <a:lnTo>
                    <a:pt x="1241" y="1198"/>
                  </a:lnTo>
                  <a:lnTo>
                    <a:pt x="1232" y="1198"/>
                  </a:lnTo>
                  <a:lnTo>
                    <a:pt x="1215" y="1194"/>
                  </a:lnTo>
                  <a:lnTo>
                    <a:pt x="1207" y="1194"/>
                  </a:lnTo>
                  <a:lnTo>
                    <a:pt x="1198" y="1189"/>
                  </a:lnTo>
                  <a:lnTo>
                    <a:pt x="1152" y="1185"/>
                  </a:lnTo>
                  <a:lnTo>
                    <a:pt x="1147" y="1185"/>
                  </a:lnTo>
                  <a:lnTo>
                    <a:pt x="1139" y="1185"/>
                  </a:lnTo>
                  <a:lnTo>
                    <a:pt x="1130" y="1185"/>
                  </a:lnTo>
                  <a:lnTo>
                    <a:pt x="1118" y="1185"/>
                  </a:lnTo>
                  <a:lnTo>
                    <a:pt x="1114" y="1185"/>
                  </a:lnTo>
                  <a:lnTo>
                    <a:pt x="1092" y="1185"/>
                  </a:lnTo>
                  <a:lnTo>
                    <a:pt x="1088" y="1185"/>
                  </a:lnTo>
                  <a:lnTo>
                    <a:pt x="1080" y="1185"/>
                  </a:lnTo>
                  <a:lnTo>
                    <a:pt x="1075" y="1185"/>
                  </a:lnTo>
                  <a:lnTo>
                    <a:pt x="1063" y="1185"/>
                  </a:lnTo>
                  <a:lnTo>
                    <a:pt x="1020" y="1181"/>
                  </a:lnTo>
                  <a:lnTo>
                    <a:pt x="1012" y="1181"/>
                  </a:lnTo>
                  <a:lnTo>
                    <a:pt x="1003" y="1181"/>
                  </a:lnTo>
                  <a:lnTo>
                    <a:pt x="999" y="1181"/>
                  </a:lnTo>
                  <a:lnTo>
                    <a:pt x="995" y="1185"/>
                  </a:lnTo>
                  <a:lnTo>
                    <a:pt x="991" y="1185"/>
                  </a:lnTo>
                  <a:lnTo>
                    <a:pt x="987" y="1185"/>
                  </a:lnTo>
                  <a:lnTo>
                    <a:pt x="978" y="1189"/>
                  </a:lnTo>
                  <a:lnTo>
                    <a:pt x="970" y="1198"/>
                  </a:lnTo>
                  <a:lnTo>
                    <a:pt x="965" y="1198"/>
                  </a:lnTo>
                  <a:lnTo>
                    <a:pt x="961" y="1198"/>
                  </a:lnTo>
                  <a:lnTo>
                    <a:pt x="957" y="1198"/>
                  </a:lnTo>
                  <a:lnTo>
                    <a:pt x="948" y="1194"/>
                  </a:lnTo>
                  <a:lnTo>
                    <a:pt x="944" y="1194"/>
                  </a:lnTo>
                  <a:lnTo>
                    <a:pt x="940" y="1194"/>
                  </a:lnTo>
                  <a:lnTo>
                    <a:pt x="931" y="1194"/>
                  </a:lnTo>
                  <a:lnTo>
                    <a:pt x="927" y="1198"/>
                  </a:lnTo>
                  <a:lnTo>
                    <a:pt x="919" y="1198"/>
                  </a:lnTo>
                  <a:lnTo>
                    <a:pt x="902" y="1202"/>
                  </a:lnTo>
                  <a:lnTo>
                    <a:pt x="893" y="1206"/>
                  </a:lnTo>
                  <a:lnTo>
                    <a:pt x="876" y="1211"/>
                  </a:lnTo>
                  <a:lnTo>
                    <a:pt x="864" y="1215"/>
                  </a:lnTo>
                  <a:lnTo>
                    <a:pt x="851" y="1223"/>
                  </a:lnTo>
                  <a:lnTo>
                    <a:pt x="838" y="1227"/>
                  </a:lnTo>
                  <a:lnTo>
                    <a:pt x="826" y="1236"/>
                  </a:lnTo>
                  <a:lnTo>
                    <a:pt x="804" y="1244"/>
                  </a:lnTo>
                  <a:lnTo>
                    <a:pt x="800" y="1244"/>
                  </a:lnTo>
                  <a:lnTo>
                    <a:pt x="792" y="1249"/>
                  </a:lnTo>
                  <a:lnTo>
                    <a:pt x="788" y="1249"/>
                  </a:lnTo>
                  <a:lnTo>
                    <a:pt x="783" y="1249"/>
                  </a:lnTo>
                  <a:lnTo>
                    <a:pt x="779" y="1249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71" y="1244"/>
                  </a:lnTo>
                  <a:lnTo>
                    <a:pt x="762" y="1236"/>
                  </a:lnTo>
                  <a:lnTo>
                    <a:pt x="762" y="1232"/>
                  </a:lnTo>
                  <a:lnTo>
                    <a:pt x="758" y="1227"/>
                  </a:lnTo>
                  <a:lnTo>
                    <a:pt x="749" y="1219"/>
                  </a:lnTo>
                  <a:lnTo>
                    <a:pt x="745" y="1215"/>
                  </a:lnTo>
                  <a:lnTo>
                    <a:pt x="741" y="1211"/>
                  </a:lnTo>
                  <a:lnTo>
                    <a:pt x="733" y="1206"/>
                  </a:lnTo>
                  <a:lnTo>
                    <a:pt x="728" y="1202"/>
                  </a:lnTo>
                  <a:lnTo>
                    <a:pt x="724" y="1198"/>
                  </a:lnTo>
                  <a:lnTo>
                    <a:pt x="720" y="1198"/>
                  </a:lnTo>
                  <a:lnTo>
                    <a:pt x="716" y="1198"/>
                  </a:lnTo>
                  <a:lnTo>
                    <a:pt x="720" y="1198"/>
                  </a:lnTo>
                  <a:lnTo>
                    <a:pt x="720" y="1194"/>
                  </a:lnTo>
                  <a:lnTo>
                    <a:pt x="720" y="1189"/>
                  </a:lnTo>
                  <a:lnTo>
                    <a:pt x="724" y="1185"/>
                  </a:lnTo>
                  <a:lnTo>
                    <a:pt x="724" y="1177"/>
                  </a:lnTo>
                  <a:lnTo>
                    <a:pt x="728" y="1168"/>
                  </a:lnTo>
                  <a:lnTo>
                    <a:pt x="733" y="1139"/>
                  </a:lnTo>
                  <a:lnTo>
                    <a:pt x="737" y="1130"/>
                  </a:lnTo>
                  <a:lnTo>
                    <a:pt x="741" y="1122"/>
                  </a:lnTo>
                  <a:lnTo>
                    <a:pt x="741" y="1117"/>
                  </a:lnTo>
                  <a:lnTo>
                    <a:pt x="745" y="1109"/>
                  </a:lnTo>
                  <a:lnTo>
                    <a:pt x="749" y="1105"/>
                  </a:lnTo>
                  <a:lnTo>
                    <a:pt x="754" y="1100"/>
                  </a:lnTo>
                  <a:lnTo>
                    <a:pt x="758" y="1096"/>
                  </a:lnTo>
                  <a:lnTo>
                    <a:pt x="762" y="1092"/>
                  </a:lnTo>
                  <a:lnTo>
                    <a:pt x="766" y="1088"/>
                  </a:lnTo>
                  <a:lnTo>
                    <a:pt x="775" y="1084"/>
                  </a:lnTo>
                  <a:lnTo>
                    <a:pt x="779" y="1084"/>
                  </a:lnTo>
                  <a:lnTo>
                    <a:pt x="792" y="1075"/>
                  </a:lnTo>
                  <a:lnTo>
                    <a:pt x="809" y="1067"/>
                  </a:lnTo>
                  <a:lnTo>
                    <a:pt x="821" y="1062"/>
                  </a:lnTo>
                  <a:lnTo>
                    <a:pt x="830" y="1058"/>
                  </a:lnTo>
                  <a:lnTo>
                    <a:pt x="834" y="1054"/>
                  </a:lnTo>
                  <a:lnTo>
                    <a:pt x="838" y="1054"/>
                  </a:lnTo>
                  <a:lnTo>
                    <a:pt x="847" y="1050"/>
                  </a:lnTo>
                  <a:lnTo>
                    <a:pt x="851" y="1045"/>
                  </a:lnTo>
                  <a:lnTo>
                    <a:pt x="855" y="1041"/>
                  </a:lnTo>
                  <a:lnTo>
                    <a:pt x="860" y="1037"/>
                  </a:lnTo>
                  <a:lnTo>
                    <a:pt x="864" y="1028"/>
                  </a:lnTo>
                  <a:lnTo>
                    <a:pt x="868" y="1024"/>
                  </a:lnTo>
                  <a:lnTo>
                    <a:pt x="872" y="1020"/>
                  </a:lnTo>
                  <a:lnTo>
                    <a:pt x="876" y="1016"/>
                  </a:lnTo>
                  <a:lnTo>
                    <a:pt x="881" y="1007"/>
                  </a:lnTo>
                  <a:lnTo>
                    <a:pt x="881" y="1003"/>
                  </a:lnTo>
                  <a:lnTo>
                    <a:pt x="885" y="995"/>
                  </a:lnTo>
                  <a:lnTo>
                    <a:pt x="889" y="986"/>
                  </a:lnTo>
                  <a:lnTo>
                    <a:pt x="889" y="978"/>
                  </a:lnTo>
                  <a:lnTo>
                    <a:pt x="889" y="969"/>
                  </a:lnTo>
                  <a:lnTo>
                    <a:pt x="889" y="965"/>
                  </a:lnTo>
                  <a:lnTo>
                    <a:pt x="889" y="957"/>
                  </a:lnTo>
                  <a:lnTo>
                    <a:pt x="889" y="952"/>
                  </a:lnTo>
                  <a:lnTo>
                    <a:pt x="889" y="944"/>
                  </a:lnTo>
                  <a:lnTo>
                    <a:pt x="889" y="940"/>
                  </a:lnTo>
                  <a:lnTo>
                    <a:pt x="889" y="931"/>
                  </a:lnTo>
                  <a:lnTo>
                    <a:pt x="889" y="918"/>
                  </a:lnTo>
                  <a:lnTo>
                    <a:pt x="885" y="906"/>
                  </a:lnTo>
                  <a:lnTo>
                    <a:pt x="885" y="901"/>
                  </a:lnTo>
                  <a:lnTo>
                    <a:pt x="885" y="897"/>
                  </a:lnTo>
                  <a:lnTo>
                    <a:pt x="885" y="893"/>
                  </a:lnTo>
                  <a:lnTo>
                    <a:pt x="881" y="889"/>
                  </a:lnTo>
                  <a:lnTo>
                    <a:pt x="881" y="880"/>
                  </a:lnTo>
                  <a:lnTo>
                    <a:pt x="876" y="876"/>
                  </a:lnTo>
                  <a:lnTo>
                    <a:pt x="872" y="868"/>
                  </a:lnTo>
                  <a:lnTo>
                    <a:pt x="868" y="863"/>
                  </a:lnTo>
                  <a:lnTo>
                    <a:pt x="864" y="859"/>
                  </a:lnTo>
                  <a:lnTo>
                    <a:pt x="860" y="855"/>
                  </a:lnTo>
                  <a:lnTo>
                    <a:pt x="855" y="855"/>
                  </a:lnTo>
                  <a:lnTo>
                    <a:pt x="847" y="851"/>
                  </a:lnTo>
                  <a:lnTo>
                    <a:pt x="843" y="846"/>
                  </a:lnTo>
                  <a:lnTo>
                    <a:pt x="830" y="842"/>
                  </a:lnTo>
                  <a:lnTo>
                    <a:pt x="826" y="842"/>
                  </a:lnTo>
                  <a:lnTo>
                    <a:pt x="821" y="838"/>
                  </a:lnTo>
                  <a:lnTo>
                    <a:pt x="813" y="838"/>
                  </a:lnTo>
                  <a:lnTo>
                    <a:pt x="809" y="838"/>
                  </a:lnTo>
                  <a:lnTo>
                    <a:pt x="804" y="838"/>
                  </a:lnTo>
                  <a:lnTo>
                    <a:pt x="800" y="838"/>
                  </a:lnTo>
                  <a:lnTo>
                    <a:pt x="796" y="838"/>
                  </a:lnTo>
                  <a:lnTo>
                    <a:pt x="792" y="838"/>
                  </a:lnTo>
                  <a:lnTo>
                    <a:pt x="792" y="842"/>
                  </a:lnTo>
                  <a:lnTo>
                    <a:pt x="788" y="846"/>
                  </a:lnTo>
                  <a:lnTo>
                    <a:pt x="783" y="851"/>
                  </a:lnTo>
                  <a:lnTo>
                    <a:pt x="779" y="855"/>
                  </a:lnTo>
                  <a:lnTo>
                    <a:pt x="771" y="863"/>
                  </a:lnTo>
                  <a:lnTo>
                    <a:pt x="766" y="868"/>
                  </a:lnTo>
                  <a:lnTo>
                    <a:pt x="762" y="872"/>
                  </a:lnTo>
                  <a:lnTo>
                    <a:pt x="758" y="876"/>
                  </a:lnTo>
                  <a:lnTo>
                    <a:pt x="754" y="880"/>
                  </a:lnTo>
                  <a:lnTo>
                    <a:pt x="745" y="889"/>
                  </a:lnTo>
                  <a:lnTo>
                    <a:pt x="737" y="893"/>
                  </a:lnTo>
                  <a:lnTo>
                    <a:pt x="733" y="897"/>
                  </a:lnTo>
                  <a:lnTo>
                    <a:pt x="733" y="901"/>
                  </a:lnTo>
                  <a:lnTo>
                    <a:pt x="728" y="910"/>
                  </a:lnTo>
                  <a:lnTo>
                    <a:pt x="724" y="914"/>
                  </a:lnTo>
                  <a:lnTo>
                    <a:pt x="720" y="927"/>
                  </a:lnTo>
                  <a:lnTo>
                    <a:pt x="716" y="935"/>
                  </a:lnTo>
                  <a:lnTo>
                    <a:pt x="711" y="940"/>
                  </a:lnTo>
                  <a:lnTo>
                    <a:pt x="711" y="944"/>
                  </a:lnTo>
                  <a:lnTo>
                    <a:pt x="703" y="948"/>
                  </a:lnTo>
                  <a:lnTo>
                    <a:pt x="699" y="948"/>
                  </a:lnTo>
                  <a:lnTo>
                    <a:pt x="694" y="952"/>
                  </a:lnTo>
                  <a:lnTo>
                    <a:pt x="690" y="957"/>
                  </a:lnTo>
                  <a:lnTo>
                    <a:pt x="686" y="957"/>
                  </a:lnTo>
                  <a:lnTo>
                    <a:pt x="682" y="961"/>
                  </a:lnTo>
                  <a:lnTo>
                    <a:pt x="669" y="965"/>
                  </a:lnTo>
                  <a:lnTo>
                    <a:pt x="648" y="969"/>
                  </a:lnTo>
                  <a:lnTo>
                    <a:pt x="635" y="978"/>
                  </a:lnTo>
                  <a:lnTo>
                    <a:pt x="614" y="982"/>
                  </a:lnTo>
                  <a:lnTo>
                    <a:pt x="597" y="986"/>
                  </a:lnTo>
                  <a:lnTo>
                    <a:pt x="584" y="990"/>
                  </a:lnTo>
                  <a:lnTo>
                    <a:pt x="576" y="990"/>
                  </a:lnTo>
                  <a:lnTo>
                    <a:pt x="567" y="990"/>
                  </a:lnTo>
                  <a:lnTo>
                    <a:pt x="563" y="990"/>
                  </a:lnTo>
                  <a:lnTo>
                    <a:pt x="559" y="990"/>
                  </a:lnTo>
                  <a:lnTo>
                    <a:pt x="555" y="990"/>
                  </a:lnTo>
                  <a:lnTo>
                    <a:pt x="550" y="990"/>
                  </a:lnTo>
                  <a:lnTo>
                    <a:pt x="546" y="990"/>
                  </a:lnTo>
                  <a:lnTo>
                    <a:pt x="542" y="990"/>
                  </a:lnTo>
                  <a:lnTo>
                    <a:pt x="542" y="986"/>
                  </a:lnTo>
                  <a:lnTo>
                    <a:pt x="538" y="982"/>
                  </a:lnTo>
                  <a:lnTo>
                    <a:pt x="538" y="973"/>
                  </a:lnTo>
                  <a:lnTo>
                    <a:pt x="534" y="969"/>
                  </a:lnTo>
                  <a:lnTo>
                    <a:pt x="534" y="948"/>
                  </a:lnTo>
                  <a:lnTo>
                    <a:pt x="534" y="944"/>
                  </a:lnTo>
                  <a:lnTo>
                    <a:pt x="529" y="940"/>
                  </a:lnTo>
                  <a:lnTo>
                    <a:pt x="529" y="935"/>
                  </a:lnTo>
                  <a:lnTo>
                    <a:pt x="529" y="931"/>
                  </a:lnTo>
                  <a:lnTo>
                    <a:pt x="525" y="927"/>
                  </a:lnTo>
                  <a:lnTo>
                    <a:pt x="525" y="923"/>
                  </a:lnTo>
                  <a:lnTo>
                    <a:pt x="521" y="923"/>
                  </a:lnTo>
                  <a:lnTo>
                    <a:pt x="517" y="923"/>
                  </a:lnTo>
                  <a:lnTo>
                    <a:pt x="517" y="927"/>
                  </a:lnTo>
                  <a:lnTo>
                    <a:pt x="512" y="931"/>
                  </a:lnTo>
                  <a:lnTo>
                    <a:pt x="512" y="935"/>
                  </a:lnTo>
                  <a:lnTo>
                    <a:pt x="512" y="940"/>
                  </a:lnTo>
                  <a:lnTo>
                    <a:pt x="512" y="948"/>
                  </a:lnTo>
                  <a:lnTo>
                    <a:pt x="508" y="973"/>
                  </a:lnTo>
                  <a:lnTo>
                    <a:pt x="508" y="982"/>
                  </a:lnTo>
                  <a:lnTo>
                    <a:pt x="504" y="990"/>
                  </a:lnTo>
                  <a:lnTo>
                    <a:pt x="504" y="995"/>
                  </a:lnTo>
                  <a:lnTo>
                    <a:pt x="504" y="999"/>
                  </a:lnTo>
                  <a:lnTo>
                    <a:pt x="500" y="1003"/>
                  </a:lnTo>
                  <a:lnTo>
                    <a:pt x="495" y="1007"/>
                  </a:lnTo>
                  <a:lnTo>
                    <a:pt x="487" y="1007"/>
                  </a:lnTo>
                  <a:lnTo>
                    <a:pt x="483" y="1007"/>
                  </a:lnTo>
                  <a:lnTo>
                    <a:pt x="479" y="1003"/>
                  </a:lnTo>
                  <a:lnTo>
                    <a:pt x="479" y="999"/>
                  </a:lnTo>
                  <a:lnTo>
                    <a:pt x="474" y="995"/>
                  </a:lnTo>
                  <a:lnTo>
                    <a:pt x="474" y="990"/>
                  </a:lnTo>
                  <a:lnTo>
                    <a:pt x="470" y="978"/>
                  </a:lnTo>
                  <a:lnTo>
                    <a:pt x="470" y="969"/>
                  </a:lnTo>
                  <a:lnTo>
                    <a:pt x="466" y="965"/>
                  </a:lnTo>
                  <a:lnTo>
                    <a:pt x="466" y="961"/>
                  </a:lnTo>
                  <a:lnTo>
                    <a:pt x="462" y="952"/>
                  </a:lnTo>
                  <a:lnTo>
                    <a:pt x="457" y="944"/>
                  </a:lnTo>
                  <a:lnTo>
                    <a:pt x="457" y="940"/>
                  </a:lnTo>
                  <a:lnTo>
                    <a:pt x="453" y="935"/>
                  </a:lnTo>
                  <a:lnTo>
                    <a:pt x="449" y="931"/>
                  </a:lnTo>
                  <a:lnTo>
                    <a:pt x="445" y="927"/>
                  </a:lnTo>
                  <a:lnTo>
                    <a:pt x="436" y="923"/>
                  </a:lnTo>
                  <a:lnTo>
                    <a:pt x="432" y="923"/>
                  </a:lnTo>
                  <a:lnTo>
                    <a:pt x="432" y="918"/>
                  </a:lnTo>
                  <a:lnTo>
                    <a:pt x="423" y="918"/>
                  </a:lnTo>
                  <a:lnTo>
                    <a:pt x="415" y="918"/>
                  </a:lnTo>
                  <a:lnTo>
                    <a:pt x="411" y="914"/>
                  </a:lnTo>
                  <a:lnTo>
                    <a:pt x="407" y="914"/>
                  </a:lnTo>
                  <a:lnTo>
                    <a:pt x="402" y="914"/>
                  </a:lnTo>
                  <a:lnTo>
                    <a:pt x="394" y="914"/>
                  </a:lnTo>
                  <a:lnTo>
                    <a:pt x="381" y="914"/>
                  </a:lnTo>
                  <a:lnTo>
                    <a:pt x="368" y="914"/>
                  </a:lnTo>
                  <a:lnTo>
                    <a:pt x="360" y="914"/>
                  </a:lnTo>
                  <a:lnTo>
                    <a:pt x="352" y="914"/>
                  </a:lnTo>
                  <a:lnTo>
                    <a:pt x="339" y="918"/>
                  </a:lnTo>
                  <a:lnTo>
                    <a:pt x="326" y="918"/>
                  </a:lnTo>
                  <a:lnTo>
                    <a:pt x="322" y="918"/>
                  </a:lnTo>
                  <a:lnTo>
                    <a:pt x="313" y="918"/>
                  </a:lnTo>
                  <a:lnTo>
                    <a:pt x="309" y="923"/>
                  </a:lnTo>
                  <a:lnTo>
                    <a:pt x="305" y="923"/>
                  </a:lnTo>
                  <a:lnTo>
                    <a:pt x="301" y="927"/>
                  </a:lnTo>
                  <a:lnTo>
                    <a:pt x="301" y="931"/>
                  </a:lnTo>
                  <a:lnTo>
                    <a:pt x="296" y="935"/>
                  </a:lnTo>
                  <a:lnTo>
                    <a:pt x="296" y="940"/>
                  </a:lnTo>
                  <a:lnTo>
                    <a:pt x="296" y="944"/>
                  </a:lnTo>
                  <a:lnTo>
                    <a:pt x="296" y="957"/>
                  </a:lnTo>
                  <a:lnTo>
                    <a:pt x="296" y="961"/>
                  </a:lnTo>
                  <a:lnTo>
                    <a:pt x="296" y="965"/>
                  </a:lnTo>
                  <a:lnTo>
                    <a:pt x="296" y="969"/>
                  </a:lnTo>
                  <a:lnTo>
                    <a:pt x="292" y="969"/>
                  </a:lnTo>
                  <a:lnTo>
                    <a:pt x="292" y="973"/>
                  </a:lnTo>
                  <a:lnTo>
                    <a:pt x="288" y="973"/>
                  </a:lnTo>
                  <a:lnTo>
                    <a:pt x="284" y="978"/>
                  </a:lnTo>
                  <a:lnTo>
                    <a:pt x="280" y="978"/>
                  </a:lnTo>
                  <a:lnTo>
                    <a:pt x="275" y="982"/>
                  </a:lnTo>
                  <a:lnTo>
                    <a:pt x="250" y="986"/>
                  </a:lnTo>
                  <a:lnTo>
                    <a:pt x="233" y="990"/>
                  </a:lnTo>
                  <a:lnTo>
                    <a:pt x="220" y="995"/>
                  </a:lnTo>
                  <a:lnTo>
                    <a:pt x="212" y="999"/>
                  </a:lnTo>
                  <a:lnTo>
                    <a:pt x="208" y="982"/>
                  </a:lnTo>
                  <a:lnTo>
                    <a:pt x="208" y="969"/>
                  </a:lnTo>
                  <a:lnTo>
                    <a:pt x="203" y="957"/>
                  </a:lnTo>
                  <a:lnTo>
                    <a:pt x="203" y="952"/>
                  </a:lnTo>
                  <a:lnTo>
                    <a:pt x="199" y="952"/>
                  </a:lnTo>
                  <a:lnTo>
                    <a:pt x="199" y="944"/>
                  </a:lnTo>
                  <a:lnTo>
                    <a:pt x="195" y="944"/>
                  </a:lnTo>
                  <a:lnTo>
                    <a:pt x="195" y="940"/>
                  </a:lnTo>
                  <a:lnTo>
                    <a:pt x="191" y="940"/>
                  </a:lnTo>
                  <a:lnTo>
                    <a:pt x="186" y="940"/>
                  </a:lnTo>
                  <a:lnTo>
                    <a:pt x="178" y="940"/>
                  </a:lnTo>
                  <a:lnTo>
                    <a:pt x="174" y="940"/>
                  </a:lnTo>
                  <a:lnTo>
                    <a:pt x="169" y="944"/>
                  </a:lnTo>
                  <a:lnTo>
                    <a:pt x="165" y="944"/>
                  </a:lnTo>
                  <a:lnTo>
                    <a:pt x="148" y="952"/>
                  </a:lnTo>
                  <a:lnTo>
                    <a:pt x="140" y="957"/>
                  </a:lnTo>
                  <a:lnTo>
                    <a:pt x="131" y="961"/>
                  </a:lnTo>
                  <a:lnTo>
                    <a:pt x="119" y="965"/>
                  </a:lnTo>
                  <a:lnTo>
                    <a:pt x="110" y="965"/>
                  </a:lnTo>
                  <a:lnTo>
                    <a:pt x="106" y="965"/>
                  </a:lnTo>
                  <a:lnTo>
                    <a:pt x="97" y="965"/>
                  </a:lnTo>
                  <a:lnTo>
                    <a:pt x="93" y="965"/>
                  </a:lnTo>
                  <a:lnTo>
                    <a:pt x="89" y="969"/>
                  </a:lnTo>
                  <a:lnTo>
                    <a:pt x="81" y="965"/>
                  </a:lnTo>
                  <a:lnTo>
                    <a:pt x="76" y="965"/>
                  </a:lnTo>
                  <a:lnTo>
                    <a:pt x="72" y="965"/>
                  </a:lnTo>
                  <a:lnTo>
                    <a:pt x="68" y="965"/>
                  </a:lnTo>
                  <a:lnTo>
                    <a:pt x="64" y="961"/>
                  </a:lnTo>
                  <a:lnTo>
                    <a:pt x="59" y="961"/>
                  </a:lnTo>
                  <a:lnTo>
                    <a:pt x="55" y="961"/>
                  </a:lnTo>
                  <a:lnTo>
                    <a:pt x="51" y="957"/>
                  </a:lnTo>
                  <a:lnTo>
                    <a:pt x="47" y="952"/>
                  </a:lnTo>
                  <a:lnTo>
                    <a:pt x="42" y="948"/>
                  </a:lnTo>
                  <a:lnTo>
                    <a:pt x="34" y="940"/>
                  </a:lnTo>
                  <a:lnTo>
                    <a:pt x="30" y="931"/>
                  </a:lnTo>
                  <a:lnTo>
                    <a:pt x="26" y="927"/>
                  </a:lnTo>
                  <a:lnTo>
                    <a:pt x="17" y="923"/>
                  </a:lnTo>
                  <a:lnTo>
                    <a:pt x="17" y="918"/>
                  </a:lnTo>
                  <a:lnTo>
                    <a:pt x="13" y="918"/>
                  </a:lnTo>
                  <a:lnTo>
                    <a:pt x="9" y="914"/>
                  </a:lnTo>
                  <a:lnTo>
                    <a:pt x="4" y="914"/>
                  </a:lnTo>
                  <a:lnTo>
                    <a:pt x="0" y="914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6" name="Freeform 12"/>
            <p:cNvSpPr>
              <a:spLocks/>
            </p:cNvSpPr>
            <p:nvPr/>
          </p:nvSpPr>
          <p:spPr bwMode="auto">
            <a:xfrm>
              <a:off x="1506345" y="3868921"/>
              <a:ext cx="776620" cy="547291"/>
            </a:xfrm>
            <a:custGeom>
              <a:avLst/>
              <a:gdLst>
                <a:gd name="T0" fmla="*/ 34 w 2451"/>
                <a:gd name="T1" fmla="*/ 1114 h 1727"/>
                <a:gd name="T2" fmla="*/ 187 w 2451"/>
                <a:gd name="T3" fmla="*/ 1063 h 1727"/>
                <a:gd name="T4" fmla="*/ 174 w 2451"/>
                <a:gd name="T5" fmla="*/ 961 h 1727"/>
                <a:gd name="T6" fmla="*/ 292 w 2451"/>
                <a:gd name="T7" fmla="*/ 919 h 1727"/>
                <a:gd name="T8" fmla="*/ 292 w 2451"/>
                <a:gd name="T9" fmla="*/ 885 h 1727"/>
                <a:gd name="T10" fmla="*/ 271 w 2451"/>
                <a:gd name="T11" fmla="*/ 783 h 1727"/>
                <a:gd name="T12" fmla="*/ 652 w 2451"/>
                <a:gd name="T13" fmla="*/ 529 h 1727"/>
                <a:gd name="T14" fmla="*/ 678 w 2451"/>
                <a:gd name="T15" fmla="*/ 424 h 1727"/>
                <a:gd name="T16" fmla="*/ 695 w 2451"/>
                <a:gd name="T17" fmla="*/ 339 h 1727"/>
                <a:gd name="T18" fmla="*/ 783 w 2451"/>
                <a:gd name="T19" fmla="*/ 288 h 1727"/>
                <a:gd name="T20" fmla="*/ 910 w 2451"/>
                <a:gd name="T21" fmla="*/ 275 h 1727"/>
                <a:gd name="T22" fmla="*/ 982 w 2451"/>
                <a:gd name="T23" fmla="*/ 212 h 1727"/>
                <a:gd name="T24" fmla="*/ 923 w 2451"/>
                <a:gd name="T25" fmla="*/ 4 h 1727"/>
                <a:gd name="T26" fmla="*/ 1054 w 2451"/>
                <a:gd name="T27" fmla="*/ 21 h 1727"/>
                <a:gd name="T28" fmla="*/ 1143 w 2451"/>
                <a:gd name="T29" fmla="*/ 110 h 1727"/>
                <a:gd name="T30" fmla="*/ 1194 w 2451"/>
                <a:gd name="T31" fmla="*/ 174 h 1727"/>
                <a:gd name="T32" fmla="*/ 1270 w 2451"/>
                <a:gd name="T33" fmla="*/ 347 h 1727"/>
                <a:gd name="T34" fmla="*/ 1355 w 2451"/>
                <a:gd name="T35" fmla="*/ 347 h 1727"/>
                <a:gd name="T36" fmla="*/ 1499 w 2451"/>
                <a:gd name="T37" fmla="*/ 449 h 1727"/>
                <a:gd name="T38" fmla="*/ 1575 w 2451"/>
                <a:gd name="T39" fmla="*/ 368 h 1727"/>
                <a:gd name="T40" fmla="*/ 1732 w 2451"/>
                <a:gd name="T41" fmla="*/ 313 h 1727"/>
                <a:gd name="T42" fmla="*/ 1880 w 2451"/>
                <a:gd name="T43" fmla="*/ 318 h 1727"/>
                <a:gd name="T44" fmla="*/ 2134 w 2451"/>
                <a:gd name="T45" fmla="*/ 428 h 1727"/>
                <a:gd name="T46" fmla="*/ 2252 w 2451"/>
                <a:gd name="T47" fmla="*/ 470 h 1727"/>
                <a:gd name="T48" fmla="*/ 2295 w 2451"/>
                <a:gd name="T49" fmla="*/ 309 h 1727"/>
                <a:gd name="T50" fmla="*/ 2346 w 2451"/>
                <a:gd name="T51" fmla="*/ 263 h 1727"/>
                <a:gd name="T52" fmla="*/ 2384 w 2451"/>
                <a:gd name="T53" fmla="*/ 322 h 1727"/>
                <a:gd name="T54" fmla="*/ 2405 w 2451"/>
                <a:gd name="T55" fmla="*/ 237 h 1727"/>
                <a:gd name="T56" fmla="*/ 2418 w 2451"/>
                <a:gd name="T57" fmla="*/ 322 h 1727"/>
                <a:gd name="T58" fmla="*/ 2418 w 2451"/>
                <a:gd name="T59" fmla="*/ 487 h 1727"/>
                <a:gd name="T60" fmla="*/ 2426 w 2451"/>
                <a:gd name="T61" fmla="*/ 580 h 1727"/>
                <a:gd name="T62" fmla="*/ 2358 w 2451"/>
                <a:gd name="T63" fmla="*/ 635 h 1727"/>
                <a:gd name="T64" fmla="*/ 2265 w 2451"/>
                <a:gd name="T65" fmla="*/ 542 h 1727"/>
                <a:gd name="T66" fmla="*/ 2252 w 2451"/>
                <a:gd name="T67" fmla="*/ 707 h 1727"/>
                <a:gd name="T68" fmla="*/ 2307 w 2451"/>
                <a:gd name="T69" fmla="*/ 834 h 1727"/>
                <a:gd name="T70" fmla="*/ 2159 w 2451"/>
                <a:gd name="T71" fmla="*/ 762 h 1727"/>
                <a:gd name="T72" fmla="*/ 1960 w 2451"/>
                <a:gd name="T73" fmla="*/ 800 h 1727"/>
                <a:gd name="T74" fmla="*/ 1846 w 2451"/>
                <a:gd name="T75" fmla="*/ 851 h 1727"/>
                <a:gd name="T76" fmla="*/ 1787 w 2451"/>
                <a:gd name="T77" fmla="*/ 788 h 1727"/>
                <a:gd name="T78" fmla="*/ 1749 w 2451"/>
                <a:gd name="T79" fmla="*/ 881 h 1727"/>
                <a:gd name="T80" fmla="*/ 1503 w 2451"/>
                <a:gd name="T81" fmla="*/ 948 h 1727"/>
                <a:gd name="T82" fmla="*/ 1474 w 2451"/>
                <a:gd name="T83" fmla="*/ 1050 h 1727"/>
                <a:gd name="T84" fmla="*/ 1414 w 2451"/>
                <a:gd name="T85" fmla="*/ 1020 h 1727"/>
                <a:gd name="T86" fmla="*/ 1402 w 2451"/>
                <a:gd name="T87" fmla="*/ 868 h 1727"/>
                <a:gd name="T88" fmla="*/ 1351 w 2451"/>
                <a:gd name="T89" fmla="*/ 792 h 1727"/>
                <a:gd name="T90" fmla="*/ 1266 w 2451"/>
                <a:gd name="T91" fmla="*/ 775 h 1727"/>
                <a:gd name="T92" fmla="*/ 1198 w 2451"/>
                <a:gd name="T93" fmla="*/ 724 h 1727"/>
                <a:gd name="T94" fmla="*/ 1135 w 2451"/>
                <a:gd name="T95" fmla="*/ 821 h 1727"/>
                <a:gd name="T96" fmla="*/ 1160 w 2451"/>
                <a:gd name="T97" fmla="*/ 910 h 1727"/>
                <a:gd name="T98" fmla="*/ 1207 w 2451"/>
                <a:gd name="T99" fmla="*/ 1020 h 1727"/>
                <a:gd name="T100" fmla="*/ 1131 w 2451"/>
                <a:gd name="T101" fmla="*/ 1118 h 1727"/>
                <a:gd name="T102" fmla="*/ 1063 w 2451"/>
                <a:gd name="T103" fmla="*/ 1164 h 1727"/>
                <a:gd name="T104" fmla="*/ 1029 w 2451"/>
                <a:gd name="T105" fmla="*/ 1270 h 1727"/>
                <a:gd name="T106" fmla="*/ 923 w 2451"/>
                <a:gd name="T107" fmla="*/ 1376 h 1727"/>
                <a:gd name="T108" fmla="*/ 830 w 2451"/>
                <a:gd name="T109" fmla="*/ 1427 h 1727"/>
                <a:gd name="T110" fmla="*/ 800 w 2451"/>
                <a:gd name="T111" fmla="*/ 1562 h 1727"/>
                <a:gd name="T112" fmla="*/ 618 w 2451"/>
                <a:gd name="T113" fmla="*/ 1588 h 1727"/>
                <a:gd name="T114" fmla="*/ 500 w 2451"/>
                <a:gd name="T115" fmla="*/ 1677 h 1727"/>
                <a:gd name="T116" fmla="*/ 436 w 2451"/>
                <a:gd name="T117" fmla="*/ 1719 h 1727"/>
                <a:gd name="T118" fmla="*/ 335 w 2451"/>
                <a:gd name="T119" fmla="*/ 1609 h 1727"/>
                <a:gd name="T120" fmla="*/ 119 w 2451"/>
                <a:gd name="T121" fmla="*/ 1575 h 1727"/>
                <a:gd name="T122" fmla="*/ 26 w 2451"/>
                <a:gd name="T123" fmla="*/ 1465 h 1727"/>
                <a:gd name="T124" fmla="*/ 60 w 2451"/>
                <a:gd name="T125" fmla="*/ 1321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1" h="1727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0" y="1211"/>
                  </a:lnTo>
                  <a:lnTo>
                    <a:pt x="5" y="1207"/>
                  </a:lnTo>
                  <a:lnTo>
                    <a:pt x="5" y="1198"/>
                  </a:lnTo>
                  <a:lnTo>
                    <a:pt x="9" y="1190"/>
                  </a:lnTo>
                  <a:lnTo>
                    <a:pt x="13" y="1177"/>
                  </a:lnTo>
                  <a:lnTo>
                    <a:pt x="17" y="1164"/>
                  </a:lnTo>
                  <a:lnTo>
                    <a:pt x="17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1" y="1131"/>
                  </a:lnTo>
                  <a:lnTo>
                    <a:pt x="21" y="1126"/>
                  </a:lnTo>
                  <a:lnTo>
                    <a:pt x="30" y="1109"/>
                  </a:lnTo>
                  <a:lnTo>
                    <a:pt x="30" y="1114"/>
                  </a:lnTo>
                  <a:lnTo>
                    <a:pt x="34" y="1114"/>
                  </a:lnTo>
                  <a:lnTo>
                    <a:pt x="43" y="1114"/>
                  </a:lnTo>
                  <a:lnTo>
                    <a:pt x="51" y="1114"/>
                  </a:lnTo>
                  <a:lnTo>
                    <a:pt x="60" y="1114"/>
                  </a:lnTo>
                  <a:lnTo>
                    <a:pt x="68" y="1109"/>
                  </a:lnTo>
                  <a:lnTo>
                    <a:pt x="76" y="1109"/>
                  </a:lnTo>
                  <a:lnTo>
                    <a:pt x="89" y="1105"/>
                  </a:lnTo>
                  <a:lnTo>
                    <a:pt x="98" y="1101"/>
                  </a:lnTo>
                  <a:lnTo>
                    <a:pt x="106" y="1097"/>
                  </a:lnTo>
                  <a:lnTo>
                    <a:pt x="119" y="1084"/>
                  </a:lnTo>
                  <a:lnTo>
                    <a:pt x="127" y="1080"/>
                  </a:lnTo>
                  <a:lnTo>
                    <a:pt x="136" y="1076"/>
                  </a:lnTo>
                  <a:lnTo>
                    <a:pt x="140" y="1071"/>
                  </a:lnTo>
                  <a:lnTo>
                    <a:pt x="148" y="1071"/>
                  </a:lnTo>
                  <a:lnTo>
                    <a:pt x="157" y="1067"/>
                  </a:lnTo>
                  <a:lnTo>
                    <a:pt x="161" y="1067"/>
                  </a:lnTo>
                  <a:lnTo>
                    <a:pt x="174" y="1067"/>
                  </a:lnTo>
                  <a:lnTo>
                    <a:pt x="182" y="1067"/>
                  </a:lnTo>
                  <a:lnTo>
                    <a:pt x="187" y="1063"/>
                  </a:lnTo>
                  <a:lnTo>
                    <a:pt x="191" y="1063"/>
                  </a:lnTo>
                  <a:lnTo>
                    <a:pt x="191" y="1059"/>
                  </a:lnTo>
                  <a:lnTo>
                    <a:pt x="191" y="1054"/>
                  </a:lnTo>
                  <a:lnTo>
                    <a:pt x="191" y="1046"/>
                  </a:lnTo>
                  <a:lnTo>
                    <a:pt x="191" y="1042"/>
                  </a:lnTo>
                  <a:lnTo>
                    <a:pt x="187" y="1037"/>
                  </a:lnTo>
                  <a:lnTo>
                    <a:pt x="178" y="1025"/>
                  </a:lnTo>
                  <a:lnTo>
                    <a:pt x="178" y="1020"/>
                  </a:lnTo>
                  <a:lnTo>
                    <a:pt x="174" y="1012"/>
                  </a:lnTo>
                  <a:lnTo>
                    <a:pt x="174" y="1008"/>
                  </a:lnTo>
                  <a:lnTo>
                    <a:pt x="170" y="999"/>
                  </a:lnTo>
                  <a:lnTo>
                    <a:pt x="170" y="991"/>
                  </a:lnTo>
                  <a:lnTo>
                    <a:pt x="170" y="987"/>
                  </a:lnTo>
                  <a:lnTo>
                    <a:pt x="170" y="982"/>
                  </a:lnTo>
                  <a:lnTo>
                    <a:pt x="174" y="974"/>
                  </a:lnTo>
                  <a:lnTo>
                    <a:pt x="174" y="970"/>
                  </a:lnTo>
                  <a:lnTo>
                    <a:pt x="174" y="965"/>
                  </a:lnTo>
                  <a:lnTo>
                    <a:pt x="174" y="961"/>
                  </a:lnTo>
                  <a:lnTo>
                    <a:pt x="178" y="957"/>
                  </a:lnTo>
                  <a:lnTo>
                    <a:pt x="182" y="953"/>
                  </a:lnTo>
                  <a:lnTo>
                    <a:pt x="187" y="953"/>
                  </a:lnTo>
                  <a:lnTo>
                    <a:pt x="191" y="948"/>
                  </a:lnTo>
                  <a:lnTo>
                    <a:pt x="199" y="948"/>
                  </a:lnTo>
                  <a:lnTo>
                    <a:pt x="203" y="948"/>
                  </a:lnTo>
                  <a:lnTo>
                    <a:pt x="220" y="944"/>
                  </a:lnTo>
                  <a:lnTo>
                    <a:pt x="229" y="944"/>
                  </a:lnTo>
                  <a:lnTo>
                    <a:pt x="237" y="940"/>
                  </a:lnTo>
                  <a:lnTo>
                    <a:pt x="246" y="940"/>
                  </a:lnTo>
                  <a:lnTo>
                    <a:pt x="254" y="936"/>
                  </a:lnTo>
                  <a:lnTo>
                    <a:pt x="259" y="936"/>
                  </a:lnTo>
                  <a:lnTo>
                    <a:pt x="263" y="932"/>
                  </a:lnTo>
                  <a:lnTo>
                    <a:pt x="271" y="932"/>
                  </a:lnTo>
                  <a:lnTo>
                    <a:pt x="275" y="927"/>
                  </a:lnTo>
                  <a:lnTo>
                    <a:pt x="280" y="927"/>
                  </a:lnTo>
                  <a:lnTo>
                    <a:pt x="284" y="923"/>
                  </a:lnTo>
                  <a:lnTo>
                    <a:pt x="292" y="919"/>
                  </a:lnTo>
                  <a:lnTo>
                    <a:pt x="301" y="910"/>
                  </a:lnTo>
                  <a:lnTo>
                    <a:pt x="305" y="910"/>
                  </a:lnTo>
                  <a:lnTo>
                    <a:pt x="309" y="902"/>
                  </a:lnTo>
                  <a:lnTo>
                    <a:pt x="318" y="898"/>
                  </a:lnTo>
                  <a:lnTo>
                    <a:pt x="322" y="893"/>
                  </a:lnTo>
                  <a:lnTo>
                    <a:pt x="326" y="889"/>
                  </a:lnTo>
                  <a:lnTo>
                    <a:pt x="330" y="881"/>
                  </a:lnTo>
                  <a:lnTo>
                    <a:pt x="335" y="877"/>
                  </a:lnTo>
                  <a:lnTo>
                    <a:pt x="339" y="877"/>
                  </a:lnTo>
                  <a:lnTo>
                    <a:pt x="339" y="872"/>
                  </a:lnTo>
                  <a:lnTo>
                    <a:pt x="339" y="868"/>
                  </a:lnTo>
                  <a:lnTo>
                    <a:pt x="335" y="868"/>
                  </a:lnTo>
                  <a:lnTo>
                    <a:pt x="330" y="872"/>
                  </a:lnTo>
                  <a:lnTo>
                    <a:pt x="314" y="881"/>
                  </a:lnTo>
                  <a:lnTo>
                    <a:pt x="305" y="881"/>
                  </a:lnTo>
                  <a:lnTo>
                    <a:pt x="301" y="885"/>
                  </a:lnTo>
                  <a:lnTo>
                    <a:pt x="297" y="885"/>
                  </a:lnTo>
                  <a:lnTo>
                    <a:pt x="292" y="885"/>
                  </a:lnTo>
                  <a:lnTo>
                    <a:pt x="288" y="885"/>
                  </a:lnTo>
                  <a:lnTo>
                    <a:pt x="284" y="885"/>
                  </a:lnTo>
                  <a:lnTo>
                    <a:pt x="280" y="885"/>
                  </a:lnTo>
                  <a:lnTo>
                    <a:pt x="280" y="881"/>
                  </a:lnTo>
                  <a:lnTo>
                    <a:pt x="275" y="877"/>
                  </a:lnTo>
                  <a:lnTo>
                    <a:pt x="271" y="872"/>
                  </a:lnTo>
                  <a:lnTo>
                    <a:pt x="271" y="868"/>
                  </a:lnTo>
                  <a:lnTo>
                    <a:pt x="267" y="864"/>
                  </a:lnTo>
                  <a:lnTo>
                    <a:pt x="267" y="855"/>
                  </a:lnTo>
                  <a:lnTo>
                    <a:pt x="267" y="847"/>
                  </a:lnTo>
                  <a:lnTo>
                    <a:pt x="263" y="834"/>
                  </a:lnTo>
                  <a:lnTo>
                    <a:pt x="263" y="826"/>
                  </a:lnTo>
                  <a:lnTo>
                    <a:pt x="263" y="821"/>
                  </a:lnTo>
                  <a:lnTo>
                    <a:pt x="263" y="813"/>
                  </a:lnTo>
                  <a:lnTo>
                    <a:pt x="263" y="805"/>
                  </a:lnTo>
                  <a:lnTo>
                    <a:pt x="267" y="796"/>
                  </a:lnTo>
                  <a:lnTo>
                    <a:pt x="267" y="788"/>
                  </a:lnTo>
                  <a:lnTo>
                    <a:pt x="271" y="783"/>
                  </a:lnTo>
                  <a:lnTo>
                    <a:pt x="275" y="766"/>
                  </a:lnTo>
                  <a:lnTo>
                    <a:pt x="280" y="762"/>
                  </a:lnTo>
                  <a:lnTo>
                    <a:pt x="280" y="758"/>
                  </a:lnTo>
                  <a:lnTo>
                    <a:pt x="284" y="745"/>
                  </a:lnTo>
                  <a:lnTo>
                    <a:pt x="288" y="741"/>
                  </a:lnTo>
                  <a:lnTo>
                    <a:pt x="288" y="737"/>
                  </a:lnTo>
                  <a:lnTo>
                    <a:pt x="292" y="733"/>
                  </a:lnTo>
                  <a:lnTo>
                    <a:pt x="292" y="728"/>
                  </a:lnTo>
                  <a:lnTo>
                    <a:pt x="297" y="728"/>
                  </a:lnTo>
                  <a:lnTo>
                    <a:pt x="301" y="724"/>
                  </a:lnTo>
                  <a:lnTo>
                    <a:pt x="305" y="720"/>
                  </a:lnTo>
                  <a:lnTo>
                    <a:pt x="314" y="716"/>
                  </a:lnTo>
                  <a:lnTo>
                    <a:pt x="322" y="707"/>
                  </a:lnTo>
                  <a:lnTo>
                    <a:pt x="339" y="699"/>
                  </a:lnTo>
                  <a:lnTo>
                    <a:pt x="508" y="606"/>
                  </a:lnTo>
                  <a:lnTo>
                    <a:pt x="618" y="546"/>
                  </a:lnTo>
                  <a:lnTo>
                    <a:pt x="640" y="534"/>
                  </a:lnTo>
                  <a:lnTo>
                    <a:pt x="652" y="529"/>
                  </a:lnTo>
                  <a:lnTo>
                    <a:pt x="669" y="521"/>
                  </a:lnTo>
                  <a:lnTo>
                    <a:pt x="695" y="508"/>
                  </a:lnTo>
                  <a:lnTo>
                    <a:pt x="712" y="500"/>
                  </a:lnTo>
                  <a:lnTo>
                    <a:pt x="716" y="495"/>
                  </a:lnTo>
                  <a:lnTo>
                    <a:pt x="724" y="491"/>
                  </a:lnTo>
                  <a:lnTo>
                    <a:pt x="728" y="487"/>
                  </a:lnTo>
                  <a:lnTo>
                    <a:pt x="733" y="487"/>
                  </a:lnTo>
                  <a:lnTo>
                    <a:pt x="737" y="483"/>
                  </a:lnTo>
                  <a:lnTo>
                    <a:pt x="737" y="479"/>
                  </a:lnTo>
                  <a:lnTo>
                    <a:pt x="737" y="474"/>
                  </a:lnTo>
                  <a:lnTo>
                    <a:pt x="733" y="470"/>
                  </a:lnTo>
                  <a:lnTo>
                    <a:pt x="728" y="466"/>
                  </a:lnTo>
                  <a:lnTo>
                    <a:pt x="728" y="462"/>
                  </a:lnTo>
                  <a:lnTo>
                    <a:pt x="724" y="457"/>
                  </a:lnTo>
                  <a:lnTo>
                    <a:pt x="720" y="453"/>
                  </a:lnTo>
                  <a:lnTo>
                    <a:pt x="707" y="445"/>
                  </a:lnTo>
                  <a:lnTo>
                    <a:pt x="682" y="428"/>
                  </a:lnTo>
                  <a:lnTo>
                    <a:pt x="678" y="424"/>
                  </a:lnTo>
                  <a:lnTo>
                    <a:pt x="669" y="415"/>
                  </a:lnTo>
                  <a:lnTo>
                    <a:pt x="665" y="411"/>
                  </a:lnTo>
                  <a:lnTo>
                    <a:pt x="661" y="407"/>
                  </a:lnTo>
                  <a:lnTo>
                    <a:pt x="656" y="402"/>
                  </a:lnTo>
                  <a:lnTo>
                    <a:pt x="656" y="398"/>
                  </a:lnTo>
                  <a:lnTo>
                    <a:pt x="652" y="398"/>
                  </a:lnTo>
                  <a:lnTo>
                    <a:pt x="652" y="394"/>
                  </a:lnTo>
                  <a:lnTo>
                    <a:pt x="652" y="390"/>
                  </a:lnTo>
                  <a:lnTo>
                    <a:pt x="652" y="385"/>
                  </a:lnTo>
                  <a:lnTo>
                    <a:pt x="656" y="381"/>
                  </a:lnTo>
                  <a:lnTo>
                    <a:pt x="656" y="377"/>
                  </a:lnTo>
                  <a:lnTo>
                    <a:pt x="656" y="373"/>
                  </a:lnTo>
                  <a:lnTo>
                    <a:pt x="661" y="373"/>
                  </a:lnTo>
                  <a:lnTo>
                    <a:pt x="665" y="364"/>
                  </a:lnTo>
                  <a:lnTo>
                    <a:pt x="665" y="360"/>
                  </a:lnTo>
                  <a:lnTo>
                    <a:pt x="673" y="356"/>
                  </a:lnTo>
                  <a:lnTo>
                    <a:pt x="678" y="352"/>
                  </a:lnTo>
                  <a:lnTo>
                    <a:pt x="695" y="339"/>
                  </a:lnTo>
                  <a:lnTo>
                    <a:pt x="699" y="335"/>
                  </a:lnTo>
                  <a:lnTo>
                    <a:pt x="707" y="326"/>
                  </a:lnTo>
                  <a:lnTo>
                    <a:pt x="712" y="322"/>
                  </a:lnTo>
                  <a:lnTo>
                    <a:pt x="724" y="309"/>
                  </a:lnTo>
                  <a:lnTo>
                    <a:pt x="728" y="305"/>
                  </a:lnTo>
                  <a:lnTo>
                    <a:pt x="733" y="305"/>
                  </a:lnTo>
                  <a:lnTo>
                    <a:pt x="733" y="301"/>
                  </a:lnTo>
                  <a:lnTo>
                    <a:pt x="741" y="301"/>
                  </a:lnTo>
                  <a:lnTo>
                    <a:pt x="745" y="296"/>
                  </a:lnTo>
                  <a:lnTo>
                    <a:pt x="754" y="288"/>
                  </a:lnTo>
                  <a:lnTo>
                    <a:pt x="758" y="288"/>
                  </a:lnTo>
                  <a:lnTo>
                    <a:pt x="758" y="284"/>
                  </a:lnTo>
                  <a:lnTo>
                    <a:pt x="762" y="284"/>
                  </a:lnTo>
                  <a:lnTo>
                    <a:pt x="767" y="284"/>
                  </a:lnTo>
                  <a:lnTo>
                    <a:pt x="771" y="284"/>
                  </a:lnTo>
                  <a:lnTo>
                    <a:pt x="775" y="284"/>
                  </a:lnTo>
                  <a:lnTo>
                    <a:pt x="779" y="288"/>
                  </a:lnTo>
                  <a:lnTo>
                    <a:pt x="783" y="288"/>
                  </a:lnTo>
                  <a:lnTo>
                    <a:pt x="788" y="288"/>
                  </a:lnTo>
                  <a:lnTo>
                    <a:pt x="788" y="284"/>
                  </a:lnTo>
                  <a:lnTo>
                    <a:pt x="792" y="284"/>
                  </a:lnTo>
                  <a:lnTo>
                    <a:pt x="796" y="280"/>
                  </a:lnTo>
                  <a:lnTo>
                    <a:pt x="796" y="275"/>
                  </a:lnTo>
                  <a:lnTo>
                    <a:pt x="800" y="275"/>
                  </a:lnTo>
                  <a:lnTo>
                    <a:pt x="813" y="275"/>
                  </a:lnTo>
                  <a:lnTo>
                    <a:pt x="826" y="275"/>
                  </a:lnTo>
                  <a:lnTo>
                    <a:pt x="830" y="275"/>
                  </a:lnTo>
                  <a:lnTo>
                    <a:pt x="843" y="271"/>
                  </a:lnTo>
                  <a:lnTo>
                    <a:pt x="851" y="271"/>
                  </a:lnTo>
                  <a:lnTo>
                    <a:pt x="860" y="271"/>
                  </a:lnTo>
                  <a:lnTo>
                    <a:pt x="864" y="271"/>
                  </a:lnTo>
                  <a:lnTo>
                    <a:pt x="872" y="271"/>
                  </a:lnTo>
                  <a:lnTo>
                    <a:pt x="889" y="275"/>
                  </a:lnTo>
                  <a:lnTo>
                    <a:pt x="898" y="275"/>
                  </a:lnTo>
                  <a:lnTo>
                    <a:pt x="902" y="275"/>
                  </a:lnTo>
                  <a:lnTo>
                    <a:pt x="910" y="275"/>
                  </a:lnTo>
                  <a:lnTo>
                    <a:pt x="915" y="275"/>
                  </a:lnTo>
                  <a:lnTo>
                    <a:pt x="923" y="275"/>
                  </a:lnTo>
                  <a:lnTo>
                    <a:pt x="927" y="275"/>
                  </a:lnTo>
                  <a:lnTo>
                    <a:pt x="932" y="271"/>
                  </a:lnTo>
                  <a:lnTo>
                    <a:pt x="936" y="271"/>
                  </a:lnTo>
                  <a:lnTo>
                    <a:pt x="940" y="267"/>
                  </a:lnTo>
                  <a:lnTo>
                    <a:pt x="944" y="263"/>
                  </a:lnTo>
                  <a:lnTo>
                    <a:pt x="949" y="258"/>
                  </a:lnTo>
                  <a:lnTo>
                    <a:pt x="953" y="254"/>
                  </a:lnTo>
                  <a:lnTo>
                    <a:pt x="957" y="250"/>
                  </a:lnTo>
                  <a:lnTo>
                    <a:pt x="957" y="246"/>
                  </a:lnTo>
                  <a:lnTo>
                    <a:pt x="961" y="246"/>
                  </a:lnTo>
                  <a:lnTo>
                    <a:pt x="974" y="233"/>
                  </a:lnTo>
                  <a:lnTo>
                    <a:pt x="978" y="229"/>
                  </a:lnTo>
                  <a:lnTo>
                    <a:pt x="978" y="225"/>
                  </a:lnTo>
                  <a:lnTo>
                    <a:pt x="982" y="220"/>
                  </a:lnTo>
                  <a:lnTo>
                    <a:pt x="982" y="216"/>
                  </a:lnTo>
                  <a:lnTo>
                    <a:pt x="982" y="212"/>
                  </a:lnTo>
                  <a:lnTo>
                    <a:pt x="982" y="208"/>
                  </a:lnTo>
                  <a:lnTo>
                    <a:pt x="982" y="203"/>
                  </a:lnTo>
                  <a:lnTo>
                    <a:pt x="982" y="199"/>
                  </a:lnTo>
                  <a:lnTo>
                    <a:pt x="982" y="191"/>
                  </a:lnTo>
                  <a:lnTo>
                    <a:pt x="982" y="186"/>
                  </a:lnTo>
                  <a:lnTo>
                    <a:pt x="978" y="178"/>
                  </a:lnTo>
                  <a:lnTo>
                    <a:pt x="974" y="174"/>
                  </a:lnTo>
                  <a:lnTo>
                    <a:pt x="961" y="148"/>
                  </a:lnTo>
                  <a:lnTo>
                    <a:pt x="957" y="136"/>
                  </a:lnTo>
                  <a:lnTo>
                    <a:pt x="953" y="123"/>
                  </a:lnTo>
                  <a:lnTo>
                    <a:pt x="949" y="119"/>
                  </a:lnTo>
                  <a:lnTo>
                    <a:pt x="949" y="110"/>
                  </a:lnTo>
                  <a:lnTo>
                    <a:pt x="944" y="102"/>
                  </a:lnTo>
                  <a:lnTo>
                    <a:pt x="940" y="93"/>
                  </a:lnTo>
                  <a:lnTo>
                    <a:pt x="936" y="76"/>
                  </a:lnTo>
                  <a:lnTo>
                    <a:pt x="927" y="42"/>
                  </a:lnTo>
                  <a:lnTo>
                    <a:pt x="919" y="4"/>
                  </a:lnTo>
                  <a:lnTo>
                    <a:pt x="923" y="4"/>
                  </a:lnTo>
                  <a:lnTo>
                    <a:pt x="927" y="4"/>
                  </a:lnTo>
                  <a:lnTo>
                    <a:pt x="932" y="4"/>
                  </a:lnTo>
                  <a:lnTo>
                    <a:pt x="936" y="4"/>
                  </a:lnTo>
                  <a:lnTo>
                    <a:pt x="953" y="4"/>
                  </a:lnTo>
                  <a:lnTo>
                    <a:pt x="970" y="4"/>
                  </a:lnTo>
                  <a:lnTo>
                    <a:pt x="982" y="4"/>
                  </a:lnTo>
                  <a:lnTo>
                    <a:pt x="991" y="4"/>
                  </a:lnTo>
                  <a:lnTo>
                    <a:pt x="1004" y="0"/>
                  </a:lnTo>
                  <a:lnTo>
                    <a:pt x="1008" y="0"/>
                  </a:lnTo>
                  <a:lnTo>
                    <a:pt x="1012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9" y="4"/>
                  </a:lnTo>
                  <a:lnTo>
                    <a:pt x="1037" y="9"/>
                  </a:lnTo>
                  <a:lnTo>
                    <a:pt x="1042" y="9"/>
                  </a:lnTo>
                  <a:lnTo>
                    <a:pt x="1046" y="13"/>
                  </a:lnTo>
                  <a:lnTo>
                    <a:pt x="1050" y="17"/>
                  </a:lnTo>
                  <a:lnTo>
                    <a:pt x="1054" y="21"/>
                  </a:lnTo>
                  <a:lnTo>
                    <a:pt x="1059" y="26"/>
                  </a:lnTo>
                  <a:lnTo>
                    <a:pt x="1063" y="30"/>
                  </a:lnTo>
                  <a:lnTo>
                    <a:pt x="1067" y="34"/>
                  </a:lnTo>
                  <a:lnTo>
                    <a:pt x="1067" y="38"/>
                  </a:lnTo>
                  <a:lnTo>
                    <a:pt x="1080" y="64"/>
                  </a:lnTo>
                  <a:lnTo>
                    <a:pt x="1084" y="72"/>
                  </a:lnTo>
                  <a:lnTo>
                    <a:pt x="1088" y="76"/>
                  </a:lnTo>
                  <a:lnTo>
                    <a:pt x="1093" y="81"/>
                  </a:lnTo>
                  <a:lnTo>
                    <a:pt x="1097" y="85"/>
                  </a:lnTo>
                  <a:lnTo>
                    <a:pt x="1101" y="89"/>
                  </a:lnTo>
                  <a:lnTo>
                    <a:pt x="1105" y="93"/>
                  </a:lnTo>
                  <a:lnTo>
                    <a:pt x="1109" y="98"/>
                  </a:lnTo>
                  <a:lnTo>
                    <a:pt x="1114" y="98"/>
                  </a:lnTo>
                  <a:lnTo>
                    <a:pt x="1118" y="102"/>
                  </a:lnTo>
                  <a:lnTo>
                    <a:pt x="1122" y="102"/>
                  </a:lnTo>
                  <a:lnTo>
                    <a:pt x="1126" y="106"/>
                  </a:lnTo>
                  <a:lnTo>
                    <a:pt x="1135" y="106"/>
                  </a:lnTo>
                  <a:lnTo>
                    <a:pt x="1143" y="110"/>
                  </a:lnTo>
                  <a:lnTo>
                    <a:pt x="1148" y="110"/>
                  </a:lnTo>
                  <a:lnTo>
                    <a:pt x="1152" y="114"/>
                  </a:lnTo>
                  <a:lnTo>
                    <a:pt x="1156" y="114"/>
                  </a:lnTo>
                  <a:lnTo>
                    <a:pt x="1156" y="119"/>
                  </a:lnTo>
                  <a:lnTo>
                    <a:pt x="1156" y="123"/>
                  </a:lnTo>
                  <a:lnTo>
                    <a:pt x="1156" y="131"/>
                  </a:lnTo>
                  <a:lnTo>
                    <a:pt x="1156" y="136"/>
                  </a:lnTo>
                  <a:lnTo>
                    <a:pt x="1152" y="157"/>
                  </a:lnTo>
                  <a:lnTo>
                    <a:pt x="1152" y="165"/>
                  </a:lnTo>
                  <a:lnTo>
                    <a:pt x="1152" y="169"/>
                  </a:lnTo>
                  <a:lnTo>
                    <a:pt x="1152" y="174"/>
                  </a:lnTo>
                  <a:lnTo>
                    <a:pt x="1156" y="174"/>
                  </a:lnTo>
                  <a:lnTo>
                    <a:pt x="1160" y="174"/>
                  </a:lnTo>
                  <a:lnTo>
                    <a:pt x="1169" y="174"/>
                  </a:lnTo>
                  <a:lnTo>
                    <a:pt x="1173" y="169"/>
                  </a:lnTo>
                  <a:lnTo>
                    <a:pt x="1181" y="169"/>
                  </a:lnTo>
                  <a:lnTo>
                    <a:pt x="1186" y="174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203" y="178"/>
                  </a:lnTo>
                  <a:lnTo>
                    <a:pt x="1211" y="186"/>
                  </a:lnTo>
                  <a:lnTo>
                    <a:pt x="1215" y="191"/>
                  </a:lnTo>
                  <a:lnTo>
                    <a:pt x="1220" y="195"/>
                  </a:lnTo>
                  <a:lnTo>
                    <a:pt x="1224" y="203"/>
                  </a:lnTo>
                  <a:lnTo>
                    <a:pt x="1224" y="208"/>
                  </a:lnTo>
                  <a:lnTo>
                    <a:pt x="1228" y="212"/>
                  </a:lnTo>
                  <a:lnTo>
                    <a:pt x="1232" y="225"/>
                  </a:lnTo>
                  <a:lnTo>
                    <a:pt x="1236" y="229"/>
                  </a:lnTo>
                  <a:lnTo>
                    <a:pt x="1241" y="246"/>
                  </a:lnTo>
                  <a:lnTo>
                    <a:pt x="1249" y="275"/>
                  </a:lnTo>
                  <a:lnTo>
                    <a:pt x="1258" y="305"/>
                  </a:lnTo>
                  <a:lnTo>
                    <a:pt x="1262" y="313"/>
                  </a:lnTo>
                  <a:lnTo>
                    <a:pt x="1262" y="318"/>
                  </a:lnTo>
                  <a:lnTo>
                    <a:pt x="1266" y="335"/>
                  </a:lnTo>
                  <a:lnTo>
                    <a:pt x="1266" y="339"/>
                  </a:lnTo>
                  <a:lnTo>
                    <a:pt x="1270" y="347"/>
                  </a:lnTo>
                  <a:lnTo>
                    <a:pt x="1270" y="352"/>
                  </a:lnTo>
                  <a:lnTo>
                    <a:pt x="1270" y="356"/>
                  </a:lnTo>
                  <a:lnTo>
                    <a:pt x="1275" y="356"/>
                  </a:lnTo>
                  <a:lnTo>
                    <a:pt x="1275" y="360"/>
                  </a:lnTo>
                  <a:lnTo>
                    <a:pt x="1279" y="364"/>
                  </a:lnTo>
                  <a:lnTo>
                    <a:pt x="1283" y="368"/>
                  </a:lnTo>
                  <a:lnTo>
                    <a:pt x="1291" y="368"/>
                  </a:lnTo>
                  <a:lnTo>
                    <a:pt x="1296" y="368"/>
                  </a:lnTo>
                  <a:lnTo>
                    <a:pt x="1300" y="368"/>
                  </a:lnTo>
                  <a:lnTo>
                    <a:pt x="1308" y="364"/>
                  </a:lnTo>
                  <a:lnTo>
                    <a:pt x="1317" y="360"/>
                  </a:lnTo>
                  <a:lnTo>
                    <a:pt x="1330" y="347"/>
                  </a:lnTo>
                  <a:lnTo>
                    <a:pt x="1334" y="347"/>
                  </a:lnTo>
                  <a:lnTo>
                    <a:pt x="1338" y="343"/>
                  </a:lnTo>
                  <a:lnTo>
                    <a:pt x="1342" y="343"/>
                  </a:lnTo>
                  <a:lnTo>
                    <a:pt x="1347" y="343"/>
                  </a:lnTo>
                  <a:lnTo>
                    <a:pt x="1351" y="343"/>
                  </a:lnTo>
                  <a:lnTo>
                    <a:pt x="1355" y="347"/>
                  </a:lnTo>
                  <a:lnTo>
                    <a:pt x="1359" y="347"/>
                  </a:lnTo>
                  <a:lnTo>
                    <a:pt x="1363" y="352"/>
                  </a:lnTo>
                  <a:lnTo>
                    <a:pt x="1368" y="352"/>
                  </a:lnTo>
                  <a:lnTo>
                    <a:pt x="1376" y="356"/>
                  </a:lnTo>
                  <a:lnTo>
                    <a:pt x="1380" y="360"/>
                  </a:lnTo>
                  <a:lnTo>
                    <a:pt x="1385" y="368"/>
                  </a:lnTo>
                  <a:lnTo>
                    <a:pt x="1406" y="381"/>
                  </a:lnTo>
                  <a:lnTo>
                    <a:pt x="1418" y="394"/>
                  </a:lnTo>
                  <a:lnTo>
                    <a:pt x="1427" y="402"/>
                  </a:lnTo>
                  <a:lnTo>
                    <a:pt x="1435" y="407"/>
                  </a:lnTo>
                  <a:lnTo>
                    <a:pt x="1440" y="411"/>
                  </a:lnTo>
                  <a:lnTo>
                    <a:pt x="1461" y="424"/>
                  </a:lnTo>
                  <a:lnTo>
                    <a:pt x="1469" y="428"/>
                  </a:lnTo>
                  <a:lnTo>
                    <a:pt x="1474" y="428"/>
                  </a:lnTo>
                  <a:lnTo>
                    <a:pt x="1478" y="432"/>
                  </a:lnTo>
                  <a:lnTo>
                    <a:pt x="1490" y="445"/>
                  </a:lnTo>
                  <a:lnTo>
                    <a:pt x="1495" y="449"/>
                  </a:lnTo>
                  <a:lnTo>
                    <a:pt x="1499" y="449"/>
                  </a:lnTo>
                  <a:lnTo>
                    <a:pt x="1503" y="449"/>
                  </a:lnTo>
                  <a:lnTo>
                    <a:pt x="1507" y="449"/>
                  </a:lnTo>
                  <a:lnTo>
                    <a:pt x="1512" y="449"/>
                  </a:lnTo>
                  <a:lnTo>
                    <a:pt x="1516" y="445"/>
                  </a:lnTo>
                  <a:lnTo>
                    <a:pt x="1516" y="440"/>
                  </a:lnTo>
                  <a:lnTo>
                    <a:pt x="1520" y="436"/>
                  </a:lnTo>
                  <a:lnTo>
                    <a:pt x="1520" y="432"/>
                  </a:lnTo>
                  <a:lnTo>
                    <a:pt x="1529" y="419"/>
                  </a:lnTo>
                  <a:lnTo>
                    <a:pt x="1529" y="411"/>
                  </a:lnTo>
                  <a:lnTo>
                    <a:pt x="1533" y="407"/>
                  </a:lnTo>
                  <a:lnTo>
                    <a:pt x="1537" y="402"/>
                  </a:lnTo>
                  <a:lnTo>
                    <a:pt x="1537" y="398"/>
                  </a:lnTo>
                  <a:lnTo>
                    <a:pt x="1541" y="394"/>
                  </a:lnTo>
                  <a:lnTo>
                    <a:pt x="1545" y="394"/>
                  </a:lnTo>
                  <a:lnTo>
                    <a:pt x="1558" y="381"/>
                  </a:lnTo>
                  <a:lnTo>
                    <a:pt x="1567" y="377"/>
                  </a:lnTo>
                  <a:lnTo>
                    <a:pt x="1571" y="373"/>
                  </a:lnTo>
                  <a:lnTo>
                    <a:pt x="1575" y="368"/>
                  </a:lnTo>
                  <a:lnTo>
                    <a:pt x="1588" y="356"/>
                  </a:lnTo>
                  <a:lnTo>
                    <a:pt x="1596" y="347"/>
                  </a:lnTo>
                  <a:lnTo>
                    <a:pt x="1601" y="343"/>
                  </a:lnTo>
                  <a:lnTo>
                    <a:pt x="1605" y="339"/>
                  </a:lnTo>
                  <a:lnTo>
                    <a:pt x="1613" y="339"/>
                  </a:lnTo>
                  <a:lnTo>
                    <a:pt x="1622" y="330"/>
                  </a:lnTo>
                  <a:lnTo>
                    <a:pt x="1639" y="322"/>
                  </a:lnTo>
                  <a:lnTo>
                    <a:pt x="1651" y="318"/>
                  </a:lnTo>
                  <a:lnTo>
                    <a:pt x="1660" y="313"/>
                  </a:lnTo>
                  <a:lnTo>
                    <a:pt x="1664" y="313"/>
                  </a:lnTo>
                  <a:lnTo>
                    <a:pt x="1668" y="313"/>
                  </a:lnTo>
                  <a:lnTo>
                    <a:pt x="1672" y="313"/>
                  </a:lnTo>
                  <a:lnTo>
                    <a:pt x="1677" y="309"/>
                  </a:lnTo>
                  <a:lnTo>
                    <a:pt x="1685" y="309"/>
                  </a:lnTo>
                  <a:lnTo>
                    <a:pt x="1702" y="309"/>
                  </a:lnTo>
                  <a:lnTo>
                    <a:pt x="1723" y="313"/>
                  </a:lnTo>
                  <a:lnTo>
                    <a:pt x="1728" y="313"/>
                  </a:lnTo>
                  <a:lnTo>
                    <a:pt x="1732" y="313"/>
                  </a:lnTo>
                  <a:lnTo>
                    <a:pt x="1740" y="313"/>
                  </a:lnTo>
                  <a:lnTo>
                    <a:pt x="1749" y="309"/>
                  </a:lnTo>
                  <a:lnTo>
                    <a:pt x="1753" y="309"/>
                  </a:lnTo>
                  <a:lnTo>
                    <a:pt x="1766" y="305"/>
                  </a:lnTo>
                  <a:lnTo>
                    <a:pt x="1778" y="301"/>
                  </a:lnTo>
                  <a:lnTo>
                    <a:pt x="1799" y="292"/>
                  </a:lnTo>
                  <a:lnTo>
                    <a:pt x="1808" y="292"/>
                  </a:lnTo>
                  <a:lnTo>
                    <a:pt x="1812" y="288"/>
                  </a:lnTo>
                  <a:lnTo>
                    <a:pt x="1821" y="288"/>
                  </a:lnTo>
                  <a:lnTo>
                    <a:pt x="1825" y="288"/>
                  </a:lnTo>
                  <a:lnTo>
                    <a:pt x="1829" y="288"/>
                  </a:lnTo>
                  <a:lnTo>
                    <a:pt x="1833" y="292"/>
                  </a:lnTo>
                  <a:lnTo>
                    <a:pt x="1838" y="292"/>
                  </a:lnTo>
                  <a:lnTo>
                    <a:pt x="1842" y="296"/>
                  </a:lnTo>
                  <a:lnTo>
                    <a:pt x="1846" y="296"/>
                  </a:lnTo>
                  <a:lnTo>
                    <a:pt x="1855" y="301"/>
                  </a:lnTo>
                  <a:lnTo>
                    <a:pt x="1867" y="309"/>
                  </a:lnTo>
                  <a:lnTo>
                    <a:pt x="1880" y="318"/>
                  </a:lnTo>
                  <a:lnTo>
                    <a:pt x="1956" y="373"/>
                  </a:lnTo>
                  <a:lnTo>
                    <a:pt x="1969" y="381"/>
                  </a:lnTo>
                  <a:lnTo>
                    <a:pt x="1986" y="394"/>
                  </a:lnTo>
                  <a:lnTo>
                    <a:pt x="1998" y="402"/>
                  </a:lnTo>
                  <a:lnTo>
                    <a:pt x="2011" y="407"/>
                  </a:lnTo>
                  <a:lnTo>
                    <a:pt x="2020" y="411"/>
                  </a:lnTo>
                  <a:lnTo>
                    <a:pt x="2024" y="415"/>
                  </a:lnTo>
                  <a:lnTo>
                    <a:pt x="2028" y="419"/>
                  </a:lnTo>
                  <a:lnTo>
                    <a:pt x="2037" y="419"/>
                  </a:lnTo>
                  <a:lnTo>
                    <a:pt x="2041" y="424"/>
                  </a:lnTo>
                  <a:lnTo>
                    <a:pt x="2049" y="424"/>
                  </a:lnTo>
                  <a:lnTo>
                    <a:pt x="2058" y="424"/>
                  </a:lnTo>
                  <a:lnTo>
                    <a:pt x="2066" y="428"/>
                  </a:lnTo>
                  <a:lnTo>
                    <a:pt x="2075" y="428"/>
                  </a:lnTo>
                  <a:lnTo>
                    <a:pt x="2079" y="428"/>
                  </a:lnTo>
                  <a:lnTo>
                    <a:pt x="2096" y="428"/>
                  </a:lnTo>
                  <a:lnTo>
                    <a:pt x="2121" y="428"/>
                  </a:lnTo>
                  <a:lnTo>
                    <a:pt x="2134" y="428"/>
                  </a:lnTo>
                  <a:lnTo>
                    <a:pt x="2142" y="432"/>
                  </a:lnTo>
                  <a:lnTo>
                    <a:pt x="2151" y="432"/>
                  </a:lnTo>
                  <a:lnTo>
                    <a:pt x="2155" y="432"/>
                  </a:lnTo>
                  <a:lnTo>
                    <a:pt x="2164" y="432"/>
                  </a:lnTo>
                  <a:lnTo>
                    <a:pt x="2168" y="436"/>
                  </a:lnTo>
                  <a:lnTo>
                    <a:pt x="2172" y="436"/>
                  </a:lnTo>
                  <a:lnTo>
                    <a:pt x="2180" y="436"/>
                  </a:lnTo>
                  <a:lnTo>
                    <a:pt x="2185" y="440"/>
                  </a:lnTo>
                  <a:lnTo>
                    <a:pt x="2189" y="440"/>
                  </a:lnTo>
                  <a:lnTo>
                    <a:pt x="2193" y="445"/>
                  </a:lnTo>
                  <a:lnTo>
                    <a:pt x="2202" y="445"/>
                  </a:lnTo>
                  <a:lnTo>
                    <a:pt x="2210" y="449"/>
                  </a:lnTo>
                  <a:lnTo>
                    <a:pt x="2227" y="457"/>
                  </a:lnTo>
                  <a:lnTo>
                    <a:pt x="2231" y="462"/>
                  </a:lnTo>
                  <a:lnTo>
                    <a:pt x="2240" y="466"/>
                  </a:lnTo>
                  <a:lnTo>
                    <a:pt x="2244" y="466"/>
                  </a:lnTo>
                  <a:lnTo>
                    <a:pt x="2248" y="470"/>
                  </a:lnTo>
                  <a:lnTo>
                    <a:pt x="2252" y="470"/>
                  </a:lnTo>
                  <a:lnTo>
                    <a:pt x="2257" y="470"/>
                  </a:lnTo>
                  <a:lnTo>
                    <a:pt x="2261" y="470"/>
                  </a:lnTo>
                  <a:lnTo>
                    <a:pt x="2265" y="466"/>
                  </a:lnTo>
                  <a:lnTo>
                    <a:pt x="2269" y="466"/>
                  </a:lnTo>
                  <a:lnTo>
                    <a:pt x="2278" y="462"/>
                  </a:lnTo>
                  <a:lnTo>
                    <a:pt x="2278" y="457"/>
                  </a:lnTo>
                  <a:lnTo>
                    <a:pt x="2282" y="453"/>
                  </a:lnTo>
                  <a:lnTo>
                    <a:pt x="2282" y="445"/>
                  </a:lnTo>
                  <a:lnTo>
                    <a:pt x="2286" y="440"/>
                  </a:lnTo>
                  <a:lnTo>
                    <a:pt x="2286" y="432"/>
                  </a:lnTo>
                  <a:lnTo>
                    <a:pt x="2291" y="424"/>
                  </a:lnTo>
                  <a:lnTo>
                    <a:pt x="2291" y="407"/>
                  </a:lnTo>
                  <a:lnTo>
                    <a:pt x="2291" y="390"/>
                  </a:lnTo>
                  <a:lnTo>
                    <a:pt x="2295" y="377"/>
                  </a:lnTo>
                  <a:lnTo>
                    <a:pt x="2295" y="360"/>
                  </a:lnTo>
                  <a:lnTo>
                    <a:pt x="2295" y="347"/>
                  </a:lnTo>
                  <a:lnTo>
                    <a:pt x="2295" y="318"/>
                  </a:lnTo>
                  <a:lnTo>
                    <a:pt x="2295" y="309"/>
                  </a:lnTo>
                  <a:lnTo>
                    <a:pt x="2295" y="305"/>
                  </a:lnTo>
                  <a:lnTo>
                    <a:pt x="2299" y="296"/>
                  </a:lnTo>
                  <a:lnTo>
                    <a:pt x="2299" y="288"/>
                  </a:lnTo>
                  <a:lnTo>
                    <a:pt x="2303" y="284"/>
                  </a:lnTo>
                  <a:lnTo>
                    <a:pt x="2303" y="275"/>
                  </a:lnTo>
                  <a:lnTo>
                    <a:pt x="2307" y="271"/>
                  </a:lnTo>
                  <a:lnTo>
                    <a:pt x="2307" y="267"/>
                  </a:lnTo>
                  <a:lnTo>
                    <a:pt x="2312" y="263"/>
                  </a:lnTo>
                  <a:lnTo>
                    <a:pt x="2316" y="258"/>
                  </a:lnTo>
                  <a:lnTo>
                    <a:pt x="2320" y="254"/>
                  </a:lnTo>
                  <a:lnTo>
                    <a:pt x="2320" y="250"/>
                  </a:lnTo>
                  <a:lnTo>
                    <a:pt x="2324" y="250"/>
                  </a:lnTo>
                  <a:lnTo>
                    <a:pt x="2329" y="250"/>
                  </a:lnTo>
                  <a:lnTo>
                    <a:pt x="2333" y="250"/>
                  </a:lnTo>
                  <a:lnTo>
                    <a:pt x="2337" y="254"/>
                  </a:lnTo>
                  <a:lnTo>
                    <a:pt x="2341" y="254"/>
                  </a:lnTo>
                  <a:lnTo>
                    <a:pt x="2346" y="258"/>
                  </a:lnTo>
                  <a:lnTo>
                    <a:pt x="2346" y="263"/>
                  </a:lnTo>
                  <a:lnTo>
                    <a:pt x="2350" y="263"/>
                  </a:lnTo>
                  <a:lnTo>
                    <a:pt x="2350" y="271"/>
                  </a:lnTo>
                  <a:lnTo>
                    <a:pt x="2354" y="280"/>
                  </a:lnTo>
                  <a:lnTo>
                    <a:pt x="2358" y="288"/>
                  </a:lnTo>
                  <a:lnTo>
                    <a:pt x="2358" y="292"/>
                  </a:lnTo>
                  <a:lnTo>
                    <a:pt x="2358" y="296"/>
                  </a:lnTo>
                  <a:lnTo>
                    <a:pt x="2358" y="309"/>
                  </a:lnTo>
                  <a:lnTo>
                    <a:pt x="2363" y="322"/>
                  </a:lnTo>
                  <a:lnTo>
                    <a:pt x="2363" y="326"/>
                  </a:lnTo>
                  <a:lnTo>
                    <a:pt x="2363" y="335"/>
                  </a:lnTo>
                  <a:lnTo>
                    <a:pt x="2367" y="339"/>
                  </a:lnTo>
                  <a:lnTo>
                    <a:pt x="2371" y="343"/>
                  </a:lnTo>
                  <a:lnTo>
                    <a:pt x="2375" y="343"/>
                  </a:lnTo>
                  <a:lnTo>
                    <a:pt x="2375" y="339"/>
                  </a:lnTo>
                  <a:lnTo>
                    <a:pt x="2379" y="339"/>
                  </a:lnTo>
                  <a:lnTo>
                    <a:pt x="2379" y="335"/>
                  </a:lnTo>
                  <a:lnTo>
                    <a:pt x="2384" y="330"/>
                  </a:lnTo>
                  <a:lnTo>
                    <a:pt x="2384" y="322"/>
                  </a:lnTo>
                  <a:lnTo>
                    <a:pt x="2384" y="313"/>
                  </a:lnTo>
                  <a:lnTo>
                    <a:pt x="2388" y="309"/>
                  </a:lnTo>
                  <a:lnTo>
                    <a:pt x="2388" y="301"/>
                  </a:lnTo>
                  <a:lnTo>
                    <a:pt x="2384" y="292"/>
                  </a:lnTo>
                  <a:lnTo>
                    <a:pt x="2384" y="284"/>
                  </a:lnTo>
                  <a:lnTo>
                    <a:pt x="2384" y="280"/>
                  </a:lnTo>
                  <a:lnTo>
                    <a:pt x="2384" y="271"/>
                  </a:lnTo>
                  <a:lnTo>
                    <a:pt x="2379" y="258"/>
                  </a:lnTo>
                  <a:lnTo>
                    <a:pt x="2379" y="254"/>
                  </a:lnTo>
                  <a:lnTo>
                    <a:pt x="2379" y="250"/>
                  </a:lnTo>
                  <a:lnTo>
                    <a:pt x="2379" y="246"/>
                  </a:lnTo>
                  <a:lnTo>
                    <a:pt x="2384" y="241"/>
                  </a:lnTo>
                  <a:lnTo>
                    <a:pt x="2384" y="237"/>
                  </a:lnTo>
                  <a:lnTo>
                    <a:pt x="2388" y="237"/>
                  </a:lnTo>
                  <a:lnTo>
                    <a:pt x="2392" y="237"/>
                  </a:lnTo>
                  <a:lnTo>
                    <a:pt x="2396" y="237"/>
                  </a:lnTo>
                  <a:lnTo>
                    <a:pt x="2401" y="237"/>
                  </a:lnTo>
                  <a:lnTo>
                    <a:pt x="2405" y="237"/>
                  </a:lnTo>
                  <a:lnTo>
                    <a:pt x="2409" y="237"/>
                  </a:lnTo>
                  <a:lnTo>
                    <a:pt x="2418" y="241"/>
                  </a:lnTo>
                  <a:lnTo>
                    <a:pt x="2430" y="246"/>
                  </a:lnTo>
                  <a:lnTo>
                    <a:pt x="2434" y="246"/>
                  </a:lnTo>
                  <a:lnTo>
                    <a:pt x="2439" y="246"/>
                  </a:lnTo>
                  <a:lnTo>
                    <a:pt x="2434" y="250"/>
                  </a:lnTo>
                  <a:lnTo>
                    <a:pt x="2434" y="254"/>
                  </a:lnTo>
                  <a:lnTo>
                    <a:pt x="2434" y="258"/>
                  </a:lnTo>
                  <a:lnTo>
                    <a:pt x="2434" y="263"/>
                  </a:lnTo>
                  <a:lnTo>
                    <a:pt x="2434" y="280"/>
                  </a:lnTo>
                  <a:lnTo>
                    <a:pt x="2434" y="288"/>
                  </a:lnTo>
                  <a:lnTo>
                    <a:pt x="2434" y="292"/>
                  </a:lnTo>
                  <a:lnTo>
                    <a:pt x="2430" y="296"/>
                  </a:lnTo>
                  <a:lnTo>
                    <a:pt x="2430" y="301"/>
                  </a:lnTo>
                  <a:lnTo>
                    <a:pt x="2430" y="305"/>
                  </a:lnTo>
                  <a:lnTo>
                    <a:pt x="2426" y="309"/>
                  </a:lnTo>
                  <a:lnTo>
                    <a:pt x="2422" y="313"/>
                  </a:lnTo>
                  <a:lnTo>
                    <a:pt x="2418" y="322"/>
                  </a:lnTo>
                  <a:lnTo>
                    <a:pt x="2418" y="326"/>
                  </a:lnTo>
                  <a:lnTo>
                    <a:pt x="2413" y="330"/>
                  </a:lnTo>
                  <a:lnTo>
                    <a:pt x="2409" y="335"/>
                  </a:lnTo>
                  <a:lnTo>
                    <a:pt x="2409" y="339"/>
                  </a:lnTo>
                  <a:lnTo>
                    <a:pt x="2409" y="343"/>
                  </a:lnTo>
                  <a:lnTo>
                    <a:pt x="2409" y="347"/>
                  </a:lnTo>
                  <a:lnTo>
                    <a:pt x="2409" y="352"/>
                  </a:lnTo>
                  <a:lnTo>
                    <a:pt x="2409" y="360"/>
                  </a:lnTo>
                  <a:lnTo>
                    <a:pt x="2409" y="377"/>
                  </a:lnTo>
                  <a:lnTo>
                    <a:pt x="2409" y="385"/>
                  </a:lnTo>
                  <a:lnTo>
                    <a:pt x="2413" y="407"/>
                  </a:lnTo>
                  <a:lnTo>
                    <a:pt x="2413" y="415"/>
                  </a:lnTo>
                  <a:lnTo>
                    <a:pt x="2413" y="424"/>
                  </a:lnTo>
                  <a:lnTo>
                    <a:pt x="2418" y="428"/>
                  </a:lnTo>
                  <a:lnTo>
                    <a:pt x="2413" y="453"/>
                  </a:lnTo>
                  <a:lnTo>
                    <a:pt x="2413" y="470"/>
                  </a:lnTo>
                  <a:lnTo>
                    <a:pt x="2418" y="479"/>
                  </a:lnTo>
                  <a:lnTo>
                    <a:pt x="2418" y="487"/>
                  </a:lnTo>
                  <a:lnTo>
                    <a:pt x="2418" y="491"/>
                  </a:lnTo>
                  <a:lnTo>
                    <a:pt x="2422" y="500"/>
                  </a:lnTo>
                  <a:lnTo>
                    <a:pt x="2422" y="504"/>
                  </a:lnTo>
                  <a:lnTo>
                    <a:pt x="2426" y="512"/>
                  </a:lnTo>
                  <a:lnTo>
                    <a:pt x="2430" y="517"/>
                  </a:lnTo>
                  <a:lnTo>
                    <a:pt x="2430" y="521"/>
                  </a:lnTo>
                  <a:lnTo>
                    <a:pt x="2443" y="542"/>
                  </a:lnTo>
                  <a:lnTo>
                    <a:pt x="2447" y="551"/>
                  </a:lnTo>
                  <a:lnTo>
                    <a:pt x="2447" y="555"/>
                  </a:lnTo>
                  <a:lnTo>
                    <a:pt x="2451" y="559"/>
                  </a:lnTo>
                  <a:lnTo>
                    <a:pt x="2451" y="563"/>
                  </a:lnTo>
                  <a:lnTo>
                    <a:pt x="2451" y="567"/>
                  </a:lnTo>
                  <a:lnTo>
                    <a:pt x="2447" y="572"/>
                  </a:lnTo>
                  <a:lnTo>
                    <a:pt x="2443" y="576"/>
                  </a:lnTo>
                  <a:lnTo>
                    <a:pt x="2439" y="576"/>
                  </a:lnTo>
                  <a:lnTo>
                    <a:pt x="2439" y="580"/>
                  </a:lnTo>
                  <a:lnTo>
                    <a:pt x="2430" y="580"/>
                  </a:lnTo>
                  <a:lnTo>
                    <a:pt x="2426" y="580"/>
                  </a:lnTo>
                  <a:lnTo>
                    <a:pt x="2422" y="580"/>
                  </a:lnTo>
                  <a:lnTo>
                    <a:pt x="2409" y="580"/>
                  </a:lnTo>
                  <a:lnTo>
                    <a:pt x="2405" y="580"/>
                  </a:lnTo>
                  <a:lnTo>
                    <a:pt x="2401" y="580"/>
                  </a:lnTo>
                  <a:lnTo>
                    <a:pt x="2396" y="580"/>
                  </a:lnTo>
                  <a:lnTo>
                    <a:pt x="2396" y="584"/>
                  </a:lnTo>
                  <a:lnTo>
                    <a:pt x="2392" y="584"/>
                  </a:lnTo>
                  <a:lnTo>
                    <a:pt x="2388" y="593"/>
                  </a:lnTo>
                  <a:lnTo>
                    <a:pt x="2388" y="601"/>
                  </a:lnTo>
                  <a:lnTo>
                    <a:pt x="2384" y="606"/>
                  </a:lnTo>
                  <a:lnTo>
                    <a:pt x="2379" y="618"/>
                  </a:lnTo>
                  <a:lnTo>
                    <a:pt x="2379" y="622"/>
                  </a:lnTo>
                  <a:lnTo>
                    <a:pt x="2375" y="627"/>
                  </a:lnTo>
                  <a:lnTo>
                    <a:pt x="2375" y="631"/>
                  </a:lnTo>
                  <a:lnTo>
                    <a:pt x="2371" y="635"/>
                  </a:lnTo>
                  <a:lnTo>
                    <a:pt x="2367" y="635"/>
                  </a:lnTo>
                  <a:lnTo>
                    <a:pt x="2363" y="635"/>
                  </a:lnTo>
                  <a:lnTo>
                    <a:pt x="2358" y="635"/>
                  </a:lnTo>
                  <a:lnTo>
                    <a:pt x="2354" y="631"/>
                  </a:lnTo>
                  <a:lnTo>
                    <a:pt x="2354" y="627"/>
                  </a:lnTo>
                  <a:lnTo>
                    <a:pt x="2350" y="618"/>
                  </a:lnTo>
                  <a:lnTo>
                    <a:pt x="2329" y="572"/>
                  </a:lnTo>
                  <a:lnTo>
                    <a:pt x="2324" y="567"/>
                  </a:lnTo>
                  <a:lnTo>
                    <a:pt x="2320" y="559"/>
                  </a:lnTo>
                  <a:lnTo>
                    <a:pt x="2320" y="555"/>
                  </a:lnTo>
                  <a:lnTo>
                    <a:pt x="2316" y="551"/>
                  </a:lnTo>
                  <a:lnTo>
                    <a:pt x="2312" y="546"/>
                  </a:lnTo>
                  <a:lnTo>
                    <a:pt x="2307" y="546"/>
                  </a:lnTo>
                  <a:lnTo>
                    <a:pt x="2303" y="542"/>
                  </a:lnTo>
                  <a:lnTo>
                    <a:pt x="2299" y="542"/>
                  </a:lnTo>
                  <a:lnTo>
                    <a:pt x="2295" y="542"/>
                  </a:lnTo>
                  <a:lnTo>
                    <a:pt x="2291" y="542"/>
                  </a:lnTo>
                  <a:lnTo>
                    <a:pt x="2286" y="538"/>
                  </a:lnTo>
                  <a:lnTo>
                    <a:pt x="2278" y="542"/>
                  </a:lnTo>
                  <a:lnTo>
                    <a:pt x="2274" y="542"/>
                  </a:lnTo>
                  <a:lnTo>
                    <a:pt x="2265" y="542"/>
                  </a:lnTo>
                  <a:lnTo>
                    <a:pt x="2257" y="542"/>
                  </a:lnTo>
                  <a:lnTo>
                    <a:pt x="2244" y="546"/>
                  </a:lnTo>
                  <a:lnTo>
                    <a:pt x="2236" y="551"/>
                  </a:lnTo>
                  <a:lnTo>
                    <a:pt x="2219" y="555"/>
                  </a:lnTo>
                  <a:lnTo>
                    <a:pt x="2223" y="580"/>
                  </a:lnTo>
                  <a:lnTo>
                    <a:pt x="2231" y="601"/>
                  </a:lnTo>
                  <a:lnTo>
                    <a:pt x="2236" y="618"/>
                  </a:lnTo>
                  <a:lnTo>
                    <a:pt x="2236" y="622"/>
                  </a:lnTo>
                  <a:lnTo>
                    <a:pt x="2240" y="635"/>
                  </a:lnTo>
                  <a:lnTo>
                    <a:pt x="2240" y="648"/>
                  </a:lnTo>
                  <a:lnTo>
                    <a:pt x="2244" y="652"/>
                  </a:lnTo>
                  <a:lnTo>
                    <a:pt x="2244" y="661"/>
                  </a:lnTo>
                  <a:lnTo>
                    <a:pt x="2244" y="669"/>
                  </a:lnTo>
                  <a:lnTo>
                    <a:pt x="2244" y="673"/>
                  </a:lnTo>
                  <a:lnTo>
                    <a:pt x="2248" y="690"/>
                  </a:lnTo>
                  <a:lnTo>
                    <a:pt x="2248" y="694"/>
                  </a:lnTo>
                  <a:lnTo>
                    <a:pt x="2252" y="699"/>
                  </a:lnTo>
                  <a:lnTo>
                    <a:pt x="2252" y="707"/>
                  </a:lnTo>
                  <a:lnTo>
                    <a:pt x="2252" y="720"/>
                  </a:lnTo>
                  <a:lnTo>
                    <a:pt x="2252" y="724"/>
                  </a:lnTo>
                  <a:lnTo>
                    <a:pt x="2252" y="728"/>
                  </a:lnTo>
                  <a:lnTo>
                    <a:pt x="2252" y="733"/>
                  </a:lnTo>
                  <a:lnTo>
                    <a:pt x="2257" y="737"/>
                  </a:lnTo>
                  <a:lnTo>
                    <a:pt x="2261" y="741"/>
                  </a:lnTo>
                  <a:lnTo>
                    <a:pt x="2269" y="750"/>
                  </a:lnTo>
                  <a:lnTo>
                    <a:pt x="2269" y="754"/>
                  </a:lnTo>
                  <a:lnTo>
                    <a:pt x="2274" y="754"/>
                  </a:lnTo>
                  <a:lnTo>
                    <a:pt x="2274" y="758"/>
                  </a:lnTo>
                  <a:lnTo>
                    <a:pt x="2278" y="766"/>
                  </a:lnTo>
                  <a:lnTo>
                    <a:pt x="2282" y="775"/>
                  </a:lnTo>
                  <a:lnTo>
                    <a:pt x="2282" y="783"/>
                  </a:lnTo>
                  <a:lnTo>
                    <a:pt x="2286" y="792"/>
                  </a:lnTo>
                  <a:lnTo>
                    <a:pt x="2299" y="813"/>
                  </a:lnTo>
                  <a:lnTo>
                    <a:pt x="2299" y="821"/>
                  </a:lnTo>
                  <a:lnTo>
                    <a:pt x="2303" y="830"/>
                  </a:lnTo>
                  <a:lnTo>
                    <a:pt x="2307" y="834"/>
                  </a:lnTo>
                  <a:lnTo>
                    <a:pt x="2307" y="838"/>
                  </a:lnTo>
                  <a:lnTo>
                    <a:pt x="2299" y="838"/>
                  </a:lnTo>
                  <a:lnTo>
                    <a:pt x="2286" y="838"/>
                  </a:lnTo>
                  <a:lnTo>
                    <a:pt x="2278" y="838"/>
                  </a:lnTo>
                  <a:lnTo>
                    <a:pt x="2265" y="834"/>
                  </a:lnTo>
                  <a:lnTo>
                    <a:pt x="2257" y="834"/>
                  </a:lnTo>
                  <a:lnTo>
                    <a:pt x="2248" y="834"/>
                  </a:lnTo>
                  <a:lnTo>
                    <a:pt x="2244" y="830"/>
                  </a:lnTo>
                  <a:lnTo>
                    <a:pt x="2236" y="826"/>
                  </a:lnTo>
                  <a:lnTo>
                    <a:pt x="2227" y="821"/>
                  </a:lnTo>
                  <a:lnTo>
                    <a:pt x="2223" y="817"/>
                  </a:lnTo>
                  <a:lnTo>
                    <a:pt x="2219" y="813"/>
                  </a:lnTo>
                  <a:lnTo>
                    <a:pt x="2210" y="809"/>
                  </a:lnTo>
                  <a:lnTo>
                    <a:pt x="2180" y="779"/>
                  </a:lnTo>
                  <a:lnTo>
                    <a:pt x="2172" y="775"/>
                  </a:lnTo>
                  <a:lnTo>
                    <a:pt x="2168" y="771"/>
                  </a:lnTo>
                  <a:lnTo>
                    <a:pt x="2168" y="766"/>
                  </a:lnTo>
                  <a:lnTo>
                    <a:pt x="2159" y="762"/>
                  </a:lnTo>
                  <a:lnTo>
                    <a:pt x="2155" y="762"/>
                  </a:lnTo>
                  <a:lnTo>
                    <a:pt x="2151" y="762"/>
                  </a:lnTo>
                  <a:lnTo>
                    <a:pt x="2147" y="762"/>
                  </a:lnTo>
                  <a:lnTo>
                    <a:pt x="2142" y="762"/>
                  </a:lnTo>
                  <a:lnTo>
                    <a:pt x="2138" y="762"/>
                  </a:lnTo>
                  <a:lnTo>
                    <a:pt x="2134" y="762"/>
                  </a:lnTo>
                  <a:lnTo>
                    <a:pt x="2121" y="762"/>
                  </a:lnTo>
                  <a:lnTo>
                    <a:pt x="2066" y="775"/>
                  </a:lnTo>
                  <a:lnTo>
                    <a:pt x="2032" y="779"/>
                  </a:lnTo>
                  <a:lnTo>
                    <a:pt x="2024" y="783"/>
                  </a:lnTo>
                  <a:lnTo>
                    <a:pt x="2011" y="783"/>
                  </a:lnTo>
                  <a:lnTo>
                    <a:pt x="1998" y="788"/>
                  </a:lnTo>
                  <a:lnTo>
                    <a:pt x="1990" y="792"/>
                  </a:lnTo>
                  <a:lnTo>
                    <a:pt x="1986" y="792"/>
                  </a:lnTo>
                  <a:lnTo>
                    <a:pt x="1982" y="792"/>
                  </a:lnTo>
                  <a:lnTo>
                    <a:pt x="1969" y="800"/>
                  </a:lnTo>
                  <a:lnTo>
                    <a:pt x="1965" y="800"/>
                  </a:lnTo>
                  <a:lnTo>
                    <a:pt x="1960" y="800"/>
                  </a:lnTo>
                  <a:lnTo>
                    <a:pt x="1952" y="805"/>
                  </a:lnTo>
                  <a:lnTo>
                    <a:pt x="1935" y="809"/>
                  </a:lnTo>
                  <a:lnTo>
                    <a:pt x="1926" y="809"/>
                  </a:lnTo>
                  <a:lnTo>
                    <a:pt x="1918" y="813"/>
                  </a:lnTo>
                  <a:lnTo>
                    <a:pt x="1914" y="813"/>
                  </a:lnTo>
                  <a:lnTo>
                    <a:pt x="1910" y="817"/>
                  </a:lnTo>
                  <a:lnTo>
                    <a:pt x="1905" y="817"/>
                  </a:lnTo>
                  <a:lnTo>
                    <a:pt x="1901" y="821"/>
                  </a:lnTo>
                  <a:lnTo>
                    <a:pt x="1893" y="826"/>
                  </a:lnTo>
                  <a:lnTo>
                    <a:pt x="1888" y="830"/>
                  </a:lnTo>
                  <a:lnTo>
                    <a:pt x="1880" y="838"/>
                  </a:lnTo>
                  <a:lnTo>
                    <a:pt x="1871" y="847"/>
                  </a:lnTo>
                  <a:lnTo>
                    <a:pt x="1867" y="847"/>
                  </a:lnTo>
                  <a:lnTo>
                    <a:pt x="1863" y="851"/>
                  </a:lnTo>
                  <a:lnTo>
                    <a:pt x="1859" y="851"/>
                  </a:lnTo>
                  <a:lnTo>
                    <a:pt x="1855" y="855"/>
                  </a:lnTo>
                  <a:lnTo>
                    <a:pt x="1850" y="855"/>
                  </a:lnTo>
                  <a:lnTo>
                    <a:pt x="1846" y="851"/>
                  </a:lnTo>
                  <a:lnTo>
                    <a:pt x="1842" y="851"/>
                  </a:lnTo>
                  <a:lnTo>
                    <a:pt x="1838" y="851"/>
                  </a:lnTo>
                  <a:lnTo>
                    <a:pt x="1838" y="847"/>
                  </a:lnTo>
                  <a:lnTo>
                    <a:pt x="1838" y="843"/>
                  </a:lnTo>
                  <a:lnTo>
                    <a:pt x="1833" y="843"/>
                  </a:lnTo>
                  <a:lnTo>
                    <a:pt x="1829" y="821"/>
                  </a:lnTo>
                  <a:lnTo>
                    <a:pt x="1821" y="809"/>
                  </a:lnTo>
                  <a:lnTo>
                    <a:pt x="1821" y="800"/>
                  </a:lnTo>
                  <a:lnTo>
                    <a:pt x="1816" y="796"/>
                  </a:lnTo>
                  <a:lnTo>
                    <a:pt x="1812" y="788"/>
                  </a:lnTo>
                  <a:lnTo>
                    <a:pt x="1808" y="783"/>
                  </a:lnTo>
                  <a:lnTo>
                    <a:pt x="1808" y="775"/>
                  </a:lnTo>
                  <a:lnTo>
                    <a:pt x="1804" y="775"/>
                  </a:lnTo>
                  <a:lnTo>
                    <a:pt x="1799" y="775"/>
                  </a:lnTo>
                  <a:lnTo>
                    <a:pt x="1795" y="775"/>
                  </a:lnTo>
                  <a:lnTo>
                    <a:pt x="1791" y="779"/>
                  </a:lnTo>
                  <a:lnTo>
                    <a:pt x="1791" y="783"/>
                  </a:lnTo>
                  <a:lnTo>
                    <a:pt x="1787" y="788"/>
                  </a:lnTo>
                  <a:lnTo>
                    <a:pt x="1787" y="792"/>
                  </a:lnTo>
                  <a:lnTo>
                    <a:pt x="1787" y="796"/>
                  </a:lnTo>
                  <a:lnTo>
                    <a:pt x="1787" y="800"/>
                  </a:lnTo>
                  <a:lnTo>
                    <a:pt x="1787" y="809"/>
                  </a:lnTo>
                  <a:lnTo>
                    <a:pt x="1787" y="813"/>
                  </a:lnTo>
                  <a:lnTo>
                    <a:pt x="1787" y="830"/>
                  </a:lnTo>
                  <a:lnTo>
                    <a:pt x="1787" y="838"/>
                  </a:lnTo>
                  <a:lnTo>
                    <a:pt x="1787" y="843"/>
                  </a:lnTo>
                  <a:lnTo>
                    <a:pt x="1787" y="847"/>
                  </a:lnTo>
                  <a:lnTo>
                    <a:pt x="1787" y="851"/>
                  </a:lnTo>
                  <a:lnTo>
                    <a:pt x="1787" y="860"/>
                  </a:lnTo>
                  <a:lnTo>
                    <a:pt x="1783" y="860"/>
                  </a:lnTo>
                  <a:lnTo>
                    <a:pt x="1783" y="868"/>
                  </a:lnTo>
                  <a:lnTo>
                    <a:pt x="1774" y="872"/>
                  </a:lnTo>
                  <a:lnTo>
                    <a:pt x="1770" y="872"/>
                  </a:lnTo>
                  <a:lnTo>
                    <a:pt x="1766" y="877"/>
                  </a:lnTo>
                  <a:lnTo>
                    <a:pt x="1757" y="877"/>
                  </a:lnTo>
                  <a:lnTo>
                    <a:pt x="1749" y="881"/>
                  </a:lnTo>
                  <a:lnTo>
                    <a:pt x="1728" y="885"/>
                  </a:lnTo>
                  <a:lnTo>
                    <a:pt x="1719" y="885"/>
                  </a:lnTo>
                  <a:lnTo>
                    <a:pt x="1681" y="893"/>
                  </a:lnTo>
                  <a:lnTo>
                    <a:pt x="1668" y="893"/>
                  </a:lnTo>
                  <a:lnTo>
                    <a:pt x="1660" y="898"/>
                  </a:lnTo>
                  <a:lnTo>
                    <a:pt x="1651" y="902"/>
                  </a:lnTo>
                  <a:lnTo>
                    <a:pt x="1643" y="902"/>
                  </a:lnTo>
                  <a:lnTo>
                    <a:pt x="1634" y="906"/>
                  </a:lnTo>
                  <a:lnTo>
                    <a:pt x="1622" y="915"/>
                  </a:lnTo>
                  <a:lnTo>
                    <a:pt x="1601" y="919"/>
                  </a:lnTo>
                  <a:lnTo>
                    <a:pt x="1596" y="923"/>
                  </a:lnTo>
                  <a:lnTo>
                    <a:pt x="1592" y="923"/>
                  </a:lnTo>
                  <a:lnTo>
                    <a:pt x="1575" y="927"/>
                  </a:lnTo>
                  <a:lnTo>
                    <a:pt x="1520" y="944"/>
                  </a:lnTo>
                  <a:lnTo>
                    <a:pt x="1516" y="944"/>
                  </a:lnTo>
                  <a:lnTo>
                    <a:pt x="1512" y="944"/>
                  </a:lnTo>
                  <a:lnTo>
                    <a:pt x="1507" y="948"/>
                  </a:lnTo>
                  <a:lnTo>
                    <a:pt x="1503" y="948"/>
                  </a:lnTo>
                  <a:lnTo>
                    <a:pt x="1499" y="953"/>
                  </a:lnTo>
                  <a:lnTo>
                    <a:pt x="1495" y="957"/>
                  </a:lnTo>
                  <a:lnTo>
                    <a:pt x="1495" y="961"/>
                  </a:lnTo>
                  <a:lnTo>
                    <a:pt x="1495" y="970"/>
                  </a:lnTo>
                  <a:lnTo>
                    <a:pt x="1495" y="974"/>
                  </a:lnTo>
                  <a:lnTo>
                    <a:pt x="1490" y="978"/>
                  </a:lnTo>
                  <a:lnTo>
                    <a:pt x="1490" y="987"/>
                  </a:lnTo>
                  <a:lnTo>
                    <a:pt x="1495" y="1004"/>
                  </a:lnTo>
                  <a:lnTo>
                    <a:pt x="1495" y="1012"/>
                  </a:lnTo>
                  <a:lnTo>
                    <a:pt x="1495" y="1016"/>
                  </a:lnTo>
                  <a:lnTo>
                    <a:pt x="1490" y="1025"/>
                  </a:lnTo>
                  <a:lnTo>
                    <a:pt x="1490" y="1029"/>
                  </a:lnTo>
                  <a:lnTo>
                    <a:pt x="1490" y="1033"/>
                  </a:lnTo>
                  <a:lnTo>
                    <a:pt x="1486" y="1037"/>
                  </a:lnTo>
                  <a:lnTo>
                    <a:pt x="1486" y="1042"/>
                  </a:lnTo>
                  <a:lnTo>
                    <a:pt x="1482" y="1042"/>
                  </a:lnTo>
                  <a:lnTo>
                    <a:pt x="1478" y="1046"/>
                  </a:lnTo>
                  <a:lnTo>
                    <a:pt x="1474" y="1050"/>
                  </a:lnTo>
                  <a:lnTo>
                    <a:pt x="1469" y="1050"/>
                  </a:lnTo>
                  <a:lnTo>
                    <a:pt x="1465" y="1050"/>
                  </a:lnTo>
                  <a:lnTo>
                    <a:pt x="1461" y="1050"/>
                  </a:lnTo>
                  <a:lnTo>
                    <a:pt x="1457" y="1050"/>
                  </a:lnTo>
                  <a:lnTo>
                    <a:pt x="1452" y="1050"/>
                  </a:lnTo>
                  <a:lnTo>
                    <a:pt x="1448" y="1050"/>
                  </a:lnTo>
                  <a:lnTo>
                    <a:pt x="1444" y="1050"/>
                  </a:lnTo>
                  <a:lnTo>
                    <a:pt x="1440" y="1046"/>
                  </a:lnTo>
                  <a:lnTo>
                    <a:pt x="1435" y="1046"/>
                  </a:lnTo>
                  <a:lnTo>
                    <a:pt x="1431" y="1042"/>
                  </a:lnTo>
                  <a:lnTo>
                    <a:pt x="1427" y="1042"/>
                  </a:lnTo>
                  <a:lnTo>
                    <a:pt x="1423" y="1037"/>
                  </a:lnTo>
                  <a:lnTo>
                    <a:pt x="1423" y="1033"/>
                  </a:lnTo>
                  <a:lnTo>
                    <a:pt x="1418" y="1033"/>
                  </a:lnTo>
                  <a:lnTo>
                    <a:pt x="1418" y="1029"/>
                  </a:lnTo>
                  <a:lnTo>
                    <a:pt x="1418" y="1025"/>
                  </a:lnTo>
                  <a:lnTo>
                    <a:pt x="1414" y="1025"/>
                  </a:lnTo>
                  <a:lnTo>
                    <a:pt x="1414" y="1020"/>
                  </a:lnTo>
                  <a:lnTo>
                    <a:pt x="1410" y="1008"/>
                  </a:lnTo>
                  <a:lnTo>
                    <a:pt x="1410" y="995"/>
                  </a:lnTo>
                  <a:lnTo>
                    <a:pt x="1410" y="987"/>
                  </a:lnTo>
                  <a:lnTo>
                    <a:pt x="1406" y="974"/>
                  </a:lnTo>
                  <a:lnTo>
                    <a:pt x="1406" y="961"/>
                  </a:lnTo>
                  <a:lnTo>
                    <a:pt x="1406" y="953"/>
                  </a:lnTo>
                  <a:lnTo>
                    <a:pt x="1406" y="944"/>
                  </a:lnTo>
                  <a:lnTo>
                    <a:pt x="1406" y="940"/>
                  </a:lnTo>
                  <a:lnTo>
                    <a:pt x="1406" y="936"/>
                  </a:lnTo>
                  <a:lnTo>
                    <a:pt x="1402" y="936"/>
                  </a:lnTo>
                  <a:lnTo>
                    <a:pt x="1402" y="932"/>
                  </a:lnTo>
                  <a:lnTo>
                    <a:pt x="1402" y="927"/>
                  </a:lnTo>
                  <a:lnTo>
                    <a:pt x="1402" y="919"/>
                  </a:lnTo>
                  <a:lnTo>
                    <a:pt x="1402" y="915"/>
                  </a:lnTo>
                  <a:lnTo>
                    <a:pt x="1406" y="889"/>
                  </a:lnTo>
                  <a:lnTo>
                    <a:pt x="1406" y="881"/>
                  </a:lnTo>
                  <a:lnTo>
                    <a:pt x="1406" y="872"/>
                  </a:lnTo>
                  <a:lnTo>
                    <a:pt x="1402" y="868"/>
                  </a:lnTo>
                  <a:lnTo>
                    <a:pt x="1402" y="864"/>
                  </a:lnTo>
                  <a:lnTo>
                    <a:pt x="1397" y="860"/>
                  </a:lnTo>
                  <a:lnTo>
                    <a:pt x="1393" y="855"/>
                  </a:lnTo>
                  <a:lnTo>
                    <a:pt x="1389" y="855"/>
                  </a:lnTo>
                  <a:lnTo>
                    <a:pt x="1380" y="851"/>
                  </a:lnTo>
                  <a:lnTo>
                    <a:pt x="1372" y="847"/>
                  </a:lnTo>
                  <a:lnTo>
                    <a:pt x="1359" y="847"/>
                  </a:lnTo>
                  <a:lnTo>
                    <a:pt x="1355" y="847"/>
                  </a:lnTo>
                  <a:lnTo>
                    <a:pt x="1355" y="843"/>
                  </a:lnTo>
                  <a:lnTo>
                    <a:pt x="1351" y="843"/>
                  </a:lnTo>
                  <a:lnTo>
                    <a:pt x="1351" y="838"/>
                  </a:lnTo>
                  <a:lnTo>
                    <a:pt x="1347" y="830"/>
                  </a:lnTo>
                  <a:lnTo>
                    <a:pt x="1347" y="826"/>
                  </a:lnTo>
                  <a:lnTo>
                    <a:pt x="1347" y="821"/>
                  </a:lnTo>
                  <a:lnTo>
                    <a:pt x="1351" y="817"/>
                  </a:lnTo>
                  <a:lnTo>
                    <a:pt x="1351" y="800"/>
                  </a:lnTo>
                  <a:lnTo>
                    <a:pt x="1351" y="796"/>
                  </a:lnTo>
                  <a:lnTo>
                    <a:pt x="1351" y="792"/>
                  </a:lnTo>
                  <a:lnTo>
                    <a:pt x="1351" y="788"/>
                  </a:lnTo>
                  <a:lnTo>
                    <a:pt x="1347" y="783"/>
                  </a:lnTo>
                  <a:lnTo>
                    <a:pt x="1342" y="779"/>
                  </a:lnTo>
                  <a:lnTo>
                    <a:pt x="1334" y="775"/>
                  </a:lnTo>
                  <a:lnTo>
                    <a:pt x="1330" y="771"/>
                  </a:lnTo>
                  <a:lnTo>
                    <a:pt x="1325" y="771"/>
                  </a:lnTo>
                  <a:lnTo>
                    <a:pt x="1321" y="766"/>
                  </a:lnTo>
                  <a:lnTo>
                    <a:pt x="1317" y="766"/>
                  </a:lnTo>
                  <a:lnTo>
                    <a:pt x="1313" y="766"/>
                  </a:lnTo>
                  <a:lnTo>
                    <a:pt x="1304" y="766"/>
                  </a:lnTo>
                  <a:lnTo>
                    <a:pt x="1304" y="762"/>
                  </a:lnTo>
                  <a:lnTo>
                    <a:pt x="1296" y="766"/>
                  </a:lnTo>
                  <a:lnTo>
                    <a:pt x="1291" y="766"/>
                  </a:lnTo>
                  <a:lnTo>
                    <a:pt x="1287" y="766"/>
                  </a:lnTo>
                  <a:lnTo>
                    <a:pt x="1279" y="771"/>
                  </a:lnTo>
                  <a:lnTo>
                    <a:pt x="1275" y="775"/>
                  </a:lnTo>
                  <a:lnTo>
                    <a:pt x="1270" y="775"/>
                  </a:lnTo>
                  <a:lnTo>
                    <a:pt x="1266" y="775"/>
                  </a:lnTo>
                  <a:lnTo>
                    <a:pt x="1262" y="775"/>
                  </a:lnTo>
                  <a:lnTo>
                    <a:pt x="1258" y="775"/>
                  </a:lnTo>
                  <a:lnTo>
                    <a:pt x="1253" y="775"/>
                  </a:lnTo>
                  <a:lnTo>
                    <a:pt x="1245" y="771"/>
                  </a:lnTo>
                  <a:lnTo>
                    <a:pt x="1241" y="771"/>
                  </a:lnTo>
                  <a:lnTo>
                    <a:pt x="1236" y="766"/>
                  </a:lnTo>
                  <a:lnTo>
                    <a:pt x="1232" y="762"/>
                  </a:lnTo>
                  <a:lnTo>
                    <a:pt x="1228" y="758"/>
                  </a:lnTo>
                  <a:lnTo>
                    <a:pt x="1224" y="754"/>
                  </a:lnTo>
                  <a:lnTo>
                    <a:pt x="1220" y="750"/>
                  </a:lnTo>
                  <a:lnTo>
                    <a:pt x="1220" y="745"/>
                  </a:lnTo>
                  <a:lnTo>
                    <a:pt x="1215" y="737"/>
                  </a:lnTo>
                  <a:lnTo>
                    <a:pt x="1215" y="733"/>
                  </a:lnTo>
                  <a:lnTo>
                    <a:pt x="1215" y="728"/>
                  </a:lnTo>
                  <a:lnTo>
                    <a:pt x="1211" y="728"/>
                  </a:lnTo>
                  <a:lnTo>
                    <a:pt x="1207" y="724"/>
                  </a:lnTo>
                  <a:lnTo>
                    <a:pt x="1203" y="724"/>
                  </a:lnTo>
                  <a:lnTo>
                    <a:pt x="1198" y="724"/>
                  </a:lnTo>
                  <a:lnTo>
                    <a:pt x="1194" y="724"/>
                  </a:lnTo>
                  <a:lnTo>
                    <a:pt x="1186" y="724"/>
                  </a:lnTo>
                  <a:lnTo>
                    <a:pt x="1181" y="728"/>
                  </a:lnTo>
                  <a:lnTo>
                    <a:pt x="1169" y="733"/>
                  </a:lnTo>
                  <a:lnTo>
                    <a:pt x="1164" y="737"/>
                  </a:lnTo>
                  <a:lnTo>
                    <a:pt x="1160" y="741"/>
                  </a:lnTo>
                  <a:lnTo>
                    <a:pt x="1156" y="745"/>
                  </a:lnTo>
                  <a:lnTo>
                    <a:pt x="1152" y="750"/>
                  </a:lnTo>
                  <a:lnTo>
                    <a:pt x="1148" y="754"/>
                  </a:lnTo>
                  <a:lnTo>
                    <a:pt x="1148" y="758"/>
                  </a:lnTo>
                  <a:lnTo>
                    <a:pt x="1143" y="762"/>
                  </a:lnTo>
                  <a:lnTo>
                    <a:pt x="1143" y="766"/>
                  </a:lnTo>
                  <a:lnTo>
                    <a:pt x="1143" y="771"/>
                  </a:lnTo>
                  <a:lnTo>
                    <a:pt x="1139" y="779"/>
                  </a:lnTo>
                  <a:lnTo>
                    <a:pt x="1139" y="788"/>
                  </a:lnTo>
                  <a:lnTo>
                    <a:pt x="1139" y="796"/>
                  </a:lnTo>
                  <a:lnTo>
                    <a:pt x="1135" y="813"/>
                  </a:lnTo>
                  <a:lnTo>
                    <a:pt x="1135" y="821"/>
                  </a:lnTo>
                  <a:lnTo>
                    <a:pt x="1131" y="830"/>
                  </a:lnTo>
                  <a:lnTo>
                    <a:pt x="1131" y="838"/>
                  </a:lnTo>
                  <a:lnTo>
                    <a:pt x="1126" y="847"/>
                  </a:lnTo>
                  <a:lnTo>
                    <a:pt x="1126" y="851"/>
                  </a:lnTo>
                  <a:lnTo>
                    <a:pt x="1126" y="855"/>
                  </a:lnTo>
                  <a:lnTo>
                    <a:pt x="1126" y="860"/>
                  </a:lnTo>
                  <a:lnTo>
                    <a:pt x="1126" y="864"/>
                  </a:lnTo>
                  <a:lnTo>
                    <a:pt x="1126" y="868"/>
                  </a:lnTo>
                  <a:lnTo>
                    <a:pt x="1131" y="877"/>
                  </a:lnTo>
                  <a:lnTo>
                    <a:pt x="1131" y="881"/>
                  </a:lnTo>
                  <a:lnTo>
                    <a:pt x="1135" y="885"/>
                  </a:lnTo>
                  <a:lnTo>
                    <a:pt x="1135" y="889"/>
                  </a:lnTo>
                  <a:lnTo>
                    <a:pt x="1135" y="893"/>
                  </a:lnTo>
                  <a:lnTo>
                    <a:pt x="1139" y="893"/>
                  </a:lnTo>
                  <a:lnTo>
                    <a:pt x="1139" y="898"/>
                  </a:lnTo>
                  <a:lnTo>
                    <a:pt x="1143" y="898"/>
                  </a:lnTo>
                  <a:lnTo>
                    <a:pt x="1148" y="902"/>
                  </a:lnTo>
                  <a:lnTo>
                    <a:pt x="1160" y="910"/>
                  </a:lnTo>
                  <a:lnTo>
                    <a:pt x="1164" y="915"/>
                  </a:lnTo>
                  <a:lnTo>
                    <a:pt x="1181" y="923"/>
                  </a:lnTo>
                  <a:lnTo>
                    <a:pt x="1186" y="923"/>
                  </a:lnTo>
                  <a:lnTo>
                    <a:pt x="1190" y="927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3" y="944"/>
                  </a:lnTo>
                  <a:lnTo>
                    <a:pt x="1207" y="948"/>
                  </a:lnTo>
                  <a:lnTo>
                    <a:pt x="1211" y="957"/>
                  </a:lnTo>
                  <a:lnTo>
                    <a:pt x="1211" y="961"/>
                  </a:lnTo>
                  <a:lnTo>
                    <a:pt x="1215" y="970"/>
                  </a:lnTo>
                  <a:lnTo>
                    <a:pt x="1215" y="974"/>
                  </a:lnTo>
                  <a:lnTo>
                    <a:pt x="1215" y="978"/>
                  </a:lnTo>
                  <a:lnTo>
                    <a:pt x="1211" y="987"/>
                  </a:lnTo>
                  <a:lnTo>
                    <a:pt x="1211" y="991"/>
                  </a:lnTo>
                  <a:lnTo>
                    <a:pt x="1207" y="1012"/>
                  </a:lnTo>
                  <a:lnTo>
                    <a:pt x="1207" y="1016"/>
                  </a:lnTo>
                  <a:lnTo>
                    <a:pt x="1207" y="1020"/>
                  </a:lnTo>
                  <a:lnTo>
                    <a:pt x="1203" y="1025"/>
                  </a:lnTo>
                  <a:lnTo>
                    <a:pt x="1203" y="1029"/>
                  </a:lnTo>
                  <a:lnTo>
                    <a:pt x="1198" y="1037"/>
                  </a:lnTo>
                  <a:lnTo>
                    <a:pt x="1194" y="1046"/>
                  </a:lnTo>
                  <a:lnTo>
                    <a:pt x="1190" y="1050"/>
                  </a:lnTo>
                  <a:lnTo>
                    <a:pt x="1190" y="1054"/>
                  </a:lnTo>
                  <a:lnTo>
                    <a:pt x="1186" y="1054"/>
                  </a:lnTo>
                  <a:lnTo>
                    <a:pt x="1181" y="1059"/>
                  </a:lnTo>
                  <a:lnTo>
                    <a:pt x="1181" y="1063"/>
                  </a:lnTo>
                  <a:lnTo>
                    <a:pt x="1164" y="1076"/>
                  </a:lnTo>
                  <a:lnTo>
                    <a:pt x="1160" y="1076"/>
                  </a:lnTo>
                  <a:lnTo>
                    <a:pt x="1156" y="1080"/>
                  </a:lnTo>
                  <a:lnTo>
                    <a:pt x="1148" y="1084"/>
                  </a:lnTo>
                  <a:lnTo>
                    <a:pt x="1143" y="1088"/>
                  </a:lnTo>
                  <a:lnTo>
                    <a:pt x="1139" y="1092"/>
                  </a:lnTo>
                  <a:lnTo>
                    <a:pt x="1135" y="1101"/>
                  </a:lnTo>
                  <a:lnTo>
                    <a:pt x="1131" y="1109"/>
                  </a:lnTo>
                  <a:lnTo>
                    <a:pt x="1131" y="1118"/>
                  </a:lnTo>
                  <a:lnTo>
                    <a:pt x="1126" y="1122"/>
                  </a:lnTo>
                  <a:lnTo>
                    <a:pt x="1122" y="1126"/>
                  </a:lnTo>
                  <a:lnTo>
                    <a:pt x="1122" y="1131"/>
                  </a:lnTo>
                  <a:lnTo>
                    <a:pt x="1118" y="1131"/>
                  </a:lnTo>
                  <a:lnTo>
                    <a:pt x="1109" y="1139"/>
                  </a:lnTo>
                  <a:lnTo>
                    <a:pt x="1109" y="1143"/>
                  </a:lnTo>
                  <a:lnTo>
                    <a:pt x="1105" y="1147"/>
                  </a:lnTo>
                  <a:lnTo>
                    <a:pt x="1101" y="1152"/>
                  </a:lnTo>
                  <a:lnTo>
                    <a:pt x="1101" y="1156"/>
                  </a:lnTo>
                  <a:lnTo>
                    <a:pt x="1097" y="1160"/>
                  </a:lnTo>
                  <a:lnTo>
                    <a:pt x="1093" y="1160"/>
                  </a:lnTo>
                  <a:lnTo>
                    <a:pt x="1088" y="1160"/>
                  </a:lnTo>
                  <a:lnTo>
                    <a:pt x="1084" y="1160"/>
                  </a:lnTo>
                  <a:lnTo>
                    <a:pt x="1080" y="1160"/>
                  </a:lnTo>
                  <a:lnTo>
                    <a:pt x="1071" y="1156"/>
                  </a:lnTo>
                  <a:lnTo>
                    <a:pt x="1067" y="1156"/>
                  </a:lnTo>
                  <a:lnTo>
                    <a:pt x="1063" y="1160"/>
                  </a:lnTo>
                  <a:lnTo>
                    <a:pt x="1063" y="1164"/>
                  </a:lnTo>
                  <a:lnTo>
                    <a:pt x="1063" y="1169"/>
                  </a:lnTo>
                  <a:lnTo>
                    <a:pt x="1063" y="1173"/>
                  </a:lnTo>
                  <a:lnTo>
                    <a:pt x="1063" y="1181"/>
                  </a:lnTo>
                  <a:lnTo>
                    <a:pt x="1063" y="1198"/>
                  </a:lnTo>
                  <a:lnTo>
                    <a:pt x="1063" y="1207"/>
                  </a:lnTo>
                  <a:lnTo>
                    <a:pt x="1063" y="1215"/>
                  </a:lnTo>
                  <a:lnTo>
                    <a:pt x="1063" y="1219"/>
                  </a:lnTo>
                  <a:lnTo>
                    <a:pt x="1063" y="1224"/>
                  </a:lnTo>
                  <a:lnTo>
                    <a:pt x="1059" y="1228"/>
                  </a:lnTo>
                  <a:lnTo>
                    <a:pt x="1059" y="1236"/>
                  </a:lnTo>
                  <a:lnTo>
                    <a:pt x="1059" y="1241"/>
                  </a:lnTo>
                  <a:lnTo>
                    <a:pt x="1054" y="1245"/>
                  </a:lnTo>
                  <a:lnTo>
                    <a:pt x="1050" y="1245"/>
                  </a:lnTo>
                  <a:lnTo>
                    <a:pt x="1050" y="1249"/>
                  </a:lnTo>
                  <a:lnTo>
                    <a:pt x="1046" y="1258"/>
                  </a:lnTo>
                  <a:lnTo>
                    <a:pt x="1042" y="1258"/>
                  </a:lnTo>
                  <a:lnTo>
                    <a:pt x="1037" y="1262"/>
                  </a:lnTo>
                  <a:lnTo>
                    <a:pt x="1029" y="1270"/>
                  </a:lnTo>
                  <a:lnTo>
                    <a:pt x="1025" y="1274"/>
                  </a:lnTo>
                  <a:lnTo>
                    <a:pt x="1004" y="1287"/>
                  </a:lnTo>
                  <a:lnTo>
                    <a:pt x="999" y="1296"/>
                  </a:lnTo>
                  <a:lnTo>
                    <a:pt x="995" y="1296"/>
                  </a:lnTo>
                  <a:lnTo>
                    <a:pt x="991" y="1300"/>
                  </a:lnTo>
                  <a:lnTo>
                    <a:pt x="991" y="1304"/>
                  </a:lnTo>
                  <a:lnTo>
                    <a:pt x="982" y="1313"/>
                  </a:lnTo>
                  <a:lnTo>
                    <a:pt x="970" y="1325"/>
                  </a:lnTo>
                  <a:lnTo>
                    <a:pt x="966" y="1334"/>
                  </a:lnTo>
                  <a:lnTo>
                    <a:pt x="957" y="1346"/>
                  </a:lnTo>
                  <a:lnTo>
                    <a:pt x="957" y="1351"/>
                  </a:lnTo>
                  <a:lnTo>
                    <a:pt x="944" y="1368"/>
                  </a:lnTo>
                  <a:lnTo>
                    <a:pt x="944" y="1372"/>
                  </a:lnTo>
                  <a:lnTo>
                    <a:pt x="940" y="1376"/>
                  </a:lnTo>
                  <a:lnTo>
                    <a:pt x="936" y="1380"/>
                  </a:lnTo>
                  <a:lnTo>
                    <a:pt x="932" y="1380"/>
                  </a:lnTo>
                  <a:lnTo>
                    <a:pt x="927" y="1380"/>
                  </a:lnTo>
                  <a:lnTo>
                    <a:pt x="923" y="1376"/>
                  </a:lnTo>
                  <a:lnTo>
                    <a:pt x="919" y="1372"/>
                  </a:lnTo>
                  <a:lnTo>
                    <a:pt x="919" y="1368"/>
                  </a:lnTo>
                  <a:lnTo>
                    <a:pt x="910" y="1359"/>
                  </a:lnTo>
                  <a:lnTo>
                    <a:pt x="906" y="1355"/>
                  </a:lnTo>
                  <a:lnTo>
                    <a:pt x="902" y="1351"/>
                  </a:lnTo>
                  <a:lnTo>
                    <a:pt x="902" y="1346"/>
                  </a:lnTo>
                  <a:lnTo>
                    <a:pt x="898" y="1346"/>
                  </a:lnTo>
                  <a:lnTo>
                    <a:pt x="894" y="1346"/>
                  </a:lnTo>
                  <a:lnTo>
                    <a:pt x="889" y="1346"/>
                  </a:lnTo>
                  <a:lnTo>
                    <a:pt x="885" y="1346"/>
                  </a:lnTo>
                  <a:lnTo>
                    <a:pt x="881" y="1346"/>
                  </a:lnTo>
                  <a:lnTo>
                    <a:pt x="877" y="1346"/>
                  </a:lnTo>
                  <a:lnTo>
                    <a:pt x="872" y="1351"/>
                  </a:lnTo>
                  <a:lnTo>
                    <a:pt x="872" y="1355"/>
                  </a:lnTo>
                  <a:lnTo>
                    <a:pt x="868" y="1359"/>
                  </a:lnTo>
                  <a:lnTo>
                    <a:pt x="855" y="1385"/>
                  </a:lnTo>
                  <a:lnTo>
                    <a:pt x="834" y="1418"/>
                  </a:lnTo>
                  <a:lnTo>
                    <a:pt x="830" y="1427"/>
                  </a:lnTo>
                  <a:lnTo>
                    <a:pt x="826" y="1435"/>
                  </a:lnTo>
                  <a:lnTo>
                    <a:pt x="822" y="1444"/>
                  </a:lnTo>
                  <a:lnTo>
                    <a:pt x="817" y="1452"/>
                  </a:lnTo>
                  <a:lnTo>
                    <a:pt x="813" y="1457"/>
                  </a:lnTo>
                  <a:lnTo>
                    <a:pt x="813" y="1469"/>
                  </a:lnTo>
                  <a:lnTo>
                    <a:pt x="809" y="1473"/>
                  </a:lnTo>
                  <a:lnTo>
                    <a:pt x="809" y="1482"/>
                  </a:lnTo>
                  <a:lnTo>
                    <a:pt x="809" y="1490"/>
                  </a:lnTo>
                  <a:lnTo>
                    <a:pt x="809" y="1499"/>
                  </a:lnTo>
                  <a:lnTo>
                    <a:pt x="809" y="1507"/>
                  </a:lnTo>
                  <a:lnTo>
                    <a:pt x="809" y="1512"/>
                  </a:lnTo>
                  <a:lnTo>
                    <a:pt x="813" y="1524"/>
                  </a:lnTo>
                  <a:lnTo>
                    <a:pt x="813" y="1529"/>
                  </a:lnTo>
                  <a:lnTo>
                    <a:pt x="817" y="1533"/>
                  </a:lnTo>
                  <a:lnTo>
                    <a:pt x="817" y="1537"/>
                  </a:lnTo>
                  <a:lnTo>
                    <a:pt x="813" y="1541"/>
                  </a:lnTo>
                  <a:lnTo>
                    <a:pt x="813" y="1545"/>
                  </a:lnTo>
                  <a:lnTo>
                    <a:pt x="800" y="1562"/>
                  </a:lnTo>
                  <a:lnTo>
                    <a:pt x="796" y="1567"/>
                  </a:lnTo>
                  <a:lnTo>
                    <a:pt x="792" y="1571"/>
                  </a:lnTo>
                  <a:lnTo>
                    <a:pt x="788" y="1575"/>
                  </a:lnTo>
                  <a:lnTo>
                    <a:pt x="783" y="1579"/>
                  </a:lnTo>
                  <a:lnTo>
                    <a:pt x="779" y="1579"/>
                  </a:lnTo>
                  <a:lnTo>
                    <a:pt x="775" y="1584"/>
                  </a:lnTo>
                  <a:lnTo>
                    <a:pt x="767" y="1584"/>
                  </a:lnTo>
                  <a:lnTo>
                    <a:pt x="762" y="1584"/>
                  </a:lnTo>
                  <a:lnTo>
                    <a:pt x="758" y="1588"/>
                  </a:lnTo>
                  <a:lnTo>
                    <a:pt x="750" y="1588"/>
                  </a:lnTo>
                  <a:lnTo>
                    <a:pt x="737" y="1588"/>
                  </a:lnTo>
                  <a:lnTo>
                    <a:pt x="728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40" y="1588"/>
                  </a:lnTo>
                  <a:lnTo>
                    <a:pt x="627" y="1588"/>
                  </a:lnTo>
                  <a:lnTo>
                    <a:pt x="618" y="1588"/>
                  </a:lnTo>
                  <a:lnTo>
                    <a:pt x="610" y="1588"/>
                  </a:lnTo>
                  <a:lnTo>
                    <a:pt x="601" y="1592"/>
                  </a:lnTo>
                  <a:lnTo>
                    <a:pt x="593" y="1592"/>
                  </a:lnTo>
                  <a:lnTo>
                    <a:pt x="589" y="1596"/>
                  </a:lnTo>
                  <a:lnTo>
                    <a:pt x="585" y="1596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8" y="1605"/>
                  </a:lnTo>
                  <a:lnTo>
                    <a:pt x="563" y="1609"/>
                  </a:lnTo>
                  <a:lnTo>
                    <a:pt x="555" y="1617"/>
                  </a:lnTo>
                  <a:lnTo>
                    <a:pt x="551" y="1622"/>
                  </a:lnTo>
                  <a:lnTo>
                    <a:pt x="525" y="1647"/>
                  </a:lnTo>
                  <a:lnTo>
                    <a:pt x="521" y="1651"/>
                  </a:lnTo>
                  <a:lnTo>
                    <a:pt x="513" y="1656"/>
                  </a:lnTo>
                  <a:lnTo>
                    <a:pt x="508" y="1664"/>
                  </a:lnTo>
                  <a:lnTo>
                    <a:pt x="508" y="1668"/>
                  </a:lnTo>
                  <a:lnTo>
                    <a:pt x="504" y="1672"/>
                  </a:lnTo>
                  <a:lnTo>
                    <a:pt x="500" y="1677"/>
                  </a:lnTo>
                  <a:lnTo>
                    <a:pt x="496" y="1685"/>
                  </a:lnTo>
                  <a:lnTo>
                    <a:pt x="496" y="1689"/>
                  </a:lnTo>
                  <a:lnTo>
                    <a:pt x="491" y="1702"/>
                  </a:lnTo>
                  <a:lnTo>
                    <a:pt x="487" y="1711"/>
                  </a:lnTo>
                  <a:lnTo>
                    <a:pt x="487" y="1715"/>
                  </a:lnTo>
                  <a:lnTo>
                    <a:pt x="487" y="1719"/>
                  </a:lnTo>
                  <a:lnTo>
                    <a:pt x="483" y="1719"/>
                  </a:lnTo>
                  <a:lnTo>
                    <a:pt x="483" y="1723"/>
                  </a:lnTo>
                  <a:lnTo>
                    <a:pt x="479" y="1723"/>
                  </a:lnTo>
                  <a:lnTo>
                    <a:pt x="474" y="1723"/>
                  </a:lnTo>
                  <a:lnTo>
                    <a:pt x="470" y="1727"/>
                  </a:lnTo>
                  <a:lnTo>
                    <a:pt x="466" y="1727"/>
                  </a:lnTo>
                  <a:lnTo>
                    <a:pt x="462" y="1723"/>
                  </a:lnTo>
                  <a:lnTo>
                    <a:pt x="457" y="1723"/>
                  </a:lnTo>
                  <a:lnTo>
                    <a:pt x="449" y="1719"/>
                  </a:lnTo>
                  <a:lnTo>
                    <a:pt x="445" y="1719"/>
                  </a:lnTo>
                  <a:lnTo>
                    <a:pt x="441" y="1719"/>
                  </a:lnTo>
                  <a:lnTo>
                    <a:pt x="436" y="1719"/>
                  </a:lnTo>
                  <a:lnTo>
                    <a:pt x="428" y="1715"/>
                  </a:lnTo>
                  <a:lnTo>
                    <a:pt x="419" y="1719"/>
                  </a:lnTo>
                  <a:lnTo>
                    <a:pt x="415" y="1719"/>
                  </a:lnTo>
                  <a:lnTo>
                    <a:pt x="411" y="1715"/>
                  </a:lnTo>
                  <a:lnTo>
                    <a:pt x="407" y="1715"/>
                  </a:lnTo>
                  <a:lnTo>
                    <a:pt x="407" y="1711"/>
                  </a:lnTo>
                  <a:lnTo>
                    <a:pt x="402" y="1706"/>
                  </a:lnTo>
                  <a:lnTo>
                    <a:pt x="398" y="1689"/>
                  </a:lnTo>
                  <a:lnTo>
                    <a:pt x="394" y="1685"/>
                  </a:lnTo>
                  <a:lnTo>
                    <a:pt x="394" y="1677"/>
                  </a:lnTo>
                  <a:lnTo>
                    <a:pt x="390" y="1672"/>
                  </a:lnTo>
                  <a:lnTo>
                    <a:pt x="386" y="1664"/>
                  </a:lnTo>
                  <a:lnTo>
                    <a:pt x="381" y="1656"/>
                  </a:lnTo>
                  <a:lnTo>
                    <a:pt x="373" y="1651"/>
                  </a:lnTo>
                  <a:lnTo>
                    <a:pt x="352" y="1622"/>
                  </a:lnTo>
                  <a:lnTo>
                    <a:pt x="343" y="1617"/>
                  </a:lnTo>
                  <a:lnTo>
                    <a:pt x="339" y="1609"/>
                  </a:lnTo>
                  <a:lnTo>
                    <a:pt x="335" y="1609"/>
                  </a:lnTo>
                  <a:lnTo>
                    <a:pt x="314" y="1592"/>
                  </a:lnTo>
                  <a:lnTo>
                    <a:pt x="309" y="1588"/>
                  </a:lnTo>
                  <a:lnTo>
                    <a:pt x="301" y="1584"/>
                  </a:lnTo>
                  <a:lnTo>
                    <a:pt x="297" y="1584"/>
                  </a:lnTo>
                  <a:lnTo>
                    <a:pt x="288" y="1579"/>
                  </a:lnTo>
                  <a:lnTo>
                    <a:pt x="284" y="1579"/>
                  </a:lnTo>
                  <a:lnTo>
                    <a:pt x="275" y="1575"/>
                  </a:lnTo>
                  <a:lnTo>
                    <a:pt x="259" y="1571"/>
                  </a:lnTo>
                  <a:lnTo>
                    <a:pt x="250" y="1567"/>
                  </a:lnTo>
                  <a:lnTo>
                    <a:pt x="229" y="1562"/>
                  </a:lnTo>
                  <a:lnTo>
                    <a:pt x="225" y="1558"/>
                  </a:lnTo>
                  <a:lnTo>
                    <a:pt x="216" y="1558"/>
                  </a:lnTo>
                  <a:lnTo>
                    <a:pt x="212" y="1558"/>
                  </a:lnTo>
                  <a:lnTo>
                    <a:pt x="203" y="1558"/>
                  </a:lnTo>
                  <a:lnTo>
                    <a:pt x="195" y="1562"/>
                  </a:lnTo>
                  <a:lnTo>
                    <a:pt x="187" y="1562"/>
                  </a:lnTo>
                  <a:lnTo>
                    <a:pt x="165" y="1567"/>
                  </a:lnTo>
                  <a:lnTo>
                    <a:pt x="119" y="1575"/>
                  </a:lnTo>
                  <a:lnTo>
                    <a:pt x="106" y="1575"/>
                  </a:lnTo>
                  <a:lnTo>
                    <a:pt x="102" y="1575"/>
                  </a:lnTo>
                  <a:lnTo>
                    <a:pt x="102" y="1571"/>
                  </a:lnTo>
                  <a:lnTo>
                    <a:pt x="98" y="1571"/>
                  </a:lnTo>
                  <a:lnTo>
                    <a:pt x="93" y="1562"/>
                  </a:lnTo>
                  <a:lnTo>
                    <a:pt x="89" y="1558"/>
                  </a:lnTo>
                  <a:lnTo>
                    <a:pt x="81" y="1550"/>
                  </a:lnTo>
                  <a:lnTo>
                    <a:pt x="60" y="1529"/>
                  </a:lnTo>
                  <a:lnTo>
                    <a:pt x="51" y="1520"/>
                  </a:lnTo>
                  <a:lnTo>
                    <a:pt x="47" y="1512"/>
                  </a:lnTo>
                  <a:lnTo>
                    <a:pt x="43" y="1507"/>
                  </a:lnTo>
                  <a:lnTo>
                    <a:pt x="38" y="1503"/>
                  </a:lnTo>
                  <a:lnTo>
                    <a:pt x="34" y="1495"/>
                  </a:lnTo>
                  <a:lnTo>
                    <a:pt x="30" y="1490"/>
                  </a:lnTo>
                  <a:lnTo>
                    <a:pt x="30" y="1482"/>
                  </a:lnTo>
                  <a:lnTo>
                    <a:pt x="26" y="1478"/>
                  </a:lnTo>
                  <a:lnTo>
                    <a:pt x="26" y="1473"/>
                  </a:lnTo>
                  <a:lnTo>
                    <a:pt x="26" y="1465"/>
                  </a:lnTo>
                  <a:lnTo>
                    <a:pt x="26" y="1457"/>
                  </a:lnTo>
                  <a:lnTo>
                    <a:pt x="26" y="1452"/>
                  </a:lnTo>
                  <a:lnTo>
                    <a:pt x="30" y="1448"/>
                  </a:lnTo>
                  <a:lnTo>
                    <a:pt x="34" y="1431"/>
                  </a:lnTo>
                  <a:lnTo>
                    <a:pt x="38" y="1427"/>
                  </a:lnTo>
                  <a:lnTo>
                    <a:pt x="38" y="1418"/>
                  </a:lnTo>
                  <a:lnTo>
                    <a:pt x="38" y="1414"/>
                  </a:lnTo>
                  <a:lnTo>
                    <a:pt x="43" y="1401"/>
                  </a:lnTo>
                  <a:lnTo>
                    <a:pt x="43" y="1385"/>
                  </a:lnTo>
                  <a:lnTo>
                    <a:pt x="47" y="1376"/>
                  </a:lnTo>
                  <a:lnTo>
                    <a:pt x="47" y="1372"/>
                  </a:lnTo>
                  <a:lnTo>
                    <a:pt x="47" y="1363"/>
                  </a:lnTo>
                  <a:lnTo>
                    <a:pt x="51" y="1359"/>
                  </a:lnTo>
                  <a:lnTo>
                    <a:pt x="55" y="1346"/>
                  </a:lnTo>
                  <a:lnTo>
                    <a:pt x="60" y="1338"/>
                  </a:lnTo>
                  <a:lnTo>
                    <a:pt x="60" y="1334"/>
                  </a:lnTo>
                  <a:lnTo>
                    <a:pt x="60" y="1325"/>
                  </a:lnTo>
                  <a:lnTo>
                    <a:pt x="60" y="1321"/>
                  </a:lnTo>
                  <a:lnTo>
                    <a:pt x="60" y="1313"/>
                  </a:lnTo>
                  <a:lnTo>
                    <a:pt x="60" y="1300"/>
                  </a:lnTo>
                  <a:lnTo>
                    <a:pt x="55" y="1291"/>
                  </a:lnTo>
                  <a:lnTo>
                    <a:pt x="55" y="1287"/>
                  </a:lnTo>
                  <a:lnTo>
                    <a:pt x="55" y="1283"/>
                  </a:lnTo>
                  <a:lnTo>
                    <a:pt x="51" y="1279"/>
                  </a:lnTo>
                  <a:lnTo>
                    <a:pt x="51" y="1274"/>
                  </a:lnTo>
                  <a:lnTo>
                    <a:pt x="47" y="1266"/>
                  </a:lnTo>
                  <a:lnTo>
                    <a:pt x="38" y="1258"/>
                  </a:lnTo>
                  <a:lnTo>
                    <a:pt x="30" y="1249"/>
                  </a:lnTo>
                  <a:lnTo>
                    <a:pt x="21" y="1245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6"/>
                  </a:lnTo>
                  <a:lnTo>
                    <a:pt x="0" y="1232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1538704" y="4279742"/>
              <a:ext cx="555733" cy="481166"/>
            </a:xfrm>
            <a:custGeom>
              <a:avLst/>
              <a:gdLst>
                <a:gd name="T0" fmla="*/ 13 w 1753"/>
                <a:gd name="T1" fmla="*/ 330 h 1516"/>
                <a:gd name="T2" fmla="*/ 93 w 1753"/>
                <a:gd name="T3" fmla="*/ 262 h 1516"/>
                <a:gd name="T4" fmla="*/ 207 w 1753"/>
                <a:gd name="T5" fmla="*/ 288 h 1516"/>
                <a:gd name="T6" fmla="*/ 300 w 1753"/>
                <a:gd name="T7" fmla="*/ 406 h 1516"/>
                <a:gd name="T8" fmla="*/ 364 w 1753"/>
                <a:gd name="T9" fmla="*/ 427 h 1516"/>
                <a:gd name="T10" fmla="*/ 402 w 1753"/>
                <a:gd name="T11" fmla="*/ 372 h 1516"/>
                <a:gd name="T12" fmla="*/ 487 w 1753"/>
                <a:gd name="T13" fmla="*/ 296 h 1516"/>
                <a:gd name="T14" fmla="*/ 656 w 1753"/>
                <a:gd name="T15" fmla="*/ 288 h 1516"/>
                <a:gd name="T16" fmla="*/ 715 w 1753"/>
                <a:gd name="T17" fmla="*/ 233 h 1516"/>
                <a:gd name="T18" fmla="*/ 724 w 1753"/>
                <a:gd name="T19" fmla="*/ 135 h 1516"/>
                <a:gd name="T20" fmla="*/ 800 w 1753"/>
                <a:gd name="T21" fmla="*/ 46 h 1516"/>
                <a:gd name="T22" fmla="*/ 855 w 1753"/>
                <a:gd name="T23" fmla="*/ 51 h 1516"/>
                <a:gd name="T24" fmla="*/ 897 w 1753"/>
                <a:gd name="T25" fmla="*/ 21 h 1516"/>
                <a:gd name="T26" fmla="*/ 889 w 1753"/>
                <a:gd name="T27" fmla="*/ 131 h 1516"/>
                <a:gd name="T28" fmla="*/ 940 w 1753"/>
                <a:gd name="T29" fmla="*/ 190 h 1516"/>
                <a:gd name="T30" fmla="*/ 961 w 1753"/>
                <a:gd name="T31" fmla="*/ 245 h 1516"/>
                <a:gd name="T32" fmla="*/ 1041 w 1753"/>
                <a:gd name="T33" fmla="*/ 262 h 1516"/>
                <a:gd name="T34" fmla="*/ 1118 w 1753"/>
                <a:gd name="T35" fmla="*/ 224 h 1516"/>
                <a:gd name="T36" fmla="*/ 1206 w 1753"/>
                <a:gd name="T37" fmla="*/ 131 h 1516"/>
                <a:gd name="T38" fmla="*/ 1270 w 1753"/>
                <a:gd name="T39" fmla="*/ 152 h 1516"/>
                <a:gd name="T40" fmla="*/ 1232 w 1753"/>
                <a:gd name="T41" fmla="*/ 229 h 1516"/>
                <a:gd name="T42" fmla="*/ 1168 w 1753"/>
                <a:gd name="T43" fmla="*/ 292 h 1516"/>
                <a:gd name="T44" fmla="*/ 1156 w 1753"/>
                <a:gd name="T45" fmla="*/ 364 h 1516"/>
                <a:gd name="T46" fmla="*/ 1134 w 1753"/>
                <a:gd name="T47" fmla="*/ 436 h 1516"/>
                <a:gd name="T48" fmla="*/ 1189 w 1753"/>
                <a:gd name="T49" fmla="*/ 491 h 1516"/>
                <a:gd name="T50" fmla="*/ 1270 w 1753"/>
                <a:gd name="T51" fmla="*/ 444 h 1516"/>
                <a:gd name="T52" fmla="*/ 1325 w 1753"/>
                <a:gd name="T53" fmla="*/ 521 h 1516"/>
                <a:gd name="T54" fmla="*/ 1414 w 1753"/>
                <a:gd name="T55" fmla="*/ 571 h 1516"/>
                <a:gd name="T56" fmla="*/ 1456 w 1753"/>
                <a:gd name="T57" fmla="*/ 690 h 1516"/>
                <a:gd name="T58" fmla="*/ 1549 w 1753"/>
                <a:gd name="T59" fmla="*/ 749 h 1516"/>
                <a:gd name="T60" fmla="*/ 1621 w 1753"/>
                <a:gd name="T61" fmla="*/ 707 h 1516"/>
                <a:gd name="T62" fmla="*/ 1697 w 1753"/>
                <a:gd name="T63" fmla="*/ 741 h 1516"/>
                <a:gd name="T64" fmla="*/ 1702 w 1753"/>
                <a:gd name="T65" fmla="*/ 809 h 1516"/>
                <a:gd name="T66" fmla="*/ 1706 w 1753"/>
                <a:gd name="T67" fmla="*/ 881 h 1516"/>
                <a:gd name="T68" fmla="*/ 1719 w 1753"/>
                <a:gd name="T69" fmla="*/ 969 h 1516"/>
                <a:gd name="T70" fmla="*/ 1753 w 1753"/>
                <a:gd name="T71" fmla="*/ 1029 h 1516"/>
                <a:gd name="T72" fmla="*/ 1638 w 1753"/>
                <a:gd name="T73" fmla="*/ 1079 h 1516"/>
                <a:gd name="T74" fmla="*/ 1609 w 1753"/>
                <a:gd name="T75" fmla="*/ 1143 h 1516"/>
                <a:gd name="T76" fmla="*/ 1575 w 1753"/>
                <a:gd name="T77" fmla="*/ 1270 h 1516"/>
                <a:gd name="T78" fmla="*/ 1499 w 1753"/>
                <a:gd name="T79" fmla="*/ 1308 h 1516"/>
                <a:gd name="T80" fmla="*/ 1397 w 1753"/>
                <a:gd name="T81" fmla="*/ 1376 h 1516"/>
                <a:gd name="T82" fmla="*/ 1228 w 1753"/>
                <a:gd name="T83" fmla="*/ 1477 h 1516"/>
                <a:gd name="T84" fmla="*/ 1012 w 1753"/>
                <a:gd name="T85" fmla="*/ 1516 h 1516"/>
                <a:gd name="T86" fmla="*/ 948 w 1753"/>
                <a:gd name="T87" fmla="*/ 1465 h 1516"/>
                <a:gd name="T88" fmla="*/ 897 w 1753"/>
                <a:gd name="T89" fmla="*/ 1380 h 1516"/>
                <a:gd name="T90" fmla="*/ 766 w 1753"/>
                <a:gd name="T91" fmla="*/ 1334 h 1516"/>
                <a:gd name="T92" fmla="*/ 614 w 1753"/>
                <a:gd name="T93" fmla="*/ 1257 h 1516"/>
                <a:gd name="T94" fmla="*/ 461 w 1753"/>
                <a:gd name="T95" fmla="*/ 1291 h 1516"/>
                <a:gd name="T96" fmla="*/ 347 w 1753"/>
                <a:gd name="T97" fmla="*/ 1291 h 1516"/>
                <a:gd name="T98" fmla="*/ 250 w 1753"/>
                <a:gd name="T99" fmla="*/ 1245 h 1516"/>
                <a:gd name="T100" fmla="*/ 123 w 1753"/>
                <a:gd name="T101" fmla="*/ 1181 h 1516"/>
                <a:gd name="T102" fmla="*/ 101 w 1753"/>
                <a:gd name="T103" fmla="*/ 1105 h 1516"/>
                <a:gd name="T104" fmla="*/ 140 w 1753"/>
                <a:gd name="T105" fmla="*/ 1012 h 1516"/>
                <a:gd name="T106" fmla="*/ 250 w 1753"/>
                <a:gd name="T107" fmla="*/ 910 h 1516"/>
                <a:gd name="T108" fmla="*/ 262 w 1753"/>
                <a:gd name="T109" fmla="*/ 838 h 1516"/>
                <a:gd name="T110" fmla="*/ 169 w 1753"/>
                <a:gd name="T111" fmla="*/ 813 h 1516"/>
                <a:gd name="T112" fmla="*/ 195 w 1753"/>
                <a:gd name="T113" fmla="*/ 703 h 1516"/>
                <a:gd name="T114" fmla="*/ 131 w 1753"/>
                <a:gd name="T115" fmla="*/ 639 h 1516"/>
                <a:gd name="T116" fmla="*/ 101 w 1753"/>
                <a:gd name="T117" fmla="*/ 567 h 1516"/>
                <a:gd name="T118" fmla="*/ 93 w 1753"/>
                <a:gd name="T119" fmla="*/ 483 h 1516"/>
                <a:gd name="T120" fmla="*/ 8 w 1753"/>
                <a:gd name="T121" fmla="*/ 461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3" h="1516">
                  <a:moveTo>
                    <a:pt x="0" y="440"/>
                  </a:moveTo>
                  <a:lnTo>
                    <a:pt x="0" y="436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0" y="389"/>
                  </a:lnTo>
                  <a:lnTo>
                    <a:pt x="0" y="385"/>
                  </a:lnTo>
                  <a:lnTo>
                    <a:pt x="0" y="377"/>
                  </a:lnTo>
                  <a:lnTo>
                    <a:pt x="4" y="372"/>
                  </a:lnTo>
                  <a:lnTo>
                    <a:pt x="8" y="356"/>
                  </a:lnTo>
                  <a:lnTo>
                    <a:pt x="13" y="347"/>
                  </a:lnTo>
                  <a:lnTo>
                    <a:pt x="13" y="343"/>
                  </a:lnTo>
                  <a:lnTo>
                    <a:pt x="13" y="334"/>
                  </a:lnTo>
                  <a:lnTo>
                    <a:pt x="13" y="330"/>
                  </a:lnTo>
                  <a:lnTo>
                    <a:pt x="13" y="326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3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0" y="284"/>
                  </a:lnTo>
                  <a:lnTo>
                    <a:pt x="0" y="275"/>
                  </a:lnTo>
                  <a:lnTo>
                    <a:pt x="4" y="275"/>
                  </a:lnTo>
                  <a:lnTo>
                    <a:pt x="17" y="275"/>
                  </a:lnTo>
                  <a:lnTo>
                    <a:pt x="63" y="267"/>
                  </a:lnTo>
                  <a:lnTo>
                    <a:pt x="85" y="262"/>
                  </a:lnTo>
                  <a:lnTo>
                    <a:pt x="93" y="262"/>
                  </a:lnTo>
                  <a:lnTo>
                    <a:pt x="101" y="258"/>
                  </a:lnTo>
                  <a:lnTo>
                    <a:pt x="110" y="258"/>
                  </a:lnTo>
                  <a:lnTo>
                    <a:pt x="114" y="258"/>
                  </a:lnTo>
                  <a:lnTo>
                    <a:pt x="123" y="258"/>
                  </a:lnTo>
                  <a:lnTo>
                    <a:pt x="127" y="262"/>
                  </a:lnTo>
                  <a:lnTo>
                    <a:pt x="148" y="267"/>
                  </a:lnTo>
                  <a:lnTo>
                    <a:pt x="157" y="271"/>
                  </a:lnTo>
                  <a:lnTo>
                    <a:pt x="173" y="275"/>
                  </a:lnTo>
                  <a:lnTo>
                    <a:pt x="182" y="279"/>
                  </a:lnTo>
                  <a:lnTo>
                    <a:pt x="186" y="279"/>
                  </a:lnTo>
                  <a:lnTo>
                    <a:pt x="195" y="284"/>
                  </a:lnTo>
                  <a:lnTo>
                    <a:pt x="199" y="284"/>
                  </a:lnTo>
                  <a:lnTo>
                    <a:pt x="207" y="288"/>
                  </a:lnTo>
                  <a:lnTo>
                    <a:pt x="212" y="292"/>
                  </a:lnTo>
                  <a:lnTo>
                    <a:pt x="233" y="309"/>
                  </a:lnTo>
                  <a:lnTo>
                    <a:pt x="237" y="309"/>
                  </a:lnTo>
                  <a:lnTo>
                    <a:pt x="241" y="317"/>
                  </a:lnTo>
                  <a:lnTo>
                    <a:pt x="250" y="322"/>
                  </a:lnTo>
                  <a:lnTo>
                    <a:pt x="271" y="351"/>
                  </a:lnTo>
                  <a:lnTo>
                    <a:pt x="279" y="356"/>
                  </a:lnTo>
                  <a:lnTo>
                    <a:pt x="284" y="364"/>
                  </a:lnTo>
                  <a:lnTo>
                    <a:pt x="288" y="372"/>
                  </a:lnTo>
                  <a:lnTo>
                    <a:pt x="292" y="377"/>
                  </a:lnTo>
                  <a:lnTo>
                    <a:pt x="292" y="385"/>
                  </a:lnTo>
                  <a:lnTo>
                    <a:pt x="296" y="389"/>
                  </a:lnTo>
                  <a:lnTo>
                    <a:pt x="300" y="406"/>
                  </a:lnTo>
                  <a:lnTo>
                    <a:pt x="305" y="411"/>
                  </a:lnTo>
                  <a:lnTo>
                    <a:pt x="305" y="415"/>
                  </a:lnTo>
                  <a:lnTo>
                    <a:pt x="309" y="415"/>
                  </a:lnTo>
                  <a:lnTo>
                    <a:pt x="313" y="419"/>
                  </a:lnTo>
                  <a:lnTo>
                    <a:pt x="317" y="419"/>
                  </a:lnTo>
                  <a:lnTo>
                    <a:pt x="326" y="415"/>
                  </a:lnTo>
                  <a:lnTo>
                    <a:pt x="334" y="419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5" y="423"/>
                  </a:lnTo>
                  <a:lnTo>
                    <a:pt x="360" y="423"/>
                  </a:lnTo>
                  <a:lnTo>
                    <a:pt x="364" y="427"/>
                  </a:lnTo>
                  <a:lnTo>
                    <a:pt x="368" y="427"/>
                  </a:lnTo>
                  <a:lnTo>
                    <a:pt x="372" y="423"/>
                  </a:lnTo>
                  <a:lnTo>
                    <a:pt x="377" y="423"/>
                  </a:lnTo>
                  <a:lnTo>
                    <a:pt x="381" y="423"/>
                  </a:lnTo>
                  <a:lnTo>
                    <a:pt x="381" y="419"/>
                  </a:lnTo>
                  <a:lnTo>
                    <a:pt x="385" y="419"/>
                  </a:lnTo>
                  <a:lnTo>
                    <a:pt x="385" y="415"/>
                  </a:lnTo>
                  <a:lnTo>
                    <a:pt x="385" y="411"/>
                  </a:lnTo>
                  <a:lnTo>
                    <a:pt x="389" y="402"/>
                  </a:lnTo>
                  <a:lnTo>
                    <a:pt x="394" y="389"/>
                  </a:lnTo>
                  <a:lnTo>
                    <a:pt x="394" y="385"/>
                  </a:lnTo>
                  <a:lnTo>
                    <a:pt x="398" y="377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06" y="364"/>
                  </a:lnTo>
                  <a:lnTo>
                    <a:pt x="411" y="356"/>
                  </a:lnTo>
                  <a:lnTo>
                    <a:pt x="419" y="351"/>
                  </a:lnTo>
                  <a:lnTo>
                    <a:pt x="423" y="347"/>
                  </a:lnTo>
                  <a:lnTo>
                    <a:pt x="449" y="322"/>
                  </a:lnTo>
                  <a:lnTo>
                    <a:pt x="453" y="317"/>
                  </a:lnTo>
                  <a:lnTo>
                    <a:pt x="461" y="309"/>
                  </a:lnTo>
                  <a:lnTo>
                    <a:pt x="466" y="305"/>
                  </a:lnTo>
                  <a:lnTo>
                    <a:pt x="470" y="300"/>
                  </a:lnTo>
                  <a:lnTo>
                    <a:pt x="474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1" y="292"/>
                  </a:lnTo>
                  <a:lnTo>
                    <a:pt x="499" y="292"/>
                  </a:lnTo>
                  <a:lnTo>
                    <a:pt x="508" y="288"/>
                  </a:lnTo>
                  <a:lnTo>
                    <a:pt x="516" y="288"/>
                  </a:lnTo>
                  <a:lnTo>
                    <a:pt x="525" y="288"/>
                  </a:lnTo>
                  <a:lnTo>
                    <a:pt x="538" y="288"/>
                  </a:lnTo>
                  <a:lnTo>
                    <a:pt x="597" y="292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5" y="288"/>
                  </a:lnTo>
                  <a:lnTo>
                    <a:pt x="648" y="288"/>
                  </a:lnTo>
                  <a:lnTo>
                    <a:pt x="656" y="288"/>
                  </a:lnTo>
                  <a:lnTo>
                    <a:pt x="660" y="284"/>
                  </a:lnTo>
                  <a:lnTo>
                    <a:pt x="665" y="284"/>
                  </a:lnTo>
                  <a:lnTo>
                    <a:pt x="673" y="284"/>
                  </a:lnTo>
                  <a:lnTo>
                    <a:pt x="677" y="279"/>
                  </a:lnTo>
                  <a:lnTo>
                    <a:pt x="681" y="279"/>
                  </a:lnTo>
                  <a:lnTo>
                    <a:pt x="686" y="275"/>
                  </a:lnTo>
                  <a:lnTo>
                    <a:pt x="690" y="271"/>
                  </a:lnTo>
                  <a:lnTo>
                    <a:pt x="694" y="267"/>
                  </a:lnTo>
                  <a:lnTo>
                    <a:pt x="698" y="262"/>
                  </a:lnTo>
                  <a:lnTo>
                    <a:pt x="711" y="245"/>
                  </a:lnTo>
                  <a:lnTo>
                    <a:pt x="711" y="241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1" y="229"/>
                  </a:lnTo>
                  <a:lnTo>
                    <a:pt x="711" y="224"/>
                  </a:lnTo>
                  <a:lnTo>
                    <a:pt x="707" y="212"/>
                  </a:lnTo>
                  <a:lnTo>
                    <a:pt x="707" y="207"/>
                  </a:lnTo>
                  <a:lnTo>
                    <a:pt x="707" y="199"/>
                  </a:lnTo>
                  <a:lnTo>
                    <a:pt x="707" y="190"/>
                  </a:lnTo>
                  <a:lnTo>
                    <a:pt x="707" y="182"/>
                  </a:lnTo>
                  <a:lnTo>
                    <a:pt x="707" y="173"/>
                  </a:lnTo>
                  <a:lnTo>
                    <a:pt x="711" y="169"/>
                  </a:lnTo>
                  <a:lnTo>
                    <a:pt x="711" y="157"/>
                  </a:lnTo>
                  <a:lnTo>
                    <a:pt x="715" y="152"/>
                  </a:lnTo>
                  <a:lnTo>
                    <a:pt x="720" y="144"/>
                  </a:lnTo>
                  <a:lnTo>
                    <a:pt x="724" y="135"/>
                  </a:lnTo>
                  <a:lnTo>
                    <a:pt x="728" y="127"/>
                  </a:lnTo>
                  <a:lnTo>
                    <a:pt x="732" y="118"/>
                  </a:lnTo>
                  <a:lnTo>
                    <a:pt x="753" y="85"/>
                  </a:lnTo>
                  <a:lnTo>
                    <a:pt x="766" y="59"/>
                  </a:lnTo>
                  <a:lnTo>
                    <a:pt x="770" y="55"/>
                  </a:lnTo>
                  <a:lnTo>
                    <a:pt x="770" y="51"/>
                  </a:lnTo>
                  <a:lnTo>
                    <a:pt x="775" y="46"/>
                  </a:lnTo>
                  <a:lnTo>
                    <a:pt x="779" y="46"/>
                  </a:lnTo>
                  <a:lnTo>
                    <a:pt x="783" y="46"/>
                  </a:lnTo>
                  <a:lnTo>
                    <a:pt x="787" y="46"/>
                  </a:lnTo>
                  <a:lnTo>
                    <a:pt x="792" y="46"/>
                  </a:lnTo>
                  <a:lnTo>
                    <a:pt x="796" y="46"/>
                  </a:lnTo>
                  <a:lnTo>
                    <a:pt x="800" y="46"/>
                  </a:lnTo>
                  <a:lnTo>
                    <a:pt x="800" y="51"/>
                  </a:lnTo>
                  <a:lnTo>
                    <a:pt x="804" y="55"/>
                  </a:lnTo>
                  <a:lnTo>
                    <a:pt x="808" y="59"/>
                  </a:lnTo>
                  <a:lnTo>
                    <a:pt x="817" y="68"/>
                  </a:lnTo>
                  <a:lnTo>
                    <a:pt x="817" y="72"/>
                  </a:lnTo>
                  <a:lnTo>
                    <a:pt x="821" y="76"/>
                  </a:lnTo>
                  <a:lnTo>
                    <a:pt x="825" y="80"/>
                  </a:lnTo>
                  <a:lnTo>
                    <a:pt x="830" y="80"/>
                  </a:lnTo>
                  <a:lnTo>
                    <a:pt x="834" y="80"/>
                  </a:lnTo>
                  <a:lnTo>
                    <a:pt x="838" y="76"/>
                  </a:lnTo>
                  <a:lnTo>
                    <a:pt x="842" y="72"/>
                  </a:lnTo>
                  <a:lnTo>
                    <a:pt x="842" y="68"/>
                  </a:lnTo>
                  <a:lnTo>
                    <a:pt x="855" y="51"/>
                  </a:lnTo>
                  <a:lnTo>
                    <a:pt x="855" y="46"/>
                  </a:lnTo>
                  <a:lnTo>
                    <a:pt x="864" y="34"/>
                  </a:lnTo>
                  <a:lnTo>
                    <a:pt x="868" y="25"/>
                  </a:lnTo>
                  <a:lnTo>
                    <a:pt x="880" y="13"/>
                  </a:lnTo>
                  <a:lnTo>
                    <a:pt x="889" y="4"/>
                  </a:lnTo>
                  <a:lnTo>
                    <a:pt x="889" y="0"/>
                  </a:lnTo>
                  <a:lnTo>
                    <a:pt x="893" y="4"/>
                  </a:lnTo>
                  <a:lnTo>
                    <a:pt x="897" y="4"/>
                  </a:lnTo>
                  <a:lnTo>
                    <a:pt x="897" y="8"/>
                  </a:lnTo>
                  <a:lnTo>
                    <a:pt x="902" y="8"/>
                  </a:lnTo>
                  <a:lnTo>
                    <a:pt x="902" y="13"/>
                  </a:lnTo>
                  <a:lnTo>
                    <a:pt x="902" y="17"/>
                  </a:lnTo>
                  <a:lnTo>
                    <a:pt x="897" y="21"/>
                  </a:lnTo>
                  <a:lnTo>
                    <a:pt x="893" y="25"/>
                  </a:lnTo>
                  <a:lnTo>
                    <a:pt x="868" y="59"/>
                  </a:lnTo>
                  <a:lnTo>
                    <a:pt x="859" y="72"/>
                  </a:lnTo>
                  <a:lnTo>
                    <a:pt x="851" y="80"/>
                  </a:lnTo>
                  <a:lnTo>
                    <a:pt x="847" y="80"/>
                  </a:lnTo>
                  <a:lnTo>
                    <a:pt x="847" y="85"/>
                  </a:lnTo>
                  <a:lnTo>
                    <a:pt x="842" y="85"/>
                  </a:lnTo>
                  <a:lnTo>
                    <a:pt x="847" y="89"/>
                  </a:lnTo>
                  <a:lnTo>
                    <a:pt x="851" y="93"/>
                  </a:lnTo>
                  <a:lnTo>
                    <a:pt x="855" y="97"/>
                  </a:lnTo>
                  <a:lnTo>
                    <a:pt x="864" y="106"/>
                  </a:lnTo>
                  <a:lnTo>
                    <a:pt x="876" y="118"/>
                  </a:lnTo>
                  <a:lnTo>
                    <a:pt x="889" y="131"/>
                  </a:lnTo>
                  <a:lnTo>
                    <a:pt x="893" y="135"/>
                  </a:lnTo>
                  <a:lnTo>
                    <a:pt x="906" y="140"/>
                  </a:lnTo>
                  <a:lnTo>
                    <a:pt x="910" y="144"/>
                  </a:lnTo>
                  <a:lnTo>
                    <a:pt x="914" y="148"/>
                  </a:lnTo>
                  <a:lnTo>
                    <a:pt x="914" y="152"/>
                  </a:lnTo>
                  <a:lnTo>
                    <a:pt x="919" y="157"/>
                  </a:lnTo>
                  <a:lnTo>
                    <a:pt x="923" y="165"/>
                  </a:lnTo>
                  <a:lnTo>
                    <a:pt x="927" y="173"/>
                  </a:lnTo>
                  <a:lnTo>
                    <a:pt x="931" y="173"/>
                  </a:lnTo>
                  <a:lnTo>
                    <a:pt x="931" y="178"/>
                  </a:lnTo>
                  <a:lnTo>
                    <a:pt x="935" y="182"/>
                  </a:lnTo>
                  <a:lnTo>
                    <a:pt x="940" y="186"/>
                  </a:lnTo>
                  <a:lnTo>
                    <a:pt x="940" y="190"/>
                  </a:lnTo>
                  <a:lnTo>
                    <a:pt x="944" y="195"/>
                  </a:lnTo>
                  <a:lnTo>
                    <a:pt x="944" y="199"/>
                  </a:lnTo>
                  <a:lnTo>
                    <a:pt x="944" y="203"/>
                  </a:lnTo>
                  <a:lnTo>
                    <a:pt x="944" y="207"/>
                  </a:lnTo>
                  <a:lnTo>
                    <a:pt x="944" y="216"/>
                  </a:lnTo>
                  <a:lnTo>
                    <a:pt x="944" y="220"/>
                  </a:lnTo>
                  <a:lnTo>
                    <a:pt x="944" y="224"/>
                  </a:lnTo>
                  <a:lnTo>
                    <a:pt x="948" y="229"/>
                  </a:lnTo>
                  <a:lnTo>
                    <a:pt x="948" y="233"/>
                  </a:lnTo>
                  <a:lnTo>
                    <a:pt x="952" y="233"/>
                  </a:lnTo>
                  <a:lnTo>
                    <a:pt x="952" y="237"/>
                  </a:lnTo>
                  <a:lnTo>
                    <a:pt x="957" y="241"/>
                  </a:lnTo>
                  <a:lnTo>
                    <a:pt x="961" y="245"/>
                  </a:lnTo>
                  <a:lnTo>
                    <a:pt x="965" y="245"/>
                  </a:lnTo>
                  <a:lnTo>
                    <a:pt x="965" y="250"/>
                  </a:lnTo>
                  <a:lnTo>
                    <a:pt x="974" y="250"/>
                  </a:lnTo>
                  <a:lnTo>
                    <a:pt x="978" y="254"/>
                  </a:lnTo>
                  <a:lnTo>
                    <a:pt x="982" y="258"/>
                  </a:lnTo>
                  <a:lnTo>
                    <a:pt x="995" y="258"/>
                  </a:lnTo>
                  <a:lnTo>
                    <a:pt x="1003" y="262"/>
                  </a:lnTo>
                  <a:lnTo>
                    <a:pt x="1012" y="262"/>
                  </a:lnTo>
                  <a:lnTo>
                    <a:pt x="1016" y="262"/>
                  </a:lnTo>
                  <a:lnTo>
                    <a:pt x="1024" y="262"/>
                  </a:lnTo>
                  <a:lnTo>
                    <a:pt x="1029" y="262"/>
                  </a:lnTo>
                  <a:lnTo>
                    <a:pt x="1033" y="262"/>
                  </a:lnTo>
                  <a:lnTo>
                    <a:pt x="1041" y="262"/>
                  </a:lnTo>
                  <a:lnTo>
                    <a:pt x="1050" y="262"/>
                  </a:lnTo>
                  <a:lnTo>
                    <a:pt x="1058" y="262"/>
                  </a:lnTo>
                  <a:lnTo>
                    <a:pt x="1062" y="258"/>
                  </a:lnTo>
                  <a:lnTo>
                    <a:pt x="1067" y="258"/>
                  </a:lnTo>
                  <a:lnTo>
                    <a:pt x="1071" y="254"/>
                  </a:lnTo>
                  <a:lnTo>
                    <a:pt x="1075" y="254"/>
                  </a:lnTo>
                  <a:lnTo>
                    <a:pt x="1084" y="250"/>
                  </a:lnTo>
                  <a:lnTo>
                    <a:pt x="1088" y="245"/>
                  </a:lnTo>
                  <a:lnTo>
                    <a:pt x="1092" y="241"/>
                  </a:lnTo>
                  <a:lnTo>
                    <a:pt x="1101" y="237"/>
                  </a:lnTo>
                  <a:lnTo>
                    <a:pt x="1109" y="233"/>
                  </a:lnTo>
                  <a:lnTo>
                    <a:pt x="1113" y="224"/>
                  </a:lnTo>
                  <a:lnTo>
                    <a:pt x="1118" y="224"/>
                  </a:lnTo>
                  <a:lnTo>
                    <a:pt x="1130" y="212"/>
                  </a:lnTo>
                  <a:lnTo>
                    <a:pt x="1134" y="207"/>
                  </a:lnTo>
                  <a:lnTo>
                    <a:pt x="1139" y="203"/>
                  </a:lnTo>
                  <a:lnTo>
                    <a:pt x="1156" y="178"/>
                  </a:lnTo>
                  <a:lnTo>
                    <a:pt x="1168" y="165"/>
                  </a:lnTo>
                  <a:lnTo>
                    <a:pt x="1173" y="157"/>
                  </a:lnTo>
                  <a:lnTo>
                    <a:pt x="1177" y="152"/>
                  </a:lnTo>
                  <a:lnTo>
                    <a:pt x="1181" y="148"/>
                  </a:lnTo>
                  <a:lnTo>
                    <a:pt x="1189" y="144"/>
                  </a:lnTo>
                  <a:lnTo>
                    <a:pt x="1194" y="140"/>
                  </a:lnTo>
                  <a:lnTo>
                    <a:pt x="1198" y="135"/>
                  </a:lnTo>
                  <a:lnTo>
                    <a:pt x="1202" y="135"/>
                  </a:lnTo>
                  <a:lnTo>
                    <a:pt x="1206" y="131"/>
                  </a:lnTo>
                  <a:lnTo>
                    <a:pt x="1211" y="131"/>
                  </a:lnTo>
                  <a:lnTo>
                    <a:pt x="1219" y="131"/>
                  </a:lnTo>
                  <a:lnTo>
                    <a:pt x="1223" y="131"/>
                  </a:lnTo>
                  <a:lnTo>
                    <a:pt x="1232" y="131"/>
                  </a:lnTo>
                  <a:lnTo>
                    <a:pt x="1240" y="131"/>
                  </a:lnTo>
                  <a:lnTo>
                    <a:pt x="1245" y="131"/>
                  </a:lnTo>
                  <a:lnTo>
                    <a:pt x="1249" y="131"/>
                  </a:lnTo>
                  <a:lnTo>
                    <a:pt x="1253" y="135"/>
                  </a:lnTo>
                  <a:lnTo>
                    <a:pt x="1257" y="135"/>
                  </a:lnTo>
                  <a:lnTo>
                    <a:pt x="1261" y="140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0" y="157"/>
                  </a:lnTo>
                  <a:lnTo>
                    <a:pt x="1270" y="161"/>
                  </a:lnTo>
                  <a:lnTo>
                    <a:pt x="1270" y="165"/>
                  </a:lnTo>
                  <a:lnTo>
                    <a:pt x="1270" y="169"/>
                  </a:lnTo>
                  <a:lnTo>
                    <a:pt x="1270" y="173"/>
                  </a:lnTo>
                  <a:lnTo>
                    <a:pt x="1270" y="178"/>
                  </a:lnTo>
                  <a:lnTo>
                    <a:pt x="1266" y="186"/>
                  </a:lnTo>
                  <a:lnTo>
                    <a:pt x="1261" y="190"/>
                  </a:lnTo>
                  <a:lnTo>
                    <a:pt x="1261" y="195"/>
                  </a:lnTo>
                  <a:lnTo>
                    <a:pt x="1257" y="199"/>
                  </a:lnTo>
                  <a:lnTo>
                    <a:pt x="1249" y="207"/>
                  </a:lnTo>
                  <a:lnTo>
                    <a:pt x="1240" y="216"/>
                  </a:lnTo>
                  <a:lnTo>
                    <a:pt x="1232" y="229"/>
                  </a:lnTo>
                  <a:lnTo>
                    <a:pt x="1228" y="233"/>
                  </a:lnTo>
                  <a:lnTo>
                    <a:pt x="1219" y="237"/>
                  </a:lnTo>
                  <a:lnTo>
                    <a:pt x="1219" y="241"/>
                  </a:lnTo>
                  <a:lnTo>
                    <a:pt x="1211" y="245"/>
                  </a:lnTo>
                  <a:lnTo>
                    <a:pt x="1202" y="254"/>
                  </a:lnTo>
                  <a:lnTo>
                    <a:pt x="1189" y="267"/>
                  </a:lnTo>
                  <a:lnTo>
                    <a:pt x="1181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3" y="279"/>
                  </a:lnTo>
                  <a:lnTo>
                    <a:pt x="1173" y="284"/>
                  </a:lnTo>
                  <a:lnTo>
                    <a:pt x="1168" y="288"/>
                  </a:lnTo>
                  <a:lnTo>
                    <a:pt x="1168" y="292"/>
                  </a:lnTo>
                  <a:lnTo>
                    <a:pt x="1164" y="296"/>
                  </a:lnTo>
                  <a:lnTo>
                    <a:pt x="1164" y="300"/>
                  </a:lnTo>
                  <a:lnTo>
                    <a:pt x="1164" y="305"/>
                  </a:lnTo>
                  <a:lnTo>
                    <a:pt x="1164" y="309"/>
                  </a:lnTo>
                  <a:lnTo>
                    <a:pt x="1164" y="313"/>
                  </a:lnTo>
                  <a:lnTo>
                    <a:pt x="1168" y="326"/>
                  </a:lnTo>
                  <a:lnTo>
                    <a:pt x="1168" y="334"/>
                  </a:lnTo>
                  <a:lnTo>
                    <a:pt x="1168" y="343"/>
                  </a:lnTo>
                  <a:lnTo>
                    <a:pt x="1168" y="347"/>
                  </a:lnTo>
                  <a:lnTo>
                    <a:pt x="1164" y="351"/>
                  </a:lnTo>
                  <a:lnTo>
                    <a:pt x="1164" y="356"/>
                  </a:lnTo>
                  <a:lnTo>
                    <a:pt x="1160" y="360"/>
                  </a:lnTo>
                  <a:lnTo>
                    <a:pt x="1156" y="364"/>
                  </a:lnTo>
                  <a:lnTo>
                    <a:pt x="1147" y="377"/>
                  </a:lnTo>
                  <a:lnTo>
                    <a:pt x="1143" y="385"/>
                  </a:lnTo>
                  <a:lnTo>
                    <a:pt x="1139" y="389"/>
                  </a:lnTo>
                  <a:lnTo>
                    <a:pt x="1139" y="394"/>
                  </a:lnTo>
                  <a:lnTo>
                    <a:pt x="1134" y="394"/>
                  </a:lnTo>
                  <a:lnTo>
                    <a:pt x="1134" y="398"/>
                  </a:lnTo>
                  <a:lnTo>
                    <a:pt x="1134" y="402"/>
                  </a:lnTo>
                  <a:lnTo>
                    <a:pt x="1134" y="406"/>
                  </a:lnTo>
                  <a:lnTo>
                    <a:pt x="1134" y="411"/>
                  </a:lnTo>
                  <a:lnTo>
                    <a:pt x="1134" y="415"/>
                  </a:lnTo>
                  <a:lnTo>
                    <a:pt x="1134" y="423"/>
                  </a:lnTo>
                  <a:lnTo>
                    <a:pt x="1134" y="432"/>
                  </a:lnTo>
                  <a:lnTo>
                    <a:pt x="1134" y="436"/>
                  </a:lnTo>
                  <a:lnTo>
                    <a:pt x="1139" y="444"/>
                  </a:lnTo>
                  <a:lnTo>
                    <a:pt x="1143" y="449"/>
                  </a:lnTo>
                  <a:lnTo>
                    <a:pt x="1147" y="461"/>
                  </a:lnTo>
                  <a:lnTo>
                    <a:pt x="1147" y="470"/>
                  </a:lnTo>
                  <a:lnTo>
                    <a:pt x="1151" y="474"/>
                  </a:lnTo>
                  <a:lnTo>
                    <a:pt x="1156" y="478"/>
                  </a:lnTo>
                  <a:lnTo>
                    <a:pt x="1156" y="483"/>
                  </a:lnTo>
                  <a:lnTo>
                    <a:pt x="1160" y="487"/>
                  </a:lnTo>
                  <a:lnTo>
                    <a:pt x="1168" y="487"/>
                  </a:lnTo>
                  <a:lnTo>
                    <a:pt x="1173" y="491"/>
                  </a:lnTo>
                  <a:lnTo>
                    <a:pt x="1177" y="491"/>
                  </a:lnTo>
                  <a:lnTo>
                    <a:pt x="1181" y="491"/>
                  </a:lnTo>
                  <a:lnTo>
                    <a:pt x="1189" y="491"/>
                  </a:lnTo>
                  <a:lnTo>
                    <a:pt x="1194" y="491"/>
                  </a:lnTo>
                  <a:lnTo>
                    <a:pt x="1198" y="487"/>
                  </a:lnTo>
                  <a:lnTo>
                    <a:pt x="1202" y="487"/>
                  </a:lnTo>
                  <a:lnTo>
                    <a:pt x="1202" y="483"/>
                  </a:lnTo>
                  <a:lnTo>
                    <a:pt x="1211" y="478"/>
                  </a:lnTo>
                  <a:lnTo>
                    <a:pt x="1215" y="470"/>
                  </a:lnTo>
                  <a:lnTo>
                    <a:pt x="1236" y="453"/>
                  </a:lnTo>
                  <a:lnTo>
                    <a:pt x="1240" y="449"/>
                  </a:lnTo>
                  <a:lnTo>
                    <a:pt x="1245" y="444"/>
                  </a:lnTo>
                  <a:lnTo>
                    <a:pt x="1249" y="444"/>
                  </a:lnTo>
                  <a:lnTo>
                    <a:pt x="1257" y="444"/>
                  </a:lnTo>
                  <a:lnTo>
                    <a:pt x="1261" y="444"/>
                  </a:lnTo>
                  <a:lnTo>
                    <a:pt x="1270" y="444"/>
                  </a:lnTo>
                  <a:lnTo>
                    <a:pt x="1274" y="444"/>
                  </a:lnTo>
                  <a:lnTo>
                    <a:pt x="1278" y="449"/>
                  </a:lnTo>
                  <a:lnTo>
                    <a:pt x="1283" y="453"/>
                  </a:lnTo>
                  <a:lnTo>
                    <a:pt x="1287" y="457"/>
                  </a:lnTo>
                  <a:lnTo>
                    <a:pt x="1291" y="461"/>
                  </a:lnTo>
                  <a:lnTo>
                    <a:pt x="1295" y="466"/>
                  </a:lnTo>
                  <a:lnTo>
                    <a:pt x="1300" y="474"/>
                  </a:lnTo>
                  <a:lnTo>
                    <a:pt x="1304" y="478"/>
                  </a:lnTo>
                  <a:lnTo>
                    <a:pt x="1308" y="483"/>
                  </a:lnTo>
                  <a:lnTo>
                    <a:pt x="1316" y="504"/>
                  </a:lnTo>
                  <a:lnTo>
                    <a:pt x="1321" y="512"/>
                  </a:lnTo>
                  <a:lnTo>
                    <a:pt x="1325" y="516"/>
                  </a:lnTo>
                  <a:lnTo>
                    <a:pt x="1325" y="521"/>
                  </a:lnTo>
                  <a:lnTo>
                    <a:pt x="1329" y="525"/>
                  </a:lnTo>
                  <a:lnTo>
                    <a:pt x="1333" y="529"/>
                  </a:lnTo>
                  <a:lnTo>
                    <a:pt x="1342" y="533"/>
                  </a:lnTo>
                  <a:lnTo>
                    <a:pt x="1346" y="538"/>
                  </a:lnTo>
                  <a:lnTo>
                    <a:pt x="1355" y="538"/>
                  </a:lnTo>
                  <a:lnTo>
                    <a:pt x="1359" y="542"/>
                  </a:lnTo>
                  <a:lnTo>
                    <a:pt x="1380" y="546"/>
                  </a:lnTo>
                  <a:lnTo>
                    <a:pt x="1388" y="550"/>
                  </a:lnTo>
                  <a:lnTo>
                    <a:pt x="1393" y="550"/>
                  </a:lnTo>
                  <a:lnTo>
                    <a:pt x="1401" y="555"/>
                  </a:lnTo>
                  <a:lnTo>
                    <a:pt x="1405" y="559"/>
                  </a:lnTo>
                  <a:lnTo>
                    <a:pt x="1410" y="563"/>
                  </a:lnTo>
                  <a:lnTo>
                    <a:pt x="1414" y="571"/>
                  </a:lnTo>
                  <a:lnTo>
                    <a:pt x="1418" y="576"/>
                  </a:lnTo>
                  <a:lnTo>
                    <a:pt x="1418" y="584"/>
                  </a:lnTo>
                  <a:lnTo>
                    <a:pt x="1422" y="588"/>
                  </a:lnTo>
                  <a:lnTo>
                    <a:pt x="1427" y="597"/>
                  </a:lnTo>
                  <a:lnTo>
                    <a:pt x="1427" y="605"/>
                  </a:lnTo>
                  <a:lnTo>
                    <a:pt x="1435" y="639"/>
                  </a:lnTo>
                  <a:lnTo>
                    <a:pt x="1439" y="652"/>
                  </a:lnTo>
                  <a:lnTo>
                    <a:pt x="1443" y="665"/>
                  </a:lnTo>
                  <a:lnTo>
                    <a:pt x="1443" y="669"/>
                  </a:lnTo>
                  <a:lnTo>
                    <a:pt x="1448" y="673"/>
                  </a:lnTo>
                  <a:lnTo>
                    <a:pt x="1448" y="677"/>
                  </a:lnTo>
                  <a:lnTo>
                    <a:pt x="1452" y="682"/>
                  </a:lnTo>
                  <a:lnTo>
                    <a:pt x="1456" y="690"/>
                  </a:lnTo>
                  <a:lnTo>
                    <a:pt x="1460" y="690"/>
                  </a:lnTo>
                  <a:lnTo>
                    <a:pt x="1460" y="694"/>
                  </a:lnTo>
                  <a:lnTo>
                    <a:pt x="1469" y="703"/>
                  </a:lnTo>
                  <a:lnTo>
                    <a:pt x="1473" y="703"/>
                  </a:lnTo>
                  <a:lnTo>
                    <a:pt x="1494" y="720"/>
                  </a:lnTo>
                  <a:lnTo>
                    <a:pt x="1499" y="724"/>
                  </a:lnTo>
                  <a:lnTo>
                    <a:pt x="1515" y="732"/>
                  </a:lnTo>
                  <a:lnTo>
                    <a:pt x="1524" y="741"/>
                  </a:lnTo>
                  <a:lnTo>
                    <a:pt x="1532" y="741"/>
                  </a:lnTo>
                  <a:lnTo>
                    <a:pt x="1537" y="745"/>
                  </a:lnTo>
                  <a:lnTo>
                    <a:pt x="1541" y="749"/>
                  </a:lnTo>
                  <a:lnTo>
                    <a:pt x="1545" y="749"/>
                  </a:lnTo>
                  <a:lnTo>
                    <a:pt x="1549" y="749"/>
                  </a:lnTo>
                  <a:lnTo>
                    <a:pt x="1554" y="749"/>
                  </a:lnTo>
                  <a:lnTo>
                    <a:pt x="1562" y="749"/>
                  </a:lnTo>
                  <a:lnTo>
                    <a:pt x="1570" y="745"/>
                  </a:lnTo>
                  <a:lnTo>
                    <a:pt x="1575" y="745"/>
                  </a:lnTo>
                  <a:lnTo>
                    <a:pt x="1575" y="741"/>
                  </a:lnTo>
                  <a:lnTo>
                    <a:pt x="1579" y="737"/>
                  </a:lnTo>
                  <a:lnTo>
                    <a:pt x="1592" y="724"/>
                  </a:lnTo>
                  <a:lnTo>
                    <a:pt x="1596" y="724"/>
                  </a:lnTo>
                  <a:lnTo>
                    <a:pt x="1600" y="720"/>
                  </a:lnTo>
                  <a:lnTo>
                    <a:pt x="1609" y="715"/>
                  </a:lnTo>
                  <a:lnTo>
                    <a:pt x="1613" y="711"/>
                  </a:lnTo>
                  <a:lnTo>
                    <a:pt x="1617" y="711"/>
                  </a:lnTo>
                  <a:lnTo>
                    <a:pt x="1621" y="707"/>
                  </a:lnTo>
                  <a:lnTo>
                    <a:pt x="1630" y="707"/>
                  </a:lnTo>
                  <a:lnTo>
                    <a:pt x="1638" y="707"/>
                  </a:lnTo>
                  <a:lnTo>
                    <a:pt x="1642" y="707"/>
                  </a:lnTo>
                  <a:lnTo>
                    <a:pt x="1651" y="707"/>
                  </a:lnTo>
                  <a:lnTo>
                    <a:pt x="1655" y="707"/>
                  </a:lnTo>
                  <a:lnTo>
                    <a:pt x="1664" y="711"/>
                  </a:lnTo>
                  <a:lnTo>
                    <a:pt x="1668" y="715"/>
                  </a:lnTo>
                  <a:lnTo>
                    <a:pt x="1676" y="720"/>
                  </a:lnTo>
                  <a:lnTo>
                    <a:pt x="1685" y="724"/>
                  </a:lnTo>
                  <a:lnTo>
                    <a:pt x="1689" y="728"/>
                  </a:lnTo>
                  <a:lnTo>
                    <a:pt x="1693" y="732"/>
                  </a:lnTo>
                  <a:lnTo>
                    <a:pt x="1693" y="737"/>
                  </a:lnTo>
                  <a:lnTo>
                    <a:pt x="1697" y="741"/>
                  </a:lnTo>
                  <a:lnTo>
                    <a:pt x="1697" y="745"/>
                  </a:lnTo>
                  <a:lnTo>
                    <a:pt x="1697" y="749"/>
                  </a:lnTo>
                  <a:lnTo>
                    <a:pt x="1702" y="758"/>
                  </a:lnTo>
                  <a:lnTo>
                    <a:pt x="1702" y="762"/>
                  </a:lnTo>
                  <a:lnTo>
                    <a:pt x="1702" y="766"/>
                  </a:lnTo>
                  <a:lnTo>
                    <a:pt x="1697" y="770"/>
                  </a:lnTo>
                  <a:lnTo>
                    <a:pt x="1697" y="775"/>
                  </a:lnTo>
                  <a:lnTo>
                    <a:pt x="1689" y="787"/>
                  </a:lnTo>
                  <a:lnTo>
                    <a:pt x="1689" y="792"/>
                  </a:lnTo>
                  <a:lnTo>
                    <a:pt x="1689" y="796"/>
                  </a:lnTo>
                  <a:lnTo>
                    <a:pt x="1693" y="796"/>
                  </a:lnTo>
                  <a:lnTo>
                    <a:pt x="1702" y="804"/>
                  </a:lnTo>
                  <a:lnTo>
                    <a:pt x="1702" y="809"/>
                  </a:lnTo>
                  <a:lnTo>
                    <a:pt x="1706" y="809"/>
                  </a:lnTo>
                  <a:lnTo>
                    <a:pt x="1706" y="813"/>
                  </a:lnTo>
                  <a:lnTo>
                    <a:pt x="1710" y="817"/>
                  </a:lnTo>
                  <a:lnTo>
                    <a:pt x="1714" y="825"/>
                  </a:lnTo>
                  <a:lnTo>
                    <a:pt x="1719" y="834"/>
                  </a:lnTo>
                  <a:lnTo>
                    <a:pt x="1719" y="838"/>
                  </a:lnTo>
                  <a:lnTo>
                    <a:pt x="1719" y="842"/>
                  </a:lnTo>
                  <a:lnTo>
                    <a:pt x="1723" y="847"/>
                  </a:lnTo>
                  <a:lnTo>
                    <a:pt x="1723" y="851"/>
                  </a:lnTo>
                  <a:lnTo>
                    <a:pt x="1723" y="859"/>
                  </a:lnTo>
                  <a:lnTo>
                    <a:pt x="1719" y="864"/>
                  </a:lnTo>
                  <a:lnTo>
                    <a:pt x="1714" y="868"/>
                  </a:lnTo>
                  <a:lnTo>
                    <a:pt x="1706" y="881"/>
                  </a:lnTo>
                  <a:lnTo>
                    <a:pt x="1702" y="889"/>
                  </a:lnTo>
                  <a:lnTo>
                    <a:pt x="1697" y="893"/>
                  </a:lnTo>
                  <a:lnTo>
                    <a:pt x="1697" y="902"/>
                  </a:lnTo>
                  <a:lnTo>
                    <a:pt x="1697" y="906"/>
                  </a:lnTo>
                  <a:lnTo>
                    <a:pt x="1697" y="914"/>
                  </a:lnTo>
                  <a:lnTo>
                    <a:pt x="1697" y="923"/>
                  </a:lnTo>
                  <a:lnTo>
                    <a:pt x="1702" y="931"/>
                  </a:lnTo>
                  <a:lnTo>
                    <a:pt x="1702" y="936"/>
                  </a:lnTo>
                  <a:lnTo>
                    <a:pt x="1706" y="944"/>
                  </a:lnTo>
                  <a:lnTo>
                    <a:pt x="1710" y="948"/>
                  </a:lnTo>
                  <a:lnTo>
                    <a:pt x="1710" y="957"/>
                  </a:lnTo>
                  <a:lnTo>
                    <a:pt x="1714" y="961"/>
                  </a:lnTo>
                  <a:lnTo>
                    <a:pt x="1719" y="969"/>
                  </a:lnTo>
                  <a:lnTo>
                    <a:pt x="1723" y="974"/>
                  </a:lnTo>
                  <a:lnTo>
                    <a:pt x="1727" y="978"/>
                  </a:lnTo>
                  <a:lnTo>
                    <a:pt x="1731" y="986"/>
                  </a:lnTo>
                  <a:lnTo>
                    <a:pt x="1736" y="986"/>
                  </a:lnTo>
                  <a:lnTo>
                    <a:pt x="1740" y="991"/>
                  </a:lnTo>
                  <a:lnTo>
                    <a:pt x="1744" y="995"/>
                  </a:lnTo>
                  <a:lnTo>
                    <a:pt x="1748" y="999"/>
                  </a:lnTo>
                  <a:lnTo>
                    <a:pt x="1748" y="1003"/>
                  </a:lnTo>
                  <a:lnTo>
                    <a:pt x="1753" y="1008"/>
                  </a:lnTo>
                  <a:lnTo>
                    <a:pt x="1753" y="1016"/>
                  </a:lnTo>
                  <a:lnTo>
                    <a:pt x="1753" y="1020"/>
                  </a:lnTo>
                  <a:lnTo>
                    <a:pt x="1753" y="1024"/>
                  </a:lnTo>
                  <a:lnTo>
                    <a:pt x="1753" y="1029"/>
                  </a:lnTo>
                  <a:lnTo>
                    <a:pt x="1753" y="1033"/>
                  </a:lnTo>
                  <a:lnTo>
                    <a:pt x="1753" y="1037"/>
                  </a:lnTo>
                  <a:lnTo>
                    <a:pt x="1748" y="1041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36" y="1050"/>
                  </a:lnTo>
                  <a:lnTo>
                    <a:pt x="1731" y="1054"/>
                  </a:lnTo>
                  <a:lnTo>
                    <a:pt x="1723" y="1054"/>
                  </a:lnTo>
                  <a:lnTo>
                    <a:pt x="1719" y="1058"/>
                  </a:lnTo>
                  <a:lnTo>
                    <a:pt x="1710" y="1058"/>
                  </a:lnTo>
                  <a:lnTo>
                    <a:pt x="1693" y="1067"/>
                  </a:lnTo>
                  <a:lnTo>
                    <a:pt x="1651" y="1075"/>
                  </a:lnTo>
                  <a:lnTo>
                    <a:pt x="1638" y="1079"/>
                  </a:lnTo>
                  <a:lnTo>
                    <a:pt x="1630" y="1084"/>
                  </a:lnTo>
                  <a:lnTo>
                    <a:pt x="1621" y="1084"/>
                  </a:lnTo>
                  <a:lnTo>
                    <a:pt x="1617" y="1088"/>
                  </a:lnTo>
                  <a:lnTo>
                    <a:pt x="1613" y="1092"/>
                  </a:lnTo>
                  <a:lnTo>
                    <a:pt x="1609" y="1092"/>
                  </a:lnTo>
                  <a:lnTo>
                    <a:pt x="1604" y="1096"/>
                  </a:lnTo>
                  <a:lnTo>
                    <a:pt x="1604" y="1101"/>
                  </a:lnTo>
                  <a:lnTo>
                    <a:pt x="1604" y="1105"/>
                  </a:lnTo>
                  <a:lnTo>
                    <a:pt x="1600" y="1109"/>
                  </a:lnTo>
                  <a:lnTo>
                    <a:pt x="1600" y="1113"/>
                  </a:lnTo>
                  <a:lnTo>
                    <a:pt x="1604" y="1122"/>
                  </a:lnTo>
                  <a:lnTo>
                    <a:pt x="1604" y="1130"/>
                  </a:lnTo>
                  <a:lnTo>
                    <a:pt x="1609" y="1143"/>
                  </a:lnTo>
                  <a:lnTo>
                    <a:pt x="1613" y="1151"/>
                  </a:lnTo>
                  <a:lnTo>
                    <a:pt x="1617" y="1164"/>
                  </a:lnTo>
                  <a:lnTo>
                    <a:pt x="1621" y="1181"/>
                  </a:lnTo>
                  <a:lnTo>
                    <a:pt x="1630" y="1198"/>
                  </a:lnTo>
                  <a:lnTo>
                    <a:pt x="1630" y="1202"/>
                  </a:lnTo>
                  <a:lnTo>
                    <a:pt x="1626" y="1207"/>
                  </a:lnTo>
                  <a:lnTo>
                    <a:pt x="1617" y="1215"/>
                  </a:lnTo>
                  <a:lnTo>
                    <a:pt x="1613" y="1223"/>
                  </a:lnTo>
                  <a:lnTo>
                    <a:pt x="1600" y="1240"/>
                  </a:lnTo>
                  <a:lnTo>
                    <a:pt x="1592" y="1249"/>
                  </a:lnTo>
                  <a:lnTo>
                    <a:pt x="1587" y="1253"/>
                  </a:lnTo>
                  <a:lnTo>
                    <a:pt x="1579" y="1266"/>
                  </a:lnTo>
                  <a:lnTo>
                    <a:pt x="1575" y="1270"/>
                  </a:lnTo>
                  <a:lnTo>
                    <a:pt x="1566" y="1278"/>
                  </a:lnTo>
                  <a:lnTo>
                    <a:pt x="1562" y="1283"/>
                  </a:lnTo>
                  <a:lnTo>
                    <a:pt x="1558" y="1287"/>
                  </a:lnTo>
                  <a:lnTo>
                    <a:pt x="1554" y="1287"/>
                  </a:lnTo>
                  <a:lnTo>
                    <a:pt x="1549" y="1291"/>
                  </a:lnTo>
                  <a:lnTo>
                    <a:pt x="1545" y="1295"/>
                  </a:lnTo>
                  <a:lnTo>
                    <a:pt x="1537" y="1295"/>
                  </a:lnTo>
                  <a:lnTo>
                    <a:pt x="1532" y="1300"/>
                  </a:lnTo>
                  <a:lnTo>
                    <a:pt x="1520" y="1300"/>
                  </a:lnTo>
                  <a:lnTo>
                    <a:pt x="1511" y="1300"/>
                  </a:lnTo>
                  <a:lnTo>
                    <a:pt x="1507" y="1300"/>
                  </a:lnTo>
                  <a:lnTo>
                    <a:pt x="1503" y="1304"/>
                  </a:lnTo>
                  <a:lnTo>
                    <a:pt x="1499" y="1308"/>
                  </a:lnTo>
                  <a:lnTo>
                    <a:pt x="1494" y="1308"/>
                  </a:lnTo>
                  <a:lnTo>
                    <a:pt x="1494" y="1312"/>
                  </a:lnTo>
                  <a:lnTo>
                    <a:pt x="1490" y="1312"/>
                  </a:lnTo>
                  <a:lnTo>
                    <a:pt x="1477" y="1329"/>
                  </a:lnTo>
                  <a:lnTo>
                    <a:pt x="1473" y="1334"/>
                  </a:lnTo>
                  <a:lnTo>
                    <a:pt x="1469" y="1338"/>
                  </a:lnTo>
                  <a:lnTo>
                    <a:pt x="1465" y="1342"/>
                  </a:lnTo>
                  <a:lnTo>
                    <a:pt x="1460" y="1346"/>
                  </a:lnTo>
                  <a:lnTo>
                    <a:pt x="1456" y="1350"/>
                  </a:lnTo>
                  <a:lnTo>
                    <a:pt x="1448" y="1355"/>
                  </a:lnTo>
                  <a:lnTo>
                    <a:pt x="1439" y="1359"/>
                  </a:lnTo>
                  <a:lnTo>
                    <a:pt x="1427" y="1363"/>
                  </a:lnTo>
                  <a:lnTo>
                    <a:pt x="1397" y="1376"/>
                  </a:lnTo>
                  <a:lnTo>
                    <a:pt x="1393" y="1380"/>
                  </a:lnTo>
                  <a:lnTo>
                    <a:pt x="1384" y="1384"/>
                  </a:lnTo>
                  <a:lnTo>
                    <a:pt x="1380" y="1384"/>
                  </a:lnTo>
                  <a:lnTo>
                    <a:pt x="1376" y="1389"/>
                  </a:lnTo>
                  <a:lnTo>
                    <a:pt x="1367" y="1393"/>
                  </a:lnTo>
                  <a:lnTo>
                    <a:pt x="1350" y="1405"/>
                  </a:lnTo>
                  <a:lnTo>
                    <a:pt x="1338" y="1414"/>
                  </a:lnTo>
                  <a:lnTo>
                    <a:pt x="1308" y="1431"/>
                  </a:lnTo>
                  <a:lnTo>
                    <a:pt x="1278" y="1448"/>
                  </a:lnTo>
                  <a:lnTo>
                    <a:pt x="1261" y="1461"/>
                  </a:lnTo>
                  <a:lnTo>
                    <a:pt x="1249" y="1465"/>
                  </a:lnTo>
                  <a:lnTo>
                    <a:pt x="1236" y="1473"/>
                  </a:lnTo>
                  <a:lnTo>
                    <a:pt x="1228" y="1477"/>
                  </a:lnTo>
                  <a:lnTo>
                    <a:pt x="1219" y="1482"/>
                  </a:lnTo>
                  <a:lnTo>
                    <a:pt x="1202" y="1486"/>
                  </a:lnTo>
                  <a:lnTo>
                    <a:pt x="1194" y="1490"/>
                  </a:lnTo>
                  <a:lnTo>
                    <a:pt x="1177" y="1499"/>
                  </a:lnTo>
                  <a:lnTo>
                    <a:pt x="1160" y="1503"/>
                  </a:lnTo>
                  <a:lnTo>
                    <a:pt x="1075" y="1511"/>
                  </a:lnTo>
                  <a:lnTo>
                    <a:pt x="1062" y="1516"/>
                  </a:lnTo>
                  <a:lnTo>
                    <a:pt x="1054" y="1516"/>
                  </a:lnTo>
                  <a:lnTo>
                    <a:pt x="1046" y="1516"/>
                  </a:lnTo>
                  <a:lnTo>
                    <a:pt x="1033" y="1516"/>
                  </a:lnTo>
                  <a:lnTo>
                    <a:pt x="1029" y="1516"/>
                  </a:lnTo>
                  <a:lnTo>
                    <a:pt x="1020" y="1516"/>
                  </a:lnTo>
                  <a:lnTo>
                    <a:pt x="1012" y="1516"/>
                  </a:lnTo>
                  <a:lnTo>
                    <a:pt x="1003" y="1511"/>
                  </a:lnTo>
                  <a:lnTo>
                    <a:pt x="999" y="1511"/>
                  </a:lnTo>
                  <a:lnTo>
                    <a:pt x="991" y="1507"/>
                  </a:lnTo>
                  <a:lnTo>
                    <a:pt x="986" y="1503"/>
                  </a:lnTo>
                  <a:lnTo>
                    <a:pt x="982" y="1503"/>
                  </a:lnTo>
                  <a:lnTo>
                    <a:pt x="974" y="1499"/>
                  </a:lnTo>
                  <a:lnTo>
                    <a:pt x="969" y="1494"/>
                  </a:lnTo>
                  <a:lnTo>
                    <a:pt x="965" y="1490"/>
                  </a:lnTo>
                  <a:lnTo>
                    <a:pt x="961" y="1486"/>
                  </a:lnTo>
                  <a:lnTo>
                    <a:pt x="957" y="1482"/>
                  </a:lnTo>
                  <a:lnTo>
                    <a:pt x="957" y="1477"/>
                  </a:lnTo>
                  <a:lnTo>
                    <a:pt x="952" y="1473"/>
                  </a:lnTo>
                  <a:lnTo>
                    <a:pt x="948" y="1465"/>
                  </a:lnTo>
                  <a:lnTo>
                    <a:pt x="948" y="1461"/>
                  </a:lnTo>
                  <a:lnTo>
                    <a:pt x="944" y="1456"/>
                  </a:lnTo>
                  <a:lnTo>
                    <a:pt x="944" y="1448"/>
                  </a:lnTo>
                  <a:lnTo>
                    <a:pt x="940" y="1422"/>
                  </a:lnTo>
                  <a:lnTo>
                    <a:pt x="935" y="1418"/>
                  </a:lnTo>
                  <a:lnTo>
                    <a:pt x="935" y="1410"/>
                  </a:lnTo>
                  <a:lnTo>
                    <a:pt x="931" y="1405"/>
                  </a:lnTo>
                  <a:lnTo>
                    <a:pt x="931" y="1401"/>
                  </a:lnTo>
                  <a:lnTo>
                    <a:pt x="927" y="1401"/>
                  </a:lnTo>
                  <a:lnTo>
                    <a:pt x="927" y="1397"/>
                  </a:lnTo>
                  <a:lnTo>
                    <a:pt x="923" y="1393"/>
                  </a:lnTo>
                  <a:lnTo>
                    <a:pt x="914" y="1393"/>
                  </a:lnTo>
                  <a:lnTo>
                    <a:pt x="897" y="1380"/>
                  </a:lnTo>
                  <a:lnTo>
                    <a:pt x="880" y="1372"/>
                  </a:lnTo>
                  <a:lnTo>
                    <a:pt x="872" y="1367"/>
                  </a:lnTo>
                  <a:lnTo>
                    <a:pt x="872" y="1363"/>
                  </a:lnTo>
                  <a:lnTo>
                    <a:pt x="864" y="1363"/>
                  </a:lnTo>
                  <a:lnTo>
                    <a:pt x="855" y="1359"/>
                  </a:lnTo>
                  <a:lnTo>
                    <a:pt x="842" y="1355"/>
                  </a:lnTo>
                  <a:lnTo>
                    <a:pt x="838" y="1350"/>
                  </a:lnTo>
                  <a:lnTo>
                    <a:pt x="830" y="1350"/>
                  </a:lnTo>
                  <a:lnTo>
                    <a:pt x="821" y="1346"/>
                  </a:lnTo>
                  <a:lnTo>
                    <a:pt x="796" y="1342"/>
                  </a:lnTo>
                  <a:lnTo>
                    <a:pt x="787" y="1342"/>
                  </a:lnTo>
                  <a:lnTo>
                    <a:pt x="779" y="1338"/>
                  </a:lnTo>
                  <a:lnTo>
                    <a:pt x="766" y="1334"/>
                  </a:lnTo>
                  <a:lnTo>
                    <a:pt x="732" y="1321"/>
                  </a:lnTo>
                  <a:lnTo>
                    <a:pt x="720" y="1321"/>
                  </a:lnTo>
                  <a:lnTo>
                    <a:pt x="715" y="1317"/>
                  </a:lnTo>
                  <a:lnTo>
                    <a:pt x="707" y="1312"/>
                  </a:lnTo>
                  <a:lnTo>
                    <a:pt x="703" y="1312"/>
                  </a:lnTo>
                  <a:lnTo>
                    <a:pt x="698" y="1308"/>
                  </a:lnTo>
                  <a:lnTo>
                    <a:pt x="694" y="1304"/>
                  </a:lnTo>
                  <a:lnTo>
                    <a:pt x="669" y="1287"/>
                  </a:lnTo>
                  <a:lnTo>
                    <a:pt x="665" y="1283"/>
                  </a:lnTo>
                  <a:lnTo>
                    <a:pt x="631" y="1266"/>
                  </a:lnTo>
                  <a:lnTo>
                    <a:pt x="626" y="1262"/>
                  </a:lnTo>
                  <a:lnTo>
                    <a:pt x="622" y="1257"/>
                  </a:lnTo>
                  <a:lnTo>
                    <a:pt x="614" y="1257"/>
                  </a:lnTo>
                  <a:lnTo>
                    <a:pt x="610" y="1253"/>
                  </a:lnTo>
                  <a:lnTo>
                    <a:pt x="605" y="1253"/>
                  </a:lnTo>
                  <a:lnTo>
                    <a:pt x="597" y="1253"/>
                  </a:lnTo>
                  <a:lnTo>
                    <a:pt x="588" y="1257"/>
                  </a:lnTo>
                  <a:lnTo>
                    <a:pt x="584" y="1257"/>
                  </a:lnTo>
                  <a:lnTo>
                    <a:pt x="567" y="1262"/>
                  </a:lnTo>
                  <a:lnTo>
                    <a:pt x="533" y="1274"/>
                  </a:lnTo>
                  <a:lnTo>
                    <a:pt x="529" y="1278"/>
                  </a:lnTo>
                  <a:lnTo>
                    <a:pt x="516" y="1278"/>
                  </a:lnTo>
                  <a:lnTo>
                    <a:pt x="508" y="1283"/>
                  </a:lnTo>
                  <a:lnTo>
                    <a:pt x="499" y="1283"/>
                  </a:lnTo>
                  <a:lnTo>
                    <a:pt x="470" y="1291"/>
                  </a:lnTo>
                  <a:lnTo>
                    <a:pt x="461" y="1291"/>
                  </a:lnTo>
                  <a:lnTo>
                    <a:pt x="436" y="1295"/>
                  </a:lnTo>
                  <a:lnTo>
                    <a:pt x="415" y="1295"/>
                  </a:lnTo>
                  <a:lnTo>
                    <a:pt x="406" y="1300"/>
                  </a:lnTo>
                  <a:lnTo>
                    <a:pt x="402" y="1300"/>
                  </a:lnTo>
                  <a:lnTo>
                    <a:pt x="394" y="1300"/>
                  </a:lnTo>
                  <a:lnTo>
                    <a:pt x="389" y="1300"/>
                  </a:lnTo>
                  <a:lnTo>
                    <a:pt x="381" y="1300"/>
                  </a:lnTo>
                  <a:lnTo>
                    <a:pt x="372" y="1300"/>
                  </a:lnTo>
                  <a:lnTo>
                    <a:pt x="368" y="1295"/>
                  </a:lnTo>
                  <a:lnTo>
                    <a:pt x="364" y="1295"/>
                  </a:lnTo>
                  <a:lnTo>
                    <a:pt x="355" y="1295"/>
                  </a:lnTo>
                  <a:lnTo>
                    <a:pt x="351" y="1291"/>
                  </a:lnTo>
                  <a:lnTo>
                    <a:pt x="347" y="1291"/>
                  </a:lnTo>
                  <a:lnTo>
                    <a:pt x="347" y="1287"/>
                  </a:lnTo>
                  <a:lnTo>
                    <a:pt x="343" y="1283"/>
                  </a:lnTo>
                  <a:lnTo>
                    <a:pt x="334" y="1274"/>
                  </a:lnTo>
                  <a:lnTo>
                    <a:pt x="330" y="1274"/>
                  </a:lnTo>
                  <a:lnTo>
                    <a:pt x="326" y="1270"/>
                  </a:lnTo>
                  <a:lnTo>
                    <a:pt x="322" y="1266"/>
                  </a:lnTo>
                  <a:lnTo>
                    <a:pt x="313" y="1266"/>
                  </a:lnTo>
                  <a:lnTo>
                    <a:pt x="305" y="1257"/>
                  </a:lnTo>
                  <a:lnTo>
                    <a:pt x="296" y="1257"/>
                  </a:lnTo>
                  <a:lnTo>
                    <a:pt x="288" y="1253"/>
                  </a:lnTo>
                  <a:lnTo>
                    <a:pt x="284" y="1253"/>
                  </a:lnTo>
                  <a:lnTo>
                    <a:pt x="271" y="1249"/>
                  </a:lnTo>
                  <a:lnTo>
                    <a:pt x="250" y="1245"/>
                  </a:lnTo>
                  <a:lnTo>
                    <a:pt x="237" y="1240"/>
                  </a:lnTo>
                  <a:lnTo>
                    <a:pt x="233" y="1240"/>
                  </a:lnTo>
                  <a:lnTo>
                    <a:pt x="224" y="1240"/>
                  </a:lnTo>
                  <a:lnTo>
                    <a:pt x="216" y="1236"/>
                  </a:lnTo>
                  <a:lnTo>
                    <a:pt x="212" y="1232"/>
                  </a:lnTo>
                  <a:lnTo>
                    <a:pt x="203" y="1232"/>
                  </a:lnTo>
                  <a:lnTo>
                    <a:pt x="199" y="1228"/>
                  </a:lnTo>
                  <a:lnTo>
                    <a:pt x="190" y="1223"/>
                  </a:lnTo>
                  <a:lnTo>
                    <a:pt x="186" y="1219"/>
                  </a:lnTo>
                  <a:lnTo>
                    <a:pt x="173" y="1215"/>
                  </a:lnTo>
                  <a:lnTo>
                    <a:pt x="148" y="1194"/>
                  </a:lnTo>
                  <a:lnTo>
                    <a:pt x="127" y="1181"/>
                  </a:lnTo>
                  <a:lnTo>
                    <a:pt x="123" y="1181"/>
                  </a:lnTo>
                  <a:lnTo>
                    <a:pt x="118" y="1177"/>
                  </a:lnTo>
                  <a:lnTo>
                    <a:pt x="114" y="1173"/>
                  </a:lnTo>
                  <a:lnTo>
                    <a:pt x="110" y="1168"/>
                  </a:lnTo>
                  <a:lnTo>
                    <a:pt x="101" y="1164"/>
                  </a:lnTo>
                  <a:lnTo>
                    <a:pt x="101" y="1160"/>
                  </a:lnTo>
                  <a:lnTo>
                    <a:pt x="97" y="1156"/>
                  </a:lnTo>
                  <a:lnTo>
                    <a:pt x="97" y="1147"/>
                  </a:lnTo>
                  <a:lnTo>
                    <a:pt x="97" y="1143"/>
                  </a:lnTo>
                  <a:lnTo>
                    <a:pt x="93" y="1139"/>
                  </a:lnTo>
                  <a:lnTo>
                    <a:pt x="93" y="1135"/>
                  </a:lnTo>
                  <a:lnTo>
                    <a:pt x="97" y="1126"/>
                  </a:lnTo>
                  <a:lnTo>
                    <a:pt x="97" y="1122"/>
                  </a:lnTo>
                  <a:lnTo>
                    <a:pt x="101" y="1105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9"/>
                  </a:lnTo>
                  <a:lnTo>
                    <a:pt x="110" y="1071"/>
                  </a:lnTo>
                  <a:lnTo>
                    <a:pt x="114" y="1063"/>
                  </a:lnTo>
                  <a:lnTo>
                    <a:pt x="118" y="1050"/>
                  </a:lnTo>
                  <a:lnTo>
                    <a:pt x="123" y="1041"/>
                  </a:lnTo>
                  <a:lnTo>
                    <a:pt x="123" y="1037"/>
                  </a:lnTo>
                  <a:lnTo>
                    <a:pt x="127" y="1033"/>
                  </a:lnTo>
                  <a:lnTo>
                    <a:pt x="131" y="1029"/>
                  </a:lnTo>
                  <a:lnTo>
                    <a:pt x="131" y="1024"/>
                  </a:lnTo>
                  <a:lnTo>
                    <a:pt x="135" y="1016"/>
                  </a:lnTo>
                  <a:lnTo>
                    <a:pt x="140" y="1012"/>
                  </a:lnTo>
                  <a:lnTo>
                    <a:pt x="148" y="1003"/>
                  </a:lnTo>
                  <a:lnTo>
                    <a:pt x="152" y="999"/>
                  </a:lnTo>
                  <a:lnTo>
                    <a:pt x="161" y="991"/>
                  </a:lnTo>
                  <a:lnTo>
                    <a:pt x="169" y="986"/>
                  </a:lnTo>
                  <a:lnTo>
                    <a:pt x="182" y="974"/>
                  </a:lnTo>
                  <a:lnTo>
                    <a:pt x="190" y="965"/>
                  </a:lnTo>
                  <a:lnTo>
                    <a:pt x="199" y="961"/>
                  </a:lnTo>
                  <a:lnTo>
                    <a:pt x="212" y="948"/>
                  </a:lnTo>
                  <a:lnTo>
                    <a:pt x="228" y="936"/>
                  </a:lnTo>
                  <a:lnTo>
                    <a:pt x="237" y="927"/>
                  </a:lnTo>
                  <a:lnTo>
                    <a:pt x="241" y="919"/>
                  </a:lnTo>
                  <a:lnTo>
                    <a:pt x="245" y="914"/>
                  </a:lnTo>
                  <a:lnTo>
                    <a:pt x="250" y="910"/>
                  </a:lnTo>
                  <a:lnTo>
                    <a:pt x="254" y="906"/>
                  </a:lnTo>
                  <a:lnTo>
                    <a:pt x="254" y="902"/>
                  </a:lnTo>
                  <a:lnTo>
                    <a:pt x="258" y="897"/>
                  </a:lnTo>
                  <a:lnTo>
                    <a:pt x="258" y="893"/>
                  </a:lnTo>
                  <a:lnTo>
                    <a:pt x="262" y="889"/>
                  </a:lnTo>
                  <a:lnTo>
                    <a:pt x="267" y="881"/>
                  </a:lnTo>
                  <a:lnTo>
                    <a:pt x="267" y="876"/>
                  </a:lnTo>
                  <a:lnTo>
                    <a:pt x="271" y="868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47"/>
                  </a:lnTo>
                  <a:lnTo>
                    <a:pt x="267" y="842"/>
                  </a:lnTo>
                  <a:lnTo>
                    <a:pt x="262" y="838"/>
                  </a:lnTo>
                  <a:lnTo>
                    <a:pt x="258" y="834"/>
                  </a:lnTo>
                  <a:lnTo>
                    <a:pt x="254" y="834"/>
                  </a:lnTo>
                  <a:lnTo>
                    <a:pt x="250" y="834"/>
                  </a:lnTo>
                  <a:lnTo>
                    <a:pt x="241" y="830"/>
                  </a:lnTo>
                  <a:lnTo>
                    <a:pt x="237" y="830"/>
                  </a:lnTo>
                  <a:lnTo>
                    <a:pt x="212" y="830"/>
                  </a:lnTo>
                  <a:lnTo>
                    <a:pt x="199" y="825"/>
                  </a:lnTo>
                  <a:lnTo>
                    <a:pt x="195" y="825"/>
                  </a:lnTo>
                  <a:lnTo>
                    <a:pt x="186" y="825"/>
                  </a:lnTo>
                  <a:lnTo>
                    <a:pt x="182" y="821"/>
                  </a:lnTo>
                  <a:lnTo>
                    <a:pt x="178" y="821"/>
                  </a:lnTo>
                  <a:lnTo>
                    <a:pt x="173" y="817"/>
                  </a:lnTo>
                  <a:lnTo>
                    <a:pt x="169" y="813"/>
                  </a:lnTo>
                  <a:lnTo>
                    <a:pt x="169" y="809"/>
                  </a:lnTo>
                  <a:lnTo>
                    <a:pt x="169" y="804"/>
                  </a:lnTo>
                  <a:lnTo>
                    <a:pt x="169" y="800"/>
                  </a:lnTo>
                  <a:lnTo>
                    <a:pt x="169" y="796"/>
                  </a:lnTo>
                  <a:lnTo>
                    <a:pt x="173" y="787"/>
                  </a:lnTo>
                  <a:lnTo>
                    <a:pt x="182" y="758"/>
                  </a:lnTo>
                  <a:lnTo>
                    <a:pt x="186" y="749"/>
                  </a:lnTo>
                  <a:lnTo>
                    <a:pt x="190" y="737"/>
                  </a:lnTo>
                  <a:lnTo>
                    <a:pt x="190" y="728"/>
                  </a:lnTo>
                  <a:lnTo>
                    <a:pt x="195" y="720"/>
                  </a:lnTo>
                  <a:lnTo>
                    <a:pt x="195" y="711"/>
                  </a:lnTo>
                  <a:lnTo>
                    <a:pt x="195" y="707"/>
                  </a:lnTo>
                  <a:lnTo>
                    <a:pt x="195" y="703"/>
                  </a:lnTo>
                  <a:lnTo>
                    <a:pt x="195" y="698"/>
                  </a:lnTo>
                  <a:lnTo>
                    <a:pt x="195" y="694"/>
                  </a:lnTo>
                  <a:lnTo>
                    <a:pt x="190" y="690"/>
                  </a:lnTo>
                  <a:lnTo>
                    <a:pt x="190" y="686"/>
                  </a:lnTo>
                  <a:lnTo>
                    <a:pt x="186" y="686"/>
                  </a:lnTo>
                  <a:lnTo>
                    <a:pt x="182" y="677"/>
                  </a:lnTo>
                  <a:lnTo>
                    <a:pt x="173" y="673"/>
                  </a:lnTo>
                  <a:lnTo>
                    <a:pt x="165" y="665"/>
                  </a:lnTo>
                  <a:lnTo>
                    <a:pt x="148" y="656"/>
                  </a:lnTo>
                  <a:lnTo>
                    <a:pt x="144" y="652"/>
                  </a:lnTo>
                  <a:lnTo>
                    <a:pt x="140" y="648"/>
                  </a:lnTo>
                  <a:lnTo>
                    <a:pt x="135" y="643"/>
                  </a:lnTo>
                  <a:lnTo>
                    <a:pt x="131" y="639"/>
                  </a:lnTo>
                  <a:lnTo>
                    <a:pt x="127" y="635"/>
                  </a:lnTo>
                  <a:lnTo>
                    <a:pt x="123" y="631"/>
                  </a:lnTo>
                  <a:lnTo>
                    <a:pt x="118" y="622"/>
                  </a:lnTo>
                  <a:lnTo>
                    <a:pt x="114" y="618"/>
                  </a:lnTo>
                  <a:lnTo>
                    <a:pt x="110" y="614"/>
                  </a:lnTo>
                  <a:lnTo>
                    <a:pt x="110" y="605"/>
                  </a:lnTo>
                  <a:lnTo>
                    <a:pt x="106" y="601"/>
                  </a:lnTo>
                  <a:lnTo>
                    <a:pt x="106" y="597"/>
                  </a:lnTo>
                  <a:lnTo>
                    <a:pt x="106" y="588"/>
                  </a:lnTo>
                  <a:lnTo>
                    <a:pt x="101" y="584"/>
                  </a:lnTo>
                  <a:lnTo>
                    <a:pt x="101" y="576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1" y="559"/>
                  </a:lnTo>
                  <a:lnTo>
                    <a:pt x="101" y="550"/>
                  </a:lnTo>
                  <a:lnTo>
                    <a:pt x="101" y="546"/>
                  </a:lnTo>
                  <a:lnTo>
                    <a:pt x="101" y="533"/>
                  </a:lnTo>
                  <a:lnTo>
                    <a:pt x="106" y="512"/>
                  </a:lnTo>
                  <a:lnTo>
                    <a:pt x="106" y="508"/>
                  </a:lnTo>
                  <a:lnTo>
                    <a:pt x="106" y="504"/>
                  </a:lnTo>
                  <a:lnTo>
                    <a:pt x="106" y="499"/>
                  </a:lnTo>
                  <a:lnTo>
                    <a:pt x="106" y="495"/>
                  </a:lnTo>
                  <a:lnTo>
                    <a:pt x="106" y="491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3" y="483"/>
                  </a:lnTo>
                  <a:lnTo>
                    <a:pt x="85" y="478"/>
                  </a:lnTo>
                  <a:lnTo>
                    <a:pt x="80" y="478"/>
                  </a:lnTo>
                  <a:lnTo>
                    <a:pt x="72" y="478"/>
                  </a:lnTo>
                  <a:lnTo>
                    <a:pt x="63" y="478"/>
                  </a:lnTo>
                  <a:lnTo>
                    <a:pt x="46" y="478"/>
                  </a:lnTo>
                  <a:lnTo>
                    <a:pt x="38" y="478"/>
                  </a:lnTo>
                  <a:lnTo>
                    <a:pt x="30" y="474"/>
                  </a:lnTo>
                  <a:lnTo>
                    <a:pt x="25" y="474"/>
                  </a:lnTo>
                  <a:lnTo>
                    <a:pt x="21" y="474"/>
                  </a:lnTo>
                  <a:lnTo>
                    <a:pt x="17" y="470"/>
                  </a:lnTo>
                  <a:lnTo>
                    <a:pt x="13" y="470"/>
                  </a:lnTo>
                  <a:lnTo>
                    <a:pt x="13" y="466"/>
                  </a:lnTo>
                  <a:lnTo>
                    <a:pt x="8" y="461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4"/>
                  </a:lnTo>
                  <a:lnTo>
                    <a:pt x="0" y="44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8" name="Freeform 14"/>
            <p:cNvSpPr>
              <a:spLocks/>
            </p:cNvSpPr>
            <p:nvPr/>
          </p:nvSpPr>
          <p:spPr bwMode="auto">
            <a:xfrm>
              <a:off x="2793676" y="2816548"/>
              <a:ext cx="137878" cy="120994"/>
            </a:xfrm>
            <a:custGeom>
              <a:avLst/>
              <a:gdLst>
                <a:gd name="T0" fmla="*/ 17 w 432"/>
                <a:gd name="T1" fmla="*/ 190 h 385"/>
                <a:gd name="T2" fmla="*/ 34 w 432"/>
                <a:gd name="T3" fmla="*/ 173 h 385"/>
                <a:gd name="T4" fmla="*/ 55 w 432"/>
                <a:gd name="T5" fmla="*/ 169 h 385"/>
                <a:gd name="T6" fmla="*/ 85 w 432"/>
                <a:gd name="T7" fmla="*/ 161 h 385"/>
                <a:gd name="T8" fmla="*/ 98 w 432"/>
                <a:gd name="T9" fmla="*/ 148 h 385"/>
                <a:gd name="T10" fmla="*/ 98 w 432"/>
                <a:gd name="T11" fmla="*/ 131 h 385"/>
                <a:gd name="T12" fmla="*/ 89 w 432"/>
                <a:gd name="T13" fmla="*/ 110 h 385"/>
                <a:gd name="T14" fmla="*/ 77 w 432"/>
                <a:gd name="T15" fmla="*/ 72 h 385"/>
                <a:gd name="T16" fmla="*/ 64 w 432"/>
                <a:gd name="T17" fmla="*/ 46 h 385"/>
                <a:gd name="T18" fmla="*/ 64 w 432"/>
                <a:gd name="T19" fmla="*/ 21 h 385"/>
                <a:gd name="T20" fmla="*/ 72 w 432"/>
                <a:gd name="T21" fmla="*/ 4 h 385"/>
                <a:gd name="T22" fmla="*/ 85 w 432"/>
                <a:gd name="T23" fmla="*/ 0 h 385"/>
                <a:gd name="T24" fmla="*/ 115 w 432"/>
                <a:gd name="T25" fmla="*/ 8 h 385"/>
                <a:gd name="T26" fmla="*/ 144 w 432"/>
                <a:gd name="T27" fmla="*/ 13 h 385"/>
                <a:gd name="T28" fmla="*/ 170 w 432"/>
                <a:gd name="T29" fmla="*/ 21 h 385"/>
                <a:gd name="T30" fmla="*/ 195 w 432"/>
                <a:gd name="T31" fmla="*/ 42 h 385"/>
                <a:gd name="T32" fmla="*/ 208 w 432"/>
                <a:gd name="T33" fmla="*/ 59 h 385"/>
                <a:gd name="T34" fmla="*/ 216 w 432"/>
                <a:gd name="T35" fmla="*/ 80 h 385"/>
                <a:gd name="T36" fmla="*/ 216 w 432"/>
                <a:gd name="T37" fmla="*/ 110 h 385"/>
                <a:gd name="T38" fmla="*/ 225 w 432"/>
                <a:gd name="T39" fmla="*/ 131 h 385"/>
                <a:gd name="T40" fmla="*/ 246 w 432"/>
                <a:gd name="T41" fmla="*/ 148 h 385"/>
                <a:gd name="T42" fmla="*/ 271 w 432"/>
                <a:gd name="T43" fmla="*/ 165 h 385"/>
                <a:gd name="T44" fmla="*/ 297 w 432"/>
                <a:gd name="T45" fmla="*/ 157 h 385"/>
                <a:gd name="T46" fmla="*/ 343 w 432"/>
                <a:gd name="T47" fmla="*/ 148 h 385"/>
                <a:gd name="T48" fmla="*/ 364 w 432"/>
                <a:gd name="T49" fmla="*/ 140 h 385"/>
                <a:gd name="T50" fmla="*/ 381 w 432"/>
                <a:gd name="T51" fmla="*/ 123 h 385"/>
                <a:gd name="T52" fmla="*/ 394 w 432"/>
                <a:gd name="T53" fmla="*/ 110 h 385"/>
                <a:gd name="T54" fmla="*/ 403 w 432"/>
                <a:gd name="T55" fmla="*/ 101 h 385"/>
                <a:gd name="T56" fmla="*/ 415 w 432"/>
                <a:gd name="T57" fmla="*/ 106 h 385"/>
                <a:gd name="T58" fmla="*/ 428 w 432"/>
                <a:gd name="T59" fmla="*/ 123 h 385"/>
                <a:gd name="T60" fmla="*/ 432 w 432"/>
                <a:gd name="T61" fmla="*/ 144 h 385"/>
                <a:gd name="T62" fmla="*/ 424 w 432"/>
                <a:gd name="T63" fmla="*/ 161 h 385"/>
                <a:gd name="T64" fmla="*/ 424 w 432"/>
                <a:gd name="T65" fmla="*/ 182 h 385"/>
                <a:gd name="T66" fmla="*/ 419 w 432"/>
                <a:gd name="T67" fmla="*/ 237 h 385"/>
                <a:gd name="T68" fmla="*/ 424 w 432"/>
                <a:gd name="T69" fmla="*/ 262 h 385"/>
                <a:gd name="T70" fmla="*/ 415 w 432"/>
                <a:gd name="T71" fmla="*/ 275 h 385"/>
                <a:gd name="T72" fmla="*/ 390 w 432"/>
                <a:gd name="T73" fmla="*/ 275 h 385"/>
                <a:gd name="T74" fmla="*/ 339 w 432"/>
                <a:gd name="T75" fmla="*/ 267 h 385"/>
                <a:gd name="T76" fmla="*/ 322 w 432"/>
                <a:gd name="T77" fmla="*/ 271 h 385"/>
                <a:gd name="T78" fmla="*/ 309 w 432"/>
                <a:gd name="T79" fmla="*/ 275 h 385"/>
                <a:gd name="T80" fmla="*/ 284 w 432"/>
                <a:gd name="T81" fmla="*/ 275 h 385"/>
                <a:gd name="T82" fmla="*/ 267 w 432"/>
                <a:gd name="T83" fmla="*/ 284 h 385"/>
                <a:gd name="T84" fmla="*/ 259 w 432"/>
                <a:gd name="T85" fmla="*/ 300 h 385"/>
                <a:gd name="T86" fmla="*/ 246 w 432"/>
                <a:gd name="T87" fmla="*/ 330 h 385"/>
                <a:gd name="T88" fmla="*/ 229 w 432"/>
                <a:gd name="T89" fmla="*/ 334 h 385"/>
                <a:gd name="T90" fmla="*/ 204 w 432"/>
                <a:gd name="T91" fmla="*/ 322 h 385"/>
                <a:gd name="T92" fmla="*/ 187 w 432"/>
                <a:gd name="T93" fmla="*/ 317 h 385"/>
                <a:gd name="T94" fmla="*/ 165 w 432"/>
                <a:gd name="T95" fmla="*/ 326 h 385"/>
                <a:gd name="T96" fmla="*/ 140 w 432"/>
                <a:gd name="T97" fmla="*/ 339 h 385"/>
                <a:gd name="T98" fmla="*/ 119 w 432"/>
                <a:gd name="T99" fmla="*/ 351 h 385"/>
                <a:gd name="T100" fmla="*/ 98 w 432"/>
                <a:gd name="T101" fmla="*/ 381 h 385"/>
                <a:gd name="T102" fmla="*/ 81 w 432"/>
                <a:gd name="T103" fmla="*/ 385 h 385"/>
                <a:gd name="T104" fmla="*/ 68 w 432"/>
                <a:gd name="T105" fmla="*/ 377 h 385"/>
                <a:gd name="T106" fmla="*/ 51 w 432"/>
                <a:gd name="T107" fmla="*/ 334 h 385"/>
                <a:gd name="T108" fmla="*/ 13 w 432"/>
                <a:gd name="T109" fmla="*/ 250 h 385"/>
                <a:gd name="T110" fmla="*/ 0 w 432"/>
                <a:gd name="T111" fmla="*/ 21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385">
                  <a:moveTo>
                    <a:pt x="0" y="203"/>
                  </a:moveTo>
                  <a:lnTo>
                    <a:pt x="9" y="199"/>
                  </a:lnTo>
                  <a:lnTo>
                    <a:pt x="13" y="195"/>
                  </a:lnTo>
                  <a:lnTo>
                    <a:pt x="17" y="190"/>
                  </a:lnTo>
                  <a:lnTo>
                    <a:pt x="26" y="182"/>
                  </a:lnTo>
                  <a:lnTo>
                    <a:pt x="30" y="178"/>
                  </a:lnTo>
                  <a:lnTo>
                    <a:pt x="34" y="178"/>
                  </a:lnTo>
                  <a:lnTo>
                    <a:pt x="34" y="173"/>
                  </a:lnTo>
                  <a:lnTo>
                    <a:pt x="43" y="173"/>
                  </a:lnTo>
                  <a:lnTo>
                    <a:pt x="43" y="169"/>
                  </a:lnTo>
                  <a:lnTo>
                    <a:pt x="47" y="169"/>
                  </a:lnTo>
                  <a:lnTo>
                    <a:pt x="55" y="169"/>
                  </a:lnTo>
                  <a:lnTo>
                    <a:pt x="60" y="165"/>
                  </a:lnTo>
                  <a:lnTo>
                    <a:pt x="77" y="165"/>
                  </a:lnTo>
                  <a:lnTo>
                    <a:pt x="81" y="161"/>
                  </a:lnTo>
                  <a:lnTo>
                    <a:pt x="85" y="161"/>
                  </a:lnTo>
                  <a:lnTo>
                    <a:pt x="89" y="161"/>
                  </a:lnTo>
                  <a:lnTo>
                    <a:pt x="93" y="157"/>
                  </a:lnTo>
                  <a:lnTo>
                    <a:pt x="93" y="152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8" y="140"/>
                  </a:lnTo>
                  <a:lnTo>
                    <a:pt x="98" y="135"/>
                  </a:lnTo>
                  <a:lnTo>
                    <a:pt x="98" y="131"/>
                  </a:lnTo>
                  <a:lnTo>
                    <a:pt x="93" y="123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89" y="110"/>
                  </a:lnTo>
                  <a:lnTo>
                    <a:pt x="89" y="106"/>
                  </a:lnTo>
                  <a:lnTo>
                    <a:pt x="85" y="97"/>
                  </a:lnTo>
                  <a:lnTo>
                    <a:pt x="81" y="93"/>
                  </a:lnTo>
                  <a:lnTo>
                    <a:pt x="77" y="72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68" y="51"/>
                  </a:lnTo>
                  <a:lnTo>
                    <a:pt x="64" y="46"/>
                  </a:lnTo>
                  <a:lnTo>
                    <a:pt x="64" y="42"/>
                  </a:lnTo>
                  <a:lnTo>
                    <a:pt x="64" y="34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68" y="21"/>
                  </a:lnTo>
                  <a:lnTo>
                    <a:pt x="68" y="17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5" y="8"/>
                  </a:lnTo>
                  <a:lnTo>
                    <a:pt x="123" y="8"/>
                  </a:lnTo>
                  <a:lnTo>
                    <a:pt x="132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53" y="13"/>
                  </a:lnTo>
                  <a:lnTo>
                    <a:pt x="157" y="17"/>
                  </a:lnTo>
                  <a:lnTo>
                    <a:pt x="165" y="17"/>
                  </a:lnTo>
                  <a:lnTo>
                    <a:pt x="170" y="21"/>
                  </a:lnTo>
                  <a:lnTo>
                    <a:pt x="174" y="21"/>
                  </a:lnTo>
                  <a:lnTo>
                    <a:pt x="178" y="25"/>
                  </a:lnTo>
                  <a:lnTo>
                    <a:pt x="182" y="30"/>
                  </a:lnTo>
                  <a:lnTo>
                    <a:pt x="195" y="42"/>
                  </a:lnTo>
                  <a:lnTo>
                    <a:pt x="199" y="46"/>
                  </a:lnTo>
                  <a:lnTo>
                    <a:pt x="204" y="51"/>
                  </a:lnTo>
                  <a:lnTo>
                    <a:pt x="208" y="55"/>
                  </a:lnTo>
                  <a:lnTo>
                    <a:pt x="208" y="59"/>
                  </a:lnTo>
                  <a:lnTo>
                    <a:pt x="212" y="63"/>
                  </a:lnTo>
                  <a:lnTo>
                    <a:pt x="212" y="68"/>
                  </a:lnTo>
                  <a:lnTo>
                    <a:pt x="216" y="76"/>
                  </a:lnTo>
                  <a:lnTo>
                    <a:pt x="216" y="80"/>
                  </a:lnTo>
                  <a:lnTo>
                    <a:pt x="216" y="89"/>
                  </a:lnTo>
                  <a:lnTo>
                    <a:pt x="216" y="101"/>
                  </a:lnTo>
                  <a:lnTo>
                    <a:pt x="216" y="106"/>
                  </a:lnTo>
                  <a:lnTo>
                    <a:pt x="216" y="110"/>
                  </a:lnTo>
                  <a:lnTo>
                    <a:pt x="216" y="114"/>
                  </a:lnTo>
                  <a:lnTo>
                    <a:pt x="220" y="123"/>
                  </a:lnTo>
                  <a:lnTo>
                    <a:pt x="225" y="127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7" y="144"/>
                  </a:lnTo>
                  <a:lnTo>
                    <a:pt x="242" y="148"/>
                  </a:lnTo>
                  <a:lnTo>
                    <a:pt x="246" y="148"/>
                  </a:lnTo>
                  <a:lnTo>
                    <a:pt x="246" y="152"/>
                  </a:lnTo>
                  <a:lnTo>
                    <a:pt x="263" y="157"/>
                  </a:lnTo>
                  <a:lnTo>
                    <a:pt x="263" y="161"/>
                  </a:lnTo>
                  <a:lnTo>
                    <a:pt x="271" y="165"/>
                  </a:lnTo>
                  <a:lnTo>
                    <a:pt x="276" y="165"/>
                  </a:lnTo>
                  <a:lnTo>
                    <a:pt x="280" y="165"/>
                  </a:lnTo>
                  <a:lnTo>
                    <a:pt x="288" y="161"/>
                  </a:lnTo>
                  <a:lnTo>
                    <a:pt x="297" y="157"/>
                  </a:lnTo>
                  <a:lnTo>
                    <a:pt x="301" y="157"/>
                  </a:lnTo>
                  <a:lnTo>
                    <a:pt x="309" y="152"/>
                  </a:lnTo>
                  <a:lnTo>
                    <a:pt x="339" y="148"/>
                  </a:lnTo>
                  <a:lnTo>
                    <a:pt x="343" y="148"/>
                  </a:lnTo>
                  <a:lnTo>
                    <a:pt x="347" y="148"/>
                  </a:lnTo>
                  <a:lnTo>
                    <a:pt x="352" y="144"/>
                  </a:lnTo>
                  <a:lnTo>
                    <a:pt x="356" y="144"/>
                  </a:lnTo>
                  <a:lnTo>
                    <a:pt x="364" y="140"/>
                  </a:lnTo>
                  <a:lnTo>
                    <a:pt x="369" y="135"/>
                  </a:lnTo>
                  <a:lnTo>
                    <a:pt x="373" y="135"/>
                  </a:lnTo>
                  <a:lnTo>
                    <a:pt x="377" y="131"/>
                  </a:lnTo>
                  <a:lnTo>
                    <a:pt x="381" y="123"/>
                  </a:lnTo>
                  <a:lnTo>
                    <a:pt x="386" y="118"/>
                  </a:lnTo>
                  <a:lnTo>
                    <a:pt x="390" y="118"/>
                  </a:lnTo>
                  <a:lnTo>
                    <a:pt x="390" y="114"/>
                  </a:lnTo>
                  <a:lnTo>
                    <a:pt x="394" y="110"/>
                  </a:lnTo>
                  <a:lnTo>
                    <a:pt x="394" y="106"/>
                  </a:lnTo>
                  <a:lnTo>
                    <a:pt x="398" y="106"/>
                  </a:lnTo>
                  <a:lnTo>
                    <a:pt x="398" y="101"/>
                  </a:lnTo>
                  <a:lnTo>
                    <a:pt x="403" y="101"/>
                  </a:lnTo>
                  <a:lnTo>
                    <a:pt x="407" y="101"/>
                  </a:lnTo>
                  <a:lnTo>
                    <a:pt x="411" y="101"/>
                  </a:lnTo>
                  <a:lnTo>
                    <a:pt x="415" y="101"/>
                  </a:lnTo>
                  <a:lnTo>
                    <a:pt x="415" y="106"/>
                  </a:lnTo>
                  <a:lnTo>
                    <a:pt x="419" y="110"/>
                  </a:lnTo>
                  <a:lnTo>
                    <a:pt x="424" y="114"/>
                  </a:lnTo>
                  <a:lnTo>
                    <a:pt x="424" y="118"/>
                  </a:lnTo>
                  <a:lnTo>
                    <a:pt x="428" y="123"/>
                  </a:lnTo>
                  <a:lnTo>
                    <a:pt x="432" y="127"/>
                  </a:lnTo>
                  <a:lnTo>
                    <a:pt x="432" y="135"/>
                  </a:lnTo>
                  <a:lnTo>
                    <a:pt x="432" y="140"/>
                  </a:lnTo>
                  <a:lnTo>
                    <a:pt x="432" y="144"/>
                  </a:lnTo>
                  <a:lnTo>
                    <a:pt x="432" y="148"/>
                  </a:lnTo>
                  <a:lnTo>
                    <a:pt x="432" y="152"/>
                  </a:lnTo>
                  <a:lnTo>
                    <a:pt x="428" y="157"/>
                  </a:lnTo>
                  <a:lnTo>
                    <a:pt x="424" y="161"/>
                  </a:lnTo>
                  <a:lnTo>
                    <a:pt x="424" y="165"/>
                  </a:lnTo>
                  <a:lnTo>
                    <a:pt x="424" y="169"/>
                  </a:lnTo>
                  <a:lnTo>
                    <a:pt x="424" y="173"/>
                  </a:lnTo>
                  <a:lnTo>
                    <a:pt x="424" y="182"/>
                  </a:lnTo>
                  <a:lnTo>
                    <a:pt x="419" y="190"/>
                  </a:lnTo>
                  <a:lnTo>
                    <a:pt x="419" y="216"/>
                  </a:lnTo>
                  <a:lnTo>
                    <a:pt x="419" y="233"/>
                  </a:lnTo>
                  <a:lnTo>
                    <a:pt x="419" y="237"/>
                  </a:lnTo>
                  <a:lnTo>
                    <a:pt x="419" y="241"/>
                  </a:lnTo>
                  <a:lnTo>
                    <a:pt x="424" y="254"/>
                  </a:lnTo>
                  <a:lnTo>
                    <a:pt x="424" y="258"/>
                  </a:lnTo>
                  <a:lnTo>
                    <a:pt x="424" y="262"/>
                  </a:lnTo>
                  <a:lnTo>
                    <a:pt x="424" y="267"/>
                  </a:lnTo>
                  <a:lnTo>
                    <a:pt x="424" y="271"/>
                  </a:lnTo>
                  <a:lnTo>
                    <a:pt x="419" y="275"/>
                  </a:lnTo>
                  <a:lnTo>
                    <a:pt x="415" y="275"/>
                  </a:lnTo>
                  <a:lnTo>
                    <a:pt x="411" y="275"/>
                  </a:lnTo>
                  <a:lnTo>
                    <a:pt x="403" y="275"/>
                  </a:lnTo>
                  <a:lnTo>
                    <a:pt x="398" y="275"/>
                  </a:lnTo>
                  <a:lnTo>
                    <a:pt x="390" y="275"/>
                  </a:lnTo>
                  <a:lnTo>
                    <a:pt x="360" y="271"/>
                  </a:lnTo>
                  <a:lnTo>
                    <a:pt x="352" y="267"/>
                  </a:lnTo>
                  <a:lnTo>
                    <a:pt x="343" y="267"/>
                  </a:lnTo>
                  <a:lnTo>
                    <a:pt x="339" y="267"/>
                  </a:lnTo>
                  <a:lnTo>
                    <a:pt x="335" y="267"/>
                  </a:lnTo>
                  <a:lnTo>
                    <a:pt x="331" y="267"/>
                  </a:lnTo>
                  <a:lnTo>
                    <a:pt x="326" y="271"/>
                  </a:lnTo>
                  <a:lnTo>
                    <a:pt x="322" y="271"/>
                  </a:lnTo>
                  <a:lnTo>
                    <a:pt x="322" y="275"/>
                  </a:lnTo>
                  <a:lnTo>
                    <a:pt x="318" y="275"/>
                  </a:lnTo>
                  <a:lnTo>
                    <a:pt x="314" y="275"/>
                  </a:lnTo>
                  <a:lnTo>
                    <a:pt x="309" y="275"/>
                  </a:lnTo>
                  <a:lnTo>
                    <a:pt x="305" y="275"/>
                  </a:lnTo>
                  <a:lnTo>
                    <a:pt x="292" y="275"/>
                  </a:lnTo>
                  <a:lnTo>
                    <a:pt x="288" y="275"/>
                  </a:lnTo>
                  <a:lnTo>
                    <a:pt x="284" y="275"/>
                  </a:lnTo>
                  <a:lnTo>
                    <a:pt x="280" y="275"/>
                  </a:lnTo>
                  <a:lnTo>
                    <a:pt x="276" y="275"/>
                  </a:lnTo>
                  <a:lnTo>
                    <a:pt x="271" y="279"/>
                  </a:lnTo>
                  <a:lnTo>
                    <a:pt x="267" y="284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6"/>
                  </a:lnTo>
                  <a:lnTo>
                    <a:pt x="259" y="300"/>
                  </a:lnTo>
                  <a:lnTo>
                    <a:pt x="250" y="317"/>
                  </a:lnTo>
                  <a:lnTo>
                    <a:pt x="250" y="322"/>
                  </a:lnTo>
                  <a:lnTo>
                    <a:pt x="246" y="326"/>
                  </a:lnTo>
                  <a:lnTo>
                    <a:pt x="246" y="330"/>
                  </a:lnTo>
                  <a:lnTo>
                    <a:pt x="242" y="334"/>
                  </a:lnTo>
                  <a:lnTo>
                    <a:pt x="237" y="334"/>
                  </a:lnTo>
                  <a:lnTo>
                    <a:pt x="233" y="334"/>
                  </a:lnTo>
                  <a:lnTo>
                    <a:pt x="229" y="334"/>
                  </a:lnTo>
                  <a:lnTo>
                    <a:pt x="225" y="330"/>
                  </a:lnTo>
                  <a:lnTo>
                    <a:pt x="220" y="330"/>
                  </a:lnTo>
                  <a:lnTo>
                    <a:pt x="216" y="326"/>
                  </a:lnTo>
                  <a:lnTo>
                    <a:pt x="204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1" y="317"/>
                  </a:lnTo>
                  <a:lnTo>
                    <a:pt x="187" y="317"/>
                  </a:lnTo>
                  <a:lnTo>
                    <a:pt x="182" y="317"/>
                  </a:lnTo>
                  <a:lnTo>
                    <a:pt x="178" y="317"/>
                  </a:lnTo>
                  <a:lnTo>
                    <a:pt x="174" y="322"/>
                  </a:lnTo>
                  <a:lnTo>
                    <a:pt x="165" y="326"/>
                  </a:lnTo>
                  <a:lnTo>
                    <a:pt x="161" y="330"/>
                  </a:lnTo>
                  <a:lnTo>
                    <a:pt x="157" y="330"/>
                  </a:lnTo>
                  <a:lnTo>
                    <a:pt x="144" y="334"/>
                  </a:lnTo>
                  <a:lnTo>
                    <a:pt x="140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23" y="347"/>
                  </a:lnTo>
                  <a:lnTo>
                    <a:pt x="119" y="351"/>
                  </a:lnTo>
                  <a:lnTo>
                    <a:pt x="119" y="356"/>
                  </a:lnTo>
                  <a:lnTo>
                    <a:pt x="106" y="368"/>
                  </a:lnTo>
                  <a:lnTo>
                    <a:pt x="102" y="372"/>
                  </a:lnTo>
                  <a:lnTo>
                    <a:pt x="98" y="381"/>
                  </a:lnTo>
                  <a:lnTo>
                    <a:pt x="93" y="381"/>
                  </a:lnTo>
                  <a:lnTo>
                    <a:pt x="89" y="385"/>
                  </a:lnTo>
                  <a:lnTo>
                    <a:pt x="85" y="385"/>
                  </a:lnTo>
                  <a:lnTo>
                    <a:pt x="81" y="385"/>
                  </a:lnTo>
                  <a:lnTo>
                    <a:pt x="77" y="385"/>
                  </a:lnTo>
                  <a:lnTo>
                    <a:pt x="72" y="385"/>
                  </a:lnTo>
                  <a:lnTo>
                    <a:pt x="72" y="381"/>
                  </a:lnTo>
                  <a:lnTo>
                    <a:pt x="68" y="377"/>
                  </a:lnTo>
                  <a:lnTo>
                    <a:pt x="64" y="368"/>
                  </a:lnTo>
                  <a:lnTo>
                    <a:pt x="60" y="360"/>
                  </a:lnTo>
                  <a:lnTo>
                    <a:pt x="55" y="343"/>
                  </a:lnTo>
                  <a:lnTo>
                    <a:pt x="51" y="334"/>
                  </a:lnTo>
                  <a:lnTo>
                    <a:pt x="43" y="313"/>
                  </a:lnTo>
                  <a:lnTo>
                    <a:pt x="34" y="296"/>
                  </a:lnTo>
                  <a:lnTo>
                    <a:pt x="22" y="262"/>
                  </a:lnTo>
                  <a:lnTo>
                    <a:pt x="13" y="250"/>
                  </a:lnTo>
                  <a:lnTo>
                    <a:pt x="13" y="241"/>
                  </a:lnTo>
                  <a:lnTo>
                    <a:pt x="9" y="233"/>
                  </a:lnTo>
                  <a:lnTo>
                    <a:pt x="5" y="228"/>
                  </a:lnTo>
                  <a:lnTo>
                    <a:pt x="0" y="216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9" name="Freeform 15"/>
            <p:cNvSpPr>
              <a:spLocks/>
            </p:cNvSpPr>
            <p:nvPr/>
          </p:nvSpPr>
          <p:spPr bwMode="auto">
            <a:xfrm>
              <a:off x="2757096" y="2253782"/>
              <a:ext cx="579651" cy="391123"/>
            </a:xfrm>
            <a:custGeom>
              <a:avLst/>
              <a:gdLst>
                <a:gd name="T0" fmla="*/ 46 w 1829"/>
                <a:gd name="T1" fmla="*/ 707 h 1236"/>
                <a:gd name="T2" fmla="*/ 17 w 1829"/>
                <a:gd name="T3" fmla="*/ 639 h 1236"/>
                <a:gd name="T4" fmla="*/ 38 w 1829"/>
                <a:gd name="T5" fmla="*/ 550 h 1236"/>
                <a:gd name="T6" fmla="*/ 131 w 1829"/>
                <a:gd name="T7" fmla="*/ 504 h 1236"/>
                <a:gd name="T8" fmla="*/ 182 w 1829"/>
                <a:gd name="T9" fmla="*/ 470 h 1236"/>
                <a:gd name="T10" fmla="*/ 93 w 1829"/>
                <a:gd name="T11" fmla="*/ 415 h 1236"/>
                <a:gd name="T12" fmla="*/ 25 w 1829"/>
                <a:gd name="T13" fmla="*/ 372 h 1236"/>
                <a:gd name="T14" fmla="*/ 59 w 1829"/>
                <a:gd name="T15" fmla="*/ 309 h 1236"/>
                <a:gd name="T16" fmla="*/ 131 w 1829"/>
                <a:gd name="T17" fmla="*/ 262 h 1236"/>
                <a:gd name="T18" fmla="*/ 190 w 1829"/>
                <a:gd name="T19" fmla="*/ 224 h 1236"/>
                <a:gd name="T20" fmla="*/ 309 w 1829"/>
                <a:gd name="T21" fmla="*/ 186 h 1236"/>
                <a:gd name="T22" fmla="*/ 423 w 1829"/>
                <a:gd name="T23" fmla="*/ 233 h 1236"/>
                <a:gd name="T24" fmla="*/ 529 w 1829"/>
                <a:gd name="T25" fmla="*/ 279 h 1236"/>
                <a:gd name="T26" fmla="*/ 588 w 1829"/>
                <a:gd name="T27" fmla="*/ 216 h 1236"/>
                <a:gd name="T28" fmla="*/ 669 w 1829"/>
                <a:gd name="T29" fmla="*/ 195 h 1236"/>
                <a:gd name="T30" fmla="*/ 762 w 1829"/>
                <a:gd name="T31" fmla="*/ 152 h 1236"/>
                <a:gd name="T32" fmla="*/ 838 w 1829"/>
                <a:gd name="T33" fmla="*/ 157 h 1236"/>
                <a:gd name="T34" fmla="*/ 906 w 1829"/>
                <a:gd name="T35" fmla="*/ 178 h 1236"/>
                <a:gd name="T36" fmla="*/ 995 w 1829"/>
                <a:gd name="T37" fmla="*/ 114 h 1236"/>
                <a:gd name="T38" fmla="*/ 1071 w 1829"/>
                <a:gd name="T39" fmla="*/ 127 h 1236"/>
                <a:gd name="T40" fmla="*/ 1223 w 1829"/>
                <a:gd name="T41" fmla="*/ 102 h 1236"/>
                <a:gd name="T42" fmla="*/ 1270 w 1829"/>
                <a:gd name="T43" fmla="*/ 25 h 1236"/>
                <a:gd name="T44" fmla="*/ 1338 w 1829"/>
                <a:gd name="T45" fmla="*/ 4 h 1236"/>
                <a:gd name="T46" fmla="*/ 1443 w 1829"/>
                <a:gd name="T47" fmla="*/ 30 h 1236"/>
                <a:gd name="T48" fmla="*/ 1558 w 1829"/>
                <a:gd name="T49" fmla="*/ 51 h 1236"/>
                <a:gd name="T50" fmla="*/ 1583 w 1829"/>
                <a:gd name="T51" fmla="*/ 131 h 1236"/>
                <a:gd name="T52" fmla="*/ 1604 w 1829"/>
                <a:gd name="T53" fmla="*/ 195 h 1236"/>
                <a:gd name="T54" fmla="*/ 1537 w 1829"/>
                <a:gd name="T55" fmla="*/ 216 h 1236"/>
                <a:gd name="T56" fmla="*/ 1558 w 1829"/>
                <a:gd name="T57" fmla="*/ 296 h 1236"/>
                <a:gd name="T58" fmla="*/ 1642 w 1829"/>
                <a:gd name="T59" fmla="*/ 385 h 1236"/>
                <a:gd name="T60" fmla="*/ 1672 w 1829"/>
                <a:gd name="T61" fmla="*/ 466 h 1236"/>
                <a:gd name="T62" fmla="*/ 1748 w 1829"/>
                <a:gd name="T63" fmla="*/ 525 h 1236"/>
                <a:gd name="T64" fmla="*/ 1824 w 1829"/>
                <a:gd name="T65" fmla="*/ 567 h 1236"/>
                <a:gd name="T66" fmla="*/ 1795 w 1829"/>
                <a:gd name="T67" fmla="*/ 656 h 1236"/>
                <a:gd name="T68" fmla="*/ 1778 w 1829"/>
                <a:gd name="T69" fmla="*/ 749 h 1236"/>
                <a:gd name="T70" fmla="*/ 1803 w 1829"/>
                <a:gd name="T71" fmla="*/ 817 h 1236"/>
                <a:gd name="T72" fmla="*/ 1757 w 1829"/>
                <a:gd name="T73" fmla="*/ 872 h 1236"/>
                <a:gd name="T74" fmla="*/ 1651 w 1829"/>
                <a:gd name="T75" fmla="*/ 864 h 1236"/>
                <a:gd name="T76" fmla="*/ 1592 w 1829"/>
                <a:gd name="T77" fmla="*/ 881 h 1236"/>
                <a:gd name="T78" fmla="*/ 1537 w 1829"/>
                <a:gd name="T79" fmla="*/ 809 h 1236"/>
                <a:gd name="T80" fmla="*/ 1469 w 1829"/>
                <a:gd name="T81" fmla="*/ 775 h 1236"/>
                <a:gd name="T82" fmla="*/ 1393 w 1829"/>
                <a:gd name="T83" fmla="*/ 800 h 1236"/>
                <a:gd name="T84" fmla="*/ 1295 w 1829"/>
                <a:gd name="T85" fmla="*/ 906 h 1236"/>
                <a:gd name="T86" fmla="*/ 1291 w 1829"/>
                <a:gd name="T87" fmla="*/ 1008 h 1236"/>
                <a:gd name="T88" fmla="*/ 1253 w 1829"/>
                <a:gd name="T89" fmla="*/ 1063 h 1236"/>
                <a:gd name="T90" fmla="*/ 1198 w 1829"/>
                <a:gd name="T91" fmla="*/ 1160 h 1236"/>
                <a:gd name="T92" fmla="*/ 1164 w 1829"/>
                <a:gd name="T93" fmla="*/ 1223 h 1236"/>
                <a:gd name="T94" fmla="*/ 1045 w 1829"/>
                <a:gd name="T95" fmla="*/ 1219 h 1236"/>
                <a:gd name="T96" fmla="*/ 969 w 1829"/>
                <a:gd name="T97" fmla="*/ 1202 h 1236"/>
                <a:gd name="T98" fmla="*/ 902 w 1829"/>
                <a:gd name="T99" fmla="*/ 1190 h 1236"/>
                <a:gd name="T100" fmla="*/ 791 w 1829"/>
                <a:gd name="T101" fmla="*/ 1190 h 1236"/>
                <a:gd name="T102" fmla="*/ 711 w 1829"/>
                <a:gd name="T103" fmla="*/ 1232 h 1236"/>
                <a:gd name="T104" fmla="*/ 563 w 1829"/>
                <a:gd name="T105" fmla="*/ 1219 h 1236"/>
                <a:gd name="T106" fmla="*/ 495 w 1829"/>
                <a:gd name="T107" fmla="*/ 1135 h 1236"/>
                <a:gd name="T108" fmla="*/ 444 w 1829"/>
                <a:gd name="T109" fmla="*/ 1084 h 1236"/>
                <a:gd name="T110" fmla="*/ 296 w 1829"/>
                <a:gd name="T111" fmla="*/ 1143 h 1236"/>
                <a:gd name="T112" fmla="*/ 169 w 1829"/>
                <a:gd name="T113" fmla="*/ 1190 h 1236"/>
                <a:gd name="T114" fmla="*/ 106 w 1829"/>
                <a:gd name="T115" fmla="*/ 1113 h 1236"/>
                <a:gd name="T116" fmla="*/ 144 w 1829"/>
                <a:gd name="T117" fmla="*/ 1003 h 1236"/>
                <a:gd name="T118" fmla="*/ 127 w 1829"/>
                <a:gd name="T119" fmla="*/ 931 h 1236"/>
                <a:gd name="T120" fmla="*/ 59 w 1829"/>
                <a:gd name="T121" fmla="*/ 953 h 1236"/>
                <a:gd name="T122" fmla="*/ 34 w 1829"/>
                <a:gd name="T123" fmla="*/ 842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9" h="1236">
                  <a:moveTo>
                    <a:pt x="0" y="792"/>
                  </a:moveTo>
                  <a:lnTo>
                    <a:pt x="13" y="775"/>
                  </a:lnTo>
                  <a:lnTo>
                    <a:pt x="21" y="766"/>
                  </a:lnTo>
                  <a:lnTo>
                    <a:pt x="29" y="754"/>
                  </a:lnTo>
                  <a:lnTo>
                    <a:pt x="34" y="749"/>
                  </a:lnTo>
                  <a:lnTo>
                    <a:pt x="38" y="741"/>
                  </a:lnTo>
                  <a:lnTo>
                    <a:pt x="42" y="732"/>
                  </a:lnTo>
                  <a:lnTo>
                    <a:pt x="46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6" y="711"/>
                  </a:lnTo>
                  <a:lnTo>
                    <a:pt x="46" y="707"/>
                  </a:lnTo>
                  <a:lnTo>
                    <a:pt x="42" y="703"/>
                  </a:lnTo>
                  <a:lnTo>
                    <a:pt x="42" y="698"/>
                  </a:lnTo>
                  <a:lnTo>
                    <a:pt x="38" y="694"/>
                  </a:lnTo>
                  <a:lnTo>
                    <a:pt x="34" y="686"/>
                  </a:lnTo>
                  <a:lnTo>
                    <a:pt x="21" y="673"/>
                  </a:lnTo>
                  <a:lnTo>
                    <a:pt x="21" y="669"/>
                  </a:lnTo>
                  <a:lnTo>
                    <a:pt x="17" y="665"/>
                  </a:lnTo>
                  <a:lnTo>
                    <a:pt x="17" y="660"/>
                  </a:lnTo>
                  <a:lnTo>
                    <a:pt x="17" y="656"/>
                  </a:lnTo>
                  <a:lnTo>
                    <a:pt x="13" y="652"/>
                  </a:lnTo>
                  <a:lnTo>
                    <a:pt x="13" y="648"/>
                  </a:lnTo>
                  <a:lnTo>
                    <a:pt x="13" y="643"/>
                  </a:lnTo>
                  <a:lnTo>
                    <a:pt x="17" y="639"/>
                  </a:lnTo>
                  <a:lnTo>
                    <a:pt x="17" y="635"/>
                  </a:lnTo>
                  <a:lnTo>
                    <a:pt x="17" y="627"/>
                  </a:lnTo>
                  <a:lnTo>
                    <a:pt x="21" y="618"/>
                  </a:lnTo>
                  <a:lnTo>
                    <a:pt x="29" y="601"/>
                  </a:lnTo>
                  <a:lnTo>
                    <a:pt x="34" y="593"/>
                  </a:lnTo>
                  <a:lnTo>
                    <a:pt x="34" y="588"/>
                  </a:lnTo>
                  <a:lnTo>
                    <a:pt x="38" y="580"/>
                  </a:lnTo>
                  <a:lnTo>
                    <a:pt x="38" y="576"/>
                  </a:lnTo>
                  <a:lnTo>
                    <a:pt x="38" y="571"/>
                  </a:lnTo>
                  <a:lnTo>
                    <a:pt x="38" y="567"/>
                  </a:lnTo>
                  <a:lnTo>
                    <a:pt x="38" y="559"/>
                  </a:lnTo>
                  <a:lnTo>
                    <a:pt x="38" y="555"/>
                  </a:lnTo>
                  <a:lnTo>
                    <a:pt x="38" y="550"/>
                  </a:lnTo>
                  <a:lnTo>
                    <a:pt x="38" y="546"/>
                  </a:lnTo>
                  <a:lnTo>
                    <a:pt x="38" y="542"/>
                  </a:lnTo>
                  <a:lnTo>
                    <a:pt x="42" y="538"/>
                  </a:lnTo>
                  <a:lnTo>
                    <a:pt x="46" y="538"/>
                  </a:lnTo>
                  <a:lnTo>
                    <a:pt x="46" y="533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68" y="525"/>
                  </a:lnTo>
                  <a:lnTo>
                    <a:pt x="84" y="516"/>
                  </a:lnTo>
                  <a:lnTo>
                    <a:pt x="97" y="512"/>
                  </a:lnTo>
                  <a:lnTo>
                    <a:pt x="110" y="508"/>
                  </a:lnTo>
                  <a:lnTo>
                    <a:pt x="123" y="504"/>
                  </a:lnTo>
                  <a:lnTo>
                    <a:pt x="131" y="504"/>
                  </a:lnTo>
                  <a:lnTo>
                    <a:pt x="135" y="504"/>
                  </a:lnTo>
                  <a:lnTo>
                    <a:pt x="144" y="500"/>
                  </a:lnTo>
                  <a:lnTo>
                    <a:pt x="169" y="495"/>
                  </a:lnTo>
                  <a:lnTo>
                    <a:pt x="173" y="495"/>
                  </a:lnTo>
                  <a:lnTo>
                    <a:pt x="178" y="495"/>
                  </a:lnTo>
                  <a:lnTo>
                    <a:pt x="182" y="491"/>
                  </a:lnTo>
                  <a:lnTo>
                    <a:pt x="186" y="491"/>
                  </a:lnTo>
                  <a:lnTo>
                    <a:pt x="190" y="487"/>
                  </a:lnTo>
                  <a:lnTo>
                    <a:pt x="190" y="483"/>
                  </a:lnTo>
                  <a:lnTo>
                    <a:pt x="190" y="478"/>
                  </a:lnTo>
                  <a:lnTo>
                    <a:pt x="186" y="474"/>
                  </a:lnTo>
                  <a:lnTo>
                    <a:pt x="186" y="470"/>
                  </a:lnTo>
                  <a:lnTo>
                    <a:pt x="182" y="470"/>
                  </a:lnTo>
                  <a:lnTo>
                    <a:pt x="178" y="466"/>
                  </a:lnTo>
                  <a:lnTo>
                    <a:pt x="169" y="457"/>
                  </a:lnTo>
                  <a:lnTo>
                    <a:pt x="156" y="449"/>
                  </a:lnTo>
                  <a:lnTo>
                    <a:pt x="148" y="444"/>
                  </a:lnTo>
                  <a:lnTo>
                    <a:pt x="140" y="436"/>
                  </a:lnTo>
                  <a:lnTo>
                    <a:pt x="131" y="432"/>
                  </a:lnTo>
                  <a:lnTo>
                    <a:pt x="127" y="428"/>
                  </a:lnTo>
                  <a:lnTo>
                    <a:pt x="118" y="423"/>
                  </a:lnTo>
                  <a:lnTo>
                    <a:pt x="114" y="423"/>
                  </a:lnTo>
                  <a:lnTo>
                    <a:pt x="106" y="419"/>
                  </a:lnTo>
                  <a:lnTo>
                    <a:pt x="101" y="419"/>
                  </a:lnTo>
                  <a:lnTo>
                    <a:pt x="97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3" y="406"/>
                  </a:lnTo>
                  <a:lnTo>
                    <a:pt x="89" y="398"/>
                  </a:lnTo>
                  <a:lnTo>
                    <a:pt x="84" y="394"/>
                  </a:lnTo>
                  <a:lnTo>
                    <a:pt x="80" y="389"/>
                  </a:lnTo>
                  <a:lnTo>
                    <a:pt x="76" y="389"/>
                  </a:lnTo>
                  <a:lnTo>
                    <a:pt x="72" y="385"/>
                  </a:lnTo>
                  <a:lnTo>
                    <a:pt x="68" y="385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34" y="377"/>
                  </a:lnTo>
                  <a:lnTo>
                    <a:pt x="29" y="377"/>
                  </a:lnTo>
                  <a:lnTo>
                    <a:pt x="25" y="372"/>
                  </a:lnTo>
                  <a:lnTo>
                    <a:pt x="21" y="372"/>
                  </a:lnTo>
                  <a:lnTo>
                    <a:pt x="17" y="368"/>
                  </a:lnTo>
                  <a:lnTo>
                    <a:pt x="13" y="364"/>
                  </a:lnTo>
                  <a:lnTo>
                    <a:pt x="13" y="360"/>
                  </a:lnTo>
                  <a:lnTo>
                    <a:pt x="13" y="356"/>
                  </a:lnTo>
                  <a:lnTo>
                    <a:pt x="13" y="351"/>
                  </a:lnTo>
                  <a:lnTo>
                    <a:pt x="17" y="347"/>
                  </a:lnTo>
                  <a:lnTo>
                    <a:pt x="21" y="343"/>
                  </a:lnTo>
                  <a:lnTo>
                    <a:pt x="38" y="330"/>
                  </a:lnTo>
                  <a:lnTo>
                    <a:pt x="42" y="330"/>
                  </a:lnTo>
                  <a:lnTo>
                    <a:pt x="42" y="326"/>
                  </a:lnTo>
                  <a:lnTo>
                    <a:pt x="55" y="313"/>
                  </a:lnTo>
                  <a:lnTo>
                    <a:pt x="59" y="309"/>
                  </a:lnTo>
                  <a:lnTo>
                    <a:pt x="68" y="305"/>
                  </a:lnTo>
                  <a:lnTo>
                    <a:pt x="76" y="296"/>
                  </a:lnTo>
                  <a:lnTo>
                    <a:pt x="89" y="288"/>
                  </a:lnTo>
                  <a:lnTo>
                    <a:pt x="93" y="284"/>
                  </a:lnTo>
                  <a:lnTo>
                    <a:pt x="97" y="284"/>
                  </a:lnTo>
                  <a:lnTo>
                    <a:pt x="101" y="279"/>
                  </a:lnTo>
                  <a:lnTo>
                    <a:pt x="106" y="279"/>
                  </a:lnTo>
                  <a:lnTo>
                    <a:pt x="114" y="275"/>
                  </a:lnTo>
                  <a:lnTo>
                    <a:pt x="118" y="275"/>
                  </a:lnTo>
                  <a:lnTo>
                    <a:pt x="123" y="271"/>
                  </a:lnTo>
                  <a:lnTo>
                    <a:pt x="127" y="271"/>
                  </a:lnTo>
                  <a:lnTo>
                    <a:pt x="131" y="267"/>
                  </a:lnTo>
                  <a:lnTo>
                    <a:pt x="131" y="262"/>
                  </a:lnTo>
                  <a:lnTo>
                    <a:pt x="135" y="258"/>
                  </a:lnTo>
                  <a:lnTo>
                    <a:pt x="135" y="254"/>
                  </a:lnTo>
                  <a:lnTo>
                    <a:pt x="135" y="245"/>
                  </a:lnTo>
                  <a:lnTo>
                    <a:pt x="135" y="237"/>
                  </a:lnTo>
                  <a:lnTo>
                    <a:pt x="135" y="233"/>
                  </a:lnTo>
                  <a:lnTo>
                    <a:pt x="135" y="229"/>
                  </a:lnTo>
                  <a:lnTo>
                    <a:pt x="135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1" y="229"/>
                  </a:lnTo>
                  <a:lnTo>
                    <a:pt x="169" y="229"/>
                  </a:lnTo>
                  <a:lnTo>
                    <a:pt x="182" y="229"/>
                  </a:lnTo>
                  <a:lnTo>
                    <a:pt x="190" y="224"/>
                  </a:lnTo>
                  <a:lnTo>
                    <a:pt x="199" y="224"/>
                  </a:lnTo>
                  <a:lnTo>
                    <a:pt x="207" y="224"/>
                  </a:lnTo>
                  <a:lnTo>
                    <a:pt x="216" y="220"/>
                  </a:lnTo>
                  <a:lnTo>
                    <a:pt x="224" y="220"/>
                  </a:lnTo>
                  <a:lnTo>
                    <a:pt x="233" y="216"/>
                  </a:lnTo>
                  <a:lnTo>
                    <a:pt x="237" y="212"/>
                  </a:lnTo>
                  <a:lnTo>
                    <a:pt x="250" y="207"/>
                  </a:lnTo>
                  <a:lnTo>
                    <a:pt x="275" y="195"/>
                  </a:lnTo>
                  <a:lnTo>
                    <a:pt x="283" y="190"/>
                  </a:lnTo>
                  <a:lnTo>
                    <a:pt x="292" y="190"/>
                  </a:lnTo>
                  <a:lnTo>
                    <a:pt x="296" y="186"/>
                  </a:lnTo>
                  <a:lnTo>
                    <a:pt x="300" y="186"/>
                  </a:lnTo>
                  <a:lnTo>
                    <a:pt x="309" y="186"/>
                  </a:lnTo>
                  <a:lnTo>
                    <a:pt x="313" y="186"/>
                  </a:lnTo>
                  <a:lnTo>
                    <a:pt x="317" y="186"/>
                  </a:lnTo>
                  <a:lnTo>
                    <a:pt x="326" y="186"/>
                  </a:lnTo>
                  <a:lnTo>
                    <a:pt x="330" y="186"/>
                  </a:lnTo>
                  <a:lnTo>
                    <a:pt x="338" y="190"/>
                  </a:lnTo>
                  <a:lnTo>
                    <a:pt x="347" y="190"/>
                  </a:lnTo>
                  <a:lnTo>
                    <a:pt x="351" y="195"/>
                  </a:lnTo>
                  <a:lnTo>
                    <a:pt x="360" y="199"/>
                  </a:lnTo>
                  <a:lnTo>
                    <a:pt x="364" y="199"/>
                  </a:lnTo>
                  <a:lnTo>
                    <a:pt x="372" y="203"/>
                  </a:lnTo>
                  <a:lnTo>
                    <a:pt x="385" y="212"/>
                  </a:lnTo>
                  <a:lnTo>
                    <a:pt x="406" y="220"/>
                  </a:lnTo>
                  <a:lnTo>
                    <a:pt x="423" y="233"/>
                  </a:lnTo>
                  <a:lnTo>
                    <a:pt x="449" y="250"/>
                  </a:lnTo>
                  <a:lnTo>
                    <a:pt x="461" y="258"/>
                  </a:lnTo>
                  <a:lnTo>
                    <a:pt x="465" y="262"/>
                  </a:lnTo>
                  <a:lnTo>
                    <a:pt x="474" y="267"/>
                  </a:lnTo>
                  <a:lnTo>
                    <a:pt x="482" y="267"/>
                  </a:lnTo>
                  <a:lnTo>
                    <a:pt x="487" y="271"/>
                  </a:lnTo>
                  <a:lnTo>
                    <a:pt x="495" y="275"/>
                  </a:lnTo>
                  <a:lnTo>
                    <a:pt x="504" y="275"/>
                  </a:lnTo>
                  <a:lnTo>
                    <a:pt x="508" y="279"/>
                  </a:lnTo>
                  <a:lnTo>
                    <a:pt x="512" y="279"/>
                  </a:lnTo>
                  <a:lnTo>
                    <a:pt x="516" y="279"/>
                  </a:lnTo>
                  <a:lnTo>
                    <a:pt x="525" y="279"/>
                  </a:lnTo>
                  <a:lnTo>
                    <a:pt x="529" y="279"/>
                  </a:lnTo>
                  <a:lnTo>
                    <a:pt x="537" y="275"/>
                  </a:lnTo>
                  <a:lnTo>
                    <a:pt x="542" y="275"/>
                  </a:lnTo>
                  <a:lnTo>
                    <a:pt x="550" y="271"/>
                  </a:lnTo>
                  <a:lnTo>
                    <a:pt x="554" y="267"/>
                  </a:lnTo>
                  <a:lnTo>
                    <a:pt x="563" y="262"/>
                  </a:lnTo>
                  <a:lnTo>
                    <a:pt x="567" y="258"/>
                  </a:lnTo>
                  <a:lnTo>
                    <a:pt x="571" y="254"/>
                  </a:lnTo>
                  <a:lnTo>
                    <a:pt x="571" y="250"/>
                  </a:lnTo>
                  <a:lnTo>
                    <a:pt x="576" y="245"/>
                  </a:lnTo>
                  <a:lnTo>
                    <a:pt x="580" y="237"/>
                  </a:lnTo>
                  <a:lnTo>
                    <a:pt x="584" y="224"/>
                  </a:lnTo>
                  <a:lnTo>
                    <a:pt x="584" y="220"/>
                  </a:lnTo>
                  <a:lnTo>
                    <a:pt x="588" y="216"/>
                  </a:lnTo>
                  <a:lnTo>
                    <a:pt x="593" y="212"/>
                  </a:lnTo>
                  <a:lnTo>
                    <a:pt x="597" y="207"/>
                  </a:lnTo>
                  <a:lnTo>
                    <a:pt x="601" y="203"/>
                  </a:lnTo>
                  <a:lnTo>
                    <a:pt x="605" y="203"/>
                  </a:lnTo>
                  <a:lnTo>
                    <a:pt x="609" y="199"/>
                  </a:lnTo>
                  <a:lnTo>
                    <a:pt x="614" y="195"/>
                  </a:lnTo>
                  <a:lnTo>
                    <a:pt x="618" y="195"/>
                  </a:lnTo>
                  <a:lnTo>
                    <a:pt x="622" y="195"/>
                  </a:lnTo>
                  <a:lnTo>
                    <a:pt x="631" y="195"/>
                  </a:lnTo>
                  <a:lnTo>
                    <a:pt x="635" y="195"/>
                  </a:lnTo>
                  <a:lnTo>
                    <a:pt x="643" y="195"/>
                  </a:lnTo>
                  <a:lnTo>
                    <a:pt x="660" y="195"/>
                  </a:lnTo>
                  <a:lnTo>
                    <a:pt x="669" y="195"/>
                  </a:lnTo>
                  <a:lnTo>
                    <a:pt x="673" y="195"/>
                  </a:lnTo>
                  <a:lnTo>
                    <a:pt x="681" y="190"/>
                  </a:lnTo>
                  <a:lnTo>
                    <a:pt x="686" y="190"/>
                  </a:lnTo>
                  <a:lnTo>
                    <a:pt x="694" y="190"/>
                  </a:lnTo>
                  <a:lnTo>
                    <a:pt x="698" y="186"/>
                  </a:lnTo>
                  <a:lnTo>
                    <a:pt x="707" y="182"/>
                  </a:lnTo>
                  <a:lnTo>
                    <a:pt x="715" y="178"/>
                  </a:lnTo>
                  <a:lnTo>
                    <a:pt x="736" y="165"/>
                  </a:lnTo>
                  <a:lnTo>
                    <a:pt x="741" y="161"/>
                  </a:lnTo>
                  <a:lnTo>
                    <a:pt x="745" y="157"/>
                  </a:lnTo>
                  <a:lnTo>
                    <a:pt x="749" y="157"/>
                  </a:lnTo>
                  <a:lnTo>
                    <a:pt x="758" y="152"/>
                  </a:lnTo>
                  <a:lnTo>
                    <a:pt x="762" y="152"/>
                  </a:lnTo>
                  <a:lnTo>
                    <a:pt x="766" y="148"/>
                  </a:lnTo>
                  <a:lnTo>
                    <a:pt x="770" y="148"/>
                  </a:lnTo>
                  <a:lnTo>
                    <a:pt x="779" y="148"/>
                  </a:lnTo>
                  <a:lnTo>
                    <a:pt x="783" y="148"/>
                  </a:lnTo>
                  <a:lnTo>
                    <a:pt x="787" y="144"/>
                  </a:lnTo>
                  <a:lnTo>
                    <a:pt x="791" y="144"/>
                  </a:lnTo>
                  <a:lnTo>
                    <a:pt x="800" y="144"/>
                  </a:lnTo>
                  <a:lnTo>
                    <a:pt x="808" y="144"/>
                  </a:lnTo>
                  <a:lnTo>
                    <a:pt x="813" y="148"/>
                  </a:lnTo>
                  <a:lnTo>
                    <a:pt x="821" y="148"/>
                  </a:lnTo>
                  <a:lnTo>
                    <a:pt x="825" y="148"/>
                  </a:lnTo>
                  <a:lnTo>
                    <a:pt x="830" y="152"/>
                  </a:lnTo>
                  <a:lnTo>
                    <a:pt x="838" y="157"/>
                  </a:lnTo>
                  <a:lnTo>
                    <a:pt x="842" y="161"/>
                  </a:lnTo>
                  <a:lnTo>
                    <a:pt x="851" y="169"/>
                  </a:lnTo>
                  <a:lnTo>
                    <a:pt x="855" y="169"/>
                  </a:lnTo>
                  <a:lnTo>
                    <a:pt x="863" y="174"/>
                  </a:lnTo>
                  <a:lnTo>
                    <a:pt x="868" y="178"/>
                  </a:lnTo>
                  <a:lnTo>
                    <a:pt x="872" y="182"/>
                  </a:lnTo>
                  <a:lnTo>
                    <a:pt x="880" y="182"/>
                  </a:lnTo>
                  <a:lnTo>
                    <a:pt x="885" y="182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82"/>
                  </a:lnTo>
                  <a:lnTo>
                    <a:pt x="902" y="182"/>
                  </a:lnTo>
                  <a:lnTo>
                    <a:pt x="906" y="178"/>
                  </a:lnTo>
                  <a:lnTo>
                    <a:pt x="914" y="178"/>
                  </a:lnTo>
                  <a:lnTo>
                    <a:pt x="918" y="174"/>
                  </a:lnTo>
                  <a:lnTo>
                    <a:pt x="923" y="169"/>
                  </a:lnTo>
                  <a:lnTo>
                    <a:pt x="944" y="148"/>
                  </a:lnTo>
                  <a:lnTo>
                    <a:pt x="952" y="140"/>
                  </a:lnTo>
                  <a:lnTo>
                    <a:pt x="969" y="127"/>
                  </a:lnTo>
                  <a:lnTo>
                    <a:pt x="974" y="123"/>
                  </a:lnTo>
                  <a:lnTo>
                    <a:pt x="978" y="118"/>
                  </a:lnTo>
                  <a:lnTo>
                    <a:pt x="982" y="118"/>
                  </a:lnTo>
                  <a:lnTo>
                    <a:pt x="982" y="114"/>
                  </a:lnTo>
                  <a:lnTo>
                    <a:pt x="986" y="114"/>
                  </a:lnTo>
                  <a:lnTo>
                    <a:pt x="990" y="114"/>
                  </a:lnTo>
                  <a:lnTo>
                    <a:pt x="995" y="114"/>
                  </a:lnTo>
                  <a:lnTo>
                    <a:pt x="999" y="114"/>
                  </a:lnTo>
                  <a:lnTo>
                    <a:pt x="1003" y="114"/>
                  </a:lnTo>
                  <a:lnTo>
                    <a:pt x="1007" y="114"/>
                  </a:lnTo>
                  <a:lnTo>
                    <a:pt x="1012" y="114"/>
                  </a:lnTo>
                  <a:lnTo>
                    <a:pt x="1016" y="118"/>
                  </a:lnTo>
                  <a:lnTo>
                    <a:pt x="1029" y="123"/>
                  </a:lnTo>
                  <a:lnTo>
                    <a:pt x="1037" y="127"/>
                  </a:lnTo>
                  <a:lnTo>
                    <a:pt x="1041" y="127"/>
                  </a:lnTo>
                  <a:lnTo>
                    <a:pt x="1050" y="127"/>
                  </a:lnTo>
                  <a:lnTo>
                    <a:pt x="1054" y="127"/>
                  </a:lnTo>
                  <a:lnTo>
                    <a:pt x="1054" y="131"/>
                  </a:lnTo>
                  <a:lnTo>
                    <a:pt x="1062" y="127"/>
                  </a:lnTo>
                  <a:lnTo>
                    <a:pt x="1071" y="127"/>
                  </a:lnTo>
                  <a:lnTo>
                    <a:pt x="1075" y="127"/>
                  </a:lnTo>
                  <a:lnTo>
                    <a:pt x="1117" y="118"/>
                  </a:lnTo>
                  <a:lnTo>
                    <a:pt x="1130" y="118"/>
                  </a:lnTo>
                  <a:lnTo>
                    <a:pt x="1147" y="110"/>
                  </a:lnTo>
                  <a:lnTo>
                    <a:pt x="1160" y="110"/>
                  </a:lnTo>
                  <a:lnTo>
                    <a:pt x="1164" y="110"/>
                  </a:lnTo>
                  <a:lnTo>
                    <a:pt x="1172" y="106"/>
                  </a:lnTo>
                  <a:lnTo>
                    <a:pt x="1198" y="106"/>
                  </a:lnTo>
                  <a:lnTo>
                    <a:pt x="1206" y="106"/>
                  </a:lnTo>
                  <a:lnTo>
                    <a:pt x="1211" y="106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2"/>
                  </a:lnTo>
                  <a:lnTo>
                    <a:pt x="1228" y="97"/>
                  </a:lnTo>
                  <a:lnTo>
                    <a:pt x="1232" y="97"/>
                  </a:lnTo>
                  <a:lnTo>
                    <a:pt x="1236" y="93"/>
                  </a:lnTo>
                  <a:lnTo>
                    <a:pt x="1240" y="93"/>
                  </a:lnTo>
                  <a:lnTo>
                    <a:pt x="1240" y="89"/>
                  </a:lnTo>
                  <a:lnTo>
                    <a:pt x="1244" y="85"/>
                  </a:lnTo>
                  <a:lnTo>
                    <a:pt x="1249" y="80"/>
                  </a:lnTo>
                  <a:lnTo>
                    <a:pt x="1253" y="76"/>
                  </a:lnTo>
                  <a:lnTo>
                    <a:pt x="1257" y="68"/>
                  </a:lnTo>
                  <a:lnTo>
                    <a:pt x="1257" y="59"/>
                  </a:lnTo>
                  <a:lnTo>
                    <a:pt x="1266" y="38"/>
                  </a:lnTo>
                  <a:lnTo>
                    <a:pt x="1270" y="34"/>
                  </a:lnTo>
                  <a:lnTo>
                    <a:pt x="1270" y="25"/>
                  </a:lnTo>
                  <a:lnTo>
                    <a:pt x="1274" y="21"/>
                  </a:lnTo>
                  <a:lnTo>
                    <a:pt x="1278" y="17"/>
                  </a:lnTo>
                  <a:lnTo>
                    <a:pt x="1283" y="17"/>
                  </a:lnTo>
                  <a:lnTo>
                    <a:pt x="1283" y="13"/>
                  </a:lnTo>
                  <a:lnTo>
                    <a:pt x="1291" y="8"/>
                  </a:lnTo>
                  <a:lnTo>
                    <a:pt x="1295" y="4"/>
                  </a:lnTo>
                  <a:lnTo>
                    <a:pt x="1304" y="4"/>
                  </a:lnTo>
                  <a:lnTo>
                    <a:pt x="1308" y="4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8" y="4"/>
                  </a:lnTo>
                  <a:lnTo>
                    <a:pt x="1342" y="4"/>
                  </a:lnTo>
                  <a:lnTo>
                    <a:pt x="1346" y="4"/>
                  </a:lnTo>
                  <a:lnTo>
                    <a:pt x="1363" y="13"/>
                  </a:lnTo>
                  <a:lnTo>
                    <a:pt x="1367" y="13"/>
                  </a:lnTo>
                  <a:lnTo>
                    <a:pt x="1376" y="13"/>
                  </a:lnTo>
                  <a:lnTo>
                    <a:pt x="1380" y="13"/>
                  </a:lnTo>
                  <a:lnTo>
                    <a:pt x="1393" y="17"/>
                  </a:lnTo>
                  <a:lnTo>
                    <a:pt x="1401" y="17"/>
                  </a:lnTo>
                  <a:lnTo>
                    <a:pt x="1410" y="17"/>
                  </a:lnTo>
                  <a:lnTo>
                    <a:pt x="1418" y="21"/>
                  </a:lnTo>
                  <a:lnTo>
                    <a:pt x="1426" y="21"/>
                  </a:lnTo>
                  <a:lnTo>
                    <a:pt x="1435" y="25"/>
                  </a:lnTo>
                  <a:lnTo>
                    <a:pt x="1443" y="30"/>
                  </a:lnTo>
                  <a:lnTo>
                    <a:pt x="1448" y="34"/>
                  </a:lnTo>
                  <a:lnTo>
                    <a:pt x="1456" y="38"/>
                  </a:lnTo>
                  <a:lnTo>
                    <a:pt x="1460" y="38"/>
                  </a:lnTo>
                  <a:lnTo>
                    <a:pt x="1469" y="42"/>
                  </a:lnTo>
                  <a:lnTo>
                    <a:pt x="1469" y="46"/>
                  </a:lnTo>
                  <a:lnTo>
                    <a:pt x="1477" y="46"/>
                  </a:lnTo>
                  <a:lnTo>
                    <a:pt x="1482" y="46"/>
                  </a:lnTo>
                  <a:lnTo>
                    <a:pt x="1490" y="46"/>
                  </a:lnTo>
                  <a:lnTo>
                    <a:pt x="1498" y="51"/>
                  </a:lnTo>
                  <a:lnTo>
                    <a:pt x="1507" y="51"/>
                  </a:lnTo>
                  <a:lnTo>
                    <a:pt x="1541" y="51"/>
                  </a:lnTo>
                  <a:lnTo>
                    <a:pt x="1549" y="51"/>
                  </a:lnTo>
                  <a:lnTo>
                    <a:pt x="1558" y="51"/>
                  </a:lnTo>
                  <a:lnTo>
                    <a:pt x="1562" y="55"/>
                  </a:lnTo>
                  <a:lnTo>
                    <a:pt x="1566" y="55"/>
                  </a:lnTo>
                  <a:lnTo>
                    <a:pt x="1570" y="59"/>
                  </a:lnTo>
                  <a:lnTo>
                    <a:pt x="1575" y="59"/>
                  </a:lnTo>
                  <a:lnTo>
                    <a:pt x="1579" y="63"/>
                  </a:lnTo>
                  <a:lnTo>
                    <a:pt x="1583" y="68"/>
                  </a:lnTo>
                  <a:lnTo>
                    <a:pt x="1583" y="72"/>
                  </a:lnTo>
                  <a:lnTo>
                    <a:pt x="1583" y="76"/>
                  </a:lnTo>
                  <a:lnTo>
                    <a:pt x="1583" y="85"/>
                  </a:lnTo>
                  <a:lnTo>
                    <a:pt x="1583" y="93"/>
                  </a:lnTo>
                  <a:lnTo>
                    <a:pt x="1583" y="97"/>
                  </a:lnTo>
                  <a:lnTo>
                    <a:pt x="1583" y="123"/>
                  </a:lnTo>
                  <a:lnTo>
                    <a:pt x="1583" y="131"/>
                  </a:lnTo>
                  <a:lnTo>
                    <a:pt x="1583" y="135"/>
                  </a:lnTo>
                  <a:lnTo>
                    <a:pt x="1583" y="140"/>
                  </a:lnTo>
                  <a:lnTo>
                    <a:pt x="1583" y="144"/>
                  </a:lnTo>
                  <a:lnTo>
                    <a:pt x="1587" y="148"/>
                  </a:lnTo>
                  <a:lnTo>
                    <a:pt x="1587" y="152"/>
                  </a:lnTo>
                  <a:lnTo>
                    <a:pt x="1592" y="157"/>
                  </a:lnTo>
                  <a:lnTo>
                    <a:pt x="1592" y="165"/>
                  </a:lnTo>
                  <a:lnTo>
                    <a:pt x="1596" y="165"/>
                  </a:lnTo>
                  <a:lnTo>
                    <a:pt x="1604" y="178"/>
                  </a:lnTo>
                  <a:lnTo>
                    <a:pt x="1604" y="182"/>
                  </a:lnTo>
                  <a:lnTo>
                    <a:pt x="1604" y="186"/>
                  </a:lnTo>
                  <a:lnTo>
                    <a:pt x="1604" y="190"/>
                  </a:lnTo>
                  <a:lnTo>
                    <a:pt x="1604" y="195"/>
                  </a:lnTo>
                  <a:lnTo>
                    <a:pt x="1600" y="195"/>
                  </a:lnTo>
                  <a:lnTo>
                    <a:pt x="1596" y="199"/>
                  </a:lnTo>
                  <a:lnTo>
                    <a:pt x="1592" y="199"/>
                  </a:lnTo>
                  <a:lnTo>
                    <a:pt x="1587" y="203"/>
                  </a:lnTo>
                  <a:lnTo>
                    <a:pt x="1583" y="203"/>
                  </a:lnTo>
                  <a:lnTo>
                    <a:pt x="1579" y="203"/>
                  </a:lnTo>
                  <a:lnTo>
                    <a:pt x="1562" y="203"/>
                  </a:lnTo>
                  <a:lnTo>
                    <a:pt x="1553" y="207"/>
                  </a:lnTo>
                  <a:lnTo>
                    <a:pt x="1549" y="207"/>
                  </a:lnTo>
                  <a:lnTo>
                    <a:pt x="1545" y="207"/>
                  </a:lnTo>
                  <a:lnTo>
                    <a:pt x="1541" y="212"/>
                  </a:lnTo>
                  <a:lnTo>
                    <a:pt x="1537" y="212"/>
                  </a:lnTo>
                  <a:lnTo>
                    <a:pt x="1537" y="216"/>
                  </a:lnTo>
                  <a:lnTo>
                    <a:pt x="1532" y="220"/>
                  </a:lnTo>
                  <a:lnTo>
                    <a:pt x="1532" y="224"/>
                  </a:lnTo>
                  <a:lnTo>
                    <a:pt x="1528" y="229"/>
                  </a:lnTo>
                  <a:lnTo>
                    <a:pt x="1528" y="237"/>
                  </a:lnTo>
                  <a:lnTo>
                    <a:pt x="1528" y="241"/>
                  </a:lnTo>
                  <a:lnTo>
                    <a:pt x="1528" y="245"/>
                  </a:lnTo>
                  <a:lnTo>
                    <a:pt x="1532" y="245"/>
                  </a:lnTo>
                  <a:lnTo>
                    <a:pt x="1532" y="250"/>
                  </a:lnTo>
                  <a:lnTo>
                    <a:pt x="1537" y="262"/>
                  </a:lnTo>
                  <a:lnTo>
                    <a:pt x="1545" y="275"/>
                  </a:lnTo>
                  <a:lnTo>
                    <a:pt x="1545" y="279"/>
                  </a:lnTo>
                  <a:lnTo>
                    <a:pt x="1549" y="288"/>
                  </a:lnTo>
                  <a:lnTo>
                    <a:pt x="1558" y="296"/>
                  </a:lnTo>
                  <a:lnTo>
                    <a:pt x="1570" y="317"/>
                  </a:lnTo>
                  <a:lnTo>
                    <a:pt x="1579" y="326"/>
                  </a:lnTo>
                  <a:lnTo>
                    <a:pt x="1587" y="339"/>
                  </a:lnTo>
                  <a:lnTo>
                    <a:pt x="1596" y="351"/>
                  </a:lnTo>
                  <a:lnTo>
                    <a:pt x="1596" y="356"/>
                  </a:lnTo>
                  <a:lnTo>
                    <a:pt x="1600" y="360"/>
                  </a:lnTo>
                  <a:lnTo>
                    <a:pt x="1604" y="364"/>
                  </a:lnTo>
                  <a:lnTo>
                    <a:pt x="1609" y="368"/>
                  </a:lnTo>
                  <a:lnTo>
                    <a:pt x="1613" y="368"/>
                  </a:lnTo>
                  <a:lnTo>
                    <a:pt x="1630" y="377"/>
                  </a:lnTo>
                  <a:lnTo>
                    <a:pt x="1634" y="381"/>
                  </a:lnTo>
                  <a:lnTo>
                    <a:pt x="1638" y="385"/>
                  </a:lnTo>
                  <a:lnTo>
                    <a:pt x="1642" y="385"/>
                  </a:lnTo>
                  <a:lnTo>
                    <a:pt x="1642" y="389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1" y="402"/>
                  </a:lnTo>
                  <a:lnTo>
                    <a:pt x="1655" y="406"/>
                  </a:lnTo>
                  <a:lnTo>
                    <a:pt x="1655" y="411"/>
                  </a:lnTo>
                  <a:lnTo>
                    <a:pt x="1659" y="419"/>
                  </a:lnTo>
                  <a:lnTo>
                    <a:pt x="1659" y="436"/>
                  </a:lnTo>
                  <a:lnTo>
                    <a:pt x="1659" y="440"/>
                  </a:lnTo>
                  <a:lnTo>
                    <a:pt x="1664" y="444"/>
                  </a:lnTo>
                  <a:lnTo>
                    <a:pt x="1664" y="449"/>
                  </a:lnTo>
                  <a:lnTo>
                    <a:pt x="1668" y="457"/>
                  </a:lnTo>
                  <a:lnTo>
                    <a:pt x="1672" y="466"/>
                  </a:lnTo>
                  <a:lnTo>
                    <a:pt x="1676" y="470"/>
                  </a:lnTo>
                  <a:lnTo>
                    <a:pt x="1680" y="474"/>
                  </a:lnTo>
                  <a:lnTo>
                    <a:pt x="1685" y="478"/>
                  </a:lnTo>
                  <a:lnTo>
                    <a:pt x="1689" y="483"/>
                  </a:lnTo>
                  <a:lnTo>
                    <a:pt x="1693" y="487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27" y="504"/>
                  </a:lnTo>
                  <a:lnTo>
                    <a:pt x="1731" y="508"/>
                  </a:lnTo>
                  <a:lnTo>
                    <a:pt x="1736" y="512"/>
                  </a:lnTo>
                  <a:lnTo>
                    <a:pt x="1740" y="516"/>
                  </a:lnTo>
                  <a:lnTo>
                    <a:pt x="1744" y="521"/>
                  </a:lnTo>
                  <a:lnTo>
                    <a:pt x="1748" y="525"/>
                  </a:lnTo>
                  <a:lnTo>
                    <a:pt x="1752" y="525"/>
                  </a:lnTo>
                  <a:lnTo>
                    <a:pt x="1757" y="529"/>
                  </a:lnTo>
                  <a:lnTo>
                    <a:pt x="1761" y="529"/>
                  </a:lnTo>
                  <a:lnTo>
                    <a:pt x="1769" y="533"/>
                  </a:lnTo>
                  <a:lnTo>
                    <a:pt x="1782" y="538"/>
                  </a:lnTo>
                  <a:lnTo>
                    <a:pt x="1786" y="542"/>
                  </a:lnTo>
                  <a:lnTo>
                    <a:pt x="1795" y="542"/>
                  </a:lnTo>
                  <a:lnTo>
                    <a:pt x="1803" y="546"/>
                  </a:lnTo>
                  <a:lnTo>
                    <a:pt x="1807" y="550"/>
                  </a:lnTo>
                  <a:lnTo>
                    <a:pt x="1816" y="555"/>
                  </a:lnTo>
                  <a:lnTo>
                    <a:pt x="1824" y="559"/>
                  </a:lnTo>
                  <a:lnTo>
                    <a:pt x="1829" y="563"/>
                  </a:lnTo>
                  <a:lnTo>
                    <a:pt x="1824" y="567"/>
                  </a:lnTo>
                  <a:lnTo>
                    <a:pt x="1824" y="571"/>
                  </a:lnTo>
                  <a:lnTo>
                    <a:pt x="1812" y="584"/>
                  </a:lnTo>
                  <a:lnTo>
                    <a:pt x="1807" y="588"/>
                  </a:lnTo>
                  <a:lnTo>
                    <a:pt x="1803" y="593"/>
                  </a:lnTo>
                  <a:lnTo>
                    <a:pt x="1803" y="601"/>
                  </a:lnTo>
                  <a:lnTo>
                    <a:pt x="1799" y="610"/>
                  </a:lnTo>
                  <a:lnTo>
                    <a:pt x="1799" y="618"/>
                  </a:lnTo>
                  <a:lnTo>
                    <a:pt x="1799" y="631"/>
                  </a:lnTo>
                  <a:lnTo>
                    <a:pt x="1799" y="635"/>
                  </a:lnTo>
                  <a:lnTo>
                    <a:pt x="1799" y="639"/>
                  </a:lnTo>
                  <a:lnTo>
                    <a:pt x="1799" y="648"/>
                  </a:lnTo>
                  <a:lnTo>
                    <a:pt x="1795" y="652"/>
                  </a:lnTo>
                  <a:lnTo>
                    <a:pt x="1795" y="656"/>
                  </a:lnTo>
                  <a:lnTo>
                    <a:pt x="1786" y="665"/>
                  </a:lnTo>
                  <a:lnTo>
                    <a:pt x="1786" y="673"/>
                  </a:lnTo>
                  <a:lnTo>
                    <a:pt x="1782" y="673"/>
                  </a:lnTo>
                  <a:lnTo>
                    <a:pt x="1782" y="682"/>
                  </a:lnTo>
                  <a:lnTo>
                    <a:pt x="1778" y="690"/>
                  </a:lnTo>
                  <a:lnTo>
                    <a:pt x="1778" y="698"/>
                  </a:lnTo>
                  <a:lnTo>
                    <a:pt x="1774" y="711"/>
                  </a:lnTo>
                  <a:lnTo>
                    <a:pt x="1774" y="715"/>
                  </a:lnTo>
                  <a:lnTo>
                    <a:pt x="1774" y="724"/>
                  </a:lnTo>
                  <a:lnTo>
                    <a:pt x="1774" y="728"/>
                  </a:lnTo>
                  <a:lnTo>
                    <a:pt x="1774" y="732"/>
                  </a:lnTo>
                  <a:lnTo>
                    <a:pt x="1778" y="745"/>
                  </a:lnTo>
                  <a:lnTo>
                    <a:pt x="1778" y="749"/>
                  </a:lnTo>
                  <a:lnTo>
                    <a:pt x="1778" y="754"/>
                  </a:lnTo>
                  <a:lnTo>
                    <a:pt x="1782" y="758"/>
                  </a:lnTo>
                  <a:lnTo>
                    <a:pt x="1786" y="758"/>
                  </a:lnTo>
                  <a:lnTo>
                    <a:pt x="1782" y="762"/>
                  </a:lnTo>
                  <a:lnTo>
                    <a:pt x="1782" y="766"/>
                  </a:lnTo>
                  <a:lnTo>
                    <a:pt x="1786" y="770"/>
                  </a:lnTo>
                  <a:lnTo>
                    <a:pt x="1786" y="779"/>
                  </a:lnTo>
                  <a:lnTo>
                    <a:pt x="1786" y="787"/>
                  </a:lnTo>
                  <a:lnTo>
                    <a:pt x="1786" y="792"/>
                  </a:lnTo>
                  <a:lnTo>
                    <a:pt x="1791" y="800"/>
                  </a:lnTo>
                  <a:lnTo>
                    <a:pt x="1791" y="804"/>
                  </a:lnTo>
                  <a:lnTo>
                    <a:pt x="1795" y="809"/>
                  </a:lnTo>
                  <a:lnTo>
                    <a:pt x="1803" y="817"/>
                  </a:lnTo>
                  <a:lnTo>
                    <a:pt x="1807" y="817"/>
                  </a:lnTo>
                  <a:lnTo>
                    <a:pt x="1816" y="826"/>
                  </a:lnTo>
                  <a:lnTo>
                    <a:pt x="1820" y="830"/>
                  </a:lnTo>
                  <a:lnTo>
                    <a:pt x="1820" y="834"/>
                  </a:lnTo>
                  <a:lnTo>
                    <a:pt x="1820" y="838"/>
                  </a:lnTo>
                  <a:lnTo>
                    <a:pt x="1816" y="842"/>
                  </a:lnTo>
                  <a:lnTo>
                    <a:pt x="1812" y="847"/>
                  </a:lnTo>
                  <a:lnTo>
                    <a:pt x="1803" y="851"/>
                  </a:lnTo>
                  <a:lnTo>
                    <a:pt x="1799" y="855"/>
                  </a:lnTo>
                  <a:lnTo>
                    <a:pt x="1791" y="855"/>
                  </a:lnTo>
                  <a:lnTo>
                    <a:pt x="1778" y="864"/>
                  </a:lnTo>
                  <a:lnTo>
                    <a:pt x="1765" y="868"/>
                  </a:lnTo>
                  <a:lnTo>
                    <a:pt x="1757" y="872"/>
                  </a:lnTo>
                  <a:lnTo>
                    <a:pt x="1744" y="876"/>
                  </a:lnTo>
                  <a:lnTo>
                    <a:pt x="1740" y="876"/>
                  </a:lnTo>
                  <a:lnTo>
                    <a:pt x="1736" y="876"/>
                  </a:lnTo>
                  <a:lnTo>
                    <a:pt x="1727" y="876"/>
                  </a:lnTo>
                  <a:lnTo>
                    <a:pt x="1723" y="876"/>
                  </a:lnTo>
                  <a:lnTo>
                    <a:pt x="1719" y="876"/>
                  </a:lnTo>
                  <a:lnTo>
                    <a:pt x="1702" y="876"/>
                  </a:lnTo>
                  <a:lnTo>
                    <a:pt x="1685" y="876"/>
                  </a:lnTo>
                  <a:lnTo>
                    <a:pt x="1680" y="876"/>
                  </a:lnTo>
                  <a:lnTo>
                    <a:pt x="1672" y="876"/>
                  </a:lnTo>
                  <a:lnTo>
                    <a:pt x="1664" y="872"/>
                  </a:lnTo>
                  <a:lnTo>
                    <a:pt x="1655" y="868"/>
                  </a:lnTo>
                  <a:lnTo>
                    <a:pt x="1651" y="864"/>
                  </a:lnTo>
                  <a:lnTo>
                    <a:pt x="1647" y="864"/>
                  </a:lnTo>
                  <a:lnTo>
                    <a:pt x="1642" y="868"/>
                  </a:lnTo>
                  <a:lnTo>
                    <a:pt x="1638" y="868"/>
                  </a:lnTo>
                  <a:lnTo>
                    <a:pt x="1634" y="868"/>
                  </a:lnTo>
                  <a:lnTo>
                    <a:pt x="1634" y="872"/>
                  </a:lnTo>
                  <a:lnTo>
                    <a:pt x="1621" y="881"/>
                  </a:lnTo>
                  <a:lnTo>
                    <a:pt x="1617" y="885"/>
                  </a:lnTo>
                  <a:lnTo>
                    <a:pt x="1613" y="885"/>
                  </a:lnTo>
                  <a:lnTo>
                    <a:pt x="1609" y="889"/>
                  </a:lnTo>
                  <a:lnTo>
                    <a:pt x="1604" y="889"/>
                  </a:lnTo>
                  <a:lnTo>
                    <a:pt x="1600" y="889"/>
                  </a:lnTo>
                  <a:lnTo>
                    <a:pt x="1596" y="885"/>
                  </a:lnTo>
                  <a:lnTo>
                    <a:pt x="1592" y="881"/>
                  </a:lnTo>
                  <a:lnTo>
                    <a:pt x="1587" y="876"/>
                  </a:lnTo>
                  <a:lnTo>
                    <a:pt x="1583" y="872"/>
                  </a:lnTo>
                  <a:lnTo>
                    <a:pt x="1583" y="868"/>
                  </a:lnTo>
                  <a:lnTo>
                    <a:pt x="1579" y="859"/>
                  </a:lnTo>
                  <a:lnTo>
                    <a:pt x="1566" y="830"/>
                  </a:lnTo>
                  <a:lnTo>
                    <a:pt x="1562" y="826"/>
                  </a:lnTo>
                  <a:lnTo>
                    <a:pt x="1562" y="817"/>
                  </a:lnTo>
                  <a:lnTo>
                    <a:pt x="1558" y="813"/>
                  </a:lnTo>
                  <a:lnTo>
                    <a:pt x="1553" y="813"/>
                  </a:lnTo>
                  <a:lnTo>
                    <a:pt x="1549" y="809"/>
                  </a:lnTo>
                  <a:lnTo>
                    <a:pt x="1545" y="809"/>
                  </a:lnTo>
                  <a:lnTo>
                    <a:pt x="1541" y="809"/>
                  </a:lnTo>
                  <a:lnTo>
                    <a:pt x="1537" y="809"/>
                  </a:lnTo>
                  <a:lnTo>
                    <a:pt x="1524" y="813"/>
                  </a:lnTo>
                  <a:lnTo>
                    <a:pt x="1515" y="813"/>
                  </a:lnTo>
                  <a:lnTo>
                    <a:pt x="1511" y="813"/>
                  </a:lnTo>
                  <a:lnTo>
                    <a:pt x="1507" y="809"/>
                  </a:lnTo>
                  <a:lnTo>
                    <a:pt x="1503" y="809"/>
                  </a:lnTo>
                  <a:lnTo>
                    <a:pt x="1498" y="809"/>
                  </a:lnTo>
                  <a:lnTo>
                    <a:pt x="1498" y="804"/>
                  </a:lnTo>
                  <a:lnTo>
                    <a:pt x="1494" y="804"/>
                  </a:lnTo>
                  <a:lnTo>
                    <a:pt x="1486" y="800"/>
                  </a:lnTo>
                  <a:lnTo>
                    <a:pt x="1482" y="796"/>
                  </a:lnTo>
                  <a:lnTo>
                    <a:pt x="1477" y="787"/>
                  </a:lnTo>
                  <a:lnTo>
                    <a:pt x="1473" y="783"/>
                  </a:lnTo>
                  <a:lnTo>
                    <a:pt x="1469" y="775"/>
                  </a:lnTo>
                  <a:lnTo>
                    <a:pt x="1465" y="775"/>
                  </a:lnTo>
                  <a:lnTo>
                    <a:pt x="1460" y="770"/>
                  </a:lnTo>
                  <a:lnTo>
                    <a:pt x="1456" y="766"/>
                  </a:lnTo>
                  <a:lnTo>
                    <a:pt x="1452" y="766"/>
                  </a:lnTo>
                  <a:lnTo>
                    <a:pt x="1443" y="762"/>
                  </a:lnTo>
                  <a:lnTo>
                    <a:pt x="1439" y="762"/>
                  </a:lnTo>
                  <a:lnTo>
                    <a:pt x="1435" y="762"/>
                  </a:lnTo>
                  <a:lnTo>
                    <a:pt x="1431" y="762"/>
                  </a:lnTo>
                  <a:lnTo>
                    <a:pt x="1426" y="766"/>
                  </a:lnTo>
                  <a:lnTo>
                    <a:pt x="1422" y="770"/>
                  </a:lnTo>
                  <a:lnTo>
                    <a:pt x="1418" y="775"/>
                  </a:lnTo>
                  <a:lnTo>
                    <a:pt x="1405" y="792"/>
                  </a:lnTo>
                  <a:lnTo>
                    <a:pt x="1393" y="800"/>
                  </a:lnTo>
                  <a:lnTo>
                    <a:pt x="1384" y="813"/>
                  </a:lnTo>
                  <a:lnTo>
                    <a:pt x="1371" y="826"/>
                  </a:lnTo>
                  <a:lnTo>
                    <a:pt x="1359" y="834"/>
                  </a:lnTo>
                  <a:lnTo>
                    <a:pt x="1350" y="847"/>
                  </a:lnTo>
                  <a:lnTo>
                    <a:pt x="1338" y="855"/>
                  </a:lnTo>
                  <a:lnTo>
                    <a:pt x="1325" y="864"/>
                  </a:lnTo>
                  <a:lnTo>
                    <a:pt x="1321" y="868"/>
                  </a:lnTo>
                  <a:lnTo>
                    <a:pt x="1316" y="872"/>
                  </a:lnTo>
                  <a:lnTo>
                    <a:pt x="1312" y="876"/>
                  </a:lnTo>
                  <a:lnTo>
                    <a:pt x="1308" y="885"/>
                  </a:lnTo>
                  <a:lnTo>
                    <a:pt x="1304" y="893"/>
                  </a:lnTo>
                  <a:lnTo>
                    <a:pt x="1299" y="902"/>
                  </a:lnTo>
                  <a:lnTo>
                    <a:pt x="1295" y="906"/>
                  </a:lnTo>
                  <a:lnTo>
                    <a:pt x="1291" y="914"/>
                  </a:lnTo>
                  <a:lnTo>
                    <a:pt x="1291" y="919"/>
                  </a:lnTo>
                  <a:lnTo>
                    <a:pt x="1287" y="927"/>
                  </a:lnTo>
                  <a:lnTo>
                    <a:pt x="1287" y="931"/>
                  </a:lnTo>
                  <a:lnTo>
                    <a:pt x="1287" y="940"/>
                  </a:lnTo>
                  <a:lnTo>
                    <a:pt x="1287" y="948"/>
                  </a:lnTo>
                  <a:lnTo>
                    <a:pt x="1287" y="957"/>
                  </a:lnTo>
                  <a:lnTo>
                    <a:pt x="1287" y="965"/>
                  </a:lnTo>
                  <a:lnTo>
                    <a:pt x="1291" y="974"/>
                  </a:lnTo>
                  <a:lnTo>
                    <a:pt x="1291" y="982"/>
                  </a:lnTo>
                  <a:lnTo>
                    <a:pt x="1291" y="991"/>
                  </a:lnTo>
                  <a:lnTo>
                    <a:pt x="1291" y="1003"/>
                  </a:lnTo>
                  <a:lnTo>
                    <a:pt x="1291" y="1008"/>
                  </a:lnTo>
                  <a:lnTo>
                    <a:pt x="1291" y="1016"/>
                  </a:lnTo>
                  <a:lnTo>
                    <a:pt x="1291" y="1020"/>
                  </a:lnTo>
                  <a:lnTo>
                    <a:pt x="1287" y="1024"/>
                  </a:lnTo>
                  <a:lnTo>
                    <a:pt x="1287" y="1029"/>
                  </a:lnTo>
                  <a:lnTo>
                    <a:pt x="1283" y="1033"/>
                  </a:lnTo>
                  <a:lnTo>
                    <a:pt x="1278" y="1037"/>
                  </a:lnTo>
                  <a:lnTo>
                    <a:pt x="1270" y="1041"/>
                  </a:lnTo>
                  <a:lnTo>
                    <a:pt x="1266" y="1046"/>
                  </a:lnTo>
                  <a:lnTo>
                    <a:pt x="1261" y="1046"/>
                  </a:lnTo>
                  <a:lnTo>
                    <a:pt x="1261" y="1050"/>
                  </a:lnTo>
                  <a:lnTo>
                    <a:pt x="1257" y="1054"/>
                  </a:lnTo>
                  <a:lnTo>
                    <a:pt x="1257" y="1058"/>
                  </a:lnTo>
                  <a:lnTo>
                    <a:pt x="1253" y="1063"/>
                  </a:lnTo>
                  <a:lnTo>
                    <a:pt x="1253" y="1080"/>
                  </a:lnTo>
                  <a:lnTo>
                    <a:pt x="1249" y="1084"/>
                  </a:lnTo>
                  <a:lnTo>
                    <a:pt x="1249" y="1088"/>
                  </a:lnTo>
                  <a:lnTo>
                    <a:pt x="1244" y="1092"/>
                  </a:lnTo>
                  <a:lnTo>
                    <a:pt x="1244" y="1096"/>
                  </a:lnTo>
                  <a:lnTo>
                    <a:pt x="1244" y="1101"/>
                  </a:lnTo>
                  <a:lnTo>
                    <a:pt x="1240" y="1105"/>
                  </a:lnTo>
                  <a:lnTo>
                    <a:pt x="1236" y="1113"/>
                  </a:lnTo>
                  <a:lnTo>
                    <a:pt x="1232" y="1118"/>
                  </a:lnTo>
                  <a:lnTo>
                    <a:pt x="1228" y="1126"/>
                  </a:lnTo>
                  <a:lnTo>
                    <a:pt x="1211" y="1147"/>
                  </a:lnTo>
                  <a:lnTo>
                    <a:pt x="1202" y="1156"/>
                  </a:lnTo>
                  <a:lnTo>
                    <a:pt x="1198" y="1160"/>
                  </a:lnTo>
                  <a:lnTo>
                    <a:pt x="1194" y="1164"/>
                  </a:lnTo>
                  <a:lnTo>
                    <a:pt x="1194" y="1168"/>
                  </a:lnTo>
                  <a:lnTo>
                    <a:pt x="1189" y="1173"/>
                  </a:lnTo>
                  <a:lnTo>
                    <a:pt x="1189" y="1181"/>
                  </a:lnTo>
                  <a:lnTo>
                    <a:pt x="1189" y="1185"/>
                  </a:lnTo>
                  <a:lnTo>
                    <a:pt x="1189" y="1198"/>
                  </a:lnTo>
                  <a:lnTo>
                    <a:pt x="1189" y="1202"/>
                  </a:lnTo>
                  <a:lnTo>
                    <a:pt x="1185" y="1207"/>
                  </a:lnTo>
                  <a:lnTo>
                    <a:pt x="1181" y="1211"/>
                  </a:lnTo>
                  <a:lnTo>
                    <a:pt x="1177" y="1215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23"/>
                  </a:lnTo>
                  <a:lnTo>
                    <a:pt x="1160" y="1223"/>
                  </a:lnTo>
                  <a:lnTo>
                    <a:pt x="1151" y="1223"/>
                  </a:lnTo>
                  <a:lnTo>
                    <a:pt x="1147" y="1228"/>
                  </a:lnTo>
                  <a:lnTo>
                    <a:pt x="1143" y="1228"/>
                  </a:lnTo>
                  <a:lnTo>
                    <a:pt x="1134" y="1228"/>
                  </a:lnTo>
                  <a:lnTo>
                    <a:pt x="1130" y="1228"/>
                  </a:lnTo>
                  <a:lnTo>
                    <a:pt x="1126" y="1228"/>
                  </a:lnTo>
                  <a:lnTo>
                    <a:pt x="1122" y="1228"/>
                  </a:lnTo>
                  <a:lnTo>
                    <a:pt x="1101" y="1223"/>
                  </a:lnTo>
                  <a:lnTo>
                    <a:pt x="1079" y="1219"/>
                  </a:lnTo>
                  <a:lnTo>
                    <a:pt x="1067" y="1219"/>
                  </a:lnTo>
                  <a:lnTo>
                    <a:pt x="1058" y="1219"/>
                  </a:lnTo>
                  <a:lnTo>
                    <a:pt x="1045" y="1219"/>
                  </a:lnTo>
                  <a:lnTo>
                    <a:pt x="1033" y="1219"/>
                  </a:lnTo>
                  <a:lnTo>
                    <a:pt x="1024" y="1219"/>
                  </a:lnTo>
                  <a:lnTo>
                    <a:pt x="1016" y="1219"/>
                  </a:lnTo>
                  <a:lnTo>
                    <a:pt x="999" y="1219"/>
                  </a:lnTo>
                  <a:lnTo>
                    <a:pt x="995" y="1219"/>
                  </a:lnTo>
                  <a:lnTo>
                    <a:pt x="990" y="1219"/>
                  </a:lnTo>
                  <a:lnTo>
                    <a:pt x="986" y="1219"/>
                  </a:lnTo>
                  <a:lnTo>
                    <a:pt x="982" y="1215"/>
                  </a:lnTo>
                  <a:lnTo>
                    <a:pt x="978" y="1215"/>
                  </a:lnTo>
                  <a:lnTo>
                    <a:pt x="974" y="1211"/>
                  </a:lnTo>
                  <a:lnTo>
                    <a:pt x="974" y="1207"/>
                  </a:lnTo>
                  <a:lnTo>
                    <a:pt x="969" y="1207"/>
                  </a:lnTo>
                  <a:lnTo>
                    <a:pt x="969" y="1202"/>
                  </a:lnTo>
                  <a:lnTo>
                    <a:pt x="965" y="1194"/>
                  </a:lnTo>
                  <a:lnTo>
                    <a:pt x="961" y="1190"/>
                  </a:lnTo>
                  <a:lnTo>
                    <a:pt x="957" y="1190"/>
                  </a:lnTo>
                  <a:lnTo>
                    <a:pt x="952" y="1194"/>
                  </a:lnTo>
                  <a:lnTo>
                    <a:pt x="948" y="1198"/>
                  </a:lnTo>
                  <a:lnTo>
                    <a:pt x="944" y="1202"/>
                  </a:lnTo>
                  <a:lnTo>
                    <a:pt x="940" y="1202"/>
                  </a:lnTo>
                  <a:lnTo>
                    <a:pt x="935" y="1202"/>
                  </a:lnTo>
                  <a:lnTo>
                    <a:pt x="931" y="1202"/>
                  </a:lnTo>
                  <a:lnTo>
                    <a:pt x="918" y="1194"/>
                  </a:lnTo>
                  <a:lnTo>
                    <a:pt x="914" y="1194"/>
                  </a:lnTo>
                  <a:lnTo>
                    <a:pt x="906" y="1190"/>
                  </a:lnTo>
                  <a:lnTo>
                    <a:pt x="902" y="1190"/>
                  </a:lnTo>
                  <a:lnTo>
                    <a:pt x="893" y="1185"/>
                  </a:lnTo>
                  <a:lnTo>
                    <a:pt x="876" y="1185"/>
                  </a:lnTo>
                  <a:lnTo>
                    <a:pt x="868" y="1185"/>
                  </a:lnTo>
                  <a:lnTo>
                    <a:pt x="863" y="1185"/>
                  </a:lnTo>
                  <a:lnTo>
                    <a:pt x="859" y="1181"/>
                  </a:lnTo>
                  <a:lnTo>
                    <a:pt x="842" y="1177"/>
                  </a:lnTo>
                  <a:lnTo>
                    <a:pt x="838" y="1177"/>
                  </a:lnTo>
                  <a:lnTo>
                    <a:pt x="834" y="1177"/>
                  </a:lnTo>
                  <a:lnTo>
                    <a:pt x="830" y="1177"/>
                  </a:lnTo>
                  <a:lnTo>
                    <a:pt x="817" y="1181"/>
                  </a:lnTo>
                  <a:lnTo>
                    <a:pt x="804" y="1185"/>
                  </a:lnTo>
                  <a:lnTo>
                    <a:pt x="800" y="1185"/>
                  </a:lnTo>
                  <a:lnTo>
                    <a:pt x="791" y="1190"/>
                  </a:lnTo>
                  <a:lnTo>
                    <a:pt x="779" y="1194"/>
                  </a:lnTo>
                  <a:lnTo>
                    <a:pt x="770" y="1194"/>
                  </a:lnTo>
                  <a:lnTo>
                    <a:pt x="745" y="1202"/>
                  </a:lnTo>
                  <a:lnTo>
                    <a:pt x="736" y="1207"/>
                  </a:lnTo>
                  <a:lnTo>
                    <a:pt x="728" y="1207"/>
                  </a:lnTo>
                  <a:lnTo>
                    <a:pt x="724" y="1211"/>
                  </a:lnTo>
                  <a:lnTo>
                    <a:pt x="720" y="1211"/>
                  </a:lnTo>
                  <a:lnTo>
                    <a:pt x="720" y="1215"/>
                  </a:lnTo>
                  <a:lnTo>
                    <a:pt x="715" y="1219"/>
                  </a:lnTo>
                  <a:lnTo>
                    <a:pt x="711" y="1219"/>
                  </a:lnTo>
                  <a:lnTo>
                    <a:pt x="711" y="1223"/>
                  </a:lnTo>
                  <a:lnTo>
                    <a:pt x="711" y="1228"/>
                  </a:lnTo>
                  <a:lnTo>
                    <a:pt x="711" y="1232"/>
                  </a:lnTo>
                  <a:lnTo>
                    <a:pt x="707" y="1232"/>
                  </a:lnTo>
                  <a:lnTo>
                    <a:pt x="664" y="1236"/>
                  </a:lnTo>
                  <a:lnTo>
                    <a:pt x="639" y="1236"/>
                  </a:lnTo>
                  <a:lnTo>
                    <a:pt x="622" y="1236"/>
                  </a:lnTo>
                  <a:lnTo>
                    <a:pt x="609" y="1236"/>
                  </a:lnTo>
                  <a:lnTo>
                    <a:pt x="601" y="1236"/>
                  </a:lnTo>
                  <a:lnTo>
                    <a:pt x="593" y="1236"/>
                  </a:lnTo>
                  <a:lnTo>
                    <a:pt x="584" y="1236"/>
                  </a:lnTo>
                  <a:lnTo>
                    <a:pt x="580" y="1236"/>
                  </a:lnTo>
                  <a:lnTo>
                    <a:pt x="571" y="1232"/>
                  </a:lnTo>
                  <a:lnTo>
                    <a:pt x="567" y="1228"/>
                  </a:lnTo>
                  <a:lnTo>
                    <a:pt x="563" y="1223"/>
                  </a:lnTo>
                  <a:lnTo>
                    <a:pt x="563" y="1219"/>
                  </a:lnTo>
                  <a:lnTo>
                    <a:pt x="559" y="1215"/>
                  </a:lnTo>
                  <a:lnTo>
                    <a:pt x="554" y="1211"/>
                  </a:lnTo>
                  <a:lnTo>
                    <a:pt x="550" y="1202"/>
                  </a:lnTo>
                  <a:lnTo>
                    <a:pt x="546" y="1194"/>
                  </a:lnTo>
                  <a:lnTo>
                    <a:pt x="542" y="1190"/>
                  </a:lnTo>
                  <a:lnTo>
                    <a:pt x="537" y="1185"/>
                  </a:lnTo>
                  <a:lnTo>
                    <a:pt x="529" y="1177"/>
                  </a:lnTo>
                  <a:lnTo>
                    <a:pt x="516" y="1164"/>
                  </a:lnTo>
                  <a:lnTo>
                    <a:pt x="512" y="1160"/>
                  </a:lnTo>
                  <a:lnTo>
                    <a:pt x="508" y="1156"/>
                  </a:lnTo>
                  <a:lnTo>
                    <a:pt x="504" y="1147"/>
                  </a:lnTo>
                  <a:lnTo>
                    <a:pt x="499" y="1143"/>
                  </a:lnTo>
                  <a:lnTo>
                    <a:pt x="495" y="1135"/>
                  </a:lnTo>
                  <a:lnTo>
                    <a:pt x="495" y="1126"/>
                  </a:lnTo>
                  <a:lnTo>
                    <a:pt x="487" y="1113"/>
                  </a:lnTo>
                  <a:lnTo>
                    <a:pt x="482" y="1105"/>
                  </a:lnTo>
                  <a:lnTo>
                    <a:pt x="482" y="1096"/>
                  </a:lnTo>
                  <a:lnTo>
                    <a:pt x="478" y="1092"/>
                  </a:lnTo>
                  <a:lnTo>
                    <a:pt x="474" y="1088"/>
                  </a:lnTo>
                  <a:lnTo>
                    <a:pt x="470" y="1084"/>
                  </a:lnTo>
                  <a:lnTo>
                    <a:pt x="465" y="1084"/>
                  </a:lnTo>
                  <a:lnTo>
                    <a:pt x="461" y="1080"/>
                  </a:lnTo>
                  <a:lnTo>
                    <a:pt x="457" y="1080"/>
                  </a:lnTo>
                  <a:lnTo>
                    <a:pt x="453" y="1080"/>
                  </a:lnTo>
                  <a:lnTo>
                    <a:pt x="449" y="1084"/>
                  </a:lnTo>
                  <a:lnTo>
                    <a:pt x="444" y="1084"/>
                  </a:lnTo>
                  <a:lnTo>
                    <a:pt x="436" y="1088"/>
                  </a:lnTo>
                  <a:lnTo>
                    <a:pt x="410" y="1096"/>
                  </a:lnTo>
                  <a:lnTo>
                    <a:pt x="398" y="1101"/>
                  </a:lnTo>
                  <a:lnTo>
                    <a:pt x="394" y="1105"/>
                  </a:lnTo>
                  <a:lnTo>
                    <a:pt x="385" y="1105"/>
                  </a:lnTo>
                  <a:lnTo>
                    <a:pt x="377" y="1109"/>
                  </a:lnTo>
                  <a:lnTo>
                    <a:pt x="372" y="1109"/>
                  </a:lnTo>
                  <a:lnTo>
                    <a:pt x="351" y="1122"/>
                  </a:lnTo>
                  <a:lnTo>
                    <a:pt x="334" y="1126"/>
                  </a:lnTo>
                  <a:lnTo>
                    <a:pt x="322" y="1135"/>
                  </a:lnTo>
                  <a:lnTo>
                    <a:pt x="317" y="1135"/>
                  </a:lnTo>
                  <a:lnTo>
                    <a:pt x="305" y="1139"/>
                  </a:lnTo>
                  <a:lnTo>
                    <a:pt x="296" y="1143"/>
                  </a:lnTo>
                  <a:lnTo>
                    <a:pt x="292" y="1143"/>
                  </a:lnTo>
                  <a:lnTo>
                    <a:pt x="283" y="1152"/>
                  </a:lnTo>
                  <a:lnTo>
                    <a:pt x="275" y="1152"/>
                  </a:lnTo>
                  <a:lnTo>
                    <a:pt x="271" y="1156"/>
                  </a:lnTo>
                  <a:lnTo>
                    <a:pt x="267" y="1156"/>
                  </a:lnTo>
                  <a:lnTo>
                    <a:pt x="245" y="1164"/>
                  </a:lnTo>
                  <a:lnTo>
                    <a:pt x="228" y="1168"/>
                  </a:lnTo>
                  <a:lnTo>
                    <a:pt x="220" y="1173"/>
                  </a:lnTo>
                  <a:lnTo>
                    <a:pt x="190" y="1185"/>
                  </a:lnTo>
                  <a:lnTo>
                    <a:pt x="186" y="1185"/>
                  </a:lnTo>
                  <a:lnTo>
                    <a:pt x="182" y="1185"/>
                  </a:lnTo>
                  <a:lnTo>
                    <a:pt x="178" y="1190"/>
                  </a:lnTo>
                  <a:lnTo>
                    <a:pt x="169" y="1190"/>
                  </a:lnTo>
                  <a:lnTo>
                    <a:pt x="165" y="1190"/>
                  </a:lnTo>
                  <a:lnTo>
                    <a:pt x="156" y="1190"/>
                  </a:lnTo>
                  <a:lnTo>
                    <a:pt x="144" y="1190"/>
                  </a:lnTo>
                  <a:lnTo>
                    <a:pt x="135" y="1190"/>
                  </a:lnTo>
                  <a:lnTo>
                    <a:pt x="131" y="1185"/>
                  </a:lnTo>
                  <a:lnTo>
                    <a:pt x="118" y="1185"/>
                  </a:lnTo>
                  <a:lnTo>
                    <a:pt x="106" y="1181"/>
                  </a:lnTo>
                  <a:lnTo>
                    <a:pt x="106" y="1168"/>
                  </a:lnTo>
                  <a:lnTo>
                    <a:pt x="106" y="1156"/>
                  </a:lnTo>
                  <a:lnTo>
                    <a:pt x="106" y="1143"/>
                  </a:lnTo>
                  <a:lnTo>
                    <a:pt x="106" y="1135"/>
                  </a:lnTo>
                  <a:lnTo>
                    <a:pt x="106" y="1126"/>
                  </a:lnTo>
                  <a:lnTo>
                    <a:pt x="106" y="1113"/>
                  </a:lnTo>
                  <a:lnTo>
                    <a:pt x="110" y="1109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14" y="1088"/>
                  </a:lnTo>
                  <a:lnTo>
                    <a:pt x="118" y="1084"/>
                  </a:lnTo>
                  <a:lnTo>
                    <a:pt x="123" y="1071"/>
                  </a:lnTo>
                  <a:lnTo>
                    <a:pt x="131" y="1050"/>
                  </a:lnTo>
                  <a:lnTo>
                    <a:pt x="135" y="1037"/>
                  </a:lnTo>
                  <a:lnTo>
                    <a:pt x="140" y="1029"/>
                  </a:lnTo>
                  <a:lnTo>
                    <a:pt x="144" y="1020"/>
                  </a:lnTo>
                  <a:lnTo>
                    <a:pt x="144" y="1016"/>
                  </a:lnTo>
                  <a:lnTo>
                    <a:pt x="144" y="1008"/>
                  </a:lnTo>
                  <a:lnTo>
                    <a:pt x="144" y="1003"/>
                  </a:lnTo>
                  <a:lnTo>
                    <a:pt x="144" y="999"/>
                  </a:lnTo>
                  <a:lnTo>
                    <a:pt x="148" y="991"/>
                  </a:lnTo>
                  <a:lnTo>
                    <a:pt x="144" y="982"/>
                  </a:lnTo>
                  <a:lnTo>
                    <a:pt x="144" y="974"/>
                  </a:lnTo>
                  <a:lnTo>
                    <a:pt x="144" y="965"/>
                  </a:lnTo>
                  <a:lnTo>
                    <a:pt x="144" y="957"/>
                  </a:lnTo>
                  <a:lnTo>
                    <a:pt x="144" y="953"/>
                  </a:lnTo>
                  <a:lnTo>
                    <a:pt x="140" y="944"/>
                  </a:lnTo>
                  <a:lnTo>
                    <a:pt x="140" y="940"/>
                  </a:lnTo>
                  <a:lnTo>
                    <a:pt x="135" y="936"/>
                  </a:lnTo>
                  <a:lnTo>
                    <a:pt x="135" y="931"/>
                  </a:lnTo>
                  <a:lnTo>
                    <a:pt x="131" y="931"/>
                  </a:lnTo>
                  <a:lnTo>
                    <a:pt x="127" y="931"/>
                  </a:lnTo>
                  <a:lnTo>
                    <a:pt x="123" y="931"/>
                  </a:lnTo>
                  <a:lnTo>
                    <a:pt x="118" y="936"/>
                  </a:lnTo>
                  <a:lnTo>
                    <a:pt x="114" y="940"/>
                  </a:lnTo>
                  <a:lnTo>
                    <a:pt x="101" y="948"/>
                  </a:lnTo>
                  <a:lnTo>
                    <a:pt x="93" y="953"/>
                  </a:lnTo>
                  <a:lnTo>
                    <a:pt x="89" y="957"/>
                  </a:lnTo>
                  <a:lnTo>
                    <a:pt x="84" y="957"/>
                  </a:lnTo>
                  <a:lnTo>
                    <a:pt x="80" y="961"/>
                  </a:lnTo>
                  <a:lnTo>
                    <a:pt x="76" y="961"/>
                  </a:lnTo>
                  <a:lnTo>
                    <a:pt x="72" y="961"/>
                  </a:lnTo>
                  <a:lnTo>
                    <a:pt x="68" y="961"/>
                  </a:lnTo>
                  <a:lnTo>
                    <a:pt x="63" y="957"/>
                  </a:lnTo>
                  <a:lnTo>
                    <a:pt x="59" y="953"/>
                  </a:lnTo>
                  <a:lnTo>
                    <a:pt x="55" y="948"/>
                  </a:lnTo>
                  <a:lnTo>
                    <a:pt x="55" y="944"/>
                  </a:lnTo>
                  <a:lnTo>
                    <a:pt x="51" y="940"/>
                  </a:lnTo>
                  <a:lnTo>
                    <a:pt x="46" y="936"/>
                  </a:lnTo>
                  <a:lnTo>
                    <a:pt x="46" y="927"/>
                  </a:lnTo>
                  <a:lnTo>
                    <a:pt x="46" y="919"/>
                  </a:lnTo>
                  <a:lnTo>
                    <a:pt x="42" y="914"/>
                  </a:lnTo>
                  <a:lnTo>
                    <a:pt x="42" y="902"/>
                  </a:lnTo>
                  <a:lnTo>
                    <a:pt x="42" y="872"/>
                  </a:lnTo>
                  <a:lnTo>
                    <a:pt x="38" y="864"/>
                  </a:lnTo>
                  <a:lnTo>
                    <a:pt x="38" y="855"/>
                  </a:lnTo>
                  <a:lnTo>
                    <a:pt x="38" y="847"/>
                  </a:lnTo>
                  <a:lnTo>
                    <a:pt x="34" y="842"/>
                  </a:lnTo>
                  <a:lnTo>
                    <a:pt x="29" y="834"/>
                  </a:lnTo>
                  <a:lnTo>
                    <a:pt x="25" y="830"/>
                  </a:lnTo>
                  <a:lnTo>
                    <a:pt x="25" y="821"/>
                  </a:lnTo>
                  <a:lnTo>
                    <a:pt x="17" y="813"/>
                  </a:lnTo>
                  <a:lnTo>
                    <a:pt x="17" y="809"/>
                  </a:lnTo>
                  <a:lnTo>
                    <a:pt x="13" y="804"/>
                  </a:lnTo>
                  <a:lnTo>
                    <a:pt x="8" y="800"/>
                  </a:lnTo>
                  <a:lnTo>
                    <a:pt x="4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0" name="Freeform 16"/>
            <p:cNvSpPr>
              <a:spLocks noEditPoints="1"/>
            </p:cNvSpPr>
            <p:nvPr/>
          </p:nvSpPr>
          <p:spPr bwMode="auto">
            <a:xfrm>
              <a:off x="1057539" y="1800754"/>
              <a:ext cx="751295" cy="607788"/>
            </a:xfrm>
            <a:custGeom>
              <a:avLst/>
              <a:gdLst>
                <a:gd name="T0" fmla="*/ 140 w 2367"/>
                <a:gd name="T1" fmla="*/ 1499 h 1914"/>
                <a:gd name="T2" fmla="*/ 326 w 2367"/>
                <a:gd name="T3" fmla="*/ 1529 h 1914"/>
                <a:gd name="T4" fmla="*/ 398 w 2367"/>
                <a:gd name="T5" fmla="*/ 1448 h 1914"/>
                <a:gd name="T6" fmla="*/ 500 w 2367"/>
                <a:gd name="T7" fmla="*/ 1393 h 1914"/>
                <a:gd name="T8" fmla="*/ 538 w 2367"/>
                <a:gd name="T9" fmla="*/ 1156 h 1914"/>
                <a:gd name="T10" fmla="*/ 690 w 2367"/>
                <a:gd name="T11" fmla="*/ 1020 h 1914"/>
                <a:gd name="T12" fmla="*/ 779 w 2367"/>
                <a:gd name="T13" fmla="*/ 771 h 1914"/>
                <a:gd name="T14" fmla="*/ 809 w 2367"/>
                <a:gd name="T15" fmla="*/ 496 h 1914"/>
                <a:gd name="T16" fmla="*/ 771 w 2367"/>
                <a:gd name="T17" fmla="*/ 326 h 1914"/>
                <a:gd name="T18" fmla="*/ 839 w 2367"/>
                <a:gd name="T19" fmla="*/ 241 h 1914"/>
                <a:gd name="T20" fmla="*/ 915 w 2367"/>
                <a:gd name="T21" fmla="*/ 216 h 1914"/>
                <a:gd name="T22" fmla="*/ 1021 w 2367"/>
                <a:gd name="T23" fmla="*/ 297 h 1914"/>
                <a:gd name="T24" fmla="*/ 1279 w 2367"/>
                <a:gd name="T25" fmla="*/ 246 h 1914"/>
                <a:gd name="T26" fmla="*/ 1279 w 2367"/>
                <a:gd name="T27" fmla="*/ 106 h 1914"/>
                <a:gd name="T28" fmla="*/ 1359 w 2367"/>
                <a:gd name="T29" fmla="*/ 30 h 1914"/>
                <a:gd name="T30" fmla="*/ 1516 w 2367"/>
                <a:gd name="T31" fmla="*/ 9 h 1914"/>
                <a:gd name="T32" fmla="*/ 1567 w 2367"/>
                <a:gd name="T33" fmla="*/ 157 h 1914"/>
                <a:gd name="T34" fmla="*/ 1584 w 2367"/>
                <a:gd name="T35" fmla="*/ 237 h 1914"/>
                <a:gd name="T36" fmla="*/ 1452 w 2367"/>
                <a:gd name="T37" fmla="*/ 254 h 1914"/>
                <a:gd name="T38" fmla="*/ 1452 w 2367"/>
                <a:gd name="T39" fmla="*/ 347 h 1914"/>
                <a:gd name="T40" fmla="*/ 1546 w 2367"/>
                <a:gd name="T41" fmla="*/ 318 h 1914"/>
                <a:gd name="T42" fmla="*/ 1634 w 2367"/>
                <a:gd name="T43" fmla="*/ 352 h 1914"/>
                <a:gd name="T44" fmla="*/ 1681 w 2367"/>
                <a:gd name="T45" fmla="*/ 394 h 1914"/>
                <a:gd name="T46" fmla="*/ 1778 w 2367"/>
                <a:gd name="T47" fmla="*/ 343 h 1914"/>
                <a:gd name="T48" fmla="*/ 1880 w 2367"/>
                <a:gd name="T49" fmla="*/ 322 h 1914"/>
                <a:gd name="T50" fmla="*/ 1977 w 2367"/>
                <a:gd name="T51" fmla="*/ 428 h 1914"/>
                <a:gd name="T52" fmla="*/ 2096 w 2367"/>
                <a:gd name="T53" fmla="*/ 457 h 1914"/>
                <a:gd name="T54" fmla="*/ 2206 w 2367"/>
                <a:gd name="T55" fmla="*/ 487 h 1914"/>
                <a:gd name="T56" fmla="*/ 2274 w 2367"/>
                <a:gd name="T57" fmla="*/ 445 h 1914"/>
                <a:gd name="T58" fmla="*/ 2244 w 2367"/>
                <a:gd name="T59" fmla="*/ 525 h 1914"/>
                <a:gd name="T60" fmla="*/ 2265 w 2367"/>
                <a:gd name="T61" fmla="*/ 656 h 1914"/>
                <a:gd name="T62" fmla="*/ 2159 w 2367"/>
                <a:gd name="T63" fmla="*/ 669 h 1914"/>
                <a:gd name="T64" fmla="*/ 2096 w 2367"/>
                <a:gd name="T65" fmla="*/ 728 h 1914"/>
                <a:gd name="T66" fmla="*/ 2113 w 2367"/>
                <a:gd name="T67" fmla="*/ 893 h 1914"/>
                <a:gd name="T68" fmla="*/ 2185 w 2367"/>
                <a:gd name="T69" fmla="*/ 991 h 1914"/>
                <a:gd name="T70" fmla="*/ 2261 w 2367"/>
                <a:gd name="T71" fmla="*/ 1105 h 1914"/>
                <a:gd name="T72" fmla="*/ 2333 w 2367"/>
                <a:gd name="T73" fmla="*/ 1173 h 1914"/>
                <a:gd name="T74" fmla="*/ 2363 w 2367"/>
                <a:gd name="T75" fmla="*/ 1258 h 1914"/>
                <a:gd name="T76" fmla="*/ 2206 w 2367"/>
                <a:gd name="T77" fmla="*/ 1330 h 1914"/>
                <a:gd name="T78" fmla="*/ 2244 w 2367"/>
                <a:gd name="T79" fmla="*/ 1423 h 1914"/>
                <a:gd name="T80" fmla="*/ 2117 w 2367"/>
                <a:gd name="T81" fmla="*/ 1465 h 1914"/>
                <a:gd name="T82" fmla="*/ 1812 w 2367"/>
                <a:gd name="T83" fmla="*/ 1579 h 1914"/>
                <a:gd name="T84" fmla="*/ 1550 w 2367"/>
                <a:gd name="T85" fmla="*/ 1677 h 1914"/>
                <a:gd name="T86" fmla="*/ 1334 w 2367"/>
                <a:gd name="T87" fmla="*/ 1702 h 1914"/>
                <a:gd name="T88" fmla="*/ 1165 w 2367"/>
                <a:gd name="T89" fmla="*/ 1660 h 1914"/>
                <a:gd name="T90" fmla="*/ 927 w 2367"/>
                <a:gd name="T91" fmla="*/ 1749 h 1914"/>
                <a:gd name="T92" fmla="*/ 695 w 2367"/>
                <a:gd name="T93" fmla="*/ 1833 h 1914"/>
                <a:gd name="T94" fmla="*/ 487 w 2367"/>
                <a:gd name="T95" fmla="*/ 1855 h 1914"/>
                <a:gd name="T96" fmla="*/ 301 w 2367"/>
                <a:gd name="T97" fmla="*/ 1897 h 1914"/>
                <a:gd name="T98" fmla="*/ 220 w 2367"/>
                <a:gd name="T99" fmla="*/ 1804 h 1914"/>
                <a:gd name="T100" fmla="*/ 123 w 2367"/>
                <a:gd name="T101" fmla="*/ 1804 h 1914"/>
                <a:gd name="T102" fmla="*/ 81 w 2367"/>
                <a:gd name="T103" fmla="*/ 1711 h 1914"/>
                <a:gd name="T104" fmla="*/ 9 w 2367"/>
                <a:gd name="T105" fmla="*/ 1605 h 1914"/>
                <a:gd name="T106" fmla="*/ 1241 w 2367"/>
                <a:gd name="T107" fmla="*/ 965 h 1914"/>
                <a:gd name="T108" fmla="*/ 1313 w 2367"/>
                <a:gd name="T109" fmla="*/ 1050 h 1914"/>
                <a:gd name="T110" fmla="*/ 1283 w 2367"/>
                <a:gd name="T111" fmla="*/ 1169 h 1914"/>
                <a:gd name="T112" fmla="*/ 1397 w 2367"/>
                <a:gd name="T113" fmla="*/ 1224 h 1914"/>
                <a:gd name="T114" fmla="*/ 1516 w 2367"/>
                <a:gd name="T115" fmla="*/ 1207 h 1914"/>
                <a:gd name="T116" fmla="*/ 1571 w 2367"/>
                <a:gd name="T117" fmla="*/ 1135 h 1914"/>
                <a:gd name="T118" fmla="*/ 1486 w 2367"/>
                <a:gd name="T119" fmla="*/ 1067 h 1914"/>
                <a:gd name="T120" fmla="*/ 1457 w 2367"/>
                <a:gd name="T121" fmla="*/ 974 h 1914"/>
                <a:gd name="T122" fmla="*/ 1317 w 2367"/>
                <a:gd name="T123" fmla="*/ 923 h 1914"/>
                <a:gd name="T124" fmla="*/ 1177 w 2367"/>
                <a:gd name="T125" fmla="*/ 90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1914">
                  <a:moveTo>
                    <a:pt x="0" y="1571"/>
                  </a:moveTo>
                  <a:lnTo>
                    <a:pt x="5" y="1558"/>
                  </a:lnTo>
                  <a:lnTo>
                    <a:pt x="5" y="1554"/>
                  </a:lnTo>
                  <a:lnTo>
                    <a:pt x="5" y="1550"/>
                  </a:lnTo>
                  <a:lnTo>
                    <a:pt x="5" y="1541"/>
                  </a:lnTo>
                  <a:lnTo>
                    <a:pt x="13" y="1516"/>
                  </a:lnTo>
                  <a:lnTo>
                    <a:pt x="17" y="1486"/>
                  </a:lnTo>
                  <a:lnTo>
                    <a:pt x="21" y="1478"/>
                  </a:lnTo>
                  <a:lnTo>
                    <a:pt x="21" y="1469"/>
                  </a:lnTo>
                  <a:lnTo>
                    <a:pt x="26" y="1469"/>
                  </a:lnTo>
                  <a:lnTo>
                    <a:pt x="47" y="1473"/>
                  </a:lnTo>
                  <a:lnTo>
                    <a:pt x="98" y="1482"/>
                  </a:lnTo>
                  <a:lnTo>
                    <a:pt x="106" y="1482"/>
                  </a:lnTo>
                  <a:lnTo>
                    <a:pt x="110" y="1486"/>
                  </a:lnTo>
                  <a:lnTo>
                    <a:pt x="119" y="1486"/>
                  </a:lnTo>
                  <a:lnTo>
                    <a:pt x="123" y="1490"/>
                  </a:lnTo>
                  <a:lnTo>
                    <a:pt x="132" y="1490"/>
                  </a:lnTo>
                  <a:lnTo>
                    <a:pt x="136" y="1495"/>
                  </a:lnTo>
                  <a:lnTo>
                    <a:pt x="140" y="1499"/>
                  </a:lnTo>
                  <a:lnTo>
                    <a:pt x="148" y="1503"/>
                  </a:lnTo>
                  <a:lnTo>
                    <a:pt x="153" y="1507"/>
                  </a:lnTo>
                  <a:lnTo>
                    <a:pt x="157" y="1512"/>
                  </a:lnTo>
                  <a:lnTo>
                    <a:pt x="165" y="1512"/>
                  </a:lnTo>
                  <a:lnTo>
                    <a:pt x="170" y="1516"/>
                  </a:lnTo>
                  <a:lnTo>
                    <a:pt x="174" y="1516"/>
                  </a:lnTo>
                  <a:lnTo>
                    <a:pt x="191" y="1516"/>
                  </a:lnTo>
                  <a:lnTo>
                    <a:pt x="195" y="1520"/>
                  </a:lnTo>
                  <a:lnTo>
                    <a:pt x="212" y="1520"/>
                  </a:lnTo>
                  <a:lnTo>
                    <a:pt x="220" y="1524"/>
                  </a:lnTo>
                  <a:lnTo>
                    <a:pt x="229" y="1524"/>
                  </a:lnTo>
                  <a:lnTo>
                    <a:pt x="242" y="1524"/>
                  </a:lnTo>
                  <a:lnTo>
                    <a:pt x="263" y="1524"/>
                  </a:lnTo>
                  <a:lnTo>
                    <a:pt x="275" y="1524"/>
                  </a:lnTo>
                  <a:lnTo>
                    <a:pt x="284" y="1524"/>
                  </a:lnTo>
                  <a:lnTo>
                    <a:pt x="292" y="1529"/>
                  </a:lnTo>
                  <a:lnTo>
                    <a:pt x="314" y="1529"/>
                  </a:lnTo>
                  <a:lnTo>
                    <a:pt x="322" y="1529"/>
                  </a:lnTo>
                  <a:lnTo>
                    <a:pt x="326" y="1529"/>
                  </a:lnTo>
                  <a:lnTo>
                    <a:pt x="335" y="1529"/>
                  </a:lnTo>
                  <a:lnTo>
                    <a:pt x="339" y="1529"/>
                  </a:lnTo>
                  <a:lnTo>
                    <a:pt x="343" y="1524"/>
                  </a:lnTo>
                  <a:lnTo>
                    <a:pt x="347" y="1524"/>
                  </a:lnTo>
                  <a:lnTo>
                    <a:pt x="352" y="1520"/>
                  </a:lnTo>
                  <a:lnTo>
                    <a:pt x="356" y="1516"/>
                  </a:lnTo>
                  <a:lnTo>
                    <a:pt x="360" y="1512"/>
                  </a:lnTo>
                  <a:lnTo>
                    <a:pt x="360" y="1507"/>
                  </a:lnTo>
                  <a:lnTo>
                    <a:pt x="364" y="1503"/>
                  </a:lnTo>
                  <a:lnTo>
                    <a:pt x="369" y="1499"/>
                  </a:lnTo>
                  <a:lnTo>
                    <a:pt x="369" y="1490"/>
                  </a:lnTo>
                  <a:lnTo>
                    <a:pt x="373" y="1486"/>
                  </a:lnTo>
                  <a:lnTo>
                    <a:pt x="377" y="1482"/>
                  </a:lnTo>
                  <a:lnTo>
                    <a:pt x="381" y="1473"/>
                  </a:lnTo>
                  <a:lnTo>
                    <a:pt x="386" y="1469"/>
                  </a:lnTo>
                  <a:lnTo>
                    <a:pt x="390" y="1465"/>
                  </a:lnTo>
                  <a:lnTo>
                    <a:pt x="394" y="1461"/>
                  </a:lnTo>
                  <a:lnTo>
                    <a:pt x="398" y="1452"/>
                  </a:lnTo>
                  <a:lnTo>
                    <a:pt x="398" y="1448"/>
                  </a:lnTo>
                  <a:lnTo>
                    <a:pt x="402" y="1444"/>
                  </a:lnTo>
                  <a:lnTo>
                    <a:pt x="402" y="1440"/>
                  </a:lnTo>
                  <a:lnTo>
                    <a:pt x="407" y="1440"/>
                  </a:lnTo>
                  <a:lnTo>
                    <a:pt x="411" y="1435"/>
                  </a:lnTo>
                  <a:lnTo>
                    <a:pt x="415" y="1435"/>
                  </a:lnTo>
                  <a:lnTo>
                    <a:pt x="419" y="1435"/>
                  </a:lnTo>
                  <a:lnTo>
                    <a:pt x="424" y="1435"/>
                  </a:lnTo>
                  <a:lnTo>
                    <a:pt x="445" y="1431"/>
                  </a:lnTo>
                  <a:lnTo>
                    <a:pt x="449" y="1431"/>
                  </a:lnTo>
                  <a:lnTo>
                    <a:pt x="458" y="1431"/>
                  </a:lnTo>
                  <a:lnTo>
                    <a:pt x="462" y="1431"/>
                  </a:lnTo>
                  <a:lnTo>
                    <a:pt x="466" y="1427"/>
                  </a:lnTo>
                  <a:lnTo>
                    <a:pt x="470" y="1427"/>
                  </a:lnTo>
                  <a:lnTo>
                    <a:pt x="479" y="1418"/>
                  </a:lnTo>
                  <a:lnTo>
                    <a:pt x="487" y="1414"/>
                  </a:lnTo>
                  <a:lnTo>
                    <a:pt x="491" y="1410"/>
                  </a:lnTo>
                  <a:lnTo>
                    <a:pt x="496" y="1406"/>
                  </a:lnTo>
                  <a:lnTo>
                    <a:pt x="500" y="1402"/>
                  </a:lnTo>
                  <a:lnTo>
                    <a:pt x="500" y="1393"/>
                  </a:lnTo>
                  <a:lnTo>
                    <a:pt x="500" y="1389"/>
                  </a:lnTo>
                  <a:lnTo>
                    <a:pt x="500" y="1385"/>
                  </a:lnTo>
                  <a:lnTo>
                    <a:pt x="504" y="1351"/>
                  </a:lnTo>
                  <a:lnTo>
                    <a:pt x="508" y="1279"/>
                  </a:lnTo>
                  <a:lnTo>
                    <a:pt x="508" y="1245"/>
                  </a:lnTo>
                  <a:lnTo>
                    <a:pt x="513" y="1232"/>
                  </a:lnTo>
                  <a:lnTo>
                    <a:pt x="513" y="1224"/>
                  </a:lnTo>
                  <a:lnTo>
                    <a:pt x="513" y="1219"/>
                  </a:lnTo>
                  <a:lnTo>
                    <a:pt x="513" y="1211"/>
                  </a:lnTo>
                  <a:lnTo>
                    <a:pt x="517" y="1207"/>
                  </a:lnTo>
                  <a:lnTo>
                    <a:pt x="517" y="1198"/>
                  </a:lnTo>
                  <a:lnTo>
                    <a:pt x="517" y="1194"/>
                  </a:lnTo>
                  <a:lnTo>
                    <a:pt x="521" y="1186"/>
                  </a:lnTo>
                  <a:lnTo>
                    <a:pt x="521" y="1181"/>
                  </a:lnTo>
                  <a:lnTo>
                    <a:pt x="525" y="1177"/>
                  </a:lnTo>
                  <a:lnTo>
                    <a:pt x="529" y="1173"/>
                  </a:lnTo>
                  <a:lnTo>
                    <a:pt x="529" y="1169"/>
                  </a:lnTo>
                  <a:lnTo>
                    <a:pt x="534" y="1160"/>
                  </a:lnTo>
                  <a:lnTo>
                    <a:pt x="538" y="1156"/>
                  </a:lnTo>
                  <a:lnTo>
                    <a:pt x="542" y="1152"/>
                  </a:lnTo>
                  <a:lnTo>
                    <a:pt x="546" y="1148"/>
                  </a:lnTo>
                  <a:lnTo>
                    <a:pt x="551" y="1148"/>
                  </a:lnTo>
                  <a:lnTo>
                    <a:pt x="555" y="1143"/>
                  </a:lnTo>
                  <a:lnTo>
                    <a:pt x="559" y="1143"/>
                  </a:lnTo>
                  <a:lnTo>
                    <a:pt x="563" y="1143"/>
                  </a:lnTo>
                  <a:lnTo>
                    <a:pt x="572" y="1139"/>
                  </a:lnTo>
                  <a:lnTo>
                    <a:pt x="580" y="1139"/>
                  </a:lnTo>
                  <a:lnTo>
                    <a:pt x="585" y="1139"/>
                  </a:lnTo>
                  <a:lnTo>
                    <a:pt x="589" y="1135"/>
                  </a:lnTo>
                  <a:lnTo>
                    <a:pt x="593" y="1135"/>
                  </a:lnTo>
                  <a:lnTo>
                    <a:pt x="597" y="1131"/>
                  </a:lnTo>
                  <a:lnTo>
                    <a:pt x="601" y="1122"/>
                  </a:lnTo>
                  <a:lnTo>
                    <a:pt x="614" y="1114"/>
                  </a:lnTo>
                  <a:lnTo>
                    <a:pt x="631" y="1088"/>
                  </a:lnTo>
                  <a:lnTo>
                    <a:pt x="652" y="1067"/>
                  </a:lnTo>
                  <a:lnTo>
                    <a:pt x="665" y="1050"/>
                  </a:lnTo>
                  <a:lnTo>
                    <a:pt x="686" y="1029"/>
                  </a:lnTo>
                  <a:lnTo>
                    <a:pt x="690" y="1020"/>
                  </a:lnTo>
                  <a:lnTo>
                    <a:pt x="695" y="1016"/>
                  </a:lnTo>
                  <a:lnTo>
                    <a:pt x="699" y="1008"/>
                  </a:lnTo>
                  <a:lnTo>
                    <a:pt x="707" y="995"/>
                  </a:lnTo>
                  <a:lnTo>
                    <a:pt x="741" y="932"/>
                  </a:lnTo>
                  <a:lnTo>
                    <a:pt x="754" y="915"/>
                  </a:lnTo>
                  <a:lnTo>
                    <a:pt x="758" y="906"/>
                  </a:lnTo>
                  <a:lnTo>
                    <a:pt x="758" y="902"/>
                  </a:lnTo>
                  <a:lnTo>
                    <a:pt x="762" y="898"/>
                  </a:lnTo>
                  <a:lnTo>
                    <a:pt x="762" y="889"/>
                  </a:lnTo>
                  <a:lnTo>
                    <a:pt x="767" y="885"/>
                  </a:lnTo>
                  <a:lnTo>
                    <a:pt x="767" y="877"/>
                  </a:lnTo>
                  <a:lnTo>
                    <a:pt x="771" y="872"/>
                  </a:lnTo>
                  <a:lnTo>
                    <a:pt x="771" y="868"/>
                  </a:lnTo>
                  <a:lnTo>
                    <a:pt x="771" y="860"/>
                  </a:lnTo>
                  <a:lnTo>
                    <a:pt x="771" y="843"/>
                  </a:lnTo>
                  <a:lnTo>
                    <a:pt x="775" y="817"/>
                  </a:lnTo>
                  <a:lnTo>
                    <a:pt x="775" y="800"/>
                  </a:lnTo>
                  <a:lnTo>
                    <a:pt x="775" y="788"/>
                  </a:lnTo>
                  <a:lnTo>
                    <a:pt x="779" y="771"/>
                  </a:lnTo>
                  <a:lnTo>
                    <a:pt x="784" y="750"/>
                  </a:lnTo>
                  <a:lnTo>
                    <a:pt x="788" y="733"/>
                  </a:lnTo>
                  <a:lnTo>
                    <a:pt x="788" y="720"/>
                  </a:lnTo>
                  <a:lnTo>
                    <a:pt x="792" y="707"/>
                  </a:lnTo>
                  <a:lnTo>
                    <a:pt x="800" y="673"/>
                  </a:lnTo>
                  <a:lnTo>
                    <a:pt x="805" y="661"/>
                  </a:lnTo>
                  <a:lnTo>
                    <a:pt x="805" y="652"/>
                  </a:lnTo>
                  <a:lnTo>
                    <a:pt x="805" y="639"/>
                  </a:lnTo>
                  <a:lnTo>
                    <a:pt x="809" y="627"/>
                  </a:lnTo>
                  <a:lnTo>
                    <a:pt x="809" y="610"/>
                  </a:lnTo>
                  <a:lnTo>
                    <a:pt x="813" y="601"/>
                  </a:lnTo>
                  <a:lnTo>
                    <a:pt x="813" y="589"/>
                  </a:lnTo>
                  <a:lnTo>
                    <a:pt x="813" y="576"/>
                  </a:lnTo>
                  <a:lnTo>
                    <a:pt x="813" y="567"/>
                  </a:lnTo>
                  <a:lnTo>
                    <a:pt x="813" y="559"/>
                  </a:lnTo>
                  <a:lnTo>
                    <a:pt x="809" y="534"/>
                  </a:lnTo>
                  <a:lnTo>
                    <a:pt x="809" y="517"/>
                  </a:lnTo>
                  <a:lnTo>
                    <a:pt x="809" y="504"/>
                  </a:lnTo>
                  <a:lnTo>
                    <a:pt x="809" y="496"/>
                  </a:lnTo>
                  <a:lnTo>
                    <a:pt x="809" y="491"/>
                  </a:lnTo>
                  <a:lnTo>
                    <a:pt x="809" y="487"/>
                  </a:lnTo>
                  <a:lnTo>
                    <a:pt x="809" y="483"/>
                  </a:lnTo>
                  <a:lnTo>
                    <a:pt x="813" y="470"/>
                  </a:lnTo>
                  <a:lnTo>
                    <a:pt x="813" y="466"/>
                  </a:lnTo>
                  <a:lnTo>
                    <a:pt x="817" y="462"/>
                  </a:lnTo>
                  <a:lnTo>
                    <a:pt x="817" y="457"/>
                  </a:lnTo>
                  <a:lnTo>
                    <a:pt x="817" y="453"/>
                  </a:lnTo>
                  <a:lnTo>
                    <a:pt x="813" y="445"/>
                  </a:lnTo>
                  <a:lnTo>
                    <a:pt x="813" y="432"/>
                  </a:lnTo>
                  <a:lnTo>
                    <a:pt x="809" y="424"/>
                  </a:lnTo>
                  <a:lnTo>
                    <a:pt x="805" y="411"/>
                  </a:lnTo>
                  <a:lnTo>
                    <a:pt x="800" y="407"/>
                  </a:lnTo>
                  <a:lnTo>
                    <a:pt x="788" y="373"/>
                  </a:lnTo>
                  <a:lnTo>
                    <a:pt x="784" y="360"/>
                  </a:lnTo>
                  <a:lnTo>
                    <a:pt x="775" y="347"/>
                  </a:lnTo>
                  <a:lnTo>
                    <a:pt x="775" y="343"/>
                  </a:lnTo>
                  <a:lnTo>
                    <a:pt x="771" y="330"/>
                  </a:lnTo>
                  <a:lnTo>
                    <a:pt x="771" y="326"/>
                  </a:lnTo>
                  <a:lnTo>
                    <a:pt x="771" y="322"/>
                  </a:lnTo>
                  <a:lnTo>
                    <a:pt x="771" y="318"/>
                  </a:lnTo>
                  <a:lnTo>
                    <a:pt x="771" y="309"/>
                  </a:lnTo>
                  <a:lnTo>
                    <a:pt x="775" y="301"/>
                  </a:lnTo>
                  <a:lnTo>
                    <a:pt x="779" y="288"/>
                  </a:lnTo>
                  <a:lnTo>
                    <a:pt x="779" y="284"/>
                  </a:lnTo>
                  <a:lnTo>
                    <a:pt x="779" y="280"/>
                  </a:lnTo>
                  <a:lnTo>
                    <a:pt x="784" y="275"/>
                  </a:lnTo>
                  <a:lnTo>
                    <a:pt x="784" y="271"/>
                  </a:lnTo>
                  <a:lnTo>
                    <a:pt x="788" y="267"/>
                  </a:lnTo>
                  <a:lnTo>
                    <a:pt x="792" y="263"/>
                  </a:lnTo>
                  <a:lnTo>
                    <a:pt x="796" y="263"/>
                  </a:lnTo>
                  <a:lnTo>
                    <a:pt x="800" y="258"/>
                  </a:lnTo>
                  <a:lnTo>
                    <a:pt x="805" y="258"/>
                  </a:lnTo>
                  <a:lnTo>
                    <a:pt x="817" y="250"/>
                  </a:lnTo>
                  <a:lnTo>
                    <a:pt x="826" y="250"/>
                  </a:lnTo>
                  <a:lnTo>
                    <a:pt x="830" y="246"/>
                  </a:lnTo>
                  <a:lnTo>
                    <a:pt x="834" y="246"/>
                  </a:lnTo>
                  <a:lnTo>
                    <a:pt x="839" y="241"/>
                  </a:lnTo>
                  <a:lnTo>
                    <a:pt x="843" y="237"/>
                  </a:lnTo>
                  <a:lnTo>
                    <a:pt x="847" y="233"/>
                  </a:lnTo>
                  <a:lnTo>
                    <a:pt x="851" y="225"/>
                  </a:lnTo>
                  <a:lnTo>
                    <a:pt x="860" y="216"/>
                  </a:lnTo>
                  <a:lnTo>
                    <a:pt x="868" y="203"/>
                  </a:lnTo>
                  <a:lnTo>
                    <a:pt x="872" y="199"/>
                  </a:lnTo>
                  <a:lnTo>
                    <a:pt x="877" y="195"/>
                  </a:lnTo>
                  <a:lnTo>
                    <a:pt x="881" y="186"/>
                  </a:lnTo>
                  <a:lnTo>
                    <a:pt x="885" y="182"/>
                  </a:lnTo>
                  <a:lnTo>
                    <a:pt x="889" y="174"/>
                  </a:lnTo>
                  <a:lnTo>
                    <a:pt x="894" y="174"/>
                  </a:lnTo>
                  <a:lnTo>
                    <a:pt x="898" y="174"/>
                  </a:lnTo>
                  <a:lnTo>
                    <a:pt x="898" y="178"/>
                  </a:lnTo>
                  <a:lnTo>
                    <a:pt x="902" y="182"/>
                  </a:lnTo>
                  <a:lnTo>
                    <a:pt x="902" y="191"/>
                  </a:lnTo>
                  <a:lnTo>
                    <a:pt x="906" y="199"/>
                  </a:lnTo>
                  <a:lnTo>
                    <a:pt x="906" y="203"/>
                  </a:lnTo>
                  <a:lnTo>
                    <a:pt x="911" y="212"/>
                  </a:lnTo>
                  <a:lnTo>
                    <a:pt x="915" y="216"/>
                  </a:lnTo>
                  <a:lnTo>
                    <a:pt x="919" y="225"/>
                  </a:lnTo>
                  <a:lnTo>
                    <a:pt x="923" y="229"/>
                  </a:lnTo>
                  <a:lnTo>
                    <a:pt x="927" y="233"/>
                  </a:lnTo>
                  <a:lnTo>
                    <a:pt x="932" y="233"/>
                  </a:lnTo>
                  <a:lnTo>
                    <a:pt x="940" y="233"/>
                  </a:lnTo>
                  <a:lnTo>
                    <a:pt x="944" y="233"/>
                  </a:lnTo>
                  <a:lnTo>
                    <a:pt x="961" y="229"/>
                  </a:lnTo>
                  <a:lnTo>
                    <a:pt x="970" y="229"/>
                  </a:lnTo>
                  <a:lnTo>
                    <a:pt x="974" y="229"/>
                  </a:lnTo>
                  <a:lnTo>
                    <a:pt x="978" y="229"/>
                  </a:lnTo>
                  <a:lnTo>
                    <a:pt x="982" y="229"/>
                  </a:lnTo>
                  <a:lnTo>
                    <a:pt x="987" y="233"/>
                  </a:lnTo>
                  <a:lnTo>
                    <a:pt x="991" y="237"/>
                  </a:lnTo>
                  <a:lnTo>
                    <a:pt x="995" y="241"/>
                  </a:lnTo>
                  <a:lnTo>
                    <a:pt x="999" y="246"/>
                  </a:lnTo>
                  <a:lnTo>
                    <a:pt x="999" y="250"/>
                  </a:lnTo>
                  <a:lnTo>
                    <a:pt x="1004" y="258"/>
                  </a:lnTo>
                  <a:lnTo>
                    <a:pt x="1008" y="267"/>
                  </a:lnTo>
                  <a:lnTo>
                    <a:pt x="1021" y="297"/>
                  </a:lnTo>
                  <a:lnTo>
                    <a:pt x="1025" y="305"/>
                  </a:lnTo>
                  <a:lnTo>
                    <a:pt x="1025" y="309"/>
                  </a:lnTo>
                  <a:lnTo>
                    <a:pt x="1029" y="313"/>
                  </a:lnTo>
                  <a:lnTo>
                    <a:pt x="1033" y="318"/>
                  </a:lnTo>
                  <a:lnTo>
                    <a:pt x="1038" y="322"/>
                  </a:lnTo>
                  <a:lnTo>
                    <a:pt x="1042" y="326"/>
                  </a:lnTo>
                  <a:lnTo>
                    <a:pt x="1046" y="330"/>
                  </a:lnTo>
                  <a:lnTo>
                    <a:pt x="1050" y="330"/>
                  </a:lnTo>
                  <a:lnTo>
                    <a:pt x="1054" y="330"/>
                  </a:lnTo>
                  <a:lnTo>
                    <a:pt x="1063" y="330"/>
                  </a:lnTo>
                  <a:lnTo>
                    <a:pt x="1071" y="330"/>
                  </a:lnTo>
                  <a:lnTo>
                    <a:pt x="1076" y="326"/>
                  </a:lnTo>
                  <a:lnTo>
                    <a:pt x="1084" y="326"/>
                  </a:lnTo>
                  <a:lnTo>
                    <a:pt x="1101" y="318"/>
                  </a:lnTo>
                  <a:lnTo>
                    <a:pt x="1122" y="309"/>
                  </a:lnTo>
                  <a:lnTo>
                    <a:pt x="1190" y="280"/>
                  </a:lnTo>
                  <a:lnTo>
                    <a:pt x="1249" y="258"/>
                  </a:lnTo>
                  <a:lnTo>
                    <a:pt x="1266" y="250"/>
                  </a:lnTo>
                  <a:lnTo>
                    <a:pt x="1279" y="246"/>
                  </a:lnTo>
                  <a:lnTo>
                    <a:pt x="1283" y="241"/>
                  </a:lnTo>
                  <a:lnTo>
                    <a:pt x="1292" y="237"/>
                  </a:lnTo>
                  <a:lnTo>
                    <a:pt x="1296" y="233"/>
                  </a:lnTo>
                  <a:lnTo>
                    <a:pt x="1300" y="233"/>
                  </a:lnTo>
                  <a:lnTo>
                    <a:pt x="1304" y="229"/>
                  </a:lnTo>
                  <a:lnTo>
                    <a:pt x="1308" y="220"/>
                  </a:lnTo>
                  <a:lnTo>
                    <a:pt x="1308" y="216"/>
                  </a:lnTo>
                  <a:lnTo>
                    <a:pt x="1308" y="212"/>
                  </a:lnTo>
                  <a:lnTo>
                    <a:pt x="1308" y="208"/>
                  </a:lnTo>
                  <a:lnTo>
                    <a:pt x="1308" y="203"/>
                  </a:lnTo>
                  <a:lnTo>
                    <a:pt x="1308" y="195"/>
                  </a:lnTo>
                  <a:lnTo>
                    <a:pt x="1304" y="186"/>
                  </a:lnTo>
                  <a:lnTo>
                    <a:pt x="1300" y="174"/>
                  </a:lnTo>
                  <a:lnTo>
                    <a:pt x="1287" y="144"/>
                  </a:lnTo>
                  <a:lnTo>
                    <a:pt x="1283" y="131"/>
                  </a:lnTo>
                  <a:lnTo>
                    <a:pt x="1283" y="127"/>
                  </a:lnTo>
                  <a:lnTo>
                    <a:pt x="1283" y="119"/>
                  </a:lnTo>
                  <a:lnTo>
                    <a:pt x="1279" y="114"/>
                  </a:lnTo>
                  <a:lnTo>
                    <a:pt x="1279" y="106"/>
                  </a:lnTo>
                  <a:lnTo>
                    <a:pt x="1283" y="102"/>
                  </a:lnTo>
                  <a:lnTo>
                    <a:pt x="1283" y="98"/>
                  </a:lnTo>
                  <a:lnTo>
                    <a:pt x="1287" y="93"/>
                  </a:lnTo>
                  <a:lnTo>
                    <a:pt x="1292" y="89"/>
                  </a:lnTo>
                  <a:lnTo>
                    <a:pt x="1296" y="85"/>
                  </a:lnTo>
                  <a:lnTo>
                    <a:pt x="1300" y="85"/>
                  </a:lnTo>
                  <a:lnTo>
                    <a:pt x="1308" y="81"/>
                  </a:lnTo>
                  <a:lnTo>
                    <a:pt x="1321" y="72"/>
                  </a:lnTo>
                  <a:lnTo>
                    <a:pt x="1330" y="68"/>
                  </a:lnTo>
                  <a:lnTo>
                    <a:pt x="1334" y="64"/>
                  </a:lnTo>
                  <a:lnTo>
                    <a:pt x="1338" y="64"/>
                  </a:lnTo>
                  <a:lnTo>
                    <a:pt x="1342" y="59"/>
                  </a:lnTo>
                  <a:lnTo>
                    <a:pt x="1347" y="55"/>
                  </a:lnTo>
                  <a:lnTo>
                    <a:pt x="1351" y="51"/>
                  </a:lnTo>
                  <a:lnTo>
                    <a:pt x="1351" y="47"/>
                  </a:lnTo>
                  <a:lnTo>
                    <a:pt x="1351" y="42"/>
                  </a:lnTo>
                  <a:lnTo>
                    <a:pt x="1355" y="38"/>
                  </a:lnTo>
                  <a:lnTo>
                    <a:pt x="1355" y="34"/>
                  </a:lnTo>
                  <a:lnTo>
                    <a:pt x="1359" y="30"/>
                  </a:lnTo>
                  <a:lnTo>
                    <a:pt x="1363" y="30"/>
                  </a:lnTo>
                  <a:lnTo>
                    <a:pt x="1368" y="26"/>
                  </a:lnTo>
                  <a:lnTo>
                    <a:pt x="1376" y="26"/>
                  </a:lnTo>
                  <a:lnTo>
                    <a:pt x="1402" y="21"/>
                  </a:lnTo>
                  <a:lnTo>
                    <a:pt x="1410" y="17"/>
                  </a:lnTo>
                  <a:lnTo>
                    <a:pt x="1414" y="17"/>
                  </a:lnTo>
                  <a:lnTo>
                    <a:pt x="1419" y="13"/>
                  </a:lnTo>
                  <a:lnTo>
                    <a:pt x="1444" y="4"/>
                  </a:lnTo>
                  <a:lnTo>
                    <a:pt x="1448" y="4"/>
                  </a:lnTo>
                  <a:lnTo>
                    <a:pt x="1457" y="0"/>
                  </a:lnTo>
                  <a:lnTo>
                    <a:pt x="1461" y="0"/>
                  </a:lnTo>
                  <a:lnTo>
                    <a:pt x="1465" y="0"/>
                  </a:lnTo>
                  <a:lnTo>
                    <a:pt x="1469" y="0"/>
                  </a:lnTo>
                  <a:lnTo>
                    <a:pt x="1474" y="0"/>
                  </a:lnTo>
                  <a:lnTo>
                    <a:pt x="1478" y="0"/>
                  </a:lnTo>
                  <a:lnTo>
                    <a:pt x="1490" y="4"/>
                  </a:lnTo>
                  <a:lnTo>
                    <a:pt x="1507" y="4"/>
                  </a:lnTo>
                  <a:lnTo>
                    <a:pt x="1512" y="9"/>
                  </a:lnTo>
                  <a:lnTo>
                    <a:pt x="1516" y="9"/>
                  </a:lnTo>
                  <a:lnTo>
                    <a:pt x="1520" y="13"/>
                  </a:lnTo>
                  <a:lnTo>
                    <a:pt x="1524" y="17"/>
                  </a:lnTo>
                  <a:lnTo>
                    <a:pt x="1529" y="21"/>
                  </a:lnTo>
                  <a:lnTo>
                    <a:pt x="1533" y="26"/>
                  </a:lnTo>
                  <a:lnTo>
                    <a:pt x="1537" y="34"/>
                  </a:lnTo>
                  <a:lnTo>
                    <a:pt x="1537" y="38"/>
                  </a:lnTo>
                  <a:lnTo>
                    <a:pt x="1541" y="47"/>
                  </a:lnTo>
                  <a:lnTo>
                    <a:pt x="1550" y="64"/>
                  </a:lnTo>
                  <a:lnTo>
                    <a:pt x="1554" y="76"/>
                  </a:lnTo>
                  <a:lnTo>
                    <a:pt x="1558" y="89"/>
                  </a:lnTo>
                  <a:lnTo>
                    <a:pt x="1562" y="98"/>
                  </a:lnTo>
                  <a:lnTo>
                    <a:pt x="1562" y="102"/>
                  </a:lnTo>
                  <a:lnTo>
                    <a:pt x="1562" y="110"/>
                  </a:lnTo>
                  <a:lnTo>
                    <a:pt x="1567" y="114"/>
                  </a:lnTo>
                  <a:lnTo>
                    <a:pt x="1567" y="119"/>
                  </a:lnTo>
                  <a:lnTo>
                    <a:pt x="1567" y="127"/>
                  </a:lnTo>
                  <a:lnTo>
                    <a:pt x="1567" y="144"/>
                  </a:lnTo>
                  <a:lnTo>
                    <a:pt x="1567" y="153"/>
                  </a:lnTo>
                  <a:lnTo>
                    <a:pt x="1567" y="157"/>
                  </a:lnTo>
                  <a:lnTo>
                    <a:pt x="1571" y="165"/>
                  </a:lnTo>
                  <a:lnTo>
                    <a:pt x="1571" y="170"/>
                  </a:lnTo>
                  <a:lnTo>
                    <a:pt x="1571" y="174"/>
                  </a:lnTo>
                  <a:lnTo>
                    <a:pt x="1575" y="178"/>
                  </a:lnTo>
                  <a:lnTo>
                    <a:pt x="1579" y="182"/>
                  </a:lnTo>
                  <a:lnTo>
                    <a:pt x="1584" y="186"/>
                  </a:lnTo>
                  <a:lnTo>
                    <a:pt x="1588" y="191"/>
                  </a:lnTo>
                  <a:lnTo>
                    <a:pt x="1596" y="199"/>
                  </a:lnTo>
                  <a:lnTo>
                    <a:pt x="1601" y="199"/>
                  </a:lnTo>
                  <a:lnTo>
                    <a:pt x="1601" y="203"/>
                  </a:lnTo>
                  <a:lnTo>
                    <a:pt x="1605" y="208"/>
                  </a:lnTo>
                  <a:lnTo>
                    <a:pt x="1605" y="212"/>
                  </a:lnTo>
                  <a:lnTo>
                    <a:pt x="1605" y="216"/>
                  </a:lnTo>
                  <a:lnTo>
                    <a:pt x="1605" y="220"/>
                  </a:lnTo>
                  <a:lnTo>
                    <a:pt x="1601" y="225"/>
                  </a:lnTo>
                  <a:lnTo>
                    <a:pt x="1596" y="229"/>
                  </a:lnTo>
                  <a:lnTo>
                    <a:pt x="1592" y="229"/>
                  </a:lnTo>
                  <a:lnTo>
                    <a:pt x="1588" y="233"/>
                  </a:lnTo>
                  <a:lnTo>
                    <a:pt x="1584" y="237"/>
                  </a:lnTo>
                  <a:lnTo>
                    <a:pt x="1579" y="237"/>
                  </a:lnTo>
                  <a:lnTo>
                    <a:pt x="1571" y="241"/>
                  </a:lnTo>
                  <a:lnTo>
                    <a:pt x="1562" y="246"/>
                  </a:lnTo>
                  <a:lnTo>
                    <a:pt x="1554" y="250"/>
                  </a:lnTo>
                  <a:lnTo>
                    <a:pt x="1546" y="250"/>
                  </a:lnTo>
                  <a:lnTo>
                    <a:pt x="1537" y="254"/>
                  </a:lnTo>
                  <a:lnTo>
                    <a:pt x="1529" y="254"/>
                  </a:lnTo>
                  <a:lnTo>
                    <a:pt x="1520" y="254"/>
                  </a:lnTo>
                  <a:lnTo>
                    <a:pt x="1512" y="254"/>
                  </a:lnTo>
                  <a:lnTo>
                    <a:pt x="1503" y="254"/>
                  </a:lnTo>
                  <a:lnTo>
                    <a:pt x="1495" y="254"/>
                  </a:lnTo>
                  <a:lnTo>
                    <a:pt x="1486" y="254"/>
                  </a:lnTo>
                  <a:lnTo>
                    <a:pt x="1482" y="250"/>
                  </a:lnTo>
                  <a:lnTo>
                    <a:pt x="1478" y="250"/>
                  </a:lnTo>
                  <a:lnTo>
                    <a:pt x="1469" y="250"/>
                  </a:lnTo>
                  <a:lnTo>
                    <a:pt x="1465" y="250"/>
                  </a:lnTo>
                  <a:lnTo>
                    <a:pt x="1461" y="250"/>
                  </a:lnTo>
                  <a:lnTo>
                    <a:pt x="1457" y="254"/>
                  </a:lnTo>
                  <a:lnTo>
                    <a:pt x="1452" y="254"/>
                  </a:lnTo>
                  <a:lnTo>
                    <a:pt x="1448" y="258"/>
                  </a:lnTo>
                  <a:lnTo>
                    <a:pt x="1448" y="267"/>
                  </a:lnTo>
                  <a:lnTo>
                    <a:pt x="1444" y="271"/>
                  </a:lnTo>
                  <a:lnTo>
                    <a:pt x="1440" y="280"/>
                  </a:lnTo>
                  <a:lnTo>
                    <a:pt x="1440" y="284"/>
                  </a:lnTo>
                  <a:lnTo>
                    <a:pt x="1435" y="292"/>
                  </a:lnTo>
                  <a:lnTo>
                    <a:pt x="1435" y="297"/>
                  </a:lnTo>
                  <a:lnTo>
                    <a:pt x="1435" y="305"/>
                  </a:lnTo>
                  <a:lnTo>
                    <a:pt x="1435" y="309"/>
                  </a:lnTo>
                  <a:lnTo>
                    <a:pt x="1435" y="318"/>
                  </a:lnTo>
                  <a:lnTo>
                    <a:pt x="1435" y="322"/>
                  </a:lnTo>
                  <a:lnTo>
                    <a:pt x="1435" y="326"/>
                  </a:lnTo>
                  <a:lnTo>
                    <a:pt x="1435" y="330"/>
                  </a:lnTo>
                  <a:lnTo>
                    <a:pt x="1440" y="335"/>
                  </a:lnTo>
                  <a:lnTo>
                    <a:pt x="1440" y="339"/>
                  </a:lnTo>
                  <a:lnTo>
                    <a:pt x="1444" y="339"/>
                  </a:lnTo>
                  <a:lnTo>
                    <a:pt x="1444" y="343"/>
                  </a:lnTo>
                  <a:lnTo>
                    <a:pt x="1448" y="343"/>
                  </a:lnTo>
                  <a:lnTo>
                    <a:pt x="1452" y="347"/>
                  </a:lnTo>
                  <a:lnTo>
                    <a:pt x="1457" y="352"/>
                  </a:lnTo>
                  <a:lnTo>
                    <a:pt x="1461" y="352"/>
                  </a:lnTo>
                  <a:lnTo>
                    <a:pt x="1465" y="352"/>
                  </a:lnTo>
                  <a:lnTo>
                    <a:pt x="1469" y="352"/>
                  </a:lnTo>
                  <a:lnTo>
                    <a:pt x="1474" y="352"/>
                  </a:lnTo>
                  <a:lnTo>
                    <a:pt x="1482" y="352"/>
                  </a:lnTo>
                  <a:lnTo>
                    <a:pt x="1490" y="347"/>
                  </a:lnTo>
                  <a:lnTo>
                    <a:pt x="1507" y="343"/>
                  </a:lnTo>
                  <a:lnTo>
                    <a:pt x="1520" y="339"/>
                  </a:lnTo>
                  <a:lnTo>
                    <a:pt x="1524" y="339"/>
                  </a:lnTo>
                  <a:lnTo>
                    <a:pt x="1524" y="335"/>
                  </a:lnTo>
                  <a:lnTo>
                    <a:pt x="1529" y="335"/>
                  </a:lnTo>
                  <a:lnTo>
                    <a:pt x="1529" y="330"/>
                  </a:lnTo>
                  <a:lnTo>
                    <a:pt x="1533" y="330"/>
                  </a:lnTo>
                  <a:lnTo>
                    <a:pt x="1533" y="326"/>
                  </a:lnTo>
                  <a:lnTo>
                    <a:pt x="1537" y="322"/>
                  </a:lnTo>
                  <a:lnTo>
                    <a:pt x="1537" y="318"/>
                  </a:lnTo>
                  <a:lnTo>
                    <a:pt x="1541" y="318"/>
                  </a:lnTo>
                  <a:lnTo>
                    <a:pt x="1546" y="318"/>
                  </a:lnTo>
                  <a:lnTo>
                    <a:pt x="1550" y="318"/>
                  </a:lnTo>
                  <a:lnTo>
                    <a:pt x="1554" y="318"/>
                  </a:lnTo>
                  <a:lnTo>
                    <a:pt x="1558" y="318"/>
                  </a:lnTo>
                  <a:lnTo>
                    <a:pt x="1567" y="318"/>
                  </a:lnTo>
                  <a:lnTo>
                    <a:pt x="1571" y="318"/>
                  </a:lnTo>
                  <a:lnTo>
                    <a:pt x="1579" y="318"/>
                  </a:lnTo>
                  <a:lnTo>
                    <a:pt x="1588" y="322"/>
                  </a:lnTo>
                  <a:lnTo>
                    <a:pt x="1596" y="322"/>
                  </a:lnTo>
                  <a:lnTo>
                    <a:pt x="1609" y="326"/>
                  </a:lnTo>
                  <a:lnTo>
                    <a:pt x="1613" y="326"/>
                  </a:lnTo>
                  <a:lnTo>
                    <a:pt x="1617" y="330"/>
                  </a:lnTo>
                  <a:lnTo>
                    <a:pt x="1622" y="330"/>
                  </a:lnTo>
                  <a:lnTo>
                    <a:pt x="1626" y="330"/>
                  </a:lnTo>
                  <a:lnTo>
                    <a:pt x="1626" y="335"/>
                  </a:lnTo>
                  <a:lnTo>
                    <a:pt x="1630" y="335"/>
                  </a:lnTo>
                  <a:lnTo>
                    <a:pt x="1630" y="339"/>
                  </a:lnTo>
                  <a:lnTo>
                    <a:pt x="1630" y="343"/>
                  </a:lnTo>
                  <a:lnTo>
                    <a:pt x="1630" y="347"/>
                  </a:lnTo>
                  <a:lnTo>
                    <a:pt x="1634" y="352"/>
                  </a:lnTo>
                  <a:lnTo>
                    <a:pt x="1630" y="364"/>
                  </a:lnTo>
                  <a:lnTo>
                    <a:pt x="1630" y="373"/>
                  </a:lnTo>
                  <a:lnTo>
                    <a:pt x="1634" y="377"/>
                  </a:lnTo>
                  <a:lnTo>
                    <a:pt x="1634" y="381"/>
                  </a:lnTo>
                  <a:lnTo>
                    <a:pt x="1634" y="385"/>
                  </a:lnTo>
                  <a:lnTo>
                    <a:pt x="1639" y="390"/>
                  </a:lnTo>
                  <a:lnTo>
                    <a:pt x="1643" y="390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6" y="398"/>
                  </a:lnTo>
                  <a:lnTo>
                    <a:pt x="1660" y="402"/>
                  </a:lnTo>
                  <a:lnTo>
                    <a:pt x="1664" y="402"/>
                  </a:lnTo>
                  <a:lnTo>
                    <a:pt x="1668" y="402"/>
                  </a:lnTo>
                  <a:lnTo>
                    <a:pt x="1668" y="407"/>
                  </a:lnTo>
                  <a:lnTo>
                    <a:pt x="1673" y="407"/>
                  </a:lnTo>
                  <a:lnTo>
                    <a:pt x="1677" y="407"/>
                  </a:lnTo>
                  <a:lnTo>
                    <a:pt x="1677" y="402"/>
                  </a:lnTo>
                  <a:lnTo>
                    <a:pt x="1681" y="398"/>
                  </a:lnTo>
                  <a:lnTo>
                    <a:pt x="1681" y="394"/>
                  </a:lnTo>
                  <a:lnTo>
                    <a:pt x="1685" y="394"/>
                  </a:lnTo>
                  <a:lnTo>
                    <a:pt x="1685" y="390"/>
                  </a:lnTo>
                  <a:lnTo>
                    <a:pt x="1689" y="390"/>
                  </a:lnTo>
                  <a:lnTo>
                    <a:pt x="1694" y="385"/>
                  </a:lnTo>
                  <a:lnTo>
                    <a:pt x="1698" y="385"/>
                  </a:lnTo>
                  <a:lnTo>
                    <a:pt x="1715" y="385"/>
                  </a:lnTo>
                  <a:lnTo>
                    <a:pt x="1723" y="385"/>
                  </a:lnTo>
                  <a:lnTo>
                    <a:pt x="1728" y="385"/>
                  </a:lnTo>
                  <a:lnTo>
                    <a:pt x="1736" y="381"/>
                  </a:lnTo>
                  <a:lnTo>
                    <a:pt x="1740" y="381"/>
                  </a:lnTo>
                  <a:lnTo>
                    <a:pt x="1749" y="377"/>
                  </a:lnTo>
                  <a:lnTo>
                    <a:pt x="1753" y="373"/>
                  </a:lnTo>
                  <a:lnTo>
                    <a:pt x="1757" y="368"/>
                  </a:lnTo>
                  <a:lnTo>
                    <a:pt x="1761" y="368"/>
                  </a:lnTo>
                  <a:lnTo>
                    <a:pt x="1766" y="364"/>
                  </a:lnTo>
                  <a:lnTo>
                    <a:pt x="1766" y="360"/>
                  </a:lnTo>
                  <a:lnTo>
                    <a:pt x="1770" y="347"/>
                  </a:lnTo>
                  <a:lnTo>
                    <a:pt x="1774" y="343"/>
                  </a:lnTo>
                  <a:lnTo>
                    <a:pt x="1778" y="343"/>
                  </a:lnTo>
                  <a:lnTo>
                    <a:pt x="1778" y="339"/>
                  </a:lnTo>
                  <a:lnTo>
                    <a:pt x="1783" y="339"/>
                  </a:lnTo>
                  <a:lnTo>
                    <a:pt x="1787" y="339"/>
                  </a:lnTo>
                  <a:lnTo>
                    <a:pt x="1791" y="339"/>
                  </a:lnTo>
                  <a:lnTo>
                    <a:pt x="1800" y="330"/>
                  </a:lnTo>
                  <a:lnTo>
                    <a:pt x="1804" y="330"/>
                  </a:lnTo>
                  <a:lnTo>
                    <a:pt x="1808" y="326"/>
                  </a:lnTo>
                  <a:lnTo>
                    <a:pt x="1812" y="322"/>
                  </a:lnTo>
                  <a:lnTo>
                    <a:pt x="1816" y="322"/>
                  </a:lnTo>
                  <a:lnTo>
                    <a:pt x="1825" y="318"/>
                  </a:lnTo>
                  <a:lnTo>
                    <a:pt x="1829" y="318"/>
                  </a:lnTo>
                  <a:lnTo>
                    <a:pt x="1833" y="318"/>
                  </a:lnTo>
                  <a:lnTo>
                    <a:pt x="1842" y="318"/>
                  </a:lnTo>
                  <a:lnTo>
                    <a:pt x="1850" y="318"/>
                  </a:lnTo>
                  <a:lnTo>
                    <a:pt x="1855" y="318"/>
                  </a:lnTo>
                  <a:lnTo>
                    <a:pt x="1859" y="318"/>
                  </a:lnTo>
                  <a:lnTo>
                    <a:pt x="1867" y="318"/>
                  </a:lnTo>
                  <a:lnTo>
                    <a:pt x="1876" y="318"/>
                  </a:lnTo>
                  <a:lnTo>
                    <a:pt x="1880" y="322"/>
                  </a:lnTo>
                  <a:lnTo>
                    <a:pt x="1888" y="326"/>
                  </a:lnTo>
                  <a:lnTo>
                    <a:pt x="1893" y="330"/>
                  </a:lnTo>
                  <a:lnTo>
                    <a:pt x="1897" y="335"/>
                  </a:lnTo>
                  <a:lnTo>
                    <a:pt x="1901" y="343"/>
                  </a:lnTo>
                  <a:lnTo>
                    <a:pt x="1905" y="347"/>
                  </a:lnTo>
                  <a:lnTo>
                    <a:pt x="1905" y="356"/>
                  </a:lnTo>
                  <a:lnTo>
                    <a:pt x="1922" y="385"/>
                  </a:lnTo>
                  <a:lnTo>
                    <a:pt x="1927" y="394"/>
                  </a:lnTo>
                  <a:lnTo>
                    <a:pt x="1927" y="398"/>
                  </a:lnTo>
                  <a:lnTo>
                    <a:pt x="1931" y="407"/>
                  </a:lnTo>
                  <a:lnTo>
                    <a:pt x="1935" y="411"/>
                  </a:lnTo>
                  <a:lnTo>
                    <a:pt x="1939" y="411"/>
                  </a:lnTo>
                  <a:lnTo>
                    <a:pt x="1943" y="415"/>
                  </a:lnTo>
                  <a:lnTo>
                    <a:pt x="1948" y="419"/>
                  </a:lnTo>
                  <a:lnTo>
                    <a:pt x="1952" y="424"/>
                  </a:lnTo>
                  <a:lnTo>
                    <a:pt x="1960" y="424"/>
                  </a:lnTo>
                  <a:lnTo>
                    <a:pt x="1965" y="424"/>
                  </a:lnTo>
                  <a:lnTo>
                    <a:pt x="1969" y="428"/>
                  </a:lnTo>
                  <a:lnTo>
                    <a:pt x="1977" y="428"/>
                  </a:lnTo>
                  <a:lnTo>
                    <a:pt x="1982" y="428"/>
                  </a:lnTo>
                  <a:lnTo>
                    <a:pt x="1994" y="428"/>
                  </a:lnTo>
                  <a:lnTo>
                    <a:pt x="1999" y="428"/>
                  </a:lnTo>
                  <a:lnTo>
                    <a:pt x="2007" y="428"/>
                  </a:lnTo>
                  <a:lnTo>
                    <a:pt x="2011" y="428"/>
                  </a:lnTo>
                  <a:lnTo>
                    <a:pt x="2015" y="432"/>
                  </a:lnTo>
                  <a:lnTo>
                    <a:pt x="2020" y="432"/>
                  </a:lnTo>
                  <a:lnTo>
                    <a:pt x="2024" y="436"/>
                  </a:lnTo>
                  <a:lnTo>
                    <a:pt x="2028" y="436"/>
                  </a:lnTo>
                  <a:lnTo>
                    <a:pt x="2032" y="440"/>
                  </a:lnTo>
                  <a:lnTo>
                    <a:pt x="2041" y="449"/>
                  </a:lnTo>
                  <a:lnTo>
                    <a:pt x="2045" y="453"/>
                  </a:lnTo>
                  <a:lnTo>
                    <a:pt x="2049" y="457"/>
                  </a:lnTo>
                  <a:lnTo>
                    <a:pt x="2058" y="457"/>
                  </a:lnTo>
                  <a:lnTo>
                    <a:pt x="2062" y="462"/>
                  </a:lnTo>
                  <a:lnTo>
                    <a:pt x="2066" y="462"/>
                  </a:lnTo>
                  <a:lnTo>
                    <a:pt x="2070" y="462"/>
                  </a:lnTo>
                  <a:lnTo>
                    <a:pt x="2079" y="462"/>
                  </a:lnTo>
                  <a:lnTo>
                    <a:pt x="2096" y="457"/>
                  </a:lnTo>
                  <a:lnTo>
                    <a:pt x="2104" y="457"/>
                  </a:lnTo>
                  <a:lnTo>
                    <a:pt x="2109" y="457"/>
                  </a:lnTo>
                  <a:lnTo>
                    <a:pt x="2113" y="457"/>
                  </a:lnTo>
                  <a:lnTo>
                    <a:pt x="2117" y="457"/>
                  </a:lnTo>
                  <a:lnTo>
                    <a:pt x="2126" y="457"/>
                  </a:lnTo>
                  <a:lnTo>
                    <a:pt x="2130" y="457"/>
                  </a:lnTo>
                  <a:lnTo>
                    <a:pt x="2134" y="462"/>
                  </a:lnTo>
                  <a:lnTo>
                    <a:pt x="2142" y="466"/>
                  </a:lnTo>
                  <a:lnTo>
                    <a:pt x="2147" y="470"/>
                  </a:lnTo>
                  <a:lnTo>
                    <a:pt x="2155" y="474"/>
                  </a:lnTo>
                  <a:lnTo>
                    <a:pt x="2159" y="479"/>
                  </a:lnTo>
                  <a:lnTo>
                    <a:pt x="2164" y="479"/>
                  </a:lnTo>
                  <a:lnTo>
                    <a:pt x="2176" y="487"/>
                  </a:lnTo>
                  <a:lnTo>
                    <a:pt x="2181" y="487"/>
                  </a:lnTo>
                  <a:lnTo>
                    <a:pt x="2185" y="491"/>
                  </a:lnTo>
                  <a:lnTo>
                    <a:pt x="2189" y="491"/>
                  </a:lnTo>
                  <a:lnTo>
                    <a:pt x="2193" y="491"/>
                  </a:lnTo>
                  <a:lnTo>
                    <a:pt x="2197" y="491"/>
                  </a:lnTo>
                  <a:lnTo>
                    <a:pt x="2206" y="487"/>
                  </a:lnTo>
                  <a:lnTo>
                    <a:pt x="2210" y="487"/>
                  </a:lnTo>
                  <a:lnTo>
                    <a:pt x="2214" y="483"/>
                  </a:lnTo>
                  <a:lnTo>
                    <a:pt x="2219" y="483"/>
                  </a:lnTo>
                  <a:lnTo>
                    <a:pt x="2219" y="479"/>
                  </a:lnTo>
                  <a:lnTo>
                    <a:pt x="2227" y="474"/>
                  </a:lnTo>
                  <a:lnTo>
                    <a:pt x="2227" y="470"/>
                  </a:lnTo>
                  <a:lnTo>
                    <a:pt x="2231" y="470"/>
                  </a:lnTo>
                  <a:lnTo>
                    <a:pt x="2231" y="466"/>
                  </a:lnTo>
                  <a:lnTo>
                    <a:pt x="2236" y="466"/>
                  </a:lnTo>
                  <a:lnTo>
                    <a:pt x="2236" y="457"/>
                  </a:lnTo>
                  <a:lnTo>
                    <a:pt x="2240" y="453"/>
                  </a:lnTo>
                  <a:lnTo>
                    <a:pt x="2240" y="449"/>
                  </a:lnTo>
                  <a:lnTo>
                    <a:pt x="2244" y="449"/>
                  </a:lnTo>
                  <a:lnTo>
                    <a:pt x="2244" y="445"/>
                  </a:lnTo>
                  <a:lnTo>
                    <a:pt x="2248" y="445"/>
                  </a:lnTo>
                  <a:lnTo>
                    <a:pt x="2253" y="445"/>
                  </a:lnTo>
                  <a:lnTo>
                    <a:pt x="2257" y="445"/>
                  </a:lnTo>
                  <a:lnTo>
                    <a:pt x="2261" y="445"/>
                  </a:lnTo>
                  <a:lnTo>
                    <a:pt x="2274" y="445"/>
                  </a:lnTo>
                  <a:lnTo>
                    <a:pt x="2278" y="445"/>
                  </a:lnTo>
                  <a:lnTo>
                    <a:pt x="2286" y="445"/>
                  </a:lnTo>
                  <a:lnTo>
                    <a:pt x="2299" y="445"/>
                  </a:lnTo>
                  <a:lnTo>
                    <a:pt x="2320" y="445"/>
                  </a:lnTo>
                  <a:lnTo>
                    <a:pt x="2324" y="445"/>
                  </a:lnTo>
                  <a:lnTo>
                    <a:pt x="2333" y="445"/>
                  </a:lnTo>
                  <a:lnTo>
                    <a:pt x="2337" y="445"/>
                  </a:lnTo>
                  <a:lnTo>
                    <a:pt x="2337" y="449"/>
                  </a:lnTo>
                  <a:lnTo>
                    <a:pt x="2333" y="453"/>
                  </a:lnTo>
                  <a:lnTo>
                    <a:pt x="2316" y="462"/>
                  </a:lnTo>
                  <a:lnTo>
                    <a:pt x="2312" y="466"/>
                  </a:lnTo>
                  <a:lnTo>
                    <a:pt x="2299" y="474"/>
                  </a:lnTo>
                  <a:lnTo>
                    <a:pt x="2282" y="487"/>
                  </a:lnTo>
                  <a:lnTo>
                    <a:pt x="2274" y="496"/>
                  </a:lnTo>
                  <a:lnTo>
                    <a:pt x="2265" y="500"/>
                  </a:lnTo>
                  <a:lnTo>
                    <a:pt x="2261" y="508"/>
                  </a:lnTo>
                  <a:lnTo>
                    <a:pt x="2253" y="512"/>
                  </a:lnTo>
                  <a:lnTo>
                    <a:pt x="2248" y="521"/>
                  </a:lnTo>
                  <a:lnTo>
                    <a:pt x="2244" y="525"/>
                  </a:lnTo>
                  <a:lnTo>
                    <a:pt x="2240" y="529"/>
                  </a:lnTo>
                  <a:lnTo>
                    <a:pt x="2240" y="534"/>
                  </a:lnTo>
                  <a:lnTo>
                    <a:pt x="2236" y="538"/>
                  </a:lnTo>
                  <a:lnTo>
                    <a:pt x="2236" y="542"/>
                  </a:lnTo>
                  <a:lnTo>
                    <a:pt x="2240" y="546"/>
                  </a:lnTo>
                  <a:lnTo>
                    <a:pt x="2240" y="563"/>
                  </a:lnTo>
                  <a:lnTo>
                    <a:pt x="2244" y="572"/>
                  </a:lnTo>
                  <a:lnTo>
                    <a:pt x="2244" y="589"/>
                  </a:lnTo>
                  <a:lnTo>
                    <a:pt x="2244" y="593"/>
                  </a:lnTo>
                  <a:lnTo>
                    <a:pt x="2244" y="601"/>
                  </a:lnTo>
                  <a:lnTo>
                    <a:pt x="2244" y="610"/>
                  </a:lnTo>
                  <a:lnTo>
                    <a:pt x="2244" y="618"/>
                  </a:lnTo>
                  <a:lnTo>
                    <a:pt x="2248" y="623"/>
                  </a:lnTo>
                  <a:lnTo>
                    <a:pt x="2248" y="627"/>
                  </a:lnTo>
                  <a:lnTo>
                    <a:pt x="2253" y="635"/>
                  </a:lnTo>
                  <a:lnTo>
                    <a:pt x="2253" y="644"/>
                  </a:lnTo>
                  <a:lnTo>
                    <a:pt x="2257" y="648"/>
                  </a:lnTo>
                  <a:lnTo>
                    <a:pt x="2261" y="652"/>
                  </a:lnTo>
                  <a:lnTo>
                    <a:pt x="2265" y="656"/>
                  </a:lnTo>
                  <a:lnTo>
                    <a:pt x="2265" y="661"/>
                  </a:lnTo>
                  <a:lnTo>
                    <a:pt x="2261" y="665"/>
                  </a:lnTo>
                  <a:lnTo>
                    <a:pt x="2257" y="669"/>
                  </a:lnTo>
                  <a:lnTo>
                    <a:pt x="2253" y="669"/>
                  </a:lnTo>
                  <a:lnTo>
                    <a:pt x="2248" y="669"/>
                  </a:lnTo>
                  <a:lnTo>
                    <a:pt x="2240" y="673"/>
                  </a:lnTo>
                  <a:lnTo>
                    <a:pt x="2231" y="673"/>
                  </a:lnTo>
                  <a:lnTo>
                    <a:pt x="2227" y="678"/>
                  </a:lnTo>
                  <a:lnTo>
                    <a:pt x="2219" y="678"/>
                  </a:lnTo>
                  <a:lnTo>
                    <a:pt x="2210" y="678"/>
                  </a:lnTo>
                  <a:lnTo>
                    <a:pt x="2206" y="682"/>
                  </a:lnTo>
                  <a:lnTo>
                    <a:pt x="2202" y="682"/>
                  </a:lnTo>
                  <a:lnTo>
                    <a:pt x="2197" y="682"/>
                  </a:lnTo>
                  <a:lnTo>
                    <a:pt x="2193" y="682"/>
                  </a:lnTo>
                  <a:lnTo>
                    <a:pt x="2185" y="678"/>
                  </a:lnTo>
                  <a:lnTo>
                    <a:pt x="2181" y="678"/>
                  </a:lnTo>
                  <a:lnTo>
                    <a:pt x="2176" y="678"/>
                  </a:lnTo>
                  <a:lnTo>
                    <a:pt x="2172" y="673"/>
                  </a:lnTo>
                  <a:lnTo>
                    <a:pt x="2159" y="669"/>
                  </a:lnTo>
                  <a:lnTo>
                    <a:pt x="2155" y="665"/>
                  </a:lnTo>
                  <a:lnTo>
                    <a:pt x="2151" y="665"/>
                  </a:lnTo>
                  <a:lnTo>
                    <a:pt x="2147" y="665"/>
                  </a:lnTo>
                  <a:lnTo>
                    <a:pt x="2142" y="665"/>
                  </a:lnTo>
                  <a:lnTo>
                    <a:pt x="2138" y="665"/>
                  </a:lnTo>
                  <a:lnTo>
                    <a:pt x="2134" y="665"/>
                  </a:lnTo>
                  <a:lnTo>
                    <a:pt x="2130" y="665"/>
                  </a:lnTo>
                  <a:lnTo>
                    <a:pt x="2126" y="669"/>
                  </a:lnTo>
                  <a:lnTo>
                    <a:pt x="2121" y="669"/>
                  </a:lnTo>
                  <a:lnTo>
                    <a:pt x="2121" y="673"/>
                  </a:lnTo>
                  <a:lnTo>
                    <a:pt x="2117" y="678"/>
                  </a:lnTo>
                  <a:lnTo>
                    <a:pt x="2117" y="682"/>
                  </a:lnTo>
                  <a:lnTo>
                    <a:pt x="2113" y="699"/>
                  </a:lnTo>
                  <a:lnTo>
                    <a:pt x="2113" y="703"/>
                  </a:lnTo>
                  <a:lnTo>
                    <a:pt x="2109" y="711"/>
                  </a:lnTo>
                  <a:lnTo>
                    <a:pt x="2104" y="716"/>
                  </a:lnTo>
                  <a:lnTo>
                    <a:pt x="2104" y="720"/>
                  </a:lnTo>
                  <a:lnTo>
                    <a:pt x="2100" y="724"/>
                  </a:lnTo>
                  <a:lnTo>
                    <a:pt x="2096" y="728"/>
                  </a:lnTo>
                  <a:lnTo>
                    <a:pt x="2096" y="733"/>
                  </a:lnTo>
                  <a:lnTo>
                    <a:pt x="2092" y="737"/>
                  </a:lnTo>
                  <a:lnTo>
                    <a:pt x="2087" y="741"/>
                  </a:lnTo>
                  <a:lnTo>
                    <a:pt x="2083" y="745"/>
                  </a:lnTo>
                  <a:lnTo>
                    <a:pt x="2079" y="745"/>
                  </a:lnTo>
                  <a:lnTo>
                    <a:pt x="2075" y="745"/>
                  </a:lnTo>
                  <a:lnTo>
                    <a:pt x="2079" y="750"/>
                  </a:lnTo>
                  <a:lnTo>
                    <a:pt x="2079" y="758"/>
                  </a:lnTo>
                  <a:lnTo>
                    <a:pt x="2083" y="766"/>
                  </a:lnTo>
                  <a:lnTo>
                    <a:pt x="2087" y="775"/>
                  </a:lnTo>
                  <a:lnTo>
                    <a:pt x="2092" y="792"/>
                  </a:lnTo>
                  <a:lnTo>
                    <a:pt x="2100" y="826"/>
                  </a:lnTo>
                  <a:lnTo>
                    <a:pt x="2104" y="838"/>
                  </a:lnTo>
                  <a:lnTo>
                    <a:pt x="2109" y="847"/>
                  </a:lnTo>
                  <a:lnTo>
                    <a:pt x="2109" y="855"/>
                  </a:lnTo>
                  <a:lnTo>
                    <a:pt x="2113" y="864"/>
                  </a:lnTo>
                  <a:lnTo>
                    <a:pt x="2113" y="872"/>
                  </a:lnTo>
                  <a:lnTo>
                    <a:pt x="2113" y="885"/>
                  </a:lnTo>
                  <a:lnTo>
                    <a:pt x="2113" y="893"/>
                  </a:lnTo>
                  <a:lnTo>
                    <a:pt x="2113" y="898"/>
                  </a:lnTo>
                  <a:lnTo>
                    <a:pt x="2113" y="919"/>
                  </a:lnTo>
                  <a:lnTo>
                    <a:pt x="2113" y="923"/>
                  </a:lnTo>
                  <a:lnTo>
                    <a:pt x="2113" y="927"/>
                  </a:lnTo>
                  <a:lnTo>
                    <a:pt x="2117" y="936"/>
                  </a:lnTo>
                  <a:lnTo>
                    <a:pt x="2117" y="940"/>
                  </a:lnTo>
                  <a:lnTo>
                    <a:pt x="2117" y="944"/>
                  </a:lnTo>
                  <a:lnTo>
                    <a:pt x="2121" y="949"/>
                  </a:lnTo>
                  <a:lnTo>
                    <a:pt x="2121" y="953"/>
                  </a:lnTo>
                  <a:lnTo>
                    <a:pt x="2126" y="957"/>
                  </a:lnTo>
                  <a:lnTo>
                    <a:pt x="2130" y="957"/>
                  </a:lnTo>
                  <a:lnTo>
                    <a:pt x="2134" y="961"/>
                  </a:lnTo>
                  <a:lnTo>
                    <a:pt x="2134" y="965"/>
                  </a:lnTo>
                  <a:lnTo>
                    <a:pt x="2142" y="970"/>
                  </a:lnTo>
                  <a:lnTo>
                    <a:pt x="2147" y="970"/>
                  </a:lnTo>
                  <a:lnTo>
                    <a:pt x="2147" y="974"/>
                  </a:lnTo>
                  <a:lnTo>
                    <a:pt x="2155" y="978"/>
                  </a:lnTo>
                  <a:lnTo>
                    <a:pt x="2181" y="987"/>
                  </a:lnTo>
                  <a:lnTo>
                    <a:pt x="2185" y="991"/>
                  </a:lnTo>
                  <a:lnTo>
                    <a:pt x="2193" y="991"/>
                  </a:lnTo>
                  <a:lnTo>
                    <a:pt x="2197" y="995"/>
                  </a:lnTo>
                  <a:lnTo>
                    <a:pt x="2202" y="999"/>
                  </a:lnTo>
                  <a:lnTo>
                    <a:pt x="2206" y="1004"/>
                  </a:lnTo>
                  <a:lnTo>
                    <a:pt x="2214" y="1004"/>
                  </a:lnTo>
                  <a:lnTo>
                    <a:pt x="2214" y="1008"/>
                  </a:lnTo>
                  <a:lnTo>
                    <a:pt x="2219" y="1012"/>
                  </a:lnTo>
                  <a:lnTo>
                    <a:pt x="2223" y="1016"/>
                  </a:lnTo>
                  <a:lnTo>
                    <a:pt x="2227" y="1020"/>
                  </a:lnTo>
                  <a:lnTo>
                    <a:pt x="2231" y="1029"/>
                  </a:lnTo>
                  <a:lnTo>
                    <a:pt x="2236" y="1033"/>
                  </a:lnTo>
                  <a:lnTo>
                    <a:pt x="2240" y="1042"/>
                  </a:lnTo>
                  <a:lnTo>
                    <a:pt x="2240" y="1046"/>
                  </a:lnTo>
                  <a:lnTo>
                    <a:pt x="2244" y="1059"/>
                  </a:lnTo>
                  <a:lnTo>
                    <a:pt x="2248" y="1071"/>
                  </a:lnTo>
                  <a:lnTo>
                    <a:pt x="2253" y="1092"/>
                  </a:lnTo>
                  <a:lnTo>
                    <a:pt x="2257" y="1097"/>
                  </a:lnTo>
                  <a:lnTo>
                    <a:pt x="2257" y="1101"/>
                  </a:lnTo>
                  <a:lnTo>
                    <a:pt x="2261" y="1105"/>
                  </a:lnTo>
                  <a:lnTo>
                    <a:pt x="2261" y="1109"/>
                  </a:lnTo>
                  <a:lnTo>
                    <a:pt x="2265" y="1109"/>
                  </a:lnTo>
                  <a:lnTo>
                    <a:pt x="2269" y="1114"/>
                  </a:lnTo>
                  <a:lnTo>
                    <a:pt x="2274" y="1118"/>
                  </a:lnTo>
                  <a:lnTo>
                    <a:pt x="2278" y="1118"/>
                  </a:lnTo>
                  <a:lnTo>
                    <a:pt x="2278" y="1122"/>
                  </a:lnTo>
                  <a:lnTo>
                    <a:pt x="2282" y="1126"/>
                  </a:lnTo>
                  <a:lnTo>
                    <a:pt x="2286" y="1131"/>
                  </a:lnTo>
                  <a:lnTo>
                    <a:pt x="2295" y="1148"/>
                  </a:lnTo>
                  <a:lnTo>
                    <a:pt x="2295" y="1152"/>
                  </a:lnTo>
                  <a:lnTo>
                    <a:pt x="2299" y="1156"/>
                  </a:lnTo>
                  <a:lnTo>
                    <a:pt x="2303" y="1160"/>
                  </a:lnTo>
                  <a:lnTo>
                    <a:pt x="2308" y="1164"/>
                  </a:lnTo>
                  <a:lnTo>
                    <a:pt x="2312" y="1164"/>
                  </a:lnTo>
                  <a:lnTo>
                    <a:pt x="2312" y="1169"/>
                  </a:lnTo>
                  <a:lnTo>
                    <a:pt x="2316" y="1169"/>
                  </a:lnTo>
                  <a:lnTo>
                    <a:pt x="2320" y="1169"/>
                  </a:lnTo>
                  <a:lnTo>
                    <a:pt x="2329" y="1169"/>
                  </a:lnTo>
                  <a:lnTo>
                    <a:pt x="2333" y="1173"/>
                  </a:lnTo>
                  <a:lnTo>
                    <a:pt x="2337" y="1173"/>
                  </a:lnTo>
                  <a:lnTo>
                    <a:pt x="2341" y="1177"/>
                  </a:lnTo>
                  <a:lnTo>
                    <a:pt x="2346" y="1177"/>
                  </a:lnTo>
                  <a:lnTo>
                    <a:pt x="2350" y="1181"/>
                  </a:lnTo>
                  <a:lnTo>
                    <a:pt x="2350" y="1186"/>
                  </a:lnTo>
                  <a:lnTo>
                    <a:pt x="2354" y="1186"/>
                  </a:lnTo>
                  <a:lnTo>
                    <a:pt x="2354" y="1190"/>
                  </a:lnTo>
                  <a:lnTo>
                    <a:pt x="2358" y="1198"/>
                  </a:lnTo>
                  <a:lnTo>
                    <a:pt x="2363" y="1207"/>
                  </a:lnTo>
                  <a:lnTo>
                    <a:pt x="2363" y="1211"/>
                  </a:lnTo>
                  <a:lnTo>
                    <a:pt x="2367" y="1219"/>
                  </a:lnTo>
                  <a:lnTo>
                    <a:pt x="2367" y="1224"/>
                  </a:lnTo>
                  <a:lnTo>
                    <a:pt x="2367" y="1232"/>
                  </a:lnTo>
                  <a:lnTo>
                    <a:pt x="2367" y="1236"/>
                  </a:lnTo>
                  <a:lnTo>
                    <a:pt x="2367" y="1241"/>
                  </a:lnTo>
                  <a:lnTo>
                    <a:pt x="2367" y="1245"/>
                  </a:lnTo>
                  <a:lnTo>
                    <a:pt x="2367" y="1249"/>
                  </a:lnTo>
                  <a:lnTo>
                    <a:pt x="2367" y="1253"/>
                  </a:lnTo>
                  <a:lnTo>
                    <a:pt x="2363" y="1258"/>
                  </a:lnTo>
                  <a:lnTo>
                    <a:pt x="2358" y="1262"/>
                  </a:lnTo>
                  <a:lnTo>
                    <a:pt x="2354" y="1266"/>
                  </a:lnTo>
                  <a:lnTo>
                    <a:pt x="2346" y="1266"/>
                  </a:lnTo>
                  <a:lnTo>
                    <a:pt x="2341" y="1270"/>
                  </a:lnTo>
                  <a:lnTo>
                    <a:pt x="2337" y="1270"/>
                  </a:lnTo>
                  <a:lnTo>
                    <a:pt x="2329" y="1275"/>
                  </a:lnTo>
                  <a:lnTo>
                    <a:pt x="2320" y="1279"/>
                  </a:lnTo>
                  <a:lnTo>
                    <a:pt x="2286" y="1287"/>
                  </a:lnTo>
                  <a:lnTo>
                    <a:pt x="2274" y="1291"/>
                  </a:lnTo>
                  <a:lnTo>
                    <a:pt x="2261" y="1296"/>
                  </a:lnTo>
                  <a:lnTo>
                    <a:pt x="2253" y="1300"/>
                  </a:lnTo>
                  <a:lnTo>
                    <a:pt x="2248" y="1300"/>
                  </a:lnTo>
                  <a:lnTo>
                    <a:pt x="2240" y="1304"/>
                  </a:lnTo>
                  <a:lnTo>
                    <a:pt x="2236" y="1308"/>
                  </a:lnTo>
                  <a:lnTo>
                    <a:pt x="2231" y="1308"/>
                  </a:lnTo>
                  <a:lnTo>
                    <a:pt x="2227" y="1313"/>
                  </a:lnTo>
                  <a:lnTo>
                    <a:pt x="2214" y="1321"/>
                  </a:lnTo>
                  <a:lnTo>
                    <a:pt x="2210" y="1325"/>
                  </a:lnTo>
                  <a:lnTo>
                    <a:pt x="2206" y="1330"/>
                  </a:lnTo>
                  <a:lnTo>
                    <a:pt x="2202" y="1330"/>
                  </a:lnTo>
                  <a:lnTo>
                    <a:pt x="2197" y="1330"/>
                  </a:lnTo>
                  <a:lnTo>
                    <a:pt x="2189" y="1334"/>
                  </a:lnTo>
                  <a:lnTo>
                    <a:pt x="2185" y="1334"/>
                  </a:lnTo>
                  <a:lnTo>
                    <a:pt x="2181" y="1338"/>
                  </a:lnTo>
                  <a:lnTo>
                    <a:pt x="2181" y="1342"/>
                  </a:lnTo>
                  <a:lnTo>
                    <a:pt x="2189" y="1346"/>
                  </a:lnTo>
                  <a:lnTo>
                    <a:pt x="2193" y="1351"/>
                  </a:lnTo>
                  <a:lnTo>
                    <a:pt x="2197" y="1355"/>
                  </a:lnTo>
                  <a:lnTo>
                    <a:pt x="2202" y="1359"/>
                  </a:lnTo>
                  <a:lnTo>
                    <a:pt x="2202" y="1363"/>
                  </a:lnTo>
                  <a:lnTo>
                    <a:pt x="2206" y="1363"/>
                  </a:lnTo>
                  <a:lnTo>
                    <a:pt x="2219" y="1389"/>
                  </a:lnTo>
                  <a:lnTo>
                    <a:pt x="2223" y="1393"/>
                  </a:lnTo>
                  <a:lnTo>
                    <a:pt x="2227" y="1402"/>
                  </a:lnTo>
                  <a:lnTo>
                    <a:pt x="2231" y="1406"/>
                  </a:lnTo>
                  <a:lnTo>
                    <a:pt x="2236" y="1414"/>
                  </a:lnTo>
                  <a:lnTo>
                    <a:pt x="2240" y="1418"/>
                  </a:lnTo>
                  <a:lnTo>
                    <a:pt x="2244" y="1423"/>
                  </a:lnTo>
                  <a:lnTo>
                    <a:pt x="2248" y="1423"/>
                  </a:lnTo>
                  <a:lnTo>
                    <a:pt x="2248" y="1427"/>
                  </a:lnTo>
                  <a:lnTo>
                    <a:pt x="2244" y="1427"/>
                  </a:lnTo>
                  <a:lnTo>
                    <a:pt x="2240" y="1431"/>
                  </a:lnTo>
                  <a:lnTo>
                    <a:pt x="2236" y="1435"/>
                  </a:lnTo>
                  <a:lnTo>
                    <a:pt x="2223" y="1440"/>
                  </a:lnTo>
                  <a:lnTo>
                    <a:pt x="2210" y="1444"/>
                  </a:lnTo>
                  <a:lnTo>
                    <a:pt x="2202" y="1448"/>
                  </a:lnTo>
                  <a:lnTo>
                    <a:pt x="2197" y="1448"/>
                  </a:lnTo>
                  <a:lnTo>
                    <a:pt x="2189" y="1452"/>
                  </a:lnTo>
                  <a:lnTo>
                    <a:pt x="2181" y="1452"/>
                  </a:lnTo>
                  <a:lnTo>
                    <a:pt x="2168" y="1457"/>
                  </a:lnTo>
                  <a:lnTo>
                    <a:pt x="2155" y="1457"/>
                  </a:lnTo>
                  <a:lnTo>
                    <a:pt x="2142" y="1461"/>
                  </a:lnTo>
                  <a:lnTo>
                    <a:pt x="2138" y="1465"/>
                  </a:lnTo>
                  <a:lnTo>
                    <a:pt x="2130" y="1465"/>
                  </a:lnTo>
                  <a:lnTo>
                    <a:pt x="2126" y="1465"/>
                  </a:lnTo>
                  <a:lnTo>
                    <a:pt x="2121" y="1465"/>
                  </a:lnTo>
                  <a:lnTo>
                    <a:pt x="2117" y="1465"/>
                  </a:lnTo>
                  <a:lnTo>
                    <a:pt x="2113" y="1465"/>
                  </a:lnTo>
                  <a:lnTo>
                    <a:pt x="2109" y="1465"/>
                  </a:lnTo>
                  <a:lnTo>
                    <a:pt x="2096" y="1461"/>
                  </a:lnTo>
                  <a:lnTo>
                    <a:pt x="2092" y="1461"/>
                  </a:lnTo>
                  <a:lnTo>
                    <a:pt x="2087" y="1457"/>
                  </a:lnTo>
                  <a:lnTo>
                    <a:pt x="2083" y="1457"/>
                  </a:lnTo>
                  <a:lnTo>
                    <a:pt x="2075" y="1461"/>
                  </a:lnTo>
                  <a:lnTo>
                    <a:pt x="2070" y="1461"/>
                  </a:lnTo>
                  <a:lnTo>
                    <a:pt x="2049" y="1461"/>
                  </a:lnTo>
                  <a:lnTo>
                    <a:pt x="2045" y="1461"/>
                  </a:lnTo>
                  <a:lnTo>
                    <a:pt x="2041" y="1465"/>
                  </a:lnTo>
                  <a:lnTo>
                    <a:pt x="2037" y="1465"/>
                  </a:lnTo>
                  <a:lnTo>
                    <a:pt x="2028" y="1469"/>
                  </a:lnTo>
                  <a:lnTo>
                    <a:pt x="2020" y="1469"/>
                  </a:lnTo>
                  <a:lnTo>
                    <a:pt x="2011" y="1473"/>
                  </a:lnTo>
                  <a:lnTo>
                    <a:pt x="1999" y="1482"/>
                  </a:lnTo>
                  <a:lnTo>
                    <a:pt x="1986" y="1486"/>
                  </a:lnTo>
                  <a:lnTo>
                    <a:pt x="1893" y="1537"/>
                  </a:lnTo>
                  <a:lnTo>
                    <a:pt x="1812" y="1579"/>
                  </a:lnTo>
                  <a:lnTo>
                    <a:pt x="1770" y="1605"/>
                  </a:lnTo>
                  <a:lnTo>
                    <a:pt x="1757" y="1609"/>
                  </a:lnTo>
                  <a:lnTo>
                    <a:pt x="1749" y="1613"/>
                  </a:lnTo>
                  <a:lnTo>
                    <a:pt x="1740" y="1617"/>
                  </a:lnTo>
                  <a:lnTo>
                    <a:pt x="1723" y="1626"/>
                  </a:lnTo>
                  <a:lnTo>
                    <a:pt x="1698" y="1634"/>
                  </a:lnTo>
                  <a:lnTo>
                    <a:pt x="1681" y="1643"/>
                  </a:lnTo>
                  <a:lnTo>
                    <a:pt x="1664" y="1651"/>
                  </a:lnTo>
                  <a:lnTo>
                    <a:pt x="1647" y="1656"/>
                  </a:lnTo>
                  <a:lnTo>
                    <a:pt x="1643" y="1656"/>
                  </a:lnTo>
                  <a:lnTo>
                    <a:pt x="1639" y="1660"/>
                  </a:lnTo>
                  <a:lnTo>
                    <a:pt x="1634" y="1660"/>
                  </a:lnTo>
                  <a:lnTo>
                    <a:pt x="1630" y="1660"/>
                  </a:lnTo>
                  <a:lnTo>
                    <a:pt x="1626" y="1660"/>
                  </a:lnTo>
                  <a:lnTo>
                    <a:pt x="1622" y="1660"/>
                  </a:lnTo>
                  <a:lnTo>
                    <a:pt x="1596" y="1664"/>
                  </a:lnTo>
                  <a:lnTo>
                    <a:pt x="1579" y="1668"/>
                  </a:lnTo>
                  <a:lnTo>
                    <a:pt x="1562" y="1672"/>
                  </a:lnTo>
                  <a:lnTo>
                    <a:pt x="1550" y="1677"/>
                  </a:lnTo>
                  <a:lnTo>
                    <a:pt x="1537" y="1677"/>
                  </a:lnTo>
                  <a:lnTo>
                    <a:pt x="1524" y="1677"/>
                  </a:lnTo>
                  <a:lnTo>
                    <a:pt x="1516" y="1677"/>
                  </a:lnTo>
                  <a:lnTo>
                    <a:pt x="1486" y="1677"/>
                  </a:lnTo>
                  <a:lnTo>
                    <a:pt x="1469" y="1677"/>
                  </a:lnTo>
                  <a:lnTo>
                    <a:pt x="1457" y="1677"/>
                  </a:lnTo>
                  <a:lnTo>
                    <a:pt x="1448" y="1681"/>
                  </a:lnTo>
                  <a:lnTo>
                    <a:pt x="1435" y="1681"/>
                  </a:lnTo>
                  <a:lnTo>
                    <a:pt x="1423" y="1681"/>
                  </a:lnTo>
                  <a:lnTo>
                    <a:pt x="1406" y="1685"/>
                  </a:lnTo>
                  <a:lnTo>
                    <a:pt x="1397" y="1685"/>
                  </a:lnTo>
                  <a:lnTo>
                    <a:pt x="1389" y="1689"/>
                  </a:lnTo>
                  <a:lnTo>
                    <a:pt x="1385" y="1689"/>
                  </a:lnTo>
                  <a:lnTo>
                    <a:pt x="1363" y="1694"/>
                  </a:lnTo>
                  <a:lnTo>
                    <a:pt x="1359" y="1698"/>
                  </a:lnTo>
                  <a:lnTo>
                    <a:pt x="1351" y="1698"/>
                  </a:lnTo>
                  <a:lnTo>
                    <a:pt x="1347" y="1698"/>
                  </a:lnTo>
                  <a:lnTo>
                    <a:pt x="1338" y="1698"/>
                  </a:lnTo>
                  <a:lnTo>
                    <a:pt x="1334" y="1702"/>
                  </a:lnTo>
                  <a:lnTo>
                    <a:pt x="1325" y="1702"/>
                  </a:lnTo>
                  <a:lnTo>
                    <a:pt x="1313" y="1702"/>
                  </a:lnTo>
                  <a:lnTo>
                    <a:pt x="1308" y="1702"/>
                  </a:lnTo>
                  <a:lnTo>
                    <a:pt x="1304" y="1698"/>
                  </a:lnTo>
                  <a:lnTo>
                    <a:pt x="1296" y="1698"/>
                  </a:lnTo>
                  <a:lnTo>
                    <a:pt x="1283" y="1698"/>
                  </a:lnTo>
                  <a:lnTo>
                    <a:pt x="1270" y="1694"/>
                  </a:lnTo>
                  <a:lnTo>
                    <a:pt x="1253" y="1689"/>
                  </a:lnTo>
                  <a:lnTo>
                    <a:pt x="1236" y="1685"/>
                  </a:lnTo>
                  <a:lnTo>
                    <a:pt x="1228" y="1685"/>
                  </a:lnTo>
                  <a:lnTo>
                    <a:pt x="1211" y="1677"/>
                  </a:lnTo>
                  <a:lnTo>
                    <a:pt x="1207" y="1677"/>
                  </a:lnTo>
                  <a:lnTo>
                    <a:pt x="1198" y="1677"/>
                  </a:lnTo>
                  <a:lnTo>
                    <a:pt x="1194" y="1672"/>
                  </a:lnTo>
                  <a:lnTo>
                    <a:pt x="1190" y="1672"/>
                  </a:lnTo>
                  <a:lnTo>
                    <a:pt x="1177" y="1668"/>
                  </a:lnTo>
                  <a:lnTo>
                    <a:pt x="1169" y="1664"/>
                  </a:lnTo>
                  <a:lnTo>
                    <a:pt x="1169" y="1660"/>
                  </a:lnTo>
                  <a:lnTo>
                    <a:pt x="1165" y="1660"/>
                  </a:lnTo>
                  <a:lnTo>
                    <a:pt x="1152" y="1651"/>
                  </a:lnTo>
                  <a:lnTo>
                    <a:pt x="1152" y="1647"/>
                  </a:lnTo>
                  <a:lnTo>
                    <a:pt x="1148" y="1643"/>
                  </a:lnTo>
                  <a:lnTo>
                    <a:pt x="1143" y="1643"/>
                  </a:lnTo>
                  <a:lnTo>
                    <a:pt x="1135" y="1643"/>
                  </a:lnTo>
                  <a:lnTo>
                    <a:pt x="1131" y="1643"/>
                  </a:lnTo>
                  <a:lnTo>
                    <a:pt x="1126" y="1643"/>
                  </a:lnTo>
                  <a:lnTo>
                    <a:pt x="1118" y="1643"/>
                  </a:lnTo>
                  <a:lnTo>
                    <a:pt x="1109" y="1643"/>
                  </a:lnTo>
                  <a:lnTo>
                    <a:pt x="1105" y="1647"/>
                  </a:lnTo>
                  <a:lnTo>
                    <a:pt x="1101" y="1647"/>
                  </a:lnTo>
                  <a:lnTo>
                    <a:pt x="1097" y="1651"/>
                  </a:lnTo>
                  <a:lnTo>
                    <a:pt x="1093" y="1651"/>
                  </a:lnTo>
                  <a:lnTo>
                    <a:pt x="1084" y="1656"/>
                  </a:lnTo>
                  <a:lnTo>
                    <a:pt x="1076" y="1660"/>
                  </a:lnTo>
                  <a:lnTo>
                    <a:pt x="1054" y="1672"/>
                  </a:lnTo>
                  <a:lnTo>
                    <a:pt x="1038" y="1685"/>
                  </a:lnTo>
                  <a:lnTo>
                    <a:pt x="978" y="1719"/>
                  </a:lnTo>
                  <a:lnTo>
                    <a:pt x="927" y="1749"/>
                  </a:lnTo>
                  <a:lnTo>
                    <a:pt x="911" y="1757"/>
                  </a:lnTo>
                  <a:lnTo>
                    <a:pt x="902" y="1766"/>
                  </a:lnTo>
                  <a:lnTo>
                    <a:pt x="894" y="1766"/>
                  </a:lnTo>
                  <a:lnTo>
                    <a:pt x="881" y="1774"/>
                  </a:lnTo>
                  <a:lnTo>
                    <a:pt x="864" y="1783"/>
                  </a:lnTo>
                  <a:lnTo>
                    <a:pt x="830" y="1795"/>
                  </a:lnTo>
                  <a:lnTo>
                    <a:pt x="788" y="1816"/>
                  </a:lnTo>
                  <a:lnTo>
                    <a:pt x="767" y="1825"/>
                  </a:lnTo>
                  <a:lnTo>
                    <a:pt x="754" y="1829"/>
                  </a:lnTo>
                  <a:lnTo>
                    <a:pt x="750" y="1829"/>
                  </a:lnTo>
                  <a:lnTo>
                    <a:pt x="745" y="1833"/>
                  </a:lnTo>
                  <a:lnTo>
                    <a:pt x="737" y="1833"/>
                  </a:lnTo>
                  <a:lnTo>
                    <a:pt x="733" y="1833"/>
                  </a:lnTo>
                  <a:lnTo>
                    <a:pt x="724" y="1838"/>
                  </a:lnTo>
                  <a:lnTo>
                    <a:pt x="720" y="1838"/>
                  </a:lnTo>
                  <a:lnTo>
                    <a:pt x="716" y="1838"/>
                  </a:lnTo>
                  <a:lnTo>
                    <a:pt x="707" y="1838"/>
                  </a:lnTo>
                  <a:lnTo>
                    <a:pt x="703" y="1833"/>
                  </a:lnTo>
                  <a:lnTo>
                    <a:pt x="695" y="1833"/>
                  </a:lnTo>
                  <a:lnTo>
                    <a:pt x="686" y="1833"/>
                  </a:lnTo>
                  <a:lnTo>
                    <a:pt x="665" y="1825"/>
                  </a:lnTo>
                  <a:lnTo>
                    <a:pt x="652" y="1825"/>
                  </a:lnTo>
                  <a:lnTo>
                    <a:pt x="644" y="1821"/>
                  </a:lnTo>
                  <a:lnTo>
                    <a:pt x="631" y="1821"/>
                  </a:lnTo>
                  <a:lnTo>
                    <a:pt x="618" y="1821"/>
                  </a:lnTo>
                  <a:lnTo>
                    <a:pt x="606" y="1816"/>
                  </a:lnTo>
                  <a:lnTo>
                    <a:pt x="597" y="1816"/>
                  </a:lnTo>
                  <a:lnTo>
                    <a:pt x="593" y="1816"/>
                  </a:lnTo>
                  <a:lnTo>
                    <a:pt x="585" y="1821"/>
                  </a:lnTo>
                  <a:lnTo>
                    <a:pt x="576" y="1821"/>
                  </a:lnTo>
                  <a:lnTo>
                    <a:pt x="572" y="1821"/>
                  </a:lnTo>
                  <a:lnTo>
                    <a:pt x="563" y="1821"/>
                  </a:lnTo>
                  <a:lnTo>
                    <a:pt x="559" y="1825"/>
                  </a:lnTo>
                  <a:lnTo>
                    <a:pt x="551" y="1829"/>
                  </a:lnTo>
                  <a:lnTo>
                    <a:pt x="542" y="1829"/>
                  </a:lnTo>
                  <a:lnTo>
                    <a:pt x="517" y="1842"/>
                  </a:lnTo>
                  <a:lnTo>
                    <a:pt x="496" y="1850"/>
                  </a:lnTo>
                  <a:lnTo>
                    <a:pt x="487" y="1855"/>
                  </a:lnTo>
                  <a:lnTo>
                    <a:pt x="479" y="1859"/>
                  </a:lnTo>
                  <a:lnTo>
                    <a:pt x="474" y="1859"/>
                  </a:lnTo>
                  <a:lnTo>
                    <a:pt x="458" y="1863"/>
                  </a:lnTo>
                  <a:lnTo>
                    <a:pt x="453" y="1867"/>
                  </a:lnTo>
                  <a:lnTo>
                    <a:pt x="441" y="1867"/>
                  </a:lnTo>
                  <a:lnTo>
                    <a:pt x="428" y="1876"/>
                  </a:lnTo>
                  <a:lnTo>
                    <a:pt x="419" y="1880"/>
                  </a:lnTo>
                  <a:lnTo>
                    <a:pt x="415" y="1880"/>
                  </a:lnTo>
                  <a:lnTo>
                    <a:pt x="411" y="1880"/>
                  </a:lnTo>
                  <a:lnTo>
                    <a:pt x="402" y="1884"/>
                  </a:lnTo>
                  <a:lnTo>
                    <a:pt x="369" y="1893"/>
                  </a:lnTo>
                  <a:lnTo>
                    <a:pt x="360" y="1893"/>
                  </a:lnTo>
                  <a:lnTo>
                    <a:pt x="352" y="1897"/>
                  </a:lnTo>
                  <a:lnTo>
                    <a:pt x="339" y="1901"/>
                  </a:lnTo>
                  <a:lnTo>
                    <a:pt x="314" y="1910"/>
                  </a:lnTo>
                  <a:lnTo>
                    <a:pt x="305" y="1910"/>
                  </a:lnTo>
                  <a:lnTo>
                    <a:pt x="301" y="1914"/>
                  </a:lnTo>
                  <a:lnTo>
                    <a:pt x="301" y="1905"/>
                  </a:lnTo>
                  <a:lnTo>
                    <a:pt x="301" y="1897"/>
                  </a:lnTo>
                  <a:lnTo>
                    <a:pt x="297" y="1888"/>
                  </a:lnTo>
                  <a:lnTo>
                    <a:pt x="297" y="1884"/>
                  </a:lnTo>
                  <a:lnTo>
                    <a:pt x="292" y="1880"/>
                  </a:lnTo>
                  <a:lnTo>
                    <a:pt x="288" y="1871"/>
                  </a:lnTo>
                  <a:lnTo>
                    <a:pt x="284" y="1867"/>
                  </a:lnTo>
                  <a:lnTo>
                    <a:pt x="284" y="1863"/>
                  </a:lnTo>
                  <a:lnTo>
                    <a:pt x="280" y="1855"/>
                  </a:lnTo>
                  <a:lnTo>
                    <a:pt x="271" y="1846"/>
                  </a:lnTo>
                  <a:lnTo>
                    <a:pt x="267" y="1842"/>
                  </a:lnTo>
                  <a:lnTo>
                    <a:pt x="263" y="1838"/>
                  </a:lnTo>
                  <a:lnTo>
                    <a:pt x="254" y="1829"/>
                  </a:lnTo>
                  <a:lnTo>
                    <a:pt x="250" y="1825"/>
                  </a:lnTo>
                  <a:lnTo>
                    <a:pt x="246" y="1821"/>
                  </a:lnTo>
                  <a:lnTo>
                    <a:pt x="242" y="1816"/>
                  </a:lnTo>
                  <a:lnTo>
                    <a:pt x="237" y="1812"/>
                  </a:lnTo>
                  <a:lnTo>
                    <a:pt x="233" y="1808"/>
                  </a:lnTo>
                  <a:lnTo>
                    <a:pt x="229" y="1808"/>
                  </a:lnTo>
                  <a:lnTo>
                    <a:pt x="225" y="1808"/>
                  </a:lnTo>
                  <a:lnTo>
                    <a:pt x="220" y="1804"/>
                  </a:lnTo>
                  <a:lnTo>
                    <a:pt x="216" y="1804"/>
                  </a:lnTo>
                  <a:lnTo>
                    <a:pt x="212" y="1804"/>
                  </a:lnTo>
                  <a:lnTo>
                    <a:pt x="208" y="1804"/>
                  </a:lnTo>
                  <a:lnTo>
                    <a:pt x="195" y="1804"/>
                  </a:lnTo>
                  <a:lnTo>
                    <a:pt x="191" y="1804"/>
                  </a:lnTo>
                  <a:lnTo>
                    <a:pt x="187" y="1808"/>
                  </a:lnTo>
                  <a:lnTo>
                    <a:pt x="182" y="1808"/>
                  </a:lnTo>
                  <a:lnTo>
                    <a:pt x="178" y="1812"/>
                  </a:lnTo>
                  <a:lnTo>
                    <a:pt x="170" y="1816"/>
                  </a:lnTo>
                  <a:lnTo>
                    <a:pt x="165" y="1821"/>
                  </a:lnTo>
                  <a:lnTo>
                    <a:pt x="157" y="1821"/>
                  </a:lnTo>
                  <a:lnTo>
                    <a:pt x="153" y="1821"/>
                  </a:lnTo>
                  <a:lnTo>
                    <a:pt x="148" y="1816"/>
                  </a:lnTo>
                  <a:lnTo>
                    <a:pt x="144" y="1816"/>
                  </a:lnTo>
                  <a:lnTo>
                    <a:pt x="140" y="1812"/>
                  </a:lnTo>
                  <a:lnTo>
                    <a:pt x="140" y="1808"/>
                  </a:lnTo>
                  <a:lnTo>
                    <a:pt x="136" y="1808"/>
                  </a:lnTo>
                  <a:lnTo>
                    <a:pt x="132" y="1804"/>
                  </a:lnTo>
                  <a:lnTo>
                    <a:pt x="123" y="1804"/>
                  </a:lnTo>
                  <a:lnTo>
                    <a:pt x="110" y="1799"/>
                  </a:lnTo>
                  <a:lnTo>
                    <a:pt x="102" y="1799"/>
                  </a:lnTo>
                  <a:lnTo>
                    <a:pt x="98" y="1795"/>
                  </a:lnTo>
                  <a:lnTo>
                    <a:pt x="93" y="1791"/>
                  </a:lnTo>
                  <a:lnTo>
                    <a:pt x="89" y="1787"/>
                  </a:lnTo>
                  <a:lnTo>
                    <a:pt x="85" y="1783"/>
                  </a:lnTo>
                  <a:lnTo>
                    <a:pt x="81" y="1778"/>
                  </a:lnTo>
                  <a:lnTo>
                    <a:pt x="81" y="1774"/>
                  </a:lnTo>
                  <a:lnTo>
                    <a:pt x="81" y="1770"/>
                  </a:lnTo>
                  <a:lnTo>
                    <a:pt x="77" y="1766"/>
                  </a:lnTo>
                  <a:lnTo>
                    <a:pt x="77" y="1761"/>
                  </a:lnTo>
                  <a:lnTo>
                    <a:pt x="77" y="1757"/>
                  </a:lnTo>
                  <a:lnTo>
                    <a:pt x="72" y="1749"/>
                  </a:lnTo>
                  <a:lnTo>
                    <a:pt x="72" y="1744"/>
                  </a:lnTo>
                  <a:lnTo>
                    <a:pt x="72" y="1740"/>
                  </a:lnTo>
                  <a:lnTo>
                    <a:pt x="72" y="1736"/>
                  </a:lnTo>
                  <a:lnTo>
                    <a:pt x="77" y="1728"/>
                  </a:lnTo>
                  <a:lnTo>
                    <a:pt x="77" y="1723"/>
                  </a:lnTo>
                  <a:lnTo>
                    <a:pt x="81" y="1711"/>
                  </a:lnTo>
                  <a:lnTo>
                    <a:pt x="81" y="1706"/>
                  </a:lnTo>
                  <a:lnTo>
                    <a:pt x="81" y="1702"/>
                  </a:lnTo>
                  <a:lnTo>
                    <a:pt x="81" y="1698"/>
                  </a:lnTo>
                  <a:lnTo>
                    <a:pt x="81" y="1694"/>
                  </a:lnTo>
                  <a:lnTo>
                    <a:pt x="77" y="1689"/>
                  </a:lnTo>
                  <a:lnTo>
                    <a:pt x="72" y="1689"/>
                  </a:lnTo>
                  <a:lnTo>
                    <a:pt x="68" y="1689"/>
                  </a:lnTo>
                  <a:lnTo>
                    <a:pt x="64" y="1685"/>
                  </a:lnTo>
                  <a:lnTo>
                    <a:pt x="60" y="1685"/>
                  </a:lnTo>
                  <a:lnTo>
                    <a:pt x="60" y="1681"/>
                  </a:lnTo>
                  <a:lnTo>
                    <a:pt x="55" y="1677"/>
                  </a:lnTo>
                  <a:lnTo>
                    <a:pt x="51" y="1668"/>
                  </a:lnTo>
                  <a:lnTo>
                    <a:pt x="47" y="1664"/>
                  </a:lnTo>
                  <a:lnTo>
                    <a:pt x="34" y="1647"/>
                  </a:lnTo>
                  <a:lnTo>
                    <a:pt x="30" y="1643"/>
                  </a:lnTo>
                  <a:lnTo>
                    <a:pt x="26" y="1634"/>
                  </a:lnTo>
                  <a:lnTo>
                    <a:pt x="17" y="1622"/>
                  </a:lnTo>
                  <a:lnTo>
                    <a:pt x="13" y="1613"/>
                  </a:lnTo>
                  <a:lnTo>
                    <a:pt x="9" y="1605"/>
                  </a:lnTo>
                  <a:lnTo>
                    <a:pt x="9" y="1596"/>
                  </a:lnTo>
                  <a:lnTo>
                    <a:pt x="5" y="1588"/>
                  </a:lnTo>
                  <a:lnTo>
                    <a:pt x="5" y="1584"/>
                  </a:lnTo>
                  <a:lnTo>
                    <a:pt x="5" y="1579"/>
                  </a:lnTo>
                  <a:lnTo>
                    <a:pt x="0" y="1575"/>
                  </a:lnTo>
                  <a:lnTo>
                    <a:pt x="0" y="1571"/>
                  </a:lnTo>
                  <a:close/>
                  <a:moveTo>
                    <a:pt x="1165" y="915"/>
                  </a:moveTo>
                  <a:lnTo>
                    <a:pt x="1165" y="919"/>
                  </a:lnTo>
                  <a:lnTo>
                    <a:pt x="1169" y="919"/>
                  </a:lnTo>
                  <a:lnTo>
                    <a:pt x="1173" y="923"/>
                  </a:lnTo>
                  <a:lnTo>
                    <a:pt x="1181" y="932"/>
                  </a:lnTo>
                  <a:lnTo>
                    <a:pt x="1186" y="936"/>
                  </a:lnTo>
                  <a:lnTo>
                    <a:pt x="1194" y="940"/>
                  </a:lnTo>
                  <a:lnTo>
                    <a:pt x="1203" y="944"/>
                  </a:lnTo>
                  <a:lnTo>
                    <a:pt x="1211" y="953"/>
                  </a:lnTo>
                  <a:lnTo>
                    <a:pt x="1220" y="957"/>
                  </a:lnTo>
                  <a:lnTo>
                    <a:pt x="1228" y="961"/>
                  </a:lnTo>
                  <a:lnTo>
                    <a:pt x="1236" y="965"/>
                  </a:lnTo>
                  <a:lnTo>
                    <a:pt x="1241" y="965"/>
                  </a:lnTo>
                  <a:lnTo>
                    <a:pt x="1253" y="970"/>
                  </a:lnTo>
                  <a:lnTo>
                    <a:pt x="1275" y="978"/>
                  </a:lnTo>
                  <a:lnTo>
                    <a:pt x="1279" y="978"/>
                  </a:lnTo>
                  <a:lnTo>
                    <a:pt x="1287" y="982"/>
                  </a:lnTo>
                  <a:lnTo>
                    <a:pt x="1296" y="987"/>
                  </a:lnTo>
                  <a:lnTo>
                    <a:pt x="1304" y="991"/>
                  </a:lnTo>
                  <a:lnTo>
                    <a:pt x="1308" y="995"/>
                  </a:lnTo>
                  <a:lnTo>
                    <a:pt x="1317" y="999"/>
                  </a:lnTo>
                  <a:lnTo>
                    <a:pt x="1321" y="1004"/>
                  </a:lnTo>
                  <a:lnTo>
                    <a:pt x="1321" y="1008"/>
                  </a:lnTo>
                  <a:lnTo>
                    <a:pt x="1325" y="1008"/>
                  </a:lnTo>
                  <a:lnTo>
                    <a:pt x="1325" y="1016"/>
                  </a:lnTo>
                  <a:lnTo>
                    <a:pt x="1325" y="1020"/>
                  </a:lnTo>
                  <a:lnTo>
                    <a:pt x="1325" y="1025"/>
                  </a:lnTo>
                  <a:lnTo>
                    <a:pt x="1325" y="1029"/>
                  </a:lnTo>
                  <a:lnTo>
                    <a:pt x="1325" y="1033"/>
                  </a:lnTo>
                  <a:lnTo>
                    <a:pt x="1321" y="1037"/>
                  </a:lnTo>
                  <a:lnTo>
                    <a:pt x="1317" y="1046"/>
                  </a:lnTo>
                  <a:lnTo>
                    <a:pt x="1313" y="1050"/>
                  </a:lnTo>
                  <a:lnTo>
                    <a:pt x="1308" y="1054"/>
                  </a:lnTo>
                  <a:lnTo>
                    <a:pt x="1287" y="1076"/>
                  </a:lnTo>
                  <a:lnTo>
                    <a:pt x="1283" y="1080"/>
                  </a:lnTo>
                  <a:lnTo>
                    <a:pt x="1279" y="1088"/>
                  </a:lnTo>
                  <a:lnTo>
                    <a:pt x="1275" y="1092"/>
                  </a:lnTo>
                  <a:lnTo>
                    <a:pt x="1270" y="1097"/>
                  </a:lnTo>
                  <a:lnTo>
                    <a:pt x="1270" y="1101"/>
                  </a:lnTo>
                  <a:lnTo>
                    <a:pt x="1266" y="1105"/>
                  </a:lnTo>
                  <a:lnTo>
                    <a:pt x="1266" y="1114"/>
                  </a:lnTo>
                  <a:lnTo>
                    <a:pt x="1266" y="1118"/>
                  </a:lnTo>
                  <a:lnTo>
                    <a:pt x="1262" y="1122"/>
                  </a:lnTo>
                  <a:lnTo>
                    <a:pt x="1262" y="1126"/>
                  </a:lnTo>
                  <a:lnTo>
                    <a:pt x="1262" y="1135"/>
                  </a:lnTo>
                  <a:lnTo>
                    <a:pt x="1266" y="1139"/>
                  </a:lnTo>
                  <a:lnTo>
                    <a:pt x="1266" y="1143"/>
                  </a:lnTo>
                  <a:lnTo>
                    <a:pt x="1270" y="1148"/>
                  </a:lnTo>
                  <a:lnTo>
                    <a:pt x="1279" y="1160"/>
                  </a:lnTo>
                  <a:lnTo>
                    <a:pt x="1279" y="1164"/>
                  </a:lnTo>
                  <a:lnTo>
                    <a:pt x="1283" y="1169"/>
                  </a:lnTo>
                  <a:lnTo>
                    <a:pt x="1283" y="1177"/>
                  </a:lnTo>
                  <a:lnTo>
                    <a:pt x="1283" y="1186"/>
                  </a:lnTo>
                  <a:lnTo>
                    <a:pt x="1283" y="1190"/>
                  </a:lnTo>
                  <a:lnTo>
                    <a:pt x="1287" y="1190"/>
                  </a:lnTo>
                  <a:lnTo>
                    <a:pt x="1287" y="1194"/>
                  </a:lnTo>
                  <a:lnTo>
                    <a:pt x="1292" y="1198"/>
                  </a:lnTo>
                  <a:lnTo>
                    <a:pt x="1296" y="1198"/>
                  </a:lnTo>
                  <a:lnTo>
                    <a:pt x="1300" y="1203"/>
                  </a:lnTo>
                  <a:lnTo>
                    <a:pt x="1304" y="1203"/>
                  </a:lnTo>
                  <a:lnTo>
                    <a:pt x="1325" y="1207"/>
                  </a:lnTo>
                  <a:lnTo>
                    <a:pt x="1334" y="1211"/>
                  </a:lnTo>
                  <a:lnTo>
                    <a:pt x="1355" y="1215"/>
                  </a:lnTo>
                  <a:lnTo>
                    <a:pt x="1359" y="1215"/>
                  </a:lnTo>
                  <a:lnTo>
                    <a:pt x="1372" y="1219"/>
                  </a:lnTo>
                  <a:lnTo>
                    <a:pt x="1376" y="1224"/>
                  </a:lnTo>
                  <a:lnTo>
                    <a:pt x="1380" y="1224"/>
                  </a:lnTo>
                  <a:lnTo>
                    <a:pt x="1385" y="1224"/>
                  </a:lnTo>
                  <a:lnTo>
                    <a:pt x="1389" y="1224"/>
                  </a:lnTo>
                  <a:lnTo>
                    <a:pt x="1397" y="1224"/>
                  </a:lnTo>
                  <a:lnTo>
                    <a:pt x="1402" y="1224"/>
                  </a:lnTo>
                  <a:lnTo>
                    <a:pt x="1427" y="1219"/>
                  </a:lnTo>
                  <a:lnTo>
                    <a:pt x="1435" y="1215"/>
                  </a:lnTo>
                  <a:lnTo>
                    <a:pt x="1444" y="1215"/>
                  </a:lnTo>
                  <a:lnTo>
                    <a:pt x="1448" y="1215"/>
                  </a:lnTo>
                  <a:lnTo>
                    <a:pt x="1457" y="1219"/>
                  </a:lnTo>
                  <a:lnTo>
                    <a:pt x="1461" y="1219"/>
                  </a:lnTo>
                  <a:lnTo>
                    <a:pt x="1465" y="1224"/>
                  </a:lnTo>
                  <a:lnTo>
                    <a:pt x="1469" y="1224"/>
                  </a:lnTo>
                  <a:lnTo>
                    <a:pt x="1482" y="1236"/>
                  </a:lnTo>
                  <a:lnTo>
                    <a:pt x="1486" y="1236"/>
                  </a:lnTo>
                  <a:lnTo>
                    <a:pt x="1490" y="1236"/>
                  </a:lnTo>
                  <a:lnTo>
                    <a:pt x="1495" y="1241"/>
                  </a:lnTo>
                  <a:lnTo>
                    <a:pt x="1499" y="1241"/>
                  </a:lnTo>
                  <a:lnTo>
                    <a:pt x="1503" y="1236"/>
                  </a:lnTo>
                  <a:lnTo>
                    <a:pt x="1503" y="1232"/>
                  </a:lnTo>
                  <a:lnTo>
                    <a:pt x="1507" y="1228"/>
                  </a:lnTo>
                  <a:lnTo>
                    <a:pt x="1512" y="1211"/>
                  </a:lnTo>
                  <a:lnTo>
                    <a:pt x="1516" y="1207"/>
                  </a:lnTo>
                  <a:lnTo>
                    <a:pt x="1516" y="1203"/>
                  </a:lnTo>
                  <a:lnTo>
                    <a:pt x="1520" y="1198"/>
                  </a:lnTo>
                  <a:lnTo>
                    <a:pt x="1524" y="1198"/>
                  </a:lnTo>
                  <a:lnTo>
                    <a:pt x="1524" y="1194"/>
                  </a:lnTo>
                  <a:lnTo>
                    <a:pt x="1533" y="1190"/>
                  </a:lnTo>
                  <a:lnTo>
                    <a:pt x="1537" y="1181"/>
                  </a:lnTo>
                  <a:lnTo>
                    <a:pt x="1541" y="1177"/>
                  </a:lnTo>
                  <a:lnTo>
                    <a:pt x="1546" y="1177"/>
                  </a:lnTo>
                  <a:lnTo>
                    <a:pt x="1554" y="1169"/>
                  </a:lnTo>
                  <a:lnTo>
                    <a:pt x="1558" y="1169"/>
                  </a:lnTo>
                  <a:lnTo>
                    <a:pt x="1558" y="1164"/>
                  </a:lnTo>
                  <a:lnTo>
                    <a:pt x="1562" y="1164"/>
                  </a:lnTo>
                  <a:lnTo>
                    <a:pt x="1562" y="1160"/>
                  </a:lnTo>
                  <a:lnTo>
                    <a:pt x="1562" y="1156"/>
                  </a:lnTo>
                  <a:lnTo>
                    <a:pt x="1567" y="1152"/>
                  </a:lnTo>
                  <a:lnTo>
                    <a:pt x="1567" y="1148"/>
                  </a:lnTo>
                  <a:lnTo>
                    <a:pt x="1567" y="1143"/>
                  </a:lnTo>
                  <a:lnTo>
                    <a:pt x="1571" y="1139"/>
                  </a:lnTo>
                  <a:lnTo>
                    <a:pt x="1571" y="1135"/>
                  </a:lnTo>
                  <a:lnTo>
                    <a:pt x="1571" y="1131"/>
                  </a:lnTo>
                  <a:lnTo>
                    <a:pt x="1567" y="1126"/>
                  </a:lnTo>
                  <a:lnTo>
                    <a:pt x="1567" y="1118"/>
                  </a:lnTo>
                  <a:lnTo>
                    <a:pt x="1562" y="1114"/>
                  </a:lnTo>
                  <a:lnTo>
                    <a:pt x="1562" y="1109"/>
                  </a:lnTo>
                  <a:lnTo>
                    <a:pt x="1554" y="1109"/>
                  </a:lnTo>
                  <a:lnTo>
                    <a:pt x="1550" y="1109"/>
                  </a:lnTo>
                  <a:lnTo>
                    <a:pt x="1546" y="1105"/>
                  </a:lnTo>
                  <a:lnTo>
                    <a:pt x="1524" y="1105"/>
                  </a:lnTo>
                  <a:lnTo>
                    <a:pt x="1516" y="1105"/>
                  </a:lnTo>
                  <a:lnTo>
                    <a:pt x="1516" y="1101"/>
                  </a:lnTo>
                  <a:lnTo>
                    <a:pt x="1507" y="1101"/>
                  </a:lnTo>
                  <a:lnTo>
                    <a:pt x="1503" y="1101"/>
                  </a:lnTo>
                  <a:lnTo>
                    <a:pt x="1503" y="1097"/>
                  </a:lnTo>
                  <a:lnTo>
                    <a:pt x="1499" y="1092"/>
                  </a:lnTo>
                  <a:lnTo>
                    <a:pt x="1495" y="1092"/>
                  </a:lnTo>
                  <a:lnTo>
                    <a:pt x="1495" y="1088"/>
                  </a:lnTo>
                  <a:lnTo>
                    <a:pt x="1490" y="1084"/>
                  </a:lnTo>
                  <a:lnTo>
                    <a:pt x="1486" y="1067"/>
                  </a:lnTo>
                  <a:lnTo>
                    <a:pt x="1482" y="1063"/>
                  </a:lnTo>
                  <a:lnTo>
                    <a:pt x="1482" y="1059"/>
                  </a:lnTo>
                  <a:lnTo>
                    <a:pt x="1478" y="1054"/>
                  </a:lnTo>
                  <a:lnTo>
                    <a:pt x="1474" y="1050"/>
                  </a:lnTo>
                  <a:lnTo>
                    <a:pt x="1474" y="1046"/>
                  </a:lnTo>
                  <a:lnTo>
                    <a:pt x="1474" y="1042"/>
                  </a:lnTo>
                  <a:lnTo>
                    <a:pt x="1474" y="1037"/>
                  </a:lnTo>
                  <a:lnTo>
                    <a:pt x="1474" y="1033"/>
                  </a:lnTo>
                  <a:lnTo>
                    <a:pt x="1474" y="1029"/>
                  </a:lnTo>
                  <a:lnTo>
                    <a:pt x="1478" y="1016"/>
                  </a:lnTo>
                  <a:lnTo>
                    <a:pt x="1478" y="1012"/>
                  </a:lnTo>
                  <a:lnTo>
                    <a:pt x="1478" y="1008"/>
                  </a:lnTo>
                  <a:lnTo>
                    <a:pt x="1478" y="1004"/>
                  </a:lnTo>
                  <a:lnTo>
                    <a:pt x="1474" y="1004"/>
                  </a:lnTo>
                  <a:lnTo>
                    <a:pt x="1474" y="999"/>
                  </a:lnTo>
                  <a:lnTo>
                    <a:pt x="1465" y="987"/>
                  </a:lnTo>
                  <a:lnTo>
                    <a:pt x="1461" y="982"/>
                  </a:lnTo>
                  <a:lnTo>
                    <a:pt x="1457" y="978"/>
                  </a:lnTo>
                  <a:lnTo>
                    <a:pt x="1457" y="974"/>
                  </a:lnTo>
                  <a:lnTo>
                    <a:pt x="1452" y="974"/>
                  </a:lnTo>
                  <a:lnTo>
                    <a:pt x="1440" y="965"/>
                  </a:lnTo>
                  <a:lnTo>
                    <a:pt x="1435" y="961"/>
                  </a:lnTo>
                  <a:lnTo>
                    <a:pt x="1431" y="953"/>
                  </a:lnTo>
                  <a:lnTo>
                    <a:pt x="1419" y="940"/>
                  </a:lnTo>
                  <a:lnTo>
                    <a:pt x="1402" y="919"/>
                  </a:lnTo>
                  <a:lnTo>
                    <a:pt x="1393" y="915"/>
                  </a:lnTo>
                  <a:lnTo>
                    <a:pt x="1393" y="910"/>
                  </a:lnTo>
                  <a:lnTo>
                    <a:pt x="1389" y="910"/>
                  </a:lnTo>
                  <a:lnTo>
                    <a:pt x="1385" y="910"/>
                  </a:lnTo>
                  <a:lnTo>
                    <a:pt x="1376" y="910"/>
                  </a:lnTo>
                  <a:lnTo>
                    <a:pt x="1372" y="910"/>
                  </a:lnTo>
                  <a:lnTo>
                    <a:pt x="1368" y="910"/>
                  </a:lnTo>
                  <a:lnTo>
                    <a:pt x="1359" y="910"/>
                  </a:lnTo>
                  <a:lnTo>
                    <a:pt x="1338" y="919"/>
                  </a:lnTo>
                  <a:lnTo>
                    <a:pt x="1330" y="919"/>
                  </a:lnTo>
                  <a:lnTo>
                    <a:pt x="1325" y="923"/>
                  </a:lnTo>
                  <a:lnTo>
                    <a:pt x="1321" y="923"/>
                  </a:lnTo>
                  <a:lnTo>
                    <a:pt x="1317" y="923"/>
                  </a:lnTo>
                  <a:lnTo>
                    <a:pt x="1313" y="923"/>
                  </a:lnTo>
                  <a:lnTo>
                    <a:pt x="1292" y="923"/>
                  </a:lnTo>
                  <a:lnTo>
                    <a:pt x="1287" y="923"/>
                  </a:lnTo>
                  <a:lnTo>
                    <a:pt x="1279" y="919"/>
                  </a:lnTo>
                  <a:lnTo>
                    <a:pt x="1275" y="919"/>
                  </a:lnTo>
                  <a:lnTo>
                    <a:pt x="1266" y="919"/>
                  </a:lnTo>
                  <a:lnTo>
                    <a:pt x="1262" y="915"/>
                  </a:lnTo>
                  <a:lnTo>
                    <a:pt x="1253" y="915"/>
                  </a:lnTo>
                  <a:lnTo>
                    <a:pt x="1245" y="910"/>
                  </a:lnTo>
                  <a:lnTo>
                    <a:pt x="1232" y="902"/>
                  </a:lnTo>
                  <a:lnTo>
                    <a:pt x="1224" y="898"/>
                  </a:lnTo>
                  <a:lnTo>
                    <a:pt x="1220" y="898"/>
                  </a:lnTo>
                  <a:lnTo>
                    <a:pt x="1211" y="893"/>
                  </a:lnTo>
                  <a:lnTo>
                    <a:pt x="1207" y="893"/>
                  </a:lnTo>
                  <a:lnTo>
                    <a:pt x="1198" y="893"/>
                  </a:lnTo>
                  <a:lnTo>
                    <a:pt x="1194" y="898"/>
                  </a:lnTo>
                  <a:lnTo>
                    <a:pt x="1186" y="898"/>
                  </a:lnTo>
                  <a:lnTo>
                    <a:pt x="1181" y="902"/>
                  </a:lnTo>
                  <a:lnTo>
                    <a:pt x="1177" y="906"/>
                  </a:lnTo>
                  <a:lnTo>
                    <a:pt x="1173" y="910"/>
                  </a:lnTo>
                  <a:lnTo>
                    <a:pt x="1165" y="915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1" name="Freeform 17"/>
            <p:cNvSpPr>
              <a:spLocks/>
            </p:cNvSpPr>
            <p:nvPr/>
          </p:nvSpPr>
          <p:spPr bwMode="auto">
            <a:xfrm>
              <a:off x="859163" y="2193283"/>
              <a:ext cx="294047" cy="282790"/>
            </a:xfrm>
            <a:custGeom>
              <a:avLst/>
              <a:gdLst>
                <a:gd name="T0" fmla="*/ 16 w 931"/>
                <a:gd name="T1" fmla="*/ 331 h 894"/>
                <a:gd name="T2" fmla="*/ 50 w 931"/>
                <a:gd name="T3" fmla="*/ 297 h 894"/>
                <a:gd name="T4" fmla="*/ 63 w 931"/>
                <a:gd name="T5" fmla="*/ 263 h 894"/>
                <a:gd name="T6" fmla="*/ 84 w 931"/>
                <a:gd name="T7" fmla="*/ 263 h 894"/>
                <a:gd name="T8" fmla="*/ 110 w 931"/>
                <a:gd name="T9" fmla="*/ 271 h 894"/>
                <a:gd name="T10" fmla="*/ 139 w 931"/>
                <a:gd name="T11" fmla="*/ 259 h 894"/>
                <a:gd name="T12" fmla="*/ 351 w 931"/>
                <a:gd name="T13" fmla="*/ 98 h 894"/>
                <a:gd name="T14" fmla="*/ 381 w 931"/>
                <a:gd name="T15" fmla="*/ 68 h 894"/>
                <a:gd name="T16" fmla="*/ 397 w 931"/>
                <a:gd name="T17" fmla="*/ 30 h 894"/>
                <a:gd name="T18" fmla="*/ 397 w 931"/>
                <a:gd name="T19" fmla="*/ 0 h 894"/>
                <a:gd name="T20" fmla="*/ 444 w 931"/>
                <a:gd name="T21" fmla="*/ 13 h 894"/>
                <a:gd name="T22" fmla="*/ 478 w 931"/>
                <a:gd name="T23" fmla="*/ 30 h 894"/>
                <a:gd name="T24" fmla="*/ 503 w 931"/>
                <a:gd name="T25" fmla="*/ 51 h 894"/>
                <a:gd name="T26" fmla="*/ 524 w 931"/>
                <a:gd name="T27" fmla="*/ 81 h 894"/>
                <a:gd name="T28" fmla="*/ 537 w 931"/>
                <a:gd name="T29" fmla="*/ 98 h 894"/>
                <a:gd name="T30" fmla="*/ 580 w 931"/>
                <a:gd name="T31" fmla="*/ 115 h 894"/>
                <a:gd name="T32" fmla="*/ 596 w 931"/>
                <a:gd name="T33" fmla="*/ 127 h 894"/>
                <a:gd name="T34" fmla="*/ 601 w 931"/>
                <a:gd name="T35" fmla="*/ 144 h 894"/>
                <a:gd name="T36" fmla="*/ 592 w 931"/>
                <a:gd name="T37" fmla="*/ 170 h 894"/>
                <a:gd name="T38" fmla="*/ 601 w 931"/>
                <a:gd name="T39" fmla="*/ 191 h 894"/>
                <a:gd name="T40" fmla="*/ 651 w 931"/>
                <a:gd name="T41" fmla="*/ 242 h 894"/>
                <a:gd name="T42" fmla="*/ 635 w 931"/>
                <a:gd name="T43" fmla="*/ 318 h 894"/>
                <a:gd name="T44" fmla="*/ 635 w 931"/>
                <a:gd name="T45" fmla="*/ 348 h 894"/>
                <a:gd name="T46" fmla="*/ 647 w 931"/>
                <a:gd name="T47" fmla="*/ 386 h 894"/>
                <a:gd name="T48" fmla="*/ 681 w 931"/>
                <a:gd name="T49" fmla="*/ 432 h 894"/>
                <a:gd name="T50" fmla="*/ 698 w 931"/>
                <a:gd name="T51" fmla="*/ 453 h 894"/>
                <a:gd name="T52" fmla="*/ 711 w 931"/>
                <a:gd name="T53" fmla="*/ 466 h 894"/>
                <a:gd name="T54" fmla="*/ 702 w 931"/>
                <a:gd name="T55" fmla="*/ 500 h 894"/>
                <a:gd name="T56" fmla="*/ 707 w 931"/>
                <a:gd name="T57" fmla="*/ 525 h 894"/>
                <a:gd name="T58" fmla="*/ 715 w 931"/>
                <a:gd name="T59" fmla="*/ 547 h 894"/>
                <a:gd name="T60" fmla="*/ 740 w 931"/>
                <a:gd name="T61" fmla="*/ 563 h 894"/>
                <a:gd name="T62" fmla="*/ 770 w 931"/>
                <a:gd name="T63" fmla="*/ 576 h 894"/>
                <a:gd name="T64" fmla="*/ 795 w 931"/>
                <a:gd name="T65" fmla="*/ 585 h 894"/>
                <a:gd name="T66" fmla="*/ 821 w 931"/>
                <a:gd name="T67" fmla="*/ 568 h 894"/>
                <a:gd name="T68" fmla="*/ 850 w 931"/>
                <a:gd name="T69" fmla="*/ 568 h 894"/>
                <a:gd name="T70" fmla="*/ 872 w 931"/>
                <a:gd name="T71" fmla="*/ 580 h 894"/>
                <a:gd name="T72" fmla="*/ 897 w 931"/>
                <a:gd name="T73" fmla="*/ 606 h 894"/>
                <a:gd name="T74" fmla="*/ 918 w 931"/>
                <a:gd name="T75" fmla="*/ 635 h 894"/>
                <a:gd name="T76" fmla="*/ 931 w 931"/>
                <a:gd name="T77" fmla="*/ 669 h 894"/>
                <a:gd name="T78" fmla="*/ 893 w 931"/>
                <a:gd name="T79" fmla="*/ 686 h 894"/>
                <a:gd name="T80" fmla="*/ 859 w 931"/>
                <a:gd name="T81" fmla="*/ 699 h 894"/>
                <a:gd name="T82" fmla="*/ 821 w 931"/>
                <a:gd name="T83" fmla="*/ 724 h 894"/>
                <a:gd name="T84" fmla="*/ 740 w 931"/>
                <a:gd name="T85" fmla="*/ 750 h 894"/>
                <a:gd name="T86" fmla="*/ 630 w 931"/>
                <a:gd name="T87" fmla="*/ 792 h 894"/>
                <a:gd name="T88" fmla="*/ 567 w 931"/>
                <a:gd name="T89" fmla="*/ 818 h 894"/>
                <a:gd name="T90" fmla="*/ 533 w 931"/>
                <a:gd name="T91" fmla="*/ 847 h 894"/>
                <a:gd name="T92" fmla="*/ 516 w 931"/>
                <a:gd name="T93" fmla="*/ 877 h 894"/>
                <a:gd name="T94" fmla="*/ 474 w 931"/>
                <a:gd name="T95" fmla="*/ 860 h 894"/>
                <a:gd name="T96" fmla="*/ 444 w 931"/>
                <a:gd name="T97" fmla="*/ 864 h 894"/>
                <a:gd name="T98" fmla="*/ 376 w 931"/>
                <a:gd name="T99" fmla="*/ 818 h 894"/>
                <a:gd name="T100" fmla="*/ 338 w 931"/>
                <a:gd name="T101" fmla="*/ 792 h 894"/>
                <a:gd name="T102" fmla="*/ 317 w 931"/>
                <a:gd name="T103" fmla="*/ 767 h 894"/>
                <a:gd name="T104" fmla="*/ 296 w 931"/>
                <a:gd name="T105" fmla="*/ 737 h 894"/>
                <a:gd name="T106" fmla="*/ 283 w 931"/>
                <a:gd name="T107" fmla="*/ 699 h 894"/>
                <a:gd name="T108" fmla="*/ 270 w 931"/>
                <a:gd name="T109" fmla="*/ 631 h 894"/>
                <a:gd name="T110" fmla="*/ 262 w 931"/>
                <a:gd name="T111" fmla="*/ 602 h 894"/>
                <a:gd name="T112" fmla="*/ 241 w 931"/>
                <a:gd name="T113" fmla="*/ 563 h 894"/>
                <a:gd name="T114" fmla="*/ 199 w 931"/>
                <a:gd name="T115" fmla="*/ 508 h 894"/>
                <a:gd name="T116" fmla="*/ 165 w 931"/>
                <a:gd name="T117" fmla="*/ 483 h 894"/>
                <a:gd name="T118" fmla="*/ 97 w 931"/>
                <a:gd name="T119" fmla="*/ 441 h 894"/>
                <a:gd name="T120" fmla="*/ 46 w 931"/>
                <a:gd name="T121" fmla="*/ 394 h 894"/>
                <a:gd name="T122" fmla="*/ 8 w 931"/>
                <a:gd name="T123" fmla="*/ 36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1" h="894">
                  <a:moveTo>
                    <a:pt x="0" y="360"/>
                  </a:moveTo>
                  <a:lnTo>
                    <a:pt x="0" y="356"/>
                  </a:lnTo>
                  <a:lnTo>
                    <a:pt x="4" y="352"/>
                  </a:lnTo>
                  <a:lnTo>
                    <a:pt x="8" y="348"/>
                  </a:lnTo>
                  <a:lnTo>
                    <a:pt x="16" y="331"/>
                  </a:lnTo>
                  <a:lnTo>
                    <a:pt x="25" y="322"/>
                  </a:lnTo>
                  <a:lnTo>
                    <a:pt x="29" y="318"/>
                  </a:lnTo>
                  <a:lnTo>
                    <a:pt x="42" y="305"/>
                  </a:lnTo>
                  <a:lnTo>
                    <a:pt x="46" y="301"/>
                  </a:lnTo>
                  <a:lnTo>
                    <a:pt x="50" y="297"/>
                  </a:lnTo>
                  <a:lnTo>
                    <a:pt x="50" y="293"/>
                  </a:lnTo>
                  <a:lnTo>
                    <a:pt x="55" y="284"/>
                  </a:lnTo>
                  <a:lnTo>
                    <a:pt x="59" y="271"/>
                  </a:lnTo>
                  <a:lnTo>
                    <a:pt x="63" y="267"/>
                  </a:lnTo>
                  <a:lnTo>
                    <a:pt x="63" y="263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59"/>
                  </a:lnTo>
                  <a:lnTo>
                    <a:pt x="80" y="259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1" y="271"/>
                  </a:lnTo>
                  <a:lnTo>
                    <a:pt x="110" y="271"/>
                  </a:lnTo>
                  <a:lnTo>
                    <a:pt x="114" y="271"/>
                  </a:lnTo>
                  <a:lnTo>
                    <a:pt x="122" y="271"/>
                  </a:lnTo>
                  <a:lnTo>
                    <a:pt x="127" y="267"/>
                  </a:lnTo>
                  <a:lnTo>
                    <a:pt x="135" y="263"/>
                  </a:lnTo>
                  <a:lnTo>
                    <a:pt x="139" y="259"/>
                  </a:lnTo>
                  <a:lnTo>
                    <a:pt x="152" y="254"/>
                  </a:lnTo>
                  <a:lnTo>
                    <a:pt x="160" y="246"/>
                  </a:lnTo>
                  <a:lnTo>
                    <a:pt x="173" y="233"/>
                  </a:lnTo>
                  <a:lnTo>
                    <a:pt x="330" y="115"/>
                  </a:lnTo>
                  <a:lnTo>
                    <a:pt x="351" y="98"/>
                  </a:lnTo>
                  <a:lnTo>
                    <a:pt x="359" y="89"/>
                  </a:lnTo>
                  <a:lnTo>
                    <a:pt x="368" y="81"/>
                  </a:lnTo>
                  <a:lnTo>
                    <a:pt x="372" y="77"/>
                  </a:lnTo>
                  <a:lnTo>
                    <a:pt x="376" y="72"/>
                  </a:lnTo>
                  <a:lnTo>
                    <a:pt x="381" y="68"/>
                  </a:lnTo>
                  <a:lnTo>
                    <a:pt x="385" y="60"/>
                  </a:lnTo>
                  <a:lnTo>
                    <a:pt x="389" y="55"/>
                  </a:lnTo>
                  <a:lnTo>
                    <a:pt x="393" y="51"/>
                  </a:lnTo>
                  <a:lnTo>
                    <a:pt x="393" y="39"/>
                  </a:lnTo>
                  <a:lnTo>
                    <a:pt x="397" y="30"/>
                  </a:lnTo>
                  <a:lnTo>
                    <a:pt x="397" y="26"/>
                  </a:lnTo>
                  <a:lnTo>
                    <a:pt x="397" y="17"/>
                  </a:lnTo>
                  <a:lnTo>
                    <a:pt x="402" y="9"/>
                  </a:lnTo>
                  <a:lnTo>
                    <a:pt x="402" y="5"/>
                  </a:lnTo>
                  <a:lnTo>
                    <a:pt x="397" y="0"/>
                  </a:lnTo>
                  <a:lnTo>
                    <a:pt x="410" y="5"/>
                  </a:lnTo>
                  <a:lnTo>
                    <a:pt x="419" y="5"/>
                  </a:lnTo>
                  <a:lnTo>
                    <a:pt x="423" y="9"/>
                  </a:lnTo>
                  <a:lnTo>
                    <a:pt x="436" y="9"/>
                  </a:lnTo>
                  <a:lnTo>
                    <a:pt x="444" y="13"/>
                  </a:lnTo>
                  <a:lnTo>
                    <a:pt x="453" y="17"/>
                  </a:lnTo>
                  <a:lnTo>
                    <a:pt x="457" y="17"/>
                  </a:lnTo>
                  <a:lnTo>
                    <a:pt x="465" y="22"/>
                  </a:lnTo>
                  <a:lnTo>
                    <a:pt x="469" y="26"/>
                  </a:lnTo>
                  <a:lnTo>
                    <a:pt x="478" y="30"/>
                  </a:lnTo>
                  <a:lnTo>
                    <a:pt x="486" y="34"/>
                  </a:lnTo>
                  <a:lnTo>
                    <a:pt x="491" y="39"/>
                  </a:lnTo>
                  <a:lnTo>
                    <a:pt x="495" y="43"/>
                  </a:lnTo>
                  <a:lnTo>
                    <a:pt x="499" y="47"/>
                  </a:lnTo>
                  <a:lnTo>
                    <a:pt x="503" y="51"/>
                  </a:lnTo>
                  <a:lnTo>
                    <a:pt x="508" y="55"/>
                  </a:lnTo>
                  <a:lnTo>
                    <a:pt x="512" y="64"/>
                  </a:lnTo>
                  <a:lnTo>
                    <a:pt x="520" y="72"/>
                  </a:lnTo>
                  <a:lnTo>
                    <a:pt x="520" y="77"/>
                  </a:lnTo>
                  <a:lnTo>
                    <a:pt x="524" y="81"/>
                  </a:lnTo>
                  <a:lnTo>
                    <a:pt x="524" y="85"/>
                  </a:lnTo>
                  <a:lnTo>
                    <a:pt x="524" y="89"/>
                  </a:lnTo>
                  <a:lnTo>
                    <a:pt x="529" y="94"/>
                  </a:lnTo>
                  <a:lnTo>
                    <a:pt x="533" y="98"/>
                  </a:lnTo>
                  <a:lnTo>
                    <a:pt x="537" y="98"/>
                  </a:lnTo>
                  <a:lnTo>
                    <a:pt x="541" y="102"/>
                  </a:lnTo>
                  <a:lnTo>
                    <a:pt x="546" y="102"/>
                  </a:lnTo>
                  <a:lnTo>
                    <a:pt x="550" y="106"/>
                  </a:lnTo>
                  <a:lnTo>
                    <a:pt x="571" y="115"/>
                  </a:lnTo>
                  <a:lnTo>
                    <a:pt x="580" y="115"/>
                  </a:lnTo>
                  <a:lnTo>
                    <a:pt x="584" y="119"/>
                  </a:lnTo>
                  <a:lnTo>
                    <a:pt x="588" y="119"/>
                  </a:lnTo>
                  <a:lnTo>
                    <a:pt x="588" y="123"/>
                  </a:lnTo>
                  <a:lnTo>
                    <a:pt x="592" y="127"/>
                  </a:lnTo>
                  <a:lnTo>
                    <a:pt x="596" y="127"/>
                  </a:lnTo>
                  <a:lnTo>
                    <a:pt x="596" y="132"/>
                  </a:lnTo>
                  <a:lnTo>
                    <a:pt x="601" y="132"/>
                  </a:lnTo>
                  <a:lnTo>
                    <a:pt x="601" y="136"/>
                  </a:lnTo>
                  <a:lnTo>
                    <a:pt x="601" y="140"/>
                  </a:lnTo>
                  <a:lnTo>
                    <a:pt x="601" y="144"/>
                  </a:lnTo>
                  <a:lnTo>
                    <a:pt x="601" y="149"/>
                  </a:lnTo>
                  <a:lnTo>
                    <a:pt x="596" y="153"/>
                  </a:lnTo>
                  <a:lnTo>
                    <a:pt x="596" y="161"/>
                  </a:lnTo>
                  <a:lnTo>
                    <a:pt x="592" y="166"/>
                  </a:lnTo>
                  <a:lnTo>
                    <a:pt x="592" y="170"/>
                  </a:lnTo>
                  <a:lnTo>
                    <a:pt x="592" y="174"/>
                  </a:lnTo>
                  <a:lnTo>
                    <a:pt x="592" y="178"/>
                  </a:lnTo>
                  <a:lnTo>
                    <a:pt x="592" y="182"/>
                  </a:lnTo>
                  <a:lnTo>
                    <a:pt x="596" y="187"/>
                  </a:lnTo>
                  <a:lnTo>
                    <a:pt x="601" y="191"/>
                  </a:lnTo>
                  <a:lnTo>
                    <a:pt x="605" y="199"/>
                  </a:lnTo>
                  <a:lnTo>
                    <a:pt x="613" y="204"/>
                  </a:lnTo>
                  <a:lnTo>
                    <a:pt x="618" y="208"/>
                  </a:lnTo>
                  <a:lnTo>
                    <a:pt x="651" y="233"/>
                  </a:lnTo>
                  <a:lnTo>
                    <a:pt x="651" y="242"/>
                  </a:lnTo>
                  <a:lnTo>
                    <a:pt x="647" y="250"/>
                  </a:lnTo>
                  <a:lnTo>
                    <a:pt x="643" y="280"/>
                  </a:lnTo>
                  <a:lnTo>
                    <a:pt x="635" y="305"/>
                  </a:lnTo>
                  <a:lnTo>
                    <a:pt x="635" y="314"/>
                  </a:lnTo>
                  <a:lnTo>
                    <a:pt x="635" y="318"/>
                  </a:lnTo>
                  <a:lnTo>
                    <a:pt x="635" y="322"/>
                  </a:lnTo>
                  <a:lnTo>
                    <a:pt x="630" y="335"/>
                  </a:lnTo>
                  <a:lnTo>
                    <a:pt x="630" y="339"/>
                  </a:lnTo>
                  <a:lnTo>
                    <a:pt x="635" y="343"/>
                  </a:lnTo>
                  <a:lnTo>
                    <a:pt x="635" y="348"/>
                  </a:lnTo>
                  <a:lnTo>
                    <a:pt x="635" y="352"/>
                  </a:lnTo>
                  <a:lnTo>
                    <a:pt x="639" y="360"/>
                  </a:lnTo>
                  <a:lnTo>
                    <a:pt x="639" y="369"/>
                  </a:lnTo>
                  <a:lnTo>
                    <a:pt x="643" y="377"/>
                  </a:lnTo>
                  <a:lnTo>
                    <a:pt x="647" y="386"/>
                  </a:lnTo>
                  <a:lnTo>
                    <a:pt x="656" y="398"/>
                  </a:lnTo>
                  <a:lnTo>
                    <a:pt x="660" y="407"/>
                  </a:lnTo>
                  <a:lnTo>
                    <a:pt x="664" y="411"/>
                  </a:lnTo>
                  <a:lnTo>
                    <a:pt x="677" y="428"/>
                  </a:lnTo>
                  <a:lnTo>
                    <a:pt x="681" y="432"/>
                  </a:lnTo>
                  <a:lnTo>
                    <a:pt x="685" y="441"/>
                  </a:lnTo>
                  <a:lnTo>
                    <a:pt x="690" y="445"/>
                  </a:lnTo>
                  <a:lnTo>
                    <a:pt x="690" y="449"/>
                  </a:lnTo>
                  <a:lnTo>
                    <a:pt x="694" y="449"/>
                  </a:lnTo>
                  <a:lnTo>
                    <a:pt x="698" y="453"/>
                  </a:lnTo>
                  <a:lnTo>
                    <a:pt x="702" y="453"/>
                  </a:lnTo>
                  <a:lnTo>
                    <a:pt x="707" y="453"/>
                  </a:lnTo>
                  <a:lnTo>
                    <a:pt x="711" y="458"/>
                  </a:lnTo>
                  <a:lnTo>
                    <a:pt x="711" y="462"/>
                  </a:lnTo>
                  <a:lnTo>
                    <a:pt x="711" y="466"/>
                  </a:lnTo>
                  <a:lnTo>
                    <a:pt x="711" y="470"/>
                  </a:lnTo>
                  <a:lnTo>
                    <a:pt x="711" y="475"/>
                  </a:lnTo>
                  <a:lnTo>
                    <a:pt x="707" y="487"/>
                  </a:lnTo>
                  <a:lnTo>
                    <a:pt x="707" y="492"/>
                  </a:lnTo>
                  <a:lnTo>
                    <a:pt x="702" y="500"/>
                  </a:lnTo>
                  <a:lnTo>
                    <a:pt x="702" y="504"/>
                  </a:lnTo>
                  <a:lnTo>
                    <a:pt x="702" y="508"/>
                  </a:lnTo>
                  <a:lnTo>
                    <a:pt x="702" y="513"/>
                  </a:lnTo>
                  <a:lnTo>
                    <a:pt x="707" y="521"/>
                  </a:lnTo>
                  <a:lnTo>
                    <a:pt x="707" y="525"/>
                  </a:lnTo>
                  <a:lnTo>
                    <a:pt x="707" y="530"/>
                  </a:lnTo>
                  <a:lnTo>
                    <a:pt x="711" y="534"/>
                  </a:lnTo>
                  <a:lnTo>
                    <a:pt x="711" y="538"/>
                  </a:lnTo>
                  <a:lnTo>
                    <a:pt x="711" y="542"/>
                  </a:lnTo>
                  <a:lnTo>
                    <a:pt x="715" y="547"/>
                  </a:lnTo>
                  <a:lnTo>
                    <a:pt x="719" y="551"/>
                  </a:lnTo>
                  <a:lnTo>
                    <a:pt x="723" y="555"/>
                  </a:lnTo>
                  <a:lnTo>
                    <a:pt x="728" y="559"/>
                  </a:lnTo>
                  <a:lnTo>
                    <a:pt x="732" y="563"/>
                  </a:lnTo>
                  <a:lnTo>
                    <a:pt x="740" y="563"/>
                  </a:lnTo>
                  <a:lnTo>
                    <a:pt x="753" y="568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0" y="572"/>
                  </a:lnTo>
                  <a:lnTo>
                    <a:pt x="770" y="576"/>
                  </a:lnTo>
                  <a:lnTo>
                    <a:pt x="774" y="580"/>
                  </a:lnTo>
                  <a:lnTo>
                    <a:pt x="778" y="580"/>
                  </a:lnTo>
                  <a:lnTo>
                    <a:pt x="783" y="585"/>
                  </a:lnTo>
                  <a:lnTo>
                    <a:pt x="787" y="585"/>
                  </a:lnTo>
                  <a:lnTo>
                    <a:pt x="795" y="585"/>
                  </a:lnTo>
                  <a:lnTo>
                    <a:pt x="800" y="580"/>
                  </a:lnTo>
                  <a:lnTo>
                    <a:pt x="808" y="576"/>
                  </a:lnTo>
                  <a:lnTo>
                    <a:pt x="812" y="572"/>
                  </a:lnTo>
                  <a:lnTo>
                    <a:pt x="817" y="572"/>
                  </a:lnTo>
                  <a:lnTo>
                    <a:pt x="821" y="568"/>
                  </a:lnTo>
                  <a:lnTo>
                    <a:pt x="825" y="568"/>
                  </a:lnTo>
                  <a:lnTo>
                    <a:pt x="838" y="568"/>
                  </a:lnTo>
                  <a:lnTo>
                    <a:pt x="842" y="568"/>
                  </a:lnTo>
                  <a:lnTo>
                    <a:pt x="846" y="568"/>
                  </a:lnTo>
                  <a:lnTo>
                    <a:pt x="850" y="568"/>
                  </a:lnTo>
                  <a:lnTo>
                    <a:pt x="855" y="572"/>
                  </a:lnTo>
                  <a:lnTo>
                    <a:pt x="859" y="572"/>
                  </a:lnTo>
                  <a:lnTo>
                    <a:pt x="863" y="572"/>
                  </a:lnTo>
                  <a:lnTo>
                    <a:pt x="867" y="576"/>
                  </a:lnTo>
                  <a:lnTo>
                    <a:pt x="872" y="580"/>
                  </a:lnTo>
                  <a:lnTo>
                    <a:pt x="876" y="585"/>
                  </a:lnTo>
                  <a:lnTo>
                    <a:pt x="880" y="589"/>
                  </a:lnTo>
                  <a:lnTo>
                    <a:pt x="884" y="593"/>
                  </a:lnTo>
                  <a:lnTo>
                    <a:pt x="893" y="602"/>
                  </a:lnTo>
                  <a:lnTo>
                    <a:pt x="897" y="606"/>
                  </a:lnTo>
                  <a:lnTo>
                    <a:pt x="901" y="610"/>
                  </a:lnTo>
                  <a:lnTo>
                    <a:pt x="910" y="619"/>
                  </a:lnTo>
                  <a:lnTo>
                    <a:pt x="914" y="627"/>
                  </a:lnTo>
                  <a:lnTo>
                    <a:pt x="914" y="631"/>
                  </a:lnTo>
                  <a:lnTo>
                    <a:pt x="918" y="635"/>
                  </a:lnTo>
                  <a:lnTo>
                    <a:pt x="922" y="644"/>
                  </a:lnTo>
                  <a:lnTo>
                    <a:pt x="927" y="648"/>
                  </a:lnTo>
                  <a:lnTo>
                    <a:pt x="927" y="652"/>
                  </a:lnTo>
                  <a:lnTo>
                    <a:pt x="931" y="661"/>
                  </a:lnTo>
                  <a:lnTo>
                    <a:pt x="931" y="669"/>
                  </a:lnTo>
                  <a:lnTo>
                    <a:pt x="931" y="678"/>
                  </a:lnTo>
                  <a:lnTo>
                    <a:pt x="918" y="678"/>
                  </a:lnTo>
                  <a:lnTo>
                    <a:pt x="910" y="682"/>
                  </a:lnTo>
                  <a:lnTo>
                    <a:pt x="901" y="682"/>
                  </a:lnTo>
                  <a:lnTo>
                    <a:pt x="893" y="686"/>
                  </a:lnTo>
                  <a:lnTo>
                    <a:pt x="884" y="691"/>
                  </a:lnTo>
                  <a:lnTo>
                    <a:pt x="876" y="691"/>
                  </a:lnTo>
                  <a:lnTo>
                    <a:pt x="867" y="695"/>
                  </a:lnTo>
                  <a:lnTo>
                    <a:pt x="863" y="699"/>
                  </a:lnTo>
                  <a:lnTo>
                    <a:pt x="859" y="699"/>
                  </a:lnTo>
                  <a:lnTo>
                    <a:pt x="855" y="703"/>
                  </a:lnTo>
                  <a:lnTo>
                    <a:pt x="842" y="712"/>
                  </a:lnTo>
                  <a:lnTo>
                    <a:pt x="834" y="716"/>
                  </a:lnTo>
                  <a:lnTo>
                    <a:pt x="829" y="720"/>
                  </a:lnTo>
                  <a:lnTo>
                    <a:pt x="821" y="724"/>
                  </a:lnTo>
                  <a:lnTo>
                    <a:pt x="812" y="724"/>
                  </a:lnTo>
                  <a:lnTo>
                    <a:pt x="804" y="729"/>
                  </a:lnTo>
                  <a:lnTo>
                    <a:pt x="787" y="737"/>
                  </a:lnTo>
                  <a:lnTo>
                    <a:pt x="753" y="746"/>
                  </a:lnTo>
                  <a:lnTo>
                    <a:pt x="740" y="750"/>
                  </a:lnTo>
                  <a:lnTo>
                    <a:pt x="715" y="758"/>
                  </a:lnTo>
                  <a:lnTo>
                    <a:pt x="707" y="762"/>
                  </a:lnTo>
                  <a:lnTo>
                    <a:pt x="677" y="775"/>
                  </a:lnTo>
                  <a:lnTo>
                    <a:pt x="639" y="788"/>
                  </a:lnTo>
                  <a:lnTo>
                    <a:pt x="630" y="792"/>
                  </a:lnTo>
                  <a:lnTo>
                    <a:pt x="622" y="796"/>
                  </a:lnTo>
                  <a:lnTo>
                    <a:pt x="592" y="809"/>
                  </a:lnTo>
                  <a:lnTo>
                    <a:pt x="575" y="813"/>
                  </a:lnTo>
                  <a:lnTo>
                    <a:pt x="571" y="818"/>
                  </a:lnTo>
                  <a:lnTo>
                    <a:pt x="567" y="818"/>
                  </a:lnTo>
                  <a:lnTo>
                    <a:pt x="563" y="822"/>
                  </a:lnTo>
                  <a:lnTo>
                    <a:pt x="558" y="826"/>
                  </a:lnTo>
                  <a:lnTo>
                    <a:pt x="546" y="834"/>
                  </a:lnTo>
                  <a:lnTo>
                    <a:pt x="537" y="843"/>
                  </a:lnTo>
                  <a:lnTo>
                    <a:pt x="533" y="847"/>
                  </a:lnTo>
                  <a:lnTo>
                    <a:pt x="524" y="856"/>
                  </a:lnTo>
                  <a:lnTo>
                    <a:pt x="524" y="860"/>
                  </a:lnTo>
                  <a:lnTo>
                    <a:pt x="520" y="864"/>
                  </a:lnTo>
                  <a:lnTo>
                    <a:pt x="516" y="868"/>
                  </a:lnTo>
                  <a:lnTo>
                    <a:pt x="516" y="877"/>
                  </a:lnTo>
                  <a:lnTo>
                    <a:pt x="512" y="889"/>
                  </a:lnTo>
                  <a:lnTo>
                    <a:pt x="508" y="894"/>
                  </a:lnTo>
                  <a:lnTo>
                    <a:pt x="491" y="881"/>
                  </a:lnTo>
                  <a:lnTo>
                    <a:pt x="474" y="864"/>
                  </a:lnTo>
                  <a:lnTo>
                    <a:pt x="474" y="860"/>
                  </a:lnTo>
                  <a:lnTo>
                    <a:pt x="469" y="860"/>
                  </a:lnTo>
                  <a:lnTo>
                    <a:pt x="465" y="860"/>
                  </a:lnTo>
                  <a:lnTo>
                    <a:pt x="461" y="860"/>
                  </a:lnTo>
                  <a:lnTo>
                    <a:pt x="457" y="860"/>
                  </a:lnTo>
                  <a:lnTo>
                    <a:pt x="444" y="864"/>
                  </a:lnTo>
                  <a:lnTo>
                    <a:pt x="444" y="860"/>
                  </a:lnTo>
                  <a:lnTo>
                    <a:pt x="440" y="860"/>
                  </a:lnTo>
                  <a:lnTo>
                    <a:pt x="431" y="856"/>
                  </a:lnTo>
                  <a:lnTo>
                    <a:pt x="393" y="830"/>
                  </a:lnTo>
                  <a:lnTo>
                    <a:pt x="376" y="818"/>
                  </a:lnTo>
                  <a:lnTo>
                    <a:pt x="364" y="809"/>
                  </a:lnTo>
                  <a:lnTo>
                    <a:pt x="359" y="805"/>
                  </a:lnTo>
                  <a:lnTo>
                    <a:pt x="351" y="801"/>
                  </a:lnTo>
                  <a:lnTo>
                    <a:pt x="347" y="796"/>
                  </a:lnTo>
                  <a:lnTo>
                    <a:pt x="338" y="792"/>
                  </a:lnTo>
                  <a:lnTo>
                    <a:pt x="334" y="788"/>
                  </a:lnTo>
                  <a:lnTo>
                    <a:pt x="330" y="779"/>
                  </a:lnTo>
                  <a:lnTo>
                    <a:pt x="326" y="775"/>
                  </a:lnTo>
                  <a:lnTo>
                    <a:pt x="321" y="771"/>
                  </a:lnTo>
                  <a:lnTo>
                    <a:pt x="317" y="767"/>
                  </a:lnTo>
                  <a:lnTo>
                    <a:pt x="313" y="758"/>
                  </a:lnTo>
                  <a:lnTo>
                    <a:pt x="309" y="754"/>
                  </a:lnTo>
                  <a:lnTo>
                    <a:pt x="304" y="746"/>
                  </a:lnTo>
                  <a:lnTo>
                    <a:pt x="300" y="741"/>
                  </a:lnTo>
                  <a:lnTo>
                    <a:pt x="296" y="737"/>
                  </a:lnTo>
                  <a:lnTo>
                    <a:pt x="292" y="724"/>
                  </a:lnTo>
                  <a:lnTo>
                    <a:pt x="292" y="720"/>
                  </a:lnTo>
                  <a:lnTo>
                    <a:pt x="287" y="712"/>
                  </a:lnTo>
                  <a:lnTo>
                    <a:pt x="287" y="707"/>
                  </a:lnTo>
                  <a:lnTo>
                    <a:pt x="283" y="699"/>
                  </a:lnTo>
                  <a:lnTo>
                    <a:pt x="283" y="691"/>
                  </a:lnTo>
                  <a:lnTo>
                    <a:pt x="283" y="682"/>
                  </a:lnTo>
                  <a:lnTo>
                    <a:pt x="275" y="652"/>
                  </a:lnTo>
                  <a:lnTo>
                    <a:pt x="275" y="640"/>
                  </a:lnTo>
                  <a:lnTo>
                    <a:pt x="270" y="631"/>
                  </a:lnTo>
                  <a:lnTo>
                    <a:pt x="270" y="627"/>
                  </a:lnTo>
                  <a:lnTo>
                    <a:pt x="266" y="619"/>
                  </a:lnTo>
                  <a:lnTo>
                    <a:pt x="266" y="614"/>
                  </a:lnTo>
                  <a:lnTo>
                    <a:pt x="262" y="606"/>
                  </a:lnTo>
                  <a:lnTo>
                    <a:pt x="262" y="602"/>
                  </a:lnTo>
                  <a:lnTo>
                    <a:pt x="258" y="593"/>
                  </a:lnTo>
                  <a:lnTo>
                    <a:pt x="254" y="585"/>
                  </a:lnTo>
                  <a:lnTo>
                    <a:pt x="249" y="576"/>
                  </a:lnTo>
                  <a:lnTo>
                    <a:pt x="245" y="568"/>
                  </a:lnTo>
                  <a:lnTo>
                    <a:pt x="241" y="563"/>
                  </a:lnTo>
                  <a:lnTo>
                    <a:pt x="224" y="542"/>
                  </a:lnTo>
                  <a:lnTo>
                    <a:pt x="211" y="525"/>
                  </a:lnTo>
                  <a:lnTo>
                    <a:pt x="207" y="521"/>
                  </a:lnTo>
                  <a:lnTo>
                    <a:pt x="203" y="517"/>
                  </a:lnTo>
                  <a:lnTo>
                    <a:pt x="199" y="508"/>
                  </a:lnTo>
                  <a:lnTo>
                    <a:pt x="194" y="504"/>
                  </a:lnTo>
                  <a:lnTo>
                    <a:pt x="186" y="500"/>
                  </a:lnTo>
                  <a:lnTo>
                    <a:pt x="182" y="496"/>
                  </a:lnTo>
                  <a:lnTo>
                    <a:pt x="173" y="492"/>
                  </a:lnTo>
                  <a:lnTo>
                    <a:pt x="165" y="483"/>
                  </a:lnTo>
                  <a:lnTo>
                    <a:pt x="131" y="466"/>
                  </a:lnTo>
                  <a:lnTo>
                    <a:pt x="118" y="458"/>
                  </a:lnTo>
                  <a:lnTo>
                    <a:pt x="110" y="449"/>
                  </a:lnTo>
                  <a:lnTo>
                    <a:pt x="101" y="445"/>
                  </a:lnTo>
                  <a:lnTo>
                    <a:pt x="97" y="441"/>
                  </a:lnTo>
                  <a:lnTo>
                    <a:pt x="93" y="436"/>
                  </a:lnTo>
                  <a:lnTo>
                    <a:pt x="76" y="424"/>
                  </a:lnTo>
                  <a:lnTo>
                    <a:pt x="63" y="407"/>
                  </a:lnTo>
                  <a:lnTo>
                    <a:pt x="59" y="403"/>
                  </a:lnTo>
                  <a:lnTo>
                    <a:pt x="46" y="394"/>
                  </a:lnTo>
                  <a:lnTo>
                    <a:pt x="42" y="386"/>
                  </a:lnTo>
                  <a:lnTo>
                    <a:pt x="33" y="381"/>
                  </a:lnTo>
                  <a:lnTo>
                    <a:pt x="29" y="377"/>
                  </a:lnTo>
                  <a:lnTo>
                    <a:pt x="12" y="369"/>
                  </a:lnTo>
                  <a:lnTo>
                    <a:pt x="8" y="365"/>
                  </a:lnTo>
                  <a:lnTo>
                    <a:pt x="4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2" name="Freeform 18"/>
            <p:cNvSpPr>
              <a:spLocks/>
            </p:cNvSpPr>
            <p:nvPr/>
          </p:nvSpPr>
          <p:spPr bwMode="auto">
            <a:xfrm>
              <a:off x="1806020" y="4109504"/>
              <a:ext cx="472724" cy="551511"/>
            </a:xfrm>
            <a:custGeom>
              <a:avLst/>
              <a:gdLst>
                <a:gd name="T0" fmla="*/ 51 w 1495"/>
                <a:gd name="T1" fmla="*/ 542 h 1740"/>
                <a:gd name="T2" fmla="*/ 115 w 1495"/>
                <a:gd name="T3" fmla="*/ 474 h 1740"/>
                <a:gd name="T4" fmla="*/ 136 w 1495"/>
                <a:gd name="T5" fmla="*/ 398 h 1740"/>
                <a:gd name="T6" fmla="*/ 187 w 1495"/>
                <a:gd name="T7" fmla="*/ 398 h 1740"/>
                <a:gd name="T8" fmla="*/ 174 w 1495"/>
                <a:gd name="T9" fmla="*/ 500 h 1740"/>
                <a:gd name="T10" fmla="*/ 254 w 1495"/>
                <a:gd name="T11" fmla="*/ 466 h 1740"/>
                <a:gd name="T12" fmla="*/ 297 w 1495"/>
                <a:gd name="T13" fmla="*/ 356 h 1740"/>
                <a:gd name="T14" fmla="*/ 297 w 1495"/>
                <a:gd name="T15" fmla="*/ 280 h 1740"/>
                <a:gd name="T16" fmla="*/ 331 w 1495"/>
                <a:gd name="T17" fmla="*/ 208 h 1740"/>
                <a:gd name="T18" fmla="*/ 394 w 1495"/>
                <a:gd name="T19" fmla="*/ 165 h 1740"/>
                <a:gd name="T20" fmla="*/ 462 w 1495"/>
                <a:gd name="T21" fmla="*/ 199 h 1740"/>
                <a:gd name="T22" fmla="*/ 491 w 1495"/>
                <a:gd name="T23" fmla="*/ 284 h 1740"/>
                <a:gd name="T24" fmla="*/ 546 w 1495"/>
                <a:gd name="T25" fmla="*/ 271 h 1740"/>
                <a:gd name="T26" fmla="*/ 563 w 1495"/>
                <a:gd name="T27" fmla="*/ 186 h 1740"/>
                <a:gd name="T28" fmla="*/ 737 w 1495"/>
                <a:gd name="T29" fmla="*/ 131 h 1740"/>
                <a:gd name="T30" fmla="*/ 843 w 1495"/>
                <a:gd name="T31" fmla="*/ 76 h 1740"/>
                <a:gd name="T32" fmla="*/ 864 w 1495"/>
                <a:gd name="T33" fmla="*/ 21 h 1740"/>
                <a:gd name="T34" fmla="*/ 915 w 1495"/>
                <a:gd name="T35" fmla="*/ 89 h 1740"/>
                <a:gd name="T36" fmla="*/ 1008 w 1495"/>
                <a:gd name="T37" fmla="*/ 43 h 1740"/>
                <a:gd name="T38" fmla="*/ 1194 w 1495"/>
                <a:gd name="T39" fmla="*/ 0 h 1740"/>
                <a:gd name="T40" fmla="*/ 1292 w 1495"/>
                <a:gd name="T41" fmla="*/ 64 h 1740"/>
                <a:gd name="T42" fmla="*/ 1380 w 1495"/>
                <a:gd name="T43" fmla="*/ 178 h 1740"/>
                <a:gd name="T44" fmla="*/ 1359 w 1495"/>
                <a:gd name="T45" fmla="*/ 267 h 1740"/>
                <a:gd name="T46" fmla="*/ 1385 w 1495"/>
                <a:gd name="T47" fmla="*/ 356 h 1740"/>
                <a:gd name="T48" fmla="*/ 1397 w 1495"/>
                <a:gd name="T49" fmla="*/ 432 h 1740"/>
                <a:gd name="T50" fmla="*/ 1317 w 1495"/>
                <a:gd name="T51" fmla="*/ 508 h 1740"/>
                <a:gd name="T52" fmla="*/ 1296 w 1495"/>
                <a:gd name="T53" fmla="*/ 610 h 1740"/>
                <a:gd name="T54" fmla="*/ 1372 w 1495"/>
                <a:gd name="T55" fmla="*/ 673 h 1740"/>
                <a:gd name="T56" fmla="*/ 1423 w 1495"/>
                <a:gd name="T57" fmla="*/ 830 h 1740"/>
                <a:gd name="T58" fmla="*/ 1410 w 1495"/>
                <a:gd name="T59" fmla="*/ 923 h 1740"/>
                <a:gd name="T60" fmla="*/ 1490 w 1495"/>
                <a:gd name="T61" fmla="*/ 1008 h 1740"/>
                <a:gd name="T62" fmla="*/ 1423 w 1495"/>
                <a:gd name="T63" fmla="*/ 1211 h 1740"/>
                <a:gd name="T64" fmla="*/ 1347 w 1495"/>
                <a:gd name="T65" fmla="*/ 1338 h 1740"/>
                <a:gd name="T66" fmla="*/ 1224 w 1495"/>
                <a:gd name="T67" fmla="*/ 1342 h 1740"/>
                <a:gd name="T68" fmla="*/ 1152 w 1495"/>
                <a:gd name="T69" fmla="*/ 1503 h 1740"/>
                <a:gd name="T70" fmla="*/ 1152 w 1495"/>
                <a:gd name="T71" fmla="*/ 1613 h 1740"/>
                <a:gd name="T72" fmla="*/ 1101 w 1495"/>
                <a:gd name="T73" fmla="*/ 1668 h 1740"/>
                <a:gd name="T74" fmla="*/ 949 w 1495"/>
                <a:gd name="T75" fmla="*/ 1664 h 1740"/>
                <a:gd name="T76" fmla="*/ 834 w 1495"/>
                <a:gd name="T77" fmla="*/ 1723 h 1740"/>
                <a:gd name="T78" fmla="*/ 762 w 1495"/>
                <a:gd name="T79" fmla="*/ 1643 h 1740"/>
                <a:gd name="T80" fmla="*/ 889 w 1495"/>
                <a:gd name="T81" fmla="*/ 1592 h 1740"/>
                <a:gd name="T82" fmla="*/ 902 w 1495"/>
                <a:gd name="T83" fmla="*/ 1533 h 1740"/>
                <a:gd name="T84" fmla="*/ 855 w 1495"/>
                <a:gd name="T85" fmla="*/ 1452 h 1740"/>
                <a:gd name="T86" fmla="*/ 872 w 1495"/>
                <a:gd name="T87" fmla="*/ 1363 h 1740"/>
                <a:gd name="T88" fmla="*/ 860 w 1495"/>
                <a:gd name="T89" fmla="*/ 1296 h 1740"/>
                <a:gd name="T90" fmla="*/ 796 w 1495"/>
                <a:gd name="T91" fmla="*/ 1245 h 1740"/>
                <a:gd name="T92" fmla="*/ 712 w 1495"/>
                <a:gd name="T93" fmla="*/ 1287 h 1740"/>
                <a:gd name="T94" fmla="*/ 614 w 1495"/>
                <a:gd name="T95" fmla="*/ 1228 h 1740"/>
                <a:gd name="T96" fmla="*/ 568 w 1495"/>
                <a:gd name="T97" fmla="*/ 1101 h 1740"/>
                <a:gd name="T98" fmla="*/ 479 w 1495"/>
                <a:gd name="T99" fmla="*/ 1050 h 1740"/>
                <a:gd name="T100" fmla="*/ 407 w 1495"/>
                <a:gd name="T101" fmla="*/ 982 h 1740"/>
                <a:gd name="T102" fmla="*/ 326 w 1495"/>
                <a:gd name="T103" fmla="*/ 1025 h 1740"/>
                <a:gd name="T104" fmla="*/ 292 w 1495"/>
                <a:gd name="T105" fmla="*/ 944 h 1740"/>
                <a:gd name="T106" fmla="*/ 326 w 1495"/>
                <a:gd name="T107" fmla="*/ 872 h 1740"/>
                <a:gd name="T108" fmla="*/ 347 w 1495"/>
                <a:gd name="T109" fmla="*/ 805 h 1740"/>
                <a:gd name="T110" fmla="*/ 428 w 1495"/>
                <a:gd name="T111" fmla="*/ 711 h 1740"/>
                <a:gd name="T112" fmla="*/ 390 w 1495"/>
                <a:gd name="T113" fmla="*/ 669 h 1740"/>
                <a:gd name="T114" fmla="*/ 297 w 1495"/>
                <a:gd name="T115" fmla="*/ 741 h 1740"/>
                <a:gd name="T116" fmla="*/ 216 w 1495"/>
                <a:gd name="T117" fmla="*/ 800 h 1740"/>
                <a:gd name="T118" fmla="*/ 123 w 1495"/>
                <a:gd name="T119" fmla="*/ 783 h 1740"/>
                <a:gd name="T120" fmla="*/ 98 w 1495"/>
                <a:gd name="T121" fmla="*/ 728 h 1740"/>
                <a:gd name="T122" fmla="*/ 34 w 1495"/>
                <a:gd name="T123" fmla="*/ 656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5" h="1740">
                  <a:moveTo>
                    <a:pt x="0" y="623"/>
                  </a:moveTo>
                  <a:lnTo>
                    <a:pt x="5" y="623"/>
                  </a:lnTo>
                  <a:lnTo>
                    <a:pt x="5" y="618"/>
                  </a:lnTo>
                  <a:lnTo>
                    <a:pt x="9" y="618"/>
                  </a:lnTo>
                  <a:lnTo>
                    <a:pt x="17" y="610"/>
                  </a:lnTo>
                  <a:lnTo>
                    <a:pt x="26" y="597"/>
                  </a:lnTo>
                  <a:lnTo>
                    <a:pt x="51" y="563"/>
                  </a:lnTo>
                  <a:lnTo>
                    <a:pt x="55" y="559"/>
                  </a:lnTo>
                  <a:lnTo>
                    <a:pt x="60" y="555"/>
                  </a:lnTo>
                  <a:lnTo>
                    <a:pt x="60" y="551"/>
                  </a:lnTo>
                  <a:lnTo>
                    <a:pt x="60" y="546"/>
                  </a:lnTo>
                  <a:lnTo>
                    <a:pt x="55" y="546"/>
                  </a:lnTo>
                  <a:lnTo>
                    <a:pt x="55" y="542"/>
                  </a:lnTo>
                  <a:lnTo>
                    <a:pt x="51" y="542"/>
                  </a:lnTo>
                  <a:lnTo>
                    <a:pt x="47" y="538"/>
                  </a:lnTo>
                  <a:lnTo>
                    <a:pt x="51" y="534"/>
                  </a:lnTo>
                  <a:lnTo>
                    <a:pt x="55" y="534"/>
                  </a:lnTo>
                  <a:lnTo>
                    <a:pt x="60" y="525"/>
                  </a:lnTo>
                  <a:lnTo>
                    <a:pt x="81" y="512"/>
                  </a:lnTo>
                  <a:lnTo>
                    <a:pt x="85" y="508"/>
                  </a:lnTo>
                  <a:lnTo>
                    <a:pt x="93" y="500"/>
                  </a:lnTo>
                  <a:lnTo>
                    <a:pt x="98" y="496"/>
                  </a:lnTo>
                  <a:lnTo>
                    <a:pt x="102" y="496"/>
                  </a:lnTo>
                  <a:lnTo>
                    <a:pt x="106" y="487"/>
                  </a:lnTo>
                  <a:lnTo>
                    <a:pt x="106" y="483"/>
                  </a:lnTo>
                  <a:lnTo>
                    <a:pt x="110" y="483"/>
                  </a:lnTo>
                  <a:lnTo>
                    <a:pt x="115" y="479"/>
                  </a:lnTo>
                  <a:lnTo>
                    <a:pt x="115" y="474"/>
                  </a:lnTo>
                  <a:lnTo>
                    <a:pt x="115" y="466"/>
                  </a:lnTo>
                  <a:lnTo>
                    <a:pt x="119" y="462"/>
                  </a:lnTo>
                  <a:lnTo>
                    <a:pt x="119" y="457"/>
                  </a:lnTo>
                  <a:lnTo>
                    <a:pt x="119" y="453"/>
                  </a:lnTo>
                  <a:lnTo>
                    <a:pt x="119" y="445"/>
                  </a:lnTo>
                  <a:lnTo>
                    <a:pt x="119" y="436"/>
                  </a:lnTo>
                  <a:lnTo>
                    <a:pt x="119" y="419"/>
                  </a:lnTo>
                  <a:lnTo>
                    <a:pt x="119" y="411"/>
                  </a:lnTo>
                  <a:lnTo>
                    <a:pt x="119" y="407"/>
                  </a:lnTo>
                  <a:lnTo>
                    <a:pt x="119" y="402"/>
                  </a:lnTo>
                  <a:lnTo>
                    <a:pt x="119" y="398"/>
                  </a:lnTo>
                  <a:lnTo>
                    <a:pt x="123" y="394"/>
                  </a:lnTo>
                  <a:lnTo>
                    <a:pt x="127" y="394"/>
                  </a:lnTo>
                  <a:lnTo>
                    <a:pt x="136" y="398"/>
                  </a:lnTo>
                  <a:lnTo>
                    <a:pt x="140" y="398"/>
                  </a:lnTo>
                  <a:lnTo>
                    <a:pt x="144" y="398"/>
                  </a:lnTo>
                  <a:lnTo>
                    <a:pt x="149" y="398"/>
                  </a:lnTo>
                  <a:lnTo>
                    <a:pt x="153" y="398"/>
                  </a:lnTo>
                  <a:lnTo>
                    <a:pt x="157" y="394"/>
                  </a:lnTo>
                  <a:lnTo>
                    <a:pt x="157" y="390"/>
                  </a:lnTo>
                  <a:lnTo>
                    <a:pt x="161" y="385"/>
                  </a:lnTo>
                  <a:lnTo>
                    <a:pt x="165" y="381"/>
                  </a:lnTo>
                  <a:lnTo>
                    <a:pt x="165" y="377"/>
                  </a:lnTo>
                  <a:lnTo>
                    <a:pt x="170" y="385"/>
                  </a:lnTo>
                  <a:lnTo>
                    <a:pt x="178" y="390"/>
                  </a:lnTo>
                  <a:lnTo>
                    <a:pt x="182" y="390"/>
                  </a:lnTo>
                  <a:lnTo>
                    <a:pt x="187" y="394"/>
                  </a:lnTo>
                  <a:lnTo>
                    <a:pt x="187" y="398"/>
                  </a:lnTo>
                  <a:lnTo>
                    <a:pt x="182" y="398"/>
                  </a:lnTo>
                  <a:lnTo>
                    <a:pt x="174" y="411"/>
                  </a:lnTo>
                  <a:lnTo>
                    <a:pt x="165" y="424"/>
                  </a:lnTo>
                  <a:lnTo>
                    <a:pt x="144" y="453"/>
                  </a:lnTo>
                  <a:lnTo>
                    <a:pt x="149" y="453"/>
                  </a:lnTo>
                  <a:lnTo>
                    <a:pt x="149" y="457"/>
                  </a:lnTo>
                  <a:lnTo>
                    <a:pt x="149" y="462"/>
                  </a:lnTo>
                  <a:lnTo>
                    <a:pt x="153" y="466"/>
                  </a:lnTo>
                  <a:lnTo>
                    <a:pt x="157" y="479"/>
                  </a:lnTo>
                  <a:lnTo>
                    <a:pt x="157" y="483"/>
                  </a:lnTo>
                  <a:lnTo>
                    <a:pt x="161" y="487"/>
                  </a:lnTo>
                  <a:lnTo>
                    <a:pt x="165" y="491"/>
                  </a:lnTo>
                  <a:lnTo>
                    <a:pt x="170" y="496"/>
                  </a:lnTo>
                  <a:lnTo>
                    <a:pt x="174" y="500"/>
                  </a:lnTo>
                  <a:lnTo>
                    <a:pt x="178" y="500"/>
                  </a:lnTo>
                  <a:lnTo>
                    <a:pt x="182" y="500"/>
                  </a:lnTo>
                  <a:lnTo>
                    <a:pt x="187" y="500"/>
                  </a:lnTo>
                  <a:lnTo>
                    <a:pt x="191" y="500"/>
                  </a:lnTo>
                  <a:lnTo>
                    <a:pt x="195" y="500"/>
                  </a:lnTo>
                  <a:lnTo>
                    <a:pt x="199" y="496"/>
                  </a:lnTo>
                  <a:lnTo>
                    <a:pt x="208" y="496"/>
                  </a:lnTo>
                  <a:lnTo>
                    <a:pt x="216" y="491"/>
                  </a:lnTo>
                  <a:lnTo>
                    <a:pt x="220" y="487"/>
                  </a:lnTo>
                  <a:lnTo>
                    <a:pt x="233" y="479"/>
                  </a:lnTo>
                  <a:lnTo>
                    <a:pt x="242" y="474"/>
                  </a:lnTo>
                  <a:lnTo>
                    <a:pt x="250" y="470"/>
                  </a:lnTo>
                  <a:lnTo>
                    <a:pt x="250" y="466"/>
                  </a:lnTo>
                  <a:lnTo>
                    <a:pt x="254" y="466"/>
                  </a:lnTo>
                  <a:lnTo>
                    <a:pt x="259" y="462"/>
                  </a:lnTo>
                  <a:lnTo>
                    <a:pt x="259" y="457"/>
                  </a:lnTo>
                  <a:lnTo>
                    <a:pt x="263" y="457"/>
                  </a:lnTo>
                  <a:lnTo>
                    <a:pt x="263" y="449"/>
                  </a:lnTo>
                  <a:lnTo>
                    <a:pt x="267" y="441"/>
                  </a:lnTo>
                  <a:lnTo>
                    <a:pt x="267" y="436"/>
                  </a:lnTo>
                  <a:lnTo>
                    <a:pt x="271" y="419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76" y="407"/>
                  </a:lnTo>
                  <a:lnTo>
                    <a:pt x="276" y="402"/>
                  </a:lnTo>
                  <a:lnTo>
                    <a:pt x="288" y="373"/>
                  </a:lnTo>
                  <a:lnTo>
                    <a:pt x="288" y="369"/>
                  </a:lnTo>
                  <a:lnTo>
                    <a:pt x="297" y="356"/>
                  </a:lnTo>
                  <a:lnTo>
                    <a:pt x="297" y="352"/>
                  </a:lnTo>
                  <a:lnTo>
                    <a:pt x="305" y="343"/>
                  </a:lnTo>
                  <a:lnTo>
                    <a:pt x="305" y="339"/>
                  </a:lnTo>
                  <a:lnTo>
                    <a:pt x="309" y="339"/>
                  </a:lnTo>
                  <a:lnTo>
                    <a:pt x="309" y="335"/>
                  </a:lnTo>
                  <a:lnTo>
                    <a:pt x="309" y="330"/>
                  </a:lnTo>
                  <a:lnTo>
                    <a:pt x="305" y="326"/>
                  </a:lnTo>
                  <a:lnTo>
                    <a:pt x="301" y="305"/>
                  </a:lnTo>
                  <a:lnTo>
                    <a:pt x="301" y="301"/>
                  </a:lnTo>
                  <a:lnTo>
                    <a:pt x="297" y="297"/>
                  </a:lnTo>
                  <a:lnTo>
                    <a:pt x="297" y="292"/>
                  </a:lnTo>
                  <a:lnTo>
                    <a:pt x="297" y="288"/>
                  </a:lnTo>
                  <a:lnTo>
                    <a:pt x="297" y="284"/>
                  </a:lnTo>
                  <a:lnTo>
                    <a:pt x="297" y="280"/>
                  </a:lnTo>
                  <a:lnTo>
                    <a:pt x="297" y="271"/>
                  </a:lnTo>
                  <a:lnTo>
                    <a:pt x="297" y="263"/>
                  </a:lnTo>
                  <a:lnTo>
                    <a:pt x="301" y="254"/>
                  </a:lnTo>
                  <a:lnTo>
                    <a:pt x="301" y="246"/>
                  </a:lnTo>
                  <a:lnTo>
                    <a:pt x="301" y="242"/>
                  </a:lnTo>
                  <a:lnTo>
                    <a:pt x="305" y="237"/>
                  </a:lnTo>
                  <a:lnTo>
                    <a:pt x="305" y="233"/>
                  </a:lnTo>
                  <a:lnTo>
                    <a:pt x="309" y="229"/>
                  </a:lnTo>
                  <a:lnTo>
                    <a:pt x="314" y="225"/>
                  </a:lnTo>
                  <a:lnTo>
                    <a:pt x="318" y="220"/>
                  </a:lnTo>
                  <a:lnTo>
                    <a:pt x="322" y="220"/>
                  </a:lnTo>
                  <a:lnTo>
                    <a:pt x="322" y="216"/>
                  </a:lnTo>
                  <a:lnTo>
                    <a:pt x="326" y="212"/>
                  </a:lnTo>
                  <a:lnTo>
                    <a:pt x="331" y="208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35" y="191"/>
                  </a:lnTo>
                  <a:lnTo>
                    <a:pt x="339" y="191"/>
                  </a:lnTo>
                  <a:lnTo>
                    <a:pt x="343" y="186"/>
                  </a:lnTo>
                  <a:lnTo>
                    <a:pt x="347" y="182"/>
                  </a:lnTo>
                  <a:lnTo>
                    <a:pt x="356" y="178"/>
                  </a:lnTo>
                  <a:lnTo>
                    <a:pt x="360" y="174"/>
                  </a:lnTo>
                  <a:lnTo>
                    <a:pt x="364" y="174"/>
                  </a:lnTo>
                  <a:lnTo>
                    <a:pt x="369" y="170"/>
                  </a:lnTo>
                  <a:lnTo>
                    <a:pt x="373" y="170"/>
                  </a:lnTo>
                  <a:lnTo>
                    <a:pt x="377" y="165"/>
                  </a:lnTo>
                  <a:lnTo>
                    <a:pt x="386" y="165"/>
                  </a:lnTo>
                  <a:lnTo>
                    <a:pt x="394" y="165"/>
                  </a:lnTo>
                  <a:lnTo>
                    <a:pt x="403" y="165"/>
                  </a:lnTo>
                  <a:lnTo>
                    <a:pt x="407" y="165"/>
                  </a:lnTo>
                  <a:lnTo>
                    <a:pt x="415" y="165"/>
                  </a:lnTo>
                  <a:lnTo>
                    <a:pt x="424" y="165"/>
                  </a:lnTo>
                  <a:lnTo>
                    <a:pt x="432" y="165"/>
                  </a:lnTo>
                  <a:lnTo>
                    <a:pt x="441" y="170"/>
                  </a:lnTo>
                  <a:lnTo>
                    <a:pt x="449" y="170"/>
                  </a:lnTo>
                  <a:lnTo>
                    <a:pt x="453" y="174"/>
                  </a:lnTo>
                  <a:lnTo>
                    <a:pt x="458" y="174"/>
                  </a:lnTo>
                  <a:lnTo>
                    <a:pt x="462" y="174"/>
                  </a:lnTo>
                  <a:lnTo>
                    <a:pt x="462" y="178"/>
                  </a:lnTo>
                  <a:lnTo>
                    <a:pt x="462" y="182"/>
                  </a:lnTo>
                  <a:lnTo>
                    <a:pt x="462" y="191"/>
                  </a:lnTo>
                  <a:lnTo>
                    <a:pt x="462" y="199"/>
                  </a:lnTo>
                  <a:lnTo>
                    <a:pt x="462" y="212"/>
                  </a:lnTo>
                  <a:lnTo>
                    <a:pt x="466" y="225"/>
                  </a:lnTo>
                  <a:lnTo>
                    <a:pt x="466" y="233"/>
                  </a:lnTo>
                  <a:lnTo>
                    <a:pt x="466" y="246"/>
                  </a:lnTo>
                  <a:lnTo>
                    <a:pt x="470" y="258"/>
                  </a:lnTo>
                  <a:lnTo>
                    <a:pt x="470" y="263"/>
                  </a:lnTo>
                  <a:lnTo>
                    <a:pt x="474" y="263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79" y="271"/>
                  </a:lnTo>
                  <a:lnTo>
                    <a:pt x="479" y="275"/>
                  </a:lnTo>
                  <a:lnTo>
                    <a:pt x="483" y="280"/>
                  </a:lnTo>
                  <a:lnTo>
                    <a:pt x="487" y="280"/>
                  </a:lnTo>
                  <a:lnTo>
                    <a:pt x="491" y="284"/>
                  </a:lnTo>
                  <a:lnTo>
                    <a:pt x="496" y="284"/>
                  </a:lnTo>
                  <a:lnTo>
                    <a:pt x="500" y="288"/>
                  </a:lnTo>
                  <a:lnTo>
                    <a:pt x="504" y="288"/>
                  </a:lnTo>
                  <a:lnTo>
                    <a:pt x="508" y="288"/>
                  </a:lnTo>
                  <a:lnTo>
                    <a:pt x="513" y="288"/>
                  </a:lnTo>
                  <a:lnTo>
                    <a:pt x="517" y="288"/>
                  </a:lnTo>
                  <a:lnTo>
                    <a:pt x="521" y="288"/>
                  </a:lnTo>
                  <a:lnTo>
                    <a:pt x="525" y="288"/>
                  </a:lnTo>
                  <a:lnTo>
                    <a:pt x="530" y="288"/>
                  </a:lnTo>
                  <a:lnTo>
                    <a:pt x="534" y="284"/>
                  </a:lnTo>
                  <a:lnTo>
                    <a:pt x="538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6" y="271"/>
                  </a:lnTo>
                  <a:lnTo>
                    <a:pt x="546" y="267"/>
                  </a:lnTo>
                  <a:lnTo>
                    <a:pt x="546" y="263"/>
                  </a:lnTo>
                  <a:lnTo>
                    <a:pt x="551" y="254"/>
                  </a:lnTo>
                  <a:lnTo>
                    <a:pt x="551" y="250"/>
                  </a:lnTo>
                  <a:lnTo>
                    <a:pt x="551" y="242"/>
                  </a:lnTo>
                  <a:lnTo>
                    <a:pt x="546" y="225"/>
                  </a:lnTo>
                  <a:lnTo>
                    <a:pt x="546" y="216"/>
                  </a:lnTo>
                  <a:lnTo>
                    <a:pt x="551" y="212"/>
                  </a:lnTo>
                  <a:lnTo>
                    <a:pt x="551" y="208"/>
                  </a:lnTo>
                  <a:lnTo>
                    <a:pt x="551" y="199"/>
                  </a:lnTo>
                  <a:lnTo>
                    <a:pt x="551" y="195"/>
                  </a:lnTo>
                  <a:lnTo>
                    <a:pt x="555" y="191"/>
                  </a:lnTo>
                  <a:lnTo>
                    <a:pt x="559" y="186"/>
                  </a:lnTo>
                  <a:lnTo>
                    <a:pt x="563" y="186"/>
                  </a:lnTo>
                  <a:lnTo>
                    <a:pt x="568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631" y="165"/>
                  </a:lnTo>
                  <a:lnTo>
                    <a:pt x="648" y="161"/>
                  </a:lnTo>
                  <a:lnTo>
                    <a:pt x="652" y="161"/>
                  </a:lnTo>
                  <a:lnTo>
                    <a:pt x="657" y="157"/>
                  </a:lnTo>
                  <a:lnTo>
                    <a:pt x="678" y="153"/>
                  </a:lnTo>
                  <a:lnTo>
                    <a:pt x="690" y="144"/>
                  </a:lnTo>
                  <a:lnTo>
                    <a:pt x="699" y="140"/>
                  </a:lnTo>
                  <a:lnTo>
                    <a:pt x="707" y="140"/>
                  </a:lnTo>
                  <a:lnTo>
                    <a:pt x="716" y="136"/>
                  </a:lnTo>
                  <a:lnTo>
                    <a:pt x="724" y="131"/>
                  </a:lnTo>
                  <a:lnTo>
                    <a:pt x="737" y="131"/>
                  </a:lnTo>
                  <a:lnTo>
                    <a:pt x="775" y="123"/>
                  </a:lnTo>
                  <a:lnTo>
                    <a:pt x="784" y="123"/>
                  </a:lnTo>
                  <a:lnTo>
                    <a:pt x="805" y="119"/>
                  </a:lnTo>
                  <a:lnTo>
                    <a:pt x="813" y="115"/>
                  </a:lnTo>
                  <a:lnTo>
                    <a:pt x="822" y="115"/>
                  </a:lnTo>
                  <a:lnTo>
                    <a:pt x="826" y="110"/>
                  </a:lnTo>
                  <a:lnTo>
                    <a:pt x="830" y="110"/>
                  </a:lnTo>
                  <a:lnTo>
                    <a:pt x="839" y="106"/>
                  </a:lnTo>
                  <a:lnTo>
                    <a:pt x="839" y="98"/>
                  </a:lnTo>
                  <a:lnTo>
                    <a:pt x="843" y="98"/>
                  </a:lnTo>
                  <a:lnTo>
                    <a:pt x="843" y="89"/>
                  </a:lnTo>
                  <a:lnTo>
                    <a:pt x="843" y="85"/>
                  </a:lnTo>
                  <a:lnTo>
                    <a:pt x="843" y="81"/>
                  </a:lnTo>
                  <a:lnTo>
                    <a:pt x="843" y="76"/>
                  </a:lnTo>
                  <a:lnTo>
                    <a:pt x="843" y="68"/>
                  </a:lnTo>
                  <a:lnTo>
                    <a:pt x="843" y="51"/>
                  </a:lnTo>
                  <a:lnTo>
                    <a:pt x="843" y="47"/>
                  </a:lnTo>
                  <a:lnTo>
                    <a:pt x="843" y="38"/>
                  </a:lnTo>
                  <a:lnTo>
                    <a:pt x="843" y="34"/>
                  </a:lnTo>
                  <a:lnTo>
                    <a:pt x="843" y="30"/>
                  </a:lnTo>
                  <a:lnTo>
                    <a:pt x="843" y="26"/>
                  </a:lnTo>
                  <a:lnTo>
                    <a:pt x="847" y="21"/>
                  </a:lnTo>
                  <a:lnTo>
                    <a:pt x="847" y="17"/>
                  </a:lnTo>
                  <a:lnTo>
                    <a:pt x="851" y="13"/>
                  </a:lnTo>
                  <a:lnTo>
                    <a:pt x="855" y="13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4" y="21"/>
                  </a:lnTo>
                  <a:lnTo>
                    <a:pt x="868" y="26"/>
                  </a:lnTo>
                  <a:lnTo>
                    <a:pt x="872" y="34"/>
                  </a:lnTo>
                  <a:lnTo>
                    <a:pt x="877" y="38"/>
                  </a:lnTo>
                  <a:lnTo>
                    <a:pt x="877" y="47"/>
                  </a:lnTo>
                  <a:lnTo>
                    <a:pt x="885" y="59"/>
                  </a:lnTo>
                  <a:lnTo>
                    <a:pt x="889" y="81"/>
                  </a:lnTo>
                  <a:lnTo>
                    <a:pt x="894" y="81"/>
                  </a:lnTo>
                  <a:lnTo>
                    <a:pt x="894" y="85"/>
                  </a:lnTo>
                  <a:lnTo>
                    <a:pt x="894" y="89"/>
                  </a:lnTo>
                  <a:lnTo>
                    <a:pt x="898" y="89"/>
                  </a:lnTo>
                  <a:lnTo>
                    <a:pt x="902" y="89"/>
                  </a:lnTo>
                  <a:lnTo>
                    <a:pt x="906" y="93"/>
                  </a:lnTo>
                  <a:lnTo>
                    <a:pt x="911" y="93"/>
                  </a:lnTo>
                  <a:lnTo>
                    <a:pt x="915" y="89"/>
                  </a:lnTo>
                  <a:lnTo>
                    <a:pt x="919" y="89"/>
                  </a:lnTo>
                  <a:lnTo>
                    <a:pt x="923" y="85"/>
                  </a:lnTo>
                  <a:lnTo>
                    <a:pt x="927" y="85"/>
                  </a:lnTo>
                  <a:lnTo>
                    <a:pt x="936" y="76"/>
                  </a:lnTo>
                  <a:lnTo>
                    <a:pt x="944" y="68"/>
                  </a:lnTo>
                  <a:lnTo>
                    <a:pt x="949" y="64"/>
                  </a:lnTo>
                  <a:lnTo>
                    <a:pt x="957" y="59"/>
                  </a:lnTo>
                  <a:lnTo>
                    <a:pt x="961" y="55"/>
                  </a:lnTo>
                  <a:lnTo>
                    <a:pt x="966" y="55"/>
                  </a:lnTo>
                  <a:lnTo>
                    <a:pt x="970" y="51"/>
                  </a:lnTo>
                  <a:lnTo>
                    <a:pt x="974" y="51"/>
                  </a:lnTo>
                  <a:lnTo>
                    <a:pt x="982" y="47"/>
                  </a:lnTo>
                  <a:lnTo>
                    <a:pt x="991" y="47"/>
                  </a:lnTo>
                  <a:lnTo>
                    <a:pt x="1008" y="43"/>
                  </a:lnTo>
                  <a:lnTo>
                    <a:pt x="1016" y="38"/>
                  </a:lnTo>
                  <a:lnTo>
                    <a:pt x="1021" y="38"/>
                  </a:lnTo>
                  <a:lnTo>
                    <a:pt x="1025" y="38"/>
                  </a:lnTo>
                  <a:lnTo>
                    <a:pt x="1038" y="30"/>
                  </a:lnTo>
                  <a:lnTo>
                    <a:pt x="1042" y="30"/>
                  </a:lnTo>
                  <a:lnTo>
                    <a:pt x="1046" y="30"/>
                  </a:lnTo>
                  <a:lnTo>
                    <a:pt x="1054" y="26"/>
                  </a:lnTo>
                  <a:lnTo>
                    <a:pt x="1067" y="21"/>
                  </a:lnTo>
                  <a:lnTo>
                    <a:pt x="1080" y="21"/>
                  </a:lnTo>
                  <a:lnTo>
                    <a:pt x="1088" y="17"/>
                  </a:lnTo>
                  <a:lnTo>
                    <a:pt x="1122" y="13"/>
                  </a:lnTo>
                  <a:lnTo>
                    <a:pt x="1177" y="0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198" y="0"/>
                  </a:lnTo>
                  <a:lnTo>
                    <a:pt x="1203" y="0"/>
                  </a:lnTo>
                  <a:lnTo>
                    <a:pt x="1207" y="0"/>
                  </a:lnTo>
                  <a:lnTo>
                    <a:pt x="1211" y="0"/>
                  </a:lnTo>
                  <a:lnTo>
                    <a:pt x="1215" y="0"/>
                  </a:lnTo>
                  <a:lnTo>
                    <a:pt x="1224" y="4"/>
                  </a:lnTo>
                  <a:lnTo>
                    <a:pt x="1224" y="9"/>
                  </a:lnTo>
                  <a:lnTo>
                    <a:pt x="1228" y="13"/>
                  </a:lnTo>
                  <a:lnTo>
                    <a:pt x="1236" y="17"/>
                  </a:lnTo>
                  <a:lnTo>
                    <a:pt x="1266" y="47"/>
                  </a:lnTo>
                  <a:lnTo>
                    <a:pt x="1275" y="51"/>
                  </a:lnTo>
                  <a:lnTo>
                    <a:pt x="1279" y="55"/>
                  </a:lnTo>
                  <a:lnTo>
                    <a:pt x="1283" y="59"/>
                  </a:lnTo>
                  <a:lnTo>
                    <a:pt x="1292" y="64"/>
                  </a:lnTo>
                  <a:lnTo>
                    <a:pt x="1300" y="68"/>
                  </a:lnTo>
                  <a:lnTo>
                    <a:pt x="1304" y="72"/>
                  </a:lnTo>
                  <a:lnTo>
                    <a:pt x="1313" y="72"/>
                  </a:lnTo>
                  <a:lnTo>
                    <a:pt x="1321" y="72"/>
                  </a:lnTo>
                  <a:lnTo>
                    <a:pt x="1334" y="76"/>
                  </a:lnTo>
                  <a:lnTo>
                    <a:pt x="1342" y="76"/>
                  </a:lnTo>
                  <a:lnTo>
                    <a:pt x="1355" y="76"/>
                  </a:lnTo>
                  <a:lnTo>
                    <a:pt x="1363" y="76"/>
                  </a:lnTo>
                  <a:lnTo>
                    <a:pt x="1363" y="81"/>
                  </a:lnTo>
                  <a:lnTo>
                    <a:pt x="1363" y="85"/>
                  </a:lnTo>
                  <a:lnTo>
                    <a:pt x="1368" y="93"/>
                  </a:lnTo>
                  <a:lnTo>
                    <a:pt x="1368" y="102"/>
                  </a:lnTo>
                  <a:lnTo>
                    <a:pt x="1372" y="127"/>
                  </a:lnTo>
                  <a:lnTo>
                    <a:pt x="1380" y="178"/>
                  </a:lnTo>
                  <a:lnTo>
                    <a:pt x="1380" y="191"/>
                  </a:lnTo>
                  <a:lnTo>
                    <a:pt x="1385" y="208"/>
                  </a:lnTo>
                  <a:lnTo>
                    <a:pt x="1385" y="212"/>
                  </a:lnTo>
                  <a:lnTo>
                    <a:pt x="1385" y="220"/>
                  </a:lnTo>
                  <a:lnTo>
                    <a:pt x="1385" y="225"/>
                  </a:lnTo>
                  <a:lnTo>
                    <a:pt x="1385" y="229"/>
                  </a:lnTo>
                  <a:lnTo>
                    <a:pt x="1385" y="233"/>
                  </a:lnTo>
                  <a:lnTo>
                    <a:pt x="1385" y="237"/>
                  </a:lnTo>
                  <a:lnTo>
                    <a:pt x="1385" y="242"/>
                  </a:lnTo>
                  <a:lnTo>
                    <a:pt x="1380" y="242"/>
                  </a:lnTo>
                  <a:lnTo>
                    <a:pt x="1380" y="246"/>
                  </a:lnTo>
                  <a:lnTo>
                    <a:pt x="1368" y="258"/>
                  </a:lnTo>
                  <a:lnTo>
                    <a:pt x="1363" y="263"/>
                  </a:lnTo>
                  <a:lnTo>
                    <a:pt x="1359" y="267"/>
                  </a:lnTo>
                  <a:lnTo>
                    <a:pt x="1359" y="271"/>
                  </a:lnTo>
                  <a:lnTo>
                    <a:pt x="1355" y="280"/>
                  </a:lnTo>
                  <a:lnTo>
                    <a:pt x="1355" y="284"/>
                  </a:lnTo>
                  <a:lnTo>
                    <a:pt x="1351" y="288"/>
                  </a:lnTo>
                  <a:lnTo>
                    <a:pt x="1351" y="292"/>
                  </a:lnTo>
                  <a:lnTo>
                    <a:pt x="1351" y="297"/>
                  </a:lnTo>
                  <a:lnTo>
                    <a:pt x="1351" y="301"/>
                  </a:lnTo>
                  <a:lnTo>
                    <a:pt x="1355" y="305"/>
                  </a:lnTo>
                  <a:lnTo>
                    <a:pt x="1359" y="314"/>
                  </a:lnTo>
                  <a:lnTo>
                    <a:pt x="1359" y="318"/>
                  </a:lnTo>
                  <a:lnTo>
                    <a:pt x="1363" y="322"/>
                  </a:lnTo>
                  <a:lnTo>
                    <a:pt x="1380" y="343"/>
                  </a:lnTo>
                  <a:lnTo>
                    <a:pt x="1380" y="347"/>
                  </a:lnTo>
                  <a:lnTo>
                    <a:pt x="1385" y="356"/>
                  </a:lnTo>
                  <a:lnTo>
                    <a:pt x="1389" y="360"/>
                  </a:lnTo>
                  <a:lnTo>
                    <a:pt x="1393" y="369"/>
                  </a:lnTo>
                  <a:lnTo>
                    <a:pt x="1393" y="373"/>
                  </a:lnTo>
                  <a:lnTo>
                    <a:pt x="1397" y="381"/>
                  </a:lnTo>
                  <a:lnTo>
                    <a:pt x="1397" y="385"/>
                  </a:lnTo>
                  <a:lnTo>
                    <a:pt x="1397" y="390"/>
                  </a:lnTo>
                  <a:lnTo>
                    <a:pt x="1402" y="394"/>
                  </a:lnTo>
                  <a:lnTo>
                    <a:pt x="1402" y="398"/>
                  </a:lnTo>
                  <a:lnTo>
                    <a:pt x="1402" y="407"/>
                  </a:lnTo>
                  <a:lnTo>
                    <a:pt x="1402" y="411"/>
                  </a:lnTo>
                  <a:lnTo>
                    <a:pt x="1402" y="415"/>
                  </a:lnTo>
                  <a:lnTo>
                    <a:pt x="1397" y="424"/>
                  </a:lnTo>
                  <a:lnTo>
                    <a:pt x="1397" y="428"/>
                  </a:lnTo>
                  <a:lnTo>
                    <a:pt x="1397" y="432"/>
                  </a:lnTo>
                  <a:lnTo>
                    <a:pt x="1393" y="436"/>
                  </a:lnTo>
                  <a:lnTo>
                    <a:pt x="1389" y="441"/>
                  </a:lnTo>
                  <a:lnTo>
                    <a:pt x="1385" y="445"/>
                  </a:lnTo>
                  <a:lnTo>
                    <a:pt x="1380" y="449"/>
                  </a:lnTo>
                  <a:lnTo>
                    <a:pt x="1376" y="453"/>
                  </a:lnTo>
                  <a:lnTo>
                    <a:pt x="1368" y="457"/>
                  </a:lnTo>
                  <a:lnTo>
                    <a:pt x="1359" y="466"/>
                  </a:lnTo>
                  <a:lnTo>
                    <a:pt x="1347" y="474"/>
                  </a:lnTo>
                  <a:lnTo>
                    <a:pt x="1342" y="483"/>
                  </a:lnTo>
                  <a:lnTo>
                    <a:pt x="1334" y="487"/>
                  </a:lnTo>
                  <a:lnTo>
                    <a:pt x="1330" y="491"/>
                  </a:lnTo>
                  <a:lnTo>
                    <a:pt x="1325" y="500"/>
                  </a:lnTo>
                  <a:lnTo>
                    <a:pt x="1321" y="504"/>
                  </a:lnTo>
                  <a:lnTo>
                    <a:pt x="1317" y="508"/>
                  </a:lnTo>
                  <a:lnTo>
                    <a:pt x="1313" y="512"/>
                  </a:lnTo>
                  <a:lnTo>
                    <a:pt x="1313" y="517"/>
                  </a:lnTo>
                  <a:lnTo>
                    <a:pt x="1308" y="525"/>
                  </a:lnTo>
                  <a:lnTo>
                    <a:pt x="1304" y="529"/>
                  </a:lnTo>
                  <a:lnTo>
                    <a:pt x="1304" y="538"/>
                  </a:lnTo>
                  <a:lnTo>
                    <a:pt x="1300" y="542"/>
                  </a:lnTo>
                  <a:lnTo>
                    <a:pt x="1300" y="546"/>
                  </a:lnTo>
                  <a:lnTo>
                    <a:pt x="1300" y="559"/>
                  </a:lnTo>
                  <a:lnTo>
                    <a:pt x="1296" y="572"/>
                  </a:lnTo>
                  <a:lnTo>
                    <a:pt x="1292" y="593"/>
                  </a:lnTo>
                  <a:lnTo>
                    <a:pt x="1292" y="597"/>
                  </a:lnTo>
                  <a:lnTo>
                    <a:pt x="1292" y="606"/>
                  </a:lnTo>
                  <a:lnTo>
                    <a:pt x="1292" y="610"/>
                  </a:lnTo>
                  <a:lnTo>
                    <a:pt x="1296" y="610"/>
                  </a:lnTo>
                  <a:lnTo>
                    <a:pt x="1296" y="614"/>
                  </a:lnTo>
                  <a:lnTo>
                    <a:pt x="1296" y="618"/>
                  </a:lnTo>
                  <a:lnTo>
                    <a:pt x="1300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17" y="635"/>
                  </a:lnTo>
                  <a:lnTo>
                    <a:pt x="1325" y="639"/>
                  </a:lnTo>
                  <a:lnTo>
                    <a:pt x="1338" y="648"/>
                  </a:lnTo>
                  <a:lnTo>
                    <a:pt x="1347" y="652"/>
                  </a:lnTo>
                  <a:lnTo>
                    <a:pt x="1355" y="656"/>
                  </a:lnTo>
                  <a:lnTo>
                    <a:pt x="1359" y="661"/>
                  </a:lnTo>
                  <a:lnTo>
                    <a:pt x="1363" y="665"/>
                  </a:lnTo>
                  <a:lnTo>
                    <a:pt x="1368" y="669"/>
                  </a:lnTo>
                  <a:lnTo>
                    <a:pt x="1372" y="673"/>
                  </a:lnTo>
                  <a:lnTo>
                    <a:pt x="1376" y="678"/>
                  </a:lnTo>
                  <a:lnTo>
                    <a:pt x="1380" y="686"/>
                  </a:lnTo>
                  <a:lnTo>
                    <a:pt x="1385" y="690"/>
                  </a:lnTo>
                  <a:lnTo>
                    <a:pt x="1389" y="699"/>
                  </a:lnTo>
                  <a:lnTo>
                    <a:pt x="1393" y="707"/>
                  </a:lnTo>
                  <a:lnTo>
                    <a:pt x="1393" y="716"/>
                  </a:lnTo>
                  <a:lnTo>
                    <a:pt x="1397" y="724"/>
                  </a:lnTo>
                  <a:lnTo>
                    <a:pt x="1402" y="737"/>
                  </a:lnTo>
                  <a:lnTo>
                    <a:pt x="1410" y="767"/>
                  </a:lnTo>
                  <a:lnTo>
                    <a:pt x="1414" y="783"/>
                  </a:lnTo>
                  <a:lnTo>
                    <a:pt x="1423" y="809"/>
                  </a:lnTo>
                  <a:lnTo>
                    <a:pt x="1423" y="817"/>
                  </a:lnTo>
                  <a:lnTo>
                    <a:pt x="1423" y="822"/>
                  </a:lnTo>
                  <a:lnTo>
                    <a:pt x="1423" y="830"/>
                  </a:lnTo>
                  <a:lnTo>
                    <a:pt x="1423" y="834"/>
                  </a:lnTo>
                  <a:lnTo>
                    <a:pt x="1423" y="843"/>
                  </a:lnTo>
                  <a:lnTo>
                    <a:pt x="1423" y="847"/>
                  </a:lnTo>
                  <a:lnTo>
                    <a:pt x="1419" y="851"/>
                  </a:lnTo>
                  <a:lnTo>
                    <a:pt x="1419" y="864"/>
                  </a:lnTo>
                  <a:lnTo>
                    <a:pt x="1414" y="872"/>
                  </a:lnTo>
                  <a:lnTo>
                    <a:pt x="1402" y="902"/>
                  </a:lnTo>
                  <a:lnTo>
                    <a:pt x="1402" y="906"/>
                  </a:lnTo>
                  <a:lnTo>
                    <a:pt x="1402" y="910"/>
                  </a:lnTo>
                  <a:lnTo>
                    <a:pt x="1397" y="915"/>
                  </a:lnTo>
                  <a:lnTo>
                    <a:pt x="1402" y="915"/>
                  </a:lnTo>
                  <a:lnTo>
                    <a:pt x="1402" y="919"/>
                  </a:lnTo>
                  <a:lnTo>
                    <a:pt x="1406" y="923"/>
                  </a:lnTo>
                  <a:lnTo>
                    <a:pt x="1410" y="923"/>
                  </a:lnTo>
                  <a:lnTo>
                    <a:pt x="1419" y="932"/>
                  </a:lnTo>
                  <a:lnTo>
                    <a:pt x="1435" y="944"/>
                  </a:lnTo>
                  <a:lnTo>
                    <a:pt x="1448" y="953"/>
                  </a:lnTo>
                  <a:lnTo>
                    <a:pt x="1452" y="957"/>
                  </a:lnTo>
                  <a:lnTo>
                    <a:pt x="1461" y="961"/>
                  </a:lnTo>
                  <a:lnTo>
                    <a:pt x="1465" y="965"/>
                  </a:lnTo>
                  <a:lnTo>
                    <a:pt x="1469" y="970"/>
                  </a:lnTo>
                  <a:lnTo>
                    <a:pt x="1474" y="978"/>
                  </a:lnTo>
                  <a:lnTo>
                    <a:pt x="1478" y="982"/>
                  </a:lnTo>
                  <a:lnTo>
                    <a:pt x="1482" y="987"/>
                  </a:lnTo>
                  <a:lnTo>
                    <a:pt x="1482" y="991"/>
                  </a:lnTo>
                  <a:lnTo>
                    <a:pt x="1486" y="995"/>
                  </a:lnTo>
                  <a:lnTo>
                    <a:pt x="1490" y="1004"/>
                  </a:lnTo>
                  <a:lnTo>
                    <a:pt x="1490" y="1008"/>
                  </a:lnTo>
                  <a:lnTo>
                    <a:pt x="1490" y="1012"/>
                  </a:lnTo>
                  <a:lnTo>
                    <a:pt x="1495" y="1021"/>
                  </a:lnTo>
                  <a:lnTo>
                    <a:pt x="1495" y="1029"/>
                  </a:lnTo>
                  <a:lnTo>
                    <a:pt x="1495" y="1033"/>
                  </a:lnTo>
                  <a:lnTo>
                    <a:pt x="1495" y="1037"/>
                  </a:lnTo>
                  <a:lnTo>
                    <a:pt x="1490" y="1042"/>
                  </a:lnTo>
                  <a:lnTo>
                    <a:pt x="1490" y="1050"/>
                  </a:lnTo>
                  <a:lnTo>
                    <a:pt x="1486" y="1063"/>
                  </a:lnTo>
                  <a:lnTo>
                    <a:pt x="1469" y="1101"/>
                  </a:lnTo>
                  <a:lnTo>
                    <a:pt x="1457" y="1135"/>
                  </a:lnTo>
                  <a:lnTo>
                    <a:pt x="1448" y="1148"/>
                  </a:lnTo>
                  <a:lnTo>
                    <a:pt x="1440" y="1169"/>
                  </a:lnTo>
                  <a:lnTo>
                    <a:pt x="1427" y="1198"/>
                  </a:lnTo>
                  <a:lnTo>
                    <a:pt x="1423" y="1211"/>
                  </a:lnTo>
                  <a:lnTo>
                    <a:pt x="1406" y="1258"/>
                  </a:lnTo>
                  <a:lnTo>
                    <a:pt x="1393" y="1291"/>
                  </a:lnTo>
                  <a:lnTo>
                    <a:pt x="1393" y="1296"/>
                  </a:lnTo>
                  <a:lnTo>
                    <a:pt x="1389" y="1304"/>
                  </a:lnTo>
                  <a:lnTo>
                    <a:pt x="1385" y="1308"/>
                  </a:lnTo>
                  <a:lnTo>
                    <a:pt x="1380" y="1317"/>
                  </a:lnTo>
                  <a:lnTo>
                    <a:pt x="1380" y="1321"/>
                  </a:lnTo>
                  <a:lnTo>
                    <a:pt x="1372" y="1325"/>
                  </a:lnTo>
                  <a:lnTo>
                    <a:pt x="1368" y="1330"/>
                  </a:lnTo>
                  <a:lnTo>
                    <a:pt x="1363" y="1330"/>
                  </a:lnTo>
                  <a:lnTo>
                    <a:pt x="1359" y="1334"/>
                  </a:lnTo>
                  <a:lnTo>
                    <a:pt x="1355" y="1334"/>
                  </a:lnTo>
                  <a:lnTo>
                    <a:pt x="1351" y="1338"/>
                  </a:lnTo>
                  <a:lnTo>
                    <a:pt x="1347" y="1338"/>
                  </a:lnTo>
                  <a:lnTo>
                    <a:pt x="1338" y="1342"/>
                  </a:lnTo>
                  <a:lnTo>
                    <a:pt x="1330" y="1342"/>
                  </a:lnTo>
                  <a:lnTo>
                    <a:pt x="1321" y="1342"/>
                  </a:lnTo>
                  <a:lnTo>
                    <a:pt x="1308" y="1342"/>
                  </a:lnTo>
                  <a:lnTo>
                    <a:pt x="1300" y="1342"/>
                  </a:lnTo>
                  <a:lnTo>
                    <a:pt x="1296" y="1342"/>
                  </a:lnTo>
                  <a:lnTo>
                    <a:pt x="1287" y="1338"/>
                  </a:lnTo>
                  <a:lnTo>
                    <a:pt x="1266" y="1338"/>
                  </a:lnTo>
                  <a:lnTo>
                    <a:pt x="1253" y="1334"/>
                  </a:lnTo>
                  <a:lnTo>
                    <a:pt x="1245" y="1334"/>
                  </a:lnTo>
                  <a:lnTo>
                    <a:pt x="1241" y="1334"/>
                  </a:lnTo>
                  <a:lnTo>
                    <a:pt x="1236" y="1334"/>
                  </a:lnTo>
                  <a:lnTo>
                    <a:pt x="1232" y="1338"/>
                  </a:lnTo>
                  <a:lnTo>
                    <a:pt x="1224" y="1342"/>
                  </a:lnTo>
                  <a:lnTo>
                    <a:pt x="1220" y="1342"/>
                  </a:lnTo>
                  <a:lnTo>
                    <a:pt x="1220" y="1347"/>
                  </a:lnTo>
                  <a:lnTo>
                    <a:pt x="1211" y="1355"/>
                  </a:lnTo>
                  <a:lnTo>
                    <a:pt x="1207" y="1359"/>
                  </a:lnTo>
                  <a:lnTo>
                    <a:pt x="1203" y="1368"/>
                  </a:lnTo>
                  <a:lnTo>
                    <a:pt x="1198" y="1376"/>
                  </a:lnTo>
                  <a:lnTo>
                    <a:pt x="1190" y="1389"/>
                  </a:lnTo>
                  <a:lnTo>
                    <a:pt x="1186" y="1402"/>
                  </a:lnTo>
                  <a:lnTo>
                    <a:pt x="1177" y="1423"/>
                  </a:lnTo>
                  <a:lnTo>
                    <a:pt x="1173" y="1435"/>
                  </a:lnTo>
                  <a:lnTo>
                    <a:pt x="1165" y="1469"/>
                  </a:lnTo>
                  <a:lnTo>
                    <a:pt x="1152" y="1495"/>
                  </a:lnTo>
                  <a:lnTo>
                    <a:pt x="1152" y="1499"/>
                  </a:lnTo>
                  <a:lnTo>
                    <a:pt x="1152" y="1503"/>
                  </a:lnTo>
                  <a:lnTo>
                    <a:pt x="1148" y="1516"/>
                  </a:lnTo>
                  <a:lnTo>
                    <a:pt x="1148" y="1524"/>
                  </a:lnTo>
                  <a:lnTo>
                    <a:pt x="1148" y="1529"/>
                  </a:lnTo>
                  <a:lnTo>
                    <a:pt x="1148" y="1533"/>
                  </a:lnTo>
                  <a:lnTo>
                    <a:pt x="1148" y="1541"/>
                  </a:lnTo>
                  <a:lnTo>
                    <a:pt x="1148" y="1550"/>
                  </a:lnTo>
                  <a:lnTo>
                    <a:pt x="1148" y="1554"/>
                  </a:lnTo>
                  <a:lnTo>
                    <a:pt x="1148" y="1562"/>
                  </a:lnTo>
                  <a:lnTo>
                    <a:pt x="1152" y="1588"/>
                  </a:lnTo>
                  <a:lnTo>
                    <a:pt x="1156" y="1596"/>
                  </a:lnTo>
                  <a:lnTo>
                    <a:pt x="1156" y="1601"/>
                  </a:lnTo>
                  <a:lnTo>
                    <a:pt x="1156" y="1605"/>
                  </a:lnTo>
                  <a:lnTo>
                    <a:pt x="1156" y="1609"/>
                  </a:lnTo>
                  <a:lnTo>
                    <a:pt x="1152" y="1613"/>
                  </a:lnTo>
                  <a:lnTo>
                    <a:pt x="1152" y="1617"/>
                  </a:lnTo>
                  <a:lnTo>
                    <a:pt x="1148" y="1626"/>
                  </a:lnTo>
                  <a:lnTo>
                    <a:pt x="1148" y="1630"/>
                  </a:lnTo>
                  <a:lnTo>
                    <a:pt x="1143" y="1634"/>
                  </a:lnTo>
                  <a:lnTo>
                    <a:pt x="1143" y="1639"/>
                  </a:lnTo>
                  <a:lnTo>
                    <a:pt x="1135" y="1651"/>
                  </a:lnTo>
                  <a:lnTo>
                    <a:pt x="1131" y="1656"/>
                  </a:lnTo>
                  <a:lnTo>
                    <a:pt x="1131" y="1660"/>
                  </a:lnTo>
                  <a:lnTo>
                    <a:pt x="1126" y="1664"/>
                  </a:lnTo>
                  <a:lnTo>
                    <a:pt x="1122" y="1673"/>
                  </a:lnTo>
                  <a:lnTo>
                    <a:pt x="1118" y="1673"/>
                  </a:lnTo>
                  <a:lnTo>
                    <a:pt x="1114" y="1673"/>
                  </a:lnTo>
                  <a:lnTo>
                    <a:pt x="1109" y="1673"/>
                  </a:lnTo>
                  <a:lnTo>
                    <a:pt x="1101" y="1668"/>
                  </a:lnTo>
                  <a:lnTo>
                    <a:pt x="1088" y="1668"/>
                  </a:lnTo>
                  <a:lnTo>
                    <a:pt x="1080" y="1668"/>
                  </a:lnTo>
                  <a:lnTo>
                    <a:pt x="1046" y="1664"/>
                  </a:lnTo>
                  <a:lnTo>
                    <a:pt x="1038" y="1660"/>
                  </a:lnTo>
                  <a:lnTo>
                    <a:pt x="1029" y="1660"/>
                  </a:lnTo>
                  <a:lnTo>
                    <a:pt x="1012" y="1660"/>
                  </a:lnTo>
                  <a:lnTo>
                    <a:pt x="995" y="1660"/>
                  </a:lnTo>
                  <a:lnTo>
                    <a:pt x="987" y="1656"/>
                  </a:lnTo>
                  <a:lnTo>
                    <a:pt x="978" y="1660"/>
                  </a:lnTo>
                  <a:lnTo>
                    <a:pt x="970" y="1660"/>
                  </a:lnTo>
                  <a:lnTo>
                    <a:pt x="966" y="1660"/>
                  </a:lnTo>
                  <a:lnTo>
                    <a:pt x="961" y="1660"/>
                  </a:lnTo>
                  <a:lnTo>
                    <a:pt x="953" y="1664"/>
                  </a:lnTo>
                  <a:lnTo>
                    <a:pt x="949" y="1664"/>
                  </a:lnTo>
                  <a:lnTo>
                    <a:pt x="944" y="1664"/>
                  </a:lnTo>
                  <a:lnTo>
                    <a:pt x="940" y="1668"/>
                  </a:lnTo>
                  <a:lnTo>
                    <a:pt x="936" y="1673"/>
                  </a:lnTo>
                  <a:lnTo>
                    <a:pt x="927" y="1677"/>
                  </a:lnTo>
                  <a:lnTo>
                    <a:pt x="919" y="1681"/>
                  </a:lnTo>
                  <a:lnTo>
                    <a:pt x="906" y="1694"/>
                  </a:lnTo>
                  <a:lnTo>
                    <a:pt x="902" y="1694"/>
                  </a:lnTo>
                  <a:lnTo>
                    <a:pt x="889" y="1702"/>
                  </a:lnTo>
                  <a:lnTo>
                    <a:pt x="885" y="1706"/>
                  </a:lnTo>
                  <a:lnTo>
                    <a:pt x="877" y="1706"/>
                  </a:lnTo>
                  <a:lnTo>
                    <a:pt x="872" y="1711"/>
                  </a:lnTo>
                  <a:lnTo>
                    <a:pt x="864" y="1715"/>
                  </a:lnTo>
                  <a:lnTo>
                    <a:pt x="860" y="1715"/>
                  </a:lnTo>
                  <a:lnTo>
                    <a:pt x="834" y="1723"/>
                  </a:lnTo>
                  <a:lnTo>
                    <a:pt x="809" y="1732"/>
                  </a:lnTo>
                  <a:lnTo>
                    <a:pt x="796" y="1736"/>
                  </a:lnTo>
                  <a:lnTo>
                    <a:pt x="792" y="1740"/>
                  </a:lnTo>
                  <a:lnTo>
                    <a:pt x="788" y="1740"/>
                  </a:lnTo>
                  <a:lnTo>
                    <a:pt x="788" y="1736"/>
                  </a:lnTo>
                  <a:lnTo>
                    <a:pt x="779" y="1719"/>
                  </a:lnTo>
                  <a:lnTo>
                    <a:pt x="775" y="1702"/>
                  </a:lnTo>
                  <a:lnTo>
                    <a:pt x="771" y="1689"/>
                  </a:lnTo>
                  <a:lnTo>
                    <a:pt x="767" y="1681"/>
                  </a:lnTo>
                  <a:lnTo>
                    <a:pt x="762" y="1668"/>
                  </a:lnTo>
                  <a:lnTo>
                    <a:pt x="762" y="1660"/>
                  </a:lnTo>
                  <a:lnTo>
                    <a:pt x="758" y="1651"/>
                  </a:lnTo>
                  <a:lnTo>
                    <a:pt x="758" y="1647"/>
                  </a:lnTo>
                  <a:lnTo>
                    <a:pt x="762" y="1643"/>
                  </a:lnTo>
                  <a:lnTo>
                    <a:pt x="762" y="1639"/>
                  </a:lnTo>
                  <a:lnTo>
                    <a:pt x="762" y="1634"/>
                  </a:lnTo>
                  <a:lnTo>
                    <a:pt x="767" y="1630"/>
                  </a:lnTo>
                  <a:lnTo>
                    <a:pt x="771" y="1630"/>
                  </a:lnTo>
                  <a:lnTo>
                    <a:pt x="775" y="1626"/>
                  </a:lnTo>
                  <a:lnTo>
                    <a:pt x="779" y="1622"/>
                  </a:lnTo>
                  <a:lnTo>
                    <a:pt x="788" y="1622"/>
                  </a:lnTo>
                  <a:lnTo>
                    <a:pt x="796" y="1617"/>
                  </a:lnTo>
                  <a:lnTo>
                    <a:pt x="809" y="1613"/>
                  </a:lnTo>
                  <a:lnTo>
                    <a:pt x="851" y="1605"/>
                  </a:lnTo>
                  <a:lnTo>
                    <a:pt x="868" y="1596"/>
                  </a:lnTo>
                  <a:lnTo>
                    <a:pt x="877" y="1596"/>
                  </a:lnTo>
                  <a:lnTo>
                    <a:pt x="881" y="1592"/>
                  </a:lnTo>
                  <a:lnTo>
                    <a:pt x="889" y="1592"/>
                  </a:lnTo>
                  <a:lnTo>
                    <a:pt x="894" y="1588"/>
                  </a:lnTo>
                  <a:lnTo>
                    <a:pt x="898" y="1588"/>
                  </a:lnTo>
                  <a:lnTo>
                    <a:pt x="902" y="1584"/>
                  </a:lnTo>
                  <a:lnTo>
                    <a:pt x="906" y="1579"/>
                  </a:lnTo>
                  <a:lnTo>
                    <a:pt x="911" y="1575"/>
                  </a:lnTo>
                  <a:lnTo>
                    <a:pt x="911" y="1571"/>
                  </a:lnTo>
                  <a:lnTo>
                    <a:pt x="911" y="1567"/>
                  </a:lnTo>
                  <a:lnTo>
                    <a:pt x="911" y="1562"/>
                  </a:lnTo>
                  <a:lnTo>
                    <a:pt x="911" y="1558"/>
                  </a:lnTo>
                  <a:lnTo>
                    <a:pt x="911" y="1554"/>
                  </a:lnTo>
                  <a:lnTo>
                    <a:pt x="911" y="1546"/>
                  </a:lnTo>
                  <a:lnTo>
                    <a:pt x="906" y="1541"/>
                  </a:lnTo>
                  <a:lnTo>
                    <a:pt x="906" y="1537"/>
                  </a:lnTo>
                  <a:lnTo>
                    <a:pt x="902" y="1533"/>
                  </a:lnTo>
                  <a:lnTo>
                    <a:pt x="898" y="1529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16"/>
                  </a:lnTo>
                  <a:lnTo>
                    <a:pt x="881" y="1512"/>
                  </a:lnTo>
                  <a:lnTo>
                    <a:pt x="877" y="1507"/>
                  </a:lnTo>
                  <a:lnTo>
                    <a:pt x="872" y="1499"/>
                  </a:lnTo>
                  <a:lnTo>
                    <a:pt x="868" y="1495"/>
                  </a:lnTo>
                  <a:lnTo>
                    <a:pt x="868" y="1486"/>
                  </a:lnTo>
                  <a:lnTo>
                    <a:pt x="864" y="1482"/>
                  </a:lnTo>
                  <a:lnTo>
                    <a:pt x="860" y="1474"/>
                  </a:lnTo>
                  <a:lnTo>
                    <a:pt x="860" y="1469"/>
                  </a:lnTo>
                  <a:lnTo>
                    <a:pt x="855" y="1461"/>
                  </a:lnTo>
                  <a:lnTo>
                    <a:pt x="855" y="1452"/>
                  </a:lnTo>
                  <a:lnTo>
                    <a:pt x="855" y="1444"/>
                  </a:lnTo>
                  <a:lnTo>
                    <a:pt x="855" y="1440"/>
                  </a:lnTo>
                  <a:lnTo>
                    <a:pt x="855" y="1431"/>
                  </a:lnTo>
                  <a:lnTo>
                    <a:pt x="860" y="1427"/>
                  </a:lnTo>
                  <a:lnTo>
                    <a:pt x="864" y="1419"/>
                  </a:lnTo>
                  <a:lnTo>
                    <a:pt x="872" y="1406"/>
                  </a:lnTo>
                  <a:lnTo>
                    <a:pt x="877" y="1402"/>
                  </a:lnTo>
                  <a:lnTo>
                    <a:pt x="881" y="1397"/>
                  </a:lnTo>
                  <a:lnTo>
                    <a:pt x="881" y="1389"/>
                  </a:lnTo>
                  <a:lnTo>
                    <a:pt x="881" y="1385"/>
                  </a:lnTo>
                  <a:lnTo>
                    <a:pt x="877" y="1380"/>
                  </a:lnTo>
                  <a:lnTo>
                    <a:pt x="877" y="1376"/>
                  </a:lnTo>
                  <a:lnTo>
                    <a:pt x="877" y="1372"/>
                  </a:lnTo>
                  <a:lnTo>
                    <a:pt x="872" y="1363"/>
                  </a:lnTo>
                  <a:lnTo>
                    <a:pt x="868" y="1355"/>
                  </a:lnTo>
                  <a:lnTo>
                    <a:pt x="864" y="1351"/>
                  </a:lnTo>
                  <a:lnTo>
                    <a:pt x="864" y="1347"/>
                  </a:lnTo>
                  <a:lnTo>
                    <a:pt x="860" y="1347"/>
                  </a:lnTo>
                  <a:lnTo>
                    <a:pt x="860" y="1342"/>
                  </a:lnTo>
                  <a:lnTo>
                    <a:pt x="851" y="1334"/>
                  </a:lnTo>
                  <a:lnTo>
                    <a:pt x="847" y="1334"/>
                  </a:lnTo>
                  <a:lnTo>
                    <a:pt x="847" y="1330"/>
                  </a:lnTo>
                  <a:lnTo>
                    <a:pt x="847" y="1325"/>
                  </a:lnTo>
                  <a:lnTo>
                    <a:pt x="855" y="1313"/>
                  </a:lnTo>
                  <a:lnTo>
                    <a:pt x="855" y="1308"/>
                  </a:lnTo>
                  <a:lnTo>
                    <a:pt x="860" y="1304"/>
                  </a:lnTo>
                  <a:lnTo>
                    <a:pt x="860" y="1300"/>
                  </a:lnTo>
                  <a:lnTo>
                    <a:pt x="860" y="1296"/>
                  </a:lnTo>
                  <a:lnTo>
                    <a:pt x="855" y="1287"/>
                  </a:lnTo>
                  <a:lnTo>
                    <a:pt x="855" y="1283"/>
                  </a:lnTo>
                  <a:lnTo>
                    <a:pt x="855" y="1279"/>
                  </a:lnTo>
                  <a:lnTo>
                    <a:pt x="851" y="1275"/>
                  </a:lnTo>
                  <a:lnTo>
                    <a:pt x="851" y="1270"/>
                  </a:lnTo>
                  <a:lnTo>
                    <a:pt x="847" y="1266"/>
                  </a:lnTo>
                  <a:lnTo>
                    <a:pt x="843" y="1262"/>
                  </a:lnTo>
                  <a:lnTo>
                    <a:pt x="834" y="1258"/>
                  </a:lnTo>
                  <a:lnTo>
                    <a:pt x="826" y="1253"/>
                  </a:lnTo>
                  <a:lnTo>
                    <a:pt x="822" y="1249"/>
                  </a:lnTo>
                  <a:lnTo>
                    <a:pt x="813" y="1245"/>
                  </a:lnTo>
                  <a:lnTo>
                    <a:pt x="809" y="1245"/>
                  </a:lnTo>
                  <a:lnTo>
                    <a:pt x="800" y="1245"/>
                  </a:lnTo>
                  <a:lnTo>
                    <a:pt x="796" y="1245"/>
                  </a:lnTo>
                  <a:lnTo>
                    <a:pt x="788" y="1245"/>
                  </a:lnTo>
                  <a:lnTo>
                    <a:pt x="779" y="1245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67" y="1253"/>
                  </a:lnTo>
                  <a:lnTo>
                    <a:pt x="758" y="1258"/>
                  </a:lnTo>
                  <a:lnTo>
                    <a:pt x="754" y="1262"/>
                  </a:lnTo>
                  <a:lnTo>
                    <a:pt x="750" y="1262"/>
                  </a:lnTo>
                  <a:lnTo>
                    <a:pt x="737" y="1275"/>
                  </a:lnTo>
                  <a:lnTo>
                    <a:pt x="733" y="1279"/>
                  </a:lnTo>
                  <a:lnTo>
                    <a:pt x="733" y="1283"/>
                  </a:lnTo>
                  <a:lnTo>
                    <a:pt x="728" y="1283"/>
                  </a:lnTo>
                  <a:lnTo>
                    <a:pt x="720" y="1287"/>
                  </a:lnTo>
                  <a:lnTo>
                    <a:pt x="712" y="1287"/>
                  </a:lnTo>
                  <a:lnTo>
                    <a:pt x="707" y="1287"/>
                  </a:lnTo>
                  <a:lnTo>
                    <a:pt x="703" y="1287"/>
                  </a:lnTo>
                  <a:lnTo>
                    <a:pt x="699" y="1287"/>
                  </a:lnTo>
                  <a:lnTo>
                    <a:pt x="695" y="1283"/>
                  </a:lnTo>
                  <a:lnTo>
                    <a:pt x="690" y="1279"/>
                  </a:lnTo>
                  <a:lnTo>
                    <a:pt x="682" y="1279"/>
                  </a:lnTo>
                  <a:lnTo>
                    <a:pt x="673" y="1270"/>
                  </a:lnTo>
                  <a:lnTo>
                    <a:pt x="657" y="1262"/>
                  </a:lnTo>
                  <a:lnTo>
                    <a:pt x="652" y="1258"/>
                  </a:lnTo>
                  <a:lnTo>
                    <a:pt x="631" y="1241"/>
                  </a:lnTo>
                  <a:lnTo>
                    <a:pt x="627" y="1241"/>
                  </a:lnTo>
                  <a:lnTo>
                    <a:pt x="618" y="1232"/>
                  </a:lnTo>
                  <a:lnTo>
                    <a:pt x="618" y="1228"/>
                  </a:lnTo>
                  <a:lnTo>
                    <a:pt x="614" y="1228"/>
                  </a:lnTo>
                  <a:lnTo>
                    <a:pt x="610" y="1220"/>
                  </a:lnTo>
                  <a:lnTo>
                    <a:pt x="606" y="1215"/>
                  </a:lnTo>
                  <a:lnTo>
                    <a:pt x="606" y="1211"/>
                  </a:lnTo>
                  <a:lnTo>
                    <a:pt x="601" y="1207"/>
                  </a:lnTo>
                  <a:lnTo>
                    <a:pt x="601" y="1203"/>
                  </a:lnTo>
                  <a:lnTo>
                    <a:pt x="597" y="1190"/>
                  </a:lnTo>
                  <a:lnTo>
                    <a:pt x="593" y="1177"/>
                  </a:lnTo>
                  <a:lnTo>
                    <a:pt x="585" y="1143"/>
                  </a:lnTo>
                  <a:lnTo>
                    <a:pt x="585" y="1135"/>
                  </a:lnTo>
                  <a:lnTo>
                    <a:pt x="580" y="1126"/>
                  </a:lnTo>
                  <a:lnTo>
                    <a:pt x="576" y="1122"/>
                  </a:lnTo>
                  <a:lnTo>
                    <a:pt x="576" y="1114"/>
                  </a:lnTo>
                  <a:lnTo>
                    <a:pt x="572" y="1109"/>
                  </a:lnTo>
                  <a:lnTo>
                    <a:pt x="568" y="1101"/>
                  </a:lnTo>
                  <a:lnTo>
                    <a:pt x="563" y="1097"/>
                  </a:lnTo>
                  <a:lnTo>
                    <a:pt x="559" y="1093"/>
                  </a:lnTo>
                  <a:lnTo>
                    <a:pt x="551" y="1088"/>
                  </a:lnTo>
                  <a:lnTo>
                    <a:pt x="546" y="1088"/>
                  </a:lnTo>
                  <a:lnTo>
                    <a:pt x="538" y="1084"/>
                  </a:lnTo>
                  <a:lnTo>
                    <a:pt x="517" y="1080"/>
                  </a:lnTo>
                  <a:lnTo>
                    <a:pt x="513" y="1076"/>
                  </a:lnTo>
                  <a:lnTo>
                    <a:pt x="504" y="1076"/>
                  </a:lnTo>
                  <a:lnTo>
                    <a:pt x="500" y="1071"/>
                  </a:lnTo>
                  <a:lnTo>
                    <a:pt x="491" y="1067"/>
                  </a:lnTo>
                  <a:lnTo>
                    <a:pt x="487" y="1063"/>
                  </a:lnTo>
                  <a:lnTo>
                    <a:pt x="483" y="1059"/>
                  </a:lnTo>
                  <a:lnTo>
                    <a:pt x="483" y="1054"/>
                  </a:lnTo>
                  <a:lnTo>
                    <a:pt x="479" y="1050"/>
                  </a:lnTo>
                  <a:lnTo>
                    <a:pt x="474" y="1042"/>
                  </a:lnTo>
                  <a:lnTo>
                    <a:pt x="466" y="1021"/>
                  </a:lnTo>
                  <a:lnTo>
                    <a:pt x="462" y="1016"/>
                  </a:lnTo>
                  <a:lnTo>
                    <a:pt x="458" y="1012"/>
                  </a:lnTo>
                  <a:lnTo>
                    <a:pt x="453" y="1004"/>
                  </a:lnTo>
                  <a:lnTo>
                    <a:pt x="449" y="999"/>
                  </a:lnTo>
                  <a:lnTo>
                    <a:pt x="445" y="995"/>
                  </a:lnTo>
                  <a:lnTo>
                    <a:pt x="441" y="991"/>
                  </a:lnTo>
                  <a:lnTo>
                    <a:pt x="436" y="987"/>
                  </a:lnTo>
                  <a:lnTo>
                    <a:pt x="432" y="982"/>
                  </a:lnTo>
                  <a:lnTo>
                    <a:pt x="428" y="982"/>
                  </a:lnTo>
                  <a:lnTo>
                    <a:pt x="419" y="982"/>
                  </a:lnTo>
                  <a:lnTo>
                    <a:pt x="415" y="982"/>
                  </a:lnTo>
                  <a:lnTo>
                    <a:pt x="407" y="982"/>
                  </a:lnTo>
                  <a:lnTo>
                    <a:pt x="403" y="982"/>
                  </a:lnTo>
                  <a:lnTo>
                    <a:pt x="398" y="987"/>
                  </a:lnTo>
                  <a:lnTo>
                    <a:pt x="394" y="991"/>
                  </a:lnTo>
                  <a:lnTo>
                    <a:pt x="373" y="1008"/>
                  </a:lnTo>
                  <a:lnTo>
                    <a:pt x="369" y="1016"/>
                  </a:lnTo>
                  <a:lnTo>
                    <a:pt x="360" y="1021"/>
                  </a:lnTo>
                  <a:lnTo>
                    <a:pt x="360" y="1025"/>
                  </a:lnTo>
                  <a:lnTo>
                    <a:pt x="356" y="1025"/>
                  </a:lnTo>
                  <a:lnTo>
                    <a:pt x="352" y="1029"/>
                  </a:lnTo>
                  <a:lnTo>
                    <a:pt x="347" y="1029"/>
                  </a:lnTo>
                  <a:lnTo>
                    <a:pt x="339" y="1029"/>
                  </a:lnTo>
                  <a:lnTo>
                    <a:pt x="335" y="1029"/>
                  </a:lnTo>
                  <a:lnTo>
                    <a:pt x="331" y="1029"/>
                  </a:lnTo>
                  <a:lnTo>
                    <a:pt x="326" y="1025"/>
                  </a:lnTo>
                  <a:lnTo>
                    <a:pt x="318" y="1025"/>
                  </a:lnTo>
                  <a:lnTo>
                    <a:pt x="314" y="1021"/>
                  </a:lnTo>
                  <a:lnTo>
                    <a:pt x="314" y="1016"/>
                  </a:lnTo>
                  <a:lnTo>
                    <a:pt x="309" y="1012"/>
                  </a:lnTo>
                  <a:lnTo>
                    <a:pt x="305" y="1008"/>
                  </a:lnTo>
                  <a:lnTo>
                    <a:pt x="305" y="999"/>
                  </a:lnTo>
                  <a:lnTo>
                    <a:pt x="301" y="987"/>
                  </a:lnTo>
                  <a:lnTo>
                    <a:pt x="297" y="982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1"/>
                  </a:lnTo>
                  <a:lnTo>
                    <a:pt x="292" y="953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92" y="940"/>
                  </a:lnTo>
                  <a:lnTo>
                    <a:pt x="292" y="936"/>
                  </a:lnTo>
                  <a:lnTo>
                    <a:pt x="292" y="932"/>
                  </a:lnTo>
                  <a:lnTo>
                    <a:pt x="297" y="932"/>
                  </a:lnTo>
                  <a:lnTo>
                    <a:pt x="297" y="927"/>
                  </a:lnTo>
                  <a:lnTo>
                    <a:pt x="301" y="923"/>
                  </a:lnTo>
                  <a:lnTo>
                    <a:pt x="305" y="915"/>
                  </a:lnTo>
                  <a:lnTo>
                    <a:pt x="314" y="902"/>
                  </a:lnTo>
                  <a:lnTo>
                    <a:pt x="318" y="898"/>
                  </a:lnTo>
                  <a:lnTo>
                    <a:pt x="322" y="894"/>
                  </a:lnTo>
                  <a:lnTo>
                    <a:pt x="322" y="889"/>
                  </a:lnTo>
                  <a:lnTo>
                    <a:pt x="326" y="885"/>
                  </a:lnTo>
                  <a:lnTo>
                    <a:pt x="326" y="881"/>
                  </a:lnTo>
                  <a:lnTo>
                    <a:pt x="326" y="872"/>
                  </a:lnTo>
                  <a:lnTo>
                    <a:pt x="326" y="864"/>
                  </a:lnTo>
                  <a:lnTo>
                    <a:pt x="322" y="851"/>
                  </a:lnTo>
                  <a:lnTo>
                    <a:pt x="322" y="847"/>
                  </a:lnTo>
                  <a:lnTo>
                    <a:pt x="322" y="843"/>
                  </a:lnTo>
                  <a:lnTo>
                    <a:pt x="322" y="838"/>
                  </a:lnTo>
                  <a:lnTo>
                    <a:pt x="322" y="834"/>
                  </a:lnTo>
                  <a:lnTo>
                    <a:pt x="326" y="830"/>
                  </a:lnTo>
                  <a:lnTo>
                    <a:pt x="326" y="826"/>
                  </a:lnTo>
                  <a:lnTo>
                    <a:pt x="331" y="822"/>
                  </a:lnTo>
                  <a:lnTo>
                    <a:pt x="331" y="817"/>
                  </a:lnTo>
                  <a:lnTo>
                    <a:pt x="335" y="817"/>
                  </a:lnTo>
                  <a:lnTo>
                    <a:pt x="335" y="813"/>
                  </a:lnTo>
                  <a:lnTo>
                    <a:pt x="339" y="809"/>
                  </a:lnTo>
                  <a:lnTo>
                    <a:pt x="347" y="805"/>
                  </a:lnTo>
                  <a:lnTo>
                    <a:pt x="360" y="792"/>
                  </a:lnTo>
                  <a:lnTo>
                    <a:pt x="369" y="783"/>
                  </a:lnTo>
                  <a:lnTo>
                    <a:pt x="377" y="779"/>
                  </a:lnTo>
                  <a:lnTo>
                    <a:pt x="377" y="775"/>
                  </a:lnTo>
                  <a:lnTo>
                    <a:pt x="386" y="771"/>
                  </a:lnTo>
                  <a:lnTo>
                    <a:pt x="390" y="767"/>
                  </a:lnTo>
                  <a:lnTo>
                    <a:pt x="398" y="754"/>
                  </a:lnTo>
                  <a:lnTo>
                    <a:pt x="407" y="745"/>
                  </a:lnTo>
                  <a:lnTo>
                    <a:pt x="415" y="737"/>
                  </a:lnTo>
                  <a:lnTo>
                    <a:pt x="419" y="733"/>
                  </a:lnTo>
                  <a:lnTo>
                    <a:pt x="419" y="728"/>
                  </a:lnTo>
                  <a:lnTo>
                    <a:pt x="424" y="724"/>
                  </a:lnTo>
                  <a:lnTo>
                    <a:pt x="428" y="716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28" y="703"/>
                  </a:lnTo>
                  <a:lnTo>
                    <a:pt x="428" y="699"/>
                  </a:lnTo>
                  <a:lnTo>
                    <a:pt x="428" y="695"/>
                  </a:lnTo>
                  <a:lnTo>
                    <a:pt x="428" y="690"/>
                  </a:lnTo>
                  <a:lnTo>
                    <a:pt x="428" y="686"/>
                  </a:lnTo>
                  <a:lnTo>
                    <a:pt x="424" y="682"/>
                  </a:lnTo>
                  <a:lnTo>
                    <a:pt x="419" y="678"/>
                  </a:lnTo>
                  <a:lnTo>
                    <a:pt x="415" y="673"/>
                  </a:lnTo>
                  <a:lnTo>
                    <a:pt x="411" y="673"/>
                  </a:lnTo>
                  <a:lnTo>
                    <a:pt x="407" y="669"/>
                  </a:lnTo>
                  <a:lnTo>
                    <a:pt x="403" y="669"/>
                  </a:lnTo>
                  <a:lnTo>
                    <a:pt x="398" y="669"/>
                  </a:lnTo>
                  <a:lnTo>
                    <a:pt x="390" y="669"/>
                  </a:lnTo>
                  <a:lnTo>
                    <a:pt x="381" y="669"/>
                  </a:lnTo>
                  <a:lnTo>
                    <a:pt x="377" y="669"/>
                  </a:lnTo>
                  <a:lnTo>
                    <a:pt x="369" y="669"/>
                  </a:lnTo>
                  <a:lnTo>
                    <a:pt x="364" y="669"/>
                  </a:lnTo>
                  <a:lnTo>
                    <a:pt x="360" y="673"/>
                  </a:lnTo>
                  <a:lnTo>
                    <a:pt x="356" y="673"/>
                  </a:lnTo>
                  <a:lnTo>
                    <a:pt x="352" y="678"/>
                  </a:lnTo>
                  <a:lnTo>
                    <a:pt x="347" y="682"/>
                  </a:lnTo>
                  <a:lnTo>
                    <a:pt x="339" y="686"/>
                  </a:lnTo>
                  <a:lnTo>
                    <a:pt x="335" y="690"/>
                  </a:lnTo>
                  <a:lnTo>
                    <a:pt x="331" y="695"/>
                  </a:lnTo>
                  <a:lnTo>
                    <a:pt x="326" y="703"/>
                  </a:lnTo>
                  <a:lnTo>
                    <a:pt x="314" y="716"/>
                  </a:lnTo>
                  <a:lnTo>
                    <a:pt x="297" y="741"/>
                  </a:lnTo>
                  <a:lnTo>
                    <a:pt x="292" y="745"/>
                  </a:lnTo>
                  <a:lnTo>
                    <a:pt x="288" y="750"/>
                  </a:lnTo>
                  <a:lnTo>
                    <a:pt x="276" y="762"/>
                  </a:lnTo>
                  <a:lnTo>
                    <a:pt x="271" y="762"/>
                  </a:lnTo>
                  <a:lnTo>
                    <a:pt x="267" y="771"/>
                  </a:lnTo>
                  <a:lnTo>
                    <a:pt x="259" y="775"/>
                  </a:lnTo>
                  <a:lnTo>
                    <a:pt x="250" y="779"/>
                  </a:lnTo>
                  <a:lnTo>
                    <a:pt x="246" y="783"/>
                  </a:lnTo>
                  <a:lnTo>
                    <a:pt x="242" y="788"/>
                  </a:lnTo>
                  <a:lnTo>
                    <a:pt x="233" y="792"/>
                  </a:lnTo>
                  <a:lnTo>
                    <a:pt x="229" y="792"/>
                  </a:lnTo>
                  <a:lnTo>
                    <a:pt x="225" y="796"/>
                  </a:lnTo>
                  <a:lnTo>
                    <a:pt x="220" y="796"/>
                  </a:lnTo>
                  <a:lnTo>
                    <a:pt x="216" y="800"/>
                  </a:lnTo>
                  <a:lnTo>
                    <a:pt x="208" y="800"/>
                  </a:lnTo>
                  <a:lnTo>
                    <a:pt x="199" y="800"/>
                  </a:lnTo>
                  <a:lnTo>
                    <a:pt x="191" y="800"/>
                  </a:lnTo>
                  <a:lnTo>
                    <a:pt x="187" y="800"/>
                  </a:lnTo>
                  <a:lnTo>
                    <a:pt x="182" y="800"/>
                  </a:lnTo>
                  <a:lnTo>
                    <a:pt x="174" y="800"/>
                  </a:lnTo>
                  <a:lnTo>
                    <a:pt x="170" y="800"/>
                  </a:lnTo>
                  <a:lnTo>
                    <a:pt x="161" y="800"/>
                  </a:lnTo>
                  <a:lnTo>
                    <a:pt x="153" y="796"/>
                  </a:lnTo>
                  <a:lnTo>
                    <a:pt x="140" y="796"/>
                  </a:lnTo>
                  <a:lnTo>
                    <a:pt x="136" y="792"/>
                  </a:lnTo>
                  <a:lnTo>
                    <a:pt x="132" y="788"/>
                  </a:lnTo>
                  <a:lnTo>
                    <a:pt x="123" y="788"/>
                  </a:lnTo>
                  <a:lnTo>
                    <a:pt x="123" y="783"/>
                  </a:lnTo>
                  <a:lnTo>
                    <a:pt x="119" y="783"/>
                  </a:lnTo>
                  <a:lnTo>
                    <a:pt x="115" y="779"/>
                  </a:lnTo>
                  <a:lnTo>
                    <a:pt x="110" y="775"/>
                  </a:lnTo>
                  <a:lnTo>
                    <a:pt x="110" y="771"/>
                  </a:lnTo>
                  <a:lnTo>
                    <a:pt x="106" y="771"/>
                  </a:lnTo>
                  <a:lnTo>
                    <a:pt x="106" y="767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54"/>
                  </a:lnTo>
                  <a:lnTo>
                    <a:pt x="102" y="745"/>
                  </a:lnTo>
                  <a:lnTo>
                    <a:pt x="102" y="741"/>
                  </a:lnTo>
                  <a:lnTo>
                    <a:pt x="102" y="737"/>
                  </a:lnTo>
                  <a:lnTo>
                    <a:pt x="102" y="733"/>
                  </a:lnTo>
                  <a:lnTo>
                    <a:pt x="98" y="728"/>
                  </a:lnTo>
                  <a:lnTo>
                    <a:pt x="98" y="724"/>
                  </a:lnTo>
                  <a:lnTo>
                    <a:pt x="93" y="720"/>
                  </a:lnTo>
                  <a:lnTo>
                    <a:pt x="89" y="716"/>
                  </a:lnTo>
                  <a:lnTo>
                    <a:pt x="89" y="711"/>
                  </a:lnTo>
                  <a:lnTo>
                    <a:pt x="85" y="711"/>
                  </a:lnTo>
                  <a:lnTo>
                    <a:pt x="81" y="703"/>
                  </a:lnTo>
                  <a:lnTo>
                    <a:pt x="77" y="695"/>
                  </a:lnTo>
                  <a:lnTo>
                    <a:pt x="72" y="690"/>
                  </a:lnTo>
                  <a:lnTo>
                    <a:pt x="72" y="686"/>
                  </a:lnTo>
                  <a:lnTo>
                    <a:pt x="68" y="682"/>
                  </a:lnTo>
                  <a:lnTo>
                    <a:pt x="64" y="678"/>
                  </a:lnTo>
                  <a:lnTo>
                    <a:pt x="51" y="673"/>
                  </a:lnTo>
                  <a:lnTo>
                    <a:pt x="47" y="669"/>
                  </a:lnTo>
                  <a:lnTo>
                    <a:pt x="34" y="656"/>
                  </a:lnTo>
                  <a:lnTo>
                    <a:pt x="22" y="644"/>
                  </a:lnTo>
                  <a:lnTo>
                    <a:pt x="13" y="635"/>
                  </a:lnTo>
                  <a:lnTo>
                    <a:pt x="9" y="631"/>
                  </a:lnTo>
                  <a:lnTo>
                    <a:pt x="5" y="627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3" name="Freeform 19"/>
            <p:cNvSpPr>
              <a:spLocks/>
            </p:cNvSpPr>
            <p:nvPr/>
          </p:nvSpPr>
          <p:spPr bwMode="auto">
            <a:xfrm>
              <a:off x="1288273" y="3612863"/>
              <a:ext cx="529001" cy="609195"/>
            </a:xfrm>
            <a:custGeom>
              <a:avLst/>
              <a:gdLst>
                <a:gd name="T0" fmla="*/ 85 w 1672"/>
                <a:gd name="T1" fmla="*/ 1295 h 1918"/>
                <a:gd name="T2" fmla="*/ 85 w 1672"/>
                <a:gd name="T3" fmla="*/ 1244 h 1918"/>
                <a:gd name="T4" fmla="*/ 55 w 1672"/>
                <a:gd name="T5" fmla="*/ 1164 h 1918"/>
                <a:gd name="T6" fmla="*/ 115 w 1672"/>
                <a:gd name="T7" fmla="*/ 1105 h 1918"/>
                <a:gd name="T8" fmla="*/ 148 w 1672"/>
                <a:gd name="T9" fmla="*/ 1029 h 1918"/>
                <a:gd name="T10" fmla="*/ 119 w 1672"/>
                <a:gd name="T11" fmla="*/ 940 h 1918"/>
                <a:gd name="T12" fmla="*/ 144 w 1672"/>
                <a:gd name="T13" fmla="*/ 813 h 1918"/>
                <a:gd name="T14" fmla="*/ 258 w 1672"/>
                <a:gd name="T15" fmla="*/ 732 h 1918"/>
                <a:gd name="T16" fmla="*/ 322 w 1672"/>
                <a:gd name="T17" fmla="*/ 732 h 1918"/>
                <a:gd name="T18" fmla="*/ 415 w 1672"/>
                <a:gd name="T19" fmla="*/ 732 h 1918"/>
                <a:gd name="T20" fmla="*/ 504 w 1672"/>
                <a:gd name="T21" fmla="*/ 787 h 1918"/>
                <a:gd name="T22" fmla="*/ 457 w 1672"/>
                <a:gd name="T23" fmla="*/ 838 h 1918"/>
                <a:gd name="T24" fmla="*/ 555 w 1672"/>
                <a:gd name="T25" fmla="*/ 838 h 1918"/>
                <a:gd name="T26" fmla="*/ 584 w 1672"/>
                <a:gd name="T27" fmla="*/ 749 h 1918"/>
                <a:gd name="T28" fmla="*/ 580 w 1672"/>
                <a:gd name="T29" fmla="*/ 677 h 1918"/>
                <a:gd name="T30" fmla="*/ 525 w 1672"/>
                <a:gd name="T31" fmla="*/ 669 h 1918"/>
                <a:gd name="T32" fmla="*/ 593 w 1672"/>
                <a:gd name="T33" fmla="*/ 550 h 1918"/>
                <a:gd name="T34" fmla="*/ 589 w 1672"/>
                <a:gd name="T35" fmla="*/ 478 h 1918"/>
                <a:gd name="T36" fmla="*/ 593 w 1672"/>
                <a:gd name="T37" fmla="*/ 419 h 1918"/>
                <a:gd name="T38" fmla="*/ 644 w 1672"/>
                <a:gd name="T39" fmla="*/ 389 h 1918"/>
                <a:gd name="T40" fmla="*/ 610 w 1672"/>
                <a:gd name="T41" fmla="*/ 288 h 1918"/>
                <a:gd name="T42" fmla="*/ 601 w 1672"/>
                <a:gd name="T43" fmla="*/ 178 h 1918"/>
                <a:gd name="T44" fmla="*/ 665 w 1672"/>
                <a:gd name="T45" fmla="*/ 122 h 1918"/>
                <a:gd name="T46" fmla="*/ 741 w 1672"/>
                <a:gd name="T47" fmla="*/ 97 h 1918"/>
                <a:gd name="T48" fmla="*/ 805 w 1672"/>
                <a:gd name="T49" fmla="*/ 101 h 1918"/>
                <a:gd name="T50" fmla="*/ 864 w 1672"/>
                <a:gd name="T51" fmla="*/ 122 h 1918"/>
                <a:gd name="T52" fmla="*/ 932 w 1672"/>
                <a:gd name="T53" fmla="*/ 84 h 1918"/>
                <a:gd name="T54" fmla="*/ 1037 w 1672"/>
                <a:gd name="T55" fmla="*/ 101 h 1918"/>
                <a:gd name="T56" fmla="*/ 1126 w 1672"/>
                <a:gd name="T57" fmla="*/ 63 h 1918"/>
                <a:gd name="T58" fmla="*/ 1211 w 1672"/>
                <a:gd name="T59" fmla="*/ 4 h 1918"/>
                <a:gd name="T60" fmla="*/ 1342 w 1672"/>
                <a:gd name="T61" fmla="*/ 21 h 1918"/>
                <a:gd name="T62" fmla="*/ 1448 w 1672"/>
                <a:gd name="T63" fmla="*/ 190 h 1918"/>
                <a:gd name="T64" fmla="*/ 1499 w 1672"/>
                <a:gd name="T65" fmla="*/ 305 h 1918"/>
                <a:gd name="T66" fmla="*/ 1461 w 1672"/>
                <a:gd name="T67" fmla="*/ 410 h 1918"/>
                <a:gd name="T68" fmla="*/ 1435 w 1672"/>
                <a:gd name="T69" fmla="*/ 487 h 1918"/>
                <a:gd name="T70" fmla="*/ 1571 w 1672"/>
                <a:gd name="T71" fmla="*/ 529 h 1918"/>
                <a:gd name="T72" fmla="*/ 1600 w 1672"/>
                <a:gd name="T73" fmla="*/ 609 h 1918"/>
                <a:gd name="T74" fmla="*/ 1639 w 1672"/>
                <a:gd name="T75" fmla="*/ 703 h 1918"/>
                <a:gd name="T76" fmla="*/ 1617 w 1672"/>
                <a:gd name="T77" fmla="*/ 796 h 1918"/>
                <a:gd name="T78" fmla="*/ 1672 w 1672"/>
                <a:gd name="T79" fmla="*/ 990 h 1918"/>
                <a:gd name="T80" fmla="*/ 1643 w 1672"/>
                <a:gd name="T81" fmla="*/ 1058 h 1918"/>
                <a:gd name="T82" fmla="*/ 1554 w 1672"/>
                <a:gd name="T83" fmla="*/ 1075 h 1918"/>
                <a:gd name="T84" fmla="*/ 1469 w 1672"/>
                <a:gd name="T85" fmla="*/ 1092 h 1918"/>
                <a:gd name="T86" fmla="*/ 1402 w 1672"/>
                <a:gd name="T87" fmla="*/ 1126 h 1918"/>
                <a:gd name="T88" fmla="*/ 1342 w 1672"/>
                <a:gd name="T89" fmla="*/ 1198 h 1918"/>
                <a:gd name="T90" fmla="*/ 1423 w 1672"/>
                <a:gd name="T91" fmla="*/ 1274 h 1918"/>
                <a:gd name="T92" fmla="*/ 1198 w 1672"/>
                <a:gd name="T93" fmla="*/ 1410 h 1918"/>
                <a:gd name="T94" fmla="*/ 965 w 1672"/>
                <a:gd name="T95" fmla="*/ 1570 h 1918"/>
                <a:gd name="T96" fmla="*/ 965 w 1672"/>
                <a:gd name="T97" fmla="*/ 1681 h 1918"/>
                <a:gd name="T98" fmla="*/ 1029 w 1672"/>
                <a:gd name="T99" fmla="*/ 1681 h 1918"/>
                <a:gd name="T100" fmla="*/ 953 w 1672"/>
                <a:gd name="T101" fmla="*/ 1736 h 1918"/>
                <a:gd name="T102" fmla="*/ 864 w 1672"/>
                <a:gd name="T103" fmla="*/ 1769 h 1918"/>
                <a:gd name="T104" fmla="*/ 881 w 1672"/>
                <a:gd name="T105" fmla="*/ 1858 h 1918"/>
                <a:gd name="T106" fmla="*/ 788 w 1672"/>
                <a:gd name="T107" fmla="*/ 1905 h 1918"/>
                <a:gd name="T108" fmla="*/ 703 w 1672"/>
                <a:gd name="T109" fmla="*/ 1884 h 1918"/>
                <a:gd name="T110" fmla="*/ 614 w 1672"/>
                <a:gd name="T111" fmla="*/ 1896 h 1918"/>
                <a:gd name="T112" fmla="*/ 563 w 1672"/>
                <a:gd name="T113" fmla="*/ 1791 h 1918"/>
                <a:gd name="T114" fmla="*/ 521 w 1672"/>
                <a:gd name="T115" fmla="*/ 1740 h 1918"/>
                <a:gd name="T116" fmla="*/ 551 w 1672"/>
                <a:gd name="T117" fmla="*/ 1659 h 1918"/>
                <a:gd name="T118" fmla="*/ 496 w 1672"/>
                <a:gd name="T119" fmla="*/ 1575 h 1918"/>
                <a:gd name="T120" fmla="*/ 318 w 1672"/>
                <a:gd name="T121" fmla="*/ 1431 h 1918"/>
                <a:gd name="T122" fmla="*/ 165 w 1672"/>
                <a:gd name="T123" fmla="*/ 1439 h 1918"/>
                <a:gd name="T124" fmla="*/ 76 w 1672"/>
                <a:gd name="T125" fmla="*/ 1439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2" h="1918">
                  <a:moveTo>
                    <a:pt x="0" y="1367"/>
                  </a:moveTo>
                  <a:lnTo>
                    <a:pt x="0" y="1363"/>
                  </a:lnTo>
                  <a:lnTo>
                    <a:pt x="4" y="1363"/>
                  </a:lnTo>
                  <a:lnTo>
                    <a:pt x="4" y="1359"/>
                  </a:lnTo>
                  <a:lnTo>
                    <a:pt x="13" y="1350"/>
                  </a:lnTo>
                  <a:lnTo>
                    <a:pt x="17" y="1350"/>
                  </a:lnTo>
                  <a:lnTo>
                    <a:pt x="34" y="1338"/>
                  </a:lnTo>
                  <a:lnTo>
                    <a:pt x="38" y="1333"/>
                  </a:lnTo>
                  <a:lnTo>
                    <a:pt x="47" y="1325"/>
                  </a:lnTo>
                  <a:lnTo>
                    <a:pt x="68" y="1308"/>
                  </a:lnTo>
                  <a:lnTo>
                    <a:pt x="72" y="1304"/>
                  </a:lnTo>
                  <a:lnTo>
                    <a:pt x="81" y="1299"/>
                  </a:lnTo>
                  <a:lnTo>
                    <a:pt x="85" y="1299"/>
                  </a:lnTo>
                  <a:lnTo>
                    <a:pt x="85" y="1295"/>
                  </a:lnTo>
                  <a:lnTo>
                    <a:pt x="85" y="1291"/>
                  </a:lnTo>
                  <a:lnTo>
                    <a:pt x="85" y="1287"/>
                  </a:lnTo>
                  <a:lnTo>
                    <a:pt x="81" y="1287"/>
                  </a:lnTo>
                  <a:lnTo>
                    <a:pt x="72" y="1278"/>
                  </a:lnTo>
                  <a:lnTo>
                    <a:pt x="68" y="1278"/>
                  </a:lnTo>
                  <a:lnTo>
                    <a:pt x="68" y="1274"/>
                  </a:lnTo>
                  <a:lnTo>
                    <a:pt x="64" y="1270"/>
                  </a:lnTo>
                  <a:lnTo>
                    <a:pt x="64" y="1266"/>
                  </a:lnTo>
                  <a:lnTo>
                    <a:pt x="64" y="1261"/>
                  </a:lnTo>
                  <a:lnTo>
                    <a:pt x="68" y="1257"/>
                  </a:lnTo>
                  <a:lnTo>
                    <a:pt x="72" y="1253"/>
                  </a:lnTo>
                  <a:lnTo>
                    <a:pt x="76" y="1249"/>
                  </a:lnTo>
                  <a:lnTo>
                    <a:pt x="81" y="1249"/>
                  </a:lnTo>
                  <a:lnTo>
                    <a:pt x="85" y="1244"/>
                  </a:lnTo>
                  <a:lnTo>
                    <a:pt x="85" y="1240"/>
                  </a:lnTo>
                  <a:lnTo>
                    <a:pt x="85" y="1236"/>
                  </a:lnTo>
                  <a:lnTo>
                    <a:pt x="85" y="1232"/>
                  </a:lnTo>
                  <a:lnTo>
                    <a:pt x="85" y="1223"/>
                  </a:lnTo>
                  <a:lnTo>
                    <a:pt x="85" y="1219"/>
                  </a:lnTo>
                  <a:lnTo>
                    <a:pt x="85" y="1215"/>
                  </a:lnTo>
                  <a:lnTo>
                    <a:pt x="81" y="1211"/>
                  </a:lnTo>
                  <a:lnTo>
                    <a:pt x="81" y="1206"/>
                  </a:lnTo>
                  <a:lnTo>
                    <a:pt x="76" y="1198"/>
                  </a:lnTo>
                  <a:lnTo>
                    <a:pt x="68" y="1185"/>
                  </a:lnTo>
                  <a:lnTo>
                    <a:pt x="64" y="1181"/>
                  </a:lnTo>
                  <a:lnTo>
                    <a:pt x="60" y="1177"/>
                  </a:lnTo>
                  <a:lnTo>
                    <a:pt x="55" y="1168"/>
                  </a:lnTo>
                  <a:lnTo>
                    <a:pt x="55" y="1164"/>
                  </a:lnTo>
                  <a:lnTo>
                    <a:pt x="55" y="1160"/>
                  </a:lnTo>
                  <a:lnTo>
                    <a:pt x="47" y="1147"/>
                  </a:lnTo>
                  <a:lnTo>
                    <a:pt x="43" y="1134"/>
                  </a:lnTo>
                  <a:lnTo>
                    <a:pt x="43" y="1130"/>
                  </a:lnTo>
                  <a:lnTo>
                    <a:pt x="43" y="1126"/>
                  </a:lnTo>
                  <a:lnTo>
                    <a:pt x="43" y="1122"/>
                  </a:lnTo>
                  <a:lnTo>
                    <a:pt x="47" y="1117"/>
                  </a:lnTo>
                  <a:lnTo>
                    <a:pt x="51" y="1117"/>
                  </a:lnTo>
                  <a:lnTo>
                    <a:pt x="55" y="1113"/>
                  </a:lnTo>
                  <a:lnTo>
                    <a:pt x="60" y="1113"/>
                  </a:lnTo>
                  <a:lnTo>
                    <a:pt x="64" y="1113"/>
                  </a:lnTo>
                  <a:lnTo>
                    <a:pt x="98" y="1109"/>
                  </a:lnTo>
                  <a:lnTo>
                    <a:pt x="106" y="1105"/>
                  </a:lnTo>
                  <a:lnTo>
                    <a:pt x="115" y="1105"/>
                  </a:lnTo>
                  <a:lnTo>
                    <a:pt x="119" y="1105"/>
                  </a:lnTo>
                  <a:lnTo>
                    <a:pt x="127" y="1100"/>
                  </a:lnTo>
                  <a:lnTo>
                    <a:pt x="131" y="1096"/>
                  </a:lnTo>
                  <a:lnTo>
                    <a:pt x="136" y="1096"/>
                  </a:lnTo>
                  <a:lnTo>
                    <a:pt x="140" y="1092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4" y="1075"/>
                  </a:lnTo>
                  <a:lnTo>
                    <a:pt x="148" y="1062"/>
                  </a:lnTo>
                  <a:lnTo>
                    <a:pt x="153" y="1050"/>
                  </a:lnTo>
                  <a:lnTo>
                    <a:pt x="153" y="1041"/>
                  </a:lnTo>
                  <a:lnTo>
                    <a:pt x="153" y="1037"/>
                  </a:lnTo>
                  <a:lnTo>
                    <a:pt x="153" y="1033"/>
                  </a:lnTo>
                  <a:lnTo>
                    <a:pt x="148" y="1029"/>
                  </a:lnTo>
                  <a:lnTo>
                    <a:pt x="148" y="1024"/>
                  </a:lnTo>
                  <a:lnTo>
                    <a:pt x="144" y="1016"/>
                  </a:lnTo>
                  <a:lnTo>
                    <a:pt x="136" y="1003"/>
                  </a:lnTo>
                  <a:lnTo>
                    <a:pt x="131" y="995"/>
                  </a:lnTo>
                  <a:lnTo>
                    <a:pt x="131" y="990"/>
                  </a:lnTo>
                  <a:lnTo>
                    <a:pt x="127" y="986"/>
                  </a:lnTo>
                  <a:lnTo>
                    <a:pt x="127" y="982"/>
                  </a:lnTo>
                  <a:lnTo>
                    <a:pt x="127" y="978"/>
                  </a:lnTo>
                  <a:lnTo>
                    <a:pt x="123" y="969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19" y="952"/>
                  </a:lnTo>
                  <a:lnTo>
                    <a:pt x="119" y="948"/>
                  </a:lnTo>
                  <a:lnTo>
                    <a:pt x="119" y="940"/>
                  </a:lnTo>
                  <a:lnTo>
                    <a:pt x="119" y="931"/>
                  </a:lnTo>
                  <a:lnTo>
                    <a:pt x="119" y="923"/>
                  </a:lnTo>
                  <a:lnTo>
                    <a:pt x="123" y="897"/>
                  </a:lnTo>
                  <a:lnTo>
                    <a:pt x="123" y="889"/>
                  </a:lnTo>
                  <a:lnTo>
                    <a:pt x="123" y="876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46"/>
                  </a:lnTo>
                  <a:lnTo>
                    <a:pt x="127" y="838"/>
                  </a:lnTo>
                  <a:lnTo>
                    <a:pt x="127" y="834"/>
                  </a:lnTo>
                  <a:lnTo>
                    <a:pt x="131" y="830"/>
                  </a:lnTo>
                  <a:lnTo>
                    <a:pt x="136" y="821"/>
                  </a:lnTo>
                  <a:lnTo>
                    <a:pt x="140" y="817"/>
                  </a:lnTo>
                  <a:lnTo>
                    <a:pt x="144" y="813"/>
                  </a:lnTo>
                  <a:lnTo>
                    <a:pt x="148" y="808"/>
                  </a:lnTo>
                  <a:lnTo>
                    <a:pt x="153" y="804"/>
                  </a:lnTo>
                  <a:lnTo>
                    <a:pt x="157" y="804"/>
                  </a:lnTo>
                  <a:lnTo>
                    <a:pt x="178" y="796"/>
                  </a:lnTo>
                  <a:lnTo>
                    <a:pt x="187" y="787"/>
                  </a:lnTo>
                  <a:lnTo>
                    <a:pt x="195" y="783"/>
                  </a:lnTo>
                  <a:lnTo>
                    <a:pt x="199" y="779"/>
                  </a:lnTo>
                  <a:lnTo>
                    <a:pt x="208" y="774"/>
                  </a:lnTo>
                  <a:lnTo>
                    <a:pt x="212" y="770"/>
                  </a:lnTo>
                  <a:lnTo>
                    <a:pt x="216" y="766"/>
                  </a:lnTo>
                  <a:lnTo>
                    <a:pt x="225" y="762"/>
                  </a:lnTo>
                  <a:lnTo>
                    <a:pt x="233" y="753"/>
                  </a:lnTo>
                  <a:lnTo>
                    <a:pt x="254" y="736"/>
                  </a:lnTo>
                  <a:lnTo>
                    <a:pt x="258" y="732"/>
                  </a:lnTo>
                  <a:lnTo>
                    <a:pt x="267" y="724"/>
                  </a:lnTo>
                  <a:lnTo>
                    <a:pt x="271" y="719"/>
                  </a:lnTo>
                  <a:lnTo>
                    <a:pt x="275" y="719"/>
                  </a:lnTo>
                  <a:lnTo>
                    <a:pt x="280" y="715"/>
                  </a:lnTo>
                  <a:lnTo>
                    <a:pt x="284" y="715"/>
                  </a:lnTo>
                  <a:lnTo>
                    <a:pt x="288" y="715"/>
                  </a:lnTo>
                  <a:lnTo>
                    <a:pt x="288" y="719"/>
                  </a:lnTo>
                  <a:lnTo>
                    <a:pt x="292" y="719"/>
                  </a:lnTo>
                  <a:lnTo>
                    <a:pt x="301" y="728"/>
                  </a:lnTo>
                  <a:lnTo>
                    <a:pt x="305" y="728"/>
                  </a:lnTo>
                  <a:lnTo>
                    <a:pt x="309" y="732"/>
                  </a:lnTo>
                  <a:lnTo>
                    <a:pt x="314" y="732"/>
                  </a:lnTo>
                  <a:lnTo>
                    <a:pt x="318" y="732"/>
                  </a:lnTo>
                  <a:lnTo>
                    <a:pt x="322" y="732"/>
                  </a:lnTo>
                  <a:lnTo>
                    <a:pt x="326" y="732"/>
                  </a:lnTo>
                  <a:lnTo>
                    <a:pt x="330" y="728"/>
                  </a:lnTo>
                  <a:lnTo>
                    <a:pt x="335" y="728"/>
                  </a:lnTo>
                  <a:lnTo>
                    <a:pt x="339" y="724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5"/>
                  </a:lnTo>
                  <a:lnTo>
                    <a:pt x="369" y="719"/>
                  </a:lnTo>
                  <a:lnTo>
                    <a:pt x="385" y="724"/>
                  </a:lnTo>
                  <a:lnTo>
                    <a:pt x="394" y="728"/>
                  </a:lnTo>
                  <a:lnTo>
                    <a:pt x="398" y="728"/>
                  </a:lnTo>
                  <a:lnTo>
                    <a:pt x="415" y="732"/>
                  </a:lnTo>
                  <a:lnTo>
                    <a:pt x="419" y="732"/>
                  </a:lnTo>
                  <a:lnTo>
                    <a:pt x="428" y="736"/>
                  </a:lnTo>
                  <a:lnTo>
                    <a:pt x="436" y="741"/>
                  </a:lnTo>
                  <a:lnTo>
                    <a:pt x="445" y="749"/>
                  </a:lnTo>
                  <a:lnTo>
                    <a:pt x="453" y="753"/>
                  </a:lnTo>
                  <a:lnTo>
                    <a:pt x="457" y="758"/>
                  </a:lnTo>
                  <a:lnTo>
                    <a:pt x="462" y="758"/>
                  </a:lnTo>
                  <a:lnTo>
                    <a:pt x="479" y="766"/>
                  </a:lnTo>
                  <a:lnTo>
                    <a:pt x="487" y="770"/>
                  </a:lnTo>
                  <a:lnTo>
                    <a:pt x="491" y="770"/>
                  </a:lnTo>
                  <a:lnTo>
                    <a:pt x="496" y="774"/>
                  </a:lnTo>
                  <a:lnTo>
                    <a:pt x="500" y="779"/>
                  </a:lnTo>
                  <a:lnTo>
                    <a:pt x="504" y="783"/>
                  </a:lnTo>
                  <a:lnTo>
                    <a:pt x="504" y="787"/>
                  </a:lnTo>
                  <a:lnTo>
                    <a:pt x="504" y="791"/>
                  </a:lnTo>
                  <a:lnTo>
                    <a:pt x="508" y="796"/>
                  </a:lnTo>
                  <a:lnTo>
                    <a:pt x="508" y="800"/>
                  </a:lnTo>
                  <a:lnTo>
                    <a:pt x="504" y="808"/>
                  </a:lnTo>
                  <a:lnTo>
                    <a:pt x="504" y="813"/>
                  </a:lnTo>
                  <a:lnTo>
                    <a:pt x="500" y="817"/>
                  </a:lnTo>
                  <a:lnTo>
                    <a:pt x="500" y="821"/>
                  </a:lnTo>
                  <a:lnTo>
                    <a:pt x="496" y="825"/>
                  </a:lnTo>
                  <a:lnTo>
                    <a:pt x="491" y="825"/>
                  </a:lnTo>
                  <a:lnTo>
                    <a:pt x="487" y="830"/>
                  </a:lnTo>
                  <a:lnTo>
                    <a:pt x="470" y="830"/>
                  </a:lnTo>
                  <a:lnTo>
                    <a:pt x="466" y="834"/>
                  </a:lnTo>
                  <a:lnTo>
                    <a:pt x="462" y="834"/>
                  </a:lnTo>
                  <a:lnTo>
                    <a:pt x="457" y="838"/>
                  </a:lnTo>
                  <a:lnTo>
                    <a:pt x="457" y="842"/>
                  </a:lnTo>
                  <a:lnTo>
                    <a:pt x="457" y="846"/>
                  </a:lnTo>
                  <a:lnTo>
                    <a:pt x="462" y="851"/>
                  </a:lnTo>
                  <a:lnTo>
                    <a:pt x="462" y="855"/>
                  </a:lnTo>
                  <a:lnTo>
                    <a:pt x="466" y="859"/>
                  </a:lnTo>
                  <a:lnTo>
                    <a:pt x="470" y="859"/>
                  </a:lnTo>
                  <a:lnTo>
                    <a:pt x="474" y="859"/>
                  </a:lnTo>
                  <a:lnTo>
                    <a:pt x="483" y="859"/>
                  </a:lnTo>
                  <a:lnTo>
                    <a:pt x="487" y="859"/>
                  </a:lnTo>
                  <a:lnTo>
                    <a:pt x="496" y="855"/>
                  </a:lnTo>
                  <a:lnTo>
                    <a:pt x="508" y="855"/>
                  </a:lnTo>
                  <a:lnTo>
                    <a:pt x="517" y="851"/>
                  </a:lnTo>
                  <a:lnTo>
                    <a:pt x="542" y="842"/>
                  </a:lnTo>
                  <a:lnTo>
                    <a:pt x="555" y="838"/>
                  </a:lnTo>
                  <a:lnTo>
                    <a:pt x="563" y="834"/>
                  </a:lnTo>
                  <a:lnTo>
                    <a:pt x="572" y="830"/>
                  </a:lnTo>
                  <a:lnTo>
                    <a:pt x="576" y="825"/>
                  </a:lnTo>
                  <a:lnTo>
                    <a:pt x="580" y="825"/>
                  </a:lnTo>
                  <a:lnTo>
                    <a:pt x="584" y="821"/>
                  </a:lnTo>
                  <a:lnTo>
                    <a:pt x="589" y="817"/>
                  </a:lnTo>
                  <a:lnTo>
                    <a:pt x="593" y="813"/>
                  </a:lnTo>
                  <a:lnTo>
                    <a:pt x="593" y="808"/>
                  </a:lnTo>
                  <a:lnTo>
                    <a:pt x="593" y="804"/>
                  </a:lnTo>
                  <a:lnTo>
                    <a:pt x="589" y="787"/>
                  </a:lnTo>
                  <a:lnTo>
                    <a:pt x="589" y="774"/>
                  </a:lnTo>
                  <a:lnTo>
                    <a:pt x="589" y="770"/>
                  </a:lnTo>
                  <a:lnTo>
                    <a:pt x="584" y="753"/>
                  </a:lnTo>
                  <a:lnTo>
                    <a:pt x="584" y="749"/>
                  </a:lnTo>
                  <a:lnTo>
                    <a:pt x="580" y="745"/>
                  </a:lnTo>
                  <a:lnTo>
                    <a:pt x="580" y="741"/>
                  </a:lnTo>
                  <a:lnTo>
                    <a:pt x="572" y="732"/>
                  </a:lnTo>
                  <a:lnTo>
                    <a:pt x="568" y="728"/>
                  </a:lnTo>
                  <a:lnTo>
                    <a:pt x="568" y="724"/>
                  </a:lnTo>
                  <a:lnTo>
                    <a:pt x="568" y="719"/>
                  </a:lnTo>
                  <a:lnTo>
                    <a:pt x="568" y="715"/>
                  </a:lnTo>
                  <a:lnTo>
                    <a:pt x="568" y="711"/>
                  </a:lnTo>
                  <a:lnTo>
                    <a:pt x="572" y="703"/>
                  </a:lnTo>
                  <a:lnTo>
                    <a:pt x="576" y="698"/>
                  </a:lnTo>
                  <a:lnTo>
                    <a:pt x="576" y="694"/>
                  </a:lnTo>
                  <a:lnTo>
                    <a:pt x="580" y="686"/>
                  </a:lnTo>
                  <a:lnTo>
                    <a:pt x="580" y="681"/>
                  </a:lnTo>
                  <a:lnTo>
                    <a:pt x="580" y="677"/>
                  </a:lnTo>
                  <a:lnTo>
                    <a:pt x="580" y="673"/>
                  </a:lnTo>
                  <a:lnTo>
                    <a:pt x="580" y="669"/>
                  </a:lnTo>
                  <a:lnTo>
                    <a:pt x="576" y="664"/>
                  </a:lnTo>
                  <a:lnTo>
                    <a:pt x="572" y="660"/>
                  </a:lnTo>
                  <a:lnTo>
                    <a:pt x="568" y="656"/>
                  </a:lnTo>
                  <a:lnTo>
                    <a:pt x="563" y="656"/>
                  </a:lnTo>
                  <a:lnTo>
                    <a:pt x="559" y="656"/>
                  </a:lnTo>
                  <a:lnTo>
                    <a:pt x="555" y="660"/>
                  </a:lnTo>
                  <a:lnTo>
                    <a:pt x="546" y="660"/>
                  </a:lnTo>
                  <a:lnTo>
                    <a:pt x="542" y="664"/>
                  </a:lnTo>
                  <a:lnTo>
                    <a:pt x="538" y="664"/>
                  </a:lnTo>
                  <a:lnTo>
                    <a:pt x="534" y="669"/>
                  </a:lnTo>
                  <a:lnTo>
                    <a:pt x="529" y="669"/>
                  </a:lnTo>
                  <a:lnTo>
                    <a:pt x="525" y="669"/>
                  </a:lnTo>
                  <a:lnTo>
                    <a:pt x="521" y="664"/>
                  </a:lnTo>
                  <a:lnTo>
                    <a:pt x="517" y="664"/>
                  </a:lnTo>
                  <a:lnTo>
                    <a:pt x="512" y="660"/>
                  </a:lnTo>
                  <a:lnTo>
                    <a:pt x="512" y="656"/>
                  </a:lnTo>
                  <a:lnTo>
                    <a:pt x="512" y="652"/>
                  </a:lnTo>
                  <a:lnTo>
                    <a:pt x="512" y="647"/>
                  </a:lnTo>
                  <a:lnTo>
                    <a:pt x="512" y="643"/>
                  </a:lnTo>
                  <a:lnTo>
                    <a:pt x="517" y="635"/>
                  </a:lnTo>
                  <a:lnTo>
                    <a:pt x="521" y="631"/>
                  </a:lnTo>
                  <a:lnTo>
                    <a:pt x="525" y="626"/>
                  </a:lnTo>
                  <a:lnTo>
                    <a:pt x="534" y="618"/>
                  </a:lnTo>
                  <a:lnTo>
                    <a:pt x="542" y="605"/>
                  </a:lnTo>
                  <a:lnTo>
                    <a:pt x="584" y="559"/>
                  </a:lnTo>
                  <a:lnTo>
                    <a:pt x="593" y="550"/>
                  </a:lnTo>
                  <a:lnTo>
                    <a:pt x="597" y="542"/>
                  </a:lnTo>
                  <a:lnTo>
                    <a:pt x="601" y="537"/>
                  </a:lnTo>
                  <a:lnTo>
                    <a:pt x="606" y="533"/>
                  </a:lnTo>
                  <a:lnTo>
                    <a:pt x="606" y="529"/>
                  </a:lnTo>
                  <a:lnTo>
                    <a:pt x="606" y="525"/>
                  </a:lnTo>
                  <a:lnTo>
                    <a:pt x="610" y="525"/>
                  </a:lnTo>
                  <a:lnTo>
                    <a:pt x="610" y="520"/>
                  </a:lnTo>
                  <a:lnTo>
                    <a:pt x="610" y="516"/>
                  </a:lnTo>
                  <a:lnTo>
                    <a:pt x="606" y="512"/>
                  </a:lnTo>
                  <a:lnTo>
                    <a:pt x="606" y="508"/>
                  </a:lnTo>
                  <a:lnTo>
                    <a:pt x="606" y="504"/>
                  </a:lnTo>
                  <a:lnTo>
                    <a:pt x="601" y="499"/>
                  </a:lnTo>
                  <a:lnTo>
                    <a:pt x="597" y="491"/>
                  </a:lnTo>
                  <a:lnTo>
                    <a:pt x="589" y="478"/>
                  </a:lnTo>
                  <a:lnTo>
                    <a:pt x="584" y="474"/>
                  </a:lnTo>
                  <a:lnTo>
                    <a:pt x="584" y="470"/>
                  </a:lnTo>
                  <a:lnTo>
                    <a:pt x="580" y="470"/>
                  </a:lnTo>
                  <a:lnTo>
                    <a:pt x="580" y="465"/>
                  </a:lnTo>
                  <a:lnTo>
                    <a:pt x="580" y="457"/>
                  </a:lnTo>
                  <a:lnTo>
                    <a:pt x="576" y="453"/>
                  </a:lnTo>
                  <a:lnTo>
                    <a:pt x="576" y="444"/>
                  </a:lnTo>
                  <a:lnTo>
                    <a:pt x="576" y="440"/>
                  </a:lnTo>
                  <a:lnTo>
                    <a:pt x="580" y="436"/>
                  </a:lnTo>
                  <a:lnTo>
                    <a:pt x="580" y="432"/>
                  </a:lnTo>
                  <a:lnTo>
                    <a:pt x="580" y="427"/>
                  </a:lnTo>
                  <a:lnTo>
                    <a:pt x="584" y="423"/>
                  </a:lnTo>
                  <a:lnTo>
                    <a:pt x="589" y="419"/>
                  </a:lnTo>
                  <a:lnTo>
                    <a:pt x="593" y="419"/>
                  </a:lnTo>
                  <a:lnTo>
                    <a:pt x="597" y="419"/>
                  </a:lnTo>
                  <a:lnTo>
                    <a:pt x="601" y="419"/>
                  </a:lnTo>
                  <a:lnTo>
                    <a:pt x="614" y="419"/>
                  </a:lnTo>
                  <a:lnTo>
                    <a:pt x="618" y="419"/>
                  </a:lnTo>
                  <a:lnTo>
                    <a:pt x="623" y="419"/>
                  </a:lnTo>
                  <a:lnTo>
                    <a:pt x="627" y="419"/>
                  </a:lnTo>
                  <a:lnTo>
                    <a:pt x="631" y="415"/>
                  </a:lnTo>
                  <a:lnTo>
                    <a:pt x="635" y="415"/>
                  </a:lnTo>
                  <a:lnTo>
                    <a:pt x="635" y="410"/>
                  </a:lnTo>
                  <a:lnTo>
                    <a:pt x="639" y="410"/>
                  </a:lnTo>
                  <a:lnTo>
                    <a:pt x="639" y="406"/>
                  </a:lnTo>
                  <a:lnTo>
                    <a:pt x="639" y="402"/>
                  </a:lnTo>
                  <a:lnTo>
                    <a:pt x="644" y="398"/>
                  </a:lnTo>
                  <a:lnTo>
                    <a:pt x="644" y="389"/>
                  </a:lnTo>
                  <a:lnTo>
                    <a:pt x="648" y="381"/>
                  </a:lnTo>
                  <a:lnTo>
                    <a:pt x="648" y="377"/>
                  </a:lnTo>
                  <a:lnTo>
                    <a:pt x="652" y="368"/>
                  </a:lnTo>
                  <a:lnTo>
                    <a:pt x="652" y="364"/>
                  </a:lnTo>
                  <a:lnTo>
                    <a:pt x="652" y="360"/>
                  </a:lnTo>
                  <a:lnTo>
                    <a:pt x="652" y="355"/>
                  </a:lnTo>
                  <a:lnTo>
                    <a:pt x="652" y="351"/>
                  </a:lnTo>
                  <a:lnTo>
                    <a:pt x="648" y="347"/>
                  </a:lnTo>
                  <a:lnTo>
                    <a:pt x="648" y="343"/>
                  </a:lnTo>
                  <a:lnTo>
                    <a:pt x="644" y="338"/>
                  </a:lnTo>
                  <a:lnTo>
                    <a:pt x="631" y="317"/>
                  </a:lnTo>
                  <a:lnTo>
                    <a:pt x="623" y="305"/>
                  </a:lnTo>
                  <a:lnTo>
                    <a:pt x="614" y="292"/>
                  </a:lnTo>
                  <a:lnTo>
                    <a:pt x="610" y="288"/>
                  </a:lnTo>
                  <a:lnTo>
                    <a:pt x="606" y="275"/>
                  </a:lnTo>
                  <a:lnTo>
                    <a:pt x="601" y="266"/>
                  </a:lnTo>
                  <a:lnTo>
                    <a:pt x="601" y="262"/>
                  </a:lnTo>
                  <a:lnTo>
                    <a:pt x="597" y="254"/>
                  </a:lnTo>
                  <a:lnTo>
                    <a:pt x="597" y="250"/>
                  </a:lnTo>
                  <a:lnTo>
                    <a:pt x="593" y="241"/>
                  </a:lnTo>
                  <a:lnTo>
                    <a:pt x="593" y="237"/>
                  </a:lnTo>
                  <a:lnTo>
                    <a:pt x="593" y="228"/>
                  </a:lnTo>
                  <a:lnTo>
                    <a:pt x="593" y="220"/>
                  </a:lnTo>
                  <a:lnTo>
                    <a:pt x="597" y="211"/>
                  </a:lnTo>
                  <a:lnTo>
                    <a:pt x="597" y="203"/>
                  </a:lnTo>
                  <a:lnTo>
                    <a:pt x="597" y="194"/>
                  </a:lnTo>
                  <a:lnTo>
                    <a:pt x="601" y="186"/>
                  </a:lnTo>
                  <a:lnTo>
                    <a:pt x="601" y="178"/>
                  </a:lnTo>
                  <a:lnTo>
                    <a:pt x="606" y="169"/>
                  </a:lnTo>
                  <a:lnTo>
                    <a:pt x="610" y="161"/>
                  </a:lnTo>
                  <a:lnTo>
                    <a:pt x="614" y="156"/>
                  </a:lnTo>
                  <a:lnTo>
                    <a:pt x="614" y="148"/>
                  </a:lnTo>
                  <a:lnTo>
                    <a:pt x="618" y="144"/>
                  </a:lnTo>
                  <a:lnTo>
                    <a:pt x="623" y="139"/>
                  </a:lnTo>
                  <a:lnTo>
                    <a:pt x="623" y="135"/>
                  </a:lnTo>
                  <a:lnTo>
                    <a:pt x="627" y="131"/>
                  </a:lnTo>
                  <a:lnTo>
                    <a:pt x="631" y="131"/>
                  </a:lnTo>
                  <a:lnTo>
                    <a:pt x="635" y="127"/>
                  </a:lnTo>
                  <a:lnTo>
                    <a:pt x="639" y="127"/>
                  </a:lnTo>
                  <a:lnTo>
                    <a:pt x="652" y="127"/>
                  </a:lnTo>
                  <a:lnTo>
                    <a:pt x="661" y="122"/>
                  </a:lnTo>
                  <a:lnTo>
                    <a:pt x="665" y="122"/>
                  </a:lnTo>
                  <a:lnTo>
                    <a:pt x="678" y="127"/>
                  </a:lnTo>
                  <a:lnTo>
                    <a:pt x="682" y="127"/>
                  </a:lnTo>
                  <a:lnTo>
                    <a:pt x="690" y="122"/>
                  </a:lnTo>
                  <a:lnTo>
                    <a:pt x="699" y="122"/>
                  </a:lnTo>
                  <a:lnTo>
                    <a:pt x="711" y="118"/>
                  </a:lnTo>
                  <a:lnTo>
                    <a:pt x="716" y="118"/>
                  </a:lnTo>
                  <a:lnTo>
                    <a:pt x="720" y="118"/>
                  </a:lnTo>
                  <a:lnTo>
                    <a:pt x="724" y="118"/>
                  </a:lnTo>
                  <a:lnTo>
                    <a:pt x="728" y="114"/>
                  </a:lnTo>
                  <a:lnTo>
                    <a:pt x="733" y="106"/>
                  </a:lnTo>
                  <a:lnTo>
                    <a:pt x="733" y="101"/>
                  </a:lnTo>
                  <a:lnTo>
                    <a:pt x="737" y="101"/>
                  </a:lnTo>
                  <a:lnTo>
                    <a:pt x="737" y="97"/>
                  </a:lnTo>
                  <a:lnTo>
                    <a:pt x="741" y="97"/>
                  </a:lnTo>
                  <a:lnTo>
                    <a:pt x="745" y="97"/>
                  </a:lnTo>
                  <a:lnTo>
                    <a:pt x="745" y="93"/>
                  </a:lnTo>
                  <a:lnTo>
                    <a:pt x="750" y="93"/>
                  </a:lnTo>
                  <a:lnTo>
                    <a:pt x="762" y="93"/>
                  </a:lnTo>
                  <a:lnTo>
                    <a:pt x="766" y="93"/>
                  </a:lnTo>
                  <a:lnTo>
                    <a:pt x="771" y="93"/>
                  </a:lnTo>
                  <a:lnTo>
                    <a:pt x="775" y="89"/>
                  </a:lnTo>
                  <a:lnTo>
                    <a:pt x="779" y="93"/>
                  </a:lnTo>
                  <a:lnTo>
                    <a:pt x="792" y="93"/>
                  </a:lnTo>
                  <a:lnTo>
                    <a:pt x="792" y="97"/>
                  </a:lnTo>
                  <a:lnTo>
                    <a:pt x="796" y="97"/>
                  </a:lnTo>
                  <a:lnTo>
                    <a:pt x="800" y="97"/>
                  </a:lnTo>
                  <a:lnTo>
                    <a:pt x="800" y="101"/>
                  </a:lnTo>
                  <a:lnTo>
                    <a:pt x="805" y="101"/>
                  </a:lnTo>
                  <a:lnTo>
                    <a:pt x="809" y="106"/>
                  </a:lnTo>
                  <a:lnTo>
                    <a:pt x="813" y="110"/>
                  </a:lnTo>
                  <a:lnTo>
                    <a:pt x="817" y="110"/>
                  </a:lnTo>
                  <a:lnTo>
                    <a:pt x="826" y="110"/>
                  </a:lnTo>
                  <a:lnTo>
                    <a:pt x="830" y="114"/>
                  </a:lnTo>
                  <a:lnTo>
                    <a:pt x="830" y="118"/>
                  </a:lnTo>
                  <a:lnTo>
                    <a:pt x="830" y="122"/>
                  </a:lnTo>
                  <a:lnTo>
                    <a:pt x="834" y="127"/>
                  </a:lnTo>
                  <a:lnTo>
                    <a:pt x="834" y="131"/>
                  </a:lnTo>
                  <a:lnTo>
                    <a:pt x="838" y="131"/>
                  </a:lnTo>
                  <a:lnTo>
                    <a:pt x="843" y="131"/>
                  </a:lnTo>
                  <a:lnTo>
                    <a:pt x="851" y="131"/>
                  </a:lnTo>
                  <a:lnTo>
                    <a:pt x="860" y="127"/>
                  </a:lnTo>
                  <a:lnTo>
                    <a:pt x="864" y="122"/>
                  </a:lnTo>
                  <a:lnTo>
                    <a:pt x="868" y="122"/>
                  </a:lnTo>
                  <a:lnTo>
                    <a:pt x="877" y="118"/>
                  </a:lnTo>
                  <a:lnTo>
                    <a:pt x="881" y="114"/>
                  </a:lnTo>
                  <a:lnTo>
                    <a:pt x="885" y="106"/>
                  </a:lnTo>
                  <a:lnTo>
                    <a:pt x="889" y="106"/>
                  </a:lnTo>
                  <a:lnTo>
                    <a:pt x="889" y="101"/>
                  </a:lnTo>
                  <a:lnTo>
                    <a:pt x="893" y="101"/>
                  </a:lnTo>
                  <a:lnTo>
                    <a:pt x="898" y="101"/>
                  </a:lnTo>
                  <a:lnTo>
                    <a:pt x="902" y="97"/>
                  </a:lnTo>
                  <a:lnTo>
                    <a:pt x="910" y="93"/>
                  </a:lnTo>
                  <a:lnTo>
                    <a:pt x="919" y="89"/>
                  </a:lnTo>
                  <a:lnTo>
                    <a:pt x="923" y="89"/>
                  </a:lnTo>
                  <a:lnTo>
                    <a:pt x="927" y="84"/>
                  </a:lnTo>
                  <a:lnTo>
                    <a:pt x="932" y="84"/>
                  </a:lnTo>
                  <a:lnTo>
                    <a:pt x="936" y="84"/>
                  </a:lnTo>
                  <a:lnTo>
                    <a:pt x="940" y="84"/>
                  </a:lnTo>
                  <a:lnTo>
                    <a:pt x="944" y="89"/>
                  </a:lnTo>
                  <a:lnTo>
                    <a:pt x="949" y="89"/>
                  </a:lnTo>
                  <a:lnTo>
                    <a:pt x="953" y="89"/>
                  </a:lnTo>
                  <a:lnTo>
                    <a:pt x="965" y="93"/>
                  </a:lnTo>
                  <a:lnTo>
                    <a:pt x="974" y="97"/>
                  </a:lnTo>
                  <a:lnTo>
                    <a:pt x="982" y="97"/>
                  </a:lnTo>
                  <a:lnTo>
                    <a:pt x="991" y="97"/>
                  </a:lnTo>
                  <a:lnTo>
                    <a:pt x="999" y="101"/>
                  </a:lnTo>
                  <a:lnTo>
                    <a:pt x="1012" y="101"/>
                  </a:lnTo>
                  <a:lnTo>
                    <a:pt x="1020" y="101"/>
                  </a:lnTo>
                  <a:lnTo>
                    <a:pt x="1029" y="101"/>
                  </a:lnTo>
                  <a:lnTo>
                    <a:pt x="1037" y="101"/>
                  </a:lnTo>
                  <a:lnTo>
                    <a:pt x="1042" y="101"/>
                  </a:lnTo>
                  <a:lnTo>
                    <a:pt x="1050" y="101"/>
                  </a:lnTo>
                  <a:lnTo>
                    <a:pt x="1059" y="101"/>
                  </a:lnTo>
                  <a:lnTo>
                    <a:pt x="1063" y="101"/>
                  </a:lnTo>
                  <a:lnTo>
                    <a:pt x="1067" y="101"/>
                  </a:lnTo>
                  <a:lnTo>
                    <a:pt x="1076" y="97"/>
                  </a:lnTo>
                  <a:lnTo>
                    <a:pt x="1080" y="97"/>
                  </a:lnTo>
                  <a:lnTo>
                    <a:pt x="1084" y="93"/>
                  </a:lnTo>
                  <a:lnTo>
                    <a:pt x="1092" y="89"/>
                  </a:lnTo>
                  <a:lnTo>
                    <a:pt x="1097" y="89"/>
                  </a:lnTo>
                  <a:lnTo>
                    <a:pt x="1105" y="80"/>
                  </a:lnTo>
                  <a:lnTo>
                    <a:pt x="1114" y="76"/>
                  </a:lnTo>
                  <a:lnTo>
                    <a:pt x="1118" y="72"/>
                  </a:lnTo>
                  <a:lnTo>
                    <a:pt x="1126" y="63"/>
                  </a:lnTo>
                  <a:lnTo>
                    <a:pt x="1131" y="59"/>
                  </a:lnTo>
                  <a:lnTo>
                    <a:pt x="1135" y="55"/>
                  </a:lnTo>
                  <a:lnTo>
                    <a:pt x="1147" y="42"/>
                  </a:lnTo>
                  <a:lnTo>
                    <a:pt x="1156" y="34"/>
                  </a:lnTo>
                  <a:lnTo>
                    <a:pt x="1156" y="29"/>
                  </a:lnTo>
                  <a:lnTo>
                    <a:pt x="1164" y="25"/>
                  </a:lnTo>
                  <a:lnTo>
                    <a:pt x="1169" y="21"/>
                  </a:lnTo>
                  <a:lnTo>
                    <a:pt x="1173" y="17"/>
                  </a:lnTo>
                  <a:lnTo>
                    <a:pt x="1181" y="12"/>
                  </a:lnTo>
                  <a:lnTo>
                    <a:pt x="1186" y="12"/>
                  </a:lnTo>
                  <a:lnTo>
                    <a:pt x="1190" y="8"/>
                  </a:lnTo>
                  <a:lnTo>
                    <a:pt x="1198" y="8"/>
                  </a:lnTo>
                  <a:lnTo>
                    <a:pt x="1203" y="4"/>
                  </a:lnTo>
                  <a:lnTo>
                    <a:pt x="1211" y="4"/>
                  </a:lnTo>
                  <a:lnTo>
                    <a:pt x="1219" y="4"/>
                  </a:lnTo>
                  <a:lnTo>
                    <a:pt x="1228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62" y="0"/>
                  </a:lnTo>
                  <a:lnTo>
                    <a:pt x="1275" y="4"/>
                  </a:lnTo>
                  <a:lnTo>
                    <a:pt x="1287" y="4"/>
                  </a:lnTo>
                  <a:lnTo>
                    <a:pt x="1291" y="4"/>
                  </a:lnTo>
                  <a:lnTo>
                    <a:pt x="1300" y="4"/>
                  </a:lnTo>
                  <a:lnTo>
                    <a:pt x="1304" y="8"/>
                  </a:lnTo>
                  <a:lnTo>
                    <a:pt x="1313" y="8"/>
                  </a:lnTo>
                  <a:lnTo>
                    <a:pt x="1317" y="12"/>
                  </a:lnTo>
                  <a:lnTo>
                    <a:pt x="1338" y="17"/>
                  </a:lnTo>
                  <a:lnTo>
                    <a:pt x="1342" y="21"/>
                  </a:lnTo>
                  <a:lnTo>
                    <a:pt x="1346" y="21"/>
                  </a:lnTo>
                  <a:lnTo>
                    <a:pt x="1355" y="21"/>
                  </a:lnTo>
                  <a:lnTo>
                    <a:pt x="1359" y="25"/>
                  </a:lnTo>
                  <a:lnTo>
                    <a:pt x="1363" y="29"/>
                  </a:lnTo>
                  <a:lnTo>
                    <a:pt x="1368" y="34"/>
                  </a:lnTo>
                  <a:lnTo>
                    <a:pt x="1368" y="38"/>
                  </a:lnTo>
                  <a:lnTo>
                    <a:pt x="1385" y="72"/>
                  </a:lnTo>
                  <a:lnTo>
                    <a:pt x="1402" y="101"/>
                  </a:lnTo>
                  <a:lnTo>
                    <a:pt x="1423" y="144"/>
                  </a:lnTo>
                  <a:lnTo>
                    <a:pt x="1431" y="165"/>
                  </a:lnTo>
                  <a:lnTo>
                    <a:pt x="1435" y="169"/>
                  </a:lnTo>
                  <a:lnTo>
                    <a:pt x="1440" y="173"/>
                  </a:lnTo>
                  <a:lnTo>
                    <a:pt x="1444" y="182"/>
                  </a:lnTo>
                  <a:lnTo>
                    <a:pt x="1448" y="190"/>
                  </a:lnTo>
                  <a:lnTo>
                    <a:pt x="1469" y="220"/>
                  </a:lnTo>
                  <a:lnTo>
                    <a:pt x="1478" y="228"/>
                  </a:lnTo>
                  <a:lnTo>
                    <a:pt x="1482" y="237"/>
                  </a:lnTo>
                  <a:lnTo>
                    <a:pt x="1486" y="245"/>
                  </a:lnTo>
                  <a:lnTo>
                    <a:pt x="1490" y="250"/>
                  </a:lnTo>
                  <a:lnTo>
                    <a:pt x="1495" y="254"/>
                  </a:lnTo>
                  <a:lnTo>
                    <a:pt x="1495" y="262"/>
                  </a:lnTo>
                  <a:lnTo>
                    <a:pt x="1499" y="266"/>
                  </a:lnTo>
                  <a:lnTo>
                    <a:pt x="1499" y="271"/>
                  </a:lnTo>
                  <a:lnTo>
                    <a:pt x="1499" y="275"/>
                  </a:lnTo>
                  <a:lnTo>
                    <a:pt x="1499" y="279"/>
                  </a:lnTo>
                  <a:lnTo>
                    <a:pt x="1499" y="288"/>
                  </a:lnTo>
                  <a:lnTo>
                    <a:pt x="1499" y="296"/>
                  </a:lnTo>
                  <a:lnTo>
                    <a:pt x="1499" y="305"/>
                  </a:lnTo>
                  <a:lnTo>
                    <a:pt x="1499" y="317"/>
                  </a:lnTo>
                  <a:lnTo>
                    <a:pt x="1495" y="321"/>
                  </a:lnTo>
                  <a:lnTo>
                    <a:pt x="1495" y="330"/>
                  </a:lnTo>
                  <a:lnTo>
                    <a:pt x="1495" y="343"/>
                  </a:lnTo>
                  <a:lnTo>
                    <a:pt x="1490" y="347"/>
                  </a:lnTo>
                  <a:lnTo>
                    <a:pt x="1490" y="355"/>
                  </a:lnTo>
                  <a:lnTo>
                    <a:pt x="1486" y="364"/>
                  </a:lnTo>
                  <a:lnTo>
                    <a:pt x="1482" y="372"/>
                  </a:lnTo>
                  <a:lnTo>
                    <a:pt x="1482" y="381"/>
                  </a:lnTo>
                  <a:lnTo>
                    <a:pt x="1478" y="389"/>
                  </a:lnTo>
                  <a:lnTo>
                    <a:pt x="1473" y="393"/>
                  </a:lnTo>
                  <a:lnTo>
                    <a:pt x="1469" y="398"/>
                  </a:lnTo>
                  <a:lnTo>
                    <a:pt x="1465" y="406"/>
                  </a:lnTo>
                  <a:lnTo>
                    <a:pt x="1461" y="410"/>
                  </a:lnTo>
                  <a:lnTo>
                    <a:pt x="1457" y="419"/>
                  </a:lnTo>
                  <a:lnTo>
                    <a:pt x="1448" y="427"/>
                  </a:lnTo>
                  <a:lnTo>
                    <a:pt x="1444" y="436"/>
                  </a:lnTo>
                  <a:lnTo>
                    <a:pt x="1427" y="453"/>
                  </a:lnTo>
                  <a:lnTo>
                    <a:pt x="1423" y="457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14" y="470"/>
                  </a:lnTo>
                  <a:lnTo>
                    <a:pt x="1414" y="474"/>
                  </a:lnTo>
                  <a:lnTo>
                    <a:pt x="1410" y="478"/>
                  </a:lnTo>
                  <a:lnTo>
                    <a:pt x="1414" y="478"/>
                  </a:lnTo>
                  <a:lnTo>
                    <a:pt x="1418" y="482"/>
                  </a:lnTo>
                  <a:lnTo>
                    <a:pt x="1427" y="482"/>
                  </a:lnTo>
                  <a:lnTo>
                    <a:pt x="1435" y="487"/>
                  </a:lnTo>
                  <a:lnTo>
                    <a:pt x="1440" y="487"/>
                  </a:lnTo>
                  <a:lnTo>
                    <a:pt x="1444" y="491"/>
                  </a:lnTo>
                  <a:lnTo>
                    <a:pt x="1452" y="495"/>
                  </a:lnTo>
                  <a:lnTo>
                    <a:pt x="1465" y="504"/>
                  </a:lnTo>
                  <a:lnTo>
                    <a:pt x="1473" y="504"/>
                  </a:lnTo>
                  <a:lnTo>
                    <a:pt x="1478" y="508"/>
                  </a:lnTo>
                  <a:lnTo>
                    <a:pt x="1482" y="508"/>
                  </a:lnTo>
                  <a:lnTo>
                    <a:pt x="1490" y="508"/>
                  </a:lnTo>
                  <a:lnTo>
                    <a:pt x="1520" y="516"/>
                  </a:lnTo>
                  <a:lnTo>
                    <a:pt x="1529" y="516"/>
                  </a:lnTo>
                  <a:lnTo>
                    <a:pt x="1537" y="520"/>
                  </a:lnTo>
                  <a:lnTo>
                    <a:pt x="1550" y="525"/>
                  </a:lnTo>
                  <a:lnTo>
                    <a:pt x="1562" y="529"/>
                  </a:lnTo>
                  <a:lnTo>
                    <a:pt x="1571" y="529"/>
                  </a:lnTo>
                  <a:lnTo>
                    <a:pt x="1575" y="533"/>
                  </a:lnTo>
                  <a:lnTo>
                    <a:pt x="1584" y="537"/>
                  </a:lnTo>
                  <a:lnTo>
                    <a:pt x="1588" y="537"/>
                  </a:lnTo>
                  <a:lnTo>
                    <a:pt x="1588" y="542"/>
                  </a:lnTo>
                  <a:lnTo>
                    <a:pt x="1592" y="546"/>
                  </a:lnTo>
                  <a:lnTo>
                    <a:pt x="1596" y="550"/>
                  </a:lnTo>
                  <a:lnTo>
                    <a:pt x="1600" y="554"/>
                  </a:lnTo>
                  <a:lnTo>
                    <a:pt x="1600" y="559"/>
                  </a:lnTo>
                  <a:lnTo>
                    <a:pt x="1605" y="563"/>
                  </a:lnTo>
                  <a:lnTo>
                    <a:pt x="1605" y="567"/>
                  </a:lnTo>
                  <a:lnTo>
                    <a:pt x="1605" y="575"/>
                  </a:lnTo>
                  <a:lnTo>
                    <a:pt x="1605" y="580"/>
                  </a:lnTo>
                  <a:lnTo>
                    <a:pt x="1605" y="588"/>
                  </a:lnTo>
                  <a:lnTo>
                    <a:pt x="1600" y="609"/>
                  </a:lnTo>
                  <a:lnTo>
                    <a:pt x="1600" y="618"/>
                  </a:lnTo>
                  <a:lnTo>
                    <a:pt x="1600" y="626"/>
                  </a:lnTo>
                  <a:lnTo>
                    <a:pt x="1600" y="631"/>
                  </a:lnTo>
                  <a:lnTo>
                    <a:pt x="1600" y="635"/>
                  </a:lnTo>
                  <a:lnTo>
                    <a:pt x="1605" y="639"/>
                  </a:lnTo>
                  <a:lnTo>
                    <a:pt x="1605" y="647"/>
                  </a:lnTo>
                  <a:lnTo>
                    <a:pt x="1609" y="656"/>
                  </a:lnTo>
                  <a:lnTo>
                    <a:pt x="1609" y="660"/>
                  </a:lnTo>
                  <a:lnTo>
                    <a:pt x="1613" y="664"/>
                  </a:lnTo>
                  <a:lnTo>
                    <a:pt x="1617" y="673"/>
                  </a:lnTo>
                  <a:lnTo>
                    <a:pt x="1630" y="690"/>
                  </a:lnTo>
                  <a:lnTo>
                    <a:pt x="1634" y="694"/>
                  </a:lnTo>
                  <a:lnTo>
                    <a:pt x="1639" y="698"/>
                  </a:lnTo>
                  <a:lnTo>
                    <a:pt x="1639" y="703"/>
                  </a:lnTo>
                  <a:lnTo>
                    <a:pt x="1639" y="707"/>
                  </a:lnTo>
                  <a:lnTo>
                    <a:pt x="1639" y="711"/>
                  </a:lnTo>
                  <a:lnTo>
                    <a:pt x="1639" y="715"/>
                  </a:lnTo>
                  <a:lnTo>
                    <a:pt x="1639" y="719"/>
                  </a:lnTo>
                  <a:lnTo>
                    <a:pt x="1639" y="728"/>
                  </a:lnTo>
                  <a:lnTo>
                    <a:pt x="1639" y="732"/>
                  </a:lnTo>
                  <a:lnTo>
                    <a:pt x="1639" y="741"/>
                  </a:lnTo>
                  <a:lnTo>
                    <a:pt x="1630" y="762"/>
                  </a:lnTo>
                  <a:lnTo>
                    <a:pt x="1630" y="766"/>
                  </a:lnTo>
                  <a:lnTo>
                    <a:pt x="1626" y="774"/>
                  </a:lnTo>
                  <a:lnTo>
                    <a:pt x="1626" y="783"/>
                  </a:lnTo>
                  <a:lnTo>
                    <a:pt x="1622" y="787"/>
                  </a:lnTo>
                  <a:lnTo>
                    <a:pt x="1622" y="791"/>
                  </a:lnTo>
                  <a:lnTo>
                    <a:pt x="1617" y="796"/>
                  </a:lnTo>
                  <a:lnTo>
                    <a:pt x="1613" y="804"/>
                  </a:lnTo>
                  <a:lnTo>
                    <a:pt x="1609" y="808"/>
                  </a:lnTo>
                  <a:lnTo>
                    <a:pt x="1617" y="846"/>
                  </a:lnTo>
                  <a:lnTo>
                    <a:pt x="1626" y="880"/>
                  </a:lnTo>
                  <a:lnTo>
                    <a:pt x="1630" y="897"/>
                  </a:lnTo>
                  <a:lnTo>
                    <a:pt x="1634" y="906"/>
                  </a:lnTo>
                  <a:lnTo>
                    <a:pt x="1639" y="914"/>
                  </a:lnTo>
                  <a:lnTo>
                    <a:pt x="1639" y="923"/>
                  </a:lnTo>
                  <a:lnTo>
                    <a:pt x="1643" y="927"/>
                  </a:lnTo>
                  <a:lnTo>
                    <a:pt x="1647" y="940"/>
                  </a:lnTo>
                  <a:lnTo>
                    <a:pt x="1651" y="952"/>
                  </a:lnTo>
                  <a:lnTo>
                    <a:pt x="1664" y="978"/>
                  </a:lnTo>
                  <a:lnTo>
                    <a:pt x="1668" y="982"/>
                  </a:lnTo>
                  <a:lnTo>
                    <a:pt x="1672" y="990"/>
                  </a:lnTo>
                  <a:lnTo>
                    <a:pt x="1672" y="995"/>
                  </a:lnTo>
                  <a:lnTo>
                    <a:pt x="1672" y="1003"/>
                  </a:lnTo>
                  <a:lnTo>
                    <a:pt x="1672" y="1007"/>
                  </a:lnTo>
                  <a:lnTo>
                    <a:pt x="1672" y="1012"/>
                  </a:lnTo>
                  <a:lnTo>
                    <a:pt x="1672" y="1016"/>
                  </a:lnTo>
                  <a:lnTo>
                    <a:pt x="1672" y="1020"/>
                  </a:lnTo>
                  <a:lnTo>
                    <a:pt x="1672" y="1024"/>
                  </a:lnTo>
                  <a:lnTo>
                    <a:pt x="1668" y="1029"/>
                  </a:lnTo>
                  <a:lnTo>
                    <a:pt x="1668" y="1033"/>
                  </a:lnTo>
                  <a:lnTo>
                    <a:pt x="1664" y="1037"/>
                  </a:lnTo>
                  <a:lnTo>
                    <a:pt x="1651" y="1050"/>
                  </a:lnTo>
                  <a:lnTo>
                    <a:pt x="1647" y="1050"/>
                  </a:lnTo>
                  <a:lnTo>
                    <a:pt x="1647" y="1054"/>
                  </a:lnTo>
                  <a:lnTo>
                    <a:pt x="1643" y="1058"/>
                  </a:lnTo>
                  <a:lnTo>
                    <a:pt x="1639" y="1062"/>
                  </a:lnTo>
                  <a:lnTo>
                    <a:pt x="1634" y="1067"/>
                  </a:lnTo>
                  <a:lnTo>
                    <a:pt x="1630" y="1071"/>
                  </a:lnTo>
                  <a:lnTo>
                    <a:pt x="1626" y="1075"/>
                  </a:lnTo>
                  <a:lnTo>
                    <a:pt x="1622" y="1075"/>
                  </a:lnTo>
                  <a:lnTo>
                    <a:pt x="1617" y="1079"/>
                  </a:lnTo>
                  <a:lnTo>
                    <a:pt x="1613" y="1079"/>
                  </a:lnTo>
                  <a:lnTo>
                    <a:pt x="1605" y="1079"/>
                  </a:lnTo>
                  <a:lnTo>
                    <a:pt x="1600" y="1079"/>
                  </a:lnTo>
                  <a:lnTo>
                    <a:pt x="1592" y="1079"/>
                  </a:lnTo>
                  <a:lnTo>
                    <a:pt x="1588" y="1079"/>
                  </a:lnTo>
                  <a:lnTo>
                    <a:pt x="1579" y="1079"/>
                  </a:lnTo>
                  <a:lnTo>
                    <a:pt x="1562" y="1075"/>
                  </a:lnTo>
                  <a:lnTo>
                    <a:pt x="1554" y="1075"/>
                  </a:lnTo>
                  <a:lnTo>
                    <a:pt x="1550" y="1075"/>
                  </a:lnTo>
                  <a:lnTo>
                    <a:pt x="1541" y="1075"/>
                  </a:lnTo>
                  <a:lnTo>
                    <a:pt x="1533" y="1075"/>
                  </a:lnTo>
                  <a:lnTo>
                    <a:pt x="1520" y="1079"/>
                  </a:lnTo>
                  <a:lnTo>
                    <a:pt x="1516" y="1079"/>
                  </a:lnTo>
                  <a:lnTo>
                    <a:pt x="1503" y="1079"/>
                  </a:lnTo>
                  <a:lnTo>
                    <a:pt x="1490" y="1079"/>
                  </a:lnTo>
                  <a:lnTo>
                    <a:pt x="1486" y="1079"/>
                  </a:lnTo>
                  <a:lnTo>
                    <a:pt x="1486" y="1084"/>
                  </a:lnTo>
                  <a:lnTo>
                    <a:pt x="1482" y="1088"/>
                  </a:lnTo>
                  <a:lnTo>
                    <a:pt x="1478" y="1088"/>
                  </a:lnTo>
                  <a:lnTo>
                    <a:pt x="1478" y="1092"/>
                  </a:lnTo>
                  <a:lnTo>
                    <a:pt x="1473" y="1092"/>
                  </a:lnTo>
                  <a:lnTo>
                    <a:pt x="1469" y="1092"/>
                  </a:lnTo>
                  <a:lnTo>
                    <a:pt x="1465" y="1088"/>
                  </a:lnTo>
                  <a:lnTo>
                    <a:pt x="1461" y="1088"/>
                  </a:lnTo>
                  <a:lnTo>
                    <a:pt x="1457" y="1088"/>
                  </a:lnTo>
                  <a:lnTo>
                    <a:pt x="1452" y="1088"/>
                  </a:lnTo>
                  <a:lnTo>
                    <a:pt x="1448" y="1088"/>
                  </a:lnTo>
                  <a:lnTo>
                    <a:pt x="1448" y="1092"/>
                  </a:lnTo>
                  <a:lnTo>
                    <a:pt x="1444" y="1092"/>
                  </a:lnTo>
                  <a:lnTo>
                    <a:pt x="1435" y="1100"/>
                  </a:lnTo>
                  <a:lnTo>
                    <a:pt x="1431" y="1105"/>
                  </a:lnTo>
                  <a:lnTo>
                    <a:pt x="1423" y="1105"/>
                  </a:lnTo>
                  <a:lnTo>
                    <a:pt x="1423" y="1109"/>
                  </a:lnTo>
                  <a:lnTo>
                    <a:pt x="1418" y="1109"/>
                  </a:lnTo>
                  <a:lnTo>
                    <a:pt x="1414" y="1113"/>
                  </a:lnTo>
                  <a:lnTo>
                    <a:pt x="1402" y="1126"/>
                  </a:lnTo>
                  <a:lnTo>
                    <a:pt x="1397" y="1130"/>
                  </a:lnTo>
                  <a:lnTo>
                    <a:pt x="1389" y="1139"/>
                  </a:lnTo>
                  <a:lnTo>
                    <a:pt x="1385" y="1143"/>
                  </a:lnTo>
                  <a:lnTo>
                    <a:pt x="1368" y="1156"/>
                  </a:lnTo>
                  <a:lnTo>
                    <a:pt x="1363" y="1160"/>
                  </a:lnTo>
                  <a:lnTo>
                    <a:pt x="1355" y="1164"/>
                  </a:lnTo>
                  <a:lnTo>
                    <a:pt x="1355" y="1168"/>
                  </a:lnTo>
                  <a:lnTo>
                    <a:pt x="1351" y="1177"/>
                  </a:lnTo>
                  <a:lnTo>
                    <a:pt x="1346" y="1177"/>
                  </a:lnTo>
                  <a:lnTo>
                    <a:pt x="1346" y="1181"/>
                  </a:lnTo>
                  <a:lnTo>
                    <a:pt x="1346" y="1185"/>
                  </a:lnTo>
                  <a:lnTo>
                    <a:pt x="1342" y="1189"/>
                  </a:lnTo>
                  <a:lnTo>
                    <a:pt x="1342" y="1194"/>
                  </a:lnTo>
                  <a:lnTo>
                    <a:pt x="1342" y="1198"/>
                  </a:lnTo>
                  <a:lnTo>
                    <a:pt x="1342" y="1202"/>
                  </a:lnTo>
                  <a:lnTo>
                    <a:pt x="1346" y="1202"/>
                  </a:lnTo>
                  <a:lnTo>
                    <a:pt x="1346" y="1206"/>
                  </a:lnTo>
                  <a:lnTo>
                    <a:pt x="1351" y="1211"/>
                  </a:lnTo>
                  <a:lnTo>
                    <a:pt x="1355" y="1215"/>
                  </a:lnTo>
                  <a:lnTo>
                    <a:pt x="1359" y="1219"/>
                  </a:lnTo>
                  <a:lnTo>
                    <a:pt x="1368" y="1228"/>
                  </a:lnTo>
                  <a:lnTo>
                    <a:pt x="1372" y="1232"/>
                  </a:lnTo>
                  <a:lnTo>
                    <a:pt x="1397" y="1249"/>
                  </a:lnTo>
                  <a:lnTo>
                    <a:pt x="1410" y="1257"/>
                  </a:lnTo>
                  <a:lnTo>
                    <a:pt x="1414" y="1261"/>
                  </a:lnTo>
                  <a:lnTo>
                    <a:pt x="1418" y="1266"/>
                  </a:lnTo>
                  <a:lnTo>
                    <a:pt x="1418" y="1270"/>
                  </a:lnTo>
                  <a:lnTo>
                    <a:pt x="1423" y="1274"/>
                  </a:lnTo>
                  <a:lnTo>
                    <a:pt x="1427" y="1278"/>
                  </a:lnTo>
                  <a:lnTo>
                    <a:pt x="1427" y="1283"/>
                  </a:lnTo>
                  <a:lnTo>
                    <a:pt x="1427" y="1287"/>
                  </a:lnTo>
                  <a:lnTo>
                    <a:pt x="1423" y="1291"/>
                  </a:lnTo>
                  <a:lnTo>
                    <a:pt x="1418" y="1291"/>
                  </a:lnTo>
                  <a:lnTo>
                    <a:pt x="1414" y="1295"/>
                  </a:lnTo>
                  <a:lnTo>
                    <a:pt x="1406" y="1299"/>
                  </a:lnTo>
                  <a:lnTo>
                    <a:pt x="1402" y="1304"/>
                  </a:lnTo>
                  <a:lnTo>
                    <a:pt x="1385" y="1312"/>
                  </a:lnTo>
                  <a:lnTo>
                    <a:pt x="1359" y="1325"/>
                  </a:lnTo>
                  <a:lnTo>
                    <a:pt x="1342" y="1333"/>
                  </a:lnTo>
                  <a:lnTo>
                    <a:pt x="1330" y="1338"/>
                  </a:lnTo>
                  <a:lnTo>
                    <a:pt x="1308" y="1350"/>
                  </a:lnTo>
                  <a:lnTo>
                    <a:pt x="1198" y="1410"/>
                  </a:lnTo>
                  <a:lnTo>
                    <a:pt x="1029" y="1503"/>
                  </a:lnTo>
                  <a:lnTo>
                    <a:pt x="1012" y="1511"/>
                  </a:lnTo>
                  <a:lnTo>
                    <a:pt x="1004" y="1520"/>
                  </a:lnTo>
                  <a:lnTo>
                    <a:pt x="995" y="1524"/>
                  </a:lnTo>
                  <a:lnTo>
                    <a:pt x="991" y="1528"/>
                  </a:lnTo>
                  <a:lnTo>
                    <a:pt x="987" y="1532"/>
                  </a:lnTo>
                  <a:lnTo>
                    <a:pt x="982" y="1532"/>
                  </a:lnTo>
                  <a:lnTo>
                    <a:pt x="982" y="1537"/>
                  </a:lnTo>
                  <a:lnTo>
                    <a:pt x="978" y="1541"/>
                  </a:lnTo>
                  <a:lnTo>
                    <a:pt x="978" y="1545"/>
                  </a:lnTo>
                  <a:lnTo>
                    <a:pt x="974" y="1549"/>
                  </a:lnTo>
                  <a:lnTo>
                    <a:pt x="970" y="1562"/>
                  </a:lnTo>
                  <a:lnTo>
                    <a:pt x="970" y="1566"/>
                  </a:lnTo>
                  <a:lnTo>
                    <a:pt x="965" y="1570"/>
                  </a:lnTo>
                  <a:lnTo>
                    <a:pt x="961" y="1587"/>
                  </a:lnTo>
                  <a:lnTo>
                    <a:pt x="957" y="1592"/>
                  </a:lnTo>
                  <a:lnTo>
                    <a:pt x="957" y="1600"/>
                  </a:lnTo>
                  <a:lnTo>
                    <a:pt x="953" y="1609"/>
                  </a:lnTo>
                  <a:lnTo>
                    <a:pt x="953" y="1617"/>
                  </a:lnTo>
                  <a:lnTo>
                    <a:pt x="953" y="1625"/>
                  </a:lnTo>
                  <a:lnTo>
                    <a:pt x="953" y="1630"/>
                  </a:lnTo>
                  <a:lnTo>
                    <a:pt x="953" y="1638"/>
                  </a:lnTo>
                  <a:lnTo>
                    <a:pt x="957" y="1651"/>
                  </a:lnTo>
                  <a:lnTo>
                    <a:pt x="957" y="1659"/>
                  </a:lnTo>
                  <a:lnTo>
                    <a:pt x="957" y="1668"/>
                  </a:lnTo>
                  <a:lnTo>
                    <a:pt x="961" y="1672"/>
                  </a:lnTo>
                  <a:lnTo>
                    <a:pt x="961" y="1676"/>
                  </a:lnTo>
                  <a:lnTo>
                    <a:pt x="965" y="1681"/>
                  </a:lnTo>
                  <a:lnTo>
                    <a:pt x="970" y="1685"/>
                  </a:lnTo>
                  <a:lnTo>
                    <a:pt x="970" y="1689"/>
                  </a:lnTo>
                  <a:lnTo>
                    <a:pt x="974" y="1689"/>
                  </a:lnTo>
                  <a:lnTo>
                    <a:pt x="978" y="1689"/>
                  </a:lnTo>
                  <a:lnTo>
                    <a:pt x="982" y="1689"/>
                  </a:lnTo>
                  <a:lnTo>
                    <a:pt x="987" y="1689"/>
                  </a:lnTo>
                  <a:lnTo>
                    <a:pt x="991" y="1689"/>
                  </a:lnTo>
                  <a:lnTo>
                    <a:pt x="995" y="1685"/>
                  </a:lnTo>
                  <a:lnTo>
                    <a:pt x="1004" y="1685"/>
                  </a:lnTo>
                  <a:lnTo>
                    <a:pt x="1020" y="1676"/>
                  </a:lnTo>
                  <a:lnTo>
                    <a:pt x="1025" y="1672"/>
                  </a:lnTo>
                  <a:lnTo>
                    <a:pt x="1029" y="1672"/>
                  </a:lnTo>
                  <a:lnTo>
                    <a:pt x="1029" y="1676"/>
                  </a:lnTo>
                  <a:lnTo>
                    <a:pt x="1029" y="1681"/>
                  </a:lnTo>
                  <a:lnTo>
                    <a:pt x="1025" y="1681"/>
                  </a:lnTo>
                  <a:lnTo>
                    <a:pt x="1020" y="1685"/>
                  </a:lnTo>
                  <a:lnTo>
                    <a:pt x="1016" y="1693"/>
                  </a:lnTo>
                  <a:lnTo>
                    <a:pt x="1012" y="1697"/>
                  </a:lnTo>
                  <a:lnTo>
                    <a:pt x="1008" y="1702"/>
                  </a:lnTo>
                  <a:lnTo>
                    <a:pt x="999" y="1706"/>
                  </a:lnTo>
                  <a:lnTo>
                    <a:pt x="995" y="1714"/>
                  </a:lnTo>
                  <a:lnTo>
                    <a:pt x="991" y="1714"/>
                  </a:lnTo>
                  <a:lnTo>
                    <a:pt x="982" y="1723"/>
                  </a:lnTo>
                  <a:lnTo>
                    <a:pt x="974" y="1727"/>
                  </a:lnTo>
                  <a:lnTo>
                    <a:pt x="970" y="1731"/>
                  </a:lnTo>
                  <a:lnTo>
                    <a:pt x="965" y="1731"/>
                  </a:lnTo>
                  <a:lnTo>
                    <a:pt x="961" y="1736"/>
                  </a:lnTo>
                  <a:lnTo>
                    <a:pt x="953" y="1736"/>
                  </a:lnTo>
                  <a:lnTo>
                    <a:pt x="949" y="1740"/>
                  </a:lnTo>
                  <a:lnTo>
                    <a:pt x="944" y="1740"/>
                  </a:lnTo>
                  <a:lnTo>
                    <a:pt x="936" y="1744"/>
                  </a:lnTo>
                  <a:lnTo>
                    <a:pt x="927" y="1744"/>
                  </a:lnTo>
                  <a:lnTo>
                    <a:pt x="919" y="1748"/>
                  </a:lnTo>
                  <a:lnTo>
                    <a:pt x="910" y="1748"/>
                  </a:lnTo>
                  <a:lnTo>
                    <a:pt x="893" y="1752"/>
                  </a:lnTo>
                  <a:lnTo>
                    <a:pt x="889" y="1752"/>
                  </a:lnTo>
                  <a:lnTo>
                    <a:pt x="881" y="1752"/>
                  </a:lnTo>
                  <a:lnTo>
                    <a:pt x="877" y="1757"/>
                  </a:lnTo>
                  <a:lnTo>
                    <a:pt x="872" y="1757"/>
                  </a:lnTo>
                  <a:lnTo>
                    <a:pt x="868" y="1761"/>
                  </a:lnTo>
                  <a:lnTo>
                    <a:pt x="864" y="1765"/>
                  </a:lnTo>
                  <a:lnTo>
                    <a:pt x="864" y="1769"/>
                  </a:lnTo>
                  <a:lnTo>
                    <a:pt x="864" y="1774"/>
                  </a:lnTo>
                  <a:lnTo>
                    <a:pt x="864" y="1778"/>
                  </a:lnTo>
                  <a:lnTo>
                    <a:pt x="860" y="1786"/>
                  </a:lnTo>
                  <a:lnTo>
                    <a:pt x="860" y="1791"/>
                  </a:lnTo>
                  <a:lnTo>
                    <a:pt x="860" y="1795"/>
                  </a:lnTo>
                  <a:lnTo>
                    <a:pt x="860" y="1803"/>
                  </a:lnTo>
                  <a:lnTo>
                    <a:pt x="864" y="1812"/>
                  </a:lnTo>
                  <a:lnTo>
                    <a:pt x="864" y="1816"/>
                  </a:lnTo>
                  <a:lnTo>
                    <a:pt x="868" y="1824"/>
                  </a:lnTo>
                  <a:lnTo>
                    <a:pt x="868" y="1829"/>
                  </a:lnTo>
                  <a:lnTo>
                    <a:pt x="877" y="1841"/>
                  </a:lnTo>
                  <a:lnTo>
                    <a:pt x="881" y="1846"/>
                  </a:lnTo>
                  <a:lnTo>
                    <a:pt x="881" y="1850"/>
                  </a:lnTo>
                  <a:lnTo>
                    <a:pt x="881" y="1858"/>
                  </a:lnTo>
                  <a:lnTo>
                    <a:pt x="881" y="1863"/>
                  </a:lnTo>
                  <a:lnTo>
                    <a:pt x="881" y="1867"/>
                  </a:lnTo>
                  <a:lnTo>
                    <a:pt x="877" y="1867"/>
                  </a:lnTo>
                  <a:lnTo>
                    <a:pt x="872" y="1871"/>
                  </a:lnTo>
                  <a:lnTo>
                    <a:pt x="864" y="1871"/>
                  </a:lnTo>
                  <a:lnTo>
                    <a:pt x="851" y="1871"/>
                  </a:lnTo>
                  <a:lnTo>
                    <a:pt x="847" y="1871"/>
                  </a:lnTo>
                  <a:lnTo>
                    <a:pt x="838" y="1875"/>
                  </a:lnTo>
                  <a:lnTo>
                    <a:pt x="830" y="1875"/>
                  </a:lnTo>
                  <a:lnTo>
                    <a:pt x="826" y="1880"/>
                  </a:lnTo>
                  <a:lnTo>
                    <a:pt x="817" y="1884"/>
                  </a:lnTo>
                  <a:lnTo>
                    <a:pt x="809" y="1888"/>
                  </a:lnTo>
                  <a:lnTo>
                    <a:pt x="796" y="1901"/>
                  </a:lnTo>
                  <a:lnTo>
                    <a:pt x="788" y="1905"/>
                  </a:lnTo>
                  <a:lnTo>
                    <a:pt x="779" y="1909"/>
                  </a:lnTo>
                  <a:lnTo>
                    <a:pt x="766" y="1913"/>
                  </a:lnTo>
                  <a:lnTo>
                    <a:pt x="758" y="1913"/>
                  </a:lnTo>
                  <a:lnTo>
                    <a:pt x="750" y="1918"/>
                  </a:lnTo>
                  <a:lnTo>
                    <a:pt x="741" y="1918"/>
                  </a:lnTo>
                  <a:lnTo>
                    <a:pt x="733" y="1918"/>
                  </a:lnTo>
                  <a:lnTo>
                    <a:pt x="724" y="1918"/>
                  </a:lnTo>
                  <a:lnTo>
                    <a:pt x="720" y="1918"/>
                  </a:lnTo>
                  <a:lnTo>
                    <a:pt x="720" y="1913"/>
                  </a:lnTo>
                  <a:lnTo>
                    <a:pt x="720" y="1909"/>
                  </a:lnTo>
                  <a:lnTo>
                    <a:pt x="716" y="1901"/>
                  </a:lnTo>
                  <a:lnTo>
                    <a:pt x="711" y="1896"/>
                  </a:lnTo>
                  <a:lnTo>
                    <a:pt x="711" y="1892"/>
                  </a:lnTo>
                  <a:lnTo>
                    <a:pt x="703" y="1884"/>
                  </a:lnTo>
                  <a:lnTo>
                    <a:pt x="699" y="1880"/>
                  </a:lnTo>
                  <a:lnTo>
                    <a:pt x="690" y="1875"/>
                  </a:lnTo>
                  <a:lnTo>
                    <a:pt x="686" y="1871"/>
                  </a:lnTo>
                  <a:lnTo>
                    <a:pt x="682" y="1871"/>
                  </a:lnTo>
                  <a:lnTo>
                    <a:pt x="678" y="1871"/>
                  </a:lnTo>
                  <a:lnTo>
                    <a:pt x="673" y="1875"/>
                  </a:lnTo>
                  <a:lnTo>
                    <a:pt x="669" y="1875"/>
                  </a:lnTo>
                  <a:lnTo>
                    <a:pt x="648" y="1884"/>
                  </a:lnTo>
                  <a:lnTo>
                    <a:pt x="635" y="1888"/>
                  </a:lnTo>
                  <a:lnTo>
                    <a:pt x="631" y="1892"/>
                  </a:lnTo>
                  <a:lnTo>
                    <a:pt x="627" y="1892"/>
                  </a:lnTo>
                  <a:lnTo>
                    <a:pt x="623" y="1892"/>
                  </a:lnTo>
                  <a:lnTo>
                    <a:pt x="618" y="1896"/>
                  </a:lnTo>
                  <a:lnTo>
                    <a:pt x="614" y="1896"/>
                  </a:lnTo>
                  <a:lnTo>
                    <a:pt x="614" y="1892"/>
                  </a:lnTo>
                  <a:lnTo>
                    <a:pt x="610" y="1892"/>
                  </a:lnTo>
                  <a:lnTo>
                    <a:pt x="606" y="1892"/>
                  </a:lnTo>
                  <a:lnTo>
                    <a:pt x="597" y="1888"/>
                  </a:lnTo>
                  <a:lnTo>
                    <a:pt x="597" y="1884"/>
                  </a:lnTo>
                  <a:lnTo>
                    <a:pt x="593" y="1880"/>
                  </a:lnTo>
                  <a:lnTo>
                    <a:pt x="589" y="1875"/>
                  </a:lnTo>
                  <a:lnTo>
                    <a:pt x="589" y="1871"/>
                  </a:lnTo>
                  <a:lnTo>
                    <a:pt x="584" y="1858"/>
                  </a:lnTo>
                  <a:lnTo>
                    <a:pt x="576" y="1841"/>
                  </a:lnTo>
                  <a:lnTo>
                    <a:pt x="572" y="1824"/>
                  </a:lnTo>
                  <a:lnTo>
                    <a:pt x="568" y="1816"/>
                  </a:lnTo>
                  <a:lnTo>
                    <a:pt x="568" y="1812"/>
                  </a:lnTo>
                  <a:lnTo>
                    <a:pt x="563" y="1791"/>
                  </a:lnTo>
                  <a:lnTo>
                    <a:pt x="559" y="1782"/>
                  </a:lnTo>
                  <a:lnTo>
                    <a:pt x="559" y="1778"/>
                  </a:lnTo>
                  <a:lnTo>
                    <a:pt x="559" y="1774"/>
                  </a:lnTo>
                  <a:lnTo>
                    <a:pt x="555" y="1774"/>
                  </a:lnTo>
                  <a:lnTo>
                    <a:pt x="555" y="1769"/>
                  </a:lnTo>
                  <a:lnTo>
                    <a:pt x="551" y="1769"/>
                  </a:lnTo>
                  <a:lnTo>
                    <a:pt x="546" y="1761"/>
                  </a:lnTo>
                  <a:lnTo>
                    <a:pt x="542" y="1757"/>
                  </a:lnTo>
                  <a:lnTo>
                    <a:pt x="538" y="1757"/>
                  </a:lnTo>
                  <a:lnTo>
                    <a:pt x="529" y="1748"/>
                  </a:lnTo>
                  <a:lnTo>
                    <a:pt x="525" y="1748"/>
                  </a:lnTo>
                  <a:lnTo>
                    <a:pt x="525" y="1744"/>
                  </a:lnTo>
                  <a:lnTo>
                    <a:pt x="521" y="1744"/>
                  </a:lnTo>
                  <a:lnTo>
                    <a:pt x="521" y="1740"/>
                  </a:lnTo>
                  <a:lnTo>
                    <a:pt x="521" y="1736"/>
                  </a:lnTo>
                  <a:lnTo>
                    <a:pt x="521" y="1731"/>
                  </a:lnTo>
                  <a:lnTo>
                    <a:pt x="521" y="1727"/>
                  </a:lnTo>
                  <a:lnTo>
                    <a:pt x="521" y="1723"/>
                  </a:lnTo>
                  <a:lnTo>
                    <a:pt x="525" y="1719"/>
                  </a:lnTo>
                  <a:lnTo>
                    <a:pt x="525" y="1714"/>
                  </a:lnTo>
                  <a:lnTo>
                    <a:pt x="529" y="1710"/>
                  </a:lnTo>
                  <a:lnTo>
                    <a:pt x="529" y="1702"/>
                  </a:lnTo>
                  <a:lnTo>
                    <a:pt x="534" y="1697"/>
                  </a:lnTo>
                  <a:lnTo>
                    <a:pt x="542" y="1681"/>
                  </a:lnTo>
                  <a:lnTo>
                    <a:pt x="546" y="1672"/>
                  </a:lnTo>
                  <a:lnTo>
                    <a:pt x="551" y="1668"/>
                  </a:lnTo>
                  <a:lnTo>
                    <a:pt x="551" y="1664"/>
                  </a:lnTo>
                  <a:lnTo>
                    <a:pt x="551" y="1659"/>
                  </a:lnTo>
                  <a:lnTo>
                    <a:pt x="555" y="1659"/>
                  </a:lnTo>
                  <a:lnTo>
                    <a:pt x="555" y="1655"/>
                  </a:lnTo>
                  <a:lnTo>
                    <a:pt x="555" y="1651"/>
                  </a:lnTo>
                  <a:lnTo>
                    <a:pt x="551" y="1642"/>
                  </a:lnTo>
                  <a:lnTo>
                    <a:pt x="551" y="1638"/>
                  </a:lnTo>
                  <a:lnTo>
                    <a:pt x="546" y="1634"/>
                  </a:lnTo>
                  <a:lnTo>
                    <a:pt x="542" y="1630"/>
                  </a:lnTo>
                  <a:lnTo>
                    <a:pt x="542" y="1625"/>
                  </a:lnTo>
                  <a:lnTo>
                    <a:pt x="534" y="1613"/>
                  </a:lnTo>
                  <a:lnTo>
                    <a:pt x="525" y="1604"/>
                  </a:lnTo>
                  <a:lnTo>
                    <a:pt x="521" y="1596"/>
                  </a:lnTo>
                  <a:lnTo>
                    <a:pt x="512" y="1587"/>
                  </a:lnTo>
                  <a:lnTo>
                    <a:pt x="508" y="1583"/>
                  </a:lnTo>
                  <a:lnTo>
                    <a:pt x="496" y="1575"/>
                  </a:lnTo>
                  <a:lnTo>
                    <a:pt x="424" y="1503"/>
                  </a:lnTo>
                  <a:lnTo>
                    <a:pt x="390" y="1469"/>
                  </a:lnTo>
                  <a:lnTo>
                    <a:pt x="385" y="1465"/>
                  </a:lnTo>
                  <a:lnTo>
                    <a:pt x="381" y="1460"/>
                  </a:lnTo>
                  <a:lnTo>
                    <a:pt x="373" y="1456"/>
                  </a:lnTo>
                  <a:lnTo>
                    <a:pt x="369" y="1452"/>
                  </a:lnTo>
                  <a:lnTo>
                    <a:pt x="364" y="1448"/>
                  </a:lnTo>
                  <a:lnTo>
                    <a:pt x="356" y="1443"/>
                  </a:lnTo>
                  <a:lnTo>
                    <a:pt x="352" y="1439"/>
                  </a:lnTo>
                  <a:lnTo>
                    <a:pt x="347" y="1439"/>
                  </a:lnTo>
                  <a:lnTo>
                    <a:pt x="339" y="1435"/>
                  </a:lnTo>
                  <a:lnTo>
                    <a:pt x="330" y="1435"/>
                  </a:lnTo>
                  <a:lnTo>
                    <a:pt x="326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7" y="1431"/>
                  </a:lnTo>
                  <a:lnTo>
                    <a:pt x="292" y="1431"/>
                  </a:lnTo>
                  <a:lnTo>
                    <a:pt x="275" y="1426"/>
                  </a:lnTo>
                  <a:lnTo>
                    <a:pt x="267" y="1426"/>
                  </a:lnTo>
                  <a:lnTo>
                    <a:pt x="254" y="1431"/>
                  </a:lnTo>
                  <a:lnTo>
                    <a:pt x="242" y="1431"/>
                  </a:lnTo>
                  <a:lnTo>
                    <a:pt x="233" y="1431"/>
                  </a:lnTo>
                  <a:lnTo>
                    <a:pt x="220" y="1431"/>
                  </a:lnTo>
                  <a:lnTo>
                    <a:pt x="208" y="1431"/>
                  </a:lnTo>
                  <a:lnTo>
                    <a:pt x="199" y="1435"/>
                  </a:lnTo>
                  <a:lnTo>
                    <a:pt x="187" y="1435"/>
                  </a:lnTo>
                  <a:lnTo>
                    <a:pt x="178" y="1435"/>
                  </a:lnTo>
                  <a:lnTo>
                    <a:pt x="165" y="1439"/>
                  </a:lnTo>
                  <a:lnTo>
                    <a:pt x="157" y="1443"/>
                  </a:lnTo>
                  <a:lnTo>
                    <a:pt x="140" y="1448"/>
                  </a:lnTo>
                  <a:lnTo>
                    <a:pt x="131" y="1452"/>
                  </a:lnTo>
                  <a:lnTo>
                    <a:pt x="119" y="1452"/>
                  </a:lnTo>
                  <a:lnTo>
                    <a:pt x="110" y="1456"/>
                  </a:lnTo>
                  <a:lnTo>
                    <a:pt x="106" y="1460"/>
                  </a:lnTo>
                  <a:lnTo>
                    <a:pt x="102" y="1460"/>
                  </a:lnTo>
                  <a:lnTo>
                    <a:pt x="102" y="1456"/>
                  </a:lnTo>
                  <a:lnTo>
                    <a:pt x="98" y="1456"/>
                  </a:lnTo>
                  <a:lnTo>
                    <a:pt x="93" y="1452"/>
                  </a:lnTo>
                  <a:lnTo>
                    <a:pt x="89" y="1452"/>
                  </a:lnTo>
                  <a:lnTo>
                    <a:pt x="89" y="1448"/>
                  </a:lnTo>
                  <a:lnTo>
                    <a:pt x="85" y="1448"/>
                  </a:lnTo>
                  <a:lnTo>
                    <a:pt x="76" y="1439"/>
                  </a:lnTo>
                  <a:lnTo>
                    <a:pt x="68" y="1431"/>
                  </a:lnTo>
                  <a:lnTo>
                    <a:pt x="55" y="1422"/>
                  </a:lnTo>
                  <a:lnTo>
                    <a:pt x="47" y="1414"/>
                  </a:lnTo>
                  <a:lnTo>
                    <a:pt x="43" y="1410"/>
                  </a:lnTo>
                  <a:lnTo>
                    <a:pt x="34" y="1397"/>
                  </a:lnTo>
                  <a:lnTo>
                    <a:pt x="26" y="1393"/>
                  </a:lnTo>
                  <a:lnTo>
                    <a:pt x="17" y="1384"/>
                  </a:lnTo>
                  <a:lnTo>
                    <a:pt x="0" y="1367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4" name="Freeform 20"/>
            <p:cNvSpPr>
              <a:spLocks noEditPoints="1"/>
            </p:cNvSpPr>
            <p:nvPr/>
          </p:nvSpPr>
          <p:spPr bwMode="auto">
            <a:xfrm>
              <a:off x="1851041" y="4098249"/>
              <a:ext cx="101298" cy="170237"/>
            </a:xfrm>
            <a:custGeom>
              <a:avLst/>
              <a:gdLst>
                <a:gd name="T0" fmla="*/ 0 w 318"/>
                <a:gd name="T1" fmla="*/ 491 h 538"/>
                <a:gd name="T2" fmla="*/ 43 w 318"/>
                <a:gd name="T3" fmla="*/ 436 h 538"/>
                <a:gd name="T4" fmla="*/ 26 w 318"/>
                <a:gd name="T5" fmla="*/ 423 h 538"/>
                <a:gd name="T6" fmla="*/ 34 w 318"/>
                <a:gd name="T7" fmla="*/ 402 h 538"/>
                <a:gd name="T8" fmla="*/ 47 w 318"/>
                <a:gd name="T9" fmla="*/ 377 h 538"/>
                <a:gd name="T10" fmla="*/ 68 w 318"/>
                <a:gd name="T11" fmla="*/ 356 h 538"/>
                <a:gd name="T12" fmla="*/ 93 w 318"/>
                <a:gd name="T13" fmla="*/ 335 h 538"/>
                <a:gd name="T14" fmla="*/ 106 w 318"/>
                <a:gd name="T15" fmla="*/ 322 h 538"/>
                <a:gd name="T16" fmla="*/ 119 w 318"/>
                <a:gd name="T17" fmla="*/ 296 h 538"/>
                <a:gd name="T18" fmla="*/ 123 w 318"/>
                <a:gd name="T19" fmla="*/ 263 h 538"/>
                <a:gd name="T20" fmla="*/ 123 w 318"/>
                <a:gd name="T21" fmla="*/ 237 h 538"/>
                <a:gd name="T22" fmla="*/ 110 w 318"/>
                <a:gd name="T23" fmla="*/ 212 h 538"/>
                <a:gd name="T24" fmla="*/ 93 w 318"/>
                <a:gd name="T25" fmla="*/ 199 h 538"/>
                <a:gd name="T26" fmla="*/ 55 w 318"/>
                <a:gd name="T27" fmla="*/ 174 h 538"/>
                <a:gd name="T28" fmla="*/ 47 w 318"/>
                <a:gd name="T29" fmla="*/ 165 h 538"/>
                <a:gd name="T30" fmla="*/ 38 w 318"/>
                <a:gd name="T31" fmla="*/ 144 h 538"/>
                <a:gd name="T32" fmla="*/ 38 w 318"/>
                <a:gd name="T33" fmla="*/ 127 h 538"/>
                <a:gd name="T34" fmla="*/ 47 w 318"/>
                <a:gd name="T35" fmla="*/ 97 h 538"/>
                <a:gd name="T36" fmla="*/ 51 w 318"/>
                <a:gd name="T37" fmla="*/ 55 h 538"/>
                <a:gd name="T38" fmla="*/ 60 w 318"/>
                <a:gd name="T39" fmla="*/ 34 h 538"/>
                <a:gd name="T40" fmla="*/ 72 w 318"/>
                <a:gd name="T41" fmla="*/ 17 h 538"/>
                <a:gd name="T42" fmla="*/ 98 w 318"/>
                <a:gd name="T43" fmla="*/ 0 h 538"/>
                <a:gd name="T44" fmla="*/ 119 w 318"/>
                <a:gd name="T45" fmla="*/ 0 h 538"/>
                <a:gd name="T46" fmla="*/ 127 w 318"/>
                <a:gd name="T47" fmla="*/ 13 h 538"/>
                <a:gd name="T48" fmla="*/ 140 w 318"/>
                <a:gd name="T49" fmla="*/ 34 h 538"/>
                <a:gd name="T50" fmla="*/ 157 w 318"/>
                <a:gd name="T51" fmla="*/ 47 h 538"/>
                <a:gd name="T52" fmla="*/ 178 w 318"/>
                <a:gd name="T53" fmla="*/ 51 h 538"/>
                <a:gd name="T54" fmla="*/ 199 w 318"/>
                <a:gd name="T55" fmla="*/ 42 h 538"/>
                <a:gd name="T56" fmla="*/ 216 w 318"/>
                <a:gd name="T57" fmla="*/ 42 h 538"/>
                <a:gd name="T58" fmla="*/ 237 w 318"/>
                <a:gd name="T59" fmla="*/ 47 h 538"/>
                <a:gd name="T60" fmla="*/ 259 w 318"/>
                <a:gd name="T61" fmla="*/ 59 h 538"/>
                <a:gd name="T62" fmla="*/ 263 w 318"/>
                <a:gd name="T63" fmla="*/ 76 h 538"/>
                <a:gd name="T64" fmla="*/ 259 w 318"/>
                <a:gd name="T65" fmla="*/ 106 h 538"/>
                <a:gd name="T66" fmla="*/ 267 w 318"/>
                <a:gd name="T67" fmla="*/ 123 h 538"/>
                <a:gd name="T68" fmla="*/ 301 w 318"/>
                <a:gd name="T69" fmla="*/ 131 h 538"/>
                <a:gd name="T70" fmla="*/ 314 w 318"/>
                <a:gd name="T71" fmla="*/ 144 h 538"/>
                <a:gd name="T72" fmla="*/ 314 w 318"/>
                <a:gd name="T73" fmla="*/ 191 h 538"/>
                <a:gd name="T74" fmla="*/ 314 w 318"/>
                <a:gd name="T75" fmla="*/ 212 h 538"/>
                <a:gd name="T76" fmla="*/ 305 w 318"/>
                <a:gd name="T77" fmla="*/ 208 h 538"/>
                <a:gd name="T78" fmla="*/ 271 w 318"/>
                <a:gd name="T79" fmla="*/ 203 h 538"/>
                <a:gd name="T80" fmla="*/ 242 w 318"/>
                <a:gd name="T81" fmla="*/ 203 h 538"/>
                <a:gd name="T82" fmla="*/ 220 w 318"/>
                <a:gd name="T83" fmla="*/ 212 h 538"/>
                <a:gd name="T84" fmla="*/ 199 w 318"/>
                <a:gd name="T85" fmla="*/ 224 h 538"/>
                <a:gd name="T86" fmla="*/ 187 w 318"/>
                <a:gd name="T87" fmla="*/ 237 h 538"/>
                <a:gd name="T88" fmla="*/ 178 w 318"/>
                <a:gd name="T89" fmla="*/ 258 h 538"/>
                <a:gd name="T90" fmla="*/ 161 w 318"/>
                <a:gd name="T91" fmla="*/ 271 h 538"/>
                <a:gd name="T92" fmla="*/ 157 w 318"/>
                <a:gd name="T93" fmla="*/ 292 h 538"/>
                <a:gd name="T94" fmla="*/ 153 w 318"/>
                <a:gd name="T95" fmla="*/ 322 h 538"/>
                <a:gd name="T96" fmla="*/ 157 w 318"/>
                <a:gd name="T97" fmla="*/ 339 h 538"/>
                <a:gd name="T98" fmla="*/ 165 w 318"/>
                <a:gd name="T99" fmla="*/ 373 h 538"/>
                <a:gd name="T100" fmla="*/ 153 w 318"/>
                <a:gd name="T101" fmla="*/ 390 h 538"/>
                <a:gd name="T102" fmla="*/ 132 w 318"/>
                <a:gd name="T103" fmla="*/ 440 h 538"/>
                <a:gd name="T104" fmla="*/ 127 w 318"/>
                <a:gd name="T105" fmla="*/ 457 h 538"/>
                <a:gd name="T106" fmla="*/ 119 w 318"/>
                <a:gd name="T107" fmla="*/ 495 h 538"/>
                <a:gd name="T108" fmla="*/ 106 w 318"/>
                <a:gd name="T109" fmla="*/ 504 h 538"/>
                <a:gd name="T110" fmla="*/ 76 w 318"/>
                <a:gd name="T111" fmla="*/ 525 h 538"/>
                <a:gd name="T112" fmla="*/ 51 w 318"/>
                <a:gd name="T113" fmla="*/ 538 h 538"/>
                <a:gd name="T114" fmla="*/ 34 w 318"/>
                <a:gd name="T115" fmla="*/ 538 h 538"/>
                <a:gd name="T116" fmla="*/ 17 w 318"/>
                <a:gd name="T117" fmla="*/ 525 h 538"/>
                <a:gd name="T118" fmla="*/ 5 w 318"/>
                <a:gd name="T119" fmla="*/ 5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538">
                  <a:moveTo>
                    <a:pt x="318" y="212"/>
                  </a:moveTo>
                  <a:lnTo>
                    <a:pt x="318" y="216"/>
                  </a:lnTo>
                  <a:lnTo>
                    <a:pt x="318" y="212"/>
                  </a:lnTo>
                  <a:close/>
                  <a:moveTo>
                    <a:pt x="0" y="491"/>
                  </a:moveTo>
                  <a:lnTo>
                    <a:pt x="21" y="462"/>
                  </a:lnTo>
                  <a:lnTo>
                    <a:pt x="30" y="449"/>
                  </a:lnTo>
                  <a:lnTo>
                    <a:pt x="38" y="436"/>
                  </a:lnTo>
                  <a:lnTo>
                    <a:pt x="43" y="436"/>
                  </a:lnTo>
                  <a:lnTo>
                    <a:pt x="43" y="432"/>
                  </a:lnTo>
                  <a:lnTo>
                    <a:pt x="38" y="428"/>
                  </a:lnTo>
                  <a:lnTo>
                    <a:pt x="34" y="428"/>
                  </a:lnTo>
                  <a:lnTo>
                    <a:pt x="26" y="423"/>
                  </a:lnTo>
                  <a:lnTo>
                    <a:pt x="21" y="415"/>
                  </a:lnTo>
                  <a:lnTo>
                    <a:pt x="30" y="407"/>
                  </a:lnTo>
                  <a:lnTo>
                    <a:pt x="34" y="407"/>
                  </a:lnTo>
                  <a:lnTo>
                    <a:pt x="34" y="402"/>
                  </a:lnTo>
                  <a:lnTo>
                    <a:pt x="38" y="398"/>
                  </a:lnTo>
                  <a:lnTo>
                    <a:pt x="43" y="394"/>
                  </a:lnTo>
                  <a:lnTo>
                    <a:pt x="43" y="385"/>
                  </a:lnTo>
                  <a:lnTo>
                    <a:pt x="47" y="377"/>
                  </a:lnTo>
                  <a:lnTo>
                    <a:pt x="51" y="368"/>
                  </a:lnTo>
                  <a:lnTo>
                    <a:pt x="55" y="364"/>
                  </a:lnTo>
                  <a:lnTo>
                    <a:pt x="60" y="360"/>
                  </a:lnTo>
                  <a:lnTo>
                    <a:pt x="68" y="356"/>
                  </a:lnTo>
                  <a:lnTo>
                    <a:pt x="72" y="352"/>
                  </a:lnTo>
                  <a:lnTo>
                    <a:pt x="76" y="352"/>
                  </a:lnTo>
                  <a:lnTo>
                    <a:pt x="93" y="339"/>
                  </a:lnTo>
                  <a:lnTo>
                    <a:pt x="93" y="335"/>
                  </a:lnTo>
                  <a:lnTo>
                    <a:pt x="98" y="330"/>
                  </a:lnTo>
                  <a:lnTo>
                    <a:pt x="102" y="330"/>
                  </a:lnTo>
                  <a:lnTo>
                    <a:pt x="102" y="326"/>
                  </a:lnTo>
                  <a:lnTo>
                    <a:pt x="106" y="322"/>
                  </a:lnTo>
                  <a:lnTo>
                    <a:pt x="110" y="313"/>
                  </a:lnTo>
                  <a:lnTo>
                    <a:pt x="115" y="305"/>
                  </a:lnTo>
                  <a:lnTo>
                    <a:pt x="115" y="301"/>
                  </a:lnTo>
                  <a:lnTo>
                    <a:pt x="119" y="296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23" y="267"/>
                  </a:lnTo>
                  <a:lnTo>
                    <a:pt x="123" y="263"/>
                  </a:lnTo>
                  <a:lnTo>
                    <a:pt x="127" y="254"/>
                  </a:lnTo>
                  <a:lnTo>
                    <a:pt x="127" y="250"/>
                  </a:lnTo>
                  <a:lnTo>
                    <a:pt x="127" y="246"/>
                  </a:lnTo>
                  <a:lnTo>
                    <a:pt x="123" y="237"/>
                  </a:lnTo>
                  <a:lnTo>
                    <a:pt x="123" y="233"/>
                  </a:lnTo>
                  <a:lnTo>
                    <a:pt x="119" y="224"/>
                  </a:lnTo>
                  <a:lnTo>
                    <a:pt x="115" y="220"/>
                  </a:lnTo>
                  <a:lnTo>
                    <a:pt x="110" y="212"/>
                  </a:lnTo>
                  <a:lnTo>
                    <a:pt x="106" y="208"/>
                  </a:lnTo>
                  <a:lnTo>
                    <a:pt x="102" y="203"/>
                  </a:lnTo>
                  <a:lnTo>
                    <a:pt x="98" y="199"/>
                  </a:lnTo>
                  <a:lnTo>
                    <a:pt x="93" y="199"/>
                  </a:lnTo>
                  <a:lnTo>
                    <a:pt x="76" y="191"/>
                  </a:lnTo>
                  <a:lnTo>
                    <a:pt x="72" y="186"/>
                  </a:lnTo>
                  <a:lnTo>
                    <a:pt x="60" y="178"/>
                  </a:lnTo>
                  <a:lnTo>
                    <a:pt x="55" y="174"/>
                  </a:lnTo>
                  <a:lnTo>
                    <a:pt x="51" y="174"/>
                  </a:lnTo>
                  <a:lnTo>
                    <a:pt x="51" y="169"/>
                  </a:lnTo>
                  <a:lnTo>
                    <a:pt x="47" y="169"/>
                  </a:lnTo>
                  <a:lnTo>
                    <a:pt x="47" y="165"/>
                  </a:lnTo>
                  <a:lnTo>
                    <a:pt x="47" y="161"/>
                  </a:lnTo>
                  <a:lnTo>
                    <a:pt x="43" y="157"/>
                  </a:lnTo>
                  <a:lnTo>
                    <a:pt x="43" y="153"/>
                  </a:lnTo>
                  <a:lnTo>
                    <a:pt x="38" y="144"/>
                  </a:lnTo>
                  <a:lnTo>
                    <a:pt x="38" y="140"/>
                  </a:lnTo>
                  <a:lnTo>
                    <a:pt x="38" y="136"/>
                  </a:lnTo>
                  <a:lnTo>
                    <a:pt x="38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43" y="114"/>
                  </a:lnTo>
                  <a:lnTo>
                    <a:pt x="43" y="106"/>
                  </a:lnTo>
                  <a:lnTo>
                    <a:pt x="47" y="97"/>
                  </a:lnTo>
                  <a:lnTo>
                    <a:pt x="47" y="89"/>
                  </a:lnTo>
                  <a:lnTo>
                    <a:pt x="51" y="72"/>
                  </a:lnTo>
                  <a:lnTo>
                    <a:pt x="51" y="64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64" y="26"/>
                  </a:lnTo>
                  <a:lnTo>
                    <a:pt x="68" y="21"/>
                  </a:lnTo>
                  <a:lnTo>
                    <a:pt x="72" y="17"/>
                  </a:lnTo>
                  <a:lnTo>
                    <a:pt x="76" y="13"/>
                  </a:lnTo>
                  <a:lnTo>
                    <a:pt x="81" y="9"/>
                  </a:lnTo>
                  <a:lnTo>
                    <a:pt x="93" y="4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27" y="9"/>
                  </a:lnTo>
                  <a:lnTo>
                    <a:pt x="127" y="13"/>
                  </a:lnTo>
                  <a:lnTo>
                    <a:pt x="132" y="21"/>
                  </a:lnTo>
                  <a:lnTo>
                    <a:pt x="132" y="26"/>
                  </a:lnTo>
                  <a:lnTo>
                    <a:pt x="136" y="30"/>
                  </a:lnTo>
                  <a:lnTo>
                    <a:pt x="140" y="34"/>
                  </a:lnTo>
                  <a:lnTo>
                    <a:pt x="144" y="38"/>
                  </a:lnTo>
                  <a:lnTo>
                    <a:pt x="148" y="42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65" y="51"/>
                  </a:lnTo>
                  <a:lnTo>
                    <a:pt x="170" y="51"/>
                  </a:lnTo>
                  <a:lnTo>
                    <a:pt x="174" y="51"/>
                  </a:lnTo>
                  <a:lnTo>
                    <a:pt x="178" y="51"/>
                  </a:lnTo>
                  <a:lnTo>
                    <a:pt x="182" y="51"/>
                  </a:lnTo>
                  <a:lnTo>
                    <a:pt x="187" y="51"/>
                  </a:lnTo>
                  <a:lnTo>
                    <a:pt x="191" y="47"/>
                  </a:lnTo>
                  <a:lnTo>
                    <a:pt x="199" y="42"/>
                  </a:lnTo>
                  <a:lnTo>
                    <a:pt x="203" y="42"/>
                  </a:lnTo>
                  <a:lnTo>
                    <a:pt x="208" y="42"/>
                  </a:lnTo>
                  <a:lnTo>
                    <a:pt x="216" y="38"/>
                  </a:lnTo>
                  <a:lnTo>
                    <a:pt x="216" y="42"/>
                  </a:lnTo>
                  <a:lnTo>
                    <a:pt x="225" y="42"/>
                  </a:lnTo>
                  <a:lnTo>
                    <a:pt x="229" y="42"/>
                  </a:lnTo>
                  <a:lnTo>
                    <a:pt x="233" y="42"/>
                  </a:lnTo>
                  <a:lnTo>
                    <a:pt x="237" y="47"/>
                  </a:lnTo>
                  <a:lnTo>
                    <a:pt x="242" y="47"/>
                  </a:lnTo>
                  <a:lnTo>
                    <a:pt x="246" y="51"/>
                  </a:lnTo>
                  <a:lnTo>
                    <a:pt x="254" y="55"/>
                  </a:lnTo>
                  <a:lnTo>
                    <a:pt x="259" y="59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3" y="72"/>
                  </a:lnTo>
                  <a:lnTo>
                    <a:pt x="263" y="76"/>
                  </a:lnTo>
                  <a:lnTo>
                    <a:pt x="263" y="93"/>
                  </a:lnTo>
                  <a:lnTo>
                    <a:pt x="259" y="97"/>
                  </a:lnTo>
                  <a:lnTo>
                    <a:pt x="259" y="102"/>
                  </a:lnTo>
                  <a:lnTo>
                    <a:pt x="259" y="106"/>
                  </a:lnTo>
                  <a:lnTo>
                    <a:pt x="263" y="114"/>
                  </a:lnTo>
                  <a:lnTo>
                    <a:pt x="263" y="119"/>
                  </a:lnTo>
                  <a:lnTo>
                    <a:pt x="267" y="119"/>
                  </a:lnTo>
                  <a:lnTo>
                    <a:pt x="267" y="123"/>
                  </a:lnTo>
                  <a:lnTo>
                    <a:pt x="271" y="123"/>
                  </a:lnTo>
                  <a:lnTo>
                    <a:pt x="284" y="123"/>
                  </a:lnTo>
                  <a:lnTo>
                    <a:pt x="292" y="127"/>
                  </a:lnTo>
                  <a:lnTo>
                    <a:pt x="301" y="131"/>
                  </a:lnTo>
                  <a:lnTo>
                    <a:pt x="305" y="131"/>
                  </a:lnTo>
                  <a:lnTo>
                    <a:pt x="309" y="136"/>
                  </a:lnTo>
                  <a:lnTo>
                    <a:pt x="314" y="140"/>
                  </a:lnTo>
                  <a:lnTo>
                    <a:pt x="314" y="144"/>
                  </a:lnTo>
                  <a:lnTo>
                    <a:pt x="318" y="148"/>
                  </a:lnTo>
                  <a:lnTo>
                    <a:pt x="318" y="157"/>
                  </a:lnTo>
                  <a:lnTo>
                    <a:pt x="318" y="165"/>
                  </a:lnTo>
                  <a:lnTo>
                    <a:pt x="314" y="191"/>
                  </a:lnTo>
                  <a:lnTo>
                    <a:pt x="314" y="195"/>
                  </a:lnTo>
                  <a:lnTo>
                    <a:pt x="314" y="203"/>
                  </a:lnTo>
                  <a:lnTo>
                    <a:pt x="314" y="208"/>
                  </a:lnTo>
                  <a:lnTo>
                    <a:pt x="314" y="212"/>
                  </a:lnTo>
                  <a:lnTo>
                    <a:pt x="318" y="212"/>
                  </a:lnTo>
                  <a:lnTo>
                    <a:pt x="314" y="212"/>
                  </a:lnTo>
                  <a:lnTo>
                    <a:pt x="309" y="212"/>
                  </a:lnTo>
                  <a:lnTo>
                    <a:pt x="305" y="208"/>
                  </a:lnTo>
                  <a:lnTo>
                    <a:pt x="297" y="208"/>
                  </a:lnTo>
                  <a:lnTo>
                    <a:pt x="288" y="203"/>
                  </a:lnTo>
                  <a:lnTo>
                    <a:pt x="280" y="203"/>
                  </a:lnTo>
                  <a:lnTo>
                    <a:pt x="271" y="203"/>
                  </a:lnTo>
                  <a:lnTo>
                    <a:pt x="263" y="203"/>
                  </a:lnTo>
                  <a:lnTo>
                    <a:pt x="259" y="203"/>
                  </a:lnTo>
                  <a:lnTo>
                    <a:pt x="250" y="203"/>
                  </a:lnTo>
                  <a:lnTo>
                    <a:pt x="242" y="203"/>
                  </a:lnTo>
                  <a:lnTo>
                    <a:pt x="233" y="203"/>
                  </a:lnTo>
                  <a:lnTo>
                    <a:pt x="229" y="208"/>
                  </a:lnTo>
                  <a:lnTo>
                    <a:pt x="225" y="208"/>
                  </a:lnTo>
                  <a:lnTo>
                    <a:pt x="220" y="212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203" y="220"/>
                  </a:lnTo>
                  <a:lnTo>
                    <a:pt x="199" y="224"/>
                  </a:lnTo>
                  <a:lnTo>
                    <a:pt x="195" y="229"/>
                  </a:lnTo>
                  <a:lnTo>
                    <a:pt x="191" y="229"/>
                  </a:lnTo>
                  <a:lnTo>
                    <a:pt x="191" y="233"/>
                  </a:lnTo>
                  <a:lnTo>
                    <a:pt x="187" y="237"/>
                  </a:lnTo>
                  <a:lnTo>
                    <a:pt x="187" y="246"/>
                  </a:lnTo>
                  <a:lnTo>
                    <a:pt x="182" y="250"/>
                  </a:lnTo>
                  <a:lnTo>
                    <a:pt x="178" y="254"/>
                  </a:lnTo>
                  <a:lnTo>
                    <a:pt x="178" y="258"/>
                  </a:lnTo>
                  <a:lnTo>
                    <a:pt x="174" y="258"/>
                  </a:lnTo>
                  <a:lnTo>
                    <a:pt x="170" y="263"/>
                  </a:lnTo>
                  <a:lnTo>
                    <a:pt x="165" y="267"/>
                  </a:lnTo>
                  <a:lnTo>
                    <a:pt x="161" y="271"/>
                  </a:lnTo>
                  <a:lnTo>
                    <a:pt x="161" y="275"/>
                  </a:lnTo>
                  <a:lnTo>
                    <a:pt x="157" y="280"/>
                  </a:lnTo>
                  <a:lnTo>
                    <a:pt x="157" y="284"/>
                  </a:lnTo>
                  <a:lnTo>
                    <a:pt x="157" y="292"/>
                  </a:lnTo>
                  <a:lnTo>
                    <a:pt x="153" y="301"/>
                  </a:lnTo>
                  <a:lnTo>
                    <a:pt x="153" y="309"/>
                  </a:lnTo>
                  <a:lnTo>
                    <a:pt x="153" y="318"/>
                  </a:lnTo>
                  <a:lnTo>
                    <a:pt x="153" y="322"/>
                  </a:lnTo>
                  <a:lnTo>
                    <a:pt x="153" y="326"/>
                  </a:lnTo>
                  <a:lnTo>
                    <a:pt x="153" y="330"/>
                  </a:lnTo>
                  <a:lnTo>
                    <a:pt x="153" y="335"/>
                  </a:lnTo>
                  <a:lnTo>
                    <a:pt x="157" y="339"/>
                  </a:lnTo>
                  <a:lnTo>
                    <a:pt x="157" y="343"/>
                  </a:lnTo>
                  <a:lnTo>
                    <a:pt x="161" y="364"/>
                  </a:lnTo>
                  <a:lnTo>
                    <a:pt x="165" y="368"/>
                  </a:lnTo>
                  <a:lnTo>
                    <a:pt x="165" y="373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61" y="381"/>
                  </a:lnTo>
                  <a:lnTo>
                    <a:pt x="153" y="390"/>
                  </a:lnTo>
                  <a:lnTo>
                    <a:pt x="153" y="394"/>
                  </a:lnTo>
                  <a:lnTo>
                    <a:pt x="144" y="407"/>
                  </a:lnTo>
                  <a:lnTo>
                    <a:pt x="144" y="411"/>
                  </a:lnTo>
                  <a:lnTo>
                    <a:pt x="132" y="440"/>
                  </a:lnTo>
                  <a:lnTo>
                    <a:pt x="132" y="445"/>
                  </a:lnTo>
                  <a:lnTo>
                    <a:pt x="127" y="449"/>
                  </a:lnTo>
                  <a:lnTo>
                    <a:pt x="127" y="453"/>
                  </a:lnTo>
                  <a:lnTo>
                    <a:pt x="127" y="457"/>
                  </a:lnTo>
                  <a:lnTo>
                    <a:pt x="123" y="474"/>
                  </a:lnTo>
                  <a:lnTo>
                    <a:pt x="123" y="479"/>
                  </a:lnTo>
                  <a:lnTo>
                    <a:pt x="119" y="487"/>
                  </a:lnTo>
                  <a:lnTo>
                    <a:pt x="119" y="495"/>
                  </a:lnTo>
                  <a:lnTo>
                    <a:pt x="115" y="495"/>
                  </a:lnTo>
                  <a:lnTo>
                    <a:pt x="115" y="500"/>
                  </a:lnTo>
                  <a:lnTo>
                    <a:pt x="110" y="504"/>
                  </a:lnTo>
                  <a:lnTo>
                    <a:pt x="106" y="504"/>
                  </a:lnTo>
                  <a:lnTo>
                    <a:pt x="106" y="508"/>
                  </a:lnTo>
                  <a:lnTo>
                    <a:pt x="98" y="512"/>
                  </a:lnTo>
                  <a:lnTo>
                    <a:pt x="89" y="517"/>
                  </a:lnTo>
                  <a:lnTo>
                    <a:pt x="76" y="525"/>
                  </a:lnTo>
                  <a:lnTo>
                    <a:pt x="72" y="529"/>
                  </a:lnTo>
                  <a:lnTo>
                    <a:pt x="64" y="534"/>
                  </a:lnTo>
                  <a:lnTo>
                    <a:pt x="55" y="534"/>
                  </a:lnTo>
                  <a:lnTo>
                    <a:pt x="51" y="538"/>
                  </a:lnTo>
                  <a:lnTo>
                    <a:pt x="47" y="538"/>
                  </a:lnTo>
                  <a:lnTo>
                    <a:pt x="43" y="538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30" y="538"/>
                  </a:lnTo>
                  <a:lnTo>
                    <a:pt x="26" y="534"/>
                  </a:lnTo>
                  <a:lnTo>
                    <a:pt x="21" y="529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7"/>
                  </a:lnTo>
                  <a:lnTo>
                    <a:pt x="9" y="504"/>
                  </a:lnTo>
                  <a:lnTo>
                    <a:pt x="5" y="500"/>
                  </a:lnTo>
                  <a:lnTo>
                    <a:pt x="5" y="495"/>
                  </a:lnTo>
                  <a:lnTo>
                    <a:pt x="5" y="491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5" name="Freeform 21"/>
            <p:cNvSpPr>
              <a:spLocks/>
            </p:cNvSpPr>
            <p:nvPr/>
          </p:nvSpPr>
          <p:spPr bwMode="auto">
            <a:xfrm>
              <a:off x="2225281" y="2325534"/>
              <a:ext cx="578244" cy="655623"/>
            </a:xfrm>
            <a:custGeom>
              <a:avLst/>
              <a:gdLst>
                <a:gd name="T0" fmla="*/ 72 w 1825"/>
                <a:gd name="T1" fmla="*/ 1287 h 2066"/>
                <a:gd name="T2" fmla="*/ 153 w 1825"/>
                <a:gd name="T3" fmla="*/ 1240 h 2066"/>
                <a:gd name="T4" fmla="*/ 127 w 1825"/>
                <a:gd name="T5" fmla="*/ 1181 h 2066"/>
                <a:gd name="T6" fmla="*/ 60 w 1825"/>
                <a:gd name="T7" fmla="*/ 1092 h 2066"/>
                <a:gd name="T8" fmla="*/ 68 w 1825"/>
                <a:gd name="T9" fmla="*/ 918 h 2066"/>
                <a:gd name="T10" fmla="*/ 85 w 1825"/>
                <a:gd name="T11" fmla="*/ 808 h 2066"/>
                <a:gd name="T12" fmla="*/ 246 w 1825"/>
                <a:gd name="T13" fmla="*/ 791 h 2066"/>
                <a:gd name="T14" fmla="*/ 276 w 1825"/>
                <a:gd name="T15" fmla="*/ 736 h 2066"/>
                <a:gd name="T16" fmla="*/ 483 w 1825"/>
                <a:gd name="T17" fmla="*/ 296 h 2066"/>
                <a:gd name="T18" fmla="*/ 513 w 1825"/>
                <a:gd name="T19" fmla="*/ 224 h 2066"/>
                <a:gd name="T20" fmla="*/ 534 w 1825"/>
                <a:gd name="T21" fmla="*/ 118 h 2066"/>
                <a:gd name="T22" fmla="*/ 627 w 1825"/>
                <a:gd name="T23" fmla="*/ 4 h 2066"/>
                <a:gd name="T24" fmla="*/ 779 w 1825"/>
                <a:gd name="T25" fmla="*/ 12 h 2066"/>
                <a:gd name="T26" fmla="*/ 864 w 1825"/>
                <a:gd name="T27" fmla="*/ 59 h 2066"/>
                <a:gd name="T28" fmla="*/ 966 w 1825"/>
                <a:gd name="T29" fmla="*/ 131 h 2066"/>
                <a:gd name="T30" fmla="*/ 1080 w 1825"/>
                <a:gd name="T31" fmla="*/ 262 h 2066"/>
                <a:gd name="T32" fmla="*/ 1139 w 1825"/>
                <a:gd name="T33" fmla="*/ 355 h 2066"/>
                <a:gd name="T34" fmla="*/ 1207 w 1825"/>
                <a:gd name="T35" fmla="*/ 448 h 2066"/>
                <a:gd name="T36" fmla="*/ 1317 w 1825"/>
                <a:gd name="T37" fmla="*/ 541 h 2066"/>
                <a:gd name="T38" fmla="*/ 1410 w 1825"/>
                <a:gd name="T39" fmla="*/ 588 h 2066"/>
                <a:gd name="T40" fmla="*/ 1482 w 1825"/>
                <a:gd name="T41" fmla="*/ 601 h 2066"/>
                <a:gd name="T42" fmla="*/ 1554 w 1825"/>
                <a:gd name="T43" fmla="*/ 626 h 2066"/>
                <a:gd name="T44" fmla="*/ 1702 w 1825"/>
                <a:gd name="T45" fmla="*/ 592 h 2066"/>
                <a:gd name="T46" fmla="*/ 1728 w 1825"/>
                <a:gd name="T47" fmla="*/ 711 h 2066"/>
                <a:gd name="T48" fmla="*/ 1791 w 1825"/>
                <a:gd name="T49" fmla="*/ 711 h 2066"/>
                <a:gd name="T50" fmla="*/ 1821 w 1825"/>
                <a:gd name="T51" fmla="*/ 753 h 2066"/>
                <a:gd name="T52" fmla="*/ 1787 w 1825"/>
                <a:gd name="T53" fmla="*/ 867 h 2066"/>
                <a:gd name="T54" fmla="*/ 1761 w 1825"/>
                <a:gd name="T55" fmla="*/ 1003 h 2066"/>
                <a:gd name="T56" fmla="*/ 1749 w 1825"/>
                <a:gd name="T57" fmla="*/ 1126 h 2066"/>
                <a:gd name="T58" fmla="*/ 1647 w 1825"/>
                <a:gd name="T59" fmla="*/ 1219 h 2066"/>
                <a:gd name="T60" fmla="*/ 1575 w 1825"/>
                <a:gd name="T61" fmla="*/ 1236 h 2066"/>
                <a:gd name="T62" fmla="*/ 1452 w 1825"/>
                <a:gd name="T63" fmla="*/ 1223 h 2066"/>
                <a:gd name="T64" fmla="*/ 1351 w 1825"/>
                <a:gd name="T65" fmla="*/ 1215 h 2066"/>
                <a:gd name="T66" fmla="*/ 1296 w 1825"/>
                <a:gd name="T67" fmla="*/ 1172 h 2066"/>
                <a:gd name="T68" fmla="*/ 1258 w 1825"/>
                <a:gd name="T69" fmla="*/ 1227 h 2066"/>
                <a:gd name="T70" fmla="*/ 1122 w 1825"/>
                <a:gd name="T71" fmla="*/ 1337 h 2066"/>
                <a:gd name="T72" fmla="*/ 1126 w 1825"/>
                <a:gd name="T73" fmla="*/ 1409 h 2066"/>
                <a:gd name="T74" fmla="*/ 1169 w 1825"/>
                <a:gd name="T75" fmla="*/ 1503 h 2066"/>
                <a:gd name="T76" fmla="*/ 1207 w 1825"/>
                <a:gd name="T77" fmla="*/ 1621 h 2066"/>
                <a:gd name="T78" fmla="*/ 1169 w 1825"/>
                <a:gd name="T79" fmla="*/ 1608 h 2066"/>
                <a:gd name="T80" fmla="*/ 1148 w 1825"/>
                <a:gd name="T81" fmla="*/ 1570 h 2066"/>
                <a:gd name="T82" fmla="*/ 1055 w 1825"/>
                <a:gd name="T83" fmla="*/ 1583 h 2066"/>
                <a:gd name="T84" fmla="*/ 991 w 1825"/>
                <a:gd name="T85" fmla="*/ 1625 h 2066"/>
                <a:gd name="T86" fmla="*/ 898 w 1825"/>
                <a:gd name="T87" fmla="*/ 1655 h 2066"/>
                <a:gd name="T88" fmla="*/ 822 w 1825"/>
                <a:gd name="T89" fmla="*/ 1676 h 2066"/>
                <a:gd name="T90" fmla="*/ 864 w 1825"/>
                <a:gd name="T91" fmla="*/ 1769 h 2066"/>
                <a:gd name="T92" fmla="*/ 944 w 1825"/>
                <a:gd name="T93" fmla="*/ 1884 h 2066"/>
                <a:gd name="T94" fmla="*/ 915 w 1825"/>
                <a:gd name="T95" fmla="*/ 2019 h 2066"/>
                <a:gd name="T96" fmla="*/ 796 w 1825"/>
                <a:gd name="T97" fmla="*/ 2032 h 2066"/>
                <a:gd name="T98" fmla="*/ 661 w 1825"/>
                <a:gd name="T99" fmla="*/ 2040 h 2066"/>
                <a:gd name="T100" fmla="*/ 602 w 1825"/>
                <a:gd name="T101" fmla="*/ 2066 h 2066"/>
                <a:gd name="T102" fmla="*/ 525 w 1825"/>
                <a:gd name="T103" fmla="*/ 2036 h 2066"/>
                <a:gd name="T104" fmla="*/ 445 w 1825"/>
                <a:gd name="T105" fmla="*/ 1964 h 2066"/>
                <a:gd name="T106" fmla="*/ 436 w 1825"/>
                <a:gd name="T107" fmla="*/ 1879 h 2066"/>
                <a:gd name="T108" fmla="*/ 360 w 1825"/>
                <a:gd name="T109" fmla="*/ 1816 h 2066"/>
                <a:gd name="T110" fmla="*/ 335 w 1825"/>
                <a:gd name="T111" fmla="*/ 1740 h 2066"/>
                <a:gd name="T112" fmla="*/ 326 w 1825"/>
                <a:gd name="T113" fmla="*/ 1663 h 2066"/>
                <a:gd name="T114" fmla="*/ 229 w 1825"/>
                <a:gd name="T115" fmla="*/ 1536 h 2066"/>
                <a:gd name="T116" fmla="*/ 195 w 1825"/>
                <a:gd name="T117" fmla="*/ 1481 h 2066"/>
                <a:gd name="T118" fmla="*/ 94 w 1825"/>
                <a:gd name="T119" fmla="*/ 1431 h 2066"/>
                <a:gd name="T120" fmla="*/ 22 w 1825"/>
                <a:gd name="T121" fmla="*/ 1384 h 2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5" h="2066">
                  <a:moveTo>
                    <a:pt x="0" y="1308"/>
                  </a:moveTo>
                  <a:lnTo>
                    <a:pt x="0" y="1312"/>
                  </a:lnTo>
                  <a:lnTo>
                    <a:pt x="5" y="1312"/>
                  </a:lnTo>
                  <a:lnTo>
                    <a:pt x="9" y="1312"/>
                  </a:lnTo>
                  <a:lnTo>
                    <a:pt x="13" y="1308"/>
                  </a:lnTo>
                  <a:lnTo>
                    <a:pt x="22" y="1308"/>
                  </a:lnTo>
                  <a:lnTo>
                    <a:pt x="26" y="1304"/>
                  </a:lnTo>
                  <a:lnTo>
                    <a:pt x="34" y="1299"/>
                  </a:lnTo>
                  <a:lnTo>
                    <a:pt x="38" y="1299"/>
                  </a:lnTo>
                  <a:lnTo>
                    <a:pt x="43" y="1295"/>
                  </a:lnTo>
                  <a:lnTo>
                    <a:pt x="51" y="1295"/>
                  </a:lnTo>
                  <a:lnTo>
                    <a:pt x="60" y="1291"/>
                  </a:lnTo>
                  <a:lnTo>
                    <a:pt x="72" y="1287"/>
                  </a:lnTo>
                  <a:lnTo>
                    <a:pt x="94" y="1282"/>
                  </a:lnTo>
                  <a:lnTo>
                    <a:pt x="102" y="1278"/>
                  </a:lnTo>
                  <a:lnTo>
                    <a:pt x="106" y="1278"/>
                  </a:lnTo>
                  <a:lnTo>
                    <a:pt x="115" y="1278"/>
                  </a:lnTo>
                  <a:lnTo>
                    <a:pt x="119" y="1274"/>
                  </a:lnTo>
                  <a:lnTo>
                    <a:pt x="123" y="1274"/>
                  </a:lnTo>
                  <a:lnTo>
                    <a:pt x="127" y="1270"/>
                  </a:lnTo>
                  <a:lnTo>
                    <a:pt x="132" y="1265"/>
                  </a:lnTo>
                  <a:lnTo>
                    <a:pt x="140" y="1261"/>
                  </a:lnTo>
                  <a:lnTo>
                    <a:pt x="144" y="1257"/>
                  </a:lnTo>
                  <a:lnTo>
                    <a:pt x="149" y="1253"/>
                  </a:lnTo>
                  <a:lnTo>
                    <a:pt x="153" y="1244"/>
                  </a:lnTo>
                  <a:lnTo>
                    <a:pt x="153" y="1240"/>
                  </a:lnTo>
                  <a:lnTo>
                    <a:pt x="153" y="1236"/>
                  </a:lnTo>
                  <a:lnTo>
                    <a:pt x="157" y="1232"/>
                  </a:lnTo>
                  <a:lnTo>
                    <a:pt x="157" y="1227"/>
                  </a:lnTo>
                  <a:lnTo>
                    <a:pt x="157" y="1223"/>
                  </a:lnTo>
                  <a:lnTo>
                    <a:pt x="153" y="1219"/>
                  </a:lnTo>
                  <a:lnTo>
                    <a:pt x="153" y="1210"/>
                  </a:lnTo>
                  <a:lnTo>
                    <a:pt x="153" y="1206"/>
                  </a:lnTo>
                  <a:lnTo>
                    <a:pt x="149" y="1202"/>
                  </a:lnTo>
                  <a:lnTo>
                    <a:pt x="149" y="1198"/>
                  </a:lnTo>
                  <a:lnTo>
                    <a:pt x="144" y="1198"/>
                  </a:lnTo>
                  <a:lnTo>
                    <a:pt x="140" y="1189"/>
                  </a:lnTo>
                  <a:lnTo>
                    <a:pt x="136" y="1185"/>
                  </a:lnTo>
                  <a:lnTo>
                    <a:pt x="127" y="1181"/>
                  </a:lnTo>
                  <a:lnTo>
                    <a:pt x="119" y="1177"/>
                  </a:lnTo>
                  <a:lnTo>
                    <a:pt x="98" y="1160"/>
                  </a:lnTo>
                  <a:lnTo>
                    <a:pt x="89" y="1155"/>
                  </a:lnTo>
                  <a:lnTo>
                    <a:pt x="85" y="1147"/>
                  </a:lnTo>
                  <a:lnTo>
                    <a:pt x="77" y="1143"/>
                  </a:lnTo>
                  <a:lnTo>
                    <a:pt x="72" y="1134"/>
                  </a:lnTo>
                  <a:lnTo>
                    <a:pt x="68" y="1126"/>
                  </a:lnTo>
                  <a:lnTo>
                    <a:pt x="68" y="1121"/>
                  </a:lnTo>
                  <a:lnTo>
                    <a:pt x="64" y="1113"/>
                  </a:lnTo>
                  <a:lnTo>
                    <a:pt x="64" y="1109"/>
                  </a:lnTo>
                  <a:lnTo>
                    <a:pt x="64" y="1105"/>
                  </a:lnTo>
                  <a:lnTo>
                    <a:pt x="60" y="1096"/>
                  </a:lnTo>
                  <a:lnTo>
                    <a:pt x="60" y="1092"/>
                  </a:lnTo>
                  <a:lnTo>
                    <a:pt x="64" y="1092"/>
                  </a:lnTo>
                  <a:lnTo>
                    <a:pt x="60" y="1037"/>
                  </a:lnTo>
                  <a:lnTo>
                    <a:pt x="60" y="1020"/>
                  </a:lnTo>
                  <a:lnTo>
                    <a:pt x="60" y="999"/>
                  </a:lnTo>
                  <a:lnTo>
                    <a:pt x="60" y="982"/>
                  </a:lnTo>
                  <a:lnTo>
                    <a:pt x="60" y="969"/>
                  </a:lnTo>
                  <a:lnTo>
                    <a:pt x="64" y="961"/>
                  </a:lnTo>
                  <a:lnTo>
                    <a:pt x="64" y="952"/>
                  </a:lnTo>
                  <a:lnTo>
                    <a:pt x="64" y="948"/>
                  </a:lnTo>
                  <a:lnTo>
                    <a:pt x="64" y="944"/>
                  </a:lnTo>
                  <a:lnTo>
                    <a:pt x="68" y="931"/>
                  </a:lnTo>
                  <a:lnTo>
                    <a:pt x="68" y="927"/>
                  </a:lnTo>
                  <a:lnTo>
                    <a:pt x="68" y="918"/>
                  </a:lnTo>
                  <a:lnTo>
                    <a:pt x="72" y="910"/>
                  </a:lnTo>
                  <a:lnTo>
                    <a:pt x="72" y="901"/>
                  </a:lnTo>
                  <a:lnTo>
                    <a:pt x="72" y="893"/>
                  </a:lnTo>
                  <a:lnTo>
                    <a:pt x="72" y="855"/>
                  </a:lnTo>
                  <a:lnTo>
                    <a:pt x="72" y="846"/>
                  </a:lnTo>
                  <a:lnTo>
                    <a:pt x="72" y="838"/>
                  </a:lnTo>
                  <a:lnTo>
                    <a:pt x="72" y="834"/>
                  </a:lnTo>
                  <a:lnTo>
                    <a:pt x="72" y="825"/>
                  </a:lnTo>
                  <a:lnTo>
                    <a:pt x="77" y="821"/>
                  </a:lnTo>
                  <a:lnTo>
                    <a:pt x="77" y="817"/>
                  </a:lnTo>
                  <a:lnTo>
                    <a:pt x="81" y="817"/>
                  </a:lnTo>
                  <a:lnTo>
                    <a:pt x="81" y="812"/>
                  </a:lnTo>
                  <a:lnTo>
                    <a:pt x="85" y="808"/>
                  </a:lnTo>
                  <a:lnTo>
                    <a:pt x="94" y="808"/>
                  </a:lnTo>
                  <a:lnTo>
                    <a:pt x="98" y="804"/>
                  </a:lnTo>
                  <a:lnTo>
                    <a:pt x="106" y="804"/>
                  </a:lnTo>
                  <a:lnTo>
                    <a:pt x="115" y="804"/>
                  </a:lnTo>
                  <a:lnTo>
                    <a:pt x="127" y="804"/>
                  </a:lnTo>
                  <a:lnTo>
                    <a:pt x="140" y="804"/>
                  </a:lnTo>
                  <a:lnTo>
                    <a:pt x="191" y="800"/>
                  </a:lnTo>
                  <a:lnTo>
                    <a:pt x="208" y="800"/>
                  </a:lnTo>
                  <a:lnTo>
                    <a:pt x="225" y="800"/>
                  </a:lnTo>
                  <a:lnTo>
                    <a:pt x="233" y="795"/>
                  </a:lnTo>
                  <a:lnTo>
                    <a:pt x="237" y="795"/>
                  </a:lnTo>
                  <a:lnTo>
                    <a:pt x="242" y="795"/>
                  </a:lnTo>
                  <a:lnTo>
                    <a:pt x="246" y="791"/>
                  </a:lnTo>
                  <a:lnTo>
                    <a:pt x="250" y="791"/>
                  </a:lnTo>
                  <a:lnTo>
                    <a:pt x="254" y="787"/>
                  </a:lnTo>
                  <a:lnTo>
                    <a:pt x="254" y="783"/>
                  </a:lnTo>
                  <a:lnTo>
                    <a:pt x="259" y="779"/>
                  </a:lnTo>
                  <a:lnTo>
                    <a:pt x="263" y="774"/>
                  </a:lnTo>
                  <a:lnTo>
                    <a:pt x="267" y="774"/>
                  </a:lnTo>
                  <a:lnTo>
                    <a:pt x="267" y="770"/>
                  </a:lnTo>
                  <a:lnTo>
                    <a:pt x="271" y="766"/>
                  </a:lnTo>
                  <a:lnTo>
                    <a:pt x="271" y="762"/>
                  </a:lnTo>
                  <a:lnTo>
                    <a:pt x="276" y="757"/>
                  </a:lnTo>
                  <a:lnTo>
                    <a:pt x="276" y="749"/>
                  </a:lnTo>
                  <a:lnTo>
                    <a:pt x="276" y="745"/>
                  </a:lnTo>
                  <a:lnTo>
                    <a:pt x="276" y="736"/>
                  </a:lnTo>
                  <a:lnTo>
                    <a:pt x="276" y="728"/>
                  </a:lnTo>
                  <a:lnTo>
                    <a:pt x="276" y="715"/>
                  </a:lnTo>
                  <a:lnTo>
                    <a:pt x="276" y="681"/>
                  </a:lnTo>
                  <a:lnTo>
                    <a:pt x="267" y="601"/>
                  </a:lnTo>
                  <a:lnTo>
                    <a:pt x="263" y="520"/>
                  </a:lnTo>
                  <a:lnTo>
                    <a:pt x="259" y="457"/>
                  </a:lnTo>
                  <a:lnTo>
                    <a:pt x="254" y="381"/>
                  </a:lnTo>
                  <a:lnTo>
                    <a:pt x="250" y="309"/>
                  </a:lnTo>
                  <a:lnTo>
                    <a:pt x="348" y="304"/>
                  </a:lnTo>
                  <a:lnTo>
                    <a:pt x="436" y="300"/>
                  </a:lnTo>
                  <a:lnTo>
                    <a:pt x="466" y="300"/>
                  </a:lnTo>
                  <a:lnTo>
                    <a:pt x="479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6" y="296"/>
                  </a:lnTo>
                  <a:lnTo>
                    <a:pt x="504" y="292"/>
                  </a:lnTo>
                  <a:lnTo>
                    <a:pt x="508" y="292"/>
                  </a:lnTo>
                  <a:lnTo>
                    <a:pt x="513" y="287"/>
                  </a:lnTo>
                  <a:lnTo>
                    <a:pt x="517" y="283"/>
                  </a:lnTo>
                  <a:lnTo>
                    <a:pt x="517" y="279"/>
                  </a:lnTo>
                  <a:lnTo>
                    <a:pt x="517" y="275"/>
                  </a:lnTo>
                  <a:lnTo>
                    <a:pt x="517" y="266"/>
                  </a:lnTo>
                  <a:lnTo>
                    <a:pt x="517" y="258"/>
                  </a:lnTo>
                  <a:lnTo>
                    <a:pt x="513" y="237"/>
                  </a:lnTo>
                  <a:lnTo>
                    <a:pt x="513" y="228"/>
                  </a:lnTo>
                  <a:lnTo>
                    <a:pt x="513" y="224"/>
                  </a:lnTo>
                  <a:lnTo>
                    <a:pt x="513" y="211"/>
                  </a:lnTo>
                  <a:lnTo>
                    <a:pt x="513" y="203"/>
                  </a:lnTo>
                  <a:lnTo>
                    <a:pt x="513" y="194"/>
                  </a:lnTo>
                  <a:lnTo>
                    <a:pt x="513" y="186"/>
                  </a:lnTo>
                  <a:lnTo>
                    <a:pt x="513" y="182"/>
                  </a:lnTo>
                  <a:lnTo>
                    <a:pt x="517" y="177"/>
                  </a:lnTo>
                  <a:lnTo>
                    <a:pt x="517" y="173"/>
                  </a:lnTo>
                  <a:lnTo>
                    <a:pt x="517" y="160"/>
                  </a:lnTo>
                  <a:lnTo>
                    <a:pt x="521" y="156"/>
                  </a:lnTo>
                  <a:lnTo>
                    <a:pt x="525" y="139"/>
                  </a:lnTo>
                  <a:lnTo>
                    <a:pt x="525" y="131"/>
                  </a:lnTo>
                  <a:lnTo>
                    <a:pt x="530" y="122"/>
                  </a:lnTo>
                  <a:lnTo>
                    <a:pt x="534" y="118"/>
                  </a:lnTo>
                  <a:lnTo>
                    <a:pt x="534" y="110"/>
                  </a:lnTo>
                  <a:lnTo>
                    <a:pt x="538" y="105"/>
                  </a:lnTo>
                  <a:lnTo>
                    <a:pt x="547" y="93"/>
                  </a:lnTo>
                  <a:lnTo>
                    <a:pt x="551" y="84"/>
                  </a:lnTo>
                  <a:lnTo>
                    <a:pt x="555" y="76"/>
                  </a:lnTo>
                  <a:lnTo>
                    <a:pt x="576" y="42"/>
                  </a:lnTo>
                  <a:lnTo>
                    <a:pt x="597" y="8"/>
                  </a:lnTo>
                  <a:lnTo>
                    <a:pt x="602" y="4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4"/>
                  </a:lnTo>
                  <a:lnTo>
                    <a:pt x="614" y="4"/>
                  </a:lnTo>
                  <a:lnTo>
                    <a:pt x="627" y="4"/>
                  </a:lnTo>
                  <a:lnTo>
                    <a:pt x="644" y="4"/>
                  </a:lnTo>
                  <a:lnTo>
                    <a:pt x="665" y="4"/>
                  </a:lnTo>
                  <a:lnTo>
                    <a:pt x="682" y="4"/>
                  </a:lnTo>
                  <a:lnTo>
                    <a:pt x="712" y="0"/>
                  </a:lnTo>
                  <a:lnTo>
                    <a:pt x="741" y="0"/>
                  </a:lnTo>
                  <a:lnTo>
                    <a:pt x="754" y="0"/>
                  </a:lnTo>
                  <a:lnTo>
                    <a:pt x="758" y="0"/>
                  </a:lnTo>
                  <a:lnTo>
                    <a:pt x="762" y="0"/>
                  </a:lnTo>
                  <a:lnTo>
                    <a:pt x="767" y="0"/>
                  </a:lnTo>
                  <a:lnTo>
                    <a:pt x="771" y="4"/>
                  </a:lnTo>
                  <a:lnTo>
                    <a:pt x="775" y="4"/>
                  </a:lnTo>
                  <a:lnTo>
                    <a:pt x="775" y="8"/>
                  </a:lnTo>
                  <a:lnTo>
                    <a:pt x="779" y="12"/>
                  </a:lnTo>
                  <a:lnTo>
                    <a:pt x="779" y="16"/>
                  </a:lnTo>
                  <a:lnTo>
                    <a:pt x="784" y="33"/>
                  </a:lnTo>
                  <a:lnTo>
                    <a:pt x="788" y="38"/>
                  </a:lnTo>
                  <a:lnTo>
                    <a:pt x="788" y="42"/>
                  </a:lnTo>
                  <a:lnTo>
                    <a:pt x="792" y="46"/>
                  </a:lnTo>
                  <a:lnTo>
                    <a:pt x="796" y="50"/>
                  </a:lnTo>
                  <a:lnTo>
                    <a:pt x="801" y="55"/>
                  </a:lnTo>
                  <a:lnTo>
                    <a:pt x="805" y="55"/>
                  </a:lnTo>
                  <a:lnTo>
                    <a:pt x="813" y="59"/>
                  </a:lnTo>
                  <a:lnTo>
                    <a:pt x="822" y="59"/>
                  </a:lnTo>
                  <a:lnTo>
                    <a:pt x="826" y="59"/>
                  </a:lnTo>
                  <a:lnTo>
                    <a:pt x="834" y="59"/>
                  </a:lnTo>
                  <a:lnTo>
                    <a:pt x="864" y="59"/>
                  </a:lnTo>
                  <a:lnTo>
                    <a:pt x="877" y="59"/>
                  </a:lnTo>
                  <a:lnTo>
                    <a:pt x="885" y="59"/>
                  </a:lnTo>
                  <a:lnTo>
                    <a:pt x="894" y="59"/>
                  </a:lnTo>
                  <a:lnTo>
                    <a:pt x="902" y="63"/>
                  </a:lnTo>
                  <a:lnTo>
                    <a:pt x="906" y="63"/>
                  </a:lnTo>
                  <a:lnTo>
                    <a:pt x="915" y="67"/>
                  </a:lnTo>
                  <a:lnTo>
                    <a:pt x="919" y="72"/>
                  </a:lnTo>
                  <a:lnTo>
                    <a:pt x="923" y="76"/>
                  </a:lnTo>
                  <a:lnTo>
                    <a:pt x="932" y="84"/>
                  </a:lnTo>
                  <a:lnTo>
                    <a:pt x="936" y="88"/>
                  </a:lnTo>
                  <a:lnTo>
                    <a:pt x="953" y="114"/>
                  </a:lnTo>
                  <a:lnTo>
                    <a:pt x="961" y="127"/>
                  </a:lnTo>
                  <a:lnTo>
                    <a:pt x="966" y="131"/>
                  </a:lnTo>
                  <a:lnTo>
                    <a:pt x="978" y="156"/>
                  </a:lnTo>
                  <a:lnTo>
                    <a:pt x="983" y="160"/>
                  </a:lnTo>
                  <a:lnTo>
                    <a:pt x="987" y="169"/>
                  </a:lnTo>
                  <a:lnTo>
                    <a:pt x="991" y="173"/>
                  </a:lnTo>
                  <a:lnTo>
                    <a:pt x="995" y="182"/>
                  </a:lnTo>
                  <a:lnTo>
                    <a:pt x="1004" y="190"/>
                  </a:lnTo>
                  <a:lnTo>
                    <a:pt x="1008" y="194"/>
                  </a:lnTo>
                  <a:lnTo>
                    <a:pt x="1021" y="207"/>
                  </a:lnTo>
                  <a:lnTo>
                    <a:pt x="1042" y="224"/>
                  </a:lnTo>
                  <a:lnTo>
                    <a:pt x="1046" y="232"/>
                  </a:lnTo>
                  <a:lnTo>
                    <a:pt x="1063" y="245"/>
                  </a:lnTo>
                  <a:lnTo>
                    <a:pt x="1071" y="254"/>
                  </a:lnTo>
                  <a:lnTo>
                    <a:pt x="1080" y="262"/>
                  </a:lnTo>
                  <a:lnTo>
                    <a:pt x="1084" y="266"/>
                  </a:lnTo>
                  <a:lnTo>
                    <a:pt x="1084" y="271"/>
                  </a:lnTo>
                  <a:lnTo>
                    <a:pt x="1088" y="275"/>
                  </a:lnTo>
                  <a:lnTo>
                    <a:pt x="1097" y="287"/>
                  </a:lnTo>
                  <a:lnTo>
                    <a:pt x="1105" y="296"/>
                  </a:lnTo>
                  <a:lnTo>
                    <a:pt x="1105" y="300"/>
                  </a:lnTo>
                  <a:lnTo>
                    <a:pt x="1114" y="313"/>
                  </a:lnTo>
                  <a:lnTo>
                    <a:pt x="1126" y="334"/>
                  </a:lnTo>
                  <a:lnTo>
                    <a:pt x="1131" y="338"/>
                  </a:lnTo>
                  <a:lnTo>
                    <a:pt x="1131" y="342"/>
                  </a:lnTo>
                  <a:lnTo>
                    <a:pt x="1135" y="351"/>
                  </a:lnTo>
                  <a:lnTo>
                    <a:pt x="1139" y="351"/>
                  </a:lnTo>
                  <a:lnTo>
                    <a:pt x="1139" y="355"/>
                  </a:lnTo>
                  <a:lnTo>
                    <a:pt x="1143" y="359"/>
                  </a:lnTo>
                  <a:lnTo>
                    <a:pt x="1143" y="372"/>
                  </a:lnTo>
                  <a:lnTo>
                    <a:pt x="1148" y="376"/>
                  </a:lnTo>
                  <a:lnTo>
                    <a:pt x="1148" y="381"/>
                  </a:lnTo>
                  <a:lnTo>
                    <a:pt x="1152" y="381"/>
                  </a:lnTo>
                  <a:lnTo>
                    <a:pt x="1152" y="385"/>
                  </a:lnTo>
                  <a:lnTo>
                    <a:pt x="1160" y="389"/>
                  </a:lnTo>
                  <a:lnTo>
                    <a:pt x="1173" y="402"/>
                  </a:lnTo>
                  <a:lnTo>
                    <a:pt x="1177" y="410"/>
                  </a:lnTo>
                  <a:lnTo>
                    <a:pt x="1182" y="414"/>
                  </a:lnTo>
                  <a:lnTo>
                    <a:pt x="1186" y="419"/>
                  </a:lnTo>
                  <a:lnTo>
                    <a:pt x="1198" y="440"/>
                  </a:lnTo>
                  <a:lnTo>
                    <a:pt x="1207" y="448"/>
                  </a:lnTo>
                  <a:lnTo>
                    <a:pt x="1211" y="457"/>
                  </a:lnTo>
                  <a:lnTo>
                    <a:pt x="1215" y="465"/>
                  </a:lnTo>
                  <a:lnTo>
                    <a:pt x="1220" y="469"/>
                  </a:lnTo>
                  <a:lnTo>
                    <a:pt x="1228" y="474"/>
                  </a:lnTo>
                  <a:lnTo>
                    <a:pt x="1232" y="482"/>
                  </a:lnTo>
                  <a:lnTo>
                    <a:pt x="1241" y="486"/>
                  </a:lnTo>
                  <a:lnTo>
                    <a:pt x="1266" y="508"/>
                  </a:lnTo>
                  <a:lnTo>
                    <a:pt x="1275" y="516"/>
                  </a:lnTo>
                  <a:lnTo>
                    <a:pt x="1287" y="525"/>
                  </a:lnTo>
                  <a:lnTo>
                    <a:pt x="1296" y="533"/>
                  </a:lnTo>
                  <a:lnTo>
                    <a:pt x="1300" y="537"/>
                  </a:lnTo>
                  <a:lnTo>
                    <a:pt x="1309" y="537"/>
                  </a:lnTo>
                  <a:lnTo>
                    <a:pt x="1317" y="541"/>
                  </a:lnTo>
                  <a:lnTo>
                    <a:pt x="1321" y="546"/>
                  </a:lnTo>
                  <a:lnTo>
                    <a:pt x="1325" y="546"/>
                  </a:lnTo>
                  <a:lnTo>
                    <a:pt x="1330" y="550"/>
                  </a:lnTo>
                  <a:lnTo>
                    <a:pt x="1334" y="550"/>
                  </a:lnTo>
                  <a:lnTo>
                    <a:pt x="1338" y="550"/>
                  </a:lnTo>
                  <a:lnTo>
                    <a:pt x="1347" y="550"/>
                  </a:lnTo>
                  <a:lnTo>
                    <a:pt x="1351" y="554"/>
                  </a:lnTo>
                  <a:lnTo>
                    <a:pt x="1359" y="554"/>
                  </a:lnTo>
                  <a:lnTo>
                    <a:pt x="1364" y="558"/>
                  </a:lnTo>
                  <a:lnTo>
                    <a:pt x="1372" y="563"/>
                  </a:lnTo>
                  <a:lnTo>
                    <a:pt x="1397" y="580"/>
                  </a:lnTo>
                  <a:lnTo>
                    <a:pt x="1406" y="584"/>
                  </a:lnTo>
                  <a:lnTo>
                    <a:pt x="1410" y="588"/>
                  </a:lnTo>
                  <a:lnTo>
                    <a:pt x="1414" y="588"/>
                  </a:lnTo>
                  <a:lnTo>
                    <a:pt x="1423" y="592"/>
                  </a:lnTo>
                  <a:lnTo>
                    <a:pt x="1427" y="592"/>
                  </a:lnTo>
                  <a:lnTo>
                    <a:pt x="1436" y="592"/>
                  </a:lnTo>
                  <a:lnTo>
                    <a:pt x="1440" y="592"/>
                  </a:lnTo>
                  <a:lnTo>
                    <a:pt x="1452" y="588"/>
                  </a:lnTo>
                  <a:lnTo>
                    <a:pt x="1457" y="588"/>
                  </a:lnTo>
                  <a:lnTo>
                    <a:pt x="1465" y="588"/>
                  </a:lnTo>
                  <a:lnTo>
                    <a:pt x="1469" y="592"/>
                  </a:lnTo>
                  <a:lnTo>
                    <a:pt x="1474" y="592"/>
                  </a:lnTo>
                  <a:lnTo>
                    <a:pt x="1474" y="597"/>
                  </a:lnTo>
                  <a:lnTo>
                    <a:pt x="1478" y="597"/>
                  </a:lnTo>
                  <a:lnTo>
                    <a:pt x="1482" y="601"/>
                  </a:lnTo>
                  <a:lnTo>
                    <a:pt x="1486" y="609"/>
                  </a:lnTo>
                  <a:lnTo>
                    <a:pt x="1495" y="622"/>
                  </a:lnTo>
                  <a:lnTo>
                    <a:pt x="1499" y="626"/>
                  </a:lnTo>
                  <a:lnTo>
                    <a:pt x="1503" y="630"/>
                  </a:lnTo>
                  <a:lnTo>
                    <a:pt x="1507" y="630"/>
                  </a:lnTo>
                  <a:lnTo>
                    <a:pt x="1507" y="635"/>
                  </a:lnTo>
                  <a:lnTo>
                    <a:pt x="1512" y="635"/>
                  </a:lnTo>
                  <a:lnTo>
                    <a:pt x="1516" y="639"/>
                  </a:lnTo>
                  <a:lnTo>
                    <a:pt x="1520" y="639"/>
                  </a:lnTo>
                  <a:lnTo>
                    <a:pt x="1524" y="639"/>
                  </a:lnTo>
                  <a:lnTo>
                    <a:pt x="1529" y="635"/>
                  </a:lnTo>
                  <a:lnTo>
                    <a:pt x="1537" y="635"/>
                  </a:lnTo>
                  <a:lnTo>
                    <a:pt x="1554" y="626"/>
                  </a:lnTo>
                  <a:lnTo>
                    <a:pt x="1567" y="618"/>
                  </a:lnTo>
                  <a:lnTo>
                    <a:pt x="1579" y="609"/>
                  </a:lnTo>
                  <a:lnTo>
                    <a:pt x="1601" y="601"/>
                  </a:lnTo>
                  <a:lnTo>
                    <a:pt x="1622" y="588"/>
                  </a:lnTo>
                  <a:lnTo>
                    <a:pt x="1651" y="575"/>
                  </a:lnTo>
                  <a:lnTo>
                    <a:pt x="1673" y="567"/>
                  </a:lnTo>
                  <a:lnTo>
                    <a:pt x="1677" y="563"/>
                  </a:lnTo>
                  <a:lnTo>
                    <a:pt x="1681" y="567"/>
                  </a:lnTo>
                  <a:lnTo>
                    <a:pt x="1685" y="571"/>
                  </a:lnTo>
                  <a:lnTo>
                    <a:pt x="1690" y="575"/>
                  </a:lnTo>
                  <a:lnTo>
                    <a:pt x="1694" y="580"/>
                  </a:lnTo>
                  <a:lnTo>
                    <a:pt x="1694" y="584"/>
                  </a:lnTo>
                  <a:lnTo>
                    <a:pt x="1702" y="592"/>
                  </a:lnTo>
                  <a:lnTo>
                    <a:pt x="1702" y="601"/>
                  </a:lnTo>
                  <a:lnTo>
                    <a:pt x="1706" y="605"/>
                  </a:lnTo>
                  <a:lnTo>
                    <a:pt x="1711" y="613"/>
                  </a:lnTo>
                  <a:lnTo>
                    <a:pt x="1715" y="618"/>
                  </a:lnTo>
                  <a:lnTo>
                    <a:pt x="1715" y="626"/>
                  </a:lnTo>
                  <a:lnTo>
                    <a:pt x="1715" y="635"/>
                  </a:lnTo>
                  <a:lnTo>
                    <a:pt x="1719" y="643"/>
                  </a:lnTo>
                  <a:lnTo>
                    <a:pt x="1719" y="673"/>
                  </a:lnTo>
                  <a:lnTo>
                    <a:pt x="1719" y="685"/>
                  </a:lnTo>
                  <a:lnTo>
                    <a:pt x="1723" y="690"/>
                  </a:lnTo>
                  <a:lnTo>
                    <a:pt x="1723" y="698"/>
                  </a:lnTo>
                  <a:lnTo>
                    <a:pt x="1723" y="707"/>
                  </a:lnTo>
                  <a:lnTo>
                    <a:pt x="1728" y="711"/>
                  </a:lnTo>
                  <a:lnTo>
                    <a:pt x="1732" y="715"/>
                  </a:lnTo>
                  <a:lnTo>
                    <a:pt x="1732" y="719"/>
                  </a:lnTo>
                  <a:lnTo>
                    <a:pt x="1736" y="724"/>
                  </a:lnTo>
                  <a:lnTo>
                    <a:pt x="1740" y="728"/>
                  </a:lnTo>
                  <a:lnTo>
                    <a:pt x="1745" y="732"/>
                  </a:lnTo>
                  <a:lnTo>
                    <a:pt x="1749" y="732"/>
                  </a:lnTo>
                  <a:lnTo>
                    <a:pt x="1753" y="732"/>
                  </a:lnTo>
                  <a:lnTo>
                    <a:pt x="1757" y="732"/>
                  </a:lnTo>
                  <a:lnTo>
                    <a:pt x="1761" y="728"/>
                  </a:lnTo>
                  <a:lnTo>
                    <a:pt x="1766" y="728"/>
                  </a:lnTo>
                  <a:lnTo>
                    <a:pt x="1770" y="724"/>
                  </a:lnTo>
                  <a:lnTo>
                    <a:pt x="1778" y="719"/>
                  </a:lnTo>
                  <a:lnTo>
                    <a:pt x="1791" y="711"/>
                  </a:lnTo>
                  <a:lnTo>
                    <a:pt x="1795" y="707"/>
                  </a:lnTo>
                  <a:lnTo>
                    <a:pt x="1800" y="702"/>
                  </a:lnTo>
                  <a:lnTo>
                    <a:pt x="1804" y="702"/>
                  </a:lnTo>
                  <a:lnTo>
                    <a:pt x="1808" y="702"/>
                  </a:lnTo>
                  <a:lnTo>
                    <a:pt x="1812" y="702"/>
                  </a:lnTo>
                  <a:lnTo>
                    <a:pt x="1812" y="707"/>
                  </a:lnTo>
                  <a:lnTo>
                    <a:pt x="1817" y="711"/>
                  </a:lnTo>
                  <a:lnTo>
                    <a:pt x="1817" y="715"/>
                  </a:lnTo>
                  <a:lnTo>
                    <a:pt x="1821" y="724"/>
                  </a:lnTo>
                  <a:lnTo>
                    <a:pt x="1821" y="728"/>
                  </a:lnTo>
                  <a:lnTo>
                    <a:pt x="1821" y="736"/>
                  </a:lnTo>
                  <a:lnTo>
                    <a:pt x="1821" y="745"/>
                  </a:lnTo>
                  <a:lnTo>
                    <a:pt x="1821" y="753"/>
                  </a:lnTo>
                  <a:lnTo>
                    <a:pt x="1825" y="762"/>
                  </a:lnTo>
                  <a:lnTo>
                    <a:pt x="1821" y="770"/>
                  </a:lnTo>
                  <a:lnTo>
                    <a:pt x="1821" y="774"/>
                  </a:lnTo>
                  <a:lnTo>
                    <a:pt x="1821" y="779"/>
                  </a:lnTo>
                  <a:lnTo>
                    <a:pt x="1821" y="787"/>
                  </a:lnTo>
                  <a:lnTo>
                    <a:pt x="1821" y="791"/>
                  </a:lnTo>
                  <a:lnTo>
                    <a:pt x="1817" y="800"/>
                  </a:lnTo>
                  <a:lnTo>
                    <a:pt x="1812" y="808"/>
                  </a:lnTo>
                  <a:lnTo>
                    <a:pt x="1808" y="821"/>
                  </a:lnTo>
                  <a:lnTo>
                    <a:pt x="1800" y="842"/>
                  </a:lnTo>
                  <a:lnTo>
                    <a:pt x="1795" y="855"/>
                  </a:lnTo>
                  <a:lnTo>
                    <a:pt x="1791" y="859"/>
                  </a:lnTo>
                  <a:lnTo>
                    <a:pt x="1787" y="867"/>
                  </a:lnTo>
                  <a:lnTo>
                    <a:pt x="1787" y="876"/>
                  </a:lnTo>
                  <a:lnTo>
                    <a:pt x="1787" y="880"/>
                  </a:lnTo>
                  <a:lnTo>
                    <a:pt x="1783" y="884"/>
                  </a:lnTo>
                  <a:lnTo>
                    <a:pt x="1783" y="897"/>
                  </a:lnTo>
                  <a:lnTo>
                    <a:pt x="1783" y="906"/>
                  </a:lnTo>
                  <a:lnTo>
                    <a:pt x="1783" y="914"/>
                  </a:lnTo>
                  <a:lnTo>
                    <a:pt x="1783" y="927"/>
                  </a:lnTo>
                  <a:lnTo>
                    <a:pt x="1783" y="939"/>
                  </a:lnTo>
                  <a:lnTo>
                    <a:pt x="1783" y="952"/>
                  </a:lnTo>
                  <a:lnTo>
                    <a:pt x="1783" y="956"/>
                  </a:lnTo>
                  <a:lnTo>
                    <a:pt x="1778" y="961"/>
                  </a:lnTo>
                  <a:lnTo>
                    <a:pt x="1770" y="986"/>
                  </a:lnTo>
                  <a:lnTo>
                    <a:pt x="1761" y="1003"/>
                  </a:lnTo>
                  <a:lnTo>
                    <a:pt x="1753" y="1024"/>
                  </a:lnTo>
                  <a:lnTo>
                    <a:pt x="1749" y="1033"/>
                  </a:lnTo>
                  <a:lnTo>
                    <a:pt x="1745" y="1041"/>
                  </a:lnTo>
                  <a:lnTo>
                    <a:pt x="1745" y="1050"/>
                  </a:lnTo>
                  <a:lnTo>
                    <a:pt x="1745" y="1058"/>
                  </a:lnTo>
                  <a:lnTo>
                    <a:pt x="1740" y="1062"/>
                  </a:lnTo>
                  <a:lnTo>
                    <a:pt x="1740" y="1066"/>
                  </a:lnTo>
                  <a:lnTo>
                    <a:pt x="1740" y="1071"/>
                  </a:lnTo>
                  <a:lnTo>
                    <a:pt x="1745" y="1079"/>
                  </a:lnTo>
                  <a:lnTo>
                    <a:pt x="1745" y="1100"/>
                  </a:lnTo>
                  <a:lnTo>
                    <a:pt x="1745" y="1109"/>
                  </a:lnTo>
                  <a:lnTo>
                    <a:pt x="1749" y="1117"/>
                  </a:lnTo>
                  <a:lnTo>
                    <a:pt x="1749" y="1126"/>
                  </a:lnTo>
                  <a:lnTo>
                    <a:pt x="1745" y="1130"/>
                  </a:lnTo>
                  <a:lnTo>
                    <a:pt x="1745" y="1134"/>
                  </a:lnTo>
                  <a:lnTo>
                    <a:pt x="1740" y="1138"/>
                  </a:lnTo>
                  <a:lnTo>
                    <a:pt x="1736" y="1147"/>
                  </a:lnTo>
                  <a:lnTo>
                    <a:pt x="1732" y="1151"/>
                  </a:lnTo>
                  <a:lnTo>
                    <a:pt x="1728" y="1155"/>
                  </a:lnTo>
                  <a:lnTo>
                    <a:pt x="1723" y="1160"/>
                  </a:lnTo>
                  <a:lnTo>
                    <a:pt x="1719" y="1164"/>
                  </a:lnTo>
                  <a:lnTo>
                    <a:pt x="1706" y="1172"/>
                  </a:lnTo>
                  <a:lnTo>
                    <a:pt x="1685" y="1193"/>
                  </a:lnTo>
                  <a:lnTo>
                    <a:pt x="1673" y="1202"/>
                  </a:lnTo>
                  <a:lnTo>
                    <a:pt x="1660" y="1210"/>
                  </a:lnTo>
                  <a:lnTo>
                    <a:pt x="1647" y="1219"/>
                  </a:lnTo>
                  <a:lnTo>
                    <a:pt x="1643" y="1223"/>
                  </a:lnTo>
                  <a:lnTo>
                    <a:pt x="1634" y="1227"/>
                  </a:lnTo>
                  <a:lnTo>
                    <a:pt x="1630" y="1232"/>
                  </a:lnTo>
                  <a:lnTo>
                    <a:pt x="1622" y="1236"/>
                  </a:lnTo>
                  <a:lnTo>
                    <a:pt x="1618" y="1236"/>
                  </a:lnTo>
                  <a:lnTo>
                    <a:pt x="1609" y="1240"/>
                  </a:lnTo>
                  <a:lnTo>
                    <a:pt x="1605" y="1240"/>
                  </a:lnTo>
                  <a:lnTo>
                    <a:pt x="1601" y="1240"/>
                  </a:lnTo>
                  <a:lnTo>
                    <a:pt x="1596" y="1240"/>
                  </a:lnTo>
                  <a:lnTo>
                    <a:pt x="1588" y="1240"/>
                  </a:lnTo>
                  <a:lnTo>
                    <a:pt x="1588" y="1236"/>
                  </a:lnTo>
                  <a:lnTo>
                    <a:pt x="1579" y="1236"/>
                  </a:lnTo>
                  <a:lnTo>
                    <a:pt x="1575" y="1236"/>
                  </a:lnTo>
                  <a:lnTo>
                    <a:pt x="1567" y="1232"/>
                  </a:lnTo>
                  <a:lnTo>
                    <a:pt x="1541" y="1227"/>
                  </a:lnTo>
                  <a:lnTo>
                    <a:pt x="1524" y="1223"/>
                  </a:lnTo>
                  <a:lnTo>
                    <a:pt x="1520" y="1223"/>
                  </a:lnTo>
                  <a:lnTo>
                    <a:pt x="1507" y="1219"/>
                  </a:lnTo>
                  <a:lnTo>
                    <a:pt x="1499" y="1219"/>
                  </a:lnTo>
                  <a:lnTo>
                    <a:pt x="1491" y="1219"/>
                  </a:lnTo>
                  <a:lnTo>
                    <a:pt x="1482" y="1219"/>
                  </a:lnTo>
                  <a:lnTo>
                    <a:pt x="1478" y="1219"/>
                  </a:lnTo>
                  <a:lnTo>
                    <a:pt x="1469" y="1219"/>
                  </a:lnTo>
                  <a:lnTo>
                    <a:pt x="1465" y="1219"/>
                  </a:lnTo>
                  <a:lnTo>
                    <a:pt x="1461" y="1223"/>
                  </a:lnTo>
                  <a:lnTo>
                    <a:pt x="1452" y="1223"/>
                  </a:lnTo>
                  <a:lnTo>
                    <a:pt x="1444" y="1223"/>
                  </a:lnTo>
                  <a:lnTo>
                    <a:pt x="1427" y="1232"/>
                  </a:lnTo>
                  <a:lnTo>
                    <a:pt x="1419" y="1232"/>
                  </a:lnTo>
                  <a:lnTo>
                    <a:pt x="1414" y="1232"/>
                  </a:lnTo>
                  <a:lnTo>
                    <a:pt x="1410" y="1232"/>
                  </a:lnTo>
                  <a:lnTo>
                    <a:pt x="1406" y="1232"/>
                  </a:lnTo>
                  <a:lnTo>
                    <a:pt x="1402" y="1232"/>
                  </a:lnTo>
                  <a:lnTo>
                    <a:pt x="1393" y="1232"/>
                  </a:lnTo>
                  <a:lnTo>
                    <a:pt x="1385" y="1232"/>
                  </a:lnTo>
                  <a:lnTo>
                    <a:pt x="1380" y="1227"/>
                  </a:lnTo>
                  <a:lnTo>
                    <a:pt x="1368" y="1223"/>
                  </a:lnTo>
                  <a:lnTo>
                    <a:pt x="1355" y="1219"/>
                  </a:lnTo>
                  <a:lnTo>
                    <a:pt x="1351" y="1215"/>
                  </a:lnTo>
                  <a:lnTo>
                    <a:pt x="1347" y="1215"/>
                  </a:lnTo>
                  <a:lnTo>
                    <a:pt x="1342" y="1210"/>
                  </a:lnTo>
                  <a:lnTo>
                    <a:pt x="1338" y="1210"/>
                  </a:lnTo>
                  <a:lnTo>
                    <a:pt x="1334" y="1206"/>
                  </a:lnTo>
                  <a:lnTo>
                    <a:pt x="1325" y="1198"/>
                  </a:lnTo>
                  <a:lnTo>
                    <a:pt x="1321" y="1193"/>
                  </a:lnTo>
                  <a:lnTo>
                    <a:pt x="1317" y="1185"/>
                  </a:lnTo>
                  <a:lnTo>
                    <a:pt x="1313" y="1185"/>
                  </a:lnTo>
                  <a:lnTo>
                    <a:pt x="1313" y="1181"/>
                  </a:lnTo>
                  <a:lnTo>
                    <a:pt x="1309" y="1177"/>
                  </a:lnTo>
                  <a:lnTo>
                    <a:pt x="1304" y="1177"/>
                  </a:lnTo>
                  <a:lnTo>
                    <a:pt x="1300" y="1172"/>
                  </a:lnTo>
                  <a:lnTo>
                    <a:pt x="1296" y="1172"/>
                  </a:lnTo>
                  <a:lnTo>
                    <a:pt x="1292" y="1172"/>
                  </a:lnTo>
                  <a:lnTo>
                    <a:pt x="1292" y="1177"/>
                  </a:lnTo>
                  <a:lnTo>
                    <a:pt x="1296" y="1181"/>
                  </a:lnTo>
                  <a:lnTo>
                    <a:pt x="1296" y="1185"/>
                  </a:lnTo>
                  <a:lnTo>
                    <a:pt x="1296" y="1189"/>
                  </a:lnTo>
                  <a:lnTo>
                    <a:pt x="1296" y="1193"/>
                  </a:lnTo>
                  <a:lnTo>
                    <a:pt x="1292" y="1198"/>
                  </a:lnTo>
                  <a:lnTo>
                    <a:pt x="1292" y="1202"/>
                  </a:lnTo>
                  <a:lnTo>
                    <a:pt x="1283" y="1206"/>
                  </a:lnTo>
                  <a:lnTo>
                    <a:pt x="1279" y="1210"/>
                  </a:lnTo>
                  <a:lnTo>
                    <a:pt x="1275" y="1215"/>
                  </a:lnTo>
                  <a:lnTo>
                    <a:pt x="1270" y="1219"/>
                  </a:lnTo>
                  <a:lnTo>
                    <a:pt x="1258" y="1227"/>
                  </a:lnTo>
                  <a:lnTo>
                    <a:pt x="1237" y="1236"/>
                  </a:lnTo>
                  <a:lnTo>
                    <a:pt x="1198" y="1261"/>
                  </a:lnTo>
                  <a:lnTo>
                    <a:pt x="1186" y="1270"/>
                  </a:lnTo>
                  <a:lnTo>
                    <a:pt x="1177" y="1274"/>
                  </a:lnTo>
                  <a:lnTo>
                    <a:pt x="1173" y="1278"/>
                  </a:lnTo>
                  <a:lnTo>
                    <a:pt x="1165" y="1282"/>
                  </a:lnTo>
                  <a:lnTo>
                    <a:pt x="1160" y="1287"/>
                  </a:lnTo>
                  <a:lnTo>
                    <a:pt x="1156" y="1291"/>
                  </a:lnTo>
                  <a:lnTo>
                    <a:pt x="1152" y="1295"/>
                  </a:lnTo>
                  <a:lnTo>
                    <a:pt x="1148" y="1299"/>
                  </a:lnTo>
                  <a:lnTo>
                    <a:pt x="1139" y="1316"/>
                  </a:lnTo>
                  <a:lnTo>
                    <a:pt x="1122" y="1329"/>
                  </a:lnTo>
                  <a:lnTo>
                    <a:pt x="1122" y="1337"/>
                  </a:lnTo>
                  <a:lnTo>
                    <a:pt x="1118" y="1337"/>
                  </a:lnTo>
                  <a:lnTo>
                    <a:pt x="1118" y="1342"/>
                  </a:lnTo>
                  <a:lnTo>
                    <a:pt x="1118" y="1346"/>
                  </a:lnTo>
                  <a:lnTo>
                    <a:pt x="1114" y="1350"/>
                  </a:lnTo>
                  <a:lnTo>
                    <a:pt x="1114" y="1359"/>
                  </a:lnTo>
                  <a:lnTo>
                    <a:pt x="1114" y="1363"/>
                  </a:lnTo>
                  <a:lnTo>
                    <a:pt x="1114" y="1371"/>
                  </a:lnTo>
                  <a:lnTo>
                    <a:pt x="1114" y="1380"/>
                  </a:lnTo>
                  <a:lnTo>
                    <a:pt x="1118" y="1384"/>
                  </a:lnTo>
                  <a:lnTo>
                    <a:pt x="1118" y="1388"/>
                  </a:lnTo>
                  <a:lnTo>
                    <a:pt x="1118" y="1392"/>
                  </a:lnTo>
                  <a:lnTo>
                    <a:pt x="1118" y="1397"/>
                  </a:lnTo>
                  <a:lnTo>
                    <a:pt x="1126" y="1409"/>
                  </a:lnTo>
                  <a:lnTo>
                    <a:pt x="1126" y="1414"/>
                  </a:lnTo>
                  <a:lnTo>
                    <a:pt x="1131" y="1418"/>
                  </a:lnTo>
                  <a:lnTo>
                    <a:pt x="1131" y="1422"/>
                  </a:lnTo>
                  <a:lnTo>
                    <a:pt x="1135" y="1426"/>
                  </a:lnTo>
                  <a:lnTo>
                    <a:pt x="1143" y="1435"/>
                  </a:lnTo>
                  <a:lnTo>
                    <a:pt x="1148" y="1439"/>
                  </a:lnTo>
                  <a:lnTo>
                    <a:pt x="1148" y="1443"/>
                  </a:lnTo>
                  <a:lnTo>
                    <a:pt x="1152" y="1447"/>
                  </a:lnTo>
                  <a:lnTo>
                    <a:pt x="1156" y="1456"/>
                  </a:lnTo>
                  <a:lnTo>
                    <a:pt x="1156" y="1460"/>
                  </a:lnTo>
                  <a:lnTo>
                    <a:pt x="1160" y="1469"/>
                  </a:lnTo>
                  <a:lnTo>
                    <a:pt x="1165" y="1494"/>
                  </a:lnTo>
                  <a:lnTo>
                    <a:pt x="1169" y="1503"/>
                  </a:lnTo>
                  <a:lnTo>
                    <a:pt x="1173" y="1515"/>
                  </a:lnTo>
                  <a:lnTo>
                    <a:pt x="1173" y="1519"/>
                  </a:lnTo>
                  <a:lnTo>
                    <a:pt x="1177" y="1528"/>
                  </a:lnTo>
                  <a:lnTo>
                    <a:pt x="1177" y="1532"/>
                  </a:lnTo>
                  <a:lnTo>
                    <a:pt x="1190" y="1553"/>
                  </a:lnTo>
                  <a:lnTo>
                    <a:pt x="1190" y="1558"/>
                  </a:lnTo>
                  <a:lnTo>
                    <a:pt x="1194" y="1562"/>
                  </a:lnTo>
                  <a:lnTo>
                    <a:pt x="1194" y="1566"/>
                  </a:lnTo>
                  <a:lnTo>
                    <a:pt x="1198" y="1583"/>
                  </a:lnTo>
                  <a:lnTo>
                    <a:pt x="1203" y="1591"/>
                  </a:lnTo>
                  <a:lnTo>
                    <a:pt x="1203" y="1600"/>
                  </a:lnTo>
                  <a:lnTo>
                    <a:pt x="1207" y="1617"/>
                  </a:lnTo>
                  <a:lnTo>
                    <a:pt x="1207" y="1621"/>
                  </a:lnTo>
                  <a:lnTo>
                    <a:pt x="1207" y="1625"/>
                  </a:lnTo>
                  <a:lnTo>
                    <a:pt x="1203" y="1630"/>
                  </a:lnTo>
                  <a:lnTo>
                    <a:pt x="1198" y="1630"/>
                  </a:lnTo>
                  <a:lnTo>
                    <a:pt x="1198" y="1634"/>
                  </a:lnTo>
                  <a:lnTo>
                    <a:pt x="1194" y="1634"/>
                  </a:lnTo>
                  <a:lnTo>
                    <a:pt x="1190" y="1630"/>
                  </a:lnTo>
                  <a:lnTo>
                    <a:pt x="1186" y="1630"/>
                  </a:lnTo>
                  <a:lnTo>
                    <a:pt x="1182" y="1625"/>
                  </a:lnTo>
                  <a:lnTo>
                    <a:pt x="1177" y="1621"/>
                  </a:lnTo>
                  <a:lnTo>
                    <a:pt x="1173" y="1617"/>
                  </a:lnTo>
                  <a:lnTo>
                    <a:pt x="1173" y="1613"/>
                  </a:lnTo>
                  <a:lnTo>
                    <a:pt x="1173" y="1608"/>
                  </a:lnTo>
                  <a:lnTo>
                    <a:pt x="1169" y="1608"/>
                  </a:lnTo>
                  <a:lnTo>
                    <a:pt x="1169" y="1604"/>
                  </a:lnTo>
                  <a:lnTo>
                    <a:pt x="1169" y="1600"/>
                  </a:lnTo>
                  <a:lnTo>
                    <a:pt x="1169" y="1591"/>
                  </a:lnTo>
                  <a:lnTo>
                    <a:pt x="1169" y="1587"/>
                  </a:lnTo>
                  <a:lnTo>
                    <a:pt x="1169" y="1583"/>
                  </a:lnTo>
                  <a:lnTo>
                    <a:pt x="1165" y="1583"/>
                  </a:lnTo>
                  <a:lnTo>
                    <a:pt x="1165" y="1579"/>
                  </a:lnTo>
                  <a:lnTo>
                    <a:pt x="1165" y="1575"/>
                  </a:lnTo>
                  <a:lnTo>
                    <a:pt x="1160" y="1575"/>
                  </a:lnTo>
                  <a:lnTo>
                    <a:pt x="1160" y="1570"/>
                  </a:lnTo>
                  <a:lnTo>
                    <a:pt x="1156" y="1570"/>
                  </a:lnTo>
                  <a:lnTo>
                    <a:pt x="1152" y="1570"/>
                  </a:lnTo>
                  <a:lnTo>
                    <a:pt x="1148" y="1570"/>
                  </a:lnTo>
                  <a:lnTo>
                    <a:pt x="1143" y="1570"/>
                  </a:lnTo>
                  <a:lnTo>
                    <a:pt x="1139" y="1570"/>
                  </a:lnTo>
                  <a:lnTo>
                    <a:pt x="1131" y="1575"/>
                  </a:lnTo>
                  <a:lnTo>
                    <a:pt x="1126" y="1579"/>
                  </a:lnTo>
                  <a:lnTo>
                    <a:pt x="1118" y="1583"/>
                  </a:lnTo>
                  <a:lnTo>
                    <a:pt x="1114" y="1583"/>
                  </a:lnTo>
                  <a:lnTo>
                    <a:pt x="1110" y="1587"/>
                  </a:lnTo>
                  <a:lnTo>
                    <a:pt x="1105" y="1587"/>
                  </a:lnTo>
                  <a:lnTo>
                    <a:pt x="1101" y="1587"/>
                  </a:lnTo>
                  <a:lnTo>
                    <a:pt x="1071" y="1583"/>
                  </a:lnTo>
                  <a:lnTo>
                    <a:pt x="1067" y="1583"/>
                  </a:lnTo>
                  <a:lnTo>
                    <a:pt x="1059" y="1583"/>
                  </a:lnTo>
                  <a:lnTo>
                    <a:pt x="1055" y="1583"/>
                  </a:lnTo>
                  <a:lnTo>
                    <a:pt x="1046" y="1583"/>
                  </a:lnTo>
                  <a:lnTo>
                    <a:pt x="1042" y="1583"/>
                  </a:lnTo>
                  <a:lnTo>
                    <a:pt x="1038" y="1583"/>
                  </a:lnTo>
                  <a:lnTo>
                    <a:pt x="1033" y="1587"/>
                  </a:lnTo>
                  <a:lnTo>
                    <a:pt x="1029" y="1587"/>
                  </a:lnTo>
                  <a:lnTo>
                    <a:pt x="1025" y="1591"/>
                  </a:lnTo>
                  <a:lnTo>
                    <a:pt x="1021" y="1596"/>
                  </a:lnTo>
                  <a:lnTo>
                    <a:pt x="1016" y="1604"/>
                  </a:lnTo>
                  <a:lnTo>
                    <a:pt x="1012" y="1608"/>
                  </a:lnTo>
                  <a:lnTo>
                    <a:pt x="1008" y="1613"/>
                  </a:lnTo>
                  <a:lnTo>
                    <a:pt x="1004" y="1617"/>
                  </a:lnTo>
                  <a:lnTo>
                    <a:pt x="999" y="1621"/>
                  </a:lnTo>
                  <a:lnTo>
                    <a:pt x="991" y="1625"/>
                  </a:lnTo>
                  <a:lnTo>
                    <a:pt x="983" y="1630"/>
                  </a:lnTo>
                  <a:lnTo>
                    <a:pt x="970" y="1634"/>
                  </a:lnTo>
                  <a:lnTo>
                    <a:pt x="961" y="1638"/>
                  </a:lnTo>
                  <a:lnTo>
                    <a:pt x="953" y="1642"/>
                  </a:lnTo>
                  <a:lnTo>
                    <a:pt x="940" y="1646"/>
                  </a:lnTo>
                  <a:lnTo>
                    <a:pt x="936" y="1651"/>
                  </a:lnTo>
                  <a:lnTo>
                    <a:pt x="932" y="1651"/>
                  </a:lnTo>
                  <a:lnTo>
                    <a:pt x="928" y="1655"/>
                  </a:lnTo>
                  <a:lnTo>
                    <a:pt x="923" y="1655"/>
                  </a:lnTo>
                  <a:lnTo>
                    <a:pt x="919" y="1655"/>
                  </a:lnTo>
                  <a:lnTo>
                    <a:pt x="911" y="1655"/>
                  </a:lnTo>
                  <a:lnTo>
                    <a:pt x="902" y="1655"/>
                  </a:lnTo>
                  <a:lnTo>
                    <a:pt x="898" y="1655"/>
                  </a:lnTo>
                  <a:lnTo>
                    <a:pt x="894" y="1651"/>
                  </a:lnTo>
                  <a:lnTo>
                    <a:pt x="885" y="1651"/>
                  </a:lnTo>
                  <a:lnTo>
                    <a:pt x="872" y="1646"/>
                  </a:lnTo>
                  <a:lnTo>
                    <a:pt x="868" y="1646"/>
                  </a:lnTo>
                  <a:lnTo>
                    <a:pt x="864" y="1642"/>
                  </a:lnTo>
                  <a:lnTo>
                    <a:pt x="860" y="1642"/>
                  </a:lnTo>
                  <a:lnTo>
                    <a:pt x="856" y="1646"/>
                  </a:lnTo>
                  <a:lnTo>
                    <a:pt x="851" y="1646"/>
                  </a:lnTo>
                  <a:lnTo>
                    <a:pt x="847" y="1646"/>
                  </a:lnTo>
                  <a:lnTo>
                    <a:pt x="843" y="1651"/>
                  </a:lnTo>
                  <a:lnTo>
                    <a:pt x="839" y="1655"/>
                  </a:lnTo>
                  <a:lnTo>
                    <a:pt x="826" y="1672"/>
                  </a:lnTo>
                  <a:lnTo>
                    <a:pt x="822" y="1676"/>
                  </a:lnTo>
                  <a:lnTo>
                    <a:pt x="817" y="1680"/>
                  </a:lnTo>
                  <a:lnTo>
                    <a:pt x="813" y="1685"/>
                  </a:lnTo>
                  <a:lnTo>
                    <a:pt x="809" y="1685"/>
                  </a:lnTo>
                  <a:lnTo>
                    <a:pt x="809" y="1689"/>
                  </a:lnTo>
                  <a:lnTo>
                    <a:pt x="813" y="1693"/>
                  </a:lnTo>
                  <a:lnTo>
                    <a:pt x="822" y="1702"/>
                  </a:lnTo>
                  <a:lnTo>
                    <a:pt x="826" y="1710"/>
                  </a:lnTo>
                  <a:lnTo>
                    <a:pt x="834" y="1718"/>
                  </a:lnTo>
                  <a:lnTo>
                    <a:pt x="843" y="1727"/>
                  </a:lnTo>
                  <a:lnTo>
                    <a:pt x="847" y="1740"/>
                  </a:lnTo>
                  <a:lnTo>
                    <a:pt x="856" y="1757"/>
                  </a:lnTo>
                  <a:lnTo>
                    <a:pt x="860" y="1761"/>
                  </a:lnTo>
                  <a:lnTo>
                    <a:pt x="864" y="1769"/>
                  </a:lnTo>
                  <a:lnTo>
                    <a:pt x="868" y="1773"/>
                  </a:lnTo>
                  <a:lnTo>
                    <a:pt x="872" y="1778"/>
                  </a:lnTo>
                  <a:lnTo>
                    <a:pt x="881" y="1790"/>
                  </a:lnTo>
                  <a:lnTo>
                    <a:pt x="906" y="1816"/>
                  </a:lnTo>
                  <a:lnTo>
                    <a:pt x="911" y="1824"/>
                  </a:lnTo>
                  <a:lnTo>
                    <a:pt x="919" y="1829"/>
                  </a:lnTo>
                  <a:lnTo>
                    <a:pt x="919" y="1833"/>
                  </a:lnTo>
                  <a:lnTo>
                    <a:pt x="923" y="1837"/>
                  </a:lnTo>
                  <a:lnTo>
                    <a:pt x="928" y="1845"/>
                  </a:lnTo>
                  <a:lnTo>
                    <a:pt x="932" y="1850"/>
                  </a:lnTo>
                  <a:lnTo>
                    <a:pt x="932" y="1858"/>
                  </a:lnTo>
                  <a:lnTo>
                    <a:pt x="940" y="1875"/>
                  </a:lnTo>
                  <a:lnTo>
                    <a:pt x="944" y="1884"/>
                  </a:lnTo>
                  <a:lnTo>
                    <a:pt x="944" y="1888"/>
                  </a:lnTo>
                  <a:lnTo>
                    <a:pt x="949" y="1892"/>
                  </a:lnTo>
                  <a:lnTo>
                    <a:pt x="949" y="1896"/>
                  </a:lnTo>
                  <a:lnTo>
                    <a:pt x="949" y="1901"/>
                  </a:lnTo>
                  <a:lnTo>
                    <a:pt x="944" y="1909"/>
                  </a:lnTo>
                  <a:lnTo>
                    <a:pt x="944" y="1913"/>
                  </a:lnTo>
                  <a:lnTo>
                    <a:pt x="940" y="1922"/>
                  </a:lnTo>
                  <a:lnTo>
                    <a:pt x="936" y="1934"/>
                  </a:lnTo>
                  <a:lnTo>
                    <a:pt x="932" y="1951"/>
                  </a:lnTo>
                  <a:lnTo>
                    <a:pt x="928" y="1960"/>
                  </a:lnTo>
                  <a:lnTo>
                    <a:pt x="919" y="2002"/>
                  </a:lnTo>
                  <a:lnTo>
                    <a:pt x="915" y="2015"/>
                  </a:lnTo>
                  <a:lnTo>
                    <a:pt x="915" y="2019"/>
                  </a:lnTo>
                  <a:lnTo>
                    <a:pt x="911" y="2019"/>
                  </a:lnTo>
                  <a:lnTo>
                    <a:pt x="906" y="2019"/>
                  </a:lnTo>
                  <a:lnTo>
                    <a:pt x="902" y="2019"/>
                  </a:lnTo>
                  <a:lnTo>
                    <a:pt x="898" y="2019"/>
                  </a:lnTo>
                  <a:lnTo>
                    <a:pt x="885" y="2019"/>
                  </a:lnTo>
                  <a:lnTo>
                    <a:pt x="877" y="2019"/>
                  </a:lnTo>
                  <a:lnTo>
                    <a:pt x="864" y="2023"/>
                  </a:lnTo>
                  <a:lnTo>
                    <a:pt x="851" y="2023"/>
                  </a:lnTo>
                  <a:lnTo>
                    <a:pt x="839" y="2028"/>
                  </a:lnTo>
                  <a:lnTo>
                    <a:pt x="830" y="2028"/>
                  </a:lnTo>
                  <a:lnTo>
                    <a:pt x="826" y="2032"/>
                  </a:lnTo>
                  <a:lnTo>
                    <a:pt x="809" y="2032"/>
                  </a:lnTo>
                  <a:lnTo>
                    <a:pt x="796" y="2032"/>
                  </a:lnTo>
                  <a:lnTo>
                    <a:pt x="784" y="2036"/>
                  </a:lnTo>
                  <a:lnTo>
                    <a:pt x="771" y="2036"/>
                  </a:lnTo>
                  <a:lnTo>
                    <a:pt x="750" y="2036"/>
                  </a:lnTo>
                  <a:lnTo>
                    <a:pt x="741" y="2036"/>
                  </a:lnTo>
                  <a:lnTo>
                    <a:pt x="733" y="2036"/>
                  </a:lnTo>
                  <a:lnTo>
                    <a:pt x="703" y="2036"/>
                  </a:lnTo>
                  <a:lnTo>
                    <a:pt x="690" y="2036"/>
                  </a:lnTo>
                  <a:lnTo>
                    <a:pt x="686" y="2036"/>
                  </a:lnTo>
                  <a:lnTo>
                    <a:pt x="678" y="2036"/>
                  </a:lnTo>
                  <a:lnTo>
                    <a:pt x="674" y="2036"/>
                  </a:lnTo>
                  <a:lnTo>
                    <a:pt x="669" y="2036"/>
                  </a:lnTo>
                  <a:lnTo>
                    <a:pt x="665" y="2040"/>
                  </a:lnTo>
                  <a:lnTo>
                    <a:pt x="661" y="2040"/>
                  </a:lnTo>
                  <a:lnTo>
                    <a:pt x="661" y="2044"/>
                  </a:lnTo>
                  <a:lnTo>
                    <a:pt x="657" y="2053"/>
                  </a:lnTo>
                  <a:lnTo>
                    <a:pt x="652" y="2053"/>
                  </a:lnTo>
                  <a:lnTo>
                    <a:pt x="648" y="2057"/>
                  </a:lnTo>
                  <a:lnTo>
                    <a:pt x="644" y="2061"/>
                  </a:lnTo>
                  <a:lnTo>
                    <a:pt x="640" y="2066"/>
                  </a:lnTo>
                  <a:lnTo>
                    <a:pt x="635" y="2066"/>
                  </a:lnTo>
                  <a:lnTo>
                    <a:pt x="631" y="2066"/>
                  </a:lnTo>
                  <a:lnTo>
                    <a:pt x="627" y="2066"/>
                  </a:lnTo>
                  <a:lnTo>
                    <a:pt x="623" y="2061"/>
                  </a:lnTo>
                  <a:lnTo>
                    <a:pt x="618" y="2061"/>
                  </a:lnTo>
                  <a:lnTo>
                    <a:pt x="614" y="2061"/>
                  </a:lnTo>
                  <a:lnTo>
                    <a:pt x="602" y="2066"/>
                  </a:lnTo>
                  <a:lnTo>
                    <a:pt x="593" y="2066"/>
                  </a:lnTo>
                  <a:lnTo>
                    <a:pt x="585" y="2066"/>
                  </a:lnTo>
                  <a:lnTo>
                    <a:pt x="572" y="2061"/>
                  </a:lnTo>
                  <a:lnTo>
                    <a:pt x="568" y="2061"/>
                  </a:lnTo>
                  <a:lnTo>
                    <a:pt x="559" y="2061"/>
                  </a:lnTo>
                  <a:lnTo>
                    <a:pt x="555" y="2057"/>
                  </a:lnTo>
                  <a:lnTo>
                    <a:pt x="547" y="2057"/>
                  </a:lnTo>
                  <a:lnTo>
                    <a:pt x="542" y="2053"/>
                  </a:lnTo>
                  <a:lnTo>
                    <a:pt x="538" y="2053"/>
                  </a:lnTo>
                  <a:lnTo>
                    <a:pt x="534" y="2049"/>
                  </a:lnTo>
                  <a:lnTo>
                    <a:pt x="530" y="2044"/>
                  </a:lnTo>
                  <a:lnTo>
                    <a:pt x="525" y="2040"/>
                  </a:lnTo>
                  <a:lnTo>
                    <a:pt x="525" y="2036"/>
                  </a:lnTo>
                  <a:lnTo>
                    <a:pt x="525" y="2032"/>
                  </a:lnTo>
                  <a:lnTo>
                    <a:pt x="521" y="2019"/>
                  </a:lnTo>
                  <a:lnTo>
                    <a:pt x="521" y="2015"/>
                  </a:lnTo>
                  <a:lnTo>
                    <a:pt x="517" y="2011"/>
                  </a:lnTo>
                  <a:lnTo>
                    <a:pt x="517" y="2006"/>
                  </a:lnTo>
                  <a:lnTo>
                    <a:pt x="513" y="2002"/>
                  </a:lnTo>
                  <a:lnTo>
                    <a:pt x="508" y="1998"/>
                  </a:lnTo>
                  <a:lnTo>
                    <a:pt x="504" y="1998"/>
                  </a:lnTo>
                  <a:lnTo>
                    <a:pt x="500" y="1994"/>
                  </a:lnTo>
                  <a:lnTo>
                    <a:pt x="462" y="1977"/>
                  </a:lnTo>
                  <a:lnTo>
                    <a:pt x="453" y="1972"/>
                  </a:lnTo>
                  <a:lnTo>
                    <a:pt x="449" y="1968"/>
                  </a:lnTo>
                  <a:lnTo>
                    <a:pt x="445" y="1964"/>
                  </a:lnTo>
                  <a:lnTo>
                    <a:pt x="441" y="1964"/>
                  </a:lnTo>
                  <a:lnTo>
                    <a:pt x="436" y="1960"/>
                  </a:lnTo>
                  <a:lnTo>
                    <a:pt x="436" y="1956"/>
                  </a:lnTo>
                  <a:lnTo>
                    <a:pt x="436" y="1951"/>
                  </a:lnTo>
                  <a:lnTo>
                    <a:pt x="432" y="1947"/>
                  </a:lnTo>
                  <a:lnTo>
                    <a:pt x="432" y="1939"/>
                  </a:lnTo>
                  <a:lnTo>
                    <a:pt x="432" y="1934"/>
                  </a:lnTo>
                  <a:lnTo>
                    <a:pt x="432" y="1922"/>
                  </a:lnTo>
                  <a:lnTo>
                    <a:pt x="432" y="1913"/>
                  </a:lnTo>
                  <a:lnTo>
                    <a:pt x="436" y="1892"/>
                  </a:lnTo>
                  <a:lnTo>
                    <a:pt x="436" y="1888"/>
                  </a:lnTo>
                  <a:lnTo>
                    <a:pt x="436" y="1884"/>
                  </a:lnTo>
                  <a:lnTo>
                    <a:pt x="436" y="1879"/>
                  </a:lnTo>
                  <a:lnTo>
                    <a:pt x="432" y="1875"/>
                  </a:lnTo>
                  <a:lnTo>
                    <a:pt x="432" y="1871"/>
                  </a:lnTo>
                  <a:lnTo>
                    <a:pt x="428" y="1867"/>
                  </a:lnTo>
                  <a:lnTo>
                    <a:pt x="424" y="1862"/>
                  </a:lnTo>
                  <a:lnTo>
                    <a:pt x="420" y="1858"/>
                  </a:lnTo>
                  <a:lnTo>
                    <a:pt x="415" y="1854"/>
                  </a:lnTo>
                  <a:lnTo>
                    <a:pt x="411" y="1850"/>
                  </a:lnTo>
                  <a:lnTo>
                    <a:pt x="386" y="1837"/>
                  </a:lnTo>
                  <a:lnTo>
                    <a:pt x="381" y="1833"/>
                  </a:lnTo>
                  <a:lnTo>
                    <a:pt x="373" y="1829"/>
                  </a:lnTo>
                  <a:lnTo>
                    <a:pt x="369" y="1829"/>
                  </a:lnTo>
                  <a:lnTo>
                    <a:pt x="364" y="1820"/>
                  </a:lnTo>
                  <a:lnTo>
                    <a:pt x="360" y="1816"/>
                  </a:lnTo>
                  <a:lnTo>
                    <a:pt x="356" y="1812"/>
                  </a:lnTo>
                  <a:lnTo>
                    <a:pt x="352" y="1803"/>
                  </a:lnTo>
                  <a:lnTo>
                    <a:pt x="352" y="1799"/>
                  </a:lnTo>
                  <a:lnTo>
                    <a:pt x="352" y="1795"/>
                  </a:lnTo>
                  <a:lnTo>
                    <a:pt x="348" y="1790"/>
                  </a:lnTo>
                  <a:lnTo>
                    <a:pt x="348" y="1782"/>
                  </a:lnTo>
                  <a:lnTo>
                    <a:pt x="348" y="1778"/>
                  </a:lnTo>
                  <a:lnTo>
                    <a:pt x="343" y="1773"/>
                  </a:lnTo>
                  <a:lnTo>
                    <a:pt x="339" y="1761"/>
                  </a:lnTo>
                  <a:lnTo>
                    <a:pt x="335" y="1757"/>
                  </a:lnTo>
                  <a:lnTo>
                    <a:pt x="335" y="1748"/>
                  </a:lnTo>
                  <a:lnTo>
                    <a:pt x="335" y="1744"/>
                  </a:lnTo>
                  <a:lnTo>
                    <a:pt x="335" y="1740"/>
                  </a:lnTo>
                  <a:lnTo>
                    <a:pt x="335" y="1731"/>
                  </a:lnTo>
                  <a:lnTo>
                    <a:pt x="335" y="1723"/>
                  </a:lnTo>
                  <a:lnTo>
                    <a:pt x="339" y="1710"/>
                  </a:lnTo>
                  <a:lnTo>
                    <a:pt x="339" y="1702"/>
                  </a:lnTo>
                  <a:lnTo>
                    <a:pt x="343" y="1697"/>
                  </a:lnTo>
                  <a:lnTo>
                    <a:pt x="343" y="1693"/>
                  </a:lnTo>
                  <a:lnTo>
                    <a:pt x="343" y="1689"/>
                  </a:lnTo>
                  <a:lnTo>
                    <a:pt x="343" y="1685"/>
                  </a:lnTo>
                  <a:lnTo>
                    <a:pt x="339" y="1680"/>
                  </a:lnTo>
                  <a:lnTo>
                    <a:pt x="339" y="1676"/>
                  </a:lnTo>
                  <a:lnTo>
                    <a:pt x="335" y="1672"/>
                  </a:lnTo>
                  <a:lnTo>
                    <a:pt x="331" y="1668"/>
                  </a:lnTo>
                  <a:lnTo>
                    <a:pt x="326" y="1663"/>
                  </a:lnTo>
                  <a:lnTo>
                    <a:pt x="318" y="1659"/>
                  </a:lnTo>
                  <a:lnTo>
                    <a:pt x="314" y="1655"/>
                  </a:lnTo>
                  <a:lnTo>
                    <a:pt x="301" y="1651"/>
                  </a:lnTo>
                  <a:lnTo>
                    <a:pt x="293" y="1642"/>
                  </a:lnTo>
                  <a:lnTo>
                    <a:pt x="271" y="1634"/>
                  </a:lnTo>
                  <a:lnTo>
                    <a:pt x="250" y="1625"/>
                  </a:lnTo>
                  <a:lnTo>
                    <a:pt x="229" y="1617"/>
                  </a:lnTo>
                  <a:lnTo>
                    <a:pt x="208" y="1608"/>
                  </a:lnTo>
                  <a:lnTo>
                    <a:pt x="208" y="1604"/>
                  </a:lnTo>
                  <a:lnTo>
                    <a:pt x="216" y="1587"/>
                  </a:lnTo>
                  <a:lnTo>
                    <a:pt x="221" y="1566"/>
                  </a:lnTo>
                  <a:lnTo>
                    <a:pt x="225" y="1549"/>
                  </a:lnTo>
                  <a:lnTo>
                    <a:pt x="229" y="1536"/>
                  </a:lnTo>
                  <a:lnTo>
                    <a:pt x="233" y="1528"/>
                  </a:lnTo>
                  <a:lnTo>
                    <a:pt x="233" y="1524"/>
                  </a:lnTo>
                  <a:lnTo>
                    <a:pt x="233" y="1519"/>
                  </a:lnTo>
                  <a:lnTo>
                    <a:pt x="233" y="1515"/>
                  </a:lnTo>
                  <a:lnTo>
                    <a:pt x="233" y="1507"/>
                  </a:lnTo>
                  <a:lnTo>
                    <a:pt x="233" y="1503"/>
                  </a:lnTo>
                  <a:lnTo>
                    <a:pt x="233" y="1498"/>
                  </a:lnTo>
                  <a:lnTo>
                    <a:pt x="229" y="1494"/>
                  </a:lnTo>
                  <a:lnTo>
                    <a:pt x="225" y="1494"/>
                  </a:lnTo>
                  <a:lnTo>
                    <a:pt x="225" y="1490"/>
                  </a:lnTo>
                  <a:lnTo>
                    <a:pt x="221" y="1490"/>
                  </a:lnTo>
                  <a:lnTo>
                    <a:pt x="212" y="1486"/>
                  </a:lnTo>
                  <a:lnTo>
                    <a:pt x="195" y="1481"/>
                  </a:lnTo>
                  <a:lnTo>
                    <a:pt x="187" y="1477"/>
                  </a:lnTo>
                  <a:lnTo>
                    <a:pt x="178" y="1473"/>
                  </a:lnTo>
                  <a:lnTo>
                    <a:pt x="165" y="1464"/>
                  </a:lnTo>
                  <a:lnTo>
                    <a:pt x="161" y="1464"/>
                  </a:lnTo>
                  <a:lnTo>
                    <a:pt x="153" y="1460"/>
                  </a:lnTo>
                  <a:lnTo>
                    <a:pt x="136" y="1452"/>
                  </a:lnTo>
                  <a:lnTo>
                    <a:pt x="123" y="1447"/>
                  </a:lnTo>
                  <a:lnTo>
                    <a:pt x="119" y="1443"/>
                  </a:lnTo>
                  <a:lnTo>
                    <a:pt x="110" y="1443"/>
                  </a:lnTo>
                  <a:lnTo>
                    <a:pt x="106" y="1439"/>
                  </a:lnTo>
                  <a:lnTo>
                    <a:pt x="102" y="1435"/>
                  </a:lnTo>
                  <a:lnTo>
                    <a:pt x="98" y="1431"/>
                  </a:lnTo>
                  <a:lnTo>
                    <a:pt x="94" y="1431"/>
                  </a:lnTo>
                  <a:lnTo>
                    <a:pt x="85" y="1418"/>
                  </a:lnTo>
                  <a:lnTo>
                    <a:pt x="72" y="1409"/>
                  </a:lnTo>
                  <a:lnTo>
                    <a:pt x="68" y="1405"/>
                  </a:lnTo>
                  <a:lnTo>
                    <a:pt x="68" y="1401"/>
                  </a:lnTo>
                  <a:lnTo>
                    <a:pt x="64" y="1401"/>
                  </a:lnTo>
                  <a:lnTo>
                    <a:pt x="60" y="1397"/>
                  </a:lnTo>
                  <a:lnTo>
                    <a:pt x="55" y="1397"/>
                  </a:lnTo>
                  <a:lnTo>
                    <a:pt x="51" y="1397"/>
                  </a:lnTo>
                  <a:lnTo>
                    <a:pt x="43" y="1392"/>
                  </a:lnTo>
                  <a:lnTo>
                    <a:pt x="34" y="1388"/>
                  </a:lnTo>
                  <a:lnTo>
                    <a:pt x="30" y="1388"/>
                  </a:lnTo>
                  <a:lnTo>
                    <a:pt x="26" y="1384"/>
                  </a:lnTo>
                  <a:lnTo>
                    <a:pt x="22" y="1384"/>
                  </a:lnTo>
                  <a:lnTo>
                    <a:pt x="22" y="1380"/>
                  </a:lnTo>
                  <a:lnTo>
                    <a:pt x="17" y="1376"/>
                  </a:lnTo>
                  <a:lnTo>
                    <a:pt x="13" y="1371"/>
                  </a:lnTo>
                  <a:lnTo>
                    <a:pt x="13" y="1367"/>
                  </a:lnTo>
                  <a:lnTo>
                    <a:pt x="9" y="1363"/>
                  </a:lnTo>
                  <a:lnTo>
                    <a:pt x="9" y="1359"/>
                  </a:lnTo>
                  <a:lnTo>
                    <a:pt x="5" y="1350"/>
                  </a:lnTo>
                  <a:lnTo>
                    <a:pt x="5" y="1342"/>
                  </a:lnTo>
                  <a:lnTo>
                    <a:pt x="0" y="1333"/>
                  </a:lnTo>
                  <a:lnTo>
                    <a:pt x="0" y="1325"/>
                  </a:lnTo>
                  <a:lnTo>
                    <a:pt x="0" y="1320"/>
                  </a:lnTo>
                  <a:lnTo>
                    <a:pt x="0" y="1308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6" name="Freeform 22"/>
            <p:cNvSpPr>
              <a:spLocks noEditPoints="1"/>
            </p:cNvSpPr>
            <p:nvPr/>
          </p:nvSpPr>
          <p:spPr bwMode="auto">
            <a:xfrm>
              <a:off x="2481340" y="2595661"/>
              <a:ext cx="730191" cy="620451"/>
            </a:xfrm>
            <a:custGeom>
              <a:avLst/>
              <a:gdLst>
                <a:gd name="T0" fmla="*/ 110 w 2303"/>
                <a:gd name="T1" fmla="*/ 804 h 1956"/>
                <a:gd name="T2" fmla="*/ 229 w 2303"/>
                <a:gd name="T3" fmla="*/ 732 h 1956"/>
                <a:gd name="T4" fmla="*/ 351 w 2303"/>
                <a:gd name="T5" fmla="*/ 724 h 1956"/>
                <a:gd name="T6" fmla="*/ 394 w 2303"/>
                <a:gd name="T7" fmla="*/ 779 h 1956"/>
                <a:gd name="T8" fmla="*/ 343 w 2303"/>
                <a:gd name="T9" fmla="*/ 596 h 1956"/>
                <a:gd name="T10" fmla="*/ 309 w 2303"/>
                <a:gd name="T11" fmla="*/ 486 h 1956"/>
                <a:gd name="T12" fmla="*/ 483 w 2303"/>
                <a:gd name="T13" fmla="*/ 347 h 1956"/>
                <a:gd name="T14" fmla="*/ 542 w 2303"/>
                <a:gd name="T15" fmla="*/ 364 h 1956"/>
                <a:gd name="T16" fmla="*/ 690 w 2303"/>
                <a:gd name="T17" fmla="*/ 368 h 1956"/>
                <a:gd name="T18" fmla="*/ 851 w 2303"/>
                <a:gd name="T19" fmla="*/ 359 h 1956"/>
                <a:gd name="T20" fmla="*/ 936 w 2303"/>
                <a:gd name="T21" fmla="*/ 207 h 1956"/>
                <a:gd name="T22" fmla="*/ 1058 w 2303"/>
                <a:gd name="T23" fmla="*/ 105 h 1956"/>
                <a:gd name="T24" fmla="*/ 1278 w 2303"/>
                <a:gd name="T25" fmla="*/ 16 h 1956"/>
                <a:gd name="T26" fmla="*/ 1384 w 2303"/>
                <a:gd name="T27" fmla="*/ 84 h 1956"/>
                <a:gd name="T28" fmla="*/ 1575 w 2303"/>
                <a:gd name="T29" fmla="*/ 152 h 1956"/>
                <a:gd name="T30" fmla="*/ 1549 w 2303"/>
                <a:gd name="T31" fmla="*/ 249 h 1956"/>
                <a:gd name="T32" fmla="*/ 1659 w 2303"/>
                <a:gd name="T33" fmla="*/ 393 h 1956"/>
                <a:gd name="T34" fmla="*/ 1770 w 2303"/>
                <a:gd name="T35" fmla="*/ 444 h 1956"/>
                <a:gd name="T36" fmla="*/ 1875 w 2303"/>
                <a:gd name="T37" fmla="*/ 503 h 1956"/>
                <a:gd name="T38" fmla="*/ 1901 w 2303"/>
                <a:gd name="T39" fmla="*/ 643 h 1956"/>
                <a:gd name="T40" fmla="*/ 1829 w 2303"/>
                <a:gd name="T41" fmla="*/ 639 h 1956"/>
                <a:gd name="T42" fmla="*/ 1715 w 2303"/>
                <a:gd name="T43" fmla="*/ 698 h 1956"/>
                <a:gd name="T44" fmla="*/ 1592 w 2303"/>
                <a:gd name="T45" fmla="*/ 728 h 1956"/>
                <a:gd name="T46" fmla="*/ 1626 w 2303"/>
                <a:gd name="T47" fmla="*/ 851 h 1956"/>
                <a:gd name="T48" fmla="*/ 1761 w 2303"/>
                <a:gd name="T49" fmla="*/ 1020 h 1956"/>
                <a:gd name="T50" fmla="*/ 1854 w 2303"/>
                <a:gd name="T51" fmla="*/ 1143 h 1956"/>
                <a:gd name="T52" fmla="*/ 1850 w 2303"/>
                <a:gd name="T53" fmla="*/ 1304 h 1956"/>
                <a:gd name="T54" fmla="*/ 1994 w 2303"/>
                <a:gd name="T55" fmla="*/ 1287 h 1956"/>
                <a:gd name="T56" fmla="*/ 2079 w 2303"/>
                <a:gd name="T57" fmla="*/ 1359 h 1956"/>
                <a:gd name="T58" fmla="*/ 2146 w 2303"/>
                <a:gd name="T59" fmla="*/ 1456 h 1956"/>
                <a:gd name="T60" fmla="*/ 2299 w 2303"/>
                <a:gd name="T61" fmla="*/ 1524 h 1956"/>
                <a:gd name="T62" fmla="*/ 2294 w 2303"/>
                <a:gd name="T63" fmla="*/ 1642 h 1956"/>
                <a:gd name="T64" fmla="*/ 2129 w 2303"/>
                <a:gd name="T65" fmla="*/ 1710 h 1956"/>
                <a:gd name="T66" fmla="*/ 1935 w 2303"/>
                <a:gd name="T67" fmla="*/ 1752 h 1956"/>
                <a:gd name="T68" fmla="*/ 1812 w 2303"/>
                <a:gd name="T69" fmla="*/ 1807 h 1956"/>
                <a:gd name="T70" fmla="*/ 1651 w 2303"/>
                <a:gd name="T71" fmla="*/ 1735 h 1956"/>
                <a:gd name="T72" fmla="*/ 1511 w 2303"/>
                <a:gd name="T73" fmla="*/ 1803 h 1956"/>
                <a:gd name="T74" fmla="*/ 1401 w 2303"/>
                <a:gd name="T75" fmla="*/ 1956 h 1956"/>
                <a:gd name="T76" fmla="*/ 1185 w 2303"/>
                <a:gd name="T77" fmla="*/ 1934 h 1956"/>
                <a:gd name="T78" fmla="*/ 1063 w 2303"/>
                <a:gd name="T79" fmla="*/ 1930 h 1956"/>
                <a:gd name="T80" fmla="*/ 1067 w 2303"/>
                <a:gd name="T81" fmla="*/ 1879 h 1956"/>
                <a:gd name="T82" fmla="*/ 902 w 2303"/>
                <a:gd name="T83" fmla="*/ 1833 h 1956"/>
                <a:gd name="T84" fmla="*/ 643 w 2303"/>
                <a:gd name="T85" fmla="*/ 1782 h 1956"/>
                <a:gd name="T86" fmla="*/ 432 w 2303"/>
                <a:gd name="T87" fmla="*/ 1769 h 1956"/>
                <a:gd name="T88" fmla="*/ 351 w 2303"/>
                <a:gd name="T89" fmla="*/ 1702 h 1956"/>
                <a:gd name="T90" fmla="*/ 279 w 2303"/>
                <a:gd name="T91" fmla="*/ 1587 h 1956"/>
                <a:gd name="T92" fmla="*/ 275 w 2303"/>
                <a:gd name="T93" fmla="*/ 1469 h 1956"/>
                <a:gd name="T94" fmla="*/ 199 w 2303"/>
                <a:gd name="T95" fmla="*/ 1359 h 1956"/>
                <a:gd name="T96" fmla="*/ 131 w 2303"/>
                <a:gd name="T97" fmla="*/ 1227 h 1956"/>
                <a:gd name="T98" fmla="*/ 131 w 2303"/>
                <a:gd name="T99" fmla="*/ 1071 h 1956"/>
                <a:gd name="T100" fmla="*/ 55 w 2303"/>
                <a:gd name="T101" fmla="*/ 918 h 1956"/>
                <a:gd name="T102" fmla="*/ 1037 w 2303"/>
                <a:gd name="T103" fmla="*/ 1028 h 1956"/>
                <a:gd name="T104" fmla="*/ 1126 w 2303"/>
                <a:gd name="T105" fmla="*/ 1033 h 1956"/>
                <a:gd name="T106" fmla="*/ 1232 w 2303"/>
                <a:gd name="T107" fmla="*/ 1024 h 1956"/>
                <a:gd name="T108" fmla="*/ 1308 w 2303"/>
                <a:gd name="T109" fmla="*/ 965 h 1956"/>
                <a:gd name="T110" fmla="*/ 1405 w 2303"/>
                <a:gd name="T111" fmla="*/ 931 h 1956"/>
                <a:gd name="T112" fmla="*/ 1401 w 2303"/>
                <a:gd name="T113" fmla="*/ 800 h 1956"/>
                <a:gd name="T114" fmla="*/ 1329 w 2303"/>
                <a:gd name="T115" fmla="*/ 842 h 1956"/>
                <a:gd name="T116" fmla="*/ 1202 w 2303"/>
                <a:gd name="T117" fmla="*/ 804 h 1956"/>
                <a:gd name="T118" fmla="*/ 1130 w 2303"/>
                <a:gd name="T119" fmla="*/ 707 h 1956"/>
                <a:gd name="T120" fmla="*/ 1050 w 2303"/>
                <a:gd name="T121" fmla="*/ 740 h 1956"/>
                <a:gd name="T122" fmla="*/ 1071 w 2303"/>
                <a:gd name="T123" fmla="*/ 855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3" h="1956">
                  <a:moveTo>
                    <a:pt x="0" y="834"/>
                  </a:moveTo>
                  <a:lnTo>
                    <a:pt x="4" y="834"/>
                  </a:lnTo>
                  <a:lnTo>
                    <a:pt x="8" y="829"/>
                  </a:lnTo>
                  <a:lnTo>
                    <a:pt x="13" y="825"/>
                  </a:lnTo>
                  <a:lnTo>
                    <a:pt x="17" y="821"/>
                  </a:lnTo>
                  <a:lnTo>
                    <a:pt x="30" y="804"/>
                  </a:lnTo>
                  <a:lnTo>
                    <a:pt x="34" y="800"/>
                  </a:lnTo>
                  <a:lnTo>
                    <a:pt x="38" y="795"/>
                  </a:lnTo>
                  <a:lnTo>
                    <a:pt x="42" y="795"/>
                  </a:lnTo>
                  <a:lnTo>
                    <a:pt x="47" y="795"/>
                  </a:lnTo>
                  <a:lnTo>
                    <a:pt x="51" y="791"/>
                  </a:lnTo>
                  <a:lnTo>
                    <a:pt x="55" y="791"/>
                  </a:lnTo>
                  <a:lnTo>
                    <a:pt x="59" y="795"/>
                  </a:lnTo>
                  <a:lnTo>
                    <a:pt x="63" y="795"/>
                  </a:lnTo>
                  <a:lnTo>
                    <a:pt x="76" y="800"/>
                  </a:lnTo>
                  <a:lnTo>
                    <a:pt x="85" y="800"/>
                  </a:lnTo>
                  <a:lnTo>
                    <a:pt x="89" y="804"/>
                  </a:lnTo>
                  <a:lnTo>
                    <a:pt x="93" y="804"/>
                  </a:lnTo>
                  <a:lnTo>
                    <a:pt x="102" y="804"/>
                  </a:lnTo>
                  <a:lnTo>
                    <a:pt x="110" y="804"/>
                  </a:lnTo>
                  <a:lnTo>
                    <a:pt x="114" y="804"/>
                  </a:lnTo>
                  <a:lnTo>
                    <a:pt x="119" y="804"/>
                  </a:lnTo>
                  <a:lnTo>
                    <a:pt x="123" y="800"/>
                  </a:lnTo>
                  <a:lnTo>
                    <a:pt x="127" y="800"/>
                  </a:lnTo>
                  <a:lnTo>
                    <a:pt x="131" y="795"/>
                  </a:lnTo>
                  <a:lnTo>
                    <a:pt x="144" y="791"/>
                  </a:lnTo>
                  <a:lnTo>
                    <a:pt x="152" y="787"/>
                  </a:lnTo>
                  <a:lnTo>
                    <a:pt x="161" y="783"/>
                  </a:lnTo>
                  <a:lnTo>
                    <a:pt x="174" y="779"/>
                  </a:lnTo>
                  <a:lnTo>
                    <a:pt x="182" y="774"/>
                  </a:lnTo>
                  <a:lnTo>
                    <a:pt x="190" y="770"/>
                  </a:lnTo>
                  <a:lnTo>
                    <a:pt x="195" y="766"/>
                  </a:lnTo>
                  <a:lnTo>
                    <a:pt x="199" y="762"/>
                  </a:lnTo>
                  <a:lnTo>
                    <a:pt x="203" y="757"/>
                  </a:lnTo>
                  <a:lnTo>
                    <a:pt x="207" y="753"/>
                  </a:lnTo>
                  <a:lnTo>
                    <a:pt x="212" y="745"/>
                  </a:lnTo>
                  <a:lnTo>
                    <a:pt x="216" y="740"/>
                  </a:lnTo>
                  <a:lnTo>
                    <a:pt x="220" y="736"/>
                  </a:lnTo>
                  <a:lnTo>
                    <a:pt x="224" y="736"/>
                  </a:lnTo>
                  <a:lnTo>
                    <a:pt x="229" y="732"/>
                  </a:lnTo>
                  <a:lnTo>
                    <a:pt x="233" y="732"/>
                  </a:lnTo>
                  <a:lnTo>
                    <a:pt x="237" y="732"/>
                  </a:lnTo>
                  <a:lnTo>
                    <a:pt x="246" y="732"/>
                  </a:lnTo>
                  <a:lnTo>
                    <a:pt x="250" y="732"/>
                  </a:lnTo>
                  <a:lnTo>
                    <a:pt x="258" y="732"/>
                  </a:lnTo>
                  <a:lnTo>
                    <a:pt x="262" y="732"/>
                  </a:lnTo>
                  <a:lnTo>
                    <a:pt x="292" y="736"/>
                  </a:lnTo>
                  <a:lnTo>
                    <a:pt x="296" y="736"/>
                  </a:lnTo>
                  <a:lnTo>
                    <a:pt x="301" y="736"/>
                  </a:lnTo>
                  <a:lnTo>
                    <a:pt x="305" y="732"/>
                  </a:lnTo>
                  <a:lnTo>
                    <a:pt x="309" y="732"/>
                  </a:lnTo>
                  <a:lnTo>
                    <a:pt x="317" y="728"/>
                  </a:lnTo>
                  <a:lnTo>
                    <a:pt x="322" y="724"/>
                  </a:lnTo>
                  <a:lnTo>
                    <a:pt x="330" y="719"/>
                  </a:lnTo>
                  <a:lnTo>
                    <a:pt x="334" y="719"/>
                  </a:lnTo>
                  <a:lnTo>
                    <a:pt x="339" y="719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1" y="719"/>
                  </a:lnTo>
                  <a:lnTo>
                    <a:pt x="351" y="724"/>
                  </a:lnTo>
                  <a:lnTo>
                    <a:pt x="356" y="724"/>
                  </a:lnTo>
                  <a:lnTo>
                    <a:pt x="356" y="728"/>
                  </a:lnTo>
                  <a:lnTo>
                    <a:pt x="356" y="732"/>
                  </a:lnTo>
                  <a:lnTo>
                    <a:pt x="360" y="732"/>
                  </a:lnTo>
                  <a:lnTo>
                    <a:pt x="360" y="736"/>
                  </a:lnTo>
                  <a:lnTo>
                    <a:pt x="360" y="740"/>
                  </a:lnTo>
                  <a:lnTo>
                    <a:pt x="360" y="749"/>
                  </a:lnTo>
                  <a:lnTo>
                    <a:pt x="360" y="753"/>
                  </a:lnTo>
                  <a:lnTo>
                    <a:pt x="360" y="757"/>
                  </a:lnTo>
                  <a:lnTo>
                    <a:pt x="364" y="757"/>
                  </a:lnTo>
                  <a:lnTo>
                    <a:pt x="364" y="762"/>
                  </a:lnTo>
                  <a:lnTo>
                    <a:pt x="364" y="766"/>
                  </a:lnTo>
                  <a:lnTo>
                    <a:pt x="368" y="770"/>
                  </a:lnTo>
                  <a:lnTo>
                    <a:pt x="373" y="774"/>
                  </a:lnTo>
                  <a:lnTo>
                    <a:pt x="377" y="779"/>
                  </a:lnTo>
                  <a:lnTo>
                    <a:pt x="381" y="779"/>
                  </a:lnTo>
                  <a:lnTo>
                    <a:pt x="385" y="783"/>
                  </a:lnTo>
                  <a:lnTo>
                    <a:pt x="389" y="783"/>
                  </a:lnTo>
                  <a:lnTo>
                    <a:pt x="389" y="779"/>
                  </a:lnTo>
                  <a:lnTo>
                    <a:pt x="394" y="779"/>
                  </a:lnTo>
                  <a:lnTo>
                    <a:pt x="398" y="774"/>
                  </a:lnTo>
                  <a:lnTo>
                    <a:pt x="398" y="770"/>
                  </a:lnTo>
                  <a:lnTo>
                    <a:pt x="398" y="766"/>
                  </a:lnTo>
                  <a:lnTo>
                    <a:pt x="394" y="749"/>
                  </a:lnTo>
                  <a:lnTo>
                    <a:pt x="394" y="740"/>
                  </a:lnTo>
                  <a:lnTo>
                    <a:pt x="389" y="732"/>
                  </a:lnTo>
                  <a:lnTo>
                    <a:pt x="385" y="715"/>
                  </a:lnTo>
                  <a:lnTo>
                    <a:pt x="385" y="711"/>
                  </a:lnTo>
                  <a:lnTo>
                    <a:pt x="381" y="707"/>
                  </a:lnTo>
                  <a:lnTo>
                    <a:pt x="381" y="702"/>
                  </a:lnTo>
                  <a:lnTo>
                    <a:pt x="368" y="681"/>
                  </a:lnTo>
                  <a:lnTo>
                    <a:pt x="368" y="677"/>
                  </a:lnTo>
                  <a:lnTo>
                    <a:pt x="364" y="668"/>
                  </a:lnTo>
                  <a:lnTo>
                    <a:pt x="364" y="664"/>
                  </a:lnTo>
                  <a:lnTo>
                    <a:pt x="360" y="652"/>
                  </a:lnTo>
                  <a:lnTo>
                    <a:pt x="356" y="643"/>
                  </a:lnTo>
                  <a:lnTo>
                    <a:pt x="351" y="618"/>
                  </a:lnTo>
                  <a:lnTo>
                    <a:pt x="347" y="609"/>
                  </a:lnTo>
                  <a:lnTo>
                    <a:pt x="347" y="605"/>
                  </a:lnTo>
                  <a:lnTo>
                    <a:pt x="343" y="596"/>
                  </a:lnTo>
                  <a:lnTo>
                    <a:pt x="339" y="592"/>
                  </a:lnTo>
                  <a:lnTo>
                    <a:pt x="339" y="588"/>
                  </a:lnTo>
                  <a:lnTo>
                    <a:pt x="334" y="584"/>
                  </a:lnTo>
                  <a:lnTo>
                    <a:pt x="326" y="575"/>
                  </a:lnTo>
                  <a:lnTo>
                    <a:pt x="322" y="571"/>
                  </a:lnTo>
                  <a:lnTo>
                    <a:pt x="322" y="567"/>
                  </a:lnTo>
                  <a:lnTo>
                    <a:pt x="317" y="563"/>
                  </a:lnTo>
                  <a:lnTo>
                    <a:pt x="317" y="558"/>
                  </a:lnTo>
                  <a:lnTo>
                    <a:pt x="309" y="546"/>
                  </a:lnTo>
                  <a:lnTo>
                    <a:pt x="309" y="541"/>
                  </a:lnTo>
                  <a:lnTo>
                    <a:pt x="309" y="537"/>
                  </a:lnTo>
                  <a:lnTo>
                    <a:pt x="309" y="533"/>
                  </a:lnTo>
                  <a:lnTo>
                    <a:pt x="305" y="529"/>
                  </a:lnTo>
                  <a:lnTo>
                    <a:pt x="305" y="520"/>
                  </a:lnTo>
                  <a:lnTo>
                    <a:pt x="305" y="512"/>
                  </a:lnTo>
                  <a:lnTo>
                    <a:pt x="305" y="508"/>
                  </a:lnTo>
                  <a:lnTo>
                    <a:pt x="305" y="499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6"/>
                  </a:lnTo>
                  <a:lnTo>
                    <a:pt x="313" y="486"/>
                  </a:lnTo>
                  <a:lnTo>
                    <a:pt x="313" y="478"/>
                  </a:lnTo>
                  <a:lnTo>
                    <a:pt x="330" y="465"/>
                  </a:lnTo>
                  <a:lnTo>
                    <a:pt x="339" y="448"/>
                  </a:lnTo>
                  <a:lnTo>
                    <a:pt x="343" y="444"/>
                  </a:lnTo>
                  <a:lnTo>
                    <a:pt x="347" y="440"/>
                  </a:lnTo>
                  <a:lnTo>
                    <a:pt x="351" y="436"/>
                  </a:lnTo>
                  <a:lnTo>
                    <a:pt x="356" y="431"/>
                  </a:lnTo>
                  <a:lnTo>
                    <a:pt x="364" y="427"/>
                  </a:lnTo>
                  <a:lnTo>
                    <a:pt x="368" y="423"/>
                  </a:lnTo>
                  <a:lnTo>
                    <a:pt x="377" y="419"/>
                  </a:lnTo>
                  <a:lnTo>
                    <a:pt x="389" y="410"/>
                  </a:lnTo>
                  <a:lnTo>
                    <a:pt x="428" y="385"/>
                  </a:lnTo>
                  <a:lnTo>
                    <a:pt x="449" y="376"/>
                  </a:lnTo>
                  <a:lnTo>
                    <a:pt x="461" y="368"/>
                  </a:lnTo>
                  <a:lnTo>
                    <a:pt x="466" y="364"/>
                  </a:lnTo>
                  <a:lnTo>
                    <a:pt x="470" y="359"/>
                  </a:lnTo>
                  <a:lnTo>
                    <a:pt x="474" y="355"/>
                  </a:lnTo>
                  <a:lnTo>
                    <a:pt x="483" y="351"/>
                  </a:lnTo>
                  <a:lnTo>
                    <a:pt x="483" y="347"/>
                  </a:lnTo>
                  <a:lnTo>
                    <a:pt x="487" y="342"/>
                  </a:lnTo>
                  <a:lnTo>
                    <a:pt x="487" y="338"/>
                  </a:lnTo>
                  <a:lnTo>
                    <a:pt x="487" y="334"/>
                  </a:lnTo>
                  <a:lnTo>
                    <a:pt x="487" y="330"/>
                  </a:lnTo>
                  <a:lnTo>
                    <a:pt x="483" y="326"/>
                  </a:lnTo>
                  <a:lnTo>
                    <a:pt x="483" y="321"/>
                  </a:lnTo>
                  <a:lnTo>
                    <a:pt x="487" y="321"/>
                  </a:lnTo>
                  <a:lnTo>
                    <a:pt x="491" y="321"/>
                  </a:lnTo>
                  <a:lnTo>
                    <a:pt x="495" y="326"/>
                  </a:lnTo>
                  <a:lnTo>
                    <a:pt x="500" y="326"/>
                  </a:lnTo>
                  <a:lnTo>
                    <a:pt x="504" y="330"/>
                  </a:lnTo>
                  <a:lnTo>
                    <a:pt x="504" y="334"/>
                  </a:lnTo>
                  <a:lnTo>
                    <a:pt x="508" y="334"/>
                  </a:lnTo>
                  <a:lnTo>
                    <a:pt x="512" y="342"/>
                  </a:lnTo>
                  <a:lnTo>
                    <a:pt x="516" y="347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59"/>
                  </a:lnTo>
                  <a:lnTo>
                    <a:pt x="538" y="364"/>
                  </a:lnTo>
                  <a:lnTo>
                    <a:pt x="542" y="364"/>
                  </a:lnTo>
                  <a:lnTo>
                    <a:pt x="546" y="368"/>
                  </a:lnTo>
                  <a:lnTo>
                    <a:pt x="559" y="372"/>
                  </a:lnTo>
                  <a:lnTo>
                    <a:pt x="571" y="376"/>
                  </a:lnTo>
                  <a:lnTo>
                    <a:pt x="576" y="381"/>
                  </a:lnTo>
                  <a:lnTo>
                    <a:pt x="584" y="381"/>
                  </a:lnTo>
                  <a:lnTo>
                    <a:pt x="593" y="381"/>
                  </a:lnTo>
                  <a:lnTo>
                    <a:pt x="597" y="381"/>
                  </a:lnTo>
                  <a:lnTo>
                    <a:pt x="601" y="381"/>
                  </a:lnTo>
                  <a:lnTo>
                    <a:pt x="605" y="381"/>
                  </a:lnTo>
                  <a:lnTo>
                    <a:pt x="610" y="381"/>
                  </a:lnTo>
                  <a:lnTo>
                    <a:pt x="618" y="381"/>
                  </a:lnTo>
                  <a:lnTo>
                    <a:pt x="635" y="372"/>
                  </a:lnTo>
                  <a:lnTo>
                    <a:pt x="643" y="372"/>
                  </a:lnTo>
                  <a:lnTo>
                    <a:pt x="652" y="372"/>
                  </a:lnTo>
                  <a:lnTo>
                    <a:pt x="656" y="368"/>
                  </a:lnTo>
                  <a:lnTo>
                    <a:pt x="660" y="368"/>
                  </a:lnTo>
                  <a:lnTo>
                    <a:pt x="669" y="368"/>
                  </a:lnTo>
                  <a:lnTo>
                    <a:pt x="673" y="368"/>
                  </a:lnTo>
                  <a:lnTo>
                    <a:pt x="682" y="368"/>
                  </a:lnTo>
                  <a:lnTo>
                    <a:pt x="690" y="368"/>
                  </a:lnTo>
                  <a:lnTo>
                    <a:pt x="698" y="368"/>
                  </a:lnTo>
                  <a:lnTo>
                    <a:pt x="711" y="372"/>
                  </a:lnTo>
                  <a:lnTo>
                    <a:pt x="715" y="372"/>
                  </a:lnTo>
                  <a:lnTo>
                    <a:pt x="732" y="376"/>
                  </a:lnTo>
                  <a:lnTo>
                    <a:pt x="758" y="381"/>
                  </a:lnTo>
                  <a:lnTo>
                    <a:pt x="766" y="385"/>
                  </a:lnTo>
                  <a:lnTo>
                    <a:pt x="770" y="385"/>
                  </a:lnTo>
                  <a:lnTo>
                    <a:pt x="779" y="385"/>
                  </a:lnTo>
                  <a:lnTo>
                    <a:pt x="779" y="389"/>
                  </a:lnTo>
                  <a:lnTo>
                    <a:pt x="787" y="389"/>
                  </a:lnTo>
                  <a:lnTo>
                    <a:pt x="792" y="389"/>
                  </a:lnTo>
                  <a:lnTo>
                    <a:pt x="796" y="389"/>
                  </a:lnTo>
                  <a:lnTo>
                    <a:pt x="800" y="389"/>
                  </a:lnTo>
                  <a:lnTo>
                    <a:pt x="809" y="385"/>
                  </a:lnTo>
                  <a:lnTo>
                    <a:pt x="813" y="385"/>
                  </a:lnTo>
                  <a:lnTo>
                    <a:pt x="821" y="381"/>
                  </a:lnTo>
                  <a:lnTo>
                    <a:pt x="825" y="376"/>
                  </a:lnTo>
                  <a:lnTo>
                    <a:pt x="834" y="372"/>
                  </a:lnTo>
                  <a:lnTo>
                    <a:pt x="838" y="368"/>
                  </a:lnTo>
                  <a:lnTo>
                    <a:pt x="851" y="359"/>
                  </a:lnTo>
                  <a:lnTo>
                    <a:pt x="864" y="351"/>
                  </a:lnTo>
                  <a:lnTo>
                    <a:pt x="876" y="342"/>
                  </a:lnTo>
                  <a:lnTo>
                    <a:pt x="897" y="321"/>
                  </a:lnTo>
                  <a:lnTo>
                    <a:pt x="910" y="313"/>
                  </a:lnTo>
                  <a:lnTo>
                    <a:pt x="914" y="309"/>
                  </a:lnTo>
                  <a:lnTo>
                    <a:pt x="919" y="304"/>
                  </a:lnTo>
                  <a:lnTo>
                    <a:pt x="923" y="300"/>
                  </a:lnTo>
                  <a:lnTo>
                    <a:pt x="927" y="296"/>
                  </a:lnTo>
                  <a:lnTo>
                    <a:pt x="931" y="287"/>
                  </a:lnTo>
                  <a:lnTo>
                    <a:pt x="936" y="283"/>
                  </a:lnTo>
                  <a:lnTo>
                    <a:pt x="936" y="279"/>
                  </a:lnTo>
                  <a:lnTo>
                    <a:pt x="940" y="275"/>
                  </a:lnTo>
                  <a:lnTo>
                    <a:pt x="940" y="266"/>
                  </a:lnTo>
                  <a:lnTo>
                    <a:pt x="936" y="258"/>
                  </a:lnTo>
                  <a:lnTo>
                    <a:pt x="936" y="249"/>
                  </a:lnTo>
                  <a:lnTo>
                    <a:pt x="936" y="228"/>
                  </a:lnTo>
                  <a:lnTo>
                    <a:pt x="931" y="220"/>
                  </a:lnTo>
                  <a:lnTo>
                    <a:pt x="931" y="215"/>
                  </a:lnTo>
                  <a:lnTo>
                    <a:pt x="931" y="211"/>
                  </a:lnTo>
                  <a:lnTo>
                    <a:pt x="936" y="207"/>
                  </a:lnTo>
                  <a:lnTo>
                    <a:pt x="936" y="199"/>
                  </a:lnTo>
                  <a:lnTo>
                    <a:pt x="936" y="190"/>
                  </a:lnTo>
                  <a:lnTo>
                    <a:pt x="940" y="182"/>
                  </a:lnTo>
                  <a:lnTo>
                    <a:pt x="944" y="173"/>
                  </a:lnTo>
                  <a:lnTo>
                    <a:pt x="952" y="152"/>
                  </a:lnTo>
                  <a:lnTo>
                    <a:pt x="961" y="135"/>
                  </a:lnTo>
                  <a:lnTo>
                    <a:pt x="969" y="110"/>
                  </a:lnTo>
                  <a:lnTo>
                    <a:pt x="974" y="105"/>
                  </a:lnTo>
                  <a:lnTo>
                    <a:pt x="974" y="101"/>
                  </a:lnTo>
                  <a:lnTo>
                    <a:pt x="986" y="105"/>
                  </a:lnTo>
                  <a:lnTo>
                    <a:pt x="999" y="105"/>
                  </a:lnTo>
                  <a:lnTo>
                    <a:pt x="1003" y="110"/>
                  </a:lnTo>
                  <a:lnTo>
                    <a:pt x="1012" y="110"/>
                  </a:lnTo>
                  <a:lnTo>
                    <a:pt x="1024" y="110"/>
                  </a:lnTo>
                  <a:lnTo>
                    <a:pt x="1033" y="110"/>
                  </a:lnTo>
                  <a:lnTo>
                    <a:pt x="1037" y="110"/>
                  </a:lnTo>
                  <a:lnTo>
                    <a:pt x="1046" y="110"/>
                  </a:lnTo>
                  <a:lnTo>
                    <a:pt x="1050" y="105"/>
                  </a:lnTo>
                  <a:lnTo>
                    <a:pt x="1054" y="105"/>
                  </a:lnTo>
                  <a:lnTo>
                    <a:pt x="1058" y="105"/>
                  </a:lnTo>
                  <a:lnTo>
                    <a:pt x="1088" y="93"/>
                  </a:lnTo>
                  <a:lnTo>
                    <a:pt x="1096" y="88"/>
                  </a:lnTo>
                  <a:lnTo>
                    <a:pt x="1113" y="84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72"/>
                  </a:lnTo>
                  <a:lnTo>
                    <a:pt x="1151" y="72"/>
                  </a:lnTo>
                  <a:lnTo>
                    <a:pt x="1160" y="63"/>
                  </a:lnTo>
                  <a:lnTo>
                    <a:pt x="1164" y="63"/>
                  </a:lnTo>
                  <a:lnTo>
                    <a:pt x="1173" y="59"/>
                  </a:lnTo>
                  <a:lnTo>
                    <a:pt x="1185" y="55"/>
                  </a:lnTo>
                  <a:lnTo>
                    <a:pt x="1190" y="55"/>
                  </a:lnTo>
                  <a:lnTo>
                    <a:pt x="1202" y="46"/>
                  </a:lnTo>
                  <a:lnTo>
                    <a:pt x="1219" y="42"/>
                  </a:lnTo>
                  <a:lnTo>
                    <a:pt x="1240" y="29"/>
                  </a:lnTo>
                  <a:lnTo>
                    <a:pt x="1245" y="29"/>
                  </a:lnTo>
                  <a:lnTo>
                    <a:pt x="1253" y="25"/>
                  </a:lnTo>
                  <a:lnTo>
                    <a:pt x="1262" y="25"/>
                  </a:lnTo>
                  <a:lnTo>
                    <a:pt x="1266" y="21"/>
                  </a:lnTo>
                  <a:lnTo>
                    <a:pt x="1278" y="16"/>
                  </a:lnTo>
                  <a:lnTo>
                    <a:pt x="1304" y="8"/>
                  </a:lnTo>
                  <a:lnTo>
                    <a:pt x="1312" y="4"/>
                  </a:lnTo>
                  <a:lnTo>
                    <a:pt x="1317" y="4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3" y="4"/>
                  </a:lnTo>
                  <a:lnTo>
                    <a:pt x="1338" y="4"/>
                  </a:lnTo>
                  <a:lnTo>
                    <a:pt x="1342" y="8"/>
                  </a:lnTo>
                  <a:lnTo>
                    <a:pt x="1346" y="12"/>
                  </a:lnTo>
                  <a:lnTo>
                    <a:pt x="1350" y="16"/>
                  </a:lnTo>
                  <a:lnTo>
                    <a:pt x="1350" y="25"/>
                  </a:lnTo>
                  <a:lnTo>
                    <a:pt x="1355" y="33"/>
                  </a:lnTo>
                  <a:lnTo>
                    <a:pt x="1363" y="46"/>
                  </a:lnTo>
                  <a:lnTo>
                    <a:pt x="1363" y="55"/>
                  </a:lnTo>
                  <a:lnTo>
                    <a:pt x="1367" y="63"/>
                  </a:lnTo>
                  <a:lnTo>
                    <a:pt x="1372" y="67"/>
                  </a:lnTo>
                  <a:lnTo>
                    <a:pt x="1376" y="76"/>
                  </a:lnTo>
                  <a:lnTo>
                    <a:pt x="1380" y="80"/>
                  </a:lnTo>
                  <a:lnTo>
                    <a:pt x="1384" y="84"/>
                  </a:lnTo>
                  <a:lnTo>
                    <a:pt x="1397" y="97"/>
                  </a:lnTo>
                  <a:lnTo>
                    <a:pt x="1405" y="105"/>
                  </a:lnTo>
                  <a:lnTo>
                    <a:pt x="1410" y="110"/>
                  </a:lnTo>
                  <a:lnTo>
                    <a:pt x="1414" y="114"/>
                  </a:lnTo>
                  <a:lnTo>
                    <a:pt x="1418" y="122"/>
                  </a:lnTo>
                  <a:lnTo>
                    <a:pt x="1422" y="131"/>
                  </a:lnTo>
                  <a:lnTo>
                    <a:pt x="1427" y="135"/>
                  </a:lnTo>
                  <a:lnTo>
                    <a:pt x="1431" y="139"/>
                  </a:lnTo>
                  <a:lnTo>
                    <a:pt x="1431" y="143"/>
                  </a:lnTo>
                  <a:lnTo>
                    <a:pt x="1435" y="148"/>
                  </a:lnTo>
                  <a:lnTo>
                    <a:pt x="1439" y="152"/>
                  </a:lnTo>
                  <a:lnTo>
                    <a:pt x="1448" y="156"/>
                  </a:lnTo>
                  <a:lnTo>
                    <a:pt x="1452" y="156"/>
                  </a:lnTo>
                  <a:lnTo>
                    <a:pt x="1461" y="156"/>
                  </a:lnTo>
                  <a:lnTo>
                    <a:pt x="1469" y="156"/>
                  </a:lnTo>
                  <a:lnTo>
                    <a:pt x="1477" y="156"/>
                  </a:lnTo>
                  <a:lnTo>
                    <a:pt x="1490" y="156"/>
                  </a:lnTo>
                  <a:lnTo>
                    <a:pt x="1507" y="156"/>
                  </a:lnTo>
                  <a:lnTo>
                    <a:pt x="1532" y="156"/>
                  </a:lnTo>
                  <a:lnTo>
                    <a:pt x="1575" y="152"/>
                  </a:lnTo>
                  <a:lnTo>
                    <a:pt x="1579" y="152"/>
                  </a:lnTo>
                  <a:lnTo>
                    <a:pt x="1575" y="160"/>
                  </a:lnTo>
                  <a:lnTo>
                    <a:pt x="1575" y="165"/>
                  </a:lnTo>
                  <a:lnTo>
                    <a:pt x="1575" y="173"/>
                  </a:lnTo>
                  <a:lnTo>
                    <a:pt x="1575" y="177"/>
                  </a:lnTo>
                  <a:lnTo>
                    <a:pt x="1575" y="182"/>
                  </a:lnTo>
                  <a:lnTo>
                    <a:pt x="1579" y="186"/>
                  </a:lnTo>
                  <a:lnTo>
                    <a:pt x="1579" y="190"/>
                  </a:lnTo>
                  <a:lnTo>
                    <a:pt x="1579" y="194"/>
                  </a:lnTo>
                  <a:lnTo>
                    <a:pt x="1579" y="199"/>
                  </a:lnTo>
                  <a:lnTo>
                    <a:pt x="1579" y="203"/>
                  </a:lnTo>
                  <a:lnTo>
                    <a:pt x="1575" y="207"/>
                  </a:lnTo>
                  <a:lnTo>
                    <a:pt x="1575" y="211"/>
                  </a:lnTo>
                  <a:lnTo>
                    <a:pt x="1566" y="224"/>
                  </a:lnTo>
                  <a:lnTo>
                    <a:pt x="1562" y="232"/>
                  </a:lnTo>
                  <a:lnTo>
                    <a:pt x="1562" y="237"/>
                  </a:lnTo>
                  <a:lnTo>
                    <a:pt x="1558" y="241"/>
                  </a:lnTo>
                  <a:lnTo>
                    <a:pt x="1554" y="241"/>
                  </a:lnTo>
                  <a:lnTo>
                    <a:pt x="1549" y="245"/>
                  </a:lnTo>
                  <a:lnTo>
                    <a:pt x="1549" y="249"/>
                  </a:lnTo>
                  <a:lnTo>
                    <a:pt x="1545" y="249"/>
                  </a:lnTo>
                  <a:lnTo>
                    <a:pt x="1545" y="254"/>
                  </a:lnTo>
                  <a:lnTo>
                    <a:pt x="1541" y="258"/>
                  </a:lnTo>
                  <a:lnTo>
                    <a:pt x="1541" y="266"/>
                  </a:lnTo>
                  <a:lnTo>
                    <a:pt x="1541" y="275"/>
                  </a:lnTo>
                  <a:lnTo>
                    <a:pt x="1537" y="300"/>
                  </a:lnTo>
                  <a:lnTo>
                    <a:pt x="1541" y="300"/>
                  </a:lnTo>
                  <a:lnTo>
                    <a:pt x="1541" y="304"/>
                  </a:lnTo>
                  <a:lnTo>
                    <a:pt x="1545" y="304"/>
                  </a:lnTo>
                  <a:lnTo>
                    <a:pt x="1562" y="321"/>
                  </a:lnTo>
                  <a:lnTo>
                    <a:pt x="1579" y="334"/>
                  </a:lnTo>
                  <a:lnTo>
                    <a:pt x="1600" y="351"/>
                  </a:lnTo>
                  <a:lnTo>
                    <a:pt x="1604" y="355"/>
                  </a:lnTo>
                  <a:lnTo>
                    <a:pt x="1609" y="359"/>
                  </a:lnTo>
                  <a:lnTo>
                    <a:pt x="1630" y="372"/>
                  </a:lnTo>
                  <a:lnTo>
                    <a:pt x="1638" y="376"/>
                  </a:lnTo>
                  <a:lnTo>
                    <a:pt x="1643" y="381"/>
                  </a:lnTo>
                  <a:lnTo>
                    <a:pt x="1655" y="389"/>
                  </a:lnTo>
                  <a:lnTo>
                    <a:pt x="1655" y="393"/>
                  </a:lnTo>
                  <a:lnTo>
                    <a:pt x="1659" y="393"/>
                  </a:lnTo>
                  <a:lnTo>
                    <a:pt x="1664" y="398"/>
                  </a:lnTo>
                  <a:lnTo>
                    <a:pt x="1668" y="398"/>
                  </a:lnTo>
                  <a:lnTo>
                    <a:pt x="1672" y="398"/>
                  </a:lnTo>
                  <a:lnTo>
                    <a:pt x="1685" y="406"/>
                  </a:lnTo>
                  <a:lnTo>
                    <a:pt x="1693" y="410"/>
                  </a:lnTo>
                  <a:lnTo>
                    <a:pt x="1698" y="410"/>
                  </a:lnTo>
                  <a:lnTo>
                    <a:pt x="1706" y="414"/>
                  </a:lnTo>
                  <a:lnTo>
                    <a:pt x="1715" y="419"/>
                  </a:lnTo>
                  <a:lnTo>
                    <a:pt x="1719" y="423"/>
                  </a:lnTo>
                  <a:lnTo>
                    <a:pt x="1727" y="431"/>
                  </a:lnTo>
                  <a:lnTo>
                    <a:pt x="1731" y="436"/>
                  </a:lnTo>
                  <a:lnTo>
                    <a:pt x="1736" y="440"/>
                  </a:lnTo>
                  <a:lnTo>
                    <a:pt x="1740" y="440"/>
                  </a:lnTo>
                  <a:lnTo>
                    <a:pt x="1744" y="440"/>
                  </a:lnTo>
                  <a:lnTo>
                    <a:pt x="1748" y="440"/>
                  </a:lnTo>
                  <a:lnTo>
                    <a:pt x="1757" y="440"/>
                  </a:lnTo>
                  <a:lnTo>
                    <a:pt x="1761" y="440"/>
                  </a:lnTo>
                  <a:lnTo>
                    <a:pt x="1765" y="440"/>
                  </a:lnTo>
                  <a:lnTo>
                    <a:pt x="1770" y="440"/>
                  </a:lnTo>
                  <a:lnTo>
                    <a:pt x="1770" y="444"/>
                  </a:lnTo>
                  <a:lnTo>
                    <a:pt x="1774" y="444"/>
                  </a:lnTo>
                  <a:lnTo>
                    <a:pt x="1782" y="448"/>
                  </a:lnTo>
                  <a:lnTo>
                    <a:pt x="1786" y="453"/>
                  </a:lnTo>
                  <a:lnTo>
                    <a:pt x="1791" y="457"/>
                  </a:lnTo>
                  <a:lnTo>
                    <a:pt x="1795" y="457"/>
                  </a:lnTo>
                  <a:lnTo>
                    <a:pt x="1812" y="478"/>
                  </a:lnTo>
                  <a:lnTo>
                    <a:pt x="1816" y="478"/>
                  </a:lnTo>
                  <a:lnTo>
                    <a:pt x="1825" y="491"/>
                  </a:lnTo>
                  <a:lnTo>
                    <a:pt x="1825" y="495"/>
                  </a:lnTo>
                  <a:lnTo>
                    <a:pt x="1829" y="499"/>
                  </a:lnTo>
                  <a:lnTo>
                    <a:pt x="1833" y="503"/>
                  </a:lnTo>
                  <a:lnTo>
                    <a:pt x="1837" y="503"/>
                  </a:lnTo>
                  <a:lnTo>
                    <a:pt x="1842" y="508"/>
                  </a:lnTo>
                  <a:lnTo>
                    <a:pt x="1846" y="508"/>
                  </a:lnTo>
                  <a:lnTo>
                    <a:pt x="1850" y="508"/>
                  </a:lnTo>
                  <a:lnTo>
                    <a:pt x="1858" y="503"/>
                  </a:lnTo>
                  <a:lnTo>
                    <a:pt x="1863" y="503"/>
                  </a:lnTo>
                  <a:lnTo>
                    <a:pt x="1867" y="503"/>
                  </a:lnTo>
                  <a:lnTo>
                    <a:pt x="1871" y="503"/>
                  </a:lnTo>
                  <a:lnTo>
                    <a:pt x="1875" y="503"/>
                  </a:lnTo>
                  <a:lnTo>
                    <a:pt x="1880" y="508"/>
                  </a:lnTo>
                  <a:lnTo>
                    <a:pt x="1884" y="508"/>
                  </a:lnTo>
                  <a:lnTo>
                    <a:pt x="1888" y="512"/>
                  </a:lnTo>
                  <a:lnTo>
                    <a:pt x="1888" y="516"/>
                  </a:lnTo>
                  <a:lnTo>
                    <a:pt x="1892" y="525"/>
                  </a:lnTo>
                  <a:lnTo>
                    <a:pt x="1892" y="533"/>
                  </a:lnTo>
                  <a:lnTo>
                    <a:pt x="1892" y="537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71"/>
                  </a:lnTo>
                  <a:lnTo>
                    <a:pt x="1888" y="584"/>
                  </a:lnTo>
                  <a:lnTo>
                    <a:pt x="1888" y="592"/>
                  </a:lnTo>
                  <a:lnTo>
                    <a:pt x="1892" y="601"/>
                  </a:lnTo>
                  <a:lnTo>
                    <a:pt x="1892" y="605"/>
                  </a:lnTo>
                  <a:lnTo>
                    <a:pt x="1892" y="609"/>
                  </a:lnTo>
                  <a:lnTo>
                    <a:pt x="1892" y="613"/>
                  </a:lnTo>
                  <a:lnTo>
                    <a:pt x="1897" y="626"/>
                  </a:lnTo>
                  <a:lnTo>
                    <a:pt x="1901" y="630"/>
                  </a:lnTo>
                  <a:lnTo>
                    <a:pt x="1901" y="639"/>
                  </a:lnTo>
                  <a:lnTo>
                    <a:pt x="1901" y="643"/>
                  </a:lnTo>
                  <a:lnTo>
                    <a:pt x="1901" y="647"/>
                  </a:lnTo>
                  <a:lnTo>
                    <a:pt x="1905" y="677"/>
                  </a:lnTo>
                  <a:lnTo>
                    <a:pt x="1905" y="690"/>
                  </a:lnTo>
                  <a:lnTo>
                    <a:pt x="1905" y="698"/>
                  </a:lnTo>
                  <a:lnTo>
                    <a:pt x="1905" y="702"/>
                  </a:lnTo>
                  <a:lnTo>
                    <a:pt x="1901" y="702"/>
                  </a:lnTo>
                  <a:lnTo>
                    <a:pt x="1901" y="707"/>
                  </a:lnTo>
                  <a:lnTo>
                    <a:pt x="1897" y="707"/>
                  </a:lnTo>
                  <a:lnTo>
                    <a:pt x="1892" y="702"/>
                  </a:lnTo>
                  <a:lnTo>
                    <a:pt x="1888" y="698"/>
                  </a:lnTo>
                  <a:lnTo>
                    <a:pt x="1884" y="694"/>
                  </a:lnTo>
                  <a:lnTo>
                    <a:pt x="1880" y="685"/>
                  </a:lnTo>
                  <a:lnTo>
                    <a:pt x="1875" y="681"/>
                  </a:lnTo>
                  <a:lnTo>
                    <a:pt x="1867" y="673"/>
                  </a:lnTo>
                  <a:lnTo>
                    <a:pt x="1863" y="668"/>
                  </a:lnTo>
                  <a:lnTo>
                    <a:pt x="1854" y="660"/>
                  </a:lnTo>
                  <a:lnTo>
                    <a:pt x="1850" y="656"/>
                  </a:lnTo>
                  <a:lnTo>
                    <a:pt x="1846" y="652"/>
                  </a:lnTo>
                  <a:lnTo>
                    <a:pt x="1837" y="643"/>
                  </a:lnTo>
                  <a:lnTo>
                    <a:pt x="1829" y="639"/>
                  </a:lnTo>
                  <a:lnTo>
                    <a:pt x="1825" y="639"/>
                  </a:lnTo>
                  <a:lnTo>
                    <a:pt x="1820" y="635"/>
                  </a:lnTo>
                  <a:lnTo>
                    <a:pt x="1816" y="635"/>
                  </a:lnTo>
                  <a:lnTo>
                    <a:pt x="1812" y="630"/>
                  </a:lnTo>
                  <a:lnTo>
                    <a:pt x="1808" y="630"/>
                  </a:lnTo>
                  <a:lnTo>
                    <a:pt x="1799" y="630"/>
                  </a:lnTo>
                  <a:lnTo>
                    <a:pt x="1795" y="635"/>
                  </a:lnTo>
                  <a:lnTo>
                    <a:pt x="1791" y="635"/>
                  </a:lnTo>
                  <a:lnTo>
                    <a:pt x="1786" y="639"/>
                  </a:lnTo>
                  <a:lnTo>
                    <a:pt x="1778" y="639"/>
                  </a:lnTo>
                  <a:lnTo>
                    <a:pt x="1774" y="643"/>
                  </a:lnTo>
                  <a:lnTo>
                    <a:pt x="1770" y="647"/>
                  </a:lnTo>
                  <a:lnTo>
                    <a:pt x="1761" y="656"/>
                  </a:lnTo>
                  <a:lnTo>
                    <a:pt x="1753" y="664"/>
                  </a:lnTo>
                  <a:lnTo>
                    <a:pt x="1744" y="668"/>
                  </a:lnTo>
                  <a:lnTo>
                    <a:pt x="1731" y="685"/>
                  </a:lnTo>
                  <a:lnTo>
                    <a:pt x="1727" y="690"/>
                  </a:lnTo>
                  <a:lnTo>
                    <a:pt x="1723" y="694"/>
                  </a:lnTo>
                  <a:lnTo>
                    <a:pt x="1719" y="698"/>
                  </a:lnTo>
                  <a:lnTo>
                    <a:pt x="1715" y="698"/>
                  </a:lnTo>
                  <a:lnTo>
                    <a:pt x="1710" y="702"/>
                  </a:lnTo>
                  <a:lnTo>
                    <a:pt x="1706" y="702"/>
                  </a:lnTo>
                  <a:lnTo>
                    <a:pt x="1702" y="702"/>
                  </a:lnTo>
                  <a:lnTo>
                    <a:pt x="1693" y="707"/>
                  </a:lnTo>
                  <a:lnTo>
                    <a:pt x="1685" y="707"/>
                  </a:lnTo>
                  <a:lnTo>
                    <a:pt x="1681" y="711"/>
                  </a:lnTo>
                  <a:lnTo>
                    <a:pt x="1676" y="711"/>
                  </a:lnTo>
                  <a:lnTo>
                    <a:pt x="1664" y="719"/>
                  </a:lnTo>
                  <a:lnTo>
                    <a:pt x="1659" y="724"/>
                  </a:lnTo>
                  <a:lnTo>
                    <a:pt x="1651" y="728"/>
                  </a:lnTo>
                  <a:lnTo>
                    <a:pt x="1647" y="728"/>
                  </a:lnTo>
                  <a:lnTo>
                    <a:pt x="1643" y="728"/>
                  </a:lnTo>
                  <a:lnTo>
                    <a:pt x="1638" y="728"/>
                  </a:lnTo>
                  <a:lnTo>
                    <a:pt x="1621" y="724"/>
                  </a:lnTo>
                  <a:lnTo>
                    <a:pt x="1613" y="719"/>
                  </a:lnTo>
                  <a:lnTo>
                    <a:pt x="1609" y="719"/>
                  </a:lnTo>
                  <a:lnTo>
                    <a:pt x="1604" y="719"/>
                  </a:lnTo>
                  <a:lnTo>
                    <a:pt x="1600" y="724"/>
                  </a:lnTo>
                  <a:lnTo>
                    <a:pt x="1596" y="724"/>
                  </a:lnTo>
                  <a:lnTo>
                    <a:pt x="1592" y="728"/>
                  </a:lnTo>
                  <a:lnTo>
                    <a:pt x="1588" y="732"/>
                  </a:lnTo>
                  <a:lnTo>
                    <a:pt x="1588" y="736"/>
                  </a:lnTo>
                  <a:lnTo>
                    <a:pt x="1588" y="745"/>
                  </a:lnTo>
                  <a:lnTo>
                    <a:pt x="1588" y="753"/>
                  </a:lnTo>
                  <a:lnTo>
                    <a:pt x="1592" y="757"/>
                  </a:lnTo>
                  <a:lnTo>
                    <a:pt x="1592" y="762"/>
                  </a:lnTo>
                  <a:lnTo>
                    <a:pt x="1596" y="766"/>
                  </a:lnTo>
                  <a:lnTo>
                    <a:pt x="1600" y="770"/>
                  </a:lnTo>
                  <a:lnTo>
                    <a:pt x="1609" y="779"/>
                  </a:lnTo>
                  <a:lnTo>
                    <a:pt x="1613" y="783"/>
                  </a:lnTo>
                  <a:lnTo>
                    <a:pt x="1617" y="787"/>
                  </a:lnTo>
                  <a:lnTo>
                    <a:pt x="1617" y="791"/>
                  </a:lnTo>
                  <a:lnTo>
                    <a:pt x="1621" y="800"/>
                  </a:lnTo>
                  <a:lnTo>
                    <a:pt x="1621" y="804"/>
                  </a:lnTo>
                  <a:lnTo>
                    <a:pt x="1621" y="812"/>
                  </a:lnTo>
                  <a:lnTo>
                    <a:pt x="1621" y="817"/>
                  </a:lnTo>
                  <a:lnTo>
                    <a:pt x="1621" y="825"/>
                  </a:lnTo>
                  <a:lnTo>
                    <a:pt x="1621" y="829"/>
                  </a:lnTo>
                  <a:lnTo>
                    <a:pt x="1626" y="842"/>
                  </a:lnTo>
                  <a:lnTo>
                    <a:pt x="1626" y="851"/>
                  </a:lnTo>
                  <a:lnTo>
                    <a:pt x="1626" y="863"/>
                  </a:lnTo>
                  <a:lnTo>
                    <a:pt x="1626" y="872"/>
                  </a:lnTo>
                  <a:lnTo>
                    <a:pt x="1626" y="876"/>
                  </a:lnTo>
                  <a:lnTo>
                    <a:pt x="1626" y="880"/>
                  </a:lnTo>
                  <a:lnTo>
                    <a:pt x="1630" y="884"/>
                  </a:lnTo>
                  <a:lnTo>
                    <a:pt x="1630" y="893"/>
                  </a:lnTo>
                  <a:lnTo>
                    <a:pt x="1634" y="897"/>
                  </a:lnTo>
                  <a:lnTo>
                    <a:pt x="1634" y="901"/>
                  </a:lnTo>
                  <a:lnTo>
                    <a:pt x="1638" y="906"/>
                  </a:lnTo>
                  <a:lnTo>
                    <a:pt x="1647" y="918"/>
                  </a:lnTo>
                  <a:lnTo>
                    <a:pt x="1651" y="922"/>
                  </a:lnTo>
                  <a:lnTo>
                    <a:pt x="1659" y="927"/>
                  </a:lnTo>
                  <a:lnTo>
                    <a:pt x="1672" y="939"/>
                  </a:lnTo>
                  <a:lnTo>
                    <a:pt x="1702" y="965"/>
                  </a:lnTo>
                  <a:lnTo>
                    <a:pt x="1710" y="978"/>
                  </a:lnTo>
                  <a:lnTo>
                    <a:pt x="1727" y="990"/>
                  </a:lnTo>
                  <a:lnTo>
                    <a:pt x="1748" y="1011"/>
                  </a:lnTo>
                  <a:lnTo>
                    <a:pt x="1753" y="1016"/>
                  </a:lnTo>
                  <a:lnTo>
                    <a:pt x="1757" y="1020"/>
                  </a:lnTo>
                  <a:lnTo>
                    <a:pt x="1761" y="1020"/>
                  </a:lnTo>
                  <a:lnTo>
                    <a:pt x="1770" y="1028"/>
                  </a:lnTo>
                  <a:lnTo>
                    <a:pt x="1778" y="1028"/>
                  </a:lnTo>
                  <a:lnTo>
                    <a:pt x="1791" y="1037"/>
                  </a:lnTo>
                  <a:lnTo>
                    <a:pt x="1799" y="1041"/>
                  </a:lnTo>
                  <a:lnTo>
                    <a:pt x="1808" y="1041"/>
                  </a:lnTo>
                  <a:lnTo>
                    <a:pt x="1825" y="1050"/>
                  </a:lnTo>
                  <a:lnTo>
                    <a:pt x="1829" y="1050"/>
                  </a:lnTo>
                  <a:lnTo>
                    <a:pt x="1829" y="1054"/>
                  </a:lnTo>
                  <a:lnTo>
                    <a:pt x="1833" y="1058"/>
                  </a:lnTo>
                  <a:lnTo>
                    <a:pt x="1846" y="1083"/>
                  </a:lnTo>
                  <a:lnTo>
                    <a:pt x="1846" y="1088"/>
                  </a:lnTo>
                  <a:lnTo>
                    <a:pt x="1850" y="1096"/>
                  </a:lnTo>
                  <a:lnTo>
                    <a:pt x="1854" y="1100"/>
                  </a:lnTo>
                  <a:lnTo>
                    <a:pt x="1858" y="1109"/>
                  </a:lnTo>
                  <a:lnTo>
                    <a:pt x="1858" y="1113"/>
                  </a:lnTo>
                  <a:lnTo>
                    <a:pt x="1858" y="1117"/>
                  </a:lnTo>
                  <a:lnTo>
                    <a:pt x="1858" y="1121"/>
                  </a:lnTo>
                  <a:lnTo>
                    <a:pt x="1858" y="1130"/>
                  </a:lnTo>
                  <a:lnTo>
                    <a:pt x="1858" y="1134"/>
                  </a:lnTo>
                  <a:lnTo>
                    <a:pt x="1854" y="1143"/>
                  </a:lnTo>
                  <a:lnTo>
                    <a:pt x="1854" y="1147"/>
                  </a:lnTo>
                  <a:lnTo>
                    <a:pt x="1854" y="1151"/>
                  </a:lnTo>
                  <a:lnTo>
                    <a:pt x="1850" y="1164"/>
                  </a:lnTo>
                  <a:lnTo>
                    <a:pt x="1850" y="1181"/>
                  </a:lnTo>
                  <a:lnTo>
                    <a:pt x="1850" y="1189"/>
                  </a:lnTo>
                  <a:lnTo>
                    <a:pt x="1850" y="1210"/>
                  </a:lnTo>
                  <a:lnTo>
                    <a:pt x="1846" y="1219"/>
                  </a:lnTo>
                  <a:lnTo>
                    <a:pt x="1846" y="1223"/>
                  </a:lnTo>
                  <a:lnTo>
                    <a:pt x="1846" y="1227"/>
                  </a:lnTo>
                  <a:lnTo>
                    <a:pt x="1842" y="1236"/>
                  </a:lnTo>
                  <a:lnTo>
                    <a:pt x="1837" y="1248"/>
                  </a:lnTo>
                  <a:lnTo>
                    <a:pt x="1837" y="1253"/>
                  </a:lnTo>
                  <a:lnTo>
                    <a:pt x="1837" y="1257"/>
                  </a:lnTo>
                  <a:lnTo>
                    <a:pt x="1837" y="1261"/>
                  </a:lnTo>
                  <a:lnTo>
                    <a:pt x="1837" y="1270"/>
                  </a:lnTo>
                  <a:lnTo>
                    <a:pt x="1837" y="1274"/>
                  </a:lnTo>
                  <a:lnTo>
                    <a:pt x="1842" y="1287"/>
                  </a:lnTo>
                  <a:lnTo>
                    <a:pt x="1846" y="1291"/>
                  </a:lnTo>
                  <a:lnTo>
                    <a:pt x="1846" y="1299"/>
                  </a:lnTo>
                  <a:lnTo>
                    <a:pt x="1850" y="1304"/>
                  </a:lnTo>
                  <a:lnTo>
                    <a:pt x="1854" y="1312"/>
                  </a:lnTo>
                  <a:lnTo>
                    <a:pt x="1858" y="1316"/>
                  </a:lnTo>
                  <a:lnTo>
                    <a:pt x="1863" y="1320"/>
                  </a:lnTo>
                  <a:lnTo>
                    <a:pt x="1867" y="1320"/>
                  </a:lnTo>
                  <a:lnTo>
                    <a:pt x="1871" y="1329"/>
                  </a:lnTo>
                  <a:lnTo>
                    <a:pt x="1880" y="1329"/>
                  </a:lnTo>
                  <a:lnTo>
                    <a:pt x="1884" y="1333"/>
                  </a:lnTo>
                  <a:lnTo>
                    <a:pt x="1888" y="1333"/>
                  </a:lnTo>
                  <a:lnTo>
                    <a:pt x="1892" y="1333"/>
                  </a:lnTo>
                  <a:lnTo>
                    <a:pt x="1901" y="1337"/>
                  </a:lnTo>
                  <a:lnTo>
                    <a:pt x="1905" y="1333"/>
                  </a:lnTo>
                  <a:lnTo>
                    <a:pt x="1909" y="1333"/>
                  </a:lnTo>
                  <a:lnTo>
                    <a:pt x="1913" y="1329"/>
                  </a:lnTo>
                  <a:lnTo>
                    <a:pt x="1926" y="1325"/>
                  </a:lnTo>
                  <a:lnTo>
                    <a:pt x="1964" y="1304"/>
                  </a:lnTo>
                  <a:lnTo>
                    <a:pt x="1969" y="1299"/>
                  </a:lnTo>
                  <a:lnTo>
                    <a:pt x="1981" y="1291"/>
                  </a:lnTo>
                  <a:lnTo>
                    <a:pt x="1985" y="1287"/>
                  </a:lnTo>
                  <a:lnTo>
                    <a:pt x="1990" y="1287"/>
                  </a:lnTo>
                  <a:lnTo>
                    <a:pt x="1994" y="1287"/>
                  </a:lnTo>
                  <a:lnTo>
                    <a:pt x="1998" y="1287"/>
                  </a:lnTo>
                  <a:lnTo>
                    <a:pt x="2002" y="1287"/>
                  </a:lnTo>
                  <a:lnTo>
                    <a:pt x="2007" y="1291"/>
                  </a:lnTo>
                  <a:lnTo>
                    <a:pt x="2011" y="1291"/>
                  </a:lnTo>
                  <a:lnTo>
                    <a:pt x="2011" y="1295"/>
                  </a:lnTo>
                  <a:lnTo>
                    <a:pt x="2015" y="1299"/>
                  </a:lnTo>
                  <a:lnTo>
                    <a:pt x="2019" y="1308"/>
                  </a:lnTo>
                  <a:lnTo>
                    <a:pt x="2024" y="1312"/>
                  </a:lnTo>
                  <a:lnTo>
                    <a:pt x="2028" y="1316"/>
                  </a:lnTo>
                  <a:lnTo>
                    <a:pt x="2028" y="1320"/>
                  </a:lnTo>
                  <a:lnTo>
                    <a:pt x="2032" y="1320"/>
                  </a:lnTo>
                  <a:lnTo>
                    <a:pt x="2036" y="1325"/>
                  </a:lnTo>
                  <a:lnTo>
                    <a:pt x="2040" y="1325"/>
                  </a:lnTo>
                  <a:lnTo>
                    <a:pt x="2057" y="1333"/>
                  </a:lnTo>
                  <a:lnTo>
                    <a:pt x="2062" y="1337"/>
                  </a:lnTo>
                  <a:lnTo>
                    <a:pt x="2066" y="1342"/>
                  </a:lnTo>
                  <a:lnTo>
                    <a:pt x="2070" y="1346"/>
                  </a:lnTo>
                  <a:lnTo>
                    <a:pt x="2074" y="1350"/>
                  </a:lnTo>
                  <a:lnTo>
                    <a:pt x="2079" y="1354"/>
                  </a:lnTo>
                  <a:lnTo>
                    <a:pt x="2079" y="1359"/>
                  </a:lnTo>
                  <a:lnTo>
                    <a:pt x="2079" y="1363"/>
                  </a:lnTo>
                  <a:lnTo>
                    <a:pt x="2079" y="1375"/>
                  </a:lnTo>
                  <a:lnTo>
                    <a:pt x="2079" y="1380"/>
                  </a:lnTo>
                  <a:lnTo>
                    <a:pt x="2079" y="1384"/>
                  </a:lnTo>
                  <a:lnTo>
                    <a:pt x="2079" y="1388"/>
                  </a:lnTo>
                  <a:lnTo>
                    <a:pt x="2083" y="1388"/>
                  </a:lnTo>
                  <a:lnTo>
                    <a:pt x="2083" y="1392"/>
                  </a:lnTo>
                  <a:lnTo>
                    <a:pt x="2083" y="1397"/>
                  </a:lnTo>
                  <a:lnTo>
                    <a:pt x="2087" y="1397"/>
                  </a:lnTo>
                  <a:lnTo>
                    <a:pt x="2087" y="1401"/>
                  </a:lnTo>
                  <a:lnTo>
                    <a:pt x="2096" y="1405"/>
                  </a:lnTo>
                  <a:lnTo>
                    <a:pt x="2104" y="1414"/>
                  </a:lnTo>
                  <a:lnTo>
                    <a:pt x="2108" y="1418"/>
                  </a:lnTo>
                  <a:lnTo>
                    <a:pt x="2112" y="1422"/>
                  </a:lnTo>
                  <a:lnTo>
                    <a:pt x="2117" y="1431"/>
                  </a:lnTo>
                  <a:lnTo>
                    <a:pt x="2121" y="1435"/>
                  </a:lnTo>
                  <a:lnTo>
                    <a:pt x="2125" y="1439"/>
                  </a:lnTo>
                  <a:lnTo>
                    <a:pt x="2129" y="1443"/>
                  </a:lnTo>
                  <a:lnTo>
                    <a:pt x="2138" y="1452"/>
                  </a:lnTo>
                  <a:lnTo>
                    <a:pt x="2146" y="1456"/>
                  </a:lnTo>
                  <a:lnTo>
                    <a:pt x="2155" y="1464"/>
                  </a:lnTo>
                  <a:lnTo>
                    <a:pt x="2163" y="1469"/>
                  </a:lnTo>
                  <a:lnTo>
                    <a:pt x="2176" y="1477"/>
                  </a:lnTo>
                  <a:lnTo>
                    <a:pt x="2184" y="1486"/>
                  </a:lnTo>
                  <a:lnTo>
                    <a:pt x="2193" y="1490"/>
                  </a:lnTo>
                  <a:lnTo>
                    <a:pt x="2201" y="1494"/>
                  </a:lnTo>
                  <a:lnTo>
                    <a:pt x="2210" y="1498"/>
                  </a:lnTo>
                  <a:lnTo>
                    <a:pt x="2218" y="1503"/>
                  </a:lnTo>
                  <a:lnTo>
                    <a:pt x="2231" y="1507"/>
                  </a:lnTo>
                  <a:lnTo>
                    <a:pt x="2235" y="1507"/>
                  </a:lnTo>
                  <a:lnTo>
                    <a:pt x="2244" y="1511"/>
                  </a:lnTo>
                  <a:lnTo>
                    <a:pt x="2252" y="1511"/>
                  </a:lnTo>
                  <a:lnTo>
                    <a:pt x="2261" y="1511"/>
                  </a:lnTo>
                  <a:lnTo>
                    <a:pt x="2265" y="1511"/>
                  </a:lnTo>
                  <a:lnTo>
                    <a:pt x="2282" y="1515"/>
                  </a:lnTo>
                  <a:lnTo>
                    <a:pt x="2286" y="1515"/>
                  </a:lnTo>
                  <a:lnTo>
                    <a:pt x="2294" y="1515"/>
                  </a:lnTo>
                  <a:lnTo>
                    <a:pt x="2294" y="1519"/>
                  </a:lnTo>
                  <a:lnTo>
                    <a:pt x="2299" y="1519"/>
                  </a:lnTo>
                  <a:lnTo>
                    <a:pt x="2299" y="1524"/>
                  </a:lnTo>
                  <a:lnTo>
                    <a:pt x="2303" y="1528"/>
                  </a:lnTo>
                  <a:lnTo>
                    <a:pt x="2303" y="1532"/>
                  </a:lnTo>
                  <a:lnTo>
                    <a:pt x="2303" y="1536"/>
                  </a:lnTo>
                  <a:lnTo>
                    <a:pt x="2303" y="1541"/>
                  </a:lnTo>
                  <a:lnTo>
                    <a:pt x="2303" y="1545"/>
                  </a:lnTo>
                  <a:lnTo>
                    <a:pt x="2303" y="1549"/>
                  </a:lnTo>
                  <a:lnTo>
                    <a:pt x="2303" y="1553"/>
                  </a:lnTo>
                  <a:lnTo>
                    <a:pt x="2299" y="1566"/>
                  </a:lnTo>
                  <a:lnTo>
                    <a:pt x="2299" y="1570"/>
                  </a:lnTo>
                  <a:lnTo>
                    <a:pt x="2299" y="1579"/>
                  </a:lnTo>
                  <a:lnTo>
                    <a:pt x="2294" y="1583"/>
                  </a:lnTo>
                  <a:lnTo>
                    <a:pt x="2294" y="1587"/>
                  </a:lnTo>
                  <a:lnTo>
                    <a:pt x="2294" y="1591"/>
                  </a:lnTo>
                  <a:lnTo>
                    <a:pt x="2294" y="1596"/>
                  </a:lnTo>
                  <a:lnTo>
                    <a:pt x="2299" y="1613"/>
                  </a:lnTo>
                  <a:lnTo>
                    <a:pt x="2299" y="1625"/>
                  </a:lnTo>
                  <a:lnTo>
                    <a:pt x="2299" y="1630"/>
                  </a:lnTo>
                  <a:lnTo>
                    <a:pt x="2299" y="1634"/>
                  </a:lnTo>
                  <a:lnTo>
                    <a:pt x="2299" y="1638"/>
                  </a:lnTo>
                  <a:lnTo>
                    <a:pt x="2294" y="1642"/>
                  </a:lnTo>
                  <a:lnTo>
                    <a:pt x="2290" y="1642"/>
                  </a:lnTo>
                  <a:lnTo>
                    <a:pt x="2286" y="1646"/>
                  </a:lnTo>
                  <a:lnTo>
                    <a:pt x="2282" y="1646"/>
                  </a:lnTo>
                  <a:lnTo>
                    <a:pt x="2278" y="1646"/>
                  </a:lnTo>
                  <a:lnTo>
                    <a:pt x="2261" y="1646"/>
                  </a:lnTo>
                  <a:lnTo>
                    <a:pt x="2256" y="1646"/>
                  </a:lnTo>
                  <a:lnTo>
                    <a:pt x="2252" y="1646"/>
                  </a:lnTo>
                  <a:lnTo>
                    <a:pt x="2248" y="1646"/>
                  </a:lnTo>
                  <a:lnTo>
                    <a:pt x="2239" y="1651"/>
                  </a:lnTo>
                  <a:lnTo>
                    <a:pt x="2214" y="1659"/>
                  </a:lnTo>
                  <a:lnTo>
                    <a:pt x="2206" y="1663"/>
                  </a:lnTo>
                  <a:lnTo>
                    <a:pt x="2201" y="1668"/>
                  </a:lnTo>
                  <a:lnTo>
                    <a:pt x="2193" y="1672"/>
                  </a:lnTo>
                  <a:lnTo>
                    <a:pt x="2163" y="1693"/>
                  </a:lnTo>
                  <a:lnTo>
                    <a:pt x="2155" y="1697"/>
                  </a:lnTo>
                  <a:lnTo>
                    <a:pt x="2151" y="1702"/>
                  </a:lnTo>
                  <a:lnTo>
                    <a:pt x="2142" y="1706"/>
                  </a:lnTo>
                  <a:lnTo>
                    <a:pt x="2138" y="1706"/>
                  </a:lnTo>
                  <a:lnTo>
                    <a:pt x="2134" y="1710"/>
                  </a:lnTo>
                  <a:lnTo>
                    <a:pt x="2129" y="1710"/>
                  </a:lnTo>
                  <a:lnTo>
                    <a:pt x="2125" y="1714"/>
                  </a:lnTo>
                  <a:lnTo>
                    <a:pt x="2121" y="1714"/>
                  </a:lnTo>
                  <a:lnTo>
                    <a:pt x="2112" y="1714"/>
                  </a:lnTo>
                  <a:lnTo>
                    <a:pt x="2104" y="1714"/>
                  </a:lnTo>
                  <a:lnTo>
                    <a:pt x="2079" y="1714"/>
                  </a:lnTo>
                  <a:lnTo>
                    <a:pt x="2074" y="1714"/>
                  </a:lnTo>
                  <a:lnTo>
                    <a:pt x="2066" y="1714"/>
                  </a:lnTo>
                  <a:lnTo>
                    <a:pt x="2057" y="1714"/>
                  </a:lnTo>
                  <a:lnTo>
                    <a:pt x="2049" y="1718"/>
                  </a:lnTo>
                  <a:lnTo>
                    <a:pt x="2045" y="1718"/>
                  </a:lnTo>
                  <a:lnTo>
                    <a:pt x="2036" y="1723"/>
                  </a:lnTo>
                  <a:lnTo>
                    <a:pt x="2024" y="1727"/>
                  </a:lnTo>
                  <a:lnTo>
                    <a:pt x="2007" y="1731"/>
                  </a:lnTo>
                  <a:lnTo>
                    <a:pt x="1990" y="1740"/>
                  </a:lnTo>
                  <a:lnTo>
                    <a:pt x="1977" y="1744"/>
                  </a:lnTo>
                  <a:lnTo>
                    <a:pt x="1973" y="1744"/>
                  </a:lnTo>
                  <a:lnTo>
                    <a:pt x="1964" y="1748"/>
                  </a:lnTo>
                  <a:lnTo>
                    <a:pt x="1947" y="1748"/>
                  </a:lnTo>
                  <a:lnTo>
                    <a:pt x="1943" y="1752"/>
                  </a:lnTo>
                  <a:lnTo>
                    <a:pt x="1935" y="1752"/>
                  </a:lnTo>
                  <a:lnTo>
                    <a:pt x="1926" y="1757"/>
                  </a:lnTo>
                  <a:lnTo>
                    <a:pt x="1922" y="1761"/>
                  </a:lnTo>
                  <a:lnTo>
                    <a:pt x="1913" y="1765"/>
                  </a:lnTo>
                  <a:lnTo>
                    <a:pt x="1909" y="1765"/>
                  </a:lnTo>
                  <a:lnTo>
                    <a:pt x="1905" y="1769"/>
                  </a:lnTo>
                  <a:lnTo>
                    <a:pt x="1901" y="1773"/>
                  </a:lnTo>
                  <a:lnTo>
                    <a:pt x="1897" y="1778"/>
                  </a:lnTo>
                  <a:lnTo>
                    <a:pt x="1884" y="1795"/>
                  </a:lnTo>
                  <a:lnTo>
                    <a:pt x="1880" y="1799"/>
                  </a:lnTo>
                  <a:lnTo>
                    <a:pt x="1871" y="1803"/>
                  </a:lnTo>
                  <a:lnTo>
                    <a:pt x="1863" y="1812"/>
                  </a:lnTo>
                  <a:lnTo>
                    <a:pt x="1858" y="1816"/>
                  </a:lnTo>
                  <a:lnTo>
                    <a:pt x="1854" y="1816"/>
                  </a:lnTo>
                  <a:lnTo>
                    <a:pt x="1850" y="1820"/>
                  </a:lnTo>
                  <a:lnTo>
                    <a:pt x="1846" y="1820"/>
                  </a:lnTo>
                  <a:lnTo>
                    <a:pt x="1842" y="1820"/>
                  </a:lnTo>
                  <a:lnTo>
                    <a:pt x="1837" y="1820"/>
                  </a:lnTo>
                  <a:lnTo>
                    <a:pt x="1833" y="1820"/>
                  </a:lnTo>
                  <a:lnTo>
                    <a:pt x="1829" y="1816"/>
                  </a:lnTo>
                  <a:lnTo>
                    <a:pt x="1812" y="1807"/>
                  </a:lnTo>
                  <a:lnTo>
                    <a:pt x="1808" y="1803"/>
                  </a:lnTo>
                  <a:lnTo>
                    <a:pt x="1803" y="1799"/>
                  </a:lnTo>
                  <a:lnTo>
                    <a:pt x="1795" y="1799"/>
                  </a:lnTo>
                  <a:lnTo>
                    <a:pt x="1791" y="1795"/>
                  </a:lnTo>
                  <a:lnTo>
                    <a:pt x="1770" y="1786"/>
                  </a:lnTo>
                  <a:lnTo>
                    <a:pt x="1761" y="1782"/>
                  </a:lnTo>
                  <a:lnTo>
                    <a:pt x="1753" y="1778"/>
                  </a:lnTo>
                  <a:lnTo>
                    <a:pt x="1740" y="1769"/>
                  </a:lnTo>
                  <a:lnTo>
                    <a:pt x="1727" y="1761"/>
                  </a:lnTo>
                  <a:lnTo>
                    <a:pt x="1715" y="1752"/>
                  </a:lnTo>
                  <a:lnTo>
                    <a:pt x="1702" y="1740"/>
                  </a:lnTo>
                  <a:lnTo>
                    <a:pt x="1693" y="1735"/>
                  </a:lnTo>
                  <a:lnTo>
                    <a:pt x="1689" y="1735"/>
                  </a:lnTo>
                  <a:lnTo>
                    <a:pt x="1685" y="1731"/>
                  </a:lnTo>
                  <a:lnTo>
                    <a:pt x="1681" y="1731"/>
                  </a:lnTo>
                  <a:lnTo>
                    <a:pt x="1676" y="1727"/>
                  </a:lnTo>
                  <a:lnTo>
                    <a:pt x="1672" y="1727"/>
                  </a:lnTo>
                  <a:lnTo>
                    <a:pt x="1668" y="1731"/>
                  </a:lnTo>
                  <a:lnTo>
                    <a:pt x="1664" y="1731"/>
                  </a:lnTo>
                  <a:lnTo>
                    <a:pt x="1651" y="1735"/>
                  </a:lnTo>
                  <a:lnTo>
                    <a:pt x="1638" y="1740"/>
                  </a:lnTo>
                  <a:lnTo>
                    <a:pt x="1613" y="1752"/>
                  </a:lnTo>
                  <a:lnTo>
                    <a:pt x="1609" y="1757"/>
                  </a:lnTo>
                  <a:lnTo>
                    <a:pt x="1600" y="1757"/>
                  </a:lnTo>
                  <a:lnTo>
                    <a:pt x="1596" y="1757"/>
                  </a:lnTo>
                  <a:lnTo>
                    <a:pt x="1588" y="1757"/>
                  </a:lnTo>
                  <a:lnTo>
                    <a:pt x="1583" y="1757"/>
                  </a:lnTo>
                  <a:lnTo>
                    <a:pt x="1579" y="1757"/>
                  </a:lnTo>
                  <a:lnTo>
                    <a:pt x="1575" y="1761"/>
                  </a:lnTo>
                  <a:lnTo>
                    <a:pt x="1571" y="1761"/>
                  </a:lnTo>
                  <a:lnTo>
                    <a:pt x="1566" y="1765"/>
                  </a:lnTo>
                  <a:lnTo>
                    <a:pt x="1562" y="1769"/>
                  </a:lnTo>
                  <a:lnTo>
                    <a:pt x="1549" y="1778"/>
                  </a:lnTo>
                  <a:lnTo>
                    <a:pt x="1545" y="1782"/>
                  </a:lnTo>
                  <a:lnTo>
                    <a:pt x="1541" y="1782"/>
                  </a:lnTo>
                  <a:lnTo>
                    <a:pt x="1537" y="1786"/>
                  </a:lnTo>
                  <a:lnTo>
                    <a:pt x="1528" y="1790"/>
                  </a:lnTo>
                  <a:lnTo>
                    <a:pt x="1520" y="1790"/>
                  </a:lnTo>
                  <a:lnTo>
                    <a:pt x="1516" y="1795"/>
                  </a:lnTo>
                  <a:lnTo>
                    <a:pt x="1511" y="1803"/>
                  </a:lnTo>
                  <a:lnTo>
                    <a:pt x="1511" y="1807"/>
                  </a:lnTo>
                  <a:lnTo>
                    <a:pt x="1507" y="1816"/>
                  </a:lnTo>
                  <a:lnTo>
                    <a:pt x="1494" y="1841"/>
                  </a:lnTo>
                  <a:lnTo>
                    <a:pt x="1490" y="1845"/>
                  </a:lnTo>
                  <a:lnTo>
                    <a:pt x="1486" y="1854"/>
                  </a:lnTo>
                  <a:lnTo>
                    <a:pt x="1482" y="1862"/>
                  </a:lnTo>
                  <a:lnTo>
                    <a:pt x="1477" y="1867"/>
                  </a:lnTo>
                  <a:lnTo>
                    <a:pt x="1473" y="1867"/>
                  </a:lnTo>
                  <a:lnTo>
                    <a:pt x="1473" y="1871"/>
                  </a:lnTo>
                  <a:lnTo>
                    <a:pt x="1469" y="1871"/>
                  </a:lnTo>
                  <a:lnTo>
                    <a:pt x="1461" y="1875"/>
                  </a:lnTo>
                  <a:lnTo>
                    <a:pt x="1456" y="1875"/>
                  </a:lnTo>
                  <a:lnTo>
                    <a:pt x="1452" y="1875"/>
                  </a:lnTo>
                  <a:lnTo>
                    <a:pt x="1431" y="1875"/>
                  </a:lnTo>
                  <a:lnTo>
                    <a:pt x="1422" y="1875"/>
                  </a:lnTo>
                  <a:lnTo>
                    <a:pt x="1414" y="1879"/>
                  </a:lnTo>
                  <a:lnTo>
                    <a:pt x="1405" y="1879"/>
                  </a:lnTo>
                  <a:lnTo>
                    <a:pt x="1401" y="1884"/>
                  </a:lnTo>
                  <a:lnTo>
                    <a:pt x="1380" y="1892"/>
                  </a:lnTo>
                  <a:lnTo>
                    <a:pt x="1401" y="1956"/>
                  </a:lnTo>
                  <a:lnTo>
                    <a:pt x="1397" y="1956"/>
                  </a:lnTo>
                  <a:lnTo>
                    <a:pt x="1393" y="1956"/>
                  </a:lnTo>
                  <a:lnTo>
                    <a:pt x="1384" y="1956"/>
                  </a:lnTo>
                  <a:lnTo>
                    <a:pt x="1376" y="1956"/>
                  </a:lnTo>
                  <a:lnTo>
                    <a:pt x="1367" y="1956"/>
                  </a:lnTo>
                  <a:lnTo>
                    <a:pt x="1355" y="1951"/>
                  </a:lnTo>
                  <a:lnTo>
                    <a:pt x="1308" y="1947"/>
                  </a:lnTo>
                  <a:lnTo>
                    <a:pt x="1300" y="1947"/>
                  </a:lnTo>
                  <a:lnTo>
                    <a:pt x="1295" y="1947"/>
                  </a:lnTo>
                  <a:lnTo>
                    <a:pt x="1287" y="1947"/>
                  </a:lnTo>
                  <a:lnTo>
                    <a:pt x="1283" y="1947"/>
                  </a:lnTo>
                  <a:lnTo>
                    <a:pt x="1278" y="1947"/>
                  </a:lnTo>
                  <a:lnTo>
                    <a:pt x="1257" y="1947"/>
                  </a:lnTo>
                  <a:lnTo>
                    <a:pt x="1253" y="1947"/>
                  </a:lnTo>
                  <a:lnTo>
                    <a:pt x="1249" y="1947"/>
                  </a:lnTo>
                  <a:lnTo>
                    <a:pt x="1240" y="1947"/>
                  </a:lnTo>
                  <a:lnTo>
                    <a:pt x="1232" y="1947"/>
                  </a:lnTo>
                  <a:lnTo>
                    <a:pt x="1219" y="1943"/>
                  </a:lnTo>
                  <a:lnTo>
                    <a:pt x="1206" y="1943"/>
                  </a:lnTo>
                  <a:lnTo>
                    <a:pt x="1185" y="1934"/>
                  </a:lnTo>
                  <a:lnTo>
                    <a:pt x="1177" y="1934"/>
                  </a:lnTo>
                  <a:lnTo>
                    <a:pt x="1173" y="1934"/>
                  </a:lnTo>
                  <a:lnTo>
                    <a:pt x="1168" y="1934"/>
                  </a:lnTo>
                  <a:lnTo>
                    <a:pt x="1164" y="1934"/>
                  </a:lnTo>
                  <a:lnTo>
                    <a:pt x="1160" y="1934"/>
                  </a:lnTo>
                  <a:lnTo>
                    <a:pt x="1156" y="1934"/>
                  </a:lnTo>
                  <a:lnTo>
                    <a:pt x="1147" y="1939"/>
                  </a:lnTo>
                  <a:lnTo>
                    <a:pt x="1139" y="1939"/>
                  </a:lnTo>
                  <a:lnTo>
                    <a:pt x="1118" y="1947"/>
                  </a:lnTo>
                  <a:lnTo>
                    <a:pt x="1109" y="1947"/>
                  </a:lnTo>
                  <a:lnTo>
                    <a:pt x="1105" y="1951"/>
                  </a:lnTo>
                  <a:lnTo>
                    <a:pt x="1101" y="1951"/>
                  </a:lnTo>
                  <a:lnTo>
                    <a:pt x="1092" y="1951"/>
                  </a:lnTo>
                  <a:lnTo>
                    <a:pt x="1088" y="1951"/>
                  </a:lnTo>
                  <a:lnTo>
                    <a:pt x="1084" y="1951"/>
                  </a:lnTo>
                  <a:lnTo>
                    <a:pt x="1075" y="1947"/>
                  </a:lnTo>
                  <a:lnTo>
                    <a:pt x="1071" y="1943"/>
                  </a:lnTo>
                  <a:lnTo>
                    <a:pt x="1067" y="1939"/>
                  </a:lnTo>
                  <a:lnTo>
                    <a:pt x="1063" y="1934"/>
                  </a:lnTo>
                  <a:lnTo>
                    <a:pt x="1063" y="1930"/>
                  </a:lnTo>
                  <a:lnTo>
                    <a:pt x="1063" y="1926"/>
                  </a:lnTo>
                  <a:lnTo>
                    <a:pt x="1067" y="1922"/>
                  </a:lnTo>
                  <a:lnTo>
                    <a:pt x="1067" y="1913"/>
                  </a:lnTo>
                  <a:lnTo>
                    <a:pt x="1071" y="1909"/>
                  </a:lnTo>
                  <a:lnTo>
                    <a:pt x="1071" y="1905"/>
                  </a:lnTo>
                  <a:lnTo>
                    <a:pt x="1071" y="1900"/>
                  </a:lnTo>
                  <a:lnTo>
                    <a:pt x="1075" y="1900"/>
                  </a:lnTo>
                  <a:lnTo>
                    <a:pt x="1075" y="1896"/>
                  </a:lnTo>
                  <a:lnTo>
                    <a:pt x="1079" y="1896"/>
                  </a:lnTo>
                  <a:lnTo>
                    <a:pt x="1084" y="1896"/>
                  </a:lnTo>
                  <a:lnTo>
                    <a:pt x="1092" y="1892"/>
                  </a:lnTo>
                  <a:lnTo>
                    <a:pt x="1096" y="1892"/>
                  </a:lnTo>
                  <a:lnTo>
                    <a:pt x="1101" y="1888"/>
                  </a:lnTo>
                  <a:lnTo>
                    <a:pt x="1101" y="1884"/>
                  </a:lnTo>
                  <a:lnTo>
                    <a:pt x="1096" y="1879"/>
                  </a:lnTo>
                  <a:lnTo>
                    <a:pt x="1092" y="1879"/>
                  </a:lnTo>
                  <a:lnTo>
                    <a:pt x="1088" y="1879"/>
                  </a:lnTo>
                  <a:lnTo>
                    <a:pt x="1075" y="1879"/>
                  </a:lnTo>
                  <a:lnTo>
                    <a:pt x="1071" y="1879"/>
                  </a:lnTo>
                  <a:lnTo>
                    <a:pt x="1067" y="1879"/>
                  </a:lnTo>
                  <a:lnTo>
                    <a:pt x="1063" y="1879"/>
                  </a:lnTo>
                  <a:lnTo>
                    <a:pt x="1058" y="1875"/>
                  </a:lnTo>
                  <a:lnTo>
                    <a:pt x="1054" y="1875"/>
                  </a:lnTo>
                  <a:lnTo>
                    <a:pt x="1041" y="1867"/>
                  </a:lnTo>
                  <a:lnTo>
                    <a:pt x="1037" y="1867"/>
                  </a:lnTo>
                  <a:lnTo>
                    <a:pt x="1033" y="1862"/>
                  </a:lnTo>
                  <a:lnTo>
                    <a:pt x="1024" y="1858"/>
                  </a:lnTo>
                  <a:lnTo>
                    <a:pt x="1016" y="1858"/>
                  </a:lnTo>
                  <a:lnTo>
                    <a:pt x="1008" y="1854"/>
                  </a:lnTo>
                  <a:lnTo>
                    <a:pt x="1003" y="1850"/>
                  </a:lnTo>
                  <a:lnTo>
                    <a:pt x="995" y="1850"/>
                  </a:lnTo>
                  <a:lnTo>
                    <a:pt x="991" y="1850"/>
                  </a:lnTo>
                  <a:lnTo>
                    <a:pt x="982" y="1845"/>
                  </a:lnTo>
                  <a:lnTo>
                    <a:pt x="974" y="1845"/>
                  </a:lnTo>
                  <a:lnTo>
                    <a:pt x="965" y="1845"/>
                  </a:lnTo>
                  <a:lnTo>
                    <a:pt x="961" y="1845"/>
                  </a:lnTo>
                  <a:lnTo>
                    <a:pt x="952" y="1845"/>
                  </a:lnTo>
                  <a:lnTo>
                    <a:pt x="944" y="1841"/>
                  </a:lnTo>
                  <a:lnTo>
                    <a:pt x="910" y="1833"/>
                  </a:lnTo>
                  <a:lnTo>
                    <a:pt x="902" y="1833"/>
                  </a:lnTo>
                  <a:lnTo>
                    <a:pt x="893" y="1833"/>
                  </a:lnTo>
                  <a:lnTo>
                    <a:pt x="881" y="1829"/>
                  </a:lnTo>
                  <a:lnTo>
                    <a:pt x="872" y="1829"/>
                  </a:lnTo>
                  <a:lnTo>
                    <a:pt x="859" y="1829"/>
                  </a:lnTo>
                  <a:lnTo>
                    <a:pt x="830" y="1829"/>
                  </a:lnTo>
                  <a:lnTo>
                    <a:pt x="825" y="1829"/>
                  </a:lnTo>
                  <a:lnTo>
                    <a:pt x="813" y="1824"/>
                  </a:lnTo>
                  <a:lnTo>
                    <a:pt x="796" y="1824"/>
                  </a:lnTo>
                  <a:lnTo>
                    <a:pt x="787" y="1824"/>
                  </a:lnTo>
                  <a:lnTo>
                    <a:pt x="770" y="1820"/>
                  </a:lnTo>
                  <a:lnTo>
                    <a:pt x="758" y="1816"/>
                  </a:lnTo>
                  <a:lnTo>
                    <a:pt x="741" y="1816"/>
                  </a:lnTo>
                  <a:lnTo>
                    <a:pt x="724" y="1812"/>
                  </a:lnTo>
                  <a:lnTo>
                    <a:pt x="711" y="1807"/>
                  </a:lnTo>
                  <a:lnTo>
                    <a:pt x="698" y="1803"/>
                  </a:lnTo>
                  <a:lnTo>
                    <a:pt x="656" y="1790"/>
                  </a:lnTo>
                  <a:lnTo>
                    <a:pt x="652" y="1790"/>
                  </a:lnTo>
                  <a:lnTo>
                    <a:pt x="648" y="1790"/>
                  </a:lnTo>
                  <a:lnTo>
                    <a:pt x="648" y="1786"/>
                  </a:lnTo>
                  <a:lnTo>
                    <a:pt x="643" y="1782"/>
                  </a:lnTo>
                  <a:lnTo>
                    <a:pt x="639" y="1778"/>
                  </a:lnTo>
                  <a:lnTo>
                    <a:pt x="635" y="1773"/>
                  </a:lnTo>
                  <a:lnTo>
                    <a:pt x="622" y="1757"/>
                  </a:lnTo>
                  <a:lnTo>
                    <a:pt x="614" y="1748"/>
                  </a:lnTo>
                  <a:lnTo>
                    <a:pt x="610" y="1744"/>
                  </a:lnTo>
                  <a:lnTo>
                    <a:pt x="605" y="1740"/>
                  </a:lnTo>
                  <a:lnTo>
                    <a:pt x="601" y="1735"/>
                  </a:lnTo>
                  <a:lnTo>
                    <a:pt x="597" y="1731"/>
                  </a:lnTo>
                  <a:lnTo>
                    <a:pt x="593" y="1731"/>
                  </a:lnTo>
                  <a:lnTo>
                    <a:pt x="584" y="1731"/>
                  </a:lnTo>
                  <a:lnTo>
                    <a:pt x="580" y="1731"/>
                  </a:lnTo>
                  <a:lnTo>
                    <a:pt x="571" y="1731"/>
                  </a:lnTo>
                  <a:lnTo>
                    <a:pt x="563" y="1731"/>
                  </a:lnTo>
                  <a:lnTo>
                    <a:pt x="555" y="1735"/>
                  </a:lnTo>
                  <a:lnTo>
                    <a:pt x="533" y="1744"/>
                  </a:lnTo>
                  <a:lnTo>
                    <a:pt x="525" y="1748"/>
                  </a:lnTo>
                  <a:lnTo>
                    <a:pt x="500" y="1752"/>
                  </a:lnTo>
                  <a:lnTo>
                    <a:pt x="478" y="1757"/>
                  </a:lnTo>
                  <a:lnTo>
                    <a:pt x="440" y="1769"/>
                  </a:lnTo>
                  <a:lnTo>
                    <a:pt x="432" y="1769"/>
                  </a:lnTo>
                  <a:lnTo>
                    <a:pt x="423" y="1773"/>
                  </a:lnTo>
                  <a:lnTo>
                    <a:pt x="415" y="1773"/>
                  </a:lnTo>
                  <a:lnTo>
                    <a:pt x="406" y="1773"/>
                  </a:lnTo>
                  <a:lnTo>
                    <a:pt x="398" y="1773"/>
                  </a:lnTo>
                  <a:lnTo>
                    <a:pt x="394" y="1773"/>
                  </a:lnTo>
                  <a:lnTo>
                    <a:pt x="389" y="1773"/>
                  </a:lnTo>
                  <a:lnTo>
                    <a:pt x="385" y="1773"/>
                  </a:lnTo>
                  <a:lnTo>
                    <a:pt x="381" y="1773"/>
                  </a:lnTo>
                  <a:lnTo>
                    <a:pt x="377" y="1769"/>
                  </a:lnTo>
                  <a:lnTo>
                    <a:pt x="373" y="1765"/>
                  </a:lnTo>
                  <a:lnTo>
                    <a:pt x="373" y="1761"/>
                  </a:lnTo>
                  <a:lnTo>
                    <a:pt x="368" y="1757"/>
                  </a:lnTo>
                  <a:lnTo>
                    <a:pt x="368" y="1752"/>
                  </a:lnTo>
                  <a:lnTo>
                    <a:pt x="364" y="1731"/>
                  </a:lnTo>
                  <a:lnTo>
                    <a:pt x="364" y="1723"/>
                  </a:lnTo>
                  <a:lnTo>
                    <a:pt x="360" y="1718"/>
                  </a:lnTo>
                  <a:lnTo>
                    <a:pt x="360" y="1714"/>
                  </a:lnTo>
                  <a:lnTo>
                    <a:pt x="356" y="1710"/>
                  </a:lnTo>
                  <a:lnTo>
                    <a:pt x="356" y="1706"/>
                  </a:lnTo>
                  <a:lnTo>
                    <a:pt x="351" y="1702"/>
                  </a:lnTo>
                  <a:lnTo>
                    <a:pt x="347" y="1702"/>
                  </a:lnTo>
                  <a:lnTo>
                    <a:pt x="343" y="1697"/>
                  </a:lnTo>
                  <a:lnTo>
                    <a:pt x="339" y="1693"/>
                  </a:lnTo>
                  <a:lnTo>
                    <a:pt x="334" y="1693"/>
                  </a:lnTo>
                  <a:lnTo>
                    <a:pt x="326" y="1693"/>
                  </a:lnTo>
                  <a:lnTo>
                    <a:pt x="322" y="1693"/>
                  </a:lnTo>
                  <a:lnTo>
                    <a:pt x="305" y="1693"/>
                  </a:lnTo>
                  <a:lnTo>
                    <a:pt x="296" y="1693"/>
                  </a:lnTo>
                  <a:lnTo>
                    <a:pt x="292" y="1689"/>
                  </a:lnTo>
                  <a:lnTo>
                    <a:pt x="284" y="1685"/>
                  </a:lnTo>
                  <a:lnTo>
                    <a:pt x="279" y="1680"/>
                  </a:lnTo>
                  <a:lnTo>
                    <a:pt x="275" y="1676"/>
                  </a:lnTo>
                  <a:lnTo>
                    <a:pt x="271" y="1668"/>
                  </a:lnTo>
                  <a:lnTo>
                    <a:pt x="267" y="1659"/>
                  </a:lnTo>
                  <a:lnTo>
                    <a:pt x="262" y="1655"/>
                  </a:lnTo>
                  <a:lnTo>
                    <a:pt x="258" y="1646"/>
                  </a:lnTo>
                  <a:lnTo>
                    <a:pt x="254" y="1638"/>
                  </a:lnTo>
                  <a:lnTo>
                    <a:pt x="250" y="1625"/>
                  </a:lnTo>
                  <a:lnTo>
                    <a:pt x="250" y="1621"/>
                  </a:lnTo>
                  <a:lnTo>
                    <a:pt x="279" y="1587"/>
                  </a:lnTo>
                  <a:lnTo>
                    <a:pt x="292" y="1574"/>
                  </a:lnTo>
                  <a:lnTo>
                    <a:pt x="301" y="1562"/>
                  </a:lnTo>
                  <a:lnTo>
                    <a:pt x="313" y="1549"/>
                  </a:lnTo>
                  <a:lnTo>
                    <a:pt x="317" y="1536"/>
                  </a:lnTo>
                  <a:lnTo>
                    <a:pt x="322" y="1532"/>
                  </a:lnTo>
                  <a:lnTo>
                    <a:pt x="326" y="1528"/>
                  </a:lnTo>
                  <a:lnTo>
                    <a:pt x="326" y="1524"/>
                  </a:lnTo>
                  <a:lnTo>
                    <a:pt x="322" y="1524"/>
                  </a:lnTo>
                  <a:lnTo>
                    <a:pt x="322" y="1519"/>
                  </a:lnTo>
                  <a:lnTo>
                    <a:pt x="313" y="1515"/>
                  </a:lnTo>
                  <a:lnTo>
                    <a:pt x="309" y="1511"/>
                  </a:lnTo>
                  <a:lnTo>
                    <a:pt x="296" y="1498"/>
                  </a:lnTo>
                  <a:lnTo>
                    <a:pt x="292" y="1498"/>
                  </a:lnTo>
                  <a:lnTo>
                    <a:pt x="288" y="1494"/>
                  </a:lnTo>
                  <a:lnTo>
                    <a:pt x="288" y="1490"/>
                  </a:lnTo>
                  <a:lnTo>
                    <a:pt x="284" y="1486"/>
                  </a:lnTo>
                  <a:lnTo>
                    <a:pt x="279" y="1481"/>
                  </a:lnTo>
                  <a:lnTo>
                    <a:pt x="279" y="1477"/>
                  </a:lnTo>
                  <a:lnTo>
                    <a:pt x="275" y="1473"/>
                  </a:lnTo>
                  <a:lnTo>
                    <a:pt x="275" y="1469"/>
                  </a:lnTo>
                  <a:lnTo>
                    <a:pt x="275" y="1464"/>
                  </a:lnTo>
                  <a:lnTo>
                    <a:pt x="275" y="1460"/>
                  </a:lnTo>
                  <a:lnTo>
                    <a:pt x="275" y="1456"/>
                  </a:lnTo>
                  <a:lnTo>
                    <a:pt x="275" y="1443"/>
                  </a:lnTo>
                  <a:lnTo>
                    <a:pt x="275" y="1439"/>
                  </a:lnTo>
                  <a:lnTo>
                    <a:pt x="275" y="1431"/>
                  </a:lnTo>
                  <a:lnTo>
                    <a:pt x="271" y="1422"/>
                  </a:lnTo>
                  <a:lnTo>
                    <a:pt x="271" y="1418"/>
                  </a:lnTo>
                  <a:lnTo>
                    <a:pt x="267" y="1414"/>
                  </a:lnTo>
                  <a:lnTo>
                    <a:pt x="262" y="1409"/>
                  </a:lnTo>
                  <a:lnTo>
                    <a:pt x="258" y="1405"/>
                  </a:lnTo>
                  <a:lnTo>
                    <a:pt x="254" y="1401"/>
                  </a:lnTo>
                  <a:lnTo>
                    <a:pt x="250" y="1397"/>
                  </a:lnTo>
                  <a:lnTo>
                    <a:pt x="246" y="1392"/>
                  </a:lnTo>
                  <a:lnTo>
                    <a:pt x="241" y="1388"/>
                  </a:lnTo>
                  <a:lnTo>
                    <a:pt x="220" y="1375"/>
                  </a:lnTo>
                  <a:lnTo>
                    <a:pt x="216" y="1371"/>
                  </a:lnTo>
                  <a:lnTo>
                    <a:pt x="207" y="1367"/>
                  </a:lnTo>
                  <a:lnTo>
                    <a:pt x="203" y="1363"/>
                  </a:lnTo>
                  <a:lnTo>
                    <a:pt x="199" y="1359"/>
                  </a:lnTo>
                  <a:lnTo>
                    <a:pt x="190" y="1354"/>
                  </a:lnTo>
                  <a:lnTo>
                    <a:pt x="186" y="1350"/>
                  </a:lnTo>
                  <a:lnTo>
                    <a:pt x="182" y="1342"/>
                  </a:lnTo>
                  <a:lnTo>
                    <a:pt x="174" y="1333"/>
                  </a:lnTo>
                  <a:lnTo>
                    <a:pt x="169" y="1329"/>
                  </a:lnTo>
                  <a:lnTo>
                    <a:pt x="165" y="1325"/>
                  </a:lnTo>
                  <a:lnTo>
                    <a:pt x="161" y="1316"/>
                  </a:lnTo>
                  <a:lnTo>
                    <a:pt x="152" y="1304"/>
                  </a:lnTo>
                  <a:lnTo>
                    <a:pt x="148" y="1299"/>
                  </a:lnTo>
                  <a:lnTo>
                    <a:pt x="140" y="1287"/>
                  </a:lnTo>
                  <a:lnTo>
                    <a:pt x="135" y="1282"/>
                  </a:lnTo>
                  <a:lnTo>
                    <a:pt x="131" y="1278"/>
                  </a:lnTo>
                  <a:lnTo>
                    <a:pt x="131" y="1274"/>
                  </a:lnTo>
                  <a:lnTo>
                    <a:pt x="131" y="1270"/>
                  </a:lnTo>
                  <a:lnTo>
                    <a:pt x="131" y="1265"/>
                  </a:lnTo>
                  <a:lnTo>
                    <a:pt x="131" y="1261"/>
                  </a:lnTo>
                  <a:lnTo>
                    <a:pt x="131" y="1253"/>
                  </a:lnTo>
                  <a:lnTo>
                    <a:pt x="131" y="1248"/>
                  </a:lnTo>
                  <a:lnTo>
                    <a:pt x="131" y="1240"/>
                  </a:lnTo>
                  <a:lnTo>
                    <a:pt x="131" y="1227"/>
                  </a:lnTo>
                  <a:lnTo>
                    <a:pt x="131" y="1223"/>
                  </a:lnTo>
                  <a:lnTo>
                    <a:pt x="131" y="1219"/>
                  </a:lnTo>
                  <a:lnTo>
                    <a:pt x="131" y="1210"/>
                  </a:lnTo>
                  <a:lnTo>
                    <a:pt x="131" y="1206"/>
                  </a:lnTo>
                  <a:lnTo>
                    <a:pt x="131" y="1202"/>
                  </a:lnTo>
                  <a:lnTo>
                    <a:pt x="131" y="1198"/>
                  </a:lnTo>
                  <a:lnTo>
                    <a:pt x="131" y="1193"/>
                  </a:lnTo>
                  <a:lnTo>
                    <a:pt x="127" y="1189"/>
                  </a:lnTo>
                  <a:lnTo>
                    <a:pt x="127" y="1185"/>
                  </a:lnTo>
                  <a:lnTo>
                    <a:pt x="123" y="1181"/>
                  </a:lnTo>
                  <a:lnTo>
                    <a:pt x="119" y="1177"/>
                  </a:lnTo>
                  <a:lnTo>
                    <a:pt x="114" y="1172"/>
                  </a:lnTo>
                  <a:lnTo>
                    <a:pt x="110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51"/>
                  </a:lnTo>
                  <a:lnTo>
                    <a:pt x="119" y="1109"/>
                  </a:lnTo>
                  <a:lnTo>
                    <a:pt x="123" y="1100"/>
                  </a:lnTo>
                  <a:lnTo>
                    <a:pt x="127" y="1083"/>
                  </a:lnTo>
                  <a:lnTo>
                    <a:pt x="131" y="1071"/>
                  </a:lnTo>
                  <a:lnTo>
                    <a:pt x="135" y="1062"/>
                  </a:lnTo>
                  <a:lnTo>
                    <a:pt x="135" y="1058"/>
                  </a:lnTo>
                  <a:lnTo>
                    <a:pt x="140" y="1050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35" y="1037"/>
                  </a:lnTo>
                  <a:lnTo>
                    <a:pt x="135" y="1033"/>
                  </a:lnTo>
                  <a:lnTo>
                    <a:pt x="131" y="1024"/>
                  </a:lnTo>
                  <a:lnTo>
                    <a:pt x="123" y="1007"/>
                  </a:lnTo>
                  <a:lnTo>
                    <a:pt x="123" y="999"/>
                  </a:lnTo>
                  <a:lnTo>
                    <a:pt x="119" y="994"/>
                  </a:lnTo>
                  <a:lnTo>
                    <a:pt x="114" y="986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02" y="973"/>
                  </a:lnTo>
                  <a:lnTo>
                    <a:pt x="97" y="965"/>
                  </a:lnTo>
                  <a:lnTo>
                    <a:pt x="72" y="939"/>
                  </a:lnTo>
                  <a:lnTo>
                    <a:pt x="63" y="927"/>
                  </a:lnTo>
                  <a:lnTo>
                    <a:pt x="59" y="922"/>
                  </a:lnTo>
                  <a:lnTo>
                    <a:pt x="55" y="918"/>
                  </a:lnTo>
                  <a:lnTo>
                    <a:pt x="51" y="910"/>
                  </a:lnTo>
                  <a:lnTo>
                    <a:pt x="47" y="906"/>
                  </a:lnTo>
                  <a:lnTo>
                    <a:pt x="38" y="889"/>
                  </a:lnTo>
                  <a:lnTo>
                    <a:pt x="34" y="876"/>
                  </a:lnTo>
                  <a:lnTo>
                    <a:pt x="25" y="867"/>
                  </a:lnTo>
                  <a:lnTo>
                    <a:pt x="17" y="859"/>
                  </a:lnTo>
                  <a:lnTo>
                    <a:pt x="13" y="851"/>
                  </a:lnTo>
                  <a:lnTo>
                    <a:pt x="4" y="842"/>
                  </a:lnTo>
                  <a:lnTo>
                    <a:pt x="0" y="838"/>
                  </a:lnTo>
                  <a:lnTo>
                    <a:pt x="0" y="834"/>
                  </a:lnTo>
                  <a:close/>
                  <a:moveTo>
                    <a:pt x="986" y="897"/>
                  </a:moveTo>
                  <a:lnTo>
                    <a:pt x="986" y="910"/>
                  </a:lnTo>
                  <a:lnTo>
                    <a:pt x="991" y="922"/>
                  </a:lnTo>
                  <a:lnTo>
                    <a:pt x="995" y="927"/>
                  </a:lnTo>
                  <a:lnTo>
                    <a:pt x="999" y="935"/>
                  </a:lnTo>
                  <a:lnTo>
                    <a:pt x="999" y="944"/>
                  </a:lnTo>
                  <a:lnTo>
                    <a:pt x="1008" y="956"/>
                  </a:lnTo>
                  <a:lnTo>
                    <a:pt x="1020" y="990"/>
                  </a:lnTo>
                  <a:lnTo>
                    <a:pt x="1029" y="1007"/>
                  </a:lnTo>
                  <a:lnTo>
                    <a:pt x="1037" y="1028"/>
                  </a:lnTo>
                  <a:lnTo>
                    <a:pt x="1041" y="1037"/>
                  </a:lnTo>
                  <a:lnTo>
                    <a:pt x="1046" y="1054"/>
                  </a:lnTo>
                  <a:lnTo>
                    <a:pt x="1050" y="1062"/>
                  </a:lnTo>
                  <a:lnTo>
                    <a:pt x="1054" y="1071"/>
                  </a:lnTo>
                  <a:lnTo>
                    <a:pt x="1058" y="1075"/>
                  </a:lnTo>
                  <a:lnTo>
                    <a:pt x="1058" y="1079"/>
                  </a:lnTo>
                  <a:lnTo>
                    <a:pt x="1063" y="1079"/>
                  </a:lnTo>
                  <a:lnTo>
                    <a:pt x="1067" y="1079"/>
                  </a:lnTo>
                  <a:lnTo>
                    <a:pt x="1071" y="1079"/>
                  </a:lnTo>
                  <a:lnTo>
                    <a:pt x="1075" y="1079"/>
                  </a:lnTo>
                  <a:lnTo>
                    <a:pt x="1079" y="1075"/>
                  </a:lnTo>
                  <a:lnTo>
                    <a:pt x="1084" y="1075"/>
                  </a:lnTo>
                  <a:lnTo>
                    <a:pt x="1088" y="1066"/>
                  </a:lnTo>
                  <a:lnTo>
                    <a:pt x="1092" y="1062"/>
                  </a:lnTo>
                  <a:lnTo>
                    <a:pt x="1105" y="1050"/>
                  </a:lnTo>
                  <a:lnTo>
                    <a:pt x="1105" y="1045"/>
                  </a:lnTo>
                  <a:lnTo>
                    <a:pt x="1109" y="1041"/>
                  </a:lnTo>
                  <a:lnTo>
                    <a:pt x="1118" y="1037"/>
                  </a:lnTo>
                  <a:lnTo>
                    <a:pt x="1122" y="1033"/>
                  </a:lnTo>
                  <a:lnTo>
                    <a:pt x="1126" y="1033"/>
                  </a:lnTo>
                  <a:lnTo>
                    <a:pt x="1130" y="1028"/>
                  </a:lnTo>
                  <a:lnTo>
                    <a:pt x="1143" y="1024"/>
                  </a:lnTo>
                  <a:lnTo>
                    <a:pt x="1147" y="1024"/>
                  </a:lnTo>
                  <a:lnTo>
                    <a:pt x="1151" y="1020"/>
                  </a:lnTo>
                  <a:lnTo>
                    <a:pt x="1160" y="1016"/>
                  </a:lnTo>
                  <a:lnTo>
                    <a:pt x="1164" y="1011"/>
                  </a:lnTo>
                  <a:lnTo>
                    <a:pt x="1168" y="1011"/>
                  </a:lnTo>
                  <a:lnTo>
                    <a:pt x="1173" y="1011"/>
                  </a:lnTo>
                  <a:lnTo>
                    <a:pt x="1177" y="1011"/>
                  </a:lnTo>
                  <a:lnTo>
                    <a:pt x="1185" y="1011"/>
                  </a:lnTo>
                  <a:lnTo>
                    <a:pt x="1185" y="1016"/>
                  </a:lnTo>
                  <a:lnTo>
                    <a:pt x="1190" y="1016"/>
                  </a:lnTo>
                  <a:lnTo>
                    <a:pt x="1202" y="1020"/>
                  </a:lnTo>
                  <a:lnTo>
                    <a:pt x="1206" y="1024"/>
                  </a:lnTo>
                  <a:lnTo>
                    <a:pt x="1211" y="1024"/>
                  </a:lnTo>
                  <a:lnTo>
                    <a:pt x="1215" y="1028"/>
                  </a:lnTo>
                  <a:lnTo>
                    <a:pt x="1219" y="1028"/>
                  </a:lnTo>
                  <a:lnTo>
                    <a:pt x="1223" y="1028"/>
                  </a:lnTo>
                  <a:lnTo>
                    <a:pt x="1228" y="1028"/>
                  </a:lnTo>
                  <a:lnTo>
                    <a:pt x="1232" y="1024"/>
                  </a:lnTo>
                  <a:lnTo>
                    <a:pt x="1232" y="1020"/>
                  </a:lnTo>
                  <a:lnTo>
                    <a:pt x="1236" y="1016"/>
                  </a:lnTo>
                  <a:lnTo>
                    <a:pt x="1236" y="1011"/>
                  </a:lnTo>
                  <a:lnTo>
                    <a:pt x="1245" y="994"/>
                  </a:lnTo>
                  <a:lnTo>
                    <a:pt x="1245" y="990"/>
                  </a:lnTo>
                  <a:lnTo>
                    <a:pt x="1249" y="986"/>
                  </a:lnTo>
                  <a:lnTo>
                    <a:pt x="1249" y="982"/>
                  </a:lnTo>
                  <a:lnTo>
                    <a:pt x="1253" y="978"/>
                  </a:lnTo>
                  <a:lnTo>
                    <a:pt x="1257" y="973"/>
                  </a:lnTo>
                  <a:lnTo>
                    <a:pt x="1262" y="969"/>
                  </a:lnTo>
                  <a:lnTo>
                    <a:pt x="1266" y="969"/>
                  </a:lnTo>
                  <a:lnTo>
                    <a:pt x="1270" y="969"/>
                  </a:lnTo>
                  <a:lnTo>
                    <a:pt x="1274" y="969"/>
                  </a:lnTo>
                  <a:lnTo>
                    <a:pt x="1278" y="969"/>
                  </a:lnTo>
                  <a:lnTo>
                    <a:pt x="1291" y="969"/>
                  </a:lnTo>
                  <a:lnTo>
                    <a:pt x="1295" y="969"/>
                  </a:lnTo>
                  <a:lnTo>
                    <a:pt x="1300" y="969"/>
                  </a:lnTo>
                  <a:lnTo>
                    <a:pt x="1304" y="969"/>
                  </a:lnTo>
                  <a:lnTo>
                    <a:pt x="1308" y="969"/>
                  </a:lnTo>
                  <a:lnTo>
                    <a:pt x="1308" y="965"/>
                  </a:lnTo>
                  <a:lnTo>
                    <a:pt x="1312" y="965"/>
                  </a:lnTo>
                  <a:lnTo>
                    <a:pt x="1317" y="961"/>
                  </a:lnTo>
                  <a:lnTo>
                    <a:pt x="1321" y="961"/>
                  </a:lnTo>
                  <a:lnTo>
                    <a:pt x="1325" y="961"/>
                  </a:lnTo>
                  <a:lnTo>
                    <a:pt x="1329" y="961"/>
                  </a:lnTo>
                  <a:lnTo>
                    <a:pt x="1338" y="961"/>
                  </a:lnTo>
                  <a:lnTo>
                    <a:pt x="1346" y="965"/>
                  </a:lnTo>
                  <a:lnTo>
                    <a:pt x="1376" y="969"/>
                  </a:lnTo>
                  <a:lnTo>
                    <a:pt x="1384" y="969"/>
                  </a:lnTo>
                  <a:lnTo>
                    <a:pt x="1389" y="969"/>
                  </a:lnTo>
                  <a:lnTo>
                    <a:pt x="1397" y="969"/>
                  </a:lnTo>
                  <a:lnTo>
                    <a:pt x="1401" y="969"/>
                  </a:lnTo>
                  <a:lnTo>
                    <a:pt x="1405" y="969"/>
                  </a:lnTo>
                  <a:lnTo>
                    <a:pt x="1410" y="965"/>
                  </a:lnTo>
                  <a:lnTo>
                    <a:pt x="1410" y="961"/>
                  </a:lnTo>
                  <a:lnTo>
                    <a:pt x="1410" y="956"/>
                  </a:lnTo>
                  <a:lnTo>
                    <a:pt x="1410" y="952"/>
                  </a:lnTo>
                  <a:lnTo>
                    <a:pt x="1410" y="948"/>
                  </a:lnTo>
                  <a:lnTo>
                    <a:pt x="1405" y="935"/>
                  </a:lnTo>
                  <a:lnTo>
                    <a:pt x="1405" y="931"/>
                  </a:lnTo>
                  <a:lnTo>
                    <a:pt x="1405" y="927"/>
                  </a:lnTo>
                  <a:lnTo>
                    <a:pt x="1405" y="910"/>
                  </a:lnTo>
                  <a:lnTo>
                    <a:pt x="1405" y="884"/>
                  </a:lnTo>
                  <a:lnTo>
                    <a:pt x="1410" y="876"/>
                  </a:lnTo>
                  <a:lnTo>
                    <a:pt x="1410" y="867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10" y="855"/>
                  </a:lnTo>
                  <a:lnTo>
                    <a:pt x="1414" y="851"/>
                  </a:lnTo>
                  <a:lnTo>
                    <a:pt x="1418" y="846"/>
                  </a:lnTo>
                  <a:lnTo>
                    <a:pt x="1418" y="842"/>
                  </a:lnTo>
                  <a:lnTo>
                    <a:pt x="1418" y="838"/>
                  </a:lnTo>
                  <a:lnTo>
                    <a:pt x="1418" y="834"/>
                  </a:lnTo>
                  <a:lnTo>
                    <a:pt x="1418" y="829"/>
                  </a:lnTo>
                  <a:lnTo>
                    <a:pt x="1418" y="821"/>
                  </a:lnTo>
                  <a:lnTo>
                    <a:pt x="1414" y="817"/>
                  </a:lnTo>
                  <a:lnTo>
                    <a:pt x="1410" y="812"/>
                  </a:lnTo>
                  <a:lnTo>
                    <a:pt x="1410" y="808"/>
                  </a:lnTo>
                  <a:lnTo>
                    <a:pt x="1405" y="804"/>
                  </a:lnTo>
                  <a:lnTo>
                    <a:pt x="1401" y="800"/>
                  </a:lnTo>
                  <a:lnTo>
                    <a:pt x="1401" y="795"/>
                  </a:lnTo>
                  <a:lnTo>
                    <a:pt x="1397" y="795"/>
                  </a:lnTo>
                  <a:lnTo>
                    <a:pt x="1393" y="795"/>
                  </a:lnTo>
                  <a:lnTo>
                    <a:pt x="1389" y="795"/>
                  </a:lnTo>
                  <a:lnTo>
                    <a:pt x="1384" y="795"/>
                  </a:lnTo>
                  <a:lnTo>
                    <a:pt x="1384" y="800"/>
                  </a:lnTo>
                  <a:lnTo>
                    <a:pt x="1380" y="800"/>
                  </a:lnTo>
                  <a:lnTo>
                    <a:pt x="1380" y="804"/>
                  </a:lnTo>
                  <a:lnTo>
                    <a:pt x="1376" y="808"/>
                  </a:lnTo>
                  <a:lnTo>
                    <a:pt x="1376" y="812"/>
                  </a:lnTo>
                  <a:lnTo>
                    <a:pt x="1372" y="812"/>
                  </a:lnTo>
                  <a:lnTo>
                    <a:pt x="1367" y="817"/>
                  </a:lnTo>
                  <a:lnTo>
                    <a:pt x="1363" y="825"/>
                  </a:lnTo>
                  <a:lnTo>
                    <a:pt x="1359" y="829"/>
                  </a:lnTo>
                  <a:lnTo>
                    <a:pt x="1355" y="829"/>
                  </a:lnTo>
                  <a:lnTo>
                    <a:pt x="1350" y="834"/>
                  </a:lnTo>
                  <a:lnTo>
                    <a:pt x="1342" y="838"/>
                  </a:lnTo>
                  <a:lnTo>
                    <a:pt x="1338" y="838"/>
                  </a:lnTo>
                  <a:lnTo>
                    <a:pt x="1333" y="842"/>
                  </a:lnTo>
                  <a:lnTo>
                    <a:pt x="1329" y="842"/>
                  </a:lnTo>
                  <a:lnTo>
                    <a:pt x="1325" y="842"/>
                  </a:lnTo>
                  <a:lnTo>
                    <a:pt x="1295" y="846"/>
                  </a:lnTo>
                  <a:lnTo>
                    <a:pt x="1287" y="851"/>
                  </a:lnTo>
                  <a:lnTo>
                    <a:pt x="1283" y="851"/>
                  </a:lnTo>
                  <a:lnTo>
                    <a:pt x="1274" y="855"/>
                  </a:lnTo>
                  <a:lnTo>
                    <a:pt x="1266" y="859"/>
                  </a:lnTo>
                  <a:lnTo>
                    <a:pt x="1262" y="859"/>
                  </a:lnTo>
                  <a:lnTo>
                    <a:pt x="1257" y="859"/>
                  </a:lnTo>
                  <a:lnTo>
                    <a:pt x="1249" y="855"/>
                  </a:lnTo>
                  <a:lnTo>
                    <a:pt x="1249" y="851"/>
                  </a:lnTo>
                  <a:lnTo>
                    <a:pt x="1232" y="846"/>
                  </a:lnTo>
                  <a:lnTo>
                    <a:pt x="1232" y="842"/>
                  </a:lnTo>
                  <a:lnTo>
                    <a:pt x="1228" y="842"/>
                  </a:lnTo>
                  <a:lnTo>
                    <a:pt x="1223" y="838"/>
                  </a:lnTo>
                  <a:lnTo>
                    <a:pt x="1215" y="829"/>
                  </a:lnTo>
                  <a:lnTo>
                    <a:pt x="1211" y="825"/>
                  </a:lnTo>
                  <a:lnTo>
                    <a:pt x="1211" y="821"/>
                  </a:lnTo>
                  <a:lnTo>
                    <a:pt x="1206" y="817"/>
                  </a:lnTo>
                  <a:lnTo>
                    <a:pt x="1202" y="808"/>
                  </a:lnTo>
                  <a:lnTo>
                    <a:pt x="1202" y="804"/>
                  </a:lnTo>
                  <a:lnTo>
                    <a:pt x="1202" y="800"/>
                  </a:lnTo>
                  <a:lnTo>
                    <a:pt x="1202" y="795"/>
                  </a:lnTo>
                  <a:lnTo>
                    <a:pt x="1202" y="783"/>
                  </a:lnTo>
                  <a:lnTo>
                    <a:pt x="1202" y="774"/>
                  </a:lnTo>
                  <a:lnTo>
                    <a:pt x="1202" y="770"/>
                  </a:lnTo>
                  <a:lnTo>
                    <a:pt x="1198" y="762"/>
                  </a:lnTo>
                  <a:lnTo>
                    <a:pt x="1198" y="757"/>
                  </a:lnTo>
                  <a:lnTo>
                    <a:pt x="1194" y="753"/>
                  </a:lnTo>
                  <a:lnTo>
                    <a:pt x="1194" y="749"/>
                  </a:lnTo>
                  <a:lnTo>
                    <a:pt x="1190" y="745"/>
                  </a:lnTo>
                  <a:lnTo>
                    <a:pt x="1185" y="740"/>
                  </a:lnTo>
                  <a:lnTo>
                    <a:pt x="1181" y="736"/>
                  </a:lnTo>
                  <a:lnTo>
                    <a:pt x="1168" y="724"/>
                  </a:lnTo>
                  <a:lnTo>
                    <a:pt x="1164" y="719"/>
                  </a:lnTo>
                  <a:lnTo>
                    <a:pt x="1160" y="715"/>
                  </a:lnTo>
                  <a:lnTo>
                    <a:pt x="1156" y="715"/>
                  </a:lnTo>
                  <a:lnTo>
                    <a:pt x="1151" y="711"/>
                  </a:lnTo>
                  <a:lnTo>
                    <a:pt x="1143" y="711"/>
                  </a:lnTo>
                  <a:lnTo>
                    <a:pt x="1139" y="707"/>
                  </a:lnTo>
                  <a:lnTo>
                    <a:pt x="1130" y="707"/>
                  </a:lnTo>
                  <a:lnTo>
                    <a:pt x="1126" y="707"/>
                  </a:lnTo>
                  <a:lnTo>
                    <a:pt x="1118" y="707"/>
                  </a:lnTo>
                  <a:lnTo>
                    <a:pt x="1109" y="702"/>
                  </a:lnTo>
                  <a:lnTo>
                    <a:pt x="1101" y="702"/>
                  </a:lnTo>
                  <a:lnTo>
                    <a:pt x="1096" y="702"/>
                  </a:lnTo>
                  <a:lnTo>
                    <a:pt x="1092" y="702"/>
                  </a:lnTo>
                  <a:lnTo>
                    <a:pt x="1075" y="694"/>
                  </a:lnTo>
                  <a:lnTo>
                    <a:pt x="1071" y="694"/>
                  </a:lnTo>
                  <a:lnTo>
                    <a:pt x="1067" y="694"/>
                  </a:lnTo>
                  <a:lnTo>
                    <a:pt x="1063" y="694"/>
                  </a:lnTo>
                  <a:lnTo>
                    <a:pt x="1063" y="698"/>
                  </a:lnTo>
                  <a:lnTo>
                    <a:pt x="1058" y="698"/>
                  </a:lnTo>
                  <a:lnTo>
                    <a:pt x="1058" y="702"/>
                  </a:lnTo>
                  <a:lnTo>
                    <a:pt x="1054" y="711"/>
                  </a:lnTo>
                  <a:lnTo>
                    <a:pt x="1054" y="715"/>
                  </a:lnTo>
                  <a:lnTo>
                    <a:pt x="1050" y="715"/>
                  </a:lnTo>
                  <a:lnTo>
                    <a:pt x="1050" y="719"/>
                  </a:lnTo>
                  <a:lnTo>
                    <a:pt x="1050" y="728"/>
                  </a:lnTo>
                  <a:lnTo>
                    <a:pt x="1050" y="736"/>
                  </a:lnTo>
                  <a:lnTo>
                    <a:pt x="1050" y="740"/>
                  </a:lnTo>
                  <a:lnTo>
                    <a:pt x="1054" y="745"/>
                  </a:lnTo>
                  <a:lnTo>
                    <a:pt x="1054" y="749"/>
                  </a:lnTo>
                  <a:lnTo>
                    <a:pt x="1054" y="753"/>
                  </a:lnTo>
                  <a:lnTo>
                    <a:pt x="1063" y="766"/>
                  </a:lnTo>
                  <a:lnTo>
                    <a:pt x="1067" y="787"/>
                  </a:lnTo>
                  <a:lnTo>
                    <a:pt x="1071" y="791"/>
                  </a:lnTo>
                  <a:lnTo>
                    <a:pt x="1075" y="800"/>
                  </a:lnTo>
                  <a:lnTo>
                    <a:pt x="1075" y="804"/>
                  </a:lnTo>
                  <a:lnTo>
                    <a:pt x="1079" y="808"/>
                  </a:lnTo>
                  <a:lnTo>
                    <a:pt x="1079" y="812"/>
                  </a:lnTo>
                  <a:lnTo>
                    <a:pt x="1079" y="817"/>
                  </a:lnTo>
                  <a:lnTo>
                    <a:pt x="1084" y="825"/>
                  </a:lnTo>
                  <a:lnTo>
                    <a:pt x="1084" y="829"/>
                  </a:lnTo>
                  <a:lnTo>
                    <a:pt x="1084" y="834"/>
                  </a:lnTo>
                  <a:lnTo>
                    <a:pt x="1084" y="838"/>
                  </a:lnTo>
                  <a:lnTo>
                    <a:pt x="1084" y="842"/>
                  </a:lnTo>
                  <a:lnTo>
                    <a:pt x="1079" y="846"/>
                  </a:lnTo>
                  <a:lnTo>
                    <a:pt x="1079" y="851"/>
                  </a:lnTo>
                  <a:lnTo>
                    <a:pt x="1075" y="855"/>
                  </a:lnTo>
                  <a:lnTo>
                    <a:pt x="1071" y="855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46" y="859"/>
                  </a:lnTo>
                  <a:lnTo>
                    <a:pt x="1041" y="863"/>
                  </a:lnTo>
                  <a:lnTo>
                    <a:pt x="1033" y="863"/>
                  </a:lnTo>
                  <a:lnTo>
                    <a:pt x="1029" y="863"/>
                  </a:lnTo>
                  <a:lnTo>
                    <a:pt x="1029" y="867"/>
                  </a:lnTo>
                  <a:lnTo>
                    <a:pt x="1020" y="867"/>
                  </a:lnTo>
                  <a:lnTo>
                    <a:pt x="1020" y="872"/>
                  </a:lnTo>
                  <a:lnTo>
                    <a:pt x="1016" y="872"/>
                  </a:lnTo>
                  <a:lnTo>
                    <a:pt x="1012" y="876"/>
                  </a:lnTo>
                  <a:lnTo>
                    <a:pt x="1003" y="884"/>
                  </a:lnTo>
                  <a:lnTo>
                    <a:pt x="999" y="889"/>
                  </a:lnTo>
                  <a:lnTo>
                    <a:pt x="995" y="893"/>
                  </a:lnTo>
                  <a:lnTo>
                    <a:pt x="986" y="897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>
                  <a:alpha val="54000"/>
                </a:srgb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7" name="Freeform 23"/>
            <p:cNvSpPr>
              <a:spLocks/>
            </p:cNvSpPr>
            <p:nvPr/>
          </p:nvSpPr>
          <p:spPr bwMode="auto">
            <a:xfrm>
              <a:off x="2848546" y="4562531"/>
              <a:ext cx="820234" cy="606381"/>
            </a:xfrm>
            <a:custGeom>
              <a:avLst/>
              <a:gdLst>
                <a:gd name="T0" fmla="*/ 122 w 2591"/>
                <a:gd name="T1" fmla="*/ 1033 h 1914"/>
                <a:gd name="T2" fmla="*/ 330 w 2591"/>
                <a:gd name="T3" fmla="*/ 1020 h 1914"/>
                <a:gd name="T4" fmla="*/ 423 w 2591"/>
                <a:gd name="T5" fmla="*/ 1008 h 1914"/>
                <a:gd name="T6" fmla="*/ 592 w 2591"/>
                <a:gd name="T7" fmla="*/ 1113 h 1914"/>
                <a:gd name="T8" fmla="*/ 669 w 2591"/>
                <a:gd name="T9" fmla="*/ 1211 h 1914"/>
                <a:gd name="T10" fmla="*/ 656 w 2591"/>
                <a:gd name="T11" fmla="*/ 1266 h 1914"/>
                <a:gd name="T12" fmla="*/ 745 w 2591"/>
                <a:gd name="T13" fmla="*/ 1372 h 1914"/>
                <a:gd name="T14" fmla="*/ 724 w 2591"/>
                <a:gd name="T15" fmla="*/ 1494 h 1914"/>
                <a:gd name="T16" fmla="*/ 851 w 2591"/>
                <a:gd name="T17" fmla="*/ 1507 h 1914"/>
                <a:gd name="T18" fmla="*/ 940 w 2591"/>
                <a:gd name="T19" fmla="*/ 1571 h 1914"/>
                <a:gd name="T20" fmla="*/ 1020 w 2591"/>
                <a:gd name="T21" fmla="*/ 1473 h 1914"/>
                <a:gd name="T22" fmla="*/ 1020 w 2591"/>
                <a:gd name="T23" fmla="*/ 1342 h 1914"/>
                <a:gd name="T24" fmla="*/ 961 w 2591"/>
                <a:gd name="T25" fmla="*/ 1228 h 1914"/>
                <a:gd name="T26" fmla="*/ 1003 w 2591"/>
                <a:gd name="T27" fmla="*/ 1109 h 1914"/>
                <a:gd name="T28" fmla="*/ 1134 w 2591"/>
                <a:gd name="T29" fmla="*/ 847 h 1914"/>
                <a:gd name="T30" fmla="*/ 1244 w 2591"/>
                <a:gd name="T31" fmla="*/ 720 h 1914"/>
                <a:gd name="T32" fmla="*/ 1270 w 2591"/>
                <a:gd name="T33" fmla="*/ 525 h 1914"/>
                <a:gd name="T34" fmla="*/ 1308 w 2591"/>
                <a:gd name="T35" fmla="*/ 364 h 1914"/>
                <a:gd name="T36" fmla="*/ 1460 w 2591"/>
                <a:gd name="T37" fmla="*/ 258 h 1914"/>
                <a:gd name="T38" fmla="*/ 1515 w 2591"/>
                <a:gd name="T39" fmla="*/ 157 h 1914"/>
                <a:gd name="T40" fmla="*/ 1680 w 2591"/>
                <a:gd name="T41" fmla="*/ 80 h 1914"/>
                <a:gd name="T42" fmla="*/ 1816 w 2591"/>
                <a:gd name="T43" fmla="*/ 21 h 1914"/>
                <a:gd name="T44" fmla="*/ 1947 w 2591"/>
                <a:gd name="T45" fmla="*/ 97 h 1914"/>
                <a:gd name="T46" fmla="*/ 2061 w 2591"/>
                <a:gd name="T47" fmla="*/ 152 h 1914"/>
                <a:gd name="T48" fmla="*/ 2180 w 2591"/>
                <a:gd name="T49" fmla="*/ 186 h 1914"/>
                <a:gd name="T50" fmla="*/ 2303 w 2591"/>
                <a:gd name="T51" fmla="*/ 114 h 1914"/>
                <a:gd name="T52" fmla="*/ 2438 w 2591"/>
                <a:gd name="T53" fmla="*/ 42 h 1914"/>
                <a:gd name="T54" fmla="*/ 2574 w 2591"/>
                <a:gd name="T55" fmla="*/ 174 h 1914"/>
                <a:gd name="T56" fmla="*/ 2527 w 2591"/>
                <a:gd name="T57" fmla="*/ 292 h 1914"/>
                <a:gd name="T58" fmla="*/ 2497 w 2591"/>
                <a:gd name="T59" fmla="*/ 440 h 1914"/>
                <a:gd name="T60" fmla="*/ 2430 w 2591"/>
                <a:gd name="T61" fmla="*/ 516 h 1914"/>
                <a:gd name="T62" fmla="*/ 2324 w 2591"/>
                <a:gd name="T63" fmla="*/ 491 h 1914"/>
                <a:gd name="T64" fmla="*/ 2303 w 2591"/>
                <a:gd name="T65" fmla="*/ 428 h 1914"/>
                <a:gd name="T66" fmla="*/ 2184 w 2591"/>
                <a:gd name="T67" fmla="*/ 478 h 1914"/>
                <a:gd name="T68" fmla="*/ 2044 w 2591"/>
                <a:gd name="T69" fmla="*/ 563 h 1914"/>
                <a:gd name="T70" fmla="*/ 2061 w 2591"/>
                <a:gd name="T71" fmla="*/ 665 h 1914"/>
                <a:gd name="T72" fmla="*/ 1862 w 2591"/>
                <a:gd name="T73" fmla="*/ 703 h 1914"/>
                <a:gd name="T74" fmla="*/ 1782 w 2591"/>
                <a:gd name="T75" fmla="*/ 656 h 1914"/>
                <a:gd name="T76" fmla="*/ 1680 w 2591"/>
                <a:gd name="T77" fmla="*/ 694 h 1914"/>
                <a:gd name="T78" fmla="*/ 1558 w 2591"/>
                <a:gd name="T79" fmla="*/ 762 h 1914"/>
                <a:gd name="T80" fmla="*/ 1647 w 2591"/>
                <a:gd name="T81" fmla="*/ 931 h 1914"/>
                <a:gd name="T82" fmla="*/ 1850 w 2591"/>
                <a:gd name="T83" fmla="*/ 982 h 1914"/>
                <a:gd name="T84" fmla="*/ 1884 w 2591"/>
                <a:gd name="T85" fmla="*/ 1101 h 1914"/>
                <a:gd name="T86" fmla="*/ 1748 w 2591"/>
                <a:gd name="T87" fmla="*/ 1228 h 1914"/>
                <a:gd name="T88" fmla="*/ 1553 w 2591"/>
                <a:gd name="T89" fmla="*/ 1219 h 1914"/>
                <a:gd name="T90" fmla="*/ 1376 w 2591"/>
                <a:gd name="T91" fmla="*/ 1363 h 1914"/>
                <a:gd name="T92" fmla="*/ 1240 w 2591"/>
                <a:gd name="T93" fmla="*/ 1461 h 1914"/>
                <a:gd name="T94" fmla="*/ 1223 w 2591"/>
                <a:gd name="T95" fmla="*/ 1562 h 1914"/>
                <a:gd name="T96" fmla="*/ 1253 w 2591"/>
                <a:gd name="T97" fmla="*/ 1706 h 1914"/>
                <a:gd name="T98" fmla="*/ 1160 w 2591"/>
                <a:gd name="T99" fmla="*/ 1778 h 1914"/>
                <a:gd name="T100" fmla="*/ 948 w 2591"/>
                <a:gd name="T101" fmla="*/ 1897 h 1914"/>
                <a:gd name="T102" fmla="*/ 851 w 2591"/>
                <a:gd name="T103" fmla="*/ 1799 h 1914"/>
                <a:gd name="T104" fmla="*/ 741 w 2591"/>
                <a:gd name="T105" fmla="*/ 1698 h 1914"/>
                <a:gd name="T106" fmla="*/ 550 w 2591"/>
                <a:gd name="T107" fmla="*/ 1651 h 1914"/>
                <a:gd name="T108" fmla="*/ 495 w 2591"/>
                <a:gd name="T109" fmla="*/ 1537 h 1914"/>
                <a:gd name="T110" fmla="*/ 355 w 2591"/>
                <a:gd name="T111" fmla="*/ 1571 h 1914"/>
                <a:gd name="T112" fmla="*/ 313 w 2591"/>
                <a:gd name="T113" fmla="*/ 1465 h 1914"/>
                <a:gd name="T114" fmla="*/ 283 w 2591"/>
                <a:gd name="T115" fmla="*/ 1410 h 1914"/>
                <a:gd name="T116" fmla="*/ 347 w 2591"/>
                <a:gd name="T117" fmla="*/ 1321 h 1914"/>
                <a:gd name="T118" fmla="*/ 266 w 2591"/>
                <a:gd name="T119" fmla="*/ 1274 h 1914"/>
                <a:gd name="T120" fmla="*/ 177 w 2591"/>
                <a:gd name="T121" fmla="*/ 1266 h 1914"/>
                <a:gd name="T122" fmla="*/ 127 w 2591"/>
                <a:gd name="T123" fmla="*/ 1109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91" h="1914">
                  <a:moveTo>
                    <a:pt x="0" y="1075"/>
                  </a:moveTo>
                  <a:lnTo>
                    <a:pt x="0" y="1046"/>
                  </a:lnTo>
                  <a:lnTo>
                    <a:pt x="0" y="1029"/>
                  </a:lnTo>
                  <a:lnTo>
                    <a:pt x="0" y="1020"/>
                  </a:lnTo>
                  <a:lnTo>
                    <a:pt x="0" y="1012"/>
                  </a:lnTo>
                  <a:lnTo>
                    <a:pt x="0" y="1008"/>
                  </a:lnTo>
                  <a:lnTo>
                    <a:pt x="4" y="1008"/>
                  </a:lnTo>
                  <a:lnTo>
                    <a:pt x="8" y="1012"/>
                  </a:lnTo>
                  <a:lnTo>
                    <a:pt x="12" y="1012"/>
                  </a:lnTo>
                  <a:lnTo>
                    <a:pt x="25" y="1016"/>
                  </a:lnTo>
                  <a:lnTo>
                    <a:pt x="29" y="1020"/>
                  </a:lnTo>
                  <a:lnTo>
                    <a:pt x="38" y="1020"/>
                  </a:lnTo>
                  <a:lnTo>
                    <a:pt x="46" y="1025"/>
                  </a:lnTo>
                  <a:lnTo>
                    <a:pt x="50" y="1025"/>
                  </a:lnTo>
                  <a:lnTo>
                    <a:pt x="63" y="1029"/>
                  </a:lnTo>
                  <a:lnTo>
                    <a:pt x="72" y="1029"/>
                  </a:lnTo>
                  <a:lnTo>
                    <a:pt x="80" y="1029"/>
                  </a:lnTo>
                  <a:lnTo>
                    <a:pt x="93" y="1033"/>
                  </a:lnTo>
                  <a:lnTo>
                    <a:pt x="106" y="1033"/>
                  </a:lnTo>
                  <a:lnTo>
                    <a:pt x="118" y="1033"/>
                  </a:lnTo>
                  <a:lnTo>
                    <a:pt x="122" y="1033"/>
                  </a:lnTo>
                  <a:lnTo>
                    <a:pt x="131" y="1033"/>
                  </a:lnTo>
                  <a:lnTo>
                    <a:pt x="135" y="1033"/>
                  </a:lnTo>
                  <a:lnTo>
                    <a:pt x="144" y="1033"/>
                  </a:lnTo>
                  <a:lnTo>
                    <a:pt x="161" y="1033"/>
                  </a:lnTo>
                  <a:lnTo>
                    <a:pt x="169" y="1033"/>
                  </a:lnTo>
                  <a:lnTo>
                    <a:pt x="182" y="1029"/>
                  </a:lnTo>
                  <a:lnTo>
                    <a:pt x="190" y="1029"/>
                  </a:lnTo>
                  <a:lnTo>
                    <a:pt x="199" y="1029"/>
                  </a:lnTo>
                  <a:lnTo>
                    <a:pt x="216" y="1025"/>
                  </a:lnTo>
                  <a:lnTo>
                    <a:pt x="233" y="1020"/>
                  </a:lnTo>
                  <a:lnTo>
                    <a:pt x="237" y="1020"/>
                  </a:lnTo>
                  <a:lnTo>
                    <a:pt x="241" y="1020"/>
                  </a:lnTo>
                  <a:lnTo>
                    <a:pt x="249" y="1020"/>
                  </a:lnTo>
                  <a:lnTo>
                    <a:pt x="254" y="1020"/>
                  </a:lnTo>
                  <a:lnTo>
                    <a:pt x="262" y="1020"/>
                  </a:lnTo>
                  <a:lnTo>
                    <a:pt x="271" y="1025"/>
                  </a:lnTo>
                  <a:lnTo>
                    <a:pt x="279" y="1025"/>
                  </a:lnTo>
                  <a:lnTo>
                    <a:pt x="283" y="1025"/>
                  </a:lnTo>
                  <a:lnTo>
                    <a:pt x="292" y="1025"/>
                  </a:lnTo>
                  <a:lnTo>
                    <a:pt x="300" y="1025"/>
                  </a:lnTo>
                  <a:lnTo>
                    <a:pt x="330" y="1020"/>
                  </a:lnTo>
                  <a:lnTo>
                    <a:pt x="338" y="1020"/>
                  </a:lnTo>
                  <a:lnTo>
                    <a:pt x="343" y="1020"/>
                  </a:lnTo>
                  <a:lnTo>
                    <a:pt x="347" y="1020"/>
                  </a:lnTo>
                  <a:lnTo>
                    <a:pt x="351" y="1020"/>
                  </a:lnTo>
                  <a:lnTo>
                    <a:pt x="355" y="1016"/>
                  </a:lnTo>
                  <a:lnTo>
                    <a:pt x="360" y="1016"/>
                  </a:lnTo>
                  <a:lnTo>
                    <a:pt x="368" y="1012"/>
                  </a:lnTo>
                  <a:lnTo>
                    <a:pt x="372" y="1012"/>
                  </a:lnTo>
                  <a:lnTo>
                    <a:pt x="381" y="1003"/>
                  </a:lnTo>
                  <a:lnTo>
                    <a:pt x="389" y="999"/>
                  </a:lnTo>
                  <a:lnTo>
                    <a:pt x="393" y="999"/>
                  </a:lnTo>
                  <a:lnTo>
                    <a:pt x="393" y="995"/>
                  </a:lnTo>
                  <a:lnTo>
                    <a:pt x="398" y="995"/>
                  </a:lnTo>
                  <a:lnTo>
                    <a:pt x="402" y="995"/>
                  </a:lnTo>
                  <a:lnTo>
                    <a:pt x="406" y="995"/>
                  </a:lnTo>
                  <a:lnTo>
                    <a:pt x="410" y="995"/>
                  </a:lnTo>
                  <a:lnTo>
                    <a:pt x="415" y="995"/>
                  </a:lnTo>
                  <a:lnTo>
                    <a:pt x="415" y="999"/>
                  </a:lnTo>
                  <a:lnTo>
                    <a:pt x="419" y="999"/>
                  </a:lnTo>
                  <a:lnTo>
                    <a:pt x="423" y="1003"/>
                  </a:lnTo>
                  <a:lnTo>
                    <a:pt x="423" y="1008"/>
                  </a:lnTo>
                  <a:lnTo>
                    <a:pt x="427" y="1012"/>
                  </a:lnTo>
                  <a:lnTo>
                    <a:pt x="427" y="1016"/>
                  </a:lnTo>
                  <a:lnTo>
                    <a:pt x="427" y="1025"/>
                  </a:lnTo>
                  <a:lnTo>
                    <a:pt x="427" y="1033"/>
                  </a:lnTo>
                  <a:lnTo>
                    <a:pt x="427" y="1037"/>
                  </a:lnTo>
                  <a:lnTo>
                    <a:pt x="432" y="1037"/>
                  </a:lnTo>
                  <a:lnTo>
                    <a:pt x="432" y="1041"/>
                  </a:lnTo>
                  <a:lnTo>
                    <a:pt x="432" y="1046"/>
                  </a:lnTo>
                  <a:lnTo>
                    <a:pt x="436" y="1050"/>
                  </a:lnTo>
                  <a:lnTo>
                    <a:pt x="440" y="1058"/>
                  </a:lnTo>
                  <a:lnTo>
                    <a:pt x="448" y="1063"/>
                  </a:lnTo>
                  <a:lnTo>
                    <a:pt x="453" y="1067"/>
                  </a:lnTo>
                  <a:lnTo>
                    <a:pt x="461" y="1071"/>
                  </a:lnTo>
                  <a:lnTo>
                    <a:pt x="465" y="1071"/>
                  </a:lnTo>
                  <a:lnTo>
                    <a:pt x="474" y="1075"/>
                  </a:lnTo>
                  <a:lnTo>
                    <a:pt x="487" y="1080"/>
                  </a:lnTo>
                  <a:lnTo>
                    <a:pt x="520" y="1088"/>
                  </a:lnTo>
                  <a:lnTo>
                    <a:pt x="546" y="1097"/>
                  </a:lnTo>
                  <a:lnTo>
                    <a:pt x="580" y="1109"/>
                  </a:lnTo>
                  <a:lnTo>
                    <a:pt x="584" y="1109"/>
                  </a:lnTo>
                  <a:lnTo>
                    <a:pt x="592" y="1113"/>
                  </a:lnTo>
                  <a:lnTo>
                    <a:pt x="597" y="1118"/>
                  </a:lnTo>
                  <a:lnTo>
                    <a:pt x="601" y="1118"/>
                  </a:lnTo>
                  <a:lnTo>
                    <a:pt x="609" y="1122"/>
                  </a:lnTo>
                  <a:lnTo>
                    <a:pt x="614" y="1126"/>
                  </a:lnTo>
                  <a:lnTo>
                    <a:pt x="622" y="1130"/>
                  </a:lnTo>
                  <a:lnTo>
                    <a:pt x="630" y="1135"/>
                  </a:lnTo>
                  <a:lnTo>
                    <a:pt x="639" y="1143"/>
                  </a:lnTo>
                  <a:lnTo>
                    <a:pt x="639" y="1147"/>
                  </a:lnTo>
                  <a:lnTo>
                    <a:pt x="643" y="1147"/>
                  </a:lnTo>
                  <a:lnTo>
                    <a:pt x="647" y="1147"/>
                  </a:lnTo>
                  <a:lnTo>
                    <a:pt x="656" y="1143"/>
                  </a:lnTo>
                  <a:lnTo>
                    <a:pt x="660" y="1143"/>
                  </a:lnTo>
                  <a:lnTo>
                    <a:pt x="664" y="1143"/>
                  </a:lnTo>
                  <a:lnTo>
                    <a:pt x="664" y="1147"/>
                  </a:lnTo>
                  <a:lnTo>
                    <a:pt x="664" y="1152"/>
                  </a:lnTo>
                  <a:lnTo>
                    <a:pt x="664" y="1160"/>
                  </a:lnTo>
                  <a:lnTo>
                    <a:pt x="669" y="1194"/>
                  </a:lnTo>
                  <a:lnTo>
                    <a:pt x="669" y="1198"/>
                  </a:lnTo>
                  <a:lnTo>
                    <a:pt x="669" y="1202"/>
                  </a:lnTo>
                  <a:lnTo>
                    <a:pt x="669" y="1207"/>
                  </a:lnTo>
                  <a:lnTo>
                    <a:pt x="669" y="1211"/>
                  </a:lnTo>
                  <a:lnTo>
                    <a:pt x="669" y="1215"/>
                  </a:lnTo>
                  <a:lnTo>
                    <a:pt x="664" y="1215"/>
                  </a:lnTo>
                  <a:lnTo>
                    <a:pt x="660" y="1215"/>
                  </a:lnTo>
                  <a:lnTo>
                    <a:pt x="652" y="1215"/>
                  </a:lnTo>
                  <a:lnTo>
                    <a:pt x="647" y="1215"/>
                  </a:lnTo>
                  <a:lnTo>
                    <a:pt x="639" y="1215"/>
                  </a:lnTo>
                  <a:lnTo>
                    <a:pt x="635" y="1215"/>
                  </a:lnTo>
                  <a:lnTo>
                    <a:pt x="630" y="1215"/>
                  </a:lnTo>
                  <a:lnTo>
                    <a:pt x="622" y="1215"/>
                  </a:lnTo>
                  <a:lnTo>
                    <a:pt x="622" y="1219"/>
                  </a:lnTo>
                  <a:lnTo>
                    <a:pt x="622" y="1224"/>
                  </a:lnTo>
                  <a:lnTo>
                    <a:pt x="622" y="1228"/>
                  </a:lnTo>
                  <a:lnTo>
                    <a:pt x="622" y="1232"/>
                  </a:lnTo>
                  <a:lnTo>
                    <a:pt x="622" y="1236"/>
                  </a:lnTo>
                  <a:lnTo>
                    <a:pt x="626" y="1240"/>
                  </a:lnTo>
                  <a:lnTo>
                    <a:pt x="626" y="1245"/>
                  </a:lnTo>
                  <a:lnTo>
                    <a:pt x="630" y="1249"/>
                  </a:lnTo>
                  <a:lnTo>
                    <a:pt x="630" y="1253"/>
                  </a:lnTo>
                  <a:lnTo>
                    <a:pt x="635" y="1257"/>
                  </a:lnTo>
                  <a:lnTo>
                    <a:pt x="643" y="1262"/>
                  </a:lnTo>
                  <a:lnTo>
                    <a:pt x="656" y="1266"/>
                  </a:lnTo>
                  <a:lnTo>
                    <a:pt x="660" y="1270"/>
                  </a:lnTo>
                  <a:lnTo>
                    <a:pt x="664" y="1270"/>
                  </a:lnTo>
                  <a:lnTo>
                    <a:pt x="664" y="1274"/>
                  </a:lnTo>
                  <a:lnTo>
                    <a:pt x="669" y="1279"/>
                  </a:lnTo>
                  <a:lnTo>
                    <a:pt x="673" y="1283"/>
                  </a:lnTo>
                  <a:lnTo>
                    <a:pt x="673" y="1291"/>
                  </a:lnTo>
                  <a:lnTo>
                    <a:pt x="681" y="1317"/>
                  </a:lnTo>
                  <a:lnTo>
                    <a:pt x="686" y="1321"/>
                  </a:lnTo>
                  <a:lnTo>
                    <a:pt x="686" y="1329"/>
                  </a:lnTo>
                  <a:lnTo>
                    <a:pt x="690" y="1334"/>
                  </a:lnTo>
                  <a:lnTo>
                    <a:pt x="694" y="1338"/>
                  </a:lnTo>
                  <a:lnTo>
                    <a:pt x="698" y="1342"/>
                  </a:lnTo>
                  <a:lnTo>
                    <a:pt x="702" y="1342"/>
                  </a:lnTo>
                  <a:lnTo>
                    <a:pt x="711" y="1346"/>
                  </a:lnTo>
                  <a:lnTo>
                    <a:pt x="715" y="1346"/>
                  </a:lnTo>
                  <a:lnTo>
                    <a:pt x="719" y="1351"/>
                  </a:lnTo>
                  <a:lnTo>
                    <a:pt x="724" y="1355"/>
                  </a:lnTo>
                  <a:lnTo>
                    <a:pt x="732" y="1359"/>
                  </a:lnTo>
                  <a:lnTo>
                    <a:pt x="736" y="1363"/>
                  </a:lnTo>
                  <a:lnTo>
                    <a:pt x="741" y="1367"/>
                  </a:lnTo>
                  <a:lnTo>
                    <a:pt x="745" y="1372"/>
                  </a:lnTo>
                  <a:lnTo>
                    <a:pt x="745" y="1376"/>
                  </a:lnTo>
                  <a:lnTo>
                    <a:pt x="749" y="1380"/>
                  </a:lnTo>
                  <a:lnTo>
                    <a:pt x="749" y="1384"/>
                  </a:lnTo>
                  <a:lnTo>
                    <a:pt x="749" y="1389"/>
                  </a:lnTo>
                  <a:lnTo>
                    <a:pt x="749" y="1393"/>
                  </a:lnTo>
                  <a:lnTo>
                    <a:pt x="749" y="1397"/>
                  </a:lnTo>
                  <a:lnTo>
                    <a:pt x="745" y="1401"/>
                  </a:lnTo>
                  <a:lnTo>
                    <a:pt x="741" y="1410"/>
                  </a:lnTo>
                  <a:lnTo>
                    <a:pt x="736" y="1418"/>
                  </a:lnTo>
                  <a:lnTo>
                    <a:pt x="732" y="1423"/>
                  </a:lnTo>
                  <a:lnTo>
                    <a:pt x="732" y="1431"/>
                  </a:lnTo>
                  <a:lnTo>
                    <a:pt x="732" y="1435"/>
                  </a:lnTo>
                  <a:lnTo>
                    <a:pt x="728" y="1444"/>
                  </a:lnTo>
                  <a:lnTo>
                    <a:pt x="728" y="1448"/>
                  </a:lnTo>
                  <a:lnTo>
                    <a:pt x="724" y="1473"/>
                  </a:lnTo>
                  <a:lnTo>
                    <a:pt x="719" y="1478"/>
                  </a:lnTo>
                  <a:lnTo>
                    <a:pt x="719" y="1482"/>
                  </a:lnTo>
                  <a:lnTo>
                    <a:pt x="719" y="1486"/>
                  </a:lnTo>
                  <a:lnTo>
                    <a:pt x="719" y="1490"/>
                  </a:lnTo>
                  <a:lnTo>
                    <a:pt x="724" y="1490"/>
                  </a:lnTo>
                  <a:lnTo>
                    <a:pt x="724" y="1494"/>
                  </a:lnTo>
                  <a:lnTo>
                    <a:pt x="728" y="1499"/>
                  </a:lnTo>
                  <a:lnTo>
                    <a:pt x="732" y="1499"/>
                  </a:lnTo>
                  <a:lnTo>
                    <a:pt x="741" y="1499"/>
                  </a:lnTo>
                  <a:lnTo>
                    <a:pt x="745" y="1499"/>
                  </a:lnTo>
                  <a:lnTo>
                    <a:pt x="749" y="1499"/>
                  </a:lnTo>
                  <a:lnTo>
                    <a:pt x="766" y="1490"/>
                  </a:lnTo>
                  <a:lnTo>
                    <a:pt x="770" y="1490"/>
                  </a:lnTo>
                  <a:lnTo>
                    <a:pt x="783" y="1482"/>
                  </a:lnTo>
                  <a:lnTo>
                    <a:pt x="787" y="1478"/>
                  </a:lnTo>
                  <a:lnTo>
                    <a:pt x="791" y="1478"/>
                  </a:lnTo>
                  <a:lnTo>
                    <a:pt x="796" y="1478"/>
                  </a:lnTo>
                  <a:lnTo>
                    <a:pt x="800" y="1478"/>
                  </a:lnTo>
                  <a:lnTo>
                    <a:pt x="804" y="1478"/>
                  </a:lnTo>
                  <a:lnTo>
                    <a:pt x="808" y="1482"/>
                  </a:lnTo>
                  <a:lnTo>
                    <a:pt x="813" y="1482"/>
                  </a:lnTo>
                  <a:lnTo>
                    <a:pt x="817" y="1486"/>
                  </a:lnTo>
                  <a:lnTo>
                    <a:pt x="821" y="1490"/>
                  </a:lnTo>
                  <a:lnTo>
                    <a:pt x="825" y="1494"/>
                  </a:lnTo>
                  <a:lnTo>
                    <a:pt x="829" y="1494"/>
                  </a:lnTo>
                  <a:lnTo>
                    <a:pt x="834" y="1499"/>
                  </a:lnTo>
                  <a:lnTo>
                    <a:pt x="851" y="1507"/>
                  </a:lnTo>
                  <a:lnTo>
                    <a:pt x="855" y="1507"/>
                  </a:lnTo>
                  <a:lnTo>
                    <a:pt x="855" y="1511"/>
                  </a:lnTo>
                  <a:lnTo>
                    <a:pt x="859" y="1511"/>
                  </a:lnTo>
                  <a:lnTo>
                    <a:pt x="859" y="1516"/>
                  </a:lnTo>
                  <a:lnTo>
                    <a:pt x="859" y="1520"/>
                  </a:lnTo>
                  <a:lnTo>
                    <a:pt x="863" y="1524"/>
                  </a:lnTo>
                  <a:lnTo>
                    <a:pt x="863" y="1528"/>
                  </a:lnTo>
                  <a:lnTo>
                    <a:pt x="872" y="1537"/>
                  </a:lnTo>
                  <a:lnTo>
                    <a:pt x="872" y="1541"/>
                  </a:lnTo>
                  <a:lnTo>
                    <a:pt x="876" y="1545"/>
                  </a:lnTo>
                  <a:lnTo>
                    <a:pt x="884" y="1554"/>
                  </a:lnTo>
                  <a:lnTo>
                    <a:pt x="893" y="1562"/>
                  </a:lnTo>
                  <a:lnTo>
                    <a:pt x="897" y="1566"/>
                  </a:lnTo>
                  <a:lnTo>
                    <a:pt x="901" y="1571"/>
                  </a:lnTo>
                  <a:lnTo>
                    <a:pt x="910" y="1571"/>
                  </a:lnTo>
                  <a:lnTo>
                    <a:pt x="910" y="1575"/>
                  </a:lnTo>
                  <a:lnTo>
                    <a:pt x="914" y="1575"/>
                  </a:lnTo>
                  <a:lnTo>
                    <a:pt x="918" y="1575"/>
                  </a:lnTo>
                  <a:lnTo>
                    <a:pt x="931" y="1571"/>
                  </a:lnTo>
                  <a:lnTo>
                    <a:pt x="935" y="1571"/>
                  </a:lnTo>
                  <a:lnTo>
                    <a:pt x="940" y="1571"/>
                  </a:lnTo>
                  <a:lnTo>
                    <a:pt x="948" y="1575"/>
                  </a:lnTo>
                  <a:lnTo>
                    <a:pt x="961" y="1575"/>
                  </a:lnTo>
                  <a:lnTo>
                    <a:pt x="965" y="1575"/>
                  </a:lnTo>
                  <a:lnTo>
                    <a:pt x="973" y="1575"/>
                  </a:lnTo>
                  <a:lnTo>
                    <a:pt x="982" y="1575"/>
                  </a:lnTo>
                  <a:lnTo>
                    <a:pt x="999" y="1575"/>
                  </a:lnTo>
                  <a:lnTo>
                    <a:pt x="1007" y="1575"/>
                  </a:lnTo>
                  <a:lnTo>
                    <a:pt x="1011" y="1575"/>
                  </a:lnTo>
                  <a:lnTo>
                    <a:pt x="1016" y="1575"/>
                  </a:lnTo>
                  <a:lnTo>
                    <a:pt x="1016" y="1571"/>
                  </a:lnTo>
                  <a:lnTo>
                    <a:pt x="1020" y="1571"/>
                  </a:lnTo>
                  <a:lnTo>
                    <a:pt x="1020" y="1562"/>
                  </a:lnTo>
                  <a:lnTo>
                    <a:pt x="1020" y="1554"/>
                  </a:lnTo>
                  <a:lnTo>
                    <a:pt x="1020" y="1550"/>
                  </a:lnTo>
                  <a:lnTo>
                    <a:pt x="1020" y="1541"/>
                  </a:lnTo>
                  <a:lnTo>
                    <a:pt x="1020" y="1511"/>
                  </a:lnTo>
                  <a:lnTo>
                    <a:pt x="1020" y="1503"/>
                  </a:lnTo>
                  <a:lnTo>
                    <a:pt x="1020" y="1494"/>
                  </a:lnTo>
                  <a:lnTo>
                    <a:pt x="1020" y="1486"/>
                  </a:lnTo>
                  <a:lnTo>
                    <a:pt x="1020" y="1482"/>
                  </a:lnTo>
                  <a:lnTo>
                    <a:pt x="1020" y="1473"/>
                  </a:lnTo>
                  <a:lnTo>
                    <a:pt x="1020" y="1465"/>
                  </a:lnTo>
                  <a:lnTo>
                    <a:pt x="1024" y="1461"/>
                  </a:lnTo>
                  <a:lnTo>
                    <a:pt x="1024" y="1452"/>
                  </a:lnTo>
                  <a:lnTo>
                    <a:pt x="1028" y="1439"/>
                  </a:lnTo>
                  <a:lnTo>
                    <a:pt x="1028" y="1435"/>
                  </a:lnTo>
                  <a:lnTo>
                    <a:pt x="1033" y="1431"/>
                  </a:lnTo>
                  <a:lnTo>
                    <a:pt x="1033" y="1427"/>
                  </a:lnTo>
                  <a:lnTo>
                    <a:pt x="1033" y="1423"/>
                  </a:lnTo>
                  <a:lnTo>
                    <a:pt x="1028" y="1423"/>
                  </a:lnTo>
                  <a:lnTo>
                    <a:pt x="1028" y="1418"/>
                  </a:lnTo>
                  <a:lnTo>
                    <a:pt x="1024" y="1414"/>
                  </a:lnTo>
                  <a:lnTo>
                    <a:pt x="1020" y="1414"/>
                  </a:lnTo>
                  <a:lnTo>
                    <a:pt x="1016" y="1410"/>
                  </a:lnTo>
                  <a:lnTo>
                    <a:pt x="1016" y="1401"/>
                  </a:lnTo>
                  <a:lnTo>
                    <a:pt x="1016" y="1372"/>
                  </a:lnTo>
                  <a:lnTo>
                    <a:pt x="1020" y="1367"/>
                  </a:lnTo>
                  <a:lnTo>
                    <a:pt x="1020" y="1359"/>
                  </a:lnTo>
                  <a:lnTo>
                    <a:pt x="1020" y="1355"/>
                  </a:lnTo>
                  <a:lnTo>
                    <a:pt x="1020" y="1351"/>
                  </a:lnTo>
                  <a:lnTo>
                    <a:pt x="1020" y="1346"/>
                  </a:lnTo>
                  <a:lnTo>
                    <a:pt x="1020" y="1342"/>
                  </a:lnTo>
                  <a:lnTo>
                    <a:pt x="1020" y="1338"/>
                  </a:lnTo>
                  <a:lnTo>
                    <a:pt x="1016" y="1334"/>
                  </a:lnTo>
                  <a:lnTo>
                    <a:pt x="1011" y="1321"/>
                  </a:lnTo>
                  <a:lnTo>
                    <a:pt x="1007" y="1317"/>
                  </a:lnTo>
                  <a:lnTo>
                    <a:pt x="1007" y="1312"/>
                  </a:lnTo>
                  <a:lnTo>
                    <a:pt x="1007" y="1308"/>
                  </a:lnTo>
                  <a:lnTo>
                    <a:pt x="1007" y="1300"/>
                  </a:lnTo>
                  <a:lnTo>
                    <a:pt x="1007" y="1296"/>
                  </a:lnTo>
                  <a:lnTo>
                    <a:pt x="1003" y="1296"/>
                  </a:lnTo>
                  <a:lnTo>
                    <a:pt x="1003" y="1287"/>
                  </a:lnTo>
                  <a:lnTo>
                    <a:pt x="999" y="1283"/>
                  </a:lnTo>
                  <a:lnTo>
                    <a:pt x="995" y="1270"/>
                  </a:lnTo>
                  <a:lnTo>
                    <a:pt x="995" y="1266"/>
                  </a:lnTo>
                  <a:lnTo>
                    <a:pt x="990" y="1262"/>
                  </a:lnTo>
                  <a:lnTo>
                    <a:pt x="990" y="1253"/>
                  </a:lnTo>
                  <a:lnTo>
                    <a:pt x="990" y="1249"/>
                  </a:lnTo>
                  <a:lnTo>
                    <a:pt x="986" y="1245"/>
                  </a:lnTo>
                  <a:lnTo>
                    <a:pt x="982" y="1240"/>
                  </a:lnTo>
                  <a:lnTo>
                    <a:pt x="978" y="1236"/>
                  </a:lnTo>
                  <a:lnTo>
                    <a:pt x="965" y="1232"/>
                  </a:lnTo>
                  <a:lnTo>
                    <a:pt x="961" y="1228"/>
                  </a:lnTo>
                  <a:lnTo>
                    <a:pt x="956" y="1224"/>
                  </a:lnTo>
                  <a:lnTo>
                    <a:pt x="952" y="1219"/>
                  </a:lnTo>
                  <a:lnTo>
                    <a:pt x="948" y="1219"/>
                  </a:lnTo>
                  <a:lnTo>
                    <a:pt x="948" y="1215"/>
                  </a:lnTo>
                  <a:lnTo>
                    <a:pt x="944" y="1211"/>
                  </a:lnTo>
                  <a:lnTo>
                    <a:pt x="940" y="1207"/>
                  </a:lnTo>
                  <a:lnTo>
                    <a:pt x="940" y="1202"/>
                  </a:lnTo>
                  <a:lnTo>
                    <a:pt x="940" y="1198"/>
                  </a:lnTo>
                  <a:lnTo>
                    <a:pt x="940" y="1194"/>
                  </a:lnTo>
                  <a:lnTo>
                    <a:pt x="944" y="1185"/>
                  </a:lnTo>
                  <a:lnTo>
                    <a:pt x="944" y="1181"/>
                  </a:lnTo>
                  <a:lnTo>
                    <a:pt x="948" y="1177"/>
                  </a:lnTo>
                  <a:lnTo>
                    <a:pt x="952" y="1173"/>
                  </a:lnTo>
                  <a:lnTo>
                    <a:pt x="952" y="1168"/>
                  </a:lnTo>
                  <a:lnTo>
                    <a:pt x="956" y="1164"/>
                  </a:lnTo>
                  <a:lnTo>
                    <a:pt x="965" y="1156"/>
                  </a:lnTo>
                  <a:lnTo>
                    <a:pt x="982" y="1135"/>
                  </a:lnTo>
                  <a:lnTo>
                    <a:pt x="986" y="1130"/>
                  </a:lnTo>
                  <a:lnTo>
                    <a:pt x="995" y="1122"/>
                  </a:lnTo>
                  <a:lnTo>
                    <a:pt x="999" y="1118"/>
                  </a:lnTo>
                  <a:lnTo>
                    <a:pt x="1003" y="1109"/>
                  </a:lnTo>
                  <a:lnTo>
                    <a:pt x="1003" y="1105"/>
                  </a:lnTo>
                  <a:lnTo>
                    <a:pt x="1016" y="1084"/>
                  </a:lnTo>
                  <a:lnTo>
                    <a:pt x="1020" y="1075"/>
                  </a:lnTo>
                  <a:lnTo>
                    <a:pt x="1028" y="1063"/>
                  </a:lnTo>
                  <a:lnTo>
                    <a:pt x="1033" y="1054"/>
                  </a:lnTo>
                  <a:lnTo>
                    <a:pt x="1050" y="1029"/>
                  </a:lnTo>
                  <a:lnTo>
                    <a:pt x="1054" y="1025"/>
                  </a:lnTo>
                  <a:lnTo>
                    <a:pt x="1054" y="1016"/>
                  </a:lnTo>
                  <a:lnTo>
                    <a:pt x="1058" y="1008"/>
                  </a:lnTo>
                  <a:lnTo>
                    <a:pt x="1067" y="991"/>
                  </a:lnTo>
                  <a:lnTo>
                    <a:pt x="1071" y="978"/>
                  </a:lnTo>
                  <a:lnTo>
                    <a:pt x="1083" y="940"/>
                  </a:lnTo>
                  <a:lnTo>
                    <a:pt x="1096" y="906"/>
                  </a:lnTo>
                  <a:lnTo>
                    <a:pt x="1100" y="898"/>
                  </a:lnTo>
                  <a:lnTo>
                    <a:pt x="1105" y="893"/>
                  </a:lnTo>
                  <a:lnTo>
                    <a:pt x="1105" y="889"/>
                  </a:lnTo>
                  <a:lnTo>
                    <a:pt x="1109" y="885"/>
                  </a:lnTo>
                  <a:lnTo>
                    <a:pt x="1113" y="881"/>
                  </a:lnTo>
                  <a:lnTo>
                    <a:pt x="1117" y="872"/>
                  </a:lnTo>
                  <a:lnTo>
                    <a:pt x="1122" y="868"/>
                  </a:lnTo>
                  <a:lnTo>
                    <a:pt x="1134" y="847"/>
                  </a:lnTo>
                  <a:lnTo>
                    <a:pt x="1138" y="838"/>
                  </a:lnTo>
                  <a:lnTo>
                    <a:pt x="1143" y="838"/>
                  </a:lnTo>
                  <a:lnTo>
                    <a:pt x="1147" y="830"/>
                  </a:lnTo>
                  <a:lnTo>
                    <a:pt x="1151" y="821"/>
                  </a:lnTo>
                  <a:lnTo>
                    <a:pt x="1155" y="817"/>
                  </a:lnTo>
                  <a:lnTo>
                    <a:pt x="1164" y="792"/>
                  </a:lnTo>
                  <a:lnTo>
                    <a:pt x="1168" y="787"/>
                  </a:lnTo>
                  <a:lnTo>
                    <a:pt x="1172" y="783"/>
                  </a:lnTo>
                  <a:lnTo>
                    <a:pt x="1172" y="779"/>
                  </a:lnTo>
                  <a:lnTo>
                    <a:pt x="1177" y="775"/>
                  </a:lnTo>
                  <a:lnTo>
                    <a:pt x="1181" y="771"/>
                  </a:lnTo>
                  <a:lnTo>
                    <a:pt x="1185" y="766"/>
                  </a:lnTo>
                  <a:lnTo>
                    <a:pt x="1194" y="762"/>
                  </a:lnTo>
                  <a:lnTo>
                    <a:pt x="1202" y="754"/>
                  </a:lnTo>
                  <a:lnTo>
                    <a:pt x="1215" y="745"/>
                  </a:lnTo>
                  <a:lnTo>
                    <a:pt x="1223" y="741"/>
                  </a:lnTo>
                  <a:lnTo>
                    <a:pt x="1227" y="737"/>
                  </a:lnTo>
                  <a:lnTo>
                    <a:pt x="1232" y="732"/>
                  </a:lnTo>
                  <a:lnTo>
                    <a:pt x="1236" y="728"/>
                  </a:lnTo>
                  <a:lnTo>
                    <a:pt x="1240" y="724"/>
                  </a:lnTo>
                  <a:lnTo>
                    <a:pt x="1244" y="720"/>
                  </a:lnTo>
                  <a:lnTo>
                    <a:pt x="1244" y="715"/>
                  </a:lnTo>
                  <a:lnTo>
                    <a:pt x="1249" y="707"/>
                  </a:lnTo>
                  <a:lnTo>
                    <a:pt x="1249" y="703"/>
                  </a:lnTo>
                  <a:lnTo>
                    <a:pt x="1244" y="694"/>
                  </a:lnTo>
                  <a:lnTo>
                    <a:pt x="1244" y="690"/>
                  </a:lnTo>
                  <a:lnTo>
                    <a:pt x="1244" y="682"/>
                  </a:lnTo>
                  <a:lnTo>
                    <a:pt x="1244" y="677"/>
                  </a:lnTo>
                  <a:lnTo>
                    <a:pt x="1236" y="656"/>
                  </a:lnTo>
                  <a:lnTo>
                    <a:pt x="1236" y="652"/>
                  </a:lnTo>
                  <a:lnTo>
                    <a:pt x="1232" y="648"/>
                  </a:lnTo>
                  <a:lnTo>
                    <a:pt x="1232" y="639"/>
                  </a:lnTo>
                  <a:lnTo>
                    <a:pt x="1232" y="635"/>
                  </a:lnTo>
                  <a:lnTo>
                    <a:pt x="1232" y="627"/>
                  </a:lnTo>
                  <a:lnTo>
                    <a:pt x="1232" y="618"/>
                  </a:lnTo>
                  <a:lnTo>
                    <a:pt x="1236" y="610"/>
                  </a:lnTo>
                  <a:lnTo>
                    <a:pt x="1236" y="601"/>
                  </a:lnTo>
                  <a:lnTo>
                    <a:pt x="1240" y="597"/>
                  </a:lnTo>
                  <a:lnTo>
                    <a:pt x="1244" y="588"/>
                  </a:lnTo>
                  <a:lnTo>
                    <a:pt x="1261" y="546"/>
                  </a:lnTo>
                  <a:lnTo>
                    <a:pt x="1265" y="533"/>
                  </a:lnTo>
                  <a:lnTo>
                    <a:pt x="1270" y="525"/>
                  </a:lnTo>
                  <a:lnTo>
                    <a:pt x="1274" y="521"/>
                  </a:lnTo>
                  <a:lnTo>
                    <a:pt x="1282" y="504"/>
                  </a:lnTo>
                  <a:lnTo>
                    <a:pt x="1287" y="495"/>
                  </a:lnTo>
                  <a:lnTo>
                    <a:pt x="1291" y="487"/>
                  </a:lnTo>
                  <a:lnTo>
                    <a:pt x="1295" y="483"/>
                  </a:lnTo>
                  <a:lnTo>
                    <a:pt x="1295" y="474"/>
                  </a:lnTo>
                  <a:lnTo>
                    <a:pt x="1299" y="470"/>
                  </a:lnTo>
                  <a:lnTo>
                    <a:pt x="1299" y="461"/>
                  </a:lnTo>
                  <a:lnTo>
                    <a:pt x="1304" y="453"/>
                  </a:lnTo>
                  <a:lnTo>
                    <a:pt x="1304" y="449"/>
                  </a:lnTo>
                  <a:lnTo>
                    <a:pt x="1308" y="440"/>
                  </a:lnTo>
                  <a:lnTo>
                    <a:pt x="1308" y="432"/>
                  </a:lnTo>
                  <a:lnTo>
                    <a:pt x="1308" y="419"/>
                  </a:lnTo>
                  <a:lnTo>
                    <a:pt x="1308" y="411"/>
                  </a:lnTo>
                  <a:lnTo>
                    <a:pt x="1308" y="402"/>
                  </a:lnTo>
                  <a:lnTo>
                    <a:pt x="1308" y="394"/>
                  </a:lnTo>
                  <a:lnTo>
                    <a:pt x="1308" y="385"/>
                  </a:lnTo>
                  <a:lnTo>
                    <a:pt x="1308" y="377"/>
                  </a:lnTo>
                  <a:lnTo>
                    <a:pt x="1308" y="373"/>
                  </a:lnTo>
                  <a:lnTo>
                    <a:pt x="1308" y="368"/>
                  </a:lnTo>
                  <a:lnTo>
                    <a:pt x="1308" y="364"/>
                  </a:lnTo>
                  <a:lnTo>
                    <a:pt x="1316" y="364"/>
                  </a:lnTo>
                  <a:lnTo>
                    <a:pt x="1350" y="351"/>
                  </a:lnTo>
                  <a:lnTo>
                    <a:pt x="1354" y="351"/>
                  </a:lnTo>
                  <a:lnTo>
                    <a:pt x="1363" y="347"/>
                  </a:lnTo>
                  <a:lnTo>
                    <a:pt x="1371" y="347"/>
                  </a:lnTo>
                  <a:lnTo>
                    <a:pt x="1376" y="343"/>
                  </a:lnTo>
                  <a:lnTo>
                    <a:pt x="1380" y="343"/>
                  </a:lnTo>
                  <a:lnTo>
                    <a:pt x="1380" y="339"/>
                  </a:lnTo>
                  <a:lnTo>
                    <a:pt x="1384" y="334"/>
                  </a:lnTo>
                  <a:lnTo>
                    <a:pt x="1392" y="326"/>
                  </a:lnTo>
                  <a:lnTo>
                    <a:pt x="1397" y="322"/>
                  </a:lnTo>
                  <a:lnTo>
                    <a:pt x="1414" y="296"/>
                  </a:lnTo>
                  <a:lnTo>
                    <a:pt x="1418" y="292"/>
                  </a:lnTo>
                  <a:lnTo>
                    <a:pt x="1422" y="288"/>
                  </a:lnTo>
                  <a:lnTo>
                    <a:pt x="1422" y="284"/>
                  </a:lnTo>
                  <a:lnTo>
                    <a:pt x="1431" y="279"/>
                  </a:lnTo>
                  <a:lnTo>
                    <a:pt x="1439" y="271"/>
                  </a:lnTo>
                  <a:lnTo>
                    <a:pt x="1443" y="271"/>
                  </a:lnTo>
                  <a:lnTo>
                    <a:pt x="1452" y="262"/>
                  </a:lnTo>
                  <a:lnTo>
                    <a:pt x="1456" y="262"/>
                  </a:lnTo>
                  <a:lnTo>
                    <a:pt x="1460" y="258"/>
                  </a:lnTo>
                  <a:lnTo>
                    <a:pt x="1464" y="254"/>
                  </a:lnTo>
                  <a:lnTo>
                    <a:pt x="1464" y="246"/>
                  </a:lnTo>
                  <a:lnTo>
                    <a:pt x="1469" y="241"/>
                  </a:lnTo>
                  <a:lnTo>
                    <a:pt x="1469" y="237"/>
                  </a:lnTo>
                  <a:lnTo>
                    <a:pt x="1469" y="233"/>
                  </a:lnTo>
                  <a:lnTo>
                    <a:pt x="1469" y="229"/>
                  </a:lnTo>
                  <a:lnTo>
                    <a:pt x="1469" y="224"/>
                  </a:lnTo>
                  <a:lnTo>
                    <a:pt x="1469" y="220"/>
                  </a:lnTo>
                  <a:lnTo>
                    <a:pt x="1469" y="207"/>
                  </a:lnTo>
                  <a:lnTo>
                    <a:pt x="1469" y="199"/>
                  </a:lnTo>
                  <a:lnTo>
                    <a:pt x="1469" y="195"/>
                  </a:lnTo>
                  <a:lnTo>
                    <a:pt x="1469" y="190"/>
                  </a:lnTo>
                  <a:lnTo>
                    <a:pt x="1473" y="182"/>
                  </a:lnTo>
                  <a:lnTo>
                    <a:pt x="1481" y="174"/>
                  </a:lnTo>
                  <a:lnTo>
                    <a:pt x="1486" y="169"/>
                  </a:lnTo>
                  <a:lnTo>
                    <a:pt x="1490" y="165"/>
                  </a:lnTo>
                  <a:lnTo>
                    <a:pt x="1494" y="161"/>
                  </a:lnTo>
                  <a:lnTo>
                    <a:pt x="1498" y="161"/>
                  </a:lnTo>
                  <a:lnTo>
                    <a:pt x="1503" y="157"/>
                  </a:lnTo>
                  <a:lnTo>
                    <a:pt x="1511" y="157"/>
                  </a:lnTo>
                  <a:lnTo>
                    <a:pt x="1515" y="157"/>
                  </a:lnTo>
                  <a:lnTo>
                    <a:pt x="1524" y="152"/>
                  </a:lnTo>
                  <a:lnTo>
                    <a:pt x="1545" y="148"/>
                  </a:lnTo>
                  <a:lnTo>
                    <a:pt x="1558" y="148"/>
                  </a:lnTo>
                  <a:lnTo>
                    <a:pt x="1562" y="144"/>
                  </a:lnTo>
                  <a:lnTo>
                    <a:pt x="1566" y="144"/>
                  </a:lnTo>
                  <a:lnTo>
                    <a:pt x="1570" y="140"/>
                  </a:lnTo>
                  <a:lnTo>
                    <a:pt x="1575" y="140"/>
                  </a:lnTo>
                  <a:lnTo>
                    <a:pt x="1579" y="135"/>
                  </a:lnTo>
                  <a:lnTo>
                    <a:pt x="1587" y="131"/>
                  </a:lnTo>
                  <a:lnTo>
                    <a:pt x="1600" y="123"/>
                  </a:lnTo>
                  <a:lnTo>
                    <a:pt x="1608" y="119"/>
                  </a:lnTo>
                  <a:lnTo>
                    <a:pt x="1625" y="106"/>
                  </a:lnTo>
                  <a:lnTo>
                    <a:pt x="1630" y="102"/>
                  </a:lnTo>
                  <a:lnTo>
                    <a:pt x="1634" y="97"/>
                  </a:lnTo>
                  <a:lnTo>
                    <a:pt x="1642" y="97"/>
                  </a:lnTo>
                  <a:lnTo>
                    <a:pt x="1647" y="93"/>
                  </a:lnTo>
                  <a:lnTo>
                    <a:pt x="1663" y="89"/>
                  </a:lnTo>
                  <a:lnTo>
                    <a:pt x="1668" y="85"/>
                  </a:lnTo>
                  <a:lnTo>
                    <a:pt x="1672" y="85"/>
                  </a:lnTo>
                  <a:lnTo>
                    <a:pt x="1676" y="80"/>
                  </a:lnTo>
                  <a:lnTo>
                    <a:pt x="1680" y="80"/>
                  </a:lnTo>
                  <a:lnTo>
                    <a:pt x="1680" y="76"/>
                  </a:lnTo>
                  <a:lnTo>
                    <a:pt x="1685" y="72"/>
                  </a:lnTo>
                  <a:lnTo>
                    <a:pt x="1689" y="68"/>
                  </a:lnTo>
                  <a:lnTo>
                    <a:pt x="1693" y="59"/>
                  </a:lnTo>
                  <a:lnTo>
                    <a:pt x="1697" y="55"/>
                  </a:lnTo>
                  <a:lnTo>
                    <a:pt x="1697" y="51"/>
                  </a:lnTo>
                  <a:lnTo>
                    <a:pt x="1702" y="47"/>
                  </a:lnTo>
                  <a:lnTo>
                    <a:pt x="1706" y="42"/>
                  </a:lnTo>
                  <a:lnTo>
                    <a:pt x="1710" y="38"/>
                  </a:lnTo>
                  <a:lnTo>
                    <a:pt x="1714" y="38"/>
                  </a:lnTo>
                  <a:lnTo>
                    <a:pt x="1718" y="34"/>
                  </a:lnTo>
                  <a:lnTo>
                    <a:pt x="1727" y="30"/>
                  </a:lnTo>
                  <a:lnTo>
                    <a:pt x="1731" y="25"/>
                  </a:lnTo>
                  <a:lnTo>
                    <a:pt x="1744" y="25"/>
                  </a:lnTo>
                  <a:lnTo>
                    <a:pt x="1774" y="13"/>
                  </a:lnTo>
                  <a:lnTo>
                    <a:pt x="1786" y="8"/>
                  </a:lnTo>
                  <a:lnTo>
                    <a:pt x="1795" y="4"/>
                  </a:lnTo>
                  <a:lnTo>
                    <a:pt x="1803" y="0"/>
                  </a:lnTo>
                  <a:lnTo>
                    <a:pt x="1807" y="0"/>
                  </a:lnTo>
                  <a:lnTo>
                    <a:pt x="1812" y="13"/>
                  </a:lnTo>
                  <a:lnTo>
                    <a:pt x="1816" y="21"/>
                  </a:lnTo>
                  <a:lnTo>
                    <a:pt x="1824" y="30"/>
                  </a:lnTo>
                  <a:lnTo>
                    <a:pt x="1829" y="42"/>
                  </a:lnTo>
                  <a:lnTo>
                    <a:pt x="1833" y="47"/>
                  </a:lnTo>
                  <a:lnTo>
                    <a:pt x="1841" y="55"/>
                  </a:lnTo>
                  <a:lnTo>
                    <a:pt x="1845" y="63"/>
                  </a:lnTo>
                  <a:lnTo>
                    <a:pt x="1850" y="72"/>
                  </a:lnTo>
                  <a:lnTo>
                    <a:pt x="1858" y="76"/>
                  </a:lnTo>
                  <a:lnTo>
                    <a:pt x="1862" y="80"/>
                  </a:lnTo>
                  <a:lnTo>
                    <a:pt x="1867" y="85"/>
                  </a:lnTo>
                  <a:lnTo>
                    <a:pt x="1875" y="89"/>
                  </a:lnTo>
                  <a:lnTo>
                    <a:pt x="1879" y="89"/>
                  </a:lnTo>
                  <a:lnTo>
                    <a:pt x="1888" y="93"/>
                  </a:lnTo>
                  <a:lnTo>
                    <a:pt x="1892" y="93"/>
                  </a:lnTo>
                  <a:lnTo>
                    <a:pt x="1901" y="97"/>
                  </a:lnTo>
                  <a:lnTo>
                    <a:pt x="1909" y="97"/>
                  </a:lnTo>
                  <a:lnTo>
                    <a:pt x="1917" y="97"/>
                  </a:lnTo>
                  <a:lnTo>
                    <a:pt x="1922" y="97"/>
                  </a:lnTo>
                  <a:lnTo>
                    <a:pt x="1930" y="97"/>
                  </a:lnTo>
                  <a:lnTo>
                    <a:pt x="1939" y="97"/>
                  </a:lnTo>
                  <a:lnTo>
                    <a:pt x="1943" y="97"/>
                  </a:lnTo>
                  <a:lnTo>
                    <a:pt x="1947" y="97"/>
                  </a:lnTo>
                  <a:lnTo>
                    <a:pt x="1951" y="97"/>
                  </a:lnTo>
                  <a:lnTo>
                    <a:pt x="1956" y="97"/>
                  </a:lnTo>
                  <a:lnTo>
                    <a:pt x="1960" y="102"/>
                  </a:lnTo>
                  <a:lnTo>
                    <a:pt x="1964" y="102"/>
                  </a:lnTo>
                  <a:lnTo>
                    <a:pt x="1968" y="106"/>
                  </a:lnTo>
                  <a:lnTo>
                    <a:pt x="1972" y="110"/>
                  </a:lnTo>
                  <a:lnTo>
                    <a:pt x="1977" y="114"/>
                  </a:lnTo>
                  <a:lnTo>
                    <a:pt x="1985" y="123"/>
                  </a:lnTo>
                  <a:lnTo>
                    <a:pt x="1994" y="131"/>
                  </a:lnTo>
                  <a:lnTo>
                    <a:pt x="1998" y="131"/>
                  </a:lnTo>
                  <a:lnTo>
                    <a:pt x="2002" y="135"/>
                  </a:lnTo>
                  <a:lnTo>
                    <a:pt x="2006" y="140"/>
                  </a:lnTo>
                  <a:lnTo>
                    <a:pt x="2015" y="140"/>
                  </a:lnTo>
                  <a:lnTo>
                    <a:pt x="2019" y="140"/>
                  </a:lnTo>
                  <a:lnTo>
                    <a:pt x="2023" y="144"/>
                  </a:lnTo>
                  <a:lnTo>
                    <a:pt x="2040" y="144"/>
                  </a:lnTo>
                  <a:lnTo>
                    <a:pt x="2044" y="144"/>
                  </a:lnTo>
                  <a:lnTo>
                    <a:pt x="2053" y="148"/>
                  </a:lnTo>
                  <a:lnTo>
                    <a:pt x="2057" y="148"/>
                  </a:lnTo>
                  <a:lnTo>
                    <a:pt x="2057" y="152"/>
                  </a:lnTo>
                  <a:lnTo>
                    <a:pt x="2061" y="152"/>
                  </a:lnTo>
                  <a:lnTo>
                    <a:pt x="2061" y="157"/>
                  </a:lnTo>
                  <a:lnTo>
                    <a:pt x="2066" y="161"/>
                  </a:lnTo>
                  <a:lnTo>
                    <a:pt x="2070" y="169"/>
                  </a:lnTo>
                  <a:lnTo>
                    <a:pt x="2070" y="174"/>
                  </a:lnTo>
                  <a:lnTo>
                    <a:pt x="2074" y="178"/>
                  </a:lnTo>
                  <a:lnTo>
                    <a:pt x="2078" y="178"/>
                  </a:lnTo>
                  <a:lnTo>
                    <a:pt x="2083" y="182"/>
                  </a:lnTo>
                  <a:lnTo>
                    <a:pt x="2087" y="186"/>
                  </a:lnTo>
                  <a:lnTo>
                    <a:pt x="2095" y="186"/>
                  </a:lnTo>
                  <a:lnTo>
                    <a:pt x="2099" y="186"/>
                  </a:lnTo>
                  <a:lnTo>
                    <a:pt x="2104" y="190"/>
                  </a:lnTo>
                  <a:lnTo>
                    <a:pt x="2112" y="190"/>
                  </a:lnTo>
                  <a:lnTo>
                    <a:pt x="2116" y="190"/>
                  </a:lnTo>
                  <a:lnTo>
                    <a:pt x="2125" y="190"/>
                  </a:lnTo>
                  <a:lnTo>
                    <a:pt x="2129" y="190"/>
                  </a:lnTo>
                  <a:lnTo>
                    <a:pt x="2138" y="190"/>
                  </a:lnTo>
                  <a:lnTo>
                    <a:pt x="2146" y="190"/>
                  </a:lnTo>
                  <a:lnTo>
                    <a:pt x="2159" y="190"/>
                  </a:lnTo>
                  <a:lnTo>
                    <a:pt x="2167" y="190"/>
                  </a:lnTo>
                  <a:lnTo>
                    <a:pt x="2176" y="186"/>
                  </a:lnTo>
                  <a:lnTo>
                    <a:pt x="2180" y="186"/>
                  </a:lnTo>
                  <a:lnTo>
                    <a:pt x="2184" y="186"/>
                  </a:lnTo>
                  <a:lnTo>
                    <a:pt x="2188" y="182"/>
                  </a:lnTo>
                  <a:lnTo>
                    <a:pt x="2193" y="182"/>
                  </a:lnTo>
                  <a:lnTo>
                    <a:pt x="2201" y="178"/>
                  </a:lnTo>
                  <a:lnTo>
                    <a:pt x="2205" y="178"/>
                  </a:lnTo>
                  <a:lnTo>
                    <a:pt x="2214" y="174"/>
                  </a:lnTo>
                  <a:lnTo>
                    <a:pt x="2218" y="169"/>
                  </a:lnTo>
                  <a:lnTo>
                    <a:pt x="2231" y="157"/>
                  </a:lnTo>
                  <a:lnTo>
                    <a:pt x="2235" y="152"/>
                  </a:lnTo>
                  <a:lnTo>
                    <a:pt x="2239" y="152"/>
                  </a:lnTo>
                  <a:lnTo>
                    <a:pt x="2243" y="148"/>
                  </a:lnTo>
                  <a:lnTo>
                    <a:pt x="2248" y="148"/>
                  </a:lnTo>
                  <a:lnTo>
                    <a:pt x="2265" y="144"/>
                  </a:lnTo>
                  <a:lnTo>
                    <a:pt x="2269" y="140"/>
                  </a:lnTo>
                  <a:lnTo>
                    <a:pt x="2273" y="140"/>
                  </a:lnTo>
                  <a:lnTo>
                    <a:pt x="2277" y="135"/>
                  </a:lnTo>
                  <a:lnTo>
                    <a:pt x="2282" y="131"/>
                  </a:lnTo>
                  <a:lnTo>
                    <a:pt x="2286" y="127"/>
                  </a:lnTo>
                  <a:lnTo>
                    <a:pt x="2290" y="123"/>
                  </a:lnTo>
                  <a:lnTo>
                    <a:pt x="2298" y="119"/>
                  </a:lnTo>
                  <a:lnTo>
                    <a:pt x="2303" y="114"/>
                  </a:lnTo>
                  <a:lnTo>
                    <a:pt x="2307" y="110"/>
                  </a:lnTo>
                  <a:lnTo>
                    <a:pt x="2311" y="106"/>
                  </a:lnTo>
                  <a:lnTo>
                    <a:pt x="2311" y="102"/>
                  </a:lnTo>
                  <a:lnTo>
                    <a:pt x="2315" y="102"/>
                  </a:lnTo>
                  <a:lnTo>
                    <a:pt x="2324" y="85"/>
                  </a:lnTo>
                  <a:lnTo>
                    <a:pt x="2332" y="76"/>
                  </a:lnTo>
                  <a:lnTo>
                    <a:pt x="2337" y="72"/>
                  </a:lnTo>
                  <a:lnTo>
                    <a:pt x="2341" y="63"/>
                  </a:lnTo>
                  <a:lnTo>
                    <a:pt x="2358" y="47"/>
                  </a:lnTo>
                  <a:lnTo>
                    <a:pt x="2362" y="38"/>
                  </a:lnTo>
                  <a:lnTo>
                    <a:pt x="2366" y="34"/>
                  </a:lnTo>
                  <a:lnTo>
                    <a:pt x="2370" y="25"/>
                  </a:lnTo>
                  <a:lnTo>
                    <a:pt x="2370" y="21"/>
                  </a:lnTo>
                  <a:lnTo>
                    <a:pt x="2392" y="25"/>
                  </a:lnTo>
                  <a:lnTo>
                    <a:pt x="2404" y="30"/>
                  </a:lnTo>
                  <a:lnTo>
                    <a:pt x="2409" y="30"/>
                  </a:lnTo>
                  <a:lnTo>
                    <a:pt x="2417" y="34"/>
                  </a:lnTo>
                  <a:lnTo>
                    <a:pt x="2425" y="38"/>
                  </a:lnTo>
                  <a:lnTo>
                    <a:pt x="2430" y="38"/>
                  </a:lnTo>
                  <a:lnTo>
                    <a:pt x="2434" y="42"/>
                  </a:lnTo>
                  <a:lnTo>
                    <a:pt x="2438" y="42"/>
                  </a:lnTo>
                  <a:lnTo>
                    <a:pt x="2442" y="47"/>
                  </a:lnTo>
                  <a:lnTo>
                    <a:pt x="2447" y="51"/>
                  </a:lnTo>
                  <a:lnTo>
                    <a:pt x="2451" y="55"/>
                  </a:lnTo>
                  <a:lnTo>
                    <a:pt x="2472" y="76"/>
                  </a:lnTo>
                  <a:lnTo>
                    <a:pt x="2476" y="80"/>
                  </a:lnTo>
                  <a:lnTo>
                    <a:pt x="2480" y="85"/>
                  </a:lnTo>
                  <a:lnTo>
                    <a:pt x="2485" y="89"/>
                  </a:lnTo>
                  <a:lnTo>
                    <a:pt x="2489" y="89"/>
                  </a:lnTo>
                  <a:lnTo>
                    <a:pt x="2493" y="93"/>
                  </a:lnTo>
                  <a:lnTo>
                    <a:pt x="2510" y="102"/>
                  </a:lnTo>
                  <a:lnTo>
                    <a:pt x="2514" y="106"/>
                  </a:lnTo>
                  <a:lnTo>
                    <a:pt x="2519" y="106"/>
                  </a:lnTo>
                  <a:lnTo>
                    <a:pt x="2527" y="114"/>
                  </a:lnTo>
                  <a:lnTo>
                    <a:pt x="2540" y="123"/>
                  </a:lnTo>
                  <a:lnTo>
                    <a:pt x="2544" y="131"/>
                  </a:lnTo>
                  <a:lnTo>
                    <a:pt x="2548" y="131"/>
                  </a:lnTo>
                  <a:lnTo>
                    <a:pt x="2561" y="152"/>
                  </a:lnTo>
                  <a:lnTo>
                    <a:pt x="2565" y="157"/>
                  </a:lnTo>
                  <a:lnTo>
                    <a:pt x="2569" y="161"/>
                  </a:lnTo>
                  <a:lnTo>
                    <a:pt x="2569" y="169"/>
                  </a:lnTo>
                  <a:lnTo>
                    <a:pt x="2574" y="174"/>
                  </a:lnTo>
                  <a:lnTo>
                    <a:pt x="2574" y="178"/>
                  </a:lnTo>
                  <a:lnTo>
                    <a:pt x="2578" y="182"/>
                  </a:lnTo>
                  <a:lnTo>
                    <a:pt x="2578" y="186"/>
                  </a:lnTo>
                  <a:lnTo>
                    <a:pt x="2582" y="203"/>
                  </a:lnTo>
                  <a:lnTo>
                    <a:pt x="2586" y="224"/>
                  </a:lnTo>
                  <a:lnTo>
                    <a:pt x="2591" y="246"/>
                  </a:lnTo>
                  <a:lnTo>
                    <a:pt x="2591" y="254"/>
                  </a:lnTo>
                  <a:lnTo>
                    <a:pt x="2591" y="258"/>
                  </a:lnTo>
                  <a:lnTo>
                    <a:pt x="2591" y="267"/>
                  </a:lnTo>
                  <a:lnTo>
                    <a:pt x="2591" y="271"/>
                  </a:lnTo>
                  <a:lnTo>
                    <a:pt x="2591" y="275"/>
                  </a:lnTo>
                  <a:lnTo>
                    <a:pt x="2591" y="284"/>
                  </a:lnTo>
                  <a:lnTo>
                    <a:pt x="2591" y="292"/>
                  </a:lnTo>
                  <a:lnTo>
                    <a:pt x="2586" y="296"/>
                  </a:lnTo>
                  <a:lnTo>
                    <a:pt x="2574" y="292"/>
                  </a:lnTo>
                  <a:lnTo>
                    <a:pt x="2565" y="292"/>
                  </a:lnTo>
                  <a:lnTo>
                    <a:pt x="2561" y="288"/>
                  </a:lnTo>
                  <a:lnTo>
                    <a:pt x="2552" y="288"/>
                  </a:lnTo>
                  <a:lnTo>
                    <a:pt x="2548" y="288"/>
                  </a:lnTo>
                  <a:lnTo>
                    <a:pt x="2536" y="288"/>
                  </a:lnTo>
                  <a:lnTo>
                    <a:pt x="2527" y="292"/>
                  </a:lnTo>
                  <a:lnTo>
                    <a:pt x="2519" y="292"/>
                  </a:lnTo>
                  <a:lnTo>
                    <a:pt x="2510" y="296"/>
                  </a:lnTo>
                  <a:lnTo>
                    <a:pt x="2506" y="301"/>
                  </a:lnTo>
                  <a:lnTo>
                    <a:pt x="2502" y="309"/>
                  </a:lnTo>
                  <a:lnTo>
                    <a:pt x="2497" y="309"/>
                  </a:lnTo>
                  <a:lnTo>
                    <a:pt x="2497" y="313"/>
                  </a:lnTo>
                  <a:lnTo>
                    <a:pt x="2493" y="318"/>
                  </a:lnTo>
                  <a:lnTo>
                    <a:pt x="2493" y="326"/>
                  </a:lnTo>
                  <a:lnTo>
                    <a:pt x="2489" y="330"/>
                  </a:lnTo>
                  <a:lnTo>
                    <a:pt x="2485" y="356"/>
                  </a:lnTo>
                  <a:lnTo>
                    <a:pt x="2480" y="364"/>
                  </a:lnTo>
                  <a:lnTo>
                    <a:pt x="2480" y="368"/>
                  </a:lnTo>
                  <a:lnTo>
                    <a:pt x="2480" y="377"/>
                  </a:lnTo>
                  <a:lnTo>
                    <a:pt x="2476" y="385"/>
                  </a:lnTo>
                  <a:lnTo>
                    <a:pt x="2476" y="389"/>
                  </a:lnTo>
                  <a:lnTo>
                    <a:pt x="2480" y="394"/>
                  </a:lnTo>
                  <a:lnTo>
                    <a:pt x="2480" y="402"/>
                  </a:lnTo>
                  <a:lnTo>
                    <a:pt x="2480" y="406"/>
                  </a:lnTo>
                  <a:lnTo>
                    <a:pt x="2485" y="415"/>
                  </a:lnTo>
                  <a:lnTo>
                    <a:pt x="2493" y="436"/>
                  </a:lnTo>
                  <a:lnTo>
                    <a:pt x="2497" y="440"/>
                  </a:lnTo>
                  <a:lnTo>
                    <a:pt x="2497" y="453"/>
                  </a:lnTo>
                  <a:lnTo>
                    <a:pt x="2502" y="461"/>
                  </a:lnTo>
                  <a:lnTo>
                    <a:pt x="2502" y="466"/>
                  </a:lnTo>
                  <a:lnTo>
                    <a:pt x="2502" y="470"/>
                  </a:lnTo>
                  <a:lnTo>
                    <a:pt x="2502" y="474"/>
                  </a:lnTo>
                  <a:lnTo>
                    <a:pt x="2497" y="478"/>
                  </a:lnTo>
                  <a:lnTo>
                    <a:pt x="2497" y="487"/>
                  </a:lnTo>
                  <a:lnTo>
                    <a:pt x="2493" y="491"/>
                  </a:lnTo>
                  <a:lnTo>
                    <a:pt x="2489" y="495"/>
                  </a:lnTo>
                  <a:lnTo>
                    <a:pt x="2485" y="495"/>
                  </a:lnTo>
                  <a:lnTo>
                    <a:pt x="2480" y="500"/>
                  </a:lnTo>
                  <a:lnTo>
                    <a:pt x="2476" y="504"/>
                  </a:lnTo>
                  <a:lnTo>
                    <a:pt x="2472" y="504"/>
                  </a:lnTo>
                  <a:lnTo>
                    <a:pt x="2468" y="504"/>
                  </a:lnTo>
                  <a:lnTo>
                    <a:pt x="2459" y="504"/>
                  </a:lnTo>
                  <a:lnTo>
                    <a:pt x="2451" y="504"/>
                  </a:lnTo>
                  <a:lnTo>
                    <a:pt x="2447" y="504"/>
                  </a:lnTo>
                  <a:lnTo>
                    <a:pt x="2442" y="504"/>
                  </a:lnTo>
                  <a:lnTo>
                    <a:pt x="2438" y="504"/>
                  </a:lnTo>
                  <a:lnTo>
                    <a:pt x="2434" y="508"/>
                  </a:lnTo>
                  <a:lnTo>
                    <a:pt x="2430" y="516"/>
                  </a:lnTo>
                  <a:lnTo>
                    <a:pt x="2425" y="516"/>
                  </a:lnTo>
                  <a:lnTo>
                    <a:pt x="2421" y="521"/>
                  </a:lnTo>
                  <a:lnTo>
                    <a:pt x="2413" y="525"/>
                  </a:lnTo>
                  <a:lnTo>
                    <a:pt x="2409" y="525"/>
                  </a:lnTo>
                  <a:lnTo>
                    <a:pt x="2409" y="529"/>
                  </a:lnTo>
                  <a:lnTo>
                    <a:pt x="2404" y="529"/>
                  </a:lnTo>
                  <a:lnTo>
                    <a:pt x="2400" y="525"/>
                  </a:lnTo>
                  <a:lnTo>
                    <a:pt x="2387" y="525"/>
                  </a:lnTo>
                  <a:lnTo>
                    <a:pt x="2375" y="525"/>
                  </a:lnTo>
                  <a:lnTo>
                    <a:pt x="2366" y="521"/>
                  </a:lnTo>
                  <a:lnTo>
                    <a:pt x="2362" y="521"/>
                  </a:lnTo>
                  <a:lnTo>
                    <a:pt x="2353" y="516"/>
                  </a:lnTo>
                  <a:lnTo>
                    <a:pt x="2349" y="516"/>
                  </a:lnTo>
                  <a:lnTo>
                    <a:pt x="2345" y="512"/>
                  </a:lnTo>
                  <a:lnTo>
                    <a:pt x="2341" y="512"/>
                  </a:lnTo>
                  <a:lnTo>
                    <a:pt x="2337" y="508"/>
                  </a:lnTo>
                  <a:lnTo>
                    <a:pt x="2332" y="508"/>
                  </a:lnTo>
                  <a:lnTo>
                    <a:pt x="2328" y="504"/>
                  </a:lnTo>
                  <a:lnTo>
                    <a:pt x="2328" y="500"/>
                  </a:lnTo>
                  <a:lnTo>
                    <a:pt x="2324" y="495"/>
                  </a:lnTo>
                  <a:lnTo>
                    <a:pt x="2324" y="491"/>
                  </a:lnTo>
                  <a:lnTo>
                    <a:pt x="2324" y="487"/>
                  </a:lnTo>
                  <a:lnTo>
                    <a:pt x="2328" y="483"/>
                  </a:lnTo>
                  <a:lnTo>
                    <a:pt x="2328" y="478"/>
                  </a:lnTo>
                  <a:lnTo>
                    <a:pt x="2328" y="474"/>
                  </a:lnTo>
                  <a:lnTo>
                    <a:pt x="2332" y="474"/>
                  </a:lnTo>
                  <a:lnTo>
                    <a:pt x="2332" y="470"/>
                  </a:lnTo>
                  <a:lnTo>
                    <a:pt x="2337" y="461"/>
                  </a:lnTo>
                  <a:lnTo>
                    <a:pt x="2341" y="461"/>
                  </a:lnTo>
                  <a:lnTo>
                    <a:pt x="2341" y="457"/>
                  </a:lnTo>
                  <a:lnTo>
                    <a:pt x="2345" y="453"/>
                  </a:lnTo>
                  <a:lnTo>
                    <a:pt x="2345" y="449"/>
                  </a:lnTo>
                  <a:lnTo>
                    <a:pt x="2345" y="445"/>
                  </a:lnTo>
                  <a:lnTo>
                    <a:pt x="2345" y="440"/>
                  </a:lnTo>
                  <a:lnTo>
                    <a:pt x="2345" y="436"/>
                  </a:lnTo>
                  <a:lnTo>
                    <a:pt x="2341" y="432"/>
                  </a:lnTo>
                  <a:lnTo>
                    <a:pt x="2337" y="432"/>
                  </a:lnTo>
                  <a:lnTo>
                    <a:pt x="2332" y="428"/>
                  </a:lnTo>
                  <a:lnTo>
                    <a:pt x="2320" y="428"/>
                  </a:lnTo>
                  <a:lnTo>
                    <a:pt x="2311" y="428"/>
                  </a:lnTo>
                  <a:lnTo>
                    <a:pt x="2307" y="428"/>
                  </a:lnTo>
                  <a:lnTo>
                    <a:pt x="2303" y="428"/>
                  </a:lnTo>
                  <a:lnTo>
                    <a:pt x="2298" y="428"/>
                  </a:lnTo>
                  <a:lnTo>
                    <a:pt x="2294" y="432"/>
                  </a:lnTo>
                  <a:lnTo>
                    <a:pt x="2290" y="436"/>
                  </a:lnTo>
                  <a:lnTo>
                    <a:pt x="2282" y="440"/>
                  </a:lnTo>
                  <a:lnTo>
                    <a:pt x="2277" y="445"/>
                  </a:lnTo>
                  <a:lnTo>
                    <a:pt x="2273" y="445"/>
                  </a:lnTo>
                  <a:lnTo>
                    <a:pt x="2273" y="449"/>
                  </a:lnTo>
                  <a:lnTo>
                    <a:pt x="2269" y="449"/>
                  </a:lnTo>
                  <a:lnTo>
                    <a:pt x="2265" y="449"/>
                  </a:lnTo>
                  <a:lnTo>
                    <a:pt x="2260" y="449"/>
                  </a:lnTo>
                  <a:lnTo>
                    <a:pt x="2260" y="453"/>
                  </a:lnTo>
                  <a:lnTo>
                    <a:pt x="2248" y="453"/>
                  </a:lnTo>
                  <a:lnTo>
                    <a:pt x="2239" y="453"/>
                  </a:lnTo>
                  <a:lnTo>
                    <a:pt x="2231" y="457"/>
                  </a:lnTo>
                  <a:lnTo>
                    <a:pt x="2226" y="457"/>
                  </a:lnTo>
                  <a:lnTo>
                    <a:pt x="2222" y="457"/>
                  </a:lnTo>
                  <a:lnTo>
                    <a:pt x="2218" y="461"/>
                  </a:lnTo>
                  <a:lnTo>
                    <a:pt x="2205" y="466"/>
                  </a:lnTo>
                  <a:lnTo>
                    <a:pt x="2188" y="474"/>
                  </a:lnTo>
                  <a:lnTo>
                    <a:pt x="2184" y="474"/>
                  </a:lnTo>
                  <a:lnTo>
                    <a:pt x="2184" y="478"/>
                  </a:lnTo>
                  <a:lnTo>
                    <a:pt x="2180" y="478"/>
                  </a:lnTo>
                  <a:lnTo>
                    <a:pt x="2180" y="483"/>
                  </a:lnTo>
                  <a:lnTo>
                    <a:pt x="2180" y="487"/>
                  </a:lnTo>
                  <a:lnTo>
                    <a:pt x="2176" y="495"/>
                  </a:lnTo>
                  <a:lnTo>
                    <a:pt x="2176" y="500"/>
                  </a:lnTo>
                  <a:lnTo>
                    <a:pt x="2171" y="508"/>
                  </a:lnTo>
                  <a:lnTo>
                    <a:pt x="2167" y="512"/>
                  </a:lnTo>
                  <a:lnTo>
                    <a:pt x="2163" y="516"/>
                  </a:lnTo>
                  <a:lnTo>
                    <a:pt x="2159" y="516"/>
                  </a:lnTo>
                  <a:lnTo>
                    <a:pt x="2155" y="521"/>
                  </a:lnTo>
                  <a:lnTo>
                    <a:pt x="2150" y="521"/>
                  </a:lnTo>
                  <a:lnTo>
                    <a:pt x="2146" y="525"/>
                  </a:lnTo>
                  <a:lnTo>
                    <a:pt x="2142" y="525"/>
                  </a:lnTo>
                  <a:lnTo>
                    <a:pt x="2133" y="529"/>
                  </a:lnTo>
                  <a:lnTo>
                    <a:pt x="2121" y="533"/>
                  </a:lnTo>
                  <a:lnTo>
                    <a:pt x="2083" y="542"/>
                  </a:lnTo>
                  <a:lnTo>
                    <a:pt x="2066" y="546"/>
                  </a:lnTo>
                  <a:lnTo>
                    <a:pt x="2057" y="550"/>
                  </a:lnTo>
                  <a:lnTo>
                    <a:pt x="2053" y="555"/>
                  </a:lnTo>
                  <a:lnTo>
                    <a:pt x="2049" y="559"/>
                  </a:lnTo>
                  <a:lnTo>
                    <a:pt x="2044" y="563"/>
                  </a:lnTo>
                  <a:lnTo>
                    <a:pt x="2044" y="567"/>
                  </a:lnTo>
                  <a:lnTo>
                    <a:pt x="2044" y="572"/>
                  </a:lnTo>
                  <a:lnTo>
                    <a:pt x="2044" y="576"/>
                  </a:lnTo>
                  <a:lnTo>
                    <a:pt x="2044" y="580"/>
                  </a:lnTo>
                  <a:lnTo>
                    <a:pt x="2044" y="588"/>
                  </a:lnTo>
                  <a:lnTo>
                    <a:pt x="2049" y="597"/>
                  </a:lnTo>
                  <a:lnTo>
                    <a:pt x="2049" y="601"/>
                  </a:lnTo>
                  <a:lnTo>
                    <a:pt x="2053" y="605"/>
                  </a:lnTo>
                  <a:lnTo>
                    <a:pt x="2053" y="610"/>
                  </a:lnTo>
                  <a:lnTo>
                    <a:pt x="2057" y="618"/>
                  </a:lnTo>
                  <a:lnTo>
                    <a:pt x="2066" y="627"/>
                  </a:lnTo>
                  <a:lnTo>
                    <a:pt x="2066" y="631"/>
                  </a:lnTo>
                  <a:lnTo>
                    <a:pt x="2070" y="635"/>
                  </a:lnTo>
                  <a:lnTo>
                    <a:pt x="2070" y="639"/>
                  </a:lnTo>
                  <a:lnTo>
                    <a:pt x="2070" y="644"/>
                  </a:lnTo>
                  <a:lnTo>
                    <a:pt x="2070" y="648"/>
                  </a:lnTo>
                  <a:lnTo>
                    <a:pt x="2070" y="652"/>
                  </a:lnTo>
                  <a:lnTo>
                    <a:pt x="2070" y="656"/>
                  </a:lnTo>
                  <a:lnTo>
                    <a:pt x="2066" y="660"/>
                  </a:lnTo>
                  <a:lnTo>
                    <a:pt x="2061" y="660"/>
                  </a:lnTo>
                  <a:lnTo>
                    <a:pt x="2061" y="665"/>
                  </a:lnTo>
                  <a:lnTo>
                    <a:pt x="2053" y="669"/>
                  </a:lnTo>
                  <a:lnTo>
                    <a:pt x="2049" y="673"/>
                  </a:lnTo>
                  <a:lnTo>
                    <a:pt x="2036" y="677"/>
                  </a:lnTo>
                  <a:lnTo>
                    <a:pt x="2028" y="682"/>
                  </a:lnTo>
                  <a:lnTo>
                    <a:pt x="2015" y="686"/>
                  </a:lnTo>
                  <a:lnTo>
                    <a:pt x="2006" y="690"/>
                  </a:lnTo>
                  <a:lnTo>
                    <a:pt x="1998" y="690"/>
                  </a:lnTo>
                  <a:lnTo>
                    <a:pt x="1994" y="694"/>
                  </a:lnTo>
                  <a:lnTo>
                    <a:pt x="1985" y="694"/>
                  </a:lnTo>
                  <a:lnTo>
                    <a:pt x="1977" y="694"/>
                  </a:lnTo>
                  <a:lnTo>
                    <a:pt x="1960" y="699"/>
                  </a:lnTo>
                  <a:lnTo>
                    <a:pt x="1951" y="699"/>
                  </a:lnTo>
                  <a:lnTo>
                    <a:pt x="1939" y="699"/>
                  </a:lnTo>
                  <a:lnTo>
                    <a:pt x="1913" y="703"/>
                  </a:lnTo>
                  <a:lnTo>
                    <a:pt x="1905" y="703"/>
                  </a:lnTo>
                  <a:lnTo>
                    <a:pt x="1896" y="707"/>
                  </a:lnTo>
                  <a:lnTo>
                    <a:pt x="1892" y="707"/>
                  </a:lnTo>
                  <a:lnTo>
                    <a:pt x="1884" y="707"/>
                  </a:lnTo>
                  <a:lnTo>
                    <a:pt x="1879" y="707"/>
                  </a:lnTo>
                  <a:lnTo>
                    <a:pt x="1871" y="703"/>
                  </a:lnTo>
                  <a:lnTo>
                    <a:pt x="1862" y="703"/>
                  </a:lnTo>
                  <a:lnTo>
                    <a:pt x="1858" y="703"/>
                  </a:lnTo>
                  <a:lnTo>
                    <a:pt x="1854" y="699"/>
                  </a:lnTo>
                  <a:lnTo>
                    <a:pt x="1850" y="694"/>
                  </a:lnTo>
                  <a:lnTo>
                    <a:pt x="1845" y="694"/>
                  </a:lnTo>
                  <a:lnTo>
                    <a:pt x="1841" y="690"/>
                  </a:lnTo>
                  <a:lnTo>
                    <a:pt x="1837" y="690"/>
                  </a:lnTo>
                  <a:lnTo>
                    <a:pt x="1833" y="682"/>
                  </a:lnTo>
                  <a:lnTo>
                    <a:pt x="1829" y="677"/>
                  </a:lnTo>
                  <a:lnTo>
                    <a:pt x="1824" y="673"/>
                  </a:lnTo>
                  <a:lnTo>
                    <a:pt x="1820" y="669"/>
                  </a:lnTo>
                  <a:lnTo>
                    <a:pt x="1816" y="660"/>
                  </a:lnTo>
                  <a:lnTo>
                    <a:pt x="1812" y="648"/>
                  </a:lnTo>
                  <a:lnTo>
                    <a:pt x="1807" y="644"/>
                  </a:lnTo>
                  <a:lnTo>
                    <a:pt x="1803" y="644"/>
                  </a:lnTo>
                  <a:lnTo>
                    <a:pt x="1803" y="639"/>
                  </a:lnTo>
                  <a:lnTo>
                    <a:pt x="1799" y="639"/>
                  </a:lnTo>
                  <a:lnTo>
                    <a:pt x="1795" y="639"/>
                  </a:lnTo>
                  <a:lnTo>
                    <a:pt x="1790" y="644"/>
                  </a:lnTo>
                  <a:lnTo>
                    <a:pt x="1790" y="648"/>
                  </a:lnTo>
                  <a:lnTo>
                    <a:pt x="1786" y="652"/>
                  </a:lnTo>
                  <a:lnTo>
                    <a:pt x="1782" y="656"/>
                  </a:lnTo>
                  <a:lnTo>
                    <a:pt x="1782" y="665"/>
                  </a:lnTo>
                  <a:lnTo>
                    <a:pt x="1778" y="673"/>
                  </a:lnTo>
                  <a:lnTo>
                    <a:pt x="1778" y="677"/>
                  </a:lnTo>
                  <a:lnTo>
                    <a:pt x="1774" y="682"/>
                  </a:lnTo>
                  <a:lnTo>
                    <a:pt x="1774" y="686"/>
                  </a:lnTo>
                  <a:lnTo>
                    <a:pt x="1769" y="690"/>
                  </a:lnTo>
                  <a:lnTo>
                    <a:pt x="1765" y="690"/>
                  </a:lnTo>
                  <a:lnTo>
                    <a:pt x="1761" y="690"/>
                  </a:lnTo>
                  <a:lnTo>
                    <a:pt x="1752" y="690"/>
                  </a:lnTo>
                  <a:lnTo>
                    <a:pt x="1748" y="690"/>
                  </a:lnTo>
                  <a:lnTo>
                    <a:pt x="1731" y="682"/>
                  </a:lnTo>
                  <a:lnTo>
                    <a:pt x="1727" y="682"/>
                  </a:lnTo>
                  <a:lnTo>
                    <a:pt x="1723" y="677"/>
                  </a:lnTo>
                  <a:lnTo>
                    <a:pt x="1714" y="677"/>
                  </a:lnTo>
                  <a:lnTo>
                    <a:pt x="1710" y="677"/>
                  </a:lnTo>
                  <a:lnTo>
                    <a:pt x="1706" y="677"/>
                  </a:lnTo>
                  <a:lnTo>
                    <a:pt x="1702" y="677"/>
                  </a:lnTo>
                  <a:lnTo>
                    <a:pt x="1697" y="682"/>
                  </a:lnTo>
                  <a:lnTo>
                    <a:pt x="1689" y="686"/>
                  </a:lnTo>
                  <a:lnTo>
                    <a:pt x="1685" y="690"/>
                  </a:lnTo>
                  <a:lnTo>
                    <a:pt x="1680" y="694"/>
                  </a:lnTo>
                  <a:lnTo>
                    <a:pt x="1672" y="694"/>
                  </a:lnTo>
                  <a:lnTo>
                    <a:pt x="1651" y="703"/>
                  </a:lnTo>
                  <a:lnTo>
                    <a:pt x="1647" y="707"/>
                  </a:lnTo>
                  <a:lnTo>
                    <a:pt x="1638" y="707"/>
                  </a:lnTo>
                  <a:lnTo>
                    <a:pt x="1630" y="715"/>
                  </a:lnTo>
                  <a:lnTo>
                    <a:pt x="1625" y="715"/>
                  </a:lnTo>
                  <a:lnTo>
                    <a:pt x="1617" y="720"/>
                  </a:lnTo>
                  <a:lnTo>
                    <a:pt x="1613" y="720"/>
                  </a:lnTo>
                  <a:lnTo>
                    <a:pt x="1604" y="720"/>
                  </a:lnTo>
                  <a:lnTo>
                    <a:pt x="1600" y="720"/>
                  </a:lnTo>
                  <a:lnTo>
                    <a:pt x="1596" y="720"/>
                  </a:lnTo>
                  <a:lnTo>
                    <a:pt x="1591" y="724"/>
                  </a:lnTo>
                  <a:lnTo>
                    <a:pt x="1583" y="728"/>
                  </a:lnTo>
                  <a:lnTo>
                    <a:pt x="1579" y="732"/>
                  </a:lnTo>
                  <a:lnTo>
                    <a:pt x="1575" y="737"/>
                  </a:lnTo>
                  <a:lnTo>
                    <a:pt x="1570" y="741"/>
                  </a:lnTo>
                  <a:lnTo>
                    <a:pt x="1566" y="745"/>
                  </a:lnTo>
                  <a:lnTo>
                    <a:pt x="1562" y="749"/>
                  </a:lnTo>
                  <a:lnTo>
                    <a:pt x="1558" y="754"/>
                  </a:lnTo>
                  <a:lnTo>
                    <a:pt x="1558" y="758"/>
                  </a:lnTo>
                  <a:lnTo>
                    <a:pt x="1558" y="762"/>
                  </a:lnTo>
                  <a:lnTo>
                    <a:pt x="1558" y="771"/>
                  </a:lnTo>
                  <a:lnTo>
                    <a:pt x="1558" y="775"/>
                  </a:lnTo>
                  <a:lnTo>
                    <a:pt x="1562" y="783"/>
                  </a:lnTo>
                  <a:lnTo>
                    <a:pt x="1562" y="787"/>
                  </a:lnTo>
                  <a:lnTo>
                    <a:pt x="1566" y="792"/>
                  </a:lnTo>
                  <a:lnTo>
                    <a:pt x="1570" y="800"/>
                  </a:lnTo>
                  <a:lnTo>
                    <a:pt x="1575" y="809"/>
                  </a:lnTo>
                  <a:lnTo>
                    <a:pt x="1591" y="830"/>
                  </a:lnTo>
                  <a:lnTo>
                    <a:pt x="1604" y="842"/>
                  </a:lnTo>
                  <a:lnTo>
                    <a:pt x="1608" y="851"/>
                  </a:lnTo>
                  <a:lnTo>
                    <a:pt x="1613" y="859"/>
                  </a:lnTo>
                  <a:lnTo>
                    <a:pt x="1617" y="868"/>
                  </a:lnTo>
                  <a:lnTo>
                    <a:pt x="1621" y="872"/>
                  </a:lnTo>
                  <a:lnTo>
                    <a:pt x="1621" y="876"/>
                  </a:lnTo>
                  <a:lnTo>
                    <a:pt x="1625" y="885"/>
                  </a:lnTo>
                  <a:lnTo>
                    <a:pt x="1634" y="902"/>
                  </a:lnTo>
                  <a:lnTo>
                    <a:pt x="1634" y="906"/>
                  </a:lnTo>
                  <a:lnTo>
                    <a:pt x="1638" y="914"/>
                  </a:lnTo>
                  <a:lnTo>
                    <a:pt x="1642" y="919"/>
                  </a:lnTo>
                  <a:lnTo>
                    <a:pt x="1642" y="927"/>
                  </a:lnTo>
                  <a:lnTo>
                    <a:pt x="1647" y="931"/>
                  </a:lnTo>
                  <a:lnTo>
                    <a:pt x="1651" y="936"/>
                  </a:lnTo>
                  <a:lnTo>
                    <a:pt x="1655" y="940"/>
                  </a:lnTo>
                  <a:lnTo>
                    <a:pt x="1659" y="944"/>
                  </a:lnTo>
                  <a:lnTo>
                    <a:pt x="1668" y="948"/>
                  </a:lnTo>
                  <a:lnTo>
                    <a:pt x="1672" y="953"/>
                  </a:lnTo>
                  <a:lnTo>
                    <a:pt x="1680" y="953"/>
                  </a:lnTo>
                  <a:lnTo>
                    <a:pt x="1685" y="957"/>
                  </a:lnTo>
                  <a:lnTo>
                    <a:pt x="1689" y="957"/>
                  </a:lnTo>
                  <a:lnTo>
                    <a:pt x="1693" y="961"/>
                  </a:lnTo>
                  <a:lnTo>
                    <a:pt x="1702" y="961"/>
                  </a:lnTo>
                  <a:lnTo>
                    <a:pt x="1706" y="965"/>
                  </a:lnTo>
                  <a:lnTo>
                    <a:pt x="1714" y="965"/>
                  </a:lnTo>
                  <a:lnTo>
                    <a:pt x="1718" y="965"/>
                  </a:lnTo>
                  <a:lnTo>
                    <a:pt x="1731" y="965"/>
                  </a:lnTo>
                  <a:lnTo>
                    <a:pt x="1752" y="965"/>
                  </a:lnTo>
                  <a:lnTo>
                    <a:pt x="1765" y="970"/>
                  </a:lnTo>
                  <a:lnTo>
                    <a:pt x="1774" y="970"/>
                  </a:lnTo>
                  <a:lnTo>
                    <a:pt x="1799" y="974"/>
                  </a:lnTo>
                  <a:lnTo>
                    <a:pt x="1829" y="978"/>
                  </a:lnTo>
                  <a:lnTo>
                    <a:pt x="1841" y="978"/>
                  </a:lnTo>
                  <a:lnTo>
                    <a:pt x="1850" y="982"/>
                  </a:lnTo>
                  <a:lnTo>
                    <a:pt x="1858" y="982"/>
                  </a:lnTo>
                  <a:lnTo>
                    <a:pt x="1862" y="986"/>
                  </a:lnTo>
                  <a:lnTo>
                    <a:pt x="1871" y="986"/>
                  </a:lnTo>
                  <a:lnTo>
                    <a:pt x="1875" y="991"/>
                  </a:lnTo>
                  <a:lnTo>
                    <a:pt x="1884" y="991"/>
                  </a:lnTo>
                  <a:lnTo>
                    <a:pt x="1884" y="995"/>
                  </a:lnTo>
                  <a:lnTo>
                    <a:pt x="1888" y="995"/>
                  </a:lnTo>
                  <a:lnTo>
                    <a:pt x="1892" y="1003"/>
                  </a:lnTo>
                  <a:lnTo>
                    <a:pt x="1896" y="1008"/>
                  </a:lnTo>
                  <a:lnTo>
                    <a:pt x="1901" y="1016"/>
                  </a:lnTo>
                  <a:lnTo>
                    <a:pt x="1901" y="1020"/>
                  </a:lnTo>
                  <a:lnTo>
                    <a:pt x="1905" y="1029"/>
                  </a:lnTo>
                  <a:lnTo>
                    <a:pt x="1905" y="1041"/>
                  </a:lnTo>
                  <a:lnTo>
                    <a:pt x="1901" y="1050"/>
                  </a:lnTo>
                  <a:lnTo>
                    <a:pt x="1901" y="1058"/>
                  </a:lnTo>
                  <a:lnTo>
                    <a:pt x="1901" y="1063"/>
                  </a:lnTo>
                  <a:lnTo>
                    <a:pt x="1896" y="1071"/>
                  </a:lnTo>
                  <a:lnTo>
                    <a:pt x="1896" y="1080"/>
                  </a:lnTo>
                  <a:lnTo>
                    <a:pt x="1892" y="1088"/>
                  </a:lnTo>
                  <a:lnTo>
                    <a:pt x="1888" y="1097"/>
                  </a:lnTo>
                  <a:lnTo>
                    <a:pt x="1884" y="1101"/>
                  </a:lnTo>
                  <a:lnTo>
                    <a:pt x="1884" y="1105"/>
                  </a:lnTo>
                  <a:lnTo>
                    <a:pt x="1884" y="1109"/>
                  </a:lnTo>
                  <a:lnTo>
                    <a:pt x="1879" y="1109"/>
                  </a:lnTo>
                  <a:lnTo>
                    <a:pt x="1867" y="1118"/>
                  </a:lnTo>
                  <a:lnTo>
                    <a:pt x="1854" y="1130"/>
                  </a:lnTo>
                  <a:lnTo>
                    <a:pt x="1845" y="1139"/>
                  </a:lnTo>
                  <a:lnTo>
                    <a:pt x="1837" y="1147"/>
                  </a:lnTo>
                  <a:lnTo>
                    <a:pt x="1833" y="1156"/>
                  </a:lnTo>
                  <a:lnTo>
                    <a:pt x="1816" y="1177"/>
                  </a:lnTo>
                  <a:lnTo>
                    <a:pt x="1812" y="1181"/>
                  </a:lnTo>
                  <a:lnTo>
                    <a:pt x="1803" y="1185"/>
                  </a:lnTo>
                  <a:lnTo>
                    <a:pt x="1799" y="1190"/>
                  </a:lnTo>
                  <a:lnTo>
                    <a:pt x="1795" y="1194"/>
                  </a:lnTo>
                  <a:lnTo>
                    <a:pt x="1790" y="1198"/>
                  </a:lnTo>
                  <a:lnTo>
                    <a:pt x="1782" y="1207"/>
                  </a:lnTo>
                  <a:lnTo>
                    <a:pt x="1774" y="1211"/>
                  </a:lnTo>
                  <a:lnTo>
                    <a:pt x="1769" y="1215"/>
                  </a:lnTo>
                  <a:lnTo>
                    <a:pt x="1761" y="1219"/>
                  </a:lnTo>
                  <a:lnTo>
                    <a:pt x="1757" y="1219"/>
                  </a:lnTo>
                  <a:lnTo>
                    <a:pt x="1752" y="1224"/>
                  </a:lnTo>
                  <a:lnTo>
                    <a:pt x="1748" y="1228"/>
                  </a:lnTo>
                  <a:lnTo>
                    <a:pt x="1740" y="1228"/>
                  </a:lnTo>
                  <a:lnTo>
                    <a:pt x="1735" y="1228"/>
                  </a:lnTo>
                  <a:lnTo>
                    <a:pt x="1727" y="1232"/>
                  </a:lnTo>
                  <a:lnTo>
                    <a:pt x="1718" y="1232"/>
                  </a:lnTo>
                  <a:lnTo>
                    <a:pt x="1714" y="1232"/>
                  </a:lnTo>
                  <a:lnTo>
                    <a:pt x="1706" y="1232"/>
                  </a:lnTo>
                  <a:lnTo>
                    <a:pt x="1697" y="1232"/>
                  </a:lnTo>
                  <a:lnTo>
                    <a:pt x="1689" y="1232"/>
                  </a:lnTo>
                  <a:lnTo>
                    <a:pt x="1685" y="1228"/>
                  </a:lnTo>
                  <a:lnTo>
                    <a:pt x="1672" y="1224"/>
                  </a:lnTo>
                  <a:lnTo>
                    <a:pt x="1630" y="1211"/>
                  </a:lnTo>
                  <a:lnTo>
                    <a:pt x="1617" y="1207"/>
                  </a:lnTo>
                  <a:lnTo>
                    <a:pt x="1608" y="1202"/>
                  </a:lnTo>
                  <a:lnTo>
                    <a:pt x="1600" y="1202"/>
                  </a:lnTo>
                  <a:lnTo>
                    <a:pt x="1596" y="1202"/>
                  </a:lnTo>
                  <a:lnTo>
                    <a:pt x="1587" y="1202"/>
                  </a:lnTo>
                  <a:lnTo>
                    <a:pt x="1583" y="1202"/>
                  </a:lnTo>
                  <a:lnTo>
                    <a:pt x="1575" y="1207"/>
                  </a:lnTo>
                  <a:lnTo>
                    <a:pt x="1570" y="1207"/>
                  </a:lnTo>
                  <a:lnTo>
                    <a:pt x="1558" y="1215"/>
                  </a:lnTo>
                  <a:lnTo>
                    <a:pt x="1553" y="1219"/>
                  </a:lnTo>
                  <a:lnTo>
                    <a:pt x="1545" y="1224"/>
                  </a:lnTo>
                  <a:lnTo>
                    <a:pt x="1541" y="1224"/>
                  </a:lnTo>
                  <a:lnTo>
                    <a:pt x="1532" y="1228"/>
                  </a:lnTo>
                  <a:lnTo>
                    <a:pt x="1524" y="1232"/>
                  </a:lnTo>
                  <a:lnTo>
                    <a:pt x="1507" y="1236"/>
                  </a:lnTo>
                  <a:lnTo>
                    <a:pt x="1494" y="1236"/>
                  </a:lnTo>
                  <a:lnTo>
                    <a:pt x="1477" y="1240"/>
                  </a:lnTo>
                  <a:lnTo>
                    <a:pt x="1469" y="1245"/>
                  </a:lnTo>
                  <a:lnTo>
                    <a:pt x="1464" y="1245"/>
                  </a:lnTo>
                  <a:lnTo>
                    <a:pt x="1464" y="1249"/>
                  </a:lnTo>
                  <a:lnTo>
                    <a:pt x="1460" y="1249"/>
                  </a:lnTo>
                  <a:lnTo>
                    <a:pt x="1456" y="1253"/>
                  </a:lnTo>
                  <a:lnTo>
                    <a:pt x="1452" y="1266"/>
                  </a:lnTo>
                  <a:lnTo>
                    <a:pt x="1439" y="1287"/>
                  </a:lnTo>
                  <a:lnTo>
                    <a:pt x="1426" y="1304"/>
                  </a:lnTo>
                  <a:lnTo>
                    <a:pt x="1422" y="1308"/>
                  </a:lnTo>
                  <a:lnTo>
                    <a:pt x="1418" y="1317"/>
                  </a:lnTo>
                  <a:lnTo>
                    <a:pt x="1414" y="1325"/>
                  </a:lnTo>
                  <a:lnTo>
                    <a:pt x="1405" y="1334"/>
                  </a:lnTo>
                  <a:lnTo>
                    <a:pt x="1397" y="1342"/>
                  </a:lnTo>
                  <a:lnTo>
                    <a:pt x="1376" y="1363"/>
                  </a:lnTo>
                  <a:lnTo>
                    <a:pt x="1367" y="1372"/>
                  </a:lnTo>
                  <a:lnTo>
                    <a:pt x="1359" y="1380"/>
                  </a:lnTo>
                  <a:lnTo>
                    <a:pt x="1350" y="1389"/>
                  </a:lnTo>
                  <a:lnTo>
                    <a:pt x="1329" y="1414"/>
                  </a:lnTo>
                  <a:lnTo>
                    <a:pt x="1325" y="1423"/>
                  </a:lnTo>
                  <a:lnTo>
                    <a:pt x="1321" y="1427"/>
                  </a:lnTo>
                  <a:lnTo>
                    <a:pt x="1316" y="1431"/>
                  </a:lnTo>
                  <a:lnTo>
                    <a:pt x="1312" y="1431"/>
                  </a:lnTo>
                  <a:lnTo>
                    <a:pt x="1308" y="1435"/>
                  </a:lnTo>
                  <a:lnTo>
                    <a:pt x="1299" y="1435"/>
                  </a:lnTo>
                  <a:lnTo>
                    <a:pt x="1295" y="1439"/>
                  </a:lnTo>
                  <a:lnTo>
                    <a:pt x="1291" y="1439"/>
                  </a:lnTo>
                  <a:lnTo>
                    <a:pt x="1282" y="1439"/>
                  </a:lnTo>
                  <a:lnTo>
                    <a:pt x="1274" y="1439"/>
                  </a:lnTo>
                  <a:lnTo>
                    <a:pt x="1270" y="1439"/>
                  </a:lnTo>
                  <a:lnTo>
                    <a:pt x="1265" y="1439"/>
                  </a:lnTo>
                  <a:lnTo>
                    <a:pt x="1265" y="1444"/>
                  </a:lnTo>
                  <a:lnTo>
                    <a:pt x="1257" y="1444"/>
                  </a:lnTo>
                  <a:lnTo>
                    <a:pt x="1253" y="1448"/>
                  </a:lnTo>
                  <a:lnTo>
                    <a:pt x="1244" y="1456"/>
                  </a:lnTo>
                  <a:lnTo>
                    <a:pt x="1240" y="1461"/>
                  </a:lnTo>
                  <a:lnTo>
                    <a:pt x="1236" y="1465"/>
                  </a:lnTo>
                  <a:lnTo>
                    <a:pt x="1232" y="1469"/>
                  </a:lnTo>
                  <a:lnTo>
                    <a:pt x="1227" y="1473"/>
                  </a:lnTo>
                  <a:lnTo>
                    <a:pt x="1223" y="1478"/>
                  </a:lnTo>
                  <a:lnTo>
                    <a:pt x="1219" y="1482"/>
                  </a:lnTo>
                  <a:lnTo>
                    <a:pt x="1219" y="1486"/>
                  </a:lnTo>
                  <a:lnTo>
                    <a:pt x="1215" y="1494"/>
                  </a:lnTo>
                  <a:lnTo>
                    <a:pt x="1210" y="1503"/>
                  </a:lnTo>
                  <a:lnTo>
                    <a:pt x="1206" y="1511"/>
                  </a:lnTo>
                  <a:lnTo>
                    <a:pt x="1206" y="1520"/>
                  </a:lnTo>
                  <a:lnTo>
                    <a:pt x="1202" y="1533"/>
                  </a:lnTo>
                  <a:lnTo>
                    <a:pt x="1198" y="1545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202" y="1566"/>
                  </a:lnTo>
                  <a:lnTo>
                    <a:pt x="1206" y="1566"/>
                  </a:lnTo>
                  <a:lnTo>
                    <a:pt x="1215" y="1566"/>
                  </a:lnTo>
                  <a:lnTo>
                    <a:pt x="1219" y="1562"/>
                  </a:lnTo>
                  <a:lnTo>
                    <a:pt x="1223" y="1562"/>
                  </a:lnTo>
                  <a:lnTo>
                    <a:pt x="1227" y="1562"/>
                  </a:lnTo>
                  <a:lnTo>
                    <a:pt x="1232" y="1562"/>
                  </a:lnTo>
                  <a:lnTo>
                    <a:pt x="1236" y="1566"/>
                  </a:lnTo>
                  <a:lnTo>
                    <a:pt x="1240" y="1566"/>
                  </a:lnTo>
                  <a:lnTo>
                    <a:pt x="1240" y="1571"/>
                  </a:lnTo>
                  <a:lnTo>
                    <a:pt x="1244" y="1571"/>
                  </a:lnTo>
                  <a:lnTo>
                    <a:pt x="1244" y="1575"/>
                  </a:lnTo>
                  <a:lnTo>
                    <a:pt x="1249" y="1579"/>
                  </a:lnTo>
                  <a:lnTo>
                    <a:pt x="1249" y="1583"/>
                  </a:lnTo>
                  <a:lnTo>
                    <a:pt x="1253" y="1588"/>
                  </a:lnTo>
                  <a:lnTo>
                    <a:pt x="1253" y="1592"/>
                  </a:lnTo>
                  <a:lnTo>
                    <a:pt x="1257" y="1605"/>
                  </a:lnTo>
                  <a:lnTo>
                    <a:pt x="1261" y="1622"/>
                  </a:lnTo>
                  <a:lnTo>
                    <a:pt x="1265" y="1643"/>
                  </a:lnTo>
                  <a:lnTo>
                    <a:pt x="1265" y="1647"/>
                  </a:lnTo>
                  <a:lnTo>
                    <a:pt x="1265" y="1651"/>
                  </a:lnTo>
                  <a:lnTo>
                    <a:pt x="1265" y="1655"/>
                  </a:lnTo>
                  <a:lnTo>
                    <a:pt x="1265" y="1660"/>
                  </a:lnTo>
                  <a:lnTo>
                    <a:pt x="1261" y="1668"/>
                  </a:lnTo>
                  <a:lnTo>
                    <a:pt x="1253" y="1702"/>
                  </a:lnTo>
                  <a:lnTo>
                    <a:pt x="1253" y="1706"/>
                  </a:lnTo>
                  <a:lnTo>
                    <a:pt x="1249" y="1710"/>
                  </a:lnTo>
                  <a:lnTo>
                    <a:pt x="1249" y="1715"/>
                  </a:lnTo>
                  <a:lnTo>
                    <a:pt x="1244" y="1715"/>
                  </a:lnTo>
                  <a:lnTo>
                    <a:pt x="1244" y="1719"/>
                  </a:lnTo>
                  <a:lnTo>
                    <a:pt x="1240" y="1719"/>
                  </a:lnTo>
                  <a:lnTo>
                    <a:pt x="1240" y="1723"/>
                  </a:lnTo>
                  <a:lnTo>
                    <a:pt x="1236" y="1723"/>
                  </a:lnTo>
                  <a:lnTo>
                    <a:pt x="1223" y="1723"/>
                  </a:lnTo>
                  <a:lnTo>
                    <a:pt x="1219" y="1727"/>
                  </a:lnTo>
                  <a:lnTo>
                    <a:pt x="1215" y="1727"/>
                  </a:lnTo>
                  <a:lnTo>
                    <a:pt x="1206" y="1732"/>
                  </a:lnTo>
                  <a:lnTo>
                    <a:pt x="1202" y="1732"/>
                  </a:lnTo>
                  <a:lnTo>
                    <a:pt x="1194" y="1736"/>
                  </a:lnTo>
                  <a:lnTo>
                    <a:pt x="1185" y="1740"/>
                  </a:lnTo>
                  <a:lnTo>
                    <a:pt x="1181" y="1744"/>
                  </a:lnTo>
                  <a:lnTo>
                    <a:pt x="1177" y="1744"/>
                  </a:lnTo>
                  <a:lnTo>
                    <a:pt x="1172" y="1749"/>
                  </a:lnTo>
                  <a:lnTo>
                    <a:pt x="1168" y="1757"/>
                  </a:lnTo>
                  <a:lnTo>
                    <a:pt x="1164" y="1761"/>
                  </a:lnTo>
                  <a:lnTo>
                    <a:pt x="1164" y="1765"/>
                  </a:lnTo>
                  <a:lnTo>
                    <a:pt x="1160" y="1778"/>
                  </a:lnTo>
                  <a:lnTo>
                    <a:pt x="1155" y="1799"/>
                  </a:lnTo>
                  <a:lnTo>
                    <a:pt x="1151" y="1812"/>
                  </a:lnTo>
                  <a:lnTo>
                    <a:pt x="1147" y="1825"/>
                  </a:lnTo>
                  <a:lnTo>
                    <a:pt x="1138" y="1854"/>
                  </a:lnTo>
                  <a:lnTo>
                    <a:pt x="1130" y="1888"/>
                  </a:lnTo>
                  <a:lnTo>
                    <a:pt x="1130" y="1897"/>
                  </a:lnTo>
                  <a:lnTo>
                    <a:pt x="1126" y="1897"/>
                  </a:lnTo>
                  <a:lnTo>
                    <a:pt x="1126" y="1901"/>
                  </a:lnTo>
                  <a:lnTo>
                    <a:pt x="1122" y="1901"/>
                  </a:lnTo>
                  <a:lnTo>
                    <a:pt x="1117" y="1901"/>
                  </a:lnTo>
                  <a:lnTo>
                    <a:pt x="1109" y="1897"/>
                  </a:lnTo>
                  <a:lnTo>
                    <a:pt x="1083" y="1897"/>
                  </a:lnTo>
                  <a:lnTo>
                    <a:pt x="1075" y="1897"/>
                  </a:lnTo>
                  <a:lnTo>
                    <a:pt x="1067" y="1897"/>
                  </a:lnTo>
                  <a:lnTo>
                    <a:pt x="1045" y="1897"/>
                  </a:lnTo>
                  <a:lnTo>
                    <a:pt x="999" y="1897"/>
                  </a:lnTo>
                  <a:lnTo>
                    <a:pt x="978" y="1897"/>
                  </a:lnTo>
                  <a:lnTo>
                    <a:pt x="965" y="1897"/>
                  </a:lnTo>
                  <a:lnTo>
                    <a:pt x="956" y="1897"/>
                  </a:lnTo>
                  <a:lnTo>
                    <a:pt x="952" y="1897"/>
                  </a:lnTo>
                  <a:lnTo>
                    <a:pt x="948" y="1897"/>
                  </a:lnTo>
                  <a:lnTo>
                    <a:pt x="940" y="1901"/>
                  </a:lnTo>
                  <a:lnTo>
                    <a:pt x="931" y="1901"/>
                  </a:lnTo>
                  <a:lnTo>
                    <a:pt x="923" y="1905"/>
                  </a:lnTo>
                  <a:lnTo>
                    <a:pt x="889" y="1914"/>
                  </a:lnTo>
                  <a:lnTo>
                    <a:pt x="889" y="1909"/>
                  </a:lnTo>
                  <a:lnTo>
                    <a:pt x="893" y="1888"/>
                  </a:lnTo>
                  <a:lnTo>
                    <a:pt x="893" y="1876"/>
                  </a:lnTo>
                  <a:lnTo>
                    <a:pt x="893" y="1850"/>
                  </a:lnTo>
                  <a:lnTo>
                    <a:pt x="893" y="1837"/>
                  </a:lnTo>
                  <a:lnTo>
                    <a:pt x="893" y="1825"/>
                  </a:lnTo>
                  <a:lnTo>
                    <a:pt x="893" y="1816"/>
                  </a:lnTo>
                  <a:lnTo>
                    <a:pt x="889" y="1808"/>
                  </a:lnTo>
                  <a:lnTo>
                    <a:pt x="889" y="1804"/>
                  </a:lnTo>
                  <a:lnTo>
                    <a:pt x="884" y="1799"/>
                  </a:lnTo>
                  <a:lnTo>
                    <a:pt x="880" y="1799"/>
                  </a:lnTo>
                  <a:lnTo>
                    <a:pt x="876" y="1799"/>
                  </a:lnTo>
                  <a:lnTo>
                    <a:pt x="872" y="1799"/>
                  </a:lnTo>
                  <a:lnTo>
                    <a:pt x="868" y="1804"/>
                  </a:lnTo>
                  <a:lnTo>
                    <a:pt x="863" y="1804"/>
                  </a:lnTo>
                  <a:lnTo>
                    <a:pt x="855" y="1799"/>
                  </a:lnTo>
                  <a:lnTo>
                    <a:pt x="851" y="1799"/>
                  </a:lnTo>
                  <a:lnTo>
                    <a:pt x="846" y="1799"/>
                  </a:lnTo>
                  <a:lnTo>
                    <a:pt x="842" y="1795"/>
                  </a:lnTo>
                  <a:lnTo>
                    <a:pt x="838" y="1791"/>
                  </a:lnTo>
                  <a:lnTo>
                    <a:pt x="834" y="1787"/>
                  </a:lnTo>
                  <a:lnTo>
                    <a:pt x="821" y="1778"/>
                  </a:lnTo>
                  <a:lnTo>
                    <a:pt x="813" y="1770"/>
                  </a:lnTo>
                  <a:lnTo>
                    <a:pt x="808" y="1765"/>
                  </a:lnTo>
                  <a:lnTo>
                    <a:pt x="804" y="1757"/>
                  </a:lnTo>
                  <a:lnTo>
                    <a:pt x="800" y="1753"/>
                  </a:lnTo>
                  <a:lnTo>
                    <a:pt x="800" y="1749"/>
                  </a:lnTo>
                  <a:lnTo>
                    <a:pt x="791" y="1736"/>
                  </a:lnTo>
                  <a:lnTo>
                    <a:pt x="787" y="1732"/>
                  </a:lnTo>
                  <a:lnTo>
                    <a:pt x="783" y="1727"/>
                  </a:lnTo>
                  <a:lnTo>
                    <a:pt x="770" y="1710"/>
                  </a:lnTo>
                  <a:lnTo>
                    <a:pt x="766" y="1706"/>
                  </a:lnTo>
                  <a:lnTo>
                    <a:pt x="762" y="1706"/>
                  </a:lnTo>
                  <a:lnTo>
                    <a:pt x="757" y="1702"/>
                  </a:lnTo>
                  <a:lnTo>
                    <a:pt x="753" y="1698"/>
                  </a:lnTo>
                  <a:lnTo>
                    <a:pt x="749" y="1698"/>
                  </a:lnTo>
                  <a:lnTo>
                    <a:pt x="745" y="1698"/>
                  </a:lnTo>
                  <a:lnTo>
                    <a:pt x="741" y="1698"/>
                  </a:lnTo>
                  <a:lnTo>
                    <a:pt x="736" y="1698"/>
                  </a:lnTo>
                  <a:lnTo>
                    <a:pt x="728" y="1702"/>
                  </a:lnTo>
                  <a:lnTo>
                    <a:pt x="724" y="1702"/>
                  </a:lnTo>
                  <a:lnTo>
                    <a:pt x="698" y="1710"/>
                  </a:lnTo>
                  <a:lnTo>
                    <a:pt x="690" y="1710"/>
                  </a:lnTo>
                  <a:lnTo>
                    <a:pt x="686" y="1710"/>
                  </a:lnTo>
                  <a:lnTo>
                    <a:pt x="677" y="1710"/>
                  </a:lnTo>
                  <a:lnTo>
                    <a:pt x="673" y="1715"/>
                  </a:lnTo>
                  <a:lnTo>
                    <a:pt x="664" y="1715"/>
                  </a:lnTo>
                  <a:lnTo>
                    <a:pt x="660" y="1715"/>
                  </a:lnTo>
                  <a:lnTo>
                    <a:pt x="652" y="1715"/>
                  </a:lnTo>
                  <a:lnTo>
                    <a:pt x="647" y="1710"/>
                  </a:lnTo>
                  <a:lnTo>
                    <a:pt x="643" y="1710"/>
                  </a:lnTo>
                  <a:lnTo>
                    <a:pt x="635" y="1706"/>
                  </a:lnTo>
                  <a:lnTo>
                    <a:pt x="630" y="1706"/>
                  </a:lnTo>
                  <a:lnTo>
                    <a:pt x="622" y="1698"/>
                  </a:lnTo>
                  <a:lnTo>
                    <a:pt x="597" y="1685"/>
                  </a:lnTo>
                  <a:lnTo>
                    <a:pt x="580" y="1672"/>
                  </a:lnTo>
                  <a:lnTo>
                    <a:pt x="571" y="1668"/>
                  </a:lnTo>
                  <a:lnTo>
                    <a:pt x="554" y="1655"/>
                  </a:lnTo>
                  <a:lnTo>
                    <a:pt x="550" y="1651"/>
                  </a:lnTo>
                  <a:lnTo>
                    <a:pt x="546" y="1647"/>
                  </a:lnTo>
                  <a:lnTo>
                    <a:pt x="542" y="1643"/>
                  </a:lnTo>
                  <a:lnTo>
                    <a:pt x="537" y="1638"/>
                  </a:lnTo>
                  <a:lnTo>
                    <a:pt x="537" y="1634"/>
                  </a:lnTo>
                  <a:lnTo>
                    <a:pt x="533" y="1630"/>
                  </a:lnTo>
                  <a:lnTo>
                    <a:pt x="533" y="1626"/>
                  </a:lnTo>
                  <a:lnTo>
                    <a:pt x="529" y="1617"/>
                  </a:lnTo>
                  <a:lnTo>
                    <a:pt x="525" y="1609"/>
                  </a:lnTo>
                  <a:lnTo>
                    <a:pt x="525" y="1600"/>
                  </a:lnTo>
                  <a:lnTo>
                    <a:pt x="525" y="1592"/>
                  </a:lnTo>
                  <a:lnTo>
                    <a:pt x="520" y="1571"/>
                  </a:lnTo>
                  <a:lnTo>
                    <a:pt x="520" y="1566"/>
                  </a:lnTo>
                  <a:lnTo>
                    <a:pt x="520" y="1562"/>
                  </a:lnTo>
                  <a:lnTo>
                    <a:pt x="520" y="1554"/>
                  </a:lnTo>
                  <a:lnTo>
                    <a:pt x="516" y="1550"/>
                  </a:lnTo>
                  <a:lnTo>
                    <a:pt x="512" y="1545"/>
                  </a:lnTo>
                  <a:lnTo>
                    <a:pt x="512" y="1541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499" y="1537"/>
                  </a:lnTo>
                  <a:lnTo>
                    <a:pt x="495" y="1537"/>
                  </a:lnTo>
                  <a:lnTo>
                    <a:pt x="491" y="1537"/>
                  </a:lnTo>
                  <a:lnTo>
                    <a:pt x="482" y="1537"/>
                  </a:lnTo>
                  <a:lnTo>
                    <a:pt x="474" y="1537"/>
                  </a:lnTo>
                  <a:lnTo>
                    <a:pt x="465" y="1537"/>
                  </a:lnTo>
                  <a:lnTo>
                    <a:pt x="461" y="1537"/>
                  </a:lnTo>
                  <a:lnTo>
                    <a:pt x="453" y="1537"/>
                  </a:lnTo>
                  <a:lnTo>
                    <a:pt x="444" y="1537"/>
                  </a:lnTo>
                  <a:lnTo>
                    <a:pt x="432" y="1537"/>
                  </a:lnTo>
                  <a:lnTo>
                    <a:pt x="423" y="1541"/>
                  </a:lnTo>
                  <a:lnTo>
                    <a:pt x="415" y="1541"/>
                  </a:lnTo>
                  <a:lnTo>
                    <a:pt x="410" y="1541"/>
                  </a:lnTo>
                  <a:lnTo>
                    <a:pt x="406" y="1545"/>
                  </a:lnTo>
                  <a:lnTo>
                    <a:pt x="402" y="1545"/>
                  </a:lnTo>
                  <a:lnTo>
                    <a:pt x="398" y="1545"/>
                  </a:lnTo>
                  <a:lnTo>
                    <a:pt x="393" y="1550"/>
                  </a:lnTo>
                  <a:lnTo>
                    <a:pt x="389" y="1550"/>
                  </a:lnTo>
                  <a:lnTo>
                    <a:pt x="385" y="1554"/>
                  </a:lnTo>
                  <a:lnTo>
                    <a:pt x="372" y="1562"/>
                  </a:lnTo>
                  <a:lnTo>
                    <a:pt x="368" y="1566"/>
                  </a:lnTo>
                  <a:lnTo>
                    <a:pt x="364" y="1566"/>
                  </a:lnTo>
                  <a:lnTo>
                    <a:pt x="355" y="1571"/>
                  </a:lnTo>
                  <a:lnTo>
                    <a:pt x="351" y="1571"/>
                  </a:lnTo>
                  <a:lnTo>
                    <a:pt x="347" y="1571"/>
                  </a:lnTo>
                  <a:lnTo>
                    <a:pt x="343" y="1571"/>
                  </a:lnTo>
                  <a:lnTo>
                    <a:pt x="338" y="1571"/>
                  </a:lnTo>
                  <a:lnTo>
                    <a:pt x="334" y="1571"/>
                  </a:lnTo>
                  <a:lnTo>
                    <a:pt x="330" y="1566"/>
                  </a:lnTo>
                  <a:lnTo>
                    <a:pt x="330" y="1562"/>
                  </a:lnTo>
                  <a:lnTo>
                    <a:pt x="326" y="1554"/>
                  </a:lnTo>
                  <a:lnTo>
                    <a:pt x="326" y="1550"/>
                  </a:lnTo>
                  <a:lnTo>
                    <a:pt x="326" y="1541"/>
                  </a:lnTo>
                  <a:lnTo>
                    <a:pt x="330" y="1533"/>
                  </a:lnTo>
                  <a:lnTo>
                    <a:pt x="330" y="1524"/>
                  </a:lnTo>
                  <a:lnTo>
                    <a:pt x="334" y="1511"/>
                  </a:lnTo>
                  <a:lnTo>
                    <a:pt x="334" y="1507"/>
                  </a:lnTo>
                  <a:lnTo>
                    <a:pt x="334" y="1499"/>
                  </a:lnTo>
                  <a:lnTo>
                    <a:pt x="334" y="1494"/>
                  </a:lnTo>
                  <a:lnTo>
                    <a:pt x="330" y="1490"/>
                  </a:lnTo>
                  <a:lnTo>
                    <a:pt x="326" y="1482"/>
                  </a:lnTo>
                  <a:lnTo>
                    <a:pt x="317" y="1473"/>
                  </a:lnTo>
                  <a:lnTo>
                    <a:pt x="317" y="1469"/>
                  </a:lnTo>
                  <a:lnTo>
                    <a:pt x="313" y="1465"/>
                  </a:lnTo>
                  <a:lnTo>
                    <a:pt x="309" y="1461"/>
                  </a:lnTo>
                  <a:lnTo>
                    <a:pt x="305" y="1461"/>
                  </a:lnTo>
                  <a:lnTo>
                    <a:pt x="296" y="1456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62" y="1456"/>
                  </a:lnTo>
                  <a:lnTo>
                    <a:pt x="254" y="1456"/>
                  </a:lnTo>
                  <a:lnTo>
                    <a:pt x="249" y="1456"/>
                  </a:lnTo>
                  <a:lnTo>
                    <a:pt x="245" y="1452"/>
                  </a:lnTo>
                  <a:lnTo>
                    <a:pt x="245" y="1448"/>
                  </a:lnTo>
                  <a:lnTo>
                    <a:pt x="249" y="1444"/>
                  </a:lnTo>
                  <a:lnTo>
                    <a:pt x="254" y="1439"/>
                  </a:lnTo>
                  <a:lnTo>
                    <a:pt x="262" y="1435"/>
                  </a:lnTo>
                  <a:lnTo>
                    <a:pt x="262" y="1431"/>
                  </a:lnTo>
                  <a:lnTo>
                    <a:pt x="275" y="1427"/>
                  </a:lnTo>
                  <a:lnTo>
                    <a:pt x="275" y="1423"/>
                  </a:lnTo>
                  <a:lnTo>
                    <a:pt x="279" y="1423"/>
                  </a:lnTo>
                  <a:lnTo>
                    <a:pt x="279" y="1418"/>
                  </a:lnTo>
                  <a:lnTo>
                    <a:pt x="283" y="1418"/>
                  </a:lnTo>
                  <a:lnTo>
                    <a:pt x="283" y="1414"/>
                  </a:lnTo>
                  <a:lnTo>
                    <a:pt x="283" y="1410"/>
                  </a:lnTo>
                  <a:lnTo>
                    <a:pt x="283" y="1397"/>
                  </a:lnTo>
                  <a:lnTo>
                    <a:pt x="283" y="1393"/>
                  </a:lnTo>
                  <a:lnTo>
                    <a:pt x="283" y="1389"/>
                  </a:lnTo>
                  <a:lnTo>
                    <a:pt x="283" y="1384"/>
                  </a:lnTo>
                  <a:lnTo>
                    <a:pt x="288" y="1384"/>
                  </a:lnTo>
                  <a:lnTo>
                    <a:pt x="292" y="1384"/>
                  </a:lnTo>
                  <a:lnTo>
                    <a:pt x="296" y="1380"/>
                  </a:lnTo>
                  <a:lnTo>
                    <a:pt x="305" y="1376"/>
                  </a:lnTo>
                  <a:lnTo>
                    <a:pt x="313" y="1372"/>
                  </a:lnTo>
                  <a:lnTo>
                    <a:pt x="317" y="1367"/>
                  </a:lnTo>
                  <a:lnTo>
                    <a:pt x="321" y="1367"/>
                  </a:lnTo>
                  <a:lnTo>
                    <a:pt x="326" y="1363"/>
                  </a:lnTo>
                  <a:lnTo>
                    <a:pt x="334" y="1355"/>
                  </a:lnTo>
                  <a:lnTo>
                    <a:pt x="334" y="1351"/>
                  </a:lnTo>
                  <a:lnTo>
                    <a:pt x="338" y="1346"/>
                  </a:lnTo>
                  <a:lnTo>
                    <a:pt x="343" y="1342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47" y="1329"/>
                  </a:lnTo>
                  <a:lnTo>
                    <a:pt x="347" y="1325"/>
                  </a:lnTo>
                  <a:lnTo>
                    <a:pt x="347" y="1321"/>
                  </a:lnTo>
                  <a:lnTo>
                    <a:pt x="347" y="1317"/>
                  </a:lnTo>
                  <a:lnTo>
                    <a:pt x="347" y="1312"/>
                  </a:lnTo>
                  <a:lnTo>
                    <a:pt x="347" y="1308"/>
                  </a:lnTo>
                  <a:lnTo>
                    <a:pt x="343" y="1304"/>
                  </a:lnTo>
                  <a:lnTo>
                    <a:pt x="343" y="1300"/>
                  </a:lnTo>
                  <a:lnTo>
                    <a:pt x="338" y="1296"/>
                  </a:lnTo>
                  <a:lnTo>
                    <a:pt x="334" y="1291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4"/>
                  </a:lnTo>
                  <a:lnTo>
                    <a:pt x="317" y="1270"/>
                  </a:lnTo>
                  <a:lnTo>
                    <a:pt x="313" y="1266"/>
                  </a:lnTo>
                  <a:lnTo>
                    <a:pt x="309" y="1266"/>
                  </a:lnTo>
                  <a:lnTo>
                    <a:pt x="305" y="1262"/>
                  </a:lnTo>
                  <a:lnTo>
                    <a:pt x="300" y="1262"/>
                  </a:lnTo>
                  <a:lnTo>
                    <a:pt x="292" y="1262"/>
                  </a:lnTo>
                  <a:lnTo>
                    <a:pt x="288" y="1262"/>
                  </a:lnTo>
                  <a:lnTo>
                    <a:pt x="279" y="1262"/>
                  </a:lnTo>
                  <a:lnTo>
                    <a:pt x="275" y="1266"/>
                  </a:lnTo>
                  <a:lnTo>
                    <a:pt x="271" y="1270"/>
                  </a:lnTo>
                  <a:lnTo>
                    <a:pt x="266" y="1274"/>
                  </a:lnTo>
                  <a:lnTo>
                    <a:pt x="262" y="1274"/>
                  </a:lnTo>
                  <a:lnTo>
                    <a:pt x="249" y="1287"/>
                  </a:lnTo>
                  <a:lnTo>
                    <a:pt x="245" y="1291"/>
                  </a:lnTo>
                  <a:lnTo>
                    <a:pt x="241" y="1296"/>
                  </a:lnTo>
                  <a:lnTo>
                    <a:pt x="233" y="1300"/>
                  </a:lnTo>
                  <a:lnTo>
                    <a:pt x="228" y="1304"/>
                  </a:lnTo>
                  <a:lnTo>
                    <a:pt x="220" y="1304"/>
                  </a:lnTo>
                  <a:lnTo>
                    <a:pt x="216" y="1308"/>
                  </a:lnTo>
                  <a:lnTo>
                    <a:pt x="207" y="1312"/>
                  </a:lnTo>
                  <a:lnTo>
                    <a:pt x="199" y="1312"/>
                  </a:lnTo>
                  <a:lnTo>
                    <a:pt x="194" y="1317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86" y="1312"/>
                  </a:lnTo>
                  <a:lnTo>
                    <a:pt x="182" y="1312"/>
                  </a:lnTo>
                  <a:lnTo>
                    <a:pt x="182" y="1308"/>
                  </a:lnTo>
                  <a:lnTo>
                    <a:pt x="182" y="1304"/>
                  </a:lnTo>
                  <a:lnTo>
                    <a:pt x="182" y="1296"/>
                  </a:lnTo>
                  <a:lnTo>
                    <a:pt x="177" y="1291"/>
                  </a:lnTo>
                  <a:lnTo>
                    <a:pt x="177" y="1283"/>
                  </a:lnTo>
                  <a:lnTo>
                    <a:pt x="177" y="1266"/>
                  </a:lnTo>
                  <a:lnTo>
                    <a:pt x="182" y="1228"/>
                  </a:lnTo>
                  <a:lnTo>
                    <a:pt x="182" y="1211"/>
                  </a:lnTo>
                  <a:lnTo>
                    <a:pt x="182" y="1202"/>
                  </a:lnTo>
                  <a:lnTo>
                    <a:pt x="182" y="1198"/>
                  </a:lnTo>
                  <a:lnTo>
                    <a:pt x="182" y="1185"/>
                  </a:lnTo>
                  <a:lnTo>
                    <a:pt x="182" y="1177"/>
                  </a:lnTo>
                  <a:lnTo>
                    <a:pt x="182" y="1173"/>
                  </a:lnTo>
                  <a:lnTo>
                    <a:pt x="177" y="1168"/>
                  </a:lnTo>
                  <a:lnTo>
                    <a:pt x="177" y="1164"/>
                  </a:lnTo>
                  <a:lnTo>
                    <a:pt x="177" y="1160"/>
                  </a:lnTo>
                  <a:lnTo>
                    <a:pt x="173" y="1156"/>
                  </a:lnTo>
                  <a:lnTo>
                    <a:pt x="173" y="1152"/>
                  </a:lnTo>
                  <a:lnTo>
                    <a:pt x="169" y="1147"/>
                  </a:lnTo>
                  <a:lnTo>
                    <a:pt x="161" y="1139"/>
                  </a:lnTo>
                  <a:lnTo>
                    <a:pt x="156" y="1139"/>
                  </a:lnTo>
                  <a:lnTo>
                    <a:pt x="148" y="1126"/>
                  </a:lnTo>
                  <a:lnTo>
                    <a:pt x="144" y="1126"/>
                  </a:lnTo>
                  <a:lnTo>
                    <a:pt x="139" y="1122"/>
                  </a:lnTo>
                  <a:lnTo>
                    <a:pt x="135" y="1118"/>
                  </a:lnTo>
                  <a:lnTo>
                    <a:pt x="131" y="1113"/>
                  </a:lnTo>
                  <a:lnTo>
                    <a:pt x="127" y="1109"/>
                  </a:lnTo>
                  <a:lnTo>
                    <a:pt x="114" y="1101"/>
                  </a:lnTo>
                  <a:lnTo>
                    <a:pt x="110" y="1097"/>
                  </a:lnTo>
                  <a:lnTo>
                    <a:pt x="101" y="1092"/>
                  </a:lnTo>
                  <a:lnTo>
                    <a:pt x="97" y="1092"/>
                  </a:lnTo>
                  <a:lnTo>
                    <a:pt x="93" y="1088"/>
                  </a:lnTo>
                  <a:lnTo>
                    <a:pt x="89" y="1088"/>
                  </a:lnTo>
                  <a:lnTo>
                    <a:pt x="84" y="1084"/>
                  </a:lnTo>
                  <a:lnTo>
                    <a:pt x="76" y="1084"/>
                  </a:lnTo>
                  <a:lnTo>
                    <a:pt x="59" y="1080"/>
                  </a:lnTo>
                  <a:lnTo>
                    <a:pt x="50" y="1080"/>
                  </a:lnTo>
                  <a:lnTo>
                    <a:pt x="38" y="1080"/>
                  </a:lnTo>
                  <a:lnTo>
                    <a:pt x="29" y="1075"/>
                  </a:lnTo>
                  <a:lnTo>
                    <a:pt x="8" y="1075"/>
                  </a:lnTo>
                  <a:lnTo>
                    <a:pt x="0" y="1075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8" name="Freeform 24"/>
            <p:cNvSpPr>
              <a:spLocks/>
            </p:cNvSpPr>
            <p:nvPr/>
          </p:nvSpPr>
          <p:spPr bwMode="auto">
            <a:xfrm>
              <a:off x="3301573" y="5161878"/>
              <a:ext cx="70346" cy="42208"/>
            </a:xfrm>
            <a:custGeom>
              <a:avLst/>
              <a:gdLst>
                <a:gd name="T0" fmla="*/ 4 w 220"/>
                <a:gd name="T1" fmla="*/ 43 h 132"/>
                <a:gd name="T2" fmla="*/ 12 w 220"/>
                <a:gd name="T3" fmla="*/ 26 h 132"/>
                <a:gd name="T4" fmla="*/ 21 w 220"/>
                <a:gd name="T5" fmla="*/ 13 h 132"/>
                <a:gd name="T6" fmla="*/ 29 w 220"/>
                <a:gd name="T7" fmla="*/ 9 h 132"/>
                <a:gd name="T8" fmla="*/ 38 w 220"/>
                <a:gd name="T9" fmla="*/ 5 h 132"/>
                <a:gd name="T10" fmla="*/ 46 w 220"/>
                <a:gd name="T11" fmla="*/ 5 h 132"/>
                <a:gd name="T12" fmla="*/ 55 w 220"/>
                <a:gd name="T13" fmla="*/ 0 h 132"/>
                <a:gd name="T14" fmla="*/ 88 w 220"/>
                <a:gd name="T15" fmla="*/ 0 h 132"/>
                <a:gd name="T16" fmla="*/ 101 w 220"/>
                <a:gd name="T17" fmla="*/ 0 h 132"/>
                <a:gd name="T18" fmla="*/ 110 w 220"/>
                <a:gd name="T19" fmla="*/ 0 h 132"/>
                <a:gd name="T20" fmla="*/ 118 w 220"/>
                <a:gd name="T21" fmla="*/ 0 h 132"/>
                <a:gd name="T22" fmla="*/ 165 w 220"/>
                <a:gd name="T23" fmla="*/ 30 h 132"/>
                <a:gd name="T24" fmla="*/ 182 w 220"/>
                <a:gd name="T25" fmla="*/ 43 h 132"/>
                <a:gd name="T26" fmla="*/ 190 w 220"/>
                <a:gd name="T27" fmla="*/ 47 h 132"/>
                <a:gd name="T28" fmla="*/ 203 w 220"/>
                <a:gd name="T29" fmla="*/ 60 h 132"/>
                <a:gd name="T30" fmla="*/ 207 w 220"/>
                <a:gd name="T31" fmla="*/ 64 h 132"/>
                <a:gd name="T32" fmla="*/ 211 w 220"/>
                <a:gd name="T33" fmla="*/ 72 h 132"/>
                <a:gd name="T34" fmla="*/ 216 w 220"/>
                <a:gd name="T35" fmla="*/ 89 h 132"/>
                <a:gd name="T36" fmla="*/ 220 w 220"/>
                <a:gd name="T37" fmla="*/ 102 h 132"/>
                <a:gd name="T38" fmla="*/ 220 w 220"/>
                <a:gd name="T39" fmla="*/ 111 h 132"/>
                <a:gd name="T40" fmla="*/ 216 w 220"/>
                <a:gd name="T41" fmla="*/ 119 h 132"/>
                <a:gd name="T42" fmla="*/ 211 w 220"/>
                <a:gd name="T43" fmla="*/ 127 h 132"/>
                <a:gd name="T44" fmla="*/ 203 w 220"/>
                <a:gd name="T45" fmla="*/ 132 h 132"/>
                <a:gd name="T46" fmla="*/ 194 w 220"/>
                <a:gd name="T47" fmla="*/ 132 h 132"/>
                <a:gd name="T48" fmla="*/ 190 w 220"/>
                <a:gd name="T49" fmla="*/ 127 h 132"/>
                <a:gd name="T50" fmla="*/ 165 w 220"/>
                <a:gd name="T51" fmla="*/ 119 h 132"/>
                <a:gd name="T52" fmla="*/ 156 w 220"/>
                <a:gd name="T53" fmla="*/ 115 h 132"/>
                <a:gd name="T54" fmla="*/ 144 w 220"/>
                <a:gd name="T55" fmla="*/ 111 h 132"/>
                <a:gd name="T56" fmla="*/ 127 w 220"/>
                <a:gd name="T57" fmla="*/ 111 h 132"/>
                <a:gd name="T58" fmla="*/ 114 w 220"/>
                <a:gd name="T59" fmla="*/ 115 h 132"/>
                <a:gd name="T60" fmla="*/ 105 w 220"/>
                <a:gd name="T61" fmla="*/ 115 h 132"/>
                <a:gd name="T62" fmla="*/ 97 w 220"/>
                <a:gd name="T63" fmla="*/ 115 h 132"/>
                <a:gd name="T64" fmla="*/ 88 w 220"/>
                <a:gd name="T65" fmla="*/ 111 h 132"/>
                <a:gd name="T66" fmla="*/ 76 w 220"/>
                <a:gd name="T67" fmla="*/ 98 h 132"/>
                <a:gd name="T68" fmla="*/ 67 w 220"/>
                <a:gd name="T69" fmla="*/ 94 h 132"/>
                <a:gd name="T70" fmla="*/ 42 w 220"/>
                <a:gd name="T71" fmla="*/ 89 h 132"/>
                <a:gd name="T72" fmla="*/ 25 w 220"/>
                <a:gd name="T73" fmla="*/ 81 h 132"/>
                <a:gd name="T74" fmla="*/ 17 w 220"/>
                <a:gd name="T75" fmla="*/ 77 h 132"/>
                <a:gd name="T76" fmla="*/ 12 w 220"/>
                <a:gd name="T77" fmla="*/ 68 h 132"/>
                <a:gd name="T78" fmla="*/ 8 w 220"/>
                <a:gd name="T79" fmla="*/ 64 h 132"/>
                <a:gd name="T80" fmla="*/ 4 w 220"/>
                <a:gd name="T81" fmla="*/ 55 h 132"/>
                <a:gd name="T82" fmla="*/ 0 w 220"/>
                <a:gd name="T83" fmla="*/ 4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132">
                  <a:moveTo>
                    <a:pt x="0" y="43"/>
                  </a:moveTo>
                  <a:lnTo>
                    <a:pt x="4" y="43"/>
                  </a:lnTo>
                  <a:lnTo>
                    <a:pt x="4" y="39"/>
                  </a:lnTo>
                  <a:lnTo>
                    <a:pt x="12" y="26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2" y="5"/>
                  </a:lnTo>
                  <a:lnTo>
                    <a:pt x="165" y="30"/>
                  </a:lnTo>
                  <a:lnTo>
                    <a:pt x="173" y="39"/>
                  </a:lnTo>
                  <a:lnTo>
                    <a:pt x="182" y="43"/>
                  </a:lnTo>
                  <a:lnTo>
                    <a:pt x="186" y="47"/>
                  </a:lnTo>
                  <a:lnTo>
                    <a:pt x="190" y="47"/>
                  </a:lnTo>
                  <a:lnTo>
                    <a:pt x="199" y="51"/>
                  </a:lnTo>
                  <a:lnTo>
                    <a:pt x="203" y="60"/>
                  </a:lnTo>
                  <a:lnTo>
                    <a:pt x="207" y="60"/>
                  </a:lnTo>
                  <a:lnTo>
                    <a:pt x="207" y="64"/>
                  </a:lnTo>
                  <a:lnTo>
                    <a:pt x="211" y="68"/>
                  </a:lnTo>
                  <a:lnTo>
                    <a:pt x="211" y="72"/>
                  </a:lnTo>
                  <a:lnTo>
                    <a:pt x="216" y="81"/>
                  </a:lnTo>
                  <a:lnTo>
                    <a:pt x="216" y="89"/>
                  </a:lnTo>
                  <a:lnTo>
                    <a:pt x="220" y="98"/>
                  </a:lnTo>
                  <a:lnTo>
                    <a:pt x="220" y="102"/>
                  </a:lnTo>
                  <a:lnTo>
                    <a:pt x="220" y="106"/>
                  </a:lnTo>
                  <a:lnTo>
                    <a:pt x="220" y="111"/>
                  </a:lnTo>
                  <a:lnTo>
                    <a:pt x="220" y="115"/>
                  </a:lnTo>
                  <a:lnTo>
                    <a:pt x="216" y="119"/>
                  </a:lnTo>
                  <a:lnTo>
                    <a:pt x="216" y="123"/>
                  </a:lnTo>
                  <a:lnTo>
                    <a:pt x="211" y="127"/>
                  </a:lnTo>
                  <a:lnTo>
                    <a:pt x="207" y="127"/>
                  </a:lnTo>
                  <a:lnTo>
                    <a:pt x="203" y="132"/>
                  </a:lnTo>
                  <a:lnTo>
                    <a:pt x="199" y="132"/>
                  </a:lnTo>
                  <a:lnTo>
                    <a:pt x="194" y="132"/>
                  </a:lnTo>
                  <a:lnTo>
                    <a:pt x="194" y="127"/>
                  </a:lnTo>
                  <a:lnTo>
                    <a:pt x="190" y="127"/>
                  </a:lnTo>
                  <a:lnTo>
                    <a:pt x="182" y="123"/>
                  </a:lnTo>
                  <a:lnTo>
                    <a:pt x="165" y="119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2" y="111"/>
                  </a:lnTo>
                  <a:lnTo>
                    <a:pt x="144" y="111"/>
                  </a:lnTo>
                  <a:lnTo>
                    <a:pt x="135" y="111"/>
                  </a:lnTo>
                  <a:lnTo>
                    <a:pt x="127" y="111"/>
                  </a:lnTo>
                  <a:lnTo>
                    <a:pt x="118" y="115"/>
                  </a:lnTo>
                  <a:lnTo>
                    <a:pt x="114" y="115"/>
                  </a:lnTo>
                  <a:lnTo>
                    <a:pt x="110" y="115"/>
                  </a:lnTo>
                  <a:lnTo>
                    <a:pt x="105" y="115"/>
                  </a:lnTo>
                  <a:lnTo>
                    <a:pt x="101" y="115"/>
                  </a:lnTo>
                  <a:lnTo>
                    <a:pt x="97" y="115"/>
                  </a:lnTo>
                  <a:lnTo>
                    <a:pt x="93" y="111"/>
                  </a:lnTo>
                  <a:lnTo>
                    <a:pt x="88" y="111"/>
                  </a:lnTo>
                  <a:lnTo>
                    <a:pt x="84" y="106"/>
                  </a:lnTo>
                  <a:lnTo>
                    <a:pt x="76" y="98"/>
                  </a:lnTo>
                  <a:lnTo>
                    <a:pt x="72" y="98"/>
                  </a:lnTo>
                  <a:lnTo>
                    <a:pt x="67" y="94"/>
                  </a:lnTo>
                  <a:lnTo>
                    <a:pt x="63" y="94"/>
                  </a:lnTo>
                  <a:lnTo>
                    <a:pt x="42" y="89"/>
                  </a:lnTo>
                  <a:lnTo>
                    <a:pt x="33" y="85"/>
                  </a:lnTo>
                  <a:lnTo>
                    <a:pt x="25" y="81"/>
                  </a:lnTo>
                  <a:lnTo>
                    <a:pt x="21" y="81"/>
                  </a:lnTo>
                  <a:lnTo>
                    <a:pt x="17" y="77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9" name="Freeform 25"/>
            <p:cNvSpPr>
              <a:spLocks/>
            </p:cNvSpPr>
            <p:nvPr/>
          </p:nvSpPr>
          <p:spPr bwMode="auto">
            <a:xfrm>
              <a:off x="3371919" y="4188292"/>
              <a:ext cx="329219" cy="434737"/>
            </a:xfrm>
            <a:custGeom>
              <a:avLst/>
              <a:gdLst>
                <a:gd name="T0" fmla="*/ 55 w 1041"/>
                <a:gd name="T1" fmla="*/ 990 h 1371"/>
                <a:gd name="T2" fmla="*/ 110 w 1041"/>
                <a:gd name="T3" fmla="*/ 978 h 1371"/>
                <a:gd name="T4" fmla="*/ 165 w 1041"/>
                <a:gd name="T5" fmla="*/ 935 h 1371"/>
                <a:gd name="T6" fmla="*/ 194 w 1041"/>
                <a:gd name="T7" fmla="*/ 889 h 1371"/>
                <a:gd name="T8" fmla="*/ 182 w 1041"/>
                <a:gd name="T9" fmla="*/ 804 h 1371"/>
                <a:gd name="T10" fmla="*/ 300 w 1041"/>
                <a:gd name="T11" fmla="*/ 830 h 1371"/>
                <a:gd name="T12" fmla="*/ 381 w 1041"/>
                <a:gd name="T13" fmla="*/ 783 h 1371"/>
                <a:gd name="T14" fmla="*/ 377 w 1041"/>
                <a:gd name="T15" fmla="*/ 719 h 1371"/>
                <a:gd name="T16" fmla="*/ 372 w 1041"/>
                <a:gd name="T17" fmla="*/ 639 h 1371"/>
                <a:gd name="T18" fmla="*/ 423 w 1041"/>
                <a:gd name="T19" fmla="*/ 652 h 1371"/>
                <a:gd name="T20" fmla="*/ 550 w 1041"/>
                <a:gd name="T21" fmla="*/ 584 h 1371"/>
                <a:gd name="T22" fmla="*/ 546 w 1041"/>
                <a:gd name="T23" fmla="*/ 529 h 1371"/>
                <a:gd name="T24" fmla="*/ 491 w 1041"/>
                <a:gd name="T25" fmla="*/ 427 h 1371"/>
                <a:gd name="T26" fmla="*/ 461 w 1041"/>
                <a:gd name="T27" fmla="*/ 296 h 1371"/>
                <a:gd name="T28" fmla="*/ 491 w 1041"/>
                <a:gd name="T29" fmla="*/ 195 h 1371"/>
                <a:gd name="T30" fmla="*/ 448 w 1041"/>
                <a:gd name="T31" fmla="*/ 182 h 1371"/>
                <a:gd name="T32" fmla="*/ 415 w 1041"/>
                <a:gd name="T33" fmla="*/ 131 h 1371"/>
                <a:gd name="T34" fmla="*/ 410 w 1041"/>
                <a:gd name="T35" fmla="*/ 84 h 1371"/>
                <a:gd name="T36" fmla="*/ 364 w 1041"/>
                <a:gd name="T37" fmla="*/ 38 h 1371"/>
                <a:gd name="T38" fmla="*/ 389 w 1041"/>
                <a:gd name="T39" fmla="*/ 0 h 1371"/>
                <a:gd name="T40" fmla="*/ 478 w 1041"/>
                <a:gd name="T41" fmla="*/ 17 h 1371"/>
                <a:gd name="T42" fmla="*/ 546 w 1041"/>
                <a:gd name="T43" fmla="*/ 55 h 1371"/>
                <a:gd name="T44" fmla="*/ 614 w 1041"/>
                <a:gd name="T45" fmla="*/ 63 h 1371"/>
                <a:gd name="T46" fmla="*/ 664 w 1041"/>
                <a:gd name="T47" fmla="*/ 72 h 1371"/>
                <a:gd name="T48" fmla="*/ 702 w 1041"/>
                <a:gd name="T49" fmla="*/ 114 h 1371"/>
                <a:gd name="T50" fmla="*/ 753 w 1041"/>
                <a:gd name="T51" fmla="*/ 152 h 1371"/>
                <a:gd name="T52" fmla="*/ 770 w 1041"/>
                <a:gd name="T53" fmla="*/ 275 h 1371"/>
                <a:gd name="T54" fmla="*/ 791 w 1041"/>
                <a:gd name="T55" fmla="*/ 368 h 1371"/>
                <a:gd name="T56" fmla="*/ 842 w 1041"/>
                <a:gd name="T57" fmla="*/ 398 h 1371"/>
                <a:gd name="T58" fmla="*/ 893 w 1041"/>
                <a:gd name="T59" fmla="*/ 415 h 1371"/>
                <a:gd name="T60" fmla="*/ 893 w 1041"/>
                <a:gd name="T61" fmla="*/ 355 h 1371"/>
                <a:gd name="T62" fmla="*/ 986 w 1041"/>
                <a:gd name="T63" fmla="*/ 423 h 1371"/>
                <a:gd name="T64" fmla="*/ 1020 w 1041"/>
                <a:gd name="T65" fmla="*/ 491 h 1371"/>
                <a:gd name="T66" fmla="*/ 1037 w 1041"/>
                <a:gd name="T67" fmla="*/ 571 h 1371"/>
                <a:gd name="T68" fmla="*/ 1028 w 1041"/>
                <a:gd name="T69" fmla="*/ 639 h 1371"/>
                <a:gd name="T70" fmla="*/ 1041 w 1041"/>
                <a:gd name="T71" fmla="*/ 715 h 1371"/>
                <a:gd name="T72" fmla="*/ 990 w 1041"/>
                <a:gd name="T73" fmla="*/ 804 h 1371"/>
                <a:gd name="T74" fmla="*/ 952 w 1041"/>
                <a:gd name="T75" fmla="*/ 906 h 1371"/>
                <a:gd name="T76" fmla="*/ 897 w 1041"/>
                <a:gd name="T77" fmla="*/ 940 h 1371"/>
                <a:gd name="T78" fmla="*/ 787 w 1041"/>
                <a:gd name="T79" fmla="*/ 969 h 1371"/>
                <a:gd name="T80" fmla="*/ 698 w 1041"/>
                <a:gd name="T81" fmla="*/ 969 h 1371"/>
                <a:gd name="T82" fmla="*/ 647 w 1041"/>
                <a:gd name="T83" fmla="*/ 1016 h 1371"/>
                <a:gd name="T84" fmla="*/ 686 w 1041"/>
                <a:gd name="T85" fmla="*/ 1058 h 1371"/>
                <a:gd name="T86" fmla="*/ 749 w 1041"/>
                <a:gd name="T87" fmla="*/ 1105 h 1371"/>
                <a:gd name="T88" fmla="*/ 787 w 1041"/>
                <a:gd name="T89" fmla="*/ 1147 h 1371"/>
                <a:gd name="T90" fmla="*/ 787 w 1041"/>
                <a:gd name="T91" fmla="*/ 1185 h 1371"/>
                <a:gd name="T92" fmla="*/ 715 w 1041"/>
                <a:gd name="T93" fmla="*/ 1173 h 1371"/>
                <a:gd name="T94" fmla="*/ 715 w 1041"/>
                <a:gd name="T95" fmla="*/ 1202 h 1371"/>
                <a:gd name="T96" fmla="*/ 660 w 1041"/>
                <a:gd name="T97" fmla="*/ 1283 h 1371"/>
                <a:gd name="T98" fmla="*/ 614 w 1041"/>
                <a:gd name="T99" fmla="*/ 1325 h 1371"/>
                <a:gd name="T100" fmla="*/ 537 w 1041"/>
                <a:gd name="T101" fmla="*/ 1363 h 1371"/>
                <a:gd name="T102" fmla="*/ 461 w 1041"/>
                <a:gd name="T103" fmla="*/ 1371 h 1371"/>
                <a:gd name="T104" fmla="*/ 410 w 1041"/>
                <a:gd name="T105" fmla="*/ 1338 h 1371"/>
                <a:gd name="T106" fmla="*/ 351 w 1041"/>
                <a:gd name="T107" fmla="*/ 1316 h 1371"/>
                <a:gd name="T108" fmla="*/ 296 w 1041"/>
                <a:gd name="T109" fmla="*/ 1278 h 1371"/>
                <a:gd name="T110" fmla="*/ 224 w 1041"/>
                <a:gd name="T111" fmla="*/ 1270 h 1371"/>
                <a:gd name="T112" fmla="*/ 161 w 1041"/>
                <a:gd name="T113" fmla="*/ 1194 h 1371"/>
                <a:gd name="T114" fmla="*/ 127 w 1041"/>
                <a:gd name="T115" fmla="*/ 1101 h 1371"/>
                <a:gd name="T116" fmla="*/ 80 w 1041"/>
                <a:gd name="T117" fmla="*/ 1079 h 1371"/>
                <a:gd name="T118" fmla="*/ 12 w 1041"/>
                <a:gd name="T119" fmla="*/ 1062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1" h="1371">
                  <a:moveTo>
                    <a:pt x="0" y="1045"/>
                  </a:moveTo>
                  <a:lnTo>
                    <a:pt x="0" y="1041"/>
                  </a:lnTo>
                  <a:lnTo>
                    <a:pt x="4" y="1037"/>
                  </a:lnTo>
                  <a:lnTo>
                    <a:pt x="4" y="1033"/>
                  </a:lnTo>
                  <a:lnTo>
                    <a:pt x="8" y="1029"/>
                  </a:lnTo>
                  <a:lnTo>
                    <a:pt x="12" y="1020"/>
                  </a:lnTo>
                  <a:lnTo>
                    <a:pt x="21" y="1016"/>
                  </a:lnTo>
                  <a:lnTo>
                    <a:pt x="25" y="1012"/>
                  </a:lnTo>
                  <a:lnTo>
                    <a:pt x="38" y="1003"/>
                  </a:lnTo>
                  <a:lnTo>
                    <a:pt x="51" y="995"/>
                  </a:lnTo>
                  <a:lnTo>
                    <a:pt x="55" y="990"/>
                  </a:lnTo>
                  <a:lnTo>
                    <a:pt x="59" y="990"/>
                  </a:lnTo>
                  <a:lnTo>
                    <a:pt x="63" y="986"/>
                  </a:lnTo>
                  <a:lnTo>
                    <a:pt x="67" y="986"/>
                  </a:lnTo>
                  <a:lnTo>
                    <a:pt x="72" y="986"/>
                  </a:lnTo>
                  <a:lnTo>
                    <a:pt x="80" y="986"/>
                  </a:lnTo>
                  <a:lnTo>
                    <a:pt x="93" y="986"/>
                  </a:lnTo>
                  <a:lnTo>
                    <a:pt x="97" y="986"/>
                  </a:lnTo>
                  <a:lnTo>
                    <a:pt x="101" y="986"/>
                  </a:lnTo>
                  <a:lnTo>
                    <a:pt x="106" y="982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14" y="978"/>
                  </a:lnTo>
                  <a:lnTo>
                    <a:pt x="118" y="965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27" y="957"/>
                  </a:lnTo>
                  <a:lnTo>
                    <a:pt x="131" y="952"/>
                  </a:lnTo>
                  <a:lnTo>
                    <a:pt x="135" y="952"/>
                  </a:lnTo>
                  <a:lnTo>
                    <a:pt x="144" y="948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5" y="935"/>
                  </a:lnTo>
                  <a:lnTo>
                    <a:pt x="169" y="931"/>
                  </a:lnTo>
                  <a:lnTo>
                    <a:pt x="173" y="927"/>
                  </a:lnTo>
                  <a:lnTo>
                    <a:pt x="178" y="927"/>
                  </a:lnTo>
                  <a:lnTo>
                    <a:pt x="182" y="918"/>
                  </a:lnTo>
                  <a:lnTo>
                    <a:pt x="186" y="914"/>
                  </a:lnTo>
                  <a:lnTo>
                    <a:pt x="186" y="910"/>
                  </a:lnTo>
                  <a:lnTo>
                    <a:pt x="190" y="906"/>
                  </a:lnTo>
                  <a:lnTo>
                    <a:pt x="190" y="902"/>
                  </a:lnTo>
                  <a:lnTo>
                    <a:pt x="194" y="897"/>
                  </a:lnTo>
                  <a:lnTo>
                    <a:pt x="194" y="893"/>
                  </a:lnTo>
                  <a:lnTo>
                    <a:pt x="194" y="889"/>
                  </a:lnTo>
                  <a:lnTo>
                    <a:pt x="194" y="885"/>
                  </a:lnTo>
                  <a:lnTo>
                    <a:pt x="194" y="876"/>
                  </a:lnTo>
                  <a:lnTo>
                    <a:pt x="194" y="868"/>
                  </a:lnTo>
                  <a:lnTo>
                    <a:pt x="194" y="863"/>
                  </a:lnTo>
                  <a:lnTo>
                    <a:pt x="190" y="855"/>
                  </a:lnTo>
                  <a:lnTo>
                    <a:pt x="186" y="847"/>
                  </a:lnTo>
                  <a:lnTo>
                    <a:pt x="186" y="838"/>
                  </a:lnTo>
                  <a:lnTo>
                    <a:pt x="182" y="821"/>
                  </a:lnTo>
                  <a:lnTo>
                    <a:pt x="182" y="813"/>
                  </a:lnTo>
                  <a:lnTo>
                    <a:pt x="182" y="808"/>
                  </a:lnTo>
                  <a:lnTo>
                    <a:pt x="182" y="804"/>
                  </a:lnTo>
                  <a:lnTo>
                    <a:pt x="186" y="800"/>
                  </a:lnTo>
                  <a:lnTo>
                    <a:pt x="194" y="800"/>
                  </a:lnTo>
                  <a:lnTo>
                    <a:pt x="199" y="800"/>
                  </a:lnTo>
                  <a:lnTo>
                    <a:pt x="203" y="804"/>
                  </a:lnTo>
                  <a:lnTo>
                    <a:pt x="211" y="804"/>
                  </a:lnTo>
                  <a:lnTo>
                    <a:pt x="250" y="817"/>
                  </a:lnTo>
                  <a:lnTo>
                    <a:pt x="262" y="821"/>
                  </a:lnTo>
                  <a:lnTo>
                    <a:pt x="279" y="825"/>
                  </a:lnTo>
                  <a:lnTo>
                    <a:pt x="288" y="830"/>
                  </a:lnTo>
                  <a:lnTo>
                    <a:pt x="296" y="830"/>
                  </a:lnTo>
                  <a:lnTo>
                    <a:pt x="300" y="830"/>
                  </a:lnTo>
                  <a:lnTo>
                    <a:pt x="305" y="830"/>
                  </a:lnTo>
                  <a:lnTo>
                    <a:pt x="309" y="830"/>
                  </a:lnTo>
                  <a:lnTo>
                    <a:pt x="313" y="830"/>
                  </a:lnTo>
                  <a:lnTo>
                    <a:pt x="317" y="825"/>
                  </a:lnTo>
                  <a:lnTo>
                    <a:pt x="326" y="825"/>
                  </a:lnTo>
                  <a:lnTo>
                    <a:pt x="330" y="821"/>
                  </a:lnTo>
                  <a:lnTo>
                    <a:pt x="351" y="808"/>
                  </a:lnTo>
                  <a:lnTo>
                    <a:pt x="368" y="796"/>
                  </a:lnTo>
                  <a:lnTo>
                    <a:pt x="372" y="791"/>
                  </a:lnTo>
                  <a:lnTo>
                    <a:pt x="377" y="787"/>
                  </a:lnTo>
                  <a:lnTo>
                    <a:pt x="381" y="783"/>
                  </a:lnTo>
                  <a:lnTo>
                    <a:pt x="385" y="779"/>
                  </a:lnTo>
                  <a:lnTo>
                    <a:pt x="389" y="775"/>
                  </a:lnTo>
                  <a:lnTo>
                    <a:pt x="389" y="770"/>
                  </a:lnTo>
                  <a:lnTo>
                    <a:pt x="393" y="762"/>
                  </a:lnTo>
                  <a:lnTo>
                    <a:pt x="393" y="758"/>
                  </a:lnTo>
                  <a:lnTo>
                    <a:pt x="393" y="753"/>
                  </a:lnTo>
                  <a:lnTo>
                    <a:pt x="393" y="749"/>
                  </a:lnTo>
                  <a:lnTo>
                    <a:pt x="389" y="749"/>
                  </a:lnTo>
                  <a:lnTo>
                    <a:pt x="389" y="741"/>
                  </a:lnTo>
                  <a:lnTo>
                    <a:pt x="385" y="732"/>
                  </a:lnTo>
                  <a:lnTo>
                    <a:pt x="377" y="719"/>
                  </a:lnTo>
                  <a:lnTo>
                    <a:pt x="377" y="711"/>
                  </a:lnTo>
                  <a:lnTo>
                    <a:pt x="372" y="707"/>
                  </a:lnTo>
                  <a:lnTo>
                    <a:pt x="372" y="698"/>
                  </a:lnTo>
                  <a:lnTo>
                    <a:pt x="368" y="690"/>
                  </a:lnTo>
                  <a:lnTo>
                    <a:pt x="368" y="686"/>
                  </a:lnTo>
                  <a:lnTo>
                    <a:pt x="368" y="669"/>
                  </a:lnTo>
                  <a:lnTo>
                    <a:pt x="368" y="656"/>
                  </a:lnTo>
                  <a:lnTo>
                    <a:pt x="368" y="652"/>
                  </a:lnTo>
                  <a:lnTo>
                    <a:pt x="368" y="648"/>
                  </a:lnTo>
                  <a:lnTo>
                    <a:pt x="368" y="643"/>
                  </a:lnTo>
                  <a:lnTo>
                    <a:pt x="372" y="639"/>
                  </a:lnTo>
                  <a:lnTo>
                    <a:pt x="377" y="639"/>
                  </a:lnTo>
                  <a:lnTo>
                    <a:pt x="381" y="643"/>
                  </a:lnTo>
                  <a:lnTo>
                    <a:pt x="385" y="648"/>
                  </a:lnTo>
                  <a:lnTo>
                    <a:pt x="389" y="648"/>
                  </a:lnTo>
                  <a:lnTo>
                    <a:pt x="393" y="652"/>
                  </a:lnTo>
                  <a:lnTo>
                    <a:pt x="398" y="652"/>
                  </a:lnTo>
                  <a:lnTo>
                    <a:pt x="406" y="652"/>
                  </a:lnTo>
                  <a:lnTo>
                    <a:pt x="410" y="652"/>
                  </a:lnTo>
                  <a:lnTo>
                    <a:pt x="415" y="652"/>
                  </a:lnTo>
                  <a:lnTo>
                    <a:pt x="419" y="652"/>
                  </a:lnTo>
                  <a:lnTo>
                    <a:pt x="423" y="652"/>
                  </a:lnTo>
                  <a:lnTo>
                    <a:pt x="427" y="648"/>
                  </a:lnTo>
                  <a:lnTo>
                    <a:pt x="432" y="648"/>
                  </a:lnTo>
                  <a:lnTo>
                    <a:pt x="474" y="622"/>
                  </a:lnTo>
                  <a:lnTo>
                    <a:pt x="487" y="618"/>
                  </a:lnTo>
                  <a:lnTo>
                    <a:pt x="520" y="601"/>
                  </a:lnTo>
                  <a:lnTo>
                    <a:pt x="529" y="597"/>
                  </a:lnTo>
                  <a:lnTo>
                    <a:pt x="533" y="592"/>
                  </a:lnTo>
                  <a:lnTo>
                    <a:pt x="537" y="592"/>
                  </a:lnTo>
                  <a:lnTo>
                    <a:pt x="542" y="588"/>
                  </a:lnTo>
                  <a:lnTo>
                    <a:pt x="546" y="588"/>
                  </a:lnTo>
                  <a:lnTo>
                    <a:pt x="550" y="584"/>
                  </a:lnTo>
                  <a:lnTo>
                    <a:pt x="550" y="580"/>
                  </a:lnTo>
                  <a:lnTo>
                    <a:pt x="554" y="576"/>
                  </a:lnTo>
                  <a:lnTo>
                    <a:pt x="554" y="571"/>
                  </a:lnTo>
                  <a:lnTo>
                    <a:pt x="554" y="567"/>
                  </a:lnTo>
                  <a:lnTo>
                    <a:pt x="554" y="563"/>
                  </a:lnTo>
                  <a:lnTo>
                    <a:pt x="554" y="559"/>
                  </a:lnTo>
                  <a:lnTo>
                    <a:pt x="554" y="554"/>
                  </a:lnTo>
                  <a:lnTo>
                    <a:pt x="554" y="546"/>
                  </a:lnTo>
                  <a:lnTo>
                    <a:pt x="550" y="542"/>
                  </a:lnTo>
                  <a:lnTo>
                    <a:pt x="550" y="533"/>
                  </a:lnTo>
                  <a:lnTo>
                    <a:pt x="546" y="529"/>
                  </a:lnTo>
                  <a:lnTo>
                    <a:pt x="542" y="521"/>
                  </a:lnTo>
                  <a:lnTo>
                    <a:pt x="537" y="516"/>
                  </a:lnTo>
                  <a:lnTo>
                    <a:pt x="533" y="508"/>
                  </a:lnTo>
                  <a:lnTo>
                    <a:pt x="516" y="491"/>
                  </a:lnTo>
                  <a:lnTo>
                    <a:pt x="516" y="487"/>
                  </a:lnTo>
                  <a:lnTo>
                    <a:pt x="512" y="482"/>
                  </a:lnTo>
                  <a:lnTo>
                    <a:pt x="508" y="474"/>
                  </a:lnTo>
                  <a:lnTo>
                    <a:pt x="504" y="470"/>
                  </a:lnTo>
                  <a:lnTo>
                    <a:pt x="504" y="461"/>
                  </a:lnTo>
                  <a:lnTo>
                    <a:pt x="499" y="453"/>
                  </a:lnTo>
                  <a:lnTo>
                    <a:pt x="491" y="427"/>
                  </a:lnTo>
                  <a:lnTo>
                    <a:pt x="491" y="419"/>
                  </a:lnTo>
                  <a:lnTo>
                    <a:pt x="487" y="406"/>
                  </a:lnTo>
                  <a:lnTo>
                    <a:pt x="482" y="398"/>
                  </a:lnTo>
                  <a:lnTo>
                    <a:pt x="482" y="393"/>
                  </a:lnTo>
                  <a:lnTo>
                    <a:pt x="478" y="377"/>
                  </a:lnTo>
                  <a:lnTo>
                    <a:pt x="478" y="368"/>
                  </a:lnTo>
                  <a:lnTo>
                    <a:pt x="478" y="360"/>
                  </a:lnTo>
                  <a:lnTo>
                    <a:pt x="470" y="343"/>
                  </a:lnTo>
                  <a:lnTo>
                    <a:pt x="470" y="334"/>
                  </a:lnTo>
                  <a:lnTo>
                    <a:pt x="465" y="305"/>
                  </a:lnTo>
                  <a:lnTo>
                    <a:pt x="461" y="296"/>
                  </a:lnTo>
                  <a:lnTo>
                    <a:pt x="457" y="279"/>
                  </a:lnTo>
                  <a:lnTo>
                    <a:pt x="457" y="275"/>
                  </a:lnTo>
                  <a:lnTo>
                    <a:pt x="457" y="271"/>
                  </a:lnTo>
                  <a:lnTo>
                    <a:pt x="461" y="262"/>
                  </a:lnTo>
                  <a:lnTo>
                    <a:pt x="465" y="245"/>
                  </a:lnTo>
                  <a:lnTo>
                    <a:pt x="470" y="237"/>
                  </a:lnTo>
                  <a:lnTo>
                    <a:pt x="474" y="228"/>
                  </a:lnTo>
                  <a:lnTo>
                    <a:pt x="478" y="220"/>
                  </a:lnTo>
                  <a:lnTo>
                    <a:pt x="482" y="211"/>
                  </a:lnTo>
                  <a:lnTo>
                    <a:pt x="487" y="199"/>
                  </a:lnTo>
                  <a:lnTo>
                    <a:pt x="491" y="195"/>
                  </a:lnTo>
                  <a:lnTo>
                    <a:pt x="491" y="190"/>
                  </a:lnTo>
                  <a:lnTo>
                    <a:pt x="491" y="186"/>
                  </a:lnTo>
                  <a:lnTo>
                    <a:pt x="491" y="182"/>
                  </a:lnTo>
                  <a:lnTo>
                    <a:pt x="487" y="182"/>
                  </a:lnTo>
                  <a:lnTo>
                    <a:pt x="487" y="178"/>
                  </a:lnTo>
                  <a:lnTo>
                    <a:pt x="482" y="178"/>
                  </a:lnTo>
                  <a:lnTo>
                    <a:pt x="470" y="182"/>
                  </a:lnTo>
                  <a:lnTo>
                    <a:pt x="461" y="182"/>
                  </a:lnTo>
                  <a:lnTo>
                    <a:pt x="457" y="182"/>
                  </a:lnTo>
                  <a:lnTo>
                    <a:pt x="453" y="182"/>
                  </a:lnTo>
                  <a:lnTo>
                    <a:pt x="448" y="182"/>
                  </a:lnTo>
                  <a:lnTo>
                    <a:pt x="444" y="178"/>
                  </a:lnTo>
                  <a:lnTo>
                    <a:pt x="440" y="178"/>
                  </a:lnTo>
                  <a:lnTo>
                    <a:pt x="440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23" y="156"/>
                  </a:lnTo>
                  <a:lnTo>
                    <a:pt x="419" y="148"/>
                  </a:lnTo>
                  <a:lnTo>
                    <a:pt x="415" y="144"/>
                  </a:lnTo>
                  <a:lnTo>
                    <a:pt x="415" y="139"/>
                  </a:lnTo>
                  <a:lnTo>
                    <a:pt x="415" y="135"/>
                  </a:lnTo>
                  <a:lnTo>
                    <a:pt x="415" y="131"/>
                  </a:lnTo>
                  <a:lnTo>
                    <a:pt x="415" y="127"/>
                  </a:lnTo>
                  <a:lnTo>
                    <a:pt x="415" y="123"/>
                  </a:lnTo>
                  <a:lnTo>
                    <a:pt x="415" y="118"/>
                  </a:lnTo>
                  <a:lnTo>
                    <a:pt x="415" y="110"/>
                  </a:lnTo>
                  <a:lnTo>
                    <a:pt x="419" y="106"/>
                  </a:lnTo>
                  <a:lnTo>
                    <a:pt x="419" y="101"/>
                  </a:lnTo>
                  <a:lnTo>
                    <a:pt x="419" y="97"/>
                  </a:lnTo>
                  <a:lnTo>
                    <a:pt x="415" y="97"/>
                  </a:lnTo>
                  <a:lnTo>
                    <a:pt x="415" y="93"/>
                  </a:lnTo>
                  <a:lnTo>
                    <a:pt x="415" y="89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06" y="76"/>
                  </a:lnTo>
                  <a:lnTo>
                    <a:pt x="402" y="72"/>
                  </a:lnTo>
                  <a:lnTo>
                    <a:pt x="398" y="68"/>
                  </a:lnTo>
                  <a:lnTo>
                    <a:pt x="385" y="59"/>
                  </a:lnTo>
                  <a:lnTo>
                    <a:pt x="381" y="59"/>
                  </a:lnTo>
                  <a:lnTo>
                    <a:pt x="377" y="55"/>
                  </a:lnTo>
                  <a:lnTo>
                    <a:pt x="372" y="51"/>
                  </a:lnTo>
                  <a:lnTo>
                    <a:pt x="372" y="46"/>
                  </a:lnTo>
                  <a:lnTo>
                    <a:pt x="368" y="42"/>
                  </a:lnTo>
                  <a:lnTo>
                    <a:pt x="364" y="38"/>
                  </a:lnTo>
                  <a:lnTo>
                    <a:pt x="364" y="34"/>
                  </a:lnTo>
                  <a:lnTo>
                    <a:pt x="360" y="29"/>
                  </a:lnTo>
                  <a:lnTo>
                    <a:pt x="360" y="21"/>
                  </a:lnTo>
                  <a:lnTo>
                    <a:pt x="364" y="17"/>
                  </a:lnTo>
                  <a:lnTo>
                    <a:pt x="364" y="12"/>
                  </a:lnTo>
                  <a:lnTo>
                    <a:pt x="364" y="8"/>
                  </a:lnTo>
                  <a:lnTo>
                    <a:pt x="368" y="8"/>
                  </a:lnTo>
                  <a:lnTo>
                    <a:pt x="372" y="4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89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6" y="4"/>
                  </a:lnTo>
                  <a:lnTo>
                    <a:pt x="419" y="8"/>
                  </a:lnTo>
                  <a:lnTo>
                    <a:pt x="427" y="12"/>
                  </a:lnTo>
                  <a:lnTo>
                    <a:pt x="432" y="12"/>
                  </a:lnTo>
                  <a:lnTo>
                    <a:pt x="440" y="17"/>
                  </a:lnTo>
                  <a:lnTo>
                    <a:pt x="444" y="17"/>
                  </a:lnTo>
                  <a:lnTo>
                    <a:pt x="453" y="17"/>
                  </a:lnTo>
                  <a:lnTo>
                    <a:pt x="474" y="17"/>
                  </a:lnTo>
                  <a:lnTo>
                    <a:pt x="478" y="17"/>
                  </a:lnTo>
                  <a:lnTo>
                    <a:pt x="487" y="17"/>
                  </a:lnTo>
                  <a:lnTo>
                    <a:pt x="491" y="17"/>
                  </a:lnTo>
                  <a:lnTo>
                    <a:pt x="499" y="21"/>
                  </a:lnTo>
                  <a:lnTo>
                    <a:pt x="504" y="21"/>
                  </a:lnTo>
                  <a:lnTo>
                    <a:pt x="508" y="21"/>
                  </a:lnTo>
                  <a:lnTo>
                    <a:pt x="516" y="25"/>
                  </a:lnTo>
                  <a:lnTo>
                    <a:pt x="520" y="25"/>
                  </a:lnTo>
                  <a:lnTo>
                    <a:pt x="525" y="29"/>
                  </a:lnTo>
                  <a:lnTo>
                    <a:pt x="529" y="34"/>
                  </a:lnTo>
                  <a:lnTo>
                    <a:pt x="533" y="38"/>
                  </a:lnTo>
                  <a:lnTo>
                    <a:pt x="546" y="55"/>
                  </a:lnTo>
                  <a:lnTo>
                    <a:pt x="550" y="59"/>
                  </a:lnTo>
                  <a:lnTo>
                    <a:pt x="554" y="63"/>
                  </a:lnTo>
                  <a:lnTo>
                    <a:pt x="563" y="68"/>
                  </a:lnTo>
                  <a:lnTo>
                    <a:pt x="567" y="72"/>
                  </a:lnTo>
                  <a:lnTo>
                    <a:pt x="575" y="76"/>
                  </a:lnTo>
                  <a:lnTo>
                    <a:pt x="584" y="80"/>
                  </a:lnTo>
                  <a:lnTo>
                    <a:pt x="588" y="80"/>
                  </a:lnTo>
                  <a:lnTo>
                    <a:pt x="592" y="80"/>
                  </a:lnTo>
                  <a:lnTo>
                    <a:pt x="601" y="76"/>
                  </a:lnTo>
                  <a:lnTo>
                    <a:pt x="605" y="72"/>
                  </a:lnTo>
                  <a:lnTo>
                    <a:pt x="614" y="63"/>
                  </a:lnTo>
                  <a:lnTo>
                    <a:pt x="618" y="63"/>
                  </a:lnTo>
                  <a:lnTo>
                    <a:pt x="622" y="59"/>
                  </a:lnTo>
                  <a:lnTo>
                    <a:pt x="626" y="59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9"/>
                  </a:lnTo>
                  <a:lnTo>
                    <a:pt x="647" y="59"/>
                  </a:lnTo>
                  <a:lnTo>
                    <a:pt x="656" y="63"/>
                  </a:lnTo>
                  <a:lnTo>
                    <a:pt x="656" y="68"/>
                  </a:lnTo>
                  <a:lnTo>
                    <a:pt x="660" y="72"/>
                  </a:lnTo>
                  <a:lnTo>
                    <a:pt x="664" y="72"/>
                  </a:lnTo>
                  <a:lnTo>
                    <a:pt x="669" y="76"/>
                  </a:lnTo>
                  <a:lnTo>
                    <a:pt x="669" y="80"/>
                  </a:lnTo>
                  <a:lnTo>
                    <a:pt x="673" y="89"/>
                  </a:lnTo>
                  <a:lnTo>
                    <a:pt x="673" y="93"/>
                  </a:lnTo>
                  <a:lnTo>
                    <a:pt x="677" y="97"/>
                  </a:lnTo>
                  <a:lnTo>
                    <a:pt x="686" y="106"/>
                  </a:lnTo>
                  <a:lnTo>
                    <a:pt x="686" y="110"/>
                  </a:lnTo>
                  <a:lnTo>
                    <a:pt x="690" y="110"/>
                  </a:lnTo>
                  <a:lnTo>
                    <a:pt x="694" y="110"/>
                  </a:lnTo>
                  <a:lnTo>
                    <a:pt x="698" y="110"/>
                  </a:lnTo>
                  <a:lnTo>
                    <a:pt x="702" y="114"/>
                  </a:lnTo>
                  <a:lnTo>
                    <a:pt x="711" y="114"/>
                  </a:lnTo>
                  <a:lnTo>
                    <a:pt x="724" y="114"/>
                  </a:lnTo>
                  <a:lnTo>
                    <a:pt x="736" y="114"/>
                  </a:lnTo>
                  <a:lnTo>
                    <a:pt x="745" y="114"/>
                  </a:lnTo>
                  <a:lnTo>
                    <a:pt x="749" y="114"/>
                  </a:lnTo>
                  <a:lnTo>
                    <a:pt x="753" y="114"/>
                  </a:lnTo>
                  <a:lnTo>
                    <a:pt x="758" y="114"/>
                  </a:lnTo>
                  <a:lnTo>
                    <a:pt x="753" y="123"/>
                  </a:lnTo>
                  <a:lnTo>
                    <a:pt x="753" y="131"/>
                  </a:lnTo>
                  <a:lnTo>
                    <a:pt x="753" y="144"/>
                  </a:lnTo>
                  <a:lnTo>
                    <a:pt x="753" y="152"/>
                  </a:lnTo>
                  <a:lnTo>
                    <a:pt x="753" y="165"/>
                  </a:lnTo>
                  <a:lnTo>
                    <a:pt x="753" y="173"/>
                  </a:lnTo>
                  <a:lnTo>
                    <a:pt x="753" y="182"/>
                  </a:lnTo>
                  <a:lnTo>
                    <a:pt x="753" y="195"/>
                  </a:lnTo>
                  <a:lnTo>
                    <a:pt x="753" y="203"/>
                  </a:lnTo>
                  <a:lnTo>
                    <a:pt x="758" y="207"/>
                  </a:lnTo>
                  <a:lnTo>
                    <a:pt x="758" y="220"/>
                  </a:lnTo>
                  <a:lnTo>
                    <a:pt x="766" y="245"/>
                  </a:lnTo>
                  <a:lnTo>
                    <a:pt x="766" y="250"/>
                  </a:lnTo>
                  <a:lnTo>
                    <a:pt x="770" y="262"/>
                  </a:lnTo>
                  <a:lnTo>
                    <a:pt x="770" y="275"/>
                  </a:lnTo>
                  <a:lnTo>
                    <a:pt x="774" y="288"/>
                  </a:lnTo>
                  <a:lnTo>
                    <a:pt x="774" y="296"/>
                  </a:lnTo>
                  <a:lnTo>
                    <a:pt x="779" y="309"/>
                  </a:lnTo>
                  <a:lnTo>
                    <a:pt x="779" y="330"/>
                  </a:lnTo>
                  <a:lnTo>
                    <a:pt x="783" y="338"/>
                  </a:lnTo>
                  <a:lnTo>
                    <a:pt x="783" y="347"/>
                  </a:lnTo>
                  <a:lnTo>
                    <a:pt x="783" y="355"/>
                  </a:lnTo>
                  <a:lnTo>
                    <a:pt x="787" y="355"/>
                  </a:lnTo>
                  <a:lnTo>
                    <a:pt x="787" y="360"/>
                  </a:lnTo>
                  <a:lnTo>
                    <a:pt x="791" y="364"/>
                  </a:lnTo>
                  <a:lnTo>
                    <a:pt x="791" y="368"/>
                  </a:lnTo>
                  <a:lnTo>
                    <a:pt x="796" y="377"/>
                  </a:lnTo>
                  <a:lnTo>
                    <a:pt x="800" y="381"/>
                  </a:lnTo>
                  <a:lnTo>
                    <a:pt x="804" y="385"/>
                  </a:lnTo>
                  <a:lnTo>
                    <a:pt x="808" y="389"/>
                  </a:lnTo>
                  <a:lnTo>
                    <a:pt x="813" y="393"/>
                  </a:lnTo>
                  <a:lnTo>
                    <a:pt x="817" y="393"/>
                  </a:lnTo>
                  <a:lnTo>
                    <a:pt x="821" y="393"/>
                  </a:lnTo>
                  <a:lnTo>
                    <a:pt x="825" y="393"/>
                  </a:lnTo>
                  <a:lnTo>
                    <a:pt x="829" y="398"/>
                  </a:lnTo>
                  <a:lnTo>
                    <a:pt x="838" y="398"/>
                  </a:lnTo>
                  <a:lnTo>
                    <a:pt x="842" y="398"/>
                  </a:lnTo>
                  <a:lnTo>
                    <a:pt x="846" y="402"/>
                  </a:lnTo>
                  <a:lnTo>
                    <a:pt x="855" y="402"/>
                  </a:lnTo>
                  <a:lnTo>
                    <a:pt x="859" y="406"/>
                  </a:lnTo>
                  <a:lnTo>
                    <a:pt x="863" y="410"/>
                  </a:lnTo>
                  <a:lnTo>
                    <a:pt x="868" y="410"/>
                  </a:lnTo>
                  <a:lnTo>
                    <a:pt x="872" y="415"/>
                  </a:lnTo>
                  <a:lnTo>
                    <a:pt x="876" y="419"/>
                  </a:lnTo>
                  <a:lnTo>
                    <a:pt x="880" y="419"/>
                  </a:lnTo>
                  <a:lnTo>
                    <a:pt x="885" y="419"/>
                  </a:lnTo>
                  <a:lnTo>
                    <a:pt x="889" y="415"/>
                  </a:lnTo>
                  <a:lnTo>
                    <a:pt x="893" y="415"/>
                  </a:lnTo>
                  <a:lnTo>
                    <a:pt x="893" y="410"/>
                  </a:lnTo>
                  <a:lnTo>
                    <a:pt x="897" y="406"/>
                  </a:lnTo>
                  <a:lnTo>
                    <a:pt x="893" y="402"/>
                  </a:lnTo>
                  <a:lnTo>
                    <a:pt x="893" y="389"/>
                  </a:lnTo>
                  <a:lnTo>
                    <a:pt x="893" y="381"/>
                  </a:lnTo>
                  <a:lnTo>
                    <a:pt x="889" y="372"/>
                  </a:lnTo>
                  <a:lnTo>
                    <a:pt x="889" y="368"/>
                  </a:lnTo>
                  <a:lnTo>
                    <a:pt x="889" y="364"/>
                  </a:lnTo>
                  <a:lnTo>
                    <a:pt x="889" y="360"/>
                  </a:lnTo>
                  <a:lnTo>
                    <a:pt x="889" y="355"/>
                  </a:lnTo>
                  <a:lnTo>
                    <a:pt x="893" y="355"/>
                  </a:lnTo>
                  <a:lnTo>
                    <a:pt x="893" y="351"/>
                  </a:lnTo>
                  <a:lnTo>
                    <a:pt x="897" y="351"/>
                  </a:lnTo>
                  <a:lnTo>
                    <a:pt x="901" y="355"/>
                  </a:lnTo>
                  <a:lnTo>
                    <a:pt x="906" y="355"/>
                  </a:lnTo>
                  <a:lnTo>
                    <a:pt x="910" y="360"/>
                  </a:lnTo>
                  <a:lnTo>
                    <a:pt x="927" y="372"/>
                  </a:lnTo>
                  <a:lnTo>
                    <a:pt x="944" y="385"/>
                  </a:lnTo>
                  <a:lnTo>
                    <a:pt x="952" y="389"/>
                  </a:lnTo>
                  <a:lnTo>
                    <a:pt x="978" y="415"/>
                  </a:lnTo>
                  <a:lnTo>
                    <a:pt x="982" y="419"/>
                  </a:lnTo>
                  <a:lnTo>
                    <a:pt x="986" y="423"/>
                  </a:lnTo>
                  <a:lnTo>
                    <a:pt x="990" y="432"/>
                  </a:lnTo>
                  <a:lnTo>
                    <a:pt x="995" y="436"/>
                  </a:lnTo>
                  <a:lnTo>
                    <a:pt x="999" y="440"/>
                  </a:lnTo>
                  <a:lnTo>
                    <a:pt x="1003" y="444"/>
                  </a:lnTo>
                  <a:lnTo>
                    <a:pt x="1007" y="453"/>
                  </a:lnTo>
                  <a:lnTo>
                    <a:pt x="1007" y="457"/>
                  </a:lnTo>
                  <a:lnTo>
                    <a:pt x="1012" y="461"/>
                  </a:lnTo>
                  <a:lnTo>
                    <a:pt x="1016" y="470"/>
                  </a:lnTo>
                  <a:lnTo>
                    <a:pt x="1016" y="478"/>
                  </a:lnTo>
                  <a:lnTo>
                    <a:pt x="1020" y="482"/>
                  </a:lnTo>
                  <a:lnTo>
                    <a:pt x="1020" y="491"/>
                  </a:lnTo>
                  <a:lnTo>
                    <a:pt x="1024" y="495"/>
                  </a:lnTo>
                  <a:lnTo>
                    <a:pt x="1024" y="508"/>
                  </a:lnTo>
                  <a:lnTo>
                    <a:pt x="1028" y="525"/>
                  </a:lnTo>
                  <a:lnTo>
                    <a:pt x="1033" y="537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37" y="563"/>
                  </a:lnTo>
                  <a:lnTo>
                    <a:pt x="1037" y="567"/>
                  </a:lnTo>
                  <a:lnTo>
                    <a:pt x="1041" y="567"/>
                  </a:lnTo>
                  <a:lnTo>
                    <a:pt x="1037" y="567"/>
                  </a:lnTo>
                  <a:lnTo>
                    <a:pt x="1037" y="571"/>
                  </a:lnTo>
                  <a:lnTo>
                    <a:pt x="1033" y="576"/>
                  </a:lnTo>
                  <a:lnTo>
                    <a:pt x="1033" y="580"/>
                  </a:lnTo>
                  <a:lnTo>
                    <a:pt x="1028" y="588"/>
                  </a:lnTo>
                  <a:lnTo>
                    <a:pt x="1028" y="597"/>
                  </a:lnTo>
                  <a:lnTo>
                    <a:pt x="1028" y="601"/>
                  </a:lnTo>
                  <a:lnTo>
                    <a:pt x="1028" y="609"/>
                  </a:lnTo>
                  <a:lnTo>
                    <a:pt x="1028" y="614"/>
                  </a:lnTo>
                  <a:lnTo>
                    <a:pt x="1028" y="622"/>
                  </a:lnTo>
                  <a:lnTo>
                    <a:pt x="1028" y="626"/>
                  </a:lnTo>
                  <a:lnTo>
                    <a:pt x="1028" y="631"/>
                  </a:lnTo>
                  <a:lnTo>
                    <a:pt x="1028" y="639"/>
                  </a:lnTo>
                  <a:lnTo>
                    <a:pt x="1028" y="648"/>
                  </a:lnTo>
                  <a:lnTo>
                    <a:pt x="1028" y="652"/>
                  </a:lnTo>
                  <a:lnTo>
                    <a:pt x="1028" y="660"/>
                  </a:lnTo>
                  <a:lnTo>
                    <a:pt x="1033" y="664"/>
                  </a:lnTo>
                  <a:lnTo>
                    <a:pt x="1033" y="673"/>
                  </a:lnTo>
                  <a:lnTo>
                    <a:pt x="1041" y="690"/>
                  </a:lnTo>
                  <a:lnTo>
                    <a:pt x="1041" y="694"/>
                  </a:lnTo>
                  <a:lnTo>
                    <a:pt x="1041" y="698"/>
                  </a:lnTo>
                  <a:lnTo>
                    <a:pt x="1041" y="707"/>
                  </a:lnTo>
                  <a:lnTo>
                    <a:pt x="1041" y="711"/>
                  </a:lnTo>
                  <a:lnTo>
                    <a:pt x="1041" y="715"/>
                  </a:lnTo>
                  <a:lnTo>
                    <a:pt x="1041" y="724"/>
                  </a:lnTo>
                  <a:lnTo>
                    <a:pt x="1037" y="728"/>
                  </a:lnTo>
                  <a:lnTo>
                    <a:pt x="1037" y="736"/>
                  </a:lnTo>
                  <a:lnTo>
                    <a:pt x="1033" y="741"/>
                  </a:lnTo>
                  <a:lnTo>
                    <a:pt x="1033" y="745"/>
                  </a:lnTo>
                  <a:lnTo>
                    <a:pt x="1028" y="749"/>
                  </a:lnTo>
                  <a:lnTo>
                    <a:pt x="1024" y="758"/>
                  </a:lnTo>
                  <a:lnTo>
                    <a:pt x="1007" y="779"/>
                  </a:lnTo>
                  <a:lnTo>
                    <a:pt x="999" y="791"/>
                  </a:lnTo>
                  <a:lnTo>
                    <a:pt x="995" y="796"/>
                  </a:lnTo>
                  <a:lnTo>
                    <a:pt x="990" y="804"/>
                  </a:lnTo>
                  <a:lnTo>
                    <a:pt x="990" y="808"/>
                  </a:lnTo>
                  <a:lnTo>
                    <a:pt x="986" y="817"/>
                  </a:lnTo>
                  <a:lnTo>
                    <a:pt x="982" y="830"/>
                  </a:lnTo>
                  <a:lnTo>
                    <a:pt x="978" y="838"/>
                  </a:lnTo>
                  <a:lnTo>
                    <a:pt x="978" y="842"/>
                  </a:lnTo>
                  <a:lnTo>
                    <a:pt x="969" y="868"/>
                  </a:lnTo>
                  <a:lnTo>
                    <a:pt x="965" y="880"/>
                  </a:lnTo>
                  <a:lnTo>
                    <a:pt x="961" y="889"/>
                  </a:lnTo>
                  <a:lnTo>
                    <a:pt x="961" y="897"/>
                  </a:lnTo>
                  <a:lnTo>
                    <a:pt x="956" y="902"/>
                  </a:lnTo>
                  <a:lnTo>
                    <a:pt x="952" y="906"/>
                  </a:lnTo>
                  <a:lnTo>
                    <a:pt x="952" y="910"/>
                  </a:lnTo>
                  <a:lnTo>
                    <a:pt x="948" y="914"/>
                  </a:lnTo>
                  <a:lnTo>
                    <a:pt x="944" y="914"/>
                  </a:lnTo>
                  <a:lnTo>
                    <a:pt x="944" y="918"/>
                  </a:lnTo>
                  <a:lnTo>
                    <a:pt x="935" y="923"/>
                  </a:lnTo>
                  <a:lnTo>
                    <a:pt x="931" y="923"/>
                  </a:lnTo>
                  <a:lnTo>
                    <a:pt x="927" y="927"/>
                  </a:lnTo>
                  <a:lnTo>
                    <a:pt x="918" y="931"/>
                  </a:lnTo>
                  <a:lnTo>
                    <a:pt x="914" y="931"/>
                  </a:lnTo>
                  <a:lnTo>
                    <a:pt x="910" y="935"/>
                  </a:lnTo>
                  <a:lnTo>
                    <a:pt x="897" y="940"/>
                  </a:lnTo>
                  <a:lnTo>
                    <a:pt x="885" y="944"/>
                  </a:lnTo>
                  <a:lnTo>
                    <a:pt x="868" y="952"/>
                  </a:lnTo>
                  <a:lnTo>
                    <a:pt x="859" y="952"/>
                  </a:lnTo>
                  <a:lnTo>
                    <a:pt x="846" y="957"/>
                  </a:lnTo>
                  <a:lnTo>
                    <a:pt x="842" y="961"/>
                  </a:lnTo>
                  <a:lnTo>
                    <a:pt x="834" y="961"/>
                  </a:lnTo>
                  <a:lnTo>
                    <a:pt x="821" y="965"/>
                  </a:lnTo>
                  <a:lnTo>
                    <a:pt x="808" y="965"/>
                  </a:lnTo>
                  <a:lnTo>
                    <a:pt x="800" y="965"/>
                  </a:lnTo>
                  <a:lnTo>
                    <a:pt x="791" y="969"/>
                  </a:lnTo>
                  <a:lnTo>
                    <a:pt x="787" y="969"/>
                  </a:lnTo>
                  <a:lnTo>
                    <a:pt x="774" y="965"/>
                  </a:lnTo>
                  <a:lnTo>
                    <a:pt x="766" y="965"/>
                  </a:lnTo>
                  <a:lnTo>
                    <a:pt x="745" y="961"/>
                  </a:lnTo>
                  <a:lnTo>
                    <a:pt x="741" y="961"/>
                  </a:lnTo>
                  <a:lnTo>
                    <a:pt x="732" y="961"/>
                  </a:lnTo>
                  <a:lnTo>
                    <a:pt x="728" y="961"/>
                  </a:lnTo>
                  <a:lnTo>
                    <a:pt x="724" y="961"/>
                  </a:lnTo>
                  <a:lnTo>
                    <a:pt x="719" y="961"/>
                  </a:lnTo>
                  <a:lnTo>
                    <a:pt x="711" y="965"/>
                  </a:lnTo>
                  <a:lnTo>
                    <a:pt x="707" y="965"/>
                  </a:lnTo>
                  <a:lnTo>
                    <a:pt x="698" y="969"/>
                  </a:lnTo>
                  <a:lnTo>
                    <a:pt x="690" y="974"/>
                  </a:lnTo>
                  <a:lnTo>
                    <a:pt x="686" y="978"/>
                  </a:lnTo>
                  <a:lnTo>
                    <a:pt x="681" y="982"/>
                  </a:lnTo>
                  <a:lnTo>
                    <a:pt x="677" y="982"/>
                  </a:lnTo>
                  <a:lnTo>
                    <a:pt x="669" y="990"/>
                  </a:lnTo>
                  <a:lnTo>
                    <a:pt x="660" y="995"/>
                  </a:lnTo>
                  <a:lnTo>
                    <a:pt x="656" y="999"/>
                  </a:lnTo>
                  <a:lnTo>
                    <a:pt x="656" y="1003"/>
                  </a:lnTo>
                  <a:lnTo>
                    <a:pt x="652" y="1007"/>
                  </a:lnTo>
                  <a:lnTo>
                    <a:pt x="647" y="1012"/>
                  </a:lnTo>
                  <a:lnTo>
                    <a:pt x="647" y="1016"/>
                  </a:lnTo>
                  <a:lnTo>
                    <a:pt x="647" y="1020"/>
                  </a:lnTo>
                  <a:lnTo>
                    <a:pt x="647" y="1024"/>
                  </a:lnTo>
                  <a:lnTo>
                    <a:pt x="647" y="1029"/>
                  </a:lnTo>
                  <a:lnTo>
                    <a:pt x="647" y="1033"/>
                  </a:lnTo>
                  <a:lnTo>
                    <a:pt x="652" y="1037"/>
                  </a:lnTo>
                  <a:lnTo>
                    <a:pt x="656" y="1041"/>
                  </a:lnTo>
                  <a:lnTo>
                    <a:pt x="660" y="1045"/>
                  </a:lnTo>
                  <a:lnTo>
                    <a:pt x="664" y="1050"/>
                  </a:lnTo>
                  <a:lnTo>
                    <a:pt x="673" y="1054"/>
                  </a:lnTo>
                  <a:lnTo>
                    <a:pt x="677" y="1058"/>
                  </a:lnTo>
                  <a:lnTo>
                    <a:pt x="686" y="1058"/>
                  </a:lnTo>
                  <a:lnTo>
                    <a:pt x="690" y="1062"/>
                  </a:lnTo>
                  <a:lnTo>
                    <a:pt x="694" y="1067"/>
                  </a:lnTo>
                  <a:lnTo>
                    <a:pt x="698" y="1071"/>
                  </a:lnTo>
                  <a:lnTo>
                    <a:pt x="702" y="1075"/>
                  </a:lnTo>
                  <a:lnTo>
                    <a:pt x="707" y="1075"/>
                  </a:lnTo>
                  <a:lnTo>
                    <a:pt x="719" y="1084"/>
                  </a:lnTo>
                  <a:lnTo>
                    <a:pt x="724" y="1088"/>
                  </a:lnTo>
                  <a:lnTo>
                    <a:pt x="732" y="1092"/>
                  </a:lnTo>
                  <a:lnTo>
                    <a:pt x="741" y="1096"/>
                  </a:lnTo>
                  <a:lnTo>
                    <a:pt x="741" y="1101"/>
                  </a:lnTo>
                  <a:lnTo>
                    <a:pt x="749" y="1105"/>
                  </a:lnTo>
                  <a:lnTo>
                    <a:pt x="766" y="1113"/>
                  </a:lnTo>
                  <a:lnTo>
                    <a:pt x="774" y="1117"/>
                  </a:lnTo>
                  <a:lnTo>
                    <a:pt x="779" y="1117"/>
                  </a:lnTo>
                  <a:lnTo>
                    <a:pt x="779" y="1122"/>
                  </a:lnTo>
                  <a:lnTo>
                    <a:pt x="783" y="1126"/>
                  </a:lnTo>
                  <a:lnTo>
                    <a:pt x="787" y="1126"/>
                  </a:lnTo>
                  <a:lnTo>
                    <a:pt x="787" y="1130"/>
                  </a:lnTo>
                  <a:lnTo>
                    <a:pt x="791" y="1130"/>
                  </a:lnTo>
                  <a:lnTo>
                    <a:pt x="791" y="1134"/>
                  </a:lnTo>
                  <a:lnTo>
                    <a:pt x="791" y="1139"/>
                  </a:lnTo>
                  <a:lnTo>
                    <a:pt x="787" y="1147"/>
                  </a:lnTo>
                  <a:lnTo>
                    <a:pt x="787" y="1151"/>
                  </a:lnTo>
                  <a:lnTo>
                    <a:pt x="787" y="1156"/>
                  </a:lnTo>
                  <a:lnTo>
                    <a:pt x="787" y="1160"/>
                  </a:lnTo>
                  <a:lnTo>
                    <a:pt x="791" y="1160"/>
                  </a:lnTo>
                  <a:lnTo>
                    <a:pt x="791" y="1164"/>
                  </a:lnTo>
                  <a:lnTo>
                    <a:pt x="791" y="1168"/>
                  </a:lnTo>
                  <a:lnTo>
                    <a:pt x="796" y="1177"/>
                  </a:lnTo>
                  <a:lnTo>
                    <a:pt x="800" y="1185"/>
                  </a:lnTo>
                  <a:lnTo>
                    <a:pt x="800" y="1189"/>
                  </a:lnTo>
                  <a:lnTo>
                    <a:pt x="796" y="1189"/>
                  </a:lnTo>
                  <a:lnTo>
                    <a:pt x="787" y="1185"/>
                  </a:lnTo>
                  <a:lnTo>
                    <a:pt x="783" y="1185"/>
                  </a:lnTo>
                  <a:lnTo>
                    <a:pt x="783" y="1181"/>
                  </a:lnTo>
                  <a:lnTo>
                    <a:pt x="774" y="1177"/>
                  </a:lnTo>
                  <a:lnTo>
                    <a:pt x="770" y="1177"/>
                  </a:lnTo>
                  <a:lnTo>
                    <a:pt x="766" y="1177"/>
                  </a:lnTo>
                  <a:lnTo>
                    <a:pt x="758" y="1177"/>
                  </a:lnTo>
                  <a:lnTo>
                    <a:pt x="753" y="1177"/>
                  </a:lnTo>
                  <a:lnTo>
                    <a:pt x="741" y="1173"/>
                  </a:lnTo>
                  <a:lnTo>
                    <a:pt x="732" y="1173"/>
                  </a:lnTo>
                  <a:lnTo>
                    <a:pt x="719" y="1173"/>
                  </a:lnTo>
                  <a:lnTo>
                    <a:pt x="715" y="1173"/>
                  </a:lnTo>
                  <a:lnTo>
                    <a:pt x="711" y="1173"/>
                  </a:lnTo>
                  <a:lnTo>
                    <a:pt x="707" y="1173"/>
                  </a:lnTo>
                  <a:lnTo>
                    <a:pt x="707" y="1177"/>
                  </a:lnTo>
                  <a:lnTo>
                    <a:pt x="702" y="1177"/>
                  </a:lnTo>
                  <a:lnTo>
                    <a:pt x="702" y="1181"/>
                  </a:lnTo>
                  <a:lnTo>
                    <a:pt x="702" y="1185"/>
                  </a:lnTo>
                  <a:lnTo>
                    <a:pt x="702" y="1189"/>
                  </a:lnTo>
                  <a:lnTo>
                    <a:pt x="707" y="1194"/>
                  </a:lnTo>
                  <a:lnTo>
                    <a:pt x="711" y="1198"/>
                  </a:lnTo>
                  <a:lnTo>
                    <a:pt x="711" y="1202"/>
                  </a:lnTo>
                  <a:lnTo>
                    <a:pt x="715" y="1202"/>
                  </a:lnTo>
                  <a:lnTo>
                    <a:pt x="719" y="1202"/>
                  </a:lnTo>
                  <a:lnTo>
                    <a:pt x="719" y="1206"/>
                  </a:lnTo>
                  <a:lnTo>
                    <a:pt x="715" y="1215"/>
                  </a:lnTo>
                  <a:lnTo>
                    <a:pt x="711" y="1219"/>
                  </a:lnTo>
                  <a:lnTo>
                    <a:pt x="707" y="1228"/>
                  </a:lnTo>
                  <a:lnTo>
                    <a:pt x="690" y="1244"/>
                  </a:lnTo>
                  <a:lnTo>
                    <a:pt x="686" y="1253"/>
                  </a:lnTo>
                  <a:lnTo>
                    <a:pt x="681" y="1257"/>
                  </a:lnTo>
                  <a:lnTo>
                    <a:pt x="673" y="1266"/>
                  </a:lnTo>
                  <a:lnTo>
                    <a:pt x="664" y="1283"/>
                  </a:lnTo>
                  <a:lnTo>
                    <a:pt x="660" y="1283"/>
                  </a:lnTo>
                  <a:lnTo>
                    <a:pt x="660" y="1287"/>
                  </a:lnTo>
                  <a:lnTo>
                    <a:pt x="656" y="1291"/>
                  </a:lnTo>
                  <a:lnTo>
                    <a:pt x="652" y="1295"/>
                  </a:lnTo>
                  <a:lnTo>
                    <a:pt x="647" y="1300"/>
                  </a:lnTo>
                  <a:lnTo>
                    <a:pt x="639" y="1304"/>
                  </a:lnTo>
                  <a:lnTo>
                    <a:pt x="635" y="1308"/>
                  </a:lnTo>
                  <a:lnTo>
                    <a:pt x="631" y="1312"/>
                  </a:lnTo>
                  <a:lnTo>
                    <a:pt x="626" y="1316"/>
                  </a:lnTo>
                  <a:lnTo>
                    <a:pt x="622" y="1321"/>
                  </a:lnTo>
                  <a:lnTo>
                    <a:pt x="618" y="1321"/>
                  </a:lnTo>
                  <a:lnTo>
                    <a:pt x="614" y="1325"/>
                  </a:lnTo>
                  <a:lnTo>
                    <a:pt x="597" y="1329"/>
                  </a:lnTo>
                  <a:lnTo>
                    <a:pt x="592" y="1329"/>
                  </a:lnTo>
                  <a:lnTo>
                    <a:pt x="588" y="1333"/>
                  </a:lnTo>
                  <a:lnTo>
                    <a:pt x="584" y="1333"/>
                  </a:lnTo>
                  <a:lnTo>
                    <a:pt x="580" y="1338"/>
                  </a:lnTo>
                  <a:lnTo>
                    <a:pt x="567" y="1350"/>
                  </a:lnTo>
                  <a:lnTo>
                    <a:pt x="563" y="1355"/>
                  </a:lnTo>
                  <a:lnTo>
                    <a:pt x="554" y="1359"/>
                  </a:lnTo>
                  <a:lnTo>
                    <a:pt x="550" y="1359"/>
                  </a:lnTo>
                  <a:lnTo>
                    <a:pt x="542" y="1363"/>
                  </a:lnTo>
                  <a:lnTo>
                    <a:pt x="537" y="1363"/>
                  </a:lnTo>
                  <a:lnTo>
                    <a:pt x="533" y="1367"/>
                  </a:lnTo>
                  <a:lnTo>
                    <a:pt x="529" y="1367"/>
                  </a:lnTo>
                  <a:lnTo>
                    <a:pt x="525" y="1367"/>
                  </a:lnTo>
                  <a:lnTo>
                    <a:pt x="516" y="1371"/>
                  </a:lnTo>
                  <a:lnTo>
                    <a:pt x="508" y="1371"/>
                  </a:lnTo>
                  <a:lnTo>
                    <a:pt x="495" y="1371"/>
                  </a:lnTo>
                  <a:lnTo>
                    <a:pt x="487" y="1371"/>
                  </a:lnTo>
                  <a:lnTo>
                    <a:pt x="478" y="1371"/>
                  </a:lnTo>
                  <a:lnTo>
                    <a:pt x="474" y="1371"/>
                  </a:lnTo>
                  <a:lnTo>
                    <a:pt x="465" y="1371"/>
                  </a:lnTo>
                  <a:lnTo>
                    <a:pt x="461" y="1371"/>
                  </a:lnTo>
                  <a:lnTo>
                    <a:pt x="453" y="1371"/>
                  </a:lnTo>
                  <a:lnTo>
                    <a:pt x="448" y="1367"/>
                  </a:lnTo>
                  <a:lnTo>
                    <a:pt x="444" y="1367"/>
                  </a:lnTo>
                  <a:lnTo>
                    <a:pt x="436" y="1367"/>
                  </a:lnTo>
                  <a:lnTo>
                    <a:pt x="432" y="1363"/>
                  </a:lnTo>
                  <a:lnTo>
                    <a:pt x="427" y="1359"/>
                  </a:lnTo>
                  <a:lnTo>
                    <a:pt x="423" y="1359"/>
                  </a:lnTo>
                  <a:lnTo>
                    <a:pt x="419" y="1355"/>
                  </a:lnTo>
                  <a:lnTo>
                    <a:pt x="419" y="1350"/>
                  </a:lnTo>
                  <a:lnTo>
                    <a:pt x="415" y="1342"/>
                  </a:lnTo>
                  <a:lnTo>
                    <a:pt x="410" y="1338"/>
                  </a:lnTo>
                  <a:lnTo>
                    <a:pt x="410" y="1333"/>
                  </a:lnTo>
                  <a:lnTo>
                    <a:pt x="406" y="1333"/>
                  </a:lnTo>
                  <a:lnTo>
                    <a:pt x="406" y="1329"/>
                  </a:lnTo>
                  <a:lnTo>
                    <a:pt x="402" y="1329"/>
                  </a:lnTo>
                  <a:lnTo>
                    <a:pt x="393" y="1325"/>
                  </a:lnTo>
                  <a:lnTo>
                    <a:pt x="389" y="1325"/>
                  </a:lnTo>
                  <a:lnTo>
                    <a:pt x="372" y="1325"/>
                  </a:lnTo>
                  <a:lnTo>
                    <a:pt x="368" y="1321"/>
                  </a:lnTo>
                  <a:lnTo>
                    <a:pt x="364" y="1321"/>
                  </a:lnTo>
                  <a:lnTo>
                    <a:pt x="355" y="1321"/>
                  </a:lnTo>
                  <a:lnTo>
                    <a:pt x="351" y="1316"/>
                  </a:lnTo>
                  <a:lnTo>
                    <a:pt x="347" y="1312"/>
                  </a:lnTo>
                  <a:lnTo>
                    <a:pt x="343" y="1312"/>
                  </a:lnTo>
                  <a:lnTo>
                    <a:pt x="334" y="1304"/>
                  </a:lnTo>
                  <a:lnTo>
                    <a:pt x="326" y="1295"/>
                  </a:lnTo>
                  <a:lnTo>
                    <a:pt x="321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9" y="1283"/>
                  </a:lnTo>
                  <a:lnTo>
                    <a:pt x="305" y="1278"/>
                  </a:lnTo>
                  <a:lnTo>
                    <a:pt x="300" y="1278"/>
                  </a:lnTo>
                  <a:lnTo>
                    <a:pt x="296" y="1278"/>
                  </a:lnTo>
                  <a:lnTo>
                    <a:pt x="292" y="1278"/>
                  </a:lnTo>
                  <a:lnTo>
                    <a:pt x="288" y="1278"/>
                  </a:lnTo>
                  <a:lnTo>
                    <a:pt x="279" y="1278"/>
                  </a:lnTo>
                  <a:lnTo>
                    <a:pt x="271" y="1278"/>
                  </a:lnTo>
                  <a:lnTo>
                    <a:pt x="266" y="1278"/>
                  </a:lnTo>
                  <a:lnTo>
                    <a:pt x="258" y="1278"/>
                  </a:lnTo>
                  <a:lnTo>
                    <a:pt x="250" y="1278"/>
                  </a:lnTo>
                  <a:lnTo>
                    <a:pt x="241" y="1274"/>
                  </a:lnTo>
                  <a:lnTo>
                    <a:pt x="237" y="1274"/>
                  </a:lnTo>
                  <a:lnTo>
                    <a:pt x="228" y="1270"/>
                  </a:lnTo>
                  <a:lnTo>
                    <a:pt x="224" y="1270"/>
                  </a:lnTo>
                  <a:lnTo>
                    <a:pt x="216" y="1266"/>
                  </a:lnTo>
                  <a:lnTo>
                    <a:pt x="211" y="1261"/>
                  </a:lnTo>
                  <a:lnTo>
                    <a:pt x="207" y="1257"/>
                  </a:lnTo>
                  <a:lnTo>
                    <a:pt x="199" y="1253"/>
                  </a:lnTo>
                  <a:lnTo>
                    <a:pt x="194" y="1244"/>
                  </a:lnTo>
                  <a:lnTo>
                    <a:pt x="190" y="1236"/>
                  </a:lnTo>
                  <a:lnTo>
                    <a:pt x="182" y="1228"/>
                  </a:lnTo>
                  <a:lnTo>
                    <a:pt x="178" y="1223"/>
                  </a:lnTo>
                  <a:lnTo>
                    <a:pt x="173" y="1211"/>
                  </a:lnTo>
                  <a:lnTo>
                    <a:pt x="165" y="1202"/>
                  </a:lnTo>
                  <a:lnTo>
                    <a:pt x="161" y="1194"/>
                  </a:lnTo>
                  <a:lnTo>
                    <a:pt x="156" y="1181"/>
                  </a:lnTo>
                  <a:lnTo>
                    <a:pt x="152" y="1181"/>
                  </a:lnTo>
                  <a:lnTo>
                    <a:pt x="152" y="1168"/>
                  </a:lnTo>
                  <a:lnTo>
                    <a:pt x="144" y="1143"/>
                  </a:lnTo>
                  <a:lnTo>
                    <a:pt x="139" y="1126"/>
                  </a:lnTo>
                  <a:lnTo>
                    <a:pt x="139" y="1122"/>
                  </a:lnTo>
                  <a:lnTo>
                    <a:pt x="135" y="1117"/>
                  </a:lnTo>
                  <a:lnTo>
                    <a:pt x="135" y="1113"/>
                  </a:lnTo>
                  <a:lnTo>
                    <a:pt x="131" y="1109"/>
                  </a:lnTo>
                  <a:lnTo>
                    <a:pt x="127" y="1105"/>
                  </a:lnTo>
                  <a:lnTo>
                    <a:pt x="127" y="1101"/>
                  </a:lnTo>
                  <a:lnTo>
                    <a:pt x="118" y="1096"/>
                  </a:lnTo>
                  <a:lnTo>
                    <a:pt x="118" y="1092"/>
                  </a:lnTo>
                  <a:lnTo>
                    <a:pt x="110" y="1088"/>
                  </a:lnTo>
                  <a:lnTo>
                    <a:pt x="106" y="1084"/>
                  </a:lnTo>
                  <a:lnTo>
                    <a:pt x="101" y="1084"/>
                  </a:lnTo>
                  <a:lnTo>
                    <a:pt x="101" y="1079"/>
                  </a:lnTo>
                  <a:lnTo>
                    <a:pt x="97" y="1079"/>
                  </a:lnTo>
                  <a:lnTo>
                    <a:pt x="93" y="1079"/>
                  </a:lnTo>
                  <a:lnTo>
                    <a:pt x="89" y="1079"/>
                  </a:lnTo>
                  <a:lnTo>
                    <a:pt x="84" y="1079"/>
                  </a:lnTo>
                  <a:lnTo>
                    <a:pt x="80" y="1079"/>
                  </a:lnTo>
                  <a:lnTo>
                    <a:pt x="67" y="1079"/>
                  </a:lnTo>
                  <a:lnTo>
                    <a:pt x="51" y="1079"/>
                  </a:lnTo>
                  <a:lnTo>
                    <a:pt x="46" y="1079"/>
                  </a:lnTo>
                  <a:lnTo>
                    <a:pt x="42" y="1079"/>
                  </a:lnTo>
                  <a:lnTo>
                    <a:pt x="38" y="1075"/>
                  </a:lnTo>
                  <a:lnTo>
                    <a:pt x="34" y="1075"/>
                  </a:lnTo>
                  <a:lnTo>
                    <a:pt x="29" y="1075"/>
                  </a:lnTo>
                  <a:lnTo>
                    <a:pt x="25" y="1071"/>
                  </a:lnTo>
                  <a:lnTo>
                    <a:pt x="21" y="1071"/>
                  </a:lnTo>
                  <a:lnTo>
                    <a:pt x="17" y="1067"/>
                  </a:lnTo>
                  <a:lnTo>
                    <a:pt x="12" y="1062"/>
                  </a:lnTo>
                  <a:lnTo>
                    <a:pt x="8" y="1058"/>
                  </a:lnTo>
                  <a:lnTo>
                    <a:pt x="4" y="1054"/>
                  </a:lnTo>
                  <a:lnTo>
                    <a:pt x="0" y="1050"/>
                  </a:lnTo>
                  <a:lnTo>
                    <a:pt x="0" y="104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0" name="Freeform 26"/>
            <p:cNvSpPr>
              <a:spLocks/>
            </p:cNvSpPr>
            <p:nvPr/>
          </p:nvSpPr>
          <p:spPr bwMode="auto">
            <a:xfrm>
              <a:off x="3125708" y="5277245"/>
              <a:ext cx="66125" cy="56277"/>
            </a:xfrm>
            <a:custGeom>
              <a:avLst/>
              <a:gdLst>
                <a:gd name="T0" fmla="*/ 4 w 207"/>
                <a:gd name="T1" fmla="*/ 88 h 177"/>
                <a:gd name="T2" fmla="*/ 17 w 207"/>
                <a:gd name="T3" fmla="*/ 88 h 177"/>
                <a:gd name="T4" fmla="*/ 30 w 207"/>
                <a:gd name="T5" fmla="*/ 93 h 177"/>
                <a:gd name="T6" fmla="*/ 42 w 207"/>
                <a:gd name="T7" fmla="*/ 88 h 177"/>
                <a:gd name="T8" fmla="*/ 51 w 207"/>
                <a:gd name="T9" fmla="*/ 80 h 177"/>
                <a:gd name="T10" fmla="*/ 51 w 207"/>
                <a:gd name="T11" fmla="*/ 72 h 177"/>
                <a:gd name="T12" fmla="*/ 51 w 207"/>
                <a:gd name="T13" fmla="*/ 42 h 177"/>
                <a:gd name="T14" fmla="*/ 55 w 207"/>
                <a:gd name="T15" fmla="*/ 29 h 177"/>
                <a:gd name="T16" fmla="*/ 55 w 207"/>
                <a:gd name="T17" fmla="*/ 21 h 177"/>
                <a:gd name="T18" fmla="*/ 64 w 207"/>
                <a:gd name="T19" fmla="*/ 12 h 177"/>
                <a:gd name="T20" fmla="*/ 68 w 207"/>
                <a:gd name="T21" fmla="*/ 8 h 177"/>
                <a:gd name="T22" fmla="*/ 80 w 207"/>
                <a:gd name="T23" fmla="*/ 4 h 177"/>
                <a:gd name="T24" fmla="*/ 93 w 207"/>
                <a:gd name="T25" fmla="*/ 0 h 177"/>
                <a:gd name="T26" fmla="*/ 110 w 207"/>
                <a:gd name="T27" fmla="*/ 0 h 177"/>
                <a:gd name="T28" fmla="*/ 140 w 207"/>
                <a:gd name="T29" fmla="*/ 0 h 177"/>
                <a:gd name="T30" fmla="*/ 161 w 207"/>
                <a:gd name="T31" fmla="*/ 0 h 177"/>
                <a:gd name="T32" fmla="*/ 178 w 207"/>
                <a:gd name="T33" fmla="*/ 0 h 177"/>
                <a:gd name="T34" fmla="*/ 191 w 207"/>
                <a:gd name="T35" fmla="*/ 4 h 177"/>
                <a:gd name="T36" fmla="*/ 199 w 207"/>
                <a:gd name="T37" fmla="*/ 12 h 177"/>
                <a:gd name="T38" fmla="*/ 203 w 207"/>
                <a:gd name="T39" fmla="*/ 25 h 177"/>
                <a:gd name="T40" fmla="*/ 203 w 207"/>
                <a:gd name="T41" fmla="*/ 38 h 177"/>
                <a:gd name="T42" fmla="*/ 199 w 207"/>
                <a:gd name="T43" fmla="*/ 55 h 177"/>
                <a:gd name="T44" fmla="*/ 195 w 207"/>
                <a:gd name="T45" fmla="*/ 67 h 177"/>
                <a:gd name="T46" fmla="*/ 199 w 207"/>
                <a:gd name="T47" fmla="*/ 76 h 177"/>
                <a:gd name="T48" fmla="*/ 199 w 207"/>
                <a:gd name="T49" fmla="*/ 84 h 177"/>
                <a:gd name="T50" fmla="*/ 203 w 207"/>
                <a:gd name="T51" fmla="*/ 97 h 177"/>
                <a:gd name="T52" fmla="*/ 207 w 207"/>
                <a:gd name="T53" fmla="*/ 105 h 177"/>
                <a:gd name="T54" fmla="*/ 207 w 207"/>
                <a:gd name="T55" fmla="*/ 114 h 177"/>
                <a:gd name="T56" fmla="*/ 203 w 207"/>
                <a:gd name="T57" fmla="*/ 127 h 177"/>
                <a:gd name="T58" fmla="*/ 203 w 207"/>
                <a:gd name="T59" fmla="*/ 135 h 177"/>
                <a:gd name="T60" fmla="*/ 195 w 207"/>
                <a:gd name="T61" fmla="*/ 144 h 177"/>
                <a:gd name="T62" fmla="*/ 182 w 207"/>
                <a:gd name="T63" fmla="*/ 148 h 177"/>
                <a:gd name="T64" fmla="*/ 174 w 207"/>
                <a:gd name="T65" fmla="*/ 152 h 177"/>
                <a:gd name="T66" fmla="*/ 161 w 207"/>
                <a:gd name="T67" fmla="*/ 152 h 177"/>
                <a:gd name="T68" fmla="*/ 144 w 207"/>
                <a:gd name="T69" fmla="*/ 148 h 177"/>
                <a:gd name="T70" fmla="*/ 135 w 207"/>
                <a:gd name="T71" fmla="*/ 148 h 177"/>
                <a:gd name="T72" fmla="*/ 127 w 207"/>
                <a:gd name="T73" fmla="*/ 152 h 177"/>
                <a:gd name="T74" fmla="*/ 123 w 207"/>
                <a:gd name="T75" fmla="*/ 165 h 177"/>
                <a:gd name="T76" fmla="*/ 114 w 207"/>
                <a:gd name="T77" fmla="*/ 165 h 177"/>
                <a:gd name="T78" fmla="*/ 102 w 207"/>
                <a:gd name="T79" fmla="*/ 165 h 177"/>
                <a:gd name="T80" fmla="*/ 93 w 207"/>
                <a:gd name="T81" fmla="*/ 169 h 177"/>
                <a:gd name="T82" fmla="*/ 89 w 207"/>
                <a:gd name="T83" fmla="*/ 173 h 177"/>
                <a:gd name="T84" fmla="*/ 85 w 207"/>
                <a:gd name="T85" fmla="*/ 169 h 177"/>
                <a:gd name="T86" fmla="*/ 76 w 207"/>
                <a:gd name="T87" fmla="*/ 165 h 177"/>
                <a:gd name="T88" fmla="*/ 68 w 207"/>
                <a:gd name="T89" fmla="*/ 165 h 177"/>
                <a:gd name="T90" fmla="*/ 59 w 207"/>
                <a:gd name="T91" fmla="*/ 173 h 177"/>
                <a:gd name="T92" fmla="*/ 51 w 207"/>
                <a:gd name="T93" fmla="*/ 177 h 177"/>
                <a:gd name="T94" fmla="*/ 38 w 207"/>
                <a:gd name="T95" fmla="*/ 173 h 177"/>
                <a:gd name="T96" fmla="*/ 30 w 207"/>
                <a:gd name="T97" fmla="*/ 169 h 177"/>
                <a:gd name="T98" fmla="*/ 25 w 207"/>
                <a:gd name="T99" fmla="*/ 165 h 177"/>
                <a:gd name="T100" fmla="*/ 17 w 207"/>
                <a:gd name="T101" fmla="*/ 156 h 177"/>
                <a:gd name="T102" fmla="*/ 13 w 207"/>
                <a:gd name="T103" fmla="*/ 148 h 177"/>
                <a:gd name="T104" fmla="*/ 8 w 207"/>
                <a:gd name="T105" fmla="*/ 139 h 177"/>
                <a:gd name="T106" fmla="*/ 4 w 207"/>
                <a:gd name="T107" fmla="*/ 122 h 177"/>
                <a:gd name="T108" fmla="*/ 4 w 207"/>
                <a:gd name="T109" fmla="*/ 105 h 177"/>
                <a:gd name="T110" fmla="*/ 0 w 207"/>
                <a:gd name="T111" fmla="*/ 8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77">
                  <a:moveTo>
                    <a:pt x="0" y="84"/>
                  </a:moveTo>
                  <a:lnTo>
                    <a:pt x="4" y="88"/>
                  </a:lnTo>
                  <a:lnTo>
                    <a:pt x="13" y="88"/>
                  </a:lnTo>
                  <a:lnTo>
                    <a:pt x="17" y="88"/>
                  </a:lnTo>
                  <a:lnTo>
                    <a:pt x="21" y="88"/>
                  </a:lnTo>
                  <a:lnTo>
                    <a:pt x="30" y="93"/>
                  </a:lnTo>
                  <a:lnTo>
                    <a:pt x="34" y="88"/>
                  </a:lnTo>
                  <a:lnTo>
                    <a:pt x="42" y="88"/>
                  </a:lnTo>
                  <a:lnTo>
                    <a:pt x="47" y="84"/>
                  </a:lnTo>
                  <a:lnTo>
                    <a:pt x="51" y="80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9" y="17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4"/>
                  </a:lnTo>
                  <a:lnTo>
                    <a:pt x="191" y="4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199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38"/>
                  </a:lnTo>
                  <a:lnTo>
                    <a:pt x="199" y="46"/>
                  </a:lnTo>
                  <a:lnTo>
                    <a:pt x="199" y="55"/>
                  </a:lnTo>
                  <a:lnTo>
                    <a:pt x="199" y="63"/>
                  </a:lnTo>
                  <a:lnTo>
                    <a:pt x="195" y="67"/>
                  </a:lnTo>
                  <a:lnTo>
                    <a:pt x="195" y="72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5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18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9"/>
                  </a:lnTo>
                  <a:lnTo>
                    <a:pt x="195" y="144"/>
                  </a:lnTo>
                  <a:lnTo>
                    <a:pt x="191" y="148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4" y="152"/>
                  </a:lnTo>
                  <a:lnTo>
                    <a:pt x="169" y="152"/>
                  </a:lnTo>
                  <a:lnTo>
                    <a:pt x="161" y="152"/>
                  </a:lnTo>
                  <a:lnTo>
                    <a:pt x="157" y="152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35" y="148"/>
                  </a:lnTo>
                  <a:lnTo>
                    <a:pt x="131" y="148"/>
                  </a:lnTo>
                  <a:lnTo>
                    <a:pt x="127" y="152"/>
                  </a:lnTo>
                  <a:lnTo>
                    <a:pt x="123" y="160"/>
                  </a:lnTo>
                  <a:lnTo>
                    <a:pt x="123" y="165"/>
                  </a:lnTo>
                  <a:lnTo>
                    <a:pt x="119" y="165"/>
                  </a:lnTo>
                  <a:lnTo>
                    <a:pt x="114" y="165"/>
                  </a:lnTo>
                  <a:lnTo>
                    <a:pt x="106" y="165"/>
                  </a:lnTo>
                  <a:lnTo>
                    <a:pt x="102" y="165"/>
                  </a:lnTo>
                  <a:lnTo>
                    <a:pt x="97" y="165"/>
                  </a:lnTo>
                  <a:lnTo>
                    <a:pt x="93" y="169"/>
                  </a:lnTo>
                  <a:lnTo>
                    <a:pt x="89" y="169"/>
                  </a:lnTo>
                  <a:lnTo>
                    <a:pt x="89" y="173"/>
                  </a:lnTo>
                  <a:lnTo>
                    <a:pt x="85" y="173"/>
                  </a:lnTo>
                  <a:lnTo>
                    <a:pt x="85" y="169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5"/>
                  </a:lnTo>
                  <a:lnTo>
                    <a:pt x="68" y="165"/>
                  </a:lnTo>
                  <a:lnTo>
                    <a:pt x="64" y="173"/>
                  </a:lnTo>
                  <a:lnTo>
                    <a:pt x="59" y="173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2" y="177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30" y="169"/>
                  </a:lnTo>
                  <a:lnTo>
                    <a:pt x="25" y="169"/>
                  </a:lnTo>
                  <a:lnTo>
                    <a:pt x="25" y="165"/>
                  </a:lnTo>
                  <a:lnTo>
                    <a:pt x="21" y="165"/>
                  </a:lnTo>
                  <a:lnTo>
                    <a:pt x="17" y="156"/>
                  </a:lnTo>
                  <a:lnTo>
                    <a:pt x="17" y="152"/>
                  </a:lnTo>
                  <a:lnTo>
                    <a:pt x="13" y="148"/>
                  </a:lnTo>
                  <a:lnTo>
                    <a:pt x="13" y="144"/>
                  </a:lnTo>
                  <a:lnTo>
                    <a:pt x="8" y="139"/>
                  </a:lnTo>
                  <a:lnTo>
                    <a:pt x="8" y="131"/>
                  </a:lnTo>
                  <a:lnTo>
                    <a:pt x="4" y="122"/>
                  </a:lnTo>
                  <a:lnTo>
                    <a:pt x="4" y="118"/>
                  </a:lnTo>
                  <a:lnTo>
                    <a:pt x="4" y="105"/>
                  </a:lnTo>
                  <a:lnTo>
                    <a:pt x="0" y="9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1" name="Freeform 27"/>
            <p:cNvSpPr>
              <a:spLocks/>
            </p:cNvSpPr>
            <p:nvPr/>
          </p:nvSpPr>
          <p:spPr bwMode="auto">
            <a:xfrm>
              <a:off x="2826035" y="4618809"/>
              <a:ext cx="436144" cy="306708"/>
            </a:xfrm>
            <a:custGeom>
              <a:avLst/>
              <a:gdLst>
                <a:gd name="T0" fmla="*/ 21 w 1380"/>
                <a:gd name="T1" fmla="*/ 677 h 969"/>
                <a:gd name="T2" fmla="*/ 72 w 1380"/>
                <a:gd name="T3" fmla="*/ 622 h 969"/>
                <a:gd name="T4" fmla="*/ 152 w 1380"/>
                <a:gd name="T5" fmla="*/ 605 h 969"/>
                <a:gd name="T6" fmla="*/ 199 w 1380"/>
                <a:gd name="T7" fmla="*/ 550 h 969"/>
                <a:gd name="T8" fmla="*/ 283 w 1380"/>
                <a:gd name="T9" fmla="*/ 546 h 969"/>
                <a:gd name="T10" fmla="*/ 377 w 1380"/>
                <a:gd name="T11" fmla="*/ 554 h 969"/>
                <a:gd name="T12" fmla="*/ 436 w 1380"/>
                <a:gd name="T13" fmla="*/ 597 h 969"/>
                <a:gd name="T14" fmla="*/ 495 w 1380"/>
                <a:gd name="T15" fmla="*/ 563 h 969"/>
                <a:gd name="T16" fmla="*/ 448 w 1380"/>
                <a:gd name="T17" fmla="*/ 499 h 969"/>
                <a:gd name="T18" fmla="*/ 453 w 1380"/>
                <a:gd name="T19" fmla="*/ 440 h 969"/>
                <a:gd name="T20" fmla="*/ 440 w 1380"/>
                <a:gd name="T21" fmla="*/ 385 h 969"/>
                <a:gd name="T22" fmla="*/ 487 w 1380"/>
                <a:gd name="T23" fmla="*/ 360 h 969"/>
                <a:gd name="T24" fmla="*/ 516 w 1380"/>
                <a:gd name="T25" fmla="*/ 305 h 969"/>
                <a:gd name="T26" fmla="*/ 440 w 1380"/>
                <a:gd name="T27" fmla="*/ 271 h 969"/>
                <a:gd name="T28" fmla="*/ 440 w 1380"/>
                <a:gd name="T29" fmla="*/ 220 h 969"/>
                <a:gd name="T30" fmla="*/ 491 w 1380"/>
                <a:gd name="T31" fmla="*/ 156 h 969"/>
                <a:gd name="T32" fmla="*/ 474 w 1380"/>
                <a:gd name="T33" fmla="*/ 114 h 969"/>
                <a:gd name="T34" fmla="*/ 440 w 1380"/>
                <a:gd name="T35" fmla="*/ 55 h 969"/>
                <a:gd name="T36" fmla="*/ 537 w 1380"/>
                <a:gd name="T37" fmla="*/ 0 h 969"/>
                <a:gd name="T38" fmla="*/ 631 w 1380"/>
                <a:gd name="T39" fmla="*/ 29 h 969"/>
                <a:gd name="T40" fmla="*/ 753 w 1380"/>
                <a:gd name="T41" fmla="*/ 76 h 969"/>
                <a:gd name="T42" fmla="*/ 834 w 1380"/>
                <a:gd name="T43" fmla="*/ 110 h 969"/>
                <a:gd name="T44" fmla="*/ 901 w 1380"/>
                <a:gd name="T45" fmla="*/ 106 h 969"/>
                <a:gd name="T46" fmla="*/ 969 w 1380"/>
                <a:gd name="T47" fmla="*/ 51 h 969"/>
                <a:gd name="T48" fmla="*/ 1054 w 1380"/>
                <a:gd name="T49" fmla="*/ 25 h 969"/>
                <a:gd name="T50" fmla="*/ 1139 w 1380"/>
                <a:gd name="T51" fmla="*/ 21 h 969"/>
                <a:gd name="T52" fmla="*/ 1206 w 1380"/>
                <a:gd name="T53" fmla="*/ 12 h 969"/>
                <a:gd name="T54" fmla="*/ 1236 w 1380"/>
                <a:gd name="T55" fmla="*/ 46 h 969"/>
                <a:gd name="T56" fmla="*/ 1198 w 1380"/>
                <a:gd name="T57" fmla="*/ 123 h 969"/>
                <a:gd name="T58" fmla="*/ 1266 w 1380"/>
                <a:gd name="T59" fmla="*/ 148 h 969"/>
                <a:gd name="T60" fmla="*/ 1363 w 1380"/>
                <a:gd name="T61" fmla="*/ 178 h 969"/>
                <a:gd name="T62" fmla="*/ 1380 w 1380"/>
                <a:gd name="T63" fmla="*/ 224 h 969"/>
                <a:gd name="T64" fmla="*/ 1363 w 1380"/>
                <a:gd name="T65" fmla="*/ 309 h 969"/>
                <a:gd name="T66" fmla="*/ 1304 w 1380"/>
                <a:gd name="T67" fmla="*/ 440 h 969"/>
                <a:gd name="T68" fmla="*/ 1321 w 1380"/>
                <a:gd name="T69" fmla="*/ 525 h 969"/>
                <a:gd name="T70" fmla="*/ 1266 w 1380"/>
                <a:gd name="T71" fmla="*/ 584 h 969"/>
                <a:gd name="T72" fmla="*/ 1215 w 1380"/>
                <a:gd name="T73" fmla="*/ 660 h 969"/>
                <a:gd name="T74" fmla="*/ 1155 w 1380"/>
                <a:gd name="T75" fmla="*/ 762 h 969"/>
                <a:gd name="T76" fmla="*/ 1028 w 1380"/>
                <a:gd name="T77" fmla="*/ 859 h 969"/>
                <a:gd name="T78" fmla="*/ 986 w 1380"/>
                <a:gd name="T79" fmla="*/ 838 h 969"/>
                <a:gd name="T80" fmla="*/ 1033 w 1380"/>
                <a:gd name="T81" fmla="*/ 779 h 969"/>
                <a:gd name="T82" fmla="*/ 1016 w 1380"/>
                <a:gd name="T83" fmla="*/ 766 h 969"/>
                <a:gd name="T84" fmla="*/ 940 w 1380"/>
                <a:gd name="T85" fmla="*/ 792 h 969"/>
                <a:gd name="T86" fmla="*/ 901 w 1380"/>
                <a:gd name="T87" fmla="*/ 762 h 969"/>
                <a:gd name="T88" fmla="*/ 897 w 1380"/>
                <a:gd name="T89" fmla="*/ 660 h 969"/>
                <a:gd name="T90" fmla="*/ 821 w 1380"/>
                <a:gd name="T91" fmla="*/ 686 h 969"/>
                <a:gd name="T92" fmla="*/ 774 w 1380"/>
                <a:gd name="T93" fmla="*/ 745 h 969"/>
                <a:gd name="T94" fmla="*/ 791 w 1380"/>
                <a:gd name="T95" fmla="*/ 830 h 969"/>
                <a:gd name="T96" fmla="*/ 813 w 1380"/>
                <a:gd name="T97" fmla="*/ 914 h 969"/>
                <a:gd name="T98" fmla="*/ 736 w 1380"/>
                <a:gd name="T99" fmla="*/ 957 h 969"/>
                <a:gd name="T100" fmla="*/ 673 w 1380"/>
                <a:gd name="T101" fmla="*/ 940 h 969"/>
                <a:gd name="T102" fmla="*/ 525 w 1380"/>
                <a:gd name="T103" fmla="*/ 889 h 969"/>
                <a:gd name="T104" fmla="*/ 499 w 1380"/>
                <a:gd name="T105" fmla="*/ 834 h 969"/>
                <a:gd name="T106" fmla="*/ 465 w 1380"/>
                <a:gd name="T107" fmla="*/ 821 h 969"/>
                <a:gd name="T108" fmla="*/ 402 w 1380"/>
                <a:gd name="T109" fmla="*/ 842 h 969"/>
                <a:gd name="T110" fmla="*/ 305 w 1380"/>
                <a:gd name="T111" fmla="*/ 842 h 969"/>
                <a:gd name="T112" fmla="*/ 190 w 1380"/>
                <a:gd name="T113" fmla="*/ 855 h 969"/>
                <a:gd name="T114" fmla="*/ 84 w 1380"/>
                <a:gd name="T115" fmla="*/ 834 h 969"/>
                <a:gd name="T116" fmla="*/ 63 w 1380"/>
                <a:gd name="T117" fmla="*/ 779 h 969"/>
                <a:gd name="T118" fmla="*/ 12 w 1380"/>
                <a:gd name="T119" fmla="*/ 728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0" h="969">
                  <a:moveTo>
                    <a:pt x="0" y="715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4" y="694"/>
                  </a:lnTo>
                  <a:lnTo>
                    <a:pt x="4" y="690"/>
                  </a:lnTo>
                  <a:lnTo>
                    <a:pt x="8" y="686"/>
                  </a:lnTo>
                  <a:lnTo>
                    <a:pt x="8" y="673"/>
                  </a:lnTo>
                  <a:lnTo>
                    <a:pt x="8" y="677"/>
                  </a:lnTo>
                  <a:lnTo>
                    <a:pt x="12" y="677"/>
                  </a:lnTo>
                  <a:lnTo>
                    <a:pt x="17" y="677"/>
                  </a:lnTo>
                  <a:lnTo>
                    <a:pt x="21" y="677"/>
                  </a:lnTo>
                  <a:lnTo>
                    <a:pt x="25" y="673"/>
                  </a:lnTo>
                  <a:lnTo>
                    <a:pt x="29" y="669"/>
                  </a:lnTo>
                  <a:lnTo>
                    <a:pt x="34" y="664"/>
                  </a:lnTo>
                  <a:lnTo>
                    <a:pt x="38" y="660"/>
                  </a:lnTo>
                  <a:lnTo>
                    <a:pt x="42" y="652"/>
                  </a:lnTo>
                  <a:lnTo>
                    <a:pt x="46" y="643"/>
                  </a:lnTo>
                  <a:lnTo>
                    <a:pt x="51" y="643"/>
                  </a:lnTo>
                  <a:lnTo>
                    <a:pt x="55" y="639"/>
                  </a:lnTo>
                  <a:lnTo>
                    <a:pt x="63" y="631"/>
                  </a:lnTo>
                  <a:lnTo>
                    <a:pt x="67" y="626"/>
                  </a:lnTo>
                  <a:lnTo>
                    <a:pt x="72" y="622"/>
                  </a:lnTo>
                  <a:lnTo>
                    <a:pt x="80" y="622"/>
                  </a:lnTo>
                  <a:lnTo>
                    <a:pt x="89" y="622"/>
                  </a:lnTo>
                  <a:lnTo>
                    <a:pt x="93" y="622"/>
                  </a:lnTo>
                  <a:lnTo>
                    <a:pt x="101" y="618"/>
                  </a:lnTo>
                  <a:lnTo>
                    <a:pt x="110" y="614"/>
                  </a:lnTo>
                  <a:lnTo>
                    <a:pt x="114" y="609"/>
                  </a:lnTo>
                  <a:lnTo>
                    <a:pt x="118" y="609"/>
                  </a:lnTo>
                  <a:lnTo>
                    <a:pt x="122" y="609"/>
                  </a:lnTo>
                  <a:lnTo>
                    <a:pt x="139" y="605"/>
                  </a:lnTo>
                  <a:lnTo>
                    <a:pt x="144" y="605"/>
                  </a:lnTo>
                  <a:lnTo>
                    <a:pt x="152" y="605"/>
                  </a:lnTo>
                  <a:lnTo>
                    <a:pt x="156" y="605"/>
                  </a:lnTo>
                  <a:lnTo>
                    <a:pt x="161" y="601"/>
                  </a:lnTo>
                  <a:lnTo>
                    <a:pt x="165" y="601"/>
                  </a:lnTo>
                  <a:lnTo>
                    <a:pt x="169" y="597"/>
                  </a:lnTo>
                  <a:lnTo>
                    <a:pt x="173" y="593"/>
                  </a:lnTo>
                  <a:lnTo>
                    <a:pt x="173" y="588"/>
                  </a:lnTo>
                  <a:lnTo>
                    <a:pt x="178" y="584"/>
                  </a:lnTo>
                  <a:lnTo>
                    <a:pt x="182" y="576"/>
                  </a:lnTo>
                  <a:lnTo>
                    <a:pt x="190" y="567"/>
                  </a:lnTo>
                  <a:lnTo>
                    <a:pt x="194" y="554"/>
                  </a:lnTo>
                  <a:lnTo>
                    <a:pt x="199" y="550"/>
                  </a:lnTo>
                  <a:lnTo>
                    <a:pt x="203" y="550"/>
                  </a:lnTo>
                  <a:lnTo>
                    <a:pt x="207" y="546"/>
                  </a:lnTo>
                  <a:lnTo>
                    <a:pt x="211" y="546"/>
                  </a:lnTo>
                  <a:lnTo>
                    <a:pt x="216" y="546"/>
                  </a:lnTo>
                  <a:lnTo>
                    <a:pt x="224" y="546"/>
                  </a:lnTo>
                  <a:lnTo>
                    <a:pt x="237" y="546"/>
                  </a:lnTo>
                  <a:lnTo>
                    <a:pt x="254" y="546"/>
                  </a:lnTo>
                  <a:lnTo>
                    <a:pt x="258" y="546"/>
                  </a:lnTo>
                  <a:lnTo>
                    <a:pt x="271" y="546"/>
                  </a:lnTo>
                  <a:lnTo>
                    <a:pt x="279" y="546"/>
                  </a:lnTo>
                  <a:lnTo>
                    <a:pt x="283" y="546"/>
                  </a:lnTo>
                  <a:lnTo>
                    <a:pt x="313" y="546"/>
                  </a:lnTo>
                  <a:lnTo>
                    <a:pt x="321" y="546"/>
                  </a:lnTo>
                  <a:lnTo>
                    <a:pt x="330" y="546"/>
                  </a:lnTo>
                  <a:lnTo>
                    <a:pt x="334" y="546"/>
                  </a:lnTo>
                  <a:lnTo>
                    <a:pt x="338" y="546"/>
                  </a:lnTo>
                  <a:lnTo>
                    <a:pt x="347" y="542"/>
                  </a:lnTo>
                  <a:lnTo>
                    <a:pt x="351" y="542"/>
                  </a:lnTo>
                  <a:lnTo>
                    <a:pt x="355" y="542"/>
                  </a:lnTo>
                  <a:lnTo>
                    <a:pt x="360" y="542"/>
                  </a:lnTo>
                  <a:lnTo>
                    <a:pt x="372" y="550"/>
                  </a:lnTo>
                  <a:lnTo>
                    <a:pt x="377" y="554"/>
                  </a:lnTo>
                  <a:lnTo>
                    <a:pt x="381" y="554"/>
                  </a:lnTo>
                  <a:lnTo>
                    <a:pt x="385" y="559"/>
                  </a:lnTo>
                  <a:lnTo>
                    <a:pt x="385" y="563"/>
                  </a:lnTo>
                  <a:lnTo>
                    <a:pt x="393" y="571"/>
                  </a:lnTo>
                  <a:lnTo>
                    <a:pt x="398" y="576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15" y="593"/>
                  </a:lnTo>
                  <a:lnTo>
                    <a:pt x="423" y="593"/>
                  </a:lnTo>
                  <a:lnTo>
                    <a:pt x="432" y="597"/>
                  </a:lnTo>
                  <a:lnTo>
                    <a:pt x="436" y="597"/>
                  </a:lnTo>
                  <a:lnTo>
                    <a:pt x="444" y="593"/>
                  </a:lnTo>
                  <a:lnTo>
                    <a:pt x="453" y="593"/>
                  </a:lnTo>
                  <a:lnTo>
                    <a:pt x="457" y="593"/>
                  </a:lnTo>
                  <a:lnTo>
                    <a:pt x="465" y="588"/>
                  </a:lnTo>
                  <a:lnTo>
                    <a:pt x="474" y="588"/>
                  </a:lnTo>
                  <a:lnTo>
                    <a:pt x="478" y="584"/>
                  </a:lnTo>
                  <a:lnTo>
                    <a:pt x="487" y="580"/>
                  </a:lnTo>
                  <a:lnTo>
                    <a:pt x="491" y="576"/>
                  </a:lnTo>
                  <a:lnTo>
                    <a:pt x="491" y="571"/>
                  </a:lnTo>
                  <a:lnTo>
                    <a:pt x="495" y="567"/>
                  </a:lnTo>
                  <a:lnTo>
                    <a:pt x="495" y="563"/>
                  </a:lnTo>
                  <a:lnTo>
                    <a:pt x="495" y="559"/>
                  </a:lnTo>
                  <a:lnTo>
                    <a:pt x="495" y="554"/>
                  </a:lnTo>
                  <a:lnTo>
                    <a:pt x="491" y="550"/>
                  </a:lnTo>
                  <a:lnTo>
                    <a:pt x="491" y="546"/>
                  </a:lnTo>
                  <a:lnTo>
                    <a:pt x="487" y="542"/>
                  </a:lnTo>
                  <a:lnTo>
                    <a:pt x="474" y="529"/>
                  </a:lnTo>
                  <a:lnTo>
                    <a:pt x="465" y="521"/>
                  </a:lnTo>
                  <a:lnTo>
                    <a:pt x="461" y="516"/>
                  </a:lnTo>
                  <a:lnTo>
                    <a:pt x="457" y="512"/>
                  </a:lnTo>
                  <a:lnTo>
                    <a:pt x="453" y="504"/>
                  </a:lnTo>
                  <a:lnTo>
                    <a:pt x="448" y="499"/>
                  </a:lnTo>
                  <a:lnTo>
                    <a:pt x="448" y="495"/>
                  </a:lnTo>
                  <a:lnTo>
                    <a:pt x="444" y="491"/>
                  </a:lnTo>
                  <a:lnTo>
                    <a:pt x="444" y="482"/>
                  </a:lnTo>
                  <a:lnTo>
                    <a:pt x="444" y="478"/>
                  </a:lnTo>
                  <a:lnTo>
                    <a:pt x="444" y="474"/>
                  </a:lnTo>
                  <a:lnTo>
                    <a:pt x="444" y="470"/>
                  </a:lnTo>
                  <a:lnTo>
                    <a:pt x="444" y="461"/>
                  </a:lnTo>
                  <a:lnTo>
                    <a:pt x="448" y="457"/>
                  </a:lnTo>
                  <a:lnTo>
                    <a:pt x="448" y="449"/>
                  </a:lnTo>
                  <a:lnTo>
                    <a:pt x="453" y="444"/>
                  </a:lnTo>
                  <a:lnTo>
                    <a:pt x="453" y="440"/>
                  </a:lnTo>
                  <a:lnTo>
                    <a:pt x="453" y="436"/>
                  </a:lnTo>
                  <a:lnTo>
                    <a:pt x="453" y="432"/>
                  </a:lnTo>
                  <a:lnTo>
                    <a:pt x="453" y="427"/>
                  </a:lnTo>
                  <a:lnTo>
                    <a:pt x="453" y="423"/>
                  </a:lnTo>
                  <a:lnTo>
                    <a:pt x="448" y="419"/>
                  </a:lnTo>
                  <a:lnTo>
                    <a:pt x="448" y="410"/>
                  </a:lnTo>
                  <a:lnTo>
                    <a:pt x="444" y="402"/>
                  </a:lnTo>
                  <a:lnTo>
                    <a:pt x="444" y="398"/>
                  </a:lnTo>
                  <a:lnTo>
                    <a:pt x="440" y="394"/>
                  </a:lnTo>
                  <a:lnTo>
                    <a:pt x="440" y="389"/>
                  </a:lnTo>
                  <a:lnTo>
                    <a:pt x="440" y="385"/>
                  </a:lnTo>
                  <a:lnTo>
                    <a:pt x="440" y="381"/>
                  </a:lnTo>
                  <a:lnTo>
                    <a:pt x="444" y="381"/>
                  </a:lnTo>
                  <a:lnTo>
                    <a:pt x="444" y="377"/>
                  </a:lnTo>
                  <a:lnTo>
                    <a:pt x="448" y="377"/>
                  </a:lnTo>
                  <a:lnTo>
                    <a:pt x="453" y="377"/>
                  </a:lnTo>
                  <a:lnTo>
                    <a:pt x="465" y="372"/>
                  </a:lnTo>
                  <a:lnTo>
                    <a:pt x="470" y="372"/>
                  </a:lnTo>
                  <a:lnTo>
                    <a:pt x="474" y="368"/>
                  </a:lnTo>
                  <a:lnTo>
                    <a:pt x="478" y="368"/>
                  </a:lnTo>
                  <a:lnTo>
                    <a:pt x="482" y="364"/>
                  </a:lnTo>
                  <a:lnTo>
                    <a:pt x="487" y="360"/>
                  </a:lnTo>
                  <a:lnTo>
                    <a:pt x="499" y="347"/>
                  </a:lnTo>
                  <a:lnTo>
                    <a:pt x="504" y="343"/>
                  </a:lnTo>
                  <a:lnTo>
                    <a:pt x="508" y="338"/>
                  </a:lnTo>
                  <a:lnTo>
                    <a:pt x="508" y="334"/>
                  </a:lnTo>
                  <a:lnTo>
                    <a:pt x="512" y="330"/>
                  </a:lnTo>
                  <a:lnTo>
                    <a:pt x="516" y="326"/>
                  </a:lnTo>
                  <a:lnTo>
                    <a:pt x="516" y="322"/>
                  </a:lnTo>
                  <a:lnTo>
                    <a:pt x="516" y="317"/>
                  </a:lnTo>
                  <a:lnTo>
                    <a:pt x="520" y="313"/>
                  </a:lnTo>
                  <a:lnTo>
                    <a:pt x="516" y="309"/>
                  </a:lnTo>
                  <a:lnTo>
                    <a:pt x="516" y="305"/>
                  </a:lnTo>
                  <a:lnTo>
                    <a:pt x="512" y="305"/>
                  </a:lnTo>
                  <a:lnTo>
                    <a:pt x="508" y="300"/>
                  </a:lnTo>
                  <a:lnTo>
                    <a:pt x="499" y="296"/>
                  </a:lnTo>
                  <a:lnTo>
                    <a:pt x="478" y="292"/>
                  </a:lnTo>
                  <a:lnTo>
                    <a:pt x="470" y="288"/>
                  </a:lnTo>
                  <a:lnTo>
                    <a:pt x="461" y="283"/>
                  </a:lnTo>
                  <a:lnTo>
                    <a:pt x="457" y="283"/>
                  </a:lnTo>
                  <a:lnTo>
                    <a:pt x="453" y="279"/>
                  </a:lnTo>
                  <a:lnTo>
                    <a:pt x="453" y="275"/>
                  </a:lnTo>
                  <a:lnTo>
                    <a:pt x="444" y="271"/>
                  </a:lnTo>
                  <a:lnTo>
                    <a:pt x="440" y="271"/>
                  </a:lnTo>
                  <a:lnTo>
                    <a:pt x="440" y="267"/>
                  </a:lnTo>
                  <a:lnTo>
                    <a:pt x="436" y="262"/>
                  </a:lnTo>
                  <a:lnTo>
                    <a:pt x="436" y="254"/>
                  </a:lnTo>
                  <a:lnTo>
                    <a:pt x="432" y="250"/>
                  </a:lnTo>
                  <a:lnTo>
                    <a:pt x="432" y="245"/>
                  </a:lnTo>
                  <a:lnTo>
                    <a:pt x="432" y="241"/>
                  </a:lnTo>
                  <a:lnTo>
                    <a:pt x="432" y="237"/>
                  </a:lnTo>
                  <a:lnTo>
                    <a:pt x="436" y="233"/>
                  </a:lnTo>
                  <a:lnTo>
                    <a:pt x="436" y="228"/>
                  </a:lnTo>
                  <a:lnTo>
                    <a:pt x="436" y="224"/>
                  </a:lnTo>
                  <a:lnTo>
                    <a:pt x="440" y="220"/>
                  </a:lnTo>
                  <a:lnTo>
                    <a:pt x="440" y="216"/>
                  </a:lnTo>
                  <a:lnTo>
                    <a:pt x="444" y="211"/>
                  </a:lnTo>
                  <a:lnTo>
                    <a:pt x="448" y="203"/>
                  </a:lnTo>
                  <a:lnTo>
                    <a:pt x="453" y="199"/>
                  </a:lnTo>
                  <a:lnTo>
                    <a:pt x="457" y="195"/>
                  </a:lnTo>
                  <a:lnTo>
                    <a:pt x="461" y="186"/>
                  </a:lnTo>
                  <a:lnTo>
                    <a:pt x="465" y="186"/>
                  </a:lnTo>
                  <a:lnTo>
                    <a:pt x="482" y="169"/>
                  </a:lnTo>
                  <a:lnTo>
                    <a:pt x="487" y="165"/>
                  </a:lnTo>
                  <a:lnTo>
                    <a:pt x="491" y="161"/>
                  </a:lnTo>
                  <a:lnTo>
                    <a:pt x="491" y="156"/>
                  </a:lnTo>
                  <a:lnTo>
                    <a:pt x="495" y="152"/>
                  </a:lnTo>
                  <a:lnTo>
                    <a:pt x="495" y="148"/>
                  </a:lnTo>
                  <a:lnTo>
                    <a:pt x="495" y="144"/>
                  </a:lnTo>
                  <a:lnTo>
                    <a:pt x="491" y="140"/>
                  </a:lnTo>
                  <a:lnTo>
                    <a:pt x="491" y="135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7" y="127"/>
                  </a:lnTo>
                  <a:lnTo>
                    <a:pt x="482" y="123"/>
                  </a:lnTo>
                  <a:lnTo>
                    <a:pt x="478" y="118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57" y="97"/>
                  </a:lnTo>
                  <a:lnTo>
                    <a:pt x="453" y="93"/>
                  </a:lnTo>
                  <a:lnTo>
                    <a:pt x="448" y="93"/>
                  </a:lnTo>
                  <a:lnTo>
                    <a:pt x="444" y="89"/>
                  </a:lnTo>
                  <a:lnTo>
                    <a:pt x="440" y="84"/>
                  </a:lnTo>
                  <a:lnTo>
                    <a:pt x="440" y="80"/>
                  </a:lnTo>
                  <a:lnTo>
                    <a:pt x="440" y="76"/>
                  </a:lnTo>
                  <a:lnTo>
                    <a:pt x="440" y="68"/>
                  </a:lnTo>
                  <a:lnTo>
                    <a:pt x="440" y="59"/>
                  </a:lnTo>
                  <a:lnTo>
                    <a:pt x="440" y="55"/>
                  </a:lnTo>
                  <a:lnTo>
                    <a:pt x="440" y="25"/>
                  </a:lnTo>
                  <a:lnTo>
                    <a:pt x="440" y="21"/>
                  </a:lnTo>
                  <a:lnTo>
                    <a:pt x="440" y="8"/>
                  </a:lnTo>
                  <a:lnTo>
                    <a:pt x="440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5" y="0"/>
                  </a:lnTo>
                  <a:lnTo>
                    <a:pt x="491" y="0"/>
                  </a:lnTo>
                  <a:lnTo>
                    <a:pt x="520" y="0"/>
                  </a:lnTo>
                  <a:lnTo>
                    <a:pt x="529" y="0"/>
                  </a:lnTo>
                  <a:lnTo>
                    <a:pt x="537" y="0"/>
                  </a:lnTo>
                  <a:lnTo>
                    <a:pt x="542" y="0"/>
                  </a:lnTo>
                  <a:lnTo>
                    <a:pt x="550" y="4"/>
                  </a:lnTo>
                  <a:lnTo>
                    <a:pt x="559" y="4"/>
                  </a:lnTo>
                  <a:lnTo>
                    <a:pt x="567" y="4"/>
                  </a:lnTo>
                  <a:lnTo>
                    <a:pt x="580" y="8"/>
                  </a:lnTo>
                  <a:lnTo>
                    <a:pt x="592" y="12"/>
                  </a:lnTo>
                  <a:lnTo>
                    <a:pt x="601" y="17"/>
                  </a:lnTo>
                  <a:lnTo>
                    <a:pt x="605" y="17"/>
                  </a:lnTo>
                  <a:lnTo>
                    <a:pt x="614" y="21"/>
                  </a:lnTo>
                  <a:lnTo>
                    <a:pt x="622" y="25"/>
                  </a:lnTo>
                  <a:lnTo>
                    <a:pt x="631" y="29"/>
                  </a:lnTo>
                  <a:lnTo>
                    <a:pt x="660" y="46"/>
                  </a:lnTo>
                  <a:lnTo>
                    <a:pt x="669" y="51"/>
                  </a:lnTo>
                  <a:lnTo>
                    <a:pt x="677" y="55"/>
                  </a:lnTo>
                  <a:lnTo>
                    <a:pt x="681" y="55"/>
                  </a:lnTo>
                  <a:lnTo>
                    <a:pt x="698" y="63"/>
                  </a:lnTo>
                  <a:lnTo>
                    <a:pt x="711" y="68"/>
                  </a:lnTo>
                  <a:lnTo>
                    <a:pt x="719" y="68"/>
                  </a:lnTo>
                  <a:lnTo>
                    <a:pt x="724" y="72"/>
                  </a:lnTo>
                  <a:lnTo>
                    <a:pt x="728" y="72"/>
                  </a:lnTo>
                  <a:lnTo>
                    <a:pt x="736" y="72"/>
                  </a:lnTo>
                  <a:lnTo>
                    <a:pt x="753" y="76"/>
                  </a:lnTo>
                  <a:lnTo>
                    <a:pt x="762" y="76"/>
                  </a:lnTo>
                  <a:lnTo>
                    <a:pt x="766" y="76"/>
                  </a:lnTo>
                  <a:lnTo>
                    <a:pt x="774" y="76"/>
                  </a:lnTo>
                  <a:lnTo>
                    <a:pt x="779" y="80"/>
                  </a:lnTo>
                  <a:lnTo>
                    <a:pt x="787" y="84"/>
                  </a:lnTo>
                  <a:lnTo>
                    <a:pt x="791" y="89"/>
                  </a:lnTo>
                  <a:lnTo>
                    <a:pt x="796" y="89"/>
                  </a:lnTo>
                  <a:lnTo>
                    <a:pt x="817" y="101"/>
                  </a:lnTo>
                  <a:lnTo>
                    <a:pt x="821" y="101"/>
                  </a:lnTo>
                  <a:lnTo>
                    <a:pt x="829" y="106"/>
                  </a:lnTo>
                  <a:lnTo>
                    <a:pt x="834" y="110"/>
                  </a:lnTo>
                  <a:lnTo>
                    <a:pt x="838" y="110"/>
                  </a:lnTo>
                  <a:lnTo>
                    <a:pt x="846" y="114"/>
                  </a:lnTo>
                  <a:lnTo>
                    <a:pt x="855" y="114"/>
                  </a:lnTo>
                  <a:lnTo>
                    <a:pt x="859" y="114"/>
                  </a:lnTo>
                  <a:lnTo>
                    <a:pt x="868" y="118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80" y="118"/>
                  </a:lnTo>
                  <a:lnTo>
                    <a:pt x="889" y="114"/>
                  </a:lnTo>
                  <a:lnTo>
                    <a:pt x="893" y="110"/>
                  </a:lnTo>
                  <a:lnTo>
                    <a:pt x="901" y="106"/>
                  </a:lnTo>
                  <a:lnTo>
                    <a:pt x="906" y="101"/>
                  </a:lnTo>
                  <a:lnTo>
                    <a:pt x="910" y="97"/>
                  </a:lnTo>
                  <a:lnTo>
                    <a:pt x="931" y="76"/>
                  </a:lnTo>
                  <a:lnTo>
                    <a:pt x="935" y="68"/>
                  </a:lnTo>
                  <a:lnTo>
                    <a:pt x="940" y="63"/>
                  </a:lnTo>
                  <a:lnTo>
                    <a:pt x="948" y="59"/>
                  </a:lnTo>
                  <a:lnTo>
                    <a:pt x="952" y="59"/>
                  </a:lnTo>
                  <a:lnTo>
                    <a:pt x="956" y="55"/>
                  </a:lnTo>
                  <a:lnTo>
                    <a:pt x="961" y="55"/>
                  </a:lnTo>
                  <a:lnTo>
                    <a:pt x="965" y="51"/>
                  </a:lnTo>
                  <a:lnTo>
                    <a:pt x="969" y="51"/>
                  </a:lnTo>
                  <a:lnTo>
                    <a:pt x="978" y="46"/>
                  </a:lnTo>
                  <a:lnTo>
                    <a:pt x="982" y="46"/>
                  </a:lnTo>
                  <a:lnTo>
                    <a:pt x="999" y="46"/>
                  </a:lnTo>
                  <a:lnTo>
                    <a:pt x="1012" y="42"/>
                  </a:lnTo>
                  <a:lnTo>
                    <a:pt x="1016" y="42"/>
                  </a:lnTo>
                  <a:lnTo>
                    <a:pt x="1024" y="42"/>
                  </a:lnTo>
                  <a:lnTo>
                    <a:pt x="1028" y="38"/>
                  </a:lnTo>
                  <a:lnTo>
                    <a:pt x="1033" y="38"/>
                  </a:lnTo>
                  <a:lnTo>
                    <a:pt x="1037" y="34"/>
                  </a:lnTo>
                  <a:lnTo>
                    <a:pt x="1045" y="29"/>
                  </a:lnTo>
                  <a:lnTo>
                    <a:pt x="1054" y="25"/>
                  </a:lnTo>
                  <a:lnTo>
                    <a:pt x="1058" y="25"/>
                  </a:lnTo>
                  <a:lnTo>
                    <a:pt x="1067" y="21"/>
                  </a:lnTo>
                  <a:lnTo>
                    <a:pt x="1071" y="21"/>
                  </a:lnTo>
                  <a:lnTo>
                    <a:pt x="1075" y="17"/>
                  </a:lnTo>
                  <a:lnTo>
                    <a:pt x="1079" y="17"/>
                  </a:lnTo>
                  <a:lnTo>
                    <a:pt x="1083" y="17"/>
                  </a:lnTo>
                  <a:lnTo>
                    <a:pt x="1088" y="17"/>
                  </a:lnTo>
                  <a:lnTo>
                    <a:pt x="1096" y="17"/>
                  </a:lnTo>
                  <a:lnTo>
                    <a:pt x="1109" y="21"/>
                  </a:lnTo>
                  <a:lnTo>
                    <a:pt x="1117" y="21"/>
                  </a:lnTo>
                  <a:lnTo>
                    <a:pt x="1139" y="21"/>
                  </a:lnTo>
                  <a:lnTo>
                    <a:pt x="1151" y="21"/>
                  </a:lnTo>
                  <a:lnTo>
                    <a:pt x="1164" y="21"/>
                  </a:lnTo>
                  <a:lnTo>
                    <a:pt x="1168" y="21"/>
                  </a:lnTo>
                  <a:lnTo>
                    <a:pt x="1172" y="21"/>
                  </a:lnTo>
                  <a:lnTo>
                    <a:pt x="1177" y="21"/>
                  </a:lnTo>
                  <a:lnTo>
                    <a:pt x="1181" y="17"/>
                  </a:lnTo>
                  <a:lnTo>
                    <a:pt x="1185" y="17"/>
                  </a:lnTo>
                  <a:lnTo>
                    <a:pt x="1189" y="17"/>
                  </a:lnTo>
                  <a:lnTo>
                    <a:pt x="1198" y="12"/>
                  </a:lnTo>
                  <a:lnTo>
                    <a:pt x="1202" y="12"/>
                  </a:lnTo>
                  <a:lnTo>
                    <a:pt x="1206" y="12"/>
                  </a:lnTo>
                  <a:lnTo>
                    <a:pt x="1210" y="12"/>
                  </a:lnTo>
                  <a:lnTo>
                    <a:pt x="1215" y="12"/>
                  </a:lnTo>
                  <a:lnTo>
                    <a:pt x="1219" y="17"/>
                  </a:lnTo>
                  <a:lnTo>
                    <a:pt x="1223" y="17"/>
                  </a:lnTo>
                  <a:lnTo>
                    <a:pt x="1227" y="21"/>
                  </a:lnTo>
                  <a:lnTo>
                    <a:pt x="1232" y="21"/>
                  </a:lnTo>
                  <a:lnTo>
                    <a:pt x="1236" y="25"/>
                  </a:lnTo>
                  <a:lnTo>
                    <a:pt x="1240" y="29"/>
                  </a:lnTo>
                  <a:lnTo>
                    <a:pt x="1244" y="34"/>
                  </a:lnTo>
                  <a:lnTo>
                    <a:pt x="1240" y="38"/>
                  </a:lnTo>
                  <a:lnTo>
                    <a:pt x="1236" y="46"/>
                  </a:lnTo>
                  <a:lnTo>
                    <a:pt x="1215" y="68"/>
                  </a:lnTo>
                  <a:lnTo>
                    <a:pt x="1210" y="76"/>
                  </a:lnTo>
                  <a:lnTo>
                    <a:pt x="1206" y="84"/>
                  </a:lnTo>
                  <a:lnTo>
                    <a:pt x="1202" y="89"/>
                  </a:lnTo>
                  <a:lnTo>
                    <a:pt x="1198" y="93"/>
                  </a:lnTo>
                  <a:lnTo>
                    <a:pt x="1198" y="97"/>
                  </a:lnTo>
                  <a:lnTo>
                    <a:pt x="1198" y="101"/>
                  </a:lnTo>
                  <a:lnTo>
                    <a:pt x="1198" y="106"/>
                  </a:lnTo>
                  <a:lnTo>
                    <a:pt x="1198" y="110"/>
                  </a:lnTo>
                  <a:lnTo>
                    <a:pt x="1198" y="114"/>
                  </a:lnTo>
                  <a:lnTo>
                    <a:pt x="1198" y="123"/>
                  </a:lnTo>
                  <a:lnTo>
                    <a:pt x="1202" y="127"/>
                  </a:lnTo>
                  <a:lnTo>
                    <a:pt x="1206" y="131"/>
                  </a:lnTo>
                  <a:lnTo>
                    <a:pt x="1210" y="135"/>
                  </a:lnTo>
                  <a:lnTo>
                    <a:pt x="1215" y="140"/>
                  </a:lnTo>
                  <a:lnTo>
                    <a:pt x="1219" y="140"/>
                  </a:lnTo>
                  <a:lnTo>
                    <a:pt x="1223" y="140"/>
                  </a:lnTo>
                  <a:lnTo>
                    <a:pt x="1227" y="144"/>
                  </a:lnTo>
                  <a:lnTo>
                    <a:pt x="1232" y="144"/>
                  </a:lnTo>
                  <a:lnTo>
                    <a:pt x="1240" y="144"/>
                  </a:lnTo>
                  <a:lnTo>
                    <a:pt x="1261" y="148"/>
                  </a:lnTo>
                  <a:lnTo>
                    <a:pt x="1266" y="148"/>
                  </a:lnTo>
                  <a:lnTo>
                    <a:pt x="1278" y="152"/>
                  </a:lnTo>
                  <a:lnTo>
                    <a:pt x="1287" y="152"/>
                  </a:lnTo>
                  <a:lnTo>
                    <a:pt x="1312" y="161"/>
                  </a:lnTo>
                  <a:lnTo>
                    <a:pt x="1316" y="161"/>
                  </a:lnTo>
                  <a:lnTo>
                    <a:pt x="1333" y="165"/>
                  </a:lnTo>
                  <a:lnTo>
                    <a:pt x="1337" y="169"/>
                  </a:lnTo>
                  <a:lnTo>
                    <a:pt x="1342" y="169"/>
                  </a:lnTo>
                  <a:lnTo>
                    <a:pt x="1346" y="169"/>
                  </a:lnTo>
                  <a:lnTo>
                    <a:pt x="1354" y="173"/>
                  </a:lnTo>
                  <a:lnTo>
                    <a:pt x="1359" y="173"/>
                  </a:lnTo>
                  <a:lnTo>
                    <a:pt x="1363" y="178"/>
                  </a:lnTo>
                  <a:lnTo>
                    <a:pt x="1367" y="178"/>
                  </a:lnTo>
                  <a:lnTo>
                    <a:pt x="1371" y="182"/>
                  </a:lnTo>
                  <a:lnTo>
                    <a:pt x="1376" y="182"/>
                  </a:lnTo>
                  <a:lnTo>
                    <a:pt x="1376" y="186"/>
                  </a:lnTo>
                  <a:lnTo>
                    <a:pt x="1380" y="186"/>
                  </a:lnTo>
                  <a:lnTo>
                    <a:pt x="1380" y="190"/>
                  </a:lnTo>
                  <a:lnTo>
                    <a:pt x="1380" y="195"/>
                  </a:lnTo>
                  <a:lnTo>
                    <a:pt x="1380" y="199"/>
                  </a:lnTo>
                  <a:lnTo>
                    <a:pt x="1380" y="207"/>
                  </a:lnTo>
                  <a:lnTo>
                    <a:pt x="1380" y="216"/>
                  </a:lnTo>
                  <a:lnTo>
                    <a:pt x="1380" y="224"/>
                  </a:lnTo>
                  <a:lnTo>
                    <a:pt x="1380" y="233"/>
                  </a:lnTo>
                  <a:lnTo>
                    <a:pt x="1380" y="241"/>
                  </a:lnTo>
                  <a:lnTo>
                    <a:pt x="1380" y="254"/>
                  </a:lnTo>
                  <a:lnTo>
                    <a:pt x="1380" y="262"/>
                  </a:lnTo>
                  <a:lnTo>
                    <a:pt x="1376" y="271"/>
                  </a:lnTo>
                  <a:lnTo>
                    <a:pt x="1376" y="275"/>
                  </a:lnTo>
                  <a:lnTo>
                    <a:pt x="1371" y="283"/>
                  </a:lnTo>
                  <a:lnTo>
                    <a:pt x="1371" y="292"/>
                  </a:lnTo>
                  <a:lnTo>
                    <a:pt x="1367" y="296"/>
                  </a:lnTo>
                  <a:lnTo>
                    <a:pt x="1367" y="305"/>
                  </a:lnTo>
                  <a:lnTo>
                    <a:pt x="1363" y="309"/>
                  </a:lnTo>
                  <a:lnTo>
                    <a:pt x="1359" y="317"/>
                  </a:lnTo>
                  <a:lnTo>
                    <a:pt x="1354" y="326"/>
                  </a:lnTo>
                  <a:lnTo>
                    <a:pt x="1346" y="343"/>
                  </a:lnTo>
                  <a:lnTo>
                    <a:pt x="1342" y="347"/>
                  </a:lnTo>
                  <a:lnTo>
                    <a:pt x="1337" y="355"/>
                  </a:lnTo>
                  <a:lnTo>
                    <a:pt x="1333" y="368"/>
                  </a:lnTo>
                  <a:lnTo>
                    <a:pt x="1316" y="410"/>
                  </a:lnTo>
                  <a:lnTo>
                    <a:pt x="1312" y="419"/>
                  </a:lnTo>
                  <a:lnTo>
                    <a:pt x="1308" y="423"/>
                  </a:lnTo>
                  <a:lnTo>
                    <a:pt x="1308" y="432"/>
                  </a:lnTo>
                  <a:lnTo>
                    <a:pt x="1304" y="440"/>
                  </a:lnTo>
                  <a:lnTo>
                    <a:pt x="1304" y="449"/>
                  </a:lnTo>
                  <a:lnTo>
                    <a:pt x="1304" y="457"/>
                  </a:lnTo>
                  <a:lnTo>
                    <a:pt x="1304" y="461"/>
                  </a:lnTo>
                  <a:lnTo>
                    <a:pt x="1304" y="470"/>
                  </a:lnTo>
                  <a:lnTo>
                    <a:pt x="1308" y="474"/>
                  </a:lnTo>
                  <a:lnTo>
                    <a:pt x="1308" y="478"/>
                  </a:lnTo>
                  <a:lnTo>
                    <a:pt x="1316" y="499"/>
                  </a:lnTo>
                  <a:lnTo>
                    <a:pt x="1316" y="504"/>
                  </a:lnTo>
                  <a:lnTo>
                    <a:pt x="1316" y="512"/>
                  </a:lnTo>
                  <a:lnTo>
                    <a:pt x="1316" y="516"/>
                  </a:lnTo>
                  <a:lnTo>
                    <a:pt x="1321" y="525"/>
                  </a:lnTo>
                  <a:lnTo>
                    <a:pt x="1321" y="529"/>
                  </a:lnTo>
                  <a:lnTo>
                    <a:pt x="1316" y="537"/>
                  </a:lnTo>
                  <a:lnTo>
                    <a:pt x="1316" y="542"/>
                  </a:lnTo>
                  <a:lnTo>
                    <a:pt x="1312" y="546"/>
                  </a:lnTo>
                  <a:lnTo>
                    <a:pt x="1308" y="550"/>
                  </a:lnTo>
                  <a:lnTo>
                    <a:pt x="1304" y="554"/>
                  </a:lnTo>
                  <a:lnTo>
                    <a:pt x="1299" y="559"/>
                  </a:lnTo>
                  <a:lnTo>
                    <a:pt x="1295" y="563"/>
                  </a:lnTo>
                  <a:lnTo>
                    <a:pt x="1287" y="567"/>
                  </a:lnTo>
                  <a:lnTo>
                    <a:pt x="1274" y="576"/>
                  </a:lnTo>
                  <a:lnTo>
                    <a:pt x="1266" y="584"/>
                  </a:lnTo>
                  <a:lnTo>
                    <a:pt x="1257" y="588"/>
                  </a:lnTo>
                  <a:lnTo>
                    <a:pt x="1253" y="593"/>
                  </a:lnTo>
                  <a:lnTo>
                    <a:pt x="1249" y="597"/>
                  </a:lnTo>
                  <a:lnTo>
                    <a:pt x="1244" y="601"/>
                  </a:lnTo>
                  <a:lnTo>
                    <a:pt x="1244" y="605"/>
                  </a:lnTo>
                  <a:lnTo>
                    <a:pt x="1240" y="609"/>
                  </a:lnTo>
                  <a:lnTo>
                    <a:pt x="1236" y="614"/>
                  </a:lnTo>
                  <a:lnTo>
                    <a:pt x="1227" y="639"/>
                  </a:lnTo>
                  <a:lnTo>
                    <a:pt x="1223" y="643"/>
                  </a:lnTo>
                  <a:lnTo>
                    <a:pt x="1219" y="652"/>
                  </a:lnTo>
                  <a:lnTo>
                    <a:pt x="1215" y="660"/>
                  </a:lnTo>
                  <a:lnTo>
                    <a:pt x="1210" y="660"/>
                  </a:lnTo>
                  <a:lnTo>
                    <a:pt x="1206" y="669"/>
                  </a:lnTo>
                  <a:lnTo>
                    <a:pt x="1194" y="690"/>
                  </a:lnTo>
                  <a:lnTo>
                    <a:pt x="1189" y="694"/>
                  </a:lnTo>
                  <a:lnTo>
                    <a:pt x="1185" y="703"/>
                  </a:lnTo>
                  <a:lnTo>
                    <a:pt x="1181" y="707"/>
                  </a:lnTo>
                  <a:lnTo>
                    <a:pt x="1177" y="711"/>
                  </a:lnTo>
                  <a:lnTo>
                    <a:pt x="1177" y="715"/>
                  </a:lnTo>
                  <a:lnTo>
                    <a:pt x="1172" y="720"/>
                  </a:lnTo>
                  <a:lnTo>
                    <a:pt x="1168" y="728"/>
                  </a:lnTo>
                  <a:lnTo>
                    <a:pt x="1155" y="762"/>
                  </a:lnTo>
                  <a:lnTo>
                    <a:pt x="1143" y="800"/>
                  </a:lnTo>
                  <a:lnTo>
                    <a:pt x="1139" y="813"/>
                  </a:lnTo>
                  <a:lnTo>
                    <a:pt x="1130" y="830"/>
                  </a:lnTo>
                  <a:lnTo>
                    <a:pt x="1126" y="838"/>
                  </a:lnTo>
                  <a:lnTo>
                    <a:pt x="1126" y="847"/>
                  </a:lnTo>
                  <a:lnTo>
                    <a:pt x="1122" y="847"/>
                  </a:lnTo>
                  <a:lnTo>
                    <a:pt x="1109" y="847"/>
                  </a:lnTo>
                  <a:lnTo>
                    <a:pt x="1096" y="851"/>
                  </a:lnTo>
                  <a:lnTo>
                    <a:pt x="1054" y="855"/>
                  </a:lnTo>
                  <a:lnTo>
                    <a:pt x="1041" y="859"/>
                  </a:lnTo>
                  <a:lnTo>
                    <a:pt x="1028" y="859"/>
                  </a:lnTo>
                  <a:lnTo>
                    <a:pt x="1020" y="859"/>
                  </a:lnTo>
                  <a:lnTo>
                    <a:pt x="1012" y="859"/>
                  </a:lnTo>
                  <a:lnTo>
                    <a:pt x="1007" y="859"/>
                  </a:lnTo>
                  <a:lnTo>
                    <a:pt x="999" y="859"/>
                  </a:lnTo>
                  <a:lnTo>
                    <a:pt x="995" y="859"/>
                  </a:lnTo>
                  <a:lnTo>
                    <a:pt x="995" y="855"/>
                  </a:lnTo>
                  <a:lnTo>
                    <a:pt x="990" y="855"/>
                  </a:lnTo>
                  <a:lnTo>
                    <a:pt x="990" y="851"/>
                  </a:lnTo>
                  <a:lnTo>
                    <a:pt x="986" y="847"/>
                  </a:lnTo>
                  <a:lnTo>
                    <a:pt x="986" y="842"/>
                  </a:lnTo>
                  <a:lnTo>
                    <a:pt x="986" y="838"/>
                  </a:lnTo>
                  <a:lnTo>
                    <a:pt x="990" y="834"/>
                  </a:lnTo>
                  <a:lnTo>
                    <a:pt x="990" y="830"/>
                  </a:lnTo>
                  <a:lnTo>
                    <a:pt x="995" y="825"/>
                  </a:lnTo>
                  <a:lnTo>
                    <a:pt x="999" y="821"/>
                  </a:lnTo>
                  <a:lnTo>
                    <a:pt x="999" y="813"/>
                  </a:lnTo>
                  <a:lnTo>
                    <a:pt x="1012" y="804"/>
                  </a:lnTo>
                  <a:lnTo>
                    <a:pt x="1012" y="800"/>
                  </a:lnTo>
                  <a:lnTo>
                    <a:pt x="1016" y="796"/>
                  </a:lnTo>
                  <a:lnTo>
                    <a:pt x="1020" y="792"/>
                  </a:lnTo>
                  <a:lnTo>
                    <a:pt x="1033" y="783"/>
                  </a:lnTo>
                  <a:lnTo>
                    <a:pt x="1033" y="779"/>
                  </a:lnTo>
                  <a:lnTo>
                    <a:pt x="1037" y="779"/>
                  </a:lnTo>
                  <a:lnTo>
                    <a:pt x="1037" y="775"/>
                  </a:lnTo>
                  <a:lnTo>
                    <a:pt x="1041" y="770"/>
                  </a:lnTo>
                  <a:lnTo>
                    <a:pt x="1041" y="766"/>
                  </a:lnTo>
                  <a:lnTo>
                    <a:pt x="1041" y="762"/>
                  </a:lnTo>
                  <a:lnTo>
                    <a:pt x="1037" y="762"/>
                  </a:lnTo>
                  <a:lnTo>
                    <a:pt x="1033" y="762"/>
                  </a:lnTo>
                  <a:lnTo>
                    <a:pt x="1028" y="762"/>
                  </a:lnTo>
                  <a:lnTo>
                    <a:pt x="1024" y="762"/>
                  </a:lnTo>
                  <a:lnTo>
                    <a:pt x="1020" y="762"/>
                  </a:lnTo>
                  <a:lnTo>
                    <a:pt x="1016" y="766"/>
                  </a:lnTo>
                  <a:lnTo>
                    <a:pt x="1012" y="766"/>
                  </a:lnTo>
                  <a:lnTo>
                    <a:pt x="1003" y="775"/>
                  </a:lnTo>
                  <a:lnTo>
                    <a:pt x="999" y="779"/>
                  </a:lnTo>
                  <a:lnTo>
                    <a:pt x="995" y="779"/>
                  </a:lnTo>
                  <a:lnTo>
                    <a:pt x="990" y="779"/>
                  </a:lnTo>
                  <a:lnTo>
                    <a:pt x="982" y="779"/>
                  </a:lnTo>
                  <a:lnTo>
                    <a:pt x="978" y="783"/>
                  </a:lnTo>
                  <a:lnTo>
                    <a:pt x="965" y="783"/>
                  </a:lnTo>
                  <a:lnTo>
                    <a:pt x="952" y="787"/>
                  </a:lnTo>
                  <a:lnTo>
                    <a:pt x="948" y="787"/>
                  </a:lnTo>
                  <a:lnTo>
                    <a:pt x="940" y="792"/>
                  </a:lnTo>
                  <a:lnTo>
                    <a:pt x="935" y="792"/>
                  </a:lnTo>
                  <a:lnTo>
                    <a:pt x="931" y="792"/>
                  </a:lnTo>
                  <a:lnTo>
                    <a:pt x="927" y="792"/>
                  </a:lnTo>
                  <a:lnTo>
                    <a:pt x="923" y="787"/>
                  </a:lnTo>
                  <a:lnTo>
                    <a:pt x="918" y="787"/>
                  </a:lnTo>
                  <a:lnTo>
                    <a:pt x="914" y="787"/>
                  </a:lnTo>
                  <a:lnTo>
                    <a:pt x="910" y="783"/>
                  </a:lnTo>
                  <a:lnTo>
                    <a:pt x="906" y="779"/>
                  </a:lnTo>
                  <a:lnTo>
                    <a:pt x="901" y="775"/>
                  </a:lnTo>
                  <a:lnTo>
                    <a:pt x="901" y="766"/>
                  </a:lnTo>
                  <a:lnTo>
                    <a:pt x="901" y="762"/>
                  </a:lnTo>
                  <a:lnTo>
                    <a:pt x="901" y="758"/>
                  </a:lnTo>
                  <a:lnTo>
                    <a:pt x="897" y="753"/>
                  </a:lnTo>
                  <a:lnTo>
                    <a:pt x="897" y="749"/>
                  </a:lnTo>
                  <a:lnTo>
                    <a:pt x="897" y="736"/>
                  </a:lnTo>
                  <a:lnTo>
                    <a:pt x="897" y="724"/>
                  </a:lnTo>
                  <a:lnTo>
                    <a:pt x="897" y="694"/>
                  </a:lnTo>
                  <a:lnTo>
                    <a:pt x="897" y="681"/>
                  </a:lnTo>
                  <a:lnTo>
                    <a:pt x="897" y="677"/>
                  </a:lnTo>
                  <a:lnTo>
                    <a:pt x="897" y="669"/>
                  </a:lnTo>
                  <a:lnTo>
                    <a:pt x="897" y="664"/>
                  </a:lnTo>
                  <a:lnTo>
                    <a:pt x="897" y="660"/>
                  </a:lnTo>
                  <a:lnTo>
                    <a:pt x="897" y="656"/>
                  </a:lnTo>
                  <a:lnTo>
                    <a:pt x="893" y="656"/>
                  </a:lnTo>
                  <a:lnTo>
                    <a:pt x="889" y="652"/>
                  </a:lnTo>
                  <a:lnTo>
                    <a:pt x="885" y="652"/>
                  </a:lnTo>
                  <a:lnTo>
                    <a:pt x="880" y="656"/>
                  </a:lnTo>
                  <a:lnTo>
                    <a:pt x="876" y="656"/>
                  </a:lnTo>
                  <a:lnTo>
                    <a:pt x="868" y="660"/>
                  </a:lnTo>
                  <a:lnTo>
                    <a:pt x="859" y="664"/>
                  </a:lnTo>
                  <a:lnTo>
                    <a:pt x="846" y="673"/>
                  </a:lnTo>
                  <a:lnTo>
                    <a:pt x="838" y="677"/>
                  </a:lnTo>
                  <a:lnTo>
                    <a:pt x="821" y="686"/>
                  </a:lnTo>
                  <a:lnTo>
                    <a:pt x="808" y="698"/>
                  </a:lnTo>
                  <a:lnTo>
                    <a:pt x="804" y="703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1" y="711"/>
                  </a:lnTo>
                  <a:lnTo>
                    <a:pt x="787" y="720"/>
                  </a:lnTo>
                  <a:lnTo>
                    <a:pt x="783" y="724"/>
                  </a:lnTo>
                  <a:lnTo>
                    <a:pt x="779" y="728"/>
                  </a:lnTo>
                  <a:lnTo>
                    <a:pt x="779" y="732"/>
                  </a:lnTo>
                  <a:lnTo>
                    <a:pt x="774" y="736"/>
                  </a:lnTo>
                  <a:lnTo>
                    <a:pt x="774" y="745"/>
                  </a:lnTo>
                  <a:lnTo>
                    <a:pt x="770" y="749"/>
                  </a:lnTo>
                  <a:lnTo>
                    <a:pt x="770" y="753"/>
                  </a:lnTo>
                  <a:lnTo>
                    <a:pt x="770" y="762"/>
                  </a:lnTo>
                  <a:lnTo>
                    <a:pt x="770" y="766"/>
                  </a:lnTo>
                  <a:lnTo>
                    <a:pt x="770" y="770"/>
                  </a:lnTo>
                  <a:lnTo>
                    <a:pt x="770" y="779"/>
                  </a:lnTo>
                  <a:lnTo>
                    <a:pt x="774" y="783"/>
                  </a:lnTo>
                  <a:lnTo>
                    <a:pt x="774" y="787"/>
                  </a:lnTo>
                  <a:lnTo>
                    <a:pt x="779" y="796"/>
                  </a:lnTo>
                  <a:lnTo>
                    <a:pt x="787" y="817"/>
                  </a:lnTo>
                  <a:lnTo>
                    <a:pt x="791" y="830"/>
                  </a:lnTo>
                  <a:lnTo>
                    <a:pt x="800" y="855"/>
                  </a:lnTo>
                  <a:lnTo>
                    <a:pt x="808" y="863"/>
                  </a:lnTo>
                  <a:lnTo>
                    <a:pt x="808" y="872"/>
                  </a:lnTo>
                  <a:lnTo>
                    <a:pt x="813" y="880"/>
                  </a:lnTo>
                  <a:lnTo>
                    <a:pt x="813" y="885"/>
                  </a:lnTo>
                  <a:lnTo>
                    <a:pt x="817" y="893"/>
                  </a:lnTo>
                  <a:lnTo>
                    <a:pt x="817" y="897"/>
                  </a:lnTo>
                  <a:lnTo>
                    <a:pt x="817" y="902"/>
                  </a:lnTo>
                  <a:lnTo>
                    <a:pt x="817" y="906"/>
                  </a:lnTo>
                  <a:lnTo>
                    <a:pt x="813" y="910"/>
                  </a:lnTo>
                  <a:lnTo>
                    <a:pt x="813" y="914"/>
                  </a:lnTo>
                  <a:lnTo>
                    <a:pt x="808" y="914"/>
                  </a:lnTo>
                  <a:lnTo>
                    <a:pt x="804" y="919"/>
                  </a:lnTo>
                  <a:lnTo>
                    <a:pt x="800" y="923"/>
                  </a:lnTo>
                  <a:lnTo>
                    <a:pt x="796" y="927"/>
                  </a:lnTo>
                  <a:lnTo>
                    <a:pt x="791" y="927"/>
                  </a:lnTo>
                  <a:lnTo>
                    <a:pt x="766" y="940"/>
                  </a:lnTo>
                  <a:lnTo>
                    <a:pt x="758" y="944"/>
                  </a:lnTo>
                  <a:lnTo>
                    <a:pt x="753" y="948"/>
                  </a:lnTo>
                  <a:lnTo>
                    <a:pt x="745" y="948"/>
                  </a:lnTo>
                  <a:lnTo>
                    <a:pt x="741" y="952"/>
                  </a:lnTo>
                  <a:lnTo>
                    <a:pt x="736" y="957"/>
                  </a:lnTo>
                  <a:lnTo>
                    <a:pt x="728" y="961"/>
                  </a:lnTo>
                  <a:lnTo>
                    <a:pt x="724" y="965"/>
                  </a:lnTo>
                  <a:lnTo>
                    <a:pt x="719" y="969"/>
                  </a:lnTo>
                  <a:lnTo>
                    <a:pt x="715" y="969"/>
                  </a:lnTo>
                  <a:lnTo>
                    <a:pt x="711" y="969"/>
                  </a:lnTo>
                  <a:lnTo>
                    <a:pt x="711" y="965"/>
                  </a:lnTo>
                  <a:lnTo>
                    <a:pt x="702" y="957"/>
                  </a:lnTo>
                  <a:lnTo>
                    <a:pt x="694" y="952"/>
                  </a:lnTo>
                  <a:lnTo>
                    <a:pt x="686" y="948"/>
                  </a:lnTo>
                  <a:lnTo>
                    <a:pt x="681" y="944"/>
                  </a:lnTo>
                  <a:lnTo>
                    <a:pt x="673" y="940"/>
                  </a:lnTo>
                  <a:lnTo>
                    <a:pt x="669" y="940"/>
                  </a:lnTo>
                  <a:lnTo>
                    <a:pt x="664" y="935"/>
                  </a:lnTo>
                  <a:lnTo>
                    <a:pt x="656" y="931"/>
                  </a:lnTo>
                  <a:lnTo>
                    <a:pt x="652" y="931"/>
                  </a:lnTo>
                  <a:lnTo>
                    <a:pt x="618" y="919"/>
                  </a:lnTo>
                  <a:lnTo>
                    <a:pt x="592" y="910"/>
                  </a:lnTo>
                  <a:lnTo>
                    <a:pt x="559" y="902"/>
                  </a:lnTo>
                  <a:lnTo>
                    <a:pt x="546" y="897"/>
                  </a:lnTo>
                  <a:lnTo>
                    <a:pt x="537" y="893"/>
                  </a:lnTo>
                  <a:lnTo>
                    <a:pt x="533" y="893"/>
                  </a:lnTo>
                  <a:lnTo>
                    <a:pt x="525" y="889"/>
                  </a:lnTo>
                  <a:lnTo>
                    <a:pt x="520" y="885"/>
                  </a:lnTo>
                  <a:lnTo>
                    <a:pt x="512" y="880"/>
                  </a:lnTo>
                  <a:lnTo>
                    <a:pt x="508" y="872"/>
                  </a:lnTo>
                  <a:lnTo>
                    <a:pt x="504" y="868"/>
                  </a:lnTo>
                  <a:lnTo>
                    <a:pt x="504" y="863"/>
                  </a:lnTo>
                  <a:lnTo>
                    <a:pt x="504" y="859"/>
                  </a:lnTo>
                  <a:lnTo>
                    <a:pt x="499" y="859"/>
                  </a:lnTo>
                  <a:lnTo>
                    <a:pt x="499" y="855"/>
                  </a:lnTo>
                  <a:lnTo>
                    <a:pt x="499" y="847"/>
                  </a:lnTo>
                  <a:lnTo>
                    <a:pt x="499" y="838"/>
                  </a:lnTo>
                  <a:lnTo>
                    <a:pt x="499" y="834"/>
                  </a:lnTo>
                  <a:lnTo>
                    <a:pt x="495" y="830"/>
                  </a:lnTo>
                  <a:lnTo>
                    <a:pt x="495" y="825"/>
                  </a:lnTo>
                  <a:lnTo>
                    <a:pt x="491" y="821"/>
                  </a:lnTo>
                  <a:lnTo>
                    <a:pt x="487" y="821"/>
                  </a:lnTo>
                  <a:lnTo>
                    <a:pt x="487" y="817"/>
                  </a:lnTo>
                  <a:lnTo>
                    <a:pt x="482" y="817"/>
                  </a:lnTo>
                  <a:lnTo>
                    <a:pt x="478" y="817"/>
                  </a:lnTo>
                  <a:lnTo>
                    <a:pt x="474" y="817"/>
                  </a:lnTo>
                  <a:lnTo>
                    <a:pt x="470" y="817"/>
                  </a:lnTo>
                  <a:lnTo>
                    <a:pt x="465" y="817"/>
                  </a:lnTo>
                  <a:lnTo>
                    <a:pt x="465" y="821"/>
                  </a:lnTo>
                  <a:lnTo>
                    <a:pt x="461" y="821"/>
                  </a:lnTo>
                  <a:lnTo>
                    <a:pt x="453" y="825"/>
                  </a:lnTo>
                  <a:lnTo>
                    <a:pt x="444" y="834"/>
                  </a:lnTo>
                  <a:lnTo>
                    <a:pt x="440" y="834"/>
                  </a:lnTo>
                  <a:lnTo>
                    <a:pt x="432" y="838"/>
                  </a:lnTo>
                  <a:lnTo>
                    <a:pt x="427" y="838"/>
                  </a:lnTo>
                  <a:lnTo>
                    <a:pt x="423" y="842"/>
                  </a:lnTo>
                  <a:lnTo>
                    <a:pt x="419" y="842"/>
                  </a:lnTo>
                  <a:lnTo>
                    <a:pt x="415" y="842"/>
                  </a:lnTo>
                  <a:lnTo>
                    <a:pt x="410" y="842"/>
                  </a:lnTo>
                  <a:lnTo>
                    <a:pt x="402" y="842"/>
                  </a:lnTo>
                  <a:lnTo>
                    <a:pt x="372" y="847"/>
                  </a:lnTo>
                  <a:lnTo>
                    <a:pt x="364" y="847"/>
                  </a:lnTo>
                  <a:lnTo>
                    <a:pt x="355" y="847"/>
                  </a:lnTo>
                  <a:lnTo>
                    <a:pt x="351" y="847"/>
                  </a:lnTo>
                  <a:lnTo>
                    <a:pt x="343" y="847"/>
                  </a:lnTo>
                  <a:lnTo>
                    <a:pt x="334" y="842"/>
                  </a:lnTo>
                  <a:lnTo>
                    <a:pt x="326" y="842"/>
                  </a:lnTo>
                  <a:lnTo>
                    <a:pt x="321" y="842"/>
                  </a:lnTo>
                  <a:lnTo>
                    <a:pt x="313" y="842"/>
                  </a:lnTo>
                  <a:lnTo>
                    <a:pt x="309" y="842"/>
                  </a:lnTo>
                  <a:lnTo>
                    <a:pt x="305" y="842"/>
                  </a:lnTo>
                  <a:lnTo>
                    <a:pt x="288" y="847"/>
                  </a:lnTo>
                  <a:lnTo>
                    <a:pt x="271" y="851"/>
                  </a:lnTo>
                  <a:lnTo>
                    <a:pt x="262" y="851"/>
                  </a:lnTo>
                  <a:lnTo>
                    <a:pt x="254" y="851"/>
                  </a:lnTo>
                  <a:lnTo>
                    <a:pt x="241" y="855"/>
                  </a:lnTo>
                  <a:lnTo>
                    <a:pt x="233" y="855"/>
                  </a:lnTo>
                  <a:lnTo>
                    <a:pt x="216" y="855"/>
                  </a:lnTo>
                  <a:lnTo>
                    <a:pt x="207" y="855"/>
                  </a:lnTo>
                  <a:lnTo>
                    <a:pt x="203" y="855"/>
                  </a:lnTo>
                  <a:lnTo>
                    <a:pt x="194" y="855"/>
                  </a:lnTo>
                  <a:lnTo>
                    <a:pt x="190" y="855"/>
                  </a:lnTo>
                  <a:lnTo>
                    <a:pt x="178" y="855"/>
                  </a:lnTo>
                  <a:lnTo>
                    <a:pt x="165" y="855"/>
                  </a:lnTo>
                  <a:lnTo>
                    <a:pt x="152" y="851"/>
                  </a:lnTo>
                  <a:lnTo>
                    <a:pt x="144" y="851"/>
                  </a:lnTo>
                  <a:lnTo>
                    <a:pt x="135" y="851"/>
                  </a:lnTo>
                  <a:lnTo>
                    <a:pt x="122" y="847"/>
                  </a:lnTo>
                  <a:lnTo>
                    <a:pt x="118" y="847"/>
                  </a:lnTo>
                  <a:lnTo>
                    <a:pt x="110" y="842"/>
                  </a:lnTo>
                  <a:lnTo>
                    <a:pt x="101" y="842"/>
                  </a:lnTo>
                  <a:lnTo>
                    <a:pt x="97" y="838"/>
                  </a:lnTo>
                  <a:lnTo>
                    <a:pt x="84" y="834"/>
                  </a:lnTo>
                  <a:lnTo>
                    <a:pt x="80" y="834"/>
                  </a:lnTo>
                  <a:lnTo>
                    <a:pt x="76" y="830"/>
                  </a:lnTo>
                  <a:lnTo>
                    <a:pt x="72" y="825"/>
                  </a:lnTo>
                  <a:lnTo>
                    <a:pt x="67" y="813"/>
                  </a:lnTo>
                  <a:lnTo>
                    <a:pt x="67" y="808"/>
                  </a:lnTo>
                  <a:lnTo>
                    <a:pt x="67" y="804"/>
                  </a:lnTo>
                  <a:lnTo>
                    <a:pt x="67" y="800"/>
                  </a:lnTo>
                  <a:lnTo>
                    <a:pt x="67" y="792"/>
                  </a:lnTo>
                  <a:lnTo>
                    <a:pt x="67" y="787"/>
                  </a:lnTo>
                  <a:lnTo>
                    <a:pt x="63" y="783"/>
                  </a:lnTo>
                  <a:lnTo>
                    <a:pt x="63" y="779"/>
                  </a:lnTo>
                  <a:lnTo>
                    <a:pt x="63" y="775"/>
                  </a:lnTo>
                  <a:lnTo>
                    <a:pt x="59" y="766"/>
                  </a:lnTo>
                  <a:lnTo>
                    <a:pt x="51" y="758"/>
                  </a:lnTo>
                  <a:lnTo>
                    <a:pt x="51" y="749"/>
                  </a:lnTo>
                  <a:lnTo>
                    <a:pt x="46" y="745"/>
                  </a:lnTo>
                  <a:lnTo>
                    <a:pt x="42" y="745"/>
                  </a:lnTo>
                  <a:lnTo>
                    <a:pt x="38" y="736"/>
                  </a:lnTo>
                  <a:lnTo>
                    <a:pt x="34" y="736"/>
                  </a:lnTo>
                  <a:lnTo>
                    <a:pt x="29" y="732"/>
                  </a:lnTo>
                  <a:lnTo>
                    <a:pt x="25" y="732"/>
                  </a:lnTo>
                  <a:lnTo>
                    <a:pt x="12" y="728"/>
                  </a:lnTo>
                  <a:lnTo>
                    <a:pt x="8" y="724"/>
                  </a:lnTo>
                  <a:lnTo>
                    <a:pt x="4" y="720"/>
                  </a:lnTo>
                  <a:lnTo>
                    <a:pt x="0" y="720"/>
                  </a:lnTo>
                  <a:lnTo>
                    <a:pt x="0" y="71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2" name="Freeform 28"/>
            <p:cNvSpPr>
              <a:spLocks/>
            </p:cNvSpPr>
            <p:nvPr/>
          </p:nvSpPr>
          <p:spPr bwMode="auto">
            <a:xfrm>
              <a:off x="2969541" y="2494364"/>
              <a:ext cx="493828" cy="527594"/>
            </a:xfrm>
            <a:custGeom>
              <a:avLst/>
              <a:gdLst>
                <a:gd name="T0" fmla="*/ 42 w 1562"/>
                <a:gd name="T1" fmla="*/ 525 h 1664"/>
                <a:gd name="T2" fmla="*/ 51 w 1562"/>
                <a:gd name="T3" fmla="*/ 453 h 1664"/>
                <a:gd name="T4" fmla="*/ 194 w 1562"/>
                <a:gd name="T5" fmla="*/ 427 h 1664"/>
                <a:gd name="T6" fmla="*/ 296 w 1562"/>
                <a:gd name="T7" fmla="*/ 436 h 1664"/>
                <a:gd name="T8" fmla="*/ 398 w 1562"/>
                <a:gd name="T9" fmla="*/ 461 h 1664"/>
                <a:gd name="T10" fmla="*/ 516 w 1562"/>
                <a:gd name="T11" fmla="*/ 449 h 1664"/>
                <a:gd name="T12" fmla="*/ 575 w 1562"/>
                <a:gd name="T13" fmla="*/ 338 h 1664"/>
                <a:gd name="T14" fmla="*/ 622 w 1562"/>
                <a:gd name="T15" fmla="*/ 262 h 1664"/>
                <a:gd name="T16" fmla="*/ 630 w 1562"/>
                <a:gd name="T17" fmla="*/ 144 h 1664"/>
                <a:gd name="T18" fmla="*/ 757 w 1562"/>
                <a:gd name="T19" fmla="*/ 8 h 1664"/>
                <a:gd name="T20" fmla="*/ 829 w 1562"/>
                <a:gd name="T21" fmla="*/ 51 h 1664"/>
                <a:gd name="T22" fmla="*/ 914 w 1562"/>
                <a:gd name="T23" fmla="*/ 110 h 1664"/>
                <a:gd name="T24" fmla="*/ 982 w 1562"/>
                <a:gd name="T25" fmla="*/ 106 h 1664"/>
                <a:gd name="T26" fmla="*/ 1122 w 1562"/>
                <a:gd name="T27" fmla="*/ 97 h 1664"/>
                <a:gd name="T28" fmla="*/ 1117 w 1562"/>
                <a:gd name="T29" fmla="*/ 21 h 1664"/>
                <a:gd name="T30" fmla="*/ 1185 w 1562"/>
                <a:gd name="T31" fmla="*/ 51 h 1664"/>
                <a:gd name="T32" fmla="*/ 1253 w 1562"/>
                <a:gd name="T33" fmla="*/ 144 h 1664"/>
                <a:gd name="T34" fmla="*/ 1304 w 1562"/>
                <a:gd name="T35" fmla="*/ 237 h 1664"/>
                <a:gd name="T36" fmla="*/ 1189 w 1562"/>
                <a:gd name="T37" fmla="*/ 364 h 1664"/>
                <a:gd name="T38" fmla="*/ 1249 w 1562"/>
                <a:gd name="T39" fmla="*/ 478 h 1664"/>
                <a:gd name="T40" fmla="*/ 1367 w 1562"/>
                <a:gd name="T41" fmla="*/ 567 h 1664"/>
                <a:gd name="T42" fmla="*/ 1418 w 1562"/>
                <a:gd name="T43" fmla="*/ 601 h 1664"/>
                <a:gd name="T44" fmla="*/ 1388 w 1562"/>
                <a:gd name="T45" fmla="*/ 669 h 1664"/>
                <a:gd name="T46" fmla="*/ 1452 w 1562"/>
                <a:gd name="T47" fmla="*/ 749 h 1664"/>
                <a:gd name="T48" fmla="*/ 1494 w 1562"/>
                <a:gd name="T49" fmla="*/ 885 h 1664"/>
                <a:gd name="T50" fmla="*/ 1520 w 1562"/>
                <a:gd name="T51" fmla="*/ 1007 h 1664"/>
                <a:gd name="T52" fmla="*/ 1439 w 1562"/>
                <a:gd name="T53" fmla="*/ 969 h 1664"/>
                <a:gd name="T54" fmla="*/ 1520 w 1562"/>
                <a:gd name="T55" fmla="*/ 1071 h 1664"/>
                <a:gd name="T56" fmla="*/ 1553 w 1562"/>
                <a:gd name="T57" fmla="*/ 1206 h 1664"/>
                <a:gd name="T58" fmla="*/ 1435 w 1562"/>
                <a:gd name="T59" fmla="*/ 1270 h 1664"/>
                <a:gd name="T60" fmla="*/ 1393 w 1562"/>
                <a:gd name="T61" fmla="*/ 1325 h 1664"/>
                <a:gd name="T62" fmla="*/ 1308 w 1562"/>
                <a:gd name="T63" fmla="*/ 1304 h 1664"/>
                <a:gd name="T64" fmla="*/ 1261 w 1562"/>
                <a:gd name="T65" fmla="*/ 1367 h 1664"/>
                <a:gd name="T66" fmla="*/ 1164 w 1562"/>
                <a:gd name="T67" fmla="*/ 1329 h 1664"/>
                <a:gd name="T68" fmla="*/ 1138 w 1562"/>
                <a:gd name="T69" fmla="*/ 1177 h 1664"/>
                <a:gd name="T70" fmla="*/ 1088 w 1562"/>
                <a:gd name="T71" fmla="*/ 1189 h 1664"/>
                <a:gd name="T72" fmla="*/ 1028 w 1562"/>
                <a:gd name="T73" fmla="*/ 1266 h 1664"/>
                <a:gd name="T74" fmla="*/ 1007 w 1562"/>
                <a:gd name="T75" fmla="*/ 1325 h 1664"/>
                <a:gd name="T76" fmla="*/ 1067 w 1562"/>
                <a:gd name="T77" fmla="*/ 1410 h 1664"/>
                <a:gd name="T78" fmla="*/ 1122 w 1562"/>
                <a:gd name="T79" fmla="*/ 1448 h 1664"/>
                <a:gd name="T80" fmla="*/ 1198 w 1562"/>
                <a:gd name="T81" fmla="*/ 1558 h 1664"/>
                <a:gd name="T82" fmla="*/ 1232 w 1562"/>
                <a:gd name="T83" fmla="*/ 1659 h 1664"/>
                <a:gd name="T84" fmla="*/ 1113 w 1562"/>
                <a:gd name="T85" fmla="*/ 1613 h 1664"/>
                <a:gd name="T86" fmla="*/ 935 w 1562"/>
                <a:gd name="T87" fmla="*/ 1503 h 1664"/>
                <a:gd name="T88" fmla="*/ 736 w 1562"/>
                <a:gd name="T89" fmla="*/ 1405 h 1664"/>
                <a:gd name="T90" fmla="*/ 639 w 1562"/>
                <a:gd name="T91" fmla="*/ 1333 h 1664"/>
                <a:gd name="T92" fmla="*/ 575 w 1562"/>
                <a:gd name="T93" fmla="*/ 1414 h 1664"/>
                <a:gd name="T94" fmla="*/ 474 w 1562"/>
                <a:gd name="T95" fmla="*/ 1435 h 1664"/>
                <a:gd name="T96" fmla="*/ 402 w 1562"/>
                <a:gd name="T97" fmla="*/ 1372 h 1664"/>
                <a:gd name="T98" fmla="*/ 317 w 1562"/>
                <a:gd name="T99" fmla="*/ 1350 h 1664"/>
                <a:gd name="T100" fmla="*/ 190 w 1562"/>
                <a:gd name="T101" fmla="*/ 1312 h 1664"/>
                <a:gd name="T102" fmla="*/ 89 w 1562"/>
                <a:gd name="T103" fmla="*/ 1173 h 1664"/>
                <a:gd name="T104" fmla="*/ 51 w 1562"/>
                <a:gd name="T105" fmla="*/ 1075 h 1664"/>
                <a:gd name="T106" fmla="*/ 127 w 1562"/>
                <a:gd name="T107" fmla="*/ 1041 h 1664"/>
                <a:gd name="T108" fmla="*/ 233 w 1562"/>
                <a:gd name="T109" fmla="*/ 969 h 1664"/>
                <a:gd name="T110" fmla="*/ 317 w 1562"/>
                <a:gd name="T111" fmla="*/ 982 h 1664"/>
                <a:gd name="T112" fmla="*/ 364 w 1562"/>
                <a:gd name="T113" fmla="*/ 965 h 1664"/>
                <a:gd name="T114" fmla="*/ 351 w 1562"/>
                <a:gd name="T115" fmla="*/ 838 h 1664"/>
                <a:gd name="T116" fmla="*/ 288 w 1562"/>
                <a:gd name="T117" fmla="*/ 813 h 1664"/>
                <a:gd name="T118" fmla="*/ 199 w 1562"/>
                <a:gd name="T119" fmla="*/ 762 h 1664"/>
                <a:gd name="T120" fmla="*/ 101 w 1562"/>
                <a:gd name="T121" fmla="*/ 698 h 1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2" h="1664">
                  <a:moveTo>
                    <a:pt x="0" y="622"/>
                  </a:moveTo>
                  <a:lnTo>
                    <a:pt x="4" y="597"/>
                  </a:lnTo>
                  <a:lnTo>
                    <a:pt x="4" y="588"/>
                  </a:lnTo>
                  <a:lnTo>
                    <a:pt x="4" y="580"/>
                  </a:lnTo>
                  <a:lnTo>
                    <a:pt x="8" y="576"/>
                  </a:lnTo>
                  <a:lnTo>
                    <a:pt x="8" y="571"/>
                  </a:lnTo>
                  <a:lnTo>
                    <a:pt x="12" y="571"/>
                  </a:lnTo>
                  <a:lnTo>
                    <a:pt x="12" y="567"/>
                  </a:lnTo>
                  <a:lnTo>
                    <a:pt x="17" y="563"/>
                  </a:lnTo>
                  <a:lnTo>
                    <a:pt x="21" y="563"/>
                  </a:lnTo>
                  <a:lnTo>
                    <a:pt x="25" y="559"/>
                  </a:lnTo>
                  <a:lnTo>
                    <a:pt x="25" y="554"/>
                  </a:lnTo>
                  <a:lnTo>
                    <a:pt x="29" y="546"/>
                  </a:lnTo>
                  <a:lnTo>
                    <a:pt x="38" y="533"/>
                  </a:lnTo>
                  <a:lnTo>
                    <a:pt x="38" y="529"/>
                  </a:lnTo>
                  <a:lnTo>
                    <a:pt x="42" y="525"/>
                  </a:lnTo>
                  <a:lnTo>
                    <a:pt x="42" y="521"/>
                  </a:lnTo>
                  <a:lnTo>
                    <a:pt x="42" y="516"/>
                  </a:lnTo>
                  <a:lnTo>
                    <a:pt x="42" y="512"/>
                  </a:lnTo>
                  <a:lnTo>
                    <a:pt x="42" y="508"/>
                  </a:lnTo>
                  <a:lnTo>
                    <a:pt x="38" y="504"/>
                  </a:lnTo>
                  <a:lnTo>
                    <a:pt x="38" y="499"/>
                  </a:lnTo>
                  <a:lnTo>
                    <a:pt x="38" y="495"/>
                  </a:lnTo>
                  <a:lnTo>
                    <a:pt x="38" y="487"/>
                  </a:lnTo>
                  <a:lnTo>
                    <a:pt x="38" y="482"/>
                  </a:lnTo>
                  <a:lnTo>
                    <a:pt x="42" y="474"/>
                  </a:lnTo>
                  <a:lnTo>
                    <a:pt x="42" y="470"/>
                  </a:lnTo>
                  <a:lnTo>
                    <a:pt x="42" y="465"/>
                  </a:lnTo>
                  <a:lnTo>
                    <a:pt x="42" y="461"/>
                  </a:lnTo>
                  <a:lnTo>
                    <a:pt x="46" y="461"/>
                  </a:lnTo>
                  <a:lnTo>
                    <a:pt x="51" y="457"/>
                  </a:lnTo>
                  <a:lnTo>
                    <a:pt x="51" y="453"/>
                  </a:lnTo>
                  <a:lnTo>
                    <a:pt x="55" y="453"/>
                  </a:lnTo>
                  <a:lnTo>
                    <a:pt x="59" y="449"/>
                  </a:lnTo>
                  <a:lnTo>
                    <a:pt x="67" y="449"/>
                  </a:lnTo>
                  <a:lnTo>
                    <a:pt x="76" y="444"/>
                  </a:lnTo>
                  <a:lnTo>
                    <a:pt x="101" y="436"/>
                  </a:lnTo>
                  <a:lnTo>
                    <a:pt x="110" y="436"/>
                  </a:lnTo>
                  <a:lnTo>
                    <a:pt x="122" y="432"/>
                  </a:lnTo>
                  <a:lnTo>
                    <a:pt x="131" y="427"/>
                  </a:lnTo>
                  <a:lnTo>
                    <a:pt x="135" y="427"/>
                  </a:lnTo>
                  <a:lnTo>
                    <a:pt x="148" y="423"/>
                  </a:lnTo>
                  <a:lnTo>
                    <a:pt x="161" y="419"/>
                  </a:lnTo>
                  <a:lnTo>
                    <a:pt x="165" y="419"/>
                  </a:lnTo>
                  <a:lnTo>
                    <a:pt x="169" y="419"/>
                  </a:lnTo>
                  <a:lnTo>
                    <a:pt x="173" y="419"/>
                  </a:lnTo>
                  <a:lnTo>
                    <a:pt x="190" y="423"/>
                  </a:lnTo>
                  <a:lnTo>
                    <a:pt x="194" y="427"/>
                  </a:lnTo>
                  <a:lnTo>
                    <a:pt x="199" y="427"/>
                  </a:lnTo>
                  <a:lnTo>
                    <a:pt x="207" y="427"/>
                  </a:lnTo>
                  <a:lnTo>
                    <a:pt x="224" y="427"/>
                  </a:lnTo>
                  <a:lnTo>
                    <a:pt x="233" y="432"/>
                  </a:lnTo>
                  <a:lnTo>
                    <a:pt x="237" y="432"/>
                  </a:lnTo>
                  <a:lnTo>
                    <a:pt x="245" y="436"/>
                  </a:lnTo>
                  <a:lnTo>
                    <a:pt x="249" y="436"/>
                  </a:lnTo>
                  <a:lnTo>
                    <a:pt x="262" y="444"/>
                  </a:lnTo>
                  <a:lnTo>
                    <a:pt x="266" y="444"/>
                  </a:lnTo>
                  <a:lnTo>
                    <a:pt x="271" y="444"/>
                  </a:lnTo>
                  <a:lnTo>
                    <a:pt x="275" y="444"/>
                  </a:lnTo>
                  <a:lnTo>
                    <a:pt x="279" y="440"/>
                  </a:lnTo>
                  <a:lnTo>
                    <a:pt x="283" y="436"/>
                  </a:lnTo>
                  <a:lnTo>
                    <a:pt x="288" y="432"/>
                  </a:lnTo>
                  <a:lnTo>
                    <a:pt x="292" y="432"/>
                  </a:lnTo>
                  <a:lnTo>
                    <a:pt x="296" y="436"/>
                  </a:lnTo>
                  <a:lnTo>
                    <a:pt x="300" y="444"/>
                  </a:lnTo>
                  <a:lnTo>
                    <a:pt x="300" y="449"/>
                  </a:lnTo>
                  <a:lnTo>
                    <a:pt x="305" y="449"/>
                  </a:lnTo>
                  <a:lnTo>
                    <a:pt x="305" y="453"/>
                  </a:lnTo>
                  <a:lnTo>
                    <a:pt x="309" y="457"/>
                  </a:lnTo>
                  <a:lnTo>
                    <a:pt x="313" y="457"/>
                  </a:lnTo>
                  <a:lnTo>
                    <a:pt x="317" y="461"/>
                  </a:lnTo>
                  <a:lnTo>
                    <a:pt x="321" y="461"/>
                  </a:lnTo>
                  <a:lnTo>
                    <a:pt x="326" y="461"/>
                  </a:lnTo>
                  <a:lnTo>
                    <a:pt x="330" y="461"/>
                  </a:lnTo>
                  <a:lnTo>
                    <a:pt x="347" y="461"/>
                  </a:lnTo>
                  <a:lnTo>
                    <a:pt x="355" y="461"/>
                  </a:lnTo>
                  <a:lnTo>
                    <a:pt x="364" y="461"/>
                  </a:lnTo>
                  <a:lnTo>
                    <a:pt x="376" y="461"/>
                  </a:lnTo>
                  <a:lnTo>
                    <a:pt x="389" y="461"/>
                  </a:lnTo>
                  <a:lnTo>
                    <a:pt x="398" y="461"/>
                  </a:lnTo>
                  <a:lnTo>
                    <a:pt x="410" y="461"/>
                  </a:lnTo>
                  <a:lnTo>
                    <a:pt x="432" y="465"/>
                  </a:lnTo>
                  <a:lnTo>
                    <a:pt x="453" y="470"/>
                  </a:lnTo>
                  <a:lnTo>
                    <a:pt x="457" y="470"/>
                  </a:lnTo>
                  <a:lnTo>
                    <a:pt x="461" y="470"/>
                  </a:lnTo>
                  <a:lnTo>
                    <a:pt x="465" y="470"/>
                  </a:lnTo>
                  <a:lnTo>
                    <a:pt x="474" y="470"/>
                  </a:lnTo>
                  <a:lnTo>
                    <a:pt x="478" y="470"/>
                  </a:lnTo>
                  <a:lnTo>
                    <a:pt x="482" y="465"/>
                  </a:lnTo>
                  <a:lnTo>
                    <a:pt x="491" y="465"/>
                  </a:lnTo>
                  <a:lnTo>
                    <a:pt x="495" y="465"/>
                  </a:lnTo>
                  <a:lnTo>
                    <a:pt x="499" y="461"/>
                  </a:lnTo>
                  <a:lnTo>
                    <a:pt x="503" y="461"/>
                  </a:lnTo>
                  <a:lnTo>
                    <a:pt x="508" y="457"/>
                  </a:lnTo>
                  <a:lnTo>
                    <a:pt x="512" y="453"/>
                  </a:lnTo>
                  <a:lnTo>
                    <a:pt x="516" y="449"/>
                  </a:lnTo>
                  <a:lnTo>
                    <a:pt x="520" y="444"/>
                  </a:lnTo>
                  <a:lnTo>
                    <a:pt x="520" y="440"/>
                  </a:lnTo>
                  <a:lnTo>
                    <a:pt x="520" y="427"/>
                  </a:lnTo>
                  <a:lnTo>
                    <a:pt x="520" y="423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25" y="406"/>
                  </a:lnTo>
                  <a:lnTo>
                    <a:pt x="529" y="402"/>
                  </a:lnTo>
                  <a:lnTo>
                    <a:pt x="533" y="398"/>
                  </a:lnTo>
                  <a:lnTo>
                    <a:pt x="542" y="389"/>
                  </a:lnTo>
                  <a:lnTo>
                    <a:pt x="559" y="368"/>
                  </a:lnTo>
                  <a:lnTo>
                    <a:pt x="563" y="360"/>
                  </a:lnTo>
                  <a:lnTo>
                    <a:pt x="567" y="355"/>
                  </a:lnTo>
                  <a:lnTo>
                    <a:pt x="571" y="347"/>
                  </a:lnTo>
                  <a:lnTo>
                    <a:pt x="575" y="343"/>
                  </a:lnTo>
                  <a:lnTo>
                    <a:pt x="575" y="338"/>
                  </a:lnTo>
                  <a:lnTo>
                    <a:pt x="575" y="334"/>
                  </a:lnTo>
                  <a:lnTo>
                    <a:pt x="580" y="330"/>
                  </a:lnTo>
                  <a:lnTo>
                    <a:pt x="580" y="326"/>
                  </a:lnTo>
                  <a:lnTo>
                    <a:pt x="584" y="322"/>
                  </a:lnTo>
                  <a:lnTo>
                    <a:pt x="584" y="305"/>
                  </a:lnTo>
                  <a:lnTo>
                    <a:pt x="588" y="300"/>
                  </a:lnTo>
                  <a:lnTo>
                    <a:pt x="588" y="296"/>
                  </a:lnTo>
                  <a:lnTo>
                    <a:pt x="592" y="292"/>
                  </a:lnTo>
                  <a:lnTo>
                    <a:pt x="592" y="288"/>
                  </a:lnTo>
                  <a:lnTo>
                    <a:pt x="597" y="288"/>
                  </a:lnTo>
                  <a:lnTo>
                    <a:pt x="601" y="283"/>
                  </a:lnTo>
                  <a:lnTo>
                    <a:pt x="609" y="279"/>
                  </a:lnTo>
                  <a:lnTo>
                    <a:pt x="614" y="275"/>
                  </a:lnTo>
                  <a:lnTo>
                    <a:pt x="618" y="271"/>
                  </a:lnTo>
                  <a:lnTo>
                    <a:pt x="618" y="266"/>
                  </a:lnTo>
                  <a:lnTo>
                    <a:pt x="622" y="262"/>
                  </a:lnTo>
                  <a:lnTo>
                    <a:pt x="622" y="258"/>
                  </a:lnTo>
                  <a:lnTo>
                    <a:pt x="622" y="250"/>
                  </a:lnTo>
                  <a:lnTo>
                    <a:pt x="622" y="245"/>
                  </a:lnTo>
                  <a:lnTo>
                    <a:pt x="622" y="233"/>
                  </a:lnTo>
                  <a:lnTo>
                    <a:pt x="622" y="224"/>
                  </a:lnTo>
                  <a:lnTo>
                    <a:pt x="622" y="216"/>
                  </a:lnTo>
                  <a:lnTo>
                    <a:pt x="618" y="207"/>
                  </a:lnTo>
                  <a:lnTo>
                    <a:pt x="618" y="199"/>
                  </a:lnTo>
                  <a:lnTo>
                    <a:pt x="618" y="190"/>
                  </a:lnTo>
                  <a:lnTo>
                    <a:pt x="618" y="182"/>
                  </a:lnTo>
                  <a:lnTo>
                    <a:pt x="618" y="173"/>
                  </a:lnTo>
                  <a:lnTo>
                    <a:pt x="618" y="169"/>
                  </a:lnTo>
                  <a:lnTo>
                    <a:pt x="622" y="161"/>
                  </a:lnTo>
                  <a:lnTo>
                    <a:pt x="622" y="156"/>
                  </a:lnTo>
                  <a:lnTo>
                    <a:pt x="626" y="148"/>
                  </a:lnTo>
                  <a:lnTo>
                    <a:pt x="630" y="144"/>
                  </a:lnTo>
                  <a:lnTo>
                    <a:pt x="635" y="135"/>
                  </a:lnTo>
                  <a:lnTo>
                    <a:pt x="639" y="127"/>
                  </a:lnTo>
                  <a:lnTo>
                    <a:pt x="643" y="118"/>
                  </a:lnTo>
                  <a:lnTo>
                    <a:pt x="647" y="114"/>
                  </a:lnTo>
                  <a:lnTo>
                    <a:pt x="652" y="110"/>
                  </a:lnTo>
                  <a:lnTo>
                    <a:pt x="656" y="106"/>
                  </a:lnTo>
                  <a:lnTo>
                    <a:pt x="669" y="97"/>
                  </a:lnTo>
                  <a:lnTo>
                    <a:pt x="681" y="89"/>
                  </a:lnTo>
                  <a:lnTo>
                    <a:pt x="690" y="76"/>
                  </a:lnTo>
                  <a:lnTo>
                    <a:pt x="702" y="68"/>
                  </a:lnTo>
                  <a:lnTo>
                    <a:pt x="715" y="55"/>
                  </a:lnTo>
                  <a:lnTo>
                    <a:pt x="724" y="42"/>
                  </a:lnTo>
                  <a:lnTo>
                    <a:pt x="736" y="34"/>
                  </a:lnTo>
                  <a:lnTo>
                    <a:pt x="749" y="17"/>
                  </a:lnTo>
                  <a:lnTo>
                    <a:pt x="753" y="12"/>
                  </a:lnTo>
                  <a:lnTo>
                    <a:pt x="757" y="8"/>
                  </a:lnTo>
                  <a:lnTo>
                    <a:pt x="762" y="4"/>
                  </a:lnTo>
                  <a:lnTo>
                    <a:pt x="766" y="4"/>
                  </a:lnTo>
                  <a:lnTo>
                    <a:pt x="770" y="4"/>
                  </a:lnTo>
                  <a:lnTo>
                    <a:pt x="774" y="4"/>
                  </a:lnTo>
                  <a:lnTo>
                    <a:pt x="783" y="8"/>
                  </a:lnTo>
                  <a:lnTo>
                    <a:pt x="787" y="8"/>
                  </a:lnTo>
                  <a:lnTo>
                    <a:pt x="791" y="12"/>
                  </a:lnTo>
                  <a:lnTo>
                    <a:pt x="796" y="17"/>
                  </a:lnTo>
                  <a:lnTo>
                    <a:pt x="800" y="17"/>
                  </a:lnTo>
                  <a:lnTo>
                    <a:pt x="804" y="25"/>
                  </a:lnTo>
                  <a:lnTo>
                    <a:pt x="808" y="29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25" y="46"/>
                  </a:lnTo>
                  <a:lnTo>
                    <a:pt x="829" y="46"/>
                  </a:lnTo>
                  <a:lnTo>
                    <a:pt x="829" y="51"/>
                  </a:lnTo>
                  <a:lnTo>
                    <a:pt x="834" y="51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6" y="55"/>
                  </a:lnTo>
                  <a:lnTo>
                    <a:pt x="855" y="55"/>
                  </a:lnTo>
                  <a:lnTo>
                    <a:pt x="868" y="51"/>
                  </a:lnTo>
                  <a:lnTo>
                    <a:pt x="872" y="51"/>
                  </a:lnTo>
                  <a:lnTo>
                    <a:pt x="876" y="51"/>
                  </a:lnTo>
                  <a:lnTo>
                    <a:pt x="880" y="51"/>
                  </a:lnTo>
                  <a:lnTo>
                    <a:pt x="884" y="55"/>
                  </a:lnTo>
                  <a:lnTo>
                    <a:pt x="889" y="55"/>
                  </a:lnTo>
                  <a:lnTo>
                    <a:pt x="893" y="59"/>
                  </a:lnTo>
                  <a:lnTo>
                    <a:pt x="893" y="68"/>
                  </a:lnTo>
                  <a:lnTo>
                    <a:pt x="897" y="72"/>
                  </a:lnTo>
                  <a:lnTo>
                    <a:pt x="910" y="101"/>
                  </a:lnTo>
                  <a:lnTo>
                    <a:pt x="914" y="110"/>
                  </a:lnTo>
                  <a:lnTo>
                    <a:pt x="914" y="114"/>
                  </a:lnTo>
                  <a:lnTo>
                    <a:pt x="918" y="118"/>
                  </a:lnTo>
                  <a:lnTo>
                    <a:pt x="923" y="123"/>
                  </a:lnTo>
                  <a:lnTo>
                    <a:pt x="927" y="127"/>
                  </a:lnTo>
                  <a:lnTo>
                    <a:pt x="931" y="131"/>
                  </a:lnTo>
                  <a:lnTo>
                    <a:pt x="935" y="131"/>
                  </a:lnTo>
                  <a:lnTo>
                    <a:pt x="940" y="131"/>
                  </a:lnTo>
                  <a:lnTo>
                    <a:pt x="944" y="127"/>
                  </a:lnTo>
                  <a:lnTo>
                    <a:pt x="948" y="127"/>
                  </a:lnTo>
                  <a:lnTo>
                    <a:pt x="952" y="123"/>
                  </a:lnTo>
                  <a:lnTo>
                    <a:pt x="965" y="114"/>
                  </a:lnTo>
                  <a:lnTo>
                    <a:pt x="965" y="110"/>
                  </a:lnTo>
                  <a:lnTo>
                    <a:pt x="969" y="110"/>
                  </a:lnTo>
                  <a:lnTo>
                    <a:pt x="973" y="110"/>
                  </a:lnTo>
                  <a:lnTo>
                    <a:pt x="978" y="106"/>
                  </a:lnTo>
                  <a:lnTo>
                    <a:pt x="982" y="106"/>
                  </a:lnTo>
                  <a:lnTo>
                    <a:pt x="986" y="110"/>
                  </a:lnTo>
                  <a:lnTo>
                    <a:pt x="995" y="114"/>
                  </a:lnTo>
                  <a:lnTo>
                    <a:pt x="1003" y="118"/>
                  </a:lnTo>
                  <a:lnTo>
                    <a:pt x="1011" y="118"/>
                  </a:lnTo>
                  <a:lnTo>
                    <a:pt x="1016" y="118"/>
                  </a:lnTo>
                  <a:lnTo>
                    <a:pt x="1033" y="118"/>
                  </a:lnTo>
                  <a:lnTo>
                    <a:pt x="1050" y="118"/>
                  </a:lnTo>
                  <a:lnTo>
                    <a:pt x="1054" y="118"/>
                  </a:lnTo>
                  <a:lnTo>
                    <a:pt x="1058" y="118"/>
                  </a:lnTo>
                  <a:lnTo>
                    <a:pt x="1067" y="118"/>
                  </a:lnTo>
                  <a:lnTo>
                    <a:pt x="1071" y="118"/>
                  </a:lnTo>
                  <a:lnTo>
                    <a:pt x="1075" y="118"/>
                  </a:lnTo>
                  <a:lnTo>
                    <a:pt x="1088" y="114"/>
                  </a:lnTo>
                  <a:lnTo>
                    <a:pt x="1096" y="110"/>
                  </a:lnTo>
                  <a:lnTo>
                    <a:pt x="1109" y="106"/>
                  </a:lnTo>
                  <a:lnTo>
                    <a:pt x="1122" y="97"/>
                  </a:lnTo>
                  <a:lnTo>
                    <a:pt x="1130" y="97"/>
                  </a:lnTo>
                  <a:lnTo>
                    <a:pt x="1134" y="93"/>
                  </a:lnTo>
                  <a:lnTo>
                    <a:pt x="1143" y="89"/>
                  </a:lnTo>
                  <a:lnTo>
                    <a:pt x="1147" y="84"/>
                  </a:lnTo>
                  <a:lnTo>
                    <a:pt x="1151" y="80"/>
                  </a:lnTo>
                  <a:lnTo>
                    <a:pt x="1151" y="76"/>
                  </a:lnTo>
                  <a:lnTo>
                    <a:pt x="1151" y="72"/>
                  </a:lnTo>
                  <a:lnTo>
                    <a:pt x="1147" y="68"/>
                  </a:lnTo>
                  <a:lnTo>
                    <a:pt x="1138" y="59"/>
                  </a:lnTo>
                  <a:lnTo>
                    <a:pt x="1134" y="59"/>
                  </a:lnTo>
                  <a:lnTo>
                    <a:pt x="1126" y="51"/>
                  </a:lnTo>
                  <a:lnTo>
                    <a:pt x="1122" y="46"/>
                  </a:lnTo>
                  <a:lnTo>
                    <a:pt x="1122" y="42"/>
                  </a:lnTo>
                  <a:lnTo>
                    <a:pt x="1117" y="34"/>
                  </a:lnTo>
                  <a:lnTo>
                    <a:pt x="1117" y="29"/>
                  </a:lnTo>
                  <a:lnTo>
                    <a:pt x="1117" y="21"/>
                  </a:lnTo>
                  <a:lnTo>
                    <a:pt x="1117" y="12"/>
                  </a:lnTo>
                  <a:lnTo>
                    <a:pt x="1113" y="8"/>
                  </a:lnTo>
                  <a:lnTo>
                    <a:pt x="1113" y="4"/>
                  </a:lnTo>
                  <a:lnTo>
                    <a:pt x="1117" y="0"/>
                  </a:lnTo>
                  <a:lnTo>
                    <a:pt x="1122" y="0"/>
                  </a:lnTo>
                  <a:lnTo>
                    <a:pt x="1126" y="0"/>
                  </a:lnTo>
                  <a:lnTo>
                    <a:pt x="1130" y="4"/>
                  </a:lnTo>
                  <a:lnTo>
                    <a:pt x="1134" y="8"/>
                  </a:lnTo>
                  <a:lnTo>
                    <a:pt x="1143" y="8"/>
                  </a:lnTo>
                  <a:lnTo>
                    <a:pt x="1147" y="12"/>
                  </a:lnTo>
                  <a:lnTo>
                    <a:pt x="1155" y="17"/>
                  </a:lnTo>
                  <a:lnTo>
                    <a:pt x="1160" y="21"/>
                  </a:lnTo>
                  <a:lnTo>
                    <a:pt x="1164" y="29"/>
                  </a:lnTo>
                  <a:lnTo>
                    <a:pt x="1168" y="34"/>
                  </a:lnTo>
                  <a:lnTo>
                    <a:pt x="1177" y="38"/>
                  </a:lnTo>
                  <a:lnTo>
                    <a:pt x="1185" y="51"/>
                  </a:lnTo>
                  <a:lnTo>
                    <a:pt x="1194" y="59"/>
                  </a:lnTo>
                  <a:lnTo>
                    <a:pt x="1202" y="72"/>
                  </a:lnTo>
                  <a:lnTo>
                    <a:pt x="1206" y="76"/>
                  </a:lnTo>
                  <a:lnTo>
                    <a:pt x="1210" y="80"/>
                  </a:lnTo>
                  <a:lnTo>
                    <a:pt x="1210" y="84"/>
                  </a:lnTo>
                  <a:lnTo>
                    <a:pt x="1215" y="93"/>
                  </a:lnTo>
                  <a:lnTo>
                    <a:pt x="1215" y="97"/>
                  </a:lnTo>
                  <a:lnTo>
                    <a:pt x="1215" y="106"/>
                  </a:lnTo>
                  <a:lnTo>
                    <a:pt x="1219" y="114"/>
                  </a:lnTo>
                  <a:lnTo>
                    <a:pt x="1219" y="118"/>
                  </a:lnTo>
                  <a:lnTo>
                    <a:pt x="1223" y="123"/>
                  </a:lnTo>
                  <a:lnTo>
                    <a:pt x="1227" y="127"/>
                  </a:lnTo>
                  <a:lnTo>
                    <a:pt x="1232" y="131"/>
                  </a:lnTo>
                  <a:lnTo>
                    <a:pt x="1236" y="131"/>
                  </a:lnTo>
                  <a:lnTo>
                    <a:pt x="1240" y="135"/>
                  </a:lnTo>
                  <a:lnTo>
                    <a:pt x="1253" y="144"/>
                  </a:lnTo>
                  <a:lnTo>
                    <a:pt x="1257" y="148"/>
                  </a:lnTo>
                  <a:lnTo>
                    <a:pt x="1270" y="156"/>
                  </a:lnTo>
                  <a:lnTo>
                    <a:pt x="1278" y="165"/>
                  </a:lnTo>
                  <a:lnTo>
                    <a:pt x="1287" y="173"/>
                  </a:lnTo>
                  <a:lnTo>
                    <a:pt x="1291" y="178"/>
                  </a:lnTo>
                  <a:lnTo>
                    <a:pt x="1295" y="186"/>
                  </a:lnTo>
                  <a:lnTo>
                    <a:pt x="1299" y="190"/>
                  </a:lnTo>
                  <a:lnTo>
                    <a:pt x="1304" y="195"/>
                  </a:lnTo>
                  <a:lnTo>
                    <a:pt x="1304" y="203"/>
                  </a:lnTo>
                  <a:lnTo>
                    <a:pt x="1308" y="211"/>
                  </a:lnTo>
                  <a:lnTo>
                    <a:pt x="1308" y="216"/>
                  </a:lnTo>
                  <a:lnTo>
                    <a:pt x="1308" y="220"/>
                  </a:lnTo>
                  <a:lnTo>
                    <a:pt x="1308" y="224"/>
                  </a:lnTo>
                  <a:lnTo>
                    <a:pt x="1304" y="228"/>
                  </a:lnTo>
                  <a:lnTo>
                    <a:pt x="1304" y="233"/>
                  </a:lnTo>
                  <a:lnTo>
                    <a:pt x="1304" y="237"/>
                  </a:lnTo>
                  <a:lnTo>
                    <a:pt x="1299" y="241"/>
                  </a:lnTo>
                  <a:lnTo>
                    <a:pt x="1299" y="245"/>
                  </a:lnTo>
                  <a:lnTo>
                    <a:pt x="1295" y="250"/>
                  </a:lnTo>
                  <a:lnTo>
                    <a:pt x="1291" y="258"/>
                  </a:lnTo>
                  <a:lnTo>
                    <a:pt x="1287" y="262"/>
                  </a:lnTo>
                  <a:lnTo>
                    <a:pt x="1282" y="271"/>
                  </a:lnTo>
                  <a:lnTo>
                    <a:pt x="1274" y="275"/>
                  </a:lnTo>
                  <a:lnTo>
                    <a:pt x="1266" y="288"/>
                  </a:lnTo>
                  <a:lnTo>
                    <a:pt x="1257" y="300"/>
                  </a:lnTo>
                  <a:lnTo>
                    <a:pt x="1244" y="309"/>
                  </a:lnTo>
                  <a:lnTo>
                    <a:pt x="1240" y="317"/>
                  </a:lnTo>
                  <a:lnTo>
                    <a:pt x="1215" y="338"/>
                  </a:lnTo>
                  <a:lnTo>
                    <a:pt x="1202" y="347"/>
                  </a:lnTo>
                  <a:lnTo>
                    <a:pt x="1198" y="355"/>
                  </a:lnTo>
                  <a:lnTo>
                    <a:pt x="1194" y="360"/>
                  </a:lnTo>
                  <a:lnTo>
                    <a:pt x="1189" y="364"/>
                  </a:lnTo>
                  <a:lnTo>
                    <a:pt x="1185" y="368"/>
                  </a:lnTo>
                  <a:lnTo>
                    <a:pt x="1185" y="372"/>
                  </a:lnTo>
                  <a:lnTo>
                    <a:pt x="1181" y="377"/>
                  </a:lnTo>
                  <a:lnTo>
                    <a:pt x="1181" y="381"/>
                  </a:lnTo>
                  <a:lnTo>
                    <a:pt x="1181" y="385"/>
                  </a:lnTo>
                  <a:lnTo>
                    <a:pt x="1181" y="389"/>
                  </a:lnTo>
                  <a:lnTo>
                    <a:pt x="1185" y="394"/>
                  </a:lnTo>
                  <a:lnTo>
                    <a:pt x="1185" y="398"/>
                  </a:lnTo>
                  <a:lnTo>
                    <a:pt x="1189" y="402"/>
                  </a:lnTo>
                  <a:lnTo>
                    <a:pt x="1194" y="406"/>
                  </a:lnTo>
                  <a:lnTo>
                    <a:pt x="1202" y="415"/>
                  </a:lnTo>
                  <a:lnTo>
                    <a:pt x="1210" y="423"/>
                  </a:lnTo>
                  <a:lnTo>
                    <a:pt x="1215" y="427"/>
                  </a:lnTo>
                  <a:lnTo>
                    <a:pt x="1219" y="436"/>
                  </a:lnTo>
                  <a:lnTo>
                    <a:pt x="1223" y="444"/>
                  </a:lnTo>
                  <a:lnTo>
                    <a:pt x="1249" y="478"/>
                  </a:lnTo>
                  <a:lnTo>
                    <a:pt x="1253" y="487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61" y="499"/>
                  </a:lnTo>
                  <a:lnTo>
                    <a:pt x="1266" y="504"/>
                  </a:lnTo>
                  <a:lnTo>
                    <a:pt x="1274" y="512"/>
                  </a:lnTo>
                  <a:lnTo>
                    <a:pt x="1282" y="516"/>
                  </a:lnTo>
                  <a:lnTo>
                    <a:pt x="1291" y="525"/>
                  </a:lnTo>
                  <a:lnTo>
                    <a:pt x="1304" y="533"/>
                  </a:lnTo>
                  <a:lnTo>
                    <a:pt x="1333" y="554"/>
                  </a:lnTo>
                  <a:lnTo>
                    <a:pt x="1342" y="559"/>
                  </a:lnTo>
                  <a:lnTo>
                    <a:pt x="1346" y="563"/>
                  </a:lnTo>
                  <a:lnTo>
                    <a:pt x="1350" y="563"/>
                  </a:lnTo>
                  <a:lnTo>
                    <a:pt x="1354" y="563"/>
                  </a:lnTo>
                  <a:lnTo>
                    <a:pt x="1359" y="567"/>
                  </a:lnTo>
                  <a:lnTo>
                    <a:pt x="1367" y="567"/>
                  </a:lnTo>
                  <a:lnTo>
                    <a:pt x="1376" y="567"/>
                  </a:lnTo>
                  <a:lnTo>
                    <a:pt x="1380" y="567"/>
                  </a:lnTo>
                  <a:lnTo>
                    <a:pt x="1393" y="567"/>
                  </a:lnTo>
                  <a:lnTo>
                    <a:pt x="1401" y="567"/>
                  </a:lnTo>
                  <a:lnTo>
                    <a:pt x="1405" y="567"/>
                  </a:lnTo>
                  <a:lnTo>
                    <a:pt x="1409" y="571"/>
                  </a:lnTo>
                  <a:lnTo>
                    <a:pt x="1414" y="571"/>
                  </a:lnTo>
                  <a:lnTo>
                    <a:pt x="1418" y="571"/>
                  </a:lnTo>
                  <a:lnTo>
                    <a:pt x="1418" y="576"/>
                  </a:lnTo>
                  <a:lnTo>
                    <a:pt x="1422" y="576"/>
                  </a:lnTo>
                  <a:lnTo>
                    <a:pt x="1422" y="580"/>
                  </a:lnTo>
                  <a:lnTo>
                    <a:pt x="1422" y="584"/>
                  </a:lnTo>
                  <a:lnTo>
                    <a:pt x="1422" y="588"/>
                  </a:lnTo>
                  <a:lnTo>
                    <a:pt x="1422" y="592"/>
                  </a:lnTo>
                  <a:lnTo>
                    <a:pt x="1422" y="597"/>
                  </a:lnTo>
                  <a:lnTo>
                    <a:pt x="1418" y="601"/>
                  </a:lnTo>
                  <a:lnTo>
                    <a:pt x="1418" y="605"/>
                  </a:lnTo>
                  <a:lnTo>
                    <a:pt x="1414" y="605"/>
                  </a:lnTo>
                  <a:lnTo>
                    <a:pt x="1414" y="609"/>
                  </a:lnTo>
                  <a:lnTo>
                    <a:pt x="1401" y="626"/>
                  </a:lnTo>
                  <a:lnTo>
                    <a:pt x="1397" y="626"/>
                  </a:lnTo>
                  <a:lnTo>
                    <a:pt x="1397" y="631"/>
                  </a:lnTo>
                  <a:lnTo>
                    <a:pt x="1397" y="635"/>
                  </a:lnTo>
                  <a:lnTo>
                    <a:pt x="1393" y="635"/>
                  </a:lnTo>
                  <a:lnTo>
                    <a:pt x="1393" y="639"/>
                  </a:lnTo>
                  <a:lnTo>
                    <a:pt x="1393" y="643"/>
                  </a:lnTo>
                  <a:lnTo>
                    <a:pt x="1393" y="648"/>
                  </a:lnTo>
                  <a:lnTo>
                    <a:pt x="1388" y="652"/>
                  </a:lnTo>
                  <a:lnTo>
                    <a:pt x="1384" y="652"/>
                  </a:lnTo>
                  <a:lnTo>
                    <a:pt x="1384" y="656"/>
                  </a:lnTo>
                  <a:lnTo>
                    <a:pt x="1384" y="660"/>
                  </a:lnTo>
                  <a:lnTo>
                    <a:pt x="1388" y="669"/>
                  </a:lnTo>
                  <a:lnTo>
                    <a:pt x="1393" y="681"/>
                  </a:lnTo>
                  <a:lnTo>
                    <a:pt x="1393" y="686"/>
                  </a:lnTo>
                  <a:lnTo>
                    <a:pt x="1397" y="690"/>
                  </a:lnTo>
                  <a:lnTo>
                    <a:pt x="1401" y="694"/>
                  </a:lnTo>
                  <a:lnTo>
                    <a:pt x="1409" y="707"/>
                  </a:lnTo>
                  <a:lnTo>
                    <a:pt x="1409" y="711"/>
                  </a:lnTo>
                  <a:lnTo>
                    <a:pt x="1414" y="711"/>
                  </a:lnTo>
                  <a:lnTo>
                    <a:pt x="1418" y="715"/>
                  </a:lnTo>
                  <a:lnTo>
                    <a:pt x="1422" y="720"/>
                  </a:lnTo>
                  <a:lnTo>
                    <a:pt x="1426" y="720"/>
                  </a:lnTo>
                  <a:lnTo>
                    <a:pt x="1431" y="724"/>
                  </a:lnTo>
                  <a:lnTo>
                    <a:pt x="1431" y="728"/>
                  </a:lnTo>
                  <a:lnTo>
                    <a:pt x="1435" y="728"/>
                  </a:lnTo>
                  <a:lnTo>
                    <a:pt x="1439" y="732"/>
                  </a:lnTo>
                  <a:lnTo>
                    <a:pt x="1448" y="741"/>
                  </a:lnTo>
                  <a:lnTo>
                    <a:pt x="1452" y="749"/>
                  </a:lnTo>
                  <a:lnTo>
                    <a:pt x="1460" y="762"/>
                  </a:lnTo>
                  <a:lnTo>
                    <a:pt x="1469" y="775"/>
                  </a:lnTo>
                  <a:lnTo>
                    <a:pt x="1473" y="775"/>
                  </a:lnTo>
                  <a:lnTo>
                    <a:pt x="1473" y="779"/>
                  </a:lnTo>
                  <a:lnTo>
                    <a:pt x="1477" y="783"/>
                  </a:lnTo>
                  <a:lnTo>
                    <a:pt x="1477" y="796"/>
                  </a:lnTo>
                  <a:lnTo>
                    <a:pt x="1477" y="804"/>
                  </a:lnTo>
                  <a:lnTo>
                    <a:pt x="1477" y="808"/>
                  </a:lnTo>
                  <a:lnTo>
                    <a:pt x="1481" y="813"/>
                  </a:lnTo>
                  <a:lnTo>
                    <a:pt x="1477" y="821"/>
                  </a:lnTo>
                  <a:lnTo>
                    <a:pt x="1481" y="830"/>
                  </a:lnTo>
                  <a:lnTo>
                    <a:pt x="1481" y="847"/>
                  </a:lnTo>
                  <a:lnTo>
                    <a:pt x="1486" y="855"/>
                  </a:lnTo>
                  <a:lnTo>
                    <a:pt x="1486" y="863"/>
                  </a:lnTo>
                  <a:lnTo>
                    <a:pt x="1490" y="872"/>
                  </a:lnTo>
                  <a:lnTo>
                    <a:pt x="1494" y="885"/>
                  </a:lnTo>
                  <a:lnTo>
                    <a:pt x="1498" y="893"/>
                  </a:lnTo>
                  <a:lnTo>
                    <a:pt x="1503" y="906"/>
                  </a:lnTo>
                  <a:lnTo>
                    <a:pt x="1507" y="914"/>
                  </a:lnTo>
                  <a:lnTo>
                    <a:pt x="1511" y="923"/>
                  </a:lnTo>
                  <a:lnTo>
                    <a:pt x="1511" y="927"/>
                  </a:lnTo>
                  <a:lnTo>
                    <a:pt x="1520" y="940"/>
                  </a:lnTo>
                  <a:lnTo>
                    <a:pt x="1520" y="944"/>
                  </a:lnTo>
                  <a:lnTo>
                    <a:pt x="1524" y="944"/>
                  </a:lnTo>
                  <a:lnTo>
                    <a:pt x="1520" y="948"/>
                  </a:lnTo>
                  <a:lnTo>
                    <a:pt x="1524" y="952"/>
                  </a:lnTo>
                  <a:lnTo>
                    <a:pt x="1524" y="969"/>
                  </a:lnTo>
                  <a:lnTo>
                    <a:pt x="1524" y="978"/>
                  </a:lnTo>
                  <a:lnTo>
                    <a:pt x="1524" y="982"/>
                  </a:lnTo>
                  <a:lnTo>
                    <a:pt x="1524" y="990"/>
                  </a:lnTo>
                  <a:lnTo>
                    <a:pt x="1524" y="999"/>
                  </a:lnTo>
                  <a:lnTo>
                    <a:pt x="1520" y="1007"/>
                  </a:lnTo>
                  <a:lnTo>
                    <a:pt x="1520" y="1016"/>
                  </a:lnTo>
                  <a:lnTo>
                    <a:pt x="1515" y="1020"/>
                  </a:lnTo>
                  <a:lnTo>
                    <a:pt x="1511" y="1020"/>
                  </a:lnTo>
                  <a:lnTo>
                    <a:pt x="1507" y="1020"/>
                  </a:lnTo>
                  <a:lnTo>
                    <a:pt x="1503" y="1024"/>
                  </a:lnTo>
                  <a:lnTo>
                    <a:pt x="1498" y="1020"/>
                  </a:lnTo>
                  <a:lnTo>
                    <a:pt x="1494" y="1020"/>
                  </a:lnTo>
                  <a:lnTo>
                    <a:pt x="1490" y="1020"/>
                  </a:lnTo>
                  <a:lnTo>
                    <a:pt x="1486" y="1016"/>
                  </a:lnTo>
                  <a:lnTo>
                    <a:pt x="1481" y="1012"/>
                  </a:lnTo>
                  <a:lnTo>
                    <a:pt x="1477" y="1003"/>
                  </a:lnTo>
                  <a:lnTo>
                    <a:pt x="1460" y="982"/>
                  </a:lnTo>
                  <a:lnTo>
                    <a:pt x="1452" y="974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39" y="969"/>
                  </a:lnTo>
                  <a:lnTo>
                    <a:pt x="1439" y="974"/>
                  </a:lnTo>
                  <a:lnTo>
                    <a:pt x="1439" y="978"/>
                  </a:lnTo>
                  <a:lnTo>
                    <a:pt x="1443" y="986"/>
                  </a:lnTo>
                  <a:lnTo>
                    <a:pt x="1443" y="990"/>
                  </a:lnTo>
                  <a:lnTo>
                    <a:pt x="1443" y="995"/>
                  </a:lnTo>
                  <a:lnTo>
                    <a:pt x="1448" y="999"/>
                  </a:lnTo>
                  <a:lnTo>
                    <a:pt x="1448" y="1003"/>
                  </a:lnTo>
                  <a:lnTo>
                    <a:pt x="1452" y="1007"/>
                  </a:lnTo>
                  <a:lnTo>
                    <a:pt x="1452" y="1012"/>
                  </a:lnTo>
                  <a:lnTo>
                    <a:pt x="1456" y="1016"/>
                  </a:lnTo>
                  <a:lnTo>
                    <a:pt x="1460" y="1020"/>
                  </a:lnTo>
                  <a:lnTo>
                    <a:pt x="1473" y="1029"/>
                  </a:lnTo>
                  <a:lnTo>
                    <a:pt x="1486" y="1037"/>
                  </a:lnTo>
                  <a:lnTo>
                    <a:pt x="1494" y="1046"/>
                  </a:lnTo>
                  <a:lnTo>
                    <a:pt x="1507" y="1058"/>
                  </a:lnTo>
                  <a:lnTo>
                    <a:pt x="1520" y="1071"/>
                  </a:lnTo>
                  <a:lnTo>
                    <a:pt x="1520" y="1075"/>
                  </a:lnTo>
                  <a:lnTo>
                    <a:pt x="1524" y="1079"/>
                  </a:lnTo>
                  <a:lnTo>
                    <a:pt x="1528" y="1088"/>
                  </a:lnTo>
                  <a:lnTo>
                    <a:pt x="1528" y="1092"/>
                  </a:lnTo>
                  <a:lnTo>
                    <a:pt x="1532" y="1101"/>
                  </a:lnTo>
                  <a:lnTo>
                    <a:pt x="1536" y="1117"/>
                  </a:lnTo>
                  <a:lnTo>
                    <a:pt x="1549" y="1143"/>
                  </a:lnTo>
                  <a:lnTo>
                    <a:pt x="1553" y="1156"/>
                  </a:lnTo>
                  <a:lnTo>
                    <a:pt x="1553" y="1164"/>
                  </a:lnTo>
                  <a:lnTo>
                    <a:pt x="1558" y="1177"/>
                  </a:lnTo>
                  <a:lnTo>
                    <a:pt x="1562" y="1185"/>
                  </a:lnTo>
                  <a:lnTo>
                    <a:pt x="1562" y="1189"/>
                  </a:lnTo>
                  <a:lnTo>
                    <a:pt x="1562" y="1194"/>
                  </a:lnTo>
                  <a:lnTo>
                    <a:pt x="1558" y="1198"/>
                  </a:lnTo>
                  <a:lnTo>
                    <a:pt x="1558" y="1202"/>
                  </a:lnTo>
                  <a:lnTo>
                    <a:pt x="1553" y="1206"/>
                  </a:lnTo>
                  <a:lnTo>
                    <a:pt x="1549" y="1206"/>
                  </a:lnTo>
                  <a:lnTo>
                    <a:pt x="1545" y="1211"/>
                  </a:lnTo>
                  <a:lnTo>
                    <a:pt x="1541" y="1215"/>
                  </a:lnTo>
                  <a:lnTo>
                    <a:pt x="1532" y="1219"/>
                  </a:lnTo>
                  <a:lnTo>
                    <a:pt x="1520" y="1223"/>
                  </a:lnTo>
                  <a:lnTo>
                    <a:pt x="1511" y="1228"/>
                  </a:lnTo>
                  <a:lnTo>
                    <a:pt x="1477" y="1236"/>
                  </a:lnTo>
                  <a:lnTo>
                    <a:pt x="1469" y="1240"/>
                  </a:lnTo>
                  <a:lnTo>
                    <a:pt x="1464" y="1244"/>
                  </a:lnTo>
                  <a:lnTo>
                    <a:pt x="1456" y="1244"/>
                  </a:lnTo>
                  <a:lnTo>
                    <a:pt x="1452" y="1249"/>
                  </a:lnTo>
                  <a:lnTo>
                    <a:pt x="1443" y="1253"/>
                  </a:lnTo>
                  <a:lnTo>
                    <a:pt x="1443" y="1257"/>
                  </a:lnTo>
                  <a:lnTo>
                    <a:pt x="1439" y="1261"/>
                  </a:lnTo>
                  <a:lnTo>
                    <a:pt x="1435" y="1266"/>
                  </a:lnTo>
                  <a:lnTo>
                    <a:pt x="1435" y="1270"/>
                  </a:lnTo>
                  <a:lnTo>
                    <a:pt x="1435" y="1274"/>
                  </a:lnTo>
                  <a:lnTo>
                    <a:pt x="1435" y="1287"/>
                  </a:lnTo>
                  <a:lnTo>
                    <a:pt x="1435" y="1295"/>
                  </a:lnTo>
                  <a:lnTo>
                    <a:pt x="1431" y="1300"/>
                  </a:lnTo>
                  <a:lnTo>
                    <a:pt x="1431" y="1304"/>
                  </a:lnTo>
                  <a:lnTo>
                    <a:pt x="1431" y="1308"/>
                  </a:lnTo>
                  <a:lnTo>
                    <a:pt x="1426" y="1312"/>
                  </a:lnTo>
                  <a:lnTo>
                    <a:pt x="1422" y="1312"/>
                  </a:lnTo>
                  <a:lnTo>
                    <a:pt x="1422" y="1316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5"/>
                  </a:lnTo>
                  <a:lnTo>
                    <a:pt x="1405" y="1325"/>
                  </a:lnTo>
                  <a:lnTo>
                    <a:pt x="1401" y="1325"/>
                  </a:lnTo>
                  <a:lnTo>
                    <a:pt x="1397" y="1325"/>
                  </a:lnTo>
                  <a:lnTo>
                    <a:pt x="1393" y="1325"/>
                  </a:lnTo>
                  <a:lnTo>
                    <a:pt x="1388" y="1325"/>
                  </a:lnTo>
                  <a:lnTo>
                    <a:pt x="1388" y="1321"/>
                  </a:lnTo>
                  <a:lnTo>
                    <a:pt x="1380" y="1321"/>
                  </a:lnTo>
                  <a:lnTo>
                    <a:pt x="1376" y="1316"/>
                  </a:lnTo>
                  <a:lnTo>
                    <a:pt x="1363" y="1308"/>
                  </a:lnTo>
                  <a:lnTo>
                    <a:pt x="1350" y="1300"/>
                  </a:lnTo>
                  <a:lnTo>
                    <a:pt x="1346" y="1295"/>
                  </a:lnTo>
                  <a:lnTo>
                    <a:pt x="1342" y="1291"/>
                  </a:lnTo>
                  <a:lnTo>
                    <a:pt x="1337" y="1291"/>
                  </a:lnTo>
                  <a:lnTo>
                    <a:pt x="1333" y="1291"/>
                  </a:lnTo>
                  <a:lnTo>
                    <a:pt x="1325" y="1291"/>
                  </a:lnTo>
                  <a:lnTo>
                    <a:pt x="1321" y="1291"/>
                  </a:lnTo>
                  <a:lnTo>
                    <a:pt x="1316" y="1291"/>
                  </a:lnTo>
                  <a:lnTo>
                    <a:pt x="1316" y="1295"/>
                  </a:lnTo>
                  <a:lnTo>
                    <a:pt x="1312" y="1300"/>
                  </a:lnTo>
                  <a:lnTo>
                    <a:pt x="1308" y="1304"/>
                  </a:lnTo>
                  <a:lnTo>
                    <a:pt x="1308" y="1308"/>
                  </a:lnTo>
                  <a:lnTo>
                    <a:pt x="1304" y="1312"/>
                  </a:lnTo>
                  <a:lnTo>
                    <a:pt x="1304" y="1316"/>
                  </a:lnTo>
                  <a:lnTo>
                    <a:pt x="1304" y="1321"/>
                  </a:lnTo>
                  <a:lnTo>
                    <a:pt x="1304" y="1329"/>
                  </a:lnTo>
                  <a:lnTo>
                    <a:pt x="1304" y="1333"/>
                  </a:lnTo>
                  <a:lnTo>
                    <a:pt x="1304" y="1338"/>
                  </a:lnTo>
                  <a:lnTo>
                    <a:pt x="1304" y="1346"/>
                  </a:lnTo>
                  <a:lnTo>
                    <a:pt x="1299" y="1350"/>
                  </a:lnTo>
                  <a:lnTo>
                    <a:pt x="1295" y="1355"/>
                  </a:lnTo>
                  <a:lnTo>
                    <a:pt x="1287" y="1359"/>
                  </a:lnTo>
                  <a:lnTo>
                    <a:pt x="1282" y="1363"/>
                  </a:lnTo>
                  <a:lnTo>
                    <a:pt x="1278" y="1363"/>
                  </a:lnTo>
                  <a:lnTo>
                    <a:pt x="1274" y="1367"/>
                  </a:lnTo>
                  <a:lnTo>
                    <a:pt x="1266" y="1367"/>
                  </a:lnTo>
                  <a:lnTo>
                    <a:pt x="1261" y="1367"/>
                  </a:lnTo>
                  <a:lnTo>
                    <a:pt x="1257" y="1367"/>
                  </a:lnTo>
                  <a:lnTo>
                    <a:pt x="1253" y="1367"/>
                  </a:lnTo>
                  <a:lnTo>
                    <a:pt x="1249" y="1367"/>
                  </a:lnTo>
                  <a:lnTo>
                    <a:pt x="1244" y="1363"/>
                  </a:lnTo>
                  <a:lnTo>
                    <a:pt x="1236" y="1363"/>
                  </a:lnTo>
                  <a:lnTo>
                    <a:pt x="1232" y="1363"/>
                  </a:lnTo>
                  <a:lnTo>
                    <a:pt x="1215" y="1355"/>
                  </a:lnTo>
                  <a:lnTo>
                    <a:pt x="1210" y="1355"/>
                  </a:lnTo>
                  <a:lnTo>
                    <a:pt x="1194" y="1346"/>
                  </a:lnTo>
                  <a:lnTo>
                    <a:pt x="1185" y="1346"/>
                  </a:lnTo>
                  <a:lnTo>
                    <a:pt x="1181" y="1342"/>
                  </a:lnTo>
                  <a:lnTo>
                    <a:pt x="1177" y="1342"/>
                  </a:lnTo>
                  <a:lnTo>
                    <a:pt x="1172" y="1338"/>
                  </a:lnTo>
                  <a:lnTo>
                    <a:pt x="1168" y="1333"/>
                  </a:lnTo>
                  <a:lnTo>
                    <a:pt x="1164" y="1333"/>
                  </a:lnTo>
                  <a:lnTo>
                    <a:pt x="1164" y="1329"/>
                  </a:lnTo>
                  <a:lnTo>
                    <a:pt x="1160" y="1325"/>
                  </a:lnTo>
                  <a:lnTo>
                    <a:pt x="1160" y="1321"/>
                  </a:lnTo>
                  <a:lnTo>
                    <a:pt x="1160" y="1316"/>
                  </a:lnTo>
                  <a:lnTo>
                    <a:pt x="1164" y="1304"/>
                  </a:lnTo>
                  <a:lnTo>
                    <a:pt x="1164" y="1300"/>
                  </a:lnTo>
                  <a:lnTo>
                    <a:pt x="1160" y="1287"/>
                  </a:lnTo>
                  <a:lnTo>
                    <a:pt x="1160" y="1283"/>
                  </a:lnTo>
                  <a:lnTo>
                    <a:pt x="1160" y="1261"/>
                  </a:lnTo>
                  <a:lnTo>
                    <a:pt x="1160" y="1249"/>
                  </a:lnTo>
                  <a:lnTo>
                    <a:pt x="1160" y="1240"/>
                  </a:lnTo>
                  <a:lnTo>
                    <a:pt x="1160" y="1236"/>
                  </a:lnTo>
                  <a:lnTo>
                    <a:pt x="1160" y="1232"/>
                  </a:lnTo>
                  <a:lnTo>
                    <a:pt x="1155" y="1223"/>
                  </a:lnTo>
                  <a:lnTo>
                    <a:pt x="1155" y="1215"/>
                  </a:lnTo>
                  <a:lnTo>
                    <a:pt x="1143" y="1189"/>
                  </a:lnTo>
                  <a:lnTo>
                    <a:pt x="1138" y="1177"/>
                  </a:lnTo>
                  <a:lnTo>
                    <a:pt x="1134" y="1164"/>
                  </a:lnTo>
                  <a:lnTo>
                    <a:pt x="1130" y="1156"/>
                  </a:lnTo>
                  <a:lnTo>
                    <a:pt x="1130" y="1151"/>
                  </a:lnTo>
                  <a:lnTo>
                    <a:pt x="1126" y="1151"/>
                  </a:lnTo>
                  <a:lnTo>
                    <a:pt x="1122" y="1151"/>
                  </a:lnTo>
                  <a:lnTo>
                    <a:pt x="1117" y="1160"/>
                  </a:lnTo>
                  <a:lnTo>
                    <a:pt x="1117" y="1164"/>
                  </a:lnTo>
                  <a:lnTo>
                    <a:pt x="1113" y="1164"/>
                  </a:lnTo>
                  <a:lnTo>
                    <a:pt x="1113" y="1168"/>
                  </a:lnTo>
                  <a:lnTo>
                    <a:pt x="1109" y="1173"/>
                  </a:lnTo>
                  <a:lnTo>
                    <a:pt x="1100" y="1173"/>
                  </a:lnTo>
                  <a:lnTo>
                    <a:pt x="1096" y="1177"/>
                  </a:lnTo>
                  <a:lnTo>
                    <a:pt x="1096" y="1181"/>
                  </a:lnTo>
                  <a:lnTo>
                    <a:pt x="1092" y="1181"/>
                  </a:lnTo>
                  <a:lnTo>
                    <a:pt x="1088" y="1185"/>
                  </a:lnTo>
                  <a:lnTo>
                    <a:pt x="1088" y="1189"/>
                  </a:lnTo>
                  <a:lnTo>
                    <a:pt x="1083" y="1194"/>
                  </a:lnTo>
                  <a:lnTo>
                    <a:pt x="1079" y="1198"/>
                  </a:lnTo>
                  <a:lnTo>
                    <a:pt x="1075" y="1202"/>
                  </a:lnTo>
                  <a:lnTo>
                    <a:pt x="1071" y="1206"/>
                  </a:lnTo>
                  <a:lnTo>
                    <a:pt x="1058" y="1215"/>
                  </a:lnTo>
                  <a:lnTo>
                    <a:pt x="1050" y="1223"/>
                  </a:lnTo>
                  <a:lnTo>
                    <a:pt x="1045" y="1223"/>
                  </a:lnTo>
                  <a:lnTo>
                    <a:pt x="1041" y="1232"/>
                  </a:lnTo>
                  <a:lnTo>
                    <a:pt x="1033" y="1236"/>
                  </a:lnTo>
                  <a:lnTo>
                    <a:pt x="1033" y="1240"/>
                  </a:lnTo>
                  <a:lnTo>
                    <a:pt x="1028" y="1244"/>
                  </a:lnTo>
                  <a:lnTo>
                    <a:pt x="1028" y="1249"/>
                  </a:lnTo>
                  <a:lnTo>
                    <a:pt x="1028" y="1253"/>
                  </a:lnTo>
                  <a:lnTo>
                    <a:pt x="1028" y="1257"/>
                  </a:lnTo>
                  <a:lnTo>
                    <a:pt x="1028" y="1261"/>
                  </a:lnTo>
                  <a:lnTo>
                    <a:pt x="1028" y="1266"/>
                  </a:lnTo>
                  <a:lnTo>
                    <a:pt x="1024" y="1266"/>
                  </a:lnTo>
                  <a:lnTo>
                    <a:pt x="1020" y="1266"/>
                  </a:lnTo>
                  <a:lnTo>
                    <a:pt x="1016" y="1266"/>
                  </a:lnTo>
                  <a:lnTo>
                    <a:pt x="1011" y="1261"/>
                  </a:lnTo>
                  <a:lnTo>
                    <a:pt x="1007" y="1257"/>
                  </a:lnTo>
                  <a:lnTo>
                    <a:pt x="999" y="1253"/>
                  </a:lnTo>
                  <a:lnTo>
                    <a:pt x="995" y="1249"/>
                  </a:lnTo>
                  <a:lnTo>
                    <a:pt x="990" y="1249"/>
                  </a:lnTo>
                  <a:lnTo>
                    <a:pt x="986" y="1249"/>
                  </a:lnTo>
                  <a:lnTo>
                    <a:pt x="986" y="1253"/>
                  </a:lnTo>
                  <a:lnTo>
                    <a:pt x="986" y="1266"/>
                  </a:lnTo>
                  <a:lnTo>
                    <a:pt x="990" y="1283"/>
                  </a:lnTo>
                  <a:lnTo>
                    <a:pt x="999" y="1304"/>
                  </a:lnTo>
                  <a:lnTo>
                    <a:pt x="999" y="1312"/>
                  </a:lnTo>
                  <a:lnTo>
                    <a:pt x="1003" y="1321"/>
                  </a:lnTo>
                  <a:lnTo>
                    <a:pt x="1007" y="1325"/>
                  </a:lnTo>
                  <a:lnTo>
                    <a:pt x="1011" y="1329"/>
                  </a:lnTo>
                  <a:lnTo>
                    <a:pt x="1016" y="1333"/>
                  </a:lnTo>
                  <a:lnTo>
                    <a:pt x="1020" y="1338"/>
                  </a:lnTo>
                  <a:lnTo>
                    <a:pt x="1024" y="1342"/>
                  </a:lnTo>
                  <a:lnTo>
                    <a:pt x="1028" y="1346"/>
                  </a:lnTo>
                  <a:lnTo>
                    <a:pt x="1033" y="1355"/>
                  </a:lnTo>
                  <a:lnTo>
                    <a:pt x="1033" y="1359"/>
                  </a:lnTo>
                  <a:lnTo>
                    <a:pt x="1037" y="1363"/>
                  </a:lnTo>
                  <a:lnTo>
                    <a:pt x="1050" y="1376"/>
                  </a:lnTo>
                  <a:lnTo>
                    <a:pt x="1058" y="1384"/>
                  </a:lnTo>
                  <a:lnTo>
                    <a:pt x="1058" y="1388"/>
                  </a:lnTo>
                  <a:lnTo>
                    <a:pt x="1062" y="1393"/>
                  </a:lnTo>
                  <a:lnTo>
                    <a:pt x="1062" y="1397"/>
                  </a:lnTo>
                  <a:lnTo>
                    <a:pt x="1062" y="1401"/>
                  </a:lnTo>
                  <a:lnTo>
                    <a:pt x="1067" y="1405"/>
                  </a:lnTo>
                  <a:lnTo>
                    <a:pt x="1067" y="1410"/>
                  </a:lnTo>
                  <a:lnTo>
                    <a:pt x="1071" y="1414"/>
                  </a:lnTo>
                  <a:lnTo>
                    <a:pt x="1071" y="1418"/>
                  </a:lnTo>
                  <a:lnTo>
                    <a:pt x="1075" y="1422"/>
                  </a:lnTo>
                  <a:lnTo>
                    <a:pt x="1079" y="1422"/>
                  </a:lnTo>
                  <a:lnTo>
                    <a:pt x="1083" y="1427"/>
                  </a:lnTo>
                  <a:lnTo>
                    <a:pt x="1088" y="1427"/>
                  </a:lnTo>
                  <a:lnTo>
                    <a:pt x="1092" y="1431"/>
                  </a:lnTo>
                  <a:lnTo>
                    <a:pt x="1096" y="1431"/>
                  </a:lnTo>
                  <a:lnTo>
                    <a:pt x="1100" y="1431"/>
                  </a:lnTo>
                  <a:lnTo>
                    <a:pt x="1109" y="1431"/>
                  </a:lnTo>
                  <a:lnTo>
                    <a:pt x="1113" y="1431"/>
                  </a:lnTo>
                  <a:lnTo>
                    <a:pt x="1117" y="1431"/>
                  </a:lnTo>
                  <a:lnTo>
                    <a:pt x="1122" y="1435"/>
                  </a:lnTo>
                  <a:lnTo>
                    <a:pt x="1122" y="1439"/>
                  </a:lnTo>
                  <a:lnTo>
                    <a:pt x="1122" y="1443"/>
                  </a:lnTo>
                  <a:lnTo>
                    <a:pt x="1122" y="1448"/>
                  </a:lnTo>
                  <a:lnTo>
                    <a:pt x="1122" y="1452"/>
                  </a:lnTo>
                  <a:lnTo>
                    <a:pt x="1122" y="1456"/>
                  </a:lnTo>
                  <a:lnTo>
                    <a:pt x="1122" y="1460"/>
                  </a:lnTo>
                  <a:lnTo>
                    <a:pt x="1126" y="1465"/>
                  </a:lnTo>
                  <a:lnTo>
                    <a:pt x="1126" y="1469"/>
                  </a:lnTo>
                  <a:lnTo>
                    <a:pt x="1134" y="1486"/>
                  </a:lnTo>
                  <a:lnTo>
                    <a:pt x="1147" y="1499"/>
                  </a:lnTo>
                  <a:lnTo>
                    <a:pt x="1151" y="1511"/>
                  </a:lnTo>
                  <a:lnTo>
                    <a:pt x="1160" y="1515"/>
                  </a:lnTo>
                  <a:lnTo>
                    <a:pt x="1160" y="1520"/>
                  </a:lnTo>
                  <a:lnTo>
                    <a:pt x="1168" y="1528"/>
                  </a:lnTo>
                  <a:lnTo>
                    <a:pt x="1172" y="1532"/>
                  </a:lnTo>
                  <a:lnTo>
                    <a:pt x="1181" y="1541"/>
                  </a:lnTo>
                  <a:lnTo>
                    <a:pt x="1185" y="1545"/>
                  </a:lnTo>
                  <a:lnTo>
                    <a:pt x="1194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198" y="1566"/>
                  </a:lnTo>
                  <a:lnTo>
                    <a:pt x="1202" y="1566"/>
                  </a:lnTo>
                  <a:lnTo>
                    <a:pt x="1202" y="1570"/>
                  </a:lnTo>
                  <a:lnTo>
                    <a:pt x="1202" y="1579"/>
                  </a:lnTo>
                  <a:lnTo>
                    <a:pt x="1202" y="1583"/>
                  </a:lnTo>
                  <a:lnTo>
                    <a:pt x="1202" y="1592"/>
                  </a:lnTo>
                  <a:lnTo>
                    <a:pt x="1206" y="1596"/>
                  </a:lnTo>
                  <a:lnTo>
                    <a:pt x="1210" y="1609"/>
                  </a:lnTo>
                  <a:lnTo>
                    <a:pt x="1210" y="1617"/>
                  </a:lnTo>
                  <a:lnTo>
                    <a:pt x="1215" y="1621"/>
                  </a:lnTo>
                  <a:lnTo>
                    <a:pt x="1219" y="1634"/>
                  </a:lnTo>
                  <a:lnTo>
                    <a:pt x="1223" y="1642"/>
                  </a:lnTo>
                  <a:lnTo>
                    <a:pt x="1227" y="1651"/>
                  </a:lnTo>
                  <a:lnTo>
                    <a:pt x="1232" y="1655"/>
                  </a:lnTo>
                  <a:lnTo>
                    <a:pt x="1232" y="1659"/>
                  </a:lnTo>
                  <a:lnTo>
                    <a:pt x="1232" y="1664"/>
                  </a:lnTo>
                  <a:lnTo>
                    <a:pt x="1227" y="1664"/>
                  </a:lnTo>
                  <a:lnTo>
                    <a:pt x="1223" y="1664"/>
                  </a:lnTo>
                  <a:lnTo>
                    <a:pt x="1219" y="1664"/>
                  </a:lnTo>
                  <a:lnTo>
                    <a:pt x="1215" y="1659"/>
                  </a:lnTo>
                  <a:lnTo>
                    <a:pt x="1206" y="1659"/>
                  </a:lnTo>
                  <a:lnTo>
                    <a:pt x="1185" y="1651"/>
                  </a:lnTo>
                  <a:lnTo>
                    <a:pt x="1181" y="1651"/>
                  </a:lnTo>
                  <a:lnTo>
                    <a:pt x="1177" y="1647"/>
                  </a:lnTo>
                  <a:lnTo>
                    <a:pt x="1172" y="1647"/>
                  </a:lnTo>
                  <a:lnTo>
                    <a:pt x="1155" y="1634"/>
                  </a:lnTo>
                  <a:lnTo>
                    <a:pt x="1151" y="1630"/>
                  </a:lnTo>
                  <a:lnTo>
                    <a:pt x="1147" y="1630"/>
                  </a:lnTo>
                  <a:lnTo>
                    <a:pt x="1134" y="1621"/>
                  </a:lnTo>
                  <a:lnTo>
                    <a:pt x="1122" y="1617"/>
                  </a:lnTo>
                  <a:lnTo>
                    <a:pt x="1113" y="1613"/>
                  </a:lnTo>
                  <a:lnTo>
                    <a:pt x="1088" y="1600"/>
                  </a:lnTo>
                  <a:lnTo>
                    <a:pt x="1062" y="1587"/>
                  </a:lnTo>
                  <a:lnTo>
                    <a:pt x="1050" y="1579"/>
                  </a:lnTo>
                  <a:lnTo>
                    <a:pt x="1041" y="1575"/>
                  </a:lnTo>
                  <a:lnTo>
                    <a:pt x="1037" y="1570"/>
                  </a:lnTo>
                  <a:lnTo>
                    <a:pt x="1033" y="1566"/>
                  </a:lnTo>
                  <a:lnTo>
                    <a:pt x="1020" y="1558"/>
                  </a:lnTo>
                  <a:lnTo>
                    <a:pt x="1007" y="1549"/>
                  </a:lnTo>
                  <a:lnTo>
                    <a:pt x="1003" y="1545"/>
                  </a:lnTo>
                  <a:lnTo>
                    <a:pt x="986" y="1528"/>
                  </a:lnTo>
                  <a:lnTo>
                    <a:pt x="978" y="1524"/>
                  </a:lnTo>
                  <a:lnTo>
                    <a:pt x="973" y="1520"/>
                  </a:lnTo>
                  <a:lnTo>
                    <a:pt x="969" y="1520"/>
                  </a:lnTo>
                  <a:lnTo>
                    <a:pt x="956" y="1515"/>
                  </a:lnTo>
                  <a:lnTo>
                    <a:pt x="948" y="1511"/>
                  </a:lnTo>
                  <a:lnTo>
                    <a:pt x="935" y="1503"/>
                  </a:lnTo>
                  <a:lnTo>
                    <a:pt x="901" y="1486"/>
                  </a:lnTo>
                  <a:lnTo>
                    <a:pt x="884" y="1473"/>
                  </a:lnTo>
                  <a:lnTo>
                    <a:pt x="872" y="1469"/>
                  </a:lnTo>
                  <a:lnTo>
                    <a:pt x="868" y="1465"/>
                  </a:lnTo>
                  <a:lnTo>
                    <a:pt x="851" y="1456"/>
                  </a:lnTo>
                  <a:lnTo>
                    <a:pt x="846" y="1452"/>
                  </a:lnTo>
                  <a:lnTo>
                    <a:pt x="838" y="1448"/>
                  </a:lnTo>
                  <a:lnTo>
                    <a:pt x="829" y="1443"/>
                  </a:lnTo>
                  <a:lnTo>
                    <a:pt x="825" y="1439"/>
                  </a:lnTo>
                  <a:lnTo>
                    <a:pt x="813" y="1435"/>
                  </a:lnTo>
                  <a:lnTo>
                    <a:pt x="804" y="1431"/>
                  </a:lnTo>
                  <a:lnTo>
                    <a:pt x="796" y="1427"/>
                  </a:lnTo>
                  <a:lnTo>
                    <a:pt x="762" y="1414"/>
                  </a:lnTo>
                  <a:lnTo>
                    <a:pt x="753" y="1414"/>
                  </a:lnTo>
                  <a:lnTo>
                    <a:pt x="745" y="1410"/>
                  </a:lnTo>
                  <a:lnTo>
                    <a:pt x="736" y="1405"/>
                  </a:lnTo>
                  <a:lnTo>
                    <a:pt x="732" y="1405"/>
                  </a:lnTo>
                  <a:lnTo>
                    <a:pt x="728" y="1401"/>
                  </a:lnTo>
                  <a:lnTo>
                    <a:pt x="728" y="1397"/>
                  </a:lnTo>
                  <a:lnTo>
                    <a:pt x="724" y="1397"/>
                  </a:lnTo>
                  <a:lnTo>
                    <a:pt x="715" y="1384"/>
                  </a:lnTo>
                  <a:lnTo>
                    <a:pt x="711" y="1380"/>
                  </a:lnTo>
                  <a:lnTo>
                    <a:pt x="702" y="1376"/>
                  </a:lnTo>
                  <a:lnTo>
                    <a:pt x="690" y="1367"/>
                  </a:lnTo>
                  <a:lnTo>
                    <a:pt x="681" y="1359"/>
                  </a:lnTo>
                  <a:lnTo>
                    <a:pt x="669" y="1346"/>
                  </a:lnTo>
                  <a:lnTo>
                    <a:pt x="660" y="1342"/>
                  </a:lnTo>
                  <a:lnTo>
                    <a:pt x="656" y="1338"/>
                  </a:lnTo>
                  <a:lnTo>
                    <a:pt x="652" y="1338"/>
                  </a:lnTo>
                  <a:lnTo>
                    <a:pt x="647" y="1333"/>
                  </a:lnTo>
                  <a:lnTo>
                    <a:pt x="643" y="1333"/>
                  </a:lnTo>
                  <a:lnTo>
                    <a:pt x="639" y="1333"/>
                  </a:lnTo>
                  <a:lnTo>
                    <a:pt x="635" y="1333"/>
                  </a:lnTo>
                  <a:lnTo>
                    <a:pt x="630" y="1333"/>
                  </a:lnTo>
                  <a:lnTo>
                    <a:pt x="626" y="1333"/>
                  </a:lnTo>
                  <a:lnTo>
                    <a:pt x="622" y="1338"/>
                  </a:lnTo>
                  <a:lnTo>
                    <a:pt x="614" y="1346"/>
                  </a:lnTo>
                  <a:lnTo>
                    <a:pt x="609" y="1350"/>
                  </a:lnTo>
                  <a:lnTo>
                    <a:pt x="605" y="1355"/>
                  </a:lnTo>
                  <a:lnTo>
                    <a:pt x="601" y="1363"/>
                  </a:lnTo>
                  <a:lnTo>
                    <a:pt x="597" y="1363"/>
                  </a:lnTo>
                  <a:lnTo>
                    <a:pt x="597" y="1372"/>
                  </a:lnTo>
                  <a:lnTo>
                    <a:pt x="592" y="1376"/>
                  </a:lnTo>
                  <a:lnTo>
                    <a:pt x="588" y="1393"/>
                  </a:lnTo>
                  <a:lnTo>
                    <a:pt x="584" y="1397"/>
                  </a:lnTo>
                  <a:lnTo>
                    <a:pt x="584" y="1401"/>
                  </a:lnTo>
                  <a:lnTo>
                    <a:pt x="580" y="1405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2"/>
                  </a:lnTo>
                  <a:lnTo>
                    <a:pt x="563" y="1427"/>
                  </a:lnTo>
                  <a:lnTo>
                    <a:pt x="559" y="1427"/>
                  </a:lnTo>
                  <a:lnTo>
                    <a:pt x="550" y="1427"/>
                  </a:lnTo>
                  <a:lnTo>
                    <a:pt x="542" y="1431"/>
                  </a:lnTo>
                  <a:lnTo>
                    <a:pt x="529" y="1431"/>
                  </a:lnTo>
                  <a:lnTo>
                    <a:pt x="520" y="1431"/>
                  </a:lnTo>
                  <a:lnTo>
                    <a:pt x="512" y="1431"/>
                  </a:lnTo>
                  <a:lnTo>
                    <a:pt x="503" y="1435"/>
                  </a:lnTo>
                  <a:lnTo>
                    <a:pt x="495" y="1435"/>
                  </a:lnTo>
                  <a:lnTo>
                    <a:pt x="491" y="1435"/>
                  </a:lnTo>
                  <a:lnTo>
                    <a:pt x="487" y="1439"/>
                  </a:lnTo>
                  <a:lnTo>
                    <a:pt x="482" y="1439"/>
                  </a:lnTo>
                  <a:lnTo>
                    <a:pt x="478" y="1435"/>
                  </a:lnTo>
                  <a:lnTo>
                    <a:pt x="474" y="1435"/>
                  </a:lnTo>
                  <a:lnTo>
                    <a:pt x="470" y="1435"/>
                  </a:lnTo>
                  <a:lnTo>
                    <a:pt x="453" y="1427"/>
                  </a:lnTo>
                  <a:lnTo>
                    <a:pt x="448" y="1427"/>
                  </a:lnTo>
                  <a:lnTo>
                    <a:pt x="440" y="1422"/>
                  </a:lnTo>
                  <a:lnTo>
                    <a:pt x="436" y="1422"/>
                  </a:lnTo>
                  <a:lnTo>
                    <a:pt x="432" y="1418"/>
                  </a:lnTo>
                  <a:lnTo>
                    <a:pt x="427" y="1414"/>
                  </a:lnTo>
                  <a:lnTo>
                    <a:pt x="423" y="1410"/>
                  </a:lnTo>
                  <a:lnTo>
                    <a:pt x="419" y="1405"/>
                  </a:lnTo>
                  <a:lnTo>
                    <a:pt x="419" y="1401"/>
                  </a:lnTo>
                  <a:lnTo>
                    <a:pt x="415" y="1397"/>
                  </a:lnTo>
                  <a:lnTo>
                    <a:pt x="415" y="1393"/>
                  </a:lnTo>
                  <a:lnTo>
                    <a:pt x="410" y="1384"/>
                  </a:lnTo>
                  <a:lnTo>
                    <a:pt x="406" y="1380"/>
                  </a:lnTo>
                  <a:lnTo>
                    <a:pt x="406" y="1376"/>
                  </a:lnTo>
                  <a:lnTo>
                    <a:pt x="402" y="1372"/>
                  </a:lnTo>
                  <a:lnTo>
                    <a:pt x="398" y="1367"/>
                  </a:lnTo>
                  <a:lnTo>
                    <a:pt x="389" y="1359"/>
                  </a:lnTo>
                  <a:lnTo>
                    <a:pt x="368" y="1342"/>
                  </a:lnTo>
                  <a:lnTo>
                    <a:pt x="364" y="1338"/>
                  </a:lnTo>
                  <a:lnTo>
                    <a:pt x="364" y="1333"/>
                  </a:lnTo>
                  <a:lnTo>
                    <a:pt x="360" y="1333"/>
                  </a:lnTo>
                  <a:lnTo>
                    <a:pt x="360" y="1329"/>
                  </a:lnTo>
                  <a:lnTo>
                    <a:pt x="355" y="1329"/>
                  </a:lnTo>
                  <a:lnTo>
                    <a:pt x="351" y="1329"/>
                  </a:lnTo>
                  <a:lnTo>
                    <a:pt x="347" y="1329"/>
                  </a:lnTo>
                  <a:lnTo>
                    <a:pt x="343" y="1329"/>
                  </a:lnTo>
                  <a:lnTo>
                    <a:pt x="338" y="1333"/>
                  </a:lnTo>
                  <a:lnTo>
                    <a:pt x="330" y="1338"/>
                  </a:lnTo>
                  <a:lnTo>
                    <a:pt x="326" y="1342"/>
                  </a:lnTo>
                  <a:lnTo>
                    <a:pt x="321" y="1346"/>
                  </a:lnTo>
                  <a:lnTo>
                    <a:pt x="317" y="1350"/>
                  </a:lnTo>
                  <a:lnTo>
                    <a:pt x="313" y="1355"/>
                  </a:lnTo>
                  <a:lnTo>
                    <a:pt x="305" y="1363"/>
                  </a:lnTo>
                  <a:lnTo>
                    <a:pt x="296" y="1372"/>
                  </a:lnTo>
                  <a:lnTo>
                    <a:pt x="292" y="1376"/>
                  </a:lnTo>
                  <a:lnTo>
                    <a:pt x="292" y="1372"/>
                  </a:lnTo>
                  <a:lnTo>
                    <a:pt x="288" y="1372"/>
                  </a:lnTo>
                  <a:lnTo>
                    <a:pt x="271" y="1363"/>
                  </a:lnTo>
                  <a:lnTo>
                    <a:pt x="262" y="1363"/>
                  </a:lnTo>
                  <a:lnTo>
                    <a:pt x="254" y="1359"/>
                  </a:lnTo>
                  <a:lnTo>
                    <a:pt x="241" y="1350"/>
                  </a:lnTo>
                  <a:lnTo>
                    <a:pt x="233" y="1350"/>
                  </a:lnTo>
                  <a:lnTo>
                    <a:pt x="224" y="1342"/>
                  </a:lnTo>
                  <a:lnTo>
                    <a:pt x="220" y="1342"/>
                  </a:lnTo>
                  <a:lnTo>
                    <a:pt x="216" y="1338"/>
                  </a:lnTo>
                  <a:lnTo>
                    <a:pt x="211" y="1333"/>
                  </a:lnTo>
                  <a:lnTo>
                    <a:pt x="190" y="1312"/>
                  </a:lnTo>
                  <a:lnTo>
                    <a:pt x="173" y="1300"/>
                  </a:lnTo>
                  <a:lnTo>
                    <a:pt x="165" y="1287"/>
                  </a:lnTo>
                  <a:lnTo>
                    <a:pt x="135" y="1261"/>
                  </a:lnTo>
                  <a:lnTo>
                    <a:pt x="122" y="1249"/>
                  </a:lnTo>
                  <a:lnTo>
                    <a:pt x="114" y="1244"/>
                  </a:lnTo>
                  <a:lnTo>
                    <a:pt x="110" y="1240"/>
                  </a:lnTo>
                  <a:lnTo>
                    <a:pt x="101" y="1228"/>
                  </a:lnTo>
                  <a:lnTo>
                    <a:pt x="97" y="1223"/>
                  </a:lnTo>
                  <a:lnTo>
                    <a:pt x="97" y="1219"/>
                  </a:lnTo>
                  <a:lnTo>
                    <a:pt x="93" y="1215"/>
                  </a:lnTo>
                  <a:lnTo>
                    <a:pt x="93" y="1206"/>
                  </a:lnTo>
                  <a:lnTo>
                    <a:pt x="89" y="1202"/>
                  </a:lnTo>
                  <a:lnTo>
                    <a:pt x="89" y="1198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1173"/>
                  </a:lnTo>
                  <a:lnTo>
                    <a:pt x="89" y="1164"/>
                  </a:lnTo>
                  <a:lnTo>
                    <a:pt x="84" y="1151"/>
                  </a:lnTo>
                  <a:lnTo>
                    <a:pt x="84" y="1147"/>
                  </a:lnTo>
                  <a:lnTo>
                    <a:pt x="84" y="1139"/>
                  </a:lnTo>
                  <a:lnTo>
                    <a:pt x="84" y="1134"/>
                  </a:lnTo>
                  <a:lnTo>
                    <a:pt x="84" y="1126"/>
                  </a:lnTo>
                  <a:lnTo>
                    <a:pt x="84" y="1122"/>
                  </a:lnTo>
                  <a:lnTo>
                    <a:pt x="80" y="1113"/>
                  </a:lnTo>
                  <a:lnTo>
                    <a:pt x="80" y="1109"/>
                  </a:lnTo>
                  <a:lnTo>
                    <a:pt x="76" y="1105"/>
                  </a:lnTo>
                  <a:lnTo>
                    <a:pt x="72" y="1101"/>
                  </a:lnTo>
                  <a:lnTo>
                    <a:pt x="63" y="1092"/>
                  </a:lnTo>
                  <a:lnTo>
                    <a:pt x="59" y="1088"/>
                  </a:lnTo>
                  <a:lnTo>
                    <a:pt x="55" y="1084"/>
                  </a:lnTo>
                  <a:lnTo>
                    <a:pt x="55" y="1079"/>
                  </a:lnTo>
                  <a:lnTo>
                    <a:pt x="51" y="1075"/>
                  </a:lnTo>
                  <a:lnTo>
                    <a:pt x="51" y="1067"/>
                  </a:lnTo>
                  <a:lnTo>
                    <a:pt x="51" y="1058"/>
                  </a:lnTo>
                  <a:lnTo>
                    <a:pt x="51" y="1054"/>
                  </a:lnTo>
                  <a:lnTo>
                    <a:pt x="55" y="1050"/>
                  </a:lnTo>
                  <a:lnTo>
                    <a:pt x="59" y="1046"/>
                  </a:lnTo>
                  <a:lnTo>
                    <a:pt x="63" y="1046"/>
                  </a:lnTo>
                  <a:lnTo>
                    <a:pt x="67" y="1041"/>
                  </a:lnTo>
                  <a:lnTo>
                    <a:pt x="72" y="1041"/>
                  </a:lnTo>
                  <a:lnTo>
                    <a:pt x="76" y="1041"/>
                  </a:lnTo>
                  <a:lnTo>
                    <a:pt x="84" y="1046"/>
                  </a:lnTo>
                  <a:lnTo>
                    <a:pt x="101" y="1050"/>
                  </a:lnTo>
                  <a:lnTo>
                    <a:pt x="106" y="1050"/>
                  </a:lnTo>
                  <a:lnTo>
                    <a:pt x="110" y="1050"/>
                  </a:lnTo>
                  <a:lnTo>
                    <a:pt x="114" y="1050"/>
                  </a:lnTo>
                  <a:lnTo>
                    <a:pt x="122" y="1046"/>
                  </a:lnTo>
                  <a:lnTo>
                    <a:pt x="127" y="1041"/>
                  </a:lnTo>
                  <a:lnTo>
                    <a:pt x="139" y="1033"/>
                  </a:lnTo>
                  <a:lnTo>
                    <a:pt x="144" y="1033"/>
                  </a:lnTo>
                  <a:lnTo>
                    <a:pt x="148" y="1029"/>
                  </a:lnTo>
                  <a:lnTo>
                    <a:pt x="156" y="1029"/>
                  </a:lnTo>
                  <a:lnTo>
                    <a:pt x="165" y="1024"/>
                  </a:lnTo>
                  <a:lnTo>
                    <a:pt x="169" y="1024"/>
                  </a:lnTo>
                  <a:lnTo>
                    <a:pt x="173" y="1024"/>
                  </a:lnTo>
                  <a:lnTo>
                    <a:pt x="178" y="1020"/>
                  </a:lnTo>
                  <a:lnTo>
                    <a:pt x="182" y="1020"/>
                  </a:lnTo>
                  <a:lnTo>
                    <a:pt x="186" y="1016"/>
                  </a:lnTo>
                  <a:lnTo>
                    <a:pt x="190" y="1012"/>
                  </a:lnTo>
                  <a:lnTo>
                    <a:pt x="194" y="1007"/>
                  </a:lnTo>
                  <a:lnTo>
                    <a:pt x="207" y="990"/>
                  </a:lnTo>
                  <a:lnTo>
                    <a:pt x="216" y="986"/>
                  </a:lnTo>
                  <a:lnTo>
                    <a:pt x="224" y="978"/>
                  </a:lnTo>
                  <a:lnTo>
                    <a:pt x="233" y="969"/>
                  </a:lnTo>
                  <a:lnTo>
                    <a:pt x="237" y="965"/>
                  </a:lnTo>
                  <a:lnTo>
                    <a:pt x="241" y="961"/>
                  </a:lnTo>
                  <a:lnTo>
                    <a:pt x="249" y="961"/>
                  </a:lnTo>
                  <a:lnTo>
                    <a:pt x="254" y="957"/>
                  </a:lnTo>
                  <a:lnTo>
                    <a:pt x="258" y="957"/>
                  </a:lnTo>
                  <a:lnTo>
                    <a:pt x="262" y="952"/>
                  </a:lnTo>
                  <a:lnTo>
                    <a:pt x="271" y="952"/>
                  </a:lnTo>
                  <a:lnTo>
                    <a:pt x="275" y="952"/>
                  </a:lnTo>
                  <a:lnTo>
                    <a:pt x="279" y="957"/>
                  </a:lnTo>
                  <a:lnTo>
                    <a:pt x="283" y="957"/>
                  </a:lnTo>
                  <a:lnTo>
                    <a:pt x="288" y="961"/>
                  </a:lnTo>
                  <a:lnTo>
                    <a:pt x="292" y="961"/>
                  </a:lnTo>
                  <a:lnTo>
                    <a:pt x="300" y="965"/>
                  </a:lnTo>
                  <a:lnTo>
                    <a:pt x="309" y="974"/>
                  </a:lnTo>
                  <a:lnTo>
                    <a:pt x="313" y="978"/>
                  </a:lnTo>
                  <a:lnTo>
                    <a:pt x="317" y="982"/>
                  </a:lnTo>
                  <a:lnTo>
                    <a:pt x="326" y="990"/>
                  </a:lnTo>
                  <a:lnTo>
                    <a:pt x="330" y="995"/>
                  </a:lnTo>
                  <a:lnTo>
                    <a:pt x="338" y="1003"/>
                  </a:lnTo>
                  <a:lnTo>
                    <a:pt x="343" y="1007"/>
                  </a:lnTo>
                  <a:lnTo>
                    <a:pt x="347" y="1016"/>
                  </a:lnTo>
                  <a:lnTo>
                    <a:pt x="351" y="1020"/>
                  </a:lnTo>
                  <a:lnTo>
                    <a:pt x="355" y="1024"/>
                  </a:lnTo>
                  <a:lnTo>
                    <a:pt x="360" y="1029"/>
                  </a:lnTo>
                  <a:lnTo>
                    <a:pt x="364" y="1029"/>
                  </a:lnTo>
                  <a:lnTo>
                    <a:pt x="364" y="1024"/>
                  </a:lnTo>
                  <a:lnTo>
                    <a:pt x="368" y="1024"/>
                  </a:lnTo>
                  <a:lnTo>
                    <a:pt x="368" y="1020"/>
                  </a:lnTo>
                  <a:lnTo>
                    <a:pt x="368" y="1012"/>
                  </a:lnTo>
                  <a:lnTo>
                    <a:pt x="368" y="999"/>
                  </a:lnTo>
                  <a:lnTo>
                    <a:pt x="364" y="969"/>
                  </a:lnTo>
                  <a:lnTo>
                    <a:pt x="364" y="965"/>
                  </a:lnTo>
                  <a:lnTo>
                    <a:pt x="364" y="961"/>
                  </a:lnTo>
                  <a:lnTo>
                    <a:pt x="364" y="952"/>
                  </a:lnTo>
                  <a:lnTo>
                    <a:pt x="360" y="948"/>
                  </a:lnTo>
                  <a:lnTo>
                    <a:pt x="355" y="935"/>
                  </a:lnTo>
                  <a:lnTo>
                    <a:pt x="355" y="931"/>
                  </a:lnTo>
                  <a:lnTo>
                    <a:pt x="355" y="927"/>
                  </a:lnTo>
                  <a:lnTo>
                    <a:pt x="355" y="923"/>
                  </a:lnTo>
                  <a:lnTo>
                    <a:pt x="351" y="914"/>
                  </a:lnTo>
                  <a:lnTo>
                    <a:pt x="351" y="906"/>
                  </a:lnTo>
                  <a:lnTo>
                    <a:pt x="355" y="893"/>
                  </a:lnTo>
                  <a:lnTo>
                    <a:pt x="355" y="872"/>
                  </a:lnTo>
                  <a:lnTo>
                    <a:pt x="355" y="868"/>
                  </a:lnTo>
                  <a:lnTo>
                    <a:pt x="355" y="859"/>
                  </a:lnTo>
                  <a:lnTo>
                    <a:pt x="355" y="855"/>
                  </a:lnTo>
                  <a:lnTo>
                    <a:pt x="355" y="847"/>
                  </a:lnTo>
                  <a:lnTo>
                    <a:pt x="351" y="838"/>
                  </a:lnTo>
                  <a:lnTo>
                    <a:pt x="351" y="834"/>
                  </a:lnTo>
                  <a:lnTo>
                    <a:pt x="347" y="830"/>
                  </a:lnTo>
                  <a:lnTo>
                    <a:pt x="343" y="830"/>
                  </a:lnTo>
                  <a:lnTo>
                    <a:pt x="338" y="825"/>
                  </a:lnTo>
                  <a:lnTo>
                    <a:pt x="334" y="825"/>
                  </a:lnTo>
                  <a:lnTo>
                    <a:pt x="330" y="825"/>
                  </a:lnTo>
                  <a:lnTo>
                    <a:pt x="326" y="825"/>
                  </a:lnTo>
                  <a:lnTo>
                    <a:pt x="321" y="825"/>
                  </a:lnTo>
                  <a:lnTo>
                    <a:pt x="313" y="830"/>
                  </a:lnTo>
                  <a:lnTo>
                    <a:pt x="309" y="830"/>
                  </a:lnTo>
                  <a:lnTo>
                    <a:pt x="305" y="830"/>
                  </a:lnTo>
                  <a:lnTo>
                    <a:pt x="300" y="825"/>
                  </a:lnTo>
                  <a:lnTo>
                    <a:pt x="296" y="825"/>
                  </a:lnTo>
                  <a:lnTo>
                    <a:pt x="292" y="821"/>
                  </a:lnTo>
                  <a:lnTo>
                    <a:pt x="288" y="817"/>
                  </a:lnTo>
                  <a:lnTo>
                    <a:pt x="288" y="813"/>
                  </a:lnTo>
                  <a:lnTo>
                    <a:pt x="279" y="800"/>
                  </a:lnTo>
                  <a:lnTo>
                    <a:pt x="275" y="800"/>
                  </a:lnTo>
                  <a:lnTo>
                    <a:pt x="258" y="779"/>
                  </a:lnTo>
                  <a:lnTo>
                    <a:pt x="254" y="779"/>
                  </a:lnTo>
                  <a:lnTo>
                    <a:pt x="249" y="775"/>
                  </a:lnTo>
                  <a:lnTo>
                    <a:pt x="245" y="770"/>
                  </a:lnTo>
                  <a:lnTo>
                    <a:pt x="237" y="766"/>
                  </a:lnTo>
                  <a:lnTo>
                    <a:pt x="233" y="766"/>
                  </a:lnTo>
                  <a:lnTo>
                    <a:pt x="233" y="762"/>
                  </a:lnTo>
                  <a:lnTo>
                    <a:pt x="228" y="762"/>
                  </a:lnTo>
                  <a:lnTo>
                    <a:pt x="224" y="762"/>
                  </a:lnTo>
                  <a:lnTo>
                    <a:pt x="220" y="762"/>
                  </a:lnTo>
                  <a:lnTo>
                    <a:pt x="211" y="762"/>
                  </a:lnTo>
                  <a:lnTo>
                    <a:pt x="207" y="762"/>
                  </a:lnTo>
                  <a:lnTo>
                    <a:pt x="203" y="762"/>
                  </a:lnTo>
                  <a:lnTo>
                    <a:pt x="199" y="762"/>
                  </a:lnTo>
                  <a:lnTo>
                    <a:pt x="194" y="758"/>
                  </a:lnTo>
                  <a:lnTo>
                    <a:pt x="190" y="753"/>
                  </a:lnTo>
                  <a:lnTo>
                    <a:pt x="182" y="745"/>
                  </a:lnTo>
                  <a:lnTo>
                    <a:pt x="178" y="741"/>
                  </a:lnTo>
                  <a:lnTo>
                    <a:pt x="169" y="736"/>
                  </a:lnTo>
                  <a:lnTo>
                    <a:pt x="161" y="732"/>
                  </a:lnTo>
                  <a:lnTo>
                    <a:pt x="156" y="732"/>
                  </a:lnTo>
                  <a:lnTo>
                    <a:pt x="148" y="728"/>
                  </a:lnTo>
                  <a:lnTo>
                    <a:pt x="135" y="720"/>
                  </a:lnTo>
                  <a:lnTo>
                    <a:pt x="131" y="720"/>
                  </a:lnTo>
                  <a:lnTo>
                    <a:pt x="127" y="720"/>
                  </a:lnTo>
                  <a:lnTo>
                    <a:pt x="122" y="715"/>
                  </a:lnTo>
                  <a:lnTo>
                    <a:pt x="118" y="715"/>
                  </a:lnTo>
                  <a:lnTo>
                    <a:pt x="118" y="711"/>
                  </a:lnTo>
                  <a:lnTo>
                    <a:pt x="106" y="703"/>
                  </a:lnTo>
                  <a:lnTo>
                    <a:pt x="101" y="698"/>
                  </a:lnTo>
                  <a:lnTo>
                    <a:pt x="93" y="694"/>
                  </a:lnTo>
                  <a:lnTo>
                    <a:pt x="72" y="681"/>
                  </a:lnTo>
                  <a:lnTo>
                    <a:pt x="67" y="677"/>
                  </a:lnTo>
                  <a:lnTo>
                    <a:pt x="63" y="673"/>
                  </a:lnTo>
                  <a:lnTo>
                    <a:pt x="42" y="656"/>
                  </a:lnTo>
                  <a:lnTo>
                    <a:pt x="25" y="643"/>
                  </a:lnTo>
                  <a:lnTo>
                    <a:pt x="8" y="626"/>
                  </a:lnTo>
                  <a:lnTo>
                    <a:pt x="4" y="626"/>
                  </a:lnTo>
                  <a:lnTo>
                    <a:pt x="4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3" name="Freeform 29"/>
            <p:cNvSpPr>
              <a:spLocks noEditPoints="1"/>
            </p:cNvSpPr>
            <p:nvPr/>
          </p:nvSpPr>
          <p:spPr bwMode="auto">
            <a:xfrm>
              <a:off x="2578417" y="4810150"/>
              <a:ext cx="552920" cy="520558"/>
            </a:xfrm>
            <a:custGeom>
              <a:avLst/>
              <a:gdLst>
                <a:gd name="T0" fmla="*/ 114 w 1744"/>
                <a:gd name="T1" fmla="*/ 614 h 1639"/>
                <a:gd name="T2" fmla="*/ 80 w 1744"/>
                <a:gd name="T3" fmla="*/ 534 h 1639"/>
                <a:gd name="T4" fmla="*/ 80 w 1744"/>
                <a:gd name="T5" fmla="*/ 407 h 1639"/>
                <a:gd name="T6" fmla="*/ 156 w 1744"/>
                <a:gd name="T7" fmla="*/ 301 h 1639"/>
                <a:gd name="T8" fmla="*/ 152 w 1744"/>
                <a:gd name="T9" fmla="*/ 187 h 1639"/>
                <a:gd name="T10" fmla="*/ 237 w 1744"/>
                <a:gd name="T11" fmla="*/ 216 h 1639"/>
                <a:gd name="T12" fmla="*/ 368 w 1744"/>
                <a:gd name="T13" fmla="*/ 242 h 1639"/>
                <a:gd name="T14" fmla="*/ 520 w 1744"/>
                <a:gd name="T15" fmla="*/ 225 h 1639"/>
                <a:gd name="T16" fmla="*/ 537 w 1744"/>
                <a:gd name="T17" fmla="*/ 165 h 1639"/>
                <a:gd name="T18" fmla="*/ 482 w 1744"/>
                <a:gd name="T19" fmla="*/ 26 h 1639"/>
                <a:gd name="T20" fmla="*/ 597 w 1744"/>
                <a:gd name="T21" fmla="*/ 38 h 1639"/>
                <a:gd name="T22" fmla="*/ 741 w 1744"/>
                <a:gd name="T23" fmla="*/ 68 h 1639"/>
                <a:gd name="T24" fmla="*/ 787 w 1744"/>
                <a:gd name="T25" fmla="*/ 119 h 1639"/>
                <a:gd name="T26" fmla="*/ 846 w 1744"/>
                <a:gd name="T27" fmla="*/ 195 h 1639"/>
                <a:gd name="T28" fmla="*/ 910 w 1744"/>
                <a:gd name="T29" fmla="*/ 297 h 1639"/>
                <a:gd name="T30" fmla="*/ 1012 w 1744"/>
                <a:gd name="T31" fmla="*/ 356 h 1639"/>
                <a:gd name="T32" fmla="*/ 1028 w 1744"/>
                <a:gd name="T33" fmla="*/ 508 h 1639"/>
                <a:gd name="T34" fmla="*/ 1096 w 1744"/>
                <a:gd name="T35" fmla="*/ 508 h 1639"/>
                <a:gd name="T36" fmla="*/ 1181 w 1744"/>
                <a:gd name="T37" fmla="*/ 504 h 1639"/>
                <a:gd name="T38" fmla="*/ 1185 w 1744"/>
                <a:gd name="T39" fmla="*/ 572 h 1639"/>
                <a:gd name="T40" fmla="*/ 1130 w 1744"/>
                <a:gd name="T41" fmla="*/ 635 h 1639"/>
                <a:gd name="T42" fmla="*/ 1156 w 1744"/>
                <a:gd name="T43" fmla="*/ 678 h 1639"/>
                <a:gd name="T44" fmla="*/ 1181 w 1744"/>
                <a:gd name="T45" fmla="*/ 779 h 1639"/>
                <a:gd name="T46" fmla="*/ 1257 w 1744"/>
                <a:gd name="T47" fmla="*/ 762 h 1639"/>
                <a:gd name="T48" fmla="*/ 1363 w 1744"/>
                <a:gd name="T49" fmla="*/ 758 h 1639"/>
                <a:gd name="T50" fmla="*/ 1397 w 1744"/>
                <a:gd name="T51" fmla="*/ 864 h 1639"/>
                <a:gd name="T52" fmla="*/ 1537 w 1744"/>
                <a:gd name="T53" fmla="*/ 927 h 1639"/>
                <a:gd name="T54" fmla="*/ 1642 w 1744"/>
                <a:gd name="T55" fmla="*/ 953 h 1639"/>
                <a:gd name="T56" fmla="*/ 1727 w 1744"/>
                <a:gd name="T57" fmla="*/ 1016 h 1639"/>
                <a:gd name="T58" fmla="*/ 1710 w 1744"/>
                <a:gd name="T59" fmla="*/ 1143 h 1639"/>
                <a:gd name="T60" fmla="*/ 1604 w 1744"/>
                <a:gd name="T61" fmla="*/ 1215 h 1639"/>
                <a:gd name="T62" fmla="*/ 1541 w 1744"/>
                <a:gd name="T63" fmla="*/ 1287 h 1639"/>
                <a:gd name="T64" fmla="*/ 1532 w 1744"/>
                <a:gd name="T65" fmla="*/ 1376 h 1639"/>
                <a:gd name="T66" fmla="*/ 1410 w 1744"/>
                <a:gd name="T67" fmla="*/ 1397 h 1639"/>
                <a:gd name="T68" fmla="*/ 1376 w 1744"/>
                <a:gd name="T69" fmla="*/ 1491 h 1639"/>
                <a:gd name="T70" fmla="*/ 1211 w 1744"/>
                <a:gd name="T71" fmla="*/ 1431 h 1639"/>
                <a:gd name="T72" fmla="*/ 1130 w 1744"/>
                <a:gd name="T73" fmla="*/ 1457 h 1639"/>
                <a:gd name="T74" fmla="*/ 1058 w 1744"/>
                <a:gd name="T75" fmla="*/ 1482 h 1639"/>
                <a:gd name="T76" fmla="*/ 914 w 1744"/>
                <a:gd name="T77" fmla="*/ 1592 h 1639"/>
                <a:gd name="T78" fmla="*/ 800 w 1744"/>
                <a:gd name="T79" fmla="*/ 1541 h 1639"/>
                <a:gd name="T80" fmla="*/ 673 w 1744"/>
                <a:gd name="T81" fmla="*/ 1601 h 1639"/>
                <a:gd name="T82" fmla="*/ 588 w 1744"/>
                <a:gd name="T83" fmla="*/ 1609 h 1639"/>
                <a:gd name="T84" fmla="*/ 482 w 1744"/>
                <a:gd name="T85" fmla="*/ 1613 h 1639"/>
                <a:gd name="T86" fmla="*/ 453 w 1744"/>
                <a:gd name="T87" fmla="*/ 1499 h 1639"/>
                <a:gd name="T88" fmla="*/ 491 w 1744"/>
                <a:gd name="T89" fmla="*/ 1330 h 1639"/>
                <a:gd name="T90" fmla="*/ 453 w 1744"/>
                <a:gd name="T91" fmla="*/ 1245 h 1639"/>
                <a:gd name="T92" fmla="*/ 381 w 1744"/>
                <a:gd name="T93" fmla="*/ 1181 h 1639"/>
                <a:gd name="T94" fmla="*/ 326 w 1744"/>
                <a:gd name="T95" fmla="*/ 1054 h 1639"/>
                <a:gd name="T96" fmla="*/ 292 w 1744"/>
                <a:gd name="T97" fmla="*/ 982 h 1639"/>
                <a:gd name="T98" fmla="*/ 262 w 1744"/>
                <a:gd name="T99" fmla="*/ 902 h 1639"/>
                <a:gd name="T100" fmla="*/ 182 w 1744"/>
                <a:gd name="T101" fmla="*/ 779 h 1639"/>
                <a:gd name="T102" fmla="*/ 93 w 1744"/>
                <a:gd name="T103" fmla="*/ 724 h 1639"/>
                <a:gd name="T104" fmla="*/ 0 w 1744"/>
                <a:gd name="T105" fmla="*/ 669 h 1639"/>
                <a:gd name="T106" fmla="*/ 859 w 1744"/>
                <a:gd name="T107" fmla="*/ 1063 h 1639"/>
                <a:gd name="T108" fmla="*/ 880 w 1744"/>
                <a:gd name="T109" fmla="*/ 1135 h 1639"/>
                <a:gd name="T110" fmla="*/ 986 w 1744"/>
                <a:gd name="T111" fmla="*/ 1101 h 1639"/>
                <a:gd name="T112" fmla="*/ 1092 w 1744"/>
                <a:gd name="T113" fmla="*/ 1029 h 1639"/>
                <a:gd name="T114" fmla="*/ 1084 w 1744"/>
                <a:gd name="T115" fmla="*/ 974 h 1639"/>
                <a:gd name="T116" fmla="*/ 1134 w 1744"/>
                <a:gd name="T117" fmla="*/ 885 h 1639"/>
                <a:gd name="T118" fmla="*/ 1079 w 1744"/>
                <a:gd name="T119" fmla="*/ 877 h 1639"/>
                <a:gd name="T120" fmla="*/ 973 w 1744"/>
                <a:gd name="T121" fmla="*/ 910 h 1639"/>
                <a:gd name="T122" fmla="*/ 868 w 1744"/>
                <a:gd name="T123" fmla="*/ 961 h 1639"/>
                <a:gd name="T124" fmla="*/ 808 w 1744"/>
                <a:gd name="T125" fmla="*/ 1008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639">
                  <a:moveTo>
                    <a:pt x="148" y="182"/>
                  </a:moveTo>
                  <a:lnTo>
                    <a:pt x="144" y="182"/>
                  </a:lnTo>
                  <a:lnTo>
                    <a:pt x="148" y="182"/>
                  </a:lnTo>
                  <a:close/>
                  <a:moveTo>
                    <a:pt x="0" y="648"/>
                  </a:moveTo>
                  <a:lnTo>
                    <a:pt x="8" y="644"/>
                  </a:lnTo>
                  <a:lnTo>
                    <a:pt x="42" y="640"/>
                  </a:lnTo>
                  <a:lnTo>
                    <a:pt x="63" y="635"/>
                  </a:lnTo>
                  <a:lnTo>
                    <a:pt x="72" y="635"/>
                  </a:lnTo>
                  <a:lnTo>
                    <a:pt x="80" y="631"/>
                  </a:lnTo>
                  <a:lnTo>
                    <a:pt x="84" y="631"/>
                  </a:lnTo>
                  <a:lnTo>
                    <a:pt x="89" y="627"/>
                  </a:lnTo>
                  <a:lnTo>
                    <a:pt x="93" y="627"/>
                  </a:lnTo>
                  <a:lnTo>
                    <a:pt x="97" y="623"/>
                  </a:lnTo>
                  <a:lnTo>
                    <a:pt x="101" y="623"/>
                  </a:lnTo>
                  <a:lnTo>
                    <a:pt x="106" y="618"/>
                  </a:lnTo>
                  <a:lnTo>
                    <a:pt x="114" y="614"/>
                  </a:lnTo>
                  <a:lnTo>
                    <a:pt x="123" y="610"/>
                  </a:lnTo>
                  <a:lnTo>
                    <a:pt x="139" y="597"/>
                  </a:lnTo>
                  <a:lnTo>
                    <a:pt x="139" y="593"/>
                  </a:lnTo>
                  <a:lnTo>
                    <a:pt x="144" y="593"/>
                  </a:lnTo>
                  <a:lnTo>
                    <a:pt x="144" y="589"/>
                  </a:lnTo>
                  <a:lnTo>
                    <a:pt x="144" y="584"/>
                  </a:lnTo>
                  <a:lnTo>
                    <a:pt x="139" y="580"/>
                  </a:lnTo>
                  <a:lnTo>
                    <a:pt x="131" y="576"/>
                  </a:lnTo>
                  <a:lnTo>
                    <a:pt x="127" y="572"/>
                  </a:lnTo>
                  <a:lnTo>
                    <a:pt x="110" y="563"/>
                  </a:lnTo>
                  <a:lnTo>
                    <a:pt x="106" y="559"/>
                  </a:lnTo>
                  <a:lnTo>
                    <a:pt x="101" y="555"/>
                  </a:lnTo>
                  <a:lnTo>
                    <a:pt x="97" y="551"/>
                  </a:lnTo>
                  <a:lnTo>
                    <a:pt x="89" y="546"/>
                  </a:lnTo>
                  <a:lnTo>
                    <a:pt x="84" y="542"/>
                  </a:lnTo>
                  <a:lnTo>
                    <a:pt x="80" y="534"/>
                  </a:lnTo>
                  <a:lnTo>
                    <a:pt x="76" y="529"/>
                  </a:lnTo>
                  <a:lnTo>
                    <a:pt x="72" y="525"/>
                  </a:lnTo>
                  <a:lnTo>
                    <a:pt x="68" y="521"/>
                  </a:lnTo>
                  <a:lnTo>
                    <a:pt x="63" y="513"/>
                  </a:lnTo>
                  <a:lnTo>
                    <a:pt x="63" y="508"/>
                  </a:lnTo>
                  <a:lnTo>
                    <a:pt x="59" y="500"/>
                  </a:lnTo>
                  <a:lnTo>
                    <a:pt x="59" y="496"/>
                  </a:lnTo>
                  <a:lnTo>
                    <a:pt x="59" y="491"/>
                  </a:lnTo>
                  <a:lnTo>
                    <a:pt x="59" y="483"/>
                  </a:lnTo>
                  <a:lnTo>
                    <a:pt x="59" y="474"/>
                  </a:lnTo>
                  <a:lnTo>
                    <a:pt x="63" y="466"/>
                  </a:lnTo>
                  <a:lnTo>
                    <a:pt x="63" y="453"/>
                  </a:lnTo>
                  <a:lnTo>
                    <a:pt x="68" y="441"/>
                  </a:lnTo>
                  <a:lnTo>
                    <a:pt x="76" y="424"/>
                  </a:lnTo>
                  <a:lnTo>
                    <a:pt x="80" y="415"/>
                  </a:lnTo>
                  <a:lnTo>
                    <a:pt x="80" y="407"/>
                  </a:lnTo>
                  <a:lnTo>
                    <a:pt x="84" y="402"/>
                  </a:lnTo>
                  <a:lnTo>
                    <a:pt x="89" y="398"/>
                  </a:lnTo>
                  <a:lnTo>
                    <a:pt x="89" y="394"/>
                  </a:lnTo>
                  <a:lnTo>
                    <a:pt x="93" y="390"/>
                  </a:lnTo>
                  <a:lnTo>
                    <a:pt x="97" y="381"/>
                  </a:lnTo>
                  <a:lnTo>
                    <a:pt x="101" y="377"/>
                  </a:lnTo>
                  <a:lnTo>
                    <a:pt x="110" y="369"/>
                  </a:lnTo>
                  <a:lnTo>
                    <a:pt x="127" y="347"/>
                  </a:lnTo>
                  <a:lnTo>
                    <a:pt x="131" y="343"/>
                  </a:lnTo>
                  <a:lnTo>
                    <a:pt x="135" y="339"/>
                  </a:lnTo>
                  <a:lnTo>
                    <a:pt x="144" y="330"/>
                  </a:lnTo>
                  <a:lnTo>
                    <a:pt x="144" y="326"/>
                  </a:lnTo>
                  <a:lnTo>
                    <a:pt x="148" y="318"/>
                  </a:lnTo>
                  <a:lnTo>
                    <a:pt x="152" y="314"/>
                  </a:lnTo>
                  <a:lnTo>
                    <a:pt x="156" y="305"/>
                  </a:lnTo>
                  <a:lnTo>
                    <a:pt x="156" y="301"/>
                  </a:lnTo>
                  <a:lnTo>
                    <a:pt x="156" y="297"/>
                  </a:lnTo>
                  <a:lnTo>
                    <a:pt x="161" y="288"/>
                  </a:lnTo>
                  <a:lnTo>
                    <a:pt x="161" y="275"/>
                  </a:lnTo>
                  <a:lnTo>
                    <a:pt x="161" y="271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1" y="246"/>
                  </a:lnTo>
                  <a:lnTo>
                    <a:pt x="161" y="237"/>
                  </a:lnTo>
                  <a:lnTo>
                    <a:pt x="161" y="229"/>
                  </a:lnTo>
                  <a:lnTo>
                    <a:pt x="161" y="216"/>
                  </a:lnTo>
                  <a:lnTo>
                    <a:pt x="156" y="212"/>
                  </a:lnTo>
                  <a:lnTo>
                    <a:pt x="156" y="203"/>
                  </a:lnTo>
                  <a:lnTo>
                    <a:pt x="156" y="199"/>
                  </a:lnTo>
                  <a:lnTo>
                    <a:pt x="156" y="195"/>
                  </a:lnTo>
                  <a:lnTo>
                    <a:pt x="152" y="191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8" y="182"/>
                  </a:lnTo>
                  <a:lnTo>
                    <a:pt x="152" y="182"/>
                  </a:lnTo>
                  <a:lnTo>
                    <a:pt x="156" y="182"/>
                  </a:lnTo>
                  <a:lnTo>
                    <a:pt x="161" y="182"/>
                  </a:lnTo>
                  <a:lnTo>
                    <a:pt x="169" y="182"/>
                  </a:lnTo>
                  <a:lnTo>
                    <a:pt x="173" y="182"/>
                  </a:lnTo>
                  <a:lnTo>
                    <a:pt x="182" y="187"/>
                  </a:lnTo>
                  <a:lnTo>
                    <a:pt x="190" y="187"/>
                  </a:lnTo>
                  <a:lnTo>
                    <a:pt x="190" y="191"/>
                  </a:lnTo>
                  <a:lnTo>
                    <a:pt x="199" y="191"/>
                  </a:lnTo>
                  <a:lnTo>
                    <a:pt x="199" y="195"/>
                  </a:lnTo>
                  <a:lnTo>
                    <a:pt x="207" y="195"/>
                  </a:lnTo>
                  <a:lnTo>
                    <a:pt x="216" y="203"/>
                  </a:lnTo>
                  <a:lnTo>
                    <a:pt x="228" y="212"/>
                  </a:lnTo>
                  <a:lnTo>
                    <a:pt x="237" y="216"/>
                  </a:lnTo>
                  <a:lnTo>
                    <a:pt x="241" y="220"/>
                  </a:lnTo>
                  <a:lnTo>
                    <a:pt x="250" y="225"/>
                  </a:lnTo>
                  <a:lnTo>
                    <a:pt x="258" y="229"/>
                  </a:lnTo>
                  <a:lnTo>
                    <a:pt x="262" y="229"/>
                  </a:lnTo>
                  <a:lnTo>
                    <a:pt x="271" y="233"/>
                  </a:lnTo>
                  <a:lnTo>
                    <a:pt x="279" y="233"/>
                  </a:lnTo>
                  <a:lnTo>
                    <a:pt x="283" y="233"/>
                  </a:lnTo>
                  <a:lnTo>
                    <a:pt x="292" y="233"/>
                  </a:lnTo>
                  <a:lnTo>
                    <a:pt x="305" y="233"/>
                  </a:lnTo>
                  <a:lnTo>
                    <a:pt x="309" y="233"/>
                  </a:lnTo>
                  <a:lnTo>
                    <a:pt x="317" y="233"/>
                  </a:lnTo>
                  <a:lnTo>
                    <a:pt x="326" y="233"/>
                  </a:lnTo>
                  <a:lnTo>
                    <a:pt x="338" y="237"/>
                  </a:lnTo>
                  <a:lnTo>
                    <a:pt x="351" y="237"/>
                  </a:lnTo>
                  <a:lnTo>
                    <a:pt x="360" y="237"/>
                  </a:lnTo>
                  <a:lnTo>
                    <a:pt x="368" y="242"/>
                  </a:lnTo>
                  <a:lnTo>
                    <a:pt x="389" y="246"/>
                  </a:lnTo>
                  <a:lnTo>
                    <a:pt x="398" y="250"/>
                  </a:lnTo>
                  <a:lnTo>
                    <a:pt x="402" y="250"/>
                  </a:lnTo>
                  <a:lnTo>
                    <a:pt x="415" y="254"/>
                  </a:lnTo>
                  <a:lnTo>
                    <a:pt x="419" y="254"/>
                  </a:lnTo>
                  <a:lnTo>
                    <a:pt x="427" y="254"/>
                  </a:lnTo>
                  <a:lnTo>
                    <a:pt x="432" y="254"/>
                  </a:lnTo>
                  <a:lnTo>
                    <a:pt x="444" y="250"/>
                  </a:lnTo>
                  <a:lnTo>
                    <a:pt x="453" y="250"/>
                  </a:lnTo>
                  <a:lnTo>
                    <a:pt x="457" y="250"/>
                  </a:lnTo>
                  <a:lnTo>
                    <a:pt x="465" y="246"/>
                  </a:lnTo>
                  <a:lnTo>
                    <a:pt x="474" y="246"/>
                  </a:lnTo>
                  <a:lnTo>
                    <a:pt x="482" y="242"/>
                  </a:lnTo>
                  <a:lnTo>
                    <a:pt x="487" y="242"/>
                  </a:lnTo>
                  <a:lnTo>
                    <a:pt x="499" y="237"/>
                  </a:lnTo>
                  <a:lnTo>
                    <a:pt x="520" y="225"/>
                  </a:lnTo>
                  <a:lnTo>
                    <a:pt x="529" y="225"/>
                  </a:lnTo>
                  <a:lnTo>
                    <a:pt x="529" y="220"/>
                  </a:lnTo>
                  <a:lnTo>
                    <a:pt x="533" y="220"/>
                  </a:lnTo>
                  <a:lnTo>
                    <a:pt x="537" y="216"/>
                  </a:lnTo>
                  <a:lnTo>
                    <a:pt x="537" y="212"/>
                  </a:lnTo>
                  <a:lnTo>
                    <a:pt x="542" y="212"/>
                  </a:lnTo>
                  <a:lnTo>
                    <a:pt x="542" y="208"/>
                  </a:lnTo>
                  <a:lnTo>
                    <a:pt x="546" y="203"/>
                  </a:lnTo>
                  <a:lnTo>
                    <a:pt x="546" y="199"/>
                  </a:lnTo>
                  <a:lnTo>
                    <a:pt x="546" y="195"/>
                  </a:lnTo>
                  <a:lnTo>
                    <a:pt x="546" y="191"/>
                  </a:lnTo>
                  <a:lnTo>
                    <a:pt x="546" y="187"/>
                  </a:lnTo>
                  <a:lnTo>
                    <a:pt x="542" y="182"/>
                  </a:lnTo>
                  <a:lnTo>
                    <a:pt x="542" y="174"/>
                  </a:lnTo>
                  <a:lnTo>
                    <a:pt x="537" y="170"/>
                  </a:lnTo>
                  <a:lnTo>
                    <a:pt x="537" y="165"/>
                  </a:lnTo>
                  <a:lnTo>
                    <a:pt x="533" y="161"/>
                  </a:lnTo>
                  <a:lnTo>
                    <a:pt x="529" y="153"/>
                  </a:lnTo>
                  <a:lnTo>
                    <a:pt x="520" y="144"/>
                  </a:lnTo>
                  <a:lnTo>
                    <a:pt x="520" y="140"/>
                  </a:lnTo>
                  <a:lnTo>
                    <a:pt x="516" y="131"/>
                  </a:lnTo>
                  <a:lnTo>
                    <a:pt x="512" y="127"/>
                  </a:lnTo>
                  <a:lnTo>
                    <a:pt x="508" y="115"/>
                  </a:lnTo>
                  <a:lnTo>
                    <a:pt x="504" y="102"/>
                  </a:lnTo>
                  <a:lnTo>
                    <a:pt x="499" y="98"/>
                  </a:lnTo>
                  <a:lnTo>
                    <a:pt x="495" y="81"/>
                  </a:lnTo>
                  <a:lnTo>
                    <a:pt x="491" y="72"/>
                  </a:lnTo>
                  <a:lnTo>
                    <a:pt x="487" y="55"/>
                  </a:lnTo>
                  <a:lnTo>
                    <a:pt x="482" y="43"/>
                  </a:lnTo>
                  <a:lnTo>
                    <a:pt x="482" y="34"/>
                  </a:lnTo>
                  <a:lnTo>
                    <a:pt x="482" y="30"/>
                  </a:lnTo>
                  <a:lnTo>
                    <a:pt x="482" y="26"/>
                  </a:lnTo>
                  <a:lnTo>
                    <a:pt x="482" y="21"/>
                  </a:lnTo>
                  <a:lnTo>
                    <a:pt x="482" y="13"/>
                  </a:lnTo>
                  <a:lnTo>
                    <a:pt x="487" y="9"/>
                  </a:lnTo>
                  <a:lnTo>
                    <a:pt x="491" y="4"/>
                  </a:lnTo>
                  <a:lnTo>
                    <a:pt x="495" y="0"/>
                  </a:lnTo>
                  <a:lnTo>
                    <a:pt x="499" y="4"/>
                  </a:lnTo>
                  <a:lnTo>
                    <a:pt x="504" y="4"/>
                  </a:lnTo>
                  <a:lnTo>
                    <a:pt x="512" y="4"/>
                  </a:lnTo>
                  <a:lnTo>
                    <a:pt x="516" y="9"/>
                  </a:lnTo>
                  <a:lnTo>
                    <a:pt x="520" y="9"/>
                  </a:lnTo>
                  <a:lnTo>
                    <a:pt x="525" y="13"/>
                  </a:lnTo>
                  <a:lnTo>
                    <a:pt x="546" y="17"/>
                  </a:lnTo>
                  <a:lnTo>
                    <a:pt x="550" y="17"/>
                  </a:lnTo>
                  <a:lnTo>
                    <a:pt x="554" y="21"/>
                  </a:lnTo>
                  <a:lnTo>
                    <a:pt x="584" y="30"/>
                  </a:lnTo>
                  <a:lnTo>
                    <a:pt x="597" y="38"/>
                  </a:lnTo>
                  <a:lnTo>
                    <a:pt x="605" y="38"/>
                  </a:lnTo>
                  <a:lnTo>
                    <a:pt x="609" y="43"/>
                  </a:lnTo>
                  <a:lnTo>
                    <a:pt x="618" y="43"/>
                  </a:lnTo>
                  <a:lnTo>
                    <a:pt x="626" y="47"/>
                  </a:lnTo>
                  <a:lnTo>
                    <a:pt x="635" y="47"/>
                  </a:lnTo>
                  <a:lnTo>
                    <a:pt x="647" y="51"/>
                  </a:lnTo>
                  <a:lnTo>
                    <a:pt x="660" y="55"/>
                  </a:lnTo>
                  <a:lnTo>
                    <a:pt x="669" y="59"/>
                  </a:lnTo>
                  <a:lnTo>
                    <a:pt x="690" y="64"/>
                  </a:lnTo>
                  <a:lnTo>
                    <a:pt x="698" y="68"/>
                  </a:lnTo>
                  <a:lnTo>
                    <a:pt x="707" y="68"/>
                  </a:lnTo>
                  <a:lnTo>
                    <a:pt x="715" y="68"/>
                  </a:lnTo>
                  <a:lnTo>
                    <a:pt x="719" y="68"/>
                  </a:lnTo>
                  <a:lnTo>
                    <a:pt x="728" y="68"/>
                  </a:lnTo>
                  <a:lnTo>
                    <a:pt x="732" y="68"/>
                  </a:lnTo>
                  <a:lnTo>
                    <a:pt x="741" y="68"/>
                  </a:lnTo>
                  <a:lnTo>
                    <a:pt x="749" y="68"/>
                  </a:lnTo>
                  <a:lnTo>
                    <a:pt x="753" y="68"/>
                  </a:lnTo>
                  <a:lnTo>
                    <a:pt x="766" y="64"/>
                  </a:lnTo>
                  <a:lnTo>
                    <a:pt x="770" y="64"/>
                  </a:lnTo>
                  <a:lnTo>
                    <a:pt x="779" y="64"/>
                  </a:lnTo>
                  <a:lnTo>
                    <a:pt x="783" y="64"/>
                  </a:lnTo>
                  <a:lnTo>
                    <a:pt x="787" y="68"/>
                  </a:lnTo>
                  <a:lnTo>
                    <a:pt x="787" y="81"/>
                  </a:lnTo>
                  <a:lnTo>
                    <a:pt x="783" y="85"/>
                  </a:lnTo>
                  <a:lnTo>
                    <a:pt x="783" y="89"/>
                  </a:lnTo>
                  <a:lnTo>
                    <a:pt x="779" y="98"/>
                  </a:lnTo>
                  <a:lnTo>
                    <a:pt x="779" y="102"/>
                  </a:lnTo>
                  <a:lnTo>
                    <a:pt x="779" y="110"/>
                  </a:lnTo>
                  <a:lnTo>
                    <a:pt x="779" y="115"/>
                  </a:lnTo>
                  <a:lnTo>
                    <a:pt x="783" y="115"/>
                  </a:lnTo>
                  <a:lnTo>
                    <a:pt x="787" y="119"/>
                  </a:lnTo>
                  <a:lnTo>
                    <a:pt x="791" y="123"/>
                  </a:lnTo>
                  <a:lnTo>
                    <a:pt x="804" y="127"/>
                  </a:lnTo>
                  <a:lnTo>
                    <a:pt x="808" y="127"/>
                  </a:lnTo>
                  <a:lnTo>
                    <a:pt x="813" y="131"/>
                  </a:lnTo>
                  <a:lnTo>
                    <a:pt x="817" y="131"/>
                  </a:lnTo>
                  <a:lnTo>
                    <a:pt x="821" y="140"/>
                  </a:lnTo>
                  <a:lnTo>
                    <a:pt x="825" y="140"/>
                  </a:lnTo>
                  <a:lnTo>
                    <a:pt x="830" y="144"/>
                  </a:lnTo>
                  <a:lnTo>
                    <a:pt x="830" y="153"/>
                  </a:lnTo>
                  <a:lnTo>
                    <a:pt x="838" y="161"/>
                  </a:lnTo>
                  <a:lnTo>
                    <a:pt x="842" y="170"/>
                  </a:lnTo>
                  <a:lnTo>
                    <a:pt x="842" y="174"/>
                  </a:lnTo>
                  <a:lnTo>
                    <a:pt x="842" y="178"/>
                  </a:lnTo>
                  <a:lnTo>
                    <a:pt x="846" y="182"/>
                  </a:lnTo>
                  <a:lnTo>
                    <a:pt x="846" y="187"/>
                  </a:lnTo>
                  <a:lnTo>
                    <a:pt x="846" y="195"/>
                  </a:lnTo>
                  <a:lnTo>
                    <a:pt x="846" y="199"/>
                  </a:lnTo>
                  <a:lnTo>
                    <a:pt x="846" y="203"/>
                  </a:lnTo>
                  <a:lnTo>
                    <a:pt x="846" y="208"/>
                  </a:lnTo>
                  <a:lnTo>
                    <a:pt x="851" y="220"/>
                  </a:lnTo>
                  <a:lnTo>
                    <a:pt x="855" y="225"/>
                  </a:lnTo>
                  <a:lnTo>
                    <a:pt x="851" y="225"/>
                  </a:lnTo>
                  <a:lnTo>
                    <a:pt x="851" y="229"/>
                  </a:lnTo>
                  <a:lnTo>
                    <a:pt x="851" y="237"/>
                  </a:lnTo>
                  <a:lnTo>
                    <a:pt x="851" y="246"/>
                  </a:lnTo>
                  <a:lnTo>
                    <a:pt x="851" y="263"/>
                  </a:lnTo>
                  <a:lnTo>
                    <a:pt x="851" y="292"/>
                  </a:lnTo>
                  <a:lnTo>
                    <a:pt x="859" y="292"/>
                  </a:lnTo>
                  <a:lnTo>
                    <a:pt x="880" y="292"/>
                  </a:lnTo>
                  <a:lnTo>
                    <a:pt x="889" y="297"/>
                  </a:lnTo>
                  <a:lnTo>
                    <a:pt x="901" y="297"/>
                  </a:lnTo>
                  <a:lnTo>
                    <a:pt x="910" y="297"/>
                  </a:lnTo>
                  <a:lnTo>
                    <a:pt x="927" y="301"/>
                  </a:lnTo>
                  <a:lnTo>
                    <a:pt x="935" y="301"/>
                  </a:lnTo>
                  <a:lnTo>
                    <a:pt x="940" y="305"/>
                  </a:lnTo>
                  <a:lnTo>
                    <a:pt x="944" y="305"/>
                  </a:lnTo>
                  <a:lnTo>
                    <a:pt x="948" y="309"/>
                  </a:lnTo>
                  <a:lnTo>
                    <a:pt x="952" y="309"/>
                  </a:lnTo>
                  <a:lnTo>
                    <a:pt x="961" y="314"/>
                  </a:lnTo>
                  <a:lnTo>
                    <a:pt x="965" y="318"/>
                  </a:lnTo>
                  <a:lnTo>
                    <a:pt x="978" y="326"/>
                  </a:lnTo>
                  <a:lnTo>
                    <a:pt x="982" y="330"/>
                  </a:lnTo>
                  <a:lnTo>
                    <a:pt x="986" y="335"/>
                  </a:lnTo>
                  <a:lnTo>
                    <a:pt x="990" y="339"/>
                  </a:lnTo>
                  <a:lnTo>
                    <a:pt x="995" y="343"/>
                  </a:lnTo>
                  <a:lnTo>
                    <a:pt x="999" y="343"/>
                  </a:lnTo>
                  <a:lnTo>
                    <a:pt x="1007" y="356"/>
                  </a:lnTo>
                  <a:lnTo>
                    <a:pt x="1012" y="356"/>
                  </a:lnTo>
                  <a:lnTo>
                    <a:pt x="1020" y="364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8" y="377"/>
                  </a:lnTo>
                  <a:lnTo>
                    <a:pt x="1028" y="381"/>
                  </a:lnTo>
                  <a:lnTo>
                    <a:pt x="1028" y="385"/>
                  </a:lnTo>
                  <a:lnTo>
                    <a:pt x="1033" y="390"/>
                  </a:lnTo>
                  <a:lnTo>
                    <a:pt x="1033" y="394"/>
                  </a:lnTo>
                  <a:lnTo>
                    <a:pt x="1033" y="402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8"/>
                  </a:lnTo>
                  <a:lnTo>
                    <a:pt x="1033" y="445"/>
                  </a:lnTo>
                  <a:lnTo>
                    <a:pt x="1028" y="483"/>
                  </a:lnTo>
                  <a:lnTo>
                    <a:pt x="1028" y="500"/>
                  </a:lnTo>
                  <a:lnTo>
                    <a:pt x="1028" y="508"/>
                  </a:lnTo>
                  <a:lnTo>
                    <a:pt x="1033" y="513"/>
                  </a:lnTo>
                  <a:lnTo>
                    <a:pt x="1033" y="521"/>
                  </a:lnTo>
                  <a:lnTo>
                    <a:pt x="1033" y="525"/>
                  </a:lnTo>
                  <a:lnTo>
                    <a:pt x="1033" y="529"/>
                  </a:lnTo>
                  <a:lnTo>
                    <a:pt x="1037" y="529"/>
                  </a:lnTo>
                  <a:lnTo>
                    <a:pt x="1037" y="534"/>
                  </a:lnTo>
                  <a:lnTo>
                    <a:pt x="1041" y="534"/>
                  </a:lnTo>
                  <a:lnTo>
                    <a:pt x="1045" y="534"/>
                  </a:lnTo>
                  <a:lnTo>
                    <a:pt x="1050" y="529"/>
                  </a:lnTo>
                  <a:lnTo>
                    <a:pt x="1058" y="529"/>
                  </a:lnTo>
                  <a:lnTo>
                    <a:pt x="1067" y="525"/>
                  </a:lnTo>
                  <a:lnTo>
                    <a:pt x="1071" y="521"/>
                  </a:lnTo>
                  <a:lnTo>
                    <a:pt x="1079" y="521"/>
                  </a:lnTo>
                  <a:lnTo>
                    <a:pt x="1084" y="517"/>
                  </a:lnTo>
                  <a:lnTo>
                    <a:pt x="1092" y="513"/>
                  </a:lnTo>
                  <a:lnTo>
                    <a:pt x="1096" y="508"/>
                  </a:lnTo>
                  <a:lnTo>
                    <a:pt x="1100" y="504"/>
                  </a:lnTo>
                  <a:lnTo>
                    <a:pt x="1113" y="491"/>
                  </a:lnTo>
                  <a:lnTo>
                    <a:pt x="1117" y="491"/>
                  </a:lnTo>
                  <a:lnTo>
                    <a:pt x="1122" y="487"/>
                  </a:lnTo>
                  <a:lnTo>
                    <a:pt x="1126" y="483"/>
                  </a:lnTo>
                  <a:lnTo>
                    <a:pt x="1130" y="479"/>
                  </a:lnTo>
                  <a:lnTo>
                    <a:pt x="1139" y="479"/>
                  </a:lnTo>
                  <a:lnTo>
                    <a:pt x="1143" y="479"/>
                  </a:lnTo>
                  <a:lnTo>
                    <a:pt x="1151" y="479"/>
                  </a:lnTo>
                  <a:lnTo>
                    <a:pt x="1156" y="479"/>
                  </a:lnTo>
                  <a:lnTo>
                    <a:pt x="1160" y="483"/>
                  </a:lnTo>
                  <a:lnTo>
                    <a:pt x="1164" y="483"/>
                  </a:lnTo>
                  <a:lnTo>
                    <a:pt x="1168" y="487"/>
                  </a:lnTo>
                  <a:lnTo>
                    <a:pt x="1172" y="491"/>
                  </a:lnTo>
                  <a:lnTo>
                    <a:pt x="1177" y="496"/>
                  </a:lnTo>
                  <a:lnTo>
                    <a:pt x="1181" y="504"/>
                  </a:lnTo>
                  <a:lnTo>
                    <a:pt x="1185" y="508"/>
                  </a:lnTo>
                  <a:lnTo>
                    <a:pt x="1189" y="513"/>
                  </a:lnTo>
                  <a:lnTo>
                    <a:pt x="1194" y="517"/>
                  </a:lnTo>
                  <a:lnTo>
                    <a:pt x="1194" y="521"/>
                  </a:lnTo>
                  <a:lnTo>
                    <a:pt x="1198" y="525"/>
                  </a:lnTo>
                  <a:lnTo>
                    <a:pt x="1198" y="529"/>
                  </a:lnTo>
                  <a:lnTo>
                    <a:pt x="1198" y="534"/>
                  </a:lnTo>
                  <a:lnTo>
                    <a:pt x="1198" y="538"/>
                  </a:lnTo>
                  <a:lnTo>
                    <a:pt x="1198" y="542"/>
                  </a:lnTo>
                  <a:lnTo>
                    <a:pt x="1198" y="546"/>
                  </a:lnTo>
                  <a:lnTo>
                    <a:pt x="1198" y="551"/>
                  </a:lnTo>
                  <a:lnTo>
                    <a:pt x="1194" y="555"/>
                  </a:lnTo>
                  <a:lnTo>
                    <a:pt x="1194" y="559"/>
                  </a:lnTo>
                  <a:lnTo>
                    <a:pt x="1189" y="563"/>
                  </a:lnTo>
                  <a:lnTo>
                    <a:pt x="1185" y="568"/>
                  </a:lnTo>
                  <a:lnTo>
                    <a:pt x="1185" y="572"/>
                  </a:lnTo>
                  <a:lnTo>
                    <a:pt x="1177" y="580"/>
                  </a:lnTo>
                  <a:lnTo>
                    <a:pt x="1172" y="584"/>
                  </a:lnTo>
                  <a:lnTo>
                    <a:pt x="1168" y="584"/>
                  </a:lnTo>
                  <a:lnTo>
                    <a:pt x="1164" y="589"/>
                  </a:lnTo>
                  <a:lnTo>
                    <a:pt x="1156" y="593"/>
                  </a:lnTo>
                  <a:lnTo>
                    <a:pt x="1147" y="597"/>
                  </a:lnTo>
                  <a:lnTo>
                    <a:pt x="1143" y="601"/>
                  </a:lnTo>
                  <a:lnTo>
                    <a:pt x="1139" y="601"/>
                  </a:lnTo>
                  <a:lnTo>
                    <a:pt x="1134" y="601"/>
                  </a:lnTo>
                  <a:lnTo>
                    <a:pt x="1134" y="606"/>
                  </a:lnTo>
                  <a:lnTo>
                    <a:pt x="1134" y="610"/>
                  </a:lnTo>
                  <a:lnTo>
                    <a:pt x="1134" y="614"/>
                  </a:lnTo>
                  <a:lnTo>
                    <a:pt x="1134" y="627"/>
                  </a:lnTo>
                  <a:lnTo>
                    <a:pt x="1134" y="631"/>
                  </a:lnTo>
                  <a:lnTo>
                    <a:pt x="1134" y="635"/>
                  </a:lnTo>
                  <a:lnTo>
                    <a:pt x="1130" y="635"/>
                  </a:lnTo>
                  <a:lnTo>
                    <a:pt x="1130" y="640"/>
                  </a:lnTo>
                  <a:lnTo>
                    <a:pt x="1126" y="640"/>
                  </a:lnTo>
                  <a:lnTo>
                    <a:pt x="1126" y="644"/>
                  </a:lnTo>
                  <a:lnTo>
                    <a:pt x="1113" y="648"/>
                  </a:lnTo>
                  <a:lnTo>
                    <a:pt x="1113" y="652"/>
                  </a:lnTo>
                  <a:lnTo>
                    <a:pt x="1105" y="656"/>
                  </a:lnTo>
                  <a:lnTo>
                    <a:pt x="1100" y="661"/>
                  </a:lnTo>
                  <a:lnTo>
                    <a:pt x="1096" y="665"/>
                  </a:lnTo>
                  <a:lnTo>
                    <a:pt x="1096" y="669"/>
                  </a:lnTo>
                  <a:lnTo>
                    <a:pt x="1100" y="673"/>
                  </a:lnTo>
                  <a:lnTo>
                    <a:pt x="1105" y="673"/>
                  </a:lnTo>
                  <a:lnTo>
                    <a:pt x="1113" y="673"/>
                  </a:lnTo>
                  <a:lnTo>
                    <a:pt x="1139" y="673"/>
                  </a:lnTo>
                  <a:lnTo>
                    <a:pt x="1143" y="673"/>
                  </a:lnTo>
                  <a:lnTo>
                    <a:pt x="1147" y="673"/>
                  </a:lnTo>
                  <a:lnTo>
                    <a:pt x="1156" y="678"/>
                  </a:lnTo>
                  <a:lnTo>
                    <a:pt x="1160" y="678"/>
                  </a:lnTo>
                  <a:lnTo>
                    <a:pt x="1164" y="682"/>
                  </a:lnTo>
                  <a:lnTo>
                    <a:pt x="1168" y="686"/>
                  </a:lnTo>
                  <a:lnTo>
                    <a:pt x="1168" y="690"/>
                  </a:lnTo>
                  <a:lnTo>
                    <a:pt x="1177" y="699"/>
                  </a:lnTo>
                  <a:lnTo>
                    <a:pt x="1181" y="707"/>
                  </a:lnTo>
                  <a:lnTo>
                    <a:pt x="1185" y="711"/>
                  </a:lnTo>
                  <a:lnTo>
                    <a:pt x="1185" y="716"/>
                  </a:lnTo>
                  <a:lnTo>
                    <a:pt x="1185" y="724"/>
                  </a:lnTo>
                  <a:lnTo>
                    <a:pt x="1185" y="728"/>
                  </a:lnTo>
                  <a:lnTo>
                    <a:pt x="1181" y="741"/>
                  </a:lnTo>
                  <a:lnTo>
                    <a:pt x="1181" y="750"/>
                  </a:lnTo>
                  <a:lnTo>
                    <a:pt x="1177" y="758"/>
                  </a:lnTo>
                  <a:lnTo>
                    <a:pt x="1177" y="767"/>
                  </a:lnTo>
                  <a:lnTo>
                    <a:pt x="1177" y="771"/>
                  </a:lnTo>
                  <a:lnTo>
                    <a:pt x="1181" y="779"/>
                  </a:lnTo>
                  <a:lnTo>
                    <a:pt x="1181" y="783"/>
                  </a:lnTo>
                  <a:lnTo>
                    <a:pt x="1185" y="788"/>
                  </a:lnTo>
                  <a:lnTo>
                    <a:pt x="1189" y="788"/>
                  </a:lnTo>
                  <a:lnTo>
                    <a:pt x="1194" y="788"/>
                  </a:lnTo>
                  <a:lnTo>
                    <a:pt x="1198" y="788"/>
                  </a:lnTo>
                  <a:lnTo>
                    <a:pt x="1202" y="788"/>
                  </a:lnTo>
                  <a:lnTo>
                    <a:pt x="1206" y="788"/>
                  </a:lnTo>
                  <a:lnTo>
                    <a:pt x="1215" y="783"/>
                  </a:lnTo>
                  <a:lnTo>
                    <a:pt x="1219" y="783"/>
                  </a:lnTo>
                  <a:lnTo>
                    <a:pt x="1223" y="779"/>
                  </a:lnTo>
                  <a:lnTo>
                    <a:pt x="1236" y="771"/>
                  </a:lnTo>
                  <a:lnTo>
                    <a:pt x="1240" y="767"/>
                  </a:lnTo>
                  <a:lnTo>
                    <a:pt x="1244" y="767"/>
                  </a:lnTo>
                  <a:lnTo>
                    <a:pt x="1249" y="762"/>
                  </a:lnTo>
                  <a:lnTo>
                    <a:pt x="1253" y="762"/>
                  </a:lnTo>
                  <a:lnTo>
                    <a:pt x="1257" y="762"/>
                  </a:lnTo>
                  <a:lnTo>
                    <a:pt x="1261" y="758"/>
                  </a:lnTo>
                  <a:lnTo>
                    <a:pt x="1266" y="758"/>
                  </a:lnTo>
                  <a:lnTo>
                    <a:pt x="1274" y="758"/>
                  </a:lnTo>
                  <a:lnTo>
                    <a:pt x="1283" y="754"/>
                  </a:lnTo>
                  <a:lnTo>
                    <a:pt x="1295" y="754"/>
                  </a:lnTo>
                  <a:lnTo>
                    <a:pt x="1304" y="754"/>
                  </a:lnTo>
                  <a:lnTo>
                    <a:pt x="1312" y="754"/>
                  </a:lnTo>
                  <a:lnTo>
                    <a:pt x="1316" y="754"/>
                  </a:lnTo>
                  <a:lnTo>
                    <a:pt x="1325" y="754"/>
                  </a:lnTo>
                  <a:lnTo>
                    <a:pt x="1333" y="754"/>
                  </a:lnTo>
                  <a:lnTo>
                    <a:pt x="1342" y="754"/>
                  </a:lnTo>
                  <a:lnTo>
                    <a:pt x="1346" y="754"/>
                  </a:lnTo>
                  <a:lnTo>
                    <a:pt x="1350" y="754"/>
                  </a:lnTo>
                  <a:lnTo>
                    <a:pt x="1354" y="754"/>
                  </a:lnTo>
                  <a:lnTo>
                    <a:pt x="1359" y="758"/>
                  </a:lnTo>
                  <a:lnTo>
                    <a:pt x="1363" y="758"/>
                  </a:lnTo>
                  <a:lnTo>
                    <a:pt x="1363" y="762"/>
                  </a:lnTo>
                  <a:lnTo>
                    <a:pt x="1367" y="767"/>
                  </a:lnTo>
                  <a:lnTo>
                    <a:pt x="1371" y="771"/>
                  </a:lnTo>
                  <a:lnTo>
                    <a:pt x="1371" y="779"/>
                  </a:lnTo>
                  <a:lnTo>
                    <a:pt x="1371" y="783"/>
                  </a:lnTo>
                  <a:lnTo>
                    <a:pt x="1371" y="788"/>
                  </a:lnTo>
                  <a:lnTo>
                    <a:pt x="1376" y="809"/>
                  </a:lnTo>
                  <a:lnTo>
                    <a:pt x="1376" y="817"/>
                  </a:lnTo>
                  <a:lnTo>
                    <a:pt x="1376" y="826"/>
                  </a:lnTo>
                  <a:lnTo>
                    <a:pt x="1380" y="834"/>
                  </a:lnTo>
                  <a:lnTo>
                    <a:pt x="1384" y="843"/>
                  </a:lnTo>
                  <a:lnTo>
                    <a:pt x="1384" y="847"/>
                  </a:lnTo>
                  <a:lnTo>
                    <a:pt x="1388" y="851"/>
                  </a:lnTo>
                  <a:lnTo>
                    <a:pt x="1388" y="855"/>
                  </a:lnTo>
                  <a:lnTo>
                    <a:pt x="1393" y="860"/>
                  </a:lnTo>
                  <a:lnTo>
                    <a:pt x="1397" y="864"/>
                  </a:lnTo>
                  <a:lnTo>
                    <a:pt x="1401" y="868"/>
                  </a:lnTo>
                  <a:lnTo>
                    <a:pt x="1405" y="872"/>
                  </a:lnTo>
                  <a:lnTo>
                    <a:pt x="1422" y="885"/>
                  </a:lnTo>
                  <a:lnTo>
                    <a:pt x="1431" y="889"/>
                  </a:lnTo>
                  <a:lnTo>
                    <a:pt x="1448" y="902"/>
                  </a:lnTo>
                  <a:lnTo>
                    <a:pt x="1473" y="915"/>
                  </a:lnTo>
                  <a:lnTo>
                    <a:pt x="1481" y="923"/>
                  </a:lnTo>
                  <a:lnTo>
                    <a:pt x="1486" y="923"/>
                  </a:lnTo>
                  <a:lnTo>
                    <a:pt x="1494" y="927"/>
                  </a:lnTo>
                  <a:lnTo>
                    <a:pt x="1498" y="927"/>
                  </a:lnTo>
                  <a:lnTo>
                    <a:pt x="1503" y="932"/>
                  </a:lnTo>
                  <a:lnTo>
                    <a:pt x="1511" y="932"/>
                  </a:lnTo>
                  <a:lnTo>
                    <a:pt x="1515" y="932"/>
                  </a:lnTo>
                  <a:lnTo>
                    <a:pt x="1524" y="932"/>
                  </a:lnTo>
                  <a:lnTo>
                    <a:pt x="1528" y="927"/>
                  </a:lnTo>
                  <a:lnTo>
                    <a:pt x="1537" y="927"/>
                  </a:lnTo>
                  <a:lnTo>
                    <a:pt x="1541" y="927"/>
                  </a:lnTo>
                  <a:lnTo>
                    <a:pt x="1549" y="927"/>
                  </a:lnTo>
                  <a:lnTo>
                    <a:pt x="1575" y="919"/>
                  </a:lnTo>
                  <a:lnTo>
                    <a:pt x="1579" y="919"/>
                  </a:lnTo>
                  <a:lnTo>
                    <a:pt x="1587" y="915"/>
                  </a:lnTo>
                  <a:lnTo>
                    <a:pt x="1592" y="915"/>
                  </a:lnTo>
                  <a:lnTo>
                    <a:pt x="1596" y="915"/>
                  </a:lnTo>
                  <a:lnTo>
                    <a:pt x="1600" y="915"/>
                  </a:lnTo>
                  <a:lnTo>
                    <a:pt x="1604" y="915"/>
                  </a:lnTo>
                  <a:lnTo>
                    <a:pt x="1608" y="919"/>
                  </a:lnTo>
                  <a:lnTo>
                    <a:pt x="1613" y="923"/>
                  </a:lnTo>
                  <a:lnTo>
                    <a:pt x="1617" y="923"/>
                  </a:lnTo>
                  <a:lnTo>
                    <a:pt x="1621" y="927"/>
                  </a:lnTo>
                  <a:lnTo>
                    <a:pt x="1634" y="944"/>
                  </a:lnTo>
                  <a:lnTo>
                    <a:pt x="1638" y="949"/>
                  </a:lnTo>
                  <a:lnTo>
                    <a:pt x="1642" y="953"/>
                  </a:lnTo>
                  <a:lnTo>
                    <a:pt x="1651" y="966"/>
                  </a:lnTo>
                  <a:lnTo>
                    <a:pt x="1651" y="970"/>
                  </a:lnTo>
                  <a:lnTo>
                    <a:pt x="1655" y="974"/>
                  </a:lnTo>
                  <a:lnTo>
                    <a:pt x="1659" y="982"/>
                  </a:lnTo>
                  <a:lnTo>
                    <a:pt x="1664" y="987"/>
                  </a:lnTo>
                  <a:lnTo>
                    <a:pt x="1672" y="995"/>
                  </a:lnTo>
                  <a:lnTo>
                    <a:pt x="1685" y="1004"/>
                  </a:lnTo>
                  <a:lnTo>
                    <a:pt x="1689" y="1008"/>
                  </a:lnTo>
                  <a:lnTo>
                    <a:pt x="1693" y="1012"/>
                  </a:lnTo>
                  <a:lnTo>
                    <a:pt x="1697" y="1016"/>
                  </a:lnTo>
                  <a:lnTo>
                    <a:pt x="1702" y="1016"/>
                  </a:lnTo>
                  <a:lnTo>
                    <a:pt x="1706" y="1016"/>
                  </a:lnTo>
                  <a:lnTo>
                    <a:pt x="1714" y="1021"/>
                  </a:lnTo>
                  <a:lnTo>
                    <a:pt x="1719" y="1021"/>
                  </a:lnTo>
                  <a:lnTo>
                    <a:pt x="1723" y="1016"/>
                  </a:lnTo>
                  <a:lnTo>
                    <a:pt x="1727" y="1016"/>
                  </a:lnTo>
                  <a:lnTo>
                    <a:pt x="1731" y="1016"/>
                  </a:lnTo>
                  <a:lnTo>
                    <a:pt x="1735" y="1016"/>
                  </a:lnTo>
                  <a:lnTo>
                    <a:pt x="1740" y="1021"/>
                  </a:lnTo>
                  <a:lnTo>
                    <a:pt x="1740" y="1025"/>
                  </a:lnTo>
                  <a:lnTo>
                    <a:pt x="1744" y="1033"/>
                  </a:lnTo>
                  <a:lnTo>
                    <a:pt x="1744" y="1042"/>
                  </a:lnTo>
                  <a:lnTo>
                    <a:pt x="1744" y="1054"/>
                  </a:lnTo>
                  <a:lnTo>
                    <a:pt x="1744" y="1067"/>
                  </a:lnTo>
                  <a:lnTo>
                    <a:pt x="1744" y="1093"/>
                  </a:lnTo>
                  <a:lnTo>
                    <a:pt x="1744" y="1105"/>
                  </a:lnTo>
                  <a:lnTo>
                    <a:pt x="1740" y="1126"/>
                  </a:lnTo>
                  <a:lnTo>
                    <a:pt x="1740" y="1131"/>
                  </a:lnTo>
                  <a:lnTo>
                    <a:pt x="1735" y="1131"/>
                  </a:lnTo>
                  <a:lnTo>
                    <a:pt x="1727" y="1135"/>
                  </a:lnTo>
                  <a:lnTo>
                    <a:pt x="1719" y="1139"/>
                  </a:lnTo>
                  <a:lnTo>
                    <a:pt x="1710" y="1143"/>
                  </a:lnTo>
                  <a:lnTo>
                    <a:pt x="1706" y="1148"/>
                  </a:lnTo>
                  <a:lnTo>
                    <a:pt x="1697" y="1152"/>
                  </a:lnTo>
                  <a:lnTo>
                    <a:pt x="1689" y="1156"/>
                  </a:lnTo>
                  <a:lnTo>
                    <a:pt x="1672" y="1169"/>
                  </a:lnTo>
                  <a:lnTo>
                    <a:pt x="1668" y="1173"/>
                  </a:lnTo>
                  <a:lnTo>
                    <a:pt x="1659" y="1177"/>
                  </a:lnTo>
                  <a:lnTo>
                    <a:pt x="1651" y="1181"/>
                  </a:lnTo>
                  <a:lnTo>
                    <a:pt x="1630" y="1190"/>
                  </a:lnTo>
                  <a:lnTo>
                    <a:pt x="1625" y="1194"/>
                  </a:lnTo>
                  <a:lnTo>
                    <a:pt x="1621" y="1194"/>
                  </a:lnTo>
                  <a:lnTo>
                    <a:pt x="1621" y="1198"/>
                  </a:lnTo>
                  <a:lnTo>
                    <a:pt x="1617" y="1203"/>
                  </a:lnTo>
                  <a:lnTo>
                    <a:pt x="1613" y="1211"/>
                  </a:lnTo>
                  <a:lnTo>
                    <a:pt x="1608" y="1211"/>
                  </a:lnTo>
                  <a:lnTo>
                    <a:pt x="1608" y="1215"/>
                  </a:lnTo>
                  <a:lnTo>
                    <a:pt x="1604" y="1215"/>
                  </a:lnTo>
                  <a:lnTo>
                    <a:pt x="1600" y="1220"/>
                  </a:lnTo>
                  <a:lnTo>
                    <a:pt x="1579" y="1224"/>
                  </a:lnTo>
                  <a:lnTo>
                    <a:pt x="1575" y="1224"/>
                  </a:lnTo>
                  <a:lnTo>
                    <a:pt x="1570" y="1228"/>
                  </a:lnTo>
                  <a:lnTo>
                    <a:pt x="1566" y="1232"/>
                  </a:lnTo>
                  <a:lnTo>
                    <a:pt x="1562" y="1232"/>
                  </a:lnTo>
                  <a:lnTo>
                    <a:pt x="1553" y="1236"/>
                  </a:lnTo>
                  <a:lnTo>
                    <a:pt x="1549" y="1241"/>
                  </a:lnTo>
                  <a:lnTo>
                    <a:pt x="1545" y="1245"/>
                  </a:lnTo>
                  <a:lnTo>
                    <a:pt x="1545" y="1249"/>
                  </a:lnTo>
                  <a:lnTo>
                    <a:pt x="1541" y="1258"/>
                  </a:lnTo>
                  <a:lnTo>
                    <a:pt x="1541" y="1262"/>
                  </a:lnTo>
                  <a:lnTo>
                    <a:pt x="1541" y="1270"/>
                  </a:lnTo>
                  <a:lnTo>
                    <a:pt x="1541" y="1275"/>
                  </a:lnTo>
                  <a:lnTo>
                    <a:pt x="1541" y="1283"/>
                  </a:lnTo>
                  <a:lnTo>
                    <a:pt x="1541" y="1287"/>
                  </a:lnTo>
                  <a:lnTo>
                    <a:pt x="1541" y="1292"/>
                  </a:lnTo>
                  <a:lnTo>
                    <a:pt x="1545" y="1296"/>
                  </a:lnTo>
                  <a:lnTo>
                    <a:pt x="1545" y="1304"/>
                  </a:lnTo>
                  <a:lnTo>
                    <a:pt x="1549" y="1308"/>
                  </a:lnTo>
                  <a:lnTo>
                    <a:pt x="1549" y="1317"/>
                  </a:lnTo>
                  <a:lnTo>
                    <a:pt x="1549" y="1321"/>
                  </a:lnTo>
                  <a:lnTo>
                    <a:pt x="1549" y="1325"/>
                  </a:lnTo>
                  <a:lnTo>
                    <a:pt x="1549" y="1334"/>
                  </a:lnTo>
                  <a:lnTo>
                    <a:pt x="1549" y="1338"/>
                  </a:lnTo>
                  <a:lnTo>
                    <a:pt x="1549" y="1342"/>
                  </a:lnTo>
                  <a:lnTo>
                    <a:pt x="1549" y="1347"/>
                  </a:lnTo>
                  <a:lnTo>
                    <a:pt x="1549" y="1351"/>
                  </a:lnTo>
                  <a:lnTo>
                    <a:pt x="1549" y="1355"/>
                  </a:lnTo>
                  <a:lnTo>
                    <a:pt x="1545" y="1359"/>
                  </a:lnTo>
                  <a:lnTo>
                    <a:pt x="1537" y="1372"/>
                  </a:lnTo>
                  <a:lnTo>
                    <a:pt x="1532" y="1376"/>
                  </a:lnTo>
                  <a:lnTo>
                    <a:pt x="1528" y="1380"/>
                  </a:lnTo>
                  <a:lnTo>
                    <a:pt x="1524" y="1385"/>
                  </a:lnTo>
                  <a:lnTo>
                    <a:pt x="1520" y="1385"/>
                  </a:lnTo>
                  <a:lnTo>
                    <a:pt x="1515" y="1389"/>
                  </a:lnTo>
                  <a:lnTo>
                    <a:pt x="1511" y="1389"/>
                  </a:lnTo>
                  <a:lnTo>
                    <a:pt x="1503" y="1393"/>
                  </a:lnTo>
                  <a:lnTo>
                    <a:pt x="1494" y="1393"/>
                  </a:lnTo>
                  <a:lnTo>
                    <a:pt x="1481" y="1393"/>
                  </a:lnTo>
                  <a:lnTo>
                    <a:pt x="1469" y="1397"/>
                  </a:lnTo>
                  <a:lnTo>
                    <a:pt x="1460" y="1397"/>
                  </a:lnTo>
                  <a:lnTo>
                    <a:pt x="1448" y="1397"/>
                  </a:lnTo>
                  <a:lnTo>
                    <a:pt x="1439" y="1397"/>
                  </a:lnTo>
                  <a:lnTo>
                    <a:pt x="1426" y="1397"/>
                  </a:lnTo>
                  <a:lnTo>
                    <a:pt x="1418" y="1397"/>
                  </a:lnTo>
                  <a:lnTo>
                    <a:pt x="1414" y="1397"/>
                  </a:lnTo>
                  <a:lnTo>
                    <a:pt x="1410" y="1397"/>
                  </a:lnTo>
                  <a:lnTo>
                    <a:pt x="1410" y="1402"/>
                  </a:lnTo>
                  <a:lnTo>
                    <a:pt x="1405" y="1402"/>
                  </a:lnTo>
                  <a:lnTo>
                    <a:pt x="1405" y="1406"/>
                  </a:lnTo>
                  <a:lnTo>
                    <a:pt x="1405" y="1414"/>
                  </a:lnTo>
                  <a:lnTo>
                    <a:pt x="1401" y="1427"/>
                  </a:lnTo>
                  <a:lnTo>
                    <a:pt x="1401" y="1431"/>
                  </a:lnTo>
                  <a:lnTo>
                    <a:pt x="1397" y="1435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88" y="1452"/>
                  </a:lnTo>
                  <a:lnTo>
                    <a:pt x="1388" y="1457"/>
                  </a:lnTo>
                  <a:lnTo>
                    <a:pt x="1384" y="1461"/>
                  </a:lnTo>
                  <a:lnTo>
                    <a:pt x="1380" y="1478"/>
                  </a:lnTo>
                  <a:lnTo>
                    <a:pt x="1380" y="1482"/>
                  </a:lnTo>
                  <a:lnTo>
                    <a:pt x="1376" y="1486"/>
                  </a:lnTo>
                  <a:lnTo>
                    <a:pt x="1376" y="1491"/>
                  </a:lnTo>
                  <a:lnTo>
                    <a:pt x="1371" y="1495"/>
                  </a:lnTo>
                  <a:lnTo>
                    <a:pt x="1367" y="1495"/>
                  </a:lnTo>
                  <a:lnTo>
                    <a:pt x="1363" y="1499"/>
                  </a:lnTo>
                  <a:lnTo>
                    <a:pt x="1359" y="1495"/>
                  </a:lnTo>
                  <a:lnTo>
                    <a:pt x="1354" y="1495"/>
                  </a:lnTo>
                  <a:lnTo>
                    <a:pt x="1350" y="1495"/>
                  </a:lnTo>
                  <a:lnTo>
                    <a:pt x="1346" y="1491"/>
                  </a:lnTo>
                  <a:lnTo>
                    <a:pt x="1325" y="1482"/>
                  </a:lnTo>
                  <a:lnTo>
                    <a:pt x="1312" y="1478"/>
                  </a:lnTo>
                  <a:lnTo>
                    <a:pt x="1295" y="1469"/>
                  </a:lnTo>
                  <a:lnTo>
                    <a:pt x="1287" y="1461"/>
                  </a:lnTo>
                  <a:lnTo>
                    <a:pt x="1274" y="1457"/>
                  </a:lnTo>
                  <a:lnTo>
                    <a:pt x="1261" y="1452"/>
                  </a:lnTo>
                  <a:lnTo>
                    <a:pt x="1249" y="1444"/>
                  </a:lnTo>
                  <a:lnTo>
                    <a:pt x="1244" y="1444"/>
                  </a:lnTo>
                  <a:lnTo>
                    <a:pt x="1211" y="1431"/>
                  </a:lnTo>
                  <a:lnTo>
                    <a:pt x="1202" y="1427"/>
                  </a:lnTo>
                  <a:lnTo>
                    <a:pt x="1194" y="1427"/>
                  </a:lnTo>
                  <a:lnTo>
                    <a:pt x="1181" y="1423"/>
                  </a:lnTo>
                  <a:lnTo>
                    <a:pt x="1177" y="1423"/>
                  </a:lnTo>
                  <a:lnTo>
                    <a:pt x="1172" y="1423"/>
                  </a:lnTo>
                  <a:lnTo>
                    <a:pt x="1168" y="1423"/>
                  </a:lnTo>
                  <a:lnTo>
                    <a:pt x="1164" y="1423"/>
                  </a:lnTo>
                  <a:lnTo>
                    <a:pt x="1156" y="1423"/>
                  </a:lnTo>
                  <a:lnTo>
                    <a:pt x="1151" y="1423"/>
                  </a:lnTo>
                  <a:lnTo>
                    <a:pt x="1147" y="1427"/>
                  </a:lnTo>
                  <a:lnTo>
                    <a:pt x="1143" y="1431"/>
                  </a:lnTo>
                  <a:lnTo>
                    <a:pt x="1139" y="1435"/>
                  </a:lnTo>
                  <a:lnTo>
                    <a:pt x="1139" y="1440"/>
                  </a:lnTo>
                  <a:lnTo>
                    <a:pt x="1134" y="1448"/>
                  </a:lnTo>
                  <a:lnTo>
                    <a:pt x="1134" y="1452"/>
                  </a:lnTo>
                  <a:lnTo>
                    <a:pt x="1130" y="1457"/>
                  </a:lnTo>
                  <a:lnTo>
                    <a:pt x="1126" y="1457"/>
                  </a:lnTo>
                  <a:lnTo>
                    <a:pt x="1126" y="1461"/>
                  </a:lnTo>
                  <a:lnTo>
                    <a:pt x="1122" y="1461"/>
                  </a:lnTo>
                  <a:lnTo>
                    <a:pt x="1117" y="1461"/>
                  </a:lnTo>
                  <a:lnTo>
                    <a:pt x="1113" y="1461"/>
                  </a:lnTo>
                  <a:lnTo>
                    <a:pt x="1109" y="1461"/>
                  </a:lnTo>
                  <a:lnTo>
                    <a:pt x="1096" y="1461"/>
                  </a:lnTo>
                  <a:lnTo>
                    <a:pt x="1092" y="1461"/>
                  </a:lnTo>
                  <a:lnTo>
                    <a:pt x="1088" y="1465"/>
                  </a:lnTo>
                  <a:lnTo>
                    <a:pt x="1084" y="1465"/>
                  </a:lnTo>
                  <a:lnTo>
                    <a:pt x="1079" y="1465"/>
                  </a:lnTo>
                  <a:lnTo>
                    <a:pt x="1075" y="1469"/>
                  </a:lnTo>
                  <a:lnTo>
                    <a:pt x="1071" y="1474"/>
                  </a:lnTo>
                  <a:lnTo>
                    <a:pt x="1067" y="1474"/>
                  </a:lnTo>
                  <a:lnTo>
                    <a:pt x="1062" y="1478"/>
                  </a:lnTo>
                  <a:lnTo>
                    <a:pt x="1058" y="1482"/>
                  </a:lnTo>
                  <a:lnTo>
                    <a:pt x="1050" y="1491"/>
                  </a:lnTo>
                  <a:lnTo>
                    <a:pt x="1041" y="1499"/>
                  </a:lnTo>
                  <a:lnTo>
                    <a:pt x="1020" y="1524"/>
                  </a:lnTo>
                  <a:lnTo>
                    <a:pt x="1016" y="1533"/>
                  </a:lnTo>
                  <a:lnTo>
                    <a:pt x="1012" y="1541"/>
                  </a:lnTo>
                  <a:lnTo>
                    <a:pt x="1003" y="1546"/>
                  </a:lnTo>
                  <a:lnTo>
                    <a:pt x="995" y="1554"/>
                  </a:lnTo>
                  <a:lnTo>
                    <a:pt x="986" y="1558"/>
                  </a:lnTo>
                  <a:lnTo>
                    <a:pt x="982" y="1562"/>
                  </a:lnTo>
                  <a:lnTo>
                    <a:pt x="965" y="1571"/>
                  </a:lnTo>
                  <a:lnTo>
                    <a:pt x="952" y="1579"/>
                  </a:lnTo>
                  <a:lnTo>
                    <a:pt x="931" y="1588"/>
                  </a:lnTo>
                  <a:lnTo>
                    <a:pt x="923" y="1592"/>
                  </a:lnTo>
                  <a:lnTo>
                    <a:pt x="918" y="1596"/>
                  </a:lnTo>
                  <a:lnTo>
                    <a:pt x="914" y="1596"/>
                  </a:lnTo>
                  <a:lnTo>
                    <a:pt x="914" y="1592"/>
                  </a:lnTo>
                  <a:lnTo>
                    <a:pt x="897" y="1575"/>
                  </a:lnTo>
                  <a:lnTo>
                    <a:pt x="893" y="1567"/>
                  </a:lnTo>
                  <a:lnTo>
                    <a:pt x="889" y="1562"/>
                  </a:lnTo>
                  <a:lnTo>
                    <a:pt x="880" y="1554"/>
                  </a:lnTo>
                  <a:lnTo>
                    <a:pt x="876" y="1550"/>
                  </a:lnTo>
                  <a:lnTo>
                    <a:pt x="868" y="1541"/>
                  </a:lnTo>
                  <a:lnTo>
                    <a:pt x="863" y="1537"/>
                  </a:lnTo>
                  <a:lnTo>
                    <a:pt x="859" y="1537"/>
                  </a:lnTo>
                  <a:lnTo>
                    <a:pt x="855" y="1537"/>
                  </a:lnTo>
                  <a:lnTo>
                    <a:pt x="851" y="1537"/>
                  </a:lnTo>
                  <a:lnTo>
                    <a:pt x="846" y="1537"/>
                  </a:lnTo>
                  <a:lnTo>
                    <a:pt x="838" y="1537"/>
                  </a:lnTo>
                  <a:lnTo>
                    <a:pt x="834" y="1537"/>
                  </a:lnTo>
                  <a:lnTo>
                    <a:pt x="821" y="1537"/>
                  </a:lnTo>
                  <a:lnTo>
                    <a:pt x="808" y="1541"/>
                  </a:lnTo>
                  <a:lnTo>
                    <a:pt x="800" y="1541"/>
                  </a:lnTo>
                  <a:lnTo>
                    <a:pt x="796" y="1541"/>
                  </a:lnTo>
                  <a:lnTo>
                    <a:pt x="787" y="1546"/>
                  </a:lnTo>
                  <a:lnTo>
                    <a:pt x="774" y="1550"/>
                  </a:lnTo>
                  <a:lnTo>
                    <a:pt x="770" y="1550"/>
                  </a:lnTo>
                  <a:lnTo>
                    <a:pt x="766" y="1554"/>
                  </a:lnTo>
                  <a:lnTo>
                    <a:pt x="758" y="1558"/>
                  </a:lnTo>
                  <a:lnTo>
                    <a:pt x="749" y="1558"/>
                  </a:lnTo>
                  <a:lnTo>
                    <a:pt x="741" y="1567"/>
                  </a:lnTo>
                  <a:lnTo>
                    <a:pt x="732" y="1571"/>
                  </a:lnTo>
                  <a:lnTo>
                    <a:pt x="724" y="1575"/>
                  </a:lnTo>
                  <a:lnTo>
                    <a:pt x="707" y="1584"/>
                  </a:lnTo>
                  <a:lnTo>
                    <a:pt x="698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81" y="1596"/>
                  </a:lnTo>
                  <a:lnTo>
                    <a:pt x="673" y="1601"/>
                  </a:lnTo>
                  <a:lnTo>
                    <a:pt x="669" y="1601"/>
                  </a:lnTo>
                  <a:lnTo>
                    <a:pt x="660" y="1601"/>
                  </a:lnTo>
                  <a:lnTo>
                    <a:pt x="656" y="1601"/>
                  </a:lnTo>
                  <a:lnTo>
                    <a:pt x="652" y="1601"/>
                  </a:lnTo>
                  <a:lnTo>
                    <a:pt x="647" y="1601"/>
                  </a:lnTo>
                  <a:lnTo>
                    <a:pt x="643" y="1601"/>
                  </a:lnTo>
                  <a:lnTo>
                    <a:pt x="635" y="1601"/>
                  </a:lnTo>
                  <a:lnTo>
                    <a:pt x="631" y="1601"/>
                  </a:lnTo>
                  <a:lnTo>
                    <a:pt x="626" y="1601"/>
                  </a:lnTo>
                  <a:lnTo>
                    <a:pt x="622" y="1601"/>
                  </a:lnTo>
                  <a:lnTo>
                    <a:pt x="618" y="1601"/>
                  </a:lnTo>
                  <a:lnTo>
                    <a:pt x="609" y="1601"/>
                  </a:lnTo>
                  <a:lnTo>
                    <a:pt x="605" y="1605"/>
                  </a:lnTo>
                  <a:lnTo>
                    <a:pt x="601" y="1605"/>
                  </a:lnTo>
                  <a:lnTo>
                    <a:pt x="592" y="1609"/>
                  </a:lnTo>
                  <a:lnTo>
                    <a:pt x="588" y="1609"/>
                  </a:lnTo>
                  <a:lnTo>
                    <a:pt x="567" y="1622"/>
                  </a:lnTo>
                  <a:lnTo>
                    <a:pt x="563" y="1622"/>
                  </a:lnTo>
                  <a:lnTo>
                    <a:pt x="550" y="1626"/>
                  </a:lnTo>
                  <a:lnTo>
                    <a:pt x="537" y="1630"/>
                  </a:lnTo>
                  <a:lnTo>
                    <a:pt x="533" y="1630"/>
                  </a:lnTo>
                  <a:lnTo>
                    <a:pt x="529" y="1634"/>
                  </a:lnTo>
                  <a:lnTo>
                    <a:pt x="520" y="1634"/>
                  </a:lnTo>
                  <a:lnTo>
                    <a:pt x="516" y="1639"/>
                  </a:lnTo>
                  <a:lnTo>
                    <a:pt x="512" y="1639"/>
                  </a:lnTo>
                  <a:lnTo>
                    <a:pt x="508" y="1639"/>
                  </a:lnTo>
                  <a:lnTo>
                    <a:pt x="499" y="1639"/>
                  </a:lnTo>
                  <a:lnTo>
                    <a:pt x="491" y="1639"/>
                  </a:lnTo>
                  <a:lnTo>
                    <a:pt x="487" y="1639"/>
                  </a:lnTo>
                  <a:lnTo>
                    <a:pt x="487" y="1626"/>
                  </a:lnTo>
                  <a:lnTo>
                    <a:pt x="487" y="1622"/>
                  </a:lnTo>
                  <a:lnTo>
                    <a:pt x="482" y="1613"/>
                  </a:lnTo>
                  <a:lnTo>
                    <a:pt x="482" y="1605"/>
                  </a:lnTo>
                  <a:lnTo>
                    <a:pt x="482" y="1596"/>
                  </a:lnTo>
                  <a:lnTo>
                    <a:pt x="478" y="1588"/>
                  </a:lnTo>
                  <a:lnTo>
                    <a:pt x="478" y="1575"/>
                  </a:lnTo>
                  <a:lnTo>
                    <a:pt x="478" y="1571"/>
                  </a:lnTo>
                  <a:lnTo>
                    <a:pt x="474" y="1558"/>
                  </a:lnTo>
                  <a:lnTo>
                    <a:pt x="470" y="1554"/>
                  </a:lnTo>
                  <a:lnTo>
                    <a:pt x="470" y="1550"/>
                  </a:lnTo>
                  <a:lnTo>
                    <a:pt x="465" y="1541"/>
                  </a:lnTo>
                  <a:lnTo>
                    <a:pt x="461" y="1529"/>
                  </a:lnTo>
                  <a:lnTo>
                    <a:pt x="457" y="1524"/>
                  </a:lnTo>
                  <a:lnTo>
                    <a:pt x="457" y="1520"/>
                  </a:lnTo>
                  <a:lnTo>
                    <a:pt x="453" y="1516"/>
                  </a:lnTo>
                  <a:lnTo>
                    <a:pt x="453" y="1512"/>
                  </a:lnTo>
                  <a:lnTo>
                    <a:pt x="453" y="1503"/>
                  </a:lnTo>
                  <a:lnTo>
                    <a:pt x="453" y="1499"/>
                  </a:lnTo>
                  <a:lnTo>
                    <a:pt x="453" y="1495"/>
                  </a:lnTo>
                  <a:lnTo>
                    <a:pt x="453" y="1491"/>
                  </a:lnTo>
                  <a:lnTo>
                    <a:pt x="457" y="1482"/>
                  </a:lnTo>
                  <a:lnTo>
                    <a:pt x="465" y="1465"/>
                  </a:lnTo>
                  <a:lnTo>
                    <a:pt x="465" y="1457"/>
                  </a:lnTo>
                  <a:lnTo>
                    <a:pt x="470" y="1448"/>
                  </a:lnTo>
                  <a:lnTo>
                    <a:pt x="474" y="1440"/>
                  </a:lnTo>
                  <a:lnTo>
                    <a:pt x="474" y="1431"/>
                  </a:lnTo>
                  <a:lnTo>
                    <a:pt x="478" y="1423"/>
                  </a:lnTo>
                  <a:lnTo>
                    <a:pt x="478" y="1414"/>
                  </a:lnTo>
                  <a:lnTo>
                    <a:pt x="482" y="1406"/>
                  </a:lnTo>
                  <a:lnTo>
                    <a:pt x="482" y="1393"/>
                  </a:lnTo>
                  <a:lnTo>
                    <a:pt x="487" y="1372"/>
                  </a:lnTo>
                  <a:lnTo>
                    <a:pt x="487" y="1347"/>
                  </a:lnTo>
                  <a:lnTo>
                    <a:pt x="491" y="1334"/>
                  </a:lnTo>
                  <a:lnTo>
                    <a:pt x="491" y="1330"/>
                  </a:lnTo>
                  <a:lnTo>
                    <a:pt x="491" y="1317"/>
                  </a:lnTo>
                  <a:lnTo>
                    <a:pt x="491" y="1308"/>
                  </a:lnTo>
                  <a:lnTo>
                    <a:pt x="491" y="1304"/>
                  </a:lnTo>
                  <a:lnTo>
                    <a:pt x="491" y="1296"/>
                  </a:lnTo>
                  <a:lnTo>
                    <a:pt x="487" y="1287"/>
                  </a:lnTo>
                  <a:lnTo>
                    <a:pt x="487" y="1279"/>
                  </a:lnTo>
                  <a:lnTo>
                    <a:pt x="487" y="1275"/>
                  </a:lnTo>
                  <a:lnTo>
                    <a:pt x="482" y="1270"/>
                  </a:lnTo>
                  <a:lnTo>
                    <a:pt x="478" y="1266"/>
                  </a:lnTo>
                  <a:lnTo>
                    <a:pt x="478" y="1262"/>
                  </a:lnTo>
                  <a:lnTo>
                    <a:pt x="478" y="1258"/>
                  </a:lnTo>
                  <a:lnTo>
                    <a:pt x="470" y="1253"/>
                  </a:lnTo>
                  <a:lnTo>
                    <a:pt x="465" y="1249"/>
                  </a:lnTo>
                  <a:lnTo>
                    <a:pt x="461" y="1249"/>
                  </a:lnTo>
                  <a:lnTo>
                    <a:pt x="457" y="1249"/>
                  </a:lnTo>
                  <a:lnTo>
                    <a:pt x="453" y="1245"/>
                  </a:lnTo>
                  <a:lnTo>
                    <a:pt x="444" y="1241"/>
                  </a:lnTo>
                  <a:lnTo>
                    <a:pt x="440" y="1241"/>
                  </a:lnTo>
                  <a:lnTo>
                    <a:pt x="432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0" y="1236"/>
                  </a:lnTo>
                  <a:lnTo>
                    <a:pt x="406" y="1232"/>
                  </a:lnTo>
                  <a:lnTo>
                    <a:pt x="402" y="1232"/>
                  </a:lnTo>
                  <a:lnTo>
                    <a:pt x="398" y="1228"/>
                  </a:lnTo>
                  <a:lnTo>
                    <a:pt x="393" y="1224"/>
                  </a:lnTo>
                  <a:lnTo>
                    <a:pt x="389" y="1220"/>
                  </a:lnTo>
                  <a:lnTo>
                    <a:pt x="389" y="1211"/>
                  </a:lnTo>
                  <a:lnTo>
                    <a:pt x="385" y="1207"/>
                  </a:lnTo>
                  <a:lnTo>
                    <a:pt x="385" y="1198"/>
                  </a:lnTo>
                  <a:lnTo>
                    <a:pt x="381" y="1190"/>
                  </a:lnTo>
                  <a:lnTo>
                    <a:pt x="381" y="1181"/>
                  </a:lnTo>
                  <a:lnTo>
                    <a:pt x="381" y="1173"/>
                  </a:lnTo>
                  <a:lnTo>
                    <a:pt x="377" y="1160"/>
                  </a:lnTo>
                  <a:lnTo>
                    <a:pt x="377" y="1148"/>
                  </a:lnTo>
                  <a:lnTo>
                    <a:pt x="377" y="1126"/>
                  </a:lnTo>
                  <a:lnTo>
                    <a:pt x="377" y="1114"/>
                  </a:lnTo>
                  <a:lnTo>
                    <a:pt x="377" y="1109"/>
                  </a:lnTo>
                  <a:lnTo>
                    <a:pt x="372" y="1101"/>
                  </a:lnTo>
                  <a:lnTo>
                    <a:pt x="372" y="1097"/>
                  </a:lnTo>
                  <a:lnTo>
                    <a:pt x="372" y="1093"/>
                  </a:lnTo>
                  <a:lnTo>
                    <a:pt x="368" y="1093"/>
                  </a:lnTo>
                  <a:lnTo>
                    <a:pt x="368" y="1088"/>
                  </a:lnTo>
                  <a:lnTo>
                    <a:pt x="364" y="1084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3" y="1067"/>
                  </a:lnTo>
                  <a:lnTo>
                    <a:pt x="326" y="1054"/>
                  </a:lnTo>
                  <a:lnTo>
                    <a:pt x="322" y="1050"/>
                  </a:lnTo>
                  <a:lnTo>
                    <a:pt x="317" y="1046"/>
                  </a:lnTo>
                  <a:lnTo>
                    <a:pt x="309" y="1037"/>
                  </a:lnTo>
                  <a:lnTo>
                    <a:pt x="300" y="1033"/>
                  </a:lnTo>
                  <a:lnTo>
                    <a:pt x="288" y="1025"/>
                  </a:lnTo>
                  <a:lnTo>
                    <a:pt x="283" y="1025"/>
                  </a:lnTo>
                  <a:lnTo>
                    <a:pt x="279" y="1021"/>
                  </a:lnTo>
                  <a:lnTo>
                    <a:pt x="275" y="1016"/>
                  </a:lnTo>
                  <a:lnTo>
                    <a:pt x="275" y="1012"/>
                  </a:lnTo>
                  <a:lnTo>
                    <a:pt x="275" y="1008"/>
                  </a:lnTo>
                  <a:lnTo>
                    <a:pt x="275" y="1004"/>
                  </a:lnTo>
                  <a:lnTo>
                    <a:pt x="275" y="999"/>
                  </a:lnTo>
                  <a:lnTo>
                    <a:pt x="275" y="995"/>
                  </a:lnTo>
                  <a:lnTo>
                    <a:pt x="279" y="991"/>
                  </a:lnTo>
                  <a:lnTo>
                    <a:pt x="288" y="987"/>
                  </a:lnTo>
                  <a:lnTo>
                    <a:pt x="292" y="982"/>
                  </a:lnTo>
                  <a:lnTo>
                    <a:pt x="296" y="982"/>
                  </a:lnTo>
                  <a:lnTo>
                    <a:pt x="296" y="978"/>
                  </a:lnTo>
                  <a:lnTo>
                    <a:pt x="300" y="974"/>
                  </a:lnTo>
                  <a:lnTo>
                    <a:pt x="305" y="966"/>
                  </a:lnTo>
                  <a:lnTo>
                    <a:pt x="309" y="961"/>
                  </a:lnTo>
                  <a:lnTo>
                    <a:pt x="313" y="957"/>
                  </a:lnTo>
                  <a:lnTo>
                    <a:pt x="313" y="953"/>
                  </a:lnTo>
                  <a:lnTo>
                    <a:pt x="309" y="953"/>
                  </a:lnTo>
                  <a:lnTo>
                    <a:pt x="309" y="949"/>
                  </a:lnTo>
                  <a:lnTo>
                    <a:pt x="305" y="944"/>
                  </a:lnTo>
                  <a:lnTo>
                    <a:pt x="300" y="940"/>
                  </a:lnTo>
                  <a:lnTo>
                    <a:pt x="300" y="936"/>
                  </a:lnTo>
                  <a:lnTo>
                    <a:pt x="288" y="923"/>
                  </a:lnTo>
                  <a:lnTo>
                    <a:pt x="275" y="915"/>
                  </a:lnTo>
                  <a:lnTo>
                    <a:pt x="271" y="910"/>
                  </a:lnTo>
                  <a:lnTo>
                    <a:pt x="262" y="902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50" y="889"/>
                  </a:lnTo>
                  <a:lnTo>
                    <a:pt x="245" y="885"/>
                  </a:lnTo>
                  <a:lnTo>
                    <a:pt x="241" y="881"/>
                  </a:lnTo>
                  <a:lnTo>
                    <a:pt x="237" y="868"/>
                  </a:lnTo>
                  <a:lnTo>
                    <a:pt x="233" y="864"/>
                  </a:lnTo>
                  <a:lnTo>
                    <a:pt x="220" y="847"/>
                  </a:lnTo>
                  <a:lnTo>
                    <a:pt x="220" y="843"/>
                  </a:lnTo>
                  <a:lnTo>
                    <a:pt x="216" y="839"/>
                  </a:lnTo>
                  <a:lnTo>
                    <a:pt x="211" y="830"/>
                  </a:lnTo>
                  <a:lnTo>
                    <a:pt x="203" y="813"/>
                  </a:lnTo>
                  <a:lnTo>
                    <a:pt x="195" y="800"/>
                  </a:lnTo>
                  <a:lnTo>
                    <a:pt x="190" y="792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78" y="775"/>
                  </a:lnTo>
                  <a:lnTo>
                    <a:pt x="173" y="767"/>
                  </a:lnTo>
                  <a:lnTo>
                    <a:pt x="169" y="762"/>
                  </a:lnTo>
                  <a:lnTo>
                    <a:pt x="165" y="758"/>
                  </a:lnTo>
                  <a:lnTo>
                    <a:pt x="156" y="745"/>
                  </a:lnTo>
                  <a:lnTo>
                    <a:pt x="152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5" y="728"/>
                  </a:lnTo>
                  <a:lnTo>
                    <a:pt x="131" y="728"/>
                  </a:lnTo>
                  <a:lnTo>
                    <a:pt x="127" y="724"/>
                  </a:lnTo>
                  <a:lnTo>
                    <a:pt x="118" y="724"/>
                  </a:lnTo>
                  <a:lnTo>
                    <a:pt x="114" y="724"/>
                  </a:lnTo>
                  <a:lnTo>
                    <a:pt x="110" y="724"/>
                  </a:lnTo>
                  <a:lnTo>
                    <a:pt x="101" y="724"/>
                  </a:lnTo>
                  <a:lnTo>
                    <a:pt x="93" y="724"/>
                  </a:lnTo>
                  <a:lnTo>
                    <a:pt x="76" y="728"/>
                  </a:lnTo>
                  <a:lnTo>
                    <a:pt x="63" y="728"/>
                  </a:lnTo>
                  <a:lnTo>
                    <a:pt x="59" y="728"/>
                  </a:lnTo>
                  <a:lnTo>
                    <a:pt x="51" y="728"/>
                  </a:lnTo>
                  <a:lnTo>
                    <a:pt x="46" y="728"/>
                  </a:lnTo>
                  <a:lnTo>
                    <a:pt x="38" y="728"/>
                  </a:lnTo>
                  <a:lnTo>
                    <a:pt x="34" y="724"/>
                  </a:lnTo>
                  <a:lnTo>
                    <a:pt x="29" y="724"/>
                  </a:lnTo>
                  <a:lnTo>
                    <a:pt x="25" y="720"/>
                  </a:lnTo>
                  <a:lnTo>
                    <a:pt x="21" y="711"/>
                  </a:lnTo>
                  <a:lnTo>
                    <a:pt x="17" y="707"/>
                  </a:lnTo>
                  <a:lnTo>
                    <a:pt x="12" y="699"/>
                  </a:lnTo>
                  <a:lnTo>
                    <a:pt x="8" y="695"/>
                  </a:lnTo>
                  <a:lnTo>
                    <a:pt x="8" y="686"/>
                  </a:lnTo>
                  <a:lnTo>
                    <a:pt x="4" y="678"/>
                  </a:lnTo>
                  <a:lnTo>
                    <a:pt x="0" y="669"/>
                  </a:lnTo>
                  <a:lnTo>
                    <a:pt x="0" y="661"/>
                  </a:lnTo>
                  <a:lnTo>
                    <a:pt x="0" y="648"/>
                  </a:lnTo>
                  <a:close/>
                  <a:moveTo>
                    <a:pt x="804" y="1008"/>
                  </a:moveTo>
                  <a:lnTo>
                    <a:pt x="804" y="1012"/>
                  </a:lnTo>
                  <a:lnTo>
                    <a:pt x="808" y="1012"/>
                  </a:lnTo>
                  <a:lnTo>
                    <a:pt x="813" y="1012"/>
                  </a:lnTo>
                  <a:lnTo>
                    <a:pt x="817" y="1016"/>
                  </a:lnTo>
                  <a:lnTo>
                    <a:pt x="825" y="1021"/>
                  </a:lnTo>
                  <a:lnTo>
                    <a:pt x="846" y="1029"/>
                  </a:lnTo>
                  <a:lnTo>
                    <a:pt x="851" y="1033"/>
                  </a:lnTo>
                  <a:lnTo>
                    <a:pt x="855" y="1037"/>
                  </a:lnTo>
                  <a:lnTo>
                    <a:pt x="859" y="1042"/>
                  </a:lnTo>
                  <a:lnTo>
                    <a:pt x="863" y="1046"/>
                  </a:lnTo>
                  <a:lnTo>
                    <a:pt x="863" y="1050"/>
                  </a:lnTo>
                  <a:lnTo>
                    <a:pt x="863" y="1054"/>
                  </a:lnTo>
                  <a:lnTo>
                    <a:pt x="859" y="1063"/>
                  </a:lnTo>
                  <a:lnTo>
                    <a:pt x="859" y="1067"/>
                  </a:lnTo>
                  <a:lnTo>
                    <a:pt x="855" y="1080"/>
                  </a:lnTo>
                  <a:lnTo>
                    <a:pt x="851" y="1084"/>
                  </a:lnTo>
                  <a:lnTo>
                    <a:pt x="851" y="1093"/>
                  </a:lnTo>
                  <a:lnTo>
                    <a:pt x="846" y="1097"/>
                  </a:lnTo>
                  <a:lnTo>
                    <a:pt x="846" y="1101"/>
                  </a:lnTo>
                  <a:lnTo>
                    <a:pt x="851" y="1105"/>
                  </a:lnTo>
                  <a:lnTo>
                    <a:pt x="851" y="1109"/>
                  </a:lnTo>
                  <a:lnTo>
                    <a:pt x="855" y="1114"/>
                  </a:lnTo>
                  <a:lnTo>
                    <a:pt x="855" y="1118"/>
                  </a:lnTo>
                  <a:lnTo>
                    <a:pt x="859" y="1122"/>
                  </a:lnTo>
                  <a:lnTo>
                    <a:pt x="863" y="1126"/>
                  </a:lnTo>
                  <a:lnTo>
                    <a:pt x="868" y="1126"/>
                  </a:lnTo>
                  <a:lnTo>
                    <a:pt x="872" y="1131"/>
                  </a:lnTo>
                  <a:lnTo>
                    <a:pt x="876" y="1135"/>
                  </a:lnTo>
                  <a:lnTo>
                    <a:pt x="880" y="1135"/>
                  </a:lnTo>
                  <a:lnTo>
                    <a:pt x="885" y="1135"/>
                  </a:lnTo>
                  <a:lnTo>
                    <a:pt x="889" y="1139"/>
                  </a:lnTo>
                  <a:lnTo>
                    <a:pt x="897" y="1139"/>
                  </a:lnTo>
                  <a:lnTo>
                    <a:pt x="901" y="1139"/>
                  </a:lnTo>
                  <a:lnTo>
                    <a:pt x="906" y="1139"/>
                  </a:lnTo>
                  <a:lnTo>
                    <a:pt x="910" y="1139"/>
                  </a:lnTo>
                  <a:lnTo>
                    <a:pt x="918" y="1139"/>
                  </a:lnTo>
                  <a:lnTo>
                    <a:pt x="927" y="1135"/>
                  </a:lnTo>
                  <a:lnTo>
                    <a:pt x="935" y="1131"/>
                  </a:lnTo>
                  <a:lnTo>
                    <a:pt x="940" y="1131"/>
                  </a:lnTo>
                  <a:lnTo>
                    <a:pt x="948" y="1126"/>
                  </a:lnTo>
                  <a:lnTo>
                    <a:pt x="961" y="1122"/>
                  </a:lnTo>
                  <a:lnTo>
                    <a:pt x="965" y="1114"/>
                  </a:lnTo>
                  <a:lnTo>
                    <a:pt x="973" y="1109"/>
                  </a:lnTo>
                  <a:lnTo>
                    <a:pt x="982" y="1105"/>
                  </a:lnTo>
                  <a:lnTo>
                    <a:pt x="986" y="1101"/>
                  </a:lnTo>
                  <a:lnTo>
                    <a:pt x="995" y="1093"/>
                  </a:lnTo>
                  <a:lnTo>
                    <a:pt x="999" y="1088"/>
                  </a:lnTo>
                  <a:lnTo>
                    <a:pt x="1003" y="1084"/>
                  </a:lnTo>
                  <a:lnTo>
                    <a:pt x="1016" y="1071"/>
                  </a:lnTo>
                  <a:lnTo>
                    <a:pt x="1020" y="1067"/>
                  </a:lnTo>
                  <a:lnTo>
                    <a:pt x="1024" y="1059"/>
                  </a:lnTo>
                  <a:lnTo>
                    <a:pt x="1041" y="1046"/>
                  </a:lnTo>
                  <a:lnTo>
                    <a:pt x="1045" y="1042"/>
                  </a:lnTo>
                  <a:lnTo>
                    <a:pt x="1050" y="1037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33"/>
                  </a:lnTo>
                  <a:lnTo>
                    <a:pt x="1079" y="1029"/>
                  </a:lnTo>
                  <a:lnTo>
                    <a:pt x="1088" y="1029"/>
                  </a:lnTo>
                  <a:lnTo>
                    <a:pt x="1092" y="1029"/>
                  </a:lnTo>
                  <a:lnTo>
                    <a:pt x="1096" y="1025"/>
                  </a:lnTo>
                  <a:lnTo>
                    <a:pt x="1100" y="1025"/>
                  </a:lnTo>
                  <a:lnTo>
                    <a:pt x="1100" y="1021"/>
                  </a:lnTo>
                  <a:lnTo>
                    <a:pt x="1105" y="1021"/>
                  </a:lnTo>
                  <a:lnTo>
                    <a:pt x="1105" y="1016"/>
                  </a:lnTo>
                  <a:lnTo>
                    <a:pt x="1109" y="1012"/>
                  </a:lnTo>
                  <a:lnTo>
                    <a:pt x="1109" y="1008"/>
                  </a:lnTo>
                  <a:lnTo>
                    <a:pt x="1109" y="1004"/>
                  </a:lnTo>
                  <a:lnTo>
                    <a:pt x="1109" y="999"/>
                  </a:lnTo>
                  <a:lnTo>
                    <a:pt x="1109" y="995"/>
                  </a:lnTo>
                  <a:lnTo>
                    <a:pt x="1105" y="995"/>
                  </a:lnTo>
                  <a:lnTo>
                    <a:pt x="1100" y="991"/>
                  </a:lnTo>
                  <a:lnTo>
                    <a:pt x="1092" y="987"/>
                  </a:lnTo>
                  <a:lnTo>
                    <a:pt x="1088" y="982"/>
                  </a:lnTo>
                  <a:lnTo>
                    <a:pt x="1084" y="978"/>
                  </a:lnTo>
                  <a:lnTo>
                    <a:pt x="1084" y="974"/>
                  </a:lnTo>
                  <a:lnTo>
                    <a:pt x="1084" y="970"/>
                  </a:lnTo>
                  <a:lnTo>
                    <a:pt x="1084" y="966"/>
                  </a:lnTo>
                  <a:lnTo>
                    <a:pt x="1088" y="961"/>
                  </a:lnTo>
                  <a:lnTo>
                    <a:pt x="1100" y="957"/>
                  </a:lnTo>
                  <a:lnTo>
                    <a:pt x="1105" y="953"/>
                  </a:lnTo>
                  <a:lnTo>
                    <a:pt x="1109" y="949"/>
                  </a:lnTo>
                  <a:lnTo>
                    <a:pt x="1113" y="944"/>
                  </a:lnTo>
                  <a:lnTo>
                    <a:pt x="1113" y="940"/>
                  </a:lnTo>
                  <a:lnTo>
                    <a:pt x="1117" y="932"/>
                  </a:lnTo>
                  <a:lnTo>
                    <a:pt x="1122" y="923"/>
                  </a:lnTo>
                  <a:lnTo>
                    <a:pt x="1126" y="915"/>
                  </a:lnTo>
                  <a:lnTo>
                    <a:pt x="1126" y="910"/>
                  </a:lnTo>
                  <a:lnTo>
                    <a:pt x="1130" y="902"/>
                  </a:lnTo>
                  <a:lnTo>
                    <a:pt x="1130" y="894"/>
                  </a:lnTo>
                  <a:lnTo>
                    <a:pt x="1134" y="889"/>
                  </a:lnTo>
                  <a:lnTo>
                    <a:pt x="1134" y="885"/>
                  </a:lnTo>
                  <a:lnTo>
                    <a:pt x="1134" y="877"/>
                  </a:lnTo>
                  <a:lnTo>
                    <a:pt x="1134" y="872"/>
                  </a:lnTo>
                  <a:lnTo>
                    <a:pt x="1130" y="868"/>
                  </a:lnTo>
                  <a:lnTo>
                    <a:pt x="1130" y="864"/>
                  </a:lnTo>
                  <a:lnTo>
                    <a:pt x="1126" y="864"/>
                  </a:lnTo>
                  <a:lnTo>
                    <a:pt x="1126" y="860"/>
                  </a:lnTo>
                  <a:lnTo>
                    <a:pt x="1122" y="860"/>
                  </a:lnTo>
                  <a:lnTo>
                    <a:pt x="1117" y="860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5"/>
                  </a:lnTo>
                  <a:lnTo>
                    <a:pt x="1100" y="860"/>
                  </a:lnTo>
                  <a:lnTo>
                    <a:pt x="1096" y="864"/>
                  </a:lnTo>
                  <a:lnTo>
                    <a:pt x="1092" y="868"/>
                  </a:lnTo>
                  <a:lnTo>
                    <a:pt x="1084" y="872"/>
                  </a:lnTo>
                  <a:lnTo>
                    <a:pt x="1079" y="877"/>
                  </a:lnTo>
                  <a:lnTo>
                    <a:pt x="1075" y="877"/>
                  </a:lnTo>
                  <a:lnTo>
                    <a:pt x="1071" y="881"/>
                  </a:lnTo>
                  <a:lnTo>
                    <a:pt x="1067" y="881"/>
                  </a:lnTo>
                  <a:lnTo>
                    <a:pt x="1054" y="885"/>
                  </a:lnTo>
                  <a:lnTo>
                    <a:pt x="1050" y="885"/>
                  </a:lnTo>
                  <a:lnTo>
                    <a:pt x="1045" y="889"/>
                  </a:lnTo>
                  <a:lnTo>
                    <a:pt x="1033" y="894"/>
                  </a:lnTo>
                  <a:lnTo>
                    <a:pt x="1028" y="894"/>
                  </a:lnTo>
                  <a:lnTo>
                    <a:pt x="1024" y="898"/>
                  </a:lnTo>
                  <a:lnTo>
                    <a:pt x="1020" y="898"/>
                  </a:lnTo>
                  <a:lnTo>
                    <a:pt x="1007" y="898"/>
                  </a:lnTo>
                  <a:lnTo>
                    <a:pt x="999" y="898"/>
                  </a:lnTo>
                  <a:lnTo>
                    <a:pt x="999" y="902"/>
                  </a:lnTo>
                  <a:lnTo>
                    <a:pt x="990" y="902"/>
                  </a:lnTo>
                  <a:lnTo>
                    <a:pt x="982" y="906"/>
                  </a:lnTo>
                  <a:lnTo>
                    <a:pt x="973" y="910"/>
                  </a:lnTo>
                  <a:lnTo>
                    <a:pt x="961" y="915"/>
                  </a:lnTo>
                  <a:lnTo>
                    <a:pt x="952" y="919"/>
                  </a:lnTo>
                  <a:lnTo>
                    <a:pt x="935" y="923"/>
                  </a:lnTo>
                  <a:lnTo>
                    <a:pt x="927" y="927"/>
                  </a:lnTo>
                  <a:lnTo>
                    <a:pt x="923" y="927"/>
                  </a:lnTo>
                  <a:lnTo>
                    <a:pt x="923" y="932"/>
                  </a:lnTo>
                  <a:lnTo>
                    <a:pt x="918" y="932"/>
                  </a:lnTo>
                  <a:lnTo>
                    <a:pt x="910" y="940"/>
                  </a:lnTo>
                  <a:lnTo>
                    <a:pt x="906" y="949"/>
                  </a:lnTo>
                  <a:lnTo>
                    <a:pt x="901" y="953"/>
                  </a:lnTo>
                  <a:lnTo>
                    <a:pt x="897" y="957"/>
                  </a:lnTo>
                  <a:lnTo>
                    <a:pt x="893" y="957"/>
                  </a:lnTo>
                  <a:lnTo>
                    <a:pt x="889" y="957"/>
                  </a:lnTo>
                  <a:lnTo>
                    <a:pt x="889" y="961"/>
                  </a:lnTo>
                  <a:lnTo>
                    <a:pt x="880" y="961"/>
                  </a:lnTo>
                  <a:lnTo>
                    <a:pt x="868" y="961"/>
                  </a:lnTo>
                  <a:lnTo>
                    <a:pt x="859" y="966"/>
                  </a:lnTo>
                  <a:lnTo>
                    <a:pt x="842" y="966"/>
                  </a:lnTo>
                  <a:lnTo>
                    <a:pt x="838" y="966"/>
                  </a:lnTo>
                  <a:lnTo>
                    <a:pt x="830" y="966"/>
                  </a:lnTo>
                  <a:lnTo>
                    <a:pt x="825" y="970"/>
                  </a:lnTo>
                  <a:lnTo>
                    <a:pt x="821" y="970"/>
                  </a:lnTo>
                  <a:lnTo>
                    <a:pt x="821" y="974"/>
                  </a:lnTo>
                  <a:lnTo>
                    <a:pt x="817" y="974"/>
                  </a:lnTo>
                  <a:lnTo>
                    <a:pt x="813" y="978"/>
                  </a:lnTo>
                  <a:lnTo>
                    <a:pt x="813" y="982"/>
                  </a:lnTo>
                  <a:lnTo>
                    <a:pt x="813" y="987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8" y="1004"/>
                  </a:lnTo>
                  <a:lnTo>
                    <a:pt x="808" y="1008"/>
                  </a:lnTo>
                  <a:lnTo>
                    <a:pt x="804" y="100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4" name="Freeform 30"/>
            <p:cNvSpPr>
              <a:spLocks/>
            </p:cNvSpPr>
            <p:nvPr/>
          </p:nvSpPr>
          <p:spPr bwMode="auto">
            <a:xfrm>
              <a:off x="2416622" y="2025860"/>
              <a:ext cx="876511" cy="389716"/>
            </a:xfrm>
            <a:custGeom>
              <a:avLst/>
              <a:gdLst>
                <a:gd name="T0" fmla="*/ 55 w 2768"/>
                <a:gd name="T1" fmla="*/ 796 h 1232"/>
                <a:gd name="T2" fmla="*/ 88 w 2768"/>
                <a:gd name="T3" fmla="*/ 720 h 1232"/>
                <a:gd name="T4" fmla="*/ 148 w 2768"/>
                <a:gd name="T5" fmla="*/ 639 h 1232"/>
                <a:gd name="T6" fmla="*/ 270 w 2768"/>
                <a:gd name="T7" fmla="*/ 542 h 1232"/>
                <a:gd name="T8" fmla="*/ 220 w 2768"/>
                <a:gd name="T9" fmla="*/ 491 h 1232"/>
                <a:gd name="T10" fmla="*/ 173 w 2768"/>
                <a:gd name="T11" fmla="*/ 436 h 1232"/>
                <a:gd name="T12" fmla="*/ 173 w 2768"/>
                <a:gd name="T13" fmla="*/ 347 h 1232"/>
                <a:gd name="T14" fmla="*/ 156 w 2768"/>
                <a:gd name="T15" fmla="*/ 229 h 1232"/>
                <a:gd name="T16" fmla="*/ 207 w 2768"/>
                <a:gd name="T17" fmla="*/ 170 h 1232"/>
                <a:gd name="T18" fmla="*/ 270 w 2768"/>
                <a:gd name="T19" fmla="*/ 203 h 1232"/>
                <a:gd name="T20" fmla="*/ 423 w 2768"/>
                <a:gd name="T21" fmla="*/ 157 h 1232"/>
                <a:gd name="T22" fmla="*/ 546 w 2768"/>
                <a:gd name="T23" fmla="*/ 144 h 1232"/>
                <a:gd name="T24" fmla="*/ 715 w 2768"/>
                <a:gd name="T25" fmla="*/ 161 h 1232"/>
                <a:gd name="T26" fmla="*/ 884 w 2768"/>
                <a:gd name="T27" fmla="*/ 191 h 1232"/>
                <a:gd name="T28" fmla="*/ 1066 w 2768"/>
                <a:gd name="T29" fmla="*/ 208 h 1232"/>
                <a:gd name="T30" fmla="*/ 1265 w 2768"/>
                <a:gd name="T31" fmla="*/ 174 h 1232"/>
                <a:gd name="T32" fmla="*/ 1401 w 2768"/>
                <a:gd name="T33" fmla="*/ 68 h 1232"/>
                <a:gd name="T34" fmla="*/ 1494 w 2768"/>
                <a:gd name="T35" fmla="*/ 30 h 1232"/>
                <a:gd name="T36" fmla="*/ 1579 w 2768"/>
                <a:gd name="T37" fmla="*/ 102 h 1232"/>
                <a:gd name="T38" fmla="*/ 1748 w 2768"/>
                <a:gd name="T39" fmla="*/ 127 h 1232"/>
                <a:gd name="T40" fmla="*/ 1968 w 2768"/>
                <a:gd name="T41" fmla="*/ 85 h 1232"/>
                <a:gd name="T42" fmla="*/ 2252 w 2768"/>
                <a:gd name="T43" fmla="*/ 9 h 1232"/>
                <a:gd name="T44" fmla="*/ 2345 w 2768"/>
                <a:gd name="T45" fmla="*/ 26 h 1232"/>
                <a:gd name="T46" fmla="*/ 2510 w 2768"/>
                <a:gd name="T47" fmla="*/ 110 h 1232"/>
                <a:gd name="T48" fmla="*/ 2624 w 2768"/>
                <a:gd name="T49" fmla="*/ 85 h 1232"/>
                <a:gd name="T50" fmla="*/ 2692 w 2768"/>
                <a:gd name="T51" fmla="*/ 178 h 1232"/>
                <a:gd name="T52" fmla="*/ 2755 w 2768"/>
                <a:gd name="T53" fmla="*/ 326 h 1232"/>
                <a:gd name="T54" fmla="*/ 2764 w 2768"/>
                <a:gd name="T55" fmla="*/ 445 h 1232"/>
                <a:gd name="T56" fmla="*/ 2671 w 2768"/>
                <a:gd name="T57" fmla="*/ 483 h 1232"/>
                <a:gd name="T58" fmla="*/ 2590 w 2768"/>
                <a:gd name="T59" fmla="*/ 491 h 1232"/>
                <a:gd name="T60" fmla="*/ 2578 w 2768"/>
                <a:gd name="T61" fmla="*/ 597 h 1232"/>
                <a:gd name="T62" fmla="*/ 2557 w 2768"/>
                <a:gd name="T63" fmla="*/ 703 h 1232"/>
                <a:gd name="T64" fmla="*/ 2476 w 2768"/>
                <a:gd name="T65" fmla="*/ 737 h 1232"/>
                <a:gd name="T66" fmla="*/ 2379 w 2768"/>
                <a:gd name="T67" fmla="*/ 724 h 1232"/>
                <a:gd name="T68" fmla="*/ 2319 w 2768"/>
                <a:gd name="T69" fmla="*/ 805 h 1232"/>
                <a:gd name="T70" fmla="*/ 2235 w 2768"/>
                <a:gd name="T71" fmla="*/ 830 h 1232"/>
                <a:gd name="T72" fmla="*/ 2087 w 2768"/>
                <a:gd name="T73" fmla="*/ 834 h 1232"/>
                <a:gd name="T74" fmla="*/ 1998 w 2768"/>
                <a:gd name="T75" fmla="*/ 889 h 1232"/>
                <a:gd name="T76" fmla="*/ 1926 w 2768"/>
                <a:gd name="T77" fmla="*/ 889 h 1232"/>
                <a:gd name="T78" fmla="*/ 1841 w 2768"/>
                <a:gd name="T79" fmla="*/ 868 h 1232"/>
                <a:gd name="T80" fmla="*/ 1744 w 2768"/>
                <a:gd name="T81" fmla="*/ 915 h 1232"/>
                <a:gd name="T82" fmla="*/ 1659 w 2768"/>
                <a:gd name="T83" fmla="*/ 940 h 1232"/>
                <a:gd name="T84" fmla="*/ 1591 w 2768"/>
                <a:gd name="T85" fmla="*/ 999 h 1232"/>
                <a:gd name="T86" fmla="*/ 1447 w 2768"/>
                <a:gd name="T87" fmla="*/ 923 h 1232"/>
                <a:gd name="T88" fmla="*/ 1358 w 2768"/>
                <a:gd name="T89" fmla="*/ 910 h 1232"/>
                <a:gd name="T90" fmla="*/ 1219 w 2768"/>
                <a:gd name="T91" fmla="*/ 944 h 1232"/>
                <a:gd name="T92" fmla="*/ 1138 w 2768"/>
                <a:gd name="T93" fmla="*/ 987 h 1232"/>
                <a:gd name="T94" fmla="*/ 1058 w 2768"/>
                <a:gd name="T95" fmla="*/ 949 h 1232"/>
                <a:gd name="T96" fmla="*/ 990 w 2768"/>
                <a:gd name="T97" fmla="*/ 906 h 1232"/>
                <a:gd name="T98" fmla="*/ 922 w 2768"/>
                <a:gd name="T99" fmla="*/ 957 h 1232"/>
                <a:gd name="T100" fmla="*/ 850 w 2768"/>
                <a:gd name="T101" fmla="*/ 915 h 1232"/>
                <a:gd name="T102" fmla="*/ 647 w 2768"/>
                <a:gd name="T103" fmla="*/ 1016 h 1232"/>
                <a:gd name="T104" fmla="*/ 685 w 2768"/>
                <a:gd name="T105" fmla="*/ 1092 h 1232"/>
                <a:gd name="T106" fmla="*/ 711 w 2768"/>
                <a:gd name="T107" fmla="*/ 1160 h 1232"/>
                <a:gd name="T108" fmla="*/ 732 w 2768"/>
                <a:gd name="T109" fmla="*/ 1207 h 1232"/>
                <a:gd name="T110" fmla="*/ 647 w 2768"/>
                <a:gd name="T111" fmla="*/ 1224 h 1232"/>
                <a:gd name="T112" fmla="*/ 575 w 2768"/>
                <a:gd name="T113" fmla="*/ 1211 h 1232"/>
                <a:gd name="T114" fmla="*/ 478 w 2768"/>
                <a:gd name="T115" fmla="*/ 1211 h 1232"/>
                <a:gd name="T116" fmla="*/ 359 w 2768"/>
                <a:gd name="T117" fmla="*/ 1076 h 1232"/>
                <a:gd name="T118" fmla="*/ 224 w 2768"/>
                <a:gd name="T119" fmla="*/ 1008 h 1232"/>
                <a:gd name="T120" fmla="*/ 169 w 2768"/>
                <a:gd name="T121" fmla="*/ 953 h 1232"/>
                <a:gd name="T122" fmla="*/ 0 w 2768"/>
                <a:gd name="T123" fmla="*/ 9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8" h="1232">
                  <a:moveTo>
                    <a:pt x="0" y="949"/>
                  </a:moveTo>
                  <a:lnTo>
                    <a:pt x="4" y="944"/>
                  </a:lnTo>
                  <a:lnTo>
                    <a:pt x="8" y="923"/>
                  </a:lnTo>
                  <a:lnTo>
                    <a:pt x="12" y="915"/>
                  </a:lnTo>
                  <a:lnTo>
                    <a:pt x="16" y="902"/>
                  </a:lnTo>
                  <a:lnTo>
                    <a:pt x="29" y="872"/>
                  </a:lnTo>
                  <a:lnTo>
                    <a:pt x="33" y="864"/>
                  </a:lnTo>
                  <a:lnTo>
                    <a:pt x="42" y="843"/>
                  </a:lnTo>
                  <a:lnTo>
                    <a:pt x="46" y="834"/>
                  </a:lnTo>
                  <a:lnTo>
                    <a:pt x="46" y="826"/>
                  </a:lnTo>
                  <a:lnTo>
                    <a:pt x="46" y="822"/>
                  </a:lnTo>
                  <a:lnTo>
                    <a:pt x="50" y="813"/>
                  </a:lnTo>
                  <a:lnTo>
                    <a:pt x="50" y="805"/>
                  </a:lnTo>
                  <a:lnTo>
                    <a:pt x="55" y="796"/>
                  </a:lnTo>
                  <a:lnTo>
                    <a:pt x="55" y="788"/>
                  </a:lnTo>
                  <a:lnTo>
                    <a:pt x="55" y="779"/>
                  </a:lnTo>
                  <a:lnTo>
                    <a:pt x="55" y="775"/>
                  </a:lnTo>
                  <a:lnTo>
                    <a:pt x="50" y="766"/>
                  </a:lnTo>
                  <a:lnTo>
                    <a:pt x="50" y="758"/>
                  </a:lnTo>
                  <a:lnTo>
                    <a:pt x="50" y="754"/>
                  </a:lnTo>
                  <a:lnTo>
                    <a:pt x="55" y="750"/>
                  </a:lnTo>
                  <a:lnTo>
                    <a:pt x="55" y="745"/>
                  </a:lnTo>
                  <a:lnTo>
                    <a:pt x="55" y="741"/>
                  </a:lnTo>
                  <a:lnTo>
                    <a:pt x="59" y="737"/>
                  </a:lnTo>
                  <a:lnTo>
                    <a:pt x="63" y="733"/>
                  </a:lnTo>
                  <a:lnTo>
                    <a:pt x="72" y="728"/>
                  </a:lnTo>
                  <a:lnTo>
                    <a:pt x="76" y="724"/>
                  </a:lnTo>
                  <a:lnTo>
                    <a:pt x="88" y="720"/>
                  </a:lnTo>
                  <a:lnTo>
                    <a:pt x="97" y="716"/>
                  </a:lnTo>
                  <a:lnTo>
                    <a:pt x="101" y="711"/>
                  </a:lnTo>
                  <a:lnTo>
                    <a:pt x="105" y="711"/>
                  </a:lnTo>
                  <a:lnTo>
                    <a:pt x="110" y="707"/>
                  </a:lnTo>
                  <a:lnTo>
                    <a:pt x="110" y="703"/>
                  </a:lnTo>
                  <a:lnTo>
                    <a:pt x="114" y="699"/>
                  </a:lnTo>
                  <a:lnTo>
                    <a:pt x="118" y="695"/>
                  </a:lnTo>
                  <a:lnTo>
                    <a:pt x="122" y="690"/>
                  </a:lnTo>
                  <a:lnTo>
                    <a:pt x="122" y="686"/>
                  </a:lnTo>
                  <a:lnTo>
                    <a:pt x="135" y="665"/>
                  </a:lnTo>
                  <a:lnTo>
                    <a:pt x="135" y="656"/>
                  </a:lnTo>
                  <a:lnTo>
                    <a:pt x="139" y="652"/>
                  </a:lnTo>
                  <a:lnTo>
                    <a:pt x="143" y="644"/>
                  </a:lnTo>
                  <a:lnTo>
                    <a:pt x="148" y="639"/>
                  </a:lnTo>
                  <a:lnTo>
                    <a:pt x="156" y="631"/>
                  </a:lnTo>
                  <a:lnTo>
                    <a:pt x="165" y="618"/>
                  </a:lnTo>
                  <a:lnTo>
                    <a:pt x="173" y="610"/>
                  </a:lnTo>
                  <a:lnTo>
                    <a:pt x="186" y="597"/>
                  </a:lnTo>
                  <a:lnTo>
                    <a:pt x="190" y="593"/>
                  </a:lnTo>
                  <a:lnTo>
                    <a:pt x="199" y="589"/>
                  </a:lnTo>
                  <a:lnTo>
                    <a:pt x="207" y="580"/>
                  </a:lnTo>
                  <a:lnTo>
                    <a:pt x="215" y="572"/>
                  </a:lnTo>
                  <a:lnTo>
                    <a:pt x="224" y="568"/>
                  </a:lnTo>
                  <a:lnTo>
                    <a:pt x="245" y="555"/>
                  </a:lnTo>
                  <a:lnTo>
                    <a:pt x="249" y="551"/>
                  </a:lnTo>
                  <a:lnTo>
                    <a:pt x="262" y="546"/>
                  </a:lnTo>
                  <a:lnTo>
                    <a:pt x="266" y="546"/>
                  </a:lnTo>
                  <a:lnTo>
                    <a:pt x="270" y="542"/>
                  </a:lnTo>
                  <a:lnTo>
                    <a:pt x="270" y="538"/>
                  </a:lnTo>
                  <a:lnTo>
                    <a:pt x="275" y="534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0" y="521"/>
                  </a:lnTo>
                  <a:lnTo>
                    <a:pt x="270" y="517"/>
                  </a:lnTo>
                  <a:lnTo>
                    <a:pt x="266" y="512"/>
                  </a:lnTo>
                  <a:lnTo>
                    <a:pt x="262" y="508"/>
                  </a:lnTo>
                  <a:lnTo>
                    <a:pt x="258" y="508"/>
                  </a:lnTo>
                  <a:lnTo>
                    <a:pt x="258" y="504"/>
                  </a:lnTo>
                  <a:lnTo>
                    <a:pt x="249" y="504"/>
                  </a:lnTo>
                  <a:lnTo>
                    <a:pt x="232" y="496"/>
                  </a:lnTo>
                  <a:lnTo>
                    <a:pt x="228" y="491"/>
                  </a:lnTo>
                  <a:lnTo>
                    <a:pt x="220" y="491"/>
                  </a:lnTo>
                  <a:lnTo>
                    <a:pt x="215" y="487"/>
                  </a:lnTo>
                  <a:lnTo>
                    <a:pt x="211" y="483"/>
                  </a:lnTo>
                  <a:lnTo>
                    <a:pt x="207" y="483"/>
                  </a:lnTo>
                  <a:lnTo>
                    <a:pt x="203" y="479"/>
                  </a:lnTo>
                  <a:lnTo>
                    <a:pt x="199" y="474"/>
                  </a:lnTo>
                  <a:lnTo>
                    <a:pt x="190" y="470"/>
                  </a:lnTo>
                  <a:lnTo>
                    <a:pt x="190" y="466"/>
                  </a:lnTo>
                  <a:lnTo>
                    <a:pt x="186" y="462"/>
                  </a:lnTo>
                  <a:lnTo>
                    <a:pt x="182" y="457"/>
                  </a:lnTo>
                  <a:lnTo>
                    <a:pt x="182" y="453"/>
                  </a:lnTo>
                  <a:lnTo>
                    <a:pt x="177" y="449"/>
                  </a:lnTo>
                  <a:lnTo>
                    <a:pt x="177" y="445"/>
                  </a:lnTo>
                  <a:lnTo>
                    <a:pt x="173" y="441"/>
                  </a:lnTo>
                  <a:lnTo>
                    <a:pt x="173" y="436"/>
                  </a:lnTo>
                  <a:lnTo>
                    <a:pt x="173" y="432"/>
                  </a:lnTo>
                  <a:lnTo>
                    <a:pt x="173" y="428"/>
                  </a:lnTo>
                  <a:lnTo>
                    <a:pt x="173" y="424"/>
                  </a:lnTo>
                  <a:lnTo>
                    <a:pt x="173" y="419"/>
                  </a:lnTo>
                  <a:lnTo>
                    <a:pt x="173" y="415"/>
                  </a:lnTo>
                  <a:lnTo>
                    <a:pt x="177" y="407"/>
                  </a:lnTo>
                  <a:lnTo>
                    <a:pt x="182" y="394"/>
                  </a:lnTo>
                  <a:lnTo>
                    <a:pt x="182" y="385"/>
                  </a:lnTo>
                  <a:lnTo>
                    <a:pt x="182" y="381"/>
                  </a:lnTo>
                  <a:lnTo>
                    <a:pt x="182" y="377"/>
                  </a:lnTo>
                  <a:lnTo>
                    <a:pt x="182" y="373"/>
                  </a:lnTo>
                  <a:lnTo>
                    <a:pt x="182" y="364"/>
                  </a:lnTo>
                  <a:lnTo>
                    <a:pt x="177" y="360"/>
                  </a:lnTo>
                  <a:lnTo>
                    <a:pt x="173" y="347"/>
                  </a:lnTo>
                  <a:lnTo>
                    <a:pt x="173" y="343"/>
                  </a:lnTo>
                  <a:lnTo>
                    <a:pt x="169" y="335"/>
                  </a:lnTo>
                  <a:lnTo>
                    <a:pt x="169" y="330"/>
                  </a:lnTo>
                  <a:lnTo>
                    <a:pt x="165" y="326"/>
                  </a:lnTo>
                  <a:lnTo>
                    <a:pt x="160" y="301"/>
                  </a:lnTo>
                  <a:lnTo>
                    <a:pt x="156" y="280"/>
                  </a:lnTo>
                  <a:lnTo>
                    <a:pt x="156" y="271"/>
                  </a:lnTo>
                  <a:lnTo>
                    <a:pt x="156" y="263"/>
                  </a:lnTo>
                  <a:lnTo>
                    <a:pt x="152" y="258"/>
                  </a:lnTo>
                  <a:lnTo>
                    <a:pt x="152" y="250"/>
                  </a:lnTo>
                  <a:lnTo>
                    <a:pt x="156" y="246"/>
                  </a:lnTo>
                  <a:lnTo>
                    <a:pt x="156" y="242"/>
                  </a:lnTo>
                  <a:lnTo>
                    <a:pt x="156" y="233"/>
                  </a:lnTo>
                  <a:lnTo>
                    <a:pt x="156" y="229"/>
                  </a:lnTo>
                  <a:lnTo>
                    <a:pt x="156" y="216"/>
                  </a:lnTo>
                  <a:lnTo>
                    <a:pt x="160" y="208"/>
                  </a:lnTo>
                  <a:lnTo>
                    <a:pt x="165" y="199"/>
                  </a:lnTo>
                  <a:lnTo>
                    <a:pt x="165" y="191"/>
                  </a:lnTo>
                  <a:lnTo>
                    <a:pt x="169" y="182"/>
                  </a:lnTo>
                  <a:lnTo>
                    <a:pt x="173" y="174"/>
                  </a:lnTo>
                  <a:lnTo>
                    <a:pt x="177" y="170"/>
                  </a:lnTo>
                  <a:lnTo>
                    <a:pt x="177" y="161"/>
                  </a:lnTo>
                  <a:lnTo>
                    <a:pt x="182" y="157"/>
                  </a:lnTo>
                  <a:lnTo>
                    <a:pt x="186" y="157"/>
                  </a:lnTo>
                  <a:lnTo>
                    <a:pt x="190" y="157"/>
                  </a:lnTo>
                  <a:lnTo>
                    <a:pt x="194" y="161"/>
                  </a:lnTo>
                  <a:lnTo>
                    <a:pt x="199" y="165"/>
                  </a:lnTo>
                  <a:lnTo>
                    <a:pt x="207" y="170"/>
                  </a:lnTo>
                  <a:lnTo>
                    <a:pt x="211" y="174"/>
                  </a:lnTo>
                  <a:lnTo>
                    <a:pt x="215" y="178"/>
                  </a:lnTo>
                  <a:lnTo>
                    <a:pt x="224" y="186"/>
                  </a:lnTo>
                  <a:lnTo>
                    <a:pt x="228" y="191"/>
                  </a:lnTo>
                  <a:lnTo>
                    <a:pt x="228" y="195"/>
                  </a:lnTo>
                  <a:lnTo>
                    <a:pt x="237" y="203"/>
                  </a:lnTo>
                  <a:lnTo>
                    <a:pt x="237" y="208"/>
                  </a:lnTo>
                  <a:lnTo>
                    <a:pt x="241" y="208"/>
                  </a:lnTo>
                  <a:lnTo>
                    <a:pt x="245" y="208"/>
                  </a:lnTo>
                  <a:lnTo>
                    <a:pt x="249" y="208"/>
                  </a:lnTo>
                  <a:lnTo>
                    <a:pt x="254" y="208"/>
                  </a:lnTo>
                  <a:lnTo>
                    <a:pt x="258" y="208"/>
                  </a:lnTo>
                  <a:lnTo>
                    <a:pt x="266" y="203"/>
                  </a:lnTo>
                  <a:lnTo>
                    <a:pt x="270" y="203"/>
                  </a:lnTo>
                  <a:lnTo>
                    <a:pt x="292" y="195"/>
                  </a:lnTo>
                  <a:lnTo>
                    <a:pt x="304" y="186"/>
                  </a:lnTo>
                  <a:lnTo>
                    <a:pt x="317" y="182"/>
                  </a:lnTo>
                  <a:lnTo>
                    <a:pt x="330" y="174"/>
                  </a:lnTo>
                  <a:lnTo>
                    <a:pt x="342" y="170"/>
                  </a:lnTo>
                  <a:lnTo>
                    <a:pt x="359" y="165"/>
                  </a:lnTo>
                  <a:lnTo>
                    <a:pt x="368" y="161"/>
                  </a:lnTo>
                  <a:lnTo>
                    <a:pt x="385" y="157"/>
                  </a:lnTo>
                  <a:lnTo>
                    <a:pt x="393" y="157"/>
                  </a:lnTo>
                  <a:lnTo>
                    <a:pt x="397" y="153"/>
                  </a:lnTo>
                  <a:lnTo>
                    <a:pt x="406" y="153"/>
                  </a:lnTo>
                  <a:lnTo>
                    <a:pt x="410" y="153"/>
                  </a:lnTo>
                  <a:lnTo>
                    <a:pt x="414" y="153"/>
                  </a:lnTo>
                  <a:lnTo>
                    <a:pt x="423" y="157"/>
                  </a:lnTo>
                  <a:lnTo>
                    <a:pt x="427" y="157"/>
                  </a:lnTo>
                  <a:lnTo>
                    <a:pt x="431" y="157"/>
                  </a:lnTo>
                  <a:lnTo>
                    <a:pt x="436" y="157"/>
                  </a:lnTo>
                  <a:lnTo>
                    <a:pt x="444" y="148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4"/>
                  </a:lnTo>
                  <a:lnTo>
                    <a:pt x="465" y="140"/>
                  </a:lnTo>
                  <a:lnTo>
                    <a:pt x="469" y="140"/>
                  </a:lnTo>
                  <a:lnTo>
                    <a:pt x="478" y="140"/>
                  </a:lnTo>
                  <a:lnTo>
                    <a:pt x="486" y="140"/>
                  </a:lnTo>
                  <a:lnTo>
                    <a:pt x="529" y="144"/>
                  </a:lnTo>
                  <a:lnTo>
                    <a:pt x="541" y="144"/>
                  </a:lnTo>
                  <a:lnTo>
                    <a:pt x="546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80" y="144"/>
                  </a:lnTo>
                  <a:lnTo>
                    <a:pt x="584" y="144"/>
                  </a:lnTo>
                  <a:lnTo>
                    <a:pt x="596" y="144"/>
                  </a:lnTo>
                  <a:lnTo>
                    <a:pt x="605" y="144"/>
                  </a:lnTo>
                  <a:lnTo>
                    <a:pt x="613" y="144"/>
                  </a:lnTo>
                  <a:lnTo>
                    <a:pt x="618" y="144"/>
                  </a:lnTo>
                  <a:lnTo>
                    <a:pt x="664" y="148"/>
                  </a:lnTo>
                  <a:lnTo>
                    <a:pt x="673" y="153"/>
                  </a:lnTo>
                  <a:lnTo>
                    <a:pt x="681" y="153"/>
                  </a:lnTo>
                  <a:lnTo>
                    <a:pt x="698" y="157"/>
                  </a:lnTo>
                  <a:lnTo>
                    <a:pt x="707" y="157"/>
                  </a:lnTo>
                  <a:lnTo>
                    <a:pt x="715" y="161"/>
                  </a:lnTo>
                  <a:lnTo>
                    <a:pt x="723" y="161"/>
                  </a:lnTo>
                  <a:lnTo>
                    <a:pt x="745" y="170"/>
                  </a:lnTo>
                  <a:lnTo>
                    <a:pt x="753" y="174"/>
                  </a:lnTo>
                  <a:lnTo>
                    <a:pt x="762" y="174"/>
                  </a:lnTo>
                  <a:lnTo>
                    <a:pt x="795" y="182"/>
                  </a:lnTo>
                  <a:lnTo>
                    <a:pt x="825" y="186"/>
                  </a:lnTo>
                  <a:lnTo>
                    <a:pt x="834" y="191"/>
                  </a:lnTo>
                  <a:lnTo>
                    <a:pt x="838" y="191"/>
                  </a:lnTo>
                  <a:lnTo>
                    <a:pt x="846" y="191"/>
                  </a:lnTo>
                  <a:lnTo>
                    <a:pt x="850" y="191"/>
                  </a:lnTo>
                  <a:lnTo>
                    <a:pt x="859" y="191"/>
                  </a:lnTo>
                  <a:lnTo>
                    <a:pt x="867" y="191"/>
                  </a:lnTo>
                  <a:lnTo>
                    <a:pt x="876" y="191"/>
                  </a:lnTo>
                  <a:lnTo>
                    <a:pt x="884" y="191"/>
                  </a:lnTo>
                  <a:lnTo>
                    <a:pt x="914" y="186"/>
                  </a:lnTo>
                  <a:lnTo>
                    <a:pt x="918" y="186"/>
                  </a:lnTo>
                  <a:lnTo>
                    <a:pt x="931" y="186"/>
                  </a:lnTo>
                  <a:lnTo>
                    <a:pt x="939" y="186"/>
                  </a:lnTo>
                  <a:lnTo>
                    <a:pt x="944" y="186"/>
                  </a:lnTo>
                  <a:lnTo>
                    <a:pt x="956" y="191"/>
                  </a:lnTo>
                  <a:lnTo>
                    <a:pt x="969" y="191"/>
                  </a:lnTo>
                  <a:lnTo>
                    <a:pt x="977" y="195"/>
                  </a:lnTo>
                  <a:lnTo>
                    <a:pt x="1024" y="203"/>
                  </a:lnTo>
                  <a:lnTo>
                    <a:pt x="1028" y="203"/>
                  </a:lnTo>
                  <a:lnTo>
                    <a:pt x="1041" y="203"/>
                  </a:lnTo>
                  <a:lnTo>
                    <a:pt x="1045" y="203"/>
                  </a:lnTo>
                  <a:lnTo>
                    <a:pt x="1062" y="208"/>
                  </a:lnTo>
                  <a:lnTo>
                    <a:pt x="1066" y="208"/>
                  </a:lnTo>
                  <a:lnTo>
                    <a:pt x="1079" y="208"/>
                  </a:lnTo>
                  <a:lnTo>
                    <a:pt x="1083" y="208"/>
                  </a:lnTo>
                  <a:lnTo>
                    <a:pt x="1096" y="203"/>
                  </a:lnTo>
                  <a:lnTo>
                    <a:pt x="1113" y="203"/>
                  </a:lnTo>
                  <a:lnTo>
                    <a:pt x="1121" y="203"/>
                  </a:lnTo>
                  <a:lnTo>
                    <a:pt x="1176" y="195"/>
                  </a:lnTo>
                  <a:lnTo>
                    <a:pt x="1198" y="191"/>
                  </a:lnTo>
                  <a:lnTo>
                    <a:pt x="1219" y="186"/>
                  </a:lnTo>
                  <a:lnTo>
                    <a:pt x="1231" y="182"/>
                  </a:lnTo>
                  <a:lnTo>
                    <a:pt x="1240" y="182"/>
                  </a:lnTo>
                  <a:lnTo>
                    <a:pt x="1248" y="178"/>
                  </a:lnTo>
                  <a:lnTo>
                    <a:pt x="1253" y="178"/>
                  </a:lnTo>
                  <a:lnTo>
                    <a:pt x="1257" y="174"/>
                  </a:lnTo>
                  <a:lnTo>
                    <a:pt x="1265" y="174"/>
                  </a:lnTo>
                  <a:lnTo>
                    <a:pt x="1274" y="165"/>
                  </a:lnTo>
                  <a:lnTo>
                    <a:pt x="1278" y="161"/>
                  </a:lnTo>
                  <a:lnTo>
                    <a:pt x="1286" y="157"/>
                  </a:lnTo>
                  <a:lnTo>
                    <a:pt x="1291" y="153"/>
                  </a:lnTo>
                  <a:lnTo>
                    <a:pt x="1299" y="144"/>
                  </a:lnTo>
                  <a:lnTo>
                    <a:pt x="1316" y="127"/>
                  </a:lnTo>
                  <a:lnTo>
                    <a:pt x="1320" y="119"/>
                  </a:lnTo>
                  <a:lnTo>
                    <a:pt x="1333" y="110"/>
                  </a:lnTo>
                  <a:lnTo>
                    <a:pt x="1337" y="106"/>
                  </a:lnTo>
                  <a:lnTo>
                    <a:pt x="1342" y="102"/>
                  </a:lnTo>
                  <a:lnTo>
                    <a:pt x="1354" y="98"/>
                  </a:lnTo>
                  <a:lnTo>
                    <a:pt x="1363" y="89"/>
                  </a:lnTo>
                  <a:lnTo>
                    <a:pt x="1375" y="81"/>
                  </a:lnTo>
                  <a:lnTo>
                    <a:pt x="1401" y="68"/>
                  </a:lnTo>
                  <a:lnTo>
                    <a:pt x="1409" y="64"/>
                  </a:lnTo>
                  <a:lnTo>
                    <a:pt x="1413" y="59"/>
                  </a:lnTo>
                  <a:lnTo>
                    <a:pt x="1422" y="55"/>
                  </a:lnTo>
                  <a:lnTo>
                    <a:pt x="1426" y="51"/>
                  </a:lnTo>
                  <a:lnTo>
                    <a:pt x="1430" y="47"/>
                  </a:lnTo>
                  <a:lnTo>
                    <a:pt x="1439" y="38"/>
                  </a:lnTo>
                  <a:lnTo>
                    <a:pt x="1443" y="34"/>
                  </a:lnTo>
                  <a:lnTo>
                    <a:pt x="1456" y="21"/>
                  </a:lnTo>
                  <a:lnTo>
                    <a:pt x="1477" y="0"/>
                  </a:lnTo>
                  <a:lnTo>
                    <a:pt x="1477" y="4"/>
                  </a:lnTo>
                  <a:lnTo>
                    <a:pt x="1481" y="9"/>
                  </a:lnTo>
                  <a:lnTo>
                    <a:pt x="1485" y="17"/>
                  </a:lnTo>
                  <a:lnTo>
                    <a:pt x="1490" y="26"/>
                  </a:lnTo>
                  <a:lnTo>
                    <a:pt x="1494" y="30"/>
                  </a:lnTo>
                  <a:lnTo>
                    <a:pt x="1498" y="38"/>
                  </a:lnTo>
                  <a:lnTo>
                    <a:pt x="1502" y="43"/>
                  </a:lnTo>
                  <a:lnTo>
                    <a:pt x="1511" y="51"/>
                  </a:lnTo>
                  <a:lnTo>
                    <a:pt x="1515" y="59"/>
                  </a:lnTo>
                  <a:lnTo>
                    <a:pt x="1524" y="64"/>
                  </a:lnTo>
                  <a:lnTo>
                    <a:pt x="1528" y="72"/>
                  </a:lnTo>
                  <a:lnTo>
                    <a:pt x="1536" y="76"/>
                  </a:lnTo>
                  <a:lnTo>
                    <a:pt x="1540" y="81"/>
                  </a:lnTo>
                  <a:lnTo>
                    <a:pt x="1545" y="85"/>
                  </a:lnTo>
                  <a:lnTo>
                    <a:pt x="1549" y="89"/>
                  </a:lnTo>
                  <a:lnTo>
                    <a:pt x="1557" y="93"/>
                  </a:lnTo>
                  <a:lnTo>
                    <a:pt x="1566" y="98"/>
                  </a:lnTo>
                  <a:lnTo>
                    <a:pt x="1570" y="102"/>
                  </a:lnTo>
                  <a:lnTo>
                    <a:pt x="1579" y="102"/>
                  </a:lnTo>
                  <a:lnTo>
                    <a:pt x="1587" y="106"/>
                  </a:lnTo>
                  <a:lnTo>
                    <a:pt x="1591" y="110"/>
                  </a:lnTo>
                  <a:lnTo>
                    <a:pt x="1600" y="114"/>
                  </a:lnTo>
                  <a:lnTo>
                    <a:pt x="1608" y="114"/>
                  </a:lnTo>
                  <a:lnTo>
                    <a:pt x="1617" y="119"/>
                  </a:lnTo>
                  <a:lnTo>
                    <a:pt x="1625" y="119"/>
                  </a:lnTo>
                  <a:lnTo>
                    <a:pt x="1629" y="123"/>
                  </a:lnTo>
                  <a:lnTo>
                    <a:pt x="1638" y="123"/>
                  </a:lnTo>
                  <a:lnTo>
                    <a:pt x="1651" y="127"/>
                  </a:lnTo>
                  <a:lnTo>
                    <a:pt x="1659" y="127"/>
                  </a:lnTo>
                  <a:lnTo>
                    <a:pt x="1672" y="127"/>
                  </a:lnTo>
                  <a:lnTo>
                    <a:pt x="1684" y="127"/>
                  </a:lnTo>
                  <a:lnTo>
                    <a:pt x="1697" y="127"/>
                  </a:lnTo>
                  <a:lnTo>
                    <a:pt x="1748" y="127"/>
                  </a:lnTo>
                  <a:lnTo>
                    <a:pt x="1761" y="127"/>
                  </a:lnTo>
                  <a:lnTo>
                    <a:pt x="1769" y="127"/>
                  </a:lnTo>
                  <a:lnTo>
                    <a:pt x="1786" y="127"/>
                  </a:lnTo>
                  <a:lnTo>
                    <a:pt x="1799" y="123"/>
                  </a:lnTo>
                  <a:lnTo>
                    <a:pt x="1807" y="123"/>
                  </a:lnTo>
                  <a:lnTo>
                    <a:pt x="1816" y="123"/>
                  </a:lnTo>
                  <a:lnTo>
                    <a:pt x="1862" y="114"/>
                  </a:lnTo>
                  <a:lnTo>
                    <a:pt x="1888" y="110"/>
                  </a:lnTo>
                  <a:lnTo>
                    <a:pt x="1896" y="106"/>
                  </a:lnTo>
                  <a:lnTo>
                    <a:pt x="1909" y="106"/>
                  </a:lnTo>
                  <a:lnTo>
                    <a:pt x="1917" y="102"/>
                  </a:lnTo>
                  <a:lnTo>
                    <a:pt x="1926" y="98"/>
                  </a:lnTo>
                  <a:lnTo>
                    <a:pt x="1938" y="98"/>
                  </a:lnTo>
                  <a:lnTo>
                    <a:pt x="1968" y="85"/>
                  </a:lnTo>
                  <a:lnTo>
                    <a:pt x="2027" y="64"/>
                  </a:lnTo>
                  <a:lnTo>
                    <a:pt x="2040" y="59"/>
                  </a:lnTo>
                  <a:lnTo>
                    <a:pt x="2053" y="55"/>
                  </a:lnTo>
                  <a:lnTo>
                    <a:pt x="2065" y="51"/>
                  </a:lnTo>
                  <a:lnTo>
                    <a:pt x="2078" y="51"/>
                  </a:lnTo>
                  <a:lnTo>
                    <a:pt x="2091" y="47"/>
                  </a:lnTo>
                  <a:lnTo>
                    <a:pt x="2104" y="43"/>
                  </a:lnTo>
                  <a:lnTo>
                    <a:pt x="2133" y="38"/>
                  </a:lnTo>
                  <a:lnTo>
                    <a:pt x="2146" y="34"/>
                  </a:lnTo>
                  <a:lnTo>
                    <a:pt x="2167" y="30"/>
                  </a:lnTo>
                  <a:lnTo>
                    <a:pt x="2188" y="26"/>
                  </a:lnTo>
                  <a:lnTo>
                    <a:pt x="2201" y="21"/>
                  </a:lnTo>
                  <a:lnTo>
                    <a:pt x="2235" y="13"/>
                  </a:lnTo>
                  <a:lnTo>
                    <a:pt x="2252" y="9"/>
                  </a:lnTo>
                  <a:lnTo>
                    <a:pt x="2256" y="9"/>
                  </a:lnTo>
                  <a:lnTo>
                    <a:pt x="2264" y="9"/>
                  </a:lnTo>
                  <a:lnTo>
                    <a:pt x="2273" y="9"/>
                  </a:lnTo>
                  <a:lnTo>
                    <a:pt x="2281" y="4"/>
                  </a:lnTo>
                  <a:lnTo>
                    <a:pt x="2290" y="4"/>
                  </a:lnTo>
                  <a:lnTo>
                    <a:pt x="2294" y="4"/>
                  </a:lnTo>
                  <a:lnTo>
                    <a:pt x="2298" y="9"/>
                  </a:lnTo>
                  <a:lnTo>
                    <a:pt x="2307" y="9"/>
                  </a:lnTo>
                  <a:lnTo>
                    <a:pt x="2311" y="9"/>
                  </a:lnTo>
                  <a:lnTo>
                    <a:pt x="2319" y="13"/>
                  </a:lnTo>
                  <a:lnTo>
                    <a:pt x="2324" y="13"/>
                  </a:lnTo>
                  <a:lnTo>
                    <a:pt x="2332" y="17"/>
                  </a:lnTo>
                  <a:lnTo>
                    <a:pt x="2336" y="21"/>
                  </a:lnTo>
                  <a:lnTo>
                    <a:pt x="2345" y="26"/>
                  </a:lnTo>
                  <a:lnTo>
                    <a:pt x="2366" y="38"/>
                  </a:lnTo>
                  <a:lnTo>
                    <a:pt x="2379" y="47"/>
                  </a:lnTo>
                  <a:lnTo>
                    <a:pt x="2383" y="51"/>
                  </a:lnTo>
                  <a:lnTo>
                    <a:pt x="2396" y="59"/>
                  </a:lnTo>
                  <a:lnTo>
                    <a:pt x="2408" y="64"/>
                  </a:lnTo>
                  <a:lnTo>
                    <a:pt x="2417" y="68"/>
                  </a:lnTo>
                  <a:lnTo>
                    <a:pt x="2425" y="72"/>
                  </a:lnTo>
                  <a:lnTo>
                    <a:pt x="2438" y="76"/>
                  </a:lnTo>
                  <a:lnTo>
                    <a:pt x="2446" y="81"/>
                  </a:lnTo>
                  <a:lnTo>
                    <a:pt x="2459" y="89"/>
                  </a:lnTo>
                  <a:lnTo>
                    <a:pt x="2489" y="102"/>
                  </a:lnTo>
                  <a:lnTo>
                    <a:pt x="2497" y="106"/>
                  </a:lnTo>
                  <a:lnTo>
                    <a:pt x="2501" y="110"/>
                  </a:lnTo>
                  <a:lnTo>
                    <a:pt x="2510" y="110"/>
                  </a:lnTo>
                  <a:lnTo>
                    <a:pt x="2531" y="114"/>
                  </a:lnTo>
                  <a:lnTo>
                    <a:pt x="2548" y="119"/>
                  </a:lnTo>
                  <a:lnTo>
                    <a:pt x="2552" y="123"/>
                  </a:lnTo>
                  <a:lnTo>
                    <a:pt x="2561" y="123"/>
                  </a:lnTo>
                  <a:lnTo>
                    <a:pt x="2565" y="123"/>
                  </a:lnTo>
                  <a:lnTo>
                    <a:pt x="2569" y="123"/>
                  </a:lnTo>
                  <a:lnTo>
                    <a:pt x="2573" y="123"/>
                  </a:lnTo>
                  <a:lnTo>
                    <a:pt x="2582" y="119"/>
                  </a:lnTo>
                  <a:lnTo>
                    <a:pt x="2586" y="114"/>
                  </a:lnTo>
                  <a:lnTo>
                    <a:pt x="2590" y="114"/>
                  </a:lnTo>
                  <a:lnTo>
                    <a:pt x="2595" y="110"/>
                  </a:lnTo>
                  <a:lnTo>
                    <a:pt x="2603" y="102"/>
                  </a:lnTo>
                  <a:lnTo>
                    <a:pt x="2612" y="98"/>
                  </a:lnTo>
                  <a:lnTo>
                    <a:pt x="2624" y="85"/>
                  </a:lnTo>
                  <a:lnTo>
                    <a:pt x="2628" y="81"/>
                  </a:lnTo>
                  <a:lnTo>
                    <a:pt x="2637" y="72"/>
                  </a:lnTo>
                  <a:lnTo>
                    <a:pt x="2637" y="68"/>
                  </a:lnTo>
                  <a:lnTo>
                    <a:pt x="2641" y="64"/>
                  </a:lnTo>
                  <a:lnTo>
                    <a:pt x="2641" y="68"/>
                  </a:lnTo>
                  <a:lnTo>
                    <a:pt x="2645" y="72"/>
                  </a:lnTo>
                  <a:lnTo>
                    <a:pt x="2650" y="76"/>
                  </a:lnTo>
                  <a:lnTo>
                    <a:pt x="2654" y="85"/>
                  </a:lnTo>
                  <a:lnTo>
                    <a:pt x="2658" y="106"/>
                  </a:lnTo>
                  <a:lnTo>
                    <a:pt x="2675" y="144"/>
                  </a:lnTo>
                  <a:lnTo>
                    <a:pt x="2679" y="153"/>
                  </a:lnTo>
                  <a:lnTo>
                    <a:pt x="2684" y="165"/>
                  </a:lnTo>
                  <a:lnTo>
                    <a:pt x="2688" y="174"/>
                  </a:lnTo>
                  <a:lnTo>
                    <a:pt x="2692" y="178"/>
                  </a:lnTo>
                  <a:lnTo>
                    <a:pt x="2700" y="195"/>
                  </a:lnTo>
                  <a:lnTo>
                    <a:pt x="2700" y="199"/>
                  </a:lnTo>
                  <a:lnTo>
                    <a:pt x="2705" y="203"/>
                  </a:lnTo>
                  <a:lnTo>
                    <a:pt x="2709" y="212"/>
                  </a:lnTo>
                  <a:lnTo>
                    <a:pt x="2713" y="225"/>
                  </a:lnTo>
                  <a:lnTo>
                    <a:pt x="2717" y="237"/>
                  </a:lnTo>
                  <a:lnTo>
                    <a:pt x="2726" y="263"/>
                  </a:lnTo>
                  <a:lnTo>
                    <a:pt x="2730" y="271"/>
                  </a:lnTo>
                  <a:lnTo>
                    <a:pt x="2730" y="280"/>
                  </a:lnTo>
                  <a:lnTo>
                    <a:pt x="2734" y="288"/>
                  </a:lnTo>
                  <a:lnTo>
                    <a:pt x="2739" y="292"/>
                  </a:lnTo>
                  <a:lnTo>
                    <a:pt x="2747" y="313"/>
                  </a:lnTo>
                  <a:lnTo>
                    <a:pt x="2751" y="322"/>
                  </a:lnTo>
                  <a:lnTo>
                    <a:pt x="2755" y="326"/>
                  </a:lnTo>
                  <a:lnTo>
                    <a:pt x="2755" y="335"/>
                  </a:lnTo>
                  <a:lnTo>
                    <a:pt x="2760" y="339"/>
                  </a:lnTo>
                  <a:lnTo>
                    <a:pt x="2760" y="347"/>
                  </a:lnTo>
                  <a:lnTo>
                    <a:pt x="2764" y="356"/>
                  </a:lnTo>
                  <a:lnTo>
                    <a:pt x="2764" y="369"/>
                  </a:lnTo>
                  <a:lnTo>
                    <a:pt x="2764" y="385"/>
                  </a:lnTo>
                  <a:lnTo>
                    <a:pt x="2768" y="394"/>
                  </a:lnTo>
                  <a:lnTo>
                    <a:pt x="2768" y="402"/>
                  </a:lnTo>
                  <a:lnTo>
                    <a:pt x="2768" y="415"/>
                  </a:lnTo>
                  <a:lnTo>
                    <a:pt x="2768" y="424"/>
                  </a:lnTo>
                  <a:lnTo>
                    <a:pt x="2768" y="428"/>
                  </a:lnTo>
                  <a:lnTo>
                    <a:pt x="2768" y="432"/>
                  </a:lnTo>
                  <a:lnTo>
                    <a:pt x="2768" y="436"/>
                  </a:lnTo>
                  <a:lnTo>
                    <a:pt x="2764" y="445"/>
                  </a:lnTo>
                  <a:lnTo>
                    <a:pt x="2764" y="449"/>
                  </a:lnTo>
                  <a:lnTo>
                    <a:pt x="2760" y="453"/>
                  </a:lnTo>
                  <a:lnTo>
                    <a:pt x="2755" y="457"/>
                  </a:lnTo>
                  <a:lnTo>
                    <a:pt x="2751" y="462"/>
                  </a:lnTo>
                  <a:lnTo>
                    <a:pt x="2747" y="462"/>
                  </a:lnTo>
                  <a:lnTo>
                    <a:pt x="2739" y="466"/>
                  </a:lnTo>
                  <a:lnTo>
                    <a:pt x="2734" y="470"/>
                  </a:lnTo>
                  <a:lnTo>
                    <a:pt x="2730" y="470"/>
                  </a:lnTo>
                  <a:lnTo>
                    <a:pt x="2722" y="470"/>
                  </a:lnTo>
                  <a:lnTo>
                    <a:pt x="2709" y="474"/>
                  </a:lnTo>
                  <a:lnTo>
                    <a:pt x="2700" y="479"/>
                  </a:lnTo>
                  <a:lnTo>
                    <a:pt x="2688" y="479"/>
                  </a:lnTo>
                  <a:lnTo>
                    <a:pt x="2675" y="479"/>
                  </a:lnTo>
                  <a:lnTo>
                    <a:pt x="2671" y="483"/>
                  </a:lnTo>
                  <a:lnTo>
                    <a:pt x="2667" y="483"/>
                  </a:lnTo>
                  <a:lnTo>
                    <a:pt x="2658" y="483"/>
                  </a:lnTo>
                  <a:lnTo>
                    <a:pt x="2650" y="483"/>
                  </a:lnTo>
                  <a:lnTo>
                    <a:pt x="2645" y="483"/>
                  </a:lnTo>
                  <a:lnTo>
                    <a:pt x="2637" y="483"/>
                  </a:lnTo>
                  <a:lnTo>
                    <a:pt x="2633" y="479"/>
                  </a:lnTo>
                  <a:lnTo>
                    <a:pt x="2616" y="479"/>
                  </a:lnTo>
                  <a:lnTo>
                    <a:pt x="2612" y="474"/>
                  </a:lnTo>
                  <a:lnTo>
                    <a:pt x="2607" y="474"/>
                  </a:lnTo>
                  <a:lnTo>
                    <a:pt x="2603" y="474"/>
                  </a:lnTo>
                  <a:lnTo>
                    <a:pt x="2599" y="479"/>
                  </a:lnTo>
                  <a:lnTo>
                    <a:pt x="2595" y="483"/>
                  </a:lnTo>
                  <a:lnTo>
                    <a:pt x="2590" y="487"/>
                  </a:lnTo>
                  <a:lnTo>
                    <a:pt x="2590" y="491"/>
                  </a:lnTo>
                  <a:lnTo>
                    <a:pt x="2586" y="496"/>
                  </a:lnTo>
                  <a:lnTo>
                    <a:pt x="2586" y="500"/>
                  </a:lnTo>
                  <a:lnTo>
                    <a:pt x="2582" y="504"/>
                  </a:lnTo>
                  <a:lnTo>
                    <a:pt x="2582" y="512"/>
                  </a:lnTo>
                  <a:lnTo>
                    <a:pt x="2582" y="517"/>
                  </a:lnTo>
                  <a:lnTo>
                    <a:pt x="2578" y="521"/>
                  </a:lnTo>
                  <a:lnTo>
                    <a:pt x="2578" y="525"/>
                  </a:lnTo>
                  <a:lnTo>
                    <a:pt x="2578" y="534"/>
                  </a:lnTo>
                  <a:lnTo>
                    <a:pt x="2578" y="542"/>
                  </a:lnTo>
                  <a:lnTo>
                    <a:pt x="2578" y="551"/>
                  </a:lnTo>
                  <a:lnTo>
                    <a:pt x="2578" y="572"/>
                  </a:lnTo>
                  <a:lnTo>
                    <a:pt x="2578" y="584"/>
                  </a:lnTo>
                  <a:lnTo>
                    <a:pt x="2578" y="593"/>
                  </a:lnTo>
                  <a:lnTo>
                    <a:pt x="2578" y="597"/>
                  </a:lnTo>
                  <a:lnTo>
                    <a:pt x="2578" y="606"/>
                  </a:lnTo>
                  <a:lnTo>
                    <a:pt x="2578" y="610"/>
                  </a:lnTo>
                  <a:lnTo>
                    <a:pt x="2573" y="614"/>
                  </a:lnTo>
                  <a:lnTo>
                    <a:pt x="2573" y="618"/>
                  </a:lnTo>
                  <a:lnTo>
                    <a:pt x="2569" y="635"/>
                  </a:lnTo>
                  <a:lnTo>
                    <a:pt x="2565" y="644"/>
                  </a:lnTo>
                  <a:lnTo>
                    <a:pt x="2561" y="648"/>
                  </a:lnTo>
                  <a:lnTo>
                    <a:pt x="2561" y="656"/>
                  </a:lnTo>
                  <a:lnTo>
                    <a:pt x="2561" y="661"/>
                  </a:lnTo>
                  <a:lnTo>
                    <a:pt x="2557" y="665"/>
                  </a:lnTo>
                  <a:lnTo>
                    <a:pt x="2557" y="673"/>
                  </a:lnTo>
                  <a:lnTo>
                    <a:pt x="2557" y="690"/>
                  </a:lnTo>
                  <a:lnTo>
                    <a:pt x="2557" y="695"/>
                  </a:lnTo>
                  <a:lnTo>
                    <a:pt x="2557" y="703"/>
                  </a:lnTo>
                  <a:lnTo>
                    <a:pt x="2552" y="716"/>
                  </a:lnTo>
                  <a:lnTo>
                    <a:pt x="2552" y="728"/>
                  </a:lnTo>
                  <a:lnTo>
                    <a:pt x="2548" y="741"/>
                  </a:lnTo>
                  <a:lnTo>
                    <a:pt x="2544" y="758"/>
                  </a:lnTo>
                  <a:lnTo>
                    <a:pt x="2544" y="762"/>
                  </a:lnTo>
                  <a:lnTo>
                    <a:pt x="2535" y="758"/>
                  </a:lnTo>
                  <a:lnTo>
                    <a:pt x="2531" y="758"/>
                  </a:lnTo>
                  <a:lnTo>
                    <a:pt x="2523" y="754"/>
                  </a:lnTo>
                  <a:lnTo>
                    <a:pt x="2518" y="750"/>
                  </a:lnTo>
                  <a:lnTo>
                    <a:pt x="2510" y="745"/>
                  </a:lnTo>
                  <a:lnTo>
                    <a:pt x="2501" y="741"/>
                  </a:lnTo>
                  <a:lnTo>
                    <a:pt x="2493" y="741"/>
                  </a:lnTo>
                  <a:lnTo>
                    <a:pt x="2485" y="737"/>
                  </a:lnTo>
                  <a:lnTo>
                    <a:pt x="2476" y="737"/>
                  </a:lnTo>
                  <a:lnTo>
                    <a:pt x="2468" y="737"/>
                  </a:lnTo>
                  <a:lnTo>
                    <a:pt x="2455" y="733"/>
                  </a:lnTo>
                  <a:lnTo>
                    <a:pt x="2451" y="733"/>
                  </a:lnTo>
                  <a:lnTo>
                    <a:pt x="2442" y="733"/>
                  </a:lnTo>
                  <a:lnTo>
                    <a:pt x="2438" y="733"/>
                  </a:lnTo>
                  <a:lnTo>
                    <a:pt x="2421" y="724"/>
                  </a:lnTo>
                  <a:lnTo>
                    <a:pt x="2417" y="724"/>
                  </a:lnTo>
                  <a:lnTo>
                    <a:pt x="2413" y="724"/>
                  </a:lnTo>
                  <a:lnTo>
                    <a:pt x="2404" y="720"/>
                  </a:lnTo>
                  <a:lnTo>
                    <a:pt x="2400" y="720"/>
                  </a:lnTo>
                  <a:lnTo>
                    <a:pt x="2396" y="720"/>
                  </a:lnTo>
                  <a:lnTo>
                    <a:pt x="2391" y="720"/>
                  </a:lnTo>
                  <a:lnTo>
                    <a:pt x="2383" y="724"/>
                  </a:lnTo>
                  <a:lnTo>
                    <a:pt x="2379" y="724"/>
                  </a:lnTo>
                  <a:lnTo>
                    <a:pt x="2370" y="724"/>
                  </a:lnTo>
                  <a:lnTo>
                    <a:pt x="2366" y="728"/>
                  </a:lnTo>
                  <a:lnTo>
                    <a:pt x="2358" y="733"/>
                  </a:lnTo>
                  <a:lnTo>
                    <a:pt x="2358" y="737"/>
                  </a:lnTo>
                  <a:lnTo>
                    <a:pt x="2353" y="737"/>
                  </a:lnTo>
                  <a:lnTo>
                    <a:pt x="2349" y="741"/>
                  </a:lnTo>
                  <a:lnTo>
                    <a:pt x="2345" y="745"/>
                  </a:lnTo>
                  <a:lnTo>
                    <a:pt x="2345" y="754"/>
                  </a:lnTo>
                  <a:lnTo>
                    <a:pt x="2341" y="758"/>
                  </a:lnTo>
                  <a:lnTo>
                    <a:pt x="2332" y="779"/>
                  </a:lnTo>
                  <a:lnTo>
                    <a:pt x="2332" y="788"/>
                  </a:lnTo>
                  <a:lnTo>
                    <a:pt x="2328" y="796"/>
                  </a:lnTo>
                  <a:lnTo>
                    <a:pt x="2324" y="800"/>
                  </a:lnTo>
                  <a:lnTo>
                    <a:pt x="2319" y="805"/>
                  </a:lnTo>
                  <a:lnTo>
                    <a:pt x="2315" y="809"/>
                  </a:lnTo>
                  <a:lnTo>
                    <a:pt x="2315" y="813"/>
                  </a:lnTo>
                  <a:lnTo>
                    <a:pt x="2311" y="813"/>
                  </a:lnTo>
                  <a:lnTo>
                    <a:pt x="2307" y="817"/>
                  </a:lnTo>
                  <a:lnTo>
                    <a:pt x="2303" y="817"/>
                  </a:lnTo>
                  <a:lnTo>
                    <a:pt x="2298" y="822"/>
                  </a:lnTo>
                  <a:lnTo>
                    <a:pt x="2294" y="822"/>
                  </a:lnTo>
                  <a:lnTo>
                    <a:pt x="2290" y="822"/>
                  </a:lnTo>
                  <a:lnTo>
                    <a:pt x="2286" y="826"/>
                  </a:lnTo>
                  <a:lnTo>
                    <a:pt x="2281" y="826"/>
                  </a:lnTo>
                  <a:lnTo>
                    <a:pt x="2273" y="826"/>
                  </a:lnTo>
                  <a:lnTo>
                    <a:pt x="2247" y="826"/>
                  </a:lnTo>
                  <a:lnTo>
                    <a:pt x="2239" y="830"/>
                  </a:lnTo>
                  <a:lnTo>
                    <a:pt x="2235" y="830"/>
                  </a:lnTo>
                  <a:lnTo>
                    <a:pt x="2222" y="830"/>
                  </a:lnTo>
                  <a:lnTo>
                    <a:pt x="2205" y="838"/>
                  </a:lnTo>
                  <a:lnTo>
                    <a:pt x="2192" y="838"/>
                  </a:lnTo>
                  <a:lnTo>
                    <a:pt x="2150" y="847"/>
                  </a:lnTo>
                  <a:lnTo>
                    <a:pt x="2146" y="847"/>
                  </a:lnTo>
                  <a:lnTo>
                    <a:pt x="2137" y="847"/>
                  </a:lnTo>
                  <a:lnTo>
                    <a:pt x="2129" y="851"/>
                  </a:lnTo>
                  <a:lnTo>
                    <a:pt x="2129" y="847"/>
                  </a:lnTo>
                  <a:lnTo>
                    <a:pt x="2125" y="847"/>
                  </a:lnTo>
                  <a:lnTo>
                    <a:pt x="2116" y="847"/>
                  </a:lnTo>
                  <a:lnTo>
                    <a:pt x="2112" y="847"/>
                  </a:lnTo>
                  <a:lnTo>
                    <a:pt x="2104" y="843"/>
                  </a:lnTo>
                  <a:lnTo>
                    <a:pt x="2091" y="838"/>
                  </a:lnTo>
                  <a:lnTo>
                    <a:pt x="2087" y="834"/>
                  </a:lnTo>
                  <a:lnTo>
                    <a:pt x="2082" y="834"/>
                  </a:lnTo>
                  <a:lnTo>
                    <a:pt x="2078" y="834"/>
                  </a:lnTo>
                  <a:lnTo>
                    <a:pt x="2074" y="834"/>
                  </a:lnTo>
                  <a:lnTo>
                    <a:pt x="2070" y="834"/>
                  </a:lnTo>
                  <a:lnTo>
                    <a:pt x="2065" y="834"/>
                  </a:lnTo>
                  <a:lnTo>
                    <a:pt x="2061" y="834"/>
                  </a:lnTo>
                  <a:lnTo>
                    <a:pt x="2057" y="834"/>
                  </a:lnTo>
                  <a:lnTo>
                    <a:pt x="2057" y="838"/>
                  </a:lnTo>
                  <a:lnTo>
                    <a:pt x="2053" y="838"/>
                  </a:lnTo>
                  <a:lnTo>
                    <a:pt x="2049" y="843"/>
                  </a:lnTo>
                  <a:lnTo>
                    <a:pt x="2044" y="847"/>
                  </a:lnTo>
                  <a:lnTo>
                    <a:pt x="2027" y="860"/>
                  </a:lnTo>
                  <a:lnTo>
                    <a:pt x="2019" y="868"/>
                  </a:lnTo>
                  <a:lnTo>
                    <a:pt x="1998" y="889"/>
                  </a:lnTo>
                  <a:lnTo>
                    <a:pt x="1993" y="894"/>
                  </a:lnTo>
                  <a:lnTo>
                    <a:pt x="1989" y="898"/>
                  </a:lnTo>
                  <a:lnTo>
                    <a:pt x="1981" y="898"/>
                  </a:lnTo>
                  <a:lnTo>
                    <a:pt x="1977" y="902"/>
                  </a:lnTo>
                  <a:lnTo>
                    <a:pt x="1972" y="902"/>
                  </a:lnTo>
                  <a:lnTo>
                    <a:pt x="1968" y="902"/>
                  </a:lnTo>
                  <a:lnTo>
                    <a:pt x="1964" y="902"/>
                  </a:lnTo>
                  <a:lnTo>
                    <a:pt x="1960" y="902"/>
                  </a:lnTo>
                  <a:lnTo>
                    <a:pt x="1955" y="902"/>
                  </a:lnTo>
                  <a:lnTo>
                    <a:pt x="1947" y="902"/>
                  </a:lnTo>
                  <a:lnTo>
                    <a:pt x="1943" y="898"/>
                  </a:lnTo>
                  <a:lnTo>
                    <a:pt x="1938" y="894"/>
                  </a:lnTo>
                  <a:lnTo>
                    <a:pt x="1930" y="889"/>
                  </a:lnTo>
                  <a:lnTo>
                    <a:pt x="1926" y="889"/>
                  </a:lnTo>
                  <a:lnTo>
                    <a:pt x="1917" y="881"/>
                  </a:lnTo>
                  <a:lnTo>
                    <a:pt x="1913" y="877"/>
                  </a:lnTo>
                  <a:lnTo>
                    <a:pt x="1905" y="872"/>
                  </a:lnTo>
                  <a:lnTo>
                    <a:pt x="1900" y="868"/>
                  </a:lnTo>
                  <a:lnTo>
                    <a:pt x="1896" y="868"/>
                  </a:lnTo>
                  <a:lnTo>
                    <a:pt x="1888" y="868"/>
                  </a:lnTo>
                  <a:lnTo>
                    <a:pt x="1883" y="864"/>
                  </a:lnTo>
                  <a:lnTo>
                    <a:pt x="1875" y="864"/>
                  </a:lnTo>
                  <a:lnTo>
                    <a:pt x="1866" y="864"/>
                  </a:lnTo>
                  <a:lnTo>
                    <a:pt x="1862" y="864"/>
                  </a:lnTo>
                  <a:lnTo>
                    <a:pt x="1858" y="868"/>
                  </a:lnTo>
                  <a:lnTo>
                    <a:pt x="1854" y="868"/>
                  </a:lnTo>
                  <a:lnTo>
                    <a:pt x="1845" y="868"/>
                  </a:lnTo>
                  <a:lnTo>
                    <a:pt x="1841" y="868"/>
                  </a:lnTo>
                  <a:lnTo>
                    <a:pt x="1837" y="872"/>
                  </a:lnTo>
                  <a:lnTo>
                    <a:pt x="1833" y="872"/>
                  </a:lnTo>
                  <a:lnTo>
                    <a:pt x="1824" y="877"/>
                  </a:lnTo>
                  <a:lnTo>
                    <a:pt x="1820" y="877"/>
                  </a:lnTo>
                  <a:lnTo>
                    <a:pt x="1816" y="881"/>
                  </a:lnTo>
                  <a:lnTo>
                    <a:pt x="1811" y="885"/>
                  </a:lnTo>
                  <a:lnTo>
                    <a:pt x="1790" y="898"/>
                  </a:lnTo>
                  <a:lnTo>
                    <a:pt x="1782" y="902"/>
                  </a:lnTo>
                  <a:lnTo>
                    <a:pt x="1773" y="906"/>
                  </a:lnTo>
                  <a:lnTo>
                    <a:pt x="1769" y="910"/>
                  </a:lnTo>
                  <a:lnTo>
                    <a:pt x="1761" y="910"/>
                  </a:lnTo>
                  <a:lnTo>
                    <a:pt x="1756" y="910"/>
                  </a:lnTo>
                  <a:lnTo>
                    <a:pt x="1748" y="915"/>
                  </a:lnTo>
                  <a:lnTo>
                    <a:pt x="1744" y="915"/>
                  </a:lnTo>
                  <a:lnTo>
                    <a:pt x="1735" y="915"/>
                  </a:lnTo>
                  <a:lnTo>
                    <a:pt x="1718" y="915"/>
                  </a:lnTo>
                  <a:lnTo>
                    <a:pt x="1710" y="915"/>
                  </a:lnTo>
                  <a:lnTo>
                    <a:pt x="1706" y="915"/>
                  </a:lnTo>
                  <a:lnTo>
                    <a:pt x="1697" y="915"/>
                  </a:lnTo>
                  <a:lnTo>
                    <a:pt x="1693" y="915"/>
                  </a:lnTo>
                  <a:lnTo>
                    <a:pt x="1689" y="915"/>
                  </a:lnTo>
                  <a:lnTo>
                    <a:pt x="1684" y="919"/>
                  </a:lnTo>
                  <a:lnTo>
                    <a:pt x="1680" y="923"/>
                  </a:lnTo>
                  <a:lnTo>
                    <a:pt x="1676" y="923"/>
                  </a:lnTo>
                  <a:lnTo>
                    <a:pt x="1672" y="927"/>
                  </a:lnTo>
                  <a:lnTo>
                    <a:pt x="1668" y="932"/>
                  </a:lnTo>
                  <a:lnTo>
                    <a:pt x="1663" y="936"/>
                  </a:lnTo>
                  <a:lnTo>
                    <a:pt x="1659" y="940"/>
                  </a:lnTo>
                  <a:lnTo>
                    <a:pt x="1659" y="944"/>
                  </a:lnTo>
                  <a:lnTo>
                    <a:pt x="1655" y="957"/>
                  </a:lnTo>
                  <a:lnTo>
                    <a:pt x="1651" y="965"/>
                  </a:lnTo>
                  <a:lnTo>
                    <a:pt x="1646" y="970"/>
                  </a:lnTo>
                  <a:lnTo>
                    <a:pt x="1646" y="974"/>
                  </a:lnTo>
                  <a:lnTo>
                    <a:pt x="1642" y="978"/>
                  </a:lnTo>
                  <a:lnTo>
                    <a:pt x="1638" y="982"/>
                  </a:lnTo>
                  <a:lnTo>
                    <a:pt x="1629" y="987"/>
                  </a:lnTo>
                  <a:lnTo>
                    <a:pt x="1625" y="991"/>
                  </a:lnTo>
                  <a:lnTo>
                    <a:pt x="1617" y="995"/>
                  </a:lnTo>
                  <a:lnTo>
                    <a:pt x="1612" y="995"/>
                  </a:lnTo>
                  <a:lnTo>
                    <a:pt x="1604" y="999"/>
                  </a:lnTo>
                  <a:lnTo>
                    <a:pt x="1600" y="999"/>
                  </a:lnTo>
                  <a:lnTo>
                    <a:pt x="1591" y="999"/>
                  </a:lnTo>
                  <a:lnTo>
                    <a:pt x="1587" y="999"/>
                  </a:lnTo>
                  <a:lnTo>
                    <a:pt x="1583" y="999"/>
                  </a:lnTo>
                  <a:lnTo>
                    <a:pt x="1579" y="995"/>
                  </a:lnTo>
                  <a:lnTo>
                    <a:pt x="1570" y="995"/>
                  </a:lnTo>
                  <a:lnTo>
                    <a:pt x="1562" y="991"/>
                  </a:lnTo>
                  <a:lnTo>
                    <a:pt x="1557" y="987"/>
                  </a:lnTo>
                  <a:lnTo>
                    <a:pt x="1549" y="987"/>
                  </a:lnTo>
                  <a:lnTo>
                    <a:pt x="1540" y="982"/>
                  </a:lnTo>
                  <a:lnTo>
                    <a:pt x="1536" y="978"/>
                  </a:lnTo>
                  <a:lnTo>
                    <a:pt x="1524" y="970"/>
                  </a:lnTo>
                  <a:lnTo>
                    <a:pt x="1498" y="953"/>
                  </a:lnTo>
                  <a:lnTo>
                    <a:pt x="1481" y="940"/>
                  </a:lnTo>
                  <a:lnTo>
                    <a:pt x="1460" y="932"/>
                  </a:lnTo>
                  <a:lnTo>
                    <a:pt x="1447" y="923"/>
                  </a:lnTo>
                  <a:lnTo>
                    <a:pt x="1439" y="919"/>
                  </a:lnTo>
                  <a:lnTo>
                    <a:pt x="1435" y="919"/>
                  </a:lnTo>
                  <a:lnTo>
                    <a:pt x="1426" y="915"/>
                  </a:lnTo>
                  <a:lnTo>
                    <a:pt x="1422" y="910"/>
                  </a:lnTo>
                  <a:lnTo>
                    <a:pt x="1413" y="910"/>
                  </a:lnTo>
                  <a:lnTo>
                    <a:pt x="1405" y="906"/>
                  </a:lnTo>
                  <a:lnTo>
                    <a:pt x="1401" y="906"/>
                  </a:lnTo>
                  <a:lnTo>
                    <a:pt x="1392" y="906"/>
                  </a:lnTo>
                  <a:lnTo>
                    <a:pt x="1388" y="906"/>
                  </a:lnTo>
                  <a:lnTo>
                    <a:pt x="1384" y="906"/>
                  </a:lnTo>
                  <a:lnTo>
                    <a:pt x="1375" y="906"/>
                  </a:lnTo>
                  <a:lnTo>
                    <a:pt x="1371" y="906"/>
                  </a:lnTo>
                  <a:lnTo>
                    <a:pt x="1367" y="910"/>
                  </a:lnTo>
                  <a:lnTo>
                    <a:pt x="1358" y="910"/>
                  </a:lnTo>
                  <a:lnTo>
                    <a:pt x="1350" y="915"/>
                  </a:lnTo>
                  <a:lnTo>
                    <a:pt x="1325" y="927"/>
                  </a:lnTo>
                  <a:lnTo>
                    <a:pt x="1312" y="932"/>
                  </a:lnTo>
                  <a:lnTo>
                    <a:pt x="1308" y="936"/>
                  </a:lnTo>
                  <a:lnTo>
                    <a:pt x="1299" y="940"/>
                  </a:lnTo>
                  <a:lnTo>
                    <a:pt x="1291" y="940"/>
                  </a:lnTo>
                  <a:lnTo>
                    <a:pt x="1282" y="944"/>
                  </a:lnTo>
                  <a:lnTo>
                    <a:pt x="1274" y="944"/>
                  </a:lnTo>
                  <a:lnTo>
                    <a:pt x="1265" y="944"/>
                  </a:lnTo>
                  <a:lnTo>
                    <a:pt x="1257" y="949"/>
                  </a:lnTo>
                  <a:lnTo>
                    <a:pt x="1244" y="949"/>
                  </a:lnTo>
                  <a:lnTo>
                    <a:pt x="1236" y="949"/>
                  </a:lnTo>
                  <a:lnTo>
                    <a:pt x="1227" y="944"/>
                  </a:lnTo>
                  <a:lnTo>
                    <a:pt x="1219" y="944"/>
                  </a:lnTo>
                  <a:lnTo>
                    <a:pt x="1210" y="944"/>
                  </a:lnTo>
                  <a:lnTo>
                    <a:pt x="1206" y="944"/>
                  </a:lnTo>
                  <a:lnTo>
                    <a:pt x="1206" y="949"/>
                  </a:lnTo>
                  <a:lnTo>
                    <a:pt x="1193" y="957"/>
                  </a:lnTo>
                  <a:lnTo>
                    <a:pt x="1189" y="961"/>
                  </a:lnTo>
                  <a:lnTo>
                    <a:pt x="1185" y="965"/>
                  </a:lnTo>
                  <a:lnTo>
                    <a:pt x="1181" y="970"/>
                  </a:lnTo>
                  <a:lnTo>
                    <a:pt x="1176" y="974"/>
                  </a:lnTo>
                  <a:lnTo>
                    <a:pt x="1172" y="978"/>
                  </a:lnTo>
                  <a:lnTo>
                    <a:pt x="1164" y="978"/>
                  </a:lnTo>
                  <a:lnTo>
                    <a:pt x="1159" y="982"/>
                  </a:lnTo>
                  <a:lnTo>
                    <a:pt x="1155" y="982"/>
                  </a:lnTo>
                  <a:lnTo>
                    <a:pt x="1143" y="987"/>
                  </a:lnTo>
                  <a:lnTo>
                    <a:pt x="1138" y="987"/>
                  </a:lnTo>
                  <a:lnTo>
                    <a:pt x="1126" y="982"/>
                  </a:lnTo>
                  <a:lnTo>
                    <a:pt x="1121" y="982"/>
                  </a:lnTo>
                  <a:lnTo>
                    <a:pt x="1113" y="982"/>
                  </a:lnTo>
                  <a:lnTo>
                    <a:pt x="1109" y="982"/>
                  </a:lnTo>
                  <a:lnTo>
                    <a:pt x="1100" y="978"/>
                  </a:lnTo>
                  <a:lnTo>
                    <a:pt x="1096" y="978"/>
                  </a:lnTo>
                  <a:lnTo>
                    <a:pt x="1092" y="974"/>
                  </a:lnTo>
                  <a:lnTo>
                    <a:pt x="1088" y="974"/>
                  </a:lnTo>
                  <a:lnTo>
                    <a:pt x="1083" y="970"/>
                  </a:lnTo>
                  <a:lnTo>
                    <a:pt x="1079" y="965"/>
                  </a:lnTo>
                  <a:lnTo>
                    <a:pt x="1075" y="965"/>
                  </a:lnTo>
                  <a:lnTo>
                    <a:pt x="1066" y="957"/>
                  </a:lnTo>
                  <a:lnTo>
                    <a:pt x="1062" y="953"/>
                  </a:lnTo>
                  <a:lnTo>
                    <a:pt x="1058" y="949"/>
                  </a:lnTo>
                  <a:lnTo>
                    <a:pt x="1054" y="940"/>
                  </a:lnTo>
                  <a:lnTo>
                    <a:pt x="1045" y="936"/>
                  </a:lnTo>
                  <a:lnTo>
                    <a:pt x="1045" y="927"/>
                  </a:lnTo>
                  <a:lnTo>
                    <a:pt x="1037" y="915"/>
                  </a:lnTo>
                  <a:lnTo>
                    <a:pt x="1032" y="910"/>
                  </a:lnTo>
                  <a:lnTo>
                    <a:pt x="1028" y="906"/>
                  </a:lnTo>
                  <a:lnTo>
                    <a:pt x="1024" y="902"/>
                  </a:lnTo>
                  <a:lnTo>
                    <a:pt x="1020" y="898"/>
                  </a:lnTo>
                  <a:lnTo>
                    <a:pt x="1016" y="898"/>
                  </a:lnTo>
                  <a:lnTo>
                    <a:pt x="1011" y="898"/>
                  </a:lnTo>
                  <a:lnTo>
                    <a:pt x="1007" y="898"/>
                  </a:lnTo>
                  <a:lnTo>
                    <a:pt x="1003" y="902"/>
                  </a:lnTo>
                  <a:lnTo>
                    <a:pt x="999" y="902"/>
                  </a:lnTo>
                  <a:lnTo>
                    <a:pt x="990" y="906"/>
                  </a:lnTo>
                  <a:lnTo>
                    <a:pt x="986" y="910"/>
                  </a:lnTo>
                  <a:lnTo>
                    <a:pt x="982" y="915"/>
                  </a:lnTo>
                  <a:lnTo>
                    <a:pt x="965" y="936"/>
                  </a:lnTo>
                  <a:lnTo>
                    <a:pt x="961" y="936"/>
                  </a:lnTo>
                  <a:lnTo>
                    <a:pt x="956" y="940"/>
                  </a:lnTo>
                  <a:lnTo>
                    <a:pt x="952" y="944"/>
                  </a:lnTo>
                  <a:lnTo>
                    <a:pt x="952" y="949"/>
                  </a:lnTo>
                  <a:lnTo>
                    <a:pt x="948" y="949"/>
                  </a:lnTo>
                  <a:lnTo>
                    <a:pt x="944" y="953"/>
                  </a:lnTo>
                  <a:lnTo>
                    <a:pt x="939" y="953"/>
                  </a:lnTo>
                  <a:lnTo>
                    <a:pt x="935" y="953"/>
                  </a:lnTo>
                  <a:lnTo>
                    <a:pt x="931" y="957"/>
                  </a:lnTo>
                  <a:lnTo>
                    <a:pt x="927" y="957"/>
                  </a:lnTo>
                  <a:lnTo>
                    <a:pt x="922" y="957"/>
                  </a:lnTo>
                  <a:lnTo>
                    <a:pt x="918" y="957"/>
                  </a:lnTo>
                  <a:lnTo>
                    <a:pt x="914" y="957"/>
                  </a:lnTo>
                  <a:lnTo>
                    <a:pt x="910" y="957"/>
                  </a:lnTo>
                  <a:lnTo>
                    <a:pt x="905" y="953"/>
                  </a:lnTo>
                  <a:lnTo>
                    <a:pt x="901" y="953"/>
                  </a:lnTo>
                  <a:lnTo>
                    <a:pt x="897" y="949"/>
                  </a:lnTo>
                  <a:lnTo>
                    <a:pt x="893" y="944"/>
                  </a:lnTo>
                  <a:lnTo>
                    <a:pt x="880" y="927"/>
                  </a:lnTo>
                  <a:lnTo>
                    <a:pt x="876" y="923"/>
                  </a:lnTo>
                  <a:lnTo>
                    <a:pt x="872" y="919"/>
                  </a:lnTo>
                  <a:lnTo>
                    <a:pt x="867" y="919"/>
                  </a:lnTo>
                  <a:lnTo>
                    <a:pt x="863" y="915"/>
                  </a:lnTo>
                  <a:lnTo>
                    <a:pt x="855" y="915"/>
                  </a:lnTo>
                  <a:lnTo>
                    <a:pt x="850" y="915"/>
                  </a:lnTo>
                  <a:lnTo>
                    <a:pt x="842" y="915"/>
                  </a:lnTo>
                  <a:lnTo>
                    <a:pt x="834" y="919"/>
                  </a:lnTo>
                  <a:lnTo>
                    <a:pt x="829" y="923"/>
                  </a:lnTo>
                  <a:lnTo>
                    <a:pt x="821" y="923"/>
                  </a:lnTo>
                  <a:lnTo>
                    <a:pt x="817" y="927"/>
                  </a:lnTo>
                  <a:lnTo>
                    <a:pt x="804" y="932"/>
                  </a:lnTo>
                  <a:lnTo>
                    <a:pt x="745" y="961"/>
                  </a:lnTo>
                  <a:lnTo>
                    <a:pt x="694" y="991"/>
                  </a:lnTo>
                  <a:lnTo>
                    <a:pt x="677" y="999"/>
                  </a:lnTo>
                  <a:lnTo>
                    <a:pt x="668" y="1004"/>
                  </a:lnTo>
                  <a:lnTo>
                    <a:pt x="660" y="1008"/>
                  </a:lnTo>
                  <a:lnTo>
                    <a:pt x="656" y="1012"/>
                  </a:lnTo>
                  <a:lnTo>
                    <a:pt x="651" y="1016"/>
                  </a:lnTo>
                  <a:lnTo>
                    <a:pt x="647" y="1016"/>
                  </a:lnTo>
                  <a:lnTo>
                    <a:pt x="643" y="1021"/>
                  </a:lnTo>
                  <a:lnTo>
                    <a:pt x="639" y="1029"/>
                  </a:lnTo>
                  <a:lnTo>
                    <a:pt x="635" y="1033"/>
                  </a:lnTo>
                  <a:lnTo>
                    <a:pt x="635" y="1037"/>
                  </a:lnTo>
                  <a:lnTo>
                    <a:pt x="630" y="1042"/>
                  </a:lnTo>
                  <a:lnTo>
                    <a:pt x="630" y="1046"/>
                  </a:lnTo>
                  <a:lnTo>
                    <a:pt x="635" y="1050"/>
                  </a:lnTo>
                  <a:lnTo>
                    <a:pt x="635" y="1054"/>
                  </a:lnTo>
                  <a:lnTo>
                    <a:pt x="639" y="1059"/>
                  </a:lnTo>
                  <a:lnTo>
                    <a:pt x="643" y="1063"/>
                  </a:lnTo>
                  <a:lnTo>
                    <a:pt x="647" y="1067"/>
                  </a:lnTo>
                  <a:lnTo>
                    <a:pt x="656" y="1076"/>
                  </a:lnTo>
                  <a:lnTo>
                    <a:pt x="664" y="1080"/>
                  </a:lnTo>
                  <a:lnTo>
                    <a:pt x="685" y="1092"/>
                  </a:lnTo>
                  <a:lnTo>
                    <a:pt x="690" y="1097"/>
                  </a:lnTo>
                  <a:lnTo>
                    <a:pt x="694" y="1101"/>
                  </a:lnTo>
                  <a:lnTo>
                    <a:pt x="694" y="1105"/>
                  </a:lnTo>
                  <a:lnTo>
                    <a:pt x="698" y="1105"/>
                  </a:lnTo>
                  <a:lnTo>
                    <a:pt x="698" y="1109"/>
                  </a:lnTo>
                  <a:lnTo>
                    <a:pt x="702" y="1114"/>
                  </a:lnTo>
                  <a:lnTo>
                    <a:pt x="702" y="1118"/>
                  </a:lnTo>
                  <a:lnTo>
                    <a:pt x="702" y="1122"/>
                  </a:lnTo>
                  <a:lnTo>
                    <a:pt x="707" y="1126"/>
                  </a:lnTo>
                  <a:lnTo>
                    <a:pt x="707" y="1131"/>
                  </a:lnTo>
                  <a:lnTo>
                    <a:pt x="707" y="1143"/>
                  </a:lnTo>
                  <a:lnTo>
                    <a:pt x="707" y="1152"/>
                  </a:lnTo>
                  <a:lnTo>
                    <a:pt x="711" y="1156"/>
                  </a:lnTo>
                  <a:lnTo>
                    <a:pt x="711" y="1160"/>
                  </a:lnTo>
                  <a:lnTo>
                    <a:pt x="711" y="1164"/>
                  </a:lnTo>
                  <a:lnTo>
                    <a:pt x="715" y="1164"/>
                  </a:lnTo>
                  <a:lnTo>
                    <a:pt x="715" y="1169"/>
                  </a:lnTo>
                  <a:lnTo>
                    <a:pt x="719" y="1173"/>
                  </a:lnTo>
                  <a:lnTo>
                    <a:pt x="723" y="1177"/>
                  </a:lnTo>
                  <a:lnTo>
                    <a:pt x="732" y="1181"/>
                  </a:lnTo>
                  <a:lnTo>
                    <a:pt x="732" y="1186"/>
                  </a:lnTo>
                  <a:lnTo>
                    <a:pt x="736" y="1186"/>
                  </a:lnTo>
                  <a:lnTo>
                    <a:pt x="736" y="1190"/>
                  </a:lnTo>
                  <a:lnTo>
                    <a:pt x="736" y="1194"/>
                  </a:lnTo>
                  <a:lnTo>
                    <a:pt x="736" y="1198"/>
                  </a:lnTo>
                  <a:lnTo>
                    <a:pt x="736" y="1203"/>
                  </a:lnTo>
                  <a:lnTo>
                    <a:pt x="736" y="1207"/>
                  </a:lnTo>
                  <a:lnTo>
                    <a:pt x="732" y="1207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23" y="1211"/>
                  </a:lnTo>
                  <a:lnTo>
                    <a:pt x="719" y="1211"/>
                  </a:lnTo>
                  <a:lnTo>
                    <a:pt x="715" y="1215"/>
                  </a:lnTo>
                  <a:lnTo>
                    <a:pt x="707" y="1215"/>
                  </a:lnTo>
                  <a:lnTo>
                    <a:pt x="702" y="1211"/>
                  </a:lnTo>
                  <a:lnTo>
                    <a:pt x="698" y="1211"/>
                  </a:lnTo>
                  <a:lnTo>
                    <a:pt x="685" y="1207"/>
                  </a:lnTo>
                  <a:lnTo>
                    <a:pt x="681" y="1207"/>
                  </a:lnTo>
                  <a:lnTo>
                    <a:pt x="677" y="1207"/>
                  </a:lnTo>
                  <a:lnTo>
                    <a:pt x="673" y="1211"/>
                  </a:lnTo>
                  <a:lnTo>
                    <a:pt x="668" y="1211"/>
                  </a:lnTo>
                  <a:lnTo>
                    <a:pt x="647" y="1224"/>
                  </a:lnTo>
                  <a:lnTo>
                    <a:pt x="643" y="1224"/>
                  </a:lnTo>
                  <a:lnTo>
                    <a:pt x="639" y="1228"/>
                  </a:lnTo>
                  <a:lnTo>
                    <a:pt x="635" y="1228"/>
                  </a:lnTo>
                  <a:lnTo>
                    <a:pt x="630" y="1232"/>
                  </a:lnTo>
                  <a:lnTo>
                    <a:pt x="626" y="1232"/>
                  </a:lnTo>
                  <a:lnTo>
                    <a:pt x="622" y="1232"/>
                  </a:lnTo>
                  <a:lnTo>
                    <a:pt x="618" y="1232"/>
                  </a:lnTo>
                  <a:lnTo>
                    <a:pt x="613" y="1232"/>
                  </a:lnTo>
                  <a:lnTo>
                    <a:pt x="609" y="1228"/>
                  </a:lnTo>
                  <a:lnTo>
                    <a:pt x="605" y="1228"/>
                  </a:lnTo>
                  <a:lnTo>
                    <a:pt x="592" y="1220"/>
                  </a:lnTo>
                  <a:lnTo>
                    <a:pt x="588" y="1215"/>
                  </a:lnTo>
                  <a:lnTo>
                    <a:pt x="584" y="1215"/>
                  </a:lnTo>
                  <a:lnTo>
                    <a:pt x="575" y="1211"/>
                  </a:lnTo>
                  <a:lnTo>
                    <a:pt x="571" y="1211"/>
                  </a:lnTo>
                  <a:lnTo>
                    <a:pt x="567" y="1211"/>
                  </a:lnTo>
                  <a:lnTo>
                    <a:pt x="558" y="1211"/>
                  </a:lnTo>
                  <a:lnTo>
                    <a:pt x="554" y="1211"/>
                  </a:lnTo>
                  <a:lnTo>
                    <a:pt x="537" y="1211"/>
                  </a:lnTo>
                  <a:lnTo>
                    <a:pt x="529" y="1211"/>
                  </a:lnTo>
                  <a:lnTo>
                    <a:pt x="524" y="1215"/>
                  </a:lnTo>
                  <a:lnTo>
                    <a:pt x="520" y="1215"/>
                  </a:lnTo>
                  <a:lnTo>
                    <a:pt x="508" y="1220"/>
                  </a:lnTo>
                  <a:lnTo>
                    <a:pt x="499" y="1220"/>
                  </a:lnTo>
                  <a:lnTo>
                    <a:pt x="491" y="1220"/>
                  </a:lnTo>
                  <a:lnTo>
                    <a:pt x="482" y="1220"/>
                  </a:lnTo>
                  <a:lnTo>
                    <a:pt x="482" y="1215"/>
                  </a:lnTo>
                  <a:lnTo>
                    <a:pt x="478" y="1211"/>
                  </a:lnTo>
                  <a:lnTo>
                    <a:pt x="469" y="1203"/>
                  </a:lnTo>
                  <a:lnTo>
                    <a:pt x="461" y="1194"/>
                  </a:lnTo>
                  <a:lnTo>
                    <a:pt x="444" y="1181"/>
                  </a:lnTo>
                  <a:lnTo>
                    <a:pt x="440" y="1173"/>
                  </a:lnTo>
                  <a:lnTo>
                    <a:pt x="419" y="1156"/>
                  </a:lnTo>
                  <a:lnTo>
                    <a:pt x="406" y="1143"/>
                  </a:lnTo>
                  <a:lnTo>
                    <a:pt x="402" y="1139"/>
                  </a:lnTo>
                  <a:lnTo>
                    <a:pt x="393" y="1131"/>
                  </a:lnTo>
                  <a:lnTo>
                    <a:pt x="389" y="1122"/>
                  </a:lnTo>
                  <a:lnTo>
                    <a:pt x="385" y="1118"/>
                  </a:lnTo>
                  <a:lnTo>
                    <a:pt x="381" y="1109"/>
                  </a:lnTo>
                  <a:lnTo>
                    <a:pt x="376" y="1105"/>
                  </a:lnTo>
                  <a:lnTo>
                    <a:pt x="364" y="1080"/>
                  </a:lnTo>
                  <a:lnTo>
                    <a:pt x="359" y="1076"/>
                  </a:lnTo>
                  <a:lnTo>
                    <a:pt x="351" y="1063"/>
                  </a:lnTo>
                  <a:lnTo>
                    <a:pt x="334" y="1037"/>
                  </a:lnTo>
                  <a:lnTo>
                    <a:pt x="330" y="1033"/>
                  </a:lnTo>
                  <a:lnTo>
                    <a:pt x="321" y="1025"/>
                  </a:lnTo>
                  <a:lnTo>
                    <a:pt x="317" y="1021"/>
                  </a:lnTo>
                  <a:lnTo>
                    <a:pt x="313" y="1016"/>
                  </a:lnTo>
                  <a:lnTo>
                    <a:pt x="304" y="1012"/>
                  </a:lnTo>
                  <a:lnTo>
                    <a:pt x="300" y="1012"/>
                  </a:lnTo>
                  <a:lnTo>
                    <a:pt x="292" y="1008"/>
                  </a:lnTo>
                  <a:lnTo>
                    <a:pt x="283" y="1008"/>
                  </a:lnTo>
                  <a:lnTo>
                    <a:pt x="275" y="1008"/>
                  </a:lnTo>
                  <a:lnTo>
                    <a:pt x="262" y="1008"/>
                  </a:lnTo>
                  <a:lnTo>
                    <a:pt x="232" y="1008"/>
                  </a:lnTo>
                  <a:lnTo>
                    <a:pt x="224" y="1008"/>
                  </a:lnTo>
                  <a:lnTo>
                    <a:pt x="220" y="1008"/>
                  </a:lnTo>
                  <a:lnTo>
                    <a:pt x="211" y="1008"/>
                  </a:lnTo>
                  <a:lnTo>
                    <a:pt x="203" y="1004"/>
                  </a:lnTo>
                  <a:lnTo>
                    <a:pt x="199" y="1004"/>
                  </a:lnTo>
                  <a:lnTo>
                    <a:pt x="194" y="999"/>
                  </a:lnTo>
                  <a:lnTo>
                    <a:pt x="190" y="995"/>
                  </a:lnTo>
                  <a:lnTo>
                    <a:pt x="186" y="991"/>
                  </a:lnTo>
                  <a:lnTo>
                    <a:pt x="186" y="987"/>
                  </a:lnTo>
                  <a:lnTo>
                    <a:pt x="182" y="982"/>
                  </a:lnTo>
                  <a:lnTo>
                    <a:pt x="177" y="965"/>
                  </a:lnTo>
                  <a:lnTo>
                    <a:pt x="177" y="961"/>
                  </a:lnTo>
                  <a:lnTo>
                    <a:pt x="173" y="957"/>
                  </a:lnTo>
                  <a:lnTo>
                    <a:pt x="173" y="953"/>
                  </a:lnTo>
                  <a:lnTo>
                    <a:pt x="169" y="953"/>
                  </a:lnTo>
                  <a:lnTo>
                    <a:pt x="165" y="949"/>
                  </a:lnTo>
                  <a:lnTo>
                    <a:pt x="160" y="949"/>
                  </a:lnTo>
                  <a:lnTo>
                    <a:pt x="156" y="949"/>
                  </a:lnTo>
                  <a:lnTo>
                    <a:pt x="152" y="949"/>
                  </a:lnTo>
                  <a:lnTo>
                    <a:pt x="139" y="949"/>
                  </a:lnTo>
                  <a:lnTo>
                    <a:pt x="110" y="949"/>
                  </a:lnTo>
                  <a:lnTo>
                    <a:pt x="80" y="953"/>
                  </a:lnTo>
                  <a:lnTo>
                    <a:pt x="63" y="953"/>
                  </a:lnTo>
                  <a:lnTo>
                    <a:pt x="42" y="953"/>
                  </a:lnTo>
                  <a:lnTo>
                    <a:pt x="25" y="953"/>
                  </a:lnTo>
                  <a:lnTo>
                    <a:pt x="12" y="953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9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5" name="Freeform 31"/>
            <p:cNvSpPr>
              <a:spLocks/>
            </p:cNvSpPr>
            <p:nvPr/>
          </p:nvSpPr>
          <p:spPr bwMode="auto">
            <a:xfrm>
              <a:off x="884488" y="4053228"/>
              <a:ext cx="740039" cy="945449"/>
            </a:xfrm>
            <a:custGeom>
              <a:avLst/>
              <a:gdLst>
                <a:gd name="T0" fmla="*/ 47 w 2333"/>
                <a:gd name="T1" fmla="*/ 2418 h 2981"/>
                <a:gd name="T2" fmla="*/ 119 w 2333"/>
                <a:gd name="T3" fmla="*/ 2363 h 2981"/>
                <a:gd name="T4" fmla="*/ 153 w 2333"/>
                <a:gd name="T5" fmla="*/ 2257 h 2981"/>
                <a:gd name="T6" fmla="*/ 322 w 2333"/>
                <a:gd name="T7" fmla="*/ 2164 h 2981"/>
                <a:gd name="T8" fmla="*/ 415 w 2333"/>
                <a:gd name="T9" fmla="*/ 1994 h 2981"/>
                <a:gd name="T10" fmla="*/ 529 w 2333"/>
                <a:gd name="T11" fmla="*/ 1918 h 2981"/>
                <a:gd name="T12" fmla="*/ 652 w 2333"/>
                <a:gd name="T13" fmla="*/ 1791 h 2981"/>
                <a:gd name="T14" fmla="*/ 711 w 2333"/>
                <a:gd name="T15" fmla="*/ 1626 h 2981"/>
                <a:gd name="T16" fmla="*/ 771 w 2333"/>
                <a:gd name="T17" fmla="*/ 1457 h 2981"/>
                <a:gd name="T18" fmla="*/ 817 w 2333"/>
                <a:gd name="T19" fmla="*/ 1525 h 2981"/>
                <a:gd name="T20" fmla="*/ 860 w 2333"/>
                <a:gd name="T21" fmla="*/ 1635 h 2981"/>
                <a:gd name="T22" fmla="*/ 1012 w 2333"/>
                <a:gd name="T23" fmla="*/ 1609 h 2981"/>
                <a:gd name="T24" fmla="*/ 999 w 2333"/>
                <a:gd name="T25" fmla="*/ 1461 h 2981"/>
                <a:gd name="T26" fmla="*/ 1088 w 2333"/>
                <a:gd name="T27" fmla="*/ 1423 h 2981"/>
                <a:gd name="T28" fmla="*/ 1143 w 2333"/>
                <a:gd name="T29" fmla="*/ 1283 h 2981"/>
                <a:gd name="T30" fmla="*/ 1274 w 2333"/>
                <a:gd name="T31" fmla="*/ 1228 h 2981"/>
                <a:gd name="T32" fmla="*/ 1186 w 2333"/>
                <a:gd name="T33" fmla="*/ 1169 h 2981"/>
                <a:gd name="T34" fmla="*/ 1092 w 2333"/>
                <a:gd name="T35" fmla="*/ 1215 h 2981"/>
                <a:gd name="T36" fmla="*/ 995 w 2333"/>
                <a:gd name="T37" fmla="*/ 1207 h 2981"/>
                <a:gd name="T38" fmla="*/ 885 w 2333"/>
                <a:gd name="T39" fmla="*/ 1135 h 2981"/>
                <a:gd name="T40" fmla="*/ 974 w 2333"/>
                <a:gd name="T41" fmla="*/ 991 h 2981"/>
                <a:gd name="T42" fmla="*/ 838 w 2333"/>
                <a:gd name="T43" fmla="*/ 856 h 2981"/>
                <a:gd name="T44" fmla="*/ 864 w 2333"/>
                <a:gd name="T45" fmla="*/ 707 h 2981"/>
                <a:gd name="T46" fmla="*/ 974 w 2333"/>
                <a:gd name="T47" fmla="*/ 521 h 2981"/>
                <a:gd name="T48" fmla="*/ 999 w 2333"/>
                <a:gd name="T49" fmla="*/ 339 h 2981"/>
                <a:gd name="T50" fmla="*/ 1063 w 2333"/>
                <a:gd name="T51" fmla="*/ 195 h 2981"/>
                <a:gd name="T52" fmla="*/ 1109 w 2333"/>
                <a:gd name="T53" fmla="*/ 89 h 2981"/>
                <a:gd name="T54" fmla="*/ 1215 w 2333"/>
                <a:gd name="T55" fmla="*/ 22 h 2981"/>
                <a:gd name="T56" fmla="*/ 1342 w 2333"/>
                <a:gd name="T57" fmla="*/ 89 h 2981"/>
                <a:gd name="T58" fmla="*/ 1575 w 2333"/>
                <a:gd name="T59" fmla="*/ 43 h 2981"/>
                <a:gd name="T60" fmla="*/ 1821 w 2333"/>
                <a:gd name="T61" fmla="*/ 250 h 2981"/>
                <a:gd name="T62" fmla="*/ 1808 w 2333"/>
                <a:gd name="T63" fmla="*/ 369 h 2981"/>
                <a:gd name="T64" fmla="*/ 1888 w 2333"/>
                <a:gd name="T65" fmla="*/ 508 h 2981"/>
                <a:gd name="T66" fmla="*/ 1977 w 2333"/>
                <a:gd name="T67" fmla="*/ 576 h 2981"/>
                <a:gd name="T68" fmla="*/ 2020 w 2333"/>
                <a:gd name="T69" fmla="*/ 729 h 2981"/>
                <a:gd name="T70" fmla="*/ 1994 w 2333"/>
                <a:gd name="T71" fmla="*/ 911 h 2981"/>
                <a:gd name="T72" fmla="*/ 2066 w 2333"/>
                <a:gd name="T73" fmla="*/ 1088 h 2981"/>
                <a:gd name="T74" fmla="*/ 2155 w 2333"/>
                <a:gd name="T75" fmla="*/ 1199 h 2981"/>
                <a:gd name="T76" fmla="*/ 2185 w 2333"/>
                <a:gd name="T77" fmla="*/ 1347 h 2981"/>
                <a:gd name="T78" fmla="*/ 2231 w 2333"/>
                <a:gd name="T79" fmla="*/ 1512 h 2981"/>
                <a:gd name="T80" fmla="*/ 2329 w 2333"/>
                <a:gd name="T81" fmla="*/ 1597 h 2981"/>
                <a:gd name="T82" fmla="*/ 2185 w 2333"/>
                <a:gd name="T83" fmla="*/ 1753 h 2981"/>
                <a:gd name="T84" fmla="*/ 2172 w 2333"/>
                <a:gd name="T85" fmla="*/ 1906 h 2981"/>
                <a:gd name="T86" fmla="*/ 2100 w 2333"/>
                <a:gd name="T87" fmla="*/ 2028 h 2981"/>
                <a:gd name="T88" fmla="*/ 1905 w 2333"/>
                <a:gd name="T89" fmla="*/ 2121 h 2981"/>
                <a:gd name="T90" fmla="*/ 1689 w 2333"/>
                <a:gd name="T91" fmla="*/ 2028 h 2981"/>
                <a:gd name="T92" fmla="*/ 1643 w 2333"/>
                <a:gd name="T93" fmla="*/ 2155 h 2981"/>
                <a:gd name="T94" fmla="*/ 1613 w 2333"/>
                <a:gd name="T95" fmla="*/ 2342 h 2981"/>
                <a:gd name="T96" fmla="*/ 1423 w 2333"/>
                <a:gd name="T97" fmla="*/ 2350 h 2981"/>
                <a:gd name="T98" fmla="*/ 1236 w 2333"/>
                <a:gd name="T99" fmla="*/ 2325 h 2981"/>
                <a:gd name="T100" fmla="*/ 1084 w 2333"/>
                <a:gd name="T101" fmla="*/ 2278 h 2981"/>
                <a:gd name="T102" fmla="*/ 1037 w 2333"/>
                <a:gd name="T103" fmla="*/ 2371 h 2981"/>
                <a:gd name="T104" fmla="*/ 1160 w 2333"/>
                <a:gd name="T105" fmla="*/ 2443 h 2981"/>
                <a:gd name="T106" fmla="*/ 944 w 2333"/>
                <a:gd name="T107" fmla="*/ 2469 h 2981"/>
                <a:gd name="T108" fmla="*/ 868 w 2333"/>
                <a:gd name="T109" fmla="*/ 2549 h 2981"/>
                <a:gd name="T110" fmla="*/ 906 w 2333"/>
                <a:gd name="T111" fmla="*/ 2727 h 2981"/>
                <a:gd name="T112" fmla="*/ 758 w 2333"/>
                <a:gd name="T113" fmla="*/ 2697 h 2981"/>
                <a:gd name="T114" fmla="*/ 589 w 2333"/>
                <a:gd name="T115" fmla="*/ 2884 h 2981"/>
                <a:gd name="T116" fmla="*/ 466 w 2333"/>
                <a:gd name="T117" fmla="*/ 2968 h 2981"/>
                <a:gd name="T118" fmla="*/ 297 w 2333"/>
                <a:gd name="T119" fmla="*/ 2854 h 2981"/>
                <a:gd name="T120" fmla="*/ 140 w 2333"/>
                <a:gd name="T121" fmla="*/ 2799 h 2981"/>
                <a:gd name="T122" fmla="*/ 43 w 2333"/>
                <a:gd name="T123" fmla="*/ 2659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3" h="2981">
                  <a:moveTo>
                    <a:pt x="0" y="2566"/>
                  </a:moveTo>
                  <a:lnTo>
                    <a:pt x="0" y="2562"/>
                  </a:lnTo>
                  <a:lnTo>
                    <a:pt x="4" y="2558"/>
                  </a:lnTo>
                  <a:lnTo>
                    <a:pt x="4" y="2553"/>
                  </a:lnTo>
                  <a:lnTo>
                    <a:pt x="4" y="2549"/>
                  </a:lnTo>
                  <a:lnTo>
                    <a:pt x="9" y="2545"/>
                  </a:lnTo>
                  <a:lnTo>
                    <a:pt x="9" y="2536"/>
                  </a:lnTo>
                  <a:lnTo>
                    <a:pt x="9" y="2532"/>
                  </a:lnTo>
                  <a:lnTo>
                    <a:pt x="13" y="2528"/>
                  </a:lnTo>
                  <a:lnTo>
                    <a:pt x="13" y="2519"/>
                  </a:lnTo>
                  <a:lnTo>
                    <a:pt x="13" y="2511"/>
                  </a:lnTo>
                  <a:lnTo>
                    <a:pt x="9" y="2490"/>
                  </a:lnTo>
                  <a:lnTo>
                    <a:pt x="9" y="2460"/>
                  </a:lnTo>
                  <a:lnTo>
                    <a:pt x="13" y="2452"/>
                  </a:lnTo>
                  <a:lnTo>
                    <a:pt x="13" y="2447"/>
                  </a:lnTo>
                  <a:lnTo>
                    <a:pt x="13" y="2443"/>
                  </a:lnTo>
                  <a:lnTo>
                    <a:pt x="17" y="2435"/>
                  </a:lnTo>
                  <a:lnTo>
                    <a:pt x="21" y="2435"/>
                  </a:lnTo>
                  <a:lnTo>
                    <a:pt x="21" y="2431"/>
                  </a:lnTo>
                  <a:lnTo>
                    <a:pt x="26" y="2426"/>
                  </a:lnTo>
                  <a:lnTo>
                    <a:pt x="34" y="2422"/>
                  </a:lnTo>
                  <a:lnTo>
                    <a:pt x="38" y="2418"/>
                  </a:lnTo>
                  <a:lnTo>
                    <a:pt x="43" y="2418"/>
                  </a:lnTo>
                  <a:lnTo>
                    <a:pt x="47" y="2418"/>
                  </a:lnTo>
                  <a:lnTo>
                    <a:pt x="51" y="2418"/>
                  </a:lnTo>
                  <a:lnTo>
                    <a:pt x="55" y="2418"/>
                  </a:lnTo>
                  <a:lnTo>
                    <a:pt x="68" y="2422"/>
                  </a:lnTo>
                  <a:lnTo>
                    <a:pt x="72" y="2422"/>
                  </a:lnTo>
                  <a:lnTo>
                    <a:pt x="76" y="2422"/>
                  </a:lnTo>
                  <a:lnTo>
                    <a:pt x="81" y="2422"/>
                  </a:lnTo>
                  <a:lnTo>
                    <a:pt x="85" y="2418"/>
                  </a:lnTo>
                  <a:lnTo>
                    <a:pt x="89" y="2418"/>
                  </a:lnTo>
                  <a:lnTo>
                    <a:pt x="89" y="2414"/>
                  </a:lnTo>
                  <a:lnTo>
                    <a:pt x="93" y="2409"/>
                  </a:lnTo>
                  <a:lnTo>
                    <a:pt x="93" y="2405"/>
                  </a:lnTo>
                  <a:lnTo>
                    <a:pt x="98" y="2401"/>
                  </a:lnTo>
                  <a:lnTo>
                    <a:pt x="98" y="2397"/>
                  </a:lnTo>
                  <a:lnTo>
                    <a:pt x="93" y="2380"/>
                  </a:lnTo>
                  <a:lnTo>
                    <a:pt x="93" y="2376"/>
                  </a:lnTo>
                  <a:lnTo>
                    <a:pt x="98" y="2371"/>
                  </a:lnTo>
                  <a:lnTo>
                    <a:pt x="98" y="2367"/>
                  </a:lnTo>
                  <a:lnTo>
                    <a:pt x="98" y="2363"/>
                  </a:lnTo>
                  <a:lnTo>
                    <a:pt x="102" y="2363"/>
                  </a:lnTo>
                  <a:lnTo>
                    <a:pt x="102" y="2359"/>
                  </a:lnTo>
                  <a:lnTo>
                    <a:pt x="106" y="2359"/>
                  </a:lnTo>
                  <a:lnTo>
                    <a:pt x="110" y="2359"/>
                  </a:lnTo>
                  <a:lnTo>
                    <a:pt x="115" y="2359"/>
                  </a:lnTo>
                  <a:lnTo>
                    <a:pt x="119" y="2363"/>
                  </a:lnTo>
                  <a:lnTo>
                    <a:pt x="123" y="2367"/>
                  </a:lnTo>
                  <a:lnTo>
                    <a:pt x="127" y="2367"/>
                  </a:lnTo>
                  <a:lnTo>
                    <a:pt x="131" y="2367"/>
                  </a:lnTo>
                  <a:lnTo>
                    <a:pt x="136" y="2363"/>
                  </a:lnTo>
                  <a:lnTo>
                    <a:pt x="136" y="2359"/>
                  </a:lnTo>
                  <a:lnTo>
                    <a:pt x="136" y="2354"/>
                  </a:lnTo>
                  <a:lnTo>
                    <a:pt x="136" y="2350"/>
                  </a:lnTo>
                  <a:lnTo>
                    <a:pt x="131" y="2346"/>
                  </a:lnTo>
                  <a:lnTo>
                    <a:pt x="131" y="2337"/>
                  </a:lnTo>
                  <a:lnTo>
                    <a:pt x="123" y="2320"/>
                  </a:lnTo>
                  <a:lnTo>
                    <a:pt x="123" y="2316"/>
                  </a:lnTo>
                  <a:lnTo>
                    <a:pt x="123" y="2308"/>
                  </a:lnTo>
                  <a:lnTo>
                    <a:pt x="119" y="2304"/>
                  </a:lnTo>
                  <a:lnTo>
                    <a:pt x="119" y="2299"/>
                  </a:lnTo>
                  <a:lnTo>
                    <a:pt x="123" y="2291"/>
                  </a:lnTo>
                  <a:lnTo>
                    <a:pt x="123" y="2287"/>
                  </a:lnTo>
                  <a:lnTo>
                    <a:pt x="127" y="2282"/>
                  </a:lnTo>
                  <a:lnTo>
                    <a:pt x="127" y="2278"/>
                  </a:lnTo>
                  <a:lnTo>
                    <a:pt x="131" y="2270"/>
                  </a:lnTo>
                  <a:lnTo>
                    <a:pt x="136" y="2265"/>
                  </a:lnTo>
                  <a:lnTo>
                    <a:pt x="140" y="2265"/>
                  </a:lnTo>
                  <a:lnTo>
                    <a:pt x="144" y="2261"/>
                  </a:lnTo>
                  <a:lnTo>
                    <a:pt x="148" y="2257"/>
                  </a:lnTo>
                  <a:lnTo>
                    <a:pt x="153" y="2257"/>
                  </a:lnTo>
                  <a:lnTo>
                    <a:pt x="161" y="2253"/>
                  </a:lnTo>
                  <a:lnTo>
                    <a:pt x="165" y="2253"/>
                  </a:lnTo>
                  <a:lnTo>
                    <a:pt x="191" y="2249"/>
                  </a:lnTo>
                  <a:lnTo>
                    <a:pt x="199" y="2249"/>
                  </a:lnTo>
                  <a:lnTo>
                    <a:pt x="203" y="2244"/>
                  </a:lnTo>
                  <a:lnTo>
                    <a:pt x="208" y="2244"/>
                  </a:lnTo>
                  <a:lnTo>
                    <a:pt x="212" y="2244"/>
                  </a:lnTo>
                  <a:lnTo>
                    <a:pt x="216" y="2240"/>
                  </a:lnTo>
                  <a:lnTo>
                    <a:pt x="225" y="2236"/>
                  </a:lnTo>
                  <a:lnTo>
                    <a:pt x="229" y="2232"/>
                  </a:lnTo>
                  <a:lnTo>
                    <a:pt x="233" y="2232"/>
                  </a:lnTo>
                  <a:lnTo>
                    <a:pt x="237" y="2227"/>
                  </a:lnTo>
                  <a:lnTo>
                    <a:pt x="246" y="2219"/>
                  </a:lnTo>
                  <a:lnTo>
                    <a:pt x="254" y="2215"/>
                  </a:lnTo>
                  <a:lnTo>
                    <a:pt x="258" y="2206"/>
                  </a:lnTo>
                  <a:lnTo>
                    <a:pt x="275" y="2193"/>
                  </a:lnTo>
                  <a:lnTo>
                    <a:pt x="280" y="2189"/>
                  </a:lnTo>
                  <a:lnTo>
                    <a:pt x="284" y="2185"/>
                  </a:lnTo>
                  <a:lnTo>
                    <a:pt x="288" y="2181"/>
                  </a:lnTo>
                  <a:lnTo>
                    <a:pt x="292" y="2177"/>
                  </a:lnTo>
                  <a:lnTo>
                    <a:pt x="297" y="2172"/>
                  </a:lnTo>
                  <a:lnTo>
                    <a:pt x="301" y="2172"/>
                  </a:lnTo>
                  <a:lnTo>
                    <a:pt x="313" y="2164"/>
                  </a:lnTo>
                  <a:lnTo>
                    <a:pt x="322" y="2164"/>
                  </a:lnTo>
                  <a:lnTo>
                    <a:pt x="326" y="2160"/>
                  </a:lnTo>
                  <a:lnTo>
                    <a:pt x="330" y="2155"/>
                  </a:lnTo>
                  <a:lnTo>
                    <a:pt x="335" y="2155"/>
                  </a:lnTo>
                  <a:lnTo>
                    <a:pt x="339" y="2147"/>
                  </a:lnTo>
                  <a:lnTo>
                    <a:pt x="343" y="2143"/>
                  </a:lnTo>
                  <a:lnTo>
                    <a:pt x="347" y="2138"/>
                  </a:lnTo>
                  <a:lnTo>
                    <a:pt x="347" y="2134"/>
                  </a:lnTo>
                  <a:lnTo>
                    <a:pt x="356" y="2121"/>
                  </a:lnTo>
                  <a:lnTo>
                    <a:pt x="360" y="2113"/>
                  </a:lnTo>
                  <a:lnTo>
                    <a:pt x="364" y="2109"/>
                  </a:lnTo>
                  <a:lnTo>
                    <a:pt x="369" y="2105"/>
                  </a:lnTo>
                  <a:lnTo>
                    <a:pt x="381" y="2092"/>
                  </a:lnTo>
                  <a:lnTo>
                    <a:pt x="385" y="2088"/>
                  </a:lnTo>
                  <a:lnTo>
                    <a:pt x="385" y="2083"/>
                  </a:lnTo>
                  <a:lnTo>
                    <a:pt x="390" y="2079"/>
                  </a:lnTo>
                  <a:lnTo>
                    <a:pt x="394" y="2075"/>
                  </a:lnTo>
                  <a:lnTo>
                    <a:pt x="394" y="2066"/>
                  </a:lnTo>
                  <a:lnTo>
                    <a:pt x="394" y="2062"/>
                  </a:lnTo>
                  <a:lnTo>
                    <a:pt x="398" y="2045"/>
                  </a:lnTo>
                  <a:lnTo>
                    <a:pt x="402" y="2037"/>
                  </a:lnTo>
                  <a:lnTo>
                    <a:pt x="407" y="2016"/>
                  </a:lnTo>
                  <a:lnTo>
                    <a:pt x="411" y="2007"/>
                  </a:lnTo>
                  <a:lnTo>
                    <a:pt x="411" y="2003"/>
                  </a:lnTo>
                  <a:lnTo>
                    <a:pt x="415" y="1994"/>
                  </a:lnTo>
                  <a:lnTo>
                    <a:pt x="415" y="1990"/>
                  </a:lnTo>
                  <a:lnTo>
                    <a:pt x="419" y="1986"/>
                  </a:lnTo>
                  <a:lnTo>
                    <a:pt x="424" y="1982"/>
                  </a:lnTo>
                  <a:lnTo>
                    <a:pt x="428" y="1973"/>
                  </a:lnTo>
                  <a:lnTo>
                    <a:pt x="432" y="1969"/>
                  </a:lnTo>
                  <a:lnTo>
                    <a:pt x="445" y="1961"/>
                  </a:lnTo>
                  <a:lnTo>
                    <a:pt x="449" y="1956"/>
                  </a:lnTo>
                  <a:lnTo>
                    <a:pt x="449" y="1952"/>
                  </a:lnTo>
                  <a:lnTo>
                    <a:pt x="462" y="1939"/>
                  </a:lnTo>
                  <a:lnTo>
                    <a:pt x="462" y="1935"/>
                  </a:lnTo>
                  <a:lnTo>
                    <a:pt x="466" y="1931"/>
                  </a:lnTo>
                  <a:lnTo>
                    <a:pt x="470" y="1931"/>
                  </a:lnTo>
                  <a:lnTo>
                    <a:pt x="474" y="1927"/>
                  </a:lnTo>
                  <a:lnTo>
                    <a:pt x="479" y="1927"/>
                  </a:lnTo>
                  <a:lnTo>
                    <a:pt x="487" y="1927"/>
                  </a:lnTo>
                  <a:lnTo>
                    <a:pt x="491" y="1923"/>
                  </a:lnTo>
                  <a:lnTo>
                    <a:pt x="496" y="1923"/>
                  </a:lnTo>
                  <a:lnTo>
                    <a:pt x="504" y="1923"/>
                  </a:lnTo>
                  <a:lnTo>
                    <a:pt x="508" y="1923"/>
                  </a:lnTo>
                  <a:lnTo>
                    <a:pt x="512" y="1923"/>
                  </a:lnTo>
                  <a:lnTo>
                    <a:pt x="517" y="1923"/>
                  </a:lnTo>
                  <a:lnTo>
                    <a:pt x="521" y="1923"/>
                  </a:lnTo>
                  <a:lnTo>
                    <a:pt x="525" y="1918"/>
                  </a:lnTo>
                  <a:lnTo>
                    <a:pt x="529" y="1918"/>
                  </a:lnTo>
                  <a:lnTo>
                    <a:pt x="534" y="1914"/>
                  </a:lnTo>
                  <a:lnTo>
                    <a:pt x="534" y="1906"/>
                  </a:lnTo>
                  <a:lnTo>
                    <a:pt x="538" y="1901"/>
                  </a:lnTo>
                  <a:lnTo>
                    <a:pt x="538" y="1897"/>
                  </a:lnTo>
                  <a:lnTo>
                    <a:pt x="542" y="1893"/>
                  </a:lnTo>
                  <a:lnTo>
                    <a:pt x="542" y="1889"/>
                  </a:lnTo>
                  <a:lnTo>
                    <a:pt x="546" y="1884"/>
                  </a:lnTo>
                  <a:lnTo>
                    <a:pt x="551" y="1880"/>
                  </a:lnTo>
                  <a:lnTo>
                    <a:pt x="559" y="1880"/>
                  </a:lnTo>
                  <a:lnTo>
                    <a:pt x="567" y="1872"/>
                  </a:lnTo>
                  <a:lnTo>
                    <a:pt x="572" y="1872"/>
                  </a:lnTo>
                  <a:lnTo>
                    <a:pt x="576" y="1867"/>
                  </a:lnTo>
                  <a:lnTo>
                    <a:pt x="584" y="1863"/>
                  </a:lnTo>
                  <a:lnTo>
                    <a:pt x="606" y="1846"/>
                  </a:lnTo>
                  <a:lnTo>
                    <a:pt x="614" y="1838"/>
                  </a:lnTo>
                  <a:lnTo>
                    <a:pt x="631" y="1829"/>
                  </a:lnTo>
                  <a:lnTo>
                    <a:pt x="635" y="1825"/>
                  </a:lnTo>
                  <a:lnTo>
                    <a:pt x="639" y="1821"/>
                  </a:lnTo>
                  <a:lnTo>
                    <a:pt x="644" y="1817"/>
                  </a:lnTo>
                  <a:lnTo>
                    <a:pt x="644" y="1812"/>
                  </a:lnTo>
                  <a:lnTo>
                    <a:pt x="648" y="1808"/>
                  </a:lnTo>
                  <a:lnTo>
                    <a:pt x="652" y="1804"/>
                  </a:lnTo>
                  <a:lnTo>
                    <a:pt x="652" y="1800"/>
                  </a:lnTo>
                  <a:lnTo>
                    <a:pt x="652" y="1791"/>
                  </a:lnTo>
                  <a:lnTo>
                    <a:pt x="652" y="1787"/>
                  </a:lnTo>
                  <a:lnTo>
                    <a:pt x="652" y="1783"/>
                  </a:lnTo>
                  <a:lnTo>
                    <a:pt x="652" y="1774"/>
                  </a:lnTo>
                  <a:lnTo>
                    <a:pt x="652" y="1766"/>
                  </a:lnTo>
                  <a:lnTo>
                    <a:pt x="652" y="1762"/>
                  </a:lnTo>
                  <a:lnTo>
                    <a:pt x="648" y="1757"/>
                  </a:lnTo>
                  <a:lnTo>
                    <a:pt x="652" y="1753"/>
                  </a:lnTo>
                  <a:lnTo>
                    <a:pt x="652" y="1745"/>
                  </a:lnTo>
                  <a:lnTo>
                    <a:pt x="652" y="1740"/>
                  </a:lnTo>
                  <a:lnTo>
                    <a:pt x="656" y="1732"/>
                  </a:lnTo>
                  <a:lnTo>
                    <a:pt x="656" y="1728"/>
                  </a:lnTo>
                  <a:lnTo>
                    <a:pt x="661" y="1724"/>
                  </a:lnTo>
                  <a:lnTo>
                    <a:pt x="665" y="1719"/>
                  </a:lnTo>
                  <a:lnTo>
                    <a:pt x="678" y="1702"/>
                  </a:lnTo>
                  <a:lnTo>
                    <a:pt x="682" y="1698"/>
                  </a:lnTo>
                  <a:lnTo>
                    <a:pt x="686" y="1690"/>
                  </a:lnTo>
                  <a:lnTo>
                    <a:pt x="686" y="1685"/>
                  </a:lnTo>
                  <a:lnTo>
                    <a:pt x="690" y="1681"/>
                  </a:lnTo>
                  <a:lnTo>
                    <a:pt x="694" y="1677"/>
                  </a:lnTo>
                  <a:lnTo>
                    <a:pt x="694" y="1668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707" y="1639"/>
                  </a:lnTo>
                  <a:lnTo>
                    <a:pt x="711" y="1626"/>
                  </a:lnTo>
                  <a:lnTo>
                    <a:pt x="716" y="1613"/>
                  </a:lnTo>
                  <a:lnTo>
                    <a:pt x="724" y="1601"/>
                  </a:lnTo>
                  <a:lnTo>
                    <a:pt x="724" y="1592"/>
                  </a:lnTo>
                  <a:lnTo>
                    <a:pt x="724" y="1588"/>
                  </a:lnTo>
                  <a:lnTo>
                    <a:pt x="728" y="1580"/>
                  </a:lnTo>
                  <a:lnTo>
                    <a:pt x="728" y="1571"/>
                  </a:lnTo>
                  <a:lnTo>
                    <a:pt x="728" y="1567"/>
                  </a:lnTo>
                  <a:lnTo>
                    <a:pt x="728" y="1563"/>
                  </a:lnTo>
                  <a:lnTo>
                    <a:pt x="724" y="1537"/>
                  </a:lnTo>
                  <a:lnTo>
                    <a:pt x="724" y="1533"/>
                  </a:lnTo>
                  <a:lnTo>
                    <a:pt x="724" y="1525"/>
                  </a:lnTo>
                  <a:lnTo>
                    <a:pt x="724" y="1516"/>
                  </a:lnTo>
                  <a:lnTo>
                    <a:pt x="728" y="1512"/>
                  </a:lnTo>
                  <a:lnTo>
                    <a:pt x="728" y="1508"/>
                  </a:lnTo>
                  <a:lnTo>
                    <a:pt x="728" y="1499"/>
                  </a:lnTo>
                  <a:lnTo>
                    <a:pt x="733" y="1495"/>
                  </a:lnTo>
                  <a:lnTo>
                    <a:pt x="737" y="1491"/>
                  </a:lnTo>
                  <a:lnTo>
                    <a:pt x="741" y="1482"/>
                  </a:lnTo>
                  <a:lnTo>
                    <a:pt x="745" y="1474"/>
                  </a:lnTo>
                  <a:lnTo>
                    <a:pt x="754" y="1469"/>
                  </a:lnTo>
                  <a:lnTo>
                    <a:pt x="758" y="1465"/>
                  </a:lnTo>
                  <a:lnTo>
                    <a:pt x="762" y="1461"/>
                  </a:lnTo>
                  <a:lnTo>
                    <a:pt x="766" y="1457"/>
                  </a:lnTo>
                  <a:lnTo>
                    <a:pt x="771" y="1457"/>
                  </a:lnTo>
                  <a:lnTo>
                    <a:pt x="775" y="1457"/>
                  </a:lnTo>
                  <a:lnTo>
                    <a:pt x="779" y="1457"/>
                  </a:lnTo>
                  <a:lnTo>
                    <a:pt x="779" y="1461"/>
                  </a:lnTo>
                  <a:lnTo>
                    <a:pt x="775" y="1465"/>
                  </a:lnTo>
                  <a:lnTo>
                    <a:pt x="775" y="1469"/>
                  </a:lnTo>
                  <a:lnTo>
                    <a:pt x="771" y="1478"/>
                  </a:lnTo>
                  <a:lnTo>
                    <a:pt x="771" y="1482"/>
                  </a:lnTo>
                  <a:lnTo>
                    <a:pt x="771" y="1486"/>
                  </a:lnTo>
                  <a:lnTo>
                    <a:pt x="771" y="1491"/>
                  </a:lnTo>
                  <a:lnTo>
                    <a:pt x="771" y="1495"/>
                  </a:lnTo>
                  <a:lnTo>
                    <a:pt x="771" y="1499"/>
                  </a:lnTo>
                  <a:lnTo>
                    <a:pt x="775" y="1499"/>
                  </a:lnTo>
                  <a:lnTo>
                    <a:pt x="779" y="1503"/>
                  </a:lnTo>
                  <a:lnTo>
                    <a:pt x="779" y="1508"/>
                  </a:lnTo>
                  <a:lnTo>
                    <a:pt x="783" y="1512"/>
                  </a:lnTo>
                  <a:lnTo>
                    <a:pt x="783" y="1516"/>
                  </a:lnTo>
                  <a:lnTo>
                    <a:pt x="788" y="1516"/>
                  </a:lnTo>
                  <a:lnTo>
                    <a:pt x="792" y="1520"/>
                  </a:lnTo>
                  <a:lnTo>
                    <a:pt x="796" y="1520"/>
                  </a:lnTo>
                  <a:lnTo>
                    <a:pt x="800" y="1520"/>
                  </a:lnTo>
                  <a:lnTo>
                    <a:pt x="805" y="1520"/>
                  </a:lnTo>
                  <a:lnTo>
                    <a:pt x="809" y="1520"/>
                  </a:lnTo>
                  <a:lnTo>
                    <a:pt x="813" y="1525"/>
                  </a:lnTo>
                  <a:lnTo>
                    <a:pt x="817" y="1525"/>
                  </a:lnTo>
                  <a:lnTo>
                    <a:pt x="821" y="1525"/>
                  </a:lnTo>
                  <a:lnTo>
                    <a:pt x="826" y="1529"/>
                  </a:lnTo>
                  <a:lnTo>
                    <a:pt x="830" y="1533"/>
                  </a:lnTo>
                  <a:lnTo>
                    <a:pt x="830" y="1537"/>
                  </a:lnTo>
                  <a:lnTo>
                    <a:pt x="830" y="1541"/>
                  </a:lnTo>
                  <a:lnTo>
                    <a:pt x="834" y="1546"/>
                  </a:lnTo>
                  <a:lnTo>
                    <a:pt x="834" y="1554"/>
                  </a:lnTo>
                  <a:lnTo>
                    <a:pt x="834" y="1558"/>
                  </a:lnTo>
                  <a:lnTo>
                    <a:pt x="834" y="1563"/>
                  </a:lnTo>
                  <a:lnTo>
                    <a:pt x="834" y="1567"/>
                  </a:lnTo>
                  <a:lnTo>
                    <a:pt x="834" y="1571"/>
                  </a:lnTo>
                  <a:lnTo>
                    <a:pt x="834" y="1580"/>
                  </a:lnTo>
                  <a:lnTo>
                    <a:pt x="834" y="1592"/>
                  </a:lnTo>
                  <a:lnTo>
                    <a:pt x="830" y="1605"/>
                  </a:lnTo>
                  <a:lnTo>
                    <a:pt x="830" y="1609"/>
                  </a:lnTo>
                  <a:lnTo>
                    <a:pt x="830" y="1613"/>
                  </a:lnTo>
                  <a:lnTo>
                    <a:pt x="834" y="1618"/>
                  </a:lnTo>
                  <a:lnTo>
                    <a:pt x="834" y="1622"/>
                  </a:lnTo>
                  <a:lnTo>
                    <a:pt x="838" y="1626"/>
                  </a:lnTo>
                  <a:lnTo>
                    <a:pt x="843" y="1626"/>
                  </a:lnTo>
                  <a:lnTo>
                    <a:pt x="847" y="1630"/>
                  </a:lnTo>
                  <a:lnTo>
                    <a:pt x="851" y="1630"/>
                  </a:lnTo>
                  <a:lnTo>
                    <a:pt x="855" y="1635"/>
                  </a:lnTo>
                  <a:lnTo>
                    <a:pt x="860" y="1635"/>
                  </a:lnTo>
                  <a:lnTo>
                    <a:pt x="864" y="1635"/>
                  </a:lnTo>
                  <a:lnTo>
                    <a:pt x="868" y="1635"/>
                  </a:lnTo>
                  <a:lnTo>
                    <a:pt x="872" y="1635"/>
                  </a:lnTo>
                  <a:lnTo>
                    <a:pt x="877" y="1635"/>
                  </a:lnTo>
                  <a:lnTo>
                    <a:pt x="881" y="1635"/>
                  </a:lnTo>
                  <a:lnTo>
                    <a:pt x="885" y="1630"/>
                  </a:lnTo>
                  <a:lnTo>
                    <a:pt x="889" y="1630"/>
                  </a:lnTo>
                  <a:lnTo>
                    <a:pt x="898" y="1630"/>
                  </a:lnTo>
                  <a:lnTo>
                    <a:pt x="915" y="1622"/>
                  </a:lnTo>
                  <a:lnTo>
                    <a:pt x="923" y="1618"/>
                  </a:lnTo>
                  <a:lnTo>
                    <a:pt x="932" y="1618"/>
                  </a:lnTo>
                  <a:lnTo>
                    <a:pt x="944" y="1613"/>
                  </a:lnTo>
                  <a:lnTo>
                    <a:pt x="965" y="1609"/>
                  </a:lnTo>
                  <a:lnTo>
                    <a:pt x="974" y="1609"/>
                  </a:lnTo>
                  <a:lnTo>
                    <a:pt x="978" y="1609"/>
                  </a:lnTo>
                  <a:lnTo>
                    <a:pt x="982" y="1609"/>
                  </a:lnTo>
                  <a:lnTo>
                    <a:pt x="987" y="1609"/>
                  </a:lnTo>
                  <a:lnTo>
                    <a:pt x="991" y="1609"/>
                  </a:lnTo>
                  <a:lnTo>
                    <a:pt x="995" y="1609"/>
                  </a:lnTo>
                  <a:lnTo>
                    <a:pt x="999" y="1613"/>
                  </a:lnTo>
                  <a:lnTo>
                    <a:pt x="1004" y="1613"/>
                  </a:lnTo>
                  <a:lnTo>
                    <a:pt x="1008" y="1613"/>
                  </a:lnTo>
                  <a:lnTo>
                    <a:pt x="1012" y="1613"/>
                  </a:lnTo>
                  <a:lnTo>
                    <a:pt x="1012" y="1609"/>
                  </a:lnTo>
                  <a:lnTo>
                    <a:pt x="1016" y="1605"/>
                  </a:lnTo>
                  <a:lnTo>
                    <a:pt x="1016" y="1601"/>
                  </a:lnTo>
                  <a:lnTo>
                    <a:pt x="1012" y="1597"/>
                  </a:lnTo>
                  <a:lnTo>
                    <a:pt x="1012" y="1592"/>
                  </a:lnTo>
                  <a:lnTo>
                    <a:pt x="1012" y="1588"/>
                  </a:lnTo>
                  <a:lnTo>
                    <a:pt x="1008" y="1580"/>
                  </a:lnTo>
                  <a:lnTo>
                    <a:pt x="1004" y="1571"/>
                  </a:lnTo>
                  <a:lnTo>
                    <a:pt x="999" y="1558"/>
                  </a:lnTo>
                  <a:lnTo>
                    <a:pt x="995" y="1550"/>
                  </a:lnTo>
                  <a:lnTo>
                    <a:pt x="995" y="1546"/>
                  </a:lnTo>
                  <a:lnTo>
                    <a:pt x="991" y="1541"/>
                  </a:lnTo>
                  <a:lnTo>
                    <a:pt x="991" y="1533"/>
                  </a:lnTo>
                  <a:lnTo>
                    <a:pt x="991" y="1529"/>
                  </a:lnTo>
                  <a:lnTo>
                    <a:pt x="991" y="1525"/>
                  </a:lnTo>
                  <a:lnTo>
                    <a:pt x="991" y="1520"/>
                  </a:lnTo>
                  <a:lnTo>
                    <a:pt x="991" y="1516"/>
                  </a:lnTo>
                  <a:lnTo>
                    <a:pt x="991" y="1503"/>
                  </a:lnTo>
                  <a:lnTo>
                    <a:pt x="991" y="1499"/>
                  </a:lnTo>
                  <a:lnTo>
                    <a:pt x="991" y="1495"/>
                  </a:lnTo>
                  <a:lnTo>
                    <a:pt x="991" y="1482"/>
                  </a:lnTo>
                  <a:lnTo>
                    <a:pt x="991" y="1478"/>
                  </a:lnTo>
                  <a:lnTo>
                    <a:pt x="995" y="1469"/>
                  </a:lnTo>
                  <a:lnTo>
                    <a:pt x="995" y="1465"/>
                  </a:lnTo>
                  <a:lnTo>
                    <a:pt x="999" y="1461"/>
                  </a:lnTo>
                  <a:lnTo>
                    <a:pt x="1004" y="1457"/>
                  </a:lnTo>
                  <a:lnTo>
                    <a:pt x="1004" y="1453"/>
                  </a:lnTo>
                  <a:lnTo>
                    <a:pt x="1008" y="1453"/>
                  </a:lnTo>
                  <a:lnTo>
                    <a:pt x="1012" y="1448"/>
                  </a:lnTo>
                  <a:lnTo>
                    <a:pt x="1016" y="1448"/>
                  </a:lnTo>
                  <a:lnTo>
                    <a:pt x="1020" y="1448"/>
                  </a:lnTo>
                  <a:lnTo>
                    <a:pt x="1025" y="1448"/>
                  </a:lnTo>
                  <a:lnTo>
                    <a:pt x="1029" y="1448"/>
                  </a:lnTo>
                  <a:lnTo>
                    <a:pt x="1033" y="1448"/>
                  </a:lnTo>
                  <a:lnTo>
                    <a:pt x="1033" y="1453"/>
                  </a:lnTo>
                  <a:lnTo>
                    <a:pt x="1046" y="1457"/>
                  </a:lnTo>
                  <a:lnTo>
                    <a:pt x="1050" y="1461"/>
                  </a:lnTo>
                  <a:lnTo>
                    <a:pt x="1054" y="1461"/>
                  </a:lnTo>
                  <a:lnTo>
                    <a:pt x="1059" y="1461"/>
                  </a:lnTo>
                  <a:lnTo>
                    <a:pt x="1063" y="1461"/>
                  </a:lnTo>
                  <a:lnTo>
                    <a:pt x="1067" y="1457"/>
                  </a:lnTo>
                  <a:lnTo>
                    <a:pt x="1067" y="1453"/>
                  </a:lnTo>
                  <a:lnTo>
                    <a:pt x="1071" y="1453"/>
                  </a:lnTo>
                  <a:lnTo>
                    <a:pt x="1075" y="1448"/>
                  </a:lnTo>
                  <a:lnTo>
                    <a:pt x="1075" y="1444"/>
                  </a:lnTo>
                  <a:lnTo>
                    <a:pt x="1080" y="1440"/>
                  </a:lnTo>
                  <a:lnTo>
                    <a:pt x="1080" y="1436"/>
                  </a:lnTo>
                  <a:lnTo>
                    <a:pt x="1084" y="1427"/>
                  </a:lnTo>
                  <a:lnTo>
                    <a:pt x="1088" y="1423"/>
                  </a:lnTo>
                  <a:lnTo>
                    <a:pt x="1088" y="1419"/>
                  </a:lnTo>
                  <a:lnTo>
                    <a:pt x="1088" y="1410"/>
                  </a:lnTo>
                  <a:lnTo>
                    <a:pt x="1092" y="1402"/>
                  </a:lnTo>
                  <a:lnTo>
                    <a:pt x="1092" y="1393"/>
                  </a:lnTo>
                  <a:lnTo>
                    <a:pt x="1088" y="1385"/>
                  </a:lnTo>
                  <a:lnTo>
                    <a:pt x="1088" y="1372"/>
                  </a:lnTo>
                  <a:lnTo>
                    <a:pt x="1088" y="1359"/>
                  </a:lnTo>
                  <a:lnTo>
                    <a:pt x="1088" y="1351"/>
                  </a:lnTo>
                  <a:lnTo>
                    <a:pt x="1084" y="1342"/>
                  </a:lnTo>
                  <a:lnTo>
                    <a:pt x="1084" y="1330"/>
                  </a:lnTo>
                  <a:lnTo>
                    <a:pt x="1084" y="1326"/>
                  </a:lnTo>
                  <a:lnTo>
                    <a:pt x="1084" y="1317"/>
                  </a:lnTo>
                  <a:lnTo>
                    <a:pt x="1084" y="1313"/>
                  </a:lnTo>
                  <a:lnTo>
                    <a:pt x="1088" y="1309"/>
                  </a:lnTo>
                  <a:lnTo>
                    <a:pt x="1092" y="1304"/>
                  </a:lnTo>
                  <a:lnTo>
                    <a:pt x="1097" y="1300"/>
                  </a:lnTo>
                  <a:lnTo>
                    <a:pt x="1101" y="1296"/>
                  </a:lnTo>
                  <a:lnTo>
                    <a:pt x="1105" y="1296"/>
                  </a:lnTo>
                  <a:lnTo>
                    <a:pt x="1114" y="1292"/>
                  </a:lnTo>
                  <a:lnTo>
                    <a:pt x="1118" y="1292"/>
                  </a:lnTo>
                  <a:lnTo>
                    <a:pt x="1122" y="1287"/>
                  </a:lnTo>
                  <a:lnTo>
                    <a:pt x="1126" y="1287"/>
                  </a:lnTo>
                  <a:lnTo>
                    <a:pt x="1135" y="1287"/>
                  </a:lnTo>
                  <a:lnTo>
                    <a:pt x="1143" y="1283"/>
                  </a:lnTo>
                  <a:lnTo>
                    <a:pt x="1147" y="1283"/>
                  </a:lnTo>
                  <a:lnTo>
                    <a:pt x="1160" y="1283"/>
                  </a:lnTo>
                  <a:lnTo>
                    <a:pt x="1169" y="1283"/>
                  </a:lnTo>
                  <a:lnTo>
                    <a:pt x="1177" y="1283"/>
                  </a:lnTo>
                  <a:lnTo>
                    <a:pt x="1186" y="1283"/>
                  </a:lnTo>
                  <a:lnTo>
                    <a:pt x="1194" y="1283"/>
                  </a:lnTo>
                  <a:lnTo>
                    <a:pt x="1224" y="1283"/>
                  </a:lnTo>
                  <a:lnTo>
                    <a:pt x="1232" y="1283"/>
                  </a:lnTo>
                  <a:lnTo>
                    <a:pt x="1241" y="1283"/>
                  </a:lnTo>
                  <a:lnTo>
                    <a:pt x="1249" y="1283"/>
                  </a:lnTo>
                  <a:lnTo>
                    <a:pt x="1253" y="1283"/>
                  </a:lnTo>
                  <a:lnTo>
                    <a:pt x="1262" y="1279"/>
                  </a:lnTo>
                  <a:lnTo>
                    <a:pt x="1262" y="1275"/>
                  </a:lnTo>
                  <a:lnTo>
                    <a:pt x="1266" y="1275"/>
                  </a:lnTo>
                  <a:lnTo>
                    <a:pt x="1266" y="1271"/>
                  </a:lnTo>
                  <a:lnTo>
                    <a:pt x="1270" y="1266"/>
                  </a:lnTo>
                  <a:lnTo>
                    <a:pt x="1274" y="1262"/>
                  </a:lnTo>
                  <a:lnTo>
                    <a:pt x="1274" y="1258"/>
                  </a:lnTo>
                  <a:lnTo>
                    <a:pt x="1274" y="1249"/>
                  </a:lnTo>
                  <a:lnTo>
                    <a:pt x="1274" y="1245"/>
                  </a:lnTo>
                  <a:lnTo>
                    <a:pt x="1274" y="1241"/>
                  </a:lnTo>
                  <a:lnTo>
                    <a:pt x="1274" y="1237"/>
                  </a:lnTo>
                  <a:lnTo>
                    <a:pt x="1274" y="1232"/>
                  </a:lnTo>
                  <a:lnTo>
                    <a:pt x="1274" y="1228"/>
                  </a:lnTo>
                  <a:lnTo>
                    <a:pt x="1274" y="1224"/>
                  </a:lnTo>
                  <a:lnTo>
                    <a:pt x="1270" y="1220"/>
                  </a:lnTo>
                  <a:lnTo>
                    <a:pt x="1266" y="1220"/>
                  </a:lnTo>
                  <a:lnTo>
                    <a:pt x="1262" y="1215"/>
                  </a:lnTo>
                  <a:lnTo>
                    <a:pt x="1258" y="1211"/>
                  </a:lnTo>
                  <a:lnTo>
                    <a:pt x="1253" y="1211"/>
                  </a:lnTo>
                  <a:lnTo>
                    <a:pt x="1236" y="1203"/>
                  </a:lnTo>
                  <a:lnTo>
                    <a:pt x="1232" y="1199"/>
                  </a:lnTo>
                  <a:lnTo>
                    <a:pt x="1228" y="1199"/>
                  </a:lnTo>
                  <a:lnTo>
                    <a:pt x="1224" y="1194"/>
                  </a:lnTo>
                  <a:lnTo>
                    <a:pt x="1224" y="1190"/>
                  </a:lnTo>
                  <a:lnTo>
                    <a:pt x="1219" y="1190"/>
                  </a:lnTo>
                  <a:lnTo>
                    <a:pt x="1219" y="1186"/>
                  </a:lnTo>
                  <a:lnTo>
                    <a:pt x="1215" y="1182"/>
                  </a:lnTo>
                  <a:lnTo>
                    <a:pt x="1215" y="1173"/>
                  </a:lnTo>
                  <a:lnTo>
                    <a:pt x="1211" y="1173"/>
                  </a:lnTo>
                  <a:lnTo>
                    <a:pt x="1211" y="1169"/>
                  </a:lnTo>
                  <a:lnTo>
                    <a:pt x="1211" y="1165"/>
                  </a:lnTo>
                  <a:lnTo>
                    <a:pt x="1207" y="1165"/>
                  </a:lnTo>
                  <a:lnTo>
                    <a:pt x="1203" y="1165"/>
                  </a:lnTo>
                  <a:lnTo>
                    <a:pt x="1198" y="1165"/>
                  </a:lnTo>
                  <a:lnTo>
                    <a:pt x="1194" y="1165"/>
                  </a:lnTo>
                  <a:lnTo>
                    <a:pt x="1190" y="1165"/>
                  </a:lnTo>
                  <a:lnTo>
                    <a:pt x="1186" y="1169"/>
                  </a:lnTo>
                  <a:lnTo>
                    <a:pt x="1181" y="1169"/>
                  </a:lnTo>
                  <a:lnTo>
                    <a:pt x="1177" y="1173"/>
                  </a:lnTo>
                  <a:lnTo>
                    <a:pt x="1173" y="1177"/>
                  </a:lnTo>
                  <a:lnTo>
                    <a:pt x="1169" y="1182"/>
                  </a:lnTo>
                  <a:lnTo>
                    <a:pt x="1164" y="1186"/>
                  </a:lnTo>
                  <a:lnTo>
                    <a:pt x="1164" y="1190"/>
                  </a:lnTo>
                  <a:lnTo>
                    <a:pt x="1160" y="1194"/>
                  </a:lnTo>
                  <a:lnTo>
                    <a:pt x="1143" y="1215"/>
                  </a:lnTo>
                  <a:lnTo>
                    <a:pt x="1143" y="1220"/>
                  </a:lnTo>
                  <a:lnTo>
                    <a:pt x="1139" y="1224"/>
                  </a:lnTo>
                  <a:lnTo>
                    <a:pt x="1135" y="1228"/>
                  </a:lnTo>
                  <a:lnTo>
                    <a:pt x="1131" y="1228"/>
                  </a:lnTo>
                  <a:lnTo>
                    <a:pt x="1126" y="1232"/>
                  </a:lnTo>
                  <a:lnTo>
                    <a:pt x="1122" y="1237"/>
                  </a:lnTo>
                  <a:lnTo>
                    <a:pt x="1118" y="1237"/>
                  </a:lnTo>
                  <a:lnTo>
                    <a:pt x="1109" y="1241"/>
                  </a:lnTo>
                  <a:lnTo>
                    <a:pt x="1105" y="1241"/>
                  </a:lnTo>
                  <a:lnTo>
                    <a:pt x="1101" y="1245"/>
                  </a:lnTo>
                  <a:lnTo>
                    <a:pt x="1097" y="1245"/>
                  </a:lnTo>
                  <a:lnTo>
                    <a:pt x="1092" y="1241"/>
                  </a:lnTo>
                  <a:lnTo>
                    <a:pt x="1092" y="1237"/>
                  </a:lnTo>
                  <a:lnTo>
                    <a:pt x="1092" y="1232"/>
                  </a:lnTo>
                  <a:lnTo>
                    <a:pt x="1092" y="1220"/>
                  </a:lnTo>
                  <a:lnTo>
                    <a:pt x="1092" y="1215"/>
                  </a:lnTo>
                  <a:lnTo>
                    <a:pt x="1092" y="1211"/>
                  </a:lnTo>
                  <a:lnTo>
                    <a:pt x="1092" y="1199"/>
                  </a:lnTo>
                  <a:lnTo>
                    <a:pt x="1092" y="1190"/>
                  </a:lnTo>
                  <a:lnTo>
                    <a:pt x="1092" y="1186"/>
                  </a:lnTo>
                  <a:lnTo>
                    <a:pt x="1092" y="1177"/>
                  </a:lnTo>
                  <a:lnTo>
                    <a:pt x="1092" y="1173"/>
                  </a:lnTo>
                  <a:lnTo>
                    <a:pt x="1092" y="1169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0" y="1165"/>
                  </a:lnTo>
                  <a:lnTo>
                    <a:pt x="1075" y="1169"/>
                  </a:lnTo>
                  <a:lnTo>
                    <a:pt x="1059" y="1182"/>
                  </a:lnTo>
                  <a:lnTo>
                    <a:pt x="1050" y="1190"/>
                  </a:lnTo>
                  <a:lnTo>
                    <a:pt x="1046" y="1190"/>
                  </a:lnTo>
                  <a:lnTo>
                    <a:pt x="1042" y="1194"/>
                  </a:lnTo>
                  <a:lnTo>
                    <a:pt x="1037" y="1194"/>
                  </a:lnTo>
                  <a:lnTo>
                    <a:pt x="1033" y="1199"/>
                  </a:lnTo>
                  <a:lnTo>
                    <a:pt x="1029" y="1199"/>
                  </a:lnTo>
                  <a:lnTo>
                    <a:pt x="1025" y="1203"/>
                  </a:lnTo>
                  <a:lnTo>
                    <a:pt x="1020" y="1203"/>
                  </a:lnTo>
                  <a:lnTo>
                    <a:pt x="1012" y="1203"/>
                  </a:lnTo>
                  <a:lnTo>
                    <a:pt x="1008" y="1207"/>
                  </a:lnTo>
                  <a:lnTo>
                    <a:pt x="999" y="1207"/>
                  </a:lnTo>
                  <a:lnTo>
                    <a:pt x="995" y="1207"/>
                  </a:lnTo>
                  <a:lnTo>
                    <a:pt x="987" y="1207"/>
                  </a:lnTo>
                  <a:lnTo>
                    <a:pt x="982" y="1207"/>
                  </a:lnTo>
                  <a:lnTo>
                    <a:pt x="974" y="1207"/>
                  </a:lnTo>
                  <a:lnTo>
                    <a:pt x="970" y="1207"/>
                  </a:lnTo>
                  <a:lnTo>
                    <a:pt x="965" y="1207"/>
                  </a:lnTo>
                  <a:lnTo>
                    <a:pt x="961" y="1207"/>
                  </a:lnTo>
                  <a:lnTo>
                    <a:pt x="957" y="1203"/>
                  </a:lnTo>
                  <a:lnTo>
                    <a:pt x="953" y="1203"/>
                  </a:lnTo>
                  <a:lnTo>
                    <a:pt x="944" y="1199"/>
                  </a:lnTo>
                  <a:lnTo>
                    <a:pt x="940" y="1194"/>
                  </a:lnTo>
                  <a:lnTo>
                    <a:pt x="936" y="1194"/>
                  </a:lnTo>
                  <a:lnTo>
                    <a:pt x="936" y="1190"/>
                  </a:lnTo>
                  <a:lnTo>
                    <a:pt x="932" y="1186"/>
                  </a:lnTo>
                  <a:lnTo>
                    <a:pt x="923" y="1182"/>
                  </a:lnTo>
                  <a:lnTo>
                    <a:pt x="919" y="1177"/>
                  </a:lnTo>
                  <a:lnTo>
                    <a:pt x="915" y="1173"/>
                  </a:lnTo>
                  <a:lnTo>
                    <a:pt x="902" y="1165"/>
                  </a:lnTo>
                  <a:lnTo>
                    <a:pt x="893" y="1156"/>
                  </a:lnTo>
                  <a:lnTo>
                    <a:pt x="885" y="1152"/>
                  </a:lnTo>
                  <a:lnTo>
                    <a:pt x="885" y="1148"/>
                  </a:lnTo>
                  <a:lnTo>
                    <a:pt x="881" y="1143"/>
                  </a:lnTo>
                  <a:lnTo>
                    <a:pt x="881" y="1139"/>
                  </a:lnTo>
                  <a:lnTo>
                    <a:pt x="881" y="1135"/>
                  </a:lnTo>
                  <a:lnTo>
                    <a:pt x="885" y="1135"/>
                  </a:lnTo>
                  <a:lnTo>
                    <a:pt x="885" y="1131"/>
                  </a:lnTo>
                  <a:lnTo>
                    <a:pt x="889" y="1127"/>
                  </a:lnTo>
                  <a:lnTo>
                    <a:pt x="889" y="1122"/>
                  </a:lnTo>
                  <a:lnTo>
                    <a:pt x="889" y="1118"/>
                  </a:lnTo>
                  <a:lnTo>
                    <a:pt x="889" y="1114"/>
                  </a:lnTo>
                  <a:lnTo>
                    <a:pt x="889" y="1110"/>
                  </a:lnTo>
                  <a:lnTo>
                    <a:pt x="889" y="1105"/>
                  </a:lnTo>
                  <a:lnTo>
                    <a:pt x="889" y="1101"/>
                  </a:lnTo>
                  <a:lnTo>
                    <a:pt x="893" y="1101"/>
                  </a:lnTo>
                  <a:lnTo>
                    <a:pt x="898" y="1097"/>
                  </a:lnTo>
                  <a:lnTo>
                    <a:pt x="932" y="1063"/>
                  </a:lnTo>
                  <a:lnTo>
                    <a:pt x="944" y="1055"/>
                  </a:lnTo>
                  <a:lnTo>
                    <a:pt x="948" y="1046"/>
                  </a:lnTo>
                  <a:lnTo>
                    <a:pt x="953" y="1046"/>
                  </a:lnTo>
                  <a:lnTo>
                    <a:pt x="957" y="1042"/>
                  </a:lnTo>
                  <a:lnTo>
                    <a:pt x="961" y="1033"/>
                  </a:lnTo>
                  <a:lnTo>
                    <a:pt x="965" y="1029"/>
                  </a:lnTo>
                  <a:lnTo>
                    <a:pt x="970" y="1021"/>
                  </a:lnTo>
                  <a:lnTo>
                    <a:pt x="970" y="1016"/>
                  </a:lnTo>
                  <a:lnTo>
                    <a:pt x="974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1000"/>
                  </a:lnTo>
                  <a:lnTo>
                    <a:pt x="974" y="991"/>
                  </a:lnTo>
                  <a:lnTo>
                    <a:pt x="974" y="987"/>
                  </a:lnTo>
                  <a:lnTo>
                    <a:pt x="974" y="983"/>
                  </a:lnTo>
                  <a:lnTo>
                    <a:pt x="974" y="978"/>
                  </a:lnTo>
                  <a:lnTo>
                    <a:pt x="974" y="970"/>
                  </a:lnTo>
                  <a:lnTo>
                    <a:pt x="970" y="961"/>
                  </a:lnTo>
                  <a:lnTo>
                    <a:pt x="970" y="949"/>
                  </a:lnTo>
                  <a:lnTo>
                    <a:pt x="965" y="940"/>
                  </a:lnTo>
                  <a:lnTo>
                    <a:pt x="965" y="932"/>
                  </a:lnTo>
                  <a:lnTo>
                    <a:pt x="961" y="923"/>
                  </a:lnTo>
                  <a:lnTo>
                    <a:pt x="961" y="919"/>
                  </a:lnTo>
                  <a:lnTo>
                    <a:pt x="957" y="915"/>
                  </a:lnTo>
                  <a:lnTo>
                    <a:pt x="953" y="911"/>
                  </a:lnTo>
                  <a:lnTo>
                    <a:pt x="948" y="906"/>
                  </a:lnTo>
                  <a:lnTo>
                    <a:pt x="944" y="902"/>
                  </a:lnTo>
                  <a:lnTo>
                    <a:pt x="936" y="898"/>
                  </a:lnTo>
                  <a:lnTo>
                    <a:pt x="932" y="894"/>
                  </a:lnTo>
                  <a:lnTo>
                    <a:pt x="923" y="889"/>
                  </a:lnTo>
                  <a:lnTo>
                    <a:pt x="919" y="889"/>
                  </a:lnTo>
                  <a:lnTo>
                    <a:pt x="898" y="881"/>
                  </a:lnTo>
                  <a:lnTo>
                    <a:pt x="893" y="877"/>
                  </a:lnTo>
                  <a:lnTo>
                    <a:pt x="885" y="873"/>
                  </a:lnTo>
                  <a:lnTo>
                    <a:pt x="855" y="864"/>
                  </a:lnTo>
                  <a:lnTo>
                    <a:pt x="851" y="860"/>
                  </a:lnTo>
                  <a:lnTo>
                    <a:pt x="838" y="856"/>
                  </a:lnTo>
                  <a:lnTo>
                    <a:pt x="834" y="851"/>
                  </a:lnTo>
                  <a:lnTo>
                    <a:pt x="830" y="843"/>
                  </a:lnTo>
                  <a:lnTo>
                    <a:pt x="826" y="834"/>
                  </a:lnTo>
                  <a:lnTo>
                    <a:pt x="809" y="809"/>
                  </a:lnTo>
                  <a:lnTo>
                    <a:pt x="805" y="801"/>
                  </a:lnTo>
                  <a:lnTo>
                    <a:pt x="800" y="796"/>
                  </a:lnTo>
                  <a:lnTo>
                    <a:pt x="800" y="788"/>
                  </a:lnTo>
                  <a:lnTo>
                    <a:pt x="800" y="784"/>
                  </a:lnTo>
                  <a:lnTo>
                    <a:pt x="800" y="779"/>
                  </a:lnTo>
                  <a:lnTo>
                    <a:pt x="800" y="775"/>
                  </a:lnTo>
                  <a:lnTo>
                    <a:pt x="805" y="771"/>
                  </a:lnTo>
                  <a:lnTo>
                    <a:pt x="809" y="767"/>
                  </a:lnTo>
                  <a:lnTo>
                    <a:pt x="813" y="762"/>
                  </a:lnTo>
                  <a:lnTo>
                    <a:pt x="817" y="762"/>
                  </a:lnTo>
                  <a:lnTo>
                    <a:pt x="830" y="750"/>
                  </a:lnTo>
                  <a:lnTo>
                    <a:pt x="834" y="750"/>
                  </a:lnTo>
                  <a:lnTo>
                    <a:pt x="838" y="746"/>
                  </a:lnTo>
                  <a:lnTo>
                    <a:pt x="843" y="741"/>
                  </a:lnTo>
                  <a:lnTo>
                    <a:pt x="851" y="737"/>
                  </a:lnTo>
                  <a:lnTo>
                    <a:pt x="851" y="733"/>
                  </a:lnTo>
                  <a:lnTo>
                    <a:pt x="855" y="729"/>
                  </a:lnTo>
                  <a:lnTo>
                    <a:pt x="855" y="724"/>
                  </a:lnTo>
                  <a:lnTo>
                    <a:pt x="860" y="716"/>
                  </a:lnTo>
                  <a:lnTo>
                    <a:pt x="864" y="707"/>
                  </a:lnTo>
                  <a:lnTo>
                    <a:pt x="868" y="695"/>
                  </a:lnTo>
                  <a:lnTo>
                    <a:pt x="872" y="690"/>
                  </a:lnTo>
                  <a:lnTo>
                    <a:pt x="872" y="686"/>
                  </a:lnTo>
                  <a:lnTo>
                    <a:pt x="877" y="678"/>
                  </a:lnTo>
                  <a:lnTo>
                    <a:pt x="881" y="674"/>
                  </a:lnTo>
                  <a:lnTo>
                    <a:pt x="885" y="665"/>
                  </a:lnTo>
                  <a:lnTo>
                    <a:pt x="919" y="627"/>
                  </a:lnTo>
                  <a:lnTo>
                    <a:pt x="923" y="619"/>
                  </a:lnTo>
                  <a:lnTo>
                    <a:pt x="936" y="606"/>
                  </a:lnTo>
                  <a:lnTo>
                    <a:pt x="944" y="597"/>
                  </a:lnTo>
                  <a:lnTo>
                    <a:pt x="944" y="593"/>
                  </a:lnTo>
                  <a:lnTo>
                    <a:pt x="948" y="589"/>
                  </a:lnTo>
                  <a:lnTo>
                    <a:pt x="953" y="585"/>
                  </a:lnTo>
                  <a:lnTo>
                    <a:pt x="957" y="576"/>
                  </a:lnTo>
                  <a:lnTo>
                    <a:pt x="957" y="572"/>
                  </a:lnTo>
                  <a:lnTo>
                    <a:pt x="957" y="568"/>
                  </a:lnTo>
                  <a:lnTo>
                    <a:pt x="961" y="559"/>
                  </a:lnTo>
                  <a:lnTo>
                    <a:pt x="961" y="551"/>
                  </a:lnTo>
                  <a:lnTo>
                    <a:pt x="961" y="542"/>
                  </a:lnTo>
                  <a:lnTo>
                    <a:pt x="965" y="538"/>
                  </a:lnTo>
                  <a:lnTo>
                    <a:pt x="965" y="534"/>
                  </a:lnTo>
                  <a:lnTo>
                    <a:pt x="965" y="530"/>
                  </a:lnTo>
                  <a:lnTo>
                    <a:pt x="970" y="525"/>
                  </a:lnTo>
                  <a:lnTo>
                    <a:pt x="974" y="521"/>
                  </a:lnTo>
                  <a:lnTo>
                    <a:pt x="978" y="517"/>
                  </a:lnTo>
                  <a:lnTo>
                    <a:pt x="991" y="504"/>
                  </a:lnTo>
                  <a:lnTo>
                    <a:pt x="995" y="500"/>
                  </a:lnTo>
                  <a:lnTo>
                    <a:pt x="995" y="496"/>
                  </a:lnTo>
                  <a:lnTo>
                    <a:pt x="999" y="492"/>
                  </a:lnTo>
                  <a:lnTo>
                    <a:pt x="999" y="487"/>
                  </a:lnTo>
                  <a:lnTo>
                    <a:pt x="1004" y="483"/>
                  </a:lnTo>
                  <a:lnTo>
                    <a:pt x="1004" y="479"/>
                  </a:lnTo>
                  <a:lnTo>
                    <a:pt x="1004" y="470"/>
                  </a:lnTo>
                  <a:lnTo>
                    <a:pt x="1004" y="466"/>
                  </a:lnTo>
                  <a:lnTo>
                    <a:pt x="1008" y="449"/>
                  </a:lnTo>
                  <a:lnTo>
                    <a:pt x="1008" y="441"/>
                  </a:lnTo>
                  <a:lnTo>
                    <a:pt x="1012" y="415"/>
                  </a:lnTo>
                  <a:lnTo>
                    <a:pt x="1012" y="411"/>
                  </a:lnTo>
                  <a:lnTo>
                    <a:pt x="1012" y="403"/>
                  </a:lnTo>
                  <a:lnTo>
                    <a:pt x="1012" y="394"/>
                  </a:lnTo>
                  <a:lnTo>
                    <a:pt x="1012" y="390"/>
                  </a:lnTo>
                  <a:lnTo>
                    <a:pt x="1012" y="386"/>
                  </a:lnTo>
                  <a:lnTo>
                    <a:pt x="1012" y="377"/>
                  </a:lnTo>
                  <a:lnTo>
                    <a:pt x="1008" y="369"/>
                  </a:lnTo>
                  <a:lnTo>
                    <a:pt x="1004" y="356"/>
                  </a:lnTo>
                  <a:lnTo>
                    <a:pt x="999" y="348"/>
                  </a:lnTo>
                  <a:lnTo>
                    <a:pt x="999" y="343"/>
                  </a:lnTo>
                  <a:lnTo>
                    <a:pt x="999" y="339"/>
                  </a:lnTo>
                  <a:lnTo>
                    <a:pt x="999" y="335"/>
                  </a:lnTo>
                  <a:lnTo>
                    <a:pt x="995" y="331"/>
                  </a:lnTo>
                  <a:lnTo>
                    <a:pt x="995" y="301"/>
                  </a:lnTo>
                  <a:lnTo>
                    <a:pt x="995" y="293"/>
                  </a:lnTo>
                  <a:lnTo>
                    <a:pt x="995" y="284"/>
                  </a:lnTo>
                  <a:lnTo>
                    <a:pt x="995" y="280"/>
                  </a:lnTo>
                  <a:lnTo>
                    <a:pt x="995" y="276"/>
                  </a:lnTo>
                  <a:lnTo>
                    <a:pt x="999" y="271"/>
                  </a:lnTo>
                  <a:lnTo>
                    <a:pt x="999" y="267"/>
                  </a:lnTo>
                  <a:lnTo>
                    <a:pt x="999" y="263"/>
                  </a:lnTo>
                  <a:lnTo>
                    <a:pt x="1004" y="259"/>
                  </a:lnTo>
                  <a:lnTo>
                    <a:pt x="1008" y="254"/>
                  </a:lnTo>
                  <a:lnTo>
                    <a:pt x="1008" y="250"/>
                  </a:lnTo>
                  <a:lnTo>
                    <a:pt x="1012" y="246"/>
                  </a:lnTo>
                  <a:lnTo>
                    <a:pt x="1016" y="242"/>
                  </a:lnTo>
                  <a:lnTo>
                    <a:pt x="1025" y="237"/>
                  </a:lnTo>
                  <a:lnTo>
                    <a:pt x="1029" y="233"/>
                  </a:lnTo>
                  <a:lnTo>
                    <a:pt x="1042" y="221"/>
                  </a:lnTo>
                  <a:lnTo>
                    <a:pt x="1046" y="216"/>
                  </a:lnTo>
                  <a:lnTo>
                    <a:pt x="1050" y="212"/>
                  </a:lnTo>
                  <a:lnTo>
                    <a:pt x="1054" y="208"/>
                  </a:lnTo>
                  <a:lnTo>
                    <a:pt x="1059" y="204"/>
                  </a:lnTo>
                  <a:lnTo>
                    <a:pt x="1063" y="199"/>
                  </a:lnTo>
                  <a:lnTo>
                    <a:pt x="1063" y="195"/>
                  </a:lnTo>
                  <a:lnTo>
                    <a:pt x="1067" y="187"/>
                  </a:lnTo>
                  <a:lnTo>
                    <a:pt x="1071" y="182"/>
                  </a:lnTo>
                  <a:lnTo>
                    <a:pt x="1071" y="174"/>
                  </a:lnTo>
                  <a:lnTo>
                    <a:pt x="1071" y="166"/>
                  </a:lnTo>
                  <a:lnTo>
                    <a:pt x="1071" y="157"/>
                  </a:lnTo>
                  <a:lnTo>
                    <a:pt x="1071" y="153"/>
                  </a:lnTo>
                  <a:lnTo>
                    <a:pt x="1071" y="149"/>
                  </a:lnTo>
                  <a:lnTo>
                    <a:pt x="1067" y="136"/>
                  </a:lnTo>
                  <a:lnTo>
                    <a:pt x="1067" y="132"/>
                  </a:lnTo>
                  <a:lnTo>
                    <a:pt x="1063" y="127"/>
                  </a:lnTo>
                  <a:lnTo>
                    <a:pt x="1063" y="123"/>
                  </a:lnTo>
                  <a:lnTo>
                    <a:pt x="1059" y="119"/>
                  </a:lnTo>
                  <a:lnTo>
                    <a:pt x="1059" y="115"/>
                  </a:lnTo>
                  <a:lnTo>
                    <a:pt x="1054" y="110"/>
                  </a:lnTo>
                  <a:lnTo>
                    <a:pt x="1059" y="110"/>
                  </a:lnTo>
                  <a:lnTo>
                    <a:pt x="1063" y="110"/>
                  </a:lnTo>
                  <a:lnTo>
                    <a:pt x="1071" y="110"/>
                  </a:lnTo>
                  <a:lnTo>
                    <a:pt x="1075" y="110"/>
                  </a:lnTo>
                  <a:lnTo>
                    <a:pt x="1084" y="106"/>
                  </a:lnTo>
                  <a:lnTo>
                    <a:pt x="1088" y="106"/>
                  </a:lnTo>
                  <a:lnTo>
                    <a:pt x="1092" y="102"/>
                  </a:lnTo>
                  <a:lnTo>
                    <a:pt x="1097" y="98"/>
                  </a:lnTo>
                  <a:lnTo>
                    <a:pt x="1105" y="94"/>
                  </a:lnTo>
                  <a:lnTo>
                    <a:pt x="1109" y="89"/>
                  </a:lnTo>
                  <a:lnTo>
                    <a:pt x="1114" y="81"/>
                  </a:lnTo>
                  <a:lnTo>
                    <a:pt x="1118" y="77"/>
                  </a:lnTo>
                  <a:lnTo>
                    <a:pt x="1118" y="72"/>
                  </a:lnTo>
                  <a:lnTo>
                    <a:pt x="1122" y="64"/>
                  </a:lnTo>
                  <a:lnTo>
                    <a:pt x="1131" y="43"/>
                  </a:lnTo>
                  <a:lnTo>
                    <a:pt x="1131" y="38"/>
                  </a:lnTo>
                  <a:lnTo>
                    <a:pt x="1135" y="30"/>
                  </a:lnTo>
                  <a:lnTo>
                    <a:pt x="1139" y="26"/>
                  </a:lnTo>
                  <a:lnTo>
                    <a:pt x="1139" y="22"/>
                  </a:lnTo>
                  <a:lnTo>
                    <a:pt x="1143" y="17"/>
                  </a:lnTo>
                  <a:lnTo>
                    <a:pt x="1147" y="13"/>
                  </a:lnTo>
                  <a:lnTo>
                    <a:pt x="1152" y="9"/>
                  </a:lnTo>
                  <a:lnTo>
                    <a:pt x="1160" y="5"/>
                  </a:lnTo>
                  <a:lnTo>
                    <a:pt x="1164" y="5"/>
                  </a:lnTo>
                  <a:lnTo>
                    <a:pt x="1169" y="0"/>
                  </a:lnTo>
                  <a:lnTo>
                    <a:pt x="1177" y="0"/>
                  </a:lnTo>
                  <a:lnTo>
                    <a:pt x="1181" y="0"/>
                  </a:lnTo>
                  <a:lnTo>
                    <a:pt x="1186" y="0"/>
                  </a:lnTo>
                  <a:lnTo>
                    <a:pt x="1194" y="5"/>
                  </a:lnTo>
                  <a:lnTo>
                    <a:pt x="1198" y="5"/>
                  </a:lnTo>
                  <a:lnTo>
                    <a:pt x="1203" y="9"/>
                  </a:lnTo>
                  <a:lnTo>
                    <a:pt x="1207" y="13"/>
                  </a:lnTo>
                  <a:lnTo>
                    <a:pt x="1211" y="17"/>
                  </a:lnTo>
                  <a:lnTo>
                    <a:pt x="1215" y="22"/>
                  </a:lnTo>
                  <a:lnTo>
                    <a:pt x="1219" y="30"/>
                  </a:lnTo>
                  <a:lnTo>
                    <a:pt x="1224" y="34"/>
                  </a:lnTo>
                  <a:lnTo>
                    <a:pt x="1224" y="38"/>
                  </a:lnTo>
                  <a:lnTo>
                    <a:pt x="1228" y="43"/>
                  </a:lnTo>
                  <a:lnTo>
                    <a:pt x="1232" y="55"/>
                  </a:lnTo>
                  <a:lnTo>
                    <a:pt x="1236" y="64"/>
                  </a:lnTo>
                  <a:lnTo>
                    <a:pt x="1241" y="68"/>
                  </a:lnTo>
                  <a:lnTo>
                    <a:pt x="1241" y="72"/>
                  </a:lnTo>
                  <a:lnTo>
                    <a:pt x="1245" y="77"/>
                  </a:lnTo>
                  <a:lnTo>
                    <a:pt x="1249" y="85"/>
                  </a:lnTo>
                  <a:lnTo>
                    <a:pt x="1258" y="89"/>
                  </a:lnTo>
                  <a:lnTo>
                    <a:pt x="1262" y="94"/>
                  </a:lnTo>
                  <a:lnTo>
                    <a:pt x="1266" y="98"/>
                  </a:lnTo>
                  <a:lnTo>
                    <a:pt x="1274" y="102"/>
                  </a:lnTo>
                  <a:lnTo>
                    <a:pt x="1279" y="102"/>
                  </a:lnTo>
                  <a:lnTo>
                    <a:pt x="1283" y="102"/>
                  </a:lnTo>
                  <a:lnTo>
                    <a:pt x="1287" y="106"/>
                  </a:lnTo>
                  <a:lnTo>
                    <a:pt x="1291" y="106"/>
                  </a:lnTo>
                  <a:lnTo>
                    <a:pt x="1300" y="106"/>
                  </a:lnTo>
                  <a:lnTo>
                    <a:pt x="1308" y="106"/>
                  </a:lnTo>
                  <a:lnTo>
                    <a:pt x="1317" y="102"/>
                  </a:lnTo>
                  <a:lnTo>
                    <a:pt x="1325" y="98"/>
                  </a:lnTo>
                  <a:lnTo>
                    <a:pt x="1334" y="94"/>
                  </a:lnTo>
                  <a:lnTo>
                    <a:pt x="1342" y="89"/>
                  </a:lnTo>
                  <a:lnTo>
                    <a:pt x="1346" y="89"/>
                  </a:lnTo>
                  <a:lnTo>
                    <a:pt x="1355" y="85"/>
                  </a:lnTo>
                  <a:lnTo>
                    <a:pt x="1359" y="81"/>
                  </a:lnTo>
                  <a:lnTo>
                    <a:pt x="1372" y="72"/>
                  </a:lnTo>
                  <a:lnTo>
                    <a:pt x="1376" y="72"/>
                  </a:lnTo>
                  <a:lnTo>
                    <a:pt x="1380" y="68"/>
                  </a:lnTo>
                  <a:lnTo>
                    <a:pt x="1389" y="64"/>
                  </a:lnTo>
                  <a:lnTo>
                    <a:pt x="1401" y="64"/>
                  </a:lnTo>
                  <a:lnTo>
                    <a:pt x="1410" y="60"/>
                  </a:lnTo>
                  <a:lnTo>
                    <a:pt x="1427" y="55"/>
                  </a:lnTo>
                  <a:lnTo>
                    <a:pt x="1435" y="51"/>
                  </a:lnTo>
                  <a:lnTo>
                    <a:pt x="1448" y="47"/>
                  </a:lnTo>
                  <a:lnTo>
                    <a:pt x="1457" y="47"/>
                  </a:lnTo>
                  <a:lnTo>
                    <a:pt x="1469" y="47"/>
                  </a:lnTo>
                  <a:lnTo>
                    <a:pt x="1478" y="43"/>
                  </a:lnTo>
                  <a:lnTo>
                    <a:pt x="1490" y="43"/>
                  </a:lnTo>
                  <a:lnTo>
                    <a:pt x="1503" y="43"/>
                  </a:lnTo>
                  <a:lnTo>
                    <a:pt x="1512" y="43"/>
                  </a:lnTo>
                  <a:lnTo>
                    <a:pt x="1524" y="43"/>
                  </a:lnTo>
                  <a:lnTo>
                    <a:pt x="1537" y="38"/>
                  </a:lnTo>
                  <a:lnTo>
                    <a:pt x="1545" y="38"/>
                  </a:lnTo>
                  <a:lnTo>
                    <a:pt x="1562" y="43"/>
                  </a:lnTo>
                  <a:lnTo>
                    <a:pt x="1567" y="43"/>
                  </a:lnTo>
                  <a:lnTo>
                    <a:pt x="1575" y="43"/>
                  </a:lnTo>
                  <a:lnTo>
                    <a:pt x="1588" y="43"/>
                  </a:lnTo>
                  <a:lnTo>
                    <a:pt x="1596" y="43"/>
                  </a:lnTo>
                  <a:lnTo>
                    <a:pt x="1600" y="47"/>
                  </a:lnTo>
                  <a:lnTo>
                    <a:pt x="1609" y="47"/>
                  </a:lnTo>
                  <a:lnTo>
                    <a:pt x="1617" y="51"/>
                  </a:lnTo>
                  <a:lnTo>
                    <a:pt x="1622" y="51"/>
                  </a:lnTo>
                  <a:lnTo>
                    <a:pt x="1626" y="55"/>
                  </a:lnTo>
                  <a:lnTo>
                    <a:pt x="1634" y="60"/>
                  </a:lnTo>
                  <a:lnTo>
                    <a:pt x="1639" y="64"/>
                  </a:lnTo>
                  <a:lnTo>
                    <a:pt x="1643" y="68"/>
                  </a:lnTo>
                  <a:lnTo>
                    <a:pt x="1651" y="72"/>
                  </a:lnTo>
                  <a:lnTo>
                    <a:pt x="1655" y="77"/>
                  </a:lnTo>
                  <a:lnTo>
                    <a:pt x="1660" y="81"/>
                  </a:lnTo>
                  <a:lnTo>
                    <a:pt x="1694" y="115"/>
                  </a:lnTo>
                  <a:lnTo>
                    <a:pt x="1766" y="187"/>
                  </a:lnTo>
                  <a:lnTo>
                    <a:pt x="1778" y="195"/>
                  </a:lnTo>
                  <a:lnTo>
                    <a:pt x="1782" y="199"/>
                  </a:lnTo>
                  <a:lnTo>
                    <a:pt x="1791" y="208"/>
                  </a:lnTo>
                  <a:lnTo>
                    <a:pt x="1795" y="216"/>
                  </a:lnTo>
                  <a:lnTo>
                    <a:pt x="1804" y="225"/>
                  </a:lnTo>
                  <a:lnTo>
                    <a:pt x="1812" y="237"/>
                  </a:lnTo>
                  <a:lnTo>
                    <a:pt x="1812" y="242"/>
                  </a:lnTo>
                  <a:lnTo>
                    <a:pt x="1816" y="246"/>
                  </a:lnTo>
                  <a:lnTo>
                    <a:pt x="1821" y="250"/>
                  </a:lnTo>
                  <a:lnTo>
                    <a:pt x="1821" y="254"/>
                  </a:lnTo>
                  <a:lnTo>
                    <a:pt x="1825" y="263"/>
                  </a:lnTo>
                  <a:lnTo>
                    <a:pt x="1825" y="267"/>
                  </a:lnTo>
                  <a:lnTo>
                    <a:pt x="1825" y="271"/>
                  </a:lnTo>
                  <a:lnTo>
                    <a:pt x="1821" y="271"/>
                  </a:lnTo>
                  <a:lnTo>
                    <a:pt x="1821" y="276"/>
                  </a:lnTo>
                  <a:lnTo>
                    <a:pt x="1821" y="280"/>
                  </a:lnTo>
                  <a:lnTo>
                    <a:pt x="1816" y="284"/>
                  </a:lnTo>
                  <a:lnTo>
                    <a:pt x="1812" y="293"/>
                  </a:lnTo>
                  <a:lnTo>
                    <a:pt x="1804" y="309"/>
                  </a:lnTo>
                  <a:lnTo>
                    <a:pt x="1799" y="314"/>
                  </a:lnTo>
                  <a:lnTo>
                    <a:pt x="1799" y="322"/>
                  </a:lnTo>
                  <a:lnTo>
                    <a:pt x="1795" y="326"/>
                  </a:lnTo>
                  <a:lnTo>
                    <a:pt x="1795" y="331"/>
                  </a:lnTo>
                  <a:lnTo>
                    <a:pt x="1791" y="335"/>
                  </a:lnTo>
                  <a:lnTo>
                    <a:pt x="1791" y="339"/>
                  </a:lnTo>
                  <a:lnTo>
                    <a:pt x="1791" y="343"/>
                  </a:lnTo>
                  <a:lnTo>
                    <a:pt x="1791" y="348"/>
                  </a:lnTo>
                  <a:lnTo>
                    <a:pt x="1791" y="352"/>
                  </a:lnTo>
                  <a:lnTo>
                    <a:pt x="1791" y="356"/>
                  </a:lnTo>
                  <a:lnTo>
                    <a:pt x="1795" y="356"/>
                  </a:lnTo>
                  <a:lnTo>
                    <a:pt x="1795" y="360"/>
                  </a:lnTo>
                  <a:lnTo>
                    <a:pt x="1799" y="360"/>
                  </a:lnTo>
                  <a:lnTo>
                    <a:pt x="1808" y="369"/>
                  </a:lnTo>
                  <a:lnTo>
                    <a:pt x="1812" y="369"/>
                  </a:lnTo>
                  <a:lnTo>
                    <a:pt x="1816" y="373"/>
                  </a:lnTo>
                  <a:lnTo>
                    <a:pt x="1821" y="381"/>
                  </a:lnTo>
                  <a:lnTo>
                    <a:pt x="1825" y="381"/>
                  </a:lnTo>
                  <a:lnTo>
                    <a:pt x="1825" y="386"/>
                  </a:lnTo>
                  <a:lnTo>
                    <a:pt x="1829" y="386"/>
                  </a:lnTo>
                  <a:lnTo>
                    <a:pt x="1829" y="390"/>
                  </a:lnTo>
                  <a:lnTo>
                    <a:pt x="1829" y="394"/>
                  </a:lnTo>
                  <a:lnTo>
                    <a:pt x="1833" y="403"/>
                  </a:lnTo>
                  <a:lnTo>
                    <a:pt x="1838" y="424"/>
                  </a:lnTo>
                  <a:lnTo>
                    <a:pt x="1838" y="428"/>
                  </a:lnTo>
                  <a:lnTo>
                    <a:pt x="1842" y="436"/>
                  </a:lnTo>
                  <a:lnTo>
                    <a:pt x="1846" y="453"/>
                  </a:lnTo>
                  <a:lnTo>
                    <a:pt x="1854" y="470"/>
                  </a:lnTo>
                  <a:lnTo>
                    <a:pt x="1859" y="483"/>
                  </a:lnTo>
                  <a:lnTo>
                    <a:pt x="1859" y="487"/>
                  </a:lnTo>
                  <a:lnTo>
                    <a:pt x="1863" y="492"/>
                  </a:lnTo>
                  <a:lnTo>
                    <a:pt x="1867" y="496"/>
                  </a:lnTo>
                  <a:lnTo>
                    <a:pt x="1867" y="500"/>
                  </a:lnTo>
                  <a:lnTo>
                    <a:pt x="1876" y="504"/>
                  </a:lnTo>
                  <a:lnTo>
                    <a:pt x="1880" y="504"/>
                  </a:lnTo>
                  <a:lnTo>
                    <a:pt x="1884" y="504"/>
                  </a:lnTo>
                  <a:lnTo>
                    <a:pt x="1884" y="508"/>
                  </a:lnTo>
                  <a:lnTo>
                    <a:pt x="1888" y="508"/>
                  </a:lnTo>
                  <a:lnTo>
                    <a:pt x="1893" y="504"/>
                  </a:lnTo>
                  <a:lnTo>
                    <a:pt x="1897" y="504"/>
                  </a:lnTo>
                  <a:lnTo>
                    <a:pt x="1901" y="504"/>
                  </a:lnTo>
                  <a:lnTo>
                    <a:pt x="1905" y="500"/>
                  </a:lnTo>
                  <a:lnTo>
                    <a:pt x="1918" y="496"/>
                  </a:lnTo>
                  <a:lnTo>
                    <a:pt x="1939" y="487"/>
                  </a:lnTo>
                  <a:lnTo>
                    <a:pt x="1943" y="487"/>
                  </a:lnTo>
                  <a:lnTo>
                    <a:pt x="1948" y="483"/>
                  </a:lnTo>
                  <a:lnTo>
                    <a:pt x="1952" y="483"/>
                  </a:lnTo>
                  <a:lnTo>
                    <a:pt x="1956" y="483"/>
                  </a:lnTo>
                  <a:lnTo>
                    <a:pt x="1960" y="487"/>
                  </a:lnTo>
                  <a:lnTo>
                    <a:pt x="1969" y="492"/>
                  </a:lnTo>
                  <a:lnTo>
                    <a:pt x="1973" y="496"/>
                  </a:lnTo>
                  <a:lnTo>
                    <a:pt x="1981" y="504"/>
                  </a:lnTo>
                  <a:lnTo>
                    <a:pt x="1981" y="508"/>
                  </a:lnTo>
                  <a:lnTo>
                    <a:pt x="1986" y="513"/>
                  </a:lnTo>
                  <a:lnTo>
                    <a:pt x="1990" y="521"/>
                  </a:lnTo>
                  <a:lnTo>
                    <a:pt x="1990" y="525"/>
                  </a:lnTo>
                  <a:lnTo>
                    <a:pt x="1981" y="542"/>
                  </a:lnTo>
                  <a:lnTo>
                    <a:pt x="1981" y="547"/>
                  </a:lnTo>
                  <a:lnTo>
                    <a:pt x="1981" y="551"/>
                  </a:lnTo>
                  <a:lnTo>
                    <a:pt x="1981" y="559"/>
                  </a:lnTo>
                  <a:lnTo>
                    <a:pt x="1977" y="568"/>
                  </a:lnTo>
                  <a:lnTo>
                    <a:pt x="1977" y="576"/>
                  </a:lnTo>
                  <a:lnTo>
                    <a:pt x="1977" y="580"/>
                  </a:lnTo>
                  <a:lnTo>
                    <a:pt x="1973" y="593"/>
                  </a:lnTo>
                  <a:lnTo>
                    <a:pt x="1969" y="606"/>
                  </a:lnTo>
                  <a:lnTo>
                    <a:pt x="1965" y="614"/>
                  </a:lnTo>
                  <a:lnTo>
                    <a:pt x="1965" y="623"/>
                  </a:lnTo>
                  <a:lnTo>
                    <a:pt x="1960" y="627"/>
                  </a:lnTo>
                  <a:lnTo>
                    <a:pt x="1960" y="631"/>
                  </a:lnTo>
                  <a:lnTo>
                    <a:pt x="1960" y="640"/>
                  </a:lnTo>
                  <a:lnTo>
                    <a:pt x="1960" y="644"/>
                  </a:lnTo>
                  <a:lnTo>
                    <a:pt x="1960" y="648"/>
                  </a:lnTo>
                  <a:lnTo>
                    <a:pt x="1969" y="652"/>
                  </a:lnTo>
                  <a:lnTo>
                    <a:pt x="1973" y="652"/>
                  </a:lnTo>
                  <a:lnTo>
                    <a:pt x="1977" y="657"/>
                  </a:lnTo>
                  <a:lnTo>
                    <a:pt x="1981" y="661"/>
                  </a:lnTo>
                  <a:lnTo>
                    <a:pt x="1990" y="665"/>
                  </a:lnTo>
                  <a:lnTo>
                    <a:pt x="1998" y="674"/>
                  </a:lnTo>
                  <a:lnTo>
                    <a:pt x="2007" y="682"/>
                  </a:lnTo>
                  <a:lnTo>
                    <a:pt x="2011" y="690"/>
                  </a:lnTo>
                  <a:lnTo>
                    <a:pt x="2011" y="695"/>
                  </a:lnTo>
                  <a:lnTo>
                    <a:pt x="2015" y="699"/>
                  </a:lnTo>
                  <a:lnTo>
                    <a:pt x="2015" y="703"/>
                  </a:lnTo>
                  <a:lnTo>
                    <a:pt x="2015" y="707"/>
                  </a:lnTo>
                  <a:lnTo>
                    <a:pt x="2020" y="716"/>
                  </a:lnTo>
                  <a:lnTo>
                    <a:pt x="2020" y="729"/>
                  </a:lnTo>
                  <a:lnTo>
                    <a:pt x="2020" y="737"/>
                  </a:lnTo>
                  <a:lnTo>
                    <a:pt x="2020" y="741"/>
                  </a:lnTo>
                  <a:lnTo>
                    <a:pt x="2020" y="750"/>
                  </a:lnTo>
                  <a:lnTo>
                    <a:pt x="2020" y="754"/>
                  </a:lnTo>
                  <a:lnTo>
                    <a:pt x="2015" y="762"/>
                  </a:lnTo>
                  <a:lnTo>
                    <a:pt x="2011" y="775"/>
                  </a:lnTo>
                  <a:lnTo>
                    <a:pt x="2007" y="779"/>
                  </a:lnTo>
                  <a:lnTo>
                    <a:pt x="2007" y="788"/>
                  </a:lnTo>
                  <a:lnTo>
                    <a:pt x="2007" y="792"/>
                  </a:lnTo>
                  <a:lnTo>
                    <a:pt x="2003" y="801"/>
                  </a:lnTo>
                  <a:lnTo>
                    <a:pt x="2003" y="817"/>
                  </a:lnTo>
                  <a:lnTo>
                    <a:pt x="1998" y="830"/>
                  </a:lnTo>
                  <a:lnTo>
                    <a:pt x="1998" y="834"/>
                  </a:lnTo>
                  <a:lnTo>
                    <a:pt x="1998" y="843"/>
                  </a:lnTo>
                  <a:lnTo>
                    <a:pt x="1994" y="847"/>
                  </a:lnTo>
                  <a:lnTo>
                    <a:pt x="1990" y="864"/>
                  </a:lnTo>
                  <a:lnTo>
                    <a:pt x="1986" y="868"/>
                  </a:lnTo>
                  <a:lnTo>
                    <a:pt x="1986" y="873"/>
                  </a:lnTo>
                  <a:lnTo>
                    <a:pt x="1986" y="881"/>
                  </a:lnTo>
                  <a:lnTo>
                    <a:pt x="1986" y="889"/>
                  </a:lnTo>
                  <a:lnTo>
                    <a:pt x="1986" y="894"/>
                  </a:lnTo>
                  <a:lnTo>
                    <a:pt x="1990" y="898"/>
                  </a:lnTo>
                  <a:lnTo>
                    <a:pt x="1990" y="906"/>
                  </a:lnTo>
                  <a:lnTo>
                    <a:pt x="1994" y="911"/>
                  </a:lnTo>
                  <a:lnTo>
                    <a:pt x="1998" y="919"/>
                  </a:lnTo>
                  <a:lnTo>
                    <a:pt x="2003" y="923"/>
                  </a:lnTo>
                  <a:lnTo>
                    <a:pt x="2007" y="928"/>
                  </a:lnTo>
                  <a:lnTo>
                    <a:pt x="2011" y="936"/>
                  </a:lnTo>
                  <a:lnTo>
                    <a:pt x="2020" y="945"/>
                  </a:lnTo>
                  <a:lnTo>
                    <a:pt x="2041" y="966"/>
                  </a:lnTo>
                  <a:lnTo>
                    <a:pt x="2049" y="974"/>
                  </a:lnTo>
                  <a:lnTo>
                    <a:pt x="2053" y="978"/>
                  </a:lnTo>
                  <a:lnTo>
                    <a:pt x="2058" y="987"/>
                  </a:lnTo>
                  <a:lnTo>
                    <a:pt x="2062" y="987"/>
                  </a:lnTo>
                  <a:lnTo>
                    <a:pt x="2062" y="991"/>
                  </a:lnTo>
                  <a:lnTo>
                    <a:pt x="2062" y="1000"/>
                  </a:lnTo>
                  <a:lnTo>
                    <a:pt x="2066" y="1004"/>
                  </a:lnTo>
                  <a:lnTo>
                    <a:pt x="2066" y="1008"/>
                  </a:lnTo>
                  <a:lnTo>
                    <a:pt x="2070" y="1029"/>
                  </a:lnTo>
                  <a:lnTo>
                    <a:pt x="2075" y="1033"/>
                  </a:lnTo>
                  <a:lnTo>
                    <a:pt x="2075" y="1038"/>
                  </a:lnTo>
                  <a:lnTo>
                    <a:pt x="2075" y="1042"/>
                  </a:lnTo>
                  <a:lnTo>
                    <a:pt x="2075" y="1046"/>
                  </a:lnTo>
                  <a:lnTo>
                    <a:pt x="2075" y="1050"/>
                  </a:lnTo>
                  <a:lnTo>
                    <a:pt x="2075" y="1059"/>
                  </a:lnTo>
                  <a:lnTo>
                    <a:pt x="2075" y="1063"/>
                  </a:lnTo>
                  <a:lnTo>
                    <a:pt x="2070" y="1072"/>
                  </a:lnTo>
                  <a:lnTo>
                    <a:pt x="2066" y="1088"/>
                  </a:lnTo>
                  <a:lnTo>
                    <a:pt x="2062" y="1093"/>
                  </a:lnTo>
                  <a:lnTo>
                    <a:pt x="2062" y="1101"/>
                  </a:lnTo>
                  <a:lnTo>
                    <a:pt x="2062" y="1105"/>
                  </a:lnTo>
                  <a:lnTo>
                    <a:pt x="2062" y="1127"/>
                  </a:lnTo>
                  <a:lnTo>
                    <a:pt x="2062" y="1131"/>
                  </a:lnTo>
                  <a:lnTo>
                    <a:pt x="2062" y="1152"/>
                  </a:lnTo>
                  <a:lnTo>
                    <a:pt x="2062" y="1156"/>
                  </a:lnTo>
                  <a:lnTo>
                    <a:pt x="2062" y="1160"/>
                  </a:lnTo>
                  <a:lnTo>
                    <a:pt x="2062" y="1169"/>
                  </a:lnTo>
                  <a:lnTo>
                    <a:pt x="2066" y="1173"/>
                  </a:lnTo>
                  <a:lnTo>
                    <a:pt x="2070" y="1177"/>
                  </a:lnTo>
                  <a:lnTo>
                    <a:pt x="2075" y="1182"/>
                  </a:lnTo>
                  <a:lnTo>
                    <a:pt x="2075" y="1186"/>
                  </a:lnTo>
                  <a:lnTo>
                    <a:pt x="2079" y="1186"/>
                  </a:lnTo>
                  <a:lnTo>
                    <a:pt x="2083" y="1190"/>
                  </a:lnTo>
                  <a:lnTo>
                    <a:pt x="2087" y="1190"/>
                  </a:lnTo>
                  <a:lnTo>
                    <a:pt x="2092" y="1190"/>
                  </a:lnTo>
                  <a:lnTo>
                    <a:pt x="2100" y="1194"/>
                  </a:lnTo>
                  <a:lnTo>
                    <a:pt x="2108" y="1194"/>
                  </a:lnTo>
                  <a:lnTo>
                    <a:pt x="2125" y="1194"/>
                  </a:lnTo>
                  <a:lnTo>
                    <a:pt x="2134" y="1194"/>
                  </a:lnTo>
                  <a:lnTo>
                    <a:pt x="2142" y="1194"/>
                  </a:lnTo>
                  <a:lnTo>
                    <a:pt x="2147" y="1194"/>
                  </a:lnTo>
                  <a:lnTo>
                    <a:pt x="2155" y="1199"/>
                  </a:lnTo>
                  <a:lnTo>
                    <a:pt x="2159" y="1199"/>
                  </a:lnTo>
                  <a:lnTo>
                    <a:pt x="2163" y="1203"/>
                  </a:lnTo>
                  <a:lnTo>
                    <a:pt x="2168" y="1207"/>
                  </a:lnTo>
                  <a:lnTo>
                    <a:pt x="2168" y="1211"/>
                  </a:lnTo>
                  <a:lnTo>
                    <a:pt x="2168" y="1215"/>
                  </a:lnTo>
                  <a:lnTo>
                    <a:pt x="2168" y="1220"/>
                  </a:lnTo>
                  <a:lnTo>
                    <a:pt x="2168" y="1224"/>
                  </a:lnTo>
                  <a:lnTo>
                    <a:pt x="2168" y="1228"/>
                  </a:lnTo>
                  <a:lnTo>
                    <a:pt x="2163" y="1249"/>
                  </a:lnTo>
                  <a:lnTo>
                    <a:pt x="2163" y="1262"/>
                  </a:lnTo>
                  <a:lnTo>
                    <a:pt x="2163" y="1266"/>
                  </a:lnTo>
                  <a:lnTo>
                    <a:pt x="2163" y="1275"/>
                  </a:lnTo>
                  <a:lnTo>
                    <a:pt x="2163" y="1283"/>
                  </a:lnTo>
                  <a:lnTo>
                    <a:pt x="2163" y="1287"/>
                  </a:lnTo>
                  <a:lnTo>
                    <a:pt x="2163" y="1292"/>
                  </a:lnTo>
                  <a:lnTo>
                    <a:pt x="2163" y="1300"/>
                  </a:lnTo>
                  <a:lnTo>
                    <a:pt x="2168" y="1304"/>
                  </a:lnTo>
                  <a:lnTo>
                    <a:pt x="2168" y="1313"/>
                  </a:lnTo>
                  <a:lnTo>
                    <a:pt x="2168" y="1317"/>
                  </a:lnTo>
                  <a:lnTo>
                    <a:pt x="2172" y="1321"/>
                  </a:lnTo>
                  <a:lnTo>
                    <a:pt x="2172" y="1330"/>
                  </a:lnTo>
                  <a:lnTo>
                    <a:pt x="2176" y="1334"/>
                  </a:lnTo>
                  <a:lnTo>
                    <a:pt x="2180" y="1338"/>
                  </a:lnTo>
                  <a:lnTo>
                    <a:pt x="2185" y="1347"/>
                  </a:lnTo>
                  <a:lnTo>
                    <a:pt x="2189" y="1351"/>
                  </a:lnTo>
                  <a:lnTo>
                    <a:pt x="2193" y="1355"/>
                  </a:lnTo>
                  <a:lnTo>
                    <a:pt x="2197" y="1359"/>
                  </a:lnTo>
                  <a:lnTo>
                    <a:pt x="2202" y="1364"/>
                  </a:lnTo>
                  <a:lnTo>
                    <a:pt x="2206" y="1368"/>
                  </a:lnTo>
                  <a:lnTo>
                    <a:pt x="2210" y="1372"/>
                  </a:lnTo>
                  <a:lnTo>
                    <a:pt x="2227" y="1381"/>
                  </a:lnTo>
                  <a:lnTo>
                    <a:pt x="2235" y="1389"/>
                  </a:lnTo>
                  <a:lnTo>
                    <a:pt x="2244" y="1393"/>
                  </a:lnTo>
                  <a:lnTo>
                    <a:pt x="2248" y="1402"/>
                  </a:lnTo>
                  <a:lnTo>
                    <a:pt x="2252" y="1402"/>
                  </a:lnTo>
                  <a:lnTo>
                    <a:pt x="2252" y="1406"/>
                  </a:lnTo>
                  <a:lnTo>
                    <a:pt x="2257" y="1410"/>
                  </a:lnTo>
                  <a:lnTo>
                    <a:pt x="2257" y="1414"/>
                  </a:lnTo>
                  <a:lnTo>
                    <a:pt x="2257" y="1419"/>
                  </a:lnTo>
                  <a:lnTo>
                    <a:pt x="2257" y="1423"/>
                  </a:lnTo>
                  <a:lnTo>
                    <a:pt x="2257" y="1427"/>
                  </a:lnTo>
                  <a:lnTo>
                    <a:pt x="2257" y="1436"/>
                  </a:lnTo>
                  <a:lnTo>
                    <a:pt x="2252" y="1444"/>
                  </a:lnTo>
                  <a:lnTo>
                    <a:pt x="2252" y="1453"/>
                  </a:lnTo>
                  <a:lnTo>
                    <a:pt x="2248" y="1465"/>
                  </a:lnTo>
                  <a:lnTo>
                    <a:pt x="2244" y="1474"/>
                  </a:lnTo>
                  <a:lnTo>
                    <a:pt x="2235" y="1503"/>
                  </a:lnTo>
                  <a:lnTo>
                    <a:pt x="2231" y="1512"/>
                  </a:lnTo>
                  <a:lnTo>
                    <a:pt x="2231" y="1516"/>
                  </a:lnTo>
                  <a:lnTo>
                    <a:pt x="2231" y="1520"/>
                  </a:lnTo>
                  <a:lnTo>
                    <a:pt x="2231" y="1525"/>
                  </a:lnTo>
                  <a:lnTo>
                    <a:pt x="2231" y="1529"/>
                  </a:lnTo>
                  <a:lnTo>
                    <a:pt x="2235" y="1533"/>
                  </a:lnTo>
                  <a:lnTo>
                    <a:pt x="2240" y="1537"/>
                  </a:lnTo>
                  <a:lnTo>
                    <a:pt x="2244" y="1537"/>
                  </a:lnTo>
                  <a:lnTo>
                    <a:pt x="2248" y="1541"/>
                  </a:lnTo>
                  <a:lnTo>
                    <a:pt x="2257" y="1541"/>
                  </a:lnTo>
                  <a:lnTo>
                    <a:pt x="2261" y="1541"/>
                  </a:lnTo>
                  <a:lnTo>
                    <a:pt x="2274" y="1546"/>
                  </a:lnTo>
                  <a:lnTo>
                    <a:pt x="2299" y="1546"/>
                  </a:lnTo>
                  <a:lnTo>
                    <a:pt x="2303" y="1546"/>
                  </a:lnTo>
                  <a:lnTo>
                    <a:pt x="2312" y="1550"/>
                  </a:lnTo>
                  <a:lnTo>
                    <a:pt x="2316" y="1550"/>
                  </a:lnTo>
                  <a:lnTo>
                    <a:pt x="2320" y="1550"/>
                  </a:lnTo>
                  <a:lnTo>
                    <a:pt x="2324" y="1554"/>
                  </a:lnTo>
                  <a:lnTo>
                    <a:pt x="2329" y="1558"/>
                  </a:lnTo>
                  <a:lnTo>
                    <a:pt x="2333" y="1563"/>
                  </a:lnTo>
                  <a:lnTo>
                    <a:pt x="2333" y="1571"/>
                  </a:lnTo>
                  <a:lnTo>
                    <a:pt x="2333" y="1575"/>
                  </a:lnTo>
                  <a:lnTo>
                    <a:pt x="2333" y="1584"/>
                  </a:lnTo>
                  <a:lnTo>
                    <a:pt x="2329" y="1592"/>
                  </a:lnTo>
                  <a:lnTo>
                    <a:pt x="2329" y="1597"/>
                  </a:lnTo>
                  <a:lnTo>
                    <a:pt x="2324" y="1605"/>
                  </a:lnTo>
                  <a:lnTo>
                    <a:pt x="2320" y="1609"/>
                  </a:lnTo>
                  <a:lnTo>
                    <a:pt x="2320" y="1613"/>
                  </a:lnTo>
                  <a:lnTo>
                    <a:pt x="2316" y="1618"/>
                  </a:lnTo>
                  <a:lnTo>
                    <a:pt x="2316" y="1622"/>
                  </a:lnTo>
                  <a:lnTo>
                    <a:pt x="2312" y="1626"/>
                  </a:lnTo>
                  <a:lnTo>
                    <a:pt x="2307" y="1630"/>
                  </a:lnTo>
                  <a:lnTo>
                    <a:pt x="2303" y="1635"/>
                  </a:lnTo>
                  <a:lnTo>
                    <a:pt x="2299" y="1643"/>
                  </a:lnTo>
                  <a:lnTo>
                    <a:pt x="2290" y="1652"/>
                  </a:lnTo>
                  <a:lnTo>
                    <a:pt x="2274" y="1664"/>
                  </a:lnTo>
                  <a:lnTo>
                    <a:pt x="2261" y="1677"/>
                  </a:lnTo>
                  <a:lnTo>
                    <a:pt x="2252" y="1681"/>
                  </a:lnTo>
                  <a:lnTo>
                    <a:pt x="2244" y="1690"/>
                  </a:lnTo>
                  <a:lnTo>
                    <a:pt x="2231" y="1702"/>
                  </a:lnTo>
                  <a:lnTo>
                    <a:pt x="2223" y="1707"/>
                  </a:lnTo>
                  <a:lnTo>
                    <a:pt x="2214" y="1715"/>
                  </a:lnTo>
                  <a:lnTo>
                    <a:pt x="2210" y="1719"/>
                  </a:lnTo>
                  <a:lnTo>
                    <a:pt x="2202" y="1728"/>
                  </a:lnTo>
                  <a:lnTo>
                    <a:pt x="2197" y="1732"/>
                  </a:lnTo>
                  <a:lnTo>
                    <a:pt x="2193" y="1740"/>
                  </a:lnTo>
                  <a:lnTo>
                    <a:pt x="2193" y="1745"/>
                  </a:lnTo>
                  <a:lnTo>
                    <a:pt x="2189" y="1749"/>
                  </a:lnTo>
                  <a:lnTo>
                    <a:pt x="2185" y="1753"/>
                  </a:lnTo>
                  <a:lnTo>
                    <a:pt x="2185" y="1757"/>
                  </a:lnTo>
                  <a:lnTo>
                    <a:pt x="2180" y="1766"/>
                  </a:lnTo>
                  <a:lnTo>
                    <a:pt x="2176" y="1779"/>
                  </a:lnTo>
                  <a:lnTo>
                    <a:pt x="2172" y="1787"/>
                  </a:lnTo>
                  <a:lnTo>
                    <a:pt x="2168" y="1795"/>
                  </a:lnTo>
                  <a:lnTo>
                    <a:pt x="2168" y="1800"/>
                  </a:lnTo>
                  <a:lnTo>
                    <a:pt x="2168" y="1808"/>
                  </a:lnTo>
                  <a:lnTo>
                    <a:pt x="2163" y="1821"/>
                  </a:lnTo>
                  <a:lnTo>
                    <a:pt x="2159" y="1838"/>
                  </a:lnTo>
                  <a:lnTo>
                    <a:pt x="2159" y="1842"/>
                  </a:lnTo>
                  <a:lnTo>
                    <a:pt x="2155" y="1851"/>
                  </a:lnTo>
                  <a:lnTo>
                    <a:pt x="2155" y="1855"/>
                  </a:lnTo>
                  <a:lnTo>
                    <a:pt x="2159" y="1859"/>
                  </a:lnTo>
                  <a:lnTo>
                    <a:pt x="2159" y="1863"/>
                  </a:lnTo>
                  <a:lnTo>
                    <a:pt x="2159" y="1872"/>
                  </a:lnTo>
                  <a:lnTo>
                    <a:pt x="2163" y="1876"/>
                  </a:lnTo>
                  <a:lnTo>
                    <a:pt x="2163" y="1880"/>
                  </a:lnTo>
                  <a:lnTo>
                    <a:pt x="2172" y="1884"/>
                  </a:lnTo>
                  <a:lnTo>
                    <a:pt x="2176" y="1889"/>
                  </a:lnTo>
                  <a:lnTo>
                    <a:pt x="2180" y="1893"/>
                  </a:lnTo>
                  <a:lnTo>
                    <a:pt x="2185" y="1897"/>
                  </a:lnTo>
                  <a:lnTo>
                    <a:pt x="2189" y="1897"/>
                  </a:lnTo>
                  <a:lnTo>
                    <a:pt x="2185" y="1901"/>
                  </a:lnTo>
                  <a:lnTo>
                    <a:pt x="2172" y="1906"/>
                  </a:lnTo>
                  <a:lnTo>
                    <a:pt x="2163" y="1906"/>
                  </a:lnTo>
                  <a:lnTo>
                    <a:pt x="2159" y="1910"/>
                  </a:lnTo>
                  <a:lnTo>
                    <a:pt x="2151" y="1910"/>
                  </a:lnTo>
                  <a:lnTo>
                    <a:pt x="2142" y="1914"/>
                  </a:lnTo>
                  <a:lnTo>
                    <a:pt x="2134" y="1918"/>
                  </a:lnTo>
                  <a:lnTo>
                    <a:pt x="2125" y="1923"/>
                  </a:lnTo>
                  <a:lnTo>
                    <a:pt x="2117" y="1927"/>
                  </a:lnTo>
                  <a:lnTo>
                    <a:pt x="2113" y="1931"/>
                  </a:lnTo>
                  <a:lnTo>
                    <a:pt x="2104" y="1935"/>
                  </a:lnTo>
                  <a:lnTo>
                    <a:pt x="2100" y="1939"/>
                  </a:lnTo>
                  <a:lnTo>
                    <a:pt x="2096" y="1944"/>
                  </a:lnTo>
                  <a:lnTo>
                    <a:pt x="2087" y="1948"/>
                  </a:lnTo>
                  <a:lnTo>
                    <a:pt x="2087" y="1952"/>
                  </a:lnTo>
                  <a:lnTo>
                    <a:pt x="2083" y="1956"/>
                  </a:lnTo>
                  <a:lnTo>
                    <a:pt x="2079" y="1961"/>
                  </a:lnTo>
                  <a:lnTo>
                    <a:pt x="2075" y="1965"/>
                  </a:lnTo>
                  <a:lnTo>
                    <a:pt x="2075" y="1969"/>
                  </a:lnTo>
                  <a:lnTo>
                    <a:pt x="2075" y="1978"/>
                  </a:lnTo>
                  <a:lnTo>
                    <a:pt x="2079" y="1982"/>
                  </a:lnTo>
                  <a:lnTo>
                    <a:pt x="2083" y="1990"/>
                  </a:lnTo>
                  <a:lnTo>
                    <a:pt x="2083" y="1994"/>
                  </a:lnTo>
                  <a:lnTo>
                    <a:pt x="2096" y="2016"/>
                  </a:lnTo>
                  <a:lnTo>
                    <a:pt x="2100" y="2024"/>
                  </a:lnTo>
                  <a:lnTo>
                    <a:pt x="2100" y="2028"/>
                  </a:lnTo>
                  <a:lnTo>
                    <a:pt x="2100" y="2033"/>
                  </a:lnTo>
                  <a:lnTo>
                    <a:pt x="2104" y="2037"/>
                  </a:lnTo>
                  <a:lnTo>
                    <a:pt x="2104" y="2041"/>
                  </a:lnTo>
                  <a:lnTo>
                    <a:pt x="2104" y="2045"/>
                  </a:lnTo>
                  <a:lnTo>
                    <a:pt x="2100" y="2050"/>
                  </a:lnTo>
                  <a:lnTo>
                    <a:pt x="2100" y="2054"/>
                  </a:lnTo>
                  <a:lnTo>
                    <a:pt x="2096" y="2058"/>
                  </a:lnTo>
                  <a:lnTo>
                    <a:pt x="2092" y="2062"/>
                  </a:lnTo>
                  <a:lnTo>
                    <a:pt x="2087" y="2062"/>
                  </a:lnTo>
                  <a:lnTo>
                    <a:pt x="2079" y="2071"/>
                  </a:lnTo>
                  <a:lnTo>
                    <a:pt x="2075" y="2071"/>
                  </a:lnTo>
                  <a:lnTo>
                    <a:pt x="2070" y="2071"/>
                  </a:lnTo>
                  <a:lnTo>
                    <a:pt x="2066" y="2075"/>
                  </a:lnTo>
                  <a:lnTo>
                    <a:pt x="2062" y="2079"/>
                  </a:lnTo>
                  <a:lnTo>
                    <a:pt x="2036" y="2088"/>
                  </a:lnTo>
                  <a:lnTo>
                    <a:pt x="2015" y="2096"/>
                  </a:lnTo>
                  <a:lnTo>
                    <a:pt x="1998" y="2100"/>
                  </a:lnTo>
                  <a:lnTo>
                    <a:pt x="1986" y="2105"/>
                  </a:lnTo>
                  <a:lnTo>
                    <a:pt x="1977" y="2109"/>
                  </a:lnTo>
                  <a:lnTo>
                    <a:pt x="1969" y="2109"/>
                  </a:lnTo>
                  <a:lnTo>
                    <a:pt x="1960" y="2113"/>
                  </a:lnTo>
                  <a:lnTo>
                    <a:pt x="1926" y="2117"/>
                  </a:lnTo>
                  <a:lnTo>
                    <a:pt x="1918" y="2117"/>
                  </a:lnTo>
                  <a:lnTo>
                    <a:pt x="1905" y="2121"/>
                  </a:lnTo>
                  <a:lnTo>
                    <a:pt x="1901" y="2121"/>
                  </a:lnTo>
                  <a:lnTo>
                    <a:pt x="1884" y="2126"/>
                  </a:lnTo>
                  <a:lnTo>
                    <a:pt x="1880" y="2130"/>
                  </a:lnTo>
                  <a:lnTo>
                    <a:pt x="1876" y="2126"/>
                  </a:lnTo>
                  <a:lnTo>
                    <a:pt x="1867" y="2126"/>
                  </a:lnTo>
                  <a:lnTo>
                    <a:pt x="1859" y="2121"/>
                  </a:lnTo>
                  <a:lnTo>
                    <a:pt x="1850" y="2121"/>
                  </a:lnTo>
                  <a:lnTo>
                    <a:pt x="1846" y="2117"/>
                  </a:lnTo>
                  <a:lnTo>
                    <a:pt x="1833" y="2113"/>
                  </a:lnTo>
                  <a:lnTo>
                    <a:pt x="1821" y="2109"/>
                  </a:lnTo>
                  <a:lnTo>
                    <a:pt x="1816" y="2105"/>
                  </a:lnTo>
                  <a:lnTo>
                    <a:pt x="1808" y="2100"/>
                  </a:lnTo>
                  <a:lnTo>
                    <a:pt x="1799" y="2096"/>
                  </a:lnTo>
                  <a:lnTo>
                    <a:pt x="1791" y="2088"/>
                  </a:lnTo>
                  <a:lnTo>
                    <a:pt x="1753" y="2058"/>
                  </a:lnTo>
                  <a:lnTo>
                    <a:pt x="1740" y="2054"/>
                  </a:lnTo>
                  <a:lnTo>
                    <a:pt x="1732" y="2050"/>
                  </a:lnTo>
                  <a:lnTo>
                    <a:pt x="1727" y="2045"/>
                  </a:lnTo>
                  <a:lnTo>
                    <a:pt x="1719" y="2041"/>
                  </a:lnTo>
                  <a:lnTo>
                    <a:pt x="1715" y="2037"/>
                  </a:lnTo>
                  <a:lnTo>
                    <a:pt x="1706" y="2033"/>
                  </a:lnTo>
                  <a:lnTo>
                    <a:pt x="1702" y="2033"/>
                  </a:lnTo>
                  <a:lnTo>
                    <a:pt x="1694" y="2028"/>
                  </a:lnTo>
                  <a:lnTo>
                    <a:pt x="1689" y="2028"/>
                  </a:lnTo>
                  <a:lnTo>
                    <a:pt x="1685" y="2028"/>
                  </a:lnTo>
                  <a:lnTo>
                    <a:pt x="1681" y="2028"/>
                  </a:lnTo>
                  <a:lnTo>
                    <a:pt x="1677" y="2028"/>
                  </a:lnTo>
                  <a:lnTo>
                    <a:pt x="1672" y="2033"/>
                  </a:lnTo>
                  <a:lnTo>
                    <a:pt x="1668" y="2037"/>
                  </a:lnTo>
                  <a:lnTo>
                    <a:pt x="1664" y="2041"/>
                  </a:lnTo>
                  <a:lnTo>
                    <a:pt x="1660" y="2045"/>
                  </a:lnTo>
                  <a:lnTo>
                    <a:pt x="1655" y="2050"/>
                  </a:lnTo>
                  <a:lnTo>
                    <a:pt x="1647" y="2058"/>
                  </a:lnTo>
                  <a:lnTo>
                    <a:pt x="1643" y="2066"/>
                  </a:lnTo>
                  <a:lnTo>
                    <a:pt x="1639" y="2071"/>
                  </a:lnTo>
                  <a:lnTo>
                    <a:pt x="1639" y="2075"/>
                  </a:lnTo>
                  <a:lnTo>
                    <a:pt x="1634" y="2079"/>
                  </a:lnTo>
                  <a:lnTo>
                    <a:pt x="1634" y="2083"/>
                  </a:lnTo>
                  <a:lnTo>
                    <a:pt x="1634" y="2092"/>
                  </a:lnTo>
                  <a:lnTo>
                    <a:pt x="1639" y="2096"/>
                  </a:lnTo>
                  <a:lnTo>
                    <a:pt x="1639" y="2100"/>
                  </a:lnTo>
                  <a:lnTo>
                    <a:pt x="1643" y="2109"/>
                  </a:lnTo>
                  <a:lnTo>
                    <a:pt x="1643" y="2113"/>
                  </a:lnTo>
                  <a:lnTo>
                    <a:pt x="1643" y="2117"/>
                  </a:lnTo>
                  <a:lnTo>
                    <a:pt x="1643" y="2130"/>
                  </a:lnTo>
                  <a:lnTo>
                    <a:pt x="1643" y="2134"/>
                  </a:lnTo>
                  <a:lnTo>
                    <a:pt x="1643" y="2147"/>
                  </a:lnTo>
                  <a:lnTo>
                    <a:pt x="1643" y="2155"/>
                  </a:lnTo>
                  <a:lnTo>
                    <a:pt x="1643" y="2160"/>
                  </a:lnTo>
                  <a:lnTo>
                    <a:pt x="1643" y="2164"/>
                  </a:lnTo>
                  <a:lnTo>
                    <a:pt x="1647" y="2172"/>
                  </a:lnTo>
                  <a:lnTo>
                    <a:pt x="1647" y="2181"/>
                  </a:lnTo>
                  <a:lnTo>
                    <a:pt x="1655" y="2219"/>
                  </a:lnTo>
                  <a:lnTo>
                    <a:pt x="1664" y="2249"/>
                  </a:lnTo>
                  <a:lnTo>
                    <a:pt x="1668" y="2265"/>
                  </a:lnTo>
                  <a:lnTo>
                    <a:pt x="1672" y="2278"/>
                  </a:lnTo>
                  <a:lnTo>
                    <a:pt x="1672" y="2282"/>
                  </a:lnTo>
                  <a:lnTo>
                    <a:pt x="1677" y="2295"/>
                  </a:lnTo>
                  <a:lnTo>
                    <a:pt x="1677" y="2299"/>
                  </a:lnTo>
                  <a:lnTo>
                    <a:pt x="1677" y="2308"/>
                  </a:lnTo>
                  <a:lnTo>
                    <a:pt x="1677" y="2316"/>
                  </a:lnTo>
                  <a:lnTo>
                    <a:pt x="1677" y="2320"/>
                  </a:lnTo>
                  <a:lnTo>
                    <a:pt x="1677" y="2325"/>
                  </a:lnTo>
                  <a:lnTo>
                    <a:pt x="1677" y="2329"/>
                  </a:lnTo>
                  <a:lnTo>
                    <a:pt x="1672" y="2333"/>
                  </a:lnTo>
                  <a:lnTo>
                    <a:pt x="1668" y="2337"/>
                  </a:lnTo>
                  <a:lnTo>
                    <a:pt x="1664" y="2342"/>
                  </a:lnTo>
                  <a:lnTo>
                    <a:pt x="1660" y="2342"/>
                  </a:lnTo>
                  <a:lnTo>
                    <a:pt x="1655" y="2342"/>
                  </a:lnTo>
                  <a:lnTo>
                    <a:pt x="1647" y="2342"/>
                  </a:lnTo>
                  <a:lnTo>
                    <a:pt x="1622" y="2342"/>
                  </a:lnTo>
                  <a:lnTo>
                    <a:pt x="1613" y="2342"/>
                  </a:lnTo>
                  <a:lnTo>
                    <a:pt x="1605" y="2342"/>
                  </a:lnTo>
                  <a:lnTo>
                    <a:pt x="1592" y="2337"/>
                  </a:lnTo>
                  <a:lnTo>
                    <a:pt x="1584" y="2337"/>
                  </a:lnTo>
                  <a:lnTo>
                    <a:pt x="1571" y="2337"/>
                  </a:lnTo>
                  <a:lnTo>
                    <a:pt x="1567" y="2337"/>
                  </a:lnTo>
                  <a:lnTo>
                    <a:pt x="1562" y="2337"/>
                  </a:lnTo>
                  <a:lnTo>
                    <a:pt x="1558" y="2333"/>
                  </a:lnTo>
                  <a:lnTo>
                    <a:pt x="1550" y="2333"/>
                  </a:lnTo>
                  <a:lnTo>
                    <a:pt x="1541" y="2329"/>
                  </a:lnTo>
                  <a:lnTo>
                    <a:pt x="1537" y="2329"/>
                  </a:lnTo>
                  <a:lnTo>
                    <a:pt x="1524" y="2325"/>
                  </a:lnTo>
                  <a:lnTo>
                    <a:pt x="1512" y="2316"/>
                  </a:lnTo>
                  <a:lnTo>
                    <a:pt x="1499" y="2312"/>
                  </a:lnTo>
                  <a:lnTo>
                    <a:pt x="1495" y="2312"/>
                  </a:lnTo>
                  <a:lnTo>
                    <a:pt x="1490" y="2312"/>
                  </a:lnTo>
                  <a:lnTo>
                    <a:pt x="1486" y="2312"/>
                  </a:lnTo>
                  <a:lnTo>
                    <a:pt x="1482" y="2312"/>
                  </a:lnTo>
                  <a:lnTo>
                    <a:pt x="1478" y="2312"/>
                  </a:lnTo>
                  <a:lnTo>
                    <a:pt x="1473" y="2316"/>
                  </a:lnTo>
                  <a:lnTo>
                    <a:pt x="1457" y="2333"/>
                  </a:lnTo>
                  <a:lnTo>
                    <a:pt x="1452" y="2333"/>
                  </a:lnTo>
                  <a:lnTo>
                    <a:pt x="1448" y="2337"/>
                  </a:lnTo>
                  <a:lnTo>
                    <a:pt x="1440" y="2342"/>
                  </a:lnTo>
                  <a:lnTo>
                    <a:pt x="1423" y="2350"/>
                  </a:lnTo>
                  <a:lnTo>
                    <a:pt x="1418" y="2354"/>
                  </a:lnTo>
                  <a:lnTo>
                    <a:pt x="1410" y="2354"/>
                  </a:lnTo>
                  <a:lnTo>
                    <a:pt x="1401" y="2359"/>
                  </a:lnTo>
                  <a:lnTo>
                    <a:pt x="1397" y="2359"/>
                  </a:lnTo>
                  <a:lnTo>
                    <a:pt x="1393" y="2363"/>
                  </a:lnTo>
                  <a:lnTo>
                    <a:pt x="1385" y="2363"/>
                  </a:lnTo>
                  <a:lnTo>
                    <a:pt x="1376" y="2363"/>
                  </a:lnTo>
                  <a:lnTo>
                    <a:pt x="1368" y="2363"/>
                  </a:lnTo>
                  <a:lnTo>
                    <a:pt x="1363" y="2363"/>
                  </a:lnTo>
                  <a:lnTo>
                    <a:pt x="1355" y="2363"/>
                  </a:lnTo>
                  <a:lnTo>
                    <a:pt x="1346" y="2363"/>
                  </a:lnTo>
                  <a:lnTo>
                    <a:pt x="1338" y="2363"/>
                  </a:lnTo>
                  <a:lnTo>
                    <a:pt x="1334" y="2363"/>
                  </a:lnTo>
                  <a:lnTo>
                    <a:pt x="1325" y="2359"/>
                  </a:lnTo>
                  <a:lnTo>
                    <a:pt x="1313" y="2359"/>
                  </a:lnTo>
                  <a:lnTo>
                    <a:pt x="1308" y="2354"/>
                  </a:lnTo>
                  <a:lnTo>
                    <a:pt x="1304" y="2354"/>
                  </a:lnTo>
                  <a:lnTo>
                    <a:pt x="1296" y="2350"/>
                  </a:lnTo>
                  <a:lnTo>
                    <a:pt x="1283" y="2346"/>
                  </a:lnTo>
                  <a:lnTo>
                    <a:pt x="1253" y="2337"/>
                  </a:lnTo>
                  <a:lnTo>
                    <a:pt x="1249" y="2333"/>
                  </a:lnTo>
                  <a:lnTo>
                    <a:pt x="1241" y="2329"/>
                  </a:lnTo>
                  <a:lnTo>
                    <a:pt x="1236" y="2329"/>
                  </a:lnTo>
                  <a:lnTo>
                    <a:pt x="1236" y="2325"/>
                  </a:lnTo>
                  <a:lnTo>
                    <a:pt x="1232" y="2325"/>
                  </a:lnTo>
                  <a:lnTo>
                    <a:pt x="1228" y="2316"/>
                  </a:lnTo>
                  <a:lnTo>
                    <a:pt x="1224" y="2312"/>
                  </a:lnTo>
                  <a:lnTo>
                    <a:pt x="1211" y="2295"/>
                  </a:lnTo>
                  <a:lnTo>
                    <a:pt x="1207" y="2291"/>
                  </a:lnTo>
                  <a:lnTo>
                    <a:pt x="1203" y="2287"/>
                  </a:lnTo>
                  <a:lnTo>
                    <a:pt x="1198" y="2282"/>
                  </a:lnTo>
                  <a:lnTo>
                    <a:pt x="1190" y="2278"/>
                  </a:lnTo>
                  <a:lnTo>
                    <a:pt x="1186" y="2274"/>
                  </a:lnTo>
                  <a:lnTo>
                    <a:pt x="1177" y="2270"/>
                  </a:lnTo>
                  <a:lnTo>
                    <a:pt x="1164" y="2270"/>
                  </a:lnTo>
                  <a:lnTo>
                    <a:pt x="1143" y="2261"/>
                  </a:lnTo>
                  <a:lnTo>
                    <a:pt x="1131" y="2261"/>
                  </a:lnTo>
                  <a:lnTo>
                    <a:pt x="1126" y="2257"/>
                  </a:lnTo>
                  <a:lnTo>
                    <a:pt x="1122" y="2257"/>
                  </a:lnTo>
                  <a:lnTo>
                    <a:pt x="1105" y="2249"/>
                  </a:lnTo>
                  <a:lnTo>
                    <a:pt x="1101" y="2249"/>
                  </a:lnTo>
                  <a:lnTo>
                    <a:pt x="1097" y="2249"/>
                  </a:lnTo>
                  <a:lnTo>
                    <a:pt x="1092" y="2249"/>
                  </a:lnTo>
                  <a:lnTo>
                    <a:pt x="1088" y="2253"/>
                  </a:lnTo>
                  <a:lnTo>
                    <a:pt x="1088" y="2257"/>
                  </a:lnTo>
                  <a:lnTo>
                    <a:pt x="1088" y="2261"/>
                  </a:lnTo>
                  <a:lnTo>
                    <a:pt x="1084" y="2274"/>
                  </a:lnTo>
                  <a:lnTo>
                    <a:pt x="1084" y="2278"/>
                  </a:lnTo>
                  <a:lnTo>
                    <a:pt x="1084" y="2282"/>
                  </a:lnTo>
                  <a:lnTo>
                    <a:pt x="1084" y="2287"/>
                  </a:lnTo>
                  <a:lnTo>
                    <a:pt x="1080" y="2291"/>
                  </a:lnTo>
                  <a:lnTo>
                    <a:pt x="1075" y="2295"/>
                  </a:lnTo>
                  <a:lnTo>
                    <a:pt x="1071" y="2295"/>
                  </a:lnTo>
                  <a:lnTo>
                    <a:pt x="1067" y="2299"/>
                  </a:lnTo>
                  <a:lnTo>
                    <a:pt x="1063" y="2299"/>
                  </a:lnTo>
                  <a:lnTo>
                    <a:pt x="1050" y="2304"/>
                  </a:lnTo>
                  <a:lnTo>
                    <a:pt x="1046" y="2308"/>
                  </a:lnTo>
                  <a:lnTo>
                    <a:pt x="1042" y="2308"/>
                  </a:lnTo>
                  <a:lnTo>
                    <a:pt x="1037" y="2312"/>
                  </a:lnTo>
                  <a:lnTo>
                    <a:pt x="1033" y="2312"/>
                  </a:lnTo>
                  <a:lnTo>
                    <a:pt x="1033" y="2316"/>
                  </a:lnTo>
                  <a:lnTo>
                    <a:pt x="1029" y="2320"/>
                  </a:lnTo>
                  <a:lnTo>
                    <a:pt x="1025" y="2325"/>
                  </a:lnTo>
                  <a:lnTo>
                    <a:pt x="1025" y="2329"/>
                  </a:lnTo>
                  <a:lnTo>
                    <a:pt x="1025" y="2333"/>
                  </a:lnTo>
                  <a:lnTo>
                    <a:pt x="1029" y="2337"/>
                  </a:lnTo>
                  <a:lnTo>
                    <a:pt x="1029" y="2342"/>
                  </a:lnTo>
                  <a:lnTo>
                    <a:pt x="1033" y="2350"/>
                  </a:lnTo>
                  <a:lnTo>
                    <a:pt x="1037" y="2359"/>
                  </a:lnTo>
                  <a:lnTo>
                    <a:pt x="1037" y="2363"/>
                  </a:lnTo>
                  <a:lnTo>
                    <a:pt x="1037" y="2367"/>
                  </a:lnTo>
                  <a:lnTo>
                    <a:pt x="1037" y="2371"/>
                  </a:lnTo>
                  <a:lnTo>
                    <a:pt x="1042" y="2376"/>
                  </a:lnTo>
                  <a:lnTo>
                    <a:pt x="1046" y="2380"/>
                  </a:lnTo>
                  <a:lnTo>
                    <a:pt x="1046" y="2384"/>
                  </a:lnTo>
                  <a:lnTo>
                    <a:pt x="1050" y="2388"/>
                  </a:lnTo>
                  <a:lnTo>
                    <a:pt x="1054" y="2388"/>
                  </a:lnTo>
                  <a:lnTo>
                    <a:pt x="1059" y="2392"/>
                  </a:lnTo>
                  <a:lnTo>
                    <a:pt x="1063" y="2392"/>
                  </a:lnTo>
                  <a:lnTo>
                    <a:pt x="1067" y="2397"/>
                  </a:lnTo>
                  <a:lnTo>
                    <a:pt x="1071" y="2401"/>
                  </a:lnTo>
                  <a:lnTo>
                    <a:pt x="1075" y="2401"/>
                  </a:lnTo>
                  <a:lnTo>
                    <a:pt x="1084" y="2401"/>
                  </a:lnTo>
                  <a:lnTo>
                    <a:pt x="1105" y="2405"/>
                  </a:lnTo>
                  <a:lnTo>
                    <a:pt x="1109" y="2409"/>
                  </a:lnTo>
                  <a:lnTo>
                    <a:pt x="1118" y="2409"/>
                  </a:lnTo>
                  <a:lnTo>
                    <a:pt x="1126" y="2414"/>
                  </a:lnTo>
                  <a:lnTo>
                    <a:pt x="1131" y="2414"/>
                  </a:lnTo>
                  <a:lnTo>
                    <a:pt x="1135" y="2418"/>
                  </a:lnTo>
                  <a:lnTo>
                    <a:pt x="1139" y="2418"/>
                  </a:lnTo>
                  <a:lnTo>
                    <a:pt x="1143" y="2422"/>
                  </a:lnTo>
                  <a:lnTo>
                    <a:pt x="1147" y="2426"/>
                  </a:lnTo>
                  <a:lnTo>
                    <a:pt x="1152" y="2431"/>
                  </a:lnTo>
                  <a:lnTo>
                    <a:pt x="1156" y="2435"/>
                  </a:lnTo>
                  <a:lnTo>
                    <a:pt x="1160" y="2439"/>
                  </a:lnTo>
                  <a:lnTo>
                    <a:pt x="1160" y="2443"/>
                  </a:lnTo>
                  <a:lnTo>
                    <a:pt x="1160" y="2447"/>
                  </a:lnTo>
                  <a:lnTo>
                    <a:pt x="1160" y="2452"/>
                  </a:lnTo>
                  <a:lnTo>
                    <a:pt x="1160" y="2456"/>
                  </a:lnTo>
                  <a:lnTo>
                    <a:pt x="1156" y="2456"/>
                  </a:lnTo>
                  <a:lnTo>
                    <a:pt x="1156" y="2460"/>
                  </a:lnTo>
                  <a:lnTo>
                    <a:pt x="1152" y="2460"/>
                  </a:lnTo>
                  <a:lnTo>
                    <a:pt x="1147" y="2460"/>
                  </a:lnTo>
                  <a:lnTo>
                    <a:pt x="1143" y="2464"/>
                  </a:lnTo>
                  <a:lnTo>
                    <a:pt x="1139" y="2464"/>
                  </a:lnTo>
                  <a:lnTo>
                    <a:pt x="1135" y="2464"/>
                  </a:lnTo>
                  <a:lnTo>
                    <a:pt x="1114" y="2464"/>
                  </a:lnTo>
                  <a:lnTo>
                    <a:pt x="1109" y="2464"/>
                  </a:lnTo>
                  <a:lnTo>
                    <a:pt x="1097" y="2464"/>
                  </a:lnTo>
                  <a:lnTo>
                    <a:pt x="1075" y="2469"/>
                  </a:lnTo>
                  <a:lnTo>
                    <a:pt x="1071" y="2469"/>
                  </a:lnTo>
                  <a:lnTo>
                    <a:pt x="1046" y="2473"/>
                  </a:lnTo>
                  <a:lnTo>
                    <a:pt x="1016" y="2473"/>
                  </a:lnTo>
                  <a:lnTo>
                    <a:pt x="1008" y="2473"/>
                  </a:lnTo>
                  <a:lnTo>
                    <a:pt x="999" y="2473"/>
                  </a:lnTo>
                  <a:lnTo>
                    <a:pt x="991" y="2473"/>
                  </a:lnTo>
                  <a:lnTo>
                    <a:pt x="978" y="2473"/>
                  </a:lnTo>
                  <a:lnTo>
                    <a:pt x="965" y="2473"/>
                  </a:lnTo>
                  <a:lnTo>
                    <a:pt x="953" y="2469"/>
                  </a:lnTo>
                  <a:lnTo>
                    <a:pt x="944" y="2469"/>
                  </a:lnTo>
                  <a:lnTo>
                    <a:pt x="932" y="2469"/>
                  </a:lnTo>
                  <a:lnTo>
                    <a:pt x="915" y="2464"/>
                  </a:lnTo>
                  <a:lnTo>
                    <a:pt x="898" y="2460"/>
                  </a:lnTo>
                  <a:lnTo>
                    <a:pt x="889" y="2456"/>
                  </a:lnTo>
                  <a:lnTo>
                    <a:pt x="881" y="2456"/>
                  </a:lnTo>
                  <a:lnTo>
                    <a:pt x="877" y="2456"/>
                  </a:lnTo>
                  <a:lnTo>
                    <a:pt x="868" y="2456"/>
                  </a:lnTo>
                  <a:lnTo>
                    <a:pt x="864" y="2456"/>
                  </a:lnTo>
                  <a:lnTo>
                    <a:pt x="860" y="2456"/>
                  </a:lnTo>
                  <a:lnTo>
                    <a:pt x="855" y="2456"/>
                  </a:lnTo>
                  <a:lnTo>
                    <a:pt x="847" y="2460"/>
                  </a:lnTo>
                  <a:lnTo>
                    <a:pt x="847" y="2464"/>
                  </a:lnTo>
                  <a:lnTo>
                    <a:pt x="843" y="2469"/>
                  </a:lnTo>
                  <a:lnTo>
                    <a:pt x="843" y="2473"/>
                  </a:lnTo>
                  <a:lnTo>
                    <a:pt x="843" y="2481"/>
                  </a:lnTo>
                  <a:lnTo>
                    <a:pt x="843" y="2486"/>
                  </a:lnTo>
                  <a:lnTo>
                    <a:pt x="847" y="2490"/>
                  </a:lnTo>
                  <a:lnTo>
                    <a:pt x="847" y="2498"/>
                  </a:lnTo>
                  <a:lnTo>
                    <a:pt x="851" y="2507"/>
                  </a:lnTo>
                  <a:lnTo>
                    <a:pt x="855" y="2524"/>
                  </a:lnTo>
                  <a:lnTo>
                    <a:pt x="860" y="2528"/>
                  </a:lnTo>
                  <a:lnTo>
                    <a:pt x="864" y="2536"/>
                  </a:lnTo>
                  <a:lnTo>
                    <a:pt x="864" y="2545"/>
                  </a:lnTo>
                  <a:lnTo>
                    <a:pt x="868" y="2549"/>
                  </a:lnTo>
                  <a:lnTo>
                    <a:pt x="877" y="2562"/>
                  </a:lnTo>
                  <a:lnTo>
                    <a:pt x="881" y="2570"/>
                  </a:lnTo>
                  <a:lnTo>
                    <a:pt x="881" y="2575"/>
                  </a:lnTo>
                  <a:lnTo>
                    <a:pt x="885" y="2583"/>
                  </a:lnTo>
                  <a:lnTo>
                    <a:pt x="885" y="2587"/>
                  </a:lnTo>
                  <a:lnTo>
                    <a:pt x="889" y="2591"/>
                  </a:lnTo>
                  <a:lnTo>
                    <a:pt x="889" y="2600"/>
                  </a:lnTo>
                  <a:lnTo>
                    <a:pt x="889" y="2604"/>
                  </a:lnTo>
                  <a:lnTo>
                    <a:pt x="889" y="2613"/>
                  </a:lnTo>
                  <a:lnTo>
                    <a:pt x="889" y="2617"/>
                  </a:lnTo>
                  <a:lnTo>
                    <a:pt x="889" y="2630"/>
                  </a:lnTo>
                  <a:lnTo>
                    <a:pt x="889" y="2638"/>
                  </a:lnTo>
                  <a:lnTo>
                    <a:pt x="889" y="2646"/>
                  </a:lnTo>
                  <a:lnTo>
                    <a:pt x="889" y="2651"/>
                  </a:lnTo>
                  <a:lnTo>
                    <a:pt x="889" y="2668"/>
                  </a:lnTo>
                  <a:lnTo>
                    <a:pt x="893" y="2676"/>
                  </a:lnTo>
                  <a:lnTo>
                    <a:pt x="893" y="2680"/>
                  </a:lnTo>
                  <a:lnTo>
                    <a:pt x="893" y="2685"/>
                  </a:lnTo>
                  <a:lnTo>
                    <a:pt x="893" y="2689"/>
                  </a:lnTo>
                  <a:lnTo>
                    <a:pt x="906" y="2710"/>
                  </a:lnTo>
                  <a:lnTo>
                    <a:pt x="906" y="2714"/>
                  </a:lnTo>
                  <a:lnTo>
                    <a:pt x="906" y="2718"/>
                  </a:lnTo>
                  <a:lnTo>
                    <a:pt x="906" y="2723"/>
                  </a:lnTo>
                  <a:lnTo>
                    <a:pt x="906" y="2727"/>
                  </a:lnTo>
                  <a:lnTo>
                    <a:pt x="906" y="2731"/>
                  </a:lnTo>
                  <a:lnTo>
                    <a:pt x="902" y="2735"/>
                  </a:lnTo>
                  <a:lnTo>
                    <a:pt x="898" y="2735"/>
                  </a:lnTo>
                  <a:lnTo>
                    <a:pt x="893" y="2735"/>
                  </a:lnTo>
                  <a:lnTo>
                    <a:pt x="885" y="2740"/>
                  </a:lnTo>
                  <a:lnTo>
                    <a:pt x="877" y="2740"/>
                  </a:lnTo>
                  <a:lnTo>
                    <a:pt x="872" y="2740"/>
                  </a:lnTo>
                  <a:lnTo>
                    <a:pt x="864" y="2740"/>
                  </a:lnTo>
                  <a:lnTo>
                    <a:pt x="855" y="2735"/>
                  </a:lnTo>
                  <a:lnTo>
                    <a:pt x="847" y="2735"/>
                  </a:lnTo>
                  <a:lnTo>
                    <a:pt x="838" y="2731"/>
                  </a:lnTo>
                  <a:lnTo>
                    <a:pt x="830" y="2731"/>
                  </a:lnTo>
                  <a:lnTo>
                    <a:pt x="821" y="2727"/>
                  </a:lnTo>
                  <a:lnTo>
                    <a:pt x="817" y="2723"/>
                  </a:lnTo>
                  <a:lnTo>
                    <a:pt x="809" y="2723"/>
                  </a:lnTo>
                  <a:lnTo>
                    <a:pt x="805" y="2718"/>
                  </a:lnTo>
                  <a:lnTo>
                    <a:pt x="800" y="2714"/>
                  </a:lnTo>
                  <a:lnTo>
                    <a:pt x="792" y="2710"/>
                  </a:lnTo>
                  <a:lnTo>
                    <a:pt x="783" y="2706"/>
                  </a:lnTo>
                  <a:lnTo>
                    <a:pt x="779" y="2702"/>
                  </a:lnTo>
                  <a:lnTo>
                    <a:pt x="775" y="2702"/>
                  </a:lnTo>
                  <a:lnTo>
                    <a:pt x="771" y="2697"/>
                  </a:lnTo>
                  <a:lnTo>
                    <a:pt x="762" y="2697"/>
                  </a:lnTo>
                  <a:lnTo>
                    <a:pt x="758" y="2697"/>
                  </a:lnTo>
                  <a:lnTo>
                    <a:pt x="754" y="2697"/>
                  </a:lnTo>
                  <a:lnTo>
                    <a:pt x="745" y="2702"/>
                  </a:lnTo>
                  <a:lnTo>
                    <a:pt x="724" y="2710"/>
                  </a:lnTo>
                  <a:lnTo>
                    <a:pt x="711" y="2714"/>
                  </a:lnTo>
                  <a:lnTo>
                    <a:pt x="703" y="2718"/>
                  </a:lnTo>
                  <a:lnTo>
                    <a:pt x="673" y="2727"/>
                  </a:lnTo>
                  <a:lnTo>
                    <a:pt x="669" y="2727"/>
                  </a:lnTo>
                  <a:lnTo>
                    <a:pt x="665" y="2731"/>
                  </a:lnTo>
                  <a:lnTo>
                    <a:pt x="661" y="2731"/>
                  </a:lnTo>
                  <a:lnTo>
                    <a:pt x="656" y="2735"/>
                  </a:lnTo>
                  <a:lnTo>
                    <a:pt x="652" y="2740"/>
                  </a:lnTo>
                  <a:lnTo>
                    <a:pt x="648" y="2744"/>
                  </a:lnTo>
                  <a:lnTo>
                    <a:pt x="644" y="2748"/>
                  </a:lnTo>
                  <a:lnTo>
                    <a:pt x="639" y="2757"/>
                  </a:lnTo>
                  <a:lnTo>
                    <a:pt x="631" y="2769"/>
                  </a:lnTo>
                  <a:lnTo>
                    <a:pt x="623" y="2786"/>
                  </a:lnTo>
                  <a:lnTo>
                    <a:pt x="614" y="2795"/>
                  </a:lnTo>
                  <a:lnTo>
                    <a:pt x="614" y="2799"/>
                  </a:lnTo>
                  <a:lnTo>
                    <a:pt x="610" y="2803"/>
                  </a:lnTo>
                  <a:lnTo>
                    <a:pt x="610" y="2812"/>
                  </a:lnTo>
                  <a:lnTo>
                    <a:pt x="606" y="2820"/>
                  </a:lnTo>
                  <a:lnTo>
                    <a:pt x="597" y="2858"/>
                  </a:lnTo>
                  <a:lnTo>
                    <a:pt x="593" y="2875"/>
                  </a:lnTo>
                  <a:lnTo>
                    <a:pt x="589" y="2884"/>
                  </a:lnTo>
                  <a:lnTo>
                    <a:pt x="589" y="2888"/>
                  </a:lnTo>
                  <a:lnTo>
                    <a:pt x="584" y="2901"/>
                  </a:lnTo>
                  <a:lnTo>
                    <a:pt x="580" y="2905"/>
                  </a:lnTo>
                  <a:lnTo>
                    <a:pt x="576" y="2913"/>
                  </a:lnTo>
                  <a:lnTo>
                    <a:pt x="572" y="2922"/>
                  </a:lnTo>
                  <a:lnTo>
                    <a:pt x="567" y="2926"/>
                  </a:lnTo>
                  <a:lnTo>
                    <a:pt x="563" y="2934"/>
                  </a:lnTo>
                  <a:lnTo>
                    <a:pt x="559" y="2939"/>
                  </a:lnTo>
                  <a:lnTo>
                    <a:pt x="551" y="2947"/>
                  </a:lnTo>
                  <a:lnTo>
                    <a:pt x="542" y="2960"/>
                  </a:lnTo>
                  <a:lnTo>
                    <a:pt x="534" y="2964"/>
                  </a:lnTo>
                  <a:lnTo>
                    <a:pt x="529" y="2968"/>
                  </a:lnTo>
                  <a:lnTo>
                    <a:pt x="525" y="2972"/>
                  </a:lnTo>
                  <a:lnTo>
                    <a:pt x="521" y="2977"/>
                  </a:lnTo>
                  <a:lnTo>
                    <a:pt x="517" y="2977"/>
                  </a:lnTo>
                  <a:lnTo>
                    <a:pt x="512" y="2977"/>
                  </a:lnTo>
                  <a:lnTo>
                    <a:pt x="508" y="2981"/>
                  </a:lnTo>
                  <a:lnTo>
                    <a:pt x="504" y="2981"/>
                  </a:lnTo>
                  <a:lnTo>
                    <a:pt x="500" y="2981"/>
                  </a:lnTo>
                  <a:lnTo>
                    <a:pt x="491" y="2981"/>
                  </a:lnTo>
                  <a:lnTo>
                    <a:pt x="487" y="2977"/>
                  </a:lnTo>
                  <a:lnTo>
                    <a:pt x="483" y="2977"/>
                  </a:lnTo>
                  <a:lnTo>
                    <a:pt x="474" y="2972"/>
                  </a:lnTo>
                  <a:lnTo>
                    <a:pt x="466" y="2968"/>
                  </a:lnTo>
                  <a:lnTo>
                    <a:pt x="462" y="2968"/>
                  </a:lnTo>
                  <a:lnTo>
                    <a:pt x="462" y="2964"/>
                  </a:lnTo>
                  <a:lnTo>
                    <a:pt x="457" y="2964"/>
                  </a:lnTo>
                  <a:lnTo>
                    <a:pt x="453" y="2964"/>
                  </a:lnTo>
                  <a:lnTo>
                    <a:pt x="449" y="2964"/>
                  </a:lnTo>
                  <a:lnTo>
                    <a:pt x="440" y="2964"/>
                  </a:lnTo>
                  <a:lnTo>
                    <a:pt x="411" y="2968"/>
                  </a:lnTo>
                  <a:lnTo>
                    <a:pt x="390" y="2968"/>
                  </a:lnTo>
                  <a:lnTo>
                    <a:pt x="373" y="2972"/>
                  </a:lnTo>
                  <a:lnTo>
                    <a:pt x="373" y="2968"/>
                  </a:lnTo>
                  <a:lnTo>
                    <a:pt x="369" y="2960"/>
                  </a:lnTo>
                  <a:lnTo>
                    <a:pt x="360" y="2939"/>
                  </a:lnTo>
                  <a:lnTo>
                    <a:pt x="352" y="2905"/>
                  </a:lnTo>
                  <a:lnTo>
                    <a:pt x="352" y="2901"/>
                  </a:lnTo>
                  <a:lnTo>
                    <a:pt x="347" y="2896"/>
                  </a:lnTo>
                  <a:lnTo>
                    <a:pt x="343" y="2888"/>
                  </a:lnTo>
                  <a:lnTo>
                    <a:pt x="339" y="2879"/>
                  </a:lnTo>
                  <a:lnTo>
                    <a:pt x="335" y="2875"/>
                  </a:lnTo>
                  <a:lnTo>
                    <a:pt x="330" y="2871"/>
                  </a:lnTo>
                  <a:lnTo>
                    <a:pt x="326" y="2871"/>
                  </a:lnTo>
                  <a:lnTo>
                    <a:pt x="322" y="2867"/>
                  </a:lnTo>
                  <a:lnTo>
                    <a:pt x="305" y="2858"/>
                  </a:lnTo>
                  <a:lnTo>
                    <a:pt x="301" y="2858"/>
                  </a:lnTo>
                  <a:lnTo>
                    <a:pt x="297" y="2854"/>
                  </a:lnTo>
                  <a:lnTo>
                    <a:pt x="292" y="2850"/>
                  </a:lnTo>
                  <a:lnTo>
                    <a:pt x="288" y="2845"/>
                  </a:lnTo>
                  <a:lnTo>
                    <a:pt x="280" y="2837"/>
                  </a:lnTo>
                  <a:lnTo>
                    <a:pt x="275" y="2833"/>
                  </a:lnTo>
                  <a:lnTo>
                    <a:pt x="271" y="2829"/>
                  </a:lnTo>
                  <a:lnTo>
                    <a:pt x="267" y="2829"/>
                  </a:lnTo>
                  <a:lnTo>
                    <a:pt x="263" y="2829"/>
                  </a:lnTo>
                  <a:lnTo>
                    <a:pt x="254" y="2824"/>
                  </a:lnTo>
                  <a:lnTo>
                    <a:pt x="250" y="2824"/>
                  </a:lnTo>
                  <a:lnTo>
                    <a:pt x="246" y="2824"/>
                  </a:lnTo>
                  <a:lnTo>
                    <a:pt x="242" y="2824"/>
                  </a:lnTo>
                  <a:lnTo>
                    <a:pt x="237" y="2824"/>
                  </a:lnTo>
                  <a:lnTo>
                    <a:pt x="220" y="2824"/>
                  </a:lnTo>
                  <a:lnTo>
                    <a:pt x="212" y="2824"/>
                  </a:lnTo>
                  <a:lnTo>
                    <a:pt x="208" y="2824"/>
                  </a:lnTo>
                  <a:lnTo>
                    <a:pt x="199" y="2820"/>
                  </a:lnTo>
                  <a:lnTo>
                    <a:pt x="191" y="2820"/>
                  </a:lnTo>
                  <a:lnTo>
                    <a:pt x="174" y="2812"/>
                  </a:lnTo>
                  <a:lnTo>
                    <a:pt x="170" y="2812"/>
                  </a:lnTo>
                  <a:lnTo>
                    <a:pt x="165" y="2812"/>
                  </a:lnTo>
                  <a:lnTo>
                    <a:pt x="161" y="2807"/>
                  </a:lnTo>
                  <a:lnTo>
                    <a:pt x="148" y="2803"/>
                  </a:lnTo>
                  <a:lnTo>
                    <a:pt x="144" y="2799"/>
                  </a:lnTo>
                  <a:lnTo>
                    <a:pt x="140" y="2799"/>
                  </a:lnTo>
                  <a:lnTo>
                    <a:pt x="127" y="2795"/>
                  </a:lnTo>
                  <a:lnTo>
                    <a:pt x="119" y="2795"/>
                  </a:lnTo>
                  <a:lnTo>
                    <a:pt x="115" y="2790"/>
                  </a:lnTo>
                  <a:lnTo>
                    <a:pt x="110" y="2790"/>
                  </a:lnTo>
                  <a:lnTo>
                    <a:pt x="106" y="2786"/>
                  </a:lnTo>
                  <a:lnTo>
                    <a:pt x="102" y="2782"/>
                  </a:lnTo>
                  <a:lnTo>
                    <a:pt x="98" y="2778"/>
                  </a:lnTo>
                  <a:lnTo>
                    <a:pt x="93" y="2773"/>
                  </a:lnTo>
                  <a:lnTo>
                    <a:pt x="89" y="2769"/>
                  </a:lnTo>
                  <a:lnTo>
                    <a:pt x="85" y="2761"/>
                  </a:lnTo>
                  <a:lnTo>
                    <a:pt x="81" y="2757"/>
                  </a:lnTo>
                  <a:lnTo>
                    <a:pt x="76" y="2752"/>
                  </a:lnTo>
                  <a:lnTo>
                    <a:pt x="72" y="2744"/>
                  </a:lnTo>
                  <a:lnTo>
                    <a:pt x="72" y="2740"/>
                  </a:lnTo>
                  <a:lnTo>
                    <a:pt x="68" y="2731"/>
                  </a:lnTo>
                  <a:lnTo>
                    <a:pt x="64" y="2706"/>
                  </a:lnTo>
                  <a:lnTo>
                    <a:pt x="59" y="2697"/>
                  </a:lnTo>
                  <a:lnTo>
                    <a:pt x="59" y="2693"/>
                  </a:lnTo>
                  <a:lnTo>
                    <a:pt x="55" y="2685"/>
                  </a:lnTo>
                  <a:lnTo>
                    <a:pt x="55" y="2680"/>
                  </a:lnTo>
                  <a:lnTo>
                    <a:pt x="51" y="2676"/>
                  </a:lnTo>
                  <a:lnTo>
                    <a:pt x="47" y="2672"/>
                  </a:lnTo>
                  <a:lnTo>
                    <a:pt x="47" y="2663"/>
                  </a:lnTo>
                  <a:lnTo>
                    <a:pt x="43" y="2659"/>
                  </a:lnTo>
                  <a:lnTo>
                    <a:pt x="38" y="2655"/>
                  </a:lnTo>
                  <a:lnTo>
                    <a:pt x="34" y="2646"/>
                  </a:lnTo>
                  <a:lnTo>
                    <a:pt x="26" y="2638"/>
                  </a:lnTo>
                  <a:lnTo>
                    <a:pt x="21" y="2634"/>
                  </a:lnTo>
                  <a:lnTo>
                    <a:pt x="17" y="2630"/>
                  </a:lnTo>
                  <a:lnTo>
                    <a:pt x="13" y="2625"/>
                  </a:lnTo>
                  <a:lnTo>
                    <a:pt x="9" y="2617"/>
                  </a:lnTo>
                  <a:lnTo>
                    <a:pt x="9" y="2608"/>
                  </a:lnTo>
                  <a:lnTo>
                    <a:pt x="4" y="2604"/>
                  </a:lnTo>
                  <a:lnTo>
                    <a:pt x="4" y="2591"/>
                  </a:lnTo>
                  <a:lnTo>
                    <a:pt x="0" y="2587"/>
                  </a:lnTo>
                  <a:lnTo>
                    <a:pt x="0" y="2566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6" name="Freeform 32"/>
            <p:cNvSpPr>
              <a:spLocks/>
            </p:cNvSpPr>
            <p:nvPr/>
          </p:nvSpPr>
          <p:spPr bwMode="auto">
            <a:xfrm>
              <a:off x="1721605" y="3566435"/>
              <a:ext cx="600755" cy="450214"/>
            </a:xfrm>
            <a:custGeom>
              <a:avLst/>
              <a:gdLst>
                <a:gd name="T0" fmla="*/ 89 w 1896"/>
                <a:gd name="T1" fmla="*/ 165 h 1422"/>
                <a:gd name="T2" fmla="*/ 122 w 1896"/>
                <a:gd name="T3" fmla="*/ 114 h 1422"/>
                <a:gd name="T4" fmla="*/ 194 w 1896"/>
                <a:gd name="T5" fmla="*/ 127 h 1422"/>
                <a:gd name="T6" fmla="*/ 262 w 1896"/>
                <a:gd name="T7" fmla="*/ 93 h 1422"/>
                <a:gd name="T8" fmla="*/ 317 w 1896"/>
                <a:gd name="T9" fmla="*/ 50 h 1422"/>
                <a:gd name="T10" fmla="*/ 368 w 1896"/>
                <a:gd name="T11" fmla="*/ 16 h 1422"/>
                <a:gd name="T12" fmla="*/ 431 w 1896"/>
                <a:gd name="T13" fmla="*/ 33 h 1422"/>
                <a:gd name="T14" fmla="*/ 495 w 1896"/>
                <a:gd name="T15" fmla="*/ 12 h 1422"/>
                <a:gd name="T16" fmla="*/ 491 w 1896"/>
                <a:gd name="T17" fmla="*/ 63 h 1422"/>
                <a:gd name="T18" fmla="*/ 520 w 1896"/>
                <a:gd name="T19" fmla="*/ 127 h 1422"/>
                <a:gd name="T20" fmla="*/ 567 w 1896"/>
                <a:gd name="T21" fmla="*/ 266 h 1422"/>
                <a:gd name="T22" fmla="*/ 643 w 1896"/>
                <a:gd name="T23" fmla="*/ 266 h 1422"/>
                <a:gd name="T24" fmla="*/ 880 w 1896"/>
                <a:gd name="T25" fmla="*/ 203 h 1422"/>
                <a:gd name="T26" fmla="*/ 961 w 1896"/>
                <a:gd name="T27" fmla="*/ 211 h 1422"/>
                <a:gd name="T28" fmla="*/ 1168 w 1896"/>
                <a:gd name="T29" fmla="*/ 165 h 1422"/>
                <a:gd name="T30" fmla="*/ 1210 w 1896"/>
                <a:gd name="T31" fmla="*/ 262 h 1422"/>
                <a:gd name="T32" fmla="*/ 1278 w 1896"/>
                <a:gd name="T33" fmla="*/ 287 h 1422"/>
                <a:gd name="T34" fmla="*/ 1320 w 1896"/>
                <a:gd name="T35" fmla="*/ 385 h 1422"/>
                <a:gd name="T36" fmla="*/ 1422 w 1896"/>
                <a:gd name="T37" fmla="*/ 321 h 1422"/>
                <a:gd name="T38" fmla="*/ 1600 w 1896"/>
                <a:gd name="T39" fmla="*/ 237 h 1422"/>
                <a:gd name="T40" fmla="*/ 1735 w 1896"/>
                <a:gd name="T41" fmla="*/ 207 h 1422"/>
                <a:gd name="T42" fmla="*/ 1803 w 1896"/>
                <a:gd name="T43" fmla="*/ 266 h 1422"/>
                <a:gd name="T44" fmla="*/ 1896 w 1896"/>
                <a:gd name="T45" fmla="*/ 321 h 1422"/>
                <a:gd name="T46" fmla="*/ 1862 w 1896"/>
                <a:gd name="T47" fmla="*/ 402 h 1422"/>
                <a:gd name="T48" fmla="*/ 1816 w 1896"/>
                <a:gd name="T49" fmla="*/ 537 h 1422"/>
                <a:gd name="T50" fmla="*/ 1795 w 1896"/>
                <a:gd name="T51" fmla="*/ 660 h 1422"/>
                <a:gd name="T52" fmla="*/ 1778 w 1896"/>
                <a:gd name="T53" fmla="*/ 812 h 1422"/>
                <a:gd name="T54" fmla="*/ 1782 w 1896"/>
                <a:gd name="T55" fmla="*/ 931 h 1422"/>
                <a:gd name="T56" fmla="*/ 1841 w 1896"/>
                <a:gd name="T57" fmla="*/ 1016 h 1422"/>
                <a:gd name="T58" fmla="*/ 1824 w 1896"/>
                <a:gd name="T59" fmla="*/ 1083 h 1422"/>
                <a:gd name="T60" fmla="*/ 1773 w 1896"/>
                <a:gd name="T61" fmla="*/ 1181 h 1422"/>
                <a:gd name="T62" fmla="*/ 1718 w 1896"/>
                <a:gd name="T63" fmla="*/ 1189 h 1422"/>
                <a:gd name="T64" fmla="*/ 1706 w 1896"/>
                <a:gd name="T65" fmla="*/ 1244 h 1422"/>
                <a:gd name="T66" fmla="*/ 1685 w 1896"/>
                <a:gd name="T67" fmla="*/ 1287 h 1422"/>
                <a:gd name="T68" fmla="*/ 1663 w 1896"/>
                <a:gd name="T69" fmla="*/ 1206 h 1422"/>
                <a:gd name="T70" fmla="*/ 1625 w 1896"/>
                <a:gd name="T71" fmla="*/ 1236 h 1422"/>
                <a:gd name="T72" fmla="*/ 1608 w 1896"/>
                <a:gd name="T73" fmla="*/ 1384 h 1422"/>
                <a:gd name="T74" fmla="*/ 1566 w 1896"/>
                <a:gd name="T75" fmla="*/ 1418 h 1422"/>
                <a:gd name="T76" fmla="*/ 1486 w 1896"/>
                <a:gd name="T77" fmla="*/ 1384 h 1422"/>
                <a:gd name="T78" fmla="*/ 1363 w 1896"/>
                <a:gd name="T79" fmla="*/ 1376 h 1422"/>
                <a:gd name="T80" fmla="*/ 1177 w 1896"/>
                <a:gd name="T81" fmla="*/ 1253 h 1422"/>
                <a:gd name="T82" fmla="*/ 1088 w 1896"/>
                <a:gd name="T83" fmla="*/ 1257 h 1422"/>
                <a:gd name="T84" fmla="*/ 986 w 1896"/>
                <a:gd name="T85" fmla="*/ 1265 h 1422"/>
                <a:gd name="T86" fmla="*/ 889 w 1896"/>
                <a:gd name="T87" fmla="*/ 1329 h 1422"/>
                <a:gd name="T88" fmla="*/ 838 w 1896"/>
                <a:gd name="T89" fmla="*/ 1397 h 1422"/>
                <a:gd name="T90" fmla="*/ 757 w 1896"/>
                <a:gd name="T91" fmla="*/ 1359 h 1422"/>
                <a:gd name="T92" fmla="*/ 669 w 1896"/>
                <a:gd name="T93" fmla="*/ 1295 h 1422"/>
                <a:gd name="T94" fmla="*/ 597 w 1896"/>
                <a:gd name="T95" fmla="*/ 1312 h 1422"/>
                <a:gd name="T96" fmla="*/ 558 w 1896"/>
                <a:gd name="T97" fmla="*/ 1181 h 1422"/>
                <a:gd name="T98" fmla="*/ 503 w 1896"/>
                <a:gd name="T99" fmla="*/ 1121 h 1422"/>
                <a:gd name="T100" fmla="*/ 478 w 1896"/>
                <a:gd name="T101" fmla="*/ 1071 h 1422"/>
                <a:gd name="T102" fmla="*/ 423 w 1896"/>
                <a:gd name="T103" fmla="*/ 1041 h 1422"/>
                <a:gd name="T104" fmla="*/ 368 w 1896"/>
                <a:gd name="T105" fmla="*/ 965 h 1422"/>
                <a:gd name="T106" fmla="*/ 275 w 1896"/>
                <a:gd name="T107" fmla="*/ 956 h 1422"/>
                <a:gd name="T108" fmla="*/ 262 w 1896"/>
                <a:gd name="T109" fmla="*/ 914 h 1422"/>
                <a:gd name="T110" fmla="*/ 262 w 1896"/>
                <a:gd name="T111" fmla="*/ 838 h 1422"/>
                <a:gd name="T112" fmla="*/ 237 w 1896"/>
                <a:gd name="T113" fmla="*/ 736 h 1422"/>
                <a:gd name="T114" fmla="*/ 207 w 1896"/>
                <a:gd name="T115" fmla="*/ 681 h 1422"/>
                <a:gd name="T116" fmla="*/ 84 w 1896"/>
                <a:gd name="T117" fmla="*/ 643 h 1422"/>
                <a:gd name="T118" fmla="*/ 55 w 1896"/>
                <a:gd name="T119" fmla="*/ 605 h 1422"/>
                <a:gd name="T120" fmla="*/ 118 w 1896"/>
                <a:gd name="T121" fmla="*/ 512 h 1422"/>
                <a:gd name="T122" fmla="*/ 131 w 1896"/>
                <a:gd name="T123" fmla="*/ 419 h 1422"/>
                <a:gd name="T124" fmla="*/ 67 w 1896"/>
                <a:gd name="T125" fmla="*/ 317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6" h="1422">
                  <a:moveTo>
                    <a:pt x="0" y="186"/>
                  </a:moveTo>
                  <a:lnTo>
                    <a:pt x="4" y="186"/>
                  </a:lnTo>
                  <a:lnTo>
                    <a:pt x="8" y="186"/>
                  </a:lnTo>
                  <a:lnTo>
                    <a:pt x="34" y="182"/>
                  </a:lnTo>
                  <a:lnTo>
                    <a:pt x="46" y="182"/>
                  </a:lnTo>
                  <a:lnTo>
                    <a:pt x="55" y="182"/>
                  </a:lnTo>
                  <a:lnTo>
                    <a:pt x="63" y="177"/>
                  </a:lnTo>
                  <a:lnTo>
                    <a:pt x="67" y="177"/>
                  </a:lnTo>
                  <a:lnTo>
                    <a:pt x="76" y="173"/>
                  </a:lnTo>
                  <a:lnTo>
                    <a:pt x="80" y="173"/>
                  </a:lnTo>
                  <a:lnTo>
                    <a:pt x="84" y="169"/>
                  </a:lnTo>
                  <a:lnTo>
                    <a:pt x="89" y="165"/>
                  </a:lnTo>
                  <a:lnTo>
                    <a:pt x="93" y="165"/>
                  </a:lnTo>
                  <a:lnTo>
                    <a:pt x="97" y="160"/>
                  </a:lnTo>
                  <a:lnTo>
                    <a:pt x="101" y="156"/>
                  </a:lnTo>
                  <a:lnTo>
                    <a:pt x="101" y="152"/>
                  </a:lnTo>
                  <a:lnTo>
                    <a:pt x="105" y="148"/>
                  </a:lnTo>
                  <a:lnTo>
                    <a:pt x="105" y="143"/>
                  </a:lnTo>
                  <a:lnTo>
                    <a:pt x="110" y="135"/>
                  </a:lnTo>
                  <a:lnTo>
                    <a:pt x="110" y="122"/>
                  </a:lnTo>
                  <a:lnTo>
                    <a:pt x="114" y="118"/>
                  </a:lnTo>
                  <a:lnTo>
                    <a:pt x="114" y="114"/>
                  </a:lnTo>
                  <a:lnTo>
                    <a:pt x="118" y="114"/>
                  </a:lnTo>
                  <a:lnTo>
                    <a:pt x="122" y="114"/>
                  </a:lnTo>
                  <a:lnTo>
                    <a:pt x="127" y="114"/>
                  </a:lnTo>
                  <a:lnTo>
                    <a:pt x="131" y="114"/>
                  </a:lnTo>
                  <a:lnTo>
                    <a:pt x="135" y="118"/>
                  </a:lnTo>
                  <a:lnTo>
                    <a:pt x="148" y="122"/>
                  </a:lnTo>
                  <a:lnTo>
                    <a:pt x="152" y="127"/>
                  </a:lnTo>
                  <a:lnTo>
                    <a:pt x="156" y="127"/>
                  </a:lnTo>
                  <a:lnTo>
                    <a:pt x="161" y="127"/>
                  </a:lnTo>
                  <a:lnTo>
                    <a:pt x="169" y="127"/>
                  </a:lnTo>
                  <a:lnTo>
                    <a:pt x="173" y="127"/>
                  </a:lnTo>
                  <a:lnTo>
                    <a:pt x="182" y="127"/>
                  </a:lnTo>
                  <a:lnTo>
                    <a:pt x="186" y="127"/>
                  </a:lnTo>
                  <a:lnTo>
                    <a:pt x="194" y="127"/>
                  </a:lnTo>
                  <a:lnTo>
                    <a:pt x="203" y="122"/>
                  </a:lnTo>
                  <a:lnTo>
                    <a:pt x="211" y="122"/>
                  </a:lnTo>
                  <a:lnTo>
                    <a:pt x="220" y="118"/>
                  </a:lnTo>
                  <a:lnTo>
                    <a:pt x="224" y="118"/>
                  </a:lnTo>
                  <a:lnTo>
                    <a:pt x="228" y="114"/>
                  </a:lnTo>
                  <a:lnTo>
                    <a:pt x="232" y="114"/>
                  </a:lnTo>
                  <a:lnTo>
                    <a:pt x="241" y="110"/>
                  </a:lnTo>
                  <a:lnTo>
                    <a:pt x="245" y="105"/>
                  </a:lnTo>
                  <a:lnTo>
                    <a:pt x="254" y="101"/>
                  </a:lnTo>
                  <a:lnTo>
                    <a:pt x="254" y="97"/>
                  </a:lnTo>
                  <a:lnTo>
                    <a:pt x="258" y="97"/>
                  </a:lnTo>
                  <a:lnTo>
                    <a:pt x="262" y="93"/>
                  </a:lnTo>
                  <a:lnTo>
                    <a:pt x="266" y="93"/>
                  </a:lnTo>
                  <a:lnTo>
                    <a:pt x="271" y="93"/>
                  </a:lnTo>
                  <a:lnTo>
                    <a:pt x="275" y="88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2" y="80"/>
                  </a:lnTo>
                  <a:lnTo>
                    <a:pt x="296" y="76"/>
                  </a:lnTo>
                  <a:lnTo>
                    <a:pt x="304" y="67"/>
                  </a:lnTo>
                  <a:lnTo>
                    <a:pt x="313" y="59"/>
                  </a:lnTo>
                  <a:lnTo>
                    <a:pt x="317" y="50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0" y="29"/>
                  </a:lnTo>
                  <a:lnTo>
                    <a:pt x="334" y="25"/>
                  </a:lnTo>
                  <a:lnTo>
                    <a:pt x="338" y="25"/>
                  </a:lnTo>
                  <a:lnTo>
                    <a:pt x="343" y="21"/>
                  </a:lnTo>
                  <a:lnTo>
                    <a:pt x="351" y="16"/>
                  </a:lnTo>
                  <a:lnTo>
                    <a:pt x="355" y="16"/>
                  </a:lnTo>
                  <a:lnTo>
                    <a:pt x="364" y="16"/>
                  </a:lnTo>
                  <a:lnTo>
                    <a:pt x="368" y="16"/>
                  </a:lnTo>
                  <a:lnTo>
                    <a:pt x="372" y="16"/>
                  </a:lnTo>
                  <a:lnTo>
                    <a:pt x="376" y="16"/>
                  </a:lnTo>
                  <a:lnTo>
                    <a:pt x="389" y="21"/>
                  </a:lnTo>
                  <a:lnTo>
                    <a:pt x="393" y="25"/>
                  </a:lnTo>
                  <a:lnTo>
                    <a:pt x="398" y="25"/>
                  </a:lnTo>
                  <a:lnTo>
                    <a:pt x="402" y="29"/>
                  </a:lnTo>
                  <a:lnTo>
                    <a:pt x="406" y="29"/>
                  </a:lnTo>
                  <a:lnTo>
                    <a:pt x="415" y="33"/>
                  </a:lnTo>
                  <a:lnTo>
                    <a:pt x="419" y="33"/>
                  </a:lnTo>
                  <a:lnTo>
                    <a:pt x="423" y="33"/>
                  </a:lnTo>
                  <a:lnTo>
                    <a:pt x="427" y="33"/>
                  </a:lnTo>
                  <a:lnTo>
                    <a:pt x="431" y="33"/>
                  </a:lnTo>
                  <a:lnTo>
                    <a:pt x="436" y="29"/>
                  </a:lnTo>
                  <a:lnTo>
                    <a:pt x="440" y="25"/>
                  </a:lnTo>
                  <a:lnTo>
                    <a:pt x="448" y="21"/>
                  </a:lnTo>
                  <a:lnTo>
                    <a:pt x="448" y="16"/>
                  </a:lnTo>
                  <a:lnTo>
                    <a:pt x="453" y="12"/>
                  </a:lnTo>
                  <a:lnTo>
                    <a:pt x="470" y="8"/>
                  </a:lnTo>
                  <a:lnTo>
                    <a:pt x="478" y="0"/>
                  </a:lnTo>
                  <a:lnTo>
                    <a:pt x="482" y="0"/>
                  </a:lnTo>
                  <a:lnTo>
                    <a:pt x="486" y="0"/>
                  </a:lnTo>
                  <a:lnTo>
                    <a:pt x="491" y="4"/>
                  </a:lnTo>
                  <a:lnTo>
                    <a:pt x="495" y="8"/>
                  </a:lnTo>
                  <a:lnTo>
                    <a:pt x="495" y="12"/>
                  </a:lnTo>
                  <a:lnTo>
                    <a:pt x="491" y="16"/>
                  </a:lnTo>
                  <a:lnTo>
                    <a:pt x="491" y="25"/>
                  </a:lnTo>
                  <a:lnTo>
                    <a:pt x="486" y="29"/>
                  </a:lnTo>
                  <a:lnTo>
                    <a:pt x="486" y="33"/>
                  </a:lnTo>
                  <a:lnTo>
                    <a:pt x="486" y="38"/>
                  </a:lnTo>
                  <a:lnTo>
                    <a:pt x="486" y="42"/>
                  </a:lnTo>
                  <a:lnTo>
                    <a:pt x="486" y="46"/>
                  </a:lnTo>
                  <a:lnTo>
                    <a:pt x="486" y="50"/>
                  </a:lnTo>
                  <a:lnTo>
                    <a:pt x="486" y="55"/>
                  </a:lnTo>
                  <a:lnTo>
                    <a:pt x="491" y="55"/>
                  </a:lnTo>
                  <a:lnTo>
                    <a:pt x="491" y="59"/>
                  </a:lnTo>
                  <a:lnTo>
                    <a:pt x="491" y="63"/>
                  </a:lnTo>
                  <a:lnTo>
                    <a:pt x="495" y="67"/>
                  </a:lnTo>
                  <a:lnTo>
                    <a:pt x="499" y="67"/>
                  </a:lnTo>
                  <a:lnTo>
                    <a:pt x="499" y="72"/>
                  </a:lnTo>
                  <a:lnTo>
                    <a:pt x="503" y="72"/>
                  </a:lnTo>
                  <a:lnTo>
                    <a:pt x="512" y="76"/>
                  </a:lnTo>
                  <a:lnTo>
                    <a:pt x="499" y="80"/>
                  </a:lnTo>
                  <a:lnTo>
                    <a:pt x="503" y="84"/>
                  </a:lnTo>
                  <a:lnTo>
                    <a:pt x="503" y="93"/>
                  </a:lnTo>
                  <a:lnTo>
                    <a:pt x="512" y="105"/>
                  </a:lnTo>
                  <a:lnTo>
                    <a:pt x="516" y="110"/>
                  </a:lnTo>
                  <a:lnTo>
                    <a:pt x="520" y="118"/>
                  </a:lnTo>
                  <a:lnTo>
                    <a:pt x="520" y="127"/>
                  </a:lnTo>
                  <a:lnTo>
                    <a:pt x="529" y="135"/>
                  </a:lnTo>
                  <a:lnTo>
                    <a:pt x="529" y="143"/>
                  </a:lnTo>
                  <a:lnTo>
                    <a:pt x="533" y="152"/>
                  </a:lnTo>
                  <a:lnTo>
                    <a:pt x="533" y="160"/>
                  </a:lnTo>
                  <a:lnTo>
                    <a:pt x="537" y="173"/>
                  </a:lnTo>
                  <a:lnTo>
                    <a:pt x="550" y="215"/>
                  </a:lnTo>
                  <a:lnTo>
                    <a:pt x="554" y="228"/>
                  </a:lnTo>
                  <a:lnTo>
                    <a:pt x="558" y="245"/>
                  </a:lnTo>
                  <a:lnTo>
                    <a:pt x="558" y="249"/>
                  </a:lnTo>
                  <a:lnTo>
                    <a:pt x="563" y="258"/>
                  </a:lnTo>
                  <a:lnTo>
                    <a:pt x="563" y="262"/>
                  </a:lnTo>
                  <a:lnTo>
                    <a:pt x="567" y="266"/>
                  </a:lnTo>
                  <a:lnTo>
                    <a:pt x="571" y="270"/>
                  </a:lnTo>
                  <a:lnTo>
                    <a:pt x="575" y="275"/>
                  </a:lnTo>
                  <a:lnTo>
                    <a:pt x="580" y="279"/>
                  </a:lnTo>
                  <a:lnTo>
                    <a:pt x="584" y="279"/>
                  </a:lnTo>
                  <a:lnTo>
                    <a:pt x="588" y="279"/>
                  </a:lnTo>
                  <a:lnTo>
                    <a:pt x="592" y="279"/>
                  </a:lnTo>
                  <a:lnTo>
                    <a:pt x="597" y="279"/>
                  </a:lnTo>
                  <a:lnTo>
                    <a:pt x="601" y="279"/>
                  </a:lnTo>
                  <a:lnTo>
                    <a:pt x="609" y="279"/>
                  </a:lnTo>
                  <a:lnTo>
                    <a:pt x="613" y="275"/>
                  </a:lnTo>
                  <a:lnTo>
                    <a:pt x="630" y="270"/>
                  </a:lnTo>
                  <a:lnTo>
                    <a:pt x="643" y="266"/>
                  </a:lnTo>
                  <a:lnTo>
                    <a:pt x="719" y="241"/>
                  </a:lnTo>
                  <a:lnTo>
                    <a:pt x="740" y="232"/>
                  </a:lnTo>
                  <a:lnTo>
                    <a:pt x="762" y="228"/>
                  </a:lnTo>
                  <a:lnTo>
                    <a:pt x="779" y="220"/>
                  </a:lnTo>
                  <a:lnTo>
                    <a:pt x="791" y="220"/>
                  </a:lnTo>
                  <a:lnTo>
                    <a:pt x="812" y="211"/>
                  </a:lnTo>
                  <a:lnTo>
                    <a:pt x="834" y="207"/>
                  </a:lnTo>
                  <a:lnTo>
                    <a:pt x="851" y="207"/>
                  </a:lnTo>
                  <a:lnTo>
                    <a:pt x="863" y="203"/>
                  </a:lnTo>
                  <a:lnTo>
                    <a:pt x="867" y="203"/>
                  </a:lnTo>
                  <a:lnTo>
                    <a:pt x="876" y="203"/>
                  </a:lnTo>
                  <a:lnTo>
                    <a:pt x="880" y="203"/>
                  </a:lnTo>
                  <a:lnTo>
                    <a:pt x="889" y="203"/>
                  </a:lnTo>
                  <a:lnTo>
                    <a:pt x="893" y="203"/>
                  </a:lnTo>
                  <a:lnTo>
                    <a:pt x="901" y="207"/>
                  </a:lnTo>
                  <a:lnTo>
                    <a:pt x="910" y="211"/>
                  </a:lnTo>
                  <a:lnTo>
                    <a:pt x="914" y="215"/>
                  </a:lnTo>
                  <a:lnTo>
                    <a:pt x="918" y="215"/>
                  </a:lnTo>
                  <a:lnTo>
                    <a:pt x="923" y="215"/>
                  </a:lnTo>
                  <a:lnTo>
                    <a:pt x="931" y="220"/>
                  </a:lnTo>
                  <a:lnTo>
                    <a:pt x="935" y="215"/>
                  </a:lnTo>
                  <a:lnTo>
                    <a:pt x="944" y="215"/>
                  </a:lnTo>
                  <a:lnTo>
                    <a:pt x="952" y="215"/>
                  </a:lnTo>
                  <a:lnTo>
                    <a:pt x="961" y="211"/>
                  </a:lnTo>
                  <a:lnTo>
                    <a:pt x="969" y="211"/>
                  </a:lnTo>
                  <a:lnTo>
                    <a:pt x="994" y="203"/>
                  </a:lnTo>
                  <a:lnTo>
                    <a:pt x="1033" y="194"/>
                  </a:lnTo>
                  <a:lnTo>
                    <a:pt x="1100" y="173"/>
                  </a:lnTo>
                  <a:lnTo>
                    <a:pt x="1117" y="169"/>
                  </a:lnTo>
                  <a:lnTo>
                    <a:pt x="1126" y="165"/>
                  </a:lnTo>
                  <a:lnTo>
                    <a:pt x="1134" y="165"/>
                  </a:lnTo>
                  <a:lnTo>
                    <a:pt x="1143" y="160"/>
                  </a:lnTo>
                  <a:lnTo>
                    <a:pt x="1147" y="160"/>
                  </a:lnTo>
                  <a:lnTo>
                    <a:pt x="1155" y="160"/>
                  </a:lnTo>
                  <a:lnTo>
                    <a:pt x="1160" y="160"/>
                  </a:lnTo>
                  <a:lnTo>
                    <a:pt x="1168" y="165"/>
                  </a:lnTo>
                  <a:lnTo>
                    <a:pt x="1172" y="169"/>
                  </a:lnTo>
                  <a:lnTo>
                    <a:pt x="1177" y="173"/>
                  </a:lnTo>
                  <a:lnTo>
                    <a:pt x="1177" y="177"/>
                  </a:lnTo>
                  <a:lnTo>
                    <a:pt x="1181" y="182"/>
                  </a:lnTo>
                  <a:lnTo>
                    <a:pt x="1185" y="190"/>
                  </a:lnTo>
                  <a:lnTo>
                    <a:pt x="1185" y="199"/>
                  </a:lnTo>
                  <a:lnTo>
                    <a:pt x="1198" y="232"/>
                  </a:lnTo>
                  <a:lnTo>
                    <a:pt x="1198" y="237"/>
                  </a:lnTo>
                  <a:lnTo>
                    <a:pt x="1202" y="245"/>
                  </a:lnTo>
                  <a:lnTo>
                    <a:pt x="1206" y="249"/>
                  </a:lnTo>
                  <a:lnTo>
                    <a:pt x="1206" y="258"/>
                  </a:lnTo>
                  <a:lnTo>
                    <a:pt x="1210" y="262"/>
                  </a:lnTo>
                  <a:lnTo>
                    <a:pt x="1215" y="266"/>
                  </a:lnTo>
                  <a:lnTo>
                    <a:pt x="1219" y="270"/>
                  </a:lnTo>
                  <a:lnTo>
                    <a:pt x="1223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53" y="275"/>
                  </a:lnTo>
                  <a:lnTo>
                    <a:pt x="1257" y="275"/>
                  </a:lnTo>
                  <a:lnTo>
                    <a:pt x="1265" y="275"/>
                  </a:lnTo>
                  <a:lnTo>
                    <a:pt x="1270" y="279"/>
                  </a:lnTo>
                  <a:lnTo>
                    <a:pt x="1274" y="283"/>
                  </a:lnTo>
                  <a:lnTo>
                    <a:pt x="1278" y="283"/>
                  </a:lnTo>
                  <a:lnTo>
                    <a:pt x="1278" y="287"/>
                  </a:lnTo>
                  <a:lnTo>
                    <a:pt x="1282" y="292"/>
                  </a:lnTo>
                  <a:lnTo>
                    <a:pt x="1287" y="296"/>
                  </a:lnTo>
                  <a:lnTo>
                    <a:pt x="1287" y="304"/>
                  </a:lnTo>
                  <a:lnTo>
                    <a:pt x="1291" y="309"/>
                  </a:lnTo>
                  <a:lnTo>
                    <a:pt x="1291" y="317"/>
                  </a:lnTo>
                  <a:lnTo>
                    <a:pt x="1304" y="347"/>
                  </a:lnTo>
                  <a:lnTo>
                    <a:pt x="1304" y="355"/>
                  </a:lnTo>
                  <a:lnTo>
                    <a:pt x="1308" y="364"/>
                  </a:lnTo>
                  <a:lnTo>
                    <a:pt x="1308" y="368"/>
                  </a:lnTo>
                  <a:lnTo>
                    <a:pt x="1312" y="376"/>
                  </a:lnTo>
                  <a:lnTo>
                    <a:pt x="1316" y="381"/>
                  </a:lnTo>
                  <a:lnTo>
                    <a:pt x="1320" y="385"/>
                  </a:lnTo>
                  <a:lnTo>
                    <a:pt x="1325" y="385"/>
                  </a:lnTo>
                  <a:lnTo>
                    <a:pt x="1329" y="385"/>
                  </a:lnTo>
                  <a:lnTo>
                    <a:pt x="1333" y="385"/>
                  </a:lnTo>
                  <a:lnTo>
                    <a:pt x="1342" y="381"/>
                  </a:lnTo>
                  <a:lnTo>
                    <a:pt x="1346" y="376"/>
                  </a:lnTo>
                  <a:lnTo>
                    <a:pt x="1350" y="376"/>
                  </a:lnTo>
                  <a:lnTo>
                    <a:pt x="1359" y="372"/>
                  </a:lnTo>
                  <a:lnTo>
                    <a:pt x="1363" y="368"/>
                  </a:lnTo>
                  <a:lnTo>
                    <a:pt x="1375" y="359"/>
                  </a:lnTo>
                  <a:lnTo>
                    <a:pt x="1405" y="334"/>
                  </a:lnTo>
                  <a:lnTo>
                    <a:pt x="1418" y="326"/>
                  </a:lnTo>
                  <a:lnTo>
                    <a:pt x="1422" y="321"/>
                  </a:lnTo>
                  <a:lnTo>
                    <a:pt x="1435" y="313"/>
                  </a:lnTo>
                  <a:lnTo>
                    <a:pt x="1452" y="304"/>
                  </a:lnTo>
                  <a:lnTo>
                    <a:pt x="1481" y="287"/>
                  </a:lnTo>
                  <a:lnTo>
                    <a:pt x="1507" y="270"/>
                  </a:lnTo>
                  <a:lnTo>
                    <a:pt x="1515" y="266"/>
                  </a:lnTo>
                  <a:lnTo>
                    <a:pt x="1519" y="262"/>
                  </a:lnTo>
                  <a:lnTo>
                    <a:pt x="1528" y="258"/>
                  </a:lnTo>
                  <a:lnTo>
                    <a:pt x="1532" y="258"/>
                  </a:lnTo>
                  <a:lnTo>
                    <a:pt x="1545" y="254"/>
                  </a:lnTo>
                  <a:lnTo>
                    <a:pt x="1553" y="249"/>
                  </a:lnTo>
                  <a:lnTo>
                    <a:pt x="1579" y="245"/>
                  </a:lnTo>
                  <a:lnTo>
                    <a:pt x="1600" y="237"/>
                  </a:lnTo>
                  <a:lnTo>
                    <a:pt x="1613" y="232"/>
                  </a:lnTo>
                  <a:lnTo>
                    <a:pt x="1642" y="224"/>
                  </a:lnTo>
                  <a:lnTo>
                    <a:pt x="1663" y="215"/>
                  </a:lnTo>
                  <a:lnTo>
                    <a:pt x="1676" y="211"/>
                  </a:lnTo>
                  <a:lnTo>
                    <a:pt x="1689" y="211"/>
                  </a:lnTo>
                  <a:lnTo>
                    <a:pt x="1697" y="207"/>
                  </a:lnTo>
                  <a:lnTo>
                    <a:pt x="1701" y="207"/>
                  </a:lnTo>
                  <a:lnTo>
                    <a:pt x="1710" y="207"/>
                  </a:lnTo>
                  <a:lnTo>
                    <a:pt x="1718" y="207"/>
                  </a:lnTo>
                  <a:lnTo>
                    <a:pt x="1727" y="207"/>
                  </a:lnTo>
                  <a:lnTo>
                    <a:pt x="1731" y="207"/>
                  </a:lnTo>
                  <a:lnTo>
                    <a:pt x="1735" y="207"/>
                  </a:lnTo>
                  <a:lnTo>
                    <a:pt x="1740" y="207"/>
                  </a:lnTo>
                  <a:lnTo>
                    <a:pt x="1748" y="211"/>
                  </a:lnTo>
                  <a:lnTo>
                    <a:pt x="1752" y="215"/>
                  </a:lnTo>
                  <a:lnTo>
                    <a:pt x="1756" y="215"/>
                  </a:lnTo>
                  <a:lnTo>
                    <a:pt x="1765" y="220"/>
                  </a:lnTo>
                  <a:lnTo>
                    <a:pt x="1769" y="224"/>
                  </a:lnTo>
                  <a:lnTo>
                    <a:pt x="1769" y="228"/>
                  </a:lnTo>
                  <a:lnTo>
                    <a:pt x="1778" y="232"/>
                  </a:lnTo>
                  <a:lnTo>
                    <a:pt x="1786" y="249"/>
                  </a:lnTo>
                  <a:lnTo>
                    <a:pt x="1790" y="254"/>
                  </a:lnTo>
                  <a:lnTo>
                    <a:pt x="1795" y="258"/>
                  </a:lnTo>
                  <a:lnTo>
                    <a:pt x="1803" y="266"/>
                  </a:lnTo>
                  <a:lnTo>
                    <a:pt x="1807" y="270"/>
                  </a:lnTo>
                  <a:lnTo>
                    <a:pt x="1820" y="279"/>
                  </a:lnTo>
                  <a:lnTo>
                    <a:pt x="1824" y="283"/>
                  </a:lnTo>
                  <a:lnTo>
                    <a:pt x="1828" y="287"/>
                  </a:lnTo>
                  <a:lnTo>
                    <a:pt x="1833" y="287"/>
                  </a:lnTo>
                  <a:lnTo>
                    <a:pt x="1841" y="292"/>
                  </a:lnTo>
                  <a:lnTo>
                    <a:pt x="1845" y="296"/>
                  </a:lnTo>
                  <a:lnTo>
                    <a:pt x="1854" y="300"/>
                  </a:lnTo>
                  <a:lnTo>
                    <a:pt x="1862" y="304"/>
                  </a:lnTo>
                  <a:lnTo>
                    <a:pt x="1875" y="309"/>
                  </a:lnTo>
                  <a:lnTo>
                    <a:pt x="1896" y="317"/>
                  </a:lnTo>
                  <a:lnTo>
                    <a:pt x="1896" y="321"/>
                  </a:lnTo>
                  <a:lnTo>
                    <a:pt x="1892" y="338"/>
                  </a:lnTo>
                  <a:lnTo>
                    <a:pt x="1892" y="342"/>
                  </a:lnTo>
                  <a:lnTo>
                    <a:pt x="1888" y="355"/>
                  </a:lnTo>
                  <a:lnTo>
                    <a:pt x="1888" y="359"/>
                  </a:lnTo>
                  <a:lnTo>
                    <a:pt x="1888" y="368"/>
                  </a:lnTo>
                  <a:lnTo>
                    <a:pt x="1884" y="372"/>
                  </a:lnTo>
                  <a:lnTo>
                    <a:pt x="1884" y="376"/>
                  </a:lnTo>
                  <a:lnTo>
                    <a:pt x="1879" y="385"/>
                  </a:lnTo>
                  <a:lnTo>
                    <a:pt x="1875" y="385"/>
                  </a:lnTo>
                  <a:lnTo>
                    <a:pt x="1875" y="389"/>
                  </a:lnTo>
                  <a:lnTo>
                    <a:pt x="1871" y="393"/>
                  </a:lnTo>
                  <a:lnTo>
                    <a:pt x="1862" y="402"/>
                  </a:lnTo>
                  <a:lnTo>
                    <a:pt x="1858" y="406"/>
                  </a:lnTo>
                  <a:lnTo>
                    <a:pt x="1858" y="410"/>
                  </a:lnTo>
                  <a:lnTo>
                    <a:pt x="1854" y="414"/>
                  </a:lnTo>
                  <a:lnTo>
                    <a:pt x="1850" y="419"/>
                  </a:lnTo>
                  <a:lnTo>
                    <a:pt x="1845" y="431"/>
                  </a:lnTo>
                  <a:lnTo>
                    <a:pt x="1837" y="444"/>
                  </a:lnTo>
                  <a:lnTo>
                    <a:pt x="1837" y="453"/>
                  </a:lnTo>
                  <a:lnTo>
                    <a:pt x="1837" y="457"/>
                  </a:lnTo>
                  <a:lnTo>
                    <a:pt x="1828" y="486"/>
                  </a:lnTo>
                  <a:lnTo>
                    <a:pt x="1820" y="512"/>
                  </a:lnTo>
                  <a:lnTo>
                    <a:pt x="1820" y="525"/>
                  </a:lnTo>
                  <a:lnTo>
                    <a:pt x="1816" y="537"/>
                  </a:lnTo>
                  <a:lnTo>
                    <a:pt x="1816" y="546"/>
                  </a:lnTo>
                  <a:lnTo>
                    <a:pt x="1812" y="580"/>
                  </a:lnTo>
                  <a:lnTo>
                    <a:pt x="1812" y="588"/>
                  </a:lnTo>
                  <a:lnTo>
                    <a:pt x="1807" y="592"/>
                  </a:lnTo>
                  <a:lnTo>
                    <a:pt x="1807" y="605"/>
                  </a:lnTo>
                  <a:lnTo>
                    <a:pt x="1803" y="609"/>
                  </a:lnTo>
                  <a:lnTo>
                    <a:pt x="1803" y="618"/>
                  </a:lnTo>
                  <a:lnTo>
                    <a:pt x="1799" y="630"/>
                  </a:lnTo>
                  <a:lnTo>
                    <a:pt x="1795" y="639"/>
                  </a:lnTo>
                  <a:lnTo>
                    <a:pt x="1795" y="647"/>
                  </a:lnTo>
                  <a:lnTo>
                    <a:pt x="1795" y="652"/>
                  </a:lnTo>
                  <a:lnTo>
                    <a:pt x="1795" y="660"/>
                  </a:lnTo>
                  <a:lnTo>
                    <a:pt x="1790" y="664"/>
                  </a:lnTo>
                  <a:lnTo>
                    <a:pt x="1790" y="668"/>
                  </a:lnTo>
                  <a:lnTo>
                    <a:pt x="1795" y="690"/>
                  </a:lnTo>
                  <a:lnTo>
                    <a:pt x="1795" y="698"/>
                  </a:lnTo>
                  <a:lnTo>
                    <a:pt x="1790" y="711"/>
                  </a:lnTo>
                  <a:lnTo>
                    <a:pt x="1790" y="715"/>
                  </a:lnTo>
                  <a:lnTo>
                    <a:pt x="1790" y="728"/>
                  </a:lnTo>
                  <a:lnTo>
                    <a:pt x="1786" y="753"/>
                  </a:lnTo>
                  <a:lnTo>
                    <a:pt x="1782" y="795"/>
                  </a:lnTo>
                  <a:lnTo>
                    <a:pt x="1782" y="800"/>
                  </a:lnTo>
                  <a:lnTo>
                    <a:pt x="1778" y="808"/>
                  </a:lnTo>
                  <a:lnTo>
                    <a:pt x="1778" y="812"/>
                  </a:lnTo>
                  <a:lnTo>
                    <a:pt x="1773" y="829"/>
                  </a:lnTo>
                  <a:lnTo>
                    <a:pt x="1761" y="872"/>
                  </a:lnTo>
                  <a:lnTo>
                    <a:pt x="1756" y="884"/>
                  </a:lnTo>
                  <a:lnTo>
                    <a:pt x="1756" y="893"/>
                  </a:lnTo>
                  <a:lnTo>
                    <a:pt x="1756" y="897"/>
                  </a:lnTo>
                  <a:lnTo>
                    <a:pt x="1761" y="901"/>
                  </a:lnTo>
                  <a:lnTo>
                    <a:pt x="1761" y="906"/>
                  </a:lnTo>
                  <a:lnTo>
                    <a:pt x="1765" y="910"/>
                  </a:lnTo>
                  <a:lnTo>
                    <a:pt x="1765" y="914"/>
                  </a:lnTo>
                  <a:lnTo>
                    <a:pt x="1769" y="918"/>
                  </a:lnTo>
                  <a:lnTo>
                    <a:pt x="1773" y="922"/>
                  </a:lnTo>
                  <a:lnTo>
                    <a:pt x="1782" y="931"/>
                  </a:lnTo>
                  <a:lnTo>
                    <a:pt x="1786" y="935"/>
                  </a:lnTo>
                  <a:lnTo>
                    <a:pt x="1795" y="944"/>
                  </a:lnTo>
                  <a:lnTo>
                    <a:pt x="1799" y="952"/>
                  </a:lnTo>
                  <a:lnTo>
                    <a:pt x="1803" y="956"/>
                  </a:lnTo>
                  <a:lnTo>
                    <a:pt x="1807" y="961"/>
                  </a:lnTo>
                  <a:lnTo>
                    <a:pt x="1816" y="978"/>
                  </a:lnTo>
                  <a:lnTo>
                    <a:pt x="1820" y="986"/>
                  </a:lnTo>
                  <a:lnTo>
                    <a:pt x="1828" y="994"/>
                  </a:lnTo>
                  <a:lnTo>
                    <a:pt x="1837" y="1007"/>
                  </a:lnTo>
                  <a:lnTo>
                    <a:pt x="1837" y="1011"/>
                  </a:lnTo>
                  <a:lnTo>
                    <a:pt x="1841" y="1011"/>
                  </a:lnTo>
                  <a:lnTo>
                    <a:pt x="1841" y="1016"/>
                  </a:lnTo>
                  <a:lnTo>
                    <a:pt x="1845" y="1020"/>
                  </a:lnTo>
                  <a:lnTo>
                    <a:pt x="1845" y="1024"/>
                  </a:lnTo>
                  <a:lnTo>
                    <a:pt x="1845" y="1028"/>
                  </a:lnTo>
                  <a:lnTo>
                    <a:pt x="1845" y="1033"/>
                  </a:lnTo>
                  <a:lnTo>
                    <a:pt x="1845" y="1037"/>
                  </a:lnTo>
                  <a:lnTo>
                    <a:pt x="1841" y="1054"/>
                  </a:lnTo>
                  <a:lnTo>
                    <a:pt x="1837" y="1062"/>
                  </a:lnTo>
                  <a:lnTo>
                    <a:pt x="1837" y="1066"/>
                  </a:lnTo>
                  <a:lnTo>
                    <a:pt x="1833" y="1071"/>
                  </a:lnTo>
                  <a:lnTo>
                    <a:pt x="1828" y="1075"/>
                  </a:lnTo>
                  <a:lnTo>
                    <a:pt x="1824" y="1079"/>
                  </a:lnTo>
                  <a:lnTo>
                    <a:pt x="1824" y="1083"/>
                  </a:lnTo>
                  <a:lnTo>
                    <a:pt x="1816" y="1088"/>
                  </a:lnTo>
                  <a:lnTo>
                    <a:pt x="1812" y="1092"/>
                  </a:lnTo>
                  <a:lnTo>
                    <a:pt x="1803" y="1100"/>
                  </a:lnTo>
                  <a:lnTo>
                    <a:pt x="1799" y="1109"/>
                  </a:lnTo>
                  <a:lnTo>
                    <a:pt x="1795" y="1117"/>
                  </a:lnTo>
                  <a:lnTo>
                    <a:pt x="1790" y="1121"/>
                  </a:lnTo>
                  <a:lnTo>
                    <a:pt x="1790" y="1126"/>
                  </a:lnTo>
                  <a:lnTo>
                    <a:pt x="1786" y="1130"/>
                  </a:lnTo>
                  <a:lnTo>
                    <a:pt x="1786" y="1138"/>
                  </a:lnTo>
                  <a:lnTo>
                    <a:pt x="1782" y="1151"/>
                  </a:lnTo>
                  <a:lnTo>
                    <a:pt x="1778" y="1172"/>
                  </a:lnTo>
                  <a:lnTo>
                    <a:pt x="1773" y="1181"/>
                  </a:lnTo>
                  <a:lnTo>
                    <a:pt x="1773" y="1185"/>
                  </a:lnTo>
                  <a:lnTo>
                    <a:pt x="1769" y="1189"/>
                  </a:lnTo>
                  <a:lnTo>
                    <a:pt x="1769" y="1193"/>
                  </a:lnTo>
                  <a:lnTo>
                    <a:pt x="1765" y="1198"/>
                  </a:lnTo>
                  <a:lnTo>
                    <a:pt x="1761" y="1198"/>
                  </a:lnTo>
                  <a:lnTo>
                    <a:pt x="1756" y="1198"/>
                  </a:lnTo>
                  <a:lnTo>
                    <a:pt x="1752" y="1198"/>
                  </a:lnTo>
                  <a:lnTo>
                    <a:pt x="1740" y="1193"/>
                  </a:lnTo>
                  <a:lnTo>
                    <a:pt x="1731" y="1189"/>
                  </a:lnTo>
                  <a:lnTo>
                    <a:pt x="1727" y="1189"/>
                  </a:lnTo>
                  <a:lnTo>
                    <a:pt x="1723" y="1189"/>
                  </a:lnTo>
                  <a:lnTo>
                    <a:pt x="1718" y="1189"/>
                  </a:lnTo>
                  <a:lnTo>
                    <a:pt x="1714" y="1189"/>
                  </a:lnTo>
                  <a:lnTo>
                    <a:pt x="1710" y="1189"/>
                  </a:lnTo>
                  <a:lnTo>
                    <a:pt x="1706" y="1189"/>
                  </a:lnTo>
                  <a:lnTo>
                    <a:pt x="1706" y="1193"/>
                  </a:lnTo>
                  <a:lnTo>
                    <a:pt x="1701" y="1198"/>
                  </a:lnTo>
                  <a:lnTo>
                    <a:pt x="1701" y="1202"/>
                  </a:lnTo>
                  <a:lnTo>
                    <a:pt x="1701" y="1206"/>
                  </a:lnTo>
                  <a:lnTo>
                    <a:pt x="1701" y="1210"/>
                  </a:lnTo>
                  <a:lnTo>
                    <a:pt x="1706" y="1223"/>
                  </a:lnTo>
                  <a:lnTo>
                    <a:pt x="1706" y="1232"/>
                  </a:lnTo>
                  <a:lnTo>
                    <a:pt x="1706" y="1236"/>
                  </a:lnTo>
                  <a:lnTo>
                    <a:pt x="1706" y="1244"/>
                  </a:lnTo>
                  <a:lnTo>
                    <a:pt x="1710" y="1253"/>
                  </a:lnTo>
                  <a:lnTo>
                    <a:pt x="1710" y="1261"/>
                  </a:lnTo>
                  <a:lnTo>
                    <a:pt x="1706" y="1265"/>
                  </a:lnTo>
                  <a:lnTo>
                    <a:pt x="1706" y="1274"/>
                  </a:lnTo>
                  <a:lnTo>
                    <a:pt x="1706" y="1282"/>
                  </a:lnTo>
                  <a:lnTo>
                    <a:pt x="1701" y="1287"/>
                  </a:lnTo>
                  <a:lnTo>
                    <a:pt x="1701" y="1291"/>
                  </a:lnTo>
                  <a:lnTo>
                    <a:pt x="1697" y="1291"/>
                  </a:lnTo>
                  <a:lnTo>
                    <a:pt x="1697" y="1295"/>
                  </a:lnTo>
                  <a:lnTo>
                    <a:pt x="1693" y="1295"/>
                  </a:lnTo>
                  <a:lnTo>
                    <a:pt x="1689" y="1291"/>
                  </a:lnTo>
                  <a:lnTo>
                    <a:pt x="1685" y="1287"/>
                  </a:lnTo>
                  <a:lnTo>
                    <a:pt x="1685" y="1278"/>
                  </a:lnTo>
                  <a:lnTo>
                    <a:pt x="1685" y="1274"/>
                  </a:lnTo>
                  <a:lnTo>
                    <a:pt x="1680" y="1261"/>
                  </a:lnTo>
                  <a:lnTo>
                    <a:pt x="1680" y="1248"/>
                  </a:lnTo>
                  <a:lnTo>
                    <a:pt x="1680" y="1244"/>
                  </a:lnTo>
                  <a:lnTo>
                    <a:pt x="1680" y="1240"/>
                  </a:lnTo>
                  <a:lnTo>
                    <a:pt x="1676" y="1232"/>
                  </a:lnTo>
                  <a:lnTo>
                    <a:pt x="1672" y="1223"/>
                  </a:lnTo>
                  <a:lnTo>
                    <a:pt x="1672" y="1215"/>
                  </a:lnTo>
                  <a:lnTo>
                    <a:pt x="1668" y="1215"/>
                  </a:lnTo>
                  <a:lnTo>
                    <a:pt x="1668" y="1210"/>
                  </a:lnTo>
                  <a:lnTo>
                    <a:pt x="1663" y="1206"/>
                  </a:lnTo>
                  <a:lnTo>
                    <a:pt x="1659" y="1206"/>
                  </a:lnTo>
                  <a:lnTo>
                    <a:pt x="1655" y="1202"/>
                  </a:lnTo>
                  <a:lnTo>
                    <a:pt x="1651" y="1202"/>
                  </a:lnTo>
                  <a:lnTo>
                    <a:pt x="1646" y="1202"/>
                  </a:lnTo>
                  <a:lnTo>
                    <a:pt x="1642" y="1202"/>
                  </a:lnTo>
                  <a:lnTo>
                    <a:pt x="1642" y="1206"/>
                  </a:lnTo>
                  <a:lnTo>
                    <a:pt x="1638" y="1210"/>
                  </a:lnTo>
                  <a:lnTo>
                    <a:pt x="1634" y="1215"/>
                  </a:lnTo>
                  <a:lnTo>
                    <a:pt x="1629" y="1219"/>
                  </a:lnTo>
                  <a:lnTo>
                    <a:pt x="1629" y="1223"/>
                  </a:lnTo>
                  <a:lnTo>
                    <a:pt x="1625" y="1227"/>
                  </a:lnTo>
                  <a:lnTo>
                    <a:pt x="1625" y="1236"/>
                  </a:lnTo>
                  <a:lnTo>
                    <a:pt x="1621" y="1240"/>
                  </a:lnTo>
                  <a:lnTo>
                    <a:pt x="1621" y="1248"/>
                  </a:lnTo>
                  <a:lnTo>
                    <a:pt x="1617" y="1257"/>
                  </a:lnTo>
                  <a:lnTo>
                    <a:pt x="1617" y="1261"/>
                  </a:lnTo>
                  <a:lnTo>
                    <a:pt x="1617" y="1270"/>
                  </a:lnTo>
                  <a:lnTo>
                    <a:pt x="1617" y="1299"/>
                  </a:lnTo>
                  <a:lnTo>
                    <a:pt x="1617" y="1312"/>
                  </a:lnTo>
                  <a:lnTo>
                    <a:pt x="1617" y="1329"/>
                  </a:lnTo>
                  <a:lnTo>
                    <a:pt x="1613" y="1342"/>
                  </a:lnTo>
                  <a:lnTo>
                    <a:pt x="1613" y="1359"/>
                  </a:lnTo>
                  <a:lnTo>
                    <a:pt x="1613" y="1376"/>
                  </a:lnTo>
                  <a:lnTo>
                    <a:pt x="1608" y="1384"/>
                  </a:lnTo>
                  <a:lnTo>
                    <a:pt x="1608" y="1392"/>
                  </a:lnTo>
                  <a:lnTo>
                    <a:pt x="1604" y="1397"/>
                  </a:lnTo>
                  <a:lnTo>
                    <a:pt x="1604" y="1405"/>
                  </a:lnTo>
                  <a:lnTo>
                    <a:pt x="1600" y="1409"/>
                  </a:lnTo>
                  <a:lnTo>
                    <a:pt x="1600" y="1414"/>
                  </a:lnTo>
                  <a:lnTo>
                    <a:pt x="1591" y="1418"/>
                  </a:lnTo>
                  <a:lnTo>
                    <a:pt x="1587" y="1418"/>
                  </a:lnTo>
                  <a:lnTo>
                    <a:pt x="1583" y="1422"/>
                  </a:lnTo>
                  <a:lnTo>
                    <a:pt x="1579" y="1422"/>
                  </a:lnTo>
                  <a:lnTo>
                    <a:pt x="1574" y="1422"/>
                  </a:lnTo>
                  <a:lnTo>
                    <a:pt x="1570" y="1422"/>
                  </a:lnTo>
                  <a:lnTo>
                    <a:pt x="1566" y="1418"/>
                  </a:lnTo>
                  <a:lnTo>
                    <a:pt x="1562" y="1418"/>
                  </a:lnTo>
                  <a:lnTo>
                    <a:pt x="1553" y="1414"/>
                  </a:lnTo>
                  <a:lnTo>
                    <a:pt x="1549" y="1409"/>
                  </a:lnTo>
                  <a:lnTo>
                    <a:pt x="1532" y="1401"/>
                  </a:lnTo>
                  <a:lnTo>
                    <a:pt x="1524" y="1397"/>
                  </a:lnTo>
                  <a:lnTo>
                    <a:pt x="1515" y="1397"/>
                  </a:lnTo>
                  <a:lnTo>
                    <a:pt x="1511" y="1392"/>
                  </a:lnTo>
                  <a:lnTo>
                    <a:pt x="1507" y="1392"/>
                  </a:lnTo>
                  <a:lnTo>
                    <a:pt x="1502" y="1388"/>
                  </a:lnTo>
                  <a:lnTo>
                    <a:pt x="1494" y="1388"/>
                  </a:lnTo>
                  <a:lnTo>
                    <a:pt x="1490" y="1388"/>
                  </a:lnTo>
                  <a:lnTo>
                    <a:pt x="1486" y="1384"/>
                  </a:lnTo>
                  <a:lnTo>
                    <a:pt x="1477" y="1384"/>
                  </a:lnTo>
                  <a:lnTo>
                    <a:pt x="1473" y="1384"/>
                  </a:lnTo>
                  <a:lnTo>
                    <a:pt x="1464" y="1384"/>
                  </a:lnTo>
                  <a:lnTo>
                    <a:pt x="1456" y="1380"/>
                  </a:lnTo>
                  <a:lnTo>
                    <a:pt x="1443" y="1380"/>
                  </a:lnTo>
                  <a:lnTo>
                    <a:pt x="1418" y="1380"/>
                  </a:lnTo>
                  <a:lnTo>
                    <a:pt x="1401" y="1380"/>
                  </a:lnTo>
                  <a:lnTo>
                    <a:pt x="1397" y="1380"/>
                  </a:lnTo>
                  <a:lnTo>
                    <a:pt x="1388" y="1380"/>
                  </a:lnTo>
                  <a:lnTo>
                    <a:pt x="1380" y="1376"/>
                  </a:lnTo>
                  <a:lnTo>
                    <a:pt x="1371" y="1376"/>
                  </a:lnTo>
                  <a:lnTo>
                    <a:pt x="1363" y="1376"/>
                  </a:lnTo>
                  <a:lnTo>
                    <a:pt x="1359" y="1371"/>
                  </a:lnTo>
                  <a:lnTo>
                    <a:pt x="1350" y="1371"/>
                  </a:lnTo>
                  <a:lnTo>
                    <a:pt x="1346" y="1367"/>
                  </a:lnTo>
                  <a:lnTo>
                    <a:pt x="1342" y="1363"/>
                  </a:lnTo>
                  <a:lnTo>
                    <a:pt x="1333" y="1359"/>
                  </a:lnTo>
                  <a:lnTo>
                    <a:pt x="1320" y="1354"/>
                  </a:lnTo>
                  <a:lnTo>
                    <a:pt x="1308" y="1346"/>
                  </a:lnTo>
                  <a:lnTo>
                    <a:pt x="1291" y="1333"/>
                  </a:lnTo>
                  <a:lnTo>
                    <a:pt x="1278" y="1325"/>
                  </a:lnTo>
                  <a:lnTo>
                    <a:pt x="1202" y="1270"/>
                  </a:lnTo>
                  <a:lnTo>
                    <a:pt x="1189" y="1261"/>
                  </a:lnTo>
                  <a:lnTo>
                    <a:pt x="1177" y="1253"/>
                  </a:lnTo>
                  <a:lnTo>
                    <a:pt x="1168" y="1248"/>
                  </a:lnTo>
                  <a:lnTo>
                    <a:pt x="1164" y="1248"/>
                  </a:lnTo>
                  <a:lnTo>
                    <a:pt x="1160" y="1244"/>
                  </a:lnTo>
                  <a:lnTo>
                    <a:pt x="1155" y="1244"/>
                  </a:lnTo>
                  <a:lnTo>
                    <a:pt x="1151" y="1240"/>
                  </a:lnTo>
                  <a:lnTo>
                    <a:pt x="1147" y="1240"/>
                  </a:lnTo>
                  <a:lnTo>
                    <a:pt x="1143" y="1240"/>
                  </a:lnTo>
                  <a:lnTo>
                    <a:pt x="1134" y="1240"/>
                  </a:lnTo>
                  <a:lnTo>
                    <a:pt x="1130" y="1244"/>
                  </a:lnTo>
                  <a:lnTo>
                    <a:pt x="1121" y="1244"/>
                  </a:lnTo>
                  <a:lnTo>
                    <a:pt x="1100" y="1253"/>
                  </a:lnTo>
                  <a:lnTo>
                    <a:pt x="1088" y="1257"/>
                  </a:lnTo>
                  <a:lnTo>
                    <a:pt x="1075" y="1261"/>
                  </a:lnTo>
                  <a:lnTo>
                    <a:pt x="1071" y="1261"/>
                  </a:lnTo>
                  <a:lnTo>
                    <a:pt x="1062" y="1265"/>
                  </a:lnTo>
                  <a:lnTo>
                    <a:pt x="1054" y="1265"/>
                  </a:lnTo>
                  <a:lnTo>
                    <a:pt x="1050" y="1265"/>
                  </a:lnTo>
                  <a:lnTo>
                    <a:pt x="1045" y="1265"/>
                  </a:lnTo>
                  <a:lnTo>
                    <a:pt x="1024" y="1261"/>
                  </a:lnTo>
                  <a:lnTo>
                    <a:pt x="1007" y="1261"/>
                  </a:lnTo>
                  <a:lnTo>
                    <a:pt x="999" y="1261"/>
                  </a:lnTo>
                  <a:lnTo>
                    <a:pt x="994" y="1265"/>
                  </a:lnTo>
                  <a:lnTo>
                    <a:pt x="990" y="1265"/>
                  </a:lnTo>
                  <a:lnTo>
                    <a:pt x="986" y="1265"/>
                  </a:lnTo>
                  <a:lnTo>
                    <a:pt x="982" y="1265"/>
                  </a:lnTo>
                  <a:lnTo>
                    <a:pt x="973" y="1270"/>
                  </a:lnTo>
                  <a:lnTo>
                    <a:pt x="961" y="1274"/>
                  </a:lnTo>
                  <a:lnTo>
                    <a:pt x="944" y="1282"/>
                  </a:lnTo>
                  <a:lnTo>
                    <a:pt x="935" y="1291"/>
                  </a:lnTo>
                  <a:lnTo>
                    <a:pt x="927" y="1291"/>
                  </a:lnTo>
                  <a:lnTo>
                    <a:pt x="923" y="1295"/>
                  </a:lnTo>
                  <a:lnTo>
                    <a:pt x="918" y="1299"/>
                  </a:lnTo>
                  <a:lnTo>
                    <a:pt x="910" y="1308"/>
                  </a:lnTo>
                  <a:lnTo>
                    <a:pt x="897" y="1320"/>
                  </a:lnTo>
                  <a:lnTo>
                    <a:pt x="893" y="1325"/>
                  </a:lnTo>
                  <a:lnTo>
                    <a:pt x="889" y="1329"/>
                  </a:lnTo>
                  <a:lnTo>
                    <a:pt x="880" y="1333"/>
                  </a:lnTo>
                  <a:lnTo>
                    <a:pt x="867" y="1346"/>
                  </a:lnTo>
                  <a:lnTo>
                    <a:pt x="863" y="1346"/>
                  </a:lnTo>
                  <a:lnTo>
                    <a:pt x="859" y="1350"/>
                  </a:lnTo>
                  <a:lnTo>
                    <a:pt x="859" y="1354"/>
                  </a:lnTo>
                  <a:lnTo>
                    <a:pt x="855" y="1359"/>
                  </a:lnTo>
                  <a:lnTo>
                    <a:pt x="851" y="1363"/>
                  </a:lnTo>
                  <a:lnTo>
                    <a:pt x="851" y="1371"/>
                  </a:lnTo>
                  <a:lnTo>
                    <a:pt x="842" y="1384"/>
                  </a:lnTo>
                  <a:lnTo>
                    <a:pt x="842" y="1388"/>
                  </a:lnTo>
                  <a:lnTo>
                    <a:pt x="838" y="1392"/>
                  </a:lnTo>
                  <a:lnTo>
                    <a:pt x="838" y="1397"/>
                  </a:lnTo>
                  <a:lnTo>
                    <a:pt x="834" y="1401"/>
                  </a:lnTo>
                  <a:lnTo>
                    <a:pt x="829" y="1401"/>
                  </a:lnTo>
                  <a:lnTo>
                    <a:pt x="825" y="1401"/>
                  </a:lnTo>
                  <a:lnTo>
                    <a:pt x="821" y="1401"/>
                  </a:lnTo>
                  <a:lnTo>
                    <a:pt x="817" y="1401"/>
                  </a:lnTo>
                  <a:lnTo>
                    <a:pt x="812" y="1397"/>
                  </a:lnTo>
                  <a:lnTo>
                    <a:pt x="800" y="1384"/>
                  </a:lnTo>
                  <a:lnTo>
                    <a:pt x="796" y="1380"/>
                  </a:lnTo>
                  <a:lnTo>
                    <a:pt x="791" y="1380"/>
                  </a:lnTo>
                  <a:lnTo>
                    <a:pt x="783" y="1376"/>
                  </a:lnTo>
                  <a:lnTo>
                    <a:pt x="762" y="1363"/>
                  </a:lnTo>
                  <a:lnTo>
                    <a:pt x="757" y="1359"/>
                  </a:lnTo>
                  <a:lnTo>
                    <a:pt x="749" y="1354"/>
                  </a:lnTo>
                  <a:lnTo>
                    <a:pt x="740" y="1346"/>
                  </a:lnTo>
                  <a:lnTo>
                    <a:pt x="728" y="1333"/>
                  </a:lnTo>
                  <a:lnTo>
                    <a:pt x="707" y="1320"/>
                  </a:lnTo>
                  <a:lnTo>
                    <a:pt x="702" y="1312"/>
                  </a:lnTo>
                  <a:lnTo>
                    <a:pt x="698" y="1308"/>
                  </a:lnTo>
                  <a:lnTo>
                    <a:pt x="690" y="1304"/>
                  </a:lnTo>
                  <a:lnTo>
                    <a:pt x="685" y="1304"/>
                  </a:lnTo>
                  <a:lnTo>
                    <a:pt x="681" y="1299"/>
                  </a:lnTo>
                  <a:lnTo>
                    <a:pt x="677" y="1299"/>
                  </a:lnTo>
                  <a:lnTo>
                    <a:pt x="673" y="1295"/>
                  </a:lnTo>
                  <a:lnTo>
                    <a:pt x="669" y="1295"/>
                  </a:lnTo>
                  <a:lnTo>
                    <a:pt x="664" y="1295"/>
                  </a:lnTo>
                  <a:lnTo>
                    <a:pt x="660" y="1295"/>
                  </a:lnTo>
                  <a:lnTo>
                    <a:pt x="656" y="1299"/>
                  </a:lnTo>
                  <a:lnTo>
                    <a:pt x="652" y="1299"/>
                  </a:lnTo>
                  <a:lnTo>
                    <a:pt x="639" y="1312"/>
                  </a:lnTo>
                  <a:lnTo>
                    <a:pt x="630" y="1316"/>
                  </a:lnTo>
                  <a:lnTo>
                    <a:pt x="622" y="1320"/>
                  </a:lnTo>
                  <a:lnTo>
                    <a:pt x="618" y="1320"/>
                  </a:lnTo>
                  <a:lnTo>
                    <a:pt x="613" y="1320"/>
                  </a:lnTo>
                  <a:lnTo>
                    <a:pt x="605" y="1320"/>
                  </a:lnTo>
                  <a:lnTo>
                    <a:pt x="601" y="1316"/>
                  </a:lnTo>
                  <a:lnTo>
                    <a:pt x="597" y="1312"/>
                  </a:lnTo>
                  <a:lnTo>
                    <a:pt x="597" y="1308"/>
                  </a:lnTo>
                  <a:lnTo>
                    <a:pt x="592" y="1308"/>
                  </a:lnTo>
                  <a:lnTo>
                    <a:pt x="592" y="1304"/>
                  </a:lnTo>
                  <a:lnTo>
                    <a:pt x="592" y="1299"/>
                  </a:lnTo>
                  <a:lnTo>
                    <a:pt x="588" y="1291"/>
                  </a:lnTo>
                  <a:lnTo>
                    <a:pt x="588" y="1287"/>
                  </a:lnTo>
                  <a:lnTo>
                    <a:pt x="584" y="1270"/>
                  </a:lnTo>
                  <a:lnTo>
                    <a:pt x="584" y="1265"/>
                  </a:lnTo>
                  <a:lnTo>
                    <a:pt x="580" y="1257"/>
                  </a:lnTo>
                  <a:lnTo>
                    <a:pt x="571" y="1227"/>
                  </a:lnTo>
                  <a:lnTo>
                    <a:pt x="563" y="1198"/>
                  </a:lnTo>
                  <a:lnTo>
                    <a:pt x="558" y="1181"/>
                  </a:lnTo>
                  <a:lnTo>
                    <a:pt x="554" y="1177"/>
                  </a:lnTo>
                  <a:lnTo>
                    <a:pt x="550" y="1164"/>
                  </a:lnTo>
                  <a:lnTo>
                    <a:pt x="546" y="1160"/>
                  </a:lnTo>
                  <a:lnTo>
                    <a:pt x="546" y="1155"/>
                  </a:lnTo>
                  <a:lnTo>
                    <a:pt x="542" y="1147"/>
                  </a:lnTo>
                  <a:lnTo>
                    <a:pt x="537" y="1143"/>
                  </a:lnTo>
                  <a:lnTo>
                    <a:pt x="533" y="1138"/>
                  </a:lnTo>
                  <a:lnTo>
                    <a:pt x="525" y="1130"/>
                  </a:lnTo>
                  <a:lnTo>
                    <a:pt x="520" y="1130"/>
                  </a:lnTo>
                  <a:lnTo>
                    <a:pt x="516" y="1126"/>
                  </a:lnTo>
                  <a:lnTo>
                    <a:pt x="508" y="1126"/>
                  </a:lnTo>
                  <a:lnTo>
                    <a:pt x="503" y="1121"/>
                  </a:lnTo>
                  <a:lnTo>
                    <a:pt x="495" y="1121"/>
                  </a:lnTo>
                  <a:lnTo>
                    <a:pt x="491" y="1126"/>
                  </a:lnTo>
                  <a:lnTo>
                    <a:pt x="482" y="1126"/>
                  </a:lnTo>
                  <a:lnTo>
                    <a:pt x="478" y="1126"/>
                  </a:lnTo>
                  <a:lnTo>
                    <a:pt x="474" y="1126"/>
                  </a:lnTo>
                  <a:lnTo>
                    <a:pt x="474" y="1121"/>
                  </a:lnTo>
                  <a:lnTo>
                    <a:pt x="474" y="1117"/>
                  </a:lnTo>
                  <a:lnTo>
                    <a:pt x="474" y="1109"/>
                  </a:lnTo>
                  <a:lnTo>
                    <a:pt x="478" y="1088"/>
                  </a:lnTo>
                  <a:lnTo>
                    <a:pt x="478" y="1083"/>
                  </a:lnTo>
                  <a:lnTo>
                    <a:pt x="478" y="1075"/>
                  </a:lnTo>
                  <a:lnTo>
                    <a:pt x="478" y="1071"/>
                  </a:lnTo>
                  <a:lnTo>
                    <a:pt x="478" y="1066"/>
                  </a:lnTo>
                  <a:lnTo>
                    <a:pt x="474" y="1066"/>
                  </a:lnTo>
                  <a:lnTo>
                    <a:pt x="470" y="1062"/>
                  </a:lnTo>
                  <a:lnTo>
                    <a:pt x="465" y="1062"/>
                  </a:lnTo>
                  <a:lnTo>
                    <a:pt x="457" y="1058"/>
                  </a:lnTo>
                  <a:lnTo>
                    <a:pt x="448" y="1058"/>
                  </a:lnTo>
                  <a:lnTo>
                    <a:pt x="444" y="1054"/>
                  </a:lnTo>
                  <a:lnTo>
                    <a:pt x="440" y="1054"/>
                  </a:lnTo>
                  <a:lnTo>
                    <a:pt x="436" y="1050"/>
                  </a:lnTo>
                  <a:lnTo>
                    <a:pt x="431" y="1050"/>
                  </a:lnTo>
                  <a:lnTo>
                    <a:pt x="427" y="1045"/>
                  </a:lnTo>
                  <a:lnTo>
                    <a:pt x="423" y="1041"/>
                  </a:lnTo>
                  <a:lnTo>
                    <a:pt x="419" y="1037"/>
                  </a:lnTo>
                  <a:lnTo>
                    <a:pt x="415" y="1033"/>
                  </a:lnTo>
                  <a:lnTo>
                    <a:pt x="410" y="1028"/>
                  </a:lnTo>
                  <a:lnTo>
                    <a:pt x="406" y="1024"/>
                  </a:lnTo>
                  <a:lnTo>
                    <a:pt x="402" y="1016"/>
                  </a:lnTo>
                  <a:lnTo>
                    <a:pt x="389" y="990"/>
                  </a:lnTo>
                  <a:lnTo>
                    <a:pt x="389" y="986"/>
                  </a:lnTo>
                  <a:lnTo>
                    <a:pt x="385" y="982"/>
                  </a:lnTo>
                  <a:lnTo>
                    <a:pt x="381" y="978"/>
                  </a:lnTo>
                  <a:lnTo>
                    <a:pt x="376" y="973"/>
                  </a:lnTo>
                  <a:lnTo>
                    <a:pt x="372" y="969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9" y="961"/>
                  </a:lnTo>
                  <a:lnTo>
                    <a:pt x="351" y="956"/>
                  </a:lnTo>
                  <a:lnTo>
                    <a:pt x="343" y="952"/>
                  </a:lnTo>
                  <a:lnTo>
                    <a:pt x="338" y="952"/>
                  </a:lnTo>
                  <a:lnTo>
                    <a:pt x="334" y="952"/>
                  </a:lnTo>
                  <a:lnTo>
                    <a:pt x="330" y="952"/>
                  </a:lnTo>
                  <a:lnTo>
                    <a:pt x="326" y="952"/>
                  </a:lnTo>
                  <a:lnTo>
                    <a:pt x="313" y="956"/>
                  </a:lnTo>
                  <a:lnTo>
                    <a:pt x="304" y="956"/>
                  </a:lnTo>
                  <a:lnTo>
                    <a:pt x="292" y="956"/>
                  </a:lnTo>
                  <a:lnTo>
                    <a:pt x="275" y="956"/>
                  </a:lnTo>
                  <a:lnTo>
                    <a:pt x="258" y="956"/>
                  </a:lnTo>
                  <a:lnTo>
                    <a:pt x="254" y="956"/>
                  </a:lnTo>
                  <a:lnTo>
                    <a:pt x="249" y="956"/>
                  </a:lnTo>
                  <a:lnTo>
                    <a:pt x="245" y="956"/>
                  </a:lnTo>
                  <a:lnTo>
                    <a:pt x="241" y="956"/>
                  </a:lnTo>
                  <a:lnTo>
                    <a:pt x="245" y="952"/>
                  </a:lnTo>
                  <a:lnTo>
                    <a:pt x="249" y="944"/>
                  </a:lnTo>
                  <a:lnTo>
                    <a:pt x="254" y="939"/>
                  </a:lnTo>
                  <a:lnTo>
                    <a:pt x="254" y="935"/>
                  </a:lnTo>
                  <a:lnTo>
                    <a:pt x="258" y="931"/>
                  </a:lnTo>
                  <a:lnTo>
                    <a:pt x="258" y="922"/>
                  </a:lnTo>
                  <a:lnTo>
                    <a:pt x="262" y="914"/>
                  </a:lnTo>
                  <a:lnTo>
                    <a:pt x="262" y="910"/>
                  </a:lnTo>
                  <a:lnTo>
                    <a:pt x="271" y="889"/>
                  </a:lnTo>
                  <a:lnTo>
                    <a:pt x="271" y="880"/>
                  </a:lnTo>
                  <a:lnTo>
                    <a:pt x="271" y="876"/>
                  </a:lnTo>
                  <a:lnTo>
                    <a:pt x="271" y="867"/>
                  </a:lnTo>
                  <a:lnTo>
                    <a:pt x="271" y="863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71" y="846"/>
                  </a:lnTo>
                  <a:lnTo>
                    <a:pt x="266" y="842"/>
                  </a:lnTo>
                  <a:lnTo>
                    <a:pt x="262" y="838"/>
                  </a:lnTo>
                  <a:lnTo>
                    <a:pt x="249" y="821"/>
                  </a:lnTo>
                  <a:lnTo>
                    <a:pt x="245" y="812"/>
                  </a:lnTo>
                  <a:lnTo>
                    <a:pt x="241" y="808"/>
                  </a:lnTo>
                  <a:lnTo>
                    <a:pt x="241" y="804"/>
                  </a:lnTo>
                  <a:lnTo>
                    <a:pt x="237" y="795"/>
                  </a:lnTo>
                  <a:lnTo>
                    <a:pt x="237" y="787"/>
                  </a:lnTo>
                  <a:lnTo>
                    <a:pt x="232" y="783"/>
                  </a:lnTo>
                  <a:lnTo>
                    <a:pt x="232" y="779"/>
                  </a:lnTo>
                  <a:lnTo>
                    <a:pt x="232" y="774"/>
                  </a:lnTo>
                  <a:lnTo>
                    <a:pt x="232" y="766"/>
                  </a:lnTo>
                  <a:lnTo>
                    <a:pt x="232" y="757"/>
                  </a:lnTo>
                  <a:lnTo>
                    <a:pt x="237" y="736"/>
                  </a:lnTo>
                  <a:lnTo>
                    <a:pt x="237" y="728"/>
                  </a:lnTo>
                  <a:lnTo>
                    <a:pt x="237" y="723"/>
                  </a:lnTo>
                  <a:lnTo>
                    <a:pt x="237" y="715"/>
                  </a:lnTo>
                  <a:lnTo>
                    <a:pt x="237" y="711"/>
                  </a:lnTo>
                  <a:lnTo>
                    <a:pt x="232" y="707"/>
                  </a:lnTo>
                  <a:lnTo>
                    <a:pt x="232" y="702"/>
                  </a:lnTo>
                  <a:lnTo>
                    <a:pt x="228" y="698"/>
                  </a:lnTo>
                  <a:lnTo>
                    <a:pt x="224" y="694"/>
                  </a:lnTo>
                  <a:lnTo>
                    <a:pt x="220" y="690"/>
                  </a:lnTo>
                  <a:lnTo>
                    <a:pt x="220" y="685"/>
                  </a:lnTo>
                  <a:lnTo>
                    <a:pt x="216" y="685"/>
                  </a:lnTo>
                  <a:lnTo>
                    <a:pt x="207" y="681"/>
                  </a:lnTo>
                  <a:lnTo>
                    <a:pt x="203" y="677"/>
                  </a:lnTo>
                  <a:lnTo>
                    <a:pt x="194" y="677"/>
                  </a:lnTo>
                  <a:lnTo>
                    <a:pt x="182" y="673"/>
                  </a:lnTo>
                  <a:lnTo>
                    <a:pt x="169" y="668"/>
                  </a:lnTo>
                  <a:lnTo>
                    <a:pt x="161" y="664"/>
                  </a:lnTo>
                  <a:lnTo>
                    <a:pt x="152" y="664"/>
                  </a:lnTo>
                  <a:lnTo>
                    <a:pt x="122" y="656"/>
                  </a:lnTo>
                  <a:lnTo>
                    <a:pt x="114" y="656"/>
                  </a:lnTo>
                  <a:lnTo>
                    <a:pt x="110" y="656"/>
                  </a:lnTo>
                  <a:lnTo>
                    <a:pt x="105" y="652"/>
                  </a:lnTo>
                  <a:lnTo>
                    <a:pt x="97" y="652"/>
                  </a:lnTo>
                  <a:lnTo>
                    <a:pt x="84" y="643"/>
                  </a:lnTo>
                  <a:lnTo>
                    <a:pt x="76" y="639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59" y="630"/>
                  </a:lnTo>
                  <a:lnTo>
                    <a:pt x="50" y="630"/>
                  </a:lnTo>
                  <a:lnTo>
                    <a:pt x="46" y="626"/>
                  </a:lnTo>
                  <a:lnTo>
                    <a:pt x="42" y="626"/>
                  </a:lnTo>
                  <a:lnTo>
                    <a:pt x="46" y="622"/>
                  </a:lnTo>
                  <a:lnTo>
                    <a:pt x="46" y="618"/>
                  </a:lnTo>
                  <a:lnTo>
                    <a:pt x="50" y="613"/>
                  </a:lnTo>
                  <a:lnTo>
                    <a:pt x="50" y="609"/>
                  </a:lnTo>
                  <a:lnTo>
                    <a:pt x="55" y="605"/>
                  </a:lnTo>
                  <a:lnTo>
                    <a:pt x="59" y="601"/>
                  </a:lnTo>
                  <a:lnTo>
                    <a:pt x="76" y="584"/>
                  </a:lnTo>
                  <a:lnTo>
                    <a:pt x="80" y="575"/>
                  </a:lnTo>
                  <a:lnTo>
                    <a:pt x="89" y="567"/>
                  </a:lnTo>
                  <a:lnTo>
                    <a:pt x="93" y="558"/>
                  </a:lnTo>
                  <a:lnTo>
                    <a:pt x="97" y="554"/>
                  </a:lnTo>
                  <a:lnTo>
                    <a:pt x="101" y="546"/>
                  </a:lnTo>
                  <a:lnTo>
                    <a:pt x="105" y="541"/>
                  </a:lnTo>
                  <a:lnTo>
                    <a:pt x="110" y="537"/>
                  </a:lnTo>
                  <a:lnTo>
                    <a:pt x="114" y="529"/>
                  </a:lnTo>
                  <a:lnTo>
                    <a:pt x="114" y="520"/>
                  </a:lnTo>
                  <a:lnTo>
                    <a:pt x="118" y="512"/>
                  </a:lnTo>
                  <a:lnTo>
                    <a:pt x="122" y="503"/>
                  </a:lnTo>
                  <a:lnTo>
                    <a:pt x="122" y="495"/>
                  </a:lnTo>
                  <a:lnTo>
                    <a:pt x="127" y="491"/>
                  </a:lnTo>
                  <a:lnTo>
                    <a:pt x="127" y="478"/>
                  </a:lnTo>
                  <a:lnTo>
                    <a:pt x="127" y="469"/>
                  </a:lnTo>
                  <a:lnTo>
                    <a:pt x="131" y="465"/>
                  </a:lnTo>
                  <a:lnTo>
                    <a:pt x="131" y="453"/>
                  </a:lnTo>
                  <a:lnTo>
                    <a:pt x="131" y="444"/>
                  </a:lnTo>
                  <a:lnTo>
                    <a:pt x="131" y="436"/>
                  </a:lnTo>
                  <a:lnTo>
                    <a:pt x="131" y="427"/>
                  </a:lnTo>
                  <a:lnTo>
                    <a:pt x="131" y="423"/>
                  </a:lnTo>
                  <a:lnTo>
                    <a:pt x="131" y="419"/>
                  </a:lnTo>
                  <a:lnTo>
                    <a:pt x="131" y="414"/>
                  </a:lnTo>
                  <a:lnTo>
                    <a:pt x="127" y="410"/>
                  </a:lnTo>
                  <a:lnTo>
                    <a:pt x="127" y="402"/>
                  </a:lnTo>
                  <a:lnTo>
                    <a:pt x="122" y="398"/>
                  </a:lnTo>
                  <a:lnTo>
                    <a:pt x="118" y="393"/>
                  </a:lnTo>
                  <a:lnTo>
                    <a:pt x="114" y="385"/>
                  </a:lnTo>
                  <a:lnTo>
                    <a:pt x="110" y="376"/>
                  </a:lnTo>
                  <a:lnTo>
                    <a:pt x="101" y="368"/>
                  </a:lnTo>
                  <a:lnTo>
                    <a:pt x="80" y="338"/>
                  </a:lnTo>
                  <a:lnTo>
                    <a:pt x="76" y="330"/>
                  </a:lnTo>
                  <a:lnTo>
                    <a:pt x="72" y="321"/>
                  </a:lnTo>
                  <a:lnTo>
                    <a:pt x="67" y="317"/>
                  </a:lnTo>
                  <a:lnTo>
                    <a:pt x="63" y="313"/>
                  </a:lnTo>
                  <a:lnTo>
                    <a:pt x="55" y="292"/>
                  </a:lnTo>
                  <a:lnTo>
                    <a:pt x="34" y="249"/>
                  </a:lnTo>
                  <a:lnTo>
                    <a:pt x="17" y="22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7" name="Freeform 33"/>
            <p:cNvSpPr>
              <a:spLocks/>
            </p:cNvSpPr>
            <p:nvPr/>
          </p:nvSpPr>
          <p:spPr bwMode="auto">
            <a:xfrm>
              <a:off x="2918891" y="2915033"/>
              <a:ext cx="551512" cy="486793"/>
            </a:xfrm>
            <a:custGeom>
              <a:avLst/>
              <a:gdLst>
                <a:gd name="T0" fmla="*/ 106 w 1740"/>
                <a:gd name="T1" fmla="*/ 847 h 1537"/>
                <a:gd name="T2" fmla="*/ 191 w 1740"/>
                <a:gd name="T3" fmla="*/ 754 h 1537"/>
                <a:gd name="T4" fmla="*/ 301 w 1740"/>
                <a:gd name="T5" fmla="*/ 724 h 1537"/>
                <a:gd name="T6" fmla="*/ 432 w 1740"/>
                <a:gd name="T7" fmla="*/ 800 h 1537"/>
                <a:gd name="T8" fmla="*/ 525 w 1740"/>
                <a:gd name="T9" fmla="*/ 762 h 1537"/>
                <a:gd name="T10" fmla="*/ 665 w 1740"/>
                <a:gd name="T11" fmla="*/ 711 h 1537"/>
                <a:gd name="T12" fmla="*/ 775 w 1740"/>
                <a:gd name="T13" fmla="*/ 690 h 1537"/>
                <a:gd name="T14" fmla="*/ 914 w 1740"/>
                <a:gd name="T15" fmla="*/ 635 h 1537"/>
                <a:gd name="T16" fmla="*/ 923 w 1740"/>
                <a:gd name="T17" fmla="*/ 538 h 1537"/>
                <a:gd name="T18" fmla="*/ 855 w 1740"/>
                <a:gd name="T19" fmla="*/ 500 h 1537"/>
                <a:gd name="T20" fmla="*/ 737 w 1740"/>
                <a:gd name="T21" fmla="*/ 424 h 1537"/>
                <a:gd name="T22" fmla="*/ 699 w 1740"/>
                <a:gd name="T23" fmla="*/ 352 h 1537"/>
                <a:gd name="T24" fmla="*/ 631 w 1740"/>
                <a:gd name="T25" fmla="*/ 288 h 1537"/>
                <a:gd name="T26" fmla="*/ 521 w 1740"/>
                <a:gd name="T27" fmla="*/ 330 h 1537"/>
                <a:gd name="T28" fmla="*/ 457 w 1740"/>
                <a:gd name="T29" fmla="*/ 263 h 1537"/>
                <a:gd name="T30" fmla="*/ 474 w 1740"/>
                <a:gd name="T31" fmla="*/ 136 h 1537"/>
                <a:gd name="T32" fmla="*/ 470 w 1740"/>
                <a:gd name="T33" fmla="*/ 26 h 1537"/>
                <a:gd name="T34" fmla="*/ 546 w 1740"/>
                <a:gd name="T35" fmla="*/ 30 h 1537"/>
                <a:gd name="T36" fmla="*/ 605 w 1740"/>
                <a:gd name="T37" fmla="*/ 98 h 1537"/>
                <a:gd name="T38" fmla="*/ 716 w 1740"/>
                <a:gd name="T39" fmla="*/ 98 h 1537"/>
                <a:gd name="T40" fmla="*/ 771 w 1740"/>
                <a:gd name="T41" fmla="*/ 17 h 1537"/>
                <a:gd name="T42" fmla="*/ 868 w 1740"/>
                <a:gd name="T43" fmla="*/ 51 h 1537"/>
                <a:gd name="T44" fmla="*/ 995 w 1740"/>
                <a:gd name="T45" fmla="*/ 119 h 1537"/>
                <a:gd name="T46" fmla="*/ 1164 w 1740"/>
                <a:gd name="T47" fmla="*/ 220 h 1537"/>
                <a:gd name="T48" fmla="*/ 1334 w 1740"/>
                <a:gd name="T49" fmla="*/ 318 h 1537"/>
                <a:gd name="T50" fmla="*/ 1427 w 1740"/>
                <a:gd name="T51" fmla="*/ 330 h 1537"/>
                <a:gd name="T52" fmla="*/ 1524 w 1740"/>
                <a:gd name="T53" fmla="*/ 356 h 1537"/>
                <a:gd name="T54" fmla="*/ 1634 w 1740"/>
                <a:gd name="T55" fmla="*/ 415 h 1537"/>
                <a:gd name="T56" fmla="*/ 1727 w 1740"/>
                <a:gd name="T57" fmla="*/ 436 h 1537"/>
                <a:gd name="T58" fmla="*/ 1736 w 1740"/>
                <a:gd name="T59" fmla="*/ 534 h 1537"/>
                <a:gd name="T60" fmla="*/ 1638 w 1740"/>
                <a:gd name="T61" fmla="*/ 639 h 1537"/>
                <a:gd name="T62" fmla="*/ 1575 w 1740"/>
                <a:gd name="T63" fmla="*/ 652 h 1537"/>
                <a:gd name="T64" fmla="*/ 1511 w 1740"/>
                <a:gd name="T65" fmla="*/ 656 h 1537"/>
                <a:gd name="T66" fmla="*/ 1524 w 1740"/>
                <a:gd name="T67" fmla="*/ 724 h 1537"/>
                <a:gd name="T68" fmla="*/ 1583 w 1740"/>
                <a:gd name="T69" fmla="*/ 771 h 1537"/>
                <a:gd name="T70" fmla="*/ 1626 w 1740"/>
                <a:gd name="T71" fmla="*/ 843 h 1537"/>
                <a:gd name="T72" fmla="*/ 1660 w 1740"/>
                <a:gd name="T73" fmla="*/ 987 h 1537"/>
                <a:gd name="T74" fmla="*/ 1643 w 1740"/>
                <a:gd name="T75" fmla="*/ 1067 h 1537"/>
                <a:gd name="T76" fmla="*/ 1668 w 1740"/>
                <a:gd name="T77" fmla="*/ 1139 h 1537"/>
                <a:gd name="T78" fmla="*/ 1685 w 1740"/>
                <a:gd name="T79" fmla="*/ 1275 h 1537"/>
                <a:gd name="T80" fmla="*/ 1638 w 1740"/>
                <a:gd name="T81" fmla="*/ 1283 h 1537"/>
                <a:gd name="T82" fmla="*/ 1617 w 1740"/>
                <a:gd name="T83" fmla="*/ 1427 h 1537"/>
                <a:gd name="T84" fmla="*/ 1456 w 1740"/>
                <a:gd name="T85" fmla="*/ 1520 h 1537"/>
                <a:gd name="T86" fmla="*/ 1304 w 1740"/>
                <a:gd name="T87" fmla="*/ 1529 h 1537"/>
                <a:gd name="T88" fmla="*/ 1384 w 1740"/>
                <a:gd name="T89" fmla="*/ 1469 h 1537"/>
                <a:gd name="T90" fmla="*/ 1444 w 1740"/>
                <a:gd name="T91" fmla="*/ 1380 h 1537"/>
                <a:gd name="T92" fmla="*/ 1456 w 1740"/>
                <a:gd name="T93" fmla="*/ 1296 h 1537"/>
                <a:gd name="T94" fmla="*/ 1367 w 1740"/>
                <a:gd name="T95" fmla="*/ 1241 h 1537"/>
                <a:gd name="T96" fmla="*/ 1304 w 1740"/>
                <a:gd name="T97" fmla="*/ 1169 h 1537"/>
                <a:gd name="T98" fmla="*/ 1075 w 1740"/>
                <a:gd name="T99" fmla="*/ 1211 h 1537"/>
                <a:gd name="T100" fmla="*/ 898 w 1740"/>
                <a:gd name="T101" fmla="*/ 1308 h 1537"/>
                <a:gd name="T102" fmla="*/ 800 w 1740"/>
                <a:gd name="T103" fmla="*/ 1402 h 1537"/>
                <a:gd name="T104" fmla="*/ 648 w 1740"/>
                <a:gd name="T105" fmla="*/ 1461 h 1537"/>
                <a:gd name="T106" fmla="*/ 546 w 1740"/>
                <a:gd name="T107" fmla="*/ 1461 h 1537"/>
                <a:gd name="T108" fmla="*/ 470 w 1740"/>
                <a:gd name="T109" fmla="*/ 1402 h 1537"/>
                <a:gd name="T110" fmla="*/ 271 w 1740"/>
                <a:gd name="T111" fmla="*/ 1313 h 1537"/>
                <a:gd name="T112" fmla="*/ 195 w 1740"/>
                <a:gd name="T113" fmla="*/ 1245 h 1537"/>
                <a:gd name="T114" fmla="*/ 136 w 1740"/>
                <a:gd name="T115" fmla="*/ 1152 h 1537"/>
                <a:gd name="T116" fmla="*/ 47 w 1740"/>
                <a:gd name="T117" fmla="*/ 1156 h 1537"/>
                <a:gd name="T118" fmla="*/ 30 w 1740"/>
                <a:gd name="T119" fmla="*/ 97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0" h="1537">
                  <a:moveTo>
                    <a:pt x="0" y="885"/>
                  </a:moveTo>
                  <a:lnTo>
                    <a:pt x="21" y="877"/>
                  </a:lnTo>
                  <a:lnTo>
                    <a:pt x="25" y="872"/>
                  </a:lnTo>
                  <a:lnTo>
                    <a:pt x="34" y="872"/>
                  </a:lnTo>
                  <a:lnTo>
                    <a:pt x="42" y="868"/>
                  </a:lnTo>
                  <a:lnTo>
                    <a:pt x="51" y="868"/>
                  </a:lnTo>
                  <a:lnTo>
                    <a:pt x="72" y="868"/>
                  </a:lnTo>
                  <a:lnTo>
                    <a:pt x="76" y="868"/>
                  </a:lnTo>
                  <a:lnTo>
                    <a:pt x="81" y="868"/>
                  </a:lnTo>
                  <a:lnTo>
                    <a:pt x="89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97" y="860"/>
                  </a:lnTo>
                  <a:lnTo>
                    <a:pt x="102" y="855"/>
                  </a:lnTo>
                  <a:lnTo>
                    <a:pt x="106" y="847"/>
                  </a:lnTo>
                  <a:lnTo>
                    <a:pt x="110" y="838"/>
                  </a:lnTo>
                  <a:lnTo>
                    <a:pt x="114" y="834"/>
                  </a:lnTo>
                  <a:lnTo>
                    <a:pt x="127" y="809"/>
                  </a:lnTo>
                  <a:lnTo>
                    <a:pt x="131" y="800"/>
                  </a:lnTo>
                  <a:lnTo>
                    <a:pt x="131" y="796"/>
                  </a:lnTo>
                  <a:lnTo>
                    <a:pt x="136" y="788"/>
                  </a:lnTo>
                  <a:lnTo>
                    <a:pt x="140" y="783"/>
                  </a:lnTo>
                  <a:lnTo>
                    <a:pt x="148" y="783"/>
                  </a:lnTo>
                  <a:lnTo>
                    <a:pt x="157" y="779"/>
                  </a:lnTo>
                  <a:lnTo>
                    <a:pt x="161" y="775"/>
                  </a:lnTo>
                  <a:lnTo>
                    <a:pt x="165" y="775"/>
                  </a:lnTo>
                  <a:lnTo>
                    <a:pt x="169" y="771"/>
                  </a:lnTo>
                  <a:lnTo>
                    <a:pt x="182" y="762"/>
                  </a:lnTo>
                  <a:lnTo>
                    <a:pt x="186" y="758"/>
                  </a:lnTo>
                  <a:lnTo>
                    <a:pt x="191" y="754"/>
                  </a:lnTo>
                  <a:lnTo>
                    <a:pt x="195" y="754"/>
                  </a:lnTo>
                  <a:lnTo>
                    <a:pt x="199" y="750"/>
                  </a:lnTo>
                  <a:lnTo>
                    <a:pt x="203" y="750"/>
                  </a:lnTo>
                  <a:lnTo>
                    <a:pt x="208" y="750"/>
                  </a:lnTo>
                  <a:lnTo>
                    <a:pt x="216" y="750"/>
                  </a:lnTo>
                  <a:lnTo>
                    <a:pt x="220" y="750"/>
                  </a:lnTo>
                  <a:lnTo>
                    <a:pt x="229" y="750"/>
                  </a:lnTo>
                  <a:lnTo>
                    <a:pt x="233" y="745"/>
                  </a:lnTo>
                  <a:lnTo>
                    <a:pt x="258" y="733"/>
                  </a:lnTo>
                  <a:lnTo>
                    <a:pt x="271" y="728"/>
                  </a:lnTo>
                  <a:lnTo>
                    <a:pt x="284" y="724"/>
                  </a:lnTo>
                  <a:lnTo>
                    <a:pt x="288" y="724"/>
                  </a:lnTo>
                  <a:lnTo>
                    <a:pt x="292" y="720"/>
                  </a:lnTo>
                  <a:lnTo>
                    <a:pt x="296" y="720"/>
                  </a:lnTo>
                  <a:lnTo>
                    <a:pt x="301" y="724"/>
                  </a:lnTo>
                  <a:lnTo>
                    <a:pt x="305" y="724"/>
                  </a:lnTo>
                  <a:lnTo>
                    <a:pt x="309" y="728"/>
                  </a:lnTo>
                  <a:lnTo>
                    <a:pt x="313" y="728"/>
                  </a:lnTo>
                  <a:lnTo>
                    <a:pt x="322" y="733"/>
                  </a:lnTo>
                  <a:lnTo>
                    <a:pt x="335" y="745"/>
                  </a:lnTo>
                  <a:lnTo>
                    <a:pt x="347" y="754"/>
                  </a:lnTo>
                  <a:lnTo>
                    <a:pt x="360" y="762"/>
                  </a:lnTo>
                  <a:lnTo>
                    <a:pt x="373" y="771"/>
                  </a:lnTo>
                  <a:lnTo>
                    <a:pt x="381" y="775"/>
                  </a:lnTo>
                  <a:lnTo>
                    <a:pt x="390" y="779"/>
                  </a:lnTo>
                  <a:lnTo>
                    <a:pt x="411" y="788"/>
                  </a:lnTo>
                  <a:lnTo>
                    <a:pt x="415" y="792"/>
                  </a:lnTo>
                  <a:lnTo>
                    <a:pt x="423" y="792"/>
                  </a:lnTo>
                  <a:lnTo>
                    <a:pt x="428" y="796"/>
                  </a:lnTo>
                  <a:lnTo>
                    <a:pt x="432" y="800"/>
                  </a:lnTo>
                  <a:lnTo>
                    <a:pt x="449" y="809"/>
                  </a:lnTo>
                  <a:lnTo>
                    <a:pt x="453" y="813"/>
                  </a:lnTo>
                  <a:lnTo>
                    <a:pt x="457" y="813"/>
                  </a:lnTo>
                  <a:lnTo>
                    <a:pt x="462" y="813"/>
                  </a:lnTo>
                  <a:lnTo>
                    <a:pt x="466" y="813"/>
                  </a:lnTo>
                  <a:lnTo>
                    <a:pt x="470" y="813"/>
                  </a:lnTo>
                  <a:lnTo>
                    <a:pt x="474" y="809"/>
                  </a:lnTo>
                  <a:lnTo>
                    <a:pt x="478" y="809"/>
                  </a:lnTo>
                  <a:lnTo>
                    <a:pt x="483" y="805"/>
                  </a:lnTo>
                  <a:lnTo>
                    <a:pt x="491" y="796"/>
                  </a:lnTo>
                  <a:lnTo>
                    <a:pt x="500" y="792"/>
                  </a:lnTo>
                  <a:lnTo>
                    <a:pt x="504" y="788"/>
                  </a:lnTo>
                  <a:lnTo>
                    <a:pt x="517" y="771"/>
                  </a:lnTo>
                  <a:lnTo>
                    <a:pt x="521" y="766"/>
                  </a:lnTo>
                  <a:lnTo>
                    <a:pt x="525" y="762"/>
                  </a:lnTo>
                  <a:lnTo>
                    <a:pt x="529" y="758"/>
                  </a:lnTo>
                  <a:lnTo>
                    <a:pt x="533" y="758"/>
                  </a:lnTo>
                  <a:lnTo>
                    <a:pt x="542" y="754"/>
                  </a:lnTo>
                  <a:lnTo>
                    <a:pt x="546" y="750"/>
                  </a:lnTo>
                  <a:lnTo>
                    <a:pt x="555" y="745"/>
                  </a:lnTo>
                  <a:lnTo>
                    <a:pt x="563" y="745"/>
                  </a:lnTo>
                  <a:lnTo>
                    <a:pt x="567" y="741"/>
                  </a:lnTo>
                  <a:lnTo>
                    <a:pt x="584" y="741"/>
                  </a:lnTo>
                  <a:lnTo>
                    <a:pt x="593" y="737"/>
                  </a:lnTo>
                  <a:lnTo>
                    <a:pt x="597" y="737"/>
                  </a:lnTo>
                  <a:lnTo>
                    <a:pt x="610" y="733"/>
                  </a:lnTo>
                  <a:lnTo>
                    <a:pt x="627" y="724"/>
                  </a:lnTo>
                  <a:lnTo>
                    <a:pt x="644" y="720"/>
                  </a:lnTo>
                  <a:lnTo>
                    <a:pt x="656" y="716"/>
                  </a:lnTo>
                  <a:lnTo>
                    <a:pt x="665" y="711"/>
                  </a:lnTo>
                  <a:lnTo>
                    <a:pt x="669" y="711"/>
                  </a:lnTo>
                  <a:lnTo>
                    <a:pt x="677" y="707"/>
                  </a:lnTo>
                  <a:lnTo>
                    <a:pt x="686" y="707"/>
                  </a:lnTo>
                  <a:lnTo>
                    <a:pt x="694" y="707"/>
                  </a:lnTo>
                  <a:lnTo>
                    <a:pt x="699" y="707"/>
                  </a:lnTo>
                  <a:lnTo>
                    <a:pt x="724" y="707"/>
                  </a:lnTo>
                  <a:lnTo>
                    <a:pt x="732" y="707"/>
                  </a:lnTo>
                  <a:lnTo>
                    <a:pt x="741" y="707"/>
                  </a:lnTo>
                  <a:lnTo>
                    <a:pt x="745" y="707"/>
                  </a:lnTo>
                  <a:lnTo>
                    <a:pt x="749" y="703"/>
                  </a:lnTo>
                  <a:lnTo>
                    <a:pt x="754" y="703"/>
                  </a:lnTo>
                  <a:lnTo>
                    <a:pt x="758" y="699"/>
                  </a:lnTo>
                  <a:lnTo>
                    <a:pt x="762" y="699"/>
                  </a:lnTo>
                  <a:lnTo>
                    <a:pt x="771" y="695"/>
                  </a:lnTo>
                  <a:lnTo>
                    <a:pt x="775" y="690"/>
                  </a:lnTo>
                  <a:lnTo>
                    <a:pt x="783" y="686"/>
                  </a:lnTo>
                  <a:lnTo>
                    <a:pt x="813" y="665"/>
                  </a:lnTo>
                  <a:lnTo>
                    <a:pt x="821" y="661"/>
                  </a:lnTo>
                  <a:lnTo>
                    <a:pt x="826" y="656"/>
                  </a:lnTo>
                  <a:lnTo>
                    <a:pt x="834" y="652"/>
                  </a:lnTo>
                  <a:lnTo>
                    <a:pt x="859" y="644"/>
                  </a:lnTo>
                  <a:lnTo>
                    <a:pt x="868" y="639"/>
                  </a:lnTo>
                  <a:lnTo>
                    <a:pt x="872" y="639"/>
                  </a:lnTo>
                  <a:lnTo>
                    <a:pt x="876" y="639"/>
                  </a:lnTo>
                  <a:lnTo>
                    <a:pt x="881" y="639"/>
                  </a:lnTo>
                  <a:lnTo>
                    <a:pt x="898" y="639"/>
                  </a:lnTo>
                  <a:lnTo>
                    <a:pt x="902" y="639"/>
                  </a:lnTo>
                  <a:lnTo>
                    <a:pt x="906" y="639"/>
                  </a:lnTo>
                  <a:lnTo>
                    <a:pt x="910" y="635"/>
                  </a:lnTo>
                  <a:lnTo>
                    <a:pt x="914" y="635"/>
                  </a:lnTo>
                  <a:lnTo>
                    <a:pt x="919" y="631"/>
                  </a:lnTo>
                  <a:lnTo>
                    <a:pt x="919" y="627"/>
                  </a:lnTo>
                  <a:lnTo>
                    <a:pt x="919" y="623"/>
                  </a:lnTo>
                  <a:lnTo>
                    <a:pt x="919" y="618"/>
                  </a:lnTo>
                  <a:lnTo>
                    <a:pt x="919" y="606"/>
                  </a:lnTo>
                  <a:lnTo>
                    <a:pt x="914" y="589"/>
                  </a:lnTo>
                  <a:lnTo>
                    <a:pt x="914" y="584"/>
                  </a:lnTo>
                  <a:lnTo>
                    <a:pt x="914" y="580"/>
                  </a:lnTo>
                  <a:lnTo>
                    <a:pt x="914" y="576"/>
                  </a:lnTo>
                  <a:lnTo>
                    <a:pt x="919" y="572"/>
                  </a:lnTo>
                  <a:lnTo>
                    <a:pt x="919" y="563"/>
                  </a:lnTo>
                  <a:lnTo>
                    <a:pt x="919" y="559"/>
                  </a:lnTo>
                  <a:lnTo>
                    <a:pt x="923" y="546"/>
                  </a:lnTo>
                  <a:lnTo>
                    <a:pt x="923" y="542"/>
                  </a:lnTo>
                  <a:lnTo>
                    <a:pt x="923" y="538"/>
                  </a:lnTo>
                  <a:lnTo>
                    <a:pt x="923" y="534"/>
                  </a:lnTo>
                  <a:lnTo>
                    <a:pt x="923" y="529"/>
                  </a:lnTo>
                  <a:lnTo>
                    <a:pt x="923" y="525"/>
                  </a:lnTo>
                  <a:lnTo>
                    <a:pt x="923" y="521"/>
                  </a:lnTo>
                  <a:lnTo>
                    <a:pt x="919" y="517"/>
                  </a:lnTo>
                  <a:lnTo>
                    <a:pt x="919" y="512"/>
                  </a:lnTo>
                  <a:lnTo>
                    <a:pt x="914" y="512"/>
                  </a:lnTo>
                  <a:lnTo>
                    <a:pt x="914" y="508"/>
                  </a:lnTo>
                  <a:lnTo>
                    <a:pt x="906" y="508"/>
                  </a:lnTo>
                  <a:lnTo>
                    <a:pt x="902" y="508"/>
                  </a:lnTo>
                  <a:lnTo>
                    <a:pt x="885" y="504"/>
                  </a:lnTo>
                  <a:lnTo>
                    <a:pt x="881" y="504"/>
                  </a:lnTo>
                  <a:lnTo>
                    <a:pt x="872" y="504"/>
                  </a:lnTo>
                  <a:lnTo>
                    <a:pt x="864" y="504"/>
                  </a:lnTo>
                  <a:lnTo>
                    <a:pt x="855" y="500"/>
                  </a:lnTo>
                  <a:lnTo>
                    <a:pt x="851" y="500"/>
                  </a:lnTo>
                  <a:lnTo>
                    <a:pt x="838" y="496"/>
                  </a:lnTo>
                  <a:lnTo>
                    <a:pt x="830" y="491"/>
                  </a:lnTo>
                  <a:lnTo>
                    <a:pt x="821" y="487"/>
                  </a:lnTo>
                  <a:lnTo>
                    <a:pt x="813" y="483"/>
                  </a:lnTo>
                  <a:lnTo>
                    <a:pt x="804" y="479"/>
                  </a:lnTo>
                  <a:lnTo>
                    <a:pt x="796" y="470"/>
                  </a:lnTo>
                  <a:lnTo>
                    <a:pt x="783" y="462"/>
                  </a:lnTo>
                  <a:lnTo>
                    <a:pt x="775" y="457"/>
                  </a:lnTo>
                  <a:lnTo>
                    <a:pt x="766" y="449"/>
                  </a:lnTo>
                  <a:lnTo>
                    <a:pt x="758" y="445"/>
                  </a:lnTo>
                  <a:lnTo>
                    <a:pt x="749" y="436"/>
                  </a:lnTo>
                  <a:lnTo>
                    <a:pt x="745" y="432"/>
                  </a:lnTo>
                  <a:lnTo>
                    <a:pt x="741" y="428"/>
                  </a:lnTo>
                  <a:lnTo>
                    <a:pt x="737" y="424"/>
                  </a:lnTo>
                  <a:lnTo>
                    <a:pt x="732" y="415"/>
                  </a:lnTo>
                  <a:lnTo>
                    <a:pt x="728" y="411"/>
                  </a:lnTo>
                  <a:lnTo>
                    <a:pt x="724" y="407"/>
                  </a:lnTo>
                  <a:lnTo>
                    <a:pt x="716" y="398"/>
                  </a:lnTo>
                  <a:lnTo>
                    <a:pt x="707" y="394"/>
                  </a:lnTo>
                  <a:lnTo>
                    <a:pt x="707" y="390"/>
                  </a:lnTo>
                  <a:lnTo>
                    <a:pt x="703" y="390"/>
                  </a:lnTo>
                  <a:lnTo>
                    <a:pt x="703" y="385"/>
                  </a:lnTo>
                  <a:lnTo>
                    <a:pt x="703" y="381"/>
                  </a:lnTo>
                  <a:lnTo>
                    <a:pt x="699" y="381"/>
                  </a:lnTo>
                  <a:lnTo>
                    <a:pt x="699" y="377"/>
                  </a:lnTo>
                  <a:lnTo>
                    <a:pt x="699" y="373"/>
                  </a:lnTo>
                  <a:lnTo>
                    <a:pt x="699" y="368"/>
                  </a:lnTo>
                  <a:lnTo>
                    <a:pt x="699" y="356"/>
                  </a:lnTo>
                  <a:lnTo>
                    <a:pt x="699" y="352"/>
                  </a:lnTo>
                  <a:lnTo>
                    <a:pt x="699" y="347"/>
                  </a:lnTo>
                  <a:lnTo>
                    <a:pt x="694" y="343"/>
                  </a:lnTo>
                  <a:lnTo>
                    <a:pt x="690" y="339"/>
                  </a:lnTo>
                  <a:lnTo>
                    <a:pt x="686" y="335"/>
                  </a:lnTo>
                  <a:lnTo>
                    <a:pt x="682" y="330"/>
                  </a:lnTo>
                  <a:lnTo>
                    <a:pt x="677" y="326"/>
                  </a:lnTo>
                  <a:lnTo>
                    <a:pt x="660" y="318"/>
                  </a:lnTo>
                  <a:lnTo>
                    <a:pt x="656" y="318"/>
                  </a:lnTo>
                  <a:lnTo>
                    <a:pt x="652" y="313"/>
                  </a:lnTo>
                  <a:lnTo>
                    <a:pt x="648" y="313"/>
                  </a:lnTo>
                  <a:lnTo>
                    <a:pt x="648" y="309"/>
                  </a:lnTo>
                  <a:lnTo>
                    <a:pt x="644" y="305"/>
                  </a:lnTo>
                  <a:lnTo>
                    <a:pt x="639" y="301"/>
                  </a:lnTo>
                  <a:lnTo>
                    <a:pt x="635" y="292"/>
                  </a:lnTo>
                  <a:lnTo>
                    <a:pt x="631" y="288"/>
                  </a:lnTo>
                  <a:lnTo>
                    <a:pt x="631" y="284"/>
                  </a:lnTo>
                  <a:lnTo>
                    <a:pt x="627" y="284"/>
                  </a:lnTo>
                  <a:lnTo>
                    <a:pt x="622" y="280"/>
                  </a:lnTo>
                  <a:lnTo>
                    <a:pt x="618" y="280"/>
                  </a:lnTo>
                  <a:lnTo>
                    <a:pt x="614" y="280"/>
                  </a:lnTo>
                  <a:lnTo>
                    <a:pt x="610" y="280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89" y="292"/>
                  </a:lnTo>
                  <a:lnTo>
                    <a:pt x="584" y="297"/>
                  </a:lnTo>
                  <a:lnTo>
                    <a:pt x="546" y="318"/>
                  </a:lnTo>
                  <a:lnTo>
                    <a:pt x="533" y="322"/>
                  </a:lnTo>
                  <a:lnTo>
                    <a:pt x="529" y="326"/>
                  </a:lnTo>
                  <a:lnTo>
                    <a:pt x="525" y="326"/>
                  </a:lnTo>
                  <a:lnTo>
                    <a:pt x="521" y="330"/>
                  </a:lnTo>
                  <a:lnTo>
                    <a:pt x="512" y="326"/>
                  </a:lnTo>
                  <a:lnTo>
                    <a:pt x="508" y="326"/>
                  </a:lnTo>
                  <a:lnTo>
                    <a:pt x="504" y="326"/>
                  </a:lnTo>
                  <a:lnTo>
                    <a:pt x="500" y="322"/>
                  </a:lnTo>
                  <a:lnTo>
                    <a:pt x="491" y="322"/>
                  </a:lnTo>
                  <a:lnTo>
                    <a:pt x="487" y="313"/>
                  </a:lnTo>
                  <a:lnTo>
                    <a:pt x="483" y="313"/>
                  </a:lnTo>
                  <a:lnTo>
                    <a:pt x="478" y="309"/>
                  </a:lnTo>
                  <a:lnTo>
                    <a:pt x="474" y="305"/>
                  </a:lnTo>
                  <a:lnTo>
                    <a:pt x="470" y="297"/>
                  </a:lnTo>
                  <a:lnTo>
                    <a:pt x="466" y="292"/>
                  </a:lnTo>
                  <a:lnTo>
                    <a:pt x="466" y="284"/>
                  </a:lnTo>
                  <a:lnTo>
                    <a:pt x="462" y="280"/>
                  </a:lnTo>
                  <a:lnTo>
                    <a:pt x="457" y="267"/>
                  </a:lnTo>
                  <a:lnTo>
                    <a:pt x="457" y="263"/>
                  </a:lnTo>
                  <a:lnTo>
                    <a:pt x="457" y="254"/>
                  </a:lnTo>
                  <a:lnTo>
                    <a:pt x="457" y="250"/>
                  </a:lnTo>
                  <a:lnTo>
                    <a:pt x="457" y="246"/>
                  </a:lnTo>
                  <a:lnTo>
                    <a:pt x="457" y="241"/>
                  </a:lnTo>
                  <a:lnTo>
                    <a:pt x="462" y="229"/>
                  </a:lnTo>
                  <a:lnTo>
                    <a:pt x="466" y="220"/>
                  </a:lnTo>
                  <a:lnTo>
                    <a:pt x="466" y="216"/>
                  </a:lnTo>
                  <a:lnTo>
                    <a:pt x="466" y="212"/>
                  </a:lnTo>
                  <a:lnTo>
                    <a:pt x="470" y="203"/>
                  </a:lnTo>
                  <a:lnTo>
                    <a:pt x="470" y="182"/>
                  </a:lnTo>
                  <a:lnTo>
                    <a:pt x="470" y="174"/>
                  </a:lnTo>
                  <a:lnTo>
                    <a:pt x="470" y="157"/>
                  </a:lnTo>
                  <a:lnTo>
                    <a:pt x="474" y="144"/>
                  </a:lnTo>
                  <a:lnTo>
                    <a:pt x="474" y="140"/>
                  </a:lnTo>
                  <a:lnTo>
                    <a:pt x="474" y="136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8" y="114"/>
                  </a:lnTo>
                  <a:lnTo>
                    <a:pt x="478" y="110"/>
                  </a:lnTo>
                  <a:lnTo>
                    <a:pt x="478" y="106"/>
                  </a:lnTo>
                  <a:lnTo>
                    <a:pt x="478" y="102"/>
                  </a:lnTo>
                  <a:lnTo>
                    <a:pt x="474" y="93"/>
                  </a:lnTo>
                  <a:lnTo>
                    <a:pt x="470" y="89"/>
                  </a:lnTo>
                  <a:lnTo>
                    <a:pt x="466" y="81"/>
                  </a:lnTo>
                  <a:lnTo>
                    <a:pt x="466" y="76"/>
                  </a:lnTo>
                  <a:lnTo>
                    <a:pt x="453" y="51"/>
                  </a:lnTo>
                  <a:lnTo>
                    <a:pt x="449" y="47"/>
                  </a:lnTo>
                  <a:lnTo>
                    <a:pt x="453" y="43"/>
                  </a:lnTo>
                  <a:lnTo>
                    <a:pt x="462" y="34"/>
                  </a:lnTo>
                  <a:lnTo>
                    <a:pt x="470" y="26"/>
                  </a:lnTo>
                  <a:lnTo>
                    <a:pt x="474" y="21"/>
                  </a:lnTo>
                  <a:lnTo>
                    <a:pt x="478" y="17"/>
                  </a:lnTo>
                  <a:lnTo>
                    <a:pt x="483" y="13"/>
                  </a:lnTo>
                  <a:lnTo>
                    <a:pt x="487" y="9"/>
                  </a:lnTo>
                  <a:lnTo>
                    <a:pt x="495" y="4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7" y="0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1" y="9"/>
                  </a:lnTo>
                  <a:lnTo>
                    <a:pt x="525" y="13"/>
                  </a:lnTo>
                  <a:lnTo>
                    <a:pt x="546" y="30"/>
                  </a:lnTo>
                  <a:lnTo>
                    <a:pt x="555" y="38"/>
                  </a:lnTo>
                  <a:lnTo>
                    <a:pt x="559" y="43"/>
                  </a:lnTo>
                  <a:lnTo>
                    <a:pt x="563" y="47"/>
                  </a:lnTo>
                  <a:lnTo>
                    <a:pt x="563" y="51"/>
                  </a:lnTo>
                  <a:lnTo>
                    <a:pt x="567" y="55"/>
                  </a:lnTo>
                  <a:lnTo>
                    <a:pt x="572" y="64"/>
                  </a:lnTo>
                  <a:lnTo>
                    <a:pt x="572" y="68"/>
                  </a:lnTo>
                  <a:lnTo>
                    <a:pt x="576" y="72"/>
                  </a:lnTo>
                  <a:lnTo>
                    <a:pt x="576" y="76"/>
                  </a:lnTo>
                  <a:lnTo>
                    <a:pt x="580" y="81"/>
                  </a:lnTo>
                  <a:lnTo>
                    <a:pt x="584" y="85"/>
                  </a:lnTo>
                  <a:lnTo>
                    <a:pt x="589" y="89"/>
                  </a:lnTo>
                  <a:lnTo>
                    <a:pt x="593" y="93"/>
                  </a:lnTo>
                  <a:lnTo>
                    <a:pt x="597" y="93"/>
                  </a:lnTo>
                  <a:lnTo>
                    <a:pt x="605" y="98"/>
                  </a:lnTo>
                  <a:lnTo>
                    <a:pt x="610" y="98"/>
                  </a:lnTo>
                  <a:lnTo>
                    <a:pt x="627" y="106"/>
                  </a:lnTo>
                  <a:lnTo>
                    <a:pt x="631" y="106"/>
                  </a:lnTo>
                  <a:lnTo>
                    <a:pt x="635" y="106"/>
                  </a:lnTo>
                  <a:lnTo>
                    <a:pt x="639" y="110"/>
                  </a:lnTo>
                  <a:lnTo>
                    <a:pt x="644" y="110"/>
                  </a:lnTo>
                  <a:lnTo>
                    <a:pt x="648" y="106"/>
                  </a:lnTo>
                  <a:lnTo>
                    <a:pt x="652" y="106"/>
                  </a:lnTo>
                  <a:lnTo>
                    <a:pt x="660" y="106"/>
                  </a:lnTo>
                  <a:lnTo>
                    <a:pt x="669" y="102"/>
                  </a:lnTo>
                  <a:lnTo>
                    <a:pt x="677" y="102"/>
                  </a:lnTo>
                  <a:lnTo>
                    <a:pt x="686" y="102"/>
                  </a:lnTo>
                  <a:lnTo>
                    <a:pt x="699" y="102"/>
                  </a:lnTo>
                  <a:lnTo>
                    <a:pt x="707" y="98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4" y="93"/>
                  </a:lnTo>
                  <a:lnTo>
                    <a:pt x="728" y="89"/>
                  </a:lnTo>
                  <a:lnTo>
                    <a:pt x="732" y="85"/>
                  </a:lnTo>
                  <a:lnTo>
                    <a:pt x="737" y="76"/>
                  </a:lnTo>
                  <a:lnTo>
                    <a:pt x="741" y="72"/>
                  </a:lnTo>
                  <a:lnTo>
                    <a:pt x="741" y="68"/>
                  </a:lnTo>
                  <a:lnTo>
                    <a:pt x="745" y="64"/>
                  </a:lnTo>
                  <a:lnTo>
                    <a:pt x="749" y="47"/>
                  </a:lnTo>
                  <a:lnTo>
                    <a:pt x="754" y="43"/>
                  </a:lnTo>
                  <a:lnTo>
                    <a:pt x="754" y="34"/>
                  </a:lnTo>
                  <a:lnTo>
                    <a:pt x="758" y="34"/>
                  </a:lnTo>
                  <a:lnTo>
                    <a:pt x="762" y="26"/>
                  </a:lnTo>
                  <a:lnTo>
                    <a:pt x="766" y="21"/>
                  </a:lnTo>
                  <a:lnTo>
                    <a:pt x="771" y="17"/>
                  </a:lnTo>
                  <a:lnTo>
                    <a:pt x="779" y="9"/>
                  </a:lnTo>
                  <a:lnTo>
                    <a:pt x="783" y="4"/>
                  </a:lnTo>
                  <a:lnTo>
                    <a:pt x="787" y="4"/>
                  </a:lnTo>
                  <a:lnTo>
                    <a:pt x="792" y="4"/>
                  </a:lnTo>
                  <a:lnTo>
                    <a:pt x="796" y="4"/>
                  </a:lnTo>
                  <a:lnTo>
                    <a:pt x="800" y="4"/>
                  </a:lnTo>
                  <a:lnTo>
                    <a:pt x="804" y="4"/>
                  </a:lnTo>
                  <a:lnTo>
                    <a:pt x="809" y="9"/>
                  </a:lnTo>
                  <a:lnTo>
                    <a:pt x="813" y="9"/>
                  </a:lnTo>
                  <a:lnTo>
                    <a:pt x="817" y="13"/>
                  </a:lnTo>
                  <a:lnTo>
                    <a:pt x="826" y="17"/>
                  </a:lnTo>
                  <a:lnTo>
                    <a:pt x="838" y="30"/>
                  </a:lnTo>
                  <a:lnTo>
                    <a:pt x="847" y="38"/>
                  </a:lnTo>
                  <a:lnTo>
                    <a:pt x="859" y="47"/>
                  </a:lnTo>
                  <a:lnTo>
                    <a:pt x="868" y="51"/>
                  </a:lnTo>
                  <a:lnTo>
                    <a:pt x="872" y="55"/>
                  </a:lnTo>
                  <a:lnTo>
                    <a:pt x="881" y="68"/>
                  </a:lnTo>
                  <a:lnTo>
                    <a:pt x="885" y="68"/>
                  </a:lnTo>
                  <a:lnTo>
                    <a:pt x="885" y="72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902" y="81"/>
                  </a:lnTo>
                  <a:lnTo>
                    <a:pt x="910" y="85"/>
                  </a:lnTo>
                  <a:lnTo>
                    <a:pt x="919" y="85"/>
                  </a:lnTo>
                  <a:lnTo>
                    <a:pt x="953" y="98"/>
                  </a:lnTo>
                  <a:lnTo>
                    <a:pt x="961" y="102"/>
                  </a:lnTo>
                  <a:lnTo>
                    <a:pt x="970" y="106"/>
                  </a:lnTo>
                  <a:lnTo>
                    <a:pt x="982" y="110"/>
                  </a:lnTo>
                  <a:lnTo>
                    <a:pt x="986" y="114"/>
                  </a:lnTo>
                  <a:lnTo>
                    <a:pt x="995" y="119"/>
                  </a:lnTo>
                  <a:lnTo>
                    <a:pt x="1003" y="123"/>
                  </a:lnTo>
                  <a:lnTo>
                    <a:pt x="1008" y="127"/>
                  </a:lnTo>
                  <a:lnTo>
                    <a:pt x="1025" y="136"/>
                  </a:lnTo>
                  <a:lnTo>
                    <a:pt x="1029" y="140"/>
                  </a:lnTo>
                  <a:lnTo>
                    <a:pt x="1041" y="144"/>
                  </a:lnTo>
                  <a:lnTo>
                    <a:pt x="1058" y="157"/>
                  </a:lnTo>
                  <a:lnTo>
                    <a:pt x="1092" y="174"/>
                  </a:lnTo>
                  <a:lnTo>
                    <a:pt x="1105" y="182"/>
                  </a:lnTo>
                  <a:lnTo>
                    <a:pt x="1113" y="186"/>
                  </a:lnTo>
                  <a:lnTo>
                    <a:pt x="1126" y="191"/>
                  </a:lnTo>
                  <a:lnTo>
                    <a:pt x="1130" y="191"/>
                  </a:lnTo>
                  <a:lnTo>
                    <a:pt x="1135" y="195"/>
                  </a:lnTo>
                  <a:lnTo>
                    <a:pt x="1143" y="199"/>
                  </a:lnTo>
                  <a:lnTo>
                    <a:pt x="1160" y="216"/>
                  </a:lnTo>
                  <a:lnTo>
                    <a:pt x="1164" y="220"/>
                  </a:lnTo>
                  <a:lnTo>
                    <a:pt x="1177" y="229"/>
                  </a:lnTo>
                  <a:lnTo>
                    <a:pt x="1190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7" y="250"/>
                  </a:lnTo>
                  <a:lnTo>
                    <a:pt x="1219" y="258"/>
                  </a:lnTo>
                  <a:lnTo>
                    <a:pt x="1245" y="271"/>
                  </a:lnTo>
                  <a:lnTo>
                    <a:pt x="1270" y="284"/>
                  </a:lnTo>
                  <a:lnTo>
                    <a:pt x="1279" y="288"/>
                  </a:lnTo>
                  <a:lnTo>
                    <a:pt x="1291" y="292"/>
                  </a:lnTo>
                  <a:lnTo>
                    <a:pt x="1304" y="301"/>
                  </a:lnTo>
                  <a:lnTo>
                    <a:pt x="1308" y="301"/>
                  </a:lnTo>
                  <a:lnTo>
                    <a:pt x="1312" y="305"/>
                  </a:lnTo>
                  <a:lnTo>
                    <a:pt x="1329" y="318"/>
                  </a:lnTo>
                  <a:lnTo>
                    <a:pt x="1334" y="318"/>
                  </a:lnTo>
                  <a:lnTo>
                    <a:pt x="1338" y="322"/>
                  </a:lnTo>
                  <a:lnTo>
                    <a:pt x="1342" y="322"/>
                  </a:lnTo>
                  <a:lnTo>
                    <a:pt x="1363" y="330"/>
                  </a:lnTo>
                  <a:lnTo>
                    <a:pt x="1372" y="330"/>
                  </a:lnTo>
                  <a:lnTo>
                    <a:pt x="1376" y="335"/>
                  </a:lnTo>
                  <a:lnTo>
                    <a:pt x="1380" y="335"/>
                  </a:lnTo>
                  <a:lnTo>
                    <a:pt x="1384" y="335"/>
                  </a:lnTo>
                  <a:lnTo>
                    <a:pt x="1389" y="335"/>
                  </a:lnTo>
                  <a:lnTo>
                    <a:pt x="1389" y="330"/>
                  </a:lnTo>
                  <a:lnTo>
                    <a:pt x="1393" y="330"/>
                  </a:lnTo>
                  <a:lnTo>
                    <a:pt x="1397" y="330"/>
                  </a:lnTo>
                  <a:lnTo>
                    <a:pt x="1401" y="330"/>
                  </a:lnTo>
                  <a:lnTo>
                    <a:pt x="1410" y="330"/>
                  </a:lnTo>
                  <a:lnTo>
                    <a:pt x="1414" y="330"/>
                  </a:lnTo>
                  <a:lnTo>
                    <a:pt x="1427" y="330"/>
                  </a:lnTo>
                  <a:lnTo>
                    <a:pt x="1435" y="330"/>
                  </a:lnTo>
                  <a:lnTo>
                    <a:pt x="1439" y="330"/>
                  </a:lnTo>
                  <a:lnTo>
                    <a:pt x="1448" y="330"/>
                  </a:lnTo>
                  <a:lnTo>
                    <a:pt x="1461" y="330"/>
                  </a:lnTo>
                  <a:lnTo>
                    <a:pt x="1469" y="330"/>
                  </a:lnTo>
                  <a:lnTo>
                    <a:pt x="1478" y="330"/>
                  </a:lnTo>
                  <a:lnTo>
                    <a:pt x="1482" y="335"/>
                  </a:lnTo>
                  <a:lnTo>
                    <a:pt x="1490" y="335"/>
                  </a:lnTo>
                  <a:lnTo>
                    <a:pt x="1494" y="335"/>
                  </a:lnTo>
                  <a:lnTo>
                    <a:pt x="1499" y="339"/>
                  </a:lnTo>
                  <a:lnTo>
                    <a:pt x="1503" y="339"/>
                  </a:lnTo>
                  <a:lnTo>
                    <a:pt x="1507" y="343"/>
                  </a:lnTo>
                  <a:lnTo>
                    <a:pt x="1511" y="347"/>
                  </a:lnTo>
                  <a:lnTo>
                    <a:pt x="1516" y="352"/>
                  </a:lnTo>
                  <a:lnTo>
                    <a:pt x="1524" y="356"/>
                  </a:lnTo>
                  <a:lnTo>
                    <a:pt x="1528" y="360"/>
                  </a:lnTo>
                  <a:lnTo>
                    <a:pt x="1550" y="381"/>
                  </a:lnTo>
                  <a:lnTo>
                    <a:pt x="1554" y="381"/>
                  </a:lnTo>
                  <a:lnTo>
                    <a:pt x="1558" y="385"/>
                  </a:lnTo>
                  <a:lnTo>
                    <a:pt x="1562" y="390"/>
                  </a:lnTo>
                  <a:lnTo>
                    <a:pt x="1566" y="390"/>
                  </a:lnTo>
                  <a:lnTo>
                    <a:pt x="1571" y="394"/>
                  </a:lnTo>
                  <a:lnTo>
                    <a:pt x="1579" y="398"/>
                  </a:lnTo>
                  <a:lnTo>
                    <a:pt x="1592" y="402"/>
                  </a:lnTo>
                  <a:lnTo>
                    <a:pt x="1600" y="407"/>
                  </a:lnTo>
                  <a:lnTo>
                    <a:pt x="1609" y="407"/>
                  </a:lnTo>
                  <a:lnTo>
                    <a:pt x="1613" y="411"/>
                  </a:lnTo>
                  <a:lnTo>
                    <a:pt x="1621" y="411"/>
                  </a:lnTo>
                  <a:lnTo>
                    <a:pt x="1630" y="411"/>
                  </a:lnTo>
                  <a:lnTo>
                    <a:pt x="1634" y="415"/>
                  </a:lnTo>
                  <a:lnTo>
                    <a:pt x="1647" y="415"/>
                  </a:lnTo>
                  <a:lnTo>
                    <a:pt x="1651" y="415"/>
                  </a:lnTo>
                  <a:lnTo>
                    <a:pt x="1660" y="415"/>
                  </a:lnTo>
                  <a:lnTo>
                    <a:pt x="1668" y="415"/>
                  </a:lnTo>
                  <a:lnTo>
                    <a:pt x="1672" y="415"/>
                  </a:lnTo>
                  <a:lnTo>
                    <a:pt x="1693" y="419"/>
                  </a:lnTo>
                  <a:lnTo>
                    <a:pt x="1698" y="419"/>
                  </a:lnTo>
                  <a:lnTo>
                    <a:pt x="1702" y="419"/>
                  </a:lnTo>
                  <a:lnTo>
                    <a:pt x="1706" y="419"/>
                  </a:lnTo>
                  <a:lnTo>
                    <a:pt x="1710" y="424"/>
                  </a:lnTo>
                  <a:lnTo>
                    <a:pt x="1715" y="424"/>
                  </a:lnTo>
                  <a:lnTo>
                    <a:pt x="1719" y="424"/>
                  </a:lnTo>
                  <a:lnTo>
                    <a:pt x="1719" y="428"/>
                  </a:lnTo>
                  <a:lnTo>
                    <a:pt x="1723" y="432"/>
                  </a:lnTo>
                  <a:lnTo>
                    <a:pt x="1727" y="436"/>
                  </a:lnTo>
                  <a:lnTo>
                    <a:pt x="1732" y="440"/>
                  </a:lnTo>
                  <a:lnTo>
                    <a:pt x="1732" y="445"/>
                  </a:lnTo>
                  <a:lnTo>
                    <a:pt x="1736" y="449"/>
                  </a:lnTo>
                  <a:lnTo>
                    <a:pt x="1736" y="457"/>
                  </a:lnTo>
                  <a:lnTo>
                    <a:pt x="1740" y="462"/>
                  </a:lnTo>
                  <a:lnTo>
                    <a:pt x="1740" y="470"/>
                  </a:lnTo>
                  <a:lnTo>
                    <a:pt x="1740" y="487"/>
                  </a:lnTo>
                  <a:lnTo>
                    <a:pt x="1740" y="491"/>
                  </a:lnTo>
                  <a:lnTo>
                    <a:pt x="1740" y="500"/>
                  </a:lnTo>
                  <a:lnTo>
                    <a:pt x="1740" y="508"/>
                  </a:lnTo>
                  <a:lnTo>
                    <a:pt x="1740" y="517"/>
                  </a:lnTo>
                  <a:lnTo>
                    <a:pt x="1740" y="521"/>
                  </a:lnTo>
                  <a:lnTo>
                    <a:pt x="1740" y="525"/>
                  </a:lnTo>
                  <a:lnTo>
                    <a:pt x="1736" y="529"/>
                  </a:lnTo>
                  <a:lnTo>
                    <a:pt x="1736" y="534"/>
                  </a:lnTo>
                  <a:lnTo>
                    <a:pt x="1732" y="542"/>
                  </a:lnTo>
                  <a:lnTo>
                    <a:pt x="1719" y="555"/>
                  </a:lnTo>
                  <a:lnTo>
                    <a:pt x="1710" y="576"/>
                  </a:lnTo>
                  <a:lnTo>
                    <a:pt x="1693" y="597"/>
                  </a:lnTo>
                  <a:lnTo>
                    <a:pt x="1685" y="614"/>
                  </a:lnTo>
                  <a:lnTo>
                    <a:pt x="1677" y="623"/>
                  </a:lnTo>
                  <a:lnTo>
                    <a:pt x="1668" y="639"/>
                  </a:lnTo>
                  <a:lnTo>
                    <a:pt x="1668" y="644"/>
                  </a:lnTo>
                  <a:lnTo>
                    <a:pt x="1664" y="644"/>
                  </a:lnTo>
                  <a:lnTo>
                    <a:pt x="1660" y="644"/>
                  </a:lnTo>
                  <a:lnTo>
                    <a:pt x="1655" y="644"/>
                  </a:lnTo>
                  <a:lnTo>
                    <a:pt x="1651" y="644"/>
                  </a:lnTo>
                  <a:lnTo>
                    <a:pt x="1647" y="644"/>
                  </a:lnTo>
                  <a:lnTo>
                    <a:pt x="1643" y="639"/>
                  </a:lnTo>
                  <a:lnTo>
                    <a:pt x="1638" y="639"/>
                  </a:lnTo>
                  <a:lnTo>
                    <a:pt x="1638" y="635"/>
                  </a:lnTo>
                  <a:lnTo>
                    <a:pt x="1634" y="635"/>
                  </a:lnTo>
                  <a:lnTo>
                    <a:pt x="1630" y="635"/>
                  </a:lnTo>
                  <a:lnTo>
                    <a:pt x="1626" y="639"/>
                  </a:lnTo>
                  <a:lnTo>
                    <a:pt x="1621" y="639"/>
                  </a:lnTo>
                  <a:lnTo>
                    <a:pt x="1617" y="644"/>
                  </a:lnTo>
                  <a:lnTo>
                    <a:pt x="1605" y="652"/>
                  </a:lnTo>
                  <a:lnTo>
                    <a:pt x="1600" y="652"/>
                  </a:lnTo>
                  <a:lnTo>
                    <a:pt x="1600" y="656"/>
                  </a:lnTo>
                  <a:lnTo>
                    <a:pt x="1596" y="656"/>
                  </a:lnTo>
                  <a:lnTo>
                    <a:pt x="1592" y="656"/>
                  </a:lnTo>
                  <a:lnTo>
                    <a:pt x="1588" y="656"/>
                  </a:lnTo>
                  <a:lnTo>
                    <a:pt x="1583" y="656"/>
                  </a:lnTo>
                  <a:lnTo>
                    <a:pt x="1579" y="652"/>
                  </a:lnTo>
                  <a:lnTo>
                    <a:pt x="1575" y="652"/>
                  </a:lnTo>
                  <a:lnTo>
                    <a:pt x="1571" y="648"/>
                  </a:lnTo>
                  <a:lnTo>
                    <a:pt x="1566" y="644"/>
                  </a:lnTo>
                  <a:lnTo>
                    <a:pt x="1562" y="639"/>
                  </a:lnTo>
                  <a:lnTo>
                    <a:pt x="1554" y="623"/>
                  </a:lnTo>
                  <a:lnTo>
                    <a:pt x="1550" y="618"/>
                  </a:lnTo>
                  <a:lnTo>
                    <a:pt x="1545" y="618"/>
                  </a:lnTo>
                  <a:lnTo>
                    <a:pt x="1545" y="614"/>
                  </a:lnTo>
                  <a:lnTo>
                    <a:pt x="1541" y="614"/>
                  </a:lnTo>
                  <a:lnTo>
                    <a:pt x="1541" y="618"/>
                  </a:lnTo>
                  <a:lnTo>
                    <a:pt x="1537" y="623"/>
                  </a:lnTo>
                  <a:lnTo>
                    <a:pt x="1533" y="627"/>
                  </a:lnTo>
                  <a:lnTo>
                    <a:pt x="1524" y="639"/>
                  </a:lnTo>
                  <a:lnTo>
                    <a:pt x="1520" y="644"/>
                  </a:lnTo>
                  <a:lnTo>
                    <a:pt x="1516" y="648"/>
                  </a:lnTo>
                  <a:lnTo>
                    <a:pt x="1511" y="656"/>
                  </a:lnTo>
                  <a:lnTo>
                    <a:pt x="1507" y="656"/>
                  </a:lnTo>
                  <a:lnTo>
                    <a:pt x="1507" y="661"/>
                  </a:lnTo>
                  <a:lnTo>
                    <a:pt x="1503" y="665"/>
                  </a:lnTo>
                  <a:lnTo>
                    <a:pt x="1503" y="669"/>
                  </a:lnTo>
                  <a:lnTo>
                    <a:pt x="1507" y="669"/>
                  </a:lnTo>
                  <a:lnTo>
                    <a:pt x="1507" y="673"/>
                  </a:lnTo>
                  <a:lnTo>
                    <a:pt x="1511" y="678"/>
                  </a:lnTo>
                  <a:lnTo>
                    <a:pt x="1511" y="682"/>
                  </a:lnTo>
                  <a:lnTo>
                    <a:pt x="1511" y="699"/>
                  </a:lnTo>
                  <a:lnTo>
                    <a:pt x="1511" y="703"/>
                  </a:lnTo>
                  <a:lnTo>
                    <a:pt x="1516" y="707"/>
                  </a:lnTo>
                  <a:lnTo>
                    <a:pt x="1516" y="711"/>
                  </a:lnTo>
                  <a:lnTo>
                    <a:pt x="1520" y="716"/>
                  </a:lnTo>
                  <a:lnTo>
                    <a:pt x="1524" y="720"/>
                  </a:lnTo>
                  <a:lnTo>
                    <a:pt x="1524" y="724"/>
                  </a:lnTo>
                  <a:lnTo>
                    <a:pt x="1524" y="728"/>
                  </a:lnTo>
                  <a:lnTo>
                    <a:pt x="1524" y="737"/>
                  </a:lnTo>
                  <a:lnTo>
                    <a:pt x="1528" y="741"/>
                  </a:lnTo>
                  <a:lnTo>
                    <a:pt x="1528" y="745"/>
                  </a:lnTo>
                  <a:lnTo>
                    <a:pt x="1533" y="750"/>
                  </a:lnTo>
                  <a:lnTo>
                    <a:pt x="1541" y="754"/>
                  </a:lnTo>
                  <a:lnTo>
                    <a:pt x="1545" y="758"/>
                  </a:lnTo>
                  <a:lnTo>
                    <a:pt x="1550" y="762"/>
                  </a:lnTo>
                  <a:lnTo>
                    <a:pt x="1554" y="762"/>
                  </a:lnTo>
                  <a:lnTo>
                    <a:pt x="1558" y="762"/>
                  </a:lnTo>
                  <a:lnTo>
                    <a:pt x="1571" y="766"/>
                  </a:lnTo>
                  <a:lnTo>
                    <a:pt x="1575" y="766"/>
                  </a:lnTo>
                  <a:lnTo>
                    <a:pt x="1579" y="766"/>
                  </a:lnTo>
                  <a:lnTo>
                    <a:pt x="1583" y="766"/>
                  </a:lnTo>
                  <a:lnTo>
                    <a:pt x="1583" y="771"/>
                  </a:lnTo>
                  <a:lnTo>
                    <a:pt x="1588" y="771"/>
                  </a:lnTo>
                  <a:lnTo>
                    <a:pt x="1588" y="775"/>
                  </a:lnTo>
                  <a:lnTo>
                    <a:pt x="1588" y="779"/>
                  </a:lnTo>
                  <a:lnTo>
                    <a:pt x="1592" y="779"/>
                  </a:lnTo>
                  <a:lnTo>
                    <a:pt x="1592" y="792"/>
                  </a:lnTo>
                  <a:lnTo>
                    <a:pt x="1596" y="792"/>
                  </a:lnTo>
                  <a:lnTo>
                    <a:pt x="1596" y="796"/>
                  </a:lnTo>
                  <a:lnTo>
                    <a:pt x="1600" y="800"/>
                  </a:lnTo>
                  <a:lnTo>
                    <a:pt x="1605" y="809"/>
                  </a:lnTo>
                  <a:lnTo>
                    <a:pt x="1609" y="809"/>
                  </a:lnTo>
                  <a:lnTo>
                    <a:pt x="1613" y="817"/>
                  </a:lnTo>
                  <a:lnTo>
                    <a:pt x="1617" y="826"/>
                  </a:lnTo>
                  <a:lnTo>
                    <a:pt x="1621" y="830"/>
                  </a:lnTo>
                  <a:lnTo>
                    <a:pt x="1626" y="838"/>
                  </a:lnTo>
                  <a:lnTo>
                    <a:pt x="1626" y="843"/>
                  </a:lnTo>
                  <a:lnTo>
                    <a:pt x="1626" y="847"/>
                  </a:lnTo>
                  <a:lnTo>
                    <a:pt x="1626" y="860"/>
                  </a:lnTo>
                  <a:lnTo>
                    <a:pt x="1626" y="872"/>
                  </a:lnTo>
                  <a:lnTo>
                    <a:pt x="1626" y="893"/>
                  </a:lnTo>
                  <a:lnTo>
                    <a:pt x="1626" y="915"/>
                  </a:lnTo>
                  <a:lnTo>
                    <a:pt x="1630" y="923"/>
                  </a:lnTo>
                  <a:lnTo>
                    <a:pt x="1630" y="932"/>
                  </a:lnTo>
                  <a:lnTo>
                    <a:pt x="1630" y="940"/>
                  </a:lnTo>
                  <a:lnTo>
                    <a:pt x="1634" y="944"/>
                  </a:lnTo>
                  <a:lnTo>
                    <a:pt x="1634" y="949"/>
                  </a:lnTo>
                  <a:lnTo>
                    <a:pt x="1638" y="953"/>
                  </a:lnTo>
                  <a:lnTo>
                    <a:pt x="1638" y="957"/>
                  </a:lnTo>
                  <a:lnTo>
                    <a:pt x="1643" y="965"/>
                  </a:lnTo>
                  <a:lnTo>
                    <a:pt x="1655" y="978"/>
                  </a:lnTo>
                  <a:lnTo>
                    <a:pt x="1660" y="987"/>
                  </a:lnTo>
                  <a:lnTo>
                    <a:pt x="1664" y="987"/>
                  </a:lnTo>
                  <a:lnTo>
                    <a:pt x="1664" y="995"/>
                  </a:lnTo>
                  <a:lnTo>
                    <a:pt x="1664" y="999"/>
                  </a:lnTo>
                  <a:lnTo>
                    <a:pt x="1668" y="1004"/>
                  </a:lnTo>
                  <a:lnTo>
                    <a:pt x="1668" y="1008"/>
                  </a:lnTo>
                  <a:lnTo>
                    <a:pt x="1668" y="1016"/>
                  </a:lnTo>
                  <a:lnTo>
                    <a:pt x="1664" y="1020"/>
                  </a:lnTo>
                  <a:lnTo>
                    <a:pt x="1664" y="1025"/>
                  </a:lnTo>
                  <a:lnTo>
                    <a:pt x="1660" y="1029"/>
                  </a:lnTo>
                  <a:lnTo>
                    <a:pt x="1660" y="1033"/>
                  </a:lnTo>
                  <a:lnTo>
                    <a:pt x="1651" y="1046"/>
                  </a:lnTo>
                  <a:lnTo>
                    <a:pt x="1647" y="1054"/>
                  </a:lnTo>
                  <a:lnTo>
                    <a:pt x="1647" y="1059"/>
                  </a:lnTo>
                  <a:lnTo>
                    <a:pt x="1643" y="1063"/>
                  </a:lnTo>
                  <a:lnTo>
                    <a:pt x="1643" y="1067"/>
                  </a:lnTo>
                  <a:lnTo>
                    <a:pt x="1643" y="1071"/>
                  </a:lnTo>
                  <a:lnTo>
                    <a:pt x="1638" y="1076"/>
                  </a:lnTo>
                  <a:lnTo>
                    <a:pt x="1638" y="1080"/>
                  </a:lnTo>
                  <a:lnTo>
                    <a:pt x="1638" y="1084"/>
                  </a:lnTo>
                  <a:lnTo>
                    <a:pt x="1638" y="1092"/>
                  </a:lnTo>
                  <a:lnTo>
                    <a:pt x="1638" y="1097"/>
                  </a:lnTo>
                  <a:lnTo>
                    <a:pt x="1643" y="1101"/>
                  </a:lnTo>
                  <a:lnTo>
                    <a:pt x="1643" y="1105"/>
                  </a:lnTo>
                  <a:lnTo>
                    <a:pt x="1643" y="1109"/>
                  </a:lnTo>
                  <a:lnTo>
                    <a:pt x="1647" y="1114"/>
                  </a:lnTo>
                  <a:lnTo>
                    <a:pt x="1647" y="1118"/>
                  </a:lnTo>
                  <a:lnTo>
                    <a:pt x="1651" y="1122"/>
                  </a:lnTo>
                  <a:lnTo>
                    <a:pt x="1655" y="1122"/>
                  </a:lnTo>
                  <a:lnTo>
                    <a:pt x="1655" y="1126"/>
                  </a:lnTo>
                  <a:lnTo>
                    <a:pt x="1668" y="1139"/>
                  </a:lnTo>
                  <a:lnTo>
                    <a:pt x="1672" y="1143"/>
                  </a:lnTo>
                  <a:lnTo>
                    <a:pt x="1672" y="1148"/>
                  </a:lnTo>
                  <a:lnTo>
                    <a:pt x="1672" y="1156"/>
                  </a:lnTo>
                  <a:lnTo>
                    <a:pt x="1672" y="1164"/>
                  </a:lnTo>
                  <a:lnTo>
                    <a:pt x="1672" y="1169"/>
                  </a:lnTo>
                  <a:lnTo>
                    <a:pt x="1677" y="1181"/>
                  </a:lnTo>
                  <a:lnTo>
                    <a:pt x="1681" y="1190"/>
                  </a:lnTo>
                  <a:lnTo>
                    <a:pt x="1685" y="1224"/>
                  </a:lnTo>
                  <a:lnTo>
                    <a:pt x="1689" y="1236"/>
                  </a:lnTo>
                  <a:lnTo>
                    <a:pt x="1689" y="1253"/>
                  </a:lnTo>
                  <a:lnTo>
                    <a:pt x="1689" y="1258"/>
                  </a:lnTo>
                  <a:lnTo>
                    <a:pt x="1689" y="1262"/>
                  </a:lnTo>
                  <a:lnTo>
                    <a:pt x="1689" y="1266"/>
                  </a:lnTo>
                  <a:lnTo>
                    <a:pt x="1689" y="1270"/>
                  </a:lnTo>
                  <a:lnTo>
                    <a:pt x="1685" y="1275"/>
                  </a:lnTo>
                  <a:lnTo>
                    <a:pt x="1681" y="1279"/>
                  </a:lnTo>
                  <a:lnTo>
                    <a:pt x="1677" y="1283"/>
                  </a:lnTo>
                  <a:lnTo>
                    <a:pt x="1672" y="1283"/>
                  </a:lnTo>
                  <a:lnTo>
                    <a:pt x="1668" y="1287"/>
                  </a:lnTo>
                  <a:lnTo>
                    <a:pt x="1668" y="1283"/>
                  </a:lnTo>
                  <a:lnTo>
                    <a:pt x="1664" y="1283"/>
                  </a:lnTo>
                  <a:lnTo>
                    <a:pt x="1660" y="1283"/>
                  </a:lnTo>
                  <a:lnTo>
                    <a:pt x="1655" y="1279"/>
                  </a:lnTo>
                  <a:lnTo>
                    <a:pt x="1651" y="1275"/>
                  </a:lnTo>
                  <a:lnTo>
                    <a:pt x="1651" y="1270"/>
                  </a:lnTo>
                  <a:lnTo>
                    <a:pt x="1647" y="1270"/>
                  </a:lnTo>
                  <a:lnTo>
                    <a:pt x="1643" y="1275"/>
                  </a:lnTo>
                  <a:lnTo>
                    <a:pt x="1643" y="1279"/>
                  </a:lnTo>
                  <a:lnTo>
                    <a:pt x="1638" y="1279"/>
                  </a:lnTo>
                  <a:lnTo>
                    <a:pt x="1638" y="1283"/>
                  </a:lnTo>
                  <a:lnTo>
                    <a:pt x="1638" y="1287"/>
                  </a:lnTo>
                  <a:lnTo>
                    <a:pt x="1638" y="1291"/>
                  </a:lnTo>
                  <a:lnTo>
                    <a:pt x="1638" y="1300"/>
                  </a:lnTo>
                  <a:lnTo>
                    <a:pt x="1638" y="1313"/>
                  </a:lnTo>
                  <a:lnTo>
                    <a:pt x="1638" y="1321"/>
                  </a:lnTo>
                  <a:lnTo>
                    <a:pt x="1638" y="1325"/>
                  </a:lnTo>
                  <a:lnTo>
                    <a:pt x="1638" y="1330"/>
                  </a:lnTo>
                  <a:lnTo>
                    <a:pt x="1634" y="1334"/>
                  </a:lnTo>
                  <a:lnTo>
                    <a:pt x="1634" y="1342"/>
                  </a:lnTo>
                  <a:lnTo>
                    <a:pt x="1621" y="1380"/>
                  </a:lnTo>
                  <a:lnTo>
                    <a:pt x="1621" y="1389"/>
                  </a:lnTo>
                  <a:lnTo>
                    <a:pt x="1617" y="1397"/>
                  </a:lnTo>
                  <a:lnTo>
                    <a:pt x="1617" y="1410"/>
                  </a:lnTo>
                  <a:lnTo>
                    <a:pt x="1617" y="1414"/>
                  </a:lnTo>
                  <a:lnTo>
                    <a:pt x="1617" y="1427"/>
                  </a:lnTo>
                  <a:lnTo>
                    <a:pt x="1621" y="1435"/>
                  </a:lnTo>
                  <a:lnTo>
                    <a:pt x="1621" y="1440"/>
                  </a:lnTo>
                  <a:lnTo>
                    <a:pt x="1621" y="1448"/>
                  </a:lnTo>
                  <a:lnTo>
                    <a:pt x="1626" y="1457"/>
                  </a:lnTo>
                  <a:lnTo>
                    <a:pt x="1630" y="1465"/>
                  </a:lnTo>
                  <a:lnTo>
                    <a:pt x="1621" y="1469"/>
                  </a:lnTo>
                  <a:lnTo>
                    <a:pt x="1609" y="1474"/>
                  </a:lnTo>
                  <a:lnTo>
                    <a:pt x="1571" y="1490"/>
                  </a:lnTo>
                  <a:lnTo>
                    <a:pt x="1554" y="1495"/>
                  </a:lnTo>
                  <a:lnTo>
                    <a:pt x="1528" y="1503"/>
                  </a:lnTo>
                  <a:lnTo>
                    <a:pt x="1507" y="1512"/>
                  </a:lnTo>
                  <a:lnTo>
                    <a:pt x="1490" y="1516"/>
                  </a:lnTo>
                  <a:lnTo>
                    <a:pt x="1478" y="1520"/>
                  </a:lnTo>
                  <a:lnTo>
                    <a:pt x="1465" y="1520"/>
                  </a:lnTo>
                  <a:lnTo>
                    <a:pt x="1456" y="1520"/>
                  </a:lnTo>
                  <a:lnTo>
                    <a:pt x="1439" y="1524"/>
                  </a:lnTo>
                  <a:lnTo>
                    <a:pt x="1427" y="1524"/>
                  </a:lnTo>
                  <a:lnTo>
                    <a:pt x="1372" y="1533"/>
                  </a:lnTo>
                  <a:lnTo>
                    <a:pt x="1359" y="1537"/>
                  </a:lnTo>
                  <a:lnTo>
                    <a:pt x="1351" y="1537"/>
                  </a:lnTo>
                  <a:lnTo>
                    <a:pt x="1346" y="1537"/>
                  </a:lnTo>
                  <a:lnTo>
                    <a:pt x="1338" y="1537"/>
                  </a:lnTo>
                  <a:lnTo>
                    <a:pt x="1334" y="1537"/>
                  </a:lnTo>
                  <a:lnTo>
                    <a:pt x="1329" y="1537"/>
                  </a:lnTo>
                  <a:lnTo>
                    <a:pt x="1321" y="1537"/>
                  </a:lnTo>
                  <a:lnTo>
                    <a:pt x="1317" y="1537"/>
                  </a:lnTo>
                  <a:lnTo>
                    <a:pt x="1312" y="1533"/>
                  </a:lnTo>
                  <a:lnTo>
                    <a:pt x="1308" y="1533"/>
                  </a:lnTo>
                  <a:lnTo>
                    <a:pt x="1308" y="1529"/>
                  </a:lnTo>
                  <a:lnTo>
                    <a:pt x="1304" y="1529"/>
                  </a:lnTo>
                  <a:lnTo>
                    <a:pt x="1304" y="1524"/>
                  </a:lnTo>
                  <a:lnTo>
                    <a:pt x="1304" y="1520"/>
                  </a:lnTo>
                  <a:lnTo>
                    <a:pt x="1308" y="1516"/>
                  </a:lnTo>
                  <a:lnTo>
                    <a:pt x="1308" y="1512"/>
                  </a:lnTo>
                  <a:lnTo>
                    <a:pt x="1312" y="1507"/>
                  </a:lnTo>
                  <a:lnTo>
                    <a:pt x="1317" y="1503"/>
                  </a:lnTo>
                  <a:lnTo>
                    <a:pt x="1317" y="1499"/>
                  </a:lnTo>
                  <a:lnTo>
                    <a:pt x="1321" y="1499"/>
                  </a:lnTo>
                  <a:lnTo>
                    <a:pt x="1325" y="1495"/>
                  </a:lnTo>
                  <a:lnTo>
                    <a:pt x="1334" y="1490"/>
                  </a:lnTo>
                  <a:lnTo>
                    <a:pt x="1342" y="1486"/>
                  </a:lnTo>
                  <a:lnTo>
                    <a:pt x="1359" y="1478"/>
                  </a:lnTo>
                  <a:lnTo>
                    <a:pt x="1367" y="1478"/>
                  </a:lnTo>
                  <a:lnTo>
                    <a:pt x="1376" y="1474"/>
                  </a:lnTo>
                  <a:lnTo>
                    <a:pt x="1384" y="1469"/>
                  </a:lnTo>
                  <a:lnTo>
                    <a:pt x="1389" y="1465"/>
                  </a:lnTo>
                  <a:lnTo>
                    <a:pt x="1401" y="1457"/>
                  </a:lnTo>
                  <a:lnTo>
                    <a:pt x="1410" y="1452"/>
                  </a:lnTo>
                  <a:lnTo>
                    <a:pt x="1414" y="1448"/>
                  </a:lnTo>
                  <a:lnTo>
                    <a:pt x="1418" y="1444"/>
                  </a:lnTo>
                  <a:lnTo>
                    <a:pt x="1423" y="1440"/>
                  </a:lnTo>
                  <a:lnTo>
                    <a:pt x="1427" y="1435"/>
                  </a:lnTo>
                  <a:lnTo>
                    <a:pt x="1427" y="1431"/>
                  </a:lnTo>
                  <a:lnTo>
                    <a:pt x="1431" y="1427"/>
                  </a:lnTo>
                  <a:lnTo>
                    <a:pt x="1435" y="1423"/>
                  </a:lnTo>
                  <a:lnTo>
                    <a:pt x="1435" y="1418"/>
                  </a:lnTo>
                  <a:lnTo>
                    <a:pt x="1435" y="1410"/>
                  </a:lnTo>
                  <a:lnTo>
                    <a:pt x="1439" y="1406"/>
                  </a:lnTo>
                  <a:lnTo>
                    <a:pt x="1439" y="1393"/>
                  </a:lnTo>
                  <a:lnTo>
                    <a:pt x="1444" y="1380"/>
                  </a:lnTo>
                  <a:lnTo>
                    <a:pt x="1444" y="1372"/>
                  </a:lnTo>
                  <a:lnTo>
                    <a:pt x="1444" y="1368"/>
                  </a:lnTo>
                  <a:lnTo>
                    <a:pt x="1444" y="1363"/>
                  </a:lnTo>
                  <a:lnTo>
                    <a:pt x="1444" y="1359"/>
                  </a:lnTo>
                  <a:lnTo>
                    <a:pt x="1439" y="1346"/>
                  </a:lnTo>
                  <a:lnTo>
                    <a:pt x="1439" y="1338"/>
                  </a:lnTo>
                  <a:lnTo>
                    <a:pt x="1439" y="1330"/>
                  </a:lnTo>
                  <a:lnTo>
                    <a:pt x="1439" y="1325"/>
                  </a:lnTo>
                  <a:lnTo>
                    <a:pt x="1444" y="1321"/>
                  </a:lnTo>
                  <a:lnTo>
                    <a:pt x="1444" y="1317"/>
                  </a:lnTo>
                  <a:lnTo>
                    <a:pt x="1444" y="1313"/>
                  </a:lnTo>
                  <a:lnTo>
                    <a:pt x="1448" y="1308"/>
                  </a:lnTo>
                  <a:lnTo>
                    <a:pt x="1448" y="1304"/>
                  </a:lnTo>
                  <a:lnTo>
                    <a:pt x="1452" y="1300"/>
                  </a:lnTo>
                  <a:lnTo>
                    <a:pt x="1456" y="1296"/>
                  </a:lnTo>
                  <a:lnTo>
                    <a:pt x="1452" y="1291"/>
                  </a:lnTo>
                  <a:lnTo>
                    <a:pt x="1452" y="1287"/>
                  </a:lnTo>
                  <a:lnTo>
                    <a:pt x="1448" y="1287"/>
                  </a:lnTo>
                  <a:lnTo>
                    <a:pt x="1444" y="1279"/>
                  </a:lnTo>
                  <a:lnTo>
                    <a:pt x="1439" y="1279"/>
                  </a:lnTo>
                  <a:lnTo>
                    <a:pt x="1435" y="1275"/>
                  </a:lnTo>
                  <a:lnTo>
                    <a:pt x="1431" y="1275"/>
                  </a:lnTo>
                  <a:lnTo>
                    <a:pt x="1423" y="1270"/>
                  </a:lnTo>
                  <a:lnTo>
                    <a:pt x="1418" y="1270"/>
                  </a:lnTo>
                  <a:lnTo>
                    <a:pt x="1410" y="1266"/>
                  </a:lnTo>
                  <a:lnTo>
                    <a:pt x="1406" y="1262"/>
                  </a:lnTo>
                  <a:lnTo>
                    <a:pt x="1384" y="1249"/>
                  </a:lnTo>
                  <a:lnTo>
                    <a:pt x="1376" y="1245"/>
                  </a:lnTo>
                  <a:lnTo>
                    <a:pt x="1372" y="1245"/>
                  </a:lnTo>
                  <a:lnTo>
                    <a:pt x="1367" y="1241"/>
                  </a:lnTo>
                  <a:lnTo>
                    <a:pt x="1363" y="1241"/>
                  </a:lnTo>
                  <a:lnTo>
                    <a:pt x="1351" y="1241"/>
                  </a:lnTo>
                  <a:lnTo>
                    <a:pt x="1346" y="1236"/>
                  </a:lnTo>
                  <a:lnTo>
                    <a:pt x="1342" y="1236"/>
                  </a:lnTo>
                  <a:lnTo>
                    <a:pt x="1338" y="1232"/>
                  </a:lnTo>
                  <a:lnTo>
                    <a:pt x="1334" y="1224"/>
                  </a:lnTo>
                  <a:lnTo>
                    <a:pt x="1329" y="1219"/>
                  </a:lnTo>
                  <a:lnTo>
                    <a:pt x="1325" y="1211"/>
                  </a:lnTo>
                  <a:lnTo>
                    <a:pt x="1321" y="1203"/>
                  </a:lnTo>
                  <a:lnTo>
                    <a:pt x="1321" y="1194"/>
                  </a:lnTo>
                  <a:lnTo>
                    <a:pt x="1317" y="1181"/>
                  </a:lnTo>
                  <a:lnTo>
                    <a:pt x="1312" y="1173"/>
                  </a:lnTo>
                  <a:lnTo>
                    <a:pt x="1312" y="1169"/>
                  </a:lnTo>
                  <a:lnTo>
                    <a:pt x="1308" y="1169"/>
                  </a:lnTo>
                  <a:lnTo>
                    <a:pt x="1304" y="1169"/>
                  </a:lnTo>
                  <a:lnTo>
                    <a:pt x="1295" y="1169"/>
                  </a:lnTo>
                  <a:lnTo>
                    <a:pt x="1287" y="1169"/>
                  </a:lnTo>
                  <a:lnTo>
                    <a:pt x="1270" y="1169"/>
                  </a:lnTo>
                  <a:lnTo>
                    <a:pt x="1236" y="1173"/>
                  </a:lnTo>
                  <a:lnTo>
                    <a:pt x="1173" y="1181"/>
                  </a:lnTo>
                  <a:lnTo>
                    <a:pt x="1152" y="1181"/>
                  </a:lnTo>
                  <a:lnTo>
                    <a:pt x="1135" y="1186"/>
                  </a:lnTo>
                  <a:lnTo>
                    <a:pt x="1130" y="1186"/>
                  </a:lnTo>
                  <a:lnTo>
                    <a:pt x="1122" y="1190"/>
                  </a:lnTo>
                  <a:lnTo>
                    <a:pt x="1118" y="1190"/>
                  </a:lnTo>
                  <a:lnTo>
                    <a:pt x="1109" y="1194"/>
                  </a:lnTo>
                  <a:lnTo>
                    <a:pt x="1105" y="1194"/>
                  </a:lnTo>
                  <a:lnTo>
                    <a:pt x="1092" y="1203"/>
                  </a:lnTo>
                  <a:lnTo>
                    <a:pt x="1084" y="1207"/>
                  </a:lnTo>
                  <a:lnTo>
                    <a:pt x="1075" y="1211"/>
                  </a:lnTo>
                  <a:lnTo>
                    <a:pt x="1063" y="1215"/>
                  </a:lnTo>
                  <a:lnTo>
                    <a:pt x="1050" y="1224"/>
                  </a:lnTo>
                  <a:lnTo>
                    <a:pt x="1012" y="1241"/>
                  </a:lnTo>
                  <a:lnTo>
                    <a:pt x="991" y="1249"/>
                  </a:lnTo>
                  <a:lnTo>
                    <a:pt x="978" y="1258"/>
                  </a:lnTo>
                  <a:lnTo>
                    <a:pt x="953" y="1270"/>
                  </a:lnTo>
                  <a:lnTo>
                    <a:pt x="931" y="1279"/>
                  </a:lnTo>
                  <a:lnTo>
                    <a:pt x="923" y="1287"/>
                  </a:lnTo>
                  <a:lnTo>
                    <a:pt x="914" y="1291"/>
                  </a:lnTo>
                  <a:lnTo>
                    <a:pt x="910" y="1291"/>
                  </a:lnTo>
                  <a:lnTo>
                    <a:pt x="902" y="1296"/>
                  </a:lnTo>
                  <a:lnTo>
                    <a:pt x="902" y="1300"/>
                  </a:lnTo>
                  <a:lnTo>
                    <a:pt x="898" y="1300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3"/>
                  </a:lnTo>
                  <a:lnTo>
                    <a:pt x="902" y="1317"/>
                  </a:lnTo>
                  <a:lnTo>
                    <a:pt x="902" y="1321"/>
                  </a:lnTo>
                  <a:lnTo>
                    <a:pt x="902" y="1325"/>
                  </a:lnTo>
                  <a:lnTo>
                    <a:pt x="902" y="1330"/>
                  </a:lnTo>
                  <a:lnTo>
                    <a:pt x="902" y="1334"/>
                  </a:lnTo>
                  <a:lnTo>
                    <a:pt x="898" y="1338"/>
                  </a:lnTo>
                  <a:lnTo>
                    <a:pt x="893" y="1342"/>
                  </a:lnTo>
                  <a:lnTo>
                    <a:pt x="889" y="1342"/>
                  </a:lnTo>
                  <a:lnTo>
                    <a:pt x="885" y="1346"/>
                  </a:lnTo>
                  <a:lnTo>
                    <a:pt x="881" y="1351"/>
                  </a:lnTo>
                  <a:lnTo>
                    <a:pt x="872" y="1355"/>
                  </a:lnTo>
                  <a:lnTo>
                    <a:pt x="838" y="1376"/>
                  </a:lnTo>
                  <a:lnTo>
                    <a:pt x="813" y="1393"/>
                  </a:lnTo>
                  <a:lnTo>
                    <a:pt x="800" y="1402"/>
                  </a:lnTo>
                  <a:lnTo>
                    <a:pt x="792" y="1406"/>
                  </a:lnTo>
                  <a:lnTo>
                    <a:pt x="783" y="1410"/>
                  </a:lnTo>
                  <a:lnTo>
                    <a:pt x="754" y="1423"/>
                  </a:lnTo>
                  <a:lnTo>
                    <a:pt x="732" y="1435"/>
                  </a:lnTo>
                  <a:lnTo>
                    <a:pt x="724" y="1444"/>
                  </a:lnTo>
                  <a:lnTo>
                    <a:pt x="711" y="1448"/>
                  </a:lnTo>
                  <a:lnTo>
                    <a:pt x="703" y="1452"/>
                  </a:lnTo>
                  <a:lnTo>
                    <a:pt x="694" y="1457"/>
                  </a:lnTo>
                  <a:lnTo>
                    <a:pt x="682" y="1457"/>
                  </a:lnTo>
                  <a:lnTo>
                    <a:pt x="677" y="1461"/>
                  </a:lnTo>
                  <a:lnTo>
                    <a:pt x="673" y="1461"/>
                  </a:lnTo>
                  <a:lnTo>
                    <a:pt x="665" y="1461"/>
                  </a:lnTo>
                  <a:lnTo>
                    <a:pt x="660" y="1461"/>
                  </a:lnTo>
                  <a:lnTo>
                    <a:pt x="656" y="1461"/>
                  </a:lnTo>
                  <a:lnTo>
                    <a:pt x="648" y="1461"/>
                  </a:lnTo>
                  <a:lnTo>
                    <a:pt x="639" y="1461"/>
                  </a:lnTo>
                  <a:lnTo>
                    <a:pt x="631" y="1461"/>
                  </a:lnTo>
                  <a:lnTo>
                    <a:pt x="627" y="1461"/>
                  </a:lnTo>
                  <a:lnTo>
                    <a:pt x="618" y="1461"/>
                  </a:lnTo>
                  <a:lnTo>
                    <a:pt x="610" y="1465"/>
                  </a:lnTo>
                  <a:lnTo>
                    <a:pt x="601" y="1469"/>
                  </a:lnTo>
                  <a:lnTo>
                    <a:pt x="584" y="1478"/>
                  </a:lnTo>
                  <a:lnTo>
                    <a:pt x="576" y="1482"/>
                  </a:lnTo>
                  <a:lnTo>
                    <a:pt x="576" y="1478"/>
                  </a:lnTo>
                  <a:lnTo>
                    <a:pt x="572" y="1478"/>
                  </a:lnTo>
                  <a:lnTo>
                    <a:pt x="572" y="1474"/>
                  </a:lnTo>
                  <a:lnTo>
                    <a:pt x="563" y="1469"/>
                  </a:lnTo>
                  <a:lnTo>
                    <a:pt x="559" y="1469"/>
                  </a:lnTo>
                  <a:lnTo>
                    <a:pt x="555" y="1465"/>
                  </a:lnTo>
                  <a:lnTo>
                    <a:pt x="546" y="1461"/>
                  </a:lnTo>
                  <a:lnTo>
                    <a:pt x="538" y="1461"/>
                  </a:lnTo>
                  <a:lnTo>
                    <a:pt x="533" y="1461"/>
                  </a:lnTo>
                  <a:lnTo>
                    <a:pt x="529" y="1461"/>
                  </a:lnTo>
                  <a:lnTo>
                    <a:pt x="517" y="1461"/>
                  </a:lnTo>
                  <a:lnTo>
                    <a:pt x="512" y="1461"/>
                  </a:lnTo>
                  <a:lnTo>
                    <a:pt x="508" y="1457"/>
                  </a:lnTo>
                  <a:lnTo>
                    <a:pt x="504" y="1452"/>
                  </a:lnTo>
                  <a:lnTo>
                    <a:pt x="500" y="1448"/>
                  </a:lnTo>
                  <a:lnTo>
                    <a:pt x="495" y="1431"/>
                  </a:lnTo>
                  <a:lnTo>
                    <a:pt x="491" y="1427"/>
                  </a:lnTo>
                  <a:lnTo>
                    <a:pt x="487" y="1418"/>
                  </a:lnTo>
                  <a:lnTo>
                    <a:pt x="483" y="1414"/>
                  </a:lnTo>
                  <a:lnTo>
                    <a:pt x="478" y="1410"/>
                  </a:lnTo>
                  <a:lnTo>
                    <a:pt x="474" y="1406"/>
                  </a:lnTo>
                  <a:lnTo>
                    <a:pt x="470" y="1402"/>
                  </a:lnTo>
                  <a:lnTo>
                    <a:pt x="462" y="1397"/>
                  </a:lnTo>
                  <a:lnTo>
                    <a:pt x="449" y="1389"/>
                  </a:lnTo>
                  <a:lnTo>
                    <a:pt x="436" y="1385"/>
                  </a:lnTo>
                  <a:lnTo>
                    <a:pt x="423" y="1376"/>
                  </a:lnTo>
                  <a:lnTo>
                    <a:pt x="411" y="1372"/>
                  </a:lnTo>
                  <a:lnTo>
                    <a:pt x="402" y="1368"/>
                  </a:lnTo>
                  <a:lnTo>
                    <a:pt x="394" y="1363"/>
                  </a:lnTo>
                  <a:lnTo>
                    <a:pt x="385" y="1359"/>
                  </a:lnTo>
                  <a:lnTo>
                    <a:pt x="360" y="1351"/>
                  </a:lnTo>
                  <a:lnTo>
                    <a:pt x="351" y="1346"/>
                  </a:lnTo>
                  <a:lnTo>
                    <a:pt x="343" y="1342"/>
                  </a:lnTo>
                  <a:lnTo>
                    <a:pt x="313" y="1330"/>
                  </a:lnTo>
                  <a:lnTo>
                    <a:pt x="296" y="1321"/>
                  </a:lnTo>
                  <a:lnTo>
                    <a:pt x="279" y="1317"/>
                  </a:lnTo>
                  <a:lnTo>
                    <a:pt x="271" y="1313"/>
                  </a:lnTo>
                  <a:lnTo>
                    <a:pt x="263" y="1308"/>
                  </a:lnTo>
                  <a:lnTo>
                    <a:pt x="258" y="1304"/>
                  </a:lnTo>
                  <a:lnTo>
                    <a:pt x="250" y="1300"/>
                  </a:lnTo>
                  <a:lnTo>
                    <a:pt x="241" y="1296"/>
                  </a:lnTo>
                  <a:lnTo>
                    <a:pt x="237" y="1291"/>
                  </a:lnTo>
                  <a:lnTo>
                    <a:pt x="229" y="1287"/>
                  </a:lnTo>
                  <a:lnTo>
                    <a:pt x="220" y="1279"/>
                  </a:lnTo>
                  <a:lnTo>
                    <a:pt x="216" y="1275"/>
                  </a:lnTo>
                  <a:lnTo>
                    <a:pt x="212" y="1270"/>
                  </a:lnTo>
                  <a:lnTo>
                    <a:pt x="208" y="1266"/>
                  </a:lnTo>
                  <a:lnTo>
                    <a:pt x="203" y="1262"/>
                  </a:lnTo>
                  <a:lnTo>
                    <a:pt x="203" y="1258"/>
                  </a:lnTo>
                  <a:lnTo>
                    <a:pt x="199" y="1253"/>
                  </a:lnTo>
                  <a:lnTo>
                    <a:pt x="199" y="1249"/>
                  </a:lnTo>
                  <a:lnTo>
                    <a:pt x="195" y="1245"/>
                  </a:lnTo>
                  <a:lnTo>
                    <a:pt x="195" y="1236"/>
                  </a:lnTo>
                  <a:lnTo>
                    <a:pt x="191" y="1219"/>
                  </a:lnTo>
                  <a:lnTo>
                    <a:pt x="191" y="1215"/>
                  </a:lnTo>
                  <a:lnTo>
                    <a:pt x="186" y="1207"/>
                  </a:lnTo>
                  <a:lnTo>
                    <a:pt x="186" y="1203"/>
                  </a:lnTo>
                  <a:lnTo>
                    <a:pt x="182" y="1198"/>
                  </a:lnTo>
                  <a:lnTo>
                    <a:pt x="178" y="1194"/>
                  </a:lnTo>
                  <a:lnTo>
                    <a:pt x="174" y="1190"/>
                  </a:lnTo>
                  <a:lnTo>
                    <a:pt x="169" y="1186"/>
                  </a:lnTo>
                  <a:lnTo>
                    <a:pt x="165" y="1177"/>
                  </a:lnTo>
                  <a:lnTo>
                    <a:pt x="161" y="1173"/>
                  </a:lnTo>
                  <a:lnTo>
                    <a:pt x="152" y="1169"/>
                  </a:lnTo>
                  <a:lnTo>
                    <a:pt x="148" y="1160"/>
                  </a:lnTo>
                  <a:lnTo>
                    <a:pt x="140" y="1156"/>
                  </a:lnTo>
                  <a:lnTo>
                    <a:pt x="136" y="1152"/>
                  </a:lnTo>
                  <a:lnTo>
                    <a:pt x="131" y="1152"/>
                  </a:lnTo>
                  <a:lnTo>
                    <a:pt x="127" y="1148"/>
                  </a:lnTo>
                  <a:lnTo>
                    <a:pt x="123" y="1148"/>
                  </a:lnTo>
                  <a:lnTo>
                    <a:pt x="114" y="1148"/>
                  </a:lnTo>
                  <a:lnTo>
                    <a:pt x="110" y="1148"/>
                  </a:lnTo>
                  <a:lnTo>
                    <a:pt x="102" y="1148"/>
                  </a:lnTo>
                  <a:lnTo>
                    <a:pt x="93" y="1148"/>
                  </a:lnTo>
                  <a:lnTo>
                    <a:pt x="89" y="1148"/>
                  </a:lnTo>
                  <a:lnTo>
                    <a:pt x="81" y="1152"/>
                  </a:lnTo>
                  <a:lnTo>
                    <a:pt x="72" y="1156"/>
                  </a:lnTo>
                  <a:lnTo>
                    <a:pt x="68" y="1156"/>
                  </a:lnTo>
                  <a:lnTo>
                    <a:pt x="59" y="1160"/>
                  </a:lnTo>
                  <a:lnTo>
                    <a:pt x="51" y="1164"/>
                  </a:lnTo>
                  <a:lnTo>
                    <a:pt x="51" y="1169"/>
                  </a:lnTo>
                  <a:lnTo>
                    <a:pt x="47" y="1156"/>
                  </a:lnTo>
                  <a:lnTo>
                    <a:pt x="47" y="1143"/>
                  </a:lnTo>
                  <a:lnTo>
                    <a:pt x="47" y="1122"/>
                  </a:lnTo>
                  <a:lnTo>
                    <a:pt x="42" y="1101"/>
                  </a:lnTo>
                  <a:lnTo>
                    <a:pt x="38" y="1084"/>
                  </a:lnTo>
                  <a:lnTo>
                    <a:pt x="38" y="1071"/>
                  </a:lnTo>
                  <a:lnTo>
                    <a:pt x="38" y="1054"/>
                  </a:lnTo>
                  <a:lnTo>
                    <a:pt x="38" y="1046"/>
                  </a:lnTo>
                  <a:lnTo>
                    <a:pt x="38" y="1042"/>
                  </a:lnTo>
                  <a:lnTo>
                    <a:pt x="34" y="1037"/>
                  </a:lnTo>
                  <a:lnTo>
                    <a:pt x="34" y="1029"/>
                  </a:lnTo>
                  <a:lnTo>
                    <a:pt x="34" y="1025"/>
                  </a:lnTo>
                  <a:lnTo>
                    <a:pt x="30" y="1020"/>
                  </a:lnTo>
                  <a:lnTo>
                    <a:pt x="30" y="1012"/>
                  </a:lnTo>
                  <a:lnTo>
                    <a:pt x="30" y="987"/>
                  </a:lnTo>
                  <a:lnTo>
                    <a:pt x="30" y="978"/>
                  </a:lnTo>
                  <a:lnTo>
                    <a:pt x="25" y="970"/>
                  </a:lnTo>
                  <a:lnTo>
                    <a:pt x="25" y="961"/>
                  </a:lnTo>
                  <a:lnTo>
                    <a:pt x="21" y="957"/>
                  </a:lnTo>
                  <a:lnTo>
                    <a:pt x="21" y="953"/>
                  </a:lnTo>
                  <a:lnTo>
                    <a:pt x="21" y="949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8" name="Freeform 34"/>
            <p:cNvSpPr>
              <a:spLocks/>
            </p:cNvSpPr>
            <p:nvPr/>
          </p:nvSpPr>
          <p:spPr bwMode="auto">
            <a:xfrm>
              <a:off x="933731" y="2466225"/>
              <a:ext cx="415041" cy="492421"/>
            </a:xfrm>
            <a:custGeom>
              <a:avLst/>
              <a:gdLst>
                <a:gd name="T0" fmla="*/ 17 w 1312"/>
                <a:gd name="T1" fmla="*/ 389 h 1554"/>
                <a:gd name="T2" fmla="*/ 55 w 1312"/>
                <a:gd name="T3" fmla="*/ 317 h 1554"/>
                <a:gd name="T4" fmla="*/ 72 w 1312"/>
                <a:gd name="T5" fmla="*/ 228 h 1554"/>
                <a:gd name="T6" fmla="*/ 101 w 1312"/>
                <a:gd name="T7" fmla="*/ 178 h 1554"/>
                <a:gd name="T8" fmla="*/ 194 w 1312"/>
                <a:gd name="T9" fmla="*/ 106 h 1554"/>
                <a:gd name="T10" fmla="*/ 220 w 1312"/>
                <a:gd name="T11" fmla="*/ 38 h 1554"/>
                <a:gd name="T12" fmla="*/ 232 w 1312"/>
                <a:gd name="T13" fmla="*/ 0 h 1554"/>
                <a:gd name="T14" fmla="*/ 321 w 1312"/>
                <a:gd name="T15" fmla="*/ 85 h 1554"/>
                <a:gd name="T16" fmla="*/ 639 w 1312"/>
                <a:gd name="T17" fmla="*/ 279 h 1554"/>
                <a:gd name="T18" fmla="*/ 707 w 1312"/>
                <a:gd name="T19" fmla="*/ 309 h 1554"/>
                <a:gd name="T20" fmla="*/ 825 w 1312"/>
                <a:gd name="T21" fmla="*/ 317 h 1554"/>
                <a:gd name="T22" fmla="*/ 931 w 1312"/>
                <a:gd name="T23" fmla="*/ 334 h 1554"/>
                <a:gd name="T24" fmla="*/ 1024 w 1312"/>
                <a:gd name="T25" fmla="*/ 330 h 1554"/>
                <a:gd name="T26" fmla="*/ 1088 w 1312"/>
                <a:gd name="T27" fmla="*/ 300 h 1554"/>
                <a:gd name="T28" fmla="*/ 1143 w 1312"/>
                <a:gd name="T29" fmla="*/ 326 h 1554"/>
                <a:gd name="T30" fmla="*/ 1240 w 1312"/>
                <a:gd name="T31" fmla="*/ 360 h 1554"/>
                <a:gd name="T32" fmla="*/ 1282 w 1312"/>
                <a:gd name="T33" fmla="*/ 389 h 1554"/>
                <a:gd name="T34" fmla="*/ 1270 w 1312"/>
                <a:gd name="T35" fmla="*/ 457 h 1554"/>
                <a:gd name="T36" fmla="*/ 1253 w 1312"/>
                <a:gd name="T37" fmla="*/ 529 h 1554"/>
                <a:gd name="T38" fmla="*/ 1278 w 1312"/>
                <a:gd name="T39" fmla="*/ 639 h 1554"/>
                <a:gd name="T40" fmla="*/ 1308 w 1312"/>
                <a:gd name="T41" fmla="*/ 698 h 1554"/>
                <a:gd name="T42" fmla="*/ 1265 w 1312"/>
                <a:gd name="T43" fmla="*/ 753 h 1554"/>
                <a:gd name="T44" fmla="*/ 1223 w 1312"/>
                <a:gd name="T45" fmla="*/ 813 h 1554"/>
                <a:gd name="T46" fmla="*/ 1181 w 1312"/>
                <a:gd name="T47" fmla="*/ 927 h 1554"/>
                <a:gd name="T48" fmla="*/ 1168 w 1312"/>
                <a:gd name="T49" fmla="*/ 974 h 1554"/>
                <a:gd name="T50" fmla="*/ 1020 w 1312"/>
                <a:gd name="T51" fmla="*/ 986 h 1554"/>
                <a:gd name="T52" fmla="*/ 910 w 1312"/>
                <a:gd name="T53" fmla="*/ 1007 h 1554"/>
                <a:gd name="T54" fmla="*/ 880 w 1312"/>
                <a:gd name="T55" fmla="*/ 1050 h 1554"/>
                <a:gd name="T56" fmla="*/ 906 w 1312"/>
                <a:gd name="T57" fmla="*/ 1092 h 1554"/>
                <a:gd name="T58" fmla="*/ 931 w 1312"/>
                <a:gd name="T59" fmla="*/ 1122 h 1554"/>
                <a:gd name="T60" fmla="*/ 910 w 1312"/>
                <a:gd name="T61" fmla="*/ 1198 h 1554"/>
                <a:gd name="T62" fmla="*/ 867 w 1312"/>
                <a:gd name="T63" fmla="*/ 1266 h 1554"/>
                <a:gd name="T64" fmla="*/ 804 w 1312"/>
                <a:gd name="T65" fmla="*/ 1355 h 1554"/>
                <a:gd name="T66" fmla="*/ 749 w 1312"/>
                <a:gd name="T67" fmla="*/ 1452 h 1554"/>
                <a:gd name="T68" fmla="*/ 715 w 1312"/>
                <a:gd name="T69" fmla="*/ 1469 h 1554"/>
                <a:gd name="T70" fmla="*/ 673 w 1312"/>
                <a:gd name="T71" fmla="*/ 1494 h 1554"/>
                <a:gd name="T72" fmla="*/ 613 w 1312"/>
                <a:gd name="T73" fmla="*/ 1477 h 1554"/>
                <a:gd name="T74" fmla="*/ 558 w 1312"/>
                <a:gd name="T75" fmla="*/ 1499 h 1554"/>
                <a:gd name="T76" fmla="*/ 520 w 1312"/>
                <a:gd name="T77" fmla="*/ 1532 h 1554"/>
                <a:gd name="T78" fmla="*/ 503 w 1312"/>
                <a:gd name="T79" fmla="*/ 1537 h 1554"/>
                <a:gd name="T80" fmla="*/ 508 w 1312"/>
                <a:gd name="T81" fmla="*/ 1494 h 1554"/>
                <a:gd name="T82" fmla="*/ 554 w 1312"/>
                <a:gd name="T83" fmla="*/ 1452 h 1554"/>
                <a:gd name="T84" fmla="*/ 537 w 1312"/>
                <a:gd name="T85" fmla="*/ 1405 h 1554"/>
                <a:gd name="T86" fmla="*/ 478 w 1312"/>
                <a:gd name="T87" fmla="*/ 1346 h 1554"/>
                <a:gd name="T88" fmla="*/ 431 w 1312"/>
                <a:gd name="T89" fmla="*/ 1329 h 1554"/>
                <a:gd name="T90" fmla="*/ 347 w 1312"/>
                <a:gd name="T91" fmla="*/ 1333 h 1554"/>
                <a:gd name="T92" fmla="*/ 266 w 1312"/>
                <a:gd name="T93" fmla="*/ 1346 h 1554"/>
                <a:gd name="T94" fmla="*/ 127 w 1312"/>
                <a:gd name="T95" fmla="*/ 1321 h 1554"/>
                <a:gd name="T96" fmla="*/ 93 w 1312"/>
                <a:gd name="T97" fmla="*/ 1291 h 1554"/>
                <a:gd name="T98" fmla="*/ 76 w 1312"/>
                <a:gd name="T99" fmla="*/ 1228 h 1554"/>
                <a:gd name="T100" fmla="*/ 42 w 1312"/>
                <a:gd name="T101" fmla="*/ 1160 h 1554"/>
                <a:gd name="T102" fmla="*/ 33 w 1312"/>
                <a:gd name="T103" fmla="*/ 1079 h 1554"/>
                <a:gd name="T104" fmla="*/ 59 w 1312"/>
                <a:gd name="T105" fmla="*/ 995 h 1554"/>
                <a:gd name="T106" fmla="*/ 122 w 1312"/>
                <a:gd name="T107" fmla="*/ 940 h 1554"/>
                <a:gd name="T108" fmla="*/ 165 w 1312"/>
                <a:gd name="T109" fmla="*/ 880 h 1554"/>
                <a:gd name="T110" fmla="*/ 186 w 1312"/>
                <a:gd name="T111" fmla="*/ 821 h 1554"/>
                <a:gd name="T112" fmla="*/ 177 w 1312"/>
                <a:gd name="T113" fmla="*/ 766 h 1554"/>
                <a:gd name="T114" fmla="*/ 135 w 1312"/>
                <a:gd name="T115" fmla="*/ 715 h 1554"/>
                <a:gd name="T116" fmla="*/ 67 w 1312"/>
                <a:gd name="T117" fmla="*/ 673 h 1554"/>
                <a:gd name="T118" fmla="*/ 42 w 1312"/>
                <a:gd name="T119" fmla="*/ 610 h 1554"/>
                <a:gd name="T120" fmla="*/ 8 w 1312"/>
                <a:gd name="T121" fmla="*/ 483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2" h="1554">
                  <a:moveTo>
                    <a:pt x="0" y="444"/>
                  </a:moveTo>
                  <a:lnTo>
                    <a:pt x="0" y="440"/>
                  </a:lnTo>
                  <a:lnTo>
                    <a:pt x="0" y="436"/>
                  </a:lnTo>
                  <a:lnTo>
                    <a:pt x="0" y="432"/>
                  </a:lnTo>
                  <a:lnTo>
                    <a:pt x="4" y="423"/>
                  </a:lnTo>
                  <a:lnTo>
                    <a:pt x="4" y="415"/>
                  </a:lnTo>
                  <a:lnTo>
                    <a:pt x="8" y="406"/>
                  </a:lnTo>
                  <a:lnTo>
                    <a:pt x="12" y="398"/>
                  </a:lnTo>
                  <a:lnTo>
                    <a:pt x="17" y="389"/>
                  </a:lnTo>
                  <a:lnTo>
                    <a:pt x="21" y="381"/>
                  </a:lnTo>
                  <a:lnTo>
                    <a:pt x="25" y="372"/>
                  </a:lnTo>
                  <a:lnTo>
                    <a:pt x="29" y="364"/>
                  </a:lnTo>
                  <a:lnTo>
                    <a:pt x="38" y="351"/>
                  </a:lnTo>
                  <a:lnTo>
                    <a:pt x="42" y="343"/>
                  </a:lnTo>
                  <a:lnTo>
                    <a:pt x="46" y="339"/>
                  </a:lnTo>
                  <a:lnTo>
                    <a:pt x="50" y="330"/>
                  </a:lnTo>
                  <a:lnTo>
                    <a:pt x="55" y="326"/>
                  </a:lnTo>
                  <a:lnTo>
                    <a:pt x="55" y="317"/>
                  </a:lnTo>
                  <a:lnTo>
                    <a:pt x="59" y="309"/>
                  </a:lnTo>
                  <a:lnTo>
                    <a:pt x="59" y="305"/>
                  </a:lnTo>
                  <a:lnTo>
                    <a:pt x="63" y="296"/>
                  </a:lnTo>
                  <a:lnTo>
                    <a:pt x="63" y="292"/>
                  </a:lnTo>
                  <a:lnTo>
                    <a:pt x="63" y="279"/>
                  </a:lnTo>
                  <a:lnTo>
                    <a:pt x="67" y="254"/>
                  </a:lnTo>
                  <a:lnTo>
                    <a:pt x="72" y="245"/>
                  </a:lnTo>
                  <a:lnTo>
                    <a:pt x="72" y="237"/>
                  </a:lnTo>
                  <a:lnTo>
                    <a:pt x="72" y="228"/>
                  </a:lnTo>
                  <a:lnTo>
                    <a:pt x="76" y="224"/>
                  </a:lnTo>
                  <a:lnTo>
                    <a:pt x="76" y="216"/>
                  </a:lnTo>
                  <a:lnTo>
                    <a:pt x="80" y="212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9" y="195"/>
                  </a:lnTo>
                  <a:lnTo>
                    <a:pt x="93" y="190"/>
                  </a:lnTo>
                  <a:lnTo>
                    <a:pt x="97" y="182"/>
                  </a:lnTo>
                  <a:lnTo>
                    <a:pt x="101" y="178"/>
                  </a:lnTo>
                  <a:lnTo>
                    <a:pt x="110" y="173"/>
                  </a:lnTo>
                  <a:lnTo>
                    <a:pt x="114" y="169"/>
                  </a:lnTo>
                  <a:lnTo>
                    <a:pt x="122" y="161"/>
                  </a:lnTo>
                  <a:lnTo>
                    <a:pt x="131" y="157"/>
                  </a:lnTo>
                  <a:lnTo>
                    <a:pt x="169" y="127"/>
                  </a:lnTo>
                  <a:lnTo>
                    <a:pt x="177" y="118"/>
                  </a:lnTo>
                  <a:lnTo>
                    <a:pt x="182" y="114"/>
                  </a:lnTo>
                  <a:lnTo>
                    <a:pt x="190" y="110"/>
                  </a:lnTo>
                  <a:lnTo>
                    <a:pt x="194" y="106"/>
                  </a:lnTo>
                  <a:lnTo>
                    <a:pt x="199" y="97"/>
                  </a:lnTo>
                  <a:lnTo>
                    <a:pt x="207" y="93"/>
                  </a:lnTo>
                  <a:lnTo>
                    <a:pt x="207" y="89"/>
                  </a:lnTo>
                  <a:lnTo>
                    <a:pt x="211" y="80"/>
                  </a:lnTo>
                  <a:lnTo>
                    <a:pt x="216" y="72"/>
                  </a:lnTo>
                  <a:lnTo>
                    <a:pt x="216" y="63"/>
                  </a:lnTo>
                  <a:lnTo>
                    <a:pt x="220" y="55"/>
                  </a:lnTo>
                  <a:lnTo>
                    <a:pt x="220" y="46"/>
                  </a:lnTo>
                  <a:lnTo>
                    <a:pt x="220" y="38"/>
                  </a:lnTo>
                  <a:lnTo>
                    <a:pt x="216" y="29"/>
                  </a:lnTo>
                  <a:lnTo>
                    <a:pt x="216" y="21"/>
                  </a:lnTo>
                  <a:lnTo>
                    <a:pt x="211" y="17"/>
                  </a:lnTo>
                  <a:lnTo>
                    <a:pt x="211" y="8"/>
                  </a:lnTo>
                  <a:lnTo>
                    <a:pt x="20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37" y="4"/>
                  </a:lnTo>
                  <a:lnTo>
                    <a:pt x="254" y="21"/>
                  </a:lnTo>
                  <a:lnTo>
                    <a:pt x="271" y="34"/>
                  </a:lnTo>
                  <a:lnTo>
                    <a:pt x="287" y="51"/>
                  </a:lnTo>
                  <a:lnTo>
                    <a:pt x="300" y="63"/>
                  </a:lnTo>
                  <a:lnTo>
                    <a:pt x="309" y="72"/>
                  </a:lnTo>
                  <a:lnTo>
                    <a:pt x="317" y="80"/>
                  </a:lnTo>
                  <a:lnTo>
                    <a:pt x="321" y="85"/>
                  </a:lnTo>
                  <a:lnTo>
                    <a:pt x="334" y="93"/>
                  </a:lnTo>
                  <a:lnTo>
                    <a:pt x="338" y="97"/>
                  </a:lnTo>
                  <a:lnTo>
                    <a:pt x="351" y="106"/>
                  </a:lnTo>
                  <a:lnTo>
                    <a:pt x="389" y="127"/>
                  </a:lnTo>
                  <a:lnTo>
                    <a:pt x="436" y="157"/>
                  </a:lnTo>
                  <a:lnTo>
                    <a:pt x="486" y="186"/>
                  </a:lnTo>
                  <a:lnTo>
                    <a:pt x="550" y="224"/>
                  </a:lnTo>
                  <a:lnTo>
                    <a:pt x="613" y="267"/>
                  </a:lnTo>
                  <a:lnTo>
                    <a:pt x="639" y="279"/>
                  </a:lnTo>
                  <a:lnTo>
                    <a:pt x="652" y="288"/>
                  </a:lnTo>
                  <a:lnTo>
                    <a:pt x="660" y="292"/>
                  </a:lnTo>
                  <a:lnTo>
                    <a:pt x="668" y="296"/>
                  </a:lnTo>
                  <a:lnTo>
                    <a:pt x="677" y="296"/>
                  </a:lnTo>
                  <a:lnTo>
                    <a:pt x="685" y="300"/>
                  </a:lnTo>
                  <a:lnTo>
                    <a:pt x="690" y="305"/>
                  </a:lnTo>
                  <a:lnTo>
                    <a:pt x="694" y="305"/>
                  </a:lnTo>
                  <a:lnTo>
                    <a:pt x="702" y="305"/>
                  </a:lnTo>
                  <a:lnTo>
                    <a:pt x="707" y="309"/>
                  </a:lnTo>
                  <a:lnTo>
                    <a:pt x="715" y="309"/>
                  </a:lnTo>
                  <a:lnTo>
                    <a:pt x="719" y="309"/>
                  </a:lnTo>
                  <a:lnTo>
                    <a:pt x="728" y="313"/>
                  </a:lnTo>
                  <a:lnTo>
                    <a:pt x="736" y="313"/>
                  </a:lnTo>
                  <a:lnTo>
                    <a:pt x="749" y="313"/>
                  </a:lnTo>
                  <a:lnTo>
                    <a:pt x="791" y="313"/>
                  </a:lnTo>
                  <a:lnTo>
                    <a:pt x="808" y="313"/>
                  </a:lnTo>
                  <a:lnTo>
                    <a:pt x="817" y="313"/>
                  </a:lnTo>
                  <a:lnTo>
                    <a:pt x="825" y="317"/>
                  </a:lnTo>
                  <a:lnTo>
                    <a:pt x="829" y="317"/>
                  </a:lnTo>
                  <a:lnTo>
                    <a:pt x="838" y="317"/>
                  </a:lnTo>
                  <a:lnTo>
                    <a:pt x="846" y="322"/>
                  </a:lnTo>
                  <a:lnTo>
                    <a:pt x="867" y="326"/>
                  </a:lnTo>
                  <a:lnTo>
                    <a:pt x="876" y="326"/>
                  </a:lnTo>
                  <a:lnTo>
                    <a:pt x="884" y="330"/>
                  </a:lnTo>
                  <a:lnTo>
                    <a:pt x="897" y="330"/>
                  </a:lnTo>
                  <a:lnTo>
                    <a:pt x="918" y="334"/>
                  </a:lnTo>
                  <a:lnTo>
                    <a:pt x="931" y="334"/>
                  </a:lnTo>
                  <a:lnTo>
                    <a:pt x="948" y="334"/>
                  </a:lnTo>
                  <a:lnTo>
                    <a:pt x="952" y="334"/>
                  </a:lnTo>
                  <a:lnTo>
                    <a:pt x="969" y="334"/>
                  </a:lnTo>
                  <a:lnTo>
                    <a:pt x="982" y="334"/>
                  </a:lnTo>
                  <a:lnTo>
                    <a:pt x="990" y="334"/>
                  </a:lnTo>
                  <a:lnTo>
                    <a:pt x="999" y="334"/>
                  </a:lnTo>
                  <a:lnTo>
                    <a:pt x="1007" y="330"/>
                  </a:lnTo>
                  <a:lnTo>
                    <a:pt x="1016" y="330"/>
                  </a:lnTo>
                  <a:lnTo>
                    <a:pt x="1024" y="330"/>
                  </a:lnTo>
                  <a:lnTo>
                    <a:pt x="1028" y="326"/>
                  </a:lnTo>
                  <a:lnTo>
                    <a:pt x="1037" y="326"/>
                  </a:lnTo>
                  <a:lnTo>
                    <a:pt x="1045" y="322"/>
                  </a:lnTo>
                  <a:lnTo>
                    <a:pt x="1050" y="317"/>
                  </a:lnTo>
                  <a:lnTo>
                    <a:pt x="1066" y="305"/>
                  </a:lnTo>
                  <a:lnTo>
                    <a:pt x="1071" y="305"/>
                  </a:lnTo>
                  <a:lnTo>
                    <a:pt x="1079" y="300"/>
                  </a:lnTo>
                  <a:lnTo>
                    <a:pt x="1083" y="300"/>
                  </a:lnTo>
                  <a:lnTo>
                    <a:pt x="1088" y="300"/>
                  </a:lnTo>
                  <a:lnTo>
                    <a:pt x="1092" y="296"/>
                  </a:lnTo>
                  <a:lnTo>
                    <a:pt x="1096" y="296"/>
                  </a:lnTo>
                  <a:lnTo>
                    <a:pt x="1100" y="300"/>
                  </a:lnTo>
                  <a:lnTo>
                    <a:pt x="1105" y="300"/>
                  </a:lnTo>
                  <a:lnTo>
                    <a:pt x="1109" y="305"/>
                  </a:lnTo>
                  <a:lnTo>
                    <a:pt x="1113" y="309"/>
                  </a:lnTo>
                  <a:lnTo>
                    <a:pt x="1130" y="317"/>
                  </a:lnTo>
                  <a:lnTo>
                    <a:pt x="1138" y="322"/>
                  </a:lnTo>
                  <a:lnTo>
                    <a:pt x="1143" y="326"/>
                  </a:lnTo>
                  <a:lnTo>
                    <a:pt x="1151" y="330"/>
                  </a:lnTo>
                  <a:lnTo>
                    <a:pt x="1155" y="330"/>
                  </a:lnTo>
                  <a:lnTo>
                    <a:pt x="1164" y="339"/>
                  </a:lnTo>
                  <a:lnTo>
                    <a:pt x="1181" y="343"/>
                  </a:lnTo>
                  <a:lnTo>
                    <a:pt x="1185" y="343"/>
                  </a:lnTo>
                  <a:lnTo>
                    <a:pt x="1198" y="347"/>
                  </a:lnTo>
                  <a:lnTo>
                    <a:pt x="1206" y="351"/>
                  </a:lnTo>
                  <a:lnTo>
                    <a:pt x="1232" y="360"/>
                  </a:lnTo>
                  <a:lnTo>
                    <a:pt x="1240" y="360"/>
                  </a:lnTo>
                  <a:lnTo>
                    <a:pt x="1244" y="364"/>
                  </a:lnTo>
                  <a:lnTo>
                    <a:pt x="1253" y="368"/>
                  </a:lnTo>
                  <a:lnTo>
                    <a:pt x="1261" y="368"/>
                  </a:lnTo>
                  <a:lnTo>
                    <a:pt x="1265" y="372"/>
                  </a:lnTo>
                  <a:lnTo>
                    <a:pt x="1270" y="372"/>
                  </a:lnTo>
                  <a:lnTo>
                    <a:pt x="1274" y="377"/>
                  </a:lnTo>
                  <a:lnTo>
                    <a:pt x="1278" y="381"/>
                  </a:lnTo>
                  <a:lnTo>
                    <a:pt x="1278" y="385"/>
                  </a:lnTo>
                  <a:lnTo>
                    <a:pt x="1282" y="389"/>
                  </a:lnTo>
                  <a:lnTo>
                    <a:pt x="1282" y="394"/>
                  </a:lnTo>
                  <a:lnTo>
                    <a:pt x="1282" y="398"/>
                  </a:lnTo>
                  <a:lnTo>
                    <a:pt x="1282" y="406"/>
                  </a:lnTo>
                  <a:lnTo>
                    <a:pt x="1282" y="411"/>
                  </a:lnTo>
                  <a:lnTo>
                    <a:pt x="1282" y="419"/>
                  </a:lnTo>
                  <a:lnTo>
                    <a:pt x="1282" y="423"/>
                  </a:lnTo>
                  <a:lnTo>
                    <a:pt x="1278" y="436"/>
                  </a:lnTo>
                  <a:lnTo>
                    <a:pt x="1274" y="444"/>
                  </a:lnTo>
                  <a:lnTo>
                    <a:pt x="1270" y="457"/>
                  </a:lnTo>
                  <a:lnTo>
                    <a:pt x="1265" y="466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53" y="499"/>
                  </a:lnTo>
                  <a:lnTo>
                    <a:pt x="1253" y="508"/>
                  </a:lnTo>
                  <a:lnTo>
                    <a:pt x="1253" y="512"/>
                  </a:lnTo>
                  <a:lnTo>
                    <a:pt x="1253" y="516"/>
                  </a:lnTo>
                  <a:lnTo>
                    <a:pt x="1253" y="521"/>
                  </a:lnTo>
                  <a:lnTo>
                    <a:pt x="1253" y="529"/>
                  </a:lnTo>
                  <a:lnTo>
                    <a:pt x="1261" y="546"/>
                  </a:lnTo>
                  <a:lnTo>
                    <a:pt x="1261" y="554"/>
                  </a:lnTo>
                  <a:lnTo>
                    <a:pt x="1265" y="559"/>
                  </a:lnTo>
                  <a:lnTo>
                    <a:pt x="1265" y="567"/>
                  </a:lnTo>
                  <a:lnTo>
                    <a:pt x="1270" y="593"/>
                  </a:lnTo>
                  <a:lnTo>
                    <a:pt x="1274" y="605"/>
                  </a:lnTo>
                  <a:lnTo>
                    <a:pt x="1274" y="618"/>
                  </a:lnTo>
                  <a:lnTo>
                    <a:pt x="1274" y="626"/>
                  </a:lnTo>
                  <a:lnTo>
                    <a:pt x="1278" y="639"/>
                  </a:lnTo>
                  <a:lnTo>
                    <a:pt x="1282" y="652"/>
                  </a:lnTo>
                  <a:lnTo>
                    <a:pt x="1287" y="660"/>
                  </a:lnTo>
                  <a:lnTo>
                    <a:pt x="1291" y="665"/>
                  </a:lnTo>
                  <a:lnTo>
                    <a:pt x="1295" y="673"/>
                  </a:lnTo>
                  <a:lnTo>
                    <a:pt x="1299" y="681"/>
                  </a:lnTo>
                  <a:lnTo>
                    <a:pt x="1299" y="686"/>
                  </a:lnTo>
                  <a:lnTo>
                    <a:pt x="1304" y="694"/>
                  </a:lnTo>
                  <a:lnTo>
                    <a:pt x="1308" y="694"/>
                  </a:lnTo>
                  <a:lnTo>
                    <a:pt x="1308" y="698"/>
                  </a:lnTo>
                  <a:lnTo>
                    <a:pt x="1312" y="698"/>
                  </a:lnTo>
                  <a:lnTo>
                    <a:pt x="1312" y="703"/>
                  </a:lnTo>
                  <a:lnTo>
                    <a:pt x="1308" y="703"/>
                  </a:lnTo>
                  <a:lnTo>
                    <a:pt x="1308" y="707"/>
                  </a:lnTo>
                  <a:lnTo>
                    <a:pt x="1304" y="711"/>
                  </a:lnTo>
                  <a:lnTo>
                    <a:pt x="1299" y="720"/>
                  </a:lnTo>
                  <a:lnTo>
                    <a:pt x="1295" y="724"/>
                  </a:lnTo>
                  <a:lnTo>
                    <a:pt x="1274" y="745"/>
                  </a:lnTo>
                  <a:lnTo>
                    <a:pt x="1265" y="753"/>
                  </a:lnTo>
                  <a:lnTo>
                    <a:pt x="1257" y="762"/>
                  </a:lnTo>
                  <a:lnTo>
                    <a:pt x="1253" y="766"/>
                  </a:lnTo>
                  <a:lnTo>
                    <a:pt x="1244" y="775"/>
                  </a:lnTo>
                  <a:lnTo>
                    <a:pt x="1240" y="779"/>
                  </a:lnTo>
                  <a:lnTo>
                    <a:pt x="1236" y="787"/>
                  </a:lnTo>
                  <a:lnTo>
                    <a:pt x="1232" y="796"/>
                  </a:lnTo>
                  <a:lnTo>
                    <a:pt x="1227" y="800"/>
                  </a:lnTo>
                  <a:lnTo>
                    <a:pt x="1227" y="804"/>
                  </a:lnTo>
                  <a:lnTo>
                    <a:pt x="1223" y="813"/>
                  </a:lnTo>
                  <a:lnTo>
                    <a:pt x="1219" y="817"/>
                  </a:lnTo>
                  <a:lnTo>
                    <a:pt x="1215" y="830"/>
                  </a:lnTo>
                  <a:lnTo>
                    <a:pt x="1210" y="842"/>
                  </a:lnTo>
                  <a:lnTo>
                    <a:pt x="1198" y="872"/>
                  </a:lnTo>
                  <a:lnTo>
                    <a:pt x="1193" y="889"/>
                  </a:lnTo>
                  <a:lnTo>
                    <a:pt x="1185" y="910"/>
                  </a:lnTo>
                  <a:lnTo>
                    <a:pt x="1181" y="919"/>
                  </a:lnTo>
                  <a:lnTo>
                    <a:pt x="1181" y="923"/>
                  </a:lnTo>
                  <a:lnTo>
                    <a:pt x="1181" y="927"/>
                  </a:lnTo>
                  <a:lnTo>
                    <a:pt x="1177" y="936"/>
                  </a:lnTo>
                  <a:lnTo>
                    <a:pt x="1177" y="940"/>
                  </a:lnTo>
                  <a:lnTo>
                    <a:pt x="1177" y="948"/>
                  </a:lnTo>
                  <a:lnTo>
                    <a:pt x="1177" y="961"/>
                  </a:lnTo>
                  <a:lnTo>
                    <a:pt x="1177" y="965"/>
                  </a:lnTo>
                  <a:lnTo>
                    <a:pt x="1172" y="965"/>
                  </a:lnTo>
                  <a:lnTo>
                    <a:pt x="1172" y="969"/>
                  </a:lnTo>
                  <a:lnTo>
                    <a:pt x="1172" y="974"/>
                  </a:lnTo>
                  <a:lnTo>
                    <a:pt x="1168" y="974"/>
                  </a:lnTo>
                  <a:lnTo>
                    <a:pt x="1164" y="974"/>
                  </a:lnTo>
                  <a:lnTo>
                    <a:pt x="1160" y="978"/>
                  </a:lnTo>
                  <a:lnTo>
                    <a:pt x="1151" y="978"/>
                  </a:lnTo>
                  <a:lnTo>
                    <a:pt x="1143" y="978"/>
                  </a:lnTo>
                  <a:lnTo>
                    <a:pt x="1117" y="982"/>
                  </a:lnTo>
                  <a:lnTo>
                    <a:pt x="1092" y="982"/>
                  </a:lnTo>
                  <a:lnTo>
                    <a:pt x="1071" y="982"/>
                  </a:lnTo>
                  <a:lnTo>
                    <a:pt x="1033" y="986"/>
                  </a:lnTo>
                  <a:lnTo>
                    <a:pt x="1020" y="986"/>
                  </a:lnTo>
                  <a:lnTo>
                    <a:pt x="1011" y="986"/>
                  </a:lnTo>
                  <a:lnTo>
                    <a:pt x="1003" y="986"/>
                  </a:lnTo>
                  <a:lnTo>
                    <a:pt x="994" y="991"/>
                  </a:lnTo>
                  <a:lnTo>
                    <a:pt x="986" y="991"/>
                  </a:lnTo>
                  <a:lnTo>
                    <a:pt x="973" y="995"/>
                  </a:lnTo>
                  <a:lnTo>
                    <a:pt x="935" y="1003"/>
                  </a:lnTo>
                  <a:lnTo>
                    <a:pt x="927" y="1003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12"/>
                  </a:lnTo>
                  <a:lnTo>
                    <a:pt x="901" y="1012"/>
                  </a:lnTo>
                  <a:lnTo>
                    <a:pt x="897" y="1016"/>
                  </a:lnTo>
                  <a:lnTo>
                    <a:pt x="884" y="1020"/>
                  </a:lnTo>
                  <a:lnTo>
                    <a:pt x="880" y="1024"/>
                  </a:lnTo>
                  <a:lnTo>
                    <a:pt x="876" y="1029"/>
                  </a:lnTo>
                  <a:lnTo>
                    <a:pt x="876" y="1033"/>
                  </a:lnTo>
                  <a:lnTo>
                    <a:pt x="880" y="1037"/>
                  </a:lnTo>
                  <a:lnTo>
                    <a:pt x="880" y="1050"/>
                  </a:lnTo>
                  <a:lnTo>
                    <a:pt x="884" y="1054"/>
                  </a:lnTo>
                  <a:lnTo>
                    <a:pt x="884" y="1063"/>
                  </a:lnTo>
                  <a:lnTo>
                    <a:pt x="889" y="1071"/>
                  </a:lnTo>
                  <a:lnTo>
                    <a:pt x="893" y="1075"/>
                  </a:lnTo>
                  <a:lnTo>
                    <a:pt x="893" y="1079"/>
                  </a:lnTo>
                  <a:lnTo>
                    <a:pt x="897" y="1084"/>
                  </a:lnTo>
                  <a:lnTo>
                    <a:pt x="897" y="1088"/>
                  </a:lnTo>
                  <a:lnTo>
                    <a:pt x="901" y="1088"/>
                  </a:lnTo>
                  <a:lnTo>
                    <a:pt x="906" y="1092"/>
                  </a:lnTo>
                  <a:lnTo>
                    <a:pt x="918" y="1096"/>
                  </a:lnTo>
                  <a:lnTo>
                    <a:pt x="922" y="1096"/>
                  </a:lnTo>
                  <a:lnTo>
                    <a:pt x="927" y="1096"/>
                  </a:lnTo>
                  <a:lnTo>
                    <a:pt x="927" y="1101"/>
                  </a:lnTo>
                  <a:lnTo>
                    <a:pt x="927" y="1105"/>
                  </a:lnTo>
                  <a:lnTo>
                    <a:pt x="931" y="1109"/>
                  </a:lnTo>
                  <a:lnTo>
                    <a:pt x="931" y="1113"/>
                  </a:lnTo>
                  <a:lnTo>
                    <a:pt x="931" y="1118"/>
                  </a:lnTo>
                  <a:lnTo>
                    <a:pt x="931" y="1122"/>
                  </a:lnTo>
                  <a:lnTo>
                    <a:pt x="927" y="1126"/>
                  </a:lnTo>
                  <a:lnTo>
                    <a:pt x="927" y="1135"/>
                  </a:lnTo>
                  <a:lnTo>
                    <a:pt x="922" y="1139"/>
                  </a:lnTo>
                  <a:lnTo>
                    <a:pt x="922" y="1143"/>
                  </a:lnTo>
                  <a:lnTo>
                    <a:pt x="918" y="1156"/>
                  </a:lnTo>
                  <a:lnTo>
                    <a:pt x="914" y="1168"/>
                  </a:lnTo>
                  <a:lnTo>
                    <a:pt x="914" y="1173"/>
                  </a:lnTo>
                  <a:lnTo>
                    <a:pt x="910" y="1181"/>
                  </a:lnTo>
                  <a:lnTo>
                    <a:pt x="910" y="1198"/>
                  </a:lnTo>
                  <a:lnTo>
                    <a:pt x="906" y="1202"/>
                  </a:lnTo>
                  <a:lnTo>
                    <a:pt x="906" y="1206"/>
                  </a:lnTo>
                  <a:lnTo>
                    <a:pt x="906" y="1211"/>
                  </a:lnTo>
                  <a:lnTo>
                    <a:pt x="901" y="1215"/>
                  </a:lnTo>
                  <a:lnTo>
                    <a:pt x="897" y="1223"/>
                  </a:lnTo>
                  <a:lnTo>
                    <a:pt x="893" y="1232"/>
                  </a:lnTo>
                  <a:lnTo>
                    <a:pt x="884" y="1245"/>
                  </a:lnTo>
                  <a:lnTo>
                    <a:pt x="876" y="1253"/>
                  </a:lnTo>
                  <a:lnTo>
                    <a:pt x="867" y="1266"/>
                  </a:lnTo>
                  <a:lnTo>
                    <a:pt x="859" y="1274"/>
                  </a:lnTo>
                  <a:lnTo>
                    <a:pt x="851" y="1287"/>
                  </a:lnTo>
                  <a:lnTo>
                    <a:pt x="838" y="1304"/>
                  </a:lnTo>
                  <a:lnTo>
                    <a:pt x="829" y="1312"/>
                  </a:lnTo>
                  <a:lnTo>
                    <a:pt x="825" y="1321"/>
                  </a:lnTo>
                  <a:lnTo>
                    <a:pt x="817" y="1329"/>
                  </a:lnTo>
                  <a:lnTo>
                    <a:pt x="812" y="1338"/>
                  </a:lnTo>
                  <a:lnTo>
                    <a:pt x="804" y="1350"/>
                  </a:lnTo>
                  <a:lnTo>
                    <a:pt x="804" y="1355"/>
                  </a:lnTo>
                  <a:lnTo>
                    <a:pt x="800" y="1363"/>
                  </a:lnTo>
                  <a:lnTo>
                    <a:pt x="791" y="1376"/>
                  </a:lnTo>
                  <a:lnTo>
                    <a:pt x="774" y="1414"/>
                  </a:lnTo>
                  <a:lnTo>
                    <a:pt x="770" y="1422"/>
                  </a:lnTo>
                  <a:lnTo>
                    <a:pt x="766" y="1431"/>
                  </a:lnTo>
                  <a:lnTo>
                    <a:pt x="762" y="1439"/>
                  </a:lnTo>
                  <a:lnTo>
                    <a:pt x="757" y="1448"/>
                  </a:lnTo>
                  <a:lnTo>
                    <a:pt x="753" y="1448"/>
                  </a:lnTo>
                  <a:lnTo>
                    <a:pt x="749" y="1452"/>
                  </a:lnTo>
                  <a:lnTo>
                    <a:pt x="745" y="1456"/>
                  </a:lnTo>
                  <a:lnTo>
                    <a:pt x="745" y="1461"/>
                  </a:lnTo>
                  <a:lnTo>
                    <a:pt x="740" y="1461"/>
                  </a:lnTo>
                  <a:lnTo>
                    <a:pt x="736" y="1465"/>
                  </a:lnTo>
                  <a:lnTo>
                    <a:pt x="732" y="1465"/>
                  </a:lnTo>
                  <a:lnTo>
                    <a:pt x="728" y="1465"/>
                  </a:lnTo>
                  <a:lnTo>
                    <a:pt x="724" y="1465"/>
                  </a:lnTo>
                  <a:lnTo>
                    <a:pt x="719" y="1469"/>
                  </a:lnTo>
                  <a:lnTo>
                    <a:pt x="715" y="1469"/>
                  </a:lnTo>
                  <a:lnTo>
                    <a:pt x="698" y="1465"/>
                  </a:lnTo>
                  <a:lnTo>
                    <a:pt x="694" y="1465"/>
                  </a:lnTo>
                  <a:lnTo>
                    <a:pt x="690" y="1465"/>
                  </a:lnTo>
                  <a:lnTo>
                    <a:pt x="690" y="1469"/>
                  </a:lnTo>
                  <a:lnTo>
                    <a:pt x="685" y="1469"/>
                  </a:lnTo>
                  <a:lnTo>
                    <a:pt x="685" y="1473"/>
                  </a:lnTo>
                  <a:lnTo>
                    <a:pt x="681" y="1486"/>
                  </a:lnTo>
                  <a:lnTo>
                    <a:pt x="677" y="1490"/>
                  </a:lnTo>
                  <a:lnTo>
                    <a:pt x="673" y="1494"/>
                  </a:lnTo>
                  <a:lnTo>
                    <a:pt x="668" y="1494"/>
                  </a:lnTo>
                  <a:lnTo>
                    <a:pt x="664" y="1494"/>
                  </a:lnTo>
                  <a:lnTo>
                    <a:pt x="660" y="1490"/>
                  </a:lnTo>
                  <a:lnTo>
                    <a:pt x="656" y="1490"/>
                  </a:lnTo>
                  <a:lnTo>
                    <a:pt x="639" y="1482"/>
                  </a:lnTo>
                  <a:lnTo>
                    <a:pt x="630" y="1482"/>
                  </a:lnTo>
                  <a:lnTo>
                    <a:pt x="626" y="1477"/>
                  </a:lnTo>
                  <a:lnTo>
                    <a:pt x="618" y="1477"/>
                  </a:lnTo>
                  <a:lnTo>
                    <a:pt x="613" y="1477"/>
                  </a:lnTo>
                  <a:lnTo>
                    <a:pt x="609" y="1477"/>
                  </a:lnTo>
                  <a:lnTo>
                    <a:pt x="601" y="1477"/>
                  </a:lnTo>
                  <a:lnTo>
                    <a:pt x="597" y="1482"/>
                  </a:lnTo>
                  <a:lnTo>
                    <a:pt x="592" y="1482"/>
                  </a:lnTo>
                  <a:lnTo>
                    <a:pt x="588" y="1482"/>
                  </a:lnTo>
                  <a:lnTo>
                    <a:pt x="584" y="1486"/>
                  </a:lnTo>
                  <a:lnTo>
                    <a:pt x="575" y="1490"/>
                  </a:lnTo>
                  <a:lnTo>
                    <a:pt x="563" y="1494"/>
                  </a:lnTo>
                  <a:lnTo>
                    <a:pt x="558" y="1499"/>
                  </a:lnTo>
                  <a:lnTo>
                    <a:pt x="550" y="1503"/>
                  </a:lnTo>
                  <a:lnTo>
                    <a:pt x="541" y="1507"/>
                  </a:lnTo>
                  <a:lnTo>
                    <a:pt x="537" y="1511"/>
                  </a:lnTo>
                  <a:lnTo>
                    <a:pt x="533" y="1516"/>
                  </a:lnTo>
                  <a:lnTo>
                    <a:pt x="529" y="1516"/>
                  </a:lnTo>
                  <a:lnTo>
                    <a:pt x="529" y="1520"/>
                  </a:lnTo>
                  <a:lnTo>
                    <a:pt x="525" y="1524"/>
                  </a:lnTo>
                  <a:lnTo>
                    <a:pt x="520" y="1528"/>
                  </a:lnTo>
                  <a:lnTo>
                    <a:pt x="520" y="1532"/>
                  </a:lnTo>
                  <a:lnTo>
                    <a:pt x="516" y="1541"/>
                  </a:lnTo>
                  <a:lnTo>
                    <a:pt x="516" y="1545"/>
                  </a:lnTo>
                  <a:lnTo>
                    <a:pt x="512" y="1549"/>
                  </a:lnTo>
                  <a:lnTo>
                    <a:pt x="512" y="1554"/>
                  </a:lnTo>
                  <a:lnTo>
                    <a:pt x="512" y="1549"/>
                  </a:lnTo>
                  <a:lnTo>
                    <a:pt x="508" y="1549"/>
                  </a:lnTo>
                  <a:lnTo>
                    <a:pt x="508" y="1545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503" y="1528"/>
                  </a:lnTo>
                  <a:lnTo>
                    <a:pt x="503" y="1520"/>
                  </a:lnTo>
                  <a:lnTo>
                    <a:pt x="499" y="1516"/>
                  </a:lnTo>
                  <a:lnTo>
                    <a:pt x="499" y="1511"/>
                  </a:lnTo>
                  <a:lnTo>
                    <a:pt x="503" y="1507"/>
                  </a:lnTo>
                  <a:lnTo>
                    <a:pt x="503" y="1503"/>
                  </a:lnTo>
                  <a:lnTo>
                    <a:pt x="503" y="1499"/>
                  </a:lnTo>
                  <a:lnTo>
                    <a:pt x="508" y="1499"/>
                  </a:lnTo>
                  <a:lnTo>
                    <a:pt x="508" y="1494"/>
                  </a:lnTo>
                  <a:lnTo>
                    <a:pt x="516" y="1490"/>
                  </a:lnTo>
                  <a:lnTo>
                    <a:pt x="525" y="1482"/>
                  </a:lnTo>
                  <a:lnTo>
                    <a:pt x="533" y="1473"/>
                  </a:lnTo>
                  <a:lnTo>
                    <a:pt x="537" y="1473"/>
                  </a:lnTo>
                  <a:lnTo>
                    <a:pt x="546" y="1465"/>
                  </a:lnTo>
                  <a:lnTo>
                    <a:pt x="550" y="1465"/>
                  </a:lnTo>
                  <a:lnTo>
                    <a:pt x="550" y="1461"/>
                  </a:lnTo>
                  <a:lnTo>
                    <a:pt x="554" y="1456"/>
                  </a:lnTo>
                  <a:lnTo>
                    <a:pt x="554" y="1452"/>
                  </a:lnTo>
                  <a:lnTo>
                    <a:pt x="554" y="1448"/>
                  </a:lnTo>
                  <a:lnTo>
                    <a:pt x="554" y="1444"/>
                  </a:lnTo>
                  <a:lnTo>
                    <a:pt x="554" y="1439"/>
                  </a:lnTo>
                  <a:lnTo>
                    <a:pt x="554" y="1435"/>
                  </a:lnTo>
                  <a:lnTo>
                    <a:pt x="550" y="1427"/>
                  </a:lnTo>
                  <a:lnTo>
                    <a:pt x="546" y="1422"/>
                  </a:lnTo>
                  <a:lnTo>
                    <a:pt x="546" y="1418"/>
                  </a:lnTo>
                  <a:lnTo>
                    <a:pt x="541" y="1410"/>
                  </a:lnTo>
                  <a:lnTo>
                    <a:pt x="537" y="1405"/>
                  </a:lnTo>
                  <a:lnTo>
                    <a:pt x="529" y="1397"/>
                  </a:lnTo>
                  <a:lnTo>
                    <a:pt x="520" y="1384"/>
                  </a:lnTo>
                  <a:lnTo>
                    <a:pt x="512" y="1376"/>
                  </a:lnTo>
                  <a:lnTo>
                    <a:pt x="503" y="1367"/>
                  </a:lnTo>
                  <a:lnTo>
                    <a:pt x="495" y="1359"/>
                  </a:lnTo>
                  <a:lnTo>
                    <a:pt x="491" y="1355"/>
                  </a:lnTo>
                  <a:lnTo>
                    <a:pt x="486" y="1350"/>
                  </a:lnTo>
                  <a:lnTo>
                    <a:pt x="482" y="1346"/>
                  </a:lnTo>
                  <a:lnTo>
                    <a:pt x="478" y="1346"/>
                  </a:lnTo>
                  <a:lnTo>
                    <a:pt x="478" y="1342"/>
                  </a:lnTo>
                  <a:lnTo>
                    <a:pt x="474" y="1342"/>
                  </a:lnTo>
                  <a:lnTo>
                    <a:pt x="470" y="1338"/>
                  </a:lnTo>
                  <a:lnTo>
                    <a:pt x="461" y="1338"/>
                  </a:lnTo>
                  <a:lnTo>
                    <a:pt x="457" y="1333"/>
                  </a:lnTo>
                  <a:lnTo>
                    <a:pt x="448" y="1333"/>
                  </a:lnTo>
                  <a:lnTo>
                    <a:pt x="444" y="1333"/>
                  </a:lnTo>
                  <a:lnTo>
                    <a:pt x="440" y="1329"/>
                  </a:lnTo>
                  <a:lnTo>
                    <a:pt x="431" y="1329"/>
                  </a:lnTo>
                  <a:lnTo>
                    <a:pt x="427" y="1329"/>
                  </a:lnTo>
                  <a:lnTo>
                    <a:pt x="414" y="1329"/>
                  </a:lnTo>
                  <a:lnTo>
                    <a:pt x="402" y="1329"/>
                  </a:lnTo>
                  <a:lnTo>
                    <a:pt x="393" y="1329"/>
                  </a:lnTo>
                  <a:lnTo>
                    <a:pt x="385" y="1329"/>
                  </a:lnTo>
                  <a:lnTo>
                    <a:pt x="372" y="1329"/>
                  </a:lnTo>
                  <a:lnTo>
                    <a:pt x="364" y="1329"/>
                  </a:lnTo>
                  <a:lnTo>
                    <a:pt x="355" y="1333"/>
                  </a:lnTo>
                  <a:lnTo>
                    <a:pt x="347" y="1333"/>
                  </a:lnTo>
                  <a:lnTo>
                    <a:pt x="334" y="1338"/>
                  </a:lnTo>
                  <a:lnTo>
                    <a:pt x="317" y="1338"/>
                  </a:lnTo>
                  <a:lnTo>
                    <a:pt x="313" y="1342"/>
                  </a:lnTo>
                  <a:lnTo>
                    <a:pt x="304" y="1342"/>
                  </a:lnTo>
                  <a:lnTo>
                    <a:pt x="300" y="1342"/>
                  </a:lnTo>
                  <a:lnTo>
                    <a:pt x="292" y="1346"/>
                  </a:lnTo>
                  <a:lnTo>
                    <a:pt x="283" y="1346"/>
                  </a:lnTo>
                  <a:lnTo>
                    <a:pt x="275" y="1346"/>
                  </a:lnTo>
                  <a:lnTo>
                    <a:pt x="266" y="1346"/>
                  </a:lnTo>
                  <a:lnTo>
                    <a:pt x="262" y="1342"/>
                  </a:lnTo>
                  <a:lnTo>
                    <a:pt x="254" y="1342"/>
                  </a:lnTo>
                  <a:lnTo>
                    <a:pt x="228" y="1342"/>
                  </a:lnTo>
                  <a:lnTo>
                    <a:pt x="207" y="1338"/>
                  </a:lnTo>
                  <a:lnTo>
                    <a:pt x="177" y="1329"/>
                  </a:lnTo>
                  <a:lnTo>
                    <a:pt x="152" y="1325"/>
                  </a:lnTo>
                  <a:lnTo>
                    <a:pt x="144" y="1325"/>
                  </a:lnTo>
                  <a:lnTo>
                    <a:pt x="135" y="1321"/>
                  </a:lnTo>
                  <a:lnTo>
                    <a:pt x="127" y="1321"/>
                  </a:lnTo>
                  <a:lnTo>
                    <a:pt x="122" y="1317"/>
                  </a:lnTo>
                  <a:lnTo>
                    <a:pt x="114" y="1317"/>
                  </a:lnTo>
                  <a:lnTo>
                    <a:pt x="110" y="1312"/>
                  </a:lnTo>
                  <a:lnTo>
                    <a:pt x="105" y="1308"/>
                  </a:lnTo>
                  <a:lnTo>
                    <a:pt x="101" y="1308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7" y="1295"/>
                  </a:lnTo>
                  <a:lnTo>
                    <a:pt x="93" y="1291"/>
                  </a:lnTo>
                  <a:lnTo>
                    <a:pt x="93" y="1287"/>
                  </a:lnTo>
                  <a:lnTo>
                    <a:pt x="89" y="1278"/>
                  </a:lnTo>
                  <a:lnTo>
                    <a:pt x="89" y="1270"/>
                  </a:lnTo>
                  <a:lnTo>
                    <a:pt x="84" y="1253"/>
                  </a:lnTo>
                  <a:lnTo>
                    <a:pt x="84" y="1245"/>
                  </a:lnTo>
                  <a:lnTo>
                    <a:pt x="80" y="1240"/>
                  </a:lnTo>
                  <a:lnTo>
                    <a:pt x="80" y="1236"/>
                  </a:lnTo>
                  <a:lnTo>
                    <a:pt x="76" y="1232"/>
                  </a:lnTo>
                  <a:lnTo>
                    <a:pt x="76" y="1228"/>
                  </a:lnTo>
                  <a:lnTo>
                    <a:pt x="72" y="1215"/>
                  </a:lnTo>
                  <a:lnTo>
                    <a:pt x="67" y="1215"/>
                  </a:lnTo>
                  <a:lnTo>
                    <a:pt x="63" y="1206"/>
                  </a:lnTo>
                  <a:lnTo>
                    <a:pt x="63" y="1198"/>
                  </a:lnTo>
                  <a:lnTo>
                    <a:pt x="55" y="1185"/>
                  </a:lnTo>
                  <a:lnTo>
                    <a:pt x="46" y="1173"/>
                  </a:lnTo>
                  <a:lnTo>
                    <a:pt x="46" y="1168"/>
                  </a:lnTo>
                  <a:lnTo>
                    <a:pt x="42" y="1164"/>
                  </a:lnTo>
                  <a:lnTo>
                    <a:pt x="42" y="1160"/>
                  </a:lnTo>
                  <a:lnTo>
                    <a:pt x="38" y="1151"/>
                  </a:lnTo>
                  <a:lnTo>
                    <a:pt x="38" y="1139"/>
                  </a:lnTo>
                  <a:lnTo>
                    <a:pt x="33" y="1130"/>
                  </a:lnTo>
                  <a:lnTo>
                    <a:pt x="33" y="1126"/>
                  </a:lnTo>
                  <a:lnTo>
                    <a:pt x="29" y="1122"/>
                  </a:lnTo>
                  <a:lnTo>
                    <a:pt x="29" y="1118"/>
                  </a:lnTo>
                  <a:lnTo>
                    <a:pt x="29" y="1109"/>
                  </a:lnTo>
                  <a:lnTo>
                    <a:pt x="33" y="1096"/>
                  </a:lnTo>
                  <a:lnTo>
                    <a:pt x="33" y="1079"/>
                  </a:lnTo>
                  <a:lnTo>
                    <a:pt x="38" y="1050"/>
                  </a:lnTo>
                  <a:lnTo>
                    <a:pt x="42" y="1037"/>
                  </a:lnTo>
                  <a:lnTo>
                    <a:pt x="42" y="1029"/>
                  </a:lnTo>
                  <a:lnTo>
                    <a:pt x="46" y="1020"/>
                  </a:lnTo>
                  <a:lnTo>
                    <a:pt x="46" y="1016"/>
                  </a:lnTo>
                  <a:lnTo>
                    <a:pt x="50" y="1007"/>
                  </a:lnTo>
                  <a:lnTo>
                    <a:pt x="50" y="1003"/>
                  </a:lnTo>
                  <a:lnTo>
                    <a:pt x="55" y="995"/>
                  </a:lnTo>
                  <a:lnTo>
                    <a:pt x="59" y="995"/>
                  </a:lnTo>
                  <a:lnTo>
                    <a:pt x="63" y="991"/>
                  </a:lnTo>
                  <a:lnTo>
                    <a:pt x="67" y="986"/>
                  </a:lnTo>
                  <a:lnTo>
                    <a:pt x="72" y="982"/>
                  </a:lnTo>
                  <a:lnTo>
                    <a:pt x="76" y="978"/>
                  </a:lnTo>
                  <a:lnTo>
                    <a:pt x="80" y="974"/>
                  </a:lnTo>
                  <a:lnTo>
                    <a:pt x="105" y="957"/>
                  </a:lnTo>
                  <a:lnTo>
                    <a:pt x="110" y="948"/>
                  </a:lnTo>
                  <a:lnTo>
                    <a:pt x="114" y="944"/>
                  </a:lnTo>
                  <a:lnTo>
                    <a:pt x="122" y="940"/>
                  </a:lnTo>
                  <a:lnTo>
                    <a:pt x="127" y="931"/>
                  </a:lnTo>
                  <a:lnTo>
                    <a:pt x="135" y="927"/>
                  </a:lnTo>
                  <a:lnTo>
                    <a:pt x="139" y="923"/>
                  </a:lnTo>
                  <a:lnTo>
                    <a:pt x="144" y="914"/>
                  </a:lnTo>
                  <a:lnTo>
                    <a:pt x="148" y="910"/>
                  </a:lnTo>
                  <a:lnTo>
                    <a:pt x="152" y="902"/>
                  </a:lnTo>
                  <a:lnTo>
                    <a:pt x="156" y="893"/>
                  </a:lnTo>
                  <a:lnTo>
                    <a:pt x="160" y="889"/>
                  </a:lnTo>
                  <a:lnTo>
                    <a:pt x="165" y="880"/>
                  </a:lnTo>
                  <a:lnTo>
                    <a:pt x="169" y="876"/>
                  </a:lnTo>
                  <a:lnTo>
                    <a:pt x="173" y="868"/>
                  </a:lnTo>
                  <a:lnTo>
                    <a:pt x="173" y="864"/>
                  </a:lnTo>
                  <a:lnTo>
                    <a:pt x="177" y="855"/>
                  </a:lnTo>
                  <a:lnTo>
                    <a:pt x="182" y="847"/>
                  </a:lnTo>
                  <a:lnTo>
                    <a:pt x="182" y="842"/>
                  </a:lnTo>
                  <a:lnTo>
                    <a:pt x="186" y="834"/>
                  </a:lnTo>
                  <a:lnTo>
                    <a:pt x="186" y="825"/>
                  </a:lnTo>
                  <a:lnTo>
                    <a:pt x="186" y="821"/>
                  </a:lnTo>
                  <a:lnTo>
                    <a:pt x="186" y="813"/>
                  </a:lnTo>
                  <a:lnTo>
                    <a:pt x="190" y="809"/>
                  </a:lnTo>
                  <a:lnTo>
                    <a:pt x="186" y="800"/>
                  </a:lnTo>
                  <a:lnTo>
                    <a:pt x="186" y="796"/>
                  </a:lnTo>
                  <a:lnTo>
                    <a:pt x="186" y="787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82" y="770"/>
                  </a:lnTo>
                  <a:lnTo>
                    <a:pt x="177" y="766"/>
                  </a:lnTo>
                  <a:lnTo>
                    <a:pt x="173" y="758"/>
                  </a:lnTo>
                  <a:lnTo>
                    <a:pt x="169" y="753"/>
                  </a:lnTo>
                  <a:lnTo>
                    <a:pt x="165" y="749"/>
                  </a:lnTo>
                  <a:lnTo>
                    <a:pt x="160" y="741"/>
                  </a:lnTo>
                  <a:lnTo>
                    <a:pt x="156" y="737"/>
                  </a:lnTo>
                  <a:lnTo>
                    <a:pt x="152" y="728"/>
                  </a:lnTo>
                  <a:lnTo>
                    <a:pt x="144" y="724"/>
                  </a:lnTo>
                  <a:lnTo>
                    <a:pt x="139" y="720"/>
                  </a:lnTo>
                  <a:lnTo>
                    <a:pt x="135" y="715"/>
                  </a:lnTo>
                  <a:lnTo>
                    <a:pt x="127" y="711"/>
                  </a:lnTo>
                  <a:lnTo>
                    <a:pt x="122" y="707"/>
                  </a:lnTo>
                  <a:lnTo>
                    <a:pt x="118" y="707"/>
                  </a:lnTo>
                  <a:lnTo>
                    <a:pt x="97" y="694"/>
                  </a:lnTo>
                  <a:lnTo>
                    <a:pt x="89" y="690"/>
                  </a:lnTo>
                  <a:lnTo>
                    <a:pt x="84" y="686"/>
                  </a:lnTo>
                  <a:lnTo>
                    <a:pt x="80" y="681"/>
                  </a:lnTo>
                  <a:lnTo>
                    <a:pt x="72" y="677"/>
                  </a:lnTo>
                  <a:lnTo>
                    <a:pt x="67" y="673"/>
                  </a:lnTo>
                  <a:lnTo>
                    <a:pt x="63" y="669"/>
                  </a:lnTo>
                  <a:lnTo>
                    <a:pt x="59" y="665"/>
                  </a:lnTo>
                  <a:lnTo>
                    <a:pt x="55" y="656"/>
                  </a:lnTo>
                  <a:lnTo>
                    <a:pt x="50" y="648"/>
                  </a:lnTo>
                  <a:lnTo>
                    <a:pt x="46" y="643"/>
                  </a:lnTo>
                  <a:lnTo>
                    <a:pt x="46" y="635"/>
                  </a:lnTo>
                  <a:lnTo>
                    <a:pt x="42" y="626"/>
                  </a:lnTo>
                  <a:lnTo>
                    <a:pt x="42" y="618"/>
                  </a:lnTo>
                  <a:lnTo>
                    <a:pt x="42" y="610"/>
                  </a:lnTo>
                  <a:lnTo>
                    <a:pt x="38" y="588"/>
                  </a:lnTo>
                  <a:lnTo>
                    <a:pt x="38" y="580"/>
                  </a:lnTo>
                  <a:lnTo>
                    <a:pt x="33" y="571"/>
                  </a:lnTo>
                  <a:lnTo>
                    <a:pt x="33" y="567"/>
                  </a:lnTo>
                  <a:lnTo>
                    <a:pt x="33" y="559"/>
                  </a:lnTo>
                  <a:lnTo>
                    <a:pt x="29" y="550"/>
                  </a:lnTo>
                  <a:lnTo>
                    <a:pt x="25" y="538"/>
                  </a:lnTo>
                  <a:lnTo>
                    <a:pt x="12" y="504"/>
                  </a:lnTo>
                  <a:lnTo>
                    <a:pt x="8" y="483"/>
                  </a:lnTo>
                  <a:lnTo>
                    <a:pt x="4" y="470"/>
                  </a:lnTo>
                  <a:lnTo>
                    <a:pt x="0" y="457"/>
                  </a:lnTo>
                  <a:lnTo>
                    <a:pt x="0" y="449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9" name="Freeform 35"/>
            <p:cNvSpPr>
              <a:spLocks/>
            </p:cNvSpPr>
            <p:nvPr/>
          </p:nvSpPr>
          <p:spPr bwMode="auto">
            <a:xfrm>
              <a:off x="2894974" y="3279423"/>
              <a:ext cx="347509" cy="514932"/>
            </a:xfrm>
            <a:custGeom>
              <a:avLst/>
              <a:gdLst>
                <a:gd name="T0" fmla="*/ 68 w 1096"/>
                <a:gd name="T1" fmla="*/ 702 h 1625"/>
                <a:gd name="T2" fmla="*/ 80 w 1096"/>
                <a:gd name="T3" fmla="*/ 626 h 1625"/>
                <a:gd name="T4" fmla="*/ 101 w 1096"/>
                <a:gd name="T5" fmla="*/ 571 h 1625"/>
                <a:gd name="T6" fmla="*/ 135 w 1096"/>
                <a:gd name="T7" fmla="*/ 546 h 1625"/>
                <a:gd name="T8" fmla="*/ 195 w 1096"/>
                <a:gd name="T9" fmla="*/ 554 h 1625"/>
                <a:gd name="T10" fmla="*/ 275 w 1096"/>
                <a:gd name="T11" fmla="*/ 524 h 1625"/>
                <a:gd name="T12" fmla="*/ 245 w 1096"/>
                <a:gd name="T13" fmla="*/ 508 h 1625"/>
                <a:gd name="T14" fmla="*/ 182 w 1096"/>
                <a:gd name="T15" fmla="*/ 516 h 1625"/>
                <a:gd name="T16" fmla="*/ 148 w 1096"/>
                <a:gd name="T17" fmla="*/ 474 h 1625"/>
                <a:gd name="T18" fmla="*/ 106 w 1096"/>
                <a:gd name="T19" fmla="*/ 444 h 1625"/>
                <a:gd name="T20" fmla="*/ 80 w 1096"/>
                <a:gd name="T21" fmla="*/ 270 h 1625"/>
                <a:gd name="T22" fmla="*/ 93 w 1096"/>
                <a:gd name="T23" fmla="*/ 224 h 1625"/>
                <a:gd name="T24" fmla="*/ 42 w 1096"/>
                <a:gd name="T25" fmla="*/ 190 h 1625"/>
                <a:gd name="T26" fmla="*/ 76 w 1096"/>
                <a:gd name="T27" fmla="*/ 88 h 1625"/>
                <a:gd name="T28" fmla="*/ 127 w 1096"/>
                <a:gd name="T29" fmla="*/ 16 h 1625"/>
                <a:gd name="T30" fmla="*/ 199 w 1096"/>
                <a:gd name="T31" fmla="*/ 0 h 1625"/>
                <a:gd name="T32" fmla="*/ 250 w 1096"/>
                <a:gd name="T33" fmla="*/ 42 h 1625"/>
                <a:gd name="T34" fmla="*/ 275 w 1096"/>
                <a:gd name="T35" fmla="*/ 105 h 1625"/>
                <a:gd name="T36" fmla="*/ 326 w 1096"/>
                <a:gd name="T37" fmla="*/ 152 h 1625"/>
                <a:gd name="T38" fmla="*/ 461 w 1096"/>
                <a:gd name="T39" fmla="*/ 211 h 1625"/>
                <a:gd name="T40" fmla="*/ 554 w 1096"/>
                <a:gd name="T41" fmla="*/ 262 h 1625"/>
                <a:gd name="T42" fmla="*/ 605 w 1096"/>
                <a:gd name="T43" fmla="*/ 313 h 1625"/>
                <a:gd name="T44" fmla="*/ 652 w 1096"/>
                <a:gd name="T45" fmla="*/ 334 h 1625"/>
                <a:gd name="T46" fmla="*/ 694 w 1096"/>
                <a:gd name="T47" fmla="*/ 381 h 1625"/>
                <a:gd name="T48" fmla="*/ 766 w 1096"/>
                <a:gd name="T49" fmla="*/ 541 h 1625"/>
                <a:gd name="T50" fmla="*/ 775 w 1096"/>
                <a:gd name="T51" fmla="*/ 601 h 1625"/>
                <a:gd name="T52" fmla="*/ 762 w 1096"/>
                <a:gd name="T53" fmla="*/ 677 h 1625"/>
                <a:gd name="T54" fmla="*/ 804 w 1096"/>
                <a:gd name="T55" fmla="*/ 740 h 1625"/>
                <a:gd name="T56" fmla="*/ 935 w 1096"/>
                <a:gd name="T57" fmla="*/ 855 h 1625"/>
                <a:gd name="T58" fmla="*/ 1058 w 1096"/>
                <a:gd name="T59" fmla="*/ 901 h 1625"/>
                <a:gd name="T60" fmla="*/ 1092 w 1096"/>
                <a:gd name="T61" fmla="*/ 948 h 1625"/>
                <a:gd name="T62" fmla="*/ 1092 w 1096"/>
                <a:gd name="T63" fmla="*/ 994 h 1625"/>
                <a:gd name="T64" fmla="*/ 1041 w 1096"/>
                <a:gd name="T65" fmla="*/ 1037 h 1625"/>
                <a:gd name="T66" fmla="*/ 974 w 1096"/>
                <a:gd name="T67" fmla="*/ 1049 h 1625"/>
                <a:gd name="T68" fmla="*/ 935 w 1096"/>
                <a:gd name="T69" fmla="*/ 1088 h 1625"/>
                <a:gd name="T70" fmla="*/ 906 w 1096"/>
                <a:gd name="T71" fmla="*/ 1121 h 1625"/>
                <a:gd name="T72" fmla="*/ 834 w 1096"/>
                <a:gd name="T73" fmla="*/ 1130 h 1625"/>
                <a:gd name="T74" fmla="*/ 842 w 1096"/>
                <a:gd name="T75" fmla="*/ 1210 h 1625"/>
                <a:gd name="T76" fmla="*/ 830 w 1096"/>
                <a:gd name="T77" fmla="*/ 1316 h 1625"/>
                <a:gd name="T78" fmla="*/ 821 w 1096"/>
                <a:gd name="T79" fmla="*/ 1388 h 1625"/>
                <a:gd name="T80" fmla="*/ 800 w 1096"/>
                <a:gd name="T81" fmla="*/ 1452 h 1625"/>
                <a:gd name="T82" fmla="*/ 758 w 1096"/>
                <a:gd name="T83" fmla="*/ 1549 h 1625"/>
                <a:gd name="T84" fmla="*/ 660 w 1096"/>
                <a:gd name="T85" fmla="*/ 1574 h 1625"/>
                <a:gd name="T86" fmla="*/ 609 w 1096"/>
                <a:gd name="T87" fmla="*/ 1566 h 1625"/>
                <a:gd name="T88" fmla="*/ 584 w 1096"/>
                <a:gd name="T89" fmla="*/ 1515 h 1625"/>
                <a:gd name="T90" fmla="*/ 546 w 1096"/>
                <a:gd name="T91" fmla="*/ 1507 h 1625"/>
                <a:gd name="T92" fmla="*/ 516 w 1096"/>
                <a:gd name="T93" fmla="*/ 1579 h 1625"/>
                <a:gd name="T94" fmla="*/ 432 w 1096"/>
                <a:gd name="T95" fmla="*/ 1625 h 1625"/>
                <a:gd name="T96" fmla="*/ 389 w 1096"/>
                <a:gd name="T97" fmla="*/ 1596 h 1625"/>
                <a:gd name="T98" fmla="*/ 364 w 1096"/>
                <a:gd name="T99" fmla="*/ 1477 h 1625"/>
                <a:gd name="T100" fmla="*/ 355 w 1096"/>
                <a:gd name="T101" fmla="*/ 1397 h 1625"/>
                <a:gd name="T102" fmla="*/ 288 w 1096"/>
                <a:gd name="T103" fmla="*/ 1346 h 1625"/>
                <a:gd name="T104" fmla="*/ 207 w 1096"/>
                <a:gd name="T105" fmla="*/ 1282 h 1625"/>
                <a:gd name="T106" fmla="*/ 144 w 1096"/>
                <a:gd name="T107" fmla="*/ 1270 h 1625"/>
                <a:gd name="T108" fmla="*/ 165 w 1096"/>
                <a:gd name="T109" fmla="*/ 1232 h 1625"/>
                <a:gd name="T110" fmla="*/ 199 w 1096"/>
                <a:gd name="T111" fmla="*/ 1189 h 1625"/>
                <a:gd name="T112" fmla="*/ 224 w 1096"/>
                <a:gd name="T113" fmla="*/ 1138 h 1625"/>
                <a:gd name="T114" fmla="*/ 207 w 1096"/>
                <a:gd name="T115" fmla="*/ 1105 h 1625"/>
                <a:gd name="T116" fmla="*/ 140 w 1096"/>
                <a:gd name="T117" fmla="*/ 1054 h 1625"/>
                <a:gd name="T118" fmla="*/ 148 w 1096"/>
                <a:gd name="T119" fmla="*/ 956 h 1625"/>
                <a:gd name="T120" fmla="*/ 118 w 1096"/>
                <a:gd name="T121" fmla="*/ 901 h 1625"/>
                <a:gd name="T122" fmla="*/ 59 w 1096"/>
                <a:gd name="T123" fmla="*/ 872 h 1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6" h="1625">
                  <a:moveTo>
                    <a:pt x="0" y="850"/>
                  </a:moveTo>
                  <a:lnTo>
                    <a:pt x="0" y="842"/>
                  </a:lnTo>
                  <a:lnTo>
                    <a:pt x="25" y="779"/>
                  </a:lnTo>
                  <a:lnTo>
                    <a:pt x="34" y="766"/>
                  </a:lnTo>
                  <a:lnTo>
                    <a:pt x="38" y="757"/>
                  </a:lnTo>
                  <a:lnTo>
                    <a:pt x="42" y="749"/>
                  </a:lnTo>
                  <a:lnTo>
                    <a:pt x="46" y="740"/>
                  </a:lnTo>
                  <a:lnTo>
                    <a:pt x="59" y="719"/>
                  </a:lnTo>
                  <a:lnTo>
                    <a:pt x="63" y="711"/>
                  </a:lnTo>
                  <a:lnTo>
                    <a:pt x="68" y="702"/>
                  </a:lnTo>
                  <a:lnTo>
                    <a:pt x="72" y="698"/>
                  </a:lnTo>
                  <a:lnTo>
                    <a:pt x="76" y="685"/>
                  </a:lnTo>
                  <a:lnTo>
                    <a:pt x="80" y="677"/>
                  </a:lnTo>
                  <a:lnTo>
                    <a:pt x="80" y="673"/>
                  </a:lnTo>
                  <a:lnTo>
                    <a:pt x="80" y="668"/>
                  </a:lnTo>
                  <a:lnTo>
                    <a:pt x="80" y="664"/>
                  </a:lnTo>
                  <a:lnTo>
                    <a:pt x="80" y="647"/>
                  </a:lnTo>
                  <a:lnTo>
                    <a:pt x="80" y="635"/>
                  </a:lnTo>
                  <a:lnTo>
                    <a:pt x="80" y="630"/>
                  </a:lnTo>
                  <a:lnTo>
                    <a:pt x="80" y="626"/>
                  </a:lnTo>
                  <a:lnTo>
                    <a:pt x="80" y="622"/>
                  </a:lnTo>
                  <a:lnTo>
                    <a:pt x="85" y="618"/>
                  </a:lnTo>
                  <a:lnTo>
                    <a:pt x="85" y="613"/>
                  </a:lnTo>
                  <a:lnTo>
                    <a:pt x="85" y="609"/>
                  </a:lnTo>
                  <a:lnTo>
                    <a:pt x="89" y="605"/>
                  </a:lnTo>
                  <a:lnTo>
                    <a:pt x="93" y="601"/>
                  </a:lnTo>
                  <a:lnTo>
                    <a:pt x="93" y="592"/>
                  </a:lnTo>
                  <a:lnTo>
                    <a:pt x="97" y="588"/>
                  </a:lnTo>
                  <a:lnTo>
                    <a:pt x="101" y="575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6" y="563"/>
                  </a:lnTo>
                  <a:lnTo>
                    <a:pt x="110" y="558"/>
                  </a:lnTo>
                  <a:lnTo>
                    <a:pt x="114" y="554"/>
                  </a:lnTo>
                  <a:lnTo>
                    <a:pt x="114" y="550"/>
                  </a:lnTo>
                  <a:lnTo>
                    <a:pt x="118" y="550"/>
                  </a:lnTo>
                  <a:lnTo>
                    <a:pt x="123" y="546"/>
                  </a:lnTo>
                  <a:lnTo>
                    <a:pt x="127" y="546"/>
                  </a:lnTo>
                  <a:lnTo>
                    <a:pt x="131" y="546"/>
                  </a:lnTo>
                  <a:lnTo>
                    <a:pt x="135" y="546"/>
                  </a:lnTo>
                  <a:lnTo>
                    <a:pt x="140" y="546"/>
                  </a:lnTo>
                  <a:lnTo>
                    <a:pt x="144" y="550"/>
                  </a:lnTo>
                  <a:lnTo>
                    <a:pt x="152" y="550"/>
                  </a:lnTo>
                  <a:lnTo>
                    <a:pt x="157" y="554"/>
                  </a:lnTo>
                  <a:lnTo>
                    <a:pt x="165" y="554"/>
                  </a:lnTo>
                  <a:lnTo>
                    <a:pt x="169" y="554"/>
                  </a:lnTo>
                  <a:lnTo>
                    <a:pt x="182" y="554"/>
                  </a:lnTo>
                  <a:lnTo>
                    <a:pt x="186" y="554"/>
                  </a:lnTo>
                  <a:lnTo>
                    <a:pt x="190" y="554"/>
                  </a:lnTo>
                  <a:lnTo>
                    <a:pt x="195" y="554"/>
                  </a:lnTo>
                  <a:lnTo>
                    <a:pt x="203" y="554"/>
                  </a:lnTo>
                  <a:lnTo>
                    <a:pt x="212" y="550"/>
                  </a:lnTo>
                  <a:lnTo>
                    <a:pt x="220" y="546"/>
                  </a:lnTo>
                  <a:lnTo>
                    <a:pt x="224" y="546"/>
                  </a:lnTo>
                  <a:lnTo>
                    <a:pt x="237" y="541"/>
                  </a:lnTo>
                  <a:lnTo>
                    <a:pt x="245" y="537"/>
                  </a:lnTo>
                  <a:lnTo>
                    <a:pt x="254" y="533"/>
                  </a:lnTo>
                  <a:lnTo>
                    <a:pt x="267" y="529"/>
                  </a:lnTo>
                  <a:lnTo>
                    <a:pt x="271" y="524"/>
                  </a:lnTo>
                  <a:lnTo>
                    <a:pt x="275" y="524"/>
                  </a:lnTo>
                  <a:lnTo>
                    <a:pt x="275" y="520"/>
                  </a:lnTo>
                  <a:lnTo>
                    <a:pt x="279" y="516"/>
                  </a:lnTo>
                  <a:lnTo>
                    <a:pt x="279" y="512"/>
                  </a:lnTo>
                  <a:lnTo>
                    <a:pt x="279" y="508"/>
                  </a:lnTo>
                  <a:lnTo>
                    <a:pt x="275" y="508"/>
                  </a:lnTo>
                  <a:lnTo>
                    <a:pt x="271" y="503"/>
                  </a:lnTo>
                  <a:lnTo>
                    <a:pt x="262" y="503"/>
                  </a:lnTo>
                  <a:lnTo>
                    <a:pt x="258" y="508"/>
                  </a:lnTo>
                  <a:lnTo>
                    <a:pt x="250" y="508"/>
                  </a:lnTo>
                  <a:lnTo>
                    <a:pt x="245" y="508"/>
                  </a:lnTo>
                  <a:lnTo>
                    <a:pt x="237" y="512"/>
                  </a:lnTo>
                  <a:lnTo>
                    <a:pt x="220" y="516"/>
                  </a:lnTo>
                  <a:lnTo>
                    <a:pt x="216" y="520"/>
                  </a:lnTo>
                  <a:lnTo>
                    <a:pt x="212" y="520"/>
                  </a:lnTo>
                  <a:lnTo>
                    <a:pt x="207" y="520"/>
                  </a:lnTo>
                  <a:lnTo>
                    <a:pt x="203" y="520"/>
                  </a:lnTo>
                  <a:lnTo>
                    <a:pt x="199" y="520"/>
                  </a:lnTo>
                  <a:lnTo>
                    <a:pt x="195" y="520"/>
                  </a:lnTo>
                  <a:lnTo>
                    <a:pt x="190" y="520"/>
                  </a:lnTo>
                  <a:lnTo>
                    <a:pt x="182" y="516"/>
                  </a:lnTo>
                  <a:lnTo>
                    <a:pt x="178" y="512"/>
                  </a:lnTo>
                  <a:lnTo>
                    <a:pt x="173" y="508"/>
                  </a:lnTo>
                  <a:lnTo>
                    <a:pt x="173" y="503"/>
                  </a:lnTo>
                  <a:lnTo>
                    <a:pt x="169" y="503"/>
                  </a:lnTo>
                  <a:lnTo>
                    <a:pt x="165" y="495"/>
                  </a:lnTo>
                  <a:lnTo>
                    <a:pt x="161" y="486"/>
                  </a:lnTo>
                  <a:lnTo>
                    <a:pt x="157" y="482"/>
                  </a:lnTo>
                  <a:lnTo>
                    <a:pt x="152" y="478"/>
                  </a:lnTo>
                  <a:lnTo>
                    <a:pt x="148" y="478"/>
                  </a:lnTo>
                  <a:lnTo>
                    <a:pt x="148" y="474"/>
                  </a:lnTo>
                  <a:lnTo>
                    <a:pt x="144" y="474"/>
                  </a:lnTo>
                  <a:lnTo>
                    <a:pt x="140" y="469"/>
                  </a:lnTo>
                  <a:lnTo>
                    <a:pt x="127" y="469"/>
                  </a:lnTo>
                  <a:lnTo>
                    <a:pt x="123" y="469"/>
                  </a:lnTo>
                  <a:lnTo>
                    <a:pt x="123" y="465"/>
                  </a:lnTo>
                  <a:lnTo>
                    <a:pt x="118" y="465"/>
                  </a:lnTo>
                  <a:lnTo>
                    <a:pt x="114" y="461"/>
                  </a:lnTo>
                  <a:lnTo>
                    <a:pt x="110" y="457"/>
                  </a:lnTo>
                  <a:lnTo>
                    <a:pt x="110" y="453"/>
                  </a:lnTo>
                  <a:lnTo>
                    <a:pt x="106" y="444"/>
                  </a:lnTo>
                  <a:lnTo>
                    <a:pt x="106" y="440"/>
                  </a:lnTo>
                  <a:lnTo>
                    <a:pt x="101" y="431"/>
                  </a:lnTo>
                  <a:lnTo>
                    <a:pt x="101" y="414"/>
                  </a:lnTo>
                  <a:lnTo>
                    <a:pt x="93" y="364"/>
                  </a:lnTo>
                  <a:lnTo>
                    <a:pt x="80" y="296"/>
                  </a:lnTo>
                  <a:lnTo>
                    <a:pt x="80" y="292"/>
                  </a:lnTo>
                  <a:lnTo>
                    <a:pt x="80" y="287"/>
                  </a:lnTo>
                  <a:lnTo>
                    <a:pt x="80" y="283"/>
                  </a:lnTo>
                  <a:lnTo>
                    <a:pt x="80" y="279"/>
                  </a:lnTo>
                  <a:lnTo>
                    <a:pt x="80" y="270"/>
                  </a:lnTo>
                  <a:lnTo>
                    <a:pt x="80" y="266"/>
                  </a:lnTo>
                  <a:lnTo>
                    <a:pt x="85" y="262"/>
                  </a:lnTo>
                  <a:lnTo>
                    <a:pt x="89" y="254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7" y="241"/>
                  </a:lnTo>
                  <a:lnTo>
                    <a:pt x="97" y="237"/>
                  </a:lnTo>
                  <a:lnTo>
                    <a:pt x="97" y="232"/>
                  </a:lnTo>
                  <a:lnTo>
                    <a:pt x="93" y="228"/>
                  </a:lnTo>
                  <a:lnTo>
                    <a:pt x="93" y="224"/>
                  </a:lnTo>
                  <a:lnTo>
                    <a:pt x="89" y="220"/>
                  </a:lnTo>
                  <a:lnTo>
                    <a:pt x="85" y="215"/>
                  </a:lnTo>
                  <a:lnTo>
                    <a:pt x="80" y="215"/>
                  </a:lnTo>
                  <a:lnTo>
                    <a:pt x="80" y="211"/>
                  </a:lnTo>
                  <a:lnTo>
                    <a:pt x="72" y="211"/>
                  </a:lnTo>
                  <a:lnTo>
                    <a:pt x="59" y="203"/>
                  </a:lnTo>
                  <a:lnTo>
                    <a:pt x="51" y="198"/>
                  </a:lnTo>
                  <a:lnTo>
                    <a:pt x="46" y="198"/>
                  </a:lnTo>
                  <a:lnTo>
                    <a:pt x="46" y="194"/>
                  </a:lnTo>
                  <a:lnTo>
                    <a:pt x="42" y="190"/>
                  </a:lnTo>
                  <a:lnTo>
                    <a:pt x="42" y="186"/>
                  </a:lnTo>
                  <a:lnTo>
                    <a:pt x="38" y="182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2" y="169"/>
                  </a:lnTo>
                  <a:lnTo>
                    <a:pt x="42" y="165"/>
                  </a:lnTo>
                  <a:lnTo>
                    <a:pt x="46" y="156"/>
                  </a:lnTo>
                  <a:lnTo>
                    <a:pt x="46" y="152"/>
                  </a:lnTo>
                  <a:lnTo>
                    <a:pt x="51" y="148"/>
                  </a:lnTo>
                  <a:lnTo>
                    <a:pt x="76" y="88"/>
                  </a:lnTo>
                  <a:lnTo>
                    <a:pt x="80" y="84"/>
                  </a:lnTo>
                  <a:lnTo>
                    <a:pt x="85" y="76"/>
                  </a:lnTo>
                  <a:lnTo>
                    <a:pt x="89" y="67"/>
                  </a:lnTo>
                  <a:lnTo>
                    <a:pt x="93" y="59"/>
                  </a:lnTo>
                  <a:lnTo>
                    <a:pt x="97" y="55"/>
                  </a:lnTo>
                  <a:lnTo>
                    <a:pt x="101" y="50"/>
                  </a:lnTo>
                  <a:lnTo>
                    <a:pt x="106" y="42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27" y="16"/>
                  </a:lnTo>
                  <a:lnTo>
                    <a:pt x="135" y="12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7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7" y="4"/>
                  </a:lnTo>
                  <a:lnTo>
                    <a:pt x="212" y="4"/>
                  </a:lnTo>
                  <a:lnTo>
                    <a:pt x="216" y="8"/>
                  </a:lnTo>
                  <a:lnTo>
                    <a:pt x="224" y="12"/>
                  </a:lnTo>
                  <a:lnTo>
                    <a:pt x="228" y="21"/>
                  </a:lnTo>
                  <a:lnTo>
                    <a:pt x="237" y="25"/>
                  </a:lnTo>
                  <a:lnTo>
                    <a:pt x="241" y="29"/>
                  </a:lnTo>
                  <a:lnTo>
                    <a:pt x="245" y="38"/>
                  </a:lnTo>
                  <a:lnTo>
                    <a:pt x="250" y="42"/>
                  </a:lnTo>
                  <a:lnTo>
                    <a:pt x="254" y="46"/>
                  </a:lnTo>
                  <a:lnTo>
                    <a:pt x="258" y="50"/>
                  </a:lnTo>
                  <a:lnTo>
                    <a:pt x="262" y="55"/>
                  </a:lnTo>
                  <a:lnTo>
                    <a:pt x="262" y="59"/>
                  </a:lnTo>
                  <a:lnTo>
                    <a:pt x="267" y="67"/>
                  </a:lnTo>
                  <a:lnTo>
                    <a:pt x="267" y="71"/>
                  </a:lnTo>
                  <a:lnTo>
                    <a:pt x="271" y="88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5" y="105"/>
                  </a:lnTo>
                  <a:lnTo>
                    <a:pt x="279" y="110"/>
                  </a:lnTo>
                  <a:lnTo>
                    <a:pt x="279" y="114"/>
                  </a:lnTo>
                  <a:lnTo>
                    <a:pt x="284" y="118"/>
                  </a:lnTo>
                  <a:lnTo>
                    <a:pt x="288" y="122"/>
                  </a:lnTo>
                  <a:lnTo>
                    <a:pt x="292" y="127"/>
                  </a:lnTo>
                  <a:lnTo>
                    <a:pt x="296" y="131"/>
                  </a:lnTo>
                  <a:lnTo>
                    <a:pt x="305" y="139"/>
                  </a:lnTo>
                  <a:lnTo>
                    <a:pt x="313" y="143"/>
                  </a:lnTo>
                  <a:lnTo>
                    <a:pt x="317" y="148"/>
                  </a:lnTo>
                  <a:lnTo>
                    <a:pt x="326" y="152"/>
                  </a:lnTo>
                  <a:lnTo>
                    <a:pt x="334" y="156"/>
                  </a:lnTo>
                  <a:lnTo>
                    <a:pt x="339" y="160"/>
                  </a:lnTo>
                  <a:lnTo>
                    <a:pt x="347" y="165"/>
                  </a:lnTo>
                  <a:lnTo>
                    <a:pt x="355" y="169"/>
                  </a:lnTo>
                  <a:lnTo>
                    <a:pt x="372" y="173"/>
                  </a:lnTo>
                  <a:lnTo>
                    <a:pt x="389" y="182"/>
                  </a:lnTo>
                  <a:lnTo>
                    <a:pt x="419" y="194"/>
                  </a:lnTo>
                  <a:lnTo>
                    <a:pt x="427" y="198"/>
                  </a:lnTo>
                  <a:lnTo>
                    <a:pt x="436" y="203"/>
                  </a:lnTo>
                  <a:lnTo>
                    <a:pt x="461" y="211"/>
                  </a:lnTo>
                  <a:lnTo>
                    <a:pt x="470" y="215"/>
                  </a:lnTo>
                  <a:lnTo>
                    <a:pt x="478" y="220"/>
                  </a:lnTo>
                  <a:lnTo>
                    <a:pt x="487" y="224"/>
                  </a:lnTo>
                  <a:lnTo>
                    <a:pt x="499" y="228"/>
                  </a:lnTo>
                  <a:lnTo>
                    <a:pt x="512" y="237"/>
                  </a:lnTo>
                  <a:lnTo>
                    <a:pt x="525" y="241"/>
                  </a:lnTo>
                  <a:lnTo>
                    <a:pt x="538" y="249"/>
                  </a:lnTo>
                  <a:lnTo>
                    <a:pt x="546" y="254"/>
                  </a:lnTo>
                  <a:lnTo>
                    <a:pt x="550" y="258"/>
                  </a:lnTo>
                  <a:lnTo>
                    <a:pt x="554" y="262"/>
                  </a:lnTo>
                  <a:lnTo>
                    <a:pt x="559" y="266"/>
                  </a:lnTo>
                  <a:lnTo>
                    <a:pt x="563" y="270"/>
                  </a:lnTo>
                  <a:lnTo>
                    <a:pt x="567" y="279"/>
                  </a:lnTo>
                  <a:lnTo>
                    <a:pt x="571" y="283"/>
                  </a:lnTo>
                  <a:lnTo>
                    <a:pt x="576" y="300"/>
                  </a:lnTo>
                  <a:lnTo>
                    <a:pt x="580" y="304"/>
                  </a:lnTo>
                  <a:lnTo>
                    <a:pt x="584" y="309"/>
                  </a:lnTo>
                  <a:lnTo>
                    <a:pt x="588" y="313"/>
                  </a:lnTo>
                  <a:lnTo>
                    <a:pt x="593" y="313"/>
                  </a:lnTo>
                  <a:lnTo>
                    <a:pt x="605" y="313"/>
                  </a:lnTo>
                  <a:lnTo>
                    <a:pt x="609" y="313"/>
                  </a:lnTo>
                  <a:lnTo>
                    <a:pt x="614" y="313"/>
                  </a:lnTo>
                  <a:lnTo>
                    <a:pt x="622" y="313"/>
                  </a:lnTo>
                  <a:lnTo>
                    <a:pt x="631" y="317"/>
                  </a:lnTo>
                  <a:lnTo>
                    <a:pt x="635" y="321"/>
                  </a:lnTo>
                  <a:lnTo>
                    <a:pt x="639" y="321"/>
                  </a:lnTo>
                  <a:lnTo>
                    <a:pt x="648" y="326"/>
                  </a:lnTo>
                  <a:lnTo>
                    <a:pt x="648" y="330"/>
                  </a:lnTo>
                  <a:lnTo>
                    <a:pt x="652" y="330"/>
                  </a:lnTo>
                  <a:lnTo>
                    <a:pt x="652" y="334"/>
                  </a:lnTo>
                  <a:lnTo>
                    <a:pt x="656" y="334"/>
                  </a:lnTo>
                  <a:lnTo>
                    <a:pt x="660" y="338"/>
                  </a:lnTo>
                  <a:lnTo>
                    <a:pt x="665" y="342"/>
                  </a:lnTo>
                  <a:lnTo>
                    <a:pt x="673" y="347"/>
                  </a:lnTo>
                  <a:lnTo>
                    <a:pt x="677" y="351"/>
                  </a:lnTo>
                  <a:lnTo>
                    <a:pt x="681" y="355"/>
                  </a:lnTo>
                  <a:lnTo>
                    <a:pt x="686" y="364"/>
                  </a:lnTo>
                  <a:lnTo>
                    <a:pt x="690" y="372"/>
                  </a:lnTo>
                  <a:lnTo>
                    <a:pt x="694" y="376"/>
                  </a:lnTo>
                  <a:lnTo>
                    <a:pt x="694" y="381"/>
                  </a:lnTo>
                  <a:lnTo>
                    <a:pt x="703" y="402"/>
                  </a:lnTo>
                  <a:lnTo>
                    <a:pt x="707" y="410"/>
                  </a:lnTo>
                  <a:lnTo>
                    <a:pt x="715" y="427"/>
                  </a:lnTo>
                  <a:lnTo>
                    <a:pt x="728" y="453"/>
                  </a:lnTo>
                  <a:lnTo>
                    <a:pt x="736" y="465"/>
                  </a:lnTo>
                  <a:lnTo>
                    <a:pt x="736" y="469"/>
                  </a:lnTo>
                  <a:lnTo>
                    <a:pt x="745" y="491"/>
                  </a:lnTo>
                  <a:lnTo>
                    <a:pt x="753" y="508"/>
                  </a:lnTo>
                  <a:lnTo>
                    <a:pt x="758" y="516"/>
                  </a:lnTo>
                  <a:lnTo>
                    <a:pt x="766" y="541"/>
                  </a:lnTo>
                  <a:lnTo>
                    <a:pt x="775" y="554"/>
                  </a:lnTo>
                  <a:lnTo>
                    <a:pt x="775" y="558"/>
                  </a:lnTo>
                  <a:lnTo>
                    <a:pt x="775" y="567"/>
                  </a:lnTo>
                  <a:lnTo>
                    <a:pt x="779" y="571"/>
                  </a:lnTo>
                  <a:lnTo>
                    <a:pt x="779" y="580"/>
                  </a:lnTo>
                  <a:lnTo>
                    <a:pt x="779" y="584"/>
                  </a:lnTo>
                  <a:lnTo>
                    <a:pt x="779" y="588"/>
                  </a:lnTo>
                  <a:lnTo>
                    <a:pt x="775" y="592"/>
                  </a:lnTo>
                  <a:lnTo>
                    <a:pt x="775" y="596"/>
                  </a:lnTo>
                  <a:lnTo>
                    <a:pt x="775" y="601"/>
                  </a:lnTo>
                  <a:lnTo>
                    <a:pt x="770" y="609"/>
                  </a:lnTo>
                  <a:lnTo>
                    <a:pt x="766" y="630"/>
                  </a:lnTo>
                  <a:lnTo>
                    <a:pt x="762" y="639"/>
                  </a:lnTo>
                  <a:lnTo>
                    <a:pt x="762" y="643"/>
                  </a:lnTo>
                  <a:lnTo>
                    <a:pt x="762" y="652"/>
                  </a:lnTo>
                  <a:lnTo>
                    <a:pt x="758" y="656"/>
                  </a:lnTo>
                  <a:lnTo>
                    <a:pt x="758" y="660"/>
                  </a:lnTo>
                  <a:lnTo>
                    <a:pt x="758" y="664"/>
                  </a:lnTo>
                  <a:lnTo>
                    <a:pt x="762" y="673"/>
                  </a:lnTo>
                  <a:lnTo>
                    <a:pt x="762" y="677"/>
                  </a:lnTo>
                  <a:lnTo>
                    <a:pt x="762" y="681"/>
                  </a:lnTo>
                  <a:lnTo>
                    <a:pt x="762" y="685"/>
                  </a:lnTo>
                  <a:lnTo>
                    <a:pt x="766" y="690"/>
                  </a:lnTo>
                  <a:lnTo>
                    <a:pt x="770" y="694"/>
                  </a:lnTo>
                  <a:lnTo>
                    <a:pt x="770" y="702"/>
                  </a:lnTo>
                  <a:lnTo>
                    <a:pt x="775" y="707"/>
                  </a:lnTo>
                  <a:lnTo>
                    <a:pt x="779" y="711"/>
                  </a:lnTo>
                  <a:lnTo>
                    <a:pt x="783" y="715"/>
                  </a:lnTo>
                  <a:lnTo>
                    <a:pt x="796" y="728"/>
                  </a:lnTo>
                  <a:lnTo>
                    <a:pt x="804" y="740"/>
                  </a:lnTo>
                  <a:lnTo>
                    <a:pt x="851" y="791"/>
                  </a:lnTo>
                  <a:lnTo>
                    <a:pt x="863" y="804"/>
                  </a:lnTo>
                  <a:lnTo>
                    <a:pt x="876" y="817"/>
                  </a:lnTo>
                  <a:lnTo>
                    <a:pt x="885" y="821"/>
                  </a:lnTo>
                  <a:lnTo>
                    <a:pt x="889" y="829"/>
                  </a:lnTo>
                  <a:lnTo>
                    <a:pt x="897" y="834"/>
                  </a:lnTo>
                  <a:lnTo>
                    <a:pt x="906" y="838"/>
                  </a:lnTo>
                  <a:lnTo>
                    <a:pt x="914" y="842"/>
                  </a:lnTo>
                  <a:lnTo>
                    <a:pt x="923" y="850"/>
                  </a:lnTo>
                  <a:lnTo>
                    <a:pt x="935" y="855"/>
                  </a:lnTo>
                  <a:lnTo>
                    <a:pt x="948" y="859"/>
                  </a:lnTo>
                  <a:lnTo>
                    <a:pt x="961" y="863"/>
                  </a:lnTo>
                  <a:lnTo>
                    <a:pt x="999" y="876"/>
                  </a:lnTo>
                  <a:lnTo>
                    <a:pt x="1020" y="884"/>
                  </a:lnTo>
                  <a:lnTo>
                    <a:pt x="1029" y="884"/>
                  </a:lnTo>
                  <a:lnTo>
                    <a:pt x="1037" y="889"/>
                  </a:lnTo>
                  <a:lnTo>
                    <a:pt x="1041" y="893"/>
                  </a:lnTo>
                  <a:lnTo>
                    <a:pt x="1046" y="893"/>
                  </a:lnTo>
                  <a:lnTo>
                    <a:pt x="1054" y="897"/>
                  </a:lnTo>
                  <a:lnTo>
                    <a:pt x="1058" y="901"/>
                  </a:lnTo>
                  <a:lnTo>
                    <a:pt x="1062" y="901"/>
                  </a:lnTo>
                  <a:lnTo>
                    <a:pt x="1067" y="906"/>
                  </a:lnTo>
                  <a:lnTo>
                    <a:pt x="1071" y="910"/>
                  </a:lnTo>
                  <a:lnTo>
                    <a:pt x="1071" y="914"/>
                  </a:lnTo>
                  <a:lnTo>
                    <a:pt x="1075" y="918"/>
                  </a:lnTo>
                  <a:lnTo>
                    <a:pt x="1079" y="922"/>
                  </a:lnTo>
                  <a:lnTo>
                    <a:pt x="1084" y="931"/>
                  </a:lnTo>
                  <a:lnTo>
                    <a:pt x="1088" y="935"/>
                  </a:lnTo>
                  <a:lnTo>
                    <a:pt x="1088" y="944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2" y="961"/>
                  </a:lnTo>
                  <a:lnTo>
                    <a:pt x="1096" y="965"/>
                  </a:lnTo>
                  <a:lnTo>
                    <a:pt x="1096" y="969"/>
                  </a:lnTo>
                  <a:lnTo>
                    <a:pt x="1096" y="973"/>
                  </a:lnTo>
                  <a:lnTo>
                    <a:pt x="1096" y="978"/>
                  </a:lnTo>
                  <a:lnTo>
                    <a:pt x="1092" y="982"/>
                  </a:lnTo>
                  <a:lnTo>
                    <a:pt x="1092" y="986"/>
                  </a:lnTo>
                  <a:lnTo>
                    <a:pt x="1092" y="990"/>
                  </a:lnTo>
                  <a:lnTo>
                    <a:pt x="1092" y="994"/>
                  </a:lnTo>
                  <a:lnTo>
                    <a:pt x="1088" y="999"/>
                  </a:lnTo>
                  <a:lnTo>
                    <a:pt x="1084" y="999"/>
                  </a:lnTo>
                  <a:lnTo>
                    <a:pt x="1084" y="1003"/>
                  </a:lnTo>
                  <a:lnTo>
                    <a:pt x="1079" y="1007"/>
                  </a:lnTo>
                  <a:lnTo>
                    <a:pt x="1075" y="1011"/>
                  </a:lnTo>
                  <a:lnTo>
                    <a:pt x="1071" y="1016"/>
                  </a:lnTo>
                  <a:lnTo>
                    <a:pt x="1062" y="1024"/>
                  </a:lnTo>
                  <a:lnTo>
                    <a:pt x="1054" y="1028"/>
                  </a:lnTo>
                  <a:lnTo>
                    <a:pt x="1050" y="1033"/>
                  </a:lnTo>
                  <a:lnTo>
                    <a:pt x="1041" y="1037"/>
                  </a:lnTo>
                  <a:lnTo>
                    <a:pt x="1037" y="1041"/>
                  </a:lnTo>
                  <a:lnTo>
                    <a:pt x="1033" y="1041"/>
                  </a:lnTo>
                  <a:lnTo>
                    <a:pt x="1029" y="1045"/>
                  </a:lnTo>
                  <a:lnTo>
                    <a:pt x="1024" y="1045"/>
                  </a:lnTo>
                  <a:lnTo>
                    <a:pt x="1016" y="1045"/>
                  </a:lnTo>
                  <a:lnTo>
                    <a:pt x="1012" y="1045"/>
                  </a:lnTo>
                  <a:lnTo>
                    <a:pt x="1007" y="1049"/>
                  </a:lnTo>
                  <a:lnTo>
                    <a:pt x="999" y="1049"/>
                  </a:lnTo>
                  <a:lnTo>
                    <a:pt x="982" y="1049"/>
                  </a:lnTo>
                  <a:lnTo>
                    <a:pt x="974" y="1049"/>
                  </a:lnTo>
                  <a:lnTo>
                    <a:pt x="965" y="1049"/>
                  </a:lnTo>
                  <a:lnTo>
                    <a:pt x="961" y="1049"/>
                  </a:lnTo>
                  <a:lnTo>
                    <a:pt x="957" y="1054"/>
                  </a:lnTo>
                  <a:lnTo>
                    <a:pt x="948" y="1054"/>
                  </a:lnTo>
                  <a:lnTo>
                    <a:pt x="948" y="1058"/>
                  </a:lnTo>
                  <a:lnTo>
                    <a:pt x="944" y="1062"/>
                  </a:lnTo>
                  <a:lnTo>
                    <a:pt x="940" y="1062"/>
                  </a:lnTo>
                  <a:lnTo>
                    <a:pt x="940" y="1066"/>
                  </a:lnTo>
                  <a:lnTo>
                    <a:pt x="940" y="1075"/>
                  </a:lnTo>
                  <a:lnTo>
                    <a:pt x="935" y="1088"/>
                  </a:lnTo>
                  <a:lnTo>
                    <a:pt x="935" y="1092"/>
                  </a:lnTo>
                  <a:lnTo>
                    <a:pt x="935" y="1096"/>
                  </a:lnTo>
                  <a:lnTo>
                    <a:pt x="931" y="1105"/>
                  </a:lnTo>
                  <a:lnTo>
                    <a:pt x="931" y="1109"/>
                  </a:lnTo>
                  <a:lnTo>
                    <a:pt x="927" y="1113"/>
                  </a:lnTo>
                  <a:lnTo>
                    <a:pt x="923" y="1117"/>
                  </a:lnTo>
                  <a:lnTo>
                    <a:pt x="919" y="1117"/>
                  </a:lnTo>
                  <a:lnTo>
                    <a:pt x="914" y="1121"/>
                  </a:lnTo>
                  <a:lnTo>
                    <a:pt x="910" y="1121"/>
                  </a:lnTo>
                  <a:lnTo>
                    <a:pt x="906" y="1121"/>
                  </a:lnTo>
                  <a:lnTo>
                    <a:pt x="897" y="1121"/>
                  </a:lnTo>
                  <a:lnTo>
                    <a:pt x="880" y="1121"/>
                  </a:lnTo>
                  <a:lnTo>
                    <a:pt x="872" y="1121"/>
                  </a:lnTo>
                  <a:lnTo>
                    <a:pt x="863" y="1121"/>
                  </a:lnTo>
                  <a:lnTo>
                    <a:pt x="855" y="1121"/>
                  </a:lnTo>
                  <a:lnTo>
                    <a:pt x="851" y="1121"/>
                  </a:lnTo>
                  <a:lnTo>
                    <a:pt x="847" y="1121"/>
                  </a:lnTo>
                  <a:lnTo>
                    <a:pt x="838" y="1126"/>
                  </a:lnTo>
                  <a:lnTo>
                    <a:pt x="838" y="1130"/>
                  </a:lnTo>
                  <a:lnTo>
                    <a:pt x="834" y="1130"/>
                  </a:lnTo>
                  <a:lnTo>
                    <a:pt x="834" y="1134"/>
                  </a:lnTo>
                  <a:lnTo>
                    <a:pt x="834" y="1138"/>
                  </a:lnTo>
                  <a:lnTo>
                    <a:pt x="834" y="1143"/>
                  </a:lnTo>
                  <a:lnTo>
                    <a:pt x="838" y="1155"/>
                  </a:lnTo>
                  <a:lnTo>
                    <a:pt x="838" y="1164"/>
                  </a:lnTo>
                  <a:lnTo>
                    <a:pt x="838" y="1172"/>
                  </a:lnTo>
                  <a:lnTo>
                    <a:pt x="842" y="1176"/>
                  </a:lnTo>
                  <a:lnTo>
                    <a:pt x="842" y="1181"/>
                  </a:lnTo>
                  <a:lnTo>
                    <a:pt x="842" y="1193"/>
                  </a:lnTo>
                  <a:lnTo>
                    <a:pt x="842" y="1210"/>
                  </a:lnTo>
                  <a:lnTo>
                    <a:pt x="838" y="1232"/>
                  </a:lnTo>
                  <a:lnTo>
                    <a:pt x="838" y="1261"/>
                  </a:lnTo>
                  <a:lnTo>
                    <a:pt x="838" y="1274"/>
                  </a:lnTo>
                  <a:lnTo>
                    <a:pt x="838" y="1282"/>
                  </a:lnTo>
                  <a:lnTo>
                    <a:pt x="838" y="1291"/>
                  </a:lnTo>
                  <a:lnTo>
                    <a:pt x="838" y="1304"/>
                  </a:lnTo>
                  <a:lnTo>
                    <a:pt x="838" y="1308"/>
                  </a:lnTo>
                  <a:lnTo>
                    <a:pt x="838" y="1312"/>
                  </a:lnTo>
                  <a:lnTo>
                    <a:pt x="834" y="1316"/>
                  </a:lnTo>
                  <a:lnTo>
                    <a:pt x="830" y="1316"/>
                  </a:lnTo>
                  <a:lnTo>
                    <a:pt x="830" y="1320"/>
                  </a:lnTo>
                  <a:lnTo>
                    <a:pt x="825" y="1325"/>
                  </a:lnTo>
                  <a:lnTo>
                    <a:pt x="821" y="1333"/>
                  </a:lnTo>
                  <a:lnTo>
                    <a:pt x="821" y="1337"/>
                  </a:lnTo>
                  <a:lnTo>
                    <a:pt x="821" y="1342"/>
                  </a:lnTo>
                  <a:lnTo>
                    <a:pt x="821" y="1350"/>
                  </a:lnTo>
                  <a:lnTo>
                    <a:pt x="821" y="1354"/>
                  </a:lnTo>
                  <a:lnTo>
                    <a:pt x="821" y="1375"/>
                  </a:lnTo>
                  <a:lnTo>
                    <a:pt x="821" y="1384"/>
                  </a:lnTo>
                  <a:lnTo>
                    <a:pt x="821" y="1388"/>
                  </a:lnTo>
                  <a:lnTo>
                    <a:pt x="821" y="1392"/>
                  </a:lnTo>
                  <a:lnTo>
                    <a:pt x="821" y="1397"/>
                  </a:lnTo>
                  <a:lnTo>
                    <a:pt x="817" y="1401"/>
                  </a:lnTo>
                  <a:lnTo>
                    <a:pt x="817" y="1405"/>
                  </a:lnTo>
                  <a:lnTo>
                    <a:pt x="817" y="1409"/>
                  </a:lnTo>
                  <a:lnTo>
                    <a:pt x="813" y="1422"/>
                  </a:lnTo>
                  <a:lnTo>
                    <a:pt x="808" y="1426"/>
                  </a:lnTo>
                  <a:lnTo>
                    <a:pt x="808" y="1435"/>
                  </a:lnTo>
                  <a:lnTo>
                    <a:pt x="804" y="1439"/>
                  </a:lnTo>
                  <a:lnTo>
                    <a:pt x="800" y="1452"/>
                  </a:lnTo>
                  <a:lnTo>
                    <a:pt x="796" y="1477"/>
                  </a:lnTo>
                  <a:lnTo>
                    <a:pt x="792" y="1481"/>
                  </a:lnTo>
                  <a:lnTo>
                    <a:pt x="792" y="1490"/>
                  </a:lnTo>
                  <a:lnTo>
                    <a:pt x="787" y="1494"/>
                  </a:lnTo>
                  <a:lnTo>
                    <a:pt x="787" y="1498"/>
                  </a:lnTo>
                  <a:lnTo>
                    <a:pt x="783" y="1502"/>
                  </a:lnTo>
                  <a:lnTo>
                    <a:pt x="783" y="1507"/>
                  </a:lnTo>
                  <a:lnTo>
                    <a:pt x="779" y="1515"/>
                  </a:lnTo>
                  <a:lnTo>
                    <a:pt x="762" y="1541"/>
                  </a:lnTo>
                  <a:lnTo>
                    <a:pt x="758" y="1549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58"/>
                  </a:lnTo>
                  <a:lnTo>
                    <a:pt x="741" y="1558"/>
                  </a:lnTo>
                  <a:lnTo>
                    <a:pt x="736" y="1558"/>
                  </a:lnTo>
                  <a:lnTo>
                    <a:pt x="732" y="1558"/>
                  </a:lnTo>
                  <a:lnTo>
                    <a:pt x="728" y="1562"/>
                  </a:lnTo>
                  <a:lnTo>
                    <a:pt x="711" y="1562"/>
                  </a:lnTo>
                  <a:lnTo>
                    <a:pt x="665" y="1570"/>
                  </a:lnTo>
                  <a:lnTo>
                    <a:pt x="660" y="1574"/>
                  </a:lnTo>
                  <a:lnTo>
                    <a:pt x="652" y="1574"/>
                  </a:lnTo>
                  <a:lnTo>
                    <a:pt x="643" y="1574"/>
                  </a:lnTo>
                  <a:lnTo>
                    <a:pt x="639" y="1574"/>
                  </a:lnTo>
                  <a:lnTo>
                    <a:pt x="631" y="1574"/>
                  </a:lnTo>
                  <a:lnTo>
                    <a:pt x="626" y="1574"/>
                  </a:lnTo>
                  <a:lnTo>
                    <a:pt x="622" y="1574"/>
                  </a:lnTo>
                  <a:lnTo>
                    <a:pt x="618" y="1574"/>
                  </a:lnTo>
                  <a:lnTo>
                    <a:pt x="614" y="1570"/>
                  </a:lnTo>
                  <a:lnTo>
                    <a:pt x="609" y="1570"/>
                  </a:lnTo>
                  <a:lnTo>
                    <a:pt x="609" y="1566"/>
                  </a:lnTo>
                  <a:lnTo>
                    <a:pt x="605" y="1562"/>
                  </a:lnTo>
                  <a:lnTo>
                    <a:pt x="601" y="1558"/>
                  </a:lnTo>
                  <a:lnTo>
                    <a:pt x="597" y="1549"/>
                  </a:lnTo>
                  <a:lnTo>
                    <a:pt x="597" y="1545"/>
                  </a:lnTo>
                  <a:lnTo>
                    <a:pt x="593" y="1532"/>
                  </a:lnTo>
                  <a:lnTo>
                    <a:pt x="593" y="1528"/>
                  </a:lnTo>
                  <a:lnTo>
                    <a:pt x="593" y="1524"/>
                  </a:lnTo>
                  <a:lnTo>
                    <a:pt x="588" y="1519"/>
                  </a:lnTo>
                  <a:lnTo>
                    <a:pt x="588" y="1515"/>
                  </a:lnTo>
                  <a:lnTo>
                    <a:pt x="584" y="1515"/>
                  </a:lnTo>
                  <a:lnTo>
                    <a:pt x="584" y="1511"/>
                  </a:lnTo>
                  <a:lnTo>
                    <a:pt x="580" y="1511"/>
                  </a:lnTo>
                  <a:lnTo>
                    <a:pt x="576" y="1507"/>
                  </a:lnTo>
                  <a:lnTo>
                    <a:pt x="571" y="1507"/>
                  </a:lnTo>
                  <a:lnTo>
                    <a:pt x="567" y="1502"/>
                  </a:lnTo>
                  <a:lnTo>
                    <a:pt x="563" y="1502"/>
                  </a:lnTo>
                  <a:lnTo>
                    <a:pt x="559" y="1502"/>
                  </a:lnTo>
                  <a:lnTo>
                    <a:pt x="554" y="1507"/>
                  </a:lnTo>
                  <a:lnTo>
                    <a:pt x="550" y="1507"/>
                  </a:lnTo>
                  <a:lnTo>
                    <a:pt x="546" y="1507"/>
                  </a:lnTo>
                  <a:lnTo>
                    <a:pt x="542" y="1511"/>
                  </a:lnTo>
                  <a:lnTo>
                    <a:pt x="538" y="1519"/>
                  </a:lnTo>
                  <a:lnTo>
                    <a:pt x="533" y="1524"/>
                  </a:lnTo>
                  <a:lnTo>
                    <a:pt x="533" y="1528"/>
                  </a:lnTo>
                  <a:lnTo>
                    <a:pt x="529" y="1536"/>
                  </a:lnTo>
                  <a:lnTo>
                    <a:pt x="529" y="1545"/>
                  </a:lnTo>
                  <a:lnTo>
                    <a:pt x="525" y="1562"/>
                  </a:lnTo>
                  <a:lnTo>
                    <a:pt x="525" y="1566"/>
                  </a:lnTo>
                  <a:lnTo>
                    <a:pt x="521" y="1574"/>
                  </a:lnTo>
                  <a:lnTo>
                    <a:pt x="516" y="1579"/>
                  </a:lnTo>
                  <a:lnTo>
                    <a:pt x="512" y="1587"/>
                  </a:lnTo>
                  <a:lnTo>
                    <a:pt x="504" y="1591"/>
                  </a:lnTo>
                  <a:lnTo>
                    <a:pt x="499" y="1596"/>
                  </a:lnTo>
                  <a:lnTo>
                    <a:pt x="495" y="1596"/>
                  </a:lnTo>
                  <a:lnTo>
                    <a:pt x="487" y="1600"/>
                  </a:lnTo>
                  <a:lnTo>
                    <a:pt x="474" y="1604"/>
                  </a:lnTo>
                  <a:lnTo>
                    <a:pt x="457" y="1613"/>
                  </a:lnTo>
                  <a:lnTo>
                    <a:pt x="449" y="1617"/>
                  </a:lnTo>
                  <a:lnTo>
                    <a:pt x="436" y="1621"/>
                  </a:lnTo>
                  <a:lnTo>
                    <a:pt x="432" y="1625"/>
                  </a:lnTo>
                  <a:lnTo>
                    <a:pt x="427" y="1625"/>
                  </a:lnTo>
                  <a:lnTo>
                    <a:pt x="423" y="1625"/>
                  </a:lnTo>
                  <a:lnTo>
                    <a:pt x="419" y="1625"/>
                  </a:lnTo>
                  <a:lnTo>
                    <a:pt x="415" y="1621"/>
                  </a:lnTo>
                  <a:lnTo>
                    <a:pt x="411" y="1617"/>
                  </a:lnTo>
                  <a:lnTo>
                    <a:pt x="406" y="1617"/>
                  </a:lnTo>
                  <a:lnTo>
                    <a:pt x="402" y="1613"/>
                  </a:lnTo>
                  <a:lnTo>
                    <a:pt x="398" y="1604"/>
                  </a:lnTo>
                  <a:lnTo>
                    <a:pt x="394" y="1600"/>
                  </a:lnTo>
                  <a:lnTo>
                    <a:pt x="389" y="1596"/>
                  </a:lnTo>
                  <a:lnTo>
                    <a:pt x="389" y="1591"/>
                  </a:lnTo>
                  <a:lnTo>
                    <a:pt x="385" y="1583"/>
                  </a:lnTo>
                  <a:lnTo>
                    <a:pt x="385" y="1579"/>
                  </a:lnTo>
                  <a:lnTo>
                    <a:pt x="381" y="1566"/>
                  </a:lnTo>
                  <a:lnTo>
                    <a:pt x="372" y="1545"/>
                  </a:lnTo>
                  <a:lnTo>
                    <a:pt x="368" y="1524"/>
                  </a:lnTo>
                  <a:lnTo>
                    <a:pt x="368" y="1511"/>
                  </a:lnTo>
                  <a:lnTo>
                    <a:pt x="364" y="1494"/>
                  </a:lnTo>
                  <a:lnTo>
                    <a:pt x="364" y="1481"/>
                  </a:lnTo>
                  <a:lnTo>
                    <a:pt x="364" y="1477"/>
                  </a:lnTo>
                  <a:lnTo>
                    <a:pt x="364" y="1473"/>
                  </a:lnTo>
                  <a:lnTo>
                    <a:pt x="364" y="1464"/>
                  </a:lnTo>
                  <a:lnTo>
                    <a:pt x="364" y="1460"/>
                  </a:lnTo>
                  <a:lnTo>
                    <a:pt x="364" y="1452"/>
                  </a:lnTo>
                  <a:lnTo>
                    <a:pt x="364" y="1443"/>
                  </a:lnTo>
                  <a:lnTo>
                    <a:pt x="364" y="1431"/>
                  </a:lnTo>
                  <a:lnTo>
                    <a:pt x="364" y="1422"/>
                  </a:lnTo>
                  <a:lnTo>
                    <a:pt x="360" y="1409"/>
                  </a:lnTo>
                  <a:lnTo>
                    <a:pt x="360" y="1401"/>
                  </a:lnTo>
                  <a:lnTo>
                    <a:pt x="355" y="1397"/>
                  </a:lnTo>
                  <a:lnTo>
                    <a:pt x="355" y="1392"/>
                  </a:lnTo>
                  <a:lnTo>
                    <a:pt x="351" y="1384"/>
                  </a:lnTo>
                  <a:lnTo>
                    <a:pt x="347" y="1380"/>
                  </a:lnTo>
                  <a:lnTo>
                    <a:pt x="343" y="1380"/>
                  </a:lnTo>
                  <a:lnTo>
                    <a:pt x="339" y="1375"/>
                  </a:lnTo>
                  <a:lnTo>
                    <a:pt x="330" y="1371"/>
                  </a:lnTo>
                  <a:lnTo>
                    <a:pt x="309" y="1359"/>
                  </a:lnTo>
                  <a:lnTo>
                    <a:pt x="296" y="1354"/>
                  </a:lnTo>
                  <a:lnTo>
                    <a:pt x="292" y="1350"/>
                  </a:lnTo>
                  <a:lnTo>
                    <a:pt x="288" y="1346"/>
                  </a:lnTo>
                  <a:lnTo>
                    <a:pt x="279" y="1342"/>
                  </a:lnTo>
                  <a:lnTo>
                    <a:pt x="271" y="1337"/>
                  </a:lnTo>
                  <a:lnTo>
                    <a:pt x="262" y="1325"/>
                  </a:lnTo>
                  <a:lnTo>
                    <a:pt x="250" y="1316"/>
                  </a:lnTo>
                  <a:lnTo>
                    <a:pt x="233" y="1299"/>
                  </a:lnTo>
                  <a:lnTo>
                    <a:pt x="224" y="1291"/>
                  </a:lnTo>
                  <a:lnTo>
                    <a:pt x="220" y="1287"/>
                  </a:lnTo>
                  <a:lnTo>
                    <a:pt x="216" y="1287"/>
                  </a:lnTo>
                  <a:lnTo>
                    <a:pt x="212" y="1282"/>
                  </a:lnTo>
                  <a:lnTo>
                    <a:pt x="207" y="1282"/>
                  </a:lnTo>
                  <a:lnTo>
                    <a:pt x="203" y="1278"/>
                  </a:lnTo>
                  <a:lnTo>
                    <a:pt x="199" y="1278"/>
                  </a:lnTo>
                  <a:lnTo>
                    <a:pt x="195" y="1278"/>
                  </a:lnTo>
                  <a:lnTo>
                    <a:pt x="186" y="1278"/>
                  </a:lnTo>
                  <a:lnTo>
                    <a:pt x="165" y="1278"/>
                  </a:lnTo>
                  <a:lnTo>
                    <a:pt x="157" y="1274"/>
                  </a:lnTo>
                  <a:lnTo>
                    <a:pt x="152" y="1274"/>
                  </a:lnTo>
                  <a:lnTo>
                    <a:pt x="148" y="1274"/>
                  </a:lnTo>
                  <a:lnTo>
                    <a:pt x="148" y="1270"/>
                  </a:lnTo>
                  <a:lnTo>
                    <a:pt x="144" y="1270"/>
                  </a:lnTo>
                  <a:lnTo>
                    <a:pt x="144" y="1265"/>
                  </a:lnTo>
                  <a:lnTo>
                    <a:pt x="144" y="1261"/>
                  </a:lnTo>
                  <a:lnTo>
                    <a:pt x="144" y="1257"/>
                  </a:lnTo>
                  <a:lnTo>
                    <a:pt x="148" y="1253"/>
                  </a:lnTo>
                  <a:lnTo>
                    <a:pt x="148" y="1248"/>
                  </a:lnTo>
                  <a:lnTo>
                    <a:pt x="152" y="1244"/>
                  </a:lnTo>
                  <a:lnTo>
                    <a:pt x="152" y="1240"/>
                  </a:lnTo>
                  <a:lnTo>
                    <a:pt x="157" y="1236"/>
                  </a:lnTo>
                  <a:lnTo>
                    <a:pt x="161" y="1236"/>
                  </a:lnTo>
                  <a:lnTo>
                    <a:pt x="165" y="1232"/>
                  </a:lnTo>
                  <a:lnTo>
                    <a:pt x="173" y="1232"/>
                  </a:lnTo>
                  <a:lnTo>
                    <a:pt x="178" y="1227"/>
                  </a:lnTo>
                  <a:lnTo>
                    <a:pt x="182" y="1223"/>
                  </a:lnTo>
                  <a:lnTo>
                    <a:pt x="186" y="1223"/>
                  </a:lnTo>
                  <a:lnTo>
                    <a:pt x="186" y="1219"/>
                  </a:lnTo>
                  <a:lnTo>
                    <a:pt x="190" y="1206"/>
                  </a:lnTo>
                  <a:lnTo>
                    <a:pt x="190" y="1202"/>
                  </a:lnTo>
                  <a:lnTo>
                    <a:pt x="195" y="1198"/>
                  </a:lnTo>
                  <a:lnTo>
                    <a:pt x="199" y="1193"/>
                  </a:lnTo>
                  <a:lnTo>
                    <a:pt x="199" y="1189"/>
                  </a:lnTo>
                  <a:lnTo>
                    <a:pt x="203" y="1185"/>
                  </a:lnTo>
                  <a:lnTo>
                    <a:pt x="212" y="1181"/>
                  </a:lnTo>
                  <a:lnTo>
                    <a:pt x="216" y="1176"/>
                  </a:lnTo>
                  <a:lnTo>
                    <a:pt x="216" y="1172"/>
                  </a:lnTo>
                  <a:lnTo>
                    <a:pt x="220" y="1168"/>
                  </a:lnTo>
                  <a:lnTo>
                    <a:pt x="220" y="1164"/>
                  </a:lnTo>
                  <a:lnTo>
                    <a:pt x="220" y="1155"/>
                  </a:lnTo>
                  <a:lnTo>
                    <a:pt x="224" y="1151"/>
                  </a:lnTo>
                  <a:lnTo>
                    <a:pt x="224" y="1147"/>
                  </a:lnTo>
                  <a:lnTo>
                    <a:pt x="224" y="1138"/>
                  </a:lnTo>
                  <a:lnTo>
                    <a:pt x="224" y="1134"/>
                  </a:lnTo>
                  <a:lnTo>
                    <a:pt x="224" y="1130"/>
                  </a:lnTo>
                  <a:lnTo>
                    <a:pt x="224" y="1126"/>
                  </a:lnTo>
                  <a:lnTo>
                    <a:pt x="220" y="1121"/>
                  </a:lnTo>
                  <a:lnTo>
                    <a:pt x="220" y="1117"/>
                  </a:lnTo>
                  <a:lnTo>
                    <a:pt x="216" y="1113"/>
                  </a:lnTo>
                  <a:lnTo>
                    <a:pt x="216" y="1109"/>
                  </a:lnTo>
                  <a:lnTo>
                    <a:pt x="212" y="1109"/>
                  </a:lnTo>
                  <a:lnTo>
                    <a:pt x="212" y="1105"/>
                  </a:lnTo>
                  <a:lnTo>
                    <a:pt x="207" y="1105"/>
                  </a:lnTo>
                  <a:lnTo>
                    <a:pt x="203" y="1100"/>
                  </a:lnTo>
                  <a:lnTo>
                    <a:pt x="178" y="1088"/>
                  </a:lnTo>
                  <a:lnTo>
                    <a:pt x="165" y="1083"/>
                  </a:lnTo>
                  <a:lnTo>
                    <a:pt x="161" y="1079"/>
                  </a:lnTo>
                  <a:lnTo>
                    <a:pt x="157" y="1075"/>
                  </a:lnTo>
                  <a:lnTo>
                    <a:pt x="152" y="1075"/>
                  </a:lnTo>
                  <a:lnTo>
                    <a:pt x="148" y="1066"/>
                  </a:lnTo>
                  <a:lnTo>
                    <a:pt x="144" y="1062"/>
                  </a:lnTo>
                  <a:lnTo>
                    <a:pt x="144" y="1058"/>
                  </a:lnTo>
                  <a:lnTo>
                    <a:pt x="140" y="1054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40" y="1037"/>
                  </a:lnTo>
                  <a:lnTo>
                    <a:pt x="140" y="1028"/>
                  </a:lnTo>
                  <a:lnTo>
                    <a:pt x="144" y="1016"/>
                  </a:lnTo>
                  <a:lnTo>
                    <a:pt x="148" y="986"/>
                  </a:lnTo>
                  <a:lnTo>
                    <a:pt x="148" y="973"/>
                  </a:lnTo>
                  <a:lnTo>
                    <a:pt x="148" y="969"/>
                  </a:lnTo>
                  <a:lnTo>
                    <a:pt x="148" y="965"/>
                  </a:lnTo>
                  <a:lnTo>
                    <a:pt x="148" y="956"/>
                  </a:lnTo>
                  <a:lnTo>
                    <a:pt x="148" y="952"/>
                  </a:lnTo>
                  <a:lnTo>
                    <a:pt x="144" y="948"/>
                  </a:lnTo>
                  <a:lnTo>
                    <a:pt x="144" y="944"/>
                  </a:lnTo>
                  <a:lnTo>
                    <a:pt x="140" y="939"/>
                  </a:lnTo>
                  <a:lnTo>
                    <a:pt x="131" y="931"/>
                  </a:lnTo>
                  <a:lnTo>
                    <a:pt x="127" y="927"/>
                  </a:lnTo>
                  <a:lnTo>
                    <a:pt x="123" y="922"/>
                  </a:lnTo>
                  <a:lnTo>
                    <a:pt x="123" y="918"/>
                  </a:lnTo>
                  <a:lnTo>
                    <a:pt x="118" y="906"/>
                  </a:lnTo>
                  <a:lnTo>
                    <a:pt x="118" y="901"/>
                  </a:lnTo>
                  <a:lnTo>
                    <a:pt x="114" y="897"/>
                  </a:lnTo>
                  <a:lnTo>
                    <a:pt x="110" y="897"/>
                  </a:lnTo>
                  <a:lnTo>
                    <a:pt x="106" y="893"/>
                  </a:lnTo>
                  <a:lnTo>
                    <a:pt x="101" y="889"/>
                  </a:lnTo>
                  <a:lnTo>
                    <a:pt x="97" y="884"/>
                  </a:lnTo>
                  <a:lnTo>
                    <a:pt x="93" y="884"/>
                  </a:lnTo>
                  <a:lnTo>
                    <a:pt x="89" y="880"/>
                  </a:lnTo>
                  <a:lnTo>
                    <a:pt x="80" y="880"/>
                  </a:lnTo>
                  <a:lnTo>
                    <a:pt x="76" y="876"/>
                  </a:lnTo>
                  <a:lnTo>
                    <a:pt x="59" y="872"/>
                  </a:lnTo>
                  <a:lnTo>
                    <a:pt x="42" y="863"/>
                  </a:lnTo>
                  <a:lnTo>
                    <a:pt x="0" y="855"/>
                  </a:lnTo>
                  <a:lnTo>
                    <a:pt x="0" y="850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0" name="Freeform 36"/>
            <p:cNvSpPr>
              <a:spLocks/>
            </p:cNvSpPr>
            <p:nvPr/>
          </p:nvSpPr>
          <p:spPr bwMode="auto">
            <a:xfrm>
              <a:off x="2101471" y="2606917"/>
              <a:ext cx="144913" cy="147726"/>
            </a:xfrm>
            <a:custGeom>
              <a:avLst/>
              <a:gdLst>
                <a:gd name="T0" fmla="*/ 25 w 453"/>
                <a:gd name="T1" fmla="*/ 39 h 466"/>
                <a:gd name="T2" fmla="*/ 59 w 453"/>
                <a:gd name="T3" fmla="*/ 30 h 466"/>
                <a:gd name="T4" fmla="*/ 118 w 453"/>
                <a:gd name="T5" fmla="*/ 43 h 466"/>
                <a:gd name="T6" fmla="*/ 152 w 453"/>
                <a:gd name="T7" fmla="*/ 43 h 466"/>
                <a:gd name="T8" fmla="*/ 186 w 453"/>
                <a:gd name="T9" fmla="*/ 30 h 466"/>
                <a:gd name="T10" fmla="*/ 212 w 453"/>
                <a:gd name="T11" fmla="*/ 9 h 466"/>
                <a:gd name="T12" fmla="*/ 229 w 453"/>
                <a:gd name="T13" fmla="*/ 0 h 466"/>
                <a:gd name="T14" fmla="*/ 241 w 453"/>
                <a:gd name="T15" fmla="*/ 13 h 466"/>
                <a:gd name="T16" fmla="*/ 241 w 453"/>
                <a:gd name="T17" fmla="*/ 43 h 466"/>
                <a:gd name="T18" fmla="*/ 254 w 453"/>
                <a:gd name="T19" fmla="*/ 72 h 466"/>
                <a:gd name="T20" fmla="*/ 279 w 453"/>
                <a:gd name="T21" fmla="*/ 102 h 466"/>
                <a:gd name="T22" fmla="*/ 292 w 453"/>
                <a:gd name="T23" fmla="*/ 136 h 466"/>
                <a:gd name="T24" fmla="*/ 309 w 453"/>
                <a:gd name="T25" fmla="*/ 153 h 466"/>
                <a:gd name="T26" fmla="*/ 330 w 453"/>
                <a:gd name="T27" fmla="*/ 153 h 466"/>
                <a:gd name="T28" fmla="*/ 368 w 453"/>
                <a:gd name="T29" fmla="*/ 140 h 466"/>
                <a:gd name="T30" fmla="*/ 389 w 453"/>
                <a:gd name="T31" fmla="*/ 140 h 466"/>
                <a:gd name="T32" fmla="*/ 432 w 453"/>
                <a:gd name="T33" fmla="*/ 149 h 466"/>
                <a:gd name="T34" fmla="*/ 432 w 453"/>
                <a:gd name="T35" fmla="*/ 212 h 466"/>
                <a:gd name="T36" fmla="*/ 389 w 453"/>
                <a:gd name="T37" fmla="*/ 216 h 466"/>
                <a:gd name="T38" fmla="*/ 360 w 453"/>
                <a:gd name="T39" fmla="*/ 229 h 466"/>
                <a:gd name="T40" fmla="*/ 343 w 453"/>
                <a:gd name="T41" fmla="*/ 242 h 466"/>
                <a:gd name="T42" fmla="*/ 343 w 453"/>
                <a:gd name="T43" fmla="*/ 271 h 466"/>
                <a:gd name="T44" fmla="*/ 322 w 453"/>
                <a:gd name="T45" fmla="*/ 314 h 466"/>
                <a:gd name="T46" fmla="*/ 305 w 453"/>
                <a:gd name="T47" fmla="*/ 343 h 466"/>
                <a:gd name="T48" fmla="*/ 279 w 453"/>
                <a:gd name="T49" fmla="*/ 360 h 466"/>
                <a:gd name="T50" fmla="*/ 288 w 453"/>
                <a:gd name="T51" fmla="*/ 381 h 466"/>
                <a:gd name="T52" fmla="*/ 296 w 453"/>
                <a:gd name="T53" fmla="*/ 407 h 466"/>
                <a:gd name="T54" fmla="*/ 288 w 453"/>
                <a:gd name="T55" fmla="*/ 420 h 466"/>
                <a:gd name="T56" fmla="*/ 267 w 453"/>
                <a:gd name="T57" fmla="*/ 407 h 466"/>
                <a:gd name="T58" fmla="*/ 245 w 453"/>
                <a:gd name="T59" fmla="*/ 411 h 466"/>
                <a:gd name="T60" fmla="*/ 233 w 453"/>
                <a:gd name="T61" fmla="*/ 436 h 466"/>
                <a:gd name="T62" fmla="*/ 216 w 453"/>
                <a:gd name="T63" fmla="*/ 462 h 466"/>
                <a:gd name="T64" fmla="*/ 190 w 453"/>
                <a:gd name="T65" fmla="*/ 466 h 466"/>
                <a:gd name="T66" fmla="*/ 148 w 453"/>
                <a:gd name="T67" fmla="*/ 449 h 466"/>
                <a:gd name="T68" fmla="*/ 114 w 453"/>
                <a:gd name="T69" fmla="*/ 453 h 466"/>
                <a:gd name="T70" fmla="*/ 89 w 453"/>
                <a:gd name="T71" fmla="*/ 449 h 466"/>
                <a:gd name="T72" fmla="*/ 85 w 453"/>
                <a:gd name="T73" fmla="*/ 428 h 466"/>
                <a:gd name="T74" fmla="*/ 93 w 453"/>
                <a:gd name="T75" fmla="*/ 411 h 466"/>
                <a:gd name="T76" fmla="*/ 123 w 453"/>
                <a:gd name="T77" fmla="*/ 398 h 466"/>
                <a:gd name="T78" fmla="*/ 144 w 453"/>
                <a:gd name="T79" fmla="*/ 381 h 466"/>
                <a:gd name="T80" fmla="*/ 161 w 453"/>
                <a:gd name="T81" fmla="*/ 352 h 466"/>
                <a:gd name="T82" fmla="*/ 157 w 453"/>
                <a:gd name="T83" fmla="*/ 326 h 466"/>
                <a:gd name="T84" fmla="*/ 140 w 453"/>
                <a:gd name="T85" fmla="*/ 305 h 466"/>
                <a:gd name="T86" fmla="*/ 135 w 453"/>
                <a:gd name="T87" fmla="*/ 284 h 466"/>
                <a:gd name="T88" fmla="*/ 131 w 453"/>
                <a:gd name="T89" fmla="*/ 259 h 466"/>
                <a:gd name="T90" fmla="*/ 114 w 453"/>
                <a:gd name="T91" fmla="*/ 250 h 466"/>
                <a:gd name="T92" fmla="*/ 89 w 453"/>
                <a:gd name="T93" fmla="*/ 250 h 466"/>
                <a:gd name="T94" fmla="*/ 68 w 453"/>
                <a:gd name="T95" fmla="*/ 242 h 466"/>
                <a:gd name="T96" fmla="*/ 63 w 453"/>
                <a:gd name="T97" fmla="*/ 216 h 466"/>
                <a:gd name="T98" fmla="*/ 72 w 453"/>
                <a:gd name="T99" fmla="*/ 195 h 466"/>
                <a:gd name="T100" fmla="*/ 59 w 453"/>
                <a:gd name="T101" fmla="*/ 182 h 466"/>
                <a:gd name="T102" fmla="*/ 34 w 453"/>
                <a:gd name="T103" fmla="*/ 170 h 466"/>
                <a:gd name="T104" fmla="*/ 13 w 453"/>
                <a:gd name="T105" fmla="*/ 149 h 466"/>
                <a:gd name="T106" fmla="*/ 8 w 453"/>
                <a:gd name="T107" fmla="*/ 123 h 466"/>
                <a:gd name="T108" fmla="*/ 21 w 453"/>
                <a:gd name="T109" fmla="*/ 127 h 466"/>
                <a:gd name="T110" fmla="*/ 42 w 453"/>
                <a:gd name="T111" fmla="*/ 153 h 466"/>
                <a:gd name="T112" fmla="*/ 46 w 453"/>
                <a:gd name="T113" fmla="*/ 132 h 466"/>
                <a:gd name="T114" fmla="*/ 34 w 453"/>
                <a:gd name="T115" fmla="*/ 98 h 466"/>
                <a:gd name="T116" fmla="*/ 4 w 453"/>
                <a:gd name="T117" fmla="*/ 5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3" h="466">
                  <a:moveTo>
                    <a:pt x="0" y="51"/>
                  </a:moveTo>
                  <a:lnTo>
                    <a:pt x="4" y="51"/>
                  </a:lnTo>
                  <a:lnTo>
                    <a:pt x="8" y="47"/>
                  </a:lnTo>
                  <a:lnTo>
                    <a:pt x="13" y="47"/>
                  </a:lnTo>
                  <a:lnTo>
                    <a:pt x="25" y="39"/>
                  </a:lnTo>
                  <a:lnTo>
                    <a:pt x="30" y="39"/>
                  </a:lnTo>
                  <a:lnTo>
                    <a:pt x="34" y="34"/>
                  </a:lnTo>
                  <a:lnTo>
                    <a:pt x="42" y="34"/>
                  </a:lnTo>
                  <a:lnTo>
                    <a:pt x="51" y="30"/>
                  </a:lnTo>
                  <a:lnTo>
                    <a:pt x="59" y="30"/>
                  </a:lnTo>
                  <a:lnTo>
                    <a:pt x="68" y="30"/>
                  </a:lnTo>
                  <a:lnTo>
                    <a:pt x="72" y="34"/>
                  </a:lnTo>
                  <a:lnTo>
                    <a:pt x="89" y="39"/>
                  </a:lnTo>
                  <a:lnTo>
                    <a:pt x="93" y="39"/>
                  </a:lnTo>
                  <a:lnTo>
                    <a:pt x="118" y="43"/>
                  </a:lnTo>
                  <a:lnTo>
                    <a:pt x="127" y="43"/>
                  </a:lnTo>
                  <a:lnTo>
                    <a:pt x="131" y="43"/>
                  </a:lnTo>
                  <a:lnTo>
                    <a:pt x="135" y="43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57" y="39"/>
                  </a:lnTo>
                  <a:lnTo>
                    <a:pt x="165" y="39"/>
                  </a:lnTo>
                  <a:lnTo>
                    <a:pt x="173" y="34"/>
                  </a:lnTo>
                  <a:lnTo>
                    <a:pt x="182" y="34"/>
                  </a:lnTo>
                  <a:lnTo>
                    <a:pt x="186" y="30"/>
                  </a:lnTo>
                  <a:lnTo>
                    <a:pt x="195" y="26"/>
                  </a:lnTo>
                  <a:lnTo>
                    <a:pt x="199" y="26"/>
                  </a:lnTo>
                  <a:lnTo>
                    <a:pt x="203" y="22"/>
                  </a:lnTo>
                  <a:lnTo>
                    <a:pt x="203" y="17"/>
                  </a:lnTo>
                  <a:lnTo>
                    <a:pt x="212" y="9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9" y="0"/>
                  </a:lnTo>
                  <a:lnTo>
                    <a:pt x="233" y="0"/>
                  </a:lnTo>
                  <a:lnTo>
                    <a:pt x="237" y="5"/>
                  </a:lnTo>
                  <a:lnTo>
                    <a:pt x="237" y="9"/>
                  </a:lnTo>
                  <a:lnTo>
                    <a:pt x="241" y="9"/>
                  </a:lnTo>
                  <a:lnTo>
                    <a:pt x="241" y="13"/>
                  </a:lnTo>
                  <a:lnTo>
                    <a:pt x="241" y="17"/>
                  </a:lnTo>
                  <a:lnTo>
                    <a:pt x="241" y="26"/>
                  </a:lnTo>
                  <a:lnTo>
                    <a:pt x="241" y="30"/>
                  </a:lnTo>
                  <a:lnTo>
                    <a:pt x="241" y="39"/>
                  </a:lnTo>
                  <a:lnTo>
                    <a:pt x="241" y="43"/>
                  </a:lnTo>
                  <a:lnTo>
                    <a:pt x="241" y="51"/>
                  </a:lnTo>
                  <a:lnTo>
                    <a:pt x="245" y="55"/>
                  </a:lnTo>
                  <a:lnTo>
                    <a:pt x="245" y="64"/>
                  </a:lnTo>
                  <a:lnTo>
                    <a:pt x="250" y="68"/>
                  </a:lnTo>
                  <a:lnTo>
                    <a:pt x="254" y="72"/>
                  </a:lnTo>
                  <a:lnTo>
                    <a:pt x="267" y="81"/>
                  </a:lnTo>
                  <a:lnTo>
                    <a:pt x="271" y="85"/>
                  </a:lnTo>
                  <a:lnTo>
                    <a:pt x="275" y="94"/>
                  </a:lnTo>
                  <a:lnTo>
                    <a:pt x="275" y="98"/>
                  </a:lnTo>
                  <a:lnTo>
                    <a:pt x="279" y="102"/>
                  </a:lnTo>
                  <a:lnTo>
                    <a:pt x="279" y="106"/>
                  </a:lnTo>
                  <a:lnTo>
                    <a:pt x="284" y="119"/>
                  </a:lnTo>
                  <a:lnTo>
                    <a:pt x="288" y="127"/>
                  </a:lnTo>
                  <a:lnTo>
                    <a:pt x="288" y="132"/>
                  </a:lnTo>
                  <a:lnTo>
                    <a:pt x="292" y="136"/>
                  </a:lnTo>
                  <a:lnTo>
                    <a:pt x="292" y="140"/>
                  </a:lnTo>
                  <a:lnTo>
                    <a:pt x="296" y="144"/>
                  </a:lnTo>
                  <a:lnTo>
                    <a:pt x="300" y="149"/>
                  </a:lnTo>
                  <a:lnTo>
                    <a:pt x="305" y="149"/>
                  </a:lnTo>
                  <a:lnTo>
                    <a:pt x="309" y="153"/>
                  </a:lnTo>
                  <a:lnTo>
                    <a:pt x="313" y="153"/>
                  </a:lnTo>
                  <a:lnTo>
                    <a:pt x="317" y="153"/>
                  </a:lnTo>
                  <a:lnTo>
                    <a:pt x="322" y="153"/>
                  </a:lnTo>
                  <a:lnTo>
                    <a:pt x="326" y="153"/>
                  </a:lnTo>
                  <a:lnTo>
                    <a:pt x="330" y="153"/>
                  </a:lnTo>
                  <a:lnTo>
                    <a:pt x="334" y="153"/>
                  </a:lnTo>
                  <a:lnTo>
                    <a:pt x="343" y="149"/>
                  </a:lnTo>
                  <a:lnTo>
                    <a:pt x="347" y="149"/>
                  </a:lnTo>
                  <a:lnTo>
                    <a:pt x="364" y="140"/>
                  </a:lnTo>
                  <a:lnTo>
                    <a:pt x="368" y="140"/>
                  </a:lnTo>
                  <a:lnTo>
                    <a:pt x="377" y="136"/>
                  </a:lnTo>
                  <a:lnTo>
                    <a:pt x="381" y="136"/>
                  </a:lnTo>
                  <a:lnTo>
                    <a:pt x="385" y="136"/>
                  </a:lnTo>
                  <a:lnTo>
                    <a:pt x="389" y="136"/>
                  </a:lnTo>
                  <a:lnTo>
                    <a:pt x="389" y="140"/>
                  </a:lnTo>
                  <a:lnTo>
                    <a:pt x="398" y="144"/>
                  </a:lnTo>
                  <a:lnTo>
                    <a:pt x="406" y="149"/>
                  </a:lnTo>
                  <a:lnTo>
                    <a:pt x="411" y="149"/>
                  </a:lnTo>
                  <a:lnTo>
                    <a:pt x="415" y="149"/>
                  </a:lnTo>
                  <a:lnTo>
                    <a:pt x="432" y="149"/>
                  </a:lnTo>
                  <a:lnTo>
                    <a:pt x="440" y="153"/>
                  </a:lnTo>
                  <a:lnTo>
                    <a:pt x="449" y="153"/>
                  </a:lnTo>
                  <a:lnTo>
                    <a:pt x="453" y="208"/>
                  </a:lnTo>
                  <a:lnTo>
                    <a:pt x="449" y="208"/>
                  </a:lnTo>
                  <a:lnTo>
                    <a:pt x="432" y="212"/>
                  </a:lnTo>
                  <a:lnTo>
                    <a:pt x="423" y="212"/>
                  </a:lnTo>
                  <a:lnTo>
                    <a:pt x="406" y="212"/>
                  </a:lnTo>
                  <a:lnTo>
                    <a:pt x="402" y="216"/>
                  </a:lnTo>
                  <a:lnTo>
                    <a:pt x="394" y="216"/>
                  </a:lnTo>
                  <a:lnTo>
                    <a:pt x="389" y="216"/>
                  </a:lnTo>
                  <a:lnTo>
                    <a:pt x="385" y="221"/>
                  </a:lnTo>
                  <a:lnTo>
                    <a:pt x="377" y="221"/>
                  </a:lnTo>
                  <a:lnTo>
                    <a:pt x="372" y="225"/>
                  </a:lnTo>
                  <a:lnTo>
                    <a:pt x="364" y="225"/>
                  </a:lnTo>
                  <a:lnTo>
                    <a:pt x="360" y="229"/>
                  </a:lnTo>
                  <a:lnTo>
                    <a:pt x="356" y="233"/>
                  </a:lnTo>
                  <a:lnTo>
                    <a:pt x="351" y="237"/>
                  </a:lnTo>
                  <a:lnTo>
                    <a:pt x="347" y="237"/>
                  </a:lnTo>
                  <a:lnTo>
                    <a:pt x="347" y="242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0"/>
                  </a:lnTo>
                  <a:lnTo>
                    <a:pt x="343" y="259"/>
                  </a:lnTo>
                  <a:lnTo>
                    <a:pt x="343" y="267"/>
                  </a:lnTo>
                  <a:lnTo>
                    <a:pt x="343" y="271"/>
                  </a:lnTo>
                  <a:lnTo>
                    <a:pt x="339" y="276"/>
                  </a:lnTo>
                  <a:lnTo>
                    <a:pt x="339" y="284"/>
                  </a:lnTo>
                  <a:lnTo>
                    <a:pt x="334" y="288"/>
                  </a:lnTo>
                  <a:lnTo>
                    <a:pt x="326" y="305"/>
                  </a:lnTo>
                  <a:lnTo>
                    <a:pt x="322" y="314"/>
                  </a:lnTo>
                  <a:lnTo>
                    <a:pt x="317" y="326"/>
                  </a:lnTo>
                  <a:lnTo>
                    <a:pt x="313" y="326"/>
                  </a:lnTo>
                  <a:lnTo>
                    <a:pt x="309" y="335"/>
                  </a:lnTo>
                  <a:lnTo>
                    <a:pt x="309" y="339"/>
                  </a:lnTo>
                  <a:lnTo>
                    <a:pt x="305" y="343"/>
                  </a:lnTo>
                  <a:lnTo>
                    <a:pt x="300" y="348"/>
                  </a:lnTo>
                  <a:lnTo>
                    <a:pt x="288" y="352"/>
                  </a:lnTo>
                  <a:lnTo>
                    <a:pt x="288" y="356"/>
                  </a:lnTo>
                  <a:lnTo>
                    <a:pt x="284" y="356"/>
                  </a:lnTo>
                  <a:lnTo>
                    <a:pt x="279" y="360"/>
                  </a:lnTo>
                  <a:lnTo>
                    <a:pt x="279" y="365"/>
                  </a:lnTo>
                  <a:lnTo>
                    <a:pt x="279" y="369"/>
                  </a:lnTo>
                  <a:lnTo>
                    <a:pt x="279" y="373"/>
                  </a:lnTo>
                  <a:lnTo>
                    <a:pt x="284" y="373"/>
                  </a:lnTo>
                  <a:lnTo>
                    <a:pt x="288" y="381"/>
                  </a:lnTo>
                  <a:lnTo>
                    <a:pt x="292" y="386"/>
                  </a:lnTo>
                  <a:lnTo>
                    <a:pt x="292" y="390"/>
                  </a:lnTo>
                  <a:lnTo>
                    <a:pt x="292" y="398"/>
                  </a:lnTo>
                  <a:lnTo>
                    <a:pt x="292" y="403"/>
                  </a:lnTo>
                  <a:lnTo>
                    <a:pt x="296" y="407"/>
                  </a:lnTo>
                  <a:lnTo>
                    <a:pt x="296" y="411"/>
                  </a:lnTo>
                  <a:lnTo>
                    <a:pt x="292" y="411"/>
                  </a:lnTo>
                  <a:lnTo>
                    <a:pt x="292" y="415"/>
                  </a:lnTo>
                  <a:lnTo>
                    <a:pt x="288" y="415"/>
                  </a:lnTo>
                  <a:lnTo>
                    <a:pt x="288" y="420"/>
                  </a:lnTo>
                  <a:lnTo>
                    <a:pt x="284" y="420"/>
                  </a:lnTo>
                  <a:lnTo>
                    <a:pt x="279" y="415"/>
                  </a:lnTo>
                  <a:lnTo>
                    <a:pt x="275" y="415"/>
                  </a:lnTo>
                  <a:lnTo>
                    <a:pt x="267" y="411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8" y="407"/>
                  </a:lnTo>
                  <a:lnTo>
                    <a:pt x="254" y="407"/>
                  </a:lnTo>
                  <a:lnTo>
                    <a:pt x="250" y="407"/>
                  </a:lnTo>
                  <a:lnTo>
                    <a:pt x="245" y="411"/>
                  </a:lnTo>
                  <a:lnTo>
                    <a:pt x="245" y="415"/>
                  </a:lnTo>
                  <a:lnTo>
                    <a:pt x="241" y="420"/>
                  </a:lnTo>
                  <a:lnTo>
                    <a:pt x="237" y="420"/>
                  </a:lnTo>
                  <a:lnTo>
                    <a:pt x="237" y="424"/>
                  </a:lnTo>
                  <a:lnTo>
                    <a:pt x="233" y="436"/>
                  </a:lnTo>
                  <a:lnTo>
                    <a:pt x="229" y="441"/>
                  </a:lnTo>
                  <a:lnTo>
                    <a:pt x="224" y="449"/>
                  </a:lnTo>
                  <a:lnTo>
                    <a:pt x="220" y="453"/>
                  </a:lnTo>
                  <a:lnTo>
                    <a:pt x="220" y="458"/>
                  </a:lnTo>
                  <a:lnTo>
                    <a:pt x="216" y="462"/>
                  </a:lnTo>
                  <a:lnTo>
                    <a:pt x="212" y="462"/>
                  </a:lnTo>
                  <a:lnTo>
                    <a:pt x="207" y="466"/>
                  </a:lnTo>
                  <a:lnTo>
                    <a:pt x="203" y="466"/>
                  </a:lnTo>
                  <a:lnTo>
                    <a:pt x="199" y="466"/>
                  </a:lnTo>
                  <a:lnTo>
                    <a:pt x="190" y="466"/>
                  </a:lnTo>
                  <a:lnTo>
                    <a:pt x="182" y="462"/>
                  </a:lnTo>
                  <a:lnTo>
                    <a:pt x="169" y="458"/>
                  </a:lnTo>
                  <a:lnTo>
                    <a:pt x="161" y="453"/>
                  </a:lnTo>
                  <a:lnTo>
                    <a:pt x="152" y="449"/>
                  </a:lnTo>
                  <a:lnTo>
                    <a:pt x="148" y="449"/>
                  </a:lnTo>
                  <a:lnTo>
                    <a:pt x="144" y="449"/>
                  </a:lnTo>
                  <a:lnTo>
                    <a:pt x="135" y="449"/>
                  </a:lnTo>
                  <a:lnTo>
                    <a:pt x="131" y="449"/>
                  </a:lnTo>
                  <a:lnTo>
                    <a:pt x="123" y="449"/>
                  </a:lnTo>
                  <a:lnTo>
                    <a:pt x="114" y="453"/>
                  </a:lnTo>
                  <a:lnTo>
                    <a:pt x="106" y="453"/>
                  </a:lnTo>
                  <a:lnTo>
                    <a:pt x="102" y="453"/>
                  </a:lnTo>
                  <a:lnTo>
                    <a:pt x="97" y="453"/>
                  </a:lnTo>
                  <a:lnTo>
                    <a:pt x="93" y="453"/>
                  </a:lnTo>
                  <a:lnTo>
                    <a:pt x="89" y="449"/>
                  </a:lnTo>
                  <a:lnTo>
                    <a:pt x="89" y="445"/>
                  </a:lnTo>
                  <a:lnTo>
                    <a:pt x="85" y="441"/>
                  </a:lnTo>
                  <a:lnTo>
                    <a:pt x="85" y="436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9" y="424"/>
                  </a:lnTo>
                  <a:lnTo>
                    <a:pt x="89" y="420"/>
                  </a:lnTo>
                  <a:lnTo>
                    <a:pt x="89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7" y="411"/>
                  </a:lnTo>
                  <a:lnTo>
                    <a:pt x="102" y="407"/>
                  </a:lnTo>
                  <a:lnTo>
                    <a:pt x="110" y="403"/>
                  </a:lnTo>
                  <a:lnTo>
                    <a:pt x="114" y="403"/>
                  </a:lnTo>
                  <a:lnTo>
                    <a:pt x="123" y="398"/>
                  </a:lnTo>
                  <a:lnTo>
                    <a:pt x="127" y="398"/>
                  </a:lnTo>
                  <a:lnTo>
                    <a:pt x="131" y="394"/>
                  </a:lnTo>
                  <a:lnTo>
                    <a:pt x="140" y="390"/>
                  </a:lnTo>
                  <a:lnTo>
                    <a:pt x="144" y="386"/>
                  </a:lnTo>
                  <a:lnTo>
                    <a:pt x="144" y="381"/>
                  </a:lnTo>
                  <a:lnTo>
                    <a:pt x="148" y="373"/>
                  </a:lnTo>
                  <a:lnTo>
                    <a:pt x="152" y="369"/>
                  </a:lnTo>
                  <a:lnTo>
                    <a:pt x="157" y="360"/>
                  </a:lnTo>
                  <a:lnTo>
                    <a:pt x="161" y="356"/>
                  </a:lnTo>
                  <a:lnTo>
                    <a:pt x="161" y="352"/>
                  </a:lnTo>
                  <a:lnTo>
                    <a:pt x="161" y="343"/>
                  </a:lnTo>
                  <a:lnTo>
                    <a:pt x="161" y="339"/>
                  </a:lnTo>
                  <a:lnTo>
                    <a:pt x="161" y="335"/>
                  </a:lnTo>
                  <a:lnTo>
                    <a:pt x="161" y="331"/>
                  </a:lnTo>
                  <a:lnTo>
                    <a:pt x="157" y="326"/>
                  </a:lnTo>
                  <a:lnTo>
                    <a:pt x="157" y="322"/>
                  </a:lnTo>
                  <a:lnTo>
                    <a:pt x="152" y="318"/>
                  </a:lnTo>
                  <a:lnTo>
                    <a:pt x="148" y="314"/>
                  </a:lnTo>
                  <a:lnTo>
                    <a:pt x="144" y="309"/>
                  </a:lnTo>
                  <a:lnTo>
                    <a:pt x="140" y="305"/>
                  </a:lnTo>
                  <a:lnTo>
                    <a:pt x="135" y="301"/>
                  </a:lnTo>
                  <a:lnTo>
                    <a:pt x="135" y="297"/>
                  </a:lnTo>
                  <a:lnTo>
                    <a:pt x="135" y="293"/>
                  </a:lnTo>
                  <a:lnTo>
                    <a:pt x="135" y="288"/>
                  </a:lnTo>
                  <a:lnTo>
                    <a:pt x="135" y="284"/>
                  </a:lnTo>
                  <a:lnTo>
                    <a:pt x="135" y="276"/>
                  </a:lnTo>
                  <a:lnTo>
                    <a:pt x="135" y="267"/>
                  </a:lnTo>
                  <a:lnTo>
                    <a:pt x="135" y="263"/>
                  </a:lnTo>
                  <a:lnTo>
                    <a:pt x="135" y="259"/>
                  </a:lnTo>
                  <a:lnTo>
                    <a:pt x="131" y="259"/>
                  </a:lnTo>
                  <a:lnTo>
                    <a:pt x="131" y="254"/>
                  </a:lnTo>
                  <a:lnTo>
                    <a:pt x="127" y="250"/>
                  </a:lnTo>
                  <a:lnTo>
                    <a:pt x="123" y="250"/>
                  </a:lnTo>
                  <a:lnTo>
                    <a:pt x="118" y="250"/>
                  </a:lnTo>
                  <a:lnTo>
                    <a:pt x="114" y="250"/>
                  </a:lnTo>
                  <a:lnTo>
                    <a:pt x="110" y="250"/>
                  </a:lnTo>
                  <a:lnTo>
                    <a:pt x="102" y="250"/>
                  </a:lnTo>
                  <a:lnTo>
                    <a:pt x="97" y="250"/>
                  </a:lnTo>
                  <a:lnTo>
                    <a:pt x="93" y="250"/>
                  </a:lnTo>
                  <a:lnTo>
                    <a:pt x="89" y="250"/>
                  </a:lnTo>
                  <a:lnTo>
                    <a:pt x="80" y="250"/>
                  </a:lnTo>
                  <a:lnTo>
                    <a:pt x="80" y="246"/>
                  </a:lnTo>
                  <a:lnTo>
                    <a:pt x="76" y="246"/>
                  </a:lnTo>
                  <a:lnTo>
                    <a:pt x="72" y="242"/>
                  </a:lnTo>
                  <a:lnTo>
                    <a:pt x="68" y="242"/>
                  </a:lnTo>
                  <a:lnTo>
                    <a:pt x="68" y="237"/>
                  </a:lnTo>
                  <a:lnTo>
                    <a:pt x="63" y="233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3" y="216"/>
                  </a:lnTo>
                  <a:lnTo>
                    <a:pt x="63" y="212"/>
                  </a:lnTo>
                  <a:lnTo>
                    <a:pt x="63" y="208"/>
                  </a:lnTo>
                  <a:lnTo>
                    <a:pt x="68" y="208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2" y="191"/>
                  </a:lnTo>
                  <a:lnTo>
                    <a:pt x="72" y="187"/>
                  </a:lnTo>
                  <a:lnTo>
                    <a:pt x="68" y="187"/>
                  </a:lnTo>
                  <a:lnTo>
                    <a:pt x="63" y="187"/>
                  </a:lnTo>
                  <a:lnTo>
                    <a:pt x="59" y="182"/>
                  </a:lnTo>
                  <a:lnTo>
                    <a:pt x="55" y="182"/>
                  </a:lnTo>
                  <a:lnTo>
                    <a:pt x="51" y="182"/>
                  </a:lnTo>
                  <a:lnTo>
                    <a:pt x="46" y="178"/>
                  </a:lnTo>
                  <a:lnTo>
                    <a:pt x="42" y="174"/>
                  </a:lnTo>
                  <a:lnTo>
                    <a:pt x="34" y="170"/>
                  </a:lnTo>
                  <a:lnTo>
                    <a:pt x="30" y="166"/>
                  </a:lnTo>
                  <a:lnTo>
                    <a:pt x="25" y="161"/>
                  </a:lnTo>
                  <a:lnTo>
                    <a:pt x="21" y="157"/>
                  </a:lnTo>
                  <a:lnTo>
                    <a:pt x="17" y="153"/>
                  </a:lnTo>
                  <a:lnTo>
                    <a:pt x="13" y="149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3"/>
                  </a:lnTo>
                  <a:lnTo>
                    <a:pt x="13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23"/>
                  </a:lnTo>
                  <a:lnTo>
                    <a:pt x="21" y="127"/>
                  </a:lnTo>
                  <a:lnTo>
                    <a:pt x="25" y="136"/>
                  </a:lnTo>
                  <a:lnTo>
                    <a:pt x="30" y="144"/>
                  </a:lnTo>
                  <a:lnTo>
                    <a:pt x="34" y="149"/>
                  </a:lnTo>
                  <a:lnTo>
                    <a:pt x="38" y="153"/>
                  </a:lnTo>
                  <a:lnTo>
                    <a:pt x="42" y="153"/>
                  </a:lnTo>
                  <a:lnTo>
                    <a:pt x="42" y="157"/>
                  </a:lnTo>
                  <a:lnTo>
                    <a:pt x="46" y="157"/>
                  </a:lnTo>
                  <a:lnTo>
                    <a:pt x="46" y="153"/>
                  </a:lnTo>
                  <a:lnTo>
                    <a:pt x="46" y="140"/>
                  </a:lnTo>
                  <a:lnTo>
                    <a:pt x="46" y="132"/>
                  </a:lnTo>
                  <a:lnTo>
                    <a:pt x="42" y="123"/>
                  </a:lnTo>
                  <a:lnTo>
                    <a:pt x="42" y="119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34" y="98"/>
                  </a:lnTo>
                  <a:lnTo>
                    <a:pt x="30" y="94"/>
                  </a:lnTo>
                  <a:lnTo>
                    <a:pt x="30" y="89"/>
                  </a:lnTo>
                  <a:lnTo>
                    <a:pt x="25" y="81"/>
                  </a:lnTo>
                  <a:lnTo>
                    <a:pt x="17" y="72"/>
                  </a:lnTo>
                  <a:lnTo>
                    <a:pt x="4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1" name="Freeform 37"/>
            <p:cNvSpPr>
              <a:spLocks/>
            </p:cNvSpPr>
            <p:nvPr/>
          </p:nvSpPr>
          <p:spPr bwMode="auto">
            <a:xfrm>
              <a:off x="1019552" y="2322719"/>
              <a:ext cx="617638" cy="364392"/>
            </a:xfrm>
            <a:custGeom>
              <a:avLst/>
              <a:gdLst>
                <a:gd name="T0" fmla="*/ 29 w 1951"/>
                <a:gd name="T1" fmla="*/ 436 h 1151"/>
                <a:gd name="T2" fmla="*/ 122 w 1951"/>
                <a:gd name="T3" fmla="*/ 385 h 1151"/>
                <a:gd name="T4" fmla="*/ 304 w 1951"/>
                <a:gd name="T5" fmla="*/ 317 h 1151"/>
                <a:gd name="T6" fmla="*/ 368 w 1951"/>
                <a:gd name="T7" fmla="*/ 284 h 1151"/>
                <a:gd name="T8" fmla="*/ 461 w 1951"/>
                <a:gd name="T9" fmla="*/ 258 h 1151"/>
                <a:gd name="T10" fmla="*/ 563 w 1951"/>
                <a:gd name="T11" fmla="*/ 224 h 1151"/>
                <a:gd name="T12" fmla="*/ 673 w 1951"/>
                <a:gd name="T13" fmla="*/ 186 h 1151"/>
                <a:gd name="T14" fmla="*/ 740 w 1951"/>
                <a:gd name="T15" fmla="*/ 178 h 1151"/>
                <a:gd name="T16" fmla="*/ 838 w 1951"/>
                <a:gd name="T17" fmla="*/ 195 h 1151"/>
                <a:gd name="T18" fmla="*/ 910 w 1951"/>
                <a:gd name="T19" fmla="*/ 173 h 1151"/>
                <a:gd name="T20" fmla="*/ 1160 w 1951"/>
                <a:gd name="T21" fmla="*/ 42 h 1151"/>
                <a:gd name="T22" fmla="*/ 1240 w 1951"/>
                <a:gd name="T23" fmla="*/ 0 h 1151"/>
                <a:gd name="T24" fmla="*/ 1291 w 1951"/>
                <a:gd name="T25" fmla="*/ 17 h 1151"/>
                <a:gd name="T26" fmla="*/ 1358 w 1951"/>
                <a:gd name="T27" fmla="*/ 42 h 1151"/>
                <a:gd name="T28" fmla="*/ 1456 w 1951"/>
                <a:gd name="T29" fmla="*/ 59 h 1151"/>
                <a:gd name="T30" fmla="*/ 1528 w 1951"/>
                <a:gd name="T31" fmla="*/ 42 h 1151"/>
                <a:gd name="T32" fmla="*/ 1659 w 1951"/>
                <a:gd name="T33" fmla="*/ 34 h 1151"/>
                <a:gd name="T34" fmla="*/ 1748 w 1951"/>
                <a:gd name="T35" fmla="*/ 29 h 1151"/>
                <a:gd name="T36" fmla="*/ 1773 w 1951"/>
                <a:gd name="T37" fmla="*/ 63 h 1151"/>
                <a:gd name="T38" fmla="*/ 1803 w 1951"/>
                <a:gd name="T39" fmla="*/ 114 h 1151"/>
                <a:gd name="T40" fmla="*/ 1807 w 1951"/>
                <a:gd name="T41" fmla="*/ 207 h 1151"/>
                <a:gd name="T42" fmla="*/ 1790 w 1951"/>
                <a:gd name="T43" fmla="*/ 275 h 1151"/>
                <a:gd name="T44" fmla="*/ 1795 w 1951"/>
                <a:gd name="T45" fmla="*/ 313 h 1151"/>
                <a:gd name="T46" fmla="*/ 1837 w 1951"/>
                <a:gd name="T47" fmla="*/ 330 h 1151"/>
                <a:gd name="T48" fmla="*/ 1938 w 1951"/>
                <a:gd name="T49" fmla="*/ 322 h 1151"/>
                <a:gd name="T50" fmla="*/ 1943 w 1951"/>
                <a:gd name="T51" fmla="*/ 368 h 1151"/>
                <a:gd name="T52" fmla="*/ 1934 w 1951"/>
                <a:gd name="T53" fmla="*/ 457 h 1151"/>
                <a:gd name="T54" fmla="*/ 1917 w 1951"/>
                <a:gd name="T55" fmla="*/ 521 h 1151"/>
                <a:gd name="T56" fmla="*/ 1938 w 1951"/>
                <a:gd name="T57" fmla="*/ 563 h 1151"/>
                <a:gd name="T58" fmla="*/ 1896 w 1951"/>
                <a:gd name="T59" fmla="*/ 593 h 1151"/>
                <a:gd name="T60" fmla="*/ 1866 w 1951"/>
                <a:gd name="T61" fmla="*/ 660 h 1151"/>
                <a:gd name="T62" fmla="*/ 1866 w 1951"/>
                <a:gd name="T63" fmla="*/ 720 h 1151"/>
                <a:gd name="T64" fmla="*/ 1850 w 1951"/>
                <a:gd name="T65" fmla="*/ 804 h 1151"/>
                <a:gd name="T66" fmla="*/ 1824 w 1951"/>
                <a:gd name="T67" fmla="*/ 872 h 1151"/>
                <a:gd name="T68" fmla="*/ 1799 w 1951"/>
                <a:gd name="T69" fmla="*/ 906 h 1151"/>
                <a:gd name="T70" fmla="*/ 1790 w 1951"/>
                <a:gd name="T71" fmla="*/ 961 h 1151"/>
                <a:gd name="T72" fmla="*/ 1735 w 1951"/>
                <a:gd name="T73" fmla="*/ 931 h 1151"/>
                <a:gd name="T74" fmla="*/ 1638 w 1951"/>
                <a:gd name="T75" fmla="*/ 952 h 1151"/>
                <a:gd name="T76" fmla="*/ 1557 w 1951"/>
                <a:gd name="T77" fmla="*/ 986 h 1151"/>
                <a:gd name="T78" fmla="*/ 1485 w 1951"/>
                <a:gd name="T79" fmla="*/ 1050 h 1151"/>
                <a:gd name="T80" fmla="*/ 1422 w 1951"/>
                <a:gd name="T81" fmla="*/ 1092 h 1151"/>
                <a:gd name="T82" fmla="*/ 1363 w 1951"/>
                <a:gd name="T83" fmla="*/ 1101 h 1151"/>
                <a:gd name="T84" fmla="*/ 1240 w 1951"/>
                <a:gd name="T85" fmla="*/ 1092 h 1151"/>
                <a:gd name="T86" fmla="*/ 1151 w 1951"/>
                <a:gd name="T87" fmla="*/ 1118 h 1151"/>
                <a:gd name="T88" fmla="*/ 1062 w 1951"/>
                <a:gd name="T89" fmla="*/ 1151 h 1151"/>
                <a:gd name="T90" fmla="*/ 1024 w 1951"/>
                <a:gd name="T91" fmla="*/ 1126 h 1151"/>
                <a:gd name="T92" fmla="*/ 994 w 1951"/>
                <a:gd name="T93" fmla="*/ 1020 h 1151"/>
                <a:gd name="T94" fmla="*/ 982 w 1951"/>
                <a:gd name="T95" fmla="*/ 952 h 1151"/>
                <a:gd name="T96" fmla="*/ 1011 w 1951"/>
                <a:gd name="T97" fmla="*/ 864 h 1151"/>
                <a:gd name="T98" fmla="*/ 994 w 1951"/>
                <a:gd name="T99" fmla="*/ 825 h 1151"/>
                <a:gd name="T100" fmla="*/ 910 w 1951"/>
                <a:gd name="T101" fmla="*/ 796 h 1151"/>
                <a:gd name="T102" fmla="*/ 834 w 1951"/>
                <a:gd name="T103" fmla="*/ 753 h 1151"/>
                <a:gd name="T104" fmla="*/ 779 w 1951"/>
                <a:gd name="T105" fmla="*/ 770 h 1151"/>
                <a:gd name="T106" fmla="*/ 711 w 1951"/>
                <a:gd name="T107" fmla="*/ 787 h 1151"/>
                <a:gd name="T108" fmla="*/ 596 w 1951"/>
                <a:gd name="T109" fmla="*/ 779 h 1151"/>
                <a:gd name="T110" fmla="*/ 465 w 1951"/>
                <a:gd name="T111" fmla="*/ 766 h 1151"/>
                <a:gd name="T112" fmla="*/ 406 w 1951"/>
                <a:gd name="T113" fmla="*/ 749 h 1151"/>
                <a:gd name="T114" fmla="*/ 118 w 1951"/>
                <a:gd name="T115" fmla="*/ 580 h 1151"/>
                <a:gd name="T116" fmla="*/ 0 w 1951"/>
                <a:gd name="T117" fmla="*/ 487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1" h="1151">
                  <a:moveTo>
                    <a:pt x="0" y="487"/>
                  </a:moveTo>
                  <a:lnTo>
                    <a:pt x="4" y="482"/>
                  </a:lnTo>
                  <a:lnTo>
                    <a:pt x="8" y="470"/>
                  </a:lnTo>
                  <a:lnTo>
                    <a:pt x="8" y="461"/>
                  </a:lnTo>
                  <a:lnTo>
                    <a:pt x="12" y="457"/>
                  </a:lnTo>
                  <a:lnTo>
                    <a:pt x="16" y="453"/>
                  </a:lnTo>
                  <a:lnTo>
                    <a:pt x="16" y="449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8" y="427"/>
                  </a:lnTo>
                  <a:lnTo>
                    <a:pt x="50" y="419"/>
                  </a:lnTo>
                  <a:lnTo>
                    <a:pt x="55" y="415"/>
                  </a:lnTo>
                  <a:lnTo>
                    <a:pt x="59" y="411"/>
                  </a:lnTo>
                  <a:lnTo>
                    <a:pt x="63" y="411"/>
                  </a:lnTo>
                  <a:lnTo>
                    <a:pt x="67" y="406"/>
                  </a:lnTo>
                  <a:lnTo>
                    <a:pt x="84" y="402"/>
                  </a:lnTo>
                  <a:lnTo>
                    <a:pt x="114" y="389"/>
                  </a:lnTo>
                  <a:lnTo>
                    <a:pt x="122" y="385"/>
                  </a:lnTo>
                  <a:lnTo>
                    <a:pt x="131" y="381"/>
                  </a:lnTo>
                  <a:lnTo>
                    <a:pt x="169" y="368"/>
                  </a:lnTo>
                  <a:lnTo>
                    <a:pt x="199" y="355"/>
                  </a:lnTo>
                  <a:lnTo>
                    <a:pt x="207" y="351"/>
                  </a:lnTo>
                  <a:lnTo>
                    <a:pt x="232" y="343"/>
                  </a:lnTo>
                  <a:lnTo>
                    <a:pt x="245" y="339"/>
                  </a:lnTo>
                  <a:lnTo>
                    <a:pt x="279" y="330"/>
                  </a:lnTo>
                  <a:lnTo>
                    <a:pt x="296" y="322"/>
                  </a:lnTo>
                  <a:lnTo>
                    <a:pt x="304" y="317"/>
                  </a:lnTo>
                  <a:lnTo>
                    <a:pt x="313" y="317"/>
                  </a:lnTo>
                  <a:lnTo>
                    <a:pt x="321" y="313"/>
                  </a:lnTo>
                  <a:lnTo>
                    <a:pt x="326" y="309"/>
                  </a:lnTo>
                  <a:lnTo>
                    <a:pt x="334" y="305"/>
                  </a:lnTo>
                  <a:lnTo>
                    <a:pt x="347" y="296"/>
                  </a:lnTo>
                  <a:lnTo>
                    <a:pt x="351" y="292"/>
                  </a:lnTo>
                  <a:lnTo>
                    <a:pt x="355" y="292"/>
                  </a:lnTo>
                  <a:lnTo>
                    <a:pt x="359" y="288"/>
                  </a:lnTo>
                  <a:lnTo>
                    <a:pt x="368" y="284"/>
                  </a:lnTo>
                  <a:lnTo>
                    <a:pt x="376" y="284"/>
                  </a:lnTo>
                  <a:lnTo>
                    <a:pt x="385" y="279"/>
                  </a:lnTo>
                  <a:lnTo>
                    <a:pt x="393" y="275"/>
                  </a:lnTo>
                  <a:lnTo>
                    <a:pt x="402" y="275"/>
                  </a:lnTo>
                  <a:lnTo>
                    <a:pt x="410" y="271"/>
                  </a:lnTo>
                  <a:lnTo>
                    <a:pt x="423" y="271"/>
                  </a:lnTo>
                  <a:lnTo>
                    <a:pt x="427" y="267"/>
                  </a:lnTo>
                  <a:lnTo>
                    <a:pt x="436" y="267"/>
                  </a:lnTo>
                  <a:lnTo>
                    <a:pt x="461" y="258"/>
                  </a:lnTo>
                  <a:lnTo>
                    <a:pt x="474" y="254"/>
                  </a:lnTo>
                  <a:lnTo>
                    <a:pt x="482" y="250"/>
                  </a:lnTo>
                  <a:lnTo>
                    <a:pt x="491" y="250"/>
                  </a:lnTo>
                  <a:lnTo>
                    <a:pt x="524" y="241"/>
                  </a:lnTo>
                  <a:lnTo>
                    <a:pt x="533" y="237"/>
                  </a:lnTo>
                  <a:lnTo>
                    <a:pt x="537" y="237"/>
                  </a:lnTo>
                  <a:lnTo>
                    <a:pt x="541" y="237"/>
                  </a:lnTo>
                  <a:lnTo>
                    <a:pt x="550" y="233"/>
                  </a:lnTo>
                  <a:lnTo>
                    <a:pt x="563" y="224"/>
                  </a:lnTo>
                  <a:lnTo>
                    <a:pt x="575" y="224"/>
                  </a:lnTo>
                  <a:lnTo>
                    <a:pt x="580" y="220"/>
                  </a:lnTo>
                  <a:lnTo>
                    <a:pt x="596" y="216"/>
                  </a:lnTo>
                  <a:lnTo>
                    <a:pt x="601" y="216"/>
                  </a:lnTo>
                  <a:lnTo>
                    <a:pt x="609" y="212"/>
                  </a:lnTo>
                  <a:lnTo>
                    <a:pt x="618" y="207"/>
                  </a:lnTo>
                  <a:lnTo>
                    <a:pt x="639" y="199"/>
                  </a:lnTo>
                  <a:lnTo>
                    <a:pt x="664" y="186"/>
                  </a:lnTo>
                  <a:lnTo>
                    <a:pt x="673" y="186"/>
                  </a:lnTo>
                  <a:lnTo>
                    <a:pt x="681" y="182"/>
                  </a:lnTo>
                  <a:lnTo>
                    <a:pt x="685" y="178"/>
                  </a:lnTo>
                  <a:lnTo>
                    <a:pt x="694" y="178"/>
                  </a:lnTo>
                  <a:lnTo>
                    <a:pt x="698" y="178"/>
                  </a:lnTo>
                  <a:lnTo>
                    <a:pt x="707" y="178"/>
                  </a:lnTo>
                  <a:lnTo>
                    <a:pt x="715" y="173"/>
                  </a:lnTo>
                  <a:lnTo>
                    <a:pt x="719" y="173"/>
                  </a:lnTo>
                  <a:lnTo>
                    <a:pt x="728" y="173"/>
                  </a:lnTo>
                  <a:lnTo>
                    <a:pt x="740" y="178"/>
                  </a:lnTo>
                  <a:lnTo>
                    <a:pt x="753" y="178"/>
                  </a:lnTo>
                  <a:lnTo>
                    <a:pt x="766" y="178"/>
                  </a:lnTo>
                  <a:lnTo>
                    <a:pt x="774" y="182"/>
                  </a:lnTo>
                  <a:lnTo>
                    <a:pt x="787" y="182"/>
                  </a:lnTo>
                  <a:lnTo>
                    <a:pt x="808" y="190"/>
                  </a:lnTo>
                  <a:lnTo>
                    <a:pt x="817" y="190"/>
                  </a:lnTo>
                  <a:lnTo>
                    <a:pt x="825" y="190"/>
                  </a:lnTo>
                  <a:lnTo>
                    <a:pt x="829" y="195"/>
                  </a:lnTo>
                  <a:lnTo>
                    <a:pt x="838" y="195"/>
                  </a:lnTo>
                  <a:lnTo>
                    <a:pt x="842" y="195"/>
                  </a:lnTo>
                  <a:lnTo>
                    <a:pt x="846" y="195"/>
                  </a:lnTo>
                  <a:lnTo>
                    <a:pt x="855" y="190"/>
                  </a:lnTo>
                  <a:lnTo>
                    <a:pt x="859" y="190"/>
                  </a:lnTo>
                  <a:lnTo>
                    <a:pt x="867" y="190"/>
                  </a:lnTo>
                  <a:lnTo>
                    <a:pt x="872" y="186"/>
                  </a:lnTo>
                  <a:lnTo>
                    <a:pt x="876" y="186"/>
                  </a:lnTo>
                  <a:lnTo>
                    <a:pt x="889" y="182"/>
                  </a:lnTo>
                  <a:lnTo>
                    <a:pt x="910" y="173"/>
                  </a:lnTo>
                  <a:lnTo>
                    <a:pt x="952" y="152"/>
                  </a:lnTo>
                  <a:lnTo>
                    <a:pt x="986" y="140"/>
                  </a:lnTo>
                  <a:lnTo>
                    <a:pt x="1003" y="131"/>
                  </a:lnTo>
                  <a:lnTo>
                    <a:pt x="1016" y="123"/>
                  </a:lnTo>
                  <a:lnTo>
                    <a:pt x="1024" y="123"/>
                  </a:lnTo>
                  <a:lnTo>
                    <a:pt x="1033" y="114"/>
                  </a:lnTo>
                  <a:lnTo>
                    <a:pt x="1049" y="106"/>
                  </a:lnTo>
                  <a:lnTo>
                    <a:pt x="1100" y="76"/>
                  </a:lnTo>
                  <a:lnTo>
                    <a:pt x="1160" y="42"/>
                  </a:lnTo>
                  <a:lnTo>
                    <a:pt x="1176" y="29"/>
                  </a:lnTo>
                  <a:lnTo>
                    <a:pt x="1198" y="17"/>
                  </a:lnTo>
                  <a:lnTo>
                    <a:pt x="1206" y="13"/>
                  </a:lnTo>
                  <a:lnTo>
                    <a:pt x="1215" y="8"/>
                  </a:lnTo>
                  <a:lnTo>
                    <a:pt x="1219" y="8"/>
                  </a:lnTo>
                  <a:lnTo>
                    <a:pt x="1223" y="4"/>
                  </a:lnTo>
                  <a:lnTo>
                    <a:pt x="1227" y="4"/>
                  </a:lnTo>
                  <a:lnTo>
                    <a:pt x="1231" y="0"/>
                  </a:lnTo>
                  <a:lnTo>
                    <a:pt x="1240" y="0"/>
                  </a:lnTo>
                  <a:lnTo>
                    <a:pt x="1248" y="0"/>
                  </a:lnTo>
                  <a:lnTo>
                    <a:pt x="1253" y="0"/>
                  </a:lnTo>
                  <a:lnTo>
                    <a:pt x="1257" y="0"/>
                  </a:lnTo>
                  <a:lnTo>
                    <a:pt x="1265" y="0"/>
                  </a:lnTo>
                  <a:lnTo>
                    <a:pt x="1270" y="0"/>
                  </a:lnTo>
                  <a:lnTo>
                    <a:pt x="1274" y="4"/>
                  </a:lnTo>
                  <a:lnTo>
                    <a:pt x="1274" y="8"/>
                  </a:lnTo>
                  <a:lnTo>
                    <a:pt x="1287" y="17"/>
                  </a:lnTo>
                  <a:lnTo>
                    <a:pt x="1291" y="17"/>
                  </a:lnTo>
                  <a:lnTo>
                    <a:pt x="1291" y="21"/>
                  </a:lnTo>
                  <a:lnTo>
                    <a:pt x="1299" y="25"/>
                  </a:lnTo>
                  <a:lnTo>
                    <a:pt x="1312" y="29"/>
                  </a:lnTo>
                  <a:lnTo>
                    <a:pt x="1316" y="29"/>
                  </a:lnTo>
                  <a:lnTo>
                    <a:pt x="1320" y="34"/>
                  </a:lnTo>
                  <a:lnTo>
                    <a:pt x="1329" y="34"/>
                  </a:lnTo>
                  <a:lnTo>
                    <a:pt x="1333" y="34"/>
                  </a:lnTo>
                  <a:lnTo>
                    <a:pt x="1350" y="42"/>
                  </a:lnTo>
                  <a:lnTo>
                    <a:pt x="1358" y="42"/>
                  </a:lnTo>
                  <a:lnTo>
                    <a:pt x="1375" y="46"/>
                  </a:lnTo>
                  <a:lnTo>
                    <a:pt x="1392" y="51"/>
                  </a:lnTo>
                  <a:lnTo>
                    <a:pt x="1405" y="55"/>
                  </a:lnTo>
                  <a:lnTo>
                    <a:pt x="1418" y="55"/>
                  </a:lnTo>
                  <a:lnTo>
                    <a:pt x="1426" y="55"/>
                  </a:lnTo>
                  <a:lnTo>
                    <a:pt x="1430" y="59"/>
                  </a:lnTo>
                  <a:lnTo>
                    <a:pt x="1435" y="59"/>
                  </a:lnTo>
                  <a:lnTo>
                    <a:pt x="1447" y="59"/>
                  </a:lnTo>
                  <a:lnTo>
                    <a:pt x="1456" y="59"/>
                  </a:lnTo>
                  <a:lnTo>
                    <a:pt x="1460" y="55"/>
                  </a:lnTo>
                  <a:lnTo>
                    <a:pt x="1469" y="55"/>
                  </a:lnTo>
                  <a:lnTo>
                    <a:pt x="1473" y="55"/>
                  </a:lnTo>
                  <a:lnTo>
                    <a:pt x="1481" y="55"/>
                  </a:lnTo>
                  <a:lnTo>
                    <a:pt x="1485" y="51"/>
                  </a:lnTo>
                  <a:lnTo>
                    <a:pt x="1507" y="46"/>
                  </a:lnTo>
                  <a:lnTo>
                    <a:pt x="1511" y="46"/>
                  </a:lnTo>
                  <a:lnTo>
                    <a:pt x="1519" y="42"/>
                  </a:lnTo>
                  <a:lnTo>
                    <a:pt x="1528" y="42"/>
                  </a:lnTo>
                  <a:lnTo>
                    <a:pt x="1545" y="38"/>
                  </a:lnTo>
                  <a:lnTo>
                    <a:pt x="1557" y="38"/>
                  </a:lnTo>
                  <a:lnTo>
                    <a:pt x="1570" y="38"/>
                  </a:lnTo>
                  <a:lnTo>
                    <a:pt x="1579" y="34"/>
                  </a:lnTo>
                  <a:lnTo>
                    <a:pt x="1591" y="34"/>
                  </a:lnTo>
                  <a:lnTo>
                    <a:pt x="1608" y="34"/>
                  </a:lnTo>
                  <a:lnTo>
                    <a:pt x="1638" y="34"/>
                  </a:lnTo>
                  <a:lnTo>
                    <a:pt x="1646" y="34"/>
                  </a:lnTo>
                  <a:lnTo>
                    <a:pt x="1659" y="34"/>
                  </a:lnTo>
                  <a:lnTo>
                    <a:pt x="1672" y="34"/>
                  </a:lnTo>
                  <a:lnTo>
                    <a:pt x="1684" y="29"/>
                  </a:lnTo>
                  <a:lnTo>
                    <a:pt x="1701" y="25"/>
                  </a:lnTo>
                  <a:lnTo>
                    <a:pt x="1718" y="21"/>
                  </a:lnTo>
                  <a:lnTo>
                    <a:pt x="1744" y="17"/>
                  </a:lnTo>
                  <a:lnTo>
                    <a:pt x="1744" y="21"/>
                  </a:lnTo>
                  <a:lnTo>
                    <a:pt x="1748" y="21"/>
                  </a:lnTo>
                  <a:lnTo>
                    <a:pt x="1748" y="25"/>
                  </a:lnTo>
                  <a:lnTo>
                    <a:pt x="1748" y="29"/>
                  </a:lnTo>
                  <a:lnTo>
                    <a:pt x="1748" y="34"/>
                  </a:lnTo>
                  <a:lnTo>
                    <a:pt x="1744" y="42"/>
                  </a:lnTo>
                  <a:lnTo>
                    <a:pt x="1744" y="46"/>
                  </a:lnTo>
                  <a:lnTo>
                    <a:pt x="1752" y="46"/>
                  </a:lnTo>
                  <a:lnTo>
                    <a:pt x="1756" y="51"/>
                  </a:lnTo>
                  <a:lnTo>
                    <a:pt x="1761" y="51"/>
                  </a:lnTo>
                  <a:lnTo>
                    <a:pt x="1765" y="55"/>
                  </a:lnTo>
                  <a:lnTo>
                    <a:pt x="1769" y="59"/>
                  </a:lnTo>
                  <a:lnTo>
                    <a:pt x="1773" y="63"/>
                  </a:lnTo>
                  <a:lnTo>
                    <a:pt x="1782" y="72"/>
                  </a:lnTo>
                  <a:lnTo>
                    <a:pt x="1786" y="76"/>
                  </a:lnTo>
                  <a:lnTo>
                    <a:pt x="1790" y="80"/>
                  </a:lnTo>
                  <a:lnTo>
                    <a:pt x="1795" y="85"/>
                  </a:lnTo>
                  <a:lnTo>
                    <a:pt x="1799" y="93"/>
                  </a:lnTo>
                  <a:lnTo>
                    <a:pt x="1803" y="97"/>
                  </a:lnTo>
                  <a:lnTo>
                    <a:pt x="1803" y="106"/>
                  </a:lnTo>
                  <a:lnTo>
                    <a:pt x="1803" y="110"/>
                  </a:lnTo>
                  <a:lnTo>
                    <a:pt x="1803" y="114"/>
                  </a:lnTo>
                  <a:lnTo>
                    <a:pt x="1799" y="131"/>
                  </a:lnTo>
                  <a:lnTo>
                    <a:pt x="1799" y="135"/>
                  </a:lnTo>
                  <a:lnTo>
                    <a:pt x="1799" y="140"/>
                  </a:lnTo>
                  <a:lnTo>
                    <a:pt x="1799" y="148"/>
                  </a:lnTo>
                  <a:lnTo>
                    <a:pt x="1799" y="156"/>
                  </a:lnTo>
                  <a:lnTo>
                    <a:pt x="1799" y="165"/>
                  </a:lnTo>
                  <a:lnTo>
                    <a:pt x="1803" y="178"/>
                  </a:lnTo>
                  <a:lnTo>
                    <a:pt x="1803" y="195"/>
                  </a:lnTo>
                  <a:lnTo>
                    <a:pt x="1807" y="207"/>
                  </a:lnTo>
                  <a:lnTo>
                    <a:pt x="1807" y="216"/>
                  </a:lnTo>
                  <a:lnTo>
                    <a:pt x="1807" y="220"/>
                  </a:lnTo>
                  <a:lnTo>
                    <a:pt x="1807" y="228"/>
                  </a:lnTo>
                  <a:lnTo>
                    <a:pt x="1807" y="237"/>
                  </a:lnTo>
                  <a:lnTo>
                    <a:pt x="1803" y="237"/>
                  </a:lnTo>
                  <a:lnTo>
                    <a:pt x="1803" y="245"/>
                  </a:lnTo>
                  <a:lnTo>
                    <a:pt x="1803" y="250"/>
                  </a:lnTo>
                  <a:lnTo>
                    <a:pt x="1799" y="258"/>
                  </a:lnTo>
                  <a:lnTo>
                    <a:pt x="1790" y="275"/>
                  </a:lnTo>
                  <a:lnTo>
                    <a:pt x="1790" y="279"/>
                  </a:lnTo>
                  <a:lnTo>
                    <a:pt x="1786" y="284"/>
                  </a:lnTo>
                  <a:lnTo>
                    <a:pt x="1786" y="288"/>
                  </a:lnTo>
                  <a:lnTo>
                    <a:pt x="1786" y="292"/>
                  </a:lnTo>
                  <a:lnTo>
                    <a:pt x="1786" y="296"/>
                  </a:lnTo>
                  <a:lnTo>
                    <a:pt x="1786" y="300"/>
                  </a:lnTo>
                  <a:lnTo>
                    <a:pt x="1790" y="309"/>
                  </a:lnTo>
                  <a:lnTo>
                    <a:pt x="1790" y="313"/>
                  </a:lnTo>
                  <a:lnTo>
                    <a:pt x="1795" y="313"/>
                  </a:lnTo>
                  <a:lnTo>
                    <a:pt x="1799" y="322"/>
                  </a:lnTo>
                  <a:lnTo>
                    <a:pt x="1803" y="322"/>
                  </a:lnTo>
                  <a:lnTo>
                    <a:pt x="1807" y="326"/>
                  </a:lnTo>
                  <a:lnTo>
                    <a:pt x="1811" y="330"/>
                  </a:lnTo>
                  <a:lnTo>
                    <a:pt x="1816" y="330"/>
                  </a:lnTo>
                  <a:lnTo>
                    <a:pt x="1820" y="330"/>
                  </a:lnTo>
                  <a:lnTo>
                    <a:pt x="1824" y="330"/>
                  </a:lnTo>
                  <a:lnTo>
                    <a:pt x="1833" y="330"/>
                  </a:lnTo>
                  <a:lnTo>
                    <a:pt x="1837" y="330"/>
                  </a:lnTo>
                  <a:lnTo>
                    <a:pt x="1845" y="330"/>
                  </a:lnTo>
                  <a:lnTo>
                    <a:pt x="1871" y="326"/>
                  </a:lnTo>
                  <a:lnTo>
                    <a:pt x="1879" y="326"/>
                  </a:lnTo>
                  <a:lnTo>
                    <a:pt x="1913" y="322"/>
                  </a:lnTo>
                  <a:lnTo>
                    <a:pt x="1922" y="322"/>
                  </a:lnTo>
                  <a:lnTo>
                    <a:pt x="1926" y="322"/>
                  </a:lnTo>
                  <a:lnTo>
                    <a:pt x="1930" y="322"/>
                  </a:lnTo>
                  <a:lnTo>
                    <a:pt x="1934" y="322"/>
                  </a:lnTo>
                  <a:lnTo>
                    <a:pt x="1938" y="322"/>
                  </a:lnTo>
                  <a:lnTo>
                    <a:pt x="1943" y="326"/>
                  </a:lnTo>
                  <a:lnTo>
                    <a:pt x="1947" y="330"/>
                  </a:lnTo>
                  <a:lnTo>
                    <a:pt x="1947" y="334"/>
                  </a:lnTo>
                  <a:lnTo>
                    <a:pt x="1951" y="343"/>
                  </a:lnTo>
                  <a:lnTo>
                    <a:pt x="1951" y="347"/>
                  </a:lnTo>
                  <a:lnTo>
                    <a:pt x="1951" y="351"/>
                  </a:lnTo>
                  <a:lnTo>
                    <a:pt x="1947" y="355"/>
                  </a:lnTo>
                  <a:lnTo>
                    <a:pt x="1943" y="364"/>
                  </a:lnTo>
                  <a:lnTo>
                    <a:pt x="1943" y="368"/>
                  </a:lnTo>
                  <a:lnTo>
                    <a:pt x="1938" y="377"/>
                  </a:lnTo>
                  <a:lnTo>
                    <a:pt x="1938" y="381"/>
                  </a:lnTo>
                  <a:lnTo>
                    <a:pt x="1938" y="389"/>
                  </a:lnTo>
                  <a:lnTo>
                    <a:pt x="1938" y="394"/>
                  </a:lnTo>
                  <a:lnTo>
                    <a:pt x="1938" y="415"/>
                  </a:lnTo>
                  <a:lnTo>
                    <a:pt x="1938" y="419"/>
                  </a:lnTo>
                  <a:lnTo>
                    <a:pt x="1938" y="427"/>
                  </a:lnTo>
                  <a:lnTo>
                    <a:pt x="1934" y="444"/>
                  </a:lnTo>
                  <a:lnTo>
                    <a:pt x="1934" y="457"/>
                  </a:lnTo>
                  <a:lnTo>
                    <a:pt x="1934" y="461"/>
                  </a:lnTo>
                  <a:lnTo>
                    <a:pt x="1930" y="470"/>
                  </a:lnTo>
                  <a:lnTo>
                    <a:pt x="1930" y="478"/>
                  </a:lnTo>
                  <a:lnTo>
                    <a:pt x="1926" y="487"/>
                  </a:lnTo>
                  <a:lnTo>
                    <a:pt x="1926" y="495"/>
                  </a:lnTo>
                  <a:lnTo>
                    <a:pt x="1922" y="499"/>
                  </a:lnTo>
                  <a:lnTo>
                    <a:pt x="1922" y="508"/>
                  </a:lnTo>
                  <a:lnTo>
                    <a:pt x="1922" y="516"/>
                  </a:lnTo>
                  <a:lnTo>
                    <a:pt x="1917" y="521"/>
                  </a:lnTo>
                  <a:lnTo>
                    <a:pt x="1917" y="529"/>
                  </a:lnTo>
                  <a:lnTo>
                    <a:pt x="1917" y="533"/>
                  </a:lnTo>
                  <a:lnTo>
                    <a:pt x="1922" y="538"/>
                  </a:lnTo>
                  <a:lnTo>
                    <a:pt x="1922" y="542"/>
                  </a:lnTo>
                  <a:lnTo>
                    <a:pt x="1926" y="546"/>
                  </a:lnTo>
                  <a:lnTo>
                    <a:pt x="1930" y="550"/>
                  </a:lnTo>
                  <a:lnTo>
                    <a:pt x="1934" y="554"/>
                  </a:lnTo>
                  <a:lnTo>
                    <a:pt x="1938" y="559"/>
                  </a:lnTo>
                  <a:lnTo>
                    <a:pt x="1938" y="563"/>
                  </a:lnTo>
                  <a:lnTo>
                    <a:pt x="1943" y="563"/>
                  </a:lnTo>
                  <a:lnTo>
                    <a:pt x="1938" y="567"/>
                  </a:lnTo>
                  <a:lnTo>
                    <a:pt x="1934" y="567"/>
                  </a:lnTo>
                  <a:lnTo>
                    <a:pt x="1930" y="571"/>
                  </a:lnTo>
                  <a:lnTo>
                    <a:pt x="1913" y="580"/>
                  </a:lnTo>
                  <a:lnTo>
                    <a:pt x="1909" y="580"/>
                  </a:lnTo>
                  <a:lnTo>
                    <a:pt x="1905" y="584"/>
                  </a:lnTo>
                  <a:lnTo>
                    <a:pt x="1900" y="588"/>
                  </a:lnTo>
                  <a:lnTo>
                    <a:pt x="1896" y="593"/>
                  </a:lnTo>
                  <a:lnTo>
                    <a:pt x="1892" y="597"/>
                  </a:lnTo>
                  <a:lnTo>
                    <a:pt x="1879" y="614"/>
                  </a:lnTo>
                  <a:lnTo>
                    <a:pt x="1875" y="618"/>
                  </a:lnTo>
                  <a:lnTo>
                    <a:pt x="1875" y="622"/>
                  </a:lnTo>
                  <a:lnTo>
                    <a:pt x="1871" y="626"/>
                  </a:lnTo>
                  <a:lnTo>
                    <a:pt x="1866" y="639"/>
                  </a:lnTo>
                  <a:lnTo>
                    <a:pt x="1866" y="648"/>
                  </a:lnTo>
                  <a:lnTo>
                    <a:pt x="1866" y="652"/>
                  </a:lnTo>
                  <a:lnTo>
                    <a:pt x="1866" y="660"/>
                  </a:lnTo>
                  <a:lnTo>
                    <a:pt x="1866" y="665"/>
                  </a:lnTo>
                  <a:lnTo>
                    <a:pt x="1866" y="669"/>
                  </a:lnTo>
                  <a:lnTo>
                    <a:pt x="1866" y="686"/>
                  </a:lnTo>
                  <a:lnTo>
                    <a:pt x="1866" y="694"/>
                  </a:lnTo>
                  <a:lnTo>
                    <a:pt x="1871" y="698"/>
                  </a:lnTo>
                  <a:lnTo>
                    <a:pt x="1866" y="703"/>
                  </a:lnTo>
                  <a:lnTo>
                    <a:pt x="1866" y="707"/>
                  </a:lnTo>
                  <a:lnTo>
                    <a:pt x="1866" y="715"/>
                  </a:lnTo>
                  <a:lnTo>
                    <a:pt x="1866" y="720"/>
                  </a:lnTo>
                  <a:lnTo>
                    <a:pt x="1862" y="728"/>
                  </a:lnTo>
                  <a:lnTo>
                    <a:pt x="1854" y="745"/>
                  </a:lnTo>
                  <a:lnTo>
                    <a:pt x="1854" y="753"/>
                  </a:lnTo>
                  <a:lnTo>
                    <a:pt x="1854" y="758"/>
                  </a:lnTo>
                  <a:lnTo>
                    <a:pt x="1850" y="766"/>
                  </a:lnTo>
                  <a:lnTo>
                    <a:pt x="1850" y="779"/>
                  </a:lnTo>
                  <a:lnTo>
                    <a:pt x="1850" y="787"/>
                  </a:lnTo>
                  <a:lnTo>
                    <a:pt x="1850" y="796"/>
                  </a:lnTo>
                  <a:lnTo>
                    <a:pt x="1850" y="804"/>
                  </a:lnTo>
                  <a:lnTo>
                    <a:pt x="1845" y="813"/>
                  </a:lnTo>
                  <a:lnTo>
                    <a:pt x="1845" y="817"/>
                  </a:lnTo>
                  <a:lnTo>
                    <a:pt x="1841" y="825"/>
                  </a:lnTo>
                  <a:lnTo>
                    <a:pt x="1841" y="834"/>
                  </a:lnTo>
                  <a:lnTo>
                    <a:pt x="1837" y="838"/>
                  </a:lnTo>
                  <a:lnTo>
                    <a:pt x="1833" y="851"/>
                  </a:lnTo>
                  <a:lnTo>
                    <a:pt x="1828" y="855"/>
                  </a:lnTo>
                  <a:lnTo>
                    <a:pt x="1828" y="859"/>
                  </a:lnTo>
                  <a:lnTo>
                    <a:pt x="1824" y="872"/>
                  </a:lnTo>
                  <a:lnTo>
                    <a:pt x="1824" y="876"/>
                  </a:lnTo>
                  <a:lnTo>
                    <a:pt x="1824" y="880"/>
                  </a:lnTo>
                  <a:lnTo>
                    <a:pt x="1824" y="885"/>
                  </a:lnTo>
                  <a:lnTo>
                    <a:pt x="1824" y="889"/>
                  </a:lnTo>
                  <a:lnTo>
                    <a:pt x="1820" y="893"/>
                  </a:lnTo>
                  <a:lnTo>
                    <a:pt x="1820" y="897"/>
                  </a:lnTo>
                  <a:lnTo>
                    <a:pt x="1816" y="897"/>
                  </a:lnTo>
                  <a:lnTo>
                    <a:pt x="1807" y="902"/>
                  </a:lnTo>
                  <a:lnTo>
                    <a:pt x="1799" y="906"/>
                  </a:lnTo>
                  <a:lnTo>
                    <a:pt x="1795" y="914"/>
                  </a:lnTo>
                  <a:lnTo>
                    <a:pt x="1790" y="919"/>
                  </a:lnTo>
                  <a:lnTo>
                    <a:pt x="1786" y="927"/>
                  </a:lnTo>
                  <a:lnTo>
                    <a:pt x="1786" y="931"/>
                  </a:lnTo>
                  <a:lnTo>
                    <a:pt x="1786" y="940"/>
                  </a:lnTo>
                  <a:lnTo>
                    <a:pt x="1786" y="944"/>
                  </a:lnTo>
                  <a:lnTo>
                    <a:pt x="1786" y="952"/>
                  </a:lnTo>
                  <a:lnTo>
                    <a:pt x="1786" y="957"/>
                  </a:lnTo>
                  <a:lnTo>
                    <a:pt x="1790" y="961"/>
                  </a:lnTo>
                  <a:lnTo>
                    <a:pt x="1790" y="965"/>
                  </a:lnTo>
                  <a:lnTo>
                    <a:pt x="1786" y="965"/>
                  </a:lnTo>
                  <a:lnTo>
                    <a:pt x="1786" y="961"/>
                  </a:lnTo>
                  <a:lnTo>
                    <a:pt x="1778" y="961"/>
                  </a:lnTo>
                  <a:lnTo>
                    <a:pt x="1769" y="952"/>
                  </a:lnTo>
                  <a:lnTo>
                    <a:pt x="1752" y="940"/>
                  </a:lnTo>
                  <a:lnTo>
                    <a:pt x="1744" y="936"/>
                  </a:lnTo>
                  <a:lnTo>
                    <a:pt x="1739" y="936"/>
                  </a:lnTo>
                  <a:lnTo>
                    <a:pt x="1735" y="931"/>
                  </a:lnTo>
                  <a:lnTo>
                    <a:pt x="1731" y="931"/>
                  </a:lnTo>
                  <a:lnTo>
                    <a:pt x="1723" y="931"/>
                  </a:lnTo>
                  <a:lnTo>
                    <a:pt x="1718" y="936"/>
                  </a:lnTo>
                  <a:lnTo>
                    <a:pt x="1710" y="936"/>
                  </a:lnTo>
                  <a:lnTo>
                    <a:pt x="1693" y="940"/>
                  </a:lnTo>
                  <a:lnTo>
                    <a:pt x="1672" y="944"/>
                  </a:lnTo>
                  <a:lnTo>
                    <a:pt x="1655" y="948"/>
                  </a:lnTo>
                  <a:lnTo>
                    <a:pt x="1642" y="952"/>
                  </a:lnTo>
                  <a:lnTo>
                    <a:pt x="1638" y="952"/>
                  </a:lnTo>
                  <a:lnTo>
                    <a:pt x="1629" y="957"/>
                  </a:lnTo>
                  <a:lnTo>
                    <a:pt x="1621" y="961"/>
                  </a:lnTo>
                  <a:lnTo>
                    <a:pt x="1604" y="969"/>
                  </a:lnTo>
                  <a:lnTo>
                    <a:pt x="1596" y="969"/>
                  </a:lnTo>
                  <a:lnTo>
                    <a:pt x="1574" y="978"/>
                  </a:lnTo>
                  <a:lnTo>
                    <a:pt x="1570" y="982"/>
                  </a:lnTo>
                  <a:lnTo>
                    <a:pt x="1562" y="982"/>
                  </a:lnTo>
                  <a:lnTo>
                    <a:pt x="1562" y="986"/>
                  </a:lnTo>
                  <a:lnTo>
                    <a:pt x="1557" y="986"/>
                  </a:lnTo>
                  <a:lnTo>
                    <a:pt x="1553" y="991"/>
                  </a:lnTo>
                  <a:lnTo>
                    <a:pt x="1545" y="995"/>
                  </a:lnTo>
                  <a:lnTo>
                    <a:pt x="1541" y="999"/>
                  </a:lnTo>
                  <a:lnTo>
                    <a:pt x="1519" y="1020"/>
                  </a:lnTo>
                  <a:lnTo>
                    <a:pt x="1507" y="1033"/>
                  </a:lnTo>
                  <a:lnTo>
                    <a:pt x="1502" y="1037"/>
                  </a:lnTo>
                  <a:lnTo>
                    <a:pt x="1494" y="1041"/>
                  </a:lnTo>
                  <a:lnTo>
                    <a:pt x="1490" y="1050"/>
                  </a:lnTo>
                  <a:lnTo>
                    <a:pt x="1485" y="1050"/>
                  </a:lnTo>
                  <a:lnTo>
                    <a:pt x="1477" y="1054"/>
                  </a:lnTo>
                  <a:lnTo>
                    <a:pt x="1473" y="1058"/>
                  </a:lnTo>
                  <a:lnTo>
                    <a:pt x="1469" y="1063"/>
                  </a:lnTo>
                  <a:lnTo>
                    <a:pt x="1456" y="1067"/>
                  </a:lnTo>
                  <a:lnTo>
                    <a:pt x="1447" y="1071"/>
                  </a:lnTo>
                  <a:lnTo>
                    <a:pt x="1443" y="1075"/>
                  </a:lnTo>
                  <a:lnTo>
                    <a:pt x="1430" y="1088"/>
                  </a:lnTo>
                  <a:lnTo>
                    <a:pt x="1426" y="1088"/>
                  </a:lnTo>
                  <a:lnTo>
                    <a:pt x="1422" y="1092"/>
                  </a:lnTo>
                  <a:lnTo>
                    <a:pt x="1414" y="1096"/>
                  </a:lnTo>
                  <a:lnTo>
                    <a:pt x="1409" y="1096"/>
                  </a:lnTo>
                  <a:lnTo>
                    <a:pt x="1409" y="1101"/>
                  </a:lnTo>
                  <a:lnTo>
                    <a:pt x="1401" y="1101"/>
                  </a:lnTo>
                  <a:lnTo>
                    <a:pt x="1392" y="1101"/>
                  </a:lnTo>
                  <a:lnTo>
                    <a:pt x="1388" y="1101"/>
                  </a:lnTo>
                  <a:lnTo>
                    <a:pt x="1380" y="1101"/>
                  </a:lnTo>
                  <a:lnTo>
                    <a:pt x="1371" y="1101"/>
                  </a:lnTo>
                  <a:lnTo>
                    <a:pt x="1363" y="1101"/>
                  </a:lnTo>
                  <a:lnTo>
                    <a:pt x="1358" y="1101"/>
                  </a:lnTo>
                  <a:lnTo>
                    <a:pt x="1325" y="1092"/>
                  </a:lnTo>
                  <a:lnTo>
                    <a:pt x="1312" y="1092"/>
                  </a:lnTo>
                  <a:lnTo>
                    <a:pt x="1299" y="1092"/>
                  </a:lnTo>
                  <a:lnTo>
                    <a:pt x="1287" y="1088"/>
                  </a:lnTo>
                  <a:lnTo>
                    <a:pt x="1274" y="1088"/>
                  </a:lnTo>
                  <a:lnTo>
                    <a:pt x="1257" y="1088"/>
                  </a:lnTo>
                  <a:lnTo>
                    <a:pt x="1248" y="1088"/>
                  </a:lnTo>
                  <a:lnTo>
                    <a:pt x="1240" y="1092"/>
                  </a:lnTo>
                  <a:lnTo>
                    <a:pt x="1227" y="1092"/>
                  </a:lnTo>
                  <a:lnTo>
                    <a:pt x="1215" y="1092"/>
                  </a:lnTo>
                  <a:lnTo>
                    <a:pt x="1206" y="1096"/>
                  </a:lnTo>
                  <a:lnTo>
                    <a:pt x="1193" y="1101"/>
                  </a:lnTo>
                  <a:lnTo>
                    <a:pt x="1185" y="1101"/>
                  </a:lnTo>
                  <a:lnTo>
                    <a:pt x="1181" y="1105"/>
                  </a:lnTo>
                  <a:lnTo>
                    <a:pt x="1172" y="1109"/>
                  </a:lnTo>
                  <a:lnTo>
                    <a:pt x="1160" y="1113"/>
                  </a:lnTo>
                  <a:lnTo>
                    <a:pt x="1151" y="1118"/>
                  </a:lnTo>
                  <a:lnTo>
                    <a:pt x="1130" y="1126"/>
                  </a:lnTo>
                  <a:lnTo>
                    <a:pt x="1121" y="1134"/>
                  </a:lnTo>
                  <a:lnTo>
                    <a:pt x="1113" y="1134"/>
                  </a:lnTo>
                  <a:lnTo>
                    <a:pt x="1104" y="1139"/>
                  </a:lnTo>
                  <a:lnTo>
                    <a:pt x="1092" y="1143"/>
                  </a:lnTo>
                  <a:lnTo>
                    <a:pt x="1083" y="1147"/>
                  </a:lnTo>
                  <a:lnTo>
                    <a:pt x="1075" y="1147"/>
                  </a:lnTo>
                  <a:lnTo>
                    <a:pt x="1071" y="1151"/>
                  </a:lnTo>
                  <a:lnTo>
                    <a:pt x="1062" y="1151"/>
                  </a:lnTo>
                  <a:lnTo>
                    <a:pt x="1054" y="1151"/>
                  </a:lnTo>
                  <a:lnTo>
                    <a:pt x="1049" y="1151"/>
                  </a:lnTo>
                  <a:lnTo>
                    <a:pt x="1041" y="1151"/>
                  </a:lnTo>
                  <a:lnTo>
                    <a:pt x="1037" y="1151"/>
                  </a:lnTo>
                  <a:lnTo>
                    <a:pt x="1037" y="1147"/>
                  </a:lnTo>
                  <a:lnTo>
                    <a:pt x="1033" y="1147"/>
                  </a:lnTo>
                  <a:lnTo>
                    <a:pt x="1028" y="1139"/>
                  </a:lnTo>
                  <a:lnTo>
                    <a:pt x="1028" y="1134"/>
                  </a:lnTo>
                  <a:lnTo>
                    <a:pt x="1024" y="1126"/>
                  </a:lnTo>
                  <a:lnTo>
                    <a:pt x="1020" y="1118"/>
                  </a:lnTo>
                  <a:lnTo>
                    <a:pt x="1016" y="1113"/>
                  </a:lnTo>
                  <a:lnTo>
                    <a:pt x="1011" y="1105"/>
                  </a:lnTo>
                  <a:lnTo>
                    <a:pt x="1007" y="1092"/>
                  </a:lnTo>
                  <a:lnTo>
                    <a:pt x="1003" y="1079"/>
                  </a:lnTo>
                  <a:lnTo>
                    <a:pt x="1003" y="1071"/>
                  </a:lnTo>
                  <a:lnTo>
                    <a:pt x="1003" y="1058"/>
                  </a:lnTo>
                  <a:lnTo>
                    <a:pt x="999" y="1046"/>
                  </a:lnTo>
                  <a:lnTo>
                    <a:pt x="994" y="1020"/>
                  </a:lnTo>
                  <a:lnTo>
                    <a:pt x="994" y="1012"/>
                  </a:lnTo>
                  <a:lnTo>
                    <a:pt x="990" y="1007"/>
                  </a:lnTo>
                  <a:lnTo>
                    <a:pt x="990" y="999"/>
                  </a:lnTo>
                  <a:lnTo>
                    <a:pt x="982" y="982"/>
                  </a:lnTo>
                  <a:lnTo>
                    <a:pt x="982" y="974"/>
                  </a:lnTo>
                  <a:lnTo>
                    <a:pt x="982" y="969"/>
                  </a:lnTo>
                  <a:lnTo>
                    <a:pt x="982" y="965"/>
                  </a:lnTo>
                  <a:lnTo>
                    <a:pt x="982" y="961"/>
                  </a:lnTo>
                  <a:lnTo>
                    <a:pt x="982" y="952"/>
                  </a:lnTo>
                  <a:lnTo>
                    <a:pt x="986" y="948"/>
                  </a:lnTo>
                  <a:lnTo>
                    <a:pt x="986" y="944"/>
                  </a:lnTo>
                  <a:lnTo>
                    <a:pt x="994" y="919"/>
                  </a:lnTo>
                  <a:lnTo>
                    <a:pt x="999" y="910"/>
                  </a:lnTo>
                  <a:lnTo>
                    <a:pt x="1003" y="897"/>
                  </a:lnTo>
                  <a:lnTo>
                    <a:pt x="1007" y="889"/>
                  </a:lnTo>
                  <a:lnTo>
                    <a:pt x="1011" y="876"/>
                  </a:lnTo>
                  <a:lnTo>
                    <a:pt x="1011" y="872"/>
                  </a:lnTo>
                  <a:lnTo>
                    <a:pt x="1011" y="864"/>
                  </a:lnTo>
                  <a:lnTo>
                    <a:pt x="1011" y="859"/>
                  </a:lnTo>
                  <a:lnTo>
                    <a:pt x="1011" y="851"/>
                  </a:lnTo>
                  <a:lnTo>
                    <a:pt x="1011" y="847"/>
                  </a:lnTo>
                  <a:lnTo>
                    <a:pt x="1011" y="842"/>
                  </a:lnTo>
                  <a:lnTo>
                    <a:pt x="1007" y="838"/>
                  </a:lnTo>
                  <a:lnTo>
                    <a:pt x="1007" y="834"/>
                  </a:lnTo>
                  <a:lnTo>
                    <a:pt x="1003" y="830"/>
                  </a:lnTo>
                  <a:lnTo>
                    <a:pt x="999" y="825"/>
                  </a:lnTo>
                  <a:lnTo>
                    <a:pt x="994" y="825"/>
                  </a:lnTo>
                  <a:lnTo>
                    <a:pt x="990" y="821"/>
                  </a:lnTo>
                  <a:lnTo>
                    <a:pt x="982" y="821"/>
                  </a:lnTo>
                  <a:lnTo>
                    <a:pt x="973" y="817"/>
                  </a:lnTo>
                  <a:lnTo>
                    <a:pt x="969" y="813"/>
                  </a:lnTo>
                  <a:lnTo>
                    <a:pt x="961" y="813"/>
                  </a:lnTo>
                  <a:lnTo>
                    <a:pt x="935" y="804"/>
                  </a:lnTo>
                  <a:lnTo>
                    <a:pt x="927" y="800"/>
                  </a:lnTo>
                  <a:lnTo>
                    <a:pt x="914" y="796"/>
                  </a:lnTo>
                  <a:lnTo>
                    <a:pt x="910" y="796"/>
                  </a:lnTo>
                  <a:lnTo>
                    <a:pt x="893" y="792"/>
                  </a:lnTo>
                  <a:lnTo>
                    <a:pt x="884" y="783"/>
                  </a:lnTo>
                  <a:lnTo>
                    <a:pt x="880" y="783"/>
                  </a:lnTo>
                  <a:lnTo>
                    <a:pt x="872" y="779"/>
                  </a:lnTo>
                  <a:lnTo>
                    <a:pt x="867" y="775"/>
                  </a:lnTo>
                  <a:lnTo>
                    <a:pt x="859" y="770"/>
                  </a:lnTo>
                  <a:lnTo>
                    <a:pt x="842" y="762"/>
                  </a:lnTo>
                  <a:lnTo>
                    <a:pt x="838" y="758"/>
                  </a:lnTo>
                  <a:lnTo>
                    <a:pt x="834" y="753"/>
                  </a:lnTo>
                  <a:lnTo>
                    <a:pt x="829" y="753"/>
                  </a:lnTo>
                  <a:lnTo>
                    <a:pt x="825" y="749"/>
                  </a:lnTo>
                  <a:lnTo>
                    <a:pt x="821" y="749"/>
                  </a:lnTo>
                  <a:lnTo>
                    <a:pt x="817" y="753"/>
                  </a:lnTo>
                  <a:lnTo>
                    <a:pt x="812" y="753"/>
                  </a:lnTo>
                  <a:lnTo>
                    <a:pt x="808" y="753"/>
                  </a:lnTo>
                  <a:lnTo>
                    <a:pt x="800" y="758"/>
                  </a:lnTo>
                  <a:lnTo>
                    <a:pt x="795" y="758"/>
                  </a:lnTo>
                  <a:lnTo>
                    <a:pt x="779" y="770"/>
                  </a:lnTo>
                  <a:lnTo>
                    <a:pt x="774" y="775"/>
                  </a:lnTo>
                  <a:lnTo>
                    <a:pt x="766" y="779"/>
                  </a:lnTo>
                  <a:lnTo>
                    <a:pt x="757" y="779"/>
                  </a:lnTo>
                  <a:lnTo>
                    <a:pt x="753" y="783"/>
                  </a:lnTo>
                  <a:lnTo>
                    <a:pt x="745" y="783"/>
                  </a:lnTo>
                  <a:lnTo>
                    <a:pt x="736" y="783"/>
                  </a:lnTo>
                  <a:lnTo>
                    <a:pt x="728" y="787"/>
                  </a:lnTo>
                  <a:lnTo>
                    <a:pt x="719" y="787"/>
                  </a:lnTo>
                  <a:lnTo>
                    <a:pt x="711" y="787"/>
                  </a:lnTo>
                  <a:lnTo>
                    <a:pt x="698" y="787"/>
                  </a:lnTo>
                  <a:lnTo>
                    <a:pt x="681" y="787"/>
                  </a:lnTo>
                  <a:lnTo>
                    <a:pt x="677" y="787"/>
                  </a:lnTo>
                  <a:lnTo>
                    <a:pt x="660" y="787"/>
                  </a:lnTo>
                  <a:lnTo>
                    <a:pt x="647" y="787"/>
                  </a:lnTo>
                  <a:lnTo>
                    <a:pt x="626" y="783"/>
                  </a:lnTo>
                  <a:lnTo>
                    <a:pt x="613" y="783"/>
                  </a:lnTo>
                  <a:lnTo>
                    <a:pt x="605" y="779"/>
                  </a:lnTo>
                  <a:lnTo>
                    <a:pt x="596" y="779"/>
                  </a:lnTo>
                  <a:lnTo>
                    <a:pt x="575" y="775"/>
                  </a:lnTo>
                  <a:lnTo>
                    <a:pt x="567" y="770"/>
                  </a:lnTo>
                  <a:lnTo>
                    <a:pt x="558" y="770"/>
                  </a:lnTo>
                  <a:lnTo>
                    <a:pt x="554" y="770"/>
                  </a:lnTo>
                  <a:lnTo>
                    <a:pt x="546" y="766"/>
                  </a:lnTo>
                  <a:lnTo>
                    <a:pt x="537" y="766"/>
                  </a:lnTo>
                  <a:lnTo>
                    <a:pt x="520" y="766"/>
                  </a:lnTo>
                  <a:lnTo>
                    <a:pt x="478" y="766"/>
                  </a:lnTo>
                  <a:lnTo>
                    <a:pt x="465" y="766"/>
                  </a:lnTo>
                  <a:lnTo>
                    <a:pt x="457" y="766"/>
                  </a:lnTo>
                  <a:lnTo>
                    <a:pt x="448" y="762"/>
                  </a:lnTo>
                  <a:lnTo>
                    <a:pt x="444" y="762"/>
                  </a:lnTo>
                  <a:lnTo>
                    <a:pt x="436" y="762"/>
                  </a:lnTo>
                  <a:lnTo>
                    <a:pt x="431" y="758"/>
                  </a:lnTo>
                  <a:lnTo>
                    <a:pt x="423" y="758"/>
                  </a:lnTo>
                  <a:lnTo>
                    <a:pt x="419" y="758"/>
                  </a:lnTo>
                  <a:lnTo>
                    <a:pt x="414" y="753"/>
                  </a:lnTo>
                  <a:lnTo>
                    <a:pt x="406" y="749"/>
                  </a:lnTo>
                  <a:lnTo>
                    <a:pt x="397" y="749"/>
                  </a:lnTo>
                  <a:lnTo>
                    <a:pt x="389" y="745"/>
                  </a:lnTo>
                  <a:lnTo>
                    <a:pt x="381" y="741"/>
                  </a:lnTo>
                  <a:lnTo>
                    <a:pt x="368" y="732"/>
                  </a:lnTo>
                  <a:lnTo>
                    <a:pt x="342" y="720"/>
                  </a:lnTo>
                  <a:lnTo>
                    <a:pt x="279" y="677"/>
                  </a:lnTo>
                  <a:lnTo>
                    <a:pt x="215" y="639"/>
                  </a:lnTo>
                  <a:lnTo>
                    <a:pt x="165" y="610"/>
                  </a:lnTo>
                  <a:lnTo>
                    <a:pt x="118" y="580"/>
                  </a:lnTo>
                  <a:lnTo>
                    <a:pt x="80" y="559"/>
                  </a:lnTo>
                  <a:lnTo>
                    <a:pt x="67" y="550"/>
                  </a:lnTo>
                  <a:lnTo>
                    <a:pt x="63" y="546"/>
                  </a:lnTo>
                  <a:lnTo>
                    <a:pt x="50" y="538"/>
                  </a:lnTo>
                  <a:lnTo>
                    <a:pt x="46" y="533"/>
                  </a:lnTo>
                  <a:lnTo>
                    <a:pt x="38" y="525"/>
                  </a:lnTo>
                  <a:lnTo>
                    <a:pt x="29" y="516"/>
                  </a:lnTo>
                  <a:lnTo>
                    <a:pt x="16" y="504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2" name="Freeform 38"/>
            <p:cNvSpPr>
              <a:spLocks/>
            </p:cNvSpPr>
            <p:nvPr/>
          </p:nvSpPr>
          <p:spPr bwMode="auto">
            <a:xfrm>
              <a:off x="2833069" y="5081685"/>
              <a:ext cx="104112" cy="90043"/>
            </a:xfrm>
            <a:custGeom>
              <a:avLst/>
              <a:gdLst>
                <a:gd name="T0" fmla="*/ 4 w 330"/>
                <a:gd name="T1" fmla="*/ 149 h 284"/>
                <a:gd name="T2" fmla="*/ 9 w 330"/>
                <a:gd name="T3" fmla="*/ 140 h 284"/>
                <a:gd name="T4" fmla="*/ 9 w 330"/>
                <a:gd name="T5" fmla="*/ 123 h 284"/>
                <a:gd name="T6" fmla="*/ 17 w 330"/>
                <a:gd name="T7" fmla="*/ 115 h 284"/>
                <a:gd name="T8" fmla="*/ 34 w 330"/>
                <a:gd name="T9" fmla="*/ 111 h 284"/>
                <a:gd name="T10" fmla="*/ 64 w 330"/>
                <a:gd name="T11" fmla="*/ 106 h 284"/>
                <a:gd name="T12" fmla="*/ 85 w 330"/>
                <a:gd name="T13" fmla="*/ 102 h 284"/>
                <a:gd name="T14" fmla="*/ 97 w 330"/>
                <a:gd name="T15" fmla="*/ 98 h 284"/>
                <a:gd name="T16" fmla="*/ 114 w 330"/>
                <a:gd name="T17" fmla="*/ 77 h 284"/>
                <a:gd name="T18" fmla="*/ 123 w 330"/>
                <a:gd name="T19" fmla="*/ 72 h 284"/>
                <a:gd name="T20" fmla="*/ 157 w 330"/>
                <a:gd name="T21" fmla="*/ 60 h 284"/>
                <a:gd name="T22" fmla="*/ 186 w 330"/>
                <a:gd name="T23" fmla="*/ 47 h 284"/>
                <a:gd name="T24" fmla="*/ 203 w 330"/>
                <a:gd name="T25" fmla="*/ 43 h 284"/>
                <a:gd name="T26" fmla="*/ 224 w 330"/>
                <a:gd name="T27" fmla="*/ 39 h 284"/>
                <a:gd name="T28" fmla="*/ 246 w 330"/>
                <a:gd name="T29" fmla="*/ 30 h 284"/>
                <a:gd name="T30" fmla="*/ 267 w 330"/>
                <a:gd name="T31" fmla="*/ 26 h 284"/>
                <a:gd name="T32" fmla="*/ 280 w 330"/>
                <a:gd name="T33" fmla="*/ 17 h 284"/>
                <a:gd name="T34" fmla="*/ 296 w 330"/>
                <a:gd name="T35" fmla="*/ 5 h 284"/>
                <a:gd name="T36" fmla="*/ 309 w 330"/>
                <a:gd name="T37" fmla="*/ 0 h 284"/>
                <a:gd name="T38" fmla="*/ 322 w 330"/>
                <a:gd name="T39" fmla="*/ 5 h 284"/>
                <a:gd name="T40" fmla="*/ 326 w 330"/>
                <a:gd name="T41" fmla="*/ 13 h 284"/>
                <a:gd name="T42" fmla="*/ 330 w 330"/>
                <a:gd name="T43" fmla="*/ 30 h 284"/>
                <a:gd name="T44" fmla="*/ 326 w 330"/>
                <a:gd name="T45" fmla="*/ 47 h 284"/>
                <a:gd name="T46" fmla="*/ 318 w 330"/>
                <a:gd name="T47" fmla="*/ 68 h 284"/>
                <a:gd name="T48" fmla="*/ 309 w 330"/>
                <a:gd name="T49" fmla="*/ 89 h 284"/>
                <a:gd name="T50" fmla="*/ 296 w 330"/>
                <a:gd name="T51" fmla="*/ 102 h 284"/>
                <a:gd name="T52" fmla="*/ 280 w 330"/>
                <a:gd name="T53" fmla="*/ 115 h 284"/>
                <a:gd name="T54" fmla="*/ 284 w 330"/>
                <a:gd name="T55" fmla="*/ 127 h 284"/>
                <a:gd name="T56" fmla="*/ 301 w 330"/>
                <a:gd name="T57" fmla="*/ 140 h 284"/>
                <a:gd name="T58" fmla="*/ 305 w 330"/>
                <a:gd name="T59" fmla="*/ 149 h 284"/>
                <a:gd name="T60" fmla="*/ 301 w 330"/>
                <a:gd name="T61" fmla="*/ 161 h 284"/>
                <a:gd name="T62" fmla="*/ 296 w 330"/>
                <a:gd name="T63" fmla="*/ 170 h 284"/>
                <a:gd name="T64" fmla="*/ 284 w 330"/>
                <a:gd name="T65" fmla="*/ 174 h 284"/>
                <a:gd name="T66" fmla="*/ 258 w 330"/>
                <a:gd name="T67" fmla="*/ 178 h 284"/>
                <a:gd name="T68" fmla="*/ 246 w 330"/>
                <a:gd name="T69" fmla="*/ 182 h 284"/>
                <a:gd name="T70" fmla="*/ 220 w 330"/>
                <a:gd name="T71" fmla="*/ 204 h 284"/>
                <a:gd name="T72" fmla="*/ 199 w 330"/>
                <a:gd name="T73" fmla="*/ 229 h 284"/>
                <a:gd name="T74" fmla="*/ 182 w 330"/>
                <a:gd name="T75" fmla="*/ 246 h 284"/>
                <a:gd name="T76" fmla="*/ 161 w 330"/>
                <a:gd name="T77" fmla="*/ 259 h 284"/>
                <a:gd name="T78" fmla="*/ 136 w 330"/>
                <a:gd name="T79" fmla="*/ 276 h 284"/>
                <a:gd name="T80" fmla="*/ 114 w 330"/>
                <a:gd name="T81" fmla="*/ 284 h 284"/>
                <a:gd name="T82" fmla="*/ 97 w 330"/>
                <a:gd name="T83" fmla="*/ 284 h 284"/>
                <a:gd name="T84" fmla="*/ 81 w 330"/>
                <a:gd name="T85" fmla="*/ 280 h 284"/>
                <a:gd name="T86" fmla="*/ 68 w 330"/>
                <a:gd name="T87" fmla="*/ 276 h 284"/>
                <a:gd name="T88" fmla="*/ 55 w 330"/>
                <a:gd name="T89" fmla="*/ 267 h 284"/>
                <a:gd name="T90" fmla="*/ 47 w 330"/>
                <a:gd name="T91" fmla="*/ 254 h 284"/>
                <a:gd name="T92" fmla="*/ 42 w 330"/>
                <a:gd name="T93" fmla="*/ 242 h 284"/>
                <a:gd name="T94" fmla="*/ 51 w 330"/>
                <a:gd name="T95" fmla="*/ 225 h 284"/>
                <a:gd name="T96" fmla="*/ 59 w 330"/>
                <a:gd name="T97" fmla="*/ 199 h 284"/>
                <a:gd name="T98" fmla="*/ 55 w 330"/>
                <a:gd name="T99" fmla="*/ 187 h 284"/>
                <a:gd name="T100" fmla="*/ 42 w 330"/>
                <a:gd name="T101" fmla="*/ 174 h 284"/>
                <a:gd name="T102" fmla="*/ 9 w 330"/>
                <a:gd name="T103" fmla="*/ 157 h 284"/>
                <a:gd name="T104" fmla="*/ 0 w 330"/>
                <a:gd name="T105" fmla="*/ 15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" h="284">
                  <a:moveTo>
                    <a:pt x="0" y="153"/>
                  </a:moveTo>
                  <a:lnTo>
                    <a:pt x="4" y="153"/>
                  </a:lnTo>
                  <a:lnTo>
                    <a:pt x="4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9" y="140"/>
                  </a:lnTo>
                  <a:lnTo>
                    <a:pt x="9" y="132"/>
                  </a:lnTo>
                  <a:lnTo>
                    <a:pt x="9" y="127"/>
                  </a:lnTo>
                  <a:lnTo>
                    <a:pt x="9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15"/>
                  </a:lnTo>
                  <a:lnTo>
                    <a:pt x="21" y="115"/>
                  </a:lnTo>
                  <a:lnTo>
                    <a:pt x="26" y="111"/>
                  </a:lnTo>
                  <a:lnTo>
                    <a:pt x="34" y="111"/>
                  </a:lnTo>
                  <a:lnTo>
                    <a:pt x="38" y="111"/>
                  </a:lnTo>
                  <a:lnTo>
                    <a:pt x="55" y="111"/>
                  </a:lnTo>
                  <a:lnTo>
                    <a:pt x="64" y="106"/>
                  </a:lnTo>
                  <a:lnTo>
                    <a:pt x="76" y="106"/>
                  </a:lnTo>
                  <a:lnTo>
                    <a:pt x="85" y="106"/>
                  </a:lnTo>
                  <a:lnTo>
                    <a:pt x="85" y="102"/>
                  </a:lnTo>
                  <a:lnTo>
                    <a:pt x="89" y="102"/>
                  </a:lnTo>
                  <a:lnTo>
                    <a:pt x="93" y="102"/>
                  </a:lnTo>
                  <a:lnTo>
                    <a:pt x="97" y="98"/>
                  </a:lnTo>
                  <a:lnTo>
                    <a:pt x="102" y="94"/>
                  </a:lnTo>
                  <a:lnTo>
                    <a:pt x="106" y="85"/>
                  </a:lnTo>
                  <a:lnTo>
                    <a:pt x="114" y="77"/>
                  </a:lnTo>
                  <a:lnTo>
                    <a:pt x="119" y="77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31" y="68"/>
                  </a:lnTo>
                  <a:lnTo>
                    <a:pt x="148" y="64"/>
                  </a:lnTo>
                  <a:lnTo>
                    <a:pt x="157" y="60"/>
                  </a:lnTo>
                  <a:lnTo>
                    <a:pt x="169" y="55"/>
                  </a:lnTo>
                  <a:lnTo>
                    <a:pt x="178" y="51"/>
                  </a:lnTo>
                  <a:lnTo>
                    <a:pt x="186" y="47"/>
                  </a:lnTo>
                  <a:lnTo>
                    <a:pt x="195" y="47"/>
                  </a:lnTo>
                  <a:lnTo>
                    <a:pt x="195" y="43"/>
                  </a:lnTo>
                  <a:lnTo>
                    <a:pt x="20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4" y="39"/>
                  </a:lnTo>
                  <a:lnTo>
                    <a:pt x="229" y="39"/>
                  </a:lnTo>
                  <a:lnTo>
                    <a:pt x="241" y="34"/>
                  </a:lnTo>
                  <a:lnTo>
                    <a:pt x="246" y="30"/>
                  </a:lnTo>
                  <a:lnTo>
                    <a:pt x="250" y="30"/>
                  </a:lnTo>
                  <a:lnTo>
                    <a:pt x="263" y="26"/>
                  </a:lnTo>
                  <a:lnTo>
                    <a:pt x="267" y="26"/>
                  </a:lnTo>
                  <a:lnTo>
                    <a:pt x="271" y="22"/>
                  </a:lnTo>
                  <a:lnTo>
                    <a:pt x="275" y="22"/>
                  </a:lnTo>
                  <a:lnTo>
                    <a:pt x="280" y="17"/>
                  </a:lnTo>
                  <a:lnTo>
                    <a:pt x="288" y="13"/>
                  </a:lnTo>
                  <a:lnTo>
                    <a:pt x="292" y="9"/>
                  </a:lnTo>
                  <a:lnTo>
                    <a:pt x="296" y="5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3" y="5"/>
                  </a:lnTo>
                  <a:lnTo>
                    <a:pt x="318" y="5"/>
                  </a:lnTo>
                  <a:lnTo>
                    <a:pt x="322" y="5"/>
                  </a:lnTo>
                  <a:lnTo>
                    <a:pt x="322" y="9"/>
                  </a:lnTo>
                  <a:lnTo>
                    <a:pt x="326" y="9"/>
                  </a:lnTo>
                  <a:lnTo>
                    <a:pt x="326" y="13"/>
                  </a:lnTo>
                  <a:lnTo>
                    <a:pt x="330" y="17"/>
                  </a:lnTo>
                  <a:lnTo>
                    <a:pt x="330" y="22"/>
                  </a:lnTo>
                  <a:lnTo>
                    <a:pt x="330" y="30"/>
                  </a:lnTo>
                  <a:lnTo>
                    <a:pt x="330" y="34"/>
                  </a:lnTo>
                  <a:lnTo>
                    <a:pt x="326" y="39"/>
                  </a:lnTo>
                  <a:lnTo>
                    <a:pt x="326" y="47"/>
                  </a:lnTo>
                  <a:lnTo>
                    <a:pt x="322" y="55"/>
                  </a:lnTo>
                  <a:lnTo>
                    <a:pt x="322" y="60"/>
                  </a:lnTo>
                  <a:lnTo>
                    <a:pt x="318" y="68"/>
                  </a:lnTo>
                  <a:lnTo>
                    <a:pt x="313" y="77"/>
                  </a:lnTo>
                  <a:lnTo>
                    <a:pt x="309" y="85"/>
                  </a:lnTo>
                  <a:lnTo>
                    <a:pt x="309" y="89"/>
                  </a:lnTo>
                  <a:lnTo>
                    <a:pt x="305" y="94"/>
                  </a:lnTo>
                  <a:lnTo>
                    <a:pt x="301" y="98"/>
                  </a:lnTo>
                  <a:lnTo>
                    <a:pt x="296" y="102"/>
                  </a:lnTo>
                  <a:lnTo>
                    <a:pt x="284" y="106"/>
                  </a:lnTo>
                  <a:lnTo>
                    <a:pt x="280" y="111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4" y="127"/>
                  </a:lnTo>
                  <a:lnTo>
                    <a:pt x="288" y="132"/>
                  </a:lnTo>
                  <a:lnTo>
                    <a:pt x="296" y="136"/>
                  </a:lnTo>
                  <a:lnTo>
                    <a:pt x="301" y="140"/>
                  </a:lnTo>
                  <a:lnTo>
                    <a:pt x="305" y="140"/>
                  </a:lnTo>
                  <a:lnTo>
                    <a:pt x="305" y="144"/>
                  </a:lnTo>
                  <a:lnTo>
                    <a:pt x="305" y="149"/>
                  </a:lnTo>
                  <a:lnTo>
                    <a:pt x="305" y="153"/>
                  </a:lnTo>
                  <a:lnTo>
                    <a:pt x="305" y="157"/>
                  </a:lnTo>
                  <a:lnTo>
                    <a:pt x="301" y="161"/>
                  </a:lnTo>
                  <a:lnTo>
                    <a:pt x="301" y="166"/>
                  </a:lnTo>
                  <a:lnTo>
                    <a:pt x="296" y="166"/>
                  </a:lnTo>
                  <a:lnTo>
                    <a:pt x="296" y="170"/>
                  </a:lnTo>
                  <a:lnTo>
                    <a:pt x="292" y="170"/>
                  </a:lnTo>
                  <a:lnTo>
                    <a:pt x="288" y="174"/>
                  </a:lnTo>
                  <a:lnTo>
                    <a:pt x="284" y="174"/>
                  </a:lnTo>
                  <a:lnTo>
                    <a:pt x="275" y="174"/>
                  </a:lnTo>
                  <a:lnTo>
                    <a:pt x="263" y="178"/>
                  </a:lnTo>
                  <a:lnTo>
                    <a:pt x="258" y="178"/>
                  </a:lnTo>
                  <a:lnTo>
                    <a:pt x="254" y="178"/>
                  </a:lnTo>
                  <a:lnTo>
                    <a:pt x="250" y="178"/>
                  </a:lnTo>
                  <a:lnTo>
                    <a:pt x="246" y="182"/>
                  </a:lnTo>
                  <a:lnTo>
                    <a:pt x="241" y="187"/>
                  </a:lnTo>
                  <a:lnTo>
                    <a:pt x="237" y="191"/>
                  </a:lnTo>
                  <a:lnTo>
                    <a:pt x="220" y="204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199" y="229"/>
                  </a:lnTo>
                  <a:lnTo>
                    <a:pt x="195" y="233"/>
                  </a:lnTo>
                  <a:lnTo>
                    <a:pt x="191" y="238"/>
                  </a:lnTo>
                  <a:lnTo>
                    <a:pt x="182" y="246"/>
                  </a:lnTo>
                  <a:lnTo>
                    <a:pt x="178" y="250"/>
                  </a:lnTo>
                  <a:lnTo>
                    <a:pt x="169" y="254"/>
                  </a:lnTo>
                  <a:lnTo>
                    <a:pt x="161" y="259"/>
                  </a:lnTo>
                  <a:lnTo>
                    <a:pt x="157" y="267"/>
                  </a:lnTo>
                  <a:lnTo>
                    <a:pt x="144" y="271"/>
                  </a:lnTo>
                  <a:lnTo>
                    <a:pt x="136" y="276"/>
                  </a:lnTo>
                  <a:lnTo>
                    <a:pt x="131" y="276"/>
                  </a:lnTo>
                  <a:lnTo>
                    <a:pt x="123" y="280"/>
                  </a:lnTo>
                  <a:lnTo>
                    <a:pt x="114" y="284"/>
                  </a:lnTo>
                  <a:lnTo>
                    <a:pt x="106" y="284"/>
                  </a:lnTo>
                  <a:lnTo>
                    <a:pt x="102" y="284"/>
                  </a:lnTo>
                  <a:lnTo>
                    <a:pt x="97" y="284"/>
                  </a:lnTo>
                  <a:lnTo>
                    <a:pt x="93" y="284"/>
                  </a:lnTo>
                  <a:lnTo>
                    <a:pt x="85" y="284"/>
                  </a:lnTo>
                  <a:lnTo>
                    <a:pt x="81" y="280"/>
                  </a:lnTo>
                  <a:lnTo>
                    <a:pt x="76" y="280"/>
                  </a:lnTo>
                  <a:lnTo>
                    <a:pt x="72" y="280"/>
                  </a:lnTo>
                  <a:lnTo>
                    <a:pt x="68" y="276"/>
                  </a:lnTo>
                  <a:lnTo>
                    <a:pt x="64" y="271"/>
                  </a:lnTo>
                  <a:lnTo>
                    <a:pt x="59" y="271"/>
                  </a:lnTo>
                  <a:lnTo>
                    <a:pt x="55" y="267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47" y="254"/>
                  </a:lnTo>
                  <a:lnTo>
                    <a:pt x="47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47" y="238"/>
                  </a:lnTo>
                  <a:lnTo>
                    <a:pt x="47" y="229"/>
                  </a:lnTo>
                  <a:lnTo>
                    <a:pt x="51" y="225"/>
                  </a:lnTo>
                  <a:lnTo>
                    <a:pt x="55" y="212"/>
                  </a:lnTo>
                  <a:lnTo>
                    <a:pt x="55" y="208"/>
                  </a:lnTo>
                  <a:lnTo>
                    <a:pt x="59" y="199"/>
                  </a:lnTo>
                  <a:lnTo>
                    <a:pt x="59" y="195"/>
                  </a:lnTo>
                  <a:lnTo>
                    <a:pt x="59" y="191"/>
                  </a:lnTo>
                  <a:lnTo>
                    <a:pt x="55" y="187"/>
                  </a:lnTo>
                  <a:lnTo>
                    <a:pt x="51" y="182"/>
                  </a:lnTo>
                  <a:lnTo>
                    <a:pt x="47" y="178"/>
                  </a:lnTo>
                  <a:lnTo>
                    <a:pt x="42" y="174"/>
                  </a:lnTo>
                  <a:lnTo>
                    <a:pt x="21" y="166"/>
                  </a:lnTo>
                  <a:lnTo>
                    <a:pt x="13" y="161"/>
                  </a:lnTo>
                  <a:lnTo>
                    <a:pt x="9" y="157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3" name="Freeform 39"/>
            <p:cNvSpPr>
              <a:spLocks noEditPoints="1"/>
            </p:cNvSpPr>
            <p:nvPr/>
          </p:nvSpPr>
          <p:spPr bwMode="auto">
            <a:xfrm>
              <a:off x="2869649" y="5163286"/>
              <a:ext cx="461469" cy="282790"/>
            </a:xfrm>
            <a:custGeom>
              <a:avLst/>
              <a:gdLst>
                <a:gd name="T0" fmla="*/ 98 w 1457"/>
                <a:gd name="T1" fmla="*/ 419 h 893"/>
                <a:gd name="T2" fmla="*/ 170 w 1457"/>
                <a:gd name="T3" fmla="*/ 351 h 893"/>
                <a:gd name="T4" fmla="*/ 216 w 1457"/>
                <a:gd name="T5" fmla="*/ 334 h 893"/>
                <a:gd name="T6" fmla="*/ 263 w 1457"/>
                <a:gd name="T7" fmla="*/ 309 h 893"/>
                <a:gd name="T8" fmla="*/ 407 w 1457"/>
                <a:gd name="T9" fmla="*/ 368 h 893"/>
                <a:gd name="T10" fmla="*/ 462 w 1457"/>
                <a:gd name="T11" fmla="*/ 364 h 893"/>
                <a:gd name="T12" fmla="*/ 487 w 1457"/>
                <a:gd name="T13" fmla="*/ 288 h 893"/>
                <a:gd name="T14" fmla="*/ 576 w 1457"/>
                <a:gd name="T15" fmla="*/ 279 h 893"/>
                <a:gd name="T16" fmla="*/ 631 w 1457"/>
                <a:gd name="T17" fmla="*/ 237 h 893"/>
                <a:gd name="T18" fmla="*/ 623 w 1457"/>
                <a:gd name="T19" fmla="*/ 178 h 893"/>
                <a:gd name="T20" fmla="*/ 644 w 1457"/>
                <a:gd name="T21" fmla="*/ 118 h 893"/>
                <a:gd name="T22" fmla="*/ 703 w 1457"/>
                <a:gd name="T23" fmla="*/ 84 h 893"/>
                <a:gd name="T24" fmla="*/ 792 w 1457"/>
                <a:gd name="T25" fmla="*/ 29 h 893"/>
                <a:gd name="T26" fmla="*/ 898 w 1457"/>
                <a:gd name="T27" fmla="*/ 0 h 893"/>
                <a:gd name="T28" fmla="*/ 1059 w 1457"/>
                <a:gd name="T29" fmla="*/ 0 h 893"/>
                <a:gd name="T30" fmla="*/ 1059 w 1457"/>
                <a:gd name="T31" fmla="*/ 80 h 893"/>
                <a:gd name="T32" fmla="*/ 1021 w 1457"/>
                <a:gd name="T33" fmla="*/ 156 h 893"/>
                <a:gd name="T34" fmla="*/ 970 w 1457"/>
                <a:gd name="T35" fmla="*/ 249 h 893"/>
                <a:gd name="T36" fmla="*/ 1067 w 1457"/>
                <a:gd name="T37" fmla="*/ 321 h 893"/>
                <a:gd name="T38" fmla="*/ 1110 w 1457"/>
                <a:gd name="T39" fmla="*/ 377 h 893"/>
                <a:gd name="T40" fmla="*/ 1177 w 1457"/>
                <a:gd name="T41" fmla="*/ 410 h 893"/>
                <a:gd name="T42" fmla="*/ 1232 w 1457"/>
                <a:gd name="T43" fmla="*/ 457 h 893"/>
                <a:gd name="T44" fmla="*/ 1300 w 1457"/>
                <a:gd name="T45" fmla="*/ 474 h 893"/>
                <a:gd name="T46" fmla="*/ 1406 w 1457"/>
                <a:gd name="T47" fmla="*/ 504 h 893"/>
                <a:gd name="T48" fmla="*/ 1423 w 1457"/>
                <a:gd name="T49" fmla="*/ 580 h 893"/>
                <a:gd name="T50" fmla="*/ 1452 w 1457"/>
                <a:gd name="T51" fmla="*/ 647 h 893"/>
                <a:gd name="T52" fmla="*/ 1381 w 1457"/>
                <a:gd name="T53" fmla="*/ 660 h 893"/>
                <a:gd name="T54" fmla="*/ 1342 w 1457"/>
                <a:gd name="T55" fmla="*/ 702 h 893"/>
                <a:gd name="T56" fmla="*/ 1283 w 1457"/>
                <a:gd name="T57" fmla="*/ 741 h 893"/>
                <a:gd name="T58" fmla="*/ 1194 w 1457"/>
                <a:gd name="T59" fmla="*/ 753 h 893"/>
                <a:gd name="T60" fmla="*/ 1080 w 1457"/>
                <a:gd name="T61" fmla="*/ 758 h 893"/>
                <a:gd name="T62" fmla="*/ 1042 w 1457"/>
                <a:gd name="T63" fmla="*/ 808 h 893"/>
                <a:gd name="T64" fmla="*/ 970 w 1457"/>
                <a:gd name="T65" fmla="*/ 834 h 893"/>
                <a:gd name="T66" fmla="*/ 902 w 1457"/>
                <a:gd name="T67" fmla="*/ 880 h 893"/>
                <a:gd name="T68" fmla="*/ 817 w 1457"/>
                <a:gd name="T69" fmla="*/ 863 h 893"/>
                <a:gd name="T70" fmla="*/ 758 w 1457"/>
                <a:gd name="T71" fmla="*/ 846 h 893"/>
                <a:gd name="T72" fmla="*/ 724 w 1457"/>
                <a:gd name="T73" fmla="*/ 813 h 893"/>
                <a:gd name="T74" fmla="*/ 703 w 1457"/>
                <a:gd name="T75" fmla="*/ 766 h 893"/>
                <a:gd name="T76" fmla="*/ 635 w 1457"/>
                <a:gd name="T77" fmla="*/ 779 h 893"/>
                <a:gd name="T78" fmla="*/ 593 w 1457"/>
                <a:gd name="T79" fmla="*/ 774 h 893"/>
                <a:gd name="T80" fmla="*/ 576 w 1457"/>
                <a:gd name="T81" fmla="*/ 724 h 893"/>
                <a:gd name="T82" fmla="*/ 542 w 1457"/>
                <a:gd name="T83" fmla="*/ 698 h 893"/>
                <a:gd name="T84" fmla="*/ 475 w 1457"/>
                <a:gd name="T85" fmla="*/ 673 h 893"/>
                <a:gd name="T86" fmla="*/ 386 w 1457"/>
                <a:gd name="T87" fmla="*/ 643 h 893"/>
                <a:gd name="T88" fmla="*/ 288 w 1457"/>
                <a:gd name="T89" fmla="*/ 664 h 893"/>
                <a:gd name="T90" fmla="*/ 204 w 1457"/>
                <a:gd name="T91" fmla="*/ 647 h 893"/>
                <a:gd name="T92" fmla="*/ 136 w 1457"/>
                <a:gd name="T93" fmla="*/ 660 h 893"/>
                <a:gd name="T94" fmla="*/ 81 w 1457"/>
                <a:gd name="T95" fmla="*/ 652 h 893"/>
                <a:gd name="T96" fmla="*/ 60 w 1457"/>
                <a:gd name="T97" fmla="*/ 571 h 893"/>
                <a:gd name="T98" fmla="*/ 809 w 1457"/>
                <a:gd name="T99" fmla="*/ 457 h 893"/>
                <a:gd name="T100" fmla="*/ 834 w 1457"/>
                <a:gd name="T101" fmla="*/ 525 h 893"/>
                <a:gd name="T102" fmla="*/ 881 w 1457"/>
                <a:gd name="T103" fmla="*/ 525 h 893"/>
                <a:gd name="T104" fmla="*/ 923 w 1457"/>
                <a:gd name="T105" fmla="*/ 525 h 893"/>
                <a:gd name="T106" fmla="*/ 978 w 1457"/>
                <a:gd name="T107" fmla="*/ 512 h 893"/>
                <a:gd name="T108" fmla="*/ 1016 w 1457"/>
                <a:gd name="T109" fmla="*/ 474 h 893"/>
                <a:gd name="T110" fmla="*/ 1008 w 1457"/>
                <a:gd name="T111" fmla="*/ 423 h 893"/>
                <a:gd name="T112" fmla="*/ 987 w 1457"/>
                <a:gd name="T113" fmla="*/ 360 h 893"/>
                <a:gd name="T114" fmla="*/ 885 w 1457"/>
                <a:gd name="T115" fmla="*/ 364 h 893"/>
                <a:gd name="T116" fmla="*/ 860 w 1457"/>
                <a:gd name="T117" fmla="*/ 432 h 893"/>
                <a:gd name="T118" fmla="*/ 809 w 1457"/>
                <a:gd name="T119" fmla="*/ 4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7" h="893">
                  <a:moveTo>
                    <a:pt x="0" y="482"/>
                  </a:moveTo>
                  <a:lnTo>
                    <a:pt x="5" y="478"/>
                  </a:lnTo>
                  <a:lnTo>
                    <a:pt x="13" y="474"/>
                  </a:lnTo>
                  <a:lnTo>
                    <a:pt x="34" y="465"/>
                  </a:lnTo>
                  <a:lnTo>
                    <a:pt x="47" y="457"/>
                  </a:lnTo>
                  <a:lnTo>
                    <a:pt x="64" y="448"/>
                  </a:lnTo>
                  <a:lnTo>
                    <a:pt x="68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94" y="427"/>
                  </a:lnTo>
                  <a:lnTo>
                    <a:pt x="98" y="419"/>
                  </a:lnTo>
                  <a:lnTo>
                    <a:pt x="102" y="410"/>
                  </a:lnTo>
                  <a:lnTo>
                    <a:pt x="123" y="385"/>
                  </a:lnTo>
                  <a:lnTo>
                    <a:pt x="132" y="377"/>
                  </a:lnTo>
                  <a:lnTo>
                    <a:pt x="140" y="368"/>
                  </a:lnTo>
                  <a:lnTo>
                    <a:pt x="144" y="364"/>
                  </a:lnTo>
                  <a:lnTo>
                    <a:pt x="149" y="360"/>
                  </a:lnTo>
                  <a:lnTo>
                    <a:pt x="153" y="360"/>
                  </a:lnTo>
                  <a:lnTo>
                    <a:pt x="157" y="355"/>
                  </a:lnTo>
                  <a:lnTo>
                    <a:pt x="161" y="351"/>
                  </a:lnTo>
                  <a:lnTo>
                    <a:pt x="166" y="351"/>
                  </a:lnTo>
                  <a:lnTo>
                    <a:pt x="170" y="351"/>
                  </a:lnTo>
                  <a:lnTo>
                    <a:pt x="174" y="347"/>
                  </a:lnTo>
                  <a:lnTo>
                    <a:pt x="178" y="347"/>
                  </a:lnTo>
                  <a:lnTo>
                    <a:pt x="191" y="347"/>
                  </a:lnTo>
                  <a:lnTo>
                    <a:pt x="195" y="347"/>
                  </a:lnTo>
                  <a:lnTo>
                    <a:pt x="199" y="347"/>
                  </a:lnTo>
                  <a:lnTo>
                    <a:pt x="204" y="347"/>
                  </a:lnTo>
                  <a:lnTo>
                    <a:pt x="208" y="347"/>
                  </a:lnTo>
                  <a:lnTo>
                    <a:pt x="208" y="343"/>
                  </a:lnTo>
                  <a:lnTo>
                    <a:pt x="212" y="343"/>
                  </a:lnTo>
                  <a:lnTo>
                    <a:pt x="216" y="338"/>
                  </a:lnTo>
                  <a:lnTo>
                    <a:pt x="216" y="334"/>
                  </a:lnTo>
                  <a:lnTo>
                    <a:pt x="221" y="326"/>
                  </a:lnTo>
                  <a:lnTo>
                    <a:pt x="221" y="321"/>
                  </a:lnTo>
                  <a:lnTo>
                    <a:pt x="225" y="317"/>
                  </a:lnTo>
                  <a:lnTo>
                    <a:pt x="229" y="313"/>
                  </a:lnTo>
                  <a:lnTo>
                    <a:pt x="233" y="309"/>
                  </a:lnTo>
                  <a:lnTo>
                    <a:pt x="238" y="309"/>
                  </a:lnTo>
                  <a:lnTo>
                    <a:pt x="246" y="309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76" y="313"/>
                  </a:lnTo>
                  <a:lnTo>
                    <a:pt x="284" y="313"/>
                  </a:lnTo>
                  <a:lnTo>
                    <a:pt x="293" y="317"/>
                  </a:lnTo>
                  <a:lnTo>
                    <a:pt x="326" y="330"/>
                  </a:lnTo>
                  <a:lnTo>
                    <a:pt x="331" y="330"/>
                  </a:lnTo>
                  <a:lnTo>
                    <a:pt x="343" y="338"/>
                  </a:lnTo>
                  <a:lnTo>
                    <a:pt x="356" y="343"/>
                  </a:lnTo>
                  <a:lnTo>
                    <a:pt x="369" y="347"/>
                  </a:lnTo>
                  <a:lnTo>
                    <a:pt x="377" y="355"/>
                  </a:lnTo>
                  <a:lnTo>
                    <a:pt x="394" y="364"/>
                  </a:lnTo>
                  <a:lnTo>
                    <a:pt x="407" y="368"/>
                  </a:lnTo>
                  <a:lnTo>
                    <a:pt x="428" y="377"/>
                  </a:lnTo>
                  <a:lnTo>
                    <a:pt x="432" y="381"/>
                  </a:lnTo>
                  <a:lnTo>
                    <a:pt x="436" y="381"/>
                  </a:lnTo>
                  <a:lnTo>
                    <a:pt x="441" y="381"/>
                  </a:lnTo>
                  <a:lnTo>
                    <a:pt x="445" y="385"/>
                  </a:lnTo>
                  <a:lnTo>
                    <a:pt x="449" y="381"/>
                  </a:lnTo>
                  <a:lnTo>
                    <a:pt x="453" y="381"/>
                  </a:lnTo>
                  <a:lnTo>
                    <a:pt x="458" y="377"/>
                  </a:lnTo>
                  <a:lnTo>
                    <a:pt x="458" y="372"/>
                  </a:lnTo>
                  <a:lnTo>
                    <a:pt x="462" y="368"/>
                  </a:lnTo>
                  <a:lnTo>
                    <a:pt x="462" y="364"/>
                  </a:lnTo>
                  <a:lnTo>
                    <a:pt x="466" y="347"/>
                  </a:lnTo>
                  <a:lnTo>
                    <a:pt x="470" y="343"/>
                  </a:lnTo>
                  <a:lnTo>
                    <a:pt x="470" y="338"/>
                  </a:lnTo>
                  <a:lnTo>
                    <a:pt x="475" y="330"/>
                  </a:lnTo>
                  <a:lnTo>
                    <a:pt x="479" y="326"/>
                  </a:lnTo>
                  <a:lnTo>
                    <a:pt x="479" y="321"/>
                  </a:lnTo>
                  <a:lnTo>
                    <a:pt x="483" y="317"/>
                  </a:lnTo>
                  <a:lnTo>
                    <a:pt x="483" y="313"/>
                  </a:lnTo>
                  <a:lnTo>
                    <a:pt x="487" y="300"/>
                  </a:lnTo>
                  <a:lnTo>
                    <a:pt x="487" y="292"/>
                  </a:lnTo>
                  <a:lnTo>
                    <a:pt x="487" y="288"/>
                  </a:lnTo>
                  <a:lnTo>
                    <a:pt x="492" y="288"/>
                  </a:lnTo>
                  <a:lnTo>
                    <a:pt x="492" y="283"/>
                  </a:lnTo>
                  <a:lnTo>
                    <a:pt x="496" y="283"/>
                  </a:lnTo>
                  <a:lnTo>
                    <a:pt x="500" y="283"/>
                  </a:lnTo>
                  <a:lnTo>
                    <a:pt x="508" y="283"/>
                  </a:lnTo>
                  <a:lnTo>
                    <a:pt x="521" y="283"/>
                  </a:lnTo>
                  <a:lnTo>
                    <a:pt x="530" y="283"/>
                  </a:lnTo>
                  <a:lnTo>
                    <a:pt x="542" y="283"/>
                  </a:lnTo>
                  <a:lnTo>
                    <a:pt x="551" y="283"/>
                  </a:lnTo>
                  <a:lnTo>
                    <a:pt x="563" y="279"/>
                  </a:lnTo>
                  <a:lnTo>
                    <a:pt x="576" y="279"/>
                  </a:lnTo>
                  <a:lnTo>
                    <a:pt x="585" y="279"/>
                  </a:lnTo>
                  <a:lnTo>
                    <a:pt x="593" y="275"/>
                  </a:lnTo>
                  <a:lnTo>
                    <a:pt x="597" y="275"/>
                  </a:lnTo>
                  <a:lnTo>
                    <a:pt x="602" y="271"/>
                  </a:lnTo>
                  <a:lnTo>
                    <a:pt x="606" y="271"/>
                  </a:lnTo>
                  <a:lnTo>
                    <a:pt x="610" y="266"/>
                  </a:lnTo>
                  <a:lnTo>
                    <a:pt x="614" y="262"/>
                  </a:lnTo>
                  <a:lnTo>
                    <a:pt x="619" y="258"/>
                  </a:lnTo>
                  <a:lnTo>
                    <a:pt x="627" y="245"/>
                  </a:lnTo>
                  <a:lnTo>
                    <a:pt x="631" y="241"/>
                  </a:lnTo>
                  <a:lnTo>
                    <a:pt x="631" y="237"/>
                  </a:lnTo>
                  <a:lnTo>
                    <a:pt x="631" y="233"/>
                  </a:lnTo>
                  <a:lnTo>
                    <a:pt x="631" y="228"/>
                  </a:lnTo>
                  <a:lnTo>
                    <a:pt x="631" y="224"/>
                  </a:lnTo>
                  <a:lnTo>
                    <a:pt x="631" y="220"/>
                  </a:lnTo>
                  <a:lnTo>
                    <a:pt x="631" y="211"/>
                  </a:lnTo>
                  <a:lnTo>
                    <a:pt x="631" y="207"/>
                  </a:lnTo>
                  <a:lnTo>
                    <a:pt x="631" y="203"/>
                  </a:lnTo>
                  <a:lnTo>
                    <a:pt x="631" y="194"/>
                  </a:lnTo>
                  <a:lnTo>
                    <a:pt x="627" y="190"/>
                  </a:lnTo>
                  <a:lnTo>
                    <a:pt x="627" y="182"/>
                  </a:lnTo>
                  <a:lnTo>
                    <a:pt x="623" y="178"/>
                  </a:lnTo>
                  <a:lnTo>
                    <a:pt x="623" y="173"/>
                  </a:lnTo>
                  <a:lnTo>
                    <a:pt x="623" y="169"/>
                  </a:lnTo>
                  <a:lnTo>
                    <a:pt x="623" y="161"/>
                  </a:lnTo>
                  <a:lnTo>
                    <a:pt x="623" y="156"/>
                  </a:lnTo>
                  <a:lnTo>
                    <a:pt x="623" y="148"/>
                  </a:lnTo>
                  <a:lnTo>
                    <a:pt x="623" y="144"/>
                  </a:lnTo>
                  <a:lnTo>
                    <a:pt x="627" y="135"/>
                  </a:lnTo>
                  <a:lnTo>
                    <a:pt x="627" y="131"/>
                  </a:lnTo>
                  <a:lnTo>
                    <a:pt x="631" y="127"/>
                  </a:lnTo>
                  <a:lnTo>
                    <a:pt x="635" y="122"/>
                  </a:lnTo>
                  <a:lnTo>
                    <a:pt x="644" y="118"/>
                  </a:lnTo>
                  <a:lnTo>
                    <a:pt x="648" y="118"/>
                  </a:lnTo>
                  <a:lnTo>
                    <a:pt x="652" y="114"/>
                  </a:lnTo>
                  <a:lnTo>
                    <a:pt x="657" y="110"/>
                  </a:lnTo>
                  <a:lnTo>
                    <a:pt x="661" y="110"/>
                  </a:lnTo>
                  <a:lnTo>
                    <a:pt x="682" y="106"/>
                  </a:lnTo>
                  <a:lnTo>
                    <a:pt x="686" y="101"/>
                  </a:lnTo>
                  <a:lnTo>
                    <a:pt x="690" y="101"/>
                  </a:lnTo>
                  <a:lnTo>
                    <a:pt x="690" y="97"/>
                  </a:lnTo>
                  <a:lnTo>
                    <a:pt x="695" y="97"/>
                  </a:lnTo>
                  <a:lnTo>
                    <a:pt x="699" y="89"/>
                  </a:lnTo>
                  <a:lnTo>
                    <a:pt x="703" y="84"/>
                  </a:lnTo>
                  <a:lnTo>
                    <a:pt x="703" y="80"/>
                  </a:lnTo>
                  <a:lnTo>
                    <a:pt x="707" y="80"/>
                  </a:lnTo>
                  <a:lnTo>
                    <a:pt x="712" y="76"/>
                  </a:lnTo>
                  <a:lnTo>
                    <a:pt x="733" y="67"/>
                  </a:lnTo>
                  <a:lnTo>
                    <a:pt x="741" y="63"/>
                  </a:lnTo>
                  <a:lnTo>
                    <a:pt x="750" y="59"/>
                  </a:lnTo>
                  <a:lnTo>
                    <a:pt x="754" y="55"/>
                  </a:lnTo>
                  <a:lnTo>
                    <a:pt x="771" y="42"/>
                  </a:lnTo>
                  <a:lnTo>
                    <a:pt x="779" y="38"/>
                  </a:lnTo>
                  <a:lnTo>
                    <a:pt x="788" y="34"/>
                  </a:lnTo>
                  <a:lnTo>
                    <a:pt x="792" y="29"/>
                  </a:lnTo>
                  <a:lnTo>
                    <a:pt x="801" y="25"/>
                  </a:lnTo>
                  <a:lnTo>
                    <a:pt x="809" y="21"/>
                  </a:lnTo>
                  <a:lnTo>
                    <a:pt x="817" y="17"/>
                  </a:lnTo>
                  <a:lnTo>
                    <a:pt x="822" y="17"/>
                  </a:lnTo>
                  <a:lnTo>
                    <a:pt x="856" y="8"/>
                  </a:lnTo>
                  <a:lnTo>
                    <a:pt x="864" y="4"/>
                  </a:lnTo>
                  <a:lnTo>
                    <a:pt x="873" y="4"/>
                  </a:lnTo>
                  <a:lnTo>
                    <a:pt x="881" y="0"/>
                  </a:lnTo>
                  <a:lnTo>
                    <a:pt x="885" y="0"/>
                  </a:lnTo>
                  <a:lnTo>
                    <a:pt x="889" y="0"/>
                  </a:lnTo>
                  <a:lnTo>
                    <a:pt x="898" y="0"/>
                  </a:lnTo>
                  <a:lnTo>
                    <a:pt x="911" y="0"/>
                  </a:lnTo>
                  <a:lnTo>
                    <a:pt x="932" y="0"/>
                  </a:lnTo>
                  <a:lnTo>
                    <a:pt x="978" y="0"/>
                  </a:lnTo>
                  <a:lnTo>
                    <a:pt x="1000" y="0"/>
                  </a:lnTo>
                  <a:lnTo>
                    <a:pt x="1008" y="0"/>
                  </a:lnTo>
                  <a:lnTo>
                    <a:pt x="1016" y="0"/>
                  </a:lnTo>
                  <a:lnTo>
                    <a:pt x="1042" y="0"/>
                  </a:lnTo>
                  <a:lnTo>
                    <a:pt x="1050" y="4"/>
                  </a:lnTo>
                  <a:lnTo>
                    <a:pt x="1055" y="4"/>
                  </a:lnTo>
                  <a:lnTo>
                    <a:pt x="1059" y="4"/>
                  </a:lnTo>
                  <a:lnTo>
                    <a:pt x="1059" y="0"/>
                  </a:lnTo>
                  <a:lnTo>
                    <a:pt x="1063" y="0"/>
                  </a:lnTo>
                  <a:lnTo>
                    <a:pt x="1063" y="4"/>
                  </a:lnTo>
                  <a:lnTo>
                    <a:pt x="1059" y="25"/>
                  </a:lnTo>
                  <a:lnTo>
                    <a:pt x="1059" y="29"/>
                  </a:lnTo>
                  <a:lnTo>
                    <a:pt x="1059" y="38"/>
                  </a:lnTo>
                  <a:lnTo>
                    <a:pt x="1059" y="46"/>
                  </a:lnTo>
                  <a:lnTo>
                    <a:pt x="1059" y="50"/>
                  </a:lnTo>
                  <a:lnTo>
                    <a:pt x="1059" y="59"/>
                  </a:lnTo>
                  <a:lnTo>
                    <a:pt x="1059" y="72"/>
                  </a:lnTo>
                  <a:lnTo>
                    <a:pt x="1059" y="76"/>
                  </a:lnTo>
                  <a:lnTo>
                    <a:pt x="1059" y="80"/>
                  </a:lnTo>
                  <a:lnTo>
                    <a:pt x="1059" y="84"/>
                  </a:lnTo>
                  <a:lnTo>
                    <a:pt x="1055" y="89"/>
                  </a:lnTo>
                  <a:lnTo>
                    <a:pt x="1050" y="97"/>
                  </a:lnTo>
                  <a:lnTo>
                    <a:pt x="1046" y="101"/>
                  </a:lnTo>
                  <a:lnTo>
                    <a:pt x="1046" y="106"/>
                  </a:lnTo>
                  <a:lnTo>
                    <a:pt x="1046" y="110"/>
                  </a:lnTo>
                  <a:lnTo>
                    <a:pt x="1038" y="118"/>
                  </a:lnTo>
                  <a:lnTo>
                    <a:pt x="1033" y="122"/>
                  </a:lnTo>
                  <a:lnTo>
                    <a:pt x="1029" y="131"/>
                  </a:lnTo>
                  <a:lnTo>
                    <a:pt x="1025" y="139"/>
                  </a:lnTo>
                  <a:lnTo>
                    <a:pt x="1021" y="156"/>
                  </a:lnTo>
                  <a:lnTo>
                    <a:pt x="1012" y="178"/>
                  </a:lnTo>
                  <a:lnTo>
                    <a:pt x="1012" y="182"/>
                  </a:lnTo>
                  <a:lnTo>
                    <a:pt x="1008" y="186"/>
                  </a:lnTo>
                  <a:lnTo>
                    <a:pt x="1008" y="190"/>
                  </a:lnTo>
                  <a:lnTo>
                    <a:pt x="1004" y="194"/>
                  </a:lnTo>
                  <a:lnTo>
                    <a:pt x="1004" y="199"/>
                  </a:lnTo>
                  <a:lnTo>
                    <a:pt x="995" y="207"/>
                  </a:lnTo>
                  <a:lnTo>
                    <a:pt x="991" y="211"/>
                  </a:lnTo>
                  <a:lnTo>
                    <a:pt x="987" y="220"/>
                  </a:lnTo>
                  <a:lnTo>
                    <a:pt x="978" y="237"/>
                  </a:lnTo>
                  <a:lnTo>
                    <a:pt x="970" y="249"/>
                  </a:lnTo>
                  <a:lnTo>
                    <a:pt x="966" y="258"/>
                  </a:lnTo>
                  <a:lnTo>
                    <a:pt x="961" y="262"/>
                  </a:lnTo>
                  <a:lnTo>
                    <a:pt x="966" y="266"/>
                  </a:lnTo>
                  <a:lnTo>
                    <a:pt x="978" y="271"/>
                  </a:lnTo>
                  <a:lnTo>
                    <a:pt x="1021" y="300"/>
                  </a:lnTo>
                  <a:lnTo>
                    <a:pt x="1029" y="305"/>
                  </a:lnTo>
                  <a:lnTo>
                    <a:pt x="1033" y="309"/>
                  </a:lnTo>
                  <a:lnTo>
                    <a:pt x="1042" y="309"/>
                  </a:lnTo>
                  <a:lnTo>
                    <a:pt x="1046" y="313"/>
                  </a:lnTo>
                  <a:lnTo>
                    <a:pt x="1055" y="313"/>
                  </a:lnTo>
                  <a:lnTo>
                    <a:pt x="1067" y="321"/>
                  </a:lnTo>
                  <a:lnTo>
                    <a:pt x="1071" y="321"/>
                  </a:lnTo>
                  <a:lnTo>
                    <a:pt x="1076" y="321"/>
                  </a:lnTo>
                  <a:lnTo>
                    <a:pt x="1080" y="326"/>
                  </a:lnTo>
                  <a:lnTo>
                    <a:pt x="1084" y="330"/>
                  </a:lnTo>
                  <a:lnTo>
                    <a:pt x="1088" y="334"/>
                  </a:lnTo>
                  <a:lnTo>
                    <a:pt x="1088" y="338"/>
                  </a:lnTo>
                  <a:lnTo>
                    <a:pt x="1097" y="355"/>
                  </a:lnTo>
                  <a:lnTo>
                    <a:pt x="1101" y="360"/>
                  </a:lnTo>
                  <a:lnTo>
                    <a:pt x="1101" y="364"/>
                  </a:lnTo>
                  <a:lnTo>
                    <a:pt x="1105" y="372"/>
                  </a:lnTo>
                  <a:lnTo>
                    <a:pt x="1110" y="377"/>
                  </a:lnTo>
                  <a:lnTo>
                    <a:pt x="1114" y="381"/>
                  </a:lnTo>
                  <a:lnTo>
                    <a:pt x="1118" y="385"/>
                  </a:lnTo>
                  <a:lnTo>
                    <a:pt x="1122" y="389"/>
                  </a:lnTo>
                  <a:lnTo>
                    <a:pt x="1131" y="393"/>
                  </a:lnTo>
                  <a:lnTo>
                    <a:pt x="1135" y="398"/>
                  </a:lnTo>
                  <a:lnTo>
                    <a:pt x="1139" y="398"/>
                  </a:lnTo>
                  <a:lnTo>
                    <a:pt x="1148" y="402"/>
                  </a:lnTo>
                  <a:lnTo>
                    <a:pt x="1152" y="402"/>
                  </a:lnTo>
                  <a:lnTo>
                    <a:pt x="1160" y="406"/>
                  </a:lnTo>
                  <a:lnTo>
                    <a:pt x="1169" y="406"/>
                  </a:lnTo>
                  <a:lnTo>
                    <a:pt x="1177" y="410"/>
                  </a:lnTo>
                  <a:lnTo>
                    <a:pt x="1182" y="415"/>
                  </a:lnTo>
                  <a:lnTo>
                    <a:pt x="1186" y="415"/>
                  </a:lnTo>
                  <a:lnTo>
                    <a:pt x="1190" y="419"/>
                  </a:lnTo>
                  <a:lnTo>
                    <a:pt x="1194" y="423"/>
                  </a:lnTo>
                  <a:lnTo>
                    <a:pt x="1198" y="423"/>
                  </a:lnTo>
                  <a:lnTo>
                    <a:pt x="1203" y="432"/>
                  </a:lnTo>
                  <a:lnTo>
                    <a:pt x="1215" y="444"/>
                  </a:lnTo>
                  <a:lnTo>
                    <a:pt x="1220" y="448"/>
                  </a:lnTo>
                  <a:lnTo>
                    <a:pt x="1224" y="453"/>
                  </a:lnTo>
                  <a:lnTo>
                    <a:pt x="1228" y="457"/>
                  </a:lnTo>
                  <a:lnTo>
                    <a:pt x="1232" y="457"/>
                  </a:lnTo>
                  <a:lnTo>
                    <a:pt x="1237" y="461"/>
                  </a:lnTo>
                  <a:lnTo>
                    <a:pt x="1241" y="461"/>
                  </a:lnTo>
                  <a:lnTo>
                    <a:pt x="1245" y="465"/>
                  </a:lnTo>
                  <a:lnTo>
                    <a:pt x="1249" y="465"/>
                  </a:lnTo>
                  <a:lnTo>
                    <a:pt x="1254" y="465"/>
                  </a:lnTo>
                  <a:lnTo>
                    <a:pt x="1258" y="465"/>
                  </a:lnTo>
                  <a:lnTo>
                    <a:pt x="1270" y="470"/>
                  </a:lnTo>
                  <a:lnTo>
                    <a:pt x="1279" y="470"/>
                  </a:lnTo>
                  <a:lnTo>
                    <a:pt x="1283" y="470"/>
                  </a:lnTo>
                  <a:lnTo>
                    <a:pt x="1292" y="470"/>
                  </a:lnTo>
                  <a:lnTo>
                    <a:pt x="1300" y="474"/>
                  </a:lnTo>
                  <a:lnTo>
                    <a:pt x="1304" y="474"/>
                  </a:lnTo>
                  <a:lnTo>
                    <a:pt x="1309" y="478"/>
                  </a:lnTo>
                  <a:lnTo>
                    <a:pt x="1325" y="487"/>
                  </a:lnTo>
                  <a:lnTo>
                    <a:pt x="1334" y="487"/>
                  </a:lnTo>
                  <a:lnTo>
                    <a:pt x="1338" y="491"/>
                  </a:lnTo>
                  <a:lnTo>
                    <a:pt x="1342" y="491"/>
                  </a:lnTo>
                  <a:lnTo>
                    <a:pt x="1351" y="495"/>
                  </a:lnTo>
                  <a:lnTo>
                    <a:pt x="1359" y="495"/>
                  </a:lnTo>
                  <a:lnTo>
                    <a:pt x="1368" y="499"/>
                  </a:lnTo>
                  <a:lnTo>
                    <a:pt x="1389" y="499"/>
                  </a:lnTo>
                  <a:lnTo>
                    <a:pt x="1406" y="504"/>
                  </a:lnTo>
                  <a:lnTo>
                    <a:pt x="1414" y="504"/>
                  </a:lnTo>
                  <a:lnTo>
                    <a:pt x="1423" y="508"/>
                  </a:lnTo>
                  <a:lnTo>
                    <a:pt x="1427" y="512"/>
                  </a:lnTo>
                  <a:lnTo>
                    <a:pt x="1431" y="512"/>
                  </a:lnTo>
                  <a:lnTo>
                    <a:pt x="1431" y="516"/>
                  </a:lnTo>
                  <a:lnTo>
                    <a:pt x="1436" y="520"/>
                  </a:lnTo>
                  <a:lnTo>
                    <a:pt x="1436" y="529"/>
                  </a:lnTo>
                  <a:lnTo>
                    <a:pt x="1436" y="533"/>
                  </a:lnTo>
                  <a:lnTo>
                    <a:pt x="1431" y="542"/>
                  </a:lnTo>
                  <a:lnTo>
                    <a:pt x="1427" y="575"/>
                  </a:lnTo>
                  <a:lnTo>
                    <a:pt x="1423" y="580"/>
                  </a:lnTo>
                  <a:lnTo>
                    <a:pt x="1423" y="584"/>
                  </a:lnTo>
                  <a:lnTo>
                    <a:pt x="1423" y="592"/>
                  </a:lnTo>
                  <a:lnTo>
                    <a:pt x="1423" y="597"/>
                  </a:lnTo>
                  <a:lnTo>
                    <a:pt x="1427" y="601"/>
                  </a:lnTo>
                  <a:lnTo>
                    <a:pt x="1427" y="605"/>
                  </a:lnTo>
                  <a:lnTo>
                    <a:pt x="1431" y="609"/>
                  </a:lnTo>
                  <a:lnTo>
                    <a:pt x="1436" y="614"/>
                  </a:lnTo>
                  <a:lnTo>
                    <a:pt x="1440" y="626"/>
                  </a:lnTo>
                  <a:lnTo>
                    <a:pt x="1444" y="631"/>
                  </a:lnTo>
                  <a:lnTo>
                    <a:pt x="1452" y="639"/>
                  </a:lnTo>
                  <a:lnTo>
                    <a:pt x="1452" y="647"/>
                  </a:lnTo>
                  <a:lnTo>
                    <a:pt x="1457" y="652"/>
                  </a:lnTo>
                  <a:lnTo>
                    <a:pt x="1457" y="660"/>
                  </a:lnTo>
                  <a:lnTo>
                    <a:pt x="1457" y="664"/>
                  </a:lnTo>
                  <a:lnTo>
                    <a:pt x="1452" y="664"/>
                  </a:lnTo>
                  <a:lnTo>
                    <a:pt x="1448" y="664"/>
                  </a:lnTo>
                  <a:lnTo>
                    <a:pt x="1440" y="664"/>
                  </a:lnTo>
                  <a:lnTo>
                    <a:pt x="1436" y="664"/>
                  </a:lnTo>
                  <a:lnTo>
                    <a:pt x="1427" y="664"/>
                  </a:lnTo>
                  <a:lnTo>
                    <a:pt x="1397" y="660"/>
                  </a:lnTo>
                  <a:lnTo>
                    <a:pt x="1389" y="660"/>
                  </a:lnTo>
                  <a:lnTo>
                    <a:pt x="1381" y="660"/>
                  </a:lnTo>
                  <a:lnTo>
                    <a:pt x="1376" y="660"/>
                  </a:lnTo>
                  <a:lnTo>
                    <a:pt x="1372" y="660"/>
                  </a:lnTo>
                  <a:lnTo>
                    <a:pt x="1368" y="664"/>
                  </a:lnTo>
                  <a:lnTo>
                    <a:pt x="1364" y="664"/>
                  </a:lnTo>
                  <a:lnTo>
                    <a:pt x="1364" y="669"/>
                  </a:lnTo>
                  <a:lnTo>
                    <a:pt x="1359" y="673"/>
                  </a:lnTo>
                  <a:lnTo>
                    <a:pt x="1355" y="677"/>
                  </a:lnTo>
                  <a:lnTo>
                    <a:pt x="1351" y="690"/>
                  </a:lnTo>
                  <a:lnTo>
                    <a:pt x="1347" y="694"/>
                  </a:lnTo>
                  <a:lnTo>
                    <a:pt x="1347" y="698"/>
                  </a:lnTo>
                  <a:lnTo>
                    <a:pt x="1342" y="702"/>
                  </a:lnTo>
                  <a:lnTo>
                    <a:pt x="1338" y="707"/>
                  </a:lnTo>
                  <a:lnTo>
                    <a:pt x="1334" y="711"/>
                  </a:lnTo>
                  <a:lnTo>
                    <a:pt x="1330" y="715"/>
                  </a:lnTo>
                  <a:lnTo>
                    <a:pt x="1317" y="719"/>
                  </a:lnTo>
                  <a:lnTo>
                    <a:pt x="1313" y="724"/>
                  </a:lnTo>
                  <a:lnTo>
                    <a:pt x="1309" y="724"/>
                  </a:lnTo>
                  <a:lnTo>
                    <a:pt x="1304" y="728"/>
                  </a:lnTo>
                  <a:lnTo>
                    <a:pt x="1296" y="732"/>
                  </a:lnTo>
                  <a:lnTo>
                    <a:pt x="1292" y="736"/>
                  </a:lnTo>
                  <a:lnTo>
                    <a:pt x="1287" y="741"/>
                  </a:lnTo>
                  <a:lnTo>
                    <a:pt x="1283" y="741"/>
                  </a:lnTo>
                  <a:lnTo>
                    <a:pt x="1279" y="745"/>
                  </a:lnTo>
                  <a:lnTo>
                    <a:pt x="1266" y="749"/>
                  </a:lnTo>
                  <a:lnTo>
                    <a:pt x="1254" y="753"/>
                  </a:lnTo>
                  <a:lnTo>
                    <a:pt x="1245" y="753"/>
                  </a:lnTo>
                  <a:lnTo>
                    <a:pt x="1241" y="758"/>
                  </a:lnTo>
                  <a:lnTo>
                    <a:pt x="1237" y="758"/>
                  </a:lnTo>
                  <a:lnTo>
                    <a:pt x="1228" y="758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11" y="753"/>
                  </a:lnTo>
                  <a:lnTo>
                    <a:pt x="1194" y="753"/>
                  </a:lnTo>
                  <a:lnTo>
                    <a:pt x="1186" y="753"/>
                  </a:lnTo>
                  <a:lnTo>
                    <a:pt x="1182" y="749"/>
                  </a:lnTo>
                  <a:lnTo>
                    <a:pt x="1173" y="749"/>
                  </a:lnTo>
                  <a:lnTo>
                    <a:pt x="1156" y="753"/>
                  </a:lnTo>
                  <a:lnTo>
                    <a:pt x="1139" y="753"/>
                  </a:lnTo>
                  <a:lnTo>
                    <a:pt x="1127" y="753"/>
                  </a:lnTo>
                  <a:lnTo>
                    <a:pt x="1110" y="753"/>
                  </a:lnTo>
                  <a:lnTo>
                    <a:pt x="1097" y="753"/>
                  </a:lnTo>
                  <a:lnTo>
                    <a:pt x="1088" y="758"/>
                  </a:lnTo>
                  <a:lnTo>
                    <a:pt x="1084" y="758"/>
                  </a:lnTo>
                  <a:lnTo>
                    <a:pt x="1080" y="758"/>
                  </a:lnTo>
                  <a:lnTo>
                    <a:pt x="1076" y="758"/>
                  </a:lnTo>
                  <a:lnTo>
                    <a:pt x="1071" y="762"/>
                  </a:lnTo>
                  <a:lnTo>
                    <a:pt x="1063" y="766"/>
                  </a:lnTo>
                  <a:lnTo>
                    <a:pt x="1059" y="770"/>
                  </a:lnTo>
                  <a:lnTo>
                    <a:pt x="1055" y="774"/>
                  </a:lnTo>
                  <a:lnTo>
                    <a:pt x="1055" y="779"/>
                  </a:lnTo>
                  <a:lnTo>
                    <a:pt x="1050" y="791"/>
                  </a:lnTo>
                  <a:lnTo>
                    <a:pt x="1050" y="796"/>
                  </a:lnTo>
                  <a:lnTo>
                    <a:pt x="1046" y="800"/>
                  </a:lnTo>
                  <a:lnTo>
                    <a:pt x="1046" y="804"/>
                  </a:lnTo>
                  <a:lnTo>
                    <a:pt x="1042" y="808"/>
                  </a:lnTo>
                  <a:lnTo>
                    <a:pt x="1038" y="808"/>
                  </a:lnTo>
                  <a:lnTo>
                    <a:pt x="1033" y="813"/>
                  </a:lnTo>
                  <a:lnTo>
                    <a:pt x="1033" y="817"/>
                  </a:lnTo>
                  <a:lnTo>
                    <a:pt x="1029" y="817"/>
                  </a:lnTo>
                  <a:lnTo>
                    <a:pt x="1025" y="821"/>
                  </a:lnTo>
                  <a:lnTo>
                    <a:pt x="1021" y="821"/>
                  </a:lnTo>
                  <a:lnTo>
                    <a:pt x="1016" y="821"/>
                  </a:lnTo>
                  <a:lnTo>
                    <a:pt x="1012" y="821"/>
                  </a:lnTo>
                  <a:lnTo>
                    <a:pt x="991" y="825"/>
                  </a:lnTo>
                  <a:lnTo>
                    <a:pt x="983" y="830"/>
                  </a:lnTo>
                  <a:lnTo>
                    <a:pt x="970" y="834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49" y="838"/>
                  </a:lnTo>
                  <a:lnTo>
                    <a:pt x="949" y="842"/>
                  </a:lnTo>
                  <a:lnTo>
                    <a:pt x="944" y="842"/>
                  </a:lnTo>
                  <a:lnTo>
                    <a:pt x="940" y="846"/>
                  </a:lnTo>
                  <a:lnTo>
                    <a:pt x="932" y="851"/>
                  </a:lnTo>
                  <a:lnTo>
                    <a:pt x="919" y="863"/>
                  </a:lnTo>
                  <a:lnTo>
                    <a:pt x="915" y="868"/>
                  </a:lnTo>
                  <a:lnTo>
                    <a:pt x="906" y="872"/>
                  </a:lnTo>
                  <a:lnTo>
                    <a:pt x="902" y="880"/>
                  </a:lnTo>
                  <a:lnTo>
                    <a:pt x="898" y="885"/>
                  </a:lnTo>
                  <a:lnTo>
                    <a:pt x="894" y="889"/>
                  </a:lnTo>
                  <a:lnTo>
                    <a:pt x="889" y="889"/>
                  </a:lnTo>
                  <a:lnTo>
                    <a:pt x="885" y="893"/>
                  </a:lnTo>
                  <a:lnTo>
                    <a:pt x="881" y="893"/>
                  </a:lnTo>
                  <a:lnTo>
                    <a:pt x="877" y="893"/>
                  </a:lnTo>
                  <a:lnTo>
                    <a:pt x="873" y="893"/>
                  </a:lnTo>
                  <a:lnTo>
                    <a:pt x="868" y="889"/>
                  </a:lnTo>
                  <a:lnTo>
                    <a:pt x="860" y="885"/>
                  </a:lnTo>
                  <a:lnTo>
                    <a:pt x="822" y="868"/>
                  </a:lnTo>
                  <a:lnTo>
                    <a:pt x="817" y="863"/>
                  </a:lnTo>
                  <a:lnTo>
                    <a:pt x="809" y="859"/>
                  </a:lnTo>
                  <a:lnTo>
                    <a:pt x="805" y="855"/>
                  </a:lnTo>
                  <a:lnTo>
                    <a:pt x="801" y="851"/>
                  </a:lnTo>
                  <a:lnTo>
                    <a:pt x="792" y="846"/>
                  </a:lnTo>
                  <a:lnTo>
                    <a:pt x="788" y="846"/>
                  </a:lnTo>
                  <a:lnTo>
                    <a:pt x="784" y="846"/>
                  </a:lnTo>
                  <a:lnTo>
                    <a:pt x="779" y="846"/>
                  </a:lnTo>
                  <a:lnTo>
                    <a:pt x="775" y="846"/>
                  </a:lnTo>
                  <a:lnTo>
                    <a:pt x="767" y="846"/>
                  </a:lnTo>
                  <a:lnTo>
                    <a:pt x="762" y="846"/>
                  </a:lnTo>
                  <a:lnTo>
                    <a:pt x="758" y="846"/>
                  </a:lnTo>
                  <a:lnTo>
                    <a:pt x="750" y="846"/>
                  </a:lnTo>
                  <a:lnTo>
                    <a:pt x="746" y="846"/>
                  </a:lnTo>
                  <a:lnTo>
                    <a:pt x="741" y="842"/>
                  </a:lnTo>
                  <a:lnTo>
                    <a:pt x="737" y="842"/>
                  </a:lnTo>
                  <a:lnTo>
                    <a:pt x="729" y="834"/>
                  </a:lnTo>
                  <a:lnTo>
                    <a:pt x="724" y="834"/>
                  </a:lnTo>
                  <a:lnTo>
                    <a:pt x="716" y="830"/>
                  </a:lnTo>
                  <a:lnTo>
                    <a:pt x="716" y="825"/>
                  </a:lnTo>
                  <a:lnTo>
                    <a:pt x="720" y="825"/>
                  </a:lnTo>
                  <a:lnTo>
                    <a:pt x="720" y="821"/>
                  </a:lnTo>
                  <a:lnTo>
                    <a:pt x="724" y="813"/>
                  </a:lnTo>
                  <a:lnTo>
                    <a:pt x="724" y="808"/>
                  </a:lnTo>
                  <a:lnTo>
                    <a:pt x="724" y="800"/>
                  </a:lnTo>
                  <a:lnTo>
                    <a:pt x="724" y="796"/>
                  </a:lnTo>
                  <a:lnTo>
                    <a:pt x="724" y="791"/>
                  </a:lnTo>
                  <a:lnTo>
                    <a:pt x="724" y="787"/>
                  </a:lnTo>
                  <a:lnTo>
                    <a:pt x="720" y="783"/>
                  </a:lnTo>
                  <a:lnTo>
                    <a:pt x="716" y="779"/>
                  </a:lnTo>
                  <a:lnTo>
                    <a:pt x="716" y="774"/>
                  </a:lnTo>
                  <a:lnTo>
                    <a:pt x="712" y="770"/>
                  </a:lnTo>
                  <a:lnTo>
                    <a:pt x="707" y="766"/>
                  </a:lnTo>
                  <a:lnTo>
                    <a:pt x="703" y="766"/>
                  </a:lnTo>
                  <a:lnTo>
                    <a:pt x="695" y="762"/>
                  </a:lnTo>
                  <a:lnTo>
                    <a:pt x="690" y="762"/>
                  </a:lnTo>
                  <a:lnTo>
                    <a:pt x="686" y="762"/>
                  </a:lnTo>
                  <a:lnTo>
                    <a:pt x="682" y="762"/>
                  </a:lnTo>
                  <a:lnTo>
                    <a:pt x="678" y="762"/>
                  </a:lnTo>
                  <a:lnTo>
                    <a:pt x="674" y="762"/>
                  </a:lnTo>
                  <a:lnTo>
                    <a:pt x="665" y="762"/>
                  </a:lnTo>
                  <a:lnTo>
                    <a:pt x="665" y="766"/>
                  </a:lnTo>
                  <a:lnTo>
                    <a:pt x="648" y="774"/>
                  </a:lnTo>
                  <a:lnTo>
                    <a:pt x="644" y="774"/>
                  </a:lnTo>
                  <a:lnTo>
                    <a:pt x="635" y="779"/>
                  </a:lnTo>
                  <a:lnTo>
                    <a:pt x="631" y="783"/>
                  </a:lnTo>
                  <a:lnTo>
                    <a:pt x="627" y="783"/>
                  </a:lnTo>
                  <a:lnTo>
                    <a:pt x="623" y="783"/>
                  </a:lnTo>
                  <a:lnTo>
                    <a:pt x="619" y="783"/>
                  </a:lnTo>
                  <a:lnTo>
                    <a:pt x="614" y="783"/>
                  </a:lnTo>
                  <a:lnTo>
                    <a:pt x="610" y="783"/>
                  </a:lnTo>
                  <a:lnTo>
                    <a:pt x="606" y="783"/>
                  </a:lnTo>
                  <a:lnTo>
                    <a:pt x="602" y="779"/>
                  </a:lnTo>
                  <a:lnTo>
                    <a:pt x="597" y="779"/>
                  </a:lnTo>
                  <a:lnTo>
                    <a:pt x="597" y="774"/>
                  </a:lnTo>
                  <a:lnTo>
                    <a:pt x="593" y="774"/>
                  </a:lnTo>
                  <a:lnTo>
                    <a:pt x="589" y="770"/>
                  </a:lnTo>
                  <a:lnTo>
                    <a:pt x="585" y="766"/>
                  </a:lnTo>
                  <a:lnTo>
                    <a:pt x="580" y="762"/>
                  </a:lnTo>
                  <a:lnTo>
                    <a:pt x="580" y="758"/>
                  </a:lnTo>
                  <a:lnTo>
                    <a:pt x="580" y="753"/>
                  </a:lnTo>
                  <a:lnTo>
                    <a:pt x="580" y="749"/>
                  </a:lnTo>
                  <a:lnTo>
                    <a:pt x="580" y="745"/>
                  </a:lnTo>
                  <a:lnTo>
                    <a:pt x="580" y="736"/>
                  </a:lnTo>
                  <a:lnTo>
                    <a:pt x="580" y="732"/>
                  </a:lnTo>
                  <a:lnTo>
                    <a:pt x="580" y="728"/>
                  </a:lnTo>
                  <a:lnTo>
                    <a:pt x="576" y="724"/>
                  </a:lnTo>
                  <a:lnTo>
                    <a:pt x="576" y="719"/>
                  </a:lnTo>
                  <a:lnTo>
                    <a:pt x="572" y="715"/>
                  </a:lnTo>
                  <a:lnTo>
                    <a:pt x="572" y="711"/>
                  </a:lnTo>
                  <a:lnTo>
                    <a:pt x="568" y="711"/>
                  </a:lnTo>
                  <a:lnTo>
                    <a:pt x="568" y="707"/>
                  </a:lnTo>
                  <a:lnTo>
                    <a:pt x="563" y="702"/>
                  </a:lnTo>
                  <a:lnTo>
                    <a:pt x="559" y="702"/>
                  </a:lnTo>
                  <a:lnTo>
                    <a:pt x="555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2" y="698"/>
                  </a:lnTo>
                  <a:lnTo>
                    <a:pt x="538" y="698"/>
                  </a:lnTo>
                  <a:lnTo>
                    <a:pt x="534" y="698"/>
                  </a:lnTo>
                  <a:lnTo>
                    <a:pt x="521" y="702"/>
                  </a:lnTo>
                  <a:lnTo>
                    <a:pt x="517" y="702"/>
                  </a:lnTo>
                  <a:lnTo>
                    <a:pt x="513" y="702"/>
                  </a:lnTo>
                  <a:lnTo>
                    <a:pt x="508" y="698"/>
                  </a:lnTo>
                  <a:lnTo>
                    <a:pt x="504" y="698"/>
                  </a:lnTo>
                  <a:lnTo>
                    <a:pt x="496" y="694"/>
                  </a:lnTo>
                  <a:lnTo>
                    <a:pt x="492" y="690"/>
                  </a:lnTo>
                  <a:lnTo>
                    <a:pt x="479" y="677"/>
                  </a:lnTo>
                  <a:lnTo>
                    <a:pt x="475" y="673"/>
                  </a:lnTo>
                  <a:lnTo>
                    <a:pt x="470" y="669"/>
                  </a:lnTo>
                  <a:lnTo>
                    <a:pt x="466" y="669"/>
                  </a:lnTo>
                  <a:lnTo>
                    <a:pt x="458" y="664"/>
                  </a:lnTo>
                  <a:lnTo>
                    <a:pt x="449" y="660"/>
                  </a:lnTo>
                  <a:lnTo>
                    <a:pt x="441" y="656"/>
                  </a:lnTo>
                  <a:lnTo>
                    <a:pt x="428" y="652"/>
                  </a:lnTo>
                  <a:lnTo>
                    <a:pt x="411" y="647"/>
                  </a:lnTo>
                  <a:lnTo>
                    <a:pt x="403" y="647"/>
                  </a:lnTo>
                  <a:lnTo>
                    <a:pt x="398" y="643"/>
                  </a:lnTo>
                  <a:lnTo>
                    <a:pt x="390" y="643"/>
                  </a:lnTo>
                  <a:lnTo>
                    <a:pt x="386" y="643"/>
                  </a:lnTo>
                  <a:lnTo>
                    <a:pt x="381" y="643"/>
                  </a:lnTo>
                  <a:lnTo>
                    <a:pt x="373" y="647"/>
                  </a:lnTo>
                  <a:lnTo>
                    <a:pt x="365" y="652"/>
                  </a:lnTo>
                  <a:lnTo>
                    <a:pt x="360" y="652"/>
                  </a:lnTo>
                  <a:lnTo>
                    <a:pt x="356" y="656"/>
                  </a:lnTo>
                  <a:lnTo>
                    <a:pt x="348" y="656"/>
                  </a:lnTo>
                  <a:lnTo>
                    <a:pt x="343" y="656"/>
                  </a:lnTo>
                  <a:lnTo>
                    <a:pt x="335" y="660"/>
                  </a:lnTo>
                  <a:lnTo>
                    <a:pt x="326" y="660"/>
                  </a:lnTo>
                  <a:lnTo>
                    <a:pt x="309" y="660"/>
                  </a:lnTo>
                  <a:lnTo>
                    <a:pt x="288" y="664"/>
                  </a:lnTo>
                  <a:lnTo>
                    <a:pt x="280" y="664"/>
                  </a:lnTo>
                  <a:lnTo>
                    <a:pt x="271" y="664"/>
                  </a:lnTo>
                  <a:lnTo>
                    <a:pt x="263" y="664"/>
                  </a:lnTo>
                  <a:lnTo>
                    <a:pt x="254" y="664"/>
                  </a:lnTo>
                  <a:lnTo>
                    <a:pt x="246" y="664"/>
                  </a:lnTo>
                  <a:lnTo>
                    <a:pt x="242" y="660"/>
                  </a:lnTo>
                  <a:lnTo>
                    <a:pt x="238" y="660"/>
                  </a:lnTo>
                  <a:lnTo>
                    <a:pt x="233" y="660"/>
                  </a:lnTo>
                  <a:lnTo>
                    <a:pt x="225" y="656"/>
                  </a:lnTo>
                  <a:lnTo>
                    <a:pt x="221" y="652"/>
                  </a:lnTo>
                  <a:lnTo>
                    <a:pt x="204" y="647"/>
                  </a:lnTo>
                  <a:lnTo>
                    <a:pt x="199" y="643"/>
                  </a:lnTo>
                  <a:lnTo>
                    <a:pt x="191" y="643"/>
                  </a:lnTo>
                  <a:lnTo>
                    <a:pt x="187" y="643"/>
                  </a:lnTo>
                  <a:lnTo>
                    <a:pt x="178" y="643"/>
                  </a:lnTo>
                  <a:lnTo>
                    <a:pt x="174" y="647"/>
                  </a:lnTo>
                  <a:lnTo>
                    <a:pt x="170" y="647"/>
                  </a:lnTo>
                  <a:lnTo>
                    <a:pt x="166" y="647"/>
                  </a:lnTo>
                  <a:lnTo>
                    <a:pt x="161" y="652"/>
                  </a:lnTo>
                  <a:lnTo>
                    <a:pt x="149" y="656"/>
                  </a:lnTo>
                  <a:lnTo>
                    <a:pt x="144" y="660"/>
                  </a:lnTo>
                  <a:lnTo>
                    <a:pt x="136" y="660"/>
                  </a:lnTo>
                  <a:lnTo>
                    <a:pt x="132" y="664"/>
                  </a:lnTo>
                  <a:lnTo>
                    <a:pt x="127" y="664"/>
                  </a:lnTo>
                  <a:lnTo>
                    <a:pt x="123" y="664"/>
                  </a:lnTo>
                  <a:lnTo>
                    <a:pt x="119" y="664"/>
                  </a:lnTo>
                  <a:lnTo>
                    <a:pt x="110" y="664"/>
                  </a:lnTo>
                  <a:lnTo>
                    <a:pt x="106" y="664"/>
                  </a:lnTo>
                  <a:lnTo>
                    <a:pt x="98" y="660"/>
                  </a:lnTo>
                  <a:lnTo>
                    <a:pt x="94" y="660"/>
                  </a:lnTo>
                  <a:lnTo>
                    <a:pt x="89" y="656"/>
                  </a:lnTo>
                  <a:lnTo>
                    <a:pt x="85" y="656"/>
                  </a:lnTo>
                  <a:lnTo>
                    <a:pt x="81" y="652"/>
                  </a:lnTo>
                  <a:lnTo>
                    <a:pt x="77" y="647"/>
                  </a:lnTo>
                  <a:lnTo>
                    <a:pt x="77" y="643"/>
                  </a:lnTo>
                  <a:lnTo>
                    <a:pt x="72" y="639"/>
                  </a:lnTo>
                  <a:lnTo>
                    <a:pt x="72" y="635"/>
                  </a:lnTo>
                  <a:lnTo>
                    <a:pt x="68" y="631"/>
                  </a:lnTo>
                  <a:lnTo>
                    <a:pt x="68" y="622"/>
                  </a:lnTo>
                  <a:lnTo>
                    <a:pt x="68" y="618"/>
                  </a:lnTo>
                  <a:lnTo>
                    <a:pt x="64" y="597"/>
                  </a:lnTo>
                  <a:lnTo>
                    <a:pt x="64" y="588"/>
                  </a:lnTo>
                  <a:lnTo>
                    <a:pt x="64" y="580"/>
                  </a:lnTo>
                  <a:lnTo>
                    <a:pt x="60" y="571"/>
                  </a:lnTo>
                  <a:lnTo>
                    <a:pt x="60" y="567"/>
                  </a:lnTo>
                  <a:lnTo>
                    <a:pt x="55" y="563"/>
                  </a:lnTo>
                  <a:lnTo>
                    <a:pt x="51" y="559"/>
                  </a:lnTo>
                  <a:lnTo>
                    <a:pt x="43" y="546"/>
                  </a:lnTo>
                  <a:lnTo>
                    <a:pt x="39" y="542"/>
                  </a:lnTo>
                  <a:lnTo>
                    <a:pt x="34" y="533"/>
                  </a:lnTo>
                  <a:lnTo>
                    <a:pt x="9" y="495"/>
                  </a:lnTo>
                  <a:lnTo>
                    <a:pt x="0" y="487"/>
                  </a:lnTo>
                  <a:lnTo>
                    <a:pt x="0" y="482"/>
                  </a:lnTo>
                  <a:close/>
                  <a:moveTo>
                    <a:pt x="809" y="444"/>
                  </a:moveTo>
                  <a:lnTo>
                    <a:pt x="809" y="457"/>
                  </a:lnTo>
                  <a:lnTo>
                    <a:pt x="813" y="465"/>
                  </a:lnTo>
                  <a:lnTo>
                    <a:pt x="813" y="478"/>
                  </a:lnTo>
                  <a:lnTo>
                    <a:pt x="813" y="482"/>
                  </a:lnTo>
                  <a:lnTo>
                    <a:pt x="817" y="491"/>
                  </a:lnTo>
                  <a:lnTo>
                    <a:pt x="817" y="499"/>
                  </a:lnTo>
                  <a:lnTo>
                    <a:pt x="822" y="504"/>
                  </a:lnTo>
                  <a:lnTo>
                    <a:pt x="822" y="508"/>
                  </a:lnTo>
                  <a:lnTo>
                    <a:pt x="826" y="512"/>
                  </a:lnTo>
                  <a:lnTo>
                    <a:pt x="826" y="516"/>
                  </a:lnTo>
                  <a:lnTo>
                    <a:pt x="830" y="525"/>
                  </a:lnTo>
                  <a:lnTo>
                    <a:pt x="834" y="525"/>
                  </a:lnTo>
                  <a:lnTo>
                    <a:pt x="834" y="529"/>
                  </a:lnTo>
                  <a:lnTo>
                    <a:pt x="839" y="529"/>
                  </a:lnTo>
                  <a:lnTo>
                    <a:pt x="843" y="533"/>
                  </a:lnTo>
                  <a:lnTo>
                    <a:pt x="847" y="533"/>
                  </a:lnTo>
                  <a:lnTo>
                    <a:pt x="851" y="537"/>
                  </a:lnTo>
                  <a:lnTo>
                    <a:pt x="860" y="537"/>
                  </a:lnTo>
                  <a:lnTo>
                    <a:pt x="864" y="537"/>
                  </a:lnTo>
                  <a:lnTo>
                    <a:pt x="868" y="533"/>
                  </a:lnTo>
                  <a:lnTo>
                    <a:pt x="873" y="533"/>
                  </a:lnTo>
                  <a:lnTo>
                    <a:pt x="877" y="525"/>
                  </a:lnTo>
                  <a:lnTo>
                    <a:pt x="881" y="525"/>
                  </a:lnTo>
                  <a:lnTo>
                    <a:pt x="885" y="525"/>
                  </a:lnTo>
                  <a:lnTo>
                    <a:pt x="889" y="525"/>
                  </a:lnTo>
                  <a:lnTo>
                    <a:pt x="894" y="529"/>
                  </a:lnTo>
                  <a:lnTo>
                    <a:pt x="894" y="533"/>
                  </a:lnTo>
                  <a:lnTo>
                    <a:pt x="898" y="533"/>
                  </a:lnTo>
                  <a:lnTo>
                    <a:pt x="898" y="529"/>
                  </a:lnTo>
                  <a:lnTo>
                    <a:pt x="902" y="529"/>
                  </a:lnTo>
                  <a:lnTo>
                    <a:pt x="906" y="525"/>
                  </a:lnTo>
                  <a:lnTo>
                    <a:pt x="911" y="525"/>
                  </a:lnTo>
                  <a:lnTo>
                    <a:pt x="915" y="525"/>
                  </a:lnTo>
                  <a:lnTo>
                    <a:pt x="923" y="525"/>
                  </a:lnTo>
                  <a:lnTo>
                    <a:pt x="928" y="525"/>
                  </a:lnTo>
                  <a:lnTo>
                    <a:pt x="932" y="525"/>
                  </a:lnTo>
                  <a:lnTo>
                    <a:pt x="932" y="520"/>
                  </a:lnTo>
                  <a:lnTo>
                    <a:pt x="936" y="512"/>
                  </a:lnTo>
                  <a:lnTo>
                    <a:pt x="940" y="508"/>
                  </a:lnTo>
                  <a:lnTo>
                    <a:pt x="944" y="508"/>
                  </a:lnTo>
                  <a:lnTo>
                    <a:pt x="949" y="508"/>
                  </a:lnTo>
                  <a:lnTo>
                    <a:pt x="953" y="508"/>
                  </a:lnTo>
                  <a:lnTo>
                    <a:pt x="966" y="512"/>
                  </a:lnTo>
                  <a:lnTo>
                    <a:pt x="970" y="512"/>
                  </a:lnTo>
                  <a:lnTo>
                    <a:pt x="978" y="512"/>
                  </a:lnTo>
                  <a:lnTo>
                    <a:pt x="983" y="512"/>
                  </a:lnTo>
                  <a:lnTo>
                    <a:pt x="987" y="508"/>
                  </a:lnTo>
                  <a:lnTo>
                    <a:pt x="991" y="508"/>
                  </a:lnTo>
                  <a:lnTo>
                    <a:pt x="1000" y="508"/>
                  </a:lnTo>
                  <a:lnTo>
                    <a:pt x="1004" y="504"/>
                  </a:lnTo>
                  <a:lnTo>
                    <a:pt x="1008" y="499"/>
                  </a:lnTo>
                  <a:lnTo>
                    <a:pt x="1012" y="495"/>
                  </a:lnTo>
                  <a:lnTo>
                    <a:pt x="1012" y="491"/>
                  </a:lnTo>
                  <a:lnTo>
                    <a:pt x="1012" y="487"/>
                  </a:lnTo>
                  <a:lnTo>
                    <a:pt x="1016" y="478"/>
                  </a:lnTo>
                  <a:lnTo>
                    <a:pt x="1016" y="474"/>
                  </a:lnTo>
                  <a:lnTo>
                    <a:pt x="1016" y="470"/>
                  </a:lnTo>
                  <a:lnTo>
                    <a:pt x="1016" y="465"/>
                  </a:lnTo>
                  <a:lnTo>
                    <a:pt x="1012" y="461"/>
                  </a:lnTo>
                  <a:lnTo>
                    <a:pt x="1012" y="457"/>
                  </a:lnTo>
                  <a:lnTo>
                    <a:pt x="1008" y="448"/>
                  </a:lnTo>
                  <a:lnTo>
                    <a:pt x="1008" y="444"/>
                  </a:lnTo>
                  <a:lnTo>
                    <a:pt x="1008" y="440"/>
                  </a:lnTo>
                  <a:lnTo>
                    <a:pt x="1008" y="436"/>
                  </a:lnTo>
                  <a:lnTo>
                    <a:pt x="1004" y="432"/>
                  </a:lnTo>
                  <a:lnTo>
                    <a:pt x="1004" y="427"/>
                  </a:lnTo>
                  <a:lnTo>
                    <a:pt x="1008" y="423"/>
                  </a:lnTo>
                  <a:lnTo>
                    <a:pt x="1008" y="415"/>
                  </a:lnTo>
                  <a:lnTo>
                    <a:pt x="1008" y="406"/>
                  </a:lnTo>
                  <a:lnTo>
                    <a:pt x="1012" y="398"/>
                  </a:lnTo>
                  <a:lnTo>
                    <a:pt x="1012" y="389"/>
                  </a:lnTo>
                  <a:lnTo>
                    <a:pt x="1012" y="385"/>
                  </a:lnTo>
                  <a:lnTo>
                    <a:pt x="1008" y="377"/>
                  </a:lnTo>
                  <a:lnTo>
                    <a:pt x="1008" y="372"/>
                  </a:lnTo>
                  <a:lnTo>
                    <a:pt x="1004" y="368"/>
                  </a:lnTo>
                  <a:lnTo>
                    <a:pt x="1000" y="364"/>
                  </a:lnTo>
                  <a:lnTo>
                    <a:pt x="995" y="364"/>
                  </a:lnTo>
                  <a:lnTo>
                    <a:pt x="987" y="360"/>
                  </a:lnTo>
                  <a:lnTo>
                    <a:pt x="978" y="360"/>
                  </a:lnTo>
                  <a:lnTo>
                    <a:pt x="970" y="360"/>
                  </a:lnTo>
                  <a:lnTo>
                    <a:pt x="966" y="360"/>
                  </a:lnTo>
                  <a:lnTo>
                    <a:pt x="949" y="360"/>
                  </a:lnTo>
                  <a:lnTo>
                    <a:pt x="936" y="360"/>
                  </a:lnTo>
                  <a:lnTo>
                    <a:pt x="919" y="360"/>
                  </a:lnTo>
                  <a:lnTo>
                    <a:pt x="911" y="360"/>
                  </a:lnTo>
                  <a:lnTo>
                    <a:pt x="902" y="360"/>
                  </a:lnTo>
                  <a:lnTo>
                    <a:pt x="898" y="360"/>
                  </a:lnTo>
                  <a:lnTo>
                    <a:pt x="889" y="364"/>
                  </a:lnTo>
                  <a:lnTo>
                    <a:pt x="885" y="364"/>
                  </a:lnTo>
                  <a:lnTo>
                    <a:pt x="877" y="368"/>
                  </a:lnTo>
                  <a:lnTo>
                    <a:pt x="873" y="368"/>
                  </a:lnTo>
                  <a:lnTo>
                    <a:pt x="873" y="372"/>
                  </a:lnTo>
                  <a:lnTo>
                    <a:pt x="868" y="377"/>
                  </a:lnTo>
                  <a:lnTo>
                    <a:pt x="864" y="381"/>
                  </a:lnTo>
                  <a:lnTo>
                    <a:pt x="864" y="385"/>
                  </a:lnTo>
                  <a:lnTo>
                    <a:pt x="864" y="389"/>
                  </a:lnTo>
                  <a:lnTo>
                    <a:pt x="860" y="393"/>
                  </a:lnTo>
                  <a:lnTo>
                    <a:pt x="860" y="402"/>
                  </a:lnTo>
                  <a:lnTo>
                    <a:pt x="860" y="410"/>
                  </a:lnTo>
                  <a:lnTo>
                    <a:pt x="860" y="432"/>
                  </a:lnTo>
                  <a:lnTo>
                    <a:pt x="860" y="436"/>
                  </a:lnTo>
                  <a:lnTo>
                    <a:pt x="860" y="440"/>
                  </a:lnTo>
                  <a:lnTo>
                    <a:pt x="856" y="444"/>
                  </a:lnTo>
                  <a:lnTo>
                    <a:pt x="851" y="448"/>
                  </a:lnTo>
                  <a:lnTo>
                    <a:pt x="843" y="448"/>
                  </a:lnTo>
                  <a:lnTo>
                    <a:pt x="839" y="453"/>
                  </a:lnTo>
                  <a:lnTo>
                    <a:pt x="830" y="448"/>
                  </a:lnTo>
                  <a:lnTo>
                    <a:pt x="826" y="448"/>
                  </a:lnTo>
                  <a:lnTo>
                    <a:pt x="822" y="448"/>
                  </a:lnTo>
                  <a:lnTo>
                    <a:pt x="813" y="448"/>
                  </a:lnTo>
                  <a:lnTo>
                    <a:pt x="809" y="444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4" name="Freeform 40"/>
            <p:cNvSpPr>
              <a:spLocks noEditPoints="1"/>
            </p:cNvSpPr>
            <p:nvPr/>
          </p:nvSpPr>
          <p:spPr bwMode="auto">
            <a:xfrm>
              <a:off x="1210893" y="2616765"/>
              <a:ext cx="579651" cy="507897"/>
            </a:xfrm>
            <a:custGeom>
              <a:avLst/>
              <a:gdLst>
                <a:gd name="T0" fmla="*/ 127 w 1829"/>
                <a:gd name="T1" fmla="*/ 508 h 1601"/>
                <a:gd name="T2" fmla="*/ 296 w 1829"/>
                <a:gd name="T3" fmla="*/ 487 h 1601"/>
                <a:gd name="T4" fmla="*/ 343 w 1829"/>
                <a:gd name="T5" fmla="*/ 339 h 1601"/>
                <a:gd name="T6" fmla="*/ 428 w 1829"/>
                <a:gd name="T7" fmla="*/ 233 h 1601"/>
                <a:gd name="T8" fmla="*/ 499 w 1829"/>
                <a:gd name="T9" fmla="*/ 208 h 1601"/>
                <a:gd name="T10" fmla="*/ 643 w 1829"/>
                <a:gd name="T11" fmla="*/ 157 h 1601"/>
                <a:gd name="T12" fmla="*/ 804 w 1829"/>
                <a:gd name="T13" fmla="*/ 170 h 1601"/>
                <a:gd name="T14" fmla="*/ 889 w 1829"/>
                <a:gd name="T15" fmla="*/ 110 h 1601"/>
                <a:gd name="T16" fmla="*/ 1016 w 1829"/>
                <a:gd name="T17" fmla="*/ 30 h 1601"/>
                <a:gd name="T18" fmla="*/ 1147 w 1829"/>
                <a:gd name="T19" fmla="*/ 9 h 1601"/>
                <a:gd name="T20" fmla="*/ 1245 w 1829"/>
                <a:gd name="T21" fmla="*/ 38 h 1601"/>
                <a:gd name="T22" fmla="*/ 1380 w 1829"/>
                <a:gd name="T23" fmla="*/ 47 h 1601"/>
                <a:gd name="T24" fmla="*/ 1520 w 1829"/>
                <a:gd name="T25" fmla="*/ 102 h 1601"/>
                <a:gd name="T26" fmla="*/ 1486 w 1829"/>
                <a:gd name="T27" fmla="*/ 170 h 1601"/>
                <a:gd name="T28" fmla="*/ 1388 w 1829"/>
                <a:gd name="T29" fmla="*/ 246 h 1601"/>
                <a:gd name="T30" fmla="*/ 1388 w 1829"/>
                <a:gd name="T31" fmla="*/ 369 h 1601"/>
                <a:gd name="T32" fmla="*/ 1482 w 1829"/>
                <a:gd name="T33" fmla="*/ 390 h 1601"/>
                <a:gd name="T34" fmla="*/ 1482 w 1829"/>
                <a:gd name="T35" fmla="*/ 508 h 1601"/>
                <a:gd name="T36" fmla="*/ 1499 w 1829"/>
                <a:gd name="T37" fmla="*/ 669 h 1601"/>
                <a:gd name="T38" fmla="*/ 1579 w 1829"/>
                <a:gd name="T39" fmla="*/ 741 h 1601"/>
                <a:gd name="T40" fmla="*/ 1770 w 1829"/>
                <a:gd name="T41" fmla="*/ 767 h 1601"/>
                <a:gd name="T42" fmla="*/ 1820 w 1829"/>
                <a:gd name="T43" fmla="*/ 822 h 1601"/>
                <a:gd name="T44" fmla="*/ 1808 w 1829"/>
                <a:gd name="T45" fmla="*/ 902 h 1601"/>
                <a:gd name="T46" fmla="*/ 1753 w 1829"/>
                <a:gd name="T47" fmla="*/ 966 h 1601"/>
                <a:gd name="T48" fmla="*/ 1723 w 1829"/>
                <a:gd name="T49" fmla="*/ 1033 h 1601"/>
                <a:gd name="T50" fmla="*/ 1774 w 1829"/>
                <a:gd name="T51" fmla="*/ 1169 h 1601"/>
                <a:gd name="T52" fmla="*/ 1731 w 1829"/>
                <a:gd name="T53" fmla="*/ 1376 h 1601"/>
                <a:gd name="T54" fmla="*/ 1609 w 1829"/>
                <a:gd name="T55" fmla="*/ 1385 h 1601"/>
                <a:gd name="T56" fmla="*/ 1460 w 1829"/>
                <a:gd name="T57" fmla="*/ 1393 h 1601"/>
                <a:gd name="T58" fmla="*/ 1439 w 1829"/>
                <a:gd name="T59" fmla="*/ 1292 h 1601"/>
                <a:gd name="T60" fmla="*/ 1266 w 1829"/>
                <a:gd name="T61" fmla="*/ 1228 h 1601"/>
                <a:gd name="T62" fmla="*/ 1185 w 1829"/>
                <a:gd name="T63" fmla="*/ 1245 h 1601"/>
                <a:gd name="T64" fmla="*/ 1096 w 1829"/>
                <a:gd name="T65" fmla="*/ 1372 h 1601"/>
                <a:gd name="T66" fmla="*/ 1058 w 1829"/>
                <a:gd name="T67" fmla="*/ 1478 h 1601"/>
                <a:gd name="T68" fmla="*/ 1020 w 1829"/>
                <a:gd name="T69" fmla="*/ 1596 h 1601"/>
                <a:gd name="T70" fmla="*/ 741 w 1829"/>
                <a:gd name="T71" fmla="*/ 1563 h 1601"/>
                <a:gd name="T72" fmla="*/ 724 w 1829"/>
                <a:gd name="T73" fmla="*/ 1448 h 1601"/>
                <a:gd name="T74" fmla="*/ 728 w 1829"/>
                <a:gd name="T75" fmla="*/ 1313 h 1601"/>
                <a:gd name="T76" fmla="*/ 715 w 1829"/>
                <a:gd name="T77" fmla="*/ 1190 h 1601"/>
                <a:gd name="T78" fmla="*/ 741 w 1829"/>
                <a:gd name="T79" fmla="*/ 1122 h 1601"/>
                <a:gd name="T80" fmla="*/ 660 w 1829"/>
                <a:gd name="T81" fmla="*/ 1050 h 1601"/>
                <a:gd name="T82" fmla="*/ 555 w 1829"/>
                <a:gd name="T83" fmla="*/ 1029 h 1601"/>
                <a:gd name="T84" fmla="*/ 271 w 1829"/>
                <a:gd name="T85" fmla="*/ 974 h 1601"/>
                <a:gd name="T86" fmla="*/ 199 w 1829"/>
                <a:gd name="T87" fmla="*/ 915 h 1601"/>
                <a:gd name="T88" fmla="*/ 190 w 1829"/>
                <a:gd name="T89" fmla="*/ 805 h 1601"/>
                <a:gd name="T90" fmla="*/ 106 w 1829"/>
                <a:gd name="T91" fmla="*/ 779 h 1601"/>
                <a:gd name="T92" fmla="*/ 34 w 1829"/>
                <a:gd name="T93" fmla="*/ 720 h 1601"/>
                <a:gd name="T94" fmla="*/ 51 w 1829"/>
                <a:gd name="T95" fmla="*/ 623 h 1601"/>
                <a:gd name="T96" fmla="*/ 4 w 1829"/>
                <a:gd name="T97" fmla="*/ 559 h 1601"/>
                <a:gd name="T98" fmla="*/ 665 w 1829"/>
                <a:gd name="T99" fmla="*/ 813 h 1601"/>
                <a:gd name="T100" fmla="*/ 711 w 1829"/>
                <a:gd name="T101" fmla="*/ 881 h 1601"/>
                <a:gd name="T102" fmla="*/ 847 w 1829"/>
                <a:gd name="T103" fmla="*/ 889 h 1601"/>
                <a:gd name="T104" fmla="*/ 906 w 1829"/>
                <a:gd name="T105" fmla="*/ 864 h 1601"/>
                <a:gd name="T106" fmla="*/ 897 w 1829"/>
                <a:gd name="T107" fmla="*/ 805 h 1601"/>
                <a:gd name="T108" fmla="*/ 910 w 1829"/>
                <a:gd name="T109" fmla="*/ 733 h 1601"/>
                <a:gd name="T110" fmla="*/ 872 w 1829"/>
                <a:gd name="T111" fmla="*/ 669 h 1601"/>
                <a:gd name="T112" fmla="*/ 876 w 1829"/>
                <a:gd name="T113" fmla="*/ 601 h 1601"/>
                <a:gd name="T114" fmla="*/ 809 w 1829"/>
                <a:gd name="T115" fmla="*/ 606 h 1601"/>
                <a:gd name="T116" fmla="*/ 753 w 1829"/>
                <a:gd name="T117" fmla="*/ 597 h 1601"/>
                <a:gd name="T118" fmla="*/ 665 w 1829"/>
                <a:gd name="T119" fmla="*/ 669 h 1601"/>
                <a:gd name="T120" fmla="*/ 610 w 1829"/>
                <a:gd name="T121" fmla="*/ 788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9" h="1601">
                  <a:moveTo>
                    <a:pt x="0" y="551"/>
                  </a:moveTo>
                  <a:lnTo>
                    <a:pt x="4" y="546"/>
                  </a:lnTo>
                  <a:lnTo>
                    <a:pt x="8" y="542"/>
                  </a:lnTo>
                  <a:lnTo>
                    <a:pt x="21" y="538"/>
                  </a:lnTo>
                  <a:lnTo>
                    <a:pt x="25" y="534"/>
                  </a:lnTo>
                  <a:lnTo>
                    <a:pt x="30" y="534"/>
                  </a:lnTo>
                  <a:lnTo>
                    <a:pt x="34" y="529"/>
                  </a:lnTo>
                  <a:lnTo>
                    <a:pt x="42" y="529"/>
                  </a:lnTo>
                  <a:lnTo>
                    <a:pt x="51" y="525"/>
                  </a:lnTo>
                  <a:lnTo>
                    <a:pt x="59" y="525"/>
                  </a:lnTo>
                  <a:lnTo>
                    <a:pt x="97" y="517"/>
                  </a:lnTo>
                  <a:lnTo>
                    <a:pt x="110" y="513"/>
                  </a:lnTo>
                  <a:lnTo>
                    <a:pt x="118" y="513"/>
                  </a:lnTo>
                  <a:lnTo>
                    <a:pt x="127" y="508"/>
                  </a:lnTo>
                  <a:lnTo>
                    <a:pt x="135" y="508"/>
                  </a:lnTo>
                  <a:lnTo>
                    <a:pt x="144" y="508"/>
                  </a:lnTo>
                  <a:lnTo>
                    <a:pt x="157" y="508"/>
                  </a:lnTo>
                  <a:lnTo>
                    <a:pt x="195" y="504"/>
                  </a:lnTo>
                  <a:lnTo>
                    <a:pt x="216" y="504"/>
                  </a:lnTo>
                  <a:lnTo>
                    <a:pt x="241" y="504"/>
                  </a:lnTo>
                  <a:lnTo>
                    <a:pt x="267" y="500"/>
                  </a:lnTo>
                  <a:lnTo>
                    <a:pt x="275" y="500"/>
                  </a:lnTo>
                  <a:lnTo>
                    <a:pt x="284" y="500"/>
                  </a:lnTo>
                  <a:lnTo>
                    <a:pt x="288" y="496"/>
                  </a:lnTo>
                  <a:lnTo>
                    <a:pt x="292" y="496"/>
                  </a:lnTo>
                  <a:lnTo>
                    <a:pt x="296" y="496"/>
                  </a:lnTo>
                  <a:lnTo>
                    <a:pt x="296" y="491"/>
                  </a:lnTo>
                  <a:lnTo>
                    <a:pt x="296" y="487"/>
                  </a:lnTo>
                  <a:lnTo>
                    <a:pt x="301" y="487"/>
                  </a:lnTo>
                  <a:lnTo>
                    <a:pt x="301" y="483"/>
                  </a:lnTo>
                  <a:lnTo>
                    <a:pt x="301" y="470"/>
                  </a:lnTo>
                  <a:lnTo>
                    <a:pt x="301" y="462"/>
                  </a:lnTo>
                  <a:lnTo>
                    <a:pt x="301" y="458"/>
                  </a:lnTo>
                  <a:lnTo>
                    <a:pt x="305" y="449"/>
                  </a:lnTo>
                  <a:lnTo>
                    <a:pt x="305" y="445"/>
                  </a:lnTo>
                  <a:lnTo>
                    <a:pt x="305" y="441"/>
                  </a:lnTo>
                  <a:lnTo>
                    <a:pt x="309" y="432"/>
                  </a:lnTo>
                  <a:lnTo>
                    <a:pt x="317" y="411"/>
                  </a:lnTo>
                  <a:lnTo>
                    <a:pt x="322" y="394"/>
                  </a:lnTo>
                  <a:lnTo>
                    <a:pt x="334" y="364"/>
                  </a:lnTo>
                  <a:lnTo>
                    <a:pt x="339" y="352"/>
                  </a:lnTo>
                  <a:lnTo>
                    <a:pt x="343" y="339"/>
                  </a:lnTo>
                  <a:lnTo>
                    <a:pt x="347" y="335"/>
                  </a:lnTo>
                  <a:lnTo>
                    <a:pt x="351" y="326"/>
                  </a:lnTo>
                  <a:lnTo>
                    <a:pt x="351" y="322"/>
                  </a:lnTo>
                  <a:lnTo>
                    <a:pt x="356" y="318"/>
                  </a:lnTo>
                  <a:lnTo>
                    <a:pt x="360" y="309"/>
                  </a:lnTo>
                  <a:lnTo>
                    <a:pt x="364" y="301"/>
                  </a:lnTo>
                  <a:lnTo>
                    <a:pt x="368" y="297"/>
                  </a:lnTo>
                  <a:lnTo>
                    <a:pt x="377" y="288"/>
                  </a:lnTo>
                  <a:lnTo>
                    <a:pt x="381" y="284"/>
                  </a:lnTo>
                  <a:lnTo>
                    <a:pt x="389" y="275"/>
                  </a:lnTo>
                  <a:lnTo>
                    <a:pt x="398" y="267"/>
                  </a:lnTo>
                  <a:lnTo>
                    <a:pt x="419" y="246"/>
                  </a:lnTo>
                  <a:lnTo>
                    <a:pt x="423" y="242"/>
                  </a:lnTo>
                  <a:lnTo>
                    <a:pt x="428" y="233"/>
                  </a:lnTo>
                  <a:lnTo>
                    <a:pt x="432" y="229"/>
                  </a:lnTo>
                  <a:lnTo>
                    <a:pt x="432" y="225"/>
                  </a:lnTo>
                  <a:lnTo>
                    <a:pt x="436" y="225"/>
                  </a:lnTo>
                  <a:lnTo>
                    <a:pt x="436" y="220"/>
                  </a:lnTo>
                  <a:lnTo>
                    <a:pt x="432" y="220"/>
                  </a:lnTo>
                  <a:lnTo>
                    <a:pt x="436" y="220"/>
                  </a:lnTo>
                  <a:lnTo>
                    <a:pt x="444" y="220"/>
                  </a:lnTo>
                  <a:lnTo>
                    <a:pt x="449" y="220"/>
                  </a:lnTo>
                  <a:lnTo>
                    <a:pt x="457" y="220"/>
                  </a:lnTo>
                  <a:lnTo>
                    <a:pt x="466" y="220"/>
                  </a:lnTo>
                  <a:lnTo>
                    <a:pt x="470" y="216"/>
                  </a:lnTo>
                  <a:lnTo>
                    <a:pt x="478" y="216"/>
                  </a:lnTo>
                  <a:lnTo>
                    <a:pt x="487" y="212"/>
                  </a:lnTo>
                  <a:lnTo>
                    <a:pt x="499" y="208"/>
                  </a:lnTo>
                  <a:lnTo>
                    <a:pt x="508" y="203"/>
                  </a:lnTo>
                  <a:lnTo>
                    <a:pt x="516" y="203"/>
                  </a:lnTo>
                  <a:lnTo>
                    <a:pt x="525" y="195"/>
                  </a:lnTo>
                  <a:lnTo>
                    <a:pt x="546" y="187"/>
                  </a:lnTo>
                  <a:lnTo>
                    <a:pt x="555" y="182"/>
                  </a:lnTo>
                  <a:lnTo>
                    <a:pt x="567" y="178"/>
                  </a:lnTo>
                  <a:lnTo>
                    <a:pt x="576" y="174"/>
                  </a:lnTo>
                  <a:lnTo>
                    <a:pt x="580" y="170"/>
                  </a:lnTo>
                  <a:lnTo>
                    <a:pt x="588" y="170"/>
                  </a:lnTo>
                  <a:lnTo>
                    <a:pt x="601" y="165"/>
                  </a:lnTo>
                  <a:lnTo>
                    <a:pt x="610" y="161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43" y="157"/>
                  </a:lnTo>
                  <a:lnTo>
                    <a:pt x="652" y="157"/>
                  </a:lnTo>
                  <a:lnTo>
                    <a:pt x="669" y="157"/>
                  </a:lnTo>
                  <a:lnTo>
                    <a:pt x="682" y="157"/>
                  </a:lnTo>
                  <a:lnTo>
                    <a:pt x="694" y="161"/>
                  </a:lnTo>
                  <a:lnTo>
                    <a:pt x="707" y="161"/>
                  </a:lnTo>
                  <a:lnTo>
                    <a:pt x="720" y="161"/>
                  </a:lnTo>
                  <a:lnTo>
                    <a:pt x="753" y="170"/>
                  </a:lnTo>
                  <a:lnTo>
                    <a:pt x="758" y="170"/>
                  </a:lnTo>
                  <a:lnTo>
                    <a:pt x="766" y="170"/>
                  </a:lnTo>
                  <a:lnTo>
                    <a:pt x="775" y="170"/>
                  </a:lnTo>
                  <a:lnTo>
                    <a:pt x="783" y="170"/>
                  </a:lnTo>
                  <a:lnTo>
                    <a:pt x="787" y="170"/>
                  </a:lnTo>
                  <a:lnTo>
                    <a:pt x="796" y="170"/>
                  </a:lnTo>
                  <a:lnTo>
                    <a:pt x="804" y="170"/>
                  </a:lnTo>
                  <a:lnTo>
                    <a:pt x="804" y="165"/>
                  </a:lnTo>
                  <a:lnTo>
                    <a:pt x="809" y="165"/>
                  </a:lnTo>
                  <a:lnTo>
                    <a:pt x="817" y="161"/>
                  </a:lnTo>
                  <a:lnTo>
                    <a:pt x="821" y="157"/>
                  </a:lnTo>
                  <a:lnTo>
                    <a:pt x="825" y="157"/>
                  </a:lnTo>
                  <a:lnTo>
                    <a:pt x="838" y="144"/>
                  </a:lnTo>
                  <a:lnTo>
                    <a:pt x="842" y="140"/>
                  </a:lnTo>
                  <a:lnTo>
                    <a:pt x="851" y="136"/>
                  </a:lnTo>
                  <a:lnTo>
                    <a:pt x="864" y="132"/>
                  </a:lnTo>
                  <a:lnTo>
                    <a:pt x="868" y="127"/>
                  </a:lnTo>
                  <a:lnTo>
                    <a:pt x="872" y="123"/>
                  </a:lnTo>
                  <a:lnTo>
                    <a:pt x="880" y="119"/>
                  </a:lnTo>
                  <a:lnTo>
                    <a:pt x="885" y="119"/>
                  </a:lnTo>
                  <a:lnTo>
                    <a:pt x="889" y="110"/>
                  </a:lnTo>
                  <a:lnTo>
                    <a:pt x="897" y="106"/>
                  </a:lnTo>
                  <a:lnTo>
                    <a:pt x="902" y="102"/>
                  </a:lnTo>
                  <a:lnTo>
                    <a:pt x="914" y="89"/>
                  </a:lnTo>
                  <a:lnTo>
                    <a:pt x="936" y="68"/>
                  </a:lnTo>
                  <a:lnTo>
                    <a:pt x="940" y="64"/>
                  </a:lnTo>
                  <a:lnTo>
                    <a:pt x="948" y="60"/>
                  </a:lnTo>
                  <a:lnTo>
                    <a:pt x="952" y="55"/>
                  </a:lnTo>
                  <a:lnTo>
                    <a:pt x="957" y="55"/>
                  </a:lnTo>
                  <a:lnTo>
                    <a:pt x="957" y="51"/>
                  </a:lnTo>
                  <a:lnTo>
                    <a:pt x="965" y="51"/>
                  </a:lnTo>
                  <a:lnTo>
                    <a:pt x="969" y="47"/>
                  </a:lnTo>
                  <a:lnTo>
                    <a:pt x="991" y="38"/>
                  </a:lnTo>
                  <a:lnTo>
                    <a:pt x="999" y="38"/>
                  </a:lnTo>
                  <a:lnTo>
                    <a:pt x="1016" y="30"/>
                  </a:lnTo>
                  <a:lnTo>
                    <a:pt x="1024" y="26"/>
                  </a:lnTo>
                  <a:lnTo>
                    <a:pt x="1033" y="21"/>
                  </a:lnTo>
                  <a:lnTo>
                    <a:pt x="1037" y="21"/>
                  </a:lnTo>
                  <a:lnTo>
                    <a:pt x="1050" y="17"/>
                  </a:lnTo>
                  <a:lnTo>
                    <a:pt x="1067" y="13"/>
                  </a:lnTo>
                  <a:lnTo>
                    <a:pt x="1088" y="9"/>
                  </a:lnTo>
                  <a:lnTo>
                    <a:pt x="1105" y="5"/>
                  </a:lnTo>
                  <a:lnTo>
                    <a:pt x="1113" y="5"/>
                  </a:lnTo>
                  <a:lnTo>
                    <a:pt x="1118" y="0"/>
                  </a:lnTo>
                  <a:lnTo>
                    <a:pt x="1126" y="0"/>
                  </a:lnTo>
                  <a:lnTo>
                    <a:pt x="1130" y="0"/>
                  </a:lnTo>
                  <a:lnTo>
                    <a:pt x="1134" y="5"/>
                  </a:lnTo>
                  <a:lnTo>
                    <a:pt x="1139" y="5"/>
                  </a:lnTo>
                  <a:lnTo>
                    <a:pt x="1147" y="9"/>
                  </a:lnTo>
                  <a:lnTo>
                    <a:pt x="1164" y="21"/>
                  </a:lnTo>
                  <a:lnTo>
                    <a:pt x="1173" y="30"/>
                  </a:lnTo>
                  <a:lnTo>
                    <a:pt x="1181" y="30"/>
                  </a:lnTo>
                  <a:lnTo>
                    <a:pt x="1181" y="34"/>
                  </a:lnTo>
                  <a:lnTo>
                    <a:pt x="1185" y="34"/>
                  </a:lnTo>
                  <a:lnTo>
                    <a:pt x="1190" y="34"/>
                  </a:lnTo>
                  <a:lnTo>
                    <a:pt x="1194" y="34"/>
                  </a:lnTo>
                  <a:lnTo>
                    <a:pt x="1198" y="38"/>
                  </a:lnTo>
                  <a:lnTo>
                    <a:pt x="1202" y="38"/>
                  </a:lnTo>
                  <a:lnTo>
                    <a:pt x="1211" y="38"/>
                  </a:lnTo>
                  <a:lnTo>
                    <a:pt x="1215" y="38"/>
                  </a:lnTo>
                  <a:lnTo>
                    <a:pt x="1223" y="38"/>
                  </a:lnTo>
                  <a:lnTo>
                    <a:pt x="1236" y="38"/>
                  </a:lnTo>
                  <a:lnTo>
                    <a:pt x="1245" y="38"/>
                  </a:lnTo>
                  <a:lnTo>
                    <a:pt x="1249" y="38"/>
                  </a:lnTo>
                  <a:lnTo>
                    <a:pt x="1257" y="38"/>
                  </a:lnTo>
                  <a:lnTo>
                    <a:pt x="1266" y="38"/>
                  </a:lnTo>
                  <a:lnTo>
                    <a:pt x="1287" y="34"/>
                  </a:lnTo>
                  <a:lnTo>
                    <a:pt x="1295" y="34"/>
                  </a:lnTo>
                  <a:lnTo>
                    <a:pt x="1304" y="34"/>
                  </a:lnTo>
                  <a:lnTo>
                    <a:pt x="1312" y="34"/>
                  </a:lnTo>
                  <a:lnTo>
                    <a:pt x="1317" y="34"/>
                  </a:lnTo>
                  <a:lnTo>
                    <a:pt x="1321" y="34"/>
                  </a:lnTo>
                  <a:lnTo>
                    <a:pt x="1329" y="34"/>
                  </a:lnTo>
                  <a:lnTo>
                    <a:pt x="1338" y="34"/>
                  </a:lnTo>
                  <a:lnTo>
                    <a:pt x="1346" y="34"/>
                  </a:lnTo>
                  <a:lnTo>
                    <a:pt x="1355" y="38"/>
                  </a:lnTo>
                  <a:lnTo>
                    <a:pt x="1380" y="47"/>
                  </a:lnTo>
                  <a:lnTo>
                    <a:pt x="1427" y="55"/>
                  </a:lnTo>
                  <a:lnTo>
                    <a:pt x="1439" y="60"/>
                  </a:lnTo>
                  <a:lnTo>
                    <a:pt x="1448" y="64"/>
                  </a:lnTo>
                  <a:lnTo>
                    <a:pt x="1460" y="64"/>
                  </a:lnTo>
                  <a:lnTo>
                    <a:pt x="1469" y="68"/>
                  </a:lnTo>
                  <a:lnTo>
                    <a:pt x="1477" y="72"/>
                  </a:lnTo>
                  <a:lnTo>
                    <a:pt x="1490" y="76"/>
                  </a:lnTo>
                  <a:lnTo>
                    <a:pt x="1499" y="81"/>
                  </a:lnTo>
                  <a:lnTo>
                    <a:pt x="1503" y="85"/>
                  </a:lnTo>
                  <a:lnTo>
                    <a:pt x="1507" y="89"/>
                  </a:lnTo>
                  <a:lnTo>
                    <a:pt x="1511" y="93"/>
                  </a:lnTo>
                  <a:lnTo>
                    <a:pt x="1516" y="98"/>
                  </a:lnTo>
                  <a:lnTo>
                    <a:pt x="1520" y="98"/>
                  </a:lnTo>
                  <a:lnTo>
                    <a:pt x="1520" y="102"/>
                  </a:lnTo>
                  <a:lnTo>
                    <a:pt x="1524" y="106"/>
                  </a:lnTo>
                  <a:lnTo>
                    <a:pt x="1524" y="110"/>
                  </a:lnTo>
                  <a:lnTo>
                    <a:pt x="1524" y="115"/>
                  </a:lnTo>
                  <a:lnTo>
                    <a:pt x="1524" y="127"/>
                  </a:lnTo>
                  <a:lnTo>
                    <a:pt x="1520" y="136"/>
                  </a:lnTo>
                  <a:lnTo>
                    <a:pt x="1516" y="140"/>
                  </a:lnTo>
                  <a:lnTo>
                    <a:pt x="1516" y="144"/>
                  </a:lnTo>
                  <a:lnTo>
                    <a:pt x="1511" y="148"/>
                  </a:lnTo>
                  <a:lnTo>
                    <a:pt x="1507" y="153"/>
                  </a:lnTo>
                  <a:lnTo>
                    <a:pt x="1503" y="157"/>
                  </a:lnTo>
                  <a:lnTo>
                    <a:pt x="1499" y="161"/>
                  </a:lnTo>
                  <a:lnTo>
                    <a:pt x="1494" y="165"/>
                  </a:lnTo>
                  <a:lnTo>
                    <a:pt x="1490" y="165"/>
                  </a:lnTo>
                  <a:lnTo>
                    <a:pt x="1486" y="170"/>
                  </a:lnTo>
                  <a:lnTo>
                    <a:pt x="1482" y="170"/>
                  </a:lnTo>
                  <a:lnTo>
                    <a:pt x="1477" y="174"/>
                  </a:lnTo>
                  <a:lnTo>
                    <a:pt x="1469" y="178"/>
                  </a:lnTo>
                  <a:lnTo>
                    <a:pt x="1460" y="187"/>
                  </a:lnTo>
                  <a:lnTo>
                    <a:pt x="1435" y="203"/>
                  </a:lnTo>
                  <a:lnTo>
                    <a:pt x="1431" y="208"/>
                  </a:lnTo>
                  <a:lnTo>
                    <a:pt x="1418" y="216"/>
                  </a:lnTo>
                  <a:lnTo>
                    <a:pt x="1405" y="229"/>
                  </a:lnTo>
                  <a:lnTo>
                    <a:pt x="1401" y="233"/>
                  </a:lnTo>
                  <a:lnTo>
                    <a:pt x="1397" y="237"/>
                  </a:lnTo>
                  <a:lnTo>
                    <a:pt x="1393" y="237"/>
                  </a:lnTo>
                  <a:lnTo>
                    <a:pt x="1393" y="242"/>
                  </a:lnTo>
                  <a:lnTo>
                    <a:pt x="1393" y="246"/>
                  </a:lnTo>
                  <a:lnTo>
                    <a:pt x="1388" y="246"/>
                  </a:lnTo>
                  <a:lnTo>
                    <a:pt x="1388" y="254"/>
                  </a:lnTo>
                  <a:lnTo>
                    <a:pt x="1384" y="263"/>
                  </a:lnTo>
                  <a:lnTo>
                    <a:pt x="1384" y="267"/>
                  </a:lnTo>
                  <a:lnTo>
                    <a:pt x="1380" y="280"/>
                  </a:lnTo>
                  <a:lnTo>
                    <a:pt x="1376" y="309"/>
                  </a:lnTo>
                  <a:lnTo>
                    <a:pt x="1372" y="322"/>
                  </a:lnTo>
                  <a:lnTo>
                    <a:pt x="1372" y="326"/>
                  </a:lnTo>
                  <a:lnTo>
                    <a:pt x="1376" y="335"/>
                  </a:lnTo>
                  <a:lnTo>
                    <a:pt x="1376" y="339"/>
                  </a:lnTo>
                  <a:lnTo>
                    <a:pt x="1380" y="347"/>
                  </a:lnTo>
                  <a:lnTo>
                    <a:pt x="1380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8" y="369"/>
                  </a:lnTo>
                  <a:lnTo>
                    <a:pt x="1393" y="369"/>
                  </a:lnTo>
                  <a:lnTo>
                    <a:pt x="1397" y="373"/>
                  </a:lnTo>
                  <a:lnTo>
                    <a:pt x="1401" y="377"/>
                  </a:lnTo>
                  <a:lnTo>
                    <a:pt x="1401" y="381"/>
                  </a:lnTo>
                  <a:lnTo>
                    <a:pt x="1410" y="386"/>
                  </a:lnTo>
                  <a:lnTo>
                    <a:pt x="1418" y="386"/>
                  </a:lnTo>
                  <a:lnTo>
                    <a:pt x="1422" y="386"/>
                  </a:lnTo>
                  <a:lnTo>
                    <a:pt x="1427" y="386"/>
                  </a:lnTo>
                  <a:lnTo>
                    <a:pt x="1452" y="386"/>
                  </a:lnTo>
                  <a:lnTo>
                    <a:pt x="1460" y="390"/>
                  </a:lnTo>
                  <a:lnTo>
                    <a:pt x="1469" y="390"/>
                  </a:lnTo>
                  <a:lnTo>
                    <a:pt x="1473" y="390"/>
                  </a:lnTo>
                  <a:lnTo>
                    <a:pt x="1477" y="390"/>
                  </a:lnTo>
                  <a:lnTo>
                    <a:pt x="1482" y="390"/>
                  </a:lnTo>
                  <a:lnTo>
                    <a:pt x="1486" y="394"/>
                  </a:lnTo>
                  <a:lnTo>
                    <a:pt x="1490" y="394"/>
                  </a:lnTo>
                  <a:lnTo>
                    <a:pt x="1490" y="398"/>
                  </a:lnTo>
                  <a:lnTo>
                    <a:pt x="1494" y="398"/>
                  </a:lnTo>
                  <a:lnTo>
                    <a:pt x="1499" y="407"/>
                  </a:lnTo>
                  <a:lnTo>
                    <a:pt x="1499" y="411"/>
                  </a:lnTo>
                  <a:lnTo>
                    <a:pt x="1499" y="415"/>
                  </a:lnTo>
                  <a:lnTo>
                    <a:pt x="1499" y="419"/>
                  </a:lnTo>
                  <a:lnTo>
                    <a:pt x="1499" y="428"/>
                  </a:lnTo>
                  <a:lnTo>
                    <a:pt x="1499" y="441"/>
                  </a:lnTo>
                  <a:lnTo>
                    <a:pt x="1494" y="458"/>
                  </a:lnTo>
                  <a:lnTo>
                    <a:pt x="1490" y="470"/>
                  </a:lnTo>
                  <a:lnTo>
                    <a:pt x="1486" y="491"/>
                  </a:lnTo>
                  <a:lnTo>
                    <a:pt x="1482" y="508"/>
                  </a:lnTo>
                  <a:lnTo>
                    <a:pt x="1482" y="513"/>
                  </a:lnTo>
                  <a:lnTo>
                    <a:pt x="1482" y="521"/>
                  </a:lnTo>
                  <a:lnTo>
                    <a:pt x="1482" y="525"/>
                  </a:lnTo>
                  <a:lnTo>
                    <a:pt x="1482" y="529"/>
                  </a:lnTo>
                  <a:lnTo>
                    <a:pt x="1482" y="542"/>
                  </a:lnTo>
                  <a:lnTo>
                    <a:pt x="1486" y="576"/>
                  </a:lnTo>
                  <a:lnTo>
                    <a:pt x="1486" y="610"/>
                  </a:lnTo>
                  <a:lnTo>
                    <a:pt x="1490" y="631"/>
                  </a:lnTo>
                  <a:lnTo>
                    <a:pt x="1490" y="640"/>
                  </a:lnTo>
                  <a:lnTo>
                    <a:pt x="1490" y="648"/>
                  </a:lnTo>
                  <a:lnTo>
                    <a:pt x="1494" y="652"/>
                  </a:lnTo>
                  <a:lnTo>
                    <a:pt x="1494" y="657"/>
                  </a:lnTo>
                  <a:lnTo>
                    <a:pt x="1494" y="665"/>
                  </a:lnTo>
                  <a:lnTo>
                    <a:pt x="1499" y="669"/>
                  </a:lnTo>
                  <a:lnTo>
                    <a:pt x="1499" y="673"/>
                  </a:lnTo>
                  <a:lnTo>
                    <a:pt x="1503" y="678"/>
                  </a:lnTo>
                  <a:lnTo>
                    <a:pt x="1507" y="686"/>
                  </a:lnTo>
                  <a:lnTo>
                    <a:pt x="1520" y="703"/>
                  </a:lnTo>
                  <a:lnTo>
                    <a:pt x="1528" y="712"/>
                  </a:lnTo>
                  <a:lnTo>
                    <a:pt x="1532" y="720"/>
                  </a:lnTo>
                  <a:lnTo>
                    <a:pt x="1537" y="724"/>
                  </a:lnTo>
                  <a:lnTo>
                    <a:pt x="1541" y="728"/>
                  </a:lnTo>
                  <a:lnTo>
                    <a:pt x="1545" y="733"/>
                  </a:lnTo>
                  <a:lnTo>
                    <a:pt x="1549" y="733"/>
                  </a:lnTo>
                  <a:lnTo>
                    <a:pt x="1554" y="733"/>
                  </a:lnTo>
                  <a:lnTo>
                    <a:pt x="1554" y="737"/>
                  </a:lnTo>
                  <a:lnTo>
                    <a:pt x="1562" y="737"/>
                  </a:lnTo>
                  <a:lnTo>
                    <a:pt x="1579" y="741"/>
                  </a:lnTo>
                  <a:lnTo>
                    <a:pt x="1583" y="745"/>
                  </a:lnTo>
                  <a:lnTo>
                    <a:pt x="1596" y="745"/>
                  </a:lnTo>
                  <a:lnTo>
                    <a:pt x="1617" y="750"/>
                  </a:lnTo>
                  <a:lnTo>
                    <a:pt x="1626" y="754"/>
                  </a:lnTo>
                  <a:lnTo>
                    <a:pt x="1634" y="754"/>
                  </a:lnTo>
                  <a:lnTo>
                    <a:pt x="1643" y="754"/>
                  </a:lnTo>
                  <a:lnTo>
                    <a:pt x="1651" y="754"/>
                  </a:lnTo>
                  <a:lnTo>
                    <a:pt x="1714" y="758"/>
                  </a:lnTo>
                  <a:lnTo>
                    <a:pt x="1727" y="758"/>
                  </a:lnTo>
                  <a:lnTo>
                    <a:pt x="1736" y="758"/>
                  </a:lnTo>
                  <a:lnTo>
                    <a:pt x="1744" y="762"/>
                  </a:lnTo>
                  <a:lnTo>
                    <a:pt x="1757" y="762"/>
                  </a:lnTo>
                  <a:lnTo>
                    <a:pt x="1765" y="767"/>
                  </a:lnTo>
                  <a:lnTo>
                    <a:pt x="1770" y="767"/>
                  </a:lnTo>
                  <a:lnTo>
                    <a:pt x="1774" y="767"/>
                  </a:lnTo>
                  <a:lnTo>
                    <a:pt x="1774" y="771"/>
                  </a:lnTo>
                  <a:lnTo>
                    <a:pt x="1778" y="771"/>
                  </a:lnTo>
                  <a:lnTo>
                    <a:pt x="1786" y="775"/>
                  </a:lnTo>
                  <a:lnTo>
                    <a:pt x="1791" y="779"/>
                  </a:lnTo>
                  <a:lnTo>
                    <a:pt x="1799" y="784"/>
                  </a:lnTo>
                  <a:lnTo>
                    <a:pt x="1803" y="788"/>
                  </a:lnTo>
                  <a:lnTo>
                    <a:pt x="1808" y="792"/>
                  </a:lnTo>
                  <a:lnTo>
                    <a:pt x="1812" y="796"/>
                  </a:lnTo>
                  <a:lnTo>
                    <a:pt x="1812" y="800"/>
                  </a:lnTo>
                  <a:lnTo>
                    <a:pt x="1816" y="805"/>
                  </a:lnTo>
                  <a:lnTo>
                    <a:pt x="1816" y="809"/>
                  </a:lnTo>
                  <a:lnTo>
                    <a:pt x="1820" y="813"/>
                  </a:lnTo>
                  <a:lnTo>
                    <a:pt x="1820" y="822"/>
                  </a:lnTo>
                  <a:lnTo>
                    <a:pt x="1825" y="826"/>
                  </a:lnTo>
                  <a:lnTo>
                    <a:pt x="1825" y="839"/>
                  </a:lnTo>
                  <a:lnTo>
                    <a:pt x="1829" y="847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8"/>
                  </a:lnTo>
                  <a:lnTo>
                    <a:pt x="1829" y="872"/>
                  </a:lnTo>
                  <a:lnTo>
                    <a:pt x="1825" y="881"/>
                  </a:lnTo>
                  <a:lnTo>
                    <a:pt x="1825" y="885"/>
                  </a:lnTo>
                  <a:lnTo>
                    <a:pt x="1825" y="889"/>
                  </a:lnTo>
                  <a:lnTo>
                    <a:pt x="1820" y="894"/>
                  </a:lnTo>
                  <a:lnTo>
                    <a:pt x="1816" y="898"/>
                  </a:lnTo>
                  <a:lnTo>
                    <a:pt x="1812" y="902"/>
                  </a:lnTo>
                  <a:lnTo>
                    <a:pt x="1808" y="902"/>
                  </a:lnTo>
                  <a:lnTo>
                    <a:pt x="1795" y="911"/>
                  </a:lnTo>
                  <a:lnTo>
                    <a:pt x="1791" y="915"/>
                  </a:lnTo>
                  <a:lnTo>
                    <a:pt x="1786" y="915"/>
                  </a:lnTo>
                  <a:lnTo>
                    <a:pt x="1778" y="923"/>
                  </a:lnTo>
                  <a:lnTo>
                    <a:pt x="1770" y="932"/>
                  </a:lnTo>
                  <a:lnTo>
                    <a:pt x="1765" y="936"/>
                  </a:lnTo>
                  <a:lnTo>
                    <a:pt x="1761" y="940"/>
                  </a:lnTo>
                  <a:lnTo>
                    <a:pt x="1757" y="944"/>
                  </a:lnTo>
                  <a:lnTo>
                    <a:pt x="1757" y="949"/>
                  </a:lnTo>
                  <a:lnTo>
                    <a:pt x="1757" y="953"/>
                  </a:lnTo>
                  <a:lnTo>
                    <a:pt x="1757" y="957"/>
                  </a:lnTo>
                  <a:lnTo>
                    <a:pt x="1757" y="961"/>
                  </a:lnTo>
                  <a:lnTo>
                    <a:pt x="1757" y="966"/>
                  </a:lnTo>
                  <a:lnTo>
                    <a:pt x="1753" y="966"/>
                  </a:lnTo>
                  <a:lnTo>
                    <a:pt x="1744" y="970"/>
                  </a:lnTo>
                  <a:lnTo>
                    <a:pt x="1740" y="974"/>
                  </a:lnTo>
                  <a:lnTo>
                    <a:pt x="1736" y="978"/>
                  </a:lnTo>
                  <a:lnTo>
                    <a:pt x="1727" y="983"/>
                  </a:lnTo>
                  <a:lnTo>
                    <a:pt x="1727" y="987"/>
                  </a:lnTo>
                  <a:lnTo>
                    <a:pt x="1723" y="991"/>
                  </a:lnTo>
                  <a:lnTo>
                    <a:pt x="1719" y="995"/>
                  </a:lnTo>
                  <a:lnTo>
                    <a:pt x="1719" y="999"/>
                  </a:lnTo>
                  <a:lnTo>
                    <a:pt x="1719" y="1004"/>
                  </a:lnTo>
                  <a:lnTo>
                    <a:pt x="1719" y="1008"/>
                  </a:lnTo>
                  <a:lnTo>
                    <a:pt x="1719" y="1016"/>
                  </a:lnTo>
                  <a:lnTo>
                    <a:pt x="1719" y="1025"/>
                  </a:lnTo>
                  <a:lnTo>
                    <a:pt x="1723" y="1029"/>
                  </a:lnTo>
                  <a:lnTo>
                    <a:pt x="1723" y="1033"/>
                  </a:lnTo>
                  <a:lnTo>
                    <a:pt x="1727" y="1054"/>
                  </a:lnTo>
                  <a:lnTo>
                    <a:pt x="1731" y="1059"/>
                  </a:lnTo>
                  <a:lnTo>
                    <a:pt x="1731" y="1067"/>
                  </a:lnTo>
                  <a:lnTo>
                    <a:pt x="1736" y="1071"/>
                  </a:lnTo>
                  <a:lnTo>
                    <a:pt x="1744" y="1088"/>
                  </a:lnTo>
                  <a:lnTo>
                    <a:pt x="1748" y="1097"/>
                  </a:lnTo>
                  <a:lnTo>
                    <a:pt x="1753" y="1105"/>
                  </a:lnTo>
                  <a:lnTo>
                    <a:pt x="1761" y="1122"/>
                  </a:lnTo>
                  <a:lnTo>
                    <a:pt x="1765" y="1126"/>
                  </a:lnTo>
                  <a:lnTo>
                    <a:pt x="1770" y="1139"/>
                  </a:lnTo>
                  <a:lnTo>
                    <a:pt x="1770" y="1148"/>
                  </a:lnTo>
                  <a:lnTo>
                    <a:pt x="1774" y="1156"/>
                  </a:lnTo>
                  <a:lnTo>
                    <a:pt x="1774" y="1160"/>
                  </a:lnTo>
                  <a:lnTo>
                    <a:pt x="1774" y="1169"/>
                  </a:lnTo>
                  <a:lnTo>
                    <a:pt x="1778" y="1173"/>
                  </a:lnTo>
                  <a:lnTo>
                    <a:pt x="1778" y="1181"/>
                  </a:lnTo>
                  <a:lnTo>
                    <a:pt x="1778" y="1186"/>
                  </a:lnTo>
                  <a:lnTo>
                    <a:pt x="1778" y="1194"/>
                  </a:lnTo>
                  <a:lnTo>
                    <a:pt x="1774" y="1203"/>
                  </a:lnTo>
                  <a:lnTo>
                    <a:pt x="1774" y="1215"/>
                  </a:lnTo>
                  <a:lnTo>
                    <a:pt x="1757" y="1283"/>
                  </a:lnTo>
                  <a:lnTo>
                    <a:pt x="1757" y="1292"/>
                  </a:lnTo>
                  <a:lnTo>
                    <a:pt x="1753" y="1313"/>
                  </a:lnTo>
                  <a:lnTo>
                    <a:pt x="1748" y="1317"/>
                  </a:lnTo>
                  <a:lnTo>
                    <a:pt x="1748" y="1325"/>
                  </a:lnTo>
                  <a:lnTo>
                    <a:pt x="1748" y="1334"/>
                  </a:lnTo>
                  <a:lnTo>
                    <a:pt x="1740" y="1351"/>
                  </a:lnTo>
                  <a:lnTo>
                    <a:pt x="1731" y="1376"/>
                  </a:lnTo>
                  <a:lnTo>
                    <a:pt x="1727" y="1389"/>
                  </a:lnTo>
                  <a:lnTo>
                    <a:pt x="1727" y="1397"/>
                  </a:lnTo>
                  <a:lnTo>
                    <a:pt x="1723" y="1397"/>
                  </a:lnTo>
                  <a:lnTo>
                    <a:pt x="1719" y="1397"/>
                  </a:lnTo>
                  <a:lnTo>
                    <a:pt x="1714" y="1397"/>
                  </a:lnTo>
                  <a:lnTo>
                    <a:pt x="1702" y="1397"/>
                  </a:lnTo>
                  <a:lnTo>
                    <a:pt x="1672" y="1389"/>
                  </a:lnTo>
                  <a:lnTo>
                    <a:pt x="1659" y="1389"/>
                  </a:lnTo>
                  <a:lnTo>
                    <a:pt x="1647" y="1385"/>
                  </a:lnTo>
                  <a:lnTo>
                    <a:pt x="1638" y="1385"/>
                  </a:lnTo>
                  <a:lnTo>
                    <a:pt x="1626" y="1385"/>
                  </a:lnTo>
                  <a:lnTo>
                    <a:pt x="1621" y="1385"/>
                  </a:lnTo>
                  <a:lnTo>
                    <a:pt x="1617" y="1380"/>
                  </a:lnTo>
                  <a:lnTo>
                    <a:pt x="1609" y="1385"/>
                  </a:lnTo>
                  <a:lnTo>
                    <a:pt x="1604" y="1385"/>
                  </a:lnTo>
                  <a:lnTo>
                    <a:pt x="1596" y="1385"/>
                  </a:lnTo>
                  <a:lnTo>
                    <a:pt x="1579" y="1389"/>
                  </a:lnTo>
                  <a:lnTo>
                    <a:pt x="1537" y="1397"/>
                  </a:lnTo>
                  <a:lnTo>
                    <a:pt x="1532" y="1397"/>
                  </a:lnTo>
                  <a:lnTo>
                    <a:pt x="1524" y="1397"/>
                  </a:lnTo>
                  <a:lnTo>
                    <a:pt x="1516" y="1397"/>
                  </a:lnTo>
                  <a:lnTo>
                    <a:pt x="1499" y="1402"/>
                  </a:lnTo>
                  <a:lnTo>
                    <a:pt x="1490" y="1402"/>
                  </a:lnTo>
                  <a:lnTo>
                    <a:pt x="1482" y="1402"/>
                  </a:lnTo>
                  <a:lnTo>
                    <a:pt x="1477" y="1402"/>
                  </a:lnTo>
                  <a:lnTo>
                    <a:pt x="1469" y="1397"/>
                  </a:lnTo>
                  <a:lnTo>
                    <a:pt x="1465" y="1393"/>
                  </a:lnTo>
                  <a:lnTo>
                    <a:pt x="1460" y="1393"/>
                  </a:lnTo>
                  <a:lnTo>
                    <a:pt x="1456" y="1389"/>
                  </a:lnTo>
                  <a:lnTo>
                    <a:pt x="1456" y="1385"/>
                  </a:lnTo>
                  <a:lnTo>
                    <a:pt x="1452" y="1380"/>
                  </a:lnTo>
                  <a:lnTo>
                    <a:pt x="1452" y="1376"/>
                  </a:lnTo>
                  <a:lnTo>
                    <a:pt x="1452" y="1372"/>
                  </a:lnTo>
                  <a:lnTo>
                    <a:pt x="1448" y="1368"/>
                  </a:lnTo>
                  <a:lnTo>
                    <a:pt x="1448" y="1351"/>
                  </a:lnTo>
                  <a:lnTo>
                    <a:pt x="1444" y="1342"/>
                  </a:lnTo>
                  <a:lnTo>
                    <a:pt x="1444" y="1330"/>
                  </a:lnTo>
                  <a:lnTo>
                    <a:pt x="1439" y="1325"/>
                  </a:lnTo>
                  <a:lnTo>
                    <a:pt x="1439" y="1317"/>
                  </a:lnTo>
                  <a:lnTo>
                    <a:pt x="1439" y="1308"/>
                  </a:lnTo>
                  <a:lnTo>
                    <a:pt x="1439" y="1296"/>
                  </a:lnTo>
                  <a:lnTo>
                    <a:pt x="1439" y="1292"/>
                  </a:lnTo>
                  <a:lnTo>
                    <a:pt x="1439" y="1287"/>
                  </a:lnTo>
                  <a:lnTo>
                    <a:pt x="1435" y="1283"/>
                  </a:lnTo>
                  <a:lnTo>
                    <a:pt x="1431" y="1279"/>
                  </a:lnTo>
                  <a:lnTo>
                    <a:pt x="1427" y="1275"/>
                  </a:lnTo>
                  <a:lnTo>
                    <a:pt x="1422" y="1275"/>
                  </a:lnTo>
                  <a:lnTo>
                    <a:pt x="1418" y="1270"/>
                  </a:lnTo>
                  <a:lnTo>
                    <a:pt x="1414" y="1270"/>
                  </a:lnTo>
                  <a:lnTo>
                    <a:pt x="1405" y="1266"/>
                  </a:lnTo>
                  <a:lnTo>
                    <a:pt x="1397" y="1266"/>
                  </a:lnTo>
                  <a:lnTo>
                    <a:pt x="1388" y="1262"/>
                  </a:lnTo>
                  <a:lnTo>
                    <a:pt x="1342" y="1249"/>
                  </a:lnTo>
                  <a:lnTo>
                    <a:pt x="1304" y="1241"/>
                  </a:lnTo>
                  <a:lnTo>
                    <a:pt x="1287" y="1232"/>
                  </a:lnTo>
                  <a:lnTo>
                    <a:pt x="1266" y="1228"/>
                  </a:lnTo>
                  <a:lnTo>
                    <a:pt x="1257" y="1224"/>
                  </a:lnTo>
                  <a:lnTo>
                    <a:pt x="1253" y="1224"/>
                  </a:lnTo>
                  <a:lnTo>
                    <a:pt x="1249" y="1224"/>
                  </a:lnTo>
                  <a:lnTo>
                    <a:pt x="1245" y="1220"/>
                  </a:lnTo>
                  <a:lnTo>
                    <a:pt x="1240" y="1220"/>
                  </a:lnTo>
                  <a:lnTo>
                    <a:pt x="1232" y="1220"/>
                  </a:lnTo>
                  <a:lnTo>
                    <a:pt x="1228" y="1224"/>
                  </a:lnTo>
                  <a:lnTo>
                    <a:pt x="1223" y="1224"/>
                  </a:lnTo>
                  <a:lnTo>
                    <a:pt x="1219" y="1224"/>
                  </a:lnTo>
                  <a:lnTo>
                    <a:pt x="1215" y="1228"/>
                  </a:lnTo>
                  <a:lnTo>
                    <a:pt x="1211" y="1228"/>
                  </a:lnTo>
                  <a:lnTo>
                    <a:pt x="1206" y="1232"/>
                  </a:lnTo>
                  <a:lnTo>
                    <a:pt x="1194" y="1241"/>
                  </a:lnTo>
                  <a:lnTo>
                    <a:pt x="1185" y="1245"/>
                  </a:lnTo>
                  <a:lnTo>
                    <a:pt x="1168" y="1262"/>
                  </a:lnTo>
                  <a:lnTo>
                    <a:pt x="1160" y="1270"/>
                  </a:lnTo>
                  <a:lnTo>
                    <a:pt x="1151" y="1279"/>
                  </a:lnTo>
                  <a:lnTo>
                    <a:pt x="1147" y="1283"/>
                  </a:lnTo>
                  <a:lnTo>
                    <a:pt x="1143" y="1287"/>
                  </a:lnTo>
                  <a:lnTo>
                    <a:pt x="1139" y="1296"/>
                  </a:lnTo>
                  <a:lnTo>
                    <a:pt x="1126" y="1304"/>
                  </a:lnTo>
                  <a:lnTo>
                    <a:pt x="1122" y="1313"/>
                  </a:lnTo>
                  <a:lnTo>
                    <a:pt x="1118" y="1321"/>
                  </a:lnTo>
                  <a:lnTo>
                    <a:pt x="1113" y="1325"/>
                  </a:lnTo>
                  <a:lnTo>
                    <a:pt x="1109" y="1334"/>
                  </a:lnTo>
                  <a:lnTo>
                    <a:pt x="1105" y="1342"/>
                  </a:lnTo>
                  <a:lnTo>
                    <a:pt x="1105" y="1351"/>
                  </a:lnTo>
                  <a:lnTo>
                    <a:pt x="1096" y="1372"/>
                  </a:lnTo>
                  <a:lnTo>
                    <a:pt x="1092" y="1380"/>
                  </a:lnTo>
                  <a:lnTo>
                    <a:pt x="1092" y="1385"/>
                  </a:lnTo>
                  <a:lnTo>
                    <a:pt x="1088" y="1393"/>
                  </a:lnTo>
                  <a:lnTo>
                    <a:pt x="1084" y="1397"/>
                  </a:lnTo>
                  <a:lnTo>
                    <a:pt x="1075" y="1419"/>
                  </a:lnTo>
                  <a:lnTo>
                    <a:pt x="1071" y="1427"/>
                  </a:lnTo>
                  <a:lnTo>
                    <a:pt x="1067" y="1436"/>
                  </a:lnTo>
                  <a:lnTo>
                    <a:pt x="1063" y="1444"/>
                  </a:lnTo>
                  <a:lnTo>
                    <a:pt x="1063" y="1448"/>
                  </a:lnTo>
                  <a:lnTo>
                    <a:pt x="1063" y="1452"/>
                  </a:lnTo>
                  <a:lnTo>
                    <a:pt x="1058" y="1461"/>
                  </a:lnTo>
                  <a:lnTo>
                    <a:pt x="1058" y="1469"/>
                  </a:lnTo>
                  <a:lnTo>
                    <a:pt x="1058" y="1474"/>
                  </a:lnTo>
                  <a:lnTo>
                    <a:pt x="1058" y="1478"/>
                  </a:lnTo>
                  <a:lnTo>
                    <a:pt x="1058" y="1486"/>
                  </a:lnTo>
                  <a:lnTo>
                    <a:pt x="1058" y="1491"/>
                  </a:lnTo>
                  <a:lnTo>
                    <a:pt x="1063" y="1516"/>
                  </a:lnTo>
                  <a:lnTo>
                    <a:pt x="1067" y="1529"/>
                  </a:lnTo>
                  <a:lnTo>
                    <a:pt x="1067" y="1541"/>
                  </a:lnTo>
                  <a:lnTo>
                    <a:pt x="1067" y="1550"/>
                  </a:lnTo>
                  <a:lnTo>
                    <a:pt x="1067" y="1563"/>
                  </a:lnTo>
                  <a:lnTo>
                    <a:pt x="1067" y="1575"/>
                  </a:lnTo>
                  <a:lnTo>
                    <a:pt x="1063" y="1588"/>
                  </a:lnTo>
                  <a:lnTo>
                    <a:pt x="1063" y="1601"/>
                  </a:lnTo>
                  <a:lnTo>
                    <a:pt x="1058" y="1601"/>
                  </a:lnTo>
                  <a:lnTo>
                    <a:pt x="1054" y="1601"/>
                  </a:lnTo>
                  <a:lnTo>
                    <a:pt x="1050" y="1601"/>
                  </a:lnTo>
                  <a:lnTo>
                    <a:pt x="1020" y="1596"/>
                  </a:lnTo>
                  <a:lnTo>
                    <a:pt x="991" y="1592"/>
                  </a:lnTo>
                  <a:lnTo>
                    <a:pt x="969" y="1592"/>
                  </a:lnTo>
                  <a:lnTo>
                    <a:pt x="927" y="1588"/>
                  </a:lnTo>
                  <a:lnTo>
                    <a:pt x="919" y="1588"/>
                  </a:lnTo>
                  <a:lnTo>
                    <a:pt x="876" y="1584"/>
                  </a:lnTo>
                  <a:lnTo>
                    <a:pt x="825" y="1579"/>
                  </a:lnTo>
                  <a:lnTo>
                    <a:pt x="796" y="1575"/>
                  </a:lnTo>
                  <a:lnTo>
                    <a:pt x="779" y="1575"/>
                  </a:lnTo>
                  <a:lnTo>
                    <a:pt x="770" y="1571"/>
                  </a:lnTo>
                  <a:lnTo>
                    <a:pt x="766" y="1571"/>
                  </a:lnTo>
                  <a:lnTo>
                    <a:pt x="758" y="1571"/>
                  </a:lnTo>
                  <a:lnTo>
                    <a:pt x="749" y="1567"/>
                  </a:lnTo>
                  <a:lnTo>
                    <a:pt x="745" y="1567"/>
                  </a:lnTo>
                  <a:lnTo>
                    <a:pt x="741" y="1563"/>
                  </a:lnTo>
                  <a:lnTo>
                    <a:pt x="737" y="1558"/>
                  </a:lnTo>
                  <a:lnTo>
                    <a:pt x="732" y="1554"/>
                  </a:lnTo>
                  <a:lnTo>
                    <a:pt x="732" y="1550"/>
                  </a:lnTo>
                  <a:lnTo>
                    <a:pt x="732" y="1541"/>
                  </a:lnTo>
                  <a:lnTo>
                    <a:pt x="732" y="1533"/>
                  </a:lnTo>
                  <a:lnTo>
                    <a:pt x="732" y="1512"/>
                  </a:lnTo>
                  <a:lnTo>
                    <a:pt x="732" y="1507"/>
                  </a:lnTo>
                  <a:lnTo>
                    <a:pt x="732" y="1486"/>
                  </a:lnTo>
                  <a:lnTo>
                    <a:pt x="732" y="1482"/>
                  </a:lnTo>
                  <a:lnTo>
                    <a:pt x="732" y="1474"/>
                  </a:lnTo>
                  <a:lnTo>
                    <a:pt x="728" y="1465"/>
                  </a:lnTo>
                  <a:lnTo>
                    <a:pt x="728" y="1461"/>
                  </a:lnTo>
                  <a:lnTo>
                    <a:pt x="728" y="1457"/>
                  </a:lnTo>
                  <a:lnTo>
                    <a:pt x="724" y="1448"/>
                  </a:lnTo>
                  <a:lnTo>
                    <a:pt x="724" y="1444"/>
                  </a:lnTo>
                  <a:lnTo>
                    <a:pt x="720" y="1440"/>
                  </a:lnTo>
                  <a:lnTo>
                    <a:pt x="720" y="1436"/>
                  </a:lnTo>
                  <a:lnTo>
                    <a:pt x="715" y="1427"/>
                  </a:lnTo>
                  <a:lnTo>
                    <a:pt x="715" y="1423"/>
                  </a:lnTo>
                  <a:lnTo>
                    <a:pt x="715" y="1406"/>
                  </a:lnTo>
                  <a:lnTo>
                    <a:pt x="715" y="1397"/>
                  </a:lnTo>
                  <a:lnTo>
                    <a:pt x="711" y="1389"/>
                  </a:lnTo>
                  <a:lnTo>
                    <a:pt x="715" y="1385"/>
                  </a:lnTo>
                  <a:lnTo>
                    <a:pt x="715" y="1376"/>
                  </a:lnTo>
                  <a:lnTo>
                    <a:pt x="715" y="1368"/>
                  </a:lnTo>
                  <a:lnTo>
                    <a:pt x="715" y="1364"/>
                  </a:lnTo>
                  <a:lnTo>
                    <a:pt x="720" y="1347"/>
                  </a:lnTo>
                  <a:lnTo>
                    <a:pt x="728" y="1313"/>
                  </a:lnTo>
                  <a:lnTo>
                    <a:pt x="728" y="1300"/>
                  </a:lnTo>
                  <a:lnTo>
                    <a:pt x="732" y="1292"/>
                  </a:lnTo>
                  <a:lnTo>
                    <a:pt x="732" y="1287"/>
                  </a:lnTo>
                  <a:lnTo>
                    <a:pt x="732" y="1279"/>
                  </a:lnTo>
                  <a:lnTo>
                    <a:pt x="732" y="1270"/>
                  </a:lnTo>
                  <a:lnTo>
                    <a:pt x="732" y="1266"/>
                  </a:lnTo>
                  <a:lnTo>
                    <a:pt x="732" y="1262"/>
                  </a:lnTo>
                  <a:lnTo>
                    <a:pt x="728" y="1258"/>
                  </a:lnTo>
                  <a:lnTo>
                    <a:pt x="724" y="1249"/>
                  </a:lnTo>
                  <a:lnTo>
                    <a:pt x="724" y="1245"/>
                  </a:lnTo>
                  <a:lnTo>
                    <a:pt x="724" y="1237"/>
                  </a:lnTo>
                  <a:lnTo>
                    <a:pt x="720" y="1232"/>
                  </a:lnTo>
                  <a:lnTo>
                    <a:pt x="715" y="1194"/>
                  </a:lnTo>
                  <a:lnTo>
                    <a:pt x="715" y="1190"/>
                  </a:lnTo>
                  <a:lnTo>
                    <a:pt x="715" y="1186"/>
                  </a:lnTo>
                  <a:lnTo>
                    <a:pt x="715" y="1181"/>
                  </a:lnTo>
                  <a:lnTo>
                    <a:pt x="715" y="1173"/>
                  </a:lnTo>
                  <a:lnTo>
                    <a:pt x="715" y="1169"/>
                  </a:lnTo>
                  <a:lnTo>
                    <a:pt x="715" y="1165"/>
                  </a:lnTo>
                  <a:lnTo>
                    <a:pt x="720" y="1160"/>
                  </a:lnTo>
                  <a:lnTo>
                    <a:pt x="720" y="1156"/>
                  </a:lnTo>
                  <a:lnTo>
                    <a:pt x="724" y="1152"/>
                  </a:lnTo>
                  <a:lnTo>
                    <a:pt x="728" y="1143"/>
                  </a:lnTo>
                  <a:lnTo>
                    <a:pt x="732" y="1139"/>
                  </a:lnTo>
                  <a:lnTo>
                    <a:pt x="737" y="1131"/>
                  </a:lnTo>
                  <a:lnTo>
                    <a:pt x="741" y="1131"/>
                  </a:lnTo>
                  <a:lnTo>
                    <a:pt x="741" y="1126"/>
                  </a:lnTo>
                  <a:lnTo>
                    <a:pt x="741" y="1122"/>
                  </a:lnTo>
                  <a:lnTo>
                    <a:pt x="741" y="1118"/>
                  </a:lnTo>
                  <a:lnTo>
                    <a:pt x="741" y="1114"/>
                  </a:lnTo>
                  <a:lnTo>
                    <a:pt x="737" y="1114"/>
                  </a:lnTo>
                  <a:lnTo>
                    <a:pt x="732" y="1110"/>
                  </a:lnTo>
                  <a:lnTo>
                    <a:pt x="711" y="1097"/>
                  </a:lnTo>
                  <a:lnTo>
                    <a:pt x="707" y="1097"/>
                  </a:lnTo>
                  <a:lnTo>
                    <a:pt x="703" y="1093"/>
                  </a:lnTo>
                  <a:lnTo>
                    <a:pt x="698" y="1088"/>
                  </a:lnTo>
                  <a:lnTo>
                    <a:pt x="690" y="1084"/>
                  </a:lnTo>
                  <a:lnTo>
                    <a:pt x="686" y="1080"/>
                  </a:lnTo>
                  <a:lnTo>
                    <a:pt x="682" y="1076"/>
                  </a:lnTo>
                  <a:lnTo>
                    <a:pt x="669" y="1059"/>
                  </a:lnTo>
                  <a:lnTo>
                    <a:pt x="665" y="1054"/>
                  </a:lnTo>
                  <a:lnTo>
                    <a:pt x="660" y="1050"/>
                  </a:lnTo>
                  <a:lnTo>
                    <a:pt x="652" y="1042"/>
                  </a:lnTo>
                  <a:lnTo>
                    <a:pt x="643" y="1038"/>
                  </a:lnTo>
                  <a:lnTo>
                    <a:pt x="639" y="1033"/>
                  </a:lnTo>
                  <a:lnTo>
                    <a:pt x="635" y="1029"/>
                  </a:lnTo>
                  <a:lnTo>
                    <a:pt x="631" y="1029"/>
                  </a:lnTo>
                  <a:lnTo>
                    <a:pt x="626" y="1029"/>
                  </a:lnTo>
                  <a:lnTo>
                    <a:pt x="622" y="1029"/>
                  </a:lnTo>
                  <a:lnTo>
                    <a:pt x="618" y="1029"/>
                  </a:lnTo>
                  <a:lnTo>
                    <a:pt x="614" y="1029"/>
                  </a:lnTo>
                  <a:lnTo>
                    <a:pt x="610" y="1029"/>
                  </a:lnTo>
                  <a:lnTo>
                    <a:pt x="597" y="1029"/>
                  </a:lnTo>
                  <a:lnTo>
                    <a:pt x="584" y="1029"/>
                  </a:lnTo>
                  <a:lnTo>
                    <a:pt x="567" y="1029"/>
                  </a:lnTo>
                  <a:lnTo>
                    <a:pt x="555" y="1029"/>
                  </a:lnTo>
                  <a:lnTo>
                    <a:pt x="516" y="1033"/>
                  </a:lnTo>
                  <a:lnTo>
                    <a:pt x="491" y="1033"/>
                  </a:lnTo>
                  <a:lnTo>
                    <a:pt x="483" y="1033"/>
                  </a:lnTo>
                  <a:lnTo>
                    <a:pt x="474" y="1033"/>
                  </a:lnTo>
                  <a:lnTo>
                    <a:pt x="466" y="1029"/>
                  </a:lnTo>
                  <a:lnTo>
                    <a:pt x="457" y="1029"/>
                  </a:lnTo>
                  <a:lnTo>
                    <a:pt x="444" y="1025"/>
                  </a:lnTo>
                  <a:lnTo>
                    <a:pt x="428" y="1021"/>
                  </a:lnTo>
                  <a:lnTo>
                    <a:pt x="394" y="1012"/>
                  </a:lnTo>
                  <a:lnTo>
                    <a:pt x="381" y="1008"/>
                  </a:lnTo>
                  <a:lnTo>
                    <a:pt x="360" y="1004"/>
                  </a:lnTo>
                  <a:lnTo>
                    <a:pt x="334" y="995"/>
                  </a:lnTo>
                  <a:lnTo>
                    <a:pt x="301" y="983"/>
                  </a:lnTo>
                  <a:lnTo>
                    <a:pt x="271" y="974"/>
                  </a:lnTo>
                  <a:lnTo>
                    <a:pt x="258" y="970"/>
                  </a:lnTo>
                  <a:lnTo>
                    <a:pt x="245" y="966"/>
                  </a:lnTo>
                  <a:lnTo>
                    <a:pt x="237" y="961"/>
                  </a:lnTo>
                  <a:lnTo>
                    <a:pt x="229" y="957"/>
                  </a:lnTo>
                  <a:lnTo>
                    <a:pt x="224" y="953"/>
                  </a:lnTo>
                  <a:lnTo>
                    <a:pt x="220" y="949"/>
                  </a:lnTo>
                  <a:lnTo>
                    <a:pt x="216" y="949"/>
                  </a:lnTo>
                  <a:lnTo>
                    <a:pt x="212" y="944"/>
                  </a:lnTo>
                  <a:lnTo>
                    <a:pt x="207" y="940"/>
                  </a:lnTo>
                  <a:lnTo>
                    <a:pt x="203" y="936"/>
                  </a:lnTo>
                  <a:lnTo>
                    <a:pt x="203" y="932"/>
                  </a:lnTo>
                  <a:lnTo>
                    <a:pt x="199" y="927"/>
                  </a:lnTo>
                  <a:lnTo>
                    <a:pt x="199" y="923"/>
                  </a:lnTo>
                  <a:lnTo>
                    <a:pt x="199" y="915"/>
                  </a:lnTo>
                  <a:lnTo>
                    <a:pt x="195" y="906"/>
                  </a:lnTo>
                  <a:lnTo>
                    <a:pt x="195" y="898"/>
                  </a:lnTo>
                  <a:lnTo>
                    <a:pt x="195" y="894"/>
                  </a:lnTo>
                  <a:lnTo>
                    <a:pt x="195" y="885"/>
                  </a:lnTo>
                  <a:lnTo>
                    <a:pt x="195" y="877"/>
                  </a:lnTo>
                  <a:lnTo>
                    <a:pt x="195" y="843"/>
                  </a:lnTo>
                  <a:lnTo>
                    <a:pt x="195" y="834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5" y="822"/>
                  </a:lnTo>
                  <a:lnTo>
                    <a:pt x="195" y="813"/>
                  </a:lnTo>
                  <a:lnTo>
                    <a:pt x="190" y="813"/>
                  </a:lnTo>
                  <a:lnTo>
                    <a:pt x="190" y="809"/>
                  </a:lnTo>
                  <a:lnTo>
                    <a:pt x="190" y="805"/>
                  </a:lnTo>
                  <a:lnTo>
                    <a:pt x="186" y="805"/>
                  </a:lnTo>
                  <a:lnTo>
                    <a:pt x="186" y="800"/>
                  </a:lnTo>
                  <a:lnTo>
                    <a:pt x="182" y="796"/>
                  </a:lnTo>
                  <a:lnTo>
                    <a:pt x="178" y="796"/>
                  </a:lnTo>
                  <a:lnTo>
                    <a:pt x="174" y="792"/>
                  </a:lnTo>
                  <a:lnTo>
                    <a:pt x="169" y="792"/>
                  </a:lnTo>
                  <a:lnTo>
                    <a:pt x="161" y="788"/>
                  </a:lnTo>
                  <a:lnTo>
                    <a:pt x="157" y="788"/>
                  </a:lnTo>
                  <a:lnTo>
                    <a:pt x="152" y="784"/>
                  </a:lnTo>
                  <a:lnTo>
                    <a:pt x="144" y="784"/>
                  </a:lnTo>
                  <a:lnTo>
                    <a:pt x="131" y="784"/>
                  </a:lnTo>
                  <a:lnTo>
                    <a:pt x="123" y="779"/>
                  </a:lnTo>
                  <a:lnTo>
                    <a:pt x="114" y="779"/>
                  </a:lnTo>
                  <a:lnTo>
                    <a:pt x="106" y="779"/>
                  </a:lnTo>
                  <a:lnTo>
                    <a:pt x="89" y="775"/>
                  </a:lnTo>
                  <a:lnTo>
                    <a:pt x="59" y="775"/>
                  </a:lnTo>
                  <a:lnTo>
                    <a:pt x="34" y="775"/>
                  </a:lnTo>
                  <a:lnTo>
                    <a:pt x="25" y="771"/>
                  </a:lnTo>
                  <a:lnTo>
                    <a:pt x="13" y="771"/>
                  </a:lnTo>
                  <a:lnTo>
                    <a:pt x="8" y="771"/>
                  </a:lnTo>
                  <a:lnTo>
                    <a:pt x="8" y="767"/>
                  </a:lnTo>
                  <a:lnTo>
                    <a:pt x="17" y="754"/>
                  </a:lnTo>
                  <a:lnTo>
                    <a:pt x="21" y="745"/>
                  </a:lnTo>
                  <a:lnTo>
                    <a:pt x="25" y="737"/>
                  </a:lnTo>
                  <a:lnTo>
                    <a:pt x="30" y="733"/>
                  </a:lnTo>
                  <a:lnTo>
                    <a:pt x="30" y="728"/>
                  </a:lnTo>
                  <a:lnTo>
                    <a:pt x="30" y="724"/>
                  </a:lnTo>
                  <a:lnTo>
                    <a:pt x="34" y="720"/>
                  </a:lnTo>
                  <a:lnTo>
                    <a:pt x="34" y="703"/>
                  </a:lnTo>
                  <a:lnTo>
                    <a:pt x="38" y="695"/>
                  </a:lnTo>
                  <a:lnTo>
                    <a:pt x="38" y="690"/>
                  </a:lnTo>
                  <a:lnTo>
                    <a:pt x="42" y="678"/>
                  </a:lnTo>
                  <a:lnTo>
                    <a:pt x="46" y="665"/>
                  </a:lnTo>
                  <a:lnTo>
                    <a:pt x="46" y="661"/>
                  </a:lnTo>
                  <a:lnTo>
                    <a:pt x="51" y="657"/>
                  </a:lnTo>
                  <a:lnTo>
                    <a:pt x="51" y="648"/>
                  </a:lnTo>
                  <a:lnTo>
                    <a:pt x="55" y="644"/>
                  </a:lnTo>
                  <a:lnTo>
                    <a:pt x="55" y="640"/>
                  </a:lnTo>
                  <a:lnTo>
                    <a:pt x="55" y="635"/>
                  </a:lnTo>
                  <a:lnTo>
                    <a:pt x="55" y="631"/>
                  </a:lnTo>
                  <a:lnTo>
                    <a:pt x="51" y="627"/>
                  </a:lnTo>
                  <a:lnTo>
                    <a:pt x="51" y="623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2" y="618"/>
                  </a:lnTo>
                  <a:lnTo>
                    <a:pt x="30" y="614"/>
                  </a:lnTo>
                  <a:lnTo>
                    <a:pt x="25" y="610"/>
                  </a:lnTo>
                  <a:lnTo>
                    <a:pt x="21" y="610"/>
                  </a:lnTo>
                  <a:lnTo>
                    <a:pt x="21" y="606"/>
                  </a:lnTo>
                  <a:lnTo>
                    <a:pt x="17" y="601"/>
                  </a:lnTo>
                  <a:lnTo>
                    <a:pt x="17" y="597"/>
                  </a:lnTo>
                  <a:lnTo>
                    <a:pt x="13" y="593"/>
                  </a:lnTo>
                  <a:lnTo>
                    <a:pt x="8" y="585"/>
                  </a:lnTo>
                  <a:lnTo>
                    <a:pt x="8" y="576"/>
                  </a:lnTo>
                  <a:lnTo>
                    <a:pt x="4" y="572"/>
                  </a:lnTo>
                  <a:lnTo>
                    <a:pt x="4" y="559"/>
                  </a:lnTo>
                  <a:lnTo>
                    <a:pt x="0" y="555"/>
                  </a:lnTo>
                  <a:lnTo>
                    <a:pt x="0" y="551"/>
                  </a:lnTo>
                  <a:close/>
                  <a:moveTo>
                    <a:pt x="610" y="788"/>
                  </a:moveTo>
                  <a:lnTo>
                    <a:pt x="614" y="788"/>
                  </a:lnTo>
                  <a:lnTo>
                    <a:pt x="618" y="792"/>
                  </a:lnTo>
                  <a:lnTo>
                    <a:pt x="622" y="792"/>
                  </a:lnTo>
                  <a:lnTo>
                    <a:pt x="626" y="796"/>
                  </a:lnTo>
                  <a:lnTo>
                    <a:pt x="635" y="800"/>
                  </a:lnTo>
                  <a:lnTo>
                    <a:pt x="639" y="805"/>
                  </a:lnTo>
                  <a:lnTo>
                    <a:pt x="643" y="809"/>
                  </a:lnTo>
                  <a:lnTo>
                    <a:pt x="652" y="813"/>
                  </a:lnTo>
                  <a:lnTo>
                    <a:pt x="656" y="813"/>
                  </a:lnTo>
                  <a:lnTo>
                    <a:pt x="660" y="813"/>
                  </a:lnTo>
                  <a:lnTo>
                    <a:pt x="665" y="813"/>
                  </a:lnTo>
                  <a:lnTo>
                    <a:pt x="673" y="817"/>
                  </a:lnTo>
                  <a:lnTo>
                    <a:pt x="677" y="817"/>
                  </a:lnTo>
                  <a:lnTo>
                    <a:pt x="682" y="817"/>
                  </a:lnTo>
                  <a:lnTo>
                    <a:pt x="682" y="822"/>
                  </a:lnTo>
                  <a:lnTo>
                    <a:pt x="686" y="822"/>
                  </a:lnTo>
                  <a:lnTo>
                    <a:pt x="686" y="826"/>
                  </a:lnTo>
                  <a:lnTo>
                    <a:pt x="690" y="843"/>
                  </a:lnTo>
                  <a:lnTo>
                    <a:pt x="690" y="851"/>
                  </a:lnTo>
                  <a:lnTo>
                    <a:pt x="694" y="855"/>
                  </a:lnTo>
                  <a:lnTo>
                    <a:pt x="698" y="864"/>
                  </a:lnTo>
                  <a:lnTo>
                    <a:pt x="698" y="868"/>
                  </a:lnTo>
                  <a:lnTo>
                    <a:pt x="703" y="872"/>
                  </a:lnTo>
                  <a:lnTo>
                    <a:pt x="707" y="877"/>
                  </a:lnTo>
                  <a:lnTo>
                    <a:pt x="711" y="881"/>
                  </a:lnTo>
                  <a:lnTo>
                    <a:pt x="715" y="885"/>
                  </a:lnTo>
                  <a:lnTo>
                    <a:pt x="720" y="889"/>
                  </a:lnTo>
                  <a:lnTo>
                    <a:pt x="724" y="889"/>
                  </a:lnTo>
                  <a:lnTo>
                    <a:pt x="728" y="894"/>
                  </a:lnTo>
                  <a:lnTo>
                    <a:pt x="737" y="894"/>
                  </a:lnTo>
                  <a:lnTo>
                    <a:pt x="741" y="898"/>
                  </a:lnTo>
                  <a:lnTo>
                    <a:pt x="745" y="898"/>
                  </a:lnTo>
                  <a:lnTo>
                    <a:pt x="753" y="898"/>
                  </a:lnTo>
                  <a:lnTo>
                    <a:pt x="762" y="898"/>
                  </a:lnTo>
                  <a:lnTo>
                    <a:pt x="766" y="898"/>
                  </a:lnTo>
                  <a:lnTo>
                    <a:pt x="787" y="894"/>
                  </a:lnTo>
                  <a:lnTo>
                    <a:pt x="813" y="894"/>
                  </a:lnTo>
                  <a:lnTo>
                    <a:pt x="830" y="894"/>
                  </a:lnTo>
                  <a:lnTo>
                    <a:pt x="847" y="889"/>
                  </a:lnTo>
                  <a:lnTo>
                    <a:pt x="851" y="889"/>
                  </a:lnTo>
                  <a:lnTo>
                    <a:pt x="855" y="889"/>
                  </a:lnTo>
                  <a:lnTo>
                    <a:pt x="859" y="889"/>
                  </a:lnTo>
                  <a:lnTo>
                    <a:pt x="868" y="894"/>
                  </a:lnTo>
                  <a:lnTo>
                    <a:pt x="876" y="894"/>
                  </a:lnTo>
                  <a:lnTo>
                    <a:pt x="880" y="894"/>
                  </a:lnTo>
                  <a:lnTo>
                    <a:pt x="885" y="889"/>
                  </a:lnTo>
                  <a:lnTo>
                    <a:pt x="889" y="889"/>
                  </a:lnTo>
                  <a:lnTo>
                    <a:pt x="893" y="889"/>
                  </a:lnTo>
                  <a:lnTo>
                    <a:pt x="897" y="885"/>
                  </a:lnTo>
                  <a:lnTo>
                    <a:pt x="897" y="877"/>
                  </a:lnTo>
                  <a:lnTo>
                    <a:pt x="902" y="872"/>
                  </a:lnTo>
                  <a:lnTo>
                    <a:pt x="902" y="864"/>
                  </a:lnTo>
                  <a:lnTo>
                    <a:pt x="906" y="864"/>
                  </a:lnTo>
                  <a:lnTo>
                    <a:pt x="906" y="855"/>
                  </a:lnTo>
                  <a:lnTo>
                    <a:pt x="910" y="855"/>
                  </a:lnTo>
                  <a:lnTo>
                    <a:pt x="910" y="851"/>
                  </a:lnTo>
                  <a:lnTo>
                    <a:pt x="910" y="847"/>
                  </a:lnTo>
                  <a:lnTo>
                    <a:pt x="910" y="843"/>
                  </a:lnTo>
                  <a:lnTo>
                    <a:pt x="910" y="839"/>
                  </a:lnTo>
                  <a:lnTo>
                    <a:pt x="910" y="834"/>
                  </a:lnTo>
                  <a:lnTo>
                    <a:pt x="906" y="830"/>
                  </a:lnTo>
                  <a:lnTo>
                    <a:pt x="906" y="826"/>
                  </a:lnTo>
                  <a:lnTo>
                    <a:pt x="902" y="822"/>
                  </a:lnTo>
                  <a:lnTo>
                    <a:pt x="893" y="817"/>
                  </a:lnTo>
                  <a:lnTo>
                    <a:pt x="893" y="813"/>
                  </a:lnTo>
                  <a:lnTo>
                    <a:pt x="893" y="809"/>
                  </a:lnTo>
                  <a:lnTo>
                    <a:pt x="897" y="805"/>
                  </a:lnTo>
                  <a:lnTo>
                    <a:pt x="906" y="800"/>
                  </a:lnTo>
                  <a:lnTo>
                    <a:pt x="910" y="800"/>
                  </a:lnTo>
                  <a:lnTo>
                    <a:pt x="910" y="796"/>
                  </a:lnTo>
                  <a:lnTo>
                    <a:pt x="914" y="792"/>
                  </a:lnTo>
                  <a:lnTo>
                    <a:pt x="914" y="788"/>
                  </a:lnTo>
                  <a:lnTo>
                    <a:pt x="914" y="771"/>
                  </a:lnTo>
                  <a:lnTo>
                    <a:pt x="919" y="758"/>
                  </a:lnTo>
                  <a:lnTo>
                    <a:pt x="919" y="754"/>
                  </a:lnTo>
                  <a:lnTo>
                    <a:pt x="919" y="750"/>
                  </a:lnTo>
                  <a:lnTo>
                    <a:pt x="919" y="745"/>
                  </a:lnTo>
                  <a:lnTo>
                    <a:pt x="914" y="741"/>
                  </a:lnTo>
                  <a:lnTo>
                    <a:pt x="914" y="737"/>
                  </a:lnTo>
                  <a:lnTo>
                    <a:pt x="910" y="737"/>
                  </a:lnTo>
                  <a:lnTo>
                    <a:pt x="910" y="733"/>
                  </a:lnTo>
                  <a:lnTo>
                    <a:pt x="906" y="733"/>
                  </a:lnTo>
                  <a:lnTo>
                    <a:pt x="897" y="728"/>
                  </a:lnTo>
                  <a:lnTo>
                    <a:pt x="893" y="724"/>
                  </a:lnTo>
                  <a:lnTo>
                    <a:pt x="889" y="724"/>
                  </a:lnTo>
                  <a:lnTo>
                    <a:pt x="889" y="720"/>
                  </a:lnTo>
                  <a:lnTo>
                    <a:pt x="885" y="720"/>
                  </a:lnTo>
                  <a:lnTo>
                    <a:pt x="885" y="716"/>
                  </a:lnTo>
                  <a:lnTo>
                    <a:pt x="885" y="707"/>
                  </a:lnTo>
                  <a:lnTo>
                    <a:pt x="880" y="703"/>
                  </a:lnTo>
                  <a:lnTo>
                    <a:pt x="880" y="690"/>
                  </a:lnTo>
                  <a:lnTo>
                    <a:pt x="880" y="686"/>
                  </a:lnTo>
                  <a:lnTo>
                    <a:pt x="876" y="682"/>
                  </a:lnTo>
                  <a:lnTo>
                    <a:pt x="876" y="678"/>
                  </a:lnTo>
                  <a:lnTo>
                    <a:pt x="872" y="669"/>
                  </a:lnTo>
                  <a:lnTo>
                    <a:pt x="868" y="665"/>
                  </a:lnTo>
                  <a:lnTo>
                    <a:pt x="868" y="661"/>
                  </a:lnTo>
                  <a:lnTo>
                    <a:pt x="868" y="657"/>
                  </a:lnTo>
                  <a:lnTo>
                    <a:pt x="868" y="652"/>
                  </a:lnTo>
                  <a:lnTo>
                    <a:pt x="868" y="648"/>
                  </a:lnTo>
                  <a:lnTo>
                    <a:pt x="872" y="644"/>
                  </a:lnTo>
                  <a:lnTo>
                    <a:pt x="872" y="640"/>
                  </a:lnTo>
                  <a:lnTo>
                    <a:pt x="880" y="627"/>
                  </a:lnTo>
                  <a:lnTo>
                    <a:pt x="880" y="623"/>
                  </a:lnTo>
                  <a:lnTo>
                    <a:pt x="885" y="614"/>
                  </a:lnTo>
                  <a:lnTo>
                    <a:pt x="885" y="610"/>
                  </a:lnTo>
                  <a:lnTo>
                    <a:pt x="880" y="610"/>
                  </a:lnTo>
                  <a:lnTo>
                    <a:pt x="880" y="606"/>
                  </a:lnTo>
                  <a:lnTo>
                    <a:pt x="876" y="601"/>
                  </a:lnTo>
                  <a:lnTo>
                    <a:pt x="872" y="597"/>
                  </a:lnTo>
                  <a:lnTo>
                    <a:pt x="864" y="597"/>
                  </a:lnTo>
                  <a:lnTo>
                    <a:pt x="855" y="593"/>
                  </a:lnTo>
                  <a:lnTo>
                    <a:pt x="851" y="589"/>
                  </a:lnTo>
                  <a:lnTo>
                    <a:pt x="847" y="589"/>
                  </a:lnTo>
                  <a:lnTo>
                    <a:pt x="842" y="589"/>
                  </a:lnTo>
                  <a:lnTo>
                    <a:pt x="838" y="589"/>
                  </a:lnTo>
                  <a:lnTo>
                    <a:pt x="834" y="589"/>
                  </a:lnTo>
                  <a:lnTo>
                    <a:pt x="830" y="589"/>
                  </a:lnTo>
                  <a:lnTo>
                    <a:pt x="825" y="593"/>
                  </a:lnTo>
                  <a:lnTo>
                    <a:pt x="821" y="593"/>
                  </a:lnTo>
                  <a:lnTo>
                    <a:pt x="821" y="597"/>
                  </a:lnTo>
                  <a:lnTo>
                    <a:pt x="817" y="597"/>
                  </a:lnTo>
                  <a:lnTo>
                    <a:pt x="809" y="606"/>
                  </a:lnTo>
                  <a:lnTo>
                    <a:pt x="804" y="610"/>
                  </a:lnTo>
                  <a:lnTo>
                    <a:pt x="800" y="614"/>
                  </a:lnTo>
                  <a:lnTo>
                    <a:pt x="796" y="614"/>
                  </a:lnTo>
                  <a:lnTo>
                    <a:pt x="792" y="614"/>
                  </a:lnTo>
                  <a:lnTo>
                    <a:pt x="787" y="614"/>
                  </a:lnTo>
                  <a:lnTo>
                    <a:pt x="783" y="614"/>
                  </a:lnTo>
                  <a:lnTo>
                    <a:pt x="779" y="614"/>
                  </a:lnTo>
                  <a:lnTo>
                    <a:pt x="775" y="610"/>
                  </a:lnTo>
                  <a:lnTo>
                    <a:pt x="770" y="606"/>
                  </a:lnTo>
                  <a:lnTo>
                    <a:pt x="766" y="606"/>
                  </a:lnTo>
                  <a:lnTo>
                    <a:pt x="766" y="601"/>
                  </a:lnTo>
                  <a:lnTo>
                    <a:pt x="762" y="597"/>
                  </a:lnTo>
                  <a:lnTo>
                    <a:pt x="758" y="597"/>
                  </a:lnTo>
                  <a:lnTo>
                    <a:pt x="753" y="597"/>
                  </a:lnTo>
                  <a:lnTo>
                    <a:pt x="749" y="601"/>
                  </a:lnTo>
                  <a:lnTo>
                    <a:pt x="749" y="606"/>
                  </a:lnTo>
                  <a:lnTo>
                    <a:pt x="745" y="606"/>
                  </a:lnTo>
                  <a:lnTo>
                    <a:pt x="732" y="623"/>
                  </a:lnTo>
                  <a:lnTo>
                    <a:pt x="724" y="635"/>
                  </a:lnTo>
                  <a:lnTo>
                    <a:pt x="720" y="640"/>
                  </a:lnTo>
                  <a:lnTo>
                    <a:pt x="715" y="644"/>
                  </a:lnTo>
                  <a:lnTo>
                    <a:pt x="715" y="648"/>
                  </a:lnTo>
                  <a:lnTo>
                    <a:pt x="711" y="648"/>
                  </a:lnTo>
                  <a:lnTo>
                    <a:pt x="707" y="652"/>
                  </a:lnTo>
                  <a:lnTo>
                    <a:pt x="698" y="657"/>
                  </a:lnTo>
                  <a:lnTo>
                    <a:pt x="694" y="657"/>
                  </a:lnTo>
                  <a:lnTo>
                    <a:pt x="673" y="665"/>
                  </a:lnTo>
                  <a:lnTo>
                    <a:pt x="665" y="669"/>
                  </a:lnTo>
                  <a:lnTo>
                    <a:pt x="660" y="673"/>
                  </a:lnTo>
                  <a:lnTo>
                    <a:pt x="656" y="678"/>
                  </a:lnTo>
                  <a:lnTo>
                    <a:pt x="652" y="682"/>
                  </a:lnTo>
                  <a:lnTo>
                    <a:pt x="652" y="686"/>
                  </a:lnTo>
                  <a:lnTo>
                    <a:pt x="648" y="686"/>
                  </a:lnTo>
                  <a:lnTo>
                    <a:pt x="643" y="695"/>
                  </a:lnTo>
                  <a:lnTo>
                    <a:pt x="639" y="703"/>
                  </a:lnTo>
                  <a:lnTo>
                    <a:pt x="635" y="712"/>
                  </a:lnTo>
                  <a:lnTo>
                    <a:pt x="631" y="728"/>
                  </a:lnTo>
                  <a:lnTo>
                    <a:pt x="626" y="733"/>
                  </a:lnTo>
                  <a:lnTo>
                    <a:pt x="622" y="750"/>
                  </a:lnTo>
                  <a:lnTo>
                    <a:pt x="614" y="775"/>
                  </a:lnTo>
                  <a:lnTo>
                    <a:pt x="610" y="784"/>
                  </a:lnTo>
                  <a:lnTo>
                    <a:pt x="610" y="788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5" name="Freeform 41"/>
            <p:cNvSpPr>
              <a:spLocks noEditPoints="1"/>
            </p:cNvSpPr>
            <p:nvPr/>
          </p:nvSpPr>
          <p:spPr bwMode="auto">
            <a:xfrm>
              <a:off x="1049097" y="2860163"/>
              <a:ext cx="499456" cy="527594"/>
            </a:xfrm>
            <a:custGeom>
              <a:avLst/>
              <a:gdLst>
                <a:gd name="T0" fmla="*/ 59 w 1575"/>
                <a:gd name="T1" fmla="*/ 1232 h 1663"/>
                <a:gd name="T2" fmla="*/ 177 w 1575"/>
                <a:gd name="T3" fmla="*/ 1143 h 1663"/>
                <a:gd name="T4" fmla="*/ 275 w 1575"/>
                <a:gd name="T5" fmla="*/ 1088 h 1663"/>
                <a:gd name="T6" fmla="*/ 461 w 1575"/>
                <a:gd name="T7" fmla="*/ 1050 h 1663"/>
                <a:gd name="T8" fmla="*/ 326 w 1575"/>
                <a:gd name="T9" fmla="*/ 893 h 1663"/>
                <a:gd name="T10" fmla="*/ 220 w 1575"/>
                <a:gd name="T11" fmla="*/ 753 h 1663"/>
                <a:gd name="T12" fmla="*/ 135 w 1575"/>
                <a:gd name="T13" fmla="*/ 766 h 1663"/>
                <a:gd name="T14" fmla="*/ 127 w 1575"/>
                <a:gd name="T15" fmla="*/ 740 h 1663"/>
                <a:gd name="T16" fmla="*/ 122 w 1575"/>
                <a:gd name="T17" fmla="*/ 626 h 1663"/>
                <a:gd name="T18" fmla="*/ 118 w 1575"/>
                <a:gd name="T19" fmla="*/ 525 h 1663"/>
                <a:gd name="T20" fmla="*/ 173 w 1575"/>
                <a:gd name="T21" fmla="*/ 444 h 1663"/>
                <a:gd name="T22" fmla="*/ 165 w 1575"/>
                <a:gd name="T23" fmla="*/ 364 h 1663"/>
                <a:gd name="T24" fmla="*/ 165 w 1575"/>
                <a:gd name="T25" fmla="*/ 275 h 1663"/>
                <a:gd name="T26" fmla="*/ 245 w 1575"/>
                <a:gd name="T27" fmla="*/ 232 h 1663"/>
                <a:gd name="T28" fmla="*/ 321 w 1575"/>
                <a:gd name="T29" fmla="*/ 224 h 1663"/>
                <a:gd name="T30" fmla="*/ 385 w 1575"/>
                <a:gd name="T31" fmla="*/ 207 h 1663"/>
                <a:gd name="T32" fmla="*/ 465 w 1575"/>
                <a:gd name="T33" fmla="*/ 67 h 1663"/>
                <a:gd name="T34" fmla="*/ 626 w 1575"/>
                <a:gd name="T35" fmla="*/ 12 h 1663"/>
                <a:gd name="T36" fmla="*/ 702 w 1575"/>
                <a:gd name="T37" fmla="*/ 42 h 1663"/>
                <a:gd name="T38" fmla="*/ 711 w 1575"/>
                <a:gd name="T39" fmla="*/ 156 h 1663"/>
                <a:gd name="T40" fmla="*/ 813 w 1575"/>
                <a:gd name="T41" fmla="*/ 216 h 1663"/>
                <a:gd name="T42" fmla="*/ 1079 w 1575"/>
                <a:gd name="T43" fmla="*/ 262 h 1663"/>
                <a:gd name="T44" fmla="*/ 1177 w 1575"/>
                <a:gd name="T45" fmla="*/ 287 h 1663"/>
                <a:gd name="T46" fmla="*/ 1253 w 1575"/>
                <a:gd name="T47" fmla="*/ 359 h 1663"/>
                <a:gd name="T48" fmla="*/ 1227 w 1575"/>
                <a:gd name="T49" fmla="*/ 427 h 1663"/>
                <a:gd name="T50" fmla="*/ 1232 w 1575"/>
                <a:gd name="T51" fmla="*/ 580 h 1663"/>
                <a:gd name="T52" fmla="*/ 1240 w 1575"/>
                <a:gd name="T53" fmla="*/ 690 h 1663"/>
                <a:gd name="T54" fmla="*/ 1257 w 1575"/>
                <a:gd name="T55" fmla="*/ 800 h 1663"/>
                <a:gd name="T56" fmla="*/ 1562 w 1575"/>
                <a:gd name="T57" fmla="*/ 834 h 1663"/>
                <a:gd name="T58" fmla="*/ 1570 w 1575"/>
                <a:gd name="T59" fmla="*/ 884 h 1663"/>
                <a:gd name="T60" fmla="*/ 1549 w 1575"/>
                <a:gd name="T61" fmla="*/ 939 h 1663"/>
                <a:gd name="T62" fmla="*/ 1426 w 1575"/>
                <a:gd name="T63" fmla="*/ 914 h 1663"/>
                <a:gd name="T64" fmla="*/ 1329 w 1575"/>
                <a:gd name="T65" fmla="*/ 910 h 1663"/>
                <a:gd name="T66" fmla="*/ 1299 w 1575"/>
                <a:gd name="T67" fmla="*/ 961 h 1663"/>
                <a:gd name="T68" fmla="*/ 1299 w 1575"/>
                <a:gd name="T69" fmla="*/ 1088 h 1663"/>
                <a:gd name="T70" fmla="*/ 1329 w 1575"/>
                <a:gd name="T71" fmla="*/ 1160 h 1663"/>
                <a:gd name="T72" fmla="*/ 1397 w 1575"/>
                <a:gd name="T73" fmla="*/ 1240 h 1663"/>
                <a:gd name="T74" fmla="*/ 1473 w 1575"/>
                <a:gd name="T75" fmla="*/ 1316 h 1663"/>
                <a:gd name="T76" fmla="*/ 1422 w 1575"/>
                <a:gd name="T77" fmla="*/ 1388 h 1663"/>
                <a:gd name="T78" fmla="*/ 1329 w 1575"/>
                <a:gd name="T79" fmla="*/ 1443 h 1663"/>
                <a:gd name="T80" fmla="*/ 1265 w 1575"/>
                <a:gd name="T81" fmla="*/ 1528 h 1663"/>
                <a:gd name="T82" fmla="*/ 923 w 1575"/>
                <a:gd name="T83" fmla="*/ 1490 h 1663"/>
                <a:gd name="T84" fmla="*/ 834 w 1575"/>
                <a:gd name="T85" fmla="*/ 1486 h 1663"/>
                <a:gd name="T86" fmla="*/ 686 w 1575"/>
                <a:gd name="T87" fmla="*/ 1545 h 1663"/>
                <a:gd name="T88" fmla="*/ 546 w 1575"/>
                <a:gd name="T89" fmla="*/ 1596 h 1663"/>
                <a:gd name="T90" fmla="*/ 321 w 1575"/>
                <a:gd name="T91" fmla="*/ 1642 h 1663"/>
                <a:gd name="T92" fmla="*/ 186 w 1575"/>
                <a:gd name="T93" fmla="*/ 1617 h 1663"/>
                <a:gd name="T94" fmla="*/ 76 w 1575"/>
                <a:gd name="T95" fmla="*/ 1591 h 1663"/>
                <a:gd name="T96" fmla="*/ 8 w 1575"/>
                <a:gd name="T97" fmla="*/ 1418 h 1663"/>
                <a:gd name="T98" fmla="*/ 800 w 1575"/>
                <a:gd name="T99" fmla="*/ 1050 h 1663"/>
                <a:gd name="T100" fmla="*/ 829 w 1575"/>
                <a:gd name="T101" fmla="*/ 1164 h 1663"/>
                <a:gd name="T102" fmla="*/ 923 w 1575"/>
                <a:gd name="T103" fmla="*/ 1219 h 1663"/>
                <a:gd name="T104" fmla="*/ 1033 w 1575"/>
                <a:gd name="T105" fmla="*/ 1210 h 1663"/>
                <a:gd name="T106" fmla="*/ 1096 w 1575"/>
                <a:gd name="T107" fmla="*/ 1265 h 1663"/>
                <a:gd name="T108" fmla="*/ 1147 w 1575"/>
                <a:gd name="T109" fmla="*/ 1274 h 1663"/>
                <a:gd name="T110" fmla="*/ 1287 w 1575"/>
                <a:gd name="T111" fmla="*/ 1223 h 1663"/>
                <a:gd name="T112" fmla="*/ 1223 w 1575"/>
                <a:gd name="T113" fmla="*/ 1164 h 1663"/>
                <a:gd name="T114" fmla="*/ 1151 w 1575"/>
                <a:gd name="T115" fmla="*/ 1079 h 1663"/>
                <a:gd name="T116" fmla="*/ 1109 w 1575"/>
                <a:gd name="T117" fmla="*/ 1058 h 1663"/>
                <a:gd name="T118" fmla="*/ 1075 w 1575"/>
                <a:gd name="T119" fmla="*/ 990 h 1663"/>
                <a:gd name="T120" fmla="*/ 1045 w 1575"/>
                <a:gd name="T121" fmla="*/ 931 h 1663"/>
                <a:gd name="T122" fmla="*/ 944 w 1575"/>
                <a:gd name="T123" fmla="*/ 948 h 1663"/>
                <a:gd name="T124" fmla="*/ 796 w 1575"/>
                <a:gd name="T125" fmla="*/ 1024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663">
                  <a:moveTo>
                    <a:pt x="4" y="1321"/>
                  </a:moveTo>
                  <a:lnTo>
                    <a:pt x="0" y="1316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8" y="1304"/>
                  </a:lnTo>
                  <a:lnTo>
                    <a:pt x="8" y="1299"/>
                  </a:lnTo>
                  <a:lnTo>
                    <a:pt x="12" y="1287"/>
                  </a:lnTo>
                  <a:lnTo>
                    <a:pt x="21" y="1278"/>
                  </a:lnTo>
                  <a:lnTo>
                    <a:pt x="25" y="1270"/>
                  </a:lnTo>
                  <a:lnTo>
                    <a:pt x="29" y="1261"/>
                  </a:lnTo>
                  <a:lnTo>
                    <a:pt x="38" y="1257"/>
                  </a:lnTo>
                  <a:lnTo>
                    <a:pt x="42" y="1249"/>
                  </a:lnTo>
                  <a:lnTo>
                    <a:pt x="50" y="1240"/>
                  </a:lnTo>
                  <a:lnTo>
                    <a:pt x="59" y="1232"/>
                  </a:lnTo>
                  <a:lnTo>
                    <a:pt x="67" y="1227"/>
                  </a:lnTo>
                  <a:lnTo>
                    <a:pt x="76" y="1219"/>
                  </a:lnTo>
                  <a:lnTo>
                    <a:pt x="84" y="1210"/>
                  </a:lnTo>
                  <a:lnTo>
                    <a:pt x="89" y="1210"/>
                  </a:lnTo>
                  <a:lnTo>
                    <a:pt x="93" y="1206"/>
                  </a:lnTo>
                  <a:lnTo>
                    <a:pt x="101" y="1202"/>
                  </a:lnTo>
                  <a:lnTo>
                    <a:pt x="122" y="1189"/>
                  </a:lnTo>
                  <a:lnTo>
                    <a:pt x="131" y="1181"/>
                  </a:lnTo>
                  <a:lnTo>
                    <a:pt x="139" y="1177"/>
                  </a:lnTo>
                  <a:lnTo>
                    <a:pt x="144" y="1172"/>
                  </a:lnTo>
                  <a:lnTo>
                    <a:pt x="152" y="1164"/>
                  </a:lnTo>
                  <a:lnTo>
                    <a:pt x="156" y="1160"/>
                  </a:lnTo>
                  <a:lnTo>
                    <a:pt x="165" y="1155"/>
                  </a:lnTo>
                  <a:lnTo>
                    <a:pt x="177" y="1143"/>
                  </a:lnTo>
                  <a:lnTo>
                    <a:pt x="186" y="1134"/>
                  </a:lnTo>
                  <a:lnTo>
                    <a:pt x="190" y="1130"/>
                  </a:lnTo>
                  <a:lnTo>
                    <a:pt x="203" y="1113"/>
                  </a:lnTo>
                  <a:lnTo>
                    <a:pt x="207" y="1109"/>
                  </a:lnTo>
                  <a:lnTo>
                    <a:pt x="211" y="1105"/>
                  </a:lnTo>
                  <a:lnTo>
                    <a:pt x="216" y="1100"/>
                  </a:lnTo>
                  <a:lnTo>
                    <a:pt x="220" y="1096"/>
                  </a:lnTo>
                  <a:lnTo>
                    <a:pt x="228" y="1096"/>
                  </a:lnTo>
                  <a:lnTo>
                    <a:pt x="233" y="1096"/>
                  </a:lnTo>
                  <a:lnTo>
                    <a:pt x="237" y="1092"/>
                  </a:lnTo>
                  <a:lnTo>
                    <a:pt x="241" y="1092"/>
                  </a:lnTo>
                  <a:lnTo>
                    <a:pt x="249" y="1092"/>
                  </a:lnTo>
                  <a:lnTo>
                    <a:pt x="258" y="1092"/>
                  </a:lnTo>
                  <a:lnTo>
                    <a:pt x="275" y="1088"/>
                  </a:lnTo>
                  <a:lnTo>
                    <a:pt x="296" y="1088"/>
                  </a:lnTo>
                  <a:lnTo>
                    <a:pt x="402" y="1083"/>
                  </a:lnTo>
                  <a:lnTo>
                    <a:pt x="419" y="1079"/>
                  </a:lnTo>
                  <a:lnTo>
                    <a:pt x="423" y="1079"/>
                  </a:lnTo>
                  <a:lnTo>
                    <a:pt x="431" y="1079"/>
                  </a:lnTo>
                  <a:lnTo>
                    <a:pt x="436" y="1079"/>
                  </a:lnTo>
                  <a:lnTo>
                    <a:pt x="440" y="1079"/>
                  </a:lnTo>
                  <a:lnTo>
                    <a:pt x="448" y="1075"/>
                  </a:lnTo>
                  <a:lnTo>
                    <a:pt x="453" y="1075"/>
                  </a:lnTo>
                  <a:lnTo>
                    <a:pt x="453" y="1071"/>
                  </a:lnTo>
                  <a:lnTo>
                    <a:pt x="457" y="1066"/>
                  </a:lnTo>
                  <a:lnTo>
                    <a:pt x="461" y="1062"/>
                  </a:lnTo>
                  <a:lnTo>
                    <a:pt x="461" y="1054"/>
                  </a:lnTo>
                  <a:lnTo>
                    <a:pt x="461" y="1050"/>
                  </a:lnTo>
                  <a:lnTo>
                    <a:pt x="457" y="1045"/>
                  </a:lnTo>
                  <a:lnTo>
                    <a:pt x="453" y="1041"/>
                  </a:lnTo>
                  <a:lnTo>
                    <a:pt x="453" y="1033"/>
                  </a:lnTo>
                  <a:lnTo>
                    <a:pt x="448" y="1028"/>
                  </a:lnTo>
                  <a:lnTo>
                    <a:pt x="444" y="1024"/>
                  </a:lnTo>
                  <a:lnTo>
                    <a:pt x="440" y="1016"/>
                  </a:lnTo>
                  <a:lnTo>
                    <a:pt x="427" y="1003"/>
                  </a:lnTo>
                  <a:lnTo>
                    <a:pt x="419" y="995"/>
                  </a:lnTo>
                  <a:lnTo>
                    <a:pt x="398" y="969"/>
                  </a:lnTo>
                  <a:lnTo>
                    <a:pt x="381" y="948"/>
                  </a:lnTo>
                  <a:lnTo>
                    <a:pt x="368" y="935"/>
                  </a:lnTo>
                  <a:lnTo>
                    <a:pt x="360" y="927"/>
                  </a:lnTo>
                  <a:lnTo>
                    <a:pt x="338" y="906"/>
                  </a:lnTo>
                  <a:lnTo>
                    <a:pt x="326" y="893"/>
                  </a:lnTo>
                  <a:lnTo>
                    <a:pt x="313" y="880"/>
                  </a:lnTo>
                  <a:lnTo>
                    <a:pt x="300" y="868"/>
                  </a:lnTo>
                  <a:lnTo>
                    <a:pt x="296" y="859"/>
                  </a:lnTo>
                  <a:lnTo>
                    <a:pt x="283" y="846"/>
                  </a:lnTo>
                  <a:lnTo>
                    <a:pt x="271" y="825"/>
                  </a:lnTo>
                  <a:lnTo>
                    <a:pt x="262" y="812"/>
                  </a:lnTo>
                  <a:lnTo>
                    <a:pt x="258" y="808"/>
                  </a:lnTo>
                  <a:lnTo>
                    <a:pt x="254" y="800"/>
                  </a:lnTo>
                  <a:lnTo>
                    <a:pt x="249" y="791"/>
                  </a:lnTo>
                  <a:lnTo>
                    <a:pt x="241" y="779"/>
                  </a:lnTo>
                  <a:lnTo>
                    <a:pt x="233" y="770"/>
                  </a:lnTo>
                  <a:lnTo>
                    <a:pt x="228" y="762"/>
                  </a:lnTo>
                  <a:lnTo>
                    <a:pt x="224" y="757"/>
                  </a:lnTo>
                  <a:lnTo>
                    <a:pt x="220" y="753"/>
                  </a:lnTo>
                  <a:lnTo>
                    <a:pt x="216" y="753"/>
                  </a:lnTo>
                  <a:lnTo>
                    <a:pt x="211" y="749"/>
                  </a:lnTo>
                  <a:lnTo>
                    <a:pt x="203" y="749"/>
                  </a:lnTo>
                  <a:lnTo>
                    <a:pt x="199" y="749"/>
                  </a:lnTo>
                  <a:lnTo>
                    <a:pt x="194" y="749"/>
                  </a:lnTo>
                  <a:lnTo>
                    <a:pt x="186" y="749"/>
                  </a:lnTo>
                  <a:lnTo>
                    <a:pt x="182" y="753"/>
                  </a:lnTo>
                  <a:lnTo>
                    <a:pt x="177" y="753"/>
                  </a:lnTo>
                  <a:lnTo>
                    <a:pt x="165" y="757"/>
                  </a:lnTo>
                  <a:lnTo>
                    <a:pt x="161" y="762"/>
                  </a:lnTo>
                  <a:lnTo>
                    <a:pt x="152" y="762"/>
                  </a:lnTo>
                  <a:lnTo>
                    <a:pt x="148" y="766"/>
                  </a:lnTo>
                  <a:lnTo>
                    <a:pt x="144" y="766"/>
                  </a:lnTo>
                  <a:lnTo>
                    <a:pt x="135" y="766"/>
                  </a:lnTo>
                  <a:lnTo>
                    <a:pt x="131" y="766"/>
                  </a:lnTo>
                  <a:lnTo>
                    <a:pt x="127" y="762"/>
                  </a:lnTo>
                  <a:lnTo>
                    <a:pt x="122" y="762"/>
                  </a:lnTo>
                  <a:lnTo>
                    <a:pt x="118" y="762"/>
                  </a:lnTo>
                  <a:lnTo>
                    <a:pt x="114" y="757"/>
                  </a:lnTo>
                  <a:lnTo>
                    <a:pt x="110" y="757"/>
                  </a:lnTo>
                  <a:lnTo>
                    <a:pt x="110" y="753"/>
                  </a:lnTo>
                  <a:lnTo>
                    <a:pt x="106" y="749"/>
                  </a:lnTo>
                  <a:lnTo>
                    <a:pt x="110" y="745"/>
                  </a:lnTo>
                  <a:lnTo>
                    <a:pt x="114" y="745"/>
                  </a:lnTo>
                  <a:lnTo>
                    <a:pt x="118" y="745"/>
                  </a:lnTo>
                  <a:lnTo>
                    <a:pt x="122" y="745"/>
                  </a:lnTo>
                  <a:lnTo>
                    <a:pt x="127" y="745"/>
                  </a:lnTo>
                  <a:lnTo>
                    <a:pt x="127" y="740"/>
                  </a:lnTo>
                  <a:lnTo>
                    <a:pt x="131" y="736"/>
                  </a:lnTo>
                  <a:lnTo>
                    <a:pt x="131" y="732"/>
                  </a:lnTo>
                  <a:lnTo>
                    <a:pt x="131" y="728"/>
                  </a:lnTo>
                  <a:lnTo>
                    <a:pt x="131" y="724"/>
                  </a:lnTo>
                  <a:lnTo>
                    <a:pt x="131" y="719"/>
                  </a:lnTo>
                  <a:lnTo>
                    <a:pt x="131" y="707"/>
                  </a:lnTo>
                  <a:lnTo>
                    <a:pt x="131" y="702"/>
                  </a:lnTo>
                  <a:lnTo>
                    <a:pt x="131" y="694"/>
                  </a:lnTo>
                  <a:lnTo>
                    <a:pt x="127" y="677"/>
                  </a:lnTo>
                  <a:lnTo>
                    <a:pt x="127" y="673"/>
                  </a:lnTo>
                  <a:lnTo>
                    <a:pt x="122" y="664"/>
                  </a:lnTo>
                  <a:lnTo>
                    <a:pt x="122" y="660"/>
                  </a:lnTo>
                  <a:lnTo>
                    <a:pt x="122" y="652"/>
                  </a:lnTo>
                  <a:lnTo>
                    <a:pt x="122" y="626"/>
                  </a:lnTo>
                  <a:lnTo>
                    <a:pt x="118" y="601"/>
                  </a:lnTo>
                  <a:lnTo>
                    <a:pt x="118" y="592"/>
                  </a:lnTo>
                  <a:lnTo>
                    <a:pt x="118" y="584"/>
                  </a:lnTo>
                  <a:lnTo>
                    <a:pt x="114" y="571"/>
                  </a:lnTo>
                  <a:lnTo>
                    <a:pt x="114" y="567"/>
                  </a:lnTo>
                  <a:lnTo>
                    <a:pt x="110" y="563"/>
                  </a:lnTo>
                  <a:lnTo>
                    <a:pt x="110" y="558"/>
                  </a:lnTo>
                  <a:lnTo>
                    <a:pt x="110" y="554"/>
                  </a:lnTo>
                  <a:lnTo>
                    <a:pt x="110" y="550"/>
                  </a:lnTo>
                  <a:lnTo>
                    <a:pt x="110" y="541"/>
                  </a:lnTo>
                  <a:lnTo>
                    <a:pt x="110" y="537"/>
                  </a:lnTo>
                  <a:lnTo>
                    <a:pt x="114" y="533"/>
                  </a:lnTo>
                  <a:lnTo>
                    <a:pt x="114" y="529"/>
                  </a:lnTo>
                  <a:lnTo>
                    <a:pt x="118" y="525"/>
                  </a:lnTo>
                  <a:lnTo>
                    <a:pt x="122" y="520"/>
                  </a:lnTo>
                  <a:lnTo>
                    <a:pt x="127" y="512"/>
                  </a:lnTo>
                  <a:lnTo>
                    <a:pt x="139" y="503"/>
                  </a:lnTo>
                  <a:lnTo>
                    <a:pt x="144" y="499"/>
                  </a:lnTo>
                  <a:lnTo>
                    <a:pt x="148" y="491"/>
                  </a:lnTo>
                  <a:lnTo>
                    <a:pt x="152" y="486"/>
                  </a:lnTo>
                  <a:lnTo>
                    <a:pt x="152" y="482"/>
                  </a:lnTo>
                  <a:lnTo>
                    <a:pt x="156" y="478"/>
                  </a:lnTo>
                  <a:lnTo>
                    <a:pt x="161" y="465"/>
                  </a:lnTo>
                  <a:lnTo>
                    <a:pt x="165" y="461"/>
                  </a:lnTo>
                  <a:lnTo>
                    <a:pt x="165" y="457"/>
                  </a:lnTo>
                  <a:lnTo>
                    <a:pt x="169" y="453"/>
                  </a:lnTo>
                  <a:lnTo>
                    <a:pt x="169" y="448"/>
                  </a:lnTo>
                  <a:lnTo>
                    <a:pt x="173" y="444"/>
                  </a:lnTo>
                  <a:lnTo>
                    <a:pt x="182" y="431"/>
                  </a:lnTo>
                  <a:lnTo>
                    <a:pt x="186" y="431"/>
                  </a:lnTo>
                  <a:lnTo>
                    <a:pt x="186" y="427"/>
                  </a:lnTo>
                  <a:lnTo>
                    <a:pt x="190" y="423"/>
                  </a:lnTo>
                  <a:lnTo>
                    <a:pt x="190" y="414"/>
                  </a:lnTo>
                  <a:lnTo>
                    <a:pt x="190" y="410"/>
                  </a:lnTo>
                  <a:lnTo>
                    <a:pt x="190" y="406"/>
                  </a:lnTo>
                  <a:lnTo>
                    <a:pt x="190" y="402"/>
                  </a:lnTo>
                  <a:lnTo>
                    <a:pt x="186" y="393"/>
                  </a:lnTo>
                  <a:lnTo>
                    <a:pt x="182" y="385"/>
                  </a:lnTo>
                  <a:lnTo>
                    <a:pt x="177" y="381"/>
                  </a:lnTo>
                  <a:lnTo>
                    <a:pt x="173" y="376"/>
                  </a:lnTo>
                  <a:lnTo>
                    <a:pt x="169" y="372"/>
                  </a:lnTo>
                  <a:lnTo>
                    <a:pt x="165" y="364"/>
                  </a:lnTo>
                  <a:lnTo>
                    <a:pt x="161" y="355"/>
                  </a:lnTo>
                  <a:lnTo>
                    <a:pt x="156" y="343"/>
                  </a:lnTo>
                  <a:lnTo>
                    <a:pt x="152" y="334"/>
                  </a:lnTo>
                  <a:lnTo>
                    <a:pt x="148" y="326"/>
                  </a:lnTo>
                  <a:lnTo>
                    <a:pt x="148" y="321"/>
                  </a:lnTo>
                  <a:lnTo>
                    <a:pt x="148" y="317"/>
                  </a:lnTo>
                  <a:lnTo>
                    <a:pt x="148" y="309"/>
                  </a:lnTo>
                  <a:lnTo>
                    <a:pt x="148" y="304"/>
                  </a:lnTo>
                  <a:lnTo>
                    <a:pt x="152" y="300"/>
                  </a:lnTo>
                  <a:lnTo>
                    <a:pt x="152" y="296"/>
                  </a:lnTo>
                  <a:lnTo>
                    <a:pt x="156" y="287"/>
                  </a:lnTo>
                  <a:lnTo>
                    <a:pt x="156" y="283"/>
                  </a:lnTo>
                  <a:lnTo>
                    <a:pt x="161" y="279"/>
                  </a:lnTo>
                  <a:lnTo>
                    <a:pt x="165" y="275"/>
                  </a:lnTo>
                  <a:lnTo>
                    <a:pt x="165" y="271"/>
                  </a:lnTo>
                  <a:lnTo>
                    <a:pt x="169" y="271"/>
                  </a:lnTo>
                  <a:lnTo>
                    <a:pt x="173" y="266"/>
                  </a:lnTo>
                  <a:lnTo>
                    <a:pt x="177" y="262"/>
                  </a:lnTo>
                  <a:lnTo>
                    <a:pt x="186" y="258"/>
                  </a:lnTo>
                  <a:lnTo>
                    <a:pt x="194" y="254"/>
                  </a:lnTo>
                  <a:lnTo>
                    <a:pt x="199" y="249"/>
                  </a:lnTo>
                  <a:lnTo>
                    <a:pt x="211" y="245"/>
                  </a:lnTo>
                  <a:lnTo>
                    <a:pt x="220" y="241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7" y="232"/>
                  </a:lnTo>
                  <a:lnTo>
                    <a:pt x="245" y="232"/>
                  </a:lnTo>
                  <a:lnTo>
                    <a:pt x="249" y="232"/>
                  </a:lnTo>
                  <a:lnTo>
                    <a:pt x="254" y="232"/>
                  </a:lnTo>
                  <a:lnTo>
                    <a:pt x="262" y="232"/>
                  </a:lnTo>
                  <a:lnTo>
                    <a:pt x="266" y="237"/>
                  </a:lnTo>
                  <a:lnTo>
                    <a:pt x="275" y="237"/>
                  </a:lnTo>
                  <a:lnTo>
                    <a:pt x="292" y="245"/>
                  </a:lnTo>
                  <a:lnTo>
                    <a:pt x="296" y="245"/>
                  </a:lnTo>
                  <a:lnTo>
                    <a:pt x="300" y="249"/>
                  </a:lnTo>
                  <a:lnTo>
                    <a:pt x="304" y="249"/>
                  </a:lnTo>
                  <a:lnTo>
                    <a:pt x="309" y="249"/>
                  </a:lnTo>
                  <a:lnTo>
                    <a:pt x="313" y="245"/>
                  </a:lnTo>
                  <a:lnTo>
                    <a:pt x="317" y="241"/>
                  </a:lnTo>
                  <a:lnTo>
                    <a:pt x="321" y="228"/>
                  </a:lnTo>
                  <a:lnTo>
                    <a:pt x="321" y="224"/>
                  </a:lnTo>
                  <a:lnTo>
                    <a:pt x="326" y="224"/>
                  </a:lnTo>
                  <a:lnTo>
                    <a:pt x="326" y="220"/>
                  </a:lnTo>
                  <a:lnTo>
                    <a:pt x="330" y="220"/>
                  </a:lnTo>
                  <a:lnTo>
                    <a:pt x="334" y="220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60" y="220"/>
                  </a:lnTo>
                  <a:lnTo>
                    <a:pt x="364" y="220"/>
                  </a:lnTo>
                  <a:lnTo>
                    <a:pt x="368" y="220"/>
                  </a:lnTo>
                  <a:lnTo>
                    <a:pt x="372" y="220"/>
                  </a:lnTo>
                  <a:lnTo>
                    <a:pt x="376" y="216"/>
                  </a:lnTo>
                  <a:lnTo>
                    <a:pt x="381" y="216"/>
                  </a:lnTo>
                  <a:lnTo>
                    <a:pt x="381" y="211"/>
                  </a:lnTo>
                  <a:lnTo>
                    <a:pt x="385" y="207"/>
                  </a:lnTo>
                  <a:lnTo>
                    <a:pt x="389" y="203"/>
                  </a:lnTo>
                  <a:lnTo>
                    <a:pt x="393" y="203"/>
                  </a:lnTo>
                  <a:lnTo>
                    <a:pt x="398" y="194"/>
                  </a:lnTo>
                  <a:lnTo>
                    <a:pt x="402" y="186"/>
                  </a:lnTo>
                  <a:lnTo>
                    <a:pt x="406" y="177"/>
                  </a:lnTo>
                  <a:lnTo>
                    <a:pt x="410" y="169"/>
                  </a:lnTo>
                  <a:lnTo>
                    <a:pt x="427" y="131"/>
                  </a:lnTo>
                  <a:lnTo>
                    <a:pt x="436" y="118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8" y="93"/>
                  </a:lnTo>
                  <a:lnTo>
                    <a:pt x="453" y="84"/>
                  </a:lnTo>
                  <a:lnTo>
                    <a:pt x="461" y="76"/>
                  </a:lnTo>
                  <a:lnTo>
                    <a:pt x="465" y="67"/>
                  </a:lnTo>
                  <a:lnTo>
                    <a:pt x="474" y="59"/>
                  </a:lnTo>
                  <a:lnTo>
                    <a:pt x="487" y="42"/>
                  </a:lnTo>
                  <a:lnTo>
                    <a:pt x="495" y="29"/>
                  </a:lnTo>
                  <a:lnTo>
                    <a:pt x="503" y="21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20" y="4"/>
                  </a:lnTo>
                  <a:lnTo>
                    <a:pt x="525" y="4"/>
                  </a:lnTo>
                  <a:lnTo>
                    <a:pt x="537" y="4"/>
                  </a:lnTo>
                  <a:lnTo>
                    <a:pt x="546" y="8"/>
                  </a:lnTo>
                  <a:lnTo>
                    <a:pt x="571" y="8"/>
                  </a:lnTo>
                  <a:lnTo>
                    <a:pt x="601" y="8"/>
                  </a:lnTo>
                  <a:lnTo>
                    <a:pt x="618" y="12"/>
                  </a:lnTo>
                  <a:lnTo>
                    <a:pt x="626" y="12"/>
                  </a:lnTo>
                  <a:lnTo>
                    <a:pt x="635" y="12"/>
                  </a:lnTo>
                  <a:lnTo>
                    <a:pt x="643" y="17"/>
                  </a:lnTo>
                  <a:lnTo>
                    <a:pt x="656" y="17"/>
                  </a:lnTo>
                  <a:lnTo>
                    <a:pt x="664" y="17"/>
                  </a:lnTo>
                  <a:lnTo>
                    <a:pt x="669" y="21"/>
                  </a:lnTo>
                  <a:lnTo>
                    <a:pt x="673" y="21"/>
                  </a:lnTo>
                  <a:lnTo>
                    <a:pt x="681" y="25"/>
                  </a:lnTo>
                  <a:lnTo>
                    <a:pt x="686" y="25"/>
                  </a:lnTo>
                  <a:lnTo>
                    <a:pt x="690" y="29"/>
                  </a:lnTo>
                  <a:lnTo>
                    <a:pt x="694" y="29"/>
                  </a:lnTo>
                  <a:lnTo>
                    <a:pt x="698" y="33"/>
                  </a:lnTo>
                  <a:lnTo>
                    <a:pt x="698" y="38"/>
                  </a:lnTo>
                  <a:lnTo>
                    <a:pt x="702" y="38"/>
                  </a:lnTo>
                  <a:lnTo>
                    <a:pt x="702" y="42"/>
                  </a:lnTo>
                  <a:lnTo>
                    <a:pt x="702" y="46"/>
                  </a:lnTo>
                  <a:lnTo>
                    <a:pt x="707" y="46"/>
                  </a:lnTo>
                  <a:lnTo>
                    <a:pt x="707" y="55"/>
                  </a:lnTo>
                  <a:lnTo>
                    <a:pt x="707" y="59"/>
                  </a:lnTo>
                  <a:lnTo>
                    <a:pt x="707" y="63"/>
                  </a:lnTo>
                  <a:lnTo>
                    <a:pt x="707" y="67"/>
                  </a:lnTo>
                  <a:lnTo>
                    <a:pt x="707" y="76"/>
                  </a:lnTo>
                  <a:lnTo>
                    <a:pt x="707" y="110"/>
                  </a:lnTo>
                  <a:lnTo>
                    <a:pt x="707" y="118"/>
                  </a:lnTo>
                  <a:lnTo>
                    <a:pt x="707" y="127"/>
                  </a:lnTo>
                  <a:lnTo>
                    <a:pt x="707" y="131"/>
                  </a:lnTo>
                  <a:lnTo>
                    <a:pt x="707" y="139"/>
                  </a:lnTo>
                  <a:lnTo>
                    <a:pt x="711" y="148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7"/>
                  </a:lnTo>
                  <a:lnTo>
                    <a:pt x="728" y="182"/>
                  </a:lnTo>
                  <a:lnTo>
                    <a:pt x="732" y="182"/>
                  </a:lnTo>
                  <a:lnTo>
                    <a:pt x="736" y="186"/>
                  </a:lnTo>
                  <a:lnTo>
                    <a:pt x="741" y="190"/>
                  </a:lnTo>
                  <a:lnTo>
                    <a:pt x="749" y="194"/>
                  </a:lnTo>
                  <a:lnTo>
                    <a:pt x="757" y="199"/>
                  </a:lnTo>
                  <a:lnTo>
                    <a:pt x="770" y="203"/>
                  </a:lnTo>
                  <a:lnTo>
                    <a:pt x="783" y="207"/>
                  </a:lnTo>
                  <a:lnTo>
                    <a:pt x="813" y="216"/>
                  </a:lnTo>
                  <a:lnTo>
                    <a:pt x="846" y="228"/>
                  </a:lnTo>
                  <a:lnTo>
                    <a:pt x="872" y="237"/>
                  </a:lnTo>
                  <a:lnTo>
                    <a:pt x="893" y="241"/>
                  </a:lnTo>
                  <a:lnTo>
                    <a:pt x="906" y="245"/>
                  </a:lnTo>
                  <a:lnTo>
                    <a:pt x="940" y="254"/>
                  </a:lnTo>
                  <a:lnTo>
                    <a:pt x="956" y="258"/>
                  </a:lnTo>
                  <a:lnTo>
                    <a:pt x="969" y="262"/>
                  </a:lnTo>
                  <a:lnTo>
                    <a:pt x="978" y="262"/>
                  </a:lnTo>
                  <a:lnTo>
                    <a:pt x="986" y="266"/>
                  </a:lnTo>
                  <a:lnTo>
                    <a:pt x="995" y="266"/>
                  </a:lnTo>
                  <a:lnTo>
                    <a:pt x="1003" y="266"/>
                  </a:lnTo>
                  <a:lnTo>
                    <a:pt x="1028" y="266"/>
                  </a:lnTo>
                  <a:lnTo>
                    <a:pt x="1067" y="262"/>
                  </a:lnTo>
                  <a:lnTo>
                    <a:pt x="1079" y="262"/>
                  </a:lnTo>
                  <a:lnTo>
                    <a:pt x="1096" y="262"/>
                  </a:lnTo>
                  <a:lnTo>
                    <a:pt x="1109" y="262"/>
                  </a:lnTo>
                  <a:lnTo>
                    <a:pt x="1122" y="262"/>
                  </a:lnTo>
                  <a:lnTo>
                    <a:pt x="1126" y="262"/>
                  </a:lnTo>
                  <a:lnTo>
                    <a:pt x="1130" y="262"/>
                  </a:lnTo>
                  <a:lnTo>
                    <a:pt x="1134" y="262"/>
                  </a:lnTo>
                  <a:lnTo>
                    <a:pt x="1138" y="262"/>
                  </a:lnTo>
                  <a:lnTo>
                    <a:pt x="1143" y="262"/>
                  </a:lnTo>
                  <a:lnTo>
                    <a:pt x="1147" y="262"/>
                  </a:lnTo>
                  <a:lnTo>
                    <a:pt x="1151" y="266"/>
                  </a:lnTo>
                  <a:lnTo>
                    <a:pt x="1155" y="271"/>
                  </a:lnTo>
                  <a:lnTo>
                    <a:pt x="1164" y="275"/>
                  </a:lnTo>
                  <a:lnTo>
                    <a:pt x="1172" y="283"/>
                  </a:lnTo>
                  <a:lnTo>
                    <a:pt x="1177" y="287"/>
                  </a:lnTo>
                  <a:lnTo>
                    <a:pt x="1181" y="292"/>
                  </a:lnTo>
                  <a:lnTo>
                    <a:pt x="1194" y="309"/>
                  </a:lnTo>
                  <a:lnTo>
                    <a:pt x="1198" y="313"/>
                  </a:lnTo>
                  <a:lnTo>
                    <a:pt x="1202" y="317"/>
                  </a:lnTo>
                  <a:lnTo>
                    <a:pt x="1210" y="321"/>
                  </a:lnTo>
                  <a:lnTo>
                    <a:pt x="1215" y="326"/>
                  </a:lnTo>
                  <a:lnTo>
                    <a:pt x="1219" y="330"/>
                  </a:lnTo>
                  <a:lnTo>
                    <a:pt x="1223" y="330"/>
                  </a:lnTo>
                  <a:lnTo>
                    <a:pt x="1244" y="343"/>
                  </a:lnTo>
                  <a:lnTo>
                    <a:pt x="1249" y="347"/>
                  </a:lnTo>
                  <a:lnTo>
                    <a:pt x="1253" y="347"/>
                  </a:lnTo>
                  <a:lnTo>
                    <a:pt x="1253" y="351"/>
                  </a:lnTo>
                  <a:lnTo>
                    <a:pt x="1253" y="355"/>
                  </a:lnTo>
                  <a:lnTo>
                    <a:pt x="1253" y="359"/>
                  </a:lnTo>
                  <a:lnTo>
                    <a:pt x="1253" y="364"/>
                  </a:lnTo>
                  <a:lnTo>
                    <a:pt x="1249" y="364"/>
                  </a:lnTo>
                  <a:lnTo>
                    <a:pt x="1244" y="372"/>
                  </a:lnTo>
                  <a:lnTo>
                    <a:pt x="1240" y="376"/>
                  </a:lnTo>
                  <a:lnTo>
                    <a:pt x="1236" y="385"/>
                  </a:lnTo>
                  <a:lnTo>
                    <a:pt x="1232" y="389"/>
                  </a:lnTo>
                  <a:lnTo>
                    <a:pt x="1232" y="393"/>
                  </a:lnTo>
                  <a:lnTo>
                    <a:pt x="1227" y="398"/>
                  </a:lnTo>
                  <a:lnTo>
                    <a:pt x="1227" y="402"/>
                  </a:lnTo>
                  <a:lnTo>
                    <a:pt x="1227" y="406"/>
                  </a:lnTo>
                  <a:lnTo>
                    <a:pt x="1227" y="414"/>
                  </a:lnTo>
                  <a:lnTo>
                    <a:pt x="1227" y="419"/>
                  </a:lnTo>
                  <a:lnTo>
                    <a:pt x="1227" y="423"/>
                  </a:lnTo>
                  <a:lnTo>
                    <a:pt x="1227" y="427"/>
                  </a:lnTo>
                  <a:lnTo>
                    <a:pt x="1232" y="465"/>
                  </a:lnTo>
                  <a:lnTo>
                    <a:pt x="1236" y="470"/>
                  </a:lnTo>
                  <a:lnTo>
                    <a:pt x="1236" y="478"/>
                  </a:lnTo>
                  <a:lnTo>
                    <a:pt x="1236" y="482"/>
                  </a:lnTo>
                  <a:lnTo>
                    <a:pt x="1240" y="491"/>
                  </a:lnTo>
                  <a:lnTo>
                    <a:pt x="1244" y="495"/>
                  </a:lnTo>
                  <a:lnTo>
                    <a:pt x="1244" y="499"/>
                  </a:lnTo>
                  <a:lnTo>
                    <a:pt x="1244" y="503"/>
                  </a:lnTo>
                  <a:lnTo>
                    <a:pt x="1244" y="512"/>
                  </a:lnTo>
                  <a:lnTo>
                    <a:pt x="1244" y="520"/>
                  </a:lnTo>
                  <a:lnTo>
                    <a:pt x="1244" y="525"/>
                  </a:lnTo>
                  <a:lnTo>
                    <a:pt x="1240" y="533"/>
                  </a:lnTo>
                  <a:lnTo>
                    <a:pt x="1240" y="546"/>
                  </a:lnTo>
                  <a:lnTo>
                    <a:pt x="1232" y="580"/>
                  </a:lnTo>
                  <a:lnTo>
                    <a:pt x="1227" y="597"/>
                  </a:lnTo>
                  <a:lnTo>
                    <a:pt x="1227" y="601"/>
                  </a:lnTo>
                  <a:lnTo>
                    <a:pt x="1227" y="609"/>
                  </a:lnTo>
                  <a:lnTo>
                    <a:pt x="1227" y="618"/>
                  </a:lnTo>
                  <a:lnTo>
                    <a:pt x="1223" y="622"/>
                  </a:lnTo>
                  <a:lnTo>
                    <a:pt x="1227" y="630"/>
                  </a:lnTo>
                  <a:lnTo>
                    <a:pt x="1227" y="639"/>
                  </a:lnTo>
                  <a:lnTo>
                    <a:pt x="1227" y="656"/>
                  </a:lnTo>
                  <a:lnTo>
                    <a:pt x="1227" y="660"/>
                  </a:lnTo>
                  <a:lnTo>
                    <a:pt x="1232" y="669"/>
                  </a:lnTo>
                  <a:lnTo>
                    <a:pt x="1232" y="673"/>
                  </a:lnTo>
                  <a:lnTo>
                    <a:pt x="1236" y="677"/>
                  </a:lnTo>
                  <a:lnTo>
                    <a:pt x="1236" y="681"/>
                  </a:lnTo>
                  <a:lnTo>
                    <a:pt x="1240" y="690"/>
                  </a:lnTo>
                  <a:lnTo>
                    <a:pt x="1240" y="694"/>
                  </a:lnTo>
                  <a:lnTo>
                    <a:pt x="1240" y="698"/>
                  </a:lnTo>
                  <a:lnTo>
                    <a:pt x="1244" y="707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40"/>
                  </a:lnTo>
                  <a:lnTo>
                    <a:pt x="1244" y="745"/>
                  </a:lnTo>
                  <a:lnTo>
                    <a:pt x="1244" y="766"/>
                  </a:lnTo>
                  <a:lnTo>
                    <a:pt x="1244" y="774"/>
                  </a:lnTo>
                  <a:lnTo>
                    <a:pt x="1244" y="783"/>
                  </a:lnTo>
                  <a:lnTo>
                    <a:pt x="1244" y="787"/>
                  </a:lnTo>
                  <a:lnTo>
                    <a:pt x="1249" y="791"/>
                  </a:lnTo>
                  <a:lnTo>
                    <a:pt x="1253" y="796"/>
                  </a:lnTo>
                  <a:lnTo>
                    <a:pt x="1257" y="800"/>
                  </a:lnTo>
                  <a:lnTo>
                    <a:pt x="1261" y="800"/>
                  </a:lnTo>
                  <a:lnTo>
                    <a:pt x="1270" y="804"/>
                  </a:lnTo>
                  <a:lnTo>
                    <a:pt x="1278" y="804"/>
                  </a:lnTo>
                  <a:lnTo>
                    <a:pt x="1282" y="804"/>
                  </a:lnTo>
                  <a:lnTo>
                    <a:pt x="1291" y="808"/>
                  </a:lnTo>
                  <a:lnTo>
                    <a:pt x="1308" y="808"/>
                  </a:lnTo>
                  <a:lnTo>
                    <a:pt x="1337" y="812"/>
                  </a:lnTo>
                  <a:lnTo>
                    <a:pt x="1388" y="817"/>
                  </a:lnTo>
                  <a:lnTo>
                    <a:pt x="1431" y="821"/>
                  </a:lnTo>
                  <a:lnTo>
                    <a:pt x="1439" y="821"/>
                  </a:lnTo>
                  <a:lnTo>
                    <a:pt x="1481" y="825"/>
                  </a:lnTo>
                  <a:lnTo>
                    <a:pt x="1503" y="825"/>
                  </a:lnTo>
                  <a:lnTo>
                    <a:pt x="1532" y="829"/>
                  </a:lnTo>
                  <a:lnTo>
                    <a:pt x="1562" y="834"/>
                  </a:lnTo>
                  <a:lnTo>
                    <a:pt x="1566" y="834"/>
                  </a:lnTo>
                  <a:lnTo>
                    <a:pt x="1570" y="834"/>
                  </a:lnTo>
                  <a:lnTo>
                    <a:pt x="1575" y="834"/>
                  </a:lnTo>
                  <a:lnTo>
                    <a:pt x="1575" y="838"/>
                  </a:lnTo>
                  <a:lnTo>
                    <a:pt x="1575" y="842"/>
                  </a:lnTo>
                  <a:lnTo>
                    <a:pt x="1575" y="846"/>
                  </a:lnTo>
                  <a:lnTo>
                    <a:pt x="1575" y="851"/>
                  </a:lnTo>
                  <a:lnTo>
                    <a:pt x="1575" y="855"/>
                  </a:lnTo>
                  <a:lnTo>
                    <a:pt x="1575" y="863"/>
                  </a:lnTo>
                  <a:lnTo>
                    <a:pt x="1575" y="868"/>
                  </a:lnTo>
                  <a:lnTo>
                    <a:pt x="1575" y="872"/>
                  </a:lnTo>
                  <a:lnTo>
                    <a:pt x="1575" y="876"/>
                  </a:lnTo>
                  <a:lnTo>
                    <a:pt x="1570" y="880"/>
                  </a:lnTo>
                  <a:lnTo>
                    <a:pt x="1570" y="884"/>
                  </a:lnTo>
                  <a:lnTo>
                    <a:pt x="1566" y="893"/>
                  </a:lnTo>
                  <a:lnTo>
                    <a:pt x="1562" y="901"/>
                  </a:lnTo>
                  <a:lnTo>
                    <a:pt x="1562" y="906"/>
                  </a:lnTo>
                  <a:lnTo>
                    <a:pt x="1562" y="910"/>
                  </a:lnTo>
                  <a:lnTo>
                    <a:pt x="1562" y="918"/>
                  </a:lnTo>
                  <a:lnTo>
                    <a:pt x="1566" y="918"/>
                  </a:lnTo>
                  <a:lnTo>
                    <a:pt x="1566" y="923"/>
                  </a:lnTo>
                  <a:lnTo>
                    <a:pt x="1566" y="927"/>
                  </a:lnTo>
                  <a:lnTo>
                    <a:pt x="1562" y="927"/>
                  </a:lnTo>
                  <a:lnTo>
                    <a:pt x="1562" y="931"/>
                  </a:lnTo>
                  <a:lnTo>
                    <a:pt x="1558" y="935"/>
                  </a:lnTo>
                  <a:lnTo>
                    <a:pt x="1553" y="935"/>
                  </a:lnTo>
                  <a:lnTo>
                    <a:pt x="1553" y="939"/>
                  </a:lnTo>
                  <a:lnTo>
                    <a:pt x="1549" y="939"/>
                  </a:lnTo>
                  <a:lnTo>
                    <a:pt x="1545" y="939"/>
                  </a:lnTo>
                  <a:lnTo>
                    <a:pt x="1519" y="939"/>
                  </a:lnTo>
                  <a:lnTo>
                    <a:pt x="1507" y="939"/>
                  </a:lnTo>
                  <a:lnTo>
                    <a:pt x="1503" y="939"/>
                  </a:lnTo>
                  <a:lnTo>
                    <a:pt x="1494" y="935"/>
                  </a:lnTo>
                  <a:lnTo>
                    <a:pt x="1486" y="935"/>
                  </a:lnTo>
                  <a:lnTo>
                    <a:pt x="1477" y="935"/>
                  </a:lnTo>
                  <a:lnTo>
                    <a:pt x="1464" y="931"/>
                  </a:lnTo>
                  <a:lnTo>
                    <a:pt x="1448" y="923"/>
                  </a:lnTo>
                  <a:lnTo>
                    <a:pt x="1443" y="923"/>
                  </a:lnTo>
                  <a:lnTo>
                    <a:pt x="1439" y="923"/>
                  </a:lnTo>
                  <a:lnTo>
                    <a:pt x="1435" y="918"/>
                  </a:lnTo>
                  <a:lnTo>
                    <a:pt x="1431" y="918"/>
                  </a:lnTo>
                  <a:lnTo>
                    <a:pt x="1426" y="914"/>
                  </a:lnTo>
                  <a:lnTo>
                    <a:pt x="1422" y="910"/>
                  </a:lnTo>
                  <a:lnTo>
                    <a:pt x="1405" y="901"/>
                  </a:lnTo>
                  <a:lnTo>
                    <a:pt x="1401" y="897"/>
                  </a:lnTo>
                  <a:lnTo>
                    <a:pt x="1397" y="893"/>
                  </a:lnTo>
                  <a:lnTo>
                    <a:pt x="1392" y="889"/>
                  </a:lnTo>
                  <a:lnTo>
                    <a:pt x="1384" y="889"/>
                  </a:lnTo>
                  <a:lnTo>
                    <a:pt x="1380" y="889"/>
                  </a:lnTo>
                  <a:lnTo>
                    <a:pt x="1376" y="889"/>
                  </a:lnTo>
                  <a:lnTo>
                    <a:pt x="1371" y="889"/>
                  </a:lnTo>
                  <a:lnTo>
                    <a:pt x="1363" y="893"/>
                  </a:lnTo>
                  <a:lnTo>
                    <a:pt x="1359" y="893"/>
                  </a:lnTo>
                  <a:lnTo>
                    <a:pt x="1354" y="897"/>
                  </a:lnTo>
                  <a:lnTo>
                    <a:pt x="1346" y="901"/>
                  </a:lnTo>
                  <a:lnTo>
                    <a:pt x="1329" y="910"/>
                  </a:lnTo>
                  <a:lnTo>
                    <a:pt x="1325" y="914"/>
                  </a:lnTo>
                  <a:lnTo>
                    <a:pt x="1321" y="918"/>
                  </a:lnTo>
                  <a:lnTo>
                    <a:pt x="1316" y="918"/>
                  </a:lnTo>
                  <a:lnTo>
                    <a:pt x="1316" y="923"/>
                  </a:lnTo>
                  <a:lnTo>
                    <a:pt x="1312" y="923"/>
                  </a:lnTo>
                  <a:lnTo>
                    <a:pt x="1312" y="927"/>
                  </a:lnTo>
                  <a:lnTo>
                    <a:pt x="1308" y="927"/>
                  </a:lnTo>
                  <a:lnTo>
                    <a:pt x="1308" y="931"/>
                  </a:lnTo>
                  <a:lnTo>
                    <a:pt x="1308" y="935"/>
                  </a:lnTo>
                  <a:lnTo>
                    <a:pt x="1308" y="939"/>
                  </a:lnTo>
                  <a:lnTo>
                    <a:pt x="1308" y="948"/>
                  </a:lnTo>
                  <a:lnTo>
                    <a:pt x="1304" y="952"/>
                  </a:lnTo>
                  <a:lnTo>
                    <a:pt x="1304" y="956"/>
                  </a:lnTo>
                  <a:lnTo>
                    <a:pt x="1299" y="961"/>
                  </a:lnTo>
                  <a:lnTo>
                    <a:pt x="1299" y="965"/>
                  </a:lnTo>
                  <a:lnTo>
                    <a:pt x="1299" y="969"/>
                  </a:lnTo>
                  <a:lnTo>
                    <a:pt x="1304" y="978"/>
                  </a:lnTo>
                  <a:lnTo>
                    <a:pt x="1304" y="982"/>
                  </a:lnTo>
                  <a:lnTo>
                    <a:pt x="1304" y="986"/>
                  </a:lnTo>
                  <a:lnTo>
                    <a:pt x="1304" y="990"/>
                  </a:lnTo>
                  <a:lnTo>
                    <a:pt x="1304" y="995"/>
                  </a:lnTo>
                  <a:lnTo>
                    <a:pt x="1304" y="1003"/>
                  </a:lnTo>
                  <a:lnTo>
                    <a:pt x="1304" y="1007"/>
                  </a:lnTo>
                  <a:lnTo>
                    <a:pt x="1304" y="1016"/>
                  </a:lnTo>
                  <a:lnTo>
                    <a:pt x="1304" y="1033"/>
                  </a:lnTo>
                  <a:lnTo>
                    <a:pt x="1299" y="1066"/>
                  </a:lnTo>
                  <a:lnTo>
                    <a:pt x="1299" y="1079"/>
                  </a:lnTo>
                  <a:lnTo>
                    <a:pt x="1299" y="1088"/>
                  </a:lnTo>
                  <a:lnTo>
                    <a:pt x="1299" y="1092"/>
                  </a:lnTo>
                  <a:lnTo>
                    <a:pt x="1299" y="1100"/>
                  </a:lnTo>
                  <a:lnTo>
                    <a:pt x="1299" y="1105"/>
                  </a:lnTo>
                  <a:lnTo>
                    <a:pt x="1299" y="1113"/>
                  </a:lnTo>
                  <a:lnTo>
                    <a:pt x="1304" y="1117"/>
                  </a:lnTo>
                  <a:lnTo>
                    <a:pt x="1304" y="1122"/>
                  </a:lnTo>
                  <a:lnTo>
                    <a:pt x="1308" y="1122"/>
                  </a:lnTo>
                  <a:lnTo>
                    <a:pt x="1312" y="1126"/>
                  </a:lnTo>
                  <a:lnTo>
                    <a:pt x="1316" y="1134"/>
                  </a:lnTo>
                  <a:lnTo>
                    <a:pt x="1321" y="1138"/>
                  </a:lnTo>
                  <a:lnTo>
                    <a:pt x="1325" y="1143"/>
                  </a:lnTo>
                  <a:lnTo>
                    <a:pt x="1325" y="1147"/>
                  </a:lnTo>
                  <a:lnTo>
                    <a:pt x="1329" y="1151"/>
                  </a:lnTo>
                  <a:lnTo>
                    <a:pt x="1329" y="1160"/>
                  </a:lnTo>
                  <a:lnTo>
                    <a:pt x="1333" y="1164"/>
                  </a:lnTo>
                  <a:lnTo>
                    <a:pt x="1342" y="1181"/>
                  </a:lnTo>
                  <a:lnTo>
                    <a:pt x="1342" y="1185"/>
                  </a:lnTo>
                  <a:lnTo>
                    <a:pt x="1346" y="1198"/>
                  </a:lnTo>
                  <a:lnTo>
                    <a:pt x="1350" y="1202"/>
                  </a:lnTo>
                  <a:lnTo>
                    <a:pt x="1350" y="1206"/>
                  </a:lnTo>
                  <a:lnTo>
                    <a:pt x="1354" y="1210"/>
                  </a:lnTo>
                  <a:lnTo>
                    <a:pt x="1359" y="1215"/>
                  </a:lnTo>
                  <a:lnTo>
                    <a:pt x="1363" y="1219"/>
                  </a:lnTo>
                  <a:lnTo>
                    <a:pt x="1367" y="1223"/>
                  </a:lnTo>
                  <a:lnTo>
                    <a:pt x="1376" y="1227"/>
                  </a:lnTo>
                  <a:lnTo>
                    <a:pt x="1380" y="1232"/>
                  </a:lnTo>
                  <a:lnTo>
                    <a:pt x="1388" y="1236"/>
                  </a:lnTo>
                  <a:lnTo>
                    <a:pt x="1397" y="1240"/>
                  </a:lnTo>
                  <a:lnTo>
                    <a:pt x="1431" y="1253"/>
                  </a:lnTo>
                  <a:lnTo>
                    <a:pt x="1443" y="1261"/>
                  </a:lnTo>
                  <a:lnTo>
                    <a:pt x="1452" y="1265"/>
                  </a:lnTo>
                  <a:lnTo>
                    <a:pt x="1456" y="1270"/>
                  </a:lnTo>
                  <a:lnTo>
                    <a:pt x="1464" y="1274"/>
                  </a:lnTo>
                  <a:lnTo>
                    <a:pt x="1469" y="1278"/>
                  </a:lnTo>
                  <a:lnTo>
                    <a:pt x="1473" y="1282"/>
                  </a:lnTo>
                  <a:lnTo>
                    <a:pt x="1477" y="1287"/>
                  </a:lnTo>
                  <a:lnTo>
                    <a:pt x="1477" y="1291"/>
                  </a:lnTo>
                  <a:lnTo>
                    <a:pt x="1477" y="1295"/>
                  </a:lnTo>
                  <a:lnTo>
                    <a:pt x="1477" y="1299"/>
                  </a:lnTo>
                  <a:lnTo>
                    <a:pt x="1477" y="1304"/>
                  </a:lnTo>
                  <a:lnTo>
                    <a:pt x="1477" y="1312"/>
                  </a:lnTo>
                  <a:lnTo>
                    <a:pt x="1473" y="1316"/>
                  </a:lnTo>
                  <a:lnTo>
                    <a:pt x="1473" y="1325"/>
                  </a:lnTo>
                  <a:lnTo>
                    <a:pt x="1469" y="1329"/>
                  </a:lnTo>
                  <a:lnTo>
                    <a:pt x="1464" y="1337"/>
                  </a:lnTo>
                  <a:lnTo>
                    <a:pt x="1460" y="1350"/>
                  </a:lnTo>
                  <a:lnTo>
                    <a:pt x="1460" y="1354"/>
                  </a:lnTo>
                  <a:lnTo>
                    <a:pt x="1456" y="1359"/>
                  </a:lnTo>
                  <a:lnTo>
                    <a:pt x="1452" y="1367"/>
                  </a:lnTo>
                  <a:lnTo>
                    <a:pt x="1452" y="1371"/>
                  </a:lnTo>
                  <a:lnTo>
                    <a:pt x="1448" y="1376"/>
                  </a:lnTo>
                  <a:lnTo>
                    <a:pt x="1443" y="1380"/>
                  </a:lnTo>
                  <a:lnTo>
                    <a:pt x="1435" y="1384"/>
                  </a:lnTo>
                  <a:lnTo>
                    <a:pt x="1431" y="1384"/>
                  </a:lnTo>
                  <a:lnTo>
                    <a:pt x="1426" y="1388"/>
                  </a:lnTo>
                  <a:lnTo>
                    <a:pt x="1422" y="1388"/>
                  </a:lnTo>
                  <a:lnTo>
                    <a:pt x="1401" y="1397"/>
                  </a:lnTo>
                  <a:lnTo>
                    <a:pt x="1392" y="1397"/>
                  </a:lnTo>
                  <a:lnTo>
                    <a:pt x="1384" y="1401"/>
                  </a:lnTo>
                  <a:lnTo>
                    <a:pt x="1376" y="1405"/>
                  </a:lnTo>
                  <a:lnTo>
                    <a:pt x="1371" y="1409"/>
                  </a:lnTo>
                  <a:lnTo>
                    <a:pt x="1367" y="1409"/>
                  </a:lnTo>
                  <a:lnTo>
                    <a:pt x="1359" y="1414"/>
                  </a:lnTo>
                  <a:lnTo>
                    <a:pt x="1354" y="1418"/>
                  </a:lnTo>
                  <a:lnTo>
                    <a:pt x="1350" y="1422"/>
                  </a:lnTo>
                  <a:lnTo>
                    <a:pt x="1346" y="1426"/>
                  </a:lnTo>
                  <a:lnTo>
                    <a:pt x="1342" y="1431"/>
                  </a:lnTo>
                  <a:lnTo>
                    <a:pt x="1337" y="1435"/>
                  </a:lnTo>
                  <a:lnTo>
                    <a:pt x="1333" y="1439"/>
                  </a:lnTo>
                  <a:lnTo>
                    <a:pt x="1329" y="1443"/>
                  </a:lnTo>
                  <a:lnTo>
                    <a:pt x="1325" y="1448"/>
                  </a:lnTo>
                  <a:lnTo>
                    <a:pt x="1321" y="1452"/>
                  </a:lnTo>
                  <a:lnTo>
                    <a:pt x="1316" y="1464"/>
                  </a:lnTo>
                  <a:lnTo>
                    <a:pt x="1312" y="1469"/>
                  </a:lnTo>
                  <a:lnTo>
                    <a:pt x="1308" y="1477"/>
                  </a:lnTo>
                  <a:lnTo>
                    <a:pt x="1304" y="1486"/>
                  </a:lnTo>
                  <a:lnTo>
                    <a:pt x="1299" y="1503"/>
                  </a:lnTo>
                  <a:lnTo>
                    <a:pt x="1291" y="1519"/>
                  </a:lnTo>
                  <a:lnTo>
                    <a:pt x="1287" y="1541"/>
                  </a:lnTo>
                  <a:lnTo>
                    <a:pt x="1282" y="1541"/>
                  </a:lnTo>
                  <a:lnTo>
                    <a:pt x="1282" y="1536"/>
                  </a:lnTo>
                  <a:lnTo>
                    <a:pt x="1278" y="1536"/>
                  </a:lnTo>
                  <a:lnTo>
                    <a:pt x="1270" y="1532"/>
                  </a:lnTo>
                  <a:lnTo>
                    <a:pt x="1265" y="1528"/>
                  </a:lnTo>
                  <a:lnTo>
                    <a:pt x="1257" y="1528"/>
                  </a:lnTo>
                  <a:lnTo>
                    <a:pt x="1249" y="1524"/>
                  </a:lnTo>
                  <a:lnTo>
                    <a:pt x="1236" y="1519"/>
                  </a:lnTo>
                  <a:lnTo>
                    <a:pt x="1227" y="1519"/>
                  </a:lnTo>
                  <a:lnTo>
                    <a:pt x="1215" y="1519"/>
                  </a:lnTo>
                  <a:lnTo>
                    <a:pt x="1206" y="1515"/>
                  </a:lnTo>
                  <a:lnTo>
                    <a:pt x="1185" y="1515"/>
                  </a:lnTo>
                  <a:lnTo>
                    <a:pt x="1062" y="1503"/>
                  </a:lnTo>
                  <a:lnTo>
                    <a:pt x="990" y="1494"/>
                  </a:lnTo>
                  <a:lnTo>
                    <a:pt x="961" y="1490"/>
                  </a:lnTo>
                  <a:lnTo>
                    <a:pt x="948" y="1490"/>
                  </a:lnTo>
                  <a:lnTo>
                    <a:pt x="940" y="1490"/>
                  </a:lnTo>
                  <a:lnTo>
                    <a:pt x="931" y="1490"/>
                  </a:lnTo>
                  <a:lnTo>
                    <a:pt x="923" y="1490"/>
                  </a:lnTo>
                  <a:lnTo>
                    <a:pt x="914" y="1490"/>
                  </a:lnTo>
                  <a:lnTo>
                    <a:pt x="901" y="1490"/>
                  </a:lnTo>
                  <a:lnTo>
                    <a:pt x="897" y="1494"/>
                  </a:lnTo>
                  <a:lnTo>
                    <a:pt x="893" y="1490"/>
                  </a:lnTo>
                  <a:lnTo>
                    <a:pt x="889" y="1490"/>
                  </a:lnTo>
                  <a:lnTo>
                    <a:pt x="880" y="1486"/>
                  </a:lnTo>
                  <a:lnTo>
                    <a:pt x="876" y="1486"/>
                  </a:lnTo>
                  <a:lnTo>
                    <a:pt x="872" y="1486"/>
                  </a:lnTo>
                  <a:lnTo>
                    <a:pt x="868" y="1481"/>
                  </a:lnTo>
                  <a:lnTo>
                    <a:pt x="863" y="1481"/>
                  </a:lnTo>
                  <a:lnTo>
                    <a:pt x="855" y="1481"/>
                  </a:lnTo>
                  <a:lnTo>
                    <a:pt x="851" y="1481"/>
                  </a:lnTo>
                  <a:lnTo>
                    <a:pt x="842" y="1481"/>
                  </a:lnTo>
                  <a:lnTo>
                    <a:pt x="834" y="1486"/>
                  </a:lnTo>
                  <a:lnTo>
                    <a:pt x="829" y="1486"/>
                  </a:lnTo>
                  <a:lnTo>
                    <a:pt x="821" y="1490"/>
                  </a:lnTo>
                  <a:lnTo>
                    <a:pt x="817" y="1494"/>
                  </a:lnTo>
                  <a:lnTo>
                    <a:pt x="800" y="1503"/>
                  </a:lnTo>
                  <a:lnTo>
                    <a:pt x="770" y="1519"/>
                  </a:lnTo>
                  <a:lnTo>
                    <a:pt x="762" y="1524"/>
                  </a:lnTo>
                  <a:lnTo>
                    <a:pt x="753" y="1532"/>
                  </a:lnTo>
                  <a:lnTo>
                    <a:pt x="749" y="1532"/>
                  </a:lnTo>
                  <a:lnTo>
                    <a:pt x="745" y="1532"/>
                  </a:lnTo>
                  <a:lnTo>
                    <a:pt x="741" y="1536"/>
                  </a:lnTo>
                  <a:lnTo>
                    <a:pt x="736" y="1536"/>
                  </a:lnTo>
                  <a:lnTo>
                    <a:pt x="728" y="1541"/>
                  </a:lnTo>
                  <a:lnTo>
                    <a:pt x="711" y="1541"/>
                  </a:lnTo>
                  <a:lnTo>
                    <a:pt x="686" y="1545"/>
                  </a:lnTo>
                  <a:lnTo>
                    <a:pt x="677" y="1549"/>
                  </a:lnTo>
                  <a:lnTo>
                    <a:pt x="669" y="1549"/>
                  </a:lnTo>
                  <a:lnTo>
                    <a:pt x="660" y="1549"/>
                  </a:lnTo>
                  <a:lnTo>
                    <a:pt x="656" y="1553"/>
                  </a:lnTo>
                  <a:lnTo>
                    <a:pt x="647" y="1558"/>
                  </a:lnTo>
                  <a:lnTo>
                    <a:pt x="635" y="1562"/>
                  </a:lnTo>
                  <a:lnTo>
                    <a:pt x="622" y="1566"/>
                  </a:lnTo>
                  <a:lnTo>
                    <a:pt x="601" y="1575"/>
                  </a:lnTo>
                  <a:lnTo>
                    <a:pt x="597" y="1579"/>
                  </a:lnTo>
                  <a:lnTo>
                    <a:pt x="584" y="1583"/>
                  </a:lnTo>
                  <a:lnTo>
                    <a:pt x="571" y="1587"/>
                  </a:lnTo>
                  <a:lnTo>
                    <a:pt x="563" y="1591"/>
                  </a:lnTo>
                  <a:lnTo>
                    <a:pt x="554" y="1591"/>
                  </a:lnTo>
                  <a:lnTo>
                    <a:pt x="546" y="1596"/>
                  </a:lnTo>
                  <a:lnTo>
                    <a:pt x="542" y="1596"/>
                  </a:lnTo>
                  <a:lnTo>
                    <a:pt x="525" y="1600"/>
                  </a:lnTo>
                  <a:lnTo>
                    <a:pt x="482" y="1608"/>
                  </a:lnTo>
                  <a:lnTo>
                    <a:pt x="470" y="1613"/>
                  </a:lnTo>
                  <a:lnTo>
                    <a:pt x="465" y="1613"/>
                  </a:lnTo>
                  <a:lnTo>
                    <a:pt x="444" y="1613"/>
                  </a:lnTo>
                  <a:lnTo>
                    <a:pt x="436" y="1617"/>
                  </a:lnTo>
                  <a:lnTo>
                    <a:pt x="419" y="1617"/>
                  </a:lnTo>
                  <a:lnTo>
                    <a:pt x="402" y="1621"/>
                  </a:lnTo>
                  <a:lnTo>
                    <a:pt x="393" y="1621"/>
                  </a:lnTo>
                  <a:lnTo>
                    <a:pt x="389" y="1625"/>
                  </a:lnTo>
                  <a:lnTo>
                    <a:pt x="385" y="1625"/>
                  </a:lnTo>
                  <a:lnTo>
                    <a:pt x="343" y="1638"/>
                  </a:lnTo>
                  <a:lnTo>
                    <a:pt x="321" y="1642"/>
                  </a:lnTo>
                  <a:lnTo>
                    <a:pt x="309" y="1647"/>
                  </a:lnTo>
                  <a:lnTo>
                    <a:pt x="296" y="1651"/>
                  </a:lnTo>
                  <a:lnTo>
                    <a:pt x="283" y="1655"/>
                  </a:lnTo>
                  <a:lnTo>
                    <a:pt x="271" y="1663"/>
                  </a:lnTo>
                  <a:lnTo>
                    <a:pt x="262" y="1655"/>
                  </a:lnTo>
                  <a:lnTo>
                    <a:pt x="258" y="1651"/>
                  </a:lnTo>
                  <a:lnTo>
                    <a:pt x="245" y="1642"/>
                  </a:lnTo>
                  <a:lnTo>
                    <a:pt x="233" y="1638"/>
                  </a:lnTo>
                  <a:lnTo>
                    <a:pt x="224" y="1634"/>
                  </a:lnTo>
                  <a:lnTo>
                    <a:pt x="216" y="1630"/>
                  </a:lnTo>
                  <a:lnTo>
                    <a:pt x="207" y="1625"/>
                  </a:lnTo>
                  <a:lnTo>
                    <a:pt x="199" y="1621"/>
                  </a:lnTo>
                  <a:lnTo>
                    <a:pt x="194" y="1621"/>
                  </a:lnTo>
                  <a:lnTo>
                    <a:pt x="186" y="1617"/>
                  </a:lnTo>
                  <a:lnTo>
                    <a:pt x="177" y="1617"/>
                  </a:lnTo>
                  <a:lnTo>
                    <a:pt x="173" y="1613"/>
                  </a:lnTo>
                  <a:lnTo>
                    <a:pt x="165" y="1613"/>
                  </a:lnTo>
                  <a:lnTo>
                    <a:pt x="161" y="1613"/>
                  </a:lnTo>
                  <a:lnTo>
                    <a:pt x="131" y="1608"/>
                  </a:lnTo>
                  <a:lnTo>
                    <a:pt x="122" y="1608"/>
                  </a:lnTo>
                  <a:lnTo>
                    <a:pt x="118" y="1608"/>
                  </a:lnTo>
                  <a:lnTo>
                    <a:pt x="110" y="1604"/>
                  </a:lnTo>
                  <a:lnTo>
                    <a:pt x="101" y="1604"/>
                  </a:lnTo>
                  <a:lnTo>
                    <a:pt x="97" y="1600"/>
                  </a:lnTo>
                  <a:lnTo>
                    <a:pt x="89" y="1600"/>
                  </a:lnTo>
                  <a:lnTo>
                    <a:pt x="84" y="1596"/>
                  </a:lnTo>
                  <a:lnTo>
                    <a:pt x="80" y="1591"/>
                  </a:lnTo>
                  <a:lnTo>
                    <a:pt x="76" y="1591"/>
                  </a:lnTo>
                  <a:lnTo>
                    <a:pt x="72" y="1587"/>
                  </a:lnTo>
                  <a:lnTo>
                    <a:pt x="63" y="1583"/>
                  </a:lnTo>
                  <a:lnTo>
                    <a:pt x="63" y="1575"/>
                  </a:lnTo>
                  <a:lnTo>
                    <a:pt x="59" y="1570"/>
                  </a:lnTo>
                  <a:lnTo>
                    <a:pt x="46" y="1549"/>
                  </a:lnTo>
                  <a:lnTo>
                    <a:pt x="42" y="1536"/>
                  </a:lnTo>
                  <a:lnTo>
                    <a:pt x="42" y="1532"/>
                  </a:lnTo>
                  <a:lnTo>
                    <a:pt x="38" y="1524"/>
                  </a:lnTo>
                  <a:lnTo>
                    <a:pt x="34" y="1511"/>
                  </a:lnTo>
                  <a:lnTo>
                    <a:pt x="25" y="1481"/>
                  </a:lnTo>
                  <a:lnTo>
                    <a:pt x="12" y="1443"/>
                  </a:lnTo>
                  <a:lnTo>
                    <a:pt x="12" y="1431"/>
                  </a:lnTo>
                  <a:lnTo>
                    <a:pt x="8" y="1426"/>
                  </a:lnTo>
                  <a:lnTo>
                    <a:pt x="8" y="1418"/>
                  </a:lnTo>
                  <a:lnTo>
                    <a:pt x="8" y="1405"/>
                  </a:lnTo>
                  <a:lnTo>
                    <a:pt x="8" y="1388"/>
                  </a:lnTo>
                  <a:lnTo>
                    <a:pt x="8" y="1350"/>
                  </a:lnTo>
                  <a:lnTo>
                    <a:pt x="8" y="1342"/>
                  </a:lnTo>
                  <a:lnTo>
                    <a:pt x="4" y="1337"/>
                  </a:lnTo>
                  <a:lnTo>
                    <a:pt x="4" y="1329"/>
                  </a:lnTo>
                  <a:lnTo>
                    <a:pt x="4" y="1325"/>
                  </a:lnTo>
                  <a:lnTo>
                    <a:pt x="4" y="1321"/>
                  </a:lnTo>
                  <a:close/>
                  <a:moveTo>
                    <a:pt x="779" y="1028"/>
                  </a:moveTo>
                  <a:lnTo>
                    <a:pt x="783" y="1028"/>
                  </a:lnTo>
                  <a:lnTo>
                    <a:pt x="787" y="1033"/>
                  </a:lnTo>
                  <a:lnTo>
                    <a:pt x="791" y="1037"/>
                  </a:lnTo>
                  <a:lnTo>
                    <a:pt x="796" y="1045"/>
                  </a:lnTo>
                  <a:lnTo>
                    <a:pt x="800" y="1050"/>
                  </a:lnTo>
                  <a:lnTo>
                    <a:pt x="804" y="1054"/>
                  </a:lnTo>
                  <a:lnTo>
                    <a:pt x="804" y="1062"/>
                  </a:lnTo>
                  <a:lnTo>
                    <a:pt x="808" y="1066"/>
                  </a:lnTo>
                  <a:lnTo>
                    <a:pt x="813" y="1075"/>
                  </a:lnTo>
                  <a:lnTo>
                    <a:pt x="813" y="1079"/>
                  </a:lnTo>
                  <a:lnTo>
                    <a:pt x="817" y="1088"/>
                  </a:lnTo>
                  <a:lnTo>
                    <a:pt x="817" y="1092"/>
                  </a:lnTo>
                  <a:lnTo>
                    <a:pt x="817" y="1096"/>
                  </a:lnTo>
                  <a:lnTo>
                    <a:pt x="821" y="1105"/>
                  </a:lnTo>
                  <a:lnTo>
                    <a:pt x="821" y="1126"/>
                  </a:lnTo>
                  <a:lnTo>
                    <a:pt x="825" y="1138"/>
                  </a:lnTo>
                  <a:lnTo>
                    <a:pt x="825" y="1147"/>
                  </a:lnTo>
                  <a:lnTo>
                    <a:pt x="829" y="1155"/>
                  </a:lnTo>
                  <a:lnTo>
                    <a:pt x="829" y="1164"/>
                  </a:lnTo>
                  <a:lnTo>
                    <a:pt x="829" y="1168"/>
                  </a:lnTo>
                  <a:lnTo>
                    <a:pt x="834" y="1172"/>
                  </a:lnTo>
                  <a:lnTo>
                    <a:pt x="834" y="1177"/>
                  </a:lnTo>
                  <a:lnTo>
                    <a:pt x="838" y="1181"/>
                  </a:lnTo>
                  <a:lnTo>
                    <a:pt x="842" y="1185"/>
                  </a:lnTo>
                  <a:lnTo>
                    <a:pt x="842" y="1189"/>
                  </a:lnTo>
                  <a:lnTo>
                    <a:pt x="851" y="1193"/>
                  </a:lnTo>
                  <a:lnTo>
                    <a:pt x="855" y="1193"/>
                  </a:lnTo>
                  <a:lnTo>
                    <a:pt x="859" y="1198"/>
                  </a:lnTo>
                  <a:lnTo>
                    <a:pt x="863" y="1198"/>
                  </a:lnTo>
                  <a:lnTo>
                    <a:pt x="872" y="1202"/>
                  </a:lnTo>
                  <a:lnTo>
                    <a:pt x="880" y="1206"/>
                  </a:lnTo>
                  <a:lnTo>
                    <a:pt x="897" y="1210"/>
                  </a:lnTo>
                  <a:lnTo>
                    <a:pt x="923" y="1219"/>
                  </a:lnTo>
                  <a:lnTo>
                    <a:pt x="944" y="1227"/>
                  </a:lnTo>
                  <a:lnTo>
                    <a:pt x="956" y="1227"/>
                  </a:lnTo>
                  <a:lnTo>
                    <a:pt x="969" y="1232"/>
                  </a:lnTo>
                  <a:lnTo>
                    <a:pt x="982" y="1236"/>
                  </a:lnTo>
                  <a:lnTo>
                    <a:pt x="990" y="1236"/>
                  </a:lnTo>
                  <a:lnTo>
                    <a:pt x="995" y="1240"/>
                  </a:lnTo>
                  <a:lnTo>
                    <a:pt x="999" y="1240"/>
                  </a:lnTo>
                  <a:lnTo>
                    <a:pt x="1007" y="1240"/>
                  </a:lnTo>
                  <a:lnTo>
                    <a:pt x="1007" y="1236"/>
                  </a:lnTo>
                  <a:lnTo>
                    <a:pt x="1011" y="1236"/>
                  </a:lnTo>
                  <a:lnTo>
                    <a:pt x="1016" y="1232"/>
                  </a:lnTo>
                  <a:lnTo>
                    <a:pt x="1024" y="1219"/>
                  </a:lnTo>
                  <a:lnTo>
                    <a:pt x="1028" y="1210"/>
                  </a:lnTo>
                  <a:lnTo>
                    <a:pt x="1033" y="1210"/>
                  </a:lnTo>
                  <a:lnTo>
                    <a:pt x="1037" y="1206"/>
                  </a:lnTo>
                  <a:lnTo>
                    <a:pt x="1041" y="1202"/>
                  </a:lnTo>
                  <a:lnTo>
                    <a:pt x="1041" y="1206"/>
                  </a:lnTo>
                  <a:lnTo>
                    <a:pt x="1045" y="1206"/>
                  </a:lnTo>
                  <a:lnTo>
                    <a:pt x="1050" y="1206"/>
                  </a:lnTo>
                  <a:lnTo>
                    <a:pt x="1050" y="1210"/>
                  </a:lnTo>
                  <a:lnTo>
                    <a:pt x="1054" y="1215"/>
                  </a:lnTo>
                  <a:lnTo>
                    <a:pt x="1058" y="1219"/>
                  </a:lnTo>
                  <a:lnTo>
                    <a:pt x="1062" y="1227"/>
                  </a:lnTo>
                  <a:lnTo>
                    <a:pt x="1075" y="1244"/>
                  </a:lnTo>
                  <a:lnTo>
                    <a:pt x="1083" y="1253"/>
                  </a:lnTo>
                  <a:lnTo>
                    <a:pt x="1088" y="1257"/>
                  </a:lnTo>
                  <a:lnTo>
                    <a:pt x="1092" y="1261"/>
                  </a:lnTo>
                  <a:lnTo>
                    <a:pt x="1096" y="1265"/>
                  </a:lnTo>
                  <a:lnTo>
                    <a:pt x="1100" y="1270"/>
                  </a:lnTo>
                  <a:lnTo>
                    <a:pt x="1100" y="1274"/>
                  </a:lnTo>
                  <a:lnTo>
                    <a:pt x="1105" y="1274"/>
                  </a:lnTo>
                  <a:lnTo>
                    <a:pt x="1105" y="1278"/>
                  </a:lnTo>
                  <a:lnTo>
                    <a:pt x="1109" y="1278"/>
                  </a:lnTo>
                  <a:lnTo>
                    <a:pt x="1113" y="1278"/>
                  </a:lnTo>
                  <a:lnTo>
                    <a:pt x="1117" y="1278"/>
                  </a:lnTo>
                  <a:lnTo>
                    <a:pt x="1126" y="1278"/>
                  </a:lnTo>
                  <a:lnTo>
                    <a:pt x="1130" y="1278"/>
                  </a:lnTo>
                  <a:lnTo>
                    <a:pt x="1134" y="1278"/>
                  </a:lnTo>
                  <a:lnTo>
                    <a:pt x="1138" y="1278"/>
                  </a:lnTo>
                  <a:lnTo>
                    <a:pt x="1143" y="1278"/>
                  </a:lnTo>
                  <a:lnTo>
                    <a:pt x="1143" y="1274"/>
                  </a:lnTo>
                  <a:lnTo>
                    <a:pt x="1147" y="1274"/>
                  </a:lnTo>
                  <a:lnTo>
                    <a:pt x="1151" y="1270"/>
                  </a:lnTo>
                  <a:lnTo>
                    <a:pt x="1151" y="1265"/>
                  </a:lnTo>
                  <a:lnTo>
                    <a:pt x="1155" y="1265"/>
                  </a:lnTo>
                  <a:lnTo>
                    <a:pt x="1160" y="1261"/>
                  </a:lnTo>
                  <a:lnTo>
                    <a:pt x="1164" y="1257"/>
                  </a:lnTo>
                  <a:lnTo>
                    <a:pt x="1168" y="1257"/>
                  </a:lnTo>
                  <a:lnTo>
                    <a:pt x="1172" y="1253"/>
                  </a:lnTo>
                  <a:lnTo>
                    <a:pt x="1177" y="1253"/>
                  </a:lnTo>
                  <a:lnTo>
                    <a:pt x="1189" y="1249"/>
                  </a:lnTo>
                  <a:lnTo>
                    <a:pt x="1198" y="1244"/>
                  </a:lnTo>
                  <a:lnTo>
                    <a:pt x="1210" y="1244"/>
                  </a:lnTo>
                  <a:lnTo>
                    <a:pt x="1227" y="1236"/>
                  </a:lnTo>
                  <a:lnTo>
                    <a:pt x="1278" y="1227"/>
                  </a:lnTo>
                  <a:lnTo>
                    <a:pt x="1287" y="1223"/>
                  </a:lnTo>
                  <a:lnTo>
                    <a:pt x="1299" y="1219"/>
                  </a:lnTo>
                  <a:lnTo>
                    <a:pt x="1304" y="1219"/>
                  </a:lnTo>
                  <a:lnTo>
                    <a:pt x="1308" y="1215"/>
                  </a:lnTo>
                  <a:lnTo>
                    <a:pt x="1312" y="1215"/>
                  </a:lnTo>
                  <a:lnTo>
                    <a:pt x="1316" y="1215"/>
                  </a:lnTo>
                  <a:lnTo>
                    <a:pt x="1316" y="1210"/>
                  </a:lnTo>
                  <a:lnTo>
                    <a:pt x="1316" y="1206"/>
                  </a:lnTo>
                  <a:lnTo>
                    <a:pt x="1312" y="1206"/>
                  </a:lnTo>
                  <a:lnTo>
                    <a:pt x="1308" y="1202"/>
                  </a:lnTo>
                  <a:lnTo>
                    <a:pt x="1304" y="1202"/>
                  </a:lnTo>
                  <a:lnTo>
                    <a:pt x="1299" y="1198"/>
                  </a:lnTo>
                  <a:lnTo>
                    <a:pt x="1291" y="1193"/>
                  </a:lnTo>
                  <a:lnTo>
                    <a:pt x="1278" y="1189"/>
                  </a:lnTo>
                  <a:lnTo>
                    <a:pt x="1223" y="1164"/>
                  </a:lnTo>
                  <a:lnTo>
                    <a:pt x="1210" y="1155"/>
                  </a:lnTo>
                  <a:lnTo>
                    <a:pt x="1198" y="1151"/>
                  </a:lnTo>
                  <a:lnTo>
                    <a:pt x="1189" y="1147"/>
                  </a:lnTo>
                  <a:lnTo>
                    <a:pt x="1181" y="1143"/>
                  </a:lnTo>
                  <a:lnTo>
                    <a:pt x="1177" y="1138"/>
                  </a:lnTo>
                  <a:lnTo>
                    <a:pt x="1168" y="1134"/>
                  </a:lnTo>
                  <a:lnTo>
                    <a:pt x="1164" y="1130"/>
                  </a:lnTo>
                  <a:lnTo>
                    <a:pt x="1164" y="1126"/>
                  </a:lnTo>
                  <a:lnTo>
                    <a:pt x="1160" y="1122"/>
                  </a:lnTo>
                  <a:lnTo>
                    <a:pt x="1160" y="1117"/>
                  </a:lnTo>
                  <a:lnTo>
                    <a:pt x="1155" y="1109"/>
                  </a:lnTo>
                  <a:lnTo>
                    <a:pt x="1155" y="1105"/>
                  </a:lnTo>
                  <a:lnTo>
                    <a:pt x="1155" y="1083"/>
                  </a:lnTo>
                  <a:lnTo>
                    <a:pt x="1151" y="1079"/>
                  </a:lnTo>
                  <a:lnTo>
                    <a:pt x="1151" y="1075"/>
                  </a:lnTo>
                  <a:lnTo>
                    <a:pt x="1151" y="1066"/>
                  </a:lnTo>
                  <a:lnTo>
                    <a:pt x="1147" y="1062"/>
                  </a:lnTo>
                  <a:lnTo>
                    <a:pt x="1147" y="1058"/>
                  </a:lnTo>
                  <a:lnTo>
                    <a:pt x="1143" y="1058"/>
                  </a:lnTo>
                  <a:lnTo>
                    <a:pt x="1143" y="1054"/>
                  </a:lnTo>
                  <a:lnTo>
                    <a:pt x="1138" y="1054"/>
                  </a:lnTo>
                  <a:lnTo>
                    <a:pt x="1134" y="1054"/>
                  </a:lnTo>
                  <a:lnTo>
                    <a:pt x="1130" y="1054"/>
                  </a:lnTo>
                  <a:lnTo>
                    <a:pt x="1126" y="1054"/>
                  </a:lnTo>
                  <a:lnTo>
                    <a:pt x="1122" y="1054"/>
                  </a:lnTo>
                  <a:lnTo>
                    <a:pt x="1117" y="1058"/>
                  </a:lnTo>
                  <a:lnTo>
                    <a:pt x="1113" y="1058"/>
                  </a:lnTo>
                  <a:lnTo>
                    <a:pt x="1109" y="1058"/>
                  </a:lnTo>
                  <a:lnTo>
                    <a:pt x="1100" y="1058"/>
                  </a:lnTo>
                  <a:lnTo>
                    <a:pt x="1096" y="1058"/>
                  </a:lnTo>
                  <a:lnTo>
                    <a:pt x="1092" y="1058"/>
                  </a:lnTo>
                  <a:lnTo>
                    <a:pt x="1088" y="1054"/>
                  </a:lnTo>
                  <a:lnTo>
                    <a:pt x="1083" y="1050"/>
                  </a:lnTo>
                  <a:lnTo>
                    <a:pt x="1079" y="1050"/>
                  </a:lnTo>
                  <a:lnTo>
                    <a:pt x="1079" y="1045"/>
                  </a:lnTo>
                  <a:lnTo>
                    <a:pt x="1075" y="1041"/>
                  </a:lnTo>
                  <a:lnTo>
                    <a:pt x="1075" y="1037"/>
                  </a:lnTo>
                  <a:lnTo>
                    <a:pt x="1075" y="1033"/>
                  </a:lnTo>
                  <a:lnTo>
                    <a:pt x="1075" y="1024"/>
                  </a:lnTo>
                  <a:lnTo>
                    <a:pt x="1075" y="1020"/>
                  </a:lnTo>
                  <a:lnTo>
                    <a:pt x="1075" y="1011"/>
                  </a:lnTo>
                  <a:lnTo>
                    <a:pt x="1075" y="990"/>
                  </a:lnTo>
                  <a:lnTo>
                    <a:pt x="1075" y="982"/>
                  </a:lnTo>
                  <a:lnTo>
                    <a:pt x="1075" y="969"/>
                  </a:lnTo>
                  <a:lnTo>
                    <a:pt x="1075" y="965"/>
                  </a:lnTo>
                  <a:lnTo>
                    <a:pt x="1075" y="961"/>
                  </a:lnTo>
                  <a:lnTo>
                    <a:pt x="1075" y="956"/>
                  </a:lnTo>
                  <a:lnTo>
                    <a:pt x="1075" y="952"/>
                  </a:lnTo>
                  <a:lnTo>
                    <a:pt x="1075" y="948"/>
                  </a:lnTo>
                  <a:lnTo>
                    <a:pt x="1071" y="944"/>
                  </a:lnTo>
                  <a:lnTo>
                    <a:pt x="1067" y="939"/>
                  </a:lnTo>
                  <a:lnTo>
                    <a:pt x="1062" y="935"/>
                  </a:lnTo>
                  <a:lnTo>
                    <a:pt x="1058" y="935"/>
                  </a:lnTo>
                  <a:lnTo>
                    <a:pt x="1054" y="931"/>
                  </a:lnTo>
                  <a:lnTo>
                    <a:pt x="1050" y="931"/>
                  </a:lnTo>
                  <a:lnTo>
                    <a:pt x="1045" y="931"/>
                  </a:lnTo>
                  <a:lnTo>
                    <a:pt x="1037" y="927"/>
                  </a:lnTo>
                  <a:lnTo>
                    <a:pt x="1033" y="927"/>
                  </a:lnTo>
                  <a:lnTo>
                    <a:pt x="1028" y="927"/>
                  </a:lnTo>
                  <a:lnTo>
                    <a:pt x="1020" y="931"/>
                  </a:lnTo>
                  <a:lnTo>
                    <a:pt x="1016" y="931"/>
                  </a:lnTo>
                  <a:lnTo>
                    <a:pt x="1011" y="931"/>
                  </a:lnTo>
                  <a:lnTo>
                    <a:pt x="1007" y="935"/>
                  </a:lnTo>
                  <a:lnTo>
                    <a:pt x="1003" y="939"/>
                  </a:lnTo>
                  <a:lnTo>
                    <a:pt x="995" y="939"/>
                  </a:lnTo>
                  <a:lnTo>
                    <a:pt x="990" y="944"/>
                  </a:lnTo>
                  <a:lnTo>
                    <a:pt x="986" y="944"/>
                  </a:lnTo>
                  <a:lnTo>
                    <a:pt x="973" y="944"/>
                  </a:lnTo>
                  <a:lnTo>
                    <a:pt x="952" y="948"/>
                  </a:lnTo>
                  <a:lnTo>
                    <a:pt x="944" y="948"/>
                  </a:lnTo>
                  <a:lnTo>
                    <a:pt x="940" y="948"/>
                  </a:lnTo>
                  <a:lnTo>
                    <a:pt x="931" y="952"/>
                  </a:lnTo>
                  <a:lnTo>
                    <a:pt x="923" y="952"/>
                  </a:lnTo>
                  <a:lnTo>
                    <a:pt x="918" y="956"/>
                  </a:lnTo>
                  <a:lnTo>
                    <a:pt x="910" y="961"/>
                  </a:lnTo>
                  <a:lnTo>
                    <a:pt x="893" y="969"/>
                  </a:lnTo>
                  <a:lnTo>
                    <a:pt x="872" y="982"/>
                  </a:lnTo>
                  <a:lnTo>
                    <a:pt x="863" y="986"/>
                  </a:lnTo>
                  <a:lnTo>
                    <a:pt x="846" y="999"/>
                  </a:lnTo>
                  <a:lnTo>
                    <a:pt x="842" y="1003"/>
                  </a:lnTo>
                  <a:lnTo>
                    <a:pt x="834" y="1007"/>
                  </a:lnTo>
                  <a:lnTo>
                    <a:pt x="813" y="1016"/>
                  </a:lnTo>
                  <a:lnTo>
                    <a:pt x="804" y="1020"/>
                  </a:lnTo>
                  <a:lnTo>
                    <a:pt x="796" y="1024"/>
                  </a:lnTo>
                  <a:lnTo>
                    <a:pt x="791" y="1024"/>
                  </a:lnTo>
                  <a:lnTo>
                    <a:pt x="787" y="1028"/>
                  </a:lnTo>
                  <a:lnTo>
                    <a:pt x="783" y="1028"/>
                  </a:lnTo>
                  <a:lnTo>
                    <a:pt x="779" y="102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6" name="Freeform 42"/>
            <p:cNvSpPr>
              <a:spLocks/>
            </p:cNvSpPr>
            <p:nvPr/>
          </p:nvSpPr>
          <p:spPr bwMode="auto">
            <a:xfrm>
              <a:off x="2657205" y="3441219"/>
              <a:ext cx="158982" cy="153354"/>
            </a:xfrm>
            <a:custGeom>
              <a:avLst/>
              <a:gdLst>
                <a:gd name="T0" fmla="*/ 16 w 499"/>
                <a:gd name="T1" fmla="*/ 195 h 482"/>
                <a:gd name="T2" fmla="*/ 42 w 499"/>
                <a:gd name="T3" fmla="*/ 178 h 482"/>
                <a:gd name="T4" fmla="*/ 59 w 499"/>
                <a:gd name="T5" fmla="*/ 161 h 482"/>
                <a:gd name="T6" fmla="*/ 72 w 499"/>
                <a:gd name="T7" fmla="*/ 140 h 482"/>
                <a:gd name="T8" fmla="*/ 97 w 499"/>
                <a:gd name="T9" fmla="*/ 123 h 482"/>
                <a:gd name="T10" fmla="*/ 110 w 499"/>
                <a:gd name="T11" fmla="*/ 97 h 482"/>
                <a:gd name="T12" fmla="*/ 127 w 499"/>
                <a:gd name="T13" fmla="*/ 84 h 482"/>
                <a:gd name="T14" fmla="*/ 148 w 499"/>
                <a:gd name="T15" fmla="*/ 80 h 482"/>
                <a:gd name="T16" fmla="*/ 169 w 499"/>
                <a:gd name="T17" fmla="*/ 80 h 482"/>
                <a:gd name="T18" fmla="*/ 211 w 499"/>
                <a:gd name="T19" fmla="*/ 89 h 482"/>
                <a:gd name="T20" fmla="*/ 262 w 499"/>
                <a:gd name="T21" fmla="*/ 84 h 482"/>
                <a:gd name="T22" fmla="*/ 292 w 499"/>
                <a:gd name="T23" fmla="*/ 76 h 482"/>
                <a:gd name="T24" fmla="*/ 304 w 499"/>
                <a:gd name="T25" fmla="*/ 55 h 482"/>
                <a:gd name="T26" fmla="*/ 321 w 499"/>
                <a:gd name="T27" fmla="*/ 17 h 482"/>
                <a:gd name="T28" fmla="*/ 334 w 499"/>
                <a:gd name="T29" fmla="*/ 0 h 482"/>
                <a:gd name="T30" fmla="*/ 347 w 499"/>
                <a:gd name="T31" fmla="*/ 12 h 482"/>
                <a:gd name="T32" fmla="*/ 364 w 499"/>
                <a:gd name="T33" fmla="*/ 59 h 482"/>
                <a:gd name="T34" fmla="*/ 385 w 499"/>
                <a:gd name="T35" fmla="*/ 101 h 482"/>
                <a:gd name="T36" fmla="*/ 406 w 499"/>
                <a:gd name="T37" fmla="*/ 135 h 482"/>
                <a:gd name="T38" fmla="*/ 423 w 499"/>
                <a:gd name="T39" fmla="*/ 152 h 482"/>
                <a:gd name="T40" fmla="*/ 453 w 499"/>
                <a:gd name="T41" fmla="*/ 169 h 482"/>
                <a:gd name="T42" fmla="*/ 469 w 499"/>
                <a:gd name="T43" fmla="*/ 182 h 482"/>
                <a:gd name="T44" fmla="*/ 482 w 499"/>
                <a:gd name="T45" fmla="*/ 207 h 482"/>
                <a:gd name="T46" fmla="*/ 495 w 499"/>
                <a:gd name="T47" fmla="*/ 250 h 482"/>
                <a:gd name="T48" fmla="*/ 495 w 499"/>
                <a:gd name="T49" fmla="*/ 262 h 482"/>
                <a:gd name="T50" fmla="*/ 482 w 499"/>
                <a:gd name="T51" fmla="*/ 262 h 482"/>
                <a:gd name="T52" fmla="*/ 474 w 499"/>
                <a:gd name="T53" fmla="*/ 262 h 482"/>
                <a:gd name="T54" fmla="*/ 465 w 499"/>
                <a:gd name="T55" fmla="*/ 279 h 482"/>
                <a:gd name="T56" fmla="*/ 444 w 499"/>
                <a:gd name="T57" fmla="*/ 296 h 482"/>
                <a:gd name="T58" fmla="*/ 431 w 499"/>
                <a:gd name="T59" fmla="*/ 322 h 482"/>
                <a:gd name="T60" fmla="*/ 389 w 499"/>
                <a:gd name="T61" fmla="*/ 419 h 482"/>
                <a:gd name="T62" fmla="*/ 381 w 499"/>
                <a:gd name="T63" fmla="*/ 453 h 482"/>
                <a:gd name="T64" fmla="*/ 364 w 499"/>
                <a:gd name="T65" fmla="*/ 474 h 482"/>
                <a:gd name="T66" fmla="*/ 342 w 499"/>
                <a:gd name="T67" fmla="*/ 482 h 482"/>
                <a:gd name="T68" fmla="*/ 313 w 499"/>
                <a:gd name="T69" fmla="*/ 482 h 482"/>
                <a:gd name="T70" fmla="*/ 287 w 499"/>
                <a:gd name="T71" fmla="*/ 470 h 482"/>
                <a:gd name="T72" fmla="*/ 283 w 499"/>
                <a:gd name="T73" fmla="*/ 449 h 482"/>
                <a:gd name="T74" fmla="*/ 258 w 499"/>
                <a:gd name="T75" fmla="*/ 457 h 482"/>
                <a:gd name="T76" fmla="*/ 224 w 499"/>
                <a:gd name="T77" fmla="*/ 457 h 482"/>
                <a:gd name="T78" fmla="*/ 169 w 499"/>
                <a:gd name="T79" fmla="*/ 453 h 482"/>
                <a:gd name="T80" fmla="*/ 148 w 499"/>
                <a:gd name="T81" fmla="*/ 457 h 482"/>
                <a:gd name="T82" fmla="*/ 118 w 499"/>
                <a:gd name="T83" fmla="*/ 453 h 482"/>
                <a:gd name="T84" fmla="*/ 97 w 499"/>
                <a:gd name="T85" fmla="*/ 449 h 482"/>
                <a:gd name="T86" fmla="*/ 80 w 499"/>
                <a:gd name="T87" fmla="*/ 449 h 482"/>
                <a:gd name="T88" fmla="*/ 76 w 499"/>
                <a:gd name="T89" fmla="*/ 436 h 482"/>
                <a:gd name="T90" fmla="*/ 63 w 499"/>
                <a:gd name="T91" fmla="*/ 432 h 482"/>
                <a:gd name="T92" fmla="*/ 55 w 499"/>
                <a:gd name="T93" fmla="*/ 419 h 482"/>
                <a:gd name="T94" fmla="*/ 76 w 499"/>
                <a:gd name="T95" fmla="*/ 385 h 482"/>
                <a:gd name="T96" fmla="*/ 88 w 499"/>
                <a:gd name="T97" fmla="*/ 360 h 482"/>
                <a:gd name="T98" fmla="*/ 84 w 499"/>
                <a:gd name="T99" fmla="*/ 343 h 482"/>
                <a:gd name="T100" fmla="*/ 84 w 499"/>
                <a:gd name="T101" fmla="*/ 305 h 482"/>
                <a:gd name="T102" fmla="*/ 88 w 499"/>
                <a:gd name="T103" fmla="*/ 279 h 482"/>
                <a:gd name="T104" fmla="*/ 84 w 499"/>
                <a:gd name="T105" fmla="*/ 262 h 482"/>
                <a:gd name="T106" fmla="*/ 67 w 499"/>
                <a:gd name="T107" fmla="*/ 237 h 482"/>
                <a:gd name="T108" fmla="*/ 46 w 499"/>
                <a:gd name="T109" fmla="*/ 224 h 482"/>
                <a:gd name="T110" fmla="*/ 0 w 499"/>
                <a:gd name="T111" fmla="*/ 20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9" h="482">
                  <a:moveTo>
                    <a:pt x="0" y="199"/>
                  </a:moveTo>
                  <a:lnTo>
                    <a:pt x="4" y="199"/>
                  </a:lnTo>
                  <a:lnTo>
                    <a:pt x="8" y="199"/>
                  </a:lnTo>
                  <a:lnTo>
                    <a:pt x="16" y="195"/>
                  </a:lnTo>
                  <a:lnTo>
                    <a:pt x="25" y="190"/>
                  </a:lnTo>
                  <a:lnTo>
                    <a:pt x="29" y="186"/>
                  </a:lnTo>
                  <a:lnTo>
                    <a:pt x="38" y="182"/>
                  </a:lnTo>
                  <a:lnTo>
                    <a:pt x="42" y="178"/>
                  </a:lnTo>
                  <a:lnTo>
                    <a:pt x="46" y="173"/>
                  </a:lnTo>
                  <a:lnTo>
                    <a:pt x="50" y="169"/>
                  </a:lnTo>
                  <a:lnTo>
                    <a:pt x="55" y="165"/>
                  </a:lnTo>
                  <a:lnTo>
                    <a:pt x="59" y="161"/>
                  </a:lnTo>
                  <a:lnTo>
                    <a:pt x="59" y="156"/>
                  </a:lnTo>
                  <a:lnTo>
                    <a:pt x="63" y="148"/>
                  </a:lnTo>
                  <a:lnTo>
                    <a:pt x="67" y="144"/>
                  </a:lnTo>
                  <a:lnTo>
                    <a:pt x="72" y="140"/>
                  </a:lnTo>
                  <a:lnTo>
                    <a:pt x="76" y="140"/>
                  </a:lnTo>
                  <a:lnTo>
                    <a:pt x="88" y="131"/>
                  </a:lnTo>
                  <a:lnTo>
                    <a:pt x="93" y="127"/>
                  </a:lnTo>
                  <a:lnTo>
                    <a:pt x="97" y="123"/>
                  </a:lnTo>
                  <a:lnTo>
                    <a:pt x="101" y="118"/>
                  </a:lnTo>
                  <a:lnTo>
                    <a:pt x="101" y="114"/>
                  </a:lnTo>
                  <a:lnTo>
                    <a:pt x="110" y="101"/>
                  </a:lnTo>
                  <a:lnTo>
                    <a:pt x="110" y="97"/>
                  </a:lnTo>
                  <a:lnTo>
                    <a:pt x="114" y="93"/>
                  </a:lnTo>
                  <a:lnTo>
                    <a:pt x="118" y="93"/>
                  </a:lnTo>
                  <a:lnTo>
                    <a:pt x="122" y="89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0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60" y="80"/>
                  </a:lnTo>
                  <a:lnTo>
                    <a:pt x="165" y="80"/>
                  </a:lnTo>
                  <a:lnTo>
                    <a:pt x="169" y="80"/>
                  </a:lnTo>
                  <a:lnTo>
                    <a:pt x="190" y="89"/>
                  </a:lnTo>
                  <a:lnTo>
                    <a:pt x="194" y="89"/>
                  </a:lnTo>
                  <a:lnTo>
                    <a:pt x="203" y="89"/>
                  </a:lnTo>
                  <a:lnTo>
                    <a:pt x="211" y="89"/>
                  </a:lnTo>
                  <a:lnTo>
                    <a:pt x="220" y="89"/>
                  </a:lnTo>
                  <a:lnTo>
                    <a:pt x="228" y="89"/>
                  </a:lnTo>
                  <a:lnTo>
                    <a:pt x="245" y="84"/>
                  </a:lnTo>
                  <a:lnTo>
                    <a:pt x="262" y="84"/>
                  </a:lnTo>
                  <a:lnTo>
                    <a:pt x="270" y="84"/>
                  </a:lnTo>
                  <a:lnTo>
                    <a:pt x="275" y="80"/>
                  </a:lnTo>
                  <a:lnTo>
                    <a:pt x="283" y="80"/>
                  </a:lnTo>
                  <a:lnTo>
                    <a:pt x="292" y="76"/>
                  </a:lnTo>
                  <a:lnTo>
                    <a:pt x="296" y="72"/>
                  </a:lnTo>
                  <a:lnTo>
                    <a:pt x="300" y="68"/>
                  </a:lnTo>
                  <a:lnTo>
                    <a:pt x="304" y="59"/>
                  </a:lnTo>
                  <a:lnTo>
                    <a:pt x="304" y="55"/>
                  </a:lnTo>
                  <a:lnTo>
                    <a:pt x="309" y="46"/>
                  </a:lnTo>
                  <a:lnTo>
                    <a:pt x="317" y="29"/>
                  </a:lnTo>
                  <a:lnTo>
                    <a:pt x="317" y="21"/>
                  </a:lnTo>
                  <a:lnTo>
                    <a:pt x="321" y="17"/>
                  </a:lnTo>
                  <a:lnTo>
                    <a:pt x="326" y="12"/>
                  </a:lnTo>
                  <a:lnTo>
                    <a:pt x="326" y="8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8" y="0"/>
                  </a:lnTo>
                  <a:lnTo>
                    <a:pt x="342" y="4"/>
                  </a:lnTo>
                  <a:lnTo>
                    <a:pt x="347" y="8"/>
                  </a:lnTo>
                  <a:lnTo>
                    <a:pt x="347" y="12"/>
                  </a:lnTo>
                  <a:lnTo>
                    <a:pt x="351" y="25"/>
                  </a:lnTo>
                  <a:lnTo>
                    <a:pt x="355" y="34"/>
                  </a:lnTo>
                  <a:lnTo>
                    <a:pt x="359" y="46"/>
                  </a:lnTo>
                  <a:lnTo>
                    <a:pt x="364" y="59"/>
                  </a:lnTo>
                  <a:lnTo>
                    <a:pt x="368" y="76"/>
                  </a:lnTo>
                  <a:lnTo>
                    <a:pt x="372" y="80"/>
                  </a:lnTo>
                  <a:lnTo>
                    <a:pt x="376" y="89"/>
                  </a:lnTo>
                  <a:lnTo>
                    <a:pt x="385" y="101"/>
                  </a:lnTo>
                  <a:lnTo>
                    <a:pt x="389" y="114"/>
                  </a:lnTo>
                  <a:lnTo>
                    <a:pt x="397" y="123"/>
                  </a:lnTo>
                  <a:lnTo>
                    <a:pt x="402" y="131"/>
                  </a:lnTo>
                  <a:lnTo>
                    <a:pt x="406" y="135"/>
                  </a:lnTo>
                  <a:lnTo>
                    <a:pt x="410" y="140"/>
                  </a:lnTo>
                  <a:lnTo>
                    <a:pt x="414" y="144"/>
                  </a:lnTo>
                  <a:lnTo>
                    <a:pt x="419" y="148"/>
                  </a:lnTo>
                  <a:lnTo>
                    <a:pt x="423" y="152"/>
                  </a:lnTo>
                  <a:lnTo>
                    <a:pt x="427" y="156"/>
                  </a:lnTo>
                  <a:lnTo>
                    <a:pt x="444" y="161"/>
                  </a:lnTo>
                  <a:lnTo>
                    <a:pt x="448" y="165"/>
                  </a:lnTo>
                  <a:lnTo>
                    <a:pt x="453" y="169"/>
                  </a:lnTo>
                  <a:lnTo>
                    <a:pt x="457" y="169"/>
                  </a:lnTo>
                  <a:lnTo>
                    <a:pt x="461" y="173"/>
                  </a:lnTo>
                  <a:lnTo>
                    <a:pt x="461" y="178"/>
                  </a:lnTo>
                  <a:lnTo>
                    <a:pt x="469" y="182"/>
                  </a:lnTo>
                  <a:lnTo>
                    <a:pt x="474" y="190"/>
                  </a:lnTo>
                  <a:lnTo>
                    <a:pt x="478" y="195"/>
                  </a:lnTo>
                  <a:lnTo>
                    <a:pt x="478" y="199"/>
                  </a:lnTo>
                  <a:lnTo>
                    <a:pt x="482" y="207"/>
                  </a:lnTo>
                  <a:lnTo>
                    <a:pt x="486" y="211"/>
                  </a:lnTo>
                  <a:lnTo>
                    <a:pt x="491" y="228"/>
                  </a:lnTo>
                  <a:lnTo>
                    <a:pt x="495" y="245"/>
                  </a:lnTo>
                  <a:lnTo>
                    <a:pt x="495" y="250"/>
                  </a:lnTo>
                  <a:lnTo>
                    <a:pt x="499" y="250"/>
                  </a:lnTo>
                  <a:lnTo>
                    <a:pt x="499" y="258"/>
                  </a:lnTo>
                  <a:lnTo>
                    <a:pt x="499" y="262"/>
                  </a:lnTo>
                  <a:lnTo>
                    <a:pt x="495" y="262"/>
                  </a:lnTo>
                  <a:lnTo>
                    <a:pt x="495" y="267"/>
                  </a:lnTo>
                  <a:lnTo>
                    <a:pt x="491" y="267"/>
                  </a:lnTo>
                  <a:lnTo>
                    <a:pt x="486" y="262"/>
                  </a:lnTo>
                  <a:lnTo>
                    <a:pt x="482" y="262"/>
                  </a:lnTo>
                  <a:lnTo>
                    <a:pt x="478" y="258"/>
                  </a:lnTo>
                  <a:lnTo>
                    <a:pt x="469" y="250"/>
                  </a:lnTo>
                  <a:lnTo>
                    <a:pt x="474" y="258"/>
                  </a:lnTo>
                  <a:lnTo>
                    <a:pt x="474" y="262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69" y="275"/>
                  </a:lnTo>
                  <a:lnTo>
                    <a:pt x="465" y="279"/>
                  </a:lnTo>
                  <a:lnTo>
                    <a:pt x="461" y="283"/>
                  </a:lnTo>
                  <a:lnTo>
                    <a:pt x="457" y="288"/>
                  </a:lnTo>
                  <a:lnTo>
                    <a:pt x="448" y="296"/>
                  </a:lnTo>
                  <a:lnTo>
                    <a:pt x="444" y="296"/>
                  </a:lnTo>
                  <a:lnTo>
                    <a:pt x="440" y="305"/>
                  </a:lnTo>
                  <a:lnTo>
                    <a:pt x="436" y="309"/>
                  </a:lnTo>
                  <a:lnTo>
                    <a:pt x="436" y="313"/>
                  </a:lnTo>
                  <a:lnTo>
                    <a:pt x="431" y="322"/>
                  </a:lnTo>
                  <a:lnTo>
                    <a:pt x="423" y="334"/>
                  </a:lnTo>
                  <a:lnTo>
                    <a:pt x="419" y="351"/>
                  </a:lnTo>
                  <a:lnTo>
                    <a:pt x="393" y="406"/>
                  </a:lnTo>
                  <a:lnTo>
                    <a:pt x="389" y="419"/>
                  </a:lnTo>
                  <a:lnTo>
                    <a:pt x="385" y="427"/>
                  </a:lnTo>
                  <a:lnTo>
                    <a:pt x="385" y="432"/>
                  </a:lnTo>
                  <a:lnTo>
                    <a:pt x="381" y="444"/>
                  </a:lnTo>
                  <a:lnTo>
                    <a:pt x="381" y="453"/>
                  </a:lnTo>
                  <a:lnTo>
                    <a:pt x="376" y="457"/>
                  </a:lnTo>
                  <a:lnTo>
                    <a:pt x="372" y="466"/>
                  </a:lnTo>
                  <a:lnTo>
                    <a:pt x="368" y="470"/>
                  </a:lnTo>
                  <a:lnTo>
                    <a:pt x="364" y="474"/>
                  </a:lnTo>
                  <a:lnTo>
                    <a:pt x="355" y="478"/>
                  </a:lnTo>
                  <a:lnTo>
                    <a:pt x="351" y="478"/>
                  </a:lnTo>
                  <a:lnTo>
                    <a:pt x="351" y="482"/>
                  </a:lnTo>
                  <a:lnTo>
                    <a:pt x="342" y="482"/>
                  </a:lnTo>
                  <a:lnTo>
                    <a:pt x="334" y="482"/>
                  </a:lnTo>
                  <a:lnTo>
                    <a:pt x="326" y="482"/>
                  </a:lnTo>
                  <a:lnTo>
                    <a:pt x="321" y="482"/>
                  </a:lnTo>
                  <a:lnTo>
                    <a:pt x="313" y="482"/>
                  </a:lnTo>
                  <a:lnTo>
                    <a:pt x="304" y="478"/>
                  </a:lnTo>
                  <a:lnTo>
                    <a:pt x="300" y="478"/>
                  </a:lnTo>
                  <a:lnTo>
                    <a:pt x="292" y="474"/>
                  </a:lnTo>
                  <a:lnTo>
                    <a:pt x="287" y="470"/>
                  </a:lnTo>
                  <a:lnTo>
                    <a:pt x="287" y="466"/>
                  </a:lnTo>
                  <a:lnTo>
                    <a:pt x="287" y="461"/>
                  </a:lnTo>
                  <a:lnTo>
                    <a:pt x="283" y="453"/>
                  </a:lnTo>
                  <a:lnTo>
                    <a:pt x="283" y="449"/>
                  </a:lnTo>
                  <a:lnTo>
                    <a:pt x="275" y="444"/>
                  </a:lnTo>
                  <a:lnTo>
                    <a:pt x="270" y="449"/>
                  </a:lnTo>
                  <a:lnTo>
                    <a:pt x="262" y="453"/>
                  </a:lnTo>
                  <a:lnTo>
                    <a:pt x="258" y="457"/>
                  </a:lnTo>
                  <a:lnTo>
                    <a:pt x="249" y="457"/>
                  </a:lnTo>
                  <a:lnTo>
                    <a:pt x="241" y="457"/>
                  </a:lnTo>
                  <a:lnTo>
                    <a:pt x="232" y="457"/>
                  </a:lnTo>
                  <a:lnTo>
                    <a:pt x="224" y="457"/>
                  </a:lnTo>
                  <a:lnTo>
                    <a:pt x="190" y="457"/>
                  </a:lnTo>
                  <a:lnTo>
                    <a:pt x="182" y="453"/>
                  </a:lnTo>
                  <a:lnTo>
                    <a:pt x="173" y="453"/>
                  </a:lnTo>
                  <a:lnTo>
                    <a:pt x="169" y="453"/>
                  </a:lnTo>
                  <a:lnTo>
                    <a:pt x="165" y="457"/>
                  </a:lnTo>
                  <a:lnTo>
                    <a:pt x="160" y="457"/>
                  </a:lnTo>
                  <a:lnTo>
                    <a:pt x="152" y="457"/>
                  </a:lnTo>
                  <a:lnTo>
                    <a:pt x="148" y="457"/>
                  </a:lnTo>
                  <a:lnTo>
                    <a:pt x="139" y="457"/>
                  </a:lnTo>
                  <a:lnTo>
                    <a:pt x="135" y="457"/>
                  </a:lnTo>
                  <a:lnTo>
                    <a:pt x="127" y="453"/>
                  </a:lnTo>
                  <a:lnTo>
                    <a:pt x="118" y="453"/>
                  </a:lnTo>
                  <a:lnTo>
                    <a:pt x="110" y="449"/>
                  </a:lnTo>
                  <a:lnTo>
                    <a:pt x="105" y="449"/>
                  </a:lnTo>
                  <a:lnTo>
                    <a:pt x="101" y="449"/>
                  </a:lnTo>
                  <a:lnTo>
                    <a:pt x="97" y="449"/>
                  </a:lnTo>
                  <a:lnTo>
                    <a:pt x="93" y="449"/>
                  </a:lnTo>
                  <a:lnTo>
                    <a:pt x="88" y="449"/>
                  </a:lnTo>
                  <a:lnTo>
                    <a:pt x="84" y="449"/>
                  </a:lnTo>
                  <a:lnTo>
                    <a:pt x="80" y="449"/>
                  </a:lnTo>
                  <a:lnTo>
                    <a:pt x="80" y="444"/>
                  </a:lnTo>
                  <a:lnTo>
                    <a:pt x="80" y="440"/>
                  </a:lnTo>
                  <a:lnTo>
                    <a:pt x="84" y="432"/>
                  </a:lnTo>
                  <a:lnTo>
                    <a:pt x="76" y="436"/>
                  </a:lnTo>
                  <a:lnTo>
                    <a:pt x="72" y="436"/>
                  </a:lnTo>
                  <a:lnTo>
                    <a:pt x="67" y="436"/>
                  </a:lnTo>
                  <a:lnTo>
                    <a:pt x="63" y="436"/>
                  </a:lnTo>
                  <a:lnTo>
                    <a:pt x="63" y="432"/>
                  </a:lnTo>
                  <a:lnTo>
                    <a:pt x="59" y="432"/>
                  </a:lnTo>
                  <a:lnTo>
                    <a:pt x="59" y="427"/>
                  </a:lnTo>
                  <a:lnTo>
                    <a:pt x="55" y="423"/>
                  </a:lnTo>
                  <a:lnTo>
                    <a:pt x="55" y="419"/>
                  </a:lnTo>
                  <a:lnTo>
                    <a:pt x="59" y="415"/>
                  </a:lnTo>
                  <a:lnTo>
                    <a:pt x="63" y="406"/>
                  </a:lnTo>
                  <a:lnTo>
                    <a:pt x="67" y="402"/>
                  </a:lnTo>
                  <a:lnTo>
                    <a:pt x="76" y="385"/>
                  </a:lnTo>
                  <a:lnTo>
                    <a:pt x="84" y="372"/>
                  </a:lnTo>
                  <a:lnTo>
                    <a:pt x="84" y="368"/>
                  </a:lnTo>
                  <a:lnTo>
                    <a:pt x="88" y="364"/>
                  </a:lnTo>
                  <a:lnTo>
                    <a:pt x="88" y="360"/>
                  </a:lnTo>
                  <a:lnTo>
                    <a:pt x="88" y="355"/>
                  </a:lnTo>
                  <a:lnTo>
                    <a:pt x="88" y="351"/>
                  </a:lnTo>
                  <a:lnTo>
                    <a:pt x="84" y="347"/>
                  </a:lnTo>
                  <a:lnTo>
                    <a:pt x="84" y="343"/>
                  </a:lnTo>
                  <a:lnTo>
                    <a:pt x="84" y="338"/>
                  </a:lnTo>
                  <a:lnTo>
                    <a:pt x="80" y="334"/>
                  </a:lnTo>
                  <a:lnTo>
                    <a:pt x="84" y="330"/>
                  </a:lnTo>
                  <a:lnTo>
                    <a:pt x="84" y="305"/>
                  </a:lnTo>
                  <a:lnTo>
                    <a:pt x="88" y="300"/>
                  </a:lnTo>
                  <a:lnTo>
                    <a:pt x="88" y="292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2"/>
                  </a:lnTo>
                  <a:lnTo>
                    <a:pt x="80" y="258"/>
                  </a:lnTo>
                  <a:lnTo>
                    <a:pt x="76" y="250"/>
                  </a:lnTo>
                  <a:lnTo>
                    <a:pt x="72" y="241"/>
                  </a:lnTo>
                  <a:lnTo>
                    <a:pt x="67" y="237"/>
                  </a:lnTo>
                  <a:lnTo>
                    <a:pt x="63" y="237"/>
                  </a:lnTo>
                  <a:lnTo>
                    <a:pt x="63" y="233"/>
                  </a:lnTo>
                  <a:lnTo>
                    <a:pt x="55" y="228"/>
                  </a:lnTo>
                  <a:lnTo>
                    <a:pt x="46" y="224"/>
                  </a:lnTo>
                  <a:lnTo>
                    <a:pt x="38" y="220"/>
                  </a:lnTo>
                  <a:lnTo>
                    <a:pt x="8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7" name="Freeform 43"/>
            <p:cNvSpPr>
              <a:spLocks noEditPoints="1"/>
            </p:cNvSpPr>
            <p:nvPr/>
          </p:nvSpPr>
          <p:spPr bwMode="auto">
            <a:xfrm>
              <a:off x="3101792" y="3286458"/>
              <a:ext cx="333439" cy="409413"/>
            </a:xfrm>
            <a:custGeom>
              <a:avLst/>
              <a:gdLst>
                <a:gd name="T0" fmla="*/ 766 w 1054"/>
                <a:gd name="T1" fmla="*/ 67 h 1295"/>
                <a:gd name="T2" fmla="*/ 842 w 1054"/>
                <a:gd name="T3" fmla="*/ 101 h 1295"/>
                <a:gd name="T4" fmla="*/ 876 w 1054"/>
                <a:gd name="T5" fmla="*/ 131 h 1295"/>
                <a:gd name="T6" fmla="*/ 868 w 1054"/>
                <a:gd name="T7" fmla="*/ 190 h 1295"/>
                <a:gd name="T8" fmla="*/ 855 w 1054"/>
                <a:gd name="T9" fmla="*/ 258 h 1295"/>
                <a:gd name="T10" fmla="*/ 800 w 1054"/>
                <a:gd name="T11" fmla="*/ 305 h 1295"/>
                <a:gd name="T12" fmla="*/ 732 w 1054"/>
                <a:gd name="T13" fmla="*/ 343 h 1295"/>
                <a:gd name="T14" fmla="*/ 753 w 1054"/>
                <a:gd name="T15" fmla="*/ 368 h 1295"/>
                <a:gd name="T16" fmla="*/ 889 w 1054"/>
                <a:gd name="T17" fmla="*/ 351 h 1295"/>
                <a:gd name="T18" fmla="*/ 1054 w 1054"/>
                <a:gd name="T19" fmla="*/ 330 h 1295"/>
                <a:gd name="T20" fmla="*/ 1029 w 1054"/>
                <a:gd name="T21" fmla="*/ 372 h 1295"/>
                <a:gd name="T22" fmla="*/ 990 w 1054"/>
                <a:gd name="T23" fmla="*/ 415 h 1295"/>
                <a:gd name="T24" fmla="*/ 948 w 1054"/>
                <a:gd name="T25" fmla="*/ 495 h 1295"/>
                <a:gd name="T26" fmla="*/ 906 w 1054"/>
                <a:gd name="T27" fmla="*/ 542 h 1295"/>
                <a:gd name="T28" fmla="*/ 889 w 1054"/>
                <a:gd name="T29" fmla="*/ 597 h 1295"/>
                <a:gd name="T30" fmla="*/ 889 w 1054"/>
                <a:gd name="T31" fmla="*/ 673 h 1295"/>
                <a:gd name="T32" fmla="*/ 914 w 1054"/>
                <a:gd name="T33" fmla="*/ 766 h 1295"/>
                <a:gd name="T34" fmla="*/ 927 w 1054"/>
                <a:gd name="T35" fmla="*/ 927 h 1295"/>
                <a:gd name="T36" fmla="*/ 872 w 1054"/>
                <a:gd name="T37" fmla="*/ 1067 h 1295"/>
                <a:gd name="T38" fmla="*/ 762 w 1054"/>
                <a:gd name="T39" fmla="*/ 1130 h 1295"/>
                <a:gd name="T40" fmla="*/ 698 w 1054"/>
                <a:gd name="T41" fmla="*/ 1134 h 1295"/>
                <a:gd name="T42" fmla="*/ 635 w 1054"/>
                <a:gd name="T43" fmla="*/ 1105 h 1295"/>
                <a:gd name="T44" fmla="*/ 584 w 1054"/>
                <a:gd name="T45" fmla="*/ 1071 h 1295"/>
                <a:gd name="T46" fmla="*/ 563 w 1054"/>
                <a:gd name="T47" fmla="*/ 1117 h 1295"/>
                <a:gd name="T48" fmla="*/ 474 w 1054"/>
                <a:gd name="T49" fmla="*/ 1202 h 1295"/>
                <a:gd name="T50" fmla="*/ 394 w 1054"/>
                <a:gd name="T51" fmla="*/ 1270 h 1295"/>
                <a:gd name="T52" fmla="*/ 322 w 1054"/>
                <a:gd name="T53" fmla="*/ 1291 h 1295"/>
                <a:gd name="T54" fmla="*/ 195 w 1054"/>
                <a:gd name="T55" fmla="*/ 1291 h 1295"/>
                <a:gd name="T56" fmla="*/ 190 w 1054"/>
                <a:gd name="T57" fmla="*/ 1172 h 1295"/>
                <a:gd name="T58" fmla="*/ 186 w 1054"/>
                <a:gd name="T59" fmla="*/ 1109 h 1295"/>
                <a:gd name="T60" fmla="*/ 258 w 1054"/>
                <a:gd name="T61" fmla="*/ 1100 h 1295"/>
                <a:gd name="T62" fmla="*/ 288 w 1054"/>
                <a:gd name="T63" fmla="*/ 1054 h 1295"/>
                <a:gd name="T64" fmla="*/ 330 w 1054"/>
                <a:gd name="T65" fmla="*/ 1028 h 1295"/>
                <a:gd name="T66" fmla="*/ 398 w 1054"/>
                <a:gd name="T67" fmla="*/ 1012 h 1295"/>
                <a:gd name="T68" fmla="*/ 440 w 1054"/>
                <a:gd name="T69" fmla="*/ 969 h 1295"/>
                <a:gd name="T70" fmla="*/ 436 w 1054"/>
                <a:gd name="T71" fmla="*/ 923 h 1295"/>
                <a:gd name="T72" fmla="*/ 402 w 1054"/>
                <a:gd name="T73" fmla="*/ 876 h 1295"/>
                <a:gd name="T74" fmla="*/ 271 w 1054"/>
                <a:gd name="T75" fmla="*/ 829 h 1295"/>
                <a:gd name="T76" fmla="*/ 144 w 1054"/>
                <a:gd name="T77" fmla="*/ 707 h 1295"/>
                <a:gd name="T78" fmla="*/ 110 w 1054"/>
                <a:gd name="T79" fmla="*/ 652 h 1295"/>
                <a:gd name="T80" fmla="*/ 123 w 1054"/>
                <a:gd name="T81" fmla="*/ 575 h 1295"/>
                <a:gd name="T82" fmla="*/ 106 w 1054"/>
                <a:gd name="T83" fmla="*/ 495 h 1295"/>
                <a:gd name="T84" fmla="*/ 42 w 1054"/>
                <a:gd name="T85" fmla="*/ 355 h 1295"/>
                <a:gd name="T86" fmla="*/ 8 w 1054"/>
                <a:gd name="T87" fmla="*/ 309 h 1295"/>
                <a:gd name="T88" fmla="*/ 89 w 1054"/>
                <a:gd name="T89" fmla="*/ 292 h 1295"/>
                <a:gd name="T90" fmla="*/ 207 w 1054"/>
                <a:gd name="T91" fmla="*/ 241 h 1295"/>
                <a:gd name="T92" fmla="*/ 322 w 1054"/>
                <a:gd name="T93" fmla="*/ 169 h 1295"/>
                <a:gd name="T94" fmla="*/ 326 w 1054"/>
                <a:gd name="T95" fmla="*/ 131 h 1295"/>
                <a:gd name="T96" fmla="*/ 474 w 1054"/>
                <a:gd name="T97" fmla="*/ 55 h 1295"/>
                <a:gd name="T98" fmla="*/ 559 w 1054"/>
                <a:gd name="T99" fmla="*/ 17 h 1295"/>
                <a:gd name="T100" fmla="*/ 686 w 1054"/>
                <a:gd name="T101" fmla="*/ 614 h 1295"/>
                <a:gd name="T102" fmla="*/ 664 w 1054"/>
                <a:gd name="T103" fmla="*/ 643 h 1295"/>
                <a:gd name="T104" fmla="*/ 609 w 1054"/>
                <a:gd name="T105" fmla="*/ 656 h 1295"/>
                <a:gd name="T106" fmla="*/ 601 w 1054"/>
                <a:gd name="T107" fmla="*/ 741 h 1295"/>
                <a:gd name="T108" fmla="*/ 639 w 1054"/>
                <a:gd name="T109" fmla="*/ 868 h 1295"/>
                <a:gd name="T110" fmla="*/ 698 w 1054"/>
                <a:gd name="T111" fmla="*/ 787 h 1295"/>
                <a:gd name="T112" fmla="*/ 732 w 1054"/>
                <a:gd name="T113" fmla="*/ 732 h 1295"/>
                <a:gd name="T114" fmla="*/ 800 w 1054"/>
                <a:gd name="T115" fmla="*/ 631 h 1295"/>
                <a:gd name="T116" fmla="*/ 770 w 1054"/>
                <a:gd name="T117" fmla="*/ 601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4" h="1295">
                  <a:moveTo>
                    <a:pt x="736" y="0"/>
                  </a:moveTo>
                  <a:lnTo>
                    <a:pt x="736" y="4"/>
                  </a:lnTo>
                  <a:lnTo>
                    <a:pt x="741" y="12"/>
                  </a:lnTo>
                  <a:lnTo>
                    <a:pt x="745" y="25"/>
                  </a:lnTo>
                  <a:lnTo>
                    <a:pt x="745" y="34"/>
                  </a:lnTo>
                  <a:lnTo>
                    <a:pt x="749" y="42"/>
                  </a:lnTo>
                  <a:lnTo>
                    <a:pt x="753" y="50"/>
                  </a:lnTo>
                  <a:lnTo>
                    <a:pt x="758" y="55"/>
                  </a:lnTo>
                  <a:lnTo>
                    <a:pt x="762" y="63"/>
                  </a:lnTo>
                  <a:lnTo>
                    <a:pt x="766" y="67"/>
                  </a:lnTo>
                  <a:lnTo>
                    <a:pt x="770" y="67"/>
                  </a:lnTo>
                  <a:lnTo>
                    <a:pt x="775" y="72"/>
                  </a:lnTo>
                  <a:lnTo>
                    <a:pt x="787" y="72"/>
                  </a:lnTo>
                  <a:lnTo>
                    <a:pt x="791" y="72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8" y="80"/>
                  </a:lnTo>
                  <a:lnTo>
                    <a:pt x="830" y="93"/>
                  </a:lnTo>
                  <a:lnTo>
                    <a:pt x="834" y="97"/>
                  </a:lnTo>
                  <a:lnTo>
                    <a:pt x="842" y="101"/>
                  </a:lnTo>
                  <a:lnTo>
                    <a:pt x="847" y="101"/>
                  </a:lnTo>
                  <a:lnTo>
                    <a:pt x="855" y="106"/>
                  </a:lnTo>
                  <a:lnTo>
                    <a:pt x="859" y="106"/>
                  </a:lnTo>
                  <a:lnTo>
                    <a:pt x="863" y="110"/>
                  </a:lnTo>
                  <a:lnTo>
                    <a:pt x="868" y="110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76" y="122"/>
                  </a:lnTo>
                  <a:lnTo>
                    <a:pt x="880" y="127"/>
                  </a:lnTo>
                  <a:lnTo>
                    <a:pt x="876" y="131"/>
                  </a:lnTo>
                  <a:lnTo>
                    <a:pt x="872" y="135"/>
                  </a:lnTo>
                  <a:lnTo>
                    <a:pt x="872" y="139"/>
                  </a:lnTo>
                  <a:lnTo>
                    <a:pt x="868" y="144"/>
                  </a:lnTo>
                  <a:lnTo>
                    <a:pt x="868" y="148"/>
                  </a:lnTo>
                  <a:lnTo>
                    <a:pt x="868" y="152"/>
                  </a:lnTo>
                  <a:lnTo>
                    <a:pt x="863" y="156"/>
                  </a:lnTo>
                  <a:lnTo>
                    <a:pt x="863" y="161"/>
                  </a:lnTo>
                  <a:lnTo>
                    <a:pt x="863" y="169"/>
                  </a:lnTo>
                  <a:lnTo>
                    <a:pt x="863" y="177"/>
                  </a:lnTo>
                  <a:lnTo>
                    <a:pt x="868" y="190"/>
                  </a:lnTo>
                  <a:lnTo>
                    <a:pt x="868" y="194"/>
                  </a:lnTo>
                  <a:lnTo>
                    <a:pt x="868" y="199"/>
                  </a:lnTo>
                  <a:lnTo>
                    <a:pt x="868" y="203"/>
                  </a:lnTo>
                  <a:lnTo>
                    <a:pt x="868" y="211"/>
                  </a:lnTo>
                  <a:lnTo>
                    <a:pt x="863" y="224"/>
                  </a:lnTo>
                  <a:lnTo>
                    <a:pt x="863" y="237"/>
                  </a:lnTo>
                  <a:lnTo>
                    <a:pt x="859" y="241"/>
                  </a:lnTo>
                  <a:lnTo>
                    <a:pt x="859" y="249"/>
                  </a:lnTo>
                  <a:lnTo>
                    <a:pt x="859" y="254"/>
                  </a:lnTo>
                  <a:lnTo>
                    <a:pt x="855" y="258"/>
                  </a:lnTo>
                  <a:lnTo>
                    <a:pt x="851" y="262"/>
                  </a:lnTo>
                  <a:lnTo>
                    <a:pt x="851" y="266"/>
                  </a:lnTo>
                  <a:lnTo>
                    <a:pt x="847" y="271"/>
                  </a:lnTo>
                  <a:lnTo>
                    <a:pt x="842" y="275"/>
                  </a:lnTo>
                  <a:lnTo>
                    <a:pt x="838" y="279"/>
                  </a:lnTo>
                  <a:lnTo>
                    <a:pt x="834" y="283"/>
                  </a:lnTo>
                  <a:lnTo>
                    <a:pt x="825" y="288"/>
                  </a:lnTo>
                  <a:lnTo>
                    <a:pt x="813" y="296"/>
                  </a:lnTo>
                  <a:lnTo>
                    <a:pt x="808" y="300"/>
                  </a:lnTo>
                  <a:lnTo>
                    <a:pt x="800" y="305"/>
                  </a:lnTo>
                  <a:lnTo>
                    <a:pt x="791" y="309"/>
                  </a:lnTo>
                  <a:lnTo>
                    <a:pt x="783" y="309"/>
                  </a:lnTo>
                  <a:lnTo>
                    <a:pt x="766" y="317"/>
                  </a:lnTo>
                  <a:lnTo>
                    <a:pt x="758" y="321"/>
                  </a:lnTo>
                  <a:lnTo>
                    <a:pt x="749" y="326"/>
                  </a:lnTo>
                  <a:lnTo>
                    <a:pt x="745" y="330"/>
                  </a:lnTo>
                  <a:lnTo>
                    <a:pt x="741" y="330"/>
                  </a:lnTo>
                  <a:lnTo>
                    <a:pt x="741" y="334"/>
                  </a:lnTo>
                  <a:lnTo>
                    <a:pt x="736" y="338"/>
                  </a:lnTo>
                  <a:lnTo>
                    <a:pt x="732" y="343"/>
                  </a:lnTo>
                  <a:lnTo>
                    <a:pt x="732" y="347"/>
                  </a:lnTo>
                  <a:lnTo>
                    <a:pt x="728" y="351"/>
                  </a:lnTo>
                  <a:lnTo>
                    <a:pt x="728" y="355"/>
                  </a:lnTo>
                  <a:lnTo>
                    <a:pt x="728" y="360"/>
                  </a:lnTo>
                  <a:lnTo>
                    <a:pt x="732" y="360"/>
                  </a:lnTo>
                  <a:lnTo>
                    <a:pt x="732" y="364"/>
                  </a:lnTo>
                  <a:lnTo>
                    <a:pt x="736" y="364"/>
                  </a:lnTo>
                  <a:lnTo>
                    <a:pt x="741" y="368"/>
                  </a:lnTo>
                  <a:lnTo>
                    <a:pt x="745" y="368"/>
                  </a:lnTo>
                  <a:lnTo>
                    <a:pt x="753" y="368"/>
                  </a:lnTo>
                  <a:lnTo>
                    <a:pt x="758" y="368"/>
                  </a:lnTo>
                  <a:lnTo>
                    <a:pt x="762" y="368"/>
                  </a:lnTo>
                  <a:lnTo>
                    <a:pt x="770" y="368"/>
                  </a:lnTo>
                  <a:lnTo>
                    <a:pt x="775" y="368"/>
                  </a:lnTo>
                  <a:lnTo>
                    <a:pt x="783" y="368"/>
                  </a:lnTo>
                  <a:lnTo>
                    <a:pt x="796" y="364"/>
                  </a:lnTo>
                  <a:lnTo>
                    <a:pt x="851" y="355"/>
                  </a:lnTo>
                  <a:lnTo>
                    <a:pt x="863" y="355"/>
                  </a:lnTo>
                  <a:lnTo>
                    <a:pt x="880" y="351"/>
                  </a:lnTo>
                  <a:lnTo>
                    <a:pt x="889" y="351"/>
                  </a:lnTo>
                  <a:lnTo>
                    <a:pt x="902" y="351"/>
                  </a:lnTo>
                  <a:lnTo>
                    <a:pt x="914" y="347"/>
                  </a:lnTo>
                  <a:lnTo>
                    <a:pt x="931" y="343"/>
                  </a:lnTo>
                  <a:lnTo>
                    <a:pt x="952" y="334"/>
                  </a:lnTo>
                  <a:lnTo>
                    <a:pt x="978" y="326"/>
                  </a:lnTo>
                  <a:lnTo>
                    <a:pt x="995" y="321"/>
                  </a:lnTo>
                  <a:lnTo>
                    <a:pt x="1033" y="305"/>
                  </a:lnTo>
                  <a:lnTo>
                    <a:pt x="1045" y="300"/>
                  </a:lnTo>
                  <a:lnTo>
                    <a:pt x="1054" y="296"/>
                  </a:lnTo>
                  <a:lnTo>
                    <a:pt x="1054" y="330"/>
                  </a:lnTo>
                  <a:lnTo>
                    <a:pt x="1050" y="338"/>
                  </a:lnTo>
                  <a:lnTo>
                    <a:pt x="1050" y="343"/>
                  </a:lnTo>
                  <a:lnTo>
                    <a:pt x="1050" y="347"/>
                  </a:lnTo>
                  <a:lnTo>
                    <a:pt x="1050" y="351"/>
                  </a:lnTo>
                  <a:lnTo>
                    <a:pt x="1045" y="355"/>
                  </a:lnTo>
                  <a:lnTo>
                    <a:pt x="1041" y="364"/>
                  </a:lnTo>
                  <a:lnTo>
                    <a:pt x="1041" y="368"/>
                  </a:lnTo>
                  <a:lnTo>
                    <a:pt x="1037" y="368"/>
                  </a:lnTo>
                  <a:lnTo>
                    <a:pt x="1033" y="372"/>
                  </a:lnTo>
                  <a:lnTo>
                    <a:pt x="1029" y="372"/>
                  </a:lnTo>
                  <a:lnTo>
                    <a:pt x="1020" y="376"/>
                  </a:lnTo>
                  <a:lnTo>
                    <a:pt x="1016" y="381"/>
                  </a:lnTo>
                  <a:lnTo>
                    <a:pt x="1012" y="381"/>
                  </a:lnTo>
                  <a:lnTo>
                    <a:pt x="1012" y="385"/>
                  </a:lnTo>
                  <a:lnTo>
                    <a:pt x="1007" y="385"/>
                  </a:lnTo>
                  <a:lnTo>
                    <a:pt x="1003" y="389"/>
                  </a:lnTo>
                  <a:lnTo>
                    <a:pt x="999" y="398"/>
                  </a:lnTo>
                  <a:lnTo>
                    <a:pt x="995" y="402"/>
                  </a:lnTo>
                  <a:lnTo>
                    <a:pt x="995" y="406"/>
                  </a:lnTo>
                  <a:lnTo>
                    <a:pt x="990" y="415"/>
                  </a:lnTo>
                  <a:lnTo>
                    <a:pt x="986" y="427"/>
                  </a:lnTo>
                  <a:lnTo>
                    <a:pt x="986" y="436"/>
                  </a:lnTo>
                  <a:lnTo>
                    <a:pt x="986" y="440"/>
                  </a:lnTo>
                  <a:lnTo>
                    <a:pt x="982" y="444"/>
                  </a:lnTo>
                  <a:lnTo>
                    <a:pt x="978" y="453"/>
                  </a:lnTo>
                  <a:lnTo>
                    <a:pt x="974" y="461"/>
                  </a:lnTo>
                  <a:lnTo>
                    <a:pt x="969" y="470"/>
                  </a:lnTo>
                  <a:lnTo>
                    <a:pt x="965" y="474"/>
                  </a:lnTo>
                  <a:lnTo>
                    <a:pt x="957" y="487"/>
                  </a:lnTo>
                  <a:lnTo>
                    <a:pt x="948" y="495"/>
                  </a:lnTo>
                  <a:lnTo>
                    <a:pt x="944" y="503"/>
                  </a:lnTo>
                  <a:lnTo>
                    <a:pt x="940" y="508"/>
                  </a:lnTo>
                  <a:lnTo>
                    <a:pt x="931" y="516"/>
                  </a:lnTo>
                  <a:lnTo>
                    <a:pt x="927" y="520"/>
                  </a:lnTo>
                  <a:lnTo>
                    <a:pt x="923" y="525"/>
                  </a:lnTo>
                  <a:lnTo>
                    <a:pt x="914" y="529"/>
                  </a:lnTo>
                  <a:lnTo>
                    <a:pt x="914" y="533"/>
                  </a:lnTo>
                  <a:lnTo>
                    <a:pt x="910" y="537"/>
                  </a:lnTo>
                  <a:lnTo>
                    <a:pt x="906" y="537"/>
                  </a:lnTo>
                  <a:lnTo>
                    <a:pt x="906" y="542"/>
                  </a:lnTo>
                  <a:lnTo>
                    <a:pt x="902" y="546"/>
                  </a:lnTo>
                  <a:lnTo>
                    <a:pt x="897" y="550"/>
                  </a:lnTo>
                  <a:lnTo>
                    <a:pt x="897" y="554"/>
                  </a:lnTo>
                  <a:lnTo>
                    <a:pt x="893" y="559"/>
                  </a:lnTo>
                  <a:lnTo>
                    <a:pt x="893" y="567"/>
                  </a:lnTo>
                  <a:lnTo>
                    <a:pt x="889" y="571"/>
                  </a:lnTo>
                  <a:lnTo>
                    <a:pt x="889" y="575"/>
                  </a:lnTo>
                  <a:lnTo>
                    <a:pt x="889" y="580"/>
                  </a:lnTo>
                  <a:lnTo>
                    <a:pt x="889" y="588"/>
                  </a:lnTo>
                  <a:lnTo>
                    <a:pt x="889" y="597"/>
                  </a:lnTo>
                  <a:lnTo>
                    <a:pt x="885" y="601"/>
                  </a:lnTo>
                  <a:lnTo>
                    <a:pt x="885" y="609"/>
                  </a:lnTo>
                  <a:lnTo>
                    <a:pt x="880" y="626"/>
                  </a:lnTo>
                  <a:lnTo>
                    <a:pt x="880" y="635"/>
                  </a:lnTo>
                  <a:lnTo>
                    <a:pt x="880" y="643"/>
                  </a:lnTo>
                  <a:lnTo>
                    <a:pt x="880" y="647"/>
                  </a:lnTo>
                  <a:lnTo>
                    <a:pt x="880" y="656"/>
                  </a:lnTo>
                  <a:lnTo>
                    <a:pt x="885" y="660"/>
                  </a:lnTo>
                  <a:lnTo>
                    <a:pt x="885" y="664"/>
                  </a:lnTo>
                  <a:lnTo>
                    <a:pt x="889" y="673"/>
                  </a:lnTo>
                  <a:lnTo>
                    <a:pt x="893" y="681"/>
                  </a:lnTo>
                  <a:lnTo>
                    <a:pt x="897" y="694"/>
                  </a:lnTo>
                  <a:lnTo>
                    <a:pt x="902" y="702"/>
                  </a:lnTo>
                  <a:lnTo>
                    <a:pt x="906" y="711"/>
                  </a:lnTo>
                  <a:lnTo>
                    <a:pt x="906" y="715"/>
                  </a:lnTo>
                  <a:lnTo>
                    <a:pt x="910" y="724"/>
                  </a:lnTo>
                  <a:lnTo>
                    <a:pt x="910" y="732"/>
                  </a:lnTo>
                  <a:lnTo>
                    <a:pt x="910" y="736"/>
                  </a:lnTo>
                  <a:lnTo>
                    <a:pt x="914" y="749"/>
                  </a:lnTo>
                  <a:lnTo>
                    <a:pt x="914" y="766"/>
                  </a:lnTo>
                  <a:lnTo>
                    <a:pt x="918" y="774"/>
                  </a:lnTo>
                  <a:lnTo>
                    <a:pt x="918" y="796"/>
                  </a:lnTo>
                  <a:lnTo>
                    <a:pt x="923" y="813"/>
                  </a:lnTo>
                  <a:lnTo>
                    <a:pt x="923" y="821"/>
                  </a:lnTo>
                  <a:lnTo>
                    <a:pt x="923" y="829"/>
                  </a:lnTo>
                  <a:lnTo>
                    <a:pt x="923" y="868"/>
                  </a:lnTo>
                  <a:lnTo>
                    <a:pt x="923" y="880"/>
                  </a:lnTo>
                  <a:lnTo>
                    <a:pt x="927" y="914"/>
                  </a:lnTo>
                  <a:lnTo>
                    <a:pt x="927" y="918"/>
                  </a:lnTo>
                  <a:lnTo>
                    <a:pt x="927" y="927"/>
                  </a:lnTo>
                  <a:lnTo>
                    <a:pt x="927" y="931"/>
                  </a:lnTo>
                  <a:lnTo>
                    <a:pt x="927" y="940"/>
                  </a:lnTo>
                  <a:lnTo>
                    <a:pt x="927" y="944"/>
                  </a:lnTo>
                  <a:lnTo>
                    <a:pt x="923" y="952"/>
                  </a:lnTo>
                  <a:lnTo>
                    <a:pt x="923" y="957"/>
                  </a:lnTo>
                  <a:lnTo>
                    <a:pt x="918" y="965"/>
                  </a:lnTo>
                  <a:lnTo>
                    <a:pt x="914" y="973"/>
                  </a:lnTo>
                  <a:lnTo>
                    <a:pt x="910" y="986"/>
                  </a:lnTo>
                  <a:lnTo>
                    <a:pt x="885" y="1037"/>
                  </a:lnTo>
                  <a:lnTo>
                    <a:pt x="872" y="1067"/>
                  </a:lnTo>
                  <a:lnTo>
                    <a:pt x="863" y="1079"/>
                  </a:lnTo>
                  <a:lnTo>
                    <a:pt x="859" y="1079"/>
                  </a:lnTo>
                  <a:lnTo>
                    <a:pt x="847" y="1088"/>
                  </a:lnTo>
                  <a:lnTo>
                    <a:pt x="838" y="1096"/>
                  </a:lnTo>
                  <a:lnTo>
                    <a:pt x="825" y="1100"/>
                  </a:lnTo>
                  <a:lnTo>
                    <a:pt x="813" y="1105"/>
                  </a:lnTo>
                  <a:lnTo>
                    <a:pt x="800" y="1113"/>
                  </a:lnTo>
                  <a:lnTo>
                    <a:pt x="787" y="1117"/>
                  </a:lnTo>
                  <a:lnTo>
                    <a:pt x="770" y="1126"/>
                  </a:lnTo>
                  <a:lnTo>
                    <a:pt x="762" y="1130"/>
                  </a:lnTo>
                  <a:lnTo>
                    <a:pt x="753" y="1130"/>
                  </a:lnTo>
                  <a:lnTo>
                    <a:pt x="745" y="1134"/>
                  </a:lnTo>
                  <a:lnTo>
                    <a:pt x="741" y="1134"/>
                  </a:lnTo>
                  <a:lnTo>
                    <a:pt x="736" y="1134"/>
                  </a:lnTo>
                  <a:lnTo>
                    <a:pt x="728" y="1134"/>
                  </a:lnTo>
                  <a:lnTo>
                    <a:pt x="724" y="1139"/>
                  </a:lnTo>
                  <a:lnTo>
                    <a:pt x="719" y="1134"/>
                  </a:lnTo>
                  <a:lnTo>
                    <a:pt x="711" y="1134"/>
                  </a:lnTo>
                  <a:lnTo>
                    <a:pt x="707" y="1134"/>
                  </a:lnTo>
                  <a:lnTo>
                    <a:pt x="698" y="1134"/>
                  </a:lnTo>
                  <a:lnTo>
                    <a:pt x="690" y="1130"/>
                  </a:lnTo>
                  <a:lnTo>
                    <a:pt x="681" y="1130"/>
                  </a:lnTo>
                  <a:lnTo>
                    <a:pt x="673" y="1126"/>
                  </a:lnTo>
                  <a:lnTo>
                    <a:pt x="664" y="1122"/>
                  </a:lnTo>
                  <a:lnTo>
                    <a:pt x="656" y="1117"/>
                  </a:lnTo>
                  <a:lnTo>
                    <a:pt x="648" y="1117"/>
                  </a:lnTo>
                  <a:lnTo>
                    <a:pt x="648" y="1113"/>
                  </a:lnTo>
                  <a:lnTo>
                    <a:pt x="643" y="1113"/>
                  </a:lnTo>
                  <a:lnTo>
                    <a:pt x="639" y="1109"/>
                  </a:lnTo>
                  <a:lnTo>
                    <a:pt x="635" y="1105"/>
                  </a:lnTo>
                  <a:lnTo>
                    <a:pt x="631" y="1100"/>
                  </a:lnTo>
                  <a:lnTo>
                    <a:pt x="622" y="1092"/>
                  </a:lnTo>
                  <a:lnTo>
                    <a:pt x="618" y="1084"/>
                  </a:lnTo>
                  <a:lnTo>
                    <a:pt x="609" y="1079"/>
                  </a:lnTo>
                  <a:lnTo>
                    <a:pt x="605" y="1075"/>
                  </a:lnTo>
                  <a:lnTo>
                    <a:pt x="601" y="1071"/>
                  </a:lnTo>
                  <a:lnTo>
                    <a:pt x="597" y="1071"/>
                  </a:lnTo>
                  <a:lnTo>
                    <a:pt x="592" y="1071"/>
                  </a:lnTo>
                  <a:lnTo>
                    <a:pt x="588" y="1071"/>
                  </a:lnTo>
                  <a:lnTo>
                    <a:pt x="584" y="1071"/>
                  </a:lnTo>
                  <a:lnTo>
                    <a:pt x="580" y="1071"/>
                  </a:lnTo>
                  <a:lnTo>
                    <a:pt x="576" y="1075"/>
                  </a:lnTo>
                  <a:lnTo>
                    <a:pt x="571" y="1079"/>
                  </a:lnTo>
                  <a:lnTo>
                    <a:pt x="571" y="1084"/>
                  </a:lnTo>
                  <a:lnTo>
                    <a:pt x="571" y="1088"/>
                  </a:lnTo>
                  <a:lnTo>
                    <a:pt x="567" y="1100"/>
                  </a:lnTo>
                  <a:lnTo>
                    <a:pt x="567" y="1105"/>
                  </a:lnTo>
                  <a:lnTo>
                    <a:pt x="567" y="1109"/>
                  </a:lnTo>
                  <a:lnTo>
                    <a:pt x="563" y="1113"/>
                  </a:lnTo>
                  <a:lnTo>
                    <a:pt x="563" y="1117"/>
                  </a:lnTo>
                  <a:lnTo>
                    <a:pt x="554" y="1122"/>
                  </a:lnTo>
                  <a:lnTo>
                    <a:pt x="550" y="1126"/>
                  </a:lnTo>
                  <a:lnTo>
                    <a:pt x="542" y="1134"/>
                  </a:lnTo>
                  <a:lnTo>
                    <a:pt x="521" y="1151"/>
                  </a:lnTo>
                  <a:lnTo>
                    <a:pt x="512" y="1160"/>
                  </a:lnTo>
                  <a:lnTo>
                    <a:pt x="508" y="1164"/>
                  </a:lnTo>
                  <a:lnTo>
                    <a:pt x="504" y="1168"/>
                  </a:lnTo>
                  <a:lnTo>
                    <a:pt x="499" y="1172"/>
                  </a:lnTo>
                  <a:lnTo>
                    <a:pt x="482" y="1194"/>
                  </a:lnTo>
                  <a:lnTo>
                    <a:pt x="474" y="1202"/>
                  </a:lnTo>
                  <a:lnTo>
                    <a:pt x="461" y="1215"/>
                  </a:lnTo>
                  <a:lnTo>
                    <a:pt x="453" y="1223"/>
                  </a:lnTo>
                  <a:lnTo>
                    <a:pt x="449" y="1227"/>
                  </a:lnTo>
                  <a:lnTo>
                    <a:pt x="444" y="1232"/>
                  </a:lnTo>
                  <a:lnTo>
                    <a:pt x="432" y="1240"/>
                  </a:lnTo>
                  <a:lnTo>
                    <a:pt x="423" y="1249"/>
                  </a:lnTo>
                  <a:lnTo>
                    <a:pt x="410" y="1257"/>
                  </a:lnTo>
                  <a:lnTo>
                    <a:pt x="406" y="1261"/>
                  </a:lnTo>
                  <a:lnTo>
                    <a:pt x="398" y="1266"/>
                  </a:lnTo>
                  <a:lnTo>
                    <a:pt x="394" y="1270"/>
                  </a:lnTo>
                  <a:lnTo>
                    <a:pt x="389" y="1274"/>
                  </a:lnTo>
                  <a:lnTo>
                    <a:pt x="385" y="1274"/>
                  </a:lnTo>
                  <a:lnTo>
                    <a:pt x="381" y="1278"/>
                  </a:lnTo>
                  <a:lnTo>
                    <a:pt x="372" y="1278"/>
                  </a:lnTo>
                  <a:lnTo>
                    <a:pt x="368" y="1283"/>
                  </a:lnTo>
                  <a:lnTo>
                    <a:pt x="364" y="1283"/>
                  </a:lnTo>
                  <a:lnTo>
                    <a:pt x="360" y="1283"/>
                  </a:lnTo>
                  <a:lnTo>
                    <a:pt x="351" y="1287"/>
                  </a:lnTo>
                  <a:lnTo>
                    <a:pt x="334" y="1287"/>
                  </a:lnTo>
                  <a:lnTo>
                    <a:pt x="322" y="1291"/>
                  </a:lnTo>
                  <a:lnTo>
                    <a:pt x="262" y="1295"/>
                  </a:lnTo>
                  <a:lnTo>
                    <a:pt x="254" y="1295"/>
                  </a:lnTo>
                  <a:lnTo>
                    <a:pt x="245" y="1295"/>
                  </a:lnTo>
                  <a:lnTo>
                    <a:pt x="233" y="1295"/>
                  </a:lnTo>
                  <a:lnTo>
                    <a:pt x="224" y="1295"/>
                  </a:lnTo>
                  <a:lnTo>
                    <a:pt x="216" y="1295"/>
                  </a:lnTo>
                  <a:lnTo>
                    <a:pt x="211" y="1295"/>
                  </a:lnTo>
                  <a:lnTo>
                    <a:pt x="203" y="1295"/>
                  </a:lnTo>
                  <a:lnTo>
                    <a:pt x="199" y="1291"/>
                  </a:lnTo>
                  <a:lnTo>
                    <a:pt x="195" y="1291"/>
                  </a:lnTo>
                  <a:lnTo>
                    <a:pt x="186" y="1291"/>
                  </a:lnTo>
                  <a:lnTo>
                    <a:pt x="186" y="1287"/>
                  </a:lnTo>
                  <a:lnTo>
                    <a:pt x="186" y="1283"/>
                  </a:lnTo>
                  <a:lnTo>
                    <a:pt x="186" y="1270"/>
                  </a:lnTo>
                  <a:lnTo>
                    <a:pt x="186" y="1261"/>
                  </a:lnTo>
                  <a:lnTo>
                    <a:pt x="186" y="1253"/>
                  </a:lnTo>
                  <a:lnTo>
                    <a:pt x="186" y="1240"/>
                  </a:lnTo>
                  <a:lnTo>
                    <a:pt x="186" y="1211"/>
                  </a:lnTo>
                  <a:lnTo>
                    <a:pt x="190" y="1189"/>
                  </a:lnTo>
                  <a:lnTo>
                    <a:pt x="190" y="1172"/>
                  </a:lnTo>
                  <a:lnTo>
                    <a:pt x="190" y="1160"/>
                  </a:lnTo>
                  <a:lnTo>
                    <a:pt x="190" y="1155"/>
                  </a:lnTo>
                  <a:lnTo>
                    <a:pt x="186" y="1151"/>
                  </a:lnTo>
                  <a:lnTo>
                    <a:pt x="186" y="1143"/>
                  </a:lnTo>
                  <a:lnTo>
                    <a:pt x="186" y="1134"/>
                  </a:lnTo>
                  <a:lnTo>
                    <a:pt x="182" y="1122"/>
                  </a:lnTo>
                  <a:lnTo>
                    <a:pt x="182" y="1117"/>
                  </a:lnTo>
                  <a:lnTo>
                    <a:pt x="182" y="1113"/>
                  </a:lnTo>
                  <a:lnTo>
                    <a:pt x="182" y="1109"/>
                  </a:lnTo>
                  <a:lnTo>
                    <a:pt x="186" y="1109"/>
                  </a:lnTo>
                  <a:lnTo>
                    <a:pt x="186" y="1105"/>
                  </a:lnTo>
                  <a:lnTo>
                    <a:pt x="195" y="1100"/>
                  </a:lnTo>
                  <a:lnTo>
                    <a:pt x="199" y="1100"/>
                  </a:lnTo>
                  <a:lnTo>
                    <a:pt x="203" y="1100"/>
                  </a:lnTo>
                  <a:lnTo>
                    <a:pt x="211" y="1100"/>
                  </a:lnTo>
                  <a:lnTo>
                    <a:pt x="220" y="1100"/>
                  </a:lnTo>
                  <a:lnTo>
                    <a:pt x="228" y="1100"/>
                  </a:lnTo>
                  <a:lnTo>
                    <a:pt x="245" y="1100"/>
                  </a:lnTo>
                  <a:lnTo>
                    <a:pt x="254" y="1100"/>
                  </a:lnTo>
                  <a:lnTo>
                    <a:pt x="258" y="1100"/>
                  </a:lnTo>
                  <a:lnTo>
                    <a:pt x="262" y="1100"/>
                  </a:lnTo>
                  <a:lnTo>
                    <a:pt x="267" y="1096"/>
                  </a:lnTo>
                  <a:lnTo>
                    <a:pt x="271" y="1096"/>
                  </a:lnTo>
                  <a:lnTo>
                    <a:pt x="275" y="1092"/>
                  </a:lnTo>
                  <a:lnTo>
                    <a:pt x="279" y="1088"/>
                  </a:lnTo>
                  <a:lnTo>
                    <a:pt x="279" y="1084"/>
                  </a:lnTo>
                  <a:lnTo>
                    <a:pt x="283" y="1075"/>
                  </a:lnTo>
                  <a:lnTo>
                    <a:pt x="283" y="1071"/>
                  </a:lnTo>
                  <a:lnTo>
                    <a:pt x="283" y="1067"/>
                  </a:lnTo>
                  <a:lnTo>
                    <a:pt x="288" y="1054"/>
                  </a:lnTo>
                  <a:lnTo>
                    <a:pt x="288" y="1045"/>
                  </a:lnTo>
                  <a:lnTo>
                    <a:pt x="288" y="1041"/>
                  </a:lnTo>
                  <a:lnTo>
                    <a:pt x="292" y="1041"/>
                  </a:lnTo>
                  <a:lnTo>
                    <a:pt x="296" y="1037"/>
                  </a:lnTo>
                  <a:lnTo>
                    <a:pt x="296" y="1033"/>
                  </a:lnTo>
                  <a:lnTo>
                    <a:pt x="305" y="1033"/>
                  </a:lnTo>
                  <a:lnTo>
                    <a:pt x="309" y="1028"/>
                  </a:lnTo>
                  <a:lnTo>
                    <a:pt x="313" y="1028"/>
                  </a:lnTo>
                  <a:lnTo>
                    <a:pt x="322" y="1028"/>
                  </a:lnTo>
                  <a:lnTo>
                    <a:pt x="330" y="1028"/>
                  </a:lnTo>
                  <a:lnTo>
                    <a:pt x="347" y="1028"/>
                  </a:lnTo>
                  <a:lnTo>
                    <a:pt x="355" y="1028"/>
                  </a:lnTo>
                  <a:lnTo>
                    <a:pt x="360" y="1024"/>
                  </a:lnTo>
                  <a:lnTo>
                    <a:pt x="364" y="1024"/>
                  </a:lnTo>
                  <a:lnTo>
                    <a:pt x="372" y="1024"/>
                  </a:lnTo>
                  <a:lnTo>
                    <a:pt x="377" y="1024"/>
                  </a:lnTo>
                  <a:lnTo>
                    <a:pt x="381" y="1020"/>
                  </a:lnTo>
                  <a:lnTo>
                    <a:pt x="385" y="1020"/>
                  </a:lnTo>
                  <a:lnTo>
                    <a:pt x="389" y="1016"/>
                  </a:lnTo>
                  <a:lnTo>
                    <a:pt x="398" y="1012"/>
                  </a:lnTo>
                  <a:lnTo>
                    <a:pt x="402" y="1007"/>
                  </a:lnTo>
                  <a:lnTo>
                    <a:pt x="410" y="1003"/>
                  </a:lnTo>
                  <a:lnTo>
                    <a:pt x="419" y="995"/>
                  </a:lnTo>
                  <a:lnTo>
                    <a:pt x="423" y="990"/>
                  </a:lnTo>
                  <a:lnTo>
                    <a:pt x="427" y="986"/>
                  </a:lnTo>
                  <a:lnTo>
                    <a:pt x="432" y="982"/>
                  </a:lnTo>
                  <a:lnTo>
                    <a:pt x="432" y="978"/>
                  </a:lnTo>
                  <a:lnTo>
                    <a:pt x="436" y="978"/>
                  </a:lnTo>
                  <a:lnTo>
                    <a:pt x="440" y="973"/>
                  </a:lnTo>
                  <a:lnTo>
                    <a:pt x="440" y="969"/>
                  </a:lnTo>
                  <a:lnTo>
                    <a:pt x="440" y="965"/>
                  </a:lnTo>
                  <a:lnTo>
                    <a:pt x="440" y="961"/>
                  </a:lnTo>
                  <a:lnTo>
                    <a:pt x="444" y="957"/>
                  </a:lnTo>
                  <a:lnTo>
                    <a:pt x="444" y="952"/>
                  </a:lnTo>
                  <a:lnTo>
                    <a:pt x="444" y="948"/>
                  </a:lnTo>
                  <a:lnTo>
                    <a:pt x="444" y="944"/>
                  </a:lnTo>
                  <a:lnTo>
                    <a:pt x="440" y="940"/>
                  </a:lnTo>
                  <a:lnTo>
                    <a:pt x="440" y="931"/>
                  </a:lnTo>
                  <a:lnTo>
                    <a:pt x="440" y="927"/>
                  </a:lnTo>
                  <a:lnTo>
                    <a:pt x="436" y="923"/>
                  </a:lnTo>
                  <a:lnTo>
                    <a:pt x="436" y="914"/>
                  </a:lnTo>
                  <a:lnTo>
                    <a:pt x="432" y="910"/>
                  </a:lnTo>
                  <a:lnTo>
                    <a:pt x="427" y="901"/>
                  </a:lnTo>
                  <a:lnTo>
                    <a:pt x="423" y="897"/>
                  </a:lnTo>
                  <a:lnTo>
                    <a:pt x="419" y="893"/>
                  </a:lnTo>
                  <a:lnTo>
                    <a:pt x="419" y="889"/>
                  </a:lnTo>
                  <a:lnTo>
                    <a:pt x="415" y="885"/>
                  </a:lnTo>
                  <a:lnTo>
                    <a:pt x="410" y="880"/>
                  </a:lnTo>
                  <a:lnTo>
                    <a:pt x="406" y="880"/>
                  </a:lnTo>
                  <a:lnTo>
                    <a:pt x="402" y="876"/>
                  </a:lnTo>
                  <a:lnTo>
                    <a:pt x="394" y="872"/>
                  </a:lnTo>
                  <a:lnTo>
                    <a:pt x="389" y="872"/>
                  </a:lnTo>
                  <a:lnTo>
                    <a:pt x="385" y="868"/>
                  </a:lnTo>
                  <a:lnTo>
                    <a:pt x="377" y="863"/>
                  </a:lnTo>
                  <a:lnTo>
                    <a:pt x="368" y="863"/>
                  </a:lnTo>
                  <a:lnTo>
                    <a:pt x="347" y="855"/>
                  </a:lnTo>
                  <a:lnTo>
                    <a:pt x="309" y="842"/>
                  </a:lnTo>
                  <a:lnTo>
                    <a:pt x="296" y="838"/>
                  </a:lnTo>
                  <a:lnTo>
                    <a:pt x="283" y="834"/>
                  </a:lnTo>
                  <a:lnTo>
                    <a:pt x="271" y="829"/>
                  </a:lnTo>
                  <a:lnTo>
                    <a:pt x="262" y="821"/>
                  </a:lnTo>
                  <a:lnTo>
                    <a:pt x="254" y="817"/>
                  </a:lnTo>
                  <a:lnTo>
                    <a:pt x="245" y="813"/>
                  </a:lnTo>
                  <a:lnTo>
                    <a:pt x="237" y="808"/>
                  </a:lnTo>
                  <a:lnTo>
                    <a:pt x="233" y="800"/>
                  </a:lnTo>
                  <a:lnTo>
                    <a:pt x="224" y="796"/>
                  </a:lnTo>
                  <a:lnTo>
                    <a:pt x="211" y="783"/>
                  </a:lnTo>
                  <a:lnTo>
                    <a:pt x="199" y="770"/>
                  </a:lnTo>
                  <a:lnTo>
                    <a:pt x="152" y="719"/>
                  </a:lnTo>
                  <a:lnTo>
                    <a:pt x="144" y="707"/>
                  </a:lnTo>
                  <a:lnTo>
                    <a:pt x="131" y="694"/>
                  </a:lnTo>
                  <a:lnTo>
                    <a:pt x="127" y="690"/>
                  </a:lnTo>
                  <a:lnTo>
                    <a:pt x="123" y="686"/>
                  </a:lnTo>
                  <a:lnTo>
                    <a:pt x="118" y="681"/>
                  </a:lnTo>
                  <a:lnTo>
                    <a:pt x="118" y="673"/>
                  </a:lnTo>
                  <a:lnTo>
                    <a:pt x="114" y="669"/>
                  </a:lnTo>
                  <a:lnTo>
                    <a:pt x="110" y="664"/>
                  </a:lnTo>
                  <a:lnTo>
                    <a:pt x="110" y="660"/>
                  </a:lnTo>
                  <a:lnTo>
                    <a:pt x="110" y="656"/>
                  </a:lnTo>
                  <a:lnTo>
                    <a:pt x="110" y="652"/>
                  </a:lnTo>
                  <a:lnTo>
                    <a:pt x="106" y="643"/>
                  </a:lnTo>
                  <a:lnTo>
                    <a:pt x="106" y="639"/>
                  </a:lnTo>
                  <a:lnTo>
                    <a:pt x="106" y="635"/>
                  </a:lnTo>
                  <a:lnTo>
                    <a:pt x="110" y="631"/>
                  </a:lnTo>
                  <a:lnTo>
                    <a:pt x="110" y="622"/>
                  </a:lnTo>
                  <a:lnTo>
                    <a:pt x="110" y="618"/>
                  </a:lnTo>
                  <a:lnTo>
                    <a:pt x="114" y="609"/>
                  </a:lnTo>
                  <a:lnTo>
                    <a:pt x="118" y="588"/>
                  </a:lnTo>
                  <a:lnTo>
                    <a:pt x="123" y="580"/>
                  </a:lnTo>
                  <a:lnTo>
                    <a:pt x="123" y="575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37"/>
                  </a:lnTo>
                  <a:lnTo>
                    <a:pt x="123" y="533"/>
                  </a:lnTo>
                  <a:lnTo>
                    <a:pt x="114" y="520"/>
                  </a:lnTo>
                  <a:lnTo>
                    <a:pt x="106" y="495"/>
                  </a:lnTo>
                  <a:lnTo>
                    <a:pt x="101" y="487"/>
                  </a:lnTo>
                  <a:lnTo>
                    <a:pt x="93" y="470"/>
                  </a:lnTo>
                  <a:lnTo>
                    <a:pt x="84" y="448"/>
                  </a:lnTo>
                  <a:lnTo>
                    <a:pt x="84" y="444"/>
                  </a:lnTo>
                  <a:lnTo>
                    <a:pt x="76" y="432"/>
                  </a:lnTo>
                  <a:lnTo>
                    <a:pt x="63" y="406"/>
                  </a:lnTo>
                  <a:lnTo>
                    <a:pt x="55" y="389"/>
                  </a:lnTo>
                  <a:lnTo>
                    <a:pt x="51" y="381"/>
                  </a:lnTo>
                  <a:lnTo>
                    <a:pt x="42" y="360"/>
                  </a:lnTo>
                  <a:lnTo>
                    <a:pt x="42" y="355"/>
                  </a:lnTo>
                  <a:lnTo>
                    <a:pt x="38" y="351"/>
                  </a:lnTo>
                  <a:lnTo>
                    <a:pt x="34" y="343"/>
                  </a:lnTo>
                  <a:lnTo>
                    <a:pt x="29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13" y="321"/>
                  </a:lnTo>
                  <a:lnTo>
                    <a:pt x="8" y="317"/>
                  </a:lnTo>
                  <a:lnTo>
                    <a:pt x="4" y="313"/>
                  </a:lnTo>
                  <a:lnTo>
                    <a:pt x="0" y="313"/>
                  </a:lnTo>
                  <a:lnTo>
                    <a:pt x="8" y="309"/>
                  </a:lnTo>
                  <a:lnTo>
                    <a:pt x="25" y="300"/>
                  </a:lnTo>
                  <a:lnTo>
                    <a:pt x="34" y="296"/>
                  </a:lnTo>
                  <a:lnTo>
                    <a:pt x="42" y="292"/>
                  </a:lnTo>
                  <a:lnTo>
                    <a:pt x="51" y="292"/>
                  </a:lnTo>
                  <a:lnTo>
                    <a:pt x="55" y="292"/>
                  </a:lnTo>
                  <a:lnTo>
                    <a:pt x="63" y="292"/>
                  </a:lnTo>
                  <a:lnTo>
                    <a:pt x="72" y="292"/>
                  </a:lnTo>
                  <a:lnTo>
                    <a:pt x="80" y="292"/>
                  </a:lnTo>
                  <a:lnTo>
                    <a:pt x="84" y="292"/>
                  </a:lnTo>
                  <a:lnTo>
                    <a:pt x="89" y="292"/>
                  </a:lnTo>
                  <a:lnTo>
                    <a:pt x="97" y="292"/>
                  </a:lnTo>
                  <a:lnTo>
                    <a:pt x="101" y="292"/>
                  </a:lnTo>
                  <a:lnTo>
                    <a:pt x="106" y="288"/>
                  </a:lnTo>
                  <a:lnTo>
                    <a:pt x="118" y="288"/>
                  </a:lnTo>
                  <a:lnTo>
                    <a:pt x="127" y="283"/>
                  </a:lnTo>
                  <a:lnTo>
                    <a:pt x="135" y="279"/>
                  </a:lnTo>
                  <a:lnTo>
                    <a:pt x="148" y="275"/>
                  </a:lnTo>
                  <a:lnTo>
                    <a:pt x="156" y="266"/>
                  </a:lnTo>
                  <a:lnTo>
                    <a:pt x="178" y="254"/>
                  </a:lnTo>
                  <a:lnTo>
                    <a:pt x="207" y="241"/>
                  </a:lnTo>
                  <a:lnTo>
                    <a:pt x="216" y="237"/>
                  </a:lnTo>
                  <a:lnTo>
                    <a:pt x="224" y="233"/>
                  </a:lnTo>
                  <a:lnTo>
                    <a:pt x="237" y="224"/>
                  </a:lnTo>
                  <a:lnTo>
                    <a:pt x="262" y="207"/>
                  </a:lnTo>
                  <a:lnTo>
                    <a:pt x="296" y="186"/>
                  </a:lnTo>
                  <a:lnTo>
                    <a:pt x="305" y="182"/>
                  </a:lnTo>
                  <a:lnTo>
                    <a:pt x="309" y="177"/>
                  </a:lnTo>
                  <a:lnTo>
                    <a:pt x="313" y="173"/>
                  </a:lnTo>
                  <a:lnTo>
                    <a:pt x="317" y="173"/>
                  </a:lnTo>
                  <a:lnTo>
                    <a:pt x="322" y="169"/>
                  </a:lnTo>
                  <a:lnTo>
                    <a:pt x="326" y="165"/>
                  </a:lnTo>
                  <a:lnTo>
                    <a:pt x="326" y="161"/>
                  </a:lnTo>
                  <a:lnTo>
                    <a:pt x="326" y="156"/>
                  </a:lnTo>
                  <a:lnTo>
                    <a:pt x="326" y="152"/>
                  </a:lnTo>
                  <a:lnTo>
                    <a:pt x="326" y="148"/>
                  </a:lnTo>
                  <a:lnTo>
                    <a:pt x="322" y="144"/>
                  </a:lnTo>
                  <a:lnTo>
                    <a:pt x="322" y="139"/>
                  </a:lnTo>
                  <a:lnTo>
                    <a:pt x="322" y="135"/>
                  </a:lnTo>
                  <a:lnTo>
                    <a:pt x="322" y="131"/>
                  </a:lnTo>
                  <a:lnTo>
                    <a:pt x="326" y="131"/>
                  </a:lnTo>
                  <a:lnTo>
                    <a:pt x="326" y="127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7" y="118"/>
                  </a:lnTo>
                  <a:lnTo>
                    <a:pt x="355" y="110"/>
                  </a:lnTo>
                  <a:lnTo>
                    <a:pt x="377" y="101"/>
                  </a:lnTo>
                  <a:lnTo>
                    <a:pt x="402" y="89"/>
                  </a:lnTo>
                  <a:lnTo>
                    <a:pt x="415" y="80"/>
                  </a:lnTo>
                  <a:lnTo>
                    <a:pt x="436" y="72"/>
                  </a:lnTo>
                  <a:lnTo>
                    <a:pt x="474" y="55"/>
                  </a:lnTo>
                  <a:lnTo>
                    <a:pt x="487" y="46"/>
                  </a:lnTo>
                  <a:lnTo>
                    <a:pt x="499" y="42"/>
                  </a:lnTo>
                  <a:lnTo>
                    <a:pt x="508" y="38"/>
                  </a:lnTo>
                  <a:lnTo>
                    <a:pt x="516" y="34"/>
                  </a:lnTo>
                  <a:lnTo>
                    <a:pt x="529" y="25"/>
                  </a:lnTo>
                  <a:lnTo>
                    <a:pt x="533" y="25"/>
                  </a:lnTo>
                  <a:lnTo>
                    <a:pt x="542" y="21"/>
                  </a:lnTo>
                  <a:lnTo>
                    <a:pt x="546" y="21"/>
                  </a:lnTo>
                  <a:lnTo>
                    <a:pt x="554" y="17"/>
                  </a:lnTo>
                  <a:lnTo>
                    <a:pt x="559" y="17"/>
                  </a:lnTo>
                  <a:lnTo>
                    <a:pt x="576" y="12"/>
                  </a:lnTo>
                  <a:lnTo>
                    <a:pt x="597" y="12"/>
                  </a:lnTo>
                  <a:lnTo>
                    <a:pt x="660" y="4"/>
                  </a:lnTo>
                  <a:lnTo>
                    <a:pt x="694" y="0"/>
                  </a:lnTo>
                  <a:lnTo>
                    <a:pt x="711" y="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2" y="0"/>
                  </a:lnTo>
                  <a:lnTo>
                    <a:pt x="736" y="0"/>
                  </a:lnTo>
                  <a:close/>
                  <a:moveTo>
                    <a:pt x="686" y="614"/>
                  </a:moveTo>
                  <a:lnTo>
                    <a:pt x="686" y="618"/>
                  </a:lnTo>
                  <a:lnTo>
                    <a:pt x="686" y="622"/>
                  </a:lnTo>
                  <a:lnTo>
                    <a:pt x="686" y="626"/>
                  </a:lnTo>
                  <a:lnTo>
                    <a:pt x="686" y="631"/>
                  </a:lnTo>
                  <a:lnTo>
                    <a:pt x="681" y="631"/>
                  </a:lnTo>
                  <a:lnTo>
                    <a:pt x="681" y="635"/>
                  </a:lnTo>
                  <a:lnTo>
                    <a:pt x="677" y="635"/>
                  </a:lnTo>
                  <a:lnTo>
                    <a:pt x="673" y="639"/>
                  </a:lnTo>
                  <a:lnTo>
                    <a:pt x="669" y="639"/>
                  </a:lnTo>
                  <a:lnTo>
                    <a:pt x="664" y="643"/>
                  </a:lnTo>
                  <a:lnTo>
                    <a:pt x="660" y="643"/>
                  </a:lnTo>
                  <a:lnTo>
                    <a:pt x="656" y="643"/>
                  </a:lnTo>
                  <a:lnTo>
                    <a:pt x="652" y="643"/>
                  </a:lnTo>
                  <a:lnTo>
                    <a:pt x="648" y="639"/>
                  </a:lnTo>
                  <a:lnTo>
                    <a:pt x="639" y="639"/>
                  </a:lnTo>
                  <a:lnTo>
                    <a:pt x="635" y="639"/>
                  </a:lnTo>
                  <a:lnTo>
                    <a:pt x="631" y="639"/>
                  </a:lnTo>
                  <a:lnTo>
                    <a:pt x="626" y="643"/>
                  </a:lnTo>
                  <a:lnTo>
                    <a:pt x="614" y="652"/>
                  </a:lnTo>
                  <a:lnTo>
                    <a:pt x="609" y="656"/>
                  </a:lnTo>
                  <a:lnTo>
                    <a:pt x="601" y="660"/>
                  </a:lnTo>
                  <a:lnTo>
                    <a:pt x="601" y="664"/>
                  </a:lnTo>
                  <a:lnTo>
                    <a:pt x="597" y="669"/>
                  </a:lnTo>
                  <a:lnTo>
                    <a:pt x="597" y="673"/>
                  </a:lnTo>
                  <a:lnTo>
                    <a:pt x="597" y="681"/>
                  </a:lnTo>
                  <a:lnTo>
                    <a:pt x="597" y="686"/>
                  </a:lnTo>
                  <a:lnTo>
                    <a:pt x="597" y="694"/>
                  </a:lnTo>
                  <a:lnTo>
                    <a:pt x="597" y="707"/>
                  </a:lnTo>
                  <a:lnTo>
                    <a:pt x="601" y="719"/>
                  </a:lnTo>
                  <a:lnTo>
                    <a:pt x="601" y="741"/>
                  </a:lnTo>
                  <a:lnTo>
                    <a:pt x="614" y="821"/>
                  </a:lnTo>
                  <a:lnTo>
                    <a:pt x="614" y="829"/>
                  </a:lnTo>
                  <a:lnTo>
                    <a:pt x="618" y="842"/>
                  </a:lnTo>
                  <a:lnTo>
                    <a:pt x="618" y="846"/>
                  </a:lnTo>
                  <a:lnTo>
                    <a:pt x="622" y="855"/>
                  </a:lnTo>
                  <a:lnTo>
                    <a:pt x="622" y="863"/>
                  </a:lnTo>
                  <a:lnTo>
                    <a:pt x="626" y="868"/>
                  </a:lnTo>
                  <a:lnTo>
                    <a:pt x="631" y="872"/>
                  </a:lnTo>
                  <a:lnTo>
                    <a:pt x="635" y="872"/>
                  </a:lnTo>
                  <a:lnTo>
                    <a:pt x="639" y="868"/>
                  </a:lnTo>
                  <a:lnTo>
                    <a:pt x="643" y="863"/>
                  </a:lnTo>
                  <a:lnTo>
                    <a:pt x="648" y="863"/>
                  </a:lnTo>
                  <a:lnTo>
                    <a:pt x="648" y="859"/>
                  </a:lnTo>
                  <a:lnTo>
                    <a:pt x="652" y="855"/>
                  </a:lnTo>
                  <a:lnTo>
                    <a:pt x="660" y="846"/>
                  </a:lnTo>
                  <a:lnTo>
                    <a:pt x="677" y="817"/>
                  </a:lnTo>
                  <a:lnTo>
                    <a:pt x="681" y="813"/>
                  </a:lnTo>
                  <a:lnTo>
                    <a:pt x="690" y="804"/>
                  </a:lnTo>
                  <a:lnTo>
                    <a:pt x="694" y="791"/>
                  </a:lnTo>
                  <a:lnTo>
                    <a:pt x="698" y="787"/>
                  </a:lnTo>
                  <a:lnTo>
                    <a:pt x="703" y="783"/>
                  </a:lnTo>
                  <a:lnTo>
                    <a:pt x="707" y="783"/>
                  </a:lnTo>
                  <a:lnTo>
                    <a:pt x="711" y="779"/>
                  </a:lnTo>
                  <a:lnTo>
                    <a:pt x="715" y="774"/>
                  </a:lnTo>
                  <a:lnTo>
                    <a:pt x="715" y="770"/>
                  </a:lnTo>
                  <a:lnTo>
                    <a:pt x="719" y="758"/>
                  </a:lnTo>
                  <a:lnTo>
                    <a:pt x="719" y="753"/>
                  </a:lnTo>
                  <a:lnTo>
                    <a:pt x="719" y="749"/>
                  </a:lnTo>
                  <a:lnTo>
                    <a:pt x="724" y="741"/>
                  </a:lnTo>
                  <a:lnTo>
                    <a:pt x="732" y="732"/>
                  </a:lnTo>
                  <a:lnTo>
                    <a:pt x="736" y="719"/>
                  </a:lnTo>
                  <a:lnTo>
                    <a:pt x="741" y="707"/>
                  </a:lnTo>
                  <a:lnTo>
                    <a:pt x="749" y="694"/>
                  </a:lnTo>
                  <a:lnTo>
                    <a:pt x="766" y="669"/>
                  </a:lnTo>
                  <a:lnTo>
                    <a:pt x="770" y="660"/>
                  </a:lnTo>
                  <a:lnTo>
                    <a:pt x="779" y="652"/>
                  </a:lnTo>
                  <a:lnTo>
                    <a:pt x="783" y="647"/>
                  </a:lnTo>
                  <a:lnTo>
                    <a:pt x="791" y="639"/>
                  </a:lnTo>
                  <a:lnTo>
                    <a:pt x="796" y="635"/>
                  </a:lnTo>
                  <a:lnTo>
                    <a:pt x="800" y="631"/>
                  </a:lnTo>
                  <a:lnTo>
                    <a:pt x="808" y="622"/>
                  </a:lnTo>
                  <a:lnTo>
                    <a:pt x="817" y="614"/>
                  </a:lnTo>
                  <a:lnTo>
                    <a:pt x="821" y="614"/>
                  </a:lnTo>
                  <a:lnTo>
                    <a:pt x="821" y="609"/>
                  </a:lnTo>
                  <a:lnTo>
                    <a:pt x="817" y="609"/>
                  </a:lnTo>
                  <a:lnTo>
                    <a:pt x="817" y="605"/>
                  </a:lnTo>
                  <a:lnTo>
                    <a:pt x="808" y="605"/>
                  </a:lnTo>
                  <a:lnTo>
                    <a:pt x="804" y="605"/>
                  </a:lnTo>
                  <a:lnTo>
                    <a:pt x="796" y="605"/>
                  </a:lnTo>
                  <a:lnTo>
                    <a:pt x="770" y="601"/>
                  </a:lnTo>
                  <a:lnTo>
                    <a:pt x="745" y="597"/>
                  </a:lnTo>
                  <a:lnTo>
                    <a:pt x="732" y="592"/>
                  </a:lnTo>
                  <a:lnTo>
                    <a:pt x="715" y="592"/>
                  </a:lnTo>
                  <a:lnTo>
                    <a:pt x="707" y="592"/>
                  </a:lnTo>
                  <a:lnTo>
                    <a:pt x="681" y="592"/>
                  </a:lnTo>
                  <a:lnTo>
                    <a:pt x="677" y="592"/>
                  </a:lnTo>
                  <a:lnTo>
                    <a:pt x="686" y="614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8" name="Freeform 44"/>
            <p:cNvSpPr>
              <a:spLocks/>
            </p:cNvSpPr>
            <p:nvPr/>
          </p:nvSpPr>
          <p:spPr bwMode="auto">
            <a:xfrm>
              <a:off x="1879178" y="2817954"/>
              <a:ext cx="120995" cy="122402"/>
            </a:xfrm>
            <a:custGeom>
              <a:avLst/>
              <a:gdLst>
                <a:gd name="T0" fmla="*/ 21 w 381"/>
                <a:gd name="T1" fmla="*/ 233 h 386"/>
                <a:gd name="T2" fmla="*/ 47 w 381"/>
                <a:gd name="T3" fmla="*/ 233 h 386"/>
                <a:gd name="T4" fmla="*/ 64 w 381"/>
                <a:gd name="T5" fmla="*/ 225 h 386"/>
                <a:gd name="T6" fmla="*/ 72 w 381"/>
                <a:gd name="T7" fmla="*/ 216 h 386"/>
                <a:gd name="T8" fmla="*/ 72 w 381"/>
                <a:gd name="T9" fmla="*/ 199 h 386"/>
                <a:gd name="T10" fmla="*/ 76 w 381"/>
                <a:gd name="T11" fmla="*/ 182 h 386"/>
                <a:gd name="T12" fmla="*/ 81 w 381"/>
                <a:gd name="T13" fmla="*/ 174 h 386"/>
                <a:gd name="T14" fmla="*/ 93 w 381"/>
                <a:gd name="T15" fmla="*/ 161 h 386"/>
                <a:gd name="T16" fmla="*/ 98 w 381"/>
                <a:gd name="T17" fmla="*/ 140 h 386"/>
                <a:gd name="T18" fmla="*/ 114 w 381"/>
                <a:gd name="T19" fmla="*/ 85 h 386"/>
                <a:gd name="T20" fmla="*/ 127 w 381"/>
                <a:gd name="T21" fmla="*/ 68 h 386"/>
                <a:gd name="T22" fmla="*/ 144 w 381"/>
                <a:gd name="T23" fmla="*/ 51 h 386"/>
                <a:gd name="T24" fmla="*/ 148 w 381"/>
                <a:gd name="T25" fmla="*/ 38 h 386"/>
                <a:gd name="T26" fmla="*/ 153 w 381"/>
                <a:gd name="T27" fmla="*/ 13 h 386"/>
                <a:gd name="T28" fmla="*/ 165 w 381"/>
                <a:gd name="T29" fmla="*/ 5 h 386"/>
                <a:gd name="T30" fmla="*/ 195 w 381"/>
                <a:gd name="T31" fmla="*/ 0 h 386"/>
                <a:gd name="T32" fmla="*/ 208 w 381"/>
                <a:gd name="T33" fmla="*/ 0 h 386"/>
                <a:gd name="T34" fmla="*/ 216 w 381"/>
                <a:gd name="T35" fmla="*/ 5 h 386"/>
                <a:gd name="T36" fmla="*/ 225 w 381"/>
                <a:gd name="T37" fmla="*/ 13 h 386"/>
                <a:gd name="T38" fmla="*/ 229 w 381"/>
                <a:gd name="T39" fmla="*/ 22 h 386"/>
                <a:gd name="T40" fmla="*/ 225 w 381"/>
                <a:gd name="T41" fmla="*/ 43 h 386"/>
                <a:gd name="T42" fmla="*/ 220 w 381"/>
                <a:gd name="T43" fmla="*/ 55 h 386"/>
                <a:gd name="T44" fmla="*/ 229 w 381"/>
                <a:gd name="T45" fmla="*/ 64 h 386"/>
                <a:gd name="T46" fmla="*/ 250 w 381"/>
                <a:gd name="T47" fmla="*/ 72 h 386"/>
                <a:gd name="T48" fmla="*/ 258 w 381"/>
                <a:gd name="T49" fmla="*/ 81 h 386"/>
                <a:gd name="T50" fmla="*/ 267 w 381"/>
                <a:gd name="T51" fmla="*/ 98 h 386"/>
                <a:gd name="T52" fmla="*/ 271 w 381"/>
                <a:gd name="T53" fmla="*/ 132 h 386"/>
                <a:gd name="T54" fmla="*/ 280 w 381"/>
                <a:gd name="T55" fmla="*/ 149 h 386"/>
                <a:gd name="T56" fmla="*/ 288 w 381"/>
                <a:gd name="T57" fmla="*/ 157 h 386"/>
                <a:gd name="T58" fmla="*/ 313 w 381"/>
                <a:gd name="T59" fmla="*/ 182 h 386"/>
                <a:gd name="T60" fmla="*/ 326 w 381"/>
                <a:gd name="T61" fmla="*/ 187 h 386"/>
                <a:gd name="T62" fmla="*/ 343 w 381"/>
                <a:gd name="T63" fmla="*/ 195 h 386"/>
                <a:gd name="T64" fmla="*/ 368 w 381"/>
                <a:gd name="T65" fmla="*/ 199 h 386"/>
                <a:gd name="T66" fmla="*/ 377 w 381"/>
                <a:gd name="T67" fmla="*/ 204 h 386"/>
                <a:gd name="T68" fmla="*/ 377 w 381"/>
                <a:gd name="T69" fmla="*/ 212 h 386"/>
                <a:gd name="T70" fmla="*/ 347 w 381"/>
                <a:gd name="T71" fmla="*/ 225 h 386"/>
                <a:gd name="T72" fmla="*/ 335 w 381"/>
                <a:gd name="T73" fmla="*/ 233 h 386"/>
                <a:gd name="T74" fmla="*/ 322 w 381"/>
                <a:gd name="T75" fmla="*/ 246 h 386"/>
                <a:gd name="T76" fmla="*/ 318 w 381"/>
                <a:gd name="T77" fmla="*/ 263 h 386"/>
                <a:gd name="T78" fmla="*/ 322 w 381"/>
                <a:gd name="T79" fmla="*/ 280 h 386"/>
                <a:gd name="T80" fmla="*/ 318 w 381"/>
                <a:gd name="T81" fmla="*/ 288 h 386"/>
                <a:gd name="T82" fmla="*/ 305 w 381"/>
                <a:gd name="T83" fmla="*/ 297 h 386"/>
                <a:gd name="T84" fmla="*/ 288 w 381"/>
                <a:gd name="T85" fmla="*/ 314 h 386"/>
                <a:gd name="T86" fmla="*/ 267 w 381"/>
                <a:gd name="T87" fmla="*/ 322 h 386"/>
                <a:gd name="T88" fmla="*/ 225 w 381"/>
                <a:gd name="T89" fmla="*/ 335 h 386"/>
                <a:gd name="T90" fmla="*/ 212 w 381"/>
                <a:gd name="T91" fmla="*/ 343 h 386"/>
                <a:gd name="T92" fmla="*/ 203 w 381"/>
                <a:gd name="T93" fmla="*/ 356 h 386"/>
                <a:gd name="T94" fmla="*/ 191 w 381"/>
                <a:gd name="T95" fmla="*/ 377 h 386"/>
                <a:gd name="T96" fmla="*/ 182 w 381"/>
                <a:gd name="T97" fmla="*/ 386 h 386"/>
                <a:gd name="T98" fmla="*/ 174 w 381"/>
                <a:gd name="T99" fmla="*/ 381 h 386"/>
                <a:gd name="T100" fmla="*/ 157 w 381"/>
                <a:gd name="T101" fmla="*/ 373 h 386"/>
                <a:gd name="T102" fmla="*/ 144 w 381"/>
                <a:gd name="T103" fmla="*/ 377 h 386"/>
                <a:gd name="T104" fmla="*/ 131 w 381"/>
                <a:gd name="T105" fmla="*/ 381 h 386"/>
                <a:gd name="T106" fmla="*/ 119 w 381"/>
                <a:gd name="T107" fmla="*/ 386 h 386"/>
                <a:gd name="T108" fmla="*/ 106 w 381"/>
                <a:gd name="T109" fmla="*/ 381 h 386"/>
                <a:gd name="T110" fmla="*/ 98 w 381"/>
                <a:gd name="T111" fmla="*/ 369 h 386"/>
                <a:gd name="T112" fmla="*/ 85 w 381"/>
                <a:gd name="T113" fmla="*/ 352 h 386"/>
                <a:gd name="T114" fmla="*/ 81 w 381"/>
                <a:gd name="T115" fmla="*/ 335 h 386"/>
                <a:gd name="T116" fmla="*/ 81 w 381"/>
                <a:gd name="T117" fmla="*/ 318 h 386"/>
                <a:gd name="T118" fmla="*/ 64 w 381"/>
                <a:gd name="T119" fmla="*/ 305 h 386"/>
                <a:gd name="T120" fmla="*/ 51 w 381"/>
                <a:gd name="T121" fmla="*/ 292 h 386"/>
                <a:gd name="T122" fmla="*/ 34 w 381"/>
                <a:gd name="T123" fmla="*/ 271 h 386"/>
                <a:gd name="T124" fmla="*/ 4 w 381"/>
                <a:gd name="T125" fmla="*/ 23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86">
                  <a:moveTo>
                    <a:pt x="0" y="237"/>
                  </a:moveTo>
                  <a:lnTo>
                    <a:pt x="4" y="237"/>
                  </a:lnTo>
                  <a:lnTo>
                    <a:pt x="21" y="233"/>
                  </a:lnTo>
                  <a:lnTo>
                    <a:pt x="30" y="233"/>
                  </a:lnTo>
                  <a:lnTo>
                    <a:pt x="43" y="233"/>
                  </a:lnTo>
                  <a:lnTo>
                    <a:pt x="47" y="233"/>
                  </a:lnTo>
                  <a:lnTo>
                    <a:pt x="55" y="229"/>
                  </a:lnTo>
                  <a:lnTo>
                    <a:pt x="59" y="229"/>
                  </a:lnTo>
                  <a:lnTo>
                    <a:pt x="64" y="225"/>
                  </a:lnTo>
                  <a:lnTo>
                    <a:pt x="68" y="225"/>
                  </a:lnTo>
                  <a:lnTo>
                    <a:pt x="68" y="220"/>
                  </a:lnTo>
                  <a:lnTo>
                    <a:pt x="72" y="216"/>
                  </a:lnTo>
                  <a:lnTo>
                    <a:pt x="72" y="212"/>
                  </a:lnTo>
                  <a:lnTo>
                    <a:pt x="72" y="208"/>
                  </a:lnTo>
                  <a:lnTo>
                    <a:pt x="72" y="199"/>
                  </a:lnTo>
                  <a:lnTo>
                    <a:pt x="72" y="195"/>
                  </a:lnTo>
                  <a:lnTo>
                    <a:pt x="76" y="187"/>
                  </a:lnTo>
                  <a:lnTo>
                    <a:pt x="76" y="182"/>
                  </a:lnTo>
                  <a:lnTo>
                    <a:pt x="76" y="178"/>
                  </a:lnTo>
                  <a:lnTo>
                    <a:pt x="81" y="178"/>
                  </a:lnTo>
                  <a:lnTo>
                    <a:pt x="81" y="174"/>
                  </a:lnTo>
                  <a:lnTo>
                    <a:pt x="89" y="165"/>
                  </a:lnTo>
                  <a:lnTo>
                    <a:pt x="89" y="16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98" y="140"/>
                  </a:lnTo>
                  <a:lnTo>
                    <a:pt x="106" y="119"/>
                  </a:lnTo>
                  <a:lnTo>
                    <a:pt x="114" y="93"/>
                  </a:lnTo>
                  <a:lnTo>
                    <a:pt x="114" y="85"/>
                  </a:lnTo>
                  <a:lnTo>
                    <a:pt x="119" y="77"/>
                  </a:lnTo>
                  <a:lnTo>
                    <a:pt x="123" y="72"/>
                  </a:lnTo>
                  <a:lnTo>
                    <a:pt x="127" y="68"/>
                  </a:lnTo>
                  <a:lnTo>
                    <a:pt x="136" y="60"/>
                  </a:lnTo>
                  <a:lnTo>
                    <a:pt x="140" y="55"/>
                  </a:lnTo>
                  <a:lnTo>
                    <a:pt x="144" y="51"/>
                  </a:lnTo>
                  <a:lnTo>
                    <a:pt x="144" y="47"/>
                  </a:lnTo>
                  <a:lnTo>
                    <a:pt x="148" y="43"/>
                  </a:lnTo>
                  <a:lnTo>
                    <a:pt x="148" y="38"/>
                  </a:lnTo>
                  <a:lnTo>
                    <a:pt x="153" y="26"/>
                  </a:lnTo>
                  <a:lnTo>
                    <a:pt x="153" y="17"/>
                  </a:lnTo>
                  <a:lnTo>
                    <a:pt x="153" y="13"/>
                  </a:lnTo>
                  <a:lnTo>
                    <a:pt x="157" y="9"/>
                  </a:lnTo>
                  <a:lnTo>
                    <a:pt x="161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2" y="0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9"/>
                  </a:lnTo>
                  <a:lnTo>
                    <a:pt x="225" y="9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29" y="17"/>
                  </a:lnTo>
                  <a:lnTo>
                    <a:pt x="229" y="22"/>
                  </a:lnTo>
                  <a:lnTo>
                    <a:pt x="229" y="26"/>
                  </a:lnTo>
                  <a:lnTo>
                    <a:pt x="225" y="30"/>
                  </a:lnTo>
                  <a:lnTo>
                    <a:pt x="225" y="43"/>
                  </a:lnTo>
                  <a:lnTo>
                    <a:pt x="220" y="47"/>
                  </a:lnTo>
                  <a:lnTo>
                    <a:pt x="220" y="51"/>
                  </a:lnTo>
                  <a:lnTo>
                    <a:pt x="220" y="55"/>
                  </a:lnTo>
                  <a:lnTo>
                    <a:pt x="220" y="60"/>
                  </a:lnTo>
                  <a:lnTo>
                    <a:pt x="225" y="60"/>
                  </a:lnTo>
                  <a:lnTo>
                    <a:pt x="229" y="64"/>
                  </a:lnTo>
                  <a:lnTo>
                    <a:pt x="233" y="64"/>
                  </a:lnTo>
                  <a:lnTo>
                    <a:pt x="246" y="68"/>
                  </a:lnTo>
                  <a:lnTo>
                    <a:pt x="250" y="72"/>
                  </a:lnTo>
                  <a:lnTo>
                    <a:pt x="254" y="77"/>
                  </a:lnTo>
                  <a:lnTo>
                    <a:pt x="258" y="77"/>
                  </a:lnTo>
                  <a:lnTo>
                    <a:pt x="258" y="81"/>
                  </a:lnTo>
                  <a:lnTo>
                    <a:pt x="263" y="85"/>
                  </a:lnTo>
                  <a:lnTo>
                    <a:pt x="263" y="93"/>
                  </a:lnTo>
                  <a:lnTo>
                    <a:pt x="267" y="98"/>
                  </a:lnTo>
                  <a:lnTo>
                    <a:pt x="267" y="106"/>
                  </a:lnTo>
                  <a:lnTo>
                    <a:pt x="271" y="127"/>
                  </a:lnTo>
                  <a:lnTo>
                    <a:pt x="271" y="132"/>
                  </a:lnTo>
                  <a:lnTo>
                    <a:pt x="275" y="140"/>
                  </a:lnTo>
                  <a:lnTo>
                    <a:pt x="275" y="144"/>
                  </a:lnTo>
                  <a:lnTo>
                    <a:pt x="280" y="149"/>
                  </a:lnTo>
                  <a:lnTo>
                    <a:pt x="280" y="153"/>
                  </a:lnTo>
                  <a:lnTo>
                    <a:pt x="284" y="157"/>
                  </a:lnTo>
                  <a:lnTo>
                    <a:pt x="288" y="157"/>
                  </a:lnTo>
                  <a:lnTo>
                    <a:pt x="301" y="174"/>
                  </a:lnTo>
                  <a:lnTo>
                    <a:pt x="305" y="178"/>
                  </a:lnTo>
                  <a:lnTo>
                    <a:pt x="313" y="182"/>
                  </a:lnTo>
                  <a:lnTo>
                    <a:pt x="318" y="182"/>
                  </a:lnTo>
                  <a:lnTo>
                    <a:pt x="322" y="187"/>
                  </a:lnTo>
                  <a:lnTo>
                    <a:pt x="326" y="187"/>
                  </a:lnTo>
                  <a:lnTo>
                    <a:pt x="330" y="191"/>
                  </a:lnTo>
                  <a:lnTo>
                    <a:pt x="339" y="191"/>
                  </a:lnTo>
                  <a:lnTo>
                    <a:pt x="343" y="195"/>
                  </a:lnTo>
                  <a:lnTo>
                    <a:pt x="347" y="195"/>
                  </a:lnTo>
                  <a:lnTo>
                    <a:pt x="360" y="199"/>
                  </a:lnTo>
                  <a:lnTo>
                    <a:pt x="368" y="199"/>
                  </a:lnTo>
                  <a:lnTo>
                    <a:pt x="373" y="199"/>
                  </a:lnTo>
                  <a:lnTo>
                    <a:pt x="373" y="204"/>
                  </a:lnTo>
                  <a:lnTo>
                    <a:pt x="377" y="204"/>
                  </a:lnTo>
                  <a:lnTo>
                    <a:pt x="381" y="208"/>
                  </a:lnTo>
                  <a:lnTo>
                    <a:pt x="381" y="212"/>
                  </a:lnTo>
                  <a:lnTo>
                    <a:pt x="377" y="212"/>
                  </a:lnTo>
                  <a:lnTo>
                    <a:pt x="377" y="216"/>
                  </a:lnTo>
                  <a:lnTo>
                    <a:pt x="368" y="220"/>
                  </a:lnTo>
                  <a:lnTo>
                    <a:pt x="347" y="225"/>
                  </a:lnTo>
                  <a:lnTo>
                    <a:pt x="343" y="229"/>
                  </a:lnTo>
                  <a:lnTo>
                    <a:pt x="339" y="229"/>
                  </a:lnTo>
                  <a:lnTo>
                    <a:pt x="335" y="233"/>
                  </a:lnTo>
                  <a:lnTo>
                    <a:pt x="330" y="237"/>
                  </a:lnTo>
                  <a:lnTo>
                    <a:pt x="326" y="242"/>
                  </a:lnTo>
                  <a:lnTo>
                    <a:pt x="322" y="246"/>
                  </a:lnTo>
                  <a:lnTo>
                    <a:pt x="322" y="250"/>
                  </a:lnTo>
                  <a:lnTo>
                    <a:pt x="318" y="259"/>
                  </a:lnTo>
                  <a:lnTo>
                    <a:pt x="318" y="263"/>
                  </a:lnTo>
                  <a:lnTo>
                    <a:pt x="318" y="267"/>
                  </a:lnTo>
                  <a:lnTo>
                    <a:pt x="322" y="276"/>
                  </a:lnTo>
                  <a:lnTo>
                    <a:pt x="322" y="280"/>
                  </a:lnTo>
                  <a:lnTo>
                    <a:pt x="318" y="280"/>
                  </a:lnTo>
                  <a:lnTo>
                    <a:pt x="318" y="284"/>
                  </a:lnTo>
                  <a:lnTo>
                    <a:pt x="318" y="288"/>
                  </a:lnTo>
                  <a:lnTo>
                    <a:pt x="313" y="288"/>
                  </a:lnTo>
                  <a:lnTo>
                    <a:pt x="309" y="292"/>
                  </a:lnTo>
                  <a:lnTo>
                    <a:pt x="305" y="297"/>
                  </a:lnTo>
                  <a:lnTo>
                    <a:pt x="297" y="305"/>
                  </a:lnTo>
                  <a:lnTo>
                    <a:pt x="292" y="309"/>
                  </a:lnTo>
                  <a:lnTo>
                    <a:pt x="288" y="314"/>
                  </a:lnTo>
                  <a:lnTo>
                    <a:pt x="280" y="318"/>
                  </a:lnTo>
                  <a:lnTo>
                    <a:pt x="275" y="318"/>
                  </a:lnTo>
                  <a:lnTo>
                    <a:pt x="267" y="322"/>
                  </a:lnTo>
                  <a:lnTo>
                    <a:pt x="241" y="331"/>
                  </a:lnTo>
                  <a:lnTo>
                    <a:pt x="229" y="335"/>
                  </a:lnTo>
                  <a:lnTo>
                    <a:pt x="225" y="335"/>
                  </a:lnTo>
                  <a:lnTo>
                    <a:pt x="220" y="339"/>
                  </a:lnTo>
                  <a:lnTo>
                    <a:pt x="216" y="343"/>
                  </a:lnTo>
                  <a:lnTo>
                    <a:pt x="212" y="343"/>
                  </a:lnTo>
                  <a:lnTo>
                    <a:pt x="208" y="348"/>
                  </a:lnTo>
                  <a:lnTo>
                    <a:pt x="203" y="352"/>
                  </a:lnTo>
                  <a:lnTo>
                    <a:pt x="203" y="356"/>
                  </a:lnTo>
                  <a:lnTo>
                    <a:pt x="195" y="369"/>
                  </a:lnTo>
                  <a:lnTo>
                    <a:pt x="191" y="373"/>
                  </a:lnTo>
                  <a:lnTo>
                    <a:pt x="191" y="377"/>
                  </a:lnTo>
                  <a:lnTo>
                    <a:pt x="191" y="381"/>
                  </a:lnTo>
                  <a:lnTo>
                    <a:pt x="186" y="381"/>
                  </a:lnTo>
                  <a:lnTo>
                    <a:pt x="182" y="386"/>
                  </a:lnTo>
                  <a:lnTo>
                    <a:pt x="178" y="386"/>
                  </a:lnTo>
                  <a:lnTo>
                    <a:pt x="178" y="381"/>
                  </a:lnTo>
                  <a:lnTo>
                    <a:pt x="174" y="381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57" y="373"/>
                  </a:lnTo>
                  <a:lnTo>
                    <a:pt x="153" y="373"/>
                  </a:lnTo>
                  <a:lnTo>
                    <a:pt x="148" y="373"/>
                  </a:lnTo>
                  <a:lnTo>
                    <a:pt x="144" y="377"/>
                  </a:lnTo>
                  <a:lnTo>
                    <a:pt x="140" y="377"/>
                  </a:lnTo>
                  <a:lnTo>
                    <a:pt x="136" y="381"/>
                  </a:lnTo>
                  <a:lnTo>
                    <a:pt x="131" y="381"/>
                  </a:lnTo>
                  <a:lnTo>
                    <a:pt x="127" y="386"/>
                  </a:lnTo>
                  <a:lnTo>
                    <a:pt x="123" y="386"/>
                  </a:lnTo>
                  <a:lnTo>
                    <a:pt x="119" y="386"/>
                  </a:lnTo>
                  <a:lnTo>
                    <a:pt x="114" y="386"/>
                  </a:lnTo>
                  <a:lnTo>
                    <a:pt x="110" y="386"/>
                  </a:lnTo>
                  <a:lnTo>
                    <a:pt x="106" y="381"/>
                  </a:lnTo>
                  <a:lnTo>
                    <a:pt x="102" y="377"/>
                  </a:lnTo>
                  <a:lnTo>
                    <a:pt x="98" y="373"/>
                  </a:lnTo>
                  <a:lnTo>
                    <a:pt x="98" y="369"/>
                  </a:lnTo>
                  <a:lnTo>
                    <a:pt x="93" y="364"/>
                  </a:lnTo>
                  <a:lnTo>
                    <a:pt x="89" y="356"/>
                  </a:lnTo>
                  <a:lnTo>
                    <a:pt x="85" y="352"/>
                  </a:lnTo>
                  <a:lnTo>
                    <a:pt x="85" y="348"/>
                  </a:lnTo>
                  <a:lnTo>
                    <a:pt x="85" y="343"/>
                  </a:lnTo>
                  <a:lnTo>
                    <a:pt x="81" y="335"/>
                  </a:lnTo>
                  <a:lnTo>
                    <a:pt x="81" y="326"/>
                  </a:lnTo>
                  <a:lnTo>
                    <a:pt x="81" y="322"/>
                  </a:lnTo>
                  <a:lnTo>
                    <a:pt x="81" y="318"/>
                  </a:lnTo>
                  <a:lnTo>
                    <a:pt x="76" y="314"/>
                  </a:lnTo>
                  <a:lnTo>
                    <a:pt x="72" y="309"/>
                  </a:lnTo>
                  <a:lnTo>
                    <a:pt x="64" y="305"/>
                  </a:lnTo>
                  <a:lnTo>
                    <a:pt x="55" y="297"/>
                  </a:lnTo>
                  <a:lnTo>
                    <a:pt x="51" y="297"/>
                  </a:lnTo>
                  <a:lnTo>
                    <a:pt x="51" y="292"/>
                  </a:lnTo>
                  <a:lnTo>
                    <a:pt x="47" y="288"/>
                  </a:lnTo>
                  <a:lnTo>
                    <a:pt x="38" y="280"/>
                  </a:lnTo>
                  <a:lnTo>
                    <a:pt x="34" y="271"/>
                  </a:lnTo>
                  <a:lnTo>
                    <a:pt x="13" y="254"/>
                  </a:lnTo>
                  <a:lnTo>
                    <a:pt x="9" y="242"/>
                  </a:lnTo>
                  <a:lnTo>
                    <a:pt x="4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9" name="Freeform 45"/>
            <p:cNvSpPr>
              <a:spLocks/>
            </p:cNvSpPr>
            <p:nvPr/>
          </p:nvSpPr>
          <p:spPr bwMode="auto">
            <a:xfrm>
              <a:off x="1768032" y="3273796"/>
              <a:ext cx="189934" cy="83008"/>
            </a:xfrm>
            <a:custGeom>
              <a:avLst/>
              <a:gdLst>
                <a:gd name="T0" fmla="*/ 8 w 597"/>
                <a:gd name="T1" fmla="*/ 97 h 262"/>
                <a:gd name="T2" fmla="*/ 25 w 597"/>
                <a:gd name="T3" fmla="*/ 59 h 262"/>
                <a:gd name="T4" fmla="*/ 55 w 597"/>
                <a:gd name="T5" fmla="*/ 42 h 262"/>
                <a:gd name="T6" fmla="*/ 101 w 597"/>
                <a:gd name="T7" fmla="*/ 38 h 262"/>
                <a:gd name="T8" fmla="*/ 118 w 597"/>
                <a:gd name="T9" fmla="*/ 46 h 262"/>
                <a:gd name="T10" fmla="*/ 127 w 597"/>
                <a:gd name="T11" fmla="*/ 88 h 262"/>
                <a:gd name="T12" fmla="*/ 152 w 597"/>
                <a:gd name="T13" fmla="*/ 80 h 262"/>
                <a:gd name="T14" fmla="*/ 156 w 597"/>
                <a:gd name="T15" fmla="*/ 50 h 262"/>
                <a:gd name="T16" fmla="*/ 165 w 597"/>
                <a:gd name="T17" fmla="*/ 17 h 262"/>
                <a:gd name="T18" fmla="*/ 207 w 597"/>
                <a:gd name="T19" fmla="*/ 33 h 262"/>
                <a:gd name="T20" fmla="*/ 237 w 597"/>
                <a:gd name="T21" fmla="*/ 33 h 262"/>
                <a:gd name="T22" fmla="*/ 262 w 597"/>
                <a:gd name="T23" fmla="*/ 25 h 262"/>
                <a:gd name="T24" fmla="*/ 288 w 597"/>
                <a:gd name="T25" fmla="*/ 50 h 262"/>
                <a:gd name="T26" fmla="*/ 305 w 597"/>
                <a:gd name="T27" fmla="*/ 50 h 262"/>
                <a:gd name="T28" fmla="*/ 305 w 597"/>
                <a:gd name="T29" fmla="*/ 17 h 262"/>
                <a:gd name="T30" fmla="*/ 326 w 597"/>
                <a:gd name="T31" fmla="*/ 4 h 262"/>
                <a:gd name="T32" fmla="*/ 372 w 597"/>
                <a:gd name="T33" fmla="*/ 0 h 262"/>
                <a:gd name="T34" fmla="*/ 394 w 597"/>
                <a:gd name="T35" fmla="*/ 8 h 262"/>
                <a:gd name="T36" fmla="*/ 402 w 597"/>
                <a:gd name="T37" fmla="*/ 29 h 262"/>
                <a:gd name="T38" fmla="*/ 419 w 597"/>
                <a:gd name="T39" fmla="*/ 50 h 262"/>
                <a:gd name="T40" fmla="*/ 423 w 597"/>
                <a:gd name="T41" fmla="*/ 84 h 262"/>
                <a:gd name="T42" fmla="*/ 427 w 597"/>
                <a:gd name="T43" fmla="*/ 118 h 262"/>
                <a:gd name="T44" fmla="*/ 453 w 597"/>
                <a:gd name="T45" fmla="*/ 131 h 262"/>
                <a:gd name="T46" fmla="*/ 487 w 597"/>
                <a:gd name="T47" fmla="*/ 131 h 262"/>
                <a:gd name="T48" fmla="*/ 550 w 597"/>
                <a:gd name="T49" fmla="*/ 122 h 262"/>
                <a:gd name="T50" fmla="*/ 584 w 597"/>
                <a:gd name="T51" fmla="*/ 122 h 262"/>
                <a:gd name="T52" fmla="*/ 592 w 597"/>
                <a:gd name="T53" fmla="*/ 148 h 262"/>
                <a:gd name="T54" fmla="*/ 571 w 597"/>
                <a:gd name="T55" fmla="*/ 182 h 262"/>
                <a:gd name="T56" fmla="*/ 542 w 597"/>
                <a:gd name="T57" fmla="*/ 203 h 262"/>
                <a:gd name="T58" fmla="*/ 499 w 597"/>
                <a:gd name="T59" fmla="*/ 245 h 262"/>
                <a:gd name="T60" fmla="*/ 457 w 597"/>
                <a:gd name="T61" fmla="*/ 237 h 262"/>
                <a:gd name="T62" fmla="*/ 436 w 597"/>
                <a:gd name="T63" fmla="*/ 215 h 262"/>
                <a:gd name="T64" fmla="*/ 419 w 597"/>
                <a:gd name="T65" fmla="*/ 190 h 262"/>
                <a:gd name="T66" fmla="*/ 372 w 597"/>
                <a:gd name="T67" fmla="*/ 156 h 262"/>
                <a:gd name="T68" fmla="*/ 330 w 597"/>
                <a:gd name="T69" fmla="*/ 148 h 262"/>
                <a:gd name="T70" fmla="*/ 330 w 597"/>
                <a:gd name="T71" fmla="*/ 182 h 262"/>
                <a:gd name="T72" fmla="*/ 343 w 597"/>
                <a:gd name="T73" fmla="*/ 215 h 262"/>
                <a:gd name="T74" fmla="*/ 377 w 597"/>
                <a:gd name="T75" fmla="*/ 249 h 262"/>
                <a:gd name="T76" fmla="*/ 360 w 597"/>
                <a:gd name="T77" fmla="*/ 262 h 262"/>
                <a:gd name="T78" fmla="*/ 334 w 597"/>
                <a:gd name="T79" fmla="*/ 245 h 262"/>
                <a:gd name="T80" fmla="*/ 317 w 597"/>
                <a:gd name="T81" fmla="*/ 220 h 262"/>
                <a:gd name="T82" fmla="*/ 292 w 597"/>
                <a:gd name="T83" fmla="*/ 207 h 262"/>
                <a:gd name="T84" fmla="*/ 283 w 597"/>
                <a:gd name="T85" fmla="*/ 186 h 262"/>
                <a:gd name="T86" fmla="*/ 254 w 597"/>
                <a:gd name="T87" fmla="*/ 152 h 262"/>
                <a:gd name="T88" fmla="*/ 228 w 597"/>
                <a:gd name="T89" fmla="*/ 152 h 262"/>
                <a:gd name="T90" fmla="*/ 203 w 597"/>
                <a:gd name="T91" fmla="*/ 160 h 262"/>
                <a:gd name="T92" fmla="*/ 169 w 597"/>
                <a:gd name="T93" fmla="*/ 156 h 262"/>
                <a:gd name="T94" fmla="*/ 148 w 597"/>
                <a:gd name="T95" fmla="*/ 173 h 262"/>
                <a:gd name="T96" fmla="*/ 118 w 597"/>
                <a:gd name="T97" fmla="*/ 220 h 262"/>
                <a:gd name="T98" fmla="*/ 93 w 597"/>
                <a:gd name="T99" fmla="*/ 228 h 262"/>
                <a:gd name="T100" fmla="*/ 72 w 597"/>
                <a:gd name="T101" fmla="*/ 220 h 262"/>
                <a:gd name="T102" fmla="*/ 80 w 597"/>
                <a:gd name="T103" fmla="*/ 194 h 262"/>
                <a:gd name="T104" fmla="*/ 93 w 597"/>
                <a:gd name="T105" fmla="*/ 169 h 262"/>
                <a:gd name="T106" fmla="*/ 63 w 597"/>
                <a:gd name="T107" fmla="*/ 173 h 262"/>
                <a:gd name="T108" fmla="*/ 38 w 597"/>
                <a:gd name="T109" fmla="*/ 182 h 262"/>
                <a:gd name="T110" fmla="*/ 17 w 597"/>
                <a:gd name="T111" fmla="*/ 169 h 262"/>
                <a:gd name="T112" fmla="*/ 0 w 597"/>
                <a:gd name="T113" fmla="*/ 12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7" h="262">
                  <a:moveTo>
                    <a:pt x="0" y="127"/>
                  </a:moveTo>
                  <a:lnTo>
                    <a:pt x="0" y="122"/>
                  </a:lnTo>
                  <a:lnTo>
                    <a:pt x="4" y="118"/>
                  </a:lnTo>
                  <a:lnTo>
                    <a:pt x="4" y="110"/>
                  </a:lnTo>
                  <a:lnTo>
                    <a:pt x="4" y="105"/>
                  </a:lnTo>
                  <a:lnTo>
                    <a:pt x="8" y="97"/>
                  </a:lnTo>
                  <a:lnTo>
                    <a:pt x="8" y="93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1" y="67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29" y="55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6"/>
                  </a:lnTo>
                  <a:lnTo>
                    <a:pt x="46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9" y="38"/>
                  </a:lnTo>
                  <a:lnTo>
                    <a:pt x="97" y="38"/>
                  </a:lnTo>
                  <a:lnTo>
                    <a:pt x="101" y="38"/>
                  </a:lnTo>
                  <a:lnTo>
                    <a:pt x="101" y="33"/>
                  </a:lnTo>
                  <a:lnTo>
                    <a:pt x="106" y="33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4" y="42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18" y="67"/>
                  </a:lnTo>
                  <a:lnTo>
                    <a:pt x="118" y="76"/>
                  </a:lnTo>
                  <a:lnTo>
                    <a:pt x="123" y="80"/>
                  </a:lnTo>
                  <a:lnTo>
                    <a:pt x="123" y="84"/>
                  </a:lnTo>
                  <a:lnTo>
                    <a:pt x="127" y="88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40" y="88"/>
                  </a:lnTo>
                  <a:lnTo>
                    <a:pt x="148" y="84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6" y="67"/>
                  </a:lnTo>
                  <a:lnTo>
                    <a:pt x="156" y="59"/>
                  </a:lnTo>
                  <a:lnTo>
                    <a:pt x="156" y="55"/>
                  </a:lnTo>
                  <a:lnTo>
                    <a:pt x="156" y="50"/>
                  </a:lnTo>
                  <a:lnTo>
                    <a:pt x="156" y="33"/>
                  </a:lnTo>
                  <a:lnTo>
                    <a:pt x="156" y="29"/>
                  </a:lnTo>
                  <a:lnTo>
                    <a:pt x="156" y="25"/>
                  </a:lnTo>
                  <a:lnTo>
                    <a:pt x="156" y="21"/>
                  </a:lnTo>
                  <a:lnTo>
                    <a:pt x="161" y="21"/>
                  </a:lnTo>
                  <a:lnTo>
                    <a:pt x="165" y="17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78" y="21"/>
                  </a:lnTo>
                  <a:lnTo>
                    <a:pt x="195" y="25"/>
                  </a:lnTo>
                  <a:lnTo>
                    <a:pt x="203" y="29"/>
                  </a:lnTo>
                  <a:lnTo>
                    <a:pt x="207" y="33"/>
                  </a:lnTo>
                  <a:lnTo>
                    <a:pt x="216" y="38"/>
                  </a:lnTo>
                  <a:lnTo>
                    <a:pt x="220" y="42"/>
                  </a:lnTo>
                  <a:lnTo>
                    <a:pt x="224" y="42"/>
                  </a:lnTo>
                  <a:lnTo>
                    <a:pt x="228" y="42"/>
                  </a:lnTo>
                  <a:lnTo>
                    <a:pt x="233" y="42"/>
                  </a:lnTo>
                  <a:lnTo>
                    <a:pt x="237" y="33"/>
                  </a:lnTo>
                  <a:lnTo>
                    <a:pt x="241" y="29"/>
                  </a:lnTo>
                  <a:lnTo>
                    <a:pt x="245" y="29"/>
                  </a:lnTo>
                  <a:lnTo>
                    <a:pt x="250" y="25"/>
                  </a:lnTo>
                  <a:lnTo>
                    <a:pt x="254" y="25"/>
                  </a:lnTo>
                  <a:lnTo>
                    <a:pt x="258" y="25"/>
                  </a:lnTo>
                  <a:lnTo>
                    <a:pt x="262" y="25"/>
                  </a:lnTo>
                  <a:lnTo>
                    <a:pt x="267" y="25"/>
                  </a:lnTo>
                  <a:lnTo>
                    <a:pt x="271" y="29"/>
                  </a:lnTo>
                  <a:lnTo>
                    <a:pt x="275" y="33"/>
                  </a:lnTo>
                  <a:lnTo>
                    <a:pt x="283" y="46"/>
                  </a:lnTo>
                  <a:lnTo>
                    <a:pt x="288" y="46"/>
                  </a:lnTo>
                  <a:lnTo>
                    <a:pt x="288" y="50"/>
                  </a:lnTo>
                  <a:lnTo>
                    <a:pt x="292" y="50"/>
                  </a:lnTo>
                  <a:lnTo>
                    <a:pt x="292" y="55"/>
                  </a:lnTo>
                  <a:lnTo>
                    <a:pt x="296" y="55"/>
                  </a:lnTo>
                  <a:lnTo>
                    <a:pt x="300" y="55"/>
                  </a:lnTo>
                  <a:lnTo>
                    <a:pt x="305" y="55"/>
                  </a:lnTo>
                  <a:lnTo>
                    <a:pt x="305" y="50"/>
                  </a:lnTo>
                  <a:lnTo>
                    <a:pt x="309" y="46"/>
                  </a:lnTo>
                  <a:lnTo>
                    <a:pt x="309" y="42"/>
                  </a:lnTo>
                  <a:lnTo>
                    <a:pt x="309" y="38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3" y="8"/>
                  </a:lnTo>
                  <a:lnTo>
                    <a:pt x="317" y="8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4" y="4"/>
                  </a:lnTo>
                  <a:lnTo>
                    <a:pt x="338" y="0"/>
                  </a:lnTo>
                  <a:lnTo>
                    <a:pt x="347" y="0"/>
                  </a:lnTo>
                  <a:lnTo>
                    <a:pt x="360" y="0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5" y="4"/>
                  </a:lnTo>
                  <a:lnTo>
                    <a:pt x="389" y="4"/>
                  </a:lnTo>
                  <a:lnTo>
                    <a:pt x="389" y="8"/>
                  </a:lnTo>
                  <a:lnTo>
                    <a:pt x="394" y="8"/>
                  </a:lnTo>
                  <a:lnTo>
                    <a:pt x="394" y="12"/>
                  </a:lnTo>
                  <a:lnTo>
                    <a:pt x="394" y="21"/>
                  </a:lnTo>
                  <a:lnTo>
                    <a:pt x="394" y="25"/>
                  </a:lnTo>
                  <a:lnTo>
                    <a:pt x="394" y="29"/>
                  </a:lnTo>
                  <a:lnTo>
                    <a:pt x="398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5" y="38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19" y="46"/>
                  </a:lnTo>
                  <a:lnTo>
                    <a:pt x="419" y="50"/>
                  </a:lnTo>
                  <a:lnTo>
                    <a:pt x="419" y="55"/>
                  </a:lnTo>
                  <a:lnTo>
                    <a:pt x="415" y="63"/>
                  </a:lnTo>
                  <a:lnTo>
                    <a:pt x="415" y="67"/>
                  </a:lnTo>
                  <a:lnTo>
                    <a:pt x="415" y="72"/>
                  </a:lnTo>
                  <a:lnTo>
                    <a:pt x="415" y="76"/>
                  </a:lnTo>
                  <a:lnTo>
                    <a:pt x="423" y="84"/>
                  </a:lnTo>
                  <a:lnTo>
                    <a:pt x="423" y="88"/>
                  </a:lnTo>
                  <a:lnTo>
                    <a:pt x="423" y="93"/>
                  </a:lnTo>
                  <a:lnTo>
                    <a:pt x="423" y="105"/>
                  </a:lnTo>
                  <a:lnTo>
                    <a:pt x="423" y="110"/>
                  </a:lnTo>
                  <a:lnTo>
                    <a:pt x="427" y="114"/>
                  </a:lnTo>
                  <a:lnTo>
                    <a:pt x="427" y="118"/>
                  </a:lnTo>
                  <a:lnTo>
                    <a:pt x="432" y="118"/>
                  </a:lnTo>
                  <a:lnTo>
                    <a:pt x="432" y="122"/>
                  </a:lnTo>
                  <a:lnTo>
                    <a:pt x="436" y="122"/>
                  </a:lnTo>
                  <a:lnTo>
                    <a:pt x="440" y="127"/>
                  </a:lnTo>
                  <a:lnTo>
                    <a:pt x="444" y="127"/>
                  </a:lnTo>
                  <a:lnTo>
                    <a:pt x="453" y="131"/>
                  </a:lnTo>
                  <a:lnTo>
                    <a:pt x="457" y="131"/>
                  </a:lnTo>
                  <a:lnTo>
                    <a:pt x="465" y="135"/>
                  </a:lnTo>
                  <a:lnTo>
                    <a:pt x="470" y="135"/>
                  </a:lnTo>
                  <a:lnTo>
                    <a:pt x="474" y="135"/>
                  </a:lnTo>
                  <a:lnTo>
                    <a:pt x="478" y="135"/>
                  </a:lnTo>
                  <a:lnTo>
                    <a:pt x="487" y="131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525" y="127"/>
                  </a:lnTo>
                  <a:lnTo>
                    <a:pt x="533" y="127"/>
                  </a:lnTo>
                  <a:lnTo>
                    <a:pt x="546" y="122"/>
                  </a:lnTo>
                  <a:lnTo>
                    <a:pt x="550" y="122"/>
                  </a:lnTo>
                  <a:lnTo>
                    <a:pt x="554" y="122"/>
                  </a:lnTo>
                  <a:lnTo>
                    <a:pt x="559" y="122"/>
                  </a:lnTo>
                  <a:lnTo>
                    <a:pt x="567" y="122"/>
                  </a:lnTo>
                  <a:lnTo>
                    <a:pt x="576" y="122"/>
                  </a:lnTo>
                  <a:lnTo>
                    <a:pt x="580" y="122"/>
                  </a:lnTo>
                  <a:lnTo>
                    <a:pt x="584" y="122"/>
                  </a:lnTo>
                  <a:lnTo>
                    <a:pt x="588" y="127"/>
                  </a:lnTo>
                  <a:lnTo>
                    <a:pt x="592" y="131"/>
                  </a:lnTo>
                  <a:lnTo>
                    <a:pt x="592" y="135"/>
                  </a:lnTo>
                  <a:lnTo>
                    <a:pt x="592" y="139"/>
                  </a:lnTo>
                  <a:lnTo>
                    <a:pt x="597" y="144"/>
                  </a:lnTo>
                  <a:lnTo>
                    <a:pt x="592" y="148"/>
                  </a:lnTo>
                  <a:lnTo>
                    <a:pt x="592" y="152"/>
                  </a:lnTo>
                  <a:lnTo>
                    <a:pt x="592" y="156"/>
                  </a:lnTo>
                  <a:lnTo>
                    <a:pt x="584" y="169"/>
                  </a:lnTo>
                  <a:lnTo>
                    <a:pt x="580" y="173"/>
                  </a:lnTo>
                  <a:lnTo>
                    <a:pt x="576" y="177"/>
                  </a:lnTo>
                  <a:lnTo>
                    <a:pt x="571" y="182"/>
                  </a:lnTo>
                  <a:lnTo>
                    <a:pt x="571" y="186"/>
                  </a:lnTo>
                  <a:lnTo>
                    <a:pt x="567" y="186"/>
                  </a:lnTo>
                  <a:lnTo>
                    <a:pt x="563" y="190"/>
                  </a:lnTo>
                  <a:lnTo>
                    <a:pt x="550" y="194"/>
                  </a:lnTo>
                  <a:lnTo>
                    <a:pt x="546" y="199"/>
                  </a:lnTo>
                  <a:lnTo>
                    <a:pt x="542" y="203"/>
                  </a:lnTo>
                  <a:lnTo>
                    <a:pt x="533" y="215"/>
                  </a:lnTo>
                  <a:lnTo>
                    <a:pt x="521" y="224"/>
                  </a:lnTo>
                  <a:lnTo>
                    <a:pt x="508" y="237"/>
                  </a:lnTo>
                  <a:lnTo>
                    <a:pt x="504" y="237"/>
                  </a:lnTo>
                  <a:lnTo>
                    <a:pt x="504" y="241"/>
                  </a:lnTo>
                  <a:lnTo>
                    <a:pt x="499" y="245"/>
                  </a:lnTo>
                  <a:lnTo>
                    <a:pt x="495" y="245"/>
                  </a:lnTo>
                  <a:lnTo>
                    <a:pt x="491" y="249"/>
                  </a:lnTo>
                  <a:lnTo>
                    <a:pt x="487" y="245"/>
                  </a:lnTo>
                  <a:lnTo>
                    <a:pt x="478" y="245"/>
                  </a:lnTo>
                  <a:lnTo>
                    <a:pt x="474" y="245"/>
                  </a:lnTo>
                  <a:lnTo>
                    <a:pt x="457" y="237"/>
                  </a:lnTo>
                  <a:lnTo>
                    <a:pt x="449" y="232"/>
                  </a:lnTo>
                  <a:lnTo>
                    <a:pt x="444" y="228"/>
                  </a:lnTo>
                  <a:lnTo>
                    <a:pt x="440" y="224"/>
                  </a:lnTo>
                  <a:lnTo>
                    <a:pt x="436" y="224"/>
                  </a:lnTo>
                  <a:lnTo>
                    <a:pt x="436" y="220"/>
                  </a:lnTo>
                  <a:lnTo>
                    <a:pt x="436" y="215"/>
                  </a:lnTo>
                  <a:lnTo>
                    <a:pt x="432" y="211"/>
                  </a:lnTo>
                  <a:lnTo>
                    <a:pt x="432" y="207"/>
                  </a:lnTo>
                  <a:lnTo>
                    <a:pt x="432" y="203"/>
                  </a:lnTo>
                  <a:lnTo>
                    <a:pt x="427" y="199"/>
                  </a:lnTo>
                  <a:lnTo>
                    <a:pt x="423" y="194"/>
                  </a:lnTo>
                  <a:lnTo>
                    <a:pt x="419" y="190"/>
                  </a:lnTo>
                  <a:lnTo>
                    <a:pt x="415" y="182"/>
                  </a:lnTo>
                  <a:lnTo>
                    <a:pt x="398" y="173"/>
                  </a:lnTo>
                  <a:lnTo>
                    <a:pt x="389" y="165"/>
                  </a:lnTo>
                  <a:lnTo>
                    <a:pt x="381" y="160"/>
                  </a:lnTo>
                  <a:lnTo>
                    <a:pt x="377" y="156"/>
                  </a:lnTo>
                  <a:lnTo>
                    <a:pt x="372" y="156"/>
                  </a:lnTo>
                  <a:lnTo>
                    <a:pt x="364" y="152"/>
                  </a:lnTo>
                  <a:lnTo>
                    <a:pt x="360" y="152"/>
                  </a:lnTo>
                  <a:lnTo>
                    <a:pt x="338" y="144"/>
                  </a:lnTo>
                  <a:lnTo>
                    <a:pt x="334" y="144"/>
                  </a:lnTo>
                  <a:lnTo>
                    <a:pt x="330" y="144"/>
                  </a:lnTo>
                  <a:lnTo>
                    <a:pt x="330" y="148"/>
                  </a:lnTo>
                  <a:lnTo>
                    <a:pt x="326" y="148"/>
                  </a:lnTo>
                  <a:lnTo>
                    <a:pt x="326" y="152"/>
                  </a:lnTo>
                  <a:lnTo>
                    <a:pt x="326" y="156"/>
                  </a:lnTo>
                  <a:lnTo>
                    <a:pt x="326" y="169"/>
                  </a:lnTo>
                  <a:lnTo>
                    <a:pt x="330" y="177"/>
                  </a:lnTo>
                  <a:lnTo>
                    <a:pt x="330" y="182"/>
                  </a:lnTo>
                  <a:lnTo>
                    <a:pt x="330" y="186"/>
                  </a:lnTo>
                  <a:lnTo>
                    <a:pt x="334" y="194"/>
                  </a:lnTo>
                  <a:lnTo>
                    <a:pt x="334" y="203"/>
                  </a:lnTo>
                  <a:lnTo>
                    <a:pt x="338" y="207"/>
                  </a:lnTo>
                  <a:lnTo>
                    <a:pt x="338" y="211"/>
                  </a:lnTo>
                  <a:lnTo>
                    <a:pt x="343" y="215"/>
                  </a:lnTo>
                  <a:lnTo>
                    <a:pt x="347" y="224"/>
                  </a:lnTo>
                  <a:lnTo>
                    <a:pt x="351" y="224"/>
                  </a:lnTo>
                  <a:lnTo>
                    <a:pt x="355" y="232"/>
                  </a:lnTo>
                  <a:lnTo>
                    <a:pt x="368" y="241"/>
                  </a:lnTo>
                  <a:lnTo>
                    <a:pt x="372" y="245"/>
                  </a:lnTo>
                  <a:lnTo>
                    <a:pt x="377" y="249"/>
                  </a:lnTo>
                  <a:lnTo>
                    <a:pt x="377" y="254"/>
                  </a:lnTo>
                  <a:lnTo>
                    <a:pt x="377" y="258"/>
                  </a:lnTo>
                  <a:lnTo>
                    <a:pt x="372" y="258"/>
                  </a:lnTo>
                  <a:lnTo>
                    <a:pt x="368" y="262"/>
                  </a:lnTo>
                  <a:lnTo>
                    <a:pt x="364" y="262"/>
                  </a:lnTo>
                  <a:lnTo>
                    <a:pt x="360" y="262"/>
                  </a:lnTo>
                  <a:lnTo>
                    <a:pt x="355" y="262"/>
                  </a:lnTo>
                  <a:lnTo>
                    <a:pt x="351" y="258"/>
                  </a:lnTo>
                  <a:lnTo>
                    <a:pt x="347" y="258"/>
                  </a:lnTo>
                  <a:lnTo>
                    <a:pt x="343" y="254"/>
                  </a:lnTo>
                  <a:lnTo>
                    <a:pt x="338" y="249"/>
                  </a:lnTo>
                  <a:lnTo>
                    <a:pt x="334" y="245"/>
                  </a:lnTo>
                  <a:lnTo>
                    <a:pt x="330" y="241"/>
                  </a:lnTo>
                  <a:lnTo>
                    <a:pt x="326" y="232"/>
                  </a:lnTo>
                  <a:lnTo>
                    <a:pt x="326" y="228"/>
                  </a:lnTo>
                  <a:lnTo>
                    <a:pt x="322" y="224"/>
                  </a:lnTo>
                  <a:lnTo>
                    <a:pt x="322" y="220"/>
                  </a:lnTo>
                  <a:lnTo>
                    <a:pt x="317" y="220"/>
                  </a:lnTo>
                  <a:lnTo>
                    <a:pt x="313" y="215"/>
                  </a:lnTo>
                  <a:lnTo>
                    <a:pt x="309" y="215"/>
                  </a:lnTo>
                  <a:lnTo>
                    <a:pt x="305" y="211"/>
                  </a:lnTo>
                  <a:lnTo>
                    <a:pt x="296" y="211"/>
                  </a:lnTo>
                  <a:lnTo>
                    <a:pt x="292" y="211"/>
                  </a:lnTo>
                  <a:lnTo>
                    <a:pt x="292" y="207"/>
                  </a:lnTo>
                  <a:lnTo>
                    <a:pt x="288" y="207"/>
                  </a:lnTo>
                  <a:lnTo>
                    <a:pt x="288" y="203"/>
                  </a:lnTo>
                  <a:lnTo>
                    <a:pt x="288" y="199"/>
                  </a:lnTo>
                  <a:lnTo>
                    <a:pt x="283" y="194"/>
                  </a:lnTo>
                  <a:lnTo>
                    <a:pt x="283" y="190"/>
                  </a:lnTo>
                  <a:lnTo>
                    <a:pt x="283" y="186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73"/>
                  </a:lnTo>
                  <a:lnTo>
                    <a:pt x="267" y="165"/>
                  </a:lnTo>
                  <a:lnTo>
                    <a:pt x="262" y="160"/>
                  </a:lnTo>
                  <a:lnTo>
                    <a:pt x="254" y="152"/>
                  </a:lnTo>
                  <a:lnTo>
                    <a:pt x="250" y="148"/>
                  </a:lnTo>
                  <a:lnTo>
                    <a:pt x="245" y="148"/>
                  </a:lnTo>
                  <a:lnTo>
                    <a:pt x="241" y="148"/>
                  </a:lnTo>
                  <a:lnTo>
                    <a:pt x="237" y="148"/>
                  </a:lnTo>
                  <a:lnTo>
                    <a:pt x="233" y="148"/>
                  </a:lnTo>
                  <a:lnTo>
                    <a:pt x="228" y="152"/>
                  </a:lnTo>
                  <a:lnTo>
                    <a:pt x="224" y="152"/>
                  </a:lnTo>
                  <a:lnTo>
                    <a:pt x="220" y="156"/>
                  </a:lnTo>
                  <a:lnTo>
                    <a:pt x="216" y="160"/>
                  </a:lnTo>
                  <a:lnTo>
                    <a:pt x="211" y="160"/>
                  </a:lnTo>
                  <a:lnTo>
                    <a:pt x="207" y="160"/>
                  </a:lnTo>
                  <a:lnTo>
                    <a:pt x="203" y="160"/>
                  </a:lnTo>
                  <a:lnTo>
                    <a:pt x="199" y="160"/>
                  </a:lnTo>
                  <a:lnTo>
                    <a:pt x="195" y="156"/>
                  </a:lnTo>
                  <a:lnTo>
                    <a:pt x="190" y="156"/>
                  </a:lnTo>
                  <a:lnTo>
                    <a:pt x="182" y="156"/>
                  </a:lnTo>
                  <a:lnTo>
                    <a:pt x="173" y="156"/>
                  </a:lnTo>
                  <a:lnTo>
                    <a:pt x="169" y="156"/>
                  </a:lnTo>
                  <a:lnTo>
                    <a:pt x="165" y="156"/>
                  </a:lnTo>
                  <a:lnTo>
                    <a:pt x="161" y="156"/>
                  </a:lnTo>
                  <a:lnTo>
                    <a:pt x="156" y="160"/>
                  </a:lnTo>
                  <a:lnTo>
                    <a:pt x="152" y="165"/>
                  </a:lnTo>
                  <a:lnTo>
                    <a:pt x="148" y="169"/>
                  </a:lnTo>
                  <a:lnTo>
                    <a:pt x="148" y="173"/>
                  </a:lnTo>
                  <a:lnTo>
                    <a:pt x="140" y="186"/>
                  </a:lnTo>
                  <a:lnTo>
                    <a:pt x="135" y="190"/>
                  </a:lnTo>
                  <a:lnTo>
                    <a:pt x="131" y="199"/>
                  </a:lnTo>
                  <a:lnTo>
                    <a:pt x="123" y="211"/>
                  </a:lnTo>
                  <a:lnTo>
                    <a:pt x="123" y="215"/>
                  </a:lnTo>
                  <a:lnTo>
                    <a:pt x="118" y="220"/>
                  </a:lnTo>
                  <a:lnTo>
                    <a:pt x="114" y="224"/>
                  </a:lnTo>
                  <a:lnTo>
                    <a:pt x="110" y="224"/>
                  </a:lnTo>
                  <a:lnTo>
                    <a:pt x="106" y="228"/>
                  </a:lnTo>
                  <a:lnTo>
                    <a:pt x="101" y="228"/>
                  </a:lnTo>
                  <a:lnTo>
                    <a:pt x="97" y="228"/>
                  </a:lnTo>
                  <a:lnTo>
                    <a:pt x="93" y="228"/>
                  </a:lnTo>
                  <a:lnTo>
                    <a:pt x="89" y="228"/>
                  </a:lnTo>
                  <a:lnTo>
                    <a:pt x="84" y="228"/>
                  </a:lnTo>
                  <a:lnTo>
                    <a:pt x="80" y="224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4"/>
                  </a:lnTo>
                  <a:lnTo>
                    <a:pt x="89" y="190"/>
                  </a:lnTo>
                  <a:lnTo>
                    <a:pt x="93" y="186"/>
                  </a:lnTo>
                  <a:lnTo>
                    <a:pt x="93" y="182"/>
                  </a:lnTo>
                  <a:lnTo>
                    <a:pt x="93" y="177"/>
                  </a:lnTo>
                  <a:lnTo>
                    <a:pt x="97" y="173"/>
                  </a:lnTo>
                  <a:lnTo>
                    <a:pt x="93" y="169"/>
                  </a:lnTo>
                  <a:lnTo>
                    <a:pt x="89" y="165"/>
                  </a:lnTo>
                  <a:lnTo>
                    <a:pt x="84" y="165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9"/>
                  </a:lnTo>
                  <a:lnTo>
                    <a:pt x="63" y="173"/>
                  </a:lnTo>
                  <a:lnTo>
                    <a:pt x="59" y="177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6" y="182"/>
                  </a:lnTo>
                  <a:lnTo>
                    <a:pt x="42" y="182"/>
                  </a:lnTo>
                  <a:lnTo>
                    <a:pt x="38" y="182"/>
                  </a:lnTo>
                  <a:lnTo>
                    <a:pt x="34" y="182"/>
                  </a:lnTo>
                  <a:lnTo>
                    <a:pt x="29" y="182"/>
                  </a:lnTo>
                  <a:lnTo>
                    <a:pt x="25" y="182"/>
                  </a:lnTo>
                  <a:lnTo>
                    <a:pt x="21" y="177"/>
                  </a:lnTo>
                  <a:lnTo>
                    <a:pt x="17" y="173"/>
                  </a:lnTo>
                  <a:lnTo>
                    <a:pt x="17" y="169"/>
                  </a:lnTo>
                  <a:lnTo>
                    <a:pt x="13" y="165"/>
                  </a:lnTo>
                  <a:lnTo>
                    <a:pt x="13" y="156"/>
                  </a:lnTo>
                  <a:lnTo>
                    <a:pt x="8" y="135"/>
                  </a:lnTo>
                  <a:lnTo>
                    <a:pt x="4" y="131"/>
                  </a:lnTo>
                  <a:lnTo>
                    <a:pt x="4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/>
            </a:p>
          </p:txBody>
        </p:sp>
        <p:sp>
          <p:nvSpPr>
            <p:cNvPr id="170" name="Freeform 46"/>
            <p:cNvSpPr>
              <a:spLocks/>
            </p:cNvSpPr>
            <p:nvPr/>
          </p:nvSpPr>
          <p:spPr bwMode="auto">
            <a:xfrm>
              <a:off x="1879178" y="3100745"/>
              <a:ext cx="624671" cy="588092"/>
            </a:xfrm>
            <a:custGeom>
              <a:avLst/>
              <a:gdLst>
                <a:gd name="T0" fmla="*/ 55 w 1969"/>
                <a:gd name="T1" fmla="*/ 1503 h 1855"/>
                <a:gd name="T2" fmla="*/ 161 w 1969"/>
                <a:gd name="T3" fmla="*/ 1465 h 1855"/>
                <a:gd name="T4" fmla="*/ 237 w 1969"/>
                <a:gd name="T5" fmla="*/ 1491 h 1855"/>
                <a:gd name="T6" fmla="*/ 309 w 1969"/>
                <a:gd name="T7" fmla="*/ 1482 h 1855"/>
                <a:gd name="T8" fmla="*/ 385 w 1969"/>
                <a:gd name="T9" fmla="*/ 1453 h 1855"/>
                <a:gd name="T10" fmla="*/ 419 w 1969"/>
                <a:gd name="T11" fmla="*/ 1355 h 1855"/>
                <a:gd name="T12" fmla="*/ 360 w 1969"/>
                <a:gd name="T13" fmla="*/ 1283 h 1855"/>
                <a:gd name="T14" fmla="*/ 470 w 1969"/>
                <a:gd name="T15" fmla="*/ 1169 h 1855"/>
                <a:gd name="T16" fmla="*/ 521 w 1969"/>
                <a:gd name="T17" fmla="*/ 1186 h 1855"/>
                <a:gd name="T18" fmla="*/ 555 w 1969"/>
                <a:gd name="T19" fmla="*/ 1249 h 1855"/>
                <a:gd name="T20" fmla="*/ 614 w 1969"/>
                <a:gd name="T21" fmla="*/ 1207 h 1855"/>
                <a:gd name="T22" fmla="*/ 694 w 1969"/>
                <a:gd name="T23" fmla="*/ 1097 h 1855"/>
                <a:gd name="T24" fmla="*/ 775 w 1969"/>
                <a:gd name="T25" fmla="*/ 1004 h 1855"/>
                <a:gd name="T26" fmla="*/ 851 w 1969"/>
                <a:gd name="T27" fmla="*/ 945 h 1855"/>
                <a:gd name="T28" fmla="*/ 707 w 1969"/>
                <a:gd name="T29" fmla="*/ 834 h 1855"/>
                <a:gd name="T30" fmla="*/ 703 w 1969"/>
                <a:gd name="T31" fmla="*/ 733 h 1855"/>
                <a:gd name="T32" fmla="*/ 792 w 1969"/>
                <a:gd name="T33" fmla="*/ 686 h 1855"/>
                <a:gd name="T34" fmla="*/ 915 w 1969"/>
                <a:gd name="T35" fmla="*/ 686 h 1855"/>
                <a:gd name="T36" fmla="*/ 944 w 1969"/>
                <a:gd name="T37" fmla="*/ 614 h 1855"/>
                <a:gd name="T38" fmla="*/ 872 w 1969"/>
                <a:gd name="T39" fmla="*/ 449 h 1855"/>
                <a:gd name="T40" fmla="*/ 944 w 1969"/>
                <a:gd name="T41" fmla="*/ 369 h 1855"/>
                <a:gd name="T42" fmla="*/ 1025 w 1969"/>
                <a:gd name="T43" fmla="*/ 212 h 1855"/>
                <a:gd name="T44" fmla="*/ 1067 w 1969"/>
                <a:gd name="T45" fmla="*/ 72 h 1855"/>
                <a:gd name="T46" fmla="*/ 1186 w 1969"/>
                <a:gd name="T47" fmla="*/ 64 h 1855"/>
                <a:gd name="T48" fmla="*/ 1253 w 1969"/>
                <a:gd name="T49" fmla="*/ 34 h 1855"/>
                <a:gd name="T50" fmla="*/ 1338 w 1969"/>
                <a:gd name="T51" fmla="*/ 26 h 1855"/>
                <a:gd name="T52" fmla="*/ 1380 w 1969"/>
                <a:gd name="T53" fmla="*/ 77 h 1855"/>
                <a:gd name="T54" fmla="*/ 1469 w 1969"/>
                <a:gd name="T55" fmla="*/ 89 h 1855"/>
                <a:gd name="T56" fmla="*/ 1575 w 1969"/>
                <a:gd name="T57" fmla="*/ 123 h 1855"/>
                <a:gd name="T58" fmla="*/ 1634 w 1969"/>
                <a:gd name="T59" fmla="*/ 5 h 1855"/>
                <a:gd name="T60" fmla="*/ 1791 w 1969"/>
                <a:gd name="T61" fmla="*/ 13 h 1855"/>
                <a:gd name="T62" fmla="*/ 1926 w 1969"/>
                <a:gd name="T63" fmla="*/ 64 h 1855"/>
                <a:gd name="T64" fmla="*/ 1952 w 1969"/>
                <a:gd name="T65" fmla="*/ 191 h 1855"/>
                <a:gd name="T66" fmla="*/ 1960 w 1969"/>
                <a:gd name="T67" fmla="*/ 331 h 1855"/>
                <a:gd name="T68" fmla="*/ 1871 w 1969"/>
                <a:gd name="T69" fmla="*/ 365 h 1855"/>
                <a:gd name="T70" fmla="*/ 1829 w 1969"/>
                <a:gd name="T71" fmla="*/ 449 h 1855"/>
                <a:gd name="T72" fmla="*/ 1808 w 1969"/>
                <a:gd name="T73" fmla="*/ 555 h 1855"/>
                <a:gd name="T74" fmla="*/ 1909 w 1969"/>
                <a:gd name="T75" fmla="*/ 652 h 1855"/>
                <a:gd name="T76" fmla="*/ 1795 w 1969"/>
                <a:gd name="T77" fmla="*/ 746 h 1855"/>
                <a:gd name="T78" fmla="*/ 1651 w 1969"/>
                <a:gd name="T79" fmla="*/ 801 h 1855"/>
                <a:gd name="T80" fmla="*/ 1550 w 1969"/>
                <a:gd name="T81" fmla="*/ 805 h 1855"/>
                <a:gd name="T82" fmla="*/ 1456 w 1969"/>
                <a:gd name="T83" fmla="*/ 940 h 1855"/>
                <a:gd name="T84" fmla="*/ 1389 w 1969"/>
                <a:gd name="T85" fmla="*/ 1021 h 1855"/>
                <a:gd name="T86" fmla="*/ 1372 w 1969"/>
                <a:gd name="T87" fmla="*/ 1156 h 1855"/>
                <a:gd name="T88" fmla="*/ 1351 w 1969"/>
                <a:gd name="T89" fmla="*/ 1275 h 1855"/>
                <a:gd name="T90" fmla="*/ 1507 w 1969"/>
                <a:gd name="T91" fmla="*/ 1338 h 1855"/>
                <a:gd name="T92" fmla="*/ 1541 w 1969"/>
                <a:gd name="T93" fmla="*/ 1406 h 1855"/>
                <a:gd name="T94" fmla="*/ 1541 w 1969"/>
                <a:gd name="T95" fmla="*/ 1554 h 1855"/>
                <a:gd name="T96" fmla="*/ 1499 w 1969"/>
                <a:gd name="T97" fmla="*/ 1690 h 1855"/>
                <a:gd name="T98" fmla="*/ 1401 w 1969"/>
                <a:gd name="T99" fmla="*/ 1779 h 1855"/>
                <a:gd name="T100" fmla="*/ 1291 w 1969"/>
                <a:gd name="T101" fmla="*/ 1724 h 1855"/>
                <a:gd name="T102" fmla="*/ 1202 w 1969"/>
                <a:gd name="T103" fmla="*/ 1677 h 1855"/>
                <a:gd name="T104" fmla="*/ 1008 w 1969"/>
                <a:gd name="T105" fmla="*/ 1740 h 1855"/>
                <a:gd name="T106" fmla="*/ 826 w 1969"/>
                <a:gd name="T107" fmla="*/ 1855 h 1855"/>
                <a:gd name="T108" fmla="*/ 775 w 1969"/>
                <a:gd name="T109" fmla="*/ 1753 h 1855"/>
                <a:gd name="T110" fmla="*/ 699 w 1969"/>
                <a:gd name="T111" fmla="*/ 1702 h 1855"/>
                <a:gd name="T112" fmla="*/ 601 w 1969"/>
                <a:gd name="T113" fmla="*/ 1643 h 1855"/>
                <a:gd name="T114" fmla="*/ 390 w 1969"/>
                <a:gd name="T115" fmla="*/ 1673 h 1855"/>
                <a:gd name="T116" fmla="*/ 114 w 1969"/>
                <a:gd name="T117" fmla="*/ 1745 h 1855"/>
                <a:gd name="T118" fmla="*/ 55 w 1969"/>
                <a:gd name="T119" fmla="*/ 1698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9" h="1855">
                  <a:moveTo>
                    <a:pt x="0" y="1550"/>
                  </a:moveTo>
                  <a:lnTo>
                    <a:pt x="13" y="1546"/>
                  </a:lnTo>
                  <a:lnTo>
                    <a:pt x="13" y="1550"/>
                  </a:lnTo>
                  <a:lnTo>
                    <a:pt x="17" y="1550"/>
                  </a:lnTo>
                  <a:lnTo>
                    <a:pt x="17" y="1546"/>
                  </a:lnTo>
                  <a:lnTo>
                    <a:pt x="21" y="1546"/>
                  </a:lnTo>
                  <a:lnTo>
                    <a:pt x="26" y="1542"/>
                  </a:lnTo>
                  <a:lnTo>
                    <a:pt x="30" y="1537"/>
                  </a:lnTo>
                  <a:lnTo>
                    <a:pt x="34" y="1529"/>
                  </a:lnTo>
                  <a:lnTo>
                    <a:pt x="43" y="1520"/>
                  </a:lnTo>
                  <a:lnTo>
                    <a:pt x="43" y="1516"/>
                  </a:lnTo>
                  <a:lnTo>
                    <a:pt x="47" y="1512"/>
                  </a:lnTo>
                  <a:lnTo>
                    <a:pt x="51" y="1508"/>
                  </a:lnTo>
                  <a:lnTo>
                    <a:pt x="51" y="1503"/>
                  </a:lnTo>
                  <a:lnTo>
                    <a:pt x="55" y="1503"/>
                  </a:lnTo>
                  <a:lnTo>
                    <a:pt x="55" y="1499"/>
                  </a:lnTo>
                  <a:lnTo>
                    <a:pt x="59" y="1495"/>
                  </a:lnTo>
                  <a:lnTo>
                    <a:pt x="64" y="1495"/>
                  </a:lnTo>
                  <a:lnTo>
                    <a:pt x="68" y="1491"/>
                  </a:lnTo>
                  <a:lnTo>
                    <a:pt x="72" y="1491"/>
                  </a:lnTo>
                  <a:lnTo>
                    <a:pt x="81" y="1491"/>
                  </a:lnTo>
                  <a:lnTo>
                    <a:pt x="93" y="1486"/>
                  </a:lnTo>
                  <a:lnTo>
                    <a:pt x="102" y="1482"/>
                  </a:lnTo>
                  <a:lnTo>
                    <a:pt x="110" y="1478"/>
                  </a:lnTo>
                  <a:lnTo>
                    <a:pt x="123" y="1474"/>
                  </a:lnTo>
                  <a:lnTo>
                    <a:pt x="127" y="1474"/>
                  </a:lnTo>
                  <a:lnTo>
                    <a:pt x="136" y="1470"/>
                  </a:lnTo>
                  <a:lnTo>
                    <a:pt x="140" y="1470"/>
                  </a:lnTo>
                  <a:lnTo>
                    <a:pt x="148" y="1465"/>
                  </a:lnTo>
                  <a:lnTo>
                    <a:pt x="161" y="1465"/>
                  </a:lnTo>
                  <a:lnTo>
                    <a:pt x="170" y="1465"/>
                  </a:lnTo>
                  <a:lnTo>
                    <a:pt x="174" y="1461"/>
                  </a:lnTo>
                  <a:lnTo>
                    <a:pt x="182" y="1461"/>
                  </a:lnTo>
                  <a:lnTo>
                    <a:pt x="186" y="1461"/>
                  </a:lnTo>
                  <a:lnTo>
                    <a:pt x="191" y="1461"/>
                  </a:lnTo>
                  <a:lnTo>
                    <a:pt x="195" y="1465"/>
                  </a:lnTo>
                  <a:lnTo>
                    <a:pt x="199" y="1465"/>
                  </a:lnTo>
                  <a:lnTo>
                    <a:pt x="203" y="1465"/>
                  </a:lnTo>
                  <a:lnTo>
                    <a:pt x="208" y="1470"/>
                  </a:lnTo>
                  <a:lnTo>
                    <a:pt x="212" y="1470"/>
                  </a:lnTo>
                  <a:lnTo>
                    <a:pt x="216" y="1474"/>
                  </a:lnTo>
                  <a:lnTo>
                    <a:pt x="220" y="1478"/>
                  </a:lnTo>
                  <a:lnTo>
                    <a:pt x="229" y="1482"/>
                  </a:lnTo>
                  <a:lnTo>
                    <a:pt x="233" y="1486"/>
                  </a:lnTo>
                  <a:lnTo>
                    <a:pt x="237" y="1491"/>
                  </a:lnTo>
                  <a:lnTo>
                    <a:pt x="241" y="1495"/>
                  </a:lnTo>
                  <a:lnTo>
                    <a:pt x="246" y="1495"/>
                  </a:lnTo>
                  <a:lnTo>
                    <a:pt x="250" y="1495"/>
                  </a:lnTo>
                  <a:lnTo>
                    <a:pt x="254" y="1499"/>
                  </a:lnTo>
                  <a:lnTo>
                    <a:pt x="258" y="1499"/>
                  </a:lnTo>
                  <a:lnTo>
                    <a:pt x="263" y="1499"/>
                  </a:lnTo>
                  <a:lnTo>
                    <a:pt x="267" y="1499"/>
                  </a:lnTo>
                  <a:lnTo>
                    <a:pt x="271" y="1499"/>
                  </a:lnTo>
                  <a:lnTo>
                    <a:pt x="280" y="1499"/>
                  </a:lnTo>
                  <a:lnTo>
                    <a:pt x="288" y="1495"/>
                  </a:lnTo>
                  <a:lnTo>
                    <a:pt x="292" y="1495"/>
                  </a:lnTo>
                  <a:lnTo>
                    <a:pt x="297" y="1495"/>
                  </a:lnTo>
                  <a:lnTo>
                    <a:pt x="297" y="1491"/>
                  </a:lnTo>
                  <a:lnTo>
                    <a:pt x="305" y="1482"/>
                  </a:lnTo>
                  <a:lnTo>
                    <a:pt x="309" y="1482"/>
                  </a:lnTo>
                  <a:lnTo>
                    <a:pt x="309" y="1478"/>
                  </a:lnTo>
                  <a:lnTo>
                    <a:pt x="313" y="1478"/>
                  </a:lnTo>
                  <a:lnTo>
                    <a:pt x="318" y="1474"/>
                  </a:lnTo>
                  <a:lnTo>
                    <a:pt x="322" y="1474"/>
                  </a:lnTo>
                  <a:lnTo>
                    <a:pt x="330" y="1470"/>
                  </a:lnTo>
                  <a:lnTo>
                    <a:pt x="335" y="1470"/>
                  </a:lnTo>
                  <a:lnTo>
                    <a:pt x="339" y="1470"/>
                  </a:lnTo>
                  <a:lnTo>
                    <a:pt x="352" y="1470"/>
                  </a:lnTo>
                  <a:lnTo>
                    <a:pt x="356" y="1470"/>
                  </a:lnTo>
                  <a:lnTo>
                    <a:pt x="364" y="1465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1"/>
                  </a:lnTo>
                  <a:lnTo>
                    <a:pt x="381" y="1457"/>
                  </a:lnTo>
                  <a:lnTo>
                    <a:pt x="385" y="1453"/>
                  </a:lnTo>
                  <a:lnTo>
                    <a:pt x="390" y="1448"/>
                  </a:lnTo>
                  <a:lnTo>
                    <a:pt x="394" y="1444"/>
                  </a:lnTo>
                  <a:lnTo>
                    <a:pt x="398" y="1436"/>
                  </a:lnTo>
                  <a:lnTo>
                    <a:pt x="402" y="1431"/>
                  </a:lnTo>
                  <a:lnTo>
                    <a:pt x="402" y="1427"/>
                  </a:lnTo>
                  <a:lnTo>
                    <a:pt x="407" y="1423"/>
                  </a:lnTo>
                  <a:lnTo>
                    <a:pt x="407" y="1419"/>
                  </a:lnTo>
                  <a:lnTo>
                    <a:pt x="411" y="1410"/>
                  </a:lnTo>
                  <a:lnTo>
                    <a:pt x="415" y="1393"/>
                  </a:lnTo>
                  <a:lnTo>
                    <a:pt x="419" y="1376"/>
                  </a:lnTo>
                  <a:lnTo>
                    <a:pt x="419" y="1372"/>
                  </a:lnTo>
                  <a:lnTo>
                    <a:pt x="419" y="1368"/>
                  </a:lnTo>
                  <a:lnTo>
                    <a:pt x="419" y="1364"/>
                  </a:lnTo>
                  <a:lnTo>
                    <a:pt x="419" y="1359"/>
                  </a:lnTo>
                  <a:lnTo>
                    <a:pt x="419" y="1355"/>
                  </a:lnTo>
                  <a:lnTo>
                    <a:pt x="415" y="1351"/>
                  </a:lnTo>
                  <a:lnTo>
                    <a:pt x="411" y="1343"/>
                  </a:lnTo>
                  <a:lnTo>
                    <a:pt x="407" y="1338"/>
                  </a:lnTo>
                  <a:lnTo>
                    <a:pt x="402" y="1334"/>
                  </a:lnTo>
                  <a:lnTo>
                    <a:pt x="390" y="1321"/>
                  </a:lnTo>
                  <a:lnTo>
                    <a:pt x="385" y="1321"/>
                  </a:lnTo>
                  <a:lnTo>
                    <a:pt x="381" y="1317"/>
                  </a:lnTo>
                  <a:lnTo>
                    <a:pt x="377" y="1313"/>
                  </a:lnTo>
                  <a:lnTo>
                    <a:pt x="373" y="1309"/>
                  </a:lnTo>
                  <a:lnTo>
                    <a:pt x="373" y="1304"/>
                  </a:lnTo>
                  <a:lnTo>
                    <a:pt x="368" y="1300"/>
                  </a:lnTo>
                  <a:lnTo>
                    <a:pt x="368" y="1296"/>
                  </a:lnTo>
                  <a:lnTo>
                    <a:pt x="364" y="1292"/>
                  </a:lnTo>
                  <a:lnTo>
                    <a:pt x="364" y="1287"/>
                  </a:lnTo>
                  <a:lnTo>
                    <a:pt x="360" y="1283"/>
                  </a:lnTo>
                  <a:lnTo>
                    <a:pt x="360" y="1279"/>
                  </a:lnTo>
                  <a:lnTo>
                    <a:pt x="360" y="1271"/>
                  </a:lnTo>
                  <a:lnTo>
                    <a:pt x="360" y="1266"/>
                  </a:lnTo>
                  <a:lnTo>
                    <a:pt x="360" y="1262"/>
                  </a:lnTo>
                  <a:lnTo>
                    <a:pt x="364" y="1262"/>
                  </a:lnTo>
                  <a:lnTo>
                    <a:pt x="364" y="1258"/>
                  </a:lnTo>
                  <a:lnTo>
                    <a:pt x="368" y="1254"/>
                  </a:lnTo>
                  <a:lnTo>
                    <a:pt x="373" y="1249"/>
                  </a:lnTo>
                  <a:lnTo>
                    <a:pt x="377" y="1245"/>
                  </a:lnTo>
                  <a:lnTo>
                    <a:pt x="411" y="1216"/>
                  </a:lnTo>
                  <a:lnTo>
                    <a:pt x="424" y="1207"/>
                  </a:lnTo>
                  <a:lnTo>
                    <a:pt x="445" y="1190"/>
                  </a:lnTo>
                  <a:lnTo>
                    <a:pt x="453" y="1182"/>
                  </a:lnTo>
                  <a:lnTo>
                    <a:pt x="457" y="1177"/>
                  </a:lnTo>
                  <a:lnTo>
                    <a:pt x="470" y="1169"/>
                  </a:lnTo>
                  <a:lnTo>
                    <a:pt x="474" y="1165"/>
                  </a:lnTo>
                  <a:lnTo>
                    <a:pt x="479" y="1160"/>
                  </a:lnTo>
                  <a:lnTo>
                    <a:pt x="483" y="1160"/>
                  </a:lnTo>
                  <a:lnTo>
                    <a:pt x="483" y="1156"/>
                  </a:lnTo>
                  <a:lnTo>
                    <a:pt x="487" y="1156"/>
                  </a:lnTo>
                  <a:lnTo>
                    <a:pt x="491" y="1156"/>
                  </a:lnTo>
                  <a:lnTo>
                    <a:pt x="495" y="1156"/>
                  </a:lnTo>
                  <a:lnTo>
                    <a:pt x="500" y="1160"/>
                  </a:lnTo>
                  <a:lnTo>
                    <a:pt x="504" y="1160"/>
                  </a:lnTo>
                  <a:lnTo>
                    <a:pt x="508" y="1165"/>
                  </a:lnTo>
                  <a:lnTo>
                    <a:pt x="512" y="1169"/>
                  </a:lnTo>
                  <a:lnTo>
                    <a:pt x="517" y="1173"/>
                  </a:lnTo>
                  <a:lnTo>
                    <a:pt x="517" y="1177"/>
                  </a:lnTo>
                  <a:lnTo>
                    <a:pt x="521" y="1182"/>
                  </a:lnTo>
                  <a:lnTo>
                    <a:pt x="521" y="1186"/>
                  </a:lnTo>
                  <a:lnTo>
                    <a:pt x="525" y="1190"/>
                  </a:lnTo>
                  <a:lnTo>
                    <a:pt x="525" y="1194"/>
                  </a:lnTo>
                  <a:lnTo>
                    <a:pt x="525" y="1199"/>
                  </a:lnTo>
                  <a:lnTo>
                    <a:pt x="525" y="1203"/>
                  </a:lnTo>
                  <a:lnTo>
                    <a:pt x="525" y="1216"/>
                  </a:lnTo>
                  <a:lnTo>
                    <a:pt x="525" y="1220"/>
                  </a:lnTo>
                  <a:lnTo>
                    <a:pt x="529" y="1228"/>
                  </a:lnTo>
                  <a:lnTo>
                    <a:pt x="529" y="1232"/>
                  </a:lnTo>
                  <a:lnTo>
                    <a:pt x="534" y="1237"/>
                  </a:lnTo>
                  <a:lnTo>
                    <a:pt x="534" y="1241"/>
                  </a:lnTo>
                  <a:lnTo>
                    <a:pt x="538" y="1245"/>
                  </a:lnTo>
                  <a:lnTo>
                    <a:pt x="542" y="1245"/>
                  </a:lnTo>
                  <a:lnTo>
                    <a:pt x="546" y="1249"/>
                  </a:lnTo>
                  <a:lnTo>
                    <a:pt x="551" y="1249"/>
                  </a:lnTo>
                  <a:lnTo>
                    <a:pt x="555" y="1249"/>
                  </a:lnTo>
                  <a:lnTo>
                    <a:pt x="559" y="1249"/>
                  </a:lnTo>
                  <a:lnTo>
                    <a:pt x="563" y="1249"/>
                  </a:lnTo>
                  <a:lnTo>
                    <a:pt x="567" y="1249"/>
                  </a:lnTo>
                  <a:lnTo>
                    <a:pt x="572" y="1245"/>
                  </a:lnTo>
                  <a:lnTo>
                    <a:pt x="576" y="1245"/>
                  </a:lnTo>
                  <a:lnTo>
                    <a:pt x="580" y="1241"/>
                  </a:lnTo>
                  <a:lnTo>
                    <a:pt x="584" y="1237"/>
                  </a:lnTo>
                  <a:lnTo>
                    <a:pt x="589" y="1232"/>
                  </a:lnTo>
                  <a:lnTo>
                    <a:pt x="593" y="1232"/>
                  </a:lnTo>
                  <a:lnTo>
                    <a:pt x="597" y="1228"/>
                  </a:lnTo>
                  <a:lnTo>
                    <a:pt x="601" y="1224"/>
                  </a:lnTo>
                  <a:lnTo>
                    <a:pt x="606" y="1220"/>
                  </a:lnTo>
                  <a:lnTo>
                    <a:pt x="610" y="1216"/>
                  </a:lnTo>
                  <a:lnTo>
                    <a:pt x="614" y="1211"/>
                  </a:lnTo>
                  <a:lnTo>
                    <a:pt x="614" y="1207"/>
                  </a:lnTo>
                  <a:lnTo>
                    <a:pt x="618" y="1203"/>
                  </a:lnTo>
                  <a:lnTo>
                    <a:pt x="622" y="1194"/>
                  </a:lnTo>
                  <a:lnTo>
                    <a:pt x="631" y="1177"/>
                  </a:lnTo>
                  <a:lnTo>
                    <a:pt x="631" y="1173"/>
                  </a:lnTo>
                  <a:lnTo>
                    <a:pt x="639" y="1160"/>
                  </a:lnTo>
                  <a:lnTo>
                    <a:pt x="644" y="1148"/>
                  </a:lnTo>
                  <a:lnTo>
                    <a:pt x="648" y="1144"/>
                  </a:lnTo>
                  <a:lnTo>
                    <a:pt x="652" y="1135"/>
                  </a:lnTo>
                  <a:lnTo>
                    <a:pt x="656" y="1131"/>
                  </a:lnTo>
                  <a:lnTo>
                    <a:pt x="661" y="1127"/>
                  </a:lnTo>
                  <a:lnTo>
                    <a:pt x="665" y="1118"/>
                  </a:lnTo>
                  <a:lnTo>
                    <a:pt x="669" y="1114"/>
                  </a:lnTo>
                  <a:lnTo>
                    <a:pt x="673" y="1110"/>
                  </a:lnTo>
                  <a:lnTo>
                    <a:pt x="682" y="1105"/>
                  </a:lnTo>
                  <a:lnTo>
                    <a:pt x="694" y="1097"/>
                  </a:lnTo>
                  <a:lnTo>
                    <a:pt x="699" y="1093"/>
                  </a:lnTo>
                  <a:lnTo>
                    <a:pt x="707" y="1088"/>
                  </a:lnTo>
                  <a:lnTo>
                    <a:pt x="711" y="1084"/>
                  </a:lnTo>
                  <a:lnTo>
                    <a:pt x="716" y="1080"/>
                  </a:lnTo>
                  <a:lnTo>
                    <a:pt x="724" y="1076"/>
                  </a:lnTo>
                  <a:lnTo>
                    <a:pt x="728" y="1067"/>
                  </a:lnTo>
                  <a:lnTo>
                    <a:pt x="733" y="1063"/>
                  </a:lnTo>
                  <a:lnTo>
                    <a:pt x="737" y="1055"/>
                  </a:lnTo>
                  <a:lnTo>
                    <a:pt x="745" y="1042"/>
                  </a:lnTo>
                  <a:lnTo>
                    <a:pt x="749" y="1033"/>
                  </a:lnTo>
                  <a:lnTo>
                    <a:pt x="758" y="1025"/>
                  </a:lnTo>
                  <a:lnTo>
                    <a:pt x="762" y="1021"/>
                  </a:lnTo>
                  <a:lnTo>
                    <a:pt x="766" y="1017"/>
                  </a:lnTo>
                  <a:lnTo>
                    <a:pt x="771" y="1008"/>
                  </a:lnTo>
                  <a:lnTo>
                    <a:pt x="775" y="1004"/>
                  </a:lnTo>
                  <a:lnTo>
                    <a:pt x="779" y="1004"/>
                  </a:lnTo>
                  <a:lnTo>
                    <a:pt x="783" y="1000"/>
                  </a:lnTo>
                  <a:lnTo>
                    <a:pt x="792" y="995"/>
                  </a:lnTo>
                  <a:lnTo>
                    <a:pt x="800" y="987"/>
                  </a:lnTo>
                  <a:lnTo>
                    <a:pt x="821" y="978"/>
                  </a:lnTo>
                  <a:lnTo>
                    <a:pt x="826" y="974"/>
                  </a:lnTo>
                  <a:lnTo>
                    <a:pt x="830" y="970"/>
                  </a:lnTo>
                  <a:lnTo>
                    <a:pt x="834" y="966"/>
                  </a:lnTo>
                  <a:lnTo>
                    <a:pt x="838" y="966"/>
                  </a:lnTo>
                  <a:lnTo>
                    <a:pt x="843" y="961"/>
                  </a:lnTo>
                  <a:lnTo>
                    <a:pt x="847" y="957"/>
                  </a:lnTo>
                  <a:lnTo>
                    <a:pt x="847" y="953"/>
                  </a:lnTo>
                  <a:lnTo>
                    <a:pt x="851" y="953"/>
                  </a:lnTo>
                  <a:lnTo>
                    <a:pt x="851" y="949"/>
                  </a:lnTo>
                  <a:lnTo>
                    <a:pt x="851" y="945"/>
                  </a:lnTo>
                  <a:lnTo>
                    <a:pt x="847" y="940"/>
                  </a:lnTo>
                  <a:lnTo>
                    <a:pt x="847" y="936"/>
                  </a:lnTo>
                  <a:lnTo>
                    <a:pt x="843" y="932"/>
                  </a:lnTo>
                  <a:lnTo>
                    <a:pt x="838" y="928"/>
                  </a:lnTo>
                  <a:lnTo>
                    <a:pt x="834" y="923"/>
                  </a:lnTo>
                  <a:lnTo>
                    <a:pt x="826" y="915"/>
                  </a:lnTo>
                  <a:lnTo>
                    <a:pt x="821" y="911"/>
                  </a:lnTo>
                  <a:lnTo>
                    <a:pt x="809" y="902"/>
                  </a:lnTo>
                  <a:lnTo>
                    <a:pt x="796" y="890"/>
                  </a:lnTo>
                  <a:lnTo>
                    <a:pt x="779" y="881"/>
                  </a:lnTo>
                  <a:lnTo>
                    <a:pt x="775" y="877"/>
                  </a:lnTo>
                  <a:lnTo>
                    <a:pt x="758" y="864"/>
                  </a:lnTo>
                  <a:lnTo>
                    <a:pt x="749" y="860"/>
                  </a:lnTo>
                  <a:lnTo>
                    <a:pt x="724" y="843"/>
                  </a:lnTo>
                  <a:lnTo>
                    <a:pt x="707" y="834"/>
                  </a:lnTo>
                  <a:lnTo>
                    <a:pt x="703" y="830"/>
                  </a:lnTo>
                  <a:lnTo>
                    <a:pt x="699" y="826"/>
                  </a:lnTo>
                  <a:lnTo>
                    <a:pt x="699" y="822"/>
                  </a:lnTo>
                  <a:lnTo>
                    <a:pt x="694" y="818"/>
                  </a:lnTo>
                  <a:lnTo>
                    <a:pt x="694" y="813"/>
                  </a:lnTo>
                  <a:lnTo>
                    <a:pt x="690" y="809"/>
                  </a:lnTo>
                  <a:lnTo>
                    <a:pt x="690" y="805"/>
                  </a:lnTo>
                  <a:lnTo>
                    <a:pt x="690" y="801"/>
                  </a:lnTo>
                  <a:lnTo>
                    <a:pt x="690" y="796"/>
                  </a:lnTo>
                  <a:lnTo>
                    <a:pt x="690" y="788"/>
                  </a:lnTo>
                  <a:lnTo>
                    <a:pt x="694" y="779"/>
                  </a:lnTo>
                  <a:lnTo>
                    <a:pt x="694" y="771"/>
                  </a:lnTo>
                  <a:lnTo>
                    <a:pt x="694" y="762"/>
                  </a:lnTo>
                  <a:lnTo>
                    <a:pt x="699" y="754"/>
                  </a:lnTo>
                  <a:lnTo>
                    <a:pt x="703" y="733"/>
                  </a:lnTo>
                  <a:lnTo>
                    <a:pt x="703" y="724"/>
                  </a:lnTo>
                  <a:lnTo>
                    <a:pt x="707" y="720"/>
                  </a:lnTo>
                  <a:lnTo>
                    <a:pt x="707" y="716"/>
                  </a:lnTo>
                  <a:lnTo>
                    <a:pt x="711" y="712"/>
                  </a:lnTo>
                  <a:lnTo>
                    <a:pt x="716" y="707"/>
                  </a:lnTo>
                  <a:lnTo>
                    <a:pt x="720" y="703"/>
                  </a:lnTo>
                  <a:lnTo>
                    <a:pt x="733" y="695"/>
                  </a:lnTo>
                  <a:lnTo>
                    <a:pt x="737" y="695"/>
                  </a:lnTo>
                  <a:lnTo>
                    <a:pt x="745" y="691"/>
                  </a:lnTo>
                  <a:lnTo>
                    <a:pt x="754" y="691"/>
                  </a:lnTo>
                  <a:lnTo>
                    <a:pt x="758" y="686"/>
                  </a:lnTo>
                  <a:lnTo>
                    <a:pt x="766" y="686"/>
                  </a:lnTo>
                  <a:lnTo>
                    <a:pt x="771" y="686"/>
                  </a:lnTo>
                  <a:lnTo>
                    <a:pt x="779" y="686"/>
                  </a:lnTo>
                  <a:lnTo>
                    <a:pt x="792" y="686"/>
                  </a:lnTo>
                  <a:lnTo>
                    <a:pt x="805" y="686"/>
                  </a:lnTo>
                  <a:lnTo>
                    <a:pt x="813" y="691"/>
                  </a:lnTo>
                  <a:lnTo>
                    <a:pt x="817" y="691"/>
                  </a:lnTo>
                  <a:lnTo>
                    <a:pt x="826" y="691"/>
                  </a:lnTo>
                  <a:lnTo>
                    <a:pt x="843" y="695"/>
                  </a:lnTo>
                  <a:lnTo>
                    <a:pt x="851" y="695"/>
                  </a:lnTo>
                  <a:lnTo>
                    <a:pt x="855" y="695"/>
                  </a:lnTo>
                  <a:lnTo>
                    <a:pt x="864" y="695"/>
                  </a:lnTo>
                  <a:lnTo>
                    <a:pt x="872" y="695"/>
                  </a:lnTo>
                  <a:lnTo>
                    <a:pt x="876" y="695"/>
                  </a:lnTo>
                  <a:lnTo>
                    <a:pt x="889" y="695"/>
                  </a:lnTo>
                  <a:lnTo>
                    <a:pt x="893" y="695"/>
                  </a:lnTo>
                  <a:lnTo>
                    <a:pt x="898" y="691"/>
                  </a:lnTo>
                  <a:lnTo>
                    <a:pt x="902" y="691"/>
                  </a:lnTo>
                  <a:lnTo>
                    <a:pt x="915" y="686"/>
                  </a:lnTo>
                  <a:lnTo>
                    <a:pt x="923" y="686"/>
                  </a:lnTo>
                  <a:lnTo>
                    <a:pt x="927" y="682"/>
                  </a:lnTo>
                  <a:lnTo>
                    <a:pt x="932" y="682"/>
                  </a:lnTo>
                  <a:lnTo>
                    <a:pt x="936" y="678"/>
                  </a:lnTo>
                  <a:lnTo>
                    <a:pt x="940" y="678"/>
                  </a:lnTo>
                  <a:lnTo>
                    <a:pt x="944" y="674"/>
                  </a:lnTo>
                  <a:lnTo>
                    <a:pt x="948" y="669"/>
                  </a:lnTo>
                  <a:lnTo>
                    <a:pt x="948" y="665"/>
                  </a:lnTo>
                  <a:lnTo>
                    <a:pt x="948" y="661"/>
                  </a:lnTo>
                  <a:lnTo>
                    <a:pt x="948" y="652"/>
                  </a:lnTo>
                  <a:lnTo>
                    <a:pt x="948" y="648"/>
                  </a:lnTo>
                  <a:lnTo>
                    <a:pt x="948" y="640"/>
                  </a:lnTo>
                  <a:lnTo>
                    <a:pt x="948" y="631"/>
                  </a:lnTo>
                  <a:lnTo>
                    <a:pt x="944" y="623"/>
                  </a:lnTo>
                  <a:lnTo>
                    <a:pt x="944" y="614"/>
                  </a:lnTo>
                  <a:lnTo>
                    <a:pt x="940" y="602"/>
                  </a:lnTo>
                  <a:lnTo>
                    <a:pt x="940" y="597"/>
                  </a:lnTo>
                  <a:lnTo>
                    <a:pt x="936" y="585"/>
                  </a:lnTo>
                  <a:lnTo>
                    <a:pt x="927" y="559"/>
                  </a:lnTo>
                  <a:lnTo>
                    <a:pt x="923" y="551"/>
                  </a:lnTo>
                  <a:lnTo>
                    <a:pt x="915" y="534"/>
                  </a:lnTo>
                  <a:lnTo>
                    <a:pt x="906" y="517"/>
                  </a:lnTo>
                  <a:lnTo>
                    <a:pt x="902" y="504"/>
                  </a:lnTo>
                  <a:lnTo>
                    <a:pt x="898" y="496"/>
                  </a:lnTo>
                  <a:lnTo>
                    <a:pt x="893" y="487"/>
                  </a:lnTo>
                  <a:lnTo>
                    <a:pt x="893" y="483"/>
                  </a:lnTo>
                  <a:lnTo>
                    <a:pt x="889" y="479"/>
                  </a:lnTo>
                  <a:lnTo>
                    <a:pt x="881" y="466"/>
                  </a:lnTo>
                  <a:lnTo>
                    <a:pt x="876" y="458"/>
                  </a:lnTo>
                  <a:lnTo>
                    <a:pt x="872" y="449"/>
                  </a:lnTo>
                  <a:lnTo>
                    <a:pt x="872" y="441"/>
                  </a:lnTo>
                  <a:lnTo>
                    <a:pt x="868" y="436"/>
                  </a:lnTo>
                  <a:lnTo>
                    <a:pt x="868" y="424"/>
                  </a:lnTo>
                  <a:lnTo>
                    <a:pt x="864" y="398"/>
                  </a:lnTo>
                  <a:lnTo>
                    <a:pt x="864" y="377"/>
                  </a:lnTo>
                  <a:lnTo>
                    <a:pt x="868" y="377"/>
                  </a:lnTo>
                  <a:lnTo>
                    <a:pt x="893" y="377"/>
                  </a:lnTo>
                  <a:lnTo>
                    <a:pt x="902" y="377"/>
                  </a:lnTo>
                  <a:lnTo>
                    <a:pt x="910" y="377"/>
                  </a:lnTo>
                  <a:lnTo>
                    <a:pt x="919" y="377"/>
                  </a:lnTo>
                  <a:lnTo>
                    <a:pt x="927" y="377"/>
                  </a:lnTo>
                  <a:lnTo>
                    <a:pt x="932" y="373"/>
                  </a:lnTo>
                  <a:lnTo>
                    <a:pt x="936" y="373"/>
                  </a:lnTo>
                  <a:lnTo>
                    <a:pt x="940" y="369"/>
                  </a:lnTo>
                  <a:lnTo>
                    <a:pt x="944" y="369"/>
                  </a:lnTo>
                  <a:lnTo>
                    <a:pt x="948" y="365"/>
                  </a:lnTo>
                  <a:lnTo>
                    <a:pt x="953" y="360"/>
                  </a:lnTo>
                  <a:lnTo>
                    <a:pt x="957" y="352"/>
                  </a:lnTo>
                  <a:lnTo>
                    <a:pt x="961" y="352"/>
                  </a:lnTo>
                  <a:lnTo>
                    <a:pt x="965" y="343"/>
                  </a:lnTo>
                  <a:lnTo>
                    <a:pt x="974" y="326"/>
                  </a:lnTo>
                  <a:lnTo>
                    <a:pt x="978" y="322"/>
                  </a:lnTo>
                  <a:lnTo>
                    <a:pt x="982" y="314"/>
                  </a:lnTo>
                  <a:lnTo>
                    <a:pt x="987" y="309"/>
                  </a:lnTo>
                  <a:lnTo>
                    <a:pt x="991" y="301"/>
                  </a:lnTo>
                  <a:lnTo>
                    <a:pt x="991" y="297"/>
                  </a:lnTo>
                  <a:lnTo>
                    <a:pt x="999" y="284"/>
                  </a:lnTo>
                  <a:lnTo>
                    <a:pt x="1008" y="259"/>
                  </a:lnTo>
                  <a:lnTo>
                    <a:pt x="1020" y="225"/>
                  </a:lnTo>
                  <a:lnTo>
                    <a:pt x="1025" y="212"/>
                  </a:lnTo>
                  <a:lnTo>
                    <a:pt x="1029" y="195"/>
                  </a:lnTo>
                  <a:lnTo>
                    <a:pt x="1033" y="182"/>
                  </a:lnTo>
                  <a:lnTo>
                    <a:pt x="1037" y="174"/>
                  </a:lnTo>
                  <a:lnTo>
                    <a:pt x="1042" y="161"/>
                  </a:lnTo>
                  <a:lnTo>
                    <a:pt x="1042" y="157"/>
                  </a:lnTo>
                  <a:lnTo>
                    <a:pt x="1042" y="144"/>
                  </a:lnTo>
                  <a:lnTo>
                    <a:pt x="1042" y="136"/>
                  </a:lnTo>
                  <a:lnTo>
                    <a:pt x="1046" y="115"/>
                  </a:lnTo>
                  <a:lnTo>
                    <a:pt x="1046" y="106"/>
                  </a:lnTo>
                  <a:lnTo>
                    <a:pt x="1046" y="98"/>
                  </a:lnTo>
                  <a:lnTo>
                    <a:pt x="1050" y="94"/>
                  </a:lnTo>
                  <a:lnTo>
                    <a:pt x="1050" y="89"/>
                  </a:lnTo>
                  <a:lnTo>
                    <a:pt x="1054" y="81"/>
                  </a:lnTo>
                  <a:lnTo>
                    <a:pt x="1059" y="77"/>
                  </a:lnTo>
                  <a:lnTo>
                    <a:pt x="1067" y="72"/>
                  </a:lnTo>
                  <a:lnTo>
                    <a:pt x="1071" y="68"/>
                  </a:lnTo>
                  <a:lnTo>
                    <a:pt x="1080" y="64"/>
                  </a:lnTo>
                  <a:lnTo>
                    <a:pt x="1088" y="64"/>
                  </a:lnTo>
                  <a:lnTo>
                    <a:pt x="1097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14" y="60"/>
                  </a:lnTo>
                  <a:lnTo>
                    <a:pt x="1122" y="60"/>
                  </a:lnTo>
                  <a:lnTo>
                    <a:pt x="1126" y="60"/>
                  </a:lnTo>
                  <a:lnTo>
                    <a:pt x="1135" y="60"/>
                  </a:lnTo>
                  <a:lnTo>
                    <a:pt x="1143" y="60"/>
                  </a:lnTo>
                  <a:lnTo>
                    <a:pt x="1169" y="64"/>
                  </a:lnTo>
                  <a:lnTo>
                    <a:pt x="1177" y="64"/>
                  </a:lnTo>
                  <a:lnTo>
                    <a:pt x="1181" y="64"/>
                  </a:lnTo>
                  <a:lnTo>
                    <a:pt x="1186" y="64"/>
                  </a:lnTo>
                  <a:lnTo>
                    <a:pt x="1190" y="64"/>
                  </a:lnTo>
                  <a:lnTo>
                    <a:pt x="1194" y="64"/>
                  </a:lnTo>
                  <a:lnTo>
                    <a:pt x="1198" y="64"/>
                  </a:lnTo>
                  <a:lnTo>
                    <a:pt x="1202" y="60"/>
                  </a:lnTo>
                  <a:lnTo>
                    <a:pt x="1207" y="60"/>
                  </a:lnTo>
                  <a:lnTo>
                    <a:pt x="1207" y="55"/>
                  </a:lnTo>
                  <a:lnTo>
                    <a:pt x="1215" y="55"/>
                  </a:lnTo>
                  <a:lnTo>
                    <a:pt x="1224" y="47"/>
                  </a:lnTo>
                  <a:lnTo>
                    <a:pt x="1228" y="43"/>
                  </a:lnTo>
                  <a:lnTo>
                    <a:pt x="1232" y="43"/>
                  </a:lnTo>
                  <a:lnTo>
                    <a:pt x="1236" y="39"/>
                  </a:lnTo>
                  <a:lnTo>
                    <a:pt x="1241" y="39"/>
                  </a:lnTo>
                  <a:lnTo>
                    <a:pt x="1245" y="34"/>
                  </a:lnTo>
                  <a:lnTo>
                    <a:pt x="1249" y="34"/>
                  </a:lnTo>
                  <a:lnTo>
                    <a:pt x="1253" y="34"/>
                  </a:lnTo>
                  <a:lnTo>
                    <a:pt x="1279" y="30"/>
                  </a:lnTo>
                  <a:lnTo>
                    <a:pt x="1283" y="30"/>
                  </a:lnTo>
                  <a:lnTo>
                    <a:pt x="1291" y="30"/>
                  </a:lnTo>
                  <a:lnTo>
                    <a:pt x="1296" y="26"/>
                  </a:lnTo>
                  <a:lnTo>
                    <a:pt x="1300" y="26"/>
                  </a:lnTo>
                  <a:lnTo>
                    <a:pt x="1304" y="26"/>
                  </a:lnTo>
                  <a:lnTo>
                    <a:pt x="1308" y="17"/>
                  </a:lnTo>
                  <a:lnTo>
                    <a:pt x="1313" y="17"/>
                  </a:lnTo>
                  <a:lnTo>
                    <a:pt x="1317" y="17"/>
                  </a:lnTo>
                  <a:lnTo>
                    <a:pt x="1321" y="17"/>
                  </a:lnTo>
                  <a:lnTo>
                    <a:pt x="1325" y="17"/>
                  </a:lnTo>
                  <a:lnTo>
                    <a:pt x="1329" y="17"/>
                  </a:lnTo>
                  <a:lnTo>
                    <a:pt x="1334" y="22"/>
                  </a:lnTo>
                  <a:lnTo>
                    <a:pt x="1338" y="22"/>
                  </a:lnTo>
                  <a:lnTo>
                    <a:pt x="1338" y="26"/>
                  </a:lnTo>
                  <a:lnTo>
                    <a:pt x="1338" y="30"/>
                  </a:lnTo>
                  <a:lnTo>
                    <a:pt x="1338" y="34"/>
                  </a:lnTo>
                  <a:lnTo>
                    <a:pt x="1342" y="43"/>
                  </a:lnTo>
                  <a:lnTo>
                    <a:pt x="1342" y="51"/>
                  </a:lnTo>
                  <a:lnTo>
                    <a:pt x="1346" y="60"/>
                  </a:lnTo>
                  <a:lnTo>
                    <a:pt x="1346" y="64"/>
                  </a:lnTo>
                  <a:lnTo>
                    <a:pt x="1346" y="68"/>
                  </a:lnTo>
                  <a:lnTo>
                    <a:pt x="1351" y="72"/>
                  </a:lnTo>
                  <a:lnTo>
                    <a:pt x="1355" y="77"/>
                  </a:lnTo>
                  <a:lnTo>
                    <a:pt x="1359" y="77"/>
                  </a:lnTo>
                  <a:lnTo>
                    <a:pt x="1363" y="77"/>
                  </a:lnTo>
                  <a:lnTo>
                    <a:pt x="1368" y="77"/>
                  </a:lnTo>
                  <a:lnTo>
                    <a:pt x="1372" y="77"/>
                  </a:lnTo>
                  <a:lnTo>
                    <a:pt x="1376" y="77"/>
                  </a:lnTo>
                  <a:lnTo>
                    <a:pt x="1380" y="77"/>
                  </a:lnTo>
                  <a:lnTo>
                    <a:pt x="1389" y="72"/>
                  </a:lnTo>
                  <a:lnTo>
                    <a:pt x="1393" y="72"/>
                  </a:lnTo>
                  <a:lnTo>
                    <a:pt x="1397" y="72"/>
                  </a:lnTo>
                  <a:lnTo>
                    <a:pt x="1401" y="72"/>
                  </a:lnTo>
                  <a:lnTo>
                    <a:pt x="1406" y="72"/>
                  </a:lnTo>
                  <a:lnTo>
                    <a:pt x="1410" y="72"/>
                  </a:lnTo>
                  <a:lnTo>
                    <a:pt x="1414" y="72"/>
                  </a:lnTo>
                  <a:lnTo>
                    <a:pt x="1423" y="72"/>
                  </a:lnTo>
                  <a:lnTo>
                    <a:pt x="1427" y="77"/>
                  </a:lnTo>
                  <a:lnTo>
                    <a:pt x="1431" y="77"/>
                  </a:lnTo>
                  <a:lnTo>
                    <a:pt x="1444" y="81"/>
                  </a:lnTo>
                  <a:lnTo>
                    <a:pt x="1448" y="81"/>
                  </a:lnTo>
                  <a:lnTo>
                    <a:pt x="1452" y="85"/>
                  </a:lnTo>
                  <a:lnTo>
                    <a:pt x="1456" y="85"/>
                  </a:lnTo>
                  <a:lnTo>
                    <a:pt x="1469" y="89"/>
                  </a:lnTo>
                  <a:lnTo>
                    <a:pt x="1478" y="89"/>
                  </a:lnTo>
                  <a:lnTo>
                    <a:pt x="1482" y="89"/>
                  </a:lnTo>
                  <a:lnTo>
                    <a:pt x="1490" y="94"/>
                  </a:lnTo>
                  <a:lnTo>
                    <a:pt x="1499" y="98"/>
                  </a:lnTo>
                  <a:lnTo>
                    <a:pt x="1507" y="102"/>
                  </a:lnTo>
                  <a:lnTo>
                    <a:pt x="1520" y="106"/>
                  </a:lnTo>
                  <a:lnTo>
                    <a:pt x="1528" y="111"/>
                  </a:lnTo>
                  <a:lnTo>
                    <a:pt x="1533" y="115"/>
                  </a:lnTo>
                  <a:lnTo>
                    <a:pt x="1537" y="115"/>
                  </a:lnTo>
                  <a:lnTo>
                    <a:pt x="1545" y="119"/>
                  </a:lnTo>
                  <a:lnTo>
                    <a:pt x="1550" y="119"/>
                  </a:lnTo>
                  <a:lnTo>
                    <a:pt x="1558" y="123"/>
                  </a:lnTo>
                  <a:lnTo>
                    <a:pt x="1562" y="123"/>
                  </a:lnTo>
                  <a:lnTo>
                    <a:pt x="1567" y="123"/>
                  </a:lnTo>
                  <a:lnTo>
                    <a:pt x="1575" y="123"/>
                  </a:lnTo>
                  <a:lnTo>
                    <a:pt x="1579" y="123"/>
                  </a:lnTo>
                  <a:lnTo>
                    <a:pt x="1583" y="119"/>
                  </a:lnTo>
                  <a:lnTo>
                    <a:pt x="1588" y="115"/>
                  </a:lnTo>
                  <a:lnTo>
                    <a:pt x="1588" y="111"/>
                  </a:lnTo>
                  <a:lnTo>
                    <a:pt x="1592" y="106"/>
                  </a:lnTo>
                  <a:lnTo>
                    <a:pt x="1596" y="98"/>
                  </a:lnTo>
                  <a:lnTo>
                    <a:pt x="1596" y="85"/>
                  </a:lnTo>
                  <a:lnTo>
                    <a:pt x="1605" y="60"/>
                  </a:lnTo>
                  <a:lnTo>
                    <a:pt x="1613" y="34"/>
                  </a:lnTo>
                  <a:lnTo>
                    <a:pt x="1613" y="26"/>
                  </a:lnTo>
                  <a:lnTo>
                    <a:pt x="1617" y="22"/>
                  </a:lnTo>
                  <a:lnTo>
                    <a:pt x="1617" y="17"/>
                  </a:lnTo>
                  <a:lnTo>
                    <a:pt x="1622" y="13"/>
                  </a:lnTo>
                  <a:lnTo>
                    <a:pt x="1626" y="9"/>
                  </a:lnTo>
                  <a:lnTo>
                    <a:pt x="1634" y="5"/>
                  </a:lnTo>
                  <a:lnTo>
                    <a:pt x="1643" y="5"/>
                  </a:lnTo>
                  <a:lnTo>
                    <a:pt x="1643" y="0"/>
                  </a:lnTo>
                  <a:lnTo>
                    <a:pt x="1647" y="0"/>
                  </a:lnTo>
                  <a:lnTo>
                    <a:pt x="1651" y="0"/>
                  </a:lnTo>
                  <a:lnTo>
                    <a:pt x="1655" y="0"/>
                  </a:lnTo>
                  <a:lnTo>
                    <a:pt x="1664" y="0"/>
                  </a:lnTo>
                  <a:lnTo>
                    <a:pt x="1672" y="0"/>
                  </a:lnTo>
                  <a:lnTo>
                    <a:pt x="1677" y="0"/>
                  </a:lnTo>
                  <a:lnTo>
                    <a:pt x="1702" y="5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32" y="9"/>
                  </a:lnTo>
                  <a:lnTo>
                    <a:pt x="1757" y="13"/>
                  </a:lnTo>
                  <a:lnTo>
                    <a:pt x="1774" y="13"/>
                  </a:lnTo>
                  <a:lnTo>
                    <a:pt x="1791" y="13"/>
                  </a:lnTo>
                  <a:lnTo>
                    <a:pt x="1825" y="17"/>
                  </a:lnTo>
                  <a:lnTo>
                    <a:pt x="1837" y="22"/>
                  </a:lnTo>
                  <a:lnTo>
                    <a:pt x="1846" y="22"/>
                  </a:lnTo>
                  <a:lnTo>
                    <a:pt x="1854" y="22"/>
                  </a:lnTo>
                  <a:lnTo>
                    <a:pt x="1867" y="26"/>
                  </a:lnTo>
                  <a:lnTo>
                    <a:pt x="1871" y="30"/>
                  </a:lnTo>
                  <a:lnTo>
                    <a:pt x="1876" y="30"/>
                  </a:lnTo>
                  <a:lnTo>
                    <a:pt x="1880" y="34"/>
                  </a:lnTo>
                  <a:lnTo>
                    <a:pt x="1884" y="34"/>
                  </a:lnTo>
                  <a:lnTo>
                    <a:pt x="1888" y="39"/>
                  </a:lnTo>
                  <a:lnTo>
                    <a:pt x="1893" y="39"/>
                  </a:lnTo>
                  <a:lnTo>
                    <a:pt x="1901" y="43"/>
                  </a:lnTo>
                  <a:lnTo>
                    <a:pt x="1909" y="51"/>
                  </a:lnTo>
                  <a:lnTo>
                    <a:pt x="1918" y="55"/>
                  </a:lnTo>
                  <a:lnTo>
                    <a:pt x="1926" y="64"/>
                  </a:lnTo>
                  <a:lnTo>
                    <a:pt x="1952" y="81"/>
                  </a:lnTo>
                  <a:lnTo>
                    <a:pt x="1956" y="85"/>
                  </a:lnTo>
                  <a:lnTo>
                    <a:pt x="1956" y="89"/>
                  </a:lnTo>
                  <a:lnTo>
                    <a:pt x="1956" y="94"/>
                  </a:lnTo>
                  <a:lnTo>
                    <a:pt x="1952" y="111"/>
                  </a:lnTo>
                  <a:lnTo>
                    <a:pt x="1952" y="119"/>
                  </a:lnTo>
                  <a:lnTo>
                    <a:pt x="1952" y="132"/>
                  </a:lnTo>
                  <a:lnTo>
                    <a:pt x="1948" y="144"/>
                  </a:lnTo>
                  <a:lnTo>
                    <a:pt x="1948" y="153"/>
                  </a:lnTo>
                  <a:lnTo>
                    <a:pt x="1948" y="161"/>
                  </a:lnTo>
                  <a:lnTo>
                    <a:pt x="1948" y="166"/>
                  </a:lnTo>
                  <a:lnTo>
                    <a:pt x="1948" y="174"/>
                  </a:lnTo>
                  <a:lnTo>
                    <a:pt x="1948" y="178"/>
                  </a:lnTo>
                  <a:lnTo>
                    <a:pt x="1948" y="182"/>
                  </a:lnTo>
                  <a:lnTo>
                    <a:pt x="1952" y="191"/>
                  </a:lnTo>
                  <a:lnTo>
                    <a:pt x="1956" y="199"/>
                  </a:lnTo>
                  <a:lnTo>
                    <a:pt x="1956" y="208"/>
                  </a:lnTo>
                  <a:lnTo>
                    <a:pt x="1960" y="216"/>
                  </a:lnTo>
                  <a:lnTo>
                    <a:pt x="1960" y="221"/>
                  </a:lnTo>
                  <a:lnTo>
                    <a:pt x="1964" y="250"/>
                  </a:lnTo>
                  <a:lnTo>
                    <a:pt x="1964" y="263"/>
                  </a:lnTo>
                  <a:lnTo>
                    <a:pt x="1969" y="276"/>
                  </a:lnTo>
                  <a:lnTo>
                    <a:pt x="1969" y="288"/>
                  </a:lnTo>
                  <a:lnTo>
                    <a:pt x="1969" y="297"/>
                  </a:lnTo>
                  <a:lnTo>
                    <a:pt x="1969" y="301"/>
                  </a:lnTo>
                  <a:lnTo>
                    <a:pt x="1969" y="309"/>
                  </a:lnTo>
                  <a:lnTo>
                    <a:pt x="1969" y="314"/>
                  </a:lnTo>
                  <a:lnTo>
                    <a:pt x="1964" y="318"/>
                  </a:lnTo>
                  <a:lnTo>
                    <a:pt x="1964" y="322"/>
                  </a:lnTo>
                  <a:lnTo>
                    <a:pt x="1960" y="331"/>
                  </a:lnTo>
                  <a:lnTo>
                    <a:pt x="1956" y="335"/>
                  </a:lnTo>
                  <a:lnTo>
                    <a:pt x="1952" y="339"/>
                  </a:lnTo>
                  <a:lnTo>
                    <a:pt x="1948" y="343"/>
                  </a:lnTo>
                  <a:lnTo>
                    <a:pt x="1943" y="348"/>
                  </a:lnTo>
                  <a:lnTo>
                    <a:pt x="1939" y="352"/>
                  </a:lnTo>
                  <a:lnTo>
                    <a:pt x="1931" y="356"/>
                  </a:lnTo>
                  <a:lnTo>
                    <a:pt x="1926" y="360"/>
                  </a:lnTo>
                  <a:lnTo>
                    <a:pt x="1918" y="360"/>
                  </a:lnTo>
                  <a:lnTo>
                    <a:pt x="1914" y="360"/>
                  </a:lnTo>
                  <a:lnTo>
                    <a:pt x="1909" y="365"/>
                  </a:lnTo>
                  <a:lnTo>
                    <a:pt x="1901" y="365"/>
                  </a:lnTo>
                  <a:lnTo>
                    <a:pt x="1897" y="365"/>
                  </a:lnTo>
                  <a:lnTo>
                    <a:pt x="1888" y="365"/>
                  </a:lnTo>
                  <a:lnTo>
                    <a:pt x="1876" y="365"/>
                  </a:lnTo>
                  <a:lnTo>
                    <a:pt x="1871" y="365"/>
                  </a:lnTo>
                  <a:lnTo>
                    <a:pt x="1850" y="365"/>
                  </a:lnTo>
                  <a:lnTo>
                    <a:pt x="1846" y="369"/>
                  </a:lnTo>
                  <a:lnTo>
                    <a:pt x="1842" y="369"/>
                  </a:lnTo>
                  <a:lnTo>
                    <a:pt x="1837" y="373"/>
                  </a:lnTo>
                  <a:lnTo>
                    <a:pt x="1833" y="377"/>
                  </a:lnTo>
                  <a:lnTo>
                    <a:pt x="1833" y="381"/>
                  </a:lnTo>
                  <a:lnTo>
                    <a:pt x="1833" y="386"/>
                  </a:lnTo>
                  <a:lnTo>
                    <a:pt x="1833" y="390"/>
                  </a:lnTo>
                  <a:lnTo>
                    <a:pt x="1833" y="394"/>
                  </a:lnTo>
                  <a:lnTo>
                    <a:pt x="1833" y="415"/>
                  </a:lnTo>
                  <a:lnTo>
                    <a:pt x="1833" y="424"/>
                  </a:lnTo>
                  <a:lnTo>
                    <a:pt x="1833" y="428"/>
                  </a:lnTo>
                  <a:lnTo>
                    <a:pt x="1829" y="436"/>
                  </a:lnTo>
                  <a:lnTo>
                    <a:pt x="1829" y="441"/>
                  </a:lnTo>
                  <a:lnTo>
                    <a:pt x="1829" y="449"/>
                  </a:lnTo>
                  <a:lnTo>
                    <a:pt x="1825" y="453"/>
                  </a:lnTo>
                  <a:lnTo>
                    <a:pt x="1821" y="470"/>
                  </a:lnTo>
                  <a:lnTo>
                    <a:pt x="1816" y="479"/>
                  </a:lnTo>
                  <a:lnTo>
                    <a:pt x="1812" y="487"/>
                  </a:lnTo>
                  <a:lnTo>
                    <a:pt x="1804" y="504"/>
                  </a:lnTo>
                  <a:lnTo>
                    <a:pt x="1804" y="508"/>
                  </a:lnTo>
                  <a:lnTo>
                    <a:pt x="1799" y="513"/>
                  </a:lnTo>
                  <a:lnTo>
                    <a:pt x="1799" y="521"/>
                  </a:lnTo>
                  <a:lnTo>
                    <a:pt x="1799" y="525"/>
                  </a:lnTo>
                  <a:lnTo>
                    <a:pt x="1799" y="530"/>
                  </a:lnTo>
                  <a:lnTo>
                    <a:pt x="1799" y="534"/>
                  </a:lnTo>
                  <a:lnTo>
                    <a:pt x="1799" y="542"/>
                  </a:lnTo>
                  <a:lnTo>
                    <a:pt x="1804" y="547"/>
                  </a:lnTo>
                  <a:lnTo>
                    <a:pt x="1804" y="551"/>
                  </a:lnTo>
                  <a:lnTo>
                    <a:pt x="1808" y="555"/>
                  </a:lnTo>
                  <a:lnTo>
                    <a:pt x="1812" y="559"/>
                  </a:lnTo>
                  <a:lnTo>
                    <a:pt x="1833" y="585"/>
                  </a:lnTo>
                  <a:lnTo>
                    <a:pt x="1842" y="589"/>
                  </a:lnTo>
                  <a:lnTo>
                    <a:pt x="1846" y="597"/>
                  </a:lnTo>
                  <a:lnTo>
                    <a:pt x="1854" y="602"/>
                  </a:lnTo>
                  <a:lnTo>
                    <a:pt x="1859" y="606"/>
                  </a:lnTo>
                  <a:lnTo>
                    <a:pt x="1884" y="619"/>
                  </a:lnTo>
                  <a:lnTo>
                    <a:pt x="1893" y="623"/>
                  </a:lnTo>
                  <a:lnTo>
                    <a:pt x="1897" y="627"/>
                  </a:lnTo>
                  <a:lnTo>
                    <a:pt x="1901" y="631"/>
                  </a:lnTo>
                  <a:lnTo>
                    <a:pt x="1905" y="635"/>
                  </a:lnTo>
                  <a:lnTo>
                    <a:pt x="1909" y="640"/>
                  </a:lnTo>
                  <a:lnTo>
                    <a:pt x="1909" y="644"/>
                  </a:lnTo>
                  <a:lnTo>
                    <a:pt x="1909" y="648"/>
                  </a:lnTo>
                  <a:lnTo>
                    <a:pt x="1909" y="652"/>
                  </a:lnTo>
                  <a:lnTo>
                    <a:pt x="1905" y="657"/>
                  </a:lnTo>
                  <a:lnTo>
                    <a:pt x="1905" y="661"/>
                  </a:lnTo>
                  <a:lnTo>
                    <a:pt x="1901" y="665"/>
                  </a:lnTo>
                  <a:lnTo>
                    <a:pt x="1897" y="665"/>
                  </a:lnTo>
                  <a:lnTo>
                    <a:pt x="1893" y="674"/>
                  </a:lnTo>
                  <a:lnTo>
                    <a:pt x="1884" y="678"/>
                  </a:lnTo>
                  <a:lnTo>
                    <a:pt x="1880" y="682"/>
                  </a:lnTo>
                  <a:lnTo>
                    <a:pt x="1871" y="691"/>
                  </a:lnTo>
                  <a:lnTo>
                    <a:pt x="1863" y="699"/>
                  </a:lnTo>
                  <a:lnTo>
                    <a:pt x="1837" y="716"/>
                  </a:lnTo>
                  <a:lnTo>
                    <a:pt x="1821" y="733"/>
                  </a:lnTo>
                  <a:lnTo>
                    <a:pt x="1812" y="737"/>
                  </a:lnTo>
                  <a:lnTo>
                    <a:pt x="1804" y="741"/>
                  </a:lnTo>
                  <a:lnTo>
                    <a:pt x="1799" y="741"/>
                  </a:lnTo>
                  <a:lnTo>
                    <a:pt x="1795" y="746"/>
                  </a:lnTo>
                  <a:lnTo>
                    <a:pt x="1787" y="750"/>
                  </a:lnTo>
                  <a:lnTo>
                    <a:pt x="1778" y="750"/>
                  </a:lnTo>
                  <a:lnTo>
                    <a:pt x="1753" y="758"/>
                  </a:lnTo>
                  <a:lnTo>
                    <a:pt x="1749" y="762"/>
                  </a:lnTo>
                  <a:lnTo>
                    <a:pt x="1740" y="767"/>
                  </a:lnTo>
                  <a:lnTo>
                    <a:pt x="1732" y="767"/>
                  </a:lnTo>
                  <a:lnTo>
                    <a:pt x="1727" y="771"/>
                  </a:lnTo>
                  <a:lnTo>
                    <a:pt x="1719" y="775"/>
                  </a:lnTo>
                  <a:lnTo>
                    <a:pt x="1702" y="784"/>
                  </a:lnTo>
                  <a:lnTo>
                    <a:pt x="1694" y="788"/>
                  </a:lnTo>
                  <a:lnTo>
                    <a:pt x="1689" y="792"/>
                  </a:lnTo>
                  <a:lnTo>
                    <a:pt x="1681" y="792"/>
                  </a:lnTo>
                  <a:lnTo>
                    <a:pt x="1672" y="796"/>
                  </a:lnTo>
                  <a:lnTo>
                    <a:pt x="1664" y="801"/>
                  </a:lnTo>
                  <a:lnTo>
                    <a:pt x="1651" y="801"/>
                  </a:lnTo>
                  <a:lnTo>
                    <a:pt x="1643" y="801"/>
                  </a:lnTo>
                  <a:lnTo>
                    <a:pt x="1634" y="801"/>
                  </a:lnTo>
                  <a:lnTo>
                    <a:pt x="1630" y="801"/>
                  </a:lnTo>
                  <a:lnTo>
                    <a:pt x="1626" y="801"/>
                  </a:lnTo>
                  <a:lnTo>
                    <a:pt x="1622" y="801"/>
                  </a:lnTo>
                  <a:lnTo>
                    <a:pt x="1613" y="801"/>
                  </a:lnTo>
                  <a:lnTo>
                    <a:pt x="1600" y="796"/>
                  </a:lnTo>
                  <a:lnTo>
                    <a:pt x="1592" y="796"/>
                  </a:lnTo>
                  <a:lnTo>
                    <a:pt x="1588" y="796"/>
                  </a:lnTo>
                  <a:lnTo>
                    <a:pt x="1579" y="796"/>
                  </a:lnTo>
                  <a:lnTo>
                    <a:pt x="1575" y="796"/>
                  </a:lnTo>
                  <a:lnTo>
                    <a:pt x="1567" y="801"/>
                  </a:lnTo>
                  <a:lnTo>
                    <a:pt x="1558" y="801"/>
                  </a:lnTo>
                  <a:lnTo>
                    <a:pt x="1554" y="805"/>
                  </a:lnTo>
                  <a:lnTo>
                    <a:pt x="1550" y="805"/>
                  </a:lnTo>
                  <a:lnTo>
                    <a:pt x="1541" y="809"/>
                  </a:lnTo>
                  <a:lnTo>
                    <a:pt x="1533" y="813"/>
                  </a:lnTo>
                  <a:lnTo>
                    <a:pt x="1528" y="818"/>
                  </a:lnTo>
                  <a:lnTo>
                    <a:pt x="1520" y="822"/>
                  </a:lnTo>
                  <a:lnTo>
                    <a:pt x="1516" y="826"/>
                  </a:lnTo>
                  <a:lnTo>
                    <a:pt x="1512" y="830"/>
                  </a:lnTo>
                  <a:lnTo>
                    <a:pt x="1507" y="839"/>
                  </a:lnTo>
                  <a:lnTo>
                    <a:pt x="1503" y="843"/>
                  </a:lnTo>
                  <a:lnTo>
                    <a:pt x="1495" y="873"/>
                  </a:lnTo>
                  <a:lnTo>
                    <a:pt x="1482" y="894"/>
                  </a:lnTo>
                  <a:lnTo>
                    <a:pt x="1478" y="902"/>
                  </a:lnTo>
                  <a:lnTo>
                    <a:pt x="1469" y="919"/>
                  </a:lnTo>
                  <a:lnTo>
                    <a:pt x="1465" y="928"/>
                  </a:lnTo>
                  <a:lnTo>
                    <a:pt x="1461" y="932"/>
                  </a:lnTo>
                  <a:lnTo>
                    <a:pt x="1456" y="940"/>
                  </a:lnTo>
                  <a:lnTo>
                    <a:pt x="1452" y="957"/>
                  </a:lnTo>
                  <a:lnTo>
                    <a:pt x="1448" y="961"/>
                  </a:lnTo>
                  <a:lnTo>
                    <a:pt x="1444" y="974"/>
                  </a:lnTo>
                  <a:lnTo>
                    <a:pt x="1440" y="978"/>
                  </a:lnTo>
                  <a:lnTo>
                    <a:pt x="1435" y="983"/>
                  </a:lnTo>
                  <a:lnTo>
                    <a:pt x="1431" y="987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18" y="995"/>
                  </a:lnTo>
                  <a:lnTo>
                    <a:pt x="1406" y="1004"/>
                  </a:lnTo>
                  <a:lnTo>
                    <a:pt x="1401" y="1004"/>
                  </a:lnTo>
                  <a:lnTo>
                    <a:pt x="1397" y="1008"/>
                  </a:lnTo>
                  <a:lnTo>
                    <a:pt x="1393" y="1012"/>
                  </a:lnTo>
                  <a:lnTo>
                    <a:pt x="1389" y="1017"/>
                  </a:lnTo>
                  <a:lnTo>
                    <a:pt x="1389" y="1021"/>
                  </a:lnTo>
                  <a:lnTo>
                    <a:pt x="1385" y="1025"/>
                  </a:lnTo>
                  <a:lnTo>
                    <a:pt x="1385" y="1029"/>
                  </a:lnTo>
                  <a:lnTo>
                    <a:pt x="1385" y="1033"/>
                  </a:lnTo>
                  <a:lnTo>
                    <a:pt x="1385" y="1042"/>
                  </a:lnTo>
                  <a:lnTo>
                    <a:pt x="1385" y="1055"/>
                  </a:lnTo>
                  <a:lnTo>
                    <a:pt x="1385" y="1067"/>
                  </a:lnTo>
                  <a:lnTo>
                    <a:pt x="1380" y="1093"/>
                  </a:lnTo>
                  <a:lnTo>
                    <a:pt x="1380" y="1101"/>
                  </a:lnTo>
                  <a:lnTo>
                    <a:pt x="1380" y="1105"/>
                  </a:lnTo>
                  <a:lnTo>
                    <a:pt x="1380" y="1118"/>
                  </a:lnTo>
                  <a:lnTo>
                    <a:pt x="1380" y="1127"/>
                  </a:lnTo>
                  <a:lnTo>
                    <a:pt x="1380" y="1131"/>
                  </a:lnTo>
                  <a:lnTo>
                    <a:pt x="1376" y="1144"/>
                  </a:lnTo>
                  <a:lnTo>
                    <a:pt x="1372" y="1148"/>
                  </a:lnTo>
                  <a:lnTo>
                    <a:pt x="1372" y="1156"/>
                  </a:lnTo>
                  <a:lnTo>
                    <a:pt x="1368" y="1165"/>
                  </a:lnTo>
                  <a:lnTo>
                    <a:pt x="1359" y="1186"/>
                  </a:lnTo>
                  <a:lnTo>
                    <a:pt x="1355" y="1194"/>
                  </a:lnTo>
                  <a:lnTo>
                    <a:pt x="1351" y="1203"/>
                  </a:lnTo>
                  <a:lnTo>
                    <a:pt x="1346" y="1216"/>
                  </a:lnTo>
                  <a:lnTo>
                    <a:pt x="1346" y="1228"/>
                  </a:lnTo>
                  <a:lnTo>
                    <a:pt x="1342" y="1237"/>
                  </a:lnTo>
                  <a:lnTo>
                    <a:pt x="1342" y="1245"/>
                  </a:lnTo>
                  <a:lnTo>
                    <a:pt x="1338" y="1249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42" y="1262"/>
                  </a:lnTo>
                  <a:lnTo>
                    <a:pt x="1342" y="1266"/>
                  </a:lnTo>
                  <a:lnTo>
                    <a:pt x="1346" y="1271"/>
                  </a:lnTo>
                  <a:lnTo>
                    <a:pt x="1351" y="1275"/>
                  </a:lnTo>
                  <a:lnTo>
                    <a:pt x="1359" y="1279"/>
                  </a:lnTo>
                  <a:lnTo>
                    <a:pt x="1372" y="1287"/>
                  </a:lnTo>
                  <a:lnTo>
                    <a:pt x="1380" y="1296"/>
                  </a:lnTo>
                  <a:lnTo>
                    <a:pt x="1385" y="1300"/>
                  </a:lnTo>
                  <a:lnTo>
                    <a:pt x="1389" y="1300"/>
                  </a:lnTo>
                  <a:lnTo>
                    <a:pt x="1397" y="1304"/>
                  </a:lnTo>
                  <a:lnTo>
                    <a:pt x="1401" y="1309"/>
                  </a:lnTo>
                  <a:lnTo>
                    <a:pt x="1410" y="1313"/>
                  </a:lnTo>
                  <a:lnTo>
                    <a:pt x="1418" y="1313"/>
                  </a:lnTo>
                  <a:lnTo>
                    <a:pt x="1423" y="1317"/>
                  </a:lnTo>
                  <a:lnTo>
                    <a:pt x="1431" y="1317"/>
                  </a:lnTo>
                  <a:lnTo>
                    <a:pt x="1444" y="1321"/>
                  </a:lnTo>
                  <a:lnTo>
                    <a:pt x="1490" y="1334"/>
                  </a:lnTo>
                  <a:lnTo>
                    <a:pt x="1499" y="1338"/>
                  </a:lnTo>
                  <a:lnTo>
                    <a:pt x="1507" y="1338"/>
                  </a:lnTo>
                  <a:lnTo>
                    <a:pt x="1512" y="1343"/>
                  </a:lnTo>
                  <a:lnTo>
                    <a:pt x="1516" y="1343"/>
                  </a:lnTo>
                  <a:lnTo>
                    <a:pt x="1516" y="1347"/>
                  </a:lnTo>
                  <a:lnTo>
                    <a:pt x="1524" y="1351"/>
                  </a:lnTo>
                  <a:lnTo>
                    <a:pt x="1528" y="1351"/>
                  </a:lnTo>
                  <a:lnTo>
                    <a:pt x="1533" y="1355"/>
                  </a:lnTo>
                  <a:lnTo>
                    <a:pt x="1533" y="1359"/>
                  </a:lnTo>
                  <a:lnTo>
                    <a:pt x="1537" y="1364"/>
                  </a:lnTo>
                  <a:lnTo>
                    <a:pt x="1537" y="1368"/>
                  </a:lnTo>
                  <a:lnTo>
                    <a:pt x="1541" y="1376"/>
                  </a:lnTo>
                  <a:lnTo>
                    <a:pt x="1541" y="1381"/>
                  </a:lnTo>
                  <a:lnTo>
                    <a:pt x="1541" y="1389"/>
                  </a:lnTo>
                  <a:lnTo>
                    <a:pt x="1541" y="1393"/>
                  </a:lnTo>
                  <a:lnTo>
                    <a:pt x="1541" y="1402"/>
                  </a:lnTo>
                  <a:lnTo>
                    <a:pt x="1541" y="1406"/>
                  </a:lnTo>
                  <a:lnTo>
                    <a:pt x="1537" y="1436"/>
                  </a:lnTo>
                  <a:lnTo>
                    <a:pt x="1533" y="1448"/>
                  </a:lnTo>
                  <a:lnTo>
                    <a:pt x="1533" y="1457"/>
                  </a:lnTo>
                  <a:lnTo>
                    <a:pt x="1533" y="1465"/>
                  </a:lnTo>
                  <a:lnTo>
                    <a:pt x="1533" y="1470"/>
                  </a:lnTo>
                  <a:lnTo>
                    <a:pt x="1533" y="1474"/>
                  </a:lnTo>
                  <a:lnTo>
                    <a:pt x="1533" y="1478"/>
                  </a:lnTo>
                  <a:lnTo>
                    <a:pt x="1533" y="1486"/>
                  </a:lnTo>
                  <a:lnTo>
                    <a:pt x="1533" y="1495"/>
                  </a:lnTo>
                  <a:lnTo>
                    <a:pt x="1537" y="1508"/>
                  </a:lnTo>
                  <a:lnTo>
                    <a:pt x="1537" y="1525"/>
                  </a:lnTo>
                  <a:lnTo>
                    <a:pt x="1537" y="1537"/>
                  </a:lnTo>
                  <a:lnTo>
                    <a:pt x="1541" y="1546"/>
                  </a:lnTo>
                  <a:lnTo>
                    <a:pt x="1541" y="1550"/>
                  </a:lnTo>
                  <a:lnTo>
                    <a:pt x="1541" y="1554"/>
                  </a:lnTo>
                  <a:lnTo>
                    <a:pt x="1541" y="1563"/>
                  </a:lnTo>
                  <a:lnTo>
                    <a:pt x="1537" y="1567"/>
                  </a:lnTo>
                  <a:lnTo>
                    <a:pt x="1537" y="1571"/>
                  </a:lnTo>
                  <a:lnTo>
                    <a:pt x="1537" y="1580"/>
                  </a:lnTo>
                  <a:lnTo>
                    <a:pt x="1537" y="1588"/>
                  </a:lnTo>
                  <a:lnTo>
                    <a:pt x="1533" y="1601"/>
                  </a:lnTo>
                  <a:lnTo>
                    <a:pt x="1520" y="1656"/>
                  </a:lnTo>
                  <a:lnTo>
                    <a:pt x="1520" y="1660"/>
                  </a:lnTo>
                  <a:lnTo>
                    <a:pt x="1516" y="1669"/>
                  </a:lnTo>
                  <a:lnTo>
                    <a:pt x="1516" y="1673"/>
                  </a:lnTo>
                  <a:lnTo>
                    <a:pt x="1512" y="1677"/>
                  </a:lnTo>
                  <a:lnTo>
                    <a:pt x="1507" y="1681"/>
                  </a:lnTo>
                  <a:lnTo>
                    <a:pt x="1507" y="1685"/>
                  </a:lnTo>
                  <a:lnTo>
                    <a:pt x="1503" y="1685"/>
                  </a:lnTo>
                  <a:lnTo>
                    <a:pt x="1499" y="1690"/>
                  </a:lnTo>
                  <a:lnTo>
                    <a:pt x="1495" y="1690"/>
                  </a:lnTo>
                  <a:lnTo>
                    <a:pt x="1486" y="1698"/>
                  </a:lnTo>
                  <a:lnTo>
                    <a:pt x="1482" y="1698"/>
                  </a:lnTo>
                  <a:lnTo>
                    <a:pt x="1465" y="1707"/>
                  </a:lnTo>
                  <a:lnTo>
                    <a:pt x="1461" y="1711"/>
                  </a:lnTo>
                  <a:lnTo>
                    <a:pt x="1456" y="1711"/>
                  </a:lnTo>
                  <a:lnTo>
                    <a:pt x="1452" y="1715"/>
                  </a:lnTo>
                  <a:lnTo>
                    <a:pt x="1448" y="1719"/>
                  </a:lnTo>
                  <a:lnTo>
                    <a:pt x="1444" y="1724"/>
                  </a:lnTo>
                  <a:lnTo>
                    <a:pt x="1435" y="1740"/>
                  </a:lnTo>
                  <a:lnTo>
                    <a:pt x="1427" y="1749"/>
                  </a:lnTo>
                  <a:lnTo>
                    <a:pt x="1423" y="1757"/>
                  </a:lnTo>
                  <a:lnTo>
                    <a:pt x="1410" y="1770"/>
                  </a:lnTo>
                  <a:lnTo>
                    <a:pt x="1406" y="1774"/>
                  </a:lnTo>
                  <a:lnTo>
                    <a:pt x="1401" y="1779"/>
                  </a:lnTo>
                  <a:lnTo>
                    <a:pt x="1401" y="1783"/>
                  </a:lnTo>
                  <a:lnTo>
                    <a:pt x="1397" y="1787"/>
                  </a:lnTo>
                  <a:lnTo>
                    <a:pt x="1376" y="1779"/>
                  </a:lnTo>
                  <a:lnTo>
                    <a:pt x="1363" y="1774"/>
                  </a:lnTo>
                  <a:lnTo>
                    <a:pt x="1355" y="1770"/>
                  </a:lnTo>
                  <a:lnTo>
                    <a:pt x="1346" y="1766"/>
                  </a:lnTo>
                  <a:lnTo>
                    <a:pt x="1342" y="1762"/>
                  </a:lnTo>
                  <a:lnTo>
                    <a:pt x="1334" y="1757"/>
                  </a:lnTo>
                  <a:lnTo>
                    <a:pt x="1329" y="1757"/>
                  </a:lnTo>
                  <a:lnTo>
                    <a:pt x="1325" y="1753"/>
                  </a:lnTo>
                  <a:lnTo>
                    <a:pt x="1321" y="1749"/>
                  </a:lnTo>
                  <a:lnTo>
                    <a:pt x="1308" y="1740"/>
                  </a:lnTo>
                  <a:lnTo>
                    <a:pt x="1304" y="1736"/>
                  </a:lnTo>
                  <a:lnTo>
                    <a:pt x="1296" y="1728"/>
                  </a:lnTo>
                  <a:lnTo>
                    <a:pt x="1291" y="1724"/>
                  </a:lnTo>
                  <a:lnTo>
                    <a:pt x="1287" y="1719"/>
                  </a:lnTo>
                  <a:lnTo>
                    <a:pt x="1279" y="1702"/>
                  </a:lnTo>
                  <a:lnTo>
                    <a:pt x="1270" y="1698"/>
                  </a:lnTo>
                  <a:lnTo>
                    <a:pt x="1270" y="1694"/>
                  </a:lnTo>
                  <a:lnTo>
                    <a:pt x="1266" y="1690"/>
                  </a:lnTo>
                  <a:lnTo>
                    <a:pt x="1257" y="1685"/>
                  </a:lnTo>
                  <a:lnTo>
                    <a:pt x="1253" y="1685"/>
                  </a:lnTo>
                  <a:lnTo>
                    <a:pt x="1249" y="1681"/>
                  </a:lnTo>
                  <a:lnTo>
                    <a:pt x="1241" y="1677"/>
                  </a:lnTo>
                  <a:lnTo>
                    <a:pt x="1236" y="1677"/>
                  </a:lnTo>
                  <a:lnTo>
                    <a:pt x="1232" y="1677"/>
                  </a:lnTo>
                  <a:lnTo>
                    <a:pt x="1228" y="1677"/>
                  </a:lnTo>
                  <a:lnTo>
                    <a:pt x="1219" y="1677"/>
                  </a:lnTo>
                  <a:lnTo>
                    <a:pt x="1211" y="1677"/>
                  </a:lnTo>
                  <a:lnTo>
                    <a:pt x="1202" y="1677"/>
                  </a:lnTo>
                  <a:lnTo>
                    <a:pt x="1198" y="1677"/>
                  </a:lnTo>
                  <a:lnTo>
                    <a:pt x="1190" y="1681"/>
                  </a:lnTo>
                  <a:lnTo>
                    <a:pt x="1177" y="1681"/>
                  </a:lnTo>
                  <a:lnTo>
                    <a:pt x="1164" y="1685"/>
                  </a:lnTo>
                  <a:lnTo>
                    <a:pt x="1143" y="1694"/>
                  </a:lnTo>
                  <a:lnTo>
                    <a:pt x="1114" y="1702"/>
                  </a:lnTo>
                  <a:lnTo>
                    <a:pt x="1101" y="1707"/>
                  </a:lnTo>
                  <a:lnTo>
                    <a:pt x="1080" y="1715"/>
                  </a:lnTo>
                  <a:lnTo>
                    <a:pt x="1054" y="1719"/>
                  </a:lnTo>
                  <a:lnTo>
                    <a:pt x="1046" y="1724"/>
                  </a:lnTo>
                  <a:lnTo>
                    <a:pt x="1033" y="1728"/>
                  </a:lnTo>
                  <a:lnTo>
                    <a:pt x="1029" y="1728"/>
                  </a:lnTo>
                  <a:lnTo>
                    <a:pt x="1020" y="1732"/>
                  </a:lnTo>
                  <a:lnTo>
                    <a:pt x="1016" y="1736"/>
                  </a:lnTo>
                  <a:lnTo>
                    <a:pt x="1008" y="1740"/>
                  </a:lnTo>
                  <a:lnTo>
                    <a:pt x="982" y="1757"/>
                  </a:lnTo>
                  <a:lnTo>
                    <a:pt x="953" y="1774"/>
                  </a:lnTo>
                  <a:lnTo>
                    <a:pt x="936" y="1783"/>
                  </a:lnTo>
                  <a:lnTo>
                    <a:pt x="923" y="1791"/>
                  </a:lnTo>
                  <a:lnTo>
                    <a:pt x="919" y="1796"/>
                  </a:lnTo>
                  <a:lnTo>
                    <a:pt x="906" y="1804"/>
                  </a:lnTo>
                  <a:lnTo>
                    <a:pt x="876" y="1829"/>
                  </a:lnTo>
                  <a:lnTo>
                    <a:pt x="864" y="1838"/>
                  </a:lnTo>
                  <a:lnTo>
                    <a:pt x="860" y="1842"/>
                  </a:lnTo>
                  <a:lnTo>
                    <a:pt x="851" y="1846"/>
                  </a:lnTo>
                  <a:lnTo>
                    <a:pt x="847" y="1846"/>
                  </a:lnTo>
                  <a:lnTo>
                    <a:pt x="843" y="1851"/>
                  </a:lnTo>
                  <a:lnTo>
                    <a:pt x="834" y="1855"/>
                  </a:lnTo>
                  <a:lnTo>
                    <a:pt x="830" y="1855"/>
                  </a:lnTo>
                  <a:lnTo>
                    <a:pt x="826" y="1855"/>
                  </a:lnTo>
                  <a:lnTo>
                    <a:pt x="821" y="1855"/>
                  </a:lnTo>
                  <a:lnTo>
                    <a:pt x="817" y="1851"/>
                  </a:lnTo>
                  <a:lnTo>
                    <a:pt x="813" y="1846"/>
                  </a:lnTo>
                  <a:lnTo>
                    <a:pt x="809" y="1838"/>
                  </a:lnTo>
                  <a:lnTo>
                    <a:pt x="809" y="1834"/>
                  </a:lnTo>
                  <a:lnTo>
                    <a:pt x="805" y="1825"/>
                  </a:lnTo>
                  <a:lnTo>
                    <a:pt x="805" y="1817"/>
                  </a:lnTo>
                  <a:lnTo>
                    <a:pt x="792" y="1787"/>
                  </a:lnTo>
                  <a:lnTo>
                    <a:pt x="792" y="1779"/>
                  </a:lnTo>
                  <a:lnTo>
                    <a:pt x="788" y="1774"/>
                  </a:lnTo>
                  <a:lnTo>
                    <a:pt x="788" y="1766"/>
                  </a:lnTo>
                  <a:lnTo>
                    <a:pt x="783" y="1762"/>
                  </a:lnTo>
                  <a:lnTo>
                    <a:pt x="779" y="1757"/>
                  </a:lnTo>
                  <a:lnTo>
                    <a:pt x="779" y="1753"/>
                  </a:lnTo>
                  <a:lnTo>
                    <a:pt x="775" y="1753"/>
                  </a:lnTo>
                  <a:lnTo>
                    <a:pt x="771" y="1749"/>
                  </a:lnTo>
                  <a:lnTo>
                    <a:pt x="766" y="1745"/>
                  </a:lnTo>
                  <a:lnTo>
                    <a:pt x="758" y="1745"/>
                  </a:lnTo>
                  <a:lnTo>
                    <a:pt x="754" y="1745"/>
                  </a:lnTo>
                  <a:lnTo>
                    <a:pt x="737" y="1745"/>
                  </a:lnTo>
                  <a:lnTo>
                    <a:pt x="733" y="1745"/>
                  </a:lnTo>
                  <a:lnTo>
                    <a:pt x="724" y="1745"/>
                  </a:lnTo>
                  <a:lnTo>
                    <a:pt x="720" y="1740"/>
                  </a:lnTo>
                  <a:lnTo>
                    <a:pt x="716" y="1736"/>
                  </a:lnTo>
                  <a:lnTo>
                    <a:pt x="711" y="1732"/>
                  </a:lnTo>
                  <a:lnTo>
                    <a:pt x="707" y="1728"/>
                  </a:lnTo>
                  <a:lnTo>
                    <a:pt x="707" y="1719"/>
                  </a:lnTo>
                  <a:lnTo>
                    <a:pt x="703" y="1715"/>
                  </a:lnTo>
                  <a:lnTo>
                    <a:pt x="699" y="1707"/>
                  </a:lnTo>
                  <a:lnTo>
                    <a:pt x="699" y="1702"/>
                  </a:lnTo>
                  <a:lnTo>
                    <a:pt x="686" y="1669"/>
                  </a:lnTo>
                  <a:lnTo>
                    <a:pt x="686" y="1660"/>
                  </a:lnTo>
                  <a:lnTo>
                    <a:pt x="682" y="1652"/>
                  </a:lnTo>
                  <a:lnTo>
                    <a:pt x="678" y="1647"/>
                  </a:lnTo>
                  <a:lnTo>
                    <a:pt x="678" y="1643"/>
                  </a:lnTo>
                  <a:lnTo>
                    <a:pt x="673" y="1639"/>
                  </a:lnTo>
                  <a:lnTo>
                    <a:pt x="669" y="1635"/>
                  </a:lnTo>
                  <a:lnTo>
                    <a:pt x="661" y="1630"/>
                  </a:lnTo>
                  <a:lnTo>
                    <a:pt x="656" y="1630"/>
                  </a:lnTo>
                  <a:lnTo>
                    <a:pt x="648" y="1630"/>
                  </a:lnTo>
                  <a:lnTo>
                    <a:pt x="644" y="1630"/>
                  </a:lnTo>
                  <a:lnTo>
                    <a:pt x="635" y="1635"/>
                  </a:lnTo>
                  <a:lnTo>
                    <a:pt x="627" y="1635"/>
                  </a:lnTo>
                  <a:lnTo>
                    <a:pt x="618" y="1639"/>
                  </a:lnTo>
                  <a:lnTo>
                    <a:pt x="601" y="1643"/>
                  </a:lnTo>
                  <a:lnTo>
                    <a:pt x="534" y="1664"/>
                  </a:lnTo>
                  <a:lnTo>
                    <a:pt x="495" y="1673"/>
                  </a:lnTo>
                  <a:lnTo>
                    <a:pt x="470" y="1681"/>
                  </a:lnTo>
                  <a:lnTo>
                    <a:pt x="462" y="1681"/>
                  </a:lnTo>
                  <a:lnTo>
                    <a:pt x="453" y="1685"/>
                  </a:lnTo>
                  <a:lnTo>
                    <a:pt x="445" y="1685"/>
                  </a:lnTo>
                  <a:lnTo>
                    <a:pt x="436" y="1685"/>
                  </a:lnTo>
                  <a:lnTo>
                    <a:pt x="432" y="1690"/>
                  </a:lnTo>
                  <a:lnTo>
                    <a:pt x="424" y="1685"/>
                  </a:lnTo>
                  <a:lnTo>
                    <a:pt x="419" y="1685"/>
                  </a:lnTo>
                  <a:lnTo>
                    <a:pt x="415" y="1685"/>
                  </a:lnTo>
                  <a:lnTo>
                    <a:pt x="411" y="1681"/>
                  </a:lnTo>
                  <a:lnTo>
                    <a:pt x="402" y="1677"/>
                  </a:lnTo>
                  <a:lnTo>
                    <a:pt x="394" y="1673"/>
                  </a:lnTo>
                  <a:lnTo>
                    <a:pt x="390" y="1673"/>
                  </a:lnTo>
                  <a:lnTo>
                    <a:pt x="381" y="1673"/>
                  </a:lnTo>
                  <a:lnTo>
                    <a:pt x="377" y="1673"/>
                  </a:lnTo>
                  <a:lnTo>
                    <a:pt x="368" y="1673"/>
                  </a:lnTo>
                  <a:lnTo>
                    <a:pt x="364" y="1673"/>
                  </a:lnTo>
                  <a:lnTo>
                    <a:pt x="352" y="1677"/>
                  </a:lnTo>
                  <a:lnTo>
                    <a:pt x="335" y="1677"/>
                  </a:lnTo>
                  <a:lnTo>
                    <a:pt x="313" y="1681"/>
                  </a:lnTo>
                  <a:lnTo>
                    <a:pt x="292" y="1690"/>
                  </a:lnTo>
                  <a:lnTo>
                    <a:pt x="280" y="1690"/>
                  </a:lnTo>
                  <a:lnTo>
                    <a:pt x="263" y="1698"/>
                  </a:lnTo>
                  <a:lnTo>
                    <a:pt x="241" y="1702"/>
                  </a:lnTo>
                  <a:lnTo>
                    <a:pt x="220" y="1711"/>
                  </a:lnTo>
                  <a:lnTo>
                    <a:pt x="144" y="1736"/>
                  </a:lnTo>
                  <a:lnTo>
                    <a:pt x="131" y="1740"/>
                  </a:lnTo>
                  <a:lnTo>
                    <a:pt x="114" y="1745"/>
                  </a:lnTo>
                  <a:lnTo>
                    <a:pt x="110" y="1749"/>
                  </a:lnTo>
                  <a:lnTo>
                    <a:pt x="102" y="1749"/>
                  </a:lnTo>
                  <a:lnTo>
                    <a:pt x="98" y="1749"/>
                  </a:lnTo>
                  <a:lnTo>
                    <a:pt x="93" y="1749"/>
                  </a:lnTo>
                  <a:lnTo>
                    <a:pt x="89" y="1749"/>
                  </a:lnTo>
                  <a:lnTo>
                    <a:pt x="85" y="1749"/>
                  </a:lnTo>
                  <a:lnTo>
                    <a:pt x="81" y="1749"/>
                  </a:lnTo>
                  <a:lnTo>
                    <a:pt x="76" y="1745"/>
                  </a:lnTo>
                  <a:lnTo>
                    <a:pt x="72" y="1740"/>
                  </a:lnTo>
                  <a:lnTo>
                    <a:pt x="68" y="1736"/>
                  </a:lnTo>
                  <a:lnTo>
                    <a:pt x="64" y="1732"/>
                  </a:lnTo>
                  <a:lnTo>
                    <a:pt x="64" y="1728"/>
                  </a:lnTo>
                  <a:lnTo>
                    <a:pt x="59" y="1719"/>
                  </a:lnTo>
                  <a:lnTo>
                    <a:pt x="59" y="1715"/>
                  </a:lnTo>
                  <a:lnTo>
                    <a:pt x="55" y="1698"/>
                  </a:lnTo>
                  <a:lnTo>
                    <a:pt x="51" y="1685"/>
                  </a:lnTo>
                  <a:lnTo>
                    <a:pt x="38" y="1643"/>
                  </a:lnTo>
                  <a:lnTo>
                    <a:pt x="34" y="1630"/>
                  </a:lnTo>
                  <a:lnTo>
                    <a:pt x="34" y="1622"/>
                  </a:lnTo>
                  <a:lnTo>
                    <a:pt x="30" y="1613"/>
                  </a:lnTo>
                  <a:lnTo>
                    <a:pt x="30" y="1605"/>
                  </a:lnTo>
                  <a:lnTo>
                    <a:pt x="21" y="1597"/>
                  </a:lnTo>
                  <a:lnTo>
                    <a:pt x="21" y="1588"/>
                  </a:lnTo>
                  <a:lnTo>
                    <a:pt x="17" y="1580"/>
                  </a:lnTo>
                  <a:lnTo>
                    <a:pt x="13" y="1575"/>
                  </a:lnTo>
                  <a:lnTo>
                    <a:pt x="4" y="1563"/>
                  </a:lnTo>
                  <a:lnTo>
                    <a:pt x="4" y="1554"/>
                  </a:lnTo>
                  <a:lnTo>
                    <a:pt x="0" y="1550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1" name="Freeform 47"/>
            <p:cNvSpPr>
              <a:spLocks/>
            </p:cNvSpPr>
            <p:nvPr/>
          </p:nvSpPr>
          <p:spPr bwMode="auto">
            <a:xfrm>
              <a:off x="793037" y="2820769"/>
              <a:ext cx="402379" cy="671100"/>
            </a:xfrm>
            <a:custGeom>
              <a:avLst/>
              <a:gdLst>
                <a:gd name="T0" fmla="*/ 55 w 1270"/>
                <a:gd name="T1" fmla="*/ 571 h 2117"/>
                <a:gd name="T2" fmla="*/ 76 w 1270"/>
                <a:gd name="T3" fmla="*/ 470 h 2117"/>
                <a:gd name="T4" fmla="*/ 81 w 1270"/>
                <a:gd name="T5" fmla="*/ 347 h 2117"/>
                <a:gd name="T6" fmla="*/ 140 w 1270"/>
                <a:gd name="T7" fmla="*/ 271 h 2117"/>
                <a:gd name="T8" fmla="*/ 250 w 1270"/>
                <a:gd name="T9" fmla="*/ 241 h 2117"/>
                <a:gd name="T10" fmla="*/ 335 w 1270"/>
                <a:gd name="T11" fmla="*/ 156 h 2117"/>
                <a:gd name="T12" fmla="*/ 436 w 1270"/>
                <a:gd name="T13" fmla="*/ 38 h 2117"/>
                <a:gd name="T14" fmla="*/ 508 w 1270"/>
                <a:gd name="T15" fmla="*/ 76 h 2117"/>
                <a:gd name="T16" fmla="*/ 542 w 1270"/>
                <a:gd name="T17" fmla="*/ 173 h 2117"/>
                <a:gd name="T18" fmla="*/ 673 w 1270"/>
                <a:gd name="T19" fmla="*/ 220 h 2117"/>
                <a:gd name="T20" fmla="*/ 809 w 1270"/>
                <a:gd name="T21" fmla="*/ 207 h 2117"/>
                <a:gd name="T22" fmla="*/ 919 w 1270"/>
                <a:gd name="T23" fmla="*/ 220 h 2117"/>
                <a:gd name="T24" fmla="*/ 991 w 1270"/>
                <a:gd name="T25" fmla="*/ 300 h 2117"/>
                <a:gd name="T26" fmla="*/ 961 w 1270"/>
                <a:gd name="T27" fmla="*/ 368 h 2117"/>
                <a:gd name="T28" fmla="*/ 957 w 1270"/>
                <a:gd name="T29" fmla="*/ 427 h 2117"/>
                <a:gd name="T30" fmla="*/ 999 w 1270"/>
                <a:gd name="T31" fmla="*/ 525 h 2117"/>
                <a:gd name="T32" fmla="*/ 965 w 1270"/>
                <a:gd name="T33" fmla="*/ 601 h 2117"/>
                <a:gd name="T34" fmla="*/ 919 w 1270"/>
                <a:gd name="T35" fmla="*/ 677 h 2117"/>
                <a:gd name="T36" fmla="*/ 940 w 1270"/>
                <a:gd name="T37" fmla="*/ 817 h 2117"/>
                <a:gd name="T38" fmla="*/ 915 w 1270"/>
                <a:gd name="T39" fmla="*/ 872 h 2117"/>
                <a:gd name="T40" fmla="*/ 986 w 1270"/>
                <a:gd name="T41" fmla="*/ 876 h 2117"/>
                <a:gd name="T42" fmla="*/ 1063 w 1270"/>
                <a:gd name="T43" fmla="*/ 923 h 2117"/>
                <a:gd name="T44" fmla="*/ 1228 w 1270"/>
                <a:gd name="T45" fmla="*/ 1118 h 2117"/>
                <a:gd name="T46" fmla="*/ 1257 w 1270"/>
                <a:gd name="T47" fmla="*/ 1198 h 2117"/>
                <a:gd name="T48" fmla="*/ 1037 w 1270"/>
                <a:gd name="T49" fmla="*/ 1219 h 2117"/>
                <a:gd name="T50" fmla="*/ 940 w 1270"/>
                <a:gd name="T51" fmla="*/ 1304 h 2117"/>
                <a:gd name="T52" fmla="*/ 830 w 1270"/>
                <a:gd name="T53" fmla="*/ 1401 h 2117"/>
                <a:gd name="T54" fmla="*/ 817 w 1270"/>
                <a:gd name="T55" fmla="*/ 1528 h 2117"/>
                <a:gd name="T56" fmla="*/ 881 w 1270"/>
                <a:gd name="T57" fmla="*/ 1710 h 2117"/>
                <a:gd name="T58" fmla="*/ 986 w 1270"/>
                <a:gd name="T59" fmla="*/ 1740 h 2117"/>
                <a:gd name="T60" fmla="*/ 1084 w 1270"/>
                <a:gd name="T61" fmla="*/ 1795 h 2117"/>
                <a:gd name="T62" fmla="*/ 1105 w 1270"/>
                <a:gd name="T63" fmla="*/ 1901 h 2117"/>
                <a:gd name="T64" fmla="*/ 1147 w 1270"/>
                <a:gd name="T65" fmla="*/ 1964 h 2117"/>
                <a:gd name="T66" fmla="*/ 1084 w 1270"/>
                <a:gd name="T67" fmla="*/ 2066 h 2117"/>
                <a:gd name="T68" fmla="*/ 1012 w 1270"/>
                <a:gd name="T69" fmla="*/ 2074 h 2117"/>
                <a:gd name="T70" fmla="*/ 957 w 1270"/>
                <a:gd name="T71" fmla="*/ 2108 h 2117"/>
                <a:gd name="T72" fmla="*/ 762 w 1270"/>
                <a:gd name="T73" fmla="*/ 2049 h 2117"/>
                <a:gd name="T74" fmla="*/ 648 w 1270"/>
                <a:gd name="T75" fmla="*/ 2028 h 2117"/>
                <a:gd name="T76" fmla="*/ 487 w 1270"/>
                <a:gd name="T77" fmla="*/ 1952 h 2117"/>
                <a:gd name="T78" fmla="*/ 368 w 1270"/>
                <a:gd name="T79" fmla="*/ 1930 h 2117"/>
                <a:gd name="T80" fmla="*/ 313 w 1270"/>
                <a:gd name="T81" fmla="*/ 1833 h 2117"/>
                <a:gd name="T82" fmla="*/ 246 w 1270"/>
                <a:gd name="T83" fmla="*/ 1757 h 2117"/>
                <a:gd name="T84" fmla="*/ 284 w 1270"/>
                <a:gd name="T85" fmla="*/ 1655 h 2117"/>
                <a:gd name="T86" fmla="*/ 288 w 1270"/>
                <a:gd name="T87" fmla="*/ 1562 h 2117"/>
                <a:gd name="T88" fmla="*/ 254 w 1270"/>
                <a:gd name="T89" fmla="*/ 1452 h 2117"/>
                <a:gd name="T90" fmla="*/ 165 w 1270"/>
                <a:gd name="T91" fmla="*/ 1372 h 2117"/>
                <a:gd name="T92" fmla="*/ 165 w 1270"/>
                <a:gd name="T93" fmla="*/ 1253 h 2117"/>
                <a:gd name="T94" fmla="*/ 224 w 1270"/>
                <a:gd name="T95" fmla="*/ 1177 h 2117"/>
                <a:gd name="T96" fmla="*/ 296 w 1270"/>
                <a:gd name="T97" fmla="*/ 1215 h 2117"/>
                <a:gd name="T98" fmla="*/ 313 w 1270"/>
                <a:gd name="T99" fmla="*/ 1316 h 2117"/>
                <a:gd name="T100" fmla="*/ 428 w 1270"/>
                <a:gd name="T101" fmla="*/ 1308 h 2117"/>
                <a:gd name="T102" fmla="*/ 491 w 1270"/>
                <a:gd name="T103" fmla="*/ 1346 h 2117"/>
                <a:gd name="T104" fmla="*/ 559 w 1270"/>
                <a:gd name="T105" fmla="*/ 1312 h 2117"/>
                <a:gd name="T106" fmla="*/ 534 w 1270"/>
                <a:gd name="T107" fmla="*/ 1202 h 2117"/>
                <a:gd name="T108" fmla="*/ 487 w 1270"/>
                <a:gd name="T109" fmla="*/ 1143 h 2117"/>
                <a:gd name="T110" fmla="*/ 449 w 1270"/>
                <a:gd name="T111" fmla="*/ 1079 h 2117"/>
                <a:gd name="T112" fmla="*/ 457 w 1270"/>
                <a:gd name="T113" fmla="*/ 969 h 2117"/>
                <a:gd name="T114" fmla="*/ 474 w 1270"/>
                <a:gd name="T115" fmla="*/ 859 h 2117"/>
                <a:gd name="T116" fmla="*/ 423 w 1270"/>
                <a:gd name="T117" fmla="*/ 808 h 2117"/>
                <a:gd name="T118" fmla="*/ 343 w 1270"/>
                <a:gd name="T119" fmla="*/ 808 h 2117"/>
                <a:gd name="T120" fmla="*/ 178 w 1270"/>
                <a:gd name="T121" fmla="*/ 859 h 2117"/>
                <a:gd name="T122" fmla="*/ 93 w 1270"/>
                <a:gd name="T123" fmla="*/ 863 h 2117"/>
                <a:gd name="T124" fmla="*/ 4 w 1270"/>
                <a:gd name="T125" fmla="*/ 707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0" h="2117">
                  <a:moveTo>
                    <a:pt x="0" y="681"/>
                  </a:moveTo>
                  <a:lnTo>
                    <a:pt x="0" y="677"/>
                  </a:lnTo>
                  <a:lnTo>
                    <a:pt x="0" y="673"/>
                  </a:lnTo>
                  <a:lnTo>
                    <a:pt x="4" y="669"/>
                  </a:lnTo>
                  <a:lnTo>
                    <a:pt x="4" y="660"/>
                  </a:lnTo>
                  <a:lnTo>
                    <a:pt x="9" y="652"/>
                  </a:lnTo>
                  <a:lnTo>
                    <a:pt x="13" y="643"/>
                  </a:lnTo>
                  <a:lnTo>
                    <a:pt x="13" y="635"/>
                  </a:lnTo>
                  <a:lnTo>
                    <a:pt x="17" y="626"/>
                  </a:lnTo>
                  <a:lnTo>
                    <a:pt x="21" y="618"/>
                  </a:lnTo>
                  <a:lnTo>
                    <a:pt x="26" y="614"/>
                  </a:lnTo>
                  <a:lnTo>
                    <a:pt x="30" y="605"/>
                  </a:lnTo>
                  <a:lnTo>
                    <a:pt x="34" y="597"/>
                  </a:lnTo>
                  <a:lnTo>
                    <a:pt x="55" y="571"/>
                  </a:lnTo>
                  <a:lnTo>
                    <a:pt x="55" y="563"/>
                  </a:lnTo>
                  <a:lnTo>
                    <a:pt x="59" y="559"/>
                  </a:lnTo>
                  <a:lnTo>
                    <a:pt x="64" y="550"/>
                  </a:lnTo>
                  <a:lnTo>
                    <a:pt x="68" y="542"/>
                  </a:lnTo>
                  <a:lnTo>
                    <a:pt x="72" y="533"/>
                  </a:lnTo>
                  <a:lnTo>
                    <a:pt x="72" y="529"/>
                  </a:lnTo>
                  <a:lnTo>
                    <a:pt x="76" y="525"/>
                  </a:lnTo>
                  <a:lnTo>
                    <a:pt x="76" y="516"/>
                  </a:lnTo>
                  <a:lnTo>
                    <a:pt x="76" y="512"/>
                  </a:lnTo>
                  <a:lnTo>
                    <a:pt x="76" y="504"/>
                  </a:lnTo>
                  <a:lnTo>
                    <a:pt x="76" y="495"/>
                  </a:lnTo>
                  <a:lnTo>
                    <a:pt x="76" y="487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68" y="444"/>
                  </a:lnTo>
                  <a:lnTo>
                    <a:pt x="68" y="436"/>
                  </a:lnTo>
                  <a:lnTo>
                    <a:pt x="68" y="427"/>
                  </a:lnTo>
                  <a:lnTo>
                    <a:pt x="68" y="423"/>
                  </a:lnTo>
                  <a:lnTo>
                    <a:pt x="68" y="415"/>
                  </a:lnTo>
                  <a:lnTo>
                    <a:pt x="64" y="406"/>
                  </a:lnTo>
                  <a:lnTo>
                    <a:pt x="68" y="398"/>
                  </a:lnTo>
                  <a:lnTo>
                    <a:pt x="68" y="394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72" y="372"/>
                  </a:lnTo>
                  <a:lnTo>
                    <a:pt x="72" y="364"/>
                  </a:lnTo>
                  <a:lnTo>
                    <a:pt x="76" y="351"/>
                  </a:lnTo>
                  <a:lnTo>
                    <a:pt x="81" y="347"/>
                  </a:lnTo>
                  <a:lnTo>
                    <a:pt x="81" y="339"/>
                  </a:lnTo>
                  <a:lnTo>
                    <a:pt x="85" y="334"/>
                  </a:lnTo>
                  <a:lnTo>
                    <a:pt x="89" y="330"/>
                  </a:lnTo>
                  <a:lnTo>
                    <a:pt x="89" y="322"/>
                  </a:lnTo>
                  <a:lnTo>
                    <a:pt x="93" y="317"/>
                  </a:lnTo>
                  <a:lnTo>
                    <a:pt x="97" y="309"/>
                  </a:lnTo>
                  <a:lnTo>
                    <a:pt x="102" y="305"/>
                  </a:lnTo>
                  <a:lnTo>
                    <a:pt x="110" y="296"/>
                  </a:lnTo>
                  <a:lnTo>
                    <a:pt x="114" y="292"/>
                  </a:lnTo>
                  <a:lnTo>
                    <a:pt x="119" y="288"/>
                  </a:lnTo>
                  <a:lnTo>
                    <a:pt x="123" y="283"/>
                  </a:lnTo>
                  <a:lnTo>
                    <a:pt x="127" y="275"/>
                  </a:lnTo>
                  <a:lnTo>
                    <a:pt x="136" y="271"/>
                  </a:lnTo>
                  <a:lnTo>
                    <a:pt x="140" y="271"/>
                  </a:lnTo>
                  <a:lnTo>
                    <a:pt x="144" y="267"/>
                  </a:lnTo>
                  <a:lnTo>
                    <a:pt x="153" y="262"/>
                  </a:lnTo>
                  <a:lnTo>
                    <a:pt x="161" y="258"/>
                  </a:lnTo>
                  <a:lnTo>
                    <a:pt x="169" y="254"/>
                  </a:lnTo>
                  <a:lnTo>
                    <a:pt x="178" y="254"/>
                  </a:lnTo>
                  <a:lnTo>
                    <a:pt x="182" y="250"/>
                  </a:lnTo>
                  <a:lnTo>
                    <a:pt x="191" y="250"/>
                  </a:lnTo>
                  <a:lnTo>
                    <a:pt x="195" y="250"/>
                  </a:lnTo>
                  <a:lnTo>
                    <a:pt x="203" y="245"/>
                  </a:lnTo>
                  <a:lnTo>
                    <a:pt x="212" y="245"/>
                  </a:lnTo>
                  <a:lnTo>
                    <a:pt x="229" y="245"/>
                  </a:lnTo>
                  <a:lnTo>
                    <a:pt x="237" y="241"/>
                  </a:lnTo>
                  <a:lnTo>
                    <a:pt x="246" y="241"/>
                  </a:lnTo>
                  <a:lnTo>
                    <a:pt x="250" y="241"/>
                  </a:lnTo>
                  <a:lnTo>
                    <a:pt x="258" y="237"/>
                  </a:lnTo>
                  <a:lnTo>
                    <a:pt x="267" y="237"/>
                  </a:lnTo>
                  <a:lnTo>
                    <a:pt x="271" y="233"/>
                  </a:lnTo>
                  <a:lnTo>
                    <a:pt x="275" y="228"/>
                  </a:lnTo>
                  <a:lnTo>
                    <a:pt x="280" y="224"/>
                  </a:lnTo>
                  <a:lnTo>
                    <a:pt x="284" y="220"/>
                  </a:lnTo>
                  <a:lnTo>
                    <a:pt x="288" y="216"/>
                  </a:lnTo>
                  <a:lnTo>
                    <a:pt x="296" y="207"/>
                  </a:lnTo>
                  <a:lnTo>
                    <a:pt x="301" y="203"/>
                  </a:lnTo>
                  <a:lnTo>
                    <a:pt x="313" y="178"/>
                  </a:lnTo>
                  <a:lnTo>
                    <a:pt x="318" y="173"/>
                  </a:lnTo>
                  <a:lnTo>
                    <a:pt x="326" y="165"/>
                  </a:lnTo>
                  <a:lnTo>
                    <a:pt x="330" y="161"/>
                  </a:lnTo>
                  <a:lnTo>
                    <a:pt x="335" y="156"/>
                  </a:lnTo>
                  <a:lnTo>
                    <a:pt x="343" y="148"/>
                  </a:lnTo>
                  <a:lnTo>
                    <a:pt x="364" y="127"/>
                  </a:lnTo>
                  <a:lnTo>
                    <a:pt x="368" y="123"/>
                  </a:lnTo>
                  <a:lnTo>
                    <a:pt x="373" y="118"/>
                  </a:lnTo>
                  <a:lnTo>
                    <a:pt x="377" y="110"/>
                  </a:lnTo>
                  <a:lnTo>
                    <a:pt x="385" y="106"/>
                  </a:lnTo>
                  <a:lnTo>
                    <a:pt x="390" y="97"/>
                  </a:lnTo>
                  <a:lnTo>
                    <a:pt x="394" y="89"/>
                  </a:lnTo>
                  <a:lnTo>
                    <a:pt x="402" y="76"/>
                  </a:lnTo>
                  <a:lnTo>
                    <a:pt x="411" y="63"/>
                  </a:lnTo>
                  <a:lnTo>
                    <a:pt x="415" y="59"/>
                  </a:lnTo>
                  <a:lnTo>
                    <a:pt x="419" y="51"/>
                  </a:lnTo>
                  <a:lnTo>
                    <a:pt x="428" y="42"/>
                  </a:lnTo>
                  <a:lnTo>
                    <a:pt x="436" y="38"/>
                  </a:lnTo>
                  <a:lnTo>
                    <a:pt x="445" y="25"/>
                  </a:lnTo>
                  <a:lnTo>
                    <a:pt x="466" y="4"/>
                  </a:lnTo>
                  <a:lnTo>
                    <a:pt x="470" y="0"/>
                  </a:lnTo>
                  <a:lnTo>
                    <a:pt x="474" y="0"/>
                  </a:lnTo>
                  <a:lnTo>
                    <a:pt x="478" y="4"/>
                  </a:lnTo>
                  <a:lnTo>
                    <a:pt x="478" y="8"/>
                  </a:lnTo>
                  <a:lnTo>
                    <a:pt x="483" y="17"/>
                  </a:lnTo>
                  <a:lnTo>
                    <a:pt x="483" y="29"/>
                  </a:lnTo>
                  <a:lnTo>
                    <a:pt x="487" y="38"/>
                  </a:lnTo>
                  <a:lnTo>
                    <a:pt x="487" y="42"/>
                  </a:lnTo>
                  <a:lnTo>
                    <a:pt x="491" y="46"/>
                  </a:lnTo>
                  <a:lnTo>
                    <a:pt x="491" y="51"/>
                  </a:lnTo>
                  <a:lnTo>
                    <a:pt x="500" y="63"/>
                  </a:lnTo>
                  <a:lnTo>
                    <a:pt x="508" y="76"/>
                  </a:lnTo>
                  <a:lnTo>
                    <a:pt x="508" y="84"/>
                  </a:lnTo>
                  <a:lnTo>
                    <a:pt x="512" y="93"/>
                  </a:lnTo>
                  <a:lnTo>
                    <a:pt x="517" y="93"/>
                  </a:lnTo>
                  <a:lnTo>
                    <a:pt x="521" y="106"/>
                  </a:lnTo>
                  <a:lnTo>
                    <a:pt x="521" y="110"/>
                  </a:lnTo>
                  <a:lnTo>
                    <a:pt x="525" y="114"/>
                  </a:lnTo>
                  <a:lnTo>
                    <a:pt x="525" y="118"/>
                  </a:lnTo>
                  <a:lnTo>
                    <a:pt x="529" y="123"/>
                  </a:lnTo>
                  <a:lnTo>
                    <a:pt x="529" y="131"/>
                  </a:lnTo>
                  <a:lnTo>
                    <a:pt x="534" y="148"/>
                  </a:lnTo>
                  <a:lnTo>
                    <a:pt x="534" y="156"/>
                  </a:lnTo>
                  <a:lnTo>
                    <a:pt x="538" y="165"/>
                  </a:lnTo>
                  <a:lnTo>
                    <a:pt x="538" y="169"/>
                  </a:lnTo>
                  <a:lnTo>
                    <a:pt x="542" y="173"/>
                  </a:lnTo>
                  <a:lnTo>
                    <a:pt x="542" y="178"/>
                  </a:lnTo>
                  <a:lnTo>
                    <a:pt x="546" y="182"/>
                  </a:lnTo>
                  <a:lnTo>
                    <a:pt x="546" y="186"/>
                  </a:lnTo>
                  <a:lnTo>
                    <a:pt x="550" y="186"/>
                  </a:lnTo>
                  <a:lnTo>
                    <a:pt x="555" y="190"/>
                  </a:lnTo>
                  <a:lnTo>
                    <a:pt x="559" y="195"/>
                  </a:lnTo>
                  <a:lnTo>
                    <a:pt x="567" y="195"/>
                  </a:lnTo>
                  <a:lnTo>
                    <a:pt x="572" y="199"/>
                  </a:lnTo>
                  <a:lnTo>
                    <a:pt x="580" y="199"/>
                  </a:lnTo>
                  <a:lnTo>
                    <a:pt x="589" y="203"/>
                  </a:lnTo>
                  <a:lnTo>
                    <a:pt x="597" y="203"/>
                  </a:lnTo>
                  <a:lnTo>
                    <a:pt x="622" y="207"/>
                  </a:lnTo>
                  <a:lnTo>
                    <a:pt x="652" y="216"/>
                  </a:lnTo>
                  <a:lnTo>
                    <a:pt x="673" y="220"/>
                  </a:lnTo>
                  <a:lnTo>
                    <a:pt x="699" y="220"/>
                  </a:lnTo>
                  <a:lnTo>
                    <a:pt x="707" y="220"/>
                  </a:lnTo>
                  <a:lnTo>
                    <a:pt x="711" y="224"/>
                  </a:lnTo>
                  <a:lnTo>
                    <a:pt x="720" y="224"/>
                  </a:lnTo>
                  <a:lnTo>
                    <a:pt x="728" y="224"/>
                  </a:lnTo>
                  <a:lnTo>
                    <a:pt x="737" y="224"/>
                  </a:lnTo>
                  <a:lnTo>
                    <a:pt x="745" y="220"/>
                  </a:lnTo>
                  <a:lnTo>
                    <a:pt x="749" y="220"/>
                  </a:lnTo>
                  <a:lnTo>
                    <a:pt x="758" y="220"/>
                  </a:lnTo>
                  <a:lnTo>
                    <a:pt x="762" y="216"/>
                  </a:lnTo>
                  <a:lnTo>
                    <a:pt x="779" y="216"/>
                  </a:lnTo>
                  <a:lnTo>
                    <a:pt x="792" y="211"/>
                  </a:lnTo>
                  <a:lnTo>
                    <a:pt x="800" y="211"/>
                  </a:lnTo>
                  <a:lnTo>
                    <a:pt x="809" y="207"/>
                  </a:lnTo>
                  <a:lnTo>
                    <a:pt x="817" y="207"/>
                  </a:lnTo>
                  <a:lnTo>
                    <a:pt x="830" y="207"/>
                  </a:lnTo>
                  <a:lnTo>
                    <a:pt x="838" y="207"/>
                  </a:lnTo>
                  <a:lnTo>
                    <a:pt x="847" y="207"/>
                  </a:lnTo>
                  <a:lnTo>
                    <a:pt x="859" y="207"/>
                  </a:lnTo>
                  <a:lnTo>
                    <a:pt x="872" y="207"/>
                  </a:lnTo>
                  <a:lnTo>
                    <a:pt x="876" y="207"/>
                  </a:lnTo>
                  <a:lnTo>
                    <a:pt x="885" y="207"/>
                  </a:lnTo>
                  <a:lnTo>
                    <a:pt x="889" y="211"/>
                  </a:lnTo>
                  <a:lnTo>
                    <a:pt x="893" y="211"/>
                  </a:lnTo>
                  <a:lnTo>
                    <a:pt x="902" y="211"/>
                  </a:lnTo>
                  <a:lnTo>
                    <a:pt x="906" y="216"/>
                  </a:lnTo>
                  <a:lnTo>
                    <a:pt x="915" y="216"/>
                  </a:lnTo>
                  <a:lnTo>
                    <a:pt x="919" y="220"/>
                  </a:lnTo>
                  <a:lnTo>
                    <a:pt x="923" y="220"/>
                  </a:lnTo>
                  <a:lnTo>
                    <a:pt x="923" y="224"/>
                  </a:lnTo>
                  <a:lnTo>
                    <a:pt x="927" y="224"/>
                  </a:lnTo>
                  <a:lnTo>
                    <a:pt x="931" y="228"/>
                  </a:lnTo>
                  <a:lnTo>
                    <a:pt x="936" y="233"/>
                  </a:lnTo>
                  <a:lnTo>
                    <a:pt x="940" y="237"/>
                  </a:lnTo>
                  <a:lnTo>
                    <a:pt x="948" y="245"/>
                  </a:lnTo>
                  <a:lnTo>
                    <a:pt x="957" y="254"/>
                  </a:lnTo>
                  <a:lnTo>
                    <a:pt x="965" y="262"/>
                  </a:lnTo>
                  <a:lnTo>
                    <a:pt x="974" y="275"/>
                  </a:lnTo>
                  <a:lnTo>
                    <a:pt x="982" y="283"/>
                  </a:lnTo>
                  <a:lnTo>
                    <a:pt x="986" y="288"/>
                  </a:lnTo>
                  <a:lnTo>
                    <a:pt x="991" y="296"/>
                  </a:lnTo>
                  <a:lnTo>
                    <a:pt x="991" y="300"/>
                  </a:lnTo>
                  <a:lnTo>
                    <a:pt x="995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9" y="322"/>
                  </a:lnTo>
                  <a:lnTo>
                    <a:pt x="999" y="326"/>
                  </a:lnTo>
                  <a:lnTo>
                    <a:pt x="999" y="330"/>
                  </a:lnTo>
                  <a:lnTo>
                    <a:pt x="999" y="334"/>
                  </a:lnTo>
                  <a:lnTo>
                    <a:pt x="995" y="339"/>
                  </a:lnTo>
                  <a:lnTo>
                    <a:pt x="995" y="343"/>
                  </a:lnTo>
                  <a:lnTo>
                    <a:pt x="991" y="343"/>
                  </a:lnTo>
                  <a:lnTo>
                    <a:pt x="982" y="351"/>
                  </a:lnTo>
                  <a:lnTo>
                    <a:pt x="978" y="351"/>
                  </a:lnTo>
                  <a:lnTo>
                    <a:pt x="970" y="360"/>
                  </a:lnTo>
                  <a:lnTo>
                    <a:pt x="961" y="368"/>
                  </a:lnTo>
                  <a:lnTo>
                    <a:pt x="953" y="372"/>
                  </a:lnTo>
                  <a:lnTo>
                    <a:pt x="953" y="377"/>
                  </a:lnTo>
                  <a:lnTo>
                    <a:pt x="948" y="377"/>
                  </a:lnTo>
                  <a:lnTo>
                    <a:pt x="948" y="381"/>
                  </a:lnTo>
                  <a:lnTo>
                    <a:pt x="948" y="385"/>
                  </a:lnTo>
                  <a:lnTo>
                    <a:pt x="944" y="389"/>
                  </a:lnTo>
                  <a:lnTo>
                    <a:pt x="944" y="394"/>
                  </a:lnTo>
                  <a:lnTo>
                    <a:pt x="948" y="398"/>
                  </a:lnTo>
                  <a:lnTo>
                    <a:pt x="948" y="406"/>
                  </a:lnTo>
                  <a:lnTo>
                    <a:pt x="948" y="415"/>
                  </a:lnTo>
                  <a:lnTo>
                    <a:pt x="953" y="419"/>
                  </a:lnTo>
                  <a:lnTo>
                    <a:pt x="953" y="423"/>
                  </a:lnTo>
                  <a:lnTo>
                    <a:pt x="953" y="427"/>
                  </a:lnTo>
                  <a:lnTo>
                    <a:pt x="957" y="427"/>
                  </a:lnTo>
                  <a:lnTo>
                    <a:pt x="957" y="432"/>
                  </a:lnTo>
                  <a:lnTo>
                    <a:pt x="957" y="440"/>
                  </a:lnTo>
                  <a:lnTo>
                    <a:pt x="957" y="444"/>
                  </a:lnTo>
                  <a:lnTo>
                    <a:pt x="957" y="449"/>
                  </a:lnTo>
                  <a:lnTo>
                    <a:pt x="961" y="457"/>
                  </a:lnTo>
                  <a:lnTo>
                    <a:pt x="965" y="466"/>
                  </a:lnTo>
                  <a:lnTo>
                    <a:pt x="970" y="478"/>
                  </a:lnTo>
                  <a:lnTo>
                    <a:pt x="974" y="487"/>
                  </a:lnTo>
                  <a:lnTo>
                    <a:pt x="978" y="495"/>
                  </a:lnTo>
                  <a:lnTo>
                    <a:pt x="982" y="499"/>
                  </a:lnTo>
                  <a:lnTo>
                    <a:pt x="986" y="504"/>
                  </a:lnTo>
                  <a:lnTo>
                    <a:pt x="991" y="508"/>
                  </a:lnTo>
                  <a:lnTo>
                    <a:pt x="995" y="516"/>
                  </a:lnTo>
                  <a:lnTo>
                    <a:pt x="999" y="525"/>
                  </a:lnTo>
                  <a:lnTo>
                    <a:pt x="999" y="529"/>
                  </a:lnTo>
                  <a:lnTo>
                    <a:pt x="999" y="533"/>
                  </a:lnTo>
                  <a:lnTo>
                    <a:pt x="999" y="537"/>
                  </a:lnTo>
                  <a:lnTo>
                    <a:pt x="999" y="546"/>
                  </a:lnTo>
                  <a:lnTo>
                    <a:pt x="995" y="550"/>
                  </a:lnTo>
                  <a:lnTo>
                    <a:pt x="995" y="554"/>
                  </a:lnTo>
                  <a:lnTo>
                    <a:pt x="991" y="554"/>
                  </a:lnTo>
                  <a:lnTo>
                    <a:pt x="982" y="567"/>
                  </a:lnTo>
                  <a:lnTo>
                    <a:pt x="978" y="571"/>
                  </a:lnTo>
                  <a:lnTo>
                    <a:pt x="978" y="576"/>
                  </a:lnTo>
                  <a:lnTo>
                    <a:pt x="974" y="580"/>
                  </a:lnTo>
                  <a:lnTo>
                    <a:pt x="974" y="584"/>
                  </a:lnTo>
                  <a:lnTo>
                    <a:pt x="970" y="588"/>
                  </a:lnTo>
                  <a:lnTo>
                    <a:pt x="965" y="601"/>
                  </a:lnTo>
                  <a:lnTo>
                    <a:pt x="961" y="605"/>
                  </a:lnTo>
                  <a:lnTo>
                    <a:pt x="961" y="609"/>
                  </a:lnTo>
                  <a:lnTo>
                    <a:pt x="957" y="614"/>
                  </a:lnTo>
                  <a:lnTo>
                    <a:pt x="953" y="622"/>
                  </a:lnTo>
                  <a:lnTo>
                    <a:pt x="948" y="626"/>
                  </a:lnTo>
                  <a:lnTo>
                    <a:pt x="936" y="635"/>
                  </a:lnTo>
                  <a:lnTo>
                    <a:pt x="931" y="643"/>
                  </a:lnTo>
                  <a:lnTo>
                    <a:pt x="927" y="648"/>
                  </a:lnTo>
                  <a:lnTo>
                    <a:pt x="923" y="652"/>
                  </a:lnTo>
                  <a:lnTo>
                    <a:pt x="923" y="656"/>
                  </a:lnTo>
                  <a:lnTo>
                    <a:pt x="919" y="660"/>
                  </a:lnTo>
                  <a:lnTo>
                    <a:pt x="919" y="664"/>
                  </a:lnTo>
                  <a:lnTo>
                    <a:pt x="919" y="673"/>
                  </a:lnTo>
                  <a:lnTo>
                    <a:pt x="919" y="677"/>
                  </a:lnTo>
                  <a:lnTo>
                    <a:pt x="919" y="681"/>
                  </a:lnTo>
                  <a:lnTo>
                    <a:pt x="919" y="686"/>
                  </a:lnTo>
                  <a:lnTo>
                    <a:pt x="923" y="690"/>
                  </a:lnTo>
                  <a:lnTo>
                    <a:pt x="923" y="694"/>
                  </a:lnTo>
                  <a:lnTo>
                    <a:pt x="927" y="707"/>
                  </a:lnTo>
                  <a:lnTo>
                    <a:pt x="927" y="715"/>
                  </a:lnTo>
                  <a:lnTo>
                    <a:pt x="927" y="724"/>
                  </a:lnTo>
                  <a:lnTo>
                    <a:pt x="931" y="749"/>
                  </a:lnTo>
                  <a:lnTo>
                    <a:pt x="931" y="775"/>
                  </a:lnTo>
                  <a:lnTo>
                    <a:pt x="931" y="783"/>
                  </a:lnTo>
                  <a:lnTo>
                    <a:pt x="931" y="787"/>
                  </a:lnTo>
                  <a:lnTo>
                    <a:pt x="936" y="796"/>
                  </a:lnTo>
                  <a:lnTo>
                    <a:pt x="936" y="800"/>
                  </a:lnTo>
                  <a:lnTo>
                    <a:pt x="940" y="817"/>
                  </a:lnTo>
                  <a:lnTo>
                    <a:pt x="940" y="825"/>
                  </a:lnTo>
                  <a:lnTo>
                    <a:pt x="940" y="830"/>
                  </a:lnTo>
                  <a:lnTo>
                    <a:pt x="940" y="842"/>
                  </a:lnTo>
                  <a:lnTo>
                    <a:pt x="940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0" y="859"/>
                  </a:lnTo>
                  <a:lnTo>
                    <a:pt x="936" y="863"/>
                  </a:lnTo>
                  <a:lnTo>
                    <a:pt x="936" y="868"/>
                  </a:lnTo>
                  <a:lnTo>
                    <a:pt x="931" y="868"/>
                  </a:lnTo>
                  <a:lnTo>
                    <a:pt x="927" y="868"/>
                  </a:lnTo>
                  <a:lnTo>
                    <a:pt x="923" y="868"/>
                  </a:lnTo>
                  <a:lnTo>
                    <a:pt x="919" y="868"/>
                  </a:lnTo>
                  <a:lnTo>
                    <a:pt x="915" y="872"/>
                  </a:lnTo>
                  <a:lnTo>
                    <a:pt x="919" y="876"/>
                  </a:lnTo>
                  <a:lnTo>
                    <a:pt x="919" y="880"/>
                  </a:lnTo>
                  <a:lnTo>
                    <a:pt x="923" y="880"/>
                  </a:lnTo>
                  <a:lnTo>
                    <a:pt x="927" y="885"/>
                  </a:lnTo>
                  <a:lnTo>
                    <a:pt x="931" y="885"/>
                  </a:lnTo>
                  <a:lnTo>
                    <a:pt x="936" y="885"/>
                  </a:lnTo>
                  <a:lnTo>
                    <a:pt x="940" y="889"/>
                  </a:lnTo>
                  <a:lnTo>
                    <a:pt x="944" y="889"/>
                  </a:lnTo>
                  <a:lnTo>
                    <a:pt x="953" y="889"/>
                  </a:lnTo>
                  <a:lnTo>
                    <a:pt x="957" y="889"/>
                  </a:lnTo>
                  <a:lnTo>
                    <a:pt x="961" y="885"/>
                  </a:lnTo>
                  <a:lnTo>
                    <a:pt x="970" y="885"/>
                  </a:lnTo>
                  <a:lnTo>
                    <a:pt x="974" y="880"/>
                  </a:lnTo>
                  <a:lnTo>
                    <a:pt x="986" y="876"/>
                  </a:lnTo>
                  <a:lnTo>
                    <a:pt x="991" y="876"/>
                  </a:lnTo>
                  <a:lnTo>
                    <a:pt x="995" y="872"/>
                  </a:lnTo>
                  <a:lnTo>
                    <a:pt x="1003" y="872"/>
                  </a:lnTo>
                  <a:lnTo>
                    <a:pt x="1008" y="872"/>
                  </a:lnTo>
                  <a:lnTo>
                    <a:pt x="1012" y="872"/>
                  </a:lnTo>
                  <a:lnTo>
                    <a:pt x="1020" y="872"/>
                  </a:lnTo>
                  <a:lnTo>
                    <a:pt x="1025" y="876"/>
                  </a:lnTo>
                  <a:lnTo>
                    <a:pt x="1029" y="876"/>
                  </a:lnTo>
                  <a:lnTo>
                    <a:pt x="1033" y="880"/>
                  </a:lnTo>
                  <a:lnTo>
                    <a:pt x="1037" y="885"/>
                  </a:lnTo>
                  <a:lnTo>
                    <a:pt x="1042" y="893"/>
                  </a:lnTo>
                  <a:lnTo>
                    <a:pt x="1050" y="902"/>
                  </a:lnTo>
                  <a:lnTo>
                    <a:pt x="1058" y="914"/>
                  </a:lnTo>
                  <a:lnTo>
                    <a:pt x="1063" y="923"/>
                  </a:lnTo>
                  <a:lnTo>
                    <a:pt x="1067" y="931"/>
                  </a:lnTo>
                  <a:lnTo>
                    <a:pt x="1071" y="935"/>
                  </a:lnTo>
                  <a:lnTo>
                    <a:pt x="1080" y="948"/>
                  </a:lnTo>
                  <a:lnTo>
                    <a:pt x="1092" y="969"/>
                  </a:lnTo>
                  <a:lnTo>
                    <a:pt x="1105" y="982"/>
                  </a:lnTo>
                  <a:lnTo>
                    <a:pt x="1109" y="991"/>
                  </a:lnTo>
                  <a:lnTo>
                    <a:pt x="1122" y="1003"/>
                  </a:lnTo>
                  <a:lnTo>
                    <a:pt x="1135" y="1016"/>
                  </a:lnTo>
                  <a:lnTo>
                    <a:pt x="1147" y="1029"/>
                  </a:lnTo>
                  <a:lnTo>
                    <a:pt x="1169" y="1050"/>
                  </a:lnTo>
                  <a:lnTo>
                    <a:pt x="1177" y="1058"/>
                  </a:lnTo>
                  <a:lnTo>
                    <a:pt x="1190" y="1071"/>
                  </a:lnTo>
                  <a:lnTo>
                    <a:pt x="1207" y="1092"/>
                  </a:lnTo>
                  <a:lnTo>
                    <a:pt x="1228" y="1118"/>
                  </a:lnTo>
                  <a:lnTo>
                    <a:pt x="1236" y="1126"/>
                  </a:lnTo>
                  <a:lnTo>
                    <a:pt x="1249" y="1139"/>
                  </a:lnTo>
                  <a:lnTo>
                    <a:pt x="1253" y="1147"/>
                  </a:lnTo>
                  <a:lnTo>
                    <a:pt x="1257" y="1151"/>
                  </a:lnTo>
                  <a:lnTo>
                    <a:pt x="1262" y="1156"/>
                  </a:lnTo>
                  <a:lnTo>
                    <a:pt x="1262" y="1164"/>
                  </a:lnTo>
                  <a:lnTo>
                    <a:pt x="1266" y="1168"/>
                  </a:lnTo>
                  <a:lnTo>
                    <a:pt x="1270" y="1173"/>
                  </a:lnTo>
                  <a:lnTo>
                    <a:pt x="1270" y="1177"/>
                  </a:lnTo>
                  <a:lnTo>
                    <a:pt x="1270" y="1185"/>
                  </a:lnTo>
                  <a:lnTo>
                    <a:pt x="1266" y="1189"/>
                  </a:lnTo>
                  <a:lnTo>
                    <a:pt x="1262" y="1194"/>
                  </a:lnTo>
                  <a:lnTo>
                    <a:pt x="1262" y="1198"/>
                  </a:lnTo>
                  <a:lnTo>
                    <a:pt x="1257" y="1198"/>
                  </a:lnTo>
                  <a:lnTo>
                    <a:pt x="1249" y="1202"/>
                  </a:lnTo>
                  <a:lnTo>
                    <a:pt x="1245" y="1202"/>
                  </a:lnTo>
                  <a:lnTo>
                    <a:pt x="1240" y="1202"/>
                  </a:lnTo>
                  <a:lnTo>
                    <a:pt x="1232" y="1202"/>
                  </a:lnTo>
                  <a:lnTo>
                    <a:pt x="1228" y="1202"/>
                  </a:lnTo>
                  <a:lnTo>
                    <a:pt x="1211" y="1206"/>
                  </a:lnTo>
                  <a:lnTo>
                    <a:pt x="1105" y="1211"/>
                  </a:lnTo>
                  <a:lnTo>
                    <a:pt x="1084" y="1211"/>
                  </a:lnTo>
                  <a:lnTo>
                    <a:pt x="1067" y="1215"/>
                  </a:lnTo>
                  <a:lnTo>
                    <a:pt x="1058" y="1215"/>
                  </a:lnTo>
                  <a:lnTo>
                    <a:pt x="1050" y="1215"/>
                  </a:lnTo>
                  <a:lnTo>
                    <a:pt x="1046" y="1215"/>
                  </a:lnTo>
                  <a:lnTo>
                    <a:pt x="1042" y="1219"/>
                  </a:lnTo>
                  <a:lnTo>
                    <a:pt x="1037" y="1219"/>
                  </a:lnTo>
                  <a:lnTo>
                    <a:pt x="1029" y="1219"/>
                  </a:lnTo>
                  <a:lnTo>
                    <a:pt x="1025" y="1223"/>
                  </a:lnTo>
                  <a:lnTo>
                    <a:pt x="1020" y="1228"/>
                  </a:lnTo>
                  <a:lnTo>
                    <a:pt x="1016" y="1232"/>
                  </a:lnTo>
                  <a:lnTo>
                    <a:pt x="1012" y="1236"/>
                  </a:lnTo>
                  <a:lnTo>
                    <a:pt x="999" y="1253"/>
                  </a:lnTo>
                  <a:lnTo>
                    <a:pt x="995" y="1257"/>
                  </a:lnTo>
                  <a:lnTo>
                    <a:pt x="986" y="1266"/>
                  </a:lnTo>
                  <a:lnTo>
                    <a:pt x="974" y="1278"/>
                  </a:lnTo>
                  <a:lnTo>
                    <a:pt x="965" y="1283"/>
                  </a:lnTo>
                  <a:lnTo>
                    <a:pt x="961" y="1287"/>
                  </a:lnTo>
                  <a:lnTo>
                    <a:pt x="953" y="1295"/>
                  </a:lnTo>
                  <a:lnTo>
                    <a:pt x="948" y="1300"/>
                  </a:lnTo>
                  <a:lnTo>
                    <a:pt x="940" y="1304"/>
                  </a:lnTo>
                  <a:lnTo>
                    <a:pt x="931" y="1312"/>
                  </a:lnTo>
                  <a:lnTo>
                    <a:pt x="910" y="1325"/>
                  </a:lnTo>
                  <a:lnTo>
                    <a:pt x="902" y="1329"/>
                  </a:lnTo>
                  <a:lnTo>
                    <a:pt x="898" y="1333"/>
                  </a:lnTo>
                  <a:lnTo>
                    <a:pt x="893" y="1333"/>
                  </a:lnTo>
                  <a:lnTo>
                    <a:pt x="885" y="1342"/>
                  </a:lnTo>
                  <a:lnTo>
                    <a:pt x="876" y="1350"/>
                  </a:lnTo>
                  <a:lnTo>
                    <a:pt x="868" y="1355"/>
                  </a:lnTo>
                  <a:lnTo>
                    <a:pt x="859" y="1363"/>
                  </a:lnTo>
                  <a:lnTo>
                    <a:pt x="851" y="1372"/>
                  </a:lnTo>
                  <a:lnTo>
                    <a:pt x="847" y="1380"/>
                  </a:lnTo>
                  <a:lnTo>
                    <a:pt x="838" y="1384"/>
                  </a:lnTo>
                  <a:lnTo>
                    <a:pt x="834" y="1393"/>
                  </a:lnTo>
                  <a:lnTo>
                    <a:pt x="830" y="1401"/>
                  </a:lnTo>
                  <a:lnTo>
                    <a:pt x="821" y="1410"/>
                  </a:lnTo>
                  <a:lnTo>
                    <a:pt x="817" y="1422"/>
                  </a:lnTo>
                  <a:lnTo>
                    <a:pt x="817" y="1427"/>
                  </a:lnTo>
                  <a:lnTo>
                    <a:pt x="813" y="1431"/>
                  </a:lnTo>
                  <a:lnTo>
                    <a:pt x="813" y="1435"/>
                  </a:lnTo>
                  <a:lnTo>
                    <a:pt x="809" y="1439"/>
                  </a:lnTo>
                  <a:lnTo>
                    <a:pt x="813" y="1444"/>
                  </a:lnTo>
                  <a:lnTo>
                    <a:pt x="813" y="1448"/>
                  </a:lnTo>
                  <a:lnTo>
                    <a:pt x="813" y="1452"/>
                  </a:lnTo>
                  <a:lnTo>
                    <a:pt x="813" y="1460"/>
                  </a:lnTo>
                  <a:lnTo>
                    <a:pt x="817" y="1465"/>
                  </a:lnTo>
                  <a:lnTo>
                    <a:pt x="817" y="1473"/>
                  </a:lnTo>
                  <a:lnTo>
                    <a:pt x="817" y="1511"/>
                  </a:lnTo>
                  <a:lnTo>
                    <a:pt x="817" y="1528"/>
                  </a:lnTo>
                  <a:lnTo>
                    <a:pt x="817" y="1541"/>
                  </a:lnTo>
                  <a:lnTo>
                    <a:pt x="817" y="1549"/>
                  </a:lnTo>
                  <a:lnTo>
                    <a:pt x="821" y="1554"/>
                  </a:lnTo>
                  <a:lnTo>
                    <a:pt x="821" y="1566"/>
                  </a:lnTo>
                  <a:lnTo>
                    <a:pt x="834" y="1604"/>
                  </a:lnTo>
                  <a:lnTo>
                    <a:pt x="843" y="1634"/>
                  </a:lnTo>
                  <a:lnTo>
                    <a:pt x="847" y="1647"/>
                  </a:lnTo>
                  <a:lnTo>
                    <a:pt x="851" y="1655"/>
                  </a:lnTo>
                  <a:lnTo>
                    <a:pt x="851" y="1659"/>
                  </a:lnTo>
                  <a:lnTo>
                    <a:pt x="855" y="1672"/>
                  </a:lnTo>
                  <a:lnTo>
                    <a:pt x="868" y="1693"/>
                  </a:lnTo>
                  <a:lnTo>
                    <a:pt x="872" y="1698"/>
                  </a:lnTo>
                  <a:lnTo>
                    <a:pt x="872" y="1706"/>
                  </a:lnTo>
                  <a:lnTo>
                    <a:pt x="881" y="1710"/>
                  </a:lnTo>
                  <a:lnTo>
                    <a:pt x="885" y="1714"/>
                  </a:lnTo>
                  <a:lnTo>
                    <a:pt x="889" y="1714"/>
                  </a:lnTo>
                  <a:lnTo>
                    <a:pt x="893" y="1719"/>
                  </a:lnTo>
                  <a:lnTo>
                    <a:pt x="898" y="1723"/>
                  </a:lnTo>
                  <a:lnTo>
                    <a:pt x="906" y="1723"/>
                  </a:lnTo>
                  <a:lnTo>
                    <a:pt x="910" y="1727"/>
                  </a:lnTo>
                  <a:lnTo>
                    <a:pt x="919" y="1727"/>
                  </a:lnTo>
                  <a:lnTo>
                    <a:pt x="927" y="1731"/>
                  </a:lnTo>
                  <a:lnTo>
                    <a:pt x="931" y="1731"/>
                  </a:lnTo>
                  <a:lnTo>
                    <a:pt x="940" y="1731"/>
                  </a:lnTo>
                  <a:lnTo>
                    <a:pt x="970" y="1736"/>
                  </a:lnTo>
                  <a:lnTo>
                    <a:pt x="974" y="1736"/>
                  </a:lnTo>
                  <a:lnTo>
                    <a:pt x="982" y="1736"/>
                  </a:lnTo>
                  <a:lnTo>
                    <a:pt x="986" y="1740"/>
                  </a:lnTo>
                  <a:lnTo>
                    <a:pt x="995" y="1740"/>
                  </a:lnTo>
                  <a:lnTo>
                    <a:pt x="1003" y="1744"/>
                  </a:lnTo>
                  <a:lnTo>
                    <a:pt x="1008" y="1744"/>
                  </a:lnTo>
                  <a:lnTo>
                    <a:pt x="1016" y="1748"/>
                  </a:lnTo>
                  <a:lnTo>
                    <a:pt x="1025" y="1753"/>
                  </a:lnTo>
                  <a:lnTo>
                    <a:pt x="1033" y="1757"/>
                  </a:lnTo>
                  <a:lnTo>
                    <a:pt x="1042" y="1761"/>
                  </a:lnTo>
                  <a:lnTo>
                    <a:pt x="1054" y="1765"/>
                  </a:lnTo>
                  <a:lnTo>
                    <a:pt x="1067" y="1774"/>
                  </a:lnTo>
                  <a:lnTo>
                    <a:pt x="1071" y="1778"/>
                  </a:lnTo>
                  <a:lnTo>
                    <a:pt x="1080" y="1786"/>
                  </a:lnTo>
                  <a:lnTo>
                    <a:pt x="1084" y="1786"/>
                  </a:lnTo>
                  <a:lnTo>
                    <a:pt x="1084" y="1791"/>
                  </a:lnTo>
                  <a:lnTo>
                    <a:pt x="1084" y="1795"/>
                  </a:lnTo>
                  <a:lnTo>
                    <a:pt x="1084" y="1803"/>
                  </a:lnTo>
                  <a:lnTo>
                    <a:pt x="1084" y="1808"/>
                  </a:lnTo>
                  <a:lnTo>
                    <a:pt x="1084" y="1812"/>
                  </a:lnTo>
                  <a:lnTo>
                    <a:pt x="1080" y="1825"/>
                  </a:lnTo>
                  <a:lnTo>
                    <a:pt x="1080" y="1829"/>
                  </a:lnTo>
                  <a:lnTo>
                    <a:pt x="1080" y="1833"/>
                  </a:lnTo>
                  <a:lnTo>
                    <a:pt x="1080" y="1837"/>
                  </a:lnTo>
                  <a:lnTo>
                    <a:pt x="1080" y="1846"/>
                  </a:lnTo>
                  <a:lnTo>
                    <a:pt x="1084" y="1850"/>
                  </a:lnTo>
                  <a:lnTo>
                    <a:pt x="1084" y="1858"/>
                  </a:lnTo>
                  <a:lnTo>
                    <a:pt x="1088" y="1871"/>
                  </a:lnTo>
                  <a:lnTo>
                    <a:pt x="1097" y="1880"/>
                  </a:lnTo>
                  <a:lnTo>
                    <a:pt x="1105" y="1897"/>
                  </a:lnTo>
                  <a:lnTo>
                    <a:pt x="1105" y="1901"/>
                  </a:lnTo>
                  <a:lnTo>
                    <a:pt x="1109" y="1905"/>
                  </a:lnTo>
                  <a:lnTo>
                    <a:pt x="1113" y="1909"/>
                  </a:lnTo>
                  <a:lnTo>
                    <a:pt x="1118" y="1909"/>
                  </a:lnTo>
                  <a:lnTo>
                    <a:pt x="1122" y="1913"/>
                  </a:lnTo>
                  <a:lnTo>
                    <a:pt x="1130" y="1918"/>
                  </a:lnTo>
                  <a:lnTo>
                    <a:pt x="1135" y="1918"/>
                  </a:lnTo>
                  <a:lnTo>
                    <a:pt x="1139" y="1922"/>
                  </a:lnTo>
                  <a:lnTo>
                    <a:pt x="1143" y="1926"/>
                  </a:lnTo>
                  <a:lnTo>
                    <a:pt x="1143" y="1930"/>
                  </a:lnTo>
                  <a:lnTo>
                    <a:pt x="1143" y="1935"/>
                  </a:lnTo>
                  <a:lnTo>
                    <a:pt x="1147" y="1939"/>
                  </a:lnTo>
                  <a:lnTo>
                    <a:pt x="1147" y="1952"/>
                  </a:lnTo>
                  <a:lnTo>
                    <a:pt x="1147" y="1960"/>
                  </a:lnTo>
                  <a:lnTo>
                    <a:pt x="1147" y="1964"/>
                  </a:lnTo>
                  <a:lnTo>
                    <a:pt x="1152" y="1977"/>
                  </a:lnTo>
                  <a:lnTo>
                    <a:pt x="1152" y="1985"/>
                  </a:lnTo>
                  <a:lnTo>
                    <a:pt x="1152" y="1990"/>
                  </a:lnTo>
                  <a:lnTo>
                    <a:pt x="1152" y="1998"/>
                  </a:lnTo>
                  <a:lnTo>
                    <a:pt x="1152" y="2002"/>
                  </a:lnTo>
                  <a:lnTo>
                    <a:pt x="1147" y="2007"/>
                  </a:lnTo>
                  <a:lnTo>
                    <a:pt x="1147" y="2011"/>
                  </a:lnTo>
                  <a:lnTo>
                    <a:pt x="1143" y="2015"/>
                  </a:lnTo>
                  <a:lnTo>
                    <a:pt x="1135" y="2019"/>
                  </a:lnTo>
                  <a:lnTo>
                    <a:pt x="1130" y="2028"/>
                  </a:lnTo>
                  <a:lnTo>
                    <a:pt x="1122" y="2032"/>
                  </a:lnTo>
                  <a:lnTo>
                    <a:pt x="1113" y="2040"/>
                  </a:lnTo>
                  <a:lnTo>
                    <a:pt x="1109" y="2045"/>
                  </a:lnTo>
                  <a:lnTo>
                    <a:pt x="1084" y="2066"/>
                  </a:lnTo>
                  <a:lnTo>
                    <a:pt x="1080" y="2066"/>
                  </a:lnTo>
                  <a:lnTo>
                    <a:pt x="1075" y="2070"/>
                  </a:lnTo>
                  <a:lnTo>
                    <a:pt x="1067" y="2074"/>
                  </a:lnTo>
                  <a:lnTo>
                    <a:pt x="1063" y="2079"/>
                  </a:lnTo>
                  <a:lnTo>
                    <a:pt x="1058" y="2083"/>
                  </a:lnTo>
                  <a:lnTo>
                    <a:pt x="1054" y="2083"/>
                  </a:lnTo>
                  <a:lnTo>
                    <a:pt x="1046" y="2083"/>
                  </a:lnTo>
                  <a:lnTo>
                    <a:pt x="1042" y="2083"/>
                  </a:lnTo>
                  <a:lnTo>
                    <a:pt x="1037" y="2079"/>
                  </a:lnTo>
                  <a:lnTo>
                    <a:pt x="1029" y="2074"/>
                  </a:lnTo>
                  <a:lnTo>
                    <a:pt x="1025" y="2074"/>
                  </a:lnTo>
                  <a:lnTo>
                    <a:pt x="1020" y="2074"/>
                  </a:lnTo>
                  <a:lnTo>
                    <a:pt x="1016" y="2074"/>
                  </a:lnTo>
                  <a:lnTo>
                    <a:pt x="1012" y="2074"/>
                  </a:lnTo>
                  <a:lnTo>
                    <a:pt x="1003" y="2079"/>
                  </a:lnTo>
                  <a:lnTo>
                    <a:pt x="999" y="2083"/>
                  </a:lnTo>
                  <a:lnTo>
                    <a:pt x="995" y="2087"/>
                  </a:lnTo>
                  <a:lnTo>
                    <a:pt x="991" y="2091"/>
                  </a:lnTo>
                  <a:lnTo>
                    <a:pt x="982" y="2096"/>
                  </a:lnTo>
                  <a:lnTo>
                    <a:pt x="982" y="2100"/>
                  </a:lnTo>
                  <a:lnTo>
                    <a:pt x="978" y="2104"/>
                  </a:lnTo>
                  <a:lnTo>
                    <a:pt x="974" y="2104"/>
                  </a:lnTo>
                  <a:lnTo>
                    <a:pt x="974" y="2108"/>
                  </a:lnTo>
                  <a:lnTo>
                    <a:pt x="970" y="2112"/>
                  </a:lnTo>
                  <a:lnTo>
                    <a:pt x="970" y="2117"/>
                  </a:lnTo>
                  <a:lnTo>
                    <a:pt x="970" y="2112"/>
                  </a:lnTo>
                  <a:lnTo>
                    <a:pt x="965" y="2112"/>
                  </a:lnTo>
                  <a:lnTo>
                    <a:pt x="957" y="2108"/>
                  </a:lnTo>
                  <a:lnTo>
                    <a:pt x="953" y="2108"/>
                  </a:lnTo>
                  <a:lnTo>
                    <a:pt x="936" y="2104"/>
                  </a:lnTo>
                  <a:lnTo>
                    <a:pt x="902" y="2096"/>
                  </a:lnTo>
                  <a:lnTo>
                    <a:pt x="885" y="2091"/>
                  </a:lnTo>
                  <a:lnTo>
                    <a:pt x="876" y="2091"/>
                  </a:lnTo>
                  <a:lnTo>
                    <a:pt x="864" y="2087"/>
                  </a:lnTo>
                  <a:lnTo>
                    <a:pt x="855" y="2083"/>
                  </a:lnTo>
                  <a:lnTo>
                    <a:pt x="843" y="2079"/>
                  </a:lnTo>
                  <a:lnTo>
                    <a:pt x="800" y="2062"/>
                  </a:lnTo>
                  <a:lnTo>
                    <a:pt x="788" y="2057"/>
                  </a:lnTo>
                  <a:lnTo>
                    <a:pt x="783" y="2053"/>
                  </a:lnTo>
                  <a:lnTo>
                    <a:pt x="775" y="2053"/>
                  </a:lnTo>
                  <a:lnTo>
                    <a:pt x="771" y="2049"/>
                  </a:lnTo>
                  <a:lnTo>
                    <a:pt x="762" y="2049"/>
                  </a:lnTo>
                  <a:lnTo>
                    <a:pt x="754" y="2049"/>
                  </a:lnTo>
                  <a:lnTo>
                    <a:pt x="745" y="2049"/>
                  </a:lnTo>
                  <a:lnTo>
                    <a:pt x="741" y="2045"/>
                  </a:lnTo>
                  <a:lnTo>
                    <a:pt x="732" y="2045"/>
                  </a:lnTo>
                  <a:lnTo>
                    <a:pt x="707" y="2045"/>
                  </a:lnTo>
                  <a:lnTo>
                    <a:pt x="699" y="2045"/>
                  </a:lnTo>
                  <a:lnTo>
                    <a:pt x="690" y="2040"/>
                  </a:lnTo>
                  <a:lnTo>
                    <a:pt x="686" y="2040"/>
                  </a:lnTo>
                  <a:lnTo>
                    <a:pt x="677" y="2040"/>
                  </a:lnTo>
                  <a:lnTo>
                    <a:pt x="673" y="2036"/>
                  </a:lnTo>
                  <a:lnTo>
                    <a:pt x="665" y="2036"/>
                  </a:lnTo>
                  <a:lnTo>
                    <a:pt x="661" y="2032"/>
                  </a:lnTo>
                  <a:lnTo>
                    <a:pt x="652" y="2032"/>
                  </a:lnTo>
                  <a:lnTo>
                    <a:pt x="648" y="2028"/>
                  </a:lnTo>
                  <a:lnTo>
                    <a:pt x="639" y="2024"/>
                  </a:lnTo>
                  <a:lnTo>
                    <a:pt x="627" y="2019"/>
                  </a:lnTo>
                  <a:lnTo>
                    <a:pt x="618" y="2015"/>
                  </a:lnTo>
                  <a:lnTo>
                    <a:pt x="601" y="2007"/>
                  </a:lnTo>
                  <a:lnTo>
                    <a:pt x="563" y="1981"/>
                  </a:lnTo>
                  <a:lnTo>
                    <a:pt x="546" y="1973"/>
                  </a:lnTo>
                  <a:lnTo>
                    <a:pt x="534" y="1968"/>
                  </a:lnTo>
                  <a:lnTo>
                    <a:pt x="529" y="1964"/>
                  </a:lnTo>
                  <a:lnTo>
                    <a:pt x="521" y="1960"/>
                  </a:lnTo>
                  <a:lnTo>
                    <a:pt x="517" y="1960"/>
                  </a:lnTo>
                  <a:lnTo>
                    <a:pt x="508" y="1956"/>
                  </a:lnTo>
                  <a:lnTo>
                    <a:pt x="500" y="1956"/>
                  </a:lnTo>
                  <a:lnTo>
                    <a:pt x="495" y="1952"/>
                  </a:lnTo>
                  <a:lnTo>
                    <a:pt x="487" y="1952"/>
                  </a:lnTo>
                  <a:lnTo>
                    <a:pt x="483" y="1952"/>
                  </a:lnTo>
                  <a:lnTo>
                    <a:pt x="474" y="1952"/>
                  </a:lnTo>
                  <a:lnTo>
                    <a:pt x="462" y="1947"/>
                  </a:lnTo>
                  <a:lnTo>
                    <a:pt x="440" y="1947"/>
                  </a:lnTo>
                  <a:lnTo>
                    <a:pt x="423" y="1947"/>
                  </a:lnTo>
                  <a:lnTo>
                    <a:pt x="419" y="1947"/>
                  </a:lnTo>
                  <a:lnTo>
                    <a:pt x="411" y="1947"/>
                  </a:lnTo>
                  <a:lnTo>
                    <a:pt x="407" y="1943"/>
                  </a:lnTo>
                  <a:lnTo>
                    <a:pt x="398" y="1943"/>
                  </a:lnTo>
                  <a:lnTo>
                    <a:pt x="394" y="1939"/>
                  </a:lnTo>
                  <a:lnTo>
                    <a:pt x="385" y="1939"/>
                  </a:lnTo>
                  <a:lnTo>
                    <a:pt x="381" y="1935"/>
                  </a:lnTo>
                  <a:lnTo>
                    <a:pt x="377" y="1935"/>
                  </a:lnTo>
                  <a:lnTo>
                    <a:pt x="368" y="1930"/>
                  </a:lnTo>
                  <a:lnTo>
                    <a:pt x="364" y="1926"/>
                  </a:lnTo>
                  <a:lnTo>
                    <a:pt x="360" y="1922"/>
                  </a:lnTo>
                  <a:lnTo>
                    <a:pt x="356" y="1913"/>
                  </a:lnTo>
                  <a:lnTo>
                    <a:pt x="351" y="1909"/>
                  </a:lnTo>
                  <a:lnTo>
                    <a:pt x="347" y="1905"/>
                  </a:lnTo>
                  <a:lnTo>
                    <a:pt x="343" y="1897"/>
                  </a:lnTo>
                  <a:lnTo>
                    <a:pt x="339" y="1888"/>
                  </a:lnTo>
                  <a:lnTo>
                    <a:pt x="339" y="1884"/>
                  </a:lnTo>
                  <a:lnTo>
                    <a:pt x="330" y="1863"/>
                  </a:lnTo>
                  <a:lnTo>
                    <a:pt x="326" y="1854"/>
                  </a:lnTo>
                  <a:lnTo>
                    <a:pt x="326" y="1850"/>
                  </a:lnTo>
                  <a:lnTo>
                    <a:pt x="322" y="1846"/>
                  </a:lnTo>
                  <a:lnTo>
                    <a:pt x="318" y="1841"/>
                  </a:lnTo>
                  <a:lnTo>
                    <a:pt x="313" y="1833"/>
                  </a:lnTo>
                  <a:lnTo>
                    <a:pt x="309" y="1825"/>
                  </a:lnTo>
                  <a:lnTo>
                    <a:pt x="305" y="1820"/>
                  </a:lnTo>
                  <a:lnTo>
                    <a:pt x="301" y="1816"/>
                  </a:lnTo>
                  <a:lnTo>
                    <a:pt x="292" y="1812"/>
                  </a:lnTo>
                  <a:lnTo>
                    <a:pt x="288" y="1808"/>
                  </a:lnTo>
                  <a:lnTo>
                    <a:pt x="280" y="1803"/>
                  </a:lnTo>
                  <a:lnTo>
                    <a:pt x="271" y="1799"/>
                  </a:lnTo>
                  <a:lnTo>
                    <a:pt x="267" y="1791"/>
                  </a:lnTo>
                  <a:lnTo>
                    <a:pt x="263" y="1786"/>
                  </a:lnTo>
                  <a:lnTo>
                    <a:pt x="254" y="1782"/>
                  </a:lnTo>
                  <a:lnTo>
                    <a:pt x="250" y="1774"/>
                  </a:lnTo>
                  <a:lnTo>
                    <a:pt x="250" y="1770"/>
                  </a:lnTo>
                  <a:lnTo>
                    <a:pt x="246" y="1765"/>
                  </a:lnTo>
                  <a:lnTo>
                    <a:pt x="246" y="1757"/>
                  </a:lnTo>
                  <a:lnTo>
                    <a:pt x="241" y="1753"/>
                  </a:lnTo>
                  <a:lnTo>
                    <a:pt x="241" y="1744"/>
                  </a:lnTo>
                  <a:lnTo>
                    <a:pt x="241" y="1740"/>
                  </a:lnTo>
                  <a:lnTo>
                    <a:pt x="241" y="1731"/>
                  </a:lnTo>
                  <a:lnTo>
                    <a:pt x="241" y="1723"/>
                  </a:lnTo>
                  <a:lnTo>
                    <a:pt x="241" y="1714"/>
                  </a:lnTo>
                  <a:lnTo>
                    <a:pt x="246" y="1710"/>
                  </a:lnTo>
                  <a:lnTo>
                    <a:pt x="250" y="1702"/>
                  </a:lnTo>
                  <a:lnTo>
                    <a:pt x="254" y="1693"/>
                  </a:lnTo>
                  <a:lnTo>
                    <a:pt x="258" y="1689"/>
                  </a:lnTo>
                  <a:lnTo>
                    <a:pt x="263" y="1681"/>
                  </a:lnTo>
                  <a:lnTo>
                    <a:pt x="267" y="1676"/>
                  </a:lnTo>
                  <a:lnTo>
                    <a:pt x="280" y="1659"/>
                  </a:lnTo>
                  <a:lnTo>
                    <a:pt x="284" y="1655"/>
                  </a:lnTo>
                  <a:lnTo>
                    <a:pt x="288" y="1647"/>
                  </a:lnTo>
                  <a:lnTo>
                    <a:pt x="292" y="1642"/>
                  </a:lnTo>
                  <a:lnTo>
                    <a:pt x="296" y="1634"/>
                  </a:lnTo>
                  <a:lnTo>
                    <a:pt x="301" y="1630"/>
                  </a:lnTo>
                  <a:lnTo>
                    <a:pt x="301" y="1626"/>
                  </a:lnTo>
                  <a:lnTo>
                    <a:pt x="301" y="1617"/>
                  </a:lnTo>
                  <a:lnTo>
                    <a:pt x="301" y="1609"/>
                  </a:lnTo>
                  <a:lnTo>
                    <a:pt x="301" y="1604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296" y="1587"/>
                  </a:lnTo>
                  <a:lnTo>
                    <a:pt x="296" y="1579"/>
                  </a:lnTo>
                  <a:lnTo>
                    <a:pt x="292" y="1571"/>
                  </a:lnTo>
                  <a:lnTo>
                    <a:pt x="288" y="1562"/>
                  </a:lnTo>
                  <a:lnTo>
                    <a:pt x="280" y="1545"/>
                  </a:lnTo>
                  <a:lnTo>
                    <a:pt x="275" y="1541"/>
                  </a:lnTo>
                  <a:lnTo>
                    <a:pt x="275" y="1537"/>
                  </a:lnTo>
                  <a:lnTo>
                    <a:pt x="271" y="1532"/>
                  </a:lnTo>
                  <a:lnTo>
                    <a:pt x="271" y="1528"/>
                  </a:lnTo>
                  <a:lnTo>
                    <a:pt x="267" y="1520"/>
                  </a:lnTo>
                  <a:lnTo>
                    <a:pt x="267" y="1511"/>
                  </a:lnTo>
                  <a:lnTo>
                    <a:pt x="267" y="1507"/>
                  </a:lnTo>
                  <a:lnTo>
                    <a:pt x="263" y="1482"/>
                  </a:lnTo>
                  <a:lnTo>
                    <a:pt x="263" y="1477"/>
                  </a:lnTo>
                  <a:lnTo>
                    <a:pt x="258" y="1469"/>
                  </a:lnTo>
                  <a:lnTo>
                    <a:pt x="258" y="1460"/>
                  </a:lnTo>
                  <a:lnTo>
                    <a:pt x="254" y="1456"/>
                  </a:lnTo>
                  <a:lnTo>
                    <a:pt x="254" y="1452"/>
                  </a:lnTo>
                  <a:lnTo>
                    <a:pt x="250" y="1448"/>
                  </a:lnTo>
                  <a:lnTo>
                    <a:pt x="246" y="1439"/>
                  </a:lnTo>
                  <a:lnTo>
                    <a:pt x="241" y="1435"/>
                  </a:lnTo>
                  <a:lnTo>
                    <a:pt x="233" y="1427"/>
                  </a:lnTo>
                  <a:lnTo>
                    <a:pt x="229" y="1422"/>
                  </a:lnTo>
                  <a:lnTo>
                    <a:pt x="220" y="1418"/>
                  </a:lnTo>
                  <a:lnTo>
                    <a:pt x="216" y="1414"/>
                  </a:lnTo>
                  <a:lnTo>
                    <a:pt x="195" y="1401"/>
                  </a:lnTo>
                  <a:lnTo>
                    <a:pt x="186" y="1397"/>
                  </a:lnTo>
                  <a:lnTo>
                    <a:pt x="182" y="1393"/>
                  </a:lnTo>
                  <a:lnTo>
                    <a:pt x="178" y="1388"/>
                  </a:lnTo>
                  <a:lnTo>
                    <a:pt x="174" y="1384"/>
                  </a:lnTo>
                  <a:lnTo>
                    <a:pt x="169" y="1376"/>
                  </a:lnTo>
                  <a:lnTo>
                    <a:pt x="165" y="1372"/>
                  </a:lnTo>
                  <a:lnTo>
                    <a:pt x="165" y="1363"/>
                  </a:lnTo>
                  <a:lnTo>
                    <a:pt x="165" y="1355"/>
                  </a:lnTo>
                  <a:lnTo>
                    <a:pt x="165" y="1346"/>
                  </a:lnTo>
                  <a:lnTo>
                    <a:pt x="165" y="1342"/>
                  </a:lnTo>
                  <a:lnTo>
                    <a:pt x="165" y="1333"/>
                  </a:lnTo>
                  <a:lnTo>
                    <a:pt x="169" y="1312"/>
                  </a:lnTo>
                  <a:lnTo>
                    <a:pt x="169" y="1304"/>
                  </a:lnTo>
                  <a:lnTo>
                    <a:pt x="169" y="1300"/>
                  </a:lnTo>
                  <a:lnTo>
                    <a:pt x="169" y="1291"/>
                  </a:lnTo>
                  <a:lnTo>
                    <a:pt x="169" y="1287"/>
                  </a:lnTo>
                  <a:lnTo>
                    <a:pt x="169" y="1278"/>
                  </a:lnTo>
                  <a:lnTo>
                    <a:pt x="169" y="1266"/>
                  </a:lnTo>
                  <a:lnTo>
                    <a:pt x="169" y="1257"/>
                  </a:lnTo>
                  <a:lnTo>
                    <a:pt x="165" y="1253"/>
                  </a:lnTo>
                  <a:lnTo>
                    <a:pt x="161" y="1245"/>
                  </a:lnTo>
                  <a:lnTo>
                    <a:pt x="157" y="1232"/>
                  </a:lnTo>
                  <a:lnTo>
                    <a:pt x="153" y="1223"/>
                  </a:lnTo>
                  <a:lnTo>
                    <a:pt x="148" y="1211"/>
                  </a:lnTo>
                  <a:lnTo>
                    <a:pt x="144" y="1202"/>
                  </a:lnTo>
                  <a:lnTo>
                    <a:pt x="140" y="1194"/>
                  </a:lnTo>
                  <a:lnTo>
                    <a:pt x="131" y="1185"/>
                  </a:lnTo>
                  <a:lnTo>
                    <a:pt x="127" y="1177"/>
                  </a:lnTo>
                  <a:lnTo>
                    <a:pt x="131" y="1177"/>
                  </a:lnTo>
                  <a:lnTo>
                    <a:pt x="153" y="1177"/>
                  </a:lnTo>
                  <a:lnTo>
                    <a:pt x="157" y="1177"/>
                  </a:lnTo>
                  <a:lnTo>
                    <a:pt x="169" y="1177"/>
                  </a:lnTo>
                  <a:lnTo>
                    <a:pt x="191" y="1177"/>
                  </a:lnTo>
                  <a:lnTo>
                    <a:pt x="224" y="1177"/>
                  </a:lnTo>
                  <a:lnTo>
                    <a:pt x="229" y="1177"/>
                  </a:lnTo>
                  <a:lnTo>
                    <a:pt x="237" y="1177"/>
                  </a:lnTo>
                  <a:lnTo>
                    <a:pt x="246" y="1177"/>
                  </a:lnTo>
                  <a:lnTo>
                    <a:pt x="250" y="1177"/>
                  </a:lnTo>
                  <a:lnTo>
                    <a:pt x="254" y="1181"/>
                  </a:lnTo>
                  <a:lnTo>
                    <a:pt x="263" y="1181"/>
                  </a:lnTo>
                  <a:lnTo>
                    <a:pt x="267" y="1185"/>
                  </a:lnTo>
                  <a:lnTo>
                    <a:pt x="275" y="1189"/>
                  </a:lnTo>
                  <a:lnTo>
                    <a:pt x="280" y="1194"/>
                  </a:lnTo>
                  <a:lnTo>
                    <a:pt x="284" y="1198"/>
                  </a:lnTo>
                  <a:lnTo>
                    <a:pt x="288" y="1202"/>
                  </a:lnTo>
                  <a:lnTo>
                    <a:pt x="292" y="1206"/>
                  </a:lnTo>
                  <a:lnTo>
                    <a:pt x="292" y="1211"/>
                  </a:lnTo>
                  <a:lnTo>
                    <a:pt x="296" y="1215"/>
                  </a:lnTo>
                  <a:lnTo>
                    <a:pt x="296" y="1219"/>
                  </a:lnTo>
                  <a:lnTo>
                    <a:pt x="296" y="1223"/>
                  </a:lnTo>
                  <a:lnTo>
                    <a:pt x="301" y="1228"/>
                  </a:lnTo>
                  <a:lnTo>
                    <a:pt x="301" y="1236"/>
                  </a:lnTo>
                  <a:lnTo>
                    <a:pt x="305" y="1240"/>
                  </a:lnTo>
                  <a:lnTo>
                    <a:pt x="305" y="1253"/>
                  </a:lnTo>
                  <a:lnTo>
                    <a:pt x="305" y="1257"/>
                  </a:lnTo>
                  <a:lnTo>
                    <a:pt x="305" y="1266"/>
                  </a:lnTo>
                  <a:lnTo>
                    <a:pt x="305" y="1287"/>
                  </a:lnTo>
                  <a:lnTo>
                    <a:pt x="309" y="1295"/>
                  </a:lnTo>
                  <a:lnTo>
                    <a:pt x="309" y="1300"/>
                  </a:lnTo>
                  <a:lnTo>
                    <a:pt x="309" y="1308"/>
                  </a:lnTo>
                  <a:lnTo>
                    <a:pt x="309" y="1312"/>
                  </a:lnTo>
                  <a:lnTo>
                    <a:pt x="313" y="1316"/>
                  </a:lnTo>
                  <a:lnTo>
                    <a:pt x="318" y="1321"/>
                  </a:lnTo>
                  <a:lnTo>
                    <a:pt x="322" y="1321"/>
                  </a:lnTo>
                  <a:lnTo>
                    <a:pt x="326" y="1321"/>
                  </a:lnTo>
                  <a:lnTo>
                    <a:pt x="330" y="1325"/>
                  </a:lnTo>
                  <a:lnTo>
                    <a:pt x="335" y="1325"/>
                  </a:lnTo>
                  <a:lnTo>
                    <a:pt x="351" y="1321"/>
                  </a:lnTo>
                  <a:lnTo>
                    <a:pt x="364" y="1321"/>
                  </a:lnTo>
                  <a:lnTo>
                    <a:pt x="377" y="1321"/>
                  </a:lnTo>
                  <a:lnTo>
                    <a:pt x="390" y="1321"/>
                  </a:lnTo>
                  <a:lnTo>
                    <a:pt x="394" y="1321"/>
                  </a:lnTo>
                  <a:lnTo>
                    <a:pt x="398" y="1316"/>
                  </a:lnTo>
                  <a:lnTo>
                    <a:pt x="415" y="1308"/>
                  </a:lnTo>
                  <a:lnTo>
                    <a:pt x="423" y="1308"/>
                  </a:lnTo>
                  <a:lnTo>
                    <a:pt x="428" y="1308"/>
                  </a:lnTo>
                  <a:lnTo>
                    <a:pt x="432" y="1308"/>
                  </a:lnTo>
                  <a:lnTo>
                    <a:pt x="440" y="1308"/>
                  </a:lnTo>
                  <a:lnTo>
                    <a:pt x="445" y="1308"/>
                  </a:lnTo>
                  <a:lnTo>
                    <a:pt x="449" y="1312"/>
                  </a:lnTo>
                  <a:lnTo>
                    <a:pt x="453" y="1316"/>
                  </a:lnTo>
                  <a:lnTo>
                    <a:pt x="457" y="1321"/>
                  </a:lnTo>
                  <a:lnTo>
                    <a:pt x="462" y="1321"/>
                  </a:lnTo>
                  <a:lnTo>
                    <a:pt x="466" y="1325"/>
                  </a:lnTo>
                  <a:lnTo>
                    <a:pt x="474" y="1333"/>
                  </a:lnTo>
                  <a:lnTo>
                    <a:pt x="478" y="1338"/>
                  </a:lnTo>
                  <a:lnTo>
                    <a:pt x="483" y="1338"/>
                  </a:lnTo>
                  <a:lnTo>
                    <a:pt x="483" y="1342"/>
                  </a:lnTo>
                  <a:lnTo>
                    <a:pt x="487" y="1342"/>
                  </a:lnTo>
                  <a:lnTo>
                    <a:pt x="491" y="1346"/>
                  </a:lnTo>
                  <a:lnTo>
                    <a:pt x="517" y="1350"/>
                  </a:lnTo>
                  <a:lnTo>
                    <a:pt x="525" y="1350"/>
                  </a:lnTo>
                  <a:lnTo>
                    <a:pt x="529" y="1355"/>
                  </a:lnTo>
                  <a:lnTo>
                    <a:pt x="534" y="1355"/>
                  </a:lnTo>
                  <a:lnTo>
                    <a:pt x="538" y="1350"/>
                  </a:lnTo>
                  <a:lnTo>
                    <a:pt x="542" y="1350"/>
                  </a:lnTo>
                  <a:lnTo>
                    <a:pt x="546" y="1350"/>
                  </a:lnTo>
                  <a:lnTo>
                    <a:pt x="550" y="1346"/>
                  </a:lnTo>
                  <a:lnTo>
                    <a:pt x="555" y="1342"/>
                  </a:lnTo>
                  <a:lnTo>
                    <a:pt x="555" y="1338"/>
                  </a:lnTo>
                  <a:lnTo>
                    <a:pt x="555" y="1333"/>
                  </a:lnTo>
                  <a:lnTo>
                    <a:pt x="555" y="1325"/>
                  </a:lnTo>
                  <a:lnTo>
                    <a:pt x="559" y="1321"/>
                  </a:lnTo>
                  <a:lnTo>
                    <a:pt x="559" y="1312"/>
                  </a:lnTo>
                  <a:lnTo>
                    <a:pt x="567" y="1295"/>
                  </a:lnTo>
                  <a:lnTo>
                    <a:pt x="567" y="1287"/>
                  </a:lnTo>
                  <a:lnTo>
                    <a:pt x="567" y="1283"/>
                  </a:lnTo>
                  <a:lnTo>
                    <a:pt x="567" y="1278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6"/>
                  </a:lnTo>
                  <a:lnTo>
                    <a:pt x="563" y="1261"/>
                  </a:lnTo>
                  <a:lnTo>
                    <a:pt x="555" y="1245"/>
                  </a:lnTo>
                  <a:lnTo>
                    <a:pt x="550" y="1236"/>
                  </a:lnTo>
                  <a:lnTo>
                    <a:pt x="542" y="1219"/>
                  </a:lnTo>
                  <a:lnTo>
                    <a:pt x="542" y="1215"/>
                  </a:lnTo>
                  <a:lnTo>
                    <a:pt x="538" y="1211"/>
                  </a:lnTo>
                  <a:lnTo>
                    <a:pt x="534" y="1202"/>
                  </a:lnTo>
                  <a:lnTo>
                    <a:pt x="534" y="1194"/>
                  </a:lnTo>
                  <a:lnTo>
                    <a:pt x="529" y="1185"/>
                  </a:lnTo>
                  <a:lnTo>
                    <a:pt x="529" y="1181"/>
                  </a:lnTo>
                  <a:lnTo>
                    <a:pt x="525" y="1177"/>
                  </a:lnTo>
                  <a:lnTo>
                    <a:pt x="521" y="1168"/>
                  </a:lnTo>
                  <a:lnTo>
                    <a:pt x="517" y="1164"/>
                  </a:lnTo>
                  <a:lnTo>
                    <a:pt x="512" y="1164"/>
                  </a:lnTo>
                  <a:lnTo>
                    <a:pt x="508" y="1156"/>
                  </a:lnTo>
                  <a:lnTo>
                    <a:pt x="504" y="1151"/>
                  </a:lnTo>
                  <a:lnTo>
                    <a:pt x="500" y="1151"/>
                  </a:lnTo>
                  <a:lnTo>
                    <a:pt x="500" y="1147"/>
                  </a:lnTo>
                  <a:lnTo>
                    <a:pt x="495" y="1147"/>
                  </a:lnTo>
                  <a:lnTo>
                    <a:pt x="491" y="1147"/>
                  </a:lnTo>
                  <a:lnTo>
                    <a:pt x="487" y="1143"/>
                  </a:lnTo>
                  <a:lnTo>
                    <a:pt x="474" y="1143"/>
                  </a:lnTo>
                  <a:lnTo>
                    <a:pt x="470" y="1139"/>
                  </a:lnTo>
                  <a:lnTo>
                    <a:pt x="466" y="1139"/>
                  </a:lnTo>
                  <a:lnTo>
                    <a:pt x="462" y="1134"/>
                  </a:lnTo>
                  <a:lnTo>
                    <a:pt x="457" y="1130"/>
                  </a:lnTo>
                  <a:lnTo>
                    <a:pt x="457" y="1126"/>
                  </a:lnTo>
                  <a:lnTo>
                    <a:pt x="453" y="1126"/>
                  </a:lnTo>
                  <a:lnTo>
                    <a:pt x="453" y="1122"/>
                  </a:lnTo>
                  <a:lnTo>
                    <a:pt x="453" y="1118"/>
                  </a:lnTo>
                  <a:lnTo>
                    <a:pt x="449" y="1113"/>
                  </a:lnTo>
                  <a:lnTo>
                    <a:pt x="449" y="1105"/>
                  </a:lnTo>
                  <a:lnTo>
                    <a:pt x="449" y="1096"/>
                  </a:lnTo>
                  <a:lnTo>
                    <a:pt x="449" y="1088"/>
                  </a:lnTo>
                  <a:lnTo>
                    <a:pt x="449" y="1079"/>
                  </a:lnTo>
                  <a:lnTo>
                    <a:pt x="445" y="1062"/>
                  </a:lnTo>
                  <a:lnTo>
                    <a:pt x="445" y="1054"/>
                  </a:lnTo>
                  <a:lnTo>
                    <a:pt x="445" y="1050"/>
                  </a:lnTo>
                  <a:lnTo>
                    <a:pt x="445" y="1041"/>
                  </a:lnTo>
                  <a:lnTo>
                    <a:pt x="445" y="1033"/>
                  </a:lnTo>
                  <a:lnTo>
                    <a:pt x="445" y="1029"/>
                  </a:lnTo>
                  <a:lnTo>
                    <a:pt x="445" y="1020"/>
                  </a:lnTo>
                  <a:lnTo>
                    <a:pt x="445" y="1016"/>
                  </a:lnTo>
                  <a:lnTo>
                    <a:pt x="449" y="1003"/>
                  </a:lnTo>
                  <a:lnTo>
                    <a:pt x="453" y="991"/>
                  </a:lnTo>
                  <a:lnTo>
                    <a:pt x="453" y="982"/>
                  </a:lnTo>
                  <a:lnTo>
                    <a:pt x="457" y="978"/>
                  </a:lnTo>
                  <a:lnTo>
                    <a:pt x="457" y="974"/>
                  </a:lnTo>
                  <a:lnTo>
                    <a:pt x="457" y="969"/>
                  </a:lnTo>
                  <a:lnTo>
                    <a:pt x="462" y="965"/>
                  </a:lnTo>
                  <a:lnTo>
                    <a:pt x="470" y="952"/>
                  </a:lnTo>
                  <a:lnTo>
                    <a:pt x="470" y="948"/>
                  </a:lnTo>
                  <a:lnTo>
                    <a:pt x="474" y="944"/>
                  </a:lnTo>
                  <a:lnTo>
                    <a:pt x="474" y="940"/>
                  </a:lnTo>
                  <a:lnTo>
                    <a:pt x="474" y="935"/>
                  </a:lnTo>
                  <a:lnTo>
                    <a:pt x="474" y="931"/>
                  </a:lnTo>
                  <a:lnTo>
                    <a:pt x="474" y="927"/>
                  </a:lnTo>
                  <a:lnTo>
                    <a:pt x="474" y="923"/>
                  </a:lnTo>
                  <a:lnTo>
                    <a:pt x="474" y="906"/>
                  </a:lnTo>
                  <a:lnTo>
                    <a:pt x="474" y="897"/>
                  </a:lnTo>
                  <a:lnTo>
                    <a:pt x="474" y="872"/>
                  </a:lnTo>
                  <a:lnTo>
                    <a:pt x="474" y="863"/>
                  </a:lnTo>
                  <a:lnTo>
                    <a:pt x="474" y="859"/>
                  </a:lnTo>
                  <a:lnTo>
                    <a:pt x="474" y="851"/>
                  </a:lnTo>
                  <a:lnTo>
                    <a:pt x="470" y="847"/>
                  </a:lnTo>
                  <a:lnTo>
                    <a:pt x="470" y="842"/>
                  </a:lnTo>
                  <a:lnTo>
                    <a:pt x="470" y="838"/>
                  </a:lnTo>
                  <a:lnTo>
                    <a:pt x="466" y="830"/>
                  </a:lnTo>
                  <a:lnTo>
                    <a:pt x="462" y="825"/>
                  </a:lnTo>
                  <a:lnTo>
                    <a:pt x="457" y="821"/>
                  </a:lnTo>
                  <a:lnTo>
                    <a:pt x="449" y="821"/>
                  </a:lnTo>
                  <a:lnTo>
                    <a:pt x="440" y="817"/>
                  </a:lnTo>
                  <a:lnTo>
                    <a:pt x="436" y="817"/>
                  </a:lnTo>
                  <a:lnTo>
                    <a:pt x="432" y="817"/>
                  </a:lnTo>
                  <a:lnTo>
                    <a:pt x="428" y="813"/>
                  </a:lnTo>
                  <a:lnTo>
                    <a:pt x="423" y="813"/>
                  </a:lnTo>
                  <a:lnTo>
                    <a:pt x="423" y="808"/>
                  </a:lnTo>
                  <a:lnTo>
                    <a:pt x="419" y="808"/>
                  </a:lnTo>
                  <a:lnTo>
                    <a:pt x="419" y="804"/>
                  </a:lnTo>
                  <a:lnTo>
                    <a:pt x="411" y="796"/>
                  </a:lnTo>
                  <a:lnTo>
                    <a:pt x="407" y="792"/>
                  </a:lnTo>
                  <a:lnTo>
                    <a:pt x="407" y="787"/>
                  </a:lnTo>
                  <a:lnTo>
                    <a:pt x="402" y="787"/>
                  </a:lnTo>
                  <a:lnTo>
                    <a:pt x="398" y="787"/>
                  </a:lnTo>
                  <a:lnTo>
                    <a:pt x="394" y="787"/>
                  </a:lnTo>
                  <a:lnTo>
                    <a:pt x="390" y="787"/>
                  </a:lnTo>
                  <a:lnTo>
                    <a:pt x="385" y="792"/>
                  </a:lnTo>
                  <a:lnTo>
                    <a:pt x="377" y="792"/>
                  </a:lnTo>
                  <a:lnTo>
                    <a:pt x="373" y="796"/>
                  </a:lnTo>
                  <a:lnTo>
                    <a:pt x="360" y="800"/>
                  </a:lnTo>
                  <a:lnTo>
                    <a:pt x="343" y="808"/>
                  </a:lnTo>
                  <a:lnTo>
                    <a:pt x="322" y="821"/>
                  </a:lnTo>
                  <a:lnTo>
                    <a:pt x="296" y="838"/>
                  </a:lnTo>
                  <a:lnTo>
                    <a:pt x="271" y="851"/>
                  </a:lnTo>
                  <a:lnTo>
                    <a:pt x="263" y="855"/>
                  </a:lnTo>
                  <a:lnTo>
                    <a:pt x="258" y="855"/>
                  </a:lnTo>
                  <a:lnTo>
                    <a:pt x="254" y="859"/>
                  </a:lnTo>
                  <a:lnTo>
                    <a:pt x="246" y="859"/>
                  </a:lnTo>
                  <a:lnTo>
                    <a:pt x="241" y="863"/>
                  </a:lnTo>
                  <a:lnTo>
                    <a:pt x="233" y="863"/>
                  </a:lnTo>
                  <a:lnTo>
                    <a:pt x="229" y="863"/>
                  </a:lnTo>
                  <a:lnTo>
                    <a:pt x="220" y="863"/>
                  </a:lnTo>
                  <a:lnTo>
                    <a:pt x="216" y="863"/>
                  </a:lnTo>
                  <a:lnTo>
                    <a:pt x="186" y="859"/>
                  </a:lnTo>
                  <a:lnTo>
                    <a:pt x="178" y="859"/>
                  </a:lnTo>
                  <a:lnTo>
                    <a:pt x="169" y="859"/>
                  </a:lnTo>
                  <a:lnTo>
                    <a:pt x="161" y="859"/>
                  </a:lnTo>
                  <a:lnTo>
                    <a:pt x="157" y="859"/>
                  </a:lnTo>
                  <a:lnTo>
                    <a:pt x="153" y="863"/>
                  </a:lnTo>
                  <a:lnTo>
                    <a:pt x="148" y="863"/>
                  </a:lnTo>
                  <a:lnTo>
                    <a:pt x="144" y="863"/>
                  </a:lnTo>
                  <a:lnTo>
                    <a:pt x="140" y="868"/>
                  </a:lnTo>
                  <a:lnTo>
                    <a:pt x="123" y="876"/>
                  </a:lnTo>
                  <a:lnTo>
                    <a:pt x="114" y="880"/>
                  </a:lnTo>
                  <a:lnTo>
                    <a:pt x="106" y="885"/>
                  </a:lnTo>
                  <a:lnTo>
                    <a:pt x="102" y="885"/>
                  </a:lnTo>
                  <a:lnTo>
                    <a:pt x="102" y="889"/>
                  </a:lnTo>
                  <a:lnTo>
                    <a:pt x="97" y="876"/>
                  </a:lnTo>
                  <a:lnTo>
                    <a:pt x="93" y="863"/>
                  </a:lnTo>
                  <a:lnTo>
                    <a:pt x="85" y="851"/>
                  </a:lnTo>
                  <a:lnTo>
                    <a:pt x="81" y="842"/>
                  </a:lnTo>
                  <a:lnTo>
                    <a:pt x="76" y="834"/>
                  </a:lnTo>
                  <a:lnTo>
                    <a:pt x="72" y="830"/>
                  </a:lnTo>
                  <a:lnTo>
                    <a:pt x="51" y="800"/>
                  </a:lnTo>
                  <a:lnTo>
                    <a:pt x="42" y="783"/>
                  </a:lnTo>
                  <a:lnTo>
                    <a:pt x="34" y="770"/>
                  </a:lnTo>
                  <a:lnTo>
                    <a:pt x="21" y="749"/>
                  </a:lnTo>
                  <a:lnTo>
                    <a:pt x="17" y="741"/>
                  </a:lnTo>
                  <a:lnTo>
                    <a:pt x="13" y="732"/>
                  </a:lnTo>
                  <a:lnTo>
                    <a:pt x="13" y="728"/>
                  </a:lnTo>
                  <a:lnTo>
                    <a:pt x="9" y="720"/>
                  </a:lnTo>
                  <a:lnTo>
                    <a:pt x="4" y="711"/>
                  </a:lnTo>
                  <a:lnTo>
                    <a:pt x="4" y="707"/>
                  </a:lnTo>
                  <a:lnTo>
                    <a:pt x="4" y="703"/>
                  </a:lnTo>
                  <a:lnTo>
                    <a:pt x="0" y="690"/>
                  </a:lnTo>
                  <a:lnTo>
                    <a:pt x="0" y="686"/>
                  </a:lnTo>
                  <a:lnTo>
                    <a:pt x="0" y="681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2" name="Freeform 48"/>
            <p:cNvSpPr>
              <a:spLocks/>
            </p:cNvSpPr>
            <p:nvPr/>
          </p:nvSpPr>
          <p:spPr bwMode="auto">
            <a:xfrm>
              <a:off x="2568568" y="2310057"/>
              <a:ext cx="249025" cy="218072"/>
            </a:xfrm>
            <a:custGeom>
              <a:avLst/>
              <a:gdLst>
                <a:gd name="T0" fmla="*/ 42 w 783"/>
                <a:gd name="T1" fmla="*/ 317 h 690"/>
                <a:gd name="T2" fmla="*/ 89 w 783"/>
                <a:gd name="T3" fmla="*/ 313 h 690"/>
                <a:gd name="T4" fmla="*/ 127 w 783"/>
                <a:gd name="T5" fmla="*/ 330 h 690"/>
                <a:gd name="T6" fmla="*/ 153 w 783"/>
                <a:gd name="T7" fmla="*/ 330 h 690"/>
                <a:gd name="T8" fmla="*/ 195 w 783"/>
                <a:gd name="T9" fmla="*/ 309 h 690"/>
                <a:gd name="T10" fmla="*/ 233 w 783"/>
                <a:gd name="T11" fmla="*/ 317 h 690"/>
                <a:gd name="T12" fmla="*/ 254 w 783"/>
                <a:gd name="T13" fmla="*/ 309 h 690"/>
                <a:gd name="T14" fmla="*/ 250 w 783"/>
                <a:gd name="T15" fmla="*/ 288 h 690"/>
                <a:gd name="T16" fmla="*/ 229 w 783"/>
                <a:gd name="T17" fmla="*/ 266 h 690"/>
                <a:gd name="T18" fmla="*/ 225 w 783"/>
                <a:gd name="T19" fmla="*/ 228 h 690"/>
                <a:gd name="T20" fmla="*/ 212 w 783"/>
                <a:gd name="T21" fmla="*/ 207 h 690"/>
                <a:gd name="T22" fmla="*/ 165 w 783"/>
                <a:gd name="T23" fmla="*/ 169 h 690"/>
                <a:gd name="T24" fmla="*/ 148 w 783"/>
                <a:gd name="T25" fmla="*/ 144 h 690"/>
                <a:gd name="T26" fmla="*/ 169 w 783"/>
                <a:gd name="T27" fmla="*/ 118 h 690"/>
                <a:gd name="T28" fmla="*/ 263 w 783"/>
                <a:gd name="T29" fmla="*/ 63 h 690"/>
                <a:gd name="T30" fmla="*/ 360 w 783"/>
                <a:gd name="T31" fmla="*/ 17 h 690"/>
                <a:gd name="T32" fmla="*/ 394 w 783"/>
                <a:gd name="T33" fmla="*/ 25 h 690"/>
                <a:gd name="T34" fmla="*/ 428 w 783"/>
                <a:gd name="T35" fmla="*/ 59 h 690"/>
                <a:gd name="T36" fmla="*/ 453 w 783"/>
                <a:gd name="T37" fmla="*/ 55 h 690"/>
                <a:gd name="T38" fmla="*/ 474 w 783"/>
                <a:gd name="T39" fmla="*/ 42 h 690"/>
                <a:gd name="T40" fmla="*/ 517 w 783"/>
                <a:gd name="T41" fmla="*/ 4 h 690"/>
                <a:gd name="T42" fmla="*/ 542 w 783"/>
                <a:gd name="T43" fmla="*/ 4 h 690"/>
                <a:gd name="T44" fmla="*/ 572 w 783"/>
                <a:gd name="T45" fmla="*/ 42 h 690"/>
                <a:gd name="T46" fmla="*/ 601 w 783"/>
                <a:gd name="T47" fmla="*/ 72 h 690"/>
                <a:gd name="T48" fmla="*/ 631 w 783"/>
                <a:gd name="T49" fmla="*/ 84 h 690"/>
                <a:gd name="T50" fmla="*/ 677 w 783"/>
                <a:gd name="T51" fmla="*/ 84 h 690"/>
                <a:gd name="T52" fmla="*/ 707 w 783"/>
                <a:gd name="T53" fmla="*/ 63 h 690"/>
                <a:gd name="T54" fmla="*/ 728 w 783"/>
                <a:gd name="T55" fmla="*/ 55 h 690"/>
                <a:gd name="T56" fmla="*/ 724 w 783"/>
                <a:gd name="T57" fmla="*/ 89 h 690"/>
                <a:gd name="T58" fmla="*/ 694 w 783"/>
                <a:gd name="T59" fmla="*/ 101 h 690"/>
                <a:gd name="T60" fmla="*/ 652 w 783"/>
                <a:gd name="T61" fmla="*/ 131 h 690"/>
                <a:gd name="T62" fmla="*/ 610 w 783"/>
                <a:gd name="T63" fmla="*/ 169 h 690"/>
                <a:gd name="T64" fmla="*/ 614 w 783"/>
                <a:gd name="T65" fmla="*/ 194 h 690"/>
                <a:gd name="T66" fmla="*/ 661 w 783"/>
                <a:gd name="T67" fmla="*/ 207 h 690"/>
                <a:gd name="T68" fmla="*/ 686 w 783"/>
                <a:gd name="T69" fmla="*/ 228 h 690"/>
                <a:gd name="T70" fmla="*/ 707 w 783"/>
                <a:gd name="T71" fmla="*/ 245 h 690"/>
                <a:gd name="T72" fmla="*/ 749 w 783"/>
                <a:gd name="T73" fmla="*/ 271 h 690"/>
                <a:gd name="T74" fmla="*/ 783 w 783"/>
                <a:gd name="T75" fmla="*/ 300 h 690"/>
                <a:gd name="T76" fmla="*/ 766 w 783"/>
                <a:gd name="T77" fmla="*/ 317 h 690"/>
                <a:gd name="T78" fmla="*/ 703 w 783"/>
                <a:gd name="T79" fmla="*/ 330 h 690"/>
                <a:gd name="T80" fmla="*/ 639 w 783"/>
                <a:gd name="T81" fmla="*/ 355 h 690"/>
                <a:gd name="T82" fmla="*/ 631 w 783"/>
                <a:gd name="T83" fmla="*/ 377 h 690"/>
                <a:gd name="T84" fmla="*/ 627 w 783"/>
                <a:gd name="T85" fmla="*/ 410 h 690"/>
                <a:gd name="T86" fmla="*/ 610 w 783"/>
                <a:gd name="T87" fmla="*/ 461 h 690"/>
                <a:gd name="T88" fmla="*/ 610 w 783"/>
                <a:gd name="T89" fmla="*/ 487 h 690"/>
                <a:gd name="T90" fmla="*/ 635 w 783"/>
                <a:gd name="T91" fmla="*/ 525 h 690"/>
                <a:gd name="T92" fmla="*/ 639 w 783"/>
                <a:gd name="T93" fmla="*/ 550 h 690"/>
                <a:gd name="T94" fmla="*/ 606 w 783"/>
                <a:gd name="T95" fmla="*/ 597 h 690"/>
                <a:gd name="T96" fmla="*/ 495 w 783"/>
                <a:gd name="T97" fmla="*/ 660 h 690"/>
                <a:gd name="T98" fmla="*/ 436 w 783"/>
                <a:gd name="T99" fmla="*/ 690 h 690"/>
                <a:gd name="T100" fmla="*/ 415 w 783"/>
                <a:gd name="T101" fmla="*/ 677 h 690"/>
                <a:gd name="T102" fmla="*/ 390 w 783"/>
                <a:gd name="T103" fmla="*/ 643 h 690"/>
                <a:gd name="T104" fmla="*/ 352 w 783"/>
                <a:gd name="T105" fmla="*/ 643 h 690"/>
                <a:gd name="T106" fmla="*/ 313 w 783"/>
                <a:gd name="T107" fmla="*/ 631 h 690"/>
                <a:gd name="T108" fmla="*/ 254 w 783"/>
                <a:gd name="T109" fmla="*/ 601 h 690"/>
                <a:gd name="T110" fmla="*/ 225 w 783"/>
                <a:gd name="T111" fmla="*/ 588 h 690"/>
                <a:gd name="T112" fmla="*/ 157 w 783"/>
                <a:gd name="T113" fmla="*/ 537 h 690"/>
                <a:gd name="T114" fmla="*/ 123 w 783"/>
                <a:gd name="T115" fmla="*/ 499 h 690"/>
                <a:gd name="T116" fmla="*/ 76 w 783"/>
                <a:gd name="T117" fmla="*/ 440 h 690"/>
                <a:gd name="T118" fmla="*/ 59 w 783"/>
                <a:gd name="T119" fmla="*/ 410 h 690"/>
                <a:gd name="T120" fmla="*/ 42 w 783"/>
                <a:gd name="T121" fmla="*/ 385 h 690"/>
                <a:gd name="T122" fmla="*/ 0 w 783"/>
                <a:gd name="T123" fmla="*/ 322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3" h="690">
                  <a:moveTo>
                    <a:pt x="0" y="322"/>
                  </a:moveTo>
                  <a:lnTo>
                    <a:pt x="9" y="322"/>
                  </a:lnTo>
                  <a:lnTo>
                    <a:pt x="17" y="322"/>
                  </a:lnTo>
                  <a:lnTo>
                    <a:pt x="26" y="322"/>
                  </a:lnTo>
                  <a:lnTo>
                    <a:pt x="38" y="317"/>
                  </a:lnTo>
                  <a:lnTo>
                    <a:pt x="42" y="317"/>
                  </a:lnTo>
                  <a:lnTo>
                    <a:pt x="47" y="313"/>
                  </a:lnTo>
                  <a:lnTo>
                    <a:pt x="55" y="313"/>
                  </a:lnTo>
                  <a:lnTo>
                    <a:pt x="72" y="313"/>
                  </a:lnTo>
                  <a:lnTo>
                    <a:pt x="76" y="313"/>
                  </a:lnTo>
                  <a:lnTo>
                    <a:pt x="85" y="313"/>
                  </a:lnTo>
                  <a:lnTo>
                    <a:pt x="89" y="313"/>
                  </a:lnTo>
                  <a:lnTo>
                    <a:pt x="93" y="313"/>
                  </a:lnTo>
                  <a:lnTo>
                    <a:pt x="102" y="317"/>
                  </a:lnTo>
                  <a:lnTo>
                    <a:pt x="106" y="317"/>
                  </a:lnTo>
                  <a:lnTo>
                    <a:pt x="110" y="322"/>
                  </a:lnTo>
                  <a:lnTo>
                    <a:pt x="123" y="330"/>
                  </a:lnTo>
                  <a:lnTo>
                    <a:pt x="127" y="330"/>
                  </a:lnTo>
                  <a:lnTo>
                    <a:pt x="131" y="334"/>
                  </a:lnTo>
                  <a:lnTo>
                    <a:pt x="136" y="334"/>
                  </a:lnTo>
                  <a:lnTo>
                    <a:pt x="140" y="334"/>
                  </a:lnTo>
                  <a:lnTo>
                    <a:pt x="144" y="334"/>
                  </a:lnTo>
                  <a:lnTo>
                    <a:pt x="148" y="334"/>
                  </a:lnTo>
                  <a:lnTo>
                    <a:pt x="153" y="330"/>
                  </a:lnTo>
                  <a:lnTo>
                    <a:pt x="157" y="330"/>
                  </a:lnTo>
                  <a:lnTo>
                    <a:pt x="161" y="326"/>
                  </a:lnTo>
                  <a:lnTo>
                    <a:pt x="165" y="326"/>
                  </a:lnTo>
                  <a:lnTo>
                    <a:pt x="186" y="313"/>
                  </a:lnTo>
                  <a:lnTo>
                    <a:pt x="191" y="313"/>
                  </a:lnTo>
                  <a:lnTo>
                    <a:pt x="195" y="309"/>
                  </a:lnTo>
                  <a:lnTo>
                    <a:pt x="199" y="309"/>
                  </a:lnTo>
                  <a:lnTo>
                    <a:pt x="203" y="309"/>
                  </a:lnTo>
                  <a:lnTo>
                    <a:pt x="216" y="313"/>
                  </a:lnTo>
                  <a:lnTo>
                    <a:pt x="220" y="313"/>
                  </a:lnTo>
                  <a:lnTo>
                    <a:pt x="225" y="317"/>
                  </a:lnTo>
                  <a:lnTo>
                    <a:pt x="233" y="317"/>
                  </a:lnTo>
                  <a:lnTo>
                    <a:pt x="237" y="313"/>
                  </a:lnTo>
                  <a:lnTo>
                    <a:pt x="241" y="313"/>
                  </a:lnTo>
                  <a:lnTo>
                    <a:pt x="246" y="313"/>
                  </a:lnTo>
                  <a:lnTo>
                    <a:pt x="250" y="313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4" y="305"/>
                  </a:lnTo>
                  <a:lnTo>
                    <a:pt x="254" y="300"/>
                  </a:lnTo>
                  <a:lnTo>
                    <a:pt x="254" y="296"/>
                  </a:lnTo>
                  <a:lnTo>
                    <a:pt x="254" y="292"/>
                  </a:lnTo>
                  <a:lnTo>
                    <a:pt x="254" y="288"/>
                  </a:lnTo>
                  <a:lnTo>
                    <a:pt x="250" y="288"/>
                  </a:lnTo>
                  <a:lnTo>
                    <a:pt x="250" y="283"/>
                  </a:lnTo>
                  <a:lnTo>
                    <a:pt x="241" y="279"/>
                  </a:lnTo>
                  <a:lnTo>
                    <a:pt x="237" y="275"/>
                  </a:lnTo>
                  <a:lnTo>
                    <a:pt x="233" y="271"/>
                  </a:lnTo>
                  <a:lnTo>
                    <a:pt x="233" y="266"/>
                  </a:lnTo>
                  <a:lnTo>
                    <a:pt x="229" y="266"/>
                  </a:lnTo>
                  <a:lnTo>
                    <a:pt x="229" y="262"/>
                  </a:lnTo>
                  <a:lnTo>
                    <a:pt x="229" y="258"/>
                  </a:lnTo>
                  <a:lnTo>
                    <a:pt x="225" y="254"/>
                  </a:lnTo>
                  <a:lnTo>
                    <a:pt x="225" y="245"/>
                  </a:lnTo>
                  <a:lnTo>
                    <a:pt x="225" y="233"/>
                  </a:lnTo>
                  <a:lnTo>
                    <a:pt x="225" y="228"/>
                  </a:lnTo>
                  <a:lnTo>
                    <a:pt x="220" y="224"/>
                  </a:lnTo>
                  <a:lnTo>
                    <a:pt x="220" y="220"/>
                  </a:lnTo>
                  <a:lnTo>
                    <a:pt x="220" y="216"/>
                  </a:lnTo>
                  <a:lnTo>
                    <a:pt x="216" y="211"/>
                  </a:lnTo>
                  <a:lnTo>
                    <a:pt x="216" y="207"/>
                  </a:lnTo>
                  <a:lnTo>
                    <a:pt x="212" y="207"/>
                  </a:lnTo>
                  <a:lnTo>
                    <a:pt x="212" y="203"/>
                  </a:lnTo>
                  <a:lnTo>
                    <a:pt x="208" y="199"/>
                  </a:lnTo>
                  <a:lnTo>
                    <a:pt x="203" y="194"/>
                  </a:lnTo>
                  <a:lnTo>
                    <a:pt x="182" y="182"/>
                  </a:lnTo>
                  <a:lnTo>
                    <a:pt x="174" y="178"/>
                  </a:lnTo>
                  <a:lnTo>
                    <a:pt x="165" y="169"/>
                  </a:lnTo>
                  <a:lnTo>
                    <a:pt x="161" y="165"/>
                  </a:lnTo>
                  <a:lnTo>
                    <a:pt x="157" y="161"/>
                  </a:lnTo>
                  <a:lnTo>
                    <a:pt x="153" y="156"/>
                  </a:lnTo>
                  <a:lnTo>
                    <a:pt x="153" y="152"/>
                  </a:lnTo>
                  <a:lnTo>
                    <a:pt x="148" y="148"/>
                  </a:lnTo>
                  <a:lnTo>
                    <a:pt x="148" y="144"/>
                  </a:lnTo>
                  <a:lnTo>
                    <a:pt x="153" y="139"/>
                  </a:lnTo>
                  <a:lnTo>
                    <a:pt x="153" y="135"/>
                  </a:lnTo>
                  <a:lnTo>
                    <a:pt x="157" y="131"/>
                  </a:lnTo>
                  <a:lnTo>
                    <a:pt x="161" y="123"/>
                  </a:lnTo>
                  <a:lnTo>
                    <a:pt x="165" y="118"/>
                  </a:lnTo>
                  <a:lnTo>
                    <a:pt x="169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6" y="106"/>
                  </a:lnTo>
                  <a:lnTo>
                    <a:pt x="195" y="101"/>
                  </a:lnTo>
                  <a:lnTo>
                    <a:pt x="212" y="93"/>
                  </a:lnTo>
                  <a:lnTo>
                    <a:pt x="263" y="63"/>
                  </a:lnTo>
                  <a:lnTo>
                    <a:pt x="322" y="34"/>
                  </a:lnTo>
                  <a:lnTo>
                    <a:pt x="335" y="29"/>
                  </a:lnTo>
                  <a:lnTo>
                    <a:pt x="339" y="25"/>
                  </a:lnTo>
                  <a:lnTo>
                    <a:pt x="347" y="25"/>
                  </a:lnTo>
                  <a:lnTo>
                    <a:pt x="352" y="21"/>
                  </a:lnTo>
                  <a:lnTo>
                    <a:pt x="360" y="17"/>
                  </a:lnTo>
                  <a:lnTo>
                    <a:pt x="368" y="17"/>
                  </a:lnTo>
                  <a:lnTo>
                    <a:pt x="373" y="17"/>
                  </a:lnTo>
                  <a:lnTo>
                    <a:pt x="381" y="17"/>
                  </a:lnTo>
                  <a:lnTo>
                    <a:pt x="385" y="21"/>
                  </a:lnTo>
                  <a:lnTo>
                    <a:pt x="390" y="21"/>
                  </a:lnTo>
                  <a:lnTo>
                    <a:pt x="394" y="25"/>
                  </a:lnTo>
                  <a:lnTo>
                    <a:pt x="398" y="29"/>
                  </a:lnTo>
                  <a:lnTo>
                    <a:pt x="411" y="46"/>
                  </a:lnTo>
                  <a:lnTo>
                    <a:pt x="415" y="51"/>
                  </a:lnTo>
                  <a:lnTo>
                    <a:pt x="419" y="55"/>
                  </a:lnTo>
                  <a:lnTo>
                    <a:pt x="423" y="55"/>
                  </a:lnTo>
                  <a:lnTo>
                    <a:pt x="428" y="59"/>
                  </a:lnTo>
                  <a:lnTo>
                    <a:pt x="432" y="59"/>
                  </a:lnTo>
                  <a:lnTo>
                    <a:pt x="436" y="59"/>
                  </a:lnTo>
                  <a:lnTo>
                    <a:pt x="440" y="59"/>
                  </a:lnTo>
                  <a:lnTo>
                    <a:pt x="445" y="59"/>
                  </a:lnTo>
                  <a:lnTo>
                    <a:pt x="449" y="59"/>
                  </a:lnTo>
                  <a:lnTo>
                    <a:pt x="453" y="55"/>
                  </a:lnTo>
                  <a:lnTo>
                    <a:pt x="457" y="55"/>
                  </a:lnTo>
                  <a:lnTo>
                    <a:pt x="462" y="55"/>
                  </a:lnTo>
                  <a:lnTo>
                    <a:pt x="466" y="51"/>
                  </a:lnTo>
                  <a:lnTo>
                    <a:pt x="470" y="51"/>
                  </a:lnTo>
                  <a:lnTo>
                    <a:pt x="470" y="46"/>
                  </a:lnTo>
                  <a:lnTo>
                    <a:pt x="474" y="42"/>
                  </a:lnTo>
                  <a:lnTo>
                    <a:pt x="479" y="38"/>
                  </a:lnTo>
                  <a:lnTo>
                    <a:pt x="483" y="38"/>
                  </a:lnTo>
                  <a:lnTo>
                    <a:pt x="500" y="17"/>
                  </a:lnTo>
                  <a:lnTo>
                    <a:pt x="504" y="12"/>
                  </a:lnTo>
                  <a:lnTo>
                    <a:pt x="508" y="8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12"/>
                  </a:lnTo>
                  <a:lnTo>
                    <a:pt x="555" y="17"/>
                  </a:lnTo>
                  <a:lnTo>
                    <a:pt x="563" y="29"/>
                  </a:lnTo>
                  <a:lnTo>
                    <a:pt x="563" y="38"/>
                  </a:lnTo>
                  <a:lnTo>
                    <a:pt x="572" y="42"/>
                  </a:lnTo>
                  <a:lnTo>
                    <a:pt x="576" y="51"/>
                  </a:lnTo>
                  <a:lnTo>
                    <a:pt x="580" y="55"/>
                  </a:lnTo>
                  <a:lnTo>
                    <a:pt x="584" y="59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72"/>
                  </a:lnTo>
                  <a:lnTo>
                    <a:pt x="606" y="76"/>
                  </a:lnTo>
                  <a:lnTo>
                    <a:pt x="610" y="76"/>
                  </a:lnTo>
                  <a:lnTo>
                    <a:pt x="614" y="80"/>
                  </a:lnTo>
                  <a:lnTo>
                    <a:pt x="618" y="80"/>
                  </a:lnTo>
                  <a:lnTo>
                    <a:pt x="627" y="84"/>
                  </a:lnTo>
                  <a:lnTo>
                    <a:pt x="631" y="84"/>
                  </a:lnTo>
                  <a:lnTo>
                    <a:pt x="639" y="84"/>
                  </a:lnTo>
                  <a:lnTo>
                    <a:pt x="644" y="84"/>
                  </a:lnTo>
                  <a:lnTo>
                    <a:pt x="656" y="89"/>
                  </a:lnTo>
                  <a:lnTo>
                    <a:pt x="661" y="89"/>
                  </a:lnTo>
                  <a:lnTo>
                    <a:pt x="673" y="84"/>
                  </a:lnTo>
                  <a:lnTo>
                    <a:pt x="677" y="84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9" y="72"/>
                  </a:lnTo>
                  <a:lnTo>
                    <a:pt x="703" y="67"/>
                  </a:lnTo>
                  <a:lnTo>
                    <a:pt x="707" y="63"/>
                  </a:lnTo>
                  <a:lnTo>
                    <a:pt x="711" y="59"/>
                  </a:lnTo>
                  <a:lnTo>
                    <a:pt x="724" y="51"/>
                  </a:lnTo>
                  <a:lnTo>
                    <a:pt x="724" y="46"/>
                  </a:lnTo>
                  <a:lnTo>
                    <a:pt x="728" y="46"/>
                  </a:lnTo>
                  <a:lnTo>
                    <a:pt x="728" y="51"/>
                  </a:lnTo>
                  <a:lnTo>
                    <a:pt x="728" y="55"/>
                  </a:lnTo>
                  <a:lnTo>
                    <a:pt x="728" y="59"/>
                  </a:lnTo>
                  <a:lnTo>
                    <a:pt x="728" y="67"/>
                  </a:lnTo>
                  <a:lnTo>
                    <a:pt x="728" y="76"/>
                  </a:lnTo>
                  <a:lnTo>
                    <a:pt x="728" y="80"/>
                  </a:lnTo>
                  <a:lnTo>
                    <a:pt x="724" y="84"/>
                  </a:lnTo>
                  <a:lnTo>
                    <a:pt x="724" y="89"/>
                  </a:lnTo>
                  <a:lnTo>
                    <a:pt x="720" y="93"/>
                  </a:lnTo>
                  <a:lnTo>
                    <a:pt x="716" y="93"/>
                  </a:lnTo>
                  <a:lnTo>
                    <a:pt x="711" y="97"/>
                  </a:lnTo>
                  <a:lnTo>
                    <a:pt x="707" y="97"/>
                  </a:lnTo>
                  <a:lnTo>
                    <a:pt x="699" y="101"/>
                  </a:lnTo>
                  <a:lnTo>
                    <a:pt x="694" y="101"/>
                  </a:lnTo>
                  <a:lnTo>
                    <a:pt x="690" y="106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69" y="118"/>
                  </a:lnTo>
                  <a:lnTo>
                    <a:pt x="661" y="127"/>
                  </a:lnTo>
                  <a:lnTo>
                    <a:pt x="652" y="131"/>
                  </a:lnTo>
                  <a:lnTo>
                    <a:pt x="648" y="135"/>
                  </a:lnTo>
                  <a:lnTo>
                    <a:pt x="635" y="148"/>
                  </a:lnTo>
                  <a:lnTo>
                    <a:pt x="635" y="152"/>
                  </a:lnTo>
                  <a:lnTo>
                    <a:pt x="631" y="152"/>
                  </a:lnTo>
                  <a:lnTo>
                    <a:pt x="614" y="165"/>
                  </a:lnTo>
                  <a:lnTo>
                    <a:pt x="610" y="169"/>
                  </a:lnTo>
                  <a:lnTo>
                    <a:pt x="606" y="173"/>
                  </a:lnTo>
                  <a:lnTo>
                    <a:pt x="606" y="178"/>
                  </a:lnTo>
                  <a:lnTo>
                    <a:pt x="606" y="182"/>
                  </a:lnTo>
                  <a:lnTo>
                    <a:pt x="606" y="186"/>
                  </a:lnTo>
                  <a:lnTo>
                    <a:pt x="610" y="190"/>
                  </a:lnTo>
                  <a:lnTo>
                    <a:pt x="614" y="194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27" y="199"/>
                  </a:lnTo>
                  <a:lnTo>
                    <a:pt x="652" y="203"/>
                  </a:lnTo>
                  <a:lnTo>
                    <a:pt x="656" y="203"/>
                  </a:lnTo>
                  <a:lnTo>
                    <a:pt x="661" y="207"/>
                  </a:lnTo>
                  <a:lnTo>
                    <a:pt x="665" y="207"/>
                  </a:lnTo>
                  <a:lnTo>
                    <a:pt x="669" y="211"/>
                  </a:lnTo>
                  <a:lnTo>
                    <a:pt x="673" y="211"/>
                  </a:lnTo>
                  <a:lnTo>
                    <a:pt x="677" y="216"/>
                  </a:lnTo>
                  <a:lnTo>
                    <a:pt x="682" y="220"/>
                  </a:lnTo>
                  <a:lnTo>
                    <a:pt x="686" y="228"/>
                  </a:lnTo>
                  <a:lnTo>
                    <a:pt x="686" y="233"/>
                  </a:lnTo>
                  <a:lnTo>
                    <a:pt x="686" y="237"/>
                  </a:lnTo>
                  <a:lnTo>
                    <a:pt x="690" y="237"/>
                  </a:lnTo>
                  <a:lnTo>
                    <a:pt x="694" y="241"/>
                  </a:lnTo>
                  <a:lnTo>
                    <a:pt x="699" y="241"/>
                  </a:lnTo>
                  <a:lnTo>
                    <a:pt x="707" y="245"/>
                  </a:lnTo>
                  <a:lnTo>
                    <a:pt x="711" y="245"/>
                  </a:lnTo>
                  <a:lnTo>
                    <a:pt x="720" y="250"/>
                  </a:lnTo>
                  <a:lnTo>
                    <a:pt x="724" y="254"/>
                  </a:lnTo>
                  <a:lnTo>
                    <a:pt x="733" y="258"/>
                  </a:lnTo>
                  <a:lnTo>
                    <a:pt x="741" y="266"/>
                  </a:lnTo>
                  <a:lnTo>
                    <a:pt x="749" y="271"/>
                  </a:lnTo>
                  <a:lnTo>
                    <a:pt x="762" y="279"/>
                  </a:lnTo>
                  <a:lnTo>
                    <a:pt x="771" y="288"/>
                  </a:lnTo>
                  <a:lnTo>
                    <a:pt x="775" y="292"/>
                  </a:lnTo>
                  <a:lnTo>
                    <a:pt x="779" y="292"/>
                  </a:lnTo>
                  <a:lnTo>
                    <a:pt x="779" y="296"/>
                  </a:lnTo>
                  <a:lnTo>
                    <a:pt x="783" y="300"/>
                  </a:lnTo>
                  <a:lnTo>
                    <a:pt x="783" y="305"/>
                  </a:lnTo>
                  <a:lnTo>
                    <a:pt x="783" y="309"/>
                  </a:lnTo>
                  <a:lnTo>
                    <a:pt x="779" y="313"/>
                  </a:lnTo>
                  <a:lnTo>
                    <a:pt x="775" y="313"/>
                  </a:lnTo>
                  <a:lnTo>
                    <a:pt x="771" y="317"/>
                  </a:lnTo>
                  <a:lnTo>
                    <a:pt x="766" y="317"/>
                  </a:lnTo>
                  <a:lnTo>
                    <a:pt x="762" y="317"/>
                  </a:lnTo>
                  <a:lnTo>
                    <a:pt x="737" y="322"/>
                  </a:lnTo>
                  <a:lnTo>
                    <a:pt x="728" y="326"/>
                  </a:lnTo>
                  <a:lnTo>
                    <a:pt x="724" y="326"/>
                  </a:lnTo>
                  <a:lnTo>
                    <a:pt x="716" y="326"/>
                  </a:lnTo>
                  <a:lnTo>
                    <a:pt x="703" y="330"/>
                  </a:lnTo>
                  <a:lnTo>
                    <a:pt x="690" y="334"/>
                  </a:lnTo>
                  <a:lnTo>
                    <a:pt x="677" y="338"/>
                  </a:lnTo>
                  <a:lnTo>
                    <a:pt x="661" y="347"/>
                  </a:lnTo>
                  <a:lnTo>
                    <a:pt x="648" y="351"/>
                  </a:lnTo>
                  <a:lnTo>
                    <a:pt x="644" y="355"/>
                  </a:lnTo>
                  <a:lnTo>
                    <a:pt x="639" y="355"/>
                  </a:lnTo>
                  <a:lnTo>
                    <a:pt x="639" y="360"/>
                  </a:lnTo>
                  <a:lnTo>
                    <a:pt x="635" y="360"/>
                  </a:lnTo>
                  <a:lnTo>
                    <a:pt x="631" y="364"/>
                  </a:lnTo>
                  <a:lnTo>
                    <a:pt x="631" y="368"/>
                  </a:lnTo>
                  <a:lnTo>
                    <a:pt x="631" y="372"/>
                  </a:lnTo>
                  <a:lnTo>
                    <a:pt x="631" y="377"/>
                  </a:lnTo>
                  <a:lnTo>
                    <a:pt x="631" y="381"/>
                  </a:lnTo>
                  <a:lnTo>
                    <a:pt x="631" y="389"/>
                  </a:lnTo>
                  <a:lnTo>
                    <a:pt x="631" y="393"/>
                  </a:lnTo>
                  <a:lnTo>
                    <a:pt x="631" y="398"/>
                  </a:lnTo>
                  <a:lnTo>
                    <a:pt x="631" y="402"/>
                  </a:lnTo>
                  <a:lnTo>
                    <a:pt x="627" y="410"/>
                  </a:lnTo>
                  <a:lnTo>
                    <a:pt x="627" y="415"/>
                  </a:lnTo>
                  <a:lnTo>
                    <a:pt x="622" y="423"/>
                  </a:lnTo>
                  <a:lnTo>
                    <a:pt x="614" y="440"/>
                  </a:lnTo>
                  <a:lnTo>
                    <a:pt x="610" y="449"/>
                  </a:lnTo>
                  <a:lnTo>
                    <a:pt x="610" y="457"/>
                  </a:lnTo>
                  <a:lnTo>
                    <a:pt x="610" y="461"/>
                  </a:lnTo>
                  <a:lnTo>
                    <a:pt x="606" y="465"/>
                  </a:lnTo>
                  <a:lnTo>
                    <a:pt x="606" y="470"/>
                  </a:lnTo>
                  <a:lnTo>
                    <a:pt x="606" y="474"/>
                  </a:lnTo>
                  <a:lnTo>
                    <a:pt x="610" y="478"/>
                  </a:lnTo>
                  <a:lnTo>
                    <a:pt x="610" y="482"/>
                  </a:lnTo>
                  <a:lnTo>
                    <a:pt x="610" y="487"/>
                  </a:lnTo>
                  <a:lnTo>
                    <a:pt x="614" y="491"/>
                  </a:lnTo>
                  <a:lnTo>
                    <a:pt x="614" y="495"/>
                  </a:lnTo>
                  <a:lnTo>
                    <a:pt x="627" y="508"/>
                  </a:lnTo>
                  <a:lnTo>
                    <a:pt x="631" y="516"/>
                  </a:lnTo>
                  <a:lnTo>
                    <a:pt x="635" y="520"/>
                  </a:lnTo>
                  <a:lnTo>
                    <a:pt x="635" y="525"/>
                  </a:lnTo>
                  <a:lnTo>
                    <a:pt x="639" y="529"/>
                  </a:lnTo>
                  <a:lnTo>
                    <a:pt x="639" y="533"/>
                  </a:lnTo>
                  <a:lnTo>
                    <a:pt x="639" y="537"/>
                  </a:lnTo>
                  <a:lnTo>
                    <a:pt x="639" y="542"/>
                  </a:lnTo>
                  <a:lnTo>
                    <a:pt x="639" y="546"/>
                  </a:lnTo>
                  <a:lnTo>
                    <a:pt x="639" y="550"/>
                  </a:lnTo>
                  <a:lnTo>
                    <a:pt x="635" y="554"/>
                  </a:lnTo>
                  <a:lnTo>
                    <a:pt x="631" y="563"/>
                  </a:lnTo>
                  <a:lnTo>
                    <a:pt x="627" y="571"/>
                  </a:lnTo>
                  <a:lnTo>
                    <a:pt x="622" y="576"/>
                  </a:lnTo>
                  <a:lnTo>
                    <a:pt x="614" y="588"/>
                  </a:lnTo>
                  <a:lnTo>
                    <a:pt x="606" y="597"/>
                  </a:lnTo>
                  <a:lnTo>
                    <a:pt x="593" y="614"/>
                  </a:lnTo>
                  <a:lnTo>
                    <a:pt x="589" y="618"/>
                  </a:lnTo>
                  <a:lnTo>
                    <a:pt x="567" y="626"/>
                  </a:lnTo>
                  <a:lnTo>
                    <a:pt x="538" y="639"/>
                  </a:lnTo>
                  <a:lnTo>
                    <a:pt x="517" y="652"/>
                  </a:lnTo>
                  <a:lnTo>
                    <a:pt x="495" y="660"/>
                  </a:lnTo>
                  <a:lnTo>
                    <a:pt x="483" y="669"/>
                  </a:lnTo>
                  <a:lnTo>
                    <a:pt x="470" y="677"/>
                  </a:lnTo>
                  <a:lnTo>
                    <a:pt x="453" y="686"/>
                  </a:lnTo>
                  <a:lnTo>
                    <a:pt x="445" y="686"/>
                  </a:lnTo>
                  <a:lnTo>
                    <a:pt x="440" y="690"/>
                  </a:lnTo>
                  <a:lnTo>
                    <a:pt x="436" y="690"/>
                  </a:lnTo>
                  <a:lnTo>
                    <a:pt x="432" y="690"/>
                  </a:lnTo>
                  <a:lnTo>
                    <a:pt x="428" y="686"/>
                  </a:lnTo>
                  <a:lnTo>
                    <a:pt x="423" y="686"/>
                  </a:lnTo>
                  <a:lnTo>
                    <a:pt x="423" y="681"/>
                  </a:lnTo>
                  <a:lnTo>
                    <a:pt x="419" y="681"/>
                  </a:lnTo>
                  <a:lnTo>
                    <a:pt x="415" y="677"/>
                  </a:lnTo>
                  <a:lnTo>
                    <a:pt x="411" y="673"/>
                  </a:lnTo>
                  <a:lnTo>
                    <a:pt x="402" y="660"/>
                  </a:lnTo>
                  <a:lnTo>
                    <a:pt x="398" y="652"/>
                  </a:lnTo>
                  <a:lnTo>
                    <a:pt x="394" y="648"/>
                  </a:lnTo>
                  <a:lnTo>
                    <a:pt x="390" y="648"/>
                  </a:lnTo>
                  <a:lnTo>
                    <a:pt x="390" y="643"/>
                  </a:lnTo>
                  <a:lnTo>
                    <a:pt x="385" y="643"/>
                  </a:lnTo>
                  <a:lnTo>
                    <a:pt x="381" y="639"/>
                  </a:lnTo>
                  <a:lnTo>
                    <a:pt x="373" y="639"/>
                  </a:lnTo>
                  <a:lnTo>
                    <a:pt x="368" y="639"/>
                  </a:lnTo>
                  <a:lnTo>
                    <a:pt x="356" y="643"/>
                  </a:lnTo>
                  <a:lnTo>
                    <a:pt x="352" y="643"/>
                  </a:lnTo>
                  <a:lnTo>
                    <a:pt x="343" y="643"/>
                  </a:lnTo>
                  <a:lnTo>
                    <a:pt x="339" y="643"/>
                  </a:lnTo>
                  <a:lnTo>
                    <a:pt x="330" y="639"/>
                  </a:lnTo>
                  <a:lnTo>
                    <a:pt x="326" y="639"/>
                  </a:lnTo>
                  <a:lnTo>
                    <a:pt x="322" y="635"/>
                  </a:lnTo>
                  <a:lnTo>
                    <a:pt x="313" y="631"/>
                  </a:lnTo>
                  <a:lnTo>
                    <a:pt x="288" y="614"/>
                  </a:lnTo>
                  <a:lnTo>
                    <a:pt x="280" y="609"/>
                  </a:lnTo>
                  <a:lnTo>
                    <a:pt x="275" y="605"/>
                  </a:lnTo>
                  <a:lnTo>
                    <a:pt x="267" y="605"/>
                  </a:lnTo>
                  <a:lnTo>
                    <a:pt x="263" y="601"/>
                  </a:lnTo>
                  <a:lnTo>
                    <a:pt x="254" y="601"/>
                  </a:lnTo>
                  <a:lnTo>
                    <a:pt x="250" y="601"/>
                  </a:lnTo>
                  <a:lnTo>
                    <a:pt x="246" y="601"/>
                  </a:lnTo>
                  <a:lnTo>
                    <a:pt x="241" y="597"/>
                  </a:lnTo>
                  <a:lnTo>
                    <a:pt x="237" y="597"/>
                  </a:lnTo>
                  <a:lnTo>
                    <a:pt x="233" y="592"/>
                  </a:lnTo>
                  <a:lnTo>
                    <a:pt x="225" y="588"/>
                  </a:lnTo>
                  <a:lnTo>
                    <a:pt x="216" y="588"/>
                  </a:lnTo>
                  <a:lnTo>
                    <a:pt x="212" y="584"/>
                  </a:lnTo>
                  <a:lnTo>
                    <a:pt x="203" y="576"/>
                  </a:lnTo>
                  <a:lnTo>
                    <a:pt x="191" y="567"/>
                  </a:lnTo>
                  <a:lnTo>
                    <a:pt x="182" y="559"/>
                  </a:lnTo>
                  <a:lnTo>
                    <a:pt x="157" y="537"/>
                  </a:lnTo>
                  <a:lnTo>
                    <a:pt x="148" y="533"/>
                  </a:lnTo>
                  <a:lnTo>
                    <a:pt x="144" y="525"/>
                  </a:lnTo>
                  <a:lnTo>
                    <a:pt x="136" y="520"/>
                  </a:lnTo>
                  <a:lnTo>
                    <a:pt x="131" y="516"/>
                  </a:lnTo>
                  <a:lnTo>
                    <a:pt x="127" y="508"/>
                  </a:lnTo>
                  <a:lnTo>
                    <a:pt x="123" y="499"/>
                  </a:lnTo>
                  <a:lnTo>
                    <a:pt x="114" y="491"/>
                  </a:lnTo>
                  <a:lnTo>
                    <a:pt x="102" y="470"/>
                  </a:lnTo>
                  <a:lnTo>
                    <a:pt x="98" y="465"/>
                  </a:lnTo>
                  <a:lnTo>
                    <a:pt x="93" y="461"/>
                  </a:lnTo>
                  <a:lnTo>
                    <a:pt x="89" y="453"/>
                  </a:lnTo>
                  <a:lnTo>
                    <a:pt x="76" y="440"/>
                  </a:lnTo>
                  <a:lnTo>
                    <a:pt x="68" y="436"/>
                  </a:lnTo>
                  <a:lnTo>
                    <a:pt x="68" y="432"/>
                  </a:lnTo>
                  <a:lnTo>
                    <a:pt x="64" y="432"/>
                  </a:lnTo>
                  <a:lnTo>
                    <a:pt x="64" y="427"/>
                  </a:lnTo>
                  <a:lnTo>
                    <a:pt x="59" y="423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5" y="402"/>
                  </a:lnTo>
                  <a:lnTo>
                    <a:pt x="51" y="402"/>
                  </a:lnTo>
                  <a:lnTo>
                    <a:pt x="47" y="393"/>
                  </a:lnTo>
                  <a:lnTo>
                    <a:pt x="47" y="389"/>
                  </a:lnTo>
                  <a:lnTo>
                    <a:pt x="42" y="385"/>
                  </a:lnTo>
                  <a:lnTo>
                    <a:pt x="30" y="364"/>
                  </a:lnTo>
                  <a:lnTo>
                    <a:pt x="21" y="351"/>
                  </a:lnTo>
                  <a:lnTo>
                    <a:pt x="21" y="347"/>
                  </a:lnTo>
                  <a:lnTo>
                    <a:pt x="13" y="338"/>
                  </a:lnTo>
                  <a:lnTo>
                    <a:pt x="4" y="326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3" name="Freeform 49"/>
            <p:cNvSpPr>
              <a:spLocks/>
            </p:cNvSpPr>
            <p:nvPr/>
          </p:nvSpPr>
          <p:spPr bwMode="auto">
            <a:xfrm>
              <a:off x="3395836" y="3110593"/>
              <a:ext cx="56277" cy="71753"/>
            </a:xfrm>
            <a:custGeom>
              <a:avLst/>
              <a:gdLst>
                <a:gd name="T0" fmla="*/ 0 w 178"/>
                <a:gd name="T1" fmla="*/ 51 h 229"/>
                <a:gd name="T2" fmla="*/ 4 w 178"/>
                <a:gd name="T3" fmla="*/ 42 h 229"/>
                <a:gd name="T4" fmla="*/ 13 w 178"/>
                <a:gd name="T5" fmla="*/ 34 h 229"/>
                <a:gd name="T6" fmla="*/ 21 w 178"/>
                <a:gd name="T7" fmla="*/ 25 h 229"/>
                <a:gd name="T8" fmla="*/ 34 w 178"/>
                <a:gd name="T9" fmla="*/ 9 h 229"/>
                <a:gd name="T10" fmla="*/ 38 w 178"/>
                <a:gd name="T11" fmla="*/ 0 h 229"/>
                <a:gd name="T12" fmla="*/ 42 w 178"/>
                <a:gd name="T13" fmla="*/ 4 h 229"/>
                <a:gd name="T14" fmla="*/ 51 w 178"/>
                <a:gd name="T15" fmla="*/ 9 h 229"/>
                <a:gd name="T16" fmla="*/ 63 w 178"/>
                <a:gd name="T17" fmla="*/ 30 h 229"/>
                <a:gd name="T18" fmla="*/ 72 w 178"/>
                <a:gd name="T19" fmla="*/ 38 h 229"/>
                <a:gd name="T20" fmla="*/ 80 w 178"/>
                <a:gd name="T21" fmla="*/ 42 h 229"/>
                <a:gd name="T22" fmla="*/ 89 w 178"/>
                <a:gd name="T23" fmla="*/ 42 h 229"/>
                <a:gd name="T24" fmla="*/ 97 w 178"/>
                <a:gd name="T25" fmla="*/ 42 h 229"/>
                <a:gd name="T26" fmla="*/ 102 w 178"/>
                <a:gd name="T27" fmla="*/ 38 h 229"/>
                <a:gd name="T28" fmla="*/ 118 w 178"/>
                <a:gd name="T29" fmla="*/ 25 h 229"/>
                <a:gd name="T30" fmla="*/ 127 w 178"/>
                <a:gd name="T31" fmla="*/ 21 h 229"/>
                <a:gd name="T32" fmla="*/ 135 w 178"/>
                <a:gd name="T33" fmla="*/ 21 h 229"/>
                <a:gd name="T34" fmla="*/ 140 w 178"/>
                <a:gd name="T35" fmla="*/ 25 h 229"/>
                <a:gd name="T36" fmla="*/ 148 w 178"/>
                <a:gd name="T37" fmla="*/ 30 h 229"/>
                <a:gd name="T38" fmla="*/ 157 w 178"/>
                <a:gd name="T39" fmla="*/ 30 h 229"/>
                <a:gd name="T40" fmla="*/ 165 w 178"/>
                <a:gd name="T41" fmla="*/ 30 h 229"/>
                <a:gd name="T42" fmla="*/ 169 w 178"/>
                <a:gd name="T43" fmla="*/ 25 h 229"/>
                <a:gd name="T44" fmla="*/ 174 w 178"/>
                <a:gd name="T45" fmla="*/ 34 h 229"/>
                <a:gd name="T46" fmla="*/ 174 w 178"/>
                <a:gd name="T47" fmla="*/ 42 h 229"/>
                <a:gd name="T48" fmla="*/ 178 w 178"/>
                <a:gd name="T49" fmla="*/ 55 h 229"/>
                <a:gd name="T50" fmla="*/ 178 w 178"/>
                <a:gd name="T51" fmla="*/ 64 h 229"/>
                <a:gd name="T52" fmla="*/ 169 w 178"/>
                <a:gd name="T53" fmla="*/ 85 h 229"/>
                <a:gd name="T54" fmla="*/ 169 w 178"/>
                <a:gd name="T55" fmla="*/ 93 h 229"/>
                <a:gd name="T56" fmla="*/ 169 w 178"/>
                <a:gd name="T57" fmla="*/ 102 h 229"/>
                <a:gd name="T58" fmla="*/ 169 w 178"/>
                <a:gd name="T59" fmla="*/ 123 h 229"/>
                <a:gd name="T60" fmla="*/ 178 w 178"/>
                <a:gd name="T61" fmla="*/ 186 h 229"/>
                <a:gd name="T62" fmla="*/ 178 w 178"/>
                <a:gd name="T63" fmla="*/ 199 h 229"/>
                <a:gd name="T64" fmla="*/ 178 w 178"/>
                <a:gd name="T65" fmla="*/ 208 h 229"/>
                <a:gd name="T66" fmla="*/ 174 w 178"/>
                <a:gd name="T67" fmla="*/ 216 h 229"/>
                <a:gd name="T68" fmla="*/ 169 w 178"/>
                <a:gd name="T69" fmla="*/ 220 h 229"/>
                <a:gd name="T70" fmla="*/ 161 w 178"/>
                <a:gd name="T71" fmla="*/ 224 h 229"/>
                <a:gd name="T72" fmla="*/ 148 w 178"/>
                <a:gd name="T73" fmla="*/ 224 h 229"/>
                <a:gd name="T74" fmla="*/ 127 w 178"/>
                <a:gd name="T75" fmla="*/ 224 h 229"/>
                <a:gd name="T76" fmla="*/ 123 w 178"/>
                <a:gd name="T77" fmla="*/ 224 h 229"/>
                <a:gd name="T78" fmla="*/ 114 w 178"/>
                <a:gd name="T79" fmla="*/ 212 h 229"/>
                <a:gd name="T80" fmla="*/ 106 w 178"/>
                <a:gd name="T81" fmla="*/ 195 h 229"/>
                <a:gd name="T82" fmla="*/ 97 w 178"/>
                <a:gd name="T83" fmla="*/ 186 h 229"/>
                <a:gd name="T84" fmla="*/ 93 w 178"/>
                <a:gd name="T85" fmla="*/ 178 h 229"/>
                <a:gd name="T86" fmla="*/ 89 w 178"/>
                <a:gd name="T87" fmla="*/ 165 h 229"/>
                <a:gd name="T88" fmla="*/ 85 w 178"/>
                <a:gd name="T89" fmla="*/ 161 h 229"/>
                <a:gd name="T90" fmla="*/ 80 w 178"/>
                <a:gd name="T91" fmla="*/ 157 h 229"/>
                <a:gd name="T92" fmla="*/ 76 w 178"/>
                <a:gd name="T93" fmla="*/ 152 h 229"/>
                <a:gd name="T94" fmla="*/ 68 w 178"/>
                <a:gd name="T95" fmla="*/ 152 h 229"/>
                <a:gd name="T96" fmla="*/ 51 w 178"/>
                <a:gd name="T97" fmla="*/ 148 h 229"/>
                <a:gd name="T98" fmla="*/ 42 w 178"/>
                <a:gd name="T99" fmla="*/ 144 h 229"/>
                <a:gd name="T100" fmla="*/ 30 w 178"/>
                <a:gd name="T101" fmla="*/ 136 h 229"/>
                <a:gd name="T102" fmla="*/ 25 w 178"/>
                <a:gd name="T103" fmla="*/ 127 h 229"/>
                <a:gd name="T104" fmla="*/ 21 w 178"/>
                <a:gd name="T105" fmla="*/ 114 h 229"/>
                <a:gd name="T106" fmla="*/ 21 w 178"/>
                <a:gd name="T107" fmla="*/ 106 h 229"/>
                <a:gd name="T108" fmla="*/ 13 w 178"/>
                <a:gd name="T109" fmla="*/ 97 h 229"/>
                <a:gd name="T110" fmla="*/ 8 w 178"/>
                <a:gd name="T111" fmla="*/ 89 h 229"/>
                <a:gd name="T112" fmla="*/ 8 w 178"/>
                <a:gd name="T113" fmla="*/ 68 h 229"/>
                <a:gd name="T114" fmla="*/ 4 w 178"/>
                <a:gd name="T115" fmla="*/ 59 h 229"/>
                <a:gd name="T116" fmla="*/ 0 w 178"/>
                <a:gd name="T117" fmla="*/ 5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" h="229">
                  <a:moveTo>
                    <a:pt x="0" y="55"/>
                  </a:moveTo>
                  <a:lnTo>
                    <a:pt x="0" y="51"/>
                  </a:lnTo>
                  <a:lnTo>
                    <a:pt x="4" y="47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3" y="34"/>
                  </a:lnTo>
                  <a:lnTo>
                    <a:pt x="17" y="30"/>
                  </a:lnTo>
                  <a:lnTo>
                    <a:pt x="21" y="25"/>
                  </a:lnTo>
                  <a:lnTo>
                    <a:pt x="30" y="13"/>
                  </a:lnTo>
                  <a:lnTo>
                    <a:pt x="34" y="9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51" y="9"/>
                  </a:lnTo>
                  <a:lnTo>
                    <a:pt x="59" y="25"/>
                  </a:lnTo>
                  <a:lnTo>
                    <a:pt x="63" y="30"/>
                  </a:lnTo>
                  <a:lnTo>
                    <a:pt x="68" y="34"/>
                  </a:lnTo>
                  <a:lnTo>
                    <a:pt x="72" y="38"/>
                  </a:lnTo>
                  <a:lnTo>
                    <a:pt x="76" y="38"/>
                  </a:lnTo>
                  <a:lnTo>
                    <a:pt x="80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3" y="42"/>
                  </a:lnTo>
                  <a:lnTo>
                    <a:pt x="97" y="42"/>
                  </a:lnTo>
                  <a:lnTo>
                    <a:pt x="97" y="38"/>
                  </a:lnTo>
                  <a:lnTo>
                    <a:pt x="102" y="38"/>
                  </a:lnTo>
                  <a:lnTo>
                    <a:pt x="114" y="30"/>
                  </a:lnTo>
                  <a:lnTo>
                    <a:pt x="118" y="25"/>
                  </a:lnTo>
                  <a:lnTo>
                    <a:pt x="123" y="25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5" y="21"/>
                  </a:lnTo>
                  <a:lnTo>
                    <a:pt x="135" y="25"/>
                  </a:lnTo>
                  <a:lnTo>
                    <a:pt x="140" y="25"/>
                  </a:lnTo>
                  <a:lnTo>
                    <a:pt x="144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7" y="30"/>
                  </a:lnTo>
                  <a:lnTo>
                    <a:pt x="161" y="30"/>
                  </a:lnTo>
                  <a:lnTo>
                    <a:pt x="165" y="30"/>
                  </a:lnTo>
                  <a:lnTo>
                    <a:pt x="165" y="25"/>
                  </a:lnTo>
                  <a:lnTo>
                    <a:pt x="169" y="25"/>
                  </a:lnTo>
                  <a:lnTo>
                    <a:pt x="169" y="30"/>
                  </a:lnTo>
                  <a:lnTo>
                    <a:pt x="174" y="34"/>
                  </a:lnTo>
                  <a:lnTo>
                    <a:pt x="174" y="38"/>
                  </a:lnTo>
                  <a:lnTo>
                    <a:pt x="174" y="42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78" y="64"/>
                  </a:lnTo>
                  <a:lnTo>
                    <a:pt x="174" y="72"/>
                  </a:lnTo>
                  <a:lnTo>
                    <a:pt x="169" y="85"/>
                  </a:lnTo>
                  <a:lnTo>
                    <a:pt x="169" y="89"/>
                  </a:lnTo>
                  <a:lnTo>
                    <a:pt x="169" y="93"/>
                  </a:lnTo>
                  <a:lnTo>
                    <a:pt x="169" y="97"/>
                  </a:lnTo>
                  <a:lnTo>
                    <a:pt x="169" y="102"/>
                  </a:lnTo>
                  <a:lnTo>
                    <a:pt x="169" y="110"/>
                  </a:lnTo>
                  <a:lnTo>
                    <a:pt x="169" y="123"/>
                  </a:lnTo>
                  <a:lnTo>
                    <a:pt x="178" y="174"/>
                  </a:lnTo>
                  <a:lnTo>
                    <a:pt x="178" y="186"/>
                  </a:lnTo>
                  <a:lnTo>
                    <a:pt x="178" y="195"/>
                  </a:lnTo>
                  <a:lnTo>
                    <a:pt x="178" y="199"/>
                  </a:lnTo>
                  <a:lnTo>
                    <a:pt x="178" y="203"/>
                  </a:lnTo>
                  <a:lnTo>
                    <a:pt x="178" y="208"/>
                  </a:lnTo>
                  <a:lnTo>
                    <a:pt x="178" y="212"/>
                  </a:lnTo>
                  <a:lnTo>
                    <a:pt x="174" y="216"/>
                  </a:lnTo>
                  <a:lnTo>
                    <a:pt x="174" y="220"/>
                  </a:lnTo>
                  <a:lnTo>
                    <a:pt x="169" y="220"/>
                  </a:lnTo>
                  <a:lnTo>
                    <a:pt x="165" y="220"/>
                  </a:lnTo>
                  <a:lnTo>
                    <a:pt x="161" y="224"/>
                  </a:lnTo>
                  <a:lnTo>
                    <a:pt x="157" y="224"/>
                  </a:lnTo>
                  <a:lnTo>
                    <a:pt x="148" y="224"/>
                  </a:lnTo>
                  <a:lnTo>
                    <a:pt x="140" y="224"/>
                  </a:lnTo>
                  <a:lnTo>
                    <a:pt x="127" y="224"/>
                  </a:lnTo>
                  <a:lnTo>
                    <a:pt x="123" y="229"/>
                  </a:lnTo>
                  <a:lnTo>
                    <a:pt x="123" y="224"/>
                  </a:lnTo>
                  <a:lnTo>
                    <a:pt x="118" y="216"/>
                  </a:lnTo>
                  <a:lnTo>
                    <a:pt x="114" y="212"/>
                  </a:lnTo>
                  <a:lnTo>
                    <a:pt x="110" y="203"/>
                  </a:lnTo>
                  <a:lnTo>
                    <a:pt x="106" y="195"/>
                  </a:lnTo>
                  <a:lnTo>
                    <a:pt x="102" y="195"/>
                  </a:lnTo>
                  <a:lnTo>
                    <a:pt x="97" y="186"/>
                  </a:lnTo>
                  <a:lnTo>
                    <a:pt x="93" y="182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65"/>
                  </a:lnTo>
                  <a:lnTo>
                    <a:pt x="85" y="165"/>
                  </a:lnTo>
                  <a:lnTo>
                    <a:pt x="85" y="161"/>
                  </a:lnTo>
                  <a:lnTo>
                    <a:pt x="85" y="157"/>
                  </a:lnTo>
                  <a:lnTo>
                    <a:pt x="80" y="157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55" y="148"/>
                  </a:lnTo>
                  <a:lnTo>
                    <a:pt x="51" y="148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8" y="140"/>
                  </a:lnTo>
                  <a:lnTo>
                    <a:pt x="30" y="136"/>
                  </a:lnTo>
                  <a:lnTo>
                    <a:pt x="25" y="131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21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17" y="102"/>
                  </a:lnTo>
                  <a:lnTo>
                    <a:pt x="13" y="97"/>
                  </a:lnTo>
                  <a:lnTo>
                    <a:pt x="13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4" name="Freeform 50"/>
            <p:cNvSpPr>
              <a:spLocks/>
            </p:cNvSpPr>
            <p:nvPr/>
          </p:nvSpPr>
          <p:spPr bwMode="auto">
            <a:xfrm>
              <a:off x="3045513" y="4825625"/>
              <a:ext cx="136471" cy="236361"/>
            </a:xfrm>
            <a:custGeom>
              <a:avLst/>
              <a:gdLst>
                <a:gd name="T0" fmla="*/ 25 w 432"/>
                <a:gd name="T1" fmla="*/ 385 h 745"/>
                <a:gd name="T2" fmla="*/ 47 w 432"/>
                <a:gd name="T3" fmla="*/ 377 h 745"/>
                <a:gd name="T4" fmla="*/ 42 w 432"/>
                <a:gd name="T5" fmla="*/ 317 h 745"/>
                <a:gd name="T6" fmla="*/ 34 w 432"/>
                <a:gd name="T7" fmla="*/ 309 h 745"/>
                <a:gd name="T8" fmla="*/ 72 w 432"/>
                <a:gd name="T9" fmla="*/ 288 h 745"/>
                <a:gd name="T10" fmla="*/ 119 w 432"/>
                <a:gd name="T11" fmla="*/ 262 h 745"/>
                <a:gd name="T12" fmla="*/ 119 w 432"/>
                <a:gd name="T13" fmla="*/ 233 h 745"/>
                <a:gd name="T14" fmla="*/ 93 w 432"/>
                <a:gd name="T15" fmla="*/ 165 h 745"/>
                <a:gd name="T16" fmla="*/ 76 w 432"/>
                <a:gd name="T17" fmla="*/ 114 h 745"/>
                <a:gd name="T18" fmla="*/ 85 w 432"/>
                <a:gd name="T19" fmla="*/ 80 h 745"/>
                <a:gd name="T20" fmla="*/ 102 w 432"/>
                <a:gd name="T21" fmla="*/ 55 h 745"/>
                <a:gd name="T22" fmla="*/ 165 w 432"/>
                <a:gd name="T23" fmla="*/ 12 h 745"/>
                <a:gd name="T24" fmla="*/ 199 w 432"/>
                <a:gd name="T25" fmla="*/ 4 h 745"/>
                <a:gd name="T26" fmla="*/ 203 w 432"/>
                <a:gd name="T27" fmla="*/ 29 h 745"/>
                <a:gd name="T28" fmla="*/ 207 w 432"/>
                <a:gd name="T29" fmla="*/ 106 h 745"/>
                <a:gd name="T30" fmla="*/ 220 w 432"/>
                <a:gd name="T31" fmla="*/ 135 h 745"/>
                <a:gd name="T32" fmla="*/ 246 w 432"/>
                <a:gd name="T33" fmla="*/ 140 h 745"/>
                <a:gd name="T34" fmla="*/ 296 w 432"/>
                <a:gd name="T35" fmla="*/ 127 h 745"/>
                <a:gd name="T36" fmla="*/ 326 w 432"/>
                <a:gd name="T37" fmla="*/ 110 h 745"/>
                <a:gd name="T38" fmla="*/ 347 w 432"/>
                <a:gd name="T39" fmla="*/ 114 h 745"/>
                <a:gd name="T40" fmla="*/ 326 w 432"/>
                <a:gd name="T41" fmla="*/ 140 h 745"/>
                <a:gd name="T42" fmla="*/ 301 w 432"/>
                <a:gd name="T43" fmla="*/ 173 h 745"/>
                <a:gd name="T44" fmla="*/ 296 w 432"/>
                <a:gd name="T45" fmla="*/ 199 h 745"/>
                <a:gd name="T46" fmla="*/ 318 w 432"/>
                <a:gd name="T47" fmla="*/ 207 h 745"/>
                <a:gd name="T48" fmla="*/ 415 w 432"/>
                <a:gd name="T49" fmla="*/ 195 h 745"/>
                <a:gd name="T50" fmla="*/ 398 w 432"/>
                <a:gd name="T51" fmla="*/ 245 h 745"/>
                <a:gd name="T52" fmla="*/ 364 w 432"/>
                <a:gd name="T53" fmla="*/ 300 h 745"/>
                <a:gd name="T54" fmla="*/ 326 w 432"/>
                <a:gd name="T55" fmla="*/ 347 h 745"/>
                <a:gd name="T56" fmla="*/ 318 w 432"/>
                <a:gd name="T57" fmla="*/ 377 h 745"/>
                <a:gd name="T58" fmla="*/ 339 w 432"/>
                <a:gd name="T59" fmla="*/ 398 h 745"/>
                <a:gd name="T60" fmla="*/ 368 w 432"/>
                <a:gd name="T61" fmla="*/ 423 h 745"/>
                <a:gd name="T62" fmla="*/ 381 w 432"/>
                <a:gd name="T63" fmla="*/ 466 h 745"/>
                <a:gd name="T64" fmla="*/ 389 w 432"/>
                <a:gd name="T65" fmla="*/ 491 h 745"/>
                <a:gd name="T66" fmla="*/ 398 w 432"/>
                <a:gd name="T67" fmla="*/ 525 h 745"/>
                <a:gd name="T68" fmla="*/ 398 w 432"/>
                <a:gd name="T69" fmla="*/ 584 h 745"/>
                <a:gd name="T70" fmla="*/ 411 w 432"/>
                <a:gd name="T71" fmla="*/ 601 h 745"/>
                <a:gd name="T72" fmla="*/ 398 w 432"/>
                <a:gd name="T73" fmla="*/ 643 h 745"/>
                <a:gd name="T74" fmla="*/ 398 w 432"/>
                <a:gd name="T75" fmla="*/ 711 h 745"/>
                <a:gd name="T76" fmla="*/ 394 w 432"/>
                <a:gd name="T77" fmla="*/ 745 h 745"/>
                <a:gd name="T78" fmla="*/ 343 w 432"/>
                <a:gd name="T79" fmla="*/ 745 h 745"/>
                <a:gd name="T80" fmla="*/ 296 w 432"/>
                <a:gd name="T81" fmla="*/ 745 h 745"/>
                <a:gd name="T82" fmla="*/ 271 w 432"/>
                <a:gd name="T83" fmla="*/ 732 h 745"/>
                <a:gd name="T84" fmla="*/ 241 w 432"/>
                <a:gd name="T85" fmla="*/ 694 h 745"/>
                <a:gd name="T86" fmla="*/ 229 w 432"/>
                <a:gd name="T87" fmla="*/ 677 h 745"/>
                <a:gd name="T88" fmla="*/ 191 w 432"/>
                <a:gd name="T89" fmla="*/ 652 h 745"/>
                <a:gd name="T90" fmla="*/ 165 w 432"/>
                <a:gd name="T91" fmla="*/ 648 h 745"/>
                <a:gd name="T92" fmla="*/ 119 w 432"/>
                <a:gd name="T93" fmla="*/ 669 h 745"/>
                <a:gd name="T94" fmla="*/ 97 w 432"/>
                <a:gd name="T95" fmla="*/ 656 h 745"/>
                <a:gd name="T96" fmla="*/ 110 w 432"/>
                <a:gd name="T97" fmla="*/ 605 h 745"/>
                <a:gd name="T98" fmla="*/ 127 w 432"/>
                <a:gd name="T99" fmla="*/ 567 h 745"/>
                <a:gd name="T100" fmla="*/ 123 w 432"/>
                <a:gd name="T101" fmla="*/ 542 h 745"/>
                <a:gd name="T102" fmla="*/ 93 w 432"/>
                <a:gd name="T103" fmla="*/ 516 h 745"/>
                <a:gd name="T104" fmla="*/ 64 w 432"/>
                <a:gd name="T105" fmla="*/ 499 h 745"/>
                <a:gd name="T106" fmla="*/ 42 w 432"/>
                <a:gd name="T107" fmla="*/ 444 h 745"/>
                <a:gd name="T108" fmla="*/ 8 w 432"/>
                <a:gd name="T109" fmla="*/ 423 h 745"/>
                <a:gd name="T110" fmla="*/ 0 w 432"/>
                <a:gd name="T111" fmla="*/ 39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745">
                  <a:moveTo>
                    <a:pt x="0" y="389"/>
                  </a:moveTo>
                  <a:lnTo>
                    <a:pt x="0" y="385"/>
                  </a:lnTo>
                  <a:lnTo>
                    <a:pt x="8" y="385"/>
                  </a:lnTo>
                  <a:lnTo>
                    <a:pt x="13" y="385"/>
                  </a:lnTo>
                  <a:lnTo>
                    <a:pt x="17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8" y="385"/>
                  </a:lnTo>
                  <a:lnTo>
                    <a:pt x="42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47" y="368"/>
                  </a:lnTo>
                  <a:lnTo>
                    <a:pt x="47" y="364"/>
                  </a:lnTo>
                  <a:lnTo>
                    <a:pt x="42" y="330"/>
                  </a:lnTo>
                  <a:lnTo>
                    <a:pt x="42" y="322"/>
                  </a:lnTo>
                  <a:lnTo>
                    <a:pt x="42" y="317"/>
                  </a:lnTo>
                  <a:lnTo>
                    <a:pt x="42" y="313"/>
                  </a:lnTo>
                  <a:lnTo>
                    <a:pt x="38" y="313"/>
                  </a:lnTo>
                  <a:lnTo>
                    <a:pt x="34" y="313"/>
                  </a:lnTo>
                  <a:lnTo>
                    <a:pt x="25" y="317"/>
                  </a:lnTo>
                  <a:lnTo>
                    <a:pt x="30" y="313"/>
                  </a:lnTo>
                  <a:lnTo>
                    <a:pt x="34" y="309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51" y="296"/>
                  </a:lnTo>
                  <a:lnTo>
                    <a:pt x="59" y="296"/>
                  </a:lnTo>
                  <a:lnTo>
                    <a:pt x="64" y="292"/>
                  </a:lnTo>
                  <a:lnTo>
                    <a:pt x="72" y="288"/>
                  </a:lnTo>
                  <a:lnTo>
                    <a:pt x="97" y="275"/>
                  </a:lnTo>
                  <a:lnTo>
                    <a:pt x="102" y="275"/>
                  </a:lnTo>
                  <a:lnTo>
                    <a:pt x="106" y="271"/>
                  </a:lnTo>
                  <a:lnTo>
                    <a:pt x="110" y="267"/>
                  </a:lnTo>
                  <a:lnTo>
                    <a:pt x="114" y="262"/>
                  </a:lnTo>
                  <a:lnTo>
                    <a:pt x="119" y="262"/>
                  </a:lnTo>
                  <a:lnTo>
                    <a:pt x="119" y="258"/>
                  </a:lnTo>
                  <a:lnTo>
                    <a:pt x="123" y="254"/>
                  </a:lnTo>
                  <a:lnTo>
                    <a:pt x="123" y="250"/>
                  </a:lnTo>
                  <a:lnTo>
                    <a:pt x="123" y="245"/>
                  </a:lnTo>
                  <a:lnTo>
                    <a:pt x="123" y="241"/>
                  </a:lnTo>
                  <a:lnTo>
                    <a:pt x="119" y="233"/>
                  </a:lnTo>
                  <a:lnTo>
                    <a:pt x="119" y="228"/>
                  </a:lnTo>
                  <a:lnTo>
                    <a:pt x="114" y="220"/>
                  </a:lnTo>
                  <a:lnTo>
                    <a:pt x="114" y="211"/>
                  </a:lnTo>
                  <a:lnTo>
                    <a:pt x="106" y="203"/>
                  </a:lnTo>
                  <a:lnTo>
                    <a:pt x="97" y="178"/>
                  </a:lnTo>
                  <a:lnTo>
                    <a:pt x="93" y="165"/>
                  </a:lnTo>
                  <a:lnTo>
                    <a:pt x="85" y="144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76" y="127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80" y="93"/>
                  </a:lnTo>
                  <a:lnTo>
                    <a:pt x="80" y="84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9" y="72"/>
                  </a:lnTo>
                  <a:lnTo>
                    <a:pt x="93" y="68"/>
                  </a:lnTo>
                  <a:lnTo>
                    <a:pt x="97" y="59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7" y="34"/>
                  </a:lnTo>
                  <a:lnTo>
                    <a:pt x="144" y="25"/>
                  </a:lnTo>
                  <a:lnTo>
                    <a:pt x="152" y="21"/>
                  </a:lnTo>
                  <a:lnTo>
                    <a:pt x="165" y="12"/>
                  </a:lnTo>
                  <a:lnTo>
                    <a:pt x="174" y="8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4"/>
                  </a:lnTo>
                  <a:lnTo>
                    <a:pt x="203" y="4"/>
                  </a:lnTo>
                  <a:lnTo>
                    <a:pt x="203" y="8"/>
                  </a:lnTo>
                  <a:lnTo>
                    <a:pt x="203" y="12"/>
                  </a:lnTo>
                  <a:lnTo>
                    <a:pt x="203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42"/>
                  </a:lnTo>
                  <a:lnTo>
                    <a:pt x="203" y="72"/>
                  </a:lnTo>
                  <a:lnTo>
                    <a:pt x="203" y="84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6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23"/>
                  </a:lnTo>
                  <a:lnTo>
                    <a:pt x="212" y="127"/>
                  </a:lnTo>
                  <a:lnTo>
                    <a:pt x="216" y="131"/>
                  </a:lnTo>
                  <a:lnTo>
                    <a:pt x="220" y="135"/>
                  </a:lnTo>
                  <a:lnTo>
                    <a:pt x="224" y="135"/>
                  </a:lnTo>
                  <a:lnTo>
                    <a:pt x="229" y="135"/>
                  </a:lnTo>
                  <a:lnTo>
                    <a:pt x="233" y="140"/>
                  </a:lnTo>
                  <a:lnTo>
                    <a:pt x="237" y="140"/>
                  </a:lnTo>
                  <a:lnTo>
                    <a:pt x="241" y="140"/>
                  </a:lnTo>
                  <a:lnTo>
                    <a:pt x="246" y="140"/>
                  </a:lnTo>
                  <a:lnTo>
                    <a:pt x="254" y="135"/>
                  </a:lnTo>
                  <a:lnTo>
                    <a:pt x="258" y="135"/>
                  </a:lnTo>
                  <a:lnTo>
                    <a:pt x="271" y="131"/>
                  </a:lnTo>
                  <a:lnTo>
                    <a:pt x="284" y="131"/>
                  </a:lnTo>
                  <a:lnTo>
                    <a:pt x="288" y="127"/>
                  </a:lnTo>
                  <a:lnTo>
                    <a:pt x="296" y="127"/>
                  </a:lnTo>
                  <a:lnTo>
                    <a:pt x="301" y="127"/>
                  </a:lnTo>
                  <a:lnTo>
                    <a:pt x="305" y="127"/>
                  </a:lnTo>
                  <a:lnTo>
                    <a:pt x="309" y="123"/>
                  </a:lnTo>
                  <a:lnTo>
                    <a:pt x="318" y="114"/>
                  </a:lnTo>
                  <a:lnTo>
                    <a:pt x="322" y="114"/>
                  </a:lnTo>
                  <a:lnTo>
                    <a:pt x="326" y="110"/>
                  </a:lnTo>
                  <a:lnTo>
                    <a:pt x="330" y="110"/>
                  </a:lnTo>
                  <a:lnTo>
                    <a:pt x="334" y="110"/>
                  </a:lnTo>
                  <a:lnTo>
                    <a:pt x="339" y="110"/>
                  </a:lnTo>
                  <a:lnTo>
                    <a:pt x="343" y="110"/>
                  </a:lnTo>
                  <a:lnTo>
                    <a:pt x="347" y="110"/>
                  </a:lnTo>
                  <a:lnTo>
                    <a:pt x="347" y="114"/>
                  </a:lnTo>
                  <a:lnTo>
                    <a:pt x="347" y="118"/>
                  </a:lnTo>
                  <a:lnTo>
                    <a:pt x="343" y="123"/>
                  </a:lnTo>
                  <a:lnTo>
                    <a:pt x="343" y="127"/>
                  </a:lnTo>
                  <a:lnTo>
                    <a:pt x="339" y="127"/>
                  </a:lnTo>
                  <a:lnTo>
                    <a:pt x="339" y="131"/>
                  </a:lnTo>
                  <a:lnTo>
                    <a:pt x="326" y="140"/>
                  </a:lnTo>
                  <a:lnTo>
                    <a:pt x="322" y="144"/>
                  </a:lnTo>
                  <a:lnTo>
                    <a:pt x="318" y="148"/>
                  </a:lnTo>
                  <a:lnTo>
                    <a:pt x="318" y="152"/>
                  </a:lnTo>
                  <a:lnTo>
                    <a:pt x="305" y="161"/>
                  </a:lnTo>
                  <a:lnTo>
                    <a:pt x="305" y="169"/>
                  </a:lnTo>
                  <a:lnTo>
                    <a:pt x="301" y="173"/>
                  </a:lnTo>
                  <a:lnTo>
                    <a:pt x="296" y="178"/>
                  </a:lnTo>
                  <a:lnTo>
                    <a:pt x="296" y="182"/>
                  </a:lnTo>
                  <a:lnTo>
                    <a:pt x="292" y="186"/>
                  </a:lnTo>
                  <a:lnTo>
                    <a:pt x="292" y="190"/>
                  </a:lnTo>
                  <a:lnTo>
                    <a:pt x="292" y="195"/>
                  </a:lnTo>
                  <a:lnTo>
                    <a:pt x="296" y="199"/>
                  </a:lnTo>
                  <a:lnTo>
                    <a:pt x="296" y="203"/>
                  </a:lnTo>
                  <a:lnTo>
                    <a:pt x="301" y="203"/>
                  </a:lnTo>
                  <a:lnTo>
                    <a:pt x="301" y="207"/>
                  </a:lnTo>
                  <a:lnTo>
                    <a:pt x="305" y="207"/>
                  </a:lnTo>
                  <a:lnTo>
                    <a:pt x="313" y="207"/>
                  </a:lnTo>
                  <a:lnTo>
                    <a:pt x="318" y="207"/>
                  </a:lnTo>
                  <a:lnTo>
                    <a:pt x="326" y="207"/>
                  </a:lnTo>
                  <a:lnTo>
                    <a:pt x="334" y="207"/>
                  </a:lnTo>
                  <a:lnTo>
                    <a:pt x="347" y="207"/>
                  </a:lnTo>
                  <a:lnTo>
                    <a:pt x="360" y="203"/>
                  </a:lnTo>
                  <a:lnTo>
                    <a:pt x="402" y="199"/>
                  </a:lnTo>
                  <a:lnTo>
                    <a:pt x="415" y="195"/>
                  </a:lnTo>
                  <a:lnTo>
                    <a:pt x="428" y="195"/>
                  </a:lnTo>
                  <a:lnTo>
                    <a:pt x="432" y="195"/>
                  </a:lnTo>
                  <a:lnTo>
                    <a:pt x="428" y="199"/>
                  </a:lnTo>
                  <a:lnTo>
                    <a:pt x="411" y="224"/>
                  </a:lnTo>
                  <a:lnTo>
                    <a:pt x="406" y="233"/>
                  </a:lnTo>
                  <a:lnTo>
                    <a:pt x="398" y="245"/>
                  </a:lnTo>
                  <a:lnTo>
                    <a:pt x="394" y="254"/>
                  </a:lnTo>
                  <a:lnTo>
                    <a:pt x="381" y="275"/>
                  </a:lnTo>
                  <a:lnTo>
                    <a:pt x="381" y="279"/>
                  </a:lnTo>
                  <a:lnTo>
                    <a:pt x="377" y="288"/>
                  </a:lnTo>
                  <a:lnTo>
                    <a:pt x="373" y="292"/>
                  </a:lnTo>
                  <a:lnTo>
                    <a:pt x="364" y="300"/>
                  </a:lnTo>
                  <a:lnTo>
                    <a:pt x="360" y="305"/>
                  </a:lnTo>
                  <a:lnTo>
                    <a:pt x="343" y="326"/>
                  </a:lnTo>
                  <a:lnTo>
                    <a:pt x="334" y="334"/>
                  </a:lnTo>
                  <a:lnTo>
                    <a:pt x="330" y="338"/>
                  </a:lnTo>
                  <a:lnTo>
                    <a:pt x="330" y="343"/>
                  </a:lnTo>
                  <a:lnTo>
                    <a:pt x="326" y="347"/>
                  </a:lnTo>
                  <a:lnTo>
                    <a:pt x="322" y="351"/>
                  </a:lnTo>
                  <a:lnTo>
                    <a:pt x="322" y="355"/>
                  </a:lnTo>
                  <a:lnTo>
                    <a:pt x="318" y="364"/>
                  </a:lnTo>
                  <a:lnTo>
                    <a:pt x="318" y="368"/>
                  </a:lnTo>
                  <a:lnTo>
                    <a:pt x="318" y="372"/>
                  </a:lnTo>
                  <a:lnTo>
                    <a:pt x="318" y="377"/>
                  </a:lnTo>
                  <a:lnTo>
                    <a:pt x="322" y="381"/>
                  </a:lnTo>
                  <a:lnTo>
                    <a:pt x="326" y="385"/>
                  </a:lnTo>
                  <a:lnTo>
                    <a:pt x="326" y="389"/>
                  </a:lnTo>
                  <a:lnTo>
                    <a:pt x="330" y="389"/>
                  </a:lnTo>
                  <a:lnTo>
                    <a:pt x="334" y="394"/>
                  </a:lnTo>
                  <a:lnTo>
                    <a:pt x="339" y="398"/>
                  </a:lnTo>
                  <a:lnTo>
                    <a:pt x="343" y="402"/>
                  </a:lnTo>
                  <a:lnTo>
                    <a:pt x="356" y="406"/>
                  </a:lnTo>
                  <a:lnTo>
                    <a:pt x="360" y="410"/>
                  </a:lnTo>
                  <a:lnTo>
                    <a:pt x="364" y="415"/>
                  </a:lnTo>
                  <a:lnTo>
                    <a:pt x="368" y="419"/>
                  </a:lnTo>
                  <a:lnTo>
                    <a:pt x="368" y="423"/>
                  </a:lnTo>
                  <a:lnTo>
                    <a:pt x="368" y="432"/>
                  </a:lnTo>
                  <a:lnTo>
                    <a:pt x="373" y="436"/>
                  </a:lnTo>
                  <a:lnTo>
                    <a:pt x="373" y="440"/>
                  </a:lnTo>
                  <a:lnTo>
                    <a:pt x="377" y="453"/>
                  </a:lnTo>
                  <a:lnTo>
                    <a:pt x="381" y="457"/>
                  </a:lnTo>
                  <a:lnTo>
                    <a:pt x="381" y="466"/>
                  </a:lnTo>
                  <a:lnTo>
                    <a:pt x="385" y="466"/>
                  </a:lnTo>
                  <a:lnTo>
                    <a:pt x="385" y="470"/>
                  </a:lnTo>
                  <a:lnTo>
                    <a:pt x="385" y="478"/>
                  </a:lnTo>
                  <a:lnTo>
                    <a:pt x="385" y="482"/>
                  </a:lnTo>
                  <a:lnTo>
                    <a:pt x="385" y="487"/>
                  </a:lnTo>
                  <a:lnTo>
                    <a:pt x="389" y="491"/>
                  </a:lnTo>
                  <a:lnTo>
                    <a:pt x="394" y="504"/>
                  </a:lnTo>
                  <a:lnTo>
                    <a:pt x="398" y="508"/>
                  </a:lnTo>
                  <a:lnTo>
                    <a:pt x="398" y="512"/>
                  </a:lnTo>
                  <a:lnTo>
                    <a:pt x="398" y="516"/>
                  </a:lnTo>
                  <a:lnTo>
                    <a:pt x="398" y="521"/>
                  </a:lnTo>
                  <a:lnTo>
                    <a:pt x="398" y="525"/>
                  </a:lnTo>
                  <a:lnTo>
                    <a:pt x="398" y="529"/>
                  </a:lnTo>
                  <a:lnTo>
                    <a:pt x="398" y="537"/>
                  </a:lnTo>
                  <a:lnTo>
                    <a:pt x="394" y="542"/>
                  </a:lnTo>
                  <a:lnTo>
                    <a:pt x="394" y="571"/>
                  </a:lnTo>
                  <a:lnTo>
                    <a:pt x="394" y="580"/>
                  </a:lnTo>
                  <a:lnTo>
                    <a:pt x="398" y="584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06" y="593"/>
                  </a:lnTo>
                  <a:lnTo>
                    <a:pt x="411" y="593"/>
                  </a:lnTo>
                  <a:lnTo>
                    <a:pt x="411" y="597"/>
                  </a:lnTo>
                  <a:lnTo>
                    <a:pt x="411" y="601"/>
                  </a:lnTo>
                  <a:lnTo>
                    <a:pt x="406" y="605"/>
                  </a:lnTo>
                  <a:lnTo>
                    <a:pt x="406" y="609"/>
                  </a:lnTo>
                  <a:lnTo>
                    <a:pt x="402" y="622"/>
                  </a:lnTo>
                  <a:lnTo>
                    <a:pt x="402" y="631"/>
                  </a:lnTo>
                  <a:lnTo>
                    <a:pt x="398" y="635"/>
                  </a:lnTo>
                  <a:lnTo>
                    <a:pt x="398" y="643"/>
                  </a:lnTo>
                  <a:lnTo>
                    <a:pt x="398" y="652"/>
                  </a:lnTo>
                  <a:lnTo>
                    <a:pt x="398" y="656"/>
                  </a:lnTo>
                  <a:lnTo>
                    <a:pt x="398" y="664"/>
                  </a:lnTo>
                  <a:lnTo>
                    <a:pt x="398" y="673"/>
                  </a:lnTo>
                  <a:lnTo>
                    <a:pt x="398" y="681"/>
                  </a:lnTo>
                  <a:lnTo>
                    <a:pt x="398" y="711"/>
                  </a:lnTo>
                  <a:lnTo>
                    <a:pt x="398" y="720"/>
                  </a:lnTo>
                  <a:lnTo>
                    <a:pt x="398" y="724"/>
                  </a:lnTo>
                  <a:lnTo>
                    <a:pt x="398" y="732"/>
                  </a:lnTo>
                  <a:lnTo>
                    <a:pt x="398" y="741"/>
                  </a:lnTo>
                  <a:lnTo>
                    <a:pt x="394" y="741"/>
                  </a:lnTo>
                  <a:lnTo>
                    <a:pt x="394" y="745"/>
                  </a:lnTo>
                  <a:lnTo>
                    <a:pt x="389" y="745"/>
                  </a:lnTo>
                  <a:lnTo>
                    <a:pt x="385" y="745"/>
                  </a:lnTo>
                  <a:lnTo>
                    <a:pt x="377" y="745"/>
                  </a:lnTo>
                  <a:lnTo>
                    <a:pt x="360" y="745"/>
                  </a:lnTo>
                  <a:lnTo>
                    <a:pt x="351" y="745"/>
                  </a:lnTo>
                  <a:lnTo>
                    <a:pt x="343" y="745"/>
                  </a:lnTo>
                  <a:lnTo>
                    <a:pt x="339" y="745"/>
                  </a:lnTo>
                  <a:lnTo>
                    <a:pt x="326" y="745"/>
                  </a:lnTo>
                  <a:lnTo>
                    <a:pt x="318" y="741"/>
                  </a:lnTo>
                  <a:lnTo>
                    <a:pt x="313" y="741"/>
                  </a:lnTo>
                  <a:lnTo>
                    <a:pt x="309" y="741"/>
                  </a:lnTo>
                  <a:lnTo>
                    <a:pt x="296" y="745"/>
                  </a:lnTo>
                  <a:lnTo>
                    <a:pt x="292" y="745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79" y="741"/>
                  </a:lnTo>
                  <a:lnTo>
                    <a:pt x="275" y="736"/>
                  </a:lnTo>
                  <a:lnTo>
                    <a:pt x="271" y="732"/>
                  </a:lnTo>
                  <a:lnTo>
                    <a:pt x="262" y="724"/>
                  </a:lnTo>
                  <a:lnTo>
                    <a:pt x="254" y="715"/>
                  </a:lnTo>
                  <a:lnTo>
                    <a:pt x="250" y="711"/>
                  </a:lnTo>
                  <a:lnTo>
                    <a:pt x="250" y="707"/>
                  </a:lnTo>
                  <a:lnTo>
                    <a:pt x="241" y="698"/>
                  </a:lnTo>
                  <a:lnTo>
                    <a:pt x="241" y="694"/>
                  </a:lnTo>
                  <a:lnTo>
                    <a:pt x="237" y="690"/>
                  </a:lnTo>
                  <a:lnTo>
                    <a:pt x="237" y="686"/>
                  </a:lnTo>
                  <a:lnTo>
                    <a:pt x="237" y="681"/>
                  </a:lnTo>
                  <a:lnTo>
                    <a:pt x="233" y="681"/>
                  </a:lnTo>
                  <a:lnTo>
                    <a:pt x="233" y="677"/>
                  </a:lnTo>
                  <a:lnTo>
                    <a:pt x="229" y="677"/>
                  </a:lnTo>
                  <a:lnTo>
                    <a:pt x="212" y="669"/>
                  </a:lnTo>
                  <a:lnTo>
                    <a:pt x="207" y="664"/>
                  </a:lnTo>
                  <a:lnTo>
                    <a:pt x="203" y="664"/>
                  </a:lnTo>
                  <a:lnTo>
                    <a:pt x="199" y="660"/>
                  </a:lnTo>
                  <a:lnTo>
                    <a:pt x="195" y="656"/>
                  </a:lnTo>
                  <a:lnTo>
                    <a:pt x="191" y="652"/>
                  </a:lnTo>
                  <a:lnTo>
                    <a:pt x="186" y="652"/>
                  </a:lnTo>
                  <a:lnTo>
                    <a:pt x="182" y="648"/>
                  </a:lnTo>
                  <a:lnTo>
                    <a:pt x="178" y="648"/>
                  </a:lnTo>
                  <a:lnTo>
                    <a:pt x="174" y="648"/>
                  </a:lnTo>
                  <a:lnTo>
                    <a:pt x="169" y="648"/>
                  </a:lnTo>
                  <a:lnTo>
                    <a:pt x="165" y="648"/>
                  </a:lnTo>
                  <a:lnTo>
                    <a:pt x="161" y="652"/>
                  </a:lnTo>
                  <a:lnTo>
                    <a:pt x="148" y="660"/>
                  </a:lnTo>
                  <a:lnTo>
                    <a:pt x="144" y="660"/>
                  </a:lnTo>
                  <a:lnTo>
                    <a:pt x="127" y="669"/>
                  </a:lnTo>
                  <a:lnTo>
                    <a:pt x="123" y="669"/>
                  </a:lnTo>
                  <a:lnTo>
                    <a:pt x="119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4"/>
                  </a:lnTo>
                  <a:lnTo>
                    <a:pt x="102" y="660"/>
                  </a:lnTo>
                  <a:lnTo>
                    <a:pt x="97" y="660"/>
                  </a:lnTo>
                  <a:lnTo>
                    <a:pt x="97" y="656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102" y="643"/>
                  </a:lnTo>
                  <a:lnTo>
                    <a:pt x="106" y="618"/>
                  </a:lnTo>
                  <a:lnTo>
                    <a:pt x="106" y="614"/>
                  </a:lnTo>
                  <a:lnTo>
                    <a:pt x="110" y="605"/>
                  </a:lnTo>
                  <a:lnTo>
                    <a:pt x="110" y="601"/>
                  </a:lnTo>
                  <a:lnTo>
                    <a:pt x="110" y="593"/>
                  </a:lnTo>
                  <a:lnTo>
                    <a:pt x="114" y="588"/>
                  </a:lnTo>
                  <a:lnTo>
                    <a:pt x="119" y="580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4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42"/>
                  </a:lnTo>
                  <a:lnTo>
                    <a:pt x="119" y="537"/>
                  </a:lnTo>
                  <a:lnTo>
                    <a:pt x="114" y="533"/>
                  </a:lnTo>
                  <a:lnTo>
                    <a:pt x="110" y="529"/>
                  </a:lnTo>
                  <a:lnTo>
                    <a:pt x="102" y="525"/>
                  </a:lnTo>
                  <a:lnTo>
                    <a:pt x="97" y="521"/>
                  </a:lnTo>
                  <a:lnTo>
                    <a:pt x="93" y="516"/>
                  </a:lnTo>
                  <a:lnTo>
                    <a:pt x="89" y="516"/>
                  </a:lnTo>
                  <a:lnTo>
                    <a:pt x="80" y="512"/>
                  </a:lnTo>
                  <a:lnTo>
                    <a:pt x="76" y="512"/>
                  </a:lnTo>
                  <a:lnTo>
                    <a:pt x="72" y="508"/>
                  </a:lnTo>
                  <a:lnTo>
                    <a:pt x="68" y="504"/>
                  </a:lnTo>
                  <a:lnTo>
                    <a:pt x="64" y="499"/>
                  </a:lnTo>
                  <a:lnTo>
                    <a:pt x="64" y="491"/>
                  </a:lnTo>
                  <a:lnTo>
                    <a:pt x="59" y="487"/>
                  </a:lnTo>
                  <a:lnTo>
                    <a:pt x="51" y="461"/>
                  </a:lnTo>
                  <a:lnTo>
                    <a:pt x="51" y="453"/>
                  </a:lnTo>
                  <a:lnTo>
                    <a:pt x="47" y="449"/>
                  </a:lnTo>
                  <a:lnTo>
                    <a:pt x="42" y="444"/>
                  </a:lnTo>
                  <a:lnTo>
                    <a:pt x="42" y="440"/>
                  </a:lnTo>
                  <a:lnTo>
                    <a:pt x="38" y="440"/>
                  </a:lnTo>
                  <a:lnTo>
                    <a:pt x="34" y="436"/>
                  </a:lnTo>
                  <a:lnTo>
                    <a:pt x="21" y="432"/>
                  </a:lnTo>
                  <a:lnTo>
                    <a:pt x="13" y="427"/>
                  </a:lnTo>
                  <a:lnTo>
                    <a:pt x="8" y="423"/>
                  </a:lnTo>
                  <a:lnTo>
                    <a:pt x="8" y="419"/>
                  </a:lnTo>
                  <a:lnTo>
                    <a:pt x="4" y="415"/>
                  </a:lnTo>
                  <a:lnTo>
                    <a:pt x="4" y="410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8"/>
                  </a:lnTo>
                  <a:lnTo>
                    <a:pt x="0" y="394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5" name="Freeform 51"/>
            <p:cNvSpPr>
              <a:spLocks/>
            </p:cNvSpPr>
            <p:nvPr/>
          </p:nvSpPr>
          <p:spPr bwMode="auto">
            <a:xfrm>
              <a:off x="3228413" y="4914262"/>
              <a:ext cx="472724" cy="296860"/>
            </a:xfrm>
            <a:custGeom>
              <a:avLst/>
              <a:gdLst>
                <a:gd name="T0" fmla="*/ 21 w 1494"/>
                <a:gd name="T1" fmla="*/ 377 h 936"/>
                <a:gd name="T2" fmla="*/ 59 w 1494"/>
                <a:gd name="T3" fmla="*/ 335 h 936"/>
                <a:gd name="T4" fmla="*/ 110 w 1494"/>
                <a:gd name="T5" fmla="*/ 326 h 936"/>
                <a:gd name="T6" fmla="*/ 178 w 1494"/>
                <a:gd name="T7" fmla="*/ 254 h 936"/>
                <a:gd name="T8" fmla="*/ 258 w 1494"/>
                <a:gd name="T9" fmla="*/ 144 h 936"/>
                <a:gd name="T10" fmla="*/ 334 w 1494"/>
                <a:gd name="T11" fmla="*/ 119 h 936"/>
                <a:gd name="T12" fmla="*/ 398 w 1494"/>
                <a:gd name="T13" fmla="*/ 93 h 936"/>
                <a:gd name="T14" fmla="*/ 508 w 1494"/>
                <a:gd name="T15" fmla="*/ 123 h 936"/>
                <a:gd name="T16" fmla="*/ 563 w 1494"/>
                <a:gd name="T17" fmla="*/ 110 h 936"/>
                <a:gd name="T18" fmla="*/ 618 w 1494"/>
                <a:gd name="T19" fmla="*/ 68 h 936"/>
                <a:gd name="T20" fmla="*/ 698 w 1494"/>
                <a:gd name="T21" fmla="*/ 59 h 936"/>
                <a:gd name="T22" fmla="*/ 724 w 1494"/>
                <a:gd name="T23" fmla="*/ 123 h 936"/>
                <a:gd name="T24" fmla="*/ 766 w 1494"/>
                <a:gd name="T25" fmla="*/ 131 h 936"/>
                <a:gd name="T26" fmla="*/ 821 w 1494"/>
                <a:gd name="T27" fmla="*/ 144 h 936"/>
                <a:gd name="T28" fmla="*/ 952 w 1494"/>
                <a:gd name="T29" fmla="*/ 123 h 936"/>
                <a:gd name="T30" fmla="*/ 1058 w 1494"/>
                <a:gd name="T31" fmla="*/ 106 h 936"/>
                <a:gd name="T32" fmla="*/ 1130 w 1494"/>
                <a:gd name="T33" fmla="*/ 119 h 936"/>
                <a:gd name="T34" fmla="*/ 1151 w 1494"/>
                <a:gd name="T35" fmla="*/ 174 h 936"/>
                <a:gd name="T36" fmla="*/ 1185 w 1494"/>
                <a:gd name="T37" fmla="*/ 225 h 936"/>
                <a:gd name="T38" fmla="*/ 1249 w 1494"/>
                <a:gd name="T39" fmla="*/ 246 h 936"/>
                <a:gd name="T40" fmla="*/ 1287 w 1494"/>
                <a:gd name="T41" fmla="*/ 292 h 936"/>
                <a:gd name="T42" fmla="*/ 1354 w 1494"/>
                <a:gd name="T43" fmla="*/ 330 h 936"/>
                <a:gd name="T44" fmla="*/ 1435 w 1494"/>
                <a:gd name="T45" fmla="*/ 335 h 936"/>
                <a:gd name="T46" fmla="*/ 1481 w 1494"/>
                <a:gd name="T47" fmla="*/ 335 h 936"/>
                <a:gd name="T48" fmla="*/ 1490 w 1494"/>
                <a:gd name="T49" fmla="*/ 377 h 936"/>
                <a:gd name="T50" fmla="*/ 1426 w 1494"/>
                <a:gd name="T51" fmla="*/ 407 h 936"/>
                <a:gd name="T52" fmla="*/ 1367 w 1494"/>
                <a:gd name="T53" fmla="*/ 411 h 936"/>
                <a:gd name="T54" fmla="*/ 1312 w 1494"/>
                <a:gd name="T55" fmla="*/ 402 h 936"/>
                <a:gd name="T56" fmla="*/ 1261 w 1494"/>
                <a:gd name="T57" fmla="*/ 449 h 936"/>
                <a:gd name="T58" fmla="*/ 1291 w 1494"/>
                <a:gd name="T59" fmla="*/ 593 h 936"/>
                <a:gd name="T60" fmla="*/ 1308 w 1494"/>
                <a:gd name="T61" fmla="*/ 665 h 936"/>
                <a:gd name="T62" fmla="*/ 1261 w 1494"/>
                <a:gd name="T63" fmla="*/ 673 h 936"/>
                <a:gd name="T64" fmla="*/ 1219 w 1494"/>
                <a:gd name="T65" fmla="*/ 690 h 936"/>
                <a:gd name="T66" fmla="*/ 1206 w 1494"/>
                <a:gd name="T67" fmla="*/ 720 h 936"/>
                <a:gd name="T68" fmla="*/ 1215 w 1494"/>
                <a:gd name="T69" fmla="*/ 771 h 936"/>
                <a:gd name="T70" fmla="*/ 1164 w 1494"/>
                <a:gd name="T71" fmla="*/ 771 h 936"/>
                <a:gd name="T72" fmla="*/ 1088 w 1494"/>
                <a:gd name="T73" fmla="*/ 762 h 936"/>
                <a:gd name="T74" fmla="*/ 1028 w 1494"/>
                <a:gd name="T75" fmla="*/ 754 h 936"/>
                <a:gd name="T76" fmla="*/ 1007 w 1494"/>
                <a:gd name="T77" fmla="*/ 775 h 936"/>
                <a:gd name="T78" fmla="*/ 978 w 1494"/>
                <a:gd name="T79" fmla="*/ 826 h 936"/>
                <a:gd name="T80" fmla="*/ 897 w 1494"/>
                <a:gd name="T81" fmla="*/ 864 h 936"/>
                <a:gd name="T82" fmla="*/ 834 w 1494"/>
                <a:gd name="T83" fmla="*/ 826 h 936"/>
                <a:gd name="T84" fmla="*/ 787 w 1494"/>
                <a:gd name="T85" fmla="*/ 826 h 936"/>
                <a:gd name="T86" fmla="*/ 758 w 1494"/>
                <a:gd name="T87" fmla="*/ 868 h 936"/>
                <a:gd name="T88" fmla="*/ 728 w 1494"/>
                <a:gd name="T89" fmla="*/ 919 h 936"/>
                <a:gd name="T90" fmla="*/ 686 w 1494"/>
                <a:gd name="T91" fmla="*/ 936 h 936"/>
                <a:gd name="T92" fmla="*/ 647 w 1494"/>
                <a:gd name="T93" fmla="*/ 919 h 936"/>
                <a:gd name="T94" fmla="*/ 584 w 1494"/>
                <a:gd name="T95" fmla="*/ 847 h 936"/>
                <a:gd name="T96" fmla="*/ 520 w 1494"/>
                <a:gd name="T97" fmla="*/ 860 h 936"/>
                <a:gd name="T98" fmla="*/ 478 w 1494"/>
                <a:gd name="T99" fmla="*/ 834 h 936"/>
                <a:gd name="T100" fmla="*/ 427 w 1494"/>
                <a:gd name="T101" fmla="*/ 796 h 936"/>
                <a:gd name="T102" fmla="*/ 364 w 1494"/>
                <a:gd name="T103" fmla="*/ 783 h 936"/>
                <a:gd name="T104" fmla="*/ 343 w 1494"/>
                <a:gd name="T105" fmla="*/ 728 h 936"/>
                <a:gd name="T106" fmla="*/ 330 w 1494"/>
                <a:gd name="T107" fmla="*/ 665 h 936"/>
                <a:gd name="T108" fmla="*/ 275 w 1494"/>
                <a:gd name="T109" fmla="*/ 614 h 936"/>
                <a:gd name="T110" fmla="*/ 237 w 1494"/>
                <a:gd name="T111" fmla="*/ 521 h 936"/>
                <a:gd name="T112" fmla="*/ 203 w 1494"/>
                <a:gd name="T113" fmla="*/ 474 h 936"/>
                <a:gd name="T114" fmla="*/ 152 w 1494"/>
                <a:gd name="T115" fmla="*/ 470 h 936"/>
                <a:gd name="T116" fmla="*/ 97 w 1494"/>
                <a:gd name="T117" fmla="*/ 525 h 936"/>
                <a:gd name="T118" fmla="*/ 67 w 1494"/>
                <a:gd name="T119" fmla="*/ 534 h 936"/>
                <a:gd name="T120" fmla="*/ 42 w 1494"/>
                <a:gd name="T121" fmla="*/ 462 h 936"/>
                <a:gd name="T122" fmla="*/ 4 w 1494"/>
                <a:gd name="T123" fmla="*/ 45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4" h="936">
                  <a:moveTo>
                    <a:pt x="0" y="445"/>
                  </a:moveTo>
                  <a:lnTo>
                    <a:pt x="0" y="441"/>
                  </a:lnTo>
                  <a:lnTo>
                    <a:pt x="0" y="436"/>
                  </a:lnTo>
                  <a:lnTo>
                    <a:pt x="4" y="424"/>
                  </a:lnTo>
                  <a:lnTo>
                    <a:pt x="8" y="411"/>
                  </a:lnTo>
                  <a:lnTo>
                    <a:pt x="8" y="402"/>
                  </a:lnTo>
                  <a:lnTo>
                    <a:pt x="12" y="394"/>
                  </a:lnTo>
                  <a:lnTo>
                    <a:pt x="17" y="385"/>
                  </a:lnTo>
                  <a:lnTo>
                    <a:pt x="21" y="377"/>
                  </a:lnTo>
                  <a:lnTo>
                    <a:pt x="21" y="373"/>
                  </a:lnTo>
                  <a:lnTo>
                    <a:pt x="25" y="369"/>
                  </a:lnTo>
                  <a:lnTo>
                    <a:pt x="29" y="364"/>
                  </a:lnTo>
                  <a:lnTo>
                    <a:pt x="34" y="360"/>
                  </a:lnTo>
                  <a:lnTo>
                    <a:pt x="38" y="356"/>
                  </a:lnTo>
                  <a:lnTo>
                    <a:pt x="42" y="352"/>
                  </a:lnTo>
                  <a:lnTo>
                    <a:pt x="46" y="347"/>
                  </a:lnTo>
                  <a:lnTo>
                    <a:pt x="55" y="339"/>
                  </a:lnTo>
                  <a:lnTo>
                    <a:pt x="59" y="335"/>
                  </a:lnTo>
                  <a:lnTo>
                    <a:pt x="67" y="335"/>
                  </a:lnTo>
                  <a:lnTo>
                    <a:pt x="67" y="330"/>
                  </a:lnTo>
                  <a:lnTo>
                    <a:pt x="72" y="330"/>
                  </a:lnTo>
                  <a:lnTo>
                    <a:pt x="76" y="330"/>
                  </a:lnTo>
                  <a:lnTo>
                    <a:pt x="84" y="330"/>
                  </a:lnTo>
                  <a:lnTo>
                    <a:pt x="93" y="330"/>
                  </a:lnTo>
                  <a:lnTo>
                    <a:pt x="97" y="330"/>
                  </a:lnTo>
                  <a:lnTo>
                    <a:pt x="101" y="326"/>
                  </a:lnTo>
                  <a:lnTo>
                    <a:pt x="110" y="326"/>
                  </a:lnTo>
                  <a:lnTo>
                    <a:pt x="114" y="322"/>
                  </a:lnTo>
                  <a:lnTo>
                    <a:pt x="118" y="322"/>
                  </a:lnTo>
                  <a:lnTo>
                    <a:pt x="123" y="318"/>
                  </a:lnTo>
                  <a:lnTo>
                    <a:pt x="127" y="314"/>
                  </a:lnTo>
                  <a:lnTo>
                    <a:pt x="131" y="305"/>
                  </a:lnTo>
                  <a:lnTo>
                    <a:pt x="152" y="280"/>
                  </a:lnTo>
                  <a:lnTo>
                    <a:pt x="161" y="271"/>
                  </a:lnTo>
                  <a:lnTo>
                    <a:pt x="169" y="263"/>
                  </a:lnTo>
                  <a:lnTo>
                    <a:pt x="178" y="254"/>
                  </a:lnTo>
                  <a:lnTo>
                    <a:pt x="199" y="233"/>
                  </a:lnTo>
                  <a:lnTo>
                    <a:pt x="207" y="225"/>
                  </a:lnTo>
                  <a:lnTo>
                    <a:pt x="216" y="216"/>
                  </a:lnTo>
                  <a:lnTo>
                    <a:pt x="220" y="208"/>
                  </a:lnTo>
                  <a:lnTo>
                    <a:pt x="224" y="199"/>
                  </a:lnTo>
                  <a:lnTo>
                    <a:pt x="228" y="195"/>
                  </a:lnTo>
                  <a:lnTo>
                    <a:pt x="241" y="178"/>
                  </a:lnTo>
                  <a:lnTo>
                    <a:pt x="254" y="157"/>
                  </a:lnTo>
                  <a:lnTo>
                    <a:pt x="258" y="144"/>
                  </a:lnTo>
                  <a:lnTo>
                    <a:pt x="262" y="140"/>
                  </a:lnTo>
                  <a:lnTo>
                    <a:pt x="266" y="140"/>
                  </a:lnTo>
                  <a:lnTo>
                    <a:pt x="266" y="136"/>
                  </a:lnTo>
                  <a:lnTo>
                    <a:pt x="271" y="136"/>
                  </a:lnTo>
                  <a:lnTo>
                    <a:pt x="279" y="131"/>
                  </a:lnTo>
                  <a:lnTo>
                    <a:pt x="296" y="127"/>
                  </a:lnTo>
                  <a:lnTo>
                    <a:pt x="309" y="127"/>
                  </a:lnTo>
                  <a:lnTo>
                    <a:pt x="326" y="123"/>
                  </a:lnTo>
                  <a:lnTo>
                    <a:pt x="334" y="119"/>
                  </a:lnTo>
                  <a:lnTo>
                    <a:pt x="343" y="115"/>
                  </a:lnTo>
                  <a:lnTo>
                    <a:pt x="347" y="115"/>
                  </a:lnTo>
                  <a:lnTo>
                    <a:pt x="355" y="110"/>
                  </a:lnTo>
                  <a:lnTo>
                    <a:pt x="360" y="106"/>
                  </a:lnTo>
                  <a:lnTo>
                    <a:pt x="372" y="98"/>
                  </a:lnTo>
                  <a:lnTo>
                    <a:pt x="377" y="98"/>
                  </a:lnTo>
                  <a:lnTo>
                    <a:pt x="385" y="93"/>
                  </a:lnTo>
                  <a:lnTo>
                    <a:pt x="389" y="93"/>
                  </a:lnTo>
                  <a:lnTo>
                    <a:pt x="398" y="93"/>
                  </a:lnTo>
                  <a:lnTo>
                    <a:pt x="402" y="93"/>
                  </a:lnTo>
                  <a:lnTo>
                    <a:pt x="410" y="93"/>
                  </a:lnTo>
                  <a:lnTo>
                    <a:pt x="419" y="98"/>
                  </a:lnTo>
                  <a:lnTo>
                    <a:pt x="432" y="102"/>
                  </a:lnTo>
                  <a:lnTo>
                    <a:pt x="474" y="115"/>
                  </a:lnTo>
                  <a:lnTo>
                    <a:pt x="487" y="119"/>
                  </a:lnTo>
                  <a:lnTo>
                    <a:pt x="491" y="123"/>
                  </a:lnTo>
                  <a:lnTo>
                    <a:pt x="499" y="123"/>
                  </a:lnTo>
                  <a:lnTo>
                    <a:pt x="508" y="123"/>
                  </a:lnTo>
                  <a:lnTo>
                    <a:pt x="516" y="123"/>
                  </a:lnTo>
                  <a:lnTo>
                    <a:pt x="520" y="123"/>
                  </a:lnTo>
                  <a:lnTo>
                    <a:pt x="529" y="123"/>
                  </a:lnTo>
                  <a:lnTo>
                    <a:pt x="537" y="119"/>
                  </a:lnTo>
                  <a:lnTo>
                    <a:pt x="542" y="119"/>
                  </a:lnTo>
                  <a:lnTo>
                    <a:pt x="550" y="119"/>
                  </a:lnTo>
                  <a:lnTo>
                    <a:pt x="554" y="115"/>
                  </a:lnTo>
                  <a:lnTo>
                    <a:pt x="559" y="110"/>
                  </a:lnTo>
                  <a:lnTo>
                    <a:pt x="563" y="110"/>
                  </a:lnTo>
                  <a:lnTo>
                    <a:pt x="571" y="106"/>
                  </a:lnTo>
                  <a:lnTo>
                    <a:pt x="576" y="102"/>
                  </a:lnTo>
                  <a:lnTo>
                    <a:pt x="584" y="98"/>
                  </a:lnTo>
                  <a:lnTo>
                    <a:pt x="592" y="89"/>
                  </a:lnTo>
                  <a:lnTo>
                    <a:pt x="597" y="85"/>
                  </a:lnTo>
                  <a:lnTo>
                    <a:pt x="601" y="81"/>
                  </a:lnTo>
                  <a:lnTo>
                    <a:pt x="605" y="76"/>
                  </a:lnTo>
                  <a:lnTo>
                    <a:pt x="614" y="72"/>
                  </a:lnTo>
                  <a:lnTo>
                    <a:pt x="618" y="68"/>
                  </a:lnTo>
                  <a:lnTo>
                    <a:pt x="635" y="47"/>
                  </a:lnTo>
                  <a:lnTo>
                    <a:pt x="639" y="38"/>
                  </a:lnTo>
                  <a:lnTo>
                    <a:pt x="647" y="30"/>
                  </a:lnTo>
                  <a:lnTo>
                    <a:pt x="656" y="21"/>
                  </a:lnTo>
                  <a:lnTo>
                    <a:pt x="669" y="9"/>
                  </a:lnTo>
                  <a:lnTo>
                    <a:pt x="681" y="0"/>
                  </a:lnTo>
                  <a:lnTo>
                    <a:pt x="686" y="0"/>
                  </a:lnTo>
                  <a:lnTo>
                    <a:pt x="694" y="43"/>
                  </a:lnTo>
                  <a:lnTo>
                    <a:pt x="698" y="59"/>
                  </a:lnTo>
                  <a:lnTo>
                    <a:pt x="698" y="72"/>
                  </a:lnTo>
                  <a:lnTo>
                    <a:pt x="703" y="81"/>
                  </a:lnTo>
                  <a:lnTo>
                    <a:pt x="707" y="89"/>
                  </a:lnTo>
                  <a:lnTo>
                    <a:pt x="707" y="98"/>
                  </a:lnTo>
                  <a:lnTo>
                    <a:pt x="711" y="106"/>
                  </a:lnTo>
                  <a:lnTo>
                    <a:pt x="715" y="110"/>
                  </a:lnTo>
                  <a:lnTo>
                    <a:pt x="715" y="115"/>
                  </a:lnTo>
                  <a:lnTo>
                    <a:pt x="719" y="119"/>
                  </a:lnTo>
                  <a:lnTo>
                    <a:pt x="724" y="123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36" y="131"/>
                  </a:lnTo>
                  <a:lnTo>
                    <a:pt x="741" y="131"/>
                  </a:lnTo>
                  <a:lnTo>
                    <a:pt x="745" y="131"/>
                  </a:lnTo>
                  <a:lnTo>
                    <a:pt x="749" y="136"/>
                  </a:lnTo>
                  <a:lnTo>
                    <a:pt x="753" y="136"/>
                  </a:lnTo>
                  <a:lnTo>
                    <a:pt x="762" y="131"/>
                  </a:lnTo>
                  <a:lnTo>
                    <a:pt x="766" y="131"/>
                  </a:lnTo>
                  <a:lnTo>
                    <a:pt x="766" y="136"/>
                  </a:lnTo>
                  <a:lnTo>
                    <a:pt x="770" y="136"/>
                  </a:lnTo>
                  <a:lnTo>
                    <a:pt x="779" y="140"/>
                  </a:lnTo>
                  <a:lnTo>
                    <a:pt x="783" y="140"/>
                  </a:lnTo>
                  <a:lnTo>
                    <a:pt x="787" y="140"/>
                  </a:lnTo>
                  <a:lnTo>
                    <a:pt x="791" y="140"/>
                  </a:lnTo>
                  <a:lnTo>
                    <a:pt x="800" y="140"/>
                  </a:lnTo>
                  <a:lnTo>
                    <a:pt x="808" y="144"/>
                  </a:lnTo>
                  <a:lnTo>
                    <a:pt x="821" y="144"/>
                  </a:lnTo>
                  <a:lnTo>
                    <a:pt x="834" y="140"/>
                  </a:lnTo>
                  <a:lnTo>
                    <a:pt x="842" y="140"/>
                  </a:lnTo>
                  <a:lnTo>
                    <a:pt x="855" y="140"/>
                  </a:lnTo>
                  <a:lnTo>
                    <a:pt x="880" y="136"/>
                  </a:lnTo>
                  <a:lnTo>
                    <a:pt x="901" y="131"/>
                  </a:lnTo>
                  <a:lnTo>
                    <a:pt x="923" y="131"/>
                  </a:lnTo>
                  <a:lnTo>
                    <a:pt x="931" y="127"/>
                  </a:lnTo>
                  <a:lnTo>
                    <a:pt x="944" y="127"/>
                  </a:lnTo>
                  <a:lnTo>
                    <a:pt x="952" y="123"/>
                  </a:lnTo>
                  <a:lnTo>
                    <a:pt x="965" y="119"/>
                  </a:lnTo>
                  <a:lnTo>
                    <a:pt x="986" y="115"/>
                  </a:lnTo>
                  <a:lnTo>
                    <a:pt x="990" y="110"/>
                  </a:lnTo>
                  <a:lnTo>
                    <a:pt x="995" y="110"/>
                  </a:lnTo>
                  <a:lnTo>
                    <a:pt x="1003" y="110"/>
                  </a:lnTo>
                  <a:lnTo>
                    <a:pt x="1007" y="110"/>
                  </a:lnTo>
                  <a:lnTo>
                    <a:pt x="1016" y="106"/>
                  </a:lnTo>
                  <a:lnTo>
                    <a:pt x="1033" y="106"/>
                  </a:lnTo>
                  <a:lnTo>
                    <a:pt x="1058" y="106"/>
                  </a:lnTo>
                  <a:lnTo>
                    <a:pt x="1071" y="106"/>
                  </a:lnTo>
                  <a:lnTo>
                    <a:pt x="1088" y="106"/>
                  </a:lnTo>
                  <a:lnTo>
                    <a:pt x="1092" y="106"/>
                  </a:lnTo>
                  <a:lnTo>
                    <a:pt x="1100" y="106"/>
                  </a:lnTo>
                  <a:lnTo>
                    <a:pt x="1109" y="110"/>
                  </a:lnTo>
                  <a:lnTo>
                    <a:pt x="1113" y="110"/>
                  </a:lnTo>
                  <a:lnTo>
                    <a:pt x="1122" y="110"/>
                  </a:lnTo>
                  <a:lnTo>
                    <a:pt x="1126" y="115"/>
                  </a:lnTo>
                  <a:lnTo>
                    <a:pt x="1130" y="119"/>
                  </a:lnTo>
                  <a:lnTo>
                    <a:pt x="1134" y="123"/>
                  </a:lnTo>
                  <a:lnTo>
                    <a:pt x="1139" y="127"/>
                  </a:lnTo>
                  <a:lnTo>
                    <a:pt x="1139" y="131"/>
                  </a:lnTo>
                  <a:lnTo>
                    <a:pt x="1143" y="136"/>
                  </a:lnTo>
                  <a:lnTo>
                    <a:pt x="1147" y="144"/>
                  </a:lnTo>
                  <a:lnTo>
                    <a:pt x="1147" y="148"/>
                  </a:lnTo>
                  <a:lnTo>
                    <a:pt x="1151" y="161"/>
                  </a:lnTo>
                  <a:lnTo>
                    <a:pt x="1151" y="165"/>
                  </a:lnTo>
                  <a:lnTo>
                    <a:pt x="1151" y="174"/>
                  </a:lnTo>
                  <a:lnTo>
                    <a:pt x="1155" y="182"/>
                  </a:lnTo>
                  <a:lnTo>
                    <a:pt x="1155" y="191"/>
                  </a:lnTo>
                  <a:lnTo>
                    <a:pt x="1155" y="203"/>
                  </a:lnTo>
                  <a:lnTo>
                    <a:pt x="1155" y="208"/>
                  </a:lnTo>
                  <a:lnTo>
                    <a:pt x="1160" y="212"/>
                  </a:lnTo>
                  <a:lnTo>
                    <a:pt x="1164" y="216"/>
                  </a:lnTo>
                  <a:lnTo>
                    <a:pt x="1168" y="220"/>
                  </a:lnTo>
                  <a:lnTo>
                    <a:pt x="1172" y="220"/>
                  </a:lnTo>
                  <a:lnTo>
                    <a:pt x="1185" y="225"/>
                  </a:lnTo>
                  <a:lnTo>
                    <a:pt x="1202" y="233"/>
                  </a:lnTo>
                  <a:lnTo>
                    <a:pt x="1215" y="233"/>
                  </a:lnTo>
                  <a:lnTo>
                    <a:pt x="1223" y="237"/>
                  </a:lnTo>
                  <a:lnTo>
                    <a:pt x="1227" y="237"/>
                  </a:lnTo>
                  <a:lnTo>
                    <a:pt x="1236" y="237"/>
                  </a:lnTo>
                  <a:lnTo>
                    <a:pt x="1240" y="237"/>
                  </a:lnTo>
                  <a:lnTo>
                    <a:pt x="1244" y="237"/>
                  </a:lnTo>
                  <a:lnTo>
                    <a:pt x="1249" y="237"/>
                  </a:lnTo>
                  <a:lnTo>
                    <a:pt x="1249" y="246"/>
                  </a:lnTo>
                  <a:lnTo>
                    <a:pt x="1253" y="250"/>
                  </a:lnTo>
                  <a:lnTo>
                    <a:pt x="1257" y="254"/>
                  </a:lnTo>
                  <a:lnTo>
                    <a:pt x="1257" y="258"/>
                  </a:lnTo>
                  <a:lnTo>
                    <a:pt x="1266" y="271"/>
                  </a:lnTo>
                  <a:lnTo>
                    <a:pt x="1270" y="275"/>
                  </a:lnTo>
                  <a:lnTo>
                    <a:pt x="1270" y="280"/>
                  </a:lnTo>
                  <a:lnTo>
                    <a:pt x="1274" y="284"/>
                  </a:lnTo>
                  <a:lnTo>
                    <a:pt x="1282" y="292"/>
                  </a:lnTo>
                  <a:lnTo>
                    <a:pt x="1287" y="292"/>
                  </a:lnTo>
                  <a:lnTo>
                    <a:pt x="1291" y="297"/>
                  </a:lnTo>
                  <a:lnTo>
                    <a:pt x="1304" y="305"/>
                  </a:lnTo>
                  <a:lnTo>
                    <a:pt x="1321" y="318"/>
                  </a:lnTo>
                  <a:lnTo>
                    <a:pt x="1325" y="318"/>
                  </a:lnTo>
                  <a:lnTo>
                    <a:pt x="1329" y="322"/>
                  </a:lnTo>
                  <a:lnTo>
                    <a:pt x="1338" y="326"/>
                  </a:lnTo>
                  <a:lnTo>
                    <a:pt x="1342" y="326"/>
                  </a:lnTo>
                  <a:lnTo>
                    <a:pt x="1346" y="326"/>
                  </a:lnTo>
                  <a:lnTo>
                    <a:pt x="1354" y="330"/>
                  </a:lnTo>
                  <a:lnTo>
                    <a:pt x="1359" y="330"/>
                  </a:lnTo>
                  <a:lnTo>
                    <a:pt x="1367" y="330"/>
                  </a:lnTo>
                  <a:lnTo>
                    <a:pt x="1371" y="330"/>
                  </a:lnTo>
                  <a:lnTo>
                    <a:pt x="1380" y="330"/>
                  </a:lnTo>
                  <a:lnTo>
                    <a:pt x="1393" y="330"/>
                  </a:lnTo>
                  <a:lnTo>
                    <a:pt x="1405" y="330"/>
                  </a:lnTo>
                  <a:lnTo>
                    <a:pt x="1409" y="330"/>
                  </a:lnTo>
                  <a:lnTo>
                    <a:pt x="1426" y="335"/>
                  </a:lnTo>
                  <a:lnTo>
                    <a:pt x="1435" y="335"/>
                  </a:lnTo>
                  <a:lnTo>
                    <a:pt x="1439" y="335"/>
                  </a:lnTo>
                  <a:lnTo>
                    <a:pt x="1443" y="335"/>
                  </a:lnTo>
                  <a:lnTo>
                    <a:pt x="1448" y="335"/>
                  </a:lnTo>
                  <a:lnTo>
                    <a:pt x="1452" y="335"/>
                  </a:lnTo>
                  <a:lnTo>
                    <a:pt x="1460" y="330"/>
                  </a:lnTo>
                  <a:lnTo>
                    <a:pt x="1469" y="330"/>
                  </a:lnTo>
                  <a:lnTo>
                    <a:pt x="1473" y="330"/>
                  </a:lnTo>
                  <a:lnTo>
                    <a:pt x="1477" y="330"/>
                  </a:lnTo>
                  <a:lnTo>
                    <a:pt x="1481" y="335"/>
                  </a:lnTo>
                  <a:lnTo>
                    <a:pt x="1486" y="335"/>
                  </a:lnTo>
                  <a:lnTo>
                    <a:pt x="1490" y="343"/>
                  </a:lnTo>
                  <a:lnTo>
                    <a:pt x="1490" y="347"/>
                  </a:lnTo>
                  <a:lnTo>
                    <a:pt x="1494" y="352"/>
                  </a:lnTo>
                  <a:lnTo>
                    <a:pt x="1494" y="356"/>
                  </a:lnTo>
                  <a:lnTo>
                    <a:pt x="1494" y="360"/>
                  </a:lnTo>
                  <a:lnTo>
                    <a:pt x="1494" y="364"/>
                  </a:lnTo>
                  <a:lnTo>
                    <a:pt x="1494" y="373"/>
                  </a:lnTo>
                  <a:lnTo>
                    <a:pt x="1490" y="377"/>
                  </a:lnTo>
                  <a:lnTo>
                    <a:pt x="1486" y="381"/>
                  </a:lnTo>
                  <a:lnTo>
                    <a:pt x="1481" y="381"/>
                  </a:lnTo>
                  <a:lnTo>
                    <a:pt x="1477" y="385"/>
                  </a:lnTo>
                  <a:lnTo>
                    <a:pt x="1473" y="390"/>
                  </a:lnTo>
                  <a:lnTo>
                    <a:pt x="1465" y="394"/>
                  </a:lnTo>
                  <a:lnTo>
                    <a:pt x="1460" y="394"/>
                  </a:lnTo>
                  <a:lnTo>
                    <a:pt x="1443" y="402"/>
                  </a:lnTo>
                  <a:lnTo>
                    <a:pt x="1435" y="407"/>
                  </a:lnTo>
                  <a:lnTo>
                    <a:pt x="1426" y="407"/>
                  </a:lnTo>
                  <a:lnTo>
                    <a:pt x="1418" y="411"/>
                  </a:lnTo>
                  <a:lnTo>
                    <a:pt x="1414" y="411"/>
                  </a:lnTo>
                  <a:lnTo>
                    <a:pt x="1405" y="411"/>
                  </a:lnTo>
                  <a:lnTo>
                    <a:pt x="1401" y="415"/>
                  </a:lnTo>
                  <a:lnTo>
                    <a:pt x="1393" y="415"/>
                  </a:lnTo>
                  <a:lnTo>
                    <a:pt x="1388" y="415"/>
                  </a:lnTo>
                  <a:lnTo>
                    <a:pt x="1380" y="415"/>
                  </a:lnTo>
                  <a:lnTo>
                    <a:pt x="1376" y="411"/>
                  </a:lnTo>
                  <a:lnTo>
                    <a:pt x="1367" y="411"/>
                  </a:lnTo>
                  <a:lnTo>
                    <a:pt x="1363" y="407"/>
                  </a:lnTo>
                  <a:lnTo>
                    <a:pt x="1346" y="398"/>
                  </a:lnTo>
                  <a:lnTo>
                    <a:pt x="1342" y="398"/>
                  </a:lnTo>
                  <a:lnTo>
                    <a:pt x="1338" y="394"/>
                  </a:lnTo>
                  <a:lnTo>
                    <a:pt x="1333" y="394"/>
                  </a:lnTo>
                  <a:lnTo>
                    <a:pt x="1325" y="394"/>
                  </a:lnTo>
                  <a:lnTo>
                    <a:pt x="1321" y="398"/>
                  </a:lnTo>
                  <a:lnTo>
                    <a:pt x="1316" y="398"/>
                  </a:lnTo>
                  <a:lnTo>
                    <a:pt x="1312" y="402"/>
                  </a:lnTo>
                  <a:lnTo>
                    <a:pt x="1299" y="419"/>
                  </a:lnTo>
                  <a:lnTo>
                    <a:pt x="1295" y="424"/>
                  </a:lnTo>
                  <a:lnTo>
                    <a:pt x="1291" y="428"/>
                  </a:lnTo>
                  <a:lnTo>
                    <a:pt x="1287" y="428"/>
                  </a:lnTo>
                  <a:lnTo>
                    <a:pt x="1274" y="436"/>
                  </a:lnTo>
                  <a:lnTo>
                    <a:pt x="1270" y="436"/>
                  </a:lnTo>
                  <a:lnTo>
                    <a:pt x="1266" y="441"/>
                  </a:lnTo>
                  <a:lnTo>
                    <a:pt x="1266" y="445"/>
                  </a:lnTo>
                  <a:lnTo>
                    <a:pt x="1261" y="449"/>
                  </a:lnTo>
                  <a:lnTo>
                    <a:pt x="1261" y="457"/>
                  </a:lnTo>
                  <a:lnTo>
                    <a:pt x="1261" y="462"/>
                  </a:lnTo>
                  <a:lnTo>
                    <a:pt x="1261" y="466"/>
                  </a:lnTo>
                  <a:lnTo>
                    <a:pt x="1261" y="474"/>
                  </a:lnTo>
                  <a:lnTo>
                    <a:pt x="1266" y="483"/>
                  </a:lnTo>
                  <a:lnTo>
                    <a:pt x="1266" y="491"/>
                  </a:lnTo>
                  <a:lnTo>
                    <a:pt x="1270" y="508"/>
                  </a:lnTo>
                  <a:lnTo>
                    <a:pt x="1287" y="576"/>
                  </a:lnTo>
                  <a:lnTo>
                    <a:pt x="1291" y="593"/>
                  </a:lnTo>
                  <a:lnTo>
                    <a:pt x="1295" y="606"/>
                  </a:lnTo>
                  <a:lnTo>
                    <a:pt x="1299" y="618"/>
                  </a:lnTo>
                  <a:lnTo>
                    <a:pt x="1299" y="627"/>
                  </a:lnTo>
                  <a:lnTo>
                    <a:pt x="1299" y="631"/>
                  </a:lnTo>
                  <a:lnTo>
                    <a:pt x="1299" y="635"/>
                  </a:lnTo>
                  <a:lnTo>
                    <a:pt x="1299" y="648"/>
                  </a:lnTo>
                  <a:lnTo>
                    <a:pt x="1299" y="652"/>
                  </a:lnTo>
                  <a:lnTo>
                    <a:pt x="1304" y="656"/>
                  </a:lnTo>
                  <a:lnTo>
                    <a:pt x="1308" y="665"/>
                  </a:lnTo>
                  <a:lnTo>
                    <a:pt x="1308" y="669"/>
                  </a:lnTo>
                  <a:lnTo>
                    <a:pt x="1304" y="673"/>
                  </a:lnTo>
                  <a:lnTo>
                    <a:pt x="1299" y="673"/>
                  </a:lnTo>
                  <a:lnTo>
                    <a:pt x="1295" y="673"/>
                  </a:lnTo>
                  <a:lnTo>
                    <a:pt x="1287" y="678"/>
                  </a:lnTo>
                  <a:lnTo>
                    <a:pt x="1282" y="678"/>
                  </a:lnTo>
                  <a:lnTo>
                    <a:pt x="1278" y="678"/>
                  </a:lnTo>
                  <a:lnTo>
                    <a:pt x="1270" y="673"/>
                  </a:lnTo>
                  <a:lnTo>
                    <a:pt x="1261" y="673"/>
                  </a:lnTo>
                  <a:lnTo>
                    <a:pt x="1257" y="673"/>
                  </a:lnTo>
                  <a:lnTo>
                    <a:pt x="1253" y="678"/>
                  </a:lnTo>
                  <a:lnTo>
                    <a:pt x="1249" y="678"/>
                  </a:lnTo>
                  <a:lnTo>
                    <a:pt x="1244" y="678"/>
                  </a:lnTo>
                  <a:lnTo>
                    <a:pt x="1236" y="678"/>
                  </a:lnTo>
                  <a:lnTo>
                    <a:pt x="1227" y="682"/>
                  </a:lnTo>
                  <a:lnTo>
                    <a:pt x="1223" y="686"/>
                  </a:lnTo>
                  <a:lnTo>
                    <a:pt x="1219" y="686"/>
                  </a:lnTo>
                  <a:lnTo>
                    <a:pt x="1219" y="690"/>
                  </a:lnTo>
                  <a:lnTo>
                    <a:pt x="1215" y="690"/>
                  </a:lnTo>
                  <a:lnTo>
                    <a:pt x="1215" y="695"/>
                  </a:lnTo>
                  <a:lnTo>
                    <a:pt x="1211" y="699"/>
                  </a:lnTo>
                  <a:lnTo>
                    <a:pt x="1211" y="703"/>
                  </a:lnTo>
                  <a:lnTo>
                    <a:pt x="1211" y="707"/>
                  </a:lnTo>
                  <a:lnTo>
                    <a:pt x="1206" y="707"/>
                  </a:lnTo>
                  <a:lnTo>
                    <a:pt x="1206" y="711"/>
                  </a:lnTo>
                  <a:lnTo>
                    <a:pt x="1206" y="716"/>
                  </a:lnTo>
                  <a:lnTo>
                    <a:pt x="1206" y="720"/>
                  </a:lnTo>
                  <a:lnTo>
                    <a:pt x="1206" y="728"/>
                  </a:lnTo>
                  <a:lnTo>
                    <a:pt x="1211" y="733"/>
                  </a:lnTo>
                  <a:lnTo>
                    <a:pt x="1215" y="745"/>
                  </a:lnTo>
                  <a:lnTo>
                    <a:pt x="1215" y="750"/>
                  </a:lnTo>
                  <a:lnTo>
                    <a:pt x="1219" y="754"/>
                  </a:lnTo>
                  <a:lnTo>
                    <a:pt x="1219" y="758"/>
                  </a:lnTo>
                  <a:lnTo>
                    <a:pt x="1219" y="762"/>
                  </a:lnTo>
                  <a:lnTo>
                    <a:pt x="1215" y="767"/>
                  </a:lnTo>
                  <a:lnTo>
                    <a:pt x="1215" y="771"/>
                  </a:lnTo>
                  <a:lnTo>
                    <a:pt x="1211" y="771"/>
                  </a:lnTo>
                  <a:lnTo>
                    <a:pt x="1211" y="775"/>
                  </a:lnTo>
                  <a:lnTo>
                    <a:pt x="1206" y="775"/>
                  </a:lnTo>
                  <a:lnTo>
                    <a:pt x="1202" y="775"/>
                  </a:lnTo>
                  <a:lnTo>
                    <a:pt x="1198" y="775"/>
                  </a:lnTo>
                  <a:lnTo>
                    <a:pt x="1181" y="771"/>
                  </a:lnTo>
                  <a:lnTo>
                    <a:pt x="1177" y="771"/>
                  </a:lnTo>
                  <a:lnTo>
                    <a:pt x="1172" y="771"/>
                  </a:lnTo>
                  <a:lnTo>
                    <a:pt x="1164" y="771"/>
                  </a:lnTo>
                  <a:lnTo>
                    <a:pt x="1155" y="775"/>
                  </a:lnTo>
                  <a:lnTo>
                    <a:pt x="1151" y="775"/>
                  </a:lnTo>
                  <a:lnTo>
                    <a:pt x="1143" y="771"/>
                  </a:lnTo>
                  <a:lnTo>
                    <a:pt x="1139" y="771"/>
                  </a:lnTo>
                  <a:lnTo>
                    <a:pt x="1126" y="767"/>
                  </a:lnTo>
                  <a:lnTo>
                    <a:pt x="1117" y="767"/>
                  </a:lnTo>
                  <a:lnTo>
                    <a:pt x="1105" y="762"/>
                  </a:lnTo>
                  <a:lnTo>
                    <a:pt x="1100" y="762"/>
                  </a:lnTo>
                  <a:lnTo>
                    <a:pt x="1088" y="762"/>
                  </a:lnTo>
                  <a:lnTo>
                    <a:pt x="1075" y="758"/>
                  </a:lnTo>
                  <a:lnTo>
                    <a:pt x="1062" y="754"/>
                  </a:lnTo>
                  <a:lnTo>
                    <a:pt x="1058" y="754"/>
                  </a:lnTo>
                  <a:lnTo>
                    <a:pt x="1054" y="754"/>
                  </a:lnTo>
                  <a:lnTo>
                    <a:pt x="1045" y="754"/>
                  </a:lnTo>
                  <a:lnTo>
                    <a:pt x="1041" y="754"/>
                  </a:lnTo>
                  <a:lnTo>
                    <a:pt x="1037" y="754"/>
                  </a:lnTo>
                  <a:lnTo>
                    <a:pt x="1033" y="754"/>
                  </a:lnTo>
                  <a:lnTo>
                    <a:pt x="1028" y="754"/>
                  </a:lnTo>
                  <a:lnTo>
                    <a:pt x="1024" y="754"/>
                  </a:lnTo>
                  <a:lnTo>
                    <a:pt x="1020" y="754"/>
                  </a:lnTo>
                  <a:lnTo>
                    <a:pt x="1020" y="758"/>
                  </a:lnTo>
                  <a:lnTo>
                    <a:pt x="1016" y="758"/>
                  </a:lnTo>
                  <a:lnTo>
                    <a:pt x="1016" y="762"/>
                  </a:lnTo>
                  <a:lnTo>
                    <a:pt x="1012" y="762"/>
                  </a:lnTo>
                  <a:lnTo>
                    <a:pt x="1012" y="767"/>
                  </a:lnTo>
                  <a:lnTo>
                    <a:pt x="1007" y="771"/>
                  </a:lnTo>
                  <a:lnTo>
                    <a:pt x="1007" y="775"/>
                  </a:lnTo>
                  <a:lnTo>
                    <a:pt x="1003" y="779"/>
                  </a:lnTo>
                  <a:lnTo>
                    <a:pt x="1003" y="783"/>
                  </a:lnTo>
                  <a:lnTo>
                    <a:pt x="995" y="796"/>
                  </a:lnTo>
                  <a:lnTo>
                    <a:pt x="995" y="800"/>
                  </a:lnTo>
                  <a:lnTo>
                    <a:pt x="990" y="809"/>
                  </a:lnTo>
                  <a:lnTo>
                    <a:pt x="986" y="813"/>
                  </a:lnTo>
                  <a:lnTo>
                    <a:pt x="986" y="817"/>
                  </a:lnTo>
                  <a:lnTo>
                    <a:pt x="982" y="822"/>
                  </a:lnTo>
                  <a:lnTo>
                    <a:pt x="978" y="826"/>
                  </a:lnTo>
                  <a:lnTo>
                    <a:pt x="973" y="826"/>
                  </a:lnTo>
                  <a:lnTo>
                    <a:pt x="952" y="838"/>
                  </a:lnTo>
                  <a:lnTo>
                    <a:pt x="944" y="843"/>
                  </a:lnTo>
                  <a:lnTo>
                    <a:pt x="931" y="851"/>
                  </a:lnTo>
                  <a:lnTo>
                    <a:pt x="918" y="860"/>
                  </a:lnTo>
                  <a:lnTo>
                    <a:pt x="914" y="864"/>
                  </a:lnTo>
                  <a:lnTo>
                    <a:pt x="906" y="868"/>
                  </a:lnTo>
                  <a:lnTo>
                    <a:pt x="901" y="872"/>
                  </a:lnTo>
                  <a:lnTo>
                    <a:pt x="897" y="864"/>
                  </a:lnTo>
                  <a:lnTo>
                    <a:pt x="889" y="860"/>
                  </a:lnTo>
                  <a:lnTo>
                    <a:pt x="880" y="851"/>
                  </a:lnTo>
                  <a:lnTo>
                    <a:pt x="872" y="847"/>
                  </a:lnTo>
                  <a:lnTo>
                    <a:pt x="859" y="838"/>
                  </a:lnTo>
                  <a:lnTo>
                    <a:pt x="855" y="834"/>
                  </a:lnTo>
                  <a:lnTo>
                    <a:pt x="851" y="830"/>
                  </a:lnTo>
                  <a:lnTo>
                    <a:pt x="846" y="830"/>
                  </a:lnTo>
                  <a:lnTo>
                    <a:pt x="838" y="826"/>
                  </a:lnTo>
                  <a:lnTo>
                    <a:pt x="834" y="826"/>
                  </a:lnTo>
                  <a:lnTo>
                    <a:pt x="830" y="822"/>
                  </a:lnTo>
                  <a:lnTo>
                    <a:pt x="825" y="822"/>
                  </a:lnTo>
                  <a:lnTo>
                    <a:pt x="821" y="822"/>
                  </a:lnTo>
                  <a:lnTo>
                    <a:pt x="813" y="822"/>
                  </a:lnTo>
                  <a:lnTo>
                    <a:pt x="808" y="822"/>
                  </a:lnTo>
                  <a:lnTo>
                    <a:pt x="804" y="822"/>
                  </a:lnTo>
                  <a:lnTo>
                    <a:pt x="800" y="826"/>
                  </a:lnTo>
                  <a:lnTo>
                    <a:pt x="791" y="826"/>
                  </a:lnTo>
                  <a:lnTo>
                    <a:pt x="787" y="826"/>
                  </a:lnTo>
                  <a:lnTo>
                    <a:pt x="787" y="830"/>
                  </a:lnTo>
                  <a:lnTo>
                    <a:pt x="783" y="830"/>
                  </a:lnTo>
                  <a:lnTo>
                    <a:pt x="779" y="834"/>
                  </a:lnTo>
                  <a:lnTo>
                    <a:pt x="774" y="838"/>
                  </a:lnTo>
                  <a:lnTo>
                    <a:pt x="770" y="847"/>
                  </a:lnTo>
                  <a:lnTo>
                    <a:pt x="766" y="851"/>
                  </a:lnTo>
                  <a:lnTo>
                    <a:pt x="762" y="855"/>
                  </a:lnTo>
                  <a:lnTo>
                    <a:pt x="762" y="860"/>
                  </a:lnTo>
                  <a:lnTo>
                    <a:pt x="758" y="868"/>
                  </a:lnTo>
                  <a:lnTo>
                    <a:pt x="753" y="877"/>
                  </a:lnTo>
                  <a:lnTo>
                    <a:pt x="749" y="885"/>
                  </a:lnTo>
                  <a:lnTo>
                    <a:pt x="745" y="894"/>
                  </a:lnTo>
                  <a:lnTo>
                    <a:pt x="745" y="898"/>
                  </a:lnTo>
                  <a:lnTo>
                    <a:pt x="741" y="902"/>
                  </a:lnTo>
                  <a:lnTo>
                    <a:pt x="736" y="906"/>
                  </a:lnTo>
                  <a:lnTo>
                    <a:pt x="736" y="910"/>
                  </a:lnTo>
                  <a:lnTo>
                    <a:pt x="732" y="915"/>
                  </a:lnTo>
                  <a:lnTo>
                    <a:pt x="728" y="919"/>
                  </a:lnTo>
                  <a:lnTo>
                    <a:pt x="724" y="919"/>
                  </a:lnTo>
                  <a:lnTo>
                    <a:pt x="719" y="923"/>
                  </a:lnTo>
                  <a:lnTo>
                    <a:pt x="715" y="927"/>
                  </a:lnTo>
                  <a:lnTo>
                    <a:pt x="711" y="932"/>
                  </a:lnTo>
                  <a:lnTo>
                    <a:pt x="707" y="932"/>
                  </a:lnTo>
                  <a:lnTo>
                    <a:pt x="703" y="936"/>
                  </a:lnTo>
                  <a:lnTo>
                    <a:pt x="694" y="936"/>
                  </a:lnTo>
                  <a:lnTo>
                    <a:pt x="690" y="936"/>
                  </a:lnTo>
                  <a:lnTo>
                    <a:pt x="686" y="936"/>
                  </a:lnTo>
                  <a:lnTo>
                    <a:pt x="681" y="936"/>
                  </a:lnTo>
                  <a:lnTo>
                    <a:pt x="673" y="936"/>
                  </a:lnTo>
                  <a:lnTo>
                    <a:pt x="669" y="932"/>
                  </a:lnTo>
                  <a:lnTo>
                    <a:pt x="664" y="932"/>
                  </a:lnTo>
                  <a:lnTo>
                    <a:pt x="660" y="927"/>
                  </a:lnTo>
                  <a:lnTo>
                    <a:pt x="656" y="927"/>
                  </a:lnTo>
                  <a:lnTo>
                    <a:pt x="652" y="923"/>
                  </a:lnTo>
                  <a:lnTo>
                    <a:pt x="647" y="923"/>
                  </a:lnTo>
                  <a:lnTo>
                    <a:pt x="647" y="919"/>
                  </a:lnTo>
                  <a:lnTo>
                    <a:pt x="631" y="889"/>
                  </a:lnTo>
                  <a:lnTo>
                    <a:pt x="626" y="881"/>
                  </a:lnTo>
                  <a:lnTo>
                    <a:pt x="622" y="877"/>
                  </a:lnTo>
                  <a:lnTo>
                    <a:pt x="614" y="868"/>
                  </a:lnTo>
                  <a:lnTo>
                    <a:pt x="609" y="860"/>
                  </a:lnTo>
                  <a:lnTo>
                    <a:pt x="601" y="855"/>
                  </a:lnTo>
                  <a:lnTo>
                    <a:pt x="597" y="851"/>
                  </a:lnTo>
                  <a:lnTo>
                    <a:pt x="588" y="851"/>
                  </a:lnTo>
                  <a:lnTo>
                    <a:pt x="584" y="847"/>
                  </a:lnTo>
                  <a:lnTo>
                    <a:pt x="580" y="847"/>
                  </a:lnTo>
                  <a:lnTo>
                    <a:pt x="571" y="847"/>
                  </a:lnTo>
                  <a:lnTo>
                    <a:pt x="567" y="847"/>
                  </a:lnTo>
                  <a:lnTo>
                    <a:pt x="559" y="851"/>
                  </a:lnTo>
                  <a:lnTo>
                    <a:pt x="554" y="851"/>
                  </a:lnTo>
                  <a:lnTo>
                    <a:pt x="546" y="851"/>
                  </a:lnTo>
                  <a:lnTo>
                    <a:pt x="533" y="860"/>
                  </a:lnTo>
                  <a:lnTo>
                    <a:pt x="525" y="860"/>
                  </a:lnTo>
                  <a:lnTo>
                    <a:pt x="520" y="860"/>
                  </a:lnTo>
                  <a:lnTo>
                    <a:pt x="516" y="860"/>
                  </a:lnTo>
                  <a:lnTo>
                    <a:pt x="512" y="860"/>
                  </a:lnTo>
                  <a:lnTo>
                    <a:pt x="504" y="860"/>
                  </a:lnTo>
                  <a:lnTo>
                    <a:pt x="499" y="855"/>
                  </a:lnTo>
                  <a:lnTo>
                    <a:pt x="495" y="855"/>
                  </a:lnTo>
                  <a:lnTo>
                    <a:pt x="491" y="851"/>
                  </a:lnTo>
                  <a:lnTo>
                    <a:pt x="487" y="847"/>
                  </a:lnTo>
                  <a:lnTo>
                    <a:pt x="482" y="843"/>
                  </a:lnTo>
                  <a:lnTo>
                    <a:pt x="478" y="834"/>
                  </a:lnTo>
                  <a:lnTo>
                    <a:pt x="465" y="826"/>
                  </a:lnTo>
                  <a:lnTo>
                    <a:pt x="461" y="822"/>
                  </a:lnTo>
                  <a:lnTo>
                    <a:pt x="457" y="817"/>
                  </a:lnTo>
                  <a:lnTo>
                    <a:pt x="453" y="813"/>
                  </a:lnTo>
                  <a:lnTo>
                    <a:pt x="449" y="809"/>
                  </a:lnTo>
                  <a:lnTo>
                    <a:pt x="444" y="805"/>
                  </a:lnTo>
                  <a:lnTo>
                    <a:pt x="440" y="805"/>
                  </a:lnTo>
                  <a:lnTo>
                    <a:pt x="436" y="800"/>
                  </a:lnTo>
                  <a:lnTo>
                    <a:pt x="427" y="796"/>
                  </a:lnTo>
                  <a:lnTo>
                    <a:pt x="423" y="796"/>
                  </a:lnTo>
                  <a:lnTo>
                    <a:pt x="415" y="796"/>
                  </a:lnTo>
                  <a:lnTo>
                    <a:pt x="393" y="792"/>
                  </a:lnTo>
                  <a:lnTo>
                    <a:pt x="385" y="792"/>
                  </a:lnTo>
                  <a:lnTo>
                    <a:pt x="381" y="792"/>
                  </a:lnTo>
                  <a:lnTo>
                    <a:pt x="377" y="792"/>
                  </a:lnTo>
                  <a:lnTo>
                    <a:pt x="372" y="788"/>
                  </a:lnTo>
                  <a:lnTo>
                    <a:pt x="368" y="788"/>
                  </a:lnTo>
                  <a:lnTo>
                    <a:pt x="364" y="783"/>
                  </a:lnTo>
                  <a:lnTo>
                    <a:pt x="360" y="779"/>
                  </a:lnTo>
                  <a:lnTo>
                    <a:pt x="355" y="771"/>
                  </a:lnTo>
                  <a:lnTo>
                    <a:pt x="351" y="767"/>
                  </a:lnTo>
                  <a:lnTo>
                    <a:pt x="347" y="758"/>
                  </a:lnTo>
                  <a:lnTo>
                    <a:pt x="347" y="754"/>
                  </a:lnTo>
                  <a:lnTo>
                    <a:pt x="347" y="750"/>
                  </a:lnTo>
                  <a:lnTo>
                    <a:pt x="347" y="745"/>
                  </a:lnTo>
                  <a:lnTo>
                    <a:pt x="343" y="737"/>
                  </a:lnTo>
                  <a:lnTo>
                    <a:pt x="343" y="728"/>
                  </a:lnTo>
                  <a:lnTo>
                    <a:pt x="347" y="711"/>
                  </a:lnTo>
                  <a:lnTo>
                    <a:pt x="347" y="707"/>
                  </a:lnTo>
                  <a:lnTo>
                    <a:pt x="343" y="699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38" y="682"/>
                  </a:lnTo>
                  <a:lnTo>
                    <a:pt x="338" y="673"/>
                  </a:lnTo>
                  <a:lnTo>
                    <a:pt x="334" y="669"/>
                  </a:lnTo>
                  <a:lnTo>
                    <a:pt x="330" y="665"/>
                  </a:lnTo>
                  <a:lnTo>
                    <a:pt x="326" y="656"/>
                  </a:lnTo>
                  <a:lnTo>
                    <a:pt x="321" y="652"/>
                  </a:lnTo>
                  <a:lnTo>
                    <a:pt x="317" y="652"/>
                  </a:lnTo>
                  <a:lnTo>
                    <a:pt x="313" y="648"/>
                  </a:lnTo>
                  <a:lnTo>
                    <a:pt x="309" y="644"/>
                  </a:lnTo>
                  <a:lnTo>
                    <a:pt x="292" y="631"/>
                  </a:lnTo>
                  <a:lnTo>
                    <a:pt x="283" y="627"/>
                  </a:lnTo>
                  <a:lnTo>
                    <a:pt x="279" y="618"/>
                  </a:lnTo>
                  <a:lnTo>
                    <a:pt x="275" y="614"/>
                  </a:lnTo>
                  <a:lnTo>
                    <a:pt x="271" y="610"/>
                  </a:lnTo>
                  <a:lnTo>
                    <a:pt x="266" y="601"/>
                  </a:lnTo>
                  <a:lnTo>
                    <a:pt x="262" y="593"/>
                  </a:lnTo>
                  <a:lnTo>
                    <a:pt x="258" y="584"/>
                  </a:lnTo>
                  <a:lnTo>
                    <a:pt x="254" y="580"/>
                  </a:lnTo>
                  <a:lnTo>
                    <a:pt x="250" y="572"/>
                  </a:lnTo>
                  <a:lnTo>
                    <a:pt x="245" y="546"/>
                  </a:lnTo>
                  <a:lnTo>
                    <a:pt x="241" y="534"/>
                  </a:lnTo>
                  <a:lnTo>
                    <a:pt x="237" y="521"/>
                  </a:lnTo>
                  <a:lnTo>
                    <a:pt x="233" y="513"/>
                  </a:lnTo>
                  <a:lnTo>
                    <a:pt x="228" y="508"/>
                  </a:lnTo>
                  <a:lnTo>
                    <a:pt x="224" y="504"/>
                  </a:lnTo>
                  <a:lnTo>
                    <a:pt x="220" y="496"/>
                  </a:lnTo>
                  <a:lnTo>
                    <a:pt x="220" y="491"/>
                  </a:lnTo>
                  <a:lnTo>
                    <a:pt x="216" y="487"/>
                  </a:lnTo>
                  <a:lnTo>
                    <a:pt x="211" y="483"/>
                  </a:lnTo>
                  <a:lnTo>
                    <a:pt x="207" y="479"/>
                  </a:lnTo>
                  <a:lnTo>
                    <a:pt x="203" y="474"/>
                  </a:lnTo>
                  <a:lnTo>
                    <a:pt x="194" y="474"/>
                  </a:lnTo>
                  <a:lnTo>
                    <a:pt x="190" y="470"/>
                  </a:lnTo>
                  <a:lnTo>
                    <a:pt x="186" y="470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61" y="470"/>
                  </a:lnTo>
                  <a:lnTo>
                    <a:pt x="152" y="470"/>
                  </a:lnTo>
                  <a:lnTo>
                    <a:pt x="144" y="474"/>
                  </a:lnTo>
                  <a:lnTo>
                    <a:pt x="139" y="479"/>
                  </a:lnTo>
                  <a:lnTo>
                    <a:pt x="135" y="483"/>
                  </a:lnTo>
                  <a:lnTo>
                    <a:pt x="127" y="491"/>
                  </a:lnTo>
                  <a:lnTo>
                    <a:pt x="123" y="496"/>
                  </a:lnTo>
                  <a:lnTo>
                    <a:pt x="114" y="508"/>
                  </a:lnTo>
                  <a:lnTo>
                    <a:pt x="106" y="517"/>
                  </a:lnTo>
                  <a:lnTo>
                    <a:pt x="101" y="521"/>
                  </a:lnTo>
                  <a:lnTo>
                    <a:pt x="97" y="525"/>
                  </a:lnTo>
                  <a:lnTo>
                    <a:pt x="89" y="534"/>
                  </a:lnTo>
                  <a:lnTo>
                    <a:pt x="84" y="534"/>
                  </a:lnTo>
                  <a:lnTo>
                    <a:pt x="84" y="538"/>
                  </a:lnTo>
                  <a:lnTo>
                    <a:pt x="80" y="538"/>
                  </a:lnTo>
                  <a:lnTo>
                    <a:pt x="76" y="542"/>
                  </a:lnTo>
                  <a:lnTo>
                    <a:pt x="72" y="542"/>
                  </a:lnTo>
                  <a:lnTo>
                    <a:pt x="67" y="542"/>
                  </a:lnTo>
                  <a:lnTo>
                    <a:pt x="67" y="538"/>
                  </a:lnTo>
                  <a:lnTo>
                    <a:pt x="67" y="534"/>
                  </a:lnTo>
                  <a:lnTo>
                    <a:pt x="63" y="513"/>
                  </a:lnTo>
                  <a:lnTo>
                    <a:pt x="59" y="496"/>
                  </a:lnTo>
                  <a:lnTo>
                    <a:pt x="55" y="483"/>
                  </a:lnTo>
                  <a:lnTo>
                    <a:pt x="55" y="479"/>
                  </a:lnTo>
                  <a:lnTo>
                    <a:pt x="51" y="474"/>
                  </a:lnTo>
                  <a:lnTo>
                    <a:pt x="51" y="470"/>
                  </a:lnTo>
                  <a:lnTo>
                    <a:pt x="46" y="466"/>
                  </a:lnTo>
                  <a:lnTo>
                    <a:pt x="46" y="462"/>
                  </a:lnTo>
                  <a:lnTo>
                    <a:pt x="42" y="462"/>
                  </a:lnTo>
                  <a:lnTo>
                    <a:pt x="42" y="457"/>
                  </a:lnTo>
                  <a:lnTo>
                    <a:pt x="38" y="457"/>
                  </a:lnTo>
                  <a:lnTo>
                    <a:pt x="34" y="453"/>
                  </a:lnTo>
                  <a:lnTo>
                    <a:pt x="29" y="453"/>
                  </a:lnTo>
                  <a:lnTo>
                    <a:pt x="25" y="453"/>
                  </a:lnTo>
                  <a:lnTo>
                    <a:pt x="21" y="453"/>
                  </a:lnTo>
                  <a:lnTo>
                    <a:pt x="17" y="457"/>
                  </a:lnTo>
                  <a:lnTo>
                    <a:pt x="8" y="457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6" name="Freeform 52"/>
            <p:cNvSpPr>
              <a:spLocks/>
            </p:cNvSpPr>
            <p:nvPr/>
          </p:nvSpPr>
          <p:spPr bwMode="auto">
            <a:xfrm>
              <a:off x="3122895" y="1146536"/>
              <a:ext cx="135064" cy="120994"/>
            </a:xfrm>
            <a:custGeom>
              <a:avLst/>
              <a:gdLst>
                <a:gd name="T0" fmla="*/ 8 w 423"/>
                <a:gd name="T1" fmla="*/ 212 h 381"/>
                <a:gd name="T2" fmla="*/ 16 w 423"/>
                <a:gd name="T3" fmla="*/ 199 h 381"/>
                <a:gd name="T4" fmla="*/ 29 w 423"/>
                <a:gd name="T5" fmla="*/ 165 h 381"/>
                <a:gd name="T6" fmla="*/ 38 w 423"/>
                <a:gd name="T7" fmla="*/ 152 h 381"/>
                <a:gd name="T8" fmla="*/ 46 w 423"/>
                <a:gd name="T9" fmla="*/ 140 h 381"/>
                <a:gd name="T10" fmla="*/ 63 w 423"/>
                <a:gd name="T11" fmla="*/ 140 h 381"/>
                <a:gd name="T12" fmla="*/ 97 w 423"/>
                <a:gd name="T13" fmla="*/ 144 h 381"/>
                <a:gd name="T14" fmla="*/ 127 w 423"/>
                <a:gd name="T15" fmla="*/ 148 h 381"/>
                <a:gd name="T16" fmla="*/ 148 w 423"/>
                <a:gd name="T17" fmla="*/ 148 h 381"/>
                <a:gd name="T18" fmla="*/ 165 w 423"/>
                <a:gd name="T19" fmla="*/ 136 h 381"/>
                <a:gd name="T20" fmla="*/ 177 w 423"/>
                <a:gd name="T21" fmla="*/ 123 h 381"/>
                <a:gd name="T22" fmla="*/ 211 w 423"/>
                <a:gd name="T23" fmla="*/ 110 h 381"/>
                <a:gd name="T24" fmla="*/ 232 w 423"/>
                <a:gd name="T25" fmla="*/ 102 h 381"/>
                <a:gd name="T26" fmla="*/ 254 w 423"/>
                <a:gd name="T27" fmla="*/ 81 h 381"/>
                <a:gd name="T28" fmla="*/ 300 w 423"/>
                <a:gd name="T29" fmla="*/ 38 h 381"/>
                <a:gd name="T30" fmla="*/ 321 w 423"/>
                <a:gd name="T31" fmla="*/ 25 h 381"/>
                <a:gd name="T32" fmla="*/ 338 w 423"/>
                <a:gd name="T33" fmla="*/ 17 h 381"/>
                <a:gd name="T34" fmla="*/ 359 w 423"/>
                <a:gd name="T35" fmla="*/ 4 h 381"/>
                <a:gd name="T36" fmla="*/ 372 w 423"/>
                <a:gd name="T37" fmla="*/ 0 h 381"/>
                <a:gd name="T38" fmla="*/ 385 w 423"/>
                <a:gd name="T39" fmla="*/ 0 h 381"/>
                <a:gd name="T40" fmla="*/ 402 w 423"/>
                <a:gd name="T41" fmla="*/ 0 h 381"/>
                <a:gd name="T42" fmla="*/ 419 w 423"/>
                <a:gd name="T43" fmla="*/ 9 h 381"/>
                <a:gd name="T44" fmla="*/ 423 w 423"/>
                <a:gd name="T45" fmla="*/ 17 h 381"/>
                <a:gd name="T46" fmla="*/ 410 w 423"/>
                <a:gd name="T47" fmla="*/ 25 h 381"/>
                <a:gd name="T48" fmla="*/ 385 w 423"/>
                <a:gd name="T49" fmla="*/ 30 h 381"/>
                <a:gd name="T50" fmla="*/ 368 w 423"/>
                <a:gd name="T51" fmla="*/ 38 h 381"/>
                <a:gd name="T52" fmla="*/ 347 w 423"/>
                <a:gd name="T53" fmla="*/ 51 h 381"/>
                <a:gd name="T54" fmla="*/ 313 w 423"/>
                <a:gd name="T55" fmla="*/ 72 h 381"/>
                <a:gd name="T56" fmla="*/ 287 w 423"/>
                <a:gd name="T57" fmla="*/ 93 h 381"/>
                <a:gd name="T58" fmla="*/ 275 w 423"/>
                <a:gd name="T59" fmla="*/ 106 h 381"/>
                <a:gd name="T60" fmla="*/ 266 w 423"/>
                <a:gd name="T61" fmla="*/ 119 h 381"/>
                <a:gd name="T62" fmla="*/ 266 w 423"/>
                <a:gd name="T63" fmla="*/ 140 h 381"/>
                <a:gd name="T64" fmla="*/ 262 w 423"/>
                <a:gd name="T65" fmla="*/ 157 h 381"/>
                <a:gd name="T66" fmla="*/ 254 w 423"/>
                <a:gd name="T67" fmla="*/ 178 h 381"/>
                <a:gd name="T68" fmla="*/ 270 w 423"/>
                <a:gd name="T69" fmla="*/ 195 h 381"/>
                <a:gd name="T70" fmla="*/ 275 w 423"/>
                <a:gd name="T71" fmla="*/ 203 h 381"/>
                <a:gd name="T72" fmla="*/ 275 w 423"/>
                <a:gd name="T73" fmla="*/ 212 h 381"/>
                <a:gd name="T74" fmla="*/ 249 w 423"/>
                <a:gd name="T75" fmla="*/ 220 h 381"/>
                <a:gd name="T76" fmla="*/ 237 w 423"/>
                <a:gd name="T77" fmla="*/ 224 h 381"/>
                <a:gd name="T78" fmla="*/ 224 w 423"/>
                <a:gd name="T79" fmla="*/ 233 h 381"/>
                <a:gd name="T80" fmla="*/ 207 w 423"/>
                <a:gd name="T81" fmla="*/ 246 h 381"/>
                <a:gd name="T82" fmla="*/ 194 w 423"/>
                <a:gd name="T83" fmla="*/ 250 h 381"/>
                <a:gd name="T84" fmla="*/ 177 w 423"/>
                <a:gd name="T85" fmla="*/ 250 h 381"/>
                <a:gd name="T86" fmla="*/ 165 w 423"/>
                <a:gd name="T87" fmla="*/ 250 h 381"/>
                <a:gd name="T88" fmla="*/ 152 w 423"/>
                <a:gd name="T89" fmla="*/ 258 h 381"/>
                <a:gd name="T90" fmla="*/ 139 w 423"/>
                <a:gd name="T91" fmla="*/ 271 h 381"/>
                <a:gd name="T92" fmla="*/ 135 w 423"/>
                <a:gd name="T93" fmla="*/ 288 h 381"/>
                <a:gd name="T94" fmla="*/ 131 w 423"/>
                <a:gd name="T95" fmla="*/ 318 h 381"/>
                <a:gd name="T96" fmla="*/ 127 w 423"/>
                <a:gd name="T97" fmla="*/ 335 h 381"/>
                <a:gd name="T98" fmla="*/ 118 w 423"/>
                <a:gd name="T99" fmla="*/ 351 h 381"/>
                <a:gd name="T100" fmla="*/ 101 w 423"/>
                <a:gd name="T101" fmla="*/ 364 h 381"/>
                <a:gd name="T102" fmla="*/ 84 w 423"/>
                <a:gd name="T103" fmla="*/ 377 h 381"/>
                <a:gd name="T104" fmla="*/ 63 w 423"/>
                <a:gd name="T105" fmla="*/ 381 h 381"/>
                <a:gd name="T106" fmla="*/ 50 w 423"/>
                <a:gd name="T107" fmla="*/ 377 h 381"/>
                <a:gd name="T108" fmla="*/ 38 w 423"/>
                <a:gd name="T109" fmla="*/ 360 h 381"/>
                <a:gd name="T110" fmla="*/ 29 w 423"/>
                <a:gd name="T111" fmla="*/ 343 h 381"/>
                <a:gd name="T112" fmla="*/ 25 w 423"/>
                <a:gd name="T113" fmla="*/ 322 h 381"/>
                <a:gd name="T114" fmla="*/ 21 w 423"/>
                <a:gd name="T115" fmla="*/ 305 h 381"/>
                <a:gd name="T116" fmla="*/ 29 w 423"/>
                <a:gd name="T117" fmla="*/ 284 h 381"/>
                <a:gd name="T118" fmla="*/ 33 w 423"/>
                <a:gd name="T119" fmla="*/ 258 h 381"/>
                <a:gd name="T120" fmla="*/ 25 w 423"/>
                <a:gd name="T121" fmla="*/ 237 h 381"/>
                <a:gd name="T122" fmla="*/ 16 w 423"/>
                <a:gd name="T123" fmla="*/ 224 h 381"/>
                <a:gd name="T124" fmla="*/ 4 w 423"/>
                <a:gd name="T125" fmla="*/ 22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381">
                  <a:moveTo>
                    <a:pt x="0" y="220"/>
                  </a:moveTo>
                  <a:lnTo>
                    <a:pt x="4" y="216"/>
                  </a:lnTo>
                  <a:lnTo>
                    <a:pt x="8" y="212"/>
                  </a:lnTo>
                  <a:lnTo>
                    <a:pt x="8" y="208"/>
                  </a:lnTo>
                  <a:lnTo>
                    <a:pt x="12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25" y="174"/>
                  </a:lnTo>
                  <a:lnTo>
                    <a:pt x="29" y="165"/>
                  </a:lnTo>
                  <a:lnTo>
                    <a:pt x="29" y="157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148"/>
                  </a:lnTo>
                  <a:lnTo>
                    <a:pt x="42" y="144"/>
                  </a:lnTo>
                  <a:lnTo>
                    <a:pt x="46" y="140"/>
                  </a:lnTo>
                  <a:lnTo>
                    <a:pt x="55" y="140"/>
                  </a:lnTo>
                  <a:lnTo>
                    <a:pt x="59" y="140"/>
                  </a:lnTo>
                  <a:lnTo>
                    <a:pt x="63" y="140"/>
                  </a:lnTo>
                  <a:lnTo>
                    <a:pt x="72" y="140"/>
                  </a:lnTo>
                  <a:lnTo>
                    <a:pt x="88" y="144"/>
                  </a:lnTo>
                  <a:lnTo>
                    <a:pt x="97" y="144"/>
                  </a:lnTo>
                  <a:lnTo>
                    <a:pt x="110" y="148"/>
                  </a:lnTo>
                  <a:lnTo>
                    <a:pt x="118" y="148"/>
                  </a:lnTo>
                  <a:lnTo>
                    <a:pt x="127" y="148"/>
                  </a:lnTo>
                  <a:lnTo>
                    <a:pt x="139" y="148"/>
                  </a:lnTo>
                  <a:lnTo>
                    <a:pt x="143" y="148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60" y="136"/>
                  </a:lnTo>
                  <a:lnTo>
                    <a:pt x="165" y="136"/>
                  </a:lnTo>
                  <a:lnTo>
                    <a:pt x="169" y="131"/>
                  </a:lnTo>
                  <a:lnTo>
                    <a:pt x="173" y="127"/>
                  </a:lnTo>
                  <a:lnTo>
                    <a:pt x="177" y="123"/>
                  </a:lnTo>
                  <a:lnTo>
                    <a:pt x="186" y="123"/>
                  </a:lnTo>
                  <a:lnTo>
                    <a:pt x="194" y="119"/>
                  </a:lnTo>
                  <a:lnTo>
                    <a:pt x="211" y="110"/>
                  </a:lnTo>
                  <a:lnTo>
                    <a:pt x="220" y="106"/>
                  </a:lnTo>
                  <a:lnTo>
                    <a:pt x="224" y="106"/>
                  </a:lnTo>
                  <a:lnTo>
                    <a:pt x="232" y="102"/>
                  </a:lnTo>
                  <a:lnTo>
                    <a:pt x="237" y="97"/>
                  </a:lnTo>
                  <a:lnTo>
                    <a:pt x="245" y="89"/>
                  </a:lnTo>
                  <a:lnTo>
                    <a:pt x="254" y="81"/>
                  </a:lnTo>
                  <a:lnTo>
                    <a:pt x="287" y="47"/>
                  </a:lnTo>
                  <a:lnTo>
                    <a:pt x="296" y="42"/>
                  </a:lnTo>
                  <a:lnTo>
                    <a:pt x="300" y="38"/>
                  </a:lnTo>
                  <a:lnTo>
                    <a:pt x="309" y="34"/>
                  </a:lnTo>
                  <a:lnTo>
                    <a:pt x="313" y="30"/>
                  </a:lnTo>
                  <a:lnTo>
                    <a:pt x="321" y="25"/>
                  </a:lnTo>
                  <a:lnTo>
                    <a:pt x="330" y="21"/>
                  </a:lnTo>
                  <a:lnTo>
                    <a:pt x="334" y="21"/>
                  </a:lnTo>
                  <a:lnTo>
                    <a:pt x="338" y="17"/>
                  </a:lnTo>
                  <a:lnTo>
                    <a:pt x="347" y="13"/>
                  </a:lnTo>
                  <a:lnTo>
                    <a:pt x="351" y="9"/>
                  </a:lnTo>
                  <a:lnTo>
                    <a:pt x="359" y="4"/>
                  </a:lnTo>
                  <a:lnTo>
                    <a:pt x="364" y="4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1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397" y="0"/>
                  </a:lnTo>
                  <a:lnTo>
                    <a:pt x="402" y="0"/>
                  </a:lnTo>
                  <a:lnTo>
                    <a:pt x="410" y="4"/>
                  </a:lnTo>
                  <a:lnTo>
                    <a:pt x="414" y="4"/>
                  </a:lnTo>
                  <a:lnTo>
                    <a:pt x="419" y="9"/>
                  </a:lnTo>
                  <a:lnTo>
                    <a:pt x="423" y="9"/>
                  </a:lnTo>
                  <a:lnTo>
                    <a:pt x="423" y="13"/>
                  </a:lnTo>
                  <a:lnTo>
                    <a:pt x="423" y="17"/>
                  </a:lnTo>
                  <a:lnTo>
                    <a:pt x="419" y="21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6" y="30"/>
                  </a:lnTo>
                  <a:lnTo>
                    <a:pt x="389" y="30"/>
                  </a:lnTo>
                  <a:lnTo>
                    <a:pt x="385" y="30"/>
                  </a:lnTo>
                  <a:lnTo>
                    <a:pt x="381" y="34"/>
                  </a:lnTo>
                  <a:lnTo>
                    <a:pt x="376" y="34"/>
                  </a:lnTo>
                  <a:lnTo>
                    <a:pt x="368" y="38"/>
                  </a:lnTo>
                  <a:lnTo>
                    <a:pt x="359" y="42"/>
                  </a:lnTo>
                  <a:lnTo>
                    <a:pt x="355" y="47"/>
                  </a:lnTo>
                  <a:lnTo>
                    <a:pt x="347" y="51"/>
                  </a:lnTo>
                  <a:lnTo>
                    <a:pt x="334" y="59"/>
                  </a:lnTo>
                  <a:lnTo>
                    <a:pt x="330" y="64"/>
                  </a:lnTo>
                  <a:lnTo>
                    <a:pt x="313" y="72"/>
                  </a:lnTo>
                  <a:lnTo>
                    <a:pt x="300" y="81"/>
                  </a:lnTo>
                  <a:lnTo>
                    <a:pt x="296" y="85"/>
                  </a:lnTo>
                  <a:lnTo>
                    <a:pt x="287" y="93"/>
                  </a:lnTo>
                  <a:lnTo>
                    <a:pt x="283" y="97"/>
                  </a:lnTo>
                  <a:lnTo>
                    <a:pt x="279" y="102"/>
                  </a:lnTo>
                  <a:lnTo>
                    <a:pt x="275" y="106"/>
                  </a:lnTo>
                  <a:lnTo>
                    <a:pt x="270" y="110"/>
                  </a:lnTo>
                  <a:lnTo>
                    <a:pt x="270" y="114"/>
                  </a:lnTo>
                  <a:lnTo>
                    <a:pt x="266" y="119"/>
                  </a:lnTo>
                  <a:lnTo>
                    <a:pt x="266" y="123"/>
                  </a:lnTo>
                  <a:lnTo>
                    <a:pt x="266" y="127"/>
                  </a:lnTo>
                  <a:lnTo>
                    <a:pt x="266" y="140"/>
                  </a:lnTo>
                  <a:lnTo>
                    <a:pt x="262" y="148"/>
                  </a:lnTo>
                  <a:lnTo>
                    <a:pt x="262" y="152"/>
                  </a:lnTo>
                  <a:lnTo>
                    <a:pt x="262" y="157"/>
                  </a:lnTo>
                  <a:lnTo>
                    <a:pt x="254" y="169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4" y="182"/>
                  </a:lnTo>
                  <a:lnTo>
                    <a:pt x="258" y="186"/>
                  </a:lnTo>
                  <a:lnTo>
                    <a:pt x="270" y="195"/>
                  </a:lnTo>
                  <a:lnTo>
                    <a:pt x="275" y="195"/>
                  </a:lnTo>
                  <a:lnTo>
                    <a:pt x="275" y="199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79" y="208"/>
                  </a:lnTo>
                  <a:lnTo>
                    <a:pt x="275" y="212"/>
                  </a:lnTo>
                  <a:lnTo>
                    <a:pt x="270" y="216"/>
                  </a:lnTo>
                  <a:lnTo>
                    <a:pt x="262" y="216"/>
                  </a:lnTo>
                  <a:lnTo>
                    <a:pt x="249" y="220"/>
                  </a:lnTo>
                  <a:lnTo>
                    <a:pt x="245" y="220"/>
                  </a:lnTo>
                  <a:lnTo>
                    <a:pt x="241" y="224"/>
                  </a:lnTo>
                  <a:lnTo>
                    <a:pt x="237" y="224"/>
                  </a:lnTo>
                  <a:lnTo>
                    <a:pt x="228" y="229"/>
                  </a:lnTo>
                  <a:lnTo>
                    <a:pt x="224" y="229"/>
                  </a:lnTo>
                  <a:lnTo>
                    <a:pt x="224" y="233"/>
                  </a:lnTo>
                  <a:lnTo>
                    <a:pt x="215" y="237"/>
                  </a:lnTo>
                  <a:lnTo>
                    <a:pt x="211" y="241"/>
                  </a:lnTo>
                  <a:lnTo>
                    <a:pt x="207" y="246"/>
                  </a:lnTo>
                  <a:lnTo>
                    <a:pt x="199" y="246"/>
                  </a:lnTo>
                  <a:lnTo>
                    <a:pt x="199" y="250"/>
                  </a:lnTo>
                  <a:lnTo>
                    <a:pt x="194" y="250"/>
                  </a:lnTo>
                  <a:lnTo>
                    <a:pt x="186" y="250"/>
                  </a:lnTo>
                  <a:lnTo>
                    <a:pt x="182" y="250"/>
                  </a:lnTo>
                  <a:lnTo>
                    <a:pt x="177" y="250"/>
                  </a:lnTo>
                  <a:lnTo>
                    <a:pt x="173" y="250"/>
                  </a:lnTo>
                  <a:lnTo>
                    <a:pt x="169" y="250"/>
                  </a:lnTo>
                  <a:lnTo>
                    <a:pt x="165" y="250"/>
                  </a:lnTo>
                  <a:lnTo>
                    <a:pt x="160" y="254"/>
                  </a:lnTo>
                  <a:lnTo>
                    <a:pt x="156" y="258"/>
                  </a:lnTo>
                  <a:lnTo>
                    <a:pt x="152" y="258"/>
                  </a:lnTo>
                  <a:lnTo>
                    <a:pt x="148" y="263"/>
                  </a:lnTo>
                  <a:lnTo>
                    <a:pt x="143" y="267"/>
                  </a:lnTo>
                  <a:lnTo>
                    <a:pt x="139" y="271"/>
                  </a:lnTo>
                  <a:lnTo>
                    <a:pt x="139" y="280"/>
                  </a:lnTo>
                  <a:lnTo>
                    <a:pt x="139" y="284"/>
                  </a:lnTo>
                  <a:lnTo>
                    <a:pt x="135" y="288"/>
                  </a:lnTo>
                  <a:lnTo>
                    <a:pt x="135" y="292"/>
                  </a:lnTo>
                  <a:lnTo>
                    <a:pt x="135" y="309"/>
                  </a:lnTo>
                  <a:lnTo>
                    <a:pt x="131" y="318"/>
                  </a:lnTo>
                  <a:lnTo>
                    <a:pt x="131" y="322"/>
                  </a:lnTo>
                  <a:lnTo>
                    <a:pt x="131" y="330"/>
                  </a:lnTo>
                  <a:lnTo>
                    <a:pt x="127" y="335"/>
                  </a:lnTo>
                  <a:lnTo>
                    <a:pt x="127" y="339"/>
                  </a:lnTo>
                  <a:lnTo>
                    <a:pt x="122" y="343"/>
                  </a:lnTo>
                  <a:lnTo>
                    <a:pt x="118" y="351"/>
                  </a:lnTo>
                  <a:lnTo>
                    <a:pt x="114" y="356"/>
                  </a:lnTo>
                  <a:lnTo>
                    <a:pt x="105" y="360"/>
                  </a:lnTo>
                  <a:lnTo>
                    <a:pt x="101" y="364"/>
                  </a:lnTo>
                  <a:lnTo>
                    <a:pt x="97" y="368"/>
                  </a:lnTo>
                  <a:lnTo>
                    <a:pt x="88" y="373"/>
                  </a:lnTo>
                  <a:lnTo>
                    <a:pt x="84" y="377"/>
                  </a:lnTo>
                  <a:lnTo>
                    <a:pt x="76" y="377"/>
                  </a:lnTo>
                  <a:lnTo>
                    <a:pt x="72" y="381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55" y="377"/>
                  </a:lnTo>
                  <a:lnTo>
                    <a:pt x="50" y="377"/>
                  </a:lnTo>
                  <a:lnTo>
                    <a:pt x="46" y="373"/>
                  </a:lnTo>
                  <a:lnTo>
                    <a:pt x="42" y="364"/>
                  </a:lnTo>
                  <a:lnTo>
                    <a:pt x="38" y="360"/>
                  </a:lnTo>
                  <a:lnTo>
                    <a:pt x="38" y="356"/>
                  </a:lnTo>
                  <a:lnTo>
                    <a:pt x="33" y="347"/>
                  </a:lnTo>
                  <a:lnTo>
                    <a:pt x="29" y="343"/>
                  </a:lnTo>
                  <a:lnTo>
                    <a:pt x="25" y="335"/>
                  </a:lnTo>
                  <a:lnTo>
                    <a:pt x="25" y="330"/>
                  </a:lnTo>
                  <a:lnTo>
                    <a:pt x="25" y="322"/>
                  </a:lnTo>
                  <a:lnTo>
                    <a:pt x="21" y="318"/>
                  </a:lnTo>
                  <a:lnTo>
                    <a:pt x="21" y="309"/>
                  </a:lnTo>
                  <a:lnTo>
                    <a:pt x="21" y="305"/>
                  </a:lnTo>
                  <a:lnTo>
                    <a:pt x="25" y="301"/>
                  </a:lnTo>
                  <a:lnTo>
                    <a:pt x="29" y="288"/>
                  </a:lnTo>
                  <a:lnTo>
                    <a:pt x="29" y="284"/>
                  </a:lnTo>
                  <a:lnTo>
                    <a:pt x="33" y="267"/>
                  </a:lnTo>
                  <a:lnTo>
                    <a:pt x="33" y="263"/>
                  </a:lnTo>
                  <a:lnTo>
                    <a:pt x="33" y="258"/>
                  </a:lnTo>
                  <a:lnTo>
                    <a:pt x="33" y="250"/>
                  </a:lnTo>
                  <a:lnTo>
                    <a:pt x="29" y="246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1" y="229"/>
                  </a:lnTo>
                  <a:lnTo>
                    <a:pt x="16" y="224"/>
                  </a:lnTo>
                  <a:lnTo>
                    <a:pt x="12" y="224"/>
                  </a:lnTo>
                  <a:lnTo>
                    <a:pt x="8" y="220"/>
                  </a:lnTo>
                  <a:lnTo>
                    <a:pt x="4" y="22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7" name="Freeform 53"/>
            <p:cNvSpPr>
              <a:spLocks/>
            </p:cNvSpPr>
            <p:nvPr/>
          </p:nvSpPr>
          <p:spPr bwMode="auto">
            <a:xfrm>
              <a:off x="2277336" y="3598794"/>
              <a:ext cx="572615" cy="409413"/>
            </a:xfrm>
            <a:custGeom>
              <a:avLst/>
              <a:gdLst>
                <a:gd name="T0" fmla="*/ 34 w 1804"/>
                <a:gd name="T1" fmla="*/ 610 h 1291"/>
                <a:gd name="T2" fmla="*/ 51 w 1804"/>
                <a:gd name="T3" fmla="*/ 504 h 1291"/>
                <a:gd name="T4" fmla="*/ 89 w 1804"/>
                <a:gd name="T5" fmla="*/ 330 h 1291"/>
                <a:gd name="T6" fmla="*/ 132 w 1804"/>
                <a:gd name="T7" fmla="*/ 267 h 1291"/>
                <a:gd name="T8" fmla="*/ 170 w 1804"/>
                <a:gd name="T9" fmla="*/ 178 h 1291"/>
                <a:gd name="T10" fmla="*/ 246 w 1804"/>
                <a:gd name="T11" fmla="*/ 114 h 1291"/>
                <a:gd name="T12" fmla="*/ 318 w 1804"/>
                <a:gd name="T13" fmla="*/ 72 h 1291"/>
                <a:gd name="T14" fmla="*/ 398 w 1804"/>
                <a:gd name="T15" fmla="*/ 38 h 1291"/>
                <a:gd name="T16" fmla="*/ 453 w 1804"/>
                <a:gd name="T17" fmla="*/ 0 h 1291"/>
                <a:gd name="T18" fmla="*/ 542 w 1804"/>
                <a:gd name="T19" fmla="*/ 30 h 1291"/>
                <a:gd name="T20" fmla="*/ 589 w 1804"/>
                <a:gd name="T21" fmla="*/ 51 h 1291"/>
                <a:gd name="T22" fmla="*/ 636 w 1804"/>
                <a:gd name="T23" fmla="*/ 42 h 1291"/>
                <a:gd name="T24" fmla="*/ 686 w 1804"/>
                <a:gd name="T25" fmla="*/ 89 h 1291"/>
                <a:gd name="T26" fmla="*/ 805 w 1804"/>
                <a:gd name="T27" fmla="*/ 119 h 1291"/>
                <a:gd name="T28" fmla="*/ 847 w 1804"/>
                <a:gd name="T29" fmla="*/ 93 h 1291"/>
                <a:gd name="T30" fmla="*/ 949 w 1804"/>
                <a:gd name="T31" fmla="*/ 114 h 1291"/>
                <a:gd name="T32" fmla="*/ 978 w 1804"/>
                <a:gd name="T33" fmla="*/ 81 h 1291"/>
                <a:gd name="T34" fmla="*/ 1021 w 1804"/>
                <a:gd name="T35" fmla="*/ 21 h 1291"/>
                <a:gd name="T36" fmla="*/ 1110 w 1804"/>
                <a:gd name="T37" fmla="*/ 47 h 1291"/>
                <a:gd name="T38" fmla="*/ 1122 w 1804"/>
                <a:gd name="T39" fmla="*/ 102 h 1291"/>
                <a:gd name="T40" fmla="*/ 1156 w 1804"/>
                <a:gd name="T41" fmla="*/ 157 h 1291"/>
                <a:gd name="T42" fmla="*/ 1194 w 1804"/>
                <a:gd name="T43" fmla="*/ 237 h 1291"/>
                <a:gd name="T44" fmla="*/ 1321 w 1804"/>
                <a:gd name="T45" fmla="*/ 326 h 1291"/>
                <a:gd name="T46" fmla="*/ 1431 w 1804"/>
                <a:gd name="T47" fmla="*/ 326 h 1291"/>
                <a:gd name="T48" fmla="*/ 1512 w 1804"/>
                <a:gd name="T49" fmla="*/ 381 h 1291"/>
                <a:gd name="T50" fmla="*/ 1596 w 1804"/>
                <a:gd name="T51" fmla="*/ 479 h 1291"/>
                <a:gd name="T52" fmla="*/ 1685 w 1804"/>
                <a:gd name="T53" fmla="*/ 525 h 1291"/>
                <a:gd name="T54" fmla="*/ 1618 w 1804"/>
                <a:gd name="T55" fmla="*/ 606 h 1291"/>
                <a:gd name="T56" fmla="*/ 1575 w 1804"/>
                <a:gd name="T57" fmla="*/ 648 h 1291"/>
                <a:gd name="T58" fmla="*/ 1647 w 1804"/>
                <a:gd name="T59" fmla="*/ 669 h 1291"/>
                <a:gd name="T60" fmla="*/ 1707 w 1804"/>
                <a:gd name="T61" fmla="*/ 669 h 1291"/>
                <a:gd name="T62" fmla="*/ 1791 w 1804"/>
                <a:gd name="T63" fmla="*/ 724 h 1291"/>
                <a:gd name="T64" fmla="*/ 1800 w 1804"/>
                <a:gd name="T65" fmla="*/ 779 h 1291"/>
                <a:gd name="T66" fmla="*/ 1732 w 1804"/>
                <a:gd name="T67" fmla="*/ 779 h 1291"/>
                <a:gd name="T68" fmla="*/ 1660 w 1804"/>
                <a:gd name="T69" fmla="*/ 809 h 1291"/>
                <a:gd name="T70" fmla="*/ 1596 w 1804"/>
                <a:gd name="T71" fmla="*/ 860 h 1291"/>
                <a:gd name="T72" fmla="*/ 1626 w 1804"/>
                <a:gd name="T73" fmla="*/ 949 h 1291"/>
                <a:gd name="T74" fmla="*/ 1647 w 1804"/>
                <a:gd name="T75" fmla="*/ 999 h 1291"/>
                <a:gd name="T76" fmla="*/ 1584 w 1804"/>
                <a:gd name="T77" fmla="*/ 1016 h 1291"/>
                <a:gd name="T78" fmla="*/ 1533 w 1804"/>
                <a:gd name="T79" fmla="*/ 995 h 1291"/>
                <a:gd name="T80" fmla="*/ 1457 w 1804"/>
                <a:gd name="T81" fmla="*/ 1008 h 1291"/>
                <a:gd name="T82" fmla="*/ 1359 w 1804"/>
                <a:gd name="T83" fmla="*/ 1084 h 1291"/>
                <a:gd name="T84" fmla="*/ 1292 w 1804"/>
                <a:gd name="T85" fmla="*/ 1152 h 1291"/>
                <a:gd name="T86" fmla="*/ 1211 w 1804"/>
                <a:gd name="T87" fmla="*/ 1194 h 1291"/>
                <a:gd name="T88" fmla="*/ 1139 w 1804"/>
                <a:gd name="T89" fmla="*/ 1224 h 1291"/>
                <a:gd name="T90" fmla="*/ 1017 w 1804"/>
                <a:gd name="T91" fmla="*/ 1169 h 1291"/>
                <a:gd name="T92" fmla="*/ 911 w 1804"/>
                <a:gd name="T93" fmla="*/ 1156 h 1291"/>
                <a:gd name="T94" fmla="*/ 834 w 1804"/>
                <a:gd name="T95" fmla="*/ 1215 h 1291"/>
                <a:gd name="T96" fmla="*/ 763 w 1804"/>
                <a:gd name="T97" fmla="*/ 1279 h 1291"/>
                <a:gd name="T98" fmla="*/ 695 w 1804"/>
                <a:gd name="T99" fmla="*/ 1275 h 1291"/>
                <a:gd name="T100" fmla="*/ 678 w 1804"/>
                <a:gd name="T101" fmla="*/ 1219 h 1291"/>
                <a:gd name="T102" fmla="*/ 737 w 1804"/>
                <a:gd name="T103" fmla="*/ 1109 h 1291"/>
                <a:gd name="T104" fmla="*/ 712 w 1804"/>
                <a:gd name="T105" fmla="*/ 1084 h 1291"/>
                <a:gd name="T106" fmla="*/ 614 w 1804"/>
                <a:gd name="T107" fmla="*/ 1101 h 1291"/>
                <a:gd name="T108" fmla="*/ 437 w 1804"/>
                <a:gd name="T109" fmla="*/ 1092 h 1291"/>
                <a:gd name="T110" fmla="*/ 259 w 1804"/>
                <a:gd name="T111" fmla="*/ 1033 h 1291"/>
                <a:gd name="T112" fmla="*/ 204 w 1804"/>
                <a:gd name="T113" fmla="*/ 982 h 1291"/>
                <a:gd name="T114" fmla="*/ 111 w 1804"/>
                <a:gd name="T115" fmla="*/ 936 h 1291"/>
                <a:gd name="T116" fmla="*/ 64 w 1804"/>
                <a:gd name="T117" fmla="*/ 885 h 1291"/>
                <a:gd name="T118" fmla="*/ 5 w 1804"/>
                <a:gd name="T119" fmla="*/ 805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4" h="1291">
                  <a:moveTo>
                    <a:pt x="0" y="792"/>
                  </a:moveTo>
                  <a:lnTo>
                    <a:pt x="0" y="783"/>
                  </a:lnTo>
                  <a:lnTo>
                    <a:pt x="5" y="771"/>
                  </a:lnTo>
                  <a:lnTo>
                    <a:pt x="17" y="728"/>
                  </a:lnTo>
                  <a:lnTo>
                    <a:pt x="22" y="711"/>
                  </a:lnTo>
                  <a:lnTo>
                    <a:pt x="22" y="707"/>
                  </a:lnTo>
                  <a:lnTo>
                    <a:pt x="26" y="699"/>
                  </a:lnTo>
                  <a:lnTo>
                    <a:pt x="26" y="694"/>
                  </a:lnTo>
                  <a:lnTo>
                    <a:pt x="30" y="652"/>
                  </a:lnTo>
                  <a:lnTo>
                    <a:pt x="34" y="627"/>
                  </a:lnTo>
                  <a:lnTo>
                    <a:pt x="34" y="614"/>
                  </a:lnTo>
                  <a:lnTo>
                    <a:pt x="34" y="610"/>
                  </a:lnTo>
                  <a:lnTo>
                    <a:pt x="39" y="597"/>
                  </a:lnTo>
                  <a:lnTo>
                    <a:pt x="39" y="589"/>
                  </a:lnTo>
                  <a:lnTo>
                    <a:pt x="34" y="567"/>
                  </a:lnTo>
                  <a:lnTo>
                    <a:pt x="34" y="563"/>
                  </a:lnTo>
                  <a:lnTo>
                    <a:pt x="39" y="559"/>
                  </a:lnTo>
                  <a:lnTo>
                    <a:pt x="39" y="551"/>
                  </a:lnTo>
                  <a:lnTo>
                    <a:pt x="39" y="546"/>
                  </a:lnTo>
                  <a:lnTo>
                    <a:pt x="39" y="538"/>
                  </a:lnTo>
                  <a:lnTo>
                    <a:pt x="43" y="529"/>
                  </a:lnTo>
                  <a:lnTo>
                    <a:pt x="47" y="517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491"/>
                  </a:lnTo>
                  <a:lnTo>
                    <a:pt x="56" y="487"/>
                  </a:lnTo>
                  <a:lnTo>
                    <a:pt x="56" y="479"/>
                  </a:lnTo>
                  <a:lnTo>
                    <a:pt x="60" y="445"/>
                  </a:lnTo>
                  <a:lnTo>
                    <a:pt x="60" y="436"/>
                  </a:lnTo>
                  <a:lnTo>
                    <a:pt x="64" y="424"/>
                  </a:lnTo>
                  <a:lnTo>
                    <a:pt x="64" y="411"/>
                  </a:lnTo>
                  <a:lnTo>
                    <a:pt x="72" y="385"/>
                  </a:lnTo>
                  <a:lnTo>
                    <a:pt x="81" y="356"/>
                  </a:lnTo>
                  <a:lnTo>
                    <a:pt x="81" y="352"/>
                  </a:lnTo>
                  <a:lnTo>
                    <a:pt x="81" y="343"/>
                  </a:lnTo>
                  <a:lnTo>
                    <a:pt x="89" y="330"/>
                  </a:lnTo>
                  <a:lnTo>
                    <a:pt x="94" y="318"/>
                  </a:lnTo>
                  <a:lnTo>
                    <a:pt x="98" y="313"/>
                  </a:lnTo>
                  <a:lnTo>
                    <a:pt x="102" y="309"/>
                  </a:lnTo>
                  <a:lnTo>
                    <a:pt x="102" y="305"/>
                  </a:lnTo>
                  <a:lnTo>
                    <a:pt x="106" y="301"/>
                  </a:lnTo>
                  <a:lnTo>
                    <a:pt x="115" y="292"/>
                  </a:lnTo>
                  <a:lnTo>
                    <a:pt x="119" y="288"/>
                  </a:lnTo>
                  <a:lnTo>
                    <a:pt x="119" y="284"/>
                  </a:lnTo>
                  <a:lnTo>
                    <a:pt x="123" y="284"/>
                  </a:lnTo>
                  <a:lnTo>
                    <a:pt x="128" y="275"/>
                  </a:lnTo>
                  <a:lnTo>
                    <a:pt x="128" y="271"/>
                  </a:lnTo>
                  <a:lnTo>
                    <a:pt x="132" y="267"/>
                  </a:lnTo>
                  <a:lnTo>
                    <a:pt x="132" y="258"/>
                  </a:lnTo>
                  <a:lnTo>
                    <a:pt x="132" y="254"/>
                  </a:lnTo>
                  <a:lnTo>
                    <a:pt x="136" y="241"/>
                  </a:lnTo>
                  <a:lnTo>
                    <a:pt x="136" y="237"/>
                  </a:lnTo>
                  <a:lnTo>
                    <a:pt x="140" y="220"/>
                  </a:lnTo>
                  <a:lnTo>
                    <a:pt x="140" y="216"/>
                  </a:lnTo>
                  <a:lnTo>
                    <a:pt x="144" y="212"/>
                  </a:lnTo>
                  <a:lnTo>
                    <a:pt x="144" y="208"/>
                  </a:lnTo>
                  <a:lnTo>
                    <a:pt x="149" y="203"/>
                  </a:lnTo>
                  <a:lnTo>
                    <a:pt x="153" y="199"/>
                  </a:lnTo>
                  <a:lnTo>
                    <a:pt x="166" y="186"/>
                  </a:lnTo>
                  <a:lnTo>
                    <a:pt x="170" y="178"/>
                  </a:lnTo>
                  <a:lnTo>
                    <a:pt x="178" y="169"/>
                  </a:lnTo>
                  <a:lnTo>
                    <a:pt x="187" y="153"/>
                  </a:lnTo>
                  <a:lnTo>
                    <a:pt x="191" y="148"/>
                  </a:lnTo>
                  <a:lnTo>
                    <a:pt x="195" y="144"/>
                  </a:lnTo>
                  <a:lnTo>
                    <a:pt x="199" y="140"/>
                  </a:lnTo>
                  <a:lnTo>
                    <a:pt x="204" y="140"/>
                  </a:lnTo>
                  <a:lnTo>
                    <a:pt x="208" y="136"/>
                  </a:lnTo>
                  <a:lnTo>
                    <a:pt x="225" y="127"/>
                  </a:lnTo>
                  <a:lnTo>
                    <a:pt x="229" y="127"/>
                  </a:lnTo>
                  <a:lnTo>
                    <a:pt x="238" y="119"/>
                  </a:lnTo>
                  <a:lnTo>
                    <a:pt x="242" y="119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0" y="110"/>
                  </a:lnTo>
                  <a:lnTo>
                    <a:pt x="255" y="106"/>
                  </a:lnTo>
                  <a:lnTo>
                    <a:pt x="259" y="102"/>
                  </a:lnTo>
                  <a:lnTo>
                    <a:pt x="259" y="98"/>
                  </a:lnTo>
                  <a:lnTo>
                    <a:pt x="263" y="89"/>
                  </a:lnTo>
                  <a:lnTo>
                    <a:pt x="263" y="85"/>
                  </a:lnTo>
                  <a:lnTo>
                    <a:pt x="280" y="85"/>
                  </a:lnTo>
                  <a:lnTo>
                    <a:pt x="288" y="81"/>
                  </a:lnTo>
                  <a:lnTo>
                    <a:pt x="297" y="81"/>
                  </a:lnTo>
                  <a:lnTo>
                    <a:pt x="305" y="76"/>
                  </a:lnTo>
                  <a:lnTo>
                    <a:pt x="318" y="72"/>
                  </a:lnTo>
                  <a:lnTo>
                    <a:pt x="335" y="68"/>
                  </a:lnTo>
                  <a:lnTo>
                    <a:pt x="343" y="64"/>
                  </a:lnTo>
                  <a:lnTo>
                    <a:pt x="352" y="64"/>
                  </a:lnTo>
                  <a:lnTo>
                    <a:pt x="365" y="59"/>
                  </a:lnTo>
                  <a:lnTo>
                    <a:pt x="369" y="55"/>
                  </a:lnTo>
                  <a:lnTo>
                    <a:pt x="373" y="55"/>
                  </a:lnTo>
                  <a:lnTo>
                    <a:pt x="382" y="51"/>
                  </a:lnTo>
                  <a:lnTo>
                    <a:pt x="386" y="51"/>
                  </a:lnTo>
                  <a:lnTo>
                    <a:pt x="390" y="47"/>
                  </a:lnTo>
                  <a:lnTo>
                    <a:pt x="390" y="42"/>
                  </a:lnTo>
                  <a:lnTo>
                    <a:pt x="394" y="42"/>
                  </a:lnTo>
                  <a:lnTo>
                    <a:pt x="398" y="38"/>
                  </a:lnTo>
                  <a:lnTo>
                    <a:pt x="398" y="34"/>
                  </a:lnTo>
                  <a:lnTo>
                    <a:pt x="403" y="30"/>
                  </a:lnTo>
                  <a:lnTo>
                    <a:pt x="407" y="21"/>
                  </a:lnTo>
                  <a:lnTo>
                    <a:pt x="411" y="21"/>
                  </a:lnTo>
                  <a:lnTo>
                    <a:pt x="411" y="17"/>
                  </a:lnTo>
                  <a:lnTo>
                    <a:pt x="415" y="17"/>
                  </a:lnTo>
                  <a:lnTo>
                    <a:pt x="420" y="13"/>
                  </a:lnTo>
                  <a:lnTo>
                    <a:pt x="424" y="9"/>
                  </a:lnTo>
                  <a:lnTo>
                    <a:pt x="432" y="9"/>
                  </a:lnTo>
                  <a:lnTo>
                    <a:pt x="441" y="4"/>
                  </a:lnTo>
                  <a:lnTo>
                    <a:pt x="449" y="4"/>
                  </a:lnTo>
                  <a:lnTo>
                    <a:pt x="453" y="0"/>
                  </a:lnTo>
                  <a:lnTo>
                    <a:pt x="458" y="0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5" y="0"/>
                  </a:lnTo>
                  <a:lnTo>
                    <a:pt x="483" y="4"/>
                  </a:lnTo>
                  <a:lnTo>
                    <a:pt x="487" y="4"/>
                  </a:lnTo>
                  <a:lnTo>
                    <a:pt x="496" y="9"/>
                  </a:lnTo>
                  <a:lnTo>
                    <a:pt x="513" y="17"/>
                  </a:lnTo>
                  <a:lnTo>
                    <a:pt x="530" y="26"/>
                  </a:lnTo>
                  <a:lnTo>
                    <a:pt x="538" y="26"/>
                  </a:lnTo>
                  <a:lnTo>
                    <a:pt x="538" y="30"/>
                  </a:lnTo>
                  <a:lnTo>
                    <a:pt x="542" y="30"/>
                  </a:lnTo>
                  <a:lnTo>
                    <a:pt x="547" y="34"/>
                  </a:lnTo>
                  <a:lnTo>
                    <a:pt x="551" y="38"/>
                  </a:lnTo>
                  <a:lnTo>
                    <a:pt x="555" y="42"/>
                  </a:lnTo>
                  <a:lnTo>
                    <a:pt x="568" y="55"/>
                  </a:lnTo>
                  <a:lnTo>
                    <a:pt x="572" y="59"/>
                  </a:lnTo>
                  <a:lnTo>
                    <a:pt x="576" y="59"/>
                  </a:lnTo>
                  <a:lnTo>
                    <a:pt x="576" y="64"/>
                  </a:lnTo>
                  <a:lnTo>
                    <a:pt x="580" y="64"/>
                  </a:lnTo>
                  <a:lnTo>
                    <a:pt x="585" y="64"/>
                  </a:lnTo>
                  <a:lnTo>
                    <a:pt x="589" y="64"/>
                  </a:lnTo>
                  <a:lnTo>
                    <a:pt x="589" y="59"/>
                  </a:lnTo>
                  <a:lnTo>
                    <a:pt x="589" y="51"/>
                  </a:lnTo>
                  <a:lnTo>
                    <a:pt x="593" y="47"/>
                  </a:lnTo>
                  <a:lnTo>
                    <a:pt x="593" y="42"/>
                  </a:lnTo>
                  <a:lnTo>
                    <a:pt x="597" y="42"/>
                  </a:lnTo>
                  <a:lnTo>
                    <a:pt x="602" y="38"/>
                  </a:lnTo>
                  <a:lnTo>
                    <a:pt x="606" y="38"/>
                  </a:lnTo>
                  <a:lnTo>
                    <a:pt x="610" y="38"/>
                  </a:lnTo>
                  <a:lnTo>
                    <a:pt x="614" y="38"/>
                  </a:lnTo>
                  <a:lnTo>
                    <a:pt x="619" y="38"/>
                  </a:lnTo>
                  <a:lnTo>
                    <a:pt x="623" y="38"/>
                  </a:lnTo>
                  <a:lnTo>
                    <a:pt x="627" y="38"/>
                  </a:lnTo>
                  <a:lnTo>
                    <a:pt x="631" y="38"/>
                  </a:lnTo>
                  <a:lnTo>
                    <a:pt x="636" y="42"/>
                  </a:lnTo>
                  <a:lnTo>
                    <a:pt x="640" y="42"/>
                  </a:lnTo>
                  <a:lnTo>
                    <a:pt x="644" y="47"/>
                  </a:lnTo>
                  <a:lnTo>
                    <a:pt x="648" y="51"/>
                  </a:lnTo>
                  <a:lnTo>
                    <a:pt x="652" y="59"/>
                  </a:lnTo>
                  <a:lnTo>
                    <a:pt x="657" y="64"/>
                  </a:lnTo>
                  <a:lnTo>
                    <a:pt x="661" y="68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4" y="81"/>
                  </a:lnTo>
                  <a:lnTo>
                    <a:pt x="678" y="85"/>
                  </a:lnTo>
                  <a:lnTo>
                    <a:pt x="682" y="85"/>
                  </a:lnTo>
                  <a:lnTo>
                    <a:pt x="686" y="89"/>
                  </a:lnTo>
                  <a:lnTo>
                    <a:pt x="691" y="89"/>
                  </a:lnTo>
                  <a:lnTo>
                    <a:pt x="699" y="93"/>
                  </a:lnTo>
                  <a:lnTo>
                    <a:pt x="707" y="93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9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46" y="102"/>
                  </a:lnTo>
                  <a:lnTo>
                    <a:pt x="779" y="110"/>
                  </a:lnTo>
                  <a:lnTo>
                    <a:pt x="788" y="114"/>
                  </a:lnTo>
                  <a:lnTo>
                    <a:pt x="805" y="119"/>
                  </a:lnTo>
                  <a:lnTo>
                    <a:pt x="818" y="127"/>
                  </a:lnTo>
                  <a:lnTo>
                    <a:pt x="822" y="127"/>
                  </a:lnTo>
                  <a:lnTo>
                    <a:pt x="826" y="127"/>
                  </a:lnTo>
                  <a:lnTo>
                    <a:pt x="830" y="127"/>
                  </a:lnTo>
                  <a:lnTo>
                    <a:pt x="830" y="123"/>
                  </a:lnTo>
                  <a:lnTo>
                    <a:pt x="834" y="119"/>
                  </a:lnTo>
                  <a:lnTo>
                    <a:pt x="834" y="106"/>
                  </a:lnTo>
                  <a:lnTo>
                    <a:pt x="834" y="102"/>
                  </a:lnTo>
                  <a:lnTo>
                    <a:pt x="834" y="98"/>
                  </a:lnTo>
                  <a:lnTo>
                    <a:pt x="839" y="98"/>
                  </a:lnTo>
                  <a:lnTo>
                    <a:pt x="843" y="93"/>
                  </a:lnTo>
                  <a:lnTo>
                    <a:pt x="847" y="93"/>
                  </a:lnTo>
                  <a:lnTo>
                    <a:pt x="851" y="93"/>
                  </a:lnTo>
                  <a:lnTo>
                    <a:pt x="860" y="93"/>
                  </a:lnTo>
                  <a:lnTo>
                    <a:pt x="877" y="93"/>
                  </a:lnTo>
                  <a:lnTo>
                    <a:pt x="881" y="93"/>
                  </a:lnTo>
                  <a:lnTo>
                    <a:pt x="885" y="93"/>
                  </a:lnTo>
                  <a:lnTo>
                    <a:pt x="894" y="98"/>
                  </a:lnTo>
                  <a:lnTo>
                    <a:pt x="898" y="98"/>
                  </a:lnTo>
                  <a:lnTo>
                    <a:pt x="919" y="106"/>
                  </a:lnTo>
                  <a:lnTo>
                    <a:pt x="932" y="110"/>
                  </a:lnTo>
                  <a:lnTo>
                    <a:pt x="936" y="110"/>
                  </a:lnTo>
                  <a:lnTo>
                    <a:pt x="945" y="114"/>
                  </a:lnTo>
                  <a:lnTo>
                    <a:pt x="949" y="114"/>
                  </a:lnTo>
                  <a:lnTo>
                    <a:pt x="953" y="114"/>
                  </a:lnTo>
                  <a:lnTo>
                    <a:pt x="957" y="110"/>
                  </a:lnTo>
                  <a:lnTo>
                    <a:pt x="961" y="110"/>
                  </a:lnTo>
                  <a:lnTo>
                    <a:pt x="961" y="106"/>
                  </a:lnTo>
                  <a:lnTo>
                    <a:pt x="966" y="106"/>
                  </a:lnTo>
                  <a:lnTo>
                    <a:pt x="966" y="102"/>
                  </a:lnTo>
                  <a:lnTo>
                    <a:pt x="970" y="102"/>
                  </a:lnTo>
                  <a:lnTo>
                    <a:pt x="970" y="98"/>
                  </a:lnTo>
                  <a:lnTo>
                    <a:pt x="974" y="93"/>
                  </a:lnTo>
                  <a:lnTo>
                    <a:pt x="974" y="89"/>
                  </a:lnTo>
                  <a:lnTo>
                    <a:pt x="978" y="85"/>
                  </a:lnTo>
                  <a:lnTo>
                    <a:pt x="978" y="81"/>
                  </a:lnTo>
                  <a:lnTo>
                    <a:pt x="983" y="72"/>
                  </a:lnTo>
                  <a:lnTo>
                    <a:pt x="987" y="59"/>
                  </a:lnTo>
                  <a:lnTo>
                    <a:pt x="987" y="51"/>
                  </a:lnTo>
                  <a:lnTo>
                    <a:pt x="987" y="47"/>
                  </a:lnTo>
                  <a:lnTo>
                    <a:pt x="991" y="38"/>
                  </a:lnTo>
                  <a:lnTo>
                    <a:pt x="995" y="34"/>
                  </a:lnTo>
                  <a:lnTo>
                    <a:pt x="995" y="30"/>
                  </a:lnTo>
                  <a:lnTo>
                    <a:pt x="1000" y="30"/>
                  </a:lnTo>
                  <a:lnTo>
                    <a:pt x="1004" y="26"/>
                  </a:lnTo>
                  <a:lnTo>
                    <a:pt x="1008" y="26"/>
                  </a:lnTo>
                  <a:lnTo>
                    <a:pt x="1012" y="26"/>
                  </a:lnTo>
                  <a:lnTo>
                    <a:pt x="1021" y="21"/>
                  </a:lnTo>
                  <a:lnTo>
                    <a:pt x="1025" y="26"/>
                  </a:lnTo>
                  <a:lnTo>
                    <a:pt x="1033" y="26"/>
                  </a:lnTo>
                  <a:lnTo>
                    <a:pt x="1042" y="26"/>
                  </a:lnTo>
                  <a:lnTo>
                    <a:pt x="1046" y="26"/>
                  </a:lnTo>
                  <a:lnTo>
                    <a:pt x="1055" y="30"/>
                  </a:lnTo>
                  <a:lnTo>
                    <a:pt x="1067" y="34"/>
                  </a:lnTo>
                  <a:lnTo>
                    <a:pt x="1076" y="34"/>
                  </a:lnTo>
                  <a:lnTo>
                    <a:pt x="1084" y="38"/>
                  </a:lnTo>
                  <a:lnTo>
                    <a:pt x="1093" y="38"/>
                  </a:lnTo>
                  <a:lnTo>
                    <a:pt x="1097" y="42"/>
                  </a:lnTo>
                  <a:lnTo>
                    <a:pt x="1105" y="47"/>
                  </a:lnTo>
                  <a:lnTo>
                    <a:pt x="1110" y="47"/>
                  </a:lnTo>
                  <a:lnTo>
                    <a:pt x="1114" y="51"/>
                  </a:lnTo>
                  <a:lnTo>
                    <a:pt x="1118" y="55"/>
                  </a:lnTo>
                  <a:lnTo>
                    <a:pt x="1122" y="55"/>
                  </a:lnTo>
                  <a:lnTo>
                    <a:pt x="1122" y="59"/>
                  </a:lnTo>
                  <a:lnTo>
                    <a:pt x="1127" y="64"/>
                  </a:lnTo>
                  <a:lnTo>
                    <a:pt x="1127" y="68"/>
                  </a:lnTo>
                  <a:lnTo>
                    <a:pt x="1127" y="72"/>
                  </a:lnTo>
                  <a:lnTo>
                    <a:pt x="1127" y="76"/>
                  </a:lnTo>
                  <a:lnTo>
                    <a:pt x="1127" y="81"/>
                  </a:lnTo>
                  <a:lnTo>
                    <a:pt x="1127" y="85"/>
                  </a:lnTo>
                  <a:lnTo>
                    <a:pt x="1127" y="89"/>
                  </a:lnTo>
                  <a:lnTo>
                    <a:pt x="1122" y="102"/>
                  </a:lnTo>
                  <a:lnTo>
                    <a:pt x="1118" y="106"/>
                  </a:lnTo>
                  <a:lnTo>
                    <a:pt x="1118" y="110"/>
                  </a:lnTo>
                  <a:lnTo>
                    <a:pt x="1118" y="114"/>
                  </a:lnTo>
                  <a:lnTo>
                    <a:pt x="1122" y="119"/>
                  </a:lnTo>
                  <a:lnTo>
                    <a:pt x="1122" y="123"/>
                  </a:lnTo>
                  <a:lnTo>
                    <a:pt x="1127" y="127"/>
                  </a:lnTo>
                  <a:lnTo>
                    <a:pt x="1131" y="131"/>
                  </a:lnTo>
                  <a:lnTo>
                    <a:pt x="1144" y="140"/>
                  </a:lnTo>
                  <a:lnTo>
                    <a:pt x="1148" y="144"/>
                  </a:lnTo>
                  <a:lnTo>
                    <a:pt x="1152" y="148"/>
                  </a:lnTo>
                  <a:lnTo>
                    <a:pt x="1152" y="153"/>
                  </a:lnTo>
                  <a:lnTo>
                    <a:pt x="1156" y="157"/>
                  </a:lnTo>
                  <a:lnTo>
                    <a:pt x="1160" y="161"/>
                  </a:lnTo>
                  <a:lnTo>
                    <a:pt x="1165" y="169"/>
                  </a:lnTo>
                  <a:lnTo>
                    <a:pt x="1169" y="174"/>
                  </a:lnTo>
                  <a:lnTo>
                    <a:pt x="1169" y="182"/>
                  </a:lnTo>
                  <a:lnTo>
                    <a:pt x="1173" y="186"/>
                  </a:lnTo>
                  <a:lnTo>
                    <a:pt x="1177" y="203"/>
                  </a:lnTo>
                  <a:lnTo>
                    <a:pt x="1177" y="212"/>
                  </a:lnTo>
                  <a:lnTo>
                    <a:pt x="1182" y="216"/>
                  </a:lnTo>
                  <a:lnTo>
                    <a:pt x="1182" y="220"/>
                  </a:lnTo>
                  <a:lnTo>
                    <a:pt x="1186" y="229"/>
                  </a:lnTo>
                  <a:lnTo>
                    <a:pt x="1190" y="233"/>
                  </a:lnTo>
                  <a:lnTo>
                    <a:pt x="1194" y="237"/>
                  </a:lnTo>
                  <a:lnTo>
                    <a:pt x="1203" y="246"/>
                  </a:lnTo>
                  <a:lnTo>
                    <a:pt x="1211" y="254"/>
                  </a:lnTo>
                  <a:lnTo>
                    <a:pt x="1228" y="267"/>
                  </a:lnTo>
                  <a:lnTo>
                    <a:pt x="1245" y="280"/>
                  </a:lnTo>
                  <a:lnTo>
                    <a:pt x="1254" y="288"/>
                  </a:lnTo>
                  <a:lnTo>
                    <a:pt x="1262" y="292"/>
                  </a:lnTo>
                  <a:lnTo>
                    <a:pt x="1279" y="305"/>
                  </a:lnTo>
                  <a:lnTo>
                    <a:pt x="1292" y="309"/>
                  </a:lnTo>
                  <a:lnTo>
                    <a:pt x="1304" y="318"/>
                  </a:lnTo>
                  <a:lnTo>
                    <a:pt x="1309" y="322"/>
                  </a:lnTo>
                  <a:lnTo>
                    <a:pt x="1313" y="322"/>
                  </a:lnTo>
                  <a:lnTo>
                    <a:pt x="1321" y="326"/>
                  </a:lnTo>
                  <a:lnTo>
                    <a:pt x="1326" y="326"/>
                  </a:lnTo>
                  <a:lnTo>
                    <a:pt x="1330" y="326"/>
                  </a:lnTo>
                  <a:lnTo>
                    <a:pt x="1338" y="330"/>
                  </a:lnTo>
                  <a:lnTo>
                    <a:pt x="1347" y="330"/>
                  </a:lnTo>
                  <a:lnTo>
                    <a:pt x="1359" y="330"/>
                  </a:lnTo>
                  <a:lnTo>
                    <a:pt x="1364" y="330"/>
                  </a:lnTo>
                  <a:lnTo>
                    <a:pt x="1372" y="330"/>
                  </a:lnTo>
                  <a:lnTo>
                    <a:pt x="1385" y="330"/>
                  </a:lnTo>
                  <a:lnTo>
                    <a:pt x="1402" y="326"/>
                  </a:lnTo>
                  <a:lnTo>
                    <a:pt x="1410" y="326"/>
                  </a:lnTo>
                  <a:lnTo>
                    <a:pt x="1419" y="326"/>
                  </a:lnTo>
                  <a:lnTo>
                    <a:pt x="1431" y="326"/>
                  </a:lnTo>
                  <a:lnTo>
                    <a:pt x="1440" y="326"/>
                  </a:lnTo>
                  <a:lnTo>
                    <a:pt x="1444" y="326"/>
                  </a:lnTo>
                  <a:lnTo>
                    <a:pt x="1453" y="330"/>
                  </a:lnTo>
                  <a:lnTo>
                    <a:pt x="1457" y="330"/>
                  </a:lnTo>
                  <a:lnTo>
                    <a:pt x="1461" y="335"/>
                  </a:lnTo>
                  <a:lnTo>
                    <a:pt x="1465" y="339"/>
                  </a:lnTo>
                  <a:lnTo>
                    <a:pt x="1469" y="339"/>
                  </a:lnTo>
                  <a:lnTo>
                    <a:pt x="1478" y="347"/>
                  </a:lnTo>
                  <a:lnTo>
                    <a:pt x="1482" y="352"/>
                  </a:lnTo>
                  <a:lnTo>
                    <a:pt x="1495" y="364"/>
                  </a:lnTo>
                  <a:lnTo>
                    <a:pt x="1499" y="373"/>
                  </a:lnTo>
                  <a:lnTo>
                    <a:pt x="1512" y="381"/>
                  </a:lnTo>
                  <a:lnTo>
                    <a:pt x="1520" y="394"/>
                  </a:lnTo>
                  <a:lnTo>
                    <a:pt x="1529" y="402"/>
                  </a:lnTo>
                  <a:lnTo>
                    <a:pt x="1541" y="419"/>
                  </a:lnTo>
                  <a:lnTo>
                    <a:pt x="1550" y="432"/>
                  </a:lnTo>
                  <a:lnTo>
                    <a:pt x="1563" y="449"/>
                  </a:lnTo>
                  <a:lnTo>
                    <a:pt x="1567" y="457"/>
                  </a:lnTo>
                  <a:lnTo>
                    <a:pt x="1571" y="462"/>
                  </a:lnTo>
                  <a:lnTo>
                    <a:pt x="1575" y="466"/>
                  </a:lnTo>
                  <a:lnTo>
                    <a:pt x="1580" y="470"/>
                  </a:lnTo>
                  <a:lnTo>
                    <a:pt x="1584" y="474"/>
                  </a:lnTo>
                  <a:lnTo>
                    <a:pt x="1588" y="474"/>
                  </a:lnTo>
                  <a:lnTo>
                    <a:pt x="1596" y="479"/>
                  </a:lnTo>
                  <a:lnTo>
                    <a:pt x="1601" y="483"/>
                  </a:lnTo>
                  <a:lnTo>
                    <a:pt x="1622" y="487"/>
                  </a:lnTo>
                  <a:lnTo>
                    <a:pt x="1639" y="495"/>
                  </a:lnTo>
                  <a:lnTo>
                    <a:pt x="1647" y="495"/>
                  </a:lnTo>
                  <a:lnTo>
                    <a:pt x="1652" y="500"/>
                  </a:lnTo>
                  <a:lnTo>
                    <a:pt x="1656" y="504"/>
                  </a:lnTo>
                  <a:lnTo>
                    <a:pt x="1664" y="504"/>
                  </a:lnTo>
                  <a:lnTo>
                    <a:pt x="1668" y="508"/>
                  </a:lnTo>
                  <a:lnTo>
                    <a:pt x="1673" y="512"/>
                  </a:lnTo>
                  <a:lnTo>
                    <a:pt x="1677" y="517"/>
                  </a:lnTo>
                  <a:lnTo>
                    <a:pt x="1681" y="521"/>
                  </a:lnTo>
                  <a:lnTo>
                    <a:pt x="1685" y="525"/>
                  </a:lnTo>
                  <a:lnTo>
                    <a:pt x="1685" y="529"/>
                  </a:lnTo>
                  <a:lnTo>
                    <a:pt x="1685" y="534"/>
                  </a:lnTo>
                  <a:lnTo>
                    <a:pt x="1681" y="538"/>
                  </a:lnTo>
                  <a:lnTo>
                    <a:pt x="1673" y="546"/>
                  </a:lnTo>
                  <a:lnTo>
                    <a:pt x="1664" y="551"/>
                  </a:lnTo>
                  <a:lnTo>
                    <a:pt x="1660" y="555"/>
                  </a:lnTo>
                  <a:lnTo>
                    <a:pt x="1656" y="559"/>
                  </a:lnTo>
                  <a:lnTo>
                    <a:pt x="1652" y="563"/>
                  </a:lnTo>
                  <a:lnTo>
                    <a:pt x="1639" y="580"/>
                  </a:lnTo>
                  <a:lnTo>
                    <a:pt x="1630" y="589"/>
                  </a:lnTo>
                  <a:lnTo>
                    <a:pt x="1622" y="597"/>
                  </a:lnTo>
                  <a:lnTo>
                    <a:pt x="1618" y="606"/>
                  </a:lnTo>
                  <a:lnTo>
                    <a:pt x="1609" y="610"/>
                  </a:lnTo>
                  <a:lnTo>
                    <a:pt x="1605" y="614"/>
                  </a:lnTo>
                  <a:lnTo>
                    <a:pt x="1601" y="618"/>
                  </a:lnTo>
                  <a:lnTo>
                    <a:pt x="1596" y="618"/>
                  </a:lnTo>
                  <a:lnTo>
                    <a:pt x="1584" y="627"/>
                  </a:lnTo>
                  <a:lnTo>
                    <a:pt x="1584" y="631"/>
                  </a:lnTo>
                  <a:lnTo>
                    <a:pt x="1580" y="631"/>
                  </a:lnTo>
                  <a:lnTo>
                    <a:pt x="1575" y="635"/>
                  </a:lnTo>
                  <a:lnTo>
                    <a:pt x="1575" y="639"/>
                  </a:lnTo>
                  <a:lnTo>
                    <a:pt x="1571" y="639"/>
                  </a:lnTo>
                  <a:lnTo>
                    <a:pt x="1571" y="644"/>
                  </a:lnTo>
                  <a:lnTo>
                    <a:pt x="1575" y="648"/>
                  </a:lnTo>
                  <a:lnTo>
                    <a:pt x="1580" y="648"/>
                  </a:lnTo>
                  <a:lnTo>
                    <a:pt x="1584" y="648"/>
                  </a:lnTo>
                  <a:lnTo>
                    <a:pt x="1588" y="648"/>
                  </a:lnTo>
                  <a:lnTo>
                    <a:pt x="1592" y="652"/>
                  </a:lnTo>
                  <a:lnTo>
                    <a:pt x="1605" y="656"/>
                  </a:lnTo>
                  <a:lnTo>
                    <a:pt x="1609" y="661"/>
                  </a:lnTo>
                  <a:lnTo>
                    <a:pt x="1613" y="661"/>
                  </a:lnTo>
                  <a:lnTo>
                    <a:pt x="1618" y="665"/>
                  </a:lnTo>
                  <a:lnTo>
                    <a:pt x="1630" y="665"/>
                  </a:lnTo>
                  <a:lnTo>
                    <a:pt x="1635" y="669"/>
                  </a:lnTo>
                  <a:lnTo>
                    <a:pt x="1639" y="669"/>
                  </a:lnTo>
                  <a:lnTo>
                    <a:pt x="1647" y="669"/>
                  </a:lnTo>
                  <a:lnTo>
                    <a:pt x="1656" y="669"/>
                  </a:lnTo>
                  <a:lnTo>
                    <a:pt x="1660" y="665"/>
                  </a:lnTo>
                  <a:lnTo>
                    <a:pt x="1664" y="665"/>
                  </a:lnTo>
                  <a:lnTo>
                    <a:pt x="1673" y="661"/>
                  </a:lnTo>
                  <a:lnTo>
                    <a:pt x="1677" y="661"/>
                  </a:lnTo>
                  <a:lnTo>
                    <a:pt x="1685" y="661"/>
                  </a:lnTo>
                  <a:lnTo>
                    <a:pt x="1690" y="661"/>
                  </a:lnTo>
                  <a:lnTo>
                    <a:pt x="1694" y="661"/>
                  </a:lnTo>
                  <a:lnTo>
                    <a:pt x="1698" y="665"/>
                  </a:lnTo>
                  <a:lnTo>
                    <a:pt x="1702" y="665"/>
                  </a:lnTo>
                  <a:lnTo>
                    <a:pt x="1702" y="669"/>
                  </a:lnTo>
                  <a:lnTo>
                    <a:pt x="1707" y="669"/>
                  </a:lnTo>
                  <a:lnTo>
                    <a:pt x="1719" y="682"/>
                  </a:lnTo>
                  <a:lnTo>
                    <a:pt x="1728" y="690"/>
                  </a:lnTo>
                  <a:lnTo>
                    <a:pt x="1736" y="694"/>
                  </a:lnTo>
                  <a:lnTo>
                    <a:pt x="1745" y="703"/>
                  </a:lnTo>
                  <a:lnTo>
                    <a:pt x="1753" y="707"/>
                  </a:lnTo>
                  <a:lnTo>
                    <a:pt x="1757" y="711"/>
                  </a:lnTo>
                  <a:lnTo>
                    <a:pt x="1766" y="711"/>
                  </a:lnTo>
                  <a:lnTo>
                    <a:pt x="1774" y="716"/>
                  </a:lnTo>
                  <a:lnTo>
                    <a:pt x="1783" y="720"/>
                  </a:lnTo>
                  <a:lnTo>
                    <a:pt x="1787" y="720"/>
                  </a:lnTo>
                  <a:lnTo>
                    <a:pt x="1787" y="724"/>
                  </a:lnTo>
                  <a:lnTo>
                    <a:pt x="1791" y="724"/>
                  </a:lnTo>
                  <a:lnTo>
                    <a:pt x="1795" y="728"/>
                  </a:lnTo>
                  <a:lnTo>
                    <a:pt x="1795" y="737"/>
                  </a:lnTo>
                  <a:lnTo>
                    <a:pt x="1800" y="741"/>
                  </a:lnTo>
                  <a:lnTo>
                    <a:pt x="1800" y="745"/>
                  </a:lnTo>
                  <a:lnTo>
                    <a:pt x="1800" y="750"/>
                  </a:lnTo>
                  <a:lnTo>
                    <a:pt x="1800" y="754"/>
                  </a:lnTo>
                  <a:lnTo>
                    <a:pt x="1804" y="758"/>
                  </a:lnTo>
                  <a:lnTo>
                    <a:pt x="1804" y="762"/>
                  </a:lnTo>
                  <a:lnTo>
                    <a:pt x="1804" y="766"/>
                  </a:lnTo>
                  <a:lnTo>
                    <a:pt x="1804" y="771"/>
                  </a:lnTo>
                  <a:lnTo>
                    <a:pt x="1800" y="775"/>
                  </a:lnTo>
                  <a:lnTo>
                    <a:pt x="1800" y="779"/>
                  </a:lnTo>
                  <a:lnTo>
                    <a:pt x="1795" y="783"/>
                  </a:lnTo>
                  <a:lnTo>
                    <a:pt x="1791" y="788"/>
                  </a:lnTo>
                  <a:lnTo>
                    <a:pt x="1787" y="788"/>
                  </a:lnTo>
                  <a:lnTo>
                    <a:pt x="1783" y="788"/>
                  </a:lnTo>
                  <a:lnTo>
                    <a:pt x="1779" y="792"/>
                  </a:lnTo>
                  <a:lnTo>
                    <a:pt x="1774" y="792"/>
                  </a:lnTo>
                  <a:lnTo>
                    <a:pt x="1770" y="792"/>
                  </a:lnTo>
                  <a:lnTo>
                    <a:pt x="1753" y="788"/>
                  </a:lnTo>
                  <a:lnTo>
                    <a:pt x="1749" y="788"/>
                  </a:lnTo>
                  <a:lnTo>
                    <a:pt x="1745" y="783"/>
                  </a:lnTo>
                  <a:lnTo>
                    <a:pt x="1740" y="783"/>
                  </a:lnTo>
                  <a:lnTo>
                    <a:pt x="1732" y="779"/>
                  </a:lnTo>
                  <a:lnTo>
                    <a:pt x="1728" y="779"/>
                  </a:lnTo>
                  <a:lnTo>
                    <a:pt x="1723" y="779"/>
                  </a:lnTo>
                  <a:lnTo>
                    <a:pt x="1723" y="775"/>
                  </a:lnTo>
                  <a:lnTo>
                    <a:pt x="1719" y="775"/>
                  </a:lnTo>
                  <a:lnTo>
                    <a:pt x="1715" y="775"/>
                  </a:lnTo>
                  <a:lnTo>
                    <a:pt x="1711" y="779"/>
                  </a:lnTo>
                  <a:lnTo>
                    <a:pt x="1702" y="779"/>
                  </a:lnTo>
                  <a:lnTo>
                    <a:pt x="1698" y="783"/>
                  </a:lnTo>
                  <a:lnTo>
                    <a:pt x="1694" y="783"/>
                  </a:lnTo>
                  <a:lnTo>
                    <a:pt x="1681" y="796"/>
                  </a:lnTo>
                  <a:lnTo>
                    <a:pt x="1668" y="805"/>
                  </a:lnTo>
                  <a:lnTo>
                    <a:pt x="1660" y="809"/>
                  </a:lnTo>
                  <a:lnTo>
                    <a:pt x="1656" y="813"/>
                  </a:lnTo>
                  <a:lnTo>
                    <a:pt x="1652" y="817"/>
                  </a:lnTo>
                  <a:lnTo>
                    <a:pt x="1639" y="826"/>
                  </a:lnTo>
                  <a:lnTo>
                    <a:pt x="1635" y="830"/>
                  </a:lnTo>
                  <a:lnTo>
                    <a:pt x="1635" y="834"/>
                  </a:lnTo>
                  <a:lnTo>
                    <a:pt x="1630" y="834"/>
                  </a:lnTo>
                  <a:lnTo>
                    <a:pt x="1626" y="838"/>
                  </a:lnTo>
                  <a:lnTo>
                    <a:pt x="1609" y="847"/>
                  </a:lnTo>
                  <a:lnTo>
                    <a:pt x="1605" y="851"/>
                  </a:lnTo>
                  <a:lnTo>
                    <a:pt x="1601" y="851"/>
                  </a:lnTo>
                  <a:lnTo>
                    <a:pt x="1596" y="855"/>
                  </a:lnTo>
                  <a:lnTo>
                    <a:pt x="1596" y="860"/>
                  </a:lnTo>
                  <a:lnTo>
                    <a:pt x="1592" y="864"/>
                  </a:lnTo>
                  <a:lnTo>
                    <a:pt x="1592" y="868"/>
                  </a:lnTo>
                  <a:lnTo>
                    <a:pt x="1588" y="872"/>
                  </a:lnTo>
                  <a:lnTo>
                    <a:pt x="1592" y="877"/>
                  </a:lnTo>
                  <a:lnTo>
                    <a:pt x="1592" y="881"/>
                  </a:lnTo>
                  <a:lnTo>
                    <a:pt x="1592" y="885"/>
                  </a:lnTo>
                  <a:lnTo>
                    <a:pt x="1596" y="893"/>
                  </a:lnTo>
                  <a:lnTo>
                    <a:pt x="1609" y="919"/>
                  </a:lnTo>
                  <a:lnTo>
                    <a:pt x="1613" y="927"/>
                  </a:lnTo>
                  <a:lnTo>
                    <a:pt x="1618" y="936"/>
                  </a:lnTo>
                  <a:lnTo>
                    <a:pt x="1622" y="944"/>
                  </a:lnTo>
                  <a:lnTo>
                    <a:pt x="1626" y="949"/>
                  </a:lnTo>
                  <a:lnTo>
                    <a:pt x="1630" y="953"/>
                  </a:lnTo>
                  <a:lnTo>
                    <a:pt x="1635" y="957"/>
                  </a:lnTo>
                  <a:lnTo>
                    <a:pt x="1639" y="961"/>
                  </a:lnTo>
                  <a:lnTo>
                    <a:pt x="1639" y="965"/>
                  </a:lnTo>
                  <a:lnTo>
                    <a:pt x="1643" y="965"/>
                  </a:lnTo>
                  <a:lnTo>
                    <a:pt x="1647" y="970"/>
                  </a:lnTo>
                  <a:lnTo>
                    <a:pt x="1656" y="974"/>
                  </a:lnTo>
                  <a:lnTo>
                    <a:pt x="1660" y="974"/>
                  </a:lnTo>
                  <a:lnTo>
                    <a:pt x="1660" y="978"/>
                  </a:lnTo>
                  <a:lnTo>
                    <a:pt x="1652" y="991"/>
                  </a:lnTo>
                  <a:lnTo>
                    <a:pt x="1652" y="995"/>
                  </a:lnTo>
                  <a:lnTo>
                    <a:pt x="1647" y="999"/>
                  </a:lnTo>
                  <a:lnTo>
                    <a:pt x="1643" y="1004"/>
                  </a:lnTo>
                  <a:lnTo>
                    <a:pt x="1639" y="1004"/>
                  </a:lnTo>
                  <a:lnTo>
                    <a:pt x="1635" y="1008"/>
                  </a:lnTo>
                  <a:lnTo>
                    <a:pt x="1630" y="1012"/>
                  </a:lnTo>
                  <a:lnTo>
                    <a:pt x="1626" y="1012"/>
                  </a:lnTo>
                  <a:lnTo>
                    <a:pt x="1622" y="1016"/>
                  </a:lnTo>
                  <a:lnTo>
                    <a:pt x="1618" y="1016"/>
                  </a:lnTo>
                  <a:lnTo>
                    <a:pt x="1609" y="1016"/>
                  </a:lnTo>
                  <a:lnTo>
                    <a:pt x="1596" y="1012"/>
                  </a:lnTo>
                  <a:lnTo>
                    <a:pt x="1592" y="1012"/>
                  </a:lnTo>
                  <a:lnTo>
                    <a:pt x="1588" y="1016"/>
                  </a:lnTo>
                  <a:lnTo>
                    <a:pt x="1584" y="1016"/>
                  </a:lnTo>
                  <a:lnTo>
                    <a:pt x="1580" y="1020"/>
                  </a:lnTo>
                  <a:lnTo>
                    <a:pt x="1575" y="1025"/>
                  </a:lnTo>
                  <a:lnTo>
                    <a:pt x="1571" y="1025"/>
                  </a:lnTo>
                  <a:lnTo>
                    <a:pt x="1567" y="1029"/>
                  </a:lnTo>
                  <a:lnTo>
                    <a:pt x="1563" y="1025"/>
                  </a:lnTo>
                  <a:lnTo>
                    <a:pt x="1558" y="1025"/>
                  </a:lnTo>
                  <a:lnTo>
                    <a:pt x="1554" y="1020"/>
                  </a:lnTo>
                  <a:lnTo>
                    <a:pt x="1550" y="1016"/>
                  </a:lnTo>
                  <a:lnTo>
                    <a:pt x="1546" y="1008"/>
                  </a:lnTo>
                  <a:lnTo>
                    <a:pt x="1541" y="1004"/>
                  </a:lnTo>
                  <a:lnTo>
                    <a:pt x="1537" y="999"/>
                  </a:lnTo>
                  <a:lnTo>
                    <a:pt x="1533" y="995"/>
                  </a:lnTo>
                  <a:lnTo>
                    <a:pt x="1529" y="995"/>
                  </a:lnTo>
                  <a:lnTo>
                    <a:pt x="1525" y="995"/>
                  </a:lnTo>
                  <a:lnTo>
                    <a:pt x="1516" y="991"/>
                  </a:lnTo>
                  <a:lnTo>
                    <a:pt x="1512" y="995"/>
                  </a:lnTo>
                  <a:lnTo>
                    <a:pt x="1503" y="995"/>
                  </a:lnTo>
                  <a:lnTo>
                    <a:pt x="1495" y="995"/>
                  </a:lnTo>
                  <a:lnTo>
                    <a:pt x="1486" y="995"/>
                  </a:lnTo>
                  <a:lnTo>
                    <a:pt x="1482" y="999"/>
                  </a:lnTo>
                  <a:lnTo>
                    <a:pt x="1478" y="999"/>
                  </a:lnTo>
                  <a:lnTo>
                    <a:pt x="1474" y="999"/>
                  </a:lnTo>
                  <a:lnTo>
                    <a:pt x="1465" y="1004"/>
                  </a:lnTo>
                  <a:lnTo>
                    <a:pt x="1457" y="1008"/>
                  </a:lnTo>
                  <a:lnTo>
                    <a:pt x="1448" y="1012"/>
                  </a:lnTo>
                  <a:lnTo>
                    <a:pt x="1444" y="1012"/>
                  </a:lnTo>
                  <a:lnTo>
                    <a:pt x="1440" y="1016"/>
                  </a:lnTo>
                  <a:lnTo>
                    <a:pt x="1436" y="1020"/>
                  </a:lnTo>
                  <a:lnTo>
                    <a:pt x="1431" y="1025"/>
                  </a:lnTo>
                  <a:lnTo>
                    <a:pt x="1423" y="1033"/>
                  </a:lnTo>
                  <a:lnTo>
                    <a:pt x="1410" y="1042"/>
                  </a:lnTo>
                  <a:lnTo>
                    <a:pt x="1398" y="1054"/>
                  </a:lnTo>
                  <a:lnTo>
                    <a:pt x="1376" y="1071"/>
                  </a:lnTo>
                  <a:lnTo>
                    <a:pt x="1372" y="1076"/>
                  </a:lnTo>
                  <a:lnTo>
                    <a:pt x="1368" y="1080"/>
                  </a:lnTo>
                  <a:lnTo>
                    <a:pt x="1359" y="1084"/>
                  </a:lnTo>
                  <a:lnTo>
                    <a:pt x="1359" y="1088"/>
                  </a:lnTo>
                  <a:lnTo>
                    <a:pt x="1347" y="1105"/>
                  </a:lnTo>
                  <a:lnTo>
                    <a:pt x="1342" y="1109"/>
                  </a:lnTo>
                  <a:lnTo>
                    <a:pt x="1334" y="1118"/>
                  </a:lnTo>
                  <a:lnTo>
                    <a:pt x="1330" y="1122"/>
                  </a:lnTo>
                  <a:lnTo>
                    <a:pt x="1326" y="1126"/>
                  </a:lnTo>
                  <a:lnTo>
                    <a:pt x="1321" y="1131"/>
                  </a:lnTo>
                  <a:lnTo>
                    <a:pt x="1317" y="1135"/>
                  </a:lnTo>
                  <a:lnTo>
                    <a:pt x="1313" y="1139"/>
                  </a:lnTo>
                  <a:lnTo>
                    <a:pt x="1304" y="1143"/>
                  </a:lnTo>
                  <a:lnTo>
                    <a:pt x="1296" y="1147"/>
                  </a:lnTo>
                  <a:lnTo>
                    <a:pt x="1292" y="1152"/>
                  </a:lnTo>
                  <a:lnTo>
                    <a:pt x="1287" y="1152"/>
                  </a:lnTo>
                  <a:lnTo>
                    <a:pt x="1283" y="1156"/>
                  </a:lnTo>
                  <a:lnTo>
                    <a:pt x="1275" y="1156"/>
                  </a:lnTo>
                  <a:lnTo>
                    <a:pt x="1258" y="1164"/>
                  </a:lnTo>
                  <a:lnTo>
                    <a:pt x="1249" y="1169"/>
                  </a:lnTo>
                  <a:lnTo>
                    <a:pt x="1245" y="1169"/>
                  </a:lnTo>
                  <a:lnTo>
                    <a:pt x="1241" y="1173"/>
                  </a:lnTo>
                  <a:lnTo>
                    <a:pt x="1237" y="1173"/>
                  </a:lnTo>
                  <a:lnTo>
                    <a:pt x="1228" y="1177"/>
                  </a:lnTo>
                  <a:lnTo>
                    <a:pt x="1224" y="1181"/>
                  </a:lnTo>
                  <a:lnTo>
                    <a:pt x="1220" y="1186"/>
                  </a:lnTo>
                  <a:lnTo>
                    <a:pt x="1211" y="1194"/>
                  </a:lnTo>
                  <a:lnTo>
                    <a:pt x="1207" y="1198"/>
                  </a:lnTo>
                  <a:lnTo>
                    <a:pt x="1194" y="1211"/>
                  </a:lnTo>
                  <a:lnTo>
                    <a:pt x="1190" y="1215"/>
                  </a:lnTo>
                  <a:lnTo>
                    <a:pt x="1186" y="1219"/>
                  </a:lnTo>
                  <a:lnTo>
                    <a:pt x="1182" y="1224"/>
                  </a:lnTo>
                  <a:lnTo>
                    <a:pt x="1177" y="1228"/>
                  </a:lnTo>
                  <a:lnTo>
                    <a:pt x="1173" y="1228"/>
                  </a:lnTo>
                  <a:lnTo>
                    <a:pt x="1169" y="1228"/>
                  </a:lnTo>
                  <a:lnTo>
                    <a:pt x="1160" y="1228"/>
                  </a:lnTo>
                  <a:lnTo>
                    <a:pt x="1156" y="1228"/>
                  </a:lnTo>
                  <a:lnTo>
                    <a:pt x="1148" y="1228"/>
                  </a:lnTo>
                  <a:lnTo>
                    <a:pt x="1139" y="1224"/>
                  </a:lnTo>
                  <a:lnTo>
                    <a:pt x="1135" y="1224"/>
                  </a:lnTo>
                  <a:lnTo>
                    <a:pt x="1127" y="1219"/>
                  </a:lnTo>
                  <a:lnTo>
                    <a:pt x="1118" y="1215"/>
                  </a:lnTo>
                  <a:lnTo>
                    <a:pt x="1110" y="1211"/>
                  </a:lnTo>
                  <a:lnTo>
                    <a:pt x="1097" y="1207"/>
                  </a:lnTo>
                  <a:lnTo>
                    <a:pt x="1076" y="1194"/>
                  </a:lnTo>
                  <a:lnTo>
                    <a:pt x="1046" y="1177"/>
                  </a:lnTo>
                  <a:lnTo>
                    <a:pt x="1038" y="1177"/>
                  </a:lnTo>
                  <a:lnTo>
                    <a:pt x="1033" y="1173"/>
                  </a:lnTo>
                  <a:lnTo>
                    <a:pt x="1025" y="1173"/>
                  </a:lnTo>
                  <a:lnTo>
                    <a:pt x="1021" y="1169"/>
                  </a:lnTo>
                  <a:lnTo>
                    <a:pt x="1017" y="1169"/>
                  </a:lnTo>
                  <a:lnTo>
                    <a:pt x="1012" y="1169"/>
                  </a:lnTo>
                  <a:lnTo>
                    <a:pt x="1000" y="1169"/>
                  </a:lnTo>
                  <a:lnTo>
                    <a:pt x="995" y="1169"/>
                  </a:lnTo>
                  <a:lnTo>
                    <a:pt x="987" y="1164"/>
                  </a:lnTo>
                  <a:lnTo>
                    <a:pt x="978" y="1164"/>
                  </a:lnTo>
                  <a:lnTo>
                    <a:pt x="953" y="1156"/>
                  </a:lnTo>
                  <a:lnTo>
                    <a:pt x="940" y="1156"/>
                  </a:lnTo>
                  <a:lnTo>
                    <a:pt x="932" y="1152"/>
                  </a:lnTo>
                  <a:lnTo>
                    <a:pt x="928" y="1152"/>
                  </a:lnTo>
                  <a:lnTo>
                    <a:pt x="919" y="1152"/>
                  </a:lnTo>
                  <a:lnTo>
                    <a:pt x="915" y="1156"/>
                  </a:lnTo>
                  <a:lnTo>
                    <a:pt x="911" y="1156"/>
                  </a:lnTo>
                  <a:lnTo>
                    <a:pt x="906" y="1156"/>
                  </a:lnTo>
                  <a:lnTo>
                    <a:pt x="902" y="1160"/>
                  </a:lnTo>
                  <a:lnTo>
                    <a:pt x="898" y="1160"/>
                  </a:lnTo>
                  <a:lnTo>
                    <a:pt x="894" y="1164"/>
                  </a:lnTo>
                  <a:lnTo>
                    <a:pt x="877" y="1173"/>
                  </a:lnTo>
                  <a:lnTo>
                    <a:pt x="868" y="1181"/>
                  </a:lnTo>
                  <a:lnTo>
                    <a:pt x="864" y="1186"/>
                  </a:lnTo>
                  <a:lnTo>
                    <a:pt x="860" y="1190"/>
                  </a:lnTo>
                  <a:lnTo>
                    <a:pt x="851" y="1194"/>
                  </a:lnTo>
                  <a:lnTo>
                    <a:pt x="847" y="1203"/>
                  </a:lnTo>
                  <a:lnTo>
                    <a:pt x="839" y="1211"/>
                  </a:lnTo>
                  <a:lnTo>
                    <a:pt x="834" y="1215"/>
                  </a:lnTo>
                  <a:lnTo>
                    <a:pt x="830" y="1219"/>
                  </a:lnTo>
                  <a:lnTo>
                    <a:pt x="826" y="1219"/>
                  </a:lnTo>
                  <a:lnTo>
                    <a:pt x="809" y="1232"/>
                  </a:lnTo>
                  <a:lnTo>
                    <a:pt x="805" y="1232"/>
                  </a:lnTo>
                  <a:lnTo>
                    <a:pt x="801" y="1236"/>
                  </a:lnTo>
                  <a:lnTo>
                    <a:pt x="796" y="1241"/>
                  </a:lnTo>
                  <a:lnTo>
                    <a:pt x="796" y="1245"/>
                  </a:lnTo>
                  <a:lnTo>
                    <a:pt x="788" y="1249"/>
                  </a:lnTo>
                  <a:lnTo>
                    <a:pt x="779" y="1262"/>
                  </a:lnTo>
                  <a:lnTo>
                    <a:pt x="771" y="1270"/>
                  </a:lnTo>
                  <a:lnTo>
                    <a:pt x="767" y="1275"/>
                  </a:lnTo>
                  <a:lnTo>
                    <a:pt x="763" y="1279"/>
                  </a:lnTo>
                  <a:lnTo>
                    <a:pt x="750" y="1287"/>
                  </a:lnTo>
                  <a:lnTo>
                    <a:pt x="750" y="1291"/>
                  </a:lnTo>
                  <a:lnTo>
                    <a:pt x="746" y="1291"/>
                  </a:lnTo>
                  <a:lnTo>
                    <a:pt x="741" y="1291"/>
                  </a:lnTo>
                  <a:lnTo>
                    <a:pt x="733" y="1291"/>
                  </a:lnTo>
                  <a:lnTo>
                    <a:pt x="729" y="1291"/>
                  </a:lnTo>
                  <a:lnTo>
                    <a:pt x="720" y="1291"/>
                  </a:lnTo>
                  <a:lnTo>
                    <a:pt x="712" y="1287"/>
                  </a:lnTo>
                  <a:lnTo>
                    <a:pt x="707" y="1283"/>
                  </a:lnTo>
                  <a:lnTo>
                    <a:pt x="703" y="1279"/>
                  </a:lnTo>
                  <a:lnTo>
                    <a:pt x="699" y="1275"/>
                  </a:lnTo>
                  <a:lnTo>
                    <a:pt x="695" y="1275"/>
                  </a:lnTo>
                  <a:lnTo>
                    <a:pt x="695" y="1270"/>
                  </a:lnTo>
                  <a:lnTo>
                    <a:pt x="691" y="1266"/>
                  </a:lnTo>
                  <a:lnTo>
                    <a:pt x="686" y="1253"/>
                  </a:lnTo>
                  <a:lnTo>
                    <a:pt x="682" y="1249"/>
                  </a:lnTo>
                  <a:lnTo>
                    <a:pt x="682" y="1245"/>
                  </a:lnTo>
                  <a:lnTo>
                    <a:pt x="678" y="1245"/>
                  </a:lnTo>
                  <a:lnTo>
                    <a:pt x="678" y="1241"/>
                  </a:lnTo>
                  <a:lnTo>
                    <a:pt x="678" y="1236"/>
                  </a:lnTo>
                  <a:lnTo>
                    <a:pt x="678" y="1232"/>
                  </a:lnTo>
                  <a:lnTo>
                    <a:pt x="678" y="1228"/>
                  </a:lnTo>
                  <a:lnTo>
                    <a:pt x="678" y="1224"/>
                  </a:lnTo>
                  <a:lnTo>
                    <a:pt x="678" y="1219"/>
                  </a:lnTo>
                  <a:lnTo>
                    <a:pt x="682" y="1215"/>
                  </a:lnTo>
                  <a:lnTo>
                    <a:pt x="686" y="1203"/>
                  </a:lnTo>
                  <a:lnTo>
                    <a:pt x="691" y="1186"/>
                  </a:lnTo>
                  <a:lnTo>
                    <a:pt x="703" y="1160"/>
                  </a:lnTo>
                  <a:lnTo>
                    <a:pt x="703" y="1156"/>
                  </a:lnTo>
                  <a:lnTo>
                    <a:pt x="707" y="1152"/>
                  </a:lnTo>
                  <a:lnTo>
                    <a:pt x="707" y="1147"/>
                  </a:lnTo>
                  <a:lnTo>
                    <a:pt x="712" y="1143"/>
                  </a:lnTo>
                  <a:lnTo>
                    <a:pt x="716" y="1135"/>
                  </a:lnTo>
                  <a:lnTo>
                    <a:pt x="720" y="1131"/>
                  </a:lnTo>
                  <a:lnTo>
                    <a:pt x="724" y="1122"/>
                  </a:lnTo>
                  <a:lnTo>
                    <a:pt x="737" y="1109"/>
                  </a:lnTo>
                  <a:lnTo>
                    <a:pt x="741" y="1105"/>
                  </a:lnTo>
                  <a:lnTo>
                    <a:pt x="741" y="1101"/>
                  </a:lnTo>
                  <a:lnTo>
                    <a:pt x="741" y="1097"/>
                  </a:lnTo>
                  <a:lnTo>
                    <a:pt x="746" y="1097"/>
                  </a:lnTo>
                  <a:lnTo>
                    <a:pt x="741" y="1092"/>
                  </a:lnTo>
                  <a:lnTo>
                    <a:pt x="741" y="1088"/>
                  </a:lnTo>
                  <a:lnTo>
                    <a:pt x="737" y="1088"/>
                  </a:lnTo>
                  <a:lnTo>
                    <a:pt x="733" y="1088"/>
                  </a:lnTo>
                  <a:lnTo>
                    <a:pt x="729" y="1088"/>
                  </a:lnTo>
                  <a:lnTo>
                    <a:pt x="724" y="1084"/>
                  </a:lnTo>
                  <a:lnTo>
                    <a:pt x="716" y="1084"/>
                  </a:lnTo>
                  <a:lnTo>
                    <a:pt x="712" y="1084"/>
                  </a:lnTo>
                  <a:lnTo>
                    <a:pt x="703" y="1084"/>
                  </a:lnTo>
                  <a:lnTo>
                    <a:pt x="699" y="1084"/>
                  </a:lnTo>
                  <a:lnTo>
                    <a:pt x="691" y="1088"/>
                  </a:lnTo>
                  <a:lnTo>
                    <a:pt x="686" y="1088"/>
                  </a:lnTo>
                  <a:lnTo>
                    <a:pt x="674" y="1092"/>
                  </a:lnTo>
                  <a:lnTo>
                    <a:pt x="665" y="1097"/>
                  </a:lnTo>
                  <a:lnTo>
                    <a:pt x="661" y="1097"/>
                  </a:lnTo>
                  <a:lnTo>
                    <a:pt x="652" y="1097"/>
                  </a:lnTo>
                  <a:lnTo>
                    <a:pt x="648" y="1101"/>
                  </a:lnTo>
                  <a:lnTo>
                    <a:pt x="636" y="1101"/>
                  </a:lnTo>
                  <a:lnTo>
                    <a:pt x="627" y="1101"/>
                  </a:lnTo>
                  <a:lnTo>
                    <a:pt x="614" y="1101"/>
                  </a:lnTo>
                  <a:lnTo>
                    <a:pt x="597" y="1101"/>
                  </a:lnTo>
                  <a:lnTo>
                    <a:pt x="551" y="1101"/>
                  </a:lnTo>
                  <a:lnTo>
                    <a:pt x="542" y="1101"/>
                  </a:lnTo>
                  <a:lnTo>
                    <a:pt x="513" y="1101"/>
                  </a:lnTo>
                  <a:lnTo>
                    <a:pt x="483" y="1101"/>
                  </a:lnTo>
                  <a:lnTo>
                    <a:pt x="470" y="1101"/>
                  </a:lnTo>
                  <a:lnTo>
                    <a:pt x="466" y="1101"/>
                  </a:lnTo>
                  <a:lnTo>
                    <a:pt x="458" y="1101"/>
                  </a:lnTo>
                  <a:lnTo>
                    <a:pt x="453" y="1097"/>
                  </a:lnTo>
                  <a:lnTo>
                    <a:pt x="445" y="1097"/>
                  </a:lnTo>
                  <a:lnTo>
                    <a:pt x="441" y="1092"/>
                  </a:lnTo>
                  <a:lnTo>
                    <a:pt x="437" y="1092"/>
                  </a:lnTo>
                  <a:lnTo>
                    <a:pt x="415" y="1080"/>
                  </a:lnTo>
                  <a:lnTo>
                    <a:pt x="407" y="1076"/>
                  </a:lnTo>
                  <a:lnTo>
                    <a:pt x="398" y="1071"/>
                  </a:lnTo>
                  <a:lnTo>
                    <a:pt x="394" y="1071"/>
                  </a:lnTo>
                  <a:lnTo>
                    <a:pt x="365" y="1063"/>
                  </a:lnTo>
                  <a:lnTo>
                    <a:pt x="343" y="1054"/>
                  </a:lnTo>
                  <a:lnTo>
                    <a:pt x="335" y="1050"/>
                  </a:lnTo>
                  <a:lnTo>
                    <a:pt x="322" y="1046"/>
                  </a:lnTo>
                  <a:lnTo>
                    <a:pt x="314" y="1046"/>
                  </a:lnTo>
                  <a:lnTo>
                    <a:pt x="301" y="1042"/>
                  </a:lnTo>
                  <a:lnTo>
                    <a:pt x="276" y="1037"/>
                  </a:lnTo>
                  <a:lnTo>
                    <a:pt x="259" y="1033"/>
                  </a:lnTo>
                  <a:lnTo>
                    <a:pt x="250" y="1033"/>
                  </a:lnTo>
                  <a:lnTo>
                    <a:pt x="246" y="1029"/>
                  </a:lnTo>
                  <a:lnTo>
                    <a:pt x="242" y="1029"/>
                  </a:lnTo>
                  <a:lnTo>
                    <a:pt x="238" y="1025"/>
                  </a:lnTo>
                  <a:lnTo>
                    <a:pt x="229" y="1020"/>
                  </a:lnTo>
                  <a:lnTo>
                    <a:pt x="225" y="1016"/>
                  </a:lnTo>
                  <a:lnTo>
                    <a:pt x="221" y="1008"/>
                  </a:lnTo>
                  <a:lnTo>
                    <a:pt x="216" y="1004"/>
                  </a:lnTo>
                  <a:lnTo>
                    <a:pt x="212" y="999"/>
                  </a:lnTo>
                  <a:lnTo>
                    <a:pt x="208" y="991"/>
                  </a:lnTo>
                  <a:lnTo>
                    <a:pt x="204" y="987"/>
                  </a:lnTo>
                  <a:lnTo>
                    <a:pt x="204" y="982"/>
                  </a:lnTo>
                  <a:lnTo>
                    <a:pt x="199" y="978"/>
                  </a:lnTo>
                  <a:lnTo>
                    <a:pt x="195" y="974"/>
                  </a:lnTo>
                  <a:lnTo>
                    <a:pt x="187" y="965"/>
                  </a:lnTo>
                  <a:lnTo>
                    <a:pt x="178" y="965"/>
                  </a:lnTo>
                  <a:lnTo>
                    <a:pt x="166" y="957"/>
                  </a:lnTo>
                  <a:lnTo>
                    <a:pt x="161" y="953"/>
                  </a:lnTo>
                  <a:lnTo>
                    <a:pt x="157" y="949"/>
                  </a:lnTo>
                  <a:lnTo>
                    <a:pt x="149" y="949"/>
                  </a:lnTo>
                  <a:lnTo>
                    <a:pt x="136" y="944"/>
                  </a:lnTo>
                  <a:lnTo>
                    <a:pt x="128" y="940"/>
                  </a:lnTo>
                  <a:lnTo>
                    <a:pt x="119" y="940"/>
                  </a:lnTo>
                  <a:lnTo>
                    <a:pt x="111" y="936"/>
                  </a:lnTo>
                  <a:lnTo>
                    <a:pt x="98" y="936"/>
                  </a:lnTo>
                  <a:lnTo>
                    <a:pt x="89" y="936"/>
                  </a:lnTo>
                  <a:lnTo>
                    <a:pt x="89" y="932"/>
                  </a:lnTo>
                  <a:lnTo>
                    <a:pt x="89" y="927"/>
                  </a:lnTo>
                  <a:lnTo>
                    <a:pt x="89" y="923"/>
                  </a:lnTo>
                  <a:lnTo>
                    <a:pt x="89" y="919"/>
                  </a:lnTo>
                  <a:lnTo>
                    <a:pt x="85" y="915"/>
                  </a:lnTo>
                  <a:lnTo>
                    <a:pt x="85" y="910"/>
                  </a:lnTo>
                  <a:lnTo>
                    <a:pt x="81" y="910"/>
                  </a:lnTo>
                  <a:lnTo>
                    <a:pt x="81" y="906"/>
                  </a:lnTo>
                  <a:lnTo>
                    <a:pt x="72" y="893"/>
                  </a:lnTo>
                  <a:lnTo>
                    <a:pt x="64" y="885"/>
                  </a:lnTo>
                  <a:lnTo>
                    <a:pt x="60" y="877"/>
                  </a:lnTo>
                  <a:lnTo>
                    <a:pt x="51" y="860"/>
                  </a:lnTo>
                  <a:lnTo>
                    <a:pt x="47" y="855"/>
                  </a:lnTo>
                  <a:lnTo>
                    <a:pt x="43" y="851"/>
                  </a:lnTo>
                  <a:lnTo>
                    <a:pt x="39" y="843"/>
                  </a:lnTo>
                  <a:lnTo>
                    <a:pt x="30" y="834"/>
                  </a:lnTo>
                  <a:lnTo>
                    <a:pt x="26" y="830"/>
                  </a:lnTo>
                  <a:lnTo>
                    <a:pt x="17" y="821"/>
                  </a:lnTo>
                  <a:lnTo>
                    <a:pt x="13" y="817"/>
                  </a:lnTo>
                  <a:lnTo>
                    <a:pt x="9" y="813"/>
                  </a:lnTo>
                  <a:lnTo>
                    <a:pt x="9" y="809"/>
                  </a:lnTo>
                  <a:lnTo>
                    <a:pt x="5" y="805"/>
                  </a:lnTo>
                  <a:lnTo>
                    <a:pt x="5" y="800"/>
                  </a:lnTo>
                  <a:lnTo>
                    <a:pt x="0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8" name="Freeform 54"/>
            <p:cNvSpPr>
              <a:spLocks noEditPoints="1"/>
            </p:cNvSpPr>
            <p:nvPr/>
          </p:nvSpPr>
          <p:spPr bwMode="auto">
            <a:xfrm>
              <a:off x="3173543" y="5061988"/>
              <a:ext cx="258873" cy="312336"/>
            </a:xfrm>
            <a:custGeom>
              <a:avLst/>
              <a:gdLst>
                <a:gd name="T0" fmla="*/ 43 w 817"/>
                <a:gd name="T1" fmla="*/ 521 h 986"/>
                <a:gd name="T2" fmla="*/ 68 w 817"/>
                <a:gd name="T3" fmla="*/ 453 h 986"/>
                <a:gd name="T4" fmla="*/ 98 w 817"/>
                <a:gd name="T5" fmla="*/ 406 h 986"/>
                <a:gd name="T6" fmla="*/ 98 w 817"/>
                <a:gd name="T7" fmla="*/ 351 h 986"/>
                <a:gd name="T8" fmla="*/ 127 w 817"/>
                <a:gd name="T9" fmla="*/ 224 h 986"/>
                <a:gd name="T10" fmla="*/ 157 w 817"/>
                <a:gd name="T11" fmla="*/ 165 h 986"/>
                <a:gd name="T12" fmla="*/ 212 w 817"/>
                <a:gd name="T13" fmla="*/ 148 h 986"/>
                <a:gd name="T14" fmla="*/ 233 w 817"/>
                <a:gd name="T15" fmla="*/ 93 h 986"/>
                <a:gd name="T16" fmla="*/ 254 w 817"/>
                <a:gd name="T17" fmla="*/ 68 h 986"/>
                <a:gd name="T18" fmla="*/ 305 w 817"/>
                <a:gd name="T19" fmla="*/ 17 h 986"/>
                <a:gd name="T20" fmla="*/ 352 w 817"/>
                <a:gd name="T21" fmla="*/ 0 h 986"/>
                <a:gd name="T22" fmla="*/ 390 w 817"/>
                <a:gd name="T23" fmla="*/ 25 h 986"/>
                <a:gd name="T24" fmla="*/ 420 w 817"/>
                <a:gd name="T25" fmla="*/ 106 h 986"/>
                <a:gd name="T26" fmla="*/ 453 w 817"/>
                <a:gd name="T27" fmla="*/ 161 h 986"/>
                <a:gd name="T28" fmla="*/ 504 w 817"/>
                <a:gd name="T29" fmla="*/ 203 h 986"/>
                <a:gd name="T30" fmla="*/ 513 w 817"/>
                <a:gd name="T31" fmla="*/ 262 h 986"/>
                <a:gd name="T32" fmla="*/ 530 w 817"/>
                <a:gd name="T33" fmla="*/ 313 h 986"/>
                <a:gd name="T34" fmla="*/ 585 w 817"/>
                <a:gd name="T35" fmla="*/ 330 h 986"/>
                <a:gd name="T36" fmla="*/ 627 w 817"/>
                <a:gd name="T37" fmla="*/ 351 h 986"/>
                <a:gd name="T38" fmla="*/ 669 w 817"/>
                <a:gd name="T39" fmla="*/ 389 h 986"/>
                <a:gd name="T40" fmla="*/ 724 w 817"/>
                <a:gd name="T41" fmla="*/ 385 h 986"/>
                <a:gd name="T42" fmla="*/ 771 w 817"/>
                <a:gd name="T43" fmla="*/ 389 h 986"/>
                <a:gd name="T44" fmla="*/ 813 w 817"/>
                <a:gd name="T45" fmla="*/ 461 h 986"/>
                <a:gd name="T46" fmla="*/ 801 w 817"/>
                <a:gd name="T47" fmla="*/ 516 h 986"/>
                <a:gd name="T48" fmla="*/ 788 w 817"/>
                <a:gd name="T49" fmla="*/ 597 h 986"/>
                <a:gd name="T50" fmla="*/ 775 w 817"/>
                <a:gd name="T51" fmla="*/ 648 h 986"/>
                <a:gd name="T52" fmla="*/ 779 w 817"/>
                <a:gd name="T53" fmla="*/ 724 h 986"/>
                <a:gd name="T54" fmla="*/ 792 w 817"/>
                <a:gd name="T55" fmla="*/ 762 h 986"/>
                <a:gd name="T56" fmla="*/ 758 w 817"/>
                <a:gd name="T57" fmla="*/ 770 h 986"/>
                <a:gd name="T58" fmla="*/ 724 w 817"/>
                <a:gd name="T59" fmla="*/ 783 h 986"/>
                <a:gd name="T60" fmla="*/ 686 w 817"/>
                <a:gd name="T61" fmla="*/ 830 h 986"/>
                <a:gd name="T62" fmla="*/ 644 w 817"/>
                <a:gd name="T63" fmla="*/ 872 h 986"/>
                <a:gd name="T64" fmla="*/ 635 w 817"/>
                <a:gd name="T65" fmla="*/ 919 h 986"/>
                <a:gd name="T66" fmla="*/ 589 w 817"/>
                <a:gd name="T67" fmla="*/ 948 h 986"/>
                <a:gd name="T68" fmla="*/ 513 w 817"/>
                <a:gd name="T69" fmla="*/ 978 h 986"/>
                <a:gd name="T70" fmla="*/ 475 w 817"/>
                <a:gd name="T71" fmla="*/ 936 h 986"/>
                <a:gd name="T72" fmla="*/ 466 w 817"/>
                <a:gd name="T73" fmla="*/ 897 h 986"/>
                <a:gd name="T74" fmla="*/ 462 w 817"/>
                <a:gd name="T75" fmla="*/ 830 h 986"/>
                <a:gd name="T76" fmla="*/ 377 w 817"/>
                <a:gd name="T77" fmla="*/ 813 h 986"/>
                <a:gd name="T78" fmla="*/ 318 w 817"/>
                <a:gd name="T79" fmla="*/ 792 h 986"/>
                <a:gd name="T80" fmla="*/ 271 w 817"/>
                <a:gd name="T81" fmla="*/ 779 h 986"/>
                <a:gd name="T82" fmla="*/ 229 w 817"/>
                <a:gd name="T83" fmla="*/ 741 h 986"/>
                <a:gd name="T84" fmla="*/ 178 w 817"/>
                <a:gd name="T85" fmla="*/ 720 h 986"/>
                <a:gd name="T86" fmla="*/ 140 w 817"/>
                <a:gd name="T87" fmla="*/ 686 h 986"/>
                <a:gd name="T88" fmla="*/ 110 w 817"/>
                <a:gd name="T89" fmla="*/ 643 h 986"/>
                <a:gd name="T90" fmla="*/ 17 w 817"/>
                <a:gd name="T91" fmla="*/ 593 h 986"/>
                <a:gd name="T92" fmla="*/ 411 w 817"/>
                <a:gd name="T93" fmla="*/ 385 h 986"/>
                <a:gd name="T94" fmla="*/ 466 w 817"/>
                <a:gd name="T95" fmla="*/ 411 h 986"/>
                <a:gd name="T96" fmla="*/ 504 w 817"/>
                <a:gd name="T97" fmla="*/ 432 h 986"/>
                <a:gd name="T98" fmla="*/ 555 w 817"/>
                <a:gd name="T99" fmla="*/ 428 h 986"/>
                <a:gd name="T100" fmla="*/ 602 w 817"/>
                <a:gd name="T101" fmla="*/ 449 h 986"/>
                <a:gd name="T102" fmla="*/ 623 w 817"/>
                <a:gd name="T103" fmla="*/ 423 h 986"/>
                <a:gd name="T104" fmla="*/ 610 w 817"/>
                <a:gd name="T105" fmla="*/ 377 h 986"/>
                <a:gd name="T106" fmla="*/ 525 w 817"/>
                <a:gd name="T107" fmla="*/ 322 h 986"/>
                <a:gd name="T108" fmla="*/ 470 w 817"/>
                <a:gd name="T109" fmla="*/ 317 h 986"/>
                <a:gd name="T110" fmla="*/ 428 w 817"/>
                <a:gd name="T111" fmla="*/ 32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7" h="986">
                  <a:moveTo>
                    <a:pt x="0" y="584"/>
                  </a:moveTo>
                  <a:lnTo>
                    <a:pt x="5" y="580"/>
                  </a:lnTo>
                  <a:lnTo>
                    <a:pt x="9" y="571"/>
                  </a:lnTo>
                  <a:lnTo>
                    <a:pt x="17" y="559"/>
                  </a:lnTo>
                  <a:lnTo>
                    <a:pt x="26" y="542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43" y="521"/>
                  </a:lnTo>
                  <a:lnTo>
                    <a:pt x="43" y="516"/>
                  </a:lnTo>
                  <a:lnTo>
                    <a:pt x="47" y="512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500"/>
                  </a:lnTo>
                  <a:lnTo>
                    <a:pt x="60" y="478"/>
                  </a:lnTo>
                  <a:lnTo>
                    <a:pt x="64" y="461"/>
                  </a:lnTo>
                  <a:lnTo>
                    <a:pt x="68" y="453"/>
                  </a:lnTo>
                  <a:lnTo>
                    <a:pt x="72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5" y="423"/>
                  </a:lnTo>
                  <a:lnTo>
                    <a:pt x="89" y="419"/>
                  </a:lnTo>
                  <a:lnTo>
                    <a:pt x="94" y="411"/>
                  </a:lnTo>
                  <a:lnTo>
                    <a:pt x="98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4"/>
                  </a:lnTo>
                  <a:lnTo>
                    <a:pt x="98" y="381"/>
                  </a:lnTo>
                  <a:lnTo>
                    <a:pt x="98" y="372"/>
                  </a:lnTo>
                  <a:lnTo>
                    <a:pt x="98" y="368"/>
                  </a:lnTo>
                  <a:lnTo>
                    <a:pt x="98" y="360"/>
                  </a:lnTo>
                  <a:lnTo>
                    <a:pt x="98" y="351"/>
                  </a:lnTo>
                  <a:lnTo>
                    <a:pt x="98" y="347"/>
                  </a:lnTo>
                  <a:lnTo>
                    <a:pt x="102" y="326"/>
                  </a:lnTo>
                  <a:lnTo>
                    <a:pt x="102" y="322"/>
                  </a:lnTo>
                  <a:lnTo>
                    <a:pt x="102" y="313"/>
                  </a:lnTo>
                  <a:lnTo>
                    <a:pt x="110" y="279"/>
                  </a:lnTo>
                  <a:lnTo>
                    <a:pt x="119" y="250"/>
                  </a:lnTo>
                  <a:lnTo>
                    <a:pt x="123" y="237"/>
                  </a:lnTo>
                  <a:lnTo>
                    <a:pt x="127" y="224"/>
                  </a:lnTo>
                  <a:lnTo>
                    <a:pt x="132" y="203"/>
                  </a:lnTo>
                  <a:lnTo>
                    <a:pt x="136" y="190"/>
                  </a:lnTo>
                  <a:lnTo>
                    <a:pt x="136" y="186"/>
                  </a:lnTo>
                  <a:lnTo>
                    <a:pt x="140" y="182"/>
                  </a:lnTo>
                  <a:lnTo>
                    <a:pt x="144" y="174"/>
                  </a:lnTo>
                  <a:lnTo>
                    <a:pt x="149" y="169"/>
                  </a:lnTo>
                  <a:lnTo>
                    <a:pt x="153" y="169"/>
                  </a:lnTo>
                  <a:lnTo>
                    <a:pt x="157" y="165"/>
                  </a:lnTo>
                  <a:lnTo>
                    <a:pt x="166" y="161"/>
                  </a:lnTo>
                  <a:lnTo>
                    <a:pt x="174" y="157"/>
                  </a:lnTo>
                  <a:lnTo>
                    <a:pt x="178" y="157"/>
                  </a:lnTo>
                  <a:lnTo>
                    <a:pt x="187" y="152"/>
                  </a:lnTo>
                  <a:lnTo>
                    <a:pt x="191" y="152"/>
                  </a:lnTo>
                  <a:lnTo>
                    <a:pt x="195" y="148"/>
                  </a:lnTo>
                  <a:lnTo>
                    <a:pt x="208" y="148"/>
                  </a:lnTo>
                  <a:lnTo>
                    <a:pt x="212" y="148"/>
                  </a:lnTo>
                  <a:lnTo>
                    <a:pt x="212" y="144"/>
                  </a:lnTo>
                  <a:lnTo>
                    <a:pt x="216" y="144"/>
                  </a:lnTo>
                  <a:lnTo>
                    <a:pt x="216" y="140"/>
                  </a:lnTo>
                  <a:lnTo>
                    <a:pt x="221" y="140"/>
                  </a:lnTo>
                  <a:lnTo>
                    <a:pt x="221" y="135"/>
                  </a:lnTo>
                  <a:lnTo>
                    <a:pt x="225" y="131"/>
                  </a:lnTo>
                  <a:lnTo>
                    <a:pt x="225" y="127"/>
                  </a:lnTo>
                  <a:lnTo>
                    <a:pt x="233" y="93"/>
                  </a:lnTo>
                  <a:lnTo>
                    <a:pt x="237" y="85"/>
                  </a:lnTo>
                  <a:lnTo>
                    <a:pt x="237" y="80"/>
                  </a:lnTo>
                  <a:lnTo>
                    <a:pt x="237" y="76"/>
                  </a:lnTo>
                  <a:lnTo>
                    <a:pt x="242" y="76"/>
                  </a:lnTo>
                  <a:lnTo>
                    <a:pt x="246" y="76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54" y="68"/>
                  </a:lnTo>
                  <a:lnTo>
                    <a:pt x="259" y="68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76" y="51"/>
                  </a:lnTo>
                  <a:lnTo>
                    <a:pt x="284" y="42"/>
                  </a:lnTo>
                  <a:lnTo>
                    <a:pt x="293" y="30"/>
                  </a:lnTo>
                  <a:lnTo>
                    <a:pt x="297" y="25"/>
                  </a:lnTo>
                  <a:lnTo>
                    <a:pt x="305" y="17"/>
                  </a:lnTo>
                  <a:lnTo>
                    <a:pt x="309" y="13"/>
                  </a:lnTo>
                  <a:lnTo>
                    <a:pt x="314" y="8"/>
                  </a:lnTo>
                  <a:lnTo>
                    <a:pt x="322" y="4"/>
                  </a:lnTo>
                  <a:lnTo>
                    <a:pt x="331" y="4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4"/>
                  </a:lnTo>
                  <a:lnTo>
                    <a:pt x="360" y="4"/>
                  </a:lnTo>
                  <a:lnTo>
                    <a:pt x="364" y="8"/>
                  </a:lnTo>
                  <a:lnTo>
                    <a:pt x="373" y="8"/>
                  </a:lnTo>
                  <a:lnTo>
                    <a:pt x="377" y="13"/>
                  </a:lnTo>
                  <a:lnTo>
                    <a:pt x="381" y="17"/>
                  </a:lnTo>
                  <a:lnTo>
                    <a:pt x="386" y="21"/>
                  </a:lnTo>
                  <a:lnTo>
                    <a:pt x="390" y="25"/>
                  </a:lnTo>
                  <a:lnTo>
                    <a:pt x="390" y="30"/>
                  </a:lnTo>
                  <a:lnTo>
                    <a:pt x="394" y="38"/>
                  </a:lnTo>
                  <a:lnTo>
                    <a:pt x="398" y="42"/>
                  </a:lnTo>
                  <a:lnTo>
                    <a:pt x="403" y="47"/>
                  </a:lnTo>
                  <a:lnTo>
                    <a:pt x="407" y="55"/>
                  </a:lnTo>
                  <a:lnTo>
                    <a:pt x="411" y="68"/>
                  </a:lnTo>
                  <a:lnTo>
                    <a:pt x="415" y="80"/>
                  </a:lnTo>
                  <a:lnTo>
                    <a:pt x="420" y="106"/>
                  </a:lnTo>
                  <a:lnTo>
                    <a:pt x="424" y="114"/>
                  </a:lnTo>
                  <a:lnTo>
                    <a:pt x="428" y="118"/>
                  </a:lnTo>
                  <a:lnTo>
                    <a:pt x="432" y="127"/>
                  </a:lnTo>
                  <a:lnTo>
                    <a:pt x="436" y="135"/>
                  </a:lnTo>
                  <a:lnTo>
                    <a:pt x="441" y="144"/>
                  </a:lnTo>
                  <a:lnTo>
                    <a:pt x="445" y="148"/>
                  </a:lnTo>
                  <a:lnTo>
                    <a:pt x="449" y="152"/>
                  </a:lnTo>
                  <a:lnTo>
                    <a:pt x="453" y="161"/>
                  </a:lnTo>
                  <a:lnTo>
                    <a:pt x="462" y="165"/>
                  </a:lnTo>
                  <a:lnTo>
                    <a:pt x="479" y="178"/>
                  </a:lnTo>
                  <a:lnTo>
                    <a:pt x="483" y="182"/>
                  </a:lnTo>
                  <a:lnTo>
                    <a:pt x="487" y="186"/>
                  </a:lnTo>
                  <a:lnTo>
                    <a:pt x="491" y="186"/>
                  </a:lnTo>
                  <a:lnTo>
                    <a:pt x="496" y="190"/>
                  </a:lnTo>
                  <a:lnTo>
                    <a:pt x="500" y="199"/>
                  </a:lnTo>
                  <a:lnTo>
                    <a:pt x="504" y="203"/>
                  </a:lnTo>
                  <a:lnTo>
                    <a:pt x="508" y="207"/>
                  </a:lnTo>
                  <a:lnTo>
                    <a:pt x="508" y="216"/>
                  </a:lnTo>
                  <a:lnTo>
                    <a:pt x="513" y="220"/>
                  </a:lnTo>
                  <a:lnTo>
                    <a:pt x="513" y="224"/>
                  </a:lnTo>
                  <a:lnTo>
                    <a:pt x="513" y="233"/>
                  </a:lnTo>
                  <a:lnTo>
                    <a:pt x="517" y="241"/>
                  </a:lnTo>
                  <a:lnTo>
                    <a:pt x="517" y="245"/>
                  </a:lnTo>
                  <a:lnTo>
                    <a:pt x="513" y="262"/>
                  </a:lnTo>
                  <a:lnTo>
                    <a:pt x="513" y="271"/>
                  </a:lnTo>
                  <a:lnTo>
                    <a:pt x="517" y="279"/>
                  </a:lnTo>
                  <a:lnTo>
                    <a:pt x="517" y="284"/>
                  </a:lnTo>
                  <a:lnTo>
                    <a:pt x="517" y="288"/>
                  </a:lnTo>
                  <a:lnTo>
                    <a:pt x="517" y="292"/>
                  </a:lnTo>
                  <a:lnTo>
                    <a:pt x="521" y="301"/>
                  </a:lnTo>
                  <a:lnTo>
                    <a:pt x="525" y="305"/>
                  </a:lnTo>
                  <a:lnTo>
                    <a:pt x="530" y="313"/>
                  </a:lnTo>
                  <a:lnTo>
                    <a:pt x="534" y="317"/>
                  </a:lnTo>
                  <a:lnTo>
                    <a:pt x="538" y="322"/>
                  </a:lnTo>
                  <a:lnTo>
                    <a:pt x="542" y="322"/>
                  </a:lnTo>
                  <a:lnTo>
                    <a:pt x="547" y="326"/>
                  </a:lnTo>
                  <a:lnTo>
                    <a:pt x="551" y="326"/>
                  </a:lnTo>
                  <a:lnTo>
                    <a:pt x="555" y="326"/>
                  </a:lnTo>
                  <a:lnTo>
                    <a:pt x="563" y="326"/>
                  </a:lnTo>
                  <a:lnTo>
                    <a:pt x="585" y="330"/>
                  </a:lnTo>
                  <a:lnTo>
                    <a:pt x="593" y="330"/>
                  </a:lnTo>
                  <a:lnTo>
                    <a:pt x="597" y="330"/>
                  </a:lnTo>
                  <a:lnTo>
                    <a:pt x="606" y="334"/>
                  </a:lnTo>
                  <a:lnTo>
                    <a:pt x="610" y="339"/>
                  </a:lnTo>
                  <a:lnTo>
                    <a:pt x="614" y="339"/>
                  </a:lnTo>
                  <a:lnTo>
                    <a:pt x="619" y="343"/>
                  </a:lnTo>
                  <a:lnTo>
                    <a:pt x="623" y="347"/>
                  </a:lnTo>
                  <a:lnTo>
                    <a:pt x="627" y="351"/>
                  </a:lnTo>
                  <a:lnTo>
                    <a:pt x="631" y="356"/>
                  </a:lnTo>
                  <a:lnTo>
                    <a:pt x="635" y="360"/>
                  </a:lnTo>
                  <a:lnTo>
                    <a:pt x="648" y="368"/>
                  </a:lnTo>
                  <a:lnTo>
                    <a:pt x="652" y="377"/>
                  </a:lnTo>
                  <a:lnTo>
                    <a:pt x="657" y="381"/>
                  </a:lnTo>
                  <a:lnTo>
                    <a:pt x="661" y="385"/>
                  </a:lnTo>
                  <a:lnTo>
                    <a:pt x="665" y="389"/>
                  </a:lnTo>
                  <a:lnTo>
                    <a:pt x="669" y="389"/>
                  </a:lnTo>
                  <a:lnTo>
                    <a:pt x="674" y="394"/>
                  </a:lnTo>
                  <a:lnTo>
                    <a:pt x="682" y="394"/>
                  </a:lnTo>
                  <a:lnTo>
                    <a:pt x="686" y="394"/>
                  </a:lnTo>
                  <a:lnTo>
                    <a:pt x="690" y="394"/>
                  </a:lnTo>
                  <a:lnTo>
                    <a:pt x="695" y="394"/>
                  </a:lnTo>
                  <a:lnTo>
                    <a:pt x="703" y="394"/>
                  </a:lnTo>
                  <a:lnTo>
                    <a:pt x="716" y="385"/>
                  </a:lnTo>
                  <a:lnTo>
                    <a:pt x="724" y="385"/>
                  </a:lnTo>
                  <a:lnTo>
                    <a:pt x="729" y="385"/>
                  </a:lnTo>
                  <a:lnTo>
                    <a:pt x="737" y="381"/>
                  </a:lnTo>
                  <a:lnTo>
                    <a:pt x="741" y="381"/>
                  </a:lnTo>
                  <a:lnTo>
                    <a:pt x="750" y="381"/>
                  </a:lnTo>
                  <a:lnTo>
                    <a:pt x="754" y="381"/>
                  </a:lnTo>
                  <a:lnTo>
                    <a:pt x="758" y="385"/>
                  </a:lnTo>
                  <a:lnTo>
                    <a:pt x="767" y="385"/>
                  </a:lnTo>
                  <a:lnTo>
                    <a:pt x="771" y="389"/>
                  </a:lnTo>
                  <a:lnTo>
                    <a:pt x="779" y="394"/>
                  </a:lnTo>
                  <a:lnTo>
                    <a:pt x="784" y="402"/>
                  </a:lnTo>
                  <a:lnTo>
                    <a:pt x="792" y="411"/>
                  </a:lnTo>
                  <a:lnTo>
                    <a:pt x="796" y="415"/>
                  </a:lnTo>
                  <a:lnTo>
                    <a:pt x="801" y="423"/>
                  </a:lnTo>
                  <a:lnTo>
                    <a:pt x="817" y="453"/>
                  </a:lnTo>
                  <a:lnTo>
                    <a:pt x="817" y="457"/>
                  </a:lnTo>
                  <a:lnTo>
                    <a:pt x="813" y="461"/>
                  </a:lnTo>
                  <a:lnTo>
                    <a:pt x="813" y="466"/>
                  </a:lnTo>
                  <a:lnTo>
                    <a:pt x="809" y="470"/>
                  </a:lnTo>
                  <a:lnTo>
                    <a:pt x="809" y="474"/>
                  </a:lnTo>
                  <a:lnTo>
                    <a:pt x="805" y="487"/>
                  </a:lnTo>
                  <a:lnTo>
                    <a:pt x="805" y="495"/>
                  </a:lnTo>
                  <a:lnTo>
                    <a:pt x="801" y="500"/>
                  </a:lnTo>
                  <a:lnTo>
                    <a:pt x="801" y="508"/>
                  </a:lnTo>
                  <a:lnTo>
                    <a:pt x="801" y="516"/>
                  </a:lnTo>
                  <a:lnTo>
                    <a:pt x="796" y="525"/>
                  </a:lnTo>
                  <a:lnTo>
                    <a:pt x="792" y="567"/>
                  </a:lnTo>
                  <a:lnTo>
                    <a:pt x="792" y="576"/>
                  </a:lnTo>
                  <a:lnTo>
                    <a:pt x="792" y="580"/>
                  </a:lnTo>
                  <a:lnTo>
                    <a:pt x="792" y="584"/>
                  </a:lnTo>
                  <a:lnTo>
                    <a:pt x="792" y="588"/>
                  </a:lnTo>
                  <a:lnTo>
                    <a:pt x="788" y="593"/>
                  </a:lnTo>
                  <a:lnTo>
                    <a:pt x="788" y="597"/>
                  </a:lnTo>
                  <a:lnTo>
                    <a:pt x="784" y="601"/>
                  </a:lnTo>
                  <a:lnTo>
                    <a:pt x="784" y="605"/>
                  </a:lnTo>
                  <a:lnTo>
                    <a:pt x="784" y="614"/>
                  </a:lnTo>
                  <a:lnTo>
                    <a:pt x="779" y="618"/>
                  </a:lnTo>
                  <a:lnTo>
                    <a:pt x="779" y="627"/>
                  </a:lnTo>
                  <a:lnTo>
                    <a:pt x="779" y="635"/>
                  </a:lnTo>
                  <a:lnTo>
                    <a:pt x="775" y="639"/>
                  </a:lnTo>
                  <a:lnTo>
                    <a:pt x="775" y="648"/>
                  </a:lnTo>
                  <a:lnTo>
                    <a:pt x="771" y="652"/>
                  </a:lnTo>
                  <a:lnTo>
                    <a:pt x="771" y="656"/>
                  </a:lnTo>
                  <a:lnTo>
                    <a:pt x="771" y="660"/>
                  </a:lnTo>
                  <a:lnTo>
                    <a:pt x="771" y="669"/>
                  </a:lnTo>
                  <a:lnTo>
                    <a:pt x="775" y="699"/>
                  </a:lnTo>
                  <a:lnTo>
                    <a:pt x="775" y="711"/>
                  </a:lnTo>
                  <a:lnTo>
                    <a:pt x="779" y="720"/>
                  </a:lnTo>
                  <a:lnTo>
                    <a:pt x="779" y="724"/>
                  </a:lnTo>
                  <a:lnTo>
                    <a:pt x="779" y="728"/>
                  </a:lnTo>
                  <a:lnTo>
                    <a:pt x="775" y="732"/>
                  </a:lnTo>
                  <a:lnTo>
                    <a:pt x="775" y="741"/>
                  </a:lnTo>
                  <a:lnTo>
                    <a:pt x="775" y="745"/>
                  </a:lnTo>
                  <a:lnTo>
                    <a:pt x="779" y="749"/>
                  </a:lnTo>
                  <a:lnTo>
                    <a:pt x="784" y="754"/>
                  </a:lnTo>
                  <a:lnTo>
                    <a:pt x="788" y="758"/>
                  </a:lnTo>
                  <a:lnTo>
                    <a:pt x="792" y="762"/>
                  </a:lnTo>
                  <a:lnTo>
                    <a:pt x="792" y="766"/>
                  </a:lnTo>
                  <a:lnTo>
                    <a:pt x="792" y="770"/>
                  </a:lnTo>
                  <a:lnTo>
                    <a:pt x="788" y="770"/>
                  </a:lnTo>
                  <a:lnTo>
                    <a:pt x="784" y="770"/>
                  </a:lnTo>
                  <a:lnTo>
                    <a:pt x="779" y="770"/>
                  </a:lnTo>
                  <a:lnTo>
                    <a:pt x="771" y="770"/>
                  </a:lnTo>
                  <a:lnTo>
                    <a:pt x="762" y="770"/>
                  </a:lnTo>
                  <a:lnTo>
                    <a:pt x="758" y="770"/>
                  </a:lnTo>
                  <a:lnTo>
                    <a:pt x="754" y="770"/>
                  </a:lnTo>
                  <a:lnTo>
                    <a:pt x="750" y="770"/>
                  </a:lnTo>
                  <a:lnTo>
                    <a:pt x="746" y="770"/>
                  </a:lnTo>
                  <a:lnTo>
                    <a:pt x="741" y="775"/>
                  </a:lnTo>
                  <a:lnTo>
                    <a:pt x="737" y="775"/>
                  </a:lnTo>
                  <a:lnTo>
                    <a:pt x="733" y="779"/>
                  </a:lnTo>
                  <a:lnTo>
                    <a:pt x="729" y="779"/>
                  </a:lnTo>
                  <a:lnTo>
                    <a:pt x="724" y="783"/>
                  </a:lnTo>
                  <a:lnTo>
                    <a:pt x="720" y="787"/>
                  </a:lnTo>
                  <a:lnTo>
                    <a:pt x="712" y="796"/>
                  </a:lnTo>
                  <a:lnTo>
                    <a:pt x="707" y="800"/>
                  </a:lnTo>
                  <a:lnTo>
                    <a:pt x="703" y="813"/>
                  </a:lnTo>
                  <a:lnTo>
                    <a:pt x="699" y="817"/>
                  </a:lnTo>
                  <a:lnTo>
                    <a:pt x="695" y="821"/>
                  </a:lnTo>
                  <a:lnTo>
                    <a:pt x="690" y="826"/>
                  </a:lnTo>
                  <a:lnTo>
                    <a:pt x="686" y="830"/>
                  </a:lnTo>
                  <a:lnTo>
                    <a:pt x="682" y="834"/>
                  </a:lnTo>
                  <a:lnTo>
                    <a:pt x="669" y="842"/>
                  </a:lnTo>
                  <a:lnTo>
                    <a:pt x="657" y="851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4"/>
                  </a:lnTo>
                  <a:lnTo>
                    <a:pt x="644" y="868"/>
                  </a:lnTo>
                  <a:lnTo>
                    <a:pt x="644" y="872"/>
                  </a:lnTo>
                  <a:lnTo>
                    <a:pt x="644" y="876"/>
                  </a:lnTo>
                  <a:lnTo>
                    <a:pt x="644" y="881"/>
                  </a:lnTo>
                  <a:lnTo>
                    <a:pt x="644" y="893"/>
                  </a:lnTo>
                  <a:lnTo>
                    <a:pt x="644" y="902"/>
                  </a:lnTo>
                  <a:lnTo>
                    <a:pt x="644" y="906"/>
                  </a:lnTo>
                  <a:lnTo>
                    <a:pt x="640" y="910"/>
                  </a:lnTo>
                  <a:lnTo>
                    <a:pt x="635" y="914"/>
                  </a:lnTo>
                  <a:lnTo>
                    <a:pt x="635" y="919"/>
                  </a:lnTo>
                  <a:lnTo>
                    <a:pt x="631" y="923"/>
                  </a:lnTo>
                  <a:lnTo>
                    <a:pt x="627" y="923"/>
                  </a:lnTo>
                  <a:lnTo>
                    <a:pt x="623" y="927"/>
                  </a:lnTo>
                  <a:lnTo>
                    <a:pt x="614" y="931"/>
                  </a:lnTo>
                  <a:lnTo>
                    <a:pt x="610" y="936"/>
                  </a:lnTo>
                  <a:lnTo>
                    <a:pt x="602" y="940"/>
                  </a:lnTo>
                  <a:lnTo>
                    <a:pt x="589" y="944"/>
                  </a:lnTo>
                  <a:lnTo>
                    <a:pt x="589" y="948"/>
                  </a:lnTo>
                  <a:lnTo>
                    <a:pt x="585" y="948"/>
                  </a:lnTo>
                  <a:lnTo>
                    <a:pt x="580" y="953"/>
                  </a:lnTo>
                  <a:lnTo>
                    <a:pt x="555" y="957"/>
                  </a:lnTo>
                  <a:lnTo>
                    <a:pt x="551" y="961"/>
                  </a:lnTo>
                  <a:lnTo>
                    <a:pt x="542" y="965"/>
                  </a:lnTo>
                  <a:lnTo>
                    <a:pt x="525" y="974"/>
                  </a:lnTo>
                  <a:lnTo>
                    <a:pt x="521" y="974"/>
                  </a:lnTo>
                  <a:lnTo>
                    <a:pt x="513" y="978"/>
                  </a:lnTo>
                  <a:lnTo>
                    <a:pt x="496" y="986"/>
                  </a:lnTo>
                  <a:lnTo>
                    <a:pt x="496" y="982"/>
                  </a:lnTo>
                  <a:lnTo>
                    <a:pt x="496" y="974"/>
                  </a:lnTo>
                  <a:lnTo>
                    <a:pt x="491" y="969"/>
                  </a:lnTo>
                  <a:lnTo>
                    <a:pt x="491" y="961"/>
                  </a:lnTo>
                  <a:lnTo>
                    <a:pt x="483" y="953"/>
                  </a:lnTo>
                  <a:lnTo>
                    <a:pt x="479" y="948"/>
                  </a:lnTo>
                  <a:lnTo>
                    <a:pt x="475" y="936"/>
                  </a:lnTo>
                  <a:lnTo>
                    <a:pt x="470" y="931"/>
                  </a:lnTo>
                  <a:lnTo>
                    <a:pt x="466" y="927"/>
                  </a:lnTo>
                  <a:lnTo>
                    <a:pt x="466" y="923"/>
                  </a:lnTo>
                  <a:lnTo>
                    <a:pt x="462" y="919"/>
                  </a:lnTo>
                  <a:lnTo>
                    <a:pt x="462" y="914"/>
                  </a:lnTo>
                  <a:lnTo>
                    <a:pt x="462" y="906"/>
                  </a:lnTo>
                  <a:lnTo>
                    <a:pt x="462" y="902"/>
                  </a:lnTo>
                  <a:lnTo>
                    <a:pt x="466" y="897"/>
                  </a:lnTo>
                  <a:lnTo>
                    <a:pt x="470" y="864"/>
                  </a:lnTo>
                  <a:lnTo>
                    <a:pt x="475" y="855"/>
                  </a:lnTo>
                  <a:lnTo>
                    <a:pt x="475" y="851"/>
                  </a:lnTo>
                  <a:lnTo>
                    <a:pt x="475" y="842"/>
                  </a:lnTo>
                  <a:lnTo>
                    <a:pt x="470" y="838"/>
                  </a:lnTo>
                  <a:lnTo>
                    <a:pt x="470" y="834"/>
                  </a:lnTo>
                  <a:lnTo>
                    <a:pt x="466" y="834"/>
                  </a:lnTo>
                  <a:lnTo>
                    <a:pt x="462" y="830"/>
                  </a:lnTo>
                  <a:lnTo>
                    <a:pt x="453" y="826"/>
                  </a:lnTo>
                  <a:lnTo>
                    <a:pt x="445" y="826"/>
                  </a:lnTo>
                  <a:lnTo>
                    <a:pt x="428" y="821"/>
                  </a:lnTo>
                  <a:lnTo>
                    <a:pt x="407" y="821"/>
                  </a:lnTo>
                  <a:lnTo>
                    <a:pt x="398" y="817"/>
                  </a:lnTo>
                  <a:lnTo>
                    <a:pt x="390" y="817"/>
                  </a:lnTo>
                  <a:lnTo>
                    <a:pt x="381" y="813"/>
                  </a:lnTo>
                  <a:lnTo>
                    <a:pt x="377" y="813"/>
                  </a:lnTo>
                  <a:lnTo>
                    <a:pt x="373" y="809"/>
                  </a:lnTo>
                  <a:lnTo>
                    <a:pt x="364" y="809"/>
                  </a:lnTo>
                  <a:lnTo>
                    <a:pt x="348" y="800"/>
                  </a:lnTo>
                  <a:lnTo>
                    <a:pt x="343" y="796"/>
                  </a:lnTo>
                  <a:lnTo>
                    <a:pt x="339" y="796"/>
                  </a:lnTo>
                  <a:lnTo>
                    <a:pt x="331" y="792"/>
                  </a:lnTo>
                  <a:lnTo>
                    <a:pt x="322" y="792"/>
                  </a:lnTo>
                  <a:lnTo>
                    <a:pt x="318" y="792"/>
                  </a:lnTo>
                  <a:lnTo>
                    <a:pt x="309" y="792"/>
                  </a:lnTo>
                  <a:lnTo>
                    <a:pt x="297" y="787"/>
                  </a:lnTo>
                  <a:lnTo>
                    <a:pt x="293" y="787"/>
                  </a:lnTo>
                  <a:lnTo>
                    <a:pt x="288" y="787"/>
                  </a:lnTo>
                  <a:lnTo>
                    <a:pt x="284" y="787"/>
                  </a:lnTo>
                  <a:lnTo>
                    <a:pt x="280" y="783"/>
                  </a:lnTo>
                  <a:lnTo>
                    <a:pt x="276" y="783"/>
                  </a:lnTo>
                  <a:lnTo>
                    <a:pt x="271" y="779"/>
                  </a:lnTo>
                  <a:lnTo>
                    <a:pt x="267" y="779"/>
                  </a:lnTo>
                  <a:lnTo>
                    <a:pt x="263" y="775"/>
                  </a:lnTo>
                  <a:lnTo>
                    <a:pt x="259" y="770"/>
                  </a:lnTo>
                  <a:lnTo>
                    <a:pt x="254" y="766"/>
                  </a:lnTo>
                  <a:lnTo>
                    <a:pt x="242" y="754"/>
                  </a:lnTo>
                  <a:lnTo>
                    <a:pt x="237" y="745"/>
                  </a:lnTo>
                  <a:lnTo>
                    <a:pt x="233" y="745"/>
                  </a:lnTo>
                  <a:lnTo>
                    <a:pt x="229" y="741"/>
                  </a:lnTo>
                  <a:lnTo>
                    <a:pt x="225" y="737"/>
                  </a:lnTo>
                  <a:lnTo>
                    <a:pt x="221" y="737"/>
                  </a:lnTo>
                  <a:lnTo>
                    <a:pt x="216" y="732"/>
                  </a:lnTo>
                  <a:lnTo>
                    <a:pt x="208" y="728"/>
                  </a:lnTo>
                  <a:lnTo>
                    <a:pt x="199" y="728"/>
                  </a:lnTo>
                  <a:lnTo>
                    <a:pt x="191" y="724"/>
                  </a:lnTo>
                  <a:lnTo>
                    <a:pt x="187" y="724"/>
                  </a:lnTo>
                  <a:lnTo>
                    <a:pt x="178" y="720"/>
                  </a:lnTo>
                  <a:lnTo>
                    <a:pt x="174" y="720"/>
                  </a:lnTo>
                  <a:lnTo>
                    <a:pt x="170" y="715"/>
                  </a:lnTo>
                  <a:lnTo>
                    <a:pt x="161" y="711"/>
                  </a:lnTo>
                  <a:lnTo>
                    <a:pt x="157" y="707"/>
                  </a:lnTo>
                  <a:lnTo>
                    <a:pt x="153" y="703"/>
                  </a:lnTo>
                  <a:lnTo>
                    <a:pt x="149" y="699"/>
                  </a:lnTo>
                  <a:lnTo>
                    <a:pt x="144" y="694"/>
                  </a:lnTo>
                  <a:lnTo>
                    <a:pt x="140" y="686"/>
                  </a:lnTo>
                  <a:lnTo>
                    <a:pt x="140" y="682"/>
                  </a:lnTo>
                  <a:lnTo>
                    <a:pt x="136" y="677"/>
                  </a:lnTo>
                  <a:lnTo>
                    <a:pt x="127" y="660"/>
                  </a:lnTo>
                  <a:lnTo>
                    <a:pt x="127" y="656"/>
                  </a:lnTo>
                  <a:lnTo>
                    <a:pt x="123" y="652"/>
                  </a:lnTo>
                  <a:lnTo>
                    <a:pt x="119" y="648"/>
                  </a:lnTo>
                  <a:lnTo>
                    <a:pt x="115" y="643"/>
                  </a:lnTo>
                  <a:lnTo>
                    <a:pt x="110" y="643"/>
                  </a:lnTo>
                  <a:lnTo>
                    <a:pt x="106" y="643"/>
                  </a:lnTo>
                  <a:lnTo>
                    <a:pt x="94" y="635"/>
                  </a:lnTo>
                  <a:lnTo>
                    <a:pt x="85" y="635"/>
                  </a:lnTo>
                  <a:lnTo>
                    <a:pt x="81" y="631"/>
                  </a:lnTo>
                  <a:lnTo>
                    <a:pt x="72" y="631"/>
                  </a:lnTo>
                  <a:lnTo>
                    <a:pt x="68" y="627"/>
                  </a:lnTo>
                  <a:lnTo>
                    <a:pt x="60" y="622"/>
                  </a:lnTo>
                  <a:lnTo>
                    <a:pt x="17" y="593"/>
                  </a:lnTo>
                  <a:lnTo>
                    <a:pt x="5" y="588"/>
                  </a:lnTo>
                  <a:lnTo>
                    <a:pt x="0" y="584"/>
                  </a:lnTo>
                  <a:close/>
                  <a:moveTo>
                    <a:pt x="403" y="360"/>
                  </a:moveTo>
                  <a:lnTo>
                    <a:pt x="407" y="364"/>
                  </a:lnTo>
                  <a:lnTo>
                    <a:pt x="407" y="372"/>
                  </a:lnTo>
                  <a:lnTo>
                    <a:pt x="407" y="377"/>
                  </a:lnTo>
                  <a:lnTo>
                    <a:pt x="411" y="381"/>
                  </a:lnTo>
                  <a:lnTo>
                    <a:pt x="411" y="385"/>
                  </a:lnTo>
                  <a:lnTo>
                    <a:pt x="415" y="385"/>
                  </a:lnTo>
                  <a:lnTo>
                    <a:pt x="415" y="389"/>
                  </a:lnTo>
                  <a:lnTo>
                    <a:pt x="420" y="394"/>
                  </a:lnTo>
                  <a:lnTo>
                    <a:pt x="424" y="398"/>
                  </a:lnTo>
                  <a:lnTo>
                    <a:pt x="428" y="398"/>
                  </a:lnTo>
                  <a:lnTo>
                    <a:pt x="436" y="402"/>
                  </a:lnTo>
                  <a:lnTo>
                    <a:pt x="445" y="406"/>
                  </a:lnTo>
                  <a:lnTo>
                    <a:pt x="466" y="411"/>
                  </a:lnTo>
                  <a:lnTo>
                    <a:pt x="470" y="411"/>
                  </a:lnTo>
                  <a:lnTo>
                    <a:pt x="475" y="415"/>
                  </a:lnTo>
                  <a:lnTo>
                    <a:pt x="479" y="415"/>
                  </a:lnTo>
                  <a:lnTo>
                    <a:pt x="487" y="423"/>
                  </a:lnTo>
                  <a:lnTo>
                    <a:pt x="491" y="428"/>
                  </a:lnTo>
                  <a:lnTo>
                    <a:pt x="496" y="428"/>
                  </a:lnTo>
                  <a:lnTo>
                    <a:pt x="500" y="432"/>
                  </a:lnTo>
                  <a:lnTo>
                    <a:pt x="504" y="432"/>
                  </a:lnTo>
                  <a:lnTo>
                    <a:pt x="508" y="432"/>
                  </a:lnTo>
                  <a:lnTo>
                    <a:pt x="513" y="432"/>
                  </a:lnTo>
                  <a:lnTo>
                    <a:pt x="517" y="432"/>
                  </a:lnTo>
                  <a:lnTo>
                    <a:pt x="521" y="432"/>
                  </a:lnTo>
                  <a:lnTo>
                    <a:pt x="530" y="428"/>
                  </a:lnTo>
                  <a:lnTo>
                    <a:pt x="538" y="428"/>
                  </a:lnTo>
                  <a:lnTo>
                    <a:pt x="547" y="428"/>
                  </a:lnTo>
                  <a:lnTo>
                    <a:pt x="555" y="428"/>
                  </a:lnTo>
                  <a:lnTo>
                    <a:pt x="559" y="432"/>
                  </a:lnTo>
                  <a:lnTo>
                    <a:pt x="563" y="432"/>
                  </a:lnTo>
                  <a:lnTo>
                    <a:pt x="568" y="436"/>
                  </a:lnTo>
                  <a:lnTo>
                    <a:pt x="585" y="440"/>
                  </a:lnTo>
                  <a:lnTo>
                    <a:pt x="593" y="444"/>
                  </a:lnTo>
                  <a:lnTo>
                    <a:pt x="597" y="444"/>
                  </a:lnTo>
                  <a:lnTo>
                    <a:pt x="597" y="449"/>
                  </a:lnTo>
                  <a:lnTo>
                    <a:pt x="602" y="449"/>
                  </a:lnTo>
                  <a:lnTo>
                    <a:pt x="606" y="449"/>
                  </a:lnTo>
                  <a:lnTo>
                    <a:pt x="610" y="444"/>
                  </a:lnTo>
                  <a:lnTo>
                    <a:pt x="614" y="444"/>
                  </a:lnTo>
                  <a:lnTo>
                    <a:pt x="619" y="440"/>
                  </a:lnTo>
                  <a:lnTo>
                    <a:pt x="619" y="436"/>
                  </a:lnTo>
                  <a:lnTo>
                    <a:pt x="623" y="432"/>
                  </a:lnTo>
                  <a:lnTo>
                    <a:pt x="623" y="428"/>
                  </a:lnTo>
                  <a:lnTo>
                    <a:pt x="623" y="423"/>
                  </a:lnTo>
                  <a:lnTo>
                    <a:pt x="623" y="419"/>
                  </a:lnTo>
                  <a:lnTo>
                    <a:pt x="623" y="415"/>
                  </a:lnTo>
                  <a:lnTo>
                    <a:pt x="619" y="406"/>
                  </a:lnTo>
                  <a:lnTo>
                    <a:pt x="619" y="398"/>
                  </a:lnTo>
                  <a:lnTo>
                    <a:pt x="614" y="389"/>
                  </a:lnTo>
                  <a:lnTo>
                    <a:pt x="614" y="385"/>
                  </a:lnTo>
                  <a:lnTo>
                    <a:pt x="610" y="381"/>
                  </a:lnTo>
                  <a:lnTo>
                    <a:pt x="610" y="377"/>
                  </a:lnTo>
                  <a:lnTo>
                    <a:pt x="606" y="377"/>
                  </a:lnTo>
                  <a:lnTo>
                    <a:pt x="602" y="368"/>
                  </a:lnTo>
                  <a:lnTo>
                    <a:pt x="593" y="364"/>
                  </a:lnTo>
                  <a:lnTo>
                    <a:pt x="589" y="364"/>
                  </a:lnTo>
                  <a:lnTo>
                    <a:pt x="585" y="360"/>
                  </a:lnTo>
                  <a:lnTo>
                    <a:pt x="576" y="356"/>
                  </a:lnTo>
                  <a:lnTo>
                    <a:pt x="568" y="347"/>
                  </a:lnTo>
                  <a:lnTo>
                    <a:pt x="525" y="322"/>
                  </a:lnTo>
                  <a:lnTo>
                    <a:pt x="521" y="317"/>
                  </a:lnTo>
                  <a:lnTo>
                    <a:pt x="517" y="317"/>
                  </a:lnTo>
                  <a:lnTo>
                    <a:pt x="513" y="317"/>
                  </a:lnTo>
                  <a:lnTo>
                    <a:pt x="508" y="317"/>
                  </a:lnTo>
                  <a:lnTo>
                    <a:pt x="504" y="317"/>
                  </a:lnTo>
                  <a:lnTo>
                    <a:pt x="496" y="317"/>
                  </a:lnTo>
                  <a:lnTo>
                    <a:pt x="491" y="317"/>
                  </a:lnTo>
                  <a:lnTo>
                    <a:pt x="470" y="317"/>
                  </a:lnTo>
                  <a:lnTo>
                    <a:pt x="458" y="317"/>
                  </a:lnTo>
                  <a:lnTo>
                    <a:pt x="453" y="317"/>
                  </a:lnTo>
                  <a:lnTo>
                    <a:pt x="449" y="322"/>
                  </a:lnTo>
                  <a:lnTo>
                    <a:pt x="445" y="322"/>
                  </a:lnTo>
                  <a:lnTo>
                    <a:pt x="441" y="322"/>
                  </a:lnTo>
                  <a:lnTo>
                    <a:pt x="436" y="326"/>
                  </a:lnTo>
                  <a:lnTo>
                    <a:pt x="432" y="326"/>
                  </a:lnTo>
                  <a:lnTo>
                    <a:pt x="428" y="326"/>
                  </a:lnTo>
                  <a:lnTo>
                    <a:pt x="424" y="330"/>
                  </a:lnTo>
                  <a:lnTo>
                    <a:pt x="420" y="334"/>
                  </a:lnTo>
                  <a:lnTo>
                    <a:pt x="415" y="343"/>
                  </a:lnTo>
                  <a:lnTo>
                    <a:pt x="407" y="356"/>
                  </a:lnTo>
                  <a:lnTo>
                    <a:pt x="407" y="360"/>
                  </a:lnTo>
                  <a:lnTo>
                    <a:pt x="403" y="36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9" name="Freeform 55"/>
            <p:cNvSpPr>
              <a:spLocks/>
            </p:cNvSpPr>
            <p:nvPr/>
          </p:nvSpPr>
          <p:spPr bwMode="auto">
            <a:xfrm>
              <a:off x="2693784" y="1465908"/>
              <a:ext cx="97077" cy="80194"/>
            </a:xfrm>
            <a:custGeom>
              <a:avLst/>
              <a:gdLst>
                <a:gd name="T0" fmla="*/ 8 w 305"/>
                <a:gd name="T1" fmla="*/ 110 h 254"/>
                <a:gd name="T2" fmla="*/ 21 w 305"/>
                <a:gd name="T3" fmla="*/ 84 h 254"/>
                <a:gd name="T4" fmla="*/ 38 w 305"/>
                <a:gd name="T5" fmla="*/ 51 h 254"/>
                <a:gd name="T6" fmla="*/ 51 w 305"/>
                <a:gd name="T7" fmla="*/ 34 h 254"/>
                <a:gd name="T8" fmla="*/ 55 w 305"/>
                <a:gd name="T9" fmla="*/ 25 h 254"/>
                <a:gd name="T10" fmla="*/ 68 w 305"/>
                <a:gd name="T11" fmla="*/ 21 h 254"/>
                <a:gd name="T12" fmla="*/ 89 w 305"/>
                <a:gd name="T13" fmla="*/ 4 h 254"/>
                <a:gd name="T14" fmla="*/ 106 w 305"/>
                <a:gd name="T15" fmla="*/ 0 h 254"/>
                <a:gd name="T16" fmla="*/ 118 w 305"/>
                <a:gd name="T17" fmla="*/ 4 h 254"/>
                <a:gd name="T18" fmla="*/ 135 w 305"/>
                <a:gd name="T19" fmla="*/ 12 h 254"/>
                <a:gd name="T20" fmla="*/ 165 w 305"/>
                <a:gd name="T21" fmla="*/ 42 h 254"/>
                <a:gd name="T22" fmla="*/ 178 w 305"/>
                <a:gd name="T23" fmla="*/ 51 h 254"/>
                <a:gd name="T24" fmla="*/ 190 w 305"/>
                <a:gd name="T25" fmla="*/ 55 h 254"/>
                <a:gd name="T26" fmla="*/ 203 w 305"/>
                <a:gd name="T27" fmla="*/ 55 h 254"/>
                <a:gd name="T28" fmla="*/ 212 w 305"/>
                <a:gd name="T29" fmla="*/ 42 h 254"/>
                <a:gd name="T30" fmla="*/ 224 w 305"/>
                <a:gd name="T31" fmla="*/ 38 h 254"/>
                <a:gd name="T32" fmla="*/ 245 w 305"/>
                <a:gd name="T33" fmla="*/ 29 h 254"/>
                <a:gd name="T34" fmla="*/ 258 w 305"/>
                <a:gd name="T35" fmla="*/ 29 h 254"/>
                <a:gd name="T36" fmla="*/ 275 w 305"/>
                <a:gd name="T37" fmla="*/ 29 h 254"/>
                <a:gd name="T38" fmla="*/ 288 w 305"/>
                <a:gd name="T39" fmla="*/ 34 h 254"/>
                <a:gd name="T40" fmla="*/ 296 w 305"/>
                <a:gd name="T41" fmla="*/ 46 h 254"/>
                <a:gd name="T42" fmla="*/ 305 w 305"/>
                <a:gd name="T43" fmla="*/ 63 h 254"/>
                <a:gd name="T44" fmla="*/ 305 w 305"/>
                <a:gd name="T45" fmla="*/ 76 h 254"/>
                <a:gd name="T46" fmla="*/ 296 w 305"/>
                <a:gd name="T47" fmla="*/ 101 h 254"/>
                <a:gd name="T48" fmla="*/ 288 w 305"/>
                <a:gd name="T49" fmla="*/ 127 h 254"/>
                <a:gd name="T50" fmla="*/ 288 w 305"/>
                <a:gd name="T51" fmla="*/ 139 h 254"/>
                <a:gd name="T52" fmla="*/ 292 w 305"/>
                <a:gd name="T53" fmla="*/ 156 h 254"/>
                <a:gd name="T54" fmla="*/ 292 w 305"/>
                <a:gd name="T55" fmla="*/ 173 h 254"/>
                <a:gd name="T56" fmla="*/ 283 w 305"/>
                <a:gd name="T57" fmla="*/ 194 h 254"/>
                <a:gd name="T58" fmla="*/ 271 w 305"/>
                <a:gd name="T59" fmla="*/ 207 h 254"/>
                <a:gd name="T60" fmla="*/ 258 w 305"/>
                <a:gd name="T61" fmla="*/ 199 h 254"/>
                <a:gd name="T62" fmla="*/ 241 w 305"/>
                <a:gd name="T63" fmla="*/ 182 h 254"/>
                <a:gd name="T64" fmla="*/ 228 w 305"/>
                <a:gd name="T65" fmla="*/ 169 h 254"/>
                <a:gd name="T66" fmla="*/ 220 w 305"/>
                <a:gd name="T67" fmla="*/ 165 h 254"/>
                <a:gd name="T68" fmla="*/ 207 w 305"/>
                <a:gd name="T69" fmla="*/ 178 h 254"/>
                <a:gd name="T70" fmla="*/ 203 w 305"/>
                <a:gd name="T71" fmla="*/ 190 h 254"/>
                <a:gd name="T72" fmla="*/ 199 w 305"/>
                <a:gd name="T73" fmla="*/ 216 h 254"/>
                <a:gd name="T74" fmla="*/ 195 w 305"/>
                <a:gd name="T75" fmla="*/ 228 h 254"/>
                <a:gd name="T76" fmla="*/ 182 w 305"/>
                <a:gd name="T77" fmla="*/ 245 h 254"/>
                <a:gd name="T78" fmla="*/ 173 w 305"/>
                <a:gd name="T79" fmla="*/ 254 h 254"/>
                <a:gd name="T80" fmla="*/ 165 w 305"/>
                <a:gd name="T81" fmla="*/ 250 h 254"/>
                <a:gd name="T82" fmla="*/ 156 w 305"/>
                <a:gd name="T83" fmla="*/ 224 h 254"/>
                <a:gd name="T84" fmla="*/ 148 w 305"/>
                <a:gd name="T85" fmla="*/ 216 h 254"/>
                <a:gd name="T86" fmla="*/ 135 w 305"/>
                <a:gd name="T87" fmla="*/ 211 h 254"/>
                <a:gd name="T88" fmla="*/ 123 w 305"/>
                <a:gd name="T89" fmla="*/ 203 h 254"/>
                <a:gd name="T90" fmla="*/ 101 w 305"/>
                <a:gd name="T91" fmla="*/ 194 h 254"/>
                <a:gd name="T92" fmla="*/ 80 w 305"/>
                <a:gd name="T93" fmla="*/ 186 h 254"/>
                <a:gd name="T94" fmla="*/ 63 w 305"/>
                <a:gd name="T95" fmla="*/ 173 h 254"/>
                <a:gd name="T96" fmla="*/ 42 w 305"/>
                <a:gd name="T97" fmla="*/ 156 h 254"/>
                <a:gd name="T98" fmla="*/ 4 w 305"/>
                <a:gd name="T99" fmla="*/ 1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5" h="254">
                  <a:moveTo>
                    <a:pt x="0" y="118"/>
                  </a:moveTo>
                  <a:lnTo>
                    <a:pt x="4" y="118"/>
                  </a:lnTo>
                  <a:lnTo>
                    <a:pt x="8" y="110"/>
                  </a:lnTo>
                  <a:lnTo>
                    <a:pt x="8" y="106"/>
                  </a:lnTo>
                  <a:lnTo>
                    <a:pt x="17" y="97"/>
                  </a:lnTo>
                  <a:lnTo>
                    <a:pt x="21" y="84"/>
                  </a:lnTo>
                  <a:lnTo>
                    <a:pt x="34" y="63"/>
                  </a:lnTo>
                  <a:lnTo>
                    <a:pt x="38" y="55"/>
                  </a:lnTo>
                  <a:lnTo>
                    <a:pt x="38" y="51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51" y="34"/>
                  </a:lnTo>
                  <a:lnTo>
                    <a:pt x="51" y="29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3" y="21"/>
                  </a:lnTo>
                  <a:lnTo>
                    <a:pt x="68" y="21"/>
                  </a:lnTo>
                  <a:lnTo>
                    <a:pt x="80" y="8"/>
                  </a:lnTo>
                  <a:lnTo>
                    <a:pt x="85" y="8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4"/>
                  </a:lnTo>
                  <a:lnTo>
                    <a:pt x="123" y="4"/>
                  </a:lnTo>
                  <a:lnTo>
                    <a:pt x="131" y="8"/>
                  </a:lnTo>
                  <a:lnTo>
                    <a:pt x="135" y="12"/>
                  </a:lnTo>
                  <a:lnTo>
                    <a:pt x="140" y="17"/>
                  </a:lnTo>
                  <a:lnTo>
                    <a:pt x="148" y="25"/>
                  </a:lnTo>
                  <a:lnTo>
                    <a:pt x="165" y="42"/>
                  </a:lnTo>
                  <a:lnTo>
                    <a:pt x="173" y="46"/>
                  </a:lnTo>
                  <a:lnTo>
                    <a:pt x="173" y="51"/>
                  </a:lnTo>
                  <a:lnTo>
                    <a:pt x="178" y="51"/>
                  </a:lnTo>
                  <a:lnTo>
                    <a:pt x="182" y="55"/>
                  </a:lnTo>
                  <a:lnTo>
                    <a:pt x="186" y="55"/>
                  </a:lnTo>
                  <a:lnTo>
                    <a:pt x="190" y="55"/>
                  </a:lnTo>
                  <a:lnTo>
                    <a:pt x="195" y="55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7" y="51"/>
                  </a:lnTo>
                  <a:lnTo>
                    <a:pt x="212" y="42"/>
                  </a:lnTo>
                  <a:lnTo>
                    <a:pt x="216" y="42"/>
                  </a:lnTo>
                  <a:lnTo>
                    <a:pt x="220" y="38"/>
                  </a:lnTo>
                  <a:lnTo>
                    <a:pt x="224" y="38"/>
                  </a:lnTo>
                  <a:lnTo>
                    <a:pt x="237" y="34"/>
                  </a:lnTo>
                  <a:lnTo>
                    <a:pt x="241" y="34"/>
                  </a:lnTo>
                  <a:lnTo>
                    <a:pt x="245" y="29"/>
                  </a:lnTo>
                  <a:lnTo>
                    <a:pt x="250" y="29"/>
                  </a:lnTo>
                  <a:lnTo>
                    <a:pt x="254" y="29"/>
                  </a:lnTo>
                  <a:lnTo>
                    <a:pt x="258" y="29"/>
                  </a:lnTo>
                  <a:lnTo>
                    <a:pt x="262" y="29"/>
                  </a:lnTo>
                  <a:lnTo>
                    <a:pt x="267" y="29"/>
                  </a:lnTo>
                  <a:lnTo>
                    <a:pt x="275" y="29"/>
                  </a:lnTo>
                  <a:lnTo>
                    <a:pt x="279" y="29"/>
                  </a:lnTo>
                  <a:lnTo>
                    <a:pt x="283" y="29"/>
                  </a:lnTo>
                  <a:lnTo>
                    <a:pt x="288" y="34"/>
                  </a:lnTo>
                  <a:lnTo>
                    <a:pt x="292" y="38"/>
                  </a:lnTo>
                  <a:lnTo>
                    <a:pt x="296" y="42"/>
                  </a:lnTo>
                  <a:lnTo>
                    <a:pt x="296" y="46"/>
                  </a:lnTo>
                  <a:lnTo>
                    <a:pt x="300" y="51"/>
                  </a:lnTo>
                  <a:lnTo>
                    <a:pt x="305" y="59"/>
                  </a:lnTo>
                  <a:lnTo>
                    <a:pt x="305" y="63"/>
                  </a:lnTo>
                  <a:lnTo>
                    <a:pt x="305" y="67"/>
                  </a:lnTo>
                  <a:lnTo>
                    <a:pt x="305" y="72"/>
                  </a:lnTo>
                  <a:lnTo>
                    <a:pt x="305" y="76"/>
                  </a:lnTo>
                  <a:lnTo>
                    <a:pt x="305" y="80"/>
                  </a:lnTo>
                  <a:lnTo>
                    <a:pt x="300" y="89"/>
                  </a:lnTo>
                  <a:lnTo>
                    <a:pt x="296" y="101"/>
                  </a:lnTo>
                  <a:lnTo>
                    <a:pt x="296" y="110"/>
                  </a:lnTo>
                  <a:lnTo>
                    <a:pt x="292" y="122"/>
                  </a:lnTo>
                  <a:lnTo>
                    <a:pt x="288" y="127"/>
                  </a:lnTo>
                  <a:lnTo>
                    <a:pt x="288" y="131"/>
                  </a:lnTo>
                  <a:lnTo>
                    <a:pt x="288" y="135"/>
                  </a:lnTo>
                  <a:lnTo>
                    <a:pt x="288" y="139"/>
                  </a:lnTo>
                  <a:lnTo>
                    <a:pt x="292" y="144"/>
                  </a:lnTo>
                  <a:lnTo>
                    <a:pt x="292" y="152"/>
                  </a:lnTo>
                  <a:lnTo>
                    <a:pt x="292" y="156"/>
                  </a:lnTo>
                  <a:lnTo>
                    <a:pt x="296" y="161"/>
                  </a:lnTo>
                  <a:lnTo>
                    <a:pt x="292" y="169"/>
                  </a:lnTo>
                  <a:lnTo>
                    <a:pt x="292" y="173"/>
                  </a:lnTo>
                  <a:lnTo>
                    <a:pt x="288" y="182"/>
                  </a:lnTo>
                  <a:lnTo>
                    <a:pt x="288" y="186"/>
                  </a:lnTo>
                  <a:lnTo>
                    <a:pt x="283" y="194"/>
                  </a:lnTo>
                  <a:lnTo>
                    <a:pt x="279" y="199"/>
                  </a:lnTo>
                  <a:lnTo>
                    <a:pt x="275" y="203"/>
                  </a:lnTo>
                  <a:lnTo>
                    <a:pt x="271" y="207"/>
                  </a:lnTo>
                  <a:lnTo>
                    <a:pt x="267" y="203"/>
                  </a:lnTo>
                  <a:lnTo>
                    <a:pt x="262" y="203"/>
                  </a:lnTo>
                  <a:lnTo>
                    <a:pt x="258" y="199"/>
                  </a:lnTo>
                  <a:lnTo>
                    <a:pt x="254" y="194"/>
                  </a:lnTo>
                  <a:lnTo>
                    <a:pt x="245" y="182"/>
                  </a:lnTo>
                  <a:lnTo>
                    <a:pt x="241" y="182"/>
                  </a:lnTo>
                  <a:lnTo>
                    <a:pt x="237" y="173"/>
                  </a:lnTo>
                  <a:lnTo>
                    <a:pt x="233" y="173"/>
                  </a:lnTo>
                  <a:lnTo>
                    <a:pt x="228" y="169"/>
                  </a:lnTo>
                  <a:lnTo>
                    <a:pt x="224" y="169"/>
                  </a:lnTo>
                  <a:lnTo>
                    <a:pt x="224" y="165"/>
                  </a:lnTo>
                  <a:lnTo>
                    <a:pt x="220" y="165"/>
                  </a:lnTo>
                  <a:lnTo>
                    <a:pt x="216" y="169"/>
                  </a:lnTo>
                  <a:lnTo>
                    <a:pt x="212" y="173"/>
                  </a:lnTo>
                  <a:lnTo>
                    <a:pt x="207" y="178"/>
                  </a:lnTo>
                  <a:lnTo>
                    <a:pt x="207" y="182"/>
                  </a:lnTo>
                  <a:lnTo>
                    <a:pt x="203" y="186"/>
                  </a:lnTo>
                  <a:lnTo>
                    <a:pt x="203" y="190"/>
                  </a:lnTo>
                  <a:lnTo>
                    <a:pt x="203" y="194"/>
                  </a:lnTo>
                  <a:lnTo>
                    <a:pt x="199" y="211"/>
                  </a:lnTo>
                  <a:lnTo>
                    <a:pt x="199" y="216"/>
                  </a:lnTo>
                  <a:lnTo>
                    <a:pt x="199" y="224"/>
                  </a:lnTo>
                  <a:lnTo>
                    <a:pt x="195" y="224"/>
                  </a:lnTo>
                  <a:lnTo>
                    <a:pt x="195" y="228"/>
                  </a:lnTo>
                  <a:lnTo>
                    <a:pt x="190" y="233"/>
                  </a:lnTo>
                  <a:lnTo>
                    <a:pt x="186" y="241"/>
                  </a:lnTo>
                  <a:lnTo>
                    <a:pt x="182" y="245"/>
                  </a:lnTo>
                  <a:lnTo>
                    <a:pt x="178" y="250"/>
                  </a:lnTo>
                  <a:lnTo>
                    <a:pt x="173" y="250"/>
                  </a:lnTo>
                  <a:lnTo>
                    <a:pt x="173" y="254"/>
                  </a:lnTo>
                  <a:lnTo>
                    <a:pt x="169" y="254"/>
                  </a:lnTo>
                  <a:lnTo>
                    <a:pt x="165" y="254"/>
                  </a:lnTo>
                  <a:lnTo>
                    <a:pt x="165" y="250"/>
                  </a:lnTo>
                  <a:lnTo>
                    <a:pt x="161" y="245"/>
                  </a:lnTo>
                  <a:lnTo>
                    <a:pt x="156" y="228"/>
                  </a:lnTo>
                  <a:lnTo>
                    <a:pt x="156" y="224"/>
                  </a:lnTo>
                  <a:lnTo>
                    <a:pt x="152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4" y="211"/>
                  </a:lnTo>
                  <a:lnTo>
                    <a:pt x="135" y="211"/>
                  </a:lnTo>
                  <a:lnTo>
                    <a:pt x="131" y="207"/>
                  </a:lnTo>
                  <a:lnTo>
                    <a:pt x="127" y="203"/>
                  </a:lnTo>
                  <a:lnTo>
                    <a:pt x="123" y="203"/>
                  </a:lnTo>
                  <a:lnTo>
                    <a:pt x="118" y="199"/>
                  </a:lnTo>
                  <a:lnTo>
                    <a:pt x="110" y="199"/>
                  </a:lnTo>
                  <a:lnTo>
                    <a:pt x="101" y="194"/>
                  </a:lnTo>
                  <a:lnTo>
                    <a:pt x="93" y="190"/>
                  </a:lnTo>
                  <a:lnTo>
                    <a:pt x="85" y="190"/>
                  </a:lnTo>
                  <a:lnTo>
                    <a:pt x="80" y="186"/>
                  </a:lnTo>
                  <a:lnTo>
                    <a:pt x="76" y="186"/>
                  </a:lnTo>
                  <a:lnTo>
                    <a:pt x="72" y="178"/>
                  </a:lnTo>
                  <a:lnTo>
                    <a:pt x="63" y="173"/>
                  </a:lnTo>
                  <a:lnTo>
                    <a:pt x="59" y="169"/>
                  </a:lnTo>
                  <a:lnTo>
                    <a:pt x="55" y="165"/>
                  </a:lnTo>
                  <a:lnTo>
                    <a:pt x="42" y="156"/>
                  </a:lnTo>
                  <a:lnTo>
                    <a:pt x="17" y="135"/>
                  </a:lnTo>
                  <a:lnTo>
                    <a:pt x="13" y="127"/>
                  </a:lnTo>
                  <a:lnTo>
                    <a:pt x="4" y="122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0" name="Freeform 56"/>
            <p:cNvSpPr>
              <a:spLocks/>
            </p:cNvSpPr>
            <p:nvPr/>
          </p:nvSpPr>
          <p:spPr bwMode="auto">
            <a:xfrm>
              <a:off x="3279062" y="1526405"/>
              <a:ext cx="123809" cy="150540"/>
            </a:xfrm>
            <a:custGeom>
              <a:avLst/>
              <a:gdLst>
                <a:gd name="T0" fmla="*/ 8 w 393"/>
                <a:gd name="T1" fmla="*/ 284 h 474"/>
                <a:gd name="T2" fmla="*/ 21 w 393"/>
                <a:gd name="T3" fmla="*/ 263 h 474"/>
                <a:gd name="T4" fmla="*/ 46 w 393"/>
                <a:gd name="T5" fmla="*/ 254 h 474"/>
                <a:gd name="T6" fmla="*/ 63 w 393"/>
                <a:gd name="T7" fmla="*/ 250 h 474"/>
                <a:gd name="T8" fmla="*/ 72 w 393"/>
                <a:gd name="T9" fmla="*/ 237 h 474"/>
                <a:gd name="T10" fmla="*/ 93 w 393"/>
                <a:gd name="T11" fmla="*/ 161 h 474"/>
                <a:gd name="T12" fmla="*/ 89 w 393"/>
                <a:gd name="T13" fmla="*/ 144 h 474"/>
                <a:gd name="T14" fmla="*/ 72 w 393"/>
                <a:gd name="T15" fmla="*/ 127 h 474"/>
                <a:gd name="T16" fmla="*/ 59 w 393"/>
                <a:gd name="T17" fmla="*/ 110 h 474"/>
                <a:gd name="T18" fmla="*/ 55 w 393"/>
                <a:gd name="T19" fmla="*/ 89 h 474"/>
                <a:gd name="T20" fmla="*/ 63 w 393"/>
                <a:gd name="T21" fmla="*/ 68 h 474"/>
                <a:gd name="T22" fmla="*/ 80 w 393"/>
                <a:gd name="T23" fmla="*/ 43 h 474"/>
                <a:gd name="T24" fmla="*/ 93 w 393"/>
                <a:gd name="T25" fmla="*/ 17 h 474"/>
                <a:gd name="T26" fmla="*/ 110 w 393"/>
                <a:gd name="T27" fmla="*/ 4 h 474"/>
                <a:gd name="T28" fmla="*/ 127 w 393"/>
                <a:gd name="T29" fmla="*/ 4 h 474"/>
                <a:gd name="T30" fmla="*/ 152 w 393"/>
                <a:gd name="T31" fmla="*/ 4 h 474"/>
                <a:gd name="T32" fmla="*/ 169 w 393"/>
                <a:gd name="T33" fmla="*/ 9 h 474"/>
                <a:gd name="T34" fmla="*/ 194 w 393"/>
                <a:gd name="T35" fmla="*/ 17 h 474"/>
                <a:gd name="T36" fmla="*/ 216 w 393"/>
                <a:gd name="T37" fmla="*/ 51 h 474"/>
                <a:gd name="T38" fmla="*/ 228 w 393"/>
                <a:gd name="T39" fmla="*/ 72 h 474"/>
                <a:gd name="T40" fmla="*/ 249 w 393"/>
                <a:gd name="T41" fmla="*/ 85 h 474"/>
                <a:gd name="T42" fmla="*/ 271 w 393"/>
                <a:gd name="T43" fmla="*/ 98 h 474"/>
                <a:gd name="T44" fmla="*/ 275 w 393"/>
                <a:gd name="T45" fmla="*/ 115 h 474"/>
                <a:gd name="T46" fmla="*/ 258 w 393"/>
                <a:gd name="T47" fmla="*/ 131 h 474"/>
                <a:gd name="T48" fmla="*/ 241 w 393"/>
                <a:gd name="T49" fmla="*/ 157 h 474"/>
                <a:gd name="T50" fmla="*/ 266 w 393"/>
                <a:gd name="T51" fmla="*/ 165 h 474"/>
                <a:gd name="T52" fmla="*/ 326 w 393"/>
                <a:gd name="T53" fmla="*/ 170 h 474"/>
                <a:gd name="T54" fmla="*/ 359 w 393"/>
                <a:gd name="T55" fmla="*/ 178 h 474"/>
                <a:gd name="T56" fmla="*/ 381 w 393"/>
                <a:gd name="T57" fmla="*/ 187 h 474"/>
                <a:gd name="T58" fmla="*/ 393 w 393"/>
                <a:gd name="T59" fmla="*/ 199 h 474"/>
                <a:gd name="T60" fmla="*/ 359 w 393"/>
                <a:gd name="T61" fmla="*/ 191 h 474"/>
                <a:gd name="T62" fmla="*/ 317 w 393"/>
                <a:gd name="T63" fmla="*/ 182 h 474"/>
                <a:gd name="T64" fmla="*/ 275 w 393"/>
                <a:gd name="T65" fmla="*/ 182 h 474"/>
                <a:gd name="T66" fmla="*/ 258 w 393"/>
                <a:gd name="T67" fmla="*/ 191 h 474"/>
                <a:gd name="T68" fmla="*/ 245 w 393"/>
                <a:gd name="T69" fmla="*/ 216 h 474"/>
                <a:gd name="T70" fmla="*/ 232 w 393"/>
                <a:gd name="T71" fmla="*/ 250 h 474"/>
                <a:gd name="T72" fmla="*/ 232 w 393"/>
                <a:gd name="T73" fmla="*/ 271 h 474"/>
                <a:gd name="T74" fmla="*/ 237 w 393"/>
                <a:gd name="T75" fmla="*/ 288 h 474"/>
                <a:gd name="T76" fmla="*/ 245 w 393"/>
                <a:gd name="T77" fmla="*/ 297 h 474"/>
                <a:gd name="T78" fmla="*/ 275 w 393"/>
                <a:gd name="T79" fmla="*/ 322 h 474"/>
                <a:gd name="T80" fmla="*/ 304 w 393"/>
                <a:gd name="T81" fmla="*/ 343 h 474"/>
                <a:gd name="T82" fmla="*/ 313 w 393"/>
                <a:gd name="T83" fmla="*/ 364 h 474"/>
                <a:gd name="T84" fmla="*/ 309 w 393"/>
                <a:gd name="T85" fmla="*/ 373 h 474"/>
                <a:gd name="T86" fmla="*/ 266 w 393"/>
                <a:gd name="T87" fmla="*/ 386 h 474"/>
                <a:gd name="T88" fmla="*/ 241 w 393"/>
                <a:gd name="T89" fmla="*/ 394 h 474"/>
                <a:gd name="T90" fmla="*/ 224 w 393"/>
                <a:gd name="T91" fmla="*/ 411 h 474"/>
                <a:gd name="T92" fmla="*/ 203 w 393"/>
                <a:gd name="T93" fmla="*/ 419 h 474"/>
                <a:gd name="T94" fmla="*/ 190 w 393"/>
                <a:gd name="T95" fmla="*/ 432 h 474"/>
                <a:gd name="T96" fmla="*/ 177 w 393"/>
                <a:gd name="T97" fmla="*/ 462 h 474"/>
                <a:gd name="T98" fmla="*/ 165 w 393"/>
                <a:gd name="T99" fmla="*/ 474 h 474"/>
                <a:gd name="T100" fmla="*/ 148 w 393"/>
                <a:gd name="T101" fmla="*/ 474 h 474"/>
                <a:gd name="T102" fmla="*/ 105 w 393"/>
                <a:gd name="T103" fmla="*/ 457 h 474"/>
                <a:gd name="T104" fmla="*/ 67 w 393"/>
                <a:gd name="T105" fmla="*/ 436 h 474"/>
                <a:gd name="T106" fmla="*/ 46 w 393"/>
                <a:gd name="T107" fmla="*/ 415 h 474"/>
                <a:gd name="T108" fmla="*/ 33 w 393"/>
                <a:gd name="T109" fmla="*/ 398 h 474"/>
                <a:gd name="T110" fmla="*/ 33 w 393"/>
                <a:gd name="T111" fmla="*/ 377 h 474"/>
                <a:gd name="T112" fmla="*/ 25 w 393"/>
                <a:gd name="T113" fmla="*/ 356 h 474"/>
                <a:gd name="T114" fmla="*/ 0 w 393"/>
                <a:gd name="T115" fmla="*/ 31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" h="474">
                  <a:moveTo>
                    <a:pt x="0" y="314"/>
                  </a:moveTo>
                  <a:lnTo>
                    <a:pt x="4" y="297"/>
                  </a:lnTo>
                  <a:lnTo>
                    <a:pt x="4" y="288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12" y="275"/>
                  </a:lnTo>
                  <a:lnTo>
                    <a:pt x="12" y="271"/>
                  </a:lnTo>
                  <a:lnTo>
                    <a:pt x="21" y="263"/>
                  </a:lnTo>
                  <a:lnTo>
                    <a:pt x="25" y="263"/>
                  </a:lnTo>
                  <a:lnTo>
                    <a:pt x="29" y="258"/>
                  </a:lnTo>
                  <a:lnTo>
                    <a:pt x="33" y="258"/>
                  </a:lnTo>
                  <a:lnTo>
                    <a:pt x="46" y="254"/>
                  </a:lnTo>
                  <a:lnTo>
                    <a:pt x="50" y="254"/>
                  </a:lnTo>
                  <a:lnTo>
                    <a:pt x="55" y="254"/>
                  </a:lnTo>
                  <a:lnTo>
                    <a:pt x="59" y="250"/>
                  </a:lnTo>
                  <a:lnTo>
                    <a:pt x="63" y="250"/>
                  </a:lnTo>
                  <a:lnTo>
                    <a:pt x="63" y="246"/>
                  </a:lnTo>
                  <a:lnTo>
                    <a:pt x="67" y="246"/>
                  </a:lnTo>
                  <a:lnTo>
                    <a:pt x="67" y="242"/>
                  </a:lnTo>
                  <a:lnTo>
                    <a:pt x="72" y="237"/>
                  </a:lnTo>
                  <a:lnTo>
                    <a:pt x="80" y="212"/>
                  </a:lnTo>
                  <a:lnTo>
                    <a:pt x="80" y="203"/>
                  </a:lnTo>
                  <a:lnTo>
                    <a:pt x="84" y="19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89" y="148"/>
                  </a:lnTo>
                  <a:lnTo>
                    <a:pt x="89" y="144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7" y="123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0"/>
                  </a:lnTo>
                  <a:lnTo>
                    <a:pt x="59" y="106"/>
                  </a:lnTo>
                  <a:lnTo>
                    <a:pt x="59" y="102"/>
                  </a:lnTo>
                  <a:lnTo>
                    <a:pt x="55" y="93"/>
                  </a:lnTo>
                  <a:lnTo>
                    <a:pt x="55" y="89"/>
                  </a:lnTo>
                  <a:lnTo>
                    <a:pt x="59" y="85"/>
                  </a:lnTo>
                  <a:lnTo>
                    <a:pt x="59" y="81"/>
                  </a:lnTo>
                  <a:lnTo>
                    <a:pt x="63" y="72"/>
                  </a:lnTo>
                  <a:lnTo>
                    <a:pt x="63" y="68"/>
                  </a:lnTo>
                  <a:lnTo>
                    <a:pt x="72" y="60"/>
                  </a:lnTo>
                  <a:lnTo>
                    <a:pt x="76" y="55"/>
                  </a:lnTo>
                  <a:lnTo>
                    <a:pt x="76" y="51"/>
                  </a:lnTo>
                  <a:lnTo>
                    <a:pt x="80" y="43"/>
                  </a:lnTo>
                  <a:lnTo>
                    <a:pt x="84" y="38"/>
                  </a:lnTo>
                  <a:lnTo>
                    <a:pt x="84" y="34"/>
                  </a:lnTo>
                  <a:lnTo>
                    <a:pt x="93" y="21"/>
                  </a:lnTo>
                  <a:lnTo>
                    <a:pt x="93" y="17"/>
                  </a:lnTo>
                  <a:lnTo>
                    <a:pt x="97" y="13"/>
                  </a:lnTo>
                  <a:lnTo>
                    <a:pt x="101" y="9"/>
                  </a:lnTo>
                  <a:lnTo>
                    <a:pt x="105" y="9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7" y="4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5" y="4"/>
                  </a:lnTo>
                  <a:lnTo>
                    <a:pt x="169" y="9"/>
                  </a:lnTo>
                  <a:lnTo>
                    <a:pt x="177" y="9"/>
                  </a:lnTo>
                  <a:lnTo>
                    <a:pt x="182" y="13"/>
                  </a:lnTo>
                  <a:lnTo>
                    <a:pt x="190" y="13"/>
                  </a:lnTo>
                  <a:lnTo>
                    <a:pt x="194" y="17"/>
                  </a:lnTo>
                  <a:lnTo>
                    <a:pt x="199" y="21"/>
                  </a:lnTo>
                  <a:lnTo>
                    <a:pt x="203" y="26"/>
                  </a:lnTo>
                  <a:lnTo>
                    <a:pt x="207" y="34"/>
                  </a:lnTo>
                  <a:lnTo>
                    <a:pt x="216" y="51"/>
                  </a:lnTo>
                  <a:lnTo>
                    <a:pt x="216" y="55"/>
                  </a:lnTo>
                  <a:lnTo>
                    <a:pt x="220" y="64"/>
                  </a:lnTo>
                  <a:lnTo>
                    <a:pt x="224" y="68"/>
                  </a:lnTo>
                  <a:lnTo>
                    <a:pt x="228" y="72"/>
                  </a:lnTo>
                  <a:lnTo>
                    <a:pt x="232" y="76"/>
                  </a:lnTo>
                  <a:lnTo>
                    <a:pt x="237" y="81"/>
                  </a:lnTo>
                  <a:lnTo>
                    <a:pt x="241" y="81"/>
                  </a:lnTo>
                  <a:lnTo>
                    <a:pt x="249" y="85"/>
                  </a:lnTo>
                  <a:lnTo>
                    <a:pt x="254" y="85"/>
                  </a:lnTo>
                  <a:lnTo>
                    <a:pt x="258" y="85"/>
                  </a:lnTo>
                  <a:lnTo>
                    <a:pt x="262" y="89"/>
                  </a:lnTo>
                  <a:lnTo>
                    <a:pt x="271" y="98"/>
                  </a:lnTo>
                  <a:lnTo>
                    <a:pt x="275" y="102"/>
                  </a:lnTo>
                  <a:lnTo>
                    <a:pt x="275" y="106"/>
                  </a:lnTo>
                  <a:lnTo>
                    <a:pt x="275" y="110"/>
                  </a:lnTo>
                  <a:lnTo>
                    <a:pt x="275" y="115"/>
                  </a:lnTo>
                  <a:lnTo>
                    <a:pt x="271" y="119"/>
                  </a:lnTo>
                  <a:lnTo>
                    <a:pt x="266" y="123"/>
                  </a:lnTo>
                  <a:lnTo>
                    <a:pt x="262" y="127"/>
                  </a:lnTo>
                  <a:lnTo>
                    <a:pt x="258" y="131"/>
                  </a:lnTo>
                  <a:lnTo>
                    <a:pt x="245" y="144"/>
                  </a:lnTo>
                  <a:lnTo>
                    <a:pt x="241" y="148"/>
                  </a:lnTo>
                  <a:lnTo>
                    <a:pt x="237" y="153"/>
                  </a:lnTo>
                  <a:lnTo>
                    <a:pt x="241" y="157"/>
                  </a:lnTo>
                  <a:lnTo>
                    <a:pt x="245" y="157"/>
                  </a:lnTo>
                  <a:lnTo>
                    <a:pt x="249" y="161"/>
                  </a:lnTo>
                  <a:lnTo>
                    <a:pt x="258" y="161"/>
                  </a:lnTo>
                  <a:lnTo>
                    <a:pt x="266" y="165"/>
                  </a:lnTo>
                  <a:lnTo>
                    <a:pt x="275" y="165"/>
                  </a:lnTo>
                  <a:lnTo>
                    <a:pt x="288" y="165"/>
                  </a:lnTo>
                  <a:lnTo>
                    <a:pt x="304" y="170"/>
                  </a:lnTo>
                  <a:lnTo>
                    <a:pt x="326" y="170"/>
                  </a:lnTo>
                  <a:lnTo>
                    <a:pt x="334" y="174"/>
                  </a:lnTo>
                  <a:lnTo>
                    <a:pt x="343" y="174"/>
                  </a:lnTo>
                  <a:lnTo>
                    <a:pt x="351" y="174"/>
                  </a:lnTo>
                  <a:lnTo>
                    <a:pt x="359" y="178"/>
                  </a:lnTo>
                  <a:lnTo>
                    <a:pt x="364" y="178"/>
                  </a:lnTo>
                  <a:lnTo>
                    <a:pt x="368" y="182"/>
                  </a:lnTo>
                  <a:lnTo>
                    <a:pt x="376" y="182"/>
                  </a:lnTo>
                  <a:lnTo>
                    <a:pt x="381" y="187"/>
                  </a:lnTo>
                  <a:lnTo>
                    <a:pt x="385" y="191"/>
                  </a:lnTo>
                  <a:lnTo>
                    <a:pt x="389" y="191"/>
                  </a:lnTo>
                  <a:lnTo>
                    <a:pt x="393" y="195"/>
                  </a:lnTo>
                  <a:lnTo>
                    <a:pt x="393" y="199"/>
                  </a:lnTo>
                  <a:lnTo>
                    <a:pt x="389" y="199"/>
                  </a:lnTo>
                  <a:lnTo>
                    <a:pt x="389" y="195"/>
                  </a:lnTo>
                  <a:lnTo>
                    <a:pt x="381" y="195"/>
                  </a:lnTo>
                  <a:lnTo>
                    <a:pt x="359" y="191"/>
                  </a:lnTo>
                  <a:lnTo>
                    <a:pt x="347" y="187"/>
                  </a:lnTo>
                  <a:lnTo>
                    <a:pt x="334" y="187"/>
                  </a:lnTo>
                  <a:lnTo>
                    <a:pt x="326" y="187"/>
                  </a:lnTo>
                  <a:lnTo>
                    <a:pt x="317" y="182"/>
                  </a:lnTo>
                  <a:lnTo>
                    <a:pt x="288" y="182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82"/>
                  </a:lnTo>
                  <a:lnTo>
                    <a:pt x="271" y="182"/>
                  </a:lnTo>
                  <a:lnTo>
                    <a:pt x="266" y="187"/>
                  </a:lnTo>
                  <a:lnTo>
                    <a:pt x="262" y="187"/>
                  </a:lnTo>
                  <a:lnTo>
                    <a:pt x="258" y="191"/>
                  </a:lnTo>
                  <a:lnTo>
                    <a:pt x="254" y="199"/>
                  </a:lnTo>
                  <a:lnTo>
                    <a:pt x="249" y="203"/>
                  </a:lnTo>
                  <a:lnTo>
                    <a:pt x="249" y="208"/>
                  </a:lnTo>
                  <a:lnTo>
                    <a:pt x="245" y="216"/>
                  </a:lnTo>
                  <a:lnTo>
                    <a:pt x="241" y="225"/>
                  </a:lnTo>
                  <a:lnTo>
                    <a:pt x="237" y="233"/>
                  </a:lnTo>
                  <a:lnTo>
                    <a:pt x="237" y="237"/>
                  </a:lnTo>
                  <a:lnTo>
                    <a:pt x="232" y="250"/>
                  </a:lnTo>
                  <a:lnTo>
                    <a:pt x="232" y="254"/>
                  </a:lnTo>
                  <a:lnTo>
                    <a:pt x="232" y="258"/>
                  </a:lnTo>
                  <a:lnTo>
                    <a:pt x="232" y="263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80"/>
                  </a:lnTo>
                  <a:lnTo>
                    <a:pt x="237" y="284"/>
                  </a:lnTo>
                  <a:lnTo>
                    <a:pt x="237" y="288"/>
                  </a:lnTo>
                  <a:lnTo>
                    <a:pt x="237" y="292"/>
                  </a:lnTo>
                  <a:lnTo>
                    <a:pt x="241" y="292"/>
                  </a:lnTo>
                  <a:lnTo>
                    <a:pt x="241" y="297"/>
                  </a:lnTo>
                  <a:lnTo>
                    <a:pt x="245" y="297"/>
                  </a:lnTo>
                  <a:lnTo>
                    <a:pt x="249" y="301"/>
                  </a:lnTo>
                  <a:lnTo>
                    <a:pt x="254" y="305"/>
                  </a:lnTo>
                  <a:lnTo>
                    <a:pt x="258" y="309"/>
                  </a:lnTo>
                  <a:lnTo>
                    <a:pt x="275" y="322"/>
                  </a:lnTo>
                  <a:lnTo>
                    <a:pt x="288" y="330"/>
                  </a:lnTo>
                  <a:lnTo>
                    <a:pt x="292" y="335"/>
                  </a:lnTo>
                  <a:lnTo>
                    <a:pt x="300" y="339"/>
                  </a:lnTo>
                  <a:lnTo>
                    <a:pt x="304" y="343"/>
                  </a:lnTo>
                  <a:lnTo>
                    <a:pt x="309" y="352"/>
                  </a:lnTo>
                  <a:lnTo>
                    <a:pt x="313" y="356"/>
                  </a:lnTo>
                  <a:lnTo>
                    <a:pt x="313" y="360"/>
                  </a:lnTo>
                  <a:lnTo>
                    <a:pt x="313" y="364"/>
                  </a:lnTo>
                  <a:lnTo>
                    <a:pt x="317" y="364"/>
                  </a:lnTo>
                  <a:lnTo>
                    <a:pt x="313" y="369"/>
                  </a:lnTo>
                  <a:lnTo>
                    <a:pt x="313" y="373"/>
                  </a:lnTo>
                  <a:lnTo>
                    <a:pt x="309" y="373"/>
                  </a:lnTo>
                  <a:lnTo>
                    <a:pt x="304" y="377"/>
                  </a:lnTo>
                  <a:lnTo>
                    <a:pt x="300" y="377"/>
                  </a:lnTo>
                  <a:lnTo>
                    <a:pt x="292" y="377"/>
                  </a:lnTo>
                  <a:lnTo>
                    <a:pt x="266" y="386"/>
                  </a:lnTo>
                  <a:lnTo>
                    <a:pt x="258" y="390"/>
                  </a:lnTo>
                  <a:lnTo>
                    <a:pt x="249" y="390"/>
                  </a:lnTo>
                  <a:lnTo>
                    <a:pt x="245" y="394"/>
                  </a:lnTo>
                  <a:lnTo>
                    <a:pt x="241" y="394"/>
                  </a:lnTo>
                  <a:lnTo>
                    <a:pt x="237" y="398"/>
                  </a:lnTo>
                  <a:lnTo>
                    <a:pt x="232" y="398"/>
                  </a:lnTo>
                  <a:lnTo>
                    <a:pt x="224" y="407"/>
                  </a:lnTo>
                  <a:lnTo>
                    <a:pt x="224" y="411"/>
                  </a:lnTo>
                  <a:lnTo>
                    <a:pt x="220" y="411"/>
                  </a:lnTo>
                  <a:lnTo>
                    <a:pt x="216" y="415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4" y="424"/>
                  </a:lnTo>
                  <a:lnTo>
                    <a:pt x="190" y="428"/>
                  </a:lnTo>
                  <a:lnTo>
                    <a:pt x="190" y="432"/>
                  </a:lnTo>
                  <a:lnTo>
                    <a:pt x="186" y="436"/>
                  </a:lnTo>
                  <a:lnTo>
                    <a:pt x="186" y="441"/>
                  </a:lnTo>
                  <a:lnTo>
                    <a:pt x="182" y="445"/>
                  </a:lnTo>
                  <a:lnTo>
                    <a:pt x="177" y="462"/>
                  </a:lnTo>
                  <a:lnTo>
                    <a:pt x="173" y="466"/>
                  </a:lnTo>
                  <a:lnTo>
                    <a:pt x="173" y="470"/>
                  </a:lnTo>
                  <a:lnTo>
                    <a:pt x="169" y="474"/>
                  </a:lnTo>
                  <a:lnTo>
                    <a:pt x="165" y="474"/>
                  </a:lnTo>
                  <a:lnTo>
                    <a:pt x="160" y="474"/>
                  </a:lnTo>
                  <a:lnTo>
                    <a:pt x="156" y="474"/>
                  </a:lnTo>
                  <a:lnTo>
                    <a:pt x="152" y="474"/>
                  </a:lnTo>
                  <a:lnTo>
                    <a:pt x="148" y="474"/>
                  </a:lnTo>
                  <a:lnTo>
                    <a:pt x="139" y="470"/>
                  </a:lnTo>
                  <a:lnTo>
                    <a:pt x="131" y="466"/>
                  </a:lnTo>
                  <a:lnTo>
                    <a:pt x="118" y="462"/>
                  </a:lnTo>
                  <a:lnTo>
                    <a:pt x="105" y="457"/>
                  </a:lnTo>
                  <a:lnTo>
                    <a:pt x="97" y="453"/>
                  </a:lnTo>
                  <a:lnTo>
                    <a:pt x="84" y="445"/>
                  </a:lnTo>
                  <a:lnTo>
                    <a:pt x="76" y="441"/>
                  </a:lnTo>
                  <a:lnTo>
                    <a:pt x="67" y="436"/>
                  </a:lnTo>
                  <a:lnTo>
                    <a:pt x="63" y="432"/>
                  </a:lnTo>
                  <a:lnTo>
                    <a:pt x="55" y="424"/>
                  </a:lnTo>
                  <a:lnTo>
                    <a:pt x="50" y="419"/>
                  </a:lnTo>
                  <a:lnTo>
                    <a:pt x="46" y="415"/>
                  </a:lnTo>
                  <a:lnTo>
                    <a:pt x="42" y="411"/>
                  </a:lnTo>
                  <a:lnTo>
                    <a:pt x="38" y="407"/>
                  </a:lnTo>
                  <a:lnTo>
                    <a:pt x="33" y="402"/>
                  </a:lnTo>
                  <a:lnTo>
                    <a:pt x="33" y="398"/>
                  </a:lnTo>
                  <a:lnTo>
                    <a:pt x="33" y="394"/>
                  </a:lnTo>
                  <a:lnTo>
                    <a:pt x="33" y="390"/>
                  </a:lnTo>
                  <a:lnTo>
                    <a:pt x="33" y="381"/>
                  </a:lnTo>
                  <a:lnTo>
                    <a:pt x="33" y="377"/>
                  </a:lnTo>
                  <a:lnTo>
                    <a:pt x="33" y="373"/>
                  </a:lnTo>
                  <a:lnTo>
                    <a:pt x="33" y="364"/>
                  </a:lnTo>
                  <a:lnTo>
                    <a:pt x="29" y="360"/>
                  </a:lnTo>
                  <a:lnTo>
                    <a:pt x="25" y="356"/>
                  </a:lnTo>
                  <a:lnTo>
                    <a:pt x="17" y="343"/>
                  </a:lnTo>
                  <a:lnTo>
                    <a:pt x="8" y="330"/>
                  </a:lnTo>
                  <a:lnTo>
                    <a:pt x="4" y="326"/>
                  </a:lnTo>
                  <a:lnTo>
                    <a:pt x="0" y="318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1" name="Freeform 57"/>
            <p:cNvSpPr>
              <a:spLocks/>
            </p:cNvSpPr>
            <p:nvPr/>
          </p:nvSpPr>
          <p:spPr bwMode="auto">
            <a:xfrm>
              <a:off x="2577009" y="1578461"/>
              <a:ext cx="479759" cy="326405"/>
            </a:xfrm>
            <a:custGeom>
              <a:avLst/>
              <a:gdLst>
                <a:gd name="T0" fmla="*/ 55 w 1515"/>
                <a:gd name="T1" fmla="*/ 729 h 1029"/>
                <a:gd name="T2" fmla="*/ 97 w 1515"/>
                <a:gd name="T3" fmla="*/ 678 h 1029"/>
                <a:gd name="T4" fmla="*/ 131 w 1515"/>
                <a:gd name="T5" fmla="*/ 635 h 1029"/>
                <a:gd name="T6" fmla="*/ 93 w 1515"/>
                <a:gd name="T7" fmla="*/ 614 h 1029"/>
                <a:gd name="T8" fmla="*/ 143 w 1515"/>
                <a:gd name="T9" fmla="*/ 589 h 1029"/>
                <a:gd name="T10" fmla="*/ 169 w 1515"/>
                <a:gd name="T11" fmla="*/ 534 h 1029"/>
                <a:gd name="T12" fmla="*/ 182 w 1515"/>
                <a:gd name="T13" fmla="*/ 462 h 1029"/>
                <a:gd name="T14" fmla="*/ 245 w 1515"/>
                <a:gd name="T15" fmla="*/ 419 h 1029"/>
                <a:gd name="T16" fmla="*/ 254 w 1515"/>
                <a:gd name="T17" fmla="*/ 369 h 1029"/>
                <a:gd name="T18" fmla="*/ 292 w 1515"/>
                <a:gd name="T19" fmla="*/ 331 h 1029"/>
                <a:gd name="T20" fmla="*/ 393 w 1515"/>
                <a:gd name="T21" fmla="*/ 326 h 1029"/>
                <a:gd name="T22" fmla="*/ 436 w 1515"/>
                <a:gd name="T23" fmla="*/ 335 h 1029"/>
                <a:gd name="T24" fmla="*/ 495 w 1515"/>
                <a:gd name="T25" fmla="*/ 254 h 1029"/>
                <a:gd name="T26" fmla="*/ 567 w 1515"/>
                <a:gd name="T27" fmla="*/ 195 h 1029"/>
                <a:gd name="T28" fmla="*/ 601 w 1515"/>
                <a:gd name="T29" fmla="*/ 136 h 1029"/>
                <a:gd name="T30" fmla="*/ 571 w 1515"/>
                <a:gd name="T31" fmla="*/ 72 h 1029"/>
                <a:gd name="T32" fmla="*/ 605 w 1515"/>
                <a:gd name="T33" fmla="*/ 51 h 1029"/>
                <a:gd name="T34" fmla="*/ 664 w 1515"/>
                <a:gd name="T35" fmla="*/ 17 h 1029"/>
                <a:gd name="T36" fmla="*/ 711 w 1515"/>
                <a:gd name="T37" fmla="*/ 5 h 1029"/>
                <a:gd name="T38" fmla="*/ 753 w 1515"/>
                <a:gd name="T39" fmla="*/ 34 h 1029"/>
                <a:gd name="T40" fmla="*/ 817 w 1515"/>
                <a:gd name="T41" fmla="*/ 60 h 1029"/>
                <a:gd name="T42" fmla="*/ 876 w 1515"/>
                <a:gd name="T43" fmla="*/ 102 h 1029"/>
                <a:gd name="T44" fmla="*/ 990 w 1515"/>
                <a:gd name="T45" fmla="*/ 98 h 1029"/>
                <a:gd name="T46" fmla="*/ 1032 w 1515"/>
                <a:gd name="T47" fmla="*/ 89 h 1029"/>
                <a:gd name="T48" fmla="*/ 1003 w 1515"/>
                <a:gd name="T49" fmla="*/ 132 h 1029"/>
                <a:gd name="T50" fmla="*/ 1003 w 1515"/>
                <a:gd name="T51" fmla="*/ 178 h 1029"/>
                <a:gd name="T52" fmla="*/ 1062 w 1515"/>
                <a:gd name="T53" fmla="*/ 199 h 1029"/>
                <a:gd name="T54" fmla="*/ 1134 w 1515"/>
                <a:gd name="T55" fmla="*/ 280 h 1029"/>
                <a:gd name="T56" fmla="*/ 1176 w 1515"/>
                <a:gd name="T57" fmla="*/ 322 h 1029"/>
                <a:gd name="T58" fmla="*/ 1265 w 1515"/>
                <a:gd name="T59" fmla="*/ 326 h 1029"/>
                <a:gd name="T60" fmla="*/ 1308 w 1515"/>
                <a:gd name="T61" fmla="*/ 343 h 1029"/>
                <a:gd name="T62" fmla="*/ 1303 w 1515"/>
                <a:gd name="T63" fmla="*/ 398 h 1029"/>
                <a:gd name="T64" fmla="*/ 1240 w 1515"/>
                <a:gd name="T65" fmla="*/ 470 h 1029"/>
                <a:gd name="T66" fmla="*/ 1265 w 1515"/>
                <a:gd name="T67" fmla="*/ 504 h 1029"/>
                <a:gd name="T68" fmla="*/ 1367 w 1515"/>
                <a:gd name="T69" fmla="*/ 500 h 1029"/>
                <a:gd name="T70" fmla="*/ 1430 w 1515"/>
                <a:gd name="T71" fmla="*/ 500 h 1029"/>
                <a:gd name="T72" fmla="*/ 1481 w 1515"/>
                <a:gd name="T73" fmla="*/ 508 h 1029"/>
                <a:gd name="T74" fmla="*/ 1498 w 1515"/>
                <a:gd name="T75" fmla="*/ 551 h 1029"/>
                <a:gd name="T76" fmla="*/ 1507 w 1515"/>
                <a:gd name="T77" fmla="*/ 606 h 1029"/>
                <a:gd name="T78" fmla="*/ 1498 w 1515"/>
                <a:gd name="T79" fmla="*/ 678 h 1029"/>
                <a:gd name="T80" fmla="*/ 1426 w 1515"/>
                <a:gd name="T81" fmla="*/ 707 h 1029"/>
                <a:gd name="T82" fmla="*/ 1325 w 1515"/>
                <a:gd name="T83" fmla="*/ 724 h 1029"/>
                <a:gd name="T84" fmla="*/ 1265 w 1515"/>
                <a:gd name="T85" fmla="*/ 754 h 1029"/>
                <a:gd name="T86" fmla="*/ 1189 w 1515"/>
                <a:gd name="T87" fmla="*/ 775 h 1029"/>
                <a:gd name="T88" fmla="*/ 1100 w 1515"/>
                <a:gd name="T89" fmla="*/ 826 h 1029"/>
                <a:gd name="T90" fmla="*/ 1037 w 1515"/>
                <a:gd name="T91" fmla="*/ 843 h 1029"/>
                <a:gd name="T92" fmla="*/ 965 w 1515"/>
                <a:gd name="T93" fmla="*/ 877 h 1029"/>
                <a:gd name="T94" fmla="*/ 842 w 1515"/>
                <a:gd name="T95" fmla="*/ 881 h 1029"/>
                <a:gd name="T96" fmla="*/ 787 w 1515"/>
                <a:gd name="T97" fmla="*/ 885 h 1029"/>
                <a:gd name="T98" fmla="*/ 728 w 1515"/>
                <a:gd name="T99" fmla="*/ 902 h 1029"/>
                <a:gd name="T100" fmla="*/ 601 w 1515"/>
                <a:gd name="T101" fmla="*/ 860 h 1029"/>
                <a:gd name="T102" fmla="*/ 554 w 1515"/>
                <a:gd name="T103" fmla="*/ 864 h 1029"/>
                <a:gd name="T104" fmla="*/ 478 w 1515"/>
                <a:gd name="T105" fmla="*/ 906 h 1029"/>
                <a:gd name="T106" fmla="*/ 402 w 1515"/>
                <a:gd name="T107" fmla="*/ 974 h 1029"/>
                <a:gd name="T108" fmla="*/ 334 w 1515"/>
                <a:gd name="T109" fmla="*/ 1025 h 1029"/>
                <a:gd name="T110" fmla="*/ 275 w 1515"/>
                <a:gd name="T111" fmla="*/ 1021 h 1029"/>
                <a:gd name="T112" fmla="*/ 215 w 1515"/>
                <a:gd name="T113" fmla="*/ 949 h 1029"/>
                <a:gd name="T114" fmla="*/ 148 w 1515"/>
                <a:gd name="T115" fmla="*/ 889 h 1029"/>
                <a:gd name="T116" fmla="*/ 80 w 1515"/>
                <a:gd name="T117" fmla="*/ 801 h 1029"/>
                <a:gd name="T118" fmla="*/ 29 w 1515"/>
                <a:gd name="T119" fmla="*/ 817 h 1029"/>
                <a:gd name="T120" fmla="*/ 0 w 1515"/>
                <a:gd name="T121" fmla="*/ 767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5" h="1029">
                  <a:moveTo>
                    <a:pt x="0" y="762"/>
                  </a:moveTo>
                  <a:lnTo>
                    <a:pt x="8" y="758"/>
                  </a:lnTo>
                  <a:lnTo>
                    <a:pt x="16" y="754"/>
                  </a:lnTo>
                  <a:lnTo>
                    <a:pt x="25" y="750"/>
                  </a:lnTo>
                  <a:lnTo>
                    <a:pt x="29" y="750"/>
                  </a:lnTo>
                  <a:lnTo>
                    <a:pt x="38" y="741"/>
                  </a:lnTo>
                  <a:lnTo>
                    <a:pt x="42" y="741"/>
                  </a:lnTo>
                  <a:lnTo>
                    <a:pt x="46" y="737"/>
                  </a:lnTo>
                  <a:lnTo>
                    <a:pt x="50" y="733"/>
                  </a:lnTo>
                  <a:lnTo>
                    <a:pt x="55" y="729"/>
                  </a:lnTo>
                  <a:lnTo>
                    <a:pt x="59" y="724"/>
                  </a:lnTo>
                  <a:lnTo>
                    <a:pt x="63" y="720"/>
                  </a:lnTo>
                  <a:lnTo>
                    <a:pt x="67" y="716"/>
                  </a:lnTo>
                  <a:lnTo>
                    <a:pt x="72" y="712"/>
                  </a:lnTo>
                  <a:lnTo>
                    <a:pt x="72" y="707"/>
                  </a:lnTo>
                  <a:lnTo>
                    <a:pt x="84" y="690"/>
                  </a:lnTo>
                  <a:lnTo>
                    <a:pt x="84" y="686"/>
                  </a:lnTo>
                  <a:lnTo>
                    <a:pt x="88" y="686"/>
                  </a:lnTo>
                  <a:lnTo>
                    <a:pt x="93" y="682"/>
                  </a:lnTo>
                  <a:lnTo>
                    <a:pt x="97" y="678"/>
                  </a:lnTo>
                  <a:lnTo>
                    <a:pt x="101" y="674"/>
                  </a:lnTo>
                  <a:lnTo>
                    <a:pt x="105" y="674"/>
                  </a:lnTo>
                  <a:lnTo>
                    <a:pt x="118" y="665"/>
                  </a:lnTo>
                  <a:lnTo>
                    <a:pt x="127" y="661"/>
                  </a:lnTo>
                  <a:lnTo>
                    <a:pt x="131" y="657"/>
                  </a:lnTo>
                  <a:lnTo>
                    <a:pt x="135" y="652"/>
                  </a:lnTo>
                  <a:lnTo>
                    <a:pt x="135" y="648"/>
                  </a:lnTo>
                  <a:lnTo>
                    <a:pt x="135" y="644"/>
                  </a:lnTo>
                  <a:lnTo>
                    <a:pt x="135" y="640"/>
                  </a:lnTo>
                  <a:lnTo>
                    <a:pt x="131" y="635"/>
                  </a:lnTo>
                  <a:lnTo>
                    <a:pt x="131" y="631"/>
                  </a:lnTo>
                  <a:lnTo>
                    <a:pt x="127" y="631"/>
                  </a:lnTo>
                  <a:lnTo>
                    <a:pt x="127" y="627"/>
                  </a:lnTo>
                  <a:lnTo>
                    <a:pt x="122" y="627"/>
                  </a:lnTo>
                  <a:lnTo>
                    <a:pt x="118" y="623"/>
                  </a:lnTo>
                  <a:lnTo>
                    <a:pt x="110" y="623"/>
                  </a:lnTo>
                  <a:lnTo>
                    <a:pt x="105" y="623"/>
                  </a:lnTo>
                  <a:lnTo>
                    <a:pt x="101" y="618"/>
                  </a:lnTo>
                  <a:lnTo>
                    <a:pt x="97" y="618"/>
                  </a:lnTo>
                  <a:lnTo>
                    <a:pt x="93" y="614"/>
                  </a:lnTo>
                  <a:lnTo>
                    <a:pt x="80" y="610"/>
                  </a:lnTo>
                  <a:lnTo>
                    <a:pt x="67" y="602"/>
                  </a:lnTo>
                  <a:lnTo>
                    <a:pt x="67" y="597"/>
                  </a:lnTo>
                  <a:lnTo>
                    <a:pt x="72" y="597"/>
                  </a:lnTo>
                  <a:lnTo>
                    <a:pt x="76" y="593"/>
                  </a:lnTo>
                  <a:lnTo>
                    <a:pt x="84" y="593"/>
                  </a:lnTo>
                  <a:lnTo>
                    <a:pt x="93" y="593"/>
                  </a:lnTo>
                  <a:lnTo>
                    <a:pt x="101" y="589"/>
                  </a:lnTo>
                  <a:lnTo>
                    <a:pt x="135" y="589"/>
                  </a:lnTo>
                  <a:lnTo>
                    <a:pt x="143" y="589"/>
                  </a:lnTo>
                  <a:lnTo>
                    <a:pt x="148" y="589"/>
                  </a:lnTo>
                  <a:lnTo>
                    <a:pt x="152" y="585"/>
                  </a:lnTo>
                  <a:lnTo>
                    <a:pt x="156" y="585"/>
                  </a:lnTo>
                  <a:lnTo>
                    <a:pt x="160" y="580"/>
                  </a:lnTo>
                  <a:lnTo>
                    <a:pt x="165" y="576"/>
                  </a:lnTo>
                  <a:lnTo>
                    <a:pt x="169" y="568"/>
                  </a:lnTo>
                  <a:lnTo>
                    <a:pt x="169" y="563"/>
                  </a:lnTo>
                  <a:lnTo>
                    <a:pt x="169" y="555"/>
                  </a:lnTo>
                  <a:lnTo>
                    <a:pt x="169" y="542"/>
                  </a:lnTo>
                  <a:lnTo>
                    <a:pt x="169" y="534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73" y="500"/>
                  </a:lnTo>
                  <a:lnTo>
                    <a:pt x="173" y="496"/>
                  </a:lnTo>
                  <a:lnTo>
                    <a:pt x="173" y="487"/>
                  </a:lnTo>
                  <a:lnTo>
                    <a:pt x="173" y="479"/>
                  </a:lnTo>
                  <a:lnTo>
                    <a:pt x="177" y="475"/>
                  </a:lnTo>
                  <a:lnTo>
                    <a:pt x="177" y="470"/>
                  </a:lnTo>
                  <a:lnTo>
                    <a:pt x="177" y="466"/>
                  </a:lnTo>
                  <a:lnTo>
                    <a:pt x="182" y="462"/>
                  </a:lnTo>
                  <a:lnTo>
                    <a:pt x="190" y="458"/>
                  </a:lnTo>
                  <a:lnTo>
                    <a:pt x="194" y="453"/>
                  </a:lnTo>
                  <a:lnTo>
                    <a:pt x="199" y="449"/>
                  </a:lnTo>
                  <a:lnTo>
                    <a:pt x="207" y="445"/>
                  </a:lnTo>
                  <a:lnTo>
                    <a:pt x="215" y="441"/>
                  </a:lnTo>
                  <a:lnTo>
                    <a:pt x="228" y="436"/>
                  </a:lnTo>
                  <a:lnTo>
                    <a:pt x="237" y="432"/>
                  </a:lnTo>
                  <a:lnTo>
                    <a:pt x="241" y="428"/>
                  </a:lnTo>
                  <a:lnTo>
                    <a:pt x="245" y="424"/>
                  </a:lnTo>
                  <a:lnTo>
                    <a:pt x="245" y="419"/>
                  </a:lnTo>
                  <a:lnTo>
                    <a:pt x="249" y="415"/>
                  </a:lnTo>
                  <a:lnTo>
                    <a:pt x="249" y="411"/>
                  </a:lnTo>
                  <a:lnTo>
                    <a:pt x="249" y="403"/>
                  </a:lnTo>
                  <a:lnTo>
                    <a:pt x="254" y="398"/>
                  </a:lnTo>
                  <a:lnTo>
                    <a:pt x="254" y="394"/>
                  </a:lnTo>
                  <a:lnTo>
                    <a:pt x="254" y="390"/>
                  </a:lnTo>
                  <a:lnTo>
                    <a:pt x="254" y="386"/>
                  </a:lnTo>
                  <a:lnTo>
                    <a:pt x="254" y="377"/>
                  </a:lnTo>
                  <a:lnTo>
                    <a:pt x="254" y="373"/>
                  </a:lnTo>
                  <a:lnTo>
                    <a:pt x="254" y="369"/>
                  </a:lnTo>
                  <a:lnTo>
                    <a:pt x="254" y="364"/>
                  </a:lnTo>
                  <a:lnTo>
                    <a:pt x="258" y="360"/>
                  </a:lnTo>
                  <a:lnTo>
                    <a:pt x="266" y="348"/>
                  </a:lnTo>
                  <a:lnTo>
                    <a:pt x="270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83" y="331"/>
                  </a:lnTo>
                  <a:lnTo>
                    <a:pt x="287" y="331"/>
                  </a:lnTo>
                  <a:lnTo>
                    <a:pt x="292" y="331"/>
                  </a:lnTo>
                  <a:lnTo>
                    <a:pt x="300" y="326"/>
                  </a:lnTo>
                  <a:lnTo>
                    <a:pt x="309" y="326"/>
                  </a:lnTo>
                  <a:lnTo>
                    <a:pt x="317" y="326"/>
                  </a:lnTo>
                  <a:lnTo>
                    <a:pt x="334" y="322"/>
                  </a:lnTo>
                  <a:lnTo>
                    <a:pt x="351" y="322"/>
                  </a:lnTo>
                  <a:lnTo>
                    <a:pt x="364" y="322"/>
                  </a:lnTo>
                  <a:lnTo>
                    <a:pt x="372" y="322"/>
                  </a:lnTo>
                  <a:lnTo>
                    <a:pt x="381" y="322"/>
                  </a:lnTo>
                  <a:lnTo>
                    <a:pt x="385" y="322"/>
                  </a:lnTo>
                  <a:lnTo>
                    <a:pt x="393" y="326"/>
                  </a:lnTo>
                  <a:lnTo>
                    <a:pt x="397" y="326"/>
                  </a:lnTo>
                  <a:lnTo>
                    <a:pt x="402" y="326"/>
                  </a:lnTo>
                  <a:lnTo>
                    <a:pt x="402" y="331"/>
                  </a:lnTo>
                  <a:lnTo>
                    <a:pt x="410" y="335"/>
                  </a:lnTo>
                  <a:lnTo>
                    <a:pt x="414" y="335"/>
                  </a:lnTo>
                  <a:lnTo>
                    <a:pt x="419" y="339"/>
                  </a:lnTo>
                  <a:lnTo>
                    <a:pt x="423" y="339"/>
                  </a:lnTo>
                  <a:lnTo>
                    <a:pt x="427" y="339"/>
                  </a:lnTo>
                  <a:lnTo>
                    <a:pt x="431" y="335"/>
                  </a:lnTo>
                  <a:lnTo>
                    <a:pt x="436" y="335"/>
                  </a:lnTo>
                  <a:lnTo>
                    <a:pt x="440" y="331"/>
                  </a:lnTo>
                  <a:lnTo>
                    <a:pt x="444" y="326"/>
                  </a:lnTo>
                  <a:lnTo>
                    <a:pt x="448" y="318"/>
                  </a:lnTo>
                  <a:lnTo>
                    <a:pt x="461" y="301"/>
                  </a:lnTo>
                  <a:lnTo>
                    <a:pt x="461" y="297"/>
                  </a:lnTo>
                  <a:lnTo>
                    <a:pt x="465" y="288"/>
                  </a:lnTo>
                  <a:lnTo>
                    <a:pt x="469" y="284"/>
                  </a:lnTo>
                  <a:lnTo>
                    <a:pt x="478" y="276"/>
                  </a:lnTo>
                  <a:lnTo>
                    <a:pt x="482" y="271"/>
                  </a:lnTo>
                  <a:lnTo>
                    <a:pt x="495" y="254"/>
                  </a:lnTo>
                  <a:lnTo>
                    <a:pt x="499" y="250"/>
                  </a:lnTo>
                  <a:lnTo>
                    <a:pt x="503" y="246"/>
                  </a:lnTo>
                  <a:lnTo>
                    <a:pt x="508" y="246"/>
                  </a:lnTo>
                  <a:lnTo>
                    <a:pt x="516" y="242"/>
                  </a:lnTo>
                  <a:lnTo>
                    <a:pt x="520" y="237"/>
                  </a:lnTo>
                  <a:lnTo>
                    <a:pt x="524" y="233"/>
                  </a:lnTo>
                  <a:lnTo>
                    <a:pt x="529" y="229"/>
                  </a:lnTo>
                  <a:lnTo>
                    <a:pt x="541" y="216"/>
                  </a:lnTo>
                  <a:lnTo>
                    <a:pt x="554" y="208"/>
                  </a:lnTo>
                  <a:lnTo>
                    <a:pt x="567" y="195"/>
                  </a:lnTo>
                  <a:lnTo>
                    <a:pt x="571" y="187"/>
                  </a:lnTo>
                  <a:lnTo>
                    <a:pt x="575" y="182"/>
                  </a:lnTo>
                  <a:lnTo>
                    <a:pt x="584" y="174"/>
                  </a:lnTo>
                  <a:lnTo>
                    <a:pt x="588" y="170"/>
                  </a:lnTo>
                  <a:lnTo>
                    <a:pt x="592" y="161"/>
                  </a:lnTo>
                  <a:lnTo>
                    <a:pt x="596" y="157"/>
                  </a:lnTo>
                  <a:lnTo>
                    <a:pt x="601" y="149"/>
                  </a:lnTo>
                  <a:lnTo>
                    <a:pt x="601" y="144"/>
                  </a:lnTo>
                  <a:lnTo>
                    <a:pt x="601" y="140"/>
                  </a:lnTo>
                  <a:lnTo>
                    <a:pt x="601" y="136"/>
                  </a:lnTo>
                  <a:lnTo>
                    <a:pt x="601" y="132"/>
                  </a:lnTo>
                  <a:lnTo>
                    <a:pt x="596" y="127"/>
                  </a:lnTo>
                  <a:lnTo>
                    <a:pt x="596" y="123"/>
                  </a:lnTo>
                  <a:lnTo>
                    <a:pt x="592" y="115"/>
                  </a:lnTo>
                  <a:lnTo>
                    <a:pt x="580" y="98"/>
                  </a:lnTo>
                  <a:lnTo>
                    <a:pt x="575" y="89"/>
                  </a:lnTo>
                  <a:lnTo>
                    <a:pt x="571" y="85"/>
                  </a:lnTo>
                  <a:lnTo>
                    <a:pt x="571" y="81"/>
                  </a:lnTo>
                  <a:lnTo>
                    <a:pt x="571" y="77"/>
                  </a:lnTo>
                  <a:lnTo>
                    <a:pt x="571" y="72"/>
                  </a:lnTo>
                  <a:lnTo>
                    <a:pt x="571" y="68"/>
                  </a:lnTo>
                  <a:lnTo>
                    <a:pt x="575" y="64"/>
                  </a:lnTo>
                  <a:lnTo>
                    <a:pt x="580" y="60"/>
                  </a:lnTo>
                  <a:lnTo>
                    <a:pt x="580" y="55"/>
                  </a:lnTo>
                  <a:lnTo>
                    <a:pt x="584" y="55"/>
                  </a:lnTo>
                  <a:lnTo>
                    <a:pt x="588" y="51"/>
                  </a:lnTo>
                  <a:lnTo>
                    <a:pt x="592" y="51"/>
                  </a:lnTo>
                  <a:lnTo>
                    <a:pt x="596" y="51"/>
                  </a:lnTo>
                  <a:lnTo>
                    <a:pt x="601" y="51"/>
                  </a:lnTo>
                  <a:lnTo>
                    <a:pt x="605" y="51"/>
                  </a:lnTo>
                  <a:lnTo>
                    <a:pt x="618" y="51"/>
                  </a:lnTo>
                  <a:lnTo>
                    <a:pt x="622" y="51"/>
                  </a:lnTo>
                  <a:lnTo>
                    <a:pt x="626" y="51"/>
                  </a:lnTo>
                  <a:lnTo>
                    <a:pt x="630" y="51"/>
                  </a:lnTo>
                  <a:lnTo>
                    <a:pt x="635" y="47"/>
                  </a:lnTo>
                  <a:lnTo>
                    <a:pt x="639" y="43"/>
                  </a:lnTo>
                  <a:lnTo>
                    <a:pt x="643" y="38"/>
                  </a:lnTo>
                  <a:lnTo>
                    <a:pt x="656" y="26"/>
                  </a:lnTo>
                  <a:lnTo>
                    <a:pt x="660" y="22"/>
                  </a:lnTo>
                  <a:lnTo>
                    <a:pt x="664" y="17"/>
                  </a:lnTo>
                  <a:lnTo>
                    <a:pt x="664" y="13"/>
                  </a:lnTo>
                  <a:lnTo>
                    <a:pt x="668" y="9"/>
                  </a:lnTo>
                  <a:lnTo>
                    <a:pt x="673" y="5"/>
                  </a:lnTo>
                  <a:lnTo>
                    <a:pt x="681" y="5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4" y="0"/>
                  </a:lnTo>
                  <a:lnTo>
                    <a:pt x="702" y="0"/>
                  </a:lnTo>
                  <a:lnTo>
                    <a:pt x="707" y="5"/>
                  </a:lnTo>
                  <a:lnTo>
                    <a:pt x="711" y="5"/>
                  </a:lnTo>
                  <a:lnTo>
                    <a:pt x="715" y="9"/>
                  </a:lnTo>
                  <a:lnTo>
                    <a:pt x="719" y="13"/>
                  </a:lnTo>
                  <a:lnTo>
                    <a:pt x="723" y="22"/>
                  </a:lnTo>
                  <a:lnTo>
                    <a:pt x="723" y="26"/>
                  </a:lnTo>
                  <a:lnTo>
                    <a:pt x="728" y="26"/>
                  </a:lnTo>
                  <a:lnTo>
                    <a:pt x="732" y="30"/>
                  </a:lnTo>
                  <a:lnTo>
                    <a:pt x="736" y="30"/>
                  </a:lnTo>
                  <a:lnTo>
                    <a:pt x="740" y="34"/>
                  </a:lnTo>
                  <a:lnTo>
                    <a:pt x="745" y="34"/>
                  </a:lnTo>
                  <a:lnTo>
                    <a:pt x="753" y="34"/>
                  </a:lnTo>
                  <a:lnTo>
                    <a:pt x="774" y="38"/>
                  </a:lnTo>
                  <a:lnTo>
                    <a:pt x="787" y="43"/>
                  </a:lnTo>
                  <a:lnTo>
                    <a:pt x="795" y="43"/>
                  </a:lnTo>
                  <a:lnTo>
                    <a:pt x="800" y="47"/>
                  </a:lnTo>
                  <a:lnTo>
                    <a:pt x="804" y="47"/>
                  </a:lnTo>
                  <a:lnTo>
                    <a:pt x="808" y="47"/>
                  </a:lnTo>
                  <a:lnTo>
                    <a:pt x="808" y="51"/>
                  </a:lnTo>
                  <a:lnTo>
                    <a:pt x="812" y="55"/>
                  </a:lnTo>
                  <a:lnTo>
                    <a:pt x="817" y="55"/>
                  </a:lnTo>
                  <a:lnTo>
                    <a:pt x="817" y="60"/>
                  </a:lnTo>
                  <a:lnTo>
                    <a:pt x="825" y="68"/>
                  </a:lnTo>
                  <a:lnTo>
                    <a:pt x="834" y="85"/>
                  </a:lnTo>
                  <a:lnTo>
                    <a:pt x="838" y="89"/>
                  </a:lnTo>
                  <a:lnTo>
                    <a:pt x="838" y="93"/>
                  </a:lnTo>
                  <a:lnTo>
                    <a:pt x="842" y="98"/>
                  </a:lnTo>
                  <a:lnTo>
                    <a:pt x="846" y="98"/>
                  </a:lnTo>
                  <a:lnTo>
                    <a:pt x="850" y="98"/>
                  </a:lnTo>
                  <a:lnTo>
                    <a:pt x="859" y="102"/>
                  </a:lnTo>
                  <a:lnTo>
                    <a:pt x="863" y="102"/>
                  </a:lnTo>
                  <a:lnTo>
                    <a:pt x="876" y="102"/>
                  </a:lnTo>
                  <a:lnTo>
                    <a:pt x="893" y="98"/>
                  </a:lnTo>
                  <a:lnTo>
                    <a:pt x="905" y="98"/>
                  </a:lnTo>
                  <a:lnTo>
                    <a:pt x="939" y="93"/>
                  </a:lnTo>
                  <a:lnTo>
                    <a:pt x="948" y="93"/>
                  </a:lnTo>
                  <a:lnTo>
                    <a:pt x="952" y="93"/>
                  </a:lnTo>
                  <a:lnTo>
                    <a:pt x="956" y="93"/>
                  </a:lnTo>
                  <a:lnTo>
                    <a:pt x="965" y="93"/>
                  </a:lnTo>
                  <a:lnTo>
                    <a:pt x="969" y="93"/>
                  </a:lnTo>
                  <a:lnTo>
                    <a:pt x="982" y="93"/>
                  </a:lnTo>
                  <a:lnTo>
                    <a:pt x="990" y="98"/>
                  </a:lnTo>
                  <a:lnTo>
                    <a:pt x="994" y="98"/>
                  </a:lnTo>
                  <a:lnTo>
                    <a:pt x="999" y="98"/>
                  </a:lnTo>
                  <a:lnTo>
                    <a:pt x="1003" y="98"/>
                  </a:lnTo>
                  <a:lnTo>
                    <a:pt x="1011" y="93"/>
                  </a:lnTo>
                  <a:lnTo>
                    <a:pt x="1016" y="93"/>
                  </a:lnTo>
                  <a:lnTo>
                    <a:pt x="1016" y="89"/>
                  </a:lnTo>
                  <a:lnTo>
                    <a:pt x="1020" y="89"/>
                  </a:lnTo>
                  <a:lnTo>
                    <a:pt x="1024" y="89"/>
                  </a:lnTo>
                  <a:lnTo>
                    <a:pt x="1028" y="89"/>
                  </a:lnTo>
                  <a:lnTo>
                    <a:pt x="1032" y="89"/>
                  </a:lnTo>
                  <a:lnTo>
                    <a:pt x="1037" y="89"/>
                  </a:lnTo>
                  <a:lnTo>
                    <a:pt x="1041" y="89"/>
                  </a:lnTo>
                  <a:lnTo>
                    <a:pt x="1041" y="93"/>
                  </a:lnTo>
                  <a:lnTo>
                    <a:pt x="1041" y="98"/>
                  </a:lnTo>
                  <a:lnTo>
                    <a:pt x="1037" y="102"/>
                  </a:lnTo>
                  <a:lnTo>
                    <a:pt x="1028" y="115"/>
                  </a:lnTo>
                  <a:lnTo>
                    <a:pt x="1024" y="119"/>
                  </a:lnTo>
                  <a:lnTo>
                    <a:pt x="1020" y="123"/>
                  </a:lnTo>
                  <a:lnTo>
                    <a:pt x="1016" y="127"/>
                  </a:lnTo>
                  <a:lnTo>
                    <a:pt x="1003" y="132"/>
                  </a:lnTo>
                  <a:lnTo>
                    <a:pt x="999" y="136"/>
                  </a:lnTo>
                  <a:lnTo>
                    <a:pt x="994" y="140"/>
                  </a:lnTo>
                  <a:lnTo>
                    <a:pt x="990" y="144"/>
                  </a:lnTo>
                  <a:lnTo>
                    <a:pt x="990" y="149"/>
                  </a:lnTo>
                  <a:lnTo>
                    <a:pt x="990" y="153"/>
                  </a:lnTo>
                  <a:lnTo>
                    <a:pt x="990" y="157"/>
                  </a:lnTo>
                  <a:lnTo>
                    <a:pt x="994" y="165"/>
                  </a:lnTo>
                  <a:lnTo>
                    <a:pt x="994" y="170"/>
                  </a:lnTo>
                  <a:lnTo>
                    <a:pt x="999" y="174"/>
                  </a:lnTo>
                  <a:lnTo>
                    <a:pt x="1003" y="178"/>
                  </a:lnTo>
                  <a:lnTo>
                    <a:pt x="1007" y="182"/>
                  </a:lnTo>
                  <a:lnTo>
                    <a:pt x="1011" y="187"/>
                  </a:lnTo>
                  <a:lnTo>
                    <a:pt x="1016" y="191"/>
                  </a:lnTo>
                  <a:lnTo>
                    <a:pt x="1024" y="191"/>
                  </a:lnTo>
                  <a:lnTo>
                    <a:pt x="1028" y="191"/>
                  </a:lnTo>
                  <a:lnTo>
                    <a:pt x="1041" y="191"/>
                  </a:lnTo>
                  <a:lnTo>
                    <a:pt x="1045" y="191"/>
                  </a:lnTo>
                  <a:lnTo>
                    <a:pt x="1049" y="195"/>
                  </a:lnTo>
                  <a:lnTo>
                    <a:pt x="1054" y="195"/>
                  </a:lnTo>
                  <a:lnTo>
                    <a:pt x="1062" y="199"/>
                  </a:lnTo>
                  <a:lnTo>
                    <a:pt x="1066" y="204"/>
                  </a:lnTo>
                  <a:lnTo>
                    <a:pt x="1071" y="208"/>
                  </a:lnTo>
                  <a:lnTo>
                    <a:pt x="1075" y="212"/>
                  </a:lnTo>
                  <a:lnTo>
                    <a:pt x="1088" y="229"/>
                  </a:lnTo>
                  <a:lnTo>
                    <a:pt x="1096" y="237"/>
                  </a:lnTo>
                  <a:lnTo>
                    <a:pt x="1104" y="250"/>
                  </a:lnTo>
                  <a:lnTo>
                    <a:pt x="1113" y="259"/>
                  </a:lnTo>
                  <a:lnTo>
                    <a:pt x="1126" y="271"/>
                  </a:lnTo>
                  <a:lnTo>
                    <a:pt x="1130" y="276"/>
                  </a:lnTo>
                  <a:lnTo>
                    <a:pt x="1134" y="280"/>
                  </a:lnTo>
                  <a:lnTo>
                    <a:pt x="1147" y="292"/>
                  </a:lnTo>
                  <a:lnTo>
                    <a:pt x="1147" y="297"/>
                  </a:lnTo>
                  <a:lnTo>
                    <a:pt x="1151" y="297"/>
                  </a:lnTo>
                  <a:lnTo>
                    <a:pt x="1151" y="301"/>
                  </a:lnTo>
                  <a:lnTo>
                    <a:pt x="1155" y="305"/>
                  </a:lnTo>
                  <a:lnTo>
                    <a:pt x="1155" y="309"/>
                  </a:lnTo>
                  <a:lnTo>
                    <a:pt x="1160" y="314"/>
                  </a:lnTo>
                  <a:lnTo>
                    <a:pt x="1164" y="318"/>
                  </a:lnTo>
                  <a:lnTo>
                    <a:pt x="1168" y="318"/>
                  </a:lnTo>
                  <a:lnTo>
                    <a:pt x="1176" y="322"/>
                  </a:lnTo>
                  <a:lnTo>
                    <a:pt x="1181" y="322"/>
                  </a:lnTo>
                  <a:lnTo>
                    <a:pt x="1185" y="322"/>
                  </a:lnTo>
                  <a:lnTo>
                    <a:pt x="1198" y="322"/>
                  </a:lnTo>
                  <a:lnTo>
                    <a:pt x="1206" y="326"/>
                  </a:lnTo>
                  <a:lnTo>
                    <a:pt x="1215" y="326"/>
                  </a:lnTo>
                  <a:lnTo>
                    <a:pt x="1227" y="326"/>
                  </a:lnTo>
                  <a:lnTo>
                    <a:pt x="1244" y="326"/>
                  </a:lnTo>
                  <a:lnTo>
                    <a:pt x="1253" y="326"/>
                  </a:lnTo>
                  <a:lnTo>
                    <a:pt x="1257" y="326"/>
                  </a:lnTo>
                  <a:lnTo>
                    <a:pt x="1265" y="326"/>
                  </a:lnTo>
                  <a:lnTo>
                    <a:pt x="1274" y="322"/>
                  </a:lnTo>
                  <a:lnTo>
                    <a:pt x="1278" y="322"/>
                  </a:lnTo>
                  <a:lnTo>
                    <a:pt x="1282" y="322"/>
                  </a:lnTo>
                  <a:lnTo>
                    <a:pt x="1287" y="322"/>
                  </a:lnTo>
                  <a:lnTo>
                    <a:pt x="1295" y="326"/>
                  </a:lnTo>
                  <a:lnTo>
                    <a:pt x="1299" y="331"/>
                  </a:lnTo>
                  <a:lnTo>
                    <a:pt x="1303" y="335"/>
                  </a:lnTo>
                  <a:lnTo>
                    <a:pt x="1303" y="339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12" y="356"/>
                  </a:lnTo>
                  <a:lnTo>
                    <a:pt x="1312" y="360"/>
                  </a:lnTo>
                  <a:lnTo>
                    <a:pt x="1312" y="369"/>
                  </a:lnTo>
                  <a:lnTo>
                    <a:pt x="1312" y="377"/>
                  </a:lnTo>
                  <a:lnTo>
                    <a:pt x="1308" y="381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3" y="398"/>
                  </a:lnTo>
                  <a:lnTo>
                    <a:pt x="1299" y="403"/>
                  </a:lnTo>
                  <a:lnTo>
                    <a:pt x="1295" y="411"/>
                  </a:lnTo>
                  <a:lnTo>
                    <a:pt x="1291" y="415"/>
                  </a:lnTo>
                  <a:lnTo>
                    <a:pt x="1287" y="419"/>
                  </a:lnTo>
                  <a:lnTo>
                    <a:pt x="1265" y="441"/>
                  </a:lnTo>
                  <a:lnTo>
                    <a:pt x="1253" y="453"/>
                  </a:lnTo>
                  <a:lnTo>
                    <a:pt x="1248" y="462"/>
                  </a:lnTo>
                  <a:lnTo>
                    <a:pt x="1244" y="466"/>
                  </a:lnTo>
                  <a:lnTo>
                    <a:pt x="1240" y="466"/>
                  </a:lnTo>
                  <a:lnTo>
                    <a:pt x="1240" y="470"/>
                  </a:lnTo>
                  <a:lnTo>
                    <a:pt x="1240" y="475"/>
                  </a:lnTo>
                  <a:lnTo>
                    <a:pt x="1236" y="479"/>
                  </a:lnTo>
                  <a:lnTo>
                    <a:pt x="1236" y="483"/>
                  </a:lnTo>
                  <a:lnTo>
                    <a:pt x="1236" y="487"/>
                  </a:lnTo>
                  <a:lnTo>
                    <a:pt x="1240" y="496"/>
                  </a:lnTo>
                  <a:lnTo>
                    <a:pt x="1244" y="500"/>
                  </a:lnTo>
                  <a:lnTo>
                    <a:pt x="1248" y="504"/>
                  </a:lnTo>
                  <a:lnTo>
                    <a:pt x="1253" y="504"/>
                  </a:lnTo>
                  <a:lnTo>
                    <a:pt x="1257" y="504"/>
                  </a:lnTo>
                  <a:lnTo>
                    <a:pt x="1265" y="504"/>
                  </a:lnTo>
                  <a:lnTo>
                    <a:pt x="1278" y="504"/>
                  </a:lnTo>
                  <a:lnTo>
                    <a:pt x="1287" y="500"/>
                  </a:lnTo>
                  <a:lnTo>
                    <a:pt x="1303" y="500"/>
                  </a:lnTo>
                  <a:lnTo>
                    <a:pt x="1316" y="500"/>
                  </a:lnTo>
                  <a:lnTo>
                    <a:pt x="1325" y="496"/>
                  </a:lnTo>
                  <a:lnTo>
                    <a:pt x="1333" y="496"/>
                  </a:lnTo>
                  <a:lnTo>
                    <a:pt x="1342" y="500"/>
                  </a:lnTo>
                  <a:lnTo>
                    <a:pt x="1354" y="500"/>
                  </a:lnTo>
                  <a:lnTo>
                    <a:pt x="1363" y="500"/>
                  </a:lnTo>
                  <a:lnTo>
                    <a:pt x="1367" y="500"/>
                  </a:lnTo>
                  <a:lnTo>
                    <a:pt x="1375" y="500"/>
                  </a:lnTo>
                  <a:lnTo>
                    <a:pt x="1384" y="500"/>
                  </a:lnTo>
                  <a:lnTo>
                    <a:pt x="1388" y="504"/>
                  </a:lnTo>
                  <a:lnTo>
                    <a:pt x="1397" y="504"/>
                  </a:lnTo>
                  <a:lnTo>
                    <a:pt x="1401" y="504"/>
                  </a:lnTo>
                  <a:lnTo>
                    <a:pt x="1405" y="504"/>
                  </a:lnTo>
                  <a:lnTo>
                    <a:pt x="1409" y="504"/>
                  </a:lnTo>
                  <a:lnTo>
                    <a:pt x="1418" y="504"/>
                  </a:lnTo>
                  <a:lnTo>
                    <a:pt x="1422" y="504"/>
                  </a:lnTo>
                  <a:lnTo>
                    <a:pt x="1430" y="500"/>
                  </a:lnTo>
                  <a:lnTo>
                    <a:pt x="1435" y="500"/>
                  </a:lnTo>
                  <a:lnTo>
                    <a:pt x="1439" y="500"/>
                  </a:lnTo>
                  <a:lnTo>
                    <a:pt x="1443" y="500"/>
                  </a:lnTo>
                  <a:lnTo>
                    <a:pt x="1452" y="500"/>
                  </a:lnTo>
                  <a:lnTo>
                    <a:pt x="1456" y="500"/>
                  </a:lnTo>
                  <a:lnTo>
                    <a:pt x="1464" y="500"/>
                  </a:lnTo>
                  <a:lnTo>
                    <a:pt x="1469" y="504"/>
                  </a:lnTo>
                  <a:lnTo>
                    <a:pt x="1473" y="504"/>
                  </a:lnTo>
                  <a:lnTo>
                    <a:pt x="1477" y="504"/>
                  </a:lnTo>
                  <a:lnTo>
                    <a:pt x="1481" y="508"/>
                  </a:lnTo>
                  <a:lnTo>
                    <a:pt x="1485" y="508"/>
                  </a:lnTo>
                  <a:lnTo>
                    <a:pt x="1490" y="513"/>
                  </a:lnTo>
                  <a:lnTo>
                    <a:pt x="1498" y="517"/>
                  </a:lnTo>
                  <a:lnTo>
                    <a:pt x="1502" y="521"/>
                  </a:lnTo>
                  <a:lnTo>
                    <a:pt x="1502" y="525"/>
                  </a:lnTo>
                  <a:lnTo>
                    <a:pt x="1507" y="530"/>
                  </a:lnTo>
                  <a:lnTo>
                    <a:pt x="1507" y="534"/>
                  </a:lnTo>
                  <a:lnTo>
                    <a:pt x="1502" y="538"/>
                  </a:lnTo>
                  <a:lnTo>
                    <a:pt x="1498" y="547"/>
                  </a:lnTo>
                  <a:lnTo>
                    <a:pt x="1498" y="551"/>
                  </a:lnTo>
                  <a:lnTo>
                    <a:pt x="1494" y="555"/>
                  </a:lnTo>
                  <a:lnTo>
                    <a:pt x="1494" y="559"/>
                  </a:lnTo>
                  <a:lnTo>
                    <a:pt x="1494" y="568"/>
                  </a:lnTo>
                  <a:lnTo>
                    <a:pt x="1494" y="572"/>
                  </a:lnTo>
                  <a:lnTo>
                    <a:pt x="1494" y="576"/>
                  </a:lnTo>
                  <a:lnTo>
                    <a:pt x="1494" y="580"/>
                  </a:lnTo>
                  <a:lnTo>
                    <a:pt x="1498" y="585"/>
                  </a:lnTo>
                  <a:lnTo>
                    <a:pt x="1498" y="589"/>
                  </a:lnTo>
                  <a:lnTo>
                    <a:pt x="1502" y="597"/>
                  </a:lnTo>
                  <a:lnTo>
                    <a:pt x="1507" y="606"/>
                  </a:lnTo>
                  <a:lnTo>
                    <a:pt x="1507" y="614"/>
                  </a:lnTo>
                  <a:lnTo>
                    <a:pt x="1511" y="623"/>
                  </a:lnTo>
                  <a:lnTo>
                    <a:pt x="1511" y="631"/>
                  </a:lnTo>
                  <a:lnTo>
                    <a:pt x="1515" y="644"/>
                  </a:lnTo>
                  <a:lnTo>
                    <a:pt x="1515" y="657"/>
                  </a:lnTo>
                  <a:lnTo>
                    <a:pt x="1515" y="665"/>
                  </a:lnTo>
                  <a:lnTo>
                    <a:pt x="1515" y="669"/>
                  </a:lnTo>
                  <a:lnTo>
                    <a:pt x="1507" y="674"/>
                  </a:lnTo>
                  <a:lnTo>
                    <a:pt x="1502" y="674"/>
                  </a:lnTo>
                  <a:lnTo>
                    <a:pt x="1498" y="678"/>
                  </a:lnTo>
                  <a:lnTo>
                    <a:pt x="1490" y="682"/>
                  </a:lnTo>
                  <a:lnTo>
                    <a:pt x="1469" y="695"/>
                  </a:lnTo>
                  <a:lnTo>
                    <a:pt x="1460" y="699"/>
                  </a:lnTo>
                  <a:lnTo>
                    <a:pt x="1452" y="703"/>
                  </a:lnTo>
                  <a:lnTo>
                    <a:pt x="1447" y="703"/>
                  </a:lnTo>
                  <a:lnTo>
                    <a:pt x="1447" y="707"/>
                  </a:lnTo>
                  <a:lnTo>
                    <a:pt x="1443" y="707"/>
                  </a:lnTo>
                  <a:lnTo>
                    <a:pt x="1439" y="707"/>
                  </a:lnTo>
                  <a:lnTo>
                    <a:pt x="1430" y="707"/>
                  </a:lnTo>
                  <a:lnTo>
                    <a:pt x="1426" y="707"/>
                  </a:lnTo>
                  <a:lnTo>
                    <a:pt x="1409" y="712"/>
                  </a:lnTo>
                  <a:lnTo>
                    <a:pt x="1405" y="712"/>
                  </a:lnTo>
                  <a:lnTo>
                    <a:pt x="1397" y="712"/>
                  </a:lnTo>
                  <a:lnTo>
                    <a:pt x="1388" y="712"/>
                  </a:lnTo>
                  <a:lnTo>
                    <a:pt x="1367" y="720"/>
                  </a:lnTo>
                  <a:lnTo>
                    <a:pt x="1358" y="720"/>
                  </a:lnTo>
                  <a:lnTo>
                    <a:pt x="1354" y="720"/>
                  </a:lnTo>
                  <a:lnTo>
                    <a:pt x="1346" y="724"/>
                  </a:lnTo>
                  <a:lnTo>
                    <a:pt x="1329" y="724"/>
                  </a:lnTo>
                  <a:lnTo>
                    <a:pt x="1325" y="724"/>
                  </a:lnTo>
                  <a:lnTo>
                    <a:pt x="1316" y="729"/>
                  </a:lnTo>
                  <a:lnTo>
                    <a:pt x="1312" y="729"/>
                  </a:lnTo>
                  <a:lnTo>
                    <a:pt x="1308" y="733"/>
                  </a:lnTo>
                  <a:lnTo>
                    <a:pt x="1291" y="741"/>
                  </a:lnTo>
                  <a:lnTo>
                    <a:pt x="1291" y="745"/>
                  </a:lnTo>
                  <a:lnTo>
                    <a:pt x="1287" y="745"/>
                  </a:lnTo>
                  <a:lnTo>
                    <a:pt x="1282" y="750"/>
                  </a:lnTo>
                  <a:lnTo>
                    <a:pt x="1278" y="750"/>
                  </a:lnTo>
                  <a:lnTo>
                    <a:pt x="1270" y="750"/>
                  </a:lnTo>
                  <a:lnTo>
                    <a:pt x="1265" y="754"/>
                  </a:lnTo>
                  <a:lnTo>
                    <a:pt x="1248" y="754"/>
                  </a:lnTo>
                  <a:lnTo>
                    <a:pt x="1236" y="758"/>
                  </a:lnTo>
                  <a:lnTo>
                    <a:pt x="1227" y="758"/>
                  </a:lnTo>
                  <a:lnTo>
                    <a:pt x="1223" y="758"/>
                  </a:lnTo>
                  <a:lnTo>
                    <a:pt x="1215" y="762"/>
                  </a:lnTo>
                  <a:lnTo>
                    <a:pt x="1210" y="762"/>
                  </a:lnTo>
                  <a:lnTo>
                    <a:pt x="1206" y="767"/>
                  </a:lnTo>
                  <a:lnTo>
                    <a:pt x="1202" y="767"/>
                  </a:lnTo>
                  <a:lnTo>
                    <a:pt x="1198" y="771"/>
                  </a:lnTo>
                  <a:lnTo>
                    <a:pt x="1189" y="775"/>
                  </a:lnTo>
                  <a:lnTo>
                    <a:pt x="1176" y="792"/>
                  </a:lnTo>
                  <a:lnTo>
                    <a:pt x="1172" y="796"/>
                  </a:lnTo>
                  <a:lnTo>
                    <a:pt x="1168" y="796"/>
                  </a:lnTo>
                  <a:lnTo>
                    <a:pt x="1164" y="801"/>
                  </a:lnTo>
                  <a:lnTo>
                    <a:pt x="1155" y="805"/>
                  </a:lnTo>
                  <a:lnTo>
                    <a:pt x="1151" y="805"/>
                  </a:lnTo>
                  <a:lnTo>
                    <a:pt x="1147" y="809"/>
                  </a:lnTo>
                  <a:lnTo>
                    <a:pt x="1134" y="813"/>
                  </a:lnTo>
                  <a:lnTo>
                    <a:pt x="1113" y="822"/>
                  </a:lnTo>
                  <a:lnTo>
                    <a:pt x="1100" y="826"/>
                  </a:lnTo>
                  <a:lnTo>
                    <a:pt x="1092" y="826"/>
                  </a:lnTo>
                  <a:lnTo>
                    <a:pt x="1083" y="830"/>
                  </a:lnTo>
                  <a:lnTo>
                    <a:pt x="1071" y="830"/>
                  </a:lnTo>
                  <a:lnTo>
                    <a:pt x="1066" y="834"/>
                  </a:lnTo>
                  <a:lnTo>
                    <a:pt x="1062" y="834"/>
                  </a:lnTo>
                  <a:lnTo>
                    <a:pt x="1054" y="834"/>
                  </a:lnTo>
                  <a:lnTo>
                    <a:pt x="1049" y="839"/>
                  </a:lnTo>
                  <a:lnTo>
                    <a:pt x="1045" y="839"/>
                  </a:lnTo>
                  <a:lnTo>
                    <a:pt x="1041" y="843"/>
                  </a:lnTo>
                  <a:lnTo>
                    <a:pt x="1037" y="843"/>
                  </a:lnTo>
                  <a:lnTo>
                    <a:pt x="1020" y="856"/>
                  </a:lnTo>
                  <a:lnTo>
                    <a:pt x="1016" y="860"/>
                  </a:lnTo>
                  <a:lnTo>
                    <a:pt x="1007" y="864"/>
                  </a:lnTo>
                  <a:lnTo>
                    <a:pt x="1003" y="864"/>
                  </a:lnTo>
                  <a:lnTo>
                    <a:pt x="994" y="868"/>
                  </a:lnTo>
                  <a:lnTo>
                    <a:pt x="986" y="873"/>
                  </a:lnTo>
                  <a:lnTo>
                    <a:pt x="982" y="873"/>
                  </a:lnTo>
                  <a:lnTo>
                    <a:pt x="977" y="873"/>
                  </a:lnTo>
                  <a:lnTo>
                    <a:pt x="969" y="877"/>
                  </a:lnTo>
                  <a:lnTo>
                    <a:pt x="965" y="877"/>
                  </a:lnTo>
                  <a:lnTo>
                    <a:pt x="948" y="877"/>
                  </a:lnTo>
                  <a:lnTo>
                    <a:pt x="939" y="877"/>
                  </a:lnTo>
                  <a:lnTo>
                    <a:pt x="914" y="881"/>
                  </a:lnTo>
                  <a:lnTo>
                    <a:pt x="901" y="881"/>
                  </a:lnTo>
                  <a:lnTo>
                    <a:pt x="889" y="885"/>
                  </a:lnTo>
                  <a:lnTo>
                    <a:pt x="876" y="885"/>
                  </a:lnTo>
                  <a:lnTo>
                    <a:pt x="867" y="885"/>
                  </a:lnTo>
                  <a:lnTo>
                    <a:pt x="855" y="885"/>
                  </a:lnTo>
                  <a:lnTo>
                    <a:pt x="846" y="881"/>
                  </a:lnTo>
                  <a:lnTo>
                    <a:pt x="842" y="881"/>
                  </a:lnTo>
                  <a:lnTo>
                    <a:pt x="838" y="881"/>
                  </a:lnTo>
                  <a:lnTo>
                    <a:pt x="829" y="881"/>
                  </a:lnTo>
                  <a:lnTo>
                    <a:pt x="825" y="881"/>
                  </a:lnTo>
                  <a:lnTo>
                    <a:pt x="821" y="877"/>
                  </a:lnTo>
                  <a:lnTo>
                    <a:pt x="812" y="877"/>
                  </a:lnTo>
                  <a:lnTo>
                    <a:pt x="808" y="881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1"/>
                  </a:lnTo>
                  <a:lnTo>
                    <a:pt x="787" y="885"/>
                  </a:lnTo>
                  <a:lnTo>
                    <a:pt x="778" y="885"/>
                  </a:lnTo>
                  <a:lnTo>
                    <a:pt x="774" y="889"/>
                  </a:lnTo>
                  <a:lnTo>
                    <a:pt x="757" y="898"/>
                  </a:lnTo>
                  <a:lnTo>
                    <a:pt x="753" y="898"/>
                  </a:lnTo>
                  <a:lnTo>
                    <a:pt x="749" y="902"/>
                  </a:lnTo>
                  <a:lnTo>
                    <a:pt x="745" y="902"/>
                  </a:lnTo>
                  <a:lnTo>
                    <a:pt x="740" y="902"/>
                  </a:lnTo>
                  <a:lnTo>
                    <a:pt x="736" y="902"/>
                  </a:lnTo>
                  <a:lnTo>
                    <a:pt x="732" y="902"/>
                  </a:lnTo>
                  <a:lnTo>
                    <a:pt x="728" y="902"/>
                  </a:lnTo>
                  <a:lnTo>
                    <a:pt x="719" y="902"/>
                  </a:lnTo>
                  <a:lnTo>
                    <a:pt x="715" y="902"/>
                  </a:lnTo>
                  <a:lnTo>
                    <a:pt x="707" y="902"/>
                  </a:lnTo>
                  <a:lnTo>
                    <a:pt x="702" y="898"/>
                  </a:lnTo>
                  <a:lnTo>
                    <a:pt x="694" y="898"/>
                  </a:lnTo>
                  <a:lnTo>
                    <a:pt x="673" y="889"/>
                  </a:lnTo>
                  <a:lnTo>
                    <a:pt x="656" y="881"/>
                  </a:lnTo>
                  <a:lnTo>
                    <a:pt x="647" y="881"/>
                  </a:lnTo>
                  <a:lnTo>
                    <a:pt x="613" y="864"/>
                  </a:lnTo>
                  <a:lnTo>
                    <a:pt x="601" y="860"/>
                  </a:lnTo>
                  <a:lnTo>
                    <a:pt x="596" y="856"/>
                  </a:lnTo>
                  <a:lnTo>
                    <a:pt x="588" y="856"/>
                  </a:lnTo>
                  <a:lnTo>
                    <a:pt x="584" y="856"/>
                  </a:lnTo>
                  <a:lnTo>
                    <a:pt x="580" y="856"/>
                  </a:lnTo>
                  <a:lnTo>
                    <a:pt x="575" y="856"/>
                  </a:lnTo>
                  <a:lnTo>
                    <a:pt x="571" y="856"/>
                  </a:lnTo>
                  <a:lnTo>
                    <a:pt x="567" y="856"/>
                  </a:lnTo>
                  <a:lnTo>
                    <a:pt x="563" y="860"/>
                  </a:lnTo>
                  <a:lnTo>
                    <a:pt x="558" y="860"/>
                  </a:lnTo>
                  <a:lnTo>
                    <a:pt x="554" y="864"/>
                  </a:lnTo>
                  <a:lnTo>
                    <a:pt x="550" y="868"/>
                  </a:lnTo>
                  <a:lnTo>
                    <a:pt x="541" y="873"/>
                  </a:lnTo>
                  <a:lnTo>
                    <a:pt x="537" y="877"/>
                  </a:lnTo>
                  <a:lnTo>
                    <a:pt x="533" y="881"/>
                  </a:lnTo>
                  <a:lnTo>
                    <a:pt x="529" y="885"/>
                  </a:lnTo>
                  <a:lnTo>
                    <a:pt x="524" y="885"/>
                  </a:lnTo>
                  <a:lnTo>
                    <a:pt x="516" y="889"/>
                  </a:lnTo>
                  <a:lnTo>
                    <a:pt x="491" y="898"/>
                  </a:lnTo>
                  <a:lnTo>
                    <a:pt x="486" y="902"/>
                  </a:lnTo>
                  <a:lnTo>
                    <a:pt x="478" y="906"/>
                  </a:lnTo>
                  <a:lnTo>
                    <a:pt x="474" y="911"/>
                  </a:lnTo>
                  <a:lnTo>
                    <a:pt x="465" y="915"/>
                  </a:lnTo>
                  <a:lnTo>
                    <a:pt x="461" y="919"/>
                  </a:lnTo>
                  <a:lnTo>
                    <a:pt x="457" y="919"/>
                  </a:lnTo>
                  <a:lnTo>
                    <a:pt x="453" y="928"/>
                  </a:lnTo>
                  <a:lnTo>
                    <a:pt x="427" y="949"/>
                  </a:lnTo>
                  <a:lnTo>
                    <a:pt x="423" y="953"/>
                  </a:lnTo>
                  <a:lnTo>
                    <a:pt x="410" y="966"/>
                  </a:lnTo>
                  <a:lnTo>
                    <a:pt x="406" y="970"/>
                  </a:lnTo>
                  <a:lnTo>
                    <a:pt x="402" y="974"/>
                  </a:lnTo>
                  <a:lnTo>
                    <a:pt x="397" y="978"/>
                  </a:lnTo>
                  <a:lnTo>
                    <a:pt x="385" y="995"/>
                  </a:lnTo>
                  <a:lnTo>
                    <a:pt x="381" y="1000"/>
                  </a:lnTo>
                  <a:lnTo>
                    <a:pt x="376" y="1004"/>
                  </a:lnTo>
                  <a:lnTo>
                    <a:pt x="372" y="1008"/>
                  </a:lnTo>
                  <a:lnTo>
                    <a:pt x="368" y="1008"/>
                  </a:lnTo>
                  <a:lnTo>
                    <a:pt x="364" y="1012"/>
                  </a:lnTo>
                  <a:lnTo>
                    <a:pt x="347" y="1021"/>
                  </a:lnTo>
                  <a:lnTo>
                    <a:pt x="342" y="1021"/>
                  </a:lnTo>
                  <a:lnTo>
                    <a:pt x="334" y="1025"/>
                  </a:lnTo>
                  <a:lnTo>
                    <a:pt x="330" y="1025"/>
                  </a:lnTo>
                  <a:lnTo>
                    <a:pt x="326" y="1029"/>
                  </a:lnTo>
                  <a:lnTo>
                    <a:pt x="321" y="1029"/>
                  </a:lnTo>
                  <a:lnTo>
                    <a:pt x="313" y="1029"/>
                  </a:lnTo>
                  <a:lnTo>
                    <a:pt x="309" y="1029"/>
                  </a:lnTo>
                  <a:lnTo>
                    <a:pt x="304" y="1025"/>
                  </a:lnTo>
                  <a:lnTo>
                    <a:pt x="292" y="1025"/>
                  </a:lnTo>
                  <a:lnTo>
                    <a:pt x="287" y="1025"/>
                  </a:lnTo>
                  <a:lnTo>
                    <a:pt x="283" y="1021"/>
                  </a:lnTo>
                  <a:lnTo>
                    <a:pt x="275" y="1021"/>
                  </a:lnTo>
                  <a:lnTo>
                    <a:pt x="275" y="1016"/>
                  </a:lnTo>
                  <a:lnTo>
                    <a:pt x="266" y="1012"/>
                  </a:lnTo>
                  <a:lnTo>
                    <a:pt x="262" y="1008"/>
                  </a:lnTo>
                  <a:lnTo>
                    <a:pt x="258" y="1004"/>
                  </a:lnTo>
                  <a:lnTo>
                    <a:pt x="241" y="978"/>
                  </a:lnTo>
                  <a:lnTo>
                    <a:pt x="237" y="970"/>
                  </a:lnTo>
                  <a:lnTo>
                    <a:pt x="228" y="961"/>
                  </a:lnTo>
                  <a:lnTo>
                    <a:pt x="224" y="957"/>
                  </a:lnTo>
                  <a:lnTo>
                    <a:pt x="220" y="953"/>
                  </a:lnTo>
                  <a:lnTo>
                    <a:pt x="215" y="949"/>
                  </a:lnTo>
                  <a:lnTo>
                    <a:pt x="207" y="944"/>
                  </a:lnTo>
                  <a:lnTo>
                    <a:pt x="203" y="936"/>
                  </a:lnTo>
                  <a:lnTo>
                    <a:pt x="186" y="923"/>
                  </a:lnTo>
                  <a:lnTo>
                    <a:pt x="182" y="919"/>
                  </a:lnTo>
                  <a:lnTo>
                    <a:pt x="177" y="919"/>
                  </a:lnTo>
                  <a:lnTo>
                    <a:pt x="169" y="911"/>
                  </a:lnTo>
                  <a:lnTo>
                    <a:pt x="160" y="902"/>
                  </a:lnTo>
                  <a:lnTo>
                    <a:pt x="156" y="898"/>
                  </a:lnTo>
                  <a:lnTo>
                    <a:pt x="152" y="894"/>
                  </a:lnTo>
                  <a:lnTo>
                    <a:pt x="148" y="889"/>
                  </a:lnTo>
                  <a:lnTo>
                    <a:pt x="143" y="881"/>
                  </a:lnTo>
                  <a:lnTo>
                    <a:pt x="135" y="868"/>
                  </a:lnTo>
                  <a:lnTo>
                    <a:pt x="118" y="847"/>
                  </a:lnTo>
                  <a:lnTo>
                    <a:pt x="110" y="834"/>
                  </a:lnTo>
                  <a:lnTo>
                    <a:pt x="101" y="826"/>
                  </a:lnTo>
                  <a:lnTo>
                    <a:pt x="97" y="822"/>
                  </a:lnTo>
                  <a:lnTo>
                    <a:pt x="93" y="813"/>
                  </a:lnTo>
                  <a:lnTo>
                    <a:pt x="88" y="809"/>
                  </a:lnTo>
                  <a:lnTo>
                    <a:pt x="84" y="805"/>
                  </a:lnTo>
                  <a:lnTo>
                    <a:pt x="80" y="801"/>
                  </a:lnTo>
                  <a:lnTo>
                    <a:pt x="72" y="796"/>
                  </a:lnTo>
                  <a:lnTo>
                    <a:pt x="67" y="796"/>
                  </a:lnTo>
                  <a:lnTo>
                    <a:pt x="63" y="796"/>
                  </a:lnTo>
                  <a:lnTo>
                    <a:pt x="59" y="796"/>
                  </a:lnTo>
                  <a:lnTo>
                    <a:pt x="50" y="796"/>
                  </a:lnTo>
                  <a:lnTo>
                    <a:pt x="50" y="801"/>
                  </a:lnTo>
                  <a:lnTo>
                    <a:pt x="46" y="801"/>
                  </a:lnTo>
                  <a:lnTo>
                    <a:pt x="42" y="805"/>
                  </a:lnTo>
                  <a:lnTo>
                    <a:pt x="33" y="813"/>
                  </a:lnTo>
                  <a:lnTo>
                    <a:pt x="29" y="817"/>
                  </a:lnTo>
                  <a:lnTo>
                    <a:pt x="25" y="817"/>
                  </a:lnTo>
                  <a:lnTo>
                    <a:pt x="21" y="822"/>
                  </a:lnTo>
                  <a:lnTo>
                    <a:pt x="16" y="822"/>
                  </a:lnTo>
                  <a:lnTo>
                    <a:pt x="12" y="817"/>
                  </a:lnTo>
                  <a:lnTo>
                    <a:pt x="12" y="809"/>
                  </a:lnTo>
                  <a:lnTo>
                    <a:pt x="8" y="792"/>
                  </a:lnTo>
                  <a:lnTo>
                    <a:pt x="8" y="784"/>
                  </a:lnTo>
                  <a:lnTo>
                    <a:pt x="4" y="775"/>
                  </a:lnTo>
                  <a:lnTo>
                    <a:pt x="4" y="771"/>
                  </a:lnTo>
                  <a:lnTo>
                    <a:pt x="0" y="767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2" name="Freeform 58"/>
            <p:cNvSpPr>
              <a:spLocks noEditPoints="1"/>
            </p:cNvSpPr>
            <p:nvPr/>
          </p:nvSpPr>
          <p:spPr bwMode="auto">
            <a:xfrm>
              <a:off x="1070201" y="3330072"/>
              <a:ext cx="474131" cy="758329"/>
            </a:xfrm>
            <a:custGeom>
              <a:avLst/>
              <a:gdLst>
                <a:gd name="T0" fmla="*/ 89 w 1495"/>
                <a:gd name="T1" fmla="*/ 1520 h 2392"/>
                <a:gd name="T2" fmla="*/ 166 w 1495"/>
                <a:gd name="T3" fmla="*/ 1351 h 2392"/>
                <a:gd name="T4" fmla="*/ 98 w 1495"/>
                <a:gd name="T5" fmla="*/ 1220 h 2392"/>
                <a:gd name="T6" fmla="*/ 55 w 1495"/>
                <a:gd name="T7" fmla="*/ 1101 h 2392"/>
                <a:gd name="T8" fmla="*/ 170 w 1495"/>
                <a:gd name="T9" fmla="*/ 987 h 2392"/>
                <a:gd name="T10" fmla="*/ 221 w 1495"/>
                <a:gd name="T11" fmla="*/ 796 h 2392"/>
                <a:gd name="T12" fmla="*/ 191 w 1495"/>
                <a:gd name="T13" fmla="*/ 661 h 2392"/>
                <a:gd name="T14" fmla="*/ 106 w 1495"/>
                <a:gd name="T15" fmla="*/ 521 h 2392"/>
                <a:gd name="T16" fmla="*/ 153 w 1495"/>
                <a:gd name="T17" fmla="*/ 470 h 2392"/>
                <a:gd name="T18" fmla="*/ 271 w 1495"/>
                <a:gd name="T19" fmla="*/ 407 h 2392"/>
                <a:gd name="T20" fmla="*/ 246 w 1495"/>
                <a:gd name="T21" fmla="*/ 309 h 2392"/>
                <a:gd name="T22" fmla="*/ 208 w 1495"/>
                <a:gd name="T23" fmla="*/ 199 h 2392"/>
                <a:gd name="T24" fmla="*/ 398 w 1495"/>
                <a:gd name="T25" fmla="*/ 132 h 2392"/>
                <a:gd name="T26" fmla="*/ 602 w 1495"/>
                <a:gd name="T27" fmla="*/ 68 h 2392"/>
                <a:gd name="T28" fmla="*/ 775 w 1495"/>
                <a:gd name="T29" fmla="*/ 0 h 2392"/>
                <a:gd name="T30" fmla="*/ 894 w 1495"/>
                <a:gd name="T31" fmla="*/ 9 h 2392"/>
                <a:gd name="T32" fmla="*/ 1190 w 1495"/>
                <a:gd name="T33" fmla="*/ 153 h 2392"/>
                <a:gd name="T34" fmla="*/ 1245 w 1495"/>
                <a:gd name="T35" fmla="*/ 259 h 2392"/>
                <a:gd name="T36" fmla="*/ 1351 w 1495"/>
                <a:gd name="T37" fmla="*/ 267 h 2392"/>
                <a:gd name="T38" fmla="*/ 1440 w 1495"/>
                <a:gd name="T39" fmla="*/ 360 h 2392"/>
                <a:gd name="T40" fmla="*/ 1491 w 1495"/>
                <a:gd name="T41" fmla="*/ 449 h 2392"/>
                <a:gd name="T42" fmla="*/ 1482 w 1495"/>
                <a:gd name="T43" fmla="*/ 534 h 2392"/>
                <a:gd name="T44" fmla="*/ 1368 w 1495"/>
                <a:gd name="T45" fmla="*/ 525 h 2392"/>
                <a:gd name="T46" fmla="*/ 1296 w 1495"/>
                <a:gd name="T47" fmla="*/ 568 h 2392"/>
                <a:gd name="T48" fmla="*/ 1372 w 1495"/>
                <a:gd name="T49" fmla="*/ 678 h 2392"/>
                <a:gd name="T50" fmla="*/ 1406 w 1495"/>
                <a:gd name="T51" fmla="*/ 813 h 2392"/>
                <a:gd name="T52" fmla="*/ 1410 w 1495"/>
                <a:gd name="T53" fmla="*/ 1012 h 2392"/>
                <a:gd name="T54" fmla="*/ 1304 w 1495"/>
                <a:gd name="T55" fmla="*/ 1038 h 2392"/>
                <a:gd name="T56" fmla="*/ 1287 w 1495"/>
                <a:gd name="T57" fmla="*/ 1160 h 2392"/>
                <a:gd name="T58" fmla="*/ 1330 w 1495"/>
                <a:gd name="T59" fmla="*/ 1292 h 2392"/>
                <a:gd name="T60" fmla="*/ 1266 w 1495"/>
                <a:gd name="T61" fmla="*/ 1326 h 2392"/>
                <a:gd name="T62" fmla="*/ 1296 w 1495"/>
                <a:gd name="T63" fmla="*/ 1414 h 2392"/>
                <a:gd name="T64" fmla="*/ 1198 w 1495"/>
                <a:gd name="T65" fmla="*/ 1550 h 2392"/>
                <a:gd name="T66" fmla="*/ 1266 w 1495"/>
                <a:gd name="T67" fmla="*/ 1567 h 2392"/>
                <a:gd name="T68" fmla="*/ 1275 w 1495"/>
                <a:gd name="T69" fmla="*/ 1664 h 2392"/>
                <a:gd name="T70" fmla="*/ 1173 w 1495"/>
                <a:gd name="T71" fmla="*/ 1753 h 2392"/>
                <a:gd name="T72" fmla="*/ 1186 w 1495"/>
                <a:gd name="T73" fmla="*/ 1711 h 2392"/>
                <a:gd name="T74" fmla="*/ 1122 w 1495"/>
                <a:gd name="T75" fmla="*/ 1635 h 2392"/>
                <a:gd name="T76" fmla="*/ 1008 w 1495"/>
                <a:gd name="T77" fmla="*/ 1626 h 2392"/>
                <a:gd name="T78" fmla="*/ 911 w 1495"/>
                <a:gd name="T79" fmla="*/ 1656 h 2392"/>
                <a:gd name="T80" fmla="*/ 809 w 1495"/>
                <a:gd name="T81" fmla="*/ 1740 h 2392"/>
                <a:gd name="T82" fmla="*/ 817 w 1495"/>
                <a:gd name="T83" fmla="*/ 1884 h 2392"/>
                <a:gd name="T84" fmla="*/ 813 w 1495"/>
                <a:gd name="T85" fmla="*/ 1994 h 2392"/>
                <a:gd name="T86" fmla="*/ 741 w 1495"/>
                <a:gd name="T87" fmla="*/ 2062 h 2392"/>
                <a:gd name="T88" fmla="*/ 754 w 1495"/>
                <a:gd name="T89" fmla="*/ 2151 h 2392"/>
                <a:gd name="T90" fmla="*/ 720 w 1495"/>
                <a:gd name="T91" fmla="*/ 2232 h 2392"/>
                <a:gd name="T92" fmla="*/ 775 w 1495"/>
                <a:gd name="T93" fmla="*/ 2346 h 2392"/>
                <a:gd name="T94" fmla="*/ 695 w 1495"/>
                <a:gd name="T95" fmla="*/ 2384 h 2392"/>
                <a:gd name="T96" fmla="*/ 623 w 1495"/>
                <a:gd name="T97" fmla="*/ 2295 h 2392"/>
                <a:gd name="T98" fmla="*/ 547 w 1495"/>
                <a:gd name="T99" fmla="*/ 2325 h 2392"/>
                <a:gd name="T100" fmla="*/ 466 w 1495"/>
                <a:gd name="T101" fmla="*/ 2388 h 2392"/>
                <a:gd name="T102" fmla="*/ 386 w 1495"/>
                <a:gd name="T103" fmla="*/ 2244 h 2392"/>
                <a:gd name="T104" fmla="*/ 242 w 1495"/>
                <a:gd name="T105" fmla="*/ 2138 h 2392"/>
                <a:gd name="T106" fmla="*/ 98 w 1495"/>
                <a:gd name="T107" fmla="*/ 2075 h 2392"/>
                <a:gd name="T108" fmla="*/ 17 w 1495"/>
                <a:gd name="T109" fmla="*/ 1935 h 2392"/>
                <a:gd name="T110" fmla="*/ 26 w 1495"/>
                <a:gd name="T111" fmla="*/ 1808 h 2392"/>
                <a:gd name="T112" fmla="*/ 614 w 1495"/>
                <a:gd name="T113" fmla="*/ 1152 h 2392"/>
                <a:gd name="T114" fmla="*/ 712 w 1495"/>
                <a:gd name="T115" fmla="*/ 1207 h 2392"/>
                <a:gd name="T116" fmla="*/ 809 w 1495"/>
                <a:gd name="T117" fmla="*/ 1266 h 2392"/>
                <a:gd name="T118" fmla="*/ 898 w 1495"/>
                <a:gd name="T119" fmla="*/ 1173 h 2392"/>
                <a:gd name="T120" fmla="*/ 826 w 1495"/>
                <a:gd name="T121" fmla="*/ 1067 h 2392"/>
                <a:gd name="T122" fmla="*/ 750 w 1495"/>
                <a:gd name="T123" fmla="*/ 1016 h 2392"/>
                <a:gd name="T124" fmla="*/ 657 w 1495"/>
                <a:gd name="T125" fmla="*/ 1072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392">
                  <a:moveTo>
                    <a:pt x="0" y="1660"/>
                  </a:moveTo>
                  <a:lnTo>
                    <a:pt x="0" y="1656"/>
                  </a:lnTo>
                  <a:lnTo>
                    <a:pt x="0" y="1652"/>
                  </a:lnTo>
                  <a:lnTo>
                    <a:pt x="5" y="1643"/>
                  </a:lnTo>
                  <a:lnTo>
                    <a:pt x="5" y="1635"/>
                  </a:lnTo>
                  <a:lnTo>
                    <a:pt x="9" y="1626"/>
                  </a:lnTo>
                  <a:lnTo>
                    <a:pt x="13" y="1618"/>
                  </a:lnTo>
                  <a:lnTo>
                    <a:pt x="17" y="1613"/>
                  </a:lnTo>
                  <a:lnTo>
                    <a:pt x="22" y="1605"/>
                  </a:lnTo>
                  <a:lnTo>
                    <a:pt x="26" y="1597"/>
                  </a:lnTo>
                  <a:lnTo>
                    <a:pt x="30" y="1588"/>
                  </a:lnTo>
                  <a:lnTo>
                    <a:pt x="39" y="1580"/>
                  </a:lnTo>
                  <a:lnTo>
                    <a:pt x="43" y="1575"/>
                  </a:lnTo>
                  <a:lnTo>
                    <a:pt x="51" y="1563"/>
                  </a:lnTo>
                  <a:lnTo>
                    <a:pt x="77" y="1537"/>
                  </a:lnTo>
                  <a:lnTo>
                    <a:pt x="85" y="1525"/>
                  </a:lnTo>
                  <a:lnTo>
                    <a:pt x="89" y="1520"/>
                  </a:lnTo>
                  <a:lnTo>
                    <a:pt x="98" y="1512"/>
                  </a:lnTo>
                  <a:lnTo>
                    <a:pt x="106" y="1499"/>
                  </a:lnTo>
                  <a:lnTo>
                    <a:pt x="115" y="1491"/>
                  </a:lnTo>
                  <a:lnTo>
                    <a:pt x="140" y="1453"/>
                  </a:lnTo>
                  <a:lnTo>
                    <a:pt x="144" y="1440"/>
                  </a:lnTo>
                  <a:lnTo>
                    <a:pt x="149" y="1436"/>
                  </a:lnTo>
                  <a:lnTo>
                    <a:pt x="153" y="1427"/>
                  </a:lnTo>
                  <a:lnTo>
                    <a:pt x="157" y="1423"/>
                  </a:lnTo>
                  <a:lnTo>
                    <a:pt x="157" y="1414"/>
                  </a:lnTo>
                  <a:lnTo>
                    <a:pt x="161" y="1406"/>
                  </a:lnTo>
                  <a:lnTo>
                    <a:pt x="161" y="1398"/>
                  </a:lnTo>
                  <a:lnTo>
                    <a:pt x="166" y="1389"/>
                  </a:lnTo>
                  <a:lnTo>
                    <a:pt x="166" y="1381"/>
                  </a:lnTo>
                  <a:lnTo>
                    <a:pt x="166" y="1376"/>
                  </a:lnTo>
                  <a:lnTo>
                    <a:pt x="166" y="1368"/>
                  </a:lnTo>
                  <a:lnTo>
                    <a:pt x="166" y="1359"/>
                  </a:lnTo>
                  <a:lnTo>
                    <a:pt x="166" y="1351"/>
                  </a:lnTo>
                  <a:lnTo>
                    <a:pt x="166" y="1342"/>
                  </a:lnTo>
                  <a:lnTo>
                    <a:pt x="161" y="1334"/>
                  </a:lnTo>
                  <a:lnTo>
                    <a:pt x="161" y="1330"/>
                  </a:lnTo>
                  <a:lnTo>
                    <a:pt x="161" y="1321"/>
                  </a:lnTo>
                  <a:lnTo>
                    <a:pt x="157" y="1313"/>
                  </a:lnTo>
                  <a:lnTo>
                    <a:pt x="153" y="1304"/>
                  </a:lnTo>
                  <a:lnTo>
                    <a:pt x="153" y="1300"/>
                  </a:lnTo>
                  <a:lnTo>
                    <a:pt x="149" y="1292"/>
                  </a:lnTo>
                  <a:lnTo>
                    <a:pt x="144" y="1283"/>
                  </a:lnTo>
                  <a:lnTo>
                    <a:pt x="140" y="1275"/>
                  </a:lnTo>
                  <a:lnTo>
                    <a:pt x="136" y="1271"/>
                  </a:lnTo>
                  <a:lnTo>
                    <a:pt x="132" y="1262"/>
                  </a:lnTo>
                  <a:lnTo>
                    <a:pt x="127" y="1258"/>
                  </a:lnTo>
                  <a:lnTo>
                    <a:pt x="123" y="1249"/>
                  </a:lnTo>
                  <a:lnTo>
                    <a:pt x="115" y="1241"/>
                  </a:lnTo>
                  <a:lnTo>
                    <a:pt x="106" y="1232"/>
                  </a:lnTo>
                  <a:lnTo>
                    <a:pt x="98" y="1220"/>
                  </a:lnTo>
                  <a:lnTo>
                    <a:pt x="81" y="1203"/>
                  </a:lnTo>
                  <a:lnTo>
                    <a:pt x="72" y="1194"/>
                  </a:lnTo>
                  <a:lnTo>
                    <a:pt x="68" y="1186"/>
                  </a:lnTo>
                  <a:lnTo>
                    <a:pt x="60" y="1182"/>
                  </a:lnTo>
                  <a:lnTo>
                    <a:pt x="60" y="1177"/>
                  </a:lnTo>
                  <a:lnTo>
                    <a:pt x="55" y="1169"/>
                  </a:lnTo>
                  <a:lnTo>
                    <a:pt x="51" y="1165"/>
                  </a:lnTo>
                  <a:lnTo>
                    <a:pt x="51" y="1156"/>
                  </a:lnTo>
                  <a:lnTo>
                    <a:pt x="47" y="1152"/>
                  </a:lnTo>
                  <a:lnTo>
                    <a:pt x="47" y="1144"/>
                  </a:lnTo>
                  <a:lnTo>
                    <a:pt x="47" y="1135"/>
                  </a:lnTo>
                  <a:lnTo>
                    <a:pt x="47" y="1127"/>
                  </a:lnTo>
                  <a:lnTo>
                    <a:pt x="47" y="1122"/>
                  </a:lnTo>
                  <a:lnTo>
                    <a:pt x="51" y="1118"/>
                  </a:lnTo>
                  <a:lnTo>
                    <a:pt x="51" y="1110"/>
                  </a:lnTo>
                  <a:lnTo>
                    <a:pt x="55" y="1105"/>
                  </a:lnTo>
                  <a:lnTo>
                    <a:pt x="55" y="1101"/>
                  </a:lnTo>
                  <a:lnTo>
                    <a:pt x="60" y="1093"/>
                  </a:lnTo>
                  <a:lnTo>
                    <a:pt x="64" y="1088"/>
                  </a:lnTo>
                  <a:lnTo>
                    <a:pt x="68" y="1080"/>
                  </a:lnTo>
                  <a:lnTo>
                    <a:pt x="77" y="1076"/>
                  </a:lnTo>
                  <a:lnTo>
                    <a:pt x="81" y="1072"/>
                  </a:lnTo>
                  <a:lnTo>
                    <a:pt x="85" y="1067"/>
                  </a:lnTo>
                  <a:lnTo>
                    <a:pt x="94" y="1063"/>
                  </a:lnTo>
                  <a:lnTo>
                    <a:pt x="119" y="1042"/>
                  </a:lnTo>
                  <a:lnTo>
                    <a:pt x="132" y="1033"/>
                  </a:lnTo>
                  <a:lnTo>
                    <a:pt x="136" y="1029"/>
                  </a:lnTo>
                  <a:lnTo>
                    <a:pt x="140" y="1025"/>
                  </a:lnTo>
                  <a:lnTo>
                    <a:pt x="144" y="1016"/>
                  </a:lnTo>
                  <a:lnTo>
                    <a:pt x="149" y="1012"/>
                  </a:lnTo>
                  <a:lnTo>
                    <a:pt x="157" y="1008"/>
                  </a:lnTo>
                  <a:lnTo>
                    <a:pt x="161" y="1000"/>
                  </a:lnTo>
                  <a:lnTo>
                    <a:pt x="166" y="995"/>
                  </a:lnTo>
                  <a:lnTo>
                    <a:pt x="170" y="987"/>
                  </a:lnTo>
                  <a:lnTo>
                    <a:pt x="174" y="978"/>
                  </a:lnTo>
                  <a:lnTo>
                    <a:pt x="178" y="974"/>
                  </a:lnTo>
                  <a:lnTo>
                    <a:pt x="182" y="970"/>
                  </a:lnTo>
                  <a:lnTo>
                    <a:pt x="182" y="961"/>
                  </a:lnTo>
                  <a:lnTo>
                    <a:pt x="187" y="957"/>
                  </a:lnTo>
                  <a:lnTo>
                    <a:pt x="191" y="949"/>
                  </a:lnTo>
                  <a:lnTo>
                    <a:pt x="191" y="945"/>
                  </a:lnTo>
                  <a:lnTo>
                    <a:pt x="195" y="932"/>
                  </a:lnTo>
                  <a:lnTo>
                    <a:pt x="199" y="923"/>
                  </a:lnTo>
                  <a:lnTo>
                    <a:pt x="204" y="911"/>
                  </a:lnTo>
                  <a:lnTo>
                    <a:pt x="204" y="898"/>
                  </a:lnTo>
                  <a:lnTo>
                    <a:pt x="208" y="889"/>
                  </a:lnTo>
                  <a:lnTo>
                    <a:pt x="208" y="873"/>
                  </a:lnTo>
                  <a:lnTo>
                    <a:pt x="212" y="860"/>
                  </a:lnTo>
                  <a:lnTo>
                    <a:pt x="212" y="847"/>
                  </a:lnTo>
                  <a:lnTo>
                    <a:pt x="216" y="809"/>
                  </a:lnTo>
                  <a:lnTo>
                    <a:pt x="221" y="796"/>
                  </a:lnTo>
                  <a:lnTo>
                    <a:pt x="221" y="788"/>
                  </a:lnTo>
                  <a:lnTo>
                    <a:pt x="225" y="779"/>
                  </a:lnTo>
                  <a:lnTo>
                    <a:pt x="225" y="771"/>
                  </a:lnTo>
                  <a:lnTo>
                    <a:pt x="229" y="758"/>
                  </a:lnTo>
                  <a:lnTo>
                    <a:pt x="229" y="750"/>
                  </a:lnTo>
                  <a:lnTo>
                    <a:pt x="233" y="741"/>
                  </a:lnTo>
                  <a:lnTo>
                    <a:pt x="233" y="737"/>
                  </a:lnTo>
                  <a:lnTo>
                    <a:pt x="233" y="733"/>
                  </a:lnTo>
                  <a:lnTo>
                    <a:pt x="233" y="724"/>
                  </a:lnTo>
                  <a:lnTo>
                    <a:pt x="233" y="720"/>
                  </a:lnTo>
                  <a:lnTo>
                    <a:pt x="229" y="712"/>
                  </a:lnTo>
                  <a:lnTo>
                    <a:pt x="225" y="707"/>
                  </a:lnTo>
                  <a:lnTo>
                    <a:pt x="225" y="699"/>
                  </a:lnTo>
                  <a:lnTo>
                    <a:pt x="221" y="695"/>
                  </a:lnTo>
                  <a:lnTo>
                    <a:pt x="216" y="690"/>
                  </a:lnTo>
                  <a:lnTo>
                    <a:pt x="208" y="678"/>
                  </a:lnTo>
                  <a:lnTo>
                    <a:pt x="191" y="661"/>
                  </a:lnTo>
                  <a:lnTo>
                    <a:pt x="187" y="657"/>
                  </a:lnTo>
                  <a:lnTo>
                    <a:pt x="182" y="648"/>
                  </a:lnTo>
                  <a:lnTo>
                    <a:pt x="178" y="644"/>
                  </a:lnTo>
                  <a:lnTo>
                    <a:pt x="174" y="635"/>
                  </a:lnTo>
                  <a:lnTo>
                    <a:pt x="170" y="631"/>
                  </a:lnTo>
                  <a:lnTo>
                    <a:pt x="166" y="623"/>
                  </a:lnTo>
                  <a:lnTo>
                    <a:pt x="166" y="619"/>
                  </a:lnTo>
                  <a:lnTo>
                    <a:pt x="153" y="589"/>
                  </a:lnTo>
                  <a:lnTo>
                    <a:pt x="149" y="580"/>
                  </a:lnTo>
                  <a:lnTo>
                    <a:pt x="144" y="572"/>
                  </a:lnTo>
                  <a:lnTo>
                    <a:pt x="140" y="563"/>
                  </a:lnTo>
                  <a:lnTo>
                    <a:pt x="136" y="559"/>
                  </a:lnTo>
                  <a:lnTo>
                    <a:pt x="132" y="551"/>
                  </a:lnTo>
                  <a:lnTo>
                    <a:pt x="123" y="542"/>
                  </a:lnTo>
                  <a:lnTo>
                    <a:pt x="119" y="534"/>
                  </a:lnTo>
                  <a:lnTo>
                    <a:pt x="110" y="525"/>
                  </a:lnTo>
                  <a:lnTo>
                    <a:pt x="106" y="521"/>
                  </a:lnTo>
                  <a:lnTo>
                    <a:pt x="98" y="513"/>
                  </a:lnTo>
                  <a:lnTo>
                    <a:pt x="94" y="513"/>
                  </a:lnTo>
                  <a:lnTo>
                    <a:pt x="94" y="508"/>
                  </a:lnTo>
                  <a:lnTo>
                    <a:pt x="98" y="504"/>
                  </a:lnTo>
                  <a:lnTo>
                    <a:pt x="98" y="500"/>
                  </a:lnTo>
                  <a:lnTo>
                    <a:pt x="102" y="500"/>
                  </a:lnTo>
                  <a:lnTo>
                    <a:pt x="106" y="496"/>
                  </a:lnTo>
                  <a:lnTo>
                    <a:pt x="106" y="492"/>
                  </a:lnTo>
                  <a:lnTo>
                    <a:pt x="115" y="487"/>
                  </a:lnTo>
                  <a:lnTo>
                    <a:pt x="119" y="483"/>
                  </a:lnTo>
                  <a:lnTo>
                    <a:pt x="123" y="479"/>
                  </a:lnTo>
                  <a:lnTo>
                    <a:pt x="127" y="475"/>
                  </a:lnTo>
                  <a:lnTo>
                    <a:pt x="136" y="470"/>
                  </a:lnTo>
                  <a:lnTo>
                    <a:pt x="140" y="470"/>
                  </a:lnTo>
                  <a:lnTo>
                    <a:pt x="144" y="470"/>
                  </a:lnTo>
                  <a:lnTo>
                    <a:pt x="149" y="470"/>
                  </a:lnTo>
                  <a:lnTo>
                    <a:pt x="153" y="470"/>
                  </a:lnTo>
                  <a:lnTo>
                    <a:pt x="161" y="475"/>
                  </a:lnTo>
                  <a:lnTo>
                    <a:pt x="166" y="479"/>
                  </a:lnTo>
                  <a:lnTo>
                    <a:pt x="170" y="479"/>
                  </a:lnTo>
                  <a:lnTo>
                    <a:pt x="178" y="479"/>
                  </a:lnTo>
                  <a:lnTo>
                    <a:pt x="182" y="479"/>
                  </a:lnTo>
                  <a:lnTo>
                    <a:pt x="187" y="475"/>
                  </a:lnTo>
                  <a:lnTo>
                    <a:pt x="191" y="470"/>
                  </a:lnTo>
                  <a:lnTo>
                    <a:pt x="199" y="466"/>
                  </a:lnTo>
                  <a:lnTo>
                    <a:pt x="204" y="462"/>
                  </a:lnTo>
                  <a:lnTo>
                    <a:pt x="208" y="462"/>
                  </a:lnTo>
                  <a:lnTo>
                    <a:pt x="233" y="441"/>
                  </a:lnTo>
                  <a:lnTo>
                    <a:pt x="237" y="436"/>
                  </a:lnTo>
                  <a:lnTo>
                    <a:pt x="246" y="428"/>
                  </a:lnTo>
                  <a:lnTo>
                    <a:pt x="254" y="424"/>
                  </a:lnTo>
                  <a:lnTo>
                    <a:pt x="259" y="415"/>
                  </a:lnTo>
                  <a:lnTo>
                    <a:pt x="267" y="411"/>
                  </a:lnTo>
                  <a:lnTo>
                    <a:pt x="271" y="407"/>
                  </a:lnTo>
                  <a:lnTo>
                    <a:pt x="271" y="403"/>
                  </a:lnTo>
                  <a:lnTo>
                    <a:pt x="276" y="398"/>
                  </a:lnTo>
                  <a:lnTo>
                    <a:pt x="276" y="394"/>
                  </a:lnTo>
                  <a:lnTo>
                    <a:pt x="276" y="386"/>
                  </a:lnTo>
                  <a:lnTo>
                    <a:pt x="276" y="381"/>
                  </a:lnTo>
                  <a:lnTo>
                    <a:pt x="276" y="373"/>
                  </a:lnTo>
                  <a:lnTo>
                    <a:pt x="271" y="360"/>
                  </a:lnTo>
                  <a:lnTo>
                    <a:pt x="271" y="356"/>
                  </a:lnTo>
                  <a:lnTo>
                    <a:pt x="271" y="348"/>
                  </a:lnTo>
                  <a:lnTo>
                    <a:pt x="271" y="335"/>
                  </a:lnTo>
                  <a:lnTo>
                    <a:pt x="267" y="331"/>
                  </a:lnTo>
                  <a:lnTo>
                    <a:pt x="267" y="326"/>
                  </a:lnTo>
                  <a:lnTo>
                    <a:pt x="267" y="322"/>
                  </a:lnTo>
                  <a:lnTo>
                    <a:pt x="263" y="318"/>
                  </a:lnTo>
                  <a:lnTo>
                    <a:pt x="259" y="314"/>
                  </a:lnTo>
                  <a:lnTo>
                    <a:pt x="254" y="314"/>
                  </a:lnTo>
                  <a:lnTo>
                    <a:pt x="246" y="309"/>
                  </a:lnTo>
                  <a:lnTo>
                    <a:pt x="242" y="305"/>
                  </a:lnTo>
                  <a:lnTo>
                    <a:pt x="237" y="305"/>
                  </a:lnTo>
                  <a:lnTo>
                    <a:pt x="233" y="301"/>
                  </a:lnTo>
                  <a:lnTo>
                    <a:pt x="229" y="297"/>
                  </a:lnTo>
                  <a:lnTo>
                    <a:pt x="229" y="293"/>
                  </a:lnTo>
                  <a:lnTo>
                    <a:pt x="221" y="276"/>
                  </a:lnTo>
                  <a:lnTo>
                    <a:pt x="212" y="267"/>
                  </a:lnTo>
                  <a:lnTo>
                    <a:pt x="208" y="254"/>
                  </a:lnTo>
                  <a:lnTo>
                    <a:pt x="208" y="246"/>
                  </a:lnTo>
                  <a:lnTo>
                    <a:pt x="204" y="242"/>
                  </a:lnTo>
                  <a:lnTo>
                    <a:pt x="204" y="233"/>
                  </a:lnTo>
                  <a:lnTo>
                    <a:pt x="204" y="229"/>
                  </a:lnTo>
                  <a:lnTo>
                    <a:pt x="204" y="225"/>
                  </a:lnTo>
                  <a:lnTo>
                    <a:pt x="204" y="221"/>
                  </a:lnTo>
                  <a:lnTo>
                    <a:pt x="208" y="208"/>
                  </a:lnTo>
                  <a:lnTo>
                    <a:pt x="208" y="204"/>
                  </a:lnTo>
                  <a:lnTo>
                    <a:pt x="208" y="199"/>
                  </a:lnTo>
                  <a:lnTo>
                    <a:pt x="208" y="191"/>
                  </a:lnTo>
                  <a:lnTo>
                    <a:pt x="208" y="187"/>
                  </a:lnTo>
                  <a:lnTo>
                    <a:pt x="208" y="182"/>
                  </a:lnTo>
                  <a:lnTo>
                    <a:pt x="204" y="182"/>
                  </a:lnTo>
                  <a:lnTo>
                    <a:pt x="216" y="174"/>
                  </a:lnTo>
                  <a:lnTo>
                    <a:pt x="229" y="170"/>
                  </a:lnTo>
                  <a:lnTo>
                    <a:pt x="242" y="166"/>
                  </a:lnTo>
                  <a:lnTo>
                    <a:pt x="254" y="161"/>
                  </a:lnTo>
                  <a:lnTo>
                    <a:pt x="276" y="157"/>
                  </a:lnTo>
                  <a:lnTo>
                    <a:pt x="318" y="144"/>
                  </a:lnTo>
                  <a:lnTo>
                    <a:pt x="322" y="144"/>
                  </a:lnTo>
                  <a:lnTo>
                    <a:pt x="326" y="140"/>
                  </a:lnTo>
                  <a:lnTo>
                    <a:pt x="335" y="140"/>
                  </a:lnTo>
                  <a:lnTo>
                    <a:pt x="352" y="136"/>
                  </a:lnTo>
                  <a:lnTo>
                    <a:pt x="369" y="136"/>
                  </a:lnTo>
                  <a:lnTo>
                    <a:pt x="377" y="132"/>
                  </a:lnTo>
                  <a:lnTo>
                    <a:pt x="398" y="132"/>
                  </a:lnTo>
                  <a:lnTo>
                    <a:pt x="403" y="132"/>
                  </a:lnTo>
                  <a:lnTo>
                    <a:pt x="415" y="127"/>
                  </a:lnTo>
                  <a:lnTo>
                    <a:pt x="458" y="119"/>
                  </a:lnTo>
                  <a:lnTo>
                    <a:pt x="475" y="115"/>
                  </a:lnTo>
                  <a:lnTo>
                    <a:pt x="479" y="115"/>
                  </a:lnTo>
                  <a:lnTo>
                    <a:pt x="487" y="110"/>
                  </a:lnTo>
                  <a:lnTo>
                    <a:pt x="496" y="110"/>
                  </a:lnTo>
                  <a:lnTo>
                    <a:pt x="504" y="106"/>
                  </a:lnTo>
                  <a:lnTo>
                    <a:pt x="517" y="102"/>
                  </a:lnTo>
                  <a:lnTo>
                    <a:pt x="530" y="98"/>
                  </a:lnTo>
                  <a:lnTo>
                    <a:pt x="534" y="94"/>
                  </a:lnTo>
                  <a:lnTo>
                    <a:pt x="555" y="85"/>
                  </a:lnTo>
                  <a:lnTo>
                    <a:pt x="568" y="81"/>
                  </a:lnTo>
                  <a:lnTo>
                    <a:pt x="580" y="77"/>
                  </a:lnTo>
                  <a:lnTo>
                    <a:pt x="589" y="72"/>
                  </a:lnTo>
                  <a:lnTo>
                    <a:pt x="593" y="68"/>
                  </a:lnTo>
                  <a:lnTo>
                    <a:pt x="602" y="68"/>
                  </a:lnTo>
                  <a:lnTo>
                    <a:pt x="610" y="68"/>
                  </a:lnTo>
                  <a:lnTo>
                    <a:pt x="619" y="64"/>
                  </a:lnTo>
                  <a:lnTo>
                    <a:pt x="644" y="60"/>
                  </a:lnTo>
                  <a:lnTo>
                    <a:pt x="661" y="60"/>
                  </a:lnTo>
                  <a:lnTo>
                    <a:pt x="669" y="55"/>
                  </a:lnTo>
                  <a:lnTo>
                    <a:pt x="674" y="55"/>
                  </a:lnTo>
                  <a:lnTo>
                    <a:pt x="678" y="51"/>
                  </a:lnTo>
                  <a:lnTo>
                    <a:pt x="682" y="51"/>
                  </a:lnTo>
                  <a:lnTo>
                    <a:pt x="686" y="51"/>
                  </a:lnTo>
                  <a:lnTo>
                    <a:pt x="695" y="43"/>
                  </a:lnTo>
                  <a:lnTo>
                    <a:pt x="703" y="38"/>
                  </a:lnTo>
                  <a:lnTo>
                    <a:pt x="733" y="22"/>
                  </a:lnTo>
                  <a:lnTo>
                    <a:pt x="750" y="13"/>
                  </a:lnTo>
                  <a:lnTo>
                    <a:pt x="754" y="9"/>
                  </a:lnTo>
                  <a:lnTo>
                    <a:pt x="762" y="5"/>
                  </a:lnTo>
                  <a:lnTo>
                    <a:pt x="767" y="5"/>
                  </a:lnTo>
                  <a:lnTo>
                    <a:pt x="775" y="0"/>
                  </a:lnTo>
                  <a:lnTo>
                    <a:pt x="784" y="0"/>
                  </a:lnTo>
                  <a:lnTo>
                    <a:pt x="788" y="0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05" y="5"/>
                  </a:lnTo>
                  <a:lnTo>
                    <a:pt x="809" y="5"/>
                  </a:lnTo>
                  <a:lnTo>
                    <a:pt x="813" y="5"/>
                  </a:lnTo>
                  <a:lnTo>
                    <a:pt x="822" y="9"/>
                  </a:lnTo>
                  <a:lnTo>
                    <a:pt x="826" y="9"/>
                  </a:lnTo>
                  <a:lnTo>
                    <a:pt x="830" y="13"/>
                  </a:lnTo>
                  <a:lnTo>
                    <a:pt x="834" y="9"/>
                  </a:lnTo>
                  <a:lnTo>
                    <a:pt x="847" y="9"/>
                  </a:lnTo>
                  <a:lnTo>
                    <a:pt x="856" y="9"/>
                  </a:lnTo>
                  <a:lnTo>
                    <a:pt x="864" y="9"/>
                  </a:lnTo>
                  <a:lnTo>
                    <a:pt x="873" y="9"/>
                  </a:lnTo>
                  <a:lnTo>
                    <a:pt x="881" y="9"/>
                  </a:lnTo>
                  <a:lnTo>
                    <a:pt x="894" y="9"/>
                  </a:lnTo>
                  <a:lnTo>
                    <a:pt x="923" y="13"/>
                  </a:lnTo>
                  <a:lnTo>
                    <a:pt x="995" y="22"/>
                  </a:lnTo>
                  <a:lnTo>
                    <a:pt x="1118" y="34"/>
                  </a:lnTo>
                  <a:lnTo>
                    <a:pt x="1139" y="34"/>
                  </a:lnTo>
                  <a:lnTo>
                    <a:pt x="1148" y="38"/>
                  </a:lnTo>
                  <a:lnTo>
                    <a:pt x="1160" y="38"/>
                  </a:lnTo>
                  <a:lnTo>
                    <a:pt x="1169" y="38"/>
                  </a:lnTo>
                  <a:lnTo>
                    <a:pt x="1182" y="43"/>
                  </a:lnTo>
                  <a:lnTo>
                    <a:pt x="1190" y="47"/>
                  </a:lnTo>
                  <a:lnTo>
                    <a:pt x="1198" y="47"/>
                  </a:lnTo>
                  <a:lnTo>
                    <a:pt x="1203" y="51"/>
                  </a:lnTo>
                  <a:lnTo>
                    <a:pt x="1211" y="55"/>
                  </a:lnTo>
                  <a:lnTo>
                    <a:pt x="1215" y="55"/>
                  </a:lnTo>
                  <a:lnTo>
                    <a:pt x="1215" y="60"/>
                  </a:lnTo>
                  <a:lnTo>
                    <a:pt x="1203" y="115"/>
                  </a:lnTo>
                  <a:lnTo>
                    <a:pt x="1190" y="144"/>
                  </a:lnTo>
                  <a:lnTo>
                    <a:pt x="1190" y="153"/>
                  </a:lnTo>
                  <a:lnTo>
                    <a:pt x="1190" y="157"/>
                  </a:lnTo>
                  <a:lnTo>
                    <a:pt x="1186" y="161"/>
                  </a:lnTo>
                  <a:lnTo>
                    <a:pt x="1186" y="166"/>
                  </a:lnTo>
                  <a:lnTo>
                    <a:pt x="1190" y="166"/>
                  </a:lnTo>
                  <a:lnTo>
                    <a:pt x="1190" y="170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198" y="182"/>
                  </a:lnTo>
                  <a:lnTo>
                    <a:pt x="1211" y="208"/>
                  </a:lnTo>
                  <a:lnTo>
                    <a:pt x="1215" y="216"/>
                  </a:lnTo>
                  <a:lnTo>
                    <a:pt x="1220" y="225"/>
                  </a:lnTo>
                  <a:lnTo>
                    <a:pt x="1224" y="233"/>
                  </a:lnTo>
                  <a:lnTo>
                    <a:pt x="1228" y="242"/>
                  </a:lnTo>
                  <a:lnTo>
                    <a:pt x="1232" y="246"/>
                  </a:lnTo>
                  <a:lnTo>
                    <a:pt x="1237" y="250"/>
                  </a:lnTo>
                  <a:lnTo>
                    <a:pt x="1241" y="254"/>
                  </a:lnTo>
                  <a:lnTo>
                    <a:pt x="1245" y="259"/>
                  </a:lnTo>
                  <a:lnTo>
                    <a:pt x="1249" y="263"/>
                  </a:lnTo>
                  <a:lnTo>
                    <a:pt x="1254" y="263"/>
                  </a:lnTo>
                  <a:lnTo>
                    <a:pt x="1258" y="263"/>
                  </a:lnTo>
                  <a:lnTo>
                    <a:pt x="1266" y="263"/>
                  </a:lnTo>
                  <a:lnTo>
                    <a:pt x="1270" y="263"/>
                  </a:lnTo>
                  <a:lnTo>
                    <a:pt x="1275" y="263"/>
                  </a:lnTo>
                  <a:lnTo>
                    <a:pt x="1283" y="259"/>
                  </a:lnTo>
                  <a:lnTo>
                    <a:pt x="1292" y="254"/>
                  </a:lnTo>
                  <a:lnTo>
                    <a:pt x="1300" y="254"/>
                  </a:lnTo>
                  <a:lnTo>
                    <a:pt x="1304" y="254"/>
                  </a:lnTo>
                  <a:lnTo>
                    <a:pt x="1309" y="254"/>
                  </a:lnTo>
                  <a:lnTo>
                    <a:pt x="1313" y="259"/>
                  </a:lnTo>
                  <a:lnTo>
                    <a:pt x="1325" y="263"/>
                  </a:lnTo>
                  <a:lnTo>
                    <a:pt x="1330" y="267"/>
                  </a:lnTo>
                  <a:lnTo>
                    <a:pt x="1334" y="267"/>
                  </a:lnTo>
                  <a:lnTo>
                    <a:pt x="1338" y="267"/>
                  </a:lnTo>
                  <a:lnTo>
                    <a:pt x="1351" y="267"/>
                  </a:lnTo>
                  <a:lnTo>
                    <a:pt x="1359" y="271"/>
                  </a:lnTo>
                  <a:lnTo>
                    <a:pt x="1364" y="271"/>
                  </a:lnTo>
                  <a:lnTo>
                    <a:pt x="1368" y="271"/>
                  </a:lnTo>
                  <a:lnTo>
                    <a:pt x="1372" y="276"/>
                  </a:lnTo>
                  <a:lnTo>
                    <a:pt x="1376" y="280"/>
                  </a:lnTo>
                  <a:lnTo>
                    <a:pt x="1381" y="288"/>
                  </a:lnTo>
                  <a:lnTo>
                    <a:pt x="1385" y="293"/>
                  </a:lnTo>
                  <a:lnTo>
                    <a:pt x="1397" y="314"/>
                  </a:lnTo>
                  <a:lnTo>
                    <a:pt x="1402" y="318"/>
                  </a:lnTo>
                  <a:lnTo>
                    <a:pt x="1406" y="322"/>
                  </a:lnTo>
                  <a:lnTo>
                    <a:pt x="1410" y="326"/>
                  </a:lnTo>
                  <a:lnTo>
                    <a:pt x="1414" y="331"/>
                  </a:lnTo>
                  <a:lnTo>
                    <a:pt x="1427" y="339"/>
                  </a:lnTo>
                  <a:lnTo>
                    <a:pt x="1431" y="343"/>
                  </a:lnTo>
                  <a:lnTo>
                    <a:pt x="1436" y="348"/>
                  </a:lnTo>
                  <a:lnTo>
                    <a:pt x="1440" y="352"/>
                  </a:lnTo>
                  <a:lnTo>
                    <a:pt x="1440" y="360"/>
                  </a:lnTo>
                  <a:lnTo>
                    <a:pt x="1444" y="364"/>
                  </a:lnTo>
                  <a:lnTo>
                    <a:pt x="1444" y="373"/>
                  </a:lnTo>
                  <a:lnTo>
                    <a:pt x="1448" y="381"/>
                  </a:lnTo>
                  <a:lnTo>
                    <a:pt x="1448" y="403"/>
                  </a:lnTo>
                  <a:lnTo>
                    <a:pt x="1452" y="407"/>
                  </a:lnTo>
                  <a:lnTo>
                    <a:pt x="1452" y="411"/>
                  </a:lnTo>
                  <a:lnTo>
                    <a:pt x="1457" y="415"/>
                  </a:lnTo>
                  <a:lnTo>
                    <a:pt x="1457" y="420"/>
                  </a:lnTo>
                  <a:lnTo>
                    <a:pt x="1461" y="420"/>
                  </a:lnTo>
                  <a:lnTo>
                    <a:pt x="1461" y="424"/>
                  </a:lnTo>
                  <a:lnTo>
                    <a:pt x="1465" y="424"/>
                  </a:lnTo>
                  <a:lnTo>
                    <a:pt x="1474" y="428"/>
                  </a:lnTo>
                  <a:lnTo>
                    <a:pt x="1478" y="428"/>
                  </a:lnTo>
                  <a:lnTo>
                    <a:pt x="1482" y="432"/>
                  </a:lnTo>
                  <a:lnTo>
                    <a:pt x="1486" y="436"/>
                  </a:lnTo>
                  <a:lnTo>
                    <a:pt x="1486" y="441"/>
                  </a:lnTo>
                  <a:lnTo>
                    <a:pt x="1491" y="449"/>
                  </a:lnTo>
                  <a:lnTo>
                    <a:pt x="1491" y="453"/>
                  </a:lnTo>
                  <a:lnTo>
                    <a:pt x="1495" y="462"/>
                  </a:lnTo>
                  <a:lnTo>
                    <a:pt x="1495" y="466"/>
                  </a:lnTo>
                  <a:lnTo>
                    <a:pt x="1495" y="475"/>
                  </a:lnTo>
                  <a:lnTo>
                    <a:pt x="1495" y="479"/>
                  </a:lnTo>
                  <a:lnTo>
                    <a:pt x="1495" y="483"/>
                  </a:lnTo>
                  <a:lnTo>
                    <a:pt x="1495" y="492"/>
                  </a:lnTo>
                  <a:lnTo>
                    <a:pt x="1495" y="500"/>
                  </a:lnTo>
                  <a:lnTo>
                    <a:pt x="1495" y="504"/>
                  </a:lnTo>
                  <a:lnTo>
                    <a:pt x="1495" y="508"/>
                  </a:lnTo>
                  <a:lnTo>
                    <a:pt x="1495" y="513"/>
                  </a:lnTo>
                  <a:lnTo>
                    <a:pt x="1495" y="517"/>
                  </a:lnTo>
                  <a:lnTo>
                    <a:pt x="1491" y="521"/>
                  </a:lnTo>
                  <a:lnTo>
                    <a:pt x="1491" y="525"/>
                  </a:lnTo>
                  <a:lnTo>
                    <a:pt x="1491" y="530"/>
                  </a:lnTo>
                  <a:lnTo>
                    <a:pt x="1486" y="534"/>
                  </a:lnTo>
                  <a:lnTo>
                    <a:pt x="1482" y="534"/>
                  </a:lnTo>
                  <a:lnTo>
                    <a:pt x="1482" y="538"/>
                  </a:lnTo>
                  <a:lnTo>
                    <a:pt x="1474" y="538"/>
                  </a:lnTo>
                  <a:lnTo>
                    <a:pt x="1469" y="538"/>
                  </a:lnTo>
                  <a:lnTo>
                    <a:pt x="1465" y="538"/>
                  </a:lnTo>
                  <a:lnTo>
                    <a:pt x="1461" y="538"/>
                  </a:lnTo>
                  <a:lnTo>
                    <a:pt x="1452" y="534"/>
                  </a:lnTo>
                  <a:lnTo>
                    <a:pt x="1448" y="534"/>
                  </a:lnTo>
                  <a:lnTo>
                    <a:pt x="1436" y="530"/>
                  </a:lnTo>
                  <a:lnTo>
                    <a:pt x="1423" y="521"/>
                  </a:lnTo>
                  <a:lnTo>
                    <a:pt x="1419" y="521"/>
                  </a:lnTo>
                  <a:lnTo>
                    <a:pt x="1410" y="521"/>
                  </a:lnTo>
                  <a:lnTo>
                    <a:pt x="1406" y="517"/>
                  </a:lnTo>
                  <a:lnTo>
                    <a:pt x="1397" y="517"/>
                  </a:lnTo>
                  <a:lnTo>
                    <a:pt x="1393" y="517"/>
                  </a:lnTo>
                  <a:lnTo>
                    <a:pt x="1385" y="517"/>
                  </a:lnTo>
                  <a:lnTo>
                    <a:pt x="1376" y="521"/>
                  </a:lnTo>
                  <a:lnTo>
                    <a:pt x="1368" y="525"/>
                  </a:lnTo>
                  <a:lnTo>
                    <a:pt x="1347" y="534"/>
                  </a:lnTo>
                  <a:lnTo>
                    <a:pt x="1342" y="534"/>
                  </a:lnTo>
                  <a:lnTo>
                    <a:pt x="1334" y="534"/>
                  </a:lnTo>
                  <a:lnTo>
                    <a:pt x="1330" y="538"/>
                  </a:lnTo>
                  <a:lnTo>
                    <a:pt x="1325" y="538"/>
                  </a:lnTo>
                  <a:lnTo>
                    <a:pt x="1313" y="538"/>
                  </a:lnTo>
                  <a:lnTo>
                    <a:pt x="1309" y="538"/>
                  </a:lnTo>
                  <a:lnTo>
                    <a:pt x="1304" y="538"/>
                  </a:lnTo>
                  <a:lnTo>
                    <a:pt x="1300" y="538"/>
                  </a:lnTo>
                  <a:lnTo>
                    <a:pt x="1300" y="542"/>
                  </a:lnTo>
                  <a:lnTo>
                    <a:pt x="1296" y="542"/>
                  </a:lnTo>
                  <a:lnTo>
                    <a:pt x="1296" y="547"/>
                  </a:lnTo>
                  <a:lnTo>
                    <a:pt x="1292" y="551"/>
                  </a:lnTo>
                  <a:lnTo>
                    <a:pt x="1292" y="555"/>
                  </a:lnTo>
                  <a:lnTo>
                    <a:pt x="1296" y="559"/>
                  </a:lnTo>
                  <a:lnTo>
                    <a:pt x="1296" y="563"/>
                  </a:lnTo>
                  <a:lnTo>
                    <a:pt x="1296" y="568"/>
                  </a:lnTo>
                  <a:lnTo>
                    <a:pt x="1300" y="576"/>
                  </a:lnTo>
                  <a:lnTo>
                    <a:pt x="1304" y="585"/>
                  </a:lnTo>
                  <a:lnTo>
                    <a:pt x="1309" y="589"/>
                  </a:lnTo>
                  <a:lnTo>
                    <a:pt x="1309" y="593"/>
                  </a:lnTo>
                  <a:lnTo>
                    <a:pt x="1313" y="597"/>
                  </a:lnTo>
                  <a:lnTo>
                    <a:pt x="1317" y="606"/>
                  </a:lnTo>
                  <a:lnTo>
                    <a:pt x="1334" y="619"/>
                  </a:lnTo>
                  <a:lnTo>
                    <a:pt x="1342" y="627"/>
                  </a:lnTo>
                  <a:lnTo>
                    <a:pt x="1359" y="644"/>
                  </a:lnTo>
                  <a:lnTo>
                    <a:pt x="1364" y="648"/>
                  </a:lnTo>
                  <a:lnTo>
                    <a:pt x="1368" y="652"/>
                  </a:lnTo>
                  <a:lnTo>
                    <a:pt x="1372" y="657"/>
                  </a:lnTo>
                  <a:lnTo>
                    <a:pt x="1376" y="661"/>
                  </a:lnTo>
                  <a:lnTo>
                    <a:pt x="1376" y="665"/>
                  </a:lnTo>
                  <a:lnTo>
                    <a:pt x="1376" y="669"/>
                  </a:lnTo>
                  <a:lnTo>
                    <a:pt x="1376" y="674"/>
                  </a:lnTo>
                  <a:lnTo>
                    <a:pt x="1372" y="678"/>
                  </a:lnTo>
                  <a:lnTo>
                    <a:pt x="1372" y="682"/>
                  </a:lnTo>
                  <a:lnTo>
                    <a:pt x="1372" y="686"/>
                  </a:lnTo>
                  <a:lnTo>
                    <a:pt x="1372" y="695"/>
                  </a:lnTo>
                  <a:lnTo>
                    <a:pt x="1372" y="703"/>
                  </a:lnTo>
                  <a:lnTo>
                    <a:pt x="1376" y="707"/>
                  </a:lnTo>
                  <a:lnTo>
                    <a:pt x="1376" y="716"/>
                  </a:lnTo>
                  <a:lnTo>
                    <a:pt x="1376" y="724"/>
                  </a:lnTo>
                  <a:lnTo>
                    <a:pt x="1381" y="733"/>
                  </a:lnTo>
                  <a:lnTo>
                    <a:pt x="1385" y="741"/>
                  </a:lnTo>
                  <a:lnTo>
                    <a:pt x="1389" y="750"/>
                  </a:lnTo>
                  <a:lnTo>
                    <a:pt x="1389" y="758"/>
                  </a:lnTo>
                  <a:lnTo>
                    <a:pt x="1393" y="767"/>
                  </a:lnTo>
                  <a:lnTo>
                    <a:pt x="1397" y="775"/>
                  </a:lnTo>
                  <a:lnTo>
                    <a:pt x="1397" y="784"/>
                  </a:lnTo>
                  <a:lnTo>
                    <a:pt x="1402" y="796"/>
                  </a:lnTo>
                  <a:lnTo>
                    <a:pt x="1406" y="805"/>
                  </a:lnTo>
                  <a:lnTo>
                    <a:pt x="1406" y="813"/>
                  </a:lnTo>
                  <a:lnTo>
                    <a:pt x="1410" y="830"/>
                  </a:lnTo>
                  <a:lnTo>
                    <a:pt x="1427" y="885"/>
                  </a:lnTo>
                  <a:lnTo>
                    <a:pt x="1457" y="970"/>
                  </a:lnTo>
                  <a:lnTo>
                    <a:pt x="1461" y="983"/>
                  </a:lnTo>
                  <a:lnTo>
                    <a:pt x="1457" y="987"/>
                  </a:lnTo>
                  <a:lnTo>
                    <a:pt x="1452" y="987"/>
                  </a:lnTo>
                  <a:lnTo>
                    <a:pt x="1448" y="987"/>
                  </a:lnTo>
                  <a:lnTo>
                    <a:pt x="1436" y="987"/>
                  </a:lnTo>
                  <a:lnTo>
                    <a:pt x="1431" y="987"/>
                  </a:lnTo>
                  <a:lnTo>
                    <a:pt x="1431" y="991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23" y="995"/>
                  </a:lnTo>
                  <a:lnTo>
                    <a:pt x="1419" y="995"/>
                  </a:lnTo>
                  <a:lnTo>
                    <a:pt x="1419" y="1000"/>
                  </a:lnTo>
                  <a:lnTo>
                    <a:pt x="1414" y="1008"/>
                  </a:lnTo>
                  <a:lnTo>
                    <a:pt x="1410" y="1012"/>
                  </a:lnTo>
                  <a:lnTo>
                    <a:pt x="1406" y="1012"/>
                  </a:lnTo>
                  <a:lnTo>
                    <a:pt x="1402" y="1012"/>
                  </a:lnTo>
                  <a:lnTo>
                    <a:pt x="1397" y="1012"/>
                  </a:lnTo>
                  <a:lnTo>
                    <a:pt x="1385" y="1016"/>
                  </a:lnTo>
                  <a:lnTo>
                    <a:pt x="1376" y="1016"/>
                  </a:lnTo>
                  <a:lnTo>
                    <a:pt x="1368" y="1021"/>
                  </a:lnTo>
                  <a:lnTo>
                    <a:pt x="1364" y="1021"/>
                  </a:lnTo>
                  <a:lnTo>
                    <a:pt x="1351" y="1016"/>
                  </a:lnTo>
                  <a:lnTo>
                    <a:pt x="1347" y="1016"/>
                  </a:lnTo>
                  <a:lnTo>
                    <a:pt x="1338" y="1021"/>
                  </a:lnTo>
                  <a:lnTo>
                    <a:pt x="1325" y="1021"/>
                  </a:lnTo>
                  <a:lnTo>
                    <a:pt x="1321" y="1021"/>
                  </a:lnTo>
                  <a:lnTo>
                    <a:pt x="1317" y="1025"/>
                  </a:lnTo>
                  <a:lnTo>
                    <a:pt x="1313" y="1025"/>
                  </a:lnTo>
                  <a:lnTo>
                    <a:pt x="1309" y="1029"/>
                  </a:lnTo>
                  <a:lnTo>
                    <a:pt x="1309" y="1033"/>
                  </a:lnTo>
                  <a:lnTo>
                    <a:pt x="1304" y="1038"/>
                  </a:lnTo>
                  <a:lnTo>
                    <a:pt x="1300" y="1042"/>
                  </a:lnTo>
                  <a:lnTo>
                    <a:pt x="1300" y="1050"/>
                  </a:lnTo>
                  <a:lnTo>
                    <a:pt x="1296" y="1055"/>
                  </a:lnTo>
                  <a:lnTo>
                    <a:pt x="1292" y="1063"/>
                  </a:lnTo>
                  <a:lnTo>
                    <a:pt x="1287" y="1072"/>
                  </a:lnTo>
                  <a:lnTo>
                    <a:pt x="1287" y="1080"/>
                  </a:lnTo>
                  <a:lnTo>
                    <a:pt x="1283" y="1088"/>
                  </a:lnTo>
                  <a:lnTo>
                    <a:pt x="1283" y="1097"/>
                  </a:lnTo>
                  <a:lnTo>
                    <a:pt x="1283" y="1105"/>
                  </a:lnTo>
                  <a:lnTo>
                    <a:pt x="1279" y="1114"/>
                  </a:lnTo>
                  <a:lnTo>
                    <a:pt x="1279" y="1122"/>
                  </a:lnTo>
                  <a:lnTo>
                    <a:pt x="1279" y="1131"/>
                  </a:lnTo>
                  <a:lnTo>
                    <a:pt x="1279" y="1135"/>
                  </a:lnTo>
                  <a:lnTo>
                    <a:pt x="1283" y="1144"/>
                  </a:lnTo>
                  <a:lnTo>
                    <a:pt x="1283" y="1148"/>
                  </a:lnTo>
                  <a:lnTo>
                    <a:pt x="1287" y="1156"/>
                  </a:lnTo>
                  <a:lnTo>
                    <a:pt x="1287" y="1160"/>
                  </a:lnTo>
                  <a:lnTo>
                    <a:pt x="1292" y="1169"/>
                  </a:lnTo>
                  <a:lnTo>
                    <a:pt x="1296" y="1182"/>
                  </a:lnTo>
                  <a:lnTo>
                    <a:pt x="1300" y="1186"/>
                  </a:lnTo>
                  <a:lnTo>
                    <a:pt x="1309" y="1199"/>
                  </a:lnTo>
                  <a:lnTo>
                    <a:pt x="1317" y="1211"/>
                  </a:lnTo>
                  <a:lnTo>
                    <a:pt x="1330" y="1232"/>
                  </a:lnTo>
                  <a:lnTo>
                    <a:pt x="1334" y="1237"/>
                  </a:lnTo>
                  <a:lnTo>
                    <a:pt x="1334" y="1241"/>
                  </a:lnTo>
                  <a:lnTo>
                    <a:pt x="1338" y="1245"/>
                  </a:lnTo>
                  <a:lnTo>
                    <a:pt x="1338" y="1249"/>
                  </a:lnTo>
                  <a:lnTo>
                    <a:pt x="1338" y="1254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34" y="1271"/>
                  </a:lnTo>
                  <a:lnTo>
                    <a:pt x="1334" y="1275"/>
                  </a:lnTo>
                  <a:lnTo>
                    <a:pt x="1330" y="1283"/>
                  </a:lnTo>
                  <a:lnTo>
                    <a:pt x="1330" y="1292"/>
                  </a:lnTo>
                  <a:lnTo>
                    <a:pt x="1325" y="1296"/>
                  </a:lnTo>
                  <a:lnTo>
                    <a:pt x="1325" y="1300"/>
                  </a:lnTo>
                  <a:lnTo>
                    <a:pt x="1325" y="1304"/>
                  </a:lnTo>
                  <a:lnTo>
                    <a:pt x="1321" y="1304"/>
                  </a:lnTo>
                  <a:lnTo>
                    <a:pt x="1321" y="1309"/>
                  </a:lnTo>
                  <a:lnTo>
                    <a:pt x="1317" y="1309"/>
                  </a:lnTo>
                  <a:lnTo>
                    <a:pt x="1313" y="1313"/>
                  </a:lnTo>
                  <a:lnTo>
                    <a:pt x="1309" y="1313"/>
                  </a:lnTo>
                  <a:lnTo>
                    <a:pt x="1304" y="1313"/>
                  </a:lnTo>
                  <a:lnTo>
                    <a:pt x="1300" y="1313"/>
                  </a:lnTo>
                  <a:lnTo>
                    <a:pt x="1287" y="1313"/>
                  </a:lnTo>
                  <a:lnTo>
                    <a:pt x="1283" y="1313"/>
                  </a:lnTo>
                  <a:lnTo>
                    <a:pt x="1279" y="1313"/>
                  </a:lnTo>
                  <a:lnTo>
                    <a:pt x="1275" y="1313"/>
                  </a:lnTo>
                  <a:lnTo>
                    <a:pt x="1270" y="1317"/>
                  </a:lnTo>
                  <a:lnTo>
                    <a:pt x="1266" y="1321"/>
                  </a:lnTo>
                  <a:lnTo>
                    <a:pt x="1266" y="1326"/>
                  </a:lnTo>
                  <a:lnTo>
                    <a:pt x="1266" y="1330"/>
                  </a:lnTo>
                  <a:lnTo>
                    <a:pt x="1262" y="1334"/>
                  </a:lnTo>
                  <a:lnTo>
                    <a:pt x="1262" y="1338"/>
                  </a:lnTo>
                  <a:lnTo>
                    <a:pt x="1262" y="1347"/>
                  </a:lnTo>
                  <a:lnTo>
                    <a:pt x="1266" y="1351"/>
                  </a:lnTo>
                  <a:lnTo>
                    <a:pt x="1266" y="1359"/>
                  </a:lnTo>
                  <a:lnTo>
                    <a:pt x="1266" y="1364"/>
                  </a:lnTo>
                  <a:lnTo>
                    <a:pt x="1270" y="1364"/>
                  </a:lnTo>
                  <a:lnTo>
                    <a:pt x="1270" y="1368"/>
                  </a:lnTo>
                  <a:lnTo>
                    <a:pt x="1275" y="1372"/>
                  </a:lnTo>
                  <a:lnTo>
                    <a:pt x="1283" y="1385"/>
                  </a:lnTo>
                  <a:lnTo>
                    <a:pt x="1287" y="1393"/>
                  </a:lnTo>
                  <a:lnTo>
                    <a:pt x="1292" y="1398"/>
                  </a:lnTo>
                  <a:lnTo>
                    <a:pt x="1292" y="1402"/>
                  </a:lnTo>
                  <a:lnTo>
                    <a:pt x="1292" y="1406"/>
                  </a:lnTo>
                  <a:lnTo>
                    <a:pt x="1296" y="1410"/>
                  </a:lnTo>
                  <a:lnTo>
                    <a:pt x="1296" y="1414"/>
                  </a:lnTo>
                  <a:lnTo>
                    <a:pt x="1296" y="1419"/>
                  </a:lnTo>
                  <a:lnTo>
                    <a:pt x="1292" y="1419"/>
                  </a:lnTo>
                  <a:lnTo>
                    <a:pt x="1292" y="1423"/>
                  </a:lnTo>
                  <a:lnTo>
                    <a:pt x="1292" y="1427"/>
                  </a:lnTo>
                  <a:lnTo>
                    <a:pt x="1287" y="1431"/>
                  </a:lnTo>
                  <a:lnTo>
                    <a:pt x="1283" y="1436"/>
                  </a:lnTo>
                  <a:lnTo>
                    <a:pt x="1279" y="1444"/>
                  </a:lnTo>
                  <a:lnTo>
                    <a:pt x="1270" y="1453"/>
                  </a:lnTo>
                  <a:lnTo>
                    <a:pt x="1228" y="1499"/>
                  </a:lnTo>
                  <a:lnTo>
                    <a:pt x="1220" y="1512"/>
                  </a:lnTo>
                  <a:lnTo>
                    <a:pt x="1211" y="1520"/>
                  </a:lnTo>
                  <a:lnTo>
                    <a:pt x="1207" y="1525"/>
                  </a:lnTo>
                  <a:lnTo>
                    <a:pt x="1203" y="1529"/>
                  </a:lnTo>
                  <a:lnTo>
                    <a:pt x="1198" y="1537"/>
                  </a:lnTo>
                  <a:lnTo>
                    <a:pt x="1198" y="1541"/>
                  </a:lnTo>
                  <a:lnTo>
                    <a:pt x="1198" y="1546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203" y="1558"/>
                  </a:lnTo>
                  <a:lnTo>
                    <a:pt x="1207" y="1558"/>
                  </a:lnTo>
                  <a:lnTo>
                    <a:pt x="1211" y="1563"/>
                  </a:lnTo>
                  <a:lnTo>
                    <a:pt x="1215" y="1563"/>
                  </a:lnTo>
                  <a:lnTo>
                    <a:pt x="1220" y="1563"/>
                  </a:lnTo>
                  <a:lnTo>
                    <a:pt x="1224" y="1558"/>
                  </a:lnTo>
                  <a:lnTo>
                    <a:pt x="1228" y="1558"/>
                  </a:lnTo>
                  <a:lnTo>
                    <a:pt x="1232" y="1554"/>
                  </a:lnTo>
                  <a:lnTo>
                    <a:pt x="1241" y="1554"/>
                  </a:lnTo>
                  <a:lnTo>
                    <a:pt x="1245" y="1550"/>
                  </a:lnTo>
                  <a:lnTo>
                    <a:pt x="1249" y="1550"/>
                  </a:lnTo>
                  <a:lnTo>
                    <a:pt x="1254" y="1550"/>
                  </a:lnTo>
                  <a:lnTo>
                    <a:pt x="1258" y="1554"/>
                  </a:lnTo>
                  <a:lnTo>
                    <a:pt x="1262" y="1558"/>
                  </a:lnTo>
                  <a:lnTo>
                    <a:pt x="1266" y="1563"/>
                  </a:lnTo>
                  <a:lnTo>
                    <a:pt x="1266" y="1567"/>
                  </a:lnTo>
                  <a:lnTo>
                    <a:pt x="1266" y="1571"/>
                  </a:lnTo>
                  <a:lnTo>
                    <a:pt x="1266" y="1575"/>
                  </a:lnTo>
                  <a:lnTo>
                    <a:pt x="1266" y="1580"/>
                  </a:lnTo>
                  <a:lnTo>
                    <a:pt x="1262" y="1588"/>
                  </a:lnTo>
                  <a:lnTo>
                    <a:pt x="1262" y="1592"/>
                  </a:lnTo>
                  <a:lnTo>
                    <a:pt x="1258" y="1597"/>
                  </a:lnTo>
                  <a:lnTo>
                    <a:pt x="1254" y="1605"/>
                  </a:lnTo>
                  <a:lnTo>
                    <a:pt x="1254" y="1609"/>
                  </a:lnTo>
                  <a:lnTo>
                    <a:pt x="1254" y="1613"/>
                  </a:lnTo>
                  <a:lnTo>
                    <a:pt x="1254" y="1618"/>
                  </a:lnTo>
                  <a:lnTo>
                    <a:pt x="1254" y="1622"/>
                  </a:lnTo>
                  <a:lnTo>
                    <a:pt x="1258" y="1626"/>
                  </a:lnTo>
                  <a:lnTo>
                    <a:pt x="1266" y="1635"/>
                  </a:lnTo>
                  <a:lnTo>
                    <a:pt x="1266" y="1639"/>
                  </a:lnTo>
                  <a:lnTo>
                    <a:pt x="1270" y="1643"/>
                  </a:lnTo>
                  <a:lnTo>
                    <a:pt x="1270" y="1647"/>
                  </a:lnTo>
                  <a:lnTo>
                    <a:pt x="1275" y="1664"/>
                  </a:lnTo>
                  <a:lnTo>
                    <a:pt x="1275" y="1668"/>
                  </a:lnTo>
                  <a:lnTo>
                    <a:pt x="1275" y="1681"/>
                  </a:lnTo>
                  <a:lnTo>
                    <a:pt x="1279" y="1698"/>
                  </a:lnTo>
                  <a:lnTo>
                    <a:pt x="1279" y="1702"/>
                  </a:lnTo>
                  <a:lnTo>
                    <a:pt x="1279" y="1707"/>
                  </a:lnTo>
                  <a:lnTo>
                    <a:pt x="1275" y="1711"/>
                  </a:lnTo>
                  <a:lnTo>
                    <a:pt x="1270" y="1715"/>
                  </a:lnTo>
                  <a:lnTo>
                    <a:pt x="1266" y="1719"/>
                  </a:lnTo>
                  <a:lnTo>
                    <a:pt x="1262" y="1719"/>
                  </a:lnTo>
                  <a:lnTo>
                    <a:pt x="1258" y="1724"/>
                  </a:lnTo>
                  <a:lnTo>
                    <a:pt x="1249" y="1728"/>
                  </a:lnTo>
                  <a:lnTo>
                    <a:pt x="1241" y="1732"/>
                  </a:lnTo>
                  <a:lnTo>
                    <a:pt x="1228" y="1736"/>
                  </a:lnTo>
                  <a:lnTo>
                    <a:pt x="1203" y="1745"/>
                  </a:lnTo>
                  <a:lnTo>
                    <a:pt x="1194" y="1749"/>
                  </a:lnTo>
                  <a:lnTo>
                    <a:pt x="1182" y="1749"/>
                  </a:lnTo>
                  <a:lnTo>
                    <a:pt x="1173" y="1753"/>
                  </a:lnTo>
                  <a:lnTo>
                    <a:pt x="1169" y="1753"/>
                  </a:lnTo>
                  <a:lnTo>
                    <a:pt x="1160" y="1753"/>
                  </a:lnTo>
                  <a:lnTo>
                    <a:pt x="1156" y="1753"/>
                  </a:lnTo>
                  <a:lnTo>
                    <a:pt x="1152" y="1753"/>
                  </a:lnTo>
                  <a:lnTo>
                    <a:pt x="1148" y="1749"/>
                  </a:lnTo>
                  <a:lnTo>
                    <a:pt x="1148" y="1745"/>
                  </a:lnTo>
                  <a:lnTo>
                    <a:pt x="1143" y="1740"/>
                  </a:lnTo>
                  <a:lnTo>
                    <a:pt x="1143" y="1736"/>
                  </a:lnTo>
                  <a:lnTo>
                    <a:pt x="1143" y="1732"/>
                  </a:lnTo>
                  <a:lnTo>
                    <a:pt x="1148" y="1728"/>
                  </a:lnTo>
                  <a:lnTo>
                    <a:pt x="1152" y="1728"/>
                  </a:lnTo>
                  <a:lnTo>
                    <a:pt x="1156" y="1724"/>
                  </a:lnTo>
                  <a:lnTo>
                    <a:pt x="1173" y="1724"/>
                  </a:lnTo>
                  <a:lnTo>
                    <a:pt x="1177" y="1719"/>
                  </a:lnTo>
                  <a:lnTo>
                    <a:pt x="1182" y="1719"/>
                  </a:lnTo>
                  <a:lnTo>
                    <a:pt x="1186" y="1715"/>
                  </a:lnTo>
                  <a:lnTo>
                    <a:pt x="1186" y="1711"/>
                  </a:lnTo>
                  <a:lnTo>
                    <a:pt x="1190" y="1707"/>
                  </a:lnTo>
                  <a:lnTo>
                    <a:pt x="1190" y="1702"/>
                  </a:lnTo>
                  <a:lnTo>
                    <a:pt x="1194" y="1694"/>
                  </a:lnTo>
                  <a:lnTo>
                    <a:pt x="1194" y="1690"/>
                  </a:lnTo>
                  <a:lnTo>
                    <a:pt x="1190" y="1685"/>
                  </a:lnTo>
                  <a:lnTo>
                    <a:pt x="1190" y="1681"/>
                  </a:lnTo>
                  <a:lnTo>
                    <a:pt x="1190" y="1677"/>
                  </a:lnTo>
                  <a:lnTo>
                    <a:pt x="1186" y="1673"/>
                  </a:lnTo>
                  <a:lnTo>
                    <a:pt x="1182" y="1668"/>
                  </a:lnTo>
                  <a:lnTo>
                    <a:pt x="1177" y="1664"/>
                  </a:lnTo>
                  <a:lnTo>
                    <a:pt x="1173" y="1664"/>
                  </a:lnTo>
                  <a:lnTo>
                    <a:pt x="1165" y="1660"/>
                  </a:lnTo>
                  <a:lnTo>
                    <a:pt x="1148" y="1652"/>
                  </a:lnTo>
                  <a:lnTo>
                    <a:pt x="1143" y="1652"/>
                  </a:lnTo>
                  <a:lnTo>
                    <a:pt x="1139" y="1647"/>
                  </a:lnTo>
                  <a:lnTo>
                    <a:pt x="1131" y="1643"/>
                  </a:lnTo>
                  <a:lnTo>
                    <a:pt x="1122" y="1635"/>
                  </a:lnTo>
                  <a:lnTo>
                    <a:pt x="1114" y="1630"/>
                  </a:lnTo>
                  <a:lnTo>
                    <a:pt x="1105" y="1626"/>
                  </a:lnTo>
                  <a:lnTo>
                    <a:pt x="1101" y="1626"/>
                  </a:lnTo>
                  <a:lnTo>
                    <a:pt x="1084" y="1622"/>
                  </a:lnTo>
                  <a:lnTo>
                    <a:pt x="1080" y="1622"/>
                  </a:lnTo>
                  <a:lnTo>
                    <a:pt x="1071" y="1618"/>
                  </a:lnTo>
                  <a:lnTo>
                    <a:pt x="1055" y="1613"/>
                  </a:lnTo>
                  <a:lnTo>
                    <a:pt x="1050" y="1609"/>
                  </a:lnTo>
                  <a:lnTo>
                    <a:pt x="1046" y="1609"/>
                  </a:lnTo>
                  <a:lnTo>
                    <a:pt x="1042" y="1609"/>
                  </a:lnTo>
                  <a:lnTo>
                    <a:pt x="1033" y="1613"/>
                  </a:lnTo>
                  <a:lnTo>
                    <a:pt x="1029" y="1613"/>
                  </a:lnTo>
                  <a:lnTo>
                    <a:pt x="1025" y="1618"/>
                  </a:lnTo>
                  <a:lnTo>
                    <a:pt x="1021" y="1622"/>
                  </a:lnTo>
                  <a:lnTo>
                    <a:pt x="1016" y="1622"/>
                  </a:lnTo>
                  <a:lnTo>
                    <a:pt x="1012" y="1626"/>
                  </a:lnTo>
                  <a:lnTo>
                    <a:pt x="1008" y="1626"/>
                  </a:lnTo>
                  <a:lnTo>
                    <a:pt x="1004" y="1626"/>
                  </a:lnTo>
                  <a:lnTo>
                    <a:pt x="1000" y="1626"/>
                  </a:lnTo>
                  <a:lnTo>
                    <a:pt x="995" y="1626"/>
                  </a:lnTo>
                  <a:lnTo>
                    <a:pt x="991" y="1622"/>
                  </a:lnTo>
                  <a:lnTo>
                    <a:pt x="987" y="1622"/>
                  </a:lnTo>
                  <a:lnTo>
                    <a:pt x="978" y="1613"/>
                  </a:lnTo>
                  <a:lnTo>
                    <a:pt x="974" y="1613"/>
                  </a:lnTo>
                  <a:lnTo>
                    <a:pt x="974" y="1609"/>
                  </a:lnTo>
                  <a:lnTo>
                    <a:pt x="970" y="1609"/>
                  </a:lnTo>
                  <a:lnTo>
                    <a:pt x="966" y="1609"/>
                  </a:lnTo>
                  <a:lnTo>
                    <a:pt x="961" y="1613"/>
                  </a:lnTo>
                  <a:lnTo>
                    <a:pt x="957" y="1613"/>
                  </a:lnTo>
                  <a:lnTo>
                    <a:pt x="953" y="1618"/>
                  </a:lnTo>
                  <a:lnTo>
                    <a:pt x="944" y="1626"/>
                  </a:lnTo>
                  <a:lnTo>
                    <a:pt x="940" y="1630"/>
                  </a:lnTo>
                  <a:lnTo>
                    <a:pt x="919" y="1647"/>
                  </a:lnTo>
                  <a:lnTo>
                    <a:pt x="911" y="1656"/>
                  </a:lnTo>
                  <a:lnTo>
                    <a:pt x="902" y="1660"/>
                  </a:lnTo>
                  <a:lnTo>
                    <a:pt x="898" y="1664"/>
                  </a:lnTo>
                  <a:lnTo>
                    <a:pt x="894" y="1668"/>
                  </a:lnTo>
                  <a:lnTo>
                    <a:pt x="885" y="1673"/>
                  </a:lnTo>
                  <a:lnTo>
                    <a:pt x="881" y="1677"/>
                  </a:lnTo>
                  <a:lnTo>
                    <a:pt x="873" y="1681"/>
                  </a:lnTo>
                  <a:lnTo>
                    <a:pt x="864" y="1690"/>
                  </a:lnTo>
                  <a:lnTo>
                    <a:pt x="843" y="1698"/>
                  </a:lnTo>
                  <a:lnTo>
                    <a:pt x="839" y="1698"/>
                  </a:lnTo>
                  <a:lnTo>
                    <a:pt x="834" y="1702"/>
                  </a:lnTo>
                  <a:lnTo>
                    <a:pt x="830" y="1707"/>
                  </a:lnTo>
                  <a:lnTo>
                    <a:pt x="826" y="1711"/>
                  </a:lnTo>
                  <a:lnTo>
                    <a:pt x="822" y="1715"/>
                  </a:lnTo>
                  <a:lnTo>
                    <a:pt x="817" y="1724"/>
                  </a:lnTo>
                  <a:lnTo>
                    <a:pt x="813" y="1728"/>
                  </a:lnTo>
                  <a:lnTo>
                    <a:pt x="813" y="1732"/>
                  </a:lnTo>
                  <a:lnTo>
                    <a:pt x="809" y="1740"/>
                  </a:lnTo>
                  <a:lnTo>
                    <a:pt x="809" y="1749"/>
                  </a:lnTo>
                  <a:lnTo>
                    <a:pt x="809" y="1753"/>
                  </a:lnTo>
                  <a:lnTo>
                    <a:pt x="809" y="1770"/>
                  </a:lnTo>
                  <a:lnTo>
                    <a:pt x="809" y="1783"/>
                  </a:lnTo>
                  <a:lnTo>
                    <a:pt x="809" y="1791"/>
                  </a:lnTo>
                  <a:lnTo>
                    <a:pt x="805" y="1817"/>
                  </a:lnTo>
                  <a:lnTo>
                    <a:pt x="805" y="1825"/>
                  </a:lnTo>
                  <a:lnTo>
                    <a:pt x="805" y="1834"/>
                  </a:lnTo>
                  <a:lnTo>
                    <a:pt x="805" y="1842"/>
                  </a:lnTo>
                  <a:lnTo>
                    <a:pt x="805" y="1846"/>
                  </a:lnTo>
                  <a:lnTo>
                    <a:pt x="809" y="1855"/>
                  </a:lnTo>
                  <a:lnTo>
                    <a:pt x="809" y="1859"/>
                  </a:lnTo>
                  <a:lnTo>
                    <a:pt x="809" y="1863"/>
                  </a:lnTo>
                  <a:lnTo>
                    <a:pt x="813" y="1872"/>
                  </a:lnTo>
                  <a:lnTo>
                    <a:pt x="813" y="1876"/>
                  </a:lnTo>
                  <a:lnTo>
                    <a:pt x="813" y="1880"/>
                  </a:lnTo>
                  <a:lnTo>
                    <a:pt x="817" y="1884"/>
                  </a:lnTo>
                  <a:lnTo>
                    <a:pt x="817" y="1889"/>
                  </a:lnTo>
                  <a:lnTo>
                    <a:pt x="822" y="1897"/>
                  </a:lnTo>
                  <a:lnTo>
                    <a:pt x="830" y="1910"/>
                  </a:lnTo>
                  <a:lnTo>
                    <a:pt x="834" y="1918"/>
                  </a:lnTo>
                  <a:lnTo>
                    <a:pt x="834" y="1923"/>
                  </a:lnTo>
                  <a:lnTo>
                    <a:pt x="839" y="1927"/>
                  </a:lnTo>
                  <a:lnTo>
                    <a:pt x="839" y="1931"/>
                  </a:lnTo>
                  <a:lnTo>
                    <a:pt x="839" y="1935"/>
                  </a:lnTo>
                  <a:lnTo>
                    <a:pt x="839" y="1944"/>
                  </a:lnTo>
                  <a:lnTo>
                    <a:pt x="834" y="1956"/>
                  </a:lnTo>
                  <a:lnTo>
                    <a:pt x="830" y="1969"/>
                  </a:lnTo>
                  <a:lnTo>
                    <a:pt x="830" y="1978"/>
                  </a:lnTo>
                  <a:lnTo>
                    <a:pt x="826" y="1982"/>
                  </a:lnTo>
                  <a:lnTo>
                    <a:pt x="826" y="1986"/>
                  </a:lnTo>
                  <a:lnTo>
                    <a:pt x="822" y="1990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5" y="1999"/>
                  </a:lnTo>
                  <a:lnTo>
                    <a:pt x="801" y="1999"/>
                  </a:lnTo>
                  <a:lnTo>
                    <a:pt x="792" y="1999"/>
                  </a:lnTo>
                  <a:lnTo>
                    <a:pt x="784" y="2003"/>
                  </a:lnTo>
                  <a:lnTo>
                    <a:pt x="750" y="2007"/>
                  </a:lnTo>
                  <a:lnTo>
                    <a:pt x="746" y="2007"/>
                  </a:lnTo>
                  <a:lnTo>
                    <a:pt x="741" y="2007"/>
                  </a:lnTo>
                  <a:lnTo>
                    <a:pt x="737" y="2011"/>
                  </a:lnTo>
                  <a:lnTo>
                    <a:pt x="733" y="2011"/>
                  </a:lnTo>
                  <a:lnTo>
                    <a:pt x="729" y="2016"/>
                  </a:lnTo>
                  <a:lnTo>
                    <a:pt x="729" y="2020"/>
                  </a:lnTo>
                  <a:lnTo>
                    <a:pt x="729" y="2024"/>
                  </a:lnTo>
                  <a:lnTo>
                    <a:pt x="729" y="2028"/>
                  </a:lnTo>
                  <a:lnTo>
                    <a:pt x="733" y="2041"/>
                  </a:lnTo>
                  <a:lnTo>
                    <a:pt x="741" y="2054"/>
                  </a:lnTo>
                  <a:lnTo>
                    <a:pt x="741" y="2058"/>
                  </a:lnTo>
                  <a:lnTo>
                    <a:pt x="741" y="2062"/>
                  </a:lnTo>
                  <a:lnTo>
                    <a:pt x="746" y="2071"/>
                  </a:lnTo>
                  <a:lnTo>
                    <a:pt x="750" y="2075"/>
                  </a:lnTo>
                  <a:lnTo>
                    <a:pt x="754" y="2079"/>
                  </a:lnTo>
                  <a:lnTo>
                    <a:pt x="762" y="2092"/>
                  </a:lnTo>
                  <a:lnTo>
                    <a:pt x="767" y="2100"/>
                  </a:lnTo>
                  <a:lnTo>
                    <a:pt x="767" y="2105"/>
                  </a:lnTo>
                  <a:lnTo>
                    <a:pt x="771" y="2109"/>
                  </a:lnTo>
                  <a:lnTo>
                    <a:pt x="771" y="2113"/>
                  </a:lnTo>
                  <a:lnTo>
                    <a:pt x="771" y="2117"/>
                  </a:lnTo>
                  <a:lnTo>
                    <a:pt x="771" y="2126"/>
                  </a:lnTo>
                  <a:lnTo>
                    <a:pt x="771" y="2130"/>
                  </a:lnTo>
                  <a:lnTo>
                    <a:pt x="771" y="2134"/>
                  </a:lnTo>
                  <a:lnTo>
                    <a:pt x="771" y="2138"/>
                  </a:lnTo>
                  <a:lnTo>
                    <a:pt x="767" y="2143"/>
                  </a:lnTo>
                  <a:lnTo>
                    <a:pt x="762" y="2143"/>
                  </a:lnTo>
                  <a:lnTo>
                    <a:pt x="758" y="2147"/>
                  </a:lnTo>
                  <a:lnTo>
                    <a:pt x="754" y="2151"/>
                  </a:lnTo>
                  <a:lnTo>
                    <a:pt x="750" y="2155"/>
                  </a:lnTo>
                  <a:lnTo>
                    <a:pt x="750" y="2160"/>
                  </a:lnTo>
                  <a:lnTo>
                    <a:pt x="750" y="2164"/>
                  </a:lnTo>
                  <a:lnTo>
                    <a:pt x="754" y="2168"/>
                  </a:lnTo>
                  <a:lnTo>
                    <a:pt x="754" y="2172"/>
                  </a:lnTo>
                  <a:lnTo>
                    <a:pt x="758" y="2172"/>
                  </a:lnTo>
                  <a:lnTo>
                    <a:pt x="767" y="2181"/>
                  </a:lnTo>
                  <a:lnTo>
                    <a:pt x="771" y="2181"/>
                  </a:lnTo>
                  <a:lnTo>
                    <a:pt x="771" y="2185"/>
                  </a:lnTo>
                  <a:lnTo>
                    <a:pt x="771" y="2189"/>
                  </a:lnTo>
                  <a:lnTo>
                    <a:pt x="771" y="2193"/>
                  </a:lnTo>
                  <a:lnTo>
                    <a:pt x="767" y="2193"/>
                  </a:lnTo>
                  <a:lnTo>
                    <a:pt x="758" y="2198"/>
                  </a:lnTo>
                  <a:lnTo>
                    <a:pt x="754" y="2202"/>
                  </a:lnTo>
                  <a:lnTo>
                    <a:pt x="733" y="2219"/>
                  </a:lnTo>
                  <a:lnTo>
                    <a:pt x="724" y="2227"/>
                  </a:lnTo>
                  <a:lnTo>
                    <a:pt x="720" y="2232"/>
                  </a:lnTo>
                  <a:lnTo>
                    <a:pt x="703" y="2244"/>
                  </a:lnTo>
                  <a:lnTo>
                    <a:pt x="699" y="2244"/>
                  </a:lnTo>
                  <a:lnTo>
                    <a:pt x="690" y="2253"/>
                  </a:lnTo>
                  <a:lnTo>
                    <a:pt x="690" y="2257"/>
                  </a:lnTo>
                  <a:lnTo>
                    <a:pt x="686" y="2257"/>
                  </a:lnTo>
                  <a:lnTo>
                    <a:pt x="686" y="2261"/>
                  </a:lnTo>
                  <a:lnTo>
                    <a:pt x="703" y="2278"/>
                  </a:lnTo>
                  <a:lnTo>
                    <a:pt x="712" y="2287"/>
                  </a:lnTo>
                  <a:lnTo>
                    <a:pt x="720" y="2291"/>
                  </a:lnTo>
                  <a:lnTo>
                    <a:pt x="729" y="2304"/>
                  </a:lnTo>
                  <a:lnTo>
                    <a:pt x="733" y="2308"/>
                  </a:lnTo>
                  <a:lnTo>
                    <a:pt x="741" y="2316"/>
                  </a:lnTo>
                  <a:lnTo>
                    <a:pt x="754" y="2325"/>
                  </a:lnTo>
                  <a:lnTo>
                    <a:pt x="762" y="2333"/>
                  </a:lnTo>
                  <a:lnTo>
                    <a:pt x="771" y="2342"/>
                  </a:lnTo>
                  <a:lnTo>
                    <a:pt x="775" y="2342"/>
                  </a:lnTo>
                  <a:lnTo>
                    <a:pt x="775" y="2346"/>
                  </a:lnTo>
                  <a:lnTo>
                    <a:pt x="779" y="2346"/>
                  </a:lnTo>
                  <a:lnTo>
                    <a:pt x="784" y="2350"/>
                  </a:lnTo>
                  <a:lnTo>
                    <a:pt x="788" y="2350"/>
                  </a:lnTo>
                  <a:lnTo>
                    <a:pt x="788" y="2354"/>
                  </a:lnTo>
                  <a:lnTo>
                    <a:pt x="775" y="2363"/>
                  </a:lnTo>
                  <a:lnTo>
                    <a:pt x="771" y="2367"/>
                  </a:lnTo>
                  <a:lnTo>
                    <a:pt x="762" y="2371"/>
                  </a:lnTo>
                  <a:lnTo>
                    <a:pt x="758" y="2371"/>
                  </a:lnTo>
                  <a:lnTo>
                    <a:pt x="750" y="2376"/>
                  </a:lnTo>
                  <a:lnTo>
                    <a:pt x="741" y="2380"/>
                  </a:lnTo>
                  <a:lnTo>
                    <a:pt x="733" y="2384"/>
                  </a:lnTo>
                  <a:lnTo>
                    <a:pt x="724" y="2388"/>
                  </a:lnTo>
                  <a:lnTo>
                    <a:pt x="716" y="2388"/>
                  </a:lnTo>
                  <a:lnTo>
                    <a:pt x="707" y="2388"/>
                  </a:lnTo>
                  <a:lnTo>
                    <a:pt x="703" y="2388"/>
                  </a:lnTo>
                  <a:lnTo>
                    <a:pt x="699" y="2384"/>
                  </a:lnTo>
                  <a:lnTo>
                    <a:pt x="695" y="2384"/>
                  </a:lnTo>
                  <a:lnTo>
                    <a:pt x="690" y="2384"/>
                  </a:lnTo>
                  <a:lnTo>
                    <a:pt x="682" y="2380"/>
                  </a:lnTo>
                  <a:lnTo>
                    <a:pt x="678" y="2376"/>
                  </a:lnTo>
                  <a:lnTo>
                    <a:pt x="674" y="2371"/>
                  </a:lnTo>
                  <a:lnTo>
                    <a:pt x="665" y="2367"/>
                  </a:lnTo>
                  <a:lnTo>
                    <a:pt x="661" y="2359"/>
                  </a:lnTo>
                  <a:lnTo>
                    <a:pt x="657" y="2354"/>
                  </a:lnTo>
                  <a:lnTo>
                    <a:pt x="657" y="2350"/>
                  </a:lnTo>
                  <a:lnTo>
                    <a:pt x="652" y="2346"/>
                  </a:lnTo>
                  <a:lnTo>
                    <a:pt x="648" y="2337"/>
                  </a:lnTo>
                  <a:lnTo>
                    <a:pt x="644" y="2325"/>
                  </a:lnTo>
                  <a:lnTo>
                    <a:pt x="640" y="2320"/>
                  </a:lnTo>
                  <a:lnTo>
                    <a:pt x="640" y="2316"/>
                  </a:lnTo>
                  <a:lnTo>
                    <a:pt x="635" y="2312"/>
                  </a:lnTo>
                  <a:lnTo>
                    <a:pt x="631" y="2304"/>
                  </a:lnTo>
                  <a:lnTo>
                    <a:pt x="627" y="2299"/>
                  </a:lnTo>
                  <a:lnTo>
                    <a:pt x="623" y="2295"/>
                  </a:lnTo>
                  <a:lnTo>
                    <a:pt x="619" y="2291"/>
                  </a:lnTo>
                  <a:lnTo>
                    <a:pt x="614" y="2287"/>
                  </a:lnTo>
                  <a:lnTo>
                    <a:pt x="610" y="2287"/>
                  </a:lnTo>
                  <a:lnTo>
                    <a:pt x="602" y="2282"/>
                  </a:lnTo>
                  <a:lnTo>
                    <a:pt x="597" y="2282"/>
                  </a:lnTo>
                  <a:lnTo>
                    <a:pt x="593" y="2282"/>
                  </a:lnTo>
                  <a:lnTo>
                    <a:pt x="585" y="2282"/>
                  </a:lnTo>
                  <a:lnTo>
                    <a:pt x="580" y="2287"/>
                  </a:lnTo>
                  <a:lnTo>
                    <a:pt x="576" y="2287"/>
                  </a:lnTo>
                  <a:lnTo>
                    <a:pt x="568" y="2291"/>
                  </a:lnTo>
                  <a:lnTo>
                    <a:pt x="563" y="2295"/>
                  </a:lnTo>
                  <a:lnTo>
                    <a:pt x="559" y="2299"/>
                  </a:lnTo>
                  <a:lnTo>
                    <a:pt x="555" y="2304"/>
                  </a:lnTo>
                  <a:lnTo>
                    <a:pt x="555" y="2308"/>
                  </a:lnTo>
                  <a:lnTo>
                    <a:pt x="551" y="2312"/>
                  </a:lnTo>
                  <a:lnTo>
                    <a:pt x="547" y="2320"/>
                  </a:lnTo>
                  <a:lnTo>
                    <a:pt x="547" y="2325"/>
                  </a:lnTo>
                  <a:lnTo>
                    <a:pt x="538" y="2346"/>
                  </a:lnTo>
                  <a:lnTo>
                    <a:pt x="534" y="2354"/>
                  </a:lnTo>
                  <a:lnTo>
                    <a:pt x="534" y="2359"/>
                  </a:lnTo>
                  <a:lnTo>
                    <a:pt x="530" y="2363"/>
                  </a:lnTo>
                  <a:lnTo>
                    <a:pt x="525" y="2371"/>
                  </a:lnTo>
                  <a:lnTo>
                    <a:pt x="521" y="2376"/>
                  </a:lnTo>
                  <a:lnTo>
                    <a:pt x="513" y="2380"/>
                  </a:lnTo>
                  <a:lnTo>
                    <a:pt x="508" y="2384"/>
                  </a:lnTo>
                  <a:lnTo>
                    <a:pt x="504" y="2388"/>
                  </a:lnTo>
                  <a:lnTo>
                    <a:pt x="500" y="2388"/>
                  </a:lnTo>
                  <a:lnTo>
                    <a:pt x="491" y="2392"/>
                  </a:lnTo>
                  <a:lnTo>
                    <a:pt x="487" y="2392"/>
                  </a:lnTo>
                  <a:lnTo>
                    <a:pt x="479" y="2392"/>
                  </a:lnTo>
                  <a:lnTo>
                    <a:pt x="475" y="2392"/>
                  </a:lnTo>
                  <a:lnTo>
                    <a:pt x="470" y="2392"/>
                  </a:lnTo>
                  <a:lnTo>
                    <a:pt x="466" y="2392"/>
                  </a:lnTo>
                  <a:lnTo>
                    <a:pt x="466" y="2388"/>
                  </a:lnTo>
                  <a:lnTo>
                    <a:pt x="462" y="2384"/>
                  </a:lnTo>
                  <a:lnTo>
                    <a:pt x="458" y="2380"/>
                  </a:lnTo>
                  <a:lnTo>
                    <a:pt x="453" y="2371"/>
                  </a:lnTo>
                  <a:lnTo>
                    <a:pt x="449" y="2367"/>
                  </a:lnTo>
                  <a:lnTo>
                    <a:pt x="445" y="2359"/>
                  </a:lnTo>
                  <a:lnTo>
                    <a:pt x="441" y="2350"/>
                  </a:lnTo>
                  <a:lnTo>
                    <a:pt x="436" y="2342"/>
                  </a:lnTo>
                  <a:lnTo>
                    <a:pt x="432" y="2329"/>
                  </a:lnTo>
                  <a:lnTo>
                    <a:pt x="424" y="2304"/>
                  </a:lnTo>
                  <a:lnTo>
                    <a:pt x="420" y="2299"/>
                  </a:lnTo>
                  <a:lnTo>
                    <a:pt x="420" y="2291"/>
                  </a:lnTo>
                  <a:lnTo>
                    <a:pt x="415" y="2287"/>
                  </a:lnTo>
                  <a:lnTo>
                    <a:pt x="411" y="2278"/>
                  </a:lnTo>
                  <a:lnTo>
                    <a:pt x="407" y="2274"/>
                  </a:lnTo>
                  <a:lnTo>
                    <a:pt x="403" y="2265"/>
                  </a:lnTo>
                  <a:lnTo>
                    <a:pt x="394" y="2257"/>
                  </a:lnTo>
                  <a:lnTo>
                    <a:pt x="386" y="2244"/>
                  </a:lnTo>
                  <a:lnTo>
                    <a:pt x="381" y="2240"/>
                  </a:lnTo>
                  <a:lnTo>
                    <a:pt x="377" y="2232"/>
                  </a:lnTo>
                  <a:lnTo>
                    <a:pt x="373" y="2227"/>
                  </a:lnTo>
                  <a:lnTo>
                    <a:pt x="364" y="2223"/>
                  </a:lnTo>
                  <a:lnTo>
                    <a:pt x="356" y="2210"/>
                  </a:lnTo>
                  <a:lnTo>
                    <a:pt x="343" y="2202"/>
                  </a:lnTo>
                  <a:lnTo>
                    <a:pt x="331" y="2189"/>
                  </a:lnTo>
                  <a:lnTo>
                    <a:pt x="318" y="2181"/>
                  </a:lnTo>
                  <a:lnTo>
                    <a:pt x="309" y="2172"/>
                  </a:lnTo>
                  <a:lnTo>
                    <a:pt x="297" y="2164"/>
                  </a:lnTo>
                  <a:lnTo>
                    <a:pt x="284" y="2160"/>
                  </a:lnTo>
                  <a:lnTo>
                    <a:pt x="276" y="2155"/>
                  </a:lnTo>
                  <a:lnTo>
                    <a:pt x="271" y="2151"/>
                  </a:lnTo>
                  <a:lnTo>
                    <a:pt x="263" y="2147"/>
                  </a:lnTo>
                  <a:lnTo>
                    <a:pt x="254" y="2143"/>
                  </a:lnTo>
                  <a:lnTo>
                    <a:pt x="246" y="2138"/>
                  </a:lnTo>
                  <a:lnTo>
                    <a:pt x="242" y="2138"/>
                  </a:lnTo>
                  <a:lnTo>
                    <a:pt x="233" y="2134"/>
                  </a:lnTo>
                  <a:lnTo>
                    <a:pt x="225" y="2134"/>
                  </a:lnTo>
                  <a:lnTo>
                    <a:pt x="212" y="2130"/>
                  </a:lnTo>
                  <a:lnTo>
                    <a:pt x="187" y="2126"/>
                  </a:lnTo>
                  <a:lnTo>
                    <a:pt x="170" y="2122"/>
                  </a:lnTo>
                  <a:lnTo>
                    <a:pt x="166" y="2117"/>
                  </a:lnTo>
                  <a:lnTo>
                    <a:pt x="157" y="2117"/>
                  </a:lnTo>
                  <a:lnTo>
                    <a:pt x="153" y="2113"/>
                  </a:lnTo>
                  <a:lnTo>
                    <a:pt x="144" y="2113"/>
                  </a:lnTo>
                  <a:lnTo>
                    <a:pt x="136" y="2109"/>
                  </a:lnTo>
                  <a:lnTo>
                    <a:pt x="132" y="2105"/>
                  </a:lnTo>
                  <a:lnTo>
                    <a:pt x="127" y="2100"/>
                  </a:lnTo>
                  <a:lnTo>
                    <a:pt x="119" y="2096"/>
                  </a:lnTo>
                  <a:lnTo>
                    <a:pt x="115" y="2092"/>
                  </a:lnTo>
                  <a:lnTo>
                    <a:pt x="110" y="2088"/>
                  </a:lnTo>
                  <a:lnTo>
                    <a:pt x="106" y="2083"/>
                  </a:lnTo>
                  <a:lnTo>
                    <a:pt x="98" y="2075"/>
                  </a:lnTo>
                  <a:lnTo>
                    <a:pt x="94" y="2071"/>
                  </a:lnTo>
                  <a:lnTo>
                    <a:pt x="85" y="2058"/>
                  </a:lnTo>
                  <a:lnTo>
                    <a:pt x="77" y="2045"/>
                  </a:lnTo>
                  <a:lnTo>
                    <a:pt x="68" y="2033"/>
                  </a:lnTo>
                  <a:lnTo>
                    <a:pt x="55" y="2020"/>
                  </a:lnTo>
                  <a:lnTo>
                    <a:pt x="51" y="2011"/>
                  </a:lnTo>
                  <a:lnTo>
                    <a:pt x="47" y="2003"/>
                  </a:lnTo>
                  <a:lnTo>
                    <a:pt x="43" y="1999"/>
                  </a:lnTo>
                  <a:lnTo>
                    <a:pt x="39" y="1990"/>
                  </a:lnTo>
                  <a:lnTo>
                    <a:pt x="34" y="1986"/>
                  </a:lnTo>
                  <a:lnTo>
                    <a:pt x="34" y="1978"/>
                  </a:lnTo>
                  <a:lnTo>
                    <a:pt x="30" y="1969"/>
                  </a:lnTo>
                  <a:lnTo>
                    <a:pt x="26" y="1965"/>
                  </a:lnTo>
                  <a:lnTo>
                    <a:pt x="26" y="1956"/>
                  </a:lnTo>
                  <a:lnTo>
                    <a:pt x="22" y="1948"/>
                  </a:lnTo>
                  <a:lnTo>
                    <a:pt x="22" y="1944"/>
                  </a:lnTo>
                  <a:lnTo>
                    <a:pt x="17" y="1935"/>
                  </a:lnTo>
                  <a:lnTo>
                    <a:pt x="17" y="1931"/>
                  </a:lnTo>
                  <a:lnTo>
                    <a:pt x="17" y="1923"/>
                  </a:lnTo>
                  <a:lnTo>
                    <a:pt x="17" y="1918"/>
                  </a:lnTo>
                  <a:lnTo>
                    <a:pt x="17" y="1914"/>
                  </a:lnTo>
                  <a:lnTo>
                    <a:pt x="17" y="1906"/>
                  </a:lnTo>
                  <a:lnTo>
                    <a:pt x="17" y="1901"/>
                  </a:lnTo>
                  <a:lnTo>
                    <a:pt x="17" y="1897"/>
                  </a:lnTo>
                  <a:lnTo>
                    <a:pt x="17" y="1889"/>
                  </a:lnTo>
                  <a:lnTo>
                    <a:pt x="17" y="1884"/>
                  </a:lnTo>
                  <a:lnTo>
                    <a:pt x="26" y="1863"/>
                  </a:lnTo>
                  <a:lnTo>
                    <a:pt x="26" y="1855"/>
                  </a:lnTo>
                  <a:lnTo>
                    <a:pt x="26" y="1846"/>
                  </a:lnTo>
                  <a:lnTo>
                    <a:pt x="26" y="1842"/>
                  </a:lnTo>
                  <a:lnTo>
                    <a:pt x="26" y="1834"/>
                  </a:lnTo>
                  <a:lnTo>
                    <a:pt x="26" y="1825"/>
                  </a:lnTo>
                  <a:lnTo>
                    <a:pt x="26" y="1817"/>
                  </a:lnTo>
                  <a:lnTo>
                    <a:pt x="26" y="1808"/>
                  </a:lnTo>
                  <a:lnTo>
                    <a:pt x="26" y="1800"/>
                  </a:lnTo>
                  <a:lnTo>
                    <a:pt x="22" y="1774"/>
                  </a:lnTo>
                  <a:lnTo>
                    <a:pt x="13" y="1736"/>
                  </a:lnTo>
                  <a:lnTo>
                    <a:pt x="5" y="1681"/>
                  </a:lnTo>
                  <a:lnTo>
                    <a:pt x="0" y="1668"/>
                  </a:lnTo>
                  <a:lnTo>
                    <a:pt x="0" y="1664"/>
                  </a:lnTo>
                  <a:lnTo>
                    <a:pt x="0" y="1660"/>
                  </a:lnTo>
                  <a:close/>
                  <a:moveTo>
                    <a:pt x="585" y="1097"/>
                  </a:moveTo>
                  <a:lnTo>
                    <a:pt x="589" y="1101"/>
                  </a:lnTo>
                  <a:lnTo>
                    <a:pt x="589" y="1110"/>
                  </a:lnTo>
                  <a:lnTo>
                    <a:pt x="593" y="1114"/>
                  </a:lnTo>
                  <a:lnTo>
                    <a:pt x="597" y="1122"/>
                  </a:lnTo>
                  <a:lnTo>
                    <a:pt x="597" y="1131"/>
                  </a:lnTo>
                  <a:lnTo>
                    <a:pt x="602" y="1135"/>
                  </a:lnTo>
                  <a:lnTo>
                    <a:pt x="606" y="1144"/>
                  </a:lnTo>
                  <a:lnTo>
                    <a:pt x="610" y="1148"/>
                  </a:lnTo>
                  <a:lnTo>
                    <a:pt x="614" y="1152"/>
                  </a:lnTo>
                  <a:lnTo>
                    <a:pt x="623" y="1152"/>
                  </a:lnTo>
                  <a:lnTo>
                    <a:pt x="627" y="1156"/>
                  </a:lnTo>
                  <a:lnTo>
                    <a:pt x="631" y="1156"/>
                  </a:lnTo>
                  <a:lnTo>
                    <a:pt x="635" y="1156"/>
                  </a:lnTo>
                  <a:lnTo>
                    <a:pt x="640" y="1160"/>
                  </a:lnTo>
                  <a:lnTo>
                    <a:pt x="648" y="1160"/>
                  </a:lnTo>
                  <a:lnTo>
                    <a:pt x="657" y="1165"/>
                  </a:lnTo>
                  <a:lnTo>
                    <a:pt x="661" y="1169"/>
                  </a:lnTo>
                  <a:lnTo>
                    <a:pt x="665" y="1173"/>
                  </a:lnTo>
                  <a:lnTo>
                    <a:pt x="674" y="1177"/>
                  </a:lnTo>
                  <a:lnTo>
                    <a:pt x="678" y="1182"/>
                  </a:lnTo>
                  <a:lnTo>
                    <a:pt x="690" y="1194"/>
                  </a:lnTo>
                  <a:lnTo>
                    <a:pt x="695" y="1199"/>
                  </a:lnTo>
                  <a:lnTo>
                    <a:pt x="699" y="1203"/>
                  </a:lnTo>
                  <a:lnTo>
                    <a:pt x="703" y="1203"/>
                  </a:lnTo>
                  <a:lnTo>
                    <a:pt x="707" y="1203"/>
                  </a:lnTo>
                  <a:lnTo>
                    <a:pt x="712" y="1207"/>
                  </a:lnTo>
                  <a:lnTo>
                    <a:pt x="716" y="1207"/>
                  </a:lnTo>
                  <a:lnTo>
                    <a:pt x="720" y="1207"/>
                  </a:lnTo>
                  <a:lnTo>
                    <a:pt x="729" y="1203"/>
                  </a:lnTo>
                  <a:lnTo>
                    <a:pt x="733" y="1203"/>
                  </a:lnTo>
                  <a:lnTo>
                    <a:pt x="737" y="1203"/>
                  </a:lnTo>
                  <a:lnTo>
                    <a:pt x="741" y="1207"/>
                  </a:lnTo>
                  <a:lnTo>
                    <a:pt x="746" y="1207"/>
                  </a:lnTo>
                  <a:lnTo>
                    <a:pt x="750" y="1211"/>
                  </a:lnTo>
                  <a:lnTo>
                    <a:pt x="754" y="1215"/>
                  </a:lnTo>
                  <a:lnTo>
                    <a:pt x="758" y="1220"/>
                  </a:lnTo>
                  <a:lnTo>
                    <a:pt x="762" y="1224"/>
                  </a:lnTo>
                  <a:lnTo>
                    <a:pt x="771" y="1232"/>
                  </a:lnTo>
                  <a:lnTo>
                    <a:pt x="792" y="1249"/>
                  </a:lnTo>
                  <a:lnTo>
                    <a:pt x="801" y="1258"/>
                  </a:lnTo>
                  <a:lnTo>
                    <a:pt x="805" y="1262"/>
                  </a:lnTo>
                  <a:lnTo>
                    <a:pt x="809" y="1262"/>
                  </a:lnTo>
                  <a:lnTo>
                    <a:pt x="809" y="1266"/>
                  </a:lnTo>
                  <a:lnTo>
                    <a:pt x="813" y="1266"/>
                  </a:lnTo>
                  <a:lnTo>
                    <a:pt x="817" y="1271"/>
                  </a:lnTo>
                  <a:lnTo>
                    <a:pt x="822" y="1271"/>
                  </a:lnTo>
                  <a:lnTo>
                    <a:pt x="826" y="1271"/>
                  </a:lnTo>
                  <a:lnTo>
                    <a:pt x="826" y="1266"/>
                  </a:lnTo>
                  <a:lnTo>
                    <a:pt x="830" y="1266"/>
                  </a:lnTo>
                  <a:lnTo>
                    <a:pt x="834" y="1262"/>
                  </a:lnTo>
                  <a:lnTo>
                    <a:pt x="843" y="1249"/>
                  </a:lnTo>
                  <a:lnTo>
                    <a:pt x="847" y="1241"/>
                  </a:lnTo>
                  <a:lnTo>
                    <a:pt x="856" y="1232"/>
                  </a:lnTo>
                  <a:lnTo>
                    <a:pt x="873" y="1207"/>
                  </a:lnTo>
                  <a:lnTo>
                    <a:pt x="881" y="1199"/>
                  </a:lnTo>
                  <a:lnTo>
                    <a:pt x="885" y="1194"/>
                  </a:lnTo>
                  <a:lnTo>
                    <a:pt x="889" y="1190"/>
                  </a:lnTo>
                  <a:lnTo>
                    <a:pt x="894" y="1186"/>
                  </a:lnTo>
                  <a:lnTo>
                    <a:pt x="894" y="1177"/>
                  </a:lnTo>
                  <a:lnTo>
                    <a:pt x="898" y="1173"/>
                  </a:lnTo>
                  <a:lnTo>
                    <a:pt x="902" y="1165"/>
                  </a:lnTo>
                  <a:lnTo>
                    <a:pt x="902" y="1160"/>
                  </a:lnTo>
                  <a:lnTo>
                    <a:pt x="902" y="1152"/>
                  </a:lnTo>
                  <a:lnTo>
                    <a:pt x="902" y="1144"/>
                  </a:lnTo>
                  <a:lnTo>
                    <a:pt x="902" y="1139"/>
                  </a:lnTo>
                  <a:lnTo>
                    <a:pt x="902" y="1135"/>
                  </a:lnTo>
                  <a:lnTo>
                    <a:pt x="902" y="1131"/>
                  </a:lnTo>
                  <a:lnTo>
                    <a:pt x="902" y="1127"/>
                  </a:lnTo>
                  <a:lnTo>
                    <a:pt x="898" y="1127"/>
                  </a:lnTo>
                  <a:lnTo>
                    <a:pt x="898" y="1122"/>
                  </a:lnTo>
                  <a:lnTo>
                    <a:pt x="894" y="1118"/>
                  </a:lnTo>
                  <a:lnTo>
                    <a:pt x="889" y="1114"/>
                  </a:lnTo>
                  <a:lnTo>
                    <a:pt x="885" y="1110"/>
                  </a:lnTo>
                  <a:lnTo>
                    <a:pt x="873" y="1101"/>
                  </a:lnTo>
                  <a:lnTo>
                    <a:pt x="843" y="1080"/>
                  </a:lnTo>
                  <a:lnTo>
                    <a:pt x="830" y="1072"/>
                  </a:lnTo>
                  <a:lnTo>
                    <a:pt x="826" y="1067"/>
                  </a:lnTo>
                  <a:lnTo>
                    <a:pt x="822" y="1067"/>
                  </a:lnTo>
                  <a:lnTo>
                    <a:pt x="817" y="1063"/>
                  </a:lnTo>
                  <a:lnTo>
                    <a:pt x="813" y="1063"/>
                  </a:lnTo>
                  <a:lnTo>
                    <a:pt x="809" y="1059"/>
                  </a:lnTo>
                  <a:lnTo>
                    <a:pt x="801" y="1059"/>
                  </a:lnTo>
                  <a:lnTo>
                    <a:pt x="796" y="1059"/>
                  </a:lnTo>
                  <a:lnTo>
                    <a:pt x="796" y="1055"/>
                  </a:lnTo>
                  <a:lnTo>
                    <a:pt x="792" y="1055"/>
                  </a:lnTo>
                  <a:lnTo>
                    <a:pt x="788" y="1050"/>
                  </a:lnTo>
                  <a:lnTo>
                    <a:pt x="784" y="1046"/>
                  </a:lnTo>
                  <a:lnTo>
                    <a:pt x="779" y="1038"/>
                  </a:lnTo>
                  <a:lnTo>
                    <a:pt x="775" y="1033"/>
                  </a:lnTo>
                  <a:lnTo>
                    <a:pt x="771" y="1029"/>
                  </a:lnTo>
                  <a:lnTo>
                    <a:pt x="767" y="1029"/>
                  </a:lnTo>
                  <a:lnTo>
                    <a:pt x="758" y="1025"/>
                  </a:lnTo>
                  <a:lnTo>
                    <a:pt x="754" y="1021"/>
                  </a:lnTo>
                  <a:lnTo>
                    <a:pt x="750" y="1016"/>
                  </a:lnTo>
                  <a:lnTo>
                    <a:pt x="741" y="1008"/>
                  </a:lnTo>
                  <a:lnTo>
                    <a:pt x="741" y="1004"/>
                  </a:lnTo>
                  <a:lnTo>
                    <a:pt x="737" y="1004"/>
                  </a:lnTo>
                  <a:lnTo>
                    <a:pt x="733" y="1004"/>
                  </a:lnTo>
                  <a:lnTo>
                    <a:pt x="733" y="1008"/>
                  </a:lnTo>
                  <a:lnTo>
                    <a:pt x="729" y="1008"/>
                  </a:lnTo>
                  <a:lnTo>
                    <a:pt x="729" y="1012"/>
                  </a:lnTo>
                  <a:lnTo>
                    <a:pt x="720" y="1025"/>
                  </a:lnTo>
                  <a:lnTo>
                    <a:pt x="720" y="1029"/>
                  </a:lnTo>
                  <a:lnTo>
                    <a:pt x="716" y="1033"/>
                  </a:lnTo>
                  <a:lnTo>
                    <a:pt x="712" y="1038"/>
                  </a:lnTo>
                  <a:lnTo>
                    <a:pt x="703" y="1042"/>
                  </a:lnTo>
                  <a:lnTo>
                    <a:pt x="699" y="1046"/>
                  </a:lnTo>
                  <a:lnTo>
                    <a:pt x="678" y="1059"/>
                  </a:lnTo>
                  <a:lnTo>
                    <a:pt x="669" y="1063"/>
                  </a:lnTo>
                  <a:lnTo>
                    <a:pt x="661" y="1067"/>
                  </a:lnTo>
                  <a:lnTo>
                    <a:pt x="657" y="1072"/>
                  </a:lnTo>
                  <a:lnTo>
                    <a:pt x="644" y="1076"/>
                  </a:lnTo>
                  <a:lnTo>
                    <a:pt x="635" y="1076"/>
                  </a:lnTo>
                  <a:lnTo>
                    <a:pt x="627" y="1080"/>
                  </a:lnTo>
                  <a:lnTo>
                    <a:pt x="619" y="1080"/>
                  </a:lnTo>
                  <a:lnTo>
                    <a:pt x="610" y="1084"/>
                  </a:lnTo>
                  <a:lnTo>
                    <a:pt x="606" y="1088"/>
                  </a:lnTo>
                  <a:lnTo>
                    <a:pt x="593" y="1093"/>
                  </a:lnTo>
                  <a:lnTo>
                    <a:pt x="589" y="1097"/>
                  </a:lnTo>
                  <a:lnTo>
                    <a:pt x="585" y="1097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3" name="Freeform 59"/>
            <p:cNvSpPr>
              <a:spLocks/>
            </p:cNvSpPr>
            <p:nvPr/>
          </p:nvSpPr>
          <p:spPr bwMode="auto">
            <a:xfrm>
              <a:off x="2879497" y="1437769"/>
              <a:ext cx="341881" cy="353136"/>
            </a:xfrm>
            <a:custGeom>
              <a:avLst/>
              <a:gdLst>
                <a:gd name="T0" fmla="*/ 17 w 1080"/>
                <a:gd name="T1" fmla="*/ 436 h 1113"/>
                <a:gd name="T2" fmla="*/ 51 w 1080"/>
                <a:gd name="T3" fmla="*/ 398 h 1113"/>
                <a:gd name="T4" fmla="*/ 64 w 1080"/>
                <a:gd name="T5" fmla="*/ 317 h 1113"/>
                <a:gd name="T6" fmla="*/ 89 w 1080"/>
                <a:gd name="T7" fmla="*/ 250 h 1113"/>
                <a:gd name="T8" fmla="*/ 131 w 1080"/>
                <a:gd name="T9" fmla="*/ 228 h 1113"/>
                <a:gd name="T10" fmla="*/ 250 w 1080"/>
                <a:gd name="T11" fmla="*/ 216 h 1113"/>
                <a:gd name="T12" fmla="*/ 474 w 1080"/>
                <a:gd name="T13" fmla="*/ 152 h 1113"/>
                <a:gd name="T14" fmla="*/ 470 w 1080"/>
                <a:gd name="T15" fmla="*/ 110 h 1113"/>
                <a:gd name="T16" fmla="*/ 432 w 1080"/>
                <a:gd name="T17" fmla="*/ 42 h 1113"/>
                <a:gd name="T18" fmla="*/ 474 w 1080"/>
                <a:gd name="T19" fmla="*/ 13 h 1113"/>
                <a:gd name="T20" fmla="*/ 521 w 1080"/>
                <a:gd name="T21" fmla="*/ 34 h 1113"/>
                <a:gd name="T22" fmla="*/ 555 w 1080"/>
                <a:gd name="T23" fmla="*/ 46 h 1113"/>
                <a:gd name="T24" fmla="*/ 622 w 1080"/>
                <a:gd name="T25" fmla="*/ 13 h 1113"/>
                <a:gd name="T26" fmla="*/ 686 w 1080"/>
                <a:gd name="T27" fmla="*/ 0 h 1113"/>
                <a:gd name="T28" fmla="*/ 766 w 1080"/>
                <a:gd name="T29" fmla="*/ 190 h 1113"/>
                <a:gd name="T30" fmla="*/ 732 w 1080"/>
                <a:gd name="T31" fmla="*/ 224 h 1113"/>
                <a:gd name="T32" fmla="*/ 732 w 1080"/>
                <a:gd name="T33" fmla="*/ 258 h 1113"/>
                <a:gd name="T34" fmla="*/ 749 w 1080"/>
                <a:gd name="T35" fmla="*/ 292 h 1113"/>
                <a:gd name="T36" fmla="*/ 787 w 1080"/>
                <a:gd name="T37" fmla="*/ 317 h 1113"/>
                <a:gd name="T38" fmla="*/ 855 w 1080"/>
                <a:gd name="T39" fmla="*/ 317 h 1113"/>
                <a:gd name="T40" fmla="*/ 923 w 1080"/>
                <a:gd name="T41" fmla="*/ 330 h 1113"/>
                <a:gd name="T42" fmla="*/ 965 w 1080"/>
                <a:gd name="T43" fmla="*/ 360 h 1113"/>
                <a:gd name="T44" fmla="*/ 1016 w 1080"/>
                <a:gd name="T45" fmla="*/ 406 h 1113"/>
                <a:gd name="T46" fmla="*/ 1029 w 1080"/>
                <a:gd name="T47" fmla="*/ 457 h 1113"/>
                <a:gd name="T48" fmla="*/ 1075 w 1080"/>
                <a:gd name="T49" fmla="*/ 474 h 1113"/>
                <a:gd name="T50" fmla="*/ 1063 w 1080"/>
                <a:gd name="T51" fmla="*/ 521 h 1113"/>
                <a:gd name="T52" fmla="*/ 991 w 1080"/>
                <a:gd name="T53" fmla="*/ 580 h 1113"/>
                <a:gd name="T54" fmla="*/ 978 w 1080"/>
                <a:gd name="T55" fmla="*/ 639 h 1113"/>
                <a:gd name="T56" fmla="*/ 940 w 1080"/>
                <a:gd name="T57" fmla="*/ 669 h 1113"/>
                <a:gd name="T58" fmla="*/ 859 w 1080"/>
                <a:gd name="T59" fmla="*/ 703 h 1113"/>
                <a:gd name="T60" fmla="*/ 872 w 1080"/>
                <a:gd name="T61" fmla="*/ 775 h 1113"/>
                <a:gd name="T62" fmla="*/ 881 w 1080"/>
                <a:gd name="T63" fmla="*/ 821 h 1113"/>
                <a:gd name="T64" fmla="*/ 851 w 1080"/>
                <a:gd name="T65" fmla="*/ 855 h 1113"/>
                <a:gd name="T66" fmla="*/ 787 w 1080"/>
                <a:gd name="T67" fmla="*/ 897 h 1113"/>
                <a:gd name="T68" fmla="*/ 766 w 1080"/>
                <a:gd name="T69" fmla="*/ 952 h 1113"/>
                <a:gd name="T70" fmla="*/ 720 w 1080"/>
                <a:gd name="T71" fmla="*/ 991 h 1113"/>
                <a:gd name="T72" fmla="*/ 660 w 1080"/>
                <a:gd name="T73" fmla="*/ 1037 h 1113"/>
                <a:gd name="T74" fmla="*/ 589 w 1080"/>
                <a:gd name="T75" fmla="*/ 1101 h 1113"/>
                <a:gd name="T76" fmla="*/ 559 w 1080"/>
                <a:gd name="T77" fmla="*/ 1075 h 1113"/>
                <a:gd name="T78" fmla="*/ 542 w 1080"/>
                <a:gd name="T79" fmla="*/ 1016 h 1113"/>
                <a:gd name="T80" fmla="*/ 550 w 1080"/>
                <a:gd name="T81" fmla="*/ 969 h 1113"/>
                <a:gd name="T82" fmla="*/ 512 w 1080"/>
                <a:gd name="T83" fmla="*/ 944 h 1113"/>
                <a:gd name="T84" fmla="*/ 457 w 1080"/>
                <a:gd name="T85" fmla="*/ 948 h 1113"/>
                <a:gd name="T86" fmla="*/ 402 w 1080"/>
                <a:gd name="T87" fmla="*/ 944 h 1113"/>
                <a:gd name="T88" fmla="*/ 305 w 1080"/>
                <a:gd name="T89" fmla="*/ 948 h 1113"/>
                <a:gd name="T90" fmla="*/ 288 w 1080"/>
                <a:gd name="T91" fmla="*/ 914 h 1113"/>
                <a:gd name="T92" fmla="*/ 347 w 1080"/>
                <a:gd name="T93" fmla="*/ 847 h 1113"/>
                <a:gd name="T94" fmla="*/ 360 w 1080"/>
                <a:gd name="T95" fmla="*/ 800 h 1113"/>
                <a:gd name="T96" fmla="*/ 330 w 1080"/>
                <a:gd name="T97" fmla="*/ 766 h 1113"/>
                <a:gd name="T98" fmla="*/ 254 w 1080"/>
                <a:gd name="T99" fmla="*/ 770 h 1113"/>
                <a:gd name="T100" fmla="*/ 203 w 1080"/>
                <a:gd name="T101" fmla="*/ 749 h 1113"/>
                <a:gd name="T102" fmla="*/ 152 w 1080"/>
                <a:gd name="T103" fmla="*/ 694 h 1113"/>
                <a:gd name="T104" fmla="*/ 93 w 1080"/>
                <a:gd name="T105" fmla="*/ 635 h 1113"/>
                <a:gd name="T106" fmla="*/ 42 w 1080"/>
                <a:gd name="T107" fmla="*/ 614 h 1113"/>
                <a:gd name="T108" fmla="*/ 64 w 1080"/>
                <a:gd name="T109" fmla="*/ 571 h 1113"/>
                <a:gd name="T110" fmla="*/ 80 w 1080"/>
                <a:gd name="T111" fmla="*/ 533 h 1113"/>
                <a:gd name="T112" fmla="*/ 64 w 1080"/>
                <a:gd name="T113" fmla="*/ 521 h 1113"/>
                <a:gd name="T114" fmla="*/ 38 w 1080"/>
                <a:gd name="T115" fmla="*/ 478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0" h="1113">
                  <a:moveTo>
                    <a:pt x="0" y="478"/>
                  </a:moveTo>
                  <a:lnTo>
                    <a:pt x="4" y="474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53"/>
                  </a:lnTo>
                  <a:lnTo>
                    <a:pt x="9" y="444"/>
                  </a:lnTo>
                  <a:lnTo>
                    <a:pt x="9" y="440"/>
                  </a:lnTo>
                  <a:lnTo>
                    <a:pt x="13" y="436"/>
                  </a:lnTo>
                  <a:lnTo>
                    <a:pt x="17" y="436"/>
                  </a:lnTo>
                  <a:lnTo>
                    <a:pt x="21" y="436"/>
                  </a:lnTo>
                  <a:lnTo>
                    <a:pt x="25" y="444"/>
                  </a:lnTo>
                  <a:lnTo>
                    <a:pt x="30" y="444"/>
                  </a:lnTo>
                  <a:lnTo>
                    <a:pt x="34" y="444"/>
                  </a:lnTo>
                  <a:lnTo>
                    <a:pt x="38" y="432"/>
                  </a:lnTo>
                  <a:lnTo>
                    <a:pt x="42" y="419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51" y="398"/>
                  </a:lnTo>
                  <a:lnTo>
                    <a:pt x="55" y="389"/>
                  </a:lnTo>
                  <a:lnTo>
                    <a:pt x="55" y="381"/>
                  </a:lnTo>
                  <a:lnTo>
                    <a:pt x="59" y="372"/>
                  </a:lnTo>
                  <a:lnTo>
                    <a:pt x="59" y="364"/>
                  </a:lnTo>
                  <a:lnTo>
                    <a:pt x="64" y="347"/>
                  </a:lnTo>
                  <a:lnTo>
                    <a:pt x="64" y="334"/>
                  </a:lnTo>
                  <a:lnTo>
                    <a:pt x="64" y="330"/>
                  </a:lnTo>
                  <a:lnTo>
                    <a:pt x="64" y="322"/>
                  </a:lnTo>
                  <a:lnTo>
                    <a:pt x="64" y="317"/>
                  </a:lnTo>
                  <a:lnTo>
                    <a:pt x="64" y="309"/>
                  </a:lnTo>
                  <a:lnTo>
                    <a:pt x="64" y="305"/>
                  </a:lnTo>
                  <a:lnTo>
                    <a:pt x="64" y="296"/>
                  </a:lnTo>
                  <a:lnTo>
                    <a:pt x="68" y="292"/>
                  </a:lnTo>
                  <a:lnTo>
                    <a:pt x="72" y="283"/>
                  </a:lnTo>
                  <a:lnTo>
                    <a:pt x="76" y="279"/>
                  </a:lnTo>
                  <a:lnTo>
                    <a:pt x="85" y="258"/>
                  </a:lnTo>
                  <a:lnTo>
                    <a:pt x="89" y="254"/>
                  </a:lnTo>
                  <a:lnTo>
                    <a:pt x="89" y="250"/>
                  </a:lnTo>
                  <a:lnTo>
                    <a:pt x="93" y="245"/>
                  </a:lnTo>
                  <a:lnTo>
                    <a:pt x="93" y="241"/>
                  </a:lnTo>
                  <a:lnTo>
                    <a:pt x="97" y="237"/>
                  </a:lnTo>
                  <a:lnTo>
                    <a:pt x="102" y="237"/>
                  </a:lnTo>
                  <a:lnTo>
                    <a:pt x="106" y="233"/>
                  </a:lnTo>
                  <a:lnTo>
                    <a:pt x="110" y="233"/>
                  </a:lnTo>
                  <a:lnTo>
                    <a:pt x="119" y="228"/>
                  </a:lnTo>
                  <a:lnTo>
                    <a:pt x="123" y="228"/>
                  </a:lnTo>
                  <a:lnTo>
                    <a:pt x="131" y="228"/>
                  </a:lnTo>
                  <a:lnTo>
                    <a:pt x="140" y="228"/>
                  </a:lnTo>
                  <a:lnTo>
                    <a:pt x="165" y="224"/>
                  </a:lnTo>
                  <a:lnTo>
                    <a:pt x="178" y="224"/>
                  </a:lnTo>
                  <a:lnTo>
                    <a:pt x="208" y="224"/>
                  </a:lnTo>
                  <a:lnTo>
                    <a:pt x="220" y="220"/>
                  </a:lnTo>
                  <a:lnTo>
                    <a:pt x="224" y="220"/>
                  </a:lnTo>
                  <a:lnTo>
                    <a:pt x="233" y="220"/>
                  </a:lnTo>
                  <a:lnTo>
                    <a:pt x="241" y="220"/>
                  </a:lnTo>
                  <a:lnTo>
                    <a:pt x="250" y="216"/>
                  </a:lnTo>
                  <a:lnTo>
                    <a:pt x="279" y="211"/>
                  </a:lnTo>
                  <a:lnTo>
                    <a:pt x="339" y="195"/>
                  </a:lnTo>
                  <a:lnTo>
                    <a:pt x="423" y="173"/>
                  </a:lnTo>
                  <a:lnTo>
                    <a:pt x="440" y="169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6" y="156"/>
                  </a:lnTo>
                  <a:lnTo>
                    <a:pt x="470" y="152"/>
                  </a:lnTo>
                  <a:lnTo>
                    <a:pt x="474" y="152"/>
                  </a:lnTo>
                  <a:lnTo>
                    <a:pt x="474" y="148"/>
                  </a:lnTo>
                  <a:lnTo>
                    <a:pt x="478" y="144"/>
                  </a:lnTo>
                  <a:lnTo>
                    <a:pt x="478" y="140"/>
                  </a:lnTo>
                  <a:lnTo>
                    <a:pt x="478" y="135"/>
                  </a:lnTo>
                  <a:lnTo>
                    <a:pt x="478" y="131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66" y="101"/>
                  </a:lnTo>
                  <a:lnTo>
                    <a:pt x="457" y="80"/>
                  </a:lnTo>
                  <a:lnTo>
                    <a:pt x="457" y="76"/>
                  </a:lnTo>
                  <a:lnTo>
                    <a:pt x="453" y="72"/>
                  </a:lnTo>
                  <a:lnTo>
                    <a:pt x="453" y="68"/>
                  </a:lnTo>
                  <a:lnTo>
                    <a:pt x="449" y="63"/>
                  </a:lnTo>
                  <a:lnTo>
                    <a:pt x="445" y="55"/>
                  </a:lnTo>
                  <a:lnTo>
                    <a:pt x="440" y="51"/>
                  </a:lnTo>
                  <a:lnTo>
                    <a:pt x="432" y="42"/>
                  </a:lnTo>
                  <a:lnTo>
                    <a:pt x="428" y="38"/>
                  </a:lnTo>
                  <a:lnTo>
                    <a:pt x="428" y="34"/>
                  </a:lnTo>
                  <a:lnTo>
                    <a:pt x="428" y="29"/>
                  </a:lnTo>
                  <a:lnTo>
                    <a:pt x="432" y="25"/>
                  </a:lnTo>
                  <a:lnTo>
                    <a:pt x="436" y="25"/>
                  </a:lnTo>
                  <a:lnTo>
                    <a:pt x="440" y="21"/>
                  </a:lnTo>
                  <a:lnTo>
                    <a:pt x="449" y="21"/>
                  </a:lnTo>
                  <a:lnTo>
                    <a:pt x="457" y="17"/>
                  </a:lnTo>
                  <a:lnTo>
                    <a:pt x="474" y="13"/>
                  </a:lnTo>
                  <a:lnTo>
                    <a:pt x="495" y="13"/>
                  </a:lnTo>
                  <a:lnTo>
                    <a:pt x="529" y="4"/>
                  </a:lnTo>
                  <a:lnTo>
                    <a:pt x="529" y="8"/>
                  </a:lnTo>
                  <a:lnTo>
                    <a:pt x="525" y="13"/>
                  </a:lnTo>
                  <a:lnTo>
                    <a:pt x="521" y="17"/>
                  </a:lnTo>
                  <a:lnTo>
                    <a:pt x="521" y="21"/>
                  </a:lnTo>
                  <a:lnTo>
                    <a:pt x="521" y="25"/>
                  </a:lnTo>
                  <a:lnTo>
                    <a:pt x="521" y="29"/>
                  </a:lnTo>
                  <a:lnTo>
                    <a:pt x="521" y="34"/>
                  </a:lnTo>
                  <a:lnTo>
                    <a:pt x="521" y="38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29" y="46"/>
                  </a:lnTo>
                  <a:lnTo>
                    <a:pt x="533" y="46"/>
                  </a:lnTo>
                  <a:lnTo>
                    <a:pt x="538" y="51"/>
                  </a:lnTo>
                  <a:lnTo>
                    <a:pt x="542" y="51"/>
                  </a:lnTo>
                  <a:lnTo>
                    <a:pt x="550" y="46"/>
                  </a:lnTo>
                  <a:lnTo>
                    <a:pt x="555" y="46"/>
                  </a:lnTo>
                  <a:lnTo>
                    <a:pt x="559" y="46"/>
                  </a:lnTo>
                  <a:lnTo>
                    <a:pt x="567" y="42"/>
                  </a:lnTo>
                  <a:lnTo>
                    <a:pt x="576" y="38"/>
                  </a:lnTo>
                  <a:lnTo>
                    <a:pt x="593" y="25"/>
                  </a:lnTo>
                  <a:lnTo>
                    <a:pt x="597" y="21"/>
                  </a:lnTo>
                  <a:lnTo>
                    <a:pt x="605" y="17"/>
                  </a:lnTo>
                  <a:lnTo>
                    <a:pt x="610" y="17"/>
                  </a:lnTo>
                  <a:lnTo>
                    <a:pt x="618" y="13"/>
                  </a:lnTo>
                  <a:lnTo>
                    <a:pt x="622" y="13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48" y="4"/>
                  </a:lnTo>
                  <a:lnTo>
                    <a:pt x="652" y="4"/>
                  </a:lnTo>
                  <a:lnTo>
                    <a:pt x="656" y="4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69" y="0"/>
                  </a:lnTo>
                  <a:lnTo>
                    <a:pt x="686" y="0"/>
                  </a:lnTo>
                  <a:lnTo>
                    <a:pt x="716" y="0"/>
                  </a:lnTo>
                  <a:lnTo>
                    <a:pt x="728" y="59"/>
                  </a:lnTo>
                  <a:lnTo>
                    <a:pt x="741" y="110"/>
                  </a:lnTo>
                  <a:lnTo>
                    <a:pt x="754" y="140"/>
                  </a:lnTo>
                  <a:lnTo>
                    <a:pt x="758" y="156"/>
                  </a:lnTo>
                  <a:lnTo>
                    <a:pt x="762" y="178"/>
                  </a:lnTo>
                  <a:lnTo>
                    <a:pt x="766" y="182"/>
                  </a:lnTo>
                  <a:lnTo>
                    <a:pt x="766" y="186"/>
                  </a:lnTo>
                  <a:lnTo>
                    <a:pt x="766" y="190"/>
                  </a:lnTo>
                  <a:lnTo>
                    <a:pt x="766" y="195"/>
                  </a:lnTo>
                  <a:lnTo>
                    <a:pt x="766" y="199"/>
                  </a:lnTo>
                  <a:lnTo>
                    <a:pt x="766" y="203"/>
                  </a:lnTo>
                  <a:lnTo>
                    <a:pt x="762" y="207"/>
                  </a:lnTo>
                  <a:lnTo>
                    <a:pt x="758" y="211"/>
                  </a:lnTo>
                  <a:lnTo>
                    <a:pt x="754" y="216"/>
                  </a:lnTo>
                  <a:lnTo>
                    <a:pt x="741" y="220"/>
                  </a:lnTo>
                  <a:lnTo>
                    <a:pt x="737" y="224"/>
                  </a:lnTo>
                  <a:lnTo>
                    <a:pt x="732" y="224"/>
                  </a:lnTo>
                  <a:lnTo>
                    <a:pt x="728" y="228"/>
                  </a:lnTo>
                  <a:lnTo>
                    <a:pt x="728" y="233"/>
                  </a:lnTo>
                  <a:lnTo>
                    <a:pt x="724" y="233"/>
                  </a:lnTo>
                  <a:lnTo>
                    <a:pt x="724" y="237"/>
                  </a:lnTo>
                  <a:lnTo>
                    <a:pt x="724" y="241"/>
                  </a:lnTo>
                  <a:lnTo>
                    <a:pt x="724" y="245"/>
                  </a:lnTo>
                  <a:lnTo>
                    <a:pt x="724" y="250"/>
                  </a:lnTo>
                  <a:lnTo>
                    <a:pt x="728" y="254"/>
                  </a:lnTo>
                  <a:lnTo>
                    <a:pt x="732" y="258"/>
                  </a:lnTo>
                  <a:lnTo>
                    <a:pt x="737" y="258"/>
                  </a:lnTo>
                  <a:lnTo>
                    <a:pt x="737" y="262"/>
                  </a:lnTo>
                  <a:lnTo>
                    <a:pt x="741" y="262"/>
                  </a:lnTo>
                  <a:lnTo>
                    <a:pt x="741" y="267"/>
                  </a:lnTo>
                  <a:lnTo>
                    <a:pt x="745" y="271"/>
                  </a:lnTo>
                  <a:lnTo>
                    <a:pt x="745" y="279"/>
                  </a:lnTo>
                  <a:lnTo>
                    <a:pt x="745" y="283"/>
                  </a:lnTo>
                  <a:lnTo>
                    <a:pt x="745" y="288"/>
                  </a:lnTo>
                  <a:lnTo>
                    <a:pt x="749" y="292"/>
                  </a:lnTo>
                  <a:lnTo>
                    <a:pt x="754" y="296"/>
                  </a:lnTo>
                  <a:lnTo>
                    <a:pt x="754" y="300"/>
                  </a:lnTo>
                  <a:lnTo>
                    <a:pt x="762" y="305"/>
                  </a:lnTo>
                  <a:lnTo>
                    <a:pt x="762" y="309"/>
                  </a:lnTo>
                  <a:lnTo>
                    <a:pt x="766" y="313"/>
                  </a:lnTo>
                  <a:lnTo>
                    <a:pt x="771" y="313"/>
                  </a:lnTo>
                  <a:lnTo>
                    <a:pt x="775" y="317"/>
                  </a:lnTo>
                  <a:lnTo>
                    <a:pt x="779" y="317"/>
                  </a:lnTo>
                  <a:lnTo>
                    <a:pt x="787" y="317"/>
                  </a:lnTo>
                  <a:lnTo>
                    <a:pt x="792" y="317"/>
                  </a:lnTo>
                  <a:lnTo>
                    <a:pt x="796" y="317"/>
                  </a:lnTo>
                  <a:lnTo>
                    <a:pt x="809" y="313"/>
                  </a:lnTo>
                  <a:lnTo>
                    <a:pt x="817" y="313"/>
                  </a:lnTo>
                  <a:lnTo>
                    <a:pt x="821" y="313"/>
                  </a:lnTo>
                  <a:lnTo>
                    <a:pt x="826" y="313"/>
                  </a:lnTo>
                  <a:lnTo>
                    <a:pt x="834" y="313"/>
                  </a:lnTo>
                  <a:lnTo>
                    <a:pt x="843" y="317"/>
                  </a:lnTo>
                  <a:lnTo>
                    <a:pt x="855" y="317"/>
                  </a:lnTo>
                  <a:lnTo>
                    <a:pt x="859" y="322"/>
                  </a:lnTo>
                  <a:lnTo>
                    <a:pt x="868" y="322"/>
                  </a:lnTo>
                  <a:lnTo>
                    <a:pt x="881" y="322"/>
                  </a:lnTo>
                  <a:lnTo>
                    <a:pt x="885" y="322"/>
                  </a:lnTo>
                  <a:lnTo>
                    <a:pt x="889" y="326"/>
                  </a:lnTo>
                  <a:lnTo>
                    <a:pt x="898" y="326"/>
                  </a:lnTo>
                  <a:lnTo>
                    <a:pt x="902" y="326"/>
                  </a:lnTo>
                  <a:lnTo>
                    <a:pt x="919" y="330"/>
                  </a:lnTo>
                  <a:lnTo>
                    <a:pt x="923" y="330"/>
                  </a:lnTo>
                  <a:lnTo>
                    <a:pt x="927" y="330"/>
                  </a:lnTo>
                  <a:lnTo>
                    <a:pt x="931" y="334"/>
                  </a:lnTo>
                  <a:lnTo>
                    <a:pt x="936" y="334"/>
                  </a:lnTo>
                  <a:lnTo>
                    <a:pt x="940" y="334"/>
                  </a:lnTo>
                  <a:lnTo>
                    <a:pt x="944" y="339"/>
                  </a:lnTo>
                  <a:lnTo>
                    <a:pt x="948" y="343"/>
                  </a:lnTo>
                  <a:lnTo>
                    <a:pt x="953" y="347"/>
                  </a:lnTo>
                  <a:lnTo>
                    <a:pt x="957" y="351"/>
                  </a:lnTo>
                  <a:lnTo>
                    <a:pt x="965" y="360"/>
                  </a:lnTo>
                  <a:lnTo>
                    <a:pt x="970" y="368"/>
                  </a:lnTo>
                  <a:lnTo>
                    <a:pt x="974" y="372"/>
                  </a:lnTo>
                  <a:lnTo>
                    <a:pt x="978" y="377"/>
                  </a:lnTo>
                  <a:lnTo>
                    <a:pt x="982" y="381"/>
                  </a:lnTo>
                  <a:lnTo>
                    <a:pt x="1003" y="394"/>
                  </a:lnTo>
                  <a:lnTo>
                    <a:pt x="1008" y="398"/>
                  </a:lnTo>
                  <a:lnTo>
                    <a:pt x="1012" y="398"/>
                  </a:lnTo>
                  <a:lnTo>
                    <a:pt x="1016" y="402"/>
                  </a:lnTo>
                  <a:lnTo>
                    <a:pt x="1016" y="406"/>
                  </a:lnTo>
                  <a:lnTo>
                    <a:pt x="1020" y="410"/>
                  </a:lnTo>
                  <a:lnTo>
                    <a:pt x="1020" y="415"/>
                  </a:lnTo>
                  <a:lnTo>
                    <a:pt x="1020" y="419"/>
                  </a:lnTo>
                  <a:lnTo>
                    <a:pt x="1025" y="423"/>
                  </a:lnTo>
                  <a:lnTo>
                    <a:pt x="1025" y="432"/>
                  </a:lnTo>
                  <a:lnTo>
                    <a:pt x="1025" y="444"/>
                  </a:lnTo>
                  <a:lnTo>
                    <a:pt x="1025" y="449"/>
                  </a:lnTo>
                  <a:lnTo>
                    <a:pt x="1025" y="453"/>
                  </a:lnTo>
                  <a:lnTo>
                    <a:pt x="1029" y="457"/>
                  </a:lnTo>
                  <a:lnTo>
                    <a:pt x="1033" y="461"/>
                  </a:lnTo>
                  <a:lnTo>
                    <a:pt x="1037" y="461"/>
                  </a:lnTo>
                  <a:lnTo>
                    <a:pt x="1041" y="461"/>
                  </a:lnTo>
                  <a:lnTo>
                    <a:pt x="1054" y="461"/>
                  </a:lnTo>
                  <a:lnTo>
                    <a:pt x="1058" y="461"/>
                  </a:lnTo>
                  <a:lnTo>
                    <a:pt x="1063" y="461"/>
                  </a:lnTo>
                  <a:lnTo>
                    <a:pt x="1067" y="466"/>
                  </a:lnTo>
                  <a:lnTo>
                    <a:pt x="1071" y="470"/>
                  </a:lnTo>
                  <a:lnTo>
                    <a:pt x="1075" y="474"/>
                  </a:lnTo>
                  <a:lnTo>
                    <a:pt x="1080" y="482"/>
                  </a:lnTo>
                  <a:lnTo>
                    <a:pt x="1080" y="487"/>
                  </a:lnTo>
                  <a:lnTo>
                    <a:pt x="1080" y="491"/>
                  </a:lnTo>
                  <a:lnTo>
                    <a:pt x="1080" y="495"/>
                  </a:lnTo>
                  <a:lnTo>
                    <a:pt x="1075" y="499"/>
                  </a:lnTo>
                  <a:lnTo>
                    <a:pt x="1075" y="508"/>
                  </a:lnTo>
                  <a:lnTo>
                    <a:pt x="1071" y="512"/>
                  </a:lnTo>
                  <a:lnTo>
                    <a:pt x="1067" y="516"/>
                  </a:lnTo>
                  <a:lnTo>
                    <a:pt x="1063" y="521"/>
                  </a:lnTo>
                  <a:lnTo>
                    <a:pt x="1054" y="525"/>
                  </a:lnTo>
                  <a:lnTo>
                    <a:pt x="1046" y="533"/>
                  </a:lnTo>
                  <a:lnTo>
                    <a:pt x="1020" y="550"/>
                  </a:lnTo>
                  <a:lnTo>
                    <a:pt x="1016" y="554"/>
                  </a:lnTo>
                  <a:lnTo>
                    <a:pt x="1008" y="559"/>
                  </a:lnTo>
                  <a:lnTo>
                    <a:pt x="1003" y="563"/>
                  </a:lnTo>
                  <a:lnTo>
                    <a:pt x="999" y="571"/>
                  </a:lnTo>
                  <a:lnTo>
                    <a:pt x="995" y="571"/>
                  </a:lnTo>
                  <a:lnTo>
                    <a:pt x="991" y="580"/>
                  </a:lnTo>
                  <a:lnTo>
                    <a:pt x="991" y="584"/>
                  </a:lnTo>
                  <a:lnTo>
                    <a:pt x="986" y="588"/>
                  </a:lnTo>
                  <a:lnTo>
                    <a:pt x="986" y="593"/>
                  </a:lnTo>
                  <a:lnTo>
                    <a:pt x="986" y="597"/>
                  </a:lnTo>
                  <a:lnTo>
                    <a:pt x="986" y="609"/>
                  </a:lnTo>
                  <a:lnTo>
                    <a:pt x="982" y="618"/>
                  </a:lnTo>
                  <a:lnTo>
                    <a:pt x="982" y="626"/>
                  </a:lnTo>
                  <a:lnTo>
                    <a:pt x="982" y="631"/>
                  </a:lnTo>
                  <a:lnTo>
                    <a:pt x="978" y="639"/>
                  </a:lnTo>
                  <a:lnTo>
                    <a:pt x="974" y="643"/>
                  </a:lnTo>
                  <a:lnTo>
                    <a:pt x="974" y="648"/>
                  </a:lnTo>
                  <a:lnTo>
                    <a:pt x="970" y="652"/>
                  </a:lnTo>
                  <a:lnTo>
                    <a:pt x="965" y="652"/>
                  </a:lnTo>
                  <a:lnTo>
                    <a:pt x="965" y="656"/>
                  </a:lnTo>
                  <a:lnTo>
                    <a:pt x="961" y="660"/>
                  </a:lnTo>
                  <a:lnTo>
                    <a:pt x="953" y="660"/>
                  </a:lnTo>
                  <a:lnTo>
                    <a:pt x="944" y="665"/>
                  </a:lnTo>
                  <a:lnTo>
                    <a:pt x="940" y="669"/>
                  </a:lnTo>
                  <a:lnTo>
                    <a:pt x="931" y="669"/>
                  </a:lnTo>
                  <a:lnTo>
                    <a:pt x="902" y="677"/>
                  </a:lnTo>
                  <a:lnTo>
                    <a:pt x="889" y="681"/>
                  </a:lnTo>
                  <a:lnTo>
                    <a:pt x="885" y="686"/>
                  </a:lnTo>
                  <a:lnTo>
                    <a:pt x="876" y="686"/>
                  </a:lnTo>
                  <a:lnTo>
                    <a:pt x="872" y="690"/>
                  </a:lnTo>
                  <a:lnTo>
                    <a:pt x="864" y="694"/>
                  </a:lnTo>
                  <a:lnTo>
                    <a:pt x="864" y="698"/>
                  </a:lnTo>
                  <a:lnTo>
                    <a:pt x="859" y="703"/>
                  </a:lnTo>
                  <a:lnTo>
                    <a:pt x="859" y="707"/>
                  </a:lnTo>
                  <a:lnTo>
                    <a:pt x="859" y="711"/>
                  </a:lnTo>
                  <a:lnTo>
                    <a:pt x="859" y="720"/>
                  </a:lnTo>
                  <a:lnTo>
                    <a:pt x="859" y="724"/>
                  </a:lnTo>
                  <a:lnTo>
                    <a:pt x="868" y="745"/>
                  </a:lnTo>
                  <a:lnTo>
                    <a:pt x="868" y="749"/>
                  </a:lnTo>
                  <a:lnTo>
                    <a:pt x="868" y="753"/>
                  </a:lnTo>
                  <a:lnTo>
                    <a:pt x="872" y="762"/>
                  </a:lnTo>
                  <a:lnTo>
                    <a:pt x="872" y="775"/>
                  </a:lnTo>
                  <a:lnTo>
                    <a:pt x="872" y="779"/>
                  </a:lnTo>
                  <a:lnTo>
                    <a:pt x="872" y="783"/>
                  </a:lnTo>
                  <a:lnTo>
                    <a:pt x="876" y="792"/>
                  </a:lnTo>
                  <a:lnTo>
                    <a:pt x="881" y="796"/>
                  </a:lnTo>
                  <a:lnTo>
                    <a:pt x="881" y="800"/>
                  </a:lnTo>
                  <a:lnTo>
                    <a:pt x="881" y="804"/>
                  </a:lnTo>
                  <a:lnTo>
                    <a:pt x="881" y="808"/>
                  </a:lnTo>
                  <a:lnTo>
                    <a:pt x="881" y="813"/>
                  </a:lnTo>
                  <a:lnTo>
                    <a:pt x="881" y="821"/>
                  </a:lnTo>
                  <a:lnTo>
                    <a:pt x="881" y="825"/>
                  </a:lnTo>
                  <a:lnTo>
                    <a:pt x="876" y="830"/>
                  </a:lnTo>
                  <a:lnTo>
                    <a:pt x="876" y="834"/>
                  </a:lnTo>
                  <a:lnTo>
                    <a:pt x="872" y="838"/>
                  </a:lnTo>
                  <a:lnTo>
                    <a:pt x="868" y="842"/>
                  </a:lnTo>
                  <a:lnTo>
                    <a:pt x="864" y="847"/>
                  </a:lnTo>
                  <a:lnTo>
                    <a:pt x="859" y="847"/>
                  </a:lnTo>
                  <a:lnTo>
                    <a:pt x="855" y="851"/>
                  </a:lnTo>
                  <a:lnTo>
                    <a:pt x="851" y="855"/>
                  </a:lnTo>
                  <a:lnTo>
                    <a:pt x="838" y="863"/>
                  </a:lnTo>
                  <a:lnTo>
                    <a:pt x="830" y="868"/>
                  </a:lnTo>
                  <a:lnTo>
                    <a:pt x="821" y="872"/>
                  </a:lnTo>
                  <a:lnTo>
                    <a:pt x="817" y="876"/>
                  </a:lnTo>
                  <a:lnTo>
                    <a:pt x="809" y="880"/>
                  </a:lnTo>
                  <a:lnTo>
                    <a:pt x="800" y="885"/>
                  </a:lnTo>
                  <a:lnTo>
                    <a:pt x="796" y="893"/>
                  </a:lnTo>
                  <a:lnTo>
                    <a:pt x="792" y="897"/>
                  </a:lnTo>
                  <a:lnTo>
                    <a:pt x="787" y="897"/>
                  </a:lnTo>
                  <a:lnTo>
                    <a:pt x="787" y="906"/>
                  </a:lnTo>
                  <a:lnTo>
                    <a:pt x="779" y="914"/>
                  </a:lnTo>
                  <a:lnTo>
                    <a:pt x="771" y="923"/>
                  </a:lnTo>
                  <a:lnTo>
                    <a:pt x="771" y="927"/>
                  </a:lnTo>
                  <a:lnTo>
                    <a:pt x="766" y="931"/>
                  </a:lnTo>
                  <a:lnTo>
                    <a:pt x="766" y="935"/>
                  </a:lnTo>
                  <a:lnTo>
                    <a:pt x="766" y="940"/>
                  </a:lnTo>
                  <a:lnTo>
                    <a:pt x="766" y="948"/>
                  </a:lnTo>
                  <a:lnTo>
                    <a:pt x="766" y="952"/>
                  </a:lnTo>
                  <a:lnTo>
                    <a:pt x="766" y="957"/>
                  </a:lnTo>
                  <a:lnTo>
                    <a:pt x="762" y="961"/>
                  </a:lnTo>
                  <a:lnTo>
                    <a:pt x="758" y="965"/>
                  </a:lnTo>
                  <a:lnTo>
                    <a:pt x="754" y="969"/>
                  </a:lnTo>
                  <a:lnTo>
                    <a:pt x="741" y="974"/>
                  </a:lnTo>
                  <a:lnTo>
                    <a:pt x="737" y="978"/>
                  </a:lnTo>
                  <a:lnTo>
                    <a:pt x="728" y="982"/>
                  </a:lnTo>
                  <a:lnTo>
                    <a:pt x="724" y="986"/>
                  </a:lnTo>
                  <a:lnTo>
                    <a:pt x="720" y="991"/>
                  </a:lnTo>
                  <a:lnTo>
                    <a:pt x="716" y="991"/>
                  </a:lnTo>
                  <a:lnTo>
                    <a:pt x="703" y="1007"/>
                  </a:lnTo>
                  <a:lnTo>
                    <a:pt x="699" y="1012"/>
                  </a:lnTo>
                  <a:lnTo>
                    <a:pt x="694" y="1012"/>
                  </a:lnTo>
                  <a:lnTo>
                    <a:pt x="690" y="1016"/>
                  </a:lnTo>
                  <a:lnTo>
                    <a:pt x="686" y="1020"/>
                  </a:lnTo>
                  <a:lnTo>
                    <a:pt x="669" y="1029"/>
                  </a:lnTo>
                  <a:lnTo>
                    <a:pt x="660" y="1033"/>
                  </a:lnTo>
                  <a:lnTo>
                    <a:pt x="660" y="1037"/>
                  </a:lnTo>
                  <a:lnTo>
                    <a:pt x="652" y="1041"/>
                  </a:lnTo>
                  <a:lnTo>
                    <a:pt x="644" y="1050"/>
                  </a:lnTo>
                  <a:lnTo>
                    <a:pt x="635" y="1058"/>
                  </a:lnTo>
                  <a:lnTo>
                    <a:pt x="627" y="1062"/>
                  </a:lnTo>
                  <a:lnTo>
                    <a:pt x="610" y="1084"/>
                  </a:lnTo>
                  <a:lnTo>
                    <a:pt x="601" y="1092"/>
                  </a:lnTo>
                  <a:lnTo>
                    <a:pt x="597" y="1096"/>
                  </a:lnTo>
                  <a:lnTo>
                    <a:pt x="593" y="1101"/>
                  </a:lnTo>
                  <a:lnTo>
                    <a:pt x="589" y="1101"/>
                  </a:lnTo>
                  <a:lnTo>
                    <a:pt x="584" y="1105"/>
                  </a:lnTo>
                  <a:lnTo>
                    <a:pt x="576" y="1109"/>
                  </a:lnTo>
                  <a:lnTo>
                    <a:pt x="572" y="1113"/>
                  </a:lnTo>
                  <a:lnTo>
                    <a:pt x="567" y="1113"/>
                  </a:lnTo>
                  <a:lnTo>
                    <a:pt x="563" y="1113"/>
                  </a:lnTo>
                  <a:lnTo>
                    <a:pt x="563" y="1109"/>
                  </a:lnTo>
                  <a:lnTo>
                    <a:pt x="563" y="1101"/>
                  </a:lnTo>
                  <a:lnTo>
                    <a:pt x="563" y="1088"/>
                  </a:lnTo>
                  <a:lnTo>
                    <a:pt x="559" y="1075"/>
                  </a:lnTo>
                  <a:lnTo>
                    <a:pt x="559" y="1067"/>
                  </a:lnTo>
                  <a:lnTo>
                    <a:pt x="555" y="1058"/>
                  </a:lnTo>
                  <a:lnTo>
                    <a:pt x="555" y="1050"/>
                  </a:lnTo>
                  <a:lnTo>
                    <a:pt x="550" y="1041"/>
                  </a:lnTo>
                  <a:lnTo>
                    <a:pt x="546" y="1033"/>
                  </a:lnTo>
                  <a:lnTo>
                    <a:pt x="546" y="1029"/>
                  </a:lnTo>
                  <a:lnTo>
                    <a:pt x="542" y="1024"/>
                  </a:lnTo>
                  <a:lnTo>
                    <a:pt x="542" y="1020"/>
                  </a:lnTo>
                  <a:lnTo>
                    <a:pt x="542" y="1016"/>
                  </a:lnTo>
                  <a:lnTo>
                    <a:pt x="542" y="1012"/>
                  </a:lnTo>
                  <a:lnTo>
                    <a:pt x="542" y="1003"/>
                  </a:lnTo>
                  <a:lnTo>
                    <a:pt x="542" y="999"/>
                  </a:lnTo>
                  <a:lnTo>
                    <a:pt x="546" y="995"/>
                  </a:lnTo>
                  <a:lnTo>
                    <a:pt x="546" y="991"/>
                  </a:lnTo>
                  <a:lnTo>
                    <a:pt x="550" y="982"/>
                  </a:lnTo>
                  <a:lnTo>
                    <a:pt x="555" y="978"/>
                  </a:lnTo>
                  <a:lnTo>
                    <a:pt x="555" y="974"/>
                  </a:lnTo>
                  <a:lnTo>
                    <a:pt x="550" y="969"/>
                  </a:lnTo>
                  <a:lnTo>
                    <a:pt x="550" y="965"/>
                  </a:lnTo>
                  <a:lnTo>
                    <a:pt x="546" y="961"/>
                  </a:lnTo>
                  <a:lnTo>
                    <a:pt x="538" y="957"/>
                  </a:lnTo>
                  <a:lnTo>
                    <a:pt x="533" y="952"/>
                  </a:lnTo>
                  <a:lnTo>
                    <a:pt x="529" y="952"/>
                  </a:lnTo>
                  <a:lnTo>
                    <a:pt x="525" y="948"/>
                  </a:lnTo>
                  <a:lnTo>
                    <a:pt x="521" y="948"/>
                  </a:lnTo>
                  <a:lnTo>
                    <a:pt x="517" y="948"/>
                  </a:lnTo>
                  <a:lnTo>
                    <a:pt x="512" y="944"/>
                  </a:lnTo>
                  <a:lnTo>
                    <a:pt x="504" y="944"/>
                  </a:lnTo>
                  <a:lnTo>
                    <a:pt x="500" y="944"/>
                  </a:lnTo>
                  <a:lnTo>
                    <a:pt x="491" y="944"/>
                  </a:lnTo>
                  <a:lnTo>
                    <a:pt x="487" y="944"/>
                  </a:lnTo>
                  <a:lnTo>
                    <a:pt x="483" y="944"/>
                  </a:lnTo>
                  <a:lnTo>
                    <a:pt x="478" y="944"/>
                  </a:lnTo>
                  <a:lnTo>
                    <a:pt x="470" y="948"/>
                  </a:lnTo>
                  <a:lnTo>
                    <a:pt x="466" y="948"/>
                  </a:lnTo>
                  <a:lnTo>
                    <a:pt x="457" y="948"/>
                  </a:lnTo>
                  <a:lnTo>
                    <a:pt x="453" y="948"/>
                  </a:lnTo>
                  <a:lnTo>
                    <a:pt x="449" y="948"/>
                  </a:lnTo>
                  <a:lnTo>
                    <a:pt x="445" y="948"/>
                  </a:lnTo>
                  <a:lnTo>
                    <a:pt x="436" y="948"/>
                  </a:lnTo>
                  <a:lnTo>
                    <a:pt x="432" y="944"/>
                  </a:lnTo>
                  <a:lnTo>
                    <a:pt x="423" y="944"/>
                  </a:lnTo>
                  <a:lnTo>
                    <a:pt x="415" y="944"/>
                  </a:lnTo>
                  <a:lnTo>
                    <a:pt x="411" y="944"/>
                  </a:lnTo>
                  <a:lnTo>
                    <a:pt x="402" y="944"/>
                  </a:lnTo>
                  <a:lnTo>
                    <a:pt x="390" y="944"/>
                  </a:lnTo>
                  <a:lnTo>
                    <a:pt x="381" y="940"/>
                  </a:lnTo>
                  <a:lnTo>
                    <a:pt x="373" y="940"/>
                  </a:lnTo>
                  <a:lnTo>
                    <a:pt x="364" y="944"/>
                  </a:lnTo>
                  <a:lnTo>
                    <a:pt x="351" y="944"/>
                  </a:lnTo>
                  <a:lnTo>
                    <a:pt x="335" y="944"/>
                  </a:lnTo>
                  <a:lnTo>
                    <a:pt x="326" y="948"/>
                  </a:lnTo>
                  <a:lnTo>
                    <a:pt x="313" y="948"/>
                  </a:lnTo>
                  <a:lnTo>
                    <a:pt x="305" y="948"/>
                  </a:lnTo>
                  <a:lnTo>
                    <a:pt x="301" y="948"/>
                  </a:lnTo>
                  <a:lnTo>
                    <a:pt x="296" y="948"/>
                  </a:lnTo>
                  <a:lnTo>
                    <a:pt x="292" y="944"/>
                  </a:lnTo>
                  <a:lnTo>
                    <a:pt x="288" y="940"/>
                  </a:lnTo>
                  <a:lnTo>
                    <a:pt x="284" y="931"/>
                  </a:lnTo>
                  <a:lnTo>
                    <a:pt x="284" y="927"/>
                  </a:lnTo>
                  <a:lnTo>
                    <a:pt x="284" y="923"/>
                  </a:lnTo>
                  <a:lnTo>
                    <a:pt x="288" y="919"/>
                  </a:lnTo>
                  <a:lnTo>
                    <a:pt x="288" y="914"/>
                  </a:lnTo>
                  <a:lnTo>
                    <a:pt x="288" y="910"/>
                  </a:lnTo>
                  <a:lnTo>
                    <a:pt x="292" y="910"/>
                  </a:lnTo>
                  <a:lnTo>
                    <a:pt x="296" y="906"/>
                  </a:lnTo>
                  <a:lnTo>
                    <a:pt x="301" y="897"/>
                  </a:lnTo>
                  <a:lnTo>
                    <a:pt x="313" y="885"/>
                  </a:lnTo>
                  <a:lnTo>
                    <a:pt x="335" y="863"/>
                  </a:lnTo>
                  <a:lnTo>
                    <a:pt x="339" y="859"/>
                  </a:lnTo>
                  <a:lnTo>
                    <a:pt x="343" y="855"/>
                  </a:lnTo>
                  <a:lnTo>
                    <a:pt x="347" y="847"/>
                  </a:lnTo>
                  <a:lnTo>
                    <a:pt x="351" y="842"/>
                  </a:lnTo>
                  <a:lnTo>
                    <a:pt x="356" y="838"/>
                  </a:lnTo>
                  <a:lnTo>
                    <a:pt x="356" y="834"/>
                  </a:lnTo>
                  <a:lnTo>
                    <a:pt x="356" y="830"/>
                  </a:lnTo>
                  <a:lnTo>
                    <a:pt x="356" y="825"/>
                  </a:lnTo>
                  <a:lnTo>
                    <a:pt x="360" y="821"/>
                  </a:lnTo>
                  <a:lnTo>
                    <a:pt x="360" y="813"/>
                  </a:lnTo>
                  <a:lnTo>
                    <a:pt x="360" y="804"/>
                  </a:lnTo>
                  <a:lnTo>
                    <a:pt x="360" y="800"/>
                  </a:lnTo>
                  <a:lnTo>
                    <a:pt x="356" y="796"/>
                  </a:lnTo>
                  <a:lnTo>
                    <a:pt x="356" y="787"/>
                  </a:lnTo>
                  <a:lnTo>
                    <a:pt x="356" y="783"/>
                  </a:lnTo>
                  <a:lnTo>
                    <a:pt x="351" y="783"/>
                  </a:lnTo>
                  <a:lnTo>
                    <a:pt x="351" y="779"/>
                  </a:lnTo>
                  <a:lnTo>
                    <a:pt x="347" y="775"/>
                  </a:lnTo>
                  <a:lnTo>
                    <a:pt x="343" y="770"/>
                  </a:lnTo>
                  <a:lnTo>
                    <a:pt x="335" y="766"/>
                  </a:lnTo>
                  <a:lnTo>
                    <a:pt x="330" y="766"/>
                  </a:lnTo>
                  <a:lnTo>
                    <a:pt x="326" y="766"/>
                  </a:lnTo>
                  <a:lnTo>
                    <a:pt x="322" y="766"/>
                  </a:lnTo>
                  <a:lnTo>
                    <a:pt x="313" y="770"/>
                  </a:lnTo>
                  <a:lnTo>
                    <a:pt x="305" y="770"/>
                  </a:lnTo>
                  <a:lnTo>
                    <a:pt x="301" y="770"/>
                  </a:lnTo>
                  <a:lnTo>
                    <a:pt x="292" y="770"/>
                  </a:lnTo>
                  <a:lnTo>
                    <a:pt x="275" y="770"/>
                  </a:lnTo>
                  <a:lnTo>
                    <a:pt x="263" y="770"/>
                  </a:lnTo>
                  <a:lnTo>
                    <a:pt x="254" y="770"/>
                  </a:lnTo>
                  <a:lnTo>
                    <a:pt x="246" y="766"/>
                  </a:lnTo>
                  <a:lnTo>
                    <a:pt x="233" y="766"/>
                  </a:lnTo>
                  <a:lnTo>
                    <a:pt x="229" y="766"/>
                  </a:lnTo>
                  <a:lnTo>
                    <a:pt x="224" y="766"/>
                  </a:lnTo>
                  <a:lnTo>
                    <a:pt x="216" y="762"/>
                  </a:lnTo>
                  <a:lnTo>
                    <a:pt x="212" y="762"/>
                  </a:lnTo>
                  <a:lnTo>
                    <a:pt x="208" y="758"/>
                  </a:lnTo>
                  <a:lnTo>
                    <a:pt x="203" y="753"/>
                  </a:lnTo>
                  <a:lnTo>
                    <a:pt x="203" y="749"/>
                  </a:lnTo>
                  <a:lnTo>
                    <a:pt x="199" y="745"/>
                  </a:lnTo>
                  <a:lnTo>
                    <a:pt x="199" y="741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82" y="724"/>
                  </a:lnTo>
                  <a:lnTo>
                    <a:pt x="178" y="720"/>
                  </a:lnTo>
                  <a:lnTo>
                    <a:pt x="174" y="715"/>
                  </a:lnTo>
                  <a:lnTo>
                    <a:pt x="161" y="703"/>
                  </a:lnTo>
                  <a:lnTo>
                    <a:pt x="152" y="694"/>
                  </a:lnTo>
                  <a:lnTo>
                    <a:pt x="144" y="681"/>
                  </a:lnTo>
                  <a:lnTo>
                    <a:pt x="136" y="673"/>
                  </a:lnTo>
                  <a:lnTo>
                    <a:pt x="123" y="656"/>
                  </a:lnTo>
                  <a:lnTo>
                    <a:pt x="119" y="652"/>
                  </a:lnTo>
                  <a:lnTo>
                    <a:pt x="114" y="648"/>
                  </a:lnTo>
                  <a:lnTo>
                    <a:pt x="110" y="643"/>
                  </a:lnTo>
                  <a:lnTo>
                    <a:pt x="102" y="639"/>
                  </a:lnTo>
                  <a:lnTo>
                    <a:pt x="97" y="639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4" y="635"/>
                  </a:lnTo>
                  <a:lnTo>
                    <a:pt x="59" y="631"/>
                  </a:lnTo>
                  <a:lnTo>
                    <a:pt x="55" y="626"/>
                  </a:lnTo>
                  <a:lnTo>
                    <a:pt x="51" y="622"/>
                  </a:lnTo>
                  <a:lnTo>
                    <a:pt x="47" y="618"/>
                  </a:lnTo>
                  <a:lnTo>
                    <a:pt x="42" y="614"/>
                  </a:lnTo>
                  <a:lnTo>
                    <a:pt x="42" y="609"/>
                  </a:lnTo>
                  <a:lnTo>
                    <a:pt x="38" y="601"/>
                  </a:lnTo>
                  <a:lnTo>
                    <a:pt x="38" y="597"/>
                  </a:lnTo>
                  <a:lnTo>
                    <a:pt x="38" y="593"/>
                  </a:lnTo>
                  <a:lnTo>
                    <a:pt x="38" y="588"/>
                  </a:lnTo>
                  <a:lnTo>
                    <a:pt x="42" y="584"/>
                  </a:lnTo>
                  <a:lnTo>
                    <a:pt x="47" y="580"/>
                  </a:lnTo>
                  <a:lnTo>
                    <a:pt x="51" y="576"/>
                  </a:lnTo>
                  <a:lnTo>
                    <a:pt x="64" y="571"/>
                  </a:lnTo>
                  <a:lnTo>
                    <a:pt x="68" y="567"/>
                  </a:lnTo>
                  <a:lnTo>
                    <a:pt x="72" y="563"/>
                  </a:lnTo>
                  <a:lnTo>
                    <a:pt x="76" y="559"/>
                  </a:lnTo>
                  <a:lnTo>
                    <a:pt x="85" y="546"/>
                  </a:lnTo>
                  <a:lnTo>
                    <a:pt x="89" y="542"/>
                  </a:lnTo>
                  <a:lnTo>
                    <a:pt x="89" y="537"/>
                  </a:lnTo>
                  <a:lnTo>
                    <a:pt x="89" y="533"/>
                  </a:lnTo>
                  <a:lnTo>
                    <a:pt x="85" y="533"/>
                  </a:lnTo>
                  <a:lnTo>
                    <a:pt x="80" y="533"/>
                  </a:lnTo>
                  <a:lnTo>
                    <a:pt x="76" y="533"/>
                  </a:lnTo>
                  <a:lnTo>
                    <a:pt x="72" y="533"/>
                  </a:lnTo>
                  <a:lnTo>
                    <a:pt x="68" y="533"/>
                  </a:lnTo>
                  <a:lnTo>
                    <a:pt x="64" y="533"/>
                  </a:lnTo>
                  <a:lnTo>
                    <a:pt x="64" y="537"/>
                  </a:lnTo>
                  <a:lnTo>
                    <a:pt x="64" y="533"/>
                  </a:lnTo>
                  <a:lnTo>
                    <a:pt x="64" y="529"/>
                  </a:lnTo>
                  <a:lnTo>
                    <a:pt x="64" y="525"/>
                  </a:lnTo>
                  <a:lnTo>
                    <a:pt x="64" y="521"/>
                  </a:lnTo>
                  <a:lnTo>
                    <a:pt x="59" y="521"/>
                  </a:lnTo>
                  <a:lnTo>
                    <a:pt x="59" y="516"/>
                  </a:lnTo>
                  <a:lnTo>
                    <a:pt x="55" y="508"/>
                  </a:lnTo>
                  <a:lnTo>
                    <a:pt x="47" y="499"/>
                  </a:lnTo>
                  <a:lnTo>
                    <a:pt x="47" y="495"/>
                  </a:lnTo>
                  <a:lnTo>
                    <a:pt x="47" y="491"/>
                  </a:lnTo>
                  <a:lnTo>
                    <a:pt x="42" y="482"/>
                  </a:lnTo>
                  <a:lnTo>
                    <a:pt x="42" y="478"/>
                  </a:lnTo>
                  <a:lnTo>
                    <a:pt x="38" y="478"/>
                  </a:lnTo>
                  <a:lnTo>
                    <a:pt x="34" y="478"/>
                  </a:lnTo>
                  <a:lnTo>
                    <a:pt x="21" y="478"/>
                  </a:lnTo>
                  <a:lnTo>
                    <a:pt x="17" y="478"/>
                  </a:lnTo>
                  <a:lnTo>
                    <a:pt x="13" y="478"/>
                  </a:lnTo>
                  <a:lnTo>
                    <a:pt x="9" y="478"/>
                  </a:lnTo>
                  <a:lnTo>
                    <a:pt x="4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4" name="Freeform 60"/>
            <p:cNvSpPr>
              <a:spLocks noEditPoints="1"/>
            </p:cNvSpPr>
            <p:nvPr/>
          </p:nvSpPr>
          <p:spPr bwMode="auto">
            <a:xfrm>
              <a:off x="2479932" y="3164056"/>
              <a:ext cx="530409" cy="744259"/>
            </a:xfrm>
            <a:custGeom>
              <a:avLst/>
              <a:gdLst>
                <a:gd name="T0" fmla="*/ 114 w 1672"/>
                <a:gd name="T1" fmla="*/ 1215 h 2350"/>
                <a:gd name="T2" fmla="*/ 241 w 1672"/>
                <a:gd name="T3" fmla="*/ 1152 h 2350"/>
                <a:gd name="T4" fmla="*/ 275 w 1672"/>
                <a:gd name="T5" fmla="*/ 1021 h 2350"/>
                <a:gd name="T6" fmla="*/ 326 w 1672"/>
                <a:gd name="T7" fmla="*/ 932 h 2350"/>
                <a:gd name="T8" fmla="*/ 368 w 1672"/>
                <a:gd name="T9" fmla="*/ 822 h 2350"/>
                <a:gd name="T10" fmla="*/ 482 w 1672"/>
                <a:gd name="T11" fmla="*/ 779 h 2350"/>
                <a:gd name="T12" fmla="*/ 601 w 1672"/>
                <a:gd name="T13" fmla="*/ 686 h 2350"/>
                <a:gd name="T14" fmla="*/ 546 w 1672"/>
                <a:gd name="T15" fmla="*/ 487 h 2350"/>
                <a:gd name="T16" fmla="*/ 559 w 1672"/>
                <a:gd name="T17" fmla="*/ 326 h 2350"/>
                <a:gd name="T18" fmla="*/ 487 w 1672"/>
                <a:gd name="T19" fmla="*/ 216 h 2350"/>
                <a:gd name="T20" fmla="*/ 537 w 1672"/>
                <a:gd name="T21" fmla="*/ 127 h 2350"/>
                <a:gd name="T22" fmla="*/ 643 w 1672"/>
                <a:gd name="T23" fmla="*/ 13 h 2350"/>
                <a:gd name="T24" fmla="*/ 914 w 1672"/>
                <a:gd name="T25" fmla="*/ 43 h 2350"/>
                <a:gd name="T26" fmla="*/ 1079 w 1672"/>
                <a:gd name="T27" fmla="*/ 89 h 2350"/>
                <a:gd name="T28" fmla="*/ 1075 w 1672"/>
                <a:gd name="T29" fmla="*/ 153 h 2350"/>
                <a:gd name="T30" fmla="*/ 1244 w 1672"/>
                <a:gd name="T31" fmla="*/ 157 h 2350"/>
                <a:gd name="T32" fmla="*/ 1414 w 1672"/>
                <a:gd name="T33" fmla="*/ 195 h 2350"/>
                <a:gd name="T34" fmla="*/ 1401 w 1672"/>
                <a:gd name="T35" fmla="*/ 424 h 2350"/>
                <a:gd name="T36" fmla="*/ 1388 w 1672"/>
                <a:gd name="T37" fmla="*/ 580 h 2350"/>
                <a:gd name="T38" fmla="*/ 1409 w 1672"/>
                <a:gd name="T39" fmla="*/ 796 h 2350"/>
                <a:gd name="T40" fmla="*/ 1486 w 1672"/>
                <a:gd name="T41" fmla="*/ 877 h 2350"/>
                <a:gd name="T42" fmla="*/ 1583 w 1672"/>
                <a:gd name="T43" fmla="*/ 889 h 2350"/>
                <a:gd name="T44" fmla="*/ 1439 w 1672"/>
                <a:gd name="T45" fmla="*/ 911 h 2350"/>
                <a:gd name="T46" fmla="*/ 1388 w 1672"/>
                <a:gd name="T47" fmla="*/ 1000 h 2350"/>
                <a:gd name="T48" fmla="*/ 1384 w 1672"/>
                <a:gd name="T49" fmla="*/ 1241 h 2350"/>
                <a:gd name="T50" fmla="*/ 1456 w 1672"/>
                <a:gd name="T51" fmla="*/ 1334 h 2350"/>
                <a:gd name="T52" fmla="*/ 1524 w 1672"/>
                <a:gd name="T53" fmla="*/ 1474 h 2350"/>
                <a:gd name="T54" fmla="*/ 1498 w 1672"/>
                <a:gd name="T55" fmla="*/ 1571 h 2350"/>
                <a:gd name="T56" fmla="*/ 1473 w 1672"/>
                <a:gd name="T57" fmla="*/ 1643 h 2350"/>
                <a:gd name="T58" fmla="*/ 1651 w 1672"/>
                <a:gd name="T59" fmla="*/ 1745 h 2350"/>
                <a:gd name="T60" fmla="*/ 1634 w 1672"/>
                <a:gd name="T61" fmla="*/ 1796 h 2350"/>
                <a:gd name="T62" fmla="*/ 1528 w 1672"/>
                <a:gd name="T63" fmla="*/ 1812 h 2350"/>
                <a:gd name="T64" fmla="*/ 1435 w 1672"/>
                <a:gd name="T65" fmla="*/ 1914 h 2350"/>
                <a:gd name="T66" fmla="*/ 1346 w 1672"/>
                <a:gd name="T67" fmla="*/ 2033 h 2350"/>
                <a:gd name="T68" fmla="*/ 1240 w 1672"/>
                <a:gd name="T69" fmla="*/ 2193 h 2350"/>
                <a:gd name="T70" fmla="*/ 1007 w 1672"/>
                <a:gd name="T71" fmla="*/ 2342 h 2350"/>
                <a:gd name="T72" fmla="*/ 965 w 1672"/>
                <a:gd name="T73" fmla="*/ 2223 h 2350"/>
                <a:gd name="T74" fmla="*/ 1092 w 1672"/>
                <a:gd name="T75" fmla="*/ 2151 h 2350"/>
                <a:gd name="T76" fmla="*/ 1160 w 1672"/>
                <a:gd name="T77" fmla="*/ 2113 h 2350"/>
                <a:gd name="T78" fmla="*/ 1045 w 1672"/>
                <a:gd name="T79" fmla="*/ 2033 h 2350"/>
                <a:gd name="T80" fmla="*/ 935 w 1672"/>
                <a:gd name="T81" fmla="*/ 2011 h 2350"/>
                <a:gd name="T82" fmla="*/ 1045 w 1672"/>
                <a:gd name="T83" fmla="*/ 1897 h 2350"/>
                <a:gd name="T84" fmla="*/ 901 w 1672"/>
                <a:gd name="T85" fmla="*/ 1791 h 2350"/>
                <a:gd name="T86" fmla="*/ 724 w 1672"/>
                <a:gd name="T87" fmla="*/ 1702 h 2350"/>
                <a:gd name="T88" fmla="*/ 542 w 1672"/>
                <a:gd name="T89" fmla="*/ 1592 h 2350"/>
                <a:gd name="T90" fmla="*/ 482 w 1672"/>
                <a:gd name="T91" fmla="*/ 1474 h 2350"/>
                <a:gd name="T92" fmla="*/ 402 w 1672"/>
                <a:gd name="T93" fmla="*/ 1398 h 2350"/>
                <a:gd name="T94" fmla="*/ 326 w 1672"/>
                <a:gd name="T95" fmla="*/ 1474 h 2350"/>
                <a:gd name="T96" fmla="*/ 194 w 1672"/>
                <a:gd name="T97" fmla="*/ 1470 h 2350"/>
                <a:gd name="T98" fmla="*/ 148 w 1672"/>
                <a:gd name="T99" fmla="*/ 1364 h 2350"/>
                <a:gd name="T100" fmla="*/ 63 w 1672"/>
                <a:gd name="T101" fmla="*/ 1351 h 2350"/>
                <a:gd name="T102" fmla="*/ 626 w 1672"/>
                <a:gd name="T103" fmla="*/ 1114 h 2350"/>
                <a:gd name="T104" fmla="*/ 647 w 1672"/>
                <a:gd name="T105" fmla="*/ 1241 h 2350"/>
                <a:gd name="T106" fmla="*/ 647 w 1672"/>
                <a:gd name="T107" fmla="*/ 1326 h 2350"/>
                <a:gd name="T108" fmla="*/ 808 w 1672"/>
                <a:gd name="T109" fmla="*/ 1334 h 2350"/>
                <a:gd name="T110" fmla="*/ 923 w 1672"/>
                <a:gd name="T111" fmla="*/ 1351 h 2350"/>
                <a:gd name="T112" fmla="*/ 1028 w 1672"/>
                <a:gd name="T113" fmla="*/ 1152 h 2350"/>
                <a:gd name="T114" fmla="*/ 1037 w 1672"/>
                <a:gd name="T115" fmla="*/ 1072 h 2350"/>
                <a:gd name="T116" fmla="*/ 927 w 1672"/>
                <a:gd name="T117" fmla="*/ 953 h 2350"/>
                <a:gd name="T118" fmla="*/ 851 w 1672"/>
                <a:gd name="T119" fmla="*/ 953 h 2350"/>
                <a:gd name="T120" fmla="*/ 681 w 1672"/>
                <a:gd name="T121" fmla="*/ 966 h 2350"/>
                <a:gd name="T122" fmla="*/ 588 w 1672"/>
                <a:gd name="T123" fmla="*/ 1063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2" h="2350">
                  <a:moveTo>
                    <a:pt x="0" y="1313"/>
                  </a:moveTo>
                  <a:lnTo>
                    <a:pt x="4" y="1296"/>
                  </a:lnTo>
                  <a:lnTo>
                    <a:pt x="8" y="1287"/>
                  </a:lnTo>
                  <a:lnTo>
                    <a:pt x="12" y="1279"/>
                  </a:lnTo>
                  <a:lnTo>
                    <a:pt x="12" y="1275"/>
                  </a:lnTo>
                  <a:lnTo>
                    <a:pt x="25" y="1258"/>
                  </a:lnTo>
                  <a:lnTo>
                    <a:pt x="29" y="1245"/>
                  </a:lnTo>
                  <a:lnTo>
                    <a:pt x="34" y="1241"/>
                  </a:lnTo>
                  <a:lnTo>
                    <a:pt x="34" y="1237"/>
                  </a:lnTo>
                  <a:lnTo>
                    <a:pt x="38" y="1237"/>
                  </a:lnTo>
                  <a:lnTo>
                    <a:pt x="38" y="1232"/>
                  </a:lnTo>
                  <a:lnTo>
                    <a:pt x="42" y="1232"/>
                  </a:lnTo>
                  <a:lnTo>
                    <a:pt x="46" y="1228"/>
                  </a:lnTo>
                  <a:lnTo>
                    <a:pt x="51" y="1228"/>
                  </a:lnTo>
                  <a:lnTo>
                    <a:pt x="59" y="1228"/>
                  </a:lnTo>
                  <a:lnTo>
                    <a:pt x="84" y="1224"/>
                  </a:lnTo>
                  <a:lnTo>
                    <a:pt x="89" y="1224"/>
                  </a:lnTo>
                  <a:lnTo>
                    <a:pt x="97" y="1224"/>
                  </a:lnTo>
                  <a:lnTo>
                    <a:pt x="101" y="1220"/>
                  </a:lnTo>
                  <a:lnTo>
                    <a:pt x="110" y="1220"/>
                  </a:lnTo>
                  <a:lnTo>
                    <a:pt x="114" y="1215"/>
                  </a:lnTo>
                  <a:lnTo>
                    <a:pt x="123" y="1215"/>
                  </a:lnTo>
                  <a:lnTo>
                    <a:pt x="127" y="1211"/>
                  </a:lnTo>
                  <a:lnTo>
                    <a:pt x="144" y="1199"/>
                  </a:lnTo>
                  <a:lnTo>
                    <a:pt x="152" y="1194"/>
                  </a:lnTo>
                  <a:lnTo>
                    <a:pt x="156" y="1190"/>
                  </a:lnTo>
                  <a:lnTo>
                    <a:pt x="161" y="1190"/>
                  </a:lnTo>
                  <a:lnTo>
                    <a:pt x="165" y="1190"/>
                  </a:lnTo>
                  <a:lnTo>
                    <a:pt x="173" y="1186"/>
                  </a:lnTo>
                  <a:lnTo>
                    <a:pt x="182" y="1186"/>
                  </a:lnTo>
                  <a:lnTo>
                    <a:pt x="207" y="1182"/>
                  </a:lnTo>
                  <a:lnTo>
                    <a:pt x="211" y="1182"/>
                  </a:lnTo>
                  <a:lnTo>
                    <a:pt x="216" y="1177"/>
                  </a:lnTo>
                  <a:lnTo>
                    <a:pt x="220" y="1177"/>
                  </a:lnTo>
                  <a:lnTo>
                    <a:pt x="228" y="1177"/>
                  </a:lnTo>
                  <a:lnTo>
                    <a:pt x="228" y="1173"/>
                  </a:lnTo>
                  <a:lnTo>
                    <a:pt x="233" y="1173"/>
                  </a:lnTo>
                  <a:lnTo>
                    <a:pt x="237" y="1169"/>
                  </a:lnTo>
                  <a:lnTo>
                    <a:pt x="237" y="1165"/>
                  </a:lnTo>
                  <a:lnTo>
                    <a:pt x="241" y="1160"/>
                  </a:lnTo>
                  <a:lnTo>
                    <a:pt x="241" y="1156"/>
                  </a:lnTo>
                  <a:lnTo>
                    <a:pt x="241" y="1152"/>
                  </a:lnTo>
                  <a:lnTo>
                    <a:pt x="237" y="1148"/>
                  </a:lnTo>
                  <a:lnTo>
                    <a:pt x="233" y="1135"/>
                  </a:lnTo>
                  <a:lnTo>
                    <a:pt x="233" y="1127"/>
                  </a:lnTo>
                  <a:lnTo>
                    <a:pt x="228" y="1122"/>
                  </a:lnTo>
                  <a:lnTo>
                    <a:pt x="228" y="1118"/>
                  </a:lnTo>
                  <a:lnTo>
                    <a:pt x="228" y="1114"/>
                  </a:lnTo>
                  <a:lnTo>
                    <a:pt x="228" y="1110"/>
                  </a:lnTo>
                  <a:lnTo>
                    <a:pt x="228" y="1105"/>
                  </a:lnTo>
                  <a:lnTo>
                    <a:pt x="228" y="1101"/>
                  </a:lnTo>
                  <a:lnTo>
                    <a:pt x="233" y="1097"/>
                  </a:lnTo>
                  <a:lnTo>
                    <a:pt x="233" y="1093"/>
                  </a:lnTo>
                  <a:lnTo>
                    <a:pt x="237" y="1088"/>
                  </a:lnTo>
                  <a:lnTo>
                    <a:pt x="245" y="1076"/>
                  </a:lnTo>
                  <a:lnTo>
                    <a:pt x="250" y="1072"/>
                  </a:lnTo>
                  <a:lnTo>
                    <a:pt x="254" y="1063"/>
                  </a:lnTo>
                  <a:lnTo>
                    <a:pt x="258" y="1059"/>
                  </a:lnTo>
                  <a:lnTo>
                    <a:pt x="262" y="1050"/>
                  </a:lnTo>
                  <a:lnTo>
                    <a:pt x="262" y="1046"/>
                  </a:lnTo>
                  <a:lnTo>
                    <a:pt x="266" y="1042"/>
                  </a:lnTo>
                  <a:lnTo>
                    <a:pt x="271" y="1025"/>
                  </a:lnTo>
                  <a:lnTo>
                    <a:pt x="275" y="1021"/>
                  </a:lnTo>
                  <a:lnTo>
                    <a:pt x="275" y="1017"/>
                  </a:lnTo>
                  <a:lnTo>
                    <a:pt x="279" y="1012"/>
                  </a:lnTo>
                  <a:lnTo>
                    <a:pt x="283" y="1008"/>
                  </a:lnTo>
                  <a:lnTo>
                    <a:pt x="283" y="1004"/>
                  </a:lnTo>
                  <a:lnTo>
                    <a:pt x="288" y="1004"/>
                  </a:lnTo>
                  <a:lnTo>
                    <a:pt x="292" y="1000"/>
                  </a:lnTo>
                  <a:lnTo>
                    <a:pt x="296" y="1000"/>
                  </a:lnTo>
                  <a:lnTo>
                    <a:pt x="309" y="995"/>
                  </a:lnTo>
                  <a:lnTo>
                    <a:pt x="313" y="995"/>
                  </a:lnTo>
                  <a:lnTo>
                    <a:pt x="317" y="991"/>
                  </a:lnTo>
                  <a:lnTo>
                    <a:pt x="321" y="991"/>
                  </a:lnTo>
                  <a:lnTo>
                    <a:pt x="326" y="987"/>
                  </a:lnTo>
                  <a:lnTo>
                    <a:pt x="330" y="983"/>
                  </a:lnTo>
                  <a:lnTo>
                    <a:pt x="330" y="978"/>
                  </a:lnTo>
                  <a:lnTo>
                    <a:pt x="334" y="974"/>
                  </a:lnTo>
                  <a:lnTo>
                    <a:pt x="334" y="970"/>
                  </a:lnTo>
                  <a:lnTo>
                    <a:pt x="330" y="966"/>
                  </a:lnTo>
                  <a:lnTo>
                    <a:pt x="330" y="953"/>
                  </a:lnTo>
                  <a:lnTo>
                    <a:pt x="326" y="945"/>
                  </a:lnTo>
                  <a:lnTo>
                    <a:pt x="326" y="940"/>
                  </a:lnTo>
                  <a:lnTo>
                    <a:pt x="326" y="932"/>
                  </a:lnTo>
                  <a:lnTo>
                    <a:pt x="326" y="923"/>
                  </a:lnTo>
                  <a:lnTo>
                    <a:pt x="330" y="919"/>
                  </a:lnTo>
                  <a:lnTo>
                    <a:pt x="330" y="915"/>
                  </a:lnTo>
                  <a:lnTo>
                    <a:pt x="330" y="911"/>
                  </a:lnTo>
                  <a:lnTo>
                    <a:pt x="334" y="906"/>
                  </a:lnTo>
                  <a:lnTo>
                    <a:pt x="338" y="902"/>
                  </a:lnTo>
                  <a:lnTo>
                    <a:pt x="343" y="889"/>
                  </a:lnTo>
                  <a:lnTo>
                    <a:pt x="347" y="885"/>
                  </a:lnTo>
                  <a:lnTo>
                    <a:pt x="351" y="881"/>
                  </a:lnTo>
                  <a:lnTo>
                    <a:pt x="360" y="873"/>
                  </a:lnTo>
                  <a:lnTo>
                    <a:pt x="360" y="868"/>
                  </a:lnTo>
                  <a:lnTo>
                    <a:pt x="364" y="864"/>
                  </a:lnTo>
                  <a:lnTo>
                    <a:pt x="364" y="860"/>
                  </a:lnTo>
                  <a:lnTo>
                    <a:pt x="368" y="856"/>
                  </a:lnTo>
                  <a:lnTo>
                    <a:pt x="368" y="851"/>
                  </a:lnTo>
                  <a:lnTo>
                    <a:pt x="368" y="847"/>
                  </a:lnTo>
                  <a:lnTo>
                    <a:pt x="368" y="839"/>
                  </a:lnTo>
                  <a:lnTo>
                    <a:pt x="364" y="830"/>
                  </a:lnTo>
                  <a:lnTo>
                    <a:pt x="364" y="826"/>
                  </a:lnTo>
                  <a:lnTo>
                    <a:pt x="364" y="822"/>
                  </a:lnTo>
                  <a:lnTo>
                    <a:pt x="368" y="822"/>
                  </a:lnTo>
                  <a:lnTo>
                    <a:pt x="368" y="818"/>
                  </a:lnTo>
                  <a:lnTo>
                    <a:pt x="368" y="813"/>
                  </a:lnTo>
                  <a:lnTo>
                    <a:pt x="372" y="813"/>
                  </a:lnTo>
                  <a:lnTo>
                    <a:pt x="372" y="809"/>
                  </a:lnTo>
                  <a:lnTo>
                    <a:pt x="377" y="809"/>
                  </a:lnTo>
                  <a:lnTo>
                    <a:pt x="381" y="805"/>
                  </a:lnTo>
                  <a:lnTo>
                    <a:pt x="385" y="801"/>
                  </a:lnTo>
                  <a:lnTo>
                    <a:pt x="389" y="801"/>
                  </a:lnTo>
                  <a:lnTo>
                    <a:pt x="393" y="796"/>
                  </a:lnTo>
                  <a:lnTo>
                    <a:pt x="398" y="796"/>
                  </a:lnTo>
                  <a:lnTo>
                    <a:pt x="406" y="792"/>
                  </a:lnTo>
                  <a:lnTo>
                    <a:pt x="415" y="792"/>
                  </a:lnTo>
                  <a:lnTo>
                    <a:pt x="427" y="788"/>
                  </a:lnTo>
                  <a:lnTo>
                    <a:pt x="432" y="788"/>
                  </a:lnTo>
                  <a:lnTo>
                    <a:pt x="444" y="788"/>
                  </a:lnTo>
                  <a:lnTo>
                    <a:pt x="453" y="788"/>
                  </a:lnTo>
                  <a:lnTo>
                    <a:pt x="461" y="784"/>
                  </a:lnTo>
                  <a:lnTo>
                    <a:pt x="465" y="784"/>
                  </a:lnTo>
                  <a:lnTo>
                    <a:pt x="470" y="784"/>
                  </a:lnTo>
                  <a:lnTo>
                    <a:pt x="474" y="779"/>
                  </a:lnTo>
                  <a:lnTo>
                    <a:pt x="482" y="779"/>
                  </a:lnTo>
                  <a:lnTo>
                    <a:pt x="487" y="775"/>
                  </a:lnTo>
                  <a:lnTo>
                    <a:pt x="491" y="775"/>
                  </a:lnTo>
                  <a:lnTo>
                    <a:pt x="495" y="771"/>
                  </a:lnTo>
                  <a:lnTo>
                    <a:pt x="499" y="767"/>
                  </a:lnTo>
                  <a:lnTo>
                    <a:pt x="508" y="762"/>
                  </a:lnTo>
                  <a:lnTo>
                    <a:pt x="516" y="754"/>
                  </a:lnTo>
                  <a:lnTo>
                    <a:pt x="533" y="741"/>
                  </a:lnTo>
                  <a:lnTo>
                    <a:pt x="542" y="737"/>
                  </a:lnTo>
                  <a:lnTo>
                    <a:pt x="550" y="729"/>
                  </a:lnTo>
                  <a:lnTo>
                    <a:pt x="554" y="724"/>
                  </a:lnTo>
                  <a:lnTo>
                    <a:pt x="563" y="720"/>
                  </a:lnTo>
                  <a:lnTo>
                    <a:pt x="567" y="720"/>
                  </a:lnTo>
                  <a:lnTo>
                    <a:pt x="571" y="716"/>
                  </a:lnTo>
                  <a:lnTo>
                    <a:pt x="584" y="712"/>
                  </a:lnTo>
                  <a:lnTo>
                    <a:pt x="592" y="707"/>
                  </a:lnTo>
                  <a:lnTo>
                    <a:pt x="597" y="707"/>
                  </a:lnTo>
                  <a:lnTo>
                    <a:pt x="597" y="703"/>
                  </a:lnTo>
                  <a:lnTo>
                    <a:pt x="601" y="699"/>
                  </a:lnTo>
                  <a:lnTo>
                    <a:pt x="601" y="695"/>
                  </a:lnTo>
                  <a:lnTo>
                    <a:pt x="601" y="691"/>
                  </a:lnTo>
                  <a:lnTo>
                    <a:pt x="601" y="686"/>
                  </a:lnTo>
                  <a:lnTo>
                    <a:pt x="601" y="682"/>
                  </a:lnTo>
                  <a:lnTo>
                    <a:pt x="601" y="674"/>
                  </a:lnTo>
                  <a:lnTo>
                    <a:pt x="601" y="669"/>
                  </a:lnTo>
                  <a:lnTo>
                    <a:pt x="601" y="661"/>
                  </a:lnTo>
                  <a:lnTo>
                    <a:pt x="597" y="652"/>
                  </a:lnTo>
                  <a:lnTo>
                    <a:pt x="597" y="644"/>
                  </a:lnTo>
                  <a:lnTo>
                    <a:pt x="592" y="640"/>
                  </a:lnTo>
                  <a:lnTo>
                    <a:pt x="592" y="635"/>
                  </a:lnTo>
                  <a:lnTo>
                    <a:pt x="584" y="614"/>
                  </a:lnTo>
                  <a:lnTo>
                    <a:pt x="584" y="610"/>
                  </a:lnTo>
                  <a:lnTo>
                    <a:pt x="580" y="597"/>
                  </a:lnTo>
                  <a:lnTo>
                    <a:pt x="571" y="576"/>
                  </a:lnTo>
                  <a:lnTo>
                    <a:pt x="563" y="555"/>
                  </a:lnTo>
                  <a:lnTo>
                    <a:pt x="563" y="547"/>
                  </a:lnTo>
                  <a:lnTo>
                    <a:pt x="559" y="534"/>
                  </a:lnTo>
                  <a:lnTo>
                    <a:pt x="550" y="517"/>
                  </a:lnTo>
                  <a:lnTo>
                    <a:pt x="546" y="508"/>
                  </a:lnTo>
                  <a:lnTo>
                    <a:pt x="546" y="504"/>
                  </a:lnTo>
                  <a:lnTo>
                    <a:pt x="546" y="500"/>
                  </a:lnTo>
                  <a:lnTo>
                    <a:pt x="546" y="496"/>
                  </a:lnTo>
                  <a:lnTo>
                    <a:pt x="546" y="487"/>
                  </a:lnTo>
                  <a:lnTo>
                    <a:pt x="546" y="483"/>
                  </a:lnTo>
                  <a:lnTo>
                    <a:pt x="546" y="479"/>
                  </a:lnTo>
                  <a:lnTo>
                    <a:pt x="546" y="475"/>
                  </a:lnTo>
                  <a:lnTo>
                    <a:pt x="550" y="466"/>
                  </a:lnTo>
                  <a:lnTo>
                    <a:pt x="559" y="428"/>
                  </a:lnTo>
                  <a:lnTo>
                    <a:pt x="567" y="415"/>
                  </a:lnTo>
                  <a:lnTo>
                    <a:pt x="567" y="407"/>
                  </a:lnTo>
                  <a:lnTo>
                    <a:pt x="571" y="398"/>
                  </a:lnTo>
                  <a:lnTo>
                    <a:pt x="575" y="390"/>
                  </a:lnTo>
                  <a:lnTo>
                    <a:pt x="580" y="381"/>
                  </a:lnTo>
                  <a:lnTo>
                    <a:pt x="580" y="377"/>
                  </a:lnTo>
                  <a:lnTo>
                    <a:pt x="584" y="373"/>
                  </a:lnTo>
                  <a:lnTo>
                    <a:pt x="584" y="369"/>
                  </a:lnTo>
                  <a:lnTo>
                    <a:pt x="584" y="365"/>
                  </a:lnTo>
                  <a:lnTo>
                    <a:pt x="584" y="360"/>
                  </a:lnTo>
                  <a:lnTo>
                    <a:pt x="580" y="356"/>
                  </a:lnTo>
                  <a:lnTo>
                    <a:pt x="580" y="352"/>
                  </a:lnTo>
                  <a:lnTo>
                    <a:pt x="575" y="348"/>
                  </a:lnTo>
                  <a:lnTo>
                    <a:pt x="567" y="335"/>
                  </a:lnTo>
                  <a:lnTo>
                    <a:pt x="563" y="331"/>
                  </a:lnTo>
                  <a:lnTo>
                    <a:pt x="559" y="326"/>
                  </a:lnTo>
                  <a:lnTo>
                    <a:pt x="559" y="318"/>
                  </a:lnTo>
                  <a:lnTo>
                    <a:pt x="550" y="309"/>
                  </a:lnTo>
                  <a:lnTo>
                    <a:pt x="550" y="301"/>
                  </a:lnTo>
                  <a:lnTo>
                    <a:pt x="546" y="297"/>
                  </a:lnTo>
                  <a:lnTo>
                    <a:pt x="546" y="293"/>
                  </a:lnTo>
                  <a:lnTo>
                    <a:pt x="542" y="284"/>
                  </a:lnTo>
                  <a:lnTo>
                    <a:pt x="542" y="280"/>
                  </a:lnTo>
                  <a:lnTo>
                    <a:pt x="542" y="276"/>
                  </a:lnTo>
                  <a:lnTo>
                    <a:pt x="537" y="259"/>
                  </a:lnTo>
                  <a:lnTo>
                    <a:pt x="537" y="254"/>
                  </a:lnTo>
                  <a:lnTo>
                    <a:pt x="533" y="250"/>
                  </a:lnTo>
                  <a:lnTo>
                    <a:pt x="533" y="246"/>
                  </a:lnTo>
                  <a:lnTo>
                    <a:pt x="529" y="242"/>
                  </a:lnTo>
                  <a:lnTo>
                    <a:pt x="529" y="237"/>
                  </a:lnTo>
                  <a:lnTo>
                    <a:pt x="520" y="233"/>
                  </a:lnTo>
                  <a:lnTo>
                    <a:pt x="516" y="229"/>
                  </a:lnTo>
                  <a:lnTo>
                    <a:pt x="512" y="225"/>
                  </a:lnTo>
                  <a:lnTo>
                    <a:pt x="504" y="221"/>
                  </a:lnTo>
                  <a:lnTo>
                    <a:pt x="499" y="221"/>
                  </a:lnTo>
                  <a:lnTo>
                    <a:pt x="491" y="216"/>
                  </a:lnTo>
                  <a:lnTo>
                    <a:pt x="487" y="216"/>
                  </a:lnTo>
                  <a:lnTo>
                    <a:pt x="474" y="212"/>
                  </a:lnTo>
                  <a:lnTo>
                    <a:pt x="470" y="212"/>
                  </a:lnTo>
                  <a:lnTo>
                    <a:pt x="465" y="208"/>
                  </a:lnTo>
                  <a:lnTo>
                    <a:pt x="465" y="204"/>
                  </a:lnTo>
                  <a:lnTo>
                    <a:pt x="461" y="204"/>
                  </a:lnTo>
                  <a:lnTo>
                    <a:pt x="461" y="199"/>
                  </a:lnTo>
                  <a:lnTo>
                    <a:pt x="465" y="195"/>
                  </a:lnTo>
                  <a:lnTo>
                    <a:pt x="465" y="191"/>
                  </a:lnTo>
                  <a:lnTo>
                    <a:pt x="465" y="187"/>
                  </a:lnTo>
                  <a:lnTo>
                    <a:pt x="470" y="182"/>
                  </a:lnTo>
                  <a:lnTo>
                    <a:pt x="474" y="178"/>
                  </a:lnTo>
                  <a:lnTo>
                    <a:pt x="478" y="174"/>
                  </a:lnTo>
                  <a:lnTo>
                    <a:pt x="491" y="166"/>
                  </a:lnTo>
                  <a:lnTo>
                    <a:pt x="499" y="161"/>
                  </a:lnTo>
                  <a:lnTo>
                    <a:pt x="504" y="157"/>
                  </a:lnTo>
                  <a:lnTo>
                    <a:pt x="504" y="153"/>
                  </a:lnTo>
                  <a:lnTo>
                    <a:pt x="512" y="144"/>
                  </a:lnTo>
                  <a:lnTo>
                    <a:pt x="516" y="140"/>
                  </a:lnTo>
                  <a:lnTo>
                    <a:pt x="525" y="136"/>
                  </a:lnTo>
                  <a:lnTo>
                    <a:pt x="533" y="132"/>
                  </a:lnTo>
                  <a:lnTo>
                    <a:pt x="537" y="127"/>
                  </a:lnTo>
                  <a:lnTo>
                    <a:pt x="542" y="123"/>
                  </a:lnTo>
                  <a:lnTo>
                    <a:pt x="546" y="119"/>
                  </a:lnTo>
                  <a:lnTo>
                    <a:pt x="550" y="115"/>
                  </a:lnTo>
                  <a:lnTo>
                    <a:pt x="554" y="110"/>
                  </a:lnTo>
                  <a:lnTo>
                    <a:pt x="559" y="102"/>
                  </a:lnTo>
                  <a:lnTo>
                    <a:pt x="563" y="98"/>
                  </a:lnTo>
                  <a:lnTo>
                    <a:pt x="567" y="94"/>
                  </a:lnTo>
                  <a:lnTo>
                    <a:pt x="571" y="85"/>
                  </a:lnTo>
                  <a:lnTo>
                    <a:pt x="571" y="77"/>
                  </a:lnTo>
                  <a:lnTo>
                    <a:pt x="580" y="64"/>
                  </a:lnTo>
                  <a:lnTo>
                    <a:pt x="584" y="55"/>
                  </a:lnTo>
                  <a:lnTo>
                    <a:pt x="584" y="47"/>
                  </a:lnTo>
                  <a:lnTo>
                    <a:pt x="588" y="43"/>
                  </a:lnTo>
                  <a:lnTo>
                    <a:pt x="592" y="34"/>
                  </a:lnTo>
                  <a:lnTo>
                    <a:pt x="597" y="34"/>
                  </a:lnTo>
                  <a:lnTo>
                    <a:pt x="601" y="30"/>
                  </a:lnTo>
                  <a:lnTo>
                    <a:pt x="609" y="26"/>
                  </a:lnTo>
                  <a:lnTo>
                    <a:pt x="614" y="22"/>
                  </a:lnTo>
                  <a:lnTo>
                    <a:pt x="622" y="22"/>
                  </a:lnTo>
                  <a:lnTo>
                    <a:pt x="639" y="13"/>
                  </a:lnTo>
                  <a:lnTo>
                    <a:pt x="643" y="13"/>
                  </a:lnTo>
                  <a:lnTo>
                    <a:pt x="652" y="9"/>
                  </a:lnTo>
                  <a:lnTo>
                    <a:pt x="656" y="9"/>
                  </a:lnTo>
                  <a:lnTo>
                    <a:pt x="660" y="5"/>
                  </a:lnTo>
                  <a:lnTo>
                    <a:pt x="660" y="0"/>
                  </a:lnTo>
                  <a:lnTo>
                    <a:pt x="702" y="13"/>
                  </a:lnTo>
                  <a:lnTo>
                    <a:pt x="715" y="17"/>
                  </a:lnTo>
                  <a:lnTo>
                    <a:pt x="728" y="22"/>
                  </a:lnTo>
                  <a:lnTo>
                    <a:pt x="745" y="26"/>
                  </a:lnTo>
                  <a:lnTo>
                    <a:pt x="762" y="26"/>
                  </a:lnTo>
                  <a:lnTo>
                    <a:pt x="774" y="30"/>
                  </a:lnTo>
                  <a:lnTo>
                    <a:pt x="791" y="34"/>
                  </a:lnTo>
                  <a:lnTo>
                    <a:pt x="800" y="34"/>
                  </a:lnTo>
                  <a:lnTo>
                    <a:pt x="817" y="34"/>
                  </a:lnTo>
                  <a:lnTo>
                    <a:pt x="829" y="39"/>
                  </a:lnTo>
                  <a:lnTo>
                    <a:pt x="834" y="39"/>
                  </a:lnTo>
                  <a:lnTo>
                    <a:pt x="863" y="39"/>
                  </a:lnTo>
                  <a:lnTo>
                    <a:pt x="876" y="39"/>
                  </a:lnTo>
                  <a:lnTo>
                    <a:pt x="885" y="39"/>
                  </a:lnTo>
                  <a:lnTo>
                    <a:pt x="897" y="43"/>
                  </a:lnTo>
                  <a:lnTo>
                    <a:pt x="906" y="43"/>
                  </a:lnTo>
                  <a:lnTo>
                    <a:pt x="914" y="43"/>
                  </a:lnTo>
                  <a:lnTo>
                    <a:pt x="948" y="51"/>
                  </a:lnTo>
                  <a:lnTo>
                    <a:pt x="956" y="55"/>
                  </a:lnTo>
                  <a:lnTo>
                    <a:pt x="965" y="55"/>
                  </a:lnTo>
                  <a:lnTo>
                    <a:pt x="969" y="55"/>
                  </a:lnTo>
                  <a:lnTo>
                    <a:pt x="978" y="55"/>
                  </a:lnTo>
                  <a:lnTo>
                    <a:pt x="986" y="55"/>
                  </a:lnTo>
                  <a:lnTo>
                    <a:pt x="995" y="60"/>
                  </a:lnTo>
                  <a:lnTo>
                    <a:pt x="999" y="60"/>
                  </a:lnTo>
                  <a:lnTo>
                    <a:pt x="1007" y="60"/>
                  </a:lnTo>
                  <a:lnTo>
                    <a:pt x="1012" y="64"/>
                  </a:lnTo>
                  <a:lnTo>
                    <a:pt x="1020" y="68"/>
                  </a:lnTo>
                  <a:lnTo>
                    <a:pt x="1028" y="68"/>
                  </a:lnTo>
                  <a:lnTo>
                    <a:pt x="1037" y="72"/>
                  </a:lnTo>
                  <a:lnTo>
                    <a:pt x="1041" y="77"/>
                  </a:lnTo>
                  <a:lnTo>
                    <a:pt x="1045" y="77"/>
                  </a:lnTo>
                  <a:lnTo>
                    <a:pt x="1058" y="85"/>
                  </a:lnTo>
                  <a:lnTo>
                    <a:pt x="1062" y="85"/>
                  </a:lnTo>
                  <a:lnTo>
                    <a:pt x="1067" y="89"/>
                  </a:lnTo>
                  <a:lnTo>
                    <a:pt x="1071" y="89"/>
                  </a:lnTo>
                  <a:lnTo>
                    <a:pt x="1075" y="89"/>
                  </a:lnTo>
                  <a:lnTo>
                    <a:pt x="1079" y="89"/>
                  </a:lnTo>
                  <a:lnTo>
                    <a:pt x="1092" y="89"/>
                  </a:lnTo>
                  <a:lnTo>
                    <a:pt x="1096" y="89"/>
                  </a:lnTo>
                  <a:lnTo>
                    <a:pt x="1100" y="89"/>
                  </a:lnTo>
                  <a:lnTo>
                    <a:pt x="1105" y="94"/>
                  </a:lnTo>
                  <a:lnTo>
                    <a:pt x="1105" y="98"/>
                  </a:lnTo>
                  <a:lnTo>
                    <a:pt x="1100" y="102"/>
                  </a:lnTo>
                  <a:lnTo>
                    <a:pt x="1096" y="102"/>
                  </a:lnTo>
                  <a:lnTo>
                    <a:pt x="1088" y="106"/>
                  </a:lnTo>
                  <a:lnTo>
                    <a:pt x="1083" y="106"/>
                  </a:lnTo>
                  <a:lnTo>
                    <a:pt x="1079" y="106"/>
                  </a:lnTo>
                  <a:lnTo>
                    <a:pt x="1079" y="110"/>
                  </a:lnTo>
                  <a:lnTo>
                    <a:pt x="1075" y="110"/>
                  </a:lnTo>
                  <a:lnTo>
                    <a:pt x="1075" y="115"/>
                  </a:lnTo>
                  <a:lnTo>
                    <a:pt x="1075" y="119"/>
                  </a:lnTo>
                  <a:lnTo>
                    <a:pt x="1071" y="123"/>
                  </a:lnTo>
                  <a:lnTo>
                    <a:pt x="1071" y="132"/>
                  </a:lnTo>
                  <a:lnTo>
                    <a:pt x="1067" y="136"/>
                  </a:lnTo>
                  <a:lnTo>
                    <a:pt x="1067" y="140"/>
                  </a:lnTo>
                  <a:lnTo>
                    <a:pt x="1067" y="144"/>
                  </a:lnTo>
                  <a:lnTo>
                    <a:pt x="1071" y="149"/>
                  </a:lnTo>
                  <a:lnTo>
                    <a:pt x="1075" y="153"/>
                  </a:lnTo>
                  <a:lnTo>
                    <a:pt x="1079" y="157"/>
                  </a:lnTo>
                  <a:lnTo>
                    <a:pt x="1088" y="161"/>
                  </a:lnTo>
                  <a:lnTo>
                    <a:pt x="1092" y="161"/>
                  </a:lnTo>
                  <a:lnTo>
                    <a:pt x="1096" y="161"/>
                  </a:lnTo>
                  <a:lnTo>
                    <a:pt x="1105" y="161"/>
                  </a:lnTo>
                  <a:lnTo>
                    <a:pt x="1109" y="161"/>
                  </a:lnTo>
                  <a:lnTo>
                    <a:pt x="1113" y="157"/>
                  </a:lnTo>
                  <a:lnTo>
                    <a:pt x="1122" y="157"/>
                  </a:lnTo>
                  <a:lnTo>
                    <a:pt x="1143" y="149"/>
                  </a:lnTo>
                  <a:lnTo>
                    <a:pt x="1151" y="149"/>
                  </a:lnTo>
                  <a:lnTo>
                    <a:pt x="1160" y="144"/>
                  </a:lnTo>
                  <a:lnTo>
                    <a:pt x="1164" y="144"/>
                  </a:lnTo>
                  <a:lnTo>
                    <a:pt x="1168" y="144"/>
                  </a:lnTo>
                  <a:lnTo>
                    <a:pt x="1172" y="144"/>
                  </a:lnTo>
                  <a:lnTo>
                    <a:pt x="1177" y="144"/>
                  </a:lnTo>
                  <a:lnTo>
                    <a:pt x="1181" y="144"/>
                  </a:lnTo>
                  <a:lnTo>
                    <a:pt x="1189" y="144"/>
                  </a:lnTo>
                  <a:lnTo>
                    <a:pt x="1210" y="153"/>
                  </a:lnTo>
                  <a:lnTo>
                    <a:pt x="1223" y="153"/>
                  </a:lnTo>
                  <a:lnTo>
                    <a:pt x="1236" y="157"/>
                  </a:lnTo>
                  <a:lnTo>
                    <a:pt x="1244" y="157"/>
                  </a:lnTo>
                  <a:lnTo>
                    <a:pt x="1253" y="157"/>
                  </a:lnTo>
                  <a:lnTo>
                    <a:pt x="1257" y="157"/>
                  </a:lnTo>
                  <a:lnTo>
                    <a:pt x="1261" y="157"/>
                  </a:lnTo>
                  <a:lnTo>
                    <a:pt x="1282" y="157"/>
                  </a:lnTo>
                  <a:lnTo>
                    <a:pt x="1287" y="157"/>
                  </a:lnTo>
                  <a:lnTo>
                    <a:pt x="1291" y="157"/>
                  </a:lnTo>
                  <a:lnTo>
                    <a:pt x="1299" y="157"/>
                  </a:lnTo>
                  <a:lnTo>
                    <a:pt x="1304" y="157"/>
                  </a:lnTo>
                  <a:lnTo>
                    <a:pt x="1312" y="157"/>
                  </a:lnTo>
                  <a:lnTo>
                    <a:pt x="1359" y="161"/>
                  </a:lnTo>
                  <a:lnTo>
                    <a:pt x="1371" y="166"/>
                  </a:lnTo>
                  <a:lnTo>
                    <a:pt x="1380" y="166"/>
                  </a:lnTo>
                  <a:lnTo>
                    <a:pt x="1388" y="166"/>
                  </a:lnTo>
                  <a:lnTo>
                    <a:pt x="1397" y="166"/>
                  </a:lnTo>
                  <a:lnTo>
                    <a:pt x="1401" y="166"/>
                  </a:lnTo>
                  <a:lnTo>
                    <a:pt x="1405" y="166"/>
                  </a:lnTo>
                  <a:lnTo>
                    <a:pt x="1405" y="170"/>
                  </a:lnTo>
                  <a:lnTo>
                    <a:pt x="1405" y="174"/>
                  </a:lnTo>
                  <a:lnTo>
                    <a:pt x="1409" y="178"/>
                  </a:lnTo>
                  <a:lnTo>
                    <a:pt x="1409" y="187"/>
                  </a:lnTo>
                  <a:lnTo>
                    <a:pt x="1414" y="195"/>
                  </a:lnTo>
                  <a:lnTo>
                    <a:pt x="1414" y="204"/>
                  </a:lnTo>
                  <a:lnTo>
                    <a:pt x="1414" y="229"/>
                  </a:lnTo>
                  <a:lnTo>
                    <a:pt x="1414" y="237"/>
                  </a:lnTo>
                  <a:lnTo>
                    <a:pt x="1418" y="242"/>
                  </a:lnTo>
                  <a:lnTo>
                    <a:pt x="1418" y="246"/>
                  </a:lnTo>
                  <a:lnTo>
                    <a:pt x="1418" y="254"/>
                  </a:lnTo>
                  <a:lnTo>
                    <a:pt x="1422" y="259"/>
                  </a:lnTo>
                  <a:lnTo>
                    <a:pt x="1422" y="263"/>
                  </a:lnTo>
                  <a:lnTo>
                    <a:pt x="1422" y="271"/>
                  </a:lnTo>
                  <a:lnTo>
                    <a:pt x="1422" y="288"/>
                  </a:lnTo>
                  <a:lnTo>
                    <a:pt x="1422" y="301"/>
                  </a:lnTo>
                  <a:lnTo>
                    <a:pt x="1426" y="318"/>
                  </a:lnTo>
                  <a:lnTo>
                    <a:pt x="1431" y="339"/>
                  </a:lnTo>
                  <a:lnTo>
                    <a:pt x="1431" y="360"/>
                  </a:lnTo>
                  <a:lnTo>
                    <a:pt x="1431" y="373"/>
                  </a:lnTo>
                  <a:lnTo>
                    <a:pt x="1435" y="386"/>
                  </a:lnTo>
                  <a:lnTo>
                    <a:pt x="1431" y="386"/>
                  </a:lnTo>
                  <a:lnTo>
                    <a:pt x="1414" y="407"/>
                  </a:lnTo>
                  <a:lnTo>
                    <a:pt x="1409" y="415"/>
                  </a:lnTo>
                  <a:lnTo>
                    <a:pt x="1405" y="420"/>
                  </a:lnTo>
                  <a:lnTo>
                    <a:pt x="1401" y="424"/>
                  </a:lnTo>
                  <a:lnTo>
                    <a:pt x="1397" y="432"/>
                  </a:lnTo>
                  <a:lnTo>
                    <a:pt x="1393" y="441"/>
                  </a:lnTo>
                  <a:lnTo>
                    <a:pt x="1388" y="449"/>
                  </a:lnTo>
                  <a:lnTo>
                    <a:pt x="1384" y="453"/>
                  </a:lnTo>
                  <a:lnTo>
                    <a:pt x="1359" y="513"/>
                  </a:lnTo>
                  <a:lnTo>
                    <a:pt x="1354" y="517"/>
                  </a:lnTo>
                  <a:lnTo>
                    <a:pt x="1354" y="521"/>
                  </a:lnTo>
                  <a:lnTo>
                    <a:pt x="1350" y="530"/>
                  </a:lnTo>
                  <a:lnTo>
                    <a:pt x="1350" y="534"/>
                  </a:lnTo>
                  <a:lnTo>
                    <a:pt x="1350" y="542"/>
                  </a:lnTo>
                  <a:lnTo>
                    <a:pt x="1346" y="542"/>
                  </a:lnTo>
                  <a:lnTo>
                    <a:pt x="1346" y="547"/>
                  </a:lnTo>
                  <a:lnTo>
                    <a:pt x="1350" y="551"/>
                  </a:lnTo>
                  <a:lnTo>
                    <a:pt x="1350" y="555"/>
                  </a:lnTo>
                  <a:lnTo>
                    <a:pt x="1354" y="559"/>
                  </a:lnTo>
                  <a:lnTo>
                    <a:pt x="1354" y="563"/>
                  </a:lnTo>
                  <a:lnTo>
                    <a:pt x="1359" y="563"/>
                  </a:lnTo>
                  <a:lnTo>
                    <a:pt x="1367" y="568"/>
                  </a:lnTo>
                  <a:lnTo>
                    <a:pt x="1380" y="576"/>
                  </a:lnTo>
                  <a:lnTo>
                    <a:pt x="1388" y="576"/>
                  </a:lnTo>
                  <a:lnTo>
                    <a:pt x="1388" y="580"/>
                  </a:lnTo>
                  <a:lnTo>
                    <a:pt x="1393" y="580"/>
                  </a:lnTo>
                  <a:lnTo>
                    <a:pt x="1397" y="585"/>
                  </a:lnTo>
                  <a:lnTo>
                    <a:pt x="1401" y="589"/>
                  </a:lnTo>
                  <a:lnTo>
                    <a:pt x="1401" y="593"/>
                  </a:lnTo>
                  <a:lnTo>
                    <a:pt x="1405" y="597"/>
                  </a:lnTo>
                  <a:lnTo>
                    <a:pt x="1405" y="602"/>
                  </a:lnTo>
                  <a:lnTo>
                    <a:pt x="1405" y="606"/>
                  </a:lnTo>
                  <a:lnTo>
                    <a:pt x="1401" y="610"/>
                  </a:lnTo>
                  <a:lnTo>
                    <a:pt x="1401" y="614"/>
                  </a:lnTo>
                  <a:lnTo>
                    <a:pt x="1397" y="619"/>
                  </a:lnTo>
                  <a:lnTo>
                    <a:pt x="1393" y="627"/>
                  </a:lnTo>
                  <a:lnTo>
                    <a:pt x="1388" y="631"/>
                  </a:lnTo>
                  <a:lnTo>
                    <a:pt x="1388" y="635"/>
                  </a:lnTo>
                  <a:lnTo>
                    <a:pt x="1388" y="644"/>
                  </a:lnTo>
                  <a:lnTo>
                    <a:pt x="1388" y="648"/>
                  </a:lnTo>
                  <a:lnTo>
                    <a:pt x="1388" y="652"/>
                  </a:lnTo>
                  <a:lnTo>
                    <a:pt x="1388" y="657"/>
                  </a:lnTo>
                  <a:lnTo>
                    <a:pt x="1388" y="661"/>
                  </a:lnTo>
                  <a:lnTo>
                    <a:pt x="1401" y="729"/>
                  </a:lnTo>
                  <a:lnTo>
                    <a:pt x="1409" y="779"/>
                  </a:lnTo>
                  <a:lnTo>
                    <a:pt x="1409" y="796"/>
                  </a:lnTo>
                  <a:lnTo>
                    <a:pt x="1414" y="805"/>
                  </a:lnTo>
                  <a:lnTo>
                    <a:pt x="1414" y="809"/>
                  </a:lnTo>
                  <a:lnTo>
                    <a:pt x="1418" y="818"/>
                  </a:lnTo>
                  <a:lnTo>
                    <a:pt x="1418" y="822"/>
                  </a:lnTo>
                  <a:lnTo>
                    <a:pt x="1422" y="826"/>
                  </a:lnTo>
                  <a:lnTo>
                    <a:pt x="1426" y="830"/>
                  </a:lnTo>
                  <a:lnTo>
                    <a:pt x="1431" y="830"/>
                  </a:lnTo>
                  <a:lnTo>
                    <a:pt x="1431" y="834"/>
                  </a:lnTo>
                  <a:lnTo>
                    <a:pt x="1435" y="834"/>
                  </a:lnTo>
                  <a:lnTo>
                    <a:pt x="1448" y="834"/>
                  </a:lnTo>
                  <a:lnTo>
                    <a:pt x="1452" y="839"/>
                  </a:lnTo>
                  <a:lnTo>
                    <a:pt x="1456" y="839"/>
                  </a:lnTo>
                  <a:lnTo>
                    <a:pt x="1456" y="843"/>
                  </a:lnTo>
                  <a:lnTo>
                    <a:pt x="1460" y="843"/>
                  </a:lnTo>
                  <a:lnTo>
                    <a:pt x="1465" y="847"/>
                  </a:lnTo>
                  <a:lnTo>
                    <a:pt x="1469" y="851"/>
                  </a:lnTo>
                  <a:lnTo>
                    <a:pt x="1473" y="860"/>
                  </a:lnTo>
                  <a:lnTo>
                    <a:pt x="1477" y="868"/>
                  </a:lnTo>
                  <a:lnTo>
                    <a:pt x="1481" y="868"/>
                  </a:lnTo>
                  <a:lnTo>
                    <a:pt x="1481" y="873"/>
                  </a:lnTo>
                  <a:lnTo>
                    <a:pt x="1486" y="877"/>
                  </a:lnTo>
                  <a:lnTo>
                    <a:pt x="1490" y="881"/>
                  </a:lnTo>
                  <a:lnTo>
                    <a:pt x="1498" y="885"/>
                  </a:lnTo>
                  <a:lnTo>
                    <a:pt x="1503" y="885"/>
                  </a:lnTo>
                  <a:lnTo>
                    <a:pt x="1507" y="885"/>
                  </a:lnTo>
                  <a:lnTo>
                    <a:pt x="1511" y="885"/>
                  </a:lnTo>
                  <a:lnTo>
                    <a:pt x="1515" y="885"/>
                  </a:lnTo>
                  <a:lnTo>
                    <a:pt x="1520" y="885"/>
                  </a:lnTo>
                  <a:lnTo>
                    <a:pt x="1524" y="885"/>
                  </a:lnTo>
                  <a:lnTo>
                    <a:pt x="1528" y="881"/>
                  </a:lnTo>
                  <a:lnTo>
                    <a:pt x="1545" y="877"/>
                  </a:lnTo>
                  <a:lnTo>
                    <a:pt x="1553" y="873"/>
                  </a:lnTo>
                  <a:lnTo>
                    <a:pt x="1558" y="873"/>
                  </a:lnTo>
                  <a:lnTo>
                    <a:pt x="1566" y="873"/>
                  </a:lnTo>
                  <a:lnTo>
                    <a:pt x="1570" y="868"/>
                  </a:lnTo>
                  <a:lnTo>
                    <a:pt x="1579" y="868"/>
                  </a:lnTo>
                  <a:lnTo>
                    <a:pt x="1583" y="873"/>
                  </a:lnTo>
                  <a:lnTo>
                    <a:pt x="1587" y="873"/>
                  </a:lnTo>
                  <a:lnTo>
                    <a:pt x="1587" y="877"/>
                  </a:lnTo>
                  <a:lnTo>
                    <a:pt x="1587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79" y="889"/>
                  </a:lnTo>
                  <a:lnTo>
                    <a:pt x="1575" y="894"/>
                  </a:lnTo>
                  <a:lnTo>
                    <a:pt x="1562" y="898"/>
                  </a:lnTo>
                  <a:lnTo>
                    <a:pt x="1553" y="902"/>
                  </a:lnTo>
                  <a:lnTo>
                    <a:pt x="1545" y="906"/>
                  </a:lnTo>
                  <a:lnTo>
                    <a:pt x="1532" y="911"/>
                  </a:lnTo>
                  <a:lnTo>
                    <a:pt x="1528" y="911"/>
                  </a:lnTo>
                  <a:lnTo>
                    <a:pt x="1520" y="915"/>
                  </a:lnTo>
                  <a:lnTo>
                    <a:pt x="1511" y="919"/>
                  </a:lnTo>
                  <a:lnTo>
                    <a:pt x="1503" y="919"/>
                  </a:lnTo>
                  <a:lnTo>
                    <a:pt x="1498" y="919"/>
                  </a:lnTo>
                  <a:lnTo>
                    <a:pt x="1494" y="919"/>
                  </a:lnTo>
                  <a:lnTo>
                    <a:pt x="1490" y="919"/>
                  </a:lnTo>
                  <a:lnTo>
                    <a:pt x="1477" y="919"/>
                  </a:lnTo>
                  <a:lnTo>
                    <a:pt x="1473" y="919"/>
                  </a:lnTo>
                  <a:lnTo>
                    <a:pt x="1465" y="919"/>
                  </a:lnTo>
                  <a:lnTo>
                    <a:pt x="1460" y="915"/>
                  </a:lnTo>
                  <a:lnTo>
                    <a:pt x="1452" y="915"/>
                  </a:lnTo>
                  <a:lnTo>
                    <a:pt x="1448" y="911"/>
                  </a:lnTo>
                  <a:lnTo>
                    <a:pt x="1443" y="911"/>
                  </a:lnTo>
                  <a:lnTo>
                    <a:pt x="1439" y="911"/>
                  </a:lnTo>
                  <a:lnTo>
                    <a:pt x="1435" y="911"/>
                  </a:lnTo>
                  <a:lnTo>
                    <a:pt x="1431" y="911"/>
                  </a:lnTo>
                  <a:lnTo>
                    <a:pt x="1426" y="915"/>
                  </a:lnTo>
                  <a:lnTo>
                    <a:pt x="1422" y="915"/>
                  </a:lnTo>
                  <a:lnTo>
                    <a:pt x="1422" y="919"/>
                  </a:lnTo>
                  <a:lnTo>
                    <a:pt x="1418" y="923"/>
                  </a:lnTo>
                  <a:lnTo>
                    <a:pt x="1414" y="928"/>
                  </a:lnTo>
                  <a:lnTo>
                    <a:pt x="1409" y="932"/>
                  </a:lnTo>
                  <a:lnTo>
                    <a:pt x="1409" y="936"/>
                  </a:lnTo>
                  <a:lnTo>
                    <a:pt x="1409" y="940"/>
                  </a:lnTo>
                  <a:lnTo>
                    <a:pt x="1405" y="953"/>
                  </a:lnTo>
                  <a:lnTo>
                    <a:pt x="1401" y="957"/>
                  </a:lnTo>
                  <a:lnTo>
                    <a:pt x="1401" y="966"/>
                  </a:lnTo>
                  <a:lnTo>
                    <a:pt x="1397" y="970"/>
                  </a:lnTo>
                  <a:lnTo>
                    <a:pt x="1393" y="974"/>
                  </a:lnTo>
                  <a:lnTo>
                    <a:pt x="1393" y="978"/>
                  </a:lnTo>
                  <a:lnTo>
                    <a:pt x="1393" y="983"/>
                  </a:lnTo>
                  <a:lnTo>
                    <a:pt x="1388" y="987"/>
                  </a:lnTo>
                  <a:lnTo>
                    <a:pt x="1388" y="991"/>
                  </a:lnTo>
                  <a:lnTo>
                    <a:pt x="1388" y="995"/>
                  </a:lnTo>
                  <a:lnTo>
                    <a:pt x="1388" y="1000"/>
                  </a:lnTo>
                  <a:lnTo>
                    <a:pt x="1388" y="1012"/>
                  </a:lnTo>
                  <a:lnTo>
                    <a:pt x="1388" y="1029"/>
                  </a:lnTo>
                  <a:lnTo>
                    <a:pt x="1388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50"/>
                  </a:lnTo>
                  <a:lnTo>
                    <a:pt x="1380" y="1063"/>
                  </a:lnTo>
                  <a:lnTo>
                    <a:pt x="1376" y="1067"/>
                  </a:lnTo>
                  <a:lnTo>
                    <a:pt x="1371" y="1076"/>
                  </a:lnTo>
                  <a:lnTo>
                    <a:pt x="1367" y="1084"/>
                  </a:lnTo>
                  <a:lnTo>
                    <a:pt x="1354" y="1105"/>
                  </a:lnTo>
                  <a:lnTo>
                    <a:pt x="1350" y="1114"/>
                  </a:lnTo>
                  <a:lnTo>
                    <a:pt x="1346" y="1122"/>
                  </a:lnTo>
                  <a:lnTo>
                    <a:pt x="1342" y="1131"/>
                  </a:lnTo>
                  <a:lnTo>
                    <a:pt x="1333" y="1144"/>
                  </a:lnTo>
                  <a:lnTo>
                    <a:pt x="1308" y="1207"/>
                  </a:lnTo>
                  <a:lnTo>
                    <a:pt x="1308" y="1215"/>
                  </a:lnTo>
                  <a:lnTo>
                    <a:pt x="1308" y="1220"/>
                  </a:lnTo>
                  <a:lnTo>
                    <a:pt x="1350" y="1228"/>
                  </a:lnTo>
                  <a:lnTo>
                    <a:pt x="1367" y="1237"/>
                  </a:lnTo>
                  <a:lnTo>
                    <a:pt x="1384" y="1241"/>
                  </a:lnTo>
                  <a:lnTo>
                    <a:pt x="1388" y="1245"/>
                  </a:lnTo>
                  <a:lnTo>
                    <a:pt x="1397" y="1245"/>
                  </a:lnTo>
                  <a:lnTo>
                    <a:pt x="1401" y="1249"/>
                  </a:lnTo>
                  <a:lnTo>
                    <a:pt x="1405" y="1249"/>
                  </a:lnTo>
                  <a:lnTo>
                    <a:pt x="1409" y="1254"/>
                  </a:lnTo>
                  <a:lnTo>
                    <a:pt x="1414" y="1258"/>
                  </a:lnTo>
                  <a:lnTo>
                    <a:pt x="1418" y="1262"/>
                  </a:lnTo>
                  <a:lnTo>
                    <a:pt x="1422" y="1262"/>
                  </a:lnTo>
                  <a:lnTo>
                    <a:pt x="1426" y="1266"/>
                  </a:lnTo>
                  <a:lnTo>
                    <a:pt x="1426" y="1271"/>
                  </a:lnTo>
                  <a:lnTo>
                    <a:pt x="1431" y="1283"/>
                  </a:lnTo>
                  <a:lnTo>
                    <a:pt x="1431" y="1287"/>
                  </a:lnTo>
                  <a:lnTo>
                    <a:pt x="1435" y="1292"/>
                  </a:lnTo>
                  <a:lnTo>
                    <a:pt x="1439" y="1296"/>
                  </a:lnTo>
                  <a:lnTo>
                    <a:pt x="1448" y="1304"/>
                  </a:lnTo>
                  <a:lnTo>
                    <a:pt x="1452" y="1309"/>
                  </a:lnTo>
                  <a:lnTo>
                    <a:pt x="1452" y="1313"/>
                  </a:lnTo>
                  <a:lnTo>
                    <a:pt x="1456" y="1317"/>
                  </a:lnTo>
                  <a:lnTo>
                    <a:pt x="1456" y="1321"/>
                  </a:lnTo>
                  <a:lnTo>
                    <a:pt x="1456" y="1330"/>
                  </a:lnTo>
                  <a:lnTo>
                    <a:pt x="1456" y="1334"/>
                  </a:lnTo>
                  <a:lnTo>
                    <a:pt x="1456" y="1338"/>
                  </a:lnTo>
                  <a:lnTo>
                    <a:pt x="1456" y="1351"/>
                  </a:lnTo>
                  <a:lnTo>
                    <a:pt x="1452" y="1381"/>
                  </a:lnTo>
                  <a:lnTo>
                    <a:pt x="1448" y="1393"/>
                  </a:lnTo>
                  <a:lnTo>
                    <a:pt x="1448" y="1402"/>
                  </a:lnTo>
                  <a:lnTo>
                    <a:pt x="1448" y="1406"/>
                  </a:lnTo>
                  <a:lnTo>
                    <a:pt x="1448" y="1410"/>
                  </a:lnTo>
                  <a:lnTo>
                    <a:pt x="1448" y="1419"/>
                  </a:lnTo>
                  <a:lnTo>
                    <a:pt x="1452" y="1423"/>
                  </a:lnTo>
                  <a:lnTo>
                    <a:pt x="1452" y="1427"/>
                  </a:lnTo>
                  <a:lnTo>
                    <a:pt x="1456" y="1431"/>
                  </a:lnTo>
                  <a:lnTo>
                    <a:pt x="1460" y="1440"/>
                  </a:lnTo>
                  <a:lnTo>
                    <a:pt x="1465" y="1440"/>
                  </a:lnTo>
                  <a:lnTo>
                    <a:pt x="1469" y="1444"/>
                  </a:lnTo>
                  <a:lnTo>
                    <a:pt x="1473" y="1448"/>
                  </a:lnTo>
                  <a:lnTo>
                    <a:pt x="1486" y="1453"/>
                  </a:lnTo>
                  <a:lnTo>
                    <a:pt x="1511" y="1465"/>
                  </a:lnTo>
                  <a:lnTo>
                    <a:pt x="1515" y="1470"/>
                  </a:lnTo>
                  <a:lnTo>
                    <a:pt x="1520" y="1470"/>
                  </a:lnTo>
                  <a:lnTo>
                    <a:pt x="1520" y="1474"/>
                  </a:lnTo>
                  <a:lnTo>
                    <a:pt x="1524" y="1474"/>
                  </a:lnTo>
                  <a:lnTo>
                    <a:pt x="1524" y="1478"/>
                  </a:lnTo>
                  <a:lnTo>
                    <a:pt x="1528" y="1482"/>
                  </a:lnTo>
                  <a:lnTo>
                    <a:pt x="1528" y="1486"/>
                  </a:lnTo>
                  <a:lnTo>
                    <a:pt x="1532" y="1491"/>
                  </a:lnTo>
                  <a:lnTo>
                    <a:pt x="1532" y="1495"/>
                  </a:lnTo>
                  <a:lnTo>
                    <a:pt x="1532" y="1499"/>
                  </a:lnTo>
                  <a:lnTo>
                    <a:pt x="1532" y="1503"/>
                  </a:lnTo>
                  <a:lnTo>
                    <a:pt x="1532" y="1512"/>
                  </a:lnTo>
                  <a:lnTo>
                    <a:pt x="1532" y="1516"/>
                  </a:lnTo>
                  <a:lnTo>
                    <a:pt x="1528" y="1520"/>
                  </a:lnTo>
                  <a:lnTo>
                    <a:pt x="1528" y="1529"/>
                  </a:lnTo>
                  <a:lnTo>
                    <a:pt x="1528" y="1533"/>
                  </a:lnTo>
                  <a:lnTo>
                    <a:pt x="1524" y="1537"/>
                  </a:lnTo>
                  <a:lnTo>
                    <a:pt x="1524" y="1541"/>
                  </a:lnTo>
                  <a:lnTo>
                    <a:pt x="1520" y="1546"/>
                  </a:lnTo>
                  <a:lnTo>
                    <a:pt x="1511" y="1550"/>
                  </a:lnTo>
                  <a:lnTo>
                    <a:pt x="1507" y="1554"/>
                  </a:lnTo>
                  <a:lnTo>
                    <a:pt x="1507" y="1558"/>
                  </a:lnTo>
                  <a:lnTo>
                    <a:pt x="1503" y="1563"/>
                  </a:lnTo>
                  <a:lnTo>
                    <a:pt x="1498" y="1567"/>
                  </a:lnTo>
                  <a:lnTo>
                    <a:pt x="1498" y="1571"/>
                  </a:lnTo>
                  <a:lnTo>
                    <a:pt x="1494" y="1584"/>
                  </a:lnTo>
                  <a:lnTo>
                    <a:pt x="1494" y="1588"/>
                  </a:lnTo>
                  <a:lnTo>
                    <a:pt x="1490" y="1588"/>
                  </a:lnTo>
                  <a:lnTo>
                    <a:pt x="1486" y="1592"/>
                  </a:lnTo>
                  <a:lnTo>
                    <a:pt x="1481" y="1597"/>
                  </a:lnTo>
                  <a:lnTo>
                    <a:pt x="1473" y="1597"/>
                  </a:lnTo>
                  <a:lnTo>
                    <a:pt x="1469" y="1601"/>
                  </a:lnTo>
                  <a:lnTo>
                    <a:pt x="1465" y="1601"/>
                  </a:lnTo>
                  <a:lnTo>
                    <a:pt x="1460" y="1605"/>
                  </a:lnTo>
                  <a:lnTo>
                    <a:pt x="1460" y="1609"/>
                  </a:lnTo>
                  <a:lnTo>
                    <a:pt x="1456" y="1613"/>
                  </a:lnTo>
                  <a:lnTo>
                    <a:pt x="1456" y="1618"/>
                  </a:lnTo>
                  <a:lnTo>
                    <a:pt x="1452" y="1622"/>
                  </a:lnTo>
                  <a:lnTo>
                    <a:pt x="1452" y="1626"/>
                  </a:lnTo>
                  <a:lnTo>
                    <a:pt x="1452" y="1630"/>
                  </a:lnTo>
                  <a:lnTo>
                    <a:pt x="1452" y="1635"/>
                  </a:lnTo>
                  <a:lnTo>
                    <a:pt x="1456" y="1635"/>
                  </a:lnTo>
                  <a:lnTo>
                    <a:pt x="1456" y="1639"/>
                  </a:lnTo>
                  <a:lnTo>
                    <a:pt x="1460" y="1639"/>
                  </a:lnTo>
                  <a:lnTo>
                    <a:pt x="1465" y="1639"/>
                  </a:lnTo>
                  <a:lnTo>
                    <a:pt x="1473" y="1643"/>
                  </a:lnTo>
                  <a:lnTo>
                    <a:pt x="1494" y="1643"/>
                  </a:lnTo>
                  <a:lnTo>
                    <a:pt x="1503" y="1643"/>
                  </a:lnTo>
                  <a:lnTo>
                    <a:pt x="1507" y="1643"/>
                  </a:lnTo>
                  <a:lnTo>
                    <a:pt x="1511" y="1643"/>
                  </a:lnTo>
                  <a:lnTo>
                    <a:pt x="1515" y="1647"/>
                  </a:lnTo>
                  <a:lnTo>
                    <a:pt x="1520" y="1647"/>
                  </a:lnTo>
                  <a:lnTo>
                    <a:pt x="1524" y="1652"/>
                  </a:lnTo>
                  <a:lnTo>
                    <a:pt x="1528" y="1652"/>
                  </a:lnTo>
                  <a:lnTo>
                    <a:pt x="1532" y="1656"/>
                  </a:lnTo>
                  <a:lnTo>
                    <a:pt x="1541" y="1664"/>
                  </a:lnTo>
                  <a:lnTo>
                    <a:pt x="1558" y="1681"/>
                  </a:lnTo>
                  <a:lnTo>
                    <a:pt x="1570" y="1690"/>
                  </a:lnTo>
                  <a:lnTo>
                    <a:pt x="1579" y="1702"/>
                  </a:lnTo>
                  <a:lnTo>
                    <a:pt x="1587" y="1707"/>
                  </a:lnTo>
                  <a:lnTo>
                    <a:pt x="1596" y="1711"/>
                  </a:lnTo>
                  <a:lnTo>
                    <a:pt x="1600" y="1715"/>
                  </a:lnTo>
                  <a:lnTo>
                    <a:pt x="1604" y="1719"/>
                  </a:lnTo>
                  <a:lnTo>
                    <a:pt x="1617" y="1724"/>
                  </a:lnTo>
                  <a:lnTo>
                    <a:pt x="1638" y="1736"/>
                  </a:lnTo>
                  <a:lnTo>
                    <a:pt x="1647" y="1740"/>
                  </a:lnTo>
                  <a:lnTo>
                    <a:pt x="1651" y="1745"/>
                  </a:lnTo>
                  <a:lnTo>
                    <a:pt x="1655" y="1745"/>
                  </a:lnTo>
                  <a:lnTo>
                    <a:pt x="1659" y="1749"/>
                  </a:lnTo>
                  <a:lnTo>
                    <a:pt x="1663" y="1757"/>
                  </a:lnTo>
                  <a:lnTo>
                    <a:pt x="1663" y="1762"/>
                  </a:lnTo>
                  <a:lnTo>
                    <a:pt x="1668" y="1766"/>
                  </a:lnTo>
                  <a:lnTo>
                    <a:pt x="1668" y="1774"/>
                  </a:lnTo>
                  <a:lnTo>
                    <a:pt x="1672" y="1787"/>
                  </a:lnTo>
                  <a:lnTo>
                    <a:pt x="1672" y="1796"/>
                  </a:lnTo>
                  <a:lnTo>
                    <a:pt x="1672" y="1808"/>
                  </a:lnTo>
                  <a:lnTo>
                    <a:pt x="1672" y="1817"/>
                  </a:lnTo>
                  <a:lnTo>
                    <a:pt x="1672" y="1825"/>
                  </a:lnTo>
                  <a:lnTo>
                    <a:pt x="1672" y="1829"/>
                  </a:lnTo>
                  <a:lnTo>
                    <a:pt x="1672" y="1838"/>
                  </a:lnTo>
                  <a:lnTo>
                    <a:pt x="1668" y="1842"/>
                  </a:lnTo>
                  <a:lnTo>
                    <a:pt x="1668" y="1838"/>
                  </a:lnTo>
                  <a:lnTo>
                    <a:pt x="1663" y="1838"/>
                  </a:lnTo>
                  <a:lnTo>
                    <a:pt x="1663" y="1834"/>
                  </a:lnTo>
                  <a:lnTo>
                    <a:pt x="1655" y="1825"/>
                  </a:lnTo>
                  <a:lnTo>
                    <a:pt x="1647" y="1808"/>
                  </a:lnTo>
                  <a:lnTo>
                    <a:pt x="1642" y="1804"/>
                  </a:lnTo>
                  <a:lnTo>
                    <a:pt x="1634" y="1796"/>
                  </a:lnTo>
                  <a:lnTo>
                    <a:pt x="1630" y="1791"/>
                  </a:lnTo>
                  <a:lnTo>
                    <a:pt x="1625" y="1787"/>
                  </a:lnTo>
                  <a:lnTo>
                    <a:pt x="1617" y="1787"/>
                  </a:lnTo>
                  <a:lnTo>
                    <a:pt x="1613" y="1783"/>
                  </a:lnTo>
                  <a:lnTo>
                    <a:pt x="1608" y="1783"/>
                  </a:lnTo>
                  <a:lnTo>
                    <a:pt x="1604" y="1783"/>
                  </a:lnTo>
                  <a:lnTo>
                    <a:pt x="1600" y="1783"/>
                  </a:lnTo>
                  <a:lnTo>
                    <a:pt x="1592" y="1783"/>
                  </a:lnTo>
                  <a:lnTo>
                    <a:pt x="1583" y="1783"/>
                  </a:lnTo>
                  <a:lnTo>
                    <a:pt x="1579" y="1787"/>
                  </a:lnTo>
                  <a:lnTo>
                    <a:pt x="1575" y="1787"/>
                  </a:lnTo>
                  <a:lnTo>
                    <a:pt x="1566" y="1787"/>
                  </a:lnTo>
                  <a:lnTo>
                    <a:pt x="1562" y="1791"/>
                  </a:lnTo>
                  <a:lnTo>
                    <a:pt x="1558" y="1791"/>
                  </a:lnTo>
                  <a:lnTo>
                    <a:pt x="1553" y="1796"/>
                  </a:lnTo>
                  <a:lnTo>
                    <a:pt x="1549" y="1796"/>
                  </a:lnTo>
                  <a:lnTo>
                    <a:pt x="1545" y="1800"/>
                  </a:lnTo>
                  <a:lnTo>
                    <a:pt x="1541" y="1800"/>
                  </a:lnTo>
                  <a:lnTo>
                    <a:pt x="1536" y="1804"/>
                  </a:lnTo>
                  <a:lnTo>
                    <a:pt x="1532" y="1808"/>
                  </a:lnTo>
                  <a:lnTo>
                    <a:pt x="1528" y="1812"/>
                  </a:lnTo>
                  <a:lnTo>
                    <a:pt x="1524" y="1817"/>
                  </a:lnTo>
                  <a:lnTo>
                    <a:pt x="1520" y="1821"/>
                  </a:lnTo>
                  <a:lnTo>
                    <a:pt x="1515" y="1821"/>
                  </a:lnTo>
                  <a:lnTo>
                    <a:pt x="1503" y="1834"/>
                  </a:lnTo>
                  <a:lnTo>
                    <a:pt x="1498" y="1834"/>
                  </a:lnTo>
                  <a:lnTo>
                    <a:pt x="1494" y="1838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6" y="1851"/>
                  </a:lnTo>
                  <a:lnTo>
                    <a:pt x="1481" y="1859"/>
                  </a:lnTo>
                  <a:lnTo>
                    <a:pt x="1481" y="1876"/>
                  </a:lnTo>
                  <a:lnTo>
                    <a:pt x="1481" y="1880"/>
                  </a:lnTo>
                  <a:lnTo>
                    <a:pt x="1477" y="1889"/>
                  </a:lnTo>
                  <a:lnTo>
                    <a:pt x="1473" y="1893"/>
                  </a:lnTo>
                  <a:lnTo>
                    <a:pt x="1469" y="1897"/>
                  </a:lnTo>
                  <a:lnTo>
                    <a:pt x="1465" y="1901"/>
                  </a:lnTo>
                  <a:lnTo>
                    <a:pt x="1460" y="1906"/>
                  </a:lnTo>
                  <a:lnTo>
                    <a:pt x="1452" y="1910"/>
                  </a:lnTo>
                  <a:lnTo>
                    <a:pt x="1448" y="1910"/>
                  </a:lnTo>
                  <a:lnTo>
                    <a:pt x="1443" y="1914"/>
                  </a:lnTo>
                  <a:lnTo>
                    <a:pt x="1435" y="1914"/>
                  </a:lnTo>
                  <a:lnTo>
                    <a:pt x="1431" y="1918"/>
                  </a:lnTo>
                  <a:lnTo>
                    <a:pt x="1405" y="1927"/>
                  </a:lnTo>
                  <a:lnTo>
                    <a:pt x="1397" y="1927"/>
                  </a:lnTo>
                  <a:lnTo>
                    <a:pt x="1384" y="1935"/>
                  </a:lnTo>
                  <a:lnTo>
                    <a:pt x="1371" y="1939"/>
                  </a:lnTo>
                  <a:lnTo>
                    <a:pt x="1367" y="1939"/>
                  </a:lnTo>
                  <a:lnTo>
                    <a:pt x="1363" y="1944"/>
                  </a:lnTo>
                  <a:lnTo>
                    <a:pt x="1354" y="1948"/>
                  </a:lnTo>
                  <a:lnTo>
                    <a:pt x="1350" y="1952"/>
                  </a:lnTo>
                  <a:lnTo>
                    <a:pt x="1346" y="1956"/>
                  </a:lnTo>
                  <a:lnTo>
                    <a:pt x="1342" y="1961"/>
                  </a:lnTo>
                  <a:lnTo>
                    <a:pt x="1337" y="1965"/>
                  </a:lnTo>
                  <a:lnTo>
                    <a:pt x="1333" y="1969"/>
                  </a:lnTo>
                  <a:lnTo>
                    <a:pt x="1333" y="1973"/>
                  </a:lnTo>
                  <a:lnTo>
                    <a:pt x="1333" y="1982"/>
                  </a:lnTo>
                  <a:lnTo>
                    <a:pt x="1333" y="1986"/>
                  </a:lnTo>
                  <a:lnTo>
                    <a:pt x="1333" y="1990"/>
                  </a:lnTo>
                  <a:lnTo>
                    <a:pt x="1333" y="1999"/>
                  </a:lnTo>
                  <a:lnTo>
                    <a:pt x="1337" y="2003"/>
                  </a:lnTo>
                  <a:lnTo>
                    <a:pt x="1346" y="2028"/>
                  </a:lnTo>
                  <a:lnTo>
                    <a:pt x="1346" y="2033"/>
                  </a:lnTo>
                  <a:lnTo>
                    <a:pt x="1350" y="2041"/>
                  </a:lnTo>
                  <a:lnTo>
                    <a:pt x="1350" y="2045"/>
                  </a:lnTo>
                  <a:lnTo>
                    <a:pt x="1350" y="2050"/>
                  </a:lnTo>
                  <a:lnTo>
                    <a:pt x="1350" y="2054"/>
                  </a:lnTo>
                  <a:lnTo>
                    <a:pt x="1346" y="2058"/>
                  </a:lnTo>
                  <a:lnTo>
                    <a:pt x="1342" y="2062"/>
                  </a:lnTo>
                  <a:lnTo>
                    <a:pt x="1342" y="2066"/>
                  </a:lnTo>
                  <a:lnTo>
                    <a:pt x="1329" y="2071"/>
                  </a:lnTo>
                  <a:lnTo>
                    <a:pt x="1325" y="2075"/>
                  </a:lnTo>
                  <a:lnTo>
                    <a:pt x="1316" y="2079"/>
                  </a:lnTo>
                  <a:lnTo>
                    <a:pt x="1312" y="2083"/>
                  </a:lnTo>
                  <a:lnTo>
                    <a:pt x="1308" y="2092"/>
                  </a:lnTo>
                  <a:lnTo>
                    <a:pt x="1304" y="2096"/>
                  </a:lnTo>
                  <a:lnTo>
                    <a:pt x="1299" y="2100"/>
                  </a:lnTo>
                  <a:lnTo>
                    <a:pt x="1291" y="2109"/>
                  </a:lnTo>
                  <a:lnTo>
                    <a:pt x="1278" y="2134"/>
                  </a:lnTo>
                  <a:lnTo>
                    <a:pt x="1257" y="2164"/>
                  </a:lnTo>
                  <a:lnTo>
                    <a:pt x="1249" y="2172"/>
                  </a:lnTo>
                  <a:lnTo>
                    <a:pt x="1244" y="2181"/>
                  </a:lnTo>
                  <a:lnTo>
                    <a:pt x="1244" y="2185"/>
                  </a:lnTo>
                  <a:lnTo>
                    <a:pt x="1240" y="2193"/>
                  </a:lnTo>
                  <a:lnTo>
                    <a:pt x="1227" y="2215"/>
                  </a:lnTo>
                  <a:lnTo>
                    <a:pt x="1223" y="2223"/>
                  </a:lnTo>
                  <a:lnTo>
                    <a:pt x="1219" y="2232"/>
                  </a:lnTo>
                  <a:lnTo>
                    <a:pt x="1215" y="2236"/>
                  </a:lnTo>
                  <a:lnTo>
                    <a:pt x="1215" y="2240"/>
                  </a:lnTo>
                  <a:lnTo>
                    <a:pt x="1210" y="2240"/>
                  </a:lnTo>
                  <a:lnTo>
                    <a:pt x="1202" y="2244"/>
                  </a:lnTo>
                  <a:lnTo>
                    <a:pt x="1198" y="2249"/>
                  </a:lnTo>
                  <a:lnTo>
                    <a:pt x="1143" y="2282"/>
                  </a:lnTo>
                  <a:lnTo>
                    <a:pt x="1130" y="2291"/>
                  </a:lnTo>
                  <a:lnTo>
                    <a:pt x="1100" y="2304"/>
                  </a:lnTo>
                  <a:lnTo>
                    <a:pt x="1096" y="2308"/>
                  </a:lnTo>
                  <a:lnTo>
                    <a:pt x="1079" y="2316"/>
                  </a:lnTo>
                  <a:lnTo>
                    <a:pt x="1050" y="2333"/>
                  </a:lnTo>
                  <a:lnTo>
                    <a:pt x="1041" y="2342"/>
                  </a:lnTo>
                  <a:lnTo>
                    <a:pt x="1033" y="2346"/>
                  </a:lnTo>
                  <a:lnTo>
                    <a:pt x="1028" y="2346"/>
                  </a:lnTo>
                  <a:lnTo>
                    <a:pt x="1024" y="2350"/>
                  </a:lnTo>
                  <a:lnTo>
                    <a:pt x="1020" y="2346"/>
                  </a:lnTo>
                  <a:lnTo>
                    <a:pt x="1016" y="2346"/>
                  </a:lnTo>
                  <a:lnTo>
                    <a:pt x="1007" y="2342"/>
                  </a:lnTo>
                  <a:lnTo>
                    <a:pt x="1003" y="2337"/>
                  </a:lnTo>
                  <a:lnTo>
                    <a:pt x="999" y="2337"/>
                  </a:lnTo>
                  <a:lnTo>
                    <a:pt x="999" y="2333"/>
                  </a:lnTo>
                  <a:lnTo>
                    <a:pt x="995" y="2329"/>
                  </a:lnTo>
                  <a:lnTo>
                    <a:pt x="990" y="2325"/>
                  </a:lnTo>
                  <a:lnTo>
                    <a:pt x="986" y="2321"/>
                  </a:lnTo>
                  <a:lnTo>
                    <a:pt x="982" y="2316"/>
                  </a:lnTo>
                  <a:lnTo>
                    <a:pt x="978" y="2308"/>
                  </a:lnTo>
                  <a:lnTo>
                    <a:pt x="973" y="2299"/>
                  </a:lnTo>
                  <a:lnTo>
                    <a:pt x="969" y="2291"/>
                  </a:lnTo>
                  <a:lnTo>
                    <a:pt x="956" y="2265"/>
                  </a:lnTo>
                  <a:lnTo>
                    <a:pt x="952" y="2257"/>
                  </a:lnTo>
                  <a:lnTo>
                    <a:pt x="952" y="2253"/>
                  </a:lnTo>
                  <a:lnTo>
                    <a:pt x="952" y="2249"/>
                  </a:lnTo>
                  <a:lnTo>
                    <a:pt x="948" y="2244"/>
                  </a:lnTo>
                  <a:lnTo>
                    <a:pt x="952" y="2240"/>
                  </a:lnTo>
                  <a:lnTo>
                    <a:pt x="952" y="2236"/>
                  </a:lnTo>
                  <a:lnTo>
                    <a:pt x="956" y="2232"/>
                  </a:lnTo>
                  <a:lnTo>
                    <a:pt x="956" y="2227"/>
                  </a:lnTo>
                  <a:lnTo>
                    <a:pt x="961" y="2223"/>
                  </a:lnTo>
                  <a:lnTo>
                    <a:pt x="965" y="2223"/>
                  </a:lnTo>
                  <a:lnTo>
                    <a:pt x="969" y="2219"/>
                  </a:lnTo>
                  <a:lnTo>
                    <a:pt x="986" y="2210"/>
                  </a:lnTo>
                  <a:lnTo>
                    <a:pt x="990" y="2206"/>
                  </a:lnTo>
                  <a:lnTo>
                    <a:pt x="995" y="2206"/>
                  </a:lnTo>
                  <a:lnTo>
                    <a:pt x="995" y="2202"/>
                  </a:lnTo>
                  <a:lnTo>
                    <a:pt x="999" y="2198"/>
                  </a:lnTo>
                  <a:lnTo>
                    <a:pt x="1012" y="2189"/>
                  </a:lnTo>
                  <a:lnTo>
                    <a:pt x="1016" y="2185"/>
                  </a:lnTo>
                  <a:lnTo>
                    <a:pt x="1020" y="2181"/>
                  </a:lnTo>
                  <a:lnTo>
                    <a:pt x="1028" y="2177"/>
                  </a:lnTo>
                  <a:lnTo>
                    <a:pt x="1041" y="2168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51"/>
                  </a:lnTo>
                  <a:lnTo>
                    <a:pt x="1071" y="2151"/>
                  </a:lnTo>
                  <a:lnTo>
                    <a:pt x="1075" y="2147"/>
                  </a:lnTo>
                  <a:lnTo>
                    <a:pt x="1079" y="2147"/>
                  </a:lnTo>
                  <a:lnTo>
                    <a:pt x="1083" y="2147"/>
                  </a:lnTo>
                  <a:lnTo>
                    <a:pt x="1083" y="2151"/>
                  </a:lnTo>
                  <a:lnTo>
                    <a:pt x="1088" y="2151"/>
                  </a:lnTo>
                  <a:lnTo>
                    <a:pt x="1092" y="2151"/>
                  </a:lnTo>
                  <a:lnTo>
                    <a:pt x="1100" y="2155"/>
                  </a:lnTo>
                  <a:lnTo>
                    <a:pt x="1105" y="2155"/>
                  </a:lnTo>
                  <a:lnTo>
                    <a:pt x="1109" y="2160"/>
                  </a:lnTo>
                  <a:lnTo>
                    <a:pt x="1113" y="2160"/>
                  </a:lnTo>
                  <a:lnTo>
                    <a:pt x="1130" y="2164"/>
                  </a:lnTo>
                  <a:lnTo>
                    <a:pt x="1134" y="2164"/>
                  </a:lnTo>
                  <a:lnTo>
                    <a:pt x="1139" y="2164"/>
                  </a:lnTo>
                  <a:lnTo>
                    <a:pt x="1143" y="2160"/>
                  </a:lnTo>
                  <a:lnTo>
                    <a:pt x="1147" y="2160"/>
                  </a:lnTo>
                  <a:lnTo>
                    <a:pt x="1151" y="2160"/>
                  </a:lnTo>
                  <a:lnTo>
                    <a:pt x="1155" y="2155"/>
                  </a:lnTo>
                  <a:lnTo>
                    <a:pt x="1160" y="2151"/>
                  </a:lnTo>
                  <a:lnTo>
                    <a:pt x="1160" y="2147"/>
                  </a:lnTo>
                  <a:lnTo>
                    <a:pt x="1164" y="2143"/>
                  </a:lnTo>
                  <a:lnTo>
                    <a:pt x="1164" y="2138"/>
                  </a:lnTo>
                  <a:lnTo>
                    <a:pt x="1164" y="2134"/>
                  </a:lnTo>
                  <a:lnTo>
                    <a:pt x="1164" y="2130"/>
                  </a:lnTo>
                  <a:lnTo>
                    <a:pt x="1160" y="2126"/>
                  </a:lnTo>
                  <a:lnTo>
                    <a:pt x="1160" y="2122"/>
                  </a:lnTo>
                  <a:lnTo>
                    <a:pt x="1160" y="2117"/>
                  </a:lnTo>
                  <a:lnTo>
                    <a:pt x="1160" y="2113"/>
                  </a:lnTo>
                  <a:lnTo>
                    <a:pt x="1155" y="2109"/>
                  </a:lnTo>
                  <a:lnTo>
                    <a:pt x="1155" y="2100"/>
                  </a:lnTo>
                  <a:lnTo>
                    <a:pt x="1151" y="2096"/>
                  </a:lnTo>
                  <a:lnTo>
                    <a:pt x="1147" y="2096"/>
                  </a:lnTo>
                  <a:lnTo>
                    <a:pt x="1147" y="2092"/>
                  </a:lnTo>
                  <a:lnTo>
                    <a:pt x="1143" y="2092"/>
                  </a:lnTo>
                  <a:lnTo>
                    <a:pt x="1134" y="2088"/>
                  </a:lnTo>
                  <a:lnTo>
                    <a:pt x="1126" y="2083"/>
                  </a:lnTo>
                  <a:lnTo>
                    <a:pt x="1117" y="2083"/>
                  </a:lnTo>
                  <a:lnTo>
                    <a:pt x="1113" y="2079"/>
                  </a:lnTo>
                  <a:lnTo>
                    <a:pt x="1105" y="2075"/>
                  </a:lnTo>
                  <a:lnTo>
                    <a:pt x="1096" y="2066"/>
                  </a:lnTo>
                  <a:lnTo>
                    <a:pt x="1088" y="2062"/>
                  </a:lnTo>
                  <a:lnTo>
                    <a:pt x="1079" y="2054"/>
                  </a:lnTo>
                  <a:lnTo>
                    <a:pt x="1067" y="2041"/>
                  </a:lnTo>
                  <a:lnTo>
                    <a:pt x="1062" y="2041"/>
                  </a:lnTo>
                  <a:lnTo>
                    <a:pt x="1062" y="2037"/>
                  </a:lnTo>
                  <a:lnTo>
                    <a:pt x="1058" y="2037"/>
                  </a:lnTo>
                  <a:lnTo>
                    <a:pt x="1054" y="2033"/>
                  </a:lnTo>
                  <a:lnTo>
                    <a:pt x="1050" y="2033"/>
                  </a:lnTo>
                  <a:lnTo>
                    <a:pt x="1045" y="2033"/>
                  </a:lnTo>
                  <a:lnTo>
                    <a:pt x="1037" y="2033"/>
                  </a:lnTo>
                  <a:lnTo>
                    <a:pt x="1033" y="2033"/>
                  </a:lnTo>
                  <a:lnTo>
                    <a:pt x="1024" y="2037"/>
                  </a:lnTo>
                  <a:lnTo>
                    <a:pt x="1020" y="2037"/>
                  </a:lnTo>
                  <a:lnTo>
                    <a:pt x="1016" y="2041"/>
                  </a:lnTo>
                  <a:lnTo>
                    <a:pt x="1007" y="2041"/>
                  </a:lnTo>
                  <a:lnTo>
                    <a:pt x="999" y="2041"/>
                  </a:lnTo>
                  <a:lnTo>
                    <a:pt x="995" y="2041"/>
                  </a:lnTo>
                  <a:lnTo>
                    <a:pt x="990" y="2037"/>
                  </a:lnTo>
                  <a:lnTo>
                    <a:pt x="978" y="2037"/>
                  </a:lnTo>
                  <a:lnTo>
                    <a:pt x="973" y="2033"/>
                  </a:lnTo>
                  <a:lnTo>
                    <a:pt x="969" y="2033"/>
                  </a:lnTo>
                  <a:lnTo>
                    <a:pt x="965" y="2028"/>
                  </a:lnTo>
                  <a:lnTo>
                    <a:pt x="952" y="2024"/>
                  </a:lnTo>
                  <a:lnTo>
                    <a:pt x="948" y="2020"/>
                  </a:lnTo>
                  <a:lnTo>
                    <a:pt x="944" y="2020"/>
                  </a:lnTo>
                  <a:lnTo>
                    <a:pt x="940" y="2020"/>
                  </a:lnTo>
                  <a:lnTo>
                    <a:pt x="935" y="2020"/>
                  </a:lnTo>
                  <a:lnTo>
                    <a:pt x="931" y="2016"/>
                  </a:lnTo>
                  <a:lnTo>
                    <a:pt x="931" y="2011"/>
                  </a:lnTo>
                  <a:lnTo>
                    <a:pt x="935" y="2011"/>
                  </a:lnTo>
                  <a:lnTo>
                    <a:pt x="935" y="2007"/>
                  </a:lnTo>
                  <a:lnTo>
                    <a:pt x="940" y="2003"/>
                  </a:lnTo>
                  <a:lnTo>
                    <a:pt x="944" y="2003"/>
                  </a:lnTo>
                  <a:lnTo>
                    <a:pt x="944" y="1999"/>
                  </a:lnTo>
                  <a:lnTo>
                    <a:pt x="956" y="1990"/>
                  </a:lnTo>
                  <a:lnTo>
                    <a:pt x="961" y="1990"/>
                  </a:lnTo>
                  <a:lnTo>
                    <a:pt x="965" y="1986"/>
                  </a:lnTo>
                  <a:lnTo>
                    <a:pt x="969" y="1982"/>
                  </a:lnTo>
                  <a:lnTo>
                    <a:pt x="978" y="1978"/>
                  </a:lnTo>
                  <a:lnTo>
                    <a:pt x="982" y="1969"/>
                  </a:lnTo>
                  <a:lnTo>
                    <a:pt x="990" y="1961"/>
                  </a:lnTo>
                  <a:lnTo>
                    <a:pt x="999" y="1952"/>
                  </a:lnTo>
                  <a:lnTo>
                    <a:pt x="1012" y="1935"/>
                  </a:lnTo>
                  <a:lnTo>
                    <a:pt x="1016" y="1931"/>
                  </a:lnTo>
                  <a:lnTo>
                    <a:pt x="1020" y="1927"/>
                  </a:lnTo>
                  <a:lnTo>
                    <a:pt x="1024" y="1923"/>
                  </a:lnTo>
                  <a:lnTo>
                    <a:pt x="1033" y="1918"/>
                  </a:lnTo>
                  <a:lnTo>
                    <a:pt x="1041" y="1910"/>
                  </a:lnTo>
                  <a:lnTo>
                    <a:pt x="1045" y="1906"/>
                  </a:lnTo>
                  <a:lnTo>
                    <a:pt x="1045" y="1901"/>
                  </a:lnTo>
                  <a:lnTo>
                    <a:pt x="1045" y="1897"/>
                  </a:lnTo>
                  <a:lnTo>
                    <a:pt x="1041" y="1893"/>
                  </a:lnTo>
                  <a:lnTo>
                    <a:pt x="1037" y="1889"/>
                  </a:lnTo>
                  <a:lnTo>
                    <a:pt x="1033" y="1884"/>
                  </a:lnTo>
                  <a:lnTo>
                    <a:pt x="1028" y="1880"/>
                  </a:lnTo>
                  <a:lnTo>
                    <a:pt x="1024" y="1876"/>
                  </a:lnTo>
                  <a:lnTo>
                    <a:pt x="1016" y="1876"/>
                  </a:lnTo>
                  <a:lnTo>
                    <a:pt x="1012" y="1872"/>
                  </a:lnTo>
                  <a:lnTo>
                    <a:pt x="1007" y="1867"/>
                  </a:lnTo>
                  <a:lnTo>
                    <a:pt x="999" y="1867"/>
                  </a:lnTo>
                  <a:lnTo>
                    <a:pt x="982" y="1859"/>
                  </a:lnTo>
                  <a:lnTo>
                    <a:pt x="961" y="1855"/>
                  </a:lnTo>
                  <a:lnTo>
                    <a:pt x="956" y="1851"/>
                  </a:lnTo>
                  <a:lnTo>
                    <a:pt x="948" y="1846"/>
                  </a:lnTo>
                  <a:lnTo>
                    <a:pt x="944" y="1846"/>
                  </a:lnTo>
                  <a:lnTo>
                    <a:pt x="940" y="1842"/>
                  </a:lnTo>
                  <a:lnTo>
                    <a:pt x="935" y="1838"/>
                  </a:lnTo>
                  <a:lnTo>
                    <a:pt x="931" y="1834"/>
                  </a:lnTo>
                  <a:lnTo>
                    <a:pt x="927" y="1829"/>
                  </a:lnTo>
                  <a:lnTo>
                    <a:pt x="923" y="1821"/>
                  </a:lnTo>
                  <a:lnTo>
                    <a:pt x="910" y="1804"/>
                  </a:lnTo>
                  <a:lnTo>
                    <a:pt x="901" y="1791"/>
                  </a:lnTo>
                  <a:lnTo>
                    <a:pt x="889" y="1774"/>
                  </a:lnTo>
                  <a:lnTo>
                    <a:pt x="880" y="1766"/>
                  </a:lnTo>
                  <a:lnTo>
                    <a:pt x="872" y="1753"/>
                  </a:lnTo>
                  <a:lnTo>
                    <a:pt x="859" y="1745"/>
                  </a:lnTo>
                  <a:lnTo>
                    <a:pt x="855" y="1736"/>
                  </a:lnTo>
                  <a:lnTo>
                    <a:pt x="842" y="1724"/>
                  </a:lnTo>
                  <a:lnTo>
                    <a:pt x="838" y="1719"/>
                  </a:lnTo>
                  <a:lnTo>
                    <a:pt x="829" y="1711"/>
                  </a:lnTo>
                  <a:lnTo>
                    <a:pt x="825" y="1711"/>
                  </a:lnTo>
                  <a:lnTo>
                    <a:pt x="821" y="1707"/>
                  </a:lnTo>
                  <a:lnTo>
                    <a:pt x="817" y="1702"/>
                  </a:lnTo>
                  <a:lnTo>
                    <a:pt x="813" y="1702"/>
                  </a:lnTo>
                  <a:lnTo>
                    <a:pt x="804" y="1698"/>
                  </a:lnTo>
                  <a:lnTo>
                    <a:pt x="800" y="1698"/>
                  </a:lnTo>
                  <a:lnTo>
                    <a:pt x="791" y="1698"/>
                  </a:lnTo>
                  <a:lnTo>
                    <a:pt x="779" y="1698"/>
                  </a:lnTo>
                  <a:lnTo>
                    <a:pt x="770" y="1698"/>
                  </a:lnTo>
                  <a:lnTo>
                    <a:pt x="762" y="1698"/>
                  </a:lnTo>
                  <a:lnTo>
                    <a:pt x="745" y="1702"/>
                  </a:lnTo>
                  <a:lnTo>
                    <a:pt x="732" y="1702"/>
                  </a:lnTo>
                  <a:lnTo>
                    <a:pt x="724" y="1702"/>
                  </a:lnTo>
                  <a:lnTo>
                    <a:pt x="719" y="1702"/>
                  </a:lnTo>
                  <a:lnTo>
                    <a:pt x="707" y="1702"/>
                  </a:lnTo>
                  <a:lnTo>
                    <a:pt x="698" y="1702"/>
                  </a:lnTo>
                  <a:lnTo>
                    <a:pt x="690" y="1698"/>
                  </a:lnTo>
                  <a:lnTo>
                    <a:pt x="686" y="1698"/>
                  </a:lnTo>
                  <a:lnTo>
                    <a:pt x="681" y="1698"/>
                  </a:lnTo>
                  <a:lnTo>
                    <a:pt x="673" y="1694"/>
                  </a:lnTo>
                  <a:lnTo>
                    <a:pt x="669" y="1694"/>
                  </a:lnTo>
                  <a:lnTo>
                    <a:pt x="664" y="1690"/>
                  </a:lnTo>
                  <a:lnTo>
                    <a:pt x="652" y="1681"/>
                  </a:lnTo>
                  <a:lnTo>
                    <a:pt x="639" y="1677"/>
                  </a:lnTo>
                  <a:lnTo>
                    <a:pt x="622" y="1664"/>
                  </a:lnTo>
                  <a:lnTo>
                    <a:pt x="614" y="1660"/>
                  </a:lnTo>
                  <a:lnTo>
                    <a:pt x="605" y="1652"/>
                  </a:lnTo>
                  <a:lnTo>
                    <a:pt x="588" y="1639"/>
                  </a:lnTo>
                  <a:lnTo>
                    <a:pt x="571" y="1626"/>
                  </a:lnTo>
                  <a:lnTo>
                    <a:pt x="563" y="1618"/>
                  </a:lnTo>
                  <a:lnTo>
                    <a:pt x="554" y="1609"/>
                  </a:lnTo>
                  <a:lnTo>
                    <a:pt x="550" y="1605"/>
                  </a:lnTo>
                  <a:lnTo>
                    <a:pt x="546" y="1601"/>
                  </a:lnTo>
                  <a:lnTo>
                    <a:pt x="542" y="1592"/>
                  </a:lnTo>
                  <a:lnTo>
                    <a:pt x="542" y="1588"/>
                  </a:lnTo>
                  <a:lnTo>
                    <a:pt x="537" y="1584"/>
                  </a:lnTo>
                  <a:lnTo>
                    <a:pt x="537" y="1575"/>
                  </a:lnTo>
                  <a:lnTo>
                    <a:pt x="533" y="1558"/>
                  </a:lnTo>
                  <a:lnTo>
                    <a:pt x="529" y="1554"/>
                  </a:lnTo>
                  <a:lnTo>
                    <a:pt x="529" y="1546"/>
                  </a:lnTo>
                  <a:lnTo>
                    <a:pt x="525" y="1541"/>
                  </a:lnTo>
                  <a:lnTo>
                    <a:pt x="520" y="1533"/>
                  </a:lnTo>
                  <a:lnTo>
                    <a:pt x="516" y="1529"/>
                  </a:lnTo>
                  <a:lnTo>
                    <a:pt x="512" y="1525"/>
                  </a:lnTo>
                  <a:lnTo>
                    <a:pt x="512" y="1520"/>
                  </a:lnTo>
                  <a:lnTo>
                    <a:pt x="508" y="1516"/>
                  </a:lnTo>
                  <a:lnTo>
                    <a:pt x="504" y="1512"/>
                  </a:lnTo>
                  <a:lnTo>
                    <a:pt x="491" y="1503"/>
                  </a:lnTo>
                  <a:lnTo>
                    <a:pt x="487" y="1499"/>
                  </a:lnTo>
                  <a:lnTo>
                    <a:pt x="482" y="1495"/>
                  </a:lnTo>
                  <a:lnTo>
                    <a:pt x="482" y="1491"/>
                  </a:lnTo>
                  <a:lnTo>
                    <a:pt x="478" y="1486"/>
                  </a:lnTo>
                  <a:lnTo>
                    <a:pt x="478" y="1482"/>
                  </a:lnTo>
                  <a:lnTo>
                    <a:pt x="478" y="1478"/>
                  </a:lnTo>
                  <a:lnTo>
                    <a:pt x="482" y="1474"/>
                  </a:lnTo>
                  <a:lnTo>
                    <a:pt x="487" y="1461"/>
                  </a:lnTo>
                  <a:lnTo>
                    <a:pt x="487" y="1457"/>
                  </a:lnTo>
                  <a:lnTo>
                    <a:pt x="487" y="1453"/>
                  </a:lnTo>
                  <a:lnTo>
                    <a:pt x="487" y="1448"/>
                  </a:lnTo>
                  <a:lnTo>
                    <a:pt x="487" y="1444"/>
                  </a:lnTo>
                  <a:lnTo>
                    <a:pt x="487" y="1440"/>
                  </a:lnTo>
                  <a:lnTo>
                    <a:pt x="487" y="1436"/>
                  </a:lnTo>
                  <a:lnTo>
                    <a:pt x="482" y="1431"/>
                  </a:lnTo>
                  <a:lnTo>
                    <a:pt x="482" y="1427"/>
                  </a:lnTo>
                  <a:lnTo>
                    <a:pt x="478" y="1427"/>
                  </a:lnTo>
                  <a:lnTo>
                    <a:pt x="474" y="1423"/>
                  </a:lnTo>
                  <a:lnTo>
                    <a:pt x="470" y="1419"/>
                  </a:lnTo>
                  <a:lnTo>
                    <a:pt x="465" y="1419"/>
                  </a:lnTo>
                  <a:lnTo>
                    <a:pt x="457" y="1414"/>
                  </a:lnTo>
                  <a:lnTo>
                    <a:pt x="453" y="1410"/>
                  </a:lnTo>
                  <a:lnTo>
                    <a:pt x="444" y="1410"/>
                  </a:lnTo>
                  <a:lnTo>
                    <a:pt x="436" y="1406"/>
                  </a:lnTo>
                  <a:lnTo>
                    <a:pt x="427" y="1406"/>
                  </a:lnTo>
                  <a:lnTo>
                    <a:pt x="415" y="1402"/>
                  </a:lnTo>
                  <a:lnTo>
                    <a:pt x="406" y="1398"/>
                  </a:lnTo>
                  <a:lnTo>
                    <a:pt x="402" y="1398"/>
                  </a:lnTo>
                  <a:lnTo>
                    <a:pt x="393" y="1398"/>
                  </a:lnTo>
                  <a:lnTo>
                    <a:pt x="385" y="1398"/>
                  </a:lnTo>
                  <a:lnTo>
                    <a:pt x="381" y="1393"/>
                  </a:lnTo>
                  <a:lnTo>
                    <a:pt x="372" y="1398"/>
                  </a:lnTo>
                  <a:lnTo>
                    <a:pt x="368" y="1398"/>
                  </a:lnTo>
                  <a:lnTo>
                    <a:pt x="364" y="1398"/>
                  </a:lnTo>
                  <a:lnTo>
                    <a:pt x="360" y="1402"/>
                  </a:lnTo>
                  <a:lnTo>
                    <a:pt x="355" y="1402"/>
                  </a:lnTo>
                  <a:lnTo>
                    <a:pt x="355" y="1406"/>
                  </a:lnTo>
                  <a:lnTo>
                    <a:pt x="351" y="1410"/>
                  </a:lnTo>
                  <a:lnTo>
                    <a:pt x="347" y="1419"/>
                  </a:lnTo>
                  <a:lnTo>
                    <a:pt x="347" y="1423"/>
                  </a:lnTo>
                  <a:lnTo>
                    <a:pt x="347" y="1431"/>
                  </a:lnTo>
                  <a:lnTo>
                    <a:pt x="343" y="1444"/>
                  </a:lnTo>
                  <a:lnTo>
                    <a:pt x="338" y="1453"/>
                  </a:lnTo>
                  <a:lnTo>
                    <a:pt x="338" y="1457"/>
                  </a:lnTo>
                  <a:lnTo>
                    <a:pt x="334" y="1461"/>
                  </a:lnTo>
                  <a:lnTo>
                    <a:pt x="334" y="1465"/>
                  </a:lnTo>
                  <a:lnTo>
                    <a:pt x="330" y="1470"/>
                  </a:lnTo>
                  <a:lnTo>
                    <a:pt x="330" y="1474"/>
                  </a:lnTo>
                  <a:lnTo>
                    <a:pt x="326" y="1474"/>
                  </a:lnTo>
                  <a:lnTo>
                    <a:pt x="326" y="1478"/>
                  </a:lnTo>
                  <a:lnTo>
                    <a:pt x="321" y="1478"/>
                  </a:lnTo>
                  <a:lnTo>
                    <a:pt x="321" y="1482"/>
                  </a:lnTo>
                  <a:lnTo>
                    <a:pt x="317" y="1482"/>
                  </a:lnTo>
                  <a:lnTo>
                    <a:pt x="313" y="1486"/>
                  </a:lnTo>
                  <a:lnTo>
                    <a:pt x="309" y="1486"/>
                  </a:lnTo>
                  <a:lnTo>
                    <a:pt x="305" y="1486"/>
                  </a:lnTo>
                  <a:lnTo>
                    <a:pt x="296" y="1482"/>
                  </a:lnTo>
                  <a:lnTo>
                    <a:pt x="292" y="1482"/>
                  </a:lnTo>
                  <a:lnTo>
                    <a:pt x="279" y="1478"/>
                  </a:lnTo>
                  <a:lnTo>
                    <a:pt x="258" y="1470"/>
                  </a:lnTo>
                  <a:lnTo>
                    <a:pt x="254" y="1470"/>
                  </a:lnTo>
                  <a:lnTo>
                    <a:pt x="245" y="1465"/>
                  </a:lnTo>
                  <a:lnTo>
                    <a:pt x="241" y="1465"/>
                  </a:lnTo>
                  <a:lnTo>
                    <a:pt x="237" y="1465"/>
                  </a:lnTo>
                  <a:lnTo>
                    <a:pt x="220" y="1465"/>
                  </a:lnTo>
                  <a:lnTo>
                    <a:pt x="211" y="1465"/>
                  </a:lnTo>
                  <a:lnTo>
                    <a:pt x="207" y="1465"/>
                  </a:lnTo>
                  <a:lnTo>
                    <a:pt x="203" y="1465"/>
                  </a:lnTo>
                  <a:lnTo>
                    <a:pt x="199" y="1470"/>
                  </a:lnTo>
                  <a:lnTo>
                    <a:pt x="194" y="1470"/>
                  </a:lnTo>
                  <a:lnTo>
                    <a:pt x="194" y="1474"/>
                  </a:lnTo>
                  <a:lnTo>
                    <a:pt x="194" y="1478"/>
                  </a:lnTo>
                  <a:lnTo>
                    <a:pt x="194" y="1491"/>
                  </a:lnTo>
                  <a:lnTo>
                    <a:pt x="190" y="1495"/>
                  </a:lnTo>
                  <a:lnTo>
                    <a:pt x="190" y="1499"/>
                  </a:lnTo>
                  <a:lnTo>
                    <a:pt x="186" y="1499"/>
                  </a:lnTo>
                  <a:lnTo>
                    <a:pt x="182" y="1499"/>
                  </a:lnTo>
                  <a:lnTo>
                    <a:pt x="178" y="1499"/>
                  </a:lnTo>
                  <a:lnTo>
                    <a:pt x="165" y="1491"/>
                  </a:lnTo>
                  <a:lnTo>
                    <a:pt x="148" y="1486"/>
                  </a:lnTo>
                  <a:lnTo>
                    <a:pt x="139" y="1482"/>
                  </a:lnTo>
                  <a:lnTo>
                    <a:pt x="106" y="1474"/>
                  </a:lnTo>
                  <a:lnTo>
                    <a:pt x="97" y="1470"/>
                  </a:lnTo>
                  <a:lnTo>
                    <a:pt x="93" y="1470"/>
                  </a:lnTo>
                  <a:lnTo>
                    <a:pt x="93" y="1465"/>
                  </a:lnTo>
                  <a:lnTo>
                    <a:pt x="97" y="1461"/>
                  </a:lnTo>
                  <a:lnTo>
                    <a:pt x="110" y="1436"/>
                  </a:lnTo>
                  <a:lnTo>
                    <a:pt x="114" y="1423"/>
                  </a:lnTo>
                  <a:lnTo>
                    <a:pt x="123" y="1410"/>
                  </a:lnTo>
                  <a:lnTo>
                    <a:pt x="135" y="1385"/>
                  </a:lnTo>
                  <a:lnTo>
                    <a:pt x="148" y="1364"/>
                  </a:lnTo>
                  <a:lnTo>
                    <a:pt x="152" y="1359"/>
                  </a:lnTo>
                  <a:lnTo>
                    <a:pt x="152" y="1355"/>
                  </a:lnTo>
                  <a:lnTo>
                    <a:pt x="156" y="1351"/>
                  </a:lnTo>
                  <a:lnTo>
                    <a:pt x="156" y="1347"/>
                  </a:lnTo>
                  <a:lnTo>
                    <a:pt x="156" y="1343"/>
                  </a:lnTo>
                  <a:lnTo>
                    <a:pt x="156" y="1338"/>
                  </a:lnTo>
                  <a:lnTo>
                    <a:pt x="156" y="1334"/>
                  </a:lnTo>
                  <a:lnTo>
                    <a:pt x="152" y="1330"/>
                  </a:lnTo>
                  <a:lnTo>
                    <a:pt x="152" y="1326"/>
                  </a:lnTo>
                  <a:lnTo>
                    <a:pt x="148" y="1326"/>
                  </a:lnTo>
                  <a:lnTo>
                    <a:pt x="144" y="1321"/>
                  </a:lnTo>
                  <a:lnTo>
                    <a:pt x="139" y="1321"/>
                  </a:lnTo>
                  <a:lnTo>
                    <a:pt x="135" y="1321"/>
                  </a:lnTo>
                  <a:lnTo>
                    <a:pt x="131" y="1326"/>
                  </a:lnTo>
                  <a:lnTo>
                    <a:pt x="118" y="1330"/>
                  </a:lnTo>
                  <a:lnTo>
                    <a:pt x="114" y="1330"/>
                  </a:lnTo>
                  <a:lnTo>
                    <a:pt x="106" y="1334"/>
                  </a:lnTo>
                  <a:lnTo>
                    <a:pt x="93" y="1338"/>
                  </a:lnTo>
                  <a:lnTo>
                    <a:pt x="84" y="1338"/>
                  </a:lnTo>
                  <a:lnTo>
                    <a:pt x="76" y="1343"/>
                  </a:lnTo>
                  <a:lnTo>
                    <a:pt x="63" y="1351"/>
                  </a:lnTo>
                  <a:lnTo>
                    <a:pt x="59" y="1351"/>
                  </a:lnTo>
                  <a:lnTo>
                    <a:pt x="55" y="1351"/>
                  </a:lnTo>
                  <a:lnTo>
                    <a:pt x="51" y="1351"/>
                  </a:lnTo>
                  <a:lnTo>
                    <a:pt x="46" y="1351"/>
                  </a:lnTo>
                  <a:lnTo>
                    <a:pt x="42" y="1347"/>
                  </a:lnTo>
                  <a:lnTo>
                    <a:pt x="34" y="1347"/>
                  </a:lnTo>
                  <a:lnTo>
                    <a:pt x="29" y="1338"/>
                  </a:lnTo>
                  <a:lnTo>
                    <a:pt x="17" y="1330"/>
                  </a:lnTo>
                  <a:lnTo>
                    <a:pt x="4" y="1317"/>
                  </a:lnTo>
                  <a:lnTo>
                    <a:pt x="0" y="1317"/>
                  </a:lnTo>
                  <a:lnTo>
                    <a:pt x="0" y="1313"/>
                  </a:lnTo>
                  <a:close/>
                  <a:moveTo>
                    <a:pt x="559" y="1076"/>
                  </a:moveTo>
                  <a:lnTo>
                    <a:pt x="559" y="1080"/>
                  </a:lnTo>
                  <a:lnTo>
                    <a:pt x="563" y="1080"/>
                  </a:lnTo>
                  <a:lnTo>
                    <a:pt x="567" y="1084"/>
                  </a:lnTo>
                  <a:lnTo>
                    <a:pt x="597" y="1097"/>
                  </a:lnTo>
                  <a:lnTo>
                    <a:pt x="605" y="1101"/>
                  </a:lnTo>
                  <a:lnTo>
                    <a:pt x="614" y="1105"/>
                  </a:lnTo>
                  <a:lnTo>
                    <a:pt x="622" y="1110"/>
                  </a:lnTo>
                  <a:lnTo>
                    <a:pt x="622" y="1114"/>
                  </a:lnTo>
                  <a:lnTo>
                    <a:pt x="626" y="1114"/>
                  </a:lnTo>
                  <a:lnTo>
                    <a:pt x="631" y="1118"/>
                  </a:lnTo>
                  <a:lnTo>
                    <a:pt x="635" y="1127"/>
                  </a:lnTo>
                  <a:lnTo>
                    <a:pt x="639" y="1135"/>
                  </a:lnTo>
                  <a:lnTo>
                    <a:pt x="643" y="1139"/>
                  </a:lnTo>
                  <a:lnTo>
                    <a:pt x="647" y="1144"/>
                  </a:lnTo>
                  <a:lnTo>
                    <a:pt x="647" y="1148"/>
                  </a:lnTo>
                  <a:lnTo>
                    <a:pt x="647" y="1152"/>
                  </a:lnTo>
                  <a:lnTo>
                    <a:pt x="647" y="1156"/>
                  </a:lnTo>
                  <a:lnTo>
                    <a:pt x="647" y="1160"/>
                  </a:lnTo>
                  <a:lnTo>
                    <a:pt x="647" y="1169"/>
                  </a:lnTo>
                  <a:lnTo>
                    <a:pt x="647" y="1177"/>
                  </a:lnTo>
                  <a:lnTo>
                    <a:pt x="643" y="1182"/>
                  </a:lnTo>
                  <a:lnTo>
                    <a:pt x="643" y="1207"/>
                  </a:lnTo>
                  <a:lnTo>
                    <a:pt x="639" y="1211"/>
                  </a:lnTo>
                  <a:lnTo>
                    <a:pt x="643" y="1215"/>
                  </a:lnTo>
                  <a:lnTo>
                    <a:pt x="643" y="1220"/>
                  </a:lnTo>
                  <a:lnTo>
                    <a:pt x="643" y="1224"/>
                  </a:lnTo>
                  <a:lnTo>
                    <a:pt x="647" y="1228"/>
                  </a:lnTo>
                  <a:lnTo>
                    <a:pt x="647" y="1232"/>
                  </a:lnTo>
                  <a:lnTo>
                    <a:pt x="647" y="1237"/>
                  </a:lnTo>
                  <a:lnTo>
                    <a:pt x="647" y="1241"/>
                  </a:lnTo>
                  <a:lnTo>
                    <a:pt x="643" y="1245"/>
                  </a:lnTo>
                  <a:lnTo>
                    <a:pt x="643" y="1249"/>
                  </a:lnTo>
                  <a:lnTo>
                    <a:pt x="635" y="1262"/>
                  </a:lnTo>
                  <a:lnTo>
                    <a:pt x="626" y="1279"/>
                  </a:lnTo>
                  <a:lnTo>
                    <a:pt x="622" y="1283"/>
                  </a:lnTo>
                  <a:lnTo>
                    <a:pt x="618" y="1292"/>
                  </a:lnTo>
                  <a:lnTo>
                    <a:pt x="614" y="1296"/>
                  </a:lnTo>
                  <a:lnTo>
                    <a:pt x="614" y="1300"/>
                  </a:lnTo>
                  <a:lnTo>
                    <a:pt x="618" y="1304"/>
                  </a:lnTo>
                  <a:lnTo>
                    <a:pt x="618" y="1309"/>
                  </a:lnTo>
                  <a:lnTo>
                    <a:pt x="622" y="1309"/>
                  </a:lnTo>
                  <a:lnTo>
                    <a:pt x="622" y="1313"/>
                  </a:lnTo>
                  <a:lnTo>
                    <a:pt x="626" y="1313"/>
                  </a:lnTo>
                  <a:lnTo>
                    <a:pt x="631" y="1313"/>
                  </a:lnTo>
                  <a:lnTo>
                    <a:pt x="635" y="1313"/>
                  </a:lnTo>
                  <a:lnTo>
                    <a:pt x="643" y="1309"/>
                  </a:lnTo>
                  <a:lnTo>
                    <a:pt x="639" y="1317"/>
                  </a:lnTo>
                  <a:lnTo>
                    <a:pt x="639" y="1321"/>
                  </a:lnTo>
                  <a:lnTo>
                    <a:pt x="639" y="1326"/>
                  </a:lnTo>
                  <a:lnTo>
                    <a:pt x="643" y="1326"/>
                  </a:lnTo>
                  <a:lnTo>
                    <a:pt x="647" y="1326"/>
                  </a:lnTo>
                  <a:lnTo>
                    <a:pt x="652" y="1326"/>
                  </a:lnTo>
                  <a:lnTo>
                    <a:pt x="656" y="1326"/>
                  </a:lnTo>
                  <a:lnTo>
                    <a:pt x="660" y="1326"/>
                  </a:lnTo>
                  <a:lnTo>
                    <a:pt x="664" y="1326"/>
                  </a:lnTo>
                  <a:lnTo>
                    <a:pt x="669" y="1326"/>
                  </a:lnTo>
                  <a:lnTo>
                    <a:pt x="677" y="1330"/>
                  </a:lnTo>
                  <a:lnTo>
                    <a:pt x="686" y="1330"/>
                  </a:lnTo>
                  <a:lnTo>
                    <a:pt x="694" y="1334"/>
                  </a:lnTo>
                  <a:lnTo>
                    <a:pt x="698" y="1334"/>
                  </a:lnTo>
                  <a:lnTo>
                    <a:pt x="707" y="1334"/>
                  </a:lnTo>
                  <a:lnTo>
                    <a:pt x="711" y="1334"/>
                  </a:lnTo>
                  <a:lnTo>
                    <a:pt x="719" y="1334"/>
                  </a:lnTo>
                  <a:lnTo>
                    <a:pt x="724" y="1334"/>
                  </a:lnTo>
                  <a:lnTo>
                    <a:pt x="728" y="1330"/>
                  </a:lnTo>
                  <a:lnTo>
                    <a:pt x="732" y="1330"/>
                  </a:lnTo>
                  <a:lnTo>
                    <a:pt x="741" y="1330"/>
                  </a:lnTo>
                  <a:lnTo>
                    <a:pt x="749" y="1334"/>
                  </a:lnTo>
                  <a:lnTo>
                    <a:pt x="783" y="1334"/>
                  </a:lnTo>
                  <a:lnTo>
                    <a:pt x="791" y="1334"/>
                  </a:lnTo>
                  <a:lnTo>
                    <a:pt x="800" y="1334"/>
                  </a:lnTo>
                  <a:lnTo>
                    <a:pt x="808" y="1334"/>
                  </a:lnTo>
                  <a:lnTo>
                    <a:pt x="817" y="1334"/>
                  </a:lnTo>
                  <a:lnTo>
                    <a:pt x="821" y="1330"/>
                  </a:lnTo>
                  <a:lnTo>
                    <a:pt x="829" y="1326"/>
                  </a:lnTo>
                  <a:lnTo>
                    <a:pt x="834" y="1321"/>
                  </a:lnTo>
                  <a:lnTo>
                    <a:pt x="842" y="1326"/>
                  </a:lnTo>
                  <a:lnTo>
                    <a:pt x="842" y="1330"/>
                  </a:lnTo>
                  <a:lnTo>
                    <a:pt x="846" y="1338"/>
                  </a:lnTo>
                  <a:lnTo>
                    <a:pt x="846" y="1343"/>
                  </a:lnTo>
                  <a:lnTo>
                    <a:pt x="846" y="1347"/>
                  </a:lnTo>
                  <a:lnTo>
                    <a:pt x="851" y="1351"/>
                  </a:lnTo>
                  <a:lnTo>
                    <a:pt x="859" y="1355"/>
                  </a:lnTo>
                  <a:lnTo>
                    <a:pt x="863" y="1355"/>
                  </a:lnTo>
                  <a:lnTo>
                    <a:pt x="872" y="1359"/>
                  </a:lnTo>
                  <a:lnTo>
                    <a:pt x="880" y="1359"/>
                  </a:lnTo>
                  <a:lnTo>
                    <a:pt x="885" y="1359"/>
                  </a:lnTo>
                  <a:lnTo>
                    <a:pt x="893" y="1359"/>
                  </a:lnTo>
                  <a:lnTo>
                    <a:pt x="901" y="1359"/>
                  </a:lnTo>
                  <a:lnTo>
                    <a:pt x="910" y="1359"/>
                  </a:lnTo>
                  <a:lnTo>
                    <a:pt x="910" y="1355"/>
                  </a:lnTo>
                  <a:lnTo>
                    <a:pt x="914" y="1355"/>
                  </a:lnTo>
                  <a:lnTo>
                    <a:pt x="923" y="1351"/>
                  </a:lnTo>
                  <a:lnTo>
                    <a:pt x="927" y="1347"/>
                  </a:lnTo>
                  <a:lnTo>
                    <a:pt x="931" y="1343"/>
                  </a:lnTo>
                  <a:lnTo>
                    <a:pt x="935" y="1334"/>
                  </a:lnTo>
                  <a:lnTo>
                    <a:pt x="940" y="1330"/>
                  </a:lnTo>
                  <a:lnTo>
                    <a:pt x="940" y="1321"/>
                  </a:lnTo>
                  <a:lnTo>
                    <a:pt x="944" y="1309"/>
                  </a:lnTo>
                  <a:lnTo>
                    <a:pt x="944" y="1304"/>
                  </a:lnTo>
                  <a:lnTo>
                    <a:pt x="948" y="1296"/>
                  </a:lnTo>
                  <a:lnTo>
                    <a:pt x="952" y="1283"/>
                  </a:lnTo>
                  <a:lnTo>
                    <a:pt x="978" y="1228"/>
                  </a:lnTo>
                  <a:lnTo>
                    <a:pt x="982" y="1211"/>
                  </a:lnTo>
                  <a:lnTo>
                    <a:pt x="990" y="1199"/>
                  </a:lnTo>
                  <a:lnTo>
                    <a:pt x="995" y="1190"/>
                  </a:lnTo>
                  <a:lnTo>
                    <a:pt x="995" y="1186"/>
                  </a:lnTo>
                  <a:lnTo>
                    <a:pt x="999" y="1182"/>
                  </a:lnTo>
                  <a:lnTo>
                    <a:pt x="1003" y="1173"/>
                  </a:lnTo>
                  <a:lnTo>
                    <a:pt x="1007" y="1173"/>
                  </a:lnTo>
                  <a:lnTo>
                    <a:pt x="1016" y="1165"/>
                  </a:lnTo>
                  <a:lnTo>
                    <a:pt x="1020" y="1160"/>
                  </a:lnTo>
                  <a:lnTo>
                    <a:pt x="1024" y="1156"/>
                  </a:lnTo>
                  <a:lnTo>
                    <a:pt x="1028" y="1152"/>
                  </a:lnTo>
                  <a:lnTo>
                    <a:pt x="1033" y="1148"/>
                  </a:lnTo>
                  <a:lnTo>
                    <a:pt x="1033" y="1144"/>
                  </a:lnTo>
                  <a:lnTo>
                    <a:pt x="1033" y="1139"/>
                  </a:lnTo>
                  <a:lnTo>
                    <a:pt x="1033" y="1135"/>
                  </a:lnTo>
                  <a:lnTo>
                    <a:pt x="1028" y="1127"/>
                  </a:lnTo>
                  <a:lnTo>
                    <a:pt x="1037" y="1135"/>
                  </a:lnTo>
                  <a:lnTo>
                    <a:pt x="1041" y="1139"/>
                  </a:lnTo>
                  <a:lnTo>
                    <a:pt x="1045" y="1139"/>
                  </a:lnTo>
                  <a:lnTo>
                    <a:pt x="1050" y="1144"/>
                  </a:lnTo>
                  <a:lnTo>
                    <a:pt x="1054" y="1144"/>
                  </a:lnTo>
                  <a:lnTo>
                    <a:pt x="1054" y="1139"/>
                  </a:lnTo>
                  <a:lnTo>
                    <a:pt x="1058" y="1139"/>
                  </a:lnTo>
                  <a:lnTo>
                    <a:pt x="1058" y="1135"/>
                  </a:lnTo>
                  <a:lnTo>
                    <a:pt x="1058" y="1127"/>
                  </a:lnTo>
                  <a:lnTo>
                    <a:pt x="1054" y="1127"/>
                  </a:lnTo>
                  <a:lnTo>
                    <a:pt x="1054" y="1122"/>
                  </a:lnTo>
                  <a:lnTo>
                    <a:pt x="1050" y="1105"/>
                  </a:lnTo>
                  <a:lnTo>
                    <a:pt x="1045" y="1088"/>
                  </a:lnTo>
                  <a:lnTo>
                    <a:pt x="1041" y="1084"/>
                  </a:lnTo>
                  <a:lnTo>
                    <a:pt x="1037" y="1076"/>
                  </a:lnTo>
                  <a:lnTo>
                    <a:pt x="1037" y="1072"/>
                  </a:lnTo>
                  <a:lnTo>
                    <a:pt x="1033" y="1067"/>
                  </a:lnTo>
                  <a:lnTo>
                    <a:pt x="1028" y="1059"/>
                  </a:lnTo>
                  <a:lnTo>
                    <a:pt x="1020" y="1055"/>
                  </a:lnTo>
                  <a:lnTo>
                    <a:pt x="1020" y="1050"/>
                  </a:lnTo>
                  <a:lnTo>
                    <a:pt x="1016" y="1046"/>
                  </a:lnTo>
                  <a:lnTo>
                    <a:pt x="1012" y="1046"/>
                  </a:lnTo>
                  <a:lnTo>
                    <a:pt x="1007" y="1042"/>
                  </a:lnTo>
                  <a:lnTo>
                    <a:pt x="1003" y="1038"/>
                  </a:lnTo>
                  <a:lnTo>
                    <a:pt x="986" y="1033"/>
                  </a:lnTo>
                  <a:lnTo>
                    <a:pt x="982" y="1029"/>
                  </a:lnTo>
                  <a:lnTo>
                    <a:pt x="978" y="1025"/>
                  </a:lnTo>
                  <a:lnTo>
                    <a:pt x="973" y="1021"/>
                  </a:lnTo>
                  <a:lnTo>
                    <a:pt x="969" y="1017"/>
                  </a:lnTo>
                  <a:lnTo>
                    <a:pt x="965" y="1012"/>
                  </a:lnTo>
                  <a:lnTo>
                    <a:pt x="961" y="1008"/>
                  </a:lnTo>
                  <a:lnTo>
                    <a:pt x="956" y="1000"/>
                  </a:lnTo>
                  <a:lnTo>
                    <a:pt x="948" y="991"/>
                  </a:lnTo>
                  <a:lnTo>
                    <a:pt x="944" y="978"/>
                  </a:lnTo>
                  <a:lnTo>
                    <a:pt x="935" y="966"/>
                  </a:lnTo>
                  <a:lnTo>
                    <a:pt x="931" y="957"/>
                  </a:lnTo>
                  <a:lnTo>
                    <a:pt x="927" y="953"/>
                  </a:lnTo>
                  <a:lnTo>
                    <a:pt x="923" y="936"/>
                  </a:lnTo>
                  <a:lnTo>
                    <a:pt x="918" y="923"/>
                  </a:lnTo>
                  <a:lnTo>
                    <a:pt x="914" y="911"/>
                  </a:lnTo>
                  <a:lnTo>
                    <a:pt x="910" y="902"/>
                  </a:lnTo>
                  <a:lnTo>
                    <a:pt x="906" y="889"/>
                  </a:lnTo>
                  <a:lnTo>
                    <a:pt x="906" y="885"/>
                  </a:lnTo>
                  <a:lnTo>
                    <a:pt x="901" y="881"/>
                  </a:lnTo>
                  <a:lnTo>
                    <a:pt x="897" y="877"/>
                  </a:lnTo>
                  <a:lnTo>
                    <a:pt x="893" y="877"/>
                  </a:lnTo>
                  <a:lnTo>
                    <a:pt x="889" y="881"/>
                  </a:lnTo>
                  <a:lnTo>
                    <a:pt x="885" y="885"/>
                  </a:lnTo>
                  <a:lnTo>
                    <a:pt x="885" y="889"/>
                  </a:lnTo>
                  <a:lnTo>
                    <a:pt x="880" y="894"/>
                  </a:lnTo>
                  <a:lnTo>
                    <a:pt x="876" y="898"/>
                  </a:lnTo>
                  <a:lnTo>
                    <a:pt x="876" y="906"/>
                  </a:lnTo>
                  <a:lnTo>
                    <a:pt x="868" y="923"/>
                  </a:lnTo>
                  <a:lnTo>
                    <a:pt x="863" y="932"/>
                  </a:lnTo>
                  <a:lnTo>
                    <a:pt x="863" y="936"/>
                  </a:lnTo>
                  <a:lnTo>
                    <a:pt x="859" y="945"/>
                  </a:lnTo>
                  <a:lnTo>
                    <a:pt x="855" y="949"/>
                  </a:lnTo>
                  <a:lnTo>
                    <a:pt x="851" y="953"/>
                  </a:lnTo>
                  <a:lnTo>
                    <a:pt x="842" y="957"/>
                  </a:lnTo>
                  <a:lnTo>
                    <a:pt x="834" y="957"/>
                  </a:lnTo>
                  <a:lnTo>
                    <a:pt x="829" y="961"/>
                  </a:lnTo>
                  <a:lnTo>
                    <a:pt x="821" y="961"/>
                  </a:lnTo>
                  <a:lnTo>
                    <a:pt x="804" y="961"/>
                  </a:lnTo>
                  <a:lnTo>
                    <a:pt x="787" y="966"/>
                  </a:lnTo>
                  <a:lnTo>
                    <a:pt x="779" y="966"/>
                  </a:lnTo>
                  <a:lnTo>
                    <a:pt x="770" y="966"/>
                  </a:lnTo>
                  <a:lnTo>
                    <a:pt x="762" y="966"/>
                  </a:lnTo>
                  <a:lnTo>
                    <a:pt x="753" y="966"/>
                  </a:lnTo>
                  <a:lnTo>
                    <a:pt x="749" y="966"/>
                  </a:lnTo>
                  <a:lnTo>
                    <a:pt x="728" y="957"/>
                  </a:lnTo>
                  <a:lnTo>
                    <a:pt x="724" y="957"/>
                  </a:lnTo>
                  <a:lnTo>
                    <a:pt x="719" y="957"/>
                  </a:lnTo>
                  <a:lnTo>
                    <a:pt x="711" y="957"/>
                  </a:lnTo>
                  <a:lnTo>
                    <a:pt x="707" y="957"/>
                  </a:lnTo>
                  <a:lnTo>
                    <a:pt x="698" y="957"/>
                  </a:lnTo>
                  <a:lnTo>
                    <a:pt x="694" y="961"/>
                  </a:lnTo>
                  <a:lnTo>
                    <a:pt x="690" y="961"/>
                  </a:lnTo>
                  <a:lnTo>
                    <a:pt x="686" y="961"/>
                  </a:lnTo>
                  <a:lnTo>
                    <a:pt x="681" y="966"/>
                  </a:lnTo>
                  <a:lnTo>
                    <a:pt x="677" y="970"/>
                  </a:lnTo>
                  <a:lnTo>
                    <a:pt x="673" y="970"/>
                  </a:lnTo>
                  <a:lnTo>
                    <a:pt x="669" y="974"/>
                  </a:lnTo>
                  <a:lnTo>
                    <a:pt x="669" y="978"/>
                  </a:lnTo>
                  <a:lnTo>
                    <a:pt x="660" y="991"/>
                  </a:lnTo>
                  <a:lnTo>
                    <a:pt x="660" y="995"/>
                  </a:lnTo>
                  <a:lnTo>
                    <a:pt x="656" y="1000"/>
                  </a:lnTo>
                  <a:lnTo>
                    <a:pt x="652" y="1004"/>
                  </a:lnTo>
                  <a:lnTo>
                    <a:pt x="647" y="1008"/>
                  </a:lnTo>
                  <a:lnTo>
                    <a:pt x="635" y="1017"/>
                  </a:lnTo>
                  <a:lnTo>
                    <a:pt x="631" y="1017"/>
                  </a:lnTo>
                  <a:lnTo>
                    <a:pt x="626" y="1021"/>
                  </a:lnTo>
                  <a:lnTo>
                    <a:pt x="622" y="1025"/>
                  </a:lnTo>
                  <a:lnTo>
                    <a:pt x="618" y="1033"/>
                  </a:lnTo>
                  <a:lnTo>
                    <a:pt x="618" y="1038"/>
                  </a:lnTo>
                  <a:lnTo>
                    <a:pt x="614" y="1042"/>
                  </a:lnTo>
                  <a:lnTo>
                    <a:pt x="609" y="1046"/>
                  </a:lnTo>
                  <a:lnTo>
                    <a:pt x="605" y="1050"/>
                  </a:lnTo>
                  <a:lnTo>
                    <a:pt x="601" y="1055"/>
                  </a:lnTo>
                  <a:lnTo>
                    <a:pt x="597" y="1059"/>
                  </a:lnTo>
                  <a:lnTo>
                    <a:pt x="588" y="1063"/>
                  </a:lnTo>
                  <a:lnTo>
                    <a:pt x="584" y="1067"/>
                  </a:lnTo>
                  <a:lnTo>
                    <a:pt x="575" y="1072"/>
                  </a:lnTo>
                  <a:lnTo>
                    <a:pt x="567" y="1076"/>
                  </a:lnTo>
                  <a:lnTo>
                    <a:pt x="563" y="1076"/>
                  </a:lnTo>
                  <a:lnTo>
                    <a:pt x="559" y="1076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5" name="Freeform 61"/>
            <p:cNvSpPr>
              <a:spLocks noEditPoints="1"/>
            </p:cNvSpPr>
            <p:nvPr/>
          </p:nvSpPr>
          <p:spPr bwMode="auto">
            <a:xfrm>
              <a:off x="2259046" y="1063529"/>
              <a:ext cx="790689" cy="706273"/>
            </a:xfrm>
            <a:custGeom>
              <a:avLst/>
              <a:gdLst>
                <a:gd name="T0" fmla="*/ 131 w 2494"/>
                <a:gd name="T1" fmla="*/ 618 h 2227"/>
                <a:gd name="T2" fmla="*/ 415 w 2494"/>
                <a:gd name="T3" fmla="*/ 724 h 2227"/>
                <a:gd name="T4" fmla="*/ 496 w 2494"/>
                <a:gd name="T5" fmla="*/ 681 h 2227"/>
                <a:gd name="T6" fmla="*/ 589 w 2494"/>
                <a:gd name="T7" fmla="*/ 584 h 2227"/>
                <a:gd name="T8" fmla="*/ 639 w 2494"/>
                <a:gd name="T9" fmla="*/ 491 h 2227"/>
                <a:gd name="T10" fmla="*/ 690 w 2494"/>
                <a:gd name="T11" fmla="*/ 423 h 2227"/>
                <a:gd name="T12" fmla="*/ 830 w 2494"/>
                <a:gd name="T13" fmla="*/ 321 h 2227"/>
                <a:gd name="T14" fmla="*/ 1071 w 2494"/>
                <a:gd name="T15" fmla="*/ 271 h 2227"/>
                <a:gd name="T16" fmla="*/ 1245 w 2494"/>
                <a:gd name="T17" fmla="*/ 177 h 2227"/>
                <a:gd name="T18" fmla="*/ 1486 w 2494"/>
                <a:gd name="T19" fmla="*/ 93 h 2227"/>
                <a:gd name="T20" fmla="*/ 1634 w 2494"/>
                <a:gd name="T21" fmla="*/ 17 h 2227"/>
                <a:gd name="T22" fmla="*/ 1715 w 2494"/>
                <a:gd name="T23" fmla="*/ 173 h 2227"/>
                <a:gd name="T24" fmla="*/ 1825 w 2494"/>
                <a:gd name="T25" fmla="*/ 271 h 2227"/>
                <a:gd name="T26" fmla="*/ 1939 w 2494"/>
                <a:gd name="T27" fmla="*/ 304 h 2227"/>
                <a:gd name="T28" fmla="*/ 2028 w 2494"/>
                <a:gd name="T29" fmla="*/ 389 h 2227"/>
                <a:gd name="T30" fmla="*/ 2058 w 2494"/>
                <a:gd name="T31" fmla="*/ 499 h 2227"/>
                <a:gd name="T32" fmla="*/ 2092 w 2494"/>
                <a:gd name="T33" fmla="*/ 669 h 2227"/>
                <a:gd name="T34" fmla="*/ 2130 w 2494"/>
                <a:gd name="T35" fmla="*/ 796 h 2227"/>
                <a:gd name="T36" fmla="*/ 2202 w 2494"/>
                <a:gd name="T37" fmla="*/ 868 h 2227"/>
                <a:gd name="T38" fmla="*/ 2312 w 2494"/>
                <a:gd name="T39" fmla="*/ 952 h 2227"/>
                <a:gd name="T40" fmla="*/ 2401 w 2494"/>
                <a:gd name="T41" fmla="*/ 1024 h 2227"/>
                <a:gd name="T42" fmla="*/ 2485 w 2494"/>
                <a:gd name="T43" fmla="*/ 1185 h 2227"/>
                <a:gd name="T44" fmla="*/ 2422 w 2494"/>
                <a:gd name="T45" fmla="*/ 1282 h 2227"/>
                <a:gd name="T46" fmla="*/ 2206 w 2494"/>
                <a:gd name="T47" fmla="*/ 1397 h 2227"/>
                <a:gd name="T48" fmla="*/ 2045 w 2494"/>
                <a:gd name="T49" fmla="*/ 1435 h 2227"/>
                <a:gd name="T50" fmla="*/ 2003 w 2494"/>
                <a:gd name="T51" fmla="*/ 1591 h 2227"/>
                <a:gd name="T52" fmla="*/ 1973 w 2494"/>
                <a:gd name="T53" fmla="*/ 1659 h 2227"/>
                <a:gd name="T54" fmla="*/ 2003 w 2494"/>
                <a:gd name="T55" fmla="*/ 1723 h 2227"/>
                <a:gd name="T56" fmla="*/ 1842 w 2494"/>
                <a:gd name="T57" fmla="*/ 1714 h 2227"/>
                <a:gd name="T58" fmla="*/ 1727 w 2494"/>
                <a:gd name="T59" fmla="*/ 1651 h 2227"/>
                <a:gd name="T60" fmla="*/ 1639 w 2494"/>
                <a:gd name="T61" fmla="*/ 1672 h 2227"/>
                <a:gd name="T62" fmla="*/ 1579 w 2494"/>
                <a:gd name="T63" fmla="*/ 1714 h 2227"/>
                <a:gd name="T64" fmla="*/ 1533 w 2494"/>
                <a:gd name="T65" fmla="*/ 1854 h 2227"/>
                <a:gd name="T66" fmla="*/ 1431 w 2494"/>
                <a:gd name="T67" fmla="*/ 1964 h 2227"/>
                <a:gd name="T68" fmla="*/ 1291 w 2494"/>
                <a:gd name="T69" fmla="*/ 1956 h 2227"/>
                <a:gd name="T70" fmla="*/ 1249 w 2494"/>
                <a:gd name="T71" fmla="*/ 2044 h 2227"/>
                <a:gd name="T72" fmla="*/ 1173 w 2494"/>
                <a:gd name="T73" fmla="*/ 2142 h 2227"/>
                <a:gd name="T74" fmla="*/ 1071 w 2494"/>
                <a:gd name="T75" fmla="*/ 2227 h 2227"/>
                <a:gd name="T76" fmla="*/ 910 w 2494"/>
                <a:gd name="T77" fmla="*/ 2074 h 2227"/>
                <a:gd name="T78" fmla="*/ 783 w 2494"/>
                <a:gd name="T79" fmla="*/ 2044 h 2227"/>
                <a:gd name="T80" fmla="*/ 902 w 2494"/>
                <a:gd name="T81" fmla="*/ 2028 h 2227"/>
                <a:gd name="T82" fmla="*/ 868 w 2494"/>
                <a:gd name="T83" fmla="*/ 1913 h 2227"/>
                <a:gd name="T84" fmla="*/ 868 w 2494"/>
                <a:gd name="T85" fmla="*/ 1790 h 2227"/>
                <a:gd name="T86" fmla="*/ 987 w 2494"/>
                <a:gd name="T87" fmla="*/ 1731 h 2227"/>
                <a:gd name="T88" fmla="*/ 987 w 2494"/>
                <a:gd name="T89" fmla="*/ 1583 h 2227"/>
                <a:gd name="T90" fmla="*/ 961 w 2494"/>
                <a:gd name="T91" fmla="*/ 1439 h 2227"/>
                <a:gd name="T92" fmla="*/ 872 w 2494"/>
                <a:gd name="T93" fmla="*/ 1312 h 2227"/>
                <a:gd name="T94" fmla="*/ 635 w 2494"/>
                <a:gd name="T95" fmla="*/ 1304 h 2227"/>
                <a:gd name="T96" fmla="*/ 525 w 2494"/>
                <a:gd name="T97" fmla="*/ 1244 h 2227"/>
                <a:gd name="T98" fmla="*/ 474 w 2494"/>
                <a:gd name="T99" fmla="*/ 1134 h 2227"/>
                <a:gd name="T100" fmla="*/ 258 w 2494"/>
                <a:gd name="T101" fmla="*/ 1122 h 2227"/>
                <a:gd name="T102" fmla="*/ 161 w 2494"/>
                <a:gd name="T103" fmla="*/ 969 h 2227"/>
                <a:gd name="T104" fmla="*/ 47 w 2494"/>
                <a:gd name="T105" fmla="*/ 800 h 2227"/>
                <a:gd name="T106" fmla="*/ 1647 w 2494"/>
                <a:gd name="T107" fmla="*/ 1473 h 2227"/>
                <a:gd name="T108" fmla="*/ 1677 w 2494"/>
                <a:gd name="T109" fmla="*/ 1350 h 2227"/>
                <a:gd name="T110" fmla="*/ 1617 w 2494"/>
                <a:gd name="T111" fmla="*/ 1299 h 2227"/>
                <a:gd name="T112" fmla="*/ 1520 w 2494"/>
                <a:gd name="T113" fmla="*/ 1295 h 2227"/>
                <a:gd name="T114" fmla="*/ 1423 w 2494"/>
                <a:gd name="T115" fmla="*/ 1299 h 2227"/>
                <a:gd name="T116" fmla="*/ 1435 w 2494"/>
                <a:gd name="T117" fmla="*/ 1443 h 2227"/>
                <a:gd name="T118" fmla="*/ 1528 w 2494"/>
                <a:gd name="T119" fmla="*/ 1498 h 2227"/>
                <a:gd name="T120" fmla="*/ 1579 w 2494"/>
                <a:gd name="T121" fmla="*/ 1452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94" h="2227">
                  <a:moveTo>
                    <a:pt x="0" y="673"/>
                  </a:moveTo>
                  <a:lnTo>
                    <a:pt x="0" y="664"/>
                  </a:lnTo>
                  <a:lnTo>
                    <a:pt x="4" y="660"/>
                  </a:lnTo>
                  <a:lnTo>
                    <a:pt x="4" y="643"/>
                  </a:lnTo>
                  <a:lnTo>
                    <a:pt x="4" y="626"/>
                  </a:lnTo>
                  <a:lnTo>
                    <a:pt x="9" y="618"/>
                  </a:lnTo>
                  <a:lnTo>
                    <a:pt x="9" y="609"/>
                  </a:lnTo>
                  <a:lnTo>
                    <a:pt x="13" y="605"/>
                  </a:lnTo>
                  <a:lnTo>
                    <a:pt x="13" y="601"/>
                  </a:lnTo>
                  <a:lnTo>
                    <a:pt x="13" y="597"/>
                  </a:lnTo>
                  <a:lnTo>
                    <a:pt x="17" y="592"/>
                  </a:lnTo>
                  <a:lnTo>
                    <a:pt x="26" y="584"/>
                  </a:lnTo>
                  <a:lnTo>
                    <a:pt x="26" y="580"/>
                  </a:lnTo>
                  <a:lnTo>
                    <a:pt x="30" y="580"/>
                  </a:lnTo>
                  <a:lnTo>
                    <a:pt x="38" y="584"/>
                  </a:lnTo>
                  <a:lnTo>
                    <a:pt x="43" y="584"/>
                  </a:lnTo>
                  <a:lnTo>
                    <a:pt x="64" y="592"/>
                  </a:lnTo>
                  <a:lnTo>
                    <a:pt x="119" y="613"/>
                  </a:lnTo>
                  <a:lnTo>
                    <a:pt x="131" y="618"/>
                  </a:lnTo>
                  <a:lnTo>
                    <a:pt x="144" y="622"/>
                  </a:lnTo>
                  <a:lnTo>
                    <a:pt x="153" y="622"/>
                  </a:lnTo>
                  <a:lnTo>
                    <a:pt x="161" y="626"/>
                  </a:lnTo>
                  <a:lnTo>
                    <a:pt x="178" y="630"/>
                  </a:lnTo>
                  <a:lnTo>
                    <a:pt x="199" y="635"/>
                  </a:lnTo>
                  <a:lnTo>
                    <a:pt x="212" y="639"/>
                  </a:lnTo>
                  <a:lnTo>
                    <a:pt x="229" y="643"/>
                  </a:lnTo>
                  <a:lnTo>
                    <a:pt x="233" y="643"/>
                  </a:lnTo>
                  <a:lnTo>
                    <a:pt x="250" y="647"/>
                  </a:lnTo>
                  <a:lnTo>
                    <a:pt x="263" y="652"/>
                  </a:lnTo>
                  <a:lnTo>
                    <a:pt x="275" y="660"/>
                  </a:lnTo>
                  <a:lnTo>
                    <a:pt x="297" y="669"/>
                  </a:lnTo>
                  <a:lnTo>
                    <a:pt x="309" y="673"/>
                  </a:lnTo>
                  <a:lnTo>
                    <a:pt x="326" y="681"/>
                  </a:lnTo>
                  <a:lnTo>
                    <a:pt x="347" y="694"/>
                  </a:lnTo>
                  <a:lnTo>
                    <a:pt x="360" y="698"/>
                  </a:lnTo>
                  <a:lnTo>
                    <a:pt x="394" y="715"/>
                  </a:lnTo>
                  <a:lnTo>
                    <a:pt x="402" y="719"/>
                  </a:lnTo>
                  <a:lnTo>
                    <a:pt x="415" y="724"/>
                  </a:lnTo>
                  <a:lnTo>
                    <a:pt x="419" y="724"/>
                  </a:lnTo>
                  <a:lnTo>
                    <a:pt x="424" y="728"/>
                  </a:lnTo>
                  <a:lnTo>
                    <a:pt x="432" y="728"/>
                  </a:lnTo>
                  <a:lnTo>
                    <a:pt x="436" y="728"/>
                  </a:lnTo>
                  <a:lnTo>
                    <a:pt x="445" y="724"/>
                  </a:lnTo>
                  <a:lnTo>
                    <a:pt x="449" y="724"/>
                  </a:lnTo>
                  <a:lnTo>
                    <a:pt x="457" y="719"/>
                  </a:lnTo>
                  <a:lnTo>
                    <a:pt x="462" y="719"/>
                  </a:lnTo>
                  <a:lnTo>
                    <a:pt x="470" y="715"/>
                  </a:lnTo>
                  <a:lnTo>
                    <a:pt x="474" y="711"/>
                  </a:lnTo>
                  <a:lnTo>
                    <a:pt x="479" y="711"/>
                  </a:lnTo>
                  <a:lnTo>
                    <a:pt x="479" y="707"/>
                  </a:lnTo>
                  <a:lnTo>
                    <a:pt x="483" y="707"/>
                  </a:lnTo>
                  <a:lnTo>
                    <a:pt x="483" y="702"/>
                  </a:lnTo>
                  <a:lnTo>
                    <a:pt x="487" y="694"/>
                  </a:lnTo>
                  <a:lnTo>
                    <a:pt x="487" y="690"/>
                  </a:lnTo>
                  <a:lnTo>
                    <a:pt x="491" y="690"/>
                  </a:lnTo>
                  <a:lnTo>
                    <a:pt x="491" y="685"/>
                  </a:lnTo>
                  <a:lnTo>
                    <a:pt x="496" y="681"/>
                  </a:lnTo>
                  <a:lnTo>
                    <a:pt x="500" y="681"/>
                  </a:lnTo>
                  <a:lnTo>
                    <a:pt x="504" y="681"/>
                  </a:lnTo>
                  <a:lnTo>
                    <a:pt x="508" y="685"/>
                  </a:lnTo>
                  <a:lnTo>
                    <a:pt x="512" y="685"/>
                  </a:lnTo>
                  <a:lnTo>
                    <a:pt x="517" y="685"/>
                  </a:lnTo>
                  <a:lnTo>
                    <a:pt x="521" y="685"/>
                  </a:lnTo>
                  <a:lnTo>
                    <a:pt x="525" y="681"/>
                  </a:lnTo>
                  <a:lnTo>
                    <a:pt x="529" y="677"/>
                  </a:lnTo>
                  <a:lnTo>
                    <a:pt x="534" y="673"/>
                  </a:lnTo>
                  <a:lnTo>
                    <a:pt x="538" y="669"/>
                  </a:lnTo>
                  <a:lnTo>
                    <a:pt x="542" y="664"/>
                  </a:lnTo>
                  <a:lnTo>
                    <a:pt x="542" y="660"/>
                  </a:lnTo>
                  <a:lnTo>
                    <a:pt x="551" y="639"/>
                  </a:lnTo>
                  <a:lnTo>
                    <a:pt x="555" y="630"/>
                  </a:lnTo>
                  <a:lnTo>
                    <a:pt x="563" y="622"/>
                  </a:lnTo>
                  <a:lnTo>
                    <a:pt x="568" y="613"/>
                  </a:lnTo>
                  <a:lnTo>
                    <a:pt x="576" y="601"/>
                  </a:lnTo>
                  <a:lnTo>
                    <a:pt x="584" y="588"/>
                  </a:lnTo>
                  <a:lnTo>
                    <a:pt x="589" y="584"/>
                  </a:lnTo>
                  <a:lnTo>
                    <a:pt x="593" y="580"/>
                  </a:lnTo>
                  <a:lnTo>
                    <a:pt x="597" y="575"/>
                  </a:lnTo>
                  <a:lnTo>
                    <a:pt x="601" y="571"/>
                  </a:lnTo>
                  <a:lnTo>
                    <a:pt x="606" y="567"/>
                  </a:lnTo>
                  <a:lnTo>
                    <a:pt x="610" y="563"/>
                  </a:lnTo>
                  <a:lnTo>
                    <a:pt x="614" y="558"/>
                  </a:lnTo>
                  <a:lnTo>
                    <a:pt x="627" y="546"/>
                  </a:lnTo>
                  <a:lnTo>
                    <a:pt x="635" y="542"/>
                  </a:lnTo>
                  <a:lnTo>
                    <a:pt x="635" y="537"/>
                  </a:lnTo>
                  <a:lnTo>
                    <a:pt x="639" y="537"/>
                  </a:lnTo>
                  <a:lnTo>
                    <a:pt x="644" y="533"/>
                  </a:lnTo>
                  <a:lnTo>
                    <a:pt x="644" y="529"/>
                  </a:lnTo>
                  <a:lnTo>
                    <a:pt x="648" y="525"/>
                  </a:lnTo>
                  <a:lnTo>
                    <a:pt x="648" y="520"/>
                  </a:lnTo>
                  <a:lnTo>
                    <a:pt x="648" y="516"/>
                  </a:lnTo>
                  <a:lnTo>
                    <a:pt x="644" y="512"/>
                  </a:lnTo>
                  <a:lnTo>
                    <a:pt x="644" y="508"/>
                  </a:lnTo>
                  <a:lnTo>
                    <a:pt x="639" y="499"/>
                  </a:lnTo>
                  <a:lnTo>
                    <a:pt x="639" y="491"/>
                  </a:lnTo>
                  <a:lnTo>
                    <a:pt x="639" y="486"/>
                  </a:lnTo>
                  <a:lnTo>
                    <a:pt x="639" y="482"/>
                  </a:lnTo>
                  <a:lnTo>
                    <a:pt x="639" y="478"/>
                  </a:lnTo>
                  <a:lnTo>
                    <a:pt x="639" y="474"/>
                  </a:lnTo>
                  <a:lnTo>
                    <a:pt x="639" y="470"/>
                  </a:lnTo>
                  <a:lnTo>
                    <a:pt x="639" y="465"/>
                  </a:lnTo>
                  <a:lnTo>
                    <a:pt x="639" y="461"/>
                  </a:lnTo>
                  <a:lnTo>
                    <a:pt x="644" y="457"/>
                  </a:lnTo>
                  <a:lnTo>
                    <a:pt x="644" y="453"/>
                  </a:lnTo>
                  <a:lnTo>
                    <a:pt x="648" y="448"/>
                  </a:lnTo>
                  <a:lnTo>
                    <a:pt x="648" y="444"/>
                  </a:lnTo>
                  <a:lnTo>
                    <a:pt x="652" y="440"/>
                  </a:lnTo>
                  <a:lnTo>
                    <a:pt x="656" y="436"/>
                  </a:lnTo>
                  <a:lnTo>
                    <a:pt x="661" y="436"/>
                  </a:lnTo>
                  <a:lnTo>
                    <a:pt x="665" y="431"/>
                  </a:lnTo>
                  <a:lnTo>
                    <a:pt x="669" y="431"/>
                  </a:lnTo>
                  <a:lnTo>
                    <a:pt x="673" y="427"/>
                  </a:lnTo>
                  <a:lnTo>
                    <a:pt x="682" y="427"/>
                  </a:lnTo>
                  <a:lnTo>
                    <a:pt x="690" y="423"/>
                  </a:lnTo>
                  <a:lnTo>
                    <a:pt x="711" y="414"/>
                  </a:lnTo>
                  <a:lnTo>
                    <a:pt x="724" y="410"/>
                  </a:lnTo>
                  <a:lnTo>
                    <a:pt x="728" y="406"/>
                  </a:lnTo>
                  <a:lnTo>
                    <a:pt x="733" y="406"/>
                  </a:lnTo>
                  <a:lnTo>
                    <a:pt x="737" y="402"/>
                  </a:lnTo>
                  <a:lnTo>
                    <a:pt x="741" y="402"/>
                  </a:lnTo>
                  <a:lnTo>
                    <a:pt x="745" y="398"/>
                  </a:lnTo>
                  <a:lnTo>
                    <a:pt x="750" y="393"/>
                  </a:lnTo>
                  <a:lnTo>
                    <a:pt x="754" y="389"/>
                  </a:lnTo>
                  <a:lnTo>
                    <a:pt x="758" y="385"/>
                  </a:lnTo>
                  <a:lnTo>
                    <a:pt x="771" y="368"/>
                  </a:lnTo>
                  <a:lnTo>
                    <a:pt x="779" y="364"/>
                  </a:lnTo>
                  <a:lnTo>
                    <a:pt x="783" y="359"/>
                  </a:lnTo>
                  <a:lnTo>
                    <a:pt x="788" y="351"/>
                  </a:lnTo>
                  <a:lnTo>
                    <a:pt x="796" y="347"/>
                  </a:lnTo>
                  <a:lnTo>
                    <a:pt x="800" y="343"/>
                  </a:lnTo>
                  <a:lnTo>
                    <a:pt x="809" y="334"/>
                  </a:lnTo>
                  <a:lnTo>
                    <a:pt x="826" y="326"/>
                  </a:lnTo>
                  <a:lnTo>
                    <a:pt x="830" y="321"/>
                  </a:lnTo>
                  <a:lnTo>
                    <a:pt x="838" y="317"/>
                  </a:lnTo>
                  <a:lnTo>
                    <a:pt x="847" y="313"/>
                  </a:lnTo>
                  <a:lnTo>
                    <a:pt x="855" y="309"/>
                  </a:lnTo>
                  <a:lnTo>
                    <a:pt x="868" y="300"/>
                  </a:lnTo>
                  <a:lnTo>
                    <a:pt x="885" y="292"/>
                  </a:lnTo>
                  <a:lnTo>
                    <a:pt x="906" y="283"/>
                  </a:lnTo>
                  <a:lnTo>
                    <a:pt x="927" y="275"/>
                  </a:lnTo>
                  <a:lnTo>
                    <a:pt x="961" y="258"/>
                  </a:lnTo>
                  <a:lnTo>
                    <a:pt x="982" y="249"/>
                  </a:lnTo>
                  <a:lnTo>
                    <a:pt x="1008" y="258"/>
                  </a:lnTo>
                  <a:lnTo>
                    <a:pt x="1016" y="262"/>
                  </a:lnTo>
                  <a:lnTo>
                    <a:pt x="1020" y="266"/>
                  </a:lnTo>
                  <a:lnTo>
                    <a:pt x="1029" y="266"/>
                  </a:lnTo>
                  <a:lnTo>
                    <a:pt x="1037" y="271"/>
                  </a:lnTo>
                  <a:lnTo>
                    <a:pt x="1042" y="271"/>
                  </a:lnTo>
                  <a:lnTo>
                    <a:pt x="1050" y="271"/>
                  </a:lnTo>
                  <a:lnTo>
                    <a:pt x="1059" y="271"/>
                  </a:lnTo>
                  <a:lnTo>
                    <a:pt x="1067" y="271"/>
                  </a:lnTo>
                  <a:lnTo>
                    <a:pt x="1071" y="271"/>
                  </a:lnTo>
                  <a:lnTo>
                    <a:pt x="1080" y="266"/>
                  </a:lnTo>
                  <a:lnTo>
                    <a:pt x="1084" y="266"/>
                  </a:lnTo>
                  <a:lnTo>
                    <a:pt x="1092" y="262"/>
                  </a:lnTo>
                  <a:lnTo>
                    <a:pt x="1101" y="262"/>
                  </a:lnTo>
                  <a:lnTo>
                    <a:pt x="1105" y="258"/>
                  </a:lnTo>
                  <a:lnTo>
                    <a:pt x="1114" y="258"/>
                  </a:lnTo>
                  <a:lnTo>
                    <a:pt x="1118" y="254"/>
                  </a:lnTo>
                  <a:lnTo>
                    <a:pt x="1122" y="249"/>
                  </a:lnTo>
                  <a:lnTo>
                    <a:pt x="1131" y="245"/>
                  </a:lnTo>
                  <a:lnTo>
                    <a:pt x="1135" y="241"/>
                  </a:lnTo>
                  <a:lnTo>
                    <a:pt x="1156" y="224"/>
                  </a:lnTo>
                  <a:lnTo>
                    <a:pt x="1169" y="216"/>
                  </a:lnTo>
                  <a:lnTo>
                    <a:pt x="1177" y="211"/>
                  </a:lnTo>
                  <a:lnTo>
                    <a:pt x="1186" y="207"/>
                  </a:lnTo>
                  <a:lnTo>
                    <a:pt x="1198" y="199"/>
                  </a:lnTo>
                  <a:lnTo>
                    <a:pt x="1211" y="190"/>
                  </a:lnTo>
                  <a:lnTo>
                    <a:pt x="1228" y="186"/>
                  </a:lnTo>
                  <a:lnTo>
                    <a:pt x="1241" y="177"/>
                  </a:lnTo>
                  <a:lnTo>
                    <a:pt x="1245" y="177"/>
                  </a:lnTo>
                  <a:lnTo>
                    <a:pt x="1258" y="173"/>
                  </a:lnTo>
                  <a:lnTo>
                    <a:pt x="1270" y="169"/>
                  </a:lnTo>
                  <a:lnTo>
                    <a:pt x="1300" y="156"/>
                  </a:lnTo>
                  <a:lnTo>
                    <a:pt x="1321" y="148"/>
                  </a:lnTo>
                  <a:lnTo>
                    <a:pt x="1330" y="148"/>
                  </a:lnTo>
                  <a:lnTo>
                    <a:pt x="1346" y="144"/>
                  </a:lnTo>
                  <a:lnTo>
                    <a:pt x="1355" y="144"/>
                  </a:lnTo>
                  <a:lnTo>
                    <a:pt x="1363" y="139"/>
                  </a:lnTo>
                  <a:lnTo>
                    <a:pt x="1376" y="135"/>
                  </a:lnTo>
                  <a:lnTo>
                    <a:pt x="1393" y="131"/>
                  </a:lnTo>
                  <a:lnTo>
                    <a:pt x="1410" y="127"/>
                  </a:lnTo>
                  <a:lnTo>
                    <a:pt x="1427" y="122"/>
                  </a:lnTo>
                  <a:lnTo>
                    <a:pt x="1435" y="118"/>
                  </a:lnTo>
                  <a:lnTo>
                    <a:pt x="1448" y="114"/>
                  </a:lnTo>
                  <a:lnTo>
                    <a:pt x="1457" y="110"/>
                  </a:lnTo>
                  <a:lnTo>
                    <a:pt x="1461" y="110"/>
                  </a:lnTo>
                  <a:lnTo>
                    <a:pt x="1469" y="105"/>
                  </a:lnTo>
                  <a:lnTo>
                    <a:pt x="1482" y="97"/>
                  </a:lnTo>
                  <a:lnTo>
                    <a:pt x="1486" y="93"/>
                  </a:lnTo>
                  <a:lnTo>
                    <a:pt x="1490" y="89"/>
                  </a:lnTo>
                  <a:lnTo>
                    <a:pt x="1499" y="89"/>
                  </a:lnTo>
                  <a:lnTo>
                    <a:pt x="1512" y="89"/>
                  </a:lnTo>
                  <a:lnTo>
                    <a:pt x="1516" y="84"/>
                  </a:lnTo>
                  <a:lnTo>
                    <a:pt x="1524" y="84"/>
                  </a:lnTo>
                  <a:lnTo>
                    <a:pt x="1533" y="80"/>
                  </a:lnTo>
                  <a:lnTo>
                    <a:pt x="1537" y="80"/>
                  </a:lnTo>
                  <a:lnTo>
                    <a:pt x="1541" y="76"/>
                  </a:lnTo>
                  <a:lnTo>
                    <a:pt x="1545" y="72"/>
                  </a:lnTo>
                  <a:lnTo>
                    <a:pt x="1550" y="72"/>
                  </a:lnTo>
                  <a:lnTo>
                    <a:pt x="1558" y="67"/>
                  </a:lnTo>
                  <a:lnTo>
                    <a:pt x="1562" y="63"/>
                  </a:lnTo>
                  <a:lnTo>
                    <a:pt x="1567" y="59"/>
                  </a:lnTo>
                  <a:lnTo>
                    <a:pt x="1571" y="50"/>
                  </a:lnTo>
                  <a:lnTo>
                    <a:pt x="1584" y="33"/>
                  </a:lnTo>
                  <a:lnTo>
                    <a:pt x="1600" y="17"/>
                  </a:lnTo>
                  <a:lnTo>
                    <a:pt x="1609" y="4"/>
                  </a:lnTo>
                  <a:lnTo>
                    <a:pt x="1613" y="0"/>
                  </a:lnTo>
                  <a:lnTo>
                    <a:pt x="1634" y="17"/>
                  </a:lnTo>
                  <a:lnTo>
                    <a:pt x="1639" y="17"/>
                  </a:lnTo>
                  <a:lnTo>
                    <a:pt x="1643" y="21"/>
                  </a:lnTo>
                  <a:lnTo>
                    <a:pt x="1647" y="25"/>
                  </a:lnTo>
                  <a:lnTo>
                    <a:pt x="1651" y="29"/>
                  </a:lnTo>
                  <a:lnTo>
                    <a:pt x="1655" y="33"/>
                  </a:lnTo>
                  <a:lnTo>
                    <a:pt x="1660" y="42"/>
                  </a:lnTo>
                  <a:lnTo>
                    <a:pt x="1664" y="50"/>
                  </a:lnTo>
                  <a:lnTo>
                    <a:pt x="1672" y="63"/>
                  </a:lnTo>
                  <a:lnTo>
                    <a:pt x="1672" y="72"/>
                  </a:lnTo>
                  <a:lnTo>
                    <a:pt x="1685" y="84"/>
                  </a:lnTo>
                  <a:lnTo>
                    <a:pt x="1685" y="89"/>
                  </a:lnTo>
                  <a:lnTo>
                    <a:pt x="1689" y="97"/>
                  </a:lnTo>
                  <a:lnTo>
                    <a:pt x="1689" y="101"/>
                  </a:lnTo>
                  <a:lnTo>
                    <a:pt x="1694" y="110"/>
                  </a:lnTo>
                  <a:lnTo>
                    <a:pt x="1702" y="135"/>
                  </a:lnTo>
                  <a:lnTo>
                    <a:pt x="1702" y="144"/>
                  </a:lnTo>
                  <a:lnTo>
                    <a:pt x="1706" y="148"/>
                  </a:lnTo>
                  <a:lnTo>
                    <a:pt x="1711" y="156"/>
                  </a:lnTo>
                  <a:lnTo>
                    <a:pt x="1715" y="173"/>
                  </a:lnTo>
                  <a:lnTo>
                    <a:pt x="1723" y="186"/>
                  </a:lnTo>
                  <a:lnTo>
                    <a:pt x="1732" y="203"/>
                  </a:lnTo>
                  <a:lnTo>
                    <a:pt x="1744" y="224"/>
                  </a:lnTo>
                  <a:lnTo>
                    <a:pt x="1757" y="249"/>
                  </a:lnTo>
                  <a:lnTo>
                    <a:pt x="1757" y="254"/>
                  </a:lnTo>
                  <a:lnTo>
                    <a:pt x="1761" y="258"/>
                  </a:lnTo>
                  <a:lnTo>
                    <a:pt x="1766" y="262"/>
                  </a:lnTo>
                  <a:lnTo>
                    <a:pt x="1770" y="262"/>
                  </a:lnTo>
                  <a:lnTo>
                    <a:pt x="1770" y="266"/>
                  </a:lnTo>
                  <a:lnTo>
                    <a:pt x="1774" y="266"/>
                  </a:lnTo>
                  <a:lnTo>
                    <a:pt x="1778" y="266"/>
                  </a:lnTo>
                  <a:lnTo>
                    <a:pt x="1782" y="271"/>
                  </a:lnTo>
                  <a:lnTo>
                    <a:pt x="1787" y="271"/>
                  </a:lnTo>
                  <a:lnTo>
                    <a:pt x="1791" y="266"/>
                  </a:lnTo>
                  <a:lnTo>
                    <a:pt x="1804" y="266"/>
                  </a:lnTo>
                  <a:lnTo>
                    <a:pt x="1808" y="266"/>
                  </a:lnTo>
                  <a:lnTo>
                    <a:pt x="1816" y="266"/>
                  </a:lnTo>
                  <a:lnTo>
                    <a:pt x="1821" y="271"/>
                  </a:lnTo>
                  <a:lnTo>
                    <a:pt x="1825" y="271"/>
                  </a:lnTo>
                  <a:lnTo>
                    <a:pt x="1829" y="275"/>
                  </a:lnTo>
                  <a:lnTo>
                    <a:pt x="1833" y="279"/>
                  </a:lnTo>
                  <a:lnTo>
                    <a:pt x="1838" y="283"/>
                  </a:lnTo>
                  <a:lnTo>
                    <a:pt x="1842" y="287"/>
                  </a:lnTo>
                  <a:lnTo>
                    <a:pt x="1846" y="292"/>
                  </a:lnTo>
                  <a:lnTo>
                    <a:pt x="1854" y="309"/>
                  </a:lnTo>
                  <a:lnTo>
                    <a:pt x="1859" y="313"/>
                  </a:lnTo>
                  <a:lnTo>
                    <a:pt x="1863" y="317"/>
                  </a:lnTo>
                  <a:lnTo>
                    <a:pt x="1867" y="321"/>
                  </a:lnTo>
                  <a:lnTo>
                    <a:pt x="1871" y="321"/>
                  </a:lnTo>
                  <a:lnTo>
                    <a:pt x="1876" y="321"/>
                  </a:lnTo>
                  <a:lnTo>
                    <a:pt x="1880" y="321"/>
                  </a:lnTo>
                  <a:lnTo>
                    <a:pt x="1888" y="321"/>
                  </a:lnTo>
                  <a:lnTo>
                    <a:pt x="1893" y="321"/>
                  </a:lnTo>
                  <a:lnTo>
                    <a:pt x="1897" y="317"/>
                  </a:lnTo>
                  <a:lnTo>
                    <a:pt x="1914" y="313"/>
                  </a:lnTo>
                  <a:lnTo>
                    <a:pt x="1926" y="309"/>
                  </a:lnTo>
                  <a:lnTo>
                    <a:pt x="1935" y="304"/>
                  </a:lnTo>
                  <a:lnTo>
                    <a:pt x="1939" y="304"/>
                  </a:lnTo>
                  <a:lnTo>
                    <a:pt x="1948" y="304"/>
                  </a:lnTo>
                  <a:lnTo>
                    <a:pt x="1952" y="304"/>
                  </a:lnTo>
                  <a:lnTo>
                    <a:pt x="1956" y="300"/>
                  </a:lnTo>
                  <a:lnTo>
                    <a:pt x="1960" y="300"/>
                  </a:lnTo>
                  <a:lnTo>
                    <a:pt x="1969" y="300"/>
                  </a:lnTo>
                  <a:lnTo>
                    <a:pt x="1977" y="300"/>
                  </a:lnTo>
                  <a:lnTo>
                    <a:pt x="1981" y="300"/>
                  </a:lnTo>
                  <a:lnTo>
                    <a:pt x="1981" y="304"/>
                  </a:lnTo>
                  <a:lnTo>
                    <a:pt x="1981" y="309"/>
                  </a:lnTo>
                  <a:lnTo>
                    <a:pt x="1981" y="317"/>
                  </a:lnTo>
                  <a:lnTo>
                    <a:pt x="1981" y="321"/>
                  </a:lnTo>
                  <a:lnTo>
                    <a:pt x="1986" y="326"/>
                  </a:lnTo>
                  <a:lnTo>
                    <a:pt x="1990" y="334"/>
                  </a:lnTo>
                  <a:lnTo>
                    <a:pt x="2003" y="355"/>
                  </a:lnTo>
                  <a:lnTo>
                    <a:pt x="2007" y="359"/>
                  </a:lnTo>
                  <a:lnTo>
                    <a:pt x="2011" y="368"/>
                  </a:lnTo>
                  <a:lnTo>
                    <a:pt x="2015" y="372"/>
                  </a:lnTo>
                  <a:lnTo>
                    <a:pt x="2020" y="381"/>
                  </a:lnTo>
                  <a:lnTo>
                    <a:pt x="2028" y="389"/>
                  </a:lnTo>
                  <a:lnTo>
                    <a:pt x="2032" y="393"/>
                  </a:lnTo>
                  <a:lnTo>
                    <a:pt x="2036" y="398"/>
                  </a:lnTo>
                  <a:lnTo>
                    <a:pt x="2036" y="402"/>
                  </a:lnTo>
                  <a:lnTo>
                    <a:pt x="2045" y="414"/>
                  </a:lnTo>
                  <a:lnTo>
                    <a:pt x="2049" y="423"/>
                  </a:lnTo>
                  <a:lnTo>
                    <a:pt x="2053" y="427"/>
                  </a:lnTo>
                  <a:lnTo>
                    <a:pt x="2053" y="431"/>
                  </a:lnTo>
                  <a:lnTo>
                    <a:pt x="2062" y="453"/>
                  </a:lnTo>
                  <a:lnTo>
                    <a:pt x="2062" y="457"/>
                  </a:lnTo>
                  <a:lnTo>
                    <a:pt x="2066" y="461"/>
                  </a:lnTo>
                  <a:lnTo>
                    <a:pt x="2066" y="465"/>
                  </a:lnTo>
                  <a:lnTo>
                    <a:pt x="2070" y="465"/>
                  </a:lnTo>
                  <a:lnTo>
                    <a:pt x="2070" y="470"/>
                  </a:lnTo>
                  <a:lnTo>
                    <a:pt x="2066" y="474"/>
                  </a:lnTo>
                  <a:lnTo>
                    <a:pt x="2066" y="478"/>
                  </a:lnTo>
                  <a:lnTo>
                    <a:pt x="2062" y="482"/>
                  </a:lnTo>
                  <a:lnTo>
                    <a:pt x="2062" y="486"/>
                  </a:lnTo>
                  <a:lnTo>
                    <a:pt x="2058" y="491"/>
                  </a:lnTo>
                  <a:lnTo>
                    <a:pt x="2058" y="499"/>
                  </a:lnTo>
                  <a:lnTo>
                    <a:pt x="2058" y="508"/>
                  </a:lnTo>
                  <a:lnTo>
                    <a:pt x="2053" y="516"/>
                  </a:lnTo>
                  <a:lnTo>
                    <a:pt x="2053" y="529"/>
                  </a:lnTo>
                  <a:lnTo>
                    <a:pt x="2053" y="537"/>
                  </a:lnTo>
                  <a:lnTo>
                    <a:pt x="2053" y="542"/>
                  </a:lnTo>
                  <a:lnTo>
                    <a:pt x="2053" y="546"/>
                  </a:lnTo>
                  <a:lnTo>
                    <a:pt x="2053" y="550"/>
                  </a:lnTo>
                  <a:lnTo>
                    <a:pt x="2053" y="558"/>
                  </a:lnTo>
                  <a:lnTo>
                    <a:pt x="2053" y="567"/>
                  </a:lnTo>
                  <a:lnTo>
                    <a:pt x="2058" y="584"/>
                  </a:lnTo>
                  <a:lnTo>
                    <a:pt x="2058" y="592"/>
                  </a:lnTo>
                  <a:lnTo>
                    <a:pt x="2062" y="601"/>
                  </a:lnTo>
                  <a:lnTo>
                    <a:pt x="2066" y="613"/>
                  </a:lnTo>
                  <a:lnTo>
                    <a:pt x="2070" y="622"/>
                  </a:lnTo>
                  <a:lnTo>
                    <a:pt x="2075" y="626"/>
                  </a:lnTo>
                  <a:lnTo>
                    <a:pt x="2079" y="643"/>
                  </a:lnTo>
                  <a:lnTo>
                    <a:pt x="2083" y="647"/>
                  </a:lnTo>
                  <a:lnTo>
                    <a:pt x="2087" y="660"/>
                  </a:lnTo>
                  <a:lnTo>
                    <a:pt x="2092" y="669"/>
                  </a:lnTo>
                  <a:lnTo>
                    <a:pt x="2092" y="673"/>
                  </a:lnTo>
                  <a:lnTo>
                    <a:pt x="2100" y="685"/>
                  </a:lnTo>
                  <a:lnTo>
                    <a:pt x="2104" y="694"/>
                  </a:lnTo>
                  <a:lnTo>
                    <a:pt x="2108" y="698"/>
                  </a:lnTo>
                  <a:lnTo>
                    <a:pt x="2108" y="702"/>
                  </a:lnTo>
                  <a:lnTo>
                    <a:pt x="2108" y="707"/>
                  </a:lnTo>
                  <a:lnTo>
                    <a:pt x="2113" y="711"/>
                  </a:lnTo>
                  <a:lnTo>
                    <a:pt x="2113" y="719"/>
                  </a:lnTo>
                  <a:lnTo>
                    <a:pt x="2113" y="728"/>
                  </a:lnTo>
                  <a:lnTo>
                    <a:pt x="2117" y="732"/>
                  </a:lnTo>
                  <a:lnTo>
                    <a:pt x="2117" y="736"/>
                  </a:lnTo>
                  <a:lnTo>
                    <a:pt x="2113" y="745"/>
                  </a:lnTo>
                  <a:lnTo>
                    <a:pt x="2117" y="753"/>
                  </a:lnTo>
                  <a:lnTo>
                    <a:pt x="2117" y="757"/>
                  </a:lnTo>
                  <a:lnTo>
                    <a:pt x="2117" y="766"/>
                  </a:lnTo>
                  <a:lnTo>
                    <a:pt x="2121" y="774"/>
                  </a:lnTo>
                  <a:lnTo>
                    <a:pt x="2121" y="783"/>
                  </a:lnTo>
                  <a:lnTo>
                    <a:pt x="2125" y="787"/>
                  </a:lnTo>
                  <a:lnTo>
                    <a:pt x="2130" y="796"/>
                  </a:lnTo>
                  <a:lnTo>
                    <a:pt x="2134" y="800"/>
                  </a:lnTo>
                  <a:lnTo>
                    <a:pt x="2134" y="804"/>
                  </a:lnTo>
                  <a:lnTo>
                    <a:pt x="2142" y="812"/>
                  </a:lnTo>
                  <a:lnTo>
                    <a:pt x="2147" y="821"/>
                  </a:lnTo>
                  <a:lnTo>
                    <a:pt x="2151" y="825"/>
                  </a:lnTo>
                  <a:lnTo>
                    <a:pt x="2155" y="829"/>
                  </a:lnTo>
                  <a:lnTo>
                    <a:pt x="2159" y="834"/>
                  </a:lnTo>
                  <a:lnTo>
                    <a:pt x="2164" y="838"/>
                  </a:lnTo>
                  <a:lnTo>
                    <a:pt x="2172" y="838"/>
                  </a:lnTo>
                  <a:lnTo>
                    <a:pt x="2180" y="846"/>
                  </a:lnTo>
                  <a:lnTo>
                    <a:pt x="2185" y="846"/>
                  </a:lnTo>
                  <a:lnTo>
                    <a:pt x="2185" y="851"/>
                  </a:lnTo>
                  <a:lnTo>
                    <a:pt x="2185" y="859"/>
                  </a:lnTo>
                  <a:lnTo>
                    <a:pt x="2189" y="863"/>
                  </a:lnTo>
                  <a:lnTo>
                    <a:pt x="2189" y="868"/>
                  </a:lnTo>
                  <a:lnTo>
                    <a:pt x="2193" y="872"/>
                  </a:lnTo>
                  <a:lnTo>
                    <a:pt x="2197" y="872"/>
                  </a:lnTo>
                  <a:lnTo>
                    <a:pt x="2197" y="868"/>
                  </a:lnTo>
                  <a:lnTo>
                    <a:pt x="2202" y="868"/>
                  </a:lnTo>
                  <a:lnTo>
                    <a:pt x="2206" y="868"/>
                  </a:lnTo>
                  <a:lnTo>
                    <a:pt x="2210" y="868"/>
                  </a:lnTo>
                  <a:lnTo>
                    <a:pt x="2214" y="868"/>
                  </a:lnTo>
                  <a:lnTo>
                    <a:pt x="2214" y="872"/>
                  </a:lnTo>
                  <a:lnTo>
                    <a:pt x="2219" y="872"/>
                  </a:lnTo>
                  <a:lnTo>
                    <a:pt x="2223" y="876"/>
                  </a:lnTo>
                  <a:lnTo>
                    <a:pt x="2227" y="880"/>
                  </a:lnTo>
                  <a:lnTo>
                    <a:pt x="2235" y="884"/>
                  </a:lnTo>
                  <a:lnTo>
                    <a:pt x="2244" y="889"/>
                  </a:lnTo>
                  <a:lnTo>
                    <a:pt x="2257" y="897"/>
                  </a:lnTo>
                  <a:lnTo>
                    <a:pt x="2261" y="897"/>
                  </a:lnTo>
                  <a:lnTo>
                    <a:pt x="2265" y="901"/>
                  </a:lnTo>
                  <a:lnTo>
                    <a:pt x="2269" y="906"/>
                  </a:lnTo>
                  <a:lnTo>
                    <a:pt x="2274" y="910"/>
                  </a:lnTo>
                  <a:lnTo>
                    <a:pt x="2278" y="914"/>
                  </a:lnTo>
                  <a:lnTo>
                    <a:pt x="2286" y="923"/>
                  </a:lnTo>
                  <a:lnTo>
                    <a:pt x="2299" y="939"/>
                  </a:lnTo>
                  <a:lnTo>
                    <a:pt x="2307" y="948"/>
                  </a:lnTo>
                  <a:lnTo>
                    <a:pt x="2312" y="952"/>
                  </a:lnTo>
                  <a:lnTo>
                    <a:pt x="2320" y="961"/>
                  </a:lnTo>
                  <a:lnTo>
                    <a:pt x="2324" y="965"/>
                  </a:lnTo>
                  <a:lnTo>
                    <a:pt x="2329" y="969"/>
                  </a:lnTo>
                  <a:lnTo>
                    <a:pt x="2333" y="969"/>
                  </a:lnTo>
                  <a:lnTo>
                    <a:pt x="2337" y="973"/>
                  </a:lnTo>
                  <a:lnTo>
                    <a:pt x="2341" y="973"/>
                  </a:lnTo>
                  <a:lnTo>
                    <a:pt x="2346" y="978"/>
                  </a:lnTo>
                  <a:lnTo>
                    <a:pt x="2350" y="978"/>
                  </a:lnTo>
                  <a:lnTo>
                    <a:pt x="2354" y="978"/>
                  </a:lnTo>
                  <a:lnTo>
                    <a:pt x="2358" y="978"/>
                  </a:lnTo>
                  <a:lnTo>
                    <a:pt x="2362" y="978"/>
                  </a:lnTo>
                  <a:lnTo>
                    <a:pt x="2367" y="978"/>
                  </a:lnTo>
                  <a:lnTo>
                    <a:pt x="2371" y="978"/>
                  </a:lnTo>
                  <a:lnTo>
                    <a:pt x="2371" y="982"/>
                  </a:lnTo>
                  <a:lnTo>
                    <a:pt x="2375" y="986"/>
                  </a:lnTo>
                  <a:lnTo>
                    <a:pt x="2379" y="995"/>
                  </a:lnTo>
                  <a:lnTo>
                    <a:pt x="2388" y="1003"/>
                  </a:lnTo>
                  <a:lnTo>
                    <a:pt x="2388" y="1007"/>
                  </a:lnTo>
                  <a:lnTo>
                    <a:pt x="2401" y="1024"/>
                  </a:lnTo>
                  <a:lnTo>
                    <a:pt x="2413" y="1037"/>
                  </a:lnTo>
                  <a:lnTo>
                    <a:pt x="2418" y="1041"/>
                  </a:lnTo>
                  <a:lnTo>
                    <a:pt x="2422" y="1045"/>
                  </a:lnTo>
                  <a:lnTo>
                    <a:pt x="2426" y="1050"/>
                  </a:lnTo>
                  <a:lnTo>
                    <a:pt x="2443" y="1062"/>
                  </a:lnTo>
                  <a:lnTo>
                    <a:pt x="2464" y="1075"/>
                  </a:lnTo>
                  <a:lnTo>
                    <a:pt x="2468" y="1079"/>
                  </a:lnTo>
                  <a:lnTo>
                    <a:pt x="2477" y="1083"/>
                  </a:lnTo>
                  <a:lnTo>
                    <a:pt x="2481" y="1088"/>
                  </a:lnTo>
                  <a:lnTo>
                    <a:pt x="2485" y="1096"/>
                  </a:lnTo>
                  <a:lnTo>
                    <a:pt x="2489" y="1100"/>
                  </a:lnTo>
                  <a:lnTo>
                    <a:pt x="2489" y="1105"/>
                  </a:lnTo>
                  <a:lnTo>
                    <a:pt x="2489" y="1109"/>
                  </a:lnTo>
                  <a:lnTo>
                    <a:pt x="2489" y="1117"/>
                  </a:lnTo>
                  <a:lnTo>
                    <a:pt x="2494" y="1122"/>
                  </a:lnTo>
                  <a:lnTo>
                    <a:pt x="2489" y="1134"/>
                  </a:lnTo>
                  <a:lnTo>
                    <a:pt x="2489" y="1151"/>
                  </a:lnTo>
                  <a:lnTo>
                    <a:pt x="2485" y="1177"/>
                  </a:lnTo>
                  <a:lnTo>
                    <a:pt x="2485" y="1185"/>
                  </a:lnTo>
                  <a:lnTo>
                    <a:pt x="2451" y="1194"/>
                  </a:lnTo>
                  <a:lnTo>
                    <a:pt x="2430" y="1194"/>
                  </a:lnTo>
                  <a:lnTo>
                    <a:pt x="2413" y="1198"/>
                  </a:lnTo>
                  <a:lnTo>
                    <a:pt x="2405" y="1202"/>
                  </a:lnTo>
                  <a:lnTo>
                    <a:pt x="2396" y="1202"/>
                  </a:lnTo>
                  <a:lnTo>
                    <a:pt x="2392" y="1206"/>
                  </a:lnTo>
                  <a:lnTo>
                    <a:pt x="2388" y="1206"/>
                  </a:lnTo>
                  <a:lnTo>
                    <a:pt x="2384" y="1210"/>
                  </a:lnTo>
                  <a:lnTo>
                    <a:pt x="2384" y="1215"/>
                  </a:lnTo>
                  <a:lnTo>
                    <a:pt x="2384" y="1219"/>
                  </a:lnTo>
                  <a:lnTo>
                    <a:pt x="2388" y="1223"/>
                  </a:lnTo>
                  <a:lnTo>
                    <a:pt x="2396" y="1232"/>
                  </a:lnTo>
                  <a:lnTo>
                    <a:pt x="2401" y="1236"/>
                  </a:lnTo>
                  <a:lnTo>
                    <a:pt x="2405" y="1244"/>
                  </a:lnTo>
                  <a:lnTo>
                    <a:pt x="2409" y="1249"/>
                  </a:lnTo>
                  <a:lnTo>
                    <a:pt x="2409" y="1253"/>
                  </a:lnTo>
                  <a:lnTo>
                    <a:pt x="2413" y="1257"/>
                  </a:lnTo>
                  <a:lnTo>
                    <a:pt x="2413" y="1261"/>
                  </a:lnTo>
                  <a:lnTo>
                    <a:pt x="2422" y="1282"/>
                  </a:lnTo>
                  <a:lnTo>
                    <a:pt x="2426" y="1291"/>
                  </a:lnTo>
                  <a:lnTo>
                    <a:pt x="2430" y="1295"/>
                  </a:lnTo>
                  <a:lnTo>
                    <a:pt x="2434" y="1304"/>
                  </a:lnTo>
                  <a:lnTo>
                    <a:pt x="2434" y="1308"/>
                  </a:lnTo>
                  <a:lnTo>
                    <a:pt x="2434" y="1312"/>
                  </a:lnTo>
                  <a:lnTo>
                    <a:pt x="2434" y="1316"/>
                  </a:lnTo>
                  <a:lnTo>
                    <a:pt x="2434" y="1321"/>
                  </a:lnTo>
                  <a:lnTo>
                    <a:pt x="2434" y="1325"/>
                  </a:lnTo>
                  <a:lnTo>
                    <a:pt x="2430" y="1329"/>
                  </a:lnTo>
                  <a:lnTo>
                    <a:pt x="2430" y="1333"/>
                  </a:lnTo>
                  <a:lnTo>
                    <a:pt x="2426" y="1333"/>
                  </a:lnTo>
                  <a:lnTo>
                    <a:pt x="2422" y="1337"/>
                  </a:lnTo>
                  <a:lnTo>
                    <a:pt x="2413" y="1342"/>
                  </a:lnTo>
                  <a:lnTo>
                    <a:pt x="2409" y="1346"/>
                  </a:lnTo>
                  <a:lnTo>
                    <a:pt x="2396" y="1350"/>
                  </a:lnTo>
                  <a:lnTo>
                    <a:pt x="2379" y="1354"/>
                  </a:lnTo>
                  <a:lnTo>
                    <a:pt x="2295" y="1376"/>
                  </a:lnTo>
                  <a:lnTo>
                    <a:pt x="2235" y="1392"/>
                  </a:lnTo>
                  <a:lnTo>
                    <a:pt x="2206" y="1397"/>
                  </a:lnTo>
                  <a:lnTo>
                    <a:pt x="2197" y="1401"/>
                  </a:lnTo>
                  <a:lnTo>
                    <a:pt x="2189" y="1401"/>
                  </a:lnTo>
                  <a:lnTo>
                    <a:pt x="2180" y="1401"/>
                  </a:lnTo>
                  <a:lnTo>
                    <a:pt x="2176" y="1401"/>
                  </a:lnTo>
                  <a:lnTo>
                    <a:pt x="2164" y="1405"/>
                  </a:lnTo>
                  <a:lnTo>
                    <a:pt x="2134" y="1405"/>
                  </a:lnTo>
                  <a:lnTo>
                    <a:pt x="2121" y="1405"/>
                  </a:lnTo>
                  <a:lnTo>
                    <a:pt x="2096" y="1409"/>
                  </a:lnTo>
                  <a:lnTo>
                    <a:pt x="2087" y="1409"/>
                  </a:lnTo>
                  <a:lnTo>
                    <a:pt x="2079" y="1409"/>
                  </a:lnTo>
                  <a:lnTo>
                    <a:pt x="2075" y="1409"/>
                  </a:lnTo>
                  <a:lnTo>
                    <a:pt x="2066" y="1414"/>
                  </a:lnTo>
                  <a:lnTo>
                    <a:pt x="2062" y="1414"/>
                  </a:lnTo>
                  <a:lnTo>
                    <a:pt x="2058" y="1418"/>
                  </a:lnTo>
                  <a:lnTo>
                    <a:pt x="2053" y="1418"/>
                  </a:lnTo>
                  <a:lnTo>
                    <a:pt x="2049" y="1422"/>
                  </a:lnTo>
                  <a:lnTo>
                    <a:pt x="2049" y="1426"/>
                  </a:lnTo>
                  <a:lnTo>
                    <a:pt x="2045" y="1431"/>
                  </a:lnTo>
                  <a:lnTo>
                    <a:pt x="2045" y="1435"/>
                  </a:lnTo>
                  <a:lnTo>
                    <a:pt x="2041" y="1439"/>
                  </a:lnTo>
                  <a:lnTo>
                    <a:pt x="2032" y="1460"/>
                  </a:lnTo>
                  <a:lnTo>
                    <a:pt x="2028" y="1464"/>
                  </a:lnTo>
                  <a:lnTo>
                    <a:pt x="2024" y="1473"/>
                  </a:lnTo>
                  <a:lnTo>
                    <a:pt x="2020" y="1477"/>
                  </a:lnTo>
                  <a:lnTo>
                    <a:pt x="2020" y="1486"/>
                  </a:lnTo>
                  <a:lnTo>
                    <a:pt x="2020" y="1490"/>
                  </a:lnTo>
                  <a:lnTo>
                    <a:pt x="2020" y="1498"/>
                  </a:lnTo>
                  <a:lnTo>
                    <a:pt x="2020" y="1503"/>
                  </a:lnTo>
                  <a:lnTo>
                    <a:pt x="2020" y="1511"/>
                  </a:lnTo>
                  <a:lnTo>
                    <a:pt x="2020" y="1515"/>
                  </a:lnTo>
                  <a:lnTo>
                    <a:pt x="2020" y="1528"/>
                  </a:lnTo>
                  <a:lnTo>
                    <a:pt x="2015" y="1545"/>
                  </a:lnTo>
                  <a:lnTo>
                    <a:pt x="2015" y="1553"/>
                  </a:lnTo>
                  <a:lnTo>
                    <a:pt x="2011" y="1562"/>
                  </a:lnTo>
                  <a:lnTo>
                    <a:pt x="2011" y="1570"/>
                  </a:lnTo>
                  <a:lnTo>
                    <a:pt x="2007" y="1579"/>
                  </a:lnTo>
                  <a:lnTo>
                    <a:pt x="2003" y="1587"/>
                  </a:lnTo>
                  <a:lnTo>
                    <a:pt x="2003" y="1591"/>
                  </a:lnTo>
                  <a:lnTo>
                    <a:pt x="1998" y="1600"/>
                  </a:lnTo>
                  <a:lnTo>
                    <a:pt x="1994" y="1613"/>
                  </a:lnTo>
                  <a:lnTo>
                    <a:pt x="1990" y="1625"/>
                  </a:lnTo>
                  <a:lnTo>
                    <a:pt x="1986" y="1625"/>
                  </a:lnTo>
                  <a:lnTo>
                    <a:pt x="1981" y="1625"/>
                  </a:lnTo>
                  <a:lnTo>
                    <a:pt x="1977" y="1617"/>
                  </a:lnTo>
                  <a:lnTo>
                    <a:pt x="1973" y="1617"/>
                  </a:lnTo>
                  <a:lnTo>
                    <a:pt x="1969" y="1617"/>
                  </a:lnTo>
                  <a:lnTo>
                    <a:pt x="1965" y="1621"/>
                  </a:lnTo>
                  <a:lnTo>
                    <a:pt x="1965" y="1625"/>
                  </a:lnTo>
                  <a:lnTo>
                    <a:pt x="1960" y="1634"/>
                  </a:lnTo>
                  <a:lnTo>
                    <a:pt x="1960" y="1638"/>
                  </a:lnTo>
                  <a:lnTo>
                    <a:pt x="1960" y="1647"/>
                  </a:lnTo>
                  <a:lnTo>
                    <a:pt x="1960" y="1655"/>
                  </a:lnTo>
                  <a:lnTo>
                    <a:pt x="1956" y="1659"/>
                  </a:lnTo>
                  <a:lnTo>
                    <a:pt x="1960" y="1659"/>
                  </a:lnTo>
                  <a:lnTo>
                    <a:pt x="1965" y="1659"/>
                  </a:lnTo>
                  <a:lnTo>
                    <a:pt x="1969" y="1659"/>
                  </a:lnTo>
                  <a:lnTo>
                    <a:pt x="1973" y="1659"/>
                  </a:lnTo>
                  <a:lnTo>
                    <a:pt x="1977" y="1659"/>
                  </a:lnTo>
                  <a:lnTo>
                    <a:pt x="1990" y="1659"/>
                  </a:lnTo>
                  <a:lnTo>
                    <a:pt x="1994" y="1659"/>
                  </a:lnTo>
                  <a:lnTo>
                    <a:pt x="1998" y="1659"/>
                  </a:lnTo>
                  <a:lnTo>
                    <a:pt x="1998" y="1663"/>
                  </a:lnTo>
                  <a:lnTo>
                    <a:pt x="2003" y="1672"/>
                  </a:lnTo>
                  <a:lnTo>
                    <a:pt x="2003" y="1676"/>
                  </a:lnTo>
                  <a:lnTo>
                    <a:pt x="2003" y="1680"/>
                  </a:lnTo>
                  <a:lnTo>
                    <a:pt x="2011" y="1689"/>
                  </a:lnTo>
                  <a:lnTo>
                    <a:pt x="2015" y="1697"/>
                  </a:lnTo>
                  <a:lnTo>
                    <a:pt x="2015" y="1702"/>
                  </a:lnTo>
                  <a:lnTo>
                    <a:pt x="2020" y="1702"/>
                  </a:lnTo>
                  <a:lnTo>
                    <a:pt x="2020" y="1706"/>
                  </a:lnTo>
                  <a:lnTo>
                    <a:pt x="2020" y="1710"/>
                  </a:lnTo>
                  <a:lnTo>
                    <a:pt x="2020" y="1714"/>
                  </a:lnTo>
                  <a:lnTo>
                    <a:pt x="2020" y="1718"/>
                  </a:lnTo>
                  <a:lnTo>
                    <a:pt x="2015" y="1718"/>
                  </a:lnTo>
                  <a:lnTo>
                    <a:pt x="2007" y="1723"/>
                  </a:lnTo>
                  <a:lnTo>
                    <a:pt x="2003" y="1723"/>
                  </a:lnTo>
                  <a:lnTo>
                    <a:pt x="1998" y="1723"/>
                  </a:lnTo>
                  <a:lnTo>
                    <a:pt x="1994" y="1723"/>
                  </a:lnTo>
                  <a:lnTo>
                    <a:pt x="1986" y="1718"/>
                  </a:lnTo>
                  <a:lnTo>
                    <a:pt x="1973" y="1718"/>
                  </a:lnTo>
                  <a:lnTo>
                    <a:pt x="1969" y="1718"/>
                  </a:lnTo>
                  <a:lnTo>
                    <a:pt x="1960" y="1718"/>
                  </a:lnTo>
                  <a:lnTo>
                    <a:pt x="1956" y="1718"/>
                  </a:lnTo>
                  <a:lnTo>
                    <a:pt x="1952" y="1718"/>
                  </a:lnTo>
                  <a:lnTo>
                    <a:pt x="1943" y="1718"/>
                  </a:lnTo>
                  <a:lnTo>
                    <a:pt x="1909" y="1723"/>
                  </a:lnTo>
                  <a:lnTo>
                    <a:pt x="1897" y="1723"/>
                  </a:lnTo>
                  <a:lnTo>
                    <a:pt x="1880" y="1727"/>
                  </a:lnTo>
                  <a:lnTo>
                    <a:pt x="1867" y="1727"/>
                  </a:lnTo>
                  <a:lnTo>
                    <a:pt x="1863" y="1727"/>
                  </a:lnTo>
                  <a:lnTo>
                    <a:pt x="1854" y="1723"/>
                  </a:lnTo>
                  <a:lnTo>
                    <a:pt x="1850" y="1723"/>
                  </a:lnTo>
                  <a:lnTo>
                    <a:pt x="1846" y="1723"/>
                  </a:lnTo>
                  <a:lnTo>
                    <a:pt x="1842" y="1718"/>
                  </a:lnTo>
                  <a:lnTo>
                    <a:pt x="1842" y="1714"/>
                  </a:lnTo>
                  <a:lnTo>
                    <a:pt x="1838" y="1710"/>
                  </a:lnTo>
                  <a:lnTo>
                    <a:pt x="1829" y="1693"/>
                  </a:lnTo>
                  <a:lnTo>
                    <a:pt x="1821" y="1685"/>
                  </a:lnTo>
                  <a:lnTo>
                    <a:pt x="1821" y="1680"/>
                  </a:lnTo>
                  <a:lnTo>
                    <a:pt x="1816" y="1680"/>
                  </a:lnTo>
                  <a:lnTo>
                    <a:pt x="1812" y="1676"/>
                  </a:lnTo>
                  <a:lnTo>
                    <a:pt x="1812" y="1672"/>
                  </a:lnTo>
                  <a:lnTo>
                    <a:pt x="1808" y="1672"/>
                  </a:lnTo>
                  <a:lnTo>
                    <a:pt x="1804" y="1672"/>
                  </a:lnTo>
                  <a:lnTo>
                    <a:pt x="1799" y="1668"/>
                  </a:lnTo>
                  <a:lnTo>
                    <a:pt x="1791" y="1668"/>
                  </a:lnTo>
                  <a:lnTo>
                    <a:pt x="1778" y="1663"/>
                  </a:lnTo>
                  <a:lnTo>
                    <a:pt x="1757" y="1659"/>
                  </a:lnTo>
                  <a:lnTo>
                    <a:pt x="1749" y="1659"/>
                  </a:lnTo>
                  <a:lnTo>
                    <a:pt x="1744" y="1659"/>
                  </a:lnTo>
                  <a:lnTo>
                    <a:pt x="1740" y="1655"/>
                  </a:lnTo>
                  <a:lnTo>
                    <a:pt x="1736" y="1655"/>
                  </a:lnTo>
                  <a:lnTo>
                    <a:pt x="1732" y="1651"/>
                  </a:lnTo>
                  <a:lnTo>
                    <a:pt x="1727" y="1651"/>
                  </a:lnTo>
                  <a:lnTo>
                    <a:pt x="1727" y="1647"/>
                  </a:lnTo>
                  <a:lnTo>
                    <a:pt x="1723" y="1638"/>
                  </a:lnTo>
                  <a:lnTo>
                    <a:pt x="1719" y="1634"/>
                  </a:lnTo>
                  <a:lnTo>
                    <a:pt x="1715" y="1630"/>
                  </a:lnTo>
                  <a:lnTo>
                    <a:pt x="1711" y="1630"/>
                  </a:lnTo>
                  <a:lnTo>
                    <a:pt x="1706" y="1625"/>
                  </a:lnTo>
                  <a:lnTo>
                    <a:pt x="1698" y="1625"/>
                  </a:lnTo>
                  <a:lnTo>
                    <a:pt x="1694" y="1625"/>
                  </a:lnTo>
                  <a:lnTo>
                    <a:pt x="1689" y="1625"/>
                  </a:lnTo>
                  <a:lnTo>
                    <a:pt x="1685" y="1630"/>
                  </a:lnTo>
                  <a:lnTo>
                    <a:pt x="1677" y="1630"/>
                  </a:lnTo>
                  <a:lnTo>
                    <a:pt x="1672" y="1634"/>
                  </a:lnTo>
                  <a:lnTo>
                    <a:pt x="1668" y="1638"/>
                  </a:lnTo>
                  <a:lnTo>
                    <a:pt x="1668" y="1642"/>
                  </a:lnTo>
                  <a:lnTo>
                    <a:pt x="1664" y="1647"/>
                  </a:lnTo>
                  <a:lnTo>
                    <a:pt x="1660" y="1651"/>
                  </a:lnTo>
                  <a:lnTo>
                    <a:pt x="1647" y="1663"/>
                  </a:lnTo>
                  <a:lnTo>
                    <a:pt x="1643" y="1668"/>
                  </a:lnTo>
                  <a:lnTo>
                    <a:pt x="1639" y="1672"/>
                  </a:lnTo>
                  <a:lnTo>
                    <a:pt x="1634" y="1676"/>
                  </a:lnTo>
                  <a:lnTo>
                    <a:pt x="1630" y="1676"/>
                  </a:lnTo>
                  <a:lnTo>
                    <a:pt x="1626" y="1676"/>
                  </a:lnTo>
                  <a:lnTo>
                    <a:pt x="1622" y="1676"/>
                  </a:lnTo>
                  <a:lnTo>
                    <a:pt x="1609" y="1676"/>
                  </a:lnTo>
                  <a:lnTo>
                    <a:pt x="1605" y="1676"/>
                  </a:lnTo>
                  <a:lnTo>
                    <a:pt x="1600" y="1676"/>
                  </a:lnTo>
                  <a:lnTo>
                    <a:pt x="1596" y="1676"/>
                  </a:lnTo>
                  <a:lnTo>
                    <a:pt x="1592" y="1676"/>
                  </a:lnTo>
                  <a:lnTo>
                    <a:pt x="1588" y="1680"/>
                  </a:lnTo>
                  <a:lnTo>
                    <a:pt x="1584" y="1680"/>
                  </a:lnTo>
                  <a:lnTo>
                    <a:pt x="1584" y="1685"/>
                  </a:lnTo>
                  <a:lnTo>
                    <a:pt x="1579" y="1689"/>
                  </a:lnTo>
                  <a:lnTo>
                    <a:pt x="1575" y="1693"/>
                  </a:lnTo>
                  <a:lnTo>
                    <a:pt x="1575" y="1697"/>
                  </a:lnTo>
                  <a:lnTo>
                    <a:pt x="1575" y="1702"/>
                  </a:lnTo>
                  <a:lnTo>
                    <a:pt x="1575" y="1706"/>
                  </a:lnTo>
                  <a:lnTo>
                    <a:pt x="1575" y="1710"/>
                  </a:lnTo>
                  <a:lnTo>
                    <a:pt x="1579" y="1714"/>
                  </a:lnTo>
                  <a:lnTo>
                    <a:pt x="1584" y="1723"/>
                  </a:lnTo>
                  <a:lnTo>
                    <a:pt x="1596" y="1740"/>
                  </a:lnTo>
                  <a:lnTo>
                    <a:pt x="1600" y="1748"/>
                  </a:lnTo>
                  <a:lnTo>
                    <a:pt x="1600" y="1752"/>
                  </a:lnTo>
                  <a:lnTo>
                    <a:pt x="1605" y="1757"/>
                  </a:lnTo>
                  <a:lnTo>
                    <a:pt x="1605" y="1761"/>
                  </a:lnTo>
                  <a:lnTo>
                    <a:pt x="1605" y="1765"/>
                  </a:lnTo>
                  <a:lnTo>
                    <a:pt x="1605" y="1769"/>
                  </a:lnTo>
                  <a:lnTo>
                    <a:pt x="1605" y="1774"/>
                  </a:lnTo>
                  <a:lnTo>
                    <a:pt x="1600" y="1782"/>
                  </a:lnTo>
                  <a:lnTo>
                    <a:pt x="1596" y="1786"/>
                  </a:lnTo>
                  <a:lnTo>
                    <a:pt x="1592" y="1795"/>
                  </a:lnTo>
                  <a:lnTo>
                    <a:pt x="1588" y="1799"/>
                  </a:lnTo>
                  <a:lnTo>
                    <a:pt x="1579" y="1807"/>
                  </a:lnTo>
                  <a:lnTo>
                    <a:pt x="1575" y="1812"/>
                  </a:lnTo>
                  <a:lnTo>
                    <a:pt x="1571" y="1820"/>
                  </a:lnTo>
                  <a:lnTo>
                    <a:pt x="1558" y="1833"/>
                  </a:lnTo>
                  <a:lnTo>
                    <a:pt x="1545" y="1841"/>
                  </a:lnTo>
                  <a:lnTo>
                    <a:pt x="1533" y="1854"/>
                  </a:lnTo>
                  <a:lnTo>
                    <a:pt x="1528" y="1858"/>
                  </a:lnTo>
                  <a:lnTo>
                    <a:pt x="1524" y="1862"/>
                  </a:lnTo>
                  <a:lnTo>
                    <a:pt x="1520" y="1867"/>
                  </a:lnTo>
                  <a:lnTo>
                    <a:pt x="1512" y="1871"/>
                  </a:lnTo>
                  <a:lnTo>
                    <a:pt x="1507" y="1871"/>
                  </a:lnTo>
                  <a:lnTo>
                    <a:pt x="1503" y="1875"/>
                  </a:lnTo>
                  <a:lnTo>
                    <a:pt x="1499" y="1879"/>
                  </a:lnTo>
                  <a:lnTo>
                    <a:pt x="1486" y="1896"/>
                  </a:lnTo>
                  <a:lnTo>
                    <a:pt x="1482" y="1901"/>
                  </a:lnTo>
                  <a:lnTo>
                    <a:pt x="1473" y="1909"/>
                  </a:lnTo>
                  <a:lnTo>
                    <a:pt x="1469" y="1913"/>
                  </a:lnTo>
                  <a:lnTo>
                    <a:pt x="1465" y="1922"/>
                  </a:lnTo>
                  <a:lnTo>
                    <a:pt x="1465" y="1926"/>
                  </a:lnTo>
                  <a:lnTo>
                    <a:pt x="1452" y="1943"/>
                  </a:lnTo>
                  <a:lnTo>
                    <a:pt x="1448" y="1951"/>
                  </a:lnTo>
                  <a:lnTo>
                    <a:pt x="1444" y="1956"/>
                  </a:lnTo>
                  <a:lnTo>
                    <a:pt x="1440" y="1960"/>
                  </a:lnTo>
                  <a:lnTo>
                    <a:pt x="1435" y="1960"/>
                  </a:lnTo>
                  <a:lnTo>
                    <a:pt x="1431" y="1964"/>
                  </a:lnTo>
                  <a:lnTo>
                    <a:pt x="1427" y="1964"/>
                  </a:lnTo>
                  <a:lnTo>
                    <a:pt x="1423" y="1964"/>
                  </a:lnTo>
                  <a:lnTo>
                    <a:pt x="1418" y="1960"/>
                  </a:lnTo>
                  <a:lnTo>
                    <a:pt x="1414" y="1960"/>
                  </a:lnTo>
                  <a:lnTo>
                    <a:pt x="1406" y="1956"/>
                  </a:lnTo>
                  <a:lnTo>
                    <a:pt x="1406" y="1951"/>
                  </a:lnTo>
                  <a:lnTo>
                    <a:pt x="1401" y="1951"/>
                  </a:lnTo>
                  <a:lnTo>
                    <a:pt x="1397" y="1951"/>
                  </a:lnTo>
                  <a:lnTo>
                    <a:pt x="1389" y="1947"/>
                  </a:lnTo>
                  <a:lnTo>
                    <a:pt x="1385" y="1947"/>
                  </a:lnTo>
                  <a:lnTo>
                    <a:pt x="1376" y="1947"/>
                  </a:lnTo>
                  <a:lnTo>
                    <a:pt x="1368" y="1947"/>
                  </a:lnTo>
                  <a:lnTo>
                    <a:pt x="1355" y="1947"/>
                  </a:lnTo>
                  <a:lnTo>
                    <a:pt x="1338" y="1947"/>
                  </a:lnTo>
                  <a:lnTo>
                    <a:pt x="1321" y="1951"/>
                  </a:lnTo>
                  <a:lnTo>
                    <a:pt x="1313" y="1951"/>
                  </a:lnTo>
                  <a:lnTo>
                    <a:pt x="1304" y="1951"/>
                  </a:lnTo>
                  <a:lnTo>
                    <a:pt x="1296" y="1956"/>
                  </a:lnTo>
                  <a:lnTo>
                    <a:pt x="1291" y="1956"/>
                  </a:lnTo>
                  <a:lnTo>
                    <a:pt x="1287" y="1956"/>
                  </a:lnTo>
                  <a:lnTo>
                    <a:pt x="1283" y="1960"/>
                  </a:lnTo>
                  <a:lnTo>
                    <a:pt x="1279" y="1960"/>
                  </a:lnTo>
                  <a:lnTo>
                    <a:pt x="1279" y="1964"/>
                  </a:lnTo>
                  <a:lnTo>
                    <a:pt x="1274" y="1964"/>
                  </a:lnTo>
                  <a:lnTo>
                    <a:pt x="1270" y="1973"/>
                  </a:lnTo>
                  <a:lnTo>
                    <a:pt x="1262" y="1985"/>
                  </a:lnTo>
                  <a:lnTo>
                    <a:pt x="1258" y="1989"/>
                  </a:lnTo>
                  <a:lnTo>
                    <a:pt x="1258" y="1994"/>
                  </a:lnTo>
                  <a:lnTo>
                    <a:pt x="1258" y="1998"/>
                  </a:lnTo>
                  <a:lnTo>
                    <a:pt x="1258" y="2002"/>
                  </a:lnTo>
                  <a:lnTo>
                    <a:pt x="1258" y="2011"/>
                  </a:lnTo>
                  <a:lnTo>
                    <a:pt x="1258" y="2015"/>
                  </a:lnTo>
                  <a:lnTo>
                    <a:pt x="1258" y="2019"/>
                  </a:lnTo>
                  <a:lnTo>
                    <a:pt x="1258" y="2023"/>
                  </a:lnTo>
                  <a:lnTo>
                    <a:pt x="1253" y="2028"/>
                  </a:lnTo>
                  <a:lnTo>
                    <a:pt x="1253" y="2036"/>
                  </a:lnTo>
                  <a:lnTo>
                    <a:pt x="1253" y="2040"/>
                  </a:lnTo>
                  <a:lnTo>
                    <a:pt x="1249" y="2044"/>
                  </a:lnTo>
                  <a:lnTo>
                    <a:pt x="1249" y="2049"/>
                  </a:lnTo>
                  <a:lnTo>
                    <a:pt x="1245" y="2053"/>
                  </a:lnTo>
                  <a:lnTo>
                    <a:pt x="1241" y="2057"/>
                  </a:lnTo>
                  <a:lnTo>
                    <a:pt x="1232" y="2061"/>
                  </a:lnTo>
                  <a:lnTo>
                    <a:pt x="1219" y="2066"/>
                  </a:lnTo>
                  <a:lnTo>
                    <a:pt x="1211" y="2070"/>
                  </a:lnTo>
                  <a:lnTo>
                    <a:pt x="1203" y="2074"/>
                  </a:lnTo>
                  <a:lnTo>
                    <a:pt x="1198" y="2078"/>
                  </a:lnTo>
                  <a:lnTo>
                    <a:pt x="1194" y="2083"/>
                  </a:lnTo>
                  <a:lnTo>
                    <a:pt x="1186" y="2087"/>
                  </a:lnTo>
                  <a:lnTo>
                    <a:pt x="1181" y="2091"/>
                  </a:lnTo>
                  <a:lnTo>
                    <a:pt x="1181" y="2095"/>
                  </a:lnTo>
                  <a:lnTo>
                    <a:pt x="1181" y="2100"/>
                  </a:lnTo>
                  <a:lnTo>
                    <a:pt x="1177" y="2104"/>
                  </a:lnTo>
                  <a:lnTo>
                    <a:pt x="1177" y="2112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3"/>
                  </a:lnTo>
                  <a:lnTo>
                    <a:pt x="1173" y="2142"/>
                  </a:lnTo>
                  <a:lnTo>
                    <a:pt x="1173" y="2159"/>
                  </a:lnTo>
                  <a:lnTo>
                    <a:pt x="1173" y="2167"/>
                  </a:lnTo>
                  <a:lnTo>
                    <a:pt x="1173" y="2180"/>
                  </a:lnTo>
                  <a:lnTo>
                    <a:pt x="1173" y="2188"/>
                  </a:lnTo>
                  <a:lnTo>
                    <a:pt x="1173" y="2193"/>
                  </a:lnTo>
                  <a:lnTo>
                    <a:pt x="1169" y="2201"/>
                  </a:lnTo>
                  <a:lnTo>
                    <a:pt x="1164" y="2205"/>
                  </a:lnTo>
                  <a:lnTo>
                    <a:pt x="1160" y="2210"/>
                  </a:lnTo>
                  <a:lnTo>
                    <a:pt x="1156" y="2210"/>
                  </a:lnTo>
                  <a:lnTo>
                    <a:pt x="1152" y="2214"/>
                  </a:lnTo>
                  <a:lnTo>
                    <a:pt x="1147" y="2214"/>
                  </a:lnTo>
                  <a:lnTo>
                    <a:pt x="1139" y="2214"/>
                  </a:lnTo>
                  <a:lnTo>
                    <a:pt x="1105" y="2214"/>
                  </a:lnTo>
                  <a:lnTo>
                    <a:pt x="1097" y="2218"/>
                  </a:lnTo>
                  <a:lnTo>
                    <a:pt x="1088" y="2218"/>
                  </a:lnTo>
                  <a:lnTo>
                    <a:pt x="1080" y="2218"/>
                  </a:lnTo>
                  <a:lnTo>
                    <a:pt x="1076" y="2222"/>
                  </a:lnTo>
                  <a:lnTo>
                    <a:pt x="1071" y="2222"/>
                  </a:lnTo>
                  <a:lnTo>
                    <a:pt x="1071" y="2227"/>
                  </a:lnTo>
                  <a:lnTo>
                    <a:pt x="1067" y="2218"/>
                  </a:lnTo>
                  <a:lnTo>
                    <a:pt x="1059" y="2214"/>
                  </a:lnTo>
                  <a:lnTo>
                    <a:pt x="1054" y="2210"/>
                  </a:lnTo>
                  <a:lnTo>
                    <a:pt x="1042" y="2193"/>
                  </a:lnTo>
                  <a:lnTo>
                    <a:pt x="1033" y="2188"/>
                  </a:lnTo>
                  <a:lnTo>
                    <a:pt x="1029" y="2184"/>
                  </a:lnTo>
                  <a:lnTo>
                    <a:pt x="1025" y="2176"/>
                  </a:lnTo>
                  <a:lnTo>
                    <a:pt x="1012" y="2163"/>
                  </a:lnTo>
                  <a:lnTo>
                    <a:pt x="995" y="2146"/>
                  </a:lnTo>
                  <a:lnTo>
                    <a:pt x="982" y="2133"/>
                  </a:lnTo>
                  <a:lnTo>
                    <a:pt x="970" y="2116"/>
                  </a:lnTo>
                  <a:lnTo>
                    <a:pt x="957" y="2104"/>
                  </a:lnTo>
                  <a:lnTo>
                    <a:pt x="953" y="2100"/>
                  </a:lnTo>
                  <a:lnTo>
                    <a:pt x="940" y="2087"/>
                  </a:lnTo>
                  <a:lnTo>
                    <a:pt x="932" y="2083"/>
                  </a:lnTo>
                  <a:lnTo>
                    <a:pt x="927" y="2078"/>
                  </a:lnTo>
                  <a:lnTo>
                    <a:pt x="923" y="2078"/>
                  </a:lnTo>
                  <a:lnTo>
                    <a:pt x="919" y="2074"/>
                  </a:lnTo>
                  <a:lnTo>
                    <a:pt x="910" y="2074"/>
                  </a:lnTo>
                  <a:lnTo>
                    <a:pt x="910" y="2070"/>
                  </a:lnTo>
                  <a:lnTo>
                    <a:pt x="906" y="2070"/>
                  </a:lnTo>
                  <a:lnTo>
                    <a:pt x="902" y="2070"/>
                  </a:lnTo>
                  <a:lnTo>
                    <a:pt x="893" y="2066"/>
                  </a:lnTo>
                  <a:lnTo>
                    <a:pt x="889" y="2066"/>
                  </a:lnTo>
                  <a:lnTo>
                    <a:pt x="868" y="2061"/>
                  </a:lnTo>
                  <a:lnTo>
                    <a:pt x="864" y="2061"/>
                  </a:lnTo>
                  <a:lnTo>
                    <a:pt x="860" y="2061"/>
                  </a:lnTo>
                  <a:lnTo>
                    <a:pt x="851" y="2061"/>
                  </a:lnTo>
                  <a:lnTo>
                    <a:pt x="847" y="2061"/>
                  </a:lnTo>
                  <a:lnTo>
                    <a:pt x="830" y="2061"/>
                  </a:lnTo>
                  <a:lnTo>
                    <a:pt x="826" y="2061"/>
                  </a:lnTo>
                  <a:lnTo>
                    <a:pt x="817" y="2061"/>
                  </a:lnTo>
                  <a:lnTo>
                    <a:pt x="813" y="2061"/>
                  </a:lnTo>
                  <a:lnTo>
                    <a:pt x="805" y="2057"/>
                  </a:lnTo>
                  <a:lnTo>
                    <a:pt x="800" y="2057"/>
                  </a:lnTo>
                  <a:lnTo>
                    <a:pt x="796" y="2053"/>
                  </a:lnTo>
                  <a:lnTo>
                    <a:pt x="788" y="2049"/>
                  </a:lnTo>
                  <a:lnTo>
                    <a:pt x="783" y="2044"/>
                  </a:lnTo>
                  <a:lnTo>
                    <a:pt x="775" y="2040"/>
                  </a:lnTo>
                  <a:lnTo>
                    <a:pt x="771" y="2036"/>
                  </a:lnTo>
                  <a:lnTo>
                    <a:pt x="771" y="2032"/>
                  </a:lnTo>
                  <a:lnTo>
                    <a:pt x="766" y="2032"/>
                  </a:lnTo>
                  <a:lnTo>
                    <a:pt x="766" y="2028"/>
                  </a:lnTo>
                  <a:lnTo>
                    <a:pt x="771" y="2028"/>
                  </a:lnTo>
                  <a:lnTo>
                    <a:pt x="783" y="2028"/>
                  </a:lnTo>
                  <a:lnTo>
                    <a:pt x="809" y="2028"/>
                  </a:lnTo>
                  <a:lnTo>
                    <a:pt x="822" y="2028"/>
                  </a:lnTo>
                  <a:lnTo>
                    <a:pt x="838" y="2028"/>
                  </a:lnTo>
                  <a:lnTo>
                    <a:pt x="851" y="2028"/>
                  </a:lnTo>
                  <a:lnTo>
                    <a:pt x="868" y="2032"/>
                  </a:lnTo>
                  <a:lnTo>
                    <a:pt x="872" y="2032"/>
                  </a:lnTo>
                  <a:lnTo>
                    <a:pt x="881" y="2032"/>
                  </a:lnTo>
                  <a:lnTo>
                    <a:pt x="885" y="2032"/>
                  </a:lnTo>
                  <a:lnTo>
                    <a:pt x="889" y="2032"/>
                  </a:lnTo>
                  <a:lnTo>
                    <a:pt x="893" y="2028"/>
                  </a:lnTo>
                  <a:lnTo>
                    <a:pt x="898" y="2028"/>
                  </a:lnTo>
                  <a:lnTo>
                    <a:pt x="902" y="2028"/>
                  </a:lnTo>
                  <a:lnTo>
                    <a:pt x="906" y="2023"/>
                  </a:lnTo>
                  <a:lnTo>
                    <a:pt x="910" y="2019"/>
                  </a:lnTo>
                  <a:lnTo>
                    <a:pt x="915" y="2015"/>
                  </a:lnTo>
                  <a:lnTo>
                    <a:pt x="915" y="2011"/>
                  </a:lnTo>
                  <a:lnTo>
                    <a:pt x="919" y="2006"/>
                  </a:lnTo>
                  <a:lnTo>
                    <a:pt x="919" y="2002"/>
                  </a:lnTo>
                  <a:lnTo>
                    <a:pt x="919" y="1998"/>
                  </a:lnTo>
                  <a:lnTo>
                    <a:pt x="919" y="1994"/>
                  </a:lnTo>
                  <a:lnTo>
                    <a:pt x="919" y="1989"/>
                  </a:lnTo>
                  <a:lnTo>
                    <a:pt x="915" y="1985"/>
                  </a:lnTo>
                  <a:lnTo>
                    <a:pt x="915" y="1977"/>
                  </a:lnTo>
                  <a:lnTo>
                    <a:pt x="910" y="1973"/>
                  </a:lnTo>
                  <a:lnTo>
                    <a:pt x="910" y="1968"/>
                  </a:lnTo>
                  <a:lnTo>
                    <a:pt x="906" y="1964"/>
                  </a:lnTo>
                  <a:lnTo>
                    <a:pt x="902" y="1956"/>
                  </a:lnTo>
                  <a:lnTo>
                    <a:pt x="898" y="1951"/>
                  </a:lnTo>
                  <a:lnTo>
                    <a:pt x="877" y="1926"/>
                  </a:lnTo>
                  <a:lnTo>
                    <a:pt x="872" y="1917"/>
                  </a:lnTo>
                  <a:lnTo>
                    <a:pt x="868" y="1913"/>
                  </a:lnTo>
                  <a:lnTo>
                    <a:pt x="864" y="1905"/>
                  </a:lnTo>
                  <a:lnTo>
                    <a:pt x="864" y="1896"/>
                  </a:lnTo>
                  <a:lnTo>
                    <a:pt x="860" y="1888"/>
                  </a:lnTo>
                  <a:lnTo>
                    <a:pt x="855" y="1884"/>
                  </a:lnTo>
                  <a:lnTo>
                    <a:pt x="855" y="1875"/>
                  </a:lnTo>
                  <a:lnTo>
                    <a:pt x="851" y="1867"/>
                  </a:lnTo>
                  <a:lnTo>
                    <a:pt x="851" y="1854"/>
                  </a:lnTo>
                  <a:lnTo>
                    <a:pt x="851" y="1846"/>
                  </a:lnTo>
                  <a:lnTo>
                    <a:pt x="851" y="1841"/>
                  </a:lnTo>
                  <a:lnTo>
                    <a:pt x="851" y="1837"/>
                  </a:lnTo>
                  <a:lnTo>
                    <a:pt x="851" y="1833"/>
                  </a:lnTo>
                  <a:lnTo>
                    <a:pt x="851" y="1824"/>
                  </a:lnTo>
                  <a:lnTo>
                    <a:pt x="851" y="1820"/>
                  </a:lnTo>
                  <a:lnTo>
                    <a:pt x="851" y="1816"/>
                  </a:lnTo>
                  <a:lnTo>
                    <a:pt x="855" y="1807"/>
                  </a:lnTo>
                  <a:lnTo>
                    <a:pt x="855" y="1803"/>
                  </a:lnTo>
                  <a:lnTo>
                    <a:pt x="860" y="1799"/>
                  </a:lnTo>
                  <a:lnTo>
                    <a:pt x="864" y="1795"/>
                  </a:lnTo>
                  <a:lnTo>
                    <a:pt x="868" y="1790"/>
                  </a:lnTo>
                  <a:lnTo>
                    <a:pt x="868" y="1786"/>
                  </a:lnTo>
                  <a:lnTo>
                    <a:pt x="872" y="1782"/>
                  </a:lnTo>
                  <a:lnTo>
                    <a:pt x="877" y="1782"/>
                  </a:lnTo>
                  <a:lnTo>
                    <a:pt x="881" y="1778"/>
                  </a:lnTo>
                  <a:lnTo>
                    <a:pt x="885" y="1778"/>
                  </a:lnTo>
                  <a:lnTo>
                    <a:pt x="889" y="1774"/>
                  </a:lnTo>
                  <a:lnTo>
                    <a:pt x="893" y="1774"/>
                  </a:lnTo>
                  <a:lnTo>
                    <a:pt x="898" y="1769"/>
                  </a:lnTo>
                  <a:lnTo>
                    <a:pt x="910" y="1769"/>
                  </a:lnTo>
                  <a:lnTo>
                    <a:pt x="940" y="1761"/>
                  </a:lnTo>
                  <a:lnTo>
                    <a:pt x="957" y="1757"/>
                  </a:lnTo>
                  <a:lnTo>
                    <a:pt x="961" y="1752"/>
                  </a:lnTo>
                  <a:lnTo>
                    <a:pt x="965" y="1752"/>
                  </a:lnTo>
                  <a:lnTo>
                    <a:pt x="974" y="1748"/>
                  </a:lnTo>
                  <a:lnTo>
                    <a:pt x="978" y="1744"/>
                  </a:lnTo>
                  <a:lnTo>
                    <a:pt x="982" y="1744"/>
                  </a:lnTo>
                  <a:lnTo>
                    <a:pt x="982" y="1740"/>
                  </a:lnTo>
                  <a:lnTo>
                    <a:pt x="987" y="1735"/>
                  </a:lnTo>
                  <a:lnTo>
                    <a:pt x="987" y="1731"/>
                  </a:lnTo>
                  <a:lnTo>
                    <a:pt x="987" y="1727"/>
                  </a:lnTo>
                  <a:lnTo>
                    <a:pt x="987" y="1723"/>
                  </a:lnTo>
                  <a:lnTo>
                    <a:pt x="982" y="1718"/>
                  </a:lnTo>
                  <a:lnTo>
                    <a:pt x="982" y="1714"/>
                  </a:lnTo>
                  <a:lnTo>
                    <a:pt x="978" y="1693"/>
                  </a:lnTo>
                  <a:lnTo>
                    <a:pt x="974" y="1693"/>
                  </a:lnTo>
                  <a:lnTo>
                    <a:pt x="974" y="1689"/>
                  </a:lnTo>
                  <a:lnTo>
                    <a:pt x="974" y="1685"/>
                  </a:lnTo>
                  <a:lnTo>
                    <a:pt x="974" y="1672"/>
                  </a:lnTo>
                  <a:lnTo>
                    <a:pt x="974" y="1668"/>
                  </a:lnTo>
                  <a:lnTo>
                    <a:pt x="974" y="1659"/>
                  </a:lnTo>
                  <a:lnTo>
                    <a:pt x="974" y="1647"/>
                  </a:lnTo>
                  <a:lnTo>
                    <a:pt x="978" y="1634"/>
                  </a:lnTo>
                  <a:lnTo>
                    <a:pt x="978" y="1625"/>
                  </a:lnTo>
                  <a:lnTo>
                    <a:pt x="978" y="1613"/>
                  </a:lnTo>
                  <a:lnTo>
                    <a:pt x="982" y="1600"/>
                  </a:lnTo>
                  <a:lnTo>
                    <a:pt x="982" y="1596"/>
                  </a:lnTo>
                  <a:lnTo>
                    <a:pt x="982" y="1587"/>
                  </a:lnTo>
                  <a:lnTo>
                    <a:pt x="987" y="1583"/>
                  </a:lnTo>
                  <a:lnTo>
                    <a:pt x="991" y="1570"/>
                  </a:lnTo>
                  <a:lnTo>
                    <a:pt x="991" y="1566"/>
                  </a:lnTo>
                  <a:lnTo>
                    <a:pt x="991" y="1562"/>
                  </a:lnTo>
                  <a:lnTo>
                    <a:pt x="991" y="1558"/>
                  </a:lnTo>
                  <a:lnTo>
                    <a:pt x="991" y="1553"/>
                  </a:lnTo>
                  <a:lnTo>
                    <a:pt x="991" y="1549"/>
                  </a:lnTo>
                  <a:lnTo>
                    <a:pt x="991" y="1545"/>
                  </a:lnTo>
                  <a:lnTo>
                    <a:pt x="991" y="1541"/>
                  </a:lnTo>
                  <a:lnTo>
                    <a:pt x="991" y="1536"/>
                  </a:lnTo>
                  <a:lnTo>
                    <a:pt x="987" y="1532"/>
                  </a:lnTo>
                  <a:lnTo>
                    <a:pt x="982" y="1520"/>
                  </a:lnTo>
                  <a:lnTo>
                    <a:pt x="978" y="1511"/>
                  </a:lnTo>
                  <a:lnTo>
                    <a:pt x="974" y="1507"/>
                  </a:lnTo>
                  <a:lnTo>
                    <a:pt x="974" y="1503"/>
                  </a:lnTo>
                  <a:lnTo>
                    <a:pt x="970" y="1494"/>
                  </a:lnTo>
                  <a:lnTo>
                    <a:pt x="970" y="1490"/>
                  </a:lnTo>
                  <a:lnTo>
                    <a:pt x="970" y="1473"/>
                  </a:lnTo>
                  <a:lnTo>
                    <a:pt x="965" y="1464"/>
                  </a:lnTo>
                  <a:lnTo>
                    <a:pt x="961" y="1439"/>
                  </a:lnTo>
                  <a:lnTo>
                    <a:pt x="961" y="1435"/>
                  </a:lnTo>
                  <a:lnTo>
                    <a:pt x="957" y="1426"/>
                  </a:lnTo>
                  <a:lnTo>
                    <a:pt x="949" y="1401"/>
                  </a:lnTo>
                  <a:lnTo>
                    <a:pt x="949" y="1392"/>
                  </a:lnTo>
                  <a:lnTo>
                    <a:pt x="944" y="1384"/>
                  </a:lnTo>
                  <a:lnTo>
                    <a:pt x="940" y="1384"/>
                  </a:lnTo>
                  <a:lnTo>
                    <a:pt x="940" y="1380"/>
                  </a:lnTo>
                  <a:lnTo>
                    <a:pt x="936" y="1376"/>
                  </a:lnTo>
                  <a:lnTo>
                    <a:pt x="932" y="1371"/>
                  </a:lnTo>
                  <a:lnTo>
                    <a:pt x="932" y="1367"/>
                  </a:lnTo>
                  <a:lnTo>
                    <a:pt x="923" y="1359"/>
                  </a:lnTo>
                  <a:lnTo>
                    <a:pt x="919" y="1354"/>
                  </a:lnTo>
                  <a:lnTo>
                    <a:pt x="906" y="1342"/>
                  </a:lnTo>
                  <a:lnTo>
                    <a:pt x="902" y="1337"/>
                  </a:lnTo>
                  <a:lnTo>
                    <a:pt x="893" y="1329"/>
                  </a:lnTo>
                  <a:lnTo>
                    <a:pt x="889" y="1325"/>
                  </a:lnTo>
                  <a:lnTo>
                    <a:pt x="885" y="1321"/>
                  </a:lnTo>
                  <a:lnTo>
                    <a:pt x="877" y="1312"/>
                  </a:lnTo>
                  <a:lnTo>
                    <a:pt x="872" y="1312"/>
                  </a:lnTo>
                  <a:lnTo>
                    <a:pt x="872" y="1308"/>
                  </a:lnTo>
                  <a:lnTo>
                    <a:pt x="868" y="1308"/>
                  </a:lnTo>
                  <a:lnTo>
                    <a:pt x="864" y="1308"/>
                  </a:lnTo>
                  <a:lnTo>
                    <a:pt x="860" y="1304"/>
                  </a:lnTo>
                  <a:lnTo>
                    <a:pt x="855" y="1304"/>
                  </a:lnTo>
                  <a:lnTo>
                    <a:pt x="851" y="1304"/>
                  </a:lnTo>
                  <a:lnTo>
                    <a:pt x="834" y="1304"/>
                  </a:lnTo>
                  <a:lnTo>
                    <a:pt x="809" y="1304"/>
                  </a:lnTo>
                  <a:lnTo>
                    <a:pt x="796" y="1308"/>
                  </a:lnTo>
                  <a:lnTo>
                    <a:pt x="733" y="1312"/>
                  </a:lnTo>
                  <a:lnTo>
                    <a:pt x="724" y="1312"/>
                  </a:lnTo>
                  <a:lnTo>
                    <a:pt x="716" y="1312"/>
                  </a:lnTo>
                  <a:lnTo>
                    <a:pt x="707" y="1308"/>
                  </a:lnTo>
                  <a:lnTo>
                    <a:pt x="703" y="1308"/>
                  </a:lnTo>
                  <a:lnTo>
                    <a:pt x="686" y="1308"/>
                  </a:lnTo>
                  <a:lnTo>
                    <a:pt x="673" y="1304"/>
                  </a:lnTo>
                  <a:lnTo>
                    <a:pt x="669" y="1304"/>
                  </a:lnTo>
                  <a:lnTo>
                    <a:pt x="656" y="1304"/>
                  </a:lnTo>
                  <a:lnTo>
                    <a:pt x="635" y="1304"/>
                  </a:lnTo>
                  <a:lnTo>
                    <a:pt x="627" y="1304"/>
                  </a:lnTo>
                  <a:lnTo>
                    <a:pt x="618" y="1299"/>
                  </a:lnTo>
                  <a:lnTo>
                    <a:pt x="614" y="1299"/>
                  </a:lnTo>
                  <a:lnTo>
                    <a:pt x="606" y="1299"/>
                  </a:lnTo>
                  <a:lnTo>
                    <a:pt x="597" y="1295"/>
                  </a:lnTo>
                  <a:lnTo>
                    <a:pt x="589" y="1295"/>
                  </a:lnTo>
                  <a:lnTo>
                    <a:pt x="580" y="1291"/>
                  </a:lnTo>
                  <a:lnTo>
                    <a:pt x="572" y="1287"/>
                  </a:lnTo>
                  <a:lnTo>
                    <a:pt x="568" y="1287"/>
                  </a:lnTo>
                  <a:lnTo>
                    <a:pt x="559" y="1282"/>
                  </a:lnTo>
                  <a:lnTo>
                    <a:pt x="559" y="1278"/>
                  </a:lnTo>
                  <a:lnTo>
                    <a:pt x="551" y="1274"/>
                  </a:lnTo>
                  <a:lnTo>
                    <a:pt x="546" y="1270"/>
                  </a:lnTo>
                  <a:lnTo>
                    <a:pt x="542" y="1265"/>
                  </a:lnTo>
                  <a:lnTo>
                    <a:pt x="538" y="1261"/>
                  </a:lnTo>
                  <a:lnTo>
                    <a:pt x="534" y="1257"/>
                  </a:lnTo>
                  <a:lnTo>
                    <a:pt x="529" y="1253"/>
                  </a:lnTo>
                  <a:lnTo>
                    <a:pt x="525" y="1249"/>
                  </a:lnTo>
                  <a:lnTo>
                    <a:pt x="525" y="1244"/>
                  </a:lnTo>
                  <a:lnTo>
                    <a:pt x="521" y="1236"/>
                  </a:lnTo>
                  <a:lnTo>
                    <a:pt x="517" y="1232"/>
                  </a:lnTo>
                  <a:lnTo>
                    <a:pt x="517" y="1223"/>
                  </a:lnTo>
                  <a:lnTo>
                    <a:pt x="517" y="1219"/>
                  </a:lnTo>
                  <a:lnTo>
                    <a:pt x="512" y="1215"/>
                  </a:lnTo>
                  <a:lnTo>
                    <a:pt x="512" y="1202"/>
                  </a:lnTo>
                  <a:lnTo>
                    <a:pt x="512" y="1185"/>
                  </a:lnTo>
                  <a:lnTo>
                    <a:pt x="512" y="1177"/>
                  </a:lnTo>
                  <a:lnTo>
                    <a:pt x="508" y="1164"/>
                  </a:lnTo>
                  <a:lnTo>
                    <a:pt x="508" y="1160"/>
                  </a:lnTo>
                  <a:lnTo>
                    <a:pt x="508" y="1155"/>
                  </a:lnTo>
                  <a:lnTo>
                    <a:pt x="508" y="1151"/>
                  </a:lnTo>
                  <a:lnTo>
                    <a:pt x="504" y="1151"/>
                  </a:lnTo>
                  <a:lnTo>
                    <a:pt x="504" y="1147"/>
                  </a:lnTo>
                  <a:lnTo>
                    <a:pt x="500" y="1143"/>
                  </a:lnTo>
                  <a:lnTo>
                    <a:pt x="491" y="1138"/>
                  </a:lnTo>
                  <a:lnTo>
                    <a:pt x="487" y="1138"/>
                  </a:lnTo>
                  <a:lnTo>
                    <a:pt x="483" y="1134"/>
                  </a:lnTo>
                  <a:lnTo>
                    <a:pt x="474" y="1134"/>
                  </a:lnTo>
                  <a:lnTo>
                    <a:pt x="470" y="1130"/>
                  </a:lnTo>
                  <a:lnTo>
                    <a:pt x="457" y="1130"/>
                  </a:lnTo>
                  <a:lnTo>
                    <a:pt x="445" y="1126"/>
                  </a:lnTo>
                  <a:lnTo>
                    <a:pt x="441" y="1126"/>
                  </a:lnTo>
                  <a:lnTo>
                    <a:pt x="432" y="1126"/>
                  </a:lnTo>
                  <a:lnTo>
                    <a:pt x="402" y="1122"/>
                  </a:lnTo>
                  <a:lnTo>
                    <a:pt x="394" y="1122"/>
                  </a:lnTo>
                  <a:lnTo>
                    <a:pt x="352" y="1117"/>
                  </a:lnTo>
                  <a:lnTo>
                    <a:pt x="326" y="1113"/>
                  </a:lnTo>
                  <a:lnTo>
                    <a:pt x="318" y="1113"/>
                  </a:lnTo>
                  <a:lnTo>
                    <a:pt x="309" y="1113"/>
                  </a:lnTo>
                  <a:lnTo>
                    <a:pt x="305" y="1113"/>
                  </a:lnTo>
                  <a:lnTo>
                    <a:pt x="301" y="1113"/>
                  </a:lnTo>
                  <a:lnTo>
                    <a:pt x="297" y="1117"/>
                  </a:lnTo>
                  <a:lnTo>
                    <a:pt x="292" y="1117"/>
                  </a:lnTo>
                  <a:lnTo>
                    <a:pt x="284" y="1117"/>
                  </a:lnTo>
                  <a:lnTo>
                    <a:pt x="271" y="1117"/>
                  </a:lnTo>
                  <a:lnTo>
                    <a:pt x="263" y="1122"/>
                  </a:lnTo>
                  <a:lnTo>
                    <a:pt x="258" y="1122"/>
                  </a:lnTo>
                  <a:lnTo>
                    <a:pt x="250" y="1117"/>
                  </a:lnTo>
                  <a:lnTo>
                    <a:pt x="246" y="1117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42" y="1109"/>
                  </a:lnTo>
                  <a:lnTo>
                    <a:pt x="237" y="1100"/>
                  </a:lnTo>
                  <a:lnTo>
                    <a:pt x="233" y="1096"/>
                  </a:lnTo>
                  <a:lnTo>
                    <a:pt x="233" y="1092"/>
                  </a:lnTo>
                  <a:lnTo>
                    <a:pt x="229" y="1075"/>
                  </a:lnTo>
                  <a:lnTo>
                    <a:pt x="225" y="1071"/>
                  </a:lnTo>
                  <a:lnTo>
                    <a:pt x="220" y="1062"/>
                  </a:lnTo>
                  <a:lnTo>
                    <a:pt x="216" y="1054"/>
                  </a:lnTo>
                  <a:lnTo>
                    <a:pt x="208" y="1041"/>
                  </a:lnTo>
                  <a:lnTo>
                    <a:pt x="199" y="1024"/>
                  </a:lnTo>
                  <a:lnTo>
                    <a:pt x="187" y="1007"/>
                  </a:lnTo>
                  <a:lnTo>
                    <a:pt x="174" y="990"/>
                  </a:lnTo>
                  <a:lnTo>
                    <a:pt x="170" y="986"/>
                  </a:lnTo>
                  <a:lnTo>
                    <a:pt x="165" y="978"/>
                  </a:lnTo>
                  <a:lnTo>
                    <a:pt x="161" y="969"/>
                  </a:lnTo>
                  <a:lnTo>
                    <a:pt x="157" y="961"/>
                  </a:lnTo>
                  <a:lnTo>
                    <a:pt x="148" y="939"/>
                  </a:lnTo>
                  <a:lnTo>
                    <a:pt x="140" y="927"/>
                  </a:lnTo>
                  <a:lnTo>
                    <a:pt x="136" y="918"/>
                  </a:lnTo>
                  <a:lnTo>
                    <a:pt x="131" y="914"/>
                  </a:lnTo>
                  <a:lnTo>
                    <a:pt x="127" y="906"/>
                  </a:lnTo>
                  <a:lnTo>
                    <a:pt x="123" y="901"/>
                  </a:lnTo>
                  <a:lnTo>
                    <a:pt x="119" y="893"/>
                  </a:lnTo>
                  <a:lnTo>
                    <a:pt x="110" y="884"/>
                  </a:lnTo>
                  <a:lnTo>
                    <a:pt x="102" y="872"/>
                  </a:lnTo>
                  <a:lnTo>
                    <a:pt x="85" y="855"/>
                  </a:lnTo>
                  <a:lnTo>
                    <a:pt x="81" y="851"/>
                  </a:lnTo>
                  <a:lnTo>
                    <a:pt x="72" y="842"/>
                  </a:lnTo>
                  <a:lnTo>
                    <a:pt x="68" y="838"/>
                  </a:lnTo>
                  <a:lnTo>
                    <a:pt x="64" y="829"/>
                  </a:lnTo>
                  <a:lnTo>
                    <a:pt x="59" y="825"/>
                  </a:lnTo>
                  <a:lnTo>
                    <a:pt x="55" y="817"/>
                  </a:lnTo>
                  <a:lnTo>
                    <a:pt x="51" y="812"/>
                  </a:lnTo>
                  <a:lnTo>
                    <a:pt x="47" y="800"/>
                  </a:lnTo>
                  <a:lnTo>
                    <a:pt x="43" y="787"/>
                  </a:lnTo>
                  <a:lnTo>
                    <a:pt x="34" y="770"/>
                  </a:lnTo>
                  <a:lnTo>
                    <a:pt x="26" y="753"/>
                  </a:lnTo>
                  <a:lnTo>
                    <a:pt x="21" y="740"/>
                  </a:lnTo>
                  <a:lnTo>
                    <a:pt x="17" y="732"/>
                  </a:lnTo>
                  <a:lnTo>
                    <a:pt x="13" y="719"/>
                  </a:lnTo>
                  <a:lnTo>
                    <a:pt x="9" y="711"/>
                  </a:lnTo>
                  <a:lnTo>
                    <a:pt x="4" y="698"/>
                  </a:lnTo>
                  <a:lnTo>
                    <a:pt x="4" y="685"/>
                  </a:lnTo>
                  <a:lnTo>
                    <a:pt x="4" y="681"/>
                  </a:lnTo>
                  <a:lnTo>
                    <a:pt x="0" y="677"/>
                  </a:lnTo>
                  <a:lnTo>
                    <a:pt x="0" y="673"/>
                  </a:lnTo>
                  <a:close/>
                  <a:moveTo>
                    <a:pt x="1617" y="1452"/>
                  </a:moveTo>
                  <a:lnTo>
                    <a:pt x="1626" y="1464"/>
                  </a:lnTo>
                  <a:lnTo>
                    <a:pt x="1630" y="1469"/>
                  </a:lnTo>
                  <a:lnTo>
                    <a:pt x="1634" y="1473"/>
                  </a:lnTo>
                  <a:lnTo>
                    <a:pt x="1639" y="1473"/>
                  </a:lnTo>
                  <a:lnTo>
                    <a:pt x="1643" y="1477"/>
                  </a:lnTo>
                  <a:lnTo>
                    <a:pt x="1647" y="1473"/>
                  </a:lnTo>
                  <a:lnTo>
                    <a:pt x="1651" y="1469"/>
                  </a:lnTo>
                  <a:lnTo>
                    <a:pt x="1655" y="1464"/>
                  </a:lnTo>
                  <a:lnTo>
                    <a:pt x="1660" y="1456"/>
                  </a:lnTo>
                  <a:lnTo>
                    <a:pt x="1660" y="1452"/>
                  </a:lnTo>
                  <a:lnTo>
                    <a:pt x="1664" y="1443"/>
                  </a:lnTo>
                  <a:lnTo>
                    <a:pt x="1664" y="1439"/>
                  </a:lnTo>
                  <a:lnTo>
                    <a:pt x="1668" y="1431"/>
                  </a:lnTo>
                  <a:lnTo>
                    <a:pt x="1664" y="1426"/>
                  </a:lnTo>
                  <a:lnTo>
                    <a:pt x="1664" y="1422"/>
                  </a:lnTo>
                  <a:lnTo>
                    <a:pt x="1664" y="1414"/>
                  </a:lnTo>
                  <a:lnTo>
                    <a:pt x="1660" y="1409"/>
                  </a:lnTo>
                  <a:lnTo>
                    <a:pt x="1660" y="1405"/>
                  </a:lnTo>
                  <a:lnTo>
                    <a:pt x="1660" y="1401"/>
                  </a:lnTo>
                  <a:lnTo>
                    <a:pt x="1660" y="1397"/>
                  </a:lnTo>
                  <a:lnTo>
                    <a:pt x="1664" y="1392"/>
                  </a:lnTo>
                  <a:lnTo>
                    <a:pt x="1668" y="1380"/>
                  </a:lnTo>
                  <a:lnTo>
                    <a:pt x="1668" y="1371"/>
                  </a:lnTo>
                  <a:lnTo>
                    <a:pt x="1672" y="1359"/>
                  </a:lnTo>
                  <a:lnTo>
                    <a:pt x="1677" y="1350"/>
                  </a:lnTo>
                  <a:lnTo>
                    <a:pt x="1677" y="1346"/>
                  </a:lnTo>
                  <a:lnTo>
                    <a:pt x="1677" y="1342"/>
                  </a:lnTo>
                  <a:lnTo>
                    <a:pt x="1677" y="1337"/>
                  </a:lnTo>
                  <a:lnTo>
                    <a:pt x="1677" y="1333"/>
                  </a:lnTo>
                  <a:lnTo>
                    <a:pt x="1677" y="1329"/>
                  </a:lnTo>
                  <a:lnTo>
                    <a:pt x="1672" y="1321"/>
                  </a:lnTo>
                  <a:lnTo>
                    <a:pt x="1668" y="1316"/>
                  </a:lnTo>
                  <a:lnTo>
                    <a:pt x="1668" y="1312"/>
                  </a:lnTo>
                  <a:lnTo>
                    <a:pt x="1664" y="1308"/>
                  </a:lnTo>
                  <a:lnTo>
                    <a:pt x="1660" y="1304"/>
                  </a:lnTo>
                  <a:lnTo>
                    <a:pt x="1655" y="1299"/>
                  </a:lnTo>
                  <a:lnTo>
                    <a:pt x="1651" y="1299"/>
                  </a:lnTo>
                  <a:lnTo>
                    <a:pt x="1647" y="1299"/>
                  </a:lnTo>
                  <a:lnTo>
                    <a:pt x="1639" y="1299"/>
                  </a:lnTo>
                  <a:lnTo>
                    <a:pt x="1634" y="1299"/>
                  </a:lnTo>
                  <a:lnTo>
                    <a:pt x="1630" y="1299"/>
                  </a:lnTo>
                  <a:lnTo>
                    <a:pt x="1626" y="1299"/>
                  </a:lnTo>
                  <a:lnTo>
                    <a:pt x="1622" y="1299"/>
                  </a:lnTo>
                  <a:lnTo>
                    <a:pt x="1617" y="1299"/>
                  </a:lnTo>
                  <a:lnTo>
                    <a:pt x="1613" y="1304"/>
                  </a:lnTo>
                  <a:lnTo>
                    <a:pt x="1609" y="1304"/>
                  </a:lnTo>
                  <a:lnTo>
                    <a:pt x="1596" y="1308"/>
                  </a:lnTo>
                  <a:lnTo>
                    <a:pt x="1592" y="1308"/>
                  </a:lnTo>
                  <a:lnTo>
                    <a:pt x="1588" y="1312"/>
                  </a:lnTo>
                  <a:lnTo>
                    <a:pt x="1584" y="1312"/>
                  </a:lnTo>
                  <a:lnTo>
                    <a:pt x="1579" y="1321"/>
                  </a:lnTo>
                  <a:lnTo>
                    <a:pt x="1575" y="1321"/>
                  </a:lnTo>
                  <a:lnTo>
                    <a:pt x="1575" y="1325"/>
                  </a:lnTo>
                  <a:lnTo>
                    <a:pt x="1571" y="1325"/>
                  </a:lnTo>
                  <a:lnTo>
                    <a:pt x="1567" y="1325"/>
                  </a:lnTo>
                  <a:lnTo>
                    <a:pt x="1562" y="1325"/>
                  </a:lnTo>
                  <a:lnTo>
                    <a:pt x="1558" y="1325"/>
                  </a:lnTo>
                  <a:lnTo>
                    <a:pt x="1554" y="1325"/>
                  </a:lnTo>
                  <a:lnTo>
                    <a:pt x="1550" y="1321"/>
                  </a:lnTo>
                  <a:lnTo>
                    <a:pt x="1545" y="1321"/>
                  </a:lnTo>
                  <a:lnTo>
                    <a:pt x="1545" y="1316"/>
                  </a:lnTo>
                  <a:lnTo>
                    <a:pt x="1537" y="1312"/>
                  </a:lnTo>
                  <a:lnTo>
                    <a:pt x="1520" y="1295"/>
                  </a:lnTo>
                  <a:lnTo>
                    <a:pt x="1512" y="1287"/>
                  </a:lnTo>
                  <a:lnTo>
                    <a:pt x="1507" y="1282"/>
                  </a:lnTo>
                  <a:lnTo>
                    <a:pt x="1503" y="1278"/>
                  </a:lnTo>
                  <a:lnTo>
                    <a:pt x="1495" y="1274"/>
                  </a:lnTo>
                  <a:lnTo>
                    <a:pt x="1490" y="1274"/>
                  </a:lnTo>
                  <a:lnTo>
                    <a:pt x="1486" y="1270"/>
                  </a:lnTo>
                  <a:lnTo>
                    <a:pt x="1482" y="1270"/>
                  </a:lnTo>
                  <a:lnTo>
                    <a:pt x="1478" y="1270"/>
                  </a:lnTo>
                  <a:lnTo>
                    <a:pt x="1469" y="1270"/>
                  </a:lnTo>
                  <a:lnTo>
                    <a:pt x="1465" y="1274"/>
                  </a:lnTo>
                  <a:lnTo>
                    <a:pt x="1461" y="1274"/>
                  </a:lnTo>
                  <a:lnTo>
                    <a:pt x="1457" y="1278"/>
                  </a:lnTo>
                  <a:lnTo>
                    <a:pt x="1452" y="1278"/>
                  </a:lnTo>
                  <a:lnTo>
                    <a:pt x="1440" y="1291"/>
                  </a:lnTo>
                  <a:lnTo>
                    <a:pt x="1435" y="1291"/>
                  </a:lnTo>
                  <a:lnTo>
                    <a:pt x="1431" y="1295"/>
                  </a:lnTo>
                  <a:lnTo>
                    <a:pt x="1427" y="1295"/>
                  </a:lnTo>
                  <a:lnTo>
                    <a:pt x="1427" y="1299"/>
                  </a:lnTo>
                  <a:lnTo>
                    <a:pt x="1423" y="1299"/>
                  </a:lnTo>
                  <a:lnTo>
                    <a:pt x="1423" y="1304"/>
                  </a:lnTo>
                  <a:lnTo>
                    <a:pt x="1418" y="1308"/>
                  </a:lnTo>
                  <a:lnTo>
                    <a:pt x="1414" y="1312"/>
                  </a:lnTo>
                  <a:lnTo>
                    <a:pt x="1410" y="1321"/>
                  </a:lnTo>
                  <a:lnTo>
                    <a:pt x="1410" y="1325"/>
                  </a:lnTo>
                  <a:lnTo>
                    <a:pt x="1406" y="1333"/>
                  </a:lnTo>
                  <a:lnTo>
                    <a:pt x="1393" y="1354"/>
                  </a:lnTo>
                  <a:lnTo>
                    <a:pt x="1389" y="1367"/>
                  </a:lnTo>
                  <a:lnTo>
                    <a:pt x="1380" y="1376"/>
                  </a:lnTo>
                  <a:lnTo>
                    <a:pt x="1380" y="1380"/>
                  </a:lnTo>
                  <a:lnTo>
                    <a:pt x="1376" y="1388"/>
                  </a:lnTo>
                  <a:lnTo>
                    <a:pt x="1372" y="1388"/>
                  </a:lnTo>
                  <a:lnTo>
                    <a:pt x="1376" y="1392"/>
                  </a:lnTo>
                  <a:lnTo>
                    <a:pt x="1385" y="1397"/>
                  </a:lnTo>
                  <a:lnTo>
                    <a:pt x="1389" y="1405"/>
                  </a:lnTo>
                  <a:lnTo>
                    <a:pt x="1414" y="1426"/>
                  </a:lnTo>
                  <a:lnTo>
                    <a:pt x="1427" y="1435"/>
                  </a:lnTo>
                  <a:lnTo>
                    <a:pt x="1431" y="1439"/>
                  </a:lnTo>
                  <a:lnTo>
                    <a:pt x="1435" y="1443"/>
                  </a:lnTo>
                  <a:lnTo>
                    <a:pt x="1444" y="1448"/>
                  </a:lnTo>
                  <a:lnTo>
                    <a:pt x="1448" y="1456"/>
                  </a:lnTo>
                  <a:lnTo>
                    <a:pt x="1452" y="1456"/>
                  </a:lnTo>
                  <a:lnTo>
                    <a:pt x="1457" y="1460"/>
                  </a:lnTo>
                  <a:lnTo>
                    <a:pt x="1465" y="1460"/>
                  </a:lnTo>
                  <a:lnTo>
                    <a:pt x="1473" y="1464"/>
                  </a:lnTo>
                  <a:lnTo>
                    <a:pt x="1482" y="1469"/>
                  </a:lnTo>
                  <a:lnTo>
                    <a:pt x="1490" y="1469"/>
                  </a:lnTo>
                  <a:lnTo>
                    <a:pt x="1495" y="1473"/>
                  </a:lnTo>
                  <a:lnTo>
                    <a:pt x="1499" y="1473"/>
                  </a:lnTo>
                  <a:lnTo>
                    <a:pt x="1503" y="1477"/>
                  </a:lnTo>
                  <a:lnTo>
                    <a:pt x="1507" y="1481"/>
                  </a:lnTo>
                  <a:lnTo>
                    <a:pt x="1516" y="1481"/>
                  </a:lnTo>
                  <a:lnTo>
                    <a:pt x="1516" y="1486"/>
                  </a:lnTo>
                  <a:lnTo>
                    <a:pt x="1520" y="1486"/>
                  </a:lnTo>
                  <a:lnTo>
                    <a:pt x="1524" y="1490"/>
                  </a:lnTo>
                  <a:lnTo>
                    <a:pt x="1524" y="1494"/>
                  </a:lnTo>
                  <a:lnTo>
                    <a:pt x="1528" y="1494"/>
                  </a:lnTo>
                  <a:lnTo>
                    <a:pt x="1528" y="1498"/>
                  </a:lnTo>
                  <a:lnTo>
                    <a:pt x="1533" y="1515"/>
                  </a:lnTo>
                  <a:lnTo>
                    <a:pt x="1537" y="1520"/>
                  </a:lnTo>
                  <a:lnTo>
                    <a:pt x="1537" y="1524"/>
                  </a:lnTo>
                  <a:lnTo>
                    <a:pt x="1541" y="1524"/>
                  </a:lnTo>
                  <a:lnTo>
                    <a:pt x="1545" y="1524"/>
                  </a:lnTo>
                  <a:lnTo>
                    <a:pt x="1545" y="1520"/>
                  </a:lnTo>
                  <a:lnTo>
                    <a:pt x="1550" y="1520"/>
                  </a:lnTo>
                  <a:lnTo>
                    <a:pt x="1554" y="1515"/>
                  </a:lnTo>
                  <a:lnTo>
                    <a:pt x="1558" y="1511"/>
                  </a:lnTo>
                  <a:lnTo>
                    <a:pt x="1562" y="1503"/>
                  </a:lnTo>
                  <a:lnTo>
                    <a:pt x="1567" y="1498"/>
                  </a:lnTo>
                  <a:lnTo>
                    <a:pt x="1567" y="1494"/>
                  </a:lnTo>
                  <a:lnTo>
                    <a:pt x="1571" y="1494"/>
                  </a:lnTo>
                  <a:lnTo>
                    <a:pt x="1571" y="1486"/>
                  </a:lnTo>
                  <a:lnTo>
                    <a:pt x="1571" y="1481"/>
                  </a:lnTo>
                  <a:lnTo>
                    <a:pt x="1575" y="1464"/>
                  </a:lnTo>
                  <a:lnTo>
                    <a:pt x="1575" y="1460"/>
                  </a:lnTo>
                  <a:lnTo>
                    <a:pt x="1575" y="1456"/>
                  </a:lnTo>
                  <a:lnTo>
                    <a:pt x="1579" y="1452"/>
                  </a:lnTo>
                  <a:lnTo>
                    <a:pt x="1579" y="1448"/>
                  </a:lnTo>
                  <a:lnTo>
                    <a:pt x="1584" y="1443"/>
                  </a:lnTo>
                  <a:lnTo>
                    <a:pt x="1588" y="1439"/>
                  </a:lnTo>
                  <a:lnTo>
                    <a:pt x="1592" y="1435"/>
                  </a:lnTo>
                  <a:lnTo>
                    <a:pt x="1596" y="1435"/>
                  </a:lnTo>
                  <a:lnTo>
                    <a:pt x="1596" y="1439"/>
                  </a:lnTo>
                  <a:lnTo>
                    <a:pt x="1600" y="1439"/>
                  </a:lnTo>
                  <a:lnTo>
                    <a:pt x="1605" y="1443"/>
                  </a:lnTo>
                  <a:lnTo>
                    <a:pt x="1609" y="1443"/>
                  </a:lnTo>
                  <a:lnTo>
                    <a:pt x="1613" y="1452"/>
                  </a:lnTo>
                  <a:lnTo>
                    <a:pt x="1617" y="145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6" name="Freeform 62"/>
            <p:cNvSpPr>
              <a:spLocks noEditPoints="1"/>
            </p:cNvSpPr>
            <p:nvPr/>
          </p:nvSpPr>
          <p:spPr bwMode="auto">
            <a:xfrm>
              <a:off x="2833068" y="1242208"/>
              <a:ext cx="775212" cy="823046"/>
            </a:xfrm>
            <a:custGeom>
              <a:avLst/>
              <a:gdLst>
                <a:gd name="T0" fmla="*/ 59 w 2447"/>
                <a:gd name="T1" fmla="*/ 1947 h 2599"/>
                <a:gd name="T2" fmla="*/ 258 w 2447"/>
                <a:gd name="T3" fmla="*/ 1896 h 2599"/>
                <a:gd name="T4" fmla="*/ 440 w 2447"/>
                <a:gd name="T5" fmla="*/ 1816 h 2599"/>
                <a:gd name="T6" fmla="*/ 631 w 2447"/>
                <a:gd name="T7" fmla="*/ 1769 h 2599"/>
                <a:gd name="T8" fmla="*/ 788 w 2447"/>
                <a:gd name="T9" fmla="*/ 1668 h 2599"/>
                <a:gd name="T10" fmla="*/ 910 w 2447"/>
                <a:gd name="T11" fmla="*/ 1553 h 2599"/>
                <a:gd name="T12" fmla="*/ 1025 w 2447"/>
                <a:gd name="T13" fmla="*/ 1443 h 2599"/>
                <a:gd name="T14" fmla="*/ 1020 w 2447"/>
                <a:gd name="T15" fmla="*/ 1304 h 2599"/>
                <a:gd name="T16" fmla="*/ 1135 w 2447"/>
                <a:gd name="T17" fmla="*/ 1198 h 2599"/>
                <a:gd name="T18" fmla="*/ 1198 w 2447"/>
                <a:gd name="T19" fmla="*/ 1079 h 2599"/>
                <a:gd name="T20" fmla="*/ 1101 w 2447"/>
                <a:gd name="T21" fmla="*/ 969 h 2599"/>
                <a:gd name="T22" fmla="*/ 953 w 2447"/>
                <a:gd name="T23" fmla="*/ 931 h 2599"/>
                <a:gd name="T24" fmla="*/ 868 w 2447"/>
                <a:gd name="T25" fmla="*/ 868 h 2599"/>
                <a:gd name="T26" fmla="*/ 872 w 2447"/>
                <a:gd name="T27" fmla="*/ 677 h 2599"/>
                <a:gd name="T28" fmla="*/ 1092 w 2447"/>
                <a:gd name="T29" fmla="*/ 504 h 2599"/>
                <a:gd name="T30" fmla="*/ 1232 w 2447"/>
                <a:gd name="T31" fmla="*/ 410 h 2599"/>
                <a:gd name="T32" fmla="*/ 1363 w 2447"/>
                <a:gd name="T33" fmla="*/ 448 h 2599"/>
                <a:gd name="T34" fmla="*/ 1503 w 2447"/>
                <a:gd name="T35" fmla="*/ 542 h 2599"/>
                <a:gd name="T36" fmla="*/ 2087 w 2447"/>
                <a:gd name="T37" fmla="*/ 368 h 2599"/>
                <a:gd name="T38" fmla="*/ 2130 w 2447"/>
                <a:gd name="T39" fmla="*/ 233 h 2599"/>
                <a:gd name="T40" fmla="*/ 2218 w 2447"/>
                <a:gd name="T41" fmla="*/ 144 h 2599"/>
                <a:gd name="T42" fmla="*/ 2324 w 2447"/>
                <a:gd name="T43" fmla="*/ 17 h 2599"/>
                <a:gd name="T44" fmla="*/ 2409 w 2447"/>
                <a:gd name="T45" fmla="*/ 156 h 2599"/>
                <a:gd name="T46" fmla="*/ 2413 w 2447"/>
                <a:gd name="T47" fmla="*/ 292 h 2599"/>
                <a:gd name="T48" fmla="*/ 2430 w 2447"/>
                <a:gd name="T49" fmla="*/ 491 h 2599"/>
                <a:gd name="T50" fmla="*/ 2409 w 2447"/>
                <a:gd name="T51" fmla="*/ 631 h 2599"/>
                <a:gd name="T52" fmla="*/ 2447 w 2447"/>
                <a:gd name="T53" fmla="*/ 791 h 2599"/>
                <a:gd name="T54" fmla="*/ 2354 w 2447"/>
                <a:gd name="T55" fmla="*/ 855 h 2599"/>
                <a:gd name="T56" fmla="*/ 2413 w 2447"/>
                <a:gd name="T57" fmla="*/ 969 h 2599"/>
                <a:gd name="T58" fmla="*/ 2371 w 2447"/>
                <a:gd name="T59" fmla="*/ 1037 h 2599"/>
                <a:gd name="T60" fmla="*/ 2273 w 2447"/>
                <a:gd name="T61" fmla="*/ 1113 h 2599"/>
                <a:gd name="T62" fmla="*/ 2125 w 2447"/>
                <a:gd name="T63" fmla="*/ 1261 h 2599"/>
                <a:gd name="T64" fmla="*/ 2045 w 2447"/>
                <a:gd name="T65" fmla="*/ 1198 h 2599"/>
                <a:gd name="T66" fmla="*/ 1986 w 2447"/>
                <a:gd name="T67" fmla="*/ 1312 h 2599"/>
                <a:gd name="T68" fmla="*/ 1935 w 2447"/>
                <a:gd name="T69" fmla="*/ 1469 h 2599"/>
                <a:gd name="T70" fmla="*/ 2070 w 2447"/>
                <a:gd name="T71" fmla="*/ 1549 h 2599"/>
                <a:gd name="T72" fmla="*/ 2193 w 2447"/>
                <a:gd name="T73" fmla="*/ 1659 h 2599"/>
                <a:gd name="T74" fmla="*/ 2138 w 2447"/>
                <a:gd name="T75" fmla="*/ 1769 h 2599"/>
                <a:gd name="T76" fmla="*/ 2206 w 2447"/>
                <a:gd name="T77" fmla="*/ 1918 h 2599"/>
                <a:gd name="T78" fmla="*/ 2261 w 2447"/>
                <a:gd name="T79" fmla="*/ 2053 h 2599"/>
                <a:gd name="T80" fmla="*/ 2252 w 2447"/>
                <a:gd name="T81" fmla="*/ 2299 h 2599"/>
                <a:gd name="T82" fmla="*/ 2100 w 2447"/>
                <a:gd name="T83" fmla="*/ 2375 h 2599"/>
                <a:gd name="T84" fmla="*/ 1939 w 2447"/>
                <a:gd name="T85" fmla="*/ 2455 h 2599"/>
                <a:gd name="T86" fmla="*/ 1698 w 2447"/>
                <a:gd name="T87" fmla="*/ 2510 h 2599"/>
                <a:gd name="T88" fmla="*/ 1465 w 2447"/>
                <a:gd name="T89" fmla="*/ 2510 h 2599"/>
                <a:gd name="T90" fmla="*/ 1296 w 2447"/>
                <a:gd name="T91" fmla="*/ 2570 h 2599"/>
                <a:gd name="T92" fmla="*/ 1080 w 2447"/>
                <a:gd name="T93" fmla="*/ 2531 h 2599"/>
                <a:gd name="T94" fmla="*/ 830 w 2447"/>
                <a:gd name="T95" fmla="*/ 2506 h 2599"/>
                <a:gd name="T96" fmla="*/ 432 w 2447"/>
                <a:gd name="T97" fmla="*/ 2599 h 2599"/>
                <a:gd name="T98" fmla="*/ 208 w 2447"/>
                <a:gd name="T99" fmla="*/ 2536 h 2599"/>
                <a:gd name="T100" fmla="*/ 169 w 2447"/>
                <a:gd name="T101" fmla="*/ 2375 h 2599"/>
                <a:gd name="T102" fmla="*/ 64 w 2447"/>
                <a:gd name="T103" fmla="*/ 2328 h 2599"/>
                <a:gd name="T104" fmla="*/ 4 w 2447"/>
                <a:gd name="T105" fmla="*/ 2023 h 2599"/>
                <a:gd name="T106" fmla="*/ 1469 w 2447"/>
                <a:gd name="T107" fmla="*/ 1329 h 2599"/>
                <a:gd name="T108" fmla="*/ 1600 w 2447"/>
                <a:gd name="T109" fmla="*/ 1321 h 2599"/>
                <a:gd name="T110" fmla="*/ 1719 w 2447"/>
                <a:gd name="T111" fmla="*/ 1257 h 2599"/>
                <a:gd name="T112" fmla="*/ 1638 w 2447"/>
                <a:gd name="T113" fmla="*/ 1147 h 2599"/>
                <a:gd name="T114" fmla="*/ 1795 w 2447"/>
                <a:gd name="T115" fmla="*/ 1096 h 2599"/>
                <a:gd name="T116" fmla="*/ 1647 w 2447"/>
                <a:gd name="T117" fmla="*/ 1045 h 2599"/>
                <a:gd name="T118" fmla="*/ 1613 w 2447"/>
                <a:gd name="T119" fmla="*/ 931 h 2599"/>
                <a:gd name="T120" fmla="*/ 1499 w 2447"/>
                <a:gd name="T121" fmla="*/ 914 h 2599"/>
                <a:gd name="T122" fmla="*/ 1490 w 2447"/>
                <a:gd name="T123" fmla="*/ 1037 h 2599"/>
                <a:gd name="T124" fmla="*/ 1418 w 2447"/>
                <a:gd name="T125" fmla="*/ 1172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2599">
                  <a:moveTo>
                    <a:pt x="0" y="2015"/>
                  </a:moveTo>
                  <a:lnTo>
                    <a:pt x="9" y="2015"/>
                  </a:lnTo>
                  <a:lnTo>
                    <a:pt x="13" y="2015"/>
                  </a:lnTo>
                  <a:lnTo>
                    <a:pt x="17" y="2015"/>
                  </a:lnTo>
                  <a:lnTo>
                    <a:pt x="21" y="2015"/>
                  </a:lnTo>
                  <a:lnTo>
                    <a:pt x="21" y="2011"/>
                  </a:lnTo>
                  <a:lnTo>
                    <a:pt x="26" y="2011"/>
                  </a:lnTo>
                  <a:lnTo>
                    <a:pt x="30" y="2006"/>
                  </a:lnTo>
                  <a:lnTo>
                    <a:pt x="34" y="2002"/>
                  </a:lnTo>
                  <a:lnTo>
                    <a:pt x="38" y="1994"/>
                  </a:lnTo>
                  <a:lnTo>
                    <a:pt x="38" y="1990"/>
                  </a:lnTo>
                  <a:lnTo>
                    <a:pt x="42" y="1990"/>
                  </a:lnTo>
                  <a:lnTo>
                    <a:pt x="42" y="1985"/>
                  </a:lnTo>
                  <a:lnTo>
                    <a:pt x="42" y="1981"/>
                  </a:lnTo>
                  <a:lnTo>
                    <a:pt x="42" y="1977"/>
                  </a:lnTo>
                  <a:lnTo>
                    <a:pt x="42" y="1973"/>
                  </a:lnTo>
                  <a:lnTo>
                    <a:pt x="38" y="1964"/>
                  </a:lnTo>
                  <a:lnTo>
                    <a:pt x="38" y="1960"/>
                  </a:lnTo>
                  <a:lnTo>
                    <a:pt x="34" y="1951"/>
                  </a:lnTo>
                  <a:lnTo>
                    <a:pt x="34" y="1943"/>
                  </a:lnTo>
                  <a:lnTo>
                    <a:pt x="38" y="1943"/>
                  </a:lnTo>
                  <a:lnTo>
                    <a:pt x="47" y="1947"/>
                  </a:lnTo>
                  <a:lnTo>
                    <a:pt x="59" y="1947"/>
                  </a:lnTo>
                  <a:lnTo>
                    <a:pt x="68" y="1947"/>
                  </a:lnTo>
                  <a:lnTo>
                    <a:pt x="81" y="1947"/>
                  </a:lnTo>
                  <a:lnTo>
                    <a:pt x="93" y="1943"/>
                  </a:lnTo>
                  <a:lnTo>
                    <a:pt x="106" y="1943"/>
                  </a:lnTo>
                  <a:lnTo>
                    <a:pt x="131" y="1939"/>
                  </a:lnTo>
                  <a:lnTo>
                    <a:pt x="140" y="1939"/>
                  </a:lnTo>
                  <a:lnTo>
                    <a:pt x="157" y="1939"/>
                  </a:lnTo>
                  <a:lnTo>
                    <a:pt x="161" y="1939"/>
                  </a:lnTo>
                  <a:lnTo>
                    <a:pt x="169" y="1935"/>
                  </a:lnTo>
                  <a:lnTo>
                    <a:pt x="174" y="1935"/>
                  </a:lnTo>
                  <a:lnTo>
                    <a:pt x="178" y="1935"/>
                  </a:lnTo>
                  <a:lnTo>
                    <a:pt x="186" y="1930"/>
                  </a:lnTo>
                  <a:lnTo>
                    <a:pt x="195" y="1926"/>
                  </a:lnTo>
                  <a:lnTo>
                    <a:pt x="199" y="1926"/>
                  </a:lnTo>
                  <a:lnTo>
                    <a:pt x="208" y="1922"/>
                  </a:lnTo>
                  <a:lnTo>
                    <a:pt x="212" y="1918"/>
                  </a:lnTo>
                  <a:lnTo>
                    <a:pt x="229" y="1905"/>
                  </a:lnTo>
                  <a:lnTo>
                    <a:pt x="233" y="1905"/>
                  </a:lnTo>
                  <a:lnTo>
                    <a:pt x="237" y="1901"/>
                  </a:lnTo>
                  <a:lnTo>
                    <a:pt x="241" y="1901"/>
                  </a:lnTo>
                  <a:lnTo>
                    <a:pt x="246" y="1896"/>
                  </a:lnTo>
                  <a:lnTo>
                    <a:pt x="254" y="1896"/>
                  </a:lnTo>
                  <a:lnTo>
                    <a:pt x="258" y="1896"/>
                  </a:lnTo>
                  <a:lnTo>
                    <a:pt x="263" y="1892"/>
                  </a:lnTo>
                  <a:lnTo>
                    <a:pt x="275" y="1892"/>
                  </a:lnTo>
                  <a:lnTo>
                    <a:pt x="284" y="1888"/>
                  </a:lnTo>
                  <a:lnTo>
                    <a:pt x="292" y="1888"/>
                  </a:lnTo>
                  <a:lnTo>
                    <a:pt x="305" y="1884"/>
                  </a:lnTo>
                  <a:lnTo>
                    <a:pt x="326" y="1875"/>
                  </a:lnTo>
                  <a:lnTo>
                    <a:pt x="339" y="1871"/>
                  </a:lnTo>
                  <a:lnTo>
                    <a:pt x="343" y="1867"/>
                  </a:lnTo>
                  <a:lnTo>
                    <a:pt x="347" y="1867"/>
                  </a:lnTo>
                  <a:lnTo>
                    <a:pt x="356" y="1863"/>
                  </a:lnTo>
                  <a:lnTo>
                    <a:pt x="360" y="1858"/>
                  </a:lnTo>
                  <a:lnTo>
                    <a:pt x="364" y="1858"/>
                  </a:lnTo>
                  <a:lnTo>
                    <a:pt x="368" y="1854"/>
                  </a:lnTo>
                  <a:lnTo>
                    <a:pt x="381" y="1837"/>
                  </a:lnTo>
                  <a:lnTo>
                    <a:pt x="390" y="1833"/>
                  </a:lnTo>
                  <a:lnTo>
                    <a:pt x="394" y="1829"/>
                  </a:lnTo>
                  <a:lnTo>
                    <a:pt x="398" y="1829"/>
                  </a:lnTo>
                  <a:lnTo>
                    <a:pt x="402" y="1824"/>
                  </a:lnTo>
                  <a:lnTo>
                    <a:pt x="407" y="1824"/>
                  </a:lnTo>
                  <a:lnTo>
                    <a:pt x="415" y="1820"/>
                  </a:lnTo>
                  <a:lnTo>
                    <a:pt x="419" y="1820"/>
                  </a:lnTo>
                  <a:lnTo>
                    <a:pt x="428" y="1820"/>
                  </a:lnTo>
                  <a:lnTo>
                    <a:pt x="440" y="1816"/>
                  </a:lnTo>
                  <a:lnTo>
                    <a:pt x="457" y="1816"/>
                  </a:lnTo>
                  <a:lnTo>
                    <a:pt x="462" y="1812"/>
                  </a:lnTo>
                  <a:lnTo>
                    <a:pt x="470" y="1812"/>
                  </a:lnTo>
                  <a:lnTo>
                    <a:pt x="474" y="1812"/>
                  </a:lnTo>
                  <a:lnTo>
                    <a:pt x="479" y="1807"/>
                  </a:lnTo>
                  <a:lnTo>
                    <a:pt x="483" y="1807"/>
                  </a:lnTo>
                  <a:lnTo>
                    <a:pt x="483" y="1803"/>
                  </a:lnTo>
                  <a:lnTo>
                    <a:pt x="500" y="1795"/>
                  </a:lnTo>
                  <a:lnTo>
                    <a:pt x="504" y="1791"/>
                  </a:lnTo>
                  <a:lnTo>
                    <a:pt x="508" y="1791"/>
                  </a:lnTo>
                  <a:lnTo>
                    <a:pt x="517" y="1786"/>
                  </a:lnTo>
                  <a:lnTo>
                    <a:pt x="521" y="1786"/>
                  </a:lnTo>
                  <a:lnTo>
                    <a:pt x="538" y="1786"/>
                  </a:lnTo>
                  <a:lnTo>
                    <a:pt x="546" y="1782"/>
                  </a:lnTo>
                  <a:lnTo>
                    <a:pt x="550" y="1782"/>
                  </a:lnTo>
                  <a:lnTo>
                    <a:pt x="559" y="1782"/>
                  </a:lnTo>
                  <a:lnTo>
                    <a:pt x="580" y="1774"/>
                  </a:lnTo>
                  <a:lnTo>
                    <a:pt x="589" y="1774"/>
                  </a:lnTo>
                  <a:lnTo>
                    <a:pt x="597" y="1774"/>
                  </a:lnTo>
                  <a:lnTo>
                    <a:pt x="601" y="1774"/>
                  </a:lnTo>
                  <a:lnTo>
                    <a:pt x="618" y="1769"/>
                  </a:lnTo>
                  <a:lnTo>
                    <a:pt x="622" y="1769"/>
                  </a:lnTo>
                  <a:lnTo>
                    <a:pt x="631" y="1769"/>
                  </a:lnTo>
                  <a:lnTo>
                    <a:pt x="635" y="1769"/>
                  </a:lnTo>
                  <a:lnTo>
                    <a:pt x="639" y="1769"/>
                  </a:lnTo>
                  <a:lnTo>
                    <a:pt x="639" y="1765"/>
                  </a:lnTo>
                  <a:lnTo>
                    <a:pt x="644" y="1765"/>
                  </a:lnTo>
                  <a:lnTo>
                    <a:pt x="652" y="1761"/>
                  </a:lnTo>
                  <a:lnTo>
                    <a:pt x="661" y="1757"/>
                  </a:lnTo>
                  <a:lnTo>
                    <a:pt x="682" y="1744"/>
                  </a:lnTo>
                  <a:lnTo>
                    <a:pt x="690" y="1740"/>
                  </a:lnTo>
                  <a:lnTo>
                    <a:pt x="694" y="1736"/>
                  </a:lnTo>
                  <a:lnTo>
                    <a:pt x="699" y="1736"/>
                  </a:lnTo>
                  <a:lnTo>
                    <a:pt x="707" y="1731"/>
                  </a:lnTo>
                  <a:lnTo>
                    <a:pt x="711" y="1731"/>
                  </a:lnTo>
                  <a:lnTo>
                    <a:pt x="716" y="1731"/>
                  </a:lnTo>
                  <a:lnTo>
                    <a:pt x="720" y="1727"/>
                  </a:lnTo>
                  <a:lnTo>
                    <a:pt x="728" y="1723"/>
                  </a:lnTo>
                  <a:lnTo>
                    <a:pt x="733" y="1719"/>
                  </a:lnTo>
                  <a:lnTo>
                    <a:pt x="737" y="1719"/>
                  </a:lnTo>
                  <a:lnTo>
                    <a:pt x="741" y="1714"/>
                  </a:lnTo>
                  <a:lnTo>
                    <a:pt x="745" y="1710"/>
                  </a:lnTo>
                  <a:lnTo>
                    <a:pt x="754" y="1702"/>
                  </a:lnTo>
                  <a:lnTo>
                    <a:pt x="771" y="1680"/>
                  </a:lnTo>
                  <a:lnTo>
                    <a:pt x="779" y="1676"/>
                  </a:lnTo>
                  <a:lnTo>
                    <a:pt x="788" y="1668"/>
                  </a:lnTo>
                  <a:lnTo>
                    <a:pt x="796" y="1659"/>
                  </a:lnTo>
                  <a:lnTo>
                    <a:pt x="804" y="1655"/>
                  </a:lnTo>
                  <a:lnTo>
                    <a:pt x="804" y="1651"/>
                  </a:lnTo>
                  <a:lnTo>
                    <a:pt x="813" y="1647"/>
                  </a:lnTo>
                  <a:lnTo>
                    <a:pt x="830" y="1638"/>
                  </a:lnTo>
                  <a:lnTo>
                    <a:pt x="834" y="1634"/>
                  </a:lnTo>
                  <a:lnTo>
                    <a:pt x="838" y="1630"/>
                  </a:lnTo>
                  <a:lnTo>
                    <a:pt x="843" y="1630"/>
                  </a:lnTo>
                  <a:lnTo>
                    <a:pt x="847" y="1625"/>
                  </a:lnTo>
                  <a:lnTo>
                    <a:pt x="860" y="1609"/>
                  </a:lnTo>
                  <a:lnTo>
                    <a:pt x="864" y="1609"/>
                  </a:lnTo>
                  <a:lnTo>
                    <a:pt x="868" y="1604"/>
                  </a:lnTo>
                  <a:lnTo>
                    <a:pt x="872" y="1600"/>
                  </a:lnTo>
                  <a:lnTo>
                    <a:pt x="881" y="1596"/>
                  </a:lnTo>
                  <a:lnTo>
                    <a:pt x="885" y="1592"/>
                  </a:lnTo>
                  <a:lnTo>
                    <a:pt x="898" y="1587"/>
                  </a:lnTo>
                  <a:lnTo>
                    <a:pt x="902" y="1583"/>
                  </a:lnTo>
                  <a:lnTo>
                    <a:pt x="906" y="1579"/>
                  </a:lnTo>
                  <a:lnTo>
                    <a:pt x="910" y="1575"/>
                  </a:lnTo>
                  <a:lnTo>
                    <a:pt x="910" y="1570"/>
                  </a:lnTo>
                  <a:lnTo>
                    <a:pt x="910" y="1566"/>
                  </a:lnTo>
                  <a:lnTo>
                    <a:pt x="910" y="1558"/>
                  </a:lnTo>
                  <a:lnTo>
                    <a:pt x="910" y="1553"/>
                  </a:lnTo>
                  <a:lnTo>
                    <a:pt x="910" y="1549"/>
                  </a:lnTo>
                  <a:lnTo>
                    <a:pt x="915" y="1545"/>
                  </a:lnTo>
                  <a:lnTo>
                    <a:pt x="915" y="1541"/>
                  </a:lnTo>
                  <a:lnTo>
                    <a:pt x="923" y="1532"/>
                  </a:lnTo>
                  <a:lnTo>
                    <a:pt x="931" y="1524"/>
                  </a:lnTo>
                  <a:lnTo>
                    <a:pt x="931" y="1515"/>
                  </a:lnTo>
                  <a:lnTo>
                    <a:pt x="936" y="1515"/>
                  </a:lnTo>
                  <a:lnTo>
                    <a:pt x="940" y="1511"/>
                  </a:lnTo>
                  <a:lnTo>
                    <a:pt x="944" y="1503"/>
                  </a:lnTo>
                  <a:lnTo>
                    <a:pt x="953" y="1498"/>
                  </a:lnTo>
                  <a:lnTo>
                    <a:pt x="961" y="1494"/>
                  </a:lnTo>
                  <a:lnTo>
                    <a:pt x="965" y="1490"/>
                  </a:lnTo>
                  <a:lnTo>
                    <a:pt x="974" y="1486"/>
                  </a:lnTo>
                  <a:lnTo>
                    <a:pt x="982" y="1481"/>
                  </a:lnTo>
                  <a:lnTo>
                    <a:pt x="995" y="1473"/>
                  </a:lnTo>
                  <a:lnTo>
                    <a:pt x="999" y="1469"/>
                  </a:lnTo>
                  <a:lnTo>
                    <a:pt x="1003" y="1465"/>
                  </a:lnTo>
                  <a:lnTo>
                    <a:pt x="1008" y="1465"/>
                  </a:lnTo>
                  <a:lnTo>
                    <a:pt x="1012" y="1460"/>
                  </a:lnTo>
                  <a:lnTo>
                    <a:pt x="1016" y="1456"/>
                  </a:lnTo>
                  <a:lnTo>
                    <a:pt x="1020" y="1452"/>
                  </a:lnTo>
                  <a:lnTo>
                    <a:pt x="1020" y="1448"/>
                  </a:lnTo>
                  <a:lnTo>
                    <a:pt x="1025" y="1443"/>
                  </a:lnTo>
                  <a:lnTo>
                    <a:pt x="1025" y="1439"/>
                  </a:lnTo>
                  <a:lnTo>
                    <a:pt x="1025" y="1431"/>
                  </a:lnTo>
                  <a:lnTo>
                    <a:pt x="1025" y="1426"/>
                  </a:lnTo>
                  <a:lnTo>
                    <a:pt x="1025" y="1422"/>
                  </a:lnTo>
                  <a:lnTo>
                    <a:pt x="1025" y="1418"/>
                  </a:lnTo>
                  <a:lnTo>
                    <a:pt x="1025" y="1414"/>
                  </a:lnTo>
                  <a:lnTo>
                    <a:pt x="1020" y="1410"/>
                  </a:lnTo>
                  <a:lnTo>
                    <a:pt x="1016" y="1401"/>
                  </a:lnTo>
                  <a:lnTo>
                    <a:pt x="1016" y="1397"/>
                  </a:lnTo>
                  <a:lnTo>
                    <a:pt x="1016" y="1393"/>
                  </a:lnTo>
                  <a:lnTo>
                    <a:pt x="1016" y="1380"/>
                  </a:lnTo>
                  <a:lnTo>
                    <a:pt x="1012" y="1371"/>
                  </a:lnTo>
                  <a:lnTo>
                    <a:pt x="1012" y="1367"/>
                  </a:lnTo>
                  <a:lnTo>
                    <a:pt x="1012" y="1363"/>
                  </a:lnTo>
                  <a:lnTo>
                    <a:pt x="1003" y="1342"/>
                  </a:lnTo>
                  <a:lnTo>
                    <a:pt x="1003" y="1338"/>
                  </a:lnTo>
                  <a:lnTo>
                    <a:pt x="1003" y="1329"/>
                  </a:lnTo>
                  <a:lnTo>
                    <a:pt x="1003" y="1325"/>
                  </a:lnTo>
                  <a:lnTo>
                    <a:pt x="1003" y="1321"/>
                  </a:lnTo>
                  <a:lnTo>
                    <a:pt x="1008" y="1316"/>
                  </a:lnTo>
                  <a:lnTo>
                    <a:pt x="1008" y="1312"/>
                  </a:lnTo>
                  <a:lnTo>
                    <a:pt x="1016" y="1308"/>
                  </a:lnTo>
                  <a:lnTo>
                    <a:pt x="1020" y="1304"/>
                  </a:lnTo>
                  <a:lnTo>
                    <a:pt x="1029" y="1304"/>
                  </a:lnTo>
                  <a:lnTo>
                    <a:pt x="1033" y="1299"/>
                  </a:lnTo>
                  <a:lnTo>
                    <a:pt x="1046" y="1295"/>
                  </a:lnTo>
                  <a:lnTo>
                    <a:pt x="1075" y="1287"/>
                  </a:lnTo>
                  <a:lnTo>
                    <a:pt x="1084" y="1287"/>
                  </a:lnTo>
                  <a:lnTo>
                    <a:pt x="1088" y="1283"/>
                  </a:lnTo>
                  <a:lnTo>
                    <a:pt x="1097" y="1278"/>
                  </a:lnTo>
                  <a:lnTo>
                    <a:pt x="1105" y="1278"/>
                  </a:lnTo>
                  <a:lnTo>
                    <a:pt x="1109" y="1274"/>
                  </a:lnTo>
                  <a:lnTo>
                    <a:pt x="1109" y="1270"/>
                  </a:lnTo>
                  <a:lnTo>
                    <a:pt x="1114" y="1270"/>
                  </a:lnTo>
                  <a:lnTo>
                    <a:pt x="1118" y="1266"/>
                  </a:lnTo>
                  <a:lnTo>
                    <a:pt x="1118" y="1261"/>
                  </a:lnTo>
                  <a:lnTo>
                    <a:pt x="1122" y="1257"/>
                  </a:lnTo>
                  <a:lnTo>
                    <a:pt x="1126" y="1249"/>
                  </a:lnTo>
                  <a:lnTo>
                    <a:pt x="1126" y="1244"/>
                  </a:lnTo>
                  <a:lnTo>
                    <a:pt x="1126" y="1236"/>
                  </a:lnTo>
                  <a:lnTo>
                    <a:pt x="1130" y="1227"/>
                  </a:lnTo>
                  <a:lnTo>
                    <a:pt x="1130" y="1215"/>
                  </a:lnTo>
                  <a:lnTo>
                    <a:pt x="1130" y="1211"/>
                  </a:lnTo>
                  <a:lnTo>
                    <a:pt x="1130" y="1206"/>
                  </a:lnTo>
                  <a:lnTo>
                    <a:pt x="1135" y="1202"/>
                  </a:lnTo>
                  <a:lnTo>
                    <a:pt x="1135" y="1198"/>
                  </a:lnTo>
                  <a:lnTo>
                    <a:pt x="1139" y="1189"/>
                  </a:lnTo>
                  <a:lnTo>
                    <a:pt x="1143" y="1189"/>
                  </a:lnTo>
                  <a:lnTo>
                    <a:pt x="1147" y="1181"/>
                  </a:lnTo>
                  <a:lnTo>
                    <a:pt x="1152" y="1177"/>
                  </a:lnTo>
                  <a:lnTo>
                    <a:pt x="1160" y="1172"/>
                  </a:lnTo>
                  <a:lnTo>
                    <a:pt x="1164" y="1168"/>
                  </a:lnTo>
                  <a:lnTo>
                    <a:pt x="1190" y="1151"/>
                  </a:lnTo>
                  <a:lnTo>
                    <a:pt x="1198" y="1143"/>
                  </a:lnTo>
                  <a:lnTo>
                    <a:pt x="1207" y="1139"/>
                  </a:lnTo>
                  <a:lnTo>
                    <a:pt x="1211" y="1134"/>
                  </a:lnTo>
                  <a:lnTo>
                    <a:pt x="1215" y="1130"/>
                  </a:lnTo>
                  <a:lnTo>
                    <a:pt x="1219" y="1126"/>
                  </a:lnTo>
                  <a:lnTo>
                    <a:pt x="1219" y="1117"/>
                  </a:lnTo>
                  <a:lnTo>
                    <a:pt x="1224" y="1113"/>
                  </a:lnTo>
                  <a:lnTo>
                    <a:pt x="1224" y="1109"/>
                  </a:lnTo>
                  <a:lnTo>
                    <a:pt x="1224" y="1105"/>
                  </a:lnTo>
                  <a:lnTo>
                    <a:pt x="1224" y="1100"/>
                  </a:lnTo>
                  <a:lnTo>
                    <a:pt x="1219" y="1092"/>
                  </a:lnTo>
                  <a:lnTo>
                    <a:pt x="1215" y="1088"/>
                  </a:lnTo>
                  <a:lnTo>
                    <a:pt x="1211" y="1084"/>
                  </a:lnTo>
                  <a:lnTo>
                    <a:pt x="1207" y="1079"/>
                  </a:lnTo>
                  <a:lnTo>
                    <a:pt x="1202" y="1079"/>
                  </a:lnTo>
                  <a:lnTo>
                    <a:pt x="1198" y="1079"/>
                  </a:lnTo>
                  <a:lnTo>
                    <a:pt x="1185" y="1079"/>
                  </a:lnTo>
                  <a:lnTo>
                    <a:pt x="1181" y="1079"/>
                  </a:lnTo>
                  <a:lnTo>
                    <a:pt x="1177" y="1079"/>
                  </a:lnTo>
                  <a:lnTo>
                    <a:pt x="1173" y="1075"/>
                  </a:lnTo>
                  <a:lnTo>
                    <a:pt x="1169" y="1071"/>
                  </a:lnTo>
                  <a:lnTo>
                    <a:pt x="1169" y="1067"/>
                  </a:lnTo>
                  <a:lnTo>
                    <a:pt x="1169" y="1062"/>
                  </a:lnTo>
                  <a:lnTo>
                    <a:pt x="1169" y="1050"/>
                  </a:lnTo>
                  <a:lnTo>
                    <a:pt x="1169" y="1041"/>
                  </a:lnTo>
                  <a:lnTo>
                    <a:pt x="1164" y="1037"/>
                  </a:lnTo>
                  <a:lnTo>
                    <a:pt x="1164" y="1033"/>
                  </a:lnTo>
                  <a:lnTo>
                    <a:pt x="1164" y="1028"/>
                  </a:lnTo>
                  <a:lnTo>
                    <a:pt x="1160" y="1024"/>
                  </a:lnTo>
                  <a:lnTo>
                    <a:pt x="1160" y="1020"/>
                  </a:lnTo>
                  <a:lnTo>
                    <a:pt x="1156" y="1016"/>
                  </a:lnTo>
                  <a:lnTo>
                    <a:pt x="1152" y="1016"/>
                  </a:lnTo>
                  <a:lnTo>
                    <a:pt x="1147" y="1012"/>
                  </a:lnTo>
                  <a:lnTo>
                    <a:pt x="1126" y="999"/>
                  </a:lnTo>
                  <a:lnTo>
                    <a:pt x="1122" y="995"/>
                  </a:lnTo>
                  <a:lnTo>
                    <a:pt x="1118" y="990"/>
                  </a:lnTo>
                  <a:lnTo>
                    <a:pt x="1114" y="986"/>
                  </a:lnTo>
                  <a:lnTo>
                    <a:pt x="1109" y="978"/>
                  </a:lnTo>
                  <a:lnTo>
                    <a:pt x="1101" y="969"/>
                  </a:lnTo>
                  <a:lnTo>
                    <a:pt x="1097" y="965"/>
                  </a:lnTo>
                  <a:lnTo>
                    <a:pt x="1092" y="961"/>
                  </a:lnTo>
                  <a:lnTo>
                    <a:pt x="1088" y="957"/>
                  </a:lnTo>
                  <a:lnTo>
                    <a:pt x="1084" y="952"/>
                  </a:lnTo>
                  <a:lnTo>
                    <a:pt x="1080" y="952"/>
                  </a:lnTo>
                  <a:lnTo>
                    <a:pt x="1075" y="952"/>
                  </a:lnTo>
                  <a:lnTo>
                    <a:pt x="1071" y="948"/>
                  </a:lnTo>
                  <a:lnTo>
                    <a:pt x="1067" y="948"/>
                  </a:lnTo>
                  <a:lnTo>
                    <a:pt x="1063" y="948"/>
                  </a:lnTo>
                  <a:lnTo>
                    <a:pt x="1046" y="944"/>
                  </a:lnTo>
                  <a:lnTo>
                    <a:pt x="1042" y="944"/>
                  </a:lnTo>
                  <a:lnTo>
                    <a:pt x="1033" y="944"/>
                  </a:lnTo>
                  <a:lnTo>
                    <a:pt x="1029" y="940"/>
                  </a:lnTo>
                  <a:lnTo>
                    <a:pt x="1025" y="940"/>
                  </a:lnTo>
                  <a:lnTo>
                    <a:pt x="1012" y="940"/>
                  </a:lnTo>
                  <a:lnTo>
                    <a:pt x="1003" y="940"/>
                  </a:lnTo>
                  <a:lnTo>
                    <a:pt x="999" y="935"/>
                  </a:lnTo>
                  <a:lnTo>
                    <a:pt x="987" y="935"/>
                  </a:lnTo>
                  <a:lnTo>
                    <a:pt x="978" y="931"/>
                  </a:lnTo>
                  <a:lnTo>
                    <a:pt x="970" y="931"/>
                  </a:lnTo>
                  <a:lnTo>
                    <a:pt x="965" y="931"/>
                  </a:lnTo>
                  <a:lnTo>
                    <a:pt x="961" y="931"/>
                  </a:lnTo>
                  <a:lnTo>
                    <a:pt x="953" y="931"/>
                  </a:lnTo>
                  <a:lnTo>
                    <a:pt x="940" y="935"/>
                  </a:lnTo>
                  <a:lnTo>
                    <a:pt x="936" y="935"/>
                  </a:lnTo>
                  <a:lnTo>
                    <a:pt x="931" y="935"/>
                  </a:lnTo>
                  <a:lnTo>
                    <a:pt x="923" y="935"/>
                  </a:lnTo>
                  <a:lnTo>
                    <a:pt x="919" y="935"/>
                  </a:lnTo>
                  <a:lnTo>
                    <a:pt x="915" y="931"/>
                  </a:lnTo>
                  <a:lnTo>
                    <a:pt x="910" y="931"/>
                  </a:lnTo>
                  <a:lnTo>
                    <a:pt x="906" y="927"/>
                  </a:lnTo>
                  <a:lnTo>
                    <a:pt x="906" y="923"/>
                  </a:lnTo>
                  <a:lnTo>
                    <a:pt x="898" y="918"/>
                  </a:lnTo>
                  <a:lnTo>
                    <a:pt x="898" y="914"/>
                  </a:lnTo>
                  <a:lnTo>
                    <a:pt x="893" y="910"/>
                  </a:lnTo>
                  <a:lnTo>
                    <a:pt x="889" y="906"/>
                  </a:lnTo>
                  <a:lnTo>
                    <a:pt x="889" y="901"/>
                  </a:lnTo>
                  <a:lnTo>
                    <a:pt x="889" y="897"/>
                  </a:lnTo>
                  <a:lnTo>
                    <a:pt x="889" y="889"/>
                  </a:lnTo>
                  <a:lnTo>
                    <a:pt x="885" y="885"/>
                  </a:lnTo>
                  <a:lnTo>
                    <a:pt x="885" y="880"/>
                  </a:lnTo>
                  <a:lnTo>
                    <a:pt x="881" y="880"/>
                  </a:lnTo>
                  <a:lnTo>
                    <a:pt x="881" y="876"/>
                  </a:lnTo>
                  <a:lnTo>
                    <a:pt x="876" y="876"/>
                  </a:lnTo>
                  <a:lnTo>
                    <a:pt x="872" y="872"/>
                  </a:lnTo>
                  <a:lnTo>
                    <a:pt x="868" y="868"/>
                  </a:lnTo>
                  <a:lnTo>
                    <a:pt x="868" y="863"/>
                  </a:lnTo>
                  <a:lnTo>
                    <a:pt x="868" y="859"/>
                  </a:lnTo>
                  <a:lnTo>
                    <a:pt x="868" y="855"/>
                  </a:lnTo>
                  <a:lnTo>
                    <a:pt x="868" y="851"/>
                  </a:lnTo>
                  <a:lnTo>
                    <a:pt x="872" y="851"/>
                  </a:lnTo>
                  <a:lnTo>
                    <a:pt x="872" y="846"/>
                  </a:lnTo>
                  <a:lnTo>
                    <a:pt x="876" y="842"/>
                  </a:lnTo>
                  <a:lnTo>
                    <a:pt x="881" y="842"/>
                  </a:lnTo>
                  <a:lnTo>
                    <a:pt x="885" y="838"/>
                  </a:lnTo>
                  <a:lnTo>
                    <a:pt x="898" y="834"/>
                  </a:lnTo>
                  <a:lnTo>
                    <a:pt x="902" y="829"/>
                  </a:lnTo>
                  <a:lnTo>
                    <a:pt x="906" y="825"/>
                  </a:lnTo>
                  <a:lnTo>
                    <a:pt x="910" y="821"/>
                  </a:lnTo>
                  <a:lnTo>
                    <a:pt x="910" y="817"/>
                  </a:lnTo>
                  <a:lnTo>
                    <a:pt x="910" y="813"/>
                  </a:lnTo>
                  <a:lnTo>
                    <a:pt x="910" y="808"/>
                  </a:lnTo>
                  <a:lnTo>
                    <a:pt x="910" y="804"/>
                  </a:lnTo>
                  <a:lnTo>
                    <a:pt x="910" y="800"/>
                  </a:lnTo>
                  <a:lnTo>
                    <a:pt x="906" y="796"/>
                  </a:lnTo>
                  <a:lnTo>
                    <a:pt x="902" y="774"/>
                  </a:lnTo>
                  <a:lnTo>
                    <a:pt x="898" y="758"/>
                  </a:lnTo>
                  <a:lnTo>
                    <a:pt x="885" y="728"/>
                  </a:lnTo>
                  <a:lnTo>
                    <a:pt x="872" y="677"/>
                  </a:lnTo>
                  <a:lnTo>
                    <a:pt x="860" y="618"/>
                  </a:lnTo>
                  <a:lnTo>
                    <a:pt x="898" y="614"/>
                  </a:lnTo>
                  <a:lnTo>
                    <a:pt x="915" y="609"/>
                  </a:lnTo>
                  <a:lnTo>
                    <a:pt x="931" y="609"/>
                  </a:lnTo>
                  <a:lnTo>
                    <a:pt x="944" y="605"/>
                  </a:lnTo>
                  <a:lnTo>
                    <a:pt x="987" y="597"/>
                  </a:lnTo>
                  <a:lnTo>
                    <a:pt x="991" y="597"/>
                  </a:lnTo>
                  <a:lnTo>
                    <a:pt x="995" y="592"/>
                  </a:lnTo>
                  <a:lnTo>
                    <a:pt x="999" y="592"/>
                  </a:lnTo>
                  <a:lnTo>
                    <a:pt x="999" y="588"/>
                  </a:lnTo>
                  <a:lnTo>
                    <a:pt x="1003" y="584"/>
                  </a:lnTo>
                  <a:lnTo>
                    <a:pt x="1012" y="575"/>
                  </a:lnTo>
                  <a:lnTo>
                    <a:pt x="1012" y="571"/>
                  </a:lnTo>
                  <a:lnTo>
                    <a:pt x="1016" y="567"/>
                  </a:lnTo>
                  <a:lnTo>
                    <a:pt x="1020" y="563"/>
                  </a:lnTo>
                  <a:lnTo>
                    <a:pt x="1033" y="550"/>
                  </a:lnTo>
                  <a:lnTo>
                    <a:pt x="1046" y="537"/>
                  </a:lnTo>
                  <a:lnTo>
                    <a:pt x="1050" y="533"/>
                  </a:lnTo>
                  <a:lnTo>
                    <a:pt x="1054" y="529"/>
                  </a:lnTo>
                  <a:lnTo>
                    <a:pt x="1058" y="525"/>
                  </a:lnTo>
                  <a:lnTo>
                    <a:pt x="1063" y="520"/>
                  </a:lnTo>
                  <a:lnTo>
                    <a:pt x="1084" y="512"/>
                  </a:lnTo>
                  <a:lnTo>
                    <a:pt x="1092" y="504"/>
                  </a:lnTo>
                  <a:lnTo>
                    <a:pt x="1097" y="504"/>
                  </a:lnTo>
                  <a:lnTo>
                    <a:pt x="1101" y="499"/>
                  </a:lnTo>
                  <a:lnTo>
                    <a:pt x="1109" y="499"/>
                  </a:lnTo>
                  <a:lnTo>
                    <a:pt x="1114" y="495"/>
                  </a:lnTo>
                  <a:lnTo>
                    <a:pt x="1135" y="491"/>
                  </a:lnTo>
                  <a:lnTo>
                    <a:pt x="1143" y="491"/>
                  </a:lnTo>
                  <a:lnTo>
                    <a:pt x="1152" y="487"/>
                  </a:lnTo>
                  <a:lnTo>
                    <a:pt x="1156" y="482"/>
                  </a:lnTo>
                  <a:lnTo>
                    <a:pt x="1160" y="482"/>
                  </a:lnTo>
                  <a:lnTo>
                    <a:pt x="1164" y="478"/>
                  </a:lnTo>
                  <a:lnTo>
                    <a:pt x="1169" y="474"/>
                  </a:lnTo>
                  <a:lnTo>
                    <a:pt x="1173" y="470"/>
                  </a:lnTo>
                  <a:lnTo>
                    <a:pt x="1177" y="465"/>
                  </a:lnTo>
                  <a:lnTo>
                    <a:pt x="1185" y="457"/>
                  </a:lnTo>
                  <a:lnTo>
                    <a:pt x="1194" y="448"/>
                  </a:lnTo>
                  <a:lnTo>
                    <a:pt x="1198" y="444"/>
                  </a:lnTo>
                  <a:lnTo>
                    <a:pt x="1207" y="436"/>
                  </a:lnTo>
                  <a:lnTo>
                    <a:pt x="1211" y="432"/>
                  </a:lnTo>
                  <a:lnTo>
                    <a:pt x="1211" y="427"/>
                  </a:lnTo>
                  <a:lnTo>
                    <a:pt x="1215" y="423"/>
                  </a:lnTo>
                  <a:lnTo>
                    <a:pt x="1219" y="419"/>
                  </a:lnTo>
                  <a:lnTo>
                    <a:pt x="1224" y="415"/>
                  </a:lnTo>
                  <a:lnTo>
                    <a:pt x="1232" y="410"/>
                  </a:lnTo>
                  <a:lnTo>
                    <a:pt x="1241" y="406"/>
                  </a:lnTo>
                  <a:lnTo>
                    <a:pt x="1245" y="402"/>
                  </a:lnTo>
                  <a:lnTo>
                    <a:pt x="1253" y="398"/>
                  </a:lnTo>
                  <a:lnTo>
                    <a:pt x="1266" y="393"/>
                  </a:lnTo>
                  <a:lnTo>
                    <a:pt x="1270" y="393"/>
                  </a:lnTo>
                  <a:lnTo>
                    <a:pt x="1274" y="389"/>
                  </a:lnTo>
                  <a:lnTo>
                    <a:pt x="1287" y="381"/>
                  </a:lnTo>
                  <a:lnTo>
                    <a:pt x="1291" y="381"/>
                  </a:lnTo>
                  <a:lnTo>
                    <a:pt x="1296" y="376"/>
                  </a:lnTo>
                  <a:lnTo>
                    <a:pt x="1300" y="376"/>
                  </a:lnTo>
                  <a:lnTo>
                    <a:pt x="1304" y="376"/>
                  </a:lnTo>
                  <a:lnTo>
                    <a:pt x="1308" y="381"/>
                  </a:lnTo>
                  <a:lnTo>
                    <a:pt x="1312" y="381"/>
                  </a:lnTo>
                  <a:lnTo>
                    <a:pt x="1317" y="381"/>
                  </a:lnTo>
                  <a:lnTo>
                    <a:pt x="1321" y="385"/>
                  </a:lnTo>
                  <a:lnTo>
                    <a:pt x="1325" y="393"/>
                  </a:lnTo>
                  <a:lnTo>
                    <a:pt x="1329" y="398"/>
                  </a:lnTo>
                  <a:lnTo>
                    <a:pt x="1334" y="402"/>
                  </a:lnTo>
                  <a:lnTo>
                    <a:pt x="1346" y="419"/>
                  </a:lnTo>
                  <a:lnTo>
                    <a:pt x="1351" y="432"/>
                  </a:lnTo>
                  <a:lnTo>
                    <a:pt x="1355" y="436"/>
                  </a:lnTo>
                  <a:lnTo>
                    <a:pt x="1359" y="444"/>
                  </a:lnTo>
                  <a:lnTo>
                    <a:pt x="1363" y="448"/>
                  </a:lnTo>
                  <a:lnTo>
                    <a:pt x="1368" y="457"/>
                  </a:lnTo>
                  <a:lnTo>
                    <a:pt x="1372" y="474"/>
                  </a:lnTo>
                  <a:lnTo>
                    <a:pt x="1389" y="516"/>
                  </a:lnTo>
                  <a:lnTo>
                    <a:pt x="1393" y="529"/>
                  </a:lnTo>
                  <a:lnTo>
                    <a:pt x="1397" y="533"/>
                  </a:lnTo>
                  <a:lnTo>
                    <a:pt x="1397" y="537"/>
                  </a:lnTo>
                  <a:lnTo>
                    <a:pt x="1401" y="542"/>
                  </a:lnTo>
                  <a:lnTo>
                    <a:pt x="1406" y="546"/>
                  </a:lnTo>
                  <a:lnTo>
                    <a:pt x="1410" y="550"/>
                  </a:lnTo>
                  <a:lnTo>
                    <a:pt x="1414" y="554"/>
                  </a:lnTo>
                  <a:lnTo>
                    <a:pt x="1418" y="554"/>
                  </a:lnTo>
                  <a:lnTo>
                    <a:pt x="1423" y="554"/>
                  </a:lnTo>
                  <a:lnTo>
                    <a:pt x="1427" y="554"/>
                  </a:lnTo>
                  <a:lnTo>
                    <a:pt x="1435" y="554"/>
                  </a:lnTo>
                  <a:lnTo>
                    <a:pt x="1439" y="554"/>
                  </a:lnTo>
                  <a:lnTo>
                    <a:pt x="1444" y="554"/>
                  </a:lnTo>
                  <a:lnTo>
                    <a:pt x="1448" y="554"/>
                  </a:lnTo>
                  <a:lnTo>
                    <a:pt x="1452" y="554"/>
                  </a:lnTo>
                  <a:lnTo>
                    <a:pt x="1461" y="554"/>
                  </a:lnTo>
                  <a:lnTo>
                    <a:pt x="1469" y="550"/>
                  </a:lnTo>
                  <a:lnTo>
                    <a:pt x="1482" y="546"/>
                  </a:lnTo>
                  <a:lnTo>
                    <a:pt x="1495" y="542"/>
                  </a:lnTo>
                  <a:lnTo>
                    <a:pt x="1503" y="542"/>
                  </a:lnTo>
                  <a:lnTo>
                    <a:pt x="1507" y="537"/>
                  </a:lnTo>
                  <a:lnTo>
                    <a:pt x="1520" y="537"/>
                  </a:lnTo>
                  <a:lnTo>
                    <a:pt x="1524" y="537"/>
                  </a:lnTo>
                  <a:lnTo>
                    <a:pt x="1533" y="533"/>
                  </a:lnTo>
                  <a:lnTo>
                    <a:pt x="1554" y="529"/>
                  </a:lnTo>
                  <a:lnTo>
                    <a:pt x="1626" y="512"/>
                  </a:lnTo>
                  <a:lnTo>
                    <a:pt x="1672" y="499"/>
                  </a:lnTo>
                  <a:lnTo>
                    <a:pt x="1837" y="457"/>
                  </a:lnTo>
                  <a:lnTo>
                    <a:pt x="1943" y="427"/>
                  </a:lnTo>
                  <a:lnTo>
                    <a:pt x="1986" y="419"/>
                  </a:lnTo>
                  <a:lnTo>
                    <a:pt x="2015" y="410"/>
                  </a:lnTo>
                  <a:lnTo>
                    <a:pt x="2032" y="406"/>
                  </a:lnTo>
                  <a:lnTo>
                    <a:pt x="2045" y="402"/>
                  </a:lnTo>
                  <a:lnTo>
                    <a:pt x="2053" y="398"/>
                  </a:lnTo>
                  <a:lnTo>
                    <a:pt x="2062" y="393"/>
                  </a:lnTo>
                  <a:lnTo>
                    <a:pt x="2070" y="389"/>
                  </a:lnTo>
                  <a:lnTo>
                    <a:pt x="2075" y="389"/>
                  </a:lnTo>
                  <a:lnTo>
                    <a:pt x="2079" y="385"/>
                  </a:lnTo>
                  <a:lnTo>
                    <a:pt x="2079" y="381"/>
                  </a:lnTo>
                  <a:lnTo>
                    <a:pt x="2083" y="381"/>
                  </a:lnTo>
                  <a:lnTo>
                    <a:pt x="2083" y="376"/>
                  </a:lnTo>
                  <a:lnTo>
                    <a:pt x="2087" y="372"/>
                  </a:lnTo>
                  <a:lnTo>
                    <a:pt x="2087" y="368"/>
                  </a:lnTo>
                  <a:lnTo>
                    <a:pt x="2087" y="364"/>
                  </a:lnTo>
                  <a:lnTo>
                    <a:pt x="2087" y="360"/>
                  </a:lnTo>
                  <a:lnTo>
                    <a:pt x="2083" y="355"/>
                  </a:lnTo>
                  <a:lnTo>
                    <a:pt x="2079" y="330"/>
                  </a:lnTo>
                  <a:lnTo>
                    <a:pt x="2079" y="321"/>
                  </a:lnTo>
                  <a:lnTo>
                    <a:pt x="2079" y="317"/>
                  </a:lnTo>
                  <a:lnTo>
                    <a:pt x="2079" y="313"/>
                  </a:lnTo>
                  <a:lnTo>
                    <a:pt x="2079" y="309"/>
                  </a:lnTo>
                  <a:lnTo>
                    <a:pt x="2083" y="305"/>
                  </a:lnTo>
                  <a:lnTo>
                    <a:pt x="2087" y="300"/>
                  </a:lnTo>
                  <a:lnTo>
                    <a:pt x="2096" y="300"/>
                  </a:lnTo>
                  <a:lnTo>
                    <a:pt x="2108" y="300"/>
                  </a:lnTo>
                  <a:lnTo>
                    <a:pt x="2113" y="300"/>
                  </a:lnTo>
                  <a:lnTo>
                    <a:pt x="2117" y="300"/>
                  </a:lnTo>
                  <a:lnTo>
                    <a:pt x="2117" y="296"/>
                  </a:lnTo>
                  <a:lnTo>
                    <a:pt x="2121" y="292"/>
                  </a:lnTo>
                  <a:lnTo>
                    <a:pt x="2125" y="288"/>
                  </a:lnTo>
                  <a:lnTo>
                    <a:pt x="2125" y="283"/>
                  </a:lnTo>
                  <a:lnTo>
                    <a:pt x="2125" y="279"/>
                  </a:lnTo>
                  <a:lnTo>
                    <a:pt x="2125" y="271"/>
                  </a:lnTo>
                  <a:lnTo>
                    <a:pt x="2125" y="262"/>
                  </a:lnTo>
                  <a:lnTo>
                    <a:pt x="2130" y="241"/>
                  </a:lnTo>
                  <a:lnTo>
                    <a:pt x="2130" y="233"/>
                  </a:lnTo>
                  <a:lnTo>
                    <a:pt x="2130" y="228"/>
                  </a:lnTo>
                  <a:lnTo>
                    <a:pt x="2134" y="220"/>
                  </a:lnTo>
                  <a:lnTo>
                    <a:pt x="2134" y="211"/>
                  </a:lnTo>
                  <a:lnTo>
                    <a:pt x="2138" y="207"/>
                  </a:lnTo>
                  <a:lnTo>
                    <a:pt x="2138" y="203"/>
                  </a:lnTo>
                  <a:lnTo>
                    <a:pt x="2142" y="203"/>
                  </a:lnTo>
                  <a:lnTo>
                    <a:pt x="2146" y="199"/>
                  </a:lnTo>
                  <a:lnTo>
                    <a:pt x="2151" y="194"/>
                  </a:lnTo>
                  <a:lnTo>
                    <a:pt x="2155" y="194"/>
                  </a:lnTo>
                  <a:lnTo>
                    <a:pt x="2163" y="190"/>
                  </a:lnTo>
                  <a:lnTo>
                    <a:pt x="2168" y="190"/>
                  </a:lnTo>
                  <a:lnTo>
                    <a:pt x="2185" y="186"/>
                  </a:lnTo>
                  <a:lnTo>
                    <a:pt x="2189" y="182"/>
                  </a:lnTo>
                  <a:lnTo>
                    <a:pt x="2193" y="182"/>
                  </a:lnTo>
                  <a:lnTo>
                    <a:pt x="2202" y="177"/>
                  </a:lnTo>
                  <a:lnTo>
                    <a:pt x="2206" y="173"/>
                  </a:lnTo>
                  <a:lnTo>
                    <a:pt x="2210" y="173"/>
                  </a:lnTo>
                  <a:lnTo>
                    <a:pt x="2210" y="169"/>
                  </a:lnTo>
                  <a:lnTo>
                    <a:pt x="2214" y="169"/>
                  </a:lnTo>
                  <a:lnTo>
                    <a:pt x="2214" y="161"/>
                  </a:lnTo>
                  <a:lnTo>
                    <a:pt x="2214" y="156"/>
                  </a:lnTo>
                  <a:lnTo>
                    <a:pt x="2218" y="152"/>
                  </a:lnTo>
                  <a:lnTo>
                    <a:pt x="2218" y="144"/>
                  </a:lnTo>
                  <a:lnTo>
                    <a:pt x="2218" y="139"/>
                  </a:lnTo>
                  <a:lnTo>
                    <a:pt x="2223" y="135"/>
                  </a:lnTo>
                  <a:lnTo>
                    <a:pt x="2227" y="131"/>
                  </a:lnTo>
                  <a:lnTo>
                    <a:pt x="2231" y="127"/>
                  </a:lnTo>
                  <a:lnTo>
                    <a:pt x="2240" y="122"/>
                  </a:lnTo>
                  <a:lnTo>
                    <a:pt x="2244" y="118"/>
                  </a:lnTo>
                  <a:lnTo>
                    <a:pt x="2248" y="114"/>
                  </a:lnTo>
                  <a:lnTo>
                    <a:pt x="2261" y="110"/>
                  </a:lnTo>
                  <a:lnTo>
                    <a:pt x="2269" y="106"/>
                  </a:lnTo>
                  <a:lnTo>
                    <a:pt x="2286" y="97"/>
                  </a:lnTo>
                  <a:lnTo>
                    <a:pt x="2295" y="93"/>
                  </a:lnTo>
                  <a:lnTo>
                    <a:pt x="2299" y="89"/>
                  </a:lnTo>
                  <a:lnTo>
                    <a:pt x="2307" y="84"/>
                  </a:lnTo>
                  <a:lnTo>
                    <a:pt x="2312" y="84"/>
                  </a:lnTo>
                  <a:lnTo>
                    <a:pt x="2316" y="80"/>
                  </a:lnTo>
                  <a:lnTo>
                    <a:pt x="2320" y="76"/>
                  </a:lnTo>
                  <a:lnTo>
                    <a:pt x="2320" y="72"/>
                  </a:lnTo>
                  <a:lnTo>
                    <a:pt x="2324" y="67"/>
                  </a:lnTo>
                  <a:lnTo>
                    <a:pt x="2329" y="59"/>
                  </a:lnTo>
                  <a:lnTo>
                    <a:pt x="2329" y="55"/>
                  </a:lnTo>
                  <a:lnTo>
                    <a:pt x="2324" y="46"/>
                  </a:lnTo>
                  <a:lnTo>
                    <a:pt x="2324" y="25"/>
                  </a:lnTo>
                  <a:lnTo>
                    <a:pt x="2324" y="17"/>
                  </a:lnTo>
                  <a:lnTo>
                    <a:pt x="2324" y="12"/>
                  </a:lnTo>
                  <a:lnTo>
                    <a:pt x="2324" y="4"/>
                  </a:lnTo>
                  <a:lnTo>
                    <a:pt x="2324" y="0"/>
                  </a:lnTo>
                  <a:lnTo>
                    <a:pt x="2329" y="0"/>
                  </a:lnTo>
                  <a:lnTo>
                    <a:pt x="2333" y="0"/>
                  </a:lnTo>
                  <a:lnTo>
                    <a:pt x="2333" y="8"/>
                  </a:lnTo>
                  <a:lnTo>
                    <a:pt x="2341" y="21"/>
                  </a:lnTo>
                  <a:lnTo>
                    <a:pt x="2350" y="29"/>
                  </a:lnTo>
                  <a:lnTo>
                    <a:pt x="2358" y="46"/>
                  </a:lnTo>
                  <a:lnTo>
                    <a:pt x="2367" y="63"/>
                  </a:lnTo>
                  <a:lnTo>
                    <a:pt x="2371" y="72"/>
                  </a:lnTo>
                  <a:lnTo>
                    <a:pt x="2375" y="76"/>
                  </a:lnTo>
                  <a:lnTo>
                    <a:pt x="2375" y="80"/>
                  </a:lnTo>
                  <a:lnTo>
                    <a:pt x="2375" y="84"/>
                  </a:lnTo>
                  <a:lnTo>
                    <a:pt x="2375" y="89"/>
                  </a:lnTo>
                  <a:lnTo>
                    <a:pt x="2375" y="93"/>
                  </a:lnTo>
                  <a:lnTo>
                    <a:pt x="2375" y="97"/>
                  </a:lnTo>
                  <a:lnTo>
                    <a:pt x="2379" y="101"/>
                  </a:lnTo>
                  <a:lnTo>
                    <a:pt x="2384" y="110"/>
                  </a:lnTo>
                  <a:lnTo>
                    <a:pt x="2388" y="122"/>
                  </a:lnTo>
                  <a:lnTo>
                    <a:pt x="2392" y="127"/>
                  </a:lnTo>
                  <a:lnTo>
                    <a:pt x="2396" y="135"/>
                  </a:lnTo>
                  <a:lnTo>
                    <a:pt x="2409" y="156"/>
                  </a:lnTo>
                  <a:lnTo>
                    <a:pt x="2417" y="169"/>
                  </a:lnTo>
                  <a:lnTo>
                    <a:pt x="2426" y="177"/>
                  </a:lnTo>
                  <a:lnTo>
                    <a:pt x="2430" y="186"/>
                  </a:lnTo>
                  <a:lnTo>
                    <a:pt x="2430" y="194"/>
                  </a:lnTo>
                  <a:lnTo>
                    <a:pt x="2434" y="199"/>
                  </a:lnTo>
                  <a:lnTo>
                    <a:pt x="2434" y="203"/>
                  </a:lnTo>
                  <a:lnTo>
                    <a:pt x="2434" y="207"/>
                  </a:lnTo>
                  <a:lnTo>
                    <a:pt x="2439" y="211"/>
                  </a:lnTo>
                  <a:lnTo>
                    <a:pt x="2439" y="216"/>
                  </a:lnTo>
                  <a:lnTo>
                    <a:pt x="2439" y="224"/>
                  </a:lnTo>
                  <a:lnTo>
                    <a:pt x="2439" y="233"/>
                  </a:lnTo>
                  <a:lnTo>
                    <a:pt x="2439" y="237"/>
                  </a:lnTo>
                  <a:lnTo>
                    <a:pt x="2439" y="241"/>
                  </a:lnTo>
                  <a:lnTo>
                    <a:pt x="2434" y="245"/>
                  </a:lnTo>
                  <a:lnTo>
                    <a:pt x="2434" y="249"/>
                  </a:lnTo>
                  <a:lnTo>
                    <a:pt x="2430" y="254"/>
                  </a:lnTo>
                  <a:lnTo>
                    <a:pt x="2426" y="262"/>
                  </a:lnTo>
                  <a:lnTo>
                    <a:pt x="2417" y="271"/>
                  </a:lnTo>
                  <a:lnTo>
                    <a:pt x="2417" y="275"/>
                  </a:lnTo>
                  <a:lnTo>
                    <a:pt x="2413" y="279"/>
                  </a:lnTo>
                  <a:lnTo>
                    <a:pt x="2413" y="283"/>
                  </a:lnTo>
                  <a:lnTo>
                    <a:pt x="2413" y="288"/>
                  </a:lnTo>
                  <a:lnTo>
                    <a:pt x="2413" y="292"/>
                  </a:lnTo>
                  <a:lnTo>
                    <a:pt x="2417" y="300"/>
                  </a:lnTo>
                  <a:lnTo>
                    <a:pt x="2422" y="317"/>
                  </a:lnTo>
                  <a:lnTo>
                    <a:pt x="2426" y="334"/>
                  </a:lnTo>
                  <a:lnTo>
                    <a:pt x="2430" y="343"/>
                  </a:lnTo>
                  <a:lnTo>
                    <a:pt x="2434" y="351"/>
                  </a:lnTo>
                  <a:lnTo>
                    <a:pt x="2434" y="364"/>
                  </a:lnTo>
                  <a:lnTo>
                    <a:pt x="2439" y="372"/>
                  </a:lnTo>
                  <a:lnTo>
                    <a:pt x="2439" y="385"/>
                  </a:lnTo>
                  <a:lnTo>
                    <a:pt x="2443" y="402"/>
                  </a:lnTo>
                  <a:lnTo>
                    <a:pt x="2443" y="406"/>
                  </a:lnTo>
                  <a:lnTo>
                    <a:pt x="2447" y="415"/>
                  </a:lnTo>
                  <a:lnTo>
                    <a:pt x="2447" y="432"/>
                  </a:lnTo>
                  <a:lnTo>
                    <a:pt x="2447" y="436"/>
                  </a:lnTo>
                  <a:lnTo>
                    <a:pt x="2447" y="440"/>
                  </a:lnTo>
                  <a:lnTo>
                    <a:pt x="2447" y="444"/>
                  </a:lnTo>
                  <a:lnTo>
                    <a:pt x="2447" y="448"/>
                  </a:lnTo>
                  <a:lnTo>
                    <a:pt x="2447" y="457"/>
                  </a:lnTo>
                  <a:lnTo>
                    <a:pt x="2447" y="465"/>
                  </a:lnTo>
                  <a:lnTo>
                    <a:pt x="2443" y="470"/>
                  </a:lnTo>
                  <a:lnTo>
                    <a:pt x="2443" y="474"/>
                  </a:lnTo>
                  <a:lnTo>
                    <a:pt x="2434" y="482"/>
                  </a:lnTo>
                  <a:lnTo>
                    <a:pt x="2430" y="487"/>
                  </a:lnTo>
                  <a:lnTo>
                    <a:pt x="2430" y="491"/>
                  </a:lnTo>
                  <a:lnTo>
                    <a:pt x="2426" y="499"/>
                  </a:lnTo>
                  <a:lnTo>
                    <a:pt x="2417" y="512"/>
                  </a:lnTo>
                  <a:lnTo>
                    <a:pt x="2413" y="520"/>
                  </a:lnTo>
                  <a:lnTo>
                    <a:pt x="2413" y="525"/>
                  </a:lnTo>
                  <a:lnTo>
                    <a:pt x="2409" y="533"/>
                  </a:lnTo>
                  <a:lnTo>
                    <a:pt x="2409" y="542"/>
                  </a:lnTo>
                  <a:lnTo>
                    <a:pt x="2409" y="546"/>
                  </a:lnTo>
                  <a:lnTo>
                    <a:pt x="2409" y="550"/>
                  </a:lnTo>
                  <a:lnTo>
                    <a:pt x="2405" y="554"/>
                  </a:lnTo>
                  <a:lnTo>
                    <a:pt x="2400" y="559"/>
                  </a:lnTo>
                  <a:lnTo>
                    <a:pt x="2392" y="567"/>
                  </a:lnTo>
                  <a:lnTo>
                    <a:pt x="2388" y="575"/>
                  </a:lnTo>
                  <a:lnTo>
                    <a:pt x="2388" y="580"/>
                  </a:lnTo>
                  <a:lnTo>
                    <a:pt x="2388" y="584"/>
                  </a:lnTo>
                  <a:lnTo>
                    <a:pt x="2388" y="588"/>
                  </a:lnTo>
                  <a:lnTo>
                    <a:pt x="2388" y="592"/>
                  </a:lnTo>
                  <a:lnTo>
                    <a:pt x="2388" y="597"/>
                  </a:lnTo>
                  <a:lnTo>
                    <a:pt x="2392" y="601"/>
                  </a:lnTo>
                  <a:lnTo>
                    <a:pt x="2396" y="609"/>
                  </a:lnTo>
                  <a:lnTo>
                    <a:pt x="2400" y="614"/>
                  </a:lnTo>
                  <a:lnTo>
                    <a:pt x="2405" y="622"/>
                  </a:lnTo>
                  <a:lnTo>
                    <a:pt x="2405" y="626"/>
                  </a:lnTo>
                  <a:lnTo>
                    <a:pt x="2409" y="631"/>
                  </a:lnTo>
                  <a:lnTo>
                    <a:pt x="2409" y="643"/>
                  </a:lnTo>
                  <a:lnTo>
                    <a:pt x="2413" y="652"/>
                  </a:lnTo>
                  <a:lnTo>
                    <a:pt x="2413" y="656"/>
                  </a:lnTo>
                  <a:lnTo>
                    <a:pt x="2417" y="664"/>
                  </a:lnTo>
                  <a:lnTo>
                    <a:pt x="2417" y="669"/>
                  </a:lnTo>
                  <a:lnTo>
                    <a:pt x="2422" y="677"/>
                  </a:lnTo>
                  <a:lnTo>
                    <a:pt x="2426" y="690"/>
                  </a:lnTo>
                  <a:lnTo>
                    <a:pt x="2426" y="694"/>
                  </a:lnTo>
                  <a:lnTo>
                    <a:pt x="2430" y="702"/>
                  </a:lnTo>
                  <a:lnTo>
                    <a:pt x="2434" y="711"/>
                  </a:lnTo>
                  <a:lnTo>
                    <a:pt x="2434" y="715"/>
                  </a:lnTo>
                  <a:lnTo>
                    <a:pt x="2434" y="719"/>
                  </a:lnTo>
                  <a:lnTo>
                    <a:pt x="2434" y="724"/>
                  </a:lnTo>
                  <a:lnTo>
                    <a:pt x="2439" y="736"/>
                  </a:lnTo>
                  <a:lnTo>
                    <a:pt x="2439" y="745"/>
                  </a:lnTo>
                  <a:lnTo>
                    <a:pt x="2439" y="749"/>
                  </a:lnTo>
                  <a:lnTo>
                    <a:pt x="2439" y="753"/>
                  </a:lnTo>
                  <a:lnTo>
                    <a:pt x="2447" y="766"/>
                  </a:lnTo>
                  <a:lnTo>
                    <a:pt x="2447" y="770"/>
                  </a:lnTo>
                  <a:lnTo>
                    <a:pt x="2447" y="774"/>
                  </a:lnTo>
                  <a:lnTo>
                    <a:pt x="2447" y="779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796"/>
                  </a:lnTo>
                  <a:lnTo>
                    <a:pt x="2447" y="800"/>
                  </a:lnTo>
                  <a:lnTo>
                    <a:pt x="2447" y="804"/>
                  </a:lnTo>
                  <a:lnTo>
                    <a:pt x="2443" y="804"/>
                  </a:lnTo>
                  <a:lnTo>
                    <a:pt x="2443" y="808"/>
                  </a:lnTo>
                  <a:lnTo>
                    <a:pt x="2439" y="817"/>
                  </a:lnTo>
                  <a:lnTo>
                    <a:pt x="2434" y="821"/>
                  </a:lnTo>
                  <a:lnTo>
                    <a:pt x="2434" y="825"/>
                  </a:lnTo>
                  <a:lnTo>
                    <a:pt x="2430" y="829"/>
                  </a:lnTo>
                  <a:lnTo>
                    <a:pt x="2426" y="834"/>
                  </a:lnTo>
                  <a:lnTo>
                    <a:pt x="2422" y="838"/>
                  </a:lnTo>
                  <a:lnTo>
                    <a:pt x="2417" y="838"/>
                  </a:lnTo>
                  <a:lnTo>
                    <a:pt x="2413" y="842"/>
                  </a:lnTo>
                  <a:lnTo>
                    <a:pt x="2405" y="842"/>
                  </a:lnTo>
                  <a:lnTo>
                    <a:pt x="2400" y="842"/>
                  </a:lnTo>
                  <a:lnTo>
                    <a:pt x="2396" y="842"/>
                  </a:lnTo>
                  <a:lnTo>
                    <a:pt x="2379" y="842"/>
                  </a:lnTo>
                  <a:lnTo>
                    <a:pt x="2371" y="842"/>
                  </a:lnTo>
                  <a:lnTo>
                    <a:pt x="2362" y="842"/>
                  </a:lnTo>
                  <a:lnTo>
                    <a:pt x="2358" y="846"/>
                  </a:lnTo>
                  <a:lnTo>
                    <a:pt x="2358" y="851"/>
                  </a:lnTo>
                  <a:lnTo>
                    <a:pt x="2354" y="851"/>
                  </a:lnTo>
                  <a:lnTo>
                    <a:pt x="2354" y="855"/>
                  </a:lnTo>
                  <a:lnTo>
                    <a:pt x="2354" y="859"/>
                  </a:lnTo>
                  <a:lnTo>
                    <a:pt x="2350" y="863"/>
                  </a:lnTo>
                  <a:lnTo>
                    <a:pt x="2350" y="868"/>
                  </a:lnTo>
                  <a:lnTo>
                    <a:pt x="2354" y="872"/>
                  </a:lnTo>
                  <a:lnTo>
                    <a:pt x="2354" y="876"/>
                  </a:lnTo>
                  <a:lnTo>
                    <a:pt x="2354" y="880"/>
                  </a:lnTo>
                  <a:lnTo>
                    <a:pt x="2358" y="885"/>
                  </a:lnTo>
                  <a:lnTo>
                    <a:pt x="2362" y="885"/>
                  </a:lnTo>
                  <a:lnTo>
                    <a:pt x="2375" y="893"/>
                  </a:lnTo>
                  <a:lnTo>
                    <a:pt x="2379" y="897"/>
                  </a:lnTo>
                  <a:lnTo>
                    <a:pt x="2384" y="901"/>
                  </a:lnTo>
                  <a:lnTo>
                    <a:pt x="2392" y="910"/>
                  </a:lnTo>
                  <a:lnTo>
                    <a:pt x="2396" y="914"/>
                  </a:lnTo>
                  <a:lnTo>
                    <a:pt x="2400" y="918"/>
                  </a:lnTo>
                  <a:lnTo>
                    <a:pt x="2405" y="927"/>
                  </a:lnTo>
                  <a:lnTo>
                    <a:pt x="2409" y="931"/>
                  </a:lnTo>
                  <a:lnTo>
                    <a:pt x="2409" y="935"/>
                  </a:lnTo>
                  <a:lnTo>
                    <a:pt x="2413" y="940"/>
                  </a:lnTo>
                  <a:lnTo>
                    <a:pt x="2413" y="948"/>
                  </a:lnTo>
                  <a:lnTo>
                    <a:pt x="2413" y="952"/>
                  </a:lnTo>
                  <a:lnTo>
                    <a:pt x="2413" y="961"/>
                  </a:lnTo>
                  <a:lnTo>
                    <a:pt x="2413" y="965"/>
                  </a:lnTo>
                  <a:lnTo>
                    <a:pt x="2413" y="969"/>
                  </a:lnTo>
                  <a:lnTo>
                    <a:pt x="2413" y="978"/>
                  </a:lnTo>
                  <a:lnTo>
                    <a:pt x="2413" y="982"/>
                  </a:lnTo>
                  <a:lnTo>
                    <a:pt x="2413" y="986"/>
                  </a:lnTo>
                  <a:lnTo>
                    <a:pt x="2409" y="990"/>
                  </a:lnTo>
                  <a:lnTo>
                    <a:pt x="2409" y="995"/>
                  </a:lnTo>
                  <a:lnTo>
                    <a:pt x="2405" y="995"/>
                  </a:lnTo>
                  <a:lnTo>
                    <a:pt x="2400" y="999"/>
                  </a:lnTo>
                  <a:lnTo>
                    <a:pt x="2396" y="1003"/>
                  </a:lnTo>
                  <a:lnTo>
                    <a:pt x="2392" y="1003"/>
                  </a:lnTo>
                  <a:lnTo>
                    <a:pt x="2384" y="1003"/>
                  </a:lnTo>
                  <a:lnTo>
                    <a:pt x="2379" y="1003"/>
                  </a:lnTo>
                  <a:lnTo>
                    <a:pt x="2379" y="1007"/>
                  </a:lnTo>
                  <a:lnTo>
                    <a:pt x="2375" y="1007"/>
                  </a:lnTo>
                  <a:lnTo>
                    <a:pt x="2375" y="1012"/>
                  </a:lnTo>
                  <a:lnTo>
                    <a:pt x="2371" y="1012"/>
                  </a:lnTo>
                  <a:lnTo>
                    <a:pt x="2371" y="1016"/>
                  </a:lnTo>
                  <a:lnTo>
                    <a:pt x="2375" y="1020"/>
                  </a:lnTo>
                  <a:lnTo>
                    <a:pt x="2379" y="1024"/>
                  </a:lnTo>
                  <a:lnTo>
                    <a:pt x="2392" y="1037"/>
                  </a:lnTo>
                  <a:lnTo>
                    <a:pt x="2396" y="1041"/>
                  </a:lnTo>
                  <a:lnTo>
                    <a:pt x="2392" y="1041"/>
                  </a:lnTo>
                  <a:lnTo>
                    <a:pt x="2388" y="1041"/>
                  </a:lnTo>
                  <a:lnTo>
                    <a:pt x="2371" y="1037"/>
                  </a:lnTo>
                  <a:lnTo>
                    <a:pt x="2358" y="1037"/>
                  </a:lnTo>
                  <a:lnTo>
                    <a:pt x="2350" y="1033"/>
                  </a:lnTo>
                  <a:lnTo>
                    <a:pt x="2341" y="1033"/>
                  </a:lnTo>
                  <a:lnTo>
                    <a:pt x="2316" y="1024"/>
                  </a:lnTo>
                  <a:lnTo>
                    <a:pt x="2307" y="1024"/>
                  </a:lnTo>
                  <a:lnTo>
                    <a:pt x="2299" y="1024"/>
                  </a:lnTo>
                  <a:lnTo>
                    <a:pt x="2295" y="1024"/>
                  </a:lnTo>
                  <a:lnTo>
                    <a:pt x="2290" y="1024"/>
                  </a:lnTo>
                  <a:lnTo>
                    <a:pt x="2286" y="1024"/>
                  </a:lnTo>
                  <a:lnTo>
                    <a:pt x="2282" y="1024"/>
                  </a:lnTo>
                  <a:lnTo>
                    <a:pt x="2278" y="1028"/>
                  </a:lnTo>
                  <a:lnTo>
                    <a:pt x="2269" y="1033"/>
                  </a:lnTo>
                  <a:lnTo>
                    <a:pt x="2265" y="1033"/>
                  </a:lnTo>
                  <a:lnTo>
                    <a:pt x="2265" y="1037"/>
                  </a:lnTo>
                  <a:lnTo>
                    <a:pt x="2261" y="1041"/>
                  </a:lnTo>
                  <a:lnTo>
                    <a:pt x="2261" y="1045"/>
                  </a:lnTo>
                  <a:lnTo>
                    <a:pt x="2261" y="1050"/>
                  </a:lnTo>
                  <a:lnTo>
                    <a:pt x="2261" y="1054"/>
                  </a:lnTo>
                  <a:lnTo>
                    <a:pt x="2261" y="1058"/>
                  </a:lnTo>
                  <a:lnTo>
                    <a:pt x="2261" y="1067"/>
                  </a:lnTo>
                  <a:lnTo>
                    <a:pt x="2265" y="1075"/>
                  </a:lnTo>
                  <a:lnTo>
                    <a:pt x="2265" y="1084"/>
                  </a:lnTo>
                  <a:lnTo>
                    <a:pt x="2273" y="1113"/>
                  </a:lnTo>
                  <a:lnTo>
                    <a:pt x="2273" y="1122"/>
                  </a:lnTo>
                  <a:lnTo>
                    <a:pt x="2273" y="1126"/>
                  </a:lnTo>
                  <a:lnTo>
                    <a:pt x="2278" y="1134"/>
                  </a:lnTo>
                  <a:lnTo>
                    <a:pt x="2278" y="1139"/>
                  </a:lnTo>
                  <a:lnTo>
                    <a:pt x="2273" y="1147"/>
                  </a:lnTo>
                  <a:lnTo>
                    <a:pt x="2273" y="1151"/>
                  </a:lnTo>
                  <a:lnTo>
                    <a:pt x="2273" y="1155"/>
                  </a:lnTo>
                  <a:lnTo>
                    <a:pt x="2269" y="1160"/>
                  </a:lnTo>
                  <a:lnTo>
                    <a:pt x="2265" y="1164"/>
                  </a:lnTo>
                  <a:lnTo>
                    <a:pt x="2261" y="1168"/>
                  </a:lnTo>
                  <a:lnTo>
                    <a:pt x="2257" y="1172"/>
                  </a:lnTo>
                  <a:lnTo>
                    <a:pt x="2252" y="1177"/>
                  </a:lnTo>
                  <a:lnTo>
                    <a:pt x="2244" y="1181"/>
                  </a:lnTo>
                  <a:lnTo>
                    <a:pt x="2240" y="1189"/>
                  </a:lnTo>
                  <a:lnTo>
                    <a:pt x="2227" y="1198"/>
                  </a:lnTo>
                  <a:lnTo>
                    <a:pt x="2210" y="1206"/>
                  </a:lnTo>
                  <a:lnTo>
                    <a:pt x="2163" y="1240"/>
                  </a:lnTo>
                  <a:lnTo>
                    <a:pt x="2155" y="1244"/>
                  </a:lnTo>
                  <a:lnTo>
                    <a:pt x="2146" y="1249"/>
                  </a:lnTo>
                  <a:lnTo>
                    <a:pt x="2142" y="1253"/>
                  </a:lnTo>
                  <a:lnTo>
                    <a:pt x="2134" y="1257"/>
                  </a:lnTo>
                  <a:lnTo>
                    <a:pt x="2130" y="1257"/>
                  </a:lnTo>
                  <a:lnTo>
                    <a:pt x="2125" y="1261"/>
                  </a:lnTo>
                  <a:lnTo>
                    <a:pt x="2121" y="1261"/>
                  </a:lnTo>
                  <a:lnTo>
                    <a:pt x="2117" y="1261"/>
                  </a:lnTo>
                  <a:lnTo>
                    <a:pt x="2113" y="1257"/>
                  </a:lnTo>
                  <a:lnTo>
                    <a:pt x="2108" y="1253"/>
                  </a:lnTo>
                  <a:lnTo>
                    <a:pt x="2108" y="1249"/>
                  </a:lnTo>
                  <a:lnTo>
                    <a:pt x="2104" y="1244"/>
                  </a:lnTo>
                  <a:lnTo>
                    <a:pt x="2100" y="1236"/>
                  </a:lnTo>
                  <a:lnTo>
                    <a:pt x="2100" y="1232"/>
                  </a:lnTo>
                  <a:lnTo>
                    <a:pt x="2096" y="1215"/>
                  </a:lnTo>
                  <a:lnTo>
                    <a:pt x="2091" y="1206"/>
                  </a:lnTo>
                  <a:lnTo>
                    <a:pt x="2087" y="1202"/>
                  </a:lnTo>
                  <a:lnTo>
                    <a:pt x="2087" y="1198"/>
                  </a:lnTo>
                  <a:lnTo>
                    <a:pt x="2083" y="1194"/>
                  </a:lnTo>
                  <a:lnTo>
                    <a:pt x="2083" y="1189"/>
                  </a:lnTo>
                  <a:lnTo>
                    <a:pt x="2079" y="1189"/>
                  </a:lnTo>
                  <a:lnTo>
                    <a:pt x="2079" y="1185"/>
                  </a:lnTo>
                  <a:lnTo>
                    <a:pt x="2075" y="1185"/>
                  </a:lnTo>
                  <a:lnTo>
                    <a:pt x="2070" y="1185"/>
                  </a:lnTo>
                  <a:lnTo>
                    <a:pt x="2066" y="1185"/>
                  </a:lnTo>
                  <a:lnTo>
                    <a:pt x="2062" y="1185"/>
                  </a:lnTo>
                  <a:lnTo>
                    <a:pt x="2058" y="1189"/>
                  </a:lnTo>
                  <a:lnTo>
                    <a:pt x="2053" y="1189"/>
                  </a:lnTo>
                  <a:lnTo>
                    <a:pt x="2045" y="1198"/>
                  </a:lnTo>
                  <a:lnTo>
                    <a:pt x="2041" y="1202"/>
                  </a:lnTo>
                  <a:lnTo>
                    <a:pt x="2036" y="1202"/>
                  </a:lnTo>
                  <a:lnTo>
                    <a:pt x="2024" y="1206"/>
                  </a:lnTo>
                  <a:lnTo>
                    <a:pt x="2019" y="1211"/>
                  </a:lnTo>
                  <a:lnTo>
                    <a:pt x="2015" y="1215"/>
                  </a:lnTo>
                  <a:lnTo>
                    <a:pt x="2011" y="1215"/>
                  </a:lnTo>
                  <a:lnTo>
                    <a:pt x="2003" y="1223"/>
                  </a:lnTo>
                  <a:lnTo>
                    <a:pt x="1994" y="1227"/>
                  </a:lnTo>
                  <a:lnTo>
                    <a:pt x="1990" y="1232"/>
                  </a:lnTo>
                  <a:lnTo>
                    <a:pt x="1986" y="1240"/>
                  </a:lnTo>
                  <a:lnTo>
                    <a:pt x="1981" y="1244"/>
                  </a:lnTo>
                  <a:lnTo>
                    <a:pt x="1981" y="1249"/>
                  </a:lnTo>
                  <a:lnTo>
                    <a:pt x="1981" y="1253"/>
                  </a:lnTo>
                  <a:lnTo>
                    <a:pt x="1981" y="1257"/>
                  </a:lnTo>
                  <a:lnTo>
                    <a:pt x="1981" y="1261"/>
                  </a:lnTo>
                  <a:lnTo>
                    <a:pt x="1981" y="1270"/>
                  </a:lnTo>
                  <a:lnTo>
                    <a:pt x="1981" y="1274"/>
                  </a:lnTo>
                  <a:lnTo>
                    <a:pt x="1986" y="1283"/>
                  </a:lnTo>
                  <a:lnTo>
                    <a:pt x="1986" y="1291"/>
                  </a:lnTo>
                  <a:lnTo>
                    <a:pt x="1986" y="1295"/>
                  </a:lnTo>
                  <a:lnTo>
                    <a:pt x="1986" y="1304"/>
                  </a:lnTo>
                  <a:lnTo>
                    <a:pt x="1986" y="1308"/>
                  </a:lnTo>
                  <a:lnTo>
                    <a:pt x="1986" y="1312"/>
                  </a:lnTo>
                  <a:lnTo>
                    <a:pt x="1981" y="1316"/>
                  </a:lnTo>
                  <a:lnTo>
                    <a:pt x="1977" y="1321"/>
                  </a:lnTo>
                  <a:lnTo>
                    <a:pt x="1973" y="1325"/>
                  </a:lnTo>
                  <a:lnTo>
                    <a:pt x="1960" y="1333"/>
                  </a:lnTo>
                  <a:lnTo>
                    <a:pt x="1956" y="1333"/>
                  </a:lnTo>
                  <a:lnTo>
                    <a:pt x="1952" y="1338"/>
                  </a:lnTo>
                  <a:lnTo>
                    <a:pt x="1948" y="1342"/>
                  </a:lnTo>
                  <a:lnTo>
                    <a:pt x="1948" y="1346"/>
                  </a:lnTo>
                  <a:lnTo>
                    <a:pt x="1948" y="1350"/>
                  </a:lnTo>
                  <a:lnTo>
                    <a:pt x="1948" y="1367"/>
                  </a:lnTo>
                  <a:lnTo>
                    <a:pt x="1948" y="1371"/>
                  </a:lnTo>
                  <a:lnTo>
                    <a:pt x="1948" y="1380"/>
                  </a:lnTo>
                  <a:lnTo>
                    <a:pt x="1943" y="1397"/>
                  </a:lnTo>
                  <a:lnTo>
                    <a:pt x="1943" y="1418"/>
                  </a:lnTo>
                  <a:lnTo>
                    <a:pt x="1943" y="1426"/>
                  </a:lnTo>
                  <a:lnTo>
                    <a:pt x="1939" y="1435"/>
                  </a:lnTo>
                  <a:lnTo>
                    <a:pt x="1939" y="1439"/>
                  </a:lnTo>
                  <a:lnTo>
                    <a:pt x="1939" y="1443"/>
                  </a:lnTo>
                  <a:lnTo>
                    <a:pt x="1935" y="1448"/>
                  </a:lnTo>
                  <a:lnTo>
                    <a:pt x="1935" y="1456"/>
                  </a:lnTo>
                  <a:lnTo>
                    <a:pt x="1931" y="1460"/>
                  </a:lnTo>
                  <a:lnTo>
                    <a:pt x="1935" y="1465"/>
                  </a:lnTo>
                  <a:lnTo>
                    <a:pt x="1935" y="1469"/>
                  </a:lnTo>
                  <a:lnTo>
                    <a:pt x="1943" y="1477"/>
                  </a:lnTo>
                  <a:lnTo>
                    <a:pt x="1956" y="1490"/>
                  </a:lnTo>
                  <a:lnTo>
                    <a:pt x="1964" y="1494"/>
                  </a:lnTo>
                  <a:lnTo>
                    <a:pt x="1973" y="1507"/>
                  </a:lnTo>
                  <a:lnTo>
                    <a:pt x="1981" y="1511"/>
                  </a:lnTo>
                  <a:lnTo>
                    <a:pt x="1986" y="1515"/>
                  </a:lnTo>
                  <a:lnTo>
                    <a:pt x="1990" y="1520"/>
                  </a:lnTo>
                  <a:lnTo>
                    <a:pt x="1994" y="1520"/>
                  </a:lnTo>
                  <a:lnTo>
                    <a:pt x="1998" y="1520"/>
                  </a:lnTo>
                  <a:lnTo>
                    <a:pt x="2003" y="1520"/>
                  </a:lnTo>
                  <a:lnTo>
                    <a:pt x="2015" y="1524"/>
                  </a:lnTo>
                  <a:lnTo>
                    <a:pt x="2024" y="1524"/>
                  </a:lnTo>
                  <a:lnTo>
                    <a:pt x="2028" y="1528"/>
                  </a:lnTo>
                  <a:lnTo>
                    <a:pt x="2032" y="1528"/>
                  </a:lnTo>
                  <a:lnTo>
                    <a:pt x="2036" y="1528"/>
                  </a:lnTo>
                  <a:lnTo>
                    <a:pt x="2036" y="1532"/>
                  </a:lnTo>
                  <a:lnTo>
                    <a:pt x="2041" y="1537"/>
                  </a:lnTo>
                  <a:lnTo>
                    <a:pt x="2045" y="1541"/>
                  </a:lnTo>
                  <a:lnTo>
                    <a:pt x="2049" y="1545"/>
                  </a:lnTo>
                  <a:lnTo>
                    <a:pt x="2053" y="1545"/>
                  </a:lnTo>
                  <a:lnTo>
                    <a:pt x="2058" y="1545"/>
                  </a:lnTo>
                  <a:lnTo>
                    <a:pt x="2062" y="1549"/>
                  </a:lnTo>
                  <a:lnTo>
                    <a:pt x="2070" y="1549"/>
                  </a:lnTo>
                  <a:lnTo>
                    <a:pt x="2087" y="1553"/>
                  </a:lnTo>
                  <a:lnTo>
                    <a:pt x="2113" y="1558"/>
                  </a:lnTo>
                  <a:lnTo>
                    <a:pt x="2117" y="1562"/>
                  </a:lnTo>
                  <a:lnTo>
                    <a:pt x="2121" y="1562"/>
                  </a:lnTo>
                  <a:lnTo>
                    <a:pt x="2130" y="1562"/>
                  </a:lnTo>
                  <a:lnTo>
                    <a:pt x="2138" y="1562"/>
                  </a:lnTo>
                  <a:lnTo>
                    <a:pt x="2142" y="1562"/>
                  </a:lnTo>
                  <a:lnTo>
                    <a:pt x="2151" y="1558"/>
                  </a:lnTo>
                  <a:lnTo>
                    <a:pt x="2163" y="1558"/>
                  </a:lnTo>
                  <a:lnTo>
                    <a:pt x="2168" y="1558"/>
                  </a:lnTo>
                  <a:lnTo>
                    <a:pt x="2172" y="1553"/>
                  </a:lnTo>
                  <a:lnTo>
                    <a:pt x="2172" y="1558"/>
                  </a:lnTo>
                  <a:lnTo>
                    <a:pt x="2176" y="1558"/>
                  </a:lnTo>
                  <a:lnTo>
                    <a:pt x="2180" y="1558"/>
                  </a:lnTo>
                  <a:lnTo>
                    <a:pt x="2180" y="1562"/>
                  </a:lnTo>
                  <a:lnTo>
                    <a:pt x="2185" y="1575"/>
                  </a:lnTo>
                  <a:lnTo>
                    <a:pt x="2185" y="1583"/>
                  </a:lnTo>
                  <a:lnTo>
                    <a:pt x="2185" y="1587"/>
                  </a:lnTo>
                  <a:lnTo>
                    <a:pt x="2185" y="1600"/>
                  </a:lnTo>
                  <a:lnTo>
                    <a:pt x="2189" y="1634"/>
                  </a:lnTo>
                  <a:lnTo>
                    <a:pt x="2189" y="1642"/>
                  </a:lnTo>
                  <a:lnTo>
                    <a:pt x="2189" y="1651"/>
                  </a:lnTo>
                  <a:lnTo>
                    <a:pt x="2193" y="1659"/>
                  </a:lnTo>
                  <a:lnTo>
                    <a:pt x="2193" y="1664"/>
                  </a:lnTo>
                  <a:lnTo>
                    <a:pt x="2193" y="1668"/>
                  </a:lnTo>
                  <a:lnTo>
                    <a:pt x="2197" y="1685"/>
                  </a:lnTo>
                  <a:lnTo>
                    <a:pt x="2202" y="1693"/>
                  </a:lnTo>
                  <a:lnTo>
                    <a:pt x="2202" y="1702"/>
                  </a:lnTo>
                  <a:lnTo>
                    <a:pt x="2202" y="1706"/>
                  </a:lnTo>
                  <a:lnTo>
                    <a:pt x="2202" y="1710"/>
                  </a:lnTo>
                  <a:lnTo>
                    <a:pt x="2202" y="1714"/>
                  </a:lnTo>
                  <a:lnTo>
                    <a:pt x="2202" y="1719"/>
                  </a:lnTo>
                  <a:lnTo>
                    <a:pt x="2197" y="1719"/>
                  </a:lnTo>
                  <a:lnTo>
                    <a:pt x="2197" y="1723"/>
                  </a:lnTo>
                  <a:lnTo>
                    <a:pt x="2193" y="1727"/>
                  </a:lnTo>
                  <a:lnTo>
                    <a:pt x="2189" y="1727"/>
                  </a:lnTo>
                  <a:lnTo>
                    <a:pt x="2185" y="1731"/>
                  </a:lnTo>
                  <a:lnTo>
                    <a:pt x="2180" y="1736"/>
                  </a:lnTo>
                  <a:lnTo>
                    <a:pt x="2176" y="1736"/>
                  </a:lnTo>
                  <a:lnTo>
                    <a:pt x="2159" y="1744"/>
                  </a:lnTo>
                  <a:lnTo>
                    <a:pt x="2155" y="1748"/>
                  </a:lnTo>
                  <a:lnTo>
                    <a:pt x="2151" y="1752"/>
                  </a:lnTo>
                  <a:lnTo>
                    <a:pt x="2146" y="1752"/>
                  </a:lnTo>
                  <a:lnTo>
                    <a:pt x="2146" y="1757"/>
                  </a:lnTo>
                  <a:lnTo>
                    <a:pt x="2142" y="1761"/>
                  </a:lnTo>
                  <a:lnTo>
                    <a:pt x="2138" y="1769"/>
                  </a:lnTo>
                  <a:lnTo>
                    <a:pt x="2138" y="1774"/>
                  </a:lnTo>
                  <a:lnTo>
                    <a:pt x="2138" y="1778"/>
                  </a:lnTo>
                  <a:lnTo>
                    <a:pt x="2138" y="1782"/>
                  </a:lnTo>
                  <a:lnTo>
                    <a:pt x="2142" y="1791"/>
                  </a:lnTo>
                  <a:lnTo>
                    <a:pt x="2142" y="1799"/>
                  </a:lnTo>
                  <a:lnTo>
                    <a:pt x="2146" y="1803"/>
                  </a:lnTo>
                  <a:lnTo>
                    <a:pt x="2151" y="1807"/>
                  </a:lnTo>
                  <a:lnTo>
                    <a:pt x="2151" y="1816"/>
                  </a:lnTo>
                  <a:lnTo>
                    <a:pt x="2155" y="1820"/>
                  </a:lnTo>
                  <a:lnTo>
                    <a:pt x="2163" y="1829"/>
                  </a:lnTo>
                  <a:lnTo>
                    <a:pt x="2176" y="1846"/>
                  </a:lnTo>
                  <a:lnTo>
                    <a:pt x="2180" y="1854"/>
                  </a:lnTo>
                  <a:lnTo>
                    <a:pt x="2185" y="1858"/>
                  </a:lnTo>
                  <a:lnTo>
                    <a:pt x="2185" y="1863"/>
                  </a:lnTo>
                  <a:lnTo>
                    <a:pt x="2189" y="1871"/>
                  </a:lnTo>
                  <a:lnTo>
                    <a:pt x="2193" y="1879"/>
                  </a:lnTo>
                  <a:lnTo>
                    <a:pt x="2197" y="1888"/>
                  </a:lnTo>
                  <a:lnTo>
                    <a:pt x="2202" y="1896"/>
                  </a:lnTo>
                  <a:lnTo>
                    <a:pt x="2202" y="1901"/>
                  </a:lnTo>
                  <a:lnTo>
                    <a:pt x="2202" y="1905"/>
                  </a:lnTo>
                  <a:lnTo>
                    <a:pt x="2206" y="1909"/>
                  </a:lnTo>
                  <a:lnTo>
                    <a:pt x="2206" y="1913"/>
                  </a:lnTo>
                  <a:lnTo>
                    <a:pt x="2206" y="1918"/>
                  </a:lnTo>
                  <a:lnTo>
                    <a:pt x="2206" y="1926"/>
                  </a:lnTo>
                  <a:lnTo>
                    <a:pt x="2206" y="1930"/>
                  </a:lnTo>
                  <a:lnTo>
                    <a:pt x="2206" y="1939"/>
                  </a:lnTo>
                  <a:lnTo>
                    <a:pt x="2210" y="1943"/>
                  </a:lnTo>
                  <a:lnTo>
                    <a:pt x="2210" y="1951"/>
                  </a:lnTo>
                  <a:lnTo>
                    <a:pt x="2214" y="1956"/>
                  </a:lnTo>
                  <a:lnTo>
                    <a:pt x="2214" y="1964"/>
                  </a:lnTo>
                  <a:lnTo>
                    <a:pt x="2218" y="1968"/>
                  </a:lnTo>
                  <a:lnTo>
                    <a:pt x="2218" y="1973"/>
                  </a:lnTo>
                  <a:lnTo>
                    <a:pt x="2223" y="1981"/>
                  </a:lnTo>
                  <a:lnTo>
                    <a:pt x="2227" y="1985"/>
                  </a:lnTo>
                  <a:lnTo>
                    <a:pt x="2231" y="1990"/>
                  </a:lnTo>
                  <a:lnTo>
                    <a:pt x="2235" y="1998"/>
                  </a:lnTo>
                  <a:lnTo>
                    <a:pt x="2235" y="2002"/>
                  </a:lnTo>
                  <a:lnTo>
                    <a:pt x="2240" y="2006"/>
                  </a:lnTo>
                  <a:lnTo>
                    <a:pt x="2257" y="2023"/>
                  </a:lnTo>
                  <a:lnTo>
                    <a:pt x="2261" y="2028"/>
                  </a:lnTo>
                  <a:lnTo>
                    <a:pt x="2265" y="2032"/>
                  </a:lnTo>
                  <a:lnTo>
                    <a:pt x="2265" y="2036"/>
                  </a:lnTo>
                  <a:lnTo>
                    <a:pt x="2265" y="2040"/>
                  </a:lnTo>
                  <a:lnTo>
                    <a:pt x="2265" y="2045"/>
                  </a:lnTo>
                  <a:lnTo>
                    <a:pt x="2261" y="2049"/>
                  </a:lnTo>
                  <a:lnTo>
                    <a:pt x="2261" y="2053"/>
                  </a:lnTo>
                  <a:lnTo>
                    <a:pt x="2261" y="2057"/>
                  </a:lnTo>
                  <a:lnTo>
                    <a:pt x="2261" y="2066"/>
                  </a:lnTo>
                  <a:lnTo>
                    <a:pt x="2261" y="2070"/>
                  </a:lnTo>
                  <a:lnTo>
                    <a:pt x="2265" y="2078"/>
                  </a:lnTo>
                  <a:lnTo>
                    <a:pt x="2265" y="2087"/>
                  </a:lnTo>
                  <a:lnTo>
                    <a:pt x="2269" y="2108"/>
                  </a:lnTo>
                  <a:lnTo>
                    <a:pt x="2269" y="2121"/>
                  </a:lnTo>
                  <a:lnTo>
                    <a:pt x="2269" y="2125"/>
                  </a:lnTo>
                  <a:lnTo>
                    <a:pt x="2273" y="2138"/>
                  </a:lnTo>
                  <a:lnTo>
                    <a:pt x="2273" y="2142"/>
                  </a:lnTo>
                  <a:lnTo>
                    <a:pt x="2273" y="2155"/>
                  </a:lnTo>
                  <a:lnTo>
                    <a:pt x="2273" y="2172"/>
                  </a:lnTo>
                  <a:lnTo>
                    <a:pt x="2273" y="2180"/>
                  </a:lnTo>
                  <a:lnTo>
                    <a:pt x="2269" y="2218"/>
                  </a:lnTo>
                  <a:lnTo>
                    <a:pt x="2269" y="2227"/>
                  </a:lnTo>
                  <a:lnTo>
                    <a:pt x="2269" y="2239"/>
                  </a:lnTo>
                  <a:lnTo>
                    <a:pt x="2269" y="2248"/>
                  </a:lnTo>
                  <a:lnTo>
                    <a:pt x="2265" y="2256"/>
                  </a:lnTo>
                  <a:lnTo>
                    <a:pt x="2265" y="2265"/>
                  </a:lnTo>
                  <a:lnTo>
                    <a:pt x="2265" y="2269"/>
                  </a:lnTo>
                  <a:lnTo>
                    <a:pt x="2261" y="2282"/>
                  </a:lnTo>
                  <a:lnTo>
                    <a:pt x="2257" y="2290"/>
                  </a:lnTo>
                  <a:lnTo>
                    <a:pt x="2252" y="2299"/>
                  </a:lnTo>
                  <a:lnTo>
                    <a:pt x="2252" y="2303"/>
                  </a:lnTo>
                  <a:lnTo>
                    <a:pt x="2248" y="2303"/>
                  </a:lnTo>
                  <a:lnTo>
                    <a:pt x="2248" y="2307"/>
                  </a:lnTo>
                  <a:lnTo>
                    <a:pt x="2240" y="2311"/>
                  </a:lnTo>
                  <a:lnTo>
                    <a:pt x="2235" y="2316"/>
                  </a:lnTo>
                  <a:lnTo>
                    <a:pt x="2231" y="2320"/>
                  </a:lnTo>
                  <a:lnTo>
                    <a:pt x="2227" y="2320"/>
                  </a:lnTo>
                  <a:lnTo>
                    <a:pt x="2223" y="2324"/>
                  </a:lnTo>
                  <a:lnTo>
                    <a:pt x="2218" y="2324"/>
                  </a:lnTo>
                  <a:lnTo>
                    <a:pt x="2206" y="2324"/>
                  </a:lnTo>
                  <a:lnTo>
                    <a:pt x="2197" y="2328"/>
                  </a:lnTo>
                  <a:lnTo>
                    <a:pt x="2189" y="2328"/>
                  </a:lnTo>
                  <a:lnTo>
                    <a:pt x="2176" y="2332"/>
                  </a:lnTo>
                  <a:lnTo>
                    <a:pt x="2163" y="2337"/>
                  </a:lnTo>
                  <a:lnTo>
                    <a:pt x="2151" y="2341"/>
                  </a:lnTo>
                  <a:lnTo>
                    <a:pt x="2138" y="2345"/>
                  </a:lnTo>
                  <a:lnTo>
                    <a:pt x="2134" y="2349"/>
                  </a:lnTo>
                  <a:lnTo>
                    <a:pt x="2125" y="2354"/>
                  </a:lnTo>
                  <a:lnTo>
                    <a:pt x="2121" y="2354"/>
                  </a:lnTo>
                  <a:lnTo>
                    <a:pt x="2117" y="2358"/>
                  </a:lnTo>
                  <a:lnTo>
                    <a:pt x="2108" y="2362"/>
                  </a:lnTo>
                  <a:lnTo>
                    <a:pt x="2104" y="2366"/>
                  </a:lnTo>
                  <a:lnTo>
                    <a:pt x="2100" y="2375"/>
                  </a:lnTo>
                  <a:lnTo>
                    <a:pt x="2091" y="2379"/>
                  </a:lnTo>
                  <a:lnTo>
                    <a:pt x="2083" y="2388"/>
                  </a:lnTo>
                  <a:lnTo>
                    <a:pt x="2075" y="2392"/>
                  </a:lnTo>
                  <a:lnTo>
                    <a:pt x="2066" y="2400"/>
                  </a:lnTo>
                  <a:lnTo>
                    <a:pt x="2053" y="2417"/>
                  </a:lnTo>
                  <a:lnTo>
                    <a:pt x="2045" y="2430"/>
                  </a:lnTo>
                  <a:lnTo>
                    <a:pt x="2036" y="2434"/>
                  </a:lnTo>
                  <a:lnTo>
                    <a:pt x="2032" y="2438"/>
                  </a:lnTo>
                  <a:lnTo>
                    <a:pt x="2028" y="2443"/>
                  </a:lnTo>
                  <a:lnTo>
                    <a:pt x="2024" y="2447"/>
                  </a:lnTo>
                  <a:lnTo>
                    <a:pt x="2019" y="2451"/>
                  </a:lnTo>
                  <a:lnTo>
                    <a:pt x="2015" y="2451"/>
                  </a:lnTo>
                  <a:lnTo>
                    <a:pt x="2011" y="2455"/>
                  </a:lnTo>
                  <a:lnTo>
                    <a:pt x="2007" y="2455"/>
                  </a:lnTo>
                  <a:lnTo>
                    <a:pt x="2003" y="2455"/>
                  </a:lnTo>
                  <a:lnTo>
                    <a:pt x="1994" y="2459"/>
                  </a:lnTo>
                  <a:lnTo>
                    <a:pt x="1990" y="2459"/>
                  </a:lnTo>
                  <a:lnTo>
                    <a:pt x="1981" y="2459"/>
                  </a:lnTo>
                  <a:lnTo>
                    <a:pt x="1977" y="2459"/>
                  </a:lnTo>
                  <a:lnTo>
                    <a:pt x="1969" y="2459"/>
                  </a:lnTo>
                  <a:lnTo>
                    <a:pt x="1960" y="2459"/>
                  </a:lnTo>
                  <a:lnTo>
                    <a:pt x="1952" y="2459"/>
                  </a:lnTo>
                  <a:lnTo>
                    <a:pt x="1939" y="2455"/>
                  </a:lnTo>
                  <a:lnTo>
                    <a:pt x="1922" y="2455"/>
                  </a:lnTo>
                  <a:lnTo>
                    <a:pt x="1918" y="2455"/>
                  </a:lnTo>
                  <a:lnTo>
                    <a:pt x="1909" y="2455"/>
                  </a:lnTo>
                  <a:lnTo>
                    <a:pt x="1905" y="2451"/>
                  </a:lnTo>
                  <a:lnTo>
                    <a:pt x="1901" y="2455"/>
                  </a:lnTo>
                  <a:lnTo>
                    <a:pt x="1892" y="2455"/>
                  </a:lnTo>
                  <a:lnTo>
                    <a:pt x="1888" y="2455"/>
                  </a:lnTo>
                  <a:lnTo>
                    <a:pt x="1884" y="2455"/>
                  </a:lnTo>
                  <a:lnTo>
                    <a:pt x="1876" y="2459"/>
                  </a:lnTo>
                  <a:lnTo>
                    <a:pt x="1867" y="2459"/>
                  </a:lnTo>
                  <a:lnTo>
                    <a:pt x="1859" y="2464"/>
                  </a:lnTo>
                  <a:lnTo>
                    <a:pt x="1850" y="2468"/>
                  </a:lnTo>
                  <a:lnTo>
                    <a:pt x="1816" y="2481"/>
                  </a:lnTo>
                  <a:lnTo>
                    <a:pt x="1808" y="2485"/>
                  </a:lnTo>
                  <a:lnTo>
                    <a:pt x="1778" y="2493"/>
                  </a:lnTo>
                  <a:lnTo>
                    <a:pt x="1774" y="2493"/>
                  </a:lnTo>
                  <a:lnTo>
                    <a:pt x="1765" y="2498"/>
                  </a:lnTo>
                  <a:lnTo>
                    <a:pt x="1753" y="2498"/>
                  </a:lnTo>
                  <a:lnTo>
                    <a:pt x="1744" y="2502"/>
                  </a:lnTo>
                  <a:lnTo>
                    <a:pt x="1727" y="2506"/>
                  </a:lnTo>
                  <a:lnTo>
                    <a:pt x="1719" y="2506"/>
                  </a:lnTo>
                  <a:lnTo>
                    <a:pt x="1706" y="2506"/>
                  </a:lnTo>
                  <a:lnTo>
                    <a:pt x="1698" y="2510"/>
                  </a:lnTo>
                  <a:lnTo>
                    <a:pt x="1672" y="2510"/>
                  </a:lnTo>
                  <a:lnTo>
                    <a:pt x="1660" y="2515"/>
                  </a:lnTo>
                  <a:lnTo>
                    <a:pt x="1655" y="2515"/>
                  </a:lnTo>
                  <a:lnTo>
                    <a:pt x="1651" y="2515"/>
                  </a:lnTo>
                  <a:lnTo>
                    <a:pt x="1643" y="2519"/>
                  </a:lnTo>
                  <a:lnTo>
                    <a:pt x="1634" y="2519"/>
                  </a:lnTo>
                  <a:lnTo>
                    <a:pt x="1617" y="2527"/>
                  </a:lnTo>
                  <a:lnTo>
                    <a:pt x="1609" y="2531"/>
                  </a:lnTo>
                  <a:lnTo>
                    <a:pt x="1600" y="2531"/>
                  </a:lnTo>
                  <a:lnTo>
                    <a:pt x="1596" y="2531"/>
                  </a:lnTo>
                  <a:lnTo>
                    <a:pt x="1592" y="2531"/>
                  </a:lnTo>
                  <a:lnTo>
                    <a:pt x="1583" y="2531"/>
                  </a:lnTo>
                  <a:lnTo>
                    <a:pt x="1579" y="2531"/>
                  </a:lnTo>
                  <a:lnTo>
                    <a:pt x="1575" y="2531"/>
                  </a:lnTo>
                  <a:lnTo>
                    <a:pt x="1562" y="2531"/>
                  </a:lnTo>
                  <a:lnTo>
                    <a:pt x="1541" y="2527"/>
                  </a:lnTo>
                  <a:lnTo>
                    <a:pt x="1524" y="2523"/>
                  </a:lnTo>
                  <a:lnTo>
                    <a:pt x="1516" y="2523"/>
                  </a:lnTo>
                  <a:lnTo>
                    <a:pt x="1507" y="2523"/>
                  </a:lnTo>
                  <a:lnTo>
                    <a:pt x="1486" y="2515"/>
                  </a:lnTo>
                  <a:lnTo>
                    <a:pt x="1478" y="2515"/>
                  </a:lnTo>
                  <a:lnTo>
                    <a:pt x="1473" y="2515"/>
                  </a:lnTo>
                  <a:lnTo>
                    <a:pt x="1465" y="2510"/>
                  </a:lnTo>
                  <a:lnTo>
                    <a:pt x="1456" y="2510"/>
                  </a:lnTo>
                  <a:lnTo>
                    <a:pt x="1448" y="2510"/>
                  </a:lnTo>
                  <a:lnTo>
                    <a:pt x="1439" y="2510"/>
                  </a:lnTo>
                  <a:lnTo>
                    <a:pt x="1431" y="2510"/>
                  </a:lnTo>
                  <a:lnTo>
                    <a:pt x="1423" y="2510"/>
                  </a:lnTo>
                  <a:lnTo>
                    <a:pt x="1414" y="2510"/>
                  </a:lnTo>
                  <a:lnTo>
                    <a:pt x="1406" y="2510"/>
                  </a:lnTo>
                  <a:lnTo>
                    <a:pt x="1397" y="2515"/>
                  </a:lnTo>
                  <a:lnTo>
                    <a:pt x="1384" y="2515"/>
                  </a:lnTo>
                  <a:lnTo>
                    <a:pt x="1372" y="2519"/>
                  </a:lnTo>
                  <a:lnTo>
                    <a:pt x="1368" y="2519"/>
                  </a:lnTo>
                  <a:lnTo>
                    <a:pt x="1359" y="2523"/>
                  </a:lnTo>
                  <a:lnTo>
                    <a:pt x="1346" y="2523"/>
                  </a:lnTo>
                  <a:lnTo>
                    <a:pt x="1342" y="2527"/>
                  </a:lnTo>
                  <a:lnTo>
                    <a:pt x="1338" y="2527"/>
                  </a:lnTo>
                  <a:lnTo>
                    <a:pt x="1329" y="2531"/>
                  </a:lnTo>
                  <a:lnTo>
                    <a:pt x="1329" y="2536"/>
                  </a:lnTo>
                  <a:lnTo>
                    <a:pt x="1325" y="2536"/>
                  </a:lnTo>
                  <a:lnTo>
                    <a:pt x="1321" y="2540"/>
                  </a:lnTo>
                  <a:lnTo>
                    <a:pt x="1321" y="2544"/>
                  </a:lnTo>
                  <a:lnTo>
                    <a:pt x="1312" y="2553"/>
                  </a:lnTo>
                  <a:lnTo>
                    <a:pt x="1308" y="2557"/>
                  </a:lnTo>
                  <a:lnTo>
                    <a:pt x="1296" y="2570"/>
                  </a:lnTo>
                  <a:lnTo>
                    <a:pt x="1287" y="2574"/>
                  </a:lnTo>
                  <a:lnTo>
                    <a:pt x="1279" y="2582"/>
                  </a:lnTo>
                  <a:lnTo>
                    <a:pt x="1274" y="2586"/>
                  </a:lnTo>
                  <a:lnTo>
                    <a:pt x="1270" y="2586"/>
                  </a:lnTo>
                  <a:lnTo>
                    <a:pt x="1266" y="2591"/>
                  </a:lnTo>
                  <a:lnTo>
                    <a:pt x="1257" y="2595"/>
                  </a:lnTo>
                  <a:lnTo>
                    <a:pt x="1253" y="2595"/>
                  </a:lnTo>
                  <a:lnTo>
                    <a:pt x="1249" y="2595"/>
                  </a:lnTo>
                  <a:lnTo>
                    <a:pt x="1245" y="2595"/>
                  </a:lnTo>
                  <a:lnTo>
                    <a:pt x="1236" y="2595"/>
                  </a:lnTo>
                  <a:lnTo>
                    <a:pt x="1232" y="2591"/>
                  </a:lnTo>
                  <a:lnTo>
                    <a:pt x="1215" y="2586"/>
                  </a:lnTo>
                  <a:lnTo>
                    <a:pt x="1194" y="2582"/>
                  </a:lnTo>
                  <a:lnTo>
                    <a:pt x="1185" y="2582"/>
                  </a:lnTo>
                  <a:lnTo>
                    <a:pt x="1181" y="2578"/>
                  </a:lnTo>
                  <a:lnTo>
                    <a:pt x="1173" y="2574"/>
                  </a:lnTo>
                  <a:lnTo>
                    <a:pt x="1143" y="2561"/>
                  </a:lnTo>
                  <a:lnTo>
                    <a:pt x="1130" y="2553"/>
                  </a:lnTo>
                  <a:lnTo>
                    <a:pt x="1122" y="2548"/>
                  </a:lnTo>
                  <a:lnTo>
                    <a:pt x="1109" y="2544"/>
                  </a:lnTo>
                  <a:lnTo>
                    <a:pt x="1101" y="2540"/>
                  </a:lnTo>
                  <a:lnTo>
                    <a:pt x="1092" y="2536"/>
                  </a:lnTo>
                  <a:lnTo>
                    <a:pt x="1080" y="2531"/>
                  </a:lnTo>
                  <a:lnTo>
                    <a:pt x="1067" y="2523"/>
                  </a:lnTo>
                  <a:lnTo>
                    <a:pt x="1063" y="2519"/>
                  </a:lnTo>
                  <a:lnTo>
                    <a:pt x="1050" y="2510"/>
                  </a:lnTo>
                  <a:lnTo>
                    <a:pt x="1029" y="2498"/>
                  </a:lnTo>
                  <a:lnTo>
                    <a:pt x="1020" y="2493"/>
                  </a:lnTo>
                  <a:lnTo>
                    <a:pt x="1016" y="2489"/>
                  </a:lnTo>
                  <a:lnTo>
                    <a:pt x="1008" y="2485"/>
                  </a:lnTo>
                  <a:lnTo>
                    <a:pt x="1003" y="2485"/>
                  </a:lnTo>
                  <a:lnTo>
                    <a:pt x="995" y="2481"/>
                  </a:lnTo>
                  <a:lnTo>
                    <a:pt x="991" y="2481"/>
                  </a:lnTo>
                  <a:lnTo>
                    <a:pt x="982" y="2481"/>
                  </a:lnTo>
                  <a:lnTo>
                    <a:pt x="978" y="2476"/>
                  </a:lnTo>
                  <a:lnTo>
                    <a:pt x="974" y="2476"/>
                  </a:lnTo>
                  <a:lnTo>
                    <a:pt x="965" y="2476"/>
                  </a:lnTo>
                  <a:lnTo>
                    <a:pt x="957" y="2481"/>
                  </a:lnTo>
                  <a:lnTo>
                    <a:pt x="948" y="2481"/>
                  </a:lnTo>
                  <a:lnTo>
                    <a:pt x="940" y="2481"/>
                  </a:lnTo>
                  <a:lnTo>
                    <a:pt x="936" y="2481"/>
                  </a:lnTo>
                  <a:lnTo>
                    <a:pt x="919" y="2485"/>
                  </a:lnTo>
                  <a:lnTo>
                    <a:pt x="885" y="2493"/>
                  </a:lnTo>
                  <a:lnTo>
                    <a:pt x="872" y="2498"/>
                  </a:lnTo>
                  <a:lnTo>
                    <a:pt x="851" y="2502"/>
                  </a:lnTo>
                  <a:lnTo>
                    <a:pt x="830" y="2506"/>
                  </a:lnTo>
                  <a:lnTo>
                    <a:pt x="817" y="2510"/>
                  </a:lnTo>
                  <a:lnTo>
                    <a:pt x="788" y="2515"/>
                  </a:lnTo>
                  <a:lnTo>
                    <a:pt x="775" y="2519"/>
                  </a:lnTo>
                  <a:lnTo>
                    <a:pt x="762" y="2523"/>
                  </a:lnTo>
                  <a:lnTo>
                    <a:pt x="749" y="2523"/>
                  </a:lnTo>
                  <a:lnTo>
                    <a:pt x="737" y="2527"/>
                  </a:lnTo>
                  <a:lnTo>
                    <a:pt x="724" y="2531"/>
                  </a:lnTo>
                  <a:lnTo>
                    <a:pt x="711" y="2536"/>
                  </a:lnTo>
                  <a:lnTo>
                    <a:pt x="652" y="2557"/>
                  </a:lnTo>
                  <a:lnTo>
                    <a:pt x="622" y="2570"/>
                  </a:lnTo>
                  <a:lnTo>
                    <a:pt x="610" y="2570"/>
                  </a:lnTo>
                  <a:lnTo>
                    <a:pt x="601" y="2574"/>
                  </a:lnTo>
                  <a:lnTo>
                    <a:pt x="593" y="2578"/>
                  </a:lnTo>
                  <a:lnTo>
                    <a:pt x="580" y="2578"/>
                  </a:lnTo>
                  <a:lnTo>
                    <a:pt x="572" y="2582"/>
                  </a:lnTo>
                  <a:lnTo>
                    <a:pt x="546" y="2586"/>
                  </a:lnTo>
                  <a:lnTo>
                    <a:pt x="500" y="2595"/>
                  </a:lnTo>
                  <a:lnTo>
                    <a:pt x="491" y="2595"/>
                  </a:lnTo>
                  <a:lnTo>
                    <a:pt x="483" y="2595"/>
                  </a:lnTo>
                  <a:lnTo>
                    <a:pt x="470" y="2599"/>
                  </a:lnTo>
                  <a:lnTo>
                    <a:pt x="453" y="2599"/>
                  </a:lnTo>
                  <a:lnTo>
                    <a:pt x="445" y="2599"/>
                  </a:lnTo>
                  <a:lnTo>
                    <a:pt x="432" y="2599"/>
                  </a:lnTo>
                  <a:lnTo>
                    <a:pt x="381" y="2599"/>
                  </a:lnTo>
                  <a:lnTo>
                    <a:pt x="368" y="2599"/>
                  </a:lnTo>
                  <a:lnTo>
                    <a:pt x="356" y="2599"/>
                  </a:lnTo>
                  <a:lnTo>
                    <a:pt x="343" y="2599"/>
                  </a:lnTo>
                  <a:lnTo>
                    <a:pt x="335" y="2599"/>
                  </a:lnTo>
                  <a:lnTo>
                    <a:pt x="322" y="2595"/>
                  </a:lnTo>
                  <a:lnTo>
                    <a:pt x="313" y="2595"/>
                  </a:lnTo>
                  <a:lnTo>
                    <a:pt x="309" y="2591"/>
                  </a:lnTo>
                  <a:lnTo>
                    <a:pt x="301" y="2591"/>
                  </a:lnTo>
                  <a:lnTo>
                    <a:pt x="292" y="2586"/>
                  </a:lnTo>
                  <a:lnTo>
                    <a:pt x="284" y="2586"/>
                  </a:lnTo>
                  <a:lnTo>
                    <a:pt x="275" y="2582"/>
                  </a:lnTo>
                  <a:lnTo>
                    <a:pt x="271" y="2578"/>
                  </a:lnTo>
                  <a:lnTo>
                    <a:pt x="263" y="2574"/>
                  </a:lnTo>
                  <a:lnTo>
                    <a:pt x="254" y="2574"/>
                  </a:lnTo>
                  <a:lnTo>
                    <a:pt x="250" y="2570"/>
                  </a:lnTo>
                  <a:lnTo>
                    <a:pt x="241" y="2565"/>
                  </a:lnTo>
                  <a:lnTo>
                    <a:pt x="233" y="2561"/>
                  </a:lnTo>
                  <a:lnTo>
                    <a:pt x="229" y="2557"/>
                  </a:lnTo>
                  <a:lnTo>
                    <a:pt x="224" y="2553"/>
                  </a:lnTo>
                  <a:lnTo>
                    <a:pt x="220" y="2548"/>
                  </a:lnTo>
                  <a:lnTo>
                    <a:pt x="212" y="2544"/>
                  </a:lnTo>
                  <a:lnTo>
                    <a:pt x="208" y="2536"/>
                  </a:lnTo>
                  <a:lnTo>
                    <a:pt x="199" y="2531"/>
                  </a:lnTo>
                  <a:lnTo>
                    <a:pt x="195" y="2523"/>
                  </a:lnTo>
                  <a:lnTo>
                    <a:pt x="186" y="2515"/>
                  </a:lnTo>
                  <a:lnTo>
                    <a:pt x="182" y="2510"/>
                  </a:lnTo>
                  <a:lnTo>
                    <a:pt x="178" y="2502"/>
                  </a:lnTo>
                  <a:lnTo>
                    <a:pt x="174" y="2498"/>
                  </a:lnTo>
                  <a:lnTo>
                    <a:pt x="169" y="2489"/>
                  </a:lnTo>
                  <a:lnTo>
                    <a:pt x="165" y="2481"/>
                  </a:lnTo>
                  <a:lnTo>
                    <a:pt x="161" y="2476"/>
                  </a:lnTo>
                  <a:lnTo>
                    <a:pt x="161" y="2472"/>
                  </a:lnTo>
                  <a:lnTo>
                    <a:pt x="161" y="2468"/>
                  </a:lnTo>
                  <a:lnTo>
                    <a:pt x="161" y="2464"/>
                  </a:lnTo>
                  <a:lnTo>
                    <a:pt x="161" y="2459"/>
                  </a:lnTo>
                  <a:lnTo>
                    <a:pt x="161" y="2455"/>
                  </a:lnTo>
                  <a:lnTo>
                    <a:pt x="161" y="2451"/>
                  </a:lnTo>
                  <a:lnTo>
                    <a:pt x="161" y="2443"/>
                  </a:lnTo>
                  <a:lnTo>
                    <a:pt x="169" y="2421"/>
                  </a:lnTo>
                  <a:lnTo>
                    <a:pt x="169" y="2409"/>
                  </a:lnTo>
                  <a:lnTo>
                    <a:pt x="169" y="2400"/>
                  </a:lnTo>
                  <a:lnTo>
                    <a:pt x="169" y="2392"/>
                  </a:lnTo>
                  <a:lnTo>
                    <a:pt x="169" y="2388"/>
                  </a:lnTo>
                  <a:lnTo>
                    <a:pt x="169" y="2379"/>
                  </a:lnTo>
                  <a:lnTo>
                    <a:pt x="169" y="2375"/>
                  </a:lnTo>
                  <a:lnTo>
                    <a:pt x="169" y="2371"/>
                  </a:lnTo>
                  <a:lnTo>
                    <a:pt x="165" y="2366"/>
                  </a:lnTo>
                  <a:lnTo>
                    <a:pt x="165" y="2362"/>
                  </a:lnTo>
                  <a:lnTo>
                    <a:pt x="161" y="2362"/>
                  </a:lnTo>
                  <a:lnTo>
                    <a:pt x="161" y="2358"/>
                  </a:lnTo>
                  <a:lnTo>
                    <a:pt x="157" y="2358"/>
                  </a:lnTo>
                  <a:lnTo>
                    <a:pt x="153" y="2354"/>
                  </a:lnTo>
                  <a:lnTo>
                    <a:pt x="148" y="2354"/>
                  </a:lnTo>
                  <a:lnTo>
                    <a:pt x="140" y="2354"/>
                  </a:lnTo>
                  <a:lnTo>
                    <a:pt x="136" y="2349"/>
                  </a:lnTo>
                  <a:lnTo>
                    <a:pt x="131" y="2349"/>
                  </a:lnTo>
                  <a:lnTo>
                    <a:pt x="123" y="2349"/>
                  </a:lnTo>
                  <a:lnTo>
                    <a:pt x="106" y="2354"/>
                  </a:lnTo>
                  <a:lnTo>
                    <a:pt x="97" y="2354"/>
                  </a:lnTo>
                  <a:lnTo>
                    <a:pt x="93" y="2349"/>
                  </a:lnTo>
                  <a:lnTo>
                    <a:pt x="89" y="2349"/>
                  </a:lnTo>
                  <a:lnTo>
                    <a:pt x="85" y="2349"/>
                  </a:lnTo>
                  <a:lnTo>
                    <a:pt x="81" y="2349"/>
                  </a:lnTo>
                  <a:lnTo>
                    <a:pt x="76" y="2345"/>
                  </a:lnTo>
                  <a:lnTo>
                    <a:pt x="72" y="2345"/>
                  </a:lnTo>
                  <a:lnTo>
                    <a:pt x="68" y="2341"/>
                  </a:lnTo>
                  <a:lnTo>
                    <a:pt x="68" y="2337"/>
                  </a:lnTo>
                  <a:lnTo>
                    <a:pt x="64" y="2328"/>
                  </a:lnTo>
                  <a:lnTo>
                    <a:pt x="64" y="2320"/>
                  </a:lnTo>
                  <a:lnTo>
                    <a:pt x="59" y="2311"/>
                  </a:lnTo>
                  <a:lnTo>
                    <a:pt x="59" y="2303"/>
                  </a:lnTo>
                  <a:lnTo>
                    <a:pt x="59" y="2294"/>
                  </a:lnTo>
                  <a:lnTo>
                    <a:pt x="59" y="2286"/>
                  </a:lnTo>
                  <a:lnTo>
                    <a:pt x="59" y="2269"/>
                  </a:lnTo>
                  <a:lnTo>
                    <a:pt x="59" y="2218"/>
                  </a:lnTo>
                  <a:lnTo>
                    <a:pt x="59" y="2201"/>
                  </a:lnTo>
                  <a:lnTo>
                    <a:pt x="59" y="2193"/>
                  </a:lnTo>
                  <a:lnTo>
                    <a:pt x="59" y="2184"/>
                  </a:lnTo>
                  <a:lnTo>
                    <a:pt x="59" y="2176"/>
                  </a:lnTo>
                  <a:lnTo>
                    <a:pt x="59" y="2172"/>
                  </a:lnTo>
                  <a:lnTo>
                    <a:pt x="55" y="2167"/>
                  </a:lnTo>
                  <a:lnTo>
                    <a:pt x="55" y="2163"/>
                  </a:lnTo>
                  <a:lnTo>
                    <a:pt x="51" y="2155"/>
                  </a:lnTo>
                  <a:lnTo>
                    <a:pt x="42" y="2138"/>
                  </a:lnTo>
                  <a:lnTo>
                    <a:pt x="38" y="2129"/>
                  </a:lnTo>
                  <a:lnTo>
                    <a:pt x="34" y="2117"/>
                  </a:lnTo>
                  <a:lnTo>
                    <a:pt x="34" y="2108"/>
                  </a:lnTo>
                  <a:lnTo>
                    <a:pt x="21" y="2070"/>
                  </a:lnTo>
                  <a:lnTo>
                    <a:pt x="13" y="2053"/>
                  </a:lnTo>
                  <a:lnTo>
                    <a:pt x="9" y="2040"/>
                  </a:lnTo>
                  <a:lnTo>
                    <a:pt x="4" y="2023"/>
                  </a:lnTo>
                  <a:lnTo>
                    <a:pt x="4" y="2019"/>
                  </a:lnTo>
                  <a:lnTo>
                    <a:pt x="0" y="2015"/>
                  </a:lnTo>
                  <a:close/>
                  <a:moveTo>
                    <a:pt x="1406" y="1211"/>
                  </a:moveTo>
                  <a:lnTo>
                    <a:pt x="1406" y="1215"/>
                  </a:lnTo>
                  <a:lnTo>
                    <a:pt x="1410" y="1223"/>
                  </a:lnTo>
                  <a:lnTo>
                    <a:pt x="1414" y="1227"/>
                  </a:lnTo>
                  <a:lnTo>
                    <a:pt x="1423" y="1240"/>
                  </a:lnTo>
                  <a:lnTo>
                    <a:pt x="1431" y="1253"/>
                  </a:lnTo>
                  <a:lnTo>
                    <a:pt x="1435" y="1257"/>
                  </a:lnTo>
                  <a:lnTo>
                    <a:pt x="1439" y="1261"/>
                  </a:lnTo>
                  <a:lnTo>
                    <a:pt x="1439" y="1270"/>
                  </a:lnTo>
                  <a:lnTo>
                    <a:pt x="1439" y="1274"/>
                  </a:lnTo>
                  <a:lnTo>
                    <a:pt x="1439" y="1278"/>
                  </a:lnTo>
                  <a:lnTo>
                    <a:pt x="1439" y="1287"/>
                  </a:lnTo>
                  <a:lnTo>
                    <a:pt x="1439" y="1291"/>
                  </a:lnTo>
                  <a:lnTo>
                    <a:pt x="1439" y="1295"/>
                  </a:lnTo>
                  <a:lnTo>
                    <a:pt x="1439" y="1299"/>
                  </a:lnTo>
                  <a:lnTo>
                    <a:pt x="1444" y="1304"/>
                  </a:lnTo>
                  <a:lnTo>
                    <a:pt x="1448" y="1308"/>
                  </a:lnTo>
                  <a:lnTo>
                    <a:pt x="1452" y="1312"/>
                  </a:lnTo>
                  <a:lnTo>
                    <a:pt x="1456" y="1316"/>
                  </a:lnTo>
                  <a:lnTo>
                    <a:pt x="1461" y="1321"/>
                  </a:lnTo>
                  <a:lnTo>
                    <a:pt x="1469" y="1329"/>
                  </a:lnTo>
                  <a:lnTo>
                    <a:pt x="1473" y="1333"/>
                  </a:lnTo>
                  <a:lnTo>
                    <a:pt x="1482" y="1338"/>
                  </a:lnTo>
                  <a:lnTo>
                    <a:pt x="1490" y="1342"/>
                  </a:lnTo>
                  <a:lnTo>
                    <a:pt x="1503" y="1350"/>
                  </a:lnTo>
                  <a:lnTo>
                    <a:pt x="1511" y="1354"/>
                  </a:lnTo>
                  <a:lnTo>
                    <a:pt x="1524" y="1359"/>
                  </a:lnTo>
                  <a:lnTo>
                    <a:pt x="1537" y="1363"/>
                  </a:lnTo>
                  <a:lnTo>
                    <a:pt x="1545" y="1367"/>
                  </a:lnTo>
                  <a:lnTo>
                    <a:pt x="1554" y="1371"/>
                  </a:lnTo>
                  <a:lnTo>
                    <a:pt x="1558" y="1371"/>
                  </a:lnTo>
                  <a:lnTo>
                    <a:pt x="1562" y="1371"/>
                  </a:lnTo>
                  <a:lnTo>
                    <a:pt x="1566" y="1371"/>
                  </a:lnTo>
                  <a:lnTo>
                    <a:pt x="1571" y="1371"/>
                  </a:lnTo>
                  <a:lnTo>
                    <a:pt x="1575" y="1371"/>
                  </a:lnTo>
                  <a:lnTo>
                    <a:pt x="1579" y="1367"/>
                  </a:lnTo>
                  <a:lnTo>
                    <a:pt x="1579" y="1363"/>
                  </a:lnTo>
                  <a:lnTo>
                    <a:pt x="1583" y="1359"/>
                  </a:lnTo>
                  <a:lnTo>
                    <a:pt x="1588" y="1342"/>
                  </a:lnTo>
                  <a:lnTo>
                    <a:pt x="1592" y="1338"/>
                  </a:lnTo>
                  <a:lnTo>
                    <a:pt x="1592" y="1333"/>
                  </a:lnTo>
                  <a:lnTo>
                    <a:pt x="1596" y="1329"/>
                  </a:lnTo>
                  <a:lnTo>
                    <a:pt x="1596" y="1325"/>
                  </a:lnTo>
                  <a:lnTo>
                    <a:pt x="1600" y="1321"/>
                  </a:lnTo>
                  <a:lnTo>
                    <a:pt x="1605" y="1316"/>
                  </a:lnTo>
                  <a:lnTo>
                    <a:pt x="1609" y="1316"/>
                  </a:lnTo>
                  <a:lnTo>
                    <a:pt x="1613" y="1316"/>
                  </a:lnTo>
                  <a:lnTo>
                    <a:pt x="1622" y="1312"/>
                  </a:lnTo>
                  <a:lnTo>
                    <a:pt x="1626" y="1308"/>
                  </a:lnTo>
                  <a:lnTo>
                    <a:pt x="1630" y="1308"/>
                  </a:lnTo>
                  <a:lnTo>
                    <a:pt x="1630" y="1304"/>
                  </a:lnTo>
                  <a:lnTo>
                    <a:pt x="1638" y="1295"/>
                  </a:lnTo>
                  <a:lnTo>
                    <a:pt x="1643" y="1295"/>
                  </a:lnTo>
                  <a:lnTo>
                    <a:pt x="1647" y="1291"/>
                  </a:lnTo>
                  <a:lnTo>
                    <a:pt x="1651" y="1291"/>
                  </a:lnTo>
                  <a:lnTo>
                    <a:pt x="1655" y="1287"/>
                  </a:lnTo>
                  <a:lnTo>
                    <a:pt x="1664" y="1287"/>
                  </a:lnTo>
                  <a:lnTo>
                    <a:pt x="1672" y="1283"/>
                  </a:lnTo>
                  <a:lnTo>
                    <a:pt x="1698" y="1274"/>
                  </a:lnTo>
                  <a:lnTo>
                    <a:pt x="1706" y="1274"/>
                  </a:lnTo>
                  <a:lnTo>
                    <a:pt x="1710" y="1274"/>
                  </a:lnTo>
                  <a:lnTo>
                    <a:pt x="1715" y="1270"/>
                  </a:lnTo>
                  <a:lnTo>
                    <a:pt x="1719" y="1270"/>
                  </a:lnTo>
                  <a:lnTo>
                    <a:pt x="1719" y="1266"/>
                  </a:lnTo>
                  <a:lnTo>
                    <a:pt x="1723" y="1261"/>
                  </a:lnTo>
                  <a:lnTo>
                    <a:pt x="1719" y="1261"/>
                  </a:lnTo>
                  <a:lnTo>
                    <a:pt x="1719" y="1257"/>
                  </a:lnTo>
                  <a:lnTo>
                    <a:pt x="1719" y="1253"/>
                  </a:lnTo>
                  <a:lnTo>
                    <a:pt x="1715" y="1249"/>
                  </a:lnTo>
                  <a:lnTo>
                    <a:pt x="1710" y="1240"/>
                  </a:lnTo>
                  <a:lnTo>
                    <a:pt x="1706" y="1236"/>
                  </a:lnTo>
                  <a:lnTo>
                    <a:pt x="1698" y="1232"/>
                  </a:lnTo>
                  <a:lnTo>
                    <a:pt x="1694" y="1227"/>
                  </a:lnTo>
                  <a:lnTo>
                    <a:pt x="1681" y="1219"/>
                  </a:lnTo>
                  <a:lnTo>
                    <a:pt x="1664" y="1206"/>
                  </a:lnTo>
                  <a:lnTo>
                    <a:pt x="1660" y="1202"/>
                  </a:lnTo>
                  <a:lnTo>
                    <a:pt x="1655" y="1198"/>
                  </a:lnTo>
                  <a:lnTo>
                    <a:pt x="1651" y="1194"/>
                  </a:lnTo>
                  <a:lnTo>
                    <a:pt x="1647" y="1194"/>
                  </a:lnTo>
                  <a:lnTo>
                    <a:pt x="1647" y="1189"/>
                  </a:lnTo>
                  <a:lnTo>
                    <a:pt x="1643" y="1189"/>
                  </a:lnTo>
                  <a:lnTo>
                    <a:pt x="1643" y="1185"/>
                  </a:lnTo>
                  <a:lnTo>
                    <a:pt x="1643" y="1181"/>
                  </a:lnTo>
                  <a:lnTo>
                    <a:pt x="1638" y="1177"/>
                  </a:lnTo>
                  <a:lnTo>
                    <a:pt x="1638" y="1172"/>
                  </a:lnTo>
                  <a:lnTo>
                    <a:pt x="1638" y="1168"/>
                  </a:lnTo>
                  <a:lnTo>
                    <a:pt x="1638" y="1160"/>
                  </a:lnTo>
                  <a:lnTo>
                    <a:pt x="1638" y="1155"/>
                  </a:lnTo>
                  <a:lnTo>
                    <a:pt x="1638" y="1151"/>
                  </a:lnTo>
                  <a:lnTo>
                    <a:pt x="1638" y="1147"/>
                  </a:lnTo>
                  <a:lnTo>
                    <a:pt x="1643" y="1134"/>
                  </a:lnTo>
                  <a:lnTo>
                    <a:pt x="1643" y="1130"/>
                  </a:lnTo>
                  <a:lnTo>
                    <a:pt x="1647" y="1122"/>
                  </a:lnTo>
                  <a:lnTo>
                    <a:pt x="1651" y="1113"/>
                  </a:lnTo>
                  <a:lnTo>
                    <a:pt x="1655" y="1105"/>
                  </a:lnTo>
                  <a:lnTo>
                    <a:pt x="1655" y="1100"/>
                  </a:lnTo>
                  <a:lnTo>
                    <a:pt x="1660" y="1096"/>
                  </a:lnTo>
                  <a:lnTo>
                    <a:pt x="1664" y="1088"/>
                  </a:lnTo>
                  <a:lnTo>
                    <a:pt x="1668" y="1084"/>
                  </a:lnTo>
                  <a:lnTo>
                    <a:pt x="1672" y="1084"/>
                  </a:lnTo>
                  <a:lnTo>
                    <a:pt x="1677" y="1079"/>
                  </a:lnTo>
                  <a:lnTo>
                    <a:pt x="1681" y="1079"/>
                  </a:lnTo>
                  <a:lnTo>
                    <a:pt x="1685" y="1079"/>
                  </a:lnTo>
                  <a:lnTo>
                    <a:pt x="1689" y="1079"/>
                  </a:lnTo>
                  <a:lnTo>
                    <a:pt x="1694" y="1079"/>
                  </a:lnTo>
                  <a:lnTo>
                    <a:pt x="1723" y="1079"/>
                  </a:lnTo>
                  <a:lnTo>
                    <a:pt x="1732" y="1084"/>
                  </a:lnTo>
                  <a:lnTo>
                    <a:pt x="1740" y="1084"/>
                  </a:lnTo>
                  <a:lnTo>
                    <a:pt x="1753" y="1084"/>
                  </a:lnTo>
                  <a:lnTo>
                    <a:pt x="1765" y="1088"/>
                  </a:lnTo>
                  <a:lnTo>
                    <a:pt x="1787" y="1092"/>
                  </a:lnTo>
                  <a:lnTo>
                    <a:pt x="1795" y="1092"/>
                  </a:lnTo>
                  <a:lnTo>
                    <a:pt x="1795" y="1096"/>
                  </a:lnTo>
                  <a:lnTo>
                    <a:pt x="1799" y="1096"/>
                  </a:lnTo>
                  <a:lnTo>
                    <a:pt x="1799" y="1092"/>
                  </a:lnTo>
                  <a:lnTo>
                    <a:pt x="1795" y="1088"/>
                  </a:lnTo>
                  <a:lnTo>
                    <a:pt x="1791" y="1088"/>
                  </a:lnTo>
                  <a:lnTo>
                    <a:pt x="1787" y="1084"/>
                  </a:lnTo>
                  <a:lnTo>
                    <a:pt x="1782" y="1079"/>
                  </a:lnTo>
                  <a:lnTo>
                    <a:pt x="1774" y="1079"/>
                  </a:lnTo>
                  <a:lnTo>
                    <a:pt x="1770" y="1075"/>
                  </a:lnTo>
                  <a:lnTo>
                    <a:pt x="1765" y="1075"/>
                  </a:lnTo>
                  <a:lnTo>
                    <a:pt x="1757" y="1071"/>
                  </a:lnTo>
                  <a:lnTo>
                    <a:pt x="1749" y="1071"/>
                  </a:lnTo>
                  <a:lnTo>
                    <a:pt x="1740" y="1071"/>
                  </a:lnTo>
                  <a:lnTo>
                    <a:pt x="1732" y="1067"/>
                  </a:lnTo>
                  <a:lnTo>
                    <a:pt x="1710" y="1067"/>
                  </a:lnTo>
                  <a:lnTo>
                    <a:pt x="1694" y="1062"/>
                  </a:lnTo>
                  <a:lnTo>
                    <a:pt x="1681" y="1062"/>
                  </a:lnTo>
                  <a:lnTo>
                    <a:pt x="1672" y="1062"/>
                  </a:lnTo>
                  <a:lnTo>
                    <a:pt x="1664" y="1058"/>
                  </a:lnTo>
                  <a:lnTo>
                    <a:pt x="1655" y="1058"/>
                  </a:lnTo>
                  <a:lnTo>
                    <a:pt x="1651" y="1054"/>
                  </a:lnTo>
                  <a:lnTo>
                    <a:pt x="1647" y="1054"/>
                  </a:lnTo>
                  <a:lnTo>
                    <a:pt x="1643" y="1050"/>
                  </a:lnTo>
                  <a:lnTo>
                    <a:pt x="1647" y="1045"/>
                  </a:lnTo>
                  <a:lnTo>
                    <a:pt x="1651" y="1041"/>
                  </a:lnTo>
                  <a:lnTo>
                    <a:pt x="1664" y="1028"/>
                  </a:lnTo>
                  <a:lnTo>
                    <a:pt x="1668" y="1024"/>
                  </a:lnTo>
                  <a:lnTo>
                    <a:pt x="1672" y="1020"/>
                  </a:lnTo>
                  <a:lnTo>
                    <a:pt x="1677" y="1016"/>
                  </a:lnTo>
                  <a:lnTo>
                    <a:pt x="1681" y="1012"/>
                  </a:lnTo>
                  <a:lnTo>
                    <a:pt x="1681" y="1007"/>
                  </a:lnTo>
                  <a:lnTo>
                    <a:pt x="1681" y="1003"/>
                  </a:lnTo>
                  <a:lnTo>
                    <a:pt x="1681" y="999"/>
                  </a:lnTo>
                  <a:lnTo>
                    <a:pt x="1677" y="995"/>
                  </a:lnTo>
                  <a:lnTo>
                    <a:pt x="1668" y="986"/>
                  </a:lnTo>
                  <a:lnTo>
                    <a:pt x="1664" y="982"/>
                  </a:lnTo>
                  <a:lnTo>
                    <a:pt x="1660" y="982"/>
                  </a:lnTo>
                  <a:lnTo>
                    <a:pt x="1655" y="982"/>
                  </a:lnTo>
                  <a:lnTo>
                    <a:pt x="1647" y="978"/>
                  </a:lnTo>
                  <a:lnTo>
                    <a:pt x="1643" y="978"/>
                  </a:lnTo>
                  <a:lnTo>
                    <a:pt x="1638" y="973"/>
                  </a:lnTo>
                  <a:lnTo>
                    <a:pt x="1634" y="969"/>
                  </a:lnTo>
                  <a:lnTo>
                    <a:pt x="1630" y="965"/>
                  </a:lnTo>
                  <a:lnTo>
                    <a:pt x="1626" y="961"/>
                  </a:lnTo>
                  <a:lnTo>
                    <a:pt x="1622" y="952"/>
                  </a:lnTo>
                  <a:lnTo>
                    <a:pt x="1622" y="948"/>
                  </a:lnTo>
                  <a:lnTo>
                    <a:pt x="1613" y="931"/>
                  </a:lnTo>
                  <a:lnTo>
                    <a:pt x="1609" y="923"/>
                  </a:lnTo>
                  <a:lnTo>
                    <a:pt x="1605" y="918"/>
                  </a:lnTo>
                  <a:lnTo>
                    <a:pt x="1600" y="914"/>
                  </a:lnTo>
                  <a:lnTo>
                    <a:pt x="1596" y="910"/>
                  </a:lnTo>
                  <a:lnTo>
                    <a:pt x="1588" y="910"/>
                  </a:lnTo>
                  <a:lnTo>
                    <a:pt x="1583" y="906"/>
                  </a:lnTo>
                  <a:lnTo>
                    <a:pt x="1575" y="906"/>
                  </a:lnTo>
                  <a:lnTo>
                    <a:pt x="1571" y="901"/>
                  </a:lnTo>
                  <a:lnTo>
                    <a:pt x="1566" y="901"/>
                  </a:lnTo>
                  <a:lnTo>
                    <a:pt x="1562" y="901"/>
                  </a:lnTo>
                  <a:lnTo>
                    <a:pt x="1558" y="901"/>
                  </a:lnTo>
                  <a:lnTo>
                    <a:pt x="1554" y="901"/>
                  </a:lnTo>
                  <a:lnTo>
                    <a:pt x="1545" y="897"/>
                  </a:lnTo>
                  <a:lnTo>
                    <a:pt x="1541" y="897"/>
                  </a:lnTo>
                  <a:lnTo>
                    <a:pt x="1533" y="901"/>
                  </a:lnTo>
                  <a:lnTo>
                    <a:pt x="1528" y="901"/>
                  </a:lnTo>
                  <a:lnTo>
                    <a:pt x="1524" y="901"/>
                  </a:lnTo>
                  <a:lnTo>
                    <a:pt x="1520" y="901"/>
                  </a:lnTo>
                  <a:lnTo>
                    <a:pt x="1516" y="901"/>
                  </a:lnTo>
                  <a:lnTo>
                    <a:pt x="1511" y="906"/>
                  </a:lnTo>
                  <a:lnTo>
                    <a:pt x="1507" y="906"/>
                  </a:lnTo>
                  <a:lnTo>
                    <a:pt x="1503" y="910"/>
                  </a:lnTo>
                  <a:lnTo>
                    <a:pt x="1499" y="914"/>
                  </a:lnTo>
                  <a:lnTo>
                    <a:pt x="1499" y="918"/>
                  </a:lnTo>
                  <a:lnTo>
                    <a:pt x="1490" y="931"/>
                  </a:lnTo>
                  <a:lnTo>
                    <a:pt x="1490" y="935"/>
                  </a:lnTo>
                  <a:lnTo>
                    <a:pt x="1486" y="940"/>
                  </a:lnTo>
                  <a:lnTo>
                    <a:pt x="1482" y="948"/>
                  </a:lnTo>
                  <a:lnTo>
                    <a:pt x="1482" y="952"/>
                  </a:lnTo>
                  <a:lnTo>
                    <a:pt x="1478" y="957"/>
                  </a:lnTo>
                  <a:lnTo>
                    <a:pt x="1469" y="965"/>
                  </a:lnTo>
                  <a:lnTo>
                    <a:pt x="1469" y="969"/>
                  </a:lnTo>
                  <a:lnTo>
                    <a:pt x="1465" y="978"/>
                  </a:lnTo>
                  <a:lnTo>
                    <a:pt x="1465" y="982"/>
                  </a:lnTo>
                  <a:lnTo>
                    <a:pt x="1461" y="986"/>
                  </a:lnTo>
                  <a:lnTo>
                    <a:pt x="1461" y="990"/>
                  </a:lnTo>
                  <a:lnTo>
                    <a:pt x="1465" y="999"/>
                  </a:lnTo>
                  <a:lnTo>
                    <a:pt x="1465" y="1003"/>
                  </a:lnTo>
                  <a:lnTo>
                    <a:pt x="1465" y="1007"/>
                  </a:lnTo>
                  <a:lnTo>
                    <a:pt x="1469" y="1012"/>
                  </a:lnTo>
                  <a:lnTo>
                    <a:pt x="1469" y="1016"/>
                  </a:lnTo>
                  <a:lnTo>
                    <a:pt x="1473" y="1020"/>
                  </a:lnTo>
                  <a:lnTo>
                    <a:pt x="1478" y="1024"/>
                  </a:lnTo>
                  <a:lnTo>
                    <a:pt x="1478" y="1028"/>
                  </a:lnTo>
                  <a:lnTo>
                    <a:pt x="1486" y="1033"/>
                  </a:lnTo>
                  <a:lnTo>
                    <a:pt x="1490" y="1037"/>
                  </a:lnTo>
                  <a:lnTo>
                    <a:pt x="1495" y="1041"/>
                  </a:lnTo>
                  <a:lnTo>
                    <a:pt x="1495" y="1045"/>
                  </a:lnTo>
                  <a:lnTo>
                    <a:pt x="1499" y="1050"/>
                  </a:lnTo>
                  <a:lnTo>
                    <a:pt x="1499" y="1054"/>
                  </a:lnTo>
                  <a:lnTo>
                    <a:pt x="1499" y="1058"/>
                  </a:lnTo>
                  <a:lnTo>
                    <a:pt x="1490" y="1088"/>
                  </a:lnTo>
                  <a:lnTo>
                    <a:pt x="1486" y="1100"/>
                  </a:lnTo>
                  <a:lnTo>
                    <a:pt x="1486" y="1109"/>
                  </a:lnTo>
                  <a:lnTo>
                    <a:pt x="1478" y="1134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3"/>
                  </a:lnTo>
                  <a:lnTo>
                    <a:pt x="1469" y="1147"/>
                  </a:lnTo>
                  <a:lnTo>
                    <a:pt x="1465" y="1147"/>
                  </a:lnTo>
                  <a:lnTo>
                    <a:pt x="1461" y="1151"/>
                  </a:lnTo>
                  <a:lnTo>
                    <a:pt x="1456" y="1151"/>
                  </a:lnTo>
                  <a:lnTo>
                    <a:pt x="1452" y="1151"/>
                  </a:lnTo>
                  <a:lnTo>
                    <a:pt x="1439" y="1155"/>
                  </a:lnTo>
                  <a:lnTo>
                    <a:pt x="1435" y="1155"/>
                  </a:lnTo>
                  <a:lnTo>
                    <a:pt x="1431" y="1160"/>
                  </a:lnTo>
                  <a:lnTo>
                    <a:pt x="1427" y="1160"/>
                  </a:lnTo>
                  <a:lnTo>
                    <a:pt x="1418" y="1168"/>
                  </a:lnTo>
                  <a:lnTo>
                    <a:pt x="1418" y="1172"/>
                  </a:lnTo>
                  <a:lnTo>
                    <a:pt x="1414" y="1177"/>
                  </a:lnTo>
                  <a:lnTo>
                    <a:pt x="1414" y="1181"/>
                  </a:lnTo>
                  <a:lnTo>
                    <a:pt x="1410" y="1185"/>
                  </a:lnTo>
                  <a:lnTo>
                    <a:pt x="1410" y="1194"/>
                  </a:lnTo>
                  <a:lnTo>
                    <a:pt x="1406" y="1211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7" name="Freeform 63"/>
            <p:cNvSpPr>
              <a:spLocks/>
            </p:cNvSpPr>
            <p:nvPr/>
          </p:nvSpPr>
          <p:spPr bwMode="auto">
            <a:xfrm>
              <a:off x="1972034" y="2424018"/>
              <a:ext cx="340474" cy="458655"/>
            </a:xfrm>
            <a:custGeom>
              <a:avLst/>
              <a:gdLst>
                <a:gd name="T0" fmla="*/ 106 w 1076"/>
                <a:gd name="T1" fmla="*/ 618 h 1448"/>
                <a:gd name="T2" fmla="*/ 178 w 1076"/>
                <a:gd name="T3" fmla="*/ 580 h 1448"/>
                <a:gd name="T4" fmla="*/ 157 w 1076"/>
                <a:gd name="T5" fmla="*/ 461 h 1448"/>
                <a:gd name="T6" fmla="*/ 161 w 1076"/>
                <a:gd name="T7" fmla="*/ 334 h 1448"/>
                <a:gd name="T8" fmla="*/ 127 w 1076"/>
                <a:gd name="T9" fmla="*/ 224 h 1448"/>
                <a:gd name="T10" fmla="*/ 110 w 1076"/>
                <a:gd name="T11" fmla="*/ 139 h 1448"/>
                <a:gd name="T12" fmla="*/ 394 w 1076"/>
                <a:gd name="T13" fmla="*/ 72 h 1448"/>
                <a:gd name="T14" fmla="*/ 449 w 1076"/>
                <a:gd name="T15" fmla="*/ 76 h 1448"/>
                <a:gd name="T16" fmla="*/ 927 w 1076"/>
                <a:gd name="T17" fmla="*/ 8 h 1448"/>
                <a:gd name="T18" fmla="*/ 1071 w 1076"/>
                <a:gd name="T19" fmla="*/ 457 h 1448"/>
                <a:gd name="T20" fmla="*/ 991 w 1076"/>
                <a:gd name="T21" fmla="*/ 491 h 1448"/>
                <a:gd name="T22" fmla="*/ 872 w 1076"/>
                <a:gd name="T23" fmla="*/ 529 h 1448"/>
                <a:gd name="T24" fmla="*/ 860 w 1076"/>
                <a:gd name="T25" fmla="*/ 673 h 1448"/>
                <a:gd name="T26" fmla="*/ 788 w 1076"/>
                <a:gd name="T27" fmla="*/ 711 h 1448"/>
                <a:gd name="T28" fmla="*/ 707 w 1076"/>
                <a:gd name="T29" fmla="*/ 719 h 1448"/>
                <a:gd name="T30" fmla="*/ 656 w 1076"/>
                <a:gd name="T31" fmla="*/ 639 h 1448"/>
                <a:gd name="T32" fmla="*/ 635 w 1076"/>
                <a:gd name="T33" fmla="*/ 575 h 1448"/>
                <a:gd name="T34" fmla="*/ 563 w 1076"/>
                <a:gd name="T35" fmla="*/ 618 h 1448"/>
                <a:gd name="T36" fmla="*/ 441 w 1076"/>
                <a:gd name="T37" fmla="*/ 614 h 1448"/>
                <a:gd name="T38" fmla="*/ 453 w 1076"/>
                <a:gd name="T39" fmla="*/ 694 h 1448"/>
                <a:gd name="T40" fmla="*/ 428 w 1076"/>
                <a:gd name="T41" fmla="*/ 694 h 1448"/>
                <a:gd name="T42" fmla="*/ 453 w 1076"/>
                <a:gd name="T43" fmla="*/ 749 h 1448"/>
                <a:gd name="T44" fmla="*/ 474 w 1076"/>
                <a:gd name="T45" fmla="*/ 791 h 1448"/>
                <a:gd name="T46" fmla="*/ 521 w 1076"/>
                <a:gd name="T47" fmla="*/ 825 h 1448"/>
                <a:gd name="T48" fmla="*/ 546 w 1076"/>
                <a:gd name="T49" fmla="*/ 872 h 1448"/>
                <a:gd name="T50" fmla="*/ 568 w 1076"/>
                <a:gd name="T51" fmla="*/ 935 h 1448"/>
                <a:gd name="T52" fmla="*/ 504 w 1076"/>
                <a:gd name="T53" fmla="*/ 990 h 1448"/>
                <a:gd name="T54" fmla="*/ 525 w 1076"/>
                <a:gd name="T55" fmla="*/ 1028 h 1448"/>
                <a:gd name="T56" fmla="*/ 623 w 1076"/>
                <a:gd name="T57" fmla="*/ 1037 h 1448"/>
                <a:gd name="T58" fmla="*/ 669 w 1076"/>
                <a:gd name="T59" fmla="*/ 982 h 1448"/>
                <a:gd name="T60" fmla="*/ 703 w 1076"/>
                <a:gd name="T61" fmla="*/ 973 h 1448"/>
                <a:gd name="T62" fmla="*/ 720 w 1076"/>
                <a:gd name="T63" fmla="*/ 914 h 1448"/>
                <a:gd name="T64" fmla="*/ 754 w 1076"/>
                <a:gd name="T65" fmla="*/ 817 h 1448"/>
                <a:gd name="T66" fmla="*/ 834 w 1076"/>
                <a:gd name="T67" fmla="*/ 787 h 1448"/>
                <a:gd name="T68" fmla="*/ 889 w 1076"/>
                <a:gd name="T69" fmla="*/ 846 h 1448"/>
                <a:gd name="T70" fmla="*/ 957 w 1076"/>
                <a:gd name="T71" fmla="*/ 923 h 1448"/>
                <a:gd name="T72" fmla="*/ 894 w 1076"/>
                <a:gd name="T73" fmla="*/ 973 h 1448"/>
                <a:gd name="T74" fmla="*/ 800 w 1076"/>
                <a:gd name="T75" fmla="*/ 1011 h 1448"/>
                <a:gd name="T76" fmla="*/ 834 w 1076"/>
                <a:gd name="T77" fmla="*/ 1079 h 1448"/>
                <a:gd name="T78" fmla="*/ 910 w 1076"/>
                <a:gd name="T79" fmla="*/ 1134 h 1448"/>
                <a:gd name="T80" fmla="*/ 1029 w 1076"/>
                <a:gd name="T81" fmla="*/ 1185 h 1448"/>
                <a:gd name="T82" fmla="*/ 1004 w 1076"/>
                <a:gd name="T83" fmla="*/ 1304 h 1448"/>
                <a:gd name="T84" fmla="*/ 868 w 1076"/>
                <a:gd name="T85" fmla="*/ 1388 h 1448"/>
                <a:gd name="T86" fmla="*/ 762 w 1076"/>
                <a:gd name="T87" fmla="*/ 1384 h 1448"/>
                <a:gd name="T88" fmla="*/ 656 w 1076"/>
                <a:gd name="T89" fmla="*/ 1426 h 1448"/>
                <a:gd name="T90" fmla="*/ 576 w 1076"/>
                <a:gd name="T91" fmla="*/ 1405 h 1448"/>
                <a:gd name="T92" fmla="*/ 555 w 1076"/>
                <a:gd name="T93" fmla="*/ 1308 h 1448"/>
                <a:gd name="T94" fmla="*/ 508 w 1076"/>
                <a:gd name="T95" fmla="*/ 1350 h 1448"/>
                <a:gd name="T96" fmla="*/ 496 w 1076"/>
                <a:gd name="T97" fmla="*/ 1414 h 1448"/>
                <a:gd name="T98" fmla="*/ 415 w 1076"/>
                <a:gd name="T99" fmla="*/ 1439 h 1448"/>
                <a:gd name="T100" fmla="*/ 275 w 1076"/>
                <a:gd name="T101" fmla="*/ 1367 h 1448"/>
                <a:gd name="T102" fmla="*/ 208 w 1076"/>
                <a:gd name="T103" fmla="*/ 1287 h 1448"/>
                <a:gd name="T104" fmla="*/ 233 w 1076"/>
                <a:gd name="T105" fmla="*/ 1215 h 1448"/>
                <a:gd name="T106" fmla="*/ 314 w 1076"/>
                <a:gd name="T107" fmla="*/ 1134 h 1448"/>
                <a:gd name="T108" fmla="*/ 246 w 1076"/>
                <a:gd name="T109" fmla="*/ 1113 h 1448"/>
                <a:gd name="T110" fmla="*/ 212 w 1076"/>
                <a:gd name="T111" fmla="*/ 1092 h 1448"/>
                <a:gd name="T112" fmla="*/ 275 w 1076"/>
                <a:gd name="T113" fmla="*/ 1037 h 1448"/>
                <a:gd name="T114" fmla="*/ 220 w 1076"/>
                <a:gd name="T115" fmla="*/ 995 h 1448"/>
                <a:gd name="T116" fmla="*/ 161 w 1076"/>
                <a:gd name="T117" fmla="*/ 940 h 1448"/>
                <a:gd name="T118" fmla="*/ 153 w 1076"/>
                <a:gd name="T119" fmla="*/ 868 h 1448"/>
                <a:gd name="T120" fmla="*/ 115 w 1076"/>
                <a:gd name="T121" fmla="*/ 812 h 1448"/>
                <a:gd name="T122" fmla="*/ 64 w 1076"/>
                <a:gd name="T123" fmla="*/ 745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6" h="1448">
                  <a:moveTo>
                    <a:pt x="0" y="669"/>
                  </a:moveTo>
                  <a:lnTo>
                    <a:pt x="0" y="664"/>
                  </a:lnTo>
                  <a:lnTo>
                    <a:pt x="5" y="664"/>
                  </a:lnTo>
                  <a:lnTo>
                    <a:pt x="30" y="643"/>
                  </a:lnTo>
                  <a:lnTo>
                    <a:pt x="34" y="639"/>
                  </a:lnTo>
                  <a:lnTo>
                    <a:pt x="47" y="630"/>
                  </a:lnTo>
                  <a:lnTo>
                    <a:pt x="51" y="626"/>
                  </a:lnTo>
                  <a:lnTo>
                    <a:pt x="55" y="626"/>
                  </a:lnTo>
                  <a:lnTo>
                    <a:pt x="60" y="622"/>
                  </a:lnTo>
                  <a:lnTo>
                    <a:pt x="64" y="622"/>
                  </a:lnTo>
                  <a:lnTo>
                    <a:pt x="72" y="622"/>
                  </a:lnTo>
                  <a:lnTo>
                    <a:pt x="81" y="618"/>
                  </a:lnTo>
                  <a:lnTo>
                    <a:pt x="89" y="618"/>
                  </a:lnTo>
                  <a:lnTo>
                    <a:pt x="106" y="618"/>
                  </a:lnTo>
                  <a:lnTo>
                    <a:pt x="115" y="618"/>
                  </a:lnTo>
                  <a:lnTo>
                    <a:pt x="119" y="618"/>
                  </a:lnTo>
                  <a:lnTo>
                    <a:pt x="127" y="614"/>
                  </a:lnTo>
                  <a:lnTo>
                    <a:pt x="136" y="614"/>
                  </a:lnTo>
                  <a:lnTo>
                    <a:pt x="140" y="609"/>
                  </a:lnTo>
                  <a:lnTo>
                    <a:pt x="144" y="609"/>
                  </a:lnTo>
                  <a:lnTo>
                    <a:pt x="148" y="605"/>
                  </a:lnTo>
                  <a:lnTo>
                    <a:pt x="153" y="601"/>
                  </a:lnTo>
                  <a:lnTo>
                    <a:pt x="157" y="601"/>
                  </a:lnTo>
                  <a:lnTo>
                    <a:pt x="161" y="597"/>
                  </a:lnTo>
                  <a:lnTo>
                    <a:pt x="165" y="588"/>
                  </a:lnTo>
                  <a:lnTo>
                    <a:pt x="170" y="584"/>
                  </a:lnTo>
                  <a:lnTo>
                    <a:pt x="174" y="584"/>
                  </a:lnTo>
                  <a:lnTo>
                    <a:pt x="178" y="580"/>
                  </a:lnTo>
                  <a:lnTo>
                    <a:pt x="178" y="575"/>
                  </a:lnTo>
                  <a:lnTo>
                    <a:pt x="178" y="567"/>
                  </a:lnTo>
                  <a:lnTo>
                    <a:pt x="182" y="558"/>
                  </a:lnTo>
                  <a:lnTo>
                    <a:pt x="182" y="554"/>
                  </a:lnTo>
                  <a:lnTo>
                    <a:pt x="178" y="546"/>
                  </a:lnTo>
                  <a:lnTo>
                    <a:pt x="178" y="537"/>
                  </a:lnTo>
                  <a:lnTo>
                    <a:pt x="178" y="529"/>
                  </a:lnTo>
                  <a:lnTo>
                    <a:pt x="174" y="512"/>
                  </a:lnTo>
                  <a:lnTo>
                    <a:pt x="170" y="499"/>
                  </a:lnTo>
                  <a:lnTo>
                    <a:pt x="170" y="491"/>
                  </a:lnTo>
                  <a:lnTo>
                    <a:pt x="165" y="482"/>
                  </a:lnTo>
                  <a:lnTo>
                    <a:pt x="165" y="474"/>
                  </a:lnTo>
                  <a:lnTo>
                    <a:pt x="161" y="470"/>
                  </a:lnTo>
                  <a:lnTo>
                    <a:pt x="157" y="461"/>
                  </a:lnTo>
                  <a:lnTo>
                    <a:pt x="153" y="457"/>
                  </a:lnTo>
                  <a:lnTo>
                    <a:pt x="148" y="453"/>
                  </a:lnTo>
                  <a:lnTo>
                    <a:pt x="144" y="444"/>
                  </a:lnTo>
                  <a:lnTo>
                    <a:pt x="140" y="440"/>
                  </a:lnTo>
                  <a:lnTo>
                    <a:pt x="136" y="436"/>
                  </a:lnTo>
                  <a:lnTo>
                    <a:pt x="136" y="427"/>
                  </a:lnTo>
                  <a:lnTo>
                    <a:pt x="136" y="423"/>
                  </a:lnTo>
                  <a:lnTo>
                    <a:pt x="136" y="415"/>
                  </a:lnTo>
                  <a:lnTo>
                    <a:pt x="136" y="410"/>
                  </a:lnTo>
                  <a:lnTo>
                    <a:pt x="140" y="402"/>
                  </a:lnTo>
                  <a:lnTo>
                    <a:pt x="140" y="393"/>
                  </a:lnTo>
                  <a:lnTo>
                    <a:pt x="144" y="385"/>
                  </a:lnTo>
                  <a:lnTo>
                    <a:pt x="157" y="347"/>
                  </a:lnTo>
                  <a:lnTo>
                    <a:pt x="161" y="334"/>
                  </a:lnTo>
                  <a:lnTo>
                    <a:pt x="161" y="326"/>
                  </a:lnTo>
                  <a:lnTo>
                    <a:pt x="165" y="321"/>
                  </a:lnTo>
                  <a:lnTo>
                    <a:pt x="165" y="313"/>
                  </a:lnTo>
                  <a:lnTo>
                    <a:pt x="165" y="304"/>
                  </a:lnTo>
                  <a:lnTo>
                    <a:pt x="165" y="300"/>
                  </a:lnTo>
                  <a:lnTo>
                    <a:pt x="165" y="296"/>
                  </a:lnTo>
                  <a:lnTo>
                    <a:pt x="165" y="288"/>
                  </a:lnTo>
                  <a:lnTo>
                    <a:pt x="161" y="283"/>
                  </a:lnTo>
                  <a:lnTo>
                    <a:pt x="161" y="279"/>
                  </a:lnTo>
                  <a:lnTo>
                    <a:pt x="157" y="275"/>
                  </a:lnTo>
                  <a:lnTo>
                    <a:pt x="153" y="266"/>
                  </a:lnTo>
                  <a:lnTo>
                    <a:pt x="153" y="262"/>
                  </a:lnTo>
                  <a:lnTo>
                    <a:pt x="144" y="254"/>
                  </a:lnTo>
                  <a:lnTo>
                    <a:pt x="127" y="224"/>
                  </a:lnTo>
                  <a:lnTo>
                    <a:pt x="119" y="211"/>
                  </a:lnTo>
                  <a:lnTo>
                    <a:pt x="115" y="199"/>
                  </a:lnTo>
                  <a:lnTo>
                    <a:pt x="115" y="194"/>
                  </a:lnTo>
                  <a:lnTo>
                    <a:pt x="110" y="186"/>
                  </a:lnTo>
                  <a:lnTo>
                    <a:pt x="110" y="182"/>
                  </a:lnTo>
                  <a:lnTo>
                    <a:pt x="106" y="177"/>
                  </a:lnTo>
                  <a:lnTo>
                    <a:pt x="106" y="173"/>
                  </a:lnTo>
                  <a:lnTo>
                    <a:pt x="106" y="169"/>
                  </a:lnTo>
                  <a:lnTo>
                    <a:pt x="106" y="165"/>
                  </a:lnTo>
                  <a:lnTo>
                    <a:pt x="106" y="160"/>
                  </a:lnTo>
                  <a:lnTo>
                    <a:pt x="106" y="152"/>
                  </a:lnTo>
                  <a:lnTo>
                    <a:pt x="106" y="148"/>
                  </a:lnTo>
                  <a:lnTo>
                    <a:pt x="106" y="144"/>
                  </a:lnTo>
                  <a:lnTo>
                    <a:pt x="110" y="139"/>
                  </a:lnTo>
                  <a:lnTo>
                    <a:pt x="110" y="135"/>
                  </a:lnTo>
                  <a:lnTo>
                    <a:pt x="115" y="135"/>
                  </a:lnTo>
                  <a:lnTo>
                    <a:pt x="115" y="131"/>
                  </a:lnTo>
                  <a:lnTo>
                    <a:pt x="119" y="131"/>
                  </a:lnTo>
                  <a:lnTo>
                    <a:pt x="123" y="127"/>
                  </a:lnTo>
                  <a:lnTo>
                    <a:pt x="132" y="122"/>
                  </a:lnTo>
                  <a:lnTo>
                    <a:pt x="140" y="118"/>
                  </a:lnTo>
                  <a:lnTo>
                    <a:pt x="144" y="118"/>
                  </a:lnTo>
                  <a:lnTo>
                    <a:pt x="157" y="114"/>
                  </a:lnTo>
                  <a:lnTo>
                    <a:pt x="174" y="110"/>
                  </a:lnTo>
                  <a:lnTo>
                    <a:pt x="284" y="89"/>
                  </a:lnTo>
                  <a:lnTo>
                    <a:pt x="318" y="84"/>
                  </a:lnTo>
                  <a:lnTo>
                    <a:pt x="369" y="76"/>
                  </a:lnTo>
                  <a:lnTo>
                    <a:pt x="394" y="72"/>
                  </a:lnTo>
                  <a:lnTo>
                    <a:pt x="402" y="67"/>
                  </a:lnTo>
                  <a:lnTo>
                    <a:pt x="407" y="67"/>
                  </a:lnTo>
                  <a:lnTo>
                    <a:pt x="415" y="67"/>
                  </a:lnTo>
                  <a:lnTo>
                    <a:pt x="419" y="67"/>
                  </a:lnTo>
                  <a:lnTo>
                    <a:pt x="428" y="67"/>
                  </a:lnTo>
                  <a:lnTo>
                    <a:pt x="432" y="67"/>
                  </a:lnTo>
                  <a:lnTo>
                    <a:pt x="432" y="72"/>
                  </a:lnTo>
                  <a:lnTo>
                    <a:pt x="432" y="80"/>
                  </a:lnTo>
                  <a:lnTo>
                    <a:pt x="436" y="80"/>
                  </a:lnTo>
                  <a:lnTo>
                    <a:pt x="436" y="84"/>
                  </a:lnTo>
                  <a:lnTo>
                    <a:pt x="441" y="84"/>
                  </a:lnTo>
                  <a:lnTo>
                    <a:pt x="445" y="80"/>
                  </a:lnTo>
                  <a:lnTo>
                    <a:pt x="449" y="80"/>
                  </a:lnTo>
                  <a:lnTo>
                    <a:pt x="449" y="76"/>
                  </a:lnTo>
                  <a:lnTo>
                    <a:pt x="453" y="72"/>
                  </a:lnTo>
                  <a:lnTo>
                    <a:pt x="457" y="67"/>
                  </a:lnTo>
                  <a:lnTo>
                    <a:pt x="457" y="63"/>
                  </a:lnTo>
                  <a:lnTo>
                    <a:pt x="457" y="59"/>
                  </a:lnTo>
                  <a:lnTo>
                    <a:pt x="572" y="38"/>
                  </a:lnTo>
                  <a:lnTo>
                    <a:pt x="601" y="29"/>
                  </a:lnTo>
                  <a:lnTo>
                    <a:pt x="614" y="29"/>
                  </a:lnTo>
                  <a:lnTo>
                    <a:pt x="631" y="25"/>
                  </a:lnTo>
                  <a:lnTo>
                    <a:pt x="640" y="25"/>
                  </a:lnTo>
                  <a:lnTo>
                    <a:pt x="652" y="25"/>
                  </a:lnTo>
                  <a:lnTo>
                    <a:pt x="665" y="21"/>
                  </a:lnTo>
                  <a:lnTo>
                    <a:pt x="682" y="21"/>
                  </a:lnTo>
                  <a:lnTo>
                    <a:pt x="733" y="17"/>
                  </a:lnTo>
                  <a:lnTo>
                    <a:pt x="927" y="8"/>
                  </a:lnTo>
                  <a:lnTo>
                    <a:pt x="1050" y="0"/>
                  </a:lnTo>
                  <a:lnTo>
                    <a:pt x="1054" y="72"/>
                  </a:lnTo>
                  <a:lnTo>
                    <a:pt x="1059" y="148"/>
                  </a:lnTo>
                  <a:lnTo>
                    <a:pt x="1063" y="211"/>
                  </a:lnTo>
                  <a:lnTo>
                    <a:pt x="1067" y="292"/>
                  </a:lnTo>
                  <a:lnTo>
                    <a:pt x="1076" y="372"/>
                  </a:lnTo>
                  <a:lnTo>
                    <a:pt x="1076" y="406"/>
                  </a:lnTo>
                  <a:lnTo>
                    <a:pt x="1076" y="419"/>
                  </a:lnTo>
                  <a:lnTo>
                    <a:pt x="1076" y="427"/>
                  </a:lnTo>
                  <a:lnTo>
                    <a:pt x="1076" y="436"/>
                  </a:lnTo>
                  <a:lnTo>
                    <a:pt x="1076" y="440"/>
                  </a:lnTo>
                  <a:lnTo>
                    <a:pt x="1076" y="448"/>
                  </a:lnTo>
                  <a:lnTo>
                    <a:pt x="1071" y="453"/>
                  </a:lnTo>
                  <a:lnTo>
                    <a:pt x="1071" y="457"/>
                  </a:lnTo>
                  <a:lnTo>
                    <a:pt x="1067" y="461"/>
                  </a:lnTo>
                  <a:lnTo>
                    <a:pt x="1067" y="465"/>
                  </a:lnTo>
                  <a:lnTo>
                    <a:pt x="1063" y="465"/>
                  </a:lnTo>
                  <a:lnTo>
                    <a:pt x="1059" y="470"/>
                  </a:lnTo>
                  <a:lnTo>
                    <a:pt x="1054" y="474"/>
                  </a:lnTo>
                  <a:lnTo>
                    <a:pt x="1054" y="478"/>
                  </a:lnTo>
                  <a:lnTo>
                    <a:pt x="1050" y="482"/>
                  </a:lnTo>
                  <a:lnTo>
                    <a:pt x="1046" y="482"/>
                  </a:lnTo>
                  <a:lnTo>
                    <a:pt x="1042" y="486"/>
                  </a:lnTo>
                  <a:lnTo>
                    <a:pt x="1037" y="486"/>
                  </a:lnTo>
                  <a:lnTo>
                    <a:pt x="1033" y="486"/>
                  </a:lnTo>
                  <a:lnTo>
                    <a:pt x="1025" y="491"/>
                  </a:lnTo>
                  <a:lnTo>
                    <a:pt x="1008" y="491"/>
                  </a:lnTo>
                  <a:lnTo>
                    <a:pt x="991" y="491"/>
                  </a:lnTo>
                  <a:lnTo>
                    <a:pt x="940" y="495"/>
                  </a:lnTo>
                  <a:lnTo>
                    <a:pt x="927" y="495"/>
                  </a:lnTo>
                  <a:lnTo>
                    <a:pt x="915" y="495"/>
                  </a:lnTo>
                  <a:lnTo>
                    <a:pt x="906" y="495"/>
                  </a:lnTo>
                  <a:lnTo>
                    <a:pt x="898" y="495"/>
                  </a:lnTo>
                  <a:lnTo>
                    <a:pt x="894" y="499"/>
                  </a:lnTo>
                  <a:lnTo>
                    <a:pt x="885" y="499"/>
                  </a:lnTo>
                  <a:lnTo>
                    <a:pt x="881" y="503"/>
                  </a:lnTo>
                  <a:lnTo>
                    <a:pt x="881" y="508"/>
                  </a:lnTo>
                  <a:lnTo>
                    <a:pt x="877" y="508"/>
                  </a:lnTo>
                  <a:lnTo>
                    <a:pt x="877" y="512"/>
                  </a:lnTo>
                  <a:lnTo>
                    <a:pt x="872" y="516"/>
                  </a:lnTo>
                  <a:lnTo>
                    <a:pt x="872" y="525"/>
                  </a:lnTo>
                  <a:lnTo>
                    <a:pt x="872" y="529"/>
                  </a:lnTo>
                  <a:lnTo>
                    <a:pt x="872" y="537"/>
                  </a:lnTo>
                  <a:lnTo>
                    <a:pt x="872" y="546"/>
                  </a:lnTo>
                  <a:lnTo>
                    <a:pt x="872" y="584"/>
                  </a:lnTo>
                  <a:lnTo>
                    <a:pt x="872" y="592"/>
                  </a:lnTo>
                  <a:lnTo>
                    <a:pt x="872" y="601"/>
                  </a:lnTo>
                  <a:lnTo>
                    <a:pt x="868" y="609"/>
                  </a:lnTo>
                  <a:lnTo>
                    <a:pt x="868" y="618"/>
                  </a:lnTo>
                  <a:lnTo>
                    <a:pt x="868" y="622"/>
                  </a:lnTo>
                  <a:lnTo>
                    <a:pt x="864" y="635"/>
                  </a:lnTo>
                  <a:lnTo>
                    <a:pt x="864" y="639"/>
                  </a:lnTo>
                  <a:lnTo>
                    <a:pt x="864" y="643"/>
                  </a:lnTo>
                  <a:lnTo>
                    <a:pt x="864" y="652"/>
                  </a:lnTo>
                  <a:lnTo>
                    <a:pt x="860" y="660"/>
                  </a:lnTo>
                  <a:lnTo>
                    <a:pt x="860" y="673"/>
                  </a:lnTo>
                  <a:lnTo>
                    <a:pt x="860" y="690"/>
                  </a:lnTo>
                  <a:lnTo>
                    <a:pt x="860" y="711"/>
                  </a:lnTo>
                  <a:lnTo>
                    <a:pt x="860" y="728"/>
                  </a:lnTo>
                  <a:lnTo>
                    <a:pt x="851" y="728"/>
                  </a:lnTo>
                  <a:lnTo>
                    <a:pt x="843" y="724"/>
                  </a:lnTo>
                  <a:lnTo>
                    <a:pt x="826" y="724"/>
                  </a:lnTo>
                  <a:lnTo>
                    <a:pt x="822" y="724"/>
                  </a:lnTo>
                  <a:lnTo>
                    <a:pt x="817" y="724"/>
                  </a:lnTo>
                  <a:lnTo>
                    <a:pt x="809" y="719"/>
                  </a:lnTo>
                  <a:lnTo>
                    <a:pt x="800" y="715"/>
                  </a:lnTo>
                  <a:lnTo>
                    <a:pt x="800" y="711"/>
                  </a:lnTo>
                  <a:lnTo>
                    <a:pt x="796" y="711"/>
                  </a:lnTo>
                  <a:lnTo>
                    <a:pt x="792" y="711"/>
                  </a:lnTo>
                  <a:lnTo>
                    <a:pt x="788" y="711"/>
                  </a:lnTo>
                  <a:lnTo>
                    <a:pt x="779" y="715"/>
                  </a:lnTo>
                  <a:lnTo>
                    <a:pt x="775" y="715"/>
                  </a:lnTo>
                  <a:lnTo>
                    <a:pt x="758" y="724"/>
                  </a:lnTo>
                  <a:lnTo>
                    <a:pt x="754" y="724"/>
                  </a:lnTo>
                  <a:lnTo>
                    <a:pt x="745" y="728"/>
                  </a:lnTo>
                  <a:lnTo>
                    <a:pt x="741" y="728"/>
                  </a:lnTo>
                  <a:lnTo>
                    <a:pt x="737" y="728"/>
                  </a:lnTo>
                  <a:lnTo>
                    <a:pt x="733" y="728"/>
                  </a:lnTo>
                  <a:lnTo>
                    <a:pt x="728" y="728"/>
                  </a:lnTo>
                  <a:lnTo>
                    <a:pt x="724" y="728"/>
                  </a:lnTo>
                  <a:lnTo>
                    <a:pt x="720" y="728"/>
                  </a:lnTo>
                  <a:lnTo>
                    <a:pt x="716" y="724"/>
                  </a:lnTo>
                  <a:lnTo>
                    <a:pt x="711" y="724"/>
                  </a:lnTo>
                  <a:lnTo>
                    <a:pt x="707" y="719"/>
                  </a:lnTo>
                  <a:lnTo>
                    <a:pt x="703" y="715"/>
                  </a:lnTo>
                  <a:lnTo>
                    <a:pt x="703" y="711"/>
                  </a:lnTo>
                  <a:lnTo>
                    <a:pt x="699" y="707"/>
                  </a:lnTo>
                  <a:lnTo>
                    <a:pt x="699" y="702"/>
                  </a:lnTo>
                  <a:lnTo>
                    <a:pt x="695" y="694"/>
                  </a:lnTo>
                  <a:lnTo>
                    <a:pt x="690" y="681"/>
                  </a:lnTo>
                  <a:lnTo>
                    <a:pt x="690" y="677"/>
                  </a:lnTo>
                  <a:lnTo>
                    <a:pt x="686" y="673"/>
                  </a:lnTo>
                  <a:lnTo>
                    <a:pt x="686" y="669"/>
                  </a:lnTo>
                  <a:lnTo>
                    <a:pt x="682" y="660"/>
                  </a:lnTo>
                  <a:lnTo>
                    <a:pt x="678" y="656"/>
                  </a:lnTo>
                  <a:lnTo>
                    <a:pt x="665" y="647"/>
                  </a:lnTo>
                  <a:lnTo>
                    <a:pt x="661" y="643"/>
                  </a:lnTo>
                  <a:lnTo>
                    <a:pt x="656" y="639"/>
                  </a:lnTo>
                  <a:lnTo>
                    <a:pt x="656" y="630"/>
                  </a:lnTo>
                  <a:lnTo>
                    <a:pt x="652" y="626"/>
                  </a:lnTo>
                  <a:lnTo>
                    <a:pt x="652" y="618"/>
                  </a:lnTo>
                  <a:lnTo>
                    <a:pt x="652" y="614"/>
                  </a:lnTo>
                  <a:lnTo>
                    <a:pt x="652" y="605"/>
                  </a:lnTo>
                  <a:lnTo>
                    <a:pt x="652" y="601"/>
                  </a:lnTo>
                  <a:lnTo>
                    <a:pt x="652" y="592"/>
                  </a:lnTo>
                  <a:lnTo>
                    <a:pt x="652" y="588"/>
                  </a:lnTo>
                  <a:lnTo>
                    <a:pt x="652" y="584"/>
                  </a:lnTo>
                  <a:lnTo>
                    <a:pt x="648" y="584"/>
                  </a:lnTo>
                  <a:lnTo>
                    <a:pt x="648" y="580"/>
                  </a:lnTo>
                  <a:lnTo>
                    <a:pt x="644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1" y="575"/>
                  </a:lnTo>
                  <a:lnTo>
                    <a:pt x="627" y="580"/>
                  </a:lnTo>
                  <a:lnTo>
                    <a:pt x="623" y="580"/>
                  </a:lnTo>
                  <a:lnTo>
                    <a:pt x="623" y="584"/>
                  </a:lnTo>
                  <a:lnTo>
                    <a:pt x="614" y="592"/>
                  </a:lnTo>
                  <a:lnTo>
                    <a:pt x="614" y="597"/>
                  </a:lnTo>
                  <a:lnTo>
                    <a:pt x="610" y="601"/>
                  </a:lnTo>
                  <a:lnTo>
                    <a:pt x="606" y="601"/>
                  </a:lnTo>
                  <a:lnTo>
                    <a:pt x="597" y="605"/>
                  </a:lnTo>
                  <a:lnTo>
                    <a:pt x="593" y="609"/>
                  </a:lnTo>
                  <a:lnTo>
                    <a:pt x="584" y="609"/>
                  </a:lnTo>
                  <a:lnTo>
                    <a:pt x="576" y="614"/>
                  </a:lnTo>
                  <a:lnTo>
                    <a:pt x="568" y="614"/>
                  </a:lnTo>
                  <a:lnTo>
                    <a:pt x="563" y="618"/>
                  </a:lnTo>
                  <a:lnTo>
                    <a:pt x="555" y="618"/>
                  </a:lnTo>
                  <a:lnTo>
                    <a:pt x="546" y="618"/>
                  </a:lnTo>
                  <a:lnTo>
                    <a:pt x="542" y="618"/>
                  </a:lnTo>
                  <a:lnTo>
                    <a:pt x="538" y="618"/>
                  </a:lnTo>
                  <a:lnTo>
                    <a:pt x="529" y="618"/>
                  </a:lnTo>
                  <a:lnTo>
                    <a:pt x="504" y="614"/>
                  </a:lnTo>
                  <a:lnTo>
                    <a:pt x="500" y="614"/>
                  </a:lnTo>
                  <a:lnTo>
                    <a:pt x="483" y="609"/>
                  </a:lnTo>
                  <a:lnTo>
                    <a:pt x="479" y="605"/>
                  </a:lnTo>
                  <a:lnTo>
                    <a:pt x="470" y="605"/>
                  </a:lnTo>
                  <a:lnTo>
                    <a:pt x="462" y="605"/>
                  </a:lnTo>
                  <a:lnTo>
                    <a:pt x="453" y="609"/>
                  </a:lnTo>
                  <a:lnTo>
                    <a:pt x="445" y="609"/>
                  </a:lnTo>
                  <a:lnTo>
                    <a:pt x="441" y="614"/>
                  </a:lnTo>
                  <a:lnTo>
                    <a:pt x="436" y="614"/>
                  </a:lnTo>
                  <a:lnTo>
                    <a:pt x="424" y="622"/>
                  </a:lnTo>
                  <a:lnTo>
                    <a:pt x="419" y="622"/>
                  </a:lnTo>
                  <a:lnTo>
                    <a:pt x="415" y="626"/>
                  </a:lnTo>
                  <a:lnTo>
                    <a:pt x="411" y="626"/>
                  </a:lnTo>
                  <a:lnTo>
                    <a:pt x="415" y="630"/>
                  </a:lnTo>
                  <a:lnTo>
                    <a:pt x="428" y="647"/>
                  </a:lnTo>
                  <a:lnTo>
                    <a:pt x="436" y="656"/>
                  </a:lnTo>
                  <a:lnTo>
                    <a:pt x="441" y="664"/>
                  </a:lnTo>
                  <a:lnTo>
                    <a:pt x="441" y="669"/>
                  </a:lnTo>
                  <a:lnTo>
                    <a:pt x="445" y="673"/>
                  </a:lnTo>
                  <a:lnTo>
                    <a:pt x="449" y="681"/>
                  </a:lnTo>
                  <a:lnTo>
                    <a:pt x="449" y="685"/>
                  </a:lnTo>
                  <a:lnTo>
                    <a:pt x="453" y="694"/>
                  </a:lnTo>
                  <a:lnTo>
                    <a:pt x="453" y="698"/>
                  </a:lnTo>
                  <a:lnTo>
                    <a:pt x="457" y="707"/>
                  </a:lnTo>
                  <a:lnTo>
                    <a:pt x="457" y="715"/>
                  </a:lnTo>
                  <a:lnTo>
                    <a:pt x="457" y="728"/>
                  </a:lnTo>
                  <a:lnTo>
                    <a:pt x="457" y="732"/>
                  </a:lnTo>
                  <a:lnTo>
                    <a:pt x="453" y="732"/>
                  </a:lnTo>
                  <a:lnTo>
                    <a:pt x="453" y="728"/>
                  </a:lnTo>
                  <a:lnTo>
                    <a:pt x="449" y="728"/>
                  </a:lnTo>
                  <a:lnTo>
                    <a:pt x="445" y="724"/>
                  </a:lnTo>
                  <a:lnTo>
                    <a:pt x="441" y="719"/>
                  </a:lnTo>
                  <a:lnTo>
                    <a:pt x="436" y="711"/>
                  </a:lnTo>
                  <a:lnTo>
                    <a:pt x="432" y="702"/>
                  </a:lnTo>
                  <a:lnTo>
                    <a:pt x="428" y="698"/>
                  </a:lnTo>
                  <a:lnTo>
                    <a:pt x="428" y="694"/>
                  </a:lnTo>
                  <a:lnTo>
                    <a:pt x="424" y="694"/>
                  </a:lnTo>
                  <a:lnTo>
                    <a:pt x="424" y="698"/>
                  </a:lnTo>
                  <a:lnTo>
                    <a:pt x="419" y="698"/>
                  </a:lnTo>
                  <a:lnTo>
                    <a:pt x="419" y="707"/>
                  </a:lnTo>
                  <a:lnTo>
                    <a:pt x="419" y="711"/>
                  </a:lnTo>
                  <a:lnTo>
                    <a:pt x="424" y="715"/>
                  </a:lnTo>
                  <a:lnTo>
                    <a:pt x="424" y="719"/>
                  </a:lnTo>
                  <a:lnTo>
                    <a:pt x="424" y="724"/>
                  </a:lnTo>
                  <a:lnTo>
                    <a:pt x="428" y="728"/>
                  </a:lnTo>
                  <a:lnTo>
                    <a:pt x="432" y="732"/>
                  </a:lnTo>
                  <a:lnTo>
                    <a:pt x="436" y="736"/>
                  </a:lnTo>
                  <a:lnTo>
                    <a:pt x="441" y="741"/>
                  </a:lnTo>
                  <a:lnTo>
                    <a:pt x="445" y="745"/>
                  </a:lnTo>
                  <a:lnTo>
                    <a:pt x="453" y="749"/>
                  </a:lnTo>
                  <a:lnTo>
                    <a:pt x="457" y="753"/>
                  </a:lnTo>
                  <a:lnTo>
                    <a:pt x="462" y="757"/>
                  </a:lnTo>
                  <a:lnTo>
                    <a:pt x="466" y="757"/>
                  </a:lnTo>
                  <a:lnTo>
                    <a:pt x="470" y="757"/>
                  </a:lnTo>
                  <a:lnTo>
                    <a:pt x="474" y="762"/>
                  </a:lnTo>
                  <a:lnTo>
                    <a:pt x="479" y="762"/>
                  </a:lnTo>
                  <a:lnTo>
                    <a:pt x="483" y="762"/>
                  </a:lnTo>
                  <a:lnTo>
                    <a:pt x="483" y="766"/>
                  </a:lnTo>
                  <a:lnTo>
                    <a:pt x="483" y="770"/>
                  </a:lnTo>
                  <a:lnTo>
                    <a:pt x="479" y="774"/>
                  </a:lnTo>
                  <a:lnTo>
                    <a:pt x="479" y="783"/>
                  </a:lnTo>
                  <a:lnTo>
                    <a:pt x="474" y="783"/>
                  </a:lnTo>
                  <a:lnTo>
                    <a:pt x="474" y="787"/>
                  </a:lnTo>
                  <a:lnTo>
                    <a:pt x="474" y="791"/>
                  </a:lnTo>
                  <a:lnTo>
                    <a:pt x="474" y="800"/>
                  </a:lnTo>
                  <a:lnTo>
                    <a:pt x="474" y="804"/>
                  </a:lnTo>
                  <a:lnTo>
                    <a:pt x="474" y="808"/>
                  </a:lnTo>
                  <a:lnTo>
                    <a:pt x="479" y="812"/>
                  </a:lnTo>
                  <a:lnTo>
                    <a:pt x="479" y="817"/>
                  </a:lnTo>
                  <a:lnTo>
                    <a:pt x="483" y="817"/>
                  </a:lnTo>
                  <a:lnTo>
                    <a:pt x="487" y="821"/>
                  </a:lnTo>
                  <a:lnTo>
                    <a:pt x="491" y="821"/>
                  </a:lnTo>
                  <a:lnTo>
                    <a:pt x="491" y="825"/>
                  </a:lnTo>
                  <a:lnTo>
                    <a:pt x="500" y="825"/>
                  </a:lnTo>
                  <a:lnTo>
                    <a:pt x="504" y="825"/>
                  </a:lnTo>
                  <a:lnTo>
                    <a:pt x="508" y="825"/>
                  </a:lnTo>
                  <a:lnTo>
                    <a:pt x="513" y="825"/>
                  </a:lnTo>
                  <a:lnTo>
                    <a:pt x="521" y="825"/>
                  </a:lnTo>
                  <a:lnTo>
                    <a:pt x="525" y="825"/>
                  </a:lnTo>
                  <a:lnTo>
                    <a:pt x="529" y="825"/>
                  </a:lnTo>
                  <a:lnTo>
                    <a:pt x="534" y="825"/>
                  </a:lnTo>
                  <a:lnTo>
                    <a:pt x="538" y="825"/>
                  </a:lnTo>
                  <a:lnTo>
                    <a:pt x="542" y="829"/>
                  </a:lnTo>
                  <a:lnTo>
                    <a:pt x="542" y="834"/>
                  </a:lnTo>
                  <a:lnTo>
                    <a:pt x="546" y="834"/>
                  </a:lnTo>
                  <a:lnTo>
                    <a:pt x="546" y="838"/>
                  </a:lnTo>
                  <a:lnTo>
                    <a:pt x="546" y="842"/>
                  </a:lnTo>
                  <a:lnTo>
                    <a:pt x="546" y="851"/>
                  </a:lnTo>
                  <a:lnTo>
                    <a:pt x="546" y="859"/>
                  </a:lnTo>
                  <a:lnTo>
                    <a:pt x="546" y="863"/>
                  </a:lnTo>
                  <a:lnTo>
                    <a:pt x="546" y="868"/>
                  </a:lnTo>
                  <a:lnTo>
                    <a:pt x="546" y="872"/>
                  </a:lnTo>
                  <a:lnTo>
                    <a:pt x="546" y="876"/>
                  </a:lnTo>
                  <a:lnTo>
                    <a:pt x="551" y="880"/>
                  </a:lnTo>
                  <a:lnTo>
                    <a:pt x="555" y="884"/>
                  </a:lnTo>
                  <a:lnTo>
                    <a:pt x="559" y="889"/>
                  </a:lnTo>
                  <a:lnTo>
                    <a:pt x="563" y="893"/>
                  </a:lnTo>
                  <a:lnTo>
                    <a:pt x="568" y="897"/>
                  </a:lnTo>
                  <a:lnTo>
                    <a:pt x="568" y="901"/>
                  </a:lnTo>
                  <a:lnTo>
                    <a:pt x="572" y="906"/>
                  </a:lnTo>
                  <a:lnTo>
                    <a:pt x="572" y="910"/>
                  </a:lnTo>
                  <a:lnTo>
                    <a:pt x="572" y="914"/>
                  </a:lnTo>
                  <a:lnTo>
                    <a:pt x="572" y="918"/>
                  </a:lnTo>
                  <a:lnTo>
                    <a:pt x="572" y="927"/>
                  </a:lnTo>
                  <a:lnTo>
                    <a:pt x="572" y="931"/>
                  </a:lnTo>
                  <a:lnTo>
                    <a:pt x="568" y="935"/>
                  </a:lnTo>
                  <a:lnTo>
                    <a:pt x="563" y="944"/>
                  </a:lnTo>
                  <a:lnTo>
                    <a:pt x="559" y="948"/>
                  </a:lnTo>
                  <a:lnTo>
                    <a:pt x="555" y="956"/>
                  </a:lnTo>
                  <a:lnTo>
                    <a:pt x="555" y="961"/>
                  </a:lnTo>
                  <a:lnTo>
                    <a:pt x="551" y="965"/>
                  </a:lnTo>
                  <a:lnTo>
                    <a:pt x="542" y="969"/>
                  </a:lnTo>
                  <a:lnTo>
                    <a:pt x="538" y="973"/>
                  </a:lnTo>
                  <a:lnTo>
                    <a:pt x="534" y="973"/>
                  </a:lnTo>
                  <a:lnTo>
                    <a:pt x="525" y="978"/>
                  </a:lnTo>
                  <a:lnTo>
                    <a:pt x="521" y="978"/>
                  </a:lnTo>
                  <a:lnTo>
                    <a:pt x="513" y="982"/>
                  </a:lnTo>
                  <a:lnTo>
                    <a:pt x="508" y="986"/>
                  </a:lnTo>
                  <a:lnTo>
                    <a:pt x="504" y="986"/>
                  </a:lnTo>
                  <a:lnTo>
                    <a:pt x="504" y="990"/>
                  </a:lnTo>
                  <a:lnTo>
                    <a:pt x="500" y="990"/>
                  </a:lnTo>
                  <a:lnTo>
                    <a:pt x="500" y="995"/>
                  </a:lnTo>
                  <a:lnTo>
                    <a:pt x="500" y="999"/>
                  </a:lnTo>
                  <a:lnTo>
                    <a:pt x="496" y="1003"/>
                  </a:lnTo>
                  <a:lnTo>
                    <a:pt x="496" y="1007"/>
                  </a:lnTo>
                  <a:lnTo>
                    <a:pt x="496" y="1011"/>
                  </a:lnTo>
                  <a:lnTo>
                    <a:pt x="496" y="1016"/>
                  </a:lnTo>
                  <a:lnTo>
                    <a:pt x="500" y="1020"/>
                  </a:lnTo>
                  <a:lnTo>
                    <a:pt x="500" y="1024"/>
                  </a:lnTo>
                  <a:lnTo>
                    <a:pt x="504" y="1028"/>
                  </a:lnTo>
                  <a:lnTo>
                    <a:pt x="508" y="1028"/>
                  </a:lnTo>
                  <a:lnTo>
                    <a:pt x="513" y="1028"/>
                  </a:lnTo>
                  <a:lnTo>
                    <a:pt x="517" y="1028"/>
                  </a:lnTo>
                  <a:lnTo>
                    <a:pt x="525" y="1028"/>
                  </a:lnTo>
                  <a:lnTo>
                    <a:pt x="534" y="1024"/>
                  </a:lnTo>
                  <a:lnTo>
                    <a:pt x="542" y="1024"/>
                  </a:lnTo>
                  <a:lnTo>
                    <a:pt x="546" y="1024"/>
                  </a:lnTo>
                  <a:lnTo>
                    <a:pt x="555" y="1024"/>
                  </a:lnTo>
                  <a:lnTo>
                    <a:pt x="559" y="1024"/>
                  </a:lnTo>
                  <a:lnTo>
                    <a:pt x="563" y="1024"/>
                  </a:lnTo>
                  <a:lnTo>
                    <a:pt x="572" y="1028"/>
                  </a:lnTo>
                  <a:lnTo>
                    <a:pt x="580" y="1033"/>
                  </a:lnTo>
                  <a:lnTo>
                    <a:pt x="593" y="1037"/>
                  </a:lnTo>
                  <a:lnTo>
                    <a:pt x="601" y="1041"/>
                  </a:lnTo>
                  <a:lnTo>
                    <a:pt x="610" y="1041"/>
                  </a:lnTo>
                  <a:lnTo>
                    <a:pt x="614" y="1041"/>
                  </a:lnTo>
                  <a:lnTo>
                    <a:pt x="618" y="1041"/>
                  </a:lnTo>
                  <a:lnTo>
                    <a:pt x="623" y="1037"/>
                  </a:lnTo>
                  <a:lnTo>
                    <a:pt x="627" y="1037"/>
                  </a:lnTo>
                  <a:lnTo>
                    <a:pt x="631" y="1033"/>
                  </a:lnTo>
                  <a:lnTo>
                    <a:pt x="631" y="1028"/>
                  </a:lnTo>
                  <a:lnTo>
                    <a:pt x="635" y="1024"/>
                  </a:lnTo>
                  <a:lnTo>
                    <a:pt x="640" y="1016"/>
                  </a:lnTo>
                  <a:lnTo>
                    <a:pt x="644" y="1011"/>
                  </a:lnTo>
                  <a:lnTo>
                    <a:pt x="648" y="999"/>
                  </a:lnTo>
                  <a:lnTo>
                    <a:pt x="648" y="995"/>
                  </a:lnTo>
                  <a:lnTo>
                    <a:pt x="652" y="995"/>
                  </a:lnTo>
                  <a:lnTo>
                    <a:pt x="656" y="990"/>
                  </a:lnTo>
                  <a:lnTo>
                    <a:pt x="656" y="986"/>
                  </a:lnTo>
                  <a:lnTo>
                    <a:pt x="661" y="982"/>
                  </a:lnTo>
                  <a:lnTo>
                    <a:pt x="665" y="982"/>
                  </a:lnTo>
                  <a:lnTo>
                    <a:pt x="669" y="982"/>
                  </a:lnTo>
                  <a:lnTo>
                    <a:pt x="673" y="982"/>
                  </a:lnTo>
                  <a:lnTo>
                    <a:pt x="678" y="982"/>
                  </a:lnTo>
                  <a:lnTo>
                    <a:pt x="678" y="986"/>
                  </a:lnTo>
                  <a:lnTo>
                    <a:pt x="686" y="990"/>
                  </a:lnTo>
                  <a:lnTo>
                    <a:pt x="690" y="990"/>
                  </a:lnTo>
                  <a:lnTo>
                    <a:pt x="695" y="995"/>
                  </a:lnTo>
                  <a:lnTo>
                    <a:pt x="699" y="995"/>
                  </a:lnTo>
                  <a:lnTo>
                    <a:pt x="699" y="990"/>
                  </a:lnTo>
                  <a:lnTo>
                    <a:pt x="703" y="990"/>
                  </a:lnTo>
                  <a:lnTo>
                    <a:pt x="703" y="986"/>
                  </a:lnTo>
                  <a:lnTo>
                    <a:pt x="707" y="986"/>
                  </a:lnTo>
                  <a:lnTo>
                    <a:pt x="707" y="982"/>
                  </a:lnTo>
                  <a:lnTo>
                    <a:pt x="703" y="978"/>
                  </a:lnTo>
                  <a:lnTo>
                    <a:pt x="703" y="973"/>
                  </a:lnTo>
                  <a:lnTo>
                    <a:pt x="703" y="965"/>
                  </a:lnTo>
                  <a:lnTo>
                    <a:pt x="703" y="961"/>
                  </a:lnTo>
                  <a:lnTo>
                    <a:pt x="699" y="956"/>
                  </a:lnTo>
                  <a:lnTo>
                    <a:pt x="695" y="948"/>
                  </a:lnTo>
                  <a:lnTo>
                    <a:pt x="690" y="948"/>
                  </a:lnTo>
                  <a:lnTo>
                    <a:pt x="690" y="944"/>
                  </a:lnTo>
                  <a:lnTo>
                    <a:pt x="690" y="940"/>
                  </a:lnTo>
                  <a:lnTo>
                    <a:pt x="690" y="935"/>
                  </a:lnTo>
                  <a:lnTo>
                    <a:pt x="695" y="931"/>
                  </a:lnTo>
                  <a:lnTo>
                    <a:pt x="699" y="931"/>
                  </a:lnTo>
                  <a:lnTo>
                    <a:pt x="699" y="927"/>
                  </a:lnTo>
                  <a:lnTo>
                    <a:pt x="711" y="923"/>
                  </a:lnTo>
                  <a:lnTo>
                    <a:pt x="716" y="918"/>
                  </a:lnTo>
                  <a:lnTo>
                    <a:pt x="720" y="914"/>
                  </a:lnTo>
                  <a:lnTo>
                    <a:pt x="720" y="910"/>
                  </a:lnTo>
                  <a:lnTo>
                    <a:pt x="724" y="901"/>
                  </a:lnTo>
                  <a:lnTo>
                    <a:pt x="728" y="901"/>
                  </a:lnTo>
                  <a:lnTo>
                    <a:pt x="733" y="889"/>
                  </a:lnTo>
                  <a:lnTo>
                    <a:pt x="737" y="880"/>
                  </a:lnTo>
                  <a:lnTo>
                    <a:pt x="745" y="863"/>
                  </a:lnTo>
                  <a:lnTo>
                    <a:pt x="750" y="859"/>
                  </a:lnTo>
                  <a:lnTo>
                    <a:pt x="750" y="851"/>
                  </a:lnTo>
                  <a:lnTo>
                    <a:pt x="754" y="846"/>
                  </a:lnTo>
                  <a:lnTo>
                    <a:pt x="754" y="842"/>
                  </a:lnTo>
                  <a:lnTo>
                    <a:pt x="754" y="834"/>
                  </a:lnTo>
                  <a:lnTo>
                    <a:pt x="754" y="825"/>
                  </a:lnTo>
                  <a:lnTo>
                    <a:pt x="754" y="821"/>
                  </a:lnTo>
                  <a:lnTo>
                    <a:pt x="754" y="817"/>
                  </a:lnTo>
                  <a:lnTo>
                    <a:pt x="758" y="817"/>
                  </a:lnTo>
                  <a:lnTo>
                    <a:pt x="758" y="812"/>
                  </a:lnTo>
                  <a:lnTo>
                    <a:pt x="762" y="812"/>
                  </a:lnTo>
                  <a:lnTo>
                    <a:pt x="767" y="808"/>
                  </a:lnTo>
                  <a:lnTo>
                    <a:pt x="771" y="804"/>
                  </a:lnTo>
                  <a:lnTo>
                    <a:pt x="775" y="800"/>
                  </a:lnTo>
                  <a:lnTo>
                    <a:pt x="783" y="800"/>
                  </a:lnTo>
                  <a:lnTo>
                    <a:pt x="788" y="796"/>
                  </a:lnTo>
                  <a:lnTo>
                    <a:pt x="796" y="796"/>
                  </a:lnTo>
                  <a:lnTo>
                    <a:pt x="800" y="791"/>
                  </a:lnTo>
                  <a:lnTo>
                    <a:pt x="805" y="791"/>
                  </a:lnTo>
                  <a:lnTo>
                    <a:pt x="813" y="791"/>
                  </a:lnTo>
                  <a:lnTo>
                    <a:pt x="817" y="787"/>
                  </a:lnTo>
                  <a:lnTo>
                    <a:pt x="834" y="787"/>
                  </a:lnTo>
                  <a:lnTo>
                    <a:pt x="843" y="787"/>
                  </a:lnTo>
                  <a:lnTo>
                    <a:pt x="860" y="783"/>
                  </a:lnTo>
                  <a:lnTo>
                    <a:pt x="864" y="783"/>
                  </a:lnTo>
                  <a:lnTo>
                    <a:pt x="860" y="783"/>
                  </a:lnTo>
                  <a:lnTo>
                    <a:pt x="860" y="787"/>
                  </a:lnTo>
                  <a:lnTo>
                    <a:pt x="864" y="796"/>
                  </a:lnTo>
                  <a:lnTo>
                    <a:pt x="864" y="800"/>
                  </a:lnTo>
                  <a:lnTo>
                    <a:pt x="864" y="804"/>
                  </a:lnTo>
                  <a:lnTo>
                    <a:pt x="868" y="812"/>
                  </a:lnTo>
                  <a:lnTo>
                    <a:pt x="868" y="817"/>
                  </a:lnTo>
                  <a:lnTo>
                    <a:pt x="872" y="825"/>
                  </a:lnTo>
                  <a:lnTo>
                    <a:pt x="877" y="834"/>
                  </a:lnTo>
                  <a:lnTo>
                    <a:pt x="885" y="838"/>
                  </a:lnTo>
                  <a:lnTo>
                    <a:pt x="889" y="846"/>
                  </a:lnTo>
                  <a:lnTo>
                    <a:pt x="898" y="851"/>
                  </a:lnTo>
                  <a:lnTo>
                    <a:pt x="919" y="868"/>
                  </a:lnTo>
                  <a:lnTo>
                    <a:pt x="927" y="872"/>
                  </a:lnTo>
                  <a:lnTo>
                    <a:pt x="936" y="876"/>
                  </a:lnTo>
                  <a:lnTo>
                    <a:pt x="940" y="880"/>
                  </a:lnTo>
                  <a:lnTo>
                    <a:pt x="944" y="889"/>
                  </a:lnTo>
                  <a:lnTo>
                    <a:pt x="949" y="889"/>
                  </a:lnTo>
                  <a:lnTo>
                    <a:pt x="949" y="893"/>
                  </a:lnTo>
                  <a:lnTo>
                    <a:pt x="953" y="897"/>
                  </a:lnTo>
                  <a:lnTo>
                    <a:pt x="953" y="901"/>
                  </a:lnTo>
                  <a:lnTo>
                    <a:pt x="953" y="910"/>
                  </a:lnTo>
                  <a:lnTo>
                    <a:pt x="957" y="914"/>
                  </a:lnTo>
                  <a:lnTo>
                    <a:pt x="957" y="918"/>
                  </a:lnTo>
                  <a:lnTo>
                    <a:pt x="957" y="923"/>
                  </a:lnTo>
                  <a:lnTo>
                    <a:pt x="953" y="927"/>
                  </a:lnTo>
                  <a:lnTo>
                    <a:pt x="953" y="931"/>
                  </a:lnTo>
                  <a:lnTo>
                    <a:pt x="953" y="935"/>
                  </a:lnTo>
                  <a:lnTo>
                    <a:pt x="949" y="944"/>
                  </a:lnTo>
                  <a:lnTo>
                    <a:pt x="944" y="948"/>
                  </a:lnTo>
                  <a:lnTo>
                    <a:pt x="940" y="952"/>
                  </a:lnTo>
                  <a:lnTo>
                    <a:pt x="932" y="956"/>
                  </a:lnTo>
                  <a:lnTo>
                    <a:pt x="927" y="961"/>
                  </a:lnTo>
                  <a:lnTo>
                    <a:pt x="923" y="965"/>
                  </a:lnTo>
                  <a:lnTo>
                    <a:pt x="919" y="965"/>
                  </a:lnTo>
                  <a:lnTo>
                    <a:pt x="915" y="969"/>
                  </a:lnTo>
                  <a:lnTo>
                    <a:pt x="906" y="969"/>
                  </a:lnTo>
                  <a:lnTo>
                    <a:pt x="902" y="969"/>
                  </a:lnTo>
                  <a:lnTo>
                    <a:pt x="894" y="973"/>
                  </a:lnTo>
                  <a:lnTo>
                    <a:pt x="872" y="978"/>
                  </a:lnTo>
                  <a:lnTo>
                    <a:pt x="860" y="982"/>
                  </a:lnTo>
                  <a:lnTo>
                    <a:pt x="851" y="986"/>
                  </a:lnTo>
                  <a:lnTo>
                    <a:pt x="843" y="986"/>
                  </a:lnTo>
                  <a:lnTo>
                    <a:pt x="838" y="990"/>
                  </a:lnTo>
                  <a:lnTo>
                    <a:pt x="834" y="990"/>
                  </a:lnTo>
                  <a:lnTo>
                    <a:pt x="826" y="995"/>
                  </a:lnTo>
                  <a:lnTo>
                    <a:pt x="822" y="999"/>
                  </a:lnTo>
                  <a:lnTo>
                    <a:pt x="813" y="999"/>
                  </a:lnTo>
                  <a:lnTo>
                    <a:pt x="809" y="1003"/>
                  </a:lnTo>
                  <a:lnTo>
                    <a:pt x="805" y="1003"/>
                  </a:lnTo>
                  <a:lnTo>
                    <a:pt x="800" y="1003"/>
                  </a:lnTo>
                  <a:lnTo>
                    <a:pt x="800" y="999"/>
                  </a:lnTo>
                  <a:lnTo>
                    <a:pt x="800" y="1011"/>
                  </a:lnTo>
                  <a:lnTo>
                    <a:pt x="800" y="1016"/>
                  </a:lnTo>
                  <a:lnTo>
                    <a:pt x="800" y="1024"/>
                  </a:lnTo>
                  <a:lnTo>
                    <a:pt x="805" y="1033"/>
                  </a:lnTo>
                  <a:lnTo>
                    <a:pt x="805" y="1041"/>
                  </a:lnTo>
                  <a:lnTo>
                    <a:pt x="809" y="1050"/>
                  </a:lnTo>
                  <a:lnTo>
                    <a:pt x="809" y="1054"/>
                  </a:lnTo>
                  <a:lnTo>
                    <a:pt x="813" y="1058"/>
                  </a:lnTo>
                  <a:lnTo>
                    <a:pt x="813" y="1062"/>
                  </a:lnTo>
                  <a:lnTo>
                    <a:pt x="817" y="1067"/>
                  </a:lnTo>
                  <a:lnTo>
                    <a:pt x="822" y="1071"/>
                  </a:lnTo>
                  <a:lnTo>
                    <a:pt x="822" y="1075"/>
                  </a:lnTo>
                  <a:lnTo>
                    <a:pt x="826" y="1075"/>
                  </a:lnTo>
                  <a:lnTo>
                    <a:pt x="830" y="1079"/>
                  </a:lnTo>
                  <a:lnTo>
                    <a:pt x="834" y="1079"/>
                  </a:lnTo>
                  <a:lnTo>
                    <a:pt x="843" y="1083"/>
                  </a:lnTo>
                  <a:lnTo>
                    <a:pt x="851" y="1088"/>
                  </a:lnTo>
                  <a:lnTo>
                    <a:pt x="855" y="1088"/>
                  </a:lnTo>
                  <a:lnTo>
                    <a:pt x="860" y="1088"/>
                  </a:lnTo>
                  <a:lnTo>
                    <a:pt x="864" y="1092"/>
                  </a:lnTo>
                  <a:lnTo>
                    <a:pt x="868" y="1092"/>
                  </a:lnTo>
                  <a:lnTo>
                    <a:pt x="868" y="1096"/>
                  </a:lnTo>
                  <a:lnTo>
                    <a:pt x="872" y="1100"/>
                  </a:lnTo>
                  <a:lnTo>
                    <a:pt x="885" y="1109"/>
                  </a:lnTo>
                  <a:lnTo>
                    <a:pt x="894" y="1122"/>
                  </a:lnTo>
                  <a:lnTo>
                    <a:pt x="898" y="1122"/>
                  </a:lnTo>
                  <a:lnTo>
                    <a:pt x="902" y="1126"/>
                  </a:lnTo>
                  <a:lnTo>
                    <a:pt x="906" y="1130"/>
                  </a:lnTo>
                  <a:lnTo>
                    <a:pt x="910" y="1134"/>
                  </a:lnTo>
                  <a:lnTo>
                    <a:pt x="919" y="1134"/>
                  </a:lnTo>
                  <a:lnTo>
                    <a:pt x="923" y="1138"/>
                  </a:lnTo>
                  <a:lnTo>
                    <a:pt x="936" y="1143"/>
                  </a:lnTo>
                  <a:lnTo>
                    <a:pt x="953" y="1151"/>
                  </a:lnTo>
                  <a:lnTo>
                    <a:pt x="961" y="1155"/>
                  </a:lnTo>
                  <a:lnTo>
                    <a:pt x="965" y="1155"/>
                  </a:lnTo>
                  <a:lnTo>
                    <a:pt x="978" y="1164"/>
                  </a:lnTo>
                  <a:lnTo>
                    <a:pt x="987" y="1168"/>
                  </a:lnTo>
                  <a:lnTo>
                    <a:pt x="995" y="1172"/>
                  </a:lnTo>
                  <a:lnTo>
                    <a:pt x="1012" y="1177"/>
                  </a:lnTo>
                  <a:lnTo>
                    <a:pt x="1021" y="1181"/>
                  </a:lnTo>
                  <a:lnTo>
                    <a:pt x="1025" y="1181"/>
                  </a:lnTo>
                  <a:lnTo>
                    <a:pt x="1025" y="1185"/>
                  </a:lnTo>
                  <a:lnTo>
                    <a:pt x="1029" y="1185"/>
                  </a:lnTo>
                  <a:lnTo>
                    <a:pt x="1033" y="1189"/>
                  </a:lnTo>
                  <a:lnTo>
                    <a:pt x="1033" y="1194"/>
                  </a:lnTo>
                  <a:lnTo>
                    <a:pt x="1033" y="1198"/>
                  </a:lnTo>
                  <a:lnTo>
                    <a:pt x="1033" y="1206"/>
                  </a:lnTo>
                  <a:lnTo>
                    <a:pt x="1033" y="1210"/>
                  </a:lnTo>
                  <a:lnTo>
                    <a:pt x="1033" y="1215"/>
                  </a:lnTo>
                  <a:lnTo>
                    <a:pt x="1033" y="1219"/>
                  </a:lnTo>
                  <a:lnTo>
                    <a:pt x="1029" y="1227"/>
                  </a:lnTo>
                  <a:lnTo>
                    <a:pt x="1025" y="1240"/>
                  </a:lnTo>
                  <a:lnTo>
                    <a:pt x="1021" y="1257"/>
                  </a:lnTo>
                  <a:lnTo>
                    <a:pt x="1016" y="1278"/>
                  </a:lnTo>
                  <a:lnTo>
                    <a:pt x="1008" y="1295"/>
                  </a:lnTo>
                  <a:lnTo>
                    <a:pt x="1008" y="1299"/>
                  </a:lnTo>
                  <a:lnTo>
                    <a:pt x="1004" y="1304"/>
                  </a:lnTo>
                  <a:lnTo>
                    <a:pt x="1004" y="1308"/>
                  </a:lnTo>
                  <a:lnTo>
                    <a:pt x="999" y="1312"/>
                  </a:lnTo>
                  <a:lnTo>
                    <a:pt x="995" y="1312"/>
                  </a:lnTo>
                  <a:lnTo>
                    <a:pt x="991" y="1316"/>
                  </a:lnTo>
                  <a:lnTo>
                    <a:pt x="982" y="1321"/>
                  </a:lnTo>
                  <a:lnTo>
                    <a:pt x="944" y="1350"/>
                  </a:lnTo>
                  <a:lnTo>
                    <a:pt x="936" y="1354"/>
                  </a:lnTo>
                  <a:lnTo>
                    <a:pt x="932" y="1354"/>
                  </a:lnTo>
                  <a:lnTo>
                    <a:pt x="919" y="1363"/>
                  </a:lnTo>
                  <a:lnTo>
                    <a:pt x="902" y="1367"/>
                  </a:lnTo>
                  <a:lnTo>
                    <a:pt x="885" y="1376"/>
                  </a:lnTo>
                  <a:lnTo>
                    <a:pt x="877" y="1384"/>
                  </a:lnTo>
                  <a:lnTo>
                    <a:pt x="872" y="1388"/>
                  </a:lnTo>
                  <a:lnTo>
                    <a:pt x="868" y="1388"/>
                  </a:lnTo>
                  <a:lnTo>
                    <a:pt x="864" y="1388"/>
                  </a:lnTo>
                  <a:lnTo>
                    <a:pt x="860" y="1388"/>
                  </a:lnTo>
                  <a:lnTo>
                    <a:pt x="855" y="1388"/>
                  </a:lnTo>
                  <a:lnTo>
                    <a:pt x="843" y="1384"/>
                  </a:lnTo>
                  <a:lnTo>
                    <a:pt x="830" y="1384"/>
                  </a:lnTo>
                  <a:lnTo>
                    <a:pt x="813" y="1380"/>
                  </a:lnTo>
                  <a:lnTo>
                    <a:pt x="805" y="1380"/>
                  </a:lnTo>
                  <a:lnTo>
                    <a:pt x="796" y="1380"/>
                  </a:lnTo>
                  <a:lnTo>
                    <a:pt x="792" y="1380"/>
                  </a:lnTo>
                  <a:lnTo>
                    <a:pt x="783" y="1380"/>
                  </a:lnTo>
                  <a:lnTo>
                    <a:pt x="779" y="1380"/>
                  </a:lnTo>
                  <a:lnTo>
                    <a:pt x="775" y="1380"/>
                  </a:lnTo>
                  <a:lnTo>
                    <a:pt x="771" y="1384"/>
                  </a:lnTo>
                  <a:lnTo>
                    <a:pt x="762" y="1384"/>
                  </a:lnTo>
                  <a:lnTo>
                    <a:pt x="758" y="1388"/>
                  </a:lnTo>
                  <a:lnTo>
                    <a:pt x="754" y="1388"/>
                  </a:lnTo>
                  <a:lnTo>
                    <a:pt x="745" y="1393"/>
                  </a:lnTo>
                  <a:lnTo>
                    <a:pt x="741" y="1397"/>
                  </a:lnTo>
                  <a:lnTo>
                    <a:pt x="733" y="1401"/>
                  </a:lnTo>
                  <a:lnTo>
                    <a:pt x="724" y="1405"/>
                  </a:lnTo>
                  <a:lnTo>
                    <a:pt x="720" y="1405"/>
                  </a:lnTo>
                  <a:lnTo>
                    <a:pt x="720" y="1409"/>
                  </a:lnTo>
                  <a:lnTo>
                    <a:pt x="707" y="1409"/>
                  </a:lnTo>
                  <a:lnTo>
                    <a:pt x="699" y="1414"/>
                  </a:lnTo>
                  <a:lnTo>
                    <a:pt x="686" y="1418"/>
                  </a:lnTo>
                  <a:lnTo>
                    <a:pt x="678" y="1422"/>
                  </a:lnTo>
                  <a:lnTo>
                    <a:pt x="669" y="1422"/>
                  </a:lnTo>
                  <a:lnTo>
                    <a:pt x="656" y="1426"/>
                  </a:lnTo>
                  <a:lnTo>
                    <a:pt x="644" y="1426"/>
                  </a:lnTo>
                  <a:lnTo>
                    <a:pt x="635" y="1426"/>
                  </a:lnTo>
                  <a:lnTo>
                    <a:pt x="627" y="1426"/>
                  </a:lnTo>
                  <a:lnTo>
                    <a:pt x="614" y="1431"/>
                  </a:lnTo>
                  <a:lnTo>
                    <a:pt x="606" y="1431"/>
                  </a:lnTo>
                  <a:lnTo>
                    <a:pt x="597" y="1431"/>
                  </a:lnTo>
                  <a:lnTo>
                    <a:pt x="593" y="1426"/>
                  </a:lnTo>
                  <a:lnTo>
                    <a:pt x="589" y="1426"/>
                  </a:lnTo>
                  <a:lnTo>
                    <a:pt x="584" y="1422"/>
                  </a:lnTo>
                  <a:lnTo>
                    <a:pt x="580" y="1422"/>
                  </a:lnTo>
                  <a:lnTo>
                    <a:pt x="580" y="1418"/>
                  </a:lnTo>
                  <a:lnTo>
                    <a:pt x="576" y="1418"/>
                  </a:lnTo>
                  <a:lnTo>
                    <a:pt x="576" y="1409"/>
                  </a:lnTo>
                  <a:lnTo>
                    <a:pt x="576" y="1405"/>
                  </a:lnTo>
                  <a:lnTo>
                    <a:pt x="576" y="1401"/>
                  </a:lnTo>
                  <a:lnTo>
                    <a:pt x="576" y="1393"/>
                  </a:lnTo>
                  <a:lnTo>
                    <a:pt x="576" y="1367"/>
                  </a:lnTo>
                  <a:lnTo>
                    <a:pt x="576" y="1363"/>
                  </a:lnTo>
                  <a:lnTo>
                    <a:pt x="576" y="1354"/>
                  </a:lnTo>
                  <a:lnTo>
                    <a:pt x="572" y="1350"/>
                  </a:lnTo>
                  <a:lnTo>
                    <a:pt x="572" y="1342"/>
                  </a:lnTo>
                  <a:lnTo>
                    <a:pt x="572" y="1333"/>
                  </a:lnTo>
                  <a:lnTo>
                    <a:pt x="568" y="1325"/>
                  </a:lnTo>
                  <a:lnTo>
                    <a:pt x="568" y="1321"/>
                  </a:lnTo>
                  <a:lnTo>
                    <a:pt x="563" y="1316"/>
                  </a:lnTo>
                  <a:lnTo>
                    <a:pt x="563" y="1312"/>
                  </a:lnTo>
                  <a:lnTo>
                    <a:pt x="559" y="1308"/>
                  </a:lnTo>
                  <a:lnTo>
                    <a:pt x="555" y="1308"/>
                  </a:lnTo>
                  <a:lnTo>
                    <a:pt x="551" y="1304"/>
                  </a:lnTo>
                  <a:lnTo>
                    <a:pt x="546" y="1308"/>
                  </a:lnTo>
                  <a:lnTo>
                    <a:pt x="542" y="1312"/>
                  </a:lnTo>
                  <a:lnTo>
                    <a:pt x="542" y="1316"/>
                  </a:lnTo>
                  <a:lnTo>
                    <a:pt x="542" y="1321"/>
                  </a:lnTo>
                  <a:lnTo>
                    <a:pt x="542" y="1333"/>
                  </a:lnTo>
                  <a:lnTo>
                    <a:pt x="542" y="1337"/>
                  </a:lnTo>
                  <a:lnTo>
                    <a:pt x="538" y="1342"/>
                  </a:lnTo>
                  <a:lnTo>
                    <a:pt x="538" y="1346"/>
                  </a:lnTo>
                  <a:lnTo>
                    <a:pt x="534" y="1346"/>
                  </a:lnTo>
                  <a:lnTo>
                    <a:pt x="529" y="1350"/>
                  </a:lnTo>
                  <a:lnTo>
                    <a:pt x="525" y="1350"/>
                  </a:lnTo>
                  <a:lnTo>
                    <a:pt x="517" y="1350"/>
                  </a:lnTo>
                  <a:lnTo>
                    <a:pt x="508" y="1350"/>
                  </a:lnTo>
                  <a:lnTo>
                    <a:pt x="504" y="1350"/>
                  </a:lnTo>
                  <a:lnTo>
                    <a:pt x="500" y="1350"/>
                  </a:lnTo>
                  <a:lnTo>
                    <a:pt x="500" y="1354"/>
                  </a:lnTo>
                  <a:lnTo>
                    <a:pt x="496" y="1354"/>
                  </a:lnTo>
                  <a:lnTo>
                    <a:pt x="491" y="1354"/>
                  </a:lnTo>
                  <a:lnTo>
                    <a:pt x="491" y="1359"/>
                  </a:lnTo>
                  <a:lnTo>
                    <a:pt x="491" y="1363"/>
                  </a:lnTo>
                  <a:lnTo>
                    <a:pt x="487" y="1367"/>
                  </a:lnTo>
                  <a:lnTo>
                    <a:pt x="491" y="1371"/>
                  </a:lnTo>
                  <a:lnTo>
                    <a:pt x="491" y="1380"/>
                  </a:lnTo>
                  <a:lnTo>
                    <a:pt x="491" y="1384"/>
                  </a:lnTo>
                  <a:lnTo>
                    <a:pt x="491" y="1401"/>
                  </a:lnTo>
                  <a:lnTo>
                    <a:pt x="496" y="1409"/>
                  </a:lnTo>
                  <a:lnTo>
                    <a:pt x="496" y="1414"/>
                  </a:lnTo>
                  <a:lnTo>
                    <a:pt x="496" y="1418"/>
                  </a:lnTo>
                  <a:lnTo>
                    <a:pt x="500" y="1431"/>
                  </a:lnTo>
                  <a:lnTo>
                    <a:pt x="500" y="1435"/>
                  </a:lnTo>
                  <a:lnTo>
                    <a:pt x="500" y="1439"/>
                  </a:lnTo>
                  <a:lnTo>
                    <a:pt x="496" y="1443"/>
                  </a:lnTo>
                  <a:lnTo>
                    <a:pt x="491" y="1443"/>
                  </a:lnTo>
                  <a:lnTo>
                    <a:pt x="487" y="1443"/>
                  </a:lnTo>
                  <a:lnTo>
                    <a:pt x="479" y="1448"/>
                  </a:lnTo>
                  <a:lnTo>
                    <a:pt x="470" y="1448"/>
                  </a:lnTo>
                  <a:lnTo>
                    <a:pt x="462" y="1448"/>
                  </a:lnTo>
                  <a:lnTo>
                    <a:pt x="453" y="1443"/>
                  </a:lnTo>
                  <a:lnTo>
                    <a:pt x="441" y="1443"/>
                  </a:lnTo>
                  <a:lnTo>
                    <a:pt x="428" y="1443"/>
                  </a:lnTo>
                  <a:lnTo>
                    <a:pt x="415" y="1439"/>
                  </a:lnTo>
                  <a:lnTo>
                    <a:pt x="411" y="1435"/>
                  </a:lnTo>
                  <a:lnTo>
                    <a:pt x="402" y="1435"/>
                  </a:lnTo>
                  <a:lnTo>
                    <a:pt x="398" y="1435"/>
                  </a:lnTo>
                  <a:lnTo>
                    <a:pt x="390" y="1431"/>
                  </a:lnTo>
                  <a:lnTo>
                    <a:pt x="386" y="1426"/>
                  </a:lnTo>
                  <a:lnTo>
                    <a:pt x="377" y="1422"/>
                  </a:lnTo>
                  <a:lnTo>
                    <a:pt x="369" y="1414"/>
                  </a:lnTo>
                  <a:lnTo>
                    <a:pt x="347" y="1397"/>
                  </a:lnTo>
                  <a:lnTo>
                    <a:pt x="343" y="1397"/>
                  </a:lnTo>
                  <a:lnTo>
                    <a:pt x="335" y="1393"/>
                  </a:lnTo>
                  <a:lnTo>
                    <a:pt x="330" y="1388"/>
                  </a:lnTo>
                  <a:lnTo>
                    <a:pt x="322" y="1384"/>
                  </a:lnTo>
                  <a:lnTo>
                    <a:pt x="314" y="1380"/>
                  </a:lnTo>
                  <a:lnTo>
                    <a:pt x="275" y="1367"/>
                  </a:lnTo>
                  <a:lnTo>
                    <a:pt x="259" y="1359"/>
                  </a:lnTo>
                  <a:lnTo>
                    <a:pt x="254" y="1359"/>
                  </a:lnTo>
                  <a:lnTo>
                    <a:pt x="246" y="1354"/>
                  </a:lnTo>
                  <a:lnTo>
                    <a:pt x="237" y="1350"/>
                  </a:lnTo>
                  <a:lnTo>
                    <a:pt x="233" y="1346"/>
                  </a:lnTo>
                  <a:lnTo>
                    <a:pt x="229" y="1342"/>
                  </a:lnTo>
                  <a:lnTo>
                    <a:pt x="225" y="1337"/>
                  </a:lnTo>
                  <a:lnTo>
                    <a:pt x="220" y="1333"/>
                  </a:lnTo>
                  <a:lnTo>
                    <a:pt x="216" y="1333"/>
                  </a:lnTo>
                  <a:lnTo>
                    <a:pt x="216" y="1329"/>
                  </a:lnTo>
                  <a:lnTo>
                    <a:pt x="212" y="1325"/>
                  </a:lnTo>
                  <a:lnTo>
                    <a:pt x="212" y="1321"/>
                  </a:lnTo>
                  <a:lnTo>
                    <a:pt x="212" y="1308"/>
                  </a:lnTo>
                  <a:lnTo>
                    <a:pt x="208" y="1287"/>
                  </a:lnTo>
                  <a:lnTo>
                    <a:pt x="208" y="1278"/>
                  </a:lnTo>
                  <a:lnTo>
                    <a:pt x="208" y="1274"/>
                  </a:lnTo>
                  <a:lnTo>
                    <a:pt x="208" y="1266"/>
                  </a:lnTo>
                  <a:lnTo>
                    <a:pt x="212" y="1257"/>
                  </a:lnTo>
                  <a:lnTo>
                    <a:pt x="212" y="1249"/>
                  </a:lnTo>
                  <a:lnTo>
                    <a:pt x="212" y="1244"/>
                  </a:lnTo>
                  <a:lnTo>
                    <a:pt x="212" y="1240"/>
                  </a:lnTo>
                  <a:lnTo>
                    <a:pt x="216" y="1236"/>
                  </a:lnTo>
                  <a:lnTo>
                    <a:pt x="216" y="1232"/>
                  </a:lnTo>
                  <a:lnTo>
                    <a:pt x="220" y="1232"/>
                  </a:lnTo>
                  <a:lnTo>
                    <a:pt x="220" y="1227"/>
                  </a:lnTo>
                  <a:lnTo>
                    <a:pt x="225" y="1223"/>
                  </a:lnTo>
                  <a:lnTo>
                    <a:pt x="229" y="1219"/>
                  </a:lnTo>
                  <a:lnTo>
                    <a:pt x="233" y="1215"/>
                  </a:lnTo>
                  <a:lnTo>
                    <a:pt x="237" y="1210"/>
                  </a:lnTo>
                  <a:lnTo>
                    <a:pt x="246" y="1206"/>
                  </a:lnTo>
                  <a:lnTo>
                    <a:pt x="254" y="1202"/>
                  </a:lnTo>
                  <a:lnTo>
                    <a:pt x="271" y="1194"/>
                  </a:lnTo>
                  <a:lnTo>
                    <a:pt x="275" y="1189"/>
                  </a:lnTo>
                  <a:lnTo>
                    <a:pt x="284" y="1185"/>
                  </a:lnTo>
                  <a:lnTo>
                    <a:pt x="288" y="1181"/>
                  </a:lnTo>
                  <a:lnTo>
                    <a:pt x="292" y="1177"/>
                  </a:lnTo>
                  <a:lnTo>
                    <a:pt x="292" y="1172"/>
                  </a:lnTo>
                  <a:lnTo>
                    <a:pt x="297" y="1164"/>
                  </a:lnTo>
                  <a:lnTo>
                    <a:pt x="305" y="1147"/>
                  </a:lnTo>
                  <a:lnTo>
                    <a:pt x="305" y="1143"/>
                  </a:lnTo>
                  <a:lnTo>
                    <a:pt x="309" y="1138"/>
                  </a:lnTo>
                  <a:lnTo>
                    <a:pt x="314" y="1134"/>
                  </a:lnTo>
                  <a:lnTo>
                    <a:pt x="314" y="1130"/>
                  </a:lnTo>
                  <a:lnTo>
                    <a:pt x="318" y="1130"/>
                  </a:lnTo>
                  <a:lnTo>
                    <a:pt x="318" y="1122"/>
                  </a:lnTo>
                  <a:lnTo>
                    <a:pt x="318" y="1113"/>
                  </a:lnTo>
                  <a:lnTo>
                    <a:pt x="318" y="1109"/>
                  </a:lnTo>
                  <a:lnTo>
                    <a:pt x="318" y="1105"/>
                  </a:lnTo>
                  <a:lnTo>
                    <a:pt x="314" y="1100"/>
                  </a:lnTo>
                  <a:lnTo>
                    <a:pt x="309" y="1100"/>
                  </a:lnTo>
                  <a:lnTo>
                    <a:pt x="305" y="1100"/>
                  </a:lnTo>
                  <a:lnTo>
                    <a:pt x="301" y="1100"/>
                  </a:lnTo>
                  <a:lnTo>
                    <a:pt x="292" y="1100"/>
                  </a:lnTo>
                  <a:lnTo>
                    <a:pt x="288" y="1105"/>
                  </a:lnTo>
                  <a:lnTo>
                    <a:pt x="250" y="1113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33" y="1113"/>
                  </a:lnTo>
                  <a:lnTo>
                    <a:pt x="229" y="1113"/>
                  </a:lnTo>
                  <a:lnTo>
                    <a:pt x="225" y="1113"/>
                  </a:lnTo>
                  <a:lnTo>
                    <a:pt x="220" y="1113"/>
                  </a:lnTo>
                  <a:lnTo>
                    <a:pt x="216" y="1113"/>
                  </a:lnTo>
                  <a:lnTo>
                    <a:pt x="212" y="1113"/>
                  </a:lnTo>
                  <a:lnTo>
                    <a:pt x="208" y="1113"/>
                  </a:lnTo>
                  <a:lnTo>
                    <a:pt x="208" y="1109"/>
                  </a:lnTo>
                  <a:lnTo>
                    <a:pt x="203" y="1109"/>
                  </a:lnTo>
                  <a:lnTo>
                    <a:pt x="203" y="1105"/>
                  </a:lnTo>
                  <a:lnTo>
                    <a:pt x="203" y="1100"/>
                  </a:lnTo>
                  <a:lnTo>
                    <a:pt x="208" y="1096"/>
                  </a:lnTo>
                  <a:lnTo>
                    <a:pt x="212" y="1092"/>
                  </a:lnTo>
                  <a:lnTo>
                    <a:pt x="216" y="1088"/>
                  </a:lnTo>
                  <a:lnTo>
                    <a:pt x="220" y="1083"/>
                  </a:lnTo>
                  <a:lnTo>
                    <a:pt x="229" y="1079"/>
                  </a:lnTo>
                  <a:lnTo>
                    <a:pt x="233" y="1079"/>
                  </a:lnTo>
                  <a:lnTo>
                    <a:pt x="237" y="1075"/>
                  </a:lnTo>
                  <a:lnTo>
                    <a:pt x="259" y="1067"/>
                  </a:lnTo>
                  <a:lnTo>
                    <a:pt x="263" y="1067"/>
                  </a:lnTo>
                  <a:lnTo>
                    <a:pt x="267" y="1062"/>
                  </a:lnTo>
                  <a:lnTo>
                    <a:pt x="271" y="1058"/>
                  </a:lnTo>
                  <a:lnTo>
                    <a:pt x="275" y="1054"/>
                  </a:lnTo>
                  <a:lnTo>
                    <a:pt x="275" y="1050"/>
                  </a:lnTo>
                  <a:lnTo>
                    <a:pt x="280" y="1045"/>
                  </a:lnTo>
                  <a:lnTo>
                    <a:pt x="275" y="1041"/>
                  </a:lnTo>
                  <a:lnTo>
                    <a:pt x="275" y="1037"/>
                  </a:lnTo>
                  <a:lnTo>
                    <a:pt x="275" y="1033"/>
                  </a:lnTo>
                  <a:lnTo>
                    <a:pt x="275" y="1028"/>
                  </a:lnTo>
                  <a:lnTo>
                    <a:pt x="271" y="1024"/>
                  </a:lnTo>
                  <a:lnTo>
                    <a:pt x="267" y="1020"/>
                  </a:lnTo>
                  <a:lnTo>
                    <a:pt x="263" y="1016"/>
                  </a:lnTo>
                  <a:lnTo>
                    <a:pt x="259" y="1016"/>
                  </a:lnTo>
                  <a:lnTo>
                    <a:pt x="250" y="1011"/>
                  </a:lnTo>
                  <a:lnTo>
                    <a:pt x="242" y="1011"/>
                  </a:lnTo>
                  <a:lnTo>
                    <a:pt x="233" y="1007"/>
                  </a:lnTo>
                  <a:lnTo>
                    <a:pt x="229" y="1003"/>
                  </a:lnTo>
                  <a:lnTo>
                    <a:pt x="225" y="1003"/>
                  </a:lnTo>
                  <a:lnTo>
                    <a:pt x="225" y="999"/>
                  </a:lnTo>
                  <a:lnTo>
                    <a:pt x="220" y="999"/>
                  </a:lnTo>
                  <a:lnTo>
                    <a:pt x="220" y="995"/>
                  </a:lnTo>
                  <a:lnTo>
                    <a:pt x="220" y="990"/>
                  </a:lnTo>
                  <a:lnTo>
                    <a:pt x="220" y="986"/>
                  </a:lnTo>
                  <a:lnTo>
                    <a:pt x="220" y="982"/>
                  </a:lnTo>
                  <a:lnTo>
                    <a:pt x="220" y="978"/>
                  </a:lnTo>
                  <a:lnTo>
                    <a:pt x="216" y="978"/>
                  </a:lnTo>
                  <a:lnTo>
                    <a:pt x="212" y="973"/>
                  </a:lnTo>
                  <a:lnTo>
                    <a:pt x="208" y="969"/>
                  </a:lnTo>
                  <a:lnTo>
                    <a:pt x="203" y="965"/>
                  </a:lnTo>
                  <a:lnTo>
                    <a:pt x="191" y="956"/>
                  </a:lnTo>
                  <a:lnTo>
                    <a:pt x="178" y="944"/>
                  </a:lnTo>
                  <a:lnTo>
                    <a:pt x="174" y="944"/>
                  </a:lnTo>
                  <a:lnTo>
                    <a:pt x="170" y="940"/>
                  </a:lnTo>
                  <a:lnTo>
                    <a:pt x="165" y="940"/>
                  </a:lnTo>
                  <a:lnTo>
                    <a:pt x="161" y="940"/>
                  </a:lnTo>
                  <a:lnTo>
                    <a:pt x="161" y="944"/>
                  </a:lnTo>
                  <a:lnTo>
                    <a:pt x="157" y="948"/>
                  </a:lnTo>
                  <a:lnTo>
                    <a:pt x="153" y="948"/>
                  </a:lnTo>
                  <a:lnTo>
                    <a:pt x="148" y="948"/>
                  </a:lnTo>
                  <a:lnTo>
                    <a:pt x="148" y="944"/>
                  </a:lnTo>
                  <a:lnTo>
                    <a:pt x="148" y="940"/>
                  </a:lnTo>
                  <a:lnTo>
                    <a:pt x="148" y="935"/>
                  </a:lnTo>
                  <a:lnTo>
                    <a:pt x="148" y="931"/>
                  </a:lnTo>
                  <a:lnTo>
                    <a:pt x="148" y="923"/>
                  </a:lnTo>
                  <a:lnTo>
                    <a:pt x="153" y="906"/>
                  </a:lnTo>
                  <a:lnTo>
                    <a:pt x="153" y="889"/>
                  </a:lnTo>
                  <a:lnTo>
                    <a:pt x="157" y="884"/>
                  </a:lnTo>
                  <a:lnTo>
                    <a:pt x="157" y="876"/>
                  </a:lnTo>
                  <a:lnTo>
                    <a:pt x="153" y="868"/>
                  </a:lnTo>
                  <a:lnTo>
                    <a:pt x="153" y="859"/>
                  </a:lnTo>
                  <a:lnTo>
                    <a:pt x="153" y="855"/>
                  </a:lnTo>
                  <a:lnTo>
                    <a:pt x="148" y="846"/>
                  </a:lnTo>
                  <a:lnTo>
                    <a:pt x="148" y="842"/>
                  </a:lnTo>
                  <a:lnTo>
                    <a:pt x="144" y="834"/>
                  </a:lnTo>
                  <a:lnTo>
                    <a:pt x="140" y="829"/>
                  </a:lnTo>
                  <a:lnTo>
                    <a:pt x="140" y="825"/>
                  </a:lnTo>
                  <a:lnTo>
                    <a:pt x="136" y="821"/>
                  </a:lnTo>
                  <a:lnTo>
                    <a:pt x="132" y="821"/>
                  </a:lnTo>
                  <a:lnTo>
                    <a:pt x="132" y="817"/>
                  </a:lnTo>
                  <a:lnTo>
                    <a:pt x="127" y="817"/>
                  </a:lnTo>
                  <a:lnTo>
                    <a:pt x="123" y="817"/>
                  </a:lnTo>
                  <a:lnTo>
                    <a:pt x="119" y="817"/>
                  </a:lnTo>
                  <a:lnTo>
                    <a:pt x="115" y="812"/>
                  </a:lnTo>
                  <a:lnTo>
                    <a:pt x="110" y="812"/>
                  </a:lnTo>
                  <a:lnTo>
                    <a:pt x="106" y="808"/>
                  </a:lnTo>
                  <a:lnTo>
                    <a:pt x="102" y="804"/>
                  </a:lnTo>
                  <a:lnTo>
                    <a:pt x="102" y="800"/>
                  </a:lnTo>
                  <a:lnTo>
                    <a:pt x="98" y="796"/>
                  </a:lnTo>
                  <a:lnTo>
                    <a:pt x="93" y="787"/>
                  </a:lnTo>
                  <a:lnTo>
                    <a:pt x="89" y="774"/>
                  </a:lnTo>
                  <a:lnTo>
                    <a:pt x="85" y="766"/>
                  </a:lnTo>
                  <a:lnTo>
                    <a:pt x="81" y="762"/>
                  </a:lnTo>
                  <a:lnTo>
                    <a:pt x="81" y="757"/>
                  </a:lnTo>
                  <a:lnTo>
                    <a:pt x="76" y="757"/>
                  </a:lnTo>
                  <a:lnTo>
                    <a:pt x="72" y="753"/>
                  </a:lnTo>
                  <a:lnTo>
                    <a:pt x="68" y="745"/>
                  </a:lnTo>
                  <a:lnTo>
                    <a:pt x="64" y="745"/>
                  </a:lnTo>
                  <a:lnTo>
                    <a:pt x="60" y="741"/>
                  </a:lnTo>
                  <a:lnTo>
                    <a:pt x="60" y="732"/>
                  </a:lnTo>
                  <a:lnTo>
                    <a:pt x="51" y="724"/>
                  </a:lnTo>
                  <a:lnTo>
                    <a:pt x="51" y="719"/>
                  </a:lnTo>
                  <a:lnTo>
                    <a:pt x="43" y="711"/>
                  </a:lnTo>
                  <a:lnTo>
                    <a:pt x="43" y="707"/>
                  </a:lnTo>
                  <a:lnTo>
                    <a:pt x="34" y="702"/>
                  </a:lnTo>
                  <a:lnTo>
                    <a:pt x="30" y="698"/>
                  </a:lnTo>
                  <a:lnTo>
                    <a:pt x="21" y="690"/>
                  </a:lnTo>
                  <a:lnTo>
                    <a:pt x="17" y="681"/>
                  </a:lnTo>
                  <a:lnTo>
                    <a:pt x="9" y="677"/>
                  </a:lnTo>
                  <a:lnTo>
                    <a:pt x="0" y="669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8" name="Freeform 64"/>
            <p:cNvSpPr>
              <a:spLocks noEditPoints="1"/>
            </p:cNvSpPr>
            <p:nvPr/>
          </p:nvSpPr>
          <p:spPr bwMode="auto">
            <a:xfrm>
              <a:off x="1645629" y="2611139"/>
              <a:ext cx="939821" cy="609195"/>
            </a:xfrm>
            <a:custGeom>
              <a:avLst/>
              <a:gdLst>
                <a:gd name="T0" fmla="*/ 127 w 2963"/>
                <a:gd name="T1" fmla="*/ 195 h 1922"/>
                <a:gd name="T2" fmla="*/ 220 w 2963"/>
                <a:gd name="T3" fmla="*/ 144 h 1922"/>
                <a:gd name="T4" fmla="*/ 355 w 2963"/>
                <a:gd name="T5" fmla="*/ 106 h 1922"/>
                <a:gd name="T6" fmla="*/ 541 w 2963"/>
                <a:gd name="T7" fmla="*/ 59 h 1922"/>
                <a:gd name="T8" fmla="*/ 779 w 2963"/>
                <a:gd name="T9" fmla="*/ 110 h 1922"/>
                <a:gd name="T10" fmla="*/ 897 w 2963"/>
                <a:gd name="T11" fmla="*/ 30 h 1922"/>
                <a:gd name="T12" fmla="*/ 999 w 2963"/>
                <a:gd name="T13" fmla="*/ 47 h 1922"/>
                <a:gd name="T14" fmla="*/ 1113 w 2963"/>
                <a:gd name="T15" fmla="*/ 178 h 1922"/>
                <a:gd name="T16" fmla="*/ 1185 w 2963"/>
                <a:gd name="T17" fmla="*/ 296 h 1922"/>
                <a:gd name="T18" fmla="*/ 1248 w 2963"/>
                <a:gd name="T19" fmla="*/ 398 h 1922"/>
                <a:gd name="T20" fmla="*/ 1287 w 2963"/>
                <a:gd name="T21" fmla="*/ 479 h 1922"/>
                <a:gd name="T22" fmla="*/ 1329 w 2963"/>
                <a:gd name="T23" fmla="*/ 512 h 1922"/>
                <a:gd name="T24" fmla="*/ 1261 w 2963"/>
                <a:gd name="T25" fmla="*/ 627 h 1922"/>
                <a:gd name="T26" fmla="*/ 1265 w 2963"/>
                <a:gd name="T27" fmla="*/ 762 h 1922"/>
                <a:gd name="T28" fmla="*/ 1507 w 2963"/>
                <a:gd name="T29" fmla="*/ 860 h 1922"/>
                <a:gd name="T30" fmla="*/ 1553 w 2963"/>
                <a:gd name="T31" fmla="*/ 762 h 1922"/>
                <a:gd name="T32" fmla="*/ 1604 w 2963"/>
                <a:gd name="T33" fmla="*/ 805 h 1922"/>
                <a:gd name="T34" fmla="*/ 1752 w 2963"/>
                <a:gd name="T35" fmla="*/ 817 h 1922"/>
                <a:gd name="T36" fmla="*/ 1930 w 2963"/>
                <a:gd name="T37" fmla="*/ 779 h 1922"/>
                <a:gd name="T38" fmla="*/ 2171 w 2963"/>
                <a:gd name="T39" fmla="*/ 788 h 1922"/>
                <a:gd name="T40" fmla="*/ 2201 w 2963"/>
                <a:gd name="T41" fmla="*/ 932 h 1922"/>
                <a:gd name="T42" fmla="*/ 2277 w 2963"/>
                <a:gd name="T43" fmla="*/ 1071 h 1922"/>
                <a:gd name="T44" fmla="*/ 2421 w 2963"/>
                <a:gd name="T45" fmla="*/ 1169 h 1922"/>
                <a:gd name="T46" fmla="*/ 2578 w 2963"/>
                <a:gd name="T47" fmla="*/ 1139 h 1922"/>
                <a:gd name="T48" fmla="*/ 2768 w 2963"/>
                <a:gd name="T49" fmla="*/ 1152 h 1922"/>
                <a:gd name="T50" fmla="*/ 2823 w 2963"/>
                <a:gd name="T51" fmla="*/ 1304 h 1922"/>
                <a:gd name="T52" fmla="*/ 2916 w 2963"/>
                <a:gd name="T53" fmla="*/ 1431 h 1922"/>
                <a:gd name="T54" fmla="*/ 2857 w 2963"/>
                <a:gd name="T55" fmla="*/ 1579 h 1922"/>
                <a:gd name="T56" fmla="*/ 2637 w 2963"/>
                <a:gd name="T57" fmla="*/ 1588 h 1922"/>
                <a:gd name="T58" fmla="*/ 2383 w 2963"/>
                <a:gd name="T59" fmla="*/ 1545 h 1922"/>
                <a:gd name="T60" fmla="*/ 2273 w 2963"/>
                <a:gd name="T61" fmla="*/ 1660 h 1922"/>
                <a:gd name="T62" fmla="*/ 2116 w 2963"/>
                <a:gd name="T63" fmla="*/ 1622 h 1922"/>
                <a:gd name="T64" fmla="*/ 2040 w 2963"/>
                <a:gd name="T65" fmla="*/ 1571 h 1922"/>
                <a:gd name="T66" fmla="*/ 1905 w 2963"/>
                <a:gd name="T67" fmla="*/ 1609 h 1922"/>
                <a:gd name="T68" fmla="*/ 1773 w 2963"/>
                <a:gd name="T69" fmla="*/ 1719 h 1922"/>
                <a:gd name="T70" fmla="*/ 1646 w 2963"/>
                <a:gd name="T71" fmla="*/ 1922 h 1922"/>
                <a:gd name="T72" fmla="*/ 1485 w 2963"/>
                <a:gd name="T73" fmla="*/ 1838 h 1922"/>
                <a:gd name="T74" fmla="*/ 1490 w 2963"/>
                <a:gd name="T75" fmla="*/ 1757 h 1922"/>
                <a:gd name="T76" fmla="*/ 1358 w 2963"/>
                <a:gd name="T77" fmla="*/ 1727 h 1922"/>
                <a:gd name="T78" fmla="*/ 1071 w 2963"/>
                <a:gd name="T79" fmla="*/ 1732 h 1922"/>
                <a:gd name="T80" fmla="*/ 961 w 2963"/>
                <a:gd name="T81" fmla="*/ 1702 h 1922"/>
                <a:gd name="T82" fmla="*/ 787 w 2963"/>
                <a:gd name="T83" fmla="*/ 1694 h 1922"/>
                <a:gd name="T84" fmla="*/ 846 w 2963"/>
                <a:gd name="T85" fmla="*/ 1545 h 1922"/>
                <a:gd name="T86" fmla="*/ 944 w 2963"/>
                <a:gd name="T87" fmla="*/ 1482 h 1922"/>
                <a:gd name="T88" fmla="*/ 850 w 2963"/>
                <a:gd name="T89" fmla="*/ 1376 h 1922"/>
                <a:gd name="T90" fmla="*/ 601 w 2963"/>
                <a:gd name="T91" fmla="*/ 1401 h 1922"/>
                <a:gd name="T92" fmla="*/ 474 w 2963"/>
                <a:gd name="T93" fmla="*/ 1503 h 1922"/>
                <a:gd name="T94" fmla="*/ 376 w 2963"/>
                <a:gd name="T95" fmla="*/ 1355 h 1922"/>
                <a:gd name="T96" fmla="*/ 359 w 2963"/>
                <a:gd name="T97" fmla="*/ 1080 h 1922"/>
                <a:gd name="T98" fmla="*/ 393 w 2963"/>
                <a:gd name="T99" fmla="*/ 957 h 1922"/>
                <a:gd name="T100" fmla="*/ 440 w 2963"/>
                <a:gd name="T101" fmla="*/ 821 h 1922"/>
                <a:gd name="T102" fmla="*/ 207 w 2963"/>
                <a:gd name="T103" fmla="*/ 762 h 1922"/>
                <a:gd name="T104" fmla="*/ 110 w 2963"/>
                <a:gd name="T105" fmla="*/ 550 h 1922"/>
                <a:gd name="T106" fmla="*/ 55 w 2963"/>
                <a:gd name="T107" fmla="*/ 407 h 1922"/>
                <a:gd name="T108" fmla="*/ 787 w 2963"/>
                <a:gd name="T109" fmla="*/ 948 h 1922"/>
                <a:gd name="T110" fmla="*/ 867 w 2963"/>
                <a:gd name="T111" fmla="*/ 1037 h 1922"/>
                <a:gd name="T112" fmla="*/ 961 w 2963"/>
                <a:gd name="T113" fmla="*/ 991 h 1922"/>
                <a:gd name="T114" fmla="*/ 1071 w 2963"/>
                <a:gd name="T115" fmla="*/ 889 h 1922"/>
                <a:gd name="T116" fmla="*/ 1024 w 2963"/>
                <a:gd name="T117" fmla="*/ 813 h 1922"/>
                <a:gd name="T118" fmla="*/ 961 w 2963"/>
                <a:gd name="T119" fmla="*/ 699 h 1922"/>
                <a:gd name="T120" fmla="*/ 884 w 2963"/>
                <a:gd name="T121" fmla="*/ 694 h 1922"/>
                <a:gd name="T122" fmla="*/ 808 w 2963"/>
                <a:gd name="T123" fmla="*/ 855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3" h="1922">
                  <a:moveTo>
                    <a:pt x="0" y="343"/>
                  </a:moveTo>
                  <a:lnTo>
                    <a:pt x="4" y="330"/>
                  </a:lnTo>
                  <a:lnTo>
                    <a:pt x="8" y="301"/>
                  </a:lnTo>
                  <a:lnTo>
                    <a:pt x="12" y="288"/>
                  </a:lnTo>
                  <a:lnTo>
                    <a:pt x="12" y="284"/>
                  </a:lnTo>
                  <a:lnTo>
                    <a:pt x="16" y="275"/>
                  </a:lnTo>
                  <a:lnTo>
                    <a:pt x="16" y="267"/>
                  </a:lnTo>
                  <a:lnTo>
                    <a:pt x="21" y="267"/>
                  </a:lnTo>
                  <a:lnTo>
                    <a:pt x="21" y="263"/>
                  </a:lnTo>
                  <a:lnTo>
                    <a:pt x="21" y="258"/>
                  </a:lnTo>
                  <a:lnTo>
                    <a:pt x="25" y="258"/>
                  </a:lnTo>
                  <a:lnTo>
                    <a:pt x="29" y="254"/>
                  </a:lnTo>
                  <a:lnTo>
                    <a:pt x="33" y="250"/>
                  </a:lnTo>
                  <a:lnTo>
                    <a:pt x="46" y="237"/>
                  </a:lnTo>
                  <a:lnTo>
                    <a:pt x="59" y="229"/>
                  </a:lnTo>
                  <a:lnTo>
                    <a:pt x="63" y="224"/>
                  </a:lnTo>
                  <a:lnTo>
                    <a:pt x="88" y="208"/>
                  </a:lnTo>
                  <a:lnTo>
                    <a:pt x="97" y="199"/>
                  </a:lnTo>
                  <a:lnTo>
                    <a:pt x="105" y="195"/>
                  </a:lnTo>
                  <a:lnTo>
                    <a:pt x="110" y="191"/>
                  </a:lnTo>
                  <a:lnTo>
                    <a:pt x="114" y="191"/>
                  </a:lnTo>
                  <a:lnTo>
                    <a:pt x="118" y="186"/>
                  </a:lnTo>
                  <a:lnTo>
                    <a:pt x="118" y="191"/>
                  </a:lnTo>
                  <a:lnTo>
                    <a:pt x="127" y="195"/>
                  </a:lnTo>
                  <a:lnTo>
                    <a:pt x="131" y="195"/>
                  </a:lnTo>
                  <a:lnTo>
                    <a:pt x="139" y="199"/>
                  </a:lnTo>
                  <a:lnTo>
                    <a:pt x="144" y="203"/>
                  </a:lnTo>
                  <a:lnTo>
                    <a:pt x="152" y="212"/>
                  </a:lnTo>
                  <a:lnTo>
                    <a:pt x="160" y="212"/>
                  </a:lnTo>
                  <a:lnTo>
                    <a:pt x="169" y="216"/>
                  </a:lnTo>
                  <a:lnTo>
                    <a:pt x="177" y="220"/>
                  </a:lnTo>
                  <a:lnTo>
                    <a:pt x="186" y="220"/>
                  </a:lnTo>
                  <a:lnTo>
                    <a:pt x="190" y="216"/>
                  </a:lnTo>
                  <a:lnTo>
                    <a:pt x="194" y="216"/>
                  </a:lnTo>
                  <a:lnTo>
                    <a:pt x="199" y="216"/>
                  </a:lnTo>
                  <a:lnTo>
                    <a:pt x="199" y="212"/>
                  </a:lnTo>
                  <a:lnTo>
                    <a:pt x="203" y="208"/>
                  </a:lnTo>
                  <a:lnTo>
                    <a:pt x="207" y="203"/>
                  </a:lnTo>
                  <a:lnTo>
                    <a:pt x="207" y="199"/>
                  </a:lnTo>
                  <a:lnTo>
                    <a:pt x="207" y="195"/>
                  </a:lnTo>
                  <a:lnTo>
                    <a:pt x="207" y="191"/>
                  </a:lnTo>
                  <a:lnTo>
                    <a:pt x="207" y="186"/>
                  </a:lnTo>
                  <a:lnTo>
                    <a:pt x="207" y="178"/>
                  </a:lnTo>
                  <a:lnTo>
                    <a:pt x="207" y="174"/>
                  </a:lnTo>
                  <a:lnTo>
                    <a:pt x="207" y="165"/>
                  </a:lnTo>
                  <a:lnTo>
                    <a:pt x="211" y="157"/>
                  </a:lnTo>
                  <a:lnTo>
                    <a:pt x="215" y="148"/>
                  </a:lnTo>
                  <a:lnTo>
                    <a:pt x="220" y="144"/>
                  </a:lnTo>
                  <a:lnTo>
                    <a:pt x="224" y="136"/>
                  </a:lnTo>
                  <a:lnTo>
                    <a:pt x="232" y="123"/>
                  </a:lnTo>
                  <a:lnTo>
                    <a:pt x="249" y="97"/>
                  </a:lnTo>
                  <a:lnTo>
                    <a:pt x="254" y="93"/>
                  </a:lnTo>
                  <a:lnTo>
                    <a:pt x="254" y="89"/>
                  </a:lnTo>
                  <a:lnTo>
                    <a:pt x="258" y="89"/>
                  </a:lnTo>
                  <a:lnTo>
                    <a:pt x="262" y="85"/>
                  </a:lnTo>
                  <a:lnTo>
                    <a:pt x="266" y="81"/>
                  </a:lnTo>
                  <a:lnTo>
                    <a:pt x="275" y="76"/>
                  </a:lnTo>
                  <a:lnTo>
                    <a:pt x="275" y="72"/>
                  </a:lnTo>
                  <a:lnTo>
                    <a:pt x="279" y="72"/>
                  </a:lnTo>
                  <a:lnTo>
                    <a:pt x="287" y="68"/>
                  </a:lnTo>
                  <a:lnTo>
                    <a:pt x="292" y="68"/>
                  </a:lnTo>
                  <a:lnTo>
                    <a:pt x="300" y="64"/>
                  </a:lnTo>
                  <a:lnTo>
                    <a:pt x="304" y="64"/>
                  </a:lnTo>
                  <a:lnTo>
                    <a:pt x="313" y="64"/>
                  </a:lnTo>
                  <a:lnTo>
                    <a:pt x="317" y="64"/>
                  </a:lnTo>
                  <a:lnTo>
                    <a:pt x="321" y="64"/>
                  </a:lnTo>
                  <a:lnTo>
                    <a:pt x="326" y="68"/>
                  </a:lnTo>
                  <a:lnTo>
                    <a:pt x="330" y="72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51" y="102"/>
                  </a:lnTo>
                  <a:lnTo>
                    <a:pt x="355" y="106"/>
                  </a:lnTo>
                  <a:lnTo>
                    <a:pt x="359" y="110"/>
                  </a:lnTo>
                  <a:lnTo>
                    <a:pt x="368" y="114"/>
                  </a:lnTo>
                  <a:lnTo>
                    <a:pt x="372" y="119"/>
                  </a:lnTo>
                  <a:lnTo>
                    <a:pt x="376" y="119"/>
                  </a:lnTo>
                  <a:lnTo>
                    <a:pt x="385" y="119"/>
                  </a:lnTo>
                  <a:lnTo>
                    <a:pt x="393" y="119"/>
                  </a:lnTo>
                  <a:lnTo>
                    <a:pt x="398" y="119"/>
                  </a:lnTo>
                  <a:lnTo>
                    <a:pt x="406" y="114"/>
                  </a:lnTo>
                  <a:lnTo>
                    <a:pt x="414" y="114"/>
                  </a:lnTo>
                  <a:lnTo>
                    <a:pt x="423" y="110"/>
                  </a:lnTo>
                  <a:lnTo>
                    <a:pt x="440" y="106"/>
                  </a:lnTo>
                  <a:lnTo>
                    <a:pt x="448" y="102"/>
                  </a:lnTo>
                  <a:lnTo>
                    <a:pt x="461" y="97"/>
                  </a:lnTo>
                  <a:lnTo>
                    <a:pt x="465" y="97"/>
                  </a:lnTo>
                  <a:lnTo>
                    <a:pt x="474" y="93"/>
                  </a:lnTo>
                  <a:lnTo>
                    <a:pt x="478" y="89"/>
                  </a:lnTo>
                  <a:lnTo>
                    <a:pt x="495" y="81"/>
                  </a:lnTo>
                  <a:lnTo>
                    <a:pt x="503" y="76"/>
                  </a:lnTo>
                  <a:lnTo>
                    <a:pt x="516" y="68"/>
                  </a:lnTo>
                  <a:lnTo>
                    <a:pt x="520" y="68"/>
                  </a:lnTo>
                  <a:lnTo>
                    <a:pt x="525" y="64"/>
                  </a:lnTo>
                  <a:lnTo>
                    <a:pt x="533" y="64"/>
                  </a:lnTo>
                  <a:lnTo>
                    <a:pt x="537" y="59"/>
                  </a:lnTo>
                  <a:lnTo>
                    <a:pt x="541" y="59"/>
                  </a:lnTo>
                  <a:lnTo>
                    <a:pt x="550" y="59"/>
                  </a:lnTo>
                  <a:lnTo>
                    <a:pt x="558" y="59"/>
                  </a:lnTo>
                  <a:lnTo>
                    <a:pt x="563" y="59"/>
                  </a:lnTo>
                  <a:lnTo>
                    <a:pt x="567" y="59"/>
                  </a:lnTo>
                  <a:lnTo>
                    <a:pt x="571" y="59"/>
                  </a:lnTo>
                  <a:lnTo>
                    <a:pt x="575" y="59"/>
                  </a:lnTo>
                  <a:lnTo>
                    <a:pt x="580" y="59"/>
                  </a:lnTo>
                  <a:lnTo>
                    <a:pt x="580" y="64"/>
                  </a:lnTo>
                  <a:lnTo>
                    <a:pt x="584" y="64"/>
                  </a:lnTo>
                  <a:lnTo>
                    <a:pt x="584" y="68"/>
                  </a:lnTo>
                  <a:lnTo>
                    <a:pt x="584" y="72"/>
                  </a:lnTo>
                  <a:lnTo>
                    <a:pt x="584" y="76"/>
                  </a:lnTo>
                  <a:lnTo>
                    <a:pt x="584" y="81"/>
                  </a:lnTo>
                  <a:lnTo>
                    <a:pt x="588" y="85"/>
                  </a:lnTo>
                  <a:lnTo>
                    <a:pt x="592" y="89"/>
                  </a:lnTo>
                  <a:lnTo>
                    <a:pt x="596" y="89"/>
                  </a:lnTo>
                  <a:lnTo>
                    <a:pt x="609" y="89"/>
                  </a:lnTo>
                  <a:lnTo>
                    <a:pt x="626" y="93"/>
                  </a:lnTo>
                  <a:lnTo>
                    <a:pt x="711" y="106"/>
                  </a:lnTo>
                  <a:lnTo>
                    <a:pt x="740" y="110"/>
                  </a:lnTo>
                  <a:lnTo>
                    <a:pt x="757" y="110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9" y="110"/>
                  </a:lnTo>
                  <a:lnTo>
                    <a:pt x="787" y="110"/>
                  </a:lnTo>
                  <a:lnTo>
                    <a:pt x="804" y="110"/>
                  </a:lnTo>
                  <a:lnTo>
                    <a:pt x="817" y="106"/>
                  </a:lnTo>
                  <a:lnTo>
                    <a:pt x="821" y="106"/>
                  </a:lnTo>
                  <a:lnTo>
                    <a:pt x="825" y="106"/>
                  </a:lnTo>
                  <a:lnTo>
                    <a:pt x="829" y="106"/>
                  </a:lnTo>
                  <a:lnTo>
                    <a:pt x="829" y="102"/>
                  </a:lnTo>
                  <a:lnTo>
                    <a:pt x="834" y="97"/>
                  </a:lnTo>
                  <a:lnTo>
                    <a:pt x="838" y="85"/>
                  </a:lnTo>
                  <a:lnTo>
                    <a:pt x="842" y="76"/>
                  </a:lnTo>
                  <a:lnTo>
                    <a:pt x="842" y="64"/>
                  </a:lnTo>
                  <a:lnTo>
                    <a:pt x="842" y="59"/>
                  </a:lnTo>
                  <a:lnTo>
                    <a:pt x="846" y="55"/>
                  </a:lnTo>
                  <a:lnTo>
                    <a:pt x="850" y="51"/>
                  </a:lnTo>
                  <a:lnTo>
                    <a:pt x="850" y="47"/>
                  </a:lnTo>
                  <a:lnTo>
                    <a:pt x="855" y="42"/>
                  </a:lnTo>
                  <a:lnTo>
                    <a:pt x="859" y="42"/>
                  </a:lnTo>
                  <a:lnTo>
                    <a:pt x="867" y="38"/>
                  </a:lnTo>
                  <a:lnTo>
                    <a:pt x="867" y="34"/>
                  </a:lnTo>
                  <a:lnTo>
                    <a:pt x="872" y="34"/>
                  </a:lnTo>
                  <a:lnTo>
                    <a:pt x="876" y="34"/>
                  </a:lnTo>
                  <a:lnTo>
                    <a:pt x="884" y="30"/>
                  </a:lnTo>
                  <a:lnTo>
                    <a:pt x="893" y="30"/>
                  </a:lnTo>
                  <a:lnTo>
                    <a:pt x="897" y="30"/>
                  </a:lnTo>
                  <a:lnTo>
                    <a:pt x="901" y="26"/>
                  </a:lnTo>
                  <a:lnTo>
                    <a:pt x="906" y="26"/>
                  </a:lnTo>
                  <a:lnTo>
                    <a:pt x="910" y="21"/>
                  </a:lnTo>
                  <a:lnTo>
                    <a:pt x="914" y="17"/>
                  </a:lnTo>
                  <a:lnTo>
                    <a:pt x="918" y="13"/>
                  </a:lnTo>
                  <a:lnTo>
                    <a:pt x="922" y="9"/>
                  </a:lnTo>
                  <a:lnTo>
                    <a:pt x="927" y="9"/>
                  </a:lnTo>
                  <a:lnTo>
                    <a:pt x="931" y="4"/>
                  </a:lnTo>
                  <a:lnTo>
                    <a:pt x="935" y="4"/>
                  </a:lnTo>
                  <a:lnTo>
                    <a:pt x="939" y="4"/>
                  </a:lnTo>
                  <a:lnTo>
                    <a:pt x="944" y="4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1" y="0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9"/>
                  </a:lnTo>
                  <a:lnTo>
                    <a:pt x="982" y="13"/>
                  </a:lnTo>
                  <a:lnTo>
                    <a:pt x="986" y="17"/>
                  </a:lnTo>
                  <a:lnTo>
                    <a:pt x="986" y="30"/>
                  </a:lnTo>
                  <a:lnTo>
                    <a:pt x="986" y="34"/>
                  </a:lnTo>
                  <a:lnTo>
                    <a:pt x="990" y="38"/>
                  </a:lnTo>
                  <a:lnTo>
                    <a:pt x="994" y="42"/>
                  </a:lnTo>
                  <a:lnTo>
                    <a:pt x="999" y="47"/>
                  </a:lnTo>
                  <a:lnTo>
                    <a:pt x="1003" y="51"/>
                  </a:lnTo>
                  <a:lnTo>
                    <a:pt x="1011" y="59"/>
                  </a:lnTo>
                  <a:lnTo>
                    <a:pt x="1016" y="64"/>
                  </a:lnTo>
                  <a:lnTo>
                    <a:pt x="1020" y="72"/>
                  </a:lnTo>
                  <a:lnTo>
                    <a:pt x="1024" y="76"/>
                  </a:lnTo>
                  <a:lnTo>
                    <a:pt x="1028" y="81"/>
                  </a:lnTo>
                  <a:lnTo>
                    <a:pt x="1037" y="89"/>
                  </a:lnTo>
                  <a:lnTo>
                    <a:pt x="1045" y="93"/>
                  </a:lnTo>
                  <a:lnTo>
                    <a:pt x="1049" y="102"/>
                  </a:lnTo>
                  <a:lnTo>
                    <a:pt x="1058" y="110"/>
                  </a:lnTo>
                  <a:lnTo>
                    <a:pt x="1062" y="114"/>
                  </a:lnTo>
                  <a:lnTo>
                    <a:pt x="1071" y="119"/>
                  </a:lnTo>
                  <a:lnTo>
                    <a:pt x="1071" y="123"/>
                  </a:lnTo>
                  <a:lnTo>
                    <a:pt x="1079" y="131"/>
                  </a:lnTo>
                  <a:lnTo>
                    <a:pt x="1079" y="136"/>
                  </a:lnTo>
                  <a:lnTo>
                    <a:pt x="1088" y="144"/>
                  </a:lnTo>
                  <a:lnTo>
                    <a:pt x="1088" y="153"/>
                  </a:lnTo>
                  <a:lnTo>
                    <a:pt x="1092" y="157"/>
                  </a:lnTo>
                  <a:lnTo>
                    <a:pt x="1096" y="157"/>
                  </a:lnTo>
                  <a:lnTo>
                    <a:pt x="1100" y="165"/>
                  </a:lnTo>
                  <a:lnTo>
                    <a:pt x="1104" y="169"/>
                  </a:lnTo>
                  <a:lnTo>
                    <a:pt x="1109" y="169"/>
                  </a:lnTo>
                  <a:lnTo>
                    <a:pt x="1109" y="174"/>
                  </a:lnTo>
                  <a:lnTo>
                    <a:pt x="1113" y="178"/>
                  </a:lnTo>
                  <a:lnTo>
                    <a:pt x="1117" y="186"/>
                  </a:lnTo>
                  <a:lnTo>
                    <a:pt x="1121" y="199"/>
                  </a:lnTo>
                  <a:lnTo>
                    <a:pt x="1126" y="208"/>
                  </a:lnTo>
                  <a:lnTo>
                    <a:pt x="1130" y="212"/>
                  </a:lnTo>
                  <a:lnTo>
                    <a:pt x="1130" y="216"/>
                  </a:lnTo>
                  <a:lnTo>
                    <a:pt x="1134" y="220"/>
                  </a:lnTo>
                  <a:lnTo>
                    <a:pt x="1138" y="224"/>
                  </a:lnTo>
                  <a:lnTo>
                    <a:pt x="1143" y="224"/>
                  </a:lnTo>
                  <a:lnTo>
                    <a:pt x="1147" y="229"/>
                  </a:lnTo>
                  <a:lnTo>
                    <a:pt x="1151" y="229"/>
                  </a:lnTo>
                  <a:lnTo>
                    <a:pt x="1155" y="229"/>
                  </a:lnTo>
                  <a:lnTo>
                    <a:pt x="1160" y="229"/>
                  </a:lnTo>
                  <a:lnTo>
                    <a:pt x="1160" y="233"/>
                  </a:lnTo>
                  <a:lnTo>
                    <a:pt x="1164" y="233"/>
                  </a:lnTo>
                  <a:lnTo>
                    <a:pt x="1168" y="237"/>
                  </a:lnTo>
                  <a:lnTo>
                    <a:pt x="1168" y="241"/>
                  </a:lnTo>
                  <a:lnTo>
                    <a:pt x="1172" y="246"/>
                  </a:lnTo>
                  <a:lnTo>
                    <a:pt x="1176" y="254"/>
                  </a:lnTo>
                  <a:lnTo>
                    <a:pt x="1176" y="258"/>
                  </a:lnTo>
                  <a:lnTo>
                    <a:pt x="1181" y="267"/>
                  </a:lnTo>
                  <a:lnTo>
                    <a:pt x="1181" y="271"/>
                  </a:lnTo>
                  <a:lnTo>
                    <a:pt x="1181" y="280"/>
                  </a:lnTo>
                  <a:lnTo>
                    <a:pt x="1185" y="288"/>
                  </a:lnTo>
                  <a:lnTo>
                    <a:pt x="1185" y="296"/>
                  </a:lnTo>
                  <a:lnTo>
                    <a:pt x="1181" y="301"/>
                  </a:lnTo>
                  <a:lnTo>
                    <a:pt x="1181" y="318"/>
                  </a:lnTo>
                  <a:lnTo>
                    <a:pt x="1176" y="335"/>
                  </a:lnTo>
                  <a:lnTo>
                    <a:pt x="1176" y="343"/>
                  </a:lnTo>
                  <a:lnTo>
                    <a:pt x="1176" y="347"/>
                  </a:lnTo>
                  <a:lnTo>
                    <a:pt x="1176" y="352"/>
                  </a:lnTo>
                  <a:lnTo>
                    <a:pt x="1176" y="356"/>
                  </a:lnTo>
                  <a:lnTo>
                    <a:pt x="1176" y="360"/>
                  </a:lnTo>
                  <a:lnTo>
                    <a:pt x="1181" y="360"/>
                  </a:lnTo>
                  <a:lnTo>
                    <a:pt x="1185" y="360"/>
                  </a:lnTo>
                  <a:lnTo>
                    <a:pt x="1189" y="356"/>
                  </a:lnTo>
                  <a:lnTo>
                    <a:pt x="1189" y="352"/>
                  </a:lnTo>
                  <a:lnTo>
                    <a:pt x="1193" y="352"/>
                  </a:lnTo>
                  <a:lnTo>
                    <a:pt x="1198" y="352"/>
                  </a:lnTo>
                  <a:lnTo>
                    <a:pt x="1202" y="356"/>
                  </a:lnTo>
                  <a:lnTo>
                    <a:pt x="1206" y="356"/>
                  </a:lnTo>
                  <a:lnTo>
                    <a:pt x="1219" y="368"/>
                  </a:lnTo>
                  <a:lnTo>
                    <a:pt x="1231" y="377"/>
                  </a:lnTo>
                  <a:lnTo>
                    <a:pt x="1236" y="381"/>
                  </a:lnTo>
                  <a:lnTo>
                    <a:pt x="1240" y="385"/>
                  </a:lnTo>
                  <a:lnTo>
                    <a:pt x="1244" y="390"/>
                  </a:lnTo>
                  <a:lnTo>
                    <a:pt x="1248" y="390"/>
                  </a:lnTo>
                  <a:lnTo>
                    <a:pt x="1248" y="394"/>
                  </a:lnTo>
                  <a:lnTo>
                    <a:pt x="1248" y="398"/>
                  </a:lnTo>
                  <a:lnTo>
                    <a:pt x="1248" y="402"/>
                  </a:lnTo>
                  <a:lnTo>
                    <a:pt x="1248" y="407"/>
                  </a:lnTo>
                  <a:lnTo>
                    <a:pt x="1248" y="411"/>
                  </a:lnTo>
                  <a:lnTo>
                    <a:pt x="1253" y="411"/>
                  </a:lnTo>
                  <a:lnTo>
                    <a:pt x="1253" y="415"/>
                  </a:lnTo>
                  <a:lnTo>
                    <a:pt x="1257" y="415"/>
                  </a:lnTo>
                  <a:lnTo>
                    <a:pt x="1261" y="419"/>
                  </a:lnTo>
                  <a:lnTo>
                    <a:pt x="1270" y="423"/>
                  </a:lnTo>
                  <a:lnTo>
                    <a:pt x="1278" y="423"/>
                  </a:lnTo>
                  <a:lnTo>
                    <a:pt x="1287" y="428"/>
                  </a:lnTo>
                  <a:lnTo>
                    <a:pt x="1291" y="428"/>
                  </a:lnTo>
                  <a:lnTo>
                    <a:pt x="1295" y="432"/>
                  </a:lnTo>
                  <a:lnTo>
                    <a:pt x="1299" y="436"/>
                  </a:lnTo>
                  <a:lnTo>
                    <a:pt x="1303" y="440"/>
                  </a:lnTo>
                  <a:lnTo>
                    <a:pt x="1303" y="445"/>
                  </a:lnTo>
                  <a:lnTo>
                    <a:pt x="1303" y="449"/>
                  </a:lnTo>
                  <a:lnTo>
                    <a:pt x="1303" y="453"/>
                  </a:lnTo>
                  <a:lnTo>
                    <a:pt x="1308" y="457"/>
                  </a:lnTo>
                  <a:lnTo>
                    <a:pt x="1303" y="462"/>
                  </a:lnTo>
                  <a:lnTo>
                    <a:pt x="1303" y="466"/>
                  </a:lnTo>
                  <a:lnTo>
                    <a:pt x="1299" y="470"/>
                  </a:lnTo>
                  <a:lnTo>
                    <a:pt x="1295" y="474"/>
                  </a:lnTo>
                  <a:lnTo>
                    <a:pt x="1291" y="479"/>
                  </a:lnTo>
                  <a:lnTo>
                    <a:pt x="1287" y="479"/>
                  </a:lnTo>
                  <a:lnTo>
                    <a:pt x="1265" y="487"/>
                  </a:lnTo>
                  <a:lnTo>
                    <a:pt x="1261" y="491"/>
                  </a:lnTo>
                  <a:lnTo>
                    <a:pt x="1257" y="491"/>
                  </a:lnTo>
                  <a:lnTo>
                    <a:pt x="1248" y="495"/>
                  </a:lnTo>
                  <a:lnTo>
                    <a:pt x="1244" y="500"/>
                  </a:lnTo>
                  <a:lnTo>
                    <a:pt x="1240" y="504"/>
                  </a:lnTo>
                  <a:lnTo>
                    <a:pt x="1236" y="508"/>
                  </a:lnTo>
                  <a:lnTo>
                    <a:pt x="1231" y="512"/>
                  </a:lnTo>
                  <a:lnTo>
                    <a:pt x="1231" y="517"/>
                  </a:lnTo>
                  <a:lnTo>
                    <a:pt x="1231" y="521"/>
                  </a:lnTo>
                  <a:lnTo>
                    <a:pt x="1236" y="521"/>
                  </a:lnTo>
                  <a:lnTo>
                    <a:pt x="1236" y="525"/>
                  </a:lnTo>
                  <a:lnTo>
                    <a:pt x="1240" y="525"/>
                  </a:lnTo>
                  <a:lnTo>
                    <a:pt x="1244" y="525"/>
                  </a:lnTo>
                  <a:lnTo>
                    <a:pt x="1248" y="525"/>
                  </a:lnTo>
                  <a:lnTo>
                    <a:pt x="1253" y="525"/>
                  </a:lnTo>
                  <a:lnTo>
                    <a:pt x="1257" y="525"/>
                  </a:lnTo>
                  <a:lnTo>
                    <a:pt x="1261" y="525"/>
                  </a:lnTo>
                  <a:lnTo>
                    <a:pt x="1270" y="525"/>
                  </a:lnTo>
                  <a:lnTo>
                    <a:pt x="1274" y="525"/>
                  </a:lnTo>
                  <a:lnTo>
                    <a:pt x="1278" y="525"/>
                  </a:lnTo>
                  <a:lnTo>
                    <a:pt x="1316" y="517"/>
                  </a:lnTo>
                  <a:lnTo>
                    <a:pt x="1320" y="512"/>
                  </a:lnTo>
                  <a:lnTo>
                    <a:pt x="1329" y="512"/>
                  </a:lnTo>
                  <a:lnTo>
                    <a:pt x="1333" y="512"/>
                  </a:lnTo>
                  <a:lnTo>
                    <a:pt x="1337" y="512"/>
                  </a:lnTo>
                  <a:lnTo>
                    <a:pt x="1342" y="512"/>
                  </a:lnTo>
                  <a:lnTo>
                    <a:pt x="1346" y="517"/>
                  </a:lnTo>
                  <a:lnTo>
                    <a:pt x="1346" y="521"/>
                  </a:lnTo>
                  <a:lnTo>
                    <a:pt x="1346" y="525"/>
                  </a:lnTo>
                  <a:lnTo>
                    <a:pt x="1346" y="534"/>
                  </a:lnTo>
                  <a:lnTo>
                    <a:pt x="1346" y="542"/>
                  </a:lnTo>
                  <a:lnTo>
                    <a:pt x="1342" y="542"/>
                  </a:lnTo>
                  <a:lnTo>
                    <a:pt x="1342" y="546"/>
                  </a:lnTo>
                  <a:lnTo>
                    <a:pt x="1337" y="550"/>
                  </a:lnTo>
                  <a:lnTo>
                    <a:pt x="1333" y="555"/>
                  </a:lnTo>
                  <a:lnTo>
                    <a:pt x="1333" y="559"/>
                  </a:lnTo>
                  <a:lnTo>
                    <a:pt x="1325" y="576"/>
                  </a:lnTo>
                  <a:lnTo>
                    <a:pt x="1320" y="584"/>
                  </a:lnTo>
                  <a:lnTo>
                    <a:pt x="1320" y="589"/>
                  </a:lnTo>
                  <a:lnTo>
                    <a:pt x="1316" y="593"/>
                  </a:lnTo>
                  <a:lnTo>
                    <a:pt x="1312" y="597"/>
                  </a:lnTo>
                  <a:lnTo>
                    <a:pt x="1303" y="601"/>
                  </a:lnTo>
                  <a:lnTo>
                    <a:pt x="1299" y="606"/>
                  </a:lnTo>
                  <a:lnTo>
                    <a:pt x="1282" y="614"/>
                  </a:lnTo>
                  <a:lnTo>
                    <a:pt x="1274" y="618"/>
                  </a:lnTo>
                  <a:lnTo>
                    <a:pt x="1265" y="622"/>
                  </a:lnTo>
                  <a:lnTo>
                    <a:pt x="1261" y="627"/>
                  </a:lnTo>
                  <a:lnTo>
                    <a:pt x="1257" y="631"/>
                  </a:lnTo>
                  <a:lnTo>
                    <a:pt x="1253" y="635"/>
                  </a:lnTo>
                  <a:lnTo>
                    <a:pt x="1248" y="639"/>
                  </a:lnTo>
                  <a:lnTo>
                    <a:pt x="1248" y="644"/>
                  </a:lnTo>
                  <a:lnTo>
                    <a:pt x="1244" y="644"/>
                  </a:lnTo>
                  <a:lnTo>
                    <a:pt x="1244" y="648"/>
                  </a:lnTo>
                  <a:lnTo>
                    <a:pt x="1240" y="652"/>
                  </a:lnTo>
                  <a:lnTo>
                    <a:pt x="1240" y="656"/>
                  </a:lnTo>
                  <a:lnTo>
                    <a:pt x="1240" y="661"/>
                  </a:lnTo>
                  <a:lnTo>
                    <a:pt x="1240" y="669"/>
                  </a:lnTo>
                  <a:lnTo>
                    <a:pt x="1236" y="678"/>
                  </a:lnTo>
                  <a:lnTo>
                    <a:pt x="1236" y="686"/>
                  </a:lnTo>
                  <a:lnTo>
                    <a:pt x="1236" y="690"/>
                  </a:lnTo>
                  <a:lnTo>
                    <a:pt x="1236" y="699"/>
                  </a:lnTo>
                  <a:lnTo>
                    <a:pt x="1240" y="720"/>
                  </a:lnTo>
                  <a:lnTo>
                    <a:pt x="1240" y="733"/>
                  </a:lnTo>
                  <a:lnTo>
                    <a:pt x="1240" y="737"/>
                  </a:lnTo>
                  <a:lnTo>
                    <a:pt x="1244" y="741"/>
                  </a:lnTo>
                  <a:lnTo>
                    <a:pt x="1244" y="745"/>
                  </a:lnTo>
                  <a:lnTo>
                    <a:pt x="1248" y="745"/>
                  </a:lnTo>
                  <a:lnTo>
                    <a:pt x="1253" y="749"/>
                  </a:lnTo>
                  <a:lnTo>
                    <a:pt x="1257" y="754"/>
                  </a:lnTo>
                  <a:lnTo>
                    <a:pt x="1261" y="758"/>
                  </a:lnTo>
                  <a:lnTo>
                    <a:pt x="1265" y="762"/>
                  </a:lnTo>
                  <a:lnTo>
                    <a:pt x="1274" y="766"/>
                  </a:lnTo>
                  <a:lnTo>
                    <a:pt x="1282" y="771"/>
                  </a:lnTo>
                  <a:lnTo>
                    <a:pt x="1287" y="771"/>
                  </a:lnTo>
                  <a:lnTo>
                    <a:pt x="1303" y="779"/>
                  </a:lnTo>
                  <a:lnTo>
                    <a:pt x="1342" y="792"/>
                  </a:lnTo>
                  <a:lnTo>
                    <a:pt x="1350" y="796"/>
                  </a:lnTo>
                  <a:lnTo>
                    <a:pt x="1358" y="800"/>
                  </a:lnTo>
                  <a:lnTo>
                    <a:pt x="1363" y="805"/>
                  </a:lnTo>
                  <a:lnTo>
                    <a:pt x="1371" y="809"/>
                  </a:lnTo>
                  <a:lnTo>
                    <a:pt x="1375" y="809"/>
                  </a:lnTo>
                  <a:lnTo>
                    <a:pt x="1397" y="826"/>
                  </a:lnTo>
                  <a:lnTo>
                    <a:pt x="1405" y="834"/>
                  </a:lnTo>
                  <a:lnTo>
                    <a:pt x="1414" y="838"/>
                  </a:lnTo>
                  <a:lnTo>
                    <a:pt x="1418" y="843"/>
                  </a:lnTo>
                  <a:lnTo>
                    <a:pt x="1426" y="847"/>
                  </a:lnTo>
                  <a:lnTo>
                    <a:pt x="1430" y="847"/>
                  </a:lnTo>
                  <a:lnTo>
                    <a:pt x="1439" y="847"/>
                  </a:lnTo>
                  <a:lnTo>
                    <a:pt x="1443" y="851"/>
                  </a:lnTo>
                  <a:lnTo>
                    <a:pt x="1456" y="855"/>
                  </a:lnTo>
                  <a:lnTo>
                    <a:pt x="1469" y="855"/>
                  </a:lnTo>
                  <a:lnTo>
                    <a:pt x="1481" y="855"/>
                  </a:lnTo>
                  <a:lnTo>
                    <a:pt x="1490" y="860"/>
                  </a:lnTo>
                  <a:lnTo>
                    <a:pt x="1498" y="860"/>
                  </a:lnTo>
                  <a:lnTo>
                    <a:pt x="1507" y="860"/>
                  </a:lnTo>
                  <a:lnTo>
                    <a:pt x="1515" y="855"/>
                  </a:lnTo>
                  <a:lnTo>
                    <a:pt x="1519" y="855"/>
                  </a:lnTo>
                  <a:lnTo>
                    <a:pt x="1524" y="855"/>
                  </a:lnTo>
                  <a:lnTo>
                    <a:pt x="1528" y="851"/>
                  </a:lnTo>
                  <a:lnTo>
                    <a:pt x="1528" y="847"/>
                  </a:lnTo>
                  <a:lnTo>
                    <a:pt x="1528" y="843"/>
                  </a:lnTo>
                  <a:lnTo>
                    <a:pt x="1524" y="830"/>
                  </a:lnTo>
                  <a:lnTo>
                    <a:pt x="1524" y="826"/>
                  </a:lnTo>
                  <a:lnTo>
                    <a:pt x="1524" y="821"/>
                  </a:lnTo>
                  <a:lnTo>
                    <a:pt x="1519" y="813"/>
                  </a:lnTo>
                  <a:lnTo>
                    <a:pt x="1519" y="796"/>
                  </a:lnTo>
                  <a:lnTo>
                    <a:pt x="1519" y="792"/>
                  </a:lnTo>
                  <a:lnTo>
                    <a:pt x="1519" y="783"/>
                  </a:lnTo>
                  <a:lnTo>
                    <a:pt x="1515" y="779"/>
                  </a:lnTo>
                  <a:lnTo>
                    <a:pt x="1519" y="775"/>
                  </a:lnTo>
                  <a:lnTo>
                    <a:pt x="1519" y="771"/>
                  </a:lnTo>
                  <a:lnTo>
                    <a:pt x="1519" y="766"/>
                  </a:lnTo>
                  <a:lnTo>
                    <a:pt x="1524" y="766"/>
                  </a:lnTo>
                  <a:lnTo>
                    <a:pt x="1528" y="766"/>
                  </a:lnTo>
                  <a:lnTo>
                    <a:pt x="1528" y="762"/>
                  </a:lnTo>
                  <a:lnTo>
                    <a:pt x="1532" y="762"/>
                  </a:lnTo>
                  <a:lnTo>
                    <a:pt x="1536" y="762"/>
                  </a:lnTo>
                  <a:lnTo>
                    <a:pt x="1545" y="762"/>
                  </a:lnTo>
                  <a:lnTo>
                    <a:pt x="1553" y="762"/>
                  </a:lnTo>
                  <a:lnTo>
                    <a:pt x="1557" y="762"/>
                  </a:lnTo>
                  <a:lnTo>
                    <a:pt x="1562" y="758"/>
                  </a:lnTo>
                  <a:lnTo>
                    <a:pt x="1566" y="758"/>
                  </a:lnTo>
                  <a:lnTo>
                    <a:pt x="1566" y="754"/>
                  </a:lnTo>
                  <a:lnTo>
                    <a:pt x="1570" y="749"/>
                  </a:lnTo>
                  <a:lnTo>
                    <a:pt x="1570" y="745"/>
                  </a:lnTo>
                  <a:lnTo>
                    <a:pt x="1570" y="733"/>
                  </a:lnTo>
                  <a:lnTo>
                    <a:pt x="1570" y="728"/>
                  </a:lnTo>
                  <a:lnTo>
                    <a:pt x="1570" y="724"/>
                  </a:lnTo>
                  <a:lnTo>
                    <a:pt x="1574" y="720"/>
                  </a:lnTo>
                  <a:lnTo>
                    <a:pt x="1579" y="716"/>
                  </a:lnTo>
                  <a:lnTo>
                    <a:pt x="1583" y="720"/>
                  </a:lnTo>
                  <a:lnTo>
                    <a:pt x="1587" y="720"/>
                  </a:lnTo>
                  <a:lnTo>
                    <a:pt x="1591" y="724"/>
                  </a:lnTo>
                  <a:lnTo>
                    <a:pt x="1591" y="728"/>
                  </a:lnTo>
                  <a:lnTo>
                    <a:pt x="1596" y="733"/>
                  </a:lnTo>
                  <a:lnTo>
                    <a:pt x="1596" y="737"/>
                  </a:lnTo>
                  <a:lnTo>
                    <a:pt x="1600" y="745"/>
                  </a:lnTo>
                  <a:lnTo>
                    <a:pt x="1600" y="754"/>
                  </a:lnTo>
                  <a:lnTo>
                    <a:pt x="1600" y="762"/>
                  </a:lnTo>
                  <a:lnTo>
                    <a:pt x="1604" y="766"/>
                  </a:lnTo>
                  <a:lnTo>
                    <a:pt x="1604" y="775"/>
                  </a:lnTo>
                  <a:lnTo>
                    <a:pt x="1604" y="779"/>
                  </a:lnTo>
                  <a:lnTo>
                    <a:pt x="1604" y="805"/>
                  </a:lnTo>
                  <a:lnTo>
                    <a:pt x="1604" y="813"/>
                  </a:lnTo>
                  <a:lnTo>
                    <a:pt x="1604" y="817"/>
                  </a:lnTo>
                  <a:lnTo>
                    <a:pt x="1604" y="821"/>
                  </a:lnTo>
                  <a:lnTo>
                    <a:pt x="1604" y="830"/>
                  </a:lnTo>
                  <a:lnTo>
                    <a:pt x="1608" y="830"/>
                  </a:lnTo>
                  <a:lnTo>
                    <a:pt x="1608" y="834"/>
                  </a:lnTo>
                  <a:lnTo>
                    <a:pt x="1612" y="834"/>
                  </a:lnTo>
                  <a:lnTo>
                    <a:pt x="1617" y="838"/>
                  </a:lnTo>
                  <a:lnTo>
                    <a:pt x="1621" y="838"/>
                  </a:lnTo>
                  <a:lnTo>
                    <a:pt x="1625" y="843"/>
                  </a:lnTo>
                  <a:lnTo>
                    <a:pt x="1634" y="843"/>
                  </a:lnTo>
                  <a:lnTo>
                    <a:pt x="1642" y="843"/>
                  </a:lnTo>
                  <a:lnTo>
                    <a:pt x="1655" y="838"/>
                  </a:lnTo>
                  <a:lnTo>
                    <a:pt x="1663" y="838"/>
                  </a:lnTo>
                  <a:lnTo>
                    <a:pt x="1672" y="838"/>
                  </a:lnTo>
                  <a:lnTo>
                    <a:pt x="1684" y="838"/>
                  </a:lnTo>
                  <a:lnTo>
                    <a:pt x="1697" y="834"/>
                  </a:lnTo>
                  <a:lnTo>
                    <a:pt x="1706" y="834"/>
                  </a:lnTo>
                  <a:lnTo>
                    <a:pt x="1714" y="830"/>
                  </a:lnTo>
                  <a:lnTo>
                    <a:pt x="1727" y="826"/>
                  </a:lnTo>
                  <a:lnTo>
                    <a:pt x="1735" y="821"/>
                  </a:lnTo>
                  <a:lnTo>
                    <a:pt x="1748" y="821"/>
                  </a:lnTo>
                  <a:lnTo>
                    <a:pt x="1748" y="817"/>
                  </a:lnTo>
                  <a:lnTo>
                    <a:pt x="1752" y="817"/>
                  </a:lnTo>
                  <a:lnTo>
                    <a:pt x="1761" y="813"/>
                  </a:lnTo>
                  <a:lnTo>
                    <a:pt x="1769" y="809"/>
                  </a:lnTo>
                  <a:lnTo>
                    <a:pt x="1773" y="805"/>
                  </a:lnTo>
                  <a:lnTo>
                    <a:pt x="1782" y="800"/>
                  </a:lnTo>
                  <a:lnTo>
                    <a:pt x="1786" y="800"/>
                  </a:lnTo>
                  <a:lnTo>
                    <a:pt x="1790" y="796"/>
                  </a:lnTo>
                  <a:lnTo>
                    <a:pt x="1799" y="796"/>
                  </a:lnTo>
                  <a:lnTo>
                    <a:pt x="1803" y="792"/>
                  </a:lnTo>
                  <a:lnTo>
                    <a:pt x="1807" y="792"/>
                  </a:lnTo>
                  <a:lnTo>
                    <a:pt x="1811" y="792"/>
                  </a:lnTo>
                  <a:lnTo>
                    <a:pt x="1820" y="792"/>
                  </a:lnTo>
                  <a:lnTo>
                    <a:pt x="1824" y="792"/>
                  </a:lnTo>
                  <a:lnTo>
                    <a:pt x="1833" y="792"/>
                  </a:lnTo>
                  <a:lnTo>
                    <a:pt x="1841" y="792"/>
                  </a:lnTo>
                  <a:lnTo>
                    <a:pt x="1858" y="796"/>
                  </a:lnTo>
                  <a:lnTo>
                    <a:pt x="1871" y="796"/>
                  </a:lnTo>
                  <a:lnTo>
                    <a:pt x="1883" y="800"/>
                  </a:lnTo>
                  <a:lnTo>
                    <a:pt x="1888" y="800"/>
                  </a:lnTo>
                  <a:lnTo>
                    <a:pt x="1892" y="800"/>
                  </a:lnTo>
                  <a:lnTo>
                    <a:pt x="1896" y="800"/>
                  </a:lnTo>
                  <a:lnTo>
                    <a:pt x="1900" y="800"/>
                  </a:lnTo>
                  <a:lnTo>
                    <a:pt x="1905" y="796"/>
                  </a:lnTo>
                  <a:lnTo>
                    <a:pt x="1913" y="788"/>
                  </a:lnTo>
                  <a:lnTo>
                    <a:pt x="1930" y="779"/>
                  </a:lnTo>
                  <a:lnTo>
                    <a:pt x="1947" y="775"/>
                  </a:lnTo>
                  <a:lnTo>
                    <a:pt x="1960" y="766"/>
                  </a:lnTo>
                  <a:lnTo>
                    <a:pt x="1964" y="766"/>
                  </a:lnTo>
                  <a:lnTo>
                    <a:pt x="1972" y="762"/>
                  </a:lnTo>
                  <a:lnTo>
                    <a:pt x="2010" y="733"/>
                  </a:lnTo>
                  <a:lnTo>
                    <a:pt x="2019" y="728"/>
                  </a:lnTo>
                  <a:lnTo>
                    <a:pt x="2023" y="724"/>
                  </a:lnTo>
                  <a:lnTo>
                    <a:pt x="2027" y="724"/>
                  </a:lnTo>
                  <a:lnTo>
                    <a:pt x="2032" y="720"/>
                  </a:lnTo>
                  <a:lnTo>
                    <a:pt x="2032" y="716"/>
                  </a:lnTo>
                  <a:lnTo>
                    <a:pt x="2036" y="711"/>
                  </a:lnTo>
                  <a:lnTo>
                    <a:pt x="2057" y="720"/>
                  </a:lnTo>
                  <a:lnTo>
                    <a:pt x="2078" y="728"/>
                  </a:lnTo>
                  <a:lnTo>
                    <a:pt x="2099" y="737"/>
                  </a:lnTo>
                  <a:lnTo>
                    <a:pt x="2121" y="745"/>
                  </a:lnTo>
                  <a:lnTo>
                    <a:pt x="2129" y="754"/>
                  </a:lnTo>
                  <a:lnTo>
                    <a:pt x="2142" y="758"/>
                  </a:lnTo>
                  <a:lnTo>
                    <a:pt x="2146" y="762"/>
                  </a:lnTo>
                  <a:lnTo>
                    <a:pt x="2154" y="766"/>
                  </a:lnTo>
                  <a:lnTo>
                    <a:pt x="2159" y="771"/>
                  </a:lnTo>
                  <a:lnTo>
                    <a:pt x="2163" y="775"/>
                  </a:lnTo>
                  <a:lnTo>
                    <a:pt x="2167" y="779"/>
                  </a:lnTo>
                  <a:lnTo>
                    <a:pt x="2167" y="783"/>
                  </a:lnTo>
                  <a:lnTo>
                    <a:pt x="2171" y="788"/>
                  </a:lnTo>
                  <a:lnTo>
                    <a:pt x="2171" y="792"/>
                  </a:lnTo>
                  <a:lnTo>
                    <a:pt x="2171" y="796"/>
                  </a:lnTo>
                  <a:lnTo>
                    <a:pt x="2171" y="800"/>
                  </a:lnTo>
                  <a:lnTo>
                    <a:pt x="2167" y="805"/>
                  </a:lnTo>
                  <a:lnTo>
                    <a:pt x="2167" y="813"/>
                  </a:lnTo>
                  <a:lnTo>
                    <a:pt x="2163" y="826"/>
                  </a:lnTo>
                  <a:lnTo>
                    <a:pt x="2163" y="834"/>
                  </a:lnTo>
                  <a:lnTo>
                    <a:pt x="2163" y="843"/>
                  </a:lnTo>
                  <a:lnTo>
                    <a:pt x="2163" y="847"/>
                  </a:lnTo>
                  <a:lnTo>
                    <a:pt x="2163" y="851"/>
                  </a:lnTo>
                  <a:lnTo>
                    <a:pt x="2163" y="860"/>
                  </a:lnTo>
                  <a:lnTo>
                    <a:pt x="2167" y="864"/>
                  </a:lnTo>
                  <a:lnTo>
                    <a:pt x="2171" y="876"/>
                  </a:lnTo>
                  <a:lnTo>
                    <a:pt x="2176" y="881"/>
                  </a:lnTo>
                  <a:lnTo>
                    <a:pt x="2176" y="885"/>
                  </a:lnTo>
                  <a:lnTo>
                    <a:pt x="2176" y="893"/>
                  </a:lnTo>
                  <a:lnTo>
                    <a:pt x="2180" y="898"/>
                  </a:lnTo>
                  <a:lnTo>
                    <a:pt x="2180" y="902"/>
                  </a:lnTo>
                  <a:lnTo>
                    <a:pt x="2180" y="906"/>
                  </a:lnTo>
                  <a:lnTo>
                    <a:pt x="2184" y="915"/>
                  </a:lnTo>
                  <a:lnTo>
                    <a:pt x="2188" y="919"/>
                  </a:lnTo>
                  <a:lnTo>
                    <a:pt x="2192" y="923"/>
                  </a:lnTo>
                  <a:lnTo>
                    <a:pt x="2197" y="932"/>
                  </a:lnTo>
                  <a:lnTo>
                    <a:pt x="2201" y="932"/>
                  </a:lnTo>
                  <a:lnTo>
                    <a:pt x="2209" y="936"/>
                  </a:lnTo>
                  <a:lnTo>
                    <a:pt x="2214" y="940"/>
                  </a:lnTo>
                  <a:lnTo>
                    <a:pt x="2239" y="953"/>
                  </a:lnTo>
                  <a:lnTo>
                    <a:pt x="2243" y="957"/>
                  </a:lnTo>
                  <a:lnTo>
                    <a:pt x="2248" y="961"/>
                  </a:lnTo>
                  <a:lnTo>
                    <a:pt x="2252" y="965"/>
                  </a:lnTo>
                  <a:lnTo>
                    <a:pt x="2256" y="970"/>
                  </a:lnTo>
                  <a:lnTo>
                    <a:pt x="2260" y="974"/>
                  </a:lnTo>
                  <a:lnTo>
                    <a:pt x="2260" y="978"/>
                  </a:lnTo>
                  <a:lnTo>
                    <a:pt x="2264" y="982"/>
                  </a:lnTo>
                  <a:lnTo>
                    <a:pt x="2264" y="987"/>
                  </a:lnTo>
                  <a:lnTo>
                    <a:pt x="2264" y="991"/>
                  </a:lnTo>
                  <a:lnTo>
                    <a:pt x="2264" y="995"/>
                  </a:lnTo>
                  <a:lnTo>
                    <a:pt x="2260" y="1016"/>
                  </a:lnTo>
                  <a:lnTo>
                    <a:pt x="2260" y="1025"/>
                  </a:lnTo>
                  <a:lnTo>
                    <a:pt x="2260" y="1037"/>
                  </a:lnTo>
                  <a:lnTo>
                    <a:pt x="2260" y="1042"/>
                  </a:lnTo>
                  <a:lnTo>
                    <a:pt x="2260" y="1050"/>
                  </a:lnTo>
                  <a:lnTo>
                    <a:pt x="2264" y="1054"/>
                  </a:lnTo>
                  <a:lnTo>
                    <a:pt x="2264" y="1059"/>
                  </a:lnTo>
                  <a:lnTo>
                    <a:pt x="2264" y="1063"/>
                  </a:lnTo>
                  <a:lnTo>
                    <a:pt x="2269" y="1067"/>
                  </a:lnTo>
                  <a:lnTo>
                    <a:pt x="2273" y="1067"/>
                  </a:lnTo>
                  <a:lnTo>
                    <a:pt x="2277" y="1071"/>
                  </a:lnTo>
                  <a:lnTo>
                    <a:pt x="2281" y="1075"/>
                  </a:lnTo>
                  <a:lnTo>
                    <a:pt x="2290" y="1080"/>
                  </a:lnTo>
                  <a:lnTo>
                    <a:pt x="2328" y="1097"/>
                  </a:lnTo>
                  <a:lnTo>
                    <a:pt x="2332" y="1101"/>
                  </a:lnTo>
                  <a:lnTo>
                    <a:pt x="2336" y="1101"/>
                  </a:lnTo>
                  <a:lnTo>
                    <a:pt x="2341" y="1105"/>
                  </a:lnTo>
                  <a:lnTo>
                    <a:pt x="2345" y="1109"/>
                  </a:lnTo>
                  <a:lnTo>
                    <a:pt x="2345" y="1114"/>
                  </a:lnTo>
                  <a:lnTo>
                    <a:pt x="2349" y="1118"/>
                  </a:lnTo>
                  <a:lnTo>
                    <a:pt x="2349" y="1122"/>
                  </a:lnTo>
                  <a:lnTo>
                    <a:pt x="2353" y="1135"/>
                  </a:lnTo>
                  <a:lnTo>
                    <a:pt x="2353" y="1139"/>
                  </a:lnTo>
                  <a:lnTo>
                    <a:pt x="2353" y="1143"/>
                  </a:lnTo>
                  <a:lnTo>
                    <a:pt x="2358" y="1147"/>
                  </a:lnTo>
                  <a:lnTo>
                    <a:pt x="2362" y="1152"/>
                  </a:lnTo>
                  <a:lnTo>
                    <a:pt x="2366" y="1156"/>
                  </a:lnTo>
                  <a:lnTo>
                    <a:pt x="2370" y="1156"/>
                  </a:lnTo>
                  <a:lnTo>
                    <a:pt x="2375" y="1160"/>
                  </a:lnTo>
                  <a:lnTo>
                    <a:pt x="2383" y="1160"/>
                  </a:lnTo>
                  <a:lnTo>
                    <a:pt x="2387" y="1164"/>
                  </a:lnTo>
                  <a:lnTo>
                    <a:pt x="2396" y="1164"/>
                  </a:lnTo>
                  <a:lnTo>
                    <a:pt x="2400" y="1164"/>
                  </a:lnTo>
                  <a:lnTo>
                    <a:pt x="2413" y="1169"/>
                  </a:lnTo>
                  <a:lnTo>
                    <a:pt x="2421" y="1169"/>
                  </a:lnTo>
                  <a:lnTo>
                    <a:pt x="2430" y="1169"/>
                  </a:lnTo>
                  <a:lnTo>
                    <a:pt x="2442" y="1164"/>
                  </a:lnTo>
                  <a:lnTo>
                    <a:pt x="2446" y="1164"/>
                  </a:lnTo>
                  <a:lnTo>
                    <a:pt x="2451" y="1164"/>
                  </a:lnTo>
                  <a:lnTo>
                    <a:pt x="2455" y="1169"/>
                  </a:lnTo>
                  <a:lnTo>
                    <a:pt x="2459" y="1169"/>
                  </a:lnTo>
                  <a:lnTo>
                    <a:pt x="2463" y="1169"/>
                  </a:lnTo>
                  <a:lnTo>
                    <a:pt x="2468" y="1169"/>
                  </a:lnTo>
                  <a:lnTo>
                    <a:pt x="2472" y="1164"/>
                  </a:lnTo>
                  <a:lnTo>
                    <a:pt x="2476" y="1160"/>
                  </a:lnTo>
                  <a:lnTo>
                    <a:pt x="2480" y="1156"/>
                  </a:lnTo>
                  <a:lnTo>
                    <a:pt x="2485" y="1156"/>
                  </a:lnTo>
                  <a:lnTo>
                    <a:pt x="2489" y="1147"/>
                  </a:lnTo>
                  <a:lnTo>
                    <a:pt x="2489" y="1143"/>
                  </a:lnTo>
                  <a:lnTo>
                    <a:pt x="2493" y="1143"/>
                  </a:lnTo>
                  <a:lnTo>
                    <a:pt x="2497" y="1139"/>
                  </a:lnTo>
                  <a:lnTo>
                    <a:pt x="2502" y="1139"/>
                  </a:lnTo>
                  <a:lnTo>
                    <a:pt x="2506" y="1139"/>
                  </a:lnTo>
                  <a:lnTo>
                    <a:pt x="2514" y="1139"/>
                  </a:lnTo>
                  <a:lnTo>
                    <a:pt x="2518" y="1139"/>
                  </a:lnTo>
                  <a:lnTo>
                    <a:pt x="2531" y="1139"/>
                  </a:lnTo>
                  <a:lnTo>
                    <a:pt x="2561" y="1139"/>
                  </a:lnTo>
                  <a:lnTo>
                    <a:pt x="2569" y="1139"/>
                  </a:lnTo>
                  <a:lnTo>
                    <a:pt x="2578" y="1139"/>
                  </a:lnTo>
                  <a:lnTo>
                    <a:pt x="2599" y="1139"/>
                  </a:lnTo>
                  <a:lnTo>
                    <a:pt x="2612" y="1139"/>
                  </a:lnTo>
                  <a:lnTo>
                    <a:pt x="2624" y="1135"/>
                  </a:lnTo>
                  <a:lnTo>
                    <a:pt x="2637" y="1135"/>
                  </a:lnTo>
                  <a:lnTo>
                    <a:pt x="2654" y="1135"/>
                  </a:lnTo>
                  <a:lnTo>
                    <a:pt x="2658" y="1131"/>
                  </a:lnTo>
                  <a:lnTo>
                    <a:pt x="2667" y="1131"/>
                  </a:lnTo>
                  <a:lnTo>
                    <a:pt x="2679" y="1126"/>
                  </a:lnTo>
                  <a:lnTo>
                    <a:pt x="2692" y="1126"/>
                  </a:lnTo>
                  <a:lnTo>
                    <a:pt x="2705" y="1122"/>
                  </a:lnTo>
                  <a:lnTo>
                    <a:pt x="2713" y="1122"/>
                  </a:lnTo>
                  <a:lnTo>
                    <a:pt x="2726" y="1122"/>
                  </a:lnTo>
                  <a:lnTo>
                    <a:pt x="2730" y="1122"/>
                  </a:lnTo>
                  <a:lnTo>
                    <a:pt x="2734" y="1122"/>
                  </a:lnTo>
                  <a:lnTo>
                    <a:pt x="2739" y="1122"/>
                  </a:lnTo>
                  <a:lnTo>
                    <a:pt x="2743" y="1122"/>
                  </a:lnTo>
                  <a:lnTo>
                    <a:pt x="2747" y="1122"/>
                  </a:lnTo>
                  <a:lnTo>
                    <a:pt x="2751" y="1126"/>
                  </a:lnTo>
                  <a:lnTo>
                    <a:pt x="2756" y="1131"/>
                  </a:lnTo>
                  <a:lnTo>
                    <a:pt x="2760" y="1135"/>
                  </a:lnTo>
                  <a:lnTo>
                    <a:pt x="2764" y="1139"/>
                  </a:lnTo>
                  <a:lnTo>
                    <a:pt x="2764" y="1143"/>
                  </a:lnTo>
                  <a:lnTo>
                    <a:pt x="2768" y="1147"/>
                  </a:lnTo>
                  <a:lnTo>
                    <a:pt x="2768" y="1152"/>
                  </a:lnTo>
                  <a:lnTo>
                    <a:pt x="2768" y="1156"/>
                  </a:lnTo>
                  <a:lnTo>
                    <a:pt x="2768" y="1160"/>
                  </a:lnTo>
                  <a:lnTo>
                    <a:pt x="2768" y="1164"/>
                  </a:lnTo>
                  <a:lnTo>
                    <a:pt x="2768" y="1173"/>
                  </a:lnTo>
                  <a:lnTo>
                    <a:pt x="2768" y="1177"/>
                  </a:lnTo>
                  <a:lnTo>
                    <a:pt x="2768" y="1181"/>
                  </a:lnTo>
                  <a:lnTo>
                    <a:pt x="2768" y="1194"/>
                  </a:lnTo>
                  <a:lnTo>
                    <a:pt x="2768" y="1202"/>
                  </a:lnTo>
                  <a:lnTo>
                    <a:pt x="2768" y="1207"/>
                  </a:lnTo>
                  <a:lnTo>
                    <a:pt x="2768" y="1215"/>
                  </a:lnTo>
                  <a:lnTo>
                    <a:pt x="2768" y="1219"/>
                  </a:lnTo>
                  <a:lnTo>
                    <a:pt x="2768" y="1224"/>
                  </a:lnTo>
                  <a:lnTo>
                    <a:pt x="2768" y="1228"/>
                  </a:lnTo>
                  <a:lnTo>
                    <a:pt x="2768" y="1232"/>
                  </a:lnTo>
                  <a:lnTo>
                    <a:pt x="2772" y="1236"/>
                  </a:lnTo>
                  <a:lnTo>
                    <a:pt x="2777" y="1241"/>
                  </a:lnTo>
                  <a:lnTo>
                    <a:pt x="2785" y="1253"/>
                  </a:lnTo>
                  <a:lnTo>
                    <a:pt x="2789" y="1258"/>
                  </a:lnTo>
                  <a:lnTo>
                    <a:pt x="2798" y="1270"/>
                  </a:lnTo>
                  <a:lnTo>
                    <a:pt x="2802" y="1279"/>
                  </a:lnTo>
                  <a:lnTo>
                    <a:pt x="2806" y="1283"/>
                  </a:lnTo>
                  <a:lnTo>
                    <a:pt x="2811" y="1287"/>
                  </a:lnTo>
                  <a:lnTo>
                    <a:pt x="2819" y="1296"/>
                  </a:lnTo>
                  <a:lnTo>
                    <a:pt x="2823" y="1304"/>
                  </a:lnTo>
                  <a:lnTo>
                    <a:pt x="2827" y="1308"/>
                  </a:lnTo>
                  <a:lnTo>
                    <a:pt x="2836" y="1313"/>
                  </a:lnTo>
                  <a:lnTo>
                    <a:pt x="2840" y="1317"/>
                  </a:lnTo>
                  <a:lnTo>
                    <a:pt x="2844" y="1321"/>
                  </a:lnTo>
                  <a:lnTo>
                    <a:pt x="2853" y="1325"/>
                  </a:lnTo>
                  <a:lnTo>
                    <a:pt x="2857" y="1329"/>
                  </a:lnTo>
                  <a:lnTo>
                    <a:pt x="2878" y="1342"/>
                  </a:lnTo>
                  <a:lnTo>
                    <a:pt x="2883" y="1346"/>
                  </a:lnTo>
                  <a:lnTo>
                    <a:pt x="2887" y="1351"/>
                  </a:lnTo>
                  <a:lnTo>
                    <a:pt x="2891" y="1355"/>
                  </a:lnTo>
                  <a:lnTo>
                    <a:pt x="2895" y="1359"/>
                  </a:lnTo>
                  <a:lnTo>
                    <a:pt x="2899" y="1363"/>
                  </a:lnTo>
                  <a:lnTo>
                    <a:pt x="2904" y="1368"/>
                  </a:lnTo>
                  <a:lnTo>
                    <a:pt x="2908" y="1372"/>
                  </a:lnTo>
                  <a:lnTo>
                    <a:pt x="2908" y="1376"/>
                  </a:lnTo>
                  <a:lnTo>
                    <a:pt x="2912" y="1385"/>
                  </a:lnTo>
                  <a:lnTo>
                    <a:pt x="2912" y="1393"/>
                  </a:lnTo>
                  <a:lnTo>
                    <a:pt x="2912" y="1397"/>
                  </a:lnTo>
                  <a:lnTo>
                    <a:pt x="2912" y="1410"/>
                  </a:lnTo>
                  <a:lnTo>
                    <a:pt x="2912" y="1414"/>
                  </a:lnTo>
                  <a:lnTo>
                    <a:pt x="2912" y="1418"/>
                  </a:lnTo>
                  <a:lnTo>
                    <a:pt x="2912" y="1423"/>
                  </a:lnTo>
                  <a:lnTo>
                    <a:pt x="2912" y="1427"/>
                  </a:lnTo>
                  <a:lnTo>
                    <a:pt x="2916" y="1431"/>
                  </a:lnTo>
                  <a:lnTo>
                    <a:pt x="2916" y="1435"/>
                  </a:lnTo>
                  <a:lnTo>
                    <a:pt x="2921" y="1440"/>
                  </a:lnTo>
                  <a:lnTo>
                    <a:pt x="2925" y="1444"/>
                  </a:lnTo>
                  <a:lnTo>
                    <a:pt x="2925" y="1448"/>
                  </a:lnTo>
                  <a:lnTo>
                    <a:pt x="2929" y="1452"/>
                  </a:lnTo>
                  <a:lnTo>
                    <a:pt x="2933" y="1452"/>
                  </a:lnTo>
                  <a:lnTo>
                    <a:pt x="2946" y="1465"/>
                  </a:lnTo>
                  <a:lnTo>
                    <a:pt x="2950" y="1469"/>
                  </a:lnTo>
                  <a:lnTo>
                    <a:pt x="2959" y="1473"/>
                  </a:lnTo>
                  <a:lnTo>
                    <a:pt x="2959" y="1478"/>
                  </a:lnTo>
                  <a:lnTo>
                    <a:pt x="2963" y="1478"/>
                  </a:lnTo>
                  <a:lnTo>
                    <a:pt x="2963" y="1482"/>
                  </a:lnTo>
                  <a:lnTo>
                    <a:pt x="2959" y="1486"/>
                  </a:lnTo>
                  <a:lnTo>
                    <a:pt x="2954" y="1490"/>
                  </a:lnTo>
                  <a:lnTo>
                    <a:pt x="2950" y="1503"/>
                  </a:lnTo>
                  <a:lnTo>
                    <a:pt x="2938" y="1516"/>
                  </a:lnTo>
                  <a:lnTo>
                    <a:pt x="2929" y="1528"/>
                  </a:lnTo>
                  <a:lnTo>
                    <a:pt x="2916" y="1541"/>
                  </a:lnTo>
                  <a:lnTo>
                    <a:pt x="2887" y="1575"/>
                  </a:lnTo>
                  <a:lnTo>
                    <a:pt x="2887" y="1579"/>
                  </a:lnTo>
                  <a:lnTo>
                    <a:pt x="2883" y="1579"/>
                  </a:lnTo>
                  <a:lnTo>
                    <a:pt x="2874" y="1579"/>
                  </a:lnTo>
                  <a:lnTo>
                    <a:pt x="2870" y="1579"/>
                  </a:lnTo>
                  <a:lnTo>
                    <a:pt x="2857" y="1579"/>
                  </a:lnTo>
                  <a:lnTo>
                    <a:pt x="2853" y="1579"/>
                  </a:lnTo>
                  <a:lnTo>
                    <a:pt x="2849" y="1579"/>
                  </a:lnTo>
                  <a:lnTo>
                    <a:pt x="2840" y="1579"/>
                  </a:lnTo>
                  <a:lnTo>
                    <a:pt x="2836" y="1584"/>
                  </a:lnTo>
                  <a:lnTo>
                    <a:pt x="2832" y="1584"/>
                  </a:lnTo>
                  <a:lnTo>
                    <a:pt x="2815" y="1592"/>
                  </a:lnTo>
                  <a:lnTo>
                    <a:pt x="2811" y="1592"/>
                  </a:lnTo>
                  <a:lnTo>
                    <a:pt x="2806" y="1592"/>
                  </a:lnTo>
                  <a:lnTo>
                    <a:pt x="2798" y="1596"/>
                  </a:lnTo>
                  <a:lnTo>
                    <a:pt x="2785" y="1596"/>
                  </a:lnTo>
                  <a:lnTo>
                    <a:pt x="2781" y="1600"/>
                  </a:lnTo>
                  <a:lnTo>
                    <a:pt x="2756" y="1605"/>
                  </a:lnTo>
                  <a:lnTo>
                    <a:pt x="2751" y="1605"/>
                  </a:lnTo>
                  <a:lnTo>
                    <a:pt x="2747" y="1609"/>
                  </a:lnTo>
                  <a:lnTo>
                    <a:pt x="2739" y="1609"/>
                  </a:lnTo>
                  <a:lnTo>
                    <a:pt x="2730" y="1613"/>
                  </a:lnTo>
                  <a:lnTo>
                    <a:pt x="2713" y="1622"/>
                  </a:lnTo>
                  <a:lnTo>
                    <a:pt x="2692" y="1634"/>
                  </a:lnTo>
                  <a:lnTo>
                    <a:pt x="2692" y="1630"/>
                  </a:lnTo>
                  <a:lnTo>
                    <a:pt x="2688" y="1626"/>
                  </a:lnTo>
                  <a:lnTo>
                    <a:pt x="2662" y="1609"/>
                  </a:lnTo>
                  <a:lnTo>
                    <a:pt x="2654" y="1600"/>
                  </a:lnTo>
                  <a:lnTo>
                    <a:pt x="2645" y="1596"/>
                  </a:lnTo>
                  <a:lnTo>
                    <a:pt x="2637" y="1588"/>
                  </a:lnTo>
                  <a:lnTo>
                    <a:pt x="2629" y="1584"/>
                  </a:lnTo>
                  <a:lnTo>
                    <a:pt x="2624" y="1584"/>
                  </a:lnTo>
                  <a:lnTo>
                    <a:pt x="2620" y="1579"/>
                  </a:lnTo>
                  <a:lnTo>
                    <a:pt x="2616" y="1579"/>
                  </a:lnTo>
                  <a:lnTo>
                    <a:pt x="2612" y="1575"/>
                  </a:lnTo>
                  <a:lnTo>
                    <a:pt x="2607" y="1575"/>
                  </a:lnTo>
                  <a:lnTo>
                    <a:pt x="2603" y="1571"/>
                  </a:lnTo>
                  <a:lnTo>
                    <a:pt x="2590" y="1567"/>
                  </a:lnTo>
                  <a:lnTo>
                    <a:pt x="2582" y="1567"/>
                  </a:lnTo>
                  <a:lnTo>
                    <a:pt x="2573" y="1567"/>
                  </a:lnTo>
                  <a:lnTo>
                    <a:pt x="2561" y="1562"/>
                  </a:lnTo>
                  <a:lnTo>
                    <a:pt x="2527" y="1558"/>
                  </a:lnTo>
                  <a:lnTo>
                    <a:pt x="2510" y="1558"/>
                  </a:lnTo>
                  <a:lnTo>
                    <a:pt x="2493" y="1558"/>
                  </a:lnTo>
                  <a:lnTo>
                    <a:pt x="2468" y="1554"/>
                  </a:lnTo>
                  <a:lnTo>
                    <a:pt x="2459" y="1554"/>
                  </a:lnTo>
                  <a:lnTo>
                    <a:pt x="2451" y="1554"/>
                  </a:lnTo>
                  <a:lnTo>
                    <a:pt x="2438" y="1550"/>
                  </a:lnTo>
                  <a:lnTo>
                    <a:pt x="2413" y="1545"/>
                  </a:lnTo>
                  <a:lnTo>
                    <a:pt x="2408" y="1545"/>
                  </a:lnTo>
                  <a:lnTo>
                    <a:pt x="2400" y="1545"/>
                  </a:lnTo>
                  <a:lnTo>
                    <a:pt x="2391" y="1545"/>
                  </a:lnTo>
                  <a:lnTo>
                    <a:pt x="2387" y="1545"/>
                  </a:lnTo>
                  <a:lnTo>
                    <a:pt x="2383" y="1545"/>
                  </a:lnTo>
                  <a:lnTo>
                    <a:pt x="2379" y="1545"/>
                  </a:lnTo>
                  <a:lnTo>
                    <a:pt x="2379" y="1550"/>
                  </a:lnTo>
                  <a:lnTo>
                    <a:pt x="2370" y="1550"/>
                  </a:lnTo>
                  <a:lnTo>
                    <a:pt x="2362" y="1554"/>
                  </a:lnTo>
                  <a:lnTo>
                    <a:pt x="2358" y="1558"/>
                  </a:lnTo>
                  <a:lnTo>
                    <a:pt x="2353" y="1562"/>
                  </a:lnTo>
                  <a:lnTo>
                    <a:pt x="2353" y="1567"/>
                  </a:lnTo>
                  <a:lnTo>
                    <a:pt x="2349" y="1571"/>
                  </a:lnTo>
                  <a:lnTo>
                    <a:pt x="2349" y="1579"/>
                  </a:lnTo>
                  <a:lnTo>
                    <a:pt x="2341" y="1605"/>
                  </a:lnTo>
                  <a:lnTo>
                    <a:pt x="2332" y="1630"/>
                  </a:lnTo>
                  <a:lnTo>
                    <a:pt x="2332" y="1643"/>
                  </a:lnTo>
                  <a:lnTo>
                    <a:pt x="2328" y="1651"/>
                  </a:lnTo>
                  <a:lnTo>
                    <a:pt x="2324" y="1656"/>
                  </a:lnTo>
                  <a:lnTo>
                    <a:pt x="2324" y="1660"/>
                  </a:lnTo>
                  <a:lnTo>
                    <a:pt x="2319" y="1664"/>
                  </a:lnTo>
                  <a:lnTo>
                    <a:pt x="2315" y="1668"/>
                  </a:lnTo>
                  <a:lnTo>
                    <a:pt x="2311" y="1668"/>
                  </a:lnTo>
                  <a:lnTo>
                    <a:pt x="2303" y="1668"/>
                  </a:lnTo>
                  <a:lnTo>
                    <a:pt x="2298" y="1668"/>
                  </a:lnTo>
                  <a:lnTo>
                    <a:pt x="2294" y="1668"/>
                  </a:lnTo>
                  <a:lnTo>
                    <a:pt x="2286" y="1664"/>
                  </a:lnTo>
                  <a:lnTo>
                    <a:pt x="2281" y="1664"/>
                  </a:lnTo>
                  <a:lnTo>
                    <a:pt x="2273" y="1660"/>
                  </a:lnTo>
                  <a:lnTo>
                    <a:pt x="2269" y="1660"/>
                  </a:lnTo>
                  <a:lnTo>
                    <a:pt x="2264" y="1656"/>
                  </a:lnTo>
                  <a:lnTo>
                    <a:pt x="2256" y="1651"/>
                  </a:lnTo>
                  <a:lnTo>
                    <a:pt x="2243" y="1647"/>
                  </a:lnTo>
                  <a:lnTo>
                    <a:pt x="2235" y="1643"/>
                  </a:lnTo>
                  <a:lnTo>
                    <a:pt x="2226" y="1639"/>
                  </a:lnTo>
                  <a:lnTo>
                    <a:pt x="2218" y="1634"/>
                  </a:lnTo>
                  <a:lnTo>
                    <a:pt x="2214" y="1634"/>
                  </a:lnTo>
                  <a:lnTo>
                    <a:pt x="2205" y="1634"/>
                  </a:lnTo>
                  <a:lnTo>
                    <a:pt x="2192" y="1630"/>
                  </a:lnTo>
                  <a:lnTo>
                    <a:pt x="2188" y="1630"/>
                  </a:lnTo>
                  <a:lnTo>
                    <a:pt x="2184" y="1626"/>
                  </a:lnTo>
                  <a:lnTo>
                    <a:pt x="2180" y="1626"/>
                  </a:lnTo>
                  <a:lnTo>
                    <a:pt x="2167" y="1622"/>
                  </a:lnTo>
                  <a:lnTo>
                    <a:pt x="2163" y="1622"/>
                  </a:lnTo>
                  <a:lnTo>
                    <a:pt x="2159" y="1617"/>
                  </a:lnTo>
                  <a:lnTo>
                    <a:pt x="2150" y="1617"/>
                  </a:lnTo>
                  <a:lnTo>
                    <a:pt x="2146" y="1617"/>
                  </a:lnTo>
                  <a:lnTo>
                    <a:pt x="2142" y="1617"/>
                  </a:lnTo>
                  <a:lnTo>
                    <a:pt x="2137" y="1617"/>
                  </a:lnTo>
                  <a:lnTo>
                    <a:pt x="2133" y="1617"/>
                  </a:lnTo>
                  <a:lnTo>
                    <a:pt x="2129" y="1617"/>
                  </a:lnTo>
                  <a:lnTo>
                    <a:pt x="2125" y="1617"/>
                  </a:lnTo>
                  <a:lnTo>
                    <a:pt x="2116" y="1622"/>
                  </a:lnTo>
                  <a:lnTo>
                    <a:pt x="2112" y="1622"/>
                  </a:lnTo>
                  <a:lnTo>
                    <a:pt x="2108" y="1622"/>
                  </a:lnTo>
                  <a:lnTo>
                    <a:pt x="2104" y="1622"/>
                  </a:lnTo>
                  <a:lnTo>
                    <a:pt x="2099" y="1622"/>
                  </a:lnTo>
                  <a:lnTo>
                    <a:pt x="2095" y="1622"/>
                  </a:lnTo>
                  <a:lnTo>
                    <a:pt x="2091" y="1622"/>
                  </a:lnTo>
                  <a:lnTo>
                    <a:pt x="2087" y="1617"/>
                  </a:lnTo>
                  <a:lnTo>
                    <a:pt x="2082" y="1613"/>
                  </a:lnTo>
                  <a:lnTo>
                    <a:pt x="2082" y="1609"/>
                  </a:lnTo>
                  <a:lnTo>
                    <a:pt x="2082" y="1605"/>
                  </a:lnTo>
                  <a:lnTo>
                    <a:pt x="2078" y="1596"/>
                  </a:lnTo>
                  <a:lnTo>
                    <a:pt x="2078" y="1588"/>
                  </a:lnTo>
                  <a:lnTo>
                    <a:pt x="2074" y="1579"/>
                  </a:lnTo>
                  <a:lnTo>
                    <a:pt x="2074" y="1575"/>
                  </a:lnTo>
                  <a:lnTo>
                    <a:pt x="2074" y="1571"/>
                  </a:lnTo>
                  <a:lnTo>
                    <a:pt x="2074" y="1567"/>
                  </a:lnTo>
                  <a:lnTo>
                    <a:pt x="2070" y="1567"/>
                  </a:lnTo>
                  <a:lnTo>
                    <a:pt x="2065" y="1562"/>
                  </a:lnTo>
                  <a:lnTo>
                    <a:pt x="2061" y="1562"/>
                  </a:lnTo>
                  <a:lnTo>
                    <a:pt x="2057" y="1562"/>
                  </a:lnTo>
                  <a:lnTo>
                    <a:pt x="2053" y="1562"/>
                  </a:lnTo>
                  <a:lnTo>
                    <a:pt x="2049" y="1562"/>
                  </a:lnTo>
                  <a:lnTo>
                    <a:pt x="2044" y="1562"/>
                  </a:lnTo>
                  <a:lnTo>
                    <a:pt x="2040" y="1571"/>
                  </a:lnTo>
                  <a:lnTo>
                    <a:pt x="2036" y="1571"/>
                  </a:lnTo>
                  <a:lnTo>
                    <a:pt x="2032" y="1571"/>
                  </a:lnTo>
                  <a:lnTo>
                    <a:pt x="2027" y="1575"/>
                  </a:lnTo>
                  <a:lnTo>
                    <a:pt x="2019" y="1575"/>
                  </a:lnTo>
                  <a:lnTo>
                    <a:pt x="2015" y="1575"/>
                  </a:lnTo>
                  <a:lnTo>
                    <a:pt x="1989" y="1579"/>
                  </a:lnTo>
                  <a:lnTo>
                    <a:pt x="1985" y="1579"/>
                  </a:lnTo>
                  <a:lnTo>
                    <a:pt x="1981" y="1579"/>
                  </a:lnTo>
                  <a:lnTo>
                    <a:pt x="1977" y="1584"/>
                  </a:lnTo>
                  <a:lnTo>
                    <a:pt x="1972" y="1584"/>
                  </a:lnTo>
                  <a:lnTo>
                    <a:pt x="1968" y="1588"/>
                  </a:lnTo>
                  <a:lnTo>
                    <a:pt x="1964" y="1588"/>
                  </a:lnTo>
                  <a:lnTo>
                    <a:pt x="1960" y="1592"/>
                  </a:lnTo>
                  <a:lnTo>
                    <a:pt x="1951" y="1600"/>
                  </a:lnTo>
                  <a:lnTo>
                    <a:pt x="1943" y="1600"/>
                  </a:lnTo>
                  <a:lnTo>
                    <a:pt x="1943" y="1605"/>
                  </a:lnTo>
                  <a:lnTo>
                    <a:pt x="1938" y="1605"/>
                  </a:lnTo>
                  <a:lnTo>
                    <a:pt x="1934" y="1609"/>
                  </a:lnTo>
                  <a:lnTo>
                    <a:pt x="1930" y="1609"/>
                  </a:lnTo>
                  <a:lnTo>
                    <a:pt x="1926" y="1609"/>
                  </a:lnTo>
                  <a:lnTo>
                    <a:pt x="1922" y="1609"/>
                  </a:lnTo>
                  <a:lnTo>
                    <a:pt x="1917" y="1609"/>
                  </a:lnTo>
                  <a:lnTo>
                    <a:pt x="1913" y="1609"/>
                  </a:lnTo>
                  <a:lnTo>
                    <a:pt x="1905" y="1609"/>
                  </a:lnTo>
                  <a:lnTo>
                    <a:pt x="1879" y="1605"/>
                  </a:lnTo>
                  <a:lnTo>
                    <a:pt x="1871" y="1605"/>
                  </a:lnTo>
                  <a:lnTo>
                    <a:pt x="1862" y="1605"/>
                  </a:lnTo>
                  <a:lnTo>
                    <a:pt x="1858" y="1605"/>
                  </a:lnTo>
                  <a:lnTo>
                    <a:pt x="1850" y="1605"/>
                  </a:lnTo>
                  <a:lnTo>
                    <a:pt x="1841" y="1605"/>
                  </a:lnTo>
                  <a:lnTo>
                    <a:pt x="1837" y="1605"/>
                  </a:lnTo>
                  <a:lnTo>
                    <a:pt x="1833" y="1605"/>
                  </a:lnTo>
                  <a:lnTo>
                    <a:pt x="1824" y="1609"/>
                  </a:lnTo>
                  <a:lnTo>
                    <a:pt x="1816" y="1609"/>
                  </a:lnTo>
                  <a:lnTo>
                    <a:pt x="1807" y="1613"/>
                  </a:lnTo>
                  <a:lnTo>
                    <a:pt x="1803" y="1617"/>
                  </a:lnTo>
                  <a:lnTo>
                    <a:pt x="1795" y="1622"/>
                  </a:lnTo>
                  <a:lnTo>
                    <a:pt x="1790" y="1626"/>
                  </a:lnTo>
                  <a:lnTo>
                    <a:pt x="1786" y="1634"/>
                  </a:lnTo>
                  <a:lnTo>
                    <a:pt x="1786" y="1639"/>
                  </a:lnTo>
                  <a:lnTo>
                    <a:pt x="1782" y="1643"/>
                  </a:lnTo>
                  <a:lnTo>
                    <a:pt x="1782" y="1651"/>
                  </a:lnTo>
                  <a:lnTo>
                    <a:pt x="1782" y="1660"/>
                  </a:lnTo>
                  <a:lnTo>
                    <a:pt x="1778" y="1681"/>
                  </a:lnTo>
                  <a:lnTo>
                    <a:pt x="1778" y="1689"/>
                  </a:lnTo>
                  <a:lnTo>
                    <a:pt x="1778" y="1702"/>
                  </a:lnTo>
                  <a:lnTo>
                    <a:pt x="1778" y="1706"/>
                  </a:lnTo>
                  <a:lnTo>
                    <a:pt x="1773" y="1719"/>
                  </a:lnTo>
                  <a:lnTo>
                    <a:pt x="1769" y="1727"/>
                  </a:lnTo>
                  <a:lnTo>
                    <a:pt x="1765" y="1740"/>
                  </a:lnTo>
                  <a:lnTo>
                    <a:pt x="1761" y="1757"/>
                  </a:lnTo>
                  <a:lnTo>
                    <a:pt x="1756" y="1770"/>
                  </a:lnTo>
                  <a:lnTo>
                    <a:pt x="1744" y="1804"/>
                  </a:lnTo>
                  <a:lnTo>
                    <a:pt x="1735" y="1829"/>
                  </a:lnTo>
                  <a:lnTo>
                    <a:pt x="1727" y="1842"/>
                  </a:lnTo>
                  <a:lnTo>
                    <a:pt x="1727" y="1846"/>
                  </a:lnTo>
                  <a:lnTo>
                    <a:pt x="1723" y="1854"/>
                  </a:lnTo>
                  <a:lnTo>
                    <a:pt x="1718" y="1859"/>
                  </a:lnTo>
                  <a:lnTo>
                    <a:pt x="1714" y="1867"/>
                  </a:lnTo>
                  <a:lnTo>
                    <a:pt x="1710" y="1871"/>
                  </a:lnTo>
                  <a:lnTo>
                    <a:pt x="1701" y="1888"/>
                  </a:lnTo>
                  <a:lnTo>
                    <a:pt x="1697" y="1897"/>
                  </a:lnTo>
                  <a:lnTo>
                    <a:pt x="1693" y="1897"/>
                  </a:lnTo>
                  <a:lnTo>
                    <a:pt x="1689" y="1905"/>
                  </a:lnTo>
                  <a:lnTo>
                    <a:pt x="1684" y="1910"/>
                  </a:lnTo>
                  <a:lnTo>
                    <a:pt x="1680" y="1914"/>
                  </a:lnTo>
                  <a:lnTo>
                    <a:pt x="1676" y="1914"/>
                  </a:lnTo>
                  <a:lnTo>
                    <a:pt x="1672" y="1918"/>
                  </a:lnTo>
                  <a:lnTo>
                    <a:pt x="1668" y="1918"/>
                  </a:lnTo>
                  <a:lnTo>
                    <a:pt x="1663" y="1922"/>
                  </a:lnTo>
                  <a:lnTo>
                    <a:pt x="1655" y="1922"/>
                  </a:lnTo>
                  <a:lnTo>
                    <a:pt x="1646" y="1922"/>
                  </a:lnTo>
                  <a:lnTo>
                    <a:pt x="1638" y="1922"/>
                  </a:lnTo>
                  <a:lnTo>
                    <a:pt x="1629" y="1922"/>
                  </a:lnTo>
                  <a:lnTo>
                    <a:pt x="1604" y="1922"/>
                  </a:lnTo>
                  <a:lnTo>
                    <a:pt x="1600" y="1922"/>
                  </a:lnTo>
                  <a:lnTo>
                    <a:pt x="1596" y="1922"/>
                  </a:lnTo>
                  <a:lnTo>
                    <a:pt x="1579" y="1905"/>
                  </a:lnTo>
                  <a:lnTo>
                    <a:pt x="1566" y="1893"/>
                  </a:lnTo>
                  <a:lnTo>
                    <a:pt x="1549" y="1876"/>
                  </a:lnTo>
                  <a:lnTo>
                    <a:pt x="1545" y="1867"/>
                  </a:lnTo>
                  <a:lnTo>
                    <a:pt x="1536" y="1863"/>
                  </a:lnTo>
                  <a:lnTo>
                    <a:pt x="1532" y="1859"/>
                  </a:lnTo>
                  <a:lnTo>
                    <a:pt x="1528" y="1859"/>
                  </a:lnTo>
                  <a:lnTo>
                    <a:pt x="1524" y="1854"/>
                  </a:lnTo>
                  <a:lnTo>
                    <a:pt x="1515" y="1854"/>
                  </a:lnTo>
                  <a:lnTo>
                    <a:pt x="1511" y="1850"/>
                  </a:lnTo>
                  <a:lnTo>
                    <a:pt x="1507" y="1850"/>
                  </a:lnTo>
                  <a:lnTo>
                    <a:pt x="1494" y="1850"/>
                  </a:lnTo>
                  <a:lnTo>
                    <a:pt x="1494" y="1846"/>
                  </a:lnTo>
                  <a:lnTo>
                    <a:pt x="1490" y="1846"/>
                  </a:lnTo>
                  <a:lnTo>
                    <a:pt x="1485" y="1846"/>
                  </a:lnTo>
                  <a:lnTo>
                    <a:pt x="1485" y="1842"/>
                  </a:lnTo>
                  <a:lnTo>
                    <a:pt x="1481" y="1842"/>
                  </a:lnTo>
                  <a:lnTo>
                    <a:pt x="1481" y="1838"/>
                  </a:lnTo>
                  <a:lnTo>
                    <a:pt x="1485" y="1838"/>
                  </a:lnTo>
                  <a:lnTo>
                    <a:pt x="1485" y="1833"/>
                  </a:lnTo>
                  <a:lnTo>
                    <a:pt x="1490" y="1829"/>
                  </a:lnTo>
                  <a:lnTo>
                    <a:pt x="1494" y="1825"/>
                  </a:lnTo>
                  <a:lnTo>
                    <a:pt x="1498" y="1821"/>
                  </a:lnTo>
                  <a:lnTo>
                    <a:pt x="1507" y="1816"/>
                  </a:lnTo>
                  <a:lnTo>
                    <a:pt x="1524" y="1804"/>
                  </a:lnTo>
                  <a:lnTo>
                    <a:pt x="1528" y="1804"/>
                  </a:lnTo>
                  <a:lnTo>
                    <a:pt x="1532" y="1799"/>
                  </a:lnTo>
                  <a:lnTo>
                    <a:pt x="1536" y="1795"/>
                  </a:lnTo>
                  <a:lnTo>
                    <a:pt x="1541" y="1791"/>
                  </a:lnTo>
                  <a:lnTo>
                    <a:pt x="1545" y="1787"/>
                  </a:lnTo>
                  <a:lnTo>
                    <a:pt x="1549" y="1783"/>
                  </a:lnTo>
                  <a:lnTo>
                    <a:pt x="1553" y="1774"/>
                  </a:lnTo>
                  <a:lnTo>
                    <a:pt x="1553" y="1770"/>
                  </a:lnTo>
                  <a:lnTo>
                    <a:pt x="1553" y="1766"/>
                  </a:lnTo>
                  <a:lnTo>
                    <a:pt x="1549" y="1761"/>
                  </a:lnTo>
                  <a:lnTo>
                    <a:pt x="1541" y="1761"/>
                  </a:lnTo>
                  <a:lnTo>
                    <a:pt x="1532" y="1761"/>
                  </a:lnTo>
                  <a:lnTo>
                    <a:pt x="1528" y="1757"/>
                  </a:lnTo>
                  <a:lnTo>
                    <a:pt x="1519" y="1757"/>
                  </a:lnTo>
                  <a:lnTo>
                    <a:pt x="1515" y="1757"/>
                  </a:lnTo>
                  <a:lnTo>
                    <a:pt x="1507" y="1757"/>
                  </a:lnTo>
                  <a:lnTo>
                    <a:pt x="1498" y="1757"/>
                  </a:lnTo>
                  <a:lnTo>
                    <a:pt x="1490" y="1757"/>
                  </a:lnTo>
                  <a:lnTo>
                    <a:pt x="1485" y="1761"/>
                  </a:lnTo>
                  <a:lnTo>
                    <a:pt x="1477" y="1761"/>
                  </a:lnTo>
                  <a:lnTo>
                    <a:pt x="1464" y="1761"/>
                  </a:lnTo>
                  <a:lnTo>
                    <a:pt x="1452" y="1766"/>
                  </a:lnTo>
                  <a:lnTo>
                    <a:pt x="1443" y="1766"/>
                  </a:lnTo>
                  <a:lnTo>
                    <a:pt x="1439" y="1770"/>
                  </a:lnTo>
                  <a:lnTo>
                    <a:pt x="1430" y="1770"/>
                  </a:lnTo>
                  <a:lnTo>
                    <a:pt x="1426" y="1770"/>
                  </a:lnTo>
                  <a:lnTo>
                    <a:pt x="1418" y="1770"/>
                  </a:lnTo>
                  <a:lnTo>
                    <a:pt x="1414" y="1766"/>
                  </a:lnTo>
                  <a:lnTo>
                    <a:pt x="1409" y="1766"/>
                  </a:lnTo>
                  <a:lnTo>
                    <a:pt x="1405" y="1761"/>
                  </a:lnTo>
                  <a:lnTo>
                    <a:pt x="1401" y="1749"/>
                  </a:lnTo>
                  <a:lnTo>
                    <a:pt x="1397" y="1744"/>
                  </a:lnTo>
                  <a:lnTo>
                    <a:pt x="1397" y="1740"/>
                  </a:lnTo>
                  <a:lnTo>
                    <a:pt x="1392" y="1736"/>
                  </a:lnTo>
                  <a:lnTo>
                    <a:pt x="1388" y="1732"/>
                  </a:lnTo>
                  <a:lnTo>
                    <a:pt x="1384" y="1727"/>
                  </a:lnTo>
                  <a:lnTo>
                    <a:pt x="1380" y="1727"/>
                  </a:lnTo>
                  <a:lnTo>
                    <a:pt x="1375" y="1727"/>
                  </a:lnTo>
                  <a:lnTo>
                    <a:pt x="1371" y="1727"/>
                  </a:lnTo>
                  <a:lnTo>
                    <a:pt x="1367" y="1727"/>
                  </a:lnTo>
                  <a:lnTo>
                    <a:pt x="1363" y="1727"/>
                  </a:lnTo>
                  <a:lnTo>
                    <a:pt x="1358" y="1727"/>
                  </a:lnTo>
                  <a:lnTo>
                    <a:pt x="1346" y="1736"/>
                  </a:lnTo>
                  <a:lnTo>
                    <a:pt x="1337" y="1740"/>
                  </a:lnTo>
                  <a:lnTo>
                    <a:pt x="1329" y="1740"/>
                  </a:lnTo>
                  <a:lnTo>
                    <a:pt x="1312" y="1744"/>
                  </a:lnTo>
                  <a:lnTo>
                    <a:pt x="1303" y="1749"/>
                  </a:lnTo>
                  <a:lnTo>
                    <a:pt x="1295" y="1753"/>
                  </a:lnTo>
                  <a:lnTo>
                    <a:pt x="1287" y="1753"/>
                  </a:lnTo>
                  <a:lnTo>
                    <a:pt x="1282" y="1753"/>
                  </a:lnTo>
                  <a:lnTo>
                    <a:pt x="1278" y="1753"/>
                  </a:lnTo>
                  <a:lnTo>
                    <a:pt x="1274" y="1753"/>
                  </a:lnTo>
                  <a:lnTo>
                    <a:pt x="1265" y="1753"/>
                  </a:lnTo>
                  <a:lnTo>
                    <a:pt x="1257" y="1753"/>
                  </a:lnTo>
                  <a:lnTo>
                    <a:pt x="1248" y="1753"/>
                  </a:lnTo>
                  <a:lnTo>
                    <a:pt x="1231" y="1753"/>
                  </a:lnTo>
                  <a:lnTo>
                    <a:pt x="1202" y="1753"/>
                  </a:lnTo>
                  <a:lnTo>
                    <a:pt x="1134" y="1749"/>
                  </a:lnTo>
                  <a:lnTo>
                    <a:pt x="1121" y="1744"/>
                  </a:lnTo>
                  <a:lnTo>
                    <a:pt x="1113" y="1744"/>
                  </a:lnTo>
                  <a:lnTo>
                    <a:pt x="1104" y="1744"/>
                  </a:lnTo>
                  <a:lnTo>
                    <a:pt x="1096" y="1740"/>
                  </a:lnTo>
                  <a:lnTo>
                    <a:pt x="1088" y="1740"/>
                  </a:lnTo>
                  <a:lnTo>
                    <a:pt x="1083" y="1736"/>
                  </a:lnTo>
                  <a:lnTo>
                    <a:pt x="1075" y="1736"/>
                  </a:lnTo>
                  <a:lnTo>
                    <a:pt x="1071" y="1732"/>
                  </a:lnTo>
                  <a:lnTo>
                    <a:pt x="1066" y="1727"/>
                  </a:lnTo>
                  <a:lnTo>
                    <a:pt x="1062" y="1727"/>
                  </a:lnTo>
                  <a:lnTo>
                    <a:pt x="1062" y="1723"/>
                  </a:lnTo>
                  <a:lnTo>
                    <a:pt x="1058" y="1719"/>
                  </a:lnTo>
                  <a:lnTo>
                    <a:pt x="1054" y="1715"/>
                  </a:lnTo>
                  <a:lnTo>
                    <a:pt x="1054" y="1706"/>
                  </a:lnTo>
                  <a:lnTo>
                    <a:pt x="1049" y="1706"/>
                  </a:lnTo>
                  <a:lnTo>
                    <a:pt x="1049" y="1702"/>
                  </a:lnTo>
                  <a:lnTo>
                    <a:pt x="1045" y="1702"/>
                  </a:lnTo>
                  <a:lnTo>
                    <a:pt x="1041" y="1702"/>
                  </a:lnTo>
                  <a:lnTo>
                    <a:pt x="1037" y="1702"/>
                  </a:lnTo>
                  <a:lnTo>
                    <a:pt x="1033" y="1702"/>
                  </a:lnTo>
                  <a:lnTo>
                    <a:pt x="1024" y="1706"/>
                  </a:lnTo>
                  <a:lnTo>
                    <a:pt x="1020" y="1706"/>
                  </a:lnTo>
                  <a:lnTo>
                    <a:pt x="1016" y="1706"/>
                  </a:lnTo>
                  <a:lnTo>
                    <a:pt x="1011" y="1706"/>
                  </a:lnTo>
                  <a:lnTo>
                    <a:pt x="1007" y="1702"/>
                  </a:lnTo>
                  <a:lnTo>
                    <a:pt x="1003" y="1702"/>
                  </a:lnTo>
                  <a:lnTo>
                    <a:pt x="994" y="1702"/>
                  </a:lnTo>
                  <a:lnTo>
                    <a:pt x="986" y="1698"/>
                  </a:lnTo>
                  <a:lnTo>
                    <a:pt x="977" y="1698"/>
                  </a:lnTo>
                  <a:lnTo>
                    <a:pt x="973" y="1702"/>
                  </a:lnTo>
                  <a:lnTo>
                    <a:pt x="969" y="1702"/>
                  </a:lnTo>
                  <a:lnTo>
                    <a:pt x="961" y="1702"/>
                  </a:lnTo>
                  <a:lnTo>
                    <a:pt x="952" y="1706"/>
                  </a:lnTo>
                  <a:lnTo>
                    <a:pt x="931" y="1715"/>
                  </a:lnTo>
                  <a:lnTo>
                    <a:pt x="922" y="1715"/>
                  </a:lnTo>
                  <a:lnTo>
                    <a:pt x="918" y="1715"/>
                  </a:lnTo>
                  <a:lnTo>
                    <a:pt x="897" y="1723"/>
                  </a:lnTo>
                  <a:lnTo>
                    <a:pt x="893" y="1723"/>
                  </a:lnTo>
                  <a:lnTo>
                    <a:pt x="884" y="1723"/>
                  </a:lnTo>
                  <a:lnTo>
                    <a:pt x="880" y="1723"/>
                  </a:lnTo>
                  <a:lnTo>
                    <a:pt x="876" y="1723"/>
                  </a:lnTo>
                  <a:lnTo>
                    <a:pt x="867" y="1723"/>
                  </a:lnTo>
                  <a:lnTo>
                    <a:pt x="855" y="1723"/>
                  </a:lnTo>
                  <a:lnTo>
                    <a:pt x="850" y="1727"/>
                  </a:lnTo>
                  <a:lnTo>
                    <a:pt x="838" y="1727"/>
                  </a:lnTo>
                  <a:lnTo>
                    <a:pt x="825" y="1723"/>
                  </a:lnTo>
                  <a:lnTo>
                    <a:pt x="821" y="1723"/>
                  </a:lnTo>
                  <a:lnTo>
                    <a:pt x="817" y="1723"/>
                  </a:lnTo>
                  <a:lnTo>
                    <a:pt x="812" y="1723"/>
                  </a:lnTo>
                  <a:lnTo>
                    <a:pt x="808" y="1723"/>
                  </a:lnTo>
                  <a:lnTo>
                    <a:pt x="800" y="1719"/>
                  </a:lnTo>
                  <a:lnTo>
                    <a:pt x="795" y="1715"/>
                  </a:lnTo>
                  <a:lnTo>
                    <a:pt x="791" y="1711"/>
                  </a:lnTo>
                  <a:lnTo>
                    <a:pt x="787" y="1706"/>
                  </a:lnTo>
                  <a:lnTo>
                    <a:pt x="787" y="1702"/>
                  </a:lnTo>
                  <a:lnTo>
                    <a:pt x="787" y="1694"/>
                  </a:lnTo>
                  <a:lnTo>
                    <a:pt x="783" y="1689"/>
                  </a:lnTo>
                  <a:lnTo>
                    <a:pt x="787" y="1681"/>
                  </a:lnTo>
                  <a:lnTo>
                    <a:pt x="787" y="1677"/>
                  </a:lnTo>
                  <a:lnTo>
                    <a:pt x="787" y="1668"/>
                  </a:lnTo>
                  <a:lnTo>
                    <a:pt x="787" y="1664"/>
                  </a:lnTo>
                  <a:lnTo>
                    <a:pt x="787" y="1660"/>
                  </a:lnTo>
                  <a:lnTo>
                    <a:pt x="795" y="1630"/>
                  </a:lnTo>
                  <a:lnTo>
                    <a:pt x="795" y="1626"/>
                  </a:lnTo>
                  <a:lnTo>
                    <a:pt x="800" y="1617"/>
                  </a:lnTo>
                  <a:lnTo>
                    <a:pt x="800" y="1609"/>
                  </a:lnTo>
                  <a:lnTo>
                    <a:pt x="808" y="1596"/>
                  </a:lnTo>
                  <a:lnTo>
                    <a:pt x="808" y="1592"/>
                  </a:lnTo>
                  <a:lnTo>
                    <a:pt x="812" y="1584"/>
                  </a:lnTo>
                  <a:lnTo>
                    <a:pt x="817" y="1579"/>
                  </a:lnTo>
                  <a:lnTo>
                    <a:pt x="817" y="1575"/>
                  </a:lnTo>
                  <a:lnTo>
                    <a:pt x="817" y="1571"/>
                  </a:lnTo>
                  <a:lnTo>
                    <a:pt x="812" y="1571"/>
                  </a:lnTo>
                  <a:lnTo>
                    <a:pt x="812" y="1567"/>
                  </a:lnTo>
                  <a:lnTo>
                    <a:pt x="812" y="1562"/>
                  </a:lnTo>
                  <a:lnTo>
                    <a:pt x="817" y="1562"/>
                  </a:lnTo>
                  <a:lnTo>
                    <a:pt x="834" y="1554"/>
                  </a:lnTo>
                  <a:lnTo>
                    <a:pt x="838" y="1554"/>
                  </a:lnTo>
                  <a:lnTo>
                    <a:pt x="842" y="1550"/>
                  </a:lnTo>
                  <a:lnTo>
                    <a:pt x="846" y="1545"/>
                  </a:lnTo>
                  <a:lnTo>
                    <a:pt x="850" y="1545"/>
                  </a:lnTo>
                  <a:lnTo>
                    <a:pt x="855" y="1541"/>
                  </a:lnTo>
                  <a:lnTo>
                    <a:pt x="855" y="1537"/>
                  </a:lnTo>
                  <a:lnTo>
                    <a:pt x="859" y="1533"/>
                  </a:lnTo>
                  <a:lnTo>
                    <a:pt x="863" y="1528"/>
                  </a:lnTo>
                  <a:lnTo>
                    <a:pt x="867" y="1524"/>
                  </a:lnTo>
                  <a:lnTo>
                    <a:pt x="872" y="1524"/>
                  </a:lnTo>
                  <a:lnTo>
                    <a:pt x="880" y="1520"/>
                  </a:lnTo>
                  <a:lnTo>
                    <a:pt x="884" y="1516"/>
                  </a:lnTo>
                  <a:lnTo>
                    <a:pt x="889" y="1516"/>
                  </a:lnTo>
                  <a:lnTo>
                    <a:pt x="893" y="1516"/>
                  </a:lnTo>
                  <a:lnTo>
                    <a:pt x="897" y="1516"/>
                  </a:lnTo>
                  <a:lnTo>
                    <a:pt x="901" y="1516"/>
                  </a:lnTo>
                  <a:lnTo>
                    <a:pt x="906" y="1516"/>
                  </a:lnTo>
                  <a:lnTo>
                    <a:pt x="910" y="1516"/>
                  </a:lnTo>
                  <a:lnTo>
                    <a:pt x="918" y="1512"/>
                  </a:lnTo>
                  <a:lnTo>
                    <a:pt x="927" y="1512"/>
                  </a:lnTo>
                  <a:lnTo>
                    <a:pt x="931" y="1507"/>
                  </a:lnTo>
                  <a:lnTo>
                    <a:pt x="935" y="1507"/>
                  </a:lnTo>
                  <a:lnTo>
                    <a:pt x="939" y="1503"/>
                  </a:lnTo>
                  <a:lnTo>
                    <a:pt x="939" y="1499"/>
                  </a:lnTo>
                  <a:lnTo>
                    <a:pt x="944" y="1490"/>
                  </a:lnTo>
                  <a:lnTo>
                    <a:pt x="944" y="1486"/>
                  </a:lnTo>
                  <a:lnTo>
                    <a:pt x="944" y="1482"/>
                  </a:lnTo>
                  <a:lnTo>
                    <a:pt x="944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7"/>
                  </a:lnTo>
                  <a:lnTo>
                    <a:pt x="939" y="1444"/>
                  </a:lnTo>
                  <a:lnTo>
                    <a:pt x="935" y="1431"/>
                  </a:lnTo>
                  <a:lnTo>
                    <a:pt x="935" y="1423"/>
                  </a:lnTo>
                  <a:lnTo>
                    <a:pt x="931" y="1418"/>
                  </a:lnTo>
                  <a:lnTo>
                    <a:pt x="931" y="1406"/>
                  </a:lnTo>
                  <a:lnTo>
                    <a:pt x="927" y="1401"/>
                  </a:lnTo>
                  <a:lnTo>
                    <a:pt x="922" y="1397"/>
                  </a:lnTo>
                  <a:lnTo>
                    <a:pt x="922" y="1389"/>
                  </a:lnTo>
                  <a:lnTo>
                    <a:pt x="918" y="1389"/>
                  </a:lnTo>
                  <a:lnTo>
                    <a:pt x="918" y="1385"/>
                  </a:lnTo>
                  <a:lnTo>
                    <a:pt x="914" y="1380"/>
                  </a:lnTo>
                  <a:lnTo>
                    <a:pt x="910" y="1376"/>
                  </a:lnTo>
                  <a:lnTo>
                    <a:pt x="901" y="1376"/>
                  </a:lnTo>
                  <a:lnTo>
                    <a:pt x="897" y="1376"/>
                  </a:lnTo>
                  <a:lnTo>
                    <a:pt x="884" y="1372"/>
                  </a:lnTo>
                  <a:lnTo>
                    <a:pt x="876" y="1372"/>
                  </a:lnTo>
                  <a:lnTo>
                    <a:pt x="872" y="1372"/>
                  </a:lnTo>
                  <a:lnTo>
                    <a:pt x="863" y="1372"/>
                  </a:lnTo>
                  <a:lnTo>
                    <a:pt x="855" y="1376"/>
                  </a:lnTo>
                  <a:lnTo>
                    <a:pt x="850" y="1376"/>
                  </a:lnTo>
                  <a:lnTo>
                    <a:pt x="846" y="1376"/>
                  </a:lnTo>
                  <a:lnTo>
                    <a:pt x="842" y="1380"/>
                  </a:lnTo>
                  <a:lnTo>
                    <a:pt x="829" y="1385"/>
                  </a:lnTo>
                  <a:lnTo>
                    <a:pt x="821" y="1389"/>
                  </a:lnTo>
                  <a:lnTo>
                    <a:pt x="812" y="1389"/>
                  </a:lnTo>
                  <a:lnTo>
                    <a:pt x="804" y="1393"/>
                  </a:lnTo>
                  <a:lnTo>
                    <a:pt x="800" y="1393"/>
                  </a:lnTo>
                  <a:lnTo>
                    <a:pt x="779" y="1397"/>
                  </a:lnTo>
                  <a:lnTo>
                    <a:pt x="766" y="1401"/>
                  </a:lnTo>
                  <a:lnTo>
                    <a:pt x="753" y="1401"/>
                  </a:lnTo>
                  <a:lnTo>
                    <a:pt x="728" y="1406"/>
                  </a:lnTo>
                  <a:lnTo>
                    <a:pt x="711" y="1410"/>
                  </a:lnTo>
                  <a:lnTo>
                    <a:pt x="702" y="1410"/>
                  </a:lnTo>
                  <a:lnTo>
                    <a:pt x="694" y="1410"/>
                  </a:lnTo>
                  <a:lnTo>
                    <a:pt x="685" y="1410"/>
                  </a:lnTo>
                  <a:lnTo>
                    <a:pt x="677" y="1410"/>
                  </a:lnTo>
                  <a:lnTo>
                    <a:pt x="673" y="1410"/>
                  </a:lnTo>
                  <a:lnTo>
                    <a:pt x="664" y="1410"/>
                  </a:lnTo>
                  <a:lnTo>
                    <a:pt x="626" y="1406"/>
                  </a:lnTo>
                  <a:lnTo>
                    <a:pt x="622" y="1401"/>
                  </a:lnTo>
                  <a:lnTo>
                    <a:pt x="613" y="1401"/>
                  </a:lnTo>
                  <a:lnTo>
                    <a:pt x="609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6" y="1406"/>
                  </a:lnTo>
                  <a:lnTo>
                    <a:pt x="592" y="1406"/>
                  </a:lnTo>
                  <a:lnTo>
                    <a:pt x="584" y="1410"/>
                  </a:lnTo>
                  <a:lnTo>
                    <a:pt x="580" y="1410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7"/>
                  </a:lnTo>
                  <a:lnTo>
                    <a:pt x="567" y="1431"/>
                  </a:lnTo>
                  <a:lnTo>
                    <a:pt x="563" y="1444"/>
                  </a:lnTo>
                  <a:lnTo>
                    <a:pt x="563" y="1448"/>
                  </a:lnTo>
                  <a:lnTo>
                    <a:pt x="563" y="1452"/>
                  </a:lnTo>
                  <a:lnTo>
                    <a:pt x="558" y="1457"/>
                  </a:lnTo>
                  <a:lnTo>
                    <a:pt x="554" y="1469"/>
                  </a:lnTo>
                  <a:lnTo>
                    <a:pt x="550" y="1469"/>
                  </a:lnTo>
                  <a:lnTo>
                    <a:pt x="550" y="1473"/>
                  </a:lnTo>
                  <a:lnTo>
                    <a:pt x="546" y="1473"/>
                  </a:lnTo>
                  <a:lnTo>
                    <a:pt x="541" y="1478"/>
                  </a:lnTo>
                  <a:lnTo>
                    <a:pt x="537" y="1482"/>
                  </a:lnTo>
                  <a:lnTo>
                    <a:pt x="529" y="1482"/>
                  </a:lnTo>
                  <a:lnTo>
                    <a:pt x="520" y="1486"/>
                  </a:lnTo>
                  <a:lnTo>
                    <a:pt x="503" y="1495"/>
                  </a:lnTo>
                  <a:lnTo>
                    <a:pt x="499" y="1495"/>
                  </a:lnTo>
                  <a:lnTo>
                    <a:pt x="486" y="1499"/>
                  </a:lnTo>
                  <a:lnTo>
                    <a:pt x="474" y="1503"/>
                  </a:lnTo>
                  <a:lnTo>
                    <a:pt x="461" y="1503"/>
                  </a:lnTo>
                  <a:lnTo>
                    <a:pt x="444" y="1507"/>
                  </a:lnTo>
                  <a:lnTo>
                    <a:pt x="431" y="1507"/>
                  </a:lnTo>
                  <a:lnTo>
                    <a:pt x="423" y="1507"/>
                  </a:lnTo>
                  <a:lnTo>
                    <a:pt x="419" y="1507"/>
                  </a:lnTo>
                  <a:lnTo>
                    <a:pt x="414" y="1507"/>
                  </a:lnTo>
                  <a:lnTo>
                    <a:pt x="410" y="1507"/>
                  </a:lnTo>
                  <a:lnTo>
                    <a:pt x="406" y="1507"/>
                  </a:lnTo>
                  <a:lnTo>
                    <a:pt x="402" y="1503"/>
                  </a:lnTo>
                  <a:lnTo>
                    <a:pt x="398" y="1499"/>
                  </a:lnTo>
                  <a:lnTo>
                    <a:pt x="393" y="1495"/>
                  </a:lnTo>
                  <a:lnTo>
                    <a:pt x="393" y="1490"/>
                  </a:lnTo>
                  <a:lnTo>
                    <a:pt x="389" y="1482"/>
                  </a:lnTo>
                  <a:lnTo>
                    <a:pt x="376" y="1457"/>
                  </a:lnTo>
                  <a:lnTo>
                    <a:pt x="372" y="1444"/>
                  </a:lnTo>
                  <a:lnTo>
                    <a:pt x="368" y="1440"/>
                  </a:lnTo>
                  <a:lnTo>
                    <a:pt x="364" y="1431"/>
                  </a:lnTo>
                  <a:lnTo>
                    <a:pt x="359" y="1423"/>
                  </a:lnTo>
                  <a:lnTo>
                    <a:pt x="355" y="1423"/>
                  </a:lnTo>
                  <a:lnTo>
                    <a:pt x="355" y="1418"/>
                  </a:lnTo>
                  <a:lnTo>
                    <a:pt x="355" y="1410"/>
                  </a:lnTo>
                  <a:lnTo>
                    <a:pt x="359" y="1397"/>
                  </a:lnTo>
                  <a:lnTo>
                    <a:pt x="368" y="1372"/>
                  </a:lnTo>
                  <a:lnTo>
                    <a:pt x="376" y="1355"/>
                  </a:lnTo>
                  <a:lnTo>
                    <a:pt x="376" y="1346"/>
                  </a:lnTo>
                  <a:lnTo>
                    <a:pt x="376" y="1338"/>
                  </a:lnTo>
                  <a:lnTo>
                    <a:pt x="381" y="1334"/>
                  </a:lnTo>
                  <a:lnTo>
                    <a:pt x="385" y="1313"/>
                  </a:lnTo>
                  <a:lnTo>
                    <a:pt x="385" y="1304"/>
                  </a:lnTo>
                  <a:lnTo>
                    <a:pt x="402" y="1236"/>
                  </a:lnTo>
                  <a:lnTo>
                    <a:pt x="402" y="1224"/>
                  </a:lnTo>
                  <a:lnTo>
                    <a:pt x="406" y="1215"/>
                  </a:lnTo>
                  <a:lnTo>
                    <a:pt x="406" y="1207"/>
                  </a:lnTo>
                  <a:lnTo>
                    <a:pt x="406" y="1202"/>
                  </a:lnTo>
                  <a:lnTo>
                    <a:pt x="406" y="1194"/>
                  </a:lnTo>
                  <a:lnTo>
                    <a:pt x="402" y="1190"/>
                  </a:lnTo>
                  <a:lnTo>
                    <a:pt x="402" y="1181"/>
                  </a:lnTo>
                  <a:lnTo>
                    <a:pt x="402" y="1177"/>
                  </a:lnTo>
                  <a:lnTo>
                    <a:pt x="398" y="1169"/>
                  </a:lnTo>
                  <a:lnTo>
                    <a:pt x="398" y="1160"/>
                  </a:lnTo>
                  <a:lnTo>
                    <a:pt x="393" y="1147"/>
                  </a:lnTo>
                  <a:lnTo>
                    <a:pt x="389" y="1143"/>
                  </a:lnTo>
                  <a:lnTo>
                    <a:pt x="381" y="1126"/>
                  </a:lnTo>
                  <a:lnTo>
                    <a:pt x="376" y="1118"/>
                  </a:lnTo>
                  <a:lnTo>
                    <a:pt x="372" y="1109"/>
                  </a:lnTo>
                  <a:lnTo>
                    <a:pt x="364" y="1092"/>
                  </a:lnTo>
                  <a:lnTo>
                    <a:pt x="359" y="1088"/>
                  </a:lnTo>
                  <a:lnTo>
                    <a:pt x="359" y="1080"/>
                  </a:lnTo>
                  <a:lnTo>
                    <a:pt x="355" y="1075"/>
                  </a:lnTo>
                  <a:lnTo>
                    <a:pt x="351" y="1054"/>
                  </a:lnTo>
                  <a:lnTo>
                    <a:pt x="351" y="1050"/>
                  </a:lnTo>
                  <a:lnTo>
                    <a:pt x="347" y="1046"/>
                  </a:lnTo>
                  <a:lnTo>
                    <a:pt x="347" y="1037"/>
                  </a:lnTo>
                  <a:lnTo>
                    <a:pt x="347" y="1029"/>
                  </a:lnTo>
                  <a:lnTo>
                    <a:pt x="347" y="1025"/>
                  </a:lnTo>
                  <a:lnTo>
                    <a:pt x="347" y="1020"/>
                  </a:lnTo>
                  <a:lnTo>
                    <a:pt x="347" y="1016"/>
                  </a:lnTo>
                  <a:lnTo>
                    <a:pt x="351" y="1012"/>
                  </a:lnTo>
                  <a:lnTo>
                    <a:pt x="355" y="1008"/>
                  </a:lnTo>
                  <a:lnTo>
                    <a:pt x="355" y="1004"/>
                  </a:lnTo>
                  <a:lnTo>
                    <a:pt x="364" y="999"/>
                  </a:lnTo>
                  <a:lnTo>
                    <a:pt x="368" y="995"/>
                  </a:lnTo>
                  <a:lnTo>
                    <a:pt x="372" y="991"/>
                  </a:lnTo>
                  <a:lnTo>
                    <a:pt x="381" y="987"/>
                  </a:lnTo>
                  <a:lnTo>
                    <a:pt x="385" y="987"/>
                  </a:lnTo>
                  <a:lnTo>
                    <a:pt x="385" y="982"/>
                  </a:lnTo>
                  <a:lnTo>
                    <a:pt x="385" y="978"/>
                  </a:lnTo>
                  <a:lnTo>
                    <a:pt x="385" y="974"/>
                  </a:lnTo>
                  <a:lnTo>
                    <a:pt x="385" y="970"/>
                  </a:lnTo>
                  <a:lnTo>
                    <a:pt x="385" y="965"/>
                  </a:lnTo>
                  <a:lnTo>
                    <a:pt x="389" y="961"/>
                  </a:lnTo>
                  <a:lnTo>
                    <a:pt x="393" y="957"/>
                  </a:lnTo>
                  <a:lnTo>
                    <a:pt x="398" y="953"/>
                  </a:lnTo>
                  <a:lnTo>
                    <a:pt x="406" y="944"/>
                  </a:lnTo>
                  <a:lnTo>
                    <a:pt x="414" y="936"/>
                  </a:lnTo>
                  <a:lnTo>
                    <a:pt x="419" y="936"/>
                  </a:lnTo>
                  <a:lnTo>
                    <a:pt x="423" y="932"/>
                  </a:lnTo>
                  <a:lnTo>
                    <a:pt x="436" y="923"/>
                  </a:lnTo>
                  <a:lnTo>
                    <a:pt x="440" y="923"/>
                  </a:lnTo>
                  <a:lnTo>
                    <a:pt x="444" y="919"/>
                  </a:lnTo>
                  <a:lnTo>
                    <a:pt x="448" y="915"/>
                  </a:lnTo>
                  <a:lnTo>
                    <a:pt x="453" y="910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7" y="893"/>
                  </a:lnTo>
                  <a:lnTo>
                    <a:pt x="457" y="889"/>
                  </a:lnTo>
                  <a:lnTo>
                    <a:pt x="457" y="881"/>
                  </a:lnTo>
                  <a:lnTo>
                    <a:pt x="457" y="876"/>
                  </a:lnTo>
                  <a:lnTo>
                    <a:pt x="457" y="868"/>
                  </a:lnTo>
                  <a:lnTo>
                    <a:pt x="453" y="860"/>
                  </a:lnTo>
                  <a:lnTo>
                    <a:pt x="453" y="847"/>
                  </a:lnTo>
                  <a:lnTo>
                    <a:pt x="448" y="843"/>
                  </a:lnTo>
                  <a:lnTo>
                    <a:pt x="448" y="834"/>
                  </a:lnTo>
                  <a:lnTo>
                    <a:pt x="444" y="830"/>
                  </a:lnTo>
                  <a:lnTo>
                    <a:pt x="444" y="826"/>
                  </a:lnTo>
                  <a:lnTo>
                    <a:pt x="440" y="821"/>
                  </a:lnTo>
                  <a:lnTo>
                    <a:pt x="440" y="817"/>
                  </a:lnTo>
                  <a:lnTo>
                    <a:pt x="436" y="813"/>
                  </a:lnTo>
                  <a:lnTo>
                    <a:pt x="431" y="809"/>
                  </a:lnTo>
                  <a:lnTo>
                    <a:pt x="427" y="805"/>
                  </a:lnTo>
                  <a:lnTo>
                    <a:pt x="419" y="800"/>
                  </a:lnTo>
                  <a:lnTo>
                    <a:pt x="414" y="796"/>
                  </a:lnTo>
                  <a:lnTo>
                    <a:pt x="406" y="792"/>
                  </a:lnTo>
                  <a:lnTo>
                    <a:pt x="402" y="792"/>
                  </a:lnTo>
                  <a:lnTo>
                    <a:pt x="402" y="788"/>
                  </a:lnTo>
                  <a:lnTo>
                    <a:pt x="398" y="788"/>
                  </a:lnTo>
                  <a:lnTo>
                    <a:pt x="393" y="788"/>
                  </a:lnTo>
                  <a:lnTo>
                    <a:pt x="385" y="783"/>
                  </a:lnTo>
                  <a:lnTo>
                    <a:pt x="372" y="783"/>
                  </a:lnTo>
                  <a:lnTo>
                    <a:pt x="364" y="779"/>
                  </a:lnTo>
                  <a:lnTo>
                    <a:pt x="355" y="779"/>
                  </a:lnTo>
                  <a:lnTo>
                    <a:pt x="342" y="779"/>
                  </a:lnTo>
                  <a:lnTo>
                    <a:pt x="279" y="775"/>
                  </a:lnTo>
                  <a:lnTo>
                    <a:pt x="271" y="775"/>
                  </a:lnTo>
                  <a:lnTo>
                    <a:pt x="262" y="775"/>
                  </a:lnTo>
                  <a:lnTo>
                    <a:pt x="254" y="775"/>
                  </a:lnTo>
                  <a:lnTo>
                    <a:pt x="245" y="771"/>
                  </a:lnTo>
                  <a:lnTo>
                    <a:pt x="224" y="766"/>
                  </a:lnTo>
                  <a:lnTo>
                    <a:pt x="211" y="766"/>
                  </a:lnTo>
                  <a:lnTo>
                    <a:pt x="207" y="762"/>
                  </a:lnTo>
                  <a:lnTo>
                    <a:pt x="190" y="758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77" y="754"/>
                  </a:lnTo>
                  <a:lnTo>
                    <a:pt x="173" y="754"/>
                  </a:lnTo>
                  <a:lnTo>
                    <a:pt x="169" y="749"/>
                  </a:lnTo>
                  <a:lnTo>
                    <a:pt x="165" y="745"/>
                  </a:lnTo>
                  <a:lnTo>
                    <a:pt x="160" y="741"/>
                  </a:lnTo>
                  <a:lnTo>
                    <a:pt x="156" y="733"/>
                  </a:lnTo>
                  <a:lnTo>
                    <a:pt x="148" y="724"/>
                  </a:lnTo>
                  <a:lnTo>
                    <a:pt x="135" y="707"/>
                  </a:lnTo>
                  <a:lnTo>
                    <a:pt x="131" y="699"/>
                  </a:lnTo>
                  <a:lnTo>
                    <a:pt x="127" y="694"/>
                  </a:lnTo>
                  <a:lnTo>
                    <a:pt x="127" y="690"/>
                  </a:lnTo>
                  <a:lnTo>
                    <a:pt x="122" y="686"/>
                  </a:lnTo>
                  <a:lnTo>
                    <a:pt x="122" y="678"/>
                  </a:lnTo>
                  <a:lnTo>
                    <a:pt x="122" y="673"/>
                  </a:lnTo>
                  <a:lnTo>
                    <a:pt x="118" y="669"/>
                  </a:lnTo>
                  <a:lnTo>
                    <a:pt x="118" y="661"/>
                  </a:lnTo>
                  <a:lnTo>
                    <a:pt x="118" y="652"/>
                  </a:lnTo>
                  <a:lnTo>
                    <a:pt x="114" y="631"/>
                  </a:lnTo>
                  <a:lnTo>
                    <a:pt x="114" y="597"/>
                  </a:lnTo>
                  <a:lnTo>
                    <a:pt x="110" y="563"/>
                  </a:lnTo>
                  <a:lnTo>
                    <a:pt x="110" y="550"/>
                  </a:lnTo>
                  <a:lnTo>
                    <a:pt x="110" y="546"/>
                  </a:lnTo>
                  <a:lnTo>
                    <a:pt x="110" y="542"/>
                  </a:lnTo>
                  <a:lnTo>
                    <a:pt x="110" y="534"/>
                  </a:lnTo>
                  <a:lnTo>
                    <a:pt x="110" y="529"/>
                  </a:lnTo>
                  <a:lnTo>
                    <a:pt x="114" y="512"/>
                  </a:lnTo>
                  <a:lnTo>
                    <a:pt x="118" y="491"/>
                  </a:lnTo>
                  <a:lnTo>
                    <a:pt x="122" y="479"/>
                  </a:lnTo>
                  <a:lnTo>
                    <a:pt x="127" y="462"/>
                  </a:lnTo>
                  <a:lnTo>
                    <a:pt x="127" y="449"/>
                  </a:lnTo>
                  <a:lnTo>
                    <a:pt x="127" y="440"/>
                  </a:lnTo>
                  <a:lnTo>
                    <a:pt x="127" y="436"/>
                  </a:lnTo>
                  <a:lnTo>
                    <a:pt x="127" y="432"/>
                  </a:lnTo>
                  <a:lnTo>
                    <a:pt x="127" y="428"/>
                  </a:lnTo>
                  <a:lnTo>
                    <a:pt x="122" y="419"/>
                  </a:lnTo>
                  <a:lnTo>
                    <a:pt x="118" y="419"/>
                  </a:lnTo>
                  <a:lnTo>
                    <a:pt x="118" y="415"/>
                  </a:lnTo>
                  <a:lnTo>
                    <a:pt x="114" y="415"/>
                  </a:lnTo>
                  <a:lnTo>
                    <a:pt x="110" y="411"/>
                  </a:lnTo>
                  <a:lnTo>
                    <a:pt x="105" y="411"/>
                  </a:lnTo>
                  <a:lnTo>
                    <a:pt x="101" y="411"/>
                  </a:lnTo>
                  <a:lnTo>
                    <a:pt x="97" y="411"/>
                  </a:lnTo>
                  <a:lnTo>
                    <a:pt x="88" y="411"/>
                  </a:lnTo>
                  <a:lnTo>
                    <a:pt x="80" y="407"/>
                  </a:lnTo>
                  <a:lnTo>
                    <a:pt x="55" y="407"/>
                  </a:lnTo>
                  <a:lnTo>
                    <a:pt x="50" y="407"/>
                  </a:lnTo>
                  <a:lnTo>
                    <a:pt x="46" y="407"/>
                  </a:lnTo>
                  <a:lnTo>
                    <a:pt x="38" y="407"/>
                  </a:lnTo>
                  <a:lnTo>
                    <a:pt x="29" y="402"/>
                  </a:lnTo>
                  <a:lnTo>
                    <a:pt x="29" y="398"/>
                  </a:lnTo>
                  <a:lnTo>
                    <a:pt x="25" y="394"/>
                  </a:lnTo>
                  <a:lnTo>
                    <a:pt x="21" y="390"/>
                  </a:lnTo>
                  <a:lnTo>
                    <a:pt x="16" y="390"/>
                  </a:lnTo>
                  <a:lnTo>
                    <a:pt x="12" y="381"/>
                  </a:lnTo>
                  <a:lnTo>
                    <a:pt x="12" y="377"/>
                  </a:lnTo>
                  <a:lnTo>
                    <a:pt x="8" y="373"/>
                  </a:lnTo>
                  <a:lnTo>
                    <a:pt x="8" y="368"/>
                  </a:lnTo>
                  <a:lnTo>
                    <a:pt x="4" y="360"/>
                  </a:lnTo>
                  <a:lnTo>
                    <a:pt x="4" y="356"/>
                  </a:lnTo>
                  <a:lnTo>
                    <a:pt x="0" y="347"/>
                  </a:lnTo>
                  <a:lnTo>
                    <a:pt x="0" y="343"/>
                  </a:lnTo>
                  <a:close/>
                  <a:moveTo>
                    <a:pt x="736" y="893"/>
                  </a:moveTo>
                  <a:lnTo>
                    <a:pt x="740" y="893"/>
                  </a:lnTo>
                  <a:lnTo>
                    <a:pt x="745" y="898"/>
                  </a:lnTo>
                  <a:lnTo>
                    <a:pt x="749" y="910"/>
                  </a:lnTo>
                  <a:lnTo>
                    <a:pt x="770" y="927"/>
                  </a:lnTo>
                  <a:lnTo>
                    <a:pt x="774" y="936"/>
                  </a:lnTo>
                  <a:lnTo>
                    <a:pt x="783" y="944"/>
                  </a:lnTo>
                  <a:lnTo>
                    <a:pt x="787" y="948"/>
                  </a:lnTo>
                  <a:lnTo>
                    <a:pt x="787" y="953"/>
                  </a:lnTo>
                  <a:lnTo>
                    <a:pt x="791" y="953"/>
                  </a:lnTo>
                  <a:lnTo>
                    <a:pt x="800" y="961"/>
                  </a:lnTo>
                  <a:lnTo>
                    <a:pt x="808" y="965"/>
                  </a:lnTo>
                  <a:lnTo>
                    <a:pt x="812" y="970"/>
                  </a:lnTo>
                  <a:lnTo>
                    <a:pt x="817" y="974"/>
                  </a:lnTo>
                  <a:lnTo>
                    <a:pt x="817" y="978"/>
                  </a:lnTo>
                  <a:lnTo>
                    <a:pt x="817" y="982"/>
                  </a:lnTo>
                  <a:lnTo>
                    <a:pt x="817" y="991"/>
                  </a:lnTo>
                  <a:lnTo>
                    <a:pt x="821" y="999"/>
                  </a:lnTo>
                  <a:lnTo>
                    <a:pt x="821" y="1004"/>
                  </a:lnTo>
                  <a:lnTo>
                    <a:pt x="821" y="1008"/>
                  </a:lnTo>
                  <a:lnTo>
                    <a:pt x="825" y="1012"/>
                  </a:lnTo>
                  <a:lnTo>
                    <a:pt x="829" y="1020"/>
                  </a:lnTo>
                  <a:lnTo>
                    <a:pt x="834" y="1025"/>
                  </a:lnTo>
                  <a:lnTo>
                    <a:pt x="834" y="1029"/>
                  </a:lnTo>
                  <a:lnTo>
                    <a:pt x="838" y="1033"/>
                  </a:lnTo>
                  <a:lnTo>
                    <a:pt x="842" y="1037"/>
                  </a:lnTo>
                  <a:lnTo>
                    <a:pt x="846" y="1042"/>
                  </a:lnTo>
                  <a:lnTo>
                    <a:pt x="850" y="1042"/>
                  </a:lnTo>
                  <a:lnTo>
                    <a:pt x="855" y="1042"/>
                  </a:lnTo>
                  <a:lnTo>
                    <a:pt x="859" y="1042"/>
                  </a:lnTo>
                  <a:lnTo>
                    <a:pt x="863" y="1042"/>
                  </a:lnTo>
                  <a:lnTo>
                    <a:pt x="867" y="1037"/>
                  </a:lnTo>
                  <a:lnTo>
                    <a:pt x="872" y="1037"/>
                  </a:lnTo>
                  <a:lnTo>
                    <a:pt x="876" y="1033"/>
                  </a:lnTo>
                  <a:lnTo>
                    <a:pt x="880" y="1033"/>
                  </a:lnTo>
                  <a:lnTo>
                    <a:pt x="884" y="1029"/>
                  </a:lnTo>
                  <a:lnTo>
                    <a:pt x="889" y="1029"/>
                  </a:lnTo>
                  <a:lnTo>
                    <a:pt x="893" y="1029"/>
                  </a:lnTo>
                  <a:lnTo>
                    <a:pt x="897" y="1033"/>
                  </a:lnTo>
                  <a:lnTo>
                    <a:pt x="901" y="1033"/>
                  </a:lnTo>
                  <a:lnTo>
                    <a:pt x="910" y="1037"/>
                  </a:lnTo>
                  <a:lnTo>
                    <a:pt x="914" y="1037"/>
                  </a:lnTo>
                  <a:lnTo>
                    <a:pt x="914" y="1042"/>
                  </a:lnTo>
                  <a:lnTo>
                    <a:pt x="918" y="1042"/>
                  </a:lnTo>
                  <a:lnTo>
                    <a:pt x="922" y="1037"/>
                  </a:lnTo>
                  <a:lnTo>
                    <a:pt x="927" y="1037"/>
                  </a:lnTo>
                  <a:lnTo>
                    <a:pt x="927" y="1033"/>
                  </a:lnTo>
                  <a:lnTo>
                    <a:pt x="927" y="1029"/>
                  </a:lnTo>
                  <a:lnTo>
                    <a:pt x="931" y="1025"/>
                  </a:lnTo>
                  <a:lnTo>
                    <a:pt x="939" y="1012"/>
                  </a:lnTo>
                  <a:lnTo>
                    <a:pt x="939" y="1008"/>
                  </a:lnTo>
                  <a:lnTo>
                    <a:pt x="944" y="1004"/>
                  </a:lnTo>
                  <a:lnTo>
                    <a:pt x="948" y="999"/>
                  </a:lnTo>
                  <a:lnTo>
                    <a:pt x="952" y="999"/>
                  </a:lnTo>
                  <a:lnTo>
                    <a:pt x="956" y="995"/>
                  </a:lnTo>
                  <a:lnTo>
                    <a:pt x="961" y="991"/>
                  </a:lnTo>
                  <a:lnTo>
                    <a:pt x="965" y="991"/>
                  </a:lnTo>
                  <a:lnTo>
                    <a:pt x="977" y="987"/>
                  </a:lnTo>
                  <a:lnTo>
                    <a:pt x="1003" y="978"/>
                  </a:lnTo>
                  <a:lnTo>
                    <a:pt x="1011" y="974"/>
                  </a:lnTo>
                  <a:lnTo>
                    <a:pt x="1016" y="974"/>
                  </a:lnTo>
                  <a:lnTo>
                    <a:pt x="1024" y="970"/>
                  </a:lnTo>
                  <a:lnTo>
                    <a:pt x="1028" y="965"/>
                  </a:lnTo>
                  <a:lnTo>
                    <a:pt x="1033" y="961"/>
                  </a:lnTo>
                  <a:lnTo>
                    <a:pt x="1041" y="953"/>
                  </a:lnTo>
                  <a:lnTo>
                    <a:pt x="1045" y="948"/>
                  </a:lnTo>
                  <a:lnTo>
                    <a:pt x="1049" y="944"/>
                  </a:lnTo>
                  <a:lnTo>
                    <a:pt x="1054" y="944"/>
                  </a:lnTo>
                  <a:lnTo>
                    <a:pt x="1054" y="940"/>
                  </a:lnTo>
                  <a:lnTo>
                    <a:pt x="1054" y="936"/>
                  </a:lnTo>
                  <a:lnTo>
                    <a:pt x="1058" y="936"/>
                  </a:lnTo>
                  <a:lnTo>
                    <a:pt x="1058" y="932"/>
                  </a:lnTo>
                  <a:lnTo>
                    <a:pt x="1054" y="923"/>
                  </a:lnTo>
                  <a:lnTo>
                    <a:pt x="1054" y="919"/>
                  </a:lnTo>
                  <a:lnTo>
                    <a:pt x="1054" y="915"/>
                  </a:lnTo>
                  <a:lnTo>
                    <a:pt x="1058" y="906"/>
                  </a:lnTo>
                  <a:lnTo>
                    <a:pt x="1058" y="902"/>
                  </a:lnTo>
                  <a:lnTo>
                    <a:pt x="1062" y="898"/>
                  </a:lnTo>
                  <a:lnTo>
                    <a:pt x="1066" y="893"/>
                  </a:lnTo>
                  <a:lnTo>
                    <a:pt x="1071" y="889"/>
                  </a:lnTo>
                  <a:lnTo>
                    <a:pt x="1075" y="885"/>
                  </a:lnTo>
                  <a:lnTo>
                    <a:pt x="1079" y="885"/>
                  </a:lnTo>
                  <a:lnTo>
                    <a:pt x="1083" y="881"/>
                  </a:lnTo>
                  <a:lnTo>
                    <a:pt x="1104" y="876"/>
                  </a:lnTo>
                  <a:lnTo>
                    <a:pt x="1113" y="872"/>
                  </a:lnTo>
                  <a:lnTo>
                    <a:pt x="1113" y="868"/>
                  </a:lnTo>
                  <a:lnTo>
                    <a:pt x="1117" y="868"/>
                  </a:lnTo>
                  <a:lnTo>
                    <a:pt x="1117" y="864"/>
                  </a:lnTo>
                  <a:lnTo>
                    <a:pt x="1113" y="860"/>
                  </a:lnTo>
                  <a:lnTo>
                    <a:pt x="1109" y="860"/>
                  </a:lnTo>
                  <a:lnTo>
                    <a:pt x="1109" y="855"/>
                  </a:lnTo>
                  <a:lnTo>
                    <a:pt x="1104" y="855"/>
                  </a:lnTo>
                  <a:lnTo>
                    <a:pt x="1096" y="855"/>
                  </a:lnTo>
                  <a:lnTo>
                    <a:pt x="1083" y="851"/>
                  </a:lnTo>
                  <a:lnTo>
                    <a:pt x="1079" y="851"/>
                  </a:lnTo>
                  <a:lnTo>
                    <a:pt x="1075" y="847"/>
                  </a:lnTo>
                  <a:lnTo>
                    <a:pt x="1066" y="847"/>
                  </a:lnTo>
                  <a:lnTo>
                    <a:pt x="1062" y="843"/>
                  </a:lnTo>
                  <a:lnTo>
                    <a:pt x="1058" y="843"/>
                  </a:lnTo>
                  <a:lnTo>
                    <a:pt x="1054" y="838"/>
                  </a:lnTo>
                  <a:lnTo>
                    <a:pt x="1049" y="838"/>
                  </a:lnTo>
                  <a:lnTo>
                    <a:pt x="1041" y="834"/>
                  </a:lnTo>
                  <a:lnTo>
                    <a:pt x="1037" y="830"/>
                  </a:lnTo>
                  <a:lnTo>
                    <a:pt x="1024" y="813"/>
                  </a:lnTo>
                  <a:lnTo>
                    <a:pt x="1020" y="813"/>
                  </a:lnTo>
                  <a:lnTo>
                    <a:pt x="1016" y="809"/>
                  </a:lnTo>
                  <a:lnTo>
                    <a:pt x="1016" y="805"/>
                  </a:lnTo>
                  <a:lnTo>
                    <a:pt x="1011" y="800"/>
                  </a:lnTo>
                  <a:lnTo>
                    <a:pt x="1011" y="796"/>
                  </a:lnTo>
                  <a:lnTo>
                    <a:pt x="1007" y="788"/>
                  </a:lnTo>
                  <a:lnTo>
                    <a:pt x="1007" y="783"/>
                  </a:lnTo>
                  <a:lnTo>
                    <a:pt x="1003" y="762"/>
                  </a:lnTo>
                  <a:lnTo>
                    <a:pt x="1003" y="754"/>
                  </a:lnTo>
                  <a:lnTo>
                    <a:pt x="999" y="749"/>
                  </a:lnTo>
                  <a:lnTo>
                    <a:pt x="999" y="741"/>
                  </a:lnTo>
                  <a:lnTo>
                    <a:pt x="994" y="737"/>
                  </a:lnTo>
                  <a:lnTo>
                    <a:pt x="994" y="733"/>
                  </a:lnTo>
                  <a:lnTo>
                    <a:pt x="990" y="733"/>
                  </a:lnTo>
                  <a:lnTo>
                    <a:pt x="986" y="728"/>
                  </a:lnTo>
                  <a:lnTo>
                    <a:pt x="982" y="724"/>
                  </a:lnTo>
                  <a:lnTo>
                    <a:pt x="969" y="720"/>
                  </a:lnTo>
                  <a:lnTo>
                    <a:pt x="965" y="720"/>
                  </a:lnTo>
                  <a:lnTo>
                    <a:pt x="961" y="716"/>
                  </a:lnTo>
                  <a:lnTo>
                    <a:pt x="956" y="716"/>
                  </a:lnTo>
                  <a:lnTo>
                    <a:pt x="956" y="711"/>
                  </a:lnTo>
                  <a:lnTo>
                    <a:pt x="956" y="707"/>
                  </a:lnTo>
                  <a:lnTo>
                    <a:pt x="956" y="703"/>
                  </a:lnTo>
                  <a:lnTo>
                    <a:pt x="961" y="699"/>
                  </a:lnTo>
                  <a:lnTo>
                    <a:pt x="961" y="686"/>
                  </a:lnTo>
                  <a:lnTo>
                    <a:pt x="965" y="682"/>
                  </a:lnTo>
                  <a:lnTo>
                    <a:pt x="965" y="678"/>
                  </a:lnTo>
                  <a:lnTo>
                    <a:pt x="965" y="673"/>
                  </a:lnTo>
                  <a:lnTo>
                    <a:pt x="965" y="669"/>
                  </a:lnTo>
                  <a:lnTo>
                    <a:pt x="961" y="669"/>
                  </a:lnTo>
                  <a:lnTo>
                    <a:pt x="961" y="665"/>
                  </a:lnTo>
                  <a:lnTo>
                    <a:pt x="956" y="665"/>
                  </a:lnTo>
                  <a:lnTo>
                    <a:pt x="952" y="661"/>
                  </a:lnTo>
                  <a:lnTo>
                    <a:pt x="948" y="661"/>
                  </a:lnTo>
                  <a:lnTo>
                    <a:pt x="948" y="656"/>
                  </a:lnTo>
                  <a:lnTo>
                    <a:pt x="944" y="656"/>
                  </a:lnTo>
                  <a:lnTo>
                    <a:pt x="939" y="656"/>
                  </a:lnTo>
                  <a:lnTo>
                    <a:pt x="935" y="656"/>
                  </a:lnTo>
                  <a:lnTo>
                    <a:pt x="931" y="656"/>
                  </a:lnTo>
                  <a:lnTo>
                    <a:pt x="918" y="661"/>
                  </a:lnTo>
                  <a:lnTo>
                    <a:pt x="906" y="661"/>
                  </a:lnTo>
                  <a:lnTo>
                    <a:pt x="901" y="661"/>
                  </a:lnTo>
                  <a:lnTo>
                    <a:pt x="897" y="661"/>
                  </a:lnTo>
                  <a:lnTo>
                    <a:pt x="893" y="665"/>
                  </a:lnTo>
                  <a:lnTo>
                    <a:pt x="889" y="669"/>
                  </a:lnTo>
                  <a:lnTo>
                    <a:pt x="889" y="673"/>
                  </a:lnTo>
                  <a:lnTo>
                    <a:pt x="889" y="682"/>
                  </a:lnTo>
                  <a:lnTo>
                    <a:pt x="884" y="694"/>
                  </a:lnTo>
                  <a:lnTo>
                    <a:pt x="884" y="699"/>
                  </a:lnTo>
                  <a:lnTo>
                    <a:pt x="880" y="703"/>
                  </a:lnTo>
                  <a:lnTo>
                    <a:pt x="880" y="707"/>
                  </a:lnTo>
                  <a:lnTo>
                    <a:pt x="876" y="711"/>
                  </a:lnTo>
                  <a:lnTo>
                    <a:pt x="872" y="716"/>
                  </a:lnTo>
                  <a:lnTo>
                    <a:pt x="863" y="724"/>
                  </a:lnTo>
                  <a:lnTo>
                    <a:pt x="859" y="728"/>
                  </a:lnTo>
                  <a:lnTo>
                    <a:pt x="855" y="733"/>
                  </a:lnTo>
                  <a:lnTo>
                    <a:pt x="850" y="741"/>
                  </a:lnTo>
                  <a:lnTo>
                    <a:pt x="850" y="749"/>
                  </a:lnTo>
                  <a:lnTo>
                    <a:pt x="842" y="775"/>
                  </a:lnTo>
                  <a:lnTo>
                    <a:pt x="834" y="796"/>
                  </a:lnTo>
                  <a:lnTo>
                    <a:pt x="829" y="809"/>
                  </a:lnTo>
                  <a:lnTo>
                    <a:pt x="829" y="813"/>
                  </a:lnTo>
                  <a:lnTo>
                    <a:pt x="829" y="817"/>
                  </a:lnTo>
                  <a:lnTo>
                    <a:pt x="825" y="817"/>
                  </a:lnTo>
                  <a:lnTo>
                    <a:pt x="825" y="821"/>
                  </a:lnTo>
                  <a:lnTo>
                    <a:pt x="817" y="830"/>
                  </a:lnTo>
                  <a:lnTo>
                    <a:pt x="817" y="834"/>
                  </a:lnTo>
                  <a:lnTo>
                    <a:pt x="812" y="834"/>
                  </a:lnTo>
                  <a:lnTo>
                    <a:pt x="812" y="838"/>
                  </a:lnTo>
                  <a:lnTo>
                    <a:pt x="812" y="843"/>
                  </a:lnTo>
                  <a:lnTo>
                    <a:pt x="808" y="851"/>
                  </a:lnTo>
                  <a:lnTo>
                    <a:pt x="808" y="855"/>
                  </a:lnTo>
                  <a:lnTo>
                    <a:pt x="808" y="864"/>
                  </a:lnTo>
                  <a:lnTo>
                    <a:pt x="808" y="868"/>
                  </a:lnTo>
                  <a:lnTo>
                    <a:pt x="808" y="872"/>
                  </a:lnTo>
                  <a:lnTo>
                    <a:pt x="804" y="876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5"/>
                  </a:lnTo>
                  <a:lnTo>
                    <a:pt x="791" y="885"/>
                  </a:lnTo>
                  <a:lnTo>
                    <a:pt x="783" y="889"/>
                  </a:lnTo>
                  <a:lnTo>
                    <a:pt x="779" y="889"/>
                  </a:lnTo>
                  <a:lnTo>
                    <a:pt x="766" y="889"/>
                  </a:lnTo>
                  <a:lnTo>
                    <a:pt x="757" y="889"/>
                  </a:lnTo>
                  <a:lnTo>
                    <a:pt x="740" y="893"/>
                  </a:lnTo>
                  <a:lnTo>
                    <a:pt x="736" y="893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9" name="Freeform 65"/>
            <p:cNvSpPr>
              <a:spLocks noEditPoints="1"/>
            </p:cNvSpPr>
            <p:nvPr/>
          </p:nvSpPr>
          <p:spPr bwMode="auto">
            <a:xfrm>
              <a:off x="1445848" y="3003668"/>
              <a:ext cx="734411" cy="651403"/>
            </a:xfrm>
            <a:custGeom>
              <a:avLst/>
              <a:gdLst>
                <a:gd name="T0" fmla="*/ 114 w 2315"/>
                <a:gd name="T1" fmla="*/ 956 h 2053"/>
                <a:gd name="T2" fmla="*/ 224 w 2315"/>
                <a:gd name="T3" fmla="*/ 838 h 2053"/>
                <a:gd name="T4" fmla="*/ 72 w 2315"/>
                <a:gd name="T5" fmla="*/ 694 h 2053"/>
                <a:gd name="T6" fmla="*/ 46 w 2315"/>
                <a:gd name="T7" fmla="*/ 512 h 2053"/>
                <a:gd name="T8" fmla="*/ 144 w 2315"/>
                <a:gd name="T9" fmla="*/ 440 h 2053"/>
                <a:gd name="T10" fmla="*/ 313 w 2315"/>
                <a:gd name="T11" fmla="*/ 470 h 2053"/>
                <a:gd name="T12" fmla="*/ 322 w 2315"/>
                <a:gd name="T13" fmla="*/ 296 h 2053"/>
                <a:gd name="T14" fmla="*/ 398 w 2315"/>
                <a:gd name="T15" fmla="*/ 76 h 2053"/>
                <a:gd name="T16" fmla="*/ 656 w 2315"/>
                <a:gd name="T17" fmla="*/ 46 h 2053"/>
                <a:gd name="T18" fmla="*/ 728 w 2315"/>
                <a:gd name="T19" fmla="*/ 177 h 2053"/>
                <a:gd name="T20" fmla="*/ 986 w 2315"/>
                <a:gd name="T21" fmla="*/ 182 h 2053"/>
                <a:gd name="T22" fmla="*/ 1168 w 2315"/>
                <a:gd name="T23" fmla="*/ 241 h 2053"/>
                <a:gd name="T24" fmla="*/ 1304 w 2315"/>
                <a:gd name="T25" fmla="*/ 169 h 2053"/>
                <a:gd name="T26" fmla="*/ 1541 w 2315"/>
                <a:gd name="T27" fmla="*/ 135 h 2053"/>
                <a:gd name="T28" fmla="*/ 1541 w 2315"/>
                <a:gd name="T29" fmla="*/ 275 h 2053"/>
                <a:gd name="T30" fmla="*/ 1448 w 2315"/>
                <a:gd name="T31" fmla="*/ 338 h 2053"/>
                <a:gd name="T32" fmla="*/ 1469 w 2315"/>
                <a:gd name="T33" fmla="*/ 486 h 2053"/>
                <a:gd name="T34" fmla="*/ 1664 w 2315"/>
                <a:gd name="T35" fmla="*/ 461 h 2053"/>
                <a:gd name="T36" fmla="*/ 1896 w 2315"/>
                <a:gd name="T37" fmla="*/ 512 h 2053"/>
                <a:gd name="T38" fmla="*/ 2045 w 2315"/>
                <a:gd name="T39" fmla="*/ 525 h 2053"/>
                <a:gd name="T40" fmla="*/ 2167 w 2315"/>
                <a:gd name="T41" fmla="*/ 554 h 2053"/>
                <a:gd name="T42" fmla="*/ 2180 w 2315"/>
                <a:gd name="T43" fmla="*/ 635 h 2053"/>
                <a:gd name="T44" fmla="*/ 2311 w 2315"/>
                <a:gd name="T45" fmla="*/ 927 h 2053"/>
                <a:gd name="T46" fmla="*/ 2193 w 2315"/>
                <a:gd name="T47" fmla="*/ 995 h 2053"/>
                <a:gd name="T48" fmla="*/ 2057 w 2315"/>
                <a:gd name="T49" fmla="*/ 1100 h 2053"/>
                <a:gd name="T50" fmla="*/ 2218 w 2315"/>
                <a:gd name="T51" fmla="*/ 1253 h 2053"/>
                <a:gd name="T52" fmla="*/ 2083 w 2315"/>
                <a:gd name="T53" fmla="*/ 1384 h 2053"/>
                <a:gd name="T54" fmla="*/ 1960 w 2315"/>
                <a:gd name="T55" fmla="*/ 1536 h 2053"/>
                <a:gd name="T56" fmla="*/ 1888 w 2315"/>
                <a:gd name="T57" fmla="*/ 1486 h 2053"/>
                <a:gd name="T58" fmla="*/ 1727 w 2315"/>
                <a:gd name="T59" fmla="*/ 1566 h 2053"/>
                <a:gd name="T60" fmla="*/ 1782 w 2315"/>
                <a:gd name="T61" fmla="*/ 1697 h 2053"/>
                <a:gd name="T62" fmla="*/ 1672 w 2315"/>
                <a:gd name="T63" fmla="*/ 1786 h 2053"/>
                <a:gd name="T64" fmla="*/ 1553 w 2315"/>
                <a:gd name="T65" fmla="*/ 1765 h 2053"/>
                <a:gd name="T66" fmla="*/ 1401 w 2315"/>
                <a:gd name="T67" fmla="*/ 1833 h 2053"/>
                <a:gd name="T68" fmla="*/ 1363 w 2315"/>
                <a:gd name="T69" fmla="*/ 1782 h 2053"/>
                <a:gd name="T70" fmla="*/ 1223 w 2315"/>
                <a:gd name="T71" fmla="*/ 1790 h 2053"/>
                <a:gd name="T72" fmla="*/ 1122 w 2315"/>
                <a:gd name="T73" fmla="*/ 1875 h 2053"/>
                <a:gd name="T74" fmla="*/ 978 w 2315"/>
                <a:gd name="T75" fmla="*/ 1896 h 2053"/>
                <a:gd name="T76" fmla="*/ 842 w 2315"/>
                <a:gd name="T77" fmla="*/ 1943 h 2053"/>
                <a:gd name="T78" fmla="*/ 647 w 2315"/>
                <a:gd name="T79" fmla="*/ 1964 h 2053"/>
                <a:gd name="T80" fmla="*/ 465 w 2315"/>
                <a:gd name="T81" fmla="*/ 2015 h 2053"/>
                <a:gd name="T82" fmla="*/ 334 w 2315"/>
                <a:gd name="T83" fmla="*/ 2053 h 2053"/>
                <a:gd name="T84" fmla="*/ 207 w 2315"/>
                <a:gd name="T85" fmla="*/ 1795 h 2053"/>
                <a:gd name="T86" fmla="*/ 123 w 2315"/>
                <a:gd name="T87" fmla="*/ 1621 h 2053"/>
                <a:gd name="T88" fmla="*/ 211 w 2315"/>
                <a:gd name="T89" fmla="*/ 1545 h 2053"/>
                <a:gd name="T90" fmla="*/ 309 w 2315"/>
                <a:gd name="T91" fmla="*/ 1507 h 2053"/>
                <a:gd name="T92" fmla="*/ 245 w 2315"/>
                <a:gd name="T93" fmla="*/ 1371 h 2053"/>
                <a:gd name="T94" fmla="*/ 89 w 2315"/>
                <a:gd name="T95" fmla="*/ 1291 h 2053"/>
                <a:gd name="T96" fmla="*/ 1029 w 2315"/>
                <a:gd name="T97" fmla="*/ 1007 h 2053"/>
                <a:gd name="T98" fmla="*/ 1105 w 2315"/>
                <a:gd name="T99" fmla="*/ 1041 h 2053"/>
                <a:gd name="T100" fmla="*/ 1164 w 2315"/>
                <a:gd name="T101" fmla="*/ 1024 h 2053"/>
                <a:gd name="T102" fmla="*/ 1278 w 2315"/>
                <a:gd name="T103" fmla="*/ 1011 h 2053"/>
                <a:gd name="T104" fmla="*/ 1359 w 2315"/>
                <a:gd name="T105" fmla="*/ 1105 h 2053"/>
                <a:gd name="T106" fmla="*/ 1342 w 2315"/>
                <a:gd name="T107" fmla="*/ 1007 h 2053"/>
                <a:gd name="T108" fmla="*/ 1460 w 2315"/>
                <a:gd name="T109" fmla="*/ 1079 h 2053"/>
                <a:gd name="T110" fmla="*/ 1608 w 2315"/>
                <a:gd name="T111" fmla="*/ 1003 h 2053"/>
                <a:gd name="T112" fmla="*/ 1469 w 2315"/>
                <a:gd name="T113" fmla="*/ 982 h 2053"/>
                <a:gd name="T114" fmla="*/ 1414 w 2315"/>
                <a:gd name="T115" fmla="*/ 880 h 2053"/>
                <a:gd name="T116" fmla="*/ 1321 w 2315"/>
                <a:gd name="T117" fmla="*/ 876 h 2053"/>
                <a:gd name="T118" fmla="*/ 1240 w 2315"/>
                <a:gd name="T119" fmla="*/ 893 h 2053"/>
                <a:gd name="T120" fmla="*/ 1151 w 2315"/>
                <a:gd name="T121" fmla="*/ 944 h 2053"/>
                <a:gd name="T122" fmla="*/ 1045 w 2315"/>
                <a:gd name="T123" fmla="*/ 906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5" h="2053">
                  <a:moveTo>
                    <a:pt x="0" y="1194"/>
                  </a:moveTo>
                  <a:lnTo>
                    <a:pt x="0" y="1189"/>
                  </a:lnTo>
                  <a:lnTo>
                    <a:pt x="4" y="1185"/>
                  </a:lnTo>
                  <a:lnTo>
                    <a:pt x="4" y="1181"/>
                  </a:lnTo>
                  <a:lnTo>
                    <a:pt x="4" y="1172"/>
                  </a:lnTo>
                  <a:lnTo>
                    <a:pt x="17" y="1143"/>
                  </a:lnTo>
                  <a:lnTo>
                    <a:pt x="29" y="1088"/>
                  </a:lnTo>
                  <a:lnTo>
                    <a:pt x="34" y="1088"/>
                  </a:lnTo>
                  <a:lnTo>
                    <a:pt x="38" y="1066"/>
                  </a:lnTo>
                  <a:lnTo>
                    <a:pt x="46" y="1050"/>
                  </a:lnTo>
                  <a:lnTo>
                    <a:pt x="51" y="1033"/>
                  </a:lnTo>
                  <a:lnTo>
                    <a:pt x="55" y="1024"/>
                  </a:lnTo>
                  <a:lnTo>
                    <a:pt x="59" y="1016"/>
                  </a:lnTo>
                  <a:lnTo>
                    <a:pt x="63" y="1011"/>
                  </a:lnTo>
                  <a:lnTo>
                    <a:pt x="68" y="999"/>
                  </a:lnTo>
                  <a:lnTo>
                    <a:pt x="72" y="995"/>
                  </a:lnTo>
                  <a:lnTo>
                    <a:pt x="76" y="990"/>
                  </a:lnTo>
                  <a:lnTo>
                    <a:pt x="80" y="986"/>
                  </a:lnTo>
                  <a:lnTo>
                    <a:pt x="84" y="982"/>
                  </a:lnTo>
                  <a:lnTo>
                    <a:pt x="89" y="978"/>
                  </a:lnTo>
                  <a:lnTo>
                    <a:pt x="93" y="973"/>
                  </a:lnTo>
                  <a:lnTo>
                    <a:pt x="97" y="969"/>
                  </a:lnTo>
                  <a:lnTo>
                    <a:pt x="101" y="965"/>
                  </a:lnTo>
                  <a:lnTo>
                    <a:pt x="106" y="961"/>
                  </a:lnTo>
                  <a:lnTo>
                    <a:pt x="114" y="956"/>
                  </a:lnTo>
                  <a:lnTo>
                    <a:pt x="118" y="956"/>
                  </a:lnTo>
                  <a:lnTo>
                    <a:pt x="123" y="952"/>
                  </a:lnTo>
                  <a:lnTo>
                    <a:pt x="131" y="948"/>
                  </a:lnTo>
                  <a:lnTo>
                    <a:pt x="139" y="944"/>
                  </a:lnTo>
                  <a:lnTo>
                    <a:pt x="148" y="944"/>
                  </a:lnTo>
                  <a:lnTo>
                    <a:pt x="169" y="935"/>
                  </a:lnTo>
                  <a:lnTo>
                    <a:pt x="173" y="935"/>
                  </a:lnTo>
                  <a:lnTo>
                    <a:pt x="178" y="931"/>
                  </a:lnTo>
                  <a:lnTo>
                    <a:pt x="182" y="931"/>
                  </a:lnTo>
                  <a:lnTo>
                    <a:pt x="190" y="927"/>
                  </a:lnTo>
                  <a:lnTo>
                    <a:pt x="195" y="923"/>
                  </a:lnTo>
                  <a:lnTo>
                    <a:pt x="199" y="918"/>
                  </a:lnTo>
                  <a:lnTo>
                    <a:pt x="199" y="914"/>
                  </a:lnTo>
                  <a:lnTo>
                    <a:pt x="203" y="906"/>
                  </a:lnTo>
                  <a:lnTo>
                    <a:pt x="207" y="901"/>
                  </a:lnTo>
                  <a:lnTo>
                    <a:pt x="207" y="897"/>
                  </a:lnTo>
                  <a:lnTo>
                    <a:pt x="211" y="884"/>
                  </a:lnTo>
                  <a:lnTo>
                    <a:pt x="216" y="876"/>
                  </a:lnTo>
                  <a:lnTo>
                    <a:pt x="220" y="872"/>
                  </a:lnTo>
                  <a:lnTo>
                    <a:pt x="220" y="863"/>
                  </a:lnTo>
                  <a:lnTo>
                    <a:pt x="224" y="859"/>
                  </a:lnTo>
                  <a:lnTo>
                    <a:pt x="224" y="851"/>
                  </a:lnTo>
                  <a:lnTo>
                    <a:pt x="224" y="846"/>
                  </a:lnTo>
                  <a:lnTo>
                    <a:pt x="224" y="842"/>
                  </a:lnTo>
                  <a:lnTo>
                    <a:pt x="224" y="838"/>
                  </a:lnTo>
                  <a:lnTo>
                    <a:pt x="224" y="834"/>
                  </a:lnTo>
                  <a:lnTo>
                    <a:pt x="220" y="829"/>
                  </a:lnTo>
                  <a:lnTo>
                    <a:pt x="216" y="825"/>
                  </a:lnTo>
                  <a:lnTo>
                    <a:pt x="211" y="821"/>
                  </a:lnTo>
                  <a:lnTo>
                    <a:pt x="203" y="817"/>
                  </a:lnTo>
                  <a:lnTo>
                    <a:pt x="199" y="812"/>
                  </a:lnTo>
                  <a:lnTo>
                    <a:pt x="190" y="808"/>
                  </a:lnTo>
                  <a:lnTo>
                    <a:pt x="178" y="800"/>
                  </a:lnTo>
                  <a:lnTo>
                    <a:pt x="144" y="787"/>
                  </a:lnTo>
                  <a:lnTo>
                    <a:pt x="135" y="783"/>
                  </a:lnTo>
                  <a:lnTo>
                    <a:pt x="127" y="779"/>
                  </a:lnTo>
                  <a:lnTo>
                    <a:pt x="123" y="774"/>
                  </a:lnTo>
                  <a:lnTo>
                    <a:pt x="114" y="770"/>
                  </a:lnTo>
                  <a:lnTo>
                    <a:pt x="110" y="766"/>
                  </a:lnTo>
                  <a:lnTo>
                    <a:pt x="106" y="762"/>
                  </a:lnTo>
                  <a:lnTo>
                    <a:pt x="101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93" y="745"/>
                  </a:lnTo>
                  <a:lnTo>
                    <a:pt x="89" y="732"/>
                  </a:lnTo>
                  <a:lnTo>
                    <a:pt x="89" y="728"/>
                  </a:lnTo>
                  <a:lnTo>
                    <a:pt x="80" y="711"/>
                  </a:lnTo>
                  <a:lnTo>
                    <a:pt x="76" y="707"/>
                  </a:lnTo>
                  <a:lnTo>
                    <a:pt x="76" y="698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68" y="685"/>
                  </a:lnTo>
                  <a:lnTo>
                    <a:pt x="63" y="681"/>
                  </a:lnTo>
                  <a:lnTo>
                    <a:pt x="59" y="673"/>
                  </a:lnTo>
                  <a:lnTo>
                    <a:pt x="55" y="669"/>
                  </a:lnTo>
                  <a:lnTo>
                    <a:pt x="51" y="669"/>
                  </a:lnTo>
                  <a:lnTo>
                    <a:pt x="51" y="664"/>
                  </a:lnTo>
                  <a:lnTo>
                    <a:pt x="46" y="660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6" y="639"/>
                  </a:lnTo>
                  <a:lnTo>
                    <a:pt x="46" y="635"/>
                  </a:lnTo>
                  <a:lnTo>
                    <a:pt x="46" y="626"/>
                  </a:lnTo>
                  <a:lnTo>
                    <a:pt x="46" y="613"/>
                  </a:lnTo>
                  <a:lnTo>
                    <a:pt x="51" y="580"/>
                  </a:lnTo>
                  <a:lnTo>
                    <a:pt x="51" y="563"/>
                  </a:lnTo>
                  <a:lnTo>
                    <a:pt x="51" y="554"/>
                  </a:lnTo>
                  <a:lnTo>
                    <a:pt x="51" y="550"/>
                  </a:lnTo>
                  <a:lnTo>
                    <a:pt x="51" y="542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1" y="529"/>
                  </a:lnTo>
                  <a:lnTo>
                    <a:pt x="51" y="525"/>
                  </a:lnTo>
                  <a:lnTo>
                    <a:pt x="46" y="516"/>
                  </a:lnTo>
                  <a:lnTo>
                    <a:pt x="46" y="512"/>
                  </a:lnTo>
                  <a:lnTo>
                    <a:pt x="46" y="508"/>
                  </a:lnTo>
                  <a:lnTo>
                    <a:pt x="51" y="503"/>
                  </a:lnTo>
                  <a:lnTo>
                    <a:pt x="51" y="499"/>
                  </a:lnTo>
                  <a:lnTo>
                    <a:pt x="55" y="495"/>
                  </a:lnTo>
                  <a:lnTo>
                    <a:pt x="55" y="486"/>
                  </a:lnTo>
                  <a:lnTo>
                    <a:pt x="55" y="482"/>
                  </a:lnTo>
                  <a:lnTo>
                    <a:pt x="55" y="478"/>
                  </a:lnTo>
                  <a:lnTo>
                    <a:pt x="55" y="474"/>
                  </a:lnTo>
                  <a:lnTo>
                    <a:pt x="59" y="474"/>
                  </a:lnTo>
                  <a:lnTo>
                    <a:pt x="59" y="470"/>
                  </a:lnTo>
                  <a:lnTo>
                    <a:pt x="63" y="470"/>
                  </a:lnTo>
                  <a:lnTo>
                    <a:pt x="63" y="465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76" y="457"/>
                  </a:lnTo>
                  <a:lnTo>
                    <a:pt x="93" y="448"/>
                  </a:lnTo>
                  <a:lnTo>
                    <a:pt x="101" y="444"/>
                  </a:lnTo>
                  <a:lnTo>
                    <a:pt x="106" y="440"/>
                  </a:lnTo>
                  <a:lnTo>
                    <a:pt x="110" y="440"/>
                  </a:lnTo>
                  <a:lnTo>
                    <a:pt x="118" y="436"/>
                  </a:lnTo>
                  <a:lnTo>
                    <a:pt x="123" y="436"/>
                  </a:lnTo>
                  <a:lnTo>
                    <a:pt x="127" y="436"/>
                  </a:lnTo>
                  <a:lnTo>
                    <a:pt x="131" y="436"/>
                  </a:lnTo>
                  <a:lnTo>
                    <a:pt x="139" y="436"/>
                  </a:lnTo>
                  <a:lnTo>
                    <a:pt x="144" y="440"/>
                  </a:lnTo>
                  <a:lnTo>
                    <a:pt x="148" y="444"/>
                  </a:lnTo>
                  <a:lnTo>
                    <a:pt x="152" y="448"/>
                  </a:lnTo>
                  <a:lnTo>
                    <a:pt x="169" y="457"/>
                  </a:lnTo>
                  <a:lnTo>
                    <a:pt x="173" y="461"/>
                  </a:lnTo>
                  <a:lnTo>
                    <a:pt x="178" y="465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0" y="470"/>
                  </a:lnTo>
                  <a:lnTo>
                    <a:pt x="195" y="470"/>
                  </a:lnTo>
                  <a:lnTo>
                    <a:pt x="211" y="478"/>
                  </a:lnTo>
                  <a:lnTo>
                    <a:pt x="224" y="482"/>
                  </a:lnTo>
                  <a:lnTo>
                    <a:pt x="233" y="482"/>
                  </a:lnTo>
                  <a:lnTo>
                    <a:pt x="241" y="482"/>
                  </a:lnTo>
                  <a:lnTo>
                    <a:pt x="250" y="486"/>
                  </a:lnTo>
                  <a:lnTo>
                    <a:pt x="254" y="486"/>
                  </a:lnTo>
                  <a:lnTo>
                    <a:pt x="266" y="486"/>
                  </a:lnTo>
                  <a:lnTo>
                    <a:pt x="292" y="486"/>
                  </a:lnTo>
                  <a:lnTo>
                    <a:pt x="296" y="486"/>
                  </a:lnTo>
                  <a:lnTo>
                    <a:pt x="300" y="486"/>
                  </a:lnTo>
                  <a:lnTo>
                    <a:pt x="300" y="482"/>
                  </a:lnTo>
                  <a:lnTo>
                    <a:pt x="305" y="482"/>
                  </a:lnTo>
                  <a:lnTo>
                    <a:pt x="309" y="478"/>
                  </a:lnTo>
                  <a:lnTo>
                    <a:pt x="309" y="474"/>
                  </a:lnTo>
                  <a:lnTo>
                    <a:pt x="313" y="474"/>
                  </a:lnTo>
                  <a:lnTo>
                    <a:pt x="313" y="470"/>
                  </a:lnTo>
                  <a:lnTo>
                    <a:pt x="313" y="465"/>
                  </a:lnTo>
                  <a:lnTo>
                    <a:pt x="309" y="465"/>
                  </a:lnTo>
                  <a:lnTo>
                    <a:pt x="309" y="457"/>
                  </a:lnTo>
                  <a:lnTo>
                    <a:pt x="309" y="453"/>
                  </a:lnTo>
                  <a:lnTo>
                    <a:pt x="309" y="448"/>
                  </a:lnTo>
                  <a:lnTo>
                    <a:pt x="313" y="440"/>
                  </a:lnTo>
                  <a:lnTo>
                    <a:pt x="317" y="431"/>
                  </a:lnTo>
                  <a:lnTo>
                    <a:pt x="317" y="427"/>
                  </a:lnTo>
                  <a:lnTo>
                    <a:pt x="322" y="423"/>
                  </a:lnTo>
                  <a:lnTo>
                    <a:pt x="322" y="419"/>
                  </a:lnTo>
                  <a:lnTo>
                    <a:pt x="322" y="415"/>
                  </a:lnTo>
                  <a:lnTo>
                    <a:pt x="322" y="410"/>
                  </a:lnTo>
                  <a:lnTo>
                    <a:pt x="322" y="402"/>
                  </a:lnTo>
                  <a:lnTo>
                    <a:pt x="322" y="398"/>
                  </a:lnTo>
                  <a:lnTo>
                    <a:pt x="322" y="393"/>
                  </a:lnTo>
                  <a:lnTo>
                    <a:pt x="322" y="389"/>
                  </a:lnTo>
                  <a:lnTo>
                    <a:pt x="322" y="385"/>
                  </a:lnTo>
                  <a:lnTo>
                    <a:pt x="322" y="381"/>
                  </a:lnTo>
                  <a:lnTo>
                    <a:pt x="322" y="368"/>
                  </a:lnTo>
                  <a:lnTo>
                    <a:pt x="326" y="355"/>
                  </a:lnTo>
                  <a:lnTo>
                    <a:pt x="326" y="343"/>
                  </a:lnTo>
                  <a:lnTo>
                    <a:pt x="326" y="330"/>
                  </a:lnTo>
                  <a:lnTo>
                    <a:pt x="326" y="321"/>
                  </a:lnTo>
                  <a:lnTo>
                    <a:pt x="326" y="309"/>
                  </a:lnTo>
                  <a:lnTo>
                    <a:pt x="322" y="296"/>
                  </a:lnTo>
                  <a:lnTo>
                    <a:pt x="317" y="271"/>
                  </a:lnTo>
                  <a:lnTo>
                    <a:pt x="317" y="266"/>
                  </a:lnTo>
                  <a:lnTo>
                    <a:pt x="317" y="258"/>
                  </a:lnTo>
                  <a:lnTo>
                    <a:pt x="317" y="254"/>
                  </a:lnTo>
                  <a:lnTo>
                    <a:pt x="317" y="249"/>
                  </a:lnTo>
                  <a:lnTo>
                    <a:pt x="317" y="241"/>
                  </a:lnTo>
                  <a:lnTo>
                    <a:pt x="322" y="232"/>
                  </a:lnTo>
                  <a:lnTo>
                    <a:pt x="322" y="228"/>
                  </a:lnTo>
                  <a:lnTo>
                    <a:pt x="322" y="224"/>
                  </a:lnTo>
                  <a:lnTo>
                    <a:pt x="326" y="216"/>
                  </a:lnTo>
                  <a:lnTo>
                    <a:pt x="330" y="207"/>
                  </a:lnTo>
                  <a:lnTo>
                    <a:pt x="334" y="199"/>
                  </a:lnTo>
                  <a:lnTo>
                    <a:pt x="343" y="177"/>
                  </a:lnTo>
                  <a:lnTo>
                    <a:pt x="347" y="173"/>
                  </a:lnTo>
                  <a:lnTo>
                    <a:pt x="351" y="165"/>
                  </a:lnTo>
                  <a:lnTo>
                    <a:pt x="351" y="160"/>
                  </a:lnTo>
                  <a:lnTo>
                    <a:pt x="355" y="152"/>
                  </a:lnTo>
                  <a:lnTo>
                    <a:pt x="364" y="131"/>
                  </a:lnTo>
                  <a:lnTo>
                    <a:pt x="364" y="122"/>
                  </a:lnTo>
                  <a:lnTo>
                    <a:pt x="368" y="114"/>
                  </a:lnTo>
                  <a:lnTo>
                    <a:pt x="372" y="105"/>
                  </a:lnTo>
                  <a:lnTo>
                    <a:pt x="377" y="101"/>
                  </a:lnTo>
                  <a:lnTo>
                    <a:pt x="381" y="93"/>
                  </a:lnTo>
                  <a:lnTo>
                    <a:pt x="385" y="84"/>
                  </a:lnTo>
                  <a:lnTo>
                    <a:pt x="398" y="76"/>
                  </a:lnTo>
                  <a:lnTo>
                    <a:pt x="402" y="67"/>
                  </a:lnTo>
                  <a:lnTo>
                    <a:pt x="406" y="63"/>
                  </a:lnTo>
                  <a:lnTo>
                    <a:pt x="410" y="59"/>
                  </a:lnTo>
                  <a:lnTo>
                    <a:pt x="419" y="50"/>
                  </a:lnTo>
                  <a:lnTo>
                    <a:pt x="427" y="42"/>
                  </a:lnTo>
                  <a:lnTo>
                    <a:pt x="444" y="25"/>
                  </a:lnTo>
                  <a:lnTo>
                    <a:pt x="453" y="21"/>
                  </a:lnTo>
                  <a:lnTo>
                    <a:pt x="465" y="12"/>
                  </a:lnTo>
                  <a:lnTo>
                    <a:pt x="470" y="8"/>
                  </a:lnTo>
                  <a:lnTo>
                    <a:pt x="474" y="8"/>
                  </a:lnTo>
                  <a:lnTo>
                    <a:pt x="478" y="4"/>
                  </a:lnTo>
                  <a:lnTo>
                    <a:pt x="482" y="4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08" y="4"/>
                  </a:lnTo>
                  <a:lnTo>
                    <a:pt x="512" y="4"/>
                  </a:lnTo>
                  <a:lnTo>
                    <a:pt x="516" y="4"/>
                  </a:lnTo>
                  <a:lnTo>
                    <a:pt x="525" y="8"/>
                  </a:lnTo>
                  <a:lnTo>
                    <a:pt x="546" y="12"/>
                  </a:lnTo>
                  <a:lnTo>
                    <a:pt x="563" y="21"/>
                  </a:lnTo>
                  <a:lnTo>
                    <a:pt x="601" y="29"/>
                  </a:lnTo>
                  <a:lnTo>
                    <a:pt x="647" y="42"/>
                  </a:lnTo>
                  <a:lnTo>
                    <a:pt x="656" y="46"/>
                  </a:lnTo>
                  <a:lnTo>
                    <a:pt x="664" y="46"/>
                  </a:lnTo>
                  <a:lnTo>
                    <a:pt x="673" y="50"/>
                  </a:lnTo>
                  <a:lnTo>
                    <a:pt x="677" y="50"/>
                  </a:lnTo>
                  <a:lnTo>
                    <a:pt x="681" y="55"/>
                  </a:lnTo>
                  <a:lnTo>
                    <a:pt x="686" y="55"/>
                  </a:lnTo>
                  <a:lnTo>
                    <a:pt x="690" y="59"/>
                  </a:lnTo>
                  <a:lnTo>
                    <a:pt x="694" y="63"/>
                  </a:lnTo>
                  <a:lnTo>
                    <a:pt x="698" y="67"/>
                  </a:lnTo>
                  <a:lnTo>
                    <a:pt x="698" y="72"/>
                  </a:lnTo>
                  <a:lnTo>
                    <a:pt x="698" y="76"/>
                  </a:lnTo>
                  <a:lnTo>
                    <a:pt x="698" y="88"/>
                  </a:lnTo>
                  <a:lnTo>
                    <a:pt x="698" y="97"/>
                  </a:lnTo>
                  <a:lnTo>
                    <a:pt x="698" y="105"/>
                  </a:lnTo>
                  <a:lnTo>
                    <a:pt x="703" y="110"/>
                  </a:lnTo>
                  <a:lnTo>
                    <a:pt x="703" y="122"/>
                  </a:lnTo>
                  <a:lnTo>
                    <a:pt x="707" y="131"/>
                  </a:lnTo>
                  <a:lnTo>
                    <a:pt x="707" y="148"/>
                  </a:lnTo>
                  <a:lnTo>
                    <a:pt x="711" y="152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3"/>
                  </a:lnTo>
                  <a:lnTo>
                    <a:pt x="728" y="177"/>
                  </a:lnTo>
                  <a:lnTo>
                    <a:pt x="736" y="182"/>
                  </a:lnTo>
                  <a:lnTo>
                    <a:pt x="741" y="182"/>
                  </a:lnTo>
                  <a:lnTo>
                    <a:pt x="749" y="182"/>
                  </a:lnTo>
                  <a:lnTo>
                    <a:pt x="758" y="182"/>
                  </a:lnTo>
                  <a:lnTo>
                    <a:pt x="775" y="177"/>
                  </a:lnTo>
                  <a:lnTo>
                    <a:pt x="783" y="177"/>
                  </a:lnTo>
                  <a:lnTo>
                    <a:pt x="791" y="177"/>
                  </a:lnTo>
                  <a:lnTo>
                    <a:pt x="796" y="177"/>
                  </a:lnTo>
                  <a:lnTo>
                    <a:pt x="838" y="169"/>
                  </a:lnTo>
                  <a:lnTo>
                    <a:pt x="855" y="165"/>
                  </a:lnTo>
                  <a:lnTo>
                    <a:pt x="863" y="165"/>
                  </a:lnTo>
                  <a:lnTo>
                    <a:pt x="868" y="165"/>
                  </a:lnTo>
                  <a:lnTo>
                    <a:pt x="876" y="160"/>
                  </a:lnTo>
                  <a:lnTo>
                    <a:pt x="880" y="165"/>
                  </a:lnTo>
                  <a:lnTo>
                    <a:pt x="885" y="165"/>
                  </a:lnTo>
                  <a:lnTo>
                    <a:pt x="897" y="165"/>
                  </a:lnTo>
                  <a:lnTo>
                    <a:pt x="906" y="165"/>
                  </a:lnTo>
                  <a:lnTo>
                    <a:pt x="918" y="169"/>
                  </a:lnTo>
                  <a:lnTo>
                    <a:pt x="931" y="169"/>
                  </a:lnTo>
                  <a:lnTo>
                    <a:pt x="961" y="177"/>
                  </a:lnTo>
                  <a:lnTo>
                    <a:pt x="973" y="177"/>
                  </a:lnTo>
                  <a:lnTo>
                    <a:pt x="978" y="177"/>
                  </a:lnTo>
                  <a:lnTo>
                    <a:pt x="982" y="177"/>
                  </a:lnTo>
                  <a:lnTo>
                    <a:pt x="986" y="177"/>
                  </a:lnTo>
                  <a:lnTo>
                    <a:pt x="986" y="182"/>
                  </a:lnTo>
                  <a:lnTo>
                    <a:pt x="990" y="182"/>
                  </a:lnTo>
                  <a:lnTo>
                    <a:pt x="995" y="190"/>
                  </a:lnTo>
                  <a:lnTo>
                    <a:pt x="999" y="199"/>
                  </a:lnTo>
                  <a:lnTo>
                    <a:pt x="1003" y="203"/>
                  </a:lnTo>
                  <a:lnTo>
                    <a:pt x="1007" y="216"/>
                  </a:lnTo>
                  <a:lnTo>
                    <a:pt x="1020" y="241"/>
                  </a:lnTo>
                  <a:lnTo>
                    <a:pt x="1024" y="249"/>
                  </a:lnTo>
                  <a:lnTo>
                    <a:pt x="1024" y="254"/>
                  </a:lnTo>
                  <a:lnTo>
                    <a:pt x="1029" y="258"/>
                  </a:lnTo>
                  <a:lnTo>
                    <a:pt x="1033" y="262"/>
                  </a:lnTo>
                  <a:lnTo>
                    <a:pt x="1037" y="266"/>
                  </a:lnTo>
                  <a:lnTo>
                    <a:pt x="1041" y="266"/>
                  </a:lnTo>
                  <a:lnTo>
                    <a:pt x="1045" y="266"/>
                  </a:lnTo>
                  <a:lnTo>
                    <a:pt x="1050" y="266"/>
                  </a:lnTo>
                  <a:lnTo>
                    <a:pt x="1054" y="266"/>
                  </a:lnTo>
                  <a:lnTo>
                    <a:pt x="1062" y="266"/>
                  </a:lnTo>
                  <a:lnTo>
                    <a:pt x="1075" y="266"/>
                  </a:lnTo>
                  <a:lnTo>
                    <a:pt x="1092" y="262"/>
                  </a:lnTo>
                  <a:lnTo>
                    <a:pt x="1105" y="262"/>
                  </a:lnTo>
                  <a:lnTo>
                    <a:pt x="1117" y="258"/>
                  </a:lnTo>
                  <a:lnTo>
                    <a:pt x="1130" y="254"/>
                  </a:lnTo>
                  <a:lnTo>
                    <a:pt x="1134" y="254"/>
                  </a:lnTo>
                  <a:lnTo>
                    <a:pt x="1151" y="245"/>
                  </a:lnTo>
                  <a:lnTo>
                    <a:pt x="1160" y="241"/>
                  </a:lnTo>
                  <a:lnTo>
                    <a:pt x="1168" y="241"/>
                  </a:lnTo>
                  <a:lnTo>
                    <a:pt x="1172" y="237"/>
                  </a:lnTo>
                  <a:lnTo>
                    <a:pt x="1177" y="232"/>
                  </a:lnTo>
                  <a:lnTo>
                    <a:pt x="1181" y="232"/>
                  </a:lnTo>
                  <a:lnTo>
                    <a:pt x="1181" y="228"/>
                  </a:lnTo>
                  <a:lnTo>
                    <a:pt x="1185" y="228"/>
                  </a:lnTo>
                  <a:lnTo>
                    <a:pt x="1189" y="216"/>
                  </a:lnTo>
                  <a:lnTo>
                    <a:pt x="1194" y="211"/>
                  </a:lnTo>
                  <a:lnTo>
                    <a:pt x="1194" y="207"/>
                  </a:lnTo>
                  <a:lnTo>
                    <a:pt x="1194" y="203"/>
                  </a:lnTo>
                  <a:lnTo>
                    <a:pt x="1198" y="190"/>
                  </a:lnTo>
                  <a:lnTo>
                    <a:pt x="1198" y="186"/>
                  </a:lnTo>
                  <a:lnTo>
                    <a:pt x="1202" y="177"/>
                  </a:lnTo>
                  <a:lnTo>
                    <a:pt x="1206" y="173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5"/>
                  </a:lnTo>
                  <a:lnTo>
                    <a:pt x="1227" y="165"/>
                  </a:lnTo>
                  <a:lnTo>
                    <a:pt x="1232" y="160"/>
                  </a:lnTo>
                  <a:lnTo>
                    <a:pt x="1236" y="160"/>
                  </a:lnTo>
                  <a:lnTo>
                    <a:pt x="1240" y="160"/>
                  </a:lnTo>
                  <a:lnTo>
                    <a:pt x="1244" y="160"/>
                  </a:lnTo>
                  <a:lnTo>
                    <a:pt x="1253" y="160"/>
                  </a:lnTo>
                  <a:lnTo>
                    <a:pt x="1257" y="165"/>
                  </a:lnTo>
                  <a:lnTo>
                    <a:pt x="1295" y="169"/>
                  </a:lnTo>
                  <a:lnTo>
                    <a:pt x="1304" y="169"/>
                  </a:lnTo>
                  <a:lnTo>
                    <a:pt x="1308" y="169"/>
                  </a:lnTo>
                  <a:lnTo>
                    <a:pt x="1316" y="169"/>
                  </a:lnTo>
                  <a:lnTo>
                    <a:pt x="1325" y="169"/>
                  </a:lnTo>
                  <a:lnTo>
                    <a:pt x="1333" y="169"/>
                  </a:lnTo>
                  <a:lnTo>
                    <a:pt x="1342" y="169"/>
                  </a:lnTo>
                  <a:lnTo>
                    <a:pt x="1359" y="165"/>
                  </a:lnTo>
                  <a:lnTo>
                    <a:pt x="1384" y="160"/>
                  </a:lnTo>
                  <a:lnTo>
                    <a:pt x="1397" y="160"/>
                  </a:lnTo>
                  <a:lnTo>
                    <a:pt x="1410" y="156"/>
                  </a:lnTo>
                  <a:lnTo>
                    <a:pt x="1431" y="152"/>
                  </a:lnTo>
                  <a:lnTo>
                    <a:pt x="1435" y="152"/>
                  </a:lnTo>
                  <a:lnTo>
                    <a:pt x="1443" y="148"/>
                  </a:lnTo>
                  <a:lnTo>
                    <a:pt x="1452" y="148"/>
                  </a:lnTo>
                  <a:lnTo>
                    <a:pt x="1460" y="144"/>
                  </a:lnTo>
                  <a:lnTo>
                    <a:pt x="1473" y="139"/>
                  </a:lnTo>
                  <a:lnTo>
                    <a:pt x="1477" y="135"/>
                  </a:lnTo>
                  <a:lnTo>
                    <a:pt x="1481" y="135"/>
                  </a:lnTo>
                  <a:lnTo>
                    <a:pt x="1486" y="135"/>
                  </a:lnTo>
                  <a:lnTo>
                    <a:pt x="1494" y="131"/>
                  </a:lnTo>
                  <a:lnTo>
                    <a:pt x="1503" y="131"/>
                  </a:lnTo>
                  <a:lnTo>
                    <a:pt x="1507" y="131"/>
                  </a:lnTo>
                  <a:lnTo>
                    <a:pt x="1515" y="131"/>
                  </a:lnTo>
                  <a:lnTo>
                    <a:pt x="1528" y="135"/>
                  </a:lnTo>
                  <a:lnTo>
                    <a:pt x="1532" y="135"/>
                  </a:lnTo>
                  <a:lnTo>
                    <a:pt x="1541" y="135"/>
                  </a:lnTo>
                  <a:lnTo>
                    <a:pt x="1545" y="139"/>
                  </a:lnTo>
                  <a:lnTo>
                    <a:pt x="1549" y="144"/>
                  </a:lnTo>
                  <a:lnTo>
                    <a:pt x="1549" y="148"/>
                  </a:lnTo>
                  <a:lnTo>
                    <a:pt x="1553" y="148"/>
                  </a:lnTo>
                  <a:lnTo>
                    <a:pt x="1553" y="156"/>
                  </a:lnTo>
                  <a:lnTo>
                    <a:pt x="1558" y="160"/>
                  </a:lnTo>
                  <a:lnTo>
                    <a:pt x="1562" y="165"/>
                  </a:lnTo>
                  <a:lnTo>
                    <a:pt x="1562" y="177"/>
                  </a:lnTo>
                  <a:lnTo>
                    <a:pt x="1566" y="182"/>
                  </a:lnTo>
                  <a:lnTo>
                    <a:pt x="1566" y="190"/>
                  </a:lnTo>
                  <a:lnTo>
                    <a:pt x="1570" y="203"/>
                  </a:lnTo>
                  <a:lnTo>
                    <a:pt x="1570" y="216"/>
                  </a:lnTo>
                  <a:lnTo>
                    <a:pt x="1575" y="220"/>
                  </a:lnTo>
                  <a:lnTo>
                    <a:pt x="1575" y="224"/>
                  </a:lnTo>
                  <a:lnTo>
                    <a:pt x="1575" y="232"/>
                  </a:lnTo>
                  <a:lnTo>
                    <a:pt x="1575" y="241"/>
                  </a:lnTo>
                  <a:lnTo>
                    <a:pt x="1575" y="245"/>
                  </a:lnTo>
                  <a:lnTo>
                    <a:pt x="1575" y="249"/>
                  </a:lnTo>
                  <a:lnTo>
                    <a:pt x="1570" y="258"/>
                  </a:lnTo>
                  <a:lnTo>
                    <a:pt x="1570" y="262"/>
                  </a:lnTo>
                  <a:lnTo>
                    <a:pt x="1566" y="266"/>
                  </a:lnTo>
                  <a:lnTo>
                    <a:pt x="1562" y="266"/>
                  </a:lnTo>
                  <a:lnTo>
                    <a:pt x="1558" y="271"/>
                  </a:lnTo>
                  <a:lnTo>
                    <a:pt x="1549" y="271"/>
                  </a:lnTo>
                  <a:lnTo>
                    <a:pt x="1541" y="275"/>
                  </a:lnTo>
                  <a:lnTo>
                    <a:pt x="1537" y="275"/>
                  </a:lnTo>
                  <a:lnTo>
                    <a:pt x="1532" y="275"/>
                  </a:lnTo>
                  <a:lnTo>
                    <a:pt x="1528" y="275"/>
                  </a:lnTo>
                  <a:lnTo>
                    <a:pt x="1524" y="275"/>
                  </a:lnTo>
                  <a:lnTo>
                    <a:pt x="1520" y="275"/>
                  </a:lnTo>
                  <a:lnTo>
                    <a:pt x="1515" y="275"/>
                  </a:lnTo>
                  <a:lnTo>
                    <a:pt x="1511" y="279"/>
                  </a:lnTo>
                  <a:lnTo>
                    <a:pt x="1503" y="283"/>
                  </a:lnTo>
                  <a:lnTo>
                    <a:pt x="1498" y="283"/>
                  </a:lnTo>
                  <a:lnTo>
                    <a:pt x="1494" y="287"/>
                  </a:lnTo>
                  <a:lnTo>
                    <a:pt x="1490" y="292"/>
                  </a:lnTo>
                  <a:lnTo>
                    <a:pt x="1486" y="296"/>
                  </a:lnTo>
                  <a:lnTo>
                    <a:pt x="1486" y="300"/>
                  </a:lnTo>
                  <a:lnTo>
                    <a:pt x="1481" y="304"/>
                  </a:lnTo>
                  <a:lnTo>
                    <a:pt x="1477" y="304"/>
                  </a:lnTo>
                  <a:lnTo>
                    <a:pt x="1473" y="309"/>
                  </a:lnTo>
                  <a:lnTo>
                    <a:pt x="1469" y="313"/>
                  </a:lnTo>
                  <a:lnTo>
                    <a:pt x="1465" y="313"/>
                  </a:lnTo>
                  <a:lnTo>
                    <a:pt x="1448" y="321"/>
                  </a:lnTo>
                  <a:lnTo>
                    <a:pt x="1443" y="321"/>
                  </a:lnTo>
                  <a:lnTo>
                    <a:pt x="1443" y="326"/>
                  </a:lnTo>
                  <a:lnTo>
                    <a:pt x="1443" y="330"/>
                  </a:lnTo>
                  <a:lnTo>
                    <a:pt x="1448" y="330"/>
                  </a:lnTo>
                  <a:lnTo>
                    <a:pt x="1448" y="334"/>
                  </a:lnTo>
                  <a:lnTo>
                    <a:pt x="1448" y="338"/>
                  </a:lnTo>
                  <a:lnTo>
                    <a:pt x="1443" y="343"/>
                  </a:lnTo>
                  <a:lnTo>
                    <a:pt x="1439" y="351"/>
                  </a:lnTo>
                  <a:lnTo>
                    <a:pt x="1439" y="355"/>
                  </a:lnTo>
                  <a:lnTo>
                    <a:pt x="1431" y="368"/>
                  </a:lnTo>
                  <a:lnTo>
                    <a:pt x="1431" y="376"/>
                  </a:lnTo>
                  <a:lnTo>
                    <a:pt x="1426" y="385"/>
                  </a:lnTo>
                  <a:lnTo>
                    <a:pt x="1426" y="389"/>
                  </a:lnTo>
                  <a:lnTo>
                    <a:pt x="1418" y="419"/>
                  </a:lnTo>
                  <a:lnTo>
                    <a:pt x="1418" y="423"/>
                  </a:lnTo>
                  <a:lnTo>
                    <a:pt x="1418" y="427"/>
                  </a:lnTo>
                  <a:lnTo>
                    <a:pt x="1418" y="436"/>
                  </a:lnTo>
                  <a:lnTo>
                    <a:pt x="1418" y="440"/>
                  </a:lnTo>
                  <a:lnTo>
                    <a:pt x="1414" y="448"/>
                  </a:lnTo>
                  <a:lnTo>
                    <a:pt x="1418" y="453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22" y="470"/>
                  </a:lnTo>
                  <a:lnTo>
                    <a:pt x="1426" y="474"/>
                  </a:lnTo>
                  <a:lnTo>
                    <a:pt x="1431" y="478"/>
                  </a:lnTo>
                  <a:lnTo>
                    <a:pt x="1439" y="482"/>
                  </a:lnTo>
                  <a:lnTo>
                    <a:pt x="1443" y="482"/>
                  </a:lnTo>
                  <a:lnTo>
                    <a:pt x="1448" y="482"/>
                  </a:lnTo>
                  <a:lnTo>
                    <a:pt x="1452" y="482"/>
                  </a:lnTo>
                  <a:lnTo>
                    <a:pt x="1456" y="482"/>
                  </a:lnTo>
                  <a:lnTo>
                    <a:pt x="1469" y="486"/>
                  </a:lnTo>
                  <a:lnTo>
                    <a:pt x="1481" y="486"/>
                  </a:lnTo>
                  <a:lnTo>
                    <a:pt x="1486" y="482"/>
                  </a:lnTo>
                  <a:lnTo>
                    <a:pt x="1498" y="482"/>
                  </a:lnTo>
                  <a:lnTo>
                    <a:pt x="1507" y="482"/>
                  </a:lnTo>
                  <a:lnTo>
                    <a:pt x="1511" y="482"/>
                  </a:lnTo>
                  <a:lnTo>
                    <a:pt x="1515" y="482"/>
                  </a:lnTo>
                  <a:lnTo>
                    <a:pt x="1524" y="482"/>
                  </a:lnTo>
                  <a:lnTo>
                    <a:pt x="1528" y="482"/>
                  </a:lnTo>
                  <a:lnTo>
                    <a:pt x="1549" y="474"/>
                  </a:lnTo>
                  <a:lnTo>
                    <a:pt x="1553" y="474"/>
                  </a:lnTo>
                  <a:lnTo>
                    <a:pt x="1562" y="474"/>
                  </a:lnTo>
                  <a:lnTo>
                    <a:pt x="1583" y="465"/>
                  </a:lnTo>
                  <a:lnTo>
                    <a:pt x="1592" y="461"/>
                  </a:lnTo>
                  <a:lnTo>
                    <a:pt x="1600" y="461"/>
                  </a:lnTo>
                  <a:lnTo>
                    <a:pt x="1604" y="461"/>
                  </a:lnTo>
                  <a:lnTo>
                    <a:pt x="1608" y="457"/>
                  </a:lnTo>
                  <a:lnTo>
                    <a:pt x="1617" y="457"/>
                  </a:lnTo>
                  <a:lnTo>
                    <a:pt x="1625" y="461"/>
                  </a:lnTo>
                  <a:lnTo>
                    <a:pt x="1634" y="461"/>
                  </a:lnTo>
                  <a:lnTo>
                    <a:pt x="1638" y="461"/>
                  </a:lnTo>
                  <a:lnTo>
                    <a:pt x="1642" y="465"/>
                  </a:lnTo>
                  <a:lnTo>
                    <a:pt x="1647" y="465"/>
                  </a:lnTo>
                  <a:lnTo>
                    <a:pt x="1651" y="465"/>
                  </a:lnTo>
                  <a:lnTo>
                    <a:pt x="1655" y="465"/>
                  </a:lnTo>
                  <a:lnTo>
                    <a:pt x="1664" y="461"/>
                  </a:lnTo>
                  <a:lnTo>
                    <a:pt x="1668" y="461"/>
                  </a:lnTo>
                  <a:lnTo>
                    <a:pt x="1672" y="461"/>
                  </a:lnTo>
                  <a:lnTo>
                    <a:pt x="1676" y="461"/>
                  </a:lnTo>
                  <a:lnTo>
                    <a:pt x="1680" y="461"/>
                  </a:lnTo>
                  <a:lnTo>
                    <a:pt x="1680" y="465"/>
                  </a:lnTo>
                  <a:lnTo>
                    <a:pt x="1685" y="465"/>
                  </a:lnTo>
                  <a:lnTo>
                    <a:pt x="1685" y="474"/>
                  </a:lnTo>
                  <a:lnTo>
                    <a:pt x="1689" y="478"/>
                  </a:lnTo>
                  <a:lnTo>
                    <a:pt x="1693" y="482"/>
                  </a:lnTo>
                  <a:lnTo>
                    <a:pt x="1693" y="486"/>
                  </a:lnTo>
                  <a:lnTo>
                    <a:pt x="1697" y="486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14" y="495"/>
                  </a:lnTo>
                  <a:lnTo>
                    <a:pt x="1719" y="499"/>
                  </a:lnTo>
                  <a:lnTo>
                    <a:pt x="1727" y="499"/>
                  </a:lnTo>
                  <a:lnTo>
                    <a:pt x="1735" y="503"/>
                  </a:lnTo>
                  <a:lnTo>
                    <a:pt x="1744" y="503"/>
                  </a:lnTo>
                  <a:lnTo>
                    <a:pt x="1752" y="503"/>
                  </a:lnTo>
                  <a:lnTo>
                    <a:pt x="1765" y="508"/>
                  </a:lnTo>
                  <a:lnTo>
                    <a:pt x="1833" y="512"/>
                  </a:lnTo>
                  <a:lnTo>
                    <a:pt x="1862" y="512"/>
                  </a:lnTo>
                  <a:lnTo>
                    <a:pt x="1879" y="512"/>
                  </a:lnTo>
                  <a:lnTo>
                    <a:pt x="1888" y="512"/>
                  </a:lnTo>
                  <a:lnTo>
                    <a:pt x="1896" y="512"/>
                  </a:lnTo>
                  <a:lnTo>
                    <a:pt x="1905" y="512"/>
                  </a:lnTo>
                  <a:lnTo>
                    <a:pt x="1909" y="512"/>
                  </a:lnTo>
                  <a:lnTo>
                    <a:pt x="1913" y="512"/>
                  </a:lnTo>
                  <a:lnTo>
                    <a:pt x="1918" y="512"/>
                  </a:lnTo>
                  <a:lnTo>
                    <a:pt x="1926" y="512"/>
                  </a:lnTo>
                  <a:lnTo>
                    <a:pt x="1934" y="508"/>
                  </a:lnTo>
                  <a:lnTo>
                    <a:pt x="1943" y="503"/>
                  </a:lnTo>
                  <a:lnTo>
                    <a:pt x="1960" y="499"/>
                  </a:lnTo>
                  <a:lnTo>
                    <a:pt x="1968" y="499"/>
                  </a:lnTo>
                  <a:lnTo>
                    <a:pt x="1977" y="495"/>
                  </a:lnTo>
                  <a:lnTo>
                    <a:pt x="1989" y="486"/>
                  </a:lnTo>
                  <a:lnTo>
                    <a:pt x="1994" y="486"/>
                  </a:lnTo>
                  <a:lnTo>
                    <a:pt x="1998" y="486"/>
                  </a:lnTo>
                  <a:lnTo>
                    <a:pt x="2002" y="486"/>
                  </a:lnTo>
                  <a:lnTo>
                    <a:pt x="2006" y="486"/>
                  </a:lnTo>
                  <a:lnTo>
                    <a:pt x="2011" y="486"/>
                  </a:lnTo>
                  <a:lnTo>
                    <a:pt x="2015" y="486"/>
                  </a:lnTo>
                  <a:lnTo>
                    <a:pt x="2019" y="491"/>
                  </a:lnTo>
                  <a:lnTo>
                    <a:pt x="2023" y="495"/>
                  </a:lnTo>
                  <a:lnTo>
                    <a:pt x="2028" y="499"/>
                  </a:lnTo>
                  <a:lnTo>
                    <a:pt x="2028" y="503"/>
                  </a:lnTo>
                  <a:lnTo>
                    <a:pt x="2032" y="508"/>
                  </a:lnTo>
                  <a:lnTo>
                    <a:pt x="2036" y="520"/>
                  </a:lnTo>
                  <a:lnTo>
                    <a:pt x="2040" y="525"/>
                  </a:lnTo>
                  <a:lnTo>
                    <a:pt x="2045" y="525"/>
                  </a:lnTo>
                  <a:lnTo>
                    <a:pt x="2049" y="529"/>
                  </a:lnTo>
                  <a:lnTo>
                    <a:pt x="2057" y="529"/>
                  </a:lnTo>
                  <a:lnTo>
                    <a:pt x="2061" y="529"/>
                  </a:lnTo>
                  <a:lnTo>
                    <a:pt x="2070" y="529"/>
                  </a:lnTo>
                  <a:lnTo>
                    <a:pt x="2074" y="525"/>
                  </a:lnTo>
                  <a:lnTo>
                    <a:pt x="2083" y="525"/>
                  </a:lnTo>
                  <a:lnTo>
                    <a:pt x="2095" y="520"/>
                  </a:lnTo>
                  <a:lnTo>
                    <a:pt x="2108" y="520"/>
                  </a:lnTo>
                  <a:lnTo>
                    <a:pt x="2116" y="520"/>
                  </a:lnTo>
                  <a:lnTo>
                    <a:pt x="2121" y="516"/>
                  </a:lnTo>
                  <a:lnTo>
                    <a:pt x="2129" y="516"/>
                  </a:lnTo>
                  <a:lnTo>
                    <a:pt x="2138" y="516"/>
                  </a:lnTo>
                  <a:lnTo>
                    <a:pt x="2146" y="516"/>
                  </a:lnTo>
                  <a:lnTo>
                    <a:pt x="2150" y="516"/>
                  </a:lnTo>
                  <a:lnTo>
                    <a:pt x="2159" y="516"/>
                  </a:lnTo>
                  <a:lnTo>
                    <a:pt x="2163" y="520"/>
                  </a:lnTo>
                  <a:lnTo>
                    <a:pt x="2172" y="520"/>
                  </a:lnTo>
                  <a:lnTo>
                    <a:pt x="2180" y="520"/>
                  </a:lnTo>
                  <a:lnTo>
                    <a:pt x="2184" y="525"/>
                  </a:lnTo>
                  <a:lnTo>
                    <a:pt x="2184" y="529"/>
                  </a:lnTo>
                  <a:lnTo>
                    <a:pt x="2184" y="533"/>
                  </a:lnTo>
                  <a:lnTo>
                    <a:pt x="2180" y="542"/>
                  </a:lnTo>
                  <a:lnTo>
                    <a:pt x="2176" y="546"/>
                  </a:lnTo>
                  <a:lnTo>
                    <a:pt x="2172" y="550"/>
                  </a:lnTo>
                  <a:lnTo>
                    <a:pt x="2167" y="554"/>
                  </a:lnTo>
                  <a:lnTo>
                    <a:pt x="2163" y="558"/>
                  </a:lnTo>
                  <a:lnTo>
                    <a:pt x="2159" y="563"/>
                  </a:lnTo>
                  <a:lnTo>
                    <a:pt x="2155" y="563"/>
                  </a:lnTo>
                  <a:lnTo>
                    <a:pt x="2138" y="575"/>
                  </a:lnTo>
                  <a:lnTo>
                    <a:pt x="2129" y="580"/>
                  </a:lnTo>
                  <a:lnTo>
                    <a:pt x="2125" y="584"/>
                  </a:lnTo>
                  <a:lnTo>
                    <a:pt x="2121" y="588"/>
                  </a:lnTo>
                  <a:lnTo>
                    <a:pt x="2116" y="592"/>
                  </a:lnTo>
                  <a:lnTo>
                    <a:pt x="2116" y="597"/>
                  </a:lnTo>
                  <a:lnTo>
                    <a:pt x="2112" y="597"/>
                  </a:lnTo>
                  <a:lnTo>
                    <a:pt x="2112" y="601"/>
                  </a:lnTo>
                  <a:lnTo>
                    <a:pt x="2116" y="601"/>
                  </a:lnTo>
                  <a:lnTo>
                    <a:pt x="2116" y="605"/>
                  </a:lnTo>
                  <a:lnTo>
                    <a:pt x="2121" y="605"/>
                  </a:lnTo>
                  <a:lnTo>
                    <a:pt x="2125" y="605"/>
                  </a:lnTo>
                  <a:lnTo>
                    <a:pt x="2125" y="609"/>
                  </a:lnTo>
                  <a:lnTo>
                    <a:pt x="2138" y="609"/>
                  </a:lnTo>
                  <a:lnTo>
                    <a:pt x="2142" y="609"/>
                  </a:lnTo>
                  <a:lnTo>
                    <a:pt x="2146" y="613"/>
                  </a:lnTo>
                  <a:lnTo>
                    <a:pt x="2155" y="613"/>
                  </a:lnTo>
                  <a:lnTo>
                    <a:pt x="2159" y="618"/>
                  </a:lnTo>
                  <a:lnTo>
                    <a:pt x="2163" y="618"/>
                  </a:lnTo>
                  <a:lnTo>
                    <a:pt x="2167" y="622"/>
                  </a:lnTo>
                  <a:lnTo>
                    <a:pt x="2176" y="626"/>
                  </a:lnTo>
                  <a:lnTo>
                    <a:pt x="2180" y="635"/>
                  </a:lnTo>
                  <a:lnTo>
                    <a:pt x="2197" y="652"/>
                  </a:lnTo>
                  <a:lnTo>
                    <a:pt x="2210" y="664"/>
                  </a:lnTo>
                  <a:lnTo>
                    <a:pt x="2227" y="681"/>
                  </a:lnTo>
                  <a:lnTo>
                    <a:pt x="2231" y="681"/>
                  </a:lnTo>
                  <a:lnTo>
                    <a:pt x="2231" y="702"/>
                  </a:lnTo>
                  <a:lnTo>
                    <a:pt x="2235" y="728"/>
                  </a:lnTo>
                  <a:lnTo>
                    <a:pt x="2235" y="740"/>
                  </a:lnTo>
                  <a:lnTo>
                    <a:pt x="2239" y="745"/>
                  </a:lnTo>
                  <a:lnTo>
                    <a:pt x="2239" y="753"/>
                  </a:lnTo>
                  <a:lnTo>
                    <a:pt x="2243" y="762"/>
                  </a:lnTo>
                  <a:lnTo>
                    <a:pt x="2248" y="770"/>
                  </a:lnTo>
                  <a:lnTo>
                    <a:pt x="2256" y="783"/>
                  </a:lnTo>
                  <a:lnTo>
                    <a:pt x="2260" y="787"/>
                  </a:lnTo>
                  <a:lnTo>
                    <a:pt x="2260" y="791"/>
                  </a:lnTo>
                  <a:lnTo>
                    <a:pt x="2265" y="800"/>
                  </a:lnTo>
                  <a:lnTo>
                    <a:pt x="2269" y="808"/>
                  </a:lnTo>
                  <a:lnTo>
                    <a:pt x="2273" y="821"/>
                  </a:lnTo>
                  <a:lnTo>
                    <a:pt x="2282" y="838"/>
                  </a:lnTo>
                  <a:lnTo>
                    <a:pt x="2290" y="855"/>
                  </a:lnTo>
                  <a:lnTo>
                    <a:pt x="2294" y="863"/>
                  </a:lnTo>
                  <a:lnTo>
                    <a:pt x="2303" y="889"/>
                  </a:lnTo>
                  <a:lnTo>
                    <a:pt x="2307" y="901"/>
                  </a:lnTo>
                  <a:lnTo>
                    <a:pt x="2307" y="906"/>
                  </a:lnTo>
                  <a:lnTo>
                    <a:pt x="2311" y="918"/>
                  </a:lnTo>
                  <a:lnTo>
                    <a:pt x="2311" y="927"/>
                  </a:lnTo>
                  <a:lnTo>
                    <a:pt x="2315" y="935"/>
                  </a:lnTo>
                  <a:lnTo>
                    <a:pt x="2315" y="944"/>
                  </a:lnTo>
                  <a:lnTo>
                    <a:pt x="2315" y="952"/>
                  </a:lnTo>
                  <a:lnTo>
                    <a:pt x="2315" y="956"/>
                  </a:lnTo>
                  <a:lnTo>
                    <a:pt x="2315" y="965"/>
                  </a:lnTo>
                  <a:lnTo>
                    <a:pt x="2315" y="969"/>
                  </a:lnTo>
                  <a:lnTo>
                    <a:pt x="2315" y="973"/>
                  </a:lnTo>
                  <a:lnTo>
                    <a:pt x="2311" y="978"/>
                  </a:lnTo>
                  <a:lnTo>
                    <a:pt x="2307" y="982"/>
                  </a:lnTo>
                  <a:lnTo>
                    <a:pt x="2303" y="982"/>
                  </a:lnTo>
                  <a:lnTo>
                    <a:pt x="2299" y="986"/>
                  </a:lnTo>
                  <a:lnTo>
                    <a:pt x="2294" y="986"/>
                  </a:lnTo>
                  <a:lnTo>
                    <a:pt x="2290" y="990"/>
                  </a:lnTo>
                  <a:lnTo>
                    <a:pt x="2282" y="990"/>
                  </a:lnTo>
                  <a:lnTo>
                    <a:pt x="2269" y="995"/>
                  </a:lnTo>
                  <a:lnTo>
                    <a:pt x="2265" y="995"/>
                  </a:lnTo>
                  <a:lnTo>
                    <a:pt x="2260" y="999"/>
                  </a:lnTo>
                  <a:lnTo>
                    <a:pt x="2256" y="999"/>
                  </a:lnTo>
                  <a:lnTo>
                    <a:pt x="2243" y="999"/>
                  </a:lnTo>
                  <a:lnTo>
                    <a:pt x="2239" y="999"/>
                  </a:lnTo>
                  <a:lnTo>
                    <a:pt x="2231" y="999"/>
                  </a:lnTo>
                  <a:lnTo>
                    <a:pt x="2222" y="999"/>
                  </a:lnTo>
                  <a:lnTo>
                    <a:pt x="2218" y="999"/>
                  </a:lnTo>
                  <a:lnTo>
                    <a:pt x="2210" y="999"/>
                  </a:lnTo>
                  <a:lnTo>
                    <a:pt x="2193" y="995"/>
                  </a:lnTo>
                  <a:lnTo>
                    <a:pt x="2184" y="995"/>
                  </a:lnTo>
                  <a:lnTo>
                    <a:pt x="2180" y="995"/>
                  </a:lnTo>
                  <a:lnTo>
                    <a:pt x="2172" y="990"/>
                  </a:lnTo>
                  <a:lnTo>
                    <a:pt x="2159" y="990"/>
                  </a:lnTo>
                  <a:lnTo>
                    <a:pt x="2146" y="990"/>
                  </a:lnTo>
                  <a:lnTo>
                    <a:pt x="2138" y="990"/>
                  </a:lnTo>
                  <a:lnTo>
                    <a:pt x="2133" y="990"/>
                  </a:lnTo>
                  <a:lnTo>
                    <a:pt x="2125" y="990"/>
                  </a:lnTo>
                  <a:lnTo>
                    <a:pt x="2121" y="995"/>
                  </a:lnTo>
                  <a:lnTo>
                    <a:pt x="2112" y="995"/>
                  </a:lnTo>
                  <a:lnTo>
                    <a:pt x="2104" y="999"/>
                  </a:lnTo>
                  <a:lnTo>
                    <a:pt x="2100" y="999"/>
                  </a:lnTo>
                  <a:lnTo>
                    <a:pt x="2087" y="1007"/>
                  </a:lnTo>
                  <a:lnTo>
                    <a:pt x="2083" y="1011"/>
                  </a:lnTo>
                  <a:lnTo>
                    <a:pt x="2078" y="1016"/>
                  </a:lnTo>
                  <a:lnTo>
                    <a:pt x="2074" y="1020"/>
                  </a:lnTo>
                  <a:lnTo>
                    <a:pt x="2074" y="1024"/>
                  </a:lnTo>
                  <a:lnTo>
                    <a:pt x="2070" y="1028"/>
                  </a:lnTo>
                  <a:lnTo>
                    <a:pt x="2070" y="1037"/>
                  </a:lnTo>
                  <a:lnTo>
                    <a:pt x="2066" y="1058"/>
                  </a:lnTo>
                  <a:lnTo>
                    <a:pt x="2061" y="1066"/>
                  </a:lnTo>
                  <a:lnTo>
                    <a:pt x="2061" y="1075"/>
                  </a:lnTo>
                  <a:lnTo>
                    <a:pt x="2061" y="1083"/>
                  </a:lnTo>
                  <a:lnTo>
                    <a:pt x="2057" y="1092"/>
                  </a:lnTo>
                  <a:lnTo>
                    <a:pt x="2057" y="1100"/>
                  </a:lnTo>
                  <a:lnTo>
                    <a:pt x="2057" y="1105"/>
                  </a:lnTo>
                  <a:lnTo>
                    <a:pt x="2057" y="1109"/>
                  </a:lnTo>
                  <a:lnTo>
                    <a:pt x="2057" y="1113"/>
                  </a:lnTo>
                  <a:lnTo>
                    <a:pt x="2061" y="1117"/>
                  </a:lnTo>
                  <a:lnTo>
                    <a:pt x="2061" y="1122"/>
                  </a:lnTo>
                  <a:lnTo>
                    <a:pt x="2066" y="1126"/>
                  </a:lnTo>
                  <a:lnTo>
                    <a:pt x="2066" y="1130"/>
                  </a:lnTo>
                  <a:lnTo>
                    <a:pt x="2070" y="1134"/>
                  </a:lnTo>
                  <a:lnTo>
                    <a:pt x="2074" y="1138"/>
                  </a:lnTo>
                  <a:lnTo>
                    <a:pt x="2091" y="1147"/>
                  </a:lnTo>
                  <a:lnTo>
                    <a:pt x="2116" y="1164"/>
                  </a:lnTo>
                  <a:lnTo>
                    <a:pt x="2125" y="1168"/>
                  </a:lnTo>
                  <a:lnTo>
                    <a:pt x="2142" y="1181"/>
                  </a:lnTo>
                  <a:lnTo>
                    <a:pt x="2146" y="1185"/>
                  </a:lnTo>
                  <a:lnTo>
                    <a:pt x="2163" y="1194"/>
                  </a:lnTo>
                  <a:lnTo>
                    <a:pt x="2176" y="1206"/>
                  </a:lnTo>
                  <a:lnTo>
                    <a:pt x="2188" y="1215"/>
                  </a:lnTo>
                  <a:lnTo>
                    <a:pt x="2193" y="1219"/>
                  </a:lnTo>
                  <a:lnTo>
                    <a:pt x="2201" y="1227"/>
                  </a:lnTo>
                  <a:lnTo>
                    <a:pt x="2205" y="1232"/>
                  </a:lnTo>
                  <a:lnTo>
                    <a:pt x="2210" y="1236"/>
                  </a:lnTo>
                  <a:lnTo>
                    <a:pt x="2214" y="1240"/>
                  </a:lnTo>
                  <a:lnTo>
                    <a:pt x="2214" y="1244"/>
                  </a:lnTo>
                  <a:lnTo>
                    <a:pt x="2218" y="1249"/>
                  </a:lnTo>
                  <a:lnTo>
                    <a:pt x="2218" y="1253"/>
                  </a:lnTo>
                  <a:lnTo>
                    <a:pt x="2218" y="1257"/>
                  </a:lnTo>
                  <a:lnTo>
                    <a:pt x="2214" y="1257"/>
                  </a:lnTo>
                  <a:lnTo>
                    <a:pt x="2214" y="1261"/>
                  </a:lnTo>
                  <a:lnTo>
                    <a:pt x="2210" y="1265"/>
                  </a:lnTo>
                  <a:lnTo>
                    <a:pt x="2205" y="1270"/>
                  </a:lnTo>
                  <a:lnTo>
                    <a:pt x="2201" y="1270"/>
                  </a:lnTo>
                  <a:lnTo>
                    <a:pt x="2197" y="1274"/>
                  </a:lnTo>
                  <a:lnTo>
                    <a:pt x="2193" y="1278"/>
                  </a:lnTo>
                  <a:lnTo>
                    <a:pt x="2188" y="1282"/>
                  </a:lnTo>
                  <a:lnTo>
                    <a:pt x="2167" y="1291"/>
                  </a:lnTo>
                  <a:lnTo>
                    <a:pt x="2159" y="1299"/>
                  </a:lnTo>
                  <a:lnTo>
                    <a:pt x="2150" y="1304"/>
                  </a:lnTo>
                  <a:lnTo>
                    <a:pt x="2146" y="1308"/>
                  </a:lnTo>
                  <a:lnTo>
                    <a:pt x="2142" y="1308"/>
                  </a:lnTo>
                  <a:lnTo>
                    <a:pt x="2138" y="1312"/>
                  </a:lnTo>
                  <a:lnTo>
                    <a:pt x="2133" y="1321"/>
                  </a:lnTo>
                  <a:lnTo>
                    <a:pt x="2129" y="1325"/>
                  </a:lnTo>
                  <a:lnTo>
                    <a:pt x="2125" y="1329"/>
                  </a:lnTo>
                  <a:lnTo>
                    <a:pt x="2116" y="1337"/>
                  </a:lnTo>
                  <a:lnTo>
                    <a:pt x="2112" y="1346"/>
                  </a:lnTo>
                  <a:lnTo>
                    <a:pt x="2104" y="1359"/>
                  </a:lnTo>
                  <a:lnTo>
                    <a:pt x="2100" y="1367"/>
                  </a:lnTo>
                  <a:lnTo>
                    <a:pt x="2095" y="1371"/>
                  </a:lnTo>
                  <a:lnTo>
                    <a:pt x="2091" y="1380"/>
                  </a:lnTo>
                  <a:lnTo>
                    <a:pt x="2083" y="1384"/>
                  </a:lnTo>
                  <a:lnTo>
                    <a:pt x="2078" y="1388"/>
                  </a:lnTo>
                  <a:lnTo>
                    <a:pt x="2074" y="1392"/>
                  </a:lnTo>
                  <a:lnTo>
                    <a:pt x="2066" y="1397"/>
                  </a:lnTo>
                  <a:lnTo>
                    <a:pt x="2061" y="1401"/>
                  </a:lnTo>
                  <a:lnTo>
                    <a:pt x="2049" y="1409"/>
                  </a:lnTo>
                  <a:lnTo>
                    <a:pt x="2040" y="1414"/>
                  </a:lnTo>
                  <a:lnTo>
                    <a:pt x="2036" y="1418"/>
                  </a:lnTo>
                  <a:lnTo>
                    <a:pt x="2032" y="1422"/>
                  </a:lnTo>
                  <a:lnTo>
                    <a:pt x="2028" y="1431"/>
                  </a:lnTo>
                  <a:lnTo>
                    <a:pt x="2023" y="1435"/>
                  </a:lnTo>
                  <a:lnTo>
                    <a:pt x="2019" y="1439"/>
                  </a:lnTo>
                  <a:lnTo>
                    <a:pt x="2015" y="1448"/>
                  </a:lnTo>
                  <a:lnTo>
                    <a:pt x="2011" y="1452"/>
                  </a:lnTo>
                  <a:lnTo>
                    <a:pt x="2006" y="1464"/>
                  </a:lnTo>
                  <a:lnTo>
                    <a:pt x="1998" y="1477"/>
                  </a:lnTo>
                  <a:lnTo>
                    <a:pt x="1998" y="1481"/>
                  </a:lnTo>
                  <a:lnTo>
                    <a:pt x="1989" y="1498"/>
                  </a:lnTo>
                  <a:lnTo>
                    <a:pt x="1985" y="1507"/>
                  </a:lnTo>
                  <a:lnTo>
                    <a:pt x="1981" y="1511"/>
                  </a:lnTo>
                  <a:lnTo>
                    <a:pt x="1981" y="1515"/>
                  </a:lnTo>
                  <a:lnTo>
                    <a:pt x="1977" y="1520"/>
                  </a:lnTo>
                  <a:lnTo>
                    <a:pt x="1973" y="1524"/>
                  </a:lnTo>
                  <a:lnTo>
                    <a:pt x="1968" y="1528"/>
                  </a:lnTo>
                  <a:lnTo>
                    <a:pt x="1964" y="1532"/>
                  </a:lnTo>
                  <a:lnTo>
                    <a:pt x="1960" y="1536"/>
                  </a:lnTo>
                  <a:lnTo>
                    <a:pt x="1956" y="1536"/>
                  </a:lnTo>
                  <a:lnTo>
                    <a:pt x="1951" y="1541"/>
                  </a:lnTo>
                  <a:lnTo>
                    <a:pt x="1947" y="1545"/>
                  </a:lnTo>
                  <a:lnTo>
                    <a:pt x="1943" y="1549"/>
                  </a:lnTo>
                  <a:lnTo>
                    <a:pt x="1939" y="1549"/>
                  </a:lnTo>
                  <a:lnTo>
                    <a:pt x="1934" y="1553"/>
                  </a:lnTo>
                  <a:lnTo>
                    <a:pt x="1930" y="1553"/>
                  </a:lnTo>
                  <a:lnTo>
                    <a:pt x="1926" y="1553"/>
                  </a:lnTo>
                  <a:lnTo>
                    <a:pt x="1922" y="1553"/>
                  </a:lnTo>
                  <a:lnTo>
                    <a:pt x="1918" y="1553"/>
                  </a:lnTo>
                  <a:lnTo>
                    <a:pt x="1913" y="1553"/>
                  </a:lnTo>
                  <a:lnTo>
                    <a:pt x="1909" y="1549"/>
                  </a:lnTo>
                  <a:lnTo>
                    <a:pt x="1905" y="1549"/>
                  </a:lnTo>
                  <a:lnTo>
                    <a:pt x="1901" y="1545"/>
                  </a:lnTo>
                  <a:lnTo>
                    <a:pt x="1901" y="1541"/>
                  </a:lnTo>
                  <a:lnTo>
                    <a:pt x="1896" y="1536"/>
                  </a:lnTo>
                  <a:lnTo>
                    <a:pt x="1896" y="1532"/>
                  </a:lnTo>
                  <a:lnTo>
                    <a:pt x="1892" y="1524"/>
                  </a:lnTo>
                  <a:lnTo>
                    <a:pt x="1892" y="1520"/>
                  </a:lnTo>
                  <a:lnTo>
                    <a:pt x="1892" y="1507"/>
                  </a:lnTo>
                  <a:lnTo>
                    <a:pt x="1892" y="1503"/>
                  </a:lnTo>
                  <a:lnTo>
                    <a:pt x="1892" y="1498"/>
                  </a:lnTo>
                  <a:lnTo>
                    <a:pt x="1892" y="1494"/>
                  </a:lnTo>
                  <a:lnTo>
                    <a:pt x="1888" y="1490"/>
                  </a:lnTo>
                  <a:lnTo>
                    <a:pt x="1888" y="1486"/>
                  </a:lnTo>
                  <a:lnTo>
                    <a:pt x="1884" y="1481"/>
                  </a:lnTo>
                  <a:lnTo>
                    <a:pt x="1884" y="1477"/>
                  </a:lnTo>
                  <a:lnTo>
                    <a:pt x="1879" y="1473"/>
                  </a:lnTo>
                  <a:lnTo>
                    <a:pt x="1875" y="1469"/>
                  </a:lnTo>
                  <a:lnTo>
                    <a:pt x="1871" y="1464"/>
                  </a:lnTo>
                  <a:lnTo>
                    <a:pt x="1867" y="1464"/>
                  </a:lnTo>
                  <a:lnTo>
                    <a:pt x="1862" y="1460"/>
                  </a:lnTo>
                  <a:lnTo>
                    <a:pt x="1858" y="1460"/>
                  </a:lnTo>
                  <a:lnTo>
                    <a:pt x="1854" y="1460"/>
                  </a:lnTo>
                  <a:lnTo>
                    <a:pt x="1850" y="1460"/>
                  </a:lnTo>
                  <a:lnTo>
                    <a:pt x="1850" y="1464"/>
                  </a:lnTo>
                  <a:lnTo>
                    <a:pt x="1846" y="1464"/>
                  </a:lnTo>
                  <a:lnTo>
                    <a:pt x="1841" y="1469"/>
                  </a:lnTo>
                  <a:lnTo>
                    <a:pt x="1837" y="1473"/>
                  </a:lnTo>
                  <a:lnTo>
                    <a:pt x="1824" y="1481"/>
                  </a:lnTo>
                  <a:lnTo>
                    <a:pt x="1820" y="1486"/>
                  </a:lnTo>
                  <a:lnTo>
                    <a:pt x="1812" y="1494"/>
                  </a:lnTo>
                  <a:lnTo>
                    <a:pt x="1791" y="1511"/>
                  </a:lnTo>
                  <a:lnTo>
                    <a:pt x="1778" y="1520"/>
                  </a:lnTo>
                  <a:lnTo>
                    <a:pt x="1744" y="1549"/>
                  </a:lnTo>
                  <a:lnTo>
                    <a:pt x="1740" y="1553"/>
                  </a:lnTo>
                  <a:lnTo>
                    <a:pt x="1735" y="1558"/>
                  </a:lnTo>
                  <a:lnTo>
                    <a:pt x="1731" y="1562"/>
                  </a:lnTo>
                  <a:lnTo>
                    <a:pt x="1731" y="1566"/>
                  </a:lnTo>
                  <a:lnTo>
                    <a:pt x="1727" y="1566"/>
                  </a:lnTo>
                  <a:lnTo>
                    <a:pt x="1727" y="1570"/>
                  </a:lnTo>
                  <a:lnTo>
                    <a:pt x="1727" y="1575"/>
                  </a:lnTo>
                  <a:lnTo>
                    <a:pt x="1727" y="1583"/>
                  </a:lnTo>
                  <a:lnTo>
                    <a:pt x="1727" y="1587"/>
                  </a:lnTo>
                  <a:lnTo>
                    <a:pt x="1731" y="1591"/>
                  </a:lnTo>
                  <a:lnTo>
                    <a:pt x="1731" y="1596"/>
                  </a:lnTo>
                  <a:lnTo>
                    <a:pt x="1735" y="1600"/>
                  </a:lnTo>
                  <a:lnTo>
                    <a:pt x="1735" y="1604"/>
                  </a:lnTo>
                  <a:lnTo>
                    <a:pt x="1740" y="1608"/>
                  </a:lnTo>
                  <a:lnTo>
                    <a:pt x="1740" y="1613"/>
                  </a:lnTo>
                  <a:lnTo>
                    <a:pt x="1744" y="1617"/>
                  </a:lnTo>
                  <a:lnTo>
                    <a:pt x="1748" y="1621"/>
                  </a:lnTo>
                  <a:lnTo>
                    <a:pt x="1752" y="1625"/>
                  </a:lnTo>
                  <a:lnTo>
                    <a:pt x="1757" y="1625"/>
                  </a:lnTo>
                  <a:lnTo>
                    <a:pt x="1769" y="1638"/>
                  </a:lnTo>
                  <a:lnTo>
                    <a:pt x="1774" y="1642"/>
                  </a:lnTo>
                  <a:lnTo>
                    <a:pt x="1778" y="1647"/>
                  </a:lnTo>
                  <a:lnTo>
                    <a:pt x="1782" y="1655"/>
                  </a:lnTo>
                  <a:lnTo>
                    <a:pt x="1786" y="1659"/>
                  </a:lnTo>
                  <a:lnTo>
                    <a:pt x="1786" y="1663"/>
                  </a:lnTo>
                  <a:lnTo>
                    <a:pt x="1786" y="1668"/>
                  </a:lnTo>
                  <a:lnTo>
                    <a:pt x="1786" y="1672"/>
                  </a:lnTo>
                  <a:lnTo>
                    <a:pt x="1786" y="1676"/>
                  </a:lnTo>
                  <a:lnTo>
                    <a:pt x="1786" y="1680"/>
                  </a:lnTo>
                  <a:lnTo>
                    <a:pt x="1782" y="1697"/>
                  </a:lnTo>
                  <a:lnTo>
                    <a:pt x="1778" y="1714"/>
                  </a:lnTo>
                  <a:lnTo>
                    <a:pt x="1774" y="1723"/>
                  </a:lnTo>
                  <a:lnTo>
                    <a:pt x="1774" y="1727"/>
                  </a:lnTo>
                  <a:lnTo>
                    <a:pt x="1769" y="1731"/>
                  </a:lnTo>
                  <a:lnTo>
                    <a:pt x="1769" y="1735"/>
                  </a:lnTo>
                  <a:lnTo>
                    <a:pt x="1765" y="1740"/>
                  </a:lnTo>
                  <a:lnTo>
                    <a:pt x="1761" y="1748"/>
                  </a:lnTo>
                  <a:lnTo>
                    <a:pt x="1757" y="1752"/>
                  </a:lnTo>
                  <a:lnTo>
                    <a:pt x="1752" y="1757"/>
                  </a:lnTo>
                  <a:lnTo>
                    <a:pt x="1748" y="1761"/>
                  </a:lnTo>
                  <a:lnTo>
                    <a:pt x="1744" y="1765"/>
                  </a:lnTo>
                  <a:lnTo>
                    <a:pt x="1740" y="1769"/>
                  </a:lnTo>
                  <a:lnTo>
                    <a:pt x="1735" y="1769"/>
                  </a:lnTo>
                  <a:lnTo>
                    <a:pt x="1731" y="1769"/>
                  </a:lnTo>
                  <a:lnTo>
                    <a:pt x="1723" y="1774"/>
                  </a:lnTo>
                  <a:lnTo>
                    <a:pt x="1719" y="1774"/>
                  </a:lnTo>
                  <a:lnTo>
                    <a:pt x="1706" y="1774"/>
                  </a:lnTo>
                  <a:lnTo>
                    <a:pt x="1702" y="1774"/>
                  </a:lnTo>
                  <a:lnTo>
                    <a:pt x="1697" y="1774"/>
                  </a:lnTo>
                  <a:lnTo>
                    <a:pt x="1689" y="1778"/>
                  </a:lnTo>
                  <a:lnTo>
                    <a:pt x="1685" y="1778"/>
                  </a:lnTo>
                  <a:lnTo>
                    <a:pt x="1680" y="1782"/>
                  </a:lnTo>
                  <a:lnTo>
                    <a:pt x="1676" y="1782"/>
                  </a:lnTo>
                  <a:lnTo>
                    <a:pt x="1676" y="1786"/>
                  </a:lnTo>
                  <a:lnTo>
                    <a:pt x="1672" y="1786"/>
                  </a:lnTo>
                  <a:lnTo>
                    <a:pt x="1664" y="1795"/>
                  </a:lnTo>
                  <a:lnTo>
                    <a:pt x="1664" y="1799"/>
                  </a:lnTo>
                  <a:lnTo>
                    <a:pt x="1659" y="1799"/>
                  </a:lnTo>
                  <a:lnTo>
                    <a:pt x="1655" y="1799"/>
                  </a:lnTo>
                  <a:lnTo>
                    <a:pt x="1647" y="1803"/>
                  </a:lnTo>
                  <a:lnTo>
                    <a:pt x="1638" y="1803"/>
                  </a:lnTo>
                  <a:lnTo>
                    <a:pt x="1634" y="1803"/>
                  </a:lnTo>
                  <a:lnTo>
                    <a:pt x="1630" y="1803"/>
                  </a:lnTo>
                  <a:lnTo>
                    <a:pt x="1625" y="1803"/>
                  </a:lnTo>
                  <a:lnTo>
                    <a:pt x="1621" y="1803"/>
                  </a:lnTo>
                  <a:lnTo>
                    <a:pt x="1617" y="1799"/>
                  </a:lnTo>
                  <a:lnTo>
                    <a:pt x="1613" y="1799"/>
                  </a:lnTo>
                  <a:lnTo>
                    <a:pt x="1608" y="1799"/>
                  </a:lnTo>
                  <a:lnTo>
                    <a:pt x="1604" y="1795"/>
                  </a:lnTo>
                  <a:lnTo>
                    <a:pt x="1600" y="1790"/>
                  </a:lnTo>
                  <a:lnTo>
                    <a:pt x="1596" y="1786"/>
                  </a:lnTo>
                  <a:lnTo>
                    <a:pt x="1587" y="1782"/>
                  </a:lnTo>
                  <a:lnTo>
                    <a:pt x="1583" y="1778"/>
                  </a:lnTo>
                  <a:lnTo>
                    <a:pt x="1579" y="1774"/>
                  </a:lnTo>
                  <a:lnTo>
                    <a:pt x="1575" y="1774"/>
                  </a:lnTo>
                  <a:lnTo>
                    <a:pt x="1570" y="1769"/>
                  </a:lnTo>
                  <a:lnTo>
                    <a:pt x="1566" y="1769"/>
                  </a:lnTo>
                  <a:lnTo>
                    <a:pt x="1562" y="1769"/>
                  </a:lnTo>
                  <a:lnTo>
                    <a:pt x="1558" y="1765"/>
                  </a:lnTo>
                  <a:lnTo>
                    <a:pt x="1553" y="1765"/>
                  </a:lnTo>
                  <a:lnTo>
                    <a:pt x="1549" y="1765"/>
                  </a:lnTo>
                  <a:lnTo>
                    <a:pt x="1541" y="1765"/>
                  </a:lnTo>
                  <a:lnTo>
                    <a:pt x="1537" y="1769"/>
                  </a:lnTo>
                  <a:lnTo>
                    <a:pt x="1528" y="1769"/>
                  </a:lnTo>
                  <a:lnTo>
                    <a:pt x="1515" y="1769"/>
                  </a:lnTo>
                  <a:lnTo>
                    <a:pt x="1507" y="1774"/>
                  </a:lnTo>
                  <a:lnTo>
                    <a:pt x="1503" y="1774"/>
                  </a:lnTo>
                  <a:lnTo>
                    <a:pt x="1494" y="1778"/>
                  </a:lnTo>
                  <a:lnTo>
                    <a:pt x="1490" y="1778"/>
                  </a:lnTo>
                  <a:lnTo>
                    <a:pt x="1477" y="1782"/>
                  </a:lnTo>
                  <a:lnTo>
                    <a:pt x="1469" y="1786"/>
                  </a:lnTo>
                  <a:lnTo>
                    <a:pt x="1460" y="1790"/>
                  </a:lnTo>
                  <a:lnTo>
                    <a:pt x="1448" y="1795"/>
                  </a:lnTo>
                  <a:lnTo>
                    <a:pt x="1439" y="1795"/>
                  </a:lnTo>
                  <a:lnTo>
                    <a:pt x="1435" y="1795"/>
                  </a:lnTo>
                  <a:lnTo>
                    <a:pt x="1431" y="1799"/>
                  </a:lnTo>
                  <a:lnTo>
                    <a:pt x="1426" y="1799"/>
                  </a:lnTo>
                  <a:lnTo>
                    <a:pt x="1422" y="1803"/>
                  </a:lnTo>
                  <a:lnTo>
                    <a:pt x="1422" y="1807"/>
                  </a:lnTo>
                  <a:lnTo>
                    <a:pt x="1418" y="1807"/>
                  </a:lnTo>
                  <a:lnTo>
                    <a:pt x="1418" y="1812"/>
                  </a:lnTo>
                  <a:lnTo>
                    <a:pt x="1414" y="1816"/>
                  </a:lnTo>
                  <a:lnTo>
                    <a:pt x="1410" y="1820"/>
                  </a:lnTo>
                  <a:lnTo>
                    <a:pt x="1410" y="1824"/>
                  </a:lnTo>
                  <a:lnTo>
                    <a:pt x="1401" y="1833"/>
                  </a:lnTo>
                  <a:lnTo>
                    <a:pt x="1397" y="1841"/>
                  </a:lnTo>
                  <a:lnTo>
                    <a:pt x="1393" y="1846"/>
                  </a:lnTo>
                  <a:lnTo>
                    <a:pt x="1388" y="1850"/>
                  </a:lnTo>
                  <a:lnTo>
                    <a:pt x="1384" y="1850"/>
                  </a:lnTo>
                  <a:lnTo>
                    <a:pt x="1384" y="1854"/>
                  </a:lnTo>
                  <a:lnTo>
                    <a:pt x="1380" y="1854"/>
                  </a:lnTo>
                  <a:lnTo>
                    <a:pt x="1380" y="1850"/>
                  </a:lnTo>
                  <a:lnTo>
                    <a:pt x="1371" y="1846"/>
                  </a:lnTo>
                  <a:lnTo>
                    <a:pt x="1367" y="1846"/>
                  </a:lnTo>
                  <a:lnTo>
                    <a:pt x="1367" y="1841"/>
                  </a:lnTo>
                  <a:lnTo>
                    <a:pt x="1363" y="1841"/>
                  </a:lnTo>
                  <a:lnTo>
                    <a:pt x="1359" y="1837"/>
                  </a:lnTo>
                  <a:lnTo>
                    <a:pt x="1359" y="1833"/>
                  </a:lnTo>
                  <a:lnTo>
                    <a:pt x="1359" y="1829"/>
                  </a:lnTo>
                  <a:lnTo>
                    <a:pt x="1354" y="1829"/>
                  </a:lnTo>
                  <a:lnTo>
                    <a:pt x="1354" y="1824"/>
                  </a:lnTo>
                  <a:lnTo>
                    <a:pt x="1354" y="1820"/>
                  </a:lnTo>
                  <a:lnTo>
                    <a:pt x="1354" y="1816"/>
                  </a:lnTo>
                  <a:lnTo>
                    <a:pt x="1354" y="1812"/>
                  </a:lnTo>
                  <a:lnTo>
                    <a:pt x="1354" y="1807"/>
                  </a:lnTo>
                  <a:lnTo>
                    <a:pt x="1354" y="1803"/>
                  </a:lnTo>
                  <a:lnTo>
                    <a:pt x="1359" y="1799"/>
                  </a:lnTo>
                  <a:lnTo>
                    <a:pt x="1359" y="1790"/>
                  </a:lnTo>
                  <a:lnTo>
                    <a:pt x="1363" y="1786"/>
                  </a:lnTo>
                  <a:lnTo>
                    <a:pt x="1363" y="1782"/>
                  </a:lnTo>
                  <a:lnTo>
                    <a:pt x="1359" y="1778"/>
                  </a:lnTo>
                  <a:lnTo>
                    <a:pt x="1354" y="1774"/>
                  </a:lnTo>
                  <a:lnTo>
                    <a:pt x="1350" y="1774"/>
                  </a:lnTo>
                  <a:lnTo>
                    <a:pt x="1346" y="1774"/>
                  </a:lnTo>
                  <a:lnTo>
                    <a:pt x="1338" y="1782"/>
                  </a:lnTo>
                  <a:lnTo>
                    <a:pt x="1321" y="1786"/>
                  </a:lnTo>
                  <a:lnTo>
                    <a:pt x="1316" y="1790"/>
                  </a:lnTo>
                  <a:lnTo>
                    <a:pt x="1316" y="1795"/>
                  </a:lnTo>
                  <a:lnTo>
                    <a:pt x="1308" y="1799"/>
                  </a:lnTo>
                  <a:lnTo>
                    <a:pt x="1304" y="1803"/>
                  </a:lnTo>
                  <a:lnTo>
                    <a:pt x="1299" y="1807"/>
                  </a:lnTo>
                  <a:lnTo>
                    <a:pt x="1295" y="1807"/>
                  </a:lnTo>
                  <a:lnTo>
                    <a:pt x="1291" y="1807"/>
                  </a:lnTo>
                  <a:lnTo>
                    <a:pt x="1287" y="1807"/>
                  </a:lnTo>
                  <a:lnTo>
                    <a:pt x="1283" y="1807"/>
                  </a:lnTo>
                  <a:lnTo>
                    <a:pt x="1274" y="1803"/>
                  </a:lnTo>
                  <a:lnTo>
                    <a:pt x="1270" y="1803"/>
                  </a:lnTo>
                  <a:lnTo>
                    <a:pt x="1266" y="1799"/>
                  </a:lnTo>
                  <a:lnTo>
                    <a:pt x="1261" y="1799"/>
                  </a:lnTo>
                  <a:lnTo>
                    <a:pt x="1257" y="1795"/>
                  </a:lnTo>
                  <a:lnTo>
                    <a:pt x="1244" y="1790"/>
                  </a:lnTo>
                  <a:lnTo>
                    <a:pt x="1240" y="1790"/>
                  </a:lnTo>
                  <a:lnTo>
                    <a:pt x="1236" y="1790"/>
                  </a:lnTo>
                  <a:lnTo>
                    <a:pt x="1232" y="1790"/>
                  </a:lnTo>
                  <a:lnTo>
                    <a:pt x="1223" y="1790"/>
                  </a:lnTo>
                  <a:lnTo>
                    <a:pt x="1219" y="1790"/>
                  </a:lnTo>
                  <a:lnTo>
                    <a:pt x="1211" y="1795"/>
                  </a:lnTo>
                  <a:lnTo>
                    <a:pt x="1206" y="1799"/>
                  </a:lnTo>
                  <a:lnTo>
                    <a:pt x="1202" y="1799"/>
                  </a:lnTo>
                  <a:lnTo>
                    <a:pt x="1198" y="1803"/>
                  </a:lnTo>
                  <a:lnTo>
                    <a:pt x="1198" y="1807"/>
                  </a:lnTo>
                  <a:lnTo>
                    <a:pt x="1194" y="1807"/>
                  </a:lnTo>
                  <a:lnTo>
                    <a:pt x="1194" y="1812"/>
                  </a:lnTo>
                  <a:lnTo>
                    <a:pt x="1189" y="1816"/>
                  </a:lnTo>
                  <a:lnTo>
                    <a:pt x="1185" y="1824"/>
                  </a:lnTo>
                  <a:lnTo>
                    <a:pt x="1181" y="1833"/>
                  </a:lnTo>
                  <a:lnTo>
                    <a:pt x="1172" y="1841"/>
                  </a:lnTo>
                  <a:lnTo>
                    <a:pt x="1164" y="1850"/>
                  </a:lnTo>
                  <a:lnTo>
                    <a:pt x="1160" y="1854"/>
                  </a:lnTo>
                  <a:lnTo>
                    <a:pt x="1160" y="1858"/>
                  </a:lnTo>
                  <a:lnTo>
                    <a:pt x="1156" y="1858"/>
                  </a:lnTo>
                  <a:lnTo>
                    <a:pt x="1151" y="1862"/>
                  </a:lnTo>
                  <a:lnTo>
                    <a:pt x="1147" y="1862"/>
                  </a:lnTo>
                  <a:lnTo>
                    <a:pt x="1143" y="1862"/>
                  </a:lnTo>
                  <a:lnTo>
                    <a:pt x="1139" y="1867"/>
                  </a:lnTo>
                  <a:lnTo>
                    <a:pt x="1134" y="1867"/>
                  </a:lnTo>
                  <a:lnTo>
                    <a:pt x="1130" y="1867"/>
                  </a:lnTo>
                  <a:lnTo>
                    <a:pt x="1126" y="1871"/>
                  </a:lnTo>
                  <a:lnTo>
                    <a:pt x="1122" y="1871"/>
                  </a:lnTo>
                  <a:lnTo>
                    <a:pt x="1122" y="1875"/>
                  </a:lnTo>
                  <a:lnTo>
                    <a:pt x="1113" y="1879"/>
                  </a:lnTo>
                  <a:lnTo>
                    <a:pt x="1109" y="1884"/>
                  </a:lnTo>
                  <a:lnTo>
                    <a:pt x="1100" y="1888"/>
                  </a:lnTo>
                  <a:lnTo>
                    <a:pt x="1096" y="1888"/>
                  </a:lnTo>
                  <a:lnTo>
                    <a:pt x="1092" y="1892"/>
                  </a:lnTo>
                  <a:lnTo>
                    <a:pt x="1088" y="1892"/>
                  </a:lnTo>
                  <a:lnTo>
                    <a:pt x="1079" y="1896"/>
                  </a:lnTo>
                  <a:lnTo>
                    <a:pt x="1071" y="1896"/>
                  </a:lnTo>
                  <a:lnTo>
                    <a:pt x="1062" y="1901"/>
                  </a:lnTo>
                  <a:lnTo>
                    <a:pt x="1054" y="1901"/>
                  </a:lnTo>
                  <a:lnTo>
                    <a:pt x="1050" y="1901"/>
                  </a:lnTo>
                  <a:lnTo>
                    <a:pt x="1041" y="1901"/>
                  </a:lnTo>
                  <a:lnTo>
                    <a:pt x="1037" y="1901"/>
                  </a:lnTo>
                  <a:lnTo>
                    <a:pt x="1029" y="1901"/>
                  </a:lnTo>
                  <a:lnTo>
                    <a:pt x="1024" y="1901"/>
                  </a:lnTo>
                  <a:lnTo>
                    <a:pt x="1020" y="1901"/>
                  </a:lnTo>
                  <a:lnTo>
                    <a:pt x="1016" y="1896"/>
                  </a:lnTo>
                  <a:lnTo>
                    <a:pt x="1003" y="1892"/>
                  </a:lnTo>
                  <a:lnTo>
                    <a:pt x="999" y="1888"/>
                  </a:lnTo>
                  <a:lnTo>
                    <a:pt x="995" y="1888"/>
                  </a:lnTo>
                  <a:lnTo>
                    <a:pt x="990" y="1888"/>
                  </a:lnTo>
                  <a:lnTo>
                    <a:pt x="986" y="1888"/>
                  </a:lnTo>
                  <a:lnTo>
                    <a:pt x="982" y="1888"/>
                  </a:lnTo>
                  <a:lnTo>
                    <a:pt x="982" y="1892"/>
                  </a:lnTo>
                  <a:lnTo>
                    <a:pt x="978" y="1896"/>
                  </a:lnTo>
                  <a:lnTo>
                    <a:pt x="978" y="1909"/>
                  </a:lnTo>
                  <a:lnTo>
                    <a:pt x="973" y="1917"/>
                  </a:lnTo>
                  <a:lnTo>
                    <a:pt x="973" y="1922"/>
                  </a:lnTo>
                  <a:lnTo>
                    <a:pt x="969" y="1926"/>
                  </a:lnTo>
                  <a:lnTo>
                    <a:pt x="969" y="1930"/>
                  </a:lnTo>
                  <a:lnTo>
                    <a:pt x="965" y="1934"/>
                  </a:lnTo>
                  <a:lnTo>
                    <a:pt x="961" y="1939"/>
                  </a:lnTo>
                  <a:lnTo>
                    <a:pt x="957" y="1939"/>
                  </a:lnTo>
                  <a:lnTo>
                    <a:pt x="952" y="1943"/>
                  </a:lnTo>
                  <a:lnTo>
                    <a:pt x="948" y="1947"/>
                  </a:lnTo>
                  <a:lnTo>
                    <a:pt x="944" y="1947"/>
                  </a:lnTo>
                  <a:lnTo>
                    <a:pt x="935" y="1951"/>
                  </a:lnTo>
                  <a:lnTo>
                    <a:pt x="931" y="1951"/>
                  </a:lnTo>
                  <a:lnTo>
                    <a:pt x="923" y="1956"/>
                  </a:lnTo>
                  <a:lnTo>
                    <a:pt x="914" y="1956"/>
                  </a:lnTo>
                  <a:lnTo>
                    <a:pt x="902" y="1956"/>
                  </a:lnTo>
                  <a:lnTo>
                    <a:pt x="876" y="1960"/>
                  </a:lnTo>
                  <a:lnTo>
                    <a:pt x="872" y="1960"/>
                  </a:lnTo>
                  <a:lnTo>
                    <a:pt x="868" y="1960"/>
                  </a:lnTo>
                  <a:lnTo>
                    <a:pt x="868" y="1956"/>
                  </a:lnTo>
                  <a:lnTo>
                    <a:pt x="863" y="1951"/>
                  </a:lnTo>
                  <a:lnTo>
                    <a:pt x="859" y="1947"/>
                  </a:lnTo>
                  <a:lnTo>
                    <a:pt x="855" y="1943"/>
                  </a:lnTo>
                  <a:lnTo>
                    <a:pt x="846" y="1943"/>
                  </a:lnTo>
                  <a:lnTo>
                    <a:pt x="842" y="1943"/>
                  </a:lnTo>
                  <a:lnTo>
                    <a:pt x="838" y="1939"/>
                  </a:lnTo>
                  <a:lnTo>
                    <a:pt x="817" y="1934"/>
                  </a:lnTo>
                  <a:lnTo>
                    <a:pt x="813" y="1930"/>
                  </a:lnTo>
                  <a:lnTo>
                    <a:pt x="804" y="1930"/>
                  </a:lnTo>
                  <a:lnTo>
                    <a:pt x="800" y="1926"/>
                  </a:lnTo>
                  <a:lnTo>
                    <a:pt x="791" y="1926"/>
                  </a:lnTo>
                  <a:lnTo>
                    <a:pt x="787" y="1926"/>
                  </a:lnTo>
                  <a:lnTo>
                    <a:pt x="775" y="1926"/>
                  </a:lnTo>
                  <a:lnTo>
                    <a:pt x="762" y="1922"/>
                  </a:lnTo>
                  <a:lnTo>
                    <a:pt x="753" y="1922"/>
                  </a:lnTo>
                  <a:lnTo>
                    <a:pt x="741" y="1922"/>
                  </a:lnTo>
                  <a:lnTo>
                    <a:pt x="728" y="1922"/>
                  </a:lnTo>
                  <a:lnTo>
                    <a:pt x="719" y="1926"/>
                  </a:lnTo>
                  <a:lnTo>
                    <a:pt x="711" y="1926"/>
                  </a:lnTo>
                  <a:lnTo>
                    <a:pt x="703" y="1926"/>
                  </a:lnTo>
                  <a:lnTo>
                    <a:pt x="698" y="1930"/>
                  </a:lnTo>
                  <a:lnTo>
                    <a:pt x="690" y="1930"/>
                  </a:lnTo>
                  <a:lnTo>
                    <a:pt x="686" y="1934"/>
                  </a:lnTo>
                  <a:lnTo>
                    <a:pt x="681" y="1934"/>
                  </a:lnTo>
                  <a:lnTo>
                    <a:pt x="673" y="1939"/>
                  </a:lnTo>
                  <a:lnTo>
                    <a:pt x="669" y="1943"/>
                  </a:lnTo>
                  <a:lnTo>
                    <a:pt x="664" y="1947"/>
                  </a:lnTo>
                  <a:lnTo>
                    <a:pt x="656" y="1951"/>
                  </a:lnTo>
                  <a:lnTo>
                    <a:pt x="656" y="1956"/>
                  </a:lnTo>
                  <a:lnTo>
                    <a:pt x="647" y="1964"/>
                  </a:lnTo>
                  <a:lnTo>
                    <a:pt x="635" y="1977"/>
                  </a:lnTo>
                  <a:lnTo>
                    <a:pt x="631" y="1981"/>
                  </a:lnTo>
                  <a:lnTo>
                    <a:pt x="626" y="1985"/>
                  </a:lnTo>
                  <a:lnTo>
                    <a:pt x="618" y="1994"/>
                  </a:lnTo>
                  <a:lnTo>
                    <a:pt x="614" y="1998"/>
                  </a:lnTo>
                  <a:lnTo>
                    <a:pt x="605" y="2002"/>
                  </a:lnTo>
                  <a:lnTo>
                    <a:pt x="597" y="2011"/>
                  </a:lnTo>
                  <a:lnTo>
                    <a:pt x="592" y="2011"/>
                  </a:lnTo>
                  <a:lnTo>
                    <a:pt x="584" y="2015"/>
                  </a:lnTo>
                  <a:lnTo>
                    <a:pt x="580" y="2019"/>
                  </a:lnTo>
                  <a:lnTo>
                    <a:pt x="576" y="2019"/>
                  </a:lnTo>
                  <a:lnTo>
                    <a:pt x="567" y="2023"/>
                  </a:lnTo>
                  <a:lnTo>
                    <a:pt x="563" y="2023"/>
                  </a:lnTo>
                  <a:lnTo>
                    <a:pt x="559" y="2023"/>
                  </a:lnTo>
                  <a:lnTo>
                    <a:pt x="550" y="2023"/>
                  </a:lnTo>
                  <a:lnTo>
                    <a:pt x="542" y="2023"/>
                  </a:lnTo>
                  <a:lnTo>
                    <a:pt x="537" y="2023"/>
                  </a:lnTo>
                  <a:lnTo>
                    <a:pt x="529" y="2023"/>
                  </a:lnTo>
                  <a:lnTo>
                    <a:pt x="520" y="2023"/>
                  </a:lnTo>
                  <a:lnTo>
                    <a:pt x="512" y="2023"/>
                  </a:lnTo>
                  <a:lnTo>
                    <a:pt x="499" y="2023"/>
                  </a:lnTo>
                  <a:lnTo>
                    <a:pt x="491" y="2019"/>
                  </a:lnTo>
                  <a:lnTo>
                    <a:pt x="482" y="2019"/>
                  </a:lnTo>
                  <a:lnTo>
                    <a:pt x="474" y="2019"/>
                  </a:lnTo>
                  <a:lnTo>
                    <a:pt x="465" y="2015"/>
                  </a:lnTo>
                  <a:lnTo>
                    <a:pt x="453" y="2011"/>
                  </a:lnTo>
                  <a:lnTo>
                    <a:pt x="449" y="2011"/>
                  </a:lnTo>
                  <a:lnTo>
                    <a:pt x="444" y="2011"/>
                  </a:lnTo>
                  <a:lnTo>
                    <a:pt x="440" y="2006"/>
                  </a:lnTo>
                  <a:lnTo>
                    <a:pt x="436" y="2006"/>
                  </a:lnTo>
                  <a:lnTo>
                    <a:pt x="432" y="2006"/>
                  </a:lnTo>
                  <a:lnTo>
                    <a:pt x="427" y="2006"/>
                  </a:lnTo>
                  <a:lnTo>
                    <a:pt x="423" y="2011"/>
                  </a:lnTo>
                  <a:lnTo>
                    <a:pt x="419" y="2011"/>
                  </a:lnTo>
                  <a:lnTo>
                    <a:pt x="410" y="2015"/>
                  </a:lnTo>
                  <a:lnTo>
                    <a:pt x="402" y="2019"/>
                  </a:lnTo>
                  <a:lnTo>
                    <a:pt x="398" y="2023"/>
                  </a:lnTo>
                  <a:lnTo>
                    <a:pt x="393" y="2023"/>
                  </a:lnTo>
                  <a:lnTo>
                    <a:pt x="389" y="2023"/>
                  </a:lnTo>
                  <a:lnTo>
                    <a:pt x="389" y="2028"/>
                  </a:lnTo>
                  <a:lnTo>
                    <a:pt x="385" y="2028"/>
                  </a:lnTo>
                  <a:lnTo>
                    <a:pt x="381" y="2036"/>
                  </a:lnTo>
                  <a:lnTo>
                    <a:pt x="377" y="2040"/>
                  </a:lnTo>
                  <a:lnTo>
                    <a:pt x="368" y="2044"/>
                  </a:lnTo>
                  <a:lnTo>
                    <a:pt x="364" y="2044"/>
                  </a:lnTo>
                  <a:lnTo>
                    <a:pt x="360" y="2049"/>
                  </a:lnTo>
                  <a:lnTo>
                    <a:pt x="351" y="2053"/>
                  </a:lnTo>
                  <a:lnTo>
                    <a:pt x="343" y="2053"/>
                  </a:lnTo>
                  <a:lnTo>
                    <a:pt x="338" y="2053"/>
                  </a:lnTo>
                  <a:lnTo>
                    <a:pt x="334" y="2053"/>
                  </a:lnTo>
                  <a:lnTo>
                    <a:pt x="334" y="2049"/>
                  </a:lnTo>
                  <a:lnTo>
                    <a:pt x="330" y="2044"/>
                  </a:lnTo>
                  <a:lnTo>
                    <a:pt x="330" y="2040"/>
                  </a:lnTo>
                  <a:lnTo>
                    <a:pt x="330" y="2036"/>
                  </a:lnTo>
                  <a:lnTo>
                    <a:pt x="326" y="2032"/>
                  </a:lnTo>
                  <a:lnTo>
                    <a:pt x="317" y="2032"/>
                  </a:lnTo>
                  <a:lnTo>
                    <a:pt x="313" y="2032"/>
                  </a:lnTo>
                  <a:lnTo>
                    <a:pt x="309" y="2028"/>
                  </a:lnTo>
                  <a:lnTo>
                    <a:pt x="305" y="2023"/>
                  </a:lnTo>
                  <a:lnTo>
                    <a:pt x="300" y="2023"/>
                  </a:lnTo>
                  <a:lnTo>
                    <a:pt x="300" y="2019"/>
                  </a:lnTo>
                  <a:lnTo>
                    <a:pt x="296" y="2019"/>
                  </a:lnTo>
                  <a:lnTo>
                    <a:pt x="292" y="2019"/>
                  </a:lnTo>
                  <a:lnTo>
                    <a:pt x="292" y="2015"/>
                  </a:lnTo>
                  <a:lnTo>
                    <a:pt x="279" y="2015"/>
                  </a:lnTo>
                  <a:lnTo>
                    <a:pt x="275" y="2011"/>
                  </a:lnTo>
                  <a:lnTo>
                    <a:pt x="271" y="1998"/>
                  </a:lnTo>
                  <a:lnTo>
                    <a:pt x="241" y="1913"/>
                  </a:lnTo>
                  <a:lnTo>
                    <a:pt x="224" y="1858"/>
                  </a:lnTo>
                  <a:lnTo>
                    <a:pt x="220" y="1841"/>
                  </a:lnTo>
                  <a:lnTo>
                    <a:pt x="220" y="1833"/>
                  </a:lnTo>
                  <a:lnTo>
                    <a:pt x="216" y="1824"/>
                  </a:lnTo>
                  <a:lnTo>
                    <a:pt x="211" y="1812"/>
                  </a:lnTo>
                  <a:lnTo>
                    <a:pt x="211" y="1803"/>
                  </a:lnTo>
                  <a:lnTo>
                    <a:pt x="207" y="1795"/>
                  </a:lnTo>
                  <a:lnTo>
                    <a:pt x="203" y="1786"/>
                  </a:lnTo>
                  <a:lnTo>
                    <a:pt x="203" y="1778"/>
                  </a:lnTo>
                  <a:lnTo>
                    <a:pt x="199" y="1769"/>
                  </a:lnTo>
                  <a:lnTo>
                    <a:pt x="195" y="1761"/>
                  </a:lnTo>
                  <a:lnTo>
                    <a:pt x="190" y="1752"/>
                  </a:lnTo>
                  <a:lnTo>
                    <a:pt x="190" y="1744"/>
                  </a:lnTo>
                  <a:lnTo>
                    <a:pt x="190" y="1735"/>
                  </a:lnTo>
                  <a:lnTo>
                    <a:pt x="186" y="1731"/>
                  </a:lnTo>
                  <a:lnTo>
                    <a:pt x="186" y="1723"/>
                  </a:lnTo>
                  <a:lnTo>
                    <a:pt x="186" y="1714"/>
                  </a:lnTo>
                  <a:lnTo>
                    <a:pt x="186" y="1710"/>
                  </a:lnTo>
                  <a:lnTo>
                    <a:pt x="186" y="1706"/>
                  </a:lnTo>
                  <a:lnTo>
                    <a:pt x="190" y="1702"/>
                  </a:lnTo>
                  <a:lnTo>
                    <a:pt x="190" y="1697"/>
                  </a:lnTo>
                  <a:lnTo>
                    <a:pt x="190" y="1693"/>
                  </a:lnTo>
                  <a:lnTo>
                    <a:pt x="190" y="1689"/>
                  </a:lnTo>
                  <a:lnTo>
                    <a:pt x="186" y="1685"/>
                  </a:lnTo>
                  <a:lnTo>
                    <a:pt x="182" y="1680"/>
                  </a:lnTo>
                  <a:lnTo>
                    <a:pt x="178" y="1676"/>
                  </a:lnTo>
                  <a:lnTo>
                    <a:pt x="173" y="1672"/>
                  </a:lnTo>
                  <a:lnTo>
                    <a:pt x="156" y="1655"/>
                  </a:lnTo>
                  <a:lnTo>
                    <a:pt x="148" y="1647"/>
                  </a:lnTo>
                  <a:lnTo>
                    <a:pt x="131" y="1634"/>
                  </a:lnTo>
                  <a:lnTo>
                    <a:pt x="127" y="1625"/>
                  </a:lnTo>
                  <a:lnTo>
                    <a:pt x="123" y="1621"/>
                  </a:lnTo>
                  <a:lnTo>
                    <a:pt x="123" y="1617"/>
                  </a:lnTo>
                  <a:lnTo>
                    <a:pt x="118" y="1613"/>
                  </a:lnTo>
                  <a:lnTo>
                    <a:pt x="114" y="1604"/>
                  </a:lnTo>
                  <a:lnTo>
                    <a:pt x="110" y="1596"/>
                  </a:lnTo>
                  <a:lnTo>
                    <a:pt x="110" y="1591"/>
                  </a:lnTo>
                  <a:lnTo>
                    <a:pt x="110" y="1587"/>
                  </a:lnTo>
                  <a:lnTo>
                    <a:pt x="106" y="1583"/>
                  </a:lnTo>
                  <a:lnTo>
                    <a:pt x="106" y="1579"/>
                  </a:lnTo>
                  <a:lnTo>
                    <a:pt x="110" y="1575"/>
                  </a:lnTo>
                  <a:lnTo>
                    <a:pt x="110" y="1570"/>
                  </a:lnTo>
                  <a:lnTo>
                    <a:pt x="114" y="1570"/>
                  </a:lnTo>
                  <a:lnTo>
                    <a:pt x="114" y="1566"/>
                  </a:lnTo>
                  <a:lnTo>
                    <a:pt x="118" y="1566"/>
                  </a:lnTo>
                  <a:lnTo>
                    <a:pt x="123" y="1566"/>
                  </a:lnTo>
                  <a:lnTo>
                    <a:pt x="127" y="1566"/>
                  </a:lnTo>
                  <a:lnTo>
                    <a:pt x="139" y="1566"/>
                  </a:lnTo>
                  <a:lnTo>
                    <a:pt x="144" y="1566"/>
                  </a:lnTo>
                  <a:lnTo>
                    <a:pt x="148" y="1562"/>
                  </a:lnTo>
                  <a:lnTo>
                    <a:pt x="156" y="1562"/>
                  </a:lnTo>
                  <a:lnTo>
                    <a:pt x="161" y="1562"/>
                  </a:lnTo>
                  <a:lnTo>
                    <a:pt x="182" y="1553"/>
                  </a:lnTo>
                  <a:lnTo>
                    <a:pt x="190" y="1549"/>
                  </a:lnTo>
                  <a:lnTo>
                    <a:pt x="199" y="1545"/>
                  </a:lnTo>
                  <a:lnTo>
                    <a:pt x="207" y="1545"/>
                  </a:lnTo>
                  <a:lnTo>
                    <a:pt x="211" y="1545"/>
                  </a:lnTo>
                  <a:lnTo>
                    <a:pt x="220" y="1545"/>
                  </a:lnTo>
                  <a:lnTo>
                    <a:pt x="224" y="1549"/>
                  </a:lnTo>
                  <a:lnTo>
                    <a:pt x="233" y="1549"/>
                  </a:lnTo>
                  <a:lnTo>
                    <a:pt x="237" y="1549"/>
                  </a:lnTo>
                  <a:lnTo>
                    <a:pt x="250" y="1558"/>
                  </a:lnTo>
                  <a:lnTo>
                    <a:pt x="262" y="1562"/>
                  </a:lnTo>
                  <a:lnTo>
                    <a:pt x="266" y="1562"/>
                  </a:lnTo>
                  <a:lnTo>
                    <a:pt x="275" y="1566"/>
                  </a:lnTo>
                  <a:lnTo>
                    <a:pt x="279" y="1566"/>
                  </a:lnTo>
                  <a:lnTo>
                    <a:pt x="283" y="1566"/>
                  </a:lnTo>
                  <a:lnTo>
                    <a:pt x="288" y="1566"/>
                  </a:lnTo>
                  <a:lnTo>
                    <a:pt x="296" y="1566"/>
                  </a:lnTo>
                  <a:lnTo>
                    <a:pt x="296" y="1562"/>
                  </a:lnTo>
                  <a:lnTo>
                    <a:pt x="300" y="1562"/>
                  </a:lnTo>
                  <a:lnTo>
                    <a:pt x="305" y="1558"/>
                  </a:lnTo>
                  <a:lnTo>
                    <a:pt x="305" y="1553"/>
                  </a:lnTo>
                  <a:lnTo>
                    <a:pt x="305" y="1549"/>
                  </a:lnTo>
                  <a:lnTo>
                    <a:pt x="309" y="1545"/>
                  </a:lnTo>
                  <a:lnTo>
                    <a:pt x="309" y="1541"/>
                  </a:lnTo>
                  <a:lnTo>
                    <a:pt x="309" y="1536"/>
                  </a:lnTo>
                  <a:lnTo>
                    <a:pt x="309" y="1532"/>
                  </a:lnTo>
                  <a:lnTo>
                    <a:pt x="309" y="1528"/>
                  </a:lnTo>
                  <a:lnTo>
                    <a:pt x="309" y="1520"/>
                  </a:lnTo>
                  <a:lnTo>
                    <a:pt x="309" y="1511"/>
                  </a:lnTo>
                  <a:lnTo>
                    <a:pt x="309" y="1507"/>
                  </a:lnTo>
                  <a:lnTo>
                    <a:pt x="309" y="1503"/>
                  </a:lnTo>
                  <a:lnTo>
                    <a:pt x="309" y="1494"/>
                  </a:lnTo>
                  <a:lnTo>
                    <a:pt x="309" y="1490"/>
                  </a:lnTo>
                  <a:lnTo>
                    <a:pt x="305" y="1481"/>
                  </a:lnTo>
                  <a:lnTo>
                    <a:pt x="305" y="1477"/>
                  </a:lnTo>
                  <a:lnTo>
                    <a:pt x="300" y="1469"/>
                  </a:lnTo>
                  <a:lnTo>
                    <a:pt x="300" y="1464"/>
                  </a:lnTo>
                  <a:lnTo>
                    <a:pt x="296" y="1460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79" y="1452"/>
                  </a:lnTo>
                  <a:lnTo>
                    <a:pt x="275" y="1452"/>
                  </a:lnTo>
                  <a:lnTo>
                    <a:pt x="275" y="1448"/>
                  </a:lnTo>
                  <a:lnTo>
                    <a:pt x="271" y="1448"/>
                  </a:lnTo>
                  <a:lnTo>
                    <a:pt x="271" y="1443"/>
                  </a:lnTo>
                  <a:lnTo>
                    <a:pt x="266" y="1439"/>
                  </a:lnTo>
                  <a:lnTo>
                    <a:pt x="266" y="1435"/>
                  </a:lnTo>
                  <a:lnTo>
                    <a:pt x="262" y="1431"/>
                  </a:lnTo>
                  <a:lnTo>
                    <a:pt x="262" y="1409"/>
                  </a:lnTo>
                  <a:lnTo>
                    <a:pt x="258" y="1401"/>
                  </a:lnTo>
                  <a:lnTo>
                    <a:pt x="258" y="1392"/>
                  </a:lnTo>
                  <a:lnTo>
                    <a:pt x="254" y="1388"/>
                  </a:lnTo>
                  <a:lnTo>
                    <a:pt x="254" y="1380"/>
                  </a:lnTo>
                  <a:lnTo>
                    <a:pt x="250" y="1376"/>
                  </a:lnTo>
                  <a:lnTo>
                    <a:pt x="245" y="1371"/>
                  </a:lnTo>
                  <a:lnTo>
                    <a:pt x="241" y="1367"/>
                  </a:lnTo>
                  <a:lnTo>
                    <a:pt x="228" y="1359"/>
                  </a:lnTo>
                  <a:lnTo>
                    <a:pt x="224" y="1354"/>
                  </a:lnTo>
                  <a:lnTo>
                    <a:pt x="220" y="1350"/>
                  </a:lnTo>
                  <a:lnTo>
                    <a:pt x="216" y="1346"/>
                  </a:lnTo>
                  <a:lnTo>
                    <a:pt x="211" y="1342"/>
                  </a:lnTo>
                  <a:lnTo>
                    <a:pt x="199" y="1321"/>
                  </a:lnTo>
                  <a:lnTo>
                    <a:pt x="195" y="1316"/>
                  </a:lnTo>
                  <a:lnTo>
                    <a:pt x="190" y="1308"/>
                  </a:lnTo>
                  <a:lnTo>
                    <a:pt x="186" y="1304"/>
                  </a:lnTo>
                  <a:lnTo>
                    <a:pt x="182" y="1299"/>
                  </a:lnTo>
                  <a:lnTo>
                    <a:pt x="178" y="1299"/>
                  </a:lnTo>
                  <a:lnTo>
                    <a:pt x="173" y="1299"/>
                  </a:lnTo>
                  <a:lnTo>
                    <a:pt x="165" y="1295"/>
                  </a:lnTo>
                  <a:lnTo>
                    <a:pt x="152" y="1295"/>
                  </a:lnTo>
                  <a:lnTo>
                    <a:pt x="148" y="1295"/>
                  </a:lnTo>
                  <a:lnTo>
                    <a:pt x="144" y="1295"/>
                  </a:lnTo>
                  <a:lnTo>
                    <a:pt x="139" y="1291"/>
                  </a:lnTo>
                  <a:lnTo>
                    <a:pt x="127" y="1287"/>
                  </a:lnTo>
                  <a:lnTo>
                    <a:pt x="123" y="1282"/>
                  </a:lnTo>
                  <a:lnTo>
                    <a:pt x="118" y="1282"/>
                  </a:lnTo>
                  <a:lnTo>
                    <a:pt x="114" y="1282"/>
                  </a:lnTo>
                  <a:lnTo>
                    <a:pt x="106" y="1282"/>
                  </a:lnTo>
                  <a:lnTo>
                    <a:pt x="97" y="1287"/>
                  </a:lnTo>
                  <a:lnTo>
                    <a:pt x="89" y="1291"/>
                  </a:lnTo>
                  <a:lnTo>
                    <a:pt x="84" y="1291"/>
                  </a:lnTo>
                  <a:lnTo>
                    <a:pt x="80" y="1291"/>
                  </a:lnTo>
                  <a:lnTo>
                    <a:pt x="72" y="1291"/>
                  </a:lnTo>
                  <a:lnTo>
                    <a:pt x="68" y="1291"/>
                  </a:lnTo>
                  <a:lnTo>
                    <a:pt x="63" y="1291"/>
                  </a:lnTo>
                  <a:lnTo>
                    <a:pt x="59" y="1287"/>
                  </a:lnTo>
                  <a:lnTo>
                    <a:pt x="55" y="1282"/>
                  </a:lnTo>
                  <a:lnTo>
                    <a:pt x="51" y="1278"/>
                  </a:lnTo>
                  <a:lnTo>
                    <a:pt x="46" y="1274"/>
                  </a:lnTo>
                  <a:lnTo>
                    <a:pt x="42" y="1270"/>
                  </a:lnTo>
                  <a:lnTo>
                    <a:pt x="38" y="1261"/>
                  </a:lnTo>
                  <a:lnTo>
                    <a:pt x="34" y="1253"/>
                  </a:lnTo>
                  <a:lnTo>
                    <a:pt x="29" y="1244"/>
                  </a:lnTo>
                  <a:lnTo>
                    <a:pt x="25" y="1236"/>
                  </a:lnTo>
                  <a:lnTo>
                    <a:pt x="12" y="1210"/>
                  </a:lnTo>
                  <a:lnTo>
                    <a:pt x="12" y="1206"/>
                  </a:lnTo>
                  <a:lnTo>
                    <a:pt x="8" y="1202"/>
                  </a:lnTo>
                  <a:lnTo>
                    <a:pt x="4" y="1198"/>
                  </a:lnTo>
                  <a:lnTo>
                    <a:pt x="4" y="1194"/>
                  </a:lnTo>
                  <a:lnTo>
                    <a:pt x="0" y="1194"/>
                  </a:lnTo>
                  <a:close/>
                  <a:moveTo>
                    <a:pt x="1016" y="978"/>
                  </a:moveTo>
                  <a:lnTo>
                    <a:pt x="1020" y="978"/>
                  </a:lnTo>
                  <a:lnTo>
                    <a:pt x="1020" y="982"/>
                  </a:lnTo>
                  <a:lnTo>
                    <a:pt x="1024" y="986"/>
                  </a:lnTo>
                  <a:lnTo>
                    <a:pt x="1029" y="1007"/>
                  </a:lnTo>
                  <a:lnTo>
                    <a:pt x="1029" y="1016"/>
                  </a:lnTo>
                  <a:lnTo>
                    <a:pt x="1033" y="1020"/>
                  </a:lnTo>
                  <a:lnTo>
                    <a:pt x="1033" y="1024"/>
                  </a:lnTo>
                  <a:lnTo>
                    <a:pt x="1037" y="1028"/>
                  </a:lnTo>
                  <a:lnTo>
                    <a:pt x="1041" y="1033"/>
                  </a:lnTo>
                  <a:lnTo>
                    <a:pt x="1045" y="1033"/>
                  </a:lnTo>
                  <a:lnTo>
                    <a:pt x="1050" y="1033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28"/>
                  </a:lnTo>
                  <a:lnTo>
                    <a:pt x="1071" y="1028"/>
                  </a:lnTo>
                  <a:lnTo>
                    <a:pt x="1075" y="1028"/>
                  </a:lnTo>
                  <a:lnTo>
                    <a:pt x="1079" y="1024"/>
                  </a:lnTo>
                  <a:lnTo>
                    <a:pt x="1088" y="1020"/>
                  </a:lnTo>
                  <a:lnTo>
                    <a:pt x="1092" y="1016"/>
                  </a:lnTo>
                  <a:lnTo>
                    <a:pt x="1096" y="1016"/>
                  </a:lnTo>
                  <a:lnTo>
                    <a:pt x="1100" y="1016"/>
                  </a:lnTo>
                  <a:lnTo>
                    <a:pt x="1105" y="1016"/>
                  </a:lnTo>
                  <a:lnTo>
                    <a:pt x="1109" y="1020"/>
                  </a:lnTo>
                  <a:lnTo>
                    <a:pt x="1113" y="1024"/>
                  </a:lnTo>
                  <a:lnTo>
                    <a:pt x="1109" y="1028"/>
                  </a:lnTo>
                  <a:lnTo>
                    <a:pt x="1109" y="1033"/>
                  </a:lnTo>
                  <a:lnTo>
                    <a:pt x="1109" y="1037"/>
                  </a:lnTo>
                  <a:lnTo>
                    <a:pt x="1105" y="1041"/>
                  </a:lnTo>
                  <a:lnTo>
                    <a:pt x="1096" y="1045"/>
                  </a:lnTo>
                  <a:lnTo>
                    <a:pt x="1092" y="1050"/>
                  </a:lnTo>
                  <a:lnTo>
                    <a:pt x="1092" y="1054"/>
                  </a:lnTo>
                  <a:lnTo>
                    <a:pt x="1088" y="1058"/>
                  </a:lnTo>
                  <a:lnTo>
                    <a:pt x="1088" y="1062"/>
                  </a:lnTo>
                  <a:lnTo>
                    <a:pt x="1088" y="1066"/>
                  </a:lnTo>
                  <a:lnTo>
                    <a:pt x="1088" y="1071"/>
                  </a:lnTo>
                  <a:lnTo>
                    <a:pt x="1092" y="1071"/>
                  </a:lnTo>
                  <a:lnTo>
                    <a:pt x="1092" y="1075"/>
                  </a:lnTo>
                  <a:lnTo>
                    <a:pt x="1096" y="1075"/>
                  </a:lnTo>
                  <a:lnTo>
                    <a:pt x="1100" y="1079"/>
                  </a:lnTo>
                  <a:lnTo>
                    <a:pt x="1105" y="1079"/>
                  </a:lnTo>
                  <a:lnTo>
                    <a:pt x="1109" y="1079"/>
                  </a:lnTo>
                  <a:lnTo>
                    <a:pt x="1113" y="1079"/>
                  </a:lnTo>
                  <a:lnTo>
                    <a:pt x="1117" y="1079"/>
                  </a:lnTo>
                  <a:lnTo>
                    <a:pt x="1122" y="1079"/>
                  </a:lnTo>
                  <a:lnTo>
                    <a:pt x="1126" y="1075"/>
                  </a:lnTo>
                  <a:lnTo>
                    <a:pt x="1130" y="1075"/>
                  </a:lnTo>
                  <a:lnTo>
                    <a:pt x="1134" y="1071"/>
                  </a:lnTo>
                  <a:lnTo>
                    <a:pt x="1139" y="1066"/>
                  </a:lnTo>
                  <a:lnTo>
                    <a:pt x="1139" y="1062"/>
                  </a:lnTo>
                  <a:lnTo>
                    <a:pt x="1147" y="1050"/>
                  </a:lnTo>
                  <a:lnTo>
                    <a:pt x="1151" y="1041"/>
                  </a:lnTo>
                  <a:lnTo>
                    <a:pt x="1156" y="1037"/>
                  </a:lnTo>
                  <a:lnTo>
                    <a:pt x="1164" y="1024"/>
                  </a:lnTo>
                  <a:lnTo>
                    <a:pt x="1164" y="1020"/>
                  </a:lnTo>
                  <a:lnTo>
                    <a:pt x="1168" y="1016"/>
                  </a:lnTo>
                  <a:lnTo>
                    <a:pt x="1172" y="1011"/>
                  </a:lnTo>
                  <a:lnTo>
                    <a:pt x="1177" y="1007"/>
                  </a:lnTo>
                  <a:lnTo>
                    <a:pt x="1181" y="1007"/>
                  </a:lnTo>
                  <a:lnTo>
                    <a:pt x="1185" y="1007"/>
                  </a:lnTo>
                  <a:lnTo>
                    <a:pt x="1189" y="1007"/>
                  </a:lnTo>
                  <a:lnTo>
                    <a:pt x="1198" y="1007"/>
                  </a:lnTo>
                  <a:lnTo>
                    <a:pt x="1206" y="1007"/>
                  </a:lnTo>
                  <a:lnTo>
                    <a:pt x="1211" y="1007"/>
                  </a:lnTo>
                  <a:lnTo>
                    <a:pt x="1215" y="1011"/>
                  </a:lnTo>
                  <a:lnTo>
                    <a:pt x="1219" y="1011"/>
                  </a:lnTo>
                  <a:lnTo>
                    <a:pt x="1223" y="1011"/>
                  </a:lnTo>
                  <a:lnTo>
                    <a:pt x="1227" y="1011"/>
                  </a:lnTo>
                  <a:lnTo>
                    <a:pt x="1232" y="1011"/>
                  </a:lnTo>
                  <a:lnTo>
                    <a:pt x="1236" y="1007"/>
                  </a:lnTo>
                  <a:lnTo>
                    <a:pt x="1240" y="1003"/>
                  </a:lnTo>
                  <a:lnTo>
                    <a:pt x="1244" y="1003"/>
                  </a:lnTo>
                  <a:lnTo>
                    <a:pt x="1249" y="999"/>
                  </a:lnTo>
                  <a:lnTo>
                    <a:pt x="1253" y="999"/>
                  </a:lnTo>
                  <a:lnTo>
                    <a:pt x="1257" y="999"/>
                  </a:lnTo>
                  <a:lnTo>
                    <a:pt x="1261" y="999"/>
                  </a:lnTo>
                  <a:lnTo>
                    <a:pt x="1266" y="999"/>
                  </a:lnTo>
                  <a:lnTo>
                    <a:pt x="1270" y="1003"/>
                  </a:lnTo>
                  <a:lnTo>
                    <a:pt x="1278" y="1011"/>
                  </a:lnTo>
                  <a:lnTo>
                    <a:pt x="1283" y="1016"/>
                  </a:lnTo>
                  <a:lnTo>
                    <a:pt x="1291" y="1024"/>
                  </a:lnTo>
                  <a:lnTo>
                    <a:pt x="1295" y="1033"/>
                  </a:lnTo>
                  <a:lnTo>
                    <a:pt x="1299" y="1033"/>
                  </a:lnTo>
                  <a:lnTo>
                    <a:pt x="1299" y="1037"/>
                  </a:lnTo>
                  <a:lnTo>
                    <a:pt x="1299" y="1041"/>
                  </a:lnTo>
                  <a:lnTo>
                    <a:pt x="1299" y="1045"/>
                  </a:lnTo>
                  <a:lnTo>
                    <a:pt x="1304" y="1050"/>
                  </a:lnTo>
                  <a:lnTo>
                    <a:pt x="1304" y="1054"/>
                  </a:lnTo>
                  <a:lnTo>
                    <a:pt x="1304" y="1058"/>
                  </a:lnTo>
                  <a:lnTo>
                    <a:pt x="1308" y="1058"/>
                  </a:lnTo>
                  <a:lnTo>
                    <a:pt x="1308" y="1062"/>
                  </a:lnTo>
                  <a:lnTo>
                    <a:pt x="1312" y="1062"/>
                  </a:lnTo>
                  <a:lnTo>
                    <a:pt x="1321" y="1062"/>
                  </a:lnTo>
                  <a:lnTo>
                    <a:pt x="1325" y="1066"/>
                  </a:lnTo>
                  <a:lnTo>
                    <a:pt x="1329" y="1066"/>
                  </a:lnTo>
                  <a:lnTo>
                    <a:pt x="1333" y="1071"/>
                  </a:lnTo>
                  <a:lnTo>
                    <a:pt x="1338" y="1071"/>
                  </a:lnTo>
                  <a:lnTo>
                    <a:pt x="1338" y="1075"/>
                  </a:lnTo>
                  <a:lnTo>
                    <a:pt x="1342" y="1079"/>
                  </a:lnTo>
                  <a:lnTo>
                    <a:pt x="1342" y="1083"/>
                  </a:lnTo>
                  <a:lnTo>
                    <a:pt x="1346" y="1092"/>
                  </a:lnTo>
                  <a:lnTo>
                    <a:pt x="1350" y="1096"/>
                  </a:lnTo>
                  <a:lnTo>
                    <a:pt x="1354" y="1100"/>
                  </a:lnTo>
                  <a:lnTo>
                    <a:pt x="1359" y="1105"/>
                  </a:lnTo>
                  <a:lnTo>
                    <a:pt x="1363" y="1109"/>
                  </a:lnTo>
                  <a:lnTo>
                    <a:pt x="1367" y="1109"/>
                  </a:lnTo>
                  <a:lnTo>
                    <a:pt x="1371" y="1113"/>
                  </a:lnTo>
                  <a:lnTo>
                    <a:pt x="1376" y="1113"/>
                  </a:lnTo>
                  <a:lnTo>
                    <a:pt x="1380" y="1113"/>
                  </a:lnTo>
                  <a:lnTo>
                    <a:pt x="1384" y="1113"/>
                  </a:lnTo>
                  <a:lnTo>
                    <a:pt x="1388" y="1109"/>
                  </a:lnTo>
                  <a:lnTo>
                    <a:pt x="1393" y="1109"/>
                  </a:lnTo>
                  <a:lnTo>
                    <a:pt x="1393" y="1105"/>
                  </a:lnTo>
                  <a:lnTo>
                    <a:pt x="1393" y="1100"/>
                  </a:lnTo>
                  <a:lnTo>
                    <a:pt x="1388" y="1096"/>
                  </a:lnTo>
                  <a:lnTo>
                    <a:pt x="1384" y="1092"/>
                  </a:lnTo>
                  <a:lnTo>
                    <a:pt x="1371" y="1083"/>
                  </a:lnTo>
                  <a:lnTo>
                    <a:pt x="1367" y="1075"/>
                  </a:lnTo>
                  <a:lnTo>
                    <a:pt x="1363" y="1075"/>
                  </a:lnTo>
                  <a:lnTo>
                    <a:pt x="1359" y="1066"/>
                  </a:lnTo>
                  <a:lnTo>
                    <a:pt x="1354" y="1062"/>
                  </a:lnTo>
                  <a:lnTo>
                    <a:pt x="1354" y="1058"/>
                  </a:lnTo>
                  <a:lnTo>
                    <a:pt x="1350" y="1054"/>
                  </a:lnTo>
                  <a:lnTo>
                    <a:pt x="1350" y="1045"/>
                  </a:lnTo>
                  <a:lnTo>
                    <a:pt x="1346" y="1037"/>
                  </a:lnTo>
                  <a:lnTo>
                    <a:pt x="1346" y="1033"/>
                  </a:lnTo>
                  <a:lnTo>
                    <a:pt x="1346" y="1028"/>
                  </a:lnTo>
                  <a:lnTo>
                    <a:pt x="1342" y="1020"/>
                  </a:lnTo>
                  <a:lnTo>
                    <a:pt x="1342" y="1007"/>
                  </a:lnTo>
                  <a:lnTo>
                    <a:pt x="1342" y="1003"/>
                  </a:lnTo>
                  <a:lnTo>
                    <a:pt x="1342" y="999"/>
                  </a:lnTo>
                  <a:lnTo>
                    <a:pt x="1346" y="999"/>
                  </a:lnTo>
                  <a:lnTo>
                    <a:pt x="1346" y="995"/>
                  </a:lnTo>
                  <a:lnTo>
                    <a:pt x="1350" y="995"/>
                  </a:lnTo>
                  <a:lnTo>
                    <a:pt x="1354" y="995"/>
                  </a:lnTo>
                  <a:lnTo>
                    <a:pt x="1376" y="1003"/>
                  </a:lnTo>
                  <a:lnTo>
                    <a:pt x="1380" y="1003"/>
                  </a:lnTo>
                  <a:lnTo>
                    <a:pt x="1388" y="1007"/>
                  </a:lnTo>
                  <a:lnTo>
                    <a:pt x="1393" y="1007"/>
                  </a:lnTo>
                  <a:lnTo>
                    <a:pt x="1397" y="1011"/>
                  </a:lnTo>
                  <a:lnTo>
                    <a:pt x="1405" y="1016"/>
                  </a:lnTo>
                  <a:lnTo>
                    <a:pt x="1414" y="1024"/>
                  </a:lnTo>
                  <a:lnTo>
                    <a:pt x="1431" y="1033"/>
                  </a:lnTo>
                  <a:lnTo>
                    <a:pt x="1435" y="1041"/>
                  </a:lnTo>
                  <a:lnTo>
                    <a:pt x="1439" y="1045"/>
                  </a:lnTo>
                  <a:lnTo>
                    <a:pt x="1443" y="1050"/>
                  </a:lnTo>
                  <a:lnTo>
                    <a:pt x="1448" y="1054"/>
                  </a:lnTo>
                  <a:lnTo>
                    <a:pt x="1448" y="1058"/>
                  </a:lnTo>
                  <a:lnTo>
                    <a:pt x="1448" y="1062"/>
                  </a:lnTo>
                  <a:lnTo>
                    <a:pt x="1452" y="1066"/>
                  </a:lnTo>
                  <a:lnTo>
                    <a:pt x="1452" y="1071"/>
                  </a:lnTo>
                  <a:lnTo>
                    <a:pt x="1452" y="1075"/>
                  </a:lnTo>
                  <a:lnTo>
                    <a:pt x="1456" y="1075"/>
                  </a:lnTo>
                  <a:lnTo>
                    <a:pt x="1460" y="1079"/>
                  </a:lnTo>
                  <a:lnTo>
                    <a:pt x="1465" y="1083"/>
                  </a:lnTo>
                  <a:lnTo>
                    <a:pt x="1473" y="1088"/>
                  </a:lnTo>
                  <a:lnTo>
                    <a:pt x="1490" y="1096"/>
                  </a:lnTo>
                  <a:lnTo>
                    <a:pt x="1494" y="1096"/>
                  </a:lnTo>
                  <a:lnTo>
                    <a:pt x="1503" y="1096"/>
                  </a:lnTo>
                  <a:lnTo>
                    <a:pt x="1507" y="1100"/>
                  </a:lnTo>
                  <a:lnTo>
                    <a:pt x="1511" y="1096"/>
                  </a:lnTo>
                  <a:lnTo>
                    <a:pt x="1515" y="1096"/>
                  </a:lnTo>
                  <a:lnTo>
                    <a:pt x="1520" y="1092"/>
                  </a:lnTo>
                  <a:lnTo>
                    <a:pt x="1520" y="1088"/>
                  </a:lnTo>
                  <a:lnTo>
                    <a:pt x="1524" y="1088"/>
                  </a:lnTo>
                  <a:lnTo>
                    <a:pt x="1537" y="1075"/>
                  </a:lnTo>
                  <a:lnTo>
                    <a:pt x="1549" y="1066"/>
                  </a:lnTo>
                  <a:lnTo>
                    <a:pt x="1558" y="1054"/>
                  </a:lnTo>
                  <a:lnTo>
                    <a:pt x="1562" y="1050"/>
                  </a:lnTo>
                  <a:lnTo>
                    <a:pt x="1566" y="1045"/>
                  </a:lnTo>
                  <a:lnTo>
                    <a:pt x="1579" y="1041"/>
                  </a:lnTo>
                  <a:lnTo>
                    <a:pt x="1583" y="1037"/>
                  </a:lnTo>
                  <a:lnTo>
                    <a:pt x="1587" y="1037"/>
                  </a:lnTo>
                  <a:lnTo>
                    <a:pt x="1587" y="1033"/>
                  </a:lnTo>
                  <a:lnTo>
                    <a:pt x="1592" y="1028"/>
                  </a:lnTo>
                  <a:lnTo>
                    <a:pt x="1596" y="1024"/>
                  </a:lnTo>
                  <a:lnTo>
                    <a:pt x="1600" y="1020"/>
                  </a:lnTo>
                  <a:lnTo>
                    <a:pt x="1608" y="1007"/>
                  </a:lnTo>
                  <a:lnTo>
                    <a:pt x="1608" y="1003"/>
                  </a:lnTo>
                  <a:lnTo>
                    <a:pt x="1608" y="999"/>
                  </a:lnTo>
                  <a:lnTo>
                    <a:pt x="1613" y="995"/>
                  </a:lnTo>
                  <a:lnTo>
                    <a:pt x="1608" y="990"/>
                  </a:lnTo>
                  <a:lnTo>
                    <a:pt x="1608" y="986"/>
                  </a:lnTo>
                  <a:lnTo>
                    <a:pt x="1608" y="982"/>
                  </a:lnTo>
                  <a:lnTo>
                    <a:pt x="1604" y="978"/>
                  </a:lnTo>
                  <a:lnTo>
                    <a:pt x="1600" y="973"/>
                  </a:lnTo>
                  <a:lnTo>
                    <a:pt x="1596" y="973"/>
                  </a:lnTo>
                  <a:lnTo>
                    <a:pt x="1592" y="973"/>
                  </a:lnTo>
                  <a:lnTo>
                    <a:pt x="1583" y="973"/>
                  </a:lnTo>
                  <a:lnTo>
                    <a:pt x="1575" y="973"/>
                  </a:lnTo>
                  <a:lnTo>
                    <a:pt x="1570" y="973"/>
                  </a:lnTo>
                  <a:lnTo>
                    <a:pt x="1566" y="973"/>
                  </a:lnTo>
                  <a:lnTo>
                    <a:pt x="1562" y="973"/>
                  </a:lnTo>
                  <a:lnTo>
                    <a:pt x="1549" y="978"/>
                  </a:lnTo>
                  <a:lnTo>
                    <a:pt x="1541" y="978"/>
                  </a:lnTo>
                  <a:lnTo>
                    <a:pt x="1515" y="982"/>
                  </a:lnTo>
                  <a:lnTo>
                    <a:pt x="1511" y="982"/>
                  </a:lnTo>
                  <a:lnTo>
                    <a:pt x="1503" y="982"/>
                  </a:lnTo>
                  <a:lnTo>
                    <a:pt x="1494" y="986"/>
                  </a:lnTo>
                  <a:lnTo>
                    <a:pt x="1490" y="986"/>
                  </a:lnTo>
                  <a:lnTo>
                    <a:pt x="1486" y="986"/>
                  </a:lnTo>
                  <a:lnTo>
                    <a:pt x="1481" y="986"/>
                  </a:lnTo>
                  <a:lnTo>
                    <a:pt x="1473" y="982"/>
                  </a:lnTo>
                  <a:lnTo>
                    <a:pt x="1469" y="982"/>
                  </a:lnTo>
                  <a:lnTo>
                    <a:pt x="1460" y="978"/>
                  </a:lnTo>
                  <a:lnTo>
                    <a:pt x="1456" y="978"/>
                  </a:lnTo>
                  <a:lnTo>
                    <a:pt x="1452" y="973"/>
                  </a:lnTo>
                  <a:lnTo>
                    <a:pt x="1448" y="973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43" y="965"/>
                  </a:lnTo>
                  <a:lnTo>
                    <a:pt x="1439" y="961"/>
                  </a:lnTo>
                  <a:lnTo>
                    <a:pt x="1439" y="956"/>
                  </a:lnTo>
                  <a:lnTo>
                    <a:pt x="1439" y="944"/>
                  </a:lnTo>
                  <a:lnTo>
                    <a:pt x="1439" y="939"/>
                  </a:lnTo>
                  <a:lnTo>
                    <a:pt x="1439" y="935"/>
                  </a:lnTo>
                  <a:lnTo>
                    <a:pt x="1431" y="927"/>
                  </a:lnTo>
                  <a:lnTo>
                    <a:pt x="1431" y="923"/>
                  </a:lnTo>
                  <a:lnTo>
                    <a:pt x="1431" y="918"/>
                  </a:lnTo>
                  <a:lnTo>
                    <a:pt x="1431" y="914"/>
                  </a:lnTo>
                  <a:lnTo>
                    <a:pt x="1435" y="906"/>
                  </a:lnTo>
                  <a:lnTo>
                    <a:pt x="1435" y="901"/>
                  </a:lnTo>
                  <a:lnTo>
                    <a:pt x="1435" y="897"/>
                  </a:lnTo>
                  <a:lnTo>
                    <a:pt x="1435" y="893"/>
                  </a:lnTo>
                  <a:lnTo>
                    <a:pt x="1431" y="893"/>
                  </a:lnTo>
                  <a:lnTo>
                    <a:pt x="1431" y="889"/>
                  </a:lnTo>
                  <a:lnTo>
                    <a:pt x="1426" y="889"/>
                  </a:lnTo>
                  <a:lnTo>
                    <a:pt x="1418" y="880"/>
                  </a:lnTo>
                  <a:lnTo>
                    <a:pt x="1414" y="880"/>
                  </a:lnTo>
                  <a:lnTo>
                    <a:pt x="1410" y="880"/>
                  </a:lnTo>
                  <a:lnTo>
                    <a:pt x="1410" y="876"/>
                  </a:lnTo>
                  <a:lnTo>
                    <a:pt x="1410" y="872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05" y="859"/>
                  </a:lnTo>
                  <a:lnTo>
                    <a:pt x="1405" y="855"/>
                  </a:lnTo>
                  <a:lnTo>
                    <a:pt x="1401" y="855"/>
                  </a:lnTo>
                  <a:lnTo>
                    <a:pt x="1397" y="851"/>
                  </a:lnTo>
                  <a:lnTo>
                    <a:pt x="1393" y="851"/>
                  </a:lnTo>
                  <a:lnTo>
                    <a:pt x="1388" y="851"/>
                  </a:lnTo>
                  <a:lnTo>
                    <a:pt x="1384" y="851"/>
                  </a:lnTo>
                  <a:lnTo>
                    <a:pt x="1376" y="851"/>
                  </a:lnTo>
                  <a:lnTo>
                    <a:pt x="1363" y="851"/>
                  </a:lnTo>
                  <a:lnTo>
                    <a:pt x="1354" y="851"/>
                  </a:lnTo>
                  <a:lnTo>
                    <a:pt x="1350" y="855"/>
                  </a:lnTo>
                  <a:lnTo>
                    <a:pt x="1342" y="855"/>
                  </a:lnTo>
                  <a:lnTo>
                    <a:pt x="1338" y="855"/>
                  </a:lnTo>
                  <a:lnTo>
                    <a:pt x="1333" y="859"/>
                  </a:lnTo>
                  <a:lnTo>
                    <a:pt x="1329" y="859"/>
                  </a:lnTo>
                  <a:lnTo>
                    <a:pt x="1325" y="859"/>
                  </a:lnTo>
                  <a:lnTo>
                    <a:pt x="1321" y="863"/>
                  </a:lnTo>
                  <a:lnTo>
                    <a:pt x="1321" y="868"/>
                  </a:lnTo>
                  <a:lnTo>
                    <a:pt x="1321" y="872"/>
                  </a:lnTo>
                  <a:lnTo>
                    <a:pt x="1321" y="876"/>
                  </a:lnTo>
                  <a:lnTo>
                    <a:pt x="1325" y="889"/>
                  </a:lnTo>
                  <a:lnTo>
                    <a:pt x="1325" y="893"/>
                  </a:lnTo>
                  <a:lnTo>
                    <a:pt x="1325" y="897"/>
                  </a:lnTo>
                  <a:lnTo>
                    <a:pt x="1321" y="901"/>
                  </a:lnTo>
                  <a:lnTo>
                    <a:pt x="1321" y="906"/>
                  </a:lnTo>
                  <a:lnTo>
                    <a:pt x="1316" y="906"/>
                  </a:lnTo>
                  <a:lnTo>
                    <a:pt x="1312" y="906"/>
                  </a:lnTo>
                  <a:lnTo>
                    <a:pt x="1308" y="906"/>
                  </a:lnTo>
                  <a:lnTo>
                    <a:pt x="1308" y="901"/>
                  </a:lnTo>
                  <a:lnTo>
                    <a:pt x="1304" y="901"/>
                  </a:lnTo>
                  <a:lnTo>
                    <a:pt x="1304" y="897"/>
                  </a:lnTo>
                  <a:lnTo>
                    <a:pt x="1299" y="897"/>
                  </a:lnTo>
                  <a:lnTo>
                    <a:pt x="1291" y="884"/>
                  </a:lnTo>
                  <a:lnTo>
                    <a:pt x="1287" y="880"/>
                  </a:lnTo>
                  <a:lnTo>
                    <a:pt x="1283" y="876"/>
                  </a:lnTo>
                  <a:lnTo>
                    <a:pt x="1278" y="876"/>
                  </a:lnTo>
                  <a:lnTo>
                    <a:pt x="1274" y="876"/>
                  </a:lnTo>
                  <a:lnTo>
                    <a:pt x="1270" y="876"/>
                  </a:lnTo>
                  <a:lnTo>
                    <a:pt x="1266" y="876"/>
                  </a:lnTo>
                  <a:lnTo>
                    <a:pt x="1261" y="880"/>
                  </a:lnTo>
                  <a:lnTo>
                    <a:pt x="1257" y="880"/>
                  </a:lnTo>
                  <a:lnTo>
                    <a:pt x="1253" y="884"/>
                  </a:lnTo>
                  <a:lnTo>
                    <a:pt x="1249" y="893"/>
                  </a:lnTo>
                  <a:lnTo>
                    <a:pt x="1244" y="893"/>
                  </a:lnTo>
                  <a:lnTo>
                    <a:pt x="1240" y="893"/>
                  </a:lnTo>
                  <a:lnTo>
                    <a:pt x="1236" y="893"/>
                  </a:lnTo>
                  <a:lnTo>
                    <a:pt x="1232" y="889"/>
                  </a:lnTo>
                  <a:lnTo>
                    <a:pt x="1223" y="884"/>
                  </a:lnTo>
                  <a:lnTo>
                    <a:pt x="1219" y="880"/>
                  </a:lnTo>
                  <a:lnTo>
                    <a:pt x="1211" y="876"/>
                  </a:lnTo>
                  <a:lnTo>
                    <a:pt x="1194" y="872"/>
                  </a:lnTo>
                  <a:lnTo>
                    <a:pt x="1189" y="872"/>
                  </a:lnTo>
                  <a:lnTo>
                    <a:pt x="1185" y="868"/>
                  </a:lnTo>
                  <a:lnTo>
                    <a:pt x="1181" y="868"/>
                  </a:lnTo>
                  <a:lnTo>
                    <a:pt x="1177" y="872"/>
                  </a:lnTo>
                  <a:lnTo>
                    <a:pt x="1172" y="872"/>
                  </a:lnTo>
                  <a:lnTo>
                    <a:pt x="1172" y="876"/>
                  </a:lnTo>
                  <a:lnTo>
                    <a:pt x="1172" y="880"/>
                  </a:lnTo>
                  <a:lnTo>
                    <a:pt x="1172" y="884"/>
                  </a:lnTo>
                  <a:lnTo>
                    <a:pt x="1172" y="901"/>
                  </a:lnTo>
                  <a:lnTo>
                    <a:pt x="1172" y="906"/>
                  </a:lnTo>
                  <a:lnTo>
                    <a:pt x="1172" y="910"/>
                  </a:lnTo>
                  <a:lnTo>
                    <a:pt x="1172" y="918"/>
                  </a:lnTo>
                  <a:lnTo>
                    <a:pt x="1168" y="923"/>
                  </a:lnTo>
                  <a:lnTo>
                    <a:pt x="1168" y="927"/>
                  </a:lnTo>
                  <a:lnTo>
                    <a:pt x="1168" y="931"/>
                  </a:lnTo>
                  <a:lnTo>
                    <a:pt x="1164" y="931"/>
                  </a:lnTo>
                  <a:lnTo>
                    <a:pt x="1164" y="935"/>
                  </a:lnTo>
                  <a:lnTo>
                    <a:pt x="1156" y="939"/>
                  </a:lnTo>
                  <a:lnTo>
                    <a:pt x="1151" y="944"/>
                  </a:lnTo>
                  <a:lnTo>
                    <a:pt x="1147" y="944"/>
                  </a:lnTo>
                  <a:lnTo>
                    <a:pt x="1143" y="939"/>
                  </a:lnTo>
                  <a:lnTo>
                    <a:pt x="1139" y="935"/>
                  </a:lnTo>
                  <a:lnTo>
                    <a:pt x="1139" y="931"/>
                  </a:lnTo>
                  <a:lnTo>
                    <a:pt x="1134" y="927"/>
                  </a:lnTo>
                  <a:lnTo>
                    <a:pt x="1134" y="918"/>
                  </a:lnTo>
                  <a:lnTo>
                    <a:pt x="1134" y="914"/>
                  </a:lnTo>
                  <a:lnTo>
                    <a:pt x="1134" y="897"/>
                  </a:lnTo>
                  <a:lnTo>
                    <a:pt x="1130" y="893"/>
                  </a:lnTo>
                  <a:lnTo>
                    <a:pt x="1130" y="889"/>
                  </a:lnTo>
                  <a:lnTo>
                    <a:pt x="1126" y="889"/>
                  </a:lnTo>
                  <a:lnTo>
                    <a:pt x="1122" y="884"/>
                  </a:lnTo>
                  <a:lnTo>
                    <a:pt x="1117" y="884"/>
                  </a:lnTo>
                  <a:lnTo>
                    <a:pt x="1117" y="889"/>
                  </a:lnTo>
                  <a:lnTo>
                    <a:pt x="1113" y="889"/>
                  </a:lnTo>
                  <a:lnTo>
                    <a:pt x="1105" y="889"/>
                  </a:lnTo>
                  <a:lnTo>
                    <a:pt x="1100" y="889"/>
                  </a:lnTo>
                  <a:lnTo>
                    <a:pt x="1096" y="893"/>
                  </a:lnTo>
                  <a:lnTo>
                    <a:pt x="1075" y="893"/>
                  </a:lnTo>
                  <a:lnTo>
                    <a:pt x="1071" y="893"/>
                  </a:lnTo>
                  <a:lnTo>
                    <a:pt x="1062" y="893"/>
                  </a:lnTo>
                  <a:lnTo>
                    <a:pt x="1058" y="897"/>
                  </a:lnTo>
                  <a:lnTo>
                    <a:pt x="1054" y="897"/>
                  </a:lnTo>
                  <a:lnTo>
                    <a:pt x="1050" y="901"/>
                  </a:lnTo>
                  <a:lnTo>
                    <a:pt x="1045" y="906"/>
                  </a:lnTo>
                  <a:lnTo>
                    <a:pt x="1041" y="910"/>
                  </a:lnTo>
                  <a:lnTo>
                    <a:pt x="1041" y="914"/>
                  </a:lnTo>
                  <a:lnTo>
                    <a:pt x="1037" y="918"/>
                  </a:lnTo>
                  <a:lnTo>
                    <a:pt x="1033" y="923"/>
                  </a:lnTo>
                  <a:lnTo>
                    <a:pt x="1029" y="935"/>
                  </a:lnTo>
                  <a:lnTo>
                    <a:pt x="1024" y="944"/>
                  </a:lnTo>
                  <a:lnTo>
                    <a:pt x="1024" y="948"/>
                  </a:lnTo>
                  <a:lnTo>
                    <a:pt x="1020" y="956"/>
                  </a:lnTo>
                  <a:lnTo>
                    <a:pt x="1020" y="961"/>
                  </a:lnTo>
                  <a:lnTo>
                    <a:pt x="1020" y="969"/>
                  </a:lnTo>
                  <a:lnTo>
                    <a:pt x="1016" y="973"/>
                  </a:lnTo>
                  <a:lnTo>
                    <a:pt x="1016" y="978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0" name="Freeform 66"/>
            <p:cNvSpPr>
              <a:spLocks/>
            </p:cNvSpPr>
            <p:nvPr/>
          </p:nvSpPr>
          <p:spPr bwMode="auto">
            <a:xfrm>
              <a:off x="1255913" y="3648036"/>
              <a:ext cx="99891" cy="84415"/>
            </a:xfrm>
            <a:custGeom>
              <a:avLst/>
              <a:gdLst>
                <a:gd name="T0" fmla="*/ 4 w 317"/>
                <a:gd name="T1" fmla="*/ 93 h 267"/>
                <a:gd name="T2" fmla="*/ 21 w 317"/>
                <a:gd name="T3" fmla="*/ 84 h 267"/>
                <a:gd name="T4" fmla="*/ 34 w 317"/>
                <a:gd name="T5" fmla="*/ 76 h 267"/>
                <a:gd name="T6" fmla="*/ 50 w 317"/>
                <a:gd name="T7" fmla="*/ 72 h 267"/>
                <a:gd name="T8" fmla="*/ 72 w 317"/>
                <a:gd name="T9" fmla="*/ 68 h 267"/>
                <a:gd name="T10" fmla="*/ 84 w 317"/>
                <a:gd name="T11" fmla="*/ 59 h 267"/>
                <a:gd name="T12" fmla="*/ 114 w 317"/>
                <a:gd name="T13" fmla="*/ 42 h 267"/>
                <a:gd name="T14" fmla="*/ 127 w 317"/>
                <a:gd name="T15" fmla="*/ 34 h 267"/>
                <a:gd name="T16" fmla="*/ 135 w 317"/>
                <a:gd name="T17" fmla="*/ 25 h 267"/>
                <a:gd name="T18" fmla="*/ 144 w 317"/>
                <a:gd name="T19" fmla="*/ 8 h 267"/>
                <a:gd name="T20" fmla="*/ 148 w 317"/>
                <a:gd name="T21" fmla="*/ 4 h 267"/>
                <a:gd name="T22" fmla="*/ 152 w 317"/>
                <a:gd name="T23" fmla="*/ 0 h 267"/>
                <a:gd name="T24" fmla="*/ 156 w 317"/>
                <a:gd name="T25" fmla="*/ 4 h 267"/>
                <a:gd name="T26" fmla="*/ 169 w 317"/>
                <a:gd name="T27" fmla="*/ 17 h 267"/>
                <a:gd name="T28" fmla="*/ 182 w 317"/>
                <a:gd name="T29" fmla="*/ 25 h 267"/>
                <a:gd name="T30" fmla="*/ 190 w 317"/>
                <a:gd name="T31" fmla="*/ 29 h 267"/>
                <a:gd name="T32" fmla="*/ 199 w 317"/>
                <a:gd name="T33" fmla="*/ 42 h 267"/>
                <a:gd name="T34" fmla="*/ 207 w 317"/>
                <a:gd name="T35" fmla="*/ 51 h 267"/>
                <a:gd name="T36" fmla="*/ 211 w 317"/>
                <a:gd name="T37" fmla="*/ 55 h 267"/>
                <a:gd name="T38" fmla="*/ 224 w 317"/>
                <a:gd name="T39" fmla="*/ 55 h 267"/>
                <a:gd name="T40" fmla="*/ 232 w 317"/>
                <a:gd name="T41" fmla="*/ 59 h 267"/>
                <a:gd name="T42" fmla="*/ 241 w 317"/>
                <a:gd name="T43" fmla="*/ 63 h 267"/>
                <a:gd name="T44" fmla="*/ 258 w 317"/>
                <a:gd name="T45" fmla="*/ 76 h 267"/>
                <a:gd name="T46" fmla="*/ 300 w 317"/>
                <a:gd name="T47" fmla="*/ 106 h 267"/>
                <a:gd name="T48" fmla="*/ 309 w 317"/>
                <a:gd name="T49" fmla="*/ 114 h 267"/>
                <a:gd name="T50" fmla="*/ 313 w 317"/>
                <a:gd name="T51" fmla="*/ 123 h 267"/>
                <a:gd name="T52" fmla="*/ 317 w 317"/>
                <a:gd name="T53" fmla="*/ 127 h 267"/>
                <a:gd name="T54" fmla="*/ 317 w 317"/>
                <a:gd name="T55" fmla="*/ 135 h 267"/>
                <a:gd name="T56" fmla="*/ 317 w 317"/>
                <a:gd name="T57" fmla="*/ 148 h 267"/>
                <a:gd name="T58" fmla="*/ 317 w 317"/>
                <a:gd name="T59" fmla="*/ 161 h 267"/>
                <a:gd name="T60" fmla="*/ 309 w 317"/>
                <a:gd name="T61" fmla="*/ 173 h 267"/>
                <a:gd name="T62" fmla="*/ 304 w 317"/>
                <a:gd name="T63" fmla="*/ 186 h 267"/>
                <a:gd name="T64" fmla="*/ 296 w 317"/>
                <a:gd name="T65" fmla="*/ 195 h 267"/>
                <a:gd name="T66" fmla="*/ 271 w 317"/>
                <a:gd name="T67" fmla="*/ 228 h 267"/>
                <a:gd name="T68" fmla="*/ 258 w 317"/>
                <a:gd name="T69" fmla="*/ 245 h 267"/>
                <a:gd name="T70" fmla="*/ 245 w 317"/>
                <a:gd name="T71" fmla="*/ 262 h 267"/>
                <a:gd name="T72" fmla="*/ 241 w 317"/>
                <a:gd name="T73" fmla="*/ 267 h 267"/>
                <a:gd name="T74" fmla="*/ 232 w 317"/>
                <a:gd name="T75" fmla="*/ 267 h 267"/>
                <a:gd name="T76" fmla="*/ 224 w 317"/>
                <a:gd name="T77" fmla="*/ 262 h 267"/>
                <a:gd name="T78" fmla="*/ 220 w 317"/>
                <a:gd name="T79" fmla="*/ 258 h 267"/>
                <a:gd name="T80" fmla="*/ 207 w 317"/>
                <a:gd name="T81" fmla="*/ 245 h 267"/>
                <a:gd name="T82" fmla="*/ 177 w 317"/>
                <a:gd name="T83" fmla="*/ 220 h 267"/>
                <a:gd name="T84" fmla="*/ 169 w 317"/>
                <a:gd name="T85" fmla="*/ 211 h 267"/>
                <a:gd name="T86" fmla="*/ 161 w 317"/>
                <a:gd name="T87" fmla="*/ 203 h 267"/>
                <a:gd name="T88" fmla="*/ 152 w 317"/>
                <a:gd name="T89" fmla="*/ 199 h 267"/>
                <a:gd name="T90" fmla="*/ 144 w 317"/>
                <a:gd name="T91" fmla="*/ 199 h 267"/>
                <a:gd name="T92" fmla="*/ 131 w 317"/>
                <a:gd name="T93" fmla="*/ 203 h 267"/>
                <a:gd name="T94" fmla="*/ 122 w 317"/>
                <a:gd name="T95" fmla="*/ 199 h 267"/>
                <a:gd name="T96" fmla="*/ 114 w 317"/>
                <a:gd name="T97" fmla="*/ 199 h 267"/>
                <a:gd name="T98" fmla="*/ 105 w 317"/>
                <a:gd name="T99" fmla="*/ 190 h 267"/>
                <a:gd name="T100" fmla="*/ 89 w 317"/>
                <a:gd name="T101" fmla="*/ 173 h 267"/>
                <a:gd name="T102" fmla="*/ 76 w 317"/>
                <a:gd name="T103" fmla="*/ 165 h 267"/>
                <a:gd name="T104" fmla="*/ 63 w 317"/>
                <a:gd name="T105" fmla="*/ 156 h 267"/>
                <a:gd name="T106" fmla="*/ 50 w 317"/>
                <a:gd name="T107" fmla="*/ 152 h 267"/>
                <a:gd name="T108" fmla="*/ 42 w 317"/>
                <a:gd name="T109" fmla="*/ 152 h 267"/>
                <a:gd name="T110" fmla="*/ 29 w 317"/>
                <a:gd name="T111" fmla="*/ 148 h 267"/>
                <a:gd name="T112" fmla="*/ 21 w 317"/>
                <a:gd name="T113" fmla="*/ 140 h 267"/>
                <a:gd name="T114" fmla="*/ 12 w 317"/>
                <a:gd name="T115" fmla="*/ 127 h 267"/>
                <a:gd name="T116" fmla="*/ 8 w 317"/>
                <a:gd name="T117" fmla="*/ 110 h 267"/>
                <a:gd name="T118" fmla="*/ 4 w 317"/>
                <a:gd name="T119" fmla="*/ 9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7" h="267">
                  <a:moveTo>
                    <a:pt x="0" y="93"/>
                  </a:moveTo>
                  <a:lnTo>
                    <a:pt x="4" y="93"/>
                  </a:lnTo>
                  <a:lnTo>
                    <a:pt x="8" y="89"/>
                  </a:lnTo>
                  <a:lnTo>
                    <a:pt x="21" y="84"/>
                  </a:lnTo>
                  <a:lnTo>
                    <a:pt x="25" y="80"/>
                  </a:lnTo>
                  <a:lnTo>
                    <a:pt x="34" y="76"/>
                  </a:lnTo>
                  <a:lnTo>
                    <a:pt x="42" y="76"/>
                  </a:lnTo>
                  <a:lnTo>
                    <a:pt x="50" y="72"/>
                  </a:lnTo>
                  <a:lnTo>
                    <a:pt x="59" y="72"/>
                  </a:lnTo>
                  <a:lnTo>
                    <a:pt x="72" y="68"/>
                  </a:lnTo>
                  <a:lnTo>
                    <a:pt x="76" y="63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18" y="38"/>
                  </a:lnTo>
                  <a:lnTo>
                    <a:pt x="127" y="34"/>
                  </a:lnTo>
                  <a:lnTo>
                    <a:pt x="131" y="29"/>
                  </a:lnTo>
                  <a:lnTo>
                    <a:pt x="135" y="25"/>
                  </a:lnTo>
                  <a:lnTo>
                    <a:pt x="135" y="21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65" y="12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9"/>
                  </a:lnTo>
                  <a:lnTo>
                    <a:pt x="194" y="34"/>
                  </a:lnTo>
                  <a:lnTo>
                    <a:pt x="199" y="42"/>
                  </a:lnTo>
                  <a:lnTo>
                    <a:pt x="203" y="46"/>
                  </a:lnTo>
                  <a:lnTo>
                    <a:pt x="207" y="51"/>
                  </a:lnTo>
                  <a:lnTo>
                    <a:pt x="211" y="51"/>
                  </a:lnTo>
                  <a:lnTo>
                    <a:pt x="211" y="55"/>
                  </a:lnTo>
                  <a:lnTo>
                    <a:pt x="216" y="55"/>
                  </a:lnTo>
                  <a:lnTo>
                    <a:pt x="224" y="55"/>
                  </a:lnTo>
                  <a:lnTo>
                    <a:pt x="228" y="59"/>
                  </a:lnTo>
                  <a:lnTo>
                    <a:pt x="232" y="59"/>
                  </a:lnTo>
                  <a:lnTo>
                    <a:pt x="237" y="63"/>
                  </a:lnTo>
                  <a:lnTo>
                    <a:pt x="241" y="63"/>
                  </a:lnTo>
                  <a:lnTo>
                    <a:pt x="245" y="68"/>
                  </a:lnTo>
                  <a:lnTo>
                    <a:pt x="258" y="76"/>
                  </a:lnTo>
                  <a:lnTo>
                    <a:pt x="288" y="97"/>
                  </a:lnTo>
                  <a:lnTo>
                    <a:pt x="300" y="106"/>
                  </a:lnTo>
                  <a:lnTo>
                    <a:pt x="304" y="110"/>
                  </a:lnTo>
                  <a:lnTo>
                    <a:pt x="309" y="114"/>
                  </a:lnTo>
                  <a:lnTo>
                    <a:pt x="313" y="118"/>
                  </a:lnTo>
                  <a:lnTo>
                    <a:pt x="313" y="123"/>
                  </a:lnTo>
                  <a:lnTo>
                    <a:pt x="317" y="123"/>
                  </a:lnTo>
                  <a:lnTo>
                    <a:pt x="317" y="127"/>
                  </a:lnTo>
                  <a:lnTo>
                    <a:pt x="317" y="131"/>
                  </a:lnTo>
                  <a:lnTo>
                    <a:pt x="317" y="135"/>
                  </a:lnTo>
                  <a:lnTo>
                    <a:pt x="317" y="140"/>
                  </a:lnTo>
                  <a:lnTo>
                    <a:pt x="317" y="148"/>
                  </a:lnTo>
                  <a:lnTo>
                    <a:pt x="317" y="156"/>
                  </a:lnTo>
                  <a:lnTo>
                    <a:pt x="317" y="161"/>
                  </a:lnTo>
                  <a:lnTo>
                    <a:pt x="313" y="169"/>
                  </a:lnTo>
                  <a:lnTo>
                    <a:pt x="309" y="173"/>
                  </a:lnTo>
                  <a:lnTo>
                    <a:pt x="309" y="182"/>
                  </a:lnTo>
                  <a:lnTo>
                    <a:pt x="304" y="186"/>
                  </a:lnTo>
                  <a:lnTo>
                    <a:pt x="300" y="190"/>
                  </a:lnTo>
                  <a:lnTo>
                    <a:pt x="296" y="195"/>
                  </a:lnTo>
                  <a:lnTo>
                    <a:pt x="288" y="203"/>
                  </a:lnTo>
                  <a:lnTo>
                    <a:pt x="271" y="228"/>
                  </a:lnTo>
                  <a:lnTo>
                    <a:pt x="262" y="237"/>
                  </a:lnTo>
                  <a:lnTo>
                    <a:pt x="258" y="245"/>
                  </a:lnTo>
                  <a:lnTo>
                    <a:pt x="249" y="258"/>
                  </a:lnTo>
                  <a:lnTo>
                    <a:pt x="245" y="262"/>
                  </a:lnTo>
                  <a:lnTo>
                    <a:pt x="241" y="262"/>
                  </a:lnTo>
                  <a:lnTo>
                    <a:pt x="241" y="267"/>
                  </a:lnTo>
                  <a:lnTo>
                    <a:pt x="237" y="267"/>
                  </a:lnTo>
                  <a:lnTo>
                    <a:pt x="232" y="267"/>
                  </a:lnTo>
                  <a:lnTo>
                    <a:pt x="228" y="262"/>
                  </a:lnTo>
                  <a:lnTo>
                    <a:pt x="224" y="262"/>
                  </a:lnTo>
                  <a:lnTo>
                    <a:pt x="224" y="258"/>
                  </a:lnTo>
                  <a:lnTo>
                    <a:pt x="220" y="258"/>
                  </a:lnTo>
                  <a:lnTo>
                    <a:pt x="216" y="254"/>
                  </a:lnTo>
                  <a:lnTo>
                    <a:pt x="207" y="245"/>
                  </a:lnTo>
                  <a:lnTo>
                    <a:pt x="186" y="228"/>
                  </a:lnTo>
                  <a:lnTo>
                    <a:pt x="177" y="220"/>
                  </a:lnTo>
                  <a:lnTo>
                    <a:pt x="173" y="216"/>
                  </a:lnTo>
                  <a:lnTo>
                    <a:pt x="169" y="211"/>
                  </a:lnTo>
                  <a:lnTo>
                    <a:pt x="165" y="207"/>
                  </a:lnTo>
                  <a:lnTo>
                    <a:pt x="161" y="203"/>
                  </a:lnTo>
                  <a:lnTo>
                    <a:pt x="156" y="203"/>
                  </a:lnTo>
                  <a:lnTo>
                    <a:pt x="152" y="199"/>
                  </a:lnTo>
                  <a:lnTo>
                    <a:pt x="148" y="199"/>
                  </a:lnTo>
                  <a:lnTo>
                    <a:pt x="144" y="199"/>
                  </a:lnTo>
                  <a:lnTo>
                    <a:pt x="135" y="203"/>
                  </a:lnTo>
                  <a:lnTo>
                    <a:pt x="131" y="203"/>
                  </a:lnTo>
                  <a:lnTo>
                    <a:pt x="127" y="203"/>
                  </a:lnTo>
                  <a:lnTo>
                    <a:pt x="122" y="199"/>
                  </a:lnTo>
                  <a:lnTo>
                    <a:pt x="118" y="199"/>
                  </a:lnTo>
                  <a:lnTo>
                    <a:pt x="114" y="199"/>
                  </a:lnTo>
                  <a:lnTo>
                    <a:pt x="110" y="195"/>
                  </a:lnTo>
                  <a:lnTo>
                    <a:pt x="105" y="190"/>
                  </a:lnTo>
                  <a:lnTo>
                    <a:pt x="93" y="178"/>
                  </a:lnTo>
                  <a:lnTo>
                    <a:pt x="89" y="173"/>
                  </a:lnTo>
                  <a:lnTo>
                    <a:pt x="80" y="169"/>
                  </a:lnTo>
                  <a:lnTo>
                    <a:pt x="76" y="165"/>
                  </a:lnTo>
                  <a:lnTo>
                    <a:pt x="72" y="161"/>
                  </a:lnTo>
                  <a:lnTo>
                    <a:pt x="63" y="156"/>
                  </a:lnTo>
                  <a:lnTo>
                    <a:pt x="55" y="156"/>
                  </a:lnTo>
                  <a:lnTo>
                    <a:pt x="50" y="152"/>
                  </a:lnTo>
                  <a:lnTo>
                    <a:pt x="46" y="152"/>
                  </a:lnTo>
                  <a:lnTo>
                    <a:pt x="42" y="152"/>
                  </a:lnTo>
                  <a:lnTo>
                    <a:pt x="38" y="148"/>
                  </a:lnTo>
                  <a:lnTo>
                    <a:pt x="29" y="148"/>
                  </a:lnTo>
                  <a:lnTo>
                    <a:pt x="25" y="144"/>
                  </a:lnTo>
                  <a:lnTo>
                    <a:pt x="21" y="140"/>
                  </a:lnTo>
                  <a:lnTo>
                    <a:pt x="17" y="131"/>
                  </a:lnTo>
                  <a:lnTo>
                    <a:pt x="12" y="127"/>
                  </a:lnTo>
                  <a:lnTo>
                    <a:pt x="12" y="118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97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1" name="Freeform 67"/>
            <p:cNvSpPr>
              <a:spLocks/>
            </p:cNvSpPr>
            <p:nvPr/>
          </p:nvSpPr>
          <p:spPr bwMode="auto">
            <a:xfrm>
              <a:off x="1405046" y="2803885"/>
              <a:ext cx="97077" cy="98484"/>
            </a:xfrm>
            <a:custGeom>
              <a:avLst/>
              <a:gdLst>
                <a:gd name="T0" fmla="*/ 4 w 309"/>
                <a:gd name="T1" fmla="*/ 186 h 309"/>
                <a:gd name="T2" fmla="*/ 21 w 309"/>
                <a:gd name="T3" fmla="*/ 139 h 309"/>
                <a:gd name="T4" fmla="*/ 33 w 309"/>
                <a:gd name="T5" fmla="*/ 106 h 309"/>
                <a:gd name="T6" fmla="*/ 42 w 309"/>
                <a:gd name="T7" fmla="*/ 93 h 309"/>
                <a:gd name="T8" fmla="*/ 55 w 309"/>
                <a:gd name="T9" fmla="*/ 80 h 309"/>
                <a:gd name="T10" fmla="*/ 88 w 309"/>
                <a:gd name="T11" fmla="*/ 68 h 309"/>
                <a:gd name="T12" fmla="*/ 105 w 309"/>
                <a:gd name="T13" fmla="*/ 59 h 309"/>
                <a:gd name="T14" fmla="*/ 114 w 309"/>
                <a:gd name="T15" fmla="*/ 46 h 309"/>
                <a:gd name="T16" fmla="*/ 139 w 309"/>
                <a:gd name="T17" fmla="*/ 17 h 309"/>
                <a:gd name="T18" fmla="*/ 148 w 309"/>
                <a:gd name="T19" fmla="*/ 8 h 309"/>
                <a:gd name="T20" fmla="*/ 156 w 309"/>
                <a:gd name="T21" fmla="*/ 17 h 309"/>
                <a:gd name="T22" fmla="*/ 169 w 309"/>
                <a:gd name="T23" fmla="*/ 25 h 309"/>
                <a:gd name="T24" fmla="*/ 182 w 309"/>
                <a:gd name="T25" fmla="*/ 25 h 309"/>
                <a:gd name="T26" fmla="*/ 194 w 309"/>
                <a:gd name="T27" fmla="*/ 21 h 309"/>
                <a:gd name="T28" fmla="*/ 211 w 309"/>
                <a:gd name="T29" fmla="*/ 8 h 309"/>
                <a:gd name="T30" fmla="*/ 220 w 309"/>
                <a:gd name="T31" fmla="*/ 0 h 309"/>
                <a:gd name="T32" fmla="*/ 232 w 309"/>
                <a:gd name="T33" fmla="*/ 0 h 309"/>
                <a:gd name="T34" fmla="*/ 245 w 309"/>
                <a:gd name="T35" fmla="*/ 4 h 309"/>
                <a:gd name="T36" fmla="*/ 266 w 309"/>
                <a:gd name="T37" fmla="*/ 12 h 309"/>
                <a:gd name="T38" fmla="*/ 275 w 309"/>
                <a:gd name="T39" fmla="*/ 21 h 309"/>
                <a:gd name="T40" fmla="*/ 270 w 309"/>
                <a:gd name="T41" fmla="*/ 38 h 309"/>
                <a:gd name="T42" fmla="*/ 258 w 309"/>
                <a:gd name="T43" fmla="*/ 59 h 309"/>
                <a:gd name="T44" fmla="*/ 258 w 309"/>
                <a:gd name="T45" fmla="*/ 72 h 309"/>
                <a:gd name="T46" fmla="*/ 266 w 309"/>
                <a:gd name="T47" fmla="*/ 89 h 309"/>
                <a:gd name="T48" fmla="*/ 270 w 309"/>
                <a:gd name="T49" fmla="*/ 101 h 309"/>
                <a:gd name="T50" fmla="*/ 275 w 309"/>
                <a:gd name="T51" fmla="*/ 127 h 309"/>
                <a:gd name="T52" fmla="*/ 279 w 309"/>
                <a:gd name="T53" fmla="*/ 135 h 309"/>
                <a:gd name="T54" fmla="*/ 296 w 309"/>
                <a:gd name="T55" fmla="*/ 144 h 309"/>
                <a:gd name="T56" fmla="*/ 304 w 309"/>
                <a:gd name="T57" fmla="*/ 148 h 309"/>
                <a:gd name="T58" fmla="*/ 309 w 309"/>
                <a:gd name="T59" fmla="*/ 161 h 309"/>
                <a:gd name="T60" fmla="*/ 304 w 309"/>
                <a:gd name="T61" fmla="*/ 182 h 309"/>
                <a:gd name="T62" fmla="*/ 300 w 309"/>
                <a:gd name="T63" fmla="*/ 207 h 309"/>
                <a:gd name="T64" fmla="*/ 287 w 309"/>
                <a:gd name="T65" fmla="*/ 216 h 309"/>
                <a:gd name="T66" fmla="*/ 283 w 309"/>
                <a:gd name="T67" fmla="*/ 228 h 309"/>
                <a:gd name="T68" fmla="*/ 296 w 309"/>
                <a:gd name="T69" fmla="*/ 241 h 309"/>
                <a:gd name="T70" fmla="*/ 300 w 309"/>
                <a:gd name="T71" fmla="*/ 254 h 309"/>
                <a:gd name="T72" fmla="*/ 300 w 309"/>
                <a:gd name="T73" fmla="*/ 266 h 309"/>
                <a:gd name="T74" fmla="*/ 292 w 309"/>
                <a:gd name="T75" fmla="*/ 275 h 309"/>
                <a:gd name="T76" fmla="*/ 287 w 309"/>
                <a:gd name="T77" fmla="*/ 296 h 309"/>
                <a:gd name="T78" fmla="*/ 275 w 309"/>
                <a:gd name="T79" fmla="*/ 300 h 309"/>
                <a:gd name="T80" fmla="*/ 258 w 309"/>
                <a:gd name="T81" fmla="*/ 305 h 309"/>
                <a:gd name="T82" fmla="*/ 241 w 309"/>
                <a:gd name="T83" fmla="*/ 300 h 309"/>
                <a:gd name="T84" fmla="*/ 203 w 309"/>
                <a:gd name="T85" fmla="*/ 305 h 309"/>
                <a:gd name="T86" fmla="*/ 152 w 309"/>
                <a:gd name="T87" fmla="*/ 309 h 309"/>
                <a:gd name="T88" fmla="*/ 131 w 309"/>
                <a:gd name="T89" fmla="*/ 309 h 309"/>
                <a:gd name="T90" fmla="*/ 114 w 309"/>
                <a:gd name="T91" fmla="*/ 300 h 309"/>
                <a:gd name="T92" fmla="*/ 101 w 309"/>
                <a:gd name="T93" fmla="*/ 292 h 309"/>
                <a:gd name="T94" fmla="*/ 88 w 309"/>
                <a:gd name="T95" fmla="*/ 279 h 309"/>
                <a:gd name="T96" fmla="*/ 80 w 309"/>
                <a:gd name="T97" fmla="*/ 262 h 309"/>
                <a:gd name="T98" fmla="*/ 76 w 309"/>
                <a:gd name="T99" fmla="*/ 233 h 309"/>
                <a:gd name="T100" fmla="*/ 67 w 309"/>
                <a:gd name="T101" fmla="*/ 228 h 309"/>
                <a:gd name="T102" fmla="*/ 50 w 309"/>
                <a:gd name="T103" fmla="*/ 224 h 309"/>
                <a:gd name="T104" fmla="*/ 33 w 309"/>
                <a:gd name="T105" fmla="*/ 220 h 309"/>
                <a:gd name="T106" fmla="*/ 16 w 309"/>
                <a:gd name="T107" fmla="*/ 207 h 309"/>
                <a:gd name="T108" fmla="*/ 4 w 309"/>
                <a:gd name="T109" fmla="*/ 19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9" h="309">
                  <a:moveTo>
                    <a:pt x="0" y="199"/>
                  </a:moveTo>
                  <a:lnTo>
                    <a:pt x="0" y="195"/>
                  </a:lnTo>
                  <a:lnTo>
                    <a:pt x="4" y="186"/>
                  </a:lnTo>
                  <a:lnTo>
                    <a:pt x="12" y="161"/>
                  </a:lnTo>
                  <a:lnTo>
                    <a:pt x="16" y="144"/>
                  </a:lnTo>
                  <a:lnTo>
                    <a:pt x="21" y="139"/>
                  </a:lnTo>
                  <a:lnTo>
                    <a:pt x="25" y="123"/>
                  </a:lnTo>
                  <a:lnTo>
                    <a:pt x="29" y="114"/>
                  </a:lnTo>
                  <a:lnTo>
                    <a:pt x="33" y="106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2" y="93"/>
                  </a:lnTo>
                  <a:lnTo>
                    <a:pt x="46" y="89"/>
                  </a:lnTo>
                  <a:lnTo>
                    <a:pt x="50" y="84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7" y="63"/>
                  </a:lnTo>
                  <a:lnTo>
                    <a:pt x="101" y="59"/>
                  </a:lnTo>
                  <a:lnTo>
                    <a:pt x="105" y="59"/>
                  </a:lnTo>
                  <a:lnTo>
                    <a:pt x="105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2" y="34"/>
                  </a:lnTo>
                  <a:lnTo>
                    <a:pt x="135" y="17"/>
                  </a:lnTo>
                  <a:lnTo>
                    <a:pt x="139" y="17"/>
                  </a:lnTo>
                  <a:lnTo>
                    <a:pt x="139" y="12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56" y="12"/>
                  </a:lnTo>
                  <a:lnTo>
                    <a:pt x="156" y="17"/>
                  </a:lnTo>
                  <a:lnTo>
                    <a:pt x="160" y="17"/>
                  </a:lnTo>
                  <a:lnTo>
                    <a:pt x="165" y="21"/>
                  </a:lnTo>
                  <a:lnTo>
                    <a:pt x="169" y="25"/>
                  </a:lnTo>
                  <a:lnTo>
                    <a:pt x="173" y="25"/>
                  </a:lnTo>
                  <a:lnTo>
                    <a:pt x="177" y="25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5"/>
                  </a:lnTo>
                  <a:lnTo>
                    <a:pt x="194" y="21"/>
                  </a:lnTo>
                  <a:lnTo>
                    <a:pt x="199" y="17"/>
                  </a:lnTo>
                  <a:lnTo>
                    <a:pt x="207" y="8"/>
                  </a:lnTo>
                  <a:lnTo>
                    <a:pt x="211" y="8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5" y="4"/>
                  </a:lnTo>
                  <a:lnTo>
                    <a:pt x="254" y="8"/>
                  </a:lnTo>
                  <a:lnTo>
                    <a:pt x="262" y="8"/>
                  </a:lnTo>
                  <a:lnTo>
                    <a:pt x="266" y="12"/>
                  </a:lnTo>
                  <a:lnTo>
                    <a:pt x="270" y="17"/>
                  </a:lnTo>
                  <a:lnTo>
                    <a:pt x="270" y="21"/>
                  </a:lnTo>
                  <a:lnTo>
                    <a:pt x="275" y="21"/>
                  </a:lnTo>
                  <a:lnTo>
                    <a:pt x="275" y="25"/>
                  </a:lnTo>
                  <a:lnTo>
                    <a:pt x="270" y="34"/>
                  </a:lnTo>
                  <a:lnTo>
                    <a:pt x="270" y="38"/>
                  </a:lnTo>
                  <a:lnTo>
                    <a:pt x="262" y="51"/>
                  </a:lnTo>
                  <a:lnTo>
                    <a:pt x="262" y="55"/>
                  </a:lnTo>
                  <a:lnTo>
                    <a:pt x="258" y="59"/>
                  </a:lnTo>
                  <a:lnTo>
                    <a:pt x="258" y="63"/>
                  </a:lnTo>
                  <a:lnTo>
                    <a:pt x="258" y="68"/>
                  </a:lnTo>
                  <a:lnTo>
                    <a:pt x="258" y="72"/>
                  </a:lnTo>
                  <a:lnTo>
                    <a:pt x="258" y="76"/>
                  </a:lnTo>
                  <a:lnTo>
                    <a:pt x="262" y="80"/>
                  </a:lnTo>
                  <a:lnTo>
                    <a:pt x="266" y="89"/>
                  </a:lnTo>
                  <a:lnTo>
                    <a:pt x="266" y="93"/>
                  </a:lnTo>
                  <a:lnTo>
                    <a:pt x="270" y="97"/>
                  </a:lnTo>
                  <a:lnTo>
                    <a:pt x="270" y="101"/>
                  </a:lnTo>
                  <a:lnTo>
                    <a:pt x="270" y="114"/>
                  </a:lnTo>
                  <a:lnTo>
                    <a:pt x="275" y="118"/>
                  </a:lnTo>
                  <a:lnTo>
                    <a:pt x="275" y="127"/>
                  </a:lnTo>
                  <a:lnTo>
                    <a:pt x="275" y="131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83" y="135"/>
                  </a:lnTo>
                  <a:lnTo>
                    <a:pt x="287" y="139"/>
                  </a:lnTo>
                  <a:lnTo>
                    <a:pt x="296" y="144"/>
                  </a:lnTo>
                  <a:lnTo>
                    <a:pt x="300" y="144"/>
                  </a:lnTo>
                  <a:lnTo>
                    <a:pt x="300" y="148"/>
                  </a:lnTo>
                  <a:lnTo>
                    <a:pt x="304" y="148"/>
                  </a:lnTo>
                  <a:lnTo>
                    <a:pt x="304" y="152"/>
                  </a:lnTo>
                  <a:lnTo>
                    <a:pt x="309" y="156"/>
                  </a:lnTo>
                  <a:lnTo>
                    <a:pt x="309" y="161"/>
                  </a:lnTo>
                  <a:lnTo>
                    <a:pt x="309" y="165"/>
                  </a:lnTo>
                  <a:lnTo>
                    <a:pt x="309" y="169"/>
                  </a:lnTo>
                  <a:lnTo>
                    <a:pt x="304" y="182"/>
                  </a:lnTo>
                  <a:lnTo>
                    <a:pt x="304" y="199"/>
                  </a:lnTo>
                  <a:lnTo>
                    <a:pt x="304" y="203"/>
                  </a:lnTo>
                  <a:lnTo>
                    <a:pt x="300" y="207"/>
                  </a:lnTo>
                  <a:lnTo>
                    <a:pt x="300" y="211"/>
                  </a:lnTo>
                  <a:lnTo>
                    <a:pt x="296" y="211"/>
                  </a:lnTo>
                  <a:lnTo>
                    <a:pt x="287" y="216"/>
                  </a:lnTo>
                  <a:lnTo>
                    <a:pt x="283" y="220"/>
                  </a:lnTo>
                  <a:lnTo>
                    <a:pt x="283" y="224"/>
                  </a:lnTo>
                  <a:lnTo>
                    <a:pt x="283" y="228"/>
                  </a:lnTo>
                  <a:lnTo>
                    <a:pt x="292" y="233"/>
                  </a:lnTo>
                  <a:lnTo>
                    <a:pt x="296" y="237"/>
                  </a:lnTo>
                  <a:lnTo>
                    <a:pt x="296" y="241"/>
                  </a:lnTo>
                  <a:lnTo>
                    <a:pt x="300" y="245"/>
                  </a:lnTo>
                  <a:lnTo>
                    <a:pt x="300" y="250"/>
                  </a:lnTo>
                  <a:lnTo>
                    <a:pt x="300" y="254"/>
                  </a:lnTo>
                  <a:lnTo>
                    <a:pt x="300" y="258"/>
                  </a:lnTo>
                  <a:lnTo>
                    <a:pt x="300" y="262"/>
                  </a:lnTo>
                  <a:lnTo>
                    <a:pt x="300" y="266"/>
                  </a:lnTo>
                  <a:lnTo>
                    <a:pt x="296" y="266"/>
                  </a:lnTo>
                  <a:lnTo>
                    <a:pt x="296" y="275"/>
                  </a:lnTo>
                  <a:lnTo>
                    <a:pt x="292" y="275"/>
                  </a:lnTo>
                  <a:lnTo>
                    <a:pt x="292" y="283"/>
                  </a:lnTo>
                  <a:lnTo>
                    <a:pt x="287" y="288"/>
                  </a:lnTo>
                  <a:lnTo>
                    <a:pt x="287" y="296"/>
                  </a:lnTo>
                  <a:lnTo>
                    <a:pt x="283" y="300"/>
                  </a:lnTo>
                  <a:lnTo>
                    <a:pt x="279" y="300"/>
                  </a:lnTo>
                  <a:lnTo>
                    <a:pt x="275" y="300"/>
                  </a:lnTo>
                  <a:lnTo>
                    <a:pt x="270" y="305"/>
                  </a:lnTo>
                  <a:lnTo>
                    <a:pt x="266" y="305"/>
                  </a:lnTo>
                  <a:lnTo>
                    <a:pt x="258" y="305"/>
                  </a:lnTo>
                  <a:lnTo>
                    <a:pt x="249" y="300"/>
                  </a:lnTo>
                  <a:lnTo>
                    <a:pt x="245" y="300"/>
                  </a:lnTo>
                  <a:lnTo>
                    <a:pt x="241" y="300"/>
                  </a:lnTo>
                  <a:lnTo>
                    <a:pt x="237" y="300"/>
                  </a:lnTo>
                  <a:lnTo>
                    <a:pt x="220" y="305"/>
                  </a:lnTo>
                  <a:lnTo>
                    <a:pt x="203" y="305"/>
                  </a:lnTo>
                  <a:lnTo>
                    <a:pt x="177" y="305"/>
                  </a:lnTo>
                  <a:lnTo>
                    <a:pt x="156" y="309"/>
                  </a:lnTo>
                  <a:lnTo>
                    <a:pt x="152" y="309"/>
                  </a:lnTo>
                  <a:lnTo>
                    <a:pt x="143" y="309"/>
                  </a:lnTo>
                  <a:lnTo>
                    <a:pt x="135" y="309"/>
                  </a:lnTo>
                  <a:lnTo>
                    <a:pt x="131" y="309"/>
                  </a:lnTo>
                  <a:lnTo>
                    <a:pt x="127" y="305"/>
                  </a:lnTo>
                  <a:lnTo>
                    <a:pt x="118" y="305"/>
                  </a:lnTo>
                  <a:lnTo>
                    <a:pt x="114" y="300"/>
                  </a:lnTo>
                  <a:lnTo>
                    <a:pt x="110" y="300"/>
                  </a:lnTo>
                  <a:lnTo>
                    <a:pt x="105" y="296"/>
                  </a:lnTo>
                  <a:lnTo>
                    <a:pt x="101" y="292"/>
                  </a:lnTo>
                  <a:lnTo>
                    <a:pt x="97" y="288"/>
                  </a:lnTo>
                  <a:lnTo>
                    <a:pt x="93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4" y="266"/>
                  </a:lnTo>
                  <a:lnTo>
                    <a:pt x="80" y="262"/>
                  </a:lnTo>
                  <a:lnTo>
                    <a:pt x="80" y="254"/>
                  </a:lnTo>
                  <a:lnTo>
                    <a:pt x="76" y="237"/>
                  </a:lnTo>
                  <a:lnTo>
                    <a:pt x="76" y="233"/>
                  </a:lnTo>
                  <a:lnTo>
                    <a:pt x="72" y="233"/>
                  </a:lnTo>
                  <a:lnTo>
                    <a:pt x="72" y="228"/>
                  </a:lnTo>
                  <a:lnTo>
                    <a:pt x="67" y="228"/>
                  </a:lnTo>
                  <a:lnTo>
                    <a:pt x="63" y="228"/>
                  </a:lnTo>
                  <a:lnTo>
                    <a:pt x="55" y="224"/>
                  </a:lnTo>
                  <a:lnTo>
                    <a:pt x="50" y="224"/>
                  </a:lnTo>
                  <a:lnTo>
                    <a:pt x="46" y="224"/>
                  </a:lnTo>
                  <a:lnTo>
                    <a:pt x="42" y="224"/>
                  </a:lnTo>
                  <a:lnTo>
                    <a:pt x="33" y="220"/>
                  </a:lnTo>
                  <a:lnTo>
                    <a:pt x="29" y="216"/>
                  </a:lnTo>
                  <a:lnTo>
                    <a:pt x="25" y="211"/>
                  </a:lnTo>
                  <a:lnTo>
                    <a:pt x="16" y="207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4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2" name="Freeform 68"/>
            <p:cNvSpPr>
              <a:spLocks noEditPoints="1"/>
            </p:cNvSpPr>
            <p:nvPr/>
          </p:nvSpPr>
          <p:spPr bwMode="auto">
            <a:xfrm>
              <a:off x="1295307" y="3154208"/>
              <a:ext cx="170237" cy="111146"/>
            </a:xfrm>
            <a:custGeom>
              <a:avLst/>
              <a:gdLst>
                <a:gd name="T0" fmla="*/ 4 w 537"/>
                <a:gd name="T1" fmla="*/ 101 h 351"/>
                <a:gd name="T2" fmla="*/ 25 w 537"/>
                <a:gd name="T3" fmla="*/ 93 h 351"/>
                <a:gd name="T4" fmla="*/ 67 w 537"/>
                <a:gd name="T5" fmla="*/ 72 h 351"/>
                <a:gd name="T6" fmla="*/ 131 w 537"/>
                <a:gd name="T7" fmla="*/ 34 h 351"/>
                <a:gd name="T8" fmla="*/ 161 w 537"/>
                <a:gd name="T9" fmla="*/ 21 h 351"/>
                <a:gd name="T10" fmla="*/ 207 w 537"/>
                <a:gd name="T11" fmla="*/ 17 h 351"/>
                <a:gd name="T12" fmla="*/ 228 w 537"/>
                <a:gd name="T13" fmla="*/ 8 h 351"/>
                <a:gd name="T14" fmla="*/ 249 w 537"/>
                <a:gd name="T15" fmla="*/ 0 h 351"/>
                <a:gd name="T16" fmla="*/ 271 w 537"/>
                <a:gd name="T17" fmla="*/ 4 h 351"/>
                <a:gd name="T18" fmla="*/ 288 w 537"/>
                <a:gd name="T19" fmla="*/ 12 h 351"/>
                <a:gd name="T20" fmla="*/ 296 w 537"/>
                <a:gd name="T21" fmla="*/ 29 h 351"/>
                <a:gd name="T22" fmla="*/ 296 w 537"/>
                <a:gd name="T23" fmla="*/ 55 h 351"/>
                <a:gd name="T24" fmla="*/ 296 w 537"/>
                <a:gd name="T25" fmla="*/ 97 h 351"/>
                <a:gd name="T26" fmla="*/ 300 w 537"/>
                <a:gd name="T27" fmla="*/ 118 h 351"/>
                <a:gd name="T28" fmla="*/ 313 w 537"/>
                <a:gd name="T29" fmla="*/ 131 h 351"/>
                <a:gd name="T30" fmla="*/ 334 w 537"/>
                <a:gd name="T31" fmla="*/ 131 h 351"/>
                <a:gd name="T32" fmla="*/ 351 w 537"/>
                <a:gd name="T33" fmla="*/ 127 h 351"/>
                <a:gd name="T34" fmla="*/ 364 w 537"/>
                <a:gd name="T35" fmla="*/ 131 h 351"/>
                <a:gd name="T36" fmla="*/ 372 w 537"/>
                <a:gd name="T37" fmla="*/ 148 h 351"/>
                <a:gd name="T38" fmla="*/ 376 w 537"/>
                <a:gd name="T39" fmla="*/ 182 h 351"/>
                <a:gd name="T40" fmla="*/ 385 w 537"/>
                <a:gd name="T41" fmla="*/ 203 h 351"/>
                <a:gd name="T42" fmla="*/ 410 w 537"/>
                <a:gd name="T43" fmla="*/ 220 h 351"/>
                <a:gd name="T44" fmla="*/ 499 w 537"/>
                <a:gd name="T45" fmla="*/ 262 h 351"/>
                <a:gd name="T46" fmla="*/ 529 w 537"/>
                <a:gd name="T47" fmla="*/ 275 h 351"/>
                <a:gd name="T48" fmla="*/ 537 w 537"/>
                <a:gd name="T49" fmla="*/ 288 h 351"/>
                <a:gd name="T50" fmla="*/ 520 w 537"/>
                <a:gd name="T51" fmla="*/ 292 h 351"/>
                <a:gd name="T52" fmla="*/ 431 w 537"/>
                <a:gd name="T53" fmla="*/ 317 h 351"/>
                <a:gd name="T54" fmla="*/ 393 w 537"/>
                <a:gd name="T55" fmla="*/ 326 h 351"/>
                <a:gd name="T56" fmla="*/ 376 w 537"/>
                <a:gd name="T57" fmla="*/ 338 h 351"/>
                <a:gd name="T58" fmla="*/ 364 w 537"/>
                <a:gd name="T59" fmla="*/ 347 h 351"/>
                <a:gd name="T60" fmla="*/ 351 w 537"/>
                <a:gd name="T61" fmla="*/ 351 h 351"/>
                <a:gd name="T62" fmla="*/ 330 w 537"/>
                <a:gd name="T63" fmla="*/ 351 h 351"/>
                <a:gd name="T64" fmla="*/ 321 w 537"/>
                <a:gd name="T65" fmla="*/ 343 h 351"/>
                <a:gd name="T66" fmla="*/ 304 w 537"/>
                <a:gd name="T67" fmla="*/ 326 h 351"/>
                <a:gd name="T68" fmla="*/ 275 w 537"/>
                <a:gd name="T69" fmla="*/ 288 h 351"/>
                <a:gd name="T70" fmla="*/ 262 w 537"/>
                <a:gd name="T71" fmla="*/ 279 h 351"/>
                <a:gd name="T72" fmla="*/ 249 w 537"/>
                <a:gd name="T73" fmla="*/ 283 h 351"/>
                <a:gd name="T74" fmla="*/ 228 w 537"/>
                <a:gd name="T75" fmla="*/ 309 h 351"/>
                <a:gd name="T76" fmla="*/ 211 w 537"/>
                <a:gd name="T77" fmla="*/ 309 h 351"/>
                <a:gd name="T78" fmla="*/ 165 w 537"/>
                <a:gd name="T79" fmla="*/ 300 h 351"/>
                <a:gd name="T80" fmla="*/ 93 w 537"/>
                <a:gd name="T81" fmla="*/ 275 h 351"/>
                <a:gd name="T82" fmla="*/ 72 w 537"/>
                <a:gd name="T83" fmla="*/ 266 h 351"/>
                <a:gd name="T84" fmla="*/ 55 w 537"/>
                <a:gd name="T85" fmla="*/ 250 h 351"/>
                <a:gd name="T86" fmla="*/ 50 w 537"/>
                <a:gd name="T87" fmla="*/ 228 h 351"/>
                <a:gd name="T88" fmla="*/ 42 w 537"/>
                <a:gd name="T89" fmla="*/ 178 h 351"/>
                <a:gd name="T90" fmla="*/ 34 w 537"/>
                <a:gd name="T91" fmla="*/ 152 h 351"/>
                <a:gd name="T92" fmla="*/ 25 w 537"/>
                <a:gd name="T93" fmla="*/ 127 h 351"/>
                <a:gd name="T94" fmla="*/ 8 w 537"/>
                <a:gd name="T95" fmla="*/ 10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351">
                  <a:moveTo>
                    <a:pt x="0" y="101"/>
                  </a:moveTo>
                  <a:lnTo>
                    <a:pt x="4" y="101"/>
                  </a:lnTo>
                  <a:lnTo>
                    <a:pt x="0" y="101"/>
                  </a:lnTo>
                  <a:close/>
                  <a:moveTo>
                    <a:pt x="4" y="101"/>
                  </a:moveTo>
                  <a:lnTo>
                    <a:pt x="8" y="101"/>
                  </a:lnTo>
                  <a:lnTo>
                    <a:pt x="12" y="97"/>
                  </a:lnTo>
                  <a:lnTo>
                    <a:pt x="17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67" y="72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31" y="34"/>
                  </a:lnTo>
                  <a:lnTo>
                    <a:pt x="139" y="29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3" y="21"/>
                  </a:lnTo>
                  <a:lnTo>
                    <a:pt x="194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16" y="12"/>
                  </a:lnTo>
                  <a:lnTo>
                    <a:pt x="224" y="12"/>
                  </a:lnTo>
                  <a:lnTo>
                    <a:pt x="228" y="8"/>
                  </a:lnTo>
                  <a:lnTo>
                    <a:pt x="232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9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6" y="4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8" y="12"/>
                  </a:lnTo>
                  <a:lnTo>
                    <a:pt x="292" y="17"/>
                  </a:lnTo>
                  <a:lnTo>
                    <a:pt x="296" y="21"/>
                  </a:lnTo>
                  <a:lnTo>
                    <a:pt x="296" y="25"/>
                  </a:lnTo>
                  <a:lnTo>
                    <a:pt x="296" y="29"/>
                  </a:lnTo>
                  <a:lnTo>
                    <a:pt x="296" y="34"/>
                  </a:lnTo>
                  <a:lnTo>
                    <a:pt x="296" y="38"/>
                  </a:lnTo>
                  <a:lnTo>
                    <a:pt x="296" y="42"/>
                  </a:lnTo>
                  <a:lnTo>
                    <a:pt x="296" y="55"/>
                  </a:lnTo>
                  <a:lnTo>
                    <a:pt x="296" y="63"/>
                  </a:lnTo>
                  <a:lnTo>
                    <a:pt x="296" y="84"/>
                  </a:lnTo>
                  <a:lnTo>
                    <a:pt x="296" y="93"/>
                  </a:lnTo>
                  <a:lnTo>
                    <a:pt x="296" y="97"/>
                  </a:lnTo>
                  <a:lnTo>
                    <a:pt x="296" y="106"/>
                  </a:lnTo>
                  <a:lnTo>
                    <a:pt x="296" y="110"/>
                  </a:lnTo>
                  <a:lnTo>
                    <a:pt x="296" y="114"/>
                  </a:lnTo>
                  <a:lnTo>
                    <a:pt x="300" y="118"/>
                  </a:lnTo>
                  <a:lnTo>
                    <a:pt x="300" y="123"/>
                  </a:lnTo>
                  <a:lnTo>
                    <a:pt x="304" y="123"/>
                  </a:lnTo>
                  <a:lnTo>
                    <a:pt x="309" y="127"/>
                  </a:lnTo>
                  <a:lnTo>
                    <a:pt x="313" y="131"/>
                  </a:lnTo>
                  <a:lnTo>
                    <a:pt x="317" y="131"/>
                  </a:lnTo>
                  <a:lnTo>
                    <a:pt x="321" y="131"/>
                  </a:lnTo>
                  <a:lnTo>
                    <a:pt x="330" y="131"/>
                  </a:lnTo>
                  <a:lnTo>
                    <a:pt x="334" y="131"/>
                  </a:lnTo>
                  <a:lnTo>
                    <a:pt x="338" y="131"/>
                  </a:lnTo>
                  <a:lnTo>
                    <a:pt x="343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5" y="127"/>
                  </a:lnTo>
                  <a:lnTo>
                    <a:pt x="359" y="127"/>
                  </a:lnTo>
                  <a:lnTo>
                    <a:pt x="364" y="127"/>
                  </a:lnTo>
                  <a:lnTo>
                    <a:pt x="364" y="131"/>
                  </a:lnTo>
                  <a:lnTo>
                    <a:pt x="368" y="131"/>
                  </a:lnTo>
                  <a:lnTo>
                    <a:pt x="368" y="135"/>
                  </a:lnTo>
                  <a:lnTo>
                    <a:pt x="372" y="139"/>
                  </a:lnTo>
                  <a:lnTo>
                    <a:pt x="372" y="148"/>
                  </a:lnTo>
                  <a:lnTo>
                    <a:pt x="372" y="152"/>
                  </a:lnTo>
                  <a:lnTo>
                    <a:pt x="376" y="156"/>
                  </a:lnTo>
                  <a:lnTo>
                    <a:pt x="376" y="178"/>
                  </a:lnTo>
                  <a:lnTo>
                    <a:pt x="376" y="182"/>
                  </a:lnTo>
                  <a:lnTo>
                    <a:pt x="381" y="190"/>
                  </a:lnTo>
                  <a:lnTo>
                    <a:pt x="381" y="195"/>
                  </a:lnTo>
                  <a:lnTo>
                    <a:pt x="385" y="199"/>
                  </a:lnTo>
                  <a:lnTo>
                    <a:pt x="385" y="203"/>
                  </a:lnTo>
                  <a:lnTo>
                    <a:pt x="389" y="207"/>
                  </a:lnTo>
                  <a:lnTo>
                    <a:pt x="398" y="211"/>
                  </a:lnTo>
                  <a:lnTo>
                    <a:pt x="402" y="216"/>
                  </a:lnTo>
                  <a:lnTo>
                    <a:pt x="410" y="220"/>
                  </a:lnTo>
                  <a:lnTo>
                    <a:pt x="419" y="224"/>
                  </a:lnTo>
                  <a:lnTo>
                    <a:pt x="431" y="228"/>
                  </a:lnTo>
                  <a:lnTo>
                    <a:pt x="444" y="237"/>
                  </a:lnTo>
                  <a:lnTo>
                    <a:pt x="499" y="262"/>
                  </a:lnTo>
                  <a:lnTo>
                    <a:pt x="512" y="266"/>
                  </a:lnTo>
                  <a:lnTo>
                    <a:pt x="520" y="271"/>
                  </a:lnTo>
                  <a:lnTo>
                    <a:pt x="525" y="275"/>
                  </a:lnTo>
                  <a:lnTo>
                    <a:pt x="529" y="275"/>
                  </a:lnTo>
                  <a:lnTo>
                    <a:pt x="533" y="279"/>
                  </a:lnTo>
                  <a:lnTo>
                    <a:pt x="537" y="279"/>
                  </a:lnTo>
                  <a:lnTo>
                    <a:pt x="537" y="283"/>
                  </a:lnTo>
                  <a:lnTo>
                    <a:pt x="537" y="288"/>
                  </a:lnTo>
                  <a:lnTo>
                    <a:pt x="533" y="288"/>
                  </a:lnTo>
                  <a:lnTo>
                    <a:pt x="529" y="288"/>
                  </a:lnTo>
                  <a:lnTo>
                    <a:pt x="525" y="292"/>
                  </a:lnTo>
                  <a:lnTo>
                    <a:pt x="520" y="292"/>
                  </a:lnTo>
                  <a:lnTo>
                    <a:pt x="508" y="296"/>
                  </a:lnTo>
                  <a:lnTo>
                    <a:pt x="499" y="300"/>
                  </a:lnTo>
                  <a:lnTo>
                    <a:pt x="448" y="309"/>
                  </a:lnTo>
                  <a:lnTo>
                    <a:pt x="431" y="317"/>
                  </a:lnTo>
                  <a:lnTo>
                    <a:pt x="419" y="317"/>
                  </a:lnTo>
                  <a:lnTo>
                    <a:pt x="410" y="322"/>
                  </a:lnTo>
                  <a:lnTo>
                    <a:pt x="398" y="326"/>
                  </a:lnTo>
                  <a:lnTo>
                    <a:pt x="393" y="326"/>
                  </a:lnTo>
                  <a:lnTo>
                    <a:pt x="389" y="330"/>
                  </a:lnTo>
                  <a:lnTo>
                    <a:pt x="385" y="330"/>
                  </a:lnTo>
                  <a:lnTo>
                    <a:pt x="381" y="334"/>
                  </a:lnTo>
                  <a:lnTo>
                    <a:pt x="376" y="338"/>
                  </a:lnTo>
                  <a:lnTo>
                    <a:pt x="372" y="338"/>
                  </a:lnTo>
                  <a:lnTo>
                    <a:pt x="372" y="343"/>
                  </a:lnTo>
                  <a:lnTo>
                    <a:pt x="368" y="347"/>
                  </a:lnTo>
                  <a:lnTo>
                    <a:pt x="364" y="347"/>
                  </a:lnTo>
                  <a:lnTo>
                    <a:pt x="364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38" y="351"/>
                  </a:lnTo>
                  <a:lnTo>
                    <a:pt x="334" y="351"/>
                  </a:lnTo>
                  <a:lnTo>
                    <a:pt x="330" y="351"/>
                  </a:lnTo>
                  <a:lnTo>
                    <a:pt x="326" y="351"/>
                  </a:lnTo>
                  <a:lnTo>
                    <a:pt x="326" y="347"/>
                  </a:lnTo>
                  <a:lnTo>
                    <a:pt x="321" y="347"/>
                  </a:lnTo>
                  <a:lnTo>
                    <a:pt x="321" y="343"/>
                  </a:lnTo>
                  <a:lnTo>
                    <a:pt x="317" y="338"/>
                  </a:lnTo>
                  <a:lnTo>
                    <a:pt x="313" y="334"/>
                  </a:lnTo>
                  <a:lnTo>
                    <a:pt x="309" y="330"/>
                  </a:lnTo>
                  <a:lnTo>
                    <a:pt x="304" y="326"/>
                  </a:lnTo>
                  <a:lnTo>
                    <a:pt x="296" y="317"/>
                  </a:lnTo>
                  <a:lnTo>
                    <a:pt x="283" y="300"/>
                  </a:lnTo>
                  <a:lnTo>
                    <a:pt x="279" y="292"/>
                  </a:lnTo>
                  <a:lnTo>
                    <a:pt x="275" y="288"/>
                  </a:lnTo>
                  <a:lnTo>
                    <a:pt x="271" y="283"/>
                  </a:lnTo>
                  <a:lnTo>
                    <a:pt x="271" y="279"/>
                  </a:lnTo>
                  <a:lnTo>
                    <a:pt x="266" y="279"/>
                  </a:lnTo>
                  <a:lnTo>
                    <a:pt x="262" y="279"/>
                  </a:lnTo>
                  <a:lnTo>
                    <a:pt x="262" y="275"/>
                  </a:lnTo>
                  <a:lnTo>
                    <a:pt x="258" y="279"/>
                  </a:lnTo>
                  <a:lnTo>
                    <a:pt x="254" y="283"/>
                  </a:lnTo>
                  <a:lnTo>
                    <a:pt x="249" y="283"/>
                  </a:lnTo>
                  <a:lnTo>
                    <a:pt x="245" y="292"/>
                  </a:lnTo>
                  <a:lnTo>
                    <a:pt x="237" y="305"/>
                  </a:lnTo>
                  <a:lnTo>
                    <a:pt x="232" y="309"/>
                  </a:lnTo>
                  <a:lnTo>
                    <a:pt x="228" y="309"/>
                  </a:lnTo>
                  <a:lnTo>
                    <a:pt x="228" y="313"/>
                  </a:lnTo>
                  <a:lnTo>
                    <a:pt x="220" y="313"/>
                  </a:lnTo>
                  <a:lnTo>
                    <a:pt x="216" y="313"/>
                  </a:lnTo>
                  <a:lnTo>
                    <a:pt x="211" y="309"/>
                  </a:lnTo>
                  <a:lnTo>
                    <a:pt x="203" y="309"/>
                  </a:lnTo>
                  <a:lnTo>
                    <a:pt x="190" y="305"/>
                  </a:lnTo>
                  <a:lnTo>
                    <a:pt x="177" y="300"/>
                  </a:lnTo>
                  <a:lnTo>
                    <a:pt x="165" y="300"/>
                  </a:lnTo>
                  <a:lnTo>
                    <a:pt x="144" y="292"/>
                  </a:lnTo>
                  <a:lnTo>
                    <a:pt x="118" y="283"/>
                  </a:lnTo>
                  <a:lnTo>
                    <a:pt x="101" y="279"/>
                  </a:lnTo>
                  <a:lnTo>
                    <a:pt x="93" y="275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76" y="266"/>
                  </a:lnTo>
                  <a:lnTo>
                    <a:pt x="72" y="266"/>
                  </a:lnTo>
                  <a:lnTo>
                    <a:pt x="63" y="262"/>
                  </a:lnTo>
                  <a:lnTo>
                    <a:pt x="63" y="258"/>
                  </a:lnTo>
                  <a:lnTo>
                    <a:pt x="59" y="254"/>
                  </a:lnTo>
                  <a:lnTo>
                    <a:pt x="55" y="250"/>
                  </a:lnTo>
                  <a:lnTo>
                    <a:pt x="55" y="245"/>
                  </a:lnTo>
                  <a:lnTo>
                    <a:pt x="50" y="241"/>
                  </a:lnTo>
                  <a:lnTo>
                    <a:pt x="50" y="237"/>
                  </a:lnTo>
                  <a:lnTo>
                    <a:pt x="50" y="228"/>
                  </a:lnTo>
                  <a:lnTo>
                    <a:pt x="46" y="220"/>
                  </a:lnTo>
                  <a:lnTo>
                    <a:pt x="46" y="211"/>
                  </a:lnTo>
                  <a:lnTo>
                    <a:pt x="42" y="199"/>
                  </a:lnTo>
                  <a:lnTo>
                    <a:pt x="42" y="178"/>
                  </a:lnTo>
                  <a:lnTo>
                    <a:pt x="38" y="169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34" y="152"/>
                  </a:lnTo>
                  <a:lnTo>
                    <a:pt x="34" y="148"/>
                  </a:lnTo>
                  <a:lnTo>
                    <a:pt x="29" y="139"/>
                  </a:lnTo>
                  <a:lnTo>
                    <a:pt x="25" y="135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17" y="118"/>
                  </a:lnTo>
                  <a:lnTo>
                    <a:pt x="12" y="110"/>
                  </a:lnTo>
                  <a:lnTo>
                    <a:pt x="8" y="106"/>
                  </a:lnTo>
                  <a:lnTo>
                    <a:pt x="4" y="101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3" name="Freeform 69"/>
            <p:cNvSpPr>
              <a:spLocks/>
            </p:cNvSpPr>
            <p:nvPr/>
          </p:nvSpPr>
          <p:spPr bwMode="auto">
            <a:xfrm>
              <a:off x="825396" y="3071201"/>
              <a:ext cx="146319" cy="180085"/>
            </a:xfrm>
            <a:custGeom>
              <a:avLst/>
              <a:gdLst>
                <a:gd name="T0" fmla="*/ 12 w 465"/>
                <a:gd name="T1" fmla="*/ 93 h 568"/>
                <a:gd name="T2" fmla="*/ 46 w 465"/>
                <a:gd name="T3" fmla="*/ 76 h 568"/>
                <a:gd name="T4" fmla="*/ 67 w 465"/>
                <a:gd name="T5" fmla="*/ 72 h 568"/>
                <a:gd name="T6" fmla="*/ 118 w 465"/>
                <a:gd name="T7" fmla="*/ 76 h 568"/>
                <a:gd name="T8" fmla="*/ 144 w 465"/>
                <a:gd name="T9" fmla="*/ 72 h 568"/>
                <a:gd name="T10" fmla="*/ 169 w 465"/>
                <a:gd name="T11" fmla="*/ 64 h 568"/>
                <a:gd name="T12" fmla="*/ 258 w 465"/>
                <a:gd name="T13" fmla="*/ 13 h 568"/>
                <a:gd name="T14" fmla="*/ 288 w 465"/>
                <a:gd name="T15" fmla="*/ 0 h 568"/>
                <a:gd name="T16" fmla="*/ 305 w 465"/>
                <a:gd name="T17" fmla="*/ 0 h 568"/>
                <a:gd name="T18" fmla="*/ 317 w 465"/>
                <a:gd name="T19" fmla="*/ 21 h 568"/>
                <a:gd name="T20" fmla="*/ 330 w 465"/>
                <a:gd name="T21" fmla="*/ 30 h 568"/>
                <a:gd name="T22" fmla="*/ 355 w 465"/>
                <a:gd name="T23" fmla="*/ 34 h 568"/>
                <a:gd name="T24" fmla="*/ 368 w 465"/>
                <a:gd name="T25" fmla="*/ 55 h 568"/>
                <a:gd name="T26" fmla="*/ 372 w 465"/>
                <a:gd name="T27" fmla="*/ 76 h 568"/>
                <a:gd name="T28" fmla="*/ 372 w 465"/>
                <a:gd name="T29" fmla="*/ 136 h 568"/>
                <a:gd name="T30" fmla="*/ 372 w 465"/>
                <a:gd name="T31" fmla="*/ 153 h 568"/>
                <a:gd name="T32" fmla="*/ 360 w 465"/>
                <a:gd name="T33" fmla="*/ 178 h 568"/>
                <a:gd name="T34" fmla="*/ 351 w 465"/>
                <a:gd name="T35" fmla="*/ 195 h 568"/>
                <a:gd name="T36" fmla="*/ 343 w 465"/>
                <a:gd name="T37" fmla="*/ 233 h 568"/>
                <a:gd name="T38" fmla="*/ 343 w 465"/>
                <a:gd name="T39" fmla="*/ 263 h 568"/>
                <a:gd name="T40" fmla="*/ 347 w 465"/>
                <a:gd name="T41" fmla="*/ 301 h 568"/>
                <a:gd name="T42" fmla="*/ 351 w 465"/>
                <a:gd name="T43" fmla="*/ 331 h 568"/>
                <a:gd name="T44" fmla="*/ 355 w 465"/>
                <a:gd name="T45" fmla="*/ 343 h 568"/>
                <a:gd name="T46" fmla="*/ 372 w 465"/>
                <a:gd name="T47" fmla="*/ 356 h 568"/>
                <a:gd name="T48" fmla="*/ 398 w 465"/>
                <a:gd name="T49" fmla="*/ 360 h 568"/>
                <a:gd name="T50" fmla="*/ 410 w 465"/>
                <a:gd name="T51" fmla="*/ 377 h 568"/>
                <a:gd name="T52" fmla="*/ 427 w 465"/>
                <a:gd name="T53" fmla="*/ 394 h 568"/>
                <a:gd name="T54" fmla="*/ 436 w 465"/>
                <a:gd name="T55" fmla="*/ 424 h 568"/>
                <a:gd name="T56" fmla="*/ 453 w 465"/>
                <a:gd name="T57" fmla="*/ 458 h 568"/>
                <a:gd name="T58" fmla="*/ 465 w 465"/>
                <a:gd name="T59" fmla="*/ 487 h 568"/>
                <a:gd name="T60" fmla="*/ 465 w 465"/>
                <a:gd name="T61" fmla="*/ 508 h 568"/>
                <a:gd name="T62" fmla="*/ 453 w 465"/>
                <a:gd name="T63" fmla="*/ 546 h 568"/>
                <a:gd name="T64" fmla="*/ 444 w 465"/>
                <a:gd name="T65" fmla="*/ 563 h 568"/>
                <a:gd name="T66" fmla="*/ 427 w 465"/>
                <a:gd name="T67" fmla="*/ 568 h 568"/>
                <a:gd name="T68" fmla="*/ 385 w 465"/>
                <a:gd name="T69" fmla="*/ 555 h 568"/>
                <a:gd name="T70" fmla="*/ 372 w 465"/>
                <a:gd name="T71" fmla="*/ 546 h 568"/>
                <a:gd name="T72" fmla="*/ 351 w 465"/>
                <a:gd name="T73" fmla="*/ 529 h 568"/>
                <a:gd name="T74" fmla="*/ 330 w 465"/>
                <a:gd name="T75" fmla="*/ 521 h 568"/>
                <a:gd name="T76" fmla="*/ 296 w 465"/>
                <a:gd name="T77" fmla="*/ 529 h 568"/>
                <a:gd name="T78" fmla="*/ 262 w 465"/>
                <a:gd name="T79" fmla="*/ 534 h 568"/>
                <a:gd name="T80" fmla="*/ 224 w 465"/>
                <a:gd name="T81" fmla="*/ 534 h 568"/>
                <a:gd name="T82" fmla="*/ 207 w 465"/>
                <a:gd name="T83" fmla="*/ 525 h 568"/>
                <a:gd name="T84" fmla="*/ 203 w 465"/>
                <a:gd name="T85" fmla="*/ 500 h 568"/>
                <a:gd name="T86" fmla="*/ 203 w 465"/>
                <a:gd name="T87" fmla="*/ 453 h 568"/>
                <a:gd name="T88" fmla="*/ 194 w 465"/>
                <a:gd name="T89" fmla="*/ 432 h 568"/>
                <a:gd name="T90" fmla="*/ 186 w 465"/>
                <a:gd name="T91" fmla="*/ 415 h 568"/>
                <a:gd name="T92" fmla="*/ 165 w 465"/>
                <a:gd name="T93" fmla="*/ 398 h 568"/>
                <a:gd name="T94" fmla="*/ 144 w 465"/>
                <a:gd name="T95" fmla="*/ 390 h 568"/>
                <a:gd name="T96" fmla="*/ 89 w 465"/>
                <a:gd name="T97" fmla="*/ 390 h 568"/>
                <a:gd name="T98" fmla="*/ 29 w 465"/>
                <a:gd name="T99" fmla="*/ 390 h 568"/>
                <a:gd name="T100" fmla="*/ 17 w 465"/>
                <a:gd name="T101" fmla="*/ 369 h 568"/>
                <a:gd name="T102" fmla="*/ 8 w 465"/>
                <a:gd name="T103" fmla="*/ 343 h 568"/>
                <a:gd name="T104" fmla="*/ 8 w 465"/>
                <a:gd name="T105" fmla="*/ 314 h 568"/>
                <a:gd name="T106" fmla="*/ 12 w 465"/>
                <a:gd name="T107" fmla="*/ 271 h 568"/>
                <a:gd name="T108" fmla="*/ 8 w 465"/>
                <a:gd name="T109" fmla="*/ 208 h 568"/>
                <a:gd name="T110" fmla="*/ 8 w 465"/>
                <a:gd name="T111" fmla="*/ 148 h 568"/>
                <a:gd name="T112" fmla="*/ 4 w 465"/>
                <a:gd name="T113" fmla="*/ 115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5" h="568">
                  <a:moveTo>
                    <a:pt x="0" y="102"/>
                  </a:moveTo>
                  <a:lnTo>
                    <a:pt x="0" y="98"/>
                  </a:lnTo>
                  <a:lnTo>
                    <a:pt x="4" y="98"/>
                  </a:lnTo>
                  <a:lnTo>
                    <a:pt x="12" y="93"/>
                  </a:lnTo>
                  <a:lnTo>
                    <a:pt x="21" y="89"/>
                  </a:lnTo>
                  <a:lnTo>
                    <a:pt x="38" y="81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1" y="76"/>
                  </a:lnTo>
                  <a:lnTo>
                    <a:pt x="55" y="72"/>
                  </a:lnTo>
                  <a:lnTo>
                    <a:pt x="59" y="72"/>
                  </a:lnTo>
                  <a:lnTo>
                    <a:pt x="67" y="72"/>
                  </a:lnTo>
                  <a:lnTo>
                    <a:pt x="76" y="72"/>
                  </a:lnTo>
                  <a:lnTo>
                    <a:pt x="84" y="72"/>
                  </a:lnTo>
                  <a:lnTo>
                    <a:pt x="114" y="76"/>
                  </a:lnTo>
                  <a:lnTo>
                    <a:pt x="118" y="76"/>
                  </a:lnTo>
                  <a:lnTo>
                    <a:pt x="127" y="76"/>
                  </a:lnTo>
                  <a:lnTo>
                    <a:pt x="131" y="76"/>
                  </a:lnTo>
                  <a:lnTo>
                    <a:pt x="139" y="76"/>
                  </a:lnTo>
                  <a:lnTo>
                    <a:pt x="144" y="72"/>
                  </a:lnTo>
                  <a:lnTo>
                    <a:pt x="152" y="72"/>
                  </a:lnTo>
                  <a:lnTo>
                    <a:pt x="156" y="68"/>
                  </a:lnTo>
                  <a:lnTo>
                    <a:pt x="161" y="68"/>
                  </a:lnTo>
                  <a:lnTo>
                    <a:pt x="169" y="64"/>
                  </a:lnTo>
                  <a:lnTo>
                    <a:pt x="194" y="51"/>
                  </a:lnTo>
                  <a:lnTo>
                    <a:pt x="220" y="34"/>
                  </a:lnTo>
                  <a:lnTo>
                    <a:pt x="241" y="21"/>
                  </a:lnTo>
                  <a:lnTo>
                    <a:pt x="258" y="13"/>
                  </a:lnTo>
                  <a:lnTo>
                    <a:pt x="271" y="9"/>
                  </a:lnTo>
                  <a:lnTo>
                    <a:pt x="275" y="5"/>
                  </a:lnTo>
                  <a:lnTo>
                    <a:pt x="283" y="5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5" y="0"/>
                  </a:lnTo>
                  <a:lnTo>
                    <a:pt x="305" y="5"/>
                  </a:lnTo>
                  <a:lnTo>
                    <a:pt x="309" y="9"/>
                  </a:lnTo>
                  <a:lnTo>
                    <a:pt x="317" y="17"/>
                  </a:lnTo>
                  <a:lnTo>
                    <a:pt x="317" y="21"/>
                  </a:lnTo>
                  <a:lnTo>
                    <a:pt x="321" y="21"/>
                  </a:lnTo>
                  <a:lnTo>
                    <a:pt x="321" y="26"/>
                  </a:lnTo>
                  <a:lnTo>
                    <a:pt x="326" y="26"/>
                  </a:lnTo>
                  <a:lnTo>
                    <a:pt x="330" y="30"/>
                  </a:lnTo>
                  <a:lnTo>
                    <a:pt x="334" y="30"/>
                  </a:lnTo>
                  <a:lnTo>
                    <a:pt x="338" y="30"/>
                  </a:lnTo>
                  <a:lnTo>
                    <a:pt x="347" y="34"/>
                  </a:lnTo>
                  <a:lnTo>
                    <a:pt x="355" y="34"/>
                  </a:lnTo>
                  <a:lnTo>
                    <a:pt x="360" y="38"/>
                  </a:lnTo>
                  <a:lnTo>
                    <a:pt x="364" y="43"/>
                  </a:lnTo>
                  <a:lnTo>
                    <a:pt x="368" y="51"/>
                  </a:lnTo>
                  <a:lnTo>
                    <a:pt x="368" y="55"/>
                  </a:lnTo>
                  <a:lnTo>
                    <a:pt x="368" y="60"/>
                  </a:lnTo>
                  <a:lnTo>
                    <a:pt x="372" y="64"/>
                  </a:lnTo>
                  <a:lnTo>
                    <a:pt x="372" y="72"/>
                  </a:lnTo>
                  <a:lnTo>
                    <a:pt x="372" y="76"/>
                  </a:lnTo>
                  <a:lnTo>
                    <a:pt x="372" y="85"/>
                  </a:lnTo>
                  <a:lnTo>
                    <a:pt x="372" y="110"/>
                  </a:lnTo>
                  <a:lnTo>
                    <a:pt x="372" y="119"/>
                  </a:lnTo>
                  <a:lnTo>
                    <a:pt x="372" y="136"/>
                  </a:lnTo>
                  <a:lnTo>
                    <a:pt x="372" y="140"/>
                  </a:lnTo>
                  <a:lnTo>
                    <a:pt x="372" y="144"/>
                  </a:lnTo>
                  <a:lnTo>
                    <a:pt x="372" y="148"/>
                  </a:lnTo>
                  <a:lnTo>
                    <a:pt x="372" y="153"/>
                  </a:lnTo>
                  <a:lnTo>
                    <a:pt x="372" y="157"/>
                  </a:lnTo>
                  <a:lnTo>
                    <a:pt x="368" y="161"/>
                  </a:lnTo>
                  <a:lnTo>
                    <a:pt x="368" y="165"/>
                  </a:lnTo>
                  <a:lnTo>
                    <a:pt x="360" y="178"/>
                  </a:lnTo>
                  <a:lnTo>
                    <a:pt x="355" y="182"/>
                  </a:lnTo>
                  <a:lnTo>
                    <a:pt x="355" y="187"/>
                  </a:lnTo>
                  <a:lnTo>
                    <a:pt x="355" y="191"/>
                  </a:lnTo>
                  <a:lnTo>
                    <a:pt x="351" y="195"/>
                  </a:lnTo>
                  <a:lnTo>
                    <a:pt x="351" y="204"/>
                  </a:lnTo>
                  <a:lnTo>
                    <a:pt x="347" y="216"/>
                  </a:lnTo>
                  <a:lnTo>
                    <a:pt x="343" y="229"/>
                  </a:lnTo>
                  <a:lnTo>
                    <a:pt x="343" y="233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4"/>
                  </a:lnTo>
                  <a:lnTo>
                    <a:pt x="343" y="263"/>
                  </a:lnTo>
                  <a:lnTo>
                    <a:pt x="343" y="267"/>
                  </a:lnTo>
                  <a:lnTo>
                    <a:pt x="343" y="275"/>
                  </a:lnTo>
                  <a:lnTo>
                    <a:pt x="347" y="292"/>
                  </a:lnTo>
                  <a:lnTo>
                    <a:pt x="347" y="301"/>
                  </a:lnTo>
                  <a:lnTo>
                    <a:pt x="347" y="309"/>
                  </a:lnTo>
                  <a:lnTo>
                    <a:pt x="347" y="318"/>
                  </a:lnTo>
                  <a:lnTo>
                    <a:pt x="347" y="326"/>
                  </a:lnTo>
                  <a:lnTo>
                    <a:pt x="351" y="331"/>
                  </a:lnTo>
                  <a:lnTo>
                    <a:pt x="351" y="335"/>
                  </a:lnTo>
                  <a:lnTo>
                    <a:pt x="351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60" y="347"/>
                  </a:lnTo>
                  <a:lnTo>
                    <a:pt x="364" y="352"/>
                  </a:lnTo>
                  <a:lnTo>
                    <a:pt x="368" y="352"/>
                  </a:lnTo>
                  <a:lnTo>
                    <a:pt x="372" y="356"/>
                  </a:lnTo>
                  <a:lnTo>
                    <a:pt x="385" y="356"/>
                  </a:lnTo>
                  <a:lnTo>
                    <a:pt x="389" y="360"/>
                  </a:lnTo>
                  <a:lnTo>
                    <a:pt x="393" y="360"/>
                  </a:lnTo>
                  <a:lnTo>
                    <a:pt x="398" y="360"/>
                  </a:lnTo>
                  <a:lnTo>
                    <a:pt x="398" y="364"/>
                  </a:lnTo>
                  <a:lnTo>
                    <a:pt x="402" y="364"/>
                  </a:lnTo>
                  <a:lnTo>
                    <a:pt x="406" y="369"/>
                  </a:lnTo>
                  <a:lnTo>
                    <a:pt x="410" y="377"/>
                  </a:lnTo>
                  <a:lnTo>
                    <a:pt x="415" y="377"/>
                  </a:lnTo>
                  <a:lnTo>
                    <a:pt x="419" y="381"/>
                  </a:lnTo>
                  <a:lnTo>
                    <a:pt x="423" y="390"/>
                  </a:lnTo>
                  <a:lnTo>
                    <a:pt x="427" y="394"/>
                  </a:lnTo>
                  <a:lnTo>
                    <a:pt x="427" y="398"/>
                  </a:lnTo>
                  <a:lnTo>
                    <a:pt x="432" y="407"/>
                  </a:lnTo>
                  <a:lnTo>
                    <a:pt x="432" y="415"/>
                  </a:lnTo>
                  <a:lnTo>
                    <a:pt x="436" y="424"/>
                  </a:lnTo>
                  <a:lnTo>
                    <a:pt x="440" y="428"/>
                  </a:lnTo>
                  <a:lnTo>
                    <a:pt x="440" y="432"/>
                  </a:lnTo>
                  <a:lnTo>
                    <a:pt x="448" y="449"/>
                  </a:lnTo>
                  <a:lnTo>
                    <a:pt x="453" y="458"/>
                  </a:lnTo>
                  <a:lnTo>
                    <a:pt x="461" y="474"/>
                  </a:lnTo>
                  <a:lnTo>
                    <a:pt x="465" y="479"/>
                  </a:lnTo>
                  <a:lnTo>
                    <a:pt x="465" y="483"/>
                  </a:lnTo>
                  <a:lnTo>
                    <a:pt x="465" y="487"/>
                  </a:lnTo>
                  <a:lnTo>
                    <a:pt x="465" y="491"/>
                  </a:lnTo>
                  <a:lnTo>
                    <a:pt x="465" y="496"/>
                  </a:lnTo>
                  <a:lnTo>
                    <a:pt x="465" y="500"/>
                  </a:lnTo>
                  <a:lnTo>
                    <a:pt x="465" y="508"/>
                  </a:lnTo>
                  <a:lnTo>
                    <a:pt x="457" y="525"/>
                  </a:lnTo>
                  <a:lnTo>
                    <a:pt x="457" y="534"/>
                  </a:lnTo>
                  <a:lnTo>
                    <a:pt x="453" y="538"/>
                  </a:lnTo>
                  <a:lnTo>
                    <a:pt x="453" y="546"/>
                  </a:lnTo>
                  <a:lnTo>
                    <a:pt x="453" y="551"/>
                  </a:lnTo>
                  <a:lnTo>
                    <a:pt x="453" y="555"/>
                  </a:lnTo>
                  <a:lnTo>
                    <a:pt x="448" y="559"/>
                  </a:lnTo>
                  <a:lnTo>
                    <a:pt x="444" y="563"/>
                  </a:lnTo>
                  <a:lnTo>
                    <a:pt x="440" y="563"/>
                  </a:lnTo>
                  <a:lnTo>
                    <a:pt x="436" y="563"/>
                  </a:lnTo>
                  <a:lnTo>
                    <a:pt x="432" y="568"/>
                  </a:lnTo>
                  <a:lnTo>
                    <a:pt x="427" y="568"/>
                  </a:lnTo>
                  <a:lnTo>
                    <a:pt x="423" y="563"/>
                  </a:lnTo>
                  <a:lnTo>
                    <a:pt x="415" y="563"/>
                  </a:lnTo>
                  <a:lnTo>
                    <a:pt x="389" y="559"/>
                  </a:lnTo>
                  <a:lnTo>
                    <a:pt x="385" y="555"/>
                  </a:lnTo>
                  <a:lnTo>
                    <a:pt x="381" y="555"/>
                  </a:lnTo>
                  <a:lnTo>
                    <a:pt x="381" y="551"/>
                  </a:lnTo>
                  <a:lnTo>
                    <a:pt x="376" y="551"/>
                  </a:lnTo>
                  <a:lnTo>
                    <a:pt x="372" y="546"/>
                  </a:lnTo>
                  <a:lnTo>
                    <a:pt x="364" y="538"/>
                  </a:lnTo>
                  <a:lnTo>
                    <a:pt x="360" y="534"/>
                  </a:lnTo>
                  <a:lnTo>
                    <a:pt x="355" y="534"/>
                  </a:lnTo>
                  <a:lnTo>
                    <a:pt x="351" y="529"/>
                  </a:lnTo>
                  <a:lnTo>
                    <a:pt x="347" y="525"/>
                  </a:lnTo>
                  <a:lnTo>
                    <a:pt x="343" y="521"/>
                  </a:lnTo>
                  <a:lnTo>
                    <a:pt x="338" y="521"/>
                  </a:lnTo>
                  <a:lnTo>
                    <a:pt x="330" y="521"/>
                  </a:lnTo>
                  <a:lnTo>
                    <a:pt x="326" y="521"/>
                  </a:lnTo>
                  <a:lnTo>
                    <a:pt x="321" y="521"/>
                  </a:lnTo>
                  <a:lnTo>
                    <a:pt x="313" y="521"/>
                  </a:lnTo>
                  <a:lnTo>
                    <a:pt x="296" y="529"/>
                  </a:lnTo>
                  <a:lnTo>
                    <a:pt x="292" y="534"/>
                  </a:lnTo>
                  <a:lnTo>
                    <a:pt x="288" y="534"/>
                  </a:lnTo>
                  <a:lnTo>
                    <a:pt x="275" y="534"/>
                  </a:lnTo>
                  <a:lnTo>
                    <a:pt x="262" y="534"/>
                  </a:lnTo>
                  <a:lnTo>
                    <a:pt x="249" y="534"/>
                  </a:lnTo>
                  <a:lnTo>
                    <a:pt x="233" y="538"/>
                  </a:lnTo>
                  <a:lnTo>
                    <a:pt x="228" y="538"/>
                  </a:lnTo>
                  <a:lnTo>
                    <a:pt x="224" y="534"/>
                  </a:lnTo>
                  <a:lnTo>
                    <a:pt x="220" y="534"/>
                  </a:lnTo>
                  <a:lnTo>
                    <a:pt x="216" y="534"/>
                  </a:lnTo>
                  <a:lnTo>
                    <a:pt x="211" y="529"/>
                  </a:lnTo>
                  <a:lnTo>
                    <a:pt x="207" y="525"/>
                  </a:lnTo>
                  <a:lnTo>
                    <a:pt x="207" y="521"/>
                  </a:lnTo>
                  <a:lnTo>
                    <a:pt x="207" y="513"/>
                  </a:lnTo>
                  <a:lnTo>
                    <a:pt x="207" y="508"/>
                  </a:lnTo>
                  <a:lnTo>
                    <a:pt x="203" y="500"/>
                  </a:lnTo>
                  <a:lnTo>
                    <a:pt x="203" y="479"/>
                  </a:lnTo>
                  <a:lnTo>
                    <a:pt x="203" y="470"/>
                  </a:lnTo>
                  <a:lnTo>
                    <a:pt x="203" y="466"/>
                  </a:lnTo>
                  <a:lnTo>
                    <a:pt x="203" y="453"/>
                  </a:lnTo>
                  <a:lnTo>
                    <a:pt x="199" y="449"/>
                  </a:lnTo>
                  <a:lnTo>
                    <a:pt x="199" y="441"/>
                  </a:lnTo>
                  <a:lnTo>
                    <a:pt x="194" y="436"/>
                  </a:lnTo>
                  <a:lnTo>
                    <a:pt x="194" y="432"/>
                  </a:lnTo>
                  <a:lnTo>
                    <a:pt x="194" y="428"/>
                  </a:lnTo>
                  <a:lnTo>
                    <a:pt x="190" y="424"/>
                  </a:lnTo>
                  <a:lnTo>
                    <a:pt x="190" y="419"/>
                  </a:lnTo>
                  <a:lnTo>
                    <a:pt x="186" y="415"/>
                  </a:lnTo>
                  <a:lnTo>
                    <a:pt x="182" y="411"/>
                  </a:lnTo>
                  <a:lnTo>
                    <a:pt x="178" y="407"/>
                  </a:lnTo>
                  <a:lnTo>
                    <a:pt x="173" y="402"/>
                  </a:lnTo>
                  <a:lnTo>
                    <a:pt x="165" y="398"/>
                  </a:lnTo>
                  <a:lnTo>
                    <a:pt x="161" y="394"/>
                  </a:lnTo>
                  <a:lnTo>
                    <a:pt x="152" y="394"/>
                  </a:lnTo>
                  <a:lnTo>
                    <a:pt x="148" y="390"/>
                  </a:lnTo>
                  <a:lnTo>
                    <a:pt x="144" y="390"/>
                  </a:lnTo>
                  <a:lnTo>
                    <a:pt x="135" y="390"/>
                  </a:lnTo>
                  <a:lnTo>
                    <a:pt x="127" y="390"/>
                  </a:lnTo>
                  <a:lnTo>
                    <a:pt x="122" y="390"/>
                  </a:lnTo>
                  <a:lnTo>
                    <a:pt x="89" y="390"/>
                  </a:lnTo>
                  <a:lnTo>
                    <a:pt x="67" y="390"/>
                  </a:lnTo>
                  <a:lnTo>
                    <a:pt x="55" y="390"/>
                  </a:lnTo>
                  <a:lnTo>
                    <a:pt x="51" y="390"/>
                  </a:lnTo>
                  <a:lnTo>
                    <a:pt x="29" y="390"/>
                  </a:lnTo>
                  <a:lnTo>
                    <a:pt x="25" y="390"/>
                  </a:lnTo>
                  <a:lnTo>
                    <a:pt x="21" y="386"/>
                  </a:lnTo>
                  <a:lnTo>
                    <a:pt x="17" y="377"/>
                  </a:lnTo>
                  <a:lnTo>
                    <a:pt x="17" y="369"/>
                  </a:lnTo>
                  <a:lnTo>
                    <a:pt x="12" y="364"/>
                  </a:lnTo>
                  <a:lnTo>
                    <a:pt x="12" y="356"/>
                  </a:lnTo>
                  <a:lnTo>
                    <a:pt x="8" y="347"/>
                  </a:lnTo>
                  <a:lnTo>
                    <a:pt x="8" y="343"/>
                  </a:lnTo>
                  <a:lnTo>
                    <a:pt x="8" y="335"/>
                  </a:lnTo>
                  <a:lnTo>
                    <a:pt x="8" y="331"/>
                  </a:lnTo>
                  <a:lnTo>
                    <a:pt x="8" y="326"/>
                  </a:lnTo>
                  <a:lnTo>
                    <a:pt x="8" y="314"/>
                  </a:lnTo>
                  <a:lnTo>
                    <a:pt x="8" y="305"/>
                  </a:lnTo>
                  <a:lnTo>
                    <a:pt x="8" y="288"/>
                  </a:lnTo>
                  <a:lnTo>
                    <a:pt x="12" y="284"/>
                  </a:lnTo>
                  <a:lnTo>
                    <a:pt x="12" y="271"/>
                  </a:lnTo>
                  <a:lnTo>
                    <a:pt x="12" y="259"/>
                  </a:lnTo>
                  <a:lnTo>
                    <a:pt x="8" y="233"/>
                  </a:lnTo>
                  <a:lnTo>
                    <a:pt x="8" y="220"/>
                  </a:lnTo>
                  <a:lnTo>
                    <a:pt x="8" y="208"/>
                  </a:lnTo>
                  <a:lnTo>
                    <a:pt x="12" y="182"/>
                  </a:lnTo>
                  <a:lnTo>
                    <a:pt x="12" y="165"/>
                  </a:lnTo>
                  <a:lnTo>
                    <a:pt x="12" y="157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8" y="136"/>
                  </a:lnTo>
                  <a:lnTo>
                    <a:pt x="8" y="127"/>
                  </a:lnTo>
                  <a:lnTo>
                    <a:pt x="4" y="115"/>
                  </a:lnTo>
                  <a:lnTo>
                    <a:pt x="4" y="106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4" name="Freeform 70"/>
            <p:cNvSpPr>
              <a:spLocks/>
            </p:cNvSpPr>
            <p:nvPr/>
          </p:nvSpPr>
          <p:spPr bwMode="auto">
            <a:xfrm>
              <a:off x="1572470" y="2225642"/>
              <a:ext cx="550105" cy="454434"/>
            </a:xfrm>
            <a:custGeom>
              <a:avLst/>
              <a:gdLst>
                <a:gd name="T0" fmla="*/ 21 w 1735"/>
                <a:gd name="T1" fmla="*/ 318 h 1435"/>
                <a:gd name="T2" fmla="*/ 364 w 1735"/>
                <a:gd name="T3" fmla="*/ 148 h 1435"/>
                <a:gd name="T4" fmla="*/ 465 w 1735"/>
                <a:gd name="T5" fmla="*/ 119 h 1435"/>
                <a:gd name="T6" fmla="*/ 546 w 1735"/>
                <a:gd name="T7" fmla="*/ 119 h 1435"/>
                <a:gd name="T8" fmla="*/ 626 w 1735"/>
                <a:gd name="T9" fmla="*/ 89 h 1435"/>
                <a:gd name="T10" fmla="*/ 698 w 1735"/>
                <a:gd name="T11" fmla="*/ 135 h 1435"/>
                <a:gd name="T12" fmla="*/ 774 w 1735"/>
                <a:gd name="T13" fmla="*/ 212 h 1435"/>
                <a:gd name="T14" fmla="*/ 808 w 1735"/>
                <a:gd name="T15" fmla="*/ 292 h 1435"/>
                <a:gd name="T16" fmla="*/ 910 w 1735"/>
                <a:gd name="T17" fmla="*/ 343 h 1435"/>
                <a:gd name="T18" fmla="*/ 1037 w 1735"/>
                <a:gd name="T19" fmla="*/ 347 h 1435"/>
                <a:gd name="T20" fmla="*/ 1117 w 1735"/>
                <a:gd name="T21" fmla="*/ 318 h 1435"/>
                <a:gd name="T22" fmla="*/ 1232 w 1735"/>
                <a:gd name="T23" fmla="*/ 135 h 1435"/>
                <a:gd name="T24" fmla="*/ 1291 w 1735"/>
                <a:gd name="T25" fmla="*/ 80 h 1435"/>
                <a:gd name="T26" fmla="*/ 1380 w 1735"/>
                <a:gd name="T27" fmla="*/ 21 h 1435"/>
                <a:gd name="T28" fmla="*/ 1435 w 1735"/>
                <a:gd name="T29" fmla="*/ 38 h 1435"/>
                <a:gd name="T30" fmla="*/ 1532 w 1735"/>
                <a:gd name="T31" fmla="*/ 89 h 1435"/>
                <a:gd name="T32" fmla="*/ 1630 w 1735"/>
                <a:gd name="T33" fmla="*/ 165 h 1435"/>
                <a:gd name="T34" fmla="*/ 1680 w 1735"/>
                <a:gd name="T35" fmla="*/ 207 h 1435"/>
                <a:gd name="T36" fmla="*/ 1642 w 1735"/>
                <a:gd name="T37" fmla="*/ 305 h 1435"/>
                <a:gd name="T38" fmla="*/ 1672 w 1735"/>
                <a:gd name="T39" fmla="*/ 381 h 1435"/>
                <a:gd name="T40" fmla="*/ 1723 w 1735"/>
                <a:gd name="T41" fmla="*/ 466 h 1435"/>
                <a:gd name="T42" fmla="*/ 1735 w 1735"/>
                <a:gd name="T43" fmla="*/ 589 h 1435"/>
                <a:gd name="T44" fmla="*/ 1718 w 1735"/>
                <a:gd name="T45" fmla="*/ 694 h 1435"/>
                <a:gd name="T46" fmla="*/ 1680 w 1735"/>
                <a:gd name="T47" fmla="*/ 694 h 1435"/>
                <a:gd name="T48" fmla="*/ 1393 w 1735"/>
                <a:gd name="T49" fmla="*/ 749 h 1435"/>
                <a:gd name="T50" fmla="*/ 1367 w 1735"/>
                <a:gd name="T51" fmla="*/ 796 h 1435"/>
                <a:gd name="T52" fmla="*/ 1418 w 1735"/>
                <a:gd name="T53" fmla="*/ 902 h 1435"/>
                <a:gd name="T54" fmla="*/ 1405 w 1735"/>
                <a:gd name="T55" fmla="*/ 1012 h 1435"/>
                <a:gd name="T56" fmla="*/ 1418 w 1735"/>
                <a:gd name="T57" fmla="*/ 1088 h 1435"/>
                <a:gd name="T58" fmla="*/ 1439 w 1735"/>
                <a:gd name="T59" fmla="*/ 1194 h 1435"/>
                <a:gd name="T60" fmla="*/ 1397 w 1735"/>
                <a:gd name="T61" fmla="*/ 1241 h 1435"/>
                <a:gd name="T62" fmla="*/ 1308 w 1735"/>
                <a:gd name="T63" fmla="*/ 1257 h 1435"/>
                <a:gd name="T64" fmla="*/ 1227 w 1735"/>
                <a:gd name="T65" fmla="*/ 1257 h 1435"/>
                <a:gd name="T66" fmla="*/ 1177 w 1735"/>
                <a:gd name="T67" fmla="*/ 1219 h 1435"/>
                <a:gd name="T68" fmla="*/ 1126 w 1735"/>
                <a:gd name="T69" fmla="*/ 1245 h 1435"/>
                <a:gd name="T70" fmla="*/ 1075 w 1735"/>
                <a:gd name="T71" fmla="*/ 1279 h 1435"/>
                <a:gd name="T72" fmla="*/ 1007 w 1735"/>
                <a:gd name="T73" fmla="*/ 1325 h 1435"/>
                <a:gd name="T74" fmla="*/ 817 w 1735"/>
                <a:gd name="T75" fmla="*/ 1287 h 1435"/>
                <a:gd name="T76" fmla="*/ 770 w 1735"/>
                <a:gd name="T77" fmla="*/ 1274 h 1435"/>
                <a:gd name="T78" fmla="*/ 673 w 1735"/>
                <a:gd name="T79" fmla="*/ 1321 h 1435"/>
                <a:gd name="T80" fmla="*/ 584 w 1735"/>
                <a:gd name="T81" fmla="*/ 1317 h 1435"/>
                <a:gd name="T82" fmla="*/ 512 w 1735"/>
                <a:gd name="T83" fmla="*/ 1287 h 1435"/>
                <a:gd name="T84" fmla="*/ 448 w 1735"/>
                <a:gd name="T85" fmla="*/ 1363 h 1435"/>
                <a:gd name="T86" fmla="*/ 432 w 1735"/>
                <a:gd name="T87" fmla="*/ 1431 h 1435"/>
                <a:gd name="T88" fmla="*/ 351 w 1735"/>
                <a:gd name="T89" fmla="*/ 1406 h 1435"/>
                <a:gd name="T90" fmla="*/ 385 w 1735"/>
                <a:gd name="T91" fmla="*/ 1346 h 1435"/>
                <a:gd name="T92" fmla="*/ 321 w 1735"/>
                <a:gd name="T93" fmla="*/ 1300 h 1435"/>
                <a:gd name="T94" fmla="*/ 165 w 1735"/>
                <a:gd name="T95" fmla="*/ 1270 h 1435"/>
                <a:gd name="T96" fmla="*/ 59 w 1735"/>
                <a:gd name="T97" fmla="*/ 1274 h 1435"/>
                <a:gd name="T98" fmla="*/ 51 w 1735"/>
                <a:gd name="T99" fmla="*/ 1219 h 1435"/>
                <a:gd name="T100" fmla="*/ 84 w 1735"/>
                <a:gd name="T101" fmla="*/ 1160 h 1435"/>
                <a:gd name="T102" fmla="*/ 110 w 1735"/>
                <a:gd name="T103" fmla="*/ 1063 h 1435"/>
                <a:gd name="T104" fmla="*/ 122 w 1735"/>
                <a:gd name="T105" fmla="*/ 970 h 1435"/>
                <a:gd name="T106" fmla="*/ 161 w 1735"/>
                <a:gd name="T107" fmla="*/ 889 h 1435"/>
                <a:gd name="T108" fmla="*/ 178 w 1735"/>
                <a:gd name="T109" fmla="*/ 847 h 1435"/>
                <a:gd name="T110" fmla="*/ 190 w 1735"/>
                <a:gd name="T111" fmla="*/ 766 h 1435"/>
                <a:gd name="T112" fmla="*/ 203 w 1735"/>
                <a:gd name="T113" fmla="*/ 660 h 1435"/>
                <a:gd name="T114" fmla="*/ 169 w 1735"/>
                <a:gd name="T115" fmla="*/ 627 h 1435"/>
                <a:gd name="T116" fmla="*/ 55 w 1735"/>
                <a:gd name="T117" fmla="*/ 627 h 1435"/>
                <a:gd name="T118" fmla="*/ 59 w 1735"/>
                <a:gd name="T119" fmla="*/ 555 h 1435"/>
                <a:gd name="T120" fmla="*/ 55 w 1735"/>
                <a:gd name="T121" fmla="*/ 453 h 1435"/>
                <a:gd name="T122" fmla="*/ 38 w 1735"/>
                <a:gd name="T123" fmla="*/ 377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5" h="1435">
                  <a:moveTo>
                    <a:pt x="0" y="347"/>
                  </a:moveTo>
                  <a:lnTo>
                    <a:pt x="4" y="339"/>
                  </a:lnTo>
                  <a:lnTo>
                    <a:pt x="4" y="334"/>
                  </a:lnTo>
                  <a:lnTo>
                    <a:pt x="4" y="330"/>
                  </a:lnTo>
                  <a:lnTo>
                    <a:pt x="4" y="326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4" y="322"/>
                  </a:lnTo>
                  <a:lnTo>
                    <a:pt x="8" y="322"/>
                  </a:lnTo>
                  <a:lnTo>
                    <a:pt x="12" y="322"/>
                  </a:lnTo>
                  <a:lnTo>
                    <a:pt x="17" y="322"/>
                  </a:lnTo>
                  <a:lnTo>
                    <a:pt x="21" y="318"/>
                  </a:lnTo>
                  <a:lnTo>
                    <a:pt x="25" y="318"/>
                  </a:lnTo>
                  <a:lnTo>
                    <a:pt x="42" y="313"/>
                  </a:lnTo>
                  <a:lnTo>
                    <a:pt x="59" y="305"/>
                  </a:lnTo>
                  <a:lnTo>
                    <a:pt x="76" y="296"/>
                  </a:lnTo>
                  <a:lnTo>
                    <a:pt x="101" y="288"/>
                  </a:lnTo>
                  <a:lnTo>
                    <a:pt x="118" y="279"/>
                  </a:lnTo>
                  <a:lnTo>
                    <a:pt x="127" y="275"/>
                  </a:lnTo>
                  <a:lnTo>
                    <a:pt x="135" y="271"/>
                  </a:lnTo>
                  <a:lnTo>
                    <a:pt x="148" y="267"/>
                  </a:lnTo>
                  <a:lnTo>
                    <a:pt x="190" y="241"/>
                  </a:lnTo>
                  <a:lnTo>
                    <a:pt x="271" y="199"/>
                  </a:lnTo>
                  <a:lnTo>
                    <a:pt x="364" y="148"/>
                  </a:lnTo>
                  <a:lnTo>
                    <a:pt x="377" y="144"/>
                  </a:lnTo>
                  <a:lnTo>
                    <a:pt x="389" y="135"/>
                  </a:lnTo>
                  <a:lnTo>
                    <a:pt x="398" y="131"/>
                  </a:lnTo>
                  <a:lnTo>
                    <a:pt x="406" y="131"/>
                  </a:lnTo>
                  <a:lnTo>
                    <a:pt x="415" y="127"/>
                  </a:lnTo>
                  <a:lnTo>
                    <a:pt x="419" y="127"/>
                  </a:lnTo>
                  <a:lnTo>
                    <a:pt x="423" y="123"/>
                  </a:lnTo>
                  <a:lnTo>
                    <a:pt x="427" y="123"/>
                  </a:lnTo>
                  <a:lnTo>
                    <a:pt x="448" y="123"/>
                  </a:lnTo>
                  <a:lnTo>
                    <a:pt x="453" y="123"/>
                  </a:lnTo>
                  <a:lnTo>
                    <a:pt x="461" y="119"/>
                  </a:lnTo>
                  <a:lnTo>
                    <a:pt x="465" y="119"/>
                  </a:lnTo>
                  <a:lnTo>
                    <a:pt x="470" y="123"/>
                  </a:lnTo>
                  <a:lnTo>
                    <a:pt x="474" y="123"/>
                  </a:lnTo>
                  <a:lnTo>
                    <a:pt x="487" y="127"/>
                  </a:lnTo>
                  <a:lnTo>
                    <a:pt x="491" y="127"/>
                  </a:lnTo>
                  <a:lnTo>
                    <a:pt x="495" y="127"/>
                  </a:lnTo>
                  <a:lnTo>
                    <a:pt x="499" y="127"/>
                  </a:lnTo>
                  <a:lnTo>
                    <a:pt x="504" y="127"/>
                  </a:lnTo>
                  <a:lnTo>
                    <a:pt x="508" y="127"/>
                  </a:lnTo>
                  <a:lnTo>
                    <a:pt x="516" y="127"/>
                  </a:lnTo>
                  <a:lnTo>
                    <a:pt x="520" y="123"/>
                  </a:lnTo>
                  <a:lnTo>
                    <a:pt x="533" y="119"/>
                  </a:lnTo>
                  <a:lnTo>
                    <a:pt x="546" y="119"/>
                  </a:lnTo>
                  <a:lnTo>
                    <a:pt x="559" y="114"/>
                  </a:lnTo>
                  <a:lnTo>
                    <a:pt x="567" y="114"/>
                  </a:lnTo>
                  <a:lnTo>
                    <a:pt x="575" y="110"/>
                  </a:lnTo>
                  <a:lnTo>
                    <a:pt x="580" y="110"/>
                  </a:lnTo>
                  <a:lnTo>
                    <a:pt x="588" y="106"/>
                  </a:lnTo>
                  <a:lnTo>
                    <a:pt x="601" y="102"/>
                  </a:lnTo>
                  <a:lnTo>
                    <a:pt x="614" y="97"/>
                  </a:lnTo>
                  <a:lnTo>
                    <a:pt x="618" y="93"/>
                  </a:lnTo>
                  <a:lnTo>
                    <a:pt x="622" y="89"/>
                  </a:lnTo>
                  <a:lnTo>
                    <a:pt x="626" y="89"/>
                  </a:lnTo>
                  <a:lnTo>
                    <a:pt x="626" y="85"/>
                  </a:lnTo>
                  <a:lnTo>
                    <a:pt x="626" y="89"/>
                  </a:lnTo>
                  <a:lnTo>
                    <a:pt x="631" y="89"/>
                  </a:lnTo>
                  <a:lnTo>
                    <a:pt x="635" y="89"/>
                  </a:lnTo>
                  <a:lnTo>
                    <a:pt x="639" y="93"/>
                  </a:lnTo>
                  <a:lnTo>
                    <a:pt x="643" y="93"/>
                  </a:lnTo>
                  <a:lnTo>
                    <a:pt x="652" y="97"/>
                  </a:lnTo>
                  <a:lnTo>
                    <a:pt x="660" y="102"/>
                  </a:lnTo>
                  <a:lnTo>
                    <a:pt x="664" y="106"/>
                  </a:lnTo>
                  <a:lnTo>
                    <a:pt x="673" y="114"/>
                  </a:lnTo>
                  <a:lnTo>
                    <a:pt x="677" y="119"/>
                  </a:lnTo>
                  <a:lnTo>
                    <a:pt x="686" y="123"/>
                  </a:lnTo>
                  <a:lnTo>
                    <a:pt x="694" y="131"/>
                  </a:lnTo>
                  <a:lnTo>
                    <a:pt x="698" y="135"/>
                  </a:lnTo>
                  <a:lnTo>
                    <a:pt x="707" y="144"/>
                  </a:lnTo>
                  <a:lnTo>
                    <a:pt x="711" y="148"/>
                  </a:lnTo>
                  <a:lnTo>
                    <a:pt x="715" y="152"/>
                  </a:lnTo>
                  <a:lnTo>
                    <a:pt x="719" y="157"/>
                  </a:lnTo>
                  <a:lnTo>
                    <a:pt x="736" y="174"/>
                  </a:lnTo>
                  <a:lnTo>
                    <a:pt x="741" y="182"/>
                  </a:lnTo>
                  <a:lnTo>
                    <a:pt x="745" y="186"/>
                  </a:lnTo>
                  <a:lnTo>
                    <a:pt x="749" y="191"/>
                  </a:lnTo>
                  <a:lnTo>
                    <a:pt x="753" y="191"/>
                  </a:lnTo>
                  <a:lnTo>
                    <a:pt x="762" y="203"/>
                  </a:lnTo>
                  <a:lnTo>
                    <a:pt x="770" y="207"/>
                  </a:lnTo>
                  <a:lnTo>
                    <a:pt x="774" y="212"/>
                  </a:lnTo>
                  <a:lnTo>
                    <a:pt x="779" y="216"/>
                  </a:lnTo>
                  <a:lnTo>
                    <a:pt x="783" y="224"/>
                  </a:lnTo>
                  <a:lnTo>
                    <a:pt x="787" y="229"/>
                  </a:lnTo>
                  <a:lnTo>
                    <a:pt x="787" y="237"/>
                  </a:lnTo>
                  <a:lnTo>
                    <a:pt x="791" y="246"/>
                  </a:lnTo>
                  <a:lnTo>
                    <a:pt x="791" y="250"/>
                  </a:lnTo>
                  <a:lnTo>
                    <a:pt x="796" y="263"/>
                  </a:lnTo>
                  <a:lnTo>
                    <a:pt x="800" y="271"/>
                  </a:lnTo>
                  <a:lnTo>
                    <a:pt x="800" y="275"/>
                  </a:lnTo>
                  <a:lnTo>
                    <a:pt x="804" y="279"/>
                  </a:lnTo>
                  <a:lnTo>
                    <a:pt x="808" y="288"/>
                  </a:lnTo>
                  <a:lnTo>
                    <a:pt x="808" y="292"/>
                  </a:lnTo>
                  <a:lnTo>
                    <a:pt x="813" y="292"/>
                  </a:lnTo>
                  <a:lnTo>
                    <a:pt x="813" y="296"/>
                  </a:lnTo>
                  <a:lnTo>
                    <a:pt x="817" y="301"/>
                  </a:lnTo>
                  <a:lnTo>
                    <a:pt x="821" y="305"/>
                  </a:lnTo>
                  <a:lnTo>
                    <a:pt x="825" y="309"/>
                  </a:lnTo>
                  <a:lnTo>
                    <a:pt x="834" y="313"/>
                  </a:lnTo>
                  <a:lnTo>
                    <a:pt x="838" y="318"/>
                  </a:lnTo>
                  <a:lnTo>
                    <a:pt x="842" y="318"/>
                  </a:lnTo>
                  <a:lnTo>
                    <a:pt x="846" y="322"/>
                  </a:lnTo>
                  <a:lnTo>
                    <a:pt x="897" y="339"/>
                  </a:lnTo>
                  <a:lnTo>
                    <a:pt x="906" y="343"/>
                  </a:lnTo>
                  <a:lnTo>
                    <a:pt x="910" y="343"/>
                  </a:lnTo>
                  <a:lnTo>
                    <a:pt x="918" y="347"/>
                  </a:lnTo>
                  <a:lnTo>
                    <a:pt x="927" y="347"/>
                  </a:lnTo>
                  <a:lnTo>
                    <a:pt x="931" y="347"/>
                  </a:lnTo>
                  <a:lnTo>
                    <a:pt x="935" y="347"/>
                  </a:lnTo>
                  <a:lnTo>
                    <a:pt x="944" y="347"/>
                  </a:lnTo>
                  <a:lnTo>
                    <a:pt x="952" y="347"/>
                  </a:lnTo>
                  <a:lnTo>
                    <a:pt x="973" y="347"/>
                  </a:lnTo>
                  <a:lnTo>
                    <a:pt x="990" y="347"/>
                  </a:lnTo>
                  <a:lnTo>
                    <a:pt x="999" y="347"/>
                  </a:lnTo>
                  <a:lnTo>
                    <a:pt x="1007" y="347"/>
                  </a:lnTo>
                  <a:lnTo>
                    <a:pt x="1024" y="347"/>
                  </a:lnTo>
                  <a:lnTo>
                    <a:pt x="1037" y="347"/>
                  </a:lnTo>
                  <a:lnTo>
                    <a:pt x="1045" y="351"/>
                  </a:lnTo>
                  <a:lnTo>
                    <a:pt x="1050" y="347"/>
                  </a:lnTo>
                  <a:lnTo>
                    <a:pt x="1058" y="347"/>
                  </a:lnTo>
                  <a:lnTo>
                    <a:pt x="1067" y="347"/>
                  </a:lnTo>
                  <a:lnTo>
                    <a:pt x="1071" y="347"/>
                  </a:lnTo>
                  <a:lnTo>
                    <a:pt x="1079" y="343"/>
                  </a:lnTo>
                  <a:lnTo>
                    <a:pt x="1088" y="339"/>
                  </a:lnTo>
                  <a:lnTo>
                    <a:pt x="1092" y="339"/>
                  </a:lnTo>
                  <a:lnTo>
                    <a:pt x="1100" y="334"/>
                  </a:lnTo>
                  <a:lnTo>
                    <a:pt x="1105" y="330"/>
                  </a:lnTo>
                  <a:lnTo>
                    <a:pt x="1109" y="326"/>
                  </a:lnTo>
                  <a:lnTo>
                    <a:pt x="1117" y="318"/>
                  </a:lnTo>
                  <a:lnTo>
                    <a:pt x="1122" y="313"/>
                  </a:lnTo>
                  <a:lnTo>
                    <a:pt x="1126" y="305"/>
                  </a:lnTo>
                  <a:lnTo>
                    <a:pt x="1134" y="296"/>
                  </a:lnTo>
                  <a:lnTo>
                    <a:pt x="1155" y="263"/>
                  </a:lnTo>
                  <a:lnTo>
                    <a:pt x="1164" y="250"/>
                  </a:lnTo>
                  <a:lnTo>
                    <a:pt x="1177" y="224"/>
                  </a:lnTo>
                  <a:lnTo>
                    <a:pt x="1185" y="212"/>
                  </a:lnTo>
                  <a:lnTo>
                    <a:pt x="1194" y="195"/>
                  </a:lnTo>
                  <a:lnTo>
                    <a:pt x="1206" y="182"/>
                  </a:lnTo>
                  <a:lnTo>
                    <a:pt x="1210" y="169"/>
                  </a:lnTo>
                  <a:lnTo>
                    <a:pt x="1223" y="157"/>
                  </a:lnTo>
                  <a:lnTo>
                    <a:pt x="1232" y="135"/>
                  </a:lnTo>
                  <a:lnTo>
                    <a:pt x="1236" y="127"/>
                  </a:lnTo>
                  <a:lnTo>
                    <a:pt x="1240" y="119"/>
                  </a:lnTo>
                  <a:lnTo>
                    <a:pt x="1244" y="114"/>
                  </a:lnTo>
                  <a:lnTo>
                    <a:pt x="1249" y="110"/>
                  </a:lnTo>
                  <a:lnTo>
                    <a:pt x="1257" y="106"/>
                  </a:lnTo>
                  <a:lnTo>
                    <a:pt x="1261" y="97"/>
                  </a:lnTo>
                  <a:lnTo>
                    <a:pt x="1266" y="93"/>
                  </a:lnTo>
                  <a:lnTo>
                    <a:pt x="1270" y="89"/>
                  </a:lnTo>
                  <a:lnTo>
                    <a:pt x="1278" y="89"/>
                  </a:lnTo>
                  <a:lnTo>
                    <a:pt x="1282" y="85"/>
                  </a:lnTo>
                  <a:lnTo>
                    <a:pt x="1287" y="85"/>
                  </a:lnTo>
                  <a:lnTo>
                    <a:pt x="1291" y="80"/>
                  </a:lnTo>
                  <a:lnTo>
                    <a:pt x="1316" y="76"/>
                  </a:lnTo>
                  <a:lnTo>
                    <a:pt x="1325" y="72"/>
                  </a:lnTo>
                  <a:lnTo>
                    <a:pt x="1329" y="72"/>
                  </a:lnTo>
                  <a:lnTo>
                    <a:pt x="1333" y="68"/>
                  </a:lnTo>
                  <a:lnTo>
                    <a:pt x="1337" y="68"/>
                  </a:lnTo>
                  <a:lnTo>
                    <a:pt x="1346" y="64"/>
                  </a:lnTo>
                  <a:lnTo>
                    <a:pt x="1350" y="59"/>
                  </a:lnTo>
                  <a:lnTo>
                    <a:pt x="1354" y="55"/>
                  </a:lnTo>
                  <a:lnTo>
                    <a:pt x="1359" y="51"/>
                  </a:lnTo>
                  <a:lnTo>
                    <a:pt x="1363" y="47"/>
                  </a:lnTo>
                  <a:lnTo>
                    <a:pt x="1367" y="38"/>
                  </a:lnTo>
                  <a:lnTo>
                    <a:pt x="1380" y="21"/>
                  </a:lnTo>
                  <a:lnTo>
                    <a:pt x="1388" y="13"/>
                  </a:lnTo>
                  <a:lnTo>
                    <a:pt x="1393" y="8"/>
                  </a:lnTo>
                  <a:lnTo>
                    <a:pt x="1393" y="4"/>
                  </a:lnTo>
                  <a:lnTo>
                    <a:pt x="1397" y="4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9" y="8"/>
                  </a:lnTo>
                  <a:lnTo>
                    <a:pt x="1414" y="17"/>
                  </a:lnTo>
                  <a:lnTo>
                    <a:pt x="1418" y="21"/>
                  </a:lnTo>
                  <a:lnTo>
                    <a:pt x="1422" y="30"/>
                  </a:lnTo>
                  <a:lnTo>
                    <a:pt x="1431" y="34"/>
                  </a:lnTo>
                  <a:lnTo>
                    <a:pt x="1435" y="38"/>
                  </a:lnTo>
                  <a:lnTo>
                    <a:pt x="1443" y="42"/>
                  </a:lnTo>
                  <a:lnTo>
                    <a:pt x="1448" y="47"/>
                  </a:lnTo>
                  <a:lnTo>
                    <a:pt x="1452" y="51"/>
                  </a:lnTo>
                  <a:lnTo>
                    <a:pt x="1460" y="55"/>
                  </a:lnTo>
                  <a:lnTo>
                    <a:pt x="1464" y="55"/>
                  </a:lnTo>
                  <a:lnTo>
                    <a:pt x="1481" y="64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511" y="76"/>
                  </a:lnTo>
                  <a:lnTo>
                    <a:pt x="1520" y="80"/>
                  </a:lnTo>
                  <a:lnTo>
                    <a:pt x="1524" y="85"/>
                  </a:lnTo>
                  <a:lnTo>
                    <a:pt x="1532" y="89"/>
                  </a:lnTo>
                  <a:lnTo>
                    <a:pt x="1545" y="97"/>
                  </a:lnTo>
                  <a:lnTo>
                    <a:pt x="1549" y="102"/>
                  </a:lnTo>
                  <a:lnTo>
                    <a:pt x="1553" y="106"/>
                  </a:lnTo>
                  <a:lnTo>
                    <a:pt x="1562" y="110"/>
                  </a:lnTo>
                  <a:lnTo>
                    <a:pt x="1579" y="127"/>
                  </a:lnTo>
                  <a:lnTo>
                    <a:pt x="1583" y="131"/>
                  </a:lnTo>
                  <a:lnTo>
                    <a:pt x="1587" y="135"/>
                  </a:lnTo>
                  <a:lnTo>
                    <a:pt x="1600" y="144"/>
                  </a:lnTo>
                  <a:lnTo>
                    <a:pt x="1608" y="148"/>
                  </a:lnTo>
                  <a:lnTo>
                    <a:pt x="1613" y="152"/>
                  </a:lnTo>
                  <a:lnTo>
                    <a:pt x="1621" y="157"/>
                  </a:lnTo>
                  <a:lnTo>
                    <a:pt x="1630" y="165"/>
                  </a:lnTo>
                  <a:lnTo>
                    <a:pt x="1638" y="165"/>
                  </a:lnTo>
                  <a:lnTo>
                    <a:pt x="1647" y="169"/>
                  </a:lnTo>
                  <a:lnTo>
                    <a:pt x="1659" y="174"/>
                  </a:lnTo>
                  <a:lnTo>
                    <a:pt x="1663" y="174"/>
                  </a:lnTo>
                  <a:lnTo>
                    <a:pt x="1668" y="178"/>
                  </a:lnTo>
                  <a:lnTo>
                    <a:pt x="1672" y="178"/>
                  </a:lnTo>
                  <a:lnTo>
                    <a:pt x="1676" y="182"/>
                  </a:lnTo>
                  <a:lnTo>
                    <a:pt x="1680" y="186"/>
                  </a:lnTo>
                  <a:lnTo>
                    <a:pt x="1685" y="191"/>
                  </a:lnTo>
                  <a:lnTo>
                    <a:pt x="1685" y="199"/>
                  </a:lnTo>
                  <a:lnTo>
                    <a:pt x="1685" y="203"/>
                  </a:lnTo>
                  <a:lnTo>
                    <a:pt x="1680" y="207"/>
                  </a:lnTo>
                  <a:lnTo>
                    <a:pt x="1676" y="212"/>
                  </a:lnTo>
                  <a:lnTo>
                    <a:pt x="1676" y="216"/>
                  </a:lnTo>
                  <a:lnTo>
                    <a:pt x="1659" y="241"/>
                  </a:lnTo>
                  <a:lnTo>
                    <a:pt x="1655" y="250"/>
                  </a:lnTo>
                  <a:lnTo>
                    <a:pt x="1651" y="254"/>
                  </a:lnTo>
                  <a:lnTo>
                    <a:pt x="1647" y="263"/>
                  </a:lnTo>
                  <a:lnTo>
                    <a:pt x="1647" y="271"/>
                  </a:lnTo>
                  <a:lnTo>
                    <a:pt x="1647" y="275"/>
                  </a:lnTo>
                  <a:lnTo>
                    <a:pt x="1642" y="279"/>
                  </a:lnTo>
                  <a:lnTo>
                    <a:pt x="1642" y="288"/>
                  </a:lnTo>
                  <a:lnTo>
                    <a:pt x="1642" y="296"/>
                  </a:lnTo>
                  <a:lnTo>
                    <a:pt x="1642" y="305"/>
                  </a:lnTo>
                  <a:lnTo>
                    <a:pt x="1642" y="313"/>
                  </a:lnTo>
                  <a:lnTo>
                    <a:pt x="1642" y="322"/>
                  </a:lnTo>
                  <a:lnTo>
                    <a:pt x="1647" y="326"/>
                  </a:lnTo>
                  <a:lnTo>
                    <a:pt x="1647" y="330"/>
                  </a:lnTo>
                  <a:lnTo>
                    <a:pt x="1647" y="339"/>
                  </a:lnTo>
                  <a:lnTo>
                    <a:pt x="1651" y="347"/>
                  </a:lnTo>
                  <a:lnTo>
                    <a:pt x="1651" y="351"/>
                  </a:lnTo>
                  <a:lnTo>
                    <a:pt x="1655" y="360"/>
                  </a:lnTo>
                  <a:lnTo>
                    <a:pt x="1655" y="364"/>
                  </a:lnTo>
                  <a:lnTo>
                    <a:pt x="1659" y="368"/>
                  </a:lnTo>
                  <a:lnTo>
                    <a:pt x="1668" y="377"/>
                  </a:lnTo>
                  <a:lnTo>
                    <a:pt x="1672" y="381"/>
                  </a:lnTo>
                  <a:lnTo>
                    <a:pt x="1680" y="385"/>
                  </a:lnTo>
                  <a:lnTo>
                    <a:pt x="1685" y="394"/>
                  </a:lnTo>
                  <a:lnTo>
                    <a:pt x="1689" y="402"/>
                  </a:lnTo>
                  <a:lnTo>
                    <a:pt x="1689" y="406"/>
                  </a:lnTo>
                  <a:lnTo>
                    <a:pt x="1697" y="428"/>
                  </a:lnTo>
                  <a:lnTo>
                    <a:pt x="1702" y="432"/>
                  </a:lnTo>
                  <a:lnTo>
                    <a:pt x="1702" y="436"/>
                  </a:lnTo>
                  <a:lnTo>
                    <a:pt x="1706" y="440"/>
                  </a:lnTo>
                  <a:lnTo>
                    <a:pt x="1714" y="449"/>
                  </a:lnTo>
                  <a:lnTo>
                    <a:pt x="1718" y="453"/>
                  </a:lnTo>
                  <a:lnTo>
                    <a:pt x="1723" y="457"/>
                  </a:lnTo>
                  <a:lnTo>
                    <a:pt x="1723" y="466"/>
                  </a:lnTo>
                  <a:lnTo>
                    <a:pt x="1727" y="474"/>
                  </a:lnTo>
                  <a:lnTo>
                    <a:pt x="1727" y="478"/>
                  </a:lnTo>
                  <a:lnTo>
                    <a:pt x="1727" y="487"/>
                  </a:lnTo>
                  <a:lnTo>
                    <a:pt x="1727" y="495"/>
                  </a:lnTo>
                  <a:lnTo>
                    <a:pt x="1731" y="512"/>
                  </a:lnTo>
                  <a:lnTo>
                    <a:pt x="1731" y="542"/>
                  </a:lnTo>
                  <a:lnTo>
                    <a:pt x="1731" y="559"/>
                  </a:lnTo>
                  <a:lnTo>
                    <a:pt x="1731" y="563"/>
                  </a:lnTo>
                  <a:lnTo>
                    <a:pt x="1735" y="572"/>
                  </a:lnTo>
                  <a:lnTo>
                    <a:pt x="1735" y="576"/>
                  </a:lnTo>
                  <a:lnTo>
                    <a:pt x="1735" y="584"/>
                  </a:lnTo>
                  <a:lnTo>
                    <a:pt x="1735" y="589"/>
                  </a:lnTo>
                  <a:lnTo>
                    <a:pt x="1735" y="593"/>
                  </a:lnTo>
                  <a:lnTo>
                    <a:pt x="1735" y="601"/>
                  </a:lnTo>
                  <a:lnTo>
                    <a:pt x="1735" y="605"/>
                  </a:lnTo>
                  <a:lnTo>
                    <a:pt x="1731" y="622"/>
                  </a:lnTo>
                  <a:lnTo>
                    <a:pt x="1727" y="635"/>
                  </a:lnTo>
                  <a:lnTo>
                    <a:pt x="1723" y="644"/>
                  </a:lnTo>
                  <a:lnTo>
                    <a:pt x="1723" y="652"/>
                  </a:lnTo>
                  <a:lnTo>
                    <a:pt x="1718" y="677"/>
                  </a:lnTo>
                  <a:lnTo>
                    <a:pt x="1718" y="682"/>
                  </a:lnTo>
                  <a:lnTo>
                    <a:pt x="1718" y="686"/>
                  </a:lnTo>
                  <a:lnTo>
                    <a:pt x="1718" y="690"/>
                  </a:lnTo>
                  <a:lnTo>
                    <a:pt x="1718" y="694"/>
                  </a:lnTo>
                  <a:lnTo>
                    <a:pt x="1714" y="699"/>
                  </a:lnTo>
                  <a:lnTo>
                    <a:pt x="1710" y="703"/>
                  </a:lnTo>
                  <a:lnTo>
                    <a:pt x="1710" y="707"/>
                  </a:lnTo>
                  <a:lnTo>
                    <a:pt x="1706" y="707"/>
                  </a:lnTo>
                  <a:lnTo>
                    <a:pt x="1702" y="711"/>
                  </a:lnTo>
                  <a:lnTo>
                    <a:pt x="1697" y="711"/>
                  </a:lnTo>
                  <a:lnTo>
                    <a:pt x="1697" y="707"/>
                  </a:lnTo>
                  <a:lnTo>
                    <a:pt x="1693" y="707"/>
                  </a:lnTo>
                  <a:lnTo>
                    <a:pt x="1693" y="699"/>
                  </a:lnTo>
                  <a:lnTo>
                    <a:pt x="1693" y="694"/>
                  </a:lnTo>
                  <a:lnTo>
                    <a:pt x="1689" y="694"/>
                  </a:lnTo>
                  <a:lnTo>
                    <a:pt x="1680" y="694"/>
                  </a:lnTo>
                  <a:lnTo>
                    <a:pt x="1676" y="694"/>
                  </a:lnTo>
                  <a:lnTo>
                    <a:pt x="1668" y="694"/>
                  </a:lnTo>
                  <a:lnTo>
                    <a:pt x="1663" y="694"/>
                  </a:lnTo>
                  <a:lnTo>
                    <a:pt x="1655" y="699"/>
                  </a:lnTo>
                  <a:lnTo>
                    <a:pt x="1630" y="703"/>
                  </a:lnTo>
                  <a:lnTo>
                    <a:pt x="1579" y="711"/>
                  </a:lnTo>
                  <a:lnTo>
                    <a:pt x="1545" y="716"/>
                  </a:lnTo>
                  <a:lnTo>
                    <a:pt x="1435" y="737"/>
                  </a:lnTo>
                  <a:lnTo>
                    <a:pt x="1418" y="741"/>
                  </a:lnTo>
                  <a:lnTo>
                    <a:pt x="1405" y="745"/>
                  </a:lnTo>
                  <a:lnTo>
                    <a:pt x="1401" y="745"/>
                  </a:lnTo>
                  <a:lnTo>
                    <a:pt x="1393" y="749"/>
                  </a:lnTo>
                  <a:lnTo>
                    <a:pt x="1384" y="754"/>
                  </a:lnTo>
                  <a:lnTo>
                    <a:pt x="1380" y="758"/>
                  </a:lnTo>
                  <a:lnTo>
                    <a:pt x="1376" y="758"/>
                  </a:lnTo>
                  <a:lnTo>
                    <a:pt x="1376" y="762"/>
                  </a:lnTo>
                  <a:lnTo>
                    <a:pt x="1371" y="762"/>
                  </a:lnTo>
                  <a:lnTo>
                    <a:pt x="1371" y="766"/>
                  </a:lnTo>
                  <a:lnTo>
                    <a:pt x="1367" y="771"/>
                  </a:lnTo>
                  <a:lnTo>
                    <a:pt x="1367" y="775"/>
                  </a:lnTo>
                  <a:lnTo>
                    <a:pt x="1367" y="779"/>
                  </a:lnTo>
                  <a:lnTo>
                    <a:pt x="1367" y="787"/>
                  </a:lnTo>
                  <a:lnTo>
                    <a:pt x="1367" y="792"/>
                  </a:lnTo>
                  <a:lnTo>
                    <a:pt x="1367" y="796"/>
                  </a:lnTo>
                  <a:lnTo>
                    <a:pt x="1367" y="800"/>
                  </a:lnTo>
                  <a:lnTo>
                    <a:pt x="1367" y="804"/>
                  </a:lnTo>
                  <a:lnTo>
                    <a:pt x="1371" y="809"/>
                  </a:lnTo>
                  <a:lnTo>
                    <a:pt x="1371" y="813"/>
                  </a:lnTo>
                  <a:lnTo>
                    <a:pt x="1376" y="821"/>
                  </a:lnTo>
                  <a:lnTo>
                    <a:pt x="1376" y="826"/>
                  </a:lnTo>
                  <a:lnTo>
                    <a:pt x="1380" y="838"/>
                  </a:lnTo>
                  <a:lnTo>
                    <a:pt x="1388" y="851"/>
                  </a:lnTo>
                  <a:lnTo>
                    <a:pt x="1405" y="881"/>
                  </a:lnTo>
                  <a:lnTo>
                    <a:pt x="1414" y="889"/>
                  </a:lnTo>
                  <a:lnTo>
                    <a:pt x="1414" y="893"/>
                  </a:lnTo>
                  <a:lnTo>
                    <a:pt x="1418" y="902"/>
                  </a:lnTo>
                  <a:lnTo>
                    <a:pt x="1422" y="906"/>
                  </a:lnTo>
                  <a:lnTo>
                    <a:pt x="1422" y="910"/>
                  </a:lnTo>
                  <a:lnTo>
                    <a:pt x="1426" y="915"/>
                  </a:lnTo>
                  <a:lnTo>
                    <a:pt x="1426" y="923"/>
                  </a:lnTo>
                  <a:lnTo>
                    <a:pt x="1426" y="927"/>
                  </a:lnTo>
                  <a:lnTo>
                    <a:pt x="1426" y="931"/>
                  </a:lnTo>
                  <a:lnTo>
                    <a:pt x="1426" y="940"/>
                  </a:lnTo>
                  <a:lnTo>
                    <a:pt x="1426" y="948"/>
                  </a:lnTo>
                  <a:lnTo>
                    <a:pt x="1422" y="953"/>
                  </a:lnTo>
                  <a:lnTo>
                    <a:pt x="1422" y="961"/>
                  </a:lnTo>
                  <a:lnTo>
                    <a:pt x="1418" y="974"/>
                  </a:lnTo>
                  <a:lnTo>
                    <a:pt x="1405" y="1012"/>
                  </a:lnTo>
                  <a:lnTo>
                    <a:pt x="1401" y="1020"/>
                  </a:lnTo>
                  <a:lnTo>
                    <a:pt x="1401" y="1029"/>
                  </a:lnTo>
                  <a:lnTo>
                    <a:pt x="1397" y="1037"/>
                  </a:lnTo>
                  <a:lnTo>
                    <a:pt x="1397" y="1042"/>
                  </a:lnTo>
                  <a:lnTo>
                    <a:pt x="1397" y="1050"/>
                  </a:lnTo>
                  <a:lnTo>
                    <a:pt x="1397" y="1054"/>
                  </a:lnTo>
                  <a:lnTo>
                    <a:pt x="1397" y="1063"/>
                  </a:lnTo>
                  <a:lnTo>
                    <a:pt x="1401" y="1067"/>
                  </a:lnTo>
                  <a:lnTo>
                    <a:pt x="1405" y="1071"/>
                  </a:lnTo>
                  <a:lnTo>
                    <a:pt x="1409" y="1080"/>
                  </a:lnTo>
                  <a:lnTo>
                    <a:pt x="1414" y="1084"/>
                  </a:lnTo>
                  <a:lnTo>
                    <a:pt x="1418" y="1088"/>
                  </a:lnTo>
                  <a:lnTo>
                    <a:pt x="1422" y="1097"/>
                  </a:lnTo>
                  <a:lnTo>
                    <a:pt x="1426" y="1101"/>
                  </a:lnTo>
                  <a:lnTo>
                    <a:pt x="1426" y="1109"/>
                  </a:lnTo>
                  <a:lnTo>
                    <a:pt x="1431" y="1118"/>
                  </a:lnTo>
                  <a:lnTo>
                    <a:pt x="1431" y="1126"/>
                  </a:lnTo>
                  <a:lnTo>
                    <a:pt x="1435" y="1139"/>
                  </a:lnTo>
                  <a:lnTo>
                    <a:pt x="1439" y="1156"/>
                  </a:lnTo>
                  <a:lnTo>
                    <a:pt x="1439" y="1164"/>
                  </a:lnTo>
                  <a:lnTo>
                    <a:pt x="1439" y="1173"/>
                  </a:lnTo>
                  <a:lnTo>
                    <a:pt x="1443" y="1181"/>
                  </a:lnTo>
                  <a:lnTo>
                    <a:pt x="1443" y="1185"/>
                  </a:lnTo>
                  <a:lnTo>
                    <a:pt x="1439" y="1194"/>
                  </a:lnTo>
                  <a:lnTo>
                    <a:pt x="1439" y="1202"/>
                  </a:lnTo>
                  <a:lnTo>
                    <a:pt x="1439" y="1207"/>
                  </a:lnTo>
                  <a:lnTo>
                    <a:pt x="1435" y="1211"/>
                  </a:lnTo>
                  <a:lnTo>
                    <a:pt x="1431" y="1211"/>
                  </a:lnTo>
                  <a:lnTo>
                    <a:pt x="1426" y="1215"/>
                  </a:lnTo>
                  <a:lnTo>
                    <a:pt x="1422" y="1224"/>
                  </a:lnTo>
                  <a:lnTo>
                    <a:pt x="1418" y="1228"/>
                  </a:lnTo>
                  <a:lnTo>
                    <a:pt x="1414" y="1228"/>
                  </a:lnTo>
                  <a:lnTo>
                    <a:pt x="1409" y="1232"/>
                  </a:lnTo>
                  <a:lnTo>
                    <a:pt x="1405" y="1236"/>
                  </a:lnTo>
                  <a:lnTo>
                    <a:pt x="1401" y="1236"/>
                  </a:lnTo>
                  <a:lnTo>
                    <a:pt x="1397" y="1241"/>
                  </a:lnTo>
                  <a:lnTo>
                    <a:pt x="1388" y="1241"/>
                  </a:lnTo>
                  <a:lnTo>
                    <a:pt x="1380" y="1245"/>
                  </a:lnTo>
                  <a:lnTo>
                    <a:pt x="1376" y="1245"/>
                  </a:lnTo>
                  <a:lnTo>
                    <a:pt x="1367" y="1245"/>
                  </a:lnTo>
                  <a:lnTo>
                    <a:pt x="1350" y="1245"/>
                  </a:lnTo>
                  <a:lnTo>
                    <a:pt x="1342" y="1245"/>
                  </a:lnTo>
                  <a:lnTo>
                    <a:pt x="1333" y="1249"/>
                  </a:lnTo>
                  <a:lnTo>
                    <a:pt x="1325" y="1249"/>
                  </a:lnTo>
                  <a:lnTo>
                    <a:pt x="1321" y="1249"/>
                  </a:lnTo>
                  <a:lnTo>
                    <a:pt x="1316" y="1253"/>
                  </a:lnTo>
                  <a:lnTo>
                    <a:pt x="1312" y="1253"/>
                  </a:lnTo>
                  <a:lnTo>
                    <a:pt x="1308" y="1257"/>
                  </a:lnTo>
                  <a:lnTo>
                    <a:pt x="1295" y="1266"/>
                  </a:lnTo>
                  <a:lnTo>
                    <a:pt x="1291" y="1270"/>
                  </a:lnTo>
                  <a:lnTo>
                    <a:pt x="1266" y="1291"/>
                  </a:lnTo>
                  <a:lnTo>
                    <a:pt x="1261" y="1291"/>
                  </a:lnTo>
                  <a:lnTo>
                    <a:pt x="1261" y="1296"/>
                  </a:lnTo>
                  <a:lnTo>
                    <a:pt x="1257" y="1291"/>
                  </a:lnTo>
                  <a:lnTo>
                    <a:pt x="1253" y="1287"/>
                  </a:lnTo>
                  <a:lnTo>
                    <a:pt x="1249" y="1279"/>
                  </a:lnTo>
                  <a:lnTo>
                    <a:pt x="1244" y="1274"/>
                  </a:lnTo>
                  <a:lnTo>
                    <a:pt x="1236" y="1266"/>
                  </a:lnTo>
                  <a:lnTo>
                    <a:pt x="1232" y="1262"/>
                  </a:lnTo>
                  <a:lnTo>
                    <a:pt x="1227" y="1257"/>
                  </a:lnTo>
                  <a:lnTo>
                    <a:pt x="1223" y="1253"/>
                  </a:lnTo>
                  <a:lnTo>
                    <a:pt x="1219" y="1249"/>
                  </a:lnTo>
                  <a:lnTo>
                    <a:pt x="1219" y="1245"/>
                  </a:lnTo>
                  <a:lnTo>
                    <a:pt x="1219" y="1232"/>
                  </a:lnTo>
                  <a:lnTo>
                    <a:pt x="1215" y="1228"/>
                  </a:lnTo>
                  <a:lnTo>
                    <a:pt x="1210" y="1224"/>
                  </a:lnTo>
                  <a:lnTo>
                    <a:pt x="1206" y="1219"/>
                  </a:lnTo>
                  <a:lnTo>
                    <a:pt x="1202" y="1219"/>
                  </a:lnTo>
                  <a:lnTo>
                    <a:pt x="1194" y="1215"/>
                  </a:lnTo>
                  <a:lnTo>
                    <a:pt x="1189" y="1215"/>
                  </a:lnTo>
                  <a:lnTo>
                    <a:pt x="1185" y="1215"/>
                  </a:lnTo>
                  <a:lnTo>
                    <a:pt x="1177" y="1219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4"/>
                  </a:lnTo>
                  <a:lnTo>
                    <a:pt x="1151" y="1228"/>
                  </a:lnTo>
                  <a:lnTo>
                    <a:pt x="1147" y="1232"/>
                  </a:lnTo>
                  <a:lnTo>
                    <a:pt x="1143" y="1236"/>
                  </a:lnTo>
                  <a:lnTo>
                    <a:pt x="1139" y="1241"/>
                  </a:lnTo>
                  <a:lnTo>
                    <a:pt x="1134" y="1241"/>
                  </a:lnTo>
                  <a:lnTo>
                    <a:pt x="1130" y="1245"/>
                  </a:lnTo>
                  <a:lnTo>
                    <a:pt x="1126" y="1245"/>
                  </a:lnTo>
                  <a:lnTo>
                    <a:pt x="1117" y="1245"/>
                  </a:lnTo>
                  <a:lnTo>
                    <a:pt x="1109" y="1249"/>
                  </a:lnTo>
                  <a:lnTo>
                    <a:pt x="1105" y="1249"/>
                  </a:lnTo>
                  <a:lnTo>
                    <a:pt x="1100" y="1249"/>
                  </a:lnTo>
                  <a:lnTo>
                    <a:pt x="1100" y="1253"/>
                  </a:lnTo>
                  <a:lnTo>
                    <a:pt x="1092" y="1257"/>
                  </a:lnTo>
                  <a:lnTo>
                    <a:pt x="1088" y="1257"/>
                  </a:lnTo>
                  <a:lnTo>
                    <a:pt x="1083" y="1262"/>
                  </a:lnTo>
                  <a:lnTo>
                    <a:pt x="1083" y="1266"/>
                  </a:lnTo>
                  <a:lnTo>
                    <a:pt x="1079" y="1270"/>
                  </a:lnTo>
                  <a:lnTo>
                    <a:pt x="1075" y="1274"/>
                  </a:lnTo>
                  <a:lnTo>
                    <a:pt x="1075" y="1279"/>
                  </a:lnTo>
                  <a:lnTo>
                    <a:pt x="1075" y="1291"/>
                  </a:lnTo>
                  <a:lnTo>
                    <a:pt x="1071" y="1300"/>
                  </a:lnTo>
                  <a:lnTo>
                    <a:pt x="1067" y="1312"/>
                  </a:lnTo>
                  <a:lnTo>
                    <a:pt x="1062" y="1317"/>
                  </a:lnTo>
                  <a:lnTo>
                    <a:pt x="1062" y="1321"/>
                  </a:lnTo>
                  <a:lnTo>
                    <a:pt x="1058" y="1321"/>
                  </a:lnTo>
                  <a:lnTo>
                    <a:pt x="1054" y="1321"/>
                  </a:lnTo>
                  <a:lnTo>
                    <a:pt x="1050" y="1321"/>
                  </a:lnTo>
                  <a:lnTo>
                    <a:pt x="1037" y="1325"/>
                  </a:lnTo>
                  <a:lnTo>
                    <a:pt x="1020" y="1325"/>
                  </a:lnTo>
                  <a:lnTo>
                    <a:pt x="1012" y="1325"/>
                  </a:lnTo>
                  <a:lnTo>
                    <a:pt x="1007" y="1325"/>
                  </a:lnTo>
                  <a:lnTo>
                    <a:pt x="1003" y="1325"/>
                  </a:lnTo>
                  <a:lnTo>
                    <a:pt x="990" y="1325"/>
                  </a:lnTo>
                  <a:lnTo>
                    <a:pt x="973" y="1325"/>
                  </a:lnTo>
                  <a:lnTo>
                    <a:pt x="944" y="1321"/>
                  </a:lnTo>
                  <a:lnTo>
                    <a:pt x="859" y="1308"/>
                  </a:lnTo>
                  <a:lnTo>
                    <a:pt x="842" y="1304"/>
                  </a:lnTo>
                  <a:lnTo>
                    <a:pt x="829" y="1304"/>
                  </a:lnTo>
                  <a:lnTo>
                    <a:pt x="825" y="1304"/>
                  </a:lnTo>
                  <a:lnTo>
                    <a:pt x="821" y="1300"/>
                  </a:lnTo>
                  <a:lnTo>
                    <a:pt x="817" y="1296"/>
                  </a:lnTo>
                  <a:lnTo>
                    <a:pt x="817" y="1291"/>
                  </a:lnTo>
                  <a:lnTo>
                    <a:pt x="817" y="1287"/>
                  </a:lnTo>
                  <a:lnTo>
                    <a:pt x="817" y="1283"/>
                  </a:lnTo>
                  <a:lnTo>
                    <a:pt x="817" y="1279"/>
                  </a:lnTo>
                  <a:lnTo>
                    <a:pt x="813" y="1279"/>
                  </a:lnTo>
                  <a:lnTo>
                    <a:pt x="813" y="1274"/>
                  </a:lnTo>
                  <a:lnTo>
                    <a:pt x="808" y="1274"/>
                  </a:lnTo>
                  <a:lnTo>
                    <a:pt x="804" y="1274"/>
                  </a:lnTo>
                  <a:lnTo>
                    <a:pt x="800" y="1274"/>
                  </a:lnTo>
                  <a:lnTo>
                    <a:pt x="796" y="1274"/>
                  </a:lnTo>
                  <a:lnTo>
                    <a:pt x="791" y="1274"/>
                  </a:lnTo>
                  <a:lnTo>
                    <a:pt x="783" y="1274"/>
                  </a:lnTo>
                  <a:lnTo>
                    <a:pt x="774" y="1274"/>
                  </a:lnTo>
                  <a:lnTo>
                    <a:pt x="770" y="1274"/>
                  </a:lnTo>
                  <a:lnTo>
                    <a:pt x="766" y="1279"/>
                  </a:lnTo>
                  <a:lnTo>
                    <a:pt x="758" y="1279"/>
                  </a:lnTo>
                  <a:lnTo>
                    <a:pt x="753" y="1283"/>
                  </a:lnTo>
                  <a:lnTo>
                    <a:pt x="749" y="1283"/>
                  </a:lnTo>
                  <a:lnTo>
                    <a:pt x="736" y="1291"/>
                  </a:lnTo>
                  <a:lnTo>
                    <a:pt x="728" y="1296"/>
                  </a:lnTo>
                  <a:lnTo>
                    <a:pt x="711" y="1304"/>
                  </a:lnTo>
                  <a:lnTo>
                    <a:pt x="707" y="1308"/>
                  </a:lnTo>
                  <a:lnTo>
                    <a:pt x="698" y="1312"/>
                  </a:lnTo>
                  <a:lnTo>
                    <a:pt x="694" y="1312"/>
                  </a:lnTo>
                  <a:lnTo>
                    <a:pt x="681" y="1317"/>
                  </a:lnTo>
                  <a:lnTo>
                    <a:pt x="673" y="1321"/>
                  </a:lnTo>
                  <a:lnTo>
                    <a:pt x="656" y="1325"/>
                  </a:lnTo>
                  <a:lnTo>
                    <a:pt x="647" y="1329"/>
                  </a:lnTo>
                  <a:lnTo>
                    <a:pt x="639" y="1329"/>
                  </a:lnTo>
                  <a:lnTo>
                    <a:pt x="631" y="1334"/>
                  </a:lnTo>
                  <a:lnTo>
                    <a:pt x="626" y="1334"/>
                  </a:lnTo>
                  <a:lnTo>
                    <a:pt x="618" y="1334"/>
                  </a:lnTo>
                  <a:lnTo>
                    <a:pt x="609" y="1334"/>
                  </a:lnTo>
                  <a:lnTo>
                    <a:pt x="605" y="1334"/>
                  </a:lnTo>
                  <a:lnTo>
                    <a:pt x="601" y="1329"/>
                  </a:lnTo>
                  <a:lnTo>
                    <a:pt x="592" y="1325"/>
                  </a:lnTo>
                  <a:lnTo>
                    <a:pt x="588" y="1321"/>
                  </a:lnTo>
                  <a:lnTo>
                    <a:pt x="584" y="1317"/>
                  </a:lnTo>
                  <a:lnTo>
                    <a:pt x="575" y="1296"/>
                  </a:lnTo>
                  <a:lnTo>
                    <a:pt x="571" y="1291"/>
                  </a:lnTo>
                  <a:lnTo>
                    <a:pt x="563" y="1287"/>
                  </a:lnTo>
                  <a:lnTo>
                    <a:pt x="559" y="1283"/>
                  </a:lnTo>
                  <a:lnTo>
                    <a:pt x="554" y="1279"/>
                  </a:lnTo>
                  <a:lnTo>
                    <a:pt x="550" y="1279"/>
                  </a:lnTo>
                  <a:lnTo>
                    <a:pt x="546" y="1279"/>
                  </a:lnTo>
                  <a:lnTo>
                    <a:pt x="537" y="1279"/>
                  </a:lnTo>
                  <a:lnTo>
                    <a:pt x="533" y="1279"/>
                  </a:lnTo>
                  <a:lnTo>
                    <a:pt x="525" y="1283"/>
                  </a:lnTo>
                  <a:lnTo>
                    <a:pt x="520" y="1283"/>
                  </a:lnTo>
                  <a:lnTo>
                    <a:pt x="512" y="1287"/>
                  </a:lnTo>
                  <a:lnTo>
                    <a:pt x="508" y="1287"/>
                  </a:lnTo>
                  <a:lnTo>
                    <a:pt x="508" y="1291"/>
                  </a:lnTo>
                  <a:lnTo>
                    <a:pt x="499" y="1296"/>
                  </a:lnTo>
                  <a:lnTo>
                    <a:pt x="495" y="1300"/>
                  </a:lnTo>
                  <a:lnTo>
                    <a:pt x="491" y="1304"/>
                  </a:lnTo>
                  <a:lnTo>
                    <a:pt x="487" y="1304"/>
                  </a:lnTo>
                  <a:lnTo>
                    <a:pt x="487" y="1308"/>
                  </a:lnTo>
                  <a:lnTo>
                    <a:pt x="482" y="1312"/>
                  </a:lnTo>
                  <a:lnTo>
                    <a:pt x="465" y="1338"/>
                  </a:lnTo>
                  <a:lnTo>
                    <a:pt x="457" y="1351"/>
                  </a:lnTo>
                  <a:lnTo>
                    <a:pt x="453" y="1359"/>
                  </a:lnTo>
                  <a:lnTo>
                    <a:pt x="448" y="1363"/>
                  </a:lnTo>
                  <a:lnTo>
                    <a:pt x="444" y="1372"/>
                  </a:lnTo>
                  <a:lnTo>
                    <a:pt x="440" y="1380"/>
                  </a:lnTo>
                  <a:lnTo>
                    <a:pt x="440" y="1389"/>
                  </a:lnTo>
                  <a:lnTo>
                    <a:pt x="440" y="1393"/>
                  </a:lnTo>
                  <a:lnTo>
                    <a:pt x="440" y="1401"/>
                  </a:lnTo>
                  <a:lnTo>
                    <a:pt x="440" y="1406"/>
                  </a:lnTo>
                  <a:lnTo>
                    <a:pt x="440" y="1410"/>
                  </a:lnTo>
                  <a:lnTo>
                    <a:pt x="440" y="1414"/>
                  </a:lnTo>
                  <a:lnTo>
                    <a:pt x="440" y="1418"/>
                  </a:lnTo>
                  <a:lnTo>
                    <a:pt x="436" y="1423"/>
                  </a:lnTo>
                  <a:lnTo>
                    <a:pt x="432" y="1427"/>
                  </a:lnTo>
                  <a:lnTo>
                    <a:pt x="432" y="1431"/>
                  </a:lnTo>
                  <a:lnTo>
                    <a:pt x="427" y="1431"/>
                  </a:lnTo>
                  <a:lnTo>
                    <a:pt x="423" y="1431"/>
                  </a:lnTo>
                  <a:lnTo>
                    <a:pt x="419" y="1435"/>
                  </a:lnTo>
                  <a:lnTo>
                    <a:pt x="410" y="1435"/>
                  </a:lnTo>
                  <a:lnTo>
                    <a:pt x="402" y="1431"/>
                  </a:lnTo>
                  <a:lnTo>
                    <a:pt x="393" y="1427"/>
                  </a:lnTo>
                  <a:lnTo>
                    <a:pt x="385" y="1427"/>
                  </a:lnTo>
                  <a:lnTo>
                    <a:pt x="377" y="1418"/>
                  </a:lnTo>
                  <a:lnTo>
                    <a:pt x="372" y="1414"/>
                  </a:lnTo>
                  <a:lnTo>
                    <a:pt x="364" y="1410"/>
                  </a:lnTo>
                  <a:lnTo>
                    <a:pt x="360" y="1410"/>
                  </a:lnTo>
                  <a:lnTo>
                    <a:pt x="351" y="1406"/>
                  </a:lnTo>
                  <a:lnTo>
                    <a:pt x="351" y="1401"/>
                  </a:lnTo>
                  <a:lnTo>
                    <a:pt x="355" y="1401"/>
                  </a:lnTo>
                  <a:lnTo>
                    <a:pt x="360" y="1397"/>
                  </a:lnTo>
                  <a:lnTo>
                    <a:pt x="364" y="1393"/>
                  </a:lnTo>
                  <a:lnTo>
                    <a:pt x="368" y="1389"/>
                  </a:lnTo>
                  <a:lnTo>
                    <a:pt x="372" y="1384"/>
                  </a:lnTo>
                  <a:lnTo>
                    <a:pt x="377" y="1380"/>
                  </a:lnTo>
                  <a:lnTo>
                    <a:pt x="377" y="1376"/>
                  </a:lnTo>
                  <a:lnTo>
                    <a:pt x="381" y="1372"/>
                  </a:lnTo>
                  <a:lnTo>
                    <a:pt x="385" y="1363"/>
                  </a:lnTo>
                  <a:lnTo>
                    <a:pt x="385" y="1351"/>
                  </a:lnTo>
                  <a:lnTo>
                    <a:pt x="385" y="1346"/>
                  </a:lnTo>
                  <a:lnTo>
                    <a:pt x="385" y="1342"/>
                  </a:lnTo>
                  <a:lnTo>
                    <a:pt x="381" y="1338"/>
                  </a:lnTo>
                  <a:lnTo>
                    <a:pt x="381" y="1334"/>
                  </a:lnTo>
                  <a:lnTo>
                    <a:pt x="377" y="1334"/>
                  </a:lnTo>
                  <a:lnTo>
                    <a:pt x="372" y="1329"/>
                  </a:lnTo>
                  <a:lnTo>
                    <a:pt x="368" y="1325"/>
                  </a:lnTo>
                  <a:lnTo>
                    <a:pt x="364" y="1321"/>
                  </a:lnTo>
                  <a:lnTo>
                    <a:pt x="360" y="1317"/>
                  </a:lnTo>
                  <a:lnTo>
                    <a:pt x="351" y="1312"/>
                  </a:lnTo>
                  <a:lnTo>
                    <a:pt x="338" y="1308"/>
                  </a:lnTo>
                  <a:lnTo>
                    <a:pt x="330" y="1304"/>
                  </a:lnTo>
                  <a:lnTo>
                    <a:pt x="321" y="1300"/>
                  </a:lnTo>
                  <a:lnTo>
                    <a:pt x="309" y="1300"/>
                  </a:lnTo>
                  <a:lnTo>
                    <a:pt x="300" y="1296"/>
                  </a:lnTo>
                  <a:lnTo>
                    <a:pt x="288" y="1291"/>
                  </a:lnTo>
                  <a:lnTo>
                    <a:pt x="241" y="1283"/>
                  </a:lnTo>
                  <a:lnTo>
                    <a:pt x="216" y="1274"/>
                  </a:lnTo>
                  <a:lnTo>
                    <a:pt x="207" y="1270"/>
                  </a:lnTo>
                  <a:lnTo>
                    <a:pt x="199" y="1270"/>
                  </a:lnTo>
                  <a:lnTo>
                    <a:pt x="190" y="1270"/>
                  </a:lnTo>
                  <a:lnTo>
                    <a:pt x="182" y="1270"/>
                  </a:lnTo>
                  <a:lnTo>
                    <a:pt x="178" y="1270"/>
                  </a:lnTo>
                  <a:lnTo>
                    <a:pt x="173" y="1270"/>
                  </a:lnTo>
                  <a:lnTo>
                    <a:pt x="165" y="1270"/>
                  </a:lnTo>
                  <a:lnTo>
                    <a:pt x="156" y="1270"/>
                  </a:lnTo>
                  <a:lnTo>
                    <a:pt x="148" y="1270"/>
                  </a:lnTo>
                  <a:lnTo>
                    <a:pt x="127" y="1274"/>
                  </a:lnTo>
                  <a:lnTo>
                    <a:pt x="118" y="1274"/>
                  </a:lnTo>
                  <a:lnTo>
                    <a:pt x="110" y="1274"/>
                  </a:lnTo>
                  <a:lnTo>
                    <a:pt x="106" y="1274"/>
                  </a:lnTo>
                  <a:lnTo>
                    <a:pt x="97" y="1274"/>
                  </a:lnTo>
                  <a:lnTo>
                    <a:pt x="84" y="1274"/>
                  </a:lnTo>
                  <a:lnTo>
                    <a:pt x="76" y="1274"/>
                  </a:lnTo>
                  <a:lnTo>
                    <a:pt x="72" y="1274"/>
                  </a:lnTo>
                  <a:lnTo>
                    <a:pt x="63" y="1274"/>
                  </a:lnTo>
                  <a:lnTo>
                    <a:pt x="59" y="1274"/>
                  </a:lnTo>
                  <a:lnTo>
                    <a:pt x="55" y="1270"/>
                  </a:lnTo>
                  <a:lnTo>
                    <a:pt x="51" y="1270"/>
                  </a:lnTo>
                  <a:lnTo>
                    <a:pt x="46" y="1270"/>
                  </a:lnTo>
                  <a:lnTo>
                    <a:pt x="46" y="1266"/>
                  </a:lnTo>
                  <a:lnTo>
                    <a:pt x="42" y="1262"/>
                  </a:lnTo>
                  <a:lnTo>
                    <a:pt x="42" y="1257"/>
                  </a:lnTo>
                  <a:lnTo>
                    <a:pt x="42" y="1249"/>
                  </a:lnTo>
                  <a:lnTo>
                    <a:pt x="42" y="1245"/>
                  </a:lnTo>
                  <a:lnTo>
                    <a:pt x="42" y="1236"/>
                  </a:lnTo>
                  <a:lnTo>
                    <a:pt x="42" y="1232"/>
                  </a:lnTo>
                  <a:lnTo>
                    <a:pt x="46" y="1224"/>
                  </a:lnTo>
                  <a:lnTo>
                    <a:pt x="51" y="1219"/>
                  </a:lnTo>
                  <a:lnTo>
                    <a:pt x="55" y="1211"/>
                  </a:lnTo>
                  <a:lnTo>
                    <a:pt x="63" y="1207"/>
                  </a:lnTo>
                  <a:lnTo>
                    <a:pt x="72" y="1202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80" y="1194"/>
                  </a:lnTo>
                  <a:lnTo>
                    <a:pt x="80" y="1190"/>
                  </a:lnTo>
                  <a:lnTo>
                    <a:pt x="80" y="1185"/>
                  </a:lnTo>
                  <a:lnTo>
                    <a:pt x="80" y="1181"/>
                  </a:lnTo>
                  <a:lnTo>
                    <a:pt x="80" y="1177"/>
                  </a:lnTo>
                  <a:lnTo>
                    <a:pt x="84" y="1164"/>
                  </a:lnTo>
                  <a:lnTo>
                    <a:pt x="84" y="1160"/>
                  </a:lnTo>
                  <a:lnTo>
                    <a:pt x="89" y="1156"/>
                  </a:lnTo>
                  <a:lnTo>
                    <a:pt x="93" y="1143"/>
                  </a:lnTo>
                  <a:lnTo>
                    <a:pt x="97" y="1139"/>
                  </a:lnTo>
                  <a:lnTo>
                    <a:pt x="97" y="1130"/>
                  </a:lnTo>
                  <a:lnTo>
                    <a:pt x="101" y="1122"/>
                  </a:lnTo>
                  <a:lnTo>
                    <a:pt x="101" y="1118"/>
                  </a:lnTo>
                  <a:lnTo>
                    <a:pt x="106" y="1109"/>
                  </a:lnTo>
                  <a:lnTo>
                    <a:pt x="106" y="1101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1"/>
                  </a:lnTo>
                  <a:lnTo>
                    <a:pt x="110" y="1063"/>
                  </a:lnTo>
                  <a:lnTo>
                    <a:pt x="110" y="1058"/>
                  </a:lnTo>
                  <a:lnTo>
                    <a:pt x="110" y="1050"/>
                  </a:lnTo>
                  <a:lnTo>
                    <a:pt x="118" y="1033"/>
                  </a:lnTo>
                  <a:lnTo>
                    <a:pt x="122" y="1025"/>
                  </a:lnTo>
                  <a:lnTo>
                    <a:pt x="122" y="1020"/>
                  </a:lnTo>
                  <a:lnTo>
                    <a:pt x="122" y="1012"/>
                  </a:lnTo>
                  <a:lnTo>
                    <a:pt x="122" y="1008"/>
                  </a:lnTo>
                  <a:lnTo>
                    <a:pt x="127" y="1003"/>
                  </a:lnTo>
                  <a:lnTo>
                    <a:pt x="122" y="999"/>
                  </a:lnTo>
                  <a:lnTo>
                    <a:pt x="122" y="991"/>
                  </a:lnTo>
                  <a:lnTo>
                    <a:pt x="122" y="974"/>
                  </a:lnTo>
                  <a:lnTo>
                    <a:pt x="122" y="970"/>
                  </a:lnTo>
                  <a:lnTo>
                    <a:pt x="122" y="965"/>
                  </a:lnTo>
                  <a:lnTo>
                    <a:pt x="122" y="957"/>
                  </a:lnTo>
                  <a:lnTo>
                    <a:pt x="122" y="953"/>
                  </a:lnTo>
                  <a:lnTo>
                    <a:pt x="122" y="944"/>
                  </a:lnTo>
                  <a:lnTo>
                    <a:pt x="127" y="931"/>
                  </a:lnTo>
                  <a:lnTo>
                    <a:pt x="131" y="927"/>
                  </a:lnTo>
                  <a:lnTo>
                    <a:pt x="131" y="923"/>
                  </a:lnTo>
                  <a:lnTo>
                    <a:pt x="135" y="919"/>
                  </a:lnTo>
                  <a:lnTo>
                    <a:pt x="148" y="902"/>
                  </a:lnTo>
                  <a:lnTo>
                    <a:pt x="152" y="898"/>
                  </a:lnTo>
                  <a:lnTo>
                    <a:pt x="156" y="893"/>
                  </a:lnTo>
                  <a:lnTo>
                    <a:pt x="161" y="889"/>
                  </a:lnTo>
                  <a:lnTo>
                    <a:pt x="165" y="885"/>
                  </a:lnTo>
                  <a:lnTo>
                    <a:pt x="169" y="885"/>
                  </a:lnTo>
                  <a:lnTo>
                    <a:pt x="186" y="876"/>
                  </a:lnTo>
                  <a:lnTo>
                    <a:pt x="190" y="872"/>
                  </a:lnTo>
                  <a:lnTo>
                    <a:pt x="194" y="872"/>
                  </a:lnTo>
                  <a:lnTo>
                    <a:pt x="199" y="868"/>
                  </a:lnTo>
                  <a:lnTo>
                    <a:pt x="194" y="868"/>
                  </a:lnTo>
                  <a:lnTo>
                    <a:pt x="194" y="864"/>
                  </a:lnTo>
                  <a:lnTo>
                    <a:pt x="190" y="859"/>
                  </a:lnTo>
                  <a:lnTo>
                    <a:pt x="186" y="855"/>
                  </a:lnTo>
                  <a:lnTo>
                    <a:pt x="182" y="851"/>
                  </a:lnTo>
                  <a:lnTo>
                    <a:pt x="178" y="847"/>
                  </a:lnTo>
                  <a:lnTo>
                    <a:pt x="178" y="843"/>
                  </a:lnTo>
                  <a:lnTo>
                    <a:pt x="173" y="838"/>
                  </a:lnTo>
                  <a:lnTo>
                    <a:pt x="173" y="834"/>
                  </a:lnTo>
                  <a:lnTo>
                    <a:pt x="173" y="826"/>
                  </a:lnTo>
                  <a:lnTo>
                    <a:pt x="178" y="821"/>
                  </a:lnTo>
                  <a:lnTo>
                    <a:pt x="178" y="813"/>
                  </a:lnTo>
                  <a:lnTo>
                    <a:pt x="178" y="804"/>
                  </a:lnTo>
                  <a:lnTo>
                    <a:pt x="182" y="800"/>
                  </a:lnTo>
                  <a:lnTo>
                    <a:pt x="182" y="792"/>
                  </a:lnTo>
                  <a:lnTo>
                    <a:pt x="186" y="783"/>
                  </a:lnTo>
                  <a:lnTo>
                    <a:pt x="186" y="775"/>
                  </a:lnTo>
                  <a:lnTo>
                    <a:pt x="190" y="766"/>
                  </a:lnTo>
                  <a:lnTo>
                    <a:pt x="190" y="762"/>
                  </a:lnTo>
                  <a:lnTo>
                    <a:pt x="190" y="749"/>
                  </a:lnTo>
                  <a:lnTo>
                    <a:pt x="194" y="732"/>
                  </a:lnTo>
                  <a:lnTo>
                    <a:pt x="194" y="724"/>
                  </a:lnTo>
                  <a:lnTo>
                    <a:pt x="194" y="720"/>
                  </a:lnTo>
                  <a:lnTo>
                    <a:pt x="194" y="699"/>
                  </a:lnTo>
                  <a:lnTo>
                    <a:pt x="194" y="694"/>
                  </a:lnTo>
                  <a:lnTo>
                    <a:pt x="194" y="686"/>
                  </a:lnTo>
                  <a:lnTo>
                    <a:pt x="194" y="682"/>
                  </a:lnTo>
                  <a:lnTo>
                    <a:pt x="199" y="673"/>
                  </a:lnTo>
                  <a:lnTo>
                    <a:pt x="199" y="669"/>
                  </a:lnTo>
                  <a:lnTo>
                    <a:pt x="203" y="660"/>
                  </a:lnTo>
                  <a:lnTo>
                    <a:pt x="207" y="656"/>
                  </a:lnTo>
                  <a:lnTo>
                    <a:pt x="207" y="652"/>
                  </a:lnTo>
                  <a:lnTo>
                    <a:pt x="207" y="648"/>
                  </a:lnTo>
                  <a:lnTo>
                    <a:pt x="203" y="639"/>
                  </a:lnTo>
                  <a:lnTo>
                    <a:pt x="203" y="635"/>
                  </a:lnTo>
                  <a:lnTo>
                    <a:pt x="199" y="631"/>
                  </a:lnTo>
                  <a:lnTo>
                    <a:pt x="194" y="627"/>
                  </a:lnTo>
                  <a:lnTo>
                    <a:pt x="190" y="627"/>
                  </a:lnTo>
                  <a:lnTo>
                    <a:pt x="186" y="627"/>
                  </a:lnTo>
                  <a:lnTo>
                    <a:pt x="182" y="627"/>
                  </a:lnTo>
                  <a:lnTo>
                    <a:pt x="178" y="627"/>
                  </a:lnTo>
                  <a:lnTo>
                    <a:pt x="169" y="627"/>
                  </a:lnTo>
                  <a:lnTo>
                    <a:pt x="135" y="631"/>
                  </a:lnTo>
                  <a:lnTo>
                    <a:pt x="127" y="631"/>
                  </a:lnTo>
                  <a:lnTo>
                    <a:pt x="101" y="635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80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63" y="631"/>
                  </a:lnTo>
                  <a:lnTo>
                    <a:pt x="59" y="627"/>
                  </a:lnTo>
                  <a:lnTo>
                    <a:pt x="55" y="627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6" y="614"/>
                  </a:lnTo>
                  <a:lnTo>
                    <a:pt x="42" y="605"/>
                  </a:lnTo>
                  <a:lnTo>
                    <a:pt x="42" y="601"/>
                  </a:lnTo>
                  <a:lnTo>
                    <a:pt x="42" y="597"/>
                  </a:lnTo>
                  <a:lnTo>
                    <a:pt x="42" y="593"/>
                  </a:lnTo>
                  <a:lnTo>
                    <a:pt x="42" y="589"/>
                  </a:lnTo>
                  <a:lnTo>
                    <a:pt x="46" y="584"/>
                  </a:lnTo>
                  <a:lnTo>
                    <a:pt x="46" y="580"/>
                  </a:lnTo>
                  <a:lnTo>
                    <a:pt x="55" y="563"/>
                  </a:lnTo>
                  <a:lnTo>
                    <a:pt x="59" y="555"/>
                  </a:lnTo>
                  <a:lnTo>
                    <a:pt x="59" y="550"/>
                  </a:lnTo>
                  <a:lnTo>
                    <a:pt x="59" y="542"/>
                  </a:lnTo>
                  <a:lnTo>
                    <a:pt x="63" y="542"/>
                  </a:lnTo>
                  <a:lnTo>
                    <a:pt x="63" y="533"/>
                  </a:lnTo>
                  <a:lnTo>
                    <a:pt x="63" y="525"/>
                  </a:lnTo>
                  <a:lnTo>
                    <a:pt x="63" y="521"/>
                  </a:lnTo>
                  <a:lnTo>
                    <a:pt x="63" y="512"/>
                  </a:lnTo>
                  <a:lnTo>
                    <a:pt x="59" y="500"/>
                  </a:lnTo>
                  <a:lnTo>
                    <a:pt x="59" y="483"/>
                  </a:lnTo>
                  <a:lnTo>
                    <a:pt x="55" y="470"/>
                  </a:lnTo>
                  <a:lnTo>
                    <a:pt x="55" y="461"/>
                  </a:lnTo>
                  <a:lnTo>
                    <a:pt x="55" y="453"/>
                  </a:lnTo>
                  <a:lnTo>
                    <a:pt x="55" y="445"/>
                  </a:lnTo>
                  <a:lnTo>
                    <a:pt x="55" y="440"/>
                  </a:lnTo>
                  <a:lnTo>
                    <a:pt x="55" y="436"/>
                  </a:lnTo>
                  <a:lnTo>
                    <a:pt x="59" y="419"/>
                  </a:lnTo>
                  <a:lnTo>
                    <a:pt x="59" y="415"/>
                  </a:lnTo>
                  <a:lnTo>
                    <a:pt x="59" y="411"/>
                  </a:lnTo>
                  <a:lnTo>
                    <a:pt x="59" y="402"/>
                  </a:lnTo>
                  <a:lnTo>
                    <a:pt x="55" y="398"/>
                  </a:lnTo>
                  <a:lnTo>
                    <a:pt x="51" y="390"/>
                  </a:lnTo>
                  <a:lnTo>
                    <a:pt x="46" y="385"/>
                  </a:lnTo>
                  <a:lnTo>
                    <a:pt x="42" y="381"/>
                  </a:lnTo>
                  <a:lnTo>
                    <a:pt x="38" y="377"/>
                  </a:lnTo>
                  <a:lnTo>
                    <a:pt x="29" y="368"/>
                  </a:lnTo>
                  <a:lnTo>
                    <a:pt x="25" y="364"/>
                  </a:lnTo>
                  <a:lnTo>
                    <a:pt x="21" y="360"/>
                  </a:lnTo>
                  <a:lnTo>
                    <a:pt x="17" y="356"/>
                  </a:lnTo>
                  <a:lnTo>
                    <a:pt x="12" y="356"/>
                  </a:lnTo>
                  <a:lnTo>
                    <a:pt x="8" y="351"/>
                  </a:lnTo>
                  <a:lnTo>
                    <a:pt x="0" y="351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5" name="Freeform 71"/>
            <p:cNvSpPr>
              <a:spLocks/>
            </p:cNvSpPr>
            <p:nvPr/>
          </p:nvSpPr>
          <p:spPr bwMode="auto">
            <a:xfrm>
              <a:off x="2304067" y="3110593"/>
              <a:ext cx="385495" cy="519152"/>
            </a:xfrm>
            <a:custGeom>
              <a:avLst/>
              <a:gdLst>
                <a:gd name="T0" fmla="*/ 34 w 1219"/>
                <a:gd name="T1" fmla="*/ 1122 h 1635"/>
                <a:gd name="T2" fmla="*/ 47 w 1219"/>
                <a:gd name="T3" fmla="*/ 999 h 1635"/>
                <a:gd name="T4" fmla="*/ 93 w 1219"/>
                <a:gd name="T5" fmla="*/ 953 h 1635"/>
                <a:gd name="T6" fmla="*/ 157 w 1219"/>
                <a:gd name="T7" fmla="*/ 839 h 1635"/>
                <a:gd name="T8" fmla="*/ 229 w 1219"/>
                <a:gd name="T9" fmla="*/ 767 h 1635"/>
                <a:gd name="T10" fmla="*/ 313 w 1219"/>
                <a:gd name="T11" fmla="*/ 767 h 1635"/>
                <a:gd name="T12" fmla="*/ 415 w 1219"/>
                <a:gd name="T13" fmla="*/ 724 h 1635"/>
                <a:gd name="T14" fmla="*/ 546 w 1219"/>
                <a:gd name="T15" fmla="*/ 644 h 1635"/>
                <a:gd name="T16" fmla="*/ 559 w 1219"/>
                <a:gd name="T17" fmla="*/ 593 h 1635"/>
                <a:gd name="T18" fmla="*/ 461 w 1219"/>
                <a:gd name="T19" fmla="*/ 508 h 1635"/>
                <a:gd name="T20" fmla="*/ 491 w 1219"/>
                <a:gd name="T21" fmla="*/ 415 h 1635"/>
                <a:gd name="T22" fmla="*/ 504 w 1219"/>
                <a:gd name="T23" fmla="*/ 335 h 1635"/>
                <a:gd name="T24" fmla="*/ 593 w 1219"/>
                <a:gd name="T25" fmla="*/ 322 h 1635"/>
                <a:gd name="T26" fmla="*/ 631 w 1219"/>
                <a:gd name="T27" fmla="*/ 263 h 1635"/>
                <a:gd name="T28" fmla="*/ 610 w 1219"/>
                <a:gd name="T29" fmla="*/ 140 h 1635"/>
                <a:gd name="T30" fmla="*/ 665 w 1219"/>
                <a:gd name="T31" fmla="*/ 30 h 1635"/>
                <a:gd name="T32" fmla="*/ 766 w 1219"/>
                <a:gd name="T33" fmla="*/ 0 h 1635"/>
                <a:gd name="T34" fmla="*/ 834 w 1219"/>
                <a:gd name="T35" fmla="*/ 43 h 1635"/>
                <a:gd name="T36" fmla="*/ 910 w 1219"/>
                <a:gd name="T37" fmla="*/ 77 h 1635"/>
                <a:gd name="T38" fmla="*/ 940 w 1219"/>
                <a:gd name="T39" fmla="*/ 144 h 1635"/>
                <a:gd name="T40" fmla="*/ 1063 w 1219"/>
                <a:gd name="T41" fmla="*/ 127 h 1635"/>
                <a:gd name="T42" fmla="*/ 1173 w 1219"/>
                <a:gd name="T43" fmla="*/ 119 h 1635"/>
                <a:gd name="T44" fmla="*/ 1211 w 1219"/>
                <a:gd name="T45" fmla="*/ 174 h 1635"/>
                <a:gd name="T46" fmla="*/ 1139 w 1219"/>
                <a:gd name="T47" fmla="*/ 229 h 1635"/>
                <a:gd name="T48" fmla="*/ 1084 w 1219"/>
                <a:gd name="T49" fmla="*/ 301 h 1635"/>
                <a:gd name="T50" fmla="*/ 1024 w 1219"/>
                <a:gd name="T51" fmla="*/ 360 h 1635"/>
                <a:gd name="T52" fmla="*/ 1075 w 1219"/>
                <a:gd name="T53" fmla="*/ 394 h 1635"/>
                <a:gd name="T54" fmla="*/ 1105 w 1219"/>
                <a:gd name="T55" fmla="*/ 462 h 1635"/>
                <a:gd name="T56" fmla="*/ 1143 w 1219"/>
                <a:gd name="T57" fmla="*/ 534 h 1635"/>
                <a:gd name="T58" fmla="*/ 1105 w 1219"/>
                <a:gd name="T59" fmla="*/ 648 h 1635"/>
                <a:gd name="T60" fmla="*/ 1143 w 1219"/>
                <a:gd name="T61" fmla="*/ 775 h 1635"/>
                <a:gd name="T62" fmla="*/ 1160 w 1219"/>
                <a:gd name="T63" fmla="*/ 860 h 1635"/>
                <a:gd name="T64" fmla="*/ 1092 w 1219"/>
                <a:gd name="T65" fmla="*/ 906 h 1635"/>
                <a:gd name="T66" fmla="*/ 1012 w 1219"/>
                <a:gd name="T67" fmla="*/ 953 h 1635"/>
                <a:gd name="T68" fmla="*/ 931 w 1219"/>
                <a:gd name="T69" fmla="*/ 974 h 1635"/>
                <a:gd name="T70" fmla="*/ 923 w 1219"/>
                <a:gd name="T71" fmla="*/ 1025 h 1635"/>
                <a:gd name="T72" fmla="*/ 885 w 1219"/>
                <a:gd name="T73" fmla="*/ 1088 h 1635"/>
                <a:gd name="T74" fmla="*/ 876 w 1219"/>
                <a:gd name="T75" fmla="*/ 1156 h 1635"/>
                <a:gd name="T76" fmla="*/ 825 w 1219"/>
                <a:gd name="T77" fmla="*/ 1207 h 1635"/>
                <a:gd name="T78" fmla="*/ 787 w 1219"/>
                <a:gd name="T79" fmla="*/ 1275 h 1635"/>
                <a:gd name="T80" fmla="*/ 792 w 1219"/>
                <a:gd name="T81" fmla="*/ 1338 h 1635"/>
                <a:gd name="T82" fmla="*/ 711 w 1219"/>
                <a:gd name="T83" fmla="*/ 1359 h 1635"/>
                <a:gd name="T84" fmla="*/ 605 w 1219"/>
                <a:gd name="T85" fmla="*/ 1393 h 1635"/>
                <a:gd name="T86" fmla="*/ 559 w 1219"/>
                <a:gd name="T87" fmla="*/ 1478 h 1635"/>
                <a:gd name="T88" fmla="*/ 635 w 1219"/>
                <a:gd name="T89" fmla="*/ 1508 h 1635"/>
                <a:gd name="T90" fmla="*/ 711 w 1219"/>
                <a:gd name="T91" fmla="*/ 1495 h 1635"/>
                <a:gd name="T92" fmla="*/ 669 w 1219"/>
                <a:gd name="T93" fmla="*/ 1601 h 1635"/>
                <a:gd name="T94" fmla="*/ 597 w 1219"/>
                <a:gd name="T95" fmla="*/ 1622 h 1635"/>
                <a:gd name="T96" fmla="*/ 546 w 1219"/>
                <a:gd name="T97" fmla="*/ 1575 h 1635"/>
                <a:gd name="T98" fmla="*/ 508 w 1219"/>
                <a:gd name="T99" fmla="*/ 1601 h 1635"/>
                <a:gd name="T100" fmla="*/ 457 w 1219"/>
                <a:gd name="T101" fmla="*/ 1563 h 1635"/>
                <a:gd name="T102" fmla="*/ 360 w 1219"/>
                <a:gd name="T103" fmla="*/ 1541 h 1635"/>
                <a:gd name="T104" fmla="*/ 309 w 1219"/>
                <a:gd name="T105" fmla="*/ 1579 h 1635"/>
                <a:gd name="T106" fmla="*/ 216 w 1219"/>
                <a:gd name="T107" fmla="*/ 1618 h 1635"/>
                <a:gd name="T108" fmla="*/ 203 w 1219"/>
                <a:gd name="T109" fmla="*/ 1512 h 1635"/>
                <a:gd name="T110" fmla="*/ 199 w 1219"/>
                <a:gd name="T111" fmla="*/ 1402 h 1635"/>
                <a:gd name="T112" fmla="*/ 186 w 1219"/>
                <a:gd name="T113" fmla="*/ 1317 h 1635"/>
                <a:gd name="T114" fmla="*/ 63 w 1219"/>
                <a:gd name="T115" fmla="*/ 1275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9" h="1635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4" y="1211"/>
                  </a:lnTo>
                  <a:lnTo>
                    <a:pt x="4" y="1203"/>
                  </a:lnTo>
                  <a:lnTo>
                    <a:pt x="8" y="1194"/>
                  </a:lnTo>
                  <a:lnTo>
                    <a:pt x="8" y="1182"/>
                  </a:lnTo>
                  <a:lnTo>
                    <a:pt x="13" y="1169"/>
                  </a:lnTo>
                  <a:lnTo>
                    <a:pt x="17" y="1160"/>
                  </a:lnTo>
                  <a:lnTo>
                    <a:pt x="21" y="1152"/>
                  </a:lnTo>
                  <a:lnTo>
                    <a:pt x="30" y="1131"/>
                  </a:lnTo>
                  <a:lnTo>
                    <a:pt x="34" y="1122"/>
                  </a:lnTo>
                  <a:lnTo>
                    <a:pt x="34" y="1114"/>
                  </a:lnTo>
                  <a:lnTo>
                    <a:pt x="38" y="1110"/>
                  </a:lnTo>
                  <a:lnTo>
                    <a:pt x="42" y="1097"/>
                  </a:lnTo>
                  <a:lnTo>
                    <a:pt x="42" y="1093"/>
                  </a:lnTo>
                  <a:lnTo>
                    <a:pt x="42" y="1084"/>
                  </a:lnTo>
                  <a:lnTo>
                    <a:pt x="42" y="1071"/>
                  </a:lnTo>
                  <a:lnTo>
                    <a:pt x="42" y="1067"/>
                  </a:lnTo>
                  <a:lnTo>
                    <a:pt x="42" y="1059"/>
                  </a:lnTo>
                  <a:lnTo>
                    <a:pt x="47" y="1033"/>
                  </a:lnTo>
                  <a:lnTo>
                    <a:pt x="47" y="1021"/>
                  </a:lnTo>
                  <a:lnTo>
                    <a:pt x="47" y="1008"/>
                  </a:lnTo>
                  <a:lnTo>
                    <a:pt x="47" y="999"/>
                  </a:lnTo>
                  <a:lnTo>
                    <a:pt x="47" y="995"/>
                  </a:lnTo>
                  <a:lnTo>
                    <a:pt x="47" y="991"/>
                  </a:lnTo>
                  <a:lnTo>
                    <a:pt x="51" y="987"/>
                  </a:lnTo>
                  <a:lnTo>
                    <a:pt x="51" y="983"/>
                  </a:lnTo>
                  <a:lnTo>
                    <a:pt x="55" y="978"/>
                  </a:lnTo>
                  <a:lnTo>
                    <a:pt x="59" y="974"/>
                  </a:lnTo>
                  <a:lnTo>
                    <a:pt x="63" y="970"/>
                  </a:lnTo>
                  <a:lnTo>
                    <a:pt x="68" y="970"/>
                  </a:lnTo>
                  <a:lnTo>
                    <a:pt x="80" y="961"/>
                  </a:lnTo>
                  <a:lnTo>
                    <a:pt x="85" y="957"/>
                  </a:lnTo>
                  <a:lnTo>
                    <a:pt x="89" y="957"/>
                  </a:lnTo>
                  <a:lnTo>
                    <a:pt x="93" y="953"/>
                  </a:lnTo>
                  <a:lnTo>
                    <a:pt x="97" y="949"/>
                  </a:lnTo>
                  <a:lnTo>
                    <a:pt x="102" y="944"/>
                  </a:lnTo>
                  <a:lnTo>
                    <a:pt x="106" y="940"/>
                  </a:lnTo>
                  <a:lnTo>
                    <a:pt x="110" y="927"/>
                  </a:lnTo>
                  <a:lnTo>
                    <a:pt x="114" y="923"/>
                  </a:lnTo>
                  <a:lnTo>
                    <a:pt x="118" y="906"/>
                  </a:lnTo>
                  <a:lnTo>
                    <a:pt x="123" y="898"/>
                  </a:lnTo>
                  <a:lnTo>
                    <a:pt x="127" y="894"/>
                  </a:lnTo>
                  <a:lnTo>
                    <a:pt x="131" y="885"/>
                  </a:lnTo>
                  <a:lnTo>
                    <a:pt x="140" y="868"/>
                  </a:lnTo>
                  <a:lnTo>
                    <a:pt x="144" y="860"/>
                  </a:lnTo>
                  <a:lnTo>
                    <a:pt x="157" y="839"/>
                  </a:lnTo>
                  <a:lnTo>
                    <a:pt x="165" y="809"/>
                  </a:lnTo>
                  <a:lnTo>
                    <a:pt x="169" y="805"/>
                  </a:lnTo>
                  <a:lnTo>
                    <a:pt x="174" y="796"/>
                  </a:lnTo>
                  <a:lnTo>
                    <a:pt x="178" y="792"/>
                  </a:lnTo>
                  <a:lnTo>
                    <a:pt x="182" y="788"/>
                  </a:lnTo>
                  <a:lnTo>
                    <a:pt x="190" y="784"/>
                  </a:lnTo>
                  <a:lnTo>
                    <a:pt x="195" y="779"/>
                  </a:lnTo>
                  <a:lnTo>
                    <a:pt x="203" y="775"/>
                  </a:lnTo>
                  <a:lnTo>
                    <a:pt x="212" y="771"/>
                  </a:lnTo>
                  <a:lnTo>
                    <a:pt x="216" y="771"/>
                  </a:lnTo>
                  <a:lnTo>
                    <a:pt x="220" y="767"/>
                  </a:lnTo>
                  <a:lnTo>
                    <a:pt x="229" y="767"/>
                  </a:lnTo>
                  <a:lnTo>
                    <a:pt x="237" y="762"/>
                  </a:lnTo>
                  <a:lnTo>
                    <a:pt x="241" y="762"/>
                  </a:lnTo>
                  <a:lnTo>
                    <a:pt x="250" y="762"/>
                  </a:lnTo>
                  <a:lnTo>
                    <a:pt x="254" y="762"/>
                  </a:lnTo>
                  <a:lnTo>
                    <a:pt x="262" y="762"/>
                  </a:lnTo>
                  <a:lnTo>
                    <a:pt x="275" y="767"/>
                  </a:lnTo>
                  <a:lnTo>
                    <a:pt x="284" y="767"/>
                  </a:lnTo>
                  <a:lnTo>
                    <a:pt x="288" y="767"/>
                  </a:lnTo>
                  <a:lnTo>
                    <a:pt x="292" y="767"/>
                  </a:lnTo>
                  <a:lnTo>
                    <a:pt x="296" y="767"/>
                  </a:lnTo>
                  <a:lnTo>
                    <a:pt x="305" y="767"/>
                  </a:lnTo>
                  <a:lnTo>
                    <a:pt x="313" y="767"/>
                  </a:lnTo>
                  <a:lnTo>
                    <a:pt x="326" y="767"/>
                  </a:lnTo>
                  <a:lnTo>
                    <a:pt x="334" y="762"/>
                  </a:lnTo>
                  <a:lnTo>
                    <a:pt x="343" y="758"/>
                  </a:lnTo>
                  <a:lnTo>
                    <a:pt x="351" y="758"/>
                  </a:lnTo>
                  <a:lnTo>
                    <a:pt x="356" y="754"/>
                  </a:lnTo>
                  <a:lnTo>
                    <a:pt x="364" y="750"/>
                  </a:lnTo>
                  <a:lnTo>
                    <a:pt x="381" y="741"/>
                  </a:lnTo>
                  <a:lnTo>
                    <a:pt x="389" y="737"/>
                  </a:lnTo>
                  <a:lnTo>
                    <a:pt x="394" y="733"/>
                  </a:lnTo>
                  <a:lnTo>
                    <a:pt x="402" y="733"/>
                  </a:lnTo>
                  <a:lnTo>
                    <a:pt x="411" y="728"/>
                  </a:lnTo>
                  <a:lnTo>
                    <a:pt x="415" y="724"/>
                  </a:lnTo>
                  <a:lnTo>
                    <a:pt x="440" y="716"/>
                  </a:lnTo>
                  <a:lnTo>
                    <a:pt x="449" y="716"/>
                  </a:lnTo>
                  <a:lnTo>
                    <a:pt x="457" y="712"/>
                  </a:lnTo>
                  <a:lnTo>
                    <a:pt x="461" y="707"/>
                  </a:lnTo>
                  <a:lnTo>
                    <a:pt x="466" y="707"/>
                  </a:lnTo>
                  <a:lnTo>
                    <a:pt x="474" y="703"/>
                  </a:lnTo>
                  <a:lnTo>
                    <a:pt x="483" y="699"/>
                  </a:lnTo>
                  <a:lnTo>
                    <a:pt x="499" y="682"/>
                  </a:lnTo>
                  <a:lnTo>
                    <a:pt x="525" y="665"/>
                  </a:lnTo>
                  <a:lnTo>
                    <a:pt x="533" y="657"/>
                  </a:lnTo>
                  <a:lnTo>
                    <a:pt x="542" y="648"/>
                  </a:lnTo>
                  <a:lnTo>
                    <a:pt x="546" y="644"/>
                  </a:lnTo>
                  <a:lnTo>
                    <a:pt x="555" y="640"/>
                  </a:lnTo>
                  <a:lnTo>
                    <a:pt x="559" y="631"/>
                  </a:lnTo>
                  <a:lnTo>
                    <a:pt x="563" y="631"/>
                  </a:lnTo>
                  <a:lnTo>
                    <a:pt x="567" y="627"/>
                  </a:lnTo>
                  <a:lnTo>
                    <a:pt x="567" y="623"/>
                  </a:lnTo>
                  <a:lnTo>
                    <a:pt x="571" y="618"/>
                  </a:lnTo>
                  <a:lnTo>
                    <a:pt x="571" y="614"/>
                  </a:lnTo>
                  <a:lnTo>
                    <a:pt x="571" y="610"/>
                  </a:lnTo>
                  <a:lnTo>
                    <a:pt x="571" y="606"/>
                  </a:lnTo>
                  <a:lnTo>
                    <a:pt x="567" y="601"/>
                  </a:lnTo>
                  <a:lnTo>
                    <a:pt x="563" y="597"/>
                  </a:lnTo>
                  <a:lnTo>
                    <a:pt x="559" y="593"/>
                  </a:lnTo>
                  <a:lnTo>
                    <a:pt x="555" y="589"/>
                  </a:lnTo>
                  <a:lnTo>
                    <a:pt x="546" y="585"/>
                  </a:lnTo>
                  <a:lnTo>
                    <a:pt x="521" y="572"/>
                  </a:lnTo>
                  <a:lnTo>
                    <a:pt x="516" y="568"/>
                  </a:lnTo>
                  <a:lnTo>
                    <a:pt x="508" y="563"/>
                  </a:lnTo>
                  <a:lnTo>
                    <a:pt x="504" y="555"/>
                  </a:lnTo>
                  <a:lnTo>
                    <a:pt x="495" y="551"/>
                  </a:lnTo>
                  <a:lnTo>
                    <a:pt x="474" y="525"/>
                  </a:lnTo>
                  <a:lnTo>
                    <a:pt x="470" y="521"/>
                  </a:lnTo>
                  <a:lnTo>
                    <a:pt x="466" y="517"/>
                  </a:lnTo>
                  <a:lnTo>
                    <a:pt x="466" y="513"/>
                  </a:lnTo>
                  <a:lnTo>
                    <a:pt x="461" y="508"/>
                  </a:lnTo>
                  <a:lnTo>
                    <a:pt x="461" y="500"/>
                  </a:lnTo>
                  <a:lnTo>
                    <a:pt x="461" y="496"/>
                  </a:lnTo>
                  <a:lnTo>
                    <a:pt x="461" y="491"/>
                  </a:lnTo>
                  <a:lnTo>
                    <a:pt x="461" y="487"/>
                  </a:lnTo>
                  <a:lnTo>
                    <a:pt x="461" y="479"/>
                  </a:lnTo>
                  <a:lnTo>
                    <a:pt x="466" y="474"/>
                  </a:lnTo>
                  <a:lnTo>
                    <a:pt x="466" y="470"/>
                  </a:lnTo>
                  <a:lnTo>
                    <a:pt x="474" y="453"/>
                  </a:lnTo>
                  <a:lnTo>
                    <a:pt x="478" y="445"/>
                  </a:lnTo>
                  <a:lnTo>
                    <a:pt x="483" y="436"/>
                  </a:lnTo>
                  <a:lnTo>
                    <a:pt x="487" y="419"/>
                  </a:lnTo>
                  <a:lnTo>
                    <a:pt x="491" y="415"/>
                  </a:lnTo>
                  <a:lnTo>
                    <a:pt x="491" y="407"/>
                  </a:lnTo>
                  <a:lnTo>
                    <a:pt x="491" y="402"/>
                  </a:lnTo>
                  <a:lnTo>
                    <a:pt x="495" y="394"/>
                  </a:lnTo>
                  <a:lnTo>
                    <a:pt x="495" y="390"/>
                  </a:lnTo>
                  <a:lnTo>
                    <a:pt x="495" y="381"/>
                  </a:lnTo>
                  <a:lnTo>
                    <a:pt x="495" y="360"/>
                  </a:lnTo>
                  <a:lnTo>
                    <a:pt x="495" y="356"/>
                  </a:lnTo>
                  <a:lnTo>
                    <a:pt x="495" y="352"/>
                  </a:lnTo>
                  <a:lnTo>
                    <a:pt x="495" y="347"/>
                  </a:lnTo>
                  <a:lnTo>
                    <a:pt x="495" y="343"/>
                  </a:lnTo>
                  <a:lnTo>
                    <a:pt x="499" y="339"/>
                  </a:lnTo>
                  <a:lnTo>
                    <a:pt x="504" y="335"/>
                  </a:lnTo>
                  <a:lnTo>
                    <a:pt x="508" y="335"/>
                  </a:lnTo>
                  <a:lnTo>
                    <a:pt x="512" y="331"/>
                  </a:lnTo>
                  <a:lnTo>
                    <a:pt x="533" y="331"/>
                  </a:lnTo>
                  <a:lnTo>
                    <a:pt x="538" y="331"/>
                  </a:lnTo>
                  <a:lnTo>
                    <a:pt x="550" y="331"/>
                  </a:lnTo>
                  <a:lnTo>
                    <a:pt x="559" y="331"/>
                  </a:lnTo>
                  <a:lnTo>
                    <a:pt x="563" y="331"/>
                  </a:lnTo>
                  <a:lnTo>
                    <a:pt x="571" y="331"/>
                  </a:lnTo>
                  <a:lnTo>
                    <a:pt x="576" y="326"/>
                  </a:lnTo>
                  <a:lnTo>
                    <a:pt x="580" y="326"/>
                  </a:lnTo>
                  <a:lnTo>
                    <a:pt x="588" y="326"/>
                  </a:lnTo>
                  <a:lnTo>
                    <a:pt x="593" y="322"/>
                  </a:lnTo>
                  <a:lnTo>
                    <a:pt x="601" y="318"/>
                  </a:lnTo>
                  <a:lnTo>
                    <a:pt x="605" y="314"/>
                  </a:lnTo>
                  <a:lnTo>
                    <a:pt x="610" y="309"/>
                  </a:lnTo>
                  <a:lnTo>
                    <a:pt x="614" y="305"/>
                  </a:lnTo>
                  <a:lnTo>
                    <a:pt x="618" y="301"/>
                  </a:lnTo>
                  <a:lnTo>
                    <a:pt x="622" y="297"/>
                  </a:lnTo>
                  <a:lnTo>
                    <a:pt x="626" y="288"/>
                  </a:lnTo>
                  <a:lnTo>
                    <a:pt x="626" y="284"/>
                  </a:lnTo>
                  <a:lnTo>
                    <a:pt x="631" y="280"/>
                  </a:lnTo>
                  <a:lnTo>
                    <a:pt x="631" y="275"/>
                  </a:lnTo>
                  <a:lnTo>
                    <a:pt x="631" y="267"/>
                  </a:lnTo>
                  <a:lnTo>
                    <a:pt x="631" y="263"/>
                  </a:lnTo>
                  <a:lnTo>
                    <a:pt x="631" y="254"/>
                  </a:lnTo>
                  <a:lnTo>
                    <a:pt x="631" y="242"/>
                  </a:lnTo>
                  <a:lnTo>
                    <a:pt x="626" y="229"/>
                  </a:lnTo>
                  <a:lnTo>
                    <a:pt x="626" y="216"/>
                  </a:lnTo>
                  <a:lnTo>
                    <a:pt x="622" y="187"/>
                  </a:lnTo>
                  <a:lnTo>
                    <a:pt x="622" y="182"/>
                  </a:lnTo>
                  <a:lnTo>
                    <a:pt x="618" y="174"/>
                  </a:lnTo>
                  <a:lnTo>
                    <a:pt x="618" y="165"/>
                  </a:lnTo>
                  <a:lnTo>
                    <a:pt x="614" y="157"/>
                  </a:lnTo>
                  <a:lnTo>
                    <a:pt x="610" y="148"/>
                  </a:lnTo>
                  <a:lnTo>
                    <a:pt x="610" y="144"/>
                  </a:lnTo>
                  <a:lnTo>
                    <a:pt x="610" y="140"/>
                  </a:lnTo>
                  <a:lnTo>
                    <a:pt x="610" y="132"/>
                  </a:lnTo>
                  <a:lnTo>
                    <a:pt x="610" y="127"/>
                  </a:lnTo>
                  <a:lnTo>
                    <a:pt x="610" y="119"/>
                  </a:lnTo>
                  <a:lnTo>
                    <a:pt x="610" y="110"/>
                  </a:lnTo>
                  <a:lnTo>
                    <a:pt x="614" y="98"/>
                  </a:lnTo>
                  <a:lnTo>
                    <a:pt x="614" y="85"/>
                  </a:lnTo>
                  <a:lnTo>
                    <a:pt x="614" y="77"/>
                  </a:lnTo>
                  <a:lnTo>
                    <a:pt x="618" y="60"/>
                  </a:lnTo>
                  <a:lnTo>
                    <a:pt x="618" y="55"/>
                  </a:lnTo>
                  <a:lnTo>
                    <a:pt x="639" y="43"/>
                  </a:lnTo>
                  <a:lnTo>
                    <a:pt x="656" y="34"/>
                  </a:lnTo>
                  <a:lnTo>
                    <a:pt x="665" y="30"/>
                  </a:lnTo>
                  <a:lnTo>
                    <a:pt x="673" y="30"/>
                  </a:lnTo>
                  <a:lnTo>
                    <a:pt x="677" y="26"/>
                  </a:lnTo>
                  <a:lnTo>
                    <a:pt x="682" y="26"/>
                  </a:lnTo>
                  <a:lnTo>
                    <a:pt x="707" y="21"/>
                  </a:lnTo>
                  <a:lnTo>
                    <a:pt x="711" y="17"/>
                  </a:lnTo>
                  <a:lnTo>
                    <a:pt x="724" y="17"/>
                  </a:lnTo>
                  <a:lnTo>
                    <a:pt x="732" y="13"/>
                  </a:lnTo>
                  <a:lnTo>
                    <a:pt x="737" y="13"/>
                  </a:lnTo>
                  <a:lnTo>
                    <a:pt x="741" y="13"/>
                  </a:lnTo>
                  <a:lnTo>
                    <a:pt x="758" y="5"/>
                  </a:lnTo>
                  <a:lnTo>
                    <a:pt x="762" y="5"/>
                  </a:lnTo>
                  <a:lnTo>
                    <a:pt x="766" y="0"/>
                  </a:lnTo>
                  <a:lnTo>
                    <a:pt x="775" y="0"/>
                  </a:lnTo>
                  <a:lnTo>
                    <a:pt x="779" y="0"/>
                  </a:lnTo>
                  <a:lnTo>
                    <a:pt x="783" y="0"/>
                  </a:lnTo>
                  <a:lnTo>
                    <a:pt x="796" y="0"/>
                  </a:lnTo>
                  <a:lnTo>
                    <a:pt x="800" y="0"/>
                  </a:lnTo>
                  <a:lnTo>
                    <a:pt x="809" y="0"/>
                  </a:lnTo>
                  <a:lnTo>
                    <a:pt x="813" y="0"/>
                  </a:lnTo>
                  <a:lnTo>
                    <a:pt x="817" y="13"/>
                  </a:lnTo>
                  <a:lnTo>
                    <a:pt x="821" y="21"/>
                  </a:lnTo>
                  <a:lnTo>
                    <a:pt x="825" y="30"/>
                  </a:lnTo>
                  <a:lnTo>
                    <a:pt x="830" y="34"/>
                  </a:lnTo>
                  <a:lnTo>
                    <a:pt x="834" y="43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7" y="60"/>
                  </a:lnTo>
                  <a:lnTo>
                    <a:pt x="855" y="64"/>
                  </a:lnTo>
                  <a:lnTo>
                    <a:pt x="859" y="68"/>
                  </a:lnTo>
                  <a:lnTo>
                    <a:pt x="868" y="68"/>
                  </a:lnTo>
                  <a:lnTo>
                    <a:pt x="885" y="68"/>
                  </a:lnTo>
                  <a:lnTo>
                    <a:pt x="889" y="68"/>
                  </a:lnTo>
                  <a:lnTo>
                    <a:pt x="897" y="68"/>
                  </a:lnTo>
                  <a:lnTo>
                    <a:pt x="902" y="68"/>
                  </a:lnTo>
                  <a:lnTo>
                    <a:pt x="906" y="72"/>
                  </a:lnTo>
                  <a:lnTo>
                    <a:pt x="910" y="77"/>
                  </a:lnTo>
                  <a:lnTo>
                    <a:pt x="914" y="77"/>
                  </a:lnTo>
                  <a:lnTo>
                    <a:pt x="919" y="81"/>
                  </a:lnTo>
                  <a:lnTo>
                    <a:pt x="919" y="85"/>
                  </a:lnTo>
                  <a:lnTo>
                    <a:pt x="923" y="89"/>
                  </a:lnTo>
                  <a:lnTo>
                    <a:pt x="923" y="93"/>
                  </a:lnTo>
                  <a:lnTo>
                    <a:pt x="927" y="98"/>
                  </a:lnTo>
                  <a:lnTo>
                    <a:pt x="927" y="106"/>
                  </a:lnTo>
                  <a:lnTo>
                    <a:pt x="931" y="127"/>
                  </a:lnTo>
                  <a:lnTo>
                    <a:pt x="931" y="132"/>
                  </a:lnTo>
                  <a:lnTo>
                    <a:pt x="936" y="136"/>
                  </a:lnTo>
                  <a:lnTo>
                    <a:pt x="936" y="140"/>
                  </a:lnTo>
                  <a:lnTo>
                    <a:pt x="940" y="144"/>
                  </a:lnTo>
                  <a:lnTo>
                    <a:pt x="944" y="148"/>
                  </a:lnTo>
                  <a:lnTo>
                    <a:pt x="948" y="148"/>
                  </a:lnTo>
                  <a:lnTo>
                    <a:pt x="952" y="148"/>
                  </a:lnTo>
                  <a:lnTo>
                    <a:pt x="957" y="148"/>
                  </a:lnTo>
                  <a:lnTo>
                    <a:pt x="961" y="148"/>
                  </a:lnTo>
                  <a:lnTo>
                    <a:pt x="969" y="148"/>
                  </a:lnTo>
                  <a:lnTo>
                    <a:pt x="978" y="148"/>
                  </a:lnTo>
                  <a:lnTo>
                    <a:pt x="986" y="148"/>
                  </a:lnTo>
                  <a:lnTo>
                    <a:pt x="995" y="144"/>
                  </a:lnTo>
                  <a:lnTo>
                    <a:pt x="1003" y="144"/>
                  </a:lnTo>
                  <a:lnTo>
                    <a:pt x="1041" y="132"/>
                  </a:lnTo>
                  <a:lnTo>
                    <a:pt x="1063" y="127"/>
                  </a:lnTo>
                  <a:lnTo>
                    <a:pt x="1088" y="123"/>
                  </a:lnTo>
                  <a:lnTo>
                    <a:pt x="1096" y="119"/>
                  </a:lnTo>
                  <a:lnTo>
                    <a:pt x="1118" y="110"/>
                  </a:lnTo>
                  <a:lnTo>
                    <a:pt x="1126" y="106"/>
                  </a:lnTo>
                  <a:lnTo>
                    <a:pt x="1134" y="106"/>
                  </a:lnTo>
                  <a:lnTo>
                    <a:pt x="1143" y="106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0" y="106"/>
                  </a:lnTo>
                  <a:lnTo>
                    <a:pt x="1164" y="110"/>
                  </a:lnTo>
                  <a:lnTo>
                    <a:pt x="1168" y="115"/>
                  </a:lnTo>
                  <a:lnTo>
                    <a:pt x="1173" y="119"/>
                  </a:lnTo>
                  <a:lnTo>
                    <a:pt x="1177" y="123"/>
                  </a:lnTo>
                  <a:lnTo>
                    <a:pt x="1185" y="132"/>
                  </a:lnTo>
                  <a:lnTo>
                    <a:pt x="1198" y="148"/>
                  </a:lnTo>
                  <a:lnTo>
                    <a:pt x="1202" y="153"/>
                  </a:lnTo>
                  <a:lnTo>
                    <a:pt x="1206" y="157"/>
                  </a:lnTo>
                  <a:lnTo>
                    <a:pt x="1211" y="161"/>
                  </a:lnTo>
                  <a:lnTo>
                    <a:pt x="1211" y="165"/>
                  </a:lnTo>
                  <a:lnTo>
                    <a:pt x="1215" y="165"/>
                  </a:lnTo>
                  <a:lnTo>
                    <a:pt x="1219" y="165"/>
                  </a:lnTo>
                  <a:lnTo>
                    <a:pt x="1219" y="170"/>
                  </a:lnTo>
                  <a:lnTo>
                    <a:pt x="1215" y="174"/>
                  </a:lnTo>
                  <a:lnTo>
                    <a:pt x="1211" y="174"/>
                  </a:lnTo>
                  <a:lnTo>
                    <a:pt x="1202" y="178"/>
                  </a:lnTo>
                  <a:lnTo>
                    <a:pt x="1198" y="178"/>
                  </a:lnTo>
                  <a:lnTo>
                    <a:pt x="1181" y="187"/>
                  </a:lnTo>
                  <a:lnTo>
                    <a:pt x="1173" y="187"/>
                  </a:lnTo>
                  <a:lnTo>
                    <a:pt x="1168" y="191"/>
                  </a:lnTo>
                  <a:lnTo>
                    <a:pt x="1160" y="195"/>
                  </a:lnTo>
                  <a:lnTo>
                    <a:pt x="1156" y="199"/>
                  </a:lnTo>
                  <a:lnTo>
                    <a:pt x="1151" y="199"/>
                  </a:lnTo>
                  <a:lnTo>
                    <a:pt x="1147" y="208"/>
                  </a:lnTo>
                  <a:lnTo>
                    <a:pt x="1143" y="212"/>
                  </a:lnTo>
                  <a:lnTo>
                    <a:pt x="1143" y="220"/>
                  </a:lnTo>
                  <a:lnTo>
                    <a:pt x="1139" y="229"/>
                  </a:lnTo>
                  <a:lnTo>
                    <a:pt x="1130" y="242"/>
                  </a:lnTo>
                  <a:lnTo>
                    <a:pt x="1130" y="250"/>
                  </a:lnTo>
                  <a:lnTo>
                    <a:pt x="1126" y="259"/>
                  </a:lnTo>
                  <a:lnTo>
                    <a:pt x="1122" y="263"/>
                  </a:lnTo>
                  <a:lnTo>
                    <a:pt x="1118" y="267"/>
                  </a:lnTo>
                  <a:lnTo>
                    <a:pt x="1113" y="275"/>
                  </a:lnTo>
                  <a:lnTo>
                    <a:pt x="1109" y="280"/>
                  </a:lnTo>
                  <a:lnTo>
                    <a:pt x="1105" y="284"/>
                  </a:lnTo>
                  <a:lnTo>
                    <a:pt x="1101" y="288"/>
                  </a:lnTo>
                  <a:lnTo>
                    <a:pt x="1096" y="292"/>
                  </a:lnTo>
                  <a:lnTo>
                    <a:pt x="1092" y="297"/>
                  </a:lnTo>
                  <a:lnTo>
                    <a:pt x="1084" y="301"/>
                  </a:lnTo>
                  <a:lnTo>
                    <a:pt x="1075" y="305"/>
                  </a:lnTo>
                  <a:lnTo>
                    <a:pt x="1071" y="309"/>
                  </a:lnTo>
                  <a:lnTo>
                    <a:pt x="1063" y="318"/>
                  </a:lnTo>
                  <a:lnTo>
                    <a:pt x="1063" y="322"/>
                  </a:lnTo>
                  <a:lnTo>
                    <a:pt x="1058" y="326"/>
                  </a:lnTo>
                  <a:lnTo>
                    <a:pt x="1050" y="331"/>
                  </a:lnTo>
                  <a:lnTo>
                    <a:pt x="1037" y="339"/>
                  </a:lnTo>
                  <a:lnTo>
                    <a:pt x="1033" y="343"/>
                  </a:lnTo>
                  <a:lnTo>
                    <a:pt x="1029" y="347"/>
                  </a:lnTo>
                  <a:lnTo>
                    <a:pt x="1024" y="352"/>
                  </a:lnTo>
                  <a:lnTo>
                    <a:pt x="1024" y="356"/>
                  </a:lnTo>
                  <a:lnTo>
                    <a:pt x="1024" y="360"/>
                  </a:lnTo>
                  <a:lnTo>
                    <a:pt x="1020" y="364"/>
                  </a:lnTo>
                  <a:lnTo>
                    <a:pt x="1020" y="369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9" y="377"/>
                  </a:lnTo>
                  <a:lnTo>
                    <a:pt x="1033" y="377"/>
                  </a:lnTo>
                  <a:lnTo>
                    <a:pt x="1046" y="381"/>
                  </a:lnTo>
                  <a:lnTo>
                    <a:pt x="1050" y="381"/>
                  </a:lnTo>
                  <a:lnTo>
                    <a:pt x="1058" y="386"/>
                  </a:lnTo>
                  <a:lnTo>
                    <a:pt x="1063" y="386"/>
                  </a:lnTo>
                  <a:lnTo>
                    <a:pt x="1071" y="390"/>
                  </a:lnTo>
                  <a:lnTo>
                    <a:pt x="1075" y="394"/>
                  </a:lnTo>
                  <a:lnTo>
                    <a:pt x="1079" y="398"/>
                  </a:lnTo>
                  <a:lnTo>
                    <a:pt x="1088" y="402"/>
                  </a:lnTo>
                  <a:lnTo>
                    <a:pt x="1088" y="407"/>
                  </a:lnTo>
                  <a:lnTo>
                    <a:pt x="1092" y="411"/>
                  </a:lnTo>
                  <a:lnTo>
                    <a:pt x="1092" y="415"/>
                  </a:lnTo>
                  <a:lnTo>
                    <a:pt x="1096" y="419"/>
                  </a:lnTo>
                  <a:lnTo>
                    <a:pt x="1096" y="424"/>
                  </a:lnTo>
                  <a:lnTo>
                    <a:pt x="1101" y="441"/>
                  </a:lnTo>
                  <a:lnTo>
                    <a:pt x="1101" y="445"/>
                  </a:lnTo>
                  <a:lnTo>
                    <a:pt x="1101" y="449"/>
                  </a:lnTo>
                  <a:lnTo>
                    <a:pt x="1105" y="458"/>
                  </a:lnTo>
                  <a:lnTo>
                    <a:pt x="1105" y="462"/>
                  </a:lnTo>
                  <a:lnTo>
                    <a:pt x="1109" y="466"/>
                  </a:lnTo>
                  <a:lnTo>
                    <a:pt x="1109" y="474"/>
                  </a:lnTo>
                  <a:lnTo>
                    <a:pt x="1118" y="483"/>
                  </a:lnTo>
                  <a:lnTo>
                    <a:pt x="1118" y="491"/>
                  </a:lnTo>
                  <a:lnTo>
                    <a:pt x="1122" y="496"/>
                  </a:lnTo>
                  <a:lnTo>
                    <a:pt x="1126" y="500"/>
                  </a:lnTo>
                  <a:lnTo>
                    <a:pt x="1134" y="513"/>
                  </a:lnTo>
                  <a:lnTo>
                    <a:pt x="1139" y="517"/>
                  </a:lnTo>
                  <a:lnTo>
                    <a:pt x="1139" y="521"/>
                  </a:lnTo>
                  <a:lnTo>
                    <a:pt x="1143" y="525"/>
                  </a:lnTo>
                  <a:lnTo>
                    <a:pt x="1143" y="530"/>
                  </a:lnTo>
                  <a:lnTo>
                    <a:pt x="1143" y="534"/>
                  </a:lnTo>
                  <a:lnTo>
                    <a:pt x="1143" y="538"/>
                  </a:lnTo>
                  <a:lnTo>
                    <a:pt x="1139" y="542"/>
                  </a:lnTo>
                  <a:lnTo>
                    <a:pt x="1139" y="546"/>
                  </a:lnTo>
                  <a:lnTo>
                    <a:pt x="1134" y="555"/>
                  </a:lnTo>
                  <a:lnTo>
                    <a:pt x="1130" y="563"/>
                  </a:lnTo>
                  <a:lnTo>
                    <a:pt x="1126" y="572"/>
                  </a:lnTo>
                  <a:lnTo>
                    <a:pt x="1126" y="580"/>
                  </a:lnTo>
                  <a:lnTo>
                    <a:pt x="1118" y="593"/>
                  </a:lnTo>
                  <a:lnTo>
                    <a:pt x="1109" y="631"/>
                  </a:lnTo>
                  <a:lnTo>
                    <a:pt x="1105" y="640"/>
                  </a:lnTo>
                  <a:lnTo>
                    <a:pt x="1105" y="644"/>
                  </a:lnTo>
                  <a:lnTo>
                    <a:pt x="1105" y="648"/>
                  </a:lnTo>
                  <a:lnTo>
                    <a:pt x="1105" y="652"/>
                  </a:lnTo>
                  <a:lnTo>
                    <a:pt x="1105" y="661"/>
                  </a:lnTo>
                  <a:lnTo>
                    <a:pt x="1105" y="665"/>
                  </a:lnTo>
                  <a:lnTo>
                    <a:pt x="1105" y="669"/>
                  </a:lnTo>
                  <a:lnTo>
                    <a:pt x="1105" y="673"/>
                  </a:lnTo>
                  <a:lnTo>
                    <a:pt x="1109" y="682"/>
                  </a:lnTo>
                  <a:lnTo>
                    <a:pt x="1118" y="699"/>
                  </a:lnTo>
                  <a:lnTo>
                    <a:pt x="1122" y="712"/>
                  </a:lnTo>
                  <a:lnTo>
                    <a:pt x="1122" y="720"/>
                  </a:lnTo>
                  <a:lnTo>
                    <a:pt x="1130" y="741"/>
                  </a:lnTo>
                  <a:lnTo>
                    <a:pt x="1139" y="762"/>
                  </a:lnTo>
                  <a:lnTo>
                    <a:pt x="1143" y="775"/>
                  </a:lnTo>
                  <a:lnTo>
                    <a:pt x="1143" y="779"/>
                  </a:lnTo>
                  <a:lnTo>
                    <a:pt x="1151" y="800"/>
                  </a:lnTo>
                  <a:lnTo>
                    <a:pt x="1151" y="805"/>
                  </a:lnTo>
                  <a:lnTo>
                    <a:pt x="1156" y="809"/>
                  </a:lnTo>
                  <a:lnTo>
                    <a:pt x="1156" y="817"/>
                  </a:lnTo>
                  <a:lnTo>
                    <a:pt x="1160" y="826"/>
                  </a:lnTo>
                  <a:lnTo>
                    <a:pt x="1160" y="834"/>
                  </a:lnTo>
                  <a:lnTo>
                    <a:pt x="1160" y="839"/>
                  </a:lnTo>
                  <a:lnTo>
                    <a:pt x="1160" y="847"/>
                  </a:lnTo>
                  <a:lnTo>
                    <a:pt x="1160" y="851"/>
                  </a:lnTo>
                  <a:lnTo>
                    <a:pt x="1160" y="856"/>
                  </a:lnTo>
                  <a:lnTo>
                    <a:pt x="1160" y="860"/>
                  </a:lnTo>
                  <a:lnTo>
                    <a:pt x="1160" y="864"/>
                  </a:lnTo>
                  <a:lnTo>
                    <a:pt x="1156" y="868"/>
                  </a:lnTo>
                  <a:lnTo>
                    <a:pt x="1156" y="872"/>
                  </a:lnTo>
                  <a:lnTo>
                    <a:pt x="1151" y="872"/>
                  </a:lnTo>
                  <a:lnTo>
                    <a:pt x="1143" y="877"/>
                  </a:lnTo>
                  <a:lnTo>
                    <a:pt x="1130" y="881"/>
                  </a:lnTo>
                  <a:lnTo>
                    <a:pt x="1126" y="885"/>
                  </a:lnTo>
                  <a:lnTo>
                    <a:pt x="1122" y="885"/>
                  </a:lnTo>
                  <a:lnTo>
                    <a:pt x="1113" y="889"/>
                  </a:lnTo>
                  <a:lnTo>
                    <a:pt x="1109" y="894"/>
                  </a:lnTo>
                  <a:lnTo>
                    <a:pt x="1101" y="902"/>
                  </a:lnTo>
                  <a:lnTo>
                    <a:pt x="1092" y="906"/>
                  </a:lnTo>
                  <a:lnTo>
                    <a:pt x="1075" y="919"/>
                  </a:lnTo>
                  <a:lnTo>
                    <a:pt x="1067" y="927"/>
                  </a:lnTo>
                  <a:lnTo>
                    <a:pt x="1058" y="932"/>
                  </a:lnTo>
                  <a:lnTo>
                    <a:pt x="1054" y="936"/>
                  </a:lnTo>
                  <a:lnTo>
                    <a:pt x="1050" y="940"/>
                  </a:lnTo>
                  <a:lnTo>
                    <a:pt x="1046" y="940"/>
                  </a:lnTo>
                  <a:lnTo>
                    <a:pt x="1041" y="944"/>
                  </a:lnTo>
                  <a:lnTo>
                    <a:pt x="1033" y="944"/>
                  </a:lnTo>
                  <a:lnTo>
                    <a:pt x="1029" y="949"/>
                  </a:lnTo>
                  <a:lnTo>
                    <a:pt x="1024" y="949"/>
                  </a:lnTo>
                  <a:lnTo>
                    <a:pt x="1020" y="949"/>
                  </a:lnTo>
                  <a:lnTo>
                    <a:pt x="1012" y="953"/>
                  </a:lnTo>
                  <a:lnTo>
                    <a:pt x="1003" y="953"/>
                  </a:lnTo>
                  <a:lnTo>
                    <a:pt x="991" y="953"/>
                  </a:lnTo>
                  <a:lnTo>
                    <a:pt x="986" y="953"/>
                  </a:lnTo>
                  <a:lnTo>
                    <a:pt x="974" y="957"/>
                  </a:lnTo>
                  <a:lnTo>
                    <a:pt x="965" y="957"/>
                  </a:lnTo>
                  <a:lnTo>
                    <a:pt x="957" y="961"/>
                  </a:lnTo>
                  <a:lnTo>
                    <a:pt x="952" y="961"/>
                  </a:lnTo>
                  <a:lnTo>
                    <a:pt x="948" y="966"/>
                  </a:lnTo>
                  <a:lnTo>
                    <a:pt x="944" y="966"/>
                  </a:lnTo>
                  <a:lnTo>
                    <a:pt x="940" y="970"/>
                  </a:lnTo>
                  <a:lnTo>
                    <a:pt x="936" y="974"/>
                  </a:lnTo>
                  <a:lnTo>
                    <a:pt x="931" y="974"/>
                  </a:lnTo>
                  <a:lnTo>
                    <a:pt x="931" y="978"/>
                  </a:lnTo>
                  <a:lnTo>
                    <a:pt x="927" y="978"/>
                  </a:lnTo>
                  <a:lnTo>
                    <a:pt x="927" y="983"/>
                  </a:lnTo>
                  <a:lnTo>
                    <a:pt x="927" y="987"/>
                  </a:lnTo>
                  <a:lnTo>
                    <a:pt x="923" y="987"/>
                  </a:lnTo>
                  <a:lnTo>
                    <a:pt x="923" y="991"/>
                  </a:lnTo>
                  <a:lnTo>
                    <a:pt x="923" y="995"/>
                  </a:lnTo>
                  <a:lnTo>
                    <a:pt x="927" y="1004"/>
                  </a:lnTo>
                  <a:lnTo>
                    <a:pt x="927" y="1012"/>
                  </a:lnTo>
                  <a:lnTo>
                    <a:pt x="927" y="1016"/>
                  </a:lnTo>
                  <a:lnTo>
                    <a:pt x="927" y="1021"/>
                  </a:lnTo>
                  <a:lnTo>
                    <a:pt x="923" y="1025"/>
                  </a:lnTo>
                  <a:lnTo>
                    <a:pt x="923" y="1029"/>
                  </a:lnTo>
                  <a:lnTo>
                    <a:pt x="919" y="1033"/>
                  </a:lnTo>
                  <a:lnTo>
                    <a:pt x="919" y="1038"/>
                  </a:lnTo>
                  <a:lnTo>
                    <a:pt x="910" y="1046"/>
                  </a:lnTo>
                  <a:lnTo>
                    <a:pt x="906" y="1050"/>
                  </a:lnTo>
                  <a:lnTo>
                    <a:pt x="902" y="1054"/>
                  </a:lnTo>
                  <a:lnTo>
                    <a:pt x="897" y="1067"/>
                  </a:lnTo>
                  <a:lnTo>
                    <a:pt x="893" y="1071"/>
                  </a:lnTo>
                  <a:lnTo>
                    <a:pt x="889" y="1076"/>
                  </a:lnTo>
                  <a:lnTo>
                    <a:pt x="889" y="1080"/>
                  </a:lnTo>
                  <a:lnTo>
                    <a:pt x="889" y="1084"/>
                  </a:lnTo>
                  <a:lnTo>
                    <a:pt x="885" y="1088"/>
                  </a:lnTo>
                  <a:lnTo>
                    <a:pt x="885" y="1097"/>
                  </a:lnTo>
                  <a:lnTo>
                    <a:pt x="885" y="1105"/>
                  </a:lnTo>
                  <a:lnTo>
                    <a:pt x="885" y="1110"/>
                  </a:lnTo>
                  <a:lnTo>
                    <a:pt x="889" y="1118"/>
                  </a:lnTo>
                  <a:lnTo>
                    <a:pt x="889" y="1131"/>
                  </a:lnTo>
                  <a:lnTo>
                    <a:pt x="893" y="1135"/>
                  </a:lnTo>
                  <a:lnTo>
                    <a:pt x="893" y="1139"/>
                  </a:lnTo>
                  <a:lnTo>
                    <a:pt x="889" y="1143"/>
                  </a:lnTo>
                  <a:lnTo>
                    <a:pt x="889" y="1148"/>
                  </a:lnTo>
                  <a:lnTo>
                    <a:pt x="885" y="1152"/>
                  </a:lnTo>
                  <a:lnTo>
                    <a:pt x="880" y="1156"/>
                  </a:lnTo>
                  <a:lnTo>
                    <a:pt x="876" y="1156"/>
                  </a:lnTo>
                  <a:lnTo>
                    <a:pt x="872" y="1160"/>
                  </a:lnTo>
                  <a:lnTo>
                    <a:pt x="868" y="1160"/>
                  </a:lnTo>
                  <a:lnTo>
                    <a:pt x="855" y="1165"/>
                  </a:lnTo>
                  <a:lnTo>
                    <a:pt x="851" y="1165"/>
                  </a:lnTo>
                  <a:lnTo>
                    <a:pt x="847" y="1169"/>
                  </a:lnTo>
                  <a:lnTo>
                    <a:pt x="842" y="1169"/>
                  </a:lnTo>
                  <a:lnTo>
                    <a:pt x="842" y="1173"/>
                  </a:lnTo>
                  <a:lnTo>
                    <a:pt x="838" y="1177"/>
                  </a:lnTo>
                  <a:lnTo>
                    <a:pt x="834" y="1182"/>
                  </a:lnTo>
                  <a:lnTo>
                    <a:pt x="834" y="1186"/>
                  </a:lnTo>
                  <a:lnTo>
                    <a:pt x="830" y="1190"/>
                  </a:lnTo>
                  <a:lnTo>
                    <a:pt x="825" y="1207"/>
                  </a:lnTo>
                  <a:lnTo>
                    <a:pt x="821" y="1211"/>
                  </a:lnTo>
                  <a:lnTo>
                    <a:pt x="821" y="1215"/>
                  </a:lnTo>
                  <a:lnTo>
                    <a:pt x="817" y="1224"/>
                  </a:lnTo>
                  <a:lnTo>
                    <a:pt x="813" y="1228"/>
                  </a:lnTo>
                  <a:lnTo>
                    <a:pt x="809" y="1237"/>
                  </a:lnTo>
                  <a:lnTo>
                    <a:pt x="804" y="1241"/>
                  </a:lnTo>
                  <a:lnTo>
                    <a:pt x="796" y="1253"/>
                  </a:lnTo>
                  <a:lnTo>
                    <a:pt x="792" y="1258"/>
                  </a:lnTo>
                  <a:lnTo>
                    <a:pt x="792" y="1262"/>
                  </a:lnTo>
                  <a:lnTo>
                    <a:pt x="787" y="1266"/>
                  </a:lnTo>
                  <a:lnTo>
                    <a:pt x="787" y="1270"/>
                  </a:lnTo>
                  <a:lnTo>
                    <a:pt x="787" y="1275"/>
                  </a:lnTo>
                  <a:lnTo>
                    <a:pt x="787" y="1279"/>
                  </a:lnTo>
                  <a:lnTo>
                    <a:pt x="787" y="1283"/>
                  </a:lnTo>
                  <a:lnTo>
                    <a:pt x="787" y="1287"/>
                  </a:lnTo>
                  <a:lnTo>
                    <a:pt x="792" y="1292"/>
                  </a:lnTo>
                  <a:lnTo>
                    <a:pt x="792" y="1300"/>
                  </a:lnTo>
                  <a:lnTo>
                    <a:pt x="796" y="1313"/>
                  </a:lnTo>
                  <a:lnTo>
                    <a:pt x="800" y="1317"/>
                  </a:lnTo>
                  <a:lnTo>
                    <a:pt x="800" y="1321"/>
                  </a:lnTo>
                  <a:lnTo>
                    <a:pt x="800" y="1325"/>
                  </a:lnTo>
                  <a:lnTo>
                    <a:pt x="796" y="1330"/>
                  </a:lnTo>
                  <a:lnTo>
                    <a:pt x="796" y="1334"/>
                  </a:lnTo>
                  <a:lnTo>
                    <a:pt x="792" y="1338"/>
                  </a:lnTo>
                  <a:lnTo>
                    <a:pt x="787" y="1338"/>
                  </a:lnTo>
                  <a:lnTo>
                    <a:pt x="787" y="1342"/>
                  </a:lnTo>
                  <a:lnTo>
                    <a:pt x="779" y="1342"/>
                  </a:lnTo>
                  <a:lnTo>
                    <a:pt x="775" y="1342"/>
                  </a:lnTo>
                  <a:lnTo>
                    <a:pt x="770" y="1347"/>
                  </a:lnTo>
                  <a:lnTo>
                    <a:pt x="766" y="1347"/>
                  </a:lnTo>
                  <a:lnTo>
                    <a:pt x="741" y="1351"/>
                  </a:lnTo>
                  <a:lnTo>
                    <a:pt x="732" y="1351"/>
                  </a:lnTo>
                  <a:lnTo>
                    <a:pt x="724" y="1355"/>
                  </a:lnTo>
                  <a:lnTo>
                    <a:pt x="720" y="1355"/>
                  </a:lnTo>
                  <a:lnTo>
                    <a:pt x="715" y="1355"/>
                  </a:lnTo>
                  <a:lnTo>
                    <a:pt x="711" y="1359"/>
                  </a:lnTo>
                  <a:lnTo>
                    <a:pt x="703" y="1364"/>
                  </a:lnTo>
                  <a:lnTo>
                    <a:pt x="686" y="1376"/>
                  </a:lnTo>
                  <a:lnTo>
                    <a:pt x="682" y="1380"/>
                  </a:lnTo>
                  <a:lnTo>
                    <a:pt x="673" y="1380"/>
                  </a:lnTo>
                  <a:lnTo>
                    <a:pt x="669" y="1385"/>
                  </a:lnTo>
                  <a:lnTo>
                    <a:pt x="660" y="1385"/>
                  </a:lnTo>
                  <a:lnTo>
                    <a:pt x="656" y="1389"/>
                  </a:lnTo>
                  <a:lnTo>
                    <a:pt x="648" y="1389"/>
                  </a:lnTo>
                  <a:lnTo>
                    <a:pt x="643" y="1389"/>
                  </a:lnTo>
                  <a:lnTo>
                    <a:pt x="618" y="1393"/>
                  </a:lnTo>
                  <a:lnTo>
                    <a:pt x="610" y="1393"/>
                  </a:lnTo>
                  <a:lnTo>
                    <a:pt x="605" y="1393"/>
                  </a:lnTo>
                  <a:lnTo>
                    <a:pt x="601" y="1397"/>
                  </a:lnTo>
                  <a:lnTo>
                    <a:pt x="597" y="1397"/>
                  </a:lnTo>
                  <a:lnTo>
                    <a:pt x="597" y="1402"/>
                  </a:lnTo>
                  <a:lnTo>
                    <a:pt x="593" y="1402"/>
                  </a:lnTo>
                  <a:lnTo>
                    <a:pt x="593" y="1406"/>
                  </a:lnTo>
                  <a:lnTo>
                    <a:pt x="588" y="1410"/>
                  </a:lnTo>
                  <a:lnTo>
                    <a:pt x="584" y="1423"/>
                  </a:lnTo>
                  <a:lnTo>
                    <a:pt x="571" y="1440"/>
                  </a:lnTo>
                  <a:lnTo>
                    <a:pt x="571" y="1444"/>
                  </a:lnTo>
                  <a:lnTo>
                    <a:pt x="567" y="1452"/>
                  </a:lnTo>
                  <a:lnTo>
                    <a:pt x="563" y="1461"/>
                  </a:lnTo>
                  <a:lnTo>
                    <a:pt x="559" y="1478"/>
                  </a:lnTo>
                  <a:lnTo>
                    <a:pt x="559" y="1482"/>
                  </a:lnTo>
                  <a:lnTo>
                    <a:pt x="563" y="1482"/>
                  </a:lnTo>
                  <a:lnTo>
                    <a:pt x="576" y="1495"/>
                  </a:lnTo>
                  <a:lnTo>
                    <a:pt x="588" y="1503"/>
                  </a:lnTo>
                  <a:lnTo>
                    <a:pt x="593" y="1512"/>
                  </a:lnTo>
                  <a:lnTo>
                    <a:pt x="601" y="1512"/>
                  </a:lnTo>
                  <a:lnTo>
                    <a:pt x="605" y="1516"/>
                  </a:lnTo>
                  <a:lnTo>
                    <a:pt x="610" y="1516"/>
                  </a:lnTo>
                  <a:lnTo>
                    <a:pt x="614" y="1516"/>
                  </a:lnTo>
                  <a:lnTo>
                    <a:pt x="618" y="1516"/>
                  </a:lnTo>
                  <a:lnTo>
                    <a:pt x="622" y="1516"/>
                  </a:lnTo>
                  <a:lnTo>
                    <a:pt x="635" y="1508"/>
                  </a:lnTo>
                  <a:lnTo>
                    <a:pt x="643" y="1503"/>
                  </a:lnTo>
                  <a:lnTo>
                    <a:pt x="652" y="1503"/>
                  </a:lnTo>
                  <a:lnTo>
                    <a:pt x="665" y="1499"/>
                  </a:lnTo>
                  <a:lnTo>
                    <a:pt x="673" y="1495"/>
                  </a:lnTo>
                  <a:lnTo>
                    <a:pt x="677" y="1495"/>
                  </a:lnTo>
                  <a:lnTo>
                    <a:pt x="690" y="1491"/>
                  </a:lnTo>
                  <a:lnTo>
                    <a:pt x="694" y="1486"/>
                  </a:lnTo>
                  <a:lnTo>
                    <a:pt x="698" y="1486"/>
                  </a:lnTo>
                  <a:lnTo>
                    <a:pt x="703" y="1486"/>
                  </a:lnTo>
                  <a:lnTo>
                    <a:pt x="707" y="1491"/>
                  </a:lnTo>
                  <a:lnTo>
                    <a:pt x="711" y="1491"/>
                  </a:lnTo>
                  <a:lnTo>
                    <a:pt x="711" y="1495"/>
                  </a:lnTo>
                  <a:lnTo>
                    <a:pt x="715" y="1499"/>
                  </a:lnTo>
                  <a:lnTo>
                    <a:pt x="715" y="1503"/>
                  </a:lnTo>
                  <a:lnTo>
                    <a:pt x="715" y="1508"/>
                  </a:lnTo>
                  <a:lnTo>
                    <a:pt x="715" y="1512"/>
                  </a:lnTo>
                  <a:lnTo>
                    <a:pt x="715" y="1516"/>
                  </a:lnTo>
                  <a:lnTo>
                    <a:pt x="711" y="1520"/>
                  </a:lnTo>
                  <a:lnTo>
                    <a:pt x="711" y="1524"/>
                  </a:lnTo>
                  <a:lnTo>
                    <a:pt x="707" y="1529"/>
                  </a:lnTo>
                  <a:lnTo>
                    <a:pt x="694" y="1550"/>
                  </a:lnTo>
                  <a:lnTo>
                    <a:pt x="682" y="1575"/>
                  </a:lnTo>
                  <a:lnTo>
                    <a:pt x="673" y="1588"/>
                  </a:lnTo>
                  <a:lnTo>
                    <a:pt x="669" y="1601"/>
                  </a:lnTo>
                  <a:lnTo>
                    <a:pt x="656" y="1626"/>
                  </a:lnTo>
                  <a:lnTo>
                    <a:pt x="652" y="1630"/>
                  </a:lnTo>
                  <a:lnTo>
                    <a:pt x="652" y="1635"/>
                  </a:lnTo>
                  <a:lnTo>
                    <a:pt x="648" y="1635"/>
                  </a:lnTo>
                  <a:lnTo>
                    <a:pt x="639" y="1635"/>
                  </a:lnTo>
                  <a:lnTo>
                    <a:pt x="635" y="1635"/>
                  </a:lnTo>
                  <a:lnTo>
                    <a:pt x="626" y="1630"/>
                  </a:lnTo>
                  <a:lnTo>
                    <a:pt x="618" y="1630"/>
                  </a:lnTo>
                  <a:lnTo>
                    <a:pt x="610" y="1626"/>
                  </a:lnTo>
                  <a:lnTo>
                    <a:pt x="605" y="1626"/>
                  </a:lnTo>
                  <a:lnTo>
                    <a:pt x="601" y="1622"/>
                  </a:lnTo>
                  <a:lnTo>
                    <a:pt x="597" y="1622"/>
                  </a:lnTo>
                  <a:lnTo>
                    <a:pt x="593" y="1618"/>
                  </a:lnTo>
                  <a:lnTo>
                    <a:pt x="588" y="1613"/>
                  </a:lnTo>
                  <a:lnTo>
                    <a:pt x="584" y="1609"/>
                  </a:lnTo>
                  <a:lnTo>
                    <a:pt x="580" y="1605"/>
                  </a:lnTo>
                  <a:lnTo>
                    <a:pt x="576" y="1601"/>
                  </a:lnTo>
                  <a:lnTo>
                    <a:pt x="571" y="1596"/>
                  </a:lnTo>
                  <a:lnTo>
                    <a:pt x="567" y="1588"/>
                  </a:lnTo>
                  <a:lnTo>
                    <a:pt x="563" y="1584"/>
                  </a:lnTo>
                  <a:lnTo>
                    <a:pt x="559" y="1579"/>
                  </a:lnTo>
                  <a:lnTo>
                    <a:pt x="555" y="1579"/>
                  </a:lnTo>
                  <a:lnTo>
                    <a:pt x="550" y="1575"/>
                  </a:lnTo>
                  <a:lnTo>
                    <a:pt x="546" y="1575"/>
                  </a:lnTo>
                  <a:lnTo>
                    <a:pt x="542" y="1575"/>
                  </a:lnTo>
                  <a:lnTo>
                    <a:pt x="538" y="1575"/>
                  </a:lnTo>
                  <a:lnTo>
                    <a:pt x="533" y="1575"/>
                  </a:lnTo>
                  <a:lnTo>
                    <a:pt x="529" y="1575"/>
                  </a:lnTo>
                  <a:lnTo>
                    <a:pt x="525" y="1575"/>
                  </a:lnTo>
                  <a:lnTo>
                    <a:pt x="521" y="1575"/>
                  </a:lnTo>
                  <a:lnTo>
                    <a:pt x="516" y="1579"/>
                  </a:lnTo>
                  <a:lnTo>
                    <a:pt x="512" y="1579"/>
                  </a:lnTo>
                  <a:lnTo>
                    <a:pt x="512" y="1584"/>
                  </a:lnTo>
                  <a:lnTo>
                    <a:pt x="508" y="1588"/>
                  </a:lnTo>
                  <a:lnTo>
                    <a:pt x="508" y="1596"/>
                  </a:lnTo>
                  <a:lnTo>
                    <a:pt x="508" y="1601"/>
                  </a:lnTo>
                  <a:lnTo>
                    <a:pt x="504" y="1601"/>
                  </a:lnTo>
                  <a:lnTo>
                    <a:pt x="499" y="1601"/>
                  </a:lnTo>
                  <a:lnTo>
                    <a:pt x="495" y="1601"/>
                  </a:lnTo>
                  <a:lnTo>
                    <a:pt x="495" y="1596"/>
                  </a:lnTo>
                  <a:lnTo>
                    <a:pt x="491" y="1596"/>
                  </a:lnTo>
                  <a:lnTo>
                    <a:pt x="487" y="1592"/>
                  </a:lnTo>
                  <a:lnTo>
                    <a:pt x="474" y="1579"/>
                  </a:lnTo>
                  <a:lnTo>
                    <a:pt x="470" y="1575"/>
                  </a:lnTo>
                  <a:lnTo>
                    <a:pt x="466" y="1571"/>
                  </a:lnTo>
                  <a:lnTo>
                    <a:pt x="461" y="1567"/>
                  </a:lnTo>
                  <a:lnTo>
                    <a:pt x="457" y="1567"/>
                  </a:lnTo>
                  <a:lnTo>
                    <a:pt x="457" y="1563"/>
                  </a:lnTo>
                  <a:lnTo>
                    <a:pt x="449" y="1563"/>
                  </a:lnTo>
                  <a:lnTo>
                    <a:pt x="432" y="1554"/>
                  </a:lnTo>
                  <a:lnTo>
                    <a:pt x="415" y="1546"/>
                  </a:lnTo>
                  <a:lnTo>
                    <a:pt x="406" y="1541"/>
                  </a:lnTo>
                  <a:lnTo>
                    <a:pt x="402" y="1541"/>
                  </a:lnTo>
                  <a:lnTo>
                    <a:pt x="394" y="1537"/>
                  </a:lnTo>
                  <a:lnTo>
                    <a:pt x="389" y="1537"/>
                  </a:lnTo>
                  <a:lnTo>
                    <a:pt x="381" y="1537"/>
                  </a:lnTo>
                  <a:lnTo>
                    <a:pt x="377" y="1537"/>
                  </a:lnTo>
                  <a:lnTo>
                    <a:pt x="372" y="1537"/>
                  </a:lnTo>
                  <a:lnTo>
                    <a:pt x="368" y="1541"/>
                  </a:lnTo>
                  <a:lnTo>
                    <a:pt x="360" y="1541"/>
                  </a:lnTo>
                  <a:lnTo>
                    <a:pt x="351" y="1546"/>
                  </a:lnTo>
                  <a:lnTo>
                    <a:pt x="343" y="1546"/>
                  </a:lnTo>
                  <a:lnTo>
                    <a:pt x="339" y="1550"/>
                  </a:lnTo>
                  <a:lnTo>
                    <a:pt x="334" y="1554"/>
                  </a:lnTo>
                  <a:lnTo>
                    <a:pt x="330" y="1554"/>
                  </a:lnTo>
                  <a:lnTo>
                    <a:pt x="330" y="1558"/>
                  </a:lnTo>
                  <a:lnTo>
                    <a:pt x="326" y="1558"/>
                  </a:lnTo>
                  <a:lnTo>
                    <a:pt x="322" y="1567"/>
                  </a:lnTo>
                  <a:lnTo>
                    <a:pt x="317" y="1571"/>
                  </a:lnTo>
                  <a:lnTo>
                    <a:pt x="317" y="1575"/>
                  </a:lnTo>
                  <a:lnTo>
                    <a:pt x="313" y="1579"/>
                  </a:lnTo>
                  <a:lnTo>
                    <a:pt x="309" y="1579"/>
                  </a:lnTo>
                  <a:lnTo>
                    <a:pt x="309" y="1584"/>
                  </a:lnTo>
                  <a:lnTo>
                    <a:pt x="305" y="1588"/>
                  </a:lnTo>
                  <a:lnTo>
                    <a:pt x="301" y="1588"/>
                  </a:lnTo>
                  <a:lnTo>
                    <a:pt x="292" y="1592"/>
                  </a:lnTo>
                  <a:lnTo>
                    <a:pt x="288" y="1592"/>
                  </a:lnTo>
                  <a:lnTo>
                    <a:pt x="284" y="1596"/>
                  </a:lnTo>
                  <a:lnTo>
                    <a:pt x="271" y="1601"/>
                  </a:lnTo>
                  <a:lnTo>
                    <a:pt x="262" y="1601"/>
                  </a:lnTo>
                  <a:lnTo>
                    <a:pt x="254" y="1605"/>
                  </a:lnTo>
                  <a:lnTo>
                    <a:pt x="237" y="1609"/>
                  </a:lnTo>
                  <a:lnTo>
                    <a:pt x="224" y="1613"/>
                  </a:lnTo>
                  <a:lnTo>
                    <a:pt x="216" y="1618"/>
                  </a:lnTo>
                  <a:lnTo>
                    <a:pt x="207" y="1618"/>
                  </a:lnTo>
                  <a:lnTo>
                    <a:pt x="199" y="1622"/>
                  </a:lnTo>
                  <a:lnTo>
                    <a:pt x="182" y="1622"/>
                  </a:lnTo>
                  <a:lnTo>
                    <a:pt x="195" y="1567"/>
                  </a:lnTo>
                  <a:lnTo>
                    <a:pt x="199" y="1554"/>
                  </a:lnTo>
                  <a:lnTo>
                    <a:pt x="199" y="1546"/>
                  </a:lnTo>
                  <a:lnTo>
                    <a:pt x="199" y="1537"/>
                  </a:lnTo>
                  <a:lnTo>
                    <a:pt x="199" y="1533"/>
                  </a:lnTo>
                  <a:lnTo>
                    <a:pt x="203" y="1529"/>
                  </a:lnTo>
                  <a:lnTo>
                    <a:pt x="203" y="1520"/>
                  </a:lnTo>
                  <a:lnTo>
                    <a:pt x="203" y="1516"/>
                  </a:lnTo>
                  <a:lnTo>
                    <a:pt x="203" y="1512"/>
                  </a:lnTo>
                  <a:lnTo>
                    <a:pt x="199" y="1503"/>
                  </a:lnTo>
                  <a:lnTo>
                    <a:pt x="199" y="1491"/>
                  </a:lnTo>
                  <a:lnTo>
                    <a:pt x="199" y="1474"/>
                  </a:lnTo>
                  <a:lnTo>
                    <a:pt x="195" y="1461"/>
                  </a:lnTo>
                  <a:lnTo>
                    <a:pt x="195" y="1452"/>
                  </a:lnTo>
                  <a:lnTo>
                    <a:pt x="195" y="1444"/>
                  </a:lnTo>
                  <a:lnTo>
                    <a:pt x="195" y="1440"/>
                  </a:lnTo>
                  <a:lnTo>
                    <a:pt x="195" y="1436"/>
                  </a:lnTo>
                  <a:lnTo>
                    <a:pt x="195" y="1431"/>
                  </a:lnTo>
                  <a:lnTo>
                    <a:pt x="195" y="1423"/>
                  </a:lnTo>
                  <a:lnTo>
                    <a:pt x="195" y="1414"/>
                  </a:lnTo>
                  <a:lnTo>
                    <a:pt x="199" y="1402"/>
                  </a:lnTo>
                  <a:lnTo>
                    <a:pt x="203" y="1372"/>
                  </a:lnTo>
                  <a:lnTo>
                    <a:pt x="203" y="1368"/>
                  </a:lnTo>
                  <a:lnTo>
                    <a:pt x="203" y="1359"/>
                  </a:lnTo>
                  <a:lnTo>
                    <a:pt x="203" y="1355"/>
                  </a:lnTo>
                  <a:lnTo>
                    <a:pt x="203" y="1347"/>
                  </a:lnTo>
                  <a:lnTo>
                    <a:pt x="203" y="1342"/>
                  </a:lnTo>
                  <a:lnTo>
                    <a:pt x="199" y="1334"/>
                  </a:lnTo>
                  <a:lnTo>
                    <a:pt x="199" y="1330"/>
                  </a:lnTo>
                  <a:lnTo>
                    <a:pt x="195" y="1325"/>
                  </a:lnTo>
                  <a:lnTo>
                    <a:pt x="195" y="1321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78" y="1313"/>
                  </a:lnTo>
                  <a:lnTo>
                    <a:pt x="178" y="1309"/>
                  </a:lnTo>
                  <a:lnTo>
                    <a:pt x="174" y="1309"/>
                  </a:lnTo>
                  <a:lnTo>
                    <a:pt x="169" y="1304"/>
                  </a:lnTo>
                  <a:lnTo>
                    <a:pt x="161" y="1304"/>
                  </a:lnTo>
                  <a:lnTo>
                    <a:pt x="152" y="1300"/>
                  </a:lnTo>
                  <a:lnTo>
                    <a:pt x="106" y="1287"/>
                  </a:lnTo>
                  <a:lnTo>
                    <a:pt x="93" y="1283"/>
                  </a:lnTo>
                  <a:lnTo>
                    <a:pt x="85" y="1283"/>
                  </a:lnTo>
                  <a:lnTo>
                    <a:pt x="80" y="1279"/>
                  </a:lnTo>
                  <a:lnTo>
                    <a:pt x="72" y="1279"/>
                  </a:lnTo>
                  <a:lnTo>
                    <a:pt x="63" y="1275"/>
                  </a:lnTo>
                  <a:lnTo>
                    <a:pt x="59" y="1270"/>
                  </a:lnTo>
                  <a:lnTo>
                    <a:pt x="51" y="1266"/>
                  </a:lnTo>
                  <a:lnTo>
                    <a:pt x="47" y="1266"/>
                  </a:lnTo>
                  <a:lnTo>
                    <a:pt x="42" y="1262"/>
                  </a:lnTo>
                  <a:lnTo>
                    <a:pt x="34" y="1253"/>
                  </a:lnTo>
                  <a:lnTo>
                    <a:pt x="21" y="1245"/>
                  </a:lnTo>
                  <a:lnTo>
                    <a:pt x="13" y="1241"/>
                  </a:lnTo>
                  <a:lnTo>
                    <a:pt x="8" y="1237"/>
                  </a:lnTo>
                  <a:lnTo>
                    <a:pt x="4" y="1232"/>
                  </a:lnTo>
                  <a:lnTo>
                    <a:pt x="4" y="1228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6" name="Freeform 72"/>
            <p:cNvSpPr>
              <a:spLocks noEditPoints="1"/>
            </p:cNvSpPr>
            <p:nvPr/>
          </p:nvSpPr>
          <p:spPr bwMode="auto">
            <a:xfrm>
              <a:off x="2886532" y="710393"/>
              <a:ext cx="749888" cy="742852"/>
            </a:xfrm>
            <a:custGeom>
              <a:avLst/>
              <a:gdLst>
                <a:gd name="T0" fmla="*/ 127 w 2367"/>
                <a:gd name="T1" fmla="*/ 1473 h 2346"/>
                <a:gd name="T2" fmla="*/ 301 w 2367"/>
                <a:gd name="T3" fmla="*/ 1389 h 2346"/>
                <a:gd name="T4" fmla="*/ 492 w 2367"/>
                <a:gd name="T5" fmla="*/ 1287 h 2346"/>
                <a:gd name="T6" fmla="*/ 572 w 2367"/>
                <a:gd name="T7" fmla="*/ 1313 h 2346"/>
                <a:gd name="T8" fmla="*/ 691 w 2367"/>
                <a:gd name="T9" fmla="*/ 1376 h 2346"/>
                <a:gd name="T10" fmla="*/ 894 w 2367"/>
                <a:gd name="T11" fmla="*/ 1300 h 2346"/>
                <a:gd name="T12" fmla="*/ 983 w 2367"/>
                <a:gd name="T13" fmla="*/ 1249 h 2346"/>
                <a:gd name="T14" fmla="*/ 1029 w 2367"/>
                <a:gd name="T15" fmla="*/ 1101 h 2346"/>
                <a:gd name="T16" fmla="*/ 957 w 2367"/>
                <a:gd name="T17" fmla="*/ 1012 h 2346"/>
                <a:gd name="T18" fmla="*/ 1046 w 2367"/>
                <a:gd name="T19" fmla="*/ 919 h 2346"/>
                <a:gd name="T20" fmla="*/ 1139 w 2367"/>
                <a:gd name="T21" fmla="*/ 809 h 2346"/>
                <a:gd name="T22" fmla="*/ 1182 w 2367"/>
                <a:gd name="T23" fmla="*/ 724 h 2346"/>
                <a:gd name="T24" fmla="*/ 1055 w 2367"/>
                <a:gd name="T25" fmla="*/ 652 h 2346"/>
                <a:gd name="T26" fmla="*/ 1245 w 2367"/>
                <a:gd name="T27" fmla="*/ 610 h 2346"/>
                <a:gd name="T28" fmla="*/ 1258 w 2367"/>
                <a:gd name="T29" fmla="*/ 462 h 2346"/>
                <a:gd name="T30" fmla="*/ 1347 w 2367"/>
                <a:gd name="T31" fmla="*/ 360 h 2346"/>
                <a:gd name="T32" fmla="*/ 1525 w 2367"/>
                <a:gd name="T33" fmla="*/ 271 h 2346"/>
                <a:gd name="T34" fmla="*/ 1546 w 2367"/>
                <a:gd name="T35" fmla="*/ 55 h 2346"/>
                <a:gd name="T36" fmla="*/ 1698 w 2367"/>
                <a:gd name="T37" fmla="*/ 34 h 2346"/>
                <a:gd name="T38" fmla="*/ 1901 w 2367"/>
                <a:gd name="T39" fmla="*/ 42 h 2346"/>
                <a:gd name="T40" fmla="*/ 2282 w 2367"/>
                <a:gd name="T41" fmla="*/ 81 h 2346"/>
                <a:gd name="T42" fmla="*/ 2278 w 2367"/>
                <a:gd name="T43" fmla="*/ 225 h 2346"/>
                <a:gd name="T44" fmla="*/ 2358 w 2367"/>
                <a:gd name="T45" fmla="*/ 339 h 2346"/>
                <a:gd name="T46" fmla="*/ 2354 w 2367"/>
                <a:gd name="T47" fmla="*/ 466 h 2346"/>
                <a:gd name="T48" fmla="*/ 2303 w 2367"/>
                <a:gd name="T49" fmla="*/ 593 h 2346"/>
                <a:gd name="T50" fmla="*/ 2265 w 2367"/>
                <a:gd name="T51" fmla="*/ 678 h 2346"/>
                <a:gd name="T52" fmla="*/ 2193 w 2367"/>
                <a:gd name="T53" fmla="*/ 775 h 2346"/>
                <a:gd name="T54" fmla="*/ 2117 w 2367"/>
                <a:gd name="T55" fmla="*/ 855 h 2346"/>
                <a:gd name="T56" fmla="*/ 2130 w 2367"/>
                <a:gd name="T57" fmla="*/ 982 h 2346"/>
                <a:gd name="T58" fmla="*/ 2126 w 2367"/>
                <a:gd name="T59" fmla="*/ 1135 h 2346"/>
                <a:gd name="T60" fmla="*/ 2096 w 2367"/>
                <a:gd name="T61" fmla="*/ 1291 h 2346"/>
                <a:gd name="T62" fmla="*/ 2117 w 2367"/>
                <a:gd name="T63" fmla="*/ 1414 h 2346"/>
                <a:gd name="T64" fmla="*/ 2079 w 2367"/>
                <a:gd name="T65" fmla="*/ 1507 h 2346"/>
                <a:gd name="T66" fmla="*/ 2155 w 2367"/>
                <a:gd name="T67" fmla="*/ 1541 h 2346"/>
                <a:gd name="T68" fmla="*/ 2160 w 2367"/>
                <a:gd name="T69" fmla="*/ 1630 h 2346"/>
                <a:gd name="T70" fmla="*/ 2138 w 2367"/>
                <a:gd name="T71" fmla="*/ 1761 h 2346"/>
                <a:gd name="T72" fmla="*/ 2037 w 2367"/>
                <a:gd name="T73" fmla="*/ 1850 h 2346"/>
                <a:gd name="T74" fmla="*/ 1956 w 2367"/>
                <a:gd name="T75" fmla="*/ 1956 h 2346"/>
                <a:gd name="T76" fmla="*/ 1918 w 2367"/>
                <a:gd name="T77" fmla="*/ 2049 h 2346"/>
                <a:gd name="T78" fmla="*/ 1351 w 2367"/>
                <a:gd name="T79" fmla="*/ 2214 h 2346"/>
                <a:gd name="T80" fmla="*/ 1228 w 2367"/>
                <a:gd name="T81" fmla="*/ 2210 h 2346"/>
                <a:gd name="T82" fmla="*/ 1122 w 2367"/>
                <a:gd name="T83" fmla="*/ 2058 h 2346"/>
                <a:gd name="T84" fmla="*/ 1000 w 2367"/>
                <a:gd name="T85" fmla="*/ 2151 h 2346"/>
                <a:gd name="T86" fmla="*/ 847 w 2367"/>
                <a:gd name="T87" fmla="*/ 2244 h 2346"/>
                <a:gd name="T88" fmla="*/ 623 w 2367"/>
                <a:gd name="T89" fmla="*/ 2299 h 2346"/>
                <a:gd name="T90" fmla="*/ 496 w 2367"/>
                <a:gd name="T91" fmla="*/ 2333 h 2346"/>
                <a:gd name="T92" fmla="*/ 487 w 2367"/>
                <a:gd name="T93" fmla="*/ 2193 h 2346"/>
                <a:gd name="T94" fmla="*/ 360 w 2367"/>
                <a:gd name="T95" fmla="*/ 2087 h 2346"/>
                <a:gd name="T96" fmla="*/ 238 w 2367"/>
                <a:gd name="T97" fmla="*/ 1986 h 2346"/>
                <a:gd name="T98" fmla="*/ 166 w 2367"/>
                <a:gd name="T99" fmla="*/ 1935 h 2346"/>
                <a:gd name="T100" fmla="*/ 123 w 2367"/>
                <a:gd name="T101" fmla="*/ 1808 h 2346"/>
                <a:gd name="T102" fmla="*/ 72 w 2367"/>
                <a:gd name="T103" fmla="*/ 1630 h 2346"/>
                <a:gd name="T104" fmla="*/ 51 w 2367"/>
                <a:gd name="T105" fmla="*/ 1507 h 2346"/>
                <a:gd name="T106" fmla="*/ 779 w 2367"/>
                <a:gd name="T107" fmla="*/ 1626 h 2346"/>
                <a:gd name="T108" fmla="*/ 801 w 2367"/>
                <a:gd name="T109" fmla="*/ 1753 h 2346"/>
                <a:gd name="T110" fmla="*/ 881 w 2367"/>
                <a:gd name="T111" fmla="*/ 1664 h 2346"/>
                <a:gd name="T112" fmla="*/ 961 w 2367"/>
                <a:gd name="T113" fmla="*/ 1613 h 2346"/>
                <a:gd name="T114" fmla="*/ 1000 w 2367"/>
                <a:gd name="T115" fmla="*/ 1550 h 2346"/>
                <a:gd name="T116" fmla="*/ 1093 w 2367"/>
                <a:gd name="T117" fmla="*/ 1427 h 2346"/>
                <a:gd name="T118" fmla="*/ 1139 w 2367"/>
                <a:gd name="T119" fmla="*/ 1376 h 2346"/>
                <a:gd name="T120" fmla="*/ 991 w 2367"/>
                <a:gd name="T121" fmla="*/ 1465 h 2346"/>
                <a:gd name="T122" fmla="*/ 843 w 2367"/>
                <a:gd name="T123" fmla="*/ 1520 h 2346"/>
                <a:gd name="T124" fmla="*/ 746 w 2367"/>
                <a:gd name="T125" fmla="*/ 1596 h 2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2346">
                  <a:moveTo>
                    <a:pt x="0" y="1431"/>
                  </a:moveTo>
                  <a:lnTo>
                    <a:pt x="0" y="1423"/>
                  </a:lnTo>
                  <a:lnTo>
                    <a:pt x="0" y="1418"/>
                  </a:lnTo>
                  <a:lnTo>
                    <a:pt x="5" y="1423"/>
                  </a:lnTo>
                  <a:lnTo>
                    <a:pt x="9" y="1423"/>
                  </a:lnTo>
                  <a:lnTo>
                    <a:pt x="13" y="1423"/>
                  </a:lnTo>
                  <a:lnTo>
                    <a:pt x="17" y="1423"/>
                  </a:lnTo>
                  <a:lnTo>
                    <a:pt x="22" y="1423"/>
                  </a:lnTo>
                  <a:lnTo>
                    <a:pt x="39" y="1423"/>
                  </a:lnTo>
                  <a:lnTo>
                    <a:pt x="43" y="1423"/>
                  </a:lnTo>
                  <a:lnTo>
                    <a:pt x="47" y="1423"/>
                  </a:lnTo>
                  <a:lnTo>
                    <a:pt x="55" y="1427"/>
                  </a:lnTo>
                  <a:lnTo>
                    <a:pt x="60" y="1427"/>
                  </a:lnTo>
                  <a:lnTo>
                    <a:pt x="68" y="1431"/>
                  </a:lnTo>
                  <a:lnTo>
                    <a:pt x="72" y="1431"/>
                  </a:lnTo>
                  <a:lnTo>
                    <a:pt x="81" y="1435"/>
                  </a:lnTo>
                  <a:lnTo>
                    <a:pt x="89" y="1444"/>
                  </a:lnTo>
                  <a:lnTo>
                    <a:pt x="115" y="1465"/>
                  </a:lnTo>
                  <a:lnTo>
                    <a:pt x="123" y="1469"/>
                  </a:lnTo>
                  <a:lnTo>
                    <a:pt x="127" y="1473"/>
                  </a:lnTo>
                  <a:lnTo>
                    <a:pt x="132" y="1478"/>
                  </a:lnTo>
                  <a:lnTo>
                    <a:pt x="136" y="1478"/>
                  </a:lnTo>
                  <a:lnTo>
                    <a:pt x="144" y="1482"/>
                  </a:lnTo>
                  <a:lnTo>
                    <a:pt x="149" y="1486"/>
                  </a:lnTo>
                  <a:lnTo>
                    <a:pt x="157" y="1486"/>
                  </a:lnTo>
                  <a:lnTo>
                    <a:pt x="161" y="1486"/>
                  </a:lnTo>
                  <a:lnTo>
                    <a:pt x="166" y="1486"/>
                  </a:lnTo>
                  <a:lnTo>
                    <a:pt x="170" y="1486"/>
                  </a:lnTo>
                  <a:lnTo>
                    <a:pt x="178" y="1482"/>
                  </a:lnTo>
                  <a:lnTo>
                    <a:pt x="187" y="1482"/>
                  </a:lnTo>
                  <a:lnTo>
                    <a:pt x="191" y="1478"/>
                  </a:lnTo>
                  <a:lnTo>
                    <a:pt x="195" y="1478"/>
                  </a:lnTo>
                  <a:lnTo>
                    <a:pt x="199" y="1473"/>
                  </a:lnTo>
                  <a:lnTo>
                    <a:pt x="208" y="1465"/>
                  </a:lnTo>
                  <a:lnTo>
                    <a:pt x="221" y="1457"/>
                  </a:lnTo>
                  <a:lnTo>
                    <a:pt x="238" y="1444"/>
                  </a:lnTo>
                  <a:lnTo>
                    <a:pt x="259" y="1427"/>
                  </a:lnTo>
                  <a:lnTo>
                    <a:pt x="267" y="1418"/>
                  </a:lnTo>
                  <a:lnTo>
                    <a:pt x="280" y="1406"/>
                  </a:lnTo>
                  <a:lnTo>
                    <a:pt x="301" y="1389"/>
                  </a:lnTo>
                  <a:lnTo>
                    <a:pt x="310" y="1380"/>
                  </a:lnTo>
                  <a:lnTo>
                    <a:pt x="322" y="1368"/>
                  </a:lnTo>
                  <a:lnTo>
                    <a:pt x="326" y="1363"/>
                  </a:lnTo>
                  <a:lnTo>
                    <a:pt x="331" y="1363"/>
                  </a:lnTo>
                  <a:lnTo>
                    <a:pt x="339" y="1359"/>
                  </a:lnTo>
                  <a:lnTo>
                    <a:pt x="352" y="1351"/>
                  </a:lnTo>
                  <a:lnTo>
                    <a:pt x="369" y="1342"/>
                  </a:lnTo>
                  <a:lnTo>
                    <a:pt x="390" y="1334"/>
                  </a:lnTo>
                  <a:lnTo>
                    <a:pt x="398" y="1330"/>
                  </a:lnTo>
                  <a:lnTo>
                    <a:pt x="407" y="1321"/>
                  </a:lnTo>
                  <a:lnTo>
                    <a:pt x="420" y="1317"/>
                  </a:lnTo>
                  <a:lnTo>
                    <a:pt x="424" y="1313"/>
                  </a:lnTo>
                  <a:lnTo>
                    <a:pt x="432" y="1308"/>
                  </a:lnTo>
                  <a:lnTo>
                    <a:pt x="449" y="1296"/>
                  </a:lnTo>
                  <a:lnTo>
                    <a:pt x="453" y="1296"/>
                  </a:lnTo>
                  <a:lnTo>
                    <a:pt x="458" y="1291"/>
                  </a:lnTo>
                  <a:lnTo>
                    <a:pt x="462" y="1291"/>
                  </a:lnTo>
                  <a:lnTo>
                    <a:pt x="466" y="1287"/>
                  </a:lnTo>
                  <a:lnTo>
                    <a:pt x="470" y="1287"/>
                  </a:lnTo>
                  <a:lnTo>
                    <a:pt x="492" y="1287"/>
                  </a:lnTo>
                  <a:lnTo>
                    <a:pt x="496" y="1287"/>
                  </a:lnTo>
                  <a:lnTo>
                    <a:pt x="500" y="1287"/>
                  </a:lnTo>
                  <a:lnTo>
                    <a:pt x="508" y="1283"/>
                  </a:lnTo>
                  <a:lnTo>
                    <a:pt x="513" y="1283"/>
                  </a:lnTo>
                  <a:lnTo>
                    <a:pt x="517" y="1283"/>
                  </a:lnTo>
                  <a:lnTo>
                    <a:pt x="521" y="1283"/>
                  </a:lnTo>
                  <a:lnTo>
                    <a:pt x="525" y="1283"/>
                  </a:lnTo>
                  <a:lnTo>
                    <a:pt x="525" y="1287"/>
                  </a:lnTo>
                  <a:lnTo>
                    <a:pt x="530" y="1287"/>
                  </a:lnTo>
                  <a:lnTo>
                    <a:pt x="534" y="1296"/>
                  </a:lnTo>
                  <a:lnTo>
                    <a:pt x="538" y="1296"/>
                  </a:lnTo>
                  <a:lnTo>
                    <a:pt x="538" y="1300"/>
                  </a:lnTo>
                  <a:lnTo>
                    <a:pt x="542" y="1304"/>
                  </a:lnTo>
                  <a:lnTo>
                    <a:pt x="551" y="1304"/>
                  </a:lnTo>
                  <a:lnTo>
                    <a:pt x="551" y="1308"/>
                  </a:lnTo>
                  <a:lnTo>
                    <a:pt x="555" y="1308"/>
                  </a:lnTo>
                  <a:lnTo>
                    <a:pt x="559" y="1308"/>
                  </a:lnTo>
                  <a:lnTo>
                    <a:pt x="564" y="1313"/>
                  </a:lnTo>
                  <a:lnTo>
                    <a:pt x="568" y="1313"/>
                  </a:lnTo>
                  <a:lnTo>
                    <a:pt x="572" y="1313"/>
                  </a:lnTo>
                  <a:lnTo>
                    <a:pt x="580" y="1308"/>
                  </a:lnTo>
                  <a:lnTo>
                    <a:pt x="585" y="1308"/>
                  </a:lnTo>
                  <a:lnTo>
                    <a:pt x="589" y="1308"/>
                  </a:lnTo>
                  <a:lnTo>
                    <a:pt x="593" y="1313"/>
                  </a:lnTo>
                  <a:lnTo>
                    <a:pt x="597" y="1313"/>
                  </a:lnTo>
                  <a:lnTo>
                    <a:pt x="597" y="1317"/>
                  </a:lnTo>
                  <a:lnTo>
                    <a:pt x="602" y="1321"/>
                  </a:lnTo>
                  <a:lnTo>
                    <a:pt x="606" y="1325"/>
                  </a:lnTo>
                  <a:lnTo>
                    <a:pt x="610" y="1334"/>
                  </a:lnTo>
                  <a:lnTo>
                    <a:pt x="614" y="1342"/>
                  </a:lnTo>
                  <a:lnTo>
                    <a:pt x="623" y="1346"/>
                  </a:lnTo>
                  <a:lnTo>
                    <a:pt x="627" y="1346"/>
                  </a:lnTo>
                  <a:lnTo>
                    <a:pt x="627" y="1351"/>
                  </a:lnTo>
                  <a:lnTo>
                    <a:pt x="631" y="1351"/>
                  </a:lnTo>
                  <a:lnTo>
                    <a:pt x="640" y="1359"/>
                  </a:lnTo>
                  <a:lnTo>
                    <a:pt x="648" y="1359"/>
                  </a:lnTo>
                  <a:lnTo>
                    <a:pt x="652" y="1363"/>
                  </a:lnTo>
                  <a:lnTo>
                    <a:pt x="657" y="1363"/>
                  </a:lnTo>
                  <a:lnTo>
                    <a:pt x="682" y="1372"/>
                  </a:lnTo>
                  <a:lnTo>
                    <a:pt x="691" y="1376"/>
                  </a:lnTo>
                  <a:lnTo>
                    <a:pt x="699" y="1376"/>
                  </a:lnTo>
                  <a:lnTo>
                    <a:pt x="703" y="1376"/>
                  </a:lnTo>
                  <a:lnTo>
                    <a:pt x="707" y="1376"/>
                  </a:lnTo>
                  <a:lnTo>
                    <a:pt x="712" y="1376"/>
                  </a:lnTo>
                  <a:lnTo>
                    <a:pt x="716" y="1372"/>
                  </a:lnTo>
                  <a:lnTo>
                    <a:pt x="729" y="1372"/>
                  </a:lnTo>
                  <a:lnTo>
                    <a:pt x="746" y="1363"/>
                  </a:lnTo>
                  <a:lnTo>
                    <a:pt x="754" y="1359"/>
                  </a:lnTo>
                  <a:lnTo>
                    <a:pt x="762" y="1355"/>
                  </a:lnTo>
                  <a:lnTo>
                    <a:pt x="775" y="1351"/>
                  </a:lnTo>
                  <a:lnTo>
                    <a:pt x="805" y="1342"/>
                  </a:lnTo>
                  <a:lnTo>
                    <a:pt x="818" y="1338"/>
                  </a:lnTo>
                  <a:lnTo>
                    <a:pt x="826" y="1338"/>
                  </a:lnTo>
                  <a:lnTo>
                    <a:pt x="834" y="1334"/>
                  </a:lnTo>
                  <a:lnTo>
                    <a:pt x="843" y="1330"/>
                  </a:lnTo>
                  <a:lnTo>
                    <a:pt x="847" y="1325"/>
                  </a:lnTo>
                  <a:lnTo>
                    <a:pt x="860" y="1321"/>
                  </a:lnTo>
                  <a:lnTo>
                    <a:pt x="877" y="1308"/>
                  </a:lnTo>
                  <a:lnTo>
                    <a:pt x="889" y="1304"/>
                  </a:lnTo>
                  <a:lnTo>
                    <a:pt x="894" y="1300"/>
                  </a:lnTo>
                  <a:lnTo>
                    <a:pt x="906" y="1296"/>
                  </a:lnTo>
                  <a:lnTo>
                    <a:pt x="911" y="1296"/>
                  </a:lnTo>
                  <a:lnTo>
                    <a:pt x="919" y="1291"/>
                  </a:lnTo>
                  <a:lnTo>
                    <a:pt x="928" y="1287"/>
                  </a:lnTo>
                  <a:lnTo>
                    <a:pt x="932" y="1287"/>
                  </a:lnTo>
                  <a:lnTo>
                    <a:pt x="936" y="1287"/>
                  </a:lnTo>
                  <a:lnTo>
                    <a:pt x="936" y="1283"/>
                  </a:lnTo>
                  <a:lnTo>
                    <a:pt x="940" y="1283"/>
                  </a:lnTo>
                  <a:lnTo>
                    <a:pt x="940" y="1279"/>
                  </a:lnTo>
                  <a:lnTo>
                    <a:pt x="949" y="1270"/>
                  </a:lnTo>
                  <a:lnTo>
                    <a:pt x="953" y="1266"/>
                  </a:lnTo>
                  <a:lnTo>
                    <a:pt x="953" y="1262"/>
                  </a:lnTo>
                  <a:lnTo>
                    <a:pt x="957" y="1262"/>
                  </a:lnTo>
                  <a:lnTo>
                    <a:pt x="957" y="1258"/>
                  </a:lnTo>
                  <a:lnTo>
                    <a:pt x="961" y="1258"/>
                  </a:lnTo>
                  <a:lnTo>
                    <a:pt x="966" y="1258"/>
                  </a:lnTo>
                  <a:lnTo>
                    <a:pt x="970" y="1258"/>
                  </a:lnTo>
                  <a:lnTo>
                    <a:pt x="974" y="1253"/>
                  </a:lnTo>
                  <a:lnTo>
                    <a:pt x="978" y="1253"/>
                  </a:lnTo>
                  <a:lnTo>
                    <a:pt x="983" y="1249"/>
                  </a:lnTo>
                  <a:lnTo>
                    <a:pt x="987" y="1245"/>
                  </a:lnTo>
                  <a:lnTo>
                    <a:pt x="991" y="1241"/>
                  </a:lnTo>
                  <a:lnTo>
                    <a:pt x="995" y="1236"/>
                  </a:lnTo>
                  <a:lnTo>
                    <a:pt x="995" y="1232"/>
                  </a:lnTo>
                  <a:lnTo>
                    <a:pt x="1000" y="1232"/>
                  </a:lnTo>
                  <a:lnTo>
                    <a:pt x="1000" y="1228"/>
                  </a:lnTo>
                  <a:lnTo>
                    <a:pt x="1004" y="1219"/>
                  </a:lnTo>
                  <a:lnTo>
                    <a:pt x="1004" y="1215"/>
                  </a:lnTo>
                  <a:lnTo>
                    <a:pt x="1004" y="1211"/>
                  </a:lnTo>
                  <a:lnTo>
                    <a:pt x="1008" y="1207"/>
                  </a:lnTo>
                  <a:lnTo>
                    <a:pt x="1008" y="1186"/>
                  </a:lnTo>
                  <a:lnTo>
                    <a:pt x="1008" y="1177"/>
                  </a:lnTo>
                  <a:lnTo>
                    <a:pt x="1012" y="1173"/>
                  </a:lnTo>
                  <a:lnTo>
                    <a:pt x="1012" y="1164"/>
                  </a:lnTo>
                  <a:lnTo>
                    <a:pt x="1016" y="1143"/>
                  </a:lnTo>
                  <a:lnTo>
                    <a:pt x="1021" y="1135"/>
                  </a:lnTo>
                  <a:lnTo>
                    <a:pt x="1021" y="1126"/>
                  </a:lnTo>
                  <a:lnTo>
                    <a:pt x="1025" y="1114"/>
                  </a:lnTo>
                  <a:lnTo>
                    <a:pt x="1025" y="1109"/>
                  </a:lnTo>
                  <a:lnTo>
                    <a:pt x="1029" y="1101"/>
                  </a:lnTo>
                  <a:lnTo>
                    <a:pt x="1029" y="1097"/>
                  </a:lnTo>
                  <a:lnTo>
                    <a:pt x="1029" y="1092"/>
                  </a:lnTo>
                  <a:lnTo>
                    <a:pt x="1029" y="1088"/>
                  </a:lnTo>
                  <a:lnTo>
                    <a:pt x="1029" y="1084"/>
                  </a:lnTo>
                  <a:lnTo>
                    <a:pt x="1025" y="1084"/>
                  </a:lnTo>
                  <a:lnTo>
                    <a:pt x="1025" y="1080"/>
                  </a:lnTo>
                  <a:lnTo>
                    <a:pt x="1021" y="1075"/>
                  </a:lnTo>
                  <a:lnTo>
                    <a:pt x="1021" y="1071"/>
                  </a:lnTo>
                  <a:lnTo>
                    <a:pt x="1016" y="1067"/>
                  </a:lnTo>
                  <a:lnTo>
                    <a:pt x="1012" y="1063"/>
                  </a:lnTo>
                  <a:lnTo>
                    <a:pt x="1004" y="1059"/>
                  </a:lnTo>
                  <a:lnTo>
                    <a:pt x="995" y="1050"/>
                  </a:lnTo>
                  <a:lnTo>
                    <a:pt x="987" y="1042"/>
                  </a:lnTo>
                  <a:lnTo>
                    <a:pt x="978" y="1037"/>
                  </a:lnTo>
                  <a:lnTo>
                    <a:pt x="974" y="1033"/>
                  </a:lnTo>
                  <a:lnTo>
                    <a:pt x="970" y="1029"/>
                  </a:lnTo>
                  <a:lnTo>
                    <a:pt x="966" y="1025"/>
                  </a:lnTo>
                  <a:lnTo>
                    <a:pt x="961" y="1020"/>
                  </a:lnTo>
                  <a:lnTo>
                    <a:pt x="961" y="1016"/>
                  </a:lnTo>
                  <a:lnTo>
                    <a:pt x="957" y="1012"/>
                  </a:lnTo>
                  <a:lnTo>
                    <a:pt x="957" y="1008"/>
                  </a:lnTo>
                  <a:lnTo>
                    <a:pt x="953" y="1004"/>
                  </a:lnTo>
                  <a:lnTo>
                    <a:pt x="953" y="995"/>
                  </a:lnTo>
                  <a:lnTo>
                    <a:pt x="957" y="991"/>
                  </a:lnTo>
                  <a:lnTo>
                    <a:pt x="961" y="987"/>
                  </a:lnTo>
                  <a:lnTo>
                    <a:pt x="966" y="982"/>
                  </a:lnTo>
                  <a:lnTo>
                    <a:pt x="970" y="982"/>
                  </a:lnTo>
                  <a:lnTo>
                    <a:pt x="987" y="978"/>
                  </a:lnTo>
                  <a:lnTo>
                    <a:pt x="991" y="974"/>
                  </a:lnTo>
                  <a:lnTo>
                    <a:pt x="995" y="974"/>
                  </a:lnTo>
                  <a:lnTo>
                    <a:pt x="1000" y="974"/>
                  </a:lnTo>
                  <a:lnTo>
                    <a:pt x="1004" y="970"/>
                  </a:lnTo>
                  <a:lnTo>
                    <a:pt x="1012" y="965"/>
                  </a:lnTo>
                  <a:lnTo>
                    <a:pt x="1016" y="957"/>
                  </a:lnTo>
                  <a:lnTo>
                    <a:pt x="1025" y="953"/>
                  </a:lnTo>
                  <a:lnTo>
                    <a:pt x="1029" y="948"/>
                  </a:lnTo>
                  <a:lnTo>
                    <a:pt x="1033" y="944"/>
                  </a:lnTo>
                  <a:lnTo>
                    <a:pt x="1033" y="940"/>
                  </a:lnTo>
                  <a:lnTo>
                    <a:pt x="1038" y="936"/>
                  </a:lnTo>
                  <a:lnTo>
                    <a:pt x="1046" y="919"/>
                  </a:lnTo>
                  <a:lnTo>
                    <a:pt x="1046" y="915"/>
                  </a:lnTo>
                  <a:lnTo>
                    <a:pt x="1055" y="906"/>
                  </a:lnTo>
                  <a:lnTo>
                    <a:pt x="1059" y="898"/>
                  </a:lnTo>
                  <a:lnTo>
                    <a:pt x="1067" y="885"/>
                  </a:lnTo>
                  <a:lnTo>
                    <a:pt x="1072" y="872"/>
                  </a:lnTo>
                  <a:lnTo>
                    <a:pt x="1076" y="864"/>
                  </a:lnTo>
                  <a:lnTo>
                    <a:pt x="1080" y="855"/>
                  </a:lnTo>
                  <a:lnTo>
                    <a:pt x="1084" y="851"/>
                  </a:lnTo>
                  <a:lnTo>
                    <a:pt x="1084" y="847"/>
                  </a:lnTo>
                  <a:lnTo>
                    <a:pt x="1093" y="843"/>
                  </a:lnTo>
                  <a:lnTo>
                    <a:pt x="1097" y="834"/>
                  </a:lnTo>
                  <a:lnTo>
                    <a:pt x="1101" y="834"/>
                  </a:lnTo>
                  <a:lnTo>
                    <a:pt x="1105" y="826"/>
                  </a:lnTo>
                  <a:lnTo>
                    <a:pt x="1110" y="821"/>
                  </a:lnTo>
                  <a:lnTo>
                    <a:pt x="1114" y="817"/>
                  </a:lnTo>
                  <a:lnTo>
                    <a:pt x="1118" y="817"/>
                  </a:lnTo>
                  <a:lnTo>
                    <a:pt x="1122" y="813"/>
                  </a:lnTo>
                  <a:lnTo>
                    <a:pt x="1127" y="813"/>
                  </a:lnTo>
                  <a:lnTo>
                    <a:pt x="1135" y="809"/>
                  </a:lnTo>
                  <a:lnTo>
                    <a:pt x="1139" y="809"/>
                  </a:lnTo>
                  <a:lnTo>
                    <a:pt x="1152" y="805"/>
                  </a:lnTo>
                  <a:lnTo>
                    <a:pt x="1165" y="805"/>
                  </a:lnTo>
                  <a:lnTo>
                    <a:pt x="1182" y="800"/>
                  </a:lnTo>
                  <a:lnTo>
                    <a:pt x="1186" y="800"/>
                  </a:lnTo>
                  <a:lnTo>
                    <a:pt x="1190" y="800"/>
                  </a:lnTo>
                  <a:lnTo>
                    <a:pt x="1199" y="796"/>
                  </a:lnTo>
                  <a:lnTo>
                    <a:pt x="1203" y="796"/>
                  </a:lnTo>
                  <a:lnTo>
                    <a:pt x="1207" y="792"/>
                  </a:lnTo>
                  <a:lnTo>
                    <a:pt x="1207" y="788"/>
                  </a:lnTo>
                  <a:lnTo>
                    <a:pt x="1207" y="783"/>
                  </a:lnTo>
                  <a:lnTo>
                    <a:pt x="1207" y="775"/>
                  </a:lnTo>
                  <a:lnTo>
                    <a:pt x="1199" y="766"/>
                  </a:lnTo>
                  <a:lnTo>
                    <a:pt x="1199" y="762"/>
                  </a:lnTo>
                  <a:lnTo>
                    <a:pt x="1199" y="758"/>
                  </a:lnTo>
                  <a:lnTo>
                    <a:pt x="1194" y="749"/>
                  </a:lnTo>
                  <a:lnTo>
                    <a:pt x="1194" y="745"/>
                  </a:lnTo>
                  <a:lnTo>
                    <a:pt x="1190" y="741"/>
                  </a:lnTo>
                  <a:lnTo>
                    <a:pt x="1190" y="737"/>
                  </a:lnTo>
                  <a:lnTo>
                    <a:pt x="1186" y="733"/>
                  </a:lnTo>
                  <a:lnTo>
                    <a:pt x="1182" y="724"/>
                  </a:lnTo>
                  <a:lnTo>
                    <a:pt x="1177" y="724"/>
                  </a:lnTo>
                  <a:lnTo>
                    <a:pt x="1173" y="720"/>
                  </a:lnTo>
                  <a:lnTo>
                    <a:pt x="1165" y="711"/>
                  </a:lnTo>
                  <a:lnTo>
                    <a:pt x="1160" y="711"/>
                  </a:lnTo>
                  <a:lnTo>
                    <a:pt x="1148" y="707"/>
                  </a:lnTo>
                  <a:lnTo>
                    <a:pt x="1139" y="703"/>
                  </a:lnTo>
                  <a:lnTo>
                    <a:pt x="1135" y="699"/>
                  </a:lnTo>
                  <a:lnTo>
                    <a:pt x="1131" y="699"/>
                  </a:lnTo>
                  <a:lnTo>
                    <a:pt x="1127" y="694"/>
                  </a:lnTo>
                  <a:lnTo>
                    <a:pt x="1110" y="682"/>
                  </a:lnTo>
                  <a:lnTo>
                    <a:pt x="1105" y="678"/>
                  </a:lnTo>
                  <a:lnTo>
                    <a:pt x="1101" y="678"/>
                  </a:lnTo>
                  <a:lnTo>
                    <a:pt x="1097" y="673"/>
                  </a:lnTo>
                  <a:lnTo>
                    <a:pt x="1088" y="673"/>
                  </a:lnTo>
                  <a:lnTo>
                    <a:pt x="1076" y="669"/>
                  </a:lnTo>
                  <a:lnTo>
                    <a:pt x="1067" y="665"/>
                  </a:lnTo>
                  <a:lnTo>
                    <a:pt x="1059" y="661"/>
                  </a:lnTo>
                  <a:lnTo>
                    <a:pt x="1055" y="661"/>
                  </a:lnTo>
                  <a:lnTo>
                    <a:pt x="1055" y="656"/>
                  </a:lnTo>
                  <a:lnTo>
                    <a:pt x="1055" y="652"/>
                  </a:lnTo>
                  <a:lnTo>
                    <a:pt x="1055" y="648"/>
                  </a:lnTo>
                  <a:lnTo>
                    <a:pt x="1055" y="644"/>
                  </a:lnTo>
                  <a:lnTo>
                    <a:pt x="1059" y="644"/>
                  </a:lnTo>
                  <a:lnTo>
                    <a:pt x="1063" y="644"/>
                  </a:lnTo>
                  <a:lnTo>
                    <a:pt x="1067" y="644"/>
                  </a:lnTo>
                  <a:lnTo>
                    <a:pt x="1072" y="644"/>
                  </a:lnTo>
                  <a:lnTo>
                    <a:pt x="1076" y="644"/>
                  </a:lnTo>
                  <a:lnTo>
                    <a:pt x="1088" y="644"/>
                  </a:lnTo>
                  <a:lnTo>
                    <a:pt x="1101" y="644"/>
                  </a:lnTo>
                  <a:lnTo>
                    <a:pt x="1110" y="644"/>
                  </a:lnTo>
                  <a:lnTo>
                    <a:pt x="1114" y="644"/>
                  </a:lnTo>
                  <a:lnTo>
                    <a:pt x="1118" y="644"/>
                  </a:lnTo>
                  <a:lnTo>
                    <a:pt x="1127" y="644"/>
                  </a:lnTo>
                  <a:lnTo>
                    <a:pt x="1131" y="644"/>
                  </a:lnTo>
                  <a:lnTo>
                    <a:pt x="1139" y="644"/>
                  </a:lnTo>
                  <a:lnTo>
                    <a:pt x="1148" y="639"/>
                  </a:lnTo>
                  <a:lnTo>
                    <a:pt x="1160" y="635"/>
                  </a:lnTo>
                  <a:lnTo>
                    <a:pt x="1182" y="631"/>
                  </a:lnTo>
                  <a:lnTo>
                    <a:pt x="1215" y="618"/>
                  </a:lnTo>
                  <a:lnTo>
                    <a:pt x="1245" y="610"/>
                  </a:lnTo>
                  <a:lnTo>
                    <a:pt x="1258" y="606"/>
                  </a:lnTo>
                  <a:lnTo>
                    <a:pt x="1266" y="601"/>
                  </a:lnTo>
                  <a:lnTo>
                    <a:pt x="1270" y="601"/>
                  </a:lnTo>
                  <a:lnTo>
                    <a:pt x="1275" y="597"/>
                  </a:lnTo>
                  <a:lnTo>
                    <a:pt x="1283" y="593"/>
                  </a:lnTo>
                  <a:lnTo>
                    <a:pt x="1283" y="589"/>
                  </a:lnTo>
                  <a:lnTo>
                    <a:pt x="1287" y="584"/>
                  </a:lnTo>
                  <a:lnTo>
                    <a:pt x="1292" y="584"/>
                  </a:lnTo>
                  <a:lnTo>
                    <a:pt x="1292" y="576"/>
                  </a:lnTo>
                  <a:lnTo>
                    <a:pt x="1292" y="572"/>
                  </a:lnTo>
                  <a:lnTo>
                    <a:pt x="1292" y="563"/>
                  </a:lnTo>
                  <a:lnTo>
                    <a:pt x="1292" y="559"/>
                  </a:lnTo>
                  <a:lnTo>
                    <a:pt x="1292" y="551"/>
                  </a:lnTo>
                  <a:lnTo>
                    <a:pt x="1287" y="546"/>
                  </a:lnTo>
                  <a:lnTo>
                    <a:pt x="1287" y="542"/>
                  </a:lnTo>
                  <a:lnTo>
                    <a:pt x="1283" y="525"/>
                  </a:lnTo>
                  <a:lnTo>
                    <a:pt x="1279" y="508"/>
                  </a:lnTo>
                  <a:lnTo>
                    <a:pt x="1270" y="495"/>
                  </a:lnTo>
                  <a:lnTo>
                    <a:pt x="1266" y="474"/>
                  </a:lnTo>
                  <a:lnTo>
                    <a:pt x="1258" y="462"/>
                  </a:lnTo>
                  <a:lnTo>
                    <a:pt x="1254" y="453"/>
                  </a:lnTo>
                  <a:lnTo>
                    <a:pt x="1254" y="449"/>
                  </a:lnTo>
                  <a:lnTo>
                    <a:pt x="1249" y="445"/>
                  </a:lnTo>
                  <a:lnTo>
                    <a:pt x="1241" y="432"/>
                  </a:lnTo>
                  <a:lnTo>
                    <a:pt x="1237" y="428"/>
                  </a:lnTo>
                  <a:lnTo>
                    <a:pt x="1237" y="423"/>
                  </a:lnTo>
                  <a:lnTo>
                    <a:pt x="1237" y="419"/>
                  </a:lnTo>
                  <a:lnTo>
                    <a:pt x="1241" y="415"/>
                  </a:lnTo>
                  <a:lnTo>
                    <a:pt x="1241" y="411"/>
                  </a:lnTo>
                  <a:lnTo>
                    <a:pt x="1245" y="402"/>
                  </a:lnTo>
                  <a:lnTo>
                    <a:pt x="1249" y="398"/>
                  </a:lnTo>
                  <a:lnTo>
                    <a:pt x="1254" y="394"/>
                  </a:lnTo>
                  <a:lnTo>
                    <a:pt x="1262" y="390"/>
                  </a:lnTo>
                  <a:lnTo>
                    <a:pt x="1266" y="385"/>
                  </a:lnTo>
                  <a:lnTo>
                    <a:pt x="1279" y="381"/>
                  </a:lnTo>
                  <a:lnTo>
                    <a:pt x="1287" y="377"/>
                  </a:lnTo>
                  <a:lnTo>
                    <a:pt x="1304" y="373"/>
                  </a:lnTo>
                  <a:lnTo>
                    <a:pt x="1313" y="368"/>
                  </a:lnTo>
                  <a:lnTo>
                    <a:pt x="1326" y="364"/>
                  </a:lnTo>
                  <a:lnTo>
                    <a:pt x="1347" y="360"/>
                  </a:lnTo>
                  <a:lnTo>
                    <a:pt x="1368" y="356"/>
                  </a:lnTo>
                  <a:lnTo>
                    <a:pt x="1372" y="356"/>
                  </a:lnTo>
                  <a:lnTo>
                    <a:pt x="1376" y="356"/>
                  </a:lnTo>
                  <a:lnTo>
                    <a:pt x="1385" y="352"/>
                  </a:lnTo>
                  <a:lnTo>
                    <a:pt x="1406" y="343"/>
                  </a:lnTo>
                  <a:lnTo>
                    <a:pt x="1414" y="339"/>
                  </a:lnTo>
                  <a:lnTo>
                    <a:pt x="1436" y="330"/>
                  </a:lnTo>
                  <a:lnTo>
                    <a:pt x="1478" y="318"/>
                  </a:lnTo>
                  <a:lnTo>
                    <a:pt x="1486" y="313"/>
                  </a:lnTo>
                  <a:lnTo>
                    <a:pt x="1495" y="309"/>
                  </a:lnTo>
                  <a:lnTo>
                    <a:pt x="1499" y="309"/>
                  </a:lnTo>
                  <a:lnTo>
                    <a:pt x="1503" y="305"/>
                  </a:lnTo>
                  <a:lnTo>
                    <a:pt x="1512" y="305"/>
                  </a:lnTo>
                  <a:lnTo>
                    <a:pt x="1516" y="301"/>
                  </a:lnTo>
                  <a:lnTo>
                    <a:pt x="1520" y="296"/>
                  </a:lnTo>
                  <a:lnTo>
                    <a:pt x="1520" y="292"/>
                  </a:lnTo>
                  <a:lnTo>
                    <a:pt x="1525" y="288"/>
                  </a:lnTo>
                  <a:lnTo>
                    <a:pt x="1525" y="284"/>
                  </a:lnTo>
                  <a:lnTo>
                    <a:pt x="1525" y="275"/>
                  </a:lnTo>
                  <a:lnTo>
                    <a:pt x="1525" y="271"/>
                  </a:lnTo>
                  <a:lnTo>
                    <a:pt x="1525" y="267"/>
                  </a:lnTo>
                  <a:lnTo>
                    <a:pt x="1520" y="258"/>
                  </a:lnTo>
                  <a:lnTo>
                    <a:pt x="1520" y="254"/>
                  </a:lnTo>
                  <a:lnTo>
                    <a:pt x="1516" y="237"/>
                  </a:lnTo>
                  <a:lnTo>
                    <a:pt x="1508" y="225"/>
                  </a:lnTo>
                  <a:lnTo>
                    <a:pt x="1474" y="127"/>
                  </a:lnTo>
                  <a:lnTo>
                    <a:pt x="1465" y="93"/>
                  </a:lnTo>
                  <a:lnTo>
                    <a:pt x="1461" y="81"/>
                  </a:lnTo>
                  <a:lnTo>
                    <a:pt x="1469" y="76"/>
                  </a:lnTo>
                  <a:lnTo>
                    <a:pt x="1474" y="76"/>
                  </a:lnTo>
                  <a:lnTo>
                    <a:pt x="1478" y="72"/>
                  </a:lnTo>
                  <a:lnTo>
                    <a:pt x="1486" y="68"/>
                  </a:lnTo>
                  <a:lnTo>
                    <a:pt x="1491" y="68"/>
                  </a:lnTo>
                  <a:lnTo>
                    <a:pt x="1499" y="64"/>
                  </a:lnTo>
                  <a:lnTo>
                    <a:pt x="1508" y="64"/>
                  </a:lnTo>
                  <a:lnTo>
                    <a:pt x="1512" y="64"/>
                  </a:lnTo>
                  <a:lnTo>
                    <a:pt x="1525" y="59"/>
                  </a:lnTo>
                  <a:lnTo>
                    <a:pt x="1529" y="59"/>
                  </a:lnTo>
                  <a:lnTo>
                    <a:pt x="1537" y="59"/>
                  </a:lnTo>
                  <a:lnTo>
                    <a:pt x="1546" y="55"/>
                  </a:lnTo>
                  <a:lnTo>
                    <a:pt x="1558" y="51"/>
                  </a:lnTo>
                  <a:lnTo>
                    <a:pt x="1567" y="47"/>
                  </a:lnTo>
                  <a:lnTo>
                    <a:pt x="1592" y="38"/>
                  </a:lnTo>
                  <a:lnTo>
                    <a:pt x="1596" y="34"/>
                  </a:lnTo>
                  <a:lnTo>
                    <a:pt x="1601" y="34"/>
                  </a:lnTo>
                  <a:lnTo>
                    <a:pt x="1609" y="34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22" y="30"/>
                  </a:lnTo>
                  <a:lnTo>
                    <a:pt x="1630" y="34"/>
                  </a:lnTo>
                  <a:lnTo>
                    <a:pt x="1639" y="34"/>
                  </a:lnTo>
                  <a:lnTo>
                    <a:pt x="1643" y="38"/>
                  </a:lnTo>
                  <a:lnTo>
                    <a:pt x="1652" y="38"/>
                  </a:lnTo>
                  <a:lnTo>
                    <a:pt x="1656" y="38"/>
                  </a:lnTo>
                  <a:lnTo>
                    <a:pt x="1664" y="38"/>
                  </a:lnTo>
                  <a:lnTo>
                    <a:pt x="1668" y="38"/>
                  </a:lnTo>
                  <a:lnTo>
                    <a:pt x="1677" y="38"/>
                  </a:lnTo>
                  <a:lnTo>
                    <a:pt x="1685" y="34"/>
                  </a:lnTo>
                  <a:lnTo>
                    <a:pt x="1694" y="34"/>
                  </a:lnTo>
                  <a:lnTo>
                    <a:pt x="1698" y="34"/>
                  </a:lnTo>
                  <a:lnTo>
                    <a:pt x="1715" y="30"/>
                  </a:lnTo>
                  <a:lnTo>
                    <a:pt x="1728" y="26"/>
                  </a:lnTo>
                  <a:lnTo>
                    <a:pt x="1779" y="9"/>
                  </a:lnTo>
                  <a:lnTo>
                    <a:pt x="1795" y="4"/>
                  </a:lnTo>
                  <a:lnTo>
                    <a:pt x="1804" y="4"/>
                  </a:lnTo>
                  <a:lnTo>
                    <a:pt x="1808" y="0"/>
                  </a:lnTo>
                  <a:lnTo>
                    <a:pt x="1817" y="0"/>
                  </a:lnTo>
                  <a:lnTo>
                    <a:pt x="1825" y="0"/>
                  </a:lnTo>
                  <a:lnTo>
                    <a:pt x="1829" y="0"/>
                  </a:lnTo>
                  <a:lnTo>
                    <a:pt x="1834" y="0"/>
                  </a:lnTo>
                  <a:lnTo>
                    <a:pt x="1838" y="0"/>
                  </a:lnTo>
                  <a:lnTo>
                    <a:pt x="1842" y="4"/>
                  </a:lnTo>
                  <a:lnTo>
                    <a:pt x="1846" y="9"/>
                  </a:lnTo>
                  <a:lnTo>
                    <a:pt x="1850" y="13"/>
                  </a:lnTo>
                  <a:lnTo>
                    <a:pt x="1859" y="21"/>
                  </a:lnTo>
                  <a:lnTo>
                    <a:pt x="1867" y="26"/>
                  </a:lnTo>
                  <a:lnTo>
                    <a:pt x="1872" y="30"/>
                  </a:lnTo>
                  <a:lnTo>
                    <a:pt x="1880" y="34"/>
                  </a:lnTo>
                  <a:lnTo>
                    <a:pt x="1889" y="38"/>
                  </a:lnTo>
                  <a:lnTo>
                    <a:pt x="1901" y="42"/>
                  </a:lnTo>
                  <a:lnTo>
                    <a:pt x="1918" y="47"/>
                  </a:lnTo>
                  <a:lnTo>
                    <a:pt x="1935" y="51"/>
                  </a:lnTo>
                  <a:lnTo>
                    <a:pt x="2028" y="72"/>
                  </a:lnTo>
                  <a:lnTo>
                    <a:pt x="2176" y="106"/>
                  </a:lnTo>
                  <a:lnTo>
                    <a:pt x="2202" y="110"/>
                  </a:lnTo>
                  <a:lnTo>
                    <a:pt x="2219" y="114"/>
                  </a:lnTo>
                  <a:lnTo>
                    <a:pt x="2223" y="114"/>
                  </a:lnTo>
                  <a:lnTo>
                    <a:pt x="2231" y="114"/>
                  </a:lnTo>
                  <a:lnTo>
                    <a:pt x="2236" y="114"/>
                  </a:lnTo>
                  <a:lnTo>
                    <a:pt x="2240" y="114"/>
                  </a:lnTo>
                  <a:lnTo>
                    <a:pt x="2248" y="114"/>
                  </a:lnTo>
                  <a:lnTo>
                    <a:pt x="2253" y="110"/>
                  </a:lnTo>
                  <a:lnTo>
                    <a:pt x="2257" y="106"/>
                  </a:lnTo>
                  <a:lnTo>
                    <a:pt x="2261" y="102"/>
                  </a:lnTo>
                  <a:lnTo>
                    <a:pt x="2261" y="97"/>
                  </a:lnTo>
                  <a:lnTo>
                    <a:pt x="2265" y="89"/>
                  </a:lnTo>
                  <a:lnTo>
                    <a:pt x="2274" y="72"/>
                  </a:lnTo>
                  <a:lnTo>
                    <a:pt x="2278" y="72"/>
                  </a:lnTo>
                  <a:lnTo>
                    <a:pt x="2278" y="76"/>
                  </a:lnTo>
                  <a:lnTo>
                    <a:pt x="2282" y="81"/>
                  </a:lnTo>
                  <a:lnTo>
                    <a:pt x="2282" y="85"/>
                  </a:lnTo>
                  <a:lnTo>
                    <a:pt x="2282" y="89"/>
                  </a:lnTo>
                  <a:lnTo>
                    <a:pt x="2282" y="93"/>
                  </a:lnTo>
                  <a:lnTo>
                    <a:pt x="2282" y="97"/>
                  </a:lnTo>
                  <a:lnTo>
                    <a:pt x="2282" y="102"/>
                  </a:lnTo>
                  <a:lnTo>
                    <a:pt x="2282" y="110"/>
                  </a:lnTo>
                  <a:lnTo>
                    <a:pt x="2282" y="114"/>
                  </a:lnTo>
                  <a:lnTo>
                    <a:pt x="2274" y="144"/>
                  </a:lnTo>
                  <a:lnTo>
                    <a:pt x="2270" y="165"/>
                  </a:lnTo>
                  <a:lnTo>
                    <a:pt x="2270" y="182"/>
                  </a:lnTo>
                  <a:lnTo>
                    <a:pt x="2265" y="186"/>
                  </a:lnTo>
                  <a:lnTo>
                    <a:pt x="2265" y="191"/>
                  </a:lnTo>
                  <a:lnTo>
                    <a:pt x="2265" y="195"/>
                  </a:lnTo>
                  <a:lnTo>
                    <a:pt x="2270" y="199"/>
                  </a:lnTo>
                  <a:lnTo>
                    <a:pt x="2270" y="203"/>
                  </a:lnTo>
                  <a:lnTo>
                    <a:pt x="2274" y="212"/>
                  </a:lnTo>
                  <a:lnTo>
                    <a:pt x="2278" y="212"/>
                  </a:lnTo>
                  <a:lnTo>
                    <a:pt x="2278" y="216"/>
                  </a:lnTo>
                  <a:lnTo>
                    <a:pt x="2278" y="220"/>
                  </a:lnTo>
                  <a:lnTo>
                    <a:pt x="2278" y="225"/>
                  </a:lnTo>
                  <a:lnTo>
                    <a:pt x="2278" y="237"/>
                  </a:lnTo>
                  <a:lnTo>
                    <a:pt x="2278" y="241"/>
                  </a:lnTo>
                  <a:lnTo>
                    <a:pt x="2278" y="246"/>
                  </a:lnTo>
                  <a:lnTo>
                    <a:pt x="2282" y="250"/>
                  </a:lnTo>
                  <a:lnTo>
                    <a:pt x="2282" y="254"/>
                  </a:lnTo>
                  <a:lnTo>
                    <a:pt x="2291" y="267"/>
                  </a:lnTo>
                  <a:lnTo>
                    <a:pt x="2291" y="271"/>
                  </a:lnTo>
                  <a:lnTo>
                    <a:pt x="2295" y="275"/>
                  </a:lnTo>
                  <a:lnTo>
                    <a:pt x="2299" y="288"/>
                  </a:lnTo>
                  <a:lnTo>
                    <a:pt x="2303" y="292"/>
                  </a:lnTo>
                  <a:lnTo>
                    <a:pt x="2308" y="296"/>
                  </a:lnTo>
                  <a:lnTo>
                    <a:pt x="2320" y="305"/>
                  </a:lnTo>
                  <a:lnTo>
                    <a:pt x="2325" y="305"/>
                  </a:lnTo>
                  <a:lnTo>
                    <a:pt x="2329" y="309"/>
                  </a:lnTo>
                  <a:lnTo>
                    <a:pt x="2333" y="313"/>
                  </a:lnTo>
                  <a:lnTo>
                    <a:pt x="2337" y="313"/>
                  </a:lnTo>
                  <a:lnTo>
                    <a:pt x="2342" y="322"/>
                  </a:lnTo>
                  <a:lnTo>
                    <a:pt x="2346" y="326"/>
                  </a:lnTo>
                  <a:lnTo>
                    <a:pt x="2354" y="330"/>
                  </a:lnTo>
                  <a:lnTo>
                    <a:pt x="2358" y="339"/>
                  </a:lnTo>
                  <a:lnTo>
                    <a:pt x="2358" y="343"/>
                  </a:lnTo>
                  <a:lnTo>
                    <a:pt x="2363" y="347"/>
                  </a:lnTo>
                  <a:lnTo>
                    <a:pt x="2367" y="356"/>
                  </a:lnTo>
                  <a:lnTo>
                    <a:pt x="2367" y="360"/>
                  </a:lnTo>
                  <a:lnTo>
                    <a:pt x="2367" y="364"/>
                  </a:lnTo>
                  <a:lnTo>
                    <a:pt x="2367" y="373"/>
                  </a:lnTo>
                  <a:lnTo>
                    <a:pt x="2367" y="377"/>
                  </a:lnTo>
                  <a:lnTo>
                    <a:pt x="2367" y="381"/>
                  </a:lnTo>
                  <a:lnTo>
                    <a:pt x="2367" y="385"/>
                  </a:lnTo>
                  <a:lnTo>
                    <a:pt x="2363" y="394"/>
                  </a:lnTo>
                  <a:lnTo>
                    <a:pt x="2363" y="398"/>
                  </a:lnTo>
                  <a:lnTo>
                    <a:pt x="2358" y="407"/>
                  </a:lnTo>
                  <a:lnTo>
                    <a:pt x="2354" y="419"/>
                  </a:lnTo>
                  <a:lnTo>
                    <a:pt x="2354" y="423"/>
                  </a:lnTo>
                  <a:lnTo>
                    <a:pt x="2354" y="428"/>
                  </a:lnTo>
                  <a:lnTo>
                    <a:pt x="2350" y="428"/>
                  </a:lnTo>
                  <a:lnTo>
                    <a:pt x="2350" y="436"/>
                  </a:lnTo>
                  <a:lnTo>
                    <a:pt x="2354" y="449"/>
                  </a:lnTo>
                  <a:lnTo>
                    <a:pt x="2354" y="453"/>
                  </a:lnTo>
                  <a:lnTo>
                    <a:pt x="2354" y="466"/>
                  </a:lnTo>
                  <a:lnTo>
                    <a:pt x="2354" y="474"/>
                  </a:lnTo>
                  <a:lnTo>
                    <a:pt x="2350" y="479"/>
                  </a:lnTo>
                  <a:lnTo>
                    <a:pt x="2350" y="483"/>
                  </a:lnTo>
                  <a:lnTo>
                    <a:pt x="2350" y="487"/>
                  </a:lnTo>
                  <a:lnTo>
                    <a:pt x="2350" y="491"/>
                  </a:lnTo>
                  <a:lnTo>
                    <a:pt x="2346" y="495"/>
                  </a:lnTo>
                  <a:lnTo>
                    <a:pt x="2342" y="500"/>
                  </a:lnTo>
                  <a:lnTo>
                    <a:pt x="2337" y="508"/>
                  </a:lnTo>
                  <a:lnTo>
                    <a:pt x="2333" y="517"/>
                  </a:lnTo>
                  <a:lnTo>
                    <a:pt x="2320" y="529"/>
                  </a:lnTo>
                  <a:lnTo>
                    <a:pt x="2316" y="538"/>
                  </a:lnTo>
                  <a:lnTo>
                    <a:pt x="2316" y="542"/>
                  </a:lnTo>
                  <a:lnTo>
                    <a:pt x="2312" y="546"/>
                  </a:lnTo>
                  <a:lnTo>
                    <a:pt x="2308" y="555"/>
                  </a:lnTo>
                  <a:lnTo>
                    <a:pt x="2308" y="563"/>
                  </a:lnTo>
                  <a:lnTo>
                    <a:pt x="2303" y="567"/>
                  </a:lnTo>
                  <a:lnTo>
                    <a:pt x="2303" y="572"/>
                  </a:lnTo>
                  <a:lnTo>
                    <a:pt x="2303" y="584"/>
                  </a:lnTo>
                  <a:lnTo>
                    <a:pt x="2303" y="589"/>
                  </a:lnTo>
                  <a:lnTo>
                    <a:pt x="2303" y="593"/>
                  </a:lnTo>
                  <a:lnTo>
                    <a:pt x="2303" y="597"/>
                  </a:lnTo>
                  <a:lnTo>
                    <a:pt x="2303" y="610"/>
                  </a:lnTo>
                  <a:lnTo>
                    <a:pt x="2303" y="622"/>
                  </a:lnTo>
                  <a:lnTo>
                    <a:pt x="2308" y="631"/>
                  </a:lnTo>
                  <a:lnTo>
                    <a:pt x="2308" y="635"/>
                  </a:lnTo>
                  <a:lnTo>
                    <a:pt x="2308" y="639"/>
                  </a:lnTo>
                  <a:lnTo>
                    <a:pt x="2316" y="656"/>
                  </a:lnTo>
                  <a:lnTo>
                    <a:pt x="2316" y="665"/>
                  </a:lnTo>
                  <a:lnTo>
                    <a:pt x="2316" y="669"/>
                  </a:lnTo>
                  <a:lnTo>
                    <a:pt x="2320" y="669"/>
                  </a:lnTo>
                  <a:lnTo>
                    <a:pt x="2320" y="673"/>
                  </a:lnTo>
                  <a:lnTo>
                    <a:pt x="2316" y="678"/>
                  </a:lnTo>
                  <a:lnTo>
                    <a:pt x="2316" y="682"/>
                  </a:lnTo>
                  <a:lnTo>
                    <a:pt x="2308" y="690"/>
                  </a:lnTo>
                  <a:lnTo>
                    <a:pt x="2303" y="690"/>
                  </a:lnTo>
                  <a:lnTo>
                    <a:pt x="2299" y="690"/>
                  </a:lnTo>
                  <a:lnTo>
                    <a:pt x="2291" y="686"/>
                  </a:lnTo>
                  <a:lnTo>
                    <a:pt x="2278" y="682"/>
                  </a:lnTo>
                  <a:lnTo>
                    <a:pt x="2270" y="678"/>
                  </a:lnTo>
                  <a:lnTo>
                    <a:pt x="2265" y="678"/>
                  </a:lnTo>
                  <a:lnTo>
                    <a:pt x="2261" y="673"/>
                  </a:lnTo>
                  <a:lnTo>
                    <a:pt x="2257" y="673"/>
                  </a:lnTo>
                  <a:lnTo>
                    <a:pt x="2253" y="673"/>
                  </a:lnTo>
                  <a:lnTo>
                    <a:pt x="2244" y="673"/>
                  </a:lnTo>
                  <a:lnTo>
                    <a:pt x="2236" y="673"/>
                  </a:lnTo>
                  <a:lnTo>
                    <a:pt x="2231" y="678"/>
                  </a:lnTo>
                  <a:lnTo>
                    <a:pt x="2227" y="682"/>
                  </a:lnTo>
                  <a:lnTo>
                    <a:pt x="2227" y="686"/>
                  </a:lnTo>
                  <a:lnTo>
                    <a:pt x="2231" y="690"/>
                  </a:lnTo>
                  <a:lnTo>
                    <a:pt x="2231" y="699"/>
                  </a:lnTo>
                  <a:lnTo>
                    <a:pt x="2231" y="707"/>
                  </a:lnTo>
                  <a:lnTo>
                    <a:pt x="2227" y="716"/>
                  </a:lnTo>
                  <a:lnTo>
                    <a:pt x="2227" y="720"/>
                  </a:lnTo>
                  <a:lnTo>
                    <a:pt x="2227" y="724"/>
                  </a:lnTo>
                  <a:lnTo>
                    <a:pt x="2227" y="728"/>
                  </a:lnTo>
                  <a:lnTo>
                    <a:pt x="2223" y="733"/>
                  </a:lnTo>
                  <a:lnTo>
                    <a:pt x="2223" y="737"/>
                  </a:lnTo>
                  <a:lnTo>
                    <a:pt x="2215" y="745"/>
                  </a:lnTo>
                  <a:lnTo>
                    <a:pt x="2206" y="758"/>
                  </a:lnTo>
                  <a:lnTo>
                    <a:pt x="2193" y="775"/>
                  </a:lnTo>
                  <a:lnTo>
                    <a:pt x="2189" y="779"/>
                  </a:lnTo>
                  <a:lnTo>
                    <a:pt x="2189" y="783"/>
                  </a:lnTo>
                  <a:lnTo>
                    <a:pt x="2185" y="796"/>
                  </a:lnTo>
                  <a:lnTo>
                    <a:pt x="2181" y="800"/>
                  </a:lnTo>
                  <a:lnTo>
                    <a:pt x="2176" y="805"/>
                  </a:lnTo>
                  <a:lnTo>
                    <a:pt x="2176" y="809"/>
                  </a:lnTo>
                  <a:lnTo>
                    <a:pt x="2172" y="817"/>
                  </a:lnTo>
                  <a:lnTo>
                    <a:pt x="2168" y="817"/>
                  </a:lnTo>
                  <a:lnTo>
                    <a:pt x="2168" y="821"/>
                  </a:lnTo>
                  <a:lnTo>
                    <a:pt x="2164" y="821"/>
                  </a:lnTo>
                  <a:lnTo>
                    <a:pt x="2160" y="821"/>
                  </a:lnTo>
                  <a:lnTo>
                    <a:pt x="2143" y="830"/>
                  </a:lnTo>
                  <a:lnTo>
                    <a:pt x="2138" y="830"/>
                  </a:lnTo>
                  <a:lnTo>
                    <a:pt x="2134" y="834"/>
                  </a:lnTo>
                  <a:lnTo>
                    <a:pt x="2130" y="834"/>
                  </a:lnTo>
                  <a:lnTo>
                    <a:pt x="2126" y="838"/>
                  </a:lnTo>
                  <a:lnTo>
                    <a:pt x="2121" y="843"/>
                  </a:lnTo>
                  <a:lnTo>
                    <a:pt x="2121" y="847"/>
                  </a:lnTo>
                  <a:lnTo>
                    <a:pt x="2121" y="851"/>
                  </a:lnTo>
                  <a:lnTo>
                    <a:pt x="2117" y="855"/>
                  </a:lnTo>
                  <a:lnTo>
                    <a:pt x="2117" y="860"/>
                  </a:lnTo>
                  <a:lnTo>
                    <a:pt x="2117" y="864"/>
                  </a:lnTo>
                  <a:lnTo>
                    <a:pt x="2113" y="872"/>
                  </a:lnTo>
                  <a:lnTo>
                    <a:pt x="2109" y="885"/>
                  </a:lnTo>
                  <a:lnTo>
                    <a:pt x="2109" y="889"/>
                  </a:lnTo>
                  <a:lnTo>
                    <a:pt x="2104" y="889"/>
                  </a:lnTo>
                  <a:lnTo>
                    <a:pt x="2104" y="893"/>
                  </a:lnTo>
                  <a:lnTo>
                    <a:pt x="2109" y="898"/>
                  </a:lnTo>
                  <a:lnTo>
                    <a:pt x="2109" y="902"/>
                  </a:lnTo>
                  <a:lnTo>
                    <a:pt x="2109" y="906"/>
                  </a:lnTo>
                  <a:lnTo>
                    <a:pt x="2117" y="910"/>
                  </a:lnTo>
                  <a:lnTo>
                    <a:pt x="2117" y="915"/>
                  </a:lnTo>
                  <a:lnTo>
                    <a:pt x="2121" y="919"/>
                  </a:lnTo>
                  <a:lnTo>
                    <a:pt x="2121" y="923"/>
                  </a:lnTo>
                  <a:lnTo>
                    <a:pt x="2126" y="927"/>
                  </a:lnTo>
                  <a:lnTo>
                    <a:pt x="2126" y="932"/>
                  </a:lnTo>
                  <a:lnTo>
                    <a:pt x="2126" y="948"/>
                  </a:lnTo>
                  <a:lnTo>
                    <a:pt x="2126" y="957"/>
                  </a:lnTo>
                  <a:lnTo>
                    <a:pt x="2130" y="970"/>
                  </a:lnTo>
                  <a:lnTo>
                    <a:pt x="2130" y="982"/>
                  </a:lnTo>
                  <a:lnTo>
                    <a:pt x="2130" y="999"/>
                  </a:lnTo>
                  <a:lnTo>
                    <a:pt x="2130" y="1004"/>
                  </a:lnTo>
                  <a:lnTo>
                    <a:pt x="2130" y="1008"/>
                  </a:lnTo>
                  <a:lnTo>
                    <a:pt x="2126" y="1020"/>
                  </a:lnTo>
                  <a:lnTo>
                    <a:pt x="2126" y="1033"/>
                  </a:lnTo>
                  <a:lnTo>
                    <a:pt x="2121" y="1042"/>
                  </a:lnTo>
                  <a:lnTo>
                    <a:pt x="2121" y="1046"/>
                  </a:lnTo>
                  <a:lnTo>
                    <a:pt x="2121" y="1050"/>
                  </a:lnTo>
                  <a:lnTo>
                    <a:pt x="2121" y="1059"/>
                  </a:lnTo>
                  <a:lnTo>
                    <a:pt x="2126" y="1067"/>
                  </a:lnTo>
                  <a:lnTo>
                    <a:pt x="2126" y="1071"/>
                  </a:lnTo>
                  <a:lnTo>
                    <a:pt x="2130" y="1092"/>
                  </a:lnTo>
                  <a:lnTo>
                    <a:pt x="2130" y="1097"/>
                  </a:lnTo>
                  <a:lnTo>
                    <a:pt x="2130" y="1101"/>
                  </a:lnTo>
                  <a:lnTo>
                    <a:pt x="2126" y="1109"/>
                  </a:lnTo>
                  <a:lnTo>
                    <a:pt x="2126" y="1114"/>
                  </a:lnTo>
                  <a:lnTo>
                    <a:pt x="2126" y="1118"/>
                  </a:lnTo>
                  <a:lnTo>
                    <a:pt x="2126" y="1126"/>
                  </a:lnTo>
                  <a:lnTo>
                    <a:pt x="2126" y="1131"/>
                  </a:lnTo>
                  <a:lnTo>
                    <a:pt x="2126" y="1135"/>
                  </a:lnTo>
                  <a:lnTo>
                    <a:pt x="2121" y="1143"/>
                  </a:lnTo>
                  <a:lnTo>
                    <a:pt x="2121" y="1152"/>
                  </a:lnTo>
                  <a:lnTo>
                    <a:pt x="2121" y="1156"/>
                  </a:lnTo>
                  <a:lnTo>
                    <a:pt x="2117" y="1173"/>
                  </a:lnTo>
                  <a:lnTo>
                    <a:pt x="2113" y="1181"/>
                  </a:lnTo>
                  <a:lnTo>
                    <a:pt x="2113" y="1194"/>
                  </a:lnTo>
                  <a:lnTo>
                    <a:pt x="2109" y="1211"/>
                  </a:lnTo>
                  <a:lnTo>
                    <a:pt x="2109" y="1219"/>
                  </a:lnTo>
                  <a:lnTo>
                    <a:pt x="2104" y="1228"/>
                  </a:lnTo>
                  <a:lnTo>
                    <a:pt x="2104" y="1232"/>
                  </a:lnTo>
                  <a:lnTo>
                    <a:pt x="2096" y="1249"/>
                  </a:lnTo>
                  <a:lnTo>
                    <a:pt x="2096" y="1253"/>
                  </a:lnTo>
                  <a:lnTo>
                    <a:pt x="2096" y="1258"/>
                  </a:lnTo>
                  <a:lnTo>
                    <a:pt x="2096" y="1262"/>
                  </a:lnTo>
                  <a:lnTo>
                    <a:pt x="2096" y="1266"/>
                  </a:lnTo>
                  <a:lnTo>
                    <a:pt x="2096" y="1270"/>
                  </a:lnTo>
                  <a:lnTo>
                    <a:pt x="2096" y="1279"/>
                  </a:lnTo>
                  <a:lnTo>
                    <a:pt x="2096" y="1283"/>
                  </a:lnTo>
                  <a:lnTo>
                    <a:pt x="2096" y="1287"/>
                  </a:lnTo>
                  <a:lnTo>
                    <a:pt x="2096" y="1291"/>
                  </a:lnTo>
                  <a:lnTo>
                    <a:pt x="2104" y="1304"/>
                  </a:lnTo>
                  <a:lnTo>
                    <a:pt x="2104" y="1308"/>
                  </a:lnTo>
                  <a:lnTo>
                    <a:pt x="2104" y="1313"/>
                  </a:lnTo>
                  <a:lnTo>
                    <a:pt x="2104" y="1325"/>
                  </a:lnTo>
                  <a:lnTo>
                    <a:pt x="2104" y="1330"/>
                  </a:lnTo>
                  <a:lnTo>
                    <a:pt x="2104" y="1334"/>
                  </a:lnTo>
                  <a:lnTo>
                    <a:pt x="2109" y="1338"/>
                  </a:lnTo>
                  <a:lnTo>
                    <a:pt x="2113" y="1351"/>
                  </a:lnTo>
                  <a:lnTo>
                    <a:pt x="2113" y="1355"/>
                  </a:lnTo>
                  <a:lnTo>
                    <a:pt x="2113" y="1359"/>
                  </a:lnTo>
                  <a:lnTo>
                    <a:pt x="2113" y="1363"/>
                  </a:lnTo>
                  <a:lnTo>
                    <a:pt x="2113" y="1368"/>
                  </a:lnTo>
                  <a:lnTo>
                    <a:pt x="2113" y="1376"/>
                  </a:lnTo>
                  <a:lnTo>
                    <a:pt x="2109" y="1380"/>
                  </a:lnTo>
                  <a:lnTo>
                    <a:pt x="2109" y="1385"/>
                  </a:lnTo>
                  <a:lnTo>
                    <a:pt x="2109" y="1389"/>
                  </a:lnTo>
                  <a:lnTo>
                    <a:pt x="2113" y="1393"/>
                  </a:lnTo>
                  <a:lnTo>
                    <a:pt x="2113" y="1401"/>
                  </a:lnTo>
                  <a:lnTo>
                    <a:pt x="2117" y="1410"/>
                  </a:lnTo>
                  <a:lnTo>
                    <a:pt x="2117" y="1414"/>
                  </a:lnTo>
                  <a:lnTo>
                    <a:pt x="2117" y="1418"/>
                  </a:lnTo>
                  <a:lnTo>
                    <a:pt x="2117" y="1423"/>
                  </a:lnTo>
                  <a:lnTo>
                    <a:pt x="2113" y="1427"/>
                  </a:lnTo>
                  <a:lnTo>
                    <a:pt x="2113" y="1431"/>
                  </a:lnTo>
                  <a:lnTo>
                    <a:pt x="2113" y="1435"/>
                  </a:lnTo>
                  <a:lnTo>
                    <a:pt x="2113" y="1440"/>
                  </a:lnTo>
                  <a:lnTo>
                    <a:pt x="2117" y="1448"/>
                  </a:lnTo>
                  <a:lnTo>
                    <a:pt x="2117" y="1461"/>
                  </a:lnTo>
                  <a:lnTo>
                    <a:pt x="2121" y="1473"/>
                  </a:lnTo>
                  <a:lnTo>
                    <a:pt x="2121" y="1478"/>
                  </a:lnTo>
                  <a:lnTo>
                    <a:pt x="2121" y="1482"/>
                  </a:lnTo>
                  <a:lnTo>
                    <a:pt x="2117" y="1482"/>
                  </a:lnTo>
                  <a:lnTo>
                    <a:pt x="2117" y="1486"/>
                  </a:lnTo>
                  <a:lnTo>
                    <a:pt x="2113" y="1490"/>
                  </a:lnTo>
                  <a:lnTo>
                    <a:pt x="2109" y="1495"/>
                  </a:lnTo>
                  <a:lnTo>
                    <a:pt x="2104" y="1499"/>
                  </a:lnTo>
                  <a:lnTo>
                    <a:pt x="2096" y="1503"/>
                  </a:lnTo>
                  <a:lnTo>
                    <a:pt x="2092" y="1503"/>
                  </a:lnTo>
                  <a:lnTo>
                    <a:pt x="2083" y="1507"/>
                  </a:lnTo>
                  <a:lnTo>
                    <a:pt x="2079" y="1507"/>
                  </a:lnTo>
                  <a:lnTo>
                    <a:pt x="2079" y="1512"/>
                  </a:lnTo>
                  <a:lnTo>
                    <a:pt x="2075" y="1512"/>
                  </a:lnTo>
                  <a:lnTo>
                    <a:pt x="2071" y="1512"/>
                  </a:lnTo>
                  <a:lnTo>
                    <a:pt x="2071" y="1516"/>
                  </a:lnTo>
                  <a:lnTo>
                    <a:pt x="2075" y="1516"/>
                  </a:lnTo>
                  <a:lnTo>
                    <a:pt x="2075" y="1524"/>
                  </a:lnTo>
                  <a:lnTo>
                    <a:pt x="2079" y="1528"/>
                  </a:lnTo>
                  <a:lnTo>
                    <a:pt x="2083" y="1528"/>
                  </a:lnTo>
                  <a:lnTo>
                    <a:pt x="2096" y="1528"/>
                  </a:lnTo>
                  <a:lnTo>
                    <a:pt x="2100" y="1528"/>
                  </a:lnTo>
                  <a:lnTo>
                    <a:pt x="2104" y="1533"/>
                  </a:lnTo>
                  <a:lnTo>
                    <a:pt x="2113" y="1537"/>
                  </a:lnTo>
                  <a:lnTo>
                    <a:pt x="2117" y="1537"/>
                  </a:lnTo>
                  <a:lnTo>
                    <a:pt x="2126" y="1533"/>
                  </a:lnTo>
                  <a:lnTo>
                    <a:pt x="2130" y="1533"/>
                  </a:lnTo>
                  <a:lnTo>
                    <a:pt x="2134" y="1533"/>
                  </a:lnTo>
                  <a:lnTo>
                    <a:pt x="2143" y="1537"/>
                  </a:lnTo>
                  <a:lnTo>
                    <a:pt x="2147" y="1537"/>
                  </a:lnTo>
                  <a:lnTo>
                    <a:pt x="2151" y="1537"/>
                  </a:lnTo>
                  <a:lnTo>
                    <a:pt x="2155" y="1541"/>
                  </a:lnTo>
                  <a:lnTo>
                    <a:pt x="2160" y="1541"/>
                  </a:lnTo>
                  <a:lnTo>
                    <a:pt x="2160" y="1545"/>
                  </a:lnTo>
                  <a:lnTo>
                    <a:pt x="2160" y="1550"/>
                  </a:lnTo>
                  <a:lnTo>
                    <a:pt x="2160" y="1554"/>
                  </a:lnTo>
                  <a:lnTo>
                    <a:pt x="2160" y="1558"/>
                  </a:lnTo>
                  <a:lnTo>
                    <a:pt x="2160" y="1562"/>
                  </a:lnTo>
                  <a:lnTo>
                    <a:pt x="2160" y="1567"/>
                  </a:lnTo>
                  <a:lnTo>
                    <a:pt x="2160" y="1571"/>
                  </a:lnTo>
                  <a:lnTo>
                    <a:pt x="2155" y="1575"/>
                  </a:lnTo>
                  <a:lnTo>
                    <a:pt x="2155" y="1579"/>
                  </a:lnTo>
                  <a:lnTo>
                    <a:pt x="2155" y="1584"/>
                  </a:lnTo>
                  <a:lnTo>
                    <a:pt x="2155" y="1588"/>
                  </a:lnTo>
                  <a:lnTo>
                    <a:pt x="2155" y="1596"/>
                  </a:lnTo>
                  <a:lnTo>
                    <a:pt x="2155" y="1600"/>
                  </a:lnTo>
                  <a:lnTo>
                    <a:pt x="2155" y="1605"/>
                  </a:lnTo>
                  <a:lnTo>
                    <a:pt x="2160" y="1613"/>
                  </a:lnTo>
                  <a:lnTo>
                    <a:pt x="2160" y="1617"/>
                  </a:lnTo>
                  <a:lnTo>
                    <a:pt x="2160" y="1622"/>
                  </a:lnTo>
                  <a:lnTo>
                    <a:pt x="2160" y="1626"/>
                  </a:lnTo>
                  <a:lnTo>
                    <a:pt x="2160" y="1630"/>
                  </a:lnTo>
                  <a:lnTo>
                    <a:pt x="2160" y="1647"/>
                  </a:lnTo>
                  <a:lnTo>
                    <a:pt x="2160" y="1651"/>
                  </a:lnTo>
                  <a:lnTo>
                    <a:pt x="2160" y="1660"/>
                  </a:lnTo>
                  <a:lnTo>
                    <a:pt x="2164" y="1668"/>
                  </a:lnTo>
                  <a:lnTo>
                    <a:pt x="2164" y="1672"/>
                  </a:lnTo>
                  <a:lnTo>
                    <a:pt x="2160" y="1677"/>
                  </a:lnTo>
                  <a:lnTo>
                    <a:pt x="2155" y="1677"/>
                  </a:lnTo>
                  <a:lnTo>
                    <a:pt x="2155" y="1681"/>
                  </a:lnTo>
                  <a:lnTo>
                    <a:pt x="2155" y="1689"/>
                  </a:lnTo>
                  <a:lnTo>
                    <a:pt x="2155" y="1694"/>
                  </a:lnTo>
                  <a:lnTo>
                    <a:pt x="2155" y="1702"/>
                  </a:lnTo>
                  <a:lnTo>
                    <a:pt x="2155" y="1723"/>
                  </a:lnTo>
                  <a:lnTo>
                    <a:pt x="2160" y="1732"/>
                  </a:lnTo>
                  <a:lnTo>
                    <a:pt x="2160" y="1736"/>
                  </a:lnTo>
                  <a:lnTo>
                    <a:pt x="2155" y="1744"/>
                  </a:lnTo>
                  <a:lnTo>
                    <a:pt x="2151" y="1749"/>
                  </a:lnTo>
                  <a:lnTo>
                    <a:pt x="2151" y="1753"/>
                  </a:lnTo>
                  <a:lnTo>
                    <a:pt x="2147" y="1757"/>
                  </a:lnTo>
                  <a:lnTo>
                    <a:pt x="2143" y="1761"/>
                  </a:lnTo>
                  <a:lnTo>
                    <a:pt x="2138" y="1761"/>
                  </a:lnTo>
                  <a:lnTo>
                    <a:pt x="2130" y="1766"/>
                  </a:lnTo>
                  <a:lnTo>
                    <a:pt x="2126" y="1770"/>
                  </a:lnTo>
                  <a:lnTo>
                    <a:pt x="2117" y="1774"/>
                  </a:lnTo>
                  <a:lnTo>
                    <a:pt x="2100" y="1783"/>
                  </a:lnTo>
                  <a:lnTo>
                    <a:pt x="2092" y="1787"/>
                  </a:lnTo>
                  <a:lnTo>
                    <a:pt x="2079" y="1791"/>
                  </a:lnTo>
                  <a:lnTo>
                    <a:pt x="2075" y="1795"/>
                  </a:lnTo>
                  <a:lnTo>
                    <a:pt x="2071" y="1799"/>
                  </a:lnTo>
                  <a:lnTo>
                    <a:pt x="2062" y="1804"/>
                  </a:lnTo>
                  <a:lnTo>
                    <a:pt x="2058" y="1808"/>
                  </a:lnTo>
                  <a:lnTo>
                    <a:pt x="2054" y="1812"/>
                  </a:lnTo>
                  <a:lnTo>
                    <a:pt x="2049" y="1816"/>
                  </a:lnTo>
                  <a:lnTo>
                    <a:pt x="2049" y="1821"/>
                  </a:lnTo>
                  <a:lnTo>
                    <a:pt x="2049" y="1829"/>
                  </a:lnTo>
                  <a:lnTo>
                    <a:pt x="2045" y="1833"/>
                  </a:lnTo>
                  <a:lnTo>
                    <a:pt x="2045" y="1838"/>
                  </a:lnTo>
                  <a:lnTo>
                    <a:pt x="2045" y="1846"/>
                  </a:lnTo>
                  <a:lnTo>
                    <a:pt x="2041" y="1846"/>
                  </a:lnTo>
                  <a:lnTo>
                    <a:pt x="2041" y="1850"/>
                  </a:lnTo>
                  <a:lnTo>
                    <a:pt x="2037" y="1850"/>
                  </a:lnTo>
                  <a:lnTo>
                    <a:pt x="2033" y="1854"/>
                  </a:lnTo>
                  <a:lnTo>
                    <a:pt x="2024" y="1859"/>
                  </a:lnTo>
                  <a:lnTo>
                    <a:pt x="2020" y="1859"/>
                  </a:lnTo>
                  <a:lnTo>
                    <a:pt x="2016" y="1863"/>
                  </a:lnTo>
                  <a:lnTo>
                    <a:pt x="1999" y="1867"/>
                  </a:lnTo>
                  <a:lnTo>
                    <a:pt x="1994" y="1867"/>
                  </a:lnTo>
                  <a:lnTo>
                    <a:pt x="1986" y="1871"/>
                  </a:lnTo>
                  <a:lnTo>
                    <a:pt x="1982" y="1871"/>
                  </a:lnTo>
                  <a:lnTo>
                    <a:pt x="1977" y="1876"/>
                  </a:lnTo>
                  <a:lnTo>
                    <a:pt x="1973" y="1880"/>
                  </a:lnTo>
                  <a:lnTo>
                    <a:pt x="1969" y="1880"/>
                  </a:lnTo>
                  <a:lnTo>
                    <a:pt x="1969" y="1884"/>
                  </a:lnTo>
                  <a:lnTo>
                    <a:pt x="1965" y="1888"/>
                  </a:lnTo>
                  <a:lnTo>
                    <a:pt x="1965" y="1897"/>
                  </a:lnTo>
                  <a:lnTo>
                    <a:pt x="1961" y="1905"/>
                  </a:lnTo>
                  <a:lnTo>
                    <a:pt x="1961" y="1910"/>
                  </a:lnTo>
                  <a:lnTo>
                    <a:pt x="1961" y="1918"/>
                  </a:lnTo>
                  <a:lnTo>
                    <a:pt x="1956" y="1939"/>
                  </a:lnTo>
                  <a:lnTo>
                    <a:pt x="1956" y="1948"/>
                  </a:lnTo>
                  <a:lnTo>
                    <a:pt x="1956" y="1956"/>
                  </a:lnTo>
                  <a:lnTo>
                    <a:pt x="1956" y="1960"/>
                  </a:lnTo>
                  <a:lnTo>
                    <a:pt x="1956" y="1965"/>
                  </a:lnTo>
                  <a:lnTo>
                    <a:pt x="1952" y="1969"/>
                  </a:lnTo>
                  <a:lnTo>
                    <a:pt x="1948" y="1973"/>
                  </a:lnTo>
                  <a:lnTo>
                    <a:pt x="1948" y="1977"/>
                  </a:lnTo>
                  <a:lnTo>
                    <a:pt x="1944" y="1977"/>
                  </a:lnTo>
                  <a:lnTo>
                    <a:pt x="1939" y="1977"/>
                  </a:lnTo>
                  <a:lnTo>
                    <a:pt x="1927" y="1977"/>
                  </a:lnTo>
                  <a:lnTo>
                    <a:pt x="1918" y="1977"/>
                  </a:lnTo>
                  <a:lnTo>
                    <a:pt x="1914" y="1982"/>
                  </a:lnTo>
                  <a:lnTo>
                    <a:pt x="1910" y="1986"/>
                  </a:lnTo>
                  <a:lnTo>
                    <a:pt x="1910" y="1990"/>
                  </a:lnTo>
                  <a:lnTo>
                    <a:pt x="1910" y="1994"/>
                  </a:lnTo>
                  <a:lnTo>
                    <a:pt x="1910" y="1998"/>
                  </a:lnTo>
                  <a:lnTo>
                    <a:pt x="1910" y="2007"/>
                  </a:lnTo>
                  <a:lnTo>
                    <a:pt x="1914" y="2032"/>
                  </a:lnTo>
                  <a:lnTo>
                    <a:pt x="1918" y="2037"/>
                  </a:lnTo>
                  <a:lnTo>
                    <a:pt x="1918" y="2041"/>
                  </a:lnTo>
                  <a:lnTo>
                    <a:pt x="1918" y="2045"/>
                  </a:lnTo>
                  <a:lnTo>
                    <a:pt x="1918" y="2049"/>
                  </a:lnTo>
                  <a:lnTo>
                    <a:pt x="1914" y="2053"/>
                  </a:lnTo>
                  <a:lnTo>
                    <a:pt x="1914" y="2058"/>
                  </a:lnTo>
                  <a:lnTo>
                    <a:pt x="1910" y="2058"/>
                  </a:lnTo>
                  <a:lnTo>
                    <a:pt x="1910" y="2062"/>
                  </a:lnTo>
                  <a:lnTo>
                    <a:pt x="1906" y="2066"/>
                  </a:lnTo>
                  <a:lnTo>
                    <a:pt x="1901" y="2066"/>
                  </a:lnTo>
                  <a:lnTo>
                    <a:pt x="1893" y="2070"/>
                  </a:lnTo>
                  <a:lnTo>
                    <a:pt x="1884" y="2075"/>
                  </a:lnTo>
                  <a:lnTo>
                    <a:pt x="1876" y="2079"/>
                  </a:lnTo>
                  <a:lnTo>
                    <a:pt x="1863" y="2083"/>
                  </a:lnTo>
                  <a:lnTo>
                    <a:pt x="1846" y="2087"/>
                  </a:lnTo>
                  <a:lnTo>
                    <a:pt x="1817" y="2096"/>
                  </a:lnTo>
                  <a:lnTo>
                    <a:pt x="1774" y="2104"/>
                  </a:lnTo>
                  <a:lnTo>
                    <a:pt x="1668" y="2134"/>
                  </a:lnTo>
                  <a:lnTo>
                    <a:pt x="1503" y="2176"/>
                  </a:lnTo>
                  <a:lnTo>
                    <a:pt x="1457" y="2189"/>
                  </a:lnTo>
                  <a:lnTo>
                    <a:pt x="1385" y="2206"/>
                  </a:lnTo>
                  <a:lnTo>
                    <a:pt x="1364" y="2210"/>
                  </a:lnTo>
                  <a:lnTo>
                    <a:pt x="1355" y="2214"/>
                  </a:lnTo>
                  <a:lnTo>
                    <a:pt x="1351" y="2214"/>
                  </a:lnTo>
                  <a:lnTo>
                    <a:pt x="1338" y="2214"/>
                  </a:lnTo>
                  <a:lnTo>
                    <a:pt x="1334" y="2219"/>
                  </a:lnTo>
                  <a:lnTo>
                    <a:pt x="1326" y="2219"/>
                  </a:lnTo>
                  <a:lnTo>
                    <a:pt x="1313" y="2223"/>
                  </a:lnTo>
                  <a:lnTo>
                    <a:pt x="1300" y="2227"/>
                  </a:lnTo>
                  <a:lnTo>
                    <a:pt x="1292" y="2231"/>
                  </a:lnTo>
                  <a:lnTo>
                    <a:pt x="1283" y="2231"/>
                  </a:lnTo>
                  <a:lnTo>
                    <a:pt x="1279" y="2231"/>
                  </a:lnTo>
                  <a:lnTo>
                    <a:pt x="1275" y="2231"/>
                  </a:lnTo>
                  <a:lnTo>
                    <a:pt x="1270" y="2231"/>
                  </a:lnTo>
                  <a:lnTo>
                    <a:pt x="1266" y="2231"/>
                  </a:lnTo>
                  <a:lnTo>
                    <a:pt x="1258" y="2231"/>
                  </a:lnTo>
                  <a:lnTo>
                    <a:pt x="1254" y="2231"/>
                  </a:lnTo>
                  <a:lnTo>
                    <a:pt x="1249" y="2231"/>
                  </a:lnTo>
                  <a:lnTo>
                    <a:pt x="1245" y="2231"/>
                  </a:lnTo>
                  <a:lnTo>
                    <a:pt x="1241" y="2227"/>
                  </a:lnTo>
                  <a:lnTo>
                    <a:pt x="1237" y="2223"/>
                  </a:lnTo>
                  <a:lnTo>
                    <a:pt x="1232" y="2219"/>
                  </a:lnTo>
                  <a:lnTo>
                    <a:pt x="1228" y="2214"/>
                  </a:lnTo>
                  <a:lnTo>
                    <a:pt x="1228" y="2210"/>
                  </a:lnTo>
                  <a:lnTo>
                    <a:pt x="1224" y="2206"/>
                  </a:lnTo>
                  <a:lnTo>
                    <a:pt x="1220" y="2193"/>
                  </a:lnTo>
                  <a:lnTo>
                    <a:pt x="1203" y="2151"/>
                  </a:lnTo>
                  <a:lnTo>
                    <a:pt x="1199" y="2134"/>
                  </a:lnTo>
                  <a:lnTo>
                    <a:pt x="1194" y="2125"/>
                  </a:lnTo>
                  <a:lnTo>
                    <a:pt x="1190" y="2121"/>
                  </a:lnTo>
                  <a:lnTo>
                    <a:pt x="1186" y="2113"/>
                  </a:lnTo>
                  <a:lnTo>
                    <a:pt x="1182" y="2109"/>
                  </a:lnTo>
                  <a:lnTo>
                    <a:pt x="1177" y="2096"/>
                  </a:lnTo>
                  <a:lnTo>
                    <a:pt x="1165" y="2079"/>
                  </a:lnTo>
                  <a:lnTo>
                    <a:pt x="1160" y="2075"/>
                  </a:lnTo>
                  <a:lnTo>
                    <a:pt x="1156" y="2070"/>
                  </a:lnTo>
                  <a:lnTo>
                    <a:pt x="1152" y="2062"/>
                  </a:lnTo>
                  <a:lnTo>
                    <a:pt x="1148" y="2058"/>
                  </a:lnTo>
                  <a:lnTo>
                    <a:pt x="1143" y="2058"/>
                  </a:lnTo>
                  <a:lnTo>
                    <a:pt x="1139" y="2058"/>
                  </a:lnTo>
                  <a:lnTo>
                    <a:pt x="1135" y="2053"/>
                  </a:lnTo>
                  <a:lnTo>
                    <a:pt x="1131" y="2053"/>
                  </a:lnTo>
                  <a:lnTo>
                    <a:pt x="1127" y="2053"/>
                  </a:lnTo>
                  <a:lnTo>
                    <a:pt x="1122" y="2058"/>
                  </a:lnTo>
                  <a:lnTo>
                    <a:pt x="1118" y="2058"/>
                  </a:lnTo>
                  <a:lnTo>
                    <a:pt x="1105" y="2066"/>
                  </a:lnTo>
                  <a:lnTo>
                    <a:pt x="1101" y="2070"/>
                  </a:lnTo>
                  <a:lnTo>
                    <a:pt x="1097" y="2070"/>
                  </a:lnTo>
                  <a:lnTo>
                    <a:pt x="1084" y="2075"/>
                  </a:lnTo>
                  <a:lnTo>
                    <a:pt x="1076" y="2079"/>
                  </a:lnTo>
                  <a:lnTo>
                    <a:pt x="1072" y="2083"/>
                  </a:lnTo>
                  <a:lnTo>
                    <a:pt x="1063" y="2087"/>
                  </a:lnTo>
                  <a:lnTo>
                    <a:pt x="1055" y="2092"/>
                  </a:lnTo>
                  <a:lnTo>
                    <a:pt x="1050" y="2096"/>
                  </a:lnTo>
                  <a:lnTo>
                    <a:pt x="1046" y="2100"/>
                  </a:lnTo>
                  <a:lnTo>
                    <a:pt x="1042" y="2104"/>
                  </a:lnTo>
                  <a:lnTo>
                    <a:pt x="1042" y="2109"/>
                  </a:lnTo>
                  <a:lnTo>
                    <a:pt x="1038" y="2113"/>
                  </a:lnTo>
                  <a:lnTo>
                    <a:pt x="1029" y="2121"/>
                  </a:lnTo>
                  <a:lnTo>
                    <a:pt x="1025" y="2125"/>
                  </a:lnTo>
                  <a:lnTo>
                    <a:pt x="1016" y="2134"/>
                  </a:lnTo>
                  <a:lnTo>
                    <a:pt x="1008" y="2142"/>
                  </a:lnTo>
                  <a:lnTo>
                    <a:pt x="1004" y="2147"/>
                  </a:lnTo>
                  <a:lnTo>
                    <a:pt x="1000" y="2151"/>
                  </a:lnTo>
                  <a:lnTo>
                    <a:pt x="995" y="2155"/>
                  </a:lnTo>
                  <a:lnTo>
                    <a:pt x="991" y="2159"/>
                  </a:lnTo>
                  <a:lnTo>
                    <a:pt x="987" y="2159"/>
                  </a:lnTo>
                  <a:lnTo>
                    <a:pt x="983" y="2164"/>
                  </a:lnTo>
                  <a:lnTo>
                    <a:pt x="974" y="2168"/>
                  </a:lnTo>
                  <a:lnTo>
                    <a:pt x="966" y="2168"/>
                  </a:lnTo>
                  <a:lnTo>
                    <a:pt x="945" y="2172"/>
                  </a:lnTo>
                  <a:lnTo>
                    <a:pt x="940" y="2176"/>
                  </a:lnTo>
                  <a:lnTo>
                    <a:pt x="932" y="2176"/>
                  </a:lnTo>
                  <a:lnTo>
                    <a:pt x="928" y="2181"/>
                  </a:lnTo>
                  <a:lnTo>
                    <a:pt x="923" y="2181"/>
                  </a:lnTo>
                  <a:lnTo>
                    <a:pt x="915" y="2189"/>
                  </a:lnTo>
                  <a:lnTo>
                    <a:pt x="894" y="2197"/>
                  </a:lnTo>
                  <a:lnTo>
                    <a:pt x="889" y="2202"/>
                  </a:lnTo>
                  <a:lnTo>
                    <a:pt x="885" y="2206"/>
                  </a:lnTo>
                  <a:lnTo>
                    <a:pt x="881" y="2210"/>
                  </a:lnTo>
                  <a:lnTo>
                    <a:pt x="877" y="2214"/>
                  </a:lnTo>
                  <a:lnTo>
                    <a:pt x="864" y="2227"/>
                  </a:lnTo>
                  <a:lnTo>
                    <a:pt x="851" y="2240"/>
                  </a:lnTo>
                  <a:lnTo>
                    <a:pt x="847" y="2244"/>
                  </a:lnTo>
                  <a:lnTo>
                    <a:pt x="843" y="2248"/>
                  </a:lnTo>
                  <a:lnTo>
                    <a:pt x="843" y="2252"/>
                  </a:lnTo>
                  <a:lnTo>
                    <a:pt x="834" y="2261"/>
                  </a:lnTo>
                  <a:lnTo>
                    <a:pt x="830" y="2265"/>
                  </a:lnTo>
                  <a:lnTo>
                    <a:pt x="830" y="2269"/>
                  </a:lnTo>
                  <a:lnTo>
                    <a:pt x="826" y="2269"/>
                  </a:lnTo>
                  <a:lnTo>
                    <a:pt x="822" y="2274"/>
                  </a:lnTo>
                  <a:lnTo>
                    <a:pt x="818" y="2274"/>
                  </a:lnTo>
                  <a:lnTo>
                    <a:pt x="775" y="2282"/>
                  </a:lnTo>
                  <a:lnTo>
                    <a:pt x="762" y="2286"/>
                  </a:lnTo>
                  <a:lnTo>
                    <a:pt x="746" y="2286"/>
                  </a:lnTo>
                  <a:lnTo>
                    <a:pt x="729" y="2291"/>
                  </a:lnTo>
                  <a:lnTo>
                    <a:pt x="691" y="2295"/>
                  </a:lnTo>
                  <a:lnTo>
                    <a:pt x="661" y="2295"/>
                  </a:lnTo>
                  <a:lnTo>
                    <a:pt x="644" y="2295"/>
                  </a:lnTo>
                  <a:lnTo>
                    <a:pt x="640" y="2295"/>
                  </a:lnTo>
                  <a:lnTo>
                    <a:pt x="635" y="2295"/>
                  </a:lnTo>
                  <a:lnTo>
                    <a:pt x="631" y="2299"/>
                  </a:lnTo>
                  <a:lnTo>
                    <a:pt x="627" y="2299"/>
                  </a:lnTo>
                  <a:lnTo>
                    <a:pt x="623" y="2299"/>
                  </a:lnTo>
                  <a:lnTo>
                    <a:pt x="610" y="2303"/>
                  </a:lnTo>
                  <a:lnTo>
                    <a:pt x="606" y="2303"/>
                  </a:lnTo>
                  <a:lnTo>
                    <a:pt x="597" y="2308"/>
                  </a:lnTo>
                  <a:lnTo>
                    <a:pt x="593" y="2308"/>
                  </a:lnTo>
                  <a:lnTo>
                    <a:pt x="585" y="2312"/>
                  </a:lnTo>
                  <a:lnTo>
                    <a:pt x="580" y="2312"/>
                  </a:lnTo>
                  <a:lnTo>
                    <a:pt x="572" y="2316"/>
                  </a:lnTo>
                  <a:lnTo>
                    <a:pt x="568" y="2320"/>
                  </a:lnTo>
                  <a:lnTo>
                    <a:pt x="551" y="2333"/>
                  </a:lnTo>
                  <a:lnTo>
                    <a:pt x="542" y="2337"/>
                  </a:lnTo>
                  <a:lnTo>
                    <a:pt x="534" y="2341"/>
                  </a:lnTo>
                  <a:lnTo>
                    <a:pt x="530" y="2341"/>
                  </a:lnTo>
                  <a:lnTo>
                    <a:pt x="525" y="2341"/>
                  </a:lnTo>
                  <a:lnTo>
                    <a:pt x="517" y="2346"/>
                  </a:lnTo>
                  <a:lnTo>
                    <a:pt x="513" y="2346"/>
                  </a:lnTo>
                  <a:lnTo>
                    <a:pt x="508" y="2341"/>
                  </a:lnTo>
                  <a:lnTo>
                    <a:pt x="504" y="2341"/>
                  </a:lnTo>
                  <a:lnTo>
                    <a:pt x="500" y="2337"/>
                  </a:lnTo>
                  <a:lnTo>
                    <a:pt x="496" y="2337"/>
                  </a:lnTo>
                  <a:lnTo>
                    <a:pt x="496" y="2333"/>
                  </a:lnTo>
                  <a:lnTo>
                    <a:pt x="496" y="2329"/>
                  </a:lnTo>
                  <a:lnTo>
                    <a:pt x="496" y="2324"/>
                  </a:lnTo>
                  <a:lnTo>
                    <a:pt x="496" y="2320"/>
                  </a:lnTo>
                  <a:lnTo>
                    <a:pt x="496" y="2316"/>
                  </a:lnTo>
                  <a:lnTo>
                    <a:pt x="496" y="2312"/>
                  </a:lnTo>
                  <a:lnTo>
                    <a:pt x="500" y="2308"/>
                  </a:lnTo>
                  <a:lnTo>
                    <a:pt x="504" y="2303"/>
                  </a:lnTo>
                  <a:lnTo>
                    <a:pt x="504" y="2299"/>
                  </a:lnTo>
                  <a:lnTo>
                    <a:pt x="504" y="2291"/>
                  </a:lnTo>
                  <a:lnTo>
                    <a:pt x="508" y="2265"/>
                  </a:lnTo>
                  <a:lnTo>
                    <a:pt x="508" y="2248"/>
                  </a:lnTo>
                  <a:lnTo>
                    <a:pt x="513" y="2236"/>
                  </a:lnTo>
                  <a:lnTo>
                    <a:pt x="508" y="2231"/>
                  </a:lnTo>
                  <a:lnTo>
                    <a:pt x="508" y="2223"/>
                  </a:lnTo>
                  <a:lnTo>
                    <a:pt x="508" y="2219"/>
                  </a:lnTo>
                  <a:lnTo>
                    <a:pt x="508" y="2214"/>
                  </a:lnTo>
                  <a:lnTo>
                    <a:pt x="504" y="2210"/>
                  </a:lnTo>
                  <a:lnTo>
                    <a:pt x="500" y="2202"/>
                  </a:lnTo>
                  <a:lnTo>
                    <a:pt x="496" y="2197"/>
                  </a:lnTo>
                  <a:lnTo>
                    <a:pt x="487" y="2193"/>
                  </a:lnTo>
                  <a:lnTo>
                    <a:pt x="483" y="2189"/>
                  </a:lnTo>
                  <a:lnTo>
                    <a:pt x="462" y="2176"/>
                  </a:lnTo>
                  <a:lnTo>
                    <a:pt x="445" y="2164"/>
                  </a:lnTo>
                  <a:lnTo>
                    <a:pt x="441" y="2159"/>
                  </a:lnTo>
                  <a:lnTo>
                    <a:pt x="437" y="2155"/>
                  </a:lnTo>
                  <a:lnTo>
                    <a:pt x="432" y="2151"/>
                  </a:lnTo>
                  <a:lnTo>
                    <a:pt x="420" y="2138"/>
                  </a:lnTo>
                  <a:lnTo>
                    <a:pt x="407" y="2121"/>
                  </a:lnTo>
                  <a:lnTo>
                    <a:pt x="407" y="2117"/>
                  </a:lnTo>
                  <a:lnTo>
                    <a:pt x="398" y="2109"/>
                  </a:lnTo>
                  <a:lnTo>
                    <a:pt x="394" y="2100"/>
                  </a:lnTo>
                  <a:lnTo>
                    <a:pt x="390" y="2096"/>
                  </a:lnTo>
                  <a:lnTo>
                    <a:pt x="390" y="2092"/>
                  </a:lnTo>
                  <a:lnTo>
                    <a:pt x="386" y="2092"/>
                  </a:lnTo>
                  <a:lnTo>
                    <a:pt x="381" y="2092"/>
                  </a:lnTo>
                  <a:lnTo>
                    <a:pt x="377" y="2092"/>
                  </a:lnTo>
                  <a:lnTo>
                    <a:pt x="373" y="2092"/>
                  </a:lnTo>
                  <a:lnTo>
                    <a:pt x="369" y="2092"/>
                  </a:lnTo>
                  <a:lnTo>
                    <a:pt x="365" y="2092"/>
                  </a:lnTo>
                  <a:lnTo>
                    <a:pt x="360" y="2087"/>
                  </a:lnTo>
                  <a:lnTo>
                    <a:pt x="356" y="2087"/>
                  </a:lnTo>
                  <a:lnTo>
                    <a:pt x="352" y="2083"/>
                  </a:lnTo>
                  <a:lnTo>
                    <a:pt x="348" y="2083"/>
                  </a:lnTo>
                  <a:lnTo>
                    <a:pt x="343" y="2079"/>
                  </a:lnTo>
                  <a:lnTo>
                    <a:pt x="339" y="2075"/>
                  </a:lnTo>
                  <a:lnTo>
                    <a:pt x="331" y="2066"/>
                  </a:lnTo>
                  <a:lnTo>
                    <a:pt x="326" y="2062"/>
                  </a:lnTo>
                  <a:lnTo>
                    <a:pt x="318" y="2053"/>
                  </a:lnTo>
                  <a:lnTo>
                    <a:pt x="305" y="2037"/>
                  </a:lnTo>
                  <a:lnTo>
                    <a:pt x="297" y="2028"/>
                  </a:lnTo>
                  <a:lnTo>
                    <a:pt x="293" y="2024"/>
                  </a:lnTo>
                  <a:lnTo>
                    <a:pt x="288" y="2020"/>
                  </a:lnTo>
                  <a:lnTo>
                    <a:pt x="284" y="2015"/>
                  </a:lnTo>
                  <a:lnTo>
                    <a:pt x="280" y="2011"/>
                  </a:lnTo>
                  <a:lnTo>
                    <a:pt x="276" y="2011"/>
                  </a:lnTo>
                  <a:lnTo>
                    <a:pt x="263" y="2003"/>
                  </a:lnTo>
                  <a:lnTo>
                    <a:pt x="254" y="1998"/>
                  </a:lnTo>
                  <a:lnTo>
                    <a:pt x="246" y="1994"/>
                  </a:lnTo>
                  <a:lnTo>
                    <a:pt x="242" y="1990"/>
                  </a:lnTo>
                  <a:lnTo>
                    <a:pt x="238" y="1986"/>
                  </a:lnTo>
                  <a:lnTo>
                    <a:pt x="233" y="1986"/>
                  </a:lnTo>
                  <a:lnTo>
                    <a:pt x="233" y="1982"/>
                  </a:lnTo>
                  <a:lnTo>
                    <a:pt x="229" y="1982"/>
                  </a:lnTo>
                  <a:lnTo>
                    <a:pt x="225" y="1982"/>
                  </a:lnTo>
                  <a:lnTo>
                    <a:pt x="221" y="1982"/>
                  </a:lnTo>
                  <a:lnTo>
                    <a:pt x="216" y="1982"/>
                  </a:lnTo>
                  <a:lnTo>
                    <a:pt x="216" y="1986"/>
                  </a:lnTo>
                  <a:lnTo>
                    <a:pt x="212" y="1986"/>
                  </a:lnTo>
                  <a:lnTo>
                    <a:pt x="208" y="1982"/>
                  </a:lnTo>
                  <a:lnTo>
                    <a:pt x="208" y="1977"/>
                  </a:lnTo>
                  <a:lnTo>
                    <a:pt x="204" y="1973"/>
                  </a:lnTo>
                  <a:lnTo>
                    <a:pt x="204" y="1965"/>
                  </a:lnTo>
                  <a:lnTo>
                    <a:pt x="204" y="1960"/>
                  </a:lnTo>
                  <a:lnTo>
                    <a:pt x="199" y="1960"/>
                  </a:lnTo>
                  <a:lnTo>
                    <a:pt x="191" y="1952"/>
                  </a:lnTo>
                  <a:lnTo>
                    <a:pt x="183" y="1952"/>
                  </a:lnTo>
                  <a:lnTo>
                    <a:pt x="178" y="1948"/>
                  </a:lnTo>
                  <a:lnTo>
                    <a:pt x="174" y="1943"/>
                  </a:lnTo>
                  <a:lnTo>
                    <a:pt x="170" y="1939"/>
                  </a:lnTo>
                  <a:lnTo>
                    <a:pt x="166" y="1935"/>
                  </a:lnTo>
                  <a:lnTo>
                    <a:pt x="161" y="1926"/>
                  </a:lnTo>
                  <a:lnTo>
                    <a:pt x="153" y="1918"/>
                  </a:lnTo>
                  <a:lnTo>
                    <a:pt x="153" y="1914"/>
                  </a:lnTo>
                  <a:lnTo>
                    <a:pt x="149" y="1910"/>
                  </a:lnTo>
                  <a:lnTo>
                    <a:pt x="144" y="1901"/>
                  </a:lnTo>
                  <a:lnTo>
                    <a:pt x="140" y="1897"/>
                  </a:lnTo>
                  <a:lnTo>
                    <a:pt x="140" y="1888"/>
                  </a:lnTo>
                  <a:lnTo>
                    <a:pt x="136" y="1880"/>
                  </a:lnTo>
                  <a:lnTo>
                    <a:pt x="136" y="1871"/>
                  </a:lnTo>
                  <a:lnTo>
                    <a:pt x="136" y="1867"/>
                  </a:lnTo>
                  <a:lnTo>
                    <a:pt x="132" y="1859"/>
                  </a:lnTo>
                  <a:lnTo>
                    <a:pt x="136" y="1850"/>
                  </a:lnTo>
                  <a:lnTo>
                    <a:pt x="136" y="1846"/>
                  </a:lnTo>
                  <a:lnTo>
                    <a:pt x="132" y="1842"/>
                  </a:lnTo>
                  <a:lnTo>
                    <a:pt x="132" y="1833"/>
                  </a:lnTo>
                  <a:lnTo>
                    <a:pt x="132" y="1825"/>
                  </a:lnTo>
                  <a:lnTo>
                    <a:pt x="127" y="1821"/>
                  </a:lnTo>
                  <a:lnTo>
                    <a:pt x="127" y="1816"/>
                  </a:lnTo>
                  <a:lnTo>
                    <a:pt x="127" y="1812"/>
                  </a:lnTo>
                  <a:lnTo>
                    <a:pt x="123" y="1808"/>
                  </a:lnTo>
                  <a:lnTo>
                    <a:pt x="119" y="1799"/>
                  </a:lnTo>
                  <a:lnTo>
                    <a:pt x="111" y="1787"/>
                  </a:lnTo>
                  <a:lnTo>
                    <a:pt x="111" y="1783"/>
                  </a:lnTo>
                  <a:lnTo>
                    <a:pt x="106" y="1774"/>
                  </a:lnTo>
                  <a:lnTo>
                    <a:pt x="102" y="1761"/>
                  </a:lnTo>
                  <a:lnTo>
                    <a:pt x="98" y="1757"/>
                  </a:lnTo>
                  <a:lnTo>
                    <a:pt x="94" y="1740"/>
                  </a:lnTo>
                  <a:lnTo>
                    <a:pt x="89" y="1736"/>
                  </a:lnTo>
                  <a:lnTo>
                    <a:pt x="85" y="1727"/>
                  </a:lnTo>
                  <a:lnTo>
                    <a:pt x="81" y="1715"/>
                  </a:lnTo>
                  <a:lnTo>
                    <a:pt x="77" y="1706"/>
                  </a:lnTo>
                  <a:lnTo>
                    <a:pt x="77" y="1698"/>
                  </a:lnTo>
                  <a:lnTo>
                    <a:pt x="72" y="1681"/>
                  </a:lnTo>
                  <a:lnTo>
                    <a:pt x="72" y="1672"/>
                  </a:lnTo>
                  <a:lnTo>
                    <a:pt x="72" y="1664"/>
                  </a:lnTo>
                  <a:lnTo>
                    <a:pt x="72" y="1660"/>
                  </a:lnTo>
                  <a:lnTo>
                    <a:pt x="72" y="1656"/>
                  </a:lnTo>
                  <a:lnTo>
                    <a:pt x="72" y="1651"/>
                  </a:lnTo>
                  <a:lnTo>
                    <a:pt x="72" y="1643"/>
                  </a:lnTo>
                  <a:lnTo>
                    <a:pt x="72" y="1630"/>
                  </a:lnTo>
                  <a:lnTo>
                    <a:pt x="77" y="1622"/>
                  </a:lnTo>
                  <a:lnTo>
                    <a:pt x="77" y="1613"/>
                  </a:lnTo>
                  <a:lnTo>
                    <a:pt x="77" y="1605"/>
                  </a:lnTo>
                  <a:lnTo>
                    <a:pt x="81" y="1600"/>
                  </a:lnTo>
                  <a:lnTo>
                    <a:pt x="81" y="1596"/>
                  </a:lnTo>
                  <a:lnTo>
                    <a:pt x="85" y="1592"/>
                  </a:lnTo>
                  <a:lnTo>
                    <a:pt x="85" y="1588"/>
                  </a:lnTo>
                  <a:lnTo>
                    <a:pt x="89" y="1584"/>
                  </a:lnTo>
                  <a:lnTo>
                    <a:pt x="89" y="1579"/>
                  </a:lnTo>
                  <a:lnTo>
                    <a:pt x="85" y="1579"/>
                  </a:lnTo>
                  <a:lnTo>
                    <a:pt x="85" y="1575"/>
                  </a:lnTo>
                  <a:lnTo>
                    <a:pt x="81" y="1571"/>
                  </a:lnTo>
                  <a:lnTo>
                    <a:pt x="81" y="1567"/>
                  </a:lnTo>
                  <a:lnTo>
                    <a:pt x="72" y="1545"/>
                  </a:lnTo>
                  <a:lnTo>
                    <a:pt x="72" y="1541"/>
                  </a:lnTo>
                  <a:lnTo>
                    <a:pt x="68" y="1537"/>
                  </a:lnTo>
                  <a:lnTo>
                    <a:pt x="64" y="1528"/>
                  </a:lnTo>
                  <a:lnTo>
                    <a:pt x="55" y="1516"/>
                  </a:lnTo>
                  <a:lnTo>
                    <a:pt x="55" y="1512"/>
                  </a:lnTo>
                  <a:lnTo>
                    <a:pt x="51" y="1507"/>
                  </a:lnTo>
                  <a:lnTo>
                    <a:pt x="47" y="1503"/>
                  </a:lnTo>
                  <a:lnTo>
                    <a:pt x="39" y="1495"/>
                  </a:lnTo>
                  <a:lnTo>
                    <a:pt x="34" y="1486"/>
                  </a:lnTo>
                  <a:lnTo>
                    <a:pt x="30" y="1482"/>
                  </a:lnTo>
                  <a:lnTo>
                    <a:pt x="26" y="1473"/>
                  </a:lnTo>
                  <a:lnTo>
                    <a:pt x="22" y="1469"/>
                  </a:lnTo>
                  <a:lnTo>
                    <a:pt x="9" y="1448"/>
                  </a:lnTo>
                  <a:lnTo>
                    <a:pt x="5" y="1440"/>
                  </a:lnTo>
                  <a:lnTo>
                    <a:pt x="0" y="1435"/>
                  </a:lnTo>
                  <a:lnTo>
                    <a:pt x="0" y="1431"/>
                  </a:lnTo>
                  <a:close/>
                  <a:moveTo>
                    <a:pt x="746" y="1596"/>
                  </a:moveTo>
                  <a:lnTo>
                    <a:pt x="750" y="1596"/>
                  </a:lnTo>
                  <a:lnTo>
                    <a:pt x="754" y="1596"/>
                  </a:lnTo>
                  <a:lnTo>
                    <a:pt x="758" y="1600"/>
                  </a:lnTo>
                  <a:lnTo>
                    <a:pt x="762" y="1600"/>
                  </a:lnTo>
                  <a:lnTo>
                    <a:pt x="767" y="1605"/>
                  </a:lnTo>
                  <a:lnTo>
                    <a:pt x="771" y="1609"/>
                  </a:lnTo>
                  <a:lnTo>
                    <a:pt x="771" y="1613"/>
                  </a:lnTo>
                  <a:lnTo>
                    <a:pt x="775" y="1622"/>
                  </a:lnTo>
                  <a:lnTo>
                    <a:pt x="779" y="1626"/>
                  </a:lnTo>
                  <a:lnTo>
                    <a:pt x="779" y="1634"/>
                  </a:lnTo>
                  <a:lnTo>
                    <a:pt x="779" y="1639"/>
                  </a:lnTo>
                  <a:lnTo>
                    <a:pt x="779" y="1643"/>
                  </a:lnTo>
                  <a:lnTo>
                    <a:pt x="775" y="1660"/>
                  </a:lnTo>
                  <a:lnTo>
                    <a:pt x="775" y="1664"/>
                  </a:lnTo>
                  <a:lnTo>
                    <a:pt x="771" y="1677"/>
                  </a:lnTo>
                  <a:lnTo>
                    <a:pt x="767" y="1681"/>
                  </a:lnTo>
                  <a:lnTo>
                    <a:pt x="767" y="1685"/>
                  </a:lnTo>
                  <a:lnTo>
                    <a:pt x="767" y="1694"/>
                  </a:lnTo>
                  <a:lnTo>
                    <a:pt x="771" y="1698"/>
                  </a:lnTo>
                  <a:lnTo>
                    <a:pt x="771" y="1706"/>
                  </a:lnTo>
                  <a:lnTo>
                    <a:pt x="771" y="1711"/>
                  </a:lnTo>
                  <a:lnTo>
                    <a:pt x="775" y="1719"/>
                  </a:lnTo>
                  <a:lnTo>
                    <a:pt x="779" y="1723"/>
                  </a:lnTo>
                  <a:lnTo>
                    <a:pt x="784" y="1732"/>
                  </a:lnTo>
                  <a:lnTo>
                    <a:pt x="784" y="1736"/>
                  </a:lnTo>
                  <a:lnTo>
                    <a:pt x="788" y="1740"/>
                  </a:lnTo>
                  <a:lnTo>
                    <a:pt x="792" y="1749"/>
                  </a:lnTo>
                  <a:lnTo>
                    <a:pt x="796" y="1753"/>
                  </a:lnTo>
                  <a:lnTo>
                    <a:pt x="801" y="1753"/>
                  </a:lnTo>
                  <a:lnTo>
                    <a:pt x="805" y="1757"/>
                  </a:lnTo>
                  <a:lnTo>
                    <a:pt x="809" y="1757"/>
                  </a:lnTo>
                  <a:lnTo>
                    <a:pt x="818" y="1757"/>
                  </a:lnTo>
                  <a:lnTo>
                    <a:pt x="822" y="1753"/>
                  </a:lnTo>
                  <a:lnTo>
                    <a:pt x="830" y="1753"/>
                  </a:lnTo>
                  <a:lnTo>
                    <a:pt x="834" y="1749"/>
                  </a:lnTo>
                  <a:lnTo>
                    <a:pt x="843" y="1744"/>
                  </a:lnTo>
                  <a:lnTo>
                    <a:pt x="847" y="1740"/>
                  </a:lnTo>
                  <a:lnTo>
                    <a:pt x="851" y="1736"/>
                  </a:lnTo>
                  <a:lnTo>
                    <a:pt x="860" y="1732"/>
                  </a:lnTo>
                  <a:lnTo>
                    <a:pt x="864" y="1727"/>
                  </a:lnTo>
                  <a:lnTo>
                    <a:pt x="868" y="1719"/>
                  </a:lnTo>
                  <a:lnTo>
                    <a:pt x="873" y="1715"/>
                  </a:lnTo>
                  <a:lnTo>
                    <a:pt x="873" y="1711"/>
                  </a:lnTo>
                  <a:lnTo>
                    <a:pt x="877" y="1706"/>
                  </a:lnTo>
                  <a:lnTo>
                    <a:pt x="877" y="1698"/>
                  </a:lnTo>
                  <a:lnTo>
                    <a:pt x="877" y="1694"/>
                  </a:lnTo>
                  <a:lnTo>
                    <a:pt x="881" y="1685"/>
                  </a:lnTo>
                  <a:lnTo>
                    <a:pt x="881" y="1668"/>
                  </a:lnTo>
                  <a:lnTo>
                    <a:pt x="881" y="1664"/>
                  </a:lnTo>
                  <a:lnTo>
                    <a:pt x="885" y="1660"/>
                  </a:lnTo>
                  <a:lnTo>
                    <a:pt x="885" y="1656"/>
                  </a:lnTo>
                  <a:lnTo>
                    <a:pt x="885" y="1647"/>
                  </a:lnTo>
                  <a:lnTo>
                    <a:pt x="889" y="1643"/>
                  </a:lnTo>
                  <a:lnTo>
                    <a:pt x="894" y="1639"/>
                  </a:lnTo>
                  <a:lnTo>
                    <a:pt x="898" y="1634"/>
                  </a:lnTo>
                  <a:lnTo>
                    <a:pt x="902" y="1634"/>
                  </a:lnTo>
                  <a:lnTo>
                    <a:pt x="906" y="1630"/>
                  </a:lnTo>
                  <a:lnTo>
                    <a:pt x="911" y="1626"/>
                  </a:lnTo>
                  <a:lnTo>
                    <a:pt x="915" y="1626"/>
                  </a:lnTo>
                  <a:lnTo>
                    <a:pt x="919" y="1626"/>
                  </a:lnTo>
                  <a:lnTo>
                    <a:pt x="923" y="1626"/>
                  </a:lnTo>
                  <a:lnTo>
                    <a:pt x="928" y="1626"/>
                  </a:lnTo>
                  <a:lnTo>
                    <a:pt x="932" y="1626"/>
                  </a:lnTo>
                  <a:lnTo>
                    <a:pt x="940" y="1626"/>
                  </a:lnTo>
                  <a:lnTo>
                    <a:pt x="945" y="1626"/>
                  </a:lnTo>
                  <a:lnTo>
                    <a:pt x="945" y="1622"/>
                  </a:lnTo>
                  <a:lnTo>
                    <a:pt x="953" y="1622"/>
                  </a:lnTo>
                  <a:lnTo>
                    <a:pt x="957" y="1617"/>
                  </a:lnTo>
                  <a:lnTo>
                    <a:pt x="961" y="1613"/>
                  </a:lnTo>
                  <a:lnTo>
                    <a:pt x="970" y="1609"/>
                  </a:lnTo>
                  <a:lnTo>
                    <a:pt x="970" y="1605"/>
                  </a:lnTo>
                  <a:lnTo>
                    <a:pt x="974" y="1605"/>
                  </a:lnTo>
                  <a:lnTo>
                    <a:pt x="983" y="1600"/>
                  </a:lnTo>
                  <a:lnTo>
                    <a:pt x="987" y="1600"/>
                  </a:lnTo>
                  <a:lnTo>
                    <a:pt x="991" y="1596"/>
                  </a:lnTo>
                  <a:lnTo>
                    <a:pt x="995" y="1596"/>
                  </a:lnTo>
                  <a:lnTo>
                    <a:pt x="1008" y="1592"/>
                  </a:lnTo>
                  <a:lnTo>
                    <a:pt x="1016" y="1592"/>
                  </a:lnTo>
                  <a:lnTo>
                    <a:pt x="1021" y="1588"/>
                  </a:lnTo>
                  <a:lnTo>
                    <a:pt x="1025" y="1584"/>
                  </a:lnTo>
                  <a:lnTo>
                    <a:pt x="1025" y="1579"/>
                  </a:lnTo>
                  <a:lnTo>
                    <a:pt x="1021" y="1579"/>
                  </a:lnTo>
                  <a:lnTo>
                    <a:pt x="1021" y="1575"/>
                  </a:lnTo>
                  <a:lnTo>
                    <a:pt x="1021" y="1571"/>
                  </a:lnTo>
                  <a:lnTo>
                    <a:pt x="1016" y="1571"/>
                  </a:lnTo>
                  <a:lnTo>
                    <a:pt x="1004" y="1562"/>
                  </a:lnTo>
                  <a:lnTo>
                    <a:pt x="1000" y="1558"/>
                  </a:lnTo>
                  <a:lnTo>
                    <a:pt x="1000" y="1554"/>
                  </a:lnTo>
                  <a:lnTo>
                    <a:pt x="1000" y="1550"/>
                  </a:lnTo>
                  <a:lnTo>
                    <a:pt x="1000" y="1545"/>
                  </a:lnTo>
                  <a:lnTo>
                    <a:pt x="1008" y="1533"/>
                  </a:lnTo>
                  <a:lnTo>
                    <a:pt x="1008" y="1528"/>
                  </a:lnTo>
                  <a:lnTo>
                    <a:pt x="1008" y="1524"/>
                  </a:lnTo>
                  <a:lnTo>
                    <a:pt x="1012" y="1516"/>
                  </a:lnTo>
                  <a:lnTo>
                    <a:pt x="1012" y="1503"/>
                  </a:lnTo>
                  <a:lnTo>
                    <a:pt x="1012" y="1499"/>
                  </a:lnTo>
                  <a:lnTo>
                    <a:pt x="1012" y="1495"/>
                  </a:lnTo>
                  <a:lnTo>
                    <a:pt x="1016" y="1490"/>
                  </a:lnTo>
                  <a:lnTo>
                    <a:pt x="1016" y="1486"/>
                  </a:lnTo>
                  <a:lnTo>
                    <a:pt x="1021" y="1482"/>
                  </a:lnTo>
                  <a:lnTo>
                    <a:pt x="1025" y="1478"/>
                  </a:lnTo>
                  <a:lnTo>
                    <a:pt x="1029" y="1473"/>
                  </a:lnTo>
                  <a:lnTo>
                    <a:pt x="1033" y="1469"/>
                  </a:lnTo>
                  <a:lnTo>
                    <a:pt x="1042" y="1461"/>
                  </a:lnTo>
                  <a:lnTo>
                    <a:pt x="1046" y="1457"/>
                  </a:lnTo>
                  <a:lnTo>
                    <a:pt x="1059" y="1448"/>
                  </a:lnTo>
                  <a:lnTo>
                    <a:pt x="1076" y="1440"/>
                  </a:lnTo>
                  <a:lnTo>
                    <a:pt x="1080" y="1435"/>
                  </a:lnTo>
                  <a:lnTo>
                    <a:pt x="1093" y="1427"/>
                  </a:lnTo>
                  <a:lnTo>
                    <a:pt x="1101" y="1423"/>
                  </a:lnTo>
                  <a:lnTo>
                    <a:pt x="1105" y="1418"/>
                  </a:lnTo>
                  <a:lnTo>
                    <a:pt x="1114" y="1414"/>
                  </a:lnTo>
                  <a:lnTo>
                    <a:pt x="1122" y="1410"/>
                  </a:lnTo>
                  <a:lnTo>
                    <a:pt x="1127" y="1410"/>
                  </a:lnTo>
                  <a:lnTo>
                    <a:pt x="1131" y="1406"/>
                  </a:lnTo>
                  <a:lnTo>
                    <a:pt x="1135" y="1406"/>
                  </a:lnTo>
                  <a:lnTo>
                    <a:pt x="1152" y="1406"/>
                  </a:lnTo>
                  <a:lnTo>
                    <a:pt x="1156" y="1401"/>
                  </a:lnTo>
                  <a:lnTo>
                    <a:pt x="1160" y="1401"/>
                  </a:lnTo>
                  <a:lnTo>
                    <a:pt x="1165" y="1397"/>
                  </a:lnTo>
                  <a:lnTo>
                    <a:pt x="1169" y="1393"/>
                  </a:lnTo>
                  <a:lnTo>
                    <a:pt x="1169" y="1389"/>
                  </a:lnTo>
                  <a:lnTo>
                    <a:pt x="1169" y="1385"/>
                  </a:lnTo>
                  <a:lnTo>
                    <a:pt x="1165" y="1385"/>
                  </a:lnTo>
                  <a:lnTo>
                    <a:pt x="1160" y="1380"/>
                  </a:lnTo>
                  <a:lnTo>
                    <a:pt x="1156" y="1380"/>
                  </a:lnTo>
                  <a:lnTo>
                    <a:pt x="1148" y="1376"/>
                  </a:lnTo>
                  <a:lnTo>
                    <a:pt x="1143" y="1376"/>
                  </a:lnTo>
                  <a:lnTo>
                    <a:pt x="1139" y="1376"/>
                  </a:lnTo>
                  <a:lnTo>
                    <a:pt x="1131" y="1376"/>
                  </a:lnTo>
                  <a:lnTo>
                    <a:pt x="1127" y="1376"/>
                  </a:lnTo>
                  <a:lnTo>
                    <a:pt x="1122" y="1376"/>
                  </a:lnTo>
                  <a:lnTo>
                    <a:pt x="1118" y="1376"/>
                  </a:lnTo>
                  <a:lnTo>
                    <a:pt x="1114" y="1376"/>
                  </a:lnTo>
                  <a:lnTo>
                    <a:pt x="1110" y="1380"/>
                  </a:lnTo>
                  <a:lnTo>
                    <a:pt x="1105" y="1380"/>
                  </a:lnTo>
                  <a:lnTo>
                    <a:pt x="1097" y="1385"/>
                  </a:lnTo>
                  <a:lnTo>
                    <a:pt x="1093" y="1389"/>
                  </a:lnTo>
                  <a:lnTo>
                    <a:pt x="1084" y="1393"/>
                  </a:lnTo>
                  <a:lnTo>
                    <a:pt x="1080" y="1397"/>
                  </a:lnTo>
                  <a:lnTo>
                    <a:pt x="1076" y="1397"/>
                  </a:lnTo>
                  <a:lnTo>
                    <a:pt x="1067" y="1401"/>
                  </a:lnTo>
                  <a:lnTo>
                    <a:pt x="1059" y="1406"/>
                  </a:lnTo>
                  <a:lnTo>
                    <a:pt x="1055" y="1410"/>
                  </a:lnTo>
                  <a:lnTo>
                    <a:pt x="1046" y="1414"/>
                  </a:lnTo>
                  <a:lnTo>
                    <a:pt x="1042" y="1418"/>
                  </a:lnTo>
                  <a:lnTo>
                    <a:pt x="1033" y="1423"/>
                  </a:lnTo>
                  <a:lnTo>
                    <a:pt x="1000" y="1457"/>
                  </a:lnTo>
                  <a:lnTo>
                    <a:pt x="991" y="1465"/>
                  </a:lnTo>
                  <a:lnTo>
                    <a:pt x="983" y="1473"/>
                  </a:lnTo>
                  <a:lnTo>
                    <a:pt x="978" y="1478"/>
                  </a:lnTo>
                  <a:lnTo>
                    <a:pt x="970" y="1482"/>
                  </a:lnTo>
                  <a:lnTo>
                    <a:pt x="966" y="1482"/>
                  </a:lnTo>
                  <a:lnTo>
                    <a:pt x="957" y="1486"/>
                  </a:lnTo>
                  <a:lnTo>
                    <a:pt x="940" y="1495"/>
                  </a:lnTo>
                  <a:lnTo>
                    <a:pt x="932" y="1499"/>
                  </a:lnTo>
                  <a:lnTo>
                    <a:pt x="923" y="1499"/>
                  </a:lnTo>
                  <a:lnTo>
                    <a:pt x="919" y="1503"/>
                  </a:lnTo>
                  <a:lnTo>
                    <a:pt x="915" y="1507"/>
                  </a:lnTo>
                  <a:lnTo>
                    <a:pt x="911" y="1512"/>
                  </a:lnTo>
                  <a:lnTo>
                    <a:pt x="906" y="1512"/>
                  </a:lnTo>
                  <a:lnTo>
                    <a:pt x="898" y="1520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24"/>
                  </a:lnTo>
                  <a:lnTo>
                    <a:pt x="873" y="1524"/>
                  </a:lnTo>
                  <a:lnTo>
                    <a:pt x="864" y="1524"/>
                  </a:lnTo>
                  <a:lnTo>
                    <a:pt x="856" y="1524"/>
                  </a:lnTo>
                  <a:lnTo>
                    <a:pt x="843" y="1520"/>
                  </a:lnTo>
                  <a:lnTo>
                    <a:pt x="834" y="1520"/>
                  </a:lnTo>
                  <a:lnTo>
                    <a:pt x="818" y="1516"/>
                  </a:lnTo>
                  <a:lnTo>
                    <a:pt x="809" y="1516"/>
                  </a:lnTo>
                  <a:lnTo>
                    <a:pt x="805" y="1516"/>
                  </a:lnTo>
                  <a:lnTo>
                    <a:pt x="801" y="1516"/>
                  </a:lnTo>
                  <a:lnTo>
                    <a:pt x="792" y="1516"/>
                  </a:lnTo>
                  <a:lnTo>
                    <a:pt x="788" y="1520"/>
                  </a:lnTo>
                  <a:lnTo>
                    <a:pt x="784" y="1524"/>
                  </a:lnTo>
                  <a:lnTo>
                    <a:pt x="784" y="1528"/>
                  </a:lnTo>
                  <a:lnTo>
                    <a:pt x="779" y="1528"/>
                  </a:lnTo>
                  <a:lnTo>
                    <a:pt x="775" y="1533"/>
                  </a:lnTo>
                  <a:lnTo>
                    <a:pt x="775" y="1541"/>
                  </a:lnTo>
                  <a:lnTo>
                    <a:pt x="771" y="1550"/>
                  </a:lnTo>
                  <a:lnTo>
                    <a:pt x="762" y="1571"/>
                  </a:lnTo>
                  <a:lnTo>
                    <a:pt x="762" y="1575"/>
                  </a:lnTo>
                  <a:lnTo>
                    <a:pt x="758" y="1579"/>
                  </a:lnTo>
                  <a:lnTo>
                    <a:pt x="754" y="1584"/>
                  </a:lnTo>
                  <a:lnTo>
                    <a:pt x="754" y="1588"/>
                  </a:lnTo>
                  <a:lnTo>
                    <a:pt x="750" y="1592"/>
                  </a:lnTo>
                  <a:lnTo>
                    <a:pt x="746" y="1596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7" name="Freeform 73"/>
            <p:cNvSpPr>
              <a:spLocks/>
            </p:cNvSpPr>
            <p:nvPr/>
          </p:nvSpPr>
          <p:spPr bwMode="auto">
            <a:xfrm>
              <a:off x="1405047" y="4655388"/>
              <a:ext cx="506490" cy="491014"/>
            </a:xfrm>
            <a:custGeom>
              <a:avLst/>
              <a:gdLst>
                <a:gd name="T0" fmla="*/ 63 w 1600"/>
                <a:gd name="T1" fmla="*/ 639 h 1550"/>
                <a:gd name="T2" fmla="*/ 245 w 1600"/>
                <a:gd name="T3" fmla="*/ 656 h 1550"/>
                <a:gd name="T4" fmla="*/ 266 w 1600"/>
                <a:gd name="T5" fmla="*/ 614 h 1550"/>
                <a:gd name="T6" fmla="*/ 300 w 1600"/>
                <a:gd name="T7" fmla="*/ 559 h 1550"/>
                <a:gd name="T8" fmla="*/ 402 w 1600"/>
                <a:gd name="T9" fmla="*/ 504 h 1550"/>
                <a:gd name="T10" fmla="*/ 364 w 1600"/>
                <a:gd name="T11" fmla="*/ 407 h 1550"/>
                <a:gd name="T12" fmla="*/ 270 w 1600"/>
                <a:gd name="T13" fmla="*/ 296 h 1550"/>
                <a:gd name="T14" fmla="*/ 338 w 1600"/>
                <a:gd name="T15" fmla="*/ 212 h 1550"/>
                <a:gd name="T16" fmla="*/ 465 w 1600"/>
                <a:gd name="T17" fmla="*/ 144 h 1550"/>
                <a:gd name="T18" fmla="*/ 457 w 1600"/>
                <a:gd name="T19" fmla="*/ 47 h 1550"/>
                <a:gd name="T20" fmla="*/ 609 w 1600"/>
                <a:gd name="T21" fmla="*/ 38 h 1550"/>
                <a:gd name="T22" fmla="*/ 745 w 1600"/>
                <a:gd name="T23" fmla="*/ 85 h 1550"/>
                <a:gd name="T24" fmla="*/ 829 w 1600"/>
                <a:gd name="T25" fmla="*/ 119 h 1550"/>
                <a:gd name="T26" fmla="*/ 1037 w 1600"/>
                <a:gd name="T27" fmla="*/ 76 h 1550"/>
                <a:gd name="T28" fmla="*/ 1219 w 1600"/>
                <a:gd name="T29" fmla="*/ 161 h 1550"/>
                <a:gd name="T30" fmla="*/ 1354 w 1600"/>
                <a:gd name="T31" fmla="*/ 224 h 1550"/>
                <a:gd name="T32" fmla="*/ 1409 w 1600"/>
                <a:gd name="T33" fmla="*/ 322 h 1550"/>
                <a:gd name="T34" fmla="*/ 1591 w 1600"/>
                <a:gd name="T35" fmla="*/ 322 h 1550"/>
                <a:gd name="T36" fmla="*/ 1507 w 1600"/>
                <a:gd name="T37" fmla="*/ 440 h 1550"/>
                <a:gd name="T38" fmla="*/ 1409 w 1600"/>
                <a:gd name="T39" fmla="*/ 563 h 1550"/>
                <a:gd name="T40" fmla="*/ 1447 w 1600"/>
                <a:gd name="T41" fmla="*/ 711 h 1550"/>
                <a:gd name="T42" fmla="*/ 1549 w 1600"/>
                <a:gd name="T43" fmla="*/ 834 h 1550"/>
                <a:gd name="T44" fmla="*/ 1579 w 1600"/>
                <a:gd name="T45" fmla="*/ 932 h 1550"/>
                <a:gd name="T46" fmla="*/ 1498 w 1600"/>
                <a:gd name="T47" fmla="*/ 991 h 1550"/>
                <a:gd name="T48" fmla="*/ 1397 w 1600"/>
                <a:gd name="T49" fmla="*/ 1143 h 1550"/>
                <a:gd name="T50" fmla="*/ 1291 w 1600"/>
                <a:gd name="T51" fmla="*/ 1169 h 1550"/>
                <a:gd name="T52" fmla="*/ 1109 w 1600"/>
                <a:gd name="T53" fmla="*/ 1215 h 1550"/>
                <a:gd name="T54" fmla="*/ 1016 w 1600"/>
                <a:gd name="T55" fmla="*/ 1177 h 1550"/>
                <a:gd name="T56" fmla="*/ 927 w 1600"/>
                <a:gd name="T57" fmla="*/ 1071 h 1550"/>
                <a:gd name="T58" fmla="*/ 850 w 1600"/>
                <a:gd name="T59" fmla="*/ 1114 h 1550"/>
                <a:gd name="T60" fmla="*/ 842 w 1600"/>
                <a:gd name="T61" fmla="*/ 1037 h 1550"/>
                <a:gd name="T62" fmla="*/ 834 w 1600"/>
                <a:gd name="T63" fmla="*/ 970 h 1550"/>
                <a:gd name="T64" fmla="*/ 774 w 1600"/>
                <a:gd name="T65" fmla="*/ 927 h 1550"/>
                <a:gd name="T66" fmla="*/ 715 w 1600"/>
                <a:gd name="T67" fmla="*/ 1008 h 1550"/>
                <a:gd name="T68" fmla="*/ 592 w 1600"/>
                <a:gd name="T69" fmla="*/ 1012 h 1550"/>
                <a:gd name="T70" fmla="*/ 495 w 1600"/>
                <a:gd name="T71" fmla="*/ 1075 h 1550"/>
                <a:gd name="T72" fmla="*/ 431 w 1600"/>
                <a:gd name="T73" fmla="*/ 1173 h 1550"/>
                <a:gd name="T74" fmla="*/ 533 w 1600"/>
                <a:gd name="T75" fmla="*/ 1177 h 1550"/>
                <a:gd name="T76" fmla="*/ 630 w 1600"/>
                <a:gd name="T77" fmla="*/ 1236 h 1550"/>
                <a:gd name="T78" fmla="*/ 664 w 1600"/>
                <a:gd name="T79" fmla="*/ 1397 h 1550"/>
                <a:gd name="T80" fmla="*/ 541 w 1600"/>
                <a:gd name="T81" fmla="*/ 1524 h 1550"/>
                <a:gd name="T82" fmla="*/ 431 w 1600"/>
                <a:gd name="T83" fmla="*/ 1541 h 1550"/>
                <a:gd name="T84" fmla="*/ 351 w 1600"/>
                <a:gd name="T85" fmla="*/ 1478 h 1550"/>
                <a:gd name="T86" fmla="*/ 270 w 1600"/>
                <a:gd name="T87" fmla="*/ 1461 h 1550"/>
                <a:gd name="T88" fmla="*/ 186 w 1600"/>
                <a:gd name="T89" fmla="*/ 1423 h 1550"/>
                <a:gd name="T90" fmla="*/ 93 w 1600"/>
                <a:gd name="T91" fmla="*/ 1389 h 1550"/>
                <a:gd name="T92" fmla="*/ 152 w 1600"/>
                <a:gd name="T93" fmla="*/ 1313 h 1550"/>
                <a:gd name="T94" fmla="*/ 215 w 1600"/>
                <a:gd name="T95" fmla="*/ 1211 h 1550"/>
                <a:gd name="T96" fmla="*/ 177 w 1600"/>
                <a:gd name="T97" fmla="*/ 1181 h 1550"/>
                <a:gd name="T98" fmla="*/ 97 w 1600"/>
                <a:gd name="T99" fmla="*/ 1266 h 1550"/>
                <a:gd name="T100" fmla="*/ 38 w 1600"/>
                <a:gd name="T101" fmla="*/ 1317 h 1550"/>
                <a:gd name="T102" fmla="*/ 8 w 1600"/>
                <a:gd name="T103" fmla="*/ 1228 h 1550"/>
                <a:gd name="T104" fmla="*/ 93 w 1600"/>
                <a:gd name="T105" fmla="*/ 1190 h 1550"/>
                <a:gd name="T106" fmla="*/ 114 w 1600"/>
                <a:gd name="T107" fmla="*/ 1143 h 1550"/>
                <a:gd name="T108" fmla="*/ 59 w 1600"/>
                <a:gd name="T109" fmla="*/ 1067 h 1550"/>
                <a:gd name="T110" fmla="*/ 156 w 1600"/>
                <a:gd name="T111" fmla="*/ 1080 h 1550"/>
                <a:gd name="T112" fmla="*/ 182 w 1600"/>
                <a:gd name="T113" fmla="*/ 1025 h 1550"/>
                <a:gd name="T114" fmla="*/ 211 w 1600"/>
                <a:gd name="T115" fmla="*/ 906 h 1550"/>
                <a:gd name="T116" fmla="*/ 76 w 1600"/>
                <a:gd name="T117" fmla="*/ 813 h 1550"/>
                <a:gd name="T118" fmla="*/ 4 w 1600"/>
                <a:gd name="T119" fmla="*/ 716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0" h="1550">
                  <a:moveTo>
                    <a:pt x="0" y="682"/>
                  </a:moveTo>
                  <a:lnTo>
                    <a:pt x="4" y="682"/>
                  </a:lnTo>
                  <a:lnTo>
                    <a:pt x="8" y="678"/>
                  </a:lnTo>
                  <a:lnTo>
                    <a:pt x="12" y="678"/>
                  </a:lnTo>
                  <a:lnTo>
                    <a:pt x="16" y="678"/>
                  </a:lnTo>
                  <a:lnTo>
                    <a:pt x="21" y="673"/>
                  </a:lnTo>
                  <a:lnTo>
                    <a:pt x="25" y="669"/>
                  </a:lnTo>
                  <a:lnTo>
                    <a:pt x="29" y="665"/>
                  </a:lnTo>
                  <a:lnTo>
                    <a:pt x="33" y="656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46" y="644"/>
                  </a:lnTo>
                  <a:lnTo>
                    <a:pt x="50" y="644"/>
                  </a:lnTo>
                  <a:lnTo>
                    <a:pt x="55" y="639"/>
                  </a:lnTo>
                  <a:lnTo>
                    <a:pt x="59" y="639"/>
                  </a:lnTo>
                  <a:lnTo>
                    <a:pt x="63" y="639"/>
                  </a:lnTo>
                  <a:lnTo>
                    <a:pt x="72" y="635"/>
                  </a:lnTo>
                  <a:lnTo>
                    <a:pt x="80" y="635"/>
                  </a:lnTo>
                  <a:lnTo>
                    <a:pt x="88" y="635"/>
                  </a:lnTo>
                  <a:lnTo>
                    <a:pt x="101" y="635"/>
                  </a:lnTo>
                  <a:lnTo>
                    <a:pt x="105" y="635"/>
                  </a:lnTo>
                  <a:lnTo>
                    <a:pt x="114" y="635"/>
                  </a:lnTo>
                  <a:lnTo>
                    <a:pt x="127" y="635"/>
                  </a:lnTo>
                  <a:lnTo>
                    <a:pt x="152" y="639"/>
                  </a:lnTo>
                  <a:lnTo>
                    <a:pt x="177" y="639"/>
                  </a:lnTo>
                  <a:lnTo>
                    <a:pt x="186" y="644"/>
                  </a:lnTo>
                  <a:lnTo>
                    <a:pt x="194" y="644"/>
                  </a:lnTo>
                  <a:lnTo>
                    <a:pt x="199" y="644"/>
                  </a:lnTo>
                  <a:lnTo>
                    <a:pt x="207" y="644"/>
                  </a:lnTo>
                  <a:lnTo>
                    <a:pt x="215" y="648"/>
                  </a:lnTo>
                  <a:lnTo>
                    <a:pt x="237" y="652"/>
                  </a:lnTo>
                  <a:lnTo>
                    <a:pt x="245" y="656"/>
                  </a:lnTo>
                  <a:lnTo>
                    <a:pt x="254" y="656"/>
                  </a:lnTo>
                  <a:lnTo>
                    <a:pt x="258" y="656"/>
                  </a:lnTo>
                  <a:lnTo>
                    <a:pt x="266" y="656"/>
                  </a:lnTo>
                  <a:lnTo>
                    <a:pt x="270" y="656"/>
                  </a:lnTo>
                  <a:lnTo>
                    <a:pt x="275" y="656"/>
                  </a:lnTo>
                  <a:lnTo>
                    <a:pt x="283" y="656"/>
                  </a:lnTo>
                  <a:lnTo>
                    <a:pt x="292" y="656"/>
                  </a:lnTo>
                  <a:lnTo>
                    <a:pt x="296" y="652"/>
                  </a:lnTo>
                  <a:lnTo>
                    <a:pt x="300" y="652"/>
                  </a:lnTo>
                  <a:lnTo>
                    <a:pt x="300" y="648"/>
                  </a:lnTo>
                  <a:lnTo>
                    <a:pt x="300" y="644"/>
                  </a:lnTo>
                  <a:lnTo>
                    <a:pt x="296" y="639"/>
                  </a:lnTo>
                  <a:lnTo>
                    <a:pt x="283" y="627"/>
                  </a:lnTo>
                  <a:lnTo>
                    <a:pt x="275" y="622"/>
                  </a:lnTo>
                  <a:lnTo>
                    <a:pt x="270" y="618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6"/>
                  </a:lnTo>
                  <a:lnTo>
                    <a:pt x="262" y="601"/>
                  </a:lnTo>
                  <a:lnTo>
                    <a:pt x="262" y="597"/>
                  </a:lnTo>
                  <a:lnTo>
                    <a:pt x="262" y="589"/>
                  </a:lnTo>
                  <a:lnTo>
                    <a:pt x="266" y="580"/>
                  </a:lnTo>
                  <a:lnTo>
                    <a:pt x="266" y="576"/>
                  </a:lnTo>
                  <a:lnTo>
                    <a:pt x="270" y="572"/>
                  </a:lnTo>
                  <a:lnTo>
                    <a:pt x="270" y="567"/>
                  </a:lnTo>
                  <a:lnTo>
                    <a:pt x="275" y="567"/>
                  </a:lnTo>
                  <a:lnTo>
                    <a:pt x="275" y="563"/>
                  </a:lnTo>
                  <a:lnTo>
                    <a:pt x="279" y="563"/>
                  </a:lnTo>
                  <a:lnTo>
                    <a:pt x="283" y="563"/>
                  </a:lnTo>
                  <a:lnTo>
                    <a:pt x="287" y="559"/>
                  </a:lnTo>
                  <a:lnTo>
                    <a:pt x="292" y="559"/>
                  </a:lnTo>
                  <a:lnTo>
                    <a:pt x="300" y="559"/>
                  </a:lnTo>
                  <a:lnTo>
                    <a:pt x="321" y="559"/>
                  </a:lnTo>
                  <a:lnTo>
                    <a:pt x="330" y="559"/>
                  </a:lnTo>
                  <a:lnTo>
                    <a:pt x="351" y="559"/>
                  </a:lnTo>
                  <a:lnTo>
                    <a:pt x="359" y="559"/>
                  </a:lnTo>
                  <a:lnTo>
                    <a:pt x="368" y="555"/>
                  </a:lnTo>
                  <a:lnTo>
                    <a:pt x="372" y="555"/>
                  </a:lnTo>
                  <a:lnTo>
                    <a:pt x="376" y="555"/>
                  </a:lnTo>
                  <a:lnTo>
                    <a:pt x="376" y="550"/>
                  </a:lnTo>
                  <a:lnTo>
                    <a:pt x="381" y="550"/>
                  </a:lnTo>
                  <a:lnTo>
                    <a:pt x="381" y="546"/>
                  </a:lnTo>
                  <a:lnTo>
                    <a:pt x="385" y="538"/>
                  </a:lnTo>
                  <a:lnTo>
                    <a:pt x="385" y="534"/>
                  </a:lnTo>
                  <a:lnTo>
                    <a:pt x="389" y="529"/>
                  </a:lnTo>
                  <a:lnTo>
                    <a:pt x="397" y="512"/>
                  </a:lnTo>
                  <a:lnTo>
                    <a:pt x="402" y="508"/>
                  </a:lnTo>
                  <a:lnTo>
                    <a:pt x="402" y="504"/>
                  </a:lnTo>
                  <a:lnTo>
                    <a:pt x="402" y="500"/>
                  </a:lnTo>
                  <a:lnTo>
                    <a:pt x="406" y="495"/>
                  </a:lnTo>
                  <a:lnTo>
                    <a:pt x="406" y="491"/>
                  </a:lnTo>
                  <a:lnTo>
                    <a:pt x="406" y="487"/>
                  </a:lnTo>
                  <a:lnTo>
                    <a:pt x="406" y="479"/>
                  </a:lnTo>
                  <a:lnTo>
                    <a:pt x="406" y="474"/>
                  </a:lnTo>
                  <a:lnTo>
                    <a:pt x="402" y="466"/>
                  </a:lnTo>
                  <a:lnTo>
                    <a:pt x="402" y="462"/>
                  </a:lnTo>
                  <a:lnTo>
                    <a:pt x="397" y="457"/>
                  </a:lnTo>
                  <a:lnTo>
                    <a:pt x="393" y="445"/>
                  </a:lnTo>
                  <a:lnTo>
                    <a:pt x="389" y="440"/>
                  </a:lnTo>
                  <a:lnTo>
                    <a:pt x="385" y="432"/>
                  </a:lnTo>
                  <a:lnTo>
                    <a:pt x="381" y="428"/>
                  </a:lnTo>
                  <a:lnTo>
                    <a:pt x="376" y="423"/>
                  </a:lnTo>
                  <a:lnTo>
                    <a:pt x="372" y="415"/>
                  </a:lnTo>
                  <a:lnTo>
                    <a:pt x="364" y="407"/>
                  </a:lnTo>
                  <a:lnTo>
                    <a:pt x="355" y="398"/>
                  </a:lnTo>
                  <a:lnTo>
                    <a:pt x="347" y="394"/>
                  </a:lnTo>
                  <a:lnTo>
                    <a:pt x="342" y="390"/>
                  </a:lnTo>
                  <a:lnTo>
                    <a:pt x="338" y="381"/>
                  </a:lnTo>
                  <a:lnTo>
                    <a:pt x="321" y="368"/>
                  </a:lnTo>
                  <a:lnTo>
                    <a:pt x="317" y="364"/>
                  </a:lnTo>
                  <a:lnTo>
                    <a:pt x="309" y="356"/>
                  </a:lnTo>
                  <a:lnTo>
                    <a:pt x="304" y="352"/>
                  </a:lnTo>
                  <a:lnTo>
                    <a:pt x="300" y="352"/>
                  </a:lnTo>
                  <a:lnTo>
                    <a:pt x="300" y="347"/>
                  </a:lnTo>
                  <a:lnTo>
                    <a:pt x="296" y="343"/>
                  </a:lnTo>
                  <a:lnTo>
                    <a:pt x="292" y="339"/>
                  </a:lnTo>
                  <a:lnTo>
                    <a:pt x="287" y="335"/>
                  </a:lnTo>
                  <a:lnTo>
                    <a:pt x="283" y="318"/>
                  </a:lnTo>
                  <a:lnTo>
                    <a:pt x="275" y="305"/>
                  </a:lnTo>
                  <a:lnTo>
                    <a:pt x="270" y="296"/>
                  </a:lnTo>
                  <a:lnTo>
                    <a:pt x="262" y="280"/>
                  </a:lnTo>
                  <a:lnTo>
                    <a:pt x="258" y="275"/>
                  </a:lnTo>
                  <a:lnTo>
                    <a:pt x="254" y="267"/>
                  </a:lnTo>
                  <a:lnTo>
                    <a:pt x="249" y="258"/>
                  </a:lnTo>
                  <a:lnTo>
                    <a:pt x="249" y="254"/>
                  </a:lnTo>
                  <a:lnTo>
                    <a:pt x="245" y="250"/>
                  </a:lnTo>
                  <a:lnTo>
                    <a:pt x="245" y="241"/>
                  </a:lnTo>
                  <a:lnTo>
                    <a:pt x="241" y="233"/>
                  </a:lnTo>
                  <a:lnTo>
                    <a:pt x="245" y="229"/>
                  </a:lnTo>
                  <a:lnTo>
                    <a:pt x="262" y="224"/>
                  </a:lnTo>
                  <a:lnTo>
                    <a:pt x="266" y="224"/>
                  </a:lnTo>
                  <a:lnTo>
                    <a:pt x="279" y="220"/>
                  </a:lnTo>
                  <a:lnTo>
                    <a:pt x="287" y="220"/>
                  </a:lnTo>
                  <a:lnTo>
                    <a:pt x="321" y="216"/>
                  </a:lnTo>
                  <a:lnTo>
                    <a:pt x="330" y="212"/>
                  </a:lnTo>
                  <a:lnTo>
                    <a:pt x="338" y="212"/>
                  </a:lnTo>
                  <a:lnTo>
                    <a:pt x="347" y="208"/>
                  </a:lnTo>
                  <a:lnTo>
                    <a:pt x="359" y="203"/>
                  </a:lnTo>
                  <a:lnTo>
                    <a:pt x="376" y="199"/>
                  </a:lnTo>
                  <a:lnTo>
                    <a:pt x="397" y="191"/>
                  </a:lnTo>
                  <a:lnTo>
                    <a:pt x="423" y="182"/>
                  </a:lnTo>
                  <a:lnTo>
                    <a:pt x="427" y="178"/>
                  </a:lnTo>
                  <a:lnTo>
                    <a:pt x="431" y="174"/>
                  </a:lnTo>
                  <a:lnTo>
                    <a:pt x="436" y="174"/>
                  </a:lnTo>
                  <a:lnTo>
                    <a:pt x="440" y="174"/>
                  </a:lnTo>
                  <a:lnTo>
                    <a:pt x="448" y="165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1" y="157"/>
                  </a:lnTo>
                  <a:lnTo>
                    <a:pt x="461" y="153"/>
                  </a:lnTo>
                  <a:lnTo>
                    <a:pt x="465" y="148"/>
                  </a:lnTo>
                  <a:lnTo>
                    <a:pt x="465" y="144"/>
                  </a:lnTo>
                  <a:lnTo>
                    <a:pt x="465" y="140"/>
                  </a:lnTo>
                  <a:lnTo>
                    <a:pt x="461" y="136"/>
                  </a:lnTo>
                  <a:lnTo>
                    <a:pt x="461" y="131"/>
                  </a:lnTo>
                  <a:lnTo>
                    <a:pt x="461" y="127"/>
                  </a:lnTo>
                  <a:lnTo>
                    <a:pt x="457" y="119"/>
                  </a:lnTo>
                  <a:lnTo>
                    <a:pt x="444" y="97"/>
                  </a:lnTo>
                  <a:lnTo>
                    <a:pt x="444" y="93"/>
                  </a:lnTo>
                  <a:lnTo>
                    <a:pt x="440" y="85"/>
                  </a:lnTo>
                  <a:lnTo>
                    <a:pt x="436" y="81"/>
                  </a:lnTo>
                  <a:lnTo>
                    <a:pt x="436" y="72"/>
                  </a:lnTo>
                  <a:lnTo>
                    <a:pt x="436" y="68"/>
                  </a:lnTo>
                  <a:lnTo>
                    <a:pt x="440" y="64"/>
                  </a:lnTo>
                  <a:lnTo>
                    <a:pt x="444" y="59"/>
                  </a:lnTo>
                  <a:lnTo>
                    <a:pt x="448" y="55"/>
                  </a:lnTo>
                  <a:lnTo>
                    <a:pt x="448" y="51"/>
                  </a:lnTo>
                  <a:lnTo>
                    <a:pt x="457" y="47"/>
                  </a:lnTo>
                  <a:lnTo>
                    <a:pt x="461" y="42"/>
                  </a:lnTo>
                  <a:lnTo>
                    <a:pt x="465" y="38"/>
                  </a:lnTo>
                  <a:lnTo>
                    <a:pt x="474" y="34"/>
                  </a:lnTo>
                  <a:lnTo>
                    <a:pt x="478" y="30"/>
                  </a:lnTo>
                  <a:lnTo>
                    <a:pt x="486" y="26"/>
                  </a:lnTo>
                  <a:lnTo>
                    <a:pt x="495" y="21"/>
                  </a:lnTo>
                  <a:lnTo>
                    <a:pt x="503" y="17"/>
                  </a:lnTo>
                  <a:lnTo>
                    <a:pt x="512" y="13"/>
                  </a:lnTo>
                  <a:lnTo>
                    <a:pt x="520" y="13"/>
                  </a:lnTo>
                  <a:lnTo>
                    <a:pt x="524" y="9"/>
                  </a:lnTo>
                  <a:lnTo>
                    <a:pt x="533" y="9"/>
                  </a:lnTo>
                  <a:lnTo>
                    <a:pt x="546" y="4"/>
                  </a:lnTo>
                  <a:lnTo>
                    <a:pt x="550" y="0"/>
                  </a:lnTo>
                  <a:lnTo>
                    <a:pt x="571" y="13"/>
                  </a:lnTo>
                  <a:lnTo>
                    <a:pt x="596" y="34"/>
                  </a:lnTo>
                  <a:lnTo>
                    <a:pt x="609" y="38"/>
                  </a:lnTo>
                  <a:lnTo>
                    <a:pt x="613" y="42"/>
                  </a:lnTo>
                  <a:lnTo>
                    <a:pt x="622" y="47"/>
                  </a:lnTo>
                  <a:lnTo>
                    <a:pt x="626" y="51"/>
                  </a:lnTo>
                  <a:lnTo>
                    <a:pt x="635" y="51"/>
                  </a:lnTo>
                  <a:lnTo>
                    <a:pt x="639" y="55"/>
                  </a:lnTo>
                  <a:lnTo>
                    <a:pt x="647" y="59"/>
                  </a:lnTo>
                  <a:lnTo>
                    <a:pt x="656" y="59"/>
                  </a:lnTo>
                  <a:lnTo>
                    <a:pt x="660" y="59"/>
                  </a:lnTo>
                  <a:lnTo>
                    <a:pt x="673" y="64"/>
                  </a:lnTo>
                  <a:lnTo>
                    <a:pt x="694" y="68"/>
                  </a:lnTo>
                  <a:lnTo>
                    <a:pt x="707" y="72"/>
                  </a:lnTo>
                  <a:lnTo>
                    <a:pt x="711" y="72"/>
                  </a:lnTo>
                  <a:lnTo>
                    <a:pt x="719" y="76"/>
                  </a:lnTo>
                  <a:lnTo>
                    <a:pt x="728" y="76"/>
                  </a:lnTo>
                  <a:lnTo>
                    <a:pt x="736" y="85"/>
                  </a:lnTo>
                  <a:lnTo>
                    <a:pt x="745" y="85"/>
                  </a:lnTo>
                  <a:lnTo>
                    <a:pt x="749" y="89"/>
                  </a:lnTo>
                  <a:lnTo>
                    <a:pt x="753" y="93"/>
                  </a:lnTo>
                  <a:lnTo>
                    <a:pt x="757" y="93"/>
                  </a:lnTo>
                  <a:lnTo>
                    <a:pt x="766" y="102"/>
                  </a:lnTo>
                  <a:lnTo>
                    <a:pt x="770" y="106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8" y="114"/>
                  </a:lnTo>
                  <a:lnTo>
                    <a:pt x="787" y="114"/>
                  </a:lnTo>
                  <a:lnTo>
                    <a:pt x="791" y="114"/>
                  </a:lnTo>
                  <a:lnTo>
                    <a:pt x="795" y="119"/>
                  </a:lnTo>
                  <a:lnTo>
                    <a:pt x="804" y="119"/>
                  </a:lnTo>
                  <a:lnTo>
                    <a:pt x="812" y="119"/>
                  </a:lnTo>
                  <a:lnTo>
                    <a:pt x="817" y="119"/>
                  </a:lnTo>
                  <a:lnTo>
                    <a:pt x="825" y="119"/>
                  </a:lnTo>
                  <a:lnTo>
                    <a:pt x="829" y="119"/>
                  </a:lnTo>
                  <a:lnTo>
                    <a:pt x="838" y="114"/>
                  </a:lnTo>
                  <a:lnTo>
                    <a:pt x="859" y="114"/>
                  </a:lnTo>
                  <a:lnTo>
                    <a:pt x="884" y="110"/>
                  </a:lnTo>
                  <a:lnTo>
                    <a:pt x="893" y="110"/>
                  </a:lnTo>
                  <a:lnTo>
                    <a:pt x="922" y="102"/>
                  </a:lnTo>
                  <a:lnTo>
                    <a:pt x="931" y="102"/>
                  </a:lnTo>
                  <a:lnTo>
                    <a:pt x="939" y="97"/>
                  </a:lnTo>
                  <a:lnTo>
                    <a:pt x="952" y="97"/>
                  </a:lnTo>
                  <a:lnTo>
                    <a:pt x="956" y="93"/>
                  </a:lnTo>
                  <a:lnTo>
                    <a:pt x="990" y="81"/>
                  </a:lnTo>
                  <a:lnTo>
                    <a:pt x="1007" y="76"/>
                  </a:lnTo>
                  <a:lnTo>
                    <a:pt x="1011" y="76"/>
                  </a:lnTo>
                  <a:lnTo>
                    <a:pt x="1020" y="72"/>
                  </a:lnTo>
                  <a:lnTo>
                    <a:pt x="1028" y="72"/>
                  </a:lnTo>
                  <a:lnTo>
                    <a:pt x="1033" y="72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49" y="81"/>
                  </a:lnTo>
                  <a:lnTo>
                    <a:pt x="1054" y="85"/>
                  </a:lnTo>
                  <a:lnTo>
                    <a:pt x="1088" y="102"/>
                  </a:lnTo>
                  <a:lnTo>
                    <a:pt x="1092" y="106"/>
                  </a:lnTo>
                  <a:lnTo>
                    <a:pt x="1117" y="123"/>
                  </a:lnTo>
                  <a:lnTo>
                    <a:pt x="1121" y="127"/>
                  </a:lnTo>
                  <a:lnTo>
                    <a:pt x="1126" y="131"/>
                  </a:lnTo>
                  <a:lnTo>
                    <a:pt x="1130" y="131"/>
                  </a:lnTo>
                  <a:lnTo>
                    <a:pt x="1138" y="136"/>
                  </a:lnTo>
                  <a:lnTo>
                    <a:pt x="1143" y="140"/>
                  </a:lnTo>
                  <a:lnTo>
                    <a:pt x="1155" y="140"/>
                  </a:lnTo>
                  <a:lnTo>
                    <a:pt x="1189" y="153"/>
                  </a:lnTo>
                  <a:lnTo>
                    <a:pt x="1202" y="157"/>
                  </a:lnTo>
                  <a:lnTo>
                    <a:pt x="1210" y="161"/>
                  </a:lnTo>
                  <a:lnTo>
                    <a:pt x="1219" y="161"/>
                  </a:lnTo>
                  <a:lnTo>
                    <a:pt x="1244" y="165"/>
                  </a:lnTo>
                  <a:lnTo>
                    <a:pt x="1253" y="169"/>
                  </a:lnTo>
                  <a:lnTo>
                    <a:pt x="1261" y="169"/>
                  </a:lnTo>
                  <a:lnTo>
                    <a:pt x="1265" y="174"/>
                  </a:lnTo>
                  <a:lnTo>
                    <a:pt x="1278" y="178"/>
                  </a:lnTo>
                  <a:lnTo>
                    <a:pt x="1287" y="182"/>
                  </a:lnTo>
                  <a:lnTo>
                    <a:pt x="1295" y="182"/>
                  </a:lnTo>
                  <a:lnTo>
                    <a:pt x="1295" y="186"/>
                  </a:lnTo>
                  <a:lnTo>
                    <a:pt x="1303" y="191"/>
                  </a:lnTo>
                  <a:lnTo>
                    <a:pt x="1320" y="199"/>
                  </a:lnTo>
                  <a:lnTo>
                    <a:pt x="1337" y="212"/>
                  </a:lnTo>
                  <a:lnTo>
                    <a:pt x="1346" y="212"/>
                  </a:lnTo>
                  <a:lnTo>
                    <a:pt x="1350" y="216"/>
                  </a:lnTo>
                  <a:lnTo>
                    <a:pt x="1350" y="220"/>
                  </a:lnTo>
                  <a:lnTo>
                    <a:pt x="1354" y="220"/>
                  </a:lnTo>
                  <a:lnTo>
                    <a:pt x="1354" y="224"/>
                  </a:lnTo>
                  <a:lnTo>
                    <a:pt x="1358" y="229"/>
                  </a:lnTo>
                  <a:lnTo>
                    <a:pt x="1358" y="237"/>
                  </a:lnTo>
                  <a:lnTo>
                    <a:pt x="1363" y="241"/>
                  </a:lnTo>
                  <a:lnTo>
                    <a:pt x="1367" y="267"/>
                  </a:lnTo>
                  <a:lnTo>
                    <a:pt x="1367" y="275"/>
                  </a:lnTo>
                  <a:lnTo>
                    <a:pt x="1371" y="280"/>
                  </a:lnTo>
                  <a:lnTo>
                    <a:pt x="1371" y="284"/>
                  </a:lnTo>
                  <a:lnTo>
                    <a:pt x="1375" y="292"/>
                  </a:lnTo>
                  <a:lnTo>
                    <a:pt x="1380" y="296"/>
                  </a:lnTo>
                  <a:lnTo>
                    <a:pt x="1380" y="301"/>
                  </a:lnTo>
                  <a:lnTo>
                    <a:pt x="1384" y="305"/>
                  </a:lnTo>
                  <a:lnTo>
                    <a:pt x="1388" y="309"/>
                  </a:lnTo>
                  <a:lnTo>
                    <a:pt x="1392" y="313"/>
                  </a:lnTo>
                  <a:lnTo>
                    <a:pt x="1397" y="318"/>
                  </a:lnTo>
                  <a:lnTo>
                    <a:pt x="1405" y="322"/>
                  </a:lnTo>
                  <a:lnTo>
                    <a:pt x="1409" y="322"/>
                  </a:lnTo>
                  <a:lnTo>
                    <a:pt x="1414" y="326"/>
                  </a:lnTo>
                  <a:lnTo>
                    <a:pt x="1422" y="330"/>
                  </a:lnTo>
                  <a:lnTo>
                    <a:pt x="1426" y="330"/>
                  </a:lnTo>
                  <a:lnTo>
                    <a:pt x="1435" y="335"/>
                  </a:lnTo>
                  <a:lnTo>
                    <a:pt x="1443" y="335"/>
                  </a:lnTo>
                  <a:lnTo>
                    <a:pt x="1452" y="335"/>
                  </a:lnTo>
                  <a:lnTo>
                    <a:pt x="1456" y="335"/>
                  </a:lnTo>
                  <a:lnTo>
                    <a:pt x="1469" y="335"/>
                  </a:lnTo>
                  <a:lnTo>
                    <a:pt x="1477" y="335"/>
                  </a:lnTo>
                  <a:lnTo>
                    <a:pt x="1485" y="335"/>
                  </a:lnTo>
                  <a:lnTo>
                    <a:pt x="1498" y="330"/>
                  </a:lnTo>
                  <a:lnTo>
                    <a:pt x="1583" y="322"/>
                  </a:lnTo>
                  <a:lnTo>
                    <a:pt x="1600" y="318"/>
                  </a:lnTo>
                  <a:lnTo>
                    <a:pt x="1596" y="318"/>
                  </a:lnTo>
                  <a:lnTo>
                    <a:pt x="1596" y="322"/>
                  </a:lnTo>
                  <a:lnTo>
                    <a:pt x="1591" y="322"/>
                  </a:lnTo>
                  <a:lnTo>
                    <a:pt x="1587" y="326"/>
                  </a:lnTo>
                  <a:lnTo>
                    <a:pt x="1583" y="330"/>
                  </a:lnTo>
                  <a:lnTo>
                    <a:pt x="1583" y="335"/>
                  </a:lnTo>
                  <a:lnTo>
                    <a:pt x="1579" y="339"/>
                  </a:lnTo>
                  <a:lnTo>
                    <a:pt x="1570" y="347"/>
                  </a:lnTo>
                  <a:lnTo>
                    <a:pt x="1566" y="356"/>
                  </a:lnTo>
                  <a:lnTo>
                    <a:pt x="1553" y="377"/>
                  </a:lnTo>
                  <a:lnTo>
                    <a:pt x="1545" y="394"/>
                  </a:lnTo>
                  <a:lnTo>
                    <a:pt x="1536" y="402"/>
                  </a:lnTo>
                  <a:lnTo>
                    <a:pt x="1536" y="407"/>
                  </a:lnTo>
                  <a:lnTo>
                    <a:pt x="1532" y="411"/>
                  </a:lnTo>
                  <a:lnTo>
                    <a:pt x="1528" y="419"/>
                  </a:lnTo>
                  <a:lnTo>
                    <a:pt x="1524" y="423"/>
                  </a:lnTo>
                  <a:lnTo>
                    <a:pt x="1519" y="428"/>
                  </a:lnTo>
                  <a:lnTo>
                    <a:pt x="1511" y="432"/>
                  </a:lnTo>
                  <a:lnTo>
                    <a:pt x="1507" y="440"/>
                  </a:lnTo>
                  <a:lnTo>
                    <a:pt x="1490" y="453"/>
                  </a:lnTo>
                  <a:lnTo>
                    <a:pt x="1481" y="457"/>
                  </a:lnTo>
                  <a:lnTo>
                    <a:pt x="1477" y="462"/>
                  </a:lnTo>
                  <a:lnTo>
                    <a:pt x="1473" y="466"/>
                  </a:lnTo>
                  <a:lnTo>
                    <a:pt x="1469" y="470"/>
                  </a:lnTo>
                  <a:lnTo>
                    <a:pt x="1469" y="474"/>
                  </a:lnTo>
                  <a:lnTo>
                    <a:pt x="1464" y="483"/>
                  </a:lnTo>
                  <a:lnTo>
                    <a:pt x="1456" y="491"/>
                  </a:lnTo>
                  <a:lnTo>
                    <a:pt x="1447" y="512"/>
                  </a:lnTo>
                  <a:lnTo>
                    <a:pt x="1443" y="517"/>
                  </a:lnTo>
                  <a:lnTo>
                    <a:pt x="1435" y="529"/>
                  </a:lnTo>
                  <a:lnTo>
                    <a:pt x="1430" y="542"/>
                  </a:lnTo>
                  <a:lnTo>
                    <a:pt x="1422" y="546"/>
                  </a:lnTo>
                  <a:lnTo>
                    <a:pt x="1418" y="555"/>
                  </a:lnTo>
                  <a:lnTo>
                    <a:pt x="1418" y="559"/>
                  </a:lnTo>
                  <a:lnTo>
                    <a:pt x="1409" y="563"/>
                  </a:lnTo>
                  <a:lnTo>
                    <a:pt x="1405" y="567"/>
                  </a:lnTo>
                  <a:lnTo>
                    <a:pt x="1401" y="572"/>
                  </a:lnTo>
                  <a:lnTo>
                    <a:pt x="1397" y="580"/>
                  </a:lnTo>
                  <a:lnTo>
                    <a:pt x="1392" y="589"/>
                  </a:lnTo>
                  <a:lnTo>
                    <a:pt x="1392" y="593"/>
                  </a:lnTo>
                  <a:lnTo>
                    <a:pt x="1392" y="597"/>
                  </a:lnTo>
                  <a:lnTo>
                    <a:pt x="1392" y="601"/>
                  </a:lnTo>
                  <a:lnTo>
                    <a:pt x="1397" y="610"/>
                  </a:lnTo>
                  <a:lnTo>
                    <a:pt x="1401" y="618"/>
                  </a:lnTo>
                  <a:lnTo>
                    <a:pt x="1414" y="639"/>
                  </a:lnTo>
                  <a:lnTo>
                    <a:pt x="1414" y="644"/>
                  </a:lnTo>
                  <a:lnTo>
                    <a:pt x="1422" y="656"/>
                  </a:lnTo>
                  <a:lnTo>
                    <a:pt x="1426" y="665"/>
                  </a:lnTo>
                  <a:lnTo>
                    <a:pt x="1430" y="678"/>
                  </a:lnTo>
                  <a:lnTo>
                    <a:pt x="1443" y="707"/>
                  </a:lnTo>
                  <a:lnTo>
                    <a:pt x="1447" y="711"/>
                  </a:lnTo>
                  <a:lnTo>
                    <a:pt x="1452" y="720"/>
                  </a:lnTo>
                  <a:lnTo>
                    <a:pt x="1452" y="724"/>
                  </a:lnTo>
                  <a:lnTo>
                    <a:pt x="1456" y="728"/>
                  </a:lnTo>
                  <a:lnTo>
                    <a:pt x="1460" y="737"/>
                  </a:lnTo>
                  <a:lnTo>
                    <a:pt x="1464" y="741"/>
                  </a:lnTo>
                  <a:lnTo>
                    <a:pt x="1473" y="749"/>
                  </a:lnTo>
                  <a:lnTo>
                    <a:pt x="1485" y="762"/>
                  </a:lnTo>
                  <a:lnTo>
                    <a:pt x="1494" y="775"/>
                  </a:lnTo>
                  <a:lnTo>
                    <a:pt x="1507" y="783"/>
                  </a:lnTo>
                  <a:lnTo>
                    <a:pt x="1515" y="796"/>
                  </a:lnTo>
                  <a:lnTo>
                    <a:pt x="1528" y="805"/>
                  </a:lnTo>
                  <a:lnTo>
                    <a:pt x="1532" y="809"/>
                  </a:lnTo>
                  <a:lnTo>
                    <a:pt x="1536" y="813"/>
                  </a:lnTo>
                  <a:lnTo>
                    <a:pt x="1541" y="821"/>
                  </a:lnTo>
                  <a:lnTo>
                    <a:pt x="1545" y="830"/>
                  </a:lnTo>
                  <a:lnTo>
                    <a:pt x="1549" y="834"/>
                  </a:lnTo>
                  <a:lnTo>
                    <a:pt x="1553" y="838"/>
                  </a:lnTo>
                  <a:lnTo>
                    <a:pt x="1553" y="847"/>
                  </a:lnTo>
                  <a:lnTo>
                    <a:pt x="1562" y="860"/>
                  </a:lnTo>
                  <a:lnTo>
                    <a:pt x="1562" y="864"/>
                  </a:lnTo>
                  <a:lnTo>
                    <a:pt x="1566" y="868"/>
                  </a:lnTo>
                  <a:lnTo>
                    <a:pt x="1570" y="872"/>
                  </a:lnTo>
                  <a:lnTo>
                    <a:pt x="1579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87" y="893"/>
                  </a:lnTo>
                  <a:lnTo>
                    <a:pt x="1587" y="902"/>
                  </a:lnTo>
                  <a:lnTo>
                    <a:pt x="1587" y="906"/>
                  </a:lnTo>
                  <a:lnTo>
                    <a:pt x="1587" y="915"/>
                  </a:lnTo>
                  <a:lnTo>
                    <a:pt x="1583" y="923"/>
                  </a:lnTo>
                  <a:lnTo>
                    <a:pt x="1583" y="927"/>
                  </a:lnTo>
                  <a:lnTo>
                    <a:pt x="1579" y="932"/>
                  </a:lnTo>
                  <a:lnTo>
                    <a:pt x="1574" y="936"/>
                  </a:lnTo>
                  <a:lnTo>
                    <a:pt x="1574" y="940"/>
                  </a:lnTo>
                  <a:lnTo>
                    <a:pt x="1570" y="940"/>
                  </a:lnTo>
                  <a:lnTo>
                    <a:pt x="1566" y="944"/>
                  </a:lnTo>
                  <a:lnTo>
                    <a:pt x="1562" y="944"/>
                  </a:lnTo>
                  <a:lnTo>
                    <a:pt x="1557" y="948"/>
                  </a:lnTo>
                  <a:lnTo>
                    <a:pt x="1549" y="948"/>
                  </a:lnTo>
                  <a:lnTo>
                    <a:pt x="1545" y="953"/>
                  </a:lnTo>
                  <a:lnTo>
                    <a:pt x="1541" y="953"/>
                  </a:lnTo>
                  <a:lnTo>
                    <a:pt x="1532" y="957"/>
                  </a:lnTo>
                  <a:lnTo>
                    <a:pt x="1528" y="965"/>
                  </a:lnTo>
                  <a:lnTo>
                    <a:pt x="1519" y="970"/>
                  </a:lnTo>
                  <a:lnTo>
                    <a:pt x="1515" y="974"/>
                  </a:lnTo>
                  <a:lnTo>
                    <a:pt x="1511" y="978"/>
                  </a:lnTo>
                  <a:lnTo>
                    <a:pt x="1502" y="987"/>
                  </a:lnTo>
                  <a:lnTo>
                    <a:pt x="1498" y="991"/>
                  </a:lnTo>
                  <a:lnTo>
                    <a:pt x="1494" y="999"/>
                  </a:lnTo>
                  <a:lnTo>
                    <a:pt x="1490" y="1004"/>
                  </a:lnTo>
                  <a:lnTo>
                    <a:pt x="1485" y="1012"/>
                  </a:lnTo>
                  <a:lnTo>
                    <a:pt x="1481" y="1025"/>
                  </a:lnTo>
                  <a:lnTo>
                    <a:pt x="1477" y="1029"/>
                  </a:lnTo>
                  <a:lnTo>
                    <a:pt x="1473" y="1037"/>
                  </a:lnTo>
                  <a:lnTo>
                    <a:pt x="1464" y="1050"/>
                  </a:lnTo>
                  <a:lnTo>
                    <a:pt x="1460" y="1059"/>
                  </a:lnTo>
                  <a:lnTo>
                    <a:pt x="1452" y="1071"/>
                  </a:lnTo>
                  <a:lnTo>
                    <a:pt x="1435" y="1097"/>
                  </a:lnTo>
                  <a:lnTo>
                    <a:pt x="1426" y="1109"/>
                  </a:lnTo>
                  <a:lnTo>
                    <a:pt x="1418" y="1118"/>
                  </a:lnTo>
                  <a:lnTo>
                    <a:pt x="1414" y="1122"/>
                  </a:lnTo>
                  <a:lnTo>
                    <a:pt x="1405" y="1131"/>
                  </a:lnTo>
                  <a:lnTo>
                    <a:pt x="1401" y="1135"/>
                  </a:lnTo>
                  <a:lnTo>
                    <a:pt x="1397" y="1143"/>
                  </a:lnTo>
                  <a:lnTo>
                    <a:pt x="1388" y="1147"/>
                  </a:lnTo>
                  <a:lnTo>
                    <a:pt x="1384" y="1152"/>
                  </a:lnTo>
                  <a:lnTo>
                    <a:pt x="1380" y="1156"/>
                  </a:lnTo>
                  <a:lnTo>
                    <a:pt x="1371" y="1160"/>
                  </a:lnTo>
                  <a:lnTo>
                    <a:pt x="1367" y="1160"/>
                  </a:lnTo>
                  <a:lnTo>
                    <a:pt x="1363" y="1164"/>
                  </a:lnTo>
                  <a:lnTo>
                    <a:pt x="1354" y="1169"/>
                  </a:lnTo>
                  <a:lnTo>
                    <a:pt x="1350" y="1169"/>
                  </a:lnTo>
                  <a:lnTo>
                    <a:pt x="1342" y="1169"/>
                  </a:lnTo>
                  <a:lnTo>
                    <a:pt x="1337" y="1173"/>
                  </a:lnTo>
                  <a:lnTo>
                    <a:pt x="1333" y="1173"/>
                  </a:lnTo>
                  <a:lnTo>
                    <a:pt x="1320" y="1173"/>
                  </a:lnTo>
                  <a:lnTo>
                    <a:pt x="1316" y="1169"/>
                  </a:lnTo>
                  <a:lnTo>
                    <a:pt x="1303" y="1169"/>
                  </a:lnTo>
                  <a:lnTo>
                    <a:pt x="1299" y="1169"/>
                  </a:lnTo>
                  <a:lnTo>
                    <a:pt x="1291" y="1169"/>
                  </a:lnTo>
                  <a:lnTo>
                    <a:pt x="1282" y="1169"/>
                  </a:lnTo>
                  <a:lnTo>
                    <a:pt x="1274" y="1169"/>
                  </a:lnTo>
                  <a:lnTo>
                    <a:pt x="1265" y="1169"/>
                  </a:lnTo>
                  <a:lnTo>
                    <a:pt x="1261" y="1169"/>
                  </a:lnTo>
                  <a:lnTo>
                    <a:pt x="1248" y="1173"/>
                  </a:lnTo>
                  <a:lnTo>
                    <a:pt x="1244" y="1173"/>
                  </a:lnTo>
                  <a:lnTo>
                    <a:pt x="1236" y="1177"/>
                  </a:lnTo>
                  <a:lnTo>
                    <a:pt x="1189" y="1194"/>
                  </a:lnTo>
                  <a:lnTo>
                    <a:pt x="1181" y="1194"/>
                  </a:lnTo>
                  <a:lnTo>
                    <a:pt x="1160" y="1202"/>
                  </a:lnTo>
                  <a:lnTo>
                    <a:pt x="1155" y="1207"/>
                  </a:lnTo>
                  <a:lnTo>
                    <a:pt x="1147" y="1211"/>
                  </a:lnTo>
                  <a:lnTo>
                    <a:pt x="1138" y="1211"/>
                  </a:lnTo>
                  <a:lnTo>
                    <a:pt x="1130" y="1211"/>
                  </a:lnTo>
                  <a:lnTo>
                    <a:pt x="1117" y="1215"/>
                  </a:lnTo>
                  <a:lnTo>
                    <a:pt x="1109" y="1215"/>
                  </a:lnTo>
                  <a:lnTo>
                    <a:pt x="1100" y="1215"/>
                  </a:lnTo>
                  <a:lnTo>
                    <a:pt x="1096" y="1215"/>
                  </a:lnTo>
                  <a:lnTo>
                    <a:pt x="1088" y="1215"/>
                  </a:lnTo>
                  <a:lnTo>
                    <a:pt x="1079" y="1215"/>
                  </a:lnTo>
                  <a:lnTo>
                    <a:pt x="1071" y="1215"/>
                  </a:lnTo>
                  <a:lnTo>
                    <a:pt x="1058" y="1211"/>
                  </a:lnTo>
                  <a:lnTo>
                    <a:pt x="1054" y="1211"/>
                  </a:lnTo>
                  <a:lnTo>
                    <a:pt x="1049" y="1211"/>
                  </a:lnTo>
                  <a:lnTo>
                    <a:pt x="1045" y="1211"/>
                  </a:lnTo>
                  <a:lnTo>
                    <a:pt x="1041" y="1211"/>
                  </a:lnTo>
                  <a:lnTo>
                    <a:pt x="1037" y="1211"/>
                  </a:lnTo>
                  <a:lnTo>
                    <a:pt x="1033" y="1211"/>
                  </a:lnTo>
                  <a:lnTo>
                    <a:pt x="1033" y="1207"/>
                  </a:lnTo>
                  <a:lnTo>
                    <a:pt x="1028" y="1202"/>
                  </a:lnTo>
                  <a:lnTo>
                    <a:pt x="1028" y="1198"/>
                  </a:lnTo>
                  <a:lnTo>
                    <a:pt x="1016" y="1177"/>
                  </a:lnTo>
                  <a:lnTo>
                    <a:pt x="1011" y="1160"/>
                  </a:lnTo>
                  <a:lnTo>
                    <a:pt x="1007" y="1156"/>
                  </a:lnTo>
                  <a:lnTo>
                    <a:pt x="1003" y="1152"/>
                  </a:lnTo>
                  <a:lnTo>
                    <a:pt x="1003" y="1147"/>
                  </a:lnTo>
                  <a:lnTo>
                    <a:pt x="994" y="1139"/>
                  </a:lnTo>
                  <a:lnTo>
                    <a:pt x="986" y="1122"/>
                  </a:lnTo>
                  <a:lnTo>
                    <a:pt x="977" y="1114"/>
                  </a:lnTo>
                  <a:lnTo>
                    <a:pt x="969" y="1101"/>
                  </a:lnTo>
                  <a:lnTo>
                    <a:pt x="965" y="1097"/>
                  </a:lnTo>
                  <a:lnTo>
                    <a:pt x="961" y="1092"/>
                  </a:lnTo>
                  <a:lnTo>
                    <a:pt x="956" y="1088"/>
                  </a:lnTo>
                  <a:lnTo>
                    <a:pt x="952" y="1084"/>
                  </a:lnTo>
                  <a:lnTo>
                    <a:pt x="948" y="1084"/>
                  </a:lnTo>
                  <a:lnTo>
                    <a:pt x="939" y="1080"/>
                  </a:lnTo>
                  <a:lnTo>
                    <a:pt x="935" y="1075"/>
                  </a:lnTo>
                  <a:lnTo>
                    <a:pt x="927" y="1071"/>
                  </a:lnTo>
                  <a:lnTo>
                    <a:pt x="918" y="1071"/>
                  </a:lnTo>
                  <a:lnTo>
                    <a:pt x="910" y="1067"/>
                  </a:lnTo>
                  <a:lnTo>
                    <a:pt x="901" y="1063"/>
                  </a:lnTo>
                  <a:lnTo>
                    <a:pt x="897" y="1063"/>
                  </a:lnTo>
                  <a:lnTo>
                    <a:pt x="893" y="1063"/>
                  </a:lnTo>
                  <a:lnTo>
                    <a:pt x="889" y="1063"/>
                  </a:lnTo>
                  <a:lnTo>
                    <a:pt x="889" y="1067"/>
                  </a:lnTo>
                  <a:lnTo>
                    <a:pt x="880" y="1067"/>
                  </a:lnTo>
                  <a:lnTo>
                    <a:pt x="880" y="1071"/>
                  </a:lnTo>
                  <a:lnTo>
                    <a:pt x="876" y="1071"/>
                  </a:lnTo>
                  <a:lnTo>
                    <a:pt x="872" y="1075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55" y="1101"/>
                  </a:lnTo>
                  <a:lnTo>
                    <a:pt x="850" y="1109"/>
                  </a:lnTo>
                  <a:lnTo>
                    <a:pt x="850" y="1114"/>
                  </a:lnTo>
                  <a:lnTo>
                    <a:pt x="846" y="1114"/>
                  </a:lnTo>
                  <a:lnTo>
                    <a:pt x="846" y="1109"/>
                  </a:lnTo>
                  <a:lnTo>
                    <a:pt x="842" y="1109"/>
                  </a:lnTo>
                  <a:lnTo>
                    <a:pt x="838" y="1105"/>
                  </a:lnTo>
                  <a:lnTo>
                    <a:pt x="834" y="1105"/>
                  </a:lnTo>
                  <a:lnTo>
                    <a:pt x="834" y="1101"/>
                  </a:lnTo>
                  <a:lnTo>
                    <a:pt x="829" y="1097"/>
                  </a:lnTo>
                  <a:lnTo>
                    <a:pt x="829" y="1092"/>
                  </a:lnTo>
                  <a:lnTo>
                    <a:pt x="829" y="1084"/>
                  </a:lnTo>
                  <a:lnTo>
                    <a:pt x="829" y="1075"/>
                  </a:lnTo>
                  <a:lnTo>
                    <a:pt x="829" y="1071"/>
                  </a:lnTo>
                  <a:lnTo>
                    <a:pt x="834" y="1063"/>
                  </a:lnTo>
                  <a:lnTo>
                    <a:pt x="834" y="1059"/>
                  </a:lnTo>
                  <a:lnTo>
                    <a:pt x="838" y="1054"/>
                  </a:lnTo>
                  <a:lnTo>
                    <a:pt x="842" y="1042"/>
                  </a:lnTo>
                  <a:lnTo>
                    <a:pt x="842" y="1037"/>
                  </a:lnTo>
                  <a:lnTo>
                    <a:pt x="846" y="1033"/>
                  </a:lnTo>
                  <a:lnTo>
                    <a:pt x="855" y="1020"/>
                  </a:lnTo>
                  <a:lnTo>
                    <a:pt x="859" y="1020"/>
                  </a:lnTo>
                  <a:lnTo>
                    <a:pt x="859" y="1016"/>
                  </a:lnTo>
                  <a:lnTo>
                    <a:pt x="859" y="1012"/>
                  </a:lnTo>
                  <a:lnTo>
                    <a:pt x="859" y="1008"/>
                  </a:lnTo>
                  <a:lnTo>
                    <a:pt x="859" y="1004"/>
                  </a:lnTo>
                  <a:lnTo>
                    <a:pt x="855" y="999"/>
                  </a:lnTo>
                  <a:lnTo>
                    <a:pt x="846" y="995"/>
                  </a:lnTo>
                  <a:lnTo>
                    <a:pt x="842" y="995"/>
                  </a:lnTo>
                  <a:lnTo>
                    <a:pt x="838" y="995"/>
                  </a:lnTo>
                  <a:lnTo>
                    <a:pt x="838" y="991"/>
                  </a:lnTo>
                  <a:lnTo>
                    <a:pt x="834" y="987"/>
                  </a:lnTo>
                  <a:lnTo>
                    <a:pt x="834" y="982"/>
                  </a:lnTo>
                  <a:lnTo>
                    <a:pt x="834" y="978"/>
                  </a:lnTo>
                  <a:lnTo>
                    <a:pt x="834" y="970"/>
                  </a:lnTo>
                  <a:lnTo>
                    <a:pt x="829" y="957"/>
                  </a:lnTo>
                  <a:lnTo>
                    <a:pt x="829" y="948"/>
                  </a:lnTo>
                  <a:lnTo>
                    <a:pt x="825" y="944"/>
                  </a:lnTo>
                  <a:lnTo>
                    <a:pt x="825" y="940"/>
                  </a:lnTo>
                  <a:lnTo>
                    <a:pt x="825" y="936"/>
                  </a:lnTo>
                  <a:lnTo>
                    <a:pt x="821" y="936"/>
                  </a:lnTo>
                  <a:lnTo>
                    <a:pt x="817" y="932"/>
                  </a:lnTo>
                  <a:lnTo>
                    <a:pt x="817" y="927"/>
                  </a:lnTo>
                  <a:lnTo>
                    <a:pt x="812" y="927"/>
                  </a:lnTo>
                  <a:lnTo>
                    <a:pt x="808" y="927"/>
                  </a:lnTo>
                  <a:lnTo>
                    <a:pt x="804" y="927"/>
                  </a:lnTo>
                  <a:lnTo>
                    <a:pt x="800" y="927"/>
                  </a:lnTo>
                  <a:lnTo>
                    <a:pt x="791" y="927"/>
                  </a:lnTo>
                  <a:lnTo>
                    <a:pt x="787" y="927"/>
                  </a:lnTo>
                  <a:lnTo>
                    <a:pt x="778" y="927"/>
                  </a:lnTo>
                  <a:lnTo>
                    <a:pt x="774" y="927"/>
                  </a:lnTo>
                  <a:lnTo>
                    <a:pt x="770" y="927"/>
                  </a:lnTo>
                  <a:lnTo>
                    <a:pt x="766" y="932"/>
                  </a:lnTo>
                  <a:lnTo>
                    <a:pt x="762" y="932"/>
                  </a:lnTo>
                  <a:lnTo>
                    <a:pt x="757" y="936"/>
                  </a:lnTo>
                  <a:lnTo>
                    <a:pt x="757" y="940"/>
                  </a:lnTo>
                  <a:lnTo>
                    <a:pt x="753" y="944"/>
                  </a:lnTo>
                  <a:lnTo>
                    <a:pt x="749" y="948"/>
                  </a:lnTo>
                  <a:lnTo>
                    <a:pt x="749" y="953"/>
                  </a:lnTo>
                  <a:lnTo>
                    <a:pt x="745" y="970"/>
                  </a:lnTo>
                  <a:lnTo>
                    <a:pt x="745" y="974"/>
                  </a:lnTo>
                  <a:lnTo>
                    <a:pt x="745" y="978"/>
                  </a:lnTo>
                  <a:lnTo>
                    <a:pt x="740" y="987"/>
                  </a:lnTo>
                  <a:lnTo>
                    <a:pt x="736" y="991"/>
                  </a:lnTo>
                  <a:lnTo>
                    <a:pt x="723" y="1004"/>
                  </a:lnTo>
                  <a:lnTo>
                    <a:pt x="719" y="1004"/>
                  </a:lnTo>
                  <a:lnTo>
                    <a:pt x="715" y="1008"/>
                  </a:lnTo>
                  <a:lnTo>
                    <a:pt x="707" y="1008"/>
                  </a:lnTo>
                  <a:lnTo>
                    <a:pt x="702" y="1012"/>
                  </a:lnTo>
                  <a:lnTo>
                    <a:pt x="698" y="1012"/>
                  </a:lnTo>
                  <a:lnTo>
                    <a:pt x="694" y="1012"/>
                  </a:lnTo>
                  <a:lnTo>
                    <a:pt x="690" y="1012"/>
                  </a:lnTo>
                  <a:lnTo>
                    <a:pt x="685" y="1012"/>
                  </a:lnTo>
                  <a:lnTo>
                    <a:pt x="677" y="1012"/>
                  </a:lnTo>
                  <a:lnTo>
                    <a:pt x="647" y="1008"/>
                  </a:lnTo>
                  <a:lnTo>
                    <a:pt x="639" y="1008"/>
                  </a:lnTo>
                  <a:lnTo>
                    <a:pt x="635" y="1004"/>
                  </a:lnTo>
                  <a:lnTo>
                    <a:pt x="626" y="1004"/>
                  </a:lnTo>
                  <a:lnTo>
                    <a:pt x="622" y="1004"/>
                  </a:lnTo>
                  <a:lnTo>
                    <a:pt x="613" y="1008"/>
                  </a:lnTo>
                  <a:lnTo>
                    <a:pt x="605" y="1008"/>
                  </a:lnTo>
                  <a:lnTo>
                    <a:pt x="601" y="1008"/>
                  </a:lnTo>
                  <a:lnTo>
                    <a:pt x="592" y="1012"/>
                  </a:lnTo>
                  <a:lnTo>
                    <a:pt x="580" y="1012"/>
                  </a:lnTo>
                  <a:lnTo>
                    <a:pt x="571" y="1016"/>
                  </a:lnTo>
                  <a:lnTo>
                    <a:pt x="563" y="1016"/>
                  </a:lnTo>
                  <a:lnTo>
                    <a:pt x="558" y="1020"/>
                  </a:lnTo>
                  <a:lnTo>
                    <a:pt x="550" y="1020"/>
                  </a:lnTo>
                  <a:lnTo>
                    <a:pt x="537" y="1029"/>
                  </a:lnTo>
                  <a:lnTo>
                    <a:pt x="529" y="1033"/>
                  </a:lnTo>
                  <a:lnTo>
                    <a:pt x="524" y="1037"/>
                  </a:lnTo>
                  <a:lnTo>
                    <a:pt x="520" y="1037"/>
                  </a:lnTo>
                  <a:lnTo>
                    <a:pt x="512" y="1042"/>
                  </a:lnTo>
                  <a:lnTo>
                    <a:pt x="508" y="1046"/>
                  </a:lnTo>
                  <a:lnTo>
                    <a:pt x="508" y="1050"/>
                  </a:lnTo>
                  <a:lnTo>
                    <a:pt x="503" y="1054"/>
                  </a:lnTo>
                  <a:lnTo>
                    <a:pt x="499" y="1067"/>
                  </a:lnTo>
                  <a:lnTo>
                    <a:pt x="495" y="1071"/>
                  </a:lnTo>
                  <a:lnTo>
                    <a:pt x="495" y="1075"/>
                  </a:lnTo>
                  <a:lnTo>
                    <a:pt x="491" y="1080"/>
                  </a:lnTo>
                  <a:lnTo>
                    <a:pt x="486" y="1084"/>
                  </a:lnTo>
                  <a:lnTo>
                    <a:pt x="482" y="1088"/>
                  </a:lnTo>
                  <a:lnTo>
                    <a:pt x="474" y="1092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3" y="1114"/>
                  </a:lnTo>
                  <a:lnTo>
                    <a:pt x="448" y="1114"/>
                  </a:lnTo>
                  <a:lnTo>
                    <a:pt x="448" y="1118"/>
                  </a:lnTo>
                  <a:lnTo>
                    <a:pt x="444" y="1122"/>
                  </a:lnTo>
                  <a:lnTo>
                    <a:pt x="440" y="1131"/>
                  </a:lnTo>
                  <a:lnTo>
                    <a:pt x="440" y="1139"/>
                  </a:lnTo>
                  <a:lnTo>
                    <a:pt x="436" y="1147"/>
                  </a:lnTo>
                  <a:lnTo>
                    <a:pt x="431" y="1160"/>
                  </a:lnTo>
                  <a:lnTo>
                    <a:pt x="431" y="1169"/>
                  </a:lnTo>
                  <a:lnTo>
                    <a:pt x="431" y="1173"/>
                  </a:lnTo>
                  <a:lnTo>
                    <a:pt x="444" y="1169"/>
                  </a:lnTo>
                  <a:lnTo>
                    <a:pt x="448" y="1164"/>
                  </a:lnTo>
                  <a:lnTo>
                    <a:pt x="457" y="1160"/>
                  </a:lnTo>
                  <a:lnTo>
                    <a:pt x="461" y="1160"/>
                  </a:lnTo>
                  <a:lnTo>
                    <a:pt x="465" y="1160"/>
                  </a:lnTo>
                  <a:lnTo>
                    <a:pt x="469" y="1156"/>
                  </a:lnTo>
                  <a:lnTo>
                    <a:pt x="474" y="1156"/>
                  </a:lnTo>
                  <a:lnTo>
                    <a:pt x="478" y="1156"/>
                  </a:lnTo>
                  <a:lnTo>
                    <a:pt x="482" y="1156"/>
                  </a:lnTo>
                  <a:lnTo>
                    <a:pt x="486" y="1156"/>
                  </a:lnTo>
                  <a:lnTo>
                    <a:pt x="495" y="1156"/>
                  </a:lnTo>
                  <a:lnTo>
                    <a:pt x="499" y="1156"/>
                  </a:lnTo>
                  <a:lnTo>
                    <a:pt x="503" y="1160"/>
                  </a:lnTo>
                  <a:lnTo>
                    <a:pt x="524" y="1173"/>
                  </a:lnTo>
                  <a:lnTo>
                    <a:pt x="529" y="1173"/>
                  </a:lnTo>
                  <a:lnTo>
                    <a:pt x="533" y="1177"/>
                  </a:lnTo>
                  <a:lnTo>
                    <a:pt x="537" y="1177"/>
                  </a:lnTo>
                  <a:lnTo>
                    <a:pt x="541" y="1177"/>
                  </a:lnTo>
                  <a:lnTo>
                    <a:pt x="546" y="1177"/>
                  </a:lnTo>
                  <a:lnTo>
                    <a:pt x="558" y="1177"/>
                  </a:lnTo>
                  <a:lnTo>
                    <a:pt x="563" y="1177"/>
                  </a:lnTo>
                  <a:lnTo>
                    <a:pt x="567" y="1181"/>
                  </a:lnTo>
                  <a:lnTo>
                    <a:pt x="571" y="1181"/>
                  </a:lnTo>
                  <a:lnTo>
                    <a:pt x="575" y="1186"/>
                  </a:lnTo>
                  <a:lnTo>
                    <a:pt x="588" y="1194"/>
                  </a:lnTo>
                  <a:lnTo>
                    <a:pt x="601" y="1198"/>
                  </a:lnTo>
                  <a:lnTo>
                    <a:pt x="605" y="1202"/>
                  </a:lnTo>
                  <a:lnTo>
                    <a:pt x="609" y="1207"/>
                  </a:lnTo>
                  <a:lnTo>
                    <a:pt x="618" y="1219"/>
                  </a:lnTo>
                  <a:lnTo>
                    <a:pt x="622" y="1224"/>
                  </a:lnTo>
                  <a:lnTo>
                    <a:pt x="626" y="1228"/>
                  </a:lnTo>
                  <a:lnTo>
                    <a:pt x="630" y="1236"/>
                  </a:lnTo>
                  <a:lnTo>
                    <a:pt x="635" y="1236"/>
                  </a:lnTo>
                  <a:lnTo>
                    <a:pt x="635" y="1241"/>
                  </a:lnTo>
                  <a:lnTo>
                    <a:pt x="639" y="1245"/>
                  </a:lnTo>
                  <a:lnTo>
                    <a:pt x="643" y="1249"/>
                  </a:lnTo>
                  <a:lnTo>
                    <a:pt x="643" y="1253"/>
                  </a:lnTo>
                  <a:lnTo>
                    <a:pt x="643" y="1262"/>
                  </a:lnTo>
                  <a:lnTo>
                    <a:pt x="647" y="1270"/>
                  </a:lnTo>
                  <a:lnTo>
                    <a:pt x="647" y="1279"/>
                  </a:lnTo>
                  <a:lnTo>
                    <a:pt x="647" y="1283"/>
                  </a:lnTo>
                  <a:lnTo>
                    <a:pt x="651" y="1296"/>
                  </a:lnTo>
                  <a:lnTo>
                    <a:pt x="651" y="1325"/>
                  </a:lnTo>
                  <a:lnTo>
                    <a:pt x="651" y="1334"/>
                  </a:lnTo>
                  <a:lnTo>
                    <a:pt x="656" y="1355"/>
                  </a:lnTo>
                  <a:lnTo>
                    <a:pt x="656" y="1372"/>
                  </a:lnTo>
                  <a:lnTo>
                    <a:pt x="660" y="1393"/>
                  </a:lnTo>
                  <a:lnTo>
                    <a:pt x="664" y="1397"/>
                  </a:lnTo>
                  <a:lnTo>
                    <a:pt x="664" y="1406"/>
                  </a:lnTo>
                  <a:lnTo>
                    <a:pt x="639" y="1418"/>
                  </a:lnTo>
                  <a:lnTo>
                    <a:pt x="635" y="1423"/>
                  </a:lnTo>
                  <a:lnTo>
                    <a:pt x="630" y="1427"/>
                  </a:lnTo>
                  <a:lnTo>
                    <a:pt x="622" y="1427"/>
                  </a:lnTo>
                  <a:lnTo>
                    <a:pt x="618" y="1435"/>
                  </a:lnTo>
                  <a:lnTo>
                    <a:pt x="613" y="1440"/>
                  </a:lnTo>
                  <a:lnTo>
                    <a:pt x="605" y="1448"/>
                  </a:lnTo>
                  <a:lnTo>
                    <a:pt x="596" y="1457"/>
                  </a:lnTo>
                  <a:lnTo>
                    <a:pt x="592" y="1461"/>
                  </a:lnTo>
                  <a:lnTo>
                    <a:pt x="588" y="1465"/>
                  </a:lnTo>
                  <a:lnTo>
                    <a:pt x="580" y="1478"/>
                  </a:lnTo>
                  <a:lnTo>
                    <a:pt x="558" y="1503"/>
                  </a:lnTo>
                  <a:lnTo>
                    <a:pt x="554" y="1512"/>
                  </a:lnTo>
                  <a:lnTo>
                    <a:pt x="546" y="1520"/>
                  </a:lnTo>
                  <a:lnTo>
                    <a:pt x="541" y="1524"/>
                  </a:lnTo>
                  <a:lnTo>
                    <a:pt x="537" y="1524"/>
                  </a:lnTo>
                  <a:lnTo>
                    <a:pt x="533" y="1528"/>
                  </a:lnTo>
                  <a:lnTo>
                    <a:pt x="524" y="1533"/>
                  </a:lnTo>
                  <a:lnTo>
                    <a:pt x="516" y="1533"/>
                  </a:lnTo>
                  <a:lnTo>
                    <a:pt x="508" y="1537"/>
                  </a:lnTo>
                  <a:lnTo>
                    <a:pt x="495" y="1541"/>
                  </a:lnTo>
                  <a:lnTo>
                    <a:pt x="482" y="1545"/>
                  </a:lnTo>
                  <a:lnTo>
                    <a:pt x="474" y="1545"/>
                  </a:lnTo>
                  <a:lnTo>
                    <a:pt x="465" y="1550"/>
                  </a:lnTo>
                  <a:lnTo>
                    <a:pt x="457" y="1550"/>
                  </a:lnTo>
                  <a:lnTo>
                    <a:pt x="448" y="1550"/>
                  </a:lnTo>
                  <a:lnTo>
                    <a:pt x="444" y="1550"/>
                  </a:lnTo>
                  <a:lnTo>
                    <a:pt x="440" y="1550"/>
                  </a:lnTo>
                  <a:lnTo>
                    <a:pt x="440" y="1545"/>
                  </a:lnTo>
                  <a:lnTo>
                    <a:pt x="436" y="1545"/>
                  </a:lnTo>
                  <a:lnTo>
                    <a:pt x="431" y="1541"/>
                  </a:lnTo>
                  <a:lnTo>
                    <a:pt x="427" y="1537"/>
                  </a:lnTo>
                  <a:lnTo>
                    <a:pt x="419" y="1528"/>
                  </a:lnTo>
                  <a:lnTo>
                    <a:pt x="419" y="1524"/>
                  </a:lnTo>
                  <a:lnTo>
                    <a:pt x="414" y="1524"/>
                  </a:lnTo>
                  <a:lnTo>
                    <a:pt x="410" y="1520"/>
                  </a:lnTo>
                  <a:lnTo>
                    <a:pt x="406" y="1516"/>
                  </a:lnTo>
                  <a:lnTo>
                    <a:pt x="389" y="1503"/>
                  </a:lnTo>
                  <a:lnTo>
                    <a:pt x="385" y="1499"/>
                  </a:lnTo>
                  <a:lnTo>
                    <a:pt x="381" y="1495"/>
                  </a:lnTo>
                  <a:lnTo>
                    <a:pt x="376" y="1495"/>
                  </a:lnTo>
                  <a:lnTo>
                    <a:pt x="372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9" y="1478"/>
                  </a:lnTo>
                  <a:lnTo>
                    <a:pt x="355" y="1478"/>
                  </a:lnTo>
                  <a:lnTo>
                    <a:pt x="351" y="1478"/>
                  </a:lnTo>
                  <a:lnTo>
                    <a:pt x="347" y="1478"/>
                  </a:lnTo>
                  <a:lnTo>
                    <a:pt x="342" y="1478"/>
                  </a:lnTo>
                  <a:lnTo>
                    <a:pt x="338" y="1478"/>
                  </a:lnTo>
                  <a:lnTo>
                    <a:pt x="334" y="1478"/>
                  </a:lnTo>
                  <a:lnTo>
                    <a:pt x="317" y="1478"/>
                  </a:lnTo>
                  <a:lnTo>
                    <a:pt x="313" y="1478"/>
                  </a:lnTo>
                  <a:lnTo>
                    <a:pt x="309" y="1478"/>
                  </a:lnTo>
                  <a:lnTo>
                    <a:pt x="304" y="1478"/>
                  </a:lnTo>
                  <a:lnTo>
                    <a:pt x="296" y="1478"/>
                  </a:lnTo>
                  <a:lnTo>
                    <a:pt x="292" y="1478"/>
                  </a:lnTo>
                  <a:lnTo>
                    <a:pt x="287" y="1478"/>
                  </a:lnTo>
                  <a:lnTo>
                    <a:pt x="287" y="1473"/>
                  </a:lnTo>
                  <a:lnTo>
                    <a:pt x="283" y="1473"/>
                  </a:lnTo>
                  <a:lnTo>
                    <a:pt x="283" y="1469"/>
                  </a:lnTo>
                  <a:lnTo>
                    <a:pt x="275" y="1461"/>
                  </a:lnTo>
                  <a:lnTo>
                    <a:pt x="270" y="1461"/>
                  </a:lnTo>
                  <a:lnTo>
                    <a:pt x="266" y="1457"/>
                  </a:lnTo>
                  <a:lnTo>
                    <a:pt x="266" y="1452"/>
                  </a:lnTo>
                  <a:lnTo>
                    <a:pt x="262" y="1452"/>
                  </a:lnTo>
                  <a:lnTo>
                    <a:pt x="258" y="1448"/>
                  </a:lnTo>
                  <a:lnTo>
                    <a:pt x="254" y="1448"/>
                  </a:lnTo>
                  <a:lnTo>
                    <a:pt x="249" y="1444"/>
                  </a:lnTo>
                  <a:lnTo>
                    <a:pt x="241" y="1444"/>
                  </a:lnTo>
                  <a:lnTo>
                    <a:pt x="237" y="1440"/>
                  </a:lnTo>
                  <a:lnTo>
                    <a:pt x="232" y="1440"/>
                  </a:lnTo>
                  <a:lnTo>
                    <a:pt x="220" y="1435"/>
                  </a:lnTo>
                  <a:lnTo>
                    <a:pt x="203" y="1431"/>
                  </a:lnTo>
                  <a:lnTo>
                    <a:pt x="199" y="1431"/>
                  </a:lnTo>
                  <a:lnTo>
                    <a:pt x="194" y="1427"/>
                  </a:lnTo>
                  <a:lnTo>
                    <a:pt x="190" y="1427"/>
                  </a:lnTo>
                  <a:lnTo>
                    <a:pt x="186" y="1427"/>
                  </a:lnTo>
                  <a:lnTo>
                    <a:pt x="186" y="1423"/>
                  </a:lnTo>
                  <a:lnTo>
                    <a:pt x="182" y="1418"/>
                  </a:lnTo>
                  <a:lnTo>
                    <a:pt x="177" y="1414"/>
                  </a:lnTo>
                  <a:lnTo>
                    <a:pt x="173" y="1410"/>
                  </a:lnTo>
                  <a:lnTo>
                    <a:pt x="169" y="1406"/>
                  </a:lnTo>
                  <a:lnTo>
                    <a:pt x="160" y="1401"/>
                  </a:lnTo>
                  <a:lnTo>
                    <a:pt x="156" y="1401"/>
                  </a:lnTo>
                  <a:lnTo>
                    <a:pt x="148" y="1397"/>
                  </a:lnTo>
                  <a:lnTo>
                    <a:pt x="143" y="1397"/>
                  </a:lnTo>
                  <a:lnTo>
                    <a:pt x="135" y="1397"/>
                  </a:lnTo>
                  <a:lnTo>
                    <a:pt x="131" y="1397"/>
                  </a:lnTo>
                  <a:lnTo>
                    <a:pt x="118" y="1393"/>
                  </a:lnTo>
                  <a:lnTo>
                    <a:pt x="110" y="1393"/>
                  </a:lnTo>
                  <a:lnTo>
                    <a:pt x="105" y="1393"/>
                  </a:lnTo>
                  <a:lnTo>
                    <a:pt x="101" y="1393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93" y="1385"/>
                  </a:lnTo>
                  <a:lnTo>
                    <a:pt x="93" y="1380"/>
                  </a:lnTo>
                  <a:lnTo>
                    <a:pt x="93" y="1376"/>
                  </a:lnTo>
                  <a:lnTo>
                    <a:pt x="93" y="1372"/>
                  </a:lnTo>
                  <a:lnTo>
                    <a:pt x="97" y="1363"/>
                  </a:lnTo>
                  <a:lnTo>
                    <a:pt x="101" y="1359"/>
                  </a:lnTo>
                  <a:lnTo>
                    <a:pt x="105" y="1351"/>
                  </a:lnTo>
                  <a:lnTo>
                    <a:pt x="105" y="1346"/>
                  </a:lnTo>
                  <a:lnTo>
                    <a:pt x="110" y="1342"/>
                  </a:lnTo>
                  <a:lnTo>
                    <a:pt x="114" y="1338"/>
                  </a:lnTo>
                  <a:lnTo>
                    <a:pt x="122" y="1334"/>
                  </a:lnTo>
                  <a:lnTo>
                    <a:pt x="127" y="1330"/>
                  </a:lnTo>
                  <a:lnTo>
                    <a:pt x="131" y="1330"/>
                  </a:lnTo>
                  <a:lnTo>
                    <a:pt x="135" y="1325"/>
                  </a:lnTo>
                  <a:lnTo>
                    <a:pt x="143" y="1321"/>
                  </a:lnTo>
                  <a:lnTo>
                    <a:pt x="152" y="1313"/>
                  </a:lnTo>
                  <a:lnTo>
                    <a:pt x="169" y="1304"/>
                  </a:lnTo>
                  <a:lnTo>
                    <a:pt x="182" y="1300"/>
                  </a:lnTo>
                  <a:lnTo>
                    <a:pt x="186" y="1296"/>
                  </a:lnTo>
                  <a:lnTo>
                    <a:pt x="190" y="1296"/>
                  </a:lnTo>
                  <a:lnTo>
                    <a:pt x="194" y="1291"/>
                  </a:lnTo>
                  <a:lnTo>
                    <a:pt x="199" y="1287"/>
                  </a:lnTo>
                  <a:lnTo>
                    <a:pt x="203" y="1283"/>
                  </a:lnTo>
                  <a:lnTo>
                    <a:pt x="203" y="1279"/>
                  </a:lnTo>
                  <a:lnTo>
                    <a:pt x="207" y="1274"/>
                  </a:lnTo>
                  <a:lnTo>
                    <a:pt x="207" y="1270"/>
                  </a:lnTo>
                  <a:lnTo>
                    <a:pt x="211" y="1262"/>
                  </a:lnTo>
                  <a:lnTo>
                    <a:pt x="215" y="1232"/>
                  </a:lnTo>
                  <a:lnTo>
                    <a:pt x="215" y="1224"/>
                  </a:lnTo>
                  <a:lnTo>
                    <a:pt x="215" y="1219"/>
                  </a:lnTo>
                  <a:lnTo>
                    <a:pt x="215" y="1215"/>
                  </a:lnTo>
                  <a:lnTo>
                    <a:pt x="215" y="1211"/>
                  </a:lnTo>
                  <a:lnTo>
                    <a:pt x="215" y="1207"/>
                  </a:lnTo>
                  <a:lnTo>
                    <a:pt x="215" y="1194"/>
                  </a:lnTo>
                  <a:lnTo>
                    <a:pt x="211" y="1190"/>
                  </a:lnTo>
                  <a:lnTo>
                    <a:pt x="211" y="1186"/>
                  </a:lnTo>
                  <a:lnTo>
                    <a:pt x="211" y="1181"/>
                  </a:lnTo>
                  <a:lnTo>
                    <a:pt x="207" y="1177"/>
                  </a:lnTo>
                  <a:lnTo>
                    <a:pt x="207" y="1173"/>
                  </a:lnTo>
                  <a:lnTo>
                    <a:pt x="203" y="1173"/>
                  </a:lnTo>
                  <a:lnTo>
                    <a:pt x="199" y="1169"/>
                  </a:lnTo>
                  <a:lnTo>
                    <a:pt x="194" y="1169"/>
                  </a:lnTo>
                  <a:lnTo>
                    <a:pt x="190" y="1169"/>
                  </a:lnTo>
                  <a:lnTo>
                    <a:pt x="186" y="1169"/>
                  </a:lnTo>
                  <a:lnTo>
                    <a:pt x="182" y="1173"/>
                  </a:lnTo>
                  <a:lnTo>
                    <a:pt x="177" y="1173"/>
                  </a:lnTo>
                  <a:lnTo>
                    <a:pt x="177" y="1177"/>
                  </a:lnTo>
                  <a:lnTo>
                    <a:pt x="177" y="1181"/>
                  </a:lnTo>
                  <a:lnTo>
                    <a:pt x="173" y="1186"/>
                  </a:lnTo>
                  <a:lnTo>
                    <a:pt x="173" y="1194"/>
                  </a:lnTo>
                  <a:lnTo>
                    <a:pt x="169" y="1198"/>
                  </a:lnTo>
                  <a:lnTo>
                    <a:pt x="169" y="1202"/>
                  </a:lnTo>
                  <a:lnTo>
                    <a:pt x="169" y="1207"/>
                  </a:lnTo>
                  <a:lnTo>
                    <a:pt x="165" y="1211"/>
                  </a:lnTo>
                  <a:lnTo>
                    <a:pt x="160" y="1215"/>
                  </a:lnTo>
                  <a:lnTo>
                    <a:pt x="156" y="1219"/>
                  </a:lnTo>
                  <a:lnTo>
                    <a:pt x="152" y="1224"/>
                  </a:lnTo>
                  <a:lnTo>
                    <a:pt x="148" y="1228"/>
                  </a:lnTo>
                  <a:lnTo>
                    <a:pt x="139" y="1232"/>
                  </a:lnTo>
                  <a:lnTo>
                    <a:pt x="122" y="1245"/>
                  </a:lnTo>
                  <a:lnTo>
                    <a:pt x="114" y="1249"/>
                  </a:lnTo>
                  <a:lnTo>
                    <a:pt x="105" y="1253"/>
                  </a:lnTo>
                  <a:lnTo>
                    <a:pt x="105" y="1258"/>
                  </a:lnTo>
                  <a:lnTo>
                    <a:pt x="97" y="1266"/>
                  </a:lnTo>
                  <a:lnTo>
                    <a:pt x="97" y="1270"/>
                  </a:lnTo>
                  <a:lnTo>
                    <a:pt x="93" y="1274"/>
                  </a:lnTo>
                  <a:lnTo>
                    <a:pt x="88" y="1279"/>
                  </a:lnTo>
                  <a:lnTo>
                    <a:pt x="84" y="1283"/>
                  </a:lnTo>
                  <a:lnTo>
                    <a:pt x="84" y="1291"/>
                  </a:lnTo>
                  <a:lnTo>
                    <a:pt x="80" y="1304"/>
                  </a:lnTo>
                  <a:lnTo>
                    <a:pt x="80" y="1308"/>
                  </a:lnTo>
                  <a:lnTo>
                    <a:pt x="76" y="1313"/>
                  </a:lnTo>
                  <a:lnTo>
                    <a:pt x="72" y="1317"/>
                  </a:lnTo>
                  <a:lnTo>
                    <a:pt x="67" y="1321"/>
                  </a:lnTo>
                  <a:lnTo>
                    <a:pt x="63" y="1321"/>
                  </a:lnTo>
                  <a:lnTo>
                    <a:pt x="59" y="1321"/>
                  </a:lnTo>
                  <a:lnTo>
                    <a:pt x="50" y="1321"/>
                  </a:lnTo>
                  <a:lnTo>
                    <a:pt x="46" y="1321"/>
                  </a:lnTo>
                  <a:lnTo>
                    <a:pt x="42" y="1317"/>
                  </a:lnTo>
                  <a:lnTo>
                    <a:pt x="38" y="1317"/>
                  </a:lnTo>
                  <a:lnTo>
                    <a:pt x="33" y="1313"/>
                  </a:lnTo>
                  <a:lnTo>
                    <a:pt x="29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6"/>
                  </a:lnTo>
                  <a:lnTo>
                    <a:pt x="21" y="1291"/>
                  </a:lnTo>
                  <a:lnTo>
                    <a:pt x="16" y="1287"/>
                  </a:lnTo>
                  <a:lnTo>
                    <a:pt x="12" y="1279"/>
                  </a:lnTo>
                  <a:lnTo>
                    <a:pt x="8" y="1266"/>
                  </a:lnTo>
                  <a:lnTo>
                    <a:pt x="8" y="1262"/>
                  </a:lnTo>
                  <a:lnTo>
                    <a:pt x="8" y="1253"/>
                  </a:lnTo>
                  <a:lnTo>
                    <a:pt x="4" y="1249"/>
                  </a:lnTo>
                  <a:lnTo>
                    <a:pt x="4" y="1241"/>
                  </a:lnTo>
                  <a:lnTo>
                    <a:pt x="4" y="1236"/>
                  </a:lnTo>
                  <a:lnTo>
                    <a:pt x="8" y="1232"/>
                  </a:lnTo>
                  <a:lnTo>
                    <a:pt x="8" y="1228"/>
                  </a:lnTo>
                  <a:lnTo>
                    <a:pt x="8" y="1224"/>
                  </a:lnTo>
                  <a:lnTo>
                    <a:pt x="8" y="1219"/>
                  </a:lnTo>
                  <a:lnTo>
                    <a:pt x="12" y="1219"/>
                  </a:lnTo>
                  <a:lnTo>
                    <a:pt x="16" y="1211"/>
                  </a:lnTo>
                  <a:lnTo>
                    <a:pt x="21" y="1207"/>
                  </a:lnTo>
                  <a:lnTo>
                    <a:pt x="29" y="1207"/>
                  </a:lnTo>
                  <a:lnTo>
                    <a:pt x="38" y="1202"/>
                  </a:lnTo>
                  <a:lnTo>
                    <a:pt x="42" y="1202"/>
                  </a:lnTo>
                  <a:lnTo>
                    <a:pt x="46" y="1198"/>
                  </a:lnTo>
                  <a:lnTo>
                    <a:pt x="55" y="1198"/>
                  </a:lnTo>
                  <a:lnTo>
                    <a:pt x="67" y="1198"/>
                  </a:lnTo>
                  <a:lnTo>
                    <a:pt x="76" y="1198"/>
                  </a:lnTo>
                  <a:lnTo>
                    <a:pt x="84" y="1194"/>
                  </a:lnTo>
                  <a:lnTo>
                    <a:pt x="88" y="1194"/>
                  </a:lnTo>
                  <a:lnTo>
                    <a:pt x="93" y="1194"/>
                  </a:lnTo>
                  <a:lnTo>
                    <a:pt x="93" y="1190"/>
                  </a:lnTo>
                  <a:lnTo>
                    <a:pt x="97" y="1190"/>
                  </a:lnTo>
                  <a:lnTo>
                    <a:pt x="101" y="1190"/>
                  </a:lnTo>
                  <a:lnTo>
                    <a:pt x="105" y="1186"/>
                  </a:lnTo>
                  <a:lnTo>
                    <a:pt x="110" y="1186"/>
                  </a:lnTo>
                  <a:lnTo>
                    <a:pt x="114" y="1181"/>
                  </a:lnTo>
                  <a:lnTo>
                    <a:pt x="114" y="1177"/>
                  </a:lnTo>
                  <a:lnTo>
                    <a:pt x="118" y="1173"/>
                  </a:lnTo>
                  <a:lnTo>
                    <a:pt x="122" y="1173"/>
                  </a:lnTo>
                  <a:lnTo>
                    <a:pt x="122" y="1169"/>
                  </a:lnTo>
                  <a:lnTo>
                    <a:pt x="127" y="1164"/>
                  </a:lnTo>
                  <a:lnTo>
                    <a:pt x="127" y="1160"/>
                  </a:lnTo>
                  <a:lnTo>
                    <a:pt x="127" y="1156"/>
                  </a:lnTo>
                  <a:lnTo>
                    <a:pt x="127" y="1152"/>
                  </a:lnTo>
                  <a:lnTo>
                    <a:pt x="122" y="1152"/>
                  </a:lnTo>
                  <a:lnTo>
                    <a:pt x="118" y="1147"/>
                  </a:lnTo>
                  <a:lnTo>
                    <a:pt x="114" y="1143"/>
                  </a:lnTo>
                  <a:lnTo>
                    <a:pt x="93" y="1139"/>
                  </a:lnTo>
                  <a:lnTo>
                    <a:pt x="88" y="1135"/>
                  </a:lnTo>
                  <a:lnTo>
                    <a:pt x="80" y="1131"/>
                  </a:lnTo>
                  <a:lnTo>
                    <a:pt x="76" y="1126"/>
                  </a:lnTo>
                  <a:lnTo>
                    <a:pt x="67" y="1122"/>
                  </a:lnTo>
                  <a:lnTo>
                    <a:pt x="63" y="1118"/>
                  </a:lnTo>
                  <a:lnTo>
                    <a:pt x="59" y="1114"/>
                  </a:lnTo>
                  <a:lnTo>
                    <a:pt x="55" y="1105"/>
                  </a:lnTo>
                  <a:lnTo>
                    <a:pt x="50" y="1101"/>
                  </a:lnTo>
                  <a:lnTo>
                    <a:pt x="50" y="1097"/>
                  </a:lnTo>
                  <a:lnTo>
                    <a:pt x="50" y="1092"/>
                  </a:lnTo>
                  <a:lnTo>
                    <a:pt x="50" y="1084"/>
                  </a:lnTo>
                  <a:lnTo>
                    <a:pt x="50" y="1080"/>
                  </a:lnTo>
                  <a:lnTo>
                    <a:pt x="50" y="1075"/>
                  </a:lnTo>
                  <a:lnTo>
                    <a:pt x="55" y="1071"/>
                  </a:lnTo>
                  <a:lnTo>
                    <a:pt x="59" y="1067"/>
                  </a:lnTo>
                  <a:lnTo>
                    <a:pt x="59" y="1063"/>
                  </a:lnTo>
                  <a:lnTo>
                    <a:pt x="63" y="1059"/>
                  </a:lnTo>
                  <a:lnTo>
                    <a:pt x="72" y="1059"/>
                  </a:lnTo>
                  <a:lnTo>
                    <a:pt x="76" y="1054"/>
                  </a:lnTo>
                  <a:lnTo>
                    <a:pt x="84" y="1054"/>
                  </a:lnTo>
                  <a:lnTo>
                    <a:pt x="88" y="1059"/>
                  </a:lnTo>
                  <a:lnTo>
                    <a:pt x="93" y="1059"/>
                  </a:lnTo>
                  <a:lnTo>
                    <a:pt x="97" y="1063"/>
                  </a:lnTo>
                  <a:lnTo>
                    <a:pt x="114" y="1071"/>
                  </a:lnTo>
                  <a:lnTo>
                    <a:pt x="118" y="1071"/>
                  </a:lnTo>
                  <a:lnTo>
                    <a:pt x="122" y="1071"/>
                  </a:lnTo>
                  <a:lnTo>
                    <a:pt x="131" y="1075"/>
                  </a:lnTo>
                  <a:lnTo>
                    <a:pt x="143" y="1080"/>
                  </a:lnTo>
                  <a:lnTo>
                    <a:pt x="148" y="1080"/>
                  </a:lnTo>
                  <a:lnTo>
                    <a:pt x="152" y="1080"/>
                  </a:lnTo>
                  <a:lnTo>
                    <a:pt x="156" y="1080"/>
                  </a:lnTo>
                  <a:lnTo>
                    <a:pt x="160" y="1080"/>
                  </a:lnTo>
                  <a:lnTo>
                    <a:pt x="165" y="1080"/>
                  </a:lnTo>
                  <a:lnTo>
                    <a:pt x="169" y="1080"/>
                  </a:lnTo>
                  <a:lnTo>
                    <a:pt x="177" y="1080"/>
                  </a:lnTo>
                  <a:lnTo>
                    <a:pt x="182" y="1080"/>
                  </a:lnTo>
                  <a:lnTo>
                    <a:pt x="182" y="1075"/>
                  </a:lnTo>
                  <a:lnTo>
                    <a:pt x="186" y="1075"/>
                  </a:lnTo>
                  <a:lnTo>
                    <a:pt x="190" y="1075"/>
                  </a:lnTo>
                  <a:lnTo>
                    <a:pt x="190" y="1071"/>
                  </a:lnTo>
                  <a:lnTo>
                    <a:pt x="190" y="1067"/>
                  </a:lnTo>
                  <a:lnTo>
                    <a:pt x="190" y="1063"/>
                  </a:lnTo>
                  <a:lnTo>
                    <a:pt x="186" y="1054"/>
                  </a:lnTo>
                  <a:lnTo>
                    <a:pt x="186" y="1050"/>
                  </a:lnTo>
                  <a:lnTo>
                    <a:pt x="186" y="1042"/>
                  </a:lnTo>
                  <a:lnTo>
                    <a:pt x="186" y="1029"/>
                  </a:lnTo>
                  <a:lnTo>
                    <a:pt x="182" y="1025"/>
                  </a:lnTo>
                  <a:lnTo>
                    <a:pt x="182" y="1020"/>
                  </a:lnTo>
                  <a:lnTo>
                    <a:pt x="177" y="1008"/>
                  </a:lnTo>
                  <a:lnTo>
                    <a:pt x="177" y="999"/>
                  </a:lnTo>
                  <a:lnTo>
                    <a:pt x="177" y="991"/>
                  </a:lnTo>
                  <a:lnTo>
                    <a:pt x="177" y="982"/>
                  </a:lnTo>
                  <a:lnTo>
                    <a:pt x="177" y="978"/>
                  </a:lnTo>
                  <a:lnTo>
                    <a:pt x="177" y="974"/>
                  </a:lnTo>
                  <a:lnTo>
                    <a:pt x="182" y="970"/>
                  </a:lnTo>
                  <a:lnTo>
                    <a:pt x="186" y="965"/>
                  </a:lnTo>
                  <a:lnTo>
                    <a:pt x="190" y="953"/>
                  </a:lnTo>
                  <a:lnTo>
                    <a:pt x="199" y="936"/>
                  </a:lnTo>
                  <a:lnTo>
                    <a:pt x="203" y="927"/>
                  </a:lnTo>
                  <a:lnTo>
                    <a:pt x="207" y="923"/>
                  </a:lnTo>
                  <a:lnTo>
                    <a:pt x="207" y="915"/>
                  </a:lnTo>
                  <a:lnTo>
                    <a:pt x="211" y="910"/>
                  </a:lnTo>
                  <a:lnTo>
                    <a:pt x="211" y="906"/>
                  </a:lnTo>
                  <a:lnTo>
                    <a:pt x="211" y="898"/>
                  </a:lnTo>
                  <a:lnTo>
                    <a:pt x="211" y="893"/>
                  </a:lnTo>
                  <a:lnTo>
                    <a:pt x="207" y="889"/>
                  </a:lnTo>
                  <a:lnTo>
                    <a:pt x="207" y="885"/>
                  </a:lnTo>
                  <a:lnTo>
                    <a:pt x="203" y="881"/>
                  </a:lnTo>
                  <a:lnTo>
                    <a:pt x="194" y="876"/>
                  </a:lnTo>
                  <a:lnTo>
                    <a:pt x="190" y="872"/>
                  </a:lnTo>
                  <a:lnTo>
                    <a:pt x="182" y="868"/>
                  </a:lnTo>
                  <a:lnTo>
                    <a:pt x="177" y="864"/>
                  </a:lnTo>
                  <a:lnTo>
                    <a:pt x="169" y="864"/>
                  </a:lnTo>
                  <a:lnTo>
                    <a:pt x="156" y="855"/>
                  </a:lnTo>
                  <a:lnTo>
                    <a:pt x="127" y="843"/>
                  </a:lnTo>
                  <a:lnTo>
                    <a:pt x="118" y="838"/>
                  </a:lnTo>
                  <a:lnTo>
                    <a:pt x="105" y="830"/>
                  </a:lnTo>
                  <a:lnTo>
                    <a:pt x="93" y="821"/>
                  </a:lnTo>
                  <a:lnTo>
                    <a:pt x="76" y="813"/>
                  </a:lnTo>
                  <a:lnTo>
                    <a:pt x="67" y="809"/>
                  </a:lnTo>
                  <a:lnTo>
                    <a:pt x="63" y="805"/>
                  </a:lnTo>
                  <a:lnTo>
                    <a:pt x="55" y="800"/>
                  </a:lnTo>
                  <a:lnTo>
                    <a:pt x="50" y="796"/>
                  </a:lnTo>
                  <a:lnTo>
                    <a:pt x="42" y="788"/>
                  </a:lnTo>
                  <a:lnTo>
                    <a:pt x="38" y="783"/>
                  </a:lnTo>
                  <a:lnTo>
                    <a:pt x="33" y="779"/>
                  </a:lnTo>
                  <a:lnTo>
                    <a:pt x="29" y="775"/>
                  </a:lnTo>
                  <a:lnTo>
                    <a:pt x="21" y="754"/>
                  </a:lnTo>
                  <a:lnTo>
                    <a:pt x="16" y="749"/>
                  </a:lnTo>
                  <a:lnTo>
                    <a:pt x="12" y="741"/>
                  </a:lnTo>
                  <a:lnTo>
                    <a:pt x="12" y="737"/>
                  </a:lnTo>
                  <a:lnTo>
                    <a:pt x="8" y="733"/>
                  </a:lnTo>
                  <a:lnTo>
                    <a:pt x="8" y="728"/>
                  </a:lnTo>
                  <a:lnTo>
                    <a:pt x="8" y="720"/>
                  </a:lnTo>
                  <a:lnTo>
                    <a:pt x="4" y="716"/>
                  </a:lnTo>
                  <a:lnTo>
                    <a:pt x="4" y="707"/>
                  </a:lnTo>
                  <a:lnTo>
                    <a:pt x="0" y="686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8" name="Freeform 74"/>
            <p:cNvSpPr>
              <a:spLocks/>
            </p:cNvSpPr>
            <p:nvPr/>
          </p:nvSpPr>
          <p:spPr bwMode="auto">
            <a:xfrm>
              <a:off x="2866836" y="3964591"/>
              <a:ext cx="94263" cy="143506"/>
            </a:xfrm>
            <a:custGeom>
              <a:avLst/>
              <a:gdLst>
                <a:gd name="T0" fmla="*/ 42 w 296"/>
                <a:gd name="T1" fmla="*/ 301 h 453"/>
                <a:gd name="T2" fmla="*/ 59 w 296"/>
                <a:gd name="T3" fmla="*/ 275 h 453"/>
                <a:gd name="T4" fmla="*/ 68 w 296"/>
                <a:gd name="T5" fmla="*/ 262 h 453"/>
                <a:gd name="T6" fmla="*/ 72 w 296"/>
                <a:gd name="T7" fmla="*/ 237 h 453"/>
                <a:gd name="T8" fmla="*/ 89 w 296"/>
                <a:gd name="T9" fmla="*/ 212 h 453"/>
                <a:gd name="T10" fmla="*/ 131 w 296"/>
                <a:gd name="T11" fmla="*/ 148 h 453"/>
                <a:gd name="T12" fmla="*/ 144 w 296"/>
                <a:gd name="T13" fmla="*/ 131 h 453"/>
                <a:gd name="T14" fmla="*/ 157 w 296"/>
                <a:gd name="T15" fmla="*/ 123 h 453"/>
                <a:gd name="T16" fmla="*/ 178 w 296"/>
                <a:gd name="T17" fmla="*/ 114 h 453"/>
                <a:gd name="T18" fmla="*/ 190 w 296"/>
                <a:gd name="T19" fmla="*/ 110 h 453"/>
                <a:gd name="T20" fmla="*/ 203 w 296"/>
                <a:gd name="T21" fmla="*/ 110 h 453"/>
                <a:gd name="T22" fmla="*/ 220 w 296"/>
                <a:gd name="T23" fmla="*/ 114 h 453"/>
                <a:gd name="T24" fmla="*/ 229 w 296"/>
                <a:gd name="T25" fmla="*/ 106 h 453"/>
                <a:gd name="T26" fmla="*/ 237 w 296"/>
                <a:gd name="T27" fmla="*/ 97 h 453"/>
                <a:gd name="T28" fmla="*/ 250 w 296"/>
                <a:gd name="T29" fmla="*/ 80 h 453"/>
                <a:gd name="T30" fmla="*/ 254 w 296"/>
                <a:gd name="T31" fmla="*/ 59 h 453"/>
                <a:gd name="T32" fmla="*/ 262 w 296"/>
                <a:gd name="T33" fmla="*/ 21 h 453"/>
                <a:gd name="T34" fmla="*/ 271 w 296"/>
                <a:gd name="T35" fmla="*/ 4 h 453"/>
                <a:gd name="T36" fmla="*/ 284 w 296"/>
                <a:gd name="T37" fmla="*/ 0 h 453"/>
                <a:gd name="T38" fmla="*/ 292 w 296"/>
                <a:gd name="T39" fmla="*/ 8 h 453"/>
                <a:gd name="T40" fmla="*/ 296 w 296"/>
                <a:gd name="T41" fmla="*/ 21 h 453"/>
                <a:gd name="T42" fmla="*/ 296 w 296"/>
                <a:gd name="T43" fmla="*/ 51 h 453"/>
                <a:gd name="T44" fmla="*/ 296 w 296"/>
                <a:gd name="T45" fmla="*/ 68 h 453"/>
                <a:gd name="T46" fmla="*/ 292 w 296"/>
                <a:gd name="T47" fmla="*/ 89 h 453"/>
                <a:gd name="T48" fmla="*/ 275 w 296"/>
                <a:gd name="T49" fmla="*/ 131 h 453"/>
                <a:gd name="T50" fmla="*/ 267 w 296"/>
                <a:gd name="T51" fmla="*/ 165 h 453"/>
                <a:gd name="T52" fmla="*/ 258 w 296"/>
                <a:gd name="T53" fmla="*/ 195 h 453"/>
                <a:gd name="T54" fmla="*/ 258 w 296"/>
                <a:gd name="T55" fmla="*/ 207 h 453"/>
                <a:gd name="T56" fmla="*/ 262 w 296"/>
                <a:gd name="T57" fmla="*/ 216 h 453"/>
                <a:gd name="T58" fmla="*/ 267 w 296"/>
                <a:gd name="T59" fmla="*/ 233 h 453"/>
                <a:gd name="T60" fmla="*/ 271 w 296"/>
                <a:gd name="T61" fmla="*/ 246 h 453"/>
                <a:gd name="T62" fmla="*/ 271 w 296"/>
                <a:gd name="T63" fmla="*/ 262 h 453"/>
                <a:gd name="T64" fmla="*/ 267 w 296"/>
                <a:gd name="T65" fmla="*/ 279 h 453"/>
                <a:gd name="T66" fmla="*/ 258 w 296"/>
                <a:gd name="T67" fmla="*/ 292 h 453"/>
                <a:gd name="T68" fmla="*/ 241 w 296"/>
                <a:gd name="T69" fmla="*/ 305 h 453"/>
                <a:gd name="T70" fmla="*/ 224 w 296"/>
                <a:gd name="T71" fmla="*/ 313 h 453"/>
                <a:gd name="T72" fmla="*/ 207 w 296"/>
                <a:gd name="T73" fmla="*/ 326 h 453"/>
                <a:gd name="T74" fmla="*/ 199 w 296"/>
                <a:gd name="T75" fmla="*/ 334 h 453"/>
                <a:gd name="T76" fmla="*/ 190 w 296"/>
                <a:gd name="T77" fmla="*/ 347 h 453"/>
                <a:gd name="T78" fmla="*/ 186 w 296"/>
                <a:gd name="T79" fmla="*/ 368 h 453"/>
                <a:gd name="T80" fmla="*/ 182 w 296"/>
                <a:gd name="T81" fmla="*/ 394 h 453"/>
                <a:gd name="T82" fmla="*/ 186 w 296"/>
                <a:gd name="T83" fmla="*/ 428 h 453"/>
                <a:gd name="T84" fmla="*/ 182 w 296"/>
                <a:gd name="T85" fmla="*/ 445 h 453"/>
                <a:gd name="T86" fmla="*/ 178 w 296"/>
                <a:gd name="T87" fmla="*/ 453 h 453"/>
                <a:gd name="T88" fmla="*/ 174 w 296"/>
                <a:gd name="T89" fmla="*/ 445 h 453"/>
                <a:gd name="T90" fmla="*/ 165 w 296"/>
                <a:gd name="T91" fmla="*/ 423 h 453"/>
                <a:gd name="T92" fmla="*/ 152 w 296"/>
                <a:gd name="T93" fmla="*/ 411 h 453"/>
                <a:gd name="T94" fmla="*/ 135 w 296"/>
                <a:gd name="T95" fmla="*/ 406 h 453"/>
                <a:gd name="T96" fmla="*/ 118 w 296"/>
                <a:gd name="T97" fmla="*/ 402 h 453"/>
                <a:gd name="T98" fmla="*/ 97 w 296"/>
                <a:gd name="T99" fmla="*/ 398 h 453"/>
                <a:gd name="T100" fmla="*/ 68 w 296"/>
                <a:gd name="T101" fmla="*/ 398 h 453"/>
                <a:gd name="T102" fmla="*/ 34 w 296"/>
                <a:gd name="T103" fmla="*/ 402 h 453"/>
                <a:gd name="T104" fmla="*/ 21 w 296"/>
                <a:gd name="T105" fmla="*/ 394 h 453"/>
                <a:gd name="T106" fmla="*/ 13 w 296"/>
                <a:gd name="T107" fmla="*/ 377 h 453"/>
                <a:gd name="T108" fmla="*/ 4 w 296"/>
                <a:gd name="T109" fmla="*/ 356 h 453"/>
                <a:gd name="T110" fmla="*/ 0 w 296"/>
                <a:gd name="T111" fmla="*/ 3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6" h="453">
                  <a:moveTo>
                    <a:pt x="0" y="339"/>
                  </a:moveTo>
                  <a:lnTo>
                    <a:pt x="25" y="313"/>
                  </a:lnTo>
                  <a:lnTo>
                    <a:pt x="42" y="301"/>
                  </a:lnTo>
                  <a:lnTo>
                    <a:pt x="51" y="288"/>
                  </a:lnTo>
                  <a:lnTo>
                    <a:pt x="55" y="284"/>
                  </a:lnTo>
                  <a:lnTo>
                    <a:pt x="59" y="275"/>
                  </a:lnTo>
                  <a:lnTo>
                    <a:pt x="63" y="271"/>
                  </a:lnTo>
                  <a:lnTo>
                    <a:pt x="63" y="267"/>
                  </a:lnTo>
                  <a:lnTo>
                    <a:pt x="68" y="262"/>
                  </a:lnTo>
                  <a:lnTo>
                    <a:pt x="68" y="254"/>
                  </a:lnTo>
                  <a:lnTo>
                    <a:pt x="72" y="241"/>
                  </a:lnTo>
                  <a:lnTo>
                    <a:pt x="72" y="237"/>
                  </a:lnTo>
                  <a:lnTo>
                    <a:pt x="76" y="229"/>
                  </a:lnTo>
                  <a:lnTo>
                    <a:pt x="80" y="224"/>
                  </a:lnTo>
                  <a:lnTo>
                    <a:pt x="89" y="212"/>
                  </a:lnTo>
                  <a:lnTo>
                    <a:pt x="102" y="195"/>
                  </a:lnTo>
                  <a:lnTo>
                    <a:pt x="127" y="157"/>
                  </a:lnTo>
                  <a:lnTo>
                    <a:pt x="131" y="148"/>
                  </a:lnTo>
                  <a:lnTo>
                    <a:pt x="140" y="140"/>
                  </a:lnTo>
                  <a:lnTo>
                    <a:pt x="144" y="135"/>
                  </a:lnTo>
                  <a:lnTo>
                    <a:pt x="144" y="131"/>
                  </a:lnTo>
                  <a:lnTo>
                    <a:pt x="148" y="127"/>
                  </a:lnTo>
                  <a:lnTo>
                    <a:pt x="152" y="123"/>
                  </a:lnTo>
                  <a:lnTo>
                    <a:pt x="157" y="123"/>
                  </a:lnTo>
                  <a:lnTo>
                    <a:pt x="161" y="119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82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5" y="110"/>
                  </a:lnTo>
                  <a:lnTo>
                    <a:pt x="199" y="110"/>
                  </a:lnTo>
                  <a:lnTo>
                    <a:pt x="203" y="110"/>
                  </a:lnTo>
                  <a:lnTo>
                    <a:pt x="212" y="114"/>
                  </a:lnTo>
                  <a:lnTo>
                    <a:pt x="216" y="114"/>
                  </a:lnTo>
                  <a:lnTo>
                    <a:pt x="220" y="114"/>
                  </a:lnTo>
                  <a:lnTo>
                    <a:pt x="220" y="110"/>
                  </a:lnTo>
                  <a:lnTo>
                    <a:pt x="224" y="110"/>
                  </a:lnTo>
                  <a:lnTo>
                    <a:pt x="229" y="106"/>
                  </a:lnTo>
                  <a:lnTo>
                    <a:pt x="233" y="106"/>
                  </a:lnTo>
                  <a:lnTo>
                    <a:pt x="237" y="102"/>
                  </a:lnTo>
                  <a:lnTo>
                    <a:pt x="237" y="97"/>
                  </a:lnTo>
                  <a:lnTo>
                    <a:pt x="241" y="93"/>
                  </a:lnTo>
                  <a:lnTo>
                    <a:pt x="246" y="85"/>
                  </a:lnTo>
                  <a:lnTo>
                    <a:pt x="250" y="80"/>
                  </a:lnTo>
                  <a:lnTo>
                    <a:pt x="250" y="76"/>
                  </a:lnTo>
                  <a:lnTo>
                    <a:pt x="254" y="68"/>
                  </a:lnTo>
                  <a:lnTo>
                    <a:pt x="254" y="59"/>
                  </a:lnTo>
                  <a:lnTo>
                    <a:pt x="258" y="42"/>
                  </a:lnTo>
                  <a:lnTo>
                    <a:pt x="258" y="34"/>
                  </a:lnTo>
                  <a:lnTo>
                    <a:pt x="262" y="21"/>
                  </a:lnTo>
                  <a:lnTo>
                    <a:pt x="267" y="13"/>
                  </a:lnTo>
                  <a:lnTo>
                    <a:pt x="271" y="8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4"/>
                  </a:lnTo>
                  <a:lnTo>
                    <a:pt x="292" y="8"/>
                  </a:lnTo>
                  <a:lnTo>
                    <a:pt x="292" y="13"/>
                  </a:lnTo>
                  <a:lnTo>
                    <a:pt x="296" y="17"/>
                  </a:lnTo>
                  <a:lnTo>
                    <a:pt x="296" y="21"/>
                  </a:lnTo>
                  <a:lnTo>
                    <a:pt x="296" y="30"/>
                  </a:lnTo>
                  <a:lnTo>
                    <a:pt x="296" y="42"/>
                  </a:lnTo>
                  <a:lnTo>
                    <a:pt x="296" y="51"/>
                  </a:lnTo>
                  <a:lnTo>
                    <a:pt x="296" y="55"/>
                  </a:lnTo>
                  <a:lnTo>
                    <a:pt x="296" y="59"/>
                  </a:lnTo>
                  <a:lnTo>
                    <a:pt x="296" y="68"/>
                  </a:lnTo>
                  <a:lnTo>
                    <a:pt x="296" y="72"/>
                  </a:lnTo>
                  <a:lnTo>
                    <a:pt x="292" y="80"/>
                  </a:lnTo>
                  <a:lnTo>
                    <a:pt x="292" y="89"/>
                  </a:lnTo>
                  <a:lnTo>
                    <a:pt x="288" y="97"/>
                  </a:lnTo>
                  <a:lnTo>
                    <a:pt x="279" y="119"/>
                  </a:lnTo>
                  <a:lnTo>
                    <a:pt x="275" y="131"/>
                  </a:lnTo>
                  <a:lnTo>
                    <a:pt x="271" y="144"/>
                  </a:lnTo>
                  <a:lnTo>
                    <a:pt x="267" y="161"/>
                  </a:lnTo>
                  <a:lnTo>
                    <a:pt x="267" y="165"/>
                  </a:lnTo>
                  <a:lnTo>
                    <a:pt x="262" y="178"/>
                  </a:lnTo>
                  <a:lnTo>
                    <a:pt x="258" y="190"/>
                  </a:lnTo>
                  <a:lnTo>
                    <a:pt x="258" y="195"/>
                  </a:lnTo>
                  <a:lnTo>
                    <a:pt x="258" y="199"/>
                  </a:lnTo>
                  <a:lnTo>
                    <a:pt x="258" y="203"/>
                  </a:lnTo>
                  <a:lnTo>
                    <a:pt x="258" y="207"/>
                  </a:lnTo>
                  <a:lnTo>
                    <a:pt x="258" y="212"/>
                  </a:lnTo>
                  <a:lnTo>
                    <a:pt x="258" y="216"/>
                  </a:lnTo>
                  <a:lnTo>
                    <a:pt x="262" y="216"/>
                  </a:lnTo>
                  <a:lnTo>
                    <a:pt x="262" y="224"/>
                  </a:lnTo>
                  <a:lnTo>
                    <a:pt x="267" y="229"/>
                  </a:lnTo>
                  <a:lnTo>
                    <a:pt x="267" y="233"/>
                  </a:lnTo>
                  <a:lnTo>
                    <a:pt x="271" y="237"/>
                  </a:lnTo>
                  <a:lnTo>
                    <a:pt x="271" y="241"/>
                  </a:lnTo>
                  <a:lnTo>
                    <a:pt x="271" y="246"/>
                  </a:lnTo>
                  <a:lnTo>
                    <a:pt x="271" y="250"/>
                  </a:lnTo>
                  <a:lnTo>
                    <a:pt x="271" y="258"/>
                  </a:lnTo>
                  <a:lnTo>
                    <a:pt x="271" y="262"/>
                  </a:lnTo>
                  <a:lnTo>
                    <a:pt x="267" y="267"/>
                  </a:lnTo>
                  <a:lnTo>
                    <a:pt x="267" y="275"/>
                  </a:lnTo>
                  <a:lnTo>
                    <a:pt x="267" y="279"/>
                  </a:lnTo>
                  <a:lnTo>
                    <a:pt x="262" y="288"/>
                  </a:lnTo>
                  <a:lnTo>
                    <a:pt x="262" y="292"/>
                  </a:lnTo>
                  <a:lnTo>
                    <a:pt x="258" y="292"/>
                  </a:lnTo>
                  <a:lnTo>
                    <a:pt x="254" y="296"/>
                  </a:lnTo>
                  <a:lnTo>
                    <a:pt x="250" y="296"/>
                  </a:lnTo>
                  <a:lnTo>
                    <a:pt x="241" y="305"/>
                  </a:lnTo>
                  <a:lnTo>
                    <a:pt x="237" y="305"/>
                  </a:lnTo>
                  <a:lnTo>
                    <a:pt x="237" y="309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2" y="322"/>
                  </a:lnTo>
                  <a:lnTo>
                    <a:pt x="207" y="326"/>
                  </a:lnTo>
                  <a:lnTo>
                    <a:pt x="203" y="326"/>
                  </a:lnTo>
                  <a:lnTo>
                    <a:pt x="203" y="330"/>
                  </a:lnTo>
                  <a:lnTo>
                    <a:pt x="199" y="334"/>
                  </a:lnTo>
                  <a:lnTo>
                    <a:pt x="195" y="339"/>
                  </a:lnTo>
                  <a:lnTo>
                    <a:pt x="195" y="343"/>
                  </a:lnTo>
                  <a:lnTo>
                    <a:pt x="190" y="347"/>
                  </a:lnTo>
                  <a:lnTo>
                    <a:pt x="190" y="356"/>
                  </a:lnTo>
                  <a:lnTo>
                    <a:pt x="186" y="364"/>
                  </a:lnTo>
                  <a:lnTo>
                    <a:pt x="186" y="368"/>
                  </a:lnTo>
                  <a:lnTo>
                    <a:pt x="186" y="377"/>
                  </a:lnTo>
                  <a:lnTo>
                    <a:pt x="186" y="385"/>
                  </a:lnTo>
                  <a:lnTo>
                    <a:pt x="182" y="394"/>
                  </a:lnTo>
                  <a:lnTo>
                    <a:pt x="186" y="398"/>
                  </a:lnTo>
                  <a:lnTo>
                    <a:pt x="186" y="419"/>
                  </a:lnTo>
                  <a:lnTo>
                    <a:pt x="186" y="428"/>
                  </a:lnTo>
                  <a:lnTo>
                    <a:pt x="186" y="432"/>
                  </a:lnTo>
                  <a:lnTo>
                    <a:pt x="182" y="440"/>
                  </a:lnTo>
                  <a:lnTo>
                    <a:pt x="182" y="445"/>
                  </a:lnTo>
                  <a:lnTo>
                    <a:pt x="182" y="449"/>
                  </a:lnTo>
                  <a:lnTo>
                    <a:pt x="178" y="449"/>
                  </a:lnTo>
                  <a:lnTo>
                    <a:pt x="178" y="453"/>
                  </a:lnTo>
                  <a:lnTo>
                    <a:pt x="178" y="449"/>
                  </a:lnTo>
                  <a:lnTo>
                    <a:pt x="174" y="449"/>
                  </a:lnTo>
                  <a:lnTo>
                    <a:pt x="174" y="445"/>
                  </a:lnTo>
                  <a:lnTo>
                    <a:pt x="169" y="432"/>
                  </a:lnTo>
                  <a:lnTo>
                    <a:pt x="165" y="428"/>
                  </a:lnTo>
                  <a:lnTo>
                    <a:pt x="165" y="423"/>
                  </a:lnTo>
                  <a:lnTo>
                    <a:pt x="161" y="419"/>
                  </a:lnTo>
                  <a:lnTo>
                    <a:pt x="157" y="415"/>
                  </a:lnTo>
                  <a:lnTo>
                    <a:pt x="152" y="411"/>
                  </a:lnTo>
                  <a:lnTo>
                    <a:pt x="148" y="411"/>
                  </a:lnTo>
                  <a:lnTo>
                    <a:pt x="140" y="406"/>
                  </a:lnTo>
                  <a:lnTo>
                    <a:pt x="135" y="406"/>
                  </a:lnTo>
                  <a:lnTo>
                    <a:pt x="127" y="402"/>
                  </a:lnTo>
                  <a:lnTo>
                    <a:pt x="123" y="402"/>
                  </a:lnTo>
                  <a:lnTo>
                    <a:pt x="118" y="402"/>
                  </a:lnTo>
                  <a:lnTo>
                    <a:pt x="110" y="398"/>
                  </a:lnTo>
                  <a:lnTo>
                    <a:pt x="106" y="398"/>
                  </a:lnTo>
                  <a:lnTo>
                    <a:pt x="97" y="398"/>
                  </a:lnTo>
                  <a:lnTo>
                    <a:pt x="89" y="398"/>
                  </a:lnTo>
                  <a:lnTo>
                    <a:pt x="76" y="398"/>
                  </a:lnTo>
                  <a:lnTo>
                    <a:pt x="68" y="398"/>
                  </a:lnTo>
                  <a:lnTo>
                    <a:pt x="47" y="402"/>
                  </a:lnTo>
                  <a:lnTo>
                    <a:pt x="38" y="402"/>
                  </a:lnTo>
                  <a:lnTo>
                    <a:pt x="34" y="402"/>
                  </a:lnTo>
                  <a:lnTo>
                    <a:pt x="30" y="402"/>
                  </a:lnTo>
                  <a:lnTo>
                    <a:pt x="25" y="398"/>
                  </a:lnTo>
                  <a:lnTo>
                    <a:pt x="21" y="394"/>
                  </a:lnTo>
                  <a:lnTo>
                    <a:pt x="17" y="389"/>
                  </a:lnTo>
                  <a:lnTo>
                    <a:pt x="17" y="385"/>
                  </a:lnTo>
                  <a:lnTo>
                    <a:pt x="13" y="377"/>
                  </a:lnTo>
                  <a:lnTo>
                    <a:pt x="8" y="373"/>
                  </a:lnTo>
                  <a:lnTo>
                    <a:pt x="8" y="364"/>
                  </a:lnTo>
                  <a:lnTo>
                    <a:pt x="4" y="356"/>
                  </a:lnTo>
                  <a:lnTo>
                    <a:pt x="4" y="351"/>
                  </a:lnTo>
                  <a:lnTo>
                    <a:pt x="4" y="34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9" name="Freeform 75"/>
            <p:cNvSpPr>
              <a:spLocks noEditPoints="1"/>
            </p:cNvSpPr>
            <p:nvPr/>
          </p:nvSpPr>
          <p:spPr bwMode="auto">
            <a:xfrm>
              <a:off x="1827122" y="5551594"/>
              <a:ext cx="460062" cy="592311"/>
            </a:xfrm>
            <a:custGeom>
              <a:avLst/>
              <a:gdLst>
                <a:gd name="T0" fmla="*/ 161 w 1452"/>
                <a:gd name="T1" fmla="*/ 1283 h 1867"/>
                <a:gd name="T2" fmla="*/ 220 w 1452"/>
                <a:gd name="T3" fmla="*/ 1152 h 1867"/>
                <a:gd name="T4" fmla="*/ 394 w 1452"/>
                <a:gd name="T5" fmla="*/ 1071 h 1867"/>
                <a:gd name="T6" fmla="*/ 508 w 1452"/>
                <a:gd name="T7" fmla="*/ 995 h 1867"/>
                <a:gd name="T8" fmla="*/ 495 w 1452"/>
                <a:gd name="T9" fmla="*/ 923 h 1867"/>
                <a:gd name="T10" fmla="*/ 449 w 1452"/>
                <a:gd name="T11" fmla="*/ 881 h 1867"/>
                <a:gd name="T12" fmla="*/ 521 w 1452"/>
                <a:gd name="T13" fmla="*/ 847 h 1867"/>
                <a:gd name="T14" fmla="*/ 618 w 1452"/>
                <a:gd name="T15" fmla="*/ 779 h 1867"/>
                <a:gd name="T16" fmla="*/ 656 w 1452"/>
                <a:gd name="T17" fmla="*/ 665 h 1867"/>
                <a:gd name="T18" fmla="*/ 720 w 1452"/>
                <a:gd name="T19" fmla="*/ 551 h 1867"/>
                <a:gd name="T20" fmla="*/ 669 w 1452"/>
                <a:gd name="T21" fmla="*/ 445 h 1867"/>
                <a:gd name="T22" fmla="*/ 648 w 1452"/>
                <a:gd name="T23" fmla="*/ 381 h 1867"/>
                <a:gd name="T24" fmla="*/ 656 w 1452"/>
                <a:gd name="T25" fmla="*/ 297 h 1867"/>
                <a:gd name="T26" fmla="*/ 779 w 1452"/>
                <a:gd name="T27" fmla="*/ 322 h 1867"/>
                <a:gd name="T28" fmla="*/ 868 w 1452"/>
                <a:gd name="T29" fmla="*/ 309 h 1867"/>
                <a:gd name="T30" fmla="*/ 1008 w 1452"/>
                <a:gd name="T31" fmla="*/ 284 h 1867"/>
                <a:gd name="T32" fmla="*/ 1101 w 1452"/>
                <a:gd name="T33" fmla="*/ 182 h 1867"/>
                <a:gd name="T34" fmla="*/ 1194 w 1452"/>
                <a:gd name="T35" fmla="*/ 98 h 1867"/>
                <a:gd name="T36" fmla="*/ 1232 w 1452"/>
                <a:gd name="T37" fmla="*/ 0 h 1867"/>
                <a:gd name="T38" fmla="*/ 1295 w 1452"/>
                <a:gd name="T39" fmla="*/ 148 h 1867"/>
                <a:gd name="T40" fmla="*/ 1279 w 1452"/>
                <a:gd name="T41" fmla="*/ 246 h 1867"/>
                <a:gd name="T42" fmla="*/ 1257 w 1452"/>
                <a:gd name="T43" fmla="*/ 318 h 1867"/>
                <a:gd name="T44" fmla="*/ 1300 w 1452"/>
                <a:gd name="T45" fmla="*/ 373 h 1867"/>
                <a:gd name="T46" fmla="*/ 1351 w 1452"/>
                <a:gd name="T47" fmla="*/ 462 h 1867"/>
                <a:gd name="T48" fmla="*/ 1270 w 1452"/>
                <a:gd name="T49" fmla="*/ 686 h 1867"/>
                <a:gd name="T50" fmla="*/ 1181 w 1452"/>
                <a:gd name="T51" fmla="*/ 839 h 1867"/>
                <a:gd name="T52" fmla="*/ 1219 w 1452"/>
                <a:gd name="T53" fmla="*/ 966 h 1867"/>
                <a:gd name="T54" fmla="*/ 1414 w 1452"/>
                <a:gd name="T55" fmla="*/ 1122 h 1867"/>
                <a:gd name="T56" fmla="*/ 1439 w 1452"/>
                <a:gd name="T57" fmla="*/ 1287 h 1867"/>
                <a:gd name="T58" fmla="*/ 1372 w 1452"/>
                <a:gd name="T59" fmla="*/ 1448 h 1867"/>
                <a:gd name="T60" fmla="*/ 1232 w 1452"/>
                <a:gd name="T61" fmla="*/ 1368 h 1867"/>
                <a:gd name="T62" fmla="*/ 1156 w 1452"/>
                <a:gd name="T63" fmla="*/ 1406 h 1867"/>
                <a:gd name="T64" fmla="*/ 1232 w 1452"/>
                <a:gd name="T65" fmla="*/ 1601 h 1867"/>
                <a:gd name="T66" fmla="*/ 1376 w 1452"/>
                <a:gd name="T67" fmla="*/ 1605 h 1867"/>
                <a:gd name="T68" fmla="*/ 1444 w 1452"/>
                <a:gd name="T69" fmla="*/ 1685 h 1867"/>
                <a:gd name="T70" fmla="*/ 1418 w 1452"/>
                <a:gd name="T71" fmla="*/ 1829 h 1867"/>
                <a:gd name="T72" fmla="*/ 1312 w 1452"/>
                <a:gd name="T73" fmla="*/ 1838 h 1867"/>
                <a:gd name="T74" fmla="*/ 1219 w 1452"/>
                <a:gd name="T75" fmla="*/ 1719 h 1867"/>
                <a:gd name="T76" fmla="*/ 1105 w 1452"/>
                <a:gd name="T77" fmla="*/ 1702 h 1867"/>
                <a:gd name="T78" fmla="*/ 889 w 1452"/>
                <a:gd name="T79" fmla="*/ 1715 h 1867"/>
                <a:gd name="T80" fmla="*/ 859 w 1452"/>
                <a:gd name="T81" fmla="*/ 1643 h 1867"/>
                <a:gd name="T82" fmla="*/ 851 w 1452"/>
                <a:gd name="T83" fmla="*/ 1537 h 1867"/>
                <a:gd name="T84" fmla="*/ 652 w 1452"/>
                <a:gd name="T85" fmla="*/ 1630 h 1867"/>
                <a:gd name="T86" fmla="*/ 538 w 1452"/>
                <a:gd name="T87" fmla="*/ 1732 h 1867"/>
                <a:gd name="T88" fmla="*/ 402 w 1452"/>
                <a:gd name="T89" fmla="*/ 1795 h 1867"/>
                <a:gd name="T90" fmla="*/ 351 w 1452"/>
                <a:gd name="T91" fmla="*/ 1745 h 1867"/>
                <a:gd name="T92" fmla="*/ 309 w 1452"/>
                <a:gd name="T93" fmla="*/ 1647 h 1867"/>
                <a:gd name="T94" fmla="*/ 305 w 1452"/>
                <a:gd name="T95" fmla="*/ 1558 h 1867"/>
                <a:gd name="T96" fmla="*/ 237 w 1452"/>
                <a:gd name="T97" fmla="*/ 1491 h 1867"/>
                <a:gd name="T98" fmla="*/ 203 w 1452"/>
                <a:gd name="T99" fmla="*/ 1406 h 1867"/>
                <a:gd name="T100" fmla="*/ 81 w 1452"/>
                <a:gd name="T101" fmla="*/ 1385 h 1867"/>
                <a:gd name="T102" fmla="*/ 745 w 1452"/>
                <a:gd name="T103" fmla="*/ 1177 h 1867"/>
                <a:gd name="T104" fmla="*/ 771 w 1452"/>
                <a:gd name="T105" fmla="*/ 1330 h 1867"/>
                <a:gd name="T106" fmla="*/ 859 w 1452"/>
                <a:gd name="T107" fmla="*/ 1338 h 1867"/>
                <a:gd name="T108" fmla="*/ 936 w 1452"/>
                <a:gd name="T109" fmla="*/ 1287 h 1867"/>
                <a:gd name="T110" fmla="*/ 978 w 1452"/>
                <a:gd name="T111" fmla="*/ 1194 h 1867"/>
                <a:gd name="T112" fmla="*/ 1016 w 1452"/>
                <a:gd name="T113" fmla="*/ 1101 h 1867"/>
                <a:gd name="T114" fmla="*/ 970 w 1452"/>
                <a:gd name="T115" fmla="*/ 974 h 1867"/>
                <a:gd name="T116" fmla="*/ 914 w 1452"/>
                <a:gd name="T117" fmla="*/ 957 h 1867"/>
                <a:gd name="T118" fmla="*/ 779 w 1452"/>
                <a:gd name="T119" fmla="*/ 106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867">
                  <a:moveTo>
                    <a:pt x="0" y="1342"/>
                  </a:moveTo>
                  <a:lnTo>
                    <a:pt x="4" y="1342"/>
                  </a:lnTo>
                  <a:lnTo>
                    <a:pt x="51" y="1330"/>
                  </a:lnTo>
                  <a:lnTo>
                    <a:pt x="72" y="1325"/>
                  </a:lnTo>
                  <a:lnTo>
                    <a:pt x="81" y="1321"/>
                  </a:lnTo>
                  <a:lnTo>
                    <a:pt x="85" y="1321"/>
                  </a:lnTo>
                  <a:lnTo>
                    <a:pt x="93" y="1317"/>
                  </a:lnTo>
                  <a:lnTo>
                    <a:pt x="102" y="1313"/>
                  </a:lnTo>
                  <a:lnTo>
                    <a:pt x="123" y="1304"/>
                  </a:lnTo>
                  <a:lnTo>
                    <a:pt x="131" y="1300"/>
                  </a:lnTo>
                  <a:lnTo>
                    <a:pt x="136" y="1300"/>
                  </a:lnTo>
                  <a:lnTo>
                    <a:pt x="144" y="1292"/>
                  </a:lnTo>
                  <a:lnTo>
                    <a:pt x="148" y="1292"/>
                  </a:lnTo>
                  <a:lnTo>
                    <a:pt x="152" y="1287"/>
                  </a:lnTo>
                  <a:lnTo>
                    <a:pt x="157" y="1283"/>
                  </a:lnTo>
                  <a:lnTo>
                    <a:pt x="161" y="1283"/>
                  </a:lnTo>
                  <a:lnTo>
                    <a:pt x="161" y="1279"/>
                  </a:lnTo>
                  <a:lnTo>
                    <a:pt x="165" y="1275"/>
                  </a:lnTo>
                  <a:lnTo>
                    <a:pt x="165" y="1270"/>
                  </a:lnTo>
                  <a:lnTo>
                    <a:pt x="178" y="1249"/>
                  </a:lnTo>
                  <a:lnTo>
                    <a:pt x="182" y="1237"/>
                  </a:lnTo>
                  <a:lnTo>
                    <a:pt x="186" y="1228"/>
                  </a:lnTo>
                  <a:lnTo>
                    <a:pt x="191" y="1211"/>
                  </a:lnTo>
                  <a:lnTo>
                    <a:pt x="195" y="1198"/>
                  </a:lnTo>
                  <a:lnTo>
                    <a:pt x="199" y="1190"/>
                  </a:lnTo>
                  <a:lnTo>
                    <a:pt x="199" y="1186"/>
                  </a:lnTo>
                  <a:lnTo>
                    <a:pt x="203" y="1177"/>
                  </a:lnTo>
                  <a:lnTo>
                    <a:pt x="208" y="1169"/>
                  </a:lnTo>
                  <a:lnTo>
                    <a:pt x="212" y="1165"/>
                  </a:lnTo>
                  <a:lnTo>
                    <a:pt x="216" y="1160"/>
                  </a:lnTo>
                  <a:lnTo>
                    <a:pt x="216" y="1156"/>
                  </a:lnTo>
                  <a:lnTo>
                    <a:pt x="220" y="1152"/>
                  </a:lnTo>
                  <a:lnTo>
                    <a:pt x="220" y="1148"/>
                  </a:lnTo>
                  <a:lnTo>
                    <a:pt x="224" y="1143"/>
                  </a:lnTo>
                  <a:lnTo>
                    <a:pt x="229" y="1143"/>
                  </a:lnTo>
                  <a:lnTo>
                    <a:pt x="233" y="1139"/>
                  </a:lnTo>
                  <a:lnTo>
                    <a:pt x="237" y="1139"/>
                  </a:lnTo>
                  <a:lnTo>
                    <a:pt x="241" y="1135"/>
                  </a:lnTo>
                  <a:lnTo>
                    <a:pt x="250" y="1131"/>
                  </a:lnTo>
                  <a:lnTo>
                    <a:pt x="254" y="1131"/>
                  </a:lnTo>
                  <a:lnTo>
                    <a:pt x="279" y="1122"/>
                  </a:lnTo>
                  <a:lnTo>
                    <a:pt x="292" y="1118"/>
                  </a:lnTo>
                  <a:lnTo>
                    <a:pt x="309" y="1109"/>
                  </a:lnTo>
                  <a:lnTo>
                    <a:pt x="318" y="1105"/>
                  </a:lnTo>
                  <a:lnTo>
                    <a:pt x="330" y="1101"/>
                  </a:lnTo>
                  <a:lnTo>
                    <a:pt x="343" y="1097"/>
                  </a:lnTo>
                  <a:lnTo>
                    <a:pt x="385" y="1076"/>
                  </a:lnTo>
                  <a:lnTo>
                    <a:pt x="394" y="1071"/>
                  </a:lnTo>
                  <a:lnTo>
                    <a:pt x="402" y="1067"/>
                  </a:lnTo>
                  <a:lnTo>
                    <a:pt x="406" y="1063"/>
                  </a:lnTo>
                  <a:lnTo>
                    <a:pt x="411" y="1059"/>
                  </a:lnTo>
                  <a:lnTo>
                    <a:pt x="419" y="1054"/>
                  </a:lnTo>
                  <a:lnTo>
                    <a:pt x="436" y="1042"/>
                  </a:lnTo>
                  <a:lnTo>
                    <a:pt x="440" y="1042"/>
                  </a:lnTo>
                  <a:lnTo>
                    <a:pt x="445" y="1038"/>
                  </a:lnTo>
                  <a:lnTo>
                    <a:pt x="449" y="1033"/>
                  </a:lnTo>
                  <a:lnTo>
                    <a:pt x="462" y="1029"/>
                  </a:lnTo>
                  <a:lnTo>
                    <a:pt x="474" y="1025"/>
                  </a:lnTo>
                  <a:lnTo>
                    <a:pt x="478" y="1025"/>
                  </a:lnTo>
                  <a:lnTo>
                    <a:pt x="483" y="1021"/>
                  </a:lnTo>
                  <a:lnTo>
                    <a:pt x="487" y="1021"/>
                  </a:lnTo>
                  <a:lnTo>
                    <a:pt x="491" y="1016"/>
                  </a:lnTo>
                  <a:lnTo>
                    <a:pt x="500" y="1004"/>
                  </a:lnTo>
                  <a:lnTo>
                    <a:pt x="508" y="995"/>
                  </a:lnTo>
                  <a:lnTo>
                    <a:pt x="512" y="991"/>
                  </a:lnTo>
                  <a:lnTo>
                    <a:pt x="517" y="987"/>
                  </a:lnTo>
                  <a:lnTo>
                    <a:pt x="521" y="982"/>
                  </a:lnTo>
                  <a:lnTo>
                    <a:pt x="521" y="978"/>
                  </a:lnTo>
                  <a:lnTo>
                    <a:pt x="525" y="974"/>
                  </a:lnTo>
                  <a:lnTo>
                    <a:pt x="525" y="970"/>
                  </a:lnTo>
                  <a:lnTo>
                    <a:pt x="525" y="966"/>
                  </a:lnTo>
                  <a:lnTo>
                    <a:pt x="525" y="961"/>
                  </a:lnTo>
                  <a:lnTo>
                    <a:pt x="521" y="957"/>
                  </a:lnTo>
                  <a:lnTo>
                    <a:pt x="521" y="953"/>
                  </a:lnTo>
                  <a:lnTo>
                    <a:pt x="512" y="944"/>
                  </a:lnTo>
                  <a:lnTo>
                    <a:pt x="508" y="940"/>
                  </a:lnTo>
                  <a:lnTo>
                    <a:pt x="504" y="936"/>
                  </a:lnTo>
                  <a:lnTo>
                    <a:pt x="504" y="927"/>
                  </a:lnTo>
                  <a:lnTo>
                    <a:pt x="500" y="923"/>
                  </a:lnTo>
                  <a:lnTo>
                    <a:pt x="495" y="923"/>
                  </a:lnTo>
                  <a:lnTo>
                    <a:pt x="495" y="919"/>
                  </a:lnTo>
                  <a:lnTo>
                    <a:pt x="491" y="919"/>
                  </a:lnTo>
                  <a:lnTo>
                    <a:pt x="491" y="915"/>
                  </a:lnTo>
                  <a:lnTo>
                    <a:pt x="487" y="915"/>
                  </a:lnTo>
                  <a:lnTo>
                    <a:pt x="483" y="911"/>
                  </a:lnTo>
                  <a:lnTo>
                    <a:pt x="474" y="911"/>
                  </a:lnTo>
                  <a:lnTo>
                    <a:pt x="466" y="911"/>
                  </a:lnTo>
                  <a:lnTo>
                    <a:pt x="462" y="911"/>
                  </a:lnTo>
                  <a:lnTo>
                    <a:pt x="457" y="906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3" y="898"/>
                  </a:lnTo>
                  <a:lnTo>
                    <a:pt x="449" y="894"/>
                  </a:lnTo>
                  <a:lnTo>
                    <a:pt x="449" y="889"/>
                  </a:lnTo>
                  <a:lnTo>
                    <a:pt x="449" y="885"/>
                  </a:lnTo>
                  <a:lnTo>
                    <a:pt x="449" y="881"/>
                  </a:lnTo>
                  <a:lnTo>
                    <a:pt x="453" y="881"/>
                  </a:lnTo>
                  <a:lnTo>
                    <a:pt x="453" y="877"/>
                  </a:lnTo>
                  <a:lnTo>
                    <a:pt x="457" y="872"/>
                  </a:lnTo>
                  <a:lnTo>
                    <a:pt x="462" y="864"/>
                  </a:lnTo>
                  <a:lnTo>
                    <a:pt x="466" y="855"/>
                  </a:lnTo>
                  <a:lnTo>
                    <a:pt x="470" y="855"/>
                  </a:lnTo>
                  <a:lnTo>
                    <a:pt x="474" y="851"/>
                  </a:lnTo>
                  <a:lnTo>
                    <a:pt x="478" y="847"/>
                  </a:lnTo>
                  <a:lnTo>
                    <a:pt x="483" y="847"/>
                  </a:lnTo>
                  <a:lnTo>
                    <a:pt x="487" y="847"/>
                  </a:lnTo>
                  <a:lnTo>
                    <a:pt x="491" y="847"/>
                  </a:lnTo>
                  <a:lnTo>
                    <a:pt x="504" y="847"/>
                  </a:lnTo>
                  <a:lnTo>
                    <a:pt x="508" y="847"/>
                  </a:lnTo>
                  <a:lnTo>
                    <a:pt x="512" y="847"/>
                  </a:lnTo>
                  <a:lnTo>
                    <a:pt x="517" y="847"/>
                  </a:lnTo>
                  <a:lnTo>
                    <a:pt x="521" y="847"/>
                  </a:lnTo>
                  <a:lnTo>
                    <a:pt x="525" y="847"/>
                  </a:lnTo>
                  <a:lnTo>
                    <a:pt x="529" y="843"/>
                  </a:lnTo>
                  <a:lnTo>
                    <a:pt x="542" y="839"/>
                  </a:lnTo>
                  <a:lnTo>
                    <a:pt x="546" y="839"/>
                  </a:lnTo>
                  <a:lnTo>
                    <a:pt x="555" y="834"/>
                  </a:lnTo>
                  <a:lnTo>
                    <a:pt x="563" y="830"/>
                  </a:lnTo>
                  <a:lnTo>
                    <a:pt x="567" y="826"/>
                  </a:lnTo>
                  <a:lnTo>
                    <a:pt x="580" y="817"/>
                  </a:lnTo>
                  <a:lnTo>
                    <a:pt x="589" y="809"/>
                  </a:lnTo>
                  <a:lnTo>
                    <a:pt x="597" y="805"/>
                  </a:lnTo>
                  <a:lnTo>
                    <a:pt x="597" y="800"/>
                  </a:lnTo>
                  <a:lnTo>
                    <a:pt x="605" y="796"/>
                  </a:lnTo>
                  <a:lnTo>
                    <a:pt x="610" y="792"/>
                  </a:lnTo>
                  <a:lnTo>
                    <a:pt x="614" y="788"/>
                  </a:lnTo>
                  <a:lnTo>
                    <a:pt x="614" y="783"/>
                  </a:lnTo>
                  <a:lnTo>
                    <a:pt x="618" y="779"/>
                  </a:lnTo>
                  <a:lnTo>
                    <a:pt x="622" y="767"/>
                  </a:lnTo>
                  <a:lnTo>
                    <a:pt x="627" y="767"/>
                  </a:lnTo>
                  <a:lnTo>
                    <a:pt x="627" y="762"/>
                  </a:lnTo>
                  <a:lnTo>
                    <a:pt x="631" y="758"/>
                  </a:lnTo>
                  <a:lnTo>
                    <a:pt x="639" y="745"/>
                  </a:lnTo>
                  <a:lnTo>
                    <a:pt x="644" y="741"/>
                  </a:lnTo>
                  <a:lnTo>
                    <a:pt x="644" y="737"/>
                  </a:lnTo>
                  <a:lnTo>
                    <a:pt x="648" y="733"/>
                  </a:lnTo>
                  <a:lnTo>
                    <a:pt x="648" y="728"/>
                  </a:lnTo>
                  <a:lnTo>
                    <a:pt x="652" y="720"/>
                  </a:lnTo>
                  <a:lnTo>
                    <a:pt x="652" y="712"/>
                  </a:lnTo>
                  <a:lnTo>
                    <a:pt x="656" y="703"/>
                  </a:lnTo>
                  <a:lnTo>
                    <a:pt x="656" y="695"/>
                  </a:lnTo>
                  <a:lnTo>
                    <a:pt x="656" y="682"/>
                  </a:lnTo>
                  <a:lnTo>
                    <a:pt x="656" y="673"/>
                  </a:lnTo>
                  <a:lnTo>
                    <a:pt x="656" y="665"/>
                  </a:lnTo>
                  <a:lnTo>
                    <a:pt x="656" y="652"/>
                  </a:lnTo>
                  <a:lnTo>
                    <a:pt x="660" y="652"/>
                  </a:lnTo>
                  <a:lnTo>
                    <a:pt x="660" y="648"/>
                  </a:lnTo>
                  <a:lnTo>
                    <a:pt x="665" y="644"/>
                  </a:lnTo>
                  <a:lnTo>
                    <a:pt x="673" y="635"/>
                  </a:lnTo>
                  <a:lnTo>
                    <a:pt x="682" y="623"/>
                  </a:lnTo>
                  <a:lnTo>
                    <a:pt x="690" y="614"/>
                  </a:lnTo>
                  <a:lnTo>
                    <a:pt x="699" y="601"/>
                  </a:lnTo>
                  <a:lnTo>
                    <a:pt x="703" y="589"/>
                  </a:lnTo>
                  <a:lnTo>
                    <a:pt x="707" y="585"/>
                  </a:lnTo>
                  <a:lnTo>
                    <a:pt x="711" y="576"/>
                  </a:lnTo>
                  <a:lnTo>
                    <a:pt x="716" y="572"/>
                  </a:lnTo>
                  <a:lnTo>
                    <a:pt x="716" y="563"/>
                  </a:lnTo>
                  <a:lnTo>
                    <a:pt x="720" y="559"/>
                  </a:lnTo>
                  <a:lnTo>
                    <a:pt x="720" y="555"/>
                  </a:lnTo>
                  <a:lnTo>
                    <a:pt x="720" y="551"/>
                  </a:lnTo>
                  <a:lnTo>
                    <a:pt x="720" y="546"/>
                  </a:lnTo>
                  <a:lnTo>
                    <a:pt x="720" y="538"/>
                  </a:lnTo>
                  <a:lnTo>
                    <a:pt x="720" y="534"/>
                  </a:lnTo>
                  <a:lnTo>
                    <a:pt x="720" y="529"/>
                  </a:lnTo>
                  <a:lnTo>
                    <a:pt x="720" y="521"/>
                  </a:lnTo>
                  <a:lnTo>
                    <a:pt x="716" y="517"/>
                  </a:lnTo>
                  <a:lnTo>
                    <a:pt x="716" y="513"/>
                  </a:lnTo>
                  <a:lnTo>
                    <a:pt x="711" y="508"/>
                  </a:lnTo>
                  <a:lnTo>
                    <a:pt x="703" y="496"/>
                  </a:lnTo>
                  <a:lnTo>
                    <a:pt x="694" y="483"/>
                  </a:lnTo>
                  <a:lnTo>
                    <a:pt x="686" y="466"/>
                  </a:lnTo>
                  <a:lnTo>
                    <a:pt x="682" y="462"/>
                  </a:lnTo>
                  <a:lnTo>
                    <a:pt x="677" y="453"/>
                  </a:lnTo>
                  <a:lnTo>
                    <a:pt x="673" y="449"/>
                  </a:lnTo>
                  <a:lnTo>
                    <a:pt x="673" y="445"/>
                  </a:lnTo>
                  <a:lnTo>
                    <a:pt x="669" y="445"/>
                  </a:lnTo>
                  <a:lnTo>
                    <a:pt x="665" y="441"/>
                  </a:lnTo>
                  <a:lnTo>
                    <a:pt x="660" y="436"/>
                  </a:lnTo>
                  <a:lnTo>
                    <a:pt x="660" y="432"/>
                  </a:lnTo>
                  <a:lnTo>
                    <a:pt x="656" y="432"/>
                  </a:lnTo>
                  <a:lnTo>
                    <a:pt x="656" y="428"/>
                  </a:lnTo>
                  <a:lnTo>
                    <a:pt x="656" y="424"/>
                  </a:lnTo>
                  <a:lnTo>
                    <a:pt x="660" y="419"/>
                  </a:lnTo>
                  <a:lnTo>
                    <a:pt x="660" y="415"/>
                  </a:lnTo>
                  <a:lnTo>
                    <a:pt x="656" y="415"/>
                  </a:lnTo>
                  <a:lnTo>
                    <a:pt x="652" y="411"/>
                  </a:lnTo>
                  <a:lnTo>
                    <a:pt x="652" y="407"/>
                  </a:lnTo>
                  <a:lnTo>
                    <a:pt x="652" y="402"/>
                  </a:lnTo>
                  <a:lnTo>
                    <a:pt x="648" y="398"/>
                  </a:lnTo>
                  <a:lnTo>
                    <a:pt x="648" y="390"/>
                  </a:lnTo>
                  <a:lnTo>
                    <a:pt x="648" y="386"/>
                  </a:lnTo>
                  <a:lnTo>
                    <a:pt x="648" y="381"/>
                  </a:lnTo>
                  <a:lnTo>
                    <a:pt x="644" y="377"/>
                  </a:lnTo>
                  <a:lnTo>
                    <a:pt x="639" y="373"/>
                  </a:lnTo>
                  <a:lnTo>
                    <a:pt x="639" y="369"/>
                  </a:lnTo>
                  <a:lnTo>
                    <a:pt x="639" y="360"/>
                  </a:lnTo>
                  <a:lnTo>
                    <a:pt x="639" y="356"/>
                  </a:lnTo>
                  <a:lnTo>
                    <a:pt x="635" y="347"/>
                  </a:lnTo>
                  <a:lnTo>
                    <a:pt x="635" y="343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26"/>
                  </a:lnTo>
                  <a:lnTo>
                    <a:pt x="639" y="322"/>
                  </a:lnTo>
                  <a:lnTo>
                    <a:pt x="639" y="318"/>
                  </a:lnTo>
                  <a:lnTo>
                    <a:pt x="644" y="309"/>
                  </a:lnTo>
                  <a:lnTo>
                    <a:pt x="648" y="305"/>
                  </a:lnTo>
                  <a:lnTo>
                    <a:pt x="652" y="301"/>
                  </a:lnTo>
                  <a:lnTo>
                    <a:pt x="656" y="297"/>
                  </a:lnTo>
                  <a:lnTo>
                    <a:pt x="669" y="292"/>
                  </a:lnTo>
                  <a:lnTo>
                    <a:pt x="673" y="288"/>
                  </a:lnTo>
                  <a:lnTo>
                    <a:pt x="677" y="288"/>
                  </a:lnTo>
                  <a:lnTo>
                    <a:pt x="682" y="288"/>
                  </a:lnTo>
                  <a:lnTo>
                    <a:pt x="690" y="288"/>
                  </a:lnTo>
                  <a:lnTo>
                    <a:pt x="699" y="292"/>
                  </a:lnTo>
                  <a:lnTo>
                    <a:pt x="707" y="292"/>
                  </a:lnTo>
                  <a:lnTo>
                    <a:pt x="711" y="297"/>
                  </a:lnTo>
                  <a:lnTo>
                    <a:pt x="720" y="297"/>
                  </a:lnTo>
                  <a:lnTo>
                    <a:pt x="728" y="301"/>
                  </a:lnTo>
                  <a:lnTo>
                    <a:pt x="732" y="301"/>
                  </a:lnTo>
                  <a:lnTo>
                    <a:pt x="741" y="305"/>
                  </a:lnTo>
                  <a:lnTo>
                    <a:pt x="749" y="309"/>
                  </a:lnTo>
                  <a:lnTo>
                    <a:pt x="766" y="318"/>
                  </a:lnTo>
                  <a:lnTo>
                    <a:pt x="771" y="318"/>
                  </a:lnTo>
                  <a:lnTo>
                    <a:pt x="779" y="322"/>
                  </a:lnTo>
                  <a:lnTo>
                    <a:pt x="787" y="326"/>
                  </a:lnTo>
                  <a:lnTo>
                    <a:pt x="792" y="326"/>
                  </a:lnTo>
                  <a:lnTo>
                    <a:pt x="796" y="326"/>
                  </a:lnTo>
                  <a:lnTo>
                    <a:pt x="800" y="326"/>
                  </a:lnTo>
                  <a:lnTo>
                    <a:pt x="804" y="326"/>
                  </a:lnTo>
                  <a:lnTo>
                    <a:pt x="809" y="326"/>
                  </a:lnTo>
                  <a:lnTo>
                    <a:pt x="813" y="326"/>
                  </a:lnTo>
                  <a:lnTo>
                    <a:pt x="821" y="326"/>
                  </a:lnTo>
                  <a:lnTo>
                    <a:pt x="826" y="322"/>
                  </a:lnTo>
                  <a:lnTo>
                    <a:pt x="830" y="322"/>
                  </a:lnTo>
                  <a:lnTo>
                    <a:pt x="847" y="314"/>
                  </a:lnTo>
                  <a:lnTo>
                    <a:pt x="851" y="314"/>
                  </a:lnTo>
                  <a:lnTo>
                    <a:pt x="855" y="309"/>
                  </a:lnTo>
                  <a:lnTo>
                    <a:pt x="859" y="309"/>
                  </a:lnTo>
                  <a:lnTo>
                    <a:pt x="864" y="309"/>
                  </a:lnTo>
                  <a:lnTo>
                    <a:pt x="868" y="309"/>
                  </a:lnTo>
                  <a:lnTo>
                    <a:pt x="881" y="309"/>
                  </a:lnTo>
                  <a:lnTo>
                    <a:pt x="893" y="309"/>
                  </a:lnTo>
                  <a:lnTo>
                    <a:pt x="919" y="309"/>
                  </a:lnTo>
                  <a:lnTo>
                    <a:pt x="923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6" y="309"/>
                  </a:lnTo>
                  <a:lnTo>
                    <a:pt x="944" y="309"/>
                  </a:lnTo>
                  <a:lnTo>
                    <a:pt x="948" y="305"/>
                  </a:lnTo>
                  <a:lnTo>
                    <a:pt x="953" y="305"/>
                  </a:lnTo>
                  <a:lnTo>
                    <a:pt x="957" y="305"/>
                  </a:lnTo>
                  <a:lnTo>
                    <a:pt x="965" y="301"/>
                  </a:lnTo>
                  <a:lnTo>
                    <a:pt x="974" y="297"/>
                  </a:lnTo>
                  <a:lnTo>
                    <a:pt x="982" y="292"/>
                  </a:lnTo>
                  <a:lnTo>
                    <a:pt x="991" y="288"/>
                  </a:lnTo>
                  <a:lnTo>
                    <a:pt x="1008" y="284"/>
                  </a:lnTo>
                  <a:lnTo>
                    <a:pt x="1016" y="280"/>
                  </a:lnTo>
                  <a:lnTo>
                    <a:pt x="1029" y="271"/>
                  </a:lnTo>
                  <a:lnTo>
                    <a:pt x="1041" y="263"/>
                  </a:lnTo>
                  <a:lnTo>
                    <a:pt x="1046" y="259"/>
                  </a:lnTo>
                  <a:lnTo>
                    <a:pt x="1054" y="254"/>
                  </a:lnTo>
                  <a:lnTo>
                    <a:pt x="1058" y="250"/>
                  </a:lnTo>
                  <a:lnTo>
                    <a:pt x="1063" y="246"/>
                  </a:lnTo>
                  <a:lnTo>
                    <a:pt x="1067" y="242"/>
                  </a:lnTo>
                  <a:lnTo>
                    <a:pt x="1071" y="237"/>
                  </a:lnTo>
                  <a:lnTo>
                    <a:pt x="1075" y="233"/>
                  </a:lnTo>
                  <a:lnTo>
                    <a:pt x="1080" y="225"/>
                  </a:lnTo>
                  <a:lnTo>
                    <a:pt x="1084" y="220"/>
                  </a:lnTo>
                  <a:lnTo>
                    <a:pt x="1084" y="212"/>
                  </a:lnTo>
                  <a:lnTo>
                    <a:pt x="1092" y="195"/>
                  </a:lnTo>
                  <a:lnTo>
                    <a:pt x="1097" y="187"/>
                  </a:lnTo>
                  <a:lnTo>
                    <a:pt x="1101" y="182"/>
                  </a:lnTo>
                  <a:lnTo>
                    <a:pt x="1101" y="178"/>
                  </a:lnTo>
                  <a:lnTo>
                    <a:pt x="1105" y="174"/>
                  </a:lnTo>
                  <a:lnTo>
                    <a:pt x="1109" y="170"/>
                  </a:lnTo>
                  <a:lnTo>
                    <a:pt x="1109" y="165"/>
                  </a:lnTo>
                  <a:lnTo>
                    <a:pt x="1113" y="161"/>
                  </a:lnTo>
                  <a:lnTo>
                    <a:pt x="1122" y="157"/>
                  </a:lnTo>
                  <a:lnTo>
                    <a:pt x="1126" y="153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4" y="127"/>
                  </a:lnTo>
                  <a:lnTo>
                    <a:pt x="1168" y="123"/>
                  </a:lnTo>
                  <a:lnTo>
                    <a:pt x="1177" y="119"/>
                  </a:lnTo>
                  <a:lnTo>
                    <a:pt x="1181" y="115"/>
                  </a:lnTo>
                  <a:lnTo>
                    <a:pt x="1185" y="110"/>
                  </a:lnTo>
                  <a:lnTo>
                    <a:pt x="1190" y="106"/>
                  </a:lnTo>
                  <a:lnTo>
                    <a:pt x="1194" y="98"/>
                  </a:lnTo>
                  <a:lnTo>
                    <a:pt x="1198" y="93"/>
                  </a:lnTo>
                  <a:lnTo>
                    <a:pt x="1202" y="89"/>
                  </a:lnTo>
                  <a:lnTo>
                    <a:pt x="1207" y="85"/>
                  </a:lnTo>
                  <a:lnTo>
                    <a:pt x="1207" y="76"/>
                  </a:lnTo>
                  <a:lnTo>
                    <a:pt x="1211" y="72"/>
                  </a:lnTo>
                  <a:lnTo>
                    <a:pt x="1215" y="64"/>
                  </a:lnTo>
                  <a:lnTo>
                    <a:pt x="1219" y="55"/>
                  </a:lnTo>
                  <a:lnTo>
                    <a:pt x="1219" y="47"/>
                  </a:lnTo>
                  <a:lnTo>
                    <a:pt x="1224" y="43"/>
                  </a:lnTo>
                  <a:lnTo>
                    <a:pt x="1224" y="34"/>
                  </a:lnTo>
                  <a:lnTo>
                    <a:pt x="1228" y="26"/>
                  </a:lnTo>
                  <a:lnTo>
                    <a:pt x="1228" y="21"/>
                  </a:lnTo>
                  <a:lnTo>
                    <a:pt x="1228" y="13"/>
                  </a:lnTo>
                  <a:lnTo>
                    <a:pt x="1228" y="9"/>
                  </a:lnTo>
                  <a:lnTo>
                    <a:pt x="1228" y="0"/>
                  </a:lnTo>
                  <a:lnTo>
                    <a:pt x="1232" y="0"/>
                  </a:lnTo>
                  <a:lnTo>
                    <a:pt x="1236" y="4"/>
                  </a:lnTo>
                  <a:lnTo>
                    <a:pt x="1240" y="9"/>
                  </a:lnTo>
                  <a:lnTo>
                    <a:pt x="1245" y="13"/>
                  </a:lnTo>
                  <a:lnTo>
                    <a:pt x="1245" y="17"/>
                  </a:lnTo>
                  <a:lnTo>
                    <a:pt x="1249" y="21"/>
                  </a:lnTo>
                  <a:lnTo>
                    <a:pt x="1249" y="26"/>
                  </a:lnTo>
                  <a:lnTo>
                    <a:pt x="1253" y="34"/>
                  </a:lnTo>
                  <a:lnTo>
                    <a:pt x="1257" y="43"/>
                  </a:lnTo>
                  <a:lnTo>
                    <a:pt x="1262" y="55"/>
                  </a:lnTo>
                  <a:lnTo>
                    <a:pt x="1266" y="64"/>
                  </a:lnTo>
                  <a:lnTo>
                    <a:pt x="1274" y="89"/>
                  </a:lnTo>
                  <a:lnTo>
                    <a:pt x="1279" y="106"/>
                  </a:lnTo>
                  <a:lnTo>
                    <a:pt x="1283" y="119"/>
                  </a:lnTo>
                  <a:lnTo>
                    <a:pt x="1291" y="136"/>
                  </a:lnTo>
                  <a:lnTo>
                    <a:pt x="1291" y="140"/>
                  </a:lnTo>
                  <a:lnTo>
                    <a:pt x="1295" y="148"/>
                  </a:lnTo>
                  <a:lnTo>
                    <a:pt x="1295" y="153"/>
                  </a:lnTo>
                  <a:lnTo>
                    <a:pt x="1295" y="157"/>
                  </a:lnTo>
                  <a:lnTo>
                    <a:pt x="1295" y="165"/>
                  </a:lnTo>
                  <a:lnTo>
                    <a:pt x="1295" y="170"/>
                  </a:lnTo>
                  <a:lnTo>
                    <a:pt x="1295" y="174"/>
                  </a:lnTo>
                  <a:lnTo>
                    <a:pt x="1295" y="178"/>
                  </a:lnTo>
                  <a:lnTo>
                    <a:pt x="1295" y="182"/>
                  </a:lnTo>
                  <a:lnTo>
                    <a:pt x="1291" y="191"/>
                  </a:lnTo>
                  <a:lnTo>
                    <a:pt x="1291" y="195"/>
                  </a:lnTo>
                  <a:lnTo>
                    <a:pt x="1287" y="212"/>
                  </a:lnTo>
                  <a:lnTo>
                    <a:pt x="1283" y="225"/>
                  </a:lnTo>
                  <a:lnTo>
                    <a:pt x="1279" y="229"/>
                  </a:lnTo>
                  <a:lnTo>
                    <a:pt x="1279" y="233"/>
                  </a:lnTo>
                  <a:lnTo>
                    <a:pt x="1279" y="237"/>
                  </a:lnTo>
                  <a:lnTo>
                    <a:pt x="1279" y="242"/>
                  </a:lnTo>
                  <a:lnTo>
                    <a:pt x="1279" y="246"/>
                  </a:lnTo>
                  <a:lnTo>
                    <a:pt x="1279" y="250"/>
                  </a:lnTo>
                  <a:lnTo>
                    <a:pt x="1274" y="254"/>
                  </a:lnTo>
                  <a:lnTo>
                    <a:pt x="1274" y="259"/>
                  </a:lnTo>
                  <a:lnTo>
                    <a:pt x="1270" y="259"/>
                  </a:lnTo>
                  <a:lnTo>
                    <a:pt x="1262" y="267"/>
                  </a:lnTo>
                  <a:lnTo>
                    <a:pt x="1262" y="271"/>
                  </a:lnTo>
                  <a:lnTo>
                    <a:pt x="1257" y="271"/>
                  </a:lnTo>
                  <a:lnTo>
                    <a:pt x="1257" y="275"/>
                  </a:lnTo>
                  <a:lnTo>
                    <a:pt x="1253" y="284"/>
                  </a:lnTo>
                  <a:lnTo>
                    <a:pt x="1253" y="288"/>
                  </a:lnTo>
                  <a:lnTo>
                    <a:pt x="1253" y="292"/>
                  </a:lnTo>
                  <a:lnTo>
                    <a:pt x="1253" y="305"/>
                  </a:lnTo>
                  <a:lnTo>
                    <a:pt x="1253" y="309"/>
                  </a:lnTo>
                  <a:lnTo>
                    <a:pt x="1253" y="314"/>
                  </a:lnTo>
                  <a:lnTo>
                    <a:pt x="1253" y="318"/>
                  </a:lnTo>
                  <a:lnTo>
                    <a:pt x="1257" y="318"/>
                  </a:lnTo>
                  <a:lnTo>
                    <a:pt x="1257" y="322"/>
                  </a:lnTo>
                  <a:lnTo>
                    <a:pt x="1262" y="326"/>
                  </a:lnTo>
                  <a:lnTo>
                    <a:pt x="1262" y="330"/>
                  </a:lnTo>
                  <a:lnTo>
                    <a:pt x="1266" y="335"/>
                  </a:lnTo>
                  <a:lnTo>
                    <a:pt x="1270" y="339"/>
                  </a:lnTo>
                  <a:lnTo>
                    <a:pt x="1270" y="343"/>
                  </a:lnTo>
                  <a:lnTo>
                    <a:pt x="1270" y="352"/>
                  </a:lnTo>
                  <a:lnTo>
                    <a:pt x="1274" y="352"/>
                  </a:lnTo>
                  <a:lnTo>
                    <a:pt x="1274" y="356"/>
                  </a:lnTo>
                  <a:lnTo>
                    <a:pt x="1274" y="360"/>
                  </a:lnTo>
                  <a:lnTo>
                    <a:pt x="1279" y="360"/>
                  </a:lnTo>
                  <a:lnTo>
                    <a:pt x="1279" y="364"/>
                  </a:lnTo>
                  <a:lnTo>
                    <a:pt x="1283" y="369"/>
                  </a:lnTo>
                  <a:lnTo>
                    <a:pt x="1287" y="369"/>
                  </a:lnTo>
                  <a:lnTo>
                    <a:pt x="1295" y="373"/>
                  </a:lnTo>
                  <a:lnTo>
                    <a:pt x="1300" y="373"/>
                  </a:lnTo>
                  <a:lnTo>
                    <a:pt x="1308" y="377"/>
                  </a:lnTo>
                  <a:lnTo>
                    <a:pt x="1317" y="377"/>
                  </a:lnTo>
                  <a:lnTo>
                    <a:pt x="1325" y="377"/>
                  </a:lnTo>
                  <a:lnTo>
                    <a:pt x="1338" y="381"/>
                  </a:lnTo>
                  <a:lnTo>
                    <a:pt x="1380" y="381"/>
                  </a:lnTo>
                  <a:lnTo>
                    <a:pt x="1384" y="381"/>
                  </a:lnTo>
                  <a:lnTo>
                    <a:pt x="1384" y="386"/>
                  </a:lnTo>
                  <a:lnTo>
                    <a:pt x="1380" y="386"/>
                  </a:lnTo>
                  <a:lnTo>
                    <a:pt x="1380" y="390"/>
                  </a:lnTo>
                  <a:lnTo>
                    <a:pt x="1376" y="394"/>
                  </a:lnTo>
                  <a:lnTo>
                    <a:pt x="1372" y="402"/>
                  </a:lnTo>
                  <a:lnTo>
                    <a:pt x="1372" y="411"/>
                  </a:lnTo>
                  <a:lnTo>
                    <a:pt x="1367" y="419"/>
                  </a:lnTo>
                  <a:lnTo>
                    <a:pt x="1359" y="436"/>
                  </a:lnTo>
                  <a:lnTo>
                    <a:pt x="1355" y="453"/>
                  </a:lnTo>
                  <a:lnTo>
                    <a:pt x="1351" y="462"/>
                  </a:lnTo>
                  <a:lnTo>
                    <a:pt x="1351" y="470"/>
                  </a:lnTo>
                  <a:lnTo>
                    <a:pt x="1342" y="500"/>
                  </a:lnTo>
                  <a:lnTo>
                    <a:pt x="1334" y="529"/>
                  </a:lnTo>
                  <a:lnTo>
                    <a:pt x="1329" y="538"/>
                  </a:lnTo>
                  <a:lnTo>
                    <a:pt x="1329" y="546"/>
                  </a:lnTo>
                  <a:lnTo>
                    <a:pt x="1325" y="559"/>
                  </a:lnTo>
                  <a:lnTo>
                    <a:pt x="1321" y="568"/>
                  </a:lnTo>
                  <a:lnTo>
                    <a:pt x="1317" y="572"/>
                  </a:lnTo>
                  <a:lnTo>
                    <a:pt x="1304" y="601"/>
                  </a:lnTo>
                  <a:lnTo>
                    <a:pt x="1300" y="614"/>
                  </a:lnTo>
                  <a:lnTo>
                    <a:pt x="1287" y="644"/>
                  </a:lnTo>
                  <a:lnTo>
                    <a:pt x="1283" y="661"/>
                  </a:lnTo>
                  <a:lnTo>
                    <a:pt x="1279" y="669"/>
                  </a:lnTo>
                  <a:lnTo>
                    <a:pt x="1274" y="673"/>
                  </a:lnTo>
                  <a:lnTo>
                    <a:pt x="1274" y="678"/>
                  </a:lnTo>
                  <a:lnTo>
                    <a:pt x="1270" y="686"/>
                  </a:lnTo>
                  <a:lnTo>
                    <a:pt x="1266" y="690"/>
                  </a:lnTo>
                  <a:lnTo>
                    <a:pt x="1257" y="703"/>
                  </a:lnTo>
                  <a:lnTo>
                    <a:pt x="1249" y="716"/>
                  </a:lnTo>
                  <a:lnTo>
                    <a:pt x="1228" y="741"/>
                  </a:lnTo>
                  <a:lnTo>
                    <a:pt x="1224" y="745"/>
                  </a:lnTo>
                  <a:lnTo>
                    <a:pt x="1219" y="754"/>
                  </a:lnTo>
                  <a:lnTo>
                    <a:pt x="1215" y="758"/>
                  </a:lnTo>
                  <a:lnTo>
                    <a:pt x="1211" y="767"/>
                  </a:lnTo>
                  <a:lnTo>
                    <a:pt x="1207" y="775"/>
                  </a:lnTo>
                  <a:lnTo>
                    <a:pt x="1202" y="783"/>
                  </a:lnTo>
                  <a:lnTo>
                    <a:pt x="1202" y="792"/>
                  </a:lnTo>
                  <a:lnTo>
                    <a:pt x="1198" y="800"/>
                  </a:lnTo>
                  <a:lnTo>
                    <a:pt x="1190" y="813"/>
                  </a:lnTo>
                  <a:lnTo>
                    <a:pt x="1190" y="822"/>
                  </a:lnTo>
                  <a:lnTo>
                    <a:pt x="1185" y="830"/>
                  </a:lnTo>
                  <a:lnTo>
                    <a:pt x="1181" y="839"/>
                  </a:lnTo>
                  <a:lnTo>
                    <a:pt x="1181" y="847"/>
                  </a:lnTo>
                  <a:lnTo>
                    <a:pt x="1181" y="855"/>
                  </a:lnTo>
                  <a:lnTo>
                    <a:pt x="1177" y="864"/>
                  </a:lnTo>
                  <a:lnTo>
                    <a:pt x="1177" y="872"/>
                  </a:lnTo>
                  <a:lnTo>
                    <a:pt x="1177" y="881"/>
                  </a:lnTo>
                  <a:lnTo>
                    <a:pt x="1177" y="889"/>
                  </a:lnTo>
                  <a:lnTo>
                    <a:pt x="1177" y="898"/>
                  </a:lnTo>
                  <a:lnTo>
                    <a:pt x="1181" y="906"/>
                  </a:lnTo>
                  <a:lnTo>
                    <a:pt x="1181" y="911"/>
                  </a:lnTo>
                  <a:lnTo>
                    <a:pt x="1185" y="919"/>
                  </a:lnTo>
                  <a:lnTo>
                    <a:pt x="1190" y="923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2" y="944"/>
                  </a:lnTo>
                  <a:lnTo>
                    <a:pt x="1215" y="961"/>
                  </a:lnTo>
                  <a:lnTo>
                    <a:pt x="1219" y="966"/>
                  </a:lnTo>
                  <a:lnTo>
                    <a:pt x="1224" y="974"/>
                  </a:lnTo>
                  <a:lnTo>
                    <a:pt x="1232" y="987"/>
                  </a:lnTo>
                  <a:lnTo>
                    <a:pt x="1249" y="1012"/>
                  </a:lnTo>
                  <a:lnTo>
                    <a:pt x="1253" y="1021"/>
                  </a:lnTo>
                  <a:lnTo>
                    <a:pt x="1257" y="1029"/>
                  </a:lnTo>
                  <a:lnTo>
                    <a:pt x="1266" y="1033"/>
                  </a:lnTo>
                  <a:lnTo>
                    <a:pt x="1270" y="1038"/>
                  </a:lnTo>
                  <a:lnTo>
                    <a:pt x="1274" y="1042"/>
                  </a:lnTo>
                  <a:lnTo>
                    <a:pt x="1279" y="1050"/>
                  </a:lnTo>
                  <a:lnTo>
                    <a:pt x="1287" y="1054"/>
                  </a:lnTo>
                  <a:lnTo>
                    <a:pt x="1295" y="1059"/>
                  </a:lnTo>
                  <a:lnTo>
                    <a:pt x="1300" y="1063"/>
                  </a:lnTo>
                  <a:lnTo>
                    <a:pt x="1308" y="1067"/>
                  </a:lnTo>
                  <a:lnTo>
                    <a:pt x="1389" y="1109"/>
                  </a:lnTo>
                  <a:lnTo>
                    <a:pt x="1406" y="1118"/>
                  </a:lnTo>
                  <a:lnTo>
                    <a:pt x="1414" y="1122"/>
                  </a:lnTo>
                  <a:lnTo>
                    <a:pt x="1418" y="1126"/>
                  </a:lnTo>
                  <a:lnTo>
                    <a:pt x="1427" y="1131"/>
                  </a:lnTo>
                  <a:lnTo>
                    <a:pt x="1435" y="1135"/>
                  </a:lnTo>
                  <a:lnTo>
                    <a:pt x="1439" y="1139"/>
                  </a:lnTo>
                  <a:lnTo>
                    <a:pt x="1444" y="1143"/>
                  </a:lnTo>
                  <a:lnTo>
                    <a:pt x="1448" y="1152"/>
                  </a:lnTo>
                  <a:lnTo>
                    <a:pt x="1452" y="1156"/>
                  </a:lnTo>
                  <a:lnTo>
                    <a:pt x="1452" y="1160"/>
                  </a:lnTo>
                  <a:lnTo>
                    <a:pt x="1452" y="1169"/>
                  </a:lnTo>
                  <a:lnTo>
                    <a:pt x="1452" y="1177"/>
                  </a:lnTo>
                  <a:lnTo>
                    <a:pt x="1452" y="1186"/>
                  </a:lnTo>
                  <a:lnTo>
                    <a:pt x="1452" y="1194"/>
                  </a:lnTo>
                  <a:lnTo>
                    <a:pt x="1452" y="1203"/>
                  </a:lnTo>
                  <a:lnTo>
                    <a:pt x="1452" y="1211"/>
                  </a:lnTo>
                  <a:lnTo>
                    <a:pt x="1448" y="1228"/>
                  </a:lnTo>
                  <a:lnTo>
                    <a:pt x="1439" y="1287"/>
                  </a:lnTo>
                  <a:lnTo>
                    <a:pt x="1431" y="1321"/>
                  </a:lnTo>
                  <a:lnTo>
                    <a:pt x="1418" y="1406"/>
                  </a:lnTo>
                  <a:lnTo>
                    <a:pt x="1418" y="1423"/>
                  </a:lnTo>
                  <a:lnTo>
                    <a:pt x="1414" y="1431"/>
                  </a:lnTo>
                  <a:lnTo>
                    <a:pt x="1414" y="1435"/>
                  </a:lnTo>
                  <a:lnTo>
                    <a:pt x="1410" y="1444"/>
                  </a:lnTo>
                  <a:lnTo>
                    <a:pt x="1410" y="1448"/>
                  </a:lnTo>
                  <a:lnTo>
                    <a:pt x="1406" y="1452"/>
                  </a:lnTo>
                  <a:lnTo>
                    <a:pt x="1406" y="1457"/>
                  </a:lnTo>
                  <a:lnTo>
                    <a:pt x="1401" y="1457"/>
                  </a:lnTo>
                  <a:lnTo>
                    <a:pt x="1397" y="1461"/>
                  </a:lnTo>
                  <a:lnTo>
                    <a:pt x="1393" y="1457"/>
                  </a:lnTo>
                  <a:lnTo>
                    <a:pt x="1389" y="1457"/>
                  </a:lnTo>
                  <a:lnTo>
                    <a:pt x="1384" y="1457"/>
                  </a:lnTo>
                  <a:lnTo>
                    <a:pt x="1380" y="1452"/>
                  </a:lnTo>
                  <a:lnTo>
                    <a:pt x="1372" y="1448"/>
                  </a:lnTo>
                  <a:lnTo>
                    <a:pt x="1363" y="1444"/>
                  </a:lnTo>
                  <a:lnTo>
                    <a:pt x="1359" y="1444"/>
                  </a:lnTo>
                  <a:lnTo>
                    <a:pt x="1351" y="1440"/>
                  </a:lnTo>
                  <a:lnTo>
                    <a:pt x="1338" y="1427"/>
                  </a:lnTo>
                  <a:lnTo>
                    <a:pt x="1325" y="1419"/>
                  </a:lnTo>
                  <a:lnTo>
                    <a:pt x="1317" y="1410"/>
                  </a:lnTo>
                  <a:lnTo>
                    <a:pt x="1295" y="1397"/>
                  </a:lnTo>
                  <a:lnTo>
                    <a:pt x="1287" y="1389"/>
                  </a:lnTo>
                  <a:lnTo>
                    <a:pt x="1283" y="1385"/>
                  </a:lnTo>
                  <a:lnTo>
                    <a:pt x="1279" y="1385"/>
                  </a:lnTo>
                  <a:lnTo>
                    <a:pt x="1270" y="1380"/>
                  </a:lnTo>
                  <a:lnTo>
                    <a:pt x="1266" y="1376"/>
                  </a:lnTo>
                  <a:lnTo>
                    <a:pt x="1257" y="1372"/>
                  </a:lnTo>
                  <a:lnTo>
                    <a:pt x="1249" y="1372"/>
                  </a:lnTo>
                  <a:lnTo>
                    <a:pt x="1240" y="1368"/>
                  </a:lnTo>
                  <a:lnTo>
                    <a:pt x="1232" y="1368"/>
                  </a:lnTo>
                  <a:lnTo>
                    <a:pt x="1224" y="1368"/>
                  </a:lnTo>
                  <a:lnTo>
                    <a:pt x="1215" y="1364"/>
                  </a:lnTo>
                  <a:lnTo>
                    <a:pt x="1207" y="1364"/>
                  </a:lnTo>
                  <a:lnTo>
                    <a:pt x="1198" y="1364"/>
                  </a:lnTo>
                  <a:lnTo>
                    <a:pt x="1190" y="1364"/>
                  </a:lnTo>
                  <a:lnTo>
                    <a:pt x="1181" y="1364"/>
                  </a:lnTo>
                  <a:lnTo>
                    <a:pt x="1173" y="1364"/>
                  </a:lnTo>
                  <a:lnTo>
                    <a:pt x="1168" y="1368"/>
                  </a:lnTo>
                  <a:lnTo>
                    <a:pt x="1164" y="1368"/>
                  </a:lnTo>
                  <a:lnTo>
                    <a:pt x="1160" y="1372"/>
                  </a:lnTo>
                  <a:lnTo>
                    <a:pt x="1156" y="1376"/>
                  </a:lnTo>
                  <a:lnTo>
                    <a:pt x="1156" y="1380"/>
                  </a:lnTo>
                  <a:lnTo>
                    <a:pt x="1152" y="1385"/>
                  </a:lnTo>
                  <a:lnTo>
                    <a:pt x="1152" y="1389"/>
                  </a:lnTo>
                  <a:lnTo>
                    <a:pt x="1152" y="1397"/>
                  </a:lnTo>
                  <a:lnTo>
                    <a:pt x="1156" y="1406"/>
                  </a:lnTo>
                  <a:lnTo>
                    <a:pt x="1156" y="1414"/>
                  </a:lnTo>
                  <a:lnTo>
                    <a:pt x="1156" y="1423"/>
                  </a:lnTo>
                  <a:lnTo>
                    <a:pt x="1160" y="1431"/>
                  </a:lnTo>
                  <a:lnTo>
                    <a:pt x="1160" y="1440"/>
                  </a:lnTo>
                  <a:lnTo>
                    <a:pt x="1164" y="1448"/>
                  </a:lnTo>
                  <a:lnTo>
                    <a:pt x="1164" y="1457"/>
                  </a:lnTo>
                  <a:lnTo>
                    <a:pt x="1168" y="1469"/>
                  </a:lnTo>
                  <a:lnTo>
                    <a:pt x="1173" y="1478"/>
                  </a:lnTo>
                  <a:lnTo>
                    <a:pt x="1181" y="1495"/>
                  </a:lnTo>
                  <a:lnTo>
                    <a:pt x="1198" y="1537"/>
                  </a:lnTo>
                  <a:lnTo>
                    <a:pt x="1211" y="1563"/>
                  </a:lnTo>
                  <a:lnTo>
                    <a:pt x="1219" y="1575"/>
                  </a:lnTo>
                  <a:lnTo>
                    <a:pt x="1219" y="1584"/>
                  </a:lnTo>
                  <a:lnTo>
                    <a:pt x="1224" y="1588"/>
                  </a:lnTo>
                  <a:lnTo>
                    <a:pt x="1228" y="1592"/>
                  </a:lnTo>
                  <a:lnTo>
                    <a:pt x="1232" y="1601"/>
                  </a:lnTo>
                  <a:lnTo>
                    <a:pt x="1236" y="1605"/>
                  </a:lnTo>
                  <a:lnTo>
                    <a:pt x="1240" y="1609"/>
                  </a:lnTo>
                  <a:lnTo>
                    <a:pt x="1245" y="1609"/>
                  </a:lnTo>
                  <a:lnTo>
                    <a:pt x="1249" y="1613"/>
                  </a:lnTo>
                  <a:lnTo>
                    <a:pt x="1257" y="1613"/>
                  </a:lnTo>
                  <a:lnTo>
                    <a:pt x="1262" y="1613"/>
                  </a:lnTo>
                  <a:lnTo>
                    <a:pt x="1270" y="1613"/>
                  </a:lnTo>
                  <a:lnTo>
                    <a:pt x="1274" y="1613"/>
                  </a:lnTo>
                  <a:lnTo>
                    <a:pt x="1283" y="1613"/>
                  </a:lnTo>
                  <a:lnTo>
                    <a:pt x="1291" y="1613"/>
                  </a:lnTo>
                  <a:lnTo>
                    <a:pt x="1304" y="1613"/>
                  </a:lnTo>
                  <a:lnTo>
                    <a:pt x="1338" y="1609"/>
                  </a:lnTo>
                  <a:lnTo>
                    <a:pt x="1351" y="1609"/>
                  </a:lnTo>
                  <a:lnTo>
                    <a:pt x="1359" y="1605"/>
                  </a:lnTo>
                  <a:lnTo>
                    <a:pt x="1367" y="1605"/>
                  </a:lnTo>
                  <a:lnTo>
                    <a:pt x="1376" y="1605"/>
                  </a:lnTo>
                  <a:lnTo>
                    <a:pt x="1380" y="1609"/>
                  </a:lnTo>
                  <a:lnTo>
                    <a:pt x="1389" y="1609"/>
                  </a:lnTo>
                  <a:lnTo>
                    <a:pt x="1393" y="1609"/>
                  </a:lnTo>
                  <a:lnTo>
                    <a:pt x="1401" y="1613"/>
                  </a:lnTo>
                  <a:lnTo>
                    <a:pt x="1406" y="1618"/>
                  </a:lnTo>
                  <a:lnTo>
                    <a:pt x="1414" y="1622"/>
                  </a:lnTo>
                  <a:lnTo>
                    <a:pt x="1418" y="1626"/>
                  </a:lnTo>
                  <a:lnTo>
                    <a:pt x="1427" y="1630"/>
                  </a:lnTo>
                  <a:lnTo>
                    <a:pt x="1431" y="1634"/>
                  </a:lnTo>
                  <a:lnTo>
                    <a:pt x="1435" y="1639"/>
                  </a:lnTo>
                  <a:lnTo>
                    <a:pt x="1439" y="1647"/>
                  </a:lnTo>
                  <a:lnTo>
                    <a:pt x="1444" y="1651"/>
                  </a:lnTo>
                  <a:lnTo>
                    <a:pt x="1444" y="1660"/>
                  </a:lnTo>
                  <a:lnTo>
                    <a:pt x="1444" y="1668"/>
                  </a:lnTo>
                  <a:lnTo>
                    <a:pt x="1444" y="1677"/>
                  </a:lnTo>
                  <a:lnTo>
                    <a:pt x="1444" y="1685"/>
                  </a:lnTo>
                  <a:lnTo>
                    <a:pt x="1439" y="1715"/>
                  </a:lnTo>
                  <a:lnTo>
                    <a:pt x="1439" y="1728"/>
                  </a:lnTo>
                  <a:lnTo>
                    <a:pt x="1439" y="1736"/>
                  </a:lnTo>
                  <a:lnTo>
                    <a:pt x="1439" y="1740"/>
                  </a:lnTo>
                  <a:lnTo>
                    <a:pt x="1439" y="1749"/>
                  </a:lnTo>
                  <a:lnTo>
                    <a:pt x="1439" y="1757"/>
                  </a:lnTo>
                  <a:lnTo>
                    <a:pt x="1439" y="1761"/>
                  </a:lnTo>
                  <a:lnTo>
                    <a:pt x="1439" y="1766"/>
                  </a:lnTo>
                  <a:lnTo>
                    <a:pt x="1439" y="1770"/>
                  </a:lnTo>
                  <a:lnTo>
                    <a:pt x="1435" y="1778"/>
                  </a:lnTo>
                  <a:lnTo>
                    <a:pt x="1431" y="1787"/>
                  </a:lnTo>
                  <a:lnTo>
                    <a:pt x="1431" y="1795"/>
                  </a:lnTo>
                  <a:lnTo>
                    <a:pt x="1427" y="1804"/>
                  </a:lnTo>
                  <a:lnTo>
                    <a:pt x="1422" y="1812"/>
                  </a:lnTo>
                  <a:lnTo>
                    <a:pt x="1422" y="1821"/>
                  </a:lnTo>
                  <a:lnTo>
                    <a:pt x="1418" y="1829"/>
                  </a:lnTo>
                  <a:lnTo>
                    <a:pt x="1414" y="1846"/>
                  </a:lnTo>
                  <a:lnTo>
                    <a:pt x="1414" y="1850"/>
                  </a:lnTo>
                  <a:lnTo>
                    <a:pt x="1414" y="1855"/>
                  </a:lnTo>
                  <a:lnTo>
                    <a:pt x="1406" y="1855"/>
                  </a:lnTo>
                  <a:lnTo>
                    <a:pt x="1401" y="1859"/>
                  </a:lnTo>
                  <a:lnTo>
                    <a:pt x="1397" y="1859"/>
                  </a:lnTo>
                  <a:lnTo>
                    <a:pt x="1355" y="1867"/>
                  </a:lnTo>
                  <a:lnTo>
                    <a:pt x="1351" y="1867"/>
                  </a:lnTo>
                  <a:lnTo>
                    <a:pt x="1346" y="1867"/>
                  </a:lnTo>
                  <a:lnTo>
                    <a:pt x="1342" y="1867"/>
                  </a:lnTo>
                  <a:lnTo>
                    <a:pt x="1325" y="1867"/>
                  </a:lnTo>
                  <a:lnTo>
                    <a:pt x="1321" y="1863"/>
                  </a:lnTo>
                  <a:lnTo>
                    <a:pt x="1321" y="1859"/>
                  </a:lnTo>
                  <a:lnTo>
                    <a:pt x="1317" y="1850"/>
                  </a:lnTo>
                  <a:lnTo>
                    <a:pt x="1317" y="1846"/>
                  </a:lnTo>
                  <a:lnTo>
                    <a:pt x="1312" y="1838"/>
                  </a:lnTo>
                  <a:lnTo>
                    <a:pt x="1312" y="1829"/>
                  </a:lnTo>
                  <a:lnTo>
                    <a:pt x="1304" y="1800"/>
                  </a:lnTo>
                  <a:lnTo>
                    <a:pt x="1304" y="1795"/>
                  </a:lnTo>
                  <a:lnTo>
                    <a:pt x="1300" y="1791"/>
                  </a:lnTo>
                  <a:lnTo>
                    <a:pt x="1300" y="1787"/>
                  </a:lnTo>
                  <a:lnTo>
                    <a:pt x="1295" y="1783"/>
                  </a:lnTo>
                  <a:lnTo>
                    <a:pt x="1291" y="1774"/>
                  </a:lnTo>
                  <a:lnTo>
                    <a:pt x="1283" y="1766"/>
                  </a:lnTo>
                  <a:lnTo>
                    <a:pt x="1279" y="1757"/>
                  </a:lnTo>
                  <a:lnTo>
                    <a:pt x="1270" y="1753"/>
                  </a:lnTo>
                  <a:lnTo>
                    <a:pt x="1270" y="1749"/>
                  </a:lnTo>
                  <a:lnTo>
                    <a:pt x="1266" y="1745"/>
                  </a:lnTo>
                  <a:lnTo>
                    <a:pt x="1253" y="1740"/>
                  </a:lnTo>
                  <a:lnTo>
                    <a:pt x="1249" y="1732"/>
                  </a:lnTo>
                  <a:lnTo>
                    <a:pt x="1240" y="1732"/>
                  </a:lnTo>
                  <a:lnTo>
                    <a:pt x="1219" y="1719"/>
                  </a:lnTo>
                  <a:lnTo>
                    <a:pt x="1211" y="1715"/>
                  </a:lnTo>
                  <a:lnTo>
                    <a:pt x="1207" y="1711"/>
                  </a:lnTo>
                  <a:lnTo>
                    <a:pt x="1202" y="1711"/>
                  </a:lnTo>
                  <a:lnTo>
                    <a:pt x="1198" y="1706"/>
                  </a:lnTo>
                  <a:lnTo>
                    <a:pt x="1181" y="1694"/>
                  </a:lnTo>
                  <a:lnTo>
                    <a:pt x="1177" y="1690"/>
                  </a:lnTo>
                  <a:lnTo>
                    <a:pt x="1173" y="1690"/>
                  </a:lnTo>
                  <a:lnTo>
                    <a:pt x="1173" y="1685"/>
                  </a:lnTo>
                  <a:lnTo>
                    <a:pt x="1168" y="1685"/>
                  </a:lnTo>
                  <a:lnTo>
                    <a:pt x="1164" y="1685"/>
                  </a:lnTo>
                  <a:lnTo>
                    <a:pt x="1160" y="1690"/>
                  </a:lnTo>
                  <a:lnTo>
                    <a:pt x="1152" y="1690"/>
                  </a:lnTo>
                  <a:lnTo>
                    <a:pt x="1147" y="1690"/>
                  </a:lnTo>
                  <a:lnTo>
                    <a:pt x="1126" y="1698"/>
                  </a:lnTo>
                  <a:lnTo>
                    <a:pt x="1118" y="1702"/>
                  </a:lnTo>
                  <a:lnTo>
                    <a:pt x="1105" y="1702"/>
                  </a:lnTo>
                  <a:lnTo>
                    <a:pt x="1092" y="1706"/>
                  </a:lnTo>
                  <a:lnTo>
                    <a:pt x="1084" y="1706"/>
                  </a:lnTo>
                  <a:lnTo>
                    <a:pt x="1071" y="1706"/>
                  </a:lnTo>
                  <a:lnTo>
                    <a:pt x="1037" y="1711"/>
                  </a:lnTo>
                  <a:lnTo>
                    <a:pt x="1025" y="1711"/>
                  </a:lnTo>
                  <a:lnTo>
                    <a:pt x="1012" y="1715"/>
                  </a:lnTo>
                  <a:lnTo>
                    <a:pt x="982" y="1719"/>
                  </a:lnTo>
                  <a:lnTo>
                    <a:pt x="974" y="1719"/>
                  </a:lnTo>
                  <a:lnTo>
                    <a:pt x="961" y="1719"/>
                  </a:lnTo>
                  <a:lnTo>
                    <a:pt x="948" y="1719"/>
                  </a:lnTo>
                  <a:lnTo>
                    <a:pt x="923" y="1723"/>
                  </a:lnTo>
                  <a:lnTo>
                    <a:pt x="910" y="1719"/>
                  </a:lnTo>
                  <a:lnTo>
                    <a:pt x="906" y="1719"/>
                  </a:lnTo>
                  <a:lnTo>
                    <a:pt x="898" y="1719"/>
                  </a:lnTo>
                  <a:lnTo>
                    <a:pt x="893" y="1719"/>
                  </a:lnTo>
                  <a:lnTo>
                    <a:pt x="889" y="1715"/>
                  </a:lnTo>
                  <a:lnTo>
                    <a:pt x="885" y="1715"/>
                  </a:lnTo>
                  <a:lnTo>
                    <a:pt x="881" y="1715"/>
                  </a:lnTo>
                  <a:lnTo>
                    <a:pt x="876" y="1711"/>
                  </a:lnTo>
                  <a:lnTo>
                    <a:pt x="872" y="1711"/>
                  </a:lnTo>
                  <a:lnTo>
                    <a:pt x="868" y="1706"/>
                  </a:lnTo>
                  <a:lnTo>
                    <a:pt x="864" y="1702"/>
                  </a:lnTo>
                  <a:lnTo>
                    <a:pt x="859" y="1698"/>
                  </a:lnTo>
                  <a:lnTo>
                    <a:pt x="855" y="1694"/>
                  </a:lnTo>
                  <a:lnTo>
                    <a:pt x="855" y="1690"/>
                  </a:lnTo>
                  <a:lnTo>
                    <a:pt x="855" y="1685"/>
                  </a:lnTo>
                  <a:lnTo>
                    <a:pt x="855" y="1677"/>
                  </a:lnTo>
                  <a:lnTo>
                    <a:pt x="851" y="1673"/>
                  </a:lnTo>
                  <a:lnTo>
                    <a:pt x="851" y="1668"/>
                  </a:lnTo>
                  <a:lnTo>
                    <a:pt x="855" y="1664"/>
                  </a:lnTo>
                  <a:lnTo>
                    <a:pt x="855" y="1656"/>
                  </a:lnTo>
                  <a:lnTo>
                    <a:pt x="859" y="1643"/>
                  </a:lnTo>
                  <a:lnTo>
                    <a:pt x="859" y="1634"/>
                  </a:lnTo>
                  <a:lnTo>
                    <a:pt x="859" y="1630"/>
                  </a:lnTo>
                  <a:lnTo>
                    <a:pt x="864" y="1609"/>
                  </a:lnTo>
                  <a:lnTo>
                    <a:pt x="864" y="1601"/>
                  </a:lnTo>
                  <a:lnTo>
                    <a:pt x="864" y="1588"/>
                  </a:lnTo>
                  <a:lnTo>
                    <a:pt x="868" y="1584"/>
                  </a:lnTo>
                  <a:lnTo>
                    <a:pt x="868" y="1579"/>
                  </a:lnTo>
                  <a:lnTo>
                    <a:pt x="868" y="1575"/>
                  </a:lnTo>
                  <a:lnTo>
                    <a:pt x="864" y="1567"/>
                  </a:lnTo>
                  <a:lnTo>
                    <a:pt x="864" y="1558"/>
                  </a:lnTo>
                  <a:lnTo>
                    <a:pt x="864" y="1554"/>
                  </a:lnTo>
                  <a:lnTo>
                    <a:pt x="859" y="1550"/>
                  </a:lnTo>
                  <a:lnTo>
                    <a:pt x="859" y="1546"/>
                  </a:lnTo>
                  <a:lnTo>
                    <a:pt x="859" y="1541"/>
                  </a:lnTo>
                  <a:lnTo>
                    <a:pt x="855" y="1541"/>
                  </a:lnTo>
                  <a:lnTo>
                    <a:pt x="851" y="1537"/>
                  </a:lnTo>
                  <a:lnTo>
                    <a:pt x="847" y="1537"/>
                  </a:lnTo>
                  <a:lnTo>
                    <a:pt x="843" y="1537"/>
                  </a:lnTo>
                  <a:lnTo>
                    <a:pt x="826" y="1533"/>
                  </a:lnTo>
                  <a:lnTo>
                    <a:pt x="792" y="1524"/>
                  </a:lnTo>
                  <a:lnTo>
                    <a:pt x="779" y="1524"/>
                  </a:lnTo>
                  <a:lnTo>
                    <a:pt x="766" y="1524"/>
                  </a:lnTo>
                  <a:lnTo>
                    <a:pt x="758" y="1533"/>
                  </a:lnTo>
                  <a:lnTo>
                    <a:pt x="745" y="1541"/>
                  </a:lnTo>
                  <a:lnTo>
                    <a:pt x="728" y="1554"/>
                  </a:lnTo>
                  <a:lnTo>
                    <a:pt x="724" y="1558"/>
                  </a:lnTo>
                  <a:lnTo>
                    <a:pt x="716" y="1567"/>
                  </a:lnTo>
                  <a:lnTo>
                    <a:pt x="711" y="1571"/>
                  </a:lnTo>
                  <a:lnTo>
                    <a:pt x="703" y="1579"/>
                  </a:lnTo>
                  <a:lnTo>
                    <a:pt x="677" y="1605"/>
                  </a:lnTo>
                  <a:lnTo>
                    <a:pt x="669" y="1613"/>
                  </a:lnTo>
                  <a:lnTo>
                    <a:pt x="652" y="1630"/>
                  </a:lnTo>
                  <a:lnTo>
                    <a:pt x="644" y="1639"/>
                  </a:lnTo>
                  <a:lnTo>
                    <a:pt x="635" y="1647"/>
                  </a:lnTo>
                  <a:lnTo>
                    <a:pt x="631" y="1651"/>
                  </a:lnTo>
                  <a:lnTo>
                    <a:pt x="622" y="1656"/>
                  </a:lnTo>
                  <a:lnTo>
                    <a:pt x="618" y="1660"/>
                  </a:lnTo>
                  <a:lnTo>
                    <a:pt x="610" y="1664"/>
                  </a:lnTo>
                  <a:lnTo>
                    <a:pt x="589" y="1677"/>
                  </a:lnTo>
                  <a:lnTo>
                    <a:pt x="584" y="1681"/>
                  </a:lnTo>
                  <a:lnTo>
                    <a:pt x="576" y="1685"/>
                  </a:lnTo>
                  <a:lnTo>
                    <a:pt x="572" y="1694"/>
                  </a:lnTo>
                  <a:lnTo>
                    <a:pt x="563" y="1698"/>
                  </a:lnTo>
                  <a:lnTo>
                    <a:pt x="563" y="1702"/>
                  </a:lnTo>
                  <a:lnTo>
                    <a:pt x="555" y="1706"/>
                  </a:lnTo>
                  <a:lnTo>
                    <a:pt x="550" y="1711"/>
                  </a:lnTo>
                  <a:lnTo>
                    <a:pt x="542" y="1728"/>
                  </a:lnTo>
                  <a:lnTo>
                    <a:pt x="538" y="1732"/>
                  </a:lnTo>
                  <a:lnTo>
                    <a:pt x="533" y="1736"/>
                  </a:lnTo>
                  <a:lnTo>
                    <a:pt x="525" y="1740"/>
                  </a:lnTo>
                  <a:lnTo>
                    <a:pt x="521" y="1745"/>
                  </a:lnTo>
                  <a:lnTo>
                    <a:pt x="512" y="1749"/>
                  </a:lnTo>
                  <a:lnTo>
                    <a:pt x="508" y="1753"/>
                  </a:lnTo>
                  <a:lnTo>
                    <a:pt x="504" y="1753"/>
                  </a:lnTo>
                  <a:lnTo>
                    <a:pt x="495" y="1757"/>
                  </a:lnTo>
                  <a:lnTo>
                    <a:pt x="491" y="1757"/>
                  </a:lnTo>
                  <a:lnTo>
                    <a:pt x="470" y="1766"/>
                  </a:lnTo>
                  <a:lnTo>
                    <a:pt x="457" y="1770"/>
                  </a:lnTo>
                  <a:lnTo>
                    <a:pt x="436" y="1774"/>
                  </a:lnTo>
                  <a:lnTo>
                    <a:pt x="432" y="1778"/>
                  </a:lnTo>
                  <a:lnTo>
                    <a:pt x="423" y="1783"/>
                  </a:lnTo>
                  <a:lnTo>
                    <a:pt x="415" y="1787"/>
                  </a:lnTo>
                  <a:lnTo>
                    <a:pt x="411" y="1787"/>
                  </a:lnTo>
                  <a:lnTo>
                    <a:pt x="402" y="1795"/>
                  </a:lnTo>
                  <a:lnTo>
                    <a:pt x="394" y="1800"/>
                  </a:lnTo>
                  <a:lnTo>
                    <a:pt x="390" y="1804"/>
                  </a:lnTo>
                  <a:lnTo>
                    <a:pt x="377" y="1812"/>
                  </a:lnTo>
                  <a:lnTo>
                    <a:pt x="373" y="1817"/>
                  </a:lnTo>
                  <a:lnTo>
                    <a:pt x="368" y="1821"/>
                  </a:lnTo>
                  <a:lnTo>
                    <a:pt x="368" y="1817"/>
                  </a:lnTo>
                  <a:lnTo>
                    <a:pt x="364" y="1812"/>
                  </a:lnTo>
                  <a:lnTo>
                    <a:pt x="364" y="1808"/>
                  </a:lnTo>
                  <a:lnTo>
                    <a:pt x="364" y="1804"/>
                  </a:lnTo>
                  <a:lnTo>
                    <a:pt x="360" y="1795"/>
                  </a:lnTo>
                  <a:lnTo>
                    <a:pt x="360" y="1783"/>
                  </a:lnTo>
                  <a:lnTo>
                    <a:pt x="360" y="1770"/>
                  </a:lnTo>
                  <a:lnTo>
                    <a:pt x="356" y="1766"/>
                  </a:lnTo>
                  <a:lnTo>
                    <a:pt x="356" y="1757"/>
                  </a:lnTo>
                  <a:lnTo>
                    <a:pt x="356" y="1753"/>
                  </a:lnTo>
                  <a:lnTo>
                    <a:pt x="351" y="1745"/>
                  </a:lnTo>
                  <a:lnTo>
                    <a:pt x="347" y="1740"/>
                  </a:lnTo>
                  <a:lnTo>
                    <a:pt x="347" y="1736"/>
                  </a:lnTo>
                  <a:lnTo>
                    <a:pt x="343" y="1732"/>
                  </a:lnTo>
                  <a:lnTo>
                    <a:pt x="339" y="1728"/>
                  </a:lnTo>
                  <a:lnTo>
                    <a:pt x="335" y="1719"/>
                  </a:lnTo>
                  <a:lnTo>
                    <a:pt x="322" y="1706"/>
                  </a:lnTo>
                  <a:lnTo>
                    <a:pt x="313" y="1702"/>
                  </a:lnTo>
                  <a:lnTo>
                    <a:pt x="309" y="1698"/>
                  </a:lnTo>
                  <a:lnTo>
                    <a:pt x="309" y="1694"/>
                  </a:lnTo>
                  <a:lnTo>
                    <a:pt x="305" y="1690"/>
                  </a:lnTo>
                  <a:lnTo>
                    <a:pt x="301" y="1681"/>
                  </a:lnTo>
                  <a:lnTo>
                    <a:pt x="301" y="1677"/>
                  </a:lnTo>
                  <a:lnTo>
                    <a:pt x="301" y="1673"/>
                  </a:lnTo>
                  <a:lnTo>
                    <a:pt x="301" y="1668"/>
                  </a:lnTo>
                  <a:lnTo>
                    <a:pt x="301" y="1660"/>
                  </a:lnTo>
                  <a:lnTo>
                    <a:pt x="309" y="1647"/>
                  </a:lnTo>
                  <a:lnTo>
                    <a:pt x="309" y="1639"/>
                  </a:lnTo>
                  <a:lnTo>
                    <a:pt x="309" y="1630"/>
                  </a:lnTo>
                  <a:lnTo>
                    <a:pt x="313" y="1626"/>
                  </a:lnTo>
                  <a:lnTo>
                    <a:pt x="313" y="1622"/>
                  </a:lnTo>
                  <a:lnTo>
                    <a:pt x="313" y="1618"/>
                  </a:lnTo>
                  <a:lnTo>
                    <a:pt x="313" y="1613"/>
                  </a:lnTo>
                  <a:lnTo>
                    <a:pt x="313" y="1609"/>
                  </a:lnTo>
                  <a:lnTo>
                    <a:pt x="309" y="1609"/>
                  </a:lnTo>
                  <a:lnTo>
                    <a:pt x="305" y="1601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301" y="1588"/>
                  </a:lnTo>
                  <a:lnTo>
                    <a:pt x="301" y="1584"/>
                  </a:lnTo>
                  <a:lnTo>
                    <a:pt x="301" y="1579"/>
                  </a:lnTo>
                  <a:lnTo>
                    <a:pt x="301" y="1567"/>
                  </a:lnTo>
                  <a:lnTo>
                    <a:pt x="305" y="1558"/>
                  </a:lnTo>
                  <a:lnTo>
                    <a:pt x="305" y="1554"/>
                  </a:lnTo>
                  <a:lnTo>
                    <a:pt x="305" y="1546"/>
                  </a:lnTo>
                  <a:lnTo>
                    <a:pt x="301" y="1541"/>
                  </a:lnTo>
                  <a:lnTo>
                    <a:pt x="301" y="1537"/>
                  </a:lnTo>
                  <a:lnTo>
                    <a:pt x="296" y="1533"/>
                  </a:lnTo>
                  <a:lnTo>
                    <a:pt x="292" y="1529"/>
                  </a:lnTo>
                  <a:lnTo>
                    <a:pt x="284" y="1524"/>
                  </a:lnTo>
                  <a:lnTo>
                    <a:pt x="279" y="1520"/>
                  </a:lnTo>
                  <a:lnTo>
                    <a:pt x="275" y="1520"/>
                  </a:lnTo>
                  <a:lnTo>
                    <a:pt x="258" y="1512"/>
                  </a:lnTo>
                  <a:lnTo>
                    <a:pt x="254" y="1507"/>
                  </a:lnTo>
                  <a:lnTo>
                    <a:pt x="246" y="1507"/>
                  </a:lnTo>
                  <a:lnTo>
                    <a:pt x="246" y="1503"/>
                  </a:lnTo>
                  <a:lnTo>
                    <a:pt x="241" y="1499"/>
                  </a:lnTo>
                  <a:lnTo>
                    <a:pt x="237" y="1499"/>
                  </a:lnTo>
                  <a:lnTo>
                    <a:pt x="237" y="1491"/>
                  </a:lnTo>
                  <a:lnTo>
                    <a:pt x="237" y="1486"/>
                  </a:lnTo>
                  <a:lnTo>
                    <a:pt x="241" y="1474"/>
                  </a:lnTo>
                  <a:lnTo>
                    <a:pt x="241" y="1469"/>
                  </a:lnTo>
                  <a:lnTo>
                    <a:pt x="241" y="1461"/>
                  </a:lnTo>
                  <a:lnTo>
                    <a:pt x="241" y="1457"/>
                  </a:lnTo>
                  <a:lnTo>
                    <a:pt x="237" y="1448"/>
                  </a:lnTo>
                  <a:lnTo>
                    <a:pt x="237" y="1444"/>
                  </a:lnTo>
                  <a:lnTo>
                    <a:pt x="233" y="1435"/>
                  </a:lnTo>
                  <a:lnTo>
                    <a:pt x="233" y="1431"/>
                  </a:lnTo>
                  <a:lnTo>
                    <a:pt x="229" y="1427"/>
                  </a:lnTo>
                  <a:lnTo>
                    <a:pt x="224" y="1419"/>
                  </a:lnTo>
                  <a:lnTo>
                    <a:pt x="220" y="1414"/>
                  </a:lnTo>
                  <a:lnTo>
                    <a:pt x="216" y="1414"/>
                  </a:lnTo>
                  <a:lnTo>
                    <a:pt x="212" y="1410"/>
                  </a:lnTo>
                  <a:lnTo>
                    <a:pt x="208" y="1410"/>
                  </a:lnTo>
                  <a:lnTo>
                    <a:pt x="203" y="1406"/>
                  </a:lnTo>
                  <a:lnTo>
                    <a:pt x="195" y="1402"/>
                  </a:lnTo>
                  <a:lnTo>
                    <a:pt x="191" y="1402"/>
                  </a:lnTo>
                  <a:lnTo>
                    <a:pt x="174" y="1393"/>
                  </a:lnTo>
                  <a:lnTo>
                    <a:pt x="161" y="1389"/>
                  </a:lnTo>
                  <a:lnTo>
                    <a:pt x="152" y="1389"/>
                  </a:lnTo>
                  <a:lnTo>
                    <a:pt x="148" y="1385"/>
                  </a:lnTo>
                  <a:lnTo>
                    <a:pt x="144" y="1385"/>
                  </a:lnTo>
                  <a:lnTo>
                    <a:pt x="136" y="1385"/>
                  </a:lnTo>
                  <a:lnTo>
                    <a:pt x="131" y="1385"/>
                  </a:lnTo>
                  <a:lnTo>
                    <a:pt x="127" y="1385"/>
                  </a:lnTo>
                  <a:lnTo>
                    <a:pt x="119" y="1385"/>
                  </a:lnTo>
                  <a:lnTo>
                    <a:pt x="114" y="1385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5" y="1389"/>
                  </a:lnTo>
                  <a:lnTo>
                    <a:pt x="81" y="1385"/>
                  </a:lnTo>
                  <a:lnTo>
                    <a:pt x="76" y="1385"/>
                  </a:lnTo>
                  <a:lnTo>
                    <a:pt x="72" y="1380"/>
                  </a:lnTo>
                  <a:lnTo>
                    <a:pt x="64" y="1376"/>
                  </a:lnTo>
                  <a:lnTo>
                    <a:pt x="47" y="1364"/>
                  </a:lnTo>
                  <a:lnTo>
                    <a:pt x="38" y="1359"/>
                  </a:lnTo>
                  <a:lnTo>
                    <a:pt x="30" y="1351"/>
                  </a:lnTo>
                  <a:lnTo>
                    <a:pt x="21" y="1351"/>
                  </a:lnTo>
                  <a:lnTo>
                    <a:pt x="17" y="1347"/>
                  </a:lnTo>
                  <a:lnTo>
                    <a:pt x="13" y="1342"/>
                  </a:lnTo>
                  <a:lnTo>
                    <a:pt x="4" y="1342"/>
                  </a:lnTo>
                  <a:lnTo>
                    <a:pt x="0" y="1342"/>
                  </a:lnTo>
                  <a:close/>
                  <a:moveTo>
                    <a:pt x="728" y="1156"/>
                  </a:moveTo>
                  <a:lnTo>
                    <a:pt x="728" y="1160"/>
                  </a:lnTo>
                  <a:lnTo>
                    <a:pt x="732" y="1160"/>
                  </a:lnTo>
                  <a:lnTo>
                    <a:pt x="741" y="1173"/>
                  </a:lnTo>
                  <a:lnTo>
                    <a:pt x="745" y="1177"/>
                  </a:lnTo>
                  <a:lnTo>
                    <a:pt x="745" y="1181"/>
                  </a:lnTo>
                  <a:lnTo>
                    <a:pt x="749" y="1190"/>
                  </a:lnTo>
                  <a:lnTo>
                    <a:pt x="749" y="1194"/>
                  </a:lnTo>
                  <a:lnTo>
                    <a:pt x="754" y="1203"/>
                  </a:lnTo>
                  <a:lnTo>
                    <a:pt x="758" y="1220"/>
                  </a:lnTo>
                  <a:lnTo>
                    <a:pt x="762" y="1228"/>
                  </a:lnTo>
                  <a:lnTo>
                    <a:pt x="762" y="1232"/>
                  </a:lnTo>
                  <a:lnTo>
                    <a:pt x="766" y="1237"/>
                  </a:lnTo>
                  <a:lnTo>
                    <a:pt x="766" y="1241"/>
                  </a:lnTo>
                  <a:lnTo>
                    <a:pt x="766" y="1249"/>
                  </a:lnTo>
                  <a:lnTo>
                    <a:pt x="766" y="1258"/>
                  </a:lnTo>
                  <a:lnTo>
                    <a:pt x="766" y="1270"/>
                  </a:lnTo>
                  <a:lnTo>
                    <a:pt x="766" y="1300"/>
                  </a:lnTo>
                  <a:lnTo>
                    <a:pt x="766" y="1313"/>
                  </a:lnTo>
                  <a:lnTo>
                    <a:pt x="766" y="1321"/>
                  </a:lnTo>
                  <a:lnTo>
                    <a:pt x="771" y="1330"/>
                  </a:lnTo>
                  <a:lnTo>
                    <a:pt x="771" y="1334"/>
                  </a:lnTo>
                  <a:lnTo>
                    <a:pt x="775" y="1338"/>
                  </a:lnTo>
                  <a:lnTo>
                    <a:pt x="775" y="1342"/>
                  </a:lnTo>
                  <a:lnTo>
                    <a:pt x="779" y="1342"/>
                  </a:lnTo>
                  <a:lnTo>
                    <a:pt x="783" y="1347"/>
                  </a:lnTo>
                  <a:lnTo>
                    <a:pt x="792" y="1347"/>
                  </a:lnTo>
                  <a:lnTo>
                    <a:pt x="796" y="1347"/>
                  </a:lnTo>
                  <a:lnTo>
                    <a:pt x="804" y="1347"/>
                  </a:lnTo>
                  <a:lnTo>
                    <a:pt x="813" y="1347"/>
                  </a:lnTo>
                  <a:lnTo>
                    <a:pt x="821" y="1347"/>
                  </a:lnTo>
                  <a:lnTo>
                    <a:pt x="830" y="1347"/>
                  </a:lnTo>
                  <a:lnTo>
                    <a:pt x="838" y="1347"/>
                  </a:lnTo>
                  <a:lnTo>
                    <a:pt x="843" y="1347"/>
                  </a:lnTo>
                  <a:lnTo>
                    <a:pt x="847" y="1342"/>
                  </a:lnTo>
                  <a:lnTo>
                    <a:pt x="855" y="1342"/>
                  </a:lnTo>
                  <a:lnTo>
                    <a:pt x="859" y="1338"/>
                  </a:lnTo>
                  <a:lnTo>
                    <a:pt x="864" y="1338"/>
                  </a:lnTo>
                  <a:lnTo>
                    <a:pt x="864" y="1334"/>
                  </a:lnTo>
                  <a:lnTo>
                    <a:pt x="868" y="1330"/>
                  </a:lnTo>
                  <a:lnTo>
                    <a:pt x="876" y="1321"/>
                  </a:lnTo>
                  <a:lnTo>
                    <a:pt x="876" y="1317"/>
                  </a:lnTo>
                  <a:lnTo>
                    <a:pt x="881" y="1313"/>
                  </a:lnTo>
                  <a:lnTo>
                    <a:pt x="889" y="1308"/>
                  </a:lnTo>
                  <a:lnTo>
                    <a:pt x="893" y="1304"/>
                  </a:lnTo>
                  <a:lnTo>
                    <a:pt x="898" y="1304"/>
                  </a:lnTo>
                  <a:lnTo>
                    <a:pt x="902" y="1300"/>
                  </a:lnTo>
                  <a:lnTo>
                    <a:pt x="906" y="1300"/>
                  </a:lnTo>
                  <a:lnTo>
                    <a:pt x="910" y="1296"/>
                  </a:lnTo>
                  <a:lnTo>
                    <a:pt x="914" y="1296"/>
                  </a:lnTo>
                  <a:lnTo>
                    <a:pt x="923" y="1292"/>
                  </a:lnTo>
                  <a:lnTo>
                    <a:pt x="931" y="1292"/>
                  </a:lnTo>
                  <a:lnTo>
                    <a:pt x="936" y="1287"/>
                  </a:lnTo>
                  <a:lnTo>
                    <a:pt x="940" y="1287"/>
                  </a:lnTo>
                  <a:lnTo>
                    <a:pt x="944" y="1283"/>
                  </a:lnTo>
                  <a:lnTo>
                    <a:pt x="944" y="1279"/>
                  </a:lnTo>
                  <a:lnTo>
                    <a:pt x="948" y="1279"/>
                  </a:lnTo>
                  <a:lnTo>
                    <a:pt x="953" y="1270"/>
                  </a:lnTo>
                  <a:lnTo>
                    <a:pt x="953" y="1266"/>
                  </a:lnTo>
                  <a:lnTo>
                    <a:pt x="957" y="1266"/>
                  </a:lnTo>
                  <a:lnTo>
                    <a:pt x="957" y="1262"/>
                  </a:lnTo>
                  <a:lnTo>
                    <a:pt x="965" y="1258"/>
                  </a:lnTo>
                  <a:lnTo>
                    <a:pt x="970" y="1253"/>
                  </a:lnTo>
                  <a:lnTo>
                    <a:pt x="970" y="1249"/>
                  </a:lnTo>
                  <a:lnTo>
                    <a:pt x="974" y="1237"/>
                  </a:lnTo>
                  <a:lnTo>
                    <a:pt x="974" y="1220"/>
                  </a:lnTo>
                  <a:lnTo>
                    <a:pt x="978" y="1215"/>
                  </a:lnTo>
                  <a:lnTo>
                    <a:pt x="978" y="1198"/>
                  </a:lnTo>
                  <a:lnTo>
                    <a:pt x="978" y="1194"/>
                  </a:lnTo>
                  <a:lnTo>
                    <a:pt x="982" y="1181"/>
                  </a:lnTo>
                  <a:lnTo>
                    <a:pt x="982" y="1177"/>
                  </a:lnTo>
                  <a:lnTo>
                    <a:pt x="982" y="1173"/>
                  </a:lnTo>
                  <a:lnTo>
                    <a:pt x="986" y="1169"/>
                  </a:lnTo>
                  <a:lnTo>
                    <a:pt x="986" y="1165"/>
                  </a:lnTo>
                  <a:lnTo>
                    <a:pt x="991" y="1160"/>
                  </a:lnTo>
                  <a:lnTo>
                    <a:pt x="999" y="1156"/>
                  </a:lnTo>
                  <a:lnTo>
                    <a:pt x="1003" y="1152"/>
                  </a:lnTo>
                  <a:lnTo>
                    <a:pt x="1008" y="1148"/>
                  </a:lnTo>
                  <a:lnTo>
                    <a:pt x="1008" y="1143"/>
                  </a:lnTo>
                  <a:lnTo>
                    <a:pt x="1008" y="1139"/>
                  </a:lnTo>
                  <a:lnTo>
                    <a:pt x="1012" y="1135"/>
                  </a:lnTo>
                  <a:lnTo>
                    <a:pt x="1012" y="1122"/>
                  </a:lnTo>
                  <a:lnTo>
                    <a:pt x="1012" y="1118"/>
                  </a:lnTo>
                  <a:lnTo>
                    <a:pt x="1016" y="1105"/>
                  </a:lnTo>
                  <a:lnTo>
                    <a:pt x="1016" y="1101"/>
                  </a:lnTo>
                  <a:lnTo>
                    <a:pt x="1016" y="1097"/>
                  </a:lnTo>
                  <a:lnTo>
                    <a:pt x="1008" y="1076"/>
                  </a:lnTo>
                  <a:lnTo>
                    <a:pt x="1008" y="1071"/>
                  </a:lnTo>
                  <a:lnTo>
                    <a:pt x="1003" y="1067"/>
                  </a:lnTo>
                  <a:lnTo>
                    <a:pt x="1003" y="1063"/>
                  </a:lnTo>
                  <a:lnTo>
                    <a:pt x="995" y="1054"/>
                  </a:lnTo>
                  <a:lnTo>
                    <a:pt x="995" y="1050"/>
                  </a:lnTo>
                  <a:lnTo>
                    <a:pt x="991" y="1046"/>
                  </a:lnTo>
                  <a:lnTo>
                    <a:pt x="991" y="1042"/>
                  </a:lnTo>
                  <a:lnTo>
                    <a:pt x="978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995"/>
                  </a:lnTo>
                  <a:lnTo>
                    <a:pt x="970" y="991"/>
                  </a:lnTo>
                  <a:lnTo>
                    <a:pt x="970" y="982"/>
                  </a:lnTo>
                  <a:lnTo>
                    <a:pt x="970" y="974"/>
                  </a:lnTo>
                  <a:lnTo>
                    <a:pt x="970" y="966"/>
                  </a:lnTo>
                  <a:lnTo>
                    <a:pt x="970" y="961"/>
                  </a:lnTo>
                  <a:lnTo>
                    <a:pt x="970" y="953"/>
                  </a:lnTo>
                  <a:lnTo>
                    <a:pt x="974" y="944"/>
                  </a:lnTo>
                  <a:lnTo>
                    <a:pt x="974" y="940"/>
                  </a:lnTo>
                  <a:lnTo>
                    <a:pt x="974" y="936"/>
                  </a:lnTo>
                  <a:lnTo>
                    <a:pt x="970" y="932"/>
                  </a:lnTo>
                  <a:lnTo>
                    <a:pt x="965" y="932"/>
                  </a:lnTo>
                  <a:lnTo>
                    <a:pt x="961" y="932"/>
                  </a:lnTo>
                  <a:lnTo>
                    <a:pt x="957" y="936"/>
                  </a:lnTo>
                  <a:lnTo>
                    <a:pt x="953" y="936"/>
                  </a:lnTo>
                  <a:lnTo>
                    <a:pt x="940" y="944"/>
                  </a:lnTo>
                  <a:lnTo>
                    <a:pt x="936" y="949"/>
                  </a:lnTo>
                  <a:lnTo>
                    <a:pt x="927" y="953"/>
                  </a:lnTo>
                  <a:lnTo>
                    <a:pt x="923" y="953"/>
                  </a:lnTo>
                  <a:lnTo>
                    <a:pt x="914" y="957"/>
                  </a:lnTo>
                  <a:lnTo>
                    <a:pt x="898" y="966"/>
                  </a:lnTo>
                  <a:lnTo>
                    <a:pt x="876" y="974"/>
                  </a:lnTo>
                  <a:lnTo>
                    <a:pt x="843" y="987"/>
                  </a:lnTo>
                  <a:lnTo>
                    <a:pt x="821" y="991"/>
                  </a:lnTo>
                  <a:lnTo>
                    <a:pt x="817" y="995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9" y="1012"/>
                  </a:lnTo>
                  <a:lnTo>
                    <a:pt x="804" y="1016"/>
                  </a:lnTo>
                  <a:lnTo>
                    <a:pt x="796" y="1033"/>
                  </a:lnTo>
                  <a:lnTo>
                    <a:pt x="787" y="1046"/>
                  </a:lnTo>
                  <a:lnTo>
                    <a:pt x="783" y="1050"/>
                  </a:lnTo>
                  <a:lnTo>
                    <a:pt x="783" y="1054"/>
                  </a:lnTo>
                  <a:lnTo>
                    <a:pt x="783" y="1059"/>
                  </a:lnTo>
                  <a:lnTo>
                    <a:pt x="779" y="1067"/>
                  </a:lnTo>
                  <a:lnTo>
                    <a:pt x="775" y="1080"/>
                  </a:lnTo>
                  <a:lnTo>
                    <a:pt x="775" y="1088"/>
                  </a:lnTo>
                  <a:lnTo>
                    <a:pt x="771" y="1093"/>
                  </a:lnTo>
                  <a:lnTo>
                    <a:pt x="766" y="1101"/>
                  </a:lnTo>
                  <a:lnTo>
                    <a:pt x="762" y="1109"/>
                  </a:lnTo>
                  <a:lnTo>
                    <a:pt x="758" y="1114"/>
                  </a:lnTo>
                  <a:lnTo>
                    <a:pt x="754" y="1122"/>
                  </a:lnTo>
                  <a:lnTo>
                    <a:pt x="749" y="1131"/>
                  </a:lnTo>
                  <a:lnTo>
                    <a:pt x="741" y="1139"/>
                  </a:lnTo>
                  <a:lnTo>
                    <a:pt x="728" y="1152"/>
                  </a:lnTo>
                  <a:lnTo>
                    <a:pt x="728" y="1156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0" name="Freeform 76"/>
            <p:cNvSpPr>
              <a:spLocks/>
            </p:cNvSpPr>
            <p:nvPr/>
          </p:nvSpPr>
          <p:spPr bwMode="auto">
            <a:xfrm>
              <a:off x="2954064" y="4089807"/>
              <a:ext cx="323591" cy="317963"/>
            </a:xfrm>
            <a:custGeom>
              <a:avLst/>
              <a:gdLst>
                <a:gd name="T0" fmla="*/ 30 w 1020"/>
                <a:gd name="T1" fmla="*/ 453 h 1003"/>
                <a:gd name="T2" fmla="*/ 51 w 1020"/>
                <a:gd name="T3" fmla="*/ 393 h 1003"/>
                <a:gd name="T4" fmla="*/ 98 w 1020"/>
                <a:gd name="T5" fmla="*/ 351 h 1003"/>
                <a:gd name="T6" fmla="*/ 195 w 1020"/>
                <a:gd name="T7" fmla="*/ 321 h 1003"/>
                <a:gd name="T8" fmla="*/ 199 w 1020"/>
                <a:gd name="T9" fmla="*/ 296 h 1003"/>
                <a:gd name="T10" fmla="*/ 123 w 1020"/>
                <a:gd name="T11" fmla="*/ 258 h 1003"/>
                <a:gd name="T12" fmla="*/ 89 w 1020"/>
                <a:gd name="T13" fmla="*/ 224 h 1003"/>
                <a:gd name="T14" fmla="*/ 102 w 1020"/>
                <a:gd name="T15" fmla="*/ 190 h 1003"/>
                <a:gd name="T16" fmla="*/ 157 w 1020"/>
                <a:gd name="T17" fmla="*/ 148 h 1003"/>
                <a:gd name="T18" fmla="*/ 186 w 1020"/>
                <a:gd name="T19" fmla="*/ 97 h 1003"/>
                <a:gd name="T20" fmla="*/ 241 w 1020"/>
                <a:gd name="T21" fmla="*/ 63 h 1003"/>
                <a:gd name="T22" fmla="*/ 313 w 1020"/>
                <a:gd name="T23" fmla="*/ 51 h 1003"/>
                <a:gd name="T24" fmla="*/ 352 w 1020"/>
                <a:gd name="T25" fmla="*/ 29 h 1003"/>
                <a:gd name="T26" fmla="*/ 398 w 1020"/>
                <a:gd name="T27" fmla="*/ 4 h 1003"/>
                <a:gd name="T28" fmla="*/ 457 w 1020"/>
                <a:gd name="T29" fmla="*/ 0 h 1003"/>
                <a:gd name="T30" fmla="*/ 512 w 1020"/>
                <a:gd name="T31" fmla="*/ 25 h 1003"/>
                <a:gd name="T32" fmla="*/ 559 w 1020"/>
                <a:gd name="T33" fmla="*/ 29 h 1003"/>
                <a:gd name="T34" fmla="*/ 631 w 1020"/>
                <a:gd name="T35" fmla="*/ 17 h 1003"/>
                <a:gd name="T36" fmla="*/ 703 w 1020"/>
                <a:gd name="T37" fmla="*/ 63 h 1003"/>
                <a:gd name="T38" fmla="*/ 745 w 1020"/>
                <a:gd name="T39" fmla="*/ 89 h 1003"/>
                <a:gd name="T40" fmla="*/ 843 w 1020"/>
                <a:gd name="T41" fmla="*/ 110 h 1003"/>
                <a:gd name="T42" fmla="*/ 906 w 1020"/>
                <a:gd name="T43" fmla="*/ 152 h 1003"/>
                <a:gd name="T44" fmla="*/ 944 w 1020"/>
                <a:gd name="T45" fmla="*/ 194 h 1003"/>
                <a:gd name="T46" fmla="*/ 999 w 1020"/>
                <a:gd name="T47" fmla="*/ 228 h 1003"/>
                <a:gd name="T48" fmla="*/ 1020 w 1020"/>
                <a:gd name="T49" fmla="*/ 262 h 1003"/>
                <a:gd name="T50" fmla="*/ 999 w 1020"/>
                <a:gd name="T51" fmla="*/ 305 h 1003"/>
                <a:gd name="T52" fmla="*/ 991 w 1020"/>
                <a:gd name="T53" fmla="*/ 381 h 1003"/>
                <a:gd name="T54" fmla="*/ 931 w 1020"/>
                <a:gd name="T55" fmla="*/ 393 h 1003"/>
                <a:gd name="T56" fmla="*/ 898 w 1020"/>
                <a:gd name="T57" fmla="*/ 410 h 1003"/>
                <a:gd name="T58" fmla="*/ 889 w 1020"/>
                <a:gd name="T59" fmla="*/ 465 h 1003"/>
                <a:gd name="T60" fmla="*/ 898 w 1020"/>
                <a:gd name="T61" fmla="*/ 516 h 1003"/>
                <a:gd name="T62" fmla="*/ 923 w 1020"/>
                <a:gd name="T63" fmla="*/ 550 h 1003"/>
                <a:gd name="T64" fmla="*/ 936 w 1020"/>
                <a:gd name="T65" fmla="*/ 580 h 1003"/>
                <a:gd name="T66" fmla="*/ 864 w 1020"/>
                <a:gd name="T67" fmla="*/ 614 h 1003"/>
                <a:gd name="T68" fmla="*/ 826 w 1020"/>
                <a:gd name="T69" fmla="*/ 652 h 1003"/>
                <a:gd name="T70" fmla="*/ 796 w 1020"/>
                <a:gd name="T71" fmla="*/ 707 h 1003"/>
                <a:gd name="T72" fmla="*/ 779 w 1020"/>
                <a:gd name="T73" fmla="*/ 787 h 1003"/>
                <a:gd name="T74" fmla="*/ 766 w 1020"/>
                <a:gd name="T75" fmla="*/ 855 h 1003"/>
                <a:gd name="T76" fmla="*/ 737 w 1020"/>
                <a:gd name="T77" fmla="*/ 821 h 1003"/>
                <a:gd name="T78" fmla="*/ 707 w 1020"/>
                <a:gd name="T79" fmla="*/ 800 h 1003"/>
                <a:gd name="T80" fmla="*/ 661 w 1020"/>
                <a:gd name="T81" fmla="*/ 817 h 1003"/>
                <a:gd name="T82" fmla="*/ 648 w 1020"/>
                <a:gd name="T83" fmla="*/ 868 h 1003"/>
                <a:gd name="T84" fmla="*/ 665 w 1020"/>
                <a:gd name="T85" fmla="*/ 914 h 1003"/>
                <a:gd name="T86" fmla="*/ 618 w 1020"/>
                <a:gd name="T87" fmla="*/ 969 h 1003"/>
                <a:gd name="T88" fmla="*/ 572 w 1020"/>
                <a:gd name="T89" fmla="*/ 986 h 1003"/>
                <a:gd name="T90" fmla="*/ 495 w 1020"/>
                <a:gd name="T91" fmla="*/ 982 h 1003"/>
                <a:gd name="T92" fmla="*/ 419 w 1020"/>
                <a:gd name="T93" fmla="*/ 999 h 1003"/>
                <a:gd name="T94" fmla="*/ 364 w 1020"/>
                <a:gd name="T95" fmla="*/ 999 h 1003"/>
                <a:gd name="T96" fmla="*/ 339 w 1020"/>
                <a:gd name="T97" fmla="*/ 965 h 1003"/>
                <a:gd name="T98" fmla="*/ 356 w 1020"/>
                <a:gd name="T99" fmla="*/ 901 h 1003"/>
                <a:gd name="T100" fmla="*/ 347 w 1020"/>
                <a:gd name="T101" fmla="*/ 855 h 1003"/>
                <a:gd name="T102" fmla="*/ 309 w 1020"/>
                <a:gd name="T103" fmla="*/ 825 h 1003"/>
                <a:gd name="T104" fmla="*/ 225 w 1020"/>
                <a:gd name="T105" fmla="*/ 796 h 1003"/>
                <a:gd name="T106" fmla="*/ 161 w 1020"/>
                <a:gd name="T107" fmla="*/ 800 h 1003"/>
                <a:gd name="T108" fmla="*/ 119 w 1020"/>
                <a:gd name="T109" fmla="*/ 779 h 1003"/>
                <a:gd name="T110" fmla="*/ 81 w 1020"/>
                <a:gd name="T111" fmla="*/ 698 h 1003"/>
                <a:gd name="T112" fmla="*/ 47 w 1020"/>
                <a:gd name="T113" fmla="*/ 605 h 1003"/>
                <a:gd name="T114" fmla="*/ 4 w 1020"/>
                <a:gd name="T115" fmla="*/ 537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0" h="1003">
                  <a:moveTo>
                    <a:pt x="0" y="525"/>
                  </a:moveTo>
                  <a:lnTo>
                    <a:pt x="0" y="520"/>
                  </a:lnTo>
                  <a:lnTo>
                    <a:pt x="0" y="516"/>
                  </a:lnTo>
                  <a:lnTo>
                    <a:pt x="4" y="512"/>
                  </a:lnTo>
                  <a:lnTo>
                    <a:pt x="4" y="504"/>
                  </a:lnTo>
                  <a:lnTo>
                    <a:pt x="13" y="491"/>
                  </a:lnTo>
                  <a:lnTo>
                    <a:pt x="17" y="482"/>
                  </a:lnTo>
                  <a:lnTo>
                    <a:pt x="30" y="453"/>
                  </a:lnTo>
                  <a:lnTo>
                    <a:pt x="30" y="444"/>
                  </a:lnTo>
                  <a:lnTo>
                    <a:pt x="34" y="436"/>
                  </a:lnTo>
                  <a:lnTo>
                    <a:pt x="38" y="432"/>
                  </a:lnTo>
                  <a:lnTo>
                    <a:pt x="42" y="410"/>
                  </a:lnTo>
                  <a:lnTo>
                    <a:pt x="47" y="406"/>
                  </a:lnTo>
                  <a:lnTo>
                    <a:pt x="47" y="402"/>
                  </a:lnTo>
                  <a:lnTo>
                    <a:pt x="51" y="398"/>
                  </a:lnTo>
                  <a:lnTo>
                    <a:pt x="51" y="393"/>
                  </a:lnTo>
                  <a:lnTo>
                    <a:pt x="64" y="377"/>
                  </a:lnTo>
                  <a:lnTo>
                    <a:pt x="68" y="372"/>
                  </a:lnTo>
                  <a:lnTo>
                    <a:pt x="72" y="364"/>
                  </a:lnTo>
                  <a:lnTo>
                    <a:pt x="76" y="360"/>
                  </a:lnTo>
                  <a:lnTo>
                    <a:pt x="81" y="360"/>
                  </a:lnTo>
                  <a:lnTo>
                    <a:pt x="85" y="355"/>
                  </a:lnTo>
                  <a:lnTo>
                    <a:pt x="93" y="355"/>
                  </a:lnTo>
                  <a:lnTo>
                    <a:pt x="98" y="351"/>
                  </a:lnTo>
                  <a:lnTo>
                    <a:pt x="110" y="351"/>
                  </a:lnTo>
                  <a:lnTo>
                    <a:pt x="127" y="347"/>
                  </a:lnTo>
                  <a:lnTo>
                    <a:pt x="157" y="334"/>
                  </a:lnTo>
                  <a:lnTo>
                    <a:pt x="165" y="334"/>
                  </a:lnTo>
                  <a:lnTo>
                    <a:pt x="178" y="330"/>
                  </a:lnTo>
                  <a:lnTo>
                    <a:pt x="186" y="326"/>
                  </a:lnTo>
                  <a:lnTo>
                    <a:pt x="191" y="326"/>
                  </a:lnTo>
                  <a:lnTo>
                    <a:pt x="195" y="321"/>
                  </a:lnTo>
                  <a:lnTo>
                    <a:pt x="199" y="317"/>
                  </a:lnTo>
                  <a:lnTo>
                    <a:pt x="203" y="317"/>
                  </a:lnTo>
                  <a:lnTo>
                    <a:pt x="203" y="313"/>
                  </a:lnTo>
                  <a:lnTo>
                    <a:pt x="203" y="309"/>
                  </a:lnTo>
                  <a:lnTo>
                    <a:pt x="203" y="305"/>
                  </a:lnTo>
                  <a:lnTo>
                    <a:pt x="203" y="300"/>
                  </a:lnTo>
                  <a:lnTo>
                    <a:pt x="203" y="296"/>
                  </a:lnTo>
                  <a:lnTo>
                    <a:pt x="199" y="296"/>
                  </a:lnTo>
                  <a:lnTo>
                    <a:pt x="195" y="292"/>
                  </a:lnTo>
                  <a:lnTo>
                    <a:pt x="191" y="288"/>
                  </a:lnTo>
                  <a:lnTo>
                    <a:pt x="182" y="283"/>
                  </a:lnTo>
                  <a:lnTo>
                    <a:pt x="174" y="279"/>
                  </a:lnTo>
                  <a:lnTo>
                    <a:pt x="148" y="271"/>
                  </a:lnTo>
                  <a:lnTo>
                    <a:pt x="136" y="266"/>
                  </a:lnTo>
                  <a:lnTo>
                    <a:pt x="127" y="262"/>
                  </a:lnTo>
                  <a:lnTo>
                    <a:pt x="123" y="258"/>
                  </a:lnTo>
                  <a:lnTo>
                    <a:pt x="119" y="254"/>
                  </a:lnTo>
                  <a:lnTo>
                    <a:pt x="110" y="249"/>
                  </a:lnTo>
                  <a:lnTo>
                    <a:pt x="106" y="245"/>
                  </a:lnTo>
                  <a:lnTo>
                    <a:pt x="102" y="241"/>
                  </a:lnTo>
                  <a:lnTo>
                    <a:pt x="98" y="237"/>
                  </a:lnTo>
                  <a:lnTo>
                    <a:pt x="93" y="233"/>
                  </a:lnTo>
                  <a:lnTo>
                    <a:pt x="89" y="228"/>
                  </a:lnTo>
                  <a:lnTo>
                    <a:pt x="89" y="224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9" y="207"/>
                  </a:lnTo>
                  <a:lnTo>
                    <a:pt x="93" y="203"/>
                  </a:lnTo>
                  <a:lnTo>
                    <a:pt x="93" y="199"/>
                  </a:lnTo>
                  <a:lnTo>
                    <a:pt x="98" y="194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6" y="186"/>
                  </a:lnTo>
                  <a:lnTo>
                    <a:pt x="123" y="178"/>
                  </a:lnTo>
                  <a:lnTo>
                    <a:pt x="136" y="169"/>
                  </a:lnTo>
                  <a:lnTo>
                    <a:pt x="144" y="161"/>
                  </a:lnTo>
                  <a:lnTo>
                    <a:pt x="148" y="161"/>
                  </a:lnTo>
                  <a:lnTo>
                    <a:pt x="153" y="156"/>
                  </a:lnTo>
                  <a:lnTo>
                    <a:pt x="157" y="152"/>
                  </a:lnTo>
                  <a:lnTo>
                    <a:pt x="157" y="148"/>
                  </a:lnTo>
                  <a:lnTo>
                    <a:pt x="161" y="144"/>
                  </a:lnTo>
                  <a:lnTo>
                    <a:pt x="161" y="139"/>
                  </a:lnTo>
                  <a:lnTo>
                    <a:pt x="169" y="122"/>
                  </a:lnTo>
                  <a:lnTo>
                    <a:pt x="174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2" y="106"/>
                  </a:lnTo>
                  <a:lnTo>
                    <a:pt x="186" y="97"/>
                  </a:lnTo>
                  <a:lnTo>
                    <a:pt x="191" y="93"/>
                  </a:lnTo>
                  <a:lnTo>
                    <a:pt x="195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76"/>
                  </a:lnTo>
                  <a:lnTo>
                    <a:pt x="229" y="72"/>
                  </a:lnTo>
                  <a:lnTo>
                    <a:pt x="237" y="67"/>
                  </a:lnTo>
                  <a:lnTo>
                    <a:pt x="241" y="63"/>
                  </a:lnTo>
                  <a:lnTo>
                    <a:pt x="250" y="63"/>
                  </a:lnTo>
                  <a:lnTo>
                    <a:pt x="258" y="59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80" y="55"/>
                  </a:lnTo>
                  <a:lnTo>
                    <a:pt x="296" y="55"/>
                  </a:lnTo>
                  <a:lnTo>
                    <a:pt x="305" y="51"/>
                  </a:lnTo>
                  <a:lnTo>
                    <a:pt x="313" y="51"/>
                  </a:lnTo>
                  <a:lnTo>
                    <a:pt x="318" y="51"/>
                  </a:lnTo>
                  <a:lnTo>
                    <a:pt x="326" y="46"/>
                  </a:lnTo>
                  <a:lnTo>
                    <a:pt x="330" y="46"/>
                  </a:lnTo>
                  <a:lnTo>
                    <a:pt x="335" y="42"/>
                  </a:lnTo>
                  <a:lnTo>
                    <a:pt x="339" y="38"/>
                  </a:lnTo>
                  <a:lnTo>
                    <a:pt x="343" y="38"/>
                  </a:lnTo>
                  <a:lnTo>
                    <a:pt x="347" y="34"/>
                  </a:lnTo>
                  <a:lnTo>
                    <a:pt x="352" y="29"/>
                  </a:lnTo>
                  <a:lnTo>
                    <a:pt x="360" y="17"/>
                  </a:lnTo>
                  <a:lnTo>
                    <a:pt x="364" y="12"/>
                  </a:lnTo>
                  <a:lnTo>
                    <a:pt x="373" y="8"/>
                  </a:lnTo>
                  <a:lnTo>
                    <a:pt x="377" y="8"/>
                  </a:lnTo>
                  <a:lnTo>
                    <a:pt x="381" y="4"/>
                  </a:lnTo>
                  <a:lnTo>
                    <a:pt x="385" y="4"/>
                  </a:lnTo>
                  <a:lnTo>
                    <a:pt x="390" y="4"/>
                  </a:lnTo>
                  <a:lnTo>
                    <a:pt x="398" y="4"/>
                  </a:lnTo>
                  <a:lnTo>
                    <a:pt x="398" y="0"/>
                  </a:lnTo>
                  <a:lnTo>
                    <a:pt x="407" y="0"/>
                  </a:lnTo>
                  <a:lnTo>
                    <a:pt x="415" y="0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5" y="0"/>
                  </a:lnTo>
                  <a:lnTo>
                    <a:pt x="453" y="0"/>
                  </a:lnTo>
                  <a:lnTo>
                    <a:pt x="457" y="0"/>
                  </a:lnTo>
                  <a:lnTo>
                    <a:pt x="462" y="4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83" y="8"/>
                  </a:lnTo>
                  <a:lnTo>
                    <a:pt x="487" y="12"/>
                  </a:lnTo>
                  <a:lnTo>
                    <a:pt x="504" y="21"/>
                  </a:lnTo>
                  <a:lnTo>
                    <a:pt x="508" y="25"/>
                  </a:lnTo>
                  <a:lnTo>
                    <a:pt x="512" y="25"/>
                  </a:lnTo>
                  <a:lnTo>
                    <a:pt x="517" y="29"/>
                  </a:lnTo>
                  <a:lnTo>
                    <a:pt x="521" y="29"/>
                  </a:lnTo>
                  <a:lnTo>
                    <a:pt x="525" y="29"/>
                  </a:lnTo>
                  <a:lnTo>
                    <a:pt x="529" y="29"/>
                  </a:lnTo>
                  <a:lnTo>
                    <a:pt x="534" y="34"/>
                  </a:lnTo>
                  <a:lnTo>
                    <a:pt x="538" y="34"/>
                  </a:lnTo>
                  <a:lnTo>
                    <a:pt x="550" y="29"/>
                  </a:lnTo>
                  <a:lnTo>
                    <a:pt x="559" y="29"/>
                  </a:lnTo>
                  <a:lnTo>
                    <a:pt x="572" y="34"/>
                  </a:lnTo>
                  <a:lnTo>
                    <a:pt x="576" y="34"/>
                  </a:lnTo>
                  <a:lnTo>
                    <a:pt x="580" y="34"/>
                  </a:lnTo>
                  <a:lnTo>
                    <a:pt x="589" y="29"/>
                  </a:lnTo>
                  <a:lnTo>
                    <a:pt x="593" y="29"/>
                  </a:lnTo>
                  <a:lnTo>
                    <a:pt x="601" y="25"/>
                  </a:lnTo>
                  <a:lnTo>
                    <a:pt x="610" y="25"/>
                  </a:lnTo>
                  <a:lnTo>
                    <a:pt x="631" y="17"/>
                  </a:lnTo>
                  <a:lnTo>
                    <a:pt x="639" y="12"/>
                  </a:lnTo>
                  <a:lnTo>
                    <a:pt x="648" y="12"/>
                  </a:lnTo>
                  <a:lnTo>
                    <a:pt x="652" y="12"/>
                  </a:lnTo>
                  <a:lnTo>
                    <a:pt x="656" y="12"/>
                  </a:lnTo>
                  <a:lnTo>
                    <a:pt x="661" y="21"/>
                  </a:lnTo>
                  <a:lnTo>
                    <a:pt x="669" y="29"/>
                  </a:lnTo>
                  <a:lnTo>
                    <a:pt x="690" y="51"/>
                  </a:lnTo>
                  <a:lnTo>
                    <a:pt x="703" y="63"/>
                  </a:lnTo>
                  <a:lnTo>
                    <a:pt x="707" y="67"/>
                  </a:lnTo>
                  <a:lnTo>
                    <a:pt x="716" y="72"/>
                  </a:lnTo>
                  <a:lnTo>
                    <a:pt x="720" y="76"/>
                  </a:lnTo>
                  <a:lnTo>
                    <a:pt x="728" y="80"/>
                  </a:lnTo>
                  <a:lnTo>
                    <a:pt x="733" y="84"/>
                  </a:lnTo>
                  <a:lnTo>
                    <a:pt x="737" y="84"/>
                  </a:lnTo>
                  <a:lnTo>
                    <a:pt x="741" y="84"/>
                  </a:lnTo>
                  <a:lnTo>
                    <a:pt x="745" y="89"/>
                  </a:lnTo>
                  <a:lnTo>
                    <a:pt x="758" y="89"/>
                  </a:lnTo>
                  <a:lnTo>
                    <a:pt x="783" y="93"/>
                  </a:lnTo>
                  <a:lnTo>
                    <a:pt x="800" y="93"/>
                  </a:lnTo>
                  <a:lnTo>
                    <a:pt x="804" y="97"/>
                  </a:lnTo>
                  <a:lnTo>
                    <a:pt x="809" y="97"/>
                  </a:lnTo>
                  <a:lnTo>
                    <a:pt x="813" y="97"/>
                  </a:lnTo>
                  <a:lnTo>
                    <a:pt x="817" y="101"/>
                  </a:lnTo>
                  <a:lnTo>
                    <a:pt x="843" y="110"/>
                  </a:lnTo>
                  <a:lnTo>
                    <a:pt x="868" y="122"/>
                  </a:lnTo>
                  <a:lnTo>
                    <a:pt x="876" y="127"/>
                  </a:lnTo>
                  <a:lnTo>
                    <a:pt x="885" y="131"/>
                  </a:lnTo>
                  <a:lnTo>
                    <a:pt x="889" y="135"/>
                  </a:lnTo>
                  <a:lnTo>
                    <a:pt x="893" y="135"/>
                  </a:lnTo>
                  <a:lnTo>
                    <a:pt x="898" y="139"/>
                  </a:lnTo>
                  <a:lnTo>
                    <a:pt x="902" y="148"/>
                  </a:lnTo>
                  <a:lnTo>
                    <a:pt x="906" y="152"/>
                  </a:lnTo>
                  <a:lnTo>
                    <a:pt x="910" y="152"/>
                  </a:lnTo>
                  <a:lnTo>
                    <a:pt x="915" y="161"/>
                  </a:lnTo>
                  <a:lnTo>
                    <a:pt x="927" y="178"/>
                  </a:lnTo>
                  <a:lnTo>
                    <a:pt x="931" y="182"/>
                  </a:lnTo>
                  <a:lnTo>
                    <a:pt x="931" y="186"/>
                  </a:lnTo>
                  <a:lnTo>
                    <a:pt x="936" y="190"/>
                  </a:lnTo>
                  <a:lnTo>
                    <a:pt x="940" y="194"/>
                  </a:lnTo>
                  <a:lnTo>
                    <a:pt x="944" y="194"/>
                  </a:lnTo>
                  <a:lnTo>
                    <a:pt x="948" y="199"/>
                  </a:lnTo>
                  <a:lnTo>
                    <a:pt x="957" y="203"/>
                  </a:lnTo>
                  <a:lnTo>
                    <a:pt x="974" y="211"/>
                  </a:lnTo>
                  <a:lnTo>
                    <a:pt x="978" y="216"/>
                  </a:lnTo>
                  <a:lnTo>
                    <a:pt x="987" y="220"/>
                  </a:lnTo>
                  <a:lnTo>
                    <a:pt x="991" y="224"/>
                  </a:lnTo>
                  <a:lnTo>
                    <a:pt x="995" y="228"/>
                  </a:lnTo>
                  <a:lnTo>
                    <a:pt x="999" y="228"/>
                  </a:lnTo>
                  <a:lnTo>
                    <a:pt x="1003" y="237"/>
                  </a:lnTo>
                  <a:lnTo>
                    <a:pt x="1008" y="241"/>
                  </a:lnTo>
                  <a:lnTo>
                    <a:pt x="1012" y="245"/>
                  </a:lnTo>
                  <a:lnTo>
                    <a:pt x="1016" y="249"/>
                  </a:lnTo>
                  <a:lnTo>
                    <a:pt x="1016" y="254"/>
                  </a:lnTo>
                  <a:lnTo>
                    <a:pt x="1020" y="254"/>
                  </a:lnTo>
                  <a:lnTo>
                    <a:pt x="1020" y="258"/>
                  </a:lnTo>
                  <a:lnTo>
                    <a:pt x="1020" y="262"/>
                  </a:lnTo>
                  <a:lnTo>
                    <a:pt x="1020" y="266"/>
                  </a:lnTo>
                  <a:lnTo>
                    <a:pt x="1020" y="271"/>
                  </a:lnTo>
                  <a:lnTo>
                    <a:pt x="1016" y="275"/>
                  </a:lnTo>
                  <a:lnTo>
                    <a:pt x="1008" y="283"/>
                  </a:lnTo>
                  <a:lnTo>
                    <a:pt x="1008" y="288"/>
                  </a:lnTo>
                  <a:lnTo>
                    <a:pt x="1003" y="292"/>
                  </a:lnTo>
                  <a:lnTo>
                    <a:pt x="1003" y="296"/>
                  </a:lnTo>
                  <a:lnTo>
                    <a:pt x="999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5" y="326"/>
                  </a:lnTo>
                  <a:lnTo>
                    <a:pt x="995" y="347"/>
                  </a:lnTo>
                  <a:lnTo>
                    <a:pt x="995" y="355"/>
                  </a:lnTo>
                  <a:lnTo>
                    <a:pt x="991" y="368"/>
                  </a:lnTo>
                  <a:lnTo>
                    <a:pt x="991" y="377"/>
                  </a:lnTo>
                  <a:lnTo>
                    <a:pt x="991" y="381"/>
                  </a:lnTo>
                  <a:lnTo>
                    <a:pt x="987" y="385"/>
                  </a:lnTo>
                  <a:lnTo>
                    <a:pt x="982" y="389"/>
                  </a:lnTo>
                  <a:lnTo>
                    <a:pt x="978" y="393"/>
                  </a:lnTo>
                  <a:lnTo>
                    <a:pt x="974" y="393"/>
                  </a:lnTo>
                  <a:lnTo>
                    <a:pt x="970" y="393"/>
                  </a:lnTo>
                  <a:lnTo>
                    <a:pt x="944" y="393"/>
                  </a:lnTo>
                  <a:lnTo>
                    <a:pt x="936" y="393"/>
                  </a:lnTo>
                  <a:lnTo>
                    <a:pt x="931" y="393"/>
                  </a:lnTo>
                  <a:lnTo>
                    <a:pt x="927" y="393"/>
                  </a:lnTo>
                  <a:lnTo>
                    <a:pt x="919" y="393"/>
                  </a:lnTo>
                  <a:lnTo>
                    <a:pt x="915" y="398"/>
                  </a:lnTo>
                  <a:lnTo>
                    <a:pt x="910" y="398"/>
                  </a:lnTo>
                  <a:lnTo>
                    <a:pt x="906" y="402"/>
                  </a:lnTo>
                  <a:lnTo>
                    <a:pt x="902" y="402"/>
                  </a:lnTo>
                  <a:lnTo>
                    <a:pt x="902" y="406"/>
                  </a:lnTo>
                  <a:lnTo>
                    <a:pt x="898" y="410"/>
                  </a:lnTo>
                  <a:lnTo>
                    <a:pt x="893" y="415"/>
                  </a:lnTo>
                  <a:lnTo>
                    <a:pt x="893" y="419"/>
                  </a:lnTo>
                  <a:lnTo>
                    <a:pt x="889" y="427"/>
                  </a:lnTo>
                  <a:lnTo>
                    <a:pt x="889" y="432"/>
                  </a:lnTo>
                  <a:lnTo>
                    <a:pt x="889" y="436"/>
                  </a:lnTo>
                  <a:lnTo>
                    <a:pt x="889" y="440"/>
                  </a:lnTo>
                  <a:lnTo>
                    <a:pt x="889" y="453"/>
                  </a:lnTo>
                  <a:lnTo>
                    <a:pt x="889" y="465"/>
                  </a:lnTo>
                  <a:lnTo>
                    <a:pt x="889" y="474"/>
                  </a:lnTo>
                  <a:lnTo>
                    <a:pt x="889" y="478"/>
                  </a:lnTo>
                  <a:lnTo>
                    <a:pt x="889" y="491"/>
                  </a:lnTo>
                  <a:lnTo>
                    <a:pt x="889" y="495"/>
                  </a:lnTo>
                  <a:lnTo>
                    <a:pt x="889" y="499"/>
                  </a:lnTo>
                  <a:lnTo>
                    <a:pt x="893" y="508"/>
                  </a:lnTo>
                  <a:lnTo>
                    <a:pt x="893" y="512"/>
                  </a:lnTo>
                  <a:lnTo>
                    <a:pt x="898" y="516"/>
                  </a:lnTo>
                  <a:lnTo>
                    <a:pt x="902" y="520"/>
                  </a:lnTo>
                  <a:lnTo>
                    <a:pt x="906" y="529"/>
                  </a:lnTo>
                  <a:lnTo>
                    <a:pt x="910" y="529"/>
                  </a:lnTo>
                  <a:lnTo>
                    <a:pt x="915" y="533"/>
                  </a:lnTo>
                  <a:lnTo>
                    <a:pt x="915" y="542"/>
                  </a:lnTo>
                  <a:lnTo>
                    <a:pt x="919" y="542"/>
                  </a:lnTo>
                  <a:lnTo>
                    <a:pt x="919" y="546"/>
                  </a:lnTo>
                  <a:lnTo>
                    <a:pt x="923" y="550"/>
                  </a:lnTo>
                  <a:lnTo>
                    <a:pt x="923" y="554"/>
                  </a:lnTo>
                  <a:lnTo>
                    <a:pt x="927" y="554"/>
                  </a:lnTo>
                  <a:lnTo>
                    <a:pt x="923" y="559"/>
                  </a:lnTo>
                  <a:lnTo>
                    <a:pt x="927" y="563"/>
                  </a:lnTo>
                  <a:lnTo>
                    <a:pt x="927" y="567"/>
                  </a:lnTo>
                  <a:lnTo>
                    <a:pt x="931" y="575"/>
                  </a:lnTo>
                  <a:lnTo>
                    <a:pt x="936" y="575"/>
                  </a:lnTo>
                  <a:lnTo>
                    <a:pt x="936" y="580"/>
                  </a:lnTo>
                  <a:lnTo>
                    <a:pt x="936" y="584"/>
                  </a:lnTo>
                  <a:lnTo>
                    <a:pt x="931" y="588"/>
                  </a:lnTo>
                  <a:lnTo>
                    <a:pt x="927" y="592"/>
                  </a:lnTo>
                  <a:lnTo>
                    <a:pt x="923" y="592"/>
                  </a:lnTo>
                  <a:lnTo>
                    <a:pt x="902" y="601"/>
                  </a:lnTo>
                  <a:lnTo>
                    <a:pt x="885" y="609"/>
                  </a:lnTo>
                  <a:lnTo>
                    <a:pt x="876" y="609"/>
                  </a:lnTo>
                  <a:lnTo>
                    <a:pt x="864" y="614"/>
                  </a:lnTo>
                  <a:lnTo>
                    <a:pt x="860" y="614"/>
                  </a:lnTo>
                  <a:lnTo>
                    <a:pt x="851" y="618"/>
                  </a:lnTo>
                  <a:lnTo>
                    <a:pt x="847" y="622"/>
                  </a:lnTo>
                  <a:lnTo>
                    <a:pt x="843" y="626"/>
                  </a:lnTo>
                  <a:lnTo>
                    <a:pt x="838" y="631"/>
                  </a:lnTo>
                  <a:lnTo>
                    <a:pt x="834" y="639"/>
                  </a:lnTo>
                  <a:lnTo>
                    <a:pt x="830" y="647"/>
                  </a:lnTo>
                  <a:lnTo>
                    <a:pt x="826" y="652"/>
                  </a:lnTo>
                  <a:lnTo>
                    <a:pt x="821" y="664"/>
                  </a:lnTo>
                  <a:lnTo>
                    <a:pt x="817" y="673"/>
                  </a:lnTo>
                  <a:lnTo>
                    <a:pt x="813" y="677"/>
                  </a:lnTo>
                  <a:lnTo>
                    <a:pt x="804" y="690"/>
                  </a:lnTo>
                  <a:lnTo>
                    <a:pt x="800" y="694"/>
                  </a:lnTo>
                  <a:lnTo>
                    <a:pt x="800" y="698"/>
                  </a:lnTo>
                  <a:lnTo>
                    <a:pt x="796" y="702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2" y="724"/>
                  </a:lnTo>
                  <a:lnTo>
                    <a:pt x="792" y="732"/>
                  </a:lnTo>
                  <a:lnTo>
                    <a:pt x="788" y="741"/>
                  </a:lnTo>
                  <a:lnTo>
                    <a:pt x="783" y="766"/>
                  </a:lnTo>
                  <a:lnTo>
                    <a:pt x="779" y="774"/>
                  </a:lnTo>
                  <a:lnTo>
                    <a:pt x="779" y="783"/>
                  </a:lnTo>
                  <a:lnTo>
                    <a:pt x="779" y="787"/>
                  </a:lnTo>
                  <a:lnTo>
                    <a:pt x="779" y="791"/>
                  </a:lnTo>
                  <a:lnTo>
                    <a:pt x="775" y="808"/>
                  </a:lnTo>
                  <a:lnTo>
                    <a:pt x="775" y="821"/>
                  </a:lnTo>
                  <a:lnTo>
                    <a:pt x="775" y="830"/>
                  </a:lnTo>
                  <a:lnTo>
                    <a:pt x="771" y="838"/>
                  </a:lnTo>
                  <a:lnTo>
                    <a:pt x="771" y="842"/>
                  </a:lnTo>
                  <a:lnTo>
                    <a:pt x="771" y="851"/>
                  </a:lnTo>
                  <a:lnTo>
                    <a:pt x="766" y="855"/>
                  </a:lnTo>
                  <a:lnTo>
                    <a:pt x="762" y="859"/>
                  </a:lnTo>
                  <a:lnTo>
                    <a:pt x="758" y="859"/>
                  </a:lnTo>
                  <a:lnTo>
                    <a:pt x="754" y="855"/>
                  </a:lnTo>
                  <a:lnTo>
                    <a:pt x="749" y="855"/>
                  </a:lnTo>
                  <a:lnTo>
                    <a:pt x="749" y="851"/>
                  </a:lnTo>
                  <a:lnTo>
                    <a:pt x="745" y="842"/>
                  </a:lnTo>
                  <a:lnTo>
                    <a:pt x="741" y="838"/>
                  </a:lnTo>
                  <a:lnTo>
                    <a:pt x="737" y="821"/>
                  </a:lnTo>
                  <a:lnTo>
                    <a:pt x="733" y="813"/>
                  </a:lnTo>
                  <a:lnTo>
                    <a:pt x="733" y="808"/>
                  </a:lnTo>
                  <a:lnTo>
                    <a:pt x="728" y="808"/>
                  </a:lnTo>
                  <a:lnTo>
                    <a:pt x="724" y="804"/>
                  </a:lnTo>
                  <a:lnTo>
                    <a:pt x="724" y="800"/>
                  </a:lnTo>
                  <a:lnTo>
                    <a:pt x="720" y="800"/>
                  </a:lnTo>
                  <a:lnTo>
                    <a:pt x="716" y="800"/>
                  </a:lnTo>
                  <a:lnTo>
                    <a:pt x="707" y="800"/>
                  </a:lnTo>
                  <a:lnTo>
                    <a:pt x="703" y="800"/>
                  </a:lnTo>
                  <a:lnTo>
                    <a:pt x="699" y="800"/>
                  </a:lnTo>
                  <a:lnTo>
                    <a:pt x="690" y="800"/>
                  </a:lnTo>
                  <a:lnTo>
                    <a:pt x="686" y="804"/>
                  </a:lnTo>
                  <a:lnTo>
                    <a:pt x="677" y="808"/>
                  </a:lnTo>
                  <a:lnTo>
                    <a:pt x="669" y="808"/>
                  </a:lnTo>
                  <a:lnTo>
                    <a:pt x="665" y="813"/>
                  </a:lnTo>
                  <a:lnTo>
                    <a:pt x="661" y="817"/>
                  </a:lnTo>
                  <a:lnTo>
                    <a:pt x="661" y="821"/>
                  </a:lnTo>
                  <a:lnTo>
                    <a:pt x="656" y="825"/>
                  </a:lnTo>
                  <a:lnTo>
                    <a:pt x="656" y="834"/>
                  </a:lnTo>
                  <a:lnTo>
                    <a:pt x="652" y="838"/>
                  </a:lnTo>
                  <a:lnTo>
                    <a:pt x="652" y="846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8"/>
                  </a:lnTo>
                  <a:lnTo>
                    <a:pt x="648" y="876"/>
                  </a:lnTo>
                  <a:lnTo>
                    <a:pt x="648" y="880"/>
                  </a:lnTo>
                  <a:lnTo>
                    <a:pt x="652" y="885"/>
                  </a:lnTo>
                  <a:lnTo>
                    <a:pt x="656" y="885"/>
                  </a:lnTo>
                  <a:lnTo>
                    <a:pt x="661" y="897"/>
                  </a:lnTo>
                  <a:lnTo>
                    <a:pt x="661" y="901"/>
                  </a:lnTo>
                  <a:lnTo>
                    <a:pt x="661" y="910"/>
                  </a:lnTo>
                  <a:lnTo>
                    <a:pt x="665" y="914"/>
                  </a:lnTo>
                  <a:lnTo>
                    <a:pt x="673" y="923"/>
                  </a:lnTo>
                  <a:lnTo>
                    <a:pt x="669" y="923"/>
                  </a:lnTo>
                  <a:lnTo>
                    <a:pt x="669" y="927"/>
                  </a:lnTo>
                  <a:lnTo>
                    <a:pt x="665" y="927"/>
                  </a:lnTo>
                  <a:lnTo>
                    <a:pt x="656" y="935"/>
                  </a:lnTo>
                  <a:lnTo>
                    <a:pt x="631" y="957"/>
                  </a:lnTo>
                  <a:lnTo>
                    <a:pt x="622" y="961"/>
                  </a:lnTo>
                  <a:lnTo>
                    <a:pt x="618" y="969"/>
                  </a:lnTo>
                  <a:lnTo>
                    <a:pt x="610" y="973"/>
                  </a:lnTo>
                  <a:lnTo>
                    <a:pt x="606" y="978"/>
                  </a:lnTo>
                  <a:lnTo>
                    <a:pt x="601" y="978"/>
                  </a:lnTo>
                  <a:lnTo>
                    <a:pt x="593" y="982"/>
                  </a:lnTo>
                  <a:lnTo>
                    <a:pt x="584" y="982"/>
                  </a:lnTo>
                  <a:lnTo>
                    <a:pt x="580" y="986"/>
                  </a:lnTo>
                  <a:lnTo>
                    <a:pt x="576" y="986"/>
                  </a:lnTo>
                  <a:lnTo>
                    <a:pt x="572" y="986"/>
                  </a:lnTo>
                  <a:lnTo>
                    <a:pt x="563" y="986"/>
                  </a:lnTo>
                  <a:lnTo>
                    <a:pt x="555" y="986"/>
                  </a:lnTo>
                  <a:lnTo>
                    <a:pt x="546" y="986"/>
                  </a:lnTo>
                  <a:lnTo>
                    <a:pt x="525" y="982"/>
                  </a:lnTo>
                  <a:lnTo>
                    <a:pt x="512" y="982"/>
                  </a:lnTo>
                  <a:lnTo>
                    <a:pt x="508" y="982"/>
                  </a:lnTo>
                  <a:lnTo>
                    <a:pt x="500" y="982"/>
                  </a:lnTo>
                  <a:lnTo>
                    <a:pt x="495" y="982"/>
                  </a:lnTo>
                  <a:lnTo>
                    <a:pt x="487" y="982"/>
                  </a:lnTo>
                  <a:lnTo>
                    <a:pt x="483" y="986"/>
                  </a:lnTo>
                  <a:lnTo>
                    <a:pt x="479" y="986"/>
                  </a:lnTo>
                  <a:lnTo>
                    <a:pt x="470" y="986"/>
                  </a:lnTo>
                  <a:lnTo>
                    <a:pt x="445" y="995"/>
                  </a:lnTo>
                  <a:lnTo>
                    <a:pt x="432" y="999"/>
                  </a:lnTo>
                  <a:lnTo>
                    <a:pt x="423" y="999"/>
                  </a:lnTo>
                  <a:lnTo>
                    <a:pt x="419" y="999"/>
                  </a:lnTo>
                  <a:lnTo>
                    <a:pt x="411" y="1003"/>
                  </a:lnTo>
                  <a:lnTo>
                    <a:pt x="402" y="1003"/>
                  </a:lnTo>
                  <a:lnTo>
                    <a:pt x="394" y="1003"/>
                  </a:lnTo>
                  <a:lnTo>
                    <a:pt x="390" y="1003"/>
                  </a:lnTo>
                  <a:lnTo>
                    <a:pt x="381" y="1003"/>
                  </a:lnTo>
                  <a:lnTo>
                    <a:pt x="377" y="1003"/>
                  </a:lnTo>
                  <a:lnTo>
                    <a:pt x="368" y="1003"/>
                  </a:lnTo>
                  <a:lnTo>
                    <a:pt x="364" y="999"/>
                  </a:lnTo>
                  <a:lnTo>
                    <a:pt x="356" y="999"/>
                  </a:lnTo>
                  <a:lnTo>
                    <a:pt x="352" y="995"/>
                  </a:lnTo>
                  <a:lnTo>
                    <a:pt x="352" y="990"/>
                  </a:lnTo>
                  <a:lnTo>
                    <a:pt x="347" y="986"/>
                  </a:lnTo>
                  <a:lnTo>
                    <a:pt x="343" y="982"/>
                  </a:lnTo>
                  <a:lnTo>
                    <a:pt x="339" y="978"/>
                  </a:lnTo>
                  <a:lnTo>
                    <a:pt x="339" y="969"/>
                  </a:lnTo>
                  <a:lnTo>
                    <a:pt x="339" y="965"/>
                  </a:lnTo>
                  <a:lnTo>
                    <a:pt x="339" y="957"/>
                  </a:lnTo>
                  <a:lnTo>
                    <a:pt x="339" y="952"/>
                  </a:lnTo>
                  <a:lnTo>
                    <a:pt x="343" y="948"/>
                  </a:lnTo>
                  <a:lnTo>
                    <a:pt x="343" y="944"/>
                  </a:lnTo>
                  <a:lnTo>
                    <a:pt x="347" y="923"/>
                  </a:lnTo>
                  <a:lnTo>
                    <a:pt x="352" y="918"/>
                  </a:lnTo>
                  <a:lnTo>
                    <a:pt x="352" y="910"/>
                  </a:lnTo>
                  <a:lnTo>
                    <a:pt x="356" y="901"/>
                  </a:lnTo>
                  <a:lnTo>
                    <a:pt x="356" y="897"/>
                  </a:lnTo>
                  <a:lnTo>
                    <a:pt x="356" y="889"/>
                  </a:lnTo>
                  <a:lnTo>
                    <a:pt x="356" y="885"/>
                  </a:lnTo>
                  <a:lnTo>
                    <a:pt x="356" y="876"/>
                  </a:lnTo>
                  <a:lnTo>
                    <a:pt x="352" y="868"/>
                  </a:lnTo>
                  <a:lnTo>
                    <a:pt x="352" y="863"/>
                  </a:lnTo>
                  <a:lnTo>
                    <a:pt x="347" y="859"/>
                  </a:lnTo>
                  <a:lnTo>
                    <a:pt x="347" y="855"/>
                  </a:lnTo>
                  <a:lnTo>
                    <a:pt x="343" y="851"/>
                  </a:lnTo>
                  <a:lnTo>
                    <a:pt x="339" y="846"/>
                  </a:lnTo>
                  <a:lnTo>
                    <a:pt x="335" y="842"/>
                  </a:lnTo>
                  <a:lnTo>
                    <a:pt x="330" y="838"/>
                  </a:lnTo>
                  <a:lnTo>
                    <a:pt x="326" y="834"/>
                  </a:lnTo>
                  <a:lnTo>
                    <a:pt x="322" y="834"/>
                  </a:lnTo>
                  <a:lnTo>
                    <a:pt x="318" y="830"/>
                  </a:lnTo>
                  <a:lnTo>
                    <a:pt x="309" y="825"/>
                  </a:lnTo>
                  <a:lnTo>
                    <a:pt x="305" y="825"/>
                  </a:lnTo>
                  <a:lnTo>
                    <a:pt x="258" y="804"/>
                  </a:lnTo>
                  <a:lnTo>
                    <a:pt x="254" y="804"/>
                  </a:lnTo>
                  <a:lnTo>
                    <a:pt x="246" y="800"/>
                  </a:lnTo>
                  <a:lnTo>
                    <a:pt x="241" y="800"/>
                  </a:lnTo>
                  <a:lnTo>
                    <a:pt x="233" y="796"/>
                  </a:lnTo>
                  <a:lnTo>
                    <a:pt x="229" y="796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8" y="796"/>
                  </a:lnTo>
                  <a:lnTo>
                    <a:pt x="203" y="796"/>
                  </a:lnTo>
                  <a:lnTo>
                    <a:pt x="195" y="796"/>
                  </a:lnTo>
                  <a:lnTo>
                    <a:pt x="178" y="800"/>
                  </a:lnTo>
                  <a:lnTo>
                    <a:pt x="169" y="800"/>
                  </a:lnTo>
                  <a:lnTo>
                    <a:pt x="165" y="800"/>
                  </a:lnTo>
                  <a:lnTo>
                    <a:pt x="161" y="800"/>
                  </a:lnTo>
                  <a:lnTo>
                    <a:pt x="153" y="800"/>
                  </a:lnTo>
                  <a:lnTo>
                    <a:pt x="148" y="800"/>
                  </a:lnTo>
                  <a:lnTo>
                    <a:pt x="144" y="796"/>
                  </a:lnTo>
                  <a:lnTo>
                    <a:pt x="140" y="796"/>
                  </a:lnTo>
                  <a:lnTo>
                    <a:pt x="136" y="791"/>
                  </a:lnTo>
                  <a:lnTo>
                    <a:pt x="127" y="787"/>
                  </a:lnTo>
                  <a:lnTo>
                    <a:pt x="123" y="783"/>
                  </a:lnTo>
                  <a:lnTo>
                    <a:pt x="119" y="779"/>
                  </a:lnTo>
                  <a:lnTo>
                    <a:pt x="114" y="770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98" y="741"/>
                  </a:lnTo>
                  <a:lnTo>
                    <a:pt x="89" y="724"/>
                  </a:lnTo>
                  <a:lnTo>
                    <a:pt x="89" y="715"/>
                  </a:lnTo>
                  <a:lnTo>
                    <a:pt x="85" y="707"/>
                  </a:lnTo>
                  <a:lnTo>
                    <a:pt x="81" y="698"/>
                  </a:lnTo>
                  <a:lnTo>
                    <a:pt x="76" y="690"/>
                  </a:lnTo>
                  <a:lnTo>
                    <a:pt x="72" y="681"/>
                  </a:lnTo>
                  <a:lnTo>
                    <a:pt x="68" y="664"/>
                  </a:lnTo>
                  <a:lnTo>
                    <a:pt x="59" y="635"/>
                  </a:lnTo>
                  <a:lnTo>
                    <a:pt x="55" y="626"/>
                  </a:lnTo>
                  <a:lnTo>
                    <a:pt x="55" y="618"/>
                  </a:lnTo>
                  <a:lnTo>
                    <a:pt x="51" y="609"/>
                  </a:lnTo>
                  <a:lnTo>
                    <a:pt x="47" y="605"/>
                  </a:lnTo>
                  <a:lnTo>
                    <a:pt x="42" y="601"/>
                  </a:lnTo>
                  <a:lnTo>
                    <a:pt x="30" y="580"/>
                  </a:lnTo>
                  <a:lnTo>
                    <a:pt x="26" y="575"/>
                  </a:lnTo>
                  <a:lnTo>
                    <a:pt x="13" y="559"/>
                  </a:lnTo>
                  <a:lnTo>
                    <a:pt x="9" y="554"/>
                  </a:lnTo>
                  <a:lnTo>
                    <a:pt x="4" y="550"/>
                  </a:lnTo>
                  <a:lnTo>
                    <a:pt x="4" y="542"/>
                  </a:lnTo>
                  <a:lnTo>
                    <a:pt x="4" y="537"/>
                  </a:lnTo>
                  <a:lnTo>
                    <a:pt x="0" y="533"/>
                  </a:lnTo>
                  <a:lnTo>
                    <a:pt x="0" y="529"/>
                  </a:lnTo>
                  <a:lnTo>
                    <a:pt x="0" y="52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1" name="Freeform 77"/>
            <p:cNvSpPr>
              <a:spLocks noEditPoints="1"/>
            </p:cNvSpPr>
            <p:nvPr/>
          </p:nvSpPr>
          <p:spPr bwMode="auto">
            <a:xfrm>
              <a:off x="2475711" y="5447483"/>
              <a:ext cx="416448" cy="562767"/>
            </a:xfrm>
            <a:custGeom>
              <a:avLst/>
              <a:gdLst>
                <a:gd name="T0" fmla="*/ 46 w 1316"/>
                <a:gd name="T1" fmla="*/ 750 h 1774"/>
                <a:gd name="T2" fmla="*/ 131 w 1316"/>
                <a:gd name="T3" fmla="*/ 762 h 1774"/>
                <a:gd name="T4" fmla="*/ 216 w 1316"/>
                <a:gd name="T5" fmla="*/ 733 h 1774"/>
                <a:gd name="T6" fmla="*/ 220 w 1316"/>
                <a:gd name="T7" fmla="*/ 792 h 1774"/>
                <a:gd name="T8" fmla="*/ 199 w 1316"/>
                <a:gd name="T9" fmla="*/ 822 h 1774"/>
                <a:gd name="T10" fmla="*/ 195 w 1316"/>
                <a:gd name="T11" fmla="*/ 877 h 1774"/>
                <a:gd name="T12" fmla="*/ 144 w 1316"/>
                <a:gd name="T13" fmla="*/ 902 h 1774"/>
                <a:gd name="T14" fmla="*/ 93 w 1316"/>
                <a:gd name="T15" fmla="*/ 860 h 1774"/>
                <a:gd name="T16" fmla="*/ 38 w 1316"/>
                <a:gd name="T17" fmla="*/ 851 h 1774"/>
                <a:gd name="T18" fmla="*/ 0 w 1316"/>
                <a:gd name="T19" fmla="*/ 754 h 1774"/>
                <a:gd name="T20" fmla="*/ 288 w 1316"/>
                <a:gd name="T21" fmla="*/ 640 h 1774"/>
                <a:gd name="T22" fmla="*/ 326 w 1316"/>
                <a:gd name="T23" fmla="*/ 513 h 1774"/>
                <a:gd name="T24" fmla="*/ 372 w 1316"/>
                <a:gd name="T25" fmla="*/ 381 h 1774"/>
                <a:gd name="T26" fmla="*/ 410 w 1316"/>
                <a:gd name="T27" fmla="*/ 275 h 1774"/>
                <a:gd name="T28" fmla="*/ 427 w 1316"/>
                <a:gd name="T29" fmla="*/ 195 h 1774"/>
                <a:gd name="T30" fmla="*/ 512 w 1316"/>
                <a:gd name="T31" fmla="*/ 47 h 1774"/>
                <a:gd name="T32" fmla="*/ 597 w 1316"/>
                <a:gd name="T33" fmla="*/ 30 h 1774"/>
                <a:gd name="T34" fmla="*/ 605 w 1316"/>
                <a:gd name="T35" fmla="*/ 127 h 1774"/>
                <a:gd name="T36" fmla="*/ 648 w 1316"/>
                <a:gd name="T37" fmla="*/ 280 h 1774"/>
                <a:gd name="T38" fmla="*/ 775 w 1316"/>
                <a:gd name="T39" fmla="*/ 322 h 1774"/>
                <a:gd name="T40" fmla="*/ 851 w 1316"/>
                <a:gd name="T41" fmla="*/ 360 h 1774"/>
                <a:gd name="T42" fmla="*/ 813 w 1316"/>
                <a:gd name="T43" fmla="*/ 441 h 1774"/>
                <a:gd name="T44" fmla="*/ 770 w 1316"/>
                <a:gd name="T45" fmla="*/ 551 h 1774"/>
                <a:gd name="T46" fmla="*/ 694 w 1316"/>
                <a:gd name="T47" fmla="*/ 610 h 1774"/>
                <a:gd name="T48" fmla="*/ 614 w 1316"/>
                <a:gd name="T49" fmla="*/ 614 h 1774"/>
                <a:gd name="T50" fmla="*/ 563 w 1316"/>
                <a:gd name="T51" fmla="*/ 686 h 1774"/>
                <a:gd name="T52" fmla="*/ 559 w 1316"/>
                <a:gd name="T53" fmla="*/ 758 h 1774"/>
                <a:gd name="T54" fmla="*/ 588 w 1316"/>
                <a:gd name="T55" fmla="*/ 792 h 1774"/>
                <a:gd name="T56" fmla="*/ 584 w 1316"/>
                <a:gd name="T57" fmla="*/ 809 h 1774"/>
                <a:gd name="T58" fmla="*/ 609 w 1316"/>
                <a:gd name="T59" fmla="*/ 864 h 1774"/>
                <a:gd name="T60" fmla="*/ 639 w 1316"/>
                <a:gd name="T61" fmla="*/ 927 h 1774"/>
                <a:gd name="T62" fmla="*/ 719 w 1316"/>
                <a:gd name="T63" fmla="*/ 982 h 1774"/>
                <a:gd name="T64" fmla="*/ 758 w 1316"/>
                <a:gd name="T65" fmla="*/ 1084 h 1774"/>
                <a:gd name="T66" fmla="*/ 830 w 1316"/>
                <a:gd name="T67" fmla="*/ 1122 h 1774"/>
                <a:gd name="T68" fmla="*/ 897 w 1316"/>
                <a:gd name="T69" fmla="*/ 1126 h 1774"/>
                <a:gd name="T70" fmla="*/ 952 w 1316"/>
                <a:gd name="T71" fmla="*/ 1131 h 1774"/>
                <a:gd name="T72" fmla="*/ 1062 w 1316"/>
                <a:gd name="T73" fmla="*/ 1194 h 1774"/>
                <a:gd name="T74" fmla="*/ 1122 w 1316"/>
                <a:gd name="T75" fmla="*/ 1249 h 1774"/>
                <a:gd name="T76" fmla="*/ 1198 w 1316"/>
                <a:gd name="T77" fmla="*/ 1385 h 1774"/>
                <a:gd name="T78" fmla="*/ 1253 w 1316"/>
                <a:gd name="T79" fmla="*/ 1427 h 1774"/>
                <a:gd name="T80" fmla="*/ 1287 w 1316"/>
                <a:gd name="T81" fmla="*/ 1495 h 1774"/>
                <a:gd name="T82" fmla="*/ 1316 w 1316"/>
                <a:gd name="T83" fmla="*/ 1579 h 1774"/>
                <a:gd name="T84" fmla="*/ 1299 w 1316"/>
                <a:gd name="T85" fmla="*/ 1651 h 1774"/>
                <a:gd name="T86" fmla="*/ 1283 w 1316"/>
                <a:gd name="T87" fmla="*/ 1774 h 1774"/>
                <a:gd name="T88" fmla="*/ 626 w 1316"/>
                <a:gd name="T89" fmla="*/ 1220 h 1774"/>
                <a:gd name="T90" fmla="*/ 601 w 1316"/>
                <a:gd name="T91" fmla="*/ 1275 h 1774"/>
                <a:gd name="T92" fmla="*/ 576 w 1316"/>
                <a:gd name="T93" fmla="*/ 1347 h 1774"/>
                <a:gd name="T94" fmla="*/ 508 w 1316"/>
                <a:gd name="T95" fmla="*/ 1325 h 1774"/>
                <a:gd name="T96" fmla="*/ 470 w 1316"/>
                <a:gd name="T97" fmla="*/ 1270 h 1774"/>
                <a:gd name="T98" fmla="*/ 368 w 1316"/>
                <a:gd name="T99" fmla="*/ 1224 h 1774"/>
                <a:gd name="T100" fmla="*/ 254 w 1316"/>
                <a:gd name="T101" fmla="*/ 1177 h 1774"/>
                <a:gd name="T102" fmla="*/ 262 w 1316"/>
                <a:gd name="T103" fmla="*/ 1046 h 1774"/>
                <a:gd name="T104" fmla="*/ 288 w 1316"/>
                <a:gd name="T105" fmla="*/ 1004 h 1774"/>
                <a:gd name="T106" fmla="*/ 364 w 1316"/>
                <a:gd name="T107" fmla="*/ 1033 h 1774"/>
                <a:gd name="T108" fmla="*/ 423 w 1316"/>
                <a:gd name="T109" fmla="*/ 978 h 1774"/>
                <a:gd name="T110" fmla="*/ 504 w 1316"/>
                <a:gd name="T111" fmla="*/ 940 h 1774"/>
                <a:gd name="T112" fmla="*/ 495 w 1316"/>
                <a:gd name="T113" fmla="*/ 885 h 1774"/>
                <a:gd name="T114" fmla="*/ 406 w 1316"/>
                <a:gd name="T115" fmla="*/ 855 h 1774"/>
                <a:gd name="T116" fmla="*/ 326 w 1316"/>
                <a:gd name="T117" fmla="*/ 809 h 1774"/>
                <a:gd name="T118" fmla="*/ 245 w 1316"/>
                <a:gd name="T119" fmla="*/ 788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6" h="1774">
                  <a:moveTo>
                    <a:pt x="0" y="754"/>
                  </a:moveTo>
                  <a:lnTo>
                    <a:pt x="4" y="750"/>
                  </a:lnTo>
                  <a:lnTo>
                    <a:pt x="8" y="745"/>
                  </a:lnTo>
                  <a:lnTo>
                    <a:pt x="13" y="741"/>
                  </a:lnTo>
                  <a:lnTo>
                    <a:pt x="17" y="741"/>
                  </a:lnTo>
                  <a:lnTo>
                    <a:pt x="17" y="737"/>
                  </a:lnTo>
                  <a:lnTo>
                    <a:pt x="21" y="737"/>
                  </a:lnTo>
                  <a:lnTo>
                    <a:pt x="25" y="737"/>
                  </a:lnTo>
                  <a:lnTo>
                    <a:pt x="29" y="737"/>
                  </a:lnTo>
                  <a:lnTo>
                    <a:pt x="34" y="741"/>
                  </a:lnTo>
                  <a:lnTo>
                    <a:pt x="38" y="741"/>
                  </a:lnTo>
                  <a:lnTo>
                    <a:pt x="46" y="745"/>
                  </a:lnTo>
                  <a:lnTo>
                    <a:pt x="46" y="750"/>
                  </a:lnTo>
                  <a:lnTo>
                    <a:pt x="55" y="750"/>
                  </a:lnTo>
                  <a:lnTo>
                    <a:pt x="59" y="750"/>
                  </a:lnTo>
                  <a:lnTo>
                    <a:pt x="63" y="754"/>
                  </a:lnTo>
                  <a:lnTo>
                    <a:pt x="76" y="754"/>
                  </a:lnTo>
                  <a:lnTo>
                    <a:pt x="80" y="754"/>
                  </a:lnTo>
                  <a:lnTo>
                    <a:pt x="84" y="758"/>
                  </a:lnTo>
                  <a:lnTo>
                    <a:pt x="97" y="762"/>
                  </a:lnTo>
                  <a:lnTo>
                    <a:pt x="101" y="762"/>
                  </a:lnTo>
                  <a:lnTo>
                    <a:pt x="110" y="762"/>
                  </a:lnTo>
                  <a:lnTo>
                    <a:pt x="114" y="762"/>
                  </a:lnTo>
                  <a:lnTo>
                    <a:pt x="118" y="762"/>
                  </a:lnTo>
                  <a:lnTo>
                    <a:pt x="127" y="762"/>
                  </a:lnTo>
                  <a:lnTo>
                    <a:pt x="131" y="762"/>
                  </a:lnTo>
                  <a:lnTo>
                    <a:pt x="140" y="758"/>
                  </a:lnTo>
                  <a:lnTo>
                    <a:pt x="144" y="758"/>
                  </a:lnTo>
                  <a:lnTo>
                    <a:pt x="152" y="754"/>
                  </a:lnTo>
                  <a:lnTo>
                    <a:pt x="161" y="750"/>
                  </a:lnTo>
                  <a:lnTo>
                    <a:pt x="173" y="745"/>
                  </a:lnTo>
                  <a:lnTo>
                    <a:pt x="178" y="745"/>
                  </a:lnTo>
                  <a:lnTo>
                    <a:pt x="190" y="737"/>
                  </a:lnTo>
                  <a:lnTo>
                    <a:pt x="195" y="733"/>
                  </a:lnTo>
                  <a:lnTo>
                    <a:pt x="199" y="733"/>
                  </a:lnTo>
                  <a:lnTo>
                    <a:pt x="203" y="733"/>
                  </a:lnTo>
                  <a:lnTo>
                    <a:pt x="207" y="733"/>
                  </a:lnTo>
                  <a:lnTo>
                    <a:pt x="211" y="733"/>
                  </a:lnTo>
                  <a:lnTo>
                    <a:pt x="216" y="733"/>
                  </a:lnTo>
                  <a:lnTo>
                    <a:pt x="220" y="737"/>
                  </a:lnTo>
                  <a:lnTo>
                    <a:pt x="224" y="741"/>
                  </a:lnTo>
                  <a:lnTo>
                    <a:pt x="224" y="745"/>
                  </a:lnTo>
                  <a:lnTo>
                    <a:pt x="224" y="750"/>
                  </a:lnTo>
                  <a:lnTo>
                    <a:pt x="224" y="754"/>
                  </a:lnTo>
                  <a:lnTo>
                    <a:pt x="224" y="758"/>
                  </a:lnTo>
                  <a:lnTo>
                    <a:pt x="224" y="762"/>
                  </a:lnTo>
                  <a:lnTo>
                    <a:pt x="224" y="767"/>
                  </a:lnTo>
                  <a:lnTo>
                    <a:pt x="224" y="771"/>
                  </a:lnTo>
                  <a:lnTo>
                    <a:pt x="224" y="783"/>
                  </a:lnTo>
                  <a:lnTo>
                    <a:pt x="220" y="783"/>
                  </a:lnTo>
                  <a:lnTo>
                    <a:pt x="220" y="788"/>
                  </a:lnTo>
                  <a:lnTo>
                    <a:pt x="220" y="792"/>
                  </a:lnTo>
                  <a:lnTo>
                    <a:pt x="220" y="796"/>
                  </a:lnTo>
                  <a:lnTo>
                    <a:pt x="224" y="796"/>
                  </a:lnTo>
                  <a:lnTo>
                    <a:pt x="224" y="800"/>
                  </a:lnTo>
                  <a:lnTo>
                    <a:pt x="224" y="805"/>
                  </a:lnTo>
                  <a:lnTo>
                    <a:pt x="228" y="805"/>
                  </a:lnTo>
                  <a:lnTo>
                    <a:pt x="228" y="809"/>
                  </a:lnTo>
                  <a:lnTo>
                    <a:pt x="228" y="813"/>
                  </a:lnTo>
                  <a:lnTo>
                    <a:pt x="220" y="822"/>
                  </a:lnTo>
                  <a:lnTo>
                    <a:pt x="216" y="826"/>
                  </a:lnTo>
                  <a:lnTo>
                    <a:pt x="211" y="826"/>
                  </a:lnTo>
                  <a:lnTo>
                    <a:pt x="203" y="826"/>
                  </a:lnTo>
                  <a:lnTo>
                    <a:pt x="203" y="822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0" y="826"/>
                  </a:lnTo>
                  <a:lnTo>
                    <a:pt x="186" y="830"/>
                  </a:lnTo>
                  <a:lnTo>
                    <a:pt x="186" y="834"/>
                  </a:lnTo>
                  <a:lnTo>
                    <a:pt x="182" y="839"/>
                  </a:lnTo>
                  <a:lnTo>
                    <a:pt x="186" y="843"/>
                  </a:lnTo>
                  <a:lnTo>
                    <a:pt x="186" y="847"/>
                  </a:lnTo>
                  <a:lnTo>
                    <a:pt x="190" y="855"/>
                  </a:lnTo>
                  <a:lnTo>
                    <a:pt x="190" y="860"/>
                  </a:lnTo>
                  <a:lnTo>
                    <a:pt x="190" y="864"/>
                  </a:lnTo>
                  <a:lnTo>
                    <a:pt x="195" y="872"/>
                  </a:lnTo>
                  <a:lnTo>
                    <a:pt x="195" y="877"/>
                  </a:lnTo>
                  <a:lnTo>
                    <a:pt x="195" y="881"/>
                  </a:lnTo>
                  <a:lnTo>
                    <a:pt x="190" y="881"/>
                  </a:lnTo>
                  <a:lnTo>
                    <a:pt x="190" y="885"/>
                  </a:lnTo>
                  <a:lnTo>
                    <a:pt x="186" y="889"/>
                  </a:lnTo>
                  <a:lnTo>
                    <a:pt x="182" y="894"/>
                  </a:lnTo>
                  <a:lnTo>
                    <a:pt x="178" y="898"/>
                  </a:lnTo>
                  <a:lnTo>
                    <a:pt x="173" y="898"/>
                  </a:lnTo>
                  <a:lnTo>
                    <a:pt x="169" y="898"/>
                  </a:lnTo>
                  <a:lnTo>
                    <a:pt x="165" y="902"/>
                  </a:lnTo>
                  <a:lnTo>
                    <a:pt x="156" y="902"/>
                  </a:lnTo>
                  <a:lnTo>
                    <a:pt x="152" y="902"/>
                  </a:lnTo>
                  <a:lnTo>
                    <a:pt x="148" y="902"/>
                  </a:lnTo>
                  <a:lnTo>
                    <a:pt x="144" y="902"/>
                  </a:lnTo>
                  <a:lnTo>
                    <a:pt x="140" y="902"/>
                  </a:lnTo>
                  <a:lnTo>
                    <a:pt x="135" y="902"/>
                  </a:lnTo>
                  <a:lnTo>
                    <a:pt x="131" y="898"/>
                  </a:lnTo>
                  <a:lnTo>
                    <a:pt x="127" y="898"/>
                  </a:lnTo>
                  <a:lnTo>
                    <a:pt x="127" y="894"/>
                  </a:lnTo>
                  <a:lnTo>
                    <a:pt x="118" y="889"/>
                  </a:lnTo>
                  <a:lnTo>
                    <a:pt x="110" y="885"/>
                  </a:lnTo>
                  <a:lnTo>
                    <a:pt x="106" y="877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7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89" y="860"/>
                  </a:lnTo>
                  <a:lnTo>
                    <a:pt x="84" y="860"/>
                  </a:lnTo>
                  <a:lnTo>
                    <a:pt x="80" y="860"/>
                  </a:lnTo>
                  <a:lnTo>
                    <a:pt x="80" y="864"/>
                  </a:lnTo>
                  <a:lnTo>
                    <a:pt x="76" y="864"/>
                  </a:lnTo>
                  <a:lnTo>
                    <a:pt x="68" y="872"/>
                  </a:lnTo>
                  <a:lnTo>
                    <a:pt x="63" y="872"/>
                  </a:lnTo>
                  <a:lnTo>
                    <a:pt x="59" y="872"/>
                  </a:lnTo>
                  <a:lnTo>
                    <a:pt x="55" y="868"/>
                  </a:lnTo>
                  <a:lnTo>
                    <a:pt x="51" y="864"/>
                  </a:lnTo>
                  <a:lnTo>
                    <a:pt x="42" y="860"/>
                  </a:lnTo>
                  <a:lnTo>
                    <a:pt x="42" y="855"/>
                  </a:lnTo>
                  <a:lnTo>
                    <a:pt x="38" y="851"/>
                  </a:lnTo>
                  <a:lnTo>
                    <a:pt x="38" y="847"/>
                  </a:lnTo>
                  <a:lnTo>
                    <a:pt x="34" y="843"/>
                  </a:lnTo>
                  <a:lnTo>
                    <a:pt x="29" y="826"/>
                  </a:lnTo>
                  <a:lnTo>
                    <a:pt x="29" y="817"/>
                  </a:lnTo>
                  <a:lnTo>
                    <a:pt x="25" y="800"/>
                  </a:lnTo>
                  <a:lnTo>
                    <a:pt x="21" y="796"/>
                  </a:lnTo>
                  <a:lnTo>
                    <a:pt x="21" y="788"/>
                  </a:lnTo>
                  <a:lnTo>
                    <a:pt x="17" y="779"/>
                  </a:lnTo>
                  <a:lnTo>
                    <a:pt x="13" y="775"/>
                  </a:lnTo>
                  <a:lnTo>
                    <a:pt x="13" y="771"/>
                  </a:lnTo>
                  <a:lnTo>
                    <a:pt x="8" y="767"/>
                  </a:lnTo>
                  <a:lnTo>
                    <a:pt x="4" y="762"/>
                  </a:lnTo>
                  <a:lnTo>
                    <a:pt x="0" y="754"/>
                  </a:lnTo>
                  <a:close/>
                  <a:moveTo>
                    <a:pt x="237" y="788"/>
                  </a:moveTo>
                  <a:lnTo>
                    <a:pt x="237" y="762"/>
                  </a:lnTo>
                  <a:lnTo>
                    <a:pt x="241" y="754"/>
                  </a:lnTo>
                  <a:lnTo>
                    <a:pt x="241" y="741"/>
                  </a:lnTo>
                  <a:lnTo>
                    <a:pt x="245" y="733"/>
                  </a:lnTo>
                  <a:lnTo>
                    <a:pt x="245" y="716"/>
                  </a:lnTo>
                  <a:lnTo>
                    <a:pt x="250" y="712"/>
                  </a:lnTo>
                  <a:lnTo>
                    <a:pt x="250" y="703"/>
                  </a:lnTo>
                  <a:lnTo>
                    <a:pt x="254" y="695"/>
                  </a:lnTo>
                  <a:lnTo>
                    <a:pt x="258" y="690"/>
                  </a:lnTo>
                  <a:lnTo>
                    <a:pt x="262" y="682"/>
                  </a:lnTo>
                  <a:lnTo>
                    <a:pt x="271" y="669"/>
                  </a:lnTo>
                  <a:lnTo>
                    <a:pt x="288" y="640"/>
                  </a:lnTo>
                  <a:lnTo>
                    <a:pt x="292" y="627"/>
                  </a:lnTo>
                  <a:lnTo>
                    <a:pt x="296" y="623"/>
                  </a:lnTo>
                  <a:lnTo>
                    <a:pt x="300" y="614"/>
                  </a:lnTo>
                  <a:lnTo>
                    <a:pt x="305" y="606"/>
                  </a:lnTo>
                  <a:lnTo>
                    <a:pt x="309" y="593"/>
                  </a:lnTo>
                  <a:lnTo>
                    <a:pt x="313" y="576"/>
                  </a:lnTo>
                  <a:lnTo>
                    <a:pt x="317" y="568"/>
                  </a:lnTo>
                  <a:lnTo>
                    <a:pt x="317" y="559"/>
                  </a:lnTo>
                  <a:lnTo>
                    <a:pt x="322" y="555"/>
                  </a:lnTo>
                  <a:lnTo>
                    <a:pt x="322" y="551"/>
                  </a:lnTo>
                  <a:lnTo>
                    <a:pt x="322" y="542"/>
                  </a:lnTo>
                  <a:lnTo>
                    <a:pt x="326" y="521"/>
                  </a:lnTo>
                  <a:lnTo>
                    <a:pt x="326" y="513"/>
                  </a:lnTo>
                  <a:lnTo>
                    <a:pt x="330" y="504"/>
                  </a:lnTo>
                  <a:lnTo>
                    <a:pt x="330" y="491"/>
                  </a:lnTo>
                  <a:lnTo>
                    <a:pt x="343" y="453"/>
                  </a:lnTo>
                  <a:lnTo>
                    <a:pt x="343" y="445"/>
                  </a:lnTo>
                  <a:lnTo>
                    <a:pt x="343" y="441"/>
                  </a:lnTo>
                  <a:lnTo>
                    <a:pt x="347" y="432"/>
                  </a:lnTo>
                  <a:lnTo>
                    <a:pt x="355" y="415"/>
                  </a:lnTo>
                  <a:lnTo>
                    <a:pt x="355" y="407"/>
                  </a:lnTo>
                  <a:lnTo>
                    <a:pt x="360" y="402"/>
                  </a:lnTo>
                  <a:lnTo>
                    <a:pt x="360" y="398"/>
                  </a:lnTo>
                  <a:lnTo>
                    <a:pt x="364" y="394"/>
                  </a:lnTo>
                  <a:lnTo>
                    <a:pt x="368" y="390"/>
                  </a:lnTo>
                  <a:lnTo>
                    <a:pt x="372" y="381"/>
                  </a:lnTo>
                  <a:lnTo>
                    <a:pt x="381" y="364"/>
                  </a:lnTo>
                  <a:lnTo>
                    <a:pt x="385" y="356"/>
                  </a:lnTo>
                  <a:lnTo>
                    <a:pt x="389" y="352"/>
                  </a:lnTo>
                  <a:lnTo>
                    <a:pt x="394" y="347"/>
                  </a:lnTo>
                  <a:lnTo>
                    <a:pt x="394" y="339"/>
                  </a:lnTo>
                  <a:lnTo>
                    <a:pt x="398" y="330"/>
                  </a:lnTo>
                  <a:lnTo>
                    <a:pt x="398" y="318"/>
                  </a:lnTo>
                  <a:lnTo>
                    <a:pt x="402" y="301"/>
                  </a:lnTo>
                  <a:lnTo>
                    <a:pt x="406" y="297"/>
                  </a:lnTo>
                  <a:lnTo>
                    <a:pt x="406" y="288"/>
                  </a:lnTo>
                  <a:lnTo>
                    <a:pt x="410" y="284"/>
                  </a:lnTo>
                  <a:lnTo>
                    <a:pt x="410" y="280"/>
                  </a:lnTo>
                  <a:lnTo>
                    <a:pt x="410" y="275"/>
                  </a:lnTo>
                  <a:lnTo>
                    <a:pt x="410" y="267"/>
                  </a:lnTo>
                  <a:lnTo>
                    <a:pt x="406" y="267"/>
                  </a:lnTo>
                  <a:lnTo>
                    <a:pt x="406" y="263"/>
                  </a:lnTo>
                  <a:lnTo>
                    <a:pt x="402" y="254"/>
                  </a:lnTo>
                  <a:lnTo>
                    <a:pt x="402" y="250"/>
                  </a:lnTo>
                  <a:lnTo>
                    <a:pt x="398" y="246"/>
                  </a:lnTo>
                  <a:lnTo>
                    <a:pt x="398" y="242"/>
                  </a:lnTo>
                  <a:lnTo>
                    <a:pt x="402" y="237"/>
                  </a:lnTo>
                  <a:lnTo>
                    <a:pt x="402" y="233"/>
                  </a:lnTo>
                  <a:lnTo>
                    <a:pt x="402" y="229"/>
                  </a:lnTo>
                  <a:lnTo>
                    <a:pt x="406" y="225"/>
                  </a:lnTo>
                  <a:lnTo>
                    <a:pt x="410" y="220"/>
                  </a:lnTo>
                  <a:lnTo>
                    <a:pt x="427" y="195"/>
                  </a:lnTo>
                  <a:lnTo>
                    <a:pt x="449" y="165"/>
                  </a:lnTo>
                  <a:lnTo>
                    <a:pt x="461" y="148"/>
                  </a:lnTo>
                  <a:lnTo>
                    <a:pt x="465" y="140"/>
                  </a:lnTo>
                  <a:lnTo>
                    <a:pt x="470" y="131"/>
                  </a:lnTo>
                  <a:lnTo>
                    <a:pt x="474" y="123"/>
                  </a:lnTo>
                  <a:lnTo>
                    <a:pt x="482" y="115"/>
                  </a:lnTo>
                  <a:lnTo>
                    <a:pt x="491" y="98"/>
                  </a:lnTo>
                  <a:lnTo>
                    <a:pt x="495" y="85"/>
                  </a:lnTo>
                  <a:lnTo>
                    <a:pt x="499" y="76"/>
                  </a:lnTo>
                  <a:lnTo>
                    <a:pt x="504" y="72"/>
                  </a:lnTo>
                  <a:lnTo>
                    <a:pt x="508" y="60"/>
                  </a:lnTo>
                  <a:lnTo>
                    <a:pt x="508" y="51"/>
                  </a:lnTo>
                  <a:lnTo>
                    <a:pt x="512" y="47"/>
                  </a:lnTo>
                  <a:lnTo>
                    <a:pt x="516" y="43"/>
                  </a:lnTo>
                  <a:lnTo>
                    <a:pt x="516" y="38"/>
                  </a:lnTo>
                  <a:lnTo>
                    <a:pt x="525" y="34"/>
                  </a:lnTo>
                  <a:lnTo>
                    <a:pt x="533" y="26"/>
                  </a:lnTo>
                  <a:lnTo>
                    <a:pt x="550" y="17"/>
                  </a:lnTo>
                  <a:lnTo>
                    <a:pt x="559" y="13"/>
                  </a:lnTo>
                  <a:lnTo>
                    <a:pt x="563" y="13"/>
                  </a:lnTo>
                  <a:lnTo>
                    <a:pt x="571" y="9"/>
                  </a:lnTo>
                  <a:lnTo>
                    <a:pt x="580" y="0"/>
                  </a:lnTo>
                  <a:lnTo>
                    <a:pt x="584" y="0"/>
                  </a:lnTo>
                  <a:lnTo>
                    <a:pt x="588" y="9"/>
                  </a:lnTo>
                  <a:lnTo>
                    <a:pt x="592" y="21"/>
                  </a:lnTo>
                  <a:lnTo>
                    <a:pt x="597" y="30"/>
                  </a:lnTo>
                  <a:lnTo>
                    <a:pt x="597" y="38"/>
                  </a:lnTo>
                  <a:lnTo>
                    <a:pt x="601" y="47"/>
                  </a:lnTo>
                  <a:lnTo>
                    <a:pt x="601" y="55"/>
                  </a:lnTo>
                  <a:lnTo>
                    <a:pt x="601" y="64"/>
                  </a:lnTo>
                  <a:lnTo>
                    <a:pt x="601" y="72"/>
                  </a:lnTo>
                  <a:lnTo>
                    <a:pt x="601" y="76"/>
                  </a:lnTo>
                  <a:lnTo>
                    <a:pt x="601" y="89"/>
                  </a:lnTo>
                  <a:lnTo>
                    <a:pt x="601" y="98"/>
                  </a:lnTo>
                  <a:lnTo>
                    <a:pt x="601" y="102"/>
                  </a:lnTo>
                  <a:lnTo>
                    <a:pt x="601" y="106"/>
                  </a:lnTo>
                  <a:lnTo>
                    <a:pt x="601" y="110"/>
                  </a:lnTo>
                  <a:lnTo>
                    <a:pt x="601" y="115"/>
                  </a:lnTo>
                  <a:lnTo>
                    <a:pt x="605" y="127"/>
                  </a:lnTo>
                  <a:lnTo>
                    <a:pt x="605" y="140"/>
                  </a:lnTo>
                  <a:lnTo>
                    <a:pt x="614" y="157"/>
                  </a:lnTo>
                  <a:lnTo>
                    <a:pt x="614" y="170"/>
                  </a:lnTo>
                  <a:lnTo>
                    <a:pt x="626" y="225"/>
                  </a:lnTo>
                  <a:lnTo>
                    <a:pt x="631" y="237"/>
                  </a:lnTo>
                  <a:lnTo>
                    <a:pt x="631" y="246"/>
                  </a:lnTo>
                  <a:lnTo>
                    <a:pt x="635" y="254"/>
                  </a:lnTo>
                  <a:lnTo>
                    <a:pt x="639" y="259"/>
                  </a:lnTo>
                  <a:lnTo>
                    <a:pt x="639" y="267"/>
                  </a:lnTo>
                  <a:lnTo>
                    <a:pt x="639" y="271"/>
                  </a:lnTo>
                  <a:lnTo>
                    <a:pt x="643" y="271"/>
                  </a:lnTo>
                  <a:lnTo>
                    <a:pt x="643" y="275"/>
                  </a:lnTo>
                  <a:lnTo>
                    <a:pt x="648" y="280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8"/>
                  </a:lnTo>
                  <a:lnTo>
                    <a:pt x="664" y="288"/>
                  </a:lnTo>
                  <a:lnTo>
                    <a:pt x="673" y="292"/>
                  </a:lnTo>
                  <a:lnTo>
                    <a:pt x="677" y="297"/>
                  </a:lnTo>
                  <a:lnTo>
                    <a:pt x="690" y="301"/>
                  </a:lnTo>
                  <a:lnTo>
                    <a:pt x="707" y="305"/>
                  </a:lnTo>
                  <a:lnTo>
                    <a:pt x="719" y="309"/>
                  </a:lnTo>
                  <a:lnTo>
                    <a:pt x="728" y="309"/>
                  </a:lnTo>
                  <a:lnTo>
                    <a:pt x="753" y="318"/>
                  </a:lnTo>
                  <a:lnTo>
                    <a:pt x="766" y="322"/>
                  </a:lnTo>
                  <a:lnTo>
                    <a:pt x="775" y="322"/>
                  </a:lnTo>
                  <a:lnTo>
                    <a:pt x="783" y="326"/>
                  </a:lnTo>
                  <a:lnTo>
                    <a:pt x="804" y="330"/>
                  </a:lnTo>
                  <a:lnTo>
                    <a:pt x="817" y="330"/>
                  </a:lnTo>
                  <a:lnTo>
                    <a:pt x="821" y="335"/>
                  </a:lnTo>
                  <a:lnTo>
                    <a:pt x="830" y="335"/>
                  </a:lnTo>
                  <a:lnTo>
                    <a:pt x="834" y="335"/>
                  </a:lnTo>
                  <a:lnTo>
                    <a:pt x="838" y="339"/>
                  </a:lnTo>
                  <a:lnTo>
                    <a:pt x="842" y="343"/>
                  </a:lnTo>
                  <a:lnTo>
                    <a:pt x="846" y="343"/>
                  </a:lnTo>
                  <a:lnTo>
                    <a:pt x="851" y="347"/>
                  </a:lnTo>
                  <a:lnTo>
                    <a:pt x="851" y="352"/>
                  </a:lnTo>
                  <a:lnTo>
                    <a:pt x="851" y="356"/>
                  </a:lnTo>
                  <a:lnTo>
                    <a:pt x="851" y="360"/>
                  </a:lnTo>
                  <a:lnTo>
                    <a:pt x="846" y="364"/>
                  </a:lnTo>
                  <a:lnTo>
                    <a:pt x="842" y="369"/>
                  </a:lnTo>
                  <a:lnTo>
                    <a:pt x="838" y="369"/>
                  </a:lnTo>
                  <a:lnTo>
                    <a:pt x="838" y="373"/>
                  </a:lnTo>
                  <a:lnTo>
                    <a:pt x="834" y="377"/>
                  </a:lnTo>
                  <a:lnTo>
                    <a:pt x="830" y="381"/>
                  </a:lnTo>
                  <a:lnTo>
                    <a:pt x="830" y="386"/>
                  </a:lnTo>
                  <a:lnTo>
                    <a:pt x="825" y="390"/>
                  </a:lnTo>
                  <a:lnTo>
                    <a:pt x="825" y="394"/>
                  </a:lnTo>
                  <a:lnTo>
                    <a:pt x="821" y="402"/>
                  </a:lnTo>
                  <a:lnTo>
                    <a:pt x="813" y="428"/>
                  </a:lnTo>
                  <a:lnTo>
                    <a:pt x="813" y="432"/>
                  </a:lnTo>
                  <a:lnTo>
                    <a:pt x="813" y="441"/>
                  </a:lnTo>
                  <a:lnTo>
                    <a:pt x="808" y="445"/>
                  </a:lnTo>
                  <a:lnTo>
                    <a:pt x="808" y="449"/>
                  </a:lnTo>
                  <a:lnTo>
                    <a:pt x="800" y="457"/>
                  </a:lnTo>
                  <a:lnTo>
                    <a:pt x="796" y="466"/>
                  </a:lnTo>
                  <a:lnTo>
                    <a:pt x="796" y="470"/>
                  </a:lnTo>
                  <a:lnTo>
                    <a:pt x="791" y="479"/>
                  </a:lnTo>
                  <a:lnTo>
                    <a:pt x="791" y="487"/>
                  </a:lnTo>
                  <a:lnTo>
                    <a:pt x="787" y="513"/>
                  </a:lnTo>
                  <a:lnTo>
                    <a:pt x="783" y="525"/>
                  </a:lnTo>
                  <a:lnTo>
                    <a:pt x="783" y="534"/>
                  </a:lnTo>
                  <a:lnTo>
                    <a:pt x="779" y="538"/>
                  </a:lnTo>
                  <a:lnTo>
                    <a:pt x="775" y="546"/>
                  </a:lnTo>
                  <a:lnTo>
                    <a:pt x="770" y="551"/>
                  </a:lnTo>
                  <a:lnTo>
                    <a:pt x="766" y="555"/>
                  </a:lnTo>
                  <a:lnTo>
                    <a:pt x="758" y="559"/>
                  </a:lnTo>
                  <a:lnTo>
                    <a:pt x="758" y="563"/>
                  </a:lnTo>
                  <a:lnTo>
                    <a:pt x="753" y="563"/>
                  </a:lnTo>
                  <a:lnTo>
                    <a:pt x="749" y="568"/>
                  </a:lnTo>
                  <a:lnTo>
                    <a:pt x="749" y="576"/>
                  </a:lnTo>
                  <a:lnTo>
                    <a:pt x="745" y="580"/>
                  </a:lnTo>
                  <a:lnTo>
                    <a:pt x="741" y="585"/>
                  </a:lnTo>
                  <a:lnTo>
                    <a:pt x="736" y="585"/>
                  </a:lnTo>
                  <a:lnTo>
                    <a:pt x="732" y="589"/>
                  </a:lnTo>
                  <a:lnTo>
                    <a:pt x="703" y="606"/>
                  </a:lnTo>
                  <a:lnTo>
                    <a:pt x="698" y="610"/>
                  </a:lnTo>
                  <a:lnTo>
                    <a:pt x="694" y="610"/>
                  </a:lnTo>
                  <a:lnTo>
                    <a:pt x="690" y="614"/>
                  </a:lnTo>
                  <a:lnTo>
                    <a:pt x="686" y="614"/>
                  </a:lnTo>
                  <a:lnTo>
                    <a:pt x="681" y="614"/>
                  </a:lnTo>
                  <a:lnTo>
                    <a:pt x="673" y="614"/>
                  </a:lnTo>
                  <a:lnTo>
                    <a:pt x="669" y="614"/>
                  </a:lnTo>
                  <a:lnTo>
                    <a:pt x="656" y="610"/>
                  </a:lnTo>
                  <a:lnTo>
                    <a:pt x="648" y="610"/>
                  </a:lnTo>
                  <a:lnTo>
                    <a:pt x="643" y="610"/>
                  </a:lnTo>
                  <a:lnTo>
                    <a:pt x="639" y="610"/>
                  </a:lnTo>
                  <a:lnTo>
                    <a:pt x="635" y="610"/>
                  </a:lnTo>
                  <a:lnTo>
                    <a:pt x="626" y="614"/>
                  </a:lnTo>
                  <a:lnTo>
                    <a:pt x="618" y="614"/>
                  </a:lnTo>
                  <a:lnTo>
                    <a:pt x="614" y="614"/>
                  </a:lnTo>
                  <a:lnTo>
                    <a:pt x="609" y="618"/>
                  </a:lnTo>
                  <a:lnTo>
                    <a:pt x="605" y="623"/>
                  </a:lnTo>
                  <a:lnTo>
                    <a:pt x="601" y="623"/>
                  </a:lnTo>
                  <a:lnTo>
                    <a:pt x="597" y="627"/>
                  </a:lnTo>
                  <a:lnTo>
                    <a:pt x="592" y="635"/>
                  </a:lnTo>
                  <a:lnTo>
                    <a:pt x="588" y="640"/>
                  </a:lnTo>
                  <a:lnTo>
                    <a:pt x="584" y="644"/>
                  </a:lnTo>
                  <a:lnTo>
                    <a:pt x="580" y="648"/>
                  </a:lnTo>
                  <a:lnTo>
                    <a:pt x="576" y="652"/>
                  </a:lnTo>
                  <a:lnTo>
                    <a:pt x="576" y="661"/>
                  </a:lnTo>
                  <a:lnTo>
                    <a:pt x="571" y="673"/>
                  </a:lnTo>
                  <a:lnTo>
                    <a:pt x="567" y="678"/>
                  </a:lnTo>
                  <a:lnTo>
                    <a:pt x="563" y="686"/>
                  </a:lnTo>
                  <a:lnTo>
                    <a:pt x="563" y="690"/>
                  </a:lnTo>
                  <a:lnTo>
                    <a:pt x="563" y="695"/>
                  </a:lnTo>
                  <a:lnTo>
                    <a:pt x="559" y="699"/>
                  </a:lnTo>
                  <a:lnTo>
                    <a:pt x="559" y="716"/>
                  </a:lnTo>
                  <a:lnTo>
                    <a:pt x="559" y="720"/>
                  </a:lnTo>
                  <a:lnTo>
                    <a:pt x="559" y="724"/>
                  </a:lnTo>
                  <a:lnTo>
                    <a:pt x="559" y="728"/>
                  </a:lnTo>
                  <a:lnTo>
                    <a:pt x="559" y="733"/>
                  </a:lnTo>
                  <a:lnTo>
                    <a:pt x="554" y="737"/>
                  </a:lnTo>
                  <a:lnTo>
                    <a:pt x="550" y="741"/>
                  </a:lnTo>
                  <a:lnTo>
                    <a:pt x="554" y="745"/>
                  </a:lnTo>
                  <a:lnTo>
                    <a:pt x="559" y="750"/>
                  </a:lnTo>
                  <a:lnTo>
                    <a:pt x="559" y="758"/>
                  </a:lnTo>
                  <a:lnTo>
                    <a:pt x="563" y="762"/>
                  </a:lnTo>
                  <a:lnTo>
                    <a:pt x="567" y="767"/>
                  </a:lnTo>
                  <a:lnTo>
                    <a:pt x="571" y="767"/>
                  </a:lnTo>
                  <a:lnTo>
                    <a:pt x="571" y="771"/>
                  </a:lnTo>
                  <a:lnTo>
                    <a:pt x="576" y="771"/>
                  </a:lnTo>
                  <a:lnTo>
                    <a:pt x="580" y="771"/>
                  </a:lnTo>
                  <a:lnTo>
                    <a:pt x="584" y="771"/>
                  </a:lnTo>
                  <a:lnTo>
                    <a:pt x="588" y="771"/>
                  </a:lnTo>
                  <a:lnTo>
                    <a:pt x="592" y="779"/>
                  </a:lnTo>
                  <a:lnTo>
                    <a:pt x="592" y="783"/>
                  </a:lnTo>
                  <a:lnTo>
                    <a:pt x="592" y="788"/>
                  </a:lnTo>
                  <a:lnTo>
                    <a:pt x="592" y="792"/>
                  </a:lnTo>
                  <a:lnTo>
                    <a:pt x="588" y="792"/>
                  </a:lnTo>
                  <a:lnTo>
                    <a:pt x="576" y="796"/>
                  </a:lnTo>
                  <a:lnTo>
                    <a:pt x="571" y="796"/>
                  </a:lnTo>
                  <a:lnTo>
                    <a:pt x="563" y="800"/>
                  </a:lnTo>
                  <a:lnTo>
                    <a:pt x="550" y="805"/>
                  </a:lnTo>
                  <a:lnTo>
                    <a:pt x="554" y="805"/>
                  </a:lnTo>
                  <a:lnTo>
                    <a:pt x="576" y="800"/>
                  </a:lnTo>
                  <a:lnTo>
                    <a:pt x="580" y="800"/>
                  </a:lnTo>
                  <a:lnTo>
                    <a:pt x="584" y="800"/>
                  </a:lnTo>
                  <a:lnTo>
                    <a:pt x="588" y="800"/>
                  </a:lnTo>
                  <a:lnTo>
                    <a:pt x="592" y="800"/>
                  </a:lnTo>
                  <a:lnTo>
                    <a:pt x="597" y="800"/>
                  </a:lnTo>
                  <a:lnTo>
                    <a:pt x="597" y="805"/>
                  </a:lnTo>
                  <a:lnTo>
                    <a:pt x="584" y="809"/>
                  </a:lnTo>
                  <a:lnTo>
                    <a:pt x="580" y="813"/>
                  </a:lnTo>
                  <a:lnTo>
                    <a:pt x="580" y="817"/>
                  </a:lnTo>
                  <a:lnTo>
                    <a:pt x="576" y="822"/>
                  </a:lnTo>
                  <a:lnTo>
                    <a:pt x="576" y="826"/>
                  </a:lnTo>
                  <a:lnTo>
                    <a:pt x="576" y="830"/>
                  </a:lnTo>
                  <a:lnTo>
                    <a:pt x="580" y="830"/>
                  </a:lnTo>
                  <a:lnTo>
                    <a:pt x="580" y="834"/>
                  </a:lnTo>
                  <a:lnTo>
                    <a:pt x="584" y="839"/>
                  </a:lnTo>
                  <a:lnTo>
                    <a:pt x="597" y="843"/>
                  </a:lnTo>
                  <a:lnTo>
                    <a:pt x="597" y="847"/>
                  </a:lnTo>
                  <a:lnTo>
                    <a:pt x="601" y="851"/>
                  </a:lnTo>
                  <a:lnTo>
                    <a:pt x="605" y="860"/>
                  </a:lnTo>
                  <a:lnTo>
                    <a:pt x="609" y="864"/>
                  </a:lnTo>
                  <a:lnTo>
                    <a:pt x="614" y="864"/>
                  </a:lnTo>
                  <a:lnTo>
                    <a:pt x="618" y="868"/>
                  </a:lnTo>
                  <a:lnTo>
                    <a:pt x="618" y="872"/>
                  </a:lnTo>
                  <a:lnTo>
                    <a:pt x="622" y="877"/>
                  </a:lnTo>
                  <a:lnTo>
                    <a:pt x="622" y="881"/>
                  </a:lnTo>
                  <a:lnTo>
                    <a:pt x="622" y="885"/>
                  </a:lnTo>
                  <a:lnTo>
                    <a:pt x="622" y="889"/>
                  </a:lnTo>
                  <a:lnTo>
                    <a:pt x="626" y="906"/>
                  </a:lnTo>
                  <a:lnTo>
                    <a:pt x="626" y="915"/>
                  </a:lnTo>
                  <a:lnTo>
                    <a:pt x="626" y="919"/>
                  </a:lnTo>
                  <a:lnTo>
                    <a:pt x="631" y="923"/>
                  </a:lnTo>
                  <a:lnTo>
                    <a:pt x="635" y="927"/>
                  </a:lnTo>
                  <a:lnTo>
                    <a:pt x="639" y="927"/>
                  </a:lnTo>
                  <a:lnTo>
                    <a:pt x="648" y="932"/>
                  </a:lnTo>
                  <a:lnTo>
                    <a:pt x="652" y="932"/>
                  </a:lnTo>
                  <a:lnTo>
                    <a:pt x="656" y="936"/>
                  </a:lnTo>
                  <a:lnTo>
                    <a:pt x="664" y="936"/>
                  </a:lnTo>
                  <a:lnTo>
                    <a:pt x="673" y="936"/>
                  </a:lnTo>
                  <a:lnTo>
                    <a:pt x="677" y="936"/>
                  </a:lnTo>
                  <a:lnTo>
                    <a:pt x="686" y="944"/>
                  </a:lnTo>
                  <a:lnTo>
                    <a:pt x="694" y="953"/>
                  </a:lnTo>
                  <a:lnTo>
                    <a:pt x="698" y="957"/>
                  </a:lnTo>
                  <a:lnTo>
                    <a:pt x="707" y="966"/>
                  </a:lnTo>
                  <a:lnTo>
                    <a:pt x="715" y="974"/>
                  </a:lnTo>
                  <a:lnTo>
                    <a:pt x="719" y="978"/>
                  </a:lnTo>
                  <a:lnTo>
                    <a:pt x="719" y="982"/>
                  </a:lnTo>
                  <a:lnTo>
                    <a:pt x="724" y="991"/>
                  </a:lnTo>
                  <a:lnTo>
                    <a:pt x="728" y="995"/>
                  </a:lnTo>
                  <a:lnTo>
                    <a:pt x="728" y="999"/>
                  </a:lnTo>
                  <a:lnTo>
                    <a:pt x="732" y="1008"/>
                  </a:lnTo>
                  <a:lnTo>
                    <a:pt x="736" y="1029"/>
                  </a:lnTo>
                  <a:lnTo>
                    <a:pt x="736" y="1042"/>
                  </a:lnTo>
                  <a:lnTo>
                    <a:pt x="741" y="1050"/>
                  </a:lnTo>
                  <a:lnTo>
                    <a:pt x="741" y="1054"/>
                  </a:lnTo>
                  <a:lnTo>
                    <a:pt x="745" y="1063"/>
                  </a:lnTo>
                  <a:lnTo>
                    <a:pt x="749" y="1071"/>
                  </a:lnTo>
                  <a:lnTo>
                    <a:pt x="753" y="1076"/>
                  </a:lnTo>
                  <a:lnTo>
                    <a:pt x="753" y="1080"/>
                  </a:lnTo>
                  <a:lnTo>
                    <a:pt x="758" y="1084"/>
                  </a:lnTo>
                  <a:lnTo>
                    <a:pt x="762" y="1093"/>
                  </a:lnTo>
                  <a:lnTo>
                    <a:pt x="766" y="1093"/>
                  </a:lnTo>
                  <a:lnTo>
                    <a:pt x="766" y="1097"/>
                  </a:lnTo>
                  <a:lnTo>
                    <a:pt x="770" y="1097"/>
                  </a:lnTo>
                  <a:lnTo>
                    <a:pt x="775" y="1101"/>
                  </a:lnTo>
                  <a:lnTo>
                    <a:pt x="779" y="1101"/>
                  </a:lnTo>
                  <a:lnTo>
                    <a:pt x="787" y="1101"/>
                  </a:lnTo>
                  <a:lnTo>
                    <a:pt x="796" y="1101"/>
                  </a:lnTo>
                  <a:lnTo>
                    <a:pt x="800" y="1105"/>
                  </a:lnTo>
                  <a:lnTo>
                    <a:pt x="813" y="1109"/>
                  </a:lnTo>
                  <a:lnTo>
                    <a:pt x="821" y="1118"/>
                  </a:lnTo>
                  <a:lnTo>
                    <a:pt x="825" y="1118"/>
                  </a:lnTo>
                  <a:lnTo>
                    <a:pt x="830" y="1122"/>
                  </a:lnTo>
                  <a:lnTo>
                    <a:pt x="846" y="1131"/>
                  </a:lnTo>
                  <a:lnTo>
                    <a:pt x="851" y="1135"/>
                  </a:lnTo>
                  <a:lnTo>
                    <a:pt x="855" y="1135"/>
                  </a:lnTo>
                  <a:lnTo>
                    <a:pt x="863" y="1139"/>
                  </a:lnTo>
                  <a:lnTo>
                    <a:pt x="868" y="1143"/>
                  </a:lnTo>
                  <a:lnTo>
                    <a:pt x="872" y="1143"/>
                  </a:lnTo>
                  <a:lnTo>
                    <a:pt x="876" y="1143"/>
                  </a:lnTo>
                  <a:lnTo>
                    <a:pt x="880" y="1143"/>
                  </a:lnTo>
                  <a:lnTo>
                    <a:pt x="885" y="1143"/>
                  </a:lnTo>
                  <a:lnTo>
                    <a:pt x="889" y="1139"/>
                  </a:lnTo>
                  <a:lnTo>
                    <a:pt x="893" y="1139"/>
                  </a:lnTo>
                  <a:lnTo>
                    <a:pt x="897" y="1131"/>
                  </a:lnTo>
                  <a:lnTo>
                    <a:pt x="897" y="1126"/>
                  </a:lnTo>
                  <a:lnTo>
                    <a:pt x="902" y="1126"/>
                  </a:lnTo>
                  <a:lnTo>
                    <a:pt x="902" y="1122"/>
                  </a:lnTo>
                  <a:lnTo>
                    <a:pt x="906" y="1122"/>
                  </a:lnTo>
                  <a:lnTo>
                    <a:pt x="910" y="1122"/>
                  </a:lnTo>
                  <a:lnTo>
                    <a:pt x="918" y="1126"/>
                  </a:lnTo>
                  <a:lnTo>
                    <a:pt x="923" y="1126"/>
                  </a:lnTo>
                  <a:lnTo>
                    <a:pt x="927" y="1126"/>
                  </a:lnTo>
                  <a:lnTo>
                    <a:pt x="931" y="1126"/>
                  </a:lnTo>
                  <a:lnTo>
                    <a:pt x="940" y="1126"/>
                  </a:lnTo>
                  <a:lnTo>
                    <a:pt x="944" y="1126"/>
                  </a:lnTo>
                  <a:lnTo>
                    <a:pt x="948" y="1126"/>
                  </a:lnTo>
                  <a:lnTo>
                    <a:pt x="952" y="1126"/>
                  </a:lnTo>
                  <a:lnTo>
                    <a:pt x="952" y="1131"/>
                  </a:lnTo>
                  <a:lnTo>
                    <a:pt x="969" y="1139"/>
                  </a:lnTo>
                  <a:lnTo>
                    <a:pt x="982" y="1143"/>
                  </a:lnTo>
                  <a:lnTo>
                    <a:pt x="986" y="1148"/>
                  </a:lnTo>
                  <a:lnTo>
                    <a:pt x="1003" y="1160"/>
                  </a:lnTo>
                  <a:lnTo>
                    <a:pt x="1012" y="1165"/>
                  </a:lnTo>
                  <a:lnTo>
                    <a:pt x="1016" y="1169"/>
                  </a:lnTo>
                  <a:lnTo>
                    <a:pt x="1020" y="1169"/>
                  </a:lnTo>
                  <a:lnTo>
                    <a:pt x="1029" y="1177"/>
                  </a:lnTo>
                  <a:lnTo>
                    <a:pt x="1033" y="1181"/>
                  </a:lnTo>
                  <a:lnTo>
                    <a:pt x="1037" y="1186"/>
                  </a:lnTo>
                  <a:lnTo>
                    <a:pt x="1041" y="1186"/>
                  </a:lnTo>
                  <a:lnTo>
                    <a:pt x="1054" y="1194"/>
                  </a:lnTo>
                  <a:lnTo>
                    <a:pt x="1062" y="1194"/>
                  </a:lnTo>
                  <a:lnTo>
                    <a:pt x="1067" y="1194"/>
                  </a:lnTo>
                  <a:lnTo>
                    <a:pt x="1075" y="1194"/>
                  </a:lnTo>
                  <a:lnTo>
                    <a:pt x="1079" y="1194"/>
                  </a:lnTo>
                  <a:lnTo>
                    <a:pt x="1084" y="1194"/>
                  </a:lnTo>
                  <a:lnTo>
                    <a:pt x="1092" y="1194"/>
                  </a:lnTo>
                  <a:lnTo>
                    <a:pt x="1096" y="1198"/>
                  </a:lnTo>
                  <a:lnTo>
                    <a:pt x="1100" y="1198"/>
                  </a:lnTo>
                  <a:lnTo>
                    <a:pt x="1100" y="1203"/>
                  </a:lnTo>
                  <a:lnTo>
                    <a:pt x="1105" y="1207"/>
                  </a:lnTo>
                  <a:lnTo>
                    <a:pt x="1105" y="1211"/>
                  </a:lnTo>
                  <a:lnTo>
                    <a:pt x="1109" y="1215"/>
                  </a:lnTo>
                  <a:lnTo>
                    <a:pt x="1117" y="1241"/>
                  </a:lnTo>
                  <a:lnTo>
                    <a:pt x="1122" y="1249"/>
                  </a:lnTo>
                  <a:lnTo>
                    <a:pt x="1126" y="1258"/>
                  </a:lnTo>
                  <a:lnTo>
                    <a:pt x="1139" y="1283"/>
                  </a:lnTo>
                  <a:lnTo>
                    <a:pt x="1139" y="1287"/>
                  </a:lnTo>
                  <a:lnTo>
                    <a:pt x="1143" y="1300"/>
                  </a:lnTo>
                  <a:lnTo>
                    <a:pt x="1151" y="1330"/>
                  </a:lnTo>
                  <a:lnTo>
                    <a:pt x="1156" y="1334"/>
                  </a:lnTo>
                  <a:lnTo>
                    <a:pt x="1156" y="1338"/>
                  </a:lnTo>
                  <a:lnTo>
                    <a:pt x="1160" y="1342"/>
                  </a:lnTo>
                  <a:lnTo>
                    <a:pt x="1164" y="1351"/>
                  </a:lnTo>
                  <a:lnTo>
                    <a:pt x="1168" y="1355"/>
                  </a:lnTo>
                  <a:lnTo>
                    <a:pt x="1172" y="1359"/>
                  </a:lnTo>
                  <a:lnTo>
                    <a:pt x="1177" y="1368"/>
                  </a:lnTo>
                  <a:lnTo>
                    <a:pt x="1198" y="1385"/>
                  </a:lnTo>
                  <a:lnTo>
                    <a:pt x="1202" y="1389"/>
                  </a:lnTo>
                  <a:lnTo>
                    <a:pt x="1206" y="1393"/>
                  </a:lnTo>
                  <a:lnTo>
                    <a:pt x="1211" y="1393"/>
                  </a:lnTo>
                  <a:lnTo>
                    <a:pt x="1215" y="1397"/>
                  </a:lnTo>
                  <a:lnTo>
                    <a:pt x="1223" y="1414"/>
                  </a:lnTo>
                  <a:lnTo>
                    <a:pt x="1227" y="1414"/>
                  </a:lnTo>
                  <a:lnTo>
                    <a:pt x="1227" y="1419"/>
                  </a:lnTo>
                  <a:lnTo>
                    <a:pt x="1232" y="1419"/>
                  </a:lnTo>
                  <a:lnTo>
                    <a:pt x="1232" y="1423"/>
                  </a:lnTo>
                  <a:lnTo>
                    <a:pt x="1236" y="1423"/>
                  </a:lnTo>
                  <a:lnTo>
                    <a:pt x="1244" y="1427"/>
                  </a:lnTo>
                  <a:lnTo>
                    <a:pt x="1249" y="1427"/>
                  </a:lnTo>
                  <a:lnTo>
                    <a:pt x="1253" y="1427"/>
                  </a:lnTo>
                  <a:lnTo>
                    <a:pt x="1270" y="1423"/>
                  </a:lnTo>
                  <a:lnTo>
                    <a:pt x="1274" y="1423"/>
                  </a:lnTo>
                  <a:lnTo>
                    <a:pt x="1278" y="1423"/>
                  </a:lnTo>
                  <a:lnTo>
                    <a:pt x="1283" y="1423"/>
                  </a:lnTo>
                  <a:lnTo>
                    <a:pt x="1283" y="1427"/>
                  </a:lnTo>
                  <a:lnTo>
                    <a:pt x="1287" y="1431"/>
                  </a:lnTo>
                  <a:lnTo>
                    <a:pt x="1287" y="1435"/>
                  </a:lnTo>
                  <a:lnTo>
                    <a:pt x="1287" y="1440"/>
                  </a:lnTo>
                  <a:lnTo>
                    <a:pt x="1287" y="1448"/>
                  </a:lnTo>
                  <a:lnTo>
                    <a:pt x="1291" y="1452"/>
                  </a:lnTo>
                  <a:lnTo>
                    <a:pt x="1287" y="1474"/>
                  </a:lnTo>
                  <a:lnTo>
                    <a:pt x="1287" y="1486"/>
                  </a:lnTo>
                  <a:lnTo>
                    <a:pt x="1287" y="1495"/>
                  </a:lnTo>
                  <a:lnTo>
                    <a:pt x="1291" y="1503"/>
                  </a:lnTo>
                  <a:lnTo>
                    <a:pt x="1291" y="1512"/>
                  </a:lnTo>
                  <a:lnTo>
                    <a:pt x="1291" y="1516"/>
                  </a:lnTo>
                  <a:lnTo>
                    <a:pt x="1291" y="1524"/>
                  </a:lnTo>
                  <a:lnTo>
                    <a:pt x="1295" y="1529"/>
                  </a:lnTo>
                  <a:lnTo>
                    <a:pt x="1295" y="1537"/>
                  </a:lnTo>
                  <a:lnTo>
                    <a:pt x="1299" y="1541"/>
                  </a:lnTo>
                  <a:lnTo>
                    <a:pt x="1299" y="1550"/>
                  </a:lnTo>
                  <a:lnTo>
                    <a:pt x="1304" y="1554"/>
                  </a:lnTo>
                  <a:lnTo>
                    <a:pt x="1304" y="1558"/>
                  </a:lnTo>
                  <a:lnTo>
                    <a:pt x="1312" y="1571"/>
                  </a:lnTo>
                  <a:lnTo>
                    <a:pt x="1312" y="1575"/>
                  </a:lnTo>
                  <a:lnTo>
                    <a:pt x="1316" y="1579"/>
                  </a:lnTo>
                  <a:lnTo>
                    <a:pt x="1316" y="1584"/>
                  </a:lnTo>
                  <a:lnTo>
                    <a:pt x="1316" y="1588"/>
                  </a:lnTo>
                  <a:lnTo>
                    <a:pt x="1312" y="1588"/>
                  </a:lnTo>
                  <a:lnTo>
                    <a:pt x="1308" y="1596"/>
                  </a:lnTo>
                  <a:lnTo>
                    <a:pt x="1308" y="1601"/>
                  </a:lnTo>
                  <a:lnTo>
                    <a:pt x="1304" y="1609"/>
                  </a:lnTo>
                  <a:lnTo>
                    <a:pt x="1304" y="1613"/>
                  </a:lnTo>
                  <a:lnTo>
                    <a:pt x="1299" y="1613"/>
                  </a:lnTo>
                  <a:lnTo>
                    <a:pt x="1295" y="1622"/>
                  </a:lnTo>
                  <a:lnTo>
                    <a:pt x="1295" y="1626"/>
                  </a:lnTo>
                  <a:lnTo>
                    <a:pt x="1295" y="1634"/>
                  </a:lnTo>
                  <a:lnTo>
                    <a:pt x="1295" y="1639"/>
                  </a:lnTo>
                  <a:lnTo>
                    <a:pt x="1299" y="1651"/>
                  </a:lnTo>
                  <a:lnTo>
                    <a:pt x="1299" y="1660"/>
                  </a:lnTo>
                  <a:lnTo>
                    <a:pt x="1299" y="1668"/>
                  </a:lnTo>
                  <a:lnTo>
                    <a:pt x="1299" y="1673"/>
                  </a:lnTo>
                  <a:lnTo>
                    <a:pt x="1299" y="1681"/>
                  </a:lnTo>
                  <a:lnTo>
                    <a:pt x="1299" y="1685"/>
                  </a:lnTo>
                  <a:lnTo>
                    <a:pt x="1299" y="1690"/>
                  </a:lnTo>
                  <a:lnTo>
                    <a:pt x="1299" y="1698"/>
                  </a:lnTo>
                  <a:lnTo>
                    <a:pt x="1295" y="1711"/>
                  </a:lnTo>
                  <a:lnTo>
                    <a:pt x="1291" y="1736"/>
                  </a:lnTo>
                  <a:lnTo>
                    <a:pt x="1283" y="1761"/>
                  </a:lnTo>
                  <a:lnTo>
                    <a:pt x="1283" y="1766"/>
                  </a:lnTo>
                  <a:lnTo>
                    <a:pt x="1283" y="1770"/>
                  </a:lnTo>
                  <a:lnTo>
                    <a:pt x="1283" y="1774"/>
                  </a:lnTo>
                  <a:lnTo>
                    <a:pt x="1062" y="1584"/>
                  </a:lnTo>
                  <a:lnTo>
                    <a:pt x="897" y="1444"/>
                  </a:lnTo>
                  <a:lnTo>
                    <a:pt x="859" y="1410"/>
                  </a:lnTo>
                  <a:lnTo>
                    <a:pt x="834" y="1389"/>
                  </a:lnTo>
                  <a:lnTo>
                    <a:pt x="783" y="1347"/>
                  </a:lnTo>
                  <a:lnTo>
                    <a:pt x="673" y="1249"/>
                  </a:lnTo>
                  <a:lnTo>
                    <a:pt x="656" y="1237"/>
                  </a:lnTo>
                  <a:lnTo>
                    <a:pt x="652" y="1232"/>
                  </a:lnTo>
                  <a:lnTo>
                    <a:pt x="643" y="1228"/>
                  </a:lnTo>
                  <a:lnTo>
                    <a:pt x="635" y="1224"/>
                  </a:lnTo>
                  <a:lnTo>
                    <a:pt x="635" y="1220"/>
                  </a:lnTo>
                  <a:lnTo>
                    <a:pt x="631" y="1220"/>
                  </a:lnTo>
                  <a:lnTo>
                    <a:pt x="626" y="1220"/>
                  </a:lnTo>
                  <a:lnTo>
                    <a:pt x="622" y="1220"/>
                  </a:lnTo>
                  <a:lnTo>
                    <a:pt x="618" y="1224"/>
                  </a:lnTo>
                  <a:lnTo>
                    <a:pt x="618" y="1228"/>
                  </a:lnTo>
                  <a:lnTo>
                    <a:pt x="614" y="1241"/>
                  </a:lnTo>
                  <a:lnTo>
                    <a:pt x="614" y="1245"/>
                  </a:lnTo>
                  <a:lnTo>
                    <a:pt x="614" y="1249"/>
                  </a:lnTo>
                  <a:lnTo>
                    <a:pt x="609" y="1253"/>
                  </a:lnTo>
                  <a:lnTo>
                    <a:pt x="605" y="1253"/>
                  </a:lnTo>
                  <a:lnTo>
                    <a:pt x="605" y="1258"/>
                  </a:lnTo>
                  <a:lnTo>
                    <a:pt x="601" y="1258"/>
                  </a:lnTo>
                  <a:lnTo>
                    <a:pt x="601" y="1262"/>
                  </a:lnTo>
                  <a:lnTo>
                    <a:pt x="601" y="1266"/>
                  </a:lnTo>
                  <a:lnTo>
                    <a:pt x="601" y="1275"/>
                  </a:lnTo>
                  <a:lnTo>
                    <a:pt x="601" y="1279"/>
                  </a:lnTo>
                  <a:lnTo>
                    <a:pt x="601" y="1300"/>
                  </a:lnTo>
                  <a:lnTo>
                    <a:pt x="601" y="1308"/>
                  </a:lnTo>
                  <a:lnTo>
                    <a:pt x="601" y="1313"/>
                  </a:lnTo>
                  <a:lnTo>
                    <a:pt x="601" y="1321"/>
                  </a:lnTo>
                  <a:lnTo>
                    <a:pt x="601" y="1325"/>
                  </a:lnTo>
                  <a:lnTo>
                    <a:pt x="597" y="1334"/>
                  </a:lnTo>
                  <a:lnTo>
                    <a:pt x="597" y="1338"/>
                  </a:lnTo>
                  <a:lnTo>
                    <a:pt x="592" y="1338"/>
                  </a:lnTo>
                  <a:lnTo>
                    <a:pt x="592" y="1342"/>
                  </a:lnTo>
                  <a:lnTo>
                    <a:pt x="588" y="1342"/>
                  </a:lnTo>
                  <a:lnTo>
                    <a:pt x="580" y="1347"/>
                  </a:lnTo>
                  <a:lnTo>
                    <a:pt x="576" y="1347"/>
                  </a:lnTo>
                  <a:lnTo>
                    <a:pt x="567" y="1347"/>
                  </a:lnTo>
                  <a:lnTo>
                    <a:pt x="563" y="1347"/>
                  </a:lnTo>
                  <a:lnTo>
                    <a:pt x="559" y="1347"/>
                  </a:lnTo>
                  <a:lnTo>
                    <a:pt x="550" y="1347"/>
                  </a:lnTo>
                  <a:lnTo>
                    <a:pt x="546" y="1342"/>
                  </a:lnTo>
                  <a:lnTo>
                    <a:pt x="537" y="1342"/>
                  </a:lnTo>
                  <a:lnTo>
                    <a:pt x="533" y="1342"/>
                  </a:lnTo>
                  <a:lnTo>
                    <a:pt x="529" y="1338"/>
                  </a:lnTo>
                  <a:lnTo>
                    <a:pt x="521" y="1338"/>
                  </a:lnTo>
                  <a:lnTo>
                    <a:pt x="516" y="1334"/>
                  </a:lnTo>
                  <a:lnTo>
                    <a:pt x="512" y="1330"/>
                  </a:lnTo>
                  <a:lnTo>
                    <a:pt x="512" y="1325"/>
                  </a:lnTo>
                  <a:lnTo>
                    <a:pt x="508" y="1325"/>
                  </a:lnTo>
                  <a:lnTo>
                    <a:pt x="508" y="1321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499" y="1300"/>
                  </a:lnTo>
                  <a:lnTo>
                    <a:pt x="499" y="1296"/>
                  </a:lnTo>
                  <a:lnTo>
                    <a:pt x="495" y="1296"/>
                  </a:lnTo>
                  <a:lnTo>
                    <a:pt x="495" y="1292"/>
                  </a:lnTo>
                  <a:lnTo>
                    <a:pt x="491" y="1287"/>
                  </a:lnTo>
                  <a:lnTo>
                    <a:pt x="487" y="1283"/>
                  </a:lnTo>
                  <a:lnTo>
                    <a:pt x="482" y="1279"/>
                  </a:lnTo>
                  <a:lnTo>
                    <a:pt x="478" y="1275"/>
                  </a:lnTo>
                  <a:lnTo>
                    <a:pt x="474" y="1270"/>
                  </a:lnTo>
                  <a:lnTo>
                    <a:pt x="470" y="1270"/>
                  </a:lnTo>
                  <a:lnTo>
                    <a:pt x="461" y="1266"/>
                  </a:lnTo>
                  <a:lnTo>
                    <a:pt x="457" y="1266"/>
                  </a:lnTo>
                  <a:lnTo>
                    <a:pt x="453" y="1262"/>
                  </a:lnTo>
                  <a:lnTo>
                    <a:pt x="436" y="1262"/>
                  </a:lnTo>
                  <a:lnTo>
                    <a:pt x="432" y="1262"/>
                  </a:lnTo>
                  <a:lnTo>
                    <a:pt x="423" y="1258"/>
                  </a:lnTo>
                  <a:lnTo>
                    <a:pt x="415" y="1253"/>
                  </a:lnTo>
                  <a:lnTo>
                    <a:pt x="410" y="1249"/>
                  </a:lnTo>
                  <a:lnTo>
                    <a:pt x="394" y="1237"/>
                  </a:lnTo>
                  <a:lnTo>
                    <a:pt x="385" y="1232"/>
                  </a:lnTo>
                  <a:lnTo>
                    <a:pt x="381" y="1232"/>
                  </a:lnTo>
                  <a:lnTo>
                    <a:pt x="377" y="1228"/>
                  </a:lnTo>
                  <a:lnTo>
                    <a:pt x="368" y="1224"/>
                  </a:lnTo>
                  <a:lnTo>
                    <a:pt x="355" y="1220"/>
                  </a:lnTo>
                  <a:lnTo>
                    <a:pt x="347" y="1220"/>
                  </a:lnTo>
                  <a:lnTo>
                    <a:pt x="338" y="1215"/>
                  </a:lnTo>
                  <a:lnTo>
                    <a:pt x="322" y="1211"/>
                  </a:lnTo>
                  <a:lnTo>
                    <a:pt x="296" y="1207"/>
                  </a:lnTo>
                  <a:lnTo>
                    <a:pt x="283" y="1198"/>
                  </a:lnTo>
                  <a:lnTo>
                    <a:pt x="271" y="1194"/>
                  </a:lnTo>
                  <a:lnTo>
                    <a:pt x="267" y="1190"/>
                  </a:lnTo>
                  <a:lnTo>
                    <a:pt x="262" y="1190"/>
                  </a:lnTo>
                  <a:lnTo>
                    <a:pt x="258" y="1186"/>
                  </a:lnTo>
                  <a:lnTo>
                    <a:pt x="258" y="1181"/>
                  </a:lnTo>
                  <a:lnTo>
                    <a:pt x="254" y="1181"/>
                  </a:lnTo>
                  <a:lnTo>
                    <a:pt x="254" y="1177"/>
                  </a:lnTo>
                  <a:lnTo>
                    <a:pt x="254" y="1173"/>
                  </a:lnTo>
                  <a:lnTo>
                    <a:pt x="254" y="1169"/>
                  </a:lnTo>
                  <a:lnTo>
                    <a:pt x="254" y="1165"/>
                  </a:lnTo>
                  <a:lnTo>
                    <a:pt x="262" y="1131"/>
                  </a:lnTo>
                  <a:lnTo>
                    <a:pt x="262" y="1122"/>
                  </a:lnTo>
                  <a:lnTo>
                    <a:pt x="262" y="1118"/>
                  </a:lnTo>
                  <a:lnTo>
                    <a:pt x="262" y="1109"/>
                  </a:lnTo>
                  <a:lnTo>
                    <a:pt x="267" y="1093"/>
                  </a:lnTo>
                  <a:lnTo>
                    <a:pt x="267" y="1084"/>
                  </a:lnTo>
                  <a:lnTo>
                    <a:pt x="267" y="1071"/>
                  </a:lnTo>
                  <a:lnTo>
                    <a:pt x="262" y="1063"/>
                  </a:lnTo>
                  <a:lnTo>
                    <a:pt x="262" y="1059"/>
                  </a:lnTo>
                  <a:lnTo>
                    <a:pt x="262" y="1046"/>
                  </a:lnTo>
                  <a:lnTo>
                    <a:pt x="258" y="1033"/>
                  </a:lnTo>
                  <a:lnTo>
                    <a:pt x="258" y="1008"/>
                  </a:lnTo>
                  <a:lnTo>
                    <a:pt x="254" y="982"/>
                  </a:lnTo>
                  <a:lnTo>
                    <a:pt x="254" y="978"/>
                  </a:lnTo>
                  <a:lnTo>
                    <a:pt x="254" y="974"/>
                  </a:lnTo>
                  <a:lnTo>
                    <a:pt x="258" y="974"/>
                  </a:lnTo>
                  <a:lnTo>
                    <a:pt x="258" y="978"/>
                  </a:lnTo>
                  <a:lnTo>
                    <a:pt x="262" y="978"/>
                  </a:lnTo>
                  <a:lnTo>
                    <a:pt x="267" y="978"/>
                  </a:lnTo>
                  <a:lnTo>
                    <a:pt x="267" y="982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88" y="1004"/>
                  </a:lnTo>
                  <a:lnTo>
                    <a:pt x="300" y="1021"/>
                  </a:lnTo>
                  <a:lnTo>
                    <a:pt x="305" y="1025"/>
                  </a:lnTo>
                  <a:lnTo>
                    <a:pt x="309" y="1029"/>
                  </a:lnTo>
                  <a:lnTo>
                    <a:pt x="313" y="1029"/>
                  </a:lnTo>
                  <a:lnTo>
                    <a:pt x="317" y="1033"/>
                  </a:lnTo>
                  <a:lnTo>
                    <a:pt x="326" y="1033"/>
                  </a:lnTo>
                  <a:lnTo>
                    <a:pt x="330" y="1033"/>
                  </a:lnTo>
                  <a:lnTo>
                    <a:pt x="334" y="1033"/>
                  </a:lnTo>
                  <a:lnTo>
                    <a:pt x="338" y="1038"/>
                  </a:lnTo>
                  <a:lnTo>
                    <a:pt x="347" y="1038"/>
                  </a:lnTo>
                  <a:lnTo>
                    <a:pt x="351" y="1038"/>
                  </a:lnTo>
                  <a:lnTo>
                    <a:pt x="355" y="1033"/>
                  </a:lnTo>
                  <a:lnTo>
                    <a:pt x="364" y="1033"/>
                  </a:lnTo>
                  <a:lnTo>
                    <a:pt x="368" y="1033"/>
                  </a:lnTo>
                  <a:lnTo>
                    <a:pt x="372" y="1029"/>
                  </a:lnTo>
                  <a:lnTo>
                    <a:pt x="377" y="1029"/>
                  </a:lnTo>
                  <a:lnTo>
                    <a:pt x="381" y="1025"/>
                  </a:lnTo>
                  <a:lnTo>
                    <a:pt x="389" y="1021"/>
                  </a:lnTo>
                  <a:lnTo>
                    <a:pt x="394" y="1016"/>
                  </a:lnTo>
                  <a:lnTo>
                    <a:pt x="398" y="1012"/>
                  </a:lnTo>
                  <a:lnTo>
                    <a:pt x="402" y="1008"/>
                  </a:lnTo>
                  <a:lnTo>
                    <a:pt x="410" y="995"/>
                  </a:lnTo>
                  <a:lnTo>
                    <a:pt x="415" y="991"/>
                  </a:lnTo>
                  <a:lnTo>
                    <a:pt x="419" y="987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27" y="978"/>
                  </a:lnTo>
                  <a:lnTo>
                    <a:pt x="432" y="974"/>
                  </a:lnTo>
                  <a:lnTo>
                    <a:pt x="436" y="974"/>
                  </a:lnTo>
                  <a:lnTo>
                    <a:pt x="444" y="970"/>
                  </a:lnTo>
                  <a:lnTo>
                    <a:pt x="453" y="966"/>
                  </a:lnTo>
                  <a:lnTo>
                    <a:pt x="470" y="961"/>
                  </a:lnTo>
                  <a:lnTo>
                    <a:pt x="474" y="957"/>
                  </a:lnTo>
                  <a:lnTo>
                    <a:pt x="478" y="957"/>
                  </a:lnTo>
                  <a:lnTo>
                    <a:pt x="491" y="953"/>
                  </a:lnTo>
                  <a:lnTo>
                    <a:pt x="491" y="949"/>
                  </a:lnTo>
                  <a:lnTo>
                    <a:pt x="495" y="949"/>
                  </a:lnTo>
                  <a:lnTo>
                    <a:pt x="499" y="944"/>
                  </a:lnTo>
                  <a:lnTo>
                    <a:pt x="504" y="940"/>
                  </a:lnTo>
                  <a:lnTo>
                    <a:pt x="508" y="936"/>
                  </a:lnTo>
                  <a:lnTo>
                    <a:pt x="512" y="932"/>
                  </a:lnTo>
                  <a:lnTo>
                    <a:pt x="512" y="927"/>
                  </a:lnTo>
                  <a:lnTo>
                    <a:pt x="516" y="923"/>
                  </a:lnTo>
                  <a:lnTo>
                    <a:pt x="516" y="919"/>
                  </a:lnTo>
                  <a:lnTo>
                    <a:pt x="516" y="915"/>
                  </a:lnTo>
                  <a:lnTo>
                    <a:pt x="516" y="911"/>
                  </a:lnTo>
                  <a:lnTo>
                    <a:pt x="516" y="906"/>
                  </a:lnTo>
                  <a:lnTo>
                    <a:pt x="516" y="902"/>
                  </a:lnTo>
                  <a:lnTo>
                    <a:pt x="512" y="898"/>
                  </a:lnTo>
                  <a:lnTo>
                    <a:pt x="508" y="894"/>
                  </a:lnTo>
                  <a:lnTo>
                    <a:pt x="499" y="889"/>
                  </a:lnTo>
                  <a:lnTo>
                    <a:pt x="495" y="885"/>
                  </a:lnTo>
                  <a:lnTo>
                    <a:pt x="491" y="881"/>
                  </a:lnTo>
                  <a:lnTo>
                    <a:pt x="487" y="881"/>
                  </a:lnTo>
                  <a:lnTo>
                    <a:pt x="482" y="877"/>
                  </a:lnTo>
                  <a:lnTo>
                    <a:pt x="474" y="877"/>
                  </a:lnTo>
                  <a:lnTo>
                    <a:pt x="470" y="872"/>
                  </a:lnTo>
                  <a:lnTo>
                    <a:pt x="444" y="868"/>
                  </a:lnTo>
                  <a:lnTo>
                    <a:pt x="440" y="868"/>
                  </a:lnTo>
                  <a:lnTo>
                    <a:pt x="432" y="868"/>
                  </a:lnTo>
                  <a:lnTo>
                    <a:pt x="423" y="864"/>
                  </a:lnTo>
                  <a:lnTo>
                    <a:pt x="419" y="860"/>
                  </a:lnTo>
                  <a:lnTo>
                    <a:pt x="410" y="860"/>
                  </a:lnTo>
                  <a:lnTo>
                    <a:pt x="410" y="855"/>
                  </a:lnTo>
                  <a:lnTo>
                    <a:pt x="406" y="855"/>
                  </a:lnTo>
                  <a:lnTo>
                    <a:pt x="402" y="851"/>
                  </a:lnTo>
                  <a:lnTo>
                    <a:pt x="398" y="851"/>
                  </a:lnTo>
                  <a:lnTo>
                    <a:pt x="394" y="843"/>
                  </a:lnTo>
                  <a:lnTo>
                    <a:pt x="381" y="830"/>
                  </a:lnTo>
                  <a:lnTo>
                    <a:pt x="377" y="830"/>
                  </a:lnTo>
                  <a:lnTo>
                    <a:pt x="377" y="826"/>
                  </a:lnTo>
                  <a:lnTo>
                    <a:pt x="372" y="822"/>
                  </a:lnTo>
                  <a:lnTo>
                    <a:pt x="368" y="822"/>
                  </a:lnTo>
                  <a:lnTo>
                    <a:pt x="364" y="822"/>
                  </a:lnTo>
                  <a:lnTo>
                    <a:pt x="364" y="817"/>
                  </a:lnTo>
                  <a:lnTo>
                    <a:pt x="360" y="817"/>
                  </a:lnTo>
                  <a:lnTo>
                    <a:pt x="334" y="809"/>
                  </a:lnTo>
                  <a:lnTo>
                    <a:pt x="326" y="809"/>
                  </a:lnTo>
                  <a:lnTo>
                    <a:pt x="313" y="809"/>
                  </a:lnTo>
                  <a:lnTo>
                    <a:pt x="309" y="805"/>
                  </a:lnTo>
                  <a:lnTo>
                    <a:pt x="305" y="805"/>
                  </a:lnTo>
                  <a:lnTo>
                    <a:pt x="300" y="805"/>
                  </a:lnTo>
                  <a:lnTo>
                    <a:pt x="296" y="800"/>
                  </a:lnTo>
                  <a:lnTo>
                    <a:pt x="275" y="792"/>
                  </a:lnTo>
                  <a:lnTo>
                    <a:pt x="271" y="788"/>
                  </a:lnTo>
                  <a:lnTo>
                    <a:pt x="267" y="788"/>
                  </a:lnTo>
                  <a:lnTo>
                    <a:pt x="262" y="788"/>
                  </a:lnTo>
                  <a:lnTo>
                    <a:pt x="258" y="783"/>
                  </a:lnTo>
                  <a:lnTo>
                    <a:pt x="254" y="783"/>
                  </a:lnTo>
                  <a:lnTo>
                    <a:pt x="250" y="783"/>
                  </a:lnTo>
                  <a:lnTo>
                    <a:pt x="245" y="788"/>
                  </a:lnTo>
                  <a:lnTo>
                    <a:pt x="241" y="788"/>
                  </a:lnTo>
                  <a:lnTo>
                    <a:pt x="237" y="788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2" name="Freeform 78"/>
            <p:cNvSpPr>
              <a:spLocks/>
            </p:cNvSpPr>
            <p:nvPr/>
          </p:nvSpPr>
          <p:spPr bwMode="auto">
            <a:xfrm>
              <a:off x="2648763" y="5298349"/>
              <a:ext cx="474131" cy="787874"/>
            </a:xfrm>
            <a:custGeom>
              <a:avLst/>
              <a:gdLst>
                <a:gd name="T0" fmla="*/ 51 w 1495"/>
                <a:gd name="T1" fmla="*/ 1097 h 2485"/>
                <a:gd name="T2" fmla="*/ 191 w 1495"/>
                <a:gd name="T3" fmla="*/ 1059 h 2485"/>
                <a:gd name="T4" fmla="*/ 263 w 1495"/>
                <a:gd name="T5" fmla="*/ 915 h 2485"/>
                <a:gd name="T6" fmla="*/ 280 w 1495"/>
                <a:gd name="T7" fmla="*/ 809 h 2485"/>
                <a:gd name="T8" fmla="*/ 89 w 1495"/>
                <a:gd name="T9" fmla="*/ 745 h 2485"/>
                <a:gd name="T10" fmla="*/ 51 w 1495"/>
                <a:gd name="T11" fmla="*/ 521 h 2485"/>
                <a:gd name="T12" fmla="*/ 199 w 1495"/>
                <a:gd name="T13" fmla="*/ 377 h 2485"/>
                <a:gd name="T14" fmla="*/ 237 w 1495"/>
                <a:gd name="T15" fmla="*/ 279 h 2485"/>
                <a:gd name="T16" fmla="*/ 174 w 1495"/>
                <a:gd name="T17" fmla="*/ 157 h 2485"/>
                <a:gd name="T18" fmla="*/ 309 w 1495"/>
                <a:gd name="T19" fmla="*/ 93 h 2485"/>
                <a:gd name="T20" fmla="*/ 449 w 1495"/>
                <a:gd name="T21" fmla="*/ 64 h 2485"/>
                <a:gd name="T22" fmla="*/ 622 w 1495"/>
                <a:gd name="T23" fmla="*/ 0 h 2485"/>
                <a:gd name="T24" fmla="*/ 754 w 1495"/>
                <a:gd name="T25" fmla="*/ 144 h 2485"/>
                <a:gd name="T26" fmla="*/ 821 w 1495"/>
                <a:gd name="T27" fmla="*/ 241 h 2485"/>
                <a:gd name="T28" fmla="*/ 957 w 1495"/>
                <a:gd name="T29" fmla="*/ 241 h 2485"/>
                <a:gd name="T30" fmla="*/ 1143 w 1495"/>
                <a:gd name="T31" fmla="*/ 237 h 2485"/>
                <a:gd name="T32" fmla="*/ 1262 w 1495"/>
                <a:gd name="T33" fmla="*/ 284 h 2485"/>
                <a:gd name="T34" fmla="*/ 1304 w 1495"/>
                <a:gd name="T35" fmla="*/ 360 h 2485"/>
                <a:gd name="T36" fmla="*/ 1410 w 1495"/>
                <a:gd name="T37" fmla="*/ 356 h 2485"/>
                <a:gd name="T38" fmla="*/ 1325 w 1495"/>
                <a:gd name="T39" fmla="*/ 462 h 2485"/>
                <a:gd name="T40" fmla="*/ 1164 w 1495"/>
                <a:gd name="T41" fmla="*/ 550 h 2485"/>
                <a:gd name="T42" fmla="*/ 1122 w 1495"/>
                <a:gd name="T43" fmla="*/ 652 h 2485"/>
                <a:gd name="T44" fmla="*/ 1003 w 1495"/>
                <a:gd name="T45" fmla="*/ 639 h 2485"/>
                <a:gd name="T46" fmla="*/ 881 w 1495"/>
                <a:gd name="T47" fmla="*/ 622 h 2485"/>
                <a:gd name="T48" fmla="*/ 927 w 1495"/>
                <a:gd name="T49" fmla="*/ 775 h 2485"/>
                <a:gd name="T50" fmla="*/ 978 w 1495"/>
                <a:gd name="T51" fmla="*/ 889 h 2485"/>
                <a:gd name="T52" fmla="*/ 970 w 1495"/>
                <a:gd name="T53" fmla="*/ 978 h 2485"/>
                <a:gd name="T54" fmla="*/ 1067 w 1495"/>
                <a:gd name="T55" fmla="*/ 1067 h 2485"/>
                <a:gd name="T56" fmla="*/ 1075 w 1495"/>
                <a:gd name="T57" fmla="*/ 1228 h 2485"/>
                <a:gd name="T58" fmla="*/ 1042 w 1495"/>
                <a:gd name="T59" fmla="*/ 1355 h 2485"/>
                <a:gd name="T60" fmla="*/ 1211 w 1495"/>
                <a:gd name="T61" fmla="*/ 1406 h 2485"/>
                <a:gd name="T62" fmla="*/ 1346 w 1495"/>
                <a:gd name="T63" fmla="*/ 1346 h 2485"/>
                <a:gd name="T64" fmla="*/ 1435 w 1495"/>
                <a:gd name="T65" fmla="*/ 1423 h 2485"/>
                <a:gd name="T66" fmla="*/ 1482 w 1495"/>
                <a:gd name="T67" fmla="*/ 1499 h 2485"/>
                <a:gd name="T68" fmla="*/ 1490 w 1495"/>
                <a:gd name="T69" fmla="*/ 1744 h 2485"/>
                <a:gd name="T70" fmla="*/ 1401 w 1495"/>
                <a:gd name="T71" fmla="*/ 1812 h 2485"/>
                <a:gd name="T72" fmla="*/ 1266 w 1495"/>
                <a:gd name="T73" fmla="*/ 1880 h 2485"/>
                <a:gd name="T74" fmla="*/ 1202 w 1495"/>
                <a:gd name="T75" fmla="*/ 2032 h 2485"/>
                <a:gd name="T76" fmla="*/ 1173 w 1495"/>
                <a:gd name="T77" fmla="*/ 2138 h 2485"/>
                <a:gd name="T78" fmla="*/ 1067 w 1495"/>
                <a:gd name="T79" fmla="*/ 2176 h 2485"/>
                <a:gd name="T80" fmla="*/ 961 w 1495"/>
                <a:gd name="T81" fmla="*/ 2240 h 2485"/>
                <a:gd name="T82" fmla="*/ 885 w 1495"/>
                <a:gd name="T83" fmla="*/ 2354 h 2485"/>
                <a:gd name="T84" fmla="*/ 741 w 1495"/>
                <a:gd name="T85" fmla="*/ 2451 h 2485"/>
                <a:gd name="T86" fmla="*/ 677 w 1495"/>
                <a:gd name="T87" fmla="*/ 2405 h 2485"/>
                <a:gd name="T88" fmla="*/ 749 w 1495"/>
                <a:gd name="T89" fmla="*/ 2261 h 2485"/>
                <a:gd name="T90" fmla="*/ 749 w 1495"/>
                <a:gd name="T91" fmla="*/ 2087 h 2485"/>
                <a:gd name="T92" fmla="*/ 737 w 1495"/>
                <a:gd name="T93" fmla="*/ 1969 h 2485"/>
                <a:gd name="T94" fmla="*/ 673 w 1495"/>
                <a:gd name="T95" fmla="*/ 1888 h 2485"/>
                <a:gd name="T96" fmla="*/ 555 w 1495"/>
                <a:gd name="T97" fmla="*/ 1685 h 2485"/>
                <a:gd name="T98" fmla="*/ 432 w 1495"/>
                <a:gd name="T99" fmla="*/ 1617 h 2485"/>
                <a:gd name="T100" fmla="*/ 326 w 1495"/>
                <a:gd name="T101" fmla="*/ 1617 h 2485"/>
                <a:gd name="T102" fmla="*/ 203 w 1495"/>
                <a:gd name="T103" fmla="*/ 1554 h 2485"/>
                <a:gd name="T104" fmla="*/ 131 w 1495"/>
                <a:gd name="T105" fmla="*/ 1397 h 2485"/>
                <a:gd name="T106" fmla="*/ 254 w 1495"/>
                <a:gd name="T107" fmla="*/ 1393 h 2485"/>
                <a:gd name="T108" fmla="*/ 330 w 1495"/>
                <a:gd name="T109" fmla="*/ 1478 h 2485"/>
                <a:gd name="T110" fmla="*/ 398 w 1495"/>
                <a:gd name="T111" fmla="*/ 1440 h 2485"/>
                <a:gd name="T112" fmla="*/ 495 w 1495"/>
                <a:gd name="T113" fmla="*/ 1448 h 2485"/>
                <a:gd name="T114" fmla="*/ 529 w 1495"/>
                <a:gd name="T115" fmla="*/ 1376 h 2485"/>
                <a:gd name="T116" fmla="*/ 491 w 1495"/>
                <a:gd name="T117" fmla="*/ 1194 h 2485"/>
                <a:gd name="T118" fmla="*/ 368 w 1495"/>
                <a:gd name="T119" fmla="*/ 1215 h 2485"/>
                <a:gd name="T120" fmla="*/ 263 w 1495"/>
                <a:gd name="T121" fmla="*/ 1236 h 2485"/>
                <a:gd name="T122" fmla="*/ 106 w 1495"/>
                <a:gd name="T123" fmla="*/ 1219 h 2485"/>
                <a:gd name="T124" fmla="*/ 9 w 1495"/>
                <a:gd name="T125" fmla="*/ 1232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485">
                  <a:moveTo>
                    <a:pt x="0" y="1215"/>
                  </a:moveTo>
                  <a:lnTo>
                    <a:pt x="4" y="1211"/>
                  </a:lnTo>
                  <a:lnTo>
                    <a:pt x="9" y="1207"/>
                  </a:lnTo>
                  <a:lnTo>
                    <a:pt x="9" y="1202"/>
                  </a:lnTo>
                  <a:lnTo>
                    <a:pt x="9" y="1198"/>
                  </a:lnTo>
                  <a:lnTo>
                    <a:pt x="9" y="1194"/>
                  </a:lnTo>
                  <a:lnTo>
                    <a:pt x="9" y="1190"/>
                  </a:lnTo>
                  <a:lnTo>
                    <a:pt x="9" y="1173"/>
                  </a:lnTo>
                  <a:lnTo>
                    <a:pt x="13" y="1169"/>
                  </a:lnTo>
                  <a:lnTo>
                    <a:pt x="13" y="1164"/>
                  </a:lnTo>
                  <a:lnTo>
                    <a:pt x="13" y="1160"/>
                  </a:lnTo>
                  <a:lnTo>
                    <a:pt x="17" y="1152"/>
                  </a:lnTo>
                  <a:lnTo>
                    <a:pt x="21" y="1147"/>
                  </a:lnTo>
                  <a:lnTo>
                    <a:pt x="26" y="1135"/>
                  </a:lnTo>
                  <a:lnTo>
                    <a:pt x="26" y="1126"/>
                  </a:lnTo>
                  <a:lnTo>
                    <a:pt x="30" y="1122"/>
                  </a:lnTo>
                  <a:lnTo>
                    <a:pt x="34" y="1118"/>
                  </a:lnTo>
                  <a:lnTo>
                    <a:pt x="38" y="1114"/>
                  </a:lnTo>
                  <a:lnTo>
                    <a:pt x="42" y="1109"/>
                  </a:lnTo>
                  <a:lnTo>
                    <a:pt x="47" y="1101"/>
                  </a:lnTo>
                  <a:lnTo>
                    <a:pt x="51" y="1097"/>
                  </a:lnTo>
                  <a:lnTo>
                    <a:pt x="55" y="1097"/>
                  </a:lnTo>
                  <a:lnTo>
                    <a:pt x="59" y="1092"/>
                  </a:lnTo>
                  <a:lnTo>
                    <a:pt x="64" y="1088"/>
                  </a:lnTo>
                  <a:lnTo>
                    <a:pt x="68" y="1088"/>
                  </a:lnTo>
                  <a:lnTo>
                    <a:pt x="76" y="1088"/>
                  </a:lnTo>
                  <a:lnTo>
                    <a:pt x="85" y="1084"/>
                  </a:lnTo>
                  <a:lnTo>
                    <a:pt x="89" y="1084"/>
                  </a:lnTo>
                  <a:lnTo>
                    <a:pt x="93" y="1084"/>
                  </a:lnTo>
                  <a:lnTo>
                    <a:pt x="98" y="1084"/>
                  </a:lnTo>
                  <a:lnTo>
                    <a:pt x="106" y="1084"/>
                  </a:lnTo>
                  <a:lnTo>
                    <a:pt x="119" y="1088"/>
                  </a:lnTo>
                  <a:lnTo>
                    <a:pt x="123" y="1088"/>
                  </a:lnTo>
                  <a:lnTo>
                    <a:pt x="131" y="1088"/>
                  </a:lnTo>
                  <a:lnTo>
                    <a:pt x="136" y="1088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8" y="1084"/>
                  </a:lnTo>
                  <a:lnTo>
                    <a:pt x="153" y="1080"/>
                  </a:lnTo>
                  <a:lnTo>
                    <a:pt x="182" y="1063"/>
                  </a:lnTo>
                  <a:lnTo>
                    <a:pt x="186" y="1059"/>
                  </a:lnTo>
                  <a:lnTo>
                    <a:pt x="191" y="1059"/>
                  </a:lnTo>
                  <a:lnTo>
                    <a:pt x="195" y="1054"/>
                  </a:lnTo>
                  <a:lnTo>
                    <a:pt x="199" y="1050"/>
                  </a:lnTo>
                  <a:lnTo>
                    <a:pt x="199" y="1042"/>
                  </a:lnTo>
                  <a:lnTo>
                    <a:pt x="203" y="1037"/>
                  </a:lnTo>
                  <a:lnTo>
                    <a:pt x="208" y="1037"/>
                  </a:lnTo>
                  <a:lnTo>
                    <a:pt x="208" y="1033"/>
                  </a:lnTo>
                  <a:lnTo>
                    <a:pt x="216" y="1029"/>
                  </a:lnTo>
                  <a:lnTo>
                    <a:pt x="220" y="1025"/>
                  </a:lnTo>
                  <a:lnTo>
                    <a:pt x="225" y="1020"/>
                  </a:lnTo>
                  <a:lnTo>
                    <a:pt x="229" y="1012"/>
                  </a:lnTo>
                  <a:lnTo>
                    <a:pt x="233" y="1008"/>
                  </a:lnTo>
                  <a:lnTo>
                    <a:pt x="233" y="999"/>
                  </a:lnTo>
                  <a:lnTo>
                    <a:pt x="237" y="987"/>
                  </a:lnTo>
                  <a:lnTo>
                    <a:pt x="241" y="961"/>
                  </a:lnTo>
                  <a:lnTo>
                    <a:pt x="241" y="953"/>
                  </a:lnTo>
                  <a:lnTo>
                    <a:pt x="246" y="944"/>
                  </a:lnTo>
                  <a:lnTo>
                    <a:pt x="246" y="940"/>
                  </a:lnTo>
                  <a:lnTo>
                    <a:pt x="250" y="931"/>
                  </a:lnTo>
                  <a:lnTo>
                    <a:pt x="258" y="923"/>
                  </a:lnTo>
                  <a:lnTo>
                    <a:pt x="258" y="919"/>
                  </a:lnTo>
                  <a:lnTo>
                    <a:pt x="263" y="915"/>
                  </a:lnTo>
                  <a:lnTo>
                    <a:pt x="263" y="906"/>
                  </a:lnTo>
                  <a:lnTo>
                    <a:pt x="263" y="902"/>
                  </a:lnTo>
                  <a:lnTo>
                    <a:pt x="271" y="876"/>
                  </a:lnTo>
                  <a:lnTo>
                    <a:pt x="275" y="868"/>
                  </a:lnTo>
                  <a:lnTo>
                    <a:pt x="275" y="864"/>
                  </a:lnTo>
                  <a:lnTo>
                    <a:pt x="280" y="860"/>
                  </a:lnTo>
                  <a:lnTo>
                    <a:pt x="280" y="855"/>
                  </a:lnTo>
                  <a:lnTo>
                    <a:pt x="284" y="851"/>
                  </a:lnTo>
                  <a:lnTo>
                    <a:pt x="288" y="847"/>
                  </a:lnTo>
                  <a:lnTo>
                    <a:pt x="288" y="843"/>
                  </a:lnTo>
                  <a:lnTo>
                    <a:pt x="292" y="843"/>
                  </a:lnTo>
                  <a:lnTo>
                    <a:pt x="296" y="838"/>
                  </a:lnTo>
                  <a:lnTo>
                    <a:pt x="301" y="834"/>
                  </a:lnTo>
                  <a:lnTo>
                    <a:pt x="301" y="830"/>
                  </a:lnTo>
                  <a:lnTo>
                    <a:pt x="301" y="826"/>
                  </a:lnTo>
                  <a:lnTo>
                    <a:pt x="301" y="821"/>
                  </a:lnTo>
                  <a:lnTo>
                    <a:pt x="296" y="817"/>
                  </a:lnTo>
                  <a:lnTo>
                    <a:pt x="292" y="817"/>
                  </a:lnTo>
                  <a:lnTo>
                    <a:pt x="288" y="813"/>
                  </a:lnTo>
                  <a:lnTo>
                    <a:pt x="284" y="809"/>
                  </a:lnTo>
                  <a:lnTo>
                    <a:pt x="280" y="809"/>
                  </a:lnTo>
                  <a:lnTo>
                    <a:pt x="271" y="809"/>
                  </a:lnTo>
                  <a:lnTo>
                    <a:pt x="267" y="804"/>
                  </a:lnTo>
                  <a:lnTo>
                    <a:pt x="254" y="804"/>
                  </a:lnTo>
                  <a:lnTo>
                    <a:pt x="233" y="800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3" y="792"/>
                  </a:lnTo>
                  <a:lnTo>
                    <a:pt x="178" y="783"/>
                  </a:lnTo>
                  <a:lnTo>
                    <a:pt x="169" y="783"/>
                  </a:lnTo>
                  <a:lnTo>
                    <a:pt x="157" y="779"/>
                  </a:lnTo>
                  <a:lnTo>
                    <a:pt x="140" y="775"/>
                  </a:lnTo>
                  <a:lnTo>
                    <a:pt x="127" y="771"/>
                  </a:lnTo>
                  <a:lnTo>
                    <a:pt x="123" y="766"/>
                  </a:lnTo>
                  <a:lnTo>
                    <a:pt x="114" y="762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102" y="758"/>
                  </a:lnTo>
                  <a:lnTo>
                    <a:pt x="98" y="754"/>
                  </a:lnTo>
                  <a:lnTo>
                    <a:pt x="93" y="749"/>
                  </a:lnTo>
                  <a:lnTo>
                    <a:pt x="93" y="745"/>
                  </a:lnTo>
                  <a:lnTo>
                    <a:pt x="89" y="745"/>
                  </a:lnTo>
                  <a:lnTo>
                    <a:pt x="89" y="741"/>
                  </a:lnTo>
                  <a:lnTo>
                    <a:pt x="89" y="733"/>
                  </a:lnTo>
                  <a:lnTo>
                    <a:pt x="85" y="728"/>
                  </a:lnTo>
                  <a:lnTo>
                    <a:pt x="81" y="720"/>
                  </a:lnTo>
                  <a:lnTo>
                    <a:pt x="81" y="711"/>
                  </a:lnTo>
                  <a:lnTo>
                    <a:pt x="76" y="699"/>
                  </a:lnTo>
                  <a:lnTo>
                    <a:pt x="64" y="644"/>
                  </a:lnTo>
                  <a:lnTo>
                    <a:pt x="64" y="631"/>
                  </a:lnTo>
                  <a:lnTo>
                    <a:pt x="55" y="614"/>
                  </a:lnTo>
                  <a:lnTo>
                    <a:pt x="55" y="601"/>
                  </a:lnTo>
                  <a:lnTo>
                    <a:pt x="51" y="589"/>
                  </a:lnTo>
                  <a:lnTo>
                    <a:pt x="51" y="584"/>
                  </a:lnTo>
                  <a:lnTo>
                    <a:pt x="51" y="580"/>
                  </a:lnTo>
                  <a:lnTo>
                    <a:pt x="51" y="576"/>
                  </a:lnTo>
                  <a:lnTo>
                    <a:pt x="51" y="572"/>
                  </a:lnTo>
                  <a:lnTo>
                    <a:pt x="51" y="563"/>
                  </a:lnTo>
                  <a:lnTo>
                    <a:pt x="51" y="550"/>
                  </a:lnTo>
                  <a:lnTo>
                    <a:pt x="51" y="546"/>
                  </a:lnTo>
                  <a:lnTo>
                    <a:pt x="51" y="538"/>
                  </a:lnTo>
                  <a:lnTo>
                    <a:pt x="51" y="529"/>
                  </a:lnTo>
                  <a:lnTo>
                    <a:pt x="51" y="521"/>
                  </a:lnTo>
                  <a:lnTo>
                    <a:pt x="47" y="512"/>
                  </a:lnTo>
                  <a:lnTo>
                    <a:pt x="47" y="504"/>
                  </a:lnTo>
                  <a:lnTo>
                    <a:pt x="42" y="495"/>
                  </a:lnTo>
                  <a:lnTo>
                    <a:pt x="38" y="483"/>
                  </a:lnTo>
                  <a:lnTo>
                    <a:pt x="34" y="474"/>
                  </a:lnTo>
                  <a:lnTo>
                    <a:pt x="30" y="474"/>
                  </a:lnTo>
                  <a:lnTo>
                    <a:pt x="42" y="466"/>
                  </a:lnTo>
                  <a:lnTo>
                    <a:pt x="72" y="449"/>
                  </a:lnTo>
                  <a:lnTo>
                    <a:pt x="85" y="445"/>
                  </a:lnTo>
                  <a:lnTo>
                    <a:pt x="93" y="440"/>
                  </a:lnTo>
                  <a:lnTo>
                    <a:pt x="106" y="432"/>
                  </a:lnTo>
                  <a:lnTo>
                    <a:pt x="144" y="415"/>
                  </a:lnTo>
                  <a:lnTo>
                    <a:pt x="153" y="411"/>
                  </a:lnTo>
                  <a:lnTo>
                    <a:pt x="161" y="407"/>
                  </a:lnTo>
                  <a:lnTo>
                    <a:pt x="169" y="402"/>
                  </a:lnTo>
                  <a:lnTo>
                    <a:pt x="174" y="398"/>
                  </a:lnTo>
                  <a:lnTo>
                    <a:pt x="182" y="390"/>
                  </a:lnTo>
                  <a:lnTo>
                    <a:pt x="186" y="390"/>
                  </a:lnTo>
                  <a:lnTo>
                    <a:pt x="191" y="385"/>
                  </a:lnTo>
                  <a:lnTo>
                    <a:pt x="195" y="381"/>
                  </a:lnTo>
                  <a:lnTo>
                    <a:pt x="199" y="377"/>
                  </a:lnTo>
                  <a:lnTo>
                    <a:pt x="203" y="373"/>
                  </a:lnTo>
                  <a:lnTo>
                    <a:pt x="203" y="368"/>
                  </a:lnTo>
                  <a:lnTo>
                    <a:pt x="208" y="364"/>
                  </a:lnTo>
                  <a:lnTo>
                    <a:pt x="208" y="360"/>
                  </a:lnTo>
                  <a:lnTo>
                    <a:pt x="212" y="356"/>
                  </a:lnTo>
                  <a:lnTo>
                    <a:pt x="212" y="351"/>
                  </a:lnTo>
                  <a:lnTo>
                    <a:pt x="212" y="343"/>
                  </a:lnTo>
                  <a:lnTo>
                    <a:pt x="212" y="339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18"/>
                  </a:lnTo>
                  <a:lnTo>
                    <a:pt x="212" y="313"/>
                  </a:lnTo>
                  <a:lnTo>
                    <a:pt x="216" y="309"/>
                  </a:lnTo>
                  <a:lnTo>
                    <a:pt x="216" y="305"/>
                  </a:lnTo>
                  <a:lnTo>
                    <a:pt x="220" y="301"/>
                  </a:lnTo>
                  <a:lnTo>
                    <a:pt x="220" y="296"/>
                  </a:lnTo>
                  <a:lnTo>
                    <a:pt x="225" y="292"/>
                  </a:lnTo>
                  <a:lnTo>
                    <a:pt x="225" y="288"/>
                  </a:lnTo>
                  <a:lnTo>
                    <a:pt x="229" y="284"/>
                  </a:lnTo>
                  <a:lnTo>
                    <a:pt x="233" y="284"/>
                  </a:lnTo>
                  <a:lnTo>
                    <a:pt x="237" y="279"/>
                  </a:lnTo>
                  <a:lnTo>
                    <a:pt x="241" y="275"/>
                  </a:lnTo>
                  <a:lnTo>
                    <a:pt x="246" y="275"/>
                  </a:lnTo>
                  <a:lnTo>
                    <a:pt x="246" y="271"/>
                  </a:lnTo>
                  <a:lnTo>
                    <a:pt x="246" y="267"/>
                  </a:lnTo>
                  <a:lnTo>
                    <a:pt x="246" y="263"/>
                  </a:lnTo>
                  <a:lnTo>
                    <a:pt x="246" y="258"/>
                  </a:lnTo>
                  <a:lnTo>
                    <a:pt x="241" y="254"/>
                  </a:lnTo>
                  <a:lnTo>
                    <a:pt x="237" y="250"/>
                  </a:lnTo>
                  <a:lnTo>
                    <a:pt x="233" y="241"/>
                  </a:lnTo>
                  <a:lnTo>
                    <a:pt x="216" y="229"/>
                  </a:lnTo>
                  <a:lnTo>
                    <a:pt x="212" y="220"/>
                  </a:lnTo>
                  <a:lnTo>
                    <a:pt x="208" y="216"/>
                  </a:lnTo>
                  <a:lnTo>
                    <a:pt x="199" y="203"/>
                  </a:lnTo>
                  <a:lnTo>
                    <a:pt x="191" y="195"/>
                  </a:lnTo>
                  <a:lnTo>
                    <a:pt x="186" y="191"/>
                  </a:lnTo>
                  <a:lnTo>
                    <a:pt x="182" y="182"/>
                  </a:lnTo>
                  <a:lnTo>
                    <a:pt x="178" y="178"/>
                  </a:lnTo>
                  <a:lnTo>
                    <a:pt x="178" y="169"/>
                  </a:lnTo>
                  <a:lnTo>
                    <a:pt x="174" y="165"/>
                  </a:lnTo>
                  <a:lnTo>
                    <a:pt x="174" y="161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4"/>
                  </a:lnTo>
                  <a:lnTo>
                    <a:pt x="186" y="144"/>
                  </a:lnTo>
                  <a:lnTo>
                    <a:pt x="191" y="140"/>
                  </a:lnTo>
                  <a:lnTo>
                    <a:pt x="195" y="136"/>
                  </a:lnTo>
                  <a:lnTo>
                    <a:pt x="233" y="119"/>
                  </a:lnTo>
                  <a:lnTo>
                    <a:pt x="241" y="114"/>
                  </a:lnTo>
                  <a:lnTo>
                    <a:pt x="246" y="110"/>
                  </a:lnTo>
                  <a:lnTo>
                    <a:pt x="254" y="106"/>
                  </a:lnTo>
                  <a:lnTo>
                    <a:pt x="258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75" y="102"/>
                  </a:lnTo>
                  <a:lnTo>
                    <a:pt x="284" y="102"/>
                  </a:lnTo>
                  <a:lnTo>
                    <a:pt x="288" y="102"/>
                  </a:lnTo>
                  <a:lnTo>
                    <a:pt x="292" y="102"/>
                  </a:lnTo>
                  <a:lnTo>
                    <a:pt x="296" y="97"/>
                  </a:lnTo>
                  <a:lnTo>
                    <a:pt x="305" y="97"/>
                  </a:lnTo>
                  <a:lnTo>
                    <a:pt x="309" y="93"/>
                  </a:lnTo>
                  <a:lnTo>
                    <a:pt x="313" y="93"/>
                  </a:lnTo>
                  <a:lnTo>
                    <a:pt x="326" y="89"/>
                  </a:lnTo>
                  <a:lnTo>
                    <a:pt x="339" y="85"/>
                  </a:lnTo>
                  <a:lnTo>
                    <a:pt x="343" y="85"/>
                  </a:lnTo>
                  <a:lnTo>
                    <a:pt x="364" y="72"/>
                  </a:lnTo>
                  <a:lnTo>
                    <a:pt x="368" y="72"/>
                  </a:lnTo>
                  <a:lnTo>
                    <a:pt x="377" y="68"/>
                  </a:lnTo>
                  <a:lnTo>
                    <a:pt x="381" y="68"/>
                  </a:lnTo>
                  <a:lnTo>
                    <a:pt x="385" y="64"/>
                  </a:lnTo>
                  <a:lnTo>
                    <a:pt x="394" y="64"/>
                  </a:lnTo>
                  <a:lnTo>
                    <a:pt x="398" y="64"/>
                  </a:lnTo>
                  <a:lnTo>
                    <a:pt x="402" y="64"/>
                  </a:lnTo>
                  <a:lnTo>
                    <a:pt x="407" y="64"/>
                  </a:lnTo>
                  <a:lnTo>
                    <a:pt x="411" y="64"/>
                  </a:lnTo>
                  <a:lnTo>
                    <a:pt x="419" y="64"/>
                  </a:lnTo>
                  <a:lnTo>
                    <a:pt x="423" y="64"/>
                  </a:lnTo>
                  <a:lnTo>
                    <a:pt x="428" y="64"/>
                  </a:lnTo>
                  <a:lnTo>
                    <a:pt x="432" y="64"/>
                  </a:lnTo>
                  <a:lnTo>
                    <a:pt x="436" y="64"/>
                  </a:lnTo>
                  <a:lnTo>
                    <a:pt x="445" y="64"/>
                  </a:lnTo>
                  <a:lnTo>
                    <a:pt x="449" y="64"/>
                  </a:lnTo>
                  <a:lnTo>
                    <a:pt x="457" y="59"/>
                  </a:lnTo>
                  <a:lnTo>
                    <a:pt x="462" y="59"/>
                  </a:lnTo>
                  <a:lnTo>
                    <a:pt x="470" y="55"/>
                  </a:lnTo>
                  <a:lnTo>
                    <a:pt x="474" y="55"/>
                  </a:lnTo>
                  <a:lnTo>
                    <a:pt x="483" y="47"/>
                  </a:lnTo>
                  <a:lnTo>
                    <a:pt x="500" y="38"/>
                  </a:lnTo>
                  <a:lnTo>
                    <a:pt x="508" y="34"/>
                  </a:lnTo>
                  <a:lnTo>
                    <a:pt x="517" y="30"/>
                  </a:lnTo>
                  <a:lnTo>
                    <a:pt x="525" y="21"/>
                  </a:lnTo>
                  <a:lnTo>
                    <a:pt x="534" y="21"/>
                  </a:lnTo>
                  <a:lnTo>
                    <a:pt x="542" y="17"/>
                  </a:lnTo>
                  <a:lnTo>
                    <a:pt x="546" y="13"/>
                  </a:lnTo>
                  <a:lnTo>
                    <a:pt x="550" y="13"/>
                  </a:lnTo>
                  <a:lnTo>
                    <a:pt x="563" y="9"/>
                  </a:lnTo>
                  <a:lnTo>
                    <a:pt x="572" y="4"/>
                  </a:lnTo>
                  <a:lnTo>
                    <a:pt x="576" y="4"/>
                  </a:lnTo>
                  <a:lnTo>
                    <a:pt x="584" y="4"/>
                  </a:lnTo>
                  <a:lnTo>
                    <a:pt x="597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1" y="0"/>
                  </a:lnTo>
                  <a:lnTo>
                    <a:pt x="635" y="0"/>
                  </a:lnTo>
                  <a:lnTo>
                    <a:pt x="639" y="0"/>
                  </a:lnTo>
                  <a:lnTo>
                    <a:pt x="644" y="4"/>
                  </a:lnTo>
                  <a:lnTo>
                    <a:pt x="652" y="13"/>
                  </a:lnTo>
                  <a:lnTo>
                    <a:pt x="656" y="17"/>
                  </a:lnTo>
                  <a:lnTo>
                    <a:pt x="665" y="25"/>
                  </a:lnTo>
                  <a:lnTo>
                    <a:pt x="669" y="30"/>
                  </a:lnTo>
                  <a:lnTo>
                    <a:pt x="673" y="38"/>
                  </a:lnTo>
                  <a:lnTo>
                    <a:pt x="690" y="55"/>
                  </a:lnTo>
                  <a:lnTo>
                    <a:pt x="690" y="59"/>
                  </a:lnTo>
                  <a:lnTo>
                    <a:pt x="694" y="59"/>
                  </a:lnTo>
                  <a:lnTo>
                    <a:pt x="694" y="64"/>
                  </a:lnTo>
                  <a:lnTo>
                    <a:pt x="703" y="72"/>
                  </a:lnTo>
                  <a:lnTo>
                    <a:pt x="728" y="110"/>
                  </a:lnTo>
                  <a:lnTo>
                    <a:pt x="733" y="119"/>
                  </a:lnTo>
                  <a:lnTo>
                    <a:pt x="737" y="123"/>
                  </a:lnTo>
                  <a:lnTo>
                    <a:pt x="745" y="136"/>
                  </a:lnTo>
                  <a:lnTo>
                    <a:pt x="749" y="140"/>
                  </a:lnTo>
                  <a:lnTo>
                    <a:pt x="754" y="144"/>
                  </a:lnTo>
                  <a:lnTo>
                    <a:pt x="754" y="148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8" y="174"/>
                  </a:lnTo>
                  <a:lnTo>
                    <a:pt x="762" y="195"/>
                  </a:lnTo>
                  <a:lnTo>
                    <a:pt x="762" y="199"/>
                  </a:lnTo>
                  <a:lnTo>
                    <a:pt x="762" y="208"/>
                  </a:lnTo>
                  <a:lnTo>
                    <a:pt x="766" y="212"/>
                  </a:lnTo>
                  <a:lnTo>
                    <a:pt x="766" y="216"/>
                  </a:lnTo>
                  <a:lnTo>
                    <a:pt x="771" y="220"/>
                  </a:lnTo>
                  <a:lnTo>
                    <a:pt x="771" y="224"/>
                  </a:lnTo>
                  <a:lnTo>
                    <a:pt x="775" y="229"/>
                  </a:lnTo>
                  <a:lnTo>
                    <a:pt x="779" y="233"/>
                  </a:lnTo>
                  <a:lnTo>
                    <a:pt x="783" y="233"/>
                  </a:lnTo>
                  <a:lnTo>
                    <a:pt x="788" y="237"/>
                  </a:lnTo>
                  <a:lnTo>
                    <a:pt x="792" y="237"/>
                  </a:lnTo>
                  <a:lnTo>
                    <a:pt x="800" y="241"/>
                  </a:lnTo>
                  <a:lnTo>
                    <a:pt x="804" y="241"/>
                  </a:lnTo>
                  <a:lnTo>
                    <a:pt x="813" y="241"/>
                  </a:lnTo>
                  <a:lnTo>
                    <a:pt x="817" y="241"/>
                  </a:lnTo>
                  <a:lnTo>
                    <a:pt x="821" y="241"/>
                  </a:lnTo>
                  <a:lnTo>
                    <a:pt x="826" y="241"/>
                  </a:lnTo>
                  <a:lnTo>
                    <a:pt x="830" y="237"/>
                  </a:lnTo>
                  <a:lnTo>
                    <a:pt x="838" y="237"/>
                  </a:lnTo>
                  <a:lnTo>
                    <a:pt x="843" y="233"/>
                  </a:lnTo>
                  <a:lnTo>
                    <a:pt x="855" y="229"/>
                  </a:lnTo>
                  <a:lnTo>
                    <a:pt x="860" y="224"/>
                  </a:lnTo>
                  <a:lnTo>
                    <a:pt x="864" y="224"/>
                  </a:lnTo>
                  <a:lnTo>
                    <a:pt x="868" y="224"/>
                  </a:lnTo>
                  <a:lnTo>
                    <a:pt x="872" y="220"/>
                  </a:lnTo>
                  <a:lnTo>
                    <a:pt x="881" y="220"/>
                  </a:lnTo>
                  <a:lnTo>
                    <a:pt x="885" y="220"/>
                  </a:lnTo>
                  <a:lnTo>
                    <a:pt x="893" y="220"/>
                  </a:lnTo>
                  <a:lnTo>
                    <a:pt x="898" y="224"/>
                  </a:lnTo>
                  <a:lnTo>
                    <a:pt x="915" y="229"/>
                  </a:lnTo>
                  <a:lnTo>
                    <a:pt x="919" y="233"/>
                  </a:lnTo>
                  <a:lnTo>
                    <a:pt x="927" y="237"/>
                  </a:lnTo>
                  <a:lnTo>
                    <a:pt x="932" y="237"/>
                  </a:lnTo>
                  <a:lnTo>
                    <a:pt x="936" y="237"/>
                  </a:lnTo>
                  <a:lnTo>
                    <a:pt x="940" y="241"/>
                  </a:lnTo>
                  <a:lnTo>
                    <a:pt x="948" y="241"/>
                  </a:lnTo>
                  <a:lnTo>
                    <a:pt x="957" y="241"/>
                  </a:lnTo>
                  <a:lnTo>
                    <a:pt x="965" y="241"/>
                  </a:lnTo>
                  <a:lnTo>
                    <a:pt x="974" y="241"/>
                  </a:lnTo>
                  <a:lnTo>
                    <a:pt x="982" y="241"/>
                  </a:lnTo>
                  <a:lnTo>
                    <a:pt x="1003" y="237"/>
                  </a:lnTo>
                  <a:lnTo>
                    <a:pt x="1020" y="237"/>
                  </a:lnTo>
                  <a:lnTo>
                    <a:pt x="1029" y="237"/>
                  </a:lnTo>
                  <a:lnTo>
                    <a:pt x="1037" y="233"/>
                  </a:lnTo>
                  <a:lnTo>
                    <a:pt x="1042" y="233"/>
                  </a:lnTo>
                  <a:lnTo>
                    <a:pt x="1050" y="233"/>
                  </a:lnTo>
                  <a:lnTo>
                    <a:pt x="1054" y="229"/>
                  </a:lnTo>
                  <a:lnTo>
                    <a:pt x="1059" y="229"/>
                  </a:lnTo>
                  <a:lnTo>
                    <a:pt x="1067" y="224"/>
                  </a:lnTo>
                  <a:lnTo>
                    <a:pt x="1075" y="220"/>
                  </a:lnTo>
                  <a:lnTo>
                    <a:pt x="1080" y="220"/>
                  </a:lnTo>
                  <a:lnTo>
                    <a:pt x="1084" y="220"/>
                  </a:lnTo>
                  <a:lnTo>
                    <a:pt x="1092" y="220"/>
                  </a:lnTo>
                  <a:lnTo>
                    <a:pt x="1097" y="224"/>
                  </a:lnTo>
                  <a:lnTo>
                    <a:pt x="1105" y="224"/>
                  </a:lnTo>
                  <a:lnTo>
                    <a:pt x="1122" y="229"/>
                  </a:lnTo>
                  <a:lnTo>
                    <a:pt x="1135" y="233"/>
                  </a:lnTo>
                  <a:lnTo>
                    <a:pt x="1143" y="237"/>
                  </a:lnTo>
                  <a:lnTo>
                    <a:pt x="1152" y="241"/>
                  </a:lnTo>
                  <a:lnTo>
                    <a:pt x="1160" y="246"/>
                  </a:lnTo>
                  <a:lnTo>
                    <a:pt x="1164" y="246"/>
                  </a:lnTo>
                  <a:lnTo>
                    <a:pt x="1169" y="250"/>
                  </a:lnTo>
                  <a:lnTo>
                    <a:pt x="1173" y="254"/>
                  </a:lnTo>
                  <a:lnTo>
                    <a:pt x="1186" y="267"/>
                  </a:lnTo>
                  <a:lnTo>
                    <a:pt x="1190" y="271"/>
                  </a:lnTo>
                  <a:lnTo>
                    <a:pt x="1198" y="275"/>
                  </a:lnTo>
                  <a:lnTo>
                    <a:pt x="1202" y="275"/>
                  </a:lnTo>
                  <a:lnTo>
                    <a:pt x="1207" y="279"/>
                  </a:lnTo>
                  <a:lnTo>
                    <a:pt x="1211" y="279"/>
                  </a:lnTo>
                  <a:lnTo>
                    <a:pt x="1215" y="279"/>
                  </a:lnTo>
                  <a:lnTo>
                    <a:pt x="1228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41" y="275"/>
                  </a:lnTo>
                  <a:lnTo>
                    <a:pt x="1245" y="275"/>
                  </a:lnTo>
                  <a:lnTo>
                    <a:pt x="1249" y="275"/>
                  </a:lnTo>
                  <a:lnTo>
                    <a:pt x="1253" y="279"/>
                  </a:lnTo>
                  <a:lnTo>
                    <a:pt x="1257" y="279"/>
                  </a:lnTo>
                  <a:lnTo>
                    <a:pt x="1262" y="284"/>
                  </a:lnTo>
                  <a:lnTo>
                    <a:pt x="1262" y="288"/>
                  </a:lnTo>
                  <a:lnTo>
                    <a:pt x="1266" y="288"/>
                  </a:lnTo>
                  <a:lnTo>
                    <a:pt x="1266" y="292"/>
                  </a:lnTo>
                  <a:lnTo>
                    <a:pt x="1270" y="296"/>
                  </a:lnTo>
                  <a:lnTo>
                    <a:pt x="1270" y="301"/>
                  </a:lnTo>
                  <a:lnTo>
                    <a:pt x="1274" y="305"/>
                  </a:lnTo>
                  <a:lnTo>
                    <a:pt x="1274" y="309"/>
                  </a:lnTo>
                  <a:lnTo>
                    <a:pt x="1274" y="313"/>
                  </a:lnTo>
                  <a:lnTo>
                    <a:pt x="1274" y="322"/>
                  </a:lnTo>
                  <a:lnTo>
                    <a:pt x="1274" y="326"/>
                  </a:lnTo>
                  <a:lnTo>
                    <a:pt x="1274" y="330"/>
                  </a:lnTo>
                  <a:lnTo>
                    <a:pt x="1274" y="335"/>
                  </a:lnTo>
                  <a:lnTo>
                    <a:pt x="1274" y="339"/>
                  </a:lnTo>
                  <a:lnTo>
                    <a:pt x="1279" y="343"/>
                  </a:lnTo>
                  <a:lnTo>
                    <a:pt x="1283" y="347"/>
                  </a:lnTo>
                  <a:lnTo>
                    <a:pt x="1287" y="351"/>
                  </a:lnTo>
                  <a:lnTo>
                    <a:pt x="1291" y="351"/>
                  </a:lnTo>
                  <a:lnTo>
                    <a:pt x="1291" y="356"/>
                  </a:lnTo>
                  <a:lnTo>
                    <a:pt x="1296" y="356"/>
                  </a:lnTo>
                  <a:lnTo>
                    <a:pt x="1300" y="360"/>
                  </a:lnTo>
                  <a:lnTo>
                    <a:pt x="1304" y="360"/>
                  </a:lnTo>
                  <a:lnTo>
                    <a:pt x="1308" y="360"/>
                  </a:lnTo>
                  <a:lnTo>
                    <a:pt x="1313" y="360"/>
                  </a:lnTo>
                  <a:lnTo>
                    <a:pt x="1317" y="360"/>
                  </a:lnTo>
                  <a:lnTo>
                    <a:pt x="1321" y="360"/>
                  </a:lnTo>
                  <a:lnTo>
                    <a:pt x="1325" y="360"/>
                  </a:lnTo>
                  <a:lnTo>
                    <a:pt x="1329" y="356"/>
                  </a:lnTo>
                  <a:lnTo>
                    <a:pt x="1338" y="351"/>
                  </a:lnTo>
                  <a:lnTo>
                    <a:pt x="1342" y="351"/>
                  </a:lnTo>
                  <a:lnTo>
                    <a:pt x="1359" y="343"/>
                  </a:lnTo>
                  <a:lnTo>
                    <a:pt x="1359" y="339"/>
                  </a:lnTo>
                  <a:lnTo>
                    <a:pt x="1368" y="339"/>
                  </a:lnTo>
                  <a:lnTo>
                    <a:pt x="1372" y="339"/>
                  </a:lnTo>
                  <a:lnTo>
                    <a:pt x="1376" y="339"/>
                  </a:lnTo>
                  <a:lnTo>
                    <a:pt x="1380" y="339"/>
                  </a:lnTo>
                  <a:lnTo>
                    <a:pt x="1384" y="339"/>
                  </a:lnTo>
                  <a:lnTo>
                    <a:pt x="1389" y="339"/>
                  </a:lnTo>
                  <a:lnTo>
                    <a:pt x="1397" y="343"/>
                  </a:lnTo>
                  <a:lnTo>
                    <a:pt x="1401" y="343"/>
                  </a:lnTo>
                  <a:lnTo>
                    <a:pt x="1406" y="347"/>
                  </a:lnTo>
                  <a:lnTo>
                    <a:pt x="1410" y="351"/>
                  </a:lnTo>
                  <a:lnTo>
                    <a:pt x="1410" y="356"/>
                  </a:lnTo>
                  <a:lnTo>
                    <a:pt x="1414" y="360"/>
                  </a:lnTo>
                  <a:lnTo>
                    <a:pt x="1418" y="364"/>
                  </a:lnTo>
                  <a:lnTo>
                    <a:pt x="1418" y="368"/>
                  </a:lnTo>
                  <a:lnTo>
                    <a:pt x="1418" y="373"/>
                  </a:lnTo>
                  <a:lnTo>
                    <a:pt x="1418" y="377"/>
                  </a:lnTo>
                  <a:lnTo>
                    <a:pt x="1418" y="385"/>
                  </a:lnTo>
                  <a:lnTo>
                    <a:pt x="1418" y="390"/>
                  </a:lnTo>
                  <a:lnTo>
                    <a:pt x="1414" y="398"/>
                  </a:lnTo>
                  <a:lnTo>
                    <a:pt x="1414" y="402"/>
                  </a:lnTo>
                  <a:lnTo>
                    <a:pt x="1410" y="402"/>
                  </a:lnTo>
                  <a:lnTo>
                    <a:pt x="1410" y="407"/>
                  </a:lnTo>
                  <a:lnTo>
                    <a:pt x="1406" y="407"/>
                  </a:lnTo>
                  <a:lnTo>
                    <a:pt x="1397" y="411"/>
                  </a:lnTo>
                  <a:lnTo>
                    <a:pt x="1393" y="415"/>
                  </a:lnTo>
                  <a:lnTo>
                    <a:pt x="1372" y="428"/>
                  </a:lnTo>
                  <a:lnTo>
                    <a:pt x="1368" y="432"/>
                  </a:lnTo>
                  <a:lnTo>
                    <a:pt x="1359" y="436"/>
                  </a:lnTo>
                  <a:lnTo>
                    <a:pt x="1351" y="440"/>
                  </a:lnTo>
                  <a:lnTo>
                    <a:pt x="1338" y="453"/>
                  </a:lnTo>
                  <a:lnTo>
                    <a:pt x="1334" y="457"/>
                  </a:lnTo>
                  <a:lnTo>
                    <a:pt x="1325" y="462"/>
                  </a:lnTo>
                  <a:lnTo>
                    <a:pt x="1321" y="462"/>
                  </a:lnTo>
                  <a:lnTo>
                    <a:pt x="1317" y="466"/>
                  </a:lnTo>
                  <a:lnTo>
                    <a:pt x="1304" y="470"/>
                  </a:lnTo>
                  <a:lnTo>
                    <a:pt x="1296" y="470"/>
                  </a:lnTo>
                  <a:lnTo>
                    <a:pt x="1291" y="474"/>
                  </a:lnTo>
                  <a:lnTo>
                    <a:pt x="1287" y="474"/>
                  </a:lnTo>
                  <a:lnTo>
                    <a:pt x="1279" y="478"/>
                  </a:lnTo>
                  <a:lnTo>
                    <a:pt x="1270" y="483"/>
                  </a:lnTo>
                  <a:lnTo>
                    <a:pt x="1262" y="491"/>
                  </a:lnTo>
                  <a:lnTo>
                    <a:pt x="1253" y="495"/>
                  </a:lnTo>
                  <a:lnTo>
                    <a:pt x="1249" y="500"/>
                  </a:lnTo>
                  <a:lnTo>
                    <a:pt x="1228" y="512"/>
                  </a:lnTo>
                  <a:lnTo>
                    <a:pt x="1224" y="517"/>
                  </a:lnTo>
                  <a:lnTo>
                    <a:pt x="1219" y="521"/>
                  </a:lnTo>
                  <a:lnTo>
                    <a:pt x="1207" y="529"/>
                  </a:lnTo>
                  <a:lnTo>
                    <a:pt x="1202" y="529"/>
                  </a:lnTo>
                  <a:lnTo>
                    <a:pt x="1194" y="534"/>
                  </a:lnTo>
                  <a:lnTo>
                    <a:pt x="1181" y="542"/>
                  </a:lnTo>
                  <a:lnTo>
                    <a:pt x="1173" y="546"/>
                  </a:lnTo>
                  <a:lnTo>
                    <a:pt x="1169" y="546"/>
                  </a:lnTo>
                  <a:lnTo>
                    <a:pt x="1164" y="550"/>
                  </a:lnTo>
                  <a:lnTo>
                    <a:pt x="1160" y="550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2" y="559"/>
                  </a:lnTo>
                  <a:lnTo>
                    <a:pt x="1143" y="567"/>
                  </a:lnTo>
                  <a:lnTo>
                    <a:pt x="1139" y="572"/>
                  </a:lnTo>
                  <a:lnTo>
                    <a:pt x="1139" y="576"/>
                  </a:lnTo>
                  <a:lnTo>
                    <a:pt x="1135" y="580"/>
                  </a:lnTo>
                  <a:lnTo>
                    <a:pt x="1130" y="584"/>
                  </a:lnTo>
                  <a:lnTo>
                    <a:pt x="1130" y="589"/>
                  </a:lnTo>
                  <a:lnTo>
                    <a:pt x="1126" y="593"/>
                  </a:lnTo>
                  <a:lnTo>
                    <a:pt x="1126" y="597"/>
                  </a:lnTo>
                  <a:lnTo>
                    <a:pt x="1126" y="601"/>
                  </a:lnTo>
                  <a:lnTo>
                    <a:pt x="1122" y="610"/>
                  </a:lnTo>
                  <a:lnTo>
                    <a:pt x="1122" y="618"/>
                  </a:lnTo>
                  <a:lnTo>
                    <a:pt x="1118" y="622"/>
                  </a:lnTo>
                  <a:lnTo>
                    <a:pt x="1118" y="627"/>
                  </a:lnTo>
                  <a:lnTo>
                    <a:pt x="1118" y="631"/>
                  </a:lnTo>
                  <a:lnTo>
                    <a:pt x="1118" y="635"/>
                  </a:lnTo>
                  <a:lnTo>
                    <a:pt x="1118" y="644"/>
                  </a:lnTo>
                  <a:lnTo>
                    <a:pt x="1122" y="652"/>
                  </a:lnTo>
                  <a:lnTo>
                    <a:pt x="1122" y="661"/>
                  </a:lnTo>
                  <a:lnTo>
                    <a:pt x="1122" y="665"/>
                  </a:lnTo>
                  <a:lnTo>
                    <a:pt x="1118" y="665"/>
                  </a:lnTo>
                  <a:lnTo>
                    <a:pt x="1118" y="669"/>
                  </a:lnTo>
                  <a:lnTo>
                    <a:pt x="1118" y="673"/>
                  </a:lnTo>
                  <a:lnTo>
                    <a:pt x="1114" y="677"/>
                  </a:lnTo>
                  <a:lnTo>
                    <a:pt x="1109" y="677"/>
                  </a:lnTo>
                  <a:lnTo>
                    <a:pt x="1105" y="682"/>
                  </a:lnTo>
                  <a:lnTo>
                    <a:pt x="1101" y="682"/>
                  </a:lnTo>
                  <a:lnTo>
                    <a:pt x="1097" y="682"/>
                  </a:lnTo>
                  <a:lnTo>
                    <a:pt x="1084" y="677"/>
                  </a:lnTo>
                  <a:lnTo>
                    <a:pt x="1067" y="677"/>
                  </a:lnTo>
                  <a:lnTo>
                    <a:pt x="1059" y="677"/>
                  </a:lnTo>
                  <a:lnTo>
                    <a:pt x="1054" y="677"/>
                  </a:lnTo>
                  <a:lnTo>
                    <a:pt x="1050" y="673"/>
                  </a:lnTo>
                  <a:lnTo>
                    <a:pt x="1046" y="673"/>
                  </a:lnTo>
                  <a:lnTo>
                    <a:pt x="1042" y="669"/>
                  </a:lnTo>
                  <a:lnTo>
                    <a:pt x="1029" y="661"/>
                  </a:lnTo>
                  <a:lnTo>
                    <a:pt x="1020" y="652"/>
                  </a:lnTo>
                  <a:lnTo>
                    <a:pt x="1016" y="652"/>
                  </a:lnTo>
                  <a:lnTo>
                    <a:pt x="1003" y="639"/>
                  </a:lnTo>
                  <a:lnTo>
                    <a:pt x="999" y="639"/>
                  </a:lnTo>
                  <a:lnTo>
                    <a:pt x="995" y="631"/>
                  </a:lnTo>
                  <a:lnTo>
                    <a:pt x="987" y="631"/>
                  </a:lnTo>
                  <a:lnTo>
                    <a:pt x="982" y="627"/>
                  </a:lnTo>
                  <a:lnTo>
                    <a:pt x="974" y="622"/>
                  </a:lnTo>
                  <a:lnTo>
                    <a:pt x="970" y="622"/>
                  </a:lnTo>
                  <a:lnTo>
                    <a:pt x="961" y="622"/>
                  </a:lnTo>
                  <a:lnTo>
                    <a:pt x="953" y="622"/>
                  </a:lnTo>
                  <a:lnTo>
                    <a:pt x="948" y="622"/>
                  </a:lnTo>
                  <a:lnTo>
                    <a:pt x="944" y="622"/>
                  </a:lnTo>
                  <a:lnTo>
                    <a:pt x="940" y="627"/>
                  </a:lnTo>
                  <a:lnTo>
                    <a:pt x="932" y="627"/>
                  </a:lnTo>
                  <a:lnTo>
                    <a:pt x="927" y="631"/>
                  </a:lnTo>
                  <a:lnTo>
                    <a:pt x="923" y="631"/>
                  </a:lnTo>
                  <a:lnTo>
                    <a:pt x="919" y="631"/>
                  </a:lnTo>
                  <a:lnTo>
                    <a:pt x="915" y="631"/>
                  </a:lnTo>
                  <a:lnTo>
                    <a:pt x="910" y="627"/>
                  </a:lnTo>
                  <a:lnTo>
                    <a:pt x="893" y="622"/>
                  </a:lnTo>
                  <a:lnTo>
                    <a:pt x="889" y="618"/>
                  </a:lnTo>
                  <a:lnTo>
                    <a:pt x="885" y="618"/>
                  </a:lnTo>
                  <a:lnTo>
                    <a:pt x="881" y="622"/>
                  </a:lnTo>
                  <a:lnTo>
                    <a:pt x="872" y="627"/>
                  </a:lnTo>
                  <a:lnTo>
                    <a:pt x="872" y="631"/>
                  </a:lnTo>
                  <a:lnTo>
                    <a:pt x="868" y="635"/>
                  </a:lnTo>
                  <a:lnTo>
                    <a:pt x="864" y="639"/>
                  </a:lnTo>
                  <a:lnTo>
                    <a:pt x="855" y="652"/>
                  </a:lnTo>
                  <a:lnTo>
                    <a:pt x="847" y="669"/>
                  </a:lnTo>
                  <a:lnTo>
                    <a:pt x="843" y="673"/>
                  </a:lnTo>
                  <a:lnTo>
                    <a:pt x="843" y="677"/>
                  </a:lnTo>
                  <a:lnTo>
                    <a:pt x="847" y="682"/>
                  </a:lnTo>
                  <a:lnTo>
                    <a:pt x="851" y="682"/>
                  </a:lnTo>
                  <a:lnTo>
                    <a:pt x="855" y="686"/>
                  </a:lnTo>
                  <a:lnTo>
                    <a:pt x="864" y="694"/>
                  </a:lnTo>
                  <a:lnTo>
                    <a:pt x="868" y="699"/>
                  </a:lnTo>
                  <a:lnTo>
                    <a:pt x="876" y="707"/>
                  </a:lnTo>
                  <a:lnTo>
                    <a:pt x="881" y="711"/>
                  </a:lnTo>
                  <a:lnTo>
                    <a:pt x="889" y="720"/>
                  </a:lnTo>
                  <a:lnTo>
                    <a:pt x="898" y="728"/>
                  </a:lnTo>
                  <a:lnTo>
                    <a:pt x="919" y="758"/>
                  </a:lnTo>
                  <a:lnTo>
                    <a:pt x="923" y="762"/>
                  </a:lnTo>
                  <a:lnTo>
                    <a:pt x="927" y="771"/>
                  </a:lnTo>
                  <a:lnTo>
                    <a:pt x="927" y="775"/>
                  </a:lnTo>
                  <a:lnTo>
                    <a:pt x="932" y="779"/>
                  </a:lnTo>
                  <a:lnTo>
                    <a:pt x="932" y="783"/>
                  </a:lnTo>
                  <a:lnTo>
                    <a:pt x="932" y="792"/>
                  </a:lnTo>
                  <a:lnTo>
                    <a:pt x="932" y="796"/>
                  </a:lnTo>
                  <a:lnTo>
                    <a:pt x="932" y="809"/>
                  </a:lnTo>
                  <a:lnTo>
                    <a:pt x="932" y="813"/>
                  </a:lnTo>
                  <a:lnTo>
                    <a:pt x="932" y="821"/>
                  </a:lnTo>
                  <a:lnTo>
                    <a:pt x="932" y="830"/>
                  </a:lnTo>
                  <a:lnTo>
                    <a:pt x="932" y="834"/>
                  </a:lnTo>
                  <a:lnTo>
                    <a:pt x="932" y="838"/>
                  </a:lnTo>
                  <a:lnTo>
                    <a:pt x="936" y="843"/>
                  </a:lnTo>
                  <a:lnTo>
                    <a:pt x="936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4" y="860"/>
                  </a:lnTo>
                  <a:lnTo>
                    <a:pt x="948" y="864"/>
                  </a:lnTo>
                  <a:lnTo>
                    <a:pt x="953" y="868"/>
                  </a:lnTo>
                  <a:lnTo>
                    <a:pt x="957" y="872"/>
                  </a:lnTo>
                  <a:lnTo>
                    <a:pt x="970" y="881"/>
                  </a:lnTo>
                  <a:lnTo>
                    <a:pt x="974" y="885"/>
                  </a:lnTo>
                  <a:lnTo>
                    <a:pt x="978" y="889"/>
                  </a:lnTo>
                  <a:lnTo>
                    <a:pt x="978" y="893"/>
                  </a:lnTo>
                  <a:lnTo>
                    <a:pt x="982" y="893"/>
                  </a:lnTo>
                  <a:lnTo>
                    <a:pt x="978" y="898"/>
                  </a:lnTo>
                  <a:lnTo>
                    <a:pt x="978" y="906"/>
                  </a:lnTo>
                  <a:lnTo>
                    <a:pt x="974" y="910"/>
                  </a:lnTo>
                  <a:lnTo>
                    <a:pt x="970" y="915"/>
                  </a:lnTo>
                  <a:lnTo>
                    <a:pt x="965" y="919"/>
                  </a:lnTo>
                  <a:lnTo>
                    <a:pt x="957" y="923"/>
                  </a:lnTo>
                  <a:lnTo>
                    <a:pt x="953" y="923"/>
                  </a:lnTo>
                  <a:lnTo>
                    <a:pt x="948" y="927"/>
                  </a:lnTo>
                  <a:lnTo>
                    <a:pt x="948" y="931"/>
                  </a:lnTo>
                  <a:lnTo>
                    <a:pt x="944" y="931"/>
                  </a:lnTo>
                  <a:lnTo>
                    <a:pt x="944" y="936"/>
                  </a:lnTo>
                  <a:lnTo>
                    <a:pt x="944" y="940"/>
                  </a:lnTo>
                  <a:lnTo>
                    <a:pt x="948" y="944"/>
                  </a:lnTo>
                  <a:lnTo>
                    <a:pt x="948" y="948"/>
                  </a:lnTo>
                  <a:lnTo>
                    <a:pt x="953" y="957"/>
                  </a:lnTo>
                  <a:lnTo>
                    <a:pt x="957" y="961"/>
                  </a:lnTo>
                  <a:lnTo>
                    <a:pt x="961" y="965"/>
                  </a:lnTo>
                  <a:lnTo>
                    <a:pt x="965" y="970"/>
                  </a:lnTo>
                  <a:lnTo>
                    <a:pt x="970" y="978"/>
                  </a:lnTo>
                  <a:lnTo>
                    <a:pt x="974" y="982"/>
                  </a:lnTo>
                  <a:lnTo>
                    <a:pt x="978" y="987"/>
                  </a:lnTo>
                  <a:lnTo>
                    <a:pt x="982" y="991"/>
                  </a:lnTo>
                  <a:lnTo>
                    <a:pt x="987" y="995"/>
                  </a:lnTo>
                  <a:lnTo>
                    <a:pt x="995" y="1003"/>
                  </a:lnTo>
                  <a:lnTo>
                    <a:pt x="999" y="1003"/>
                  </a:lnTo>
                  <a:lnTo>
                    <a:pt x="1008" y="1008"/>
                  </a:lnTo>
                  <a:lnTo>
                    <a:pt x="1012" y="1012"/>
                  </a:lnTo>
                  <a:lnTo>
                    <a:pt x="1025" y="1016"/>
                  </a:lnTo>
                  <a:lnTo>
                    <a:pt x="1029" y="1020"/>
                  </a:lnTo>
                  <a:lnTo>
                    <a:pt x="1037" y="1025"/>
                  </a:lnTo>
                  <a:lnTo>
                    <a:pt x="1042" y="1029"/>
                  </a:lnTo>
                  <a:lnTo>
                    <a:pt x="1046" y="1029"/>
                  </a:lnTo>
                  <a:lnTo>
                    <a:pt x="1054" y="1033"/>
                  </a:lnTo>
                  <a:lnTo>
                    <a:pt x="1059" y="1037"/>
                  </a:lnTo>
                  <a:lnTo>
                    <a:pt x="1063" y="1037"/>
                  </a:lnTo>
                  <a:lnTo>
                    <a:pt x="1063" y="1042"/>
                  </a:lnTo>
                  <a:lnTo>
                    <a:pt x="1067" y="1046"/>
                  </a:lnTo>
                  <a:lnTo>
                    <a:pt x="1067" y="1050"/>
                  </a:lnTo>
                  <a:lnTo>
                    <a:pt x="1067" y="1059"/>
                  </a:lnTo>
                  <a:lnTo>
                    <a:pt x="1067" y="1067"/>
                  </a:lnTo>
                  <a:lnTo>
                    <a:pt x="1067" y="1080"/>
                  </a:lnTo>
                  <a:lnTo>
                    <a:pt x="1067" y="1084"/>
                  </a:lnTo>
                  <a:lnTo>
                    <a:pt x="1067" y="1097"/>
                  </a:lnTo>
                  <a:lnTo>
                    <a:pt x="1067" y="1114"/>
                  </a:lnTo>
                  <a:lnTo>
                    <a:pt x="1063" y="1126"/>
                  </a:lnTo>
                  <a:lnTo>
                    <a:pt x="1063" y="1130"/>
                  </a:lnTo>
                  <a:lnTo>
                    <a:pt x="1063" y="1139"/>
                  </a:lnTo>
                  <a:lnTo>
                    <a:pt x="1067" y="1143"/>
                  </a:lnTo>
                  <a:lnTo>
                    <a:pt x="1067" y="1152"/>
                  </a:lnTo>
                  <a:lnTo>
                    <a:pt x="1071" y="1164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84" y="1194"/>
                  </a:lnTo>
                  <a:lnTo>
                    <a:pt x="1084" y="1198"/>
                  </a:lnTo>
                  <a:lnTo>
                    <a:pt x="1084" y="1202"/>
                  </a:lnTo>
                  <a:lnTo>
                    <a:pt x="1084" y="1207"/>
                  </a:lnTo>
                  <a:lnTo>
                    <a:pt x="1084" y="1211"/>
                  </a:lnTo>
                  <a:lnTo>
                    <a:pt x="1080" y="1215"/>
                  </a:lnTo>
                  <a:lnTo>
                    <a:pt x="1080" y="1219"/>
                  </a:lnTo>
                  <a:lnTo>
                    <a:pt x="1080" y="1224"/>
                  </a:lnTo>
                  <a:lnTo>
                    <a:pt x="1075" y="1228"/>
                  </a:lnTo>
                  <a:lnTo>
                    <a:pt x="1067" y="1241"/>
                  </a:lnTo>
                  <a:lnTo>
                    <a:pt x="1063" y="1245"/>
                  </a:lnTo>
                  <a:lnTo>
                    <a:pt x="1063" y="1253"/>
                  </a:lnTo>
                  <a:lnTo>
                    <a:pt x="1059" y="1253"/>
                  </a:lnTo>
                  <a:lnTo>
                    <a:pt x="1059" y="1257"/>
                  </a:lnTo>
                  <a:lnTo>
                    <a:pt x="1059" y="1266"/>
                  </a:lnTo>
                  <a:lnTo>
                    <a:pt x="1059" y="1274"/>
                  </a:lnTo>
                  <a:lnTo>
                    <a:pt x="1059" y="1279"/>
                  </a:lnTo>
                  <a:lnTo>
                    <a:pt x="1059" y="1283"/>
                  </a:lnTo>
                  <a:lnTo>
                    <a:pt x="1054" y="1287"/>
                  </a:lnTo>
                  <a:lnTo>
                    <a:pt x="1050" y="1296"/>
                  </a:lnTo>
                  <a:lnTo>
                    <a:pt x="1046" y="1300"/>
                  </a:lnTo>
                  <a:lnTo>
                    <a:pt x="1046" y="1304"/>
                  </a:lnTo>
                  <a:lnTo>
                    <a:pt x="1042" y="1308"/>
                  </a:lnTo>
                  <a:lnTo>
                    <a:pt x="1042" y="1317"/>
                  </a:lnTo>
                  <a:lnTo>
                    <a:pt x="1042" y="1329"/>
                  </a:lnTo>
                  <a:lnTo>
                    <a:pt x="1037" y="1334"/>
                  </a:lnTo>
                  <a:lnTo>
                    <a:pt x="1037" y="1342"/>
                  </a:lnTo>
                  <a:lnTo>
                    <a:pt x="1037" y="1346"/>
                  </a:lnTo>
                  <a:lnTo>
                    <a:pt x="1042" y="1351"/>
                  </a:lnTo>
                  <a:lnTo>
                    <a:pt x="1042" y="1355"/>
                  </a:lnTo>
                  <a:lnTo>
                    <a:pt x="1042" y="1359"/>
                  </a:lnTo>
                  <a:lnTo>
                    <a:pt x="1046" y="1363"/>
                  </a:lnTo>
                  <a:lnTo>
                    <a:pt x="1046" y="1368"/>
                  </a:lnTo>
                  <a:lnTo>
                    <a:pt x="1050" y="1368"/>
                  </a:lnTo>
                  <a:lnTo>
                    <a:pt x="1050" y="1372"/>
                  </a:lnTo>
                  <a:lnTo>
                    <a:pt x="1054" y="1372"/>
                  </a:lnTo>
                  <a:lnTo>
                    <a:pt x="1059" y="1376"/>
                  </a:lnTo>
                  <a:lnTo>
                    <a:pt x="1063" y="1376"/>
                  </a:lnTo>
                  <a:lnTo>
                    <a:pt x="1071" y="1380"/>
                  </a:lnTo>
                  <a:lnTo>
                    <a:pt x="1080" y="1380"/>
                  </a:lnTo>
                  <a:lnTo>
                    <a:pt x="1109" y="1389"/>
                  </a:lnTo>
                  <a:lnTo>
                    <a:pt x="1139" y="1401"/>
                  </a:lnTo>
                  <a:lnTo>
                    <a:pt x="1152" y="1401"/>
                  </a:lnTo>
                  <a:lnTo>
                    <a:pt x="1156" y="1406"/>
                  </a:lnTo>
                  <a:lnTo>
                    <a:pt x="1169" y="1406"/>
                  </a:lnTo>
                  <a:lnTo>
                    <a:pt x="1177" y="1410"/>
                  </a:lnTo>
                  <a:lnTo>
                    <a:pt x="1186" y="1410"/>
                  </a:lnTo>
                  <a:lnTo>
                    <a:pt x="1190" y="1410"/>
                  </a:lnTo>
                  <a:lnTo>
                    <a:pt x="1194" y="1406"/>
                  </a:lnTo>
                  <a:lnTo>
                    <a:pt x="1202" y="1406"/>
                  </a:lnTo>
                  <a:lnTo>
                    <a:pt x="1211" y="1406"/>
                  </a:lnTo>
                  <a:lnTo>
                    <a:pt x="1219" y="1401"/>
                  </a:lnTo>
                  <a:lnTo>
                    <a:pt x="1241" y="1393"/>
                  </a:lnTo>
                  <a:lnTo>
                    <a:pt x="1257" y="1389"/>
                  </a:lnTo>
                  <a:lnTo>
                    <a:pt x="1262" y="1389"/>
                  </a:lnTo>
                  <a:lnTo>
                    <a:pt x="1266" y="1385"/>
                  </a:lnTo>
                  <a:lnTo>
                    <a:pt x="1270" y="1385"/>
                  </a:lnTo>
                  <a:lnTo>
                    <a:pt x="1270" y="1380"/>
                  </a:lnTo>
                  <a:lnTo>
                    <a:pt x="1274" y="1376"/>
                  </a:lnTo>
                  <a:lnTo>
                    <a:pt x="1279" y="1376"/>
                  </a:lnTo>
                  <a:lnTo>
                    <a:pt x="1279" y="1372"/>
                  </a:lnTo>
                  <a:lnTo>
                    <a:pt x="1279" y="1368"/>
                  </a:lnTo>
                  <a:lnTo>
                    <a:pt x="1283" y="1355"/>
                  </a:lnTo>
                  <a:lnTo>
                    <a:pt x="1287" y="1351"/>
                  </a:lnTo>
                  <a:lnTo>
                    <a:pt x="1287" y="1346"/>
                  </a:lnTo>
                  <a:lnTo>
                    <a:pt x="1291" y="1346"/>
                  </a:lnTo>
                  <a:lnTo>
                    <a:pt x="1296" y="1346"/>
                  </a:lnTo>
                  <a:lnTo>
                    <a:pt x="1304" y="1346"/>
                  </a:lnTo>
                  <a:lnTo>
                    <a:pt x="1308" y="1346"/>
                  </a:lnTo>
                  <a:lnTo>
                    <a:pt x="1313" y="1346"/>
                  </a:lnTo>
                  <a:lnTo>
                    <a:pt x="1338" y="1346"/>
                  </a:lnTo>
                  <a:lnTo>
                    <a:pt x="1346" y="1346"/>
                  </a:lnTo>
                  <a:lnTo>
                    <a:pt x="1351" y="1346"/>
                  </a:lnTo>
                  <a:lnTo>
                    <a:pt x="1359" y="1346"/>
                  </a:lnTo>
                  <a:lnTo>
                    <a:pt x="1363" y="1346"/>
                  </a:lnTo>
                  <a:lnTo>
                    <a:pt x="1372" y="1346"/>
                  </a:lnTo>
                  <a:lnTo>
                    <a:pt x="1376" y="1351"/>
                  </a:lnTo>
                  <a:lnTo>
                    <a:pt x="1384" y="1355"/>
                  </a:lnTo>
                  <a:lnTo>
                    <a:pt x="1389" y="1355"/>
                  </a:lnTo>
                  <a:lnTo>
                    <a:pt x="1401" y="1359"/>
                  </a:lnTo>
                  <a:lnTo>
                    <a:pt x="1410" y="1363"/>
                  </a:lnTo>
                  <a:lnTo>
                    <a:pt x="1423" y="1372"/>
                  </a:lnTo>
                  <a:lnTo>
                    <a:pt x="1427" y="1372"/>
                  </a:lnTo>
                  <a:lnTo>
                    <a:pt x="1431" y="1376"/>
                  </a:lnTo>
                  <a:lnTo>
                    <a:pt x="1440" y="1389"/>
                  </a:lnTo>
                  <a:lnTo>
                    <a:pt x="1444" y="1393"/>
                  </a:lnTo>
                  <a:lnTo>
                    <a:pt x="1444" y="1397"/>
                  </a:lnTo>
                  <a:lnTo>
                    <a:pt x="1444" y="1401"/>
                  </a:lnTo>
                  <a:lnTo>
                    <a:pt x="1444" y="1410"/>
                  </a:lnTo>
                  <a:lnTo>
                    <a:pt x="1444" y="1414"/>
                  </a:lnTo>
                  <a:lnTo>
                    <a:pt x="1440" y="1414"/>
                  </a:lnTo>
                  <a:lnTo>
                    <a:pt x="1435" y="1418"/>
                  </a:lnTo>
                  <a:lnTo>
                    <a:pt x="1435" y="1423"/>
                  </a:lnTo>
                  <a:lnTo>
                    <a:pt x="1431" y="1423"/>
                  </a:lnTo>
                  <a:lnTo>
                    <a:pt x="1427" y="1427"/>
                  </a:lnTo>
                  <a:lnTo>
                    <a:pt x="1423" y="1431"/>
                  </a:lnTo>
                  <a:lnTo>
                    <a:pt x="1423" y="1435"/>
                  </a:lnTo>
                  <a:lnTo>
                    <a:pt x="1423" y="1440"/>
                  </a:lnTo>
                  <a:lnTo>
                    <a:pt x="1423" y="1444"/>
                  </a:lnTo>
                  <a:lnTo>
                    <a:pt x="1423" y="1448"/>
                  </a:lnTo>
                  <a:lnTo>
                    <a:pt x="1423" y="1452"/>
                  </a:lnTo>
                  <a:lnTo>
                    <a:pt x="1427" y="1456"/>
                  </a:lnTo>
                  <a:lnTo>
                    <a:pt x="1427" y="1461"/>
                  </a:lnTo>
                  <a:lnTo>
                    <a:pt x="1431" y="1465"/>
                  </a:lnTo>
                  <a:lnTo>
                    <a:pt x="1435" y="1465"/>
                  </a:lnTo>
                  <a:lnTo>
                    <a:pt x="1440" y="1469"/>
                  </a:lnTo>
                  <a:lnTo>
                    <a:pt x="1444" y="1473"/>
                  </a:lnTo>
                  <a:lnTo>
                    <a:pt x="1448" y="1473"/>
                  </a:lnTo>
                  <a:lnTo>
                    <a:pt x="1469" y="1482"/>
                  </a:lnTo>
                  <a:lnTo>
                    <a:pt x="1473" y="1482"/>
                  </a:lnTo>
                  <a:lnTo>
                    <a:pt x="1478" y="1486"/>
                  </a:lnTo>
                  <a:lnTo>
                    <a:pt x="1478" y="1490"/>
                  </a:lnTo>
                  <a:lnTo>
                    <a:pt x="1482" y="1495"/>
                  </a:lnTo>
                  <a:lnTo>
                    <a:pt x="1482" y="1499"/>
                  </a:lnTo>
                  <a:lnTo>
                    <a:pt x="1482" y="1503"/>
                  </a:lnTo>
                  <a:lnTo>
                    <a:pt x="1486" y="1512"/>
                  </a:lnTo>
                  <a:lnTo>
                    <a:pt x="1486" y="1516"/>
                  </a:lnTo>
                  <a:lnTo>
                    <a:pt x="1486" y="1520"/>
                  </a:lnTo>
                  <a:lnTo>
                    <a:pt x="1486" y="1528"/>
                  </a:lnTo>
                  <a:lnTo>
                    <a:pt x="1486" y="1541"/>
                  </a:lnTo>
                  <a:lnTo>
                    <a:pt x="1486" y="1550"/>
                  </a:lnTo>
                  <a:lnTo>
                    <a:pt x="1482" y="1579"/>
                  </a:lnTo>
                  <a:lnTo>
                    <a:pt x="1482" y="1600"/>
                  </a:lnTo>
                  <a:lnTo>
                    <a:pt x="1482" y="1617"/>
                  </a:lnTo>
                  <a:lnTo>
                    <a:pt x="1482" y="1626"/>
                  </a:lnTo>
                  <a:lnTo>
                    <a:pt x="1478" y="1651"/>
                  </a:lnTo>
                  <a:lnTo>
                    <a:pt x="1478" y="1660"/>
                  </a:lnTo>
                  <a:lnTo>
                    <a:pt x="1478" y="1664"/>
                  </a:lnTo>
                  <a:lnTo>
                    <a:pt x="1482" y="1698"/>
                  </a:lnTo>
                  <a:lnTo>
                    <a:pt x="1482" y="1702"/>
                  </a:lnTo>
                  <a:lnTo>
                    <a:pt x="1482" y="1711"/>
                  </a:lnTo>
                  <a:lnTo>
                    <a:pt x="1486" y="1719"/>
                  </a:lnTo>
                  <a:lnTo>
                    <a:pt x="1490" y="1727"/>
                  </a:lnTo>
                  <a:lnTo>
                    <a:pt x="1490" y="1736"/>
                  </a:lnTo>
                  <a:lnTo>
                    <a:pt x="1490" y="1744"/>
                  </a:lnTo>
                  <a:lnTo>
                    <a:pt x="1495" y="1753"/>
                  </a:lnTo>
                  <a:lnTo>
                    <a:pt x="1495" y="1757"/>
                  </a:lnTo>
                  <a:lnTo>
                    <a:pt x="1495" y="1766"/>
                  </a:lnTo>
                  <a:lnTo>
                    <a:pt x="1495" y="1770"/>
                  </a:lnTo>
                  <a:lnTo>
                    <a:pt x="1495" y="1774"/>
                  </a:lnTo>
                  <a:lnTo>
                    <a:pt x="1482" y="1774"/>
                  </a:lnTo>
                  <a:lnTo>
                    <a:pt x="1469" y="1774"/>
                  </a:lnTo>
                  <a:lnTo>
                    <a:pt x="1461" y="1774"/>
                  </a:lnTo>
                  <a:lnTo>
                    <a:pt x="1448" y="1774"/>
                  </a:lnTo>
                  <a:lnTo>
                    <a:pt x="1440" y="1778"/>
                  </a:lnTo>
                  <a:lnTo>
                    <a:pt x="1431" y="1778"/>
                  </a:lnTo>
                  <a:lnTo>
                    <a:pt x="1427" y="1782"/>
                  </a:lnTo>
                  <a:lnTo>
                    <a:pt x="1423" y="1782"/>
                  </a:lnTo>
                  <a:lnTo>
                    <a:pt x="1418" y="1782"/>
                  </a:lnTo>
                  <a:lnTo>
                    <a:pt x="1414" y="1787"/>
                  </a:lnTo>
                  <a:lnTo>
                    <a:pt x="1414" y="1791"/>
                  </a:lnTo>
                  <a:lnTo>
                    <a:pt x="1410" y="1795"/>
                  </a:lnTo>
                  <a:lnTo>
                    <a:pt x="1410" y="1804"/>
                  </a:lnTo>
                  <a:lnTo>
                    <a:pt x="1406" y="1808"/>
                  </a:lnTo>
                  <a:lnTo>
                    <a:pt x="1406" y="1812"/>
                  </a:lnTo>
                  <a:lnTo>
                    <a:pt x="1401" y="1812"/>
                  </a:lnTo>
                  <a:lnTo>
                    <a:pt x="1401" y="1816"/>
                  </a:lnTo>
                  <a:lnTo>
                    <a:pt x="1397" y="1816"/>
                  </a:lnTo>
                  <a:lnTo>
                    <a:pt x="1393" y="1821"/>
                  </a:lnTo>
                  <a:lnTo>
                    <a:pt x="1389" y="1821"/>
                  </a:lnTo>
                  <a:lnTo>
                    <a:pt x="1380" y="1821"/>
                  </a:lnTo>
                  <a:lnTo>
                    <a:pt x="1376" y="1825"/>
                  </a:lnTo>
                  <a:lnTo>
                    <a:pt x="1363" y="1825"/>
                  </a:lnTo>
                  <a:lnTo>
                    <a:pt x="1321" y="1825"/>
                  </a:lnTo>
                  <a:lnTo>
                    <a:pt x="1317" y="1825"/>
                  </a:lnTo>
                  <a:lnTo>
                    <a:pt x="1308" y="1829"/>
                  </a:lnTo>
                  <a:lnTo>
                    <a:pt x="1304" y="1829"/>
                  </a:lnTo>
                  <a:lnTo>
                    <a:pt x="1296" y="1829"/>
                  </a:lnTo>
                  <a:lnTo>
                    <a:pt x="1291" y="1833"/>
                  </a:lnTo>
                  <a:lnTo>
                    <a:pt x="1283" y="1838"/>
                  </a:lnTo>
                  <a:lnTo>
                    <a:pt x="1283" y="1842"/>
                  </a:lnTo>
                  <a:lnTo>
                    <a:pt x="1279" y="1846"/>
                  </a:lnTo>
                  <a:lnTo>
                    <a:pt x="1274" y="1850"/>
                  </a:lnTo>
                  <a:lnTo>
                    <a:pt x="1274" y="1854"/>
                  </a:lnTo>
                  <a:lnTo>
                    <a:pt x="1270" y="1867"/>
                  </a:lnTo>
                  <a:lnTo>
                    <a:pt x="1270" y="1876"/>
                  </a:lnTo>
                  <a:lnTo>
                    <a:pt x="1266" y="1880"/>
                  </a:lnTo>
                  <a:lnTo>
                    <a:pt x="1266" y="1884"/>
                  </a:lnTo>
                  <a:lnTo>
                    <a:pt x="1262" y="1888"/>
                  </a:lnTo>
                  <a:lnTo>
                    <a:pt x="1253" y="1897"/>
                  </a:lnTo>
                  <a:lnTo>
                    <a:pt x="1249" y="1901"/>
                  </a:lnTo>
                  <a:lnTo>
                    <a:pt x="1245" y="1909"/>
                  </a:lnTo>
                  <a:lnTo>
                    <a:pt x="1241" y="1914"/>
                  </a:lnTo>
                  <a:lnTo>
                    <a:pt x="1241" y="1922"/>
                  </a:lnTo>
                  <a:lnTo>
                    <a:pt x="1236" y="1935"/>
                  </a:lnTo>
                  <a:lnTo>
                    <a:pt x="1236" y="1943"/>
                  </a:lnTo>
                  <a:lnTo>
                    <a:pt x="1232" y="1948"/>
                  </a:lnTo>
                  <a:lnTo>
                    <a:pt x="1228" y="1952"/>
                  </a:lnTo>
                  <a:lnTo>
                    <a:pt x="1228" y="1956"/>
                  </a:lnTo>
                  <a:lnTo>
                    <a:pt x="1215" y="1965"/>
                  </a:lnTo>
                  <a:lnTo>
                    <a:pt x="1215" y="1973"/>
                  </a:lnTo>
                  <a:lnTo>
                    <a:pt x="1211" y="1977"/>
                  </a:lnTo>
                  <a:lnTo>
                    <a:pt x="1207" y="1981"/>
                  </a:lnTo>
                  <a:lnTo>
                    <a:pt x="1207" y="1990"/>
                  </a:lnTo>
                  <a:lnTo>
                    <a:pt x="1207" y="1998"/>
                  </a:lnTo>
                  <a:lnTo>
                    <a:pt x="1202" y="2003"/>
                  </a:lnTo>
                  <a:lnTo>
                    <a:pt x="1202" y="2024"/>
                  </a:lnTo>
                  <a:lnTo>
                    <a:pt x="1202" y="2032"/>
                  </a:lnTo>
                  <a:lnTo>
                    <a:pt x="1198" y="2037"/>
                  </a:lnTo>
                  <a:lnTo>
                    <a:pt x="1198" y="2045"/>
                  </a:lnTo>
                  <a:lnTo>
                    <a:pt x="1194" y="2049"/>
                  </a:lnTo>
                  <a:lnTo>
                    <a:pt x="1194" y="2053"/>
                  </a:lnTo>
                  <a:lnTo>
                    <a:pt x="1190" y="2058"/>
                  </a:lnTo>
                  <a:lnTo>
                    <a:pt x="1190" y="2062"/>
                  </a:lnTo>
                  <a:lnTo>
                    <a:pt x="1186" y="2062"/>
                  </a:lnTo>
                  <a:lnTo>
                    <a:pt x="1173" y="2070"/>
                  </a:lnTo>
                  <a:lnTo>
                    <a:pt x="1173" y="2075"/>
                  </a:lnTo>
                  <a:lnTo>
                    <a:pt x="1169" y="2079"/>
                  </a:lnTo>
                  <a:lnTo>
                    <a:pt x="1169" y="2083"/>
                  </a:lnTo>
                  <a:lnTo>
                    <a:pt x="1169" y="2087"/>
                  </a:lnTo>
                  <a:lnTo>
                    <a:pt x="1169" y="2092"/>
                  </a:lnTo>
                  <a:lnTo>
                    <a:pt x="1173" y="2100"/>
                  </a:lnTo>
                  <a:lnTo>
                    <a:pt x="1173" y="2104"/>
                  </a:lnTo>
                  <a:lnTo>
                    <a:pt x="1173" y="2108"/>
                  </a:lnTo>
                  <a:lnTo>
                    <a:pt x="1177" y="2113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4"/>
                  </a:lnTo>
                  <a:lnTo>
                    <a:pt x="1173" y="2138"/>
                  </a:lnTo>
                  <a:lnTo>
                    <a:pt x="1173" y="2147"/>
                  </a:lnTo>
                  <a:lnTo>
                    <a:pt x="1169" y="2151"/>
                  </a:lnTo>
                  <a:lnTo>
                    <a:pt x="1164" y="2172"/>
                  </a:lnTo>
                  <a:lnTo>
                    <a:pt x="1160" y="2180"/>
                  </a:lnTo>
                  <a:lnTo>
                    <a:pt x="1156" y="2189"/>
                  </a:lnTo>
                  <a:lnTo>
                    <a:pt x="1152" y="2193"/>
                  </a:lnTo>
                  <a:lnTo>
                    <a:pt x="1152" y="2197"/>
                  </a:lnTo>
                  <a:lnTo>
                    <a:pt x="1147" y="2202"/>
                  </a:lnTo>
                  <a:lnTo>
                    <a:pt x="1143" y="2210"/>
                  </a:lnTo>
                  <a:lnTo>
                    <a:pt x="1139" y="2214"/>
                  </a:lnTo>
                  <a:lnTo>
                    <a:pt x="1135" y="2219"/>
                  </a:lnTo>
                  <a:lnTo>
                    <a:pt x="1130" y="2219"/>
                  </a:lnTo>
                  <a:lnTo>
                    <a:pt x="1122" y="2223"/>
                  </a:lnTo>
                  <a:lnTo>
                    <a:pt x="1118" y="2223"/>
                  </a:lnTo>
                  <a:lnTo>
                    <a:pt x="1114" y="2219"/>
                  </a:lnTo>
                  <a:lnTo>
                    <a:pt x="1109" y="2219"/>
                  </a:lnTo>
                  <a:lnTo>
                    <a:pt x="1105" y="2214"/>
                  </a:lnTo>
                  <a:lnTo>
                    <a:pt x="1097" y="2206"/>
                  </a:lnTo>
                  <a:lnTo>
                    <a:pt x="1088" y="2197"/>
                  </a:lnTo>
                  <a:lnTo>
                    <a:pt x="1080" y="2189"/>
                  </a:lnTo>
                  <a:lnTo>
                    <a:pt x="1067" y="2176"/>
                  </a:lnTo>
                  <a:lnTo>
                    <a:pt x="1063" y="2172"/>
                  </a:lnTo>
                  <a:lnTo>
                    <a:pt x="1059" y="2172"/>
                  </a:lnTo>
                  <a:lnTo>
                    <a:pt x="1050" y="2168"/>
                  </a:lnTo>
                  <a:lnTo>
                    <a:pt x="1042" y="2168"/>
                  </a:lnTo>
                  <a:lnTo>
                    <a:pt x="1037" y="2168"/>
                  </a:lnTo>
                  <a:lnTo>
                    <a:pt x="1029" y="2168"/>
                  </a:lnTo>
                  <a:lnTo>
                    <a:pt x="1020" y="2168"/>
                  </a:lnTo>
                  <a:lnTo>
                    <a:pt x="1016" y="2172"/>
                  </a:lnTo>
                  <a:lnTo>
                    <a:pt x="1012" y="2172"/>
                  </a:lnTo>
                  <a:lnTo>
                    <a:pt x="1008" y="2176"/>
                  </a:lnTo>
                  <a:lnTo>
                    <a:pt x="1003" y="2180"/>
                  </a:lnTo>
                  <a:lnTo>
                    <a:pt x="999" y="2185"/>
                  </a:lnTo>
                  <a:lnTo>
                    <a:pt x="999" y="2193"/>
                  </a:lnTo>
                  <a:lnTo>
                    <a:pt x="995" y="2206"/>
                  </a:lnTo>
                  <a:lnTo>
                    <a:pt x="991" y="2214"/>
                  </a:lnTo>
                  <a:lnTo>
                    <a:pt x="991" y="2219"/>
                  </a:lnTo>
                  <a:lnTo>
                    <a:pt x="987" y="2223"/>
                  </a:lnTo>
                  <a:lnTo>
                    <a:pt x="982" y="2227"/>
                  </a:lnTo>
                  <a:lnTo>
                    <a:pt x="978" y="2231"/>
                  </a:lnTo>
                  <a:lnTo>
                    <a:pt x="965" y="2235"/>
                  </a:lnTo>
                  <a:lnTo>
                    <a:pt x="961" y="2240"/>
                  </a:lnTo>
                  <a:lnTo>
                    <a:pt x="957" y="2240"/>
                  </a:lnTo>
                  <a:lnTo>
                    <a:pt x="953" y="2244"/>
                  </a:lnTo>
                  <a:lnTo>
                    <a:pt x="948" y="2244"/>
                  </a:lnTo>
                  <a:lnTo>
                    <a:pt x="944" y="2248"/>
                  </a:lnTo>
                  <a:lnTo>
                    <a:pt x="940" y="2248"/>
                  </a:lnTo>
                  <a:lnTo>
                    <a:pt x="936" y="2252"/>
                  </a:lnTo>
                  <a:lnTo>
                    <a:pt x="936" y="2257"/>
                  </a:lnTo>
                  <a:lnTo>
                    <a:pt x="932" y="2265"/>
                  </a:lnTo>
                  <a:lnTo>
                    <a:pt x="932" y="2269"/>
                  </a:lnTo>
                  <a:lnTo>
                    <a:pt x="927" y="2291"/>
                  </a:lnTo>
                  <a:lnTo>
                    <a:pt x="927" y="2299"/>
                  </a:lnTo>
                  <a:lnTo>
                    <a:pt x="923" y="2307"/>
                  </a:lnTo>
                  <a:lnTo>
                    <a:pt x="923" y="2312"/>
                  </a:lnTo>
                  <a:lnTo>
                    <a:pt x="919" y="2320"/>
                  </a:lnTo>
                  <a:lnTo>
                    <a:pt x="915" y="2324"/>
                  </a:lnTo>
                  <a:lnTo>
                    <a:pt x="910" y="2333"/>
                  </a:lnTo>
                  <a:lnTo>
                    <a:pt x="906" y="2337"/>
                  </a:lnTo>
                  <a:lnTo>
                    <a:pt x="898" y="2346"/>
                  </a:lnTo>
                  <a:lnTo>
                    <a:pt x="893" y="2350"/>
                  </a:lnTo>
                  <a:lnTo>
                    <a:pt x="889" y="2354"/>
                  </a:lnTo>
                  <a:lnTo>
                    <a:pt x="885" y="2354"/>
                  </a:lnTo>
                  <a:lnTo>
                    <a:pt x="885" y="2358"/>
                  </a:lnTo>
                  <a:lnTo>
                    <a:pt x="881" y="2367"/>
                  </a:lnTo>
                  <a:lnTo>
                    <a:pt x="868" y="2379"/>
                  </a:lnTo>
                  <a:lnTo>
                    <a:pt x="860" y="2396"/>
                  </a:lnTo>
                  <a:lnTo>
                    <a:pt x="847" y="2409"/>
                  </a:lnTo>
                  <a:lnTo>
                    <a:pt x="834" y="2426"/>
                  </a:lnTo>
                  <a:lnTo>
                    <a:pt x="804" y="2464"/>
                  </a:lnTo>
                  <a:lnTo>
                    <a:pt x="796" y="2477"/>
                  </a:lnTo>
                  <a:lnTo>
                    <a:pt x="792" y="2481"/>
                  </a:lnTo>
                  <a:lnTo>
                    <a:pt x="788" y="2481"/>
                  </a:lnTo>
                  <a:lnTo>
                    <a:pt x="783" y="2485"/>
                  </a:lnTo>
                  <a:lnTo>
                    <a:pt x="779" y="2485"/>
                  </a:lnTo>
                  <a:lnTo>
                    <a:pt x="775" y="2485"/>
                  </a:lnTo>
                  <a:lnTo>
                    <a:pt x="771" y="2481"/>
                  </a:lnTo>
                  <a:lnTo>
                    <a:pt x="766" y="2477"/>
                  </a:lnTo>
                  <a:lnTo>
                    <a:pt x="762" y="2464"/>
                  </a:lnTo>
                  <a:lnTo>
                    <a:pt x="758" y="2460"/>
                  </a:lnTo>
                  <a:lnTo>
                    <a:pt x="754" y="2456"/>
                  </a:lnTo>
                  <a:lnTo>
                    <a:pt x="749" y="2451"/>
                  </a:lnTo>
                  <a:lnTo>
                    <a:pt x="745" y="2451"/>
                  </a:lnTo>
                  <a:lnTo>
                    <a:pt x="741" y="2451"/>
                  </a:lnTo>
                  <a:lnTo>
                    <a:pt x="737" y="2451"/>
                  </a:lnTo>
                  <a:lnTo>
                    <a:pt x="733" y="2456"/>
                  </a:lnTo>
                  <a:lnTo>
                    <a:pt x="728" y="2456"/>
                  </a:lnTo>
                  <a:lnTo>
                    <a:pt x="724" y="2460"/>
                  </a:lnTo>
                  <a:lnTo>
                    <a:pt x="720" y="2460"/>
                  </a:lnTo>
                  <a:lnTo>
                    <a:pt x="716" y="2460"/>
                  </a:lnTo>
                  <a:lnTo>
                    <a:pt x="711" y="2460"/>
                  </a:lnTo>
                  <a:lnTo>
                    <a:pt x="703" y="2456"/>
                  </a:lnTo>
                  <a:lnTo>
                    <a:pt x="699" y="2456"/>
                  </a:lnTo>
                  <a:lnTo>
                    <a:pt x="694" y="2451"/>
                  </a:lnTo>
                  <a:lnTo>
                    <a:pt x="690" y="2447"/>
                  </a:lnTo>
                  <a:lnTo>
                    <a:pt x="677" y="2439"/>
                  </a:lnTo>
                  <a:lnTo>
                    <a:pt x="673" y="2434"/>
                  </a:lnTo>
                  <a:lnTo>
                    <a:pt x="673" y="2430"/>
                  </a:lnTo>
                  <a:lnTo>
                    <a:pt x="669" y="2426"/>
                  </a:lnTo>
                  <a:lnTo>
                    <a:pt x="669" y="2422"/>
                  </a:lnTo>
                  <a:lnTo>
                    <a:pt x="669" y="2418"/>
                  </a:lnTo>
                  <a:lnTo>
                    <a:pt x="673" y="2413"/>
                  </a:lnTo>
                  <a:lnTo>
                    <a:pt x="673" y="2409"/>
                  </a:lnTo>
                  <a:lnTo>
                    <a:pt x="677" y="2409"/>
                  </a:lnTo>
                  <a:lnTo>
                    <a:pt x="677" y="2405"/>
                  </a:lnTo>
                  <a:lnTo>
                    <a:pt x="686" y="2396"/>
                  </a:lnTo>
                  <a:lnTo>
                    <a:pt x="690" y="2392"/>
                  </a:lnTo>
                  <a:lnTo>
                    <a:pt x="694" y="2388"/>
                  </a:lnTo>
                  <a:lnTo>
                    <a:pt x="694" y="2384"/>
                  </a:lnTo>
                  <a:lnTo>
                    <a:pt x="699" y="2379"/>
                  </a:lnTo>
                  <a:lnTo>
                    <a:pt x="703" y="2363"/>
                  </a:lnTo>
                  <a:lnTo>
                    <a:pt x="707" y="2358"/>
                  </a:lnTo>
                  <a:lnTo>
                    <a:pt x="711" y="2354"/>
                  </a:lnTo>
                  <a:lnTo>
                    <a:pt x="720" y="2341"/>
                  </a:lnTo>
                  <a:lnTo>
                    <a:pt x="724" y="2333"/>
                  </a:lnTo>
                  <a:lnTo>
                    <a:pt x="724" y="2329"/>
                  </a:lnTo>
                  <a:lnTo>
                    <a:pt x="728" y="2320"/>
                  </a:lnTo>
                  <a:lnTo>
                    <a:pt x="728" y="2312"/>
                  </a:lnTo>
                  <a:lnTo>
                    <a:pt x="733" y="2307"/>
                  </a:lnTo>
                  <a:lnTo>
                    <a:pt x="733" y="2303"/>
                  </a:lnTo>
                  <a:lnTo>
                    <a:pt x="737" y="2299"/>
                  </a:lnTo>
                  <a:lnTo>
                    <a:pt x="741" y="2291"/>
                  </a:lnTo>
                  <a:lnTo>
                    <a:pt x="749" y="2274"/>
                  </a:lnTo>
                  <a:lnTo>
                    <a:pt x="749" y="2265"/>
                  </a:lnTo>
                  <a:lnTo>
                    <a:pt x="754" y="2265"/>
                  </a:lnTo>
                  <a:lnTo>
                    <a:pt x="749" y="2261"/>
                  </a:lnTo>
                  <a:lnTo>
                    <a:pt x="737" y="2252"/>
                  </a:lnTo>
                  <a:lnTo>
                    <a:pt x="733" y="2252"/>
                  </a:lnTo>
                  <a:lnTo>
                    <a:pt x="733" y="2248"/>
                  </a:lnTo>
                  <a:lnTo>
                    <a:pt x="733" y="2244"/>
                  </a:lnTo>
                  <a:lnTo>
                    <a:pt x="733" y="2240"/>
                  </a:lnTo>
                  <a:lnTo>
                    <a:pt x="733" y="2235"/>
                  </a:lnTo>
                  <a:lnTo>
                    <a:pt x="741" y="2210"/>
                  </a:lnTo>
                  <a:lnTo>
                    <a:pt x="745" y="2185"/>
                  </a:lnTo>
                  <a:lnTo>
                    <a:pt x="749" y="2172"/>
                  </a:lnTo>
                  <a:lnTo>
                    <a:pt x="749" y="2164"/>
                  </a:lnTo>
                  <a:lnTo>
                    <a:pt x="749" y="2159"/>
                  </a:lnTo>
                  <a:lnTo>
                    <a:pt x="749" y="2155"/>
                  </a:lnTo>
                  <a:lnTo>
                    <a:pt x="749" y="2147"/>
                  </a:lnTo>
                  <a:lnTo>
                    <a:pt x="749" y="2142"/>
                  </a:lnTo>
                  <a:lnTo>
                    <a:pt x="749" y="2134"/>
                  </a:lnTo>
                  <a:lnTo>
                    <a:pt x="749" y="2125"/>
                  </a:lnTo>
                  <a:lnTo>
                    <a:pt x="745" y="2113"/>
                  </a:lnTo>
                  <a:lnTo>
                    <a:pt x="745" y="2108"/>
                  </a:lnTo>
                  <a:lnTo>
                    <a:pt x="745" y="2100"/>
                  </a:lnTo>
                  <a:lnTo>
                    <a:pt x="745" y="2096"/>
                  </a:lnTo>
                  <a:lnTo>
                    <a:pt x="749" y="2087"/>
                  </a:lnTo>
                  <a:lnTo>
                    <a:pt x="754" y="2087"/>
                  </a:lnTo>
                  <a:lnTo>
                    <a:pt x="754" y="2083"/>
                  </a:lnTo>
                  <a:lnTo>
                    <a:pt x="758" y="2075"/>
                  </a:lnTo>
                  <a:lnTo>
                    <a:pt x="758" y="2070"/>
                  </a:lnTo>
                  <a:lnTo>
                    <a:pt x="762" y="2062"/>
                  </a:lnTo>
                  <a:lnTo>
                    <a:pt x="766" y="2062"/>
                  </a:lnTo>
                  <a:lnTo>
                    <a:pt x="766" y="2058"/>
                  </a:lnTo>
                  <a:lnTo>
                    <a:pt x="766" y="2053"/>
                  </a:lnTo>
                  <a:lnTo>
                    <a:pt x="762" y="2049"/>
                  </a:lnTo>
                  <a:lnTo>
                    <a:pt x="762" y="2045"/>
                  </a:lnTo>
                  <a:lnTo>
                    <a:pt x="754" y="2032"/>
                  </a:lnTo>
                  <a:lnTo>
                    <a:pt x="754" y="2028"/>
                  </a:lnTo>
                  <a:lnTo>
                    <a:pt x="749" y="2024"/>
                  </a:lnTo>
                  <a:lnTo>
                    <a:pt x="749" y="2015"/>
                  </a:lnTo>
                  <a:lnTo>
                    <a:pt x="745" y="2011"/>
                  </a:lnTo>
                  <a:lnTo>
                    <a:pt x="745" y="2003"/>
                  </a:lnTo>
                  <a:lnTo>
                    <a:pt x="741" y="1998"/>
                  </a:lnTo>
                  <a:lnTo>
                    <a:pt x="741" y="1990"/>
                  </a:lnTo>
                  <a:lnTo>
                    <a:pt x="741" y="1986"/>
                  </a:lnTo>
                  <a:lnTo>
                    <a:pt x="741" y="1977"/>
                  </a:lnTo>
                  <a:lnTo>
                    <a:pt x="737" y="1969"/>
                  </a:lnTo>
                  <a:lnTo>
                    <a:pt x="737" y="1960"/>
                  </a:lnTo>
                  <a:lnTo>
                    <a:pt x="737" y="1948"/>
                  </a:lnTo>
                  <a:lnTo>
                    <a:pt x="741" y="1926"/>
                  </a:lnTo>
                  <a:lnTo>
                    <a:pt x="737" y="1922"/>
                  </a:lnTo>
                  <a:lnTo>
                    <a:pt x="737" y="1914"/>
                  </a:lnTo>
                  <a:lnTo>
                    <a:pt x="737" y="1909"/>
                  </a:lnTo>
                  <a:lnTo>
                    <a:pt x="737" y="1905"/>
                  </a:lnTo>
                  <a:lnTo>
                    <a:pt x="733" y="1901"/>
                  </a:lnTo>
                  <a:lnTo>
                    <a:pt x="733" y="1897"/>
                  </a:lnTo>
                  <a:lnTo>
                    <a:pt x="728" y="1897"/>
                  </a:lnTo>
                  <a:lnTo>
                    <a:pt x="724" y="1897"/>
                  </a:lnTo>
                  <a:lnTo>
                    <a:pt x="720" y="1897"/>
                  </a:lnTo>
                  <a:lnTo>
                    <a:pt x="703" y="1901"/>
                  </a:lnTo>
                  <a:lnTo>
                    <a:pt x="699" y="1901"/>
                  </a:lnTo>
                  <a:lnTo>
                    <a:pt x="694" y="1901"/>
                  </a:lnTo>
                  <a:lnTo>
                    <a:pt x="686" y="1897"/>
                  </a:lnTo>
                  <a:lnTo>
                    <a:pt x="682" y="1897"/>
                  </a:lnTo>
                  <a:lnTo>
                    <a:pt x="682" y="1893"/>
                  </a:lnTo>
                  <a:lnTo>
                    <a:pt x="677" y="1893"/>
                  </a:lnTo>
                  <a:lnTo>
                    <a:pt x="677" y="1888"/>
                  </a:lnTo>
                  <a:lnTo>
                    <a:pt x="673" y="1888"/>
                  </a:lnTo>
                  <a:lnTo>
                    <a:pt x="665" y="1871"/>
                  </a:lnTo>
                  <a:lnTo>
                    <a:pt x="661" y="1867"/>
                  </a:lnTo>
                  <a:lnTo>
                    <a:pt x="656" y="1867"/>
                  </a:lnTo>
                  <a:lnTo>
                    <a:pt x="652" y="1863"/>
                  </a:lnTo>
                  <a:lnTo>
                    <a:pt x="648" y="1859"/>
                  </a:lnTo>
                  <a:lnTo>
                    <a:pt x="627" y="1842"/>
                  </a:lnTo>
                  <a:lnTo>
                    <a:pt x="622" y="1833"/>
                  </a:lnTo>
                  <a:lnTo>
                    <a:pt x="618" y="1829"/>
                  </a:lnTo>
                  <a:lnTo>
                    <a:pt x="614" y="1825"/>
                  </a:lnTo>
                  <a:lnTo>
                    <a:pt x="610" y="1816"/>
                  </a:lnTo>
                  <a:lnTo>
                    <a:pt x="606" y="1812"/>
                  </a:lnTo>
                  <a:lnTo>
                    <a:pt x="606" y="1808"/>
                  </a:lnTo>
                  <a:lnTo>
                    <a:pt x="601" y="1804"/>
                  </a:lnTo>
                  <a:lnTo>
                    <a:pt x="593" y="1774"/>
                  </a:lnTo>
                  <a:lnTo>
                    <a:pt x="589" y="1761"/>
                  </a:lnTo>
                  <a:lnTo>
                    <a:pt x="589" y="1757"/>
                  </a:lnTo>
                  <a:lnTo>
                    <a:pt x="576" y="1732"/>
                  </a:lnTo>
                  <a:lnTo>
                    <a:pt x="572" y="1723"/>
                  </a:lnTo>
                  <a:lnTo>
                    <a:pt x="567" y="1715"/>
                  </a:lnTo>
                  <a:lnTo>
                    <a:pt x="559" y="1689"/>
                  </a:lnTo>
                  <a:lnTo>
                    <a:pt x="555" y="1685"/>
                  </a:lnTo>
                  <a:lnTo>
                    <a:pt x="555" y="1681"/>
                  </a:lnTo>
                  <a:lnTo>
                    <a:pt x="550" y="1677"/>
                  </a:lnTo>
                  <a:lnTo>
                    <a:pt x="550" y="1672"/>
                  </a:lnTo>
                  <a:lnTo>
                    <a:pt x="546" y="1672"/>
                  </a:lnTo>
                  <a:lnTo>
                    <a:pt x="542" y="1668"/>
                  </a:lnTo>
                  <a:lnTo>
                    <a:pt x="534" y="1668"/>
                  </a:lnTo>
                  <a:lnTo>
                    <a:pt x="529" y="1668"/>
                  </a:lnTo>
                  <a:lnTo>
                    <a:pt x="525" y="1668"/>
                  </a:lnTo>
                  <a:lnTo>
                    <a:pt x="517" y="1668"/>
                  </a:lnTo>
                  <a:lnTo>
                    <a:pt x="512" y="1668"/>
                  </a:lnTo>
                  <a:lnTo>
                    <a:pt x="504" y="1668"/>
                  </a:lnTo>
                  <a:lnTo>
                    <a:pt x="491" y="1660"/>
                  </a:lnTo>
                  <a:lnTo>
                    <a:pt x="487" y="1660"/>
                  </a:lnTo>
                  <a:lnTo>
                    <a:pt x="483" y="1655"/>
                  </a:lnTo>
                  <a:lnTo>
                    <a:pt x="479" y="1651"/>
                  </a:lnTo>
                  <a:lnTo>
                    <a:pt x="470" y="1643"/>
                  </a:lnTo>
                  <a:lnTo>
                    <a:pt x="466" y="1643"/>
                  </a:lnTo>
                  <a:lnTo>
                    <a:pt x="462" y="1639"/>
                  </a:lnTo>
                  <a:lnTo>
                    <a:pt x="453" y="1634"/>
                  </a:lnTo>
                  <a:lnTo>
                    <a:pt x="436" y="1622"/>
                  </a:lnTo>
                  <a:lnTo>
                    <a:pt x="432" y="1617"/>
                  </a:lnTo>
                  <a:lnTo>
                    <a:pt x="419" y="1613"/>
                  </a:lnTo>
                  <a:lnTo>
                    <a:pt x="402" y="1605"/>
                  </a:lnTo>
                  <a:lnTo>
                    <a:pt x="402" y="1600"/>
                  </a:lnTo>
                  <a:lnTo>
                    <a:pt x="398" y="1600"/>
                  </a:lnTo>
                  <a:lnTo>
                    <a:pt x="394" y="1600"/>
                  </a:lnTo>
                  <a:lnTo>
                    <a:pt x="390" y="1600"/>
                  </a:lnTo>
                  <a:lnTo>
                    <a:pt x="381" y="1600"/>
                  </a:lnTo>
                  <a:lnTo>
                    <a:pt x="377" y="1600"/>
                  </a:lnTo>
                  <a:lnTo>
                    <a:pt x="373" y="1600"/>
                  </a:lnTo>
                  <a:lnTo>
                    <a:pt x="368" y="1600"/>
                  </a:lnTo>
                  <a:lnTo>
                    <a:pt x="360" y="1596"/>
                  </a:lnTo>
                  <a:lnTo>
                    <a:pt x="356" y="1596"/>
                  </a:lnTo>
                  <a:lnTo>
                    <a:pt x="352" y="1596"/>
                  </a:lnTo>
                  <a:lnTo>
                    <a:pt x="352" y="1600"/>
                  </a:lnTo>
                  <a:lnTo>
                    <a:pt x="347" y="1600"/>
                  </a:lnTo>
                  <a:lnTo>
                    <a:pt x="347" y="1605"/>
                  </a:lnTo>
                  <a:lnTo>
                    <a:pt x="343" y="1613"/>
                  </a:lnTo>
                  <a:lnTo>
                    <a:pt x="339" y="1613"/>
                  </a:lnTo>
                  <a:lnTo>
                    <a:pt x="335" y="1617"/>
                  </a:lnTo>
                  <a:lnTo>
                    <a:pt x="330" y="1617"/>
                  </a:lnTo>
                  <a:lnTo>
                    <a:pt x="326" y="1617"/>
                  </a:lnTo>
                  <a:lnTo>
                    <a:pt x="322" y="1617"/>
                  </a:lnTo>
                  <a:lnTo>
                    <a:pt x="318" y="1617"/>
                  </a:lnTo>
                  <a:lnTo>
                    <a:pt x="313" y="1613"/>
                  </a:lnTo>
                  <a:lnTo>
                    <a:pt x="305" y="1609"/>
                  </a:lnTo>
                  <a:lnTo>
                    <a:pt x="301" y="1609"/>
                  </a:lnTo>
                  <a:lnTo>
                    <a:pt x="296" y="1605"/>
                  </a:lnTo>
                  <a:lnTo>
                    <a:pt x="280" y="1596"/>
                  </a:lnTo>
                  <a:lnTo>
                    <a:pt x="275" y="1592"/>
                  </a:lnTo>
                  <a:lnTo>
                    <a:pt x="271" y="1592"/>
                  </a:lnTo>
                  <a:lnTo>
                    <a:pt x="263" y="1583"/>
                  </a:lnTo>
                  <a:lnTo>
                    <a:pt x="250" y="1579"/>
                  </a:lnTo>
                  <a:lnTo>
                    <a:pt x="246" y="1575"/>
                  </a:lnTo>
                  <a:lnTo>
                    <a:pt x="237" y="1575"/>
                  </a:lnTo>
                  <a:lnTo>
                    <a:pt x="229" y="1575"/>
                  </a:lnTo>
                  <a:lnTo>
                    <a:pt x="225" y="1575"/>
                  </a:lnTo>
                  <a:lnTo>
                    <a:pt x="220" y="1571"/>
                  </a:lnTo>
                  <a:lnTo>
                    <a:pt x="216" y="1571"/>
                  </a:lnTo>
                  <a:lnTo>
                    <a:pt x="216" y="1567"/>
                  </a:lnTo>
                  <a:lnTo>
                    <a:pt x="212" y="1567"/>
                  </a:lnTo>
                  <a:lnTo>
                    <a:pt x="208" y="1558"/>
                  </a:lnTo>
                  <a:lnTo>
                    <a:pt x="203" y="1554"/>
                  </a:lnTo>
                  <a:lnTo>
                    <a:pt x="203" y="1550"/>
                  </a:lnTo>
                  <a:lnTo>
                    <a:pt x="199" y="1545"/>
                  </a:lnTo>
                  <a:lnTo>
                    <a:pt x="195" y="1537"/>
                  </a:lnTo>
                  <a:lnTo>
                    <a:pt x="191" y="1528"/>
                  </a:lnTo>
                  <a:lnTo>
                    <a:pt x="191" y="1524"/>
                  </a:lnTo>
                  <a:lnTo>
                    <a:pt x="186" y="1516"/>
                  </a:lnTo>
                  <a:lnTo>
                    <a:pt x="186" y="1503"/>
                  </a:lnTo>
                  <a:lnTo>
                    <a:pt x="182" y="1482"/>
                  </a:lnTo>
                  <a:lnTo>
                    <a:pt x="178" y="1473"/>
                  </a:lnTo>
                  <a:lnTo>
                    <a:pt x="178" y="1469"/>
                  </a:lnTo>
                  <a:lnTo>
                    <a:pt x="174" y="1465"/>
                  </a:lnTo>
                  <a:lnTo>
                    <a:pt x="169" y="1456"/>
                  </a:lnTo>
                  <a:lnTo>
                    <a:pt x="169" y="1452"/>
                  </a:lnTo>
                  <a:lnTo>
                    <a:pt x="165" y="1448"/>
                  </a:lnTo>
                  <a:lnTo>
                    <a:pt x="157" y="1440"/>
                  </a:lnTo>
                  <a:lnTo>
                    <a:pt x="148" y="1431"/>
                  </a:lnTo>
                  <a:lnTo>
                    <a:pt x="144" y="1427"/>
                  </a:lnTo>
                  <a:lnTo>
                    <a:pt x="136" y="1418"/>
                  </a:lnTo>
                  <a:lnTo>
                    <a:pt x="127" y="1410"/>
                  </a:lnTo>
                  <a:lnTo>
                    <a:pt x="127" y="1401"/>
                  </a:lnTo>
                  <a:lnTo>
                    <a:pt x="131" y="1397"/>
                  </a:lnTo>
                  <a:lnTo>
                    <a:pt x="136" y="1393"/>
                  </a:lnTo>
                  <a:lnTo>
                    <a:pt x="140" y="1389"/>
                  </a:lnTo>
                  <a:lnTo>
                    <a:pt x="144" y="1389"/>
                  </a:lnTo>
                  <a:lnTo>
                    <a:pt x="148" y="1385"/>
                  </a:lnTo>
                  <a:lnTo>
                    <a:pt x="153" y="1385"/>
                  </a:lnTo>
                  <a:lnTo>
                    <a:pt x="153" y="1380"/>
                  </a:lnTo>
                  <a:lnTo>
                    <a:pt x="161" y="1380"/>
                  </a:lnTo>
                  <a:lnTo>
                    <a:pt x="165" y="1380"/>
                  </a:lnTo>
                  <a:lnTo>
                    <a:pt x="174" y="1376"/>
                  </a:lnTo>
                  <a:lnTo>
                    <a:pt x="178" y="1376"/>
                  </a:lnTo>
                  <a:lnTo>
                    <a:pt x="186" y="1376"/>
                  </a:lnTo>
                  <a:lnTo>
                    <a:pt x="191" y="1376"/>
                  </a:lnTo>
                  <a:lnTo>
                    <a:pt x="195" y="1376"/>
                  </a:lnTo>
                  <a:lnTo>
                    <a:pt x="203" y="1380"/>
                  </a:lnTo>
                  <a:lnTo>
                    <a:pt x="216" y="1380"/>
                  </a:lnTo>
                  <a:lnTo>
                    <a:pt x="225" y="1385"/>
                  </a:lnTo>
                  <a:lnTo>
                    <a:pt x="233" y="1389"/>
                  </a:lnTo>
                  <a:lnTo>
                    <a:pt x="241" y="1393"/>
                  </a:lnTo>
                  <a:lnTo>
                    <a:pt x="246" y="1393"/>
                  </a:lnTo>
                  <a:lnTo>
                    <a:pt x="250" y="1393"/>
                  </a:lnTo>
                  <a:lnTo>
                    <a:pt x="254" y="1393"/>
                  </a:lnTo>
                  <a:lnTo>
                    <a:pt x="263" y="1397"/>
                  </a:lnTo>
                  <a:lnTo>
                    <a:pt x="275" y="1397"/>
                  </a:lnTo>
                  <a:lnTo>
                    <a:pt x="284" y="1397"/>
                  </a:lnTo>
                  <a:lnTo>
                    <a:pt x="301" y="1393"/>
                  </a:lnTo>
                  <a:lnTo>
                    <a:pt x="309" y="1393"/>
                  </a:lnTo>
                  <a:lnTo>
                    <a:pt x="313" y="1393"/>
                  </a:lnTo>
                  <a:lnTo>
                    <a:pt x="318" y="1397"/>
                  </a:lnTo>
                  <a:lnTo>
                    <a:pt x="322" y="1397"/>
                  </a:lnTo>
                  <a:lnTo>
                    <a:pt x="322" y="1401"/>
                  </a:lnTo>
                  <a:lnTo>
                    <a:pt x="326" y="1401"/>
                  </a:lnTo>
                  <a:lnTo>
                    <a:pt x="326" y="1406"/>
                  </a:lnTo>
                  <a:lnTo>
                    <a:pt x="326" y="1410"/>
                  </a:lnTo>
                  <a:lnTo>
                    <a:pt x="330" y="1414"/>
                  </a:lnTo>
                  <a:lnTo>
                    <a:pt x="326" y="1427"/>
                  </a:lnTo>
                  <a:lnTo>
                    <a:pt x="326" y="1431"/>
                  </a:lnTo>
                  <a:lnTo>
                    <a:pt x="326" y="1440"/>
                  </a:lnTo>
                  <a:lnTo>
                    <a:pt x="326" y="1444"/>
                  </a:lnTo>
                  <a:lnTo>
                    <a:pt x="330" y="1452"/>
                  </a:lnTo>
                  <a:lnTo>
                    <a:pt x="330" y="1469"/>
                  </a:lnTo>
                  <a:lnTo>
                    <a:pt x="330" y="1473"/>
                  </a:lnTo>
                  <a:lnTo>
                    <a:pt x="330" y="1478"/>
                  </a:lnTo>
                  <a:lnTo>
                    <a:pt x="335" y="1482"/>
                  </a:lnTo>
                  <a:lnTo>
                    <a:pt x="339" y="1486"/>
                  </a:lnTo>
                  <a:lnTo>
                    <a:pt x="339" y="1490"/>
                  </a:lnTo>
                  <a:lnTo>
                    <a:pt x="343" y="1490"/>
                  </a:lnTo>
                  <a:lnTo>
                    <a:pt x="347" y="1490"/>
                  </a:lnTo>
                  <a:lnTo>
                    <a:pt x="352" y="1490"/>
                  </a:lnTo>
                  <a:lnTo>
                    <a:pt x="356" y="1486"/>
                  </a:lnTo>
                  <a:lnTo>
                    <a:pt x="360" y="1482"/>
                  </a:lnTo>
                  <a:lnTo>
                    <a:pt x="364" y="1482"/>
                  </a:lnTo>
                  <a:lnTo>
                    <a:pt x="364" y="1478"/>
                  </a:lnTo>
                  <a:lnTo>
                    <a:pt x="368" y="1469"/>
                  </a:lnTo>
                  <a:lnTo>
                    <a:pt x="368" y="1465"/>
                  </a:lnTo>
                  <a:lnTo>
                    <a:pt x="373" y="1452"/>
                  </a:lnTo>
                  <a:lnTo>
                    <a:pt x="377" y="1448"/>
                  </a:lnTo>
                  <a:lnTo>
                    <a:pt x="377" y="1444"/>
                  </a:lnTo>
                  <a:lnTo>
                    <a:pt x="381" y="1440"/>
                  </a:lnTo>
                  <a:lnTo>
                    <a:pt x="385" y="1435"/>
                  </a:lnTo>
                  <a:lnTo>
                    <a:pt x="390" y="1435"/>
                  </a:lnTo>
                  <a:lnTo>
                    <a:pt x="394" y="1435"/>
                  </a:lnTo>
                  <a:lnTo>
                    <a:pt x="398" y="1435"/>
                  </a:lnTo>
                  <a:lnTo>
                    <a:pt x="398" y="1440"/>
                  </a:lnTo>
                  <a:lnTo>
                    <a:pt x="402" y="1440"/>
                  </a:lnTo>
                  <a:lnTo>
                    <a:pt x="407" y="1444"/>
                  </a:lnTo>
                  <a:lnTo>
                    <a:pt x="411" y="1444"/>
                  </a:lnTo>
                  <a:lnTo>
                    <a:pt x="415" y="1448"/>
                  </a:lnTo>
                  <a:lnTo>
                    <a:pt x="419" y="1456"/>
                  </a:lnTo>
                  <a:lnTo>
                    <a:pt x="423" y="1461"/>
                  </a:lnTo>
                  <a:lnTo>
                    <a:pt x="428" y="1461"/>
                  </a:lnTo>
                  <a:lnTo>
                    <a:pt x="432" y="1465"/>
                  </a:lnTo>
                  <a:lnTo>
                    <a:pt x="436" y="1465"/>
                  </a:lnTo>
                  <a:lnTo>
                    <a:pt x="440" y="1469"/>
                  </a:lnTo>
                  <a:lnTo>
                    <a:pt x="445" y="1469"/>
                  </a:lnTo>
                  <a:lnTo>
                    <a:pt x="449" y="1469"/>
                  </a:lnTo>
                  <a:lnTo>
                    <a:pt x="453" y="1469"/>
                  </a:lnTo>
                  <a:lnTo>
                    <a:pt x="457" y="1469"/>
                  </a:lnTo>
                  <a:lnTo>
                    <a:pt x="462" y="1469"/>
                  </a:lnTo>
                  <a:lnTo>
                    <a:pt x="466" y="1469"/>
                  </a:lnTo>
                  <a:lnTo>
                    <a:pt x="474" y="1465"/>
                  </a:lnTo>
                  <a:lnTo>
                    <a:pt x="479" y="1465"/>
                  </a:lnTo>
                  <a:lnTo>
                    <a:pt x="483" y="1461"/>
                  </a:lnTo>
                  <a:lnTo>
                    <a:pt x="491" y="1452"/>
                  </a:lnTo>
                  <a:lnTo>
                    <a:pt x="495" y="1448"/>
                  </a:lnTo>
                  <a:lnTo>
                    <a:pt x="500" y="1448"/>
                  </a:lnTo>
                  <a:lnTo>
                    <a:pt x="500" y="1444"/>
                  </a:lnTo>
                  <a:lnTo>
                    <a:pt x="504" y="1440"/>
                  </a:lnTo>
                  <a:lnTo>
                    <a:pt x="508" y="1435"/>
                  </a:lnTo>
                  <a:lnTo>
                    <a:pt x="517" y="1423"/>
                  </a:lnTo>
                  <a:lnTo>
                    <a:pt x="517" y="1418"/>
                  </a:lnTo>
                  <a:lnTo>
                    <a:pt x="521" y="1418"/>
                  </a:lnTo>
                  <a:lnTo>
                    <a:pt x="525" y="1414"/>
                  </a:lnTo>
                  <a:lnTo>
                    <a:pt x="529" y="1414"/>
                  </a:lnTo>
                  <a:lnTo>
                    <a:pt x="534" y="1414"/>
                  </a:lnTo>
                  <a:lnTo>
                    <a:pt x="538" y="1414"/>
                  </a:lnTo>
                  <a:lnTo>
                    <a:pt x="542" y="1414"/>
                  </a:lnTo>
                  <a:lnTo>
                    <a:pt x="546" y="1418"/>
                  </a:lnTo>
                  <a:lnTo>
                    <a:pt x="550" y="1418"/>
                  </a:lnTo>
                  <a:lnTo>
                    <a:pt x="550" y="1414"/>
                  </a:lnTo>
                  <a:lnTo>
                    <a:pt x="550" y="1410"/>
                  </a:lnTo>
                  <a:lnTo>
                    <a:pt x="550" y="1406"/>
                  </a:lnTo>
                  <a:lnTo>
                    <a:pt x="546" y="1401"/>
                  </a:lnTo>
                  <a:lnTo>
                    <a:pt x="546" y="1397"/>
                  </a:lnTo>
                  <a:lnTo>
                    <a:pt x="534" y="1385"/>
                  </a:lnTo>
                  <a:lnTo>
                    <a:pt x="529" y="1376"/>
                  </a:lnTo>
                  <a:lnTo>
                    <a:pt x="529" y="1372"/>
                  </a:lnTo>
                  <a:lnTo>
                    <a:pt x="525" y="1363"/>
                  </a:lnTo>
                  <a:lnTo>
                    <a:pt x="521" y="1355"/>
                  </a:lnTo>
                  <a:lnTo>
                    <a:pt x="512" y="1334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504" y="1304"/>
                  </a:lnTo>
                  <a:lnTo>
                    <a:pt x="500" y="1296"/>
                  </a:lnTo>
                  <a:lnTo>
                    <a:pt x="500" y="1291"/>
                  </a:lnTo>
                  <a:lnTo>
                    <a:pt x="500" y="1279"/>
                  </a:lnTo>
                  <a:lnTo>
                    <a:pt x="495" y="1266"/>
                  </a:lnTo>
                  <a:lnTo>
                    <a:pt x="495" y="1253"/>
                  </a:lnTo>
                  <a:lnTo>
                    <a:pt x="495" y="1245"/>
                  </a:lnTo>
                  <a:lnTo>
                    <a:pt x="495" y="1232"/>
                  </a:lnTo>
                  <a:lnTo>
                    <a:pt x="495" y="1228"/>
                  </a:lnTo>
                  <a:lnTo>
                    <a:pt x="500" y="1211"/>
                  </a:lnTo>
                  <a:lnTo>
                    <a:pt x="500" y="1207"/>
                  </a:lnTo>
                  <a:lnTo>
                    <a:pt x="500" y="1202"/>
                  </a:lnTo>
                  <a:lnTo>
                    <a:pt x="495" y="1198"/>
                  </a:lnTo>
                  <a:lnTo>
                    <a:pt x="495" y="1194"/>
                  </a:lnTo>
                  <a:lnTo>
                    <a:pt x="491" y="1194"/>
                  </a:lnTo>
                  <a:lnTo>
                    <a:pt x="487" y="1198"/>
                  </a:lnTo>
                  <a:lnTo>
                    <a:pt x="479" y="1202"/>
                  </a:lnTo>
                  <a:lnTo>
                    <a:pt x="466" y="1215"/>
                  </a:lnTo>
                  <a:lnTo>
                    <a:pt x="462" y="1219"/>
                  </a:lnTo>
                  <a:lnTo>
                    <a:pt x="457" y="1224"/>
                  </a:lnTo>
                  <a:lnTo>
                    <a:pt x="453" y="1224"/>
                  </a:lnTo>
                  <a:lnTo>
                    <a:pt x="445" y="1228"/>
                  </a:lnTo>
                  <a:lnTo>
                    <a:pt x="440" y="1232"/>
                  </a:lnTo>
                  <a:lnTo>
                    <a:pt x="436" y="1232"/>
                  </a:lnTo>
                  <a:lnTo>
                    <a:pt x="432" y="1232"/>
                  </a:lnTo>
                  <a:lnTo>
                    <a:pt x="428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5" y="1236"/>
                  </a:lnTo>
                  <a:lnTo>
                    <a:pt x="411" y="1236"/>
                  </a:lnTo>
                  <a:lnTo>
                    <a:pt x="407" y="1236"/>
                  </a:lnTo>
                  <a:lnTo>
                    <a:pt x="402" y="1232"/>
                  </a:lnTo>
                  <a:lnTo>
                    <a:pt x="398" y="1232"/>
                  </a:lnTo>
                  <a:lnTo>
                    <a:pt x="394" y="1228"/>
                  </a:lnTo>
                  <a:lnTo>
                    <a:pt x="373" y="1219"/>
                  </a:lnTo>
                  <a:lnTo>
                    <a:pt x="368" y="1215"/>
                  </a:lnTo>
                  <a:lnTo>
                    <a:pt x="364" y="1215"/>
                  </a:lnTo>
                  <a:lnTo>
                    <a:pt x="360" y="1215"/>
                  </a:lnTo>
                  <a:lnTo>
                    <a:pt x="352" y="1211"/>
                  </a:lnTo>
                  <a:lnTo>
                    <a:pt x="343" y="1211"/>
                  </a:lnTo>
                  <a:lnTo>
                    <a:pt x="335" y="1207"/>
                  </a:lnTo>
                  <a:lnTo>
                    <a:pt x="330" y="1207"/>
                  </a:lnTo>
                  <a:lnTo>
                    <a:pt x="326" y="1207"/>
                  </a:lnTo>
                  <a:lnTo>
                    <a:pt x="322" y="1207"/>
                  </a:lnTo>
                  <a:lnTo>
                    <a:pt x="318" y="1211"/>
                  </a:lnTo>
                  <a:lnTo>
                    <a:pt x="313" y="1211"/>
                  </a:lnTo>
                  <a:lnTo>
                    <a:pt x="309" y="1211"/>
                  </a:lnTo>
                  <a:lnTo>
                    <a:pt x="305" y="1215"/>
                  </a:lnTo>
                  <a:lnTo>
                    <a:pt x="301" y="1219"/>
                  </a:lnTo>
                  <a:lnTo>
                    <a:pt x="292" y="1228"/>
                  </a:lnTo>
                  <a:lnTo>
                    <a:pt x="292" y="1232"/>
                  </a:lnTo>
                  <a:lnTo>
                    <a:pt x="288" y="1236"/>
                  </a:lnTo>
                  <a:lnTo>
                    <a:pt x="284" y="1236"/>
                  </a:lnTo>
                  <a:lnTo>
                    <a:pt x="280" y="1236"/>
                  </a:lnTo>
                  <a:lnTo>
                    <a:pt x="271" y="1236"/>
                  </a:lnTo>
                  <a:lnTo>
                    <a:pt x="267" y="1236"/>
                  </a:lnTo>
                  <a:lnTo>
                    <a:pt x="263" y="1236"/>
                  </a:lnTo>
                  <a:lnTo>
                    <a:pt x="254" y="1236"/>
                  </a:lnTo>
                  <a:lnTo>
                    <a:pt x="225" y="1228"/>
                  </a:lnTo>
                  <a:lnTo>
                    <a:pt x="216" y="1228"/>
                  </a:lnTo>
                  <a:lnTo>
                    <a:pt x="212" y="1224"/>
                  </a:lnTo>
                  <a:lnTo>
                    <a:pt x="208" y="1224"/>
                  </a:lnTo>
                  <a:lnTo>
                    <a:pt x="203" y="1228"/>
                  </a:lnTo>
                  <a:lnTo>
                    <a:pt x="199" y="1228"/>
                  </a:lnTo>
                  <a:lnTo>
                    <a:pt x="195" y="1228"/>
                  </a:lnTo>
                  <a:lnTo>
                    <a:pt x="191" y="1232"/>
                  </a:lnTo>
                  <a:lnTo>
                    <a:pt x="186" y="1232"/>
                  </a:lnTo>
                  <a:lnTo>
                    <a:pt x="182" y="1232"/>
                  </a:lnTo>
                  <a:lnTo>
                    <a:pt x="174" y="1228"/>
                  </a:lnTo>
                  <a:lnTo>
                    <a:pt x="169" y="1228"/>
                  </a:lnTo>
                  <a:lnTo>
                    <a:pt x="161" y="1224"/>
                  </a:lnTo>
                  <a:lnTo>
                    <a:pt x="144" y="1219"/>
                  </a:lnTo>
                  <a:lnTo>
                    <a:pt x="136" y="1219"/>
                  </a:lnTo>
                  <a:lnTo>
                    <a:pt x="131" y="1215"/>
                  </a:lnTo>
                  <a:lnTo>
                    <a:pt x="127" y="1215"/>
                  </a:lnTo>
                  <a:lnTo>
                    <a:pt x="123" y="1215"/>
                  </a:lnTo>
                  <a:lnTo>
                    <a:pt x="114" y="1215"/>
                  </a:lnTo>
                  <a:lnTo>
                    <a:pt x="106" y="1219"/>
                  </a:lnTo>
                  <a:lnTo>
                    <a:pt x="102" y="1219"/>
                  </a:lnTo>
                  <a:lnTo>
                    <a:pt x="93" y="1224"/>
                  </a:lnTo>
                  <a:lnTo>
                    <a:pt x="85" y="1224"/>
                  </a:lnTo>
                  <a:lnTo>
                    <a:pt x="81" y="1228"/>
                  </a:lnTo>
                  <a:lnTo>
                    <a:pt x="76" y="1228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41"/>
                  </a:lnTo>
                  <a:lnTo>
                    <a:pt x="55" y="1241"/>
                  </a:lnTo>
                  <a:lnTo>
                    <a:pt x="51" y="1245"/>
                  </a:lnTo>
                  <a:lnTo>
                    <a:pt x="47" y="1245"/>
                  </a:lnTo>
                  <a:lnTo>
                    <a:pt x="42" y="1245"/>
                  </a:lnTo>
                  <a:lnTo>
                    <a:pt x="38" y="1245"/>
                  </a:lnTo>
                  <a:lnTo>
                    <a:pt x="34" y="1245"/>
                  </a:lnTo>
                  <a:lnTo>
                    <a:pt x="30" y="1245"/>
                  </a:lnTo>
                  <a:lnTo>
                    <a:pt x="26" y="1245"/>
                  </a:lnTo>
                  <a:lnTo>
                    <a:pt x="21" y="1245"/>
                  </a:lnTo>
                  <a:lnTo>
                    <a:pt x="21" y="1241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2"/>
                  </a:lnTo>
                  <a:lnTo>
                    <a:pt x="9" y="1224"/>
                  </a:lnTo>
                  <a:lnTo>
                    <a:pt x="4" y="1219"/>
                  </a:lnTo>
                  <a:lnTo>
                    <a:pt x="0" y="1215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3" name="Freeform 79"/>
            <p:cNvSpPr>
              <a:spLocks/>
            </p:cNvSpPr>
            <p:nvPr/>
          </p:nvSpPr>
          <p:spPr bwMode="auto">
            <a:xfrm>
              <a:off x="1315004" y="5105601"/>
              <a:ext cx="336254" cy="371426"/>
            </a:xfrm>
            <a:custGeom>
              <a:avLst/>
              <a:gdLst>
                <a:gd name="T0" fmla="*/ 34 w 1062"/>
                <a:gd name="T1" fmla="*/ 630 h 1172"/>
                <a:gd name="T2" fmla="*/ 72 w 1062"/>
                <a:gd name="T3" fmla="*/ 660 h 1172"/>
                <a:gd name="T4" fmla="*/ 102 w 1062"/>
                <a:gd name="T5" fmla="*/ 626 h 1172"/>
                <a:gd name="T6" fmla="*/ 135 w 1062"/>
                <a:gd name="T7" fmla="*/ 584 h 1172"/>
                <a:gd name="T8" fmla="*/ 161 w 1062"/>
                <a:gd name="T9" fmla="*/ 448 h 1172"/>
                <a:gd name="T10" fmla="*/ 161 w 1062"/>
                <a:gd name="T11" fmla="*/ 389 h 1172"/>
                <a:gd name="T12" fmla="*/ 199 w 1062"/>
                <a:gd name="T13" fmla="*/ 304 h 1172"/>
                <a:gd name="T14" fmla="*/ 245 w 1062"/>
                <a:gd name="T15" fmla="*/ 313 h 1172"/>
                <a:gd name="T16" fmla="*/ 313 w 1062"/>
                <a:gd name="T17" fmla="*/ 326 h 1172"/>
                <a:gd name="T18" fmla="*/ 377 w 1062"/>
                <a:gd name="T19" fmla="*/ 317 h 1172"/>
                <a:gd name="T20" fmla="*/ 406 w 1062"/>
                <a:gd name="T21" fmla="*/ 211 h 1172"/>
                <a:gd name="T22" fmla="*/ 432 w 1062"/>
                <a:gd name="T23" fmla="*/ 148 h 1172"/>
                <a:gd name="T24" fmla="*/ 453 w 1062"/>
                <a:gd name="T25" fmla="*/ 29 h 1172"/>
                <a:gd name="T26" fmla="*/ 478 w 1062"/>
                <a:gd name="T27" fmla="*/ 4 h 1172"/>
                <a:gd name="T28" fmla="*/ 542 w 1062"/>
                <a:gd name="T29" fmla="*/ 25 h 1172"/>
                <a:gd name="T30" fmla="*/ 571 w 1062"/>
                <a:gd name="T31" fmla="*/ 55 h 1172"/>
                <a:gd name="T32" fmla="*/ 626 w 1062"/>
                <a:gd name="T33" fmla="*/ 55 h 1172"/>
                <a:gd name="T34" fmla="*/ 665 w 1062"/>
                <a:gd name="T35" fmla="*/ 72 h 1172"/>
                <a:gd name="T36" fmla="*/ 715 w 1062"/>
                <a:gd name="T37" fmla="*/ 118 h 1172"/>
                <a:gd name="T38" fmla="*/ 766 w 1062"/>
                <a:gd name="T39" fmla="*/ 122 h 1172"/>
                <a:gd name="T40" fmla="*/ 817 w 1062"/>
                <a:gd name="T41" fmla="*/ 110 h 1172"/>
                <a:gd name="T42" fmla="*/ 732 w 1062"/>
                <a:gd name="T43" fmla="*/ 169 h 1172"/>
                <a:gd name="T44" fmla="*/ 698 w 1062"/>
                <a:gd name="T45" fmla="*/ 228 h 1172"/>
                <a:gd name="T46" fmla="*/ 703 w 1062"/>
                <a:gd name="T47" fmla="*/ 283 h 1172"/>
                <a:gd name="T48" fmla="*/ 694 w 1062"/>
                <a:gd name="T49" fmla="*/ 343 h 1172"/>
                <a:gd name="T50" fmla="*/ 681 w 1062"/>
                <a:gd name="T51" fmla="*/ 381 h 1172"/>
                <a:gd name="T52" fmla="*/ 690 w 1062"/>
                <a:gd name="T53" fmla="*/ 423 h 1172"/>
                <a:gd name="T54" fmla="*/ 737 w 1062"/>
                <a:gd name="T55" fmla="*/ 453 h 1172"/>
                <a:gd name="T56" fmla="*/ 775 w 1062"/>
                <a:gd name="T57" fmla="*/ 448 h 1172"/>
                <a:gd name="T58" fmla="*/ 876 w 1062"/>
                <a:gd name="T59" fmla="*/ 398 h 1172"/>
                <a:gd name="T60" fmla="*/ 935 w 1062"/>
                <a:gd name="T61" fmla="*/ 389 h 1172"/>
                <a:gd name="T62" fmla="*/ 935 w 1062"/>
                <a:gd name="T63" fmla="*/ 461 h 1172"/>
                <a:gd name="T64" fmla="*/ 965 w 1062"/>
                <a:gd name="T65" fmla="*/ 491 h 1172"/>
                <a:gd name="T66" fmla="*/ 1016 w 1062"/>
                <a:gd name="T67" fmla="*/ 520 h 1172"/>
                <a:gd name="T68" fmla="*/ 1058 w 1062"/>
                <a:gd name="T69" fmla="*/ 584 h 1172"/>
                <a:gd name="T70" fmla="*/ 995 w 1062"/>
                <a:gd name="T71" fmla="*/ 601 h 1172"/>
                <a:gd name="T72" fmla="*/ 961 w 1062"/>
                <a:gd name="T73" fmla="*/ 622 h 1172"/>
                <a:gd name="T74" fmla="*/ 910 w 1062"/>
                <a:gd name="T75" fmla="*/ 660 h 1172"/>
                <a:gd name="T76" fmla="*/ 838 w 1062"/>
                <a:gd name="T77" fmla="*/ 694 h 1172"/>
                <a:gd name="T78" fmla="*/ 859 w 1062"/>
                <a:gd name="T79" fmla="*/ 741 h 1172"/>
                <a:gd name="T80" fmla="*/ 787 w 1062"/>
                <a:gd name="T81" fmla="*/ 774 h 1172"/>
                <a:gd name="T82" fmla="*/ 698 w 1062"/>
                <a:gd name="T83" fmla="*/ 736 h 1172"/>
                <a:gd name="T84" fmla="*/ 635 w 1062"/>
                <a:gd name="T85" fmla="*/ 766 h 1172"/>
                <a:gd name="T86" fmla="*/ 567 w 1062"/>
                <a:gd name="T87" fmla="*/ 783 h 1172"/>
                <a:gd name="T88" fmla="*/ 470 w 1062"/>
                <a:gd name="T89" fmla="*/ 770 h 1172"/>
                <a:gd name="T90" fmla="*/ 436 w 1062"/>
                <a:gd name="T91" fmla="*/ 808 h 1172"/>
                <a:gd name="T92" fmla="*/ 402 w 1062"/>
                <a:gd name="T93" fmla="*/ 901 h 1172"/>
                <a:gd name="T94" fmla="*/ 402 w 1062"/>
                <a:gd name="T95" fmla="*/ 948 h 1172"/>
                <a:gd name="T96" fmla="*/ 415 w 1062"/>
                <a:gd name="T97" fmla="*/ 999 h 1172"/>
                <a:gd name="T98" fmla="*/ 377 w 1062"/>
                <a:gd name="T99" fmla="*/ 1033 h 1172"/>
                <a:gd name="T100" fmla="*/ 296 w 1062"/>
                <a:gd name="T101" fmla="*/ 1071 h 1172"/>
                <a:gd name="T102" fmla="*/ 267 w 1062"/>
                <a:gd name="T103" fmla="*/ 1126 h 1172"/>
                <a:gd name="T104" fmla="*/ 224 w 1062"/>
                <a:gd name="T105" fmla="*/ 1172 h 1172"/>
                <a:gd name="T106" fmla="*/ 144 w 1062"/>
                <a:gd name="T107" fmla="*/ 1113 h 1172"/>
                <a:gd name="T108" fmla="*/ 102 w 1062"/>
                <a:gd name="T109" fmla="*/ 1045 h 1172"/>
                <a:gd name="T110" fmla="*/ 72 w 1062"/>
                <a:gd name="T111" fmla="*/ 995 h 1172"/>
                <a:gd name="T112" fmla="*/ 93 w 1062"/>
                <a:gd name="T113" fmla="*/ 940 h 1172"/>
                <a:gd name="T114" fmla="*/ 85 w 1062"/>
                <a:gd name="T115" fmla="*/ 884 h 1172"/>
                <a:gd name="T116" fmla="*/ 63 w 1062"/>
                <a:gd name="T117" fmla="*/ 855 h 1172"/>
                <a:gd name="T118" fmla="*/ 25 w 1062"/>
                <a:gd name="T119" fmla="*/ 825 h 1172"/>
                <a:gd name="T120" fmla="*/ 17 w 1062"/>
                <a:gd name="T121" fmla="*/ 766 h 1172"/>
                <a:gd name="T122" fmla="*/ 34 w 1062"/>
                <a:gd name="T123" fmla="*/ 715 h 1172"/>
                <a:gd name="T124" fmla="*/ 8 w 1062"/>
                <a:gd name="T125" fmla="*/ 63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2" h="1172">
                  <a:moveTo>
                    <a:pt x="0" y="622"/>
                  </a:moveTo>
                  <a:lnTo>
                    <a:pt x="4" y="622"/>
                  </a:lnTo>
                  <a:lnTo>
                    <a:pt x="4" y="618"/>
                  </a:lnTo>
                  <a:lnTo>
                    <a:pt x="8" y="618"/>
                  </a:lnTo>
                  <a:lnTo>
                    <a:pt x="17" y="618"/>
                  </a:lnTo>
                  <a:lnTo>
                    <a:pt x="21" y="622"/>
                  </a:lnTo>
                  <a:lnTo>
                    <a:pt x="25" y="622"/>
                  </a:lnTo>
                  <a:lnTo>
                    <a:pt x="30" y="626"/>
                  </a:lnTo>
                  <a:lnTo>
                    <a:pt x="34" y="630"/>
                  </a:lnTo>
                  <a:lnTo>
                    <a:pt x="38" y="635"/>
                  </a:lnTo>
                  <a:lnTo>
                    <a:pt x="42" y="639"/>
                  </a:lnTo>
                  <a:lnTo>
                    <a:pt x="51" y="652"/>
                  </a:lnTo>
                  <a:lnTo>
                    <a:pt x="55" y="656"/>
                  </a:lnTo>
                  <a:lnTo>
                    <a:pt x="59" y="656"/>
                  </a:lnTo>
                  <a:lnTo>
                    <a:pt x="59" y="660"/>
                  </a:lnTo>
                  <a:lnTo>
                    <a:pt x="63" y="660"/>
                  </a:lnTo>
                  <a:lnTo>
                    <a:pt x="68" y="660"/>
                  </a:lnTo>
                  <a:lnTo>
                    <a:pt x="72" y="660"/>
                  </a:lnTo>
                  <a:lnTo>
                    <a:pt x="76" y="660"/>
                  </a:lnTo>
                  <a:lnTo>
                    <a:pt x="76" y="656"/>
                  </a:lnTo>
                  <a:lnTo>
                    <a:pt x="80" y="652"/>
                  </a:lnTo>
                  <a:lnTo>
                    <a:pt x="85" y="643"/>
                  </a:lnTo>
                  <a:lnTo>
                    <a:pt x="85" y="639"/>
                  </a:lnTo>
                  <a:lnTo>
                    <a:pt x="89" y="639"/>
                  </a:lnTo>
                  <a:lnTo>
                    <a:pt x="93" y="635"/>
                  </a:lnTo>
                  <a:lnTo>
                    <a:pt x="97" y="630"/>
                  </a:lnTo>
                  <a:lnTo>
                    <a:pt x="102" y="626"/>
                  </a:lnTo>
                  <a:lnTo>
                    <a:pt x="110" y="622"/>
                  </a:lnTo>
                  <a:lnTo>
                    <a:pt x="114" y="618"/>
                  </a:lnTo>
                  <a:lnTo>
                    <a:pt x="118" y="618"/>
                  </a:lnTo>
                  <a:lnTo>
                    <a:pt x="118" y="614"/>
                  </a:lnTo>
                  <a:lnTo>
                    <a:pt x="123" y="609"/>
                  </a:lnTo>
                  <a:lnTo>
                    <a:pt x="127" y="605"/>
                  </a:lnTo>
                  <a:lnTo>
                    <a:pt x="131" y="597"/>
                  </a:lnTo>
                  <a:lnTo>
                    <a:pt x="135" y="588"/>
                  </a:lnTo>
                  <a:lnTo>
                    <a:pt x="135" y="584"/>
                  </a:lnTo>
                  <a:lnTo>
                    <a:pt x="140" y="575"/>
                  </a:lnTo>
                  <a:lnTo>
                    <a:pt x="144" y="559"/>
                  </a:lnTo>
                  <a:lnTo>
                    <a:pt x="148" y="533"/>
                  </a:lnTo>
                  <a:lnTo>
                    <a:pt x="157" y="499"/>
                  </a:lnTo>
                  <a:lnTo>
                    <a:pt x="161" y="482"/>
                  </a:lnTo>
                  <a:lnTo>
                    <a:pt x="161" y="470"/>
                  </a:lnTo>
                  <a:lnTo>
                    <a:pt x="161" y="461"/>
                  </a:lnTo>
                  <a:lnTo>
                    <a:pt x="161" y="453"/>
                  </a:lnTo>
                  <a:lnTo>
                    <a:pt x="161" y="448"/>
                  </a:lnTo>
                  <a:lnTo>
                    <a:pt x="161" y="440"/>
                  </a:lnTo>
                  <a:lnTo>
                    <a:pt x="161" y="436"/>
                  </a:lnTo>
                  <a:lnTo>
                    <a:pt x="157" y="423"/>
                  </a:lnTo>
                  <a:lnTo>
                    <a:pt x="152" y="419"/>
                  </a:lnTo>
                  <a:lnTo>
                    <a:pt x="152" y="415"/>
                  </a:lnTo>
                  <a:lnTo>
                    <a:pt x="152" y="410"/>
                  </a:lnTo>
                  <a:lnTo>
                    <a:pt x="152" y="402"/>
                  </a:lnTo>
                  <a:lnTo>
                    <a:pt x="157" y="398"/>
                  </a:lnTo>
                  <a:lnTo>
                    <a:pt x="161" y="389"/>
                  </a:lnTo>
                  <a:lnTo>
                    <a:pt x="169" y="368"/>
                  </a:lnTo>
                  <a:lnTo>
                    <a:pt x="173" y="364"/>
                  </a:lnTo>
                  <a:lnTo>
                    <a:pt x="173" y="360"/>
                  </a:lnTo>
                  <a:lnTo>
                    <a:pt x="178" y="355"/>
                  </a:lnTo>
                  <a:lnTo>
                    <a:pt x="182" y="347"/>
                  </a:lnTo>
                  <a:lnTo>
                    <a:pt x="186" y="326"/>
                  </a:lnTo>
                  <a:lnTo>
                    <a:pt x="190" y="317"/>
                  </a:lnTo>
                  <a:lnTo>
                    <a:pt x="195" y="313"/>
                  </a:lnTo>
                  <a:lnTo>
                    <a:pt x="199" y="304"/>
                  </a:lnTo>
                  <a:lnTo>
                    <a:pt x="203" y="300"/>
                  </a:lnTo>
                  <a:lnTo>
                    <a:pt x="207" y="300"/>
                  </a:lnTo>
                  <a:lnTo>
                    <a:pt x="212" y="300"/>
                  </a:lnTo>
                  <a:lnTo>
                    <a:pt x="216" y="300"/>
                  </a:lnTo>
                  <a:lnTo>
                    <a:pt x="220" y="304"/>
                  </a:lnTo>
                  <a:lnTo>
                    <a:pt x="229" y="309"/>
                  </a:lnTo>
                  <a:lnTo>
                    <a:pt x="233" y="309"/>
                  </a:lnTo>
                  <a:lnTo>
                    <a:pt x="237" y="313"/>
                  </a:lnTo>
                  <a:lnTo>
                    <a:pt x="245" y="313"/>
                  </a:lnTo>
                  <a:lnTo>
                    <a:pt x="254" y="317"/>
                  </a:lnTo>
                  <a:lnTo>
                    <a:pt x="271" y="321"/>
                  </a:lnTo>
                  <a:lnTo>
                    <a:pt x="279" y="326"/>
                  </a:lnTo>
                  <a:lnTo>
                    <a:pt x="288" y="330"/>
                  </a:lnTo>
                  <a:lnTo>
                    <a:pt x="292" y="330"/>
                  </a:lnTo>
                  <a:lnTo>
                    <a:pt x="300" y="330"/>
                  </a:lnTo>
                  <a:lnTo>
                    <a:pt x="305" y="330"/>
                  </a:lnTo>
                  <a:lnTo>
                    <a:pt x="309" y="326"/>
                  </a:lnTo>
                  <a:lnTo>
                    <a:pt x="313" y="326"/>
                  </a:lnTo>
                  <a:lnTo>
                    <a:pt x="322" y="326"/>
                  </a:lnTo>
                  <a:lnTo>
                    <a:pt x="326" y="326"/>
                  </a:lnTo>
                  <a:lnTo>
                    <a:pt x="330" y="326"/>
                  </a:lnTo>
                  <a:lnTo>
                    <a:pt x="347" y="326"/>
                  </a:lnTo>
                  <a:lnTo>
                    <a:pt x="351" y="326"/>
                  </a:lnTo>
                  <a:lnTo>
                    <a:pt x="360" y="326"/>
                  </a:lnTo>
                  <a:lnTo>
                    <a:pt x="364" y="321"/>
                  </a:lnTo>
                  <a:lnTo>
                    <a:pt x="368" y="321"/>
                  </a:lnTo>
                  <a:lnTo>
                    <a:pt x="377" y="317"/>
                  </a:lnTo>
                  <a:lnTo>
                    <a:pt x="377" y="313"/>
                  </a:lnTo>
                  <a:lnTo>
                    <a:pt x="381" y="304"/>
                  </a:lnTo>
                  <a:lnTo>
                    <a:pt x="385" y="300"/>
                  </a:lnTo>
                  <a:lnTo>
                    <a:pt x="385" y="292"/>
                  </a:lnTo>
                  <a:lnTo>
                    <a:pt x="389" y="288"/>
                  </a:lnTo>
                  <a:lnTo>
                    <a:pt x="394" y="275"/>
                  </a:lnTo>
                  <a:lnTo>
                    <a:pt x="402" y="237"/>
                  </a:lnTo>
                  <a:lnTo>
                    <a:pt x="406" y="220"/>
                  </a:lnTo>
                  <a:lnTo>
                    <a:pt x="406" y="211"/>
                  </a:lnTo>
                  <a:lnTo>
                    <a:pt x="411" y="207"/>
                  </a:lnTo>
                  <a:lnTo>
                    <a:pt x="415" y="199"/>
                  </a:lnTo>
                  <a:lnTo>
                    <a:pt x="415" y="194"/>
                  </a:lnTo>
                  <a:lnTo>
                    <a:pt x="423" y="182"/>
                  </a:lnTo>
                  <a:lnTo>
                    <a:pt x="427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32" y="152"/>
                  </a:lnTo>
                  <a:lnTo>
                    <a:pt x="432" y="148"/>
                  </a:lnTo>
                  <a:lnTo>
                    <a:pt x="432" y="135"/>
                  </a:lnTo>
                  <a:lnTo>
                    <a:pt x="436" y="118"/>
                  </a:lnTo>
                  <a:lnTo>
                    <a:pt x="436" y="110"/>
                  </a:lnTo>
                  <a:lnTo>
                    <a:pt x="436" y="97"/>
                  </a:lnTo>
                  <a:lnTo>
                    <a:pt x="440" y="72"/>
                  </a:lnTo>
                  <a:lnTo>
                    <a:pt x="444" y="59"/>
                  </a:lnTo>
                  <a:lnTo>
                    <a:pt x="449" y="50"/>
                  </a:lnTo>
                  <a:lnTo>
                    <a:pt x="449" y="42"/>
                  </a:lnTo>
                  <a:lnTo>
                    <a:pt x="453" y="29"/>
                  </a:lnTo>
                  <a:lnTo>
                    <a:pt x="457" y="21"/>
                  </a:lnTo>
                  <a:lnTo>
                    <a:pt x="457" y="17"/>
                  </a:lnTo>
                  <a:lnTo>
                    <a:pt x="461" y="8"/>
                  </a:lnTo>
                  <a:lnTo>
                    <a:pt x="466" y="4"/>
                  </a:lnTo>
                  <a:lnTo>
                    <a:pt x="466" y="0"/>
                  </a:lnTo>
                  <a:lnTo>
                    <a:pt x="470" y="0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78" y="4"/>
                  </a:lnTo>
                  <a:lnTo>
                    <a:pt x="483" y="8"/>
                  </a:lnTo>
                  <a:lnTo>
                    <a:pt x="487" y="8"/>
                  </a:lnTo>
                  <a:lnTo>
                    <a:pt x="504" y="12"/>
                  </a:lnTo>
                  <a:lnTo>
                    <a:pt x="516" y="17"/>
                  </a:lnTo>
                  <a:lnTo>
                    <a:pt x="521" y="17"/>
                  </a:lnTo>
                  <a:lnTo>
                    <a:pt x="525" y="21"/>
                  </a:lnTo>
                  <a:lnTo>
                    <a:pt x="533" y="21"/>
                  </a:lnTo>
                  <a:lnTo>
                    <a:pt x="538" y="25"/>
                  </a:lnTo>
                  <a:lnTo>
                    <a:pt x="542" y="25"/>
                  </a:lnTo>
                  <a:lnTo>
                    <a:pt x="546" y="29"/>
                  </a:lnTo>
                  <a:lnTo>
                    <a:pt x="550" y="29"/>
                  </a:lnTo>
                  <a:lnTo>
                    <a:pt x="550" y="34"/>
                  </a:lnTo>
                  <a:lnTo>
                    <a:pt x="554" y="38"/>
                  </a:lnTo>
                  <a:lnTo>
                    <a:pt x="559" y="38"/>
                  </a:lnTo>
                  <a:lnTo>
                    <a:pt x="567" y="46"/>
                  </a:lnTo>
                  <a:lnTo>
                    <a:pt x="567" y="50"/>
                  </a:lnTo>
                  <a:lnTo>
                    <a:pt x="571" y="50"/>
                  </a:lnTo>
                  <a:lnTo>
                    <a:pt x="571" y="55"/>
                  </a:lnTo>
                  <a:lnTo>
                    <a:pt x="576" y="55"/>
                  </a:lnTo>
                  <a:lnTo>
                    <a:pt x="580" y="55"/>
                  </a:lnTo>
                  <a:lnTo>
                    <a:pt x="588" y="55"/>
                  </a:lnTo>
                  <a:lnTo>
                    <a:pt x="593" y="55"/>
                  </a:lnTo>
                  <a:lnTo>
                    <a:pt x="597" y="55"/>
                  </a:lnTo>
                  <a:lnTo>
                    <a:pt x="601" y="55"/>
                  </a:lnTo>
                  <a:lnTo>
                    <a:pt x="618" y="55"/>
                  </a:lnTo>
                  <a:lnTo>
                    <a:pt x="622" y="55"/>
                  </a:lnTo>
                  <a:lnTo>
                    <a:pt x="626" y="55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5"/>
                  </a:lnTo>
                  <a:lnTo>
                    <a:pt x="643" y="55"/>
                  </a:lnTo>
                  <a:lnTo>
                    <a:pt x="648" y="55"/>
                  </a:lnTo>
                  <a:lnTo>
                    <a:pt x="652" y="59"/>
                  </a:lnTo>
                  <a:lnTo>
                    <a:pt x="656" y="63"/>
                  </a:lnTo>
                  <a:lnTo>
                    <a:pt x="660" y="72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3" y="80"/>
                  </a:lnTo>
                  <a:lnTo>
                    <a:pt x="690" y="93"/>
                  </a:lnTo>
                  <a:lnTo>
                    <a:pt x="694" y="97"/>
                  </a:lnTo>
                  <a:lnTo>
                    <a:pt x="698" y="101"/>
                  </a:lnTo>
                  <a:lnTo>
                    <a:pt x="703" y="101"/>
                  </a:lnTo>
                  <a:lnTo>
                    <a:pt x="703" y="105"/>
                  </a:lnTo>
                  <a:lnTo>
                    <a:pt x="711" y="114"/>
                  </a:lnTo>
                  <a:lnTo>
                    <a:pt x="715" y="118"/>
                  </a:lnTo>
                  <a:lnTo>
                    <a:pt x="720" y="122"/>
                  </a:lnTo>
                  <a:lnTo>
                    <a:pt x="724" y="122"/>
                  </a:lnTo>
                  <a:lnTo>
                    <a:pt x="724" y="127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41" y="127"/>
                  </a:lnTo>
                  <a:lnTo>
                    <a:pt x="749" y="127"/>
                  </a:lnTo>
                  <a:lnTo>
                    <a:pt x="758" y="122"/>
                  </a:lnTo>
                  <a:lnTo>
                    <a:pt x="766" y="122"/>
                  </a:lnTo>
                  <a:lnTo>
                    <a:pt x="779" y="118"/>
                  </a:lnTo>
                  <a:lnTo>
                    <a:pt x="792" y="114"/>
                  </a:lnTo>
                  <a:lnTo>
                    <a:pt x="800" y="110"/>
                  </a:lnTo>
                  <a:lnTo>
                    <a:pt x="808" y="110"/>
                  </a:lnTo>
                  <a:lnTo>
                    <a:pt x="817" y="105"/>
                  </a:lnTo>
                  <a:lnTo>
                    <a:pt x="821" y="101"/>
                  </a:lnTo>
                  <a:lnTo>
                    <a:pt x="825" y="101"/>
                  </a:lnTo>
                  <a:lnTo>
                    <a:pt x="821" y="105"/>
                  </a:lnTo>
                  <a:lnTo>
                    <a:pt x="817" y="110"/>
                  </a:lnTo>
                  <a:lnTo>
                    <a:pt x="813" y="114"/>
                  </a:lnTo>
                  <a:lnTo>
                    <a:pt x="804" y="118"/>
                  </a:lnTo>
                  <a:lnTo>
                    <a:pt x="800" y="122"/>
                  </a:lnTo>
                  <a:lnTo>
                    <a:pt x="792" y="131"/>
                  </a:lnTo>
                  <a:lnTo>
                    <a:pt x="779" y="139"/>
                  </a:lnTo>
                  <a:lnTo>
                    <a:pt x="749" y="156"/>
                  </a:lnTo>
                  <a:lnTo>
                    <a:pt x="741" y="165"/>
                  </a:lnTo>
                  <a:lnTo>
                    <a:pt x="737" y="169"/>
                  </a:lnTo>
                  <a:lnTo>
                    <a:pt x="732" y="169"/>
                  </a:lnTo>
                  <a:lnTo>
                    <a:pt x="728" y="173"/>
                  </a:lnTo>
                  <a:lnTo>
                    <a:pt x="724" y="177"/>
                  </a:lnTo>
                  <a:lnTo>
                    <a:pt x="720" y="182"/>
                  </a:lnTo>
                  <a:lnTo>
                    <a:pt x="715" y="186"/>
                  </a:lnTo>
                  <a:lnTo>
                    <a:pt x="715" y="190"/>
                  </a:lnTo>
                  <a:lnTo>
                    <a:pt x="711" y="199"/>
                  </a:lnTo>
                  <a:lnTo>
                    <a:pt x="707" y="207"/>
                  </a:lnTo>
                  <a:lnTo>
                    <a:pt x="698" y="224"/>
                  </a:lnTo>
                  <a:lnTo>
                    <a:pt x="698" y="228"/>
                  </a:lnTo>
                  <a:lnTo>
                    <a:pt x="694" y="237"/>
                  </a:lnTo>
                  <a:lnTo>
                    <a:pt x="690" y="241"/>
                  </a:lnTo>
                  <a:lnTo>
                    <a:pt x="690" y="245"/>
                  </a:lnTo>
                  <a:lnTo>
                    <a:pt x="690" y="249"/>
                  </a:lnTo>
                  <a:lnTo>
                    <a:pt x="694" y="258"/>
                  </a:lnTo>
                  <a:lnTo>
                    <a:pt x="698" y="266"/>
                  </a:lnTo>
                  <a:lnTo>
                    <a:pt x="698" y="271"/>
                  </a:lnTo>
                  <a:lnTo>
                    <a:pt x="703" y="279"/>
                  </a:lnTo>
                  <a:lnTo>
                    <a:pt x="703" y="283"/>
                  </a:lnTo>
                  <a:lnTo>
                    <a:pt x="703" y="288"/>
                  </a:lnTo>
                  <a:lnTo>
                    <a:pt x="703" y="292"/>
                  </a:lnTo>
                  <a:lnTo>
                    <a:pt x="703" y="296"/>
                  </a:lnTo>
                  <a:lnTo>
                    <a:pt x="703" y="313"/>
                  </a:lnTo>
                  <a:lnTo>
                    <a:pt x="698" y="326"/>
                  </a:lnTo>
                  <a:lnTo>
                    <a:pt x="698" y="330"/>
                  </a:lnTo>
                  <a:lnTo>
                    <a:pt x="698" y="338"/>
                  </a:lnTo>
                  <a:lnTo>
                    <a:pt x="698" y="343"/>
                  </a:lnTo>
                  <a:lnTo>
                    <a:pt x="694" y="343"/>
                  </a:lnTo>
                  <a:lnTo>
                    <a:pt x="694" y="351"/>
                  </a:lnTo>
                  <a:lnTo>
                    <a:pt x="690" y="355"/>
                  </a:lnTo>
                  <a:lnTo>
                    <a:pt x="686" y="360"/>
                  </a:lnTo>
                  <a:lnTo>
                    <a:pt x="681" y="364"/>
                  </a:lnTo>
                  <a:lnTo>
                    <a:pt x="673" y="368"/>
                  </a:lnTo>
                  <a:lnTo>
                    <a:pt x="673" y="372"/>
                  </a:lnTo>
                  <a:lnTo>
                    <a:pt x="677" y="372"/>
                  </a:lnTo>
                  <a:lnTo>
                    <a:pt x="677" y="376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6" y="393"/>
                  </a:lnTo>
                  <a:lnTo>
                    <a:pt x="686" y="398"/>
                  </a:lnTo>
                  <a:lnTo>
                    <a:pt x="686" y="406"/>
                  </a:lnTo>
                  <a:lnTo>
                    <a:pt x="686" y="410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90" y="423"/>
                  </a:lnTo>
                  <a:lnTo>
                    <a:pt x="694" y="423"/>
                  </a:lnTo>
                  <a:lnTo>
                    <a:pt x="698" y="427"/>
                  </a:lnTo>
                  <a:lnTo>
                    <a:pt x="703" y="427"/>
                  </a:lnTo>
                  <a:lnTo>
                    <a:pt x="711" y="431"/>
                  </a:lnTo>
                  <a:lnTo>
                    <a:pt x="715" y="436"/>
                  </a:lnTo>
                  <a:lnTo>
                    <a:pt x="720" y="440"/>
                  </a:lnTo>
                  <a:lnTo>
                    <a:pt x="728" y="448"/>
                  </a:lnTo>
                  <a:lnTo>
                    <a:pt x="732" y="453"/>
                  </a:lnTo>
                  <a:lnTo>
                    <a:pt x="737" y="453"/>
                  </a:lnTo>
                  <a:lnTo>
                    <a:pt x="741" y="457"/>
                  </a:lnTo>
                  <a:lnTo>
                    <a:pt x="749" y="453"/>
                  </a:lnTo>
                  <a:lnTo>
                    <a:pt x="753" y="457"/>
                  </a:lnTo>
                  <a:lnTo>
                    <a:pt x="758" y="457"/>
                  </a:lnTo>
                  <a:lnTo>
                    <a:pt x="758" y="453"/>
                  </a:lnTo>
                  <a:lnTo>
                    <a:pt x="762" y="453"/>
                  </a:lnTo>
                  <a:lnTo>
                    <a:pt x="766" y="453"/>
                  </a:lnTo>
                  <a:lnTo>
                    <a:pt x="770" y="453"/>
                  </a:lnTo>
                  <a:lnTo>
                    <a:pt x="775" y="448"/>
                  </a:lnTo>
                  <a:lnTo>
                    <a:pt x="779" y="448"/>
                  </a:lnTo>
                  <a:lnTo>
                    <a:pt x="787" y="440"/>
                  </a:lnTo>
                  <a:lnTo>
                    <a:pt x="792" y="436"/>
                  </a:lnTo>
                  <a:lnTo>
                    <a:pt x="796" y="431"/>
                  </a:lnTo>
                  <a:lnTo>
                    <a:pt x="800" y="431"/>
                  </a:lnTo>
                  <a:lnTo>
                    <a:pt x="808" y="427"/>
                  </a:lnTo>
                  <a:lnTo>
                    <a:pt x="817" y="423"/>
                  </a:lnTo>
                  <a:lnTo>
                    <a:pt x="830" y="419"/>
                  </a:lnTo>
                  <a:lnTo>
                    <a:pt x="876" y="398"/>
                  </a:lnTo>
                  <a:lnTo>
                    <a:pt x="906" y="385"/>
                  </a:lnTo>
                  <a:lnTo>
                    <a:pt x="910" y="385"/>
                  </a:lnTo>
                  <a:lnTo>
                    <a:pt x="919" y="381"/>
                  </a:lnTo>
                  <a:lnTo>
                    <a:pt x="923" y="381"/>
                  </a:lnTo>
                  <a:lnTo>
                    <a:pt x="927" y="381"/>
                  </a:lnTo>
                  <a:lnTo>
                    <a:pt x="931" y="381"/>
                  </a:lnTo>
                  <a:lnTo>
                    <a:pt x="935" y="381"/>
                  </a:lnTo>
                  <a:lnTo>
                    <a:pt x="935" y="385"/>
                  </a:lnTo>
                  <a:lnTo>
                    <a:pt x="935" y="389"/>
                  </a:lnTo>
                  <a:lnTo>
                    <a:pt x="940" y="393"/>
                  </a:lnTo>
                  <a:lnTo>
                    <a:pt x="940" y="402"/>
                  </a:lnTo>
                  <a:lnTo>
                    <a:pt x="940" y="406"/>
                  </a:lnTo>
                  <a:lnTo>
                    <a:pt x="935" y="415"/>
                  </a:lnTo>
                  <a:lnTo>
                    <a:pt x="935" y="440"/>
                  </a:lnTo>
                  <a:lnTo>
                    <a:pt x="931" y="444"/>
                  </a:lnTo>
                  <a:lnTo>
                    <a:pt x="931" y="453"/>
                  </a:lnTo>
                  <a:lnTo>
                    <a:pt x="935" y="457"/>
                  </a:lnTo>
                  <a:lnTo>
                    <a:pt x="935" y="461"/>
                  </a:lnTo>
                  <a:lnTo>
                    <a:pt x="935" y="465"/>
                  </a:lnTo>
                  <a:lnTo>
                    <a:pt x="940" y="470"/>
                  </a:lnTo>
                  <a:lnTo>
                    <a:pt x="940" y="474"/>
                  </a:lnTo>
                  <a:lnTo>
                    <a:pt x="944" y="482"/>
                  </a:lnTo>
                  <a:lnTo>
                    <a:pt x="948" y="487"/>
                  </a:lnTo>
                  <a:lnTo>
                    <a:pt x="952" y="487"/>
                  </a:lnTo>
                  <a:lnTo>
                    <a:pt x="957" y="487"/>
                  </a:lnTo>
                  <a:lnTo>
                    <a:pt x="961" y="491"/>
                  </a:lnTo>
                  <a:lnTo>
                    <a:pt x="965" y="491"/>
                  </a:lnTo>
                  <a:lnTo>
                    <a:pt x="969" y="491"/>
                  </a:lnTo>
                  <a:lnTo>
                    <a:pt x="978" y="495"/>
                  </a:lnTo>
                  <a:lnTo>
                    <a:pt x="991" y="495"/>
                  </a:lnTo>
                  <a:lnTo>
                    <a:pt x="995" y="495"/>
                  </a:lnTo>
                  <a:lnTo>
                    <a:pt x="999" y="499"/>
                  </a:lnTo>
                  <a:lnTo>
                    <a:pt x="1003" y="503"/>
                  </a:lnTo>
                  <a:lnTo>
                    <a:pt x="1007" y="508"/>
                  </a:lnTo>
                  <a:lnTo>
                    <a:pt x="1012" y="512"/>
                  </a:lnTo>
                  <a:lnTo>
                    <a:pt x="1016" y="520"/>
                  </a:lnTo>
                  <a:lnTo>
                    <a:pt x="1020" y="525"/>
                  </a:lnTo>
                  <a:lnTo>
                    <a:pt x="1024" y="529"/>
                  </a:lnTo>
                  <a:lnTo>
                    <a:pt x="1037" y="542"/>
                  </a:lnTo>
                  <a:lnTo>
                    <a:pt x="1041" y="546"/>
                  </a:lnTo>
                  <a:lnTo>
                    <a:pt x="1041" y="550"/>
                  </a:lnTo>
                  <a:lnTo>
                    <a:pt x="1050" y="559"/>
                  </a:lnTo>
                  <a:lnTo>
                    <a:pt x="1054" y="563"/>
                  </a:lnTo>
                  <a:lnTo>
                    <a:pt x="1058" y="575"/>
                  </a:lnTo>
                  <a:lnTo>
                    <a:pt x="1058" y="584"/>
                  </a:lnTo>
                  <a:lnTo>
                    <a:pt x="1062" y="592"/>
                  </a:lnTo>
                  <a:lnTo>
                    <a:pt x="1062" y="601"/>
                  </a:lnTo>
                  <a:lnTo>
                    <a:pt x="1062" y="605"/>
                  </a:lnTo>
                  <a:lnTo>
                    <a:pt x="1062" y="609"/>
                  </a:lnTo>
                  <a:lnTo>
                    <a:pt x="1058" y="609"/>
                  </a:lnTo>
                  <a:lnTo>
                    <a:pt x="1050" y="609"/>
                  </a:lnTo>
                  <a:lnTo>
                    <a:pt x="1041" y="609"/>
                  </a:lnTo>
                  <a:lnTo>
                    <a:pt x="1003" y="601"/>
                  </a:lnTo>
                  <a:lnTo>
                    <a:pt x="995" y="601"/>
                  </a:lnTo>
                  <a:lnTo>
                    <a:pt x="986" y="601"/>
                  </a:lnTo>
                  <a:lnTo>
                    <a:pt x="982" y="597"/>
                  </a:lnTo>
                  <a:lnTo>
                    <a:pt x="978" y="597"/>
                  </a:lnTo>
                  <a:lnTo>
                    <a:pt x="974" y="601"/>
                  </a:lnTo>
                  <a:lnTo>
                    <a:pt x="969" y="601"/>
                  </a:lnTo>
                  <a:lnTo>
                    <a:pt x="965" y="605"/>
                  </a:lnTo>
                  <a:lnTo>
                    <a:pt x="965" y="609"/>
                  </a:lnTo>
                  <a:lnTo>
                    <a:pt x="961" y="614"/>
                  </a:lnTo>
                  <a:lnTo>
                    <a:pt x="961" y="622"/>
                  </a:lnTo>
                  <a:lnTo>
                    <a:pt x="957" y="626"/>
                  </a:lnTo>
                  <a:lnTo>
                    <a:pt x="957" y="630"/>
                  </a:lnTo>
                  <a:lnTo>
                    <a:pt x="952" y="635"/>
                  </a:lnTo>
                  <a:lnTo>
                    <a:pt x="948" y="643"/>
                  </a:lnTo>
                  <a:lnTo>
                    <a:pt x="940" y="647"/>
                  </a:lnTo>
                  <a:lnTo>
                    <a:pt x="935" y="647"/>
                  </a:lnTo>
                  <a:lnTo>
                    <a:pt x="927" y="652"/>
                  </a:lnTo>
                  <a:lnTo>
                    <a:pt x="919" y="656"/>
                  </a:lnTo>
                  <a:lnTo>
                    <a:pt x="910" y="660"/>
                  </a:lnTo>
                  <a:lnTo>
                    <a:pt x="893" y="664"/>
                  </a:lnTo>
                  <a:lnTo>
                    <a:pt x="880" y="669"/>
                  </a:lnTo>
                  <a:lnTo>
                    <a:pt x="876" y="673"/>
                  </a:lnTo>
                  <a:lnTo>
                    <a:pt x="868" y="677"/>
                  </a:lnTo>
                  <a:lnTo>
                    <a:pt x="864" y="677"/>
                  </a:lnTo>
                  <a:lnTo>
                    <a:pt x="855" y="681"/>
                  </a:lnTo>
                  <a:lnTo>
                    <a:pt x="851" y="686"/>
                  </a:lnTo>
                  <a:lnTo>
                    <a:pt x="842" y="690"/>
                  </a:lnTo>
                  <a:lnTo>
                    <a:pt x="838" y="694"/>
                  </a:lnTo>
                  <a:lnTo>
                    <a:pt x="838" y="698"/>
                  </a:lnTo>
                  <a:lnTo>
                    <a:pt x="838" y="702"/>
                  </a:lnTo>
                  <a:lnTo>
                    <a:pt x="838" y="707"/>
                  </a:lnTo>
                  <a:lnTo>
                    <a:pt x="838" y="711"/>
                  </a:lnTo>
                  <a:lnTo>
                    <a:pt x="842" y="715"/>
                  </a:lnTo>
                  <a:lnTo>
                    <a:pt x="851" y="724"/>
                  </a:lnTo>
                  <a:lnTo>
                    <a:pt x="855" y="728"/>
                  </a:lnTo>
                  <a:lnTo>
                    <a:pt x="855" y="732"/>
                  </a:lnTo>
                  <a:lnTo>
                    <a:pt x="859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5" y="766"/>
                  </a:lnTo>
                  <a:lnTo>
                    <a:pt x="855" y="774"/>
                  </a:lnTo>
                  <a:lnTo>
                    <a:pt x="847" y="796"/>
                  </a:lnTo>
                  <a:lnTo>
                    <a:pt x="847" y="800"/>
                  </a:lnTo>
                  <a:lnTo>
                    <a:pt x="834" y="796"/>
                  </a:lnTo>
                  <a:lnTo>
                    <a:pt x="808" y="783"/>
                  </a:lnTo>
                  <a:lnTo>
                    <a:pt x="787" y="774"/>
                  </a:lnTo>
                  <a:lnTo>
                    <a:pt x="770" y="766"/>
                  </a:lnTo>
                  <a:lnTo>
                    <a:pt x="762" y="766"/>
                  </a:lnTo>
                  <a:lnTo>
                    <a:pt x="749" y="757"/>
                  </a:lnTo>
                  <a:lnTo>
                    <a:pt x="741" y="753"/>
                  </a:lnTo>
                  <a:lnTo>
                    <a:pt x="724" y="745"/>
                  </a:lnTo>
                  <a:lnTo>
                    <a:pt x="715" y="741"/>
                  </a:lnTo>
                  <a:lnTo>
                    <a:pt x="711" y="736"/>
                  </a:lnTo>
                  <a:lnTo>
                    <a:pt x="703" y="736"/>
                  </a:lnTo>
                  <a:lnTo>
                    <a:pt x="698" y="736"/>
                  </a:lnTo>
                  <a:lnTo>
                    <a:pt x="690" y="736"/>
                  </a:lnTo>
                  <a:lnTo>
                    <a:pt x="686" y="736"/>
                  </a:lnTo>
                  <a:lnTo>
                    <a:pt x="686" y="741"/>
                  </a:lnTo>
                  <a:lnTo>
                    <a:pt x="677" y="741"/>
                  </a:lnTo>
                  <a:lnTo>
                    <a:pt x="673" y="745"/>
                  </a:lnTo>
                  <a:lnTo>
                    <a:pt x="665" y="749"/>
                  </a:lnTo>
                  <a:lnTo>
                    <a:pt x="660" y="753"/>
                  </a:lnTo>
                  <a:lnTo>
                    <a:pt x="643" y="762"/>
                  </a:lnTo>
                  <a:lnTo>
                    <a:pt x="635" y="766"/>
                  </a:lnTo>
                  <a:lnTo>
                    <a:pt x="631" y="770"/>
                  </a:lnTo>
                  <a:lnTo>
                    <a:pt x="622" y="774"/>
                  </a:lnTo>
                  <a:lnTo>
                    <a:pt x="614" y="779"/>
                  </a:lnTo>
                  <a:lnTo>
                    <a:pt x="605" y="779"/>
                  </a:lnTo>
                  <a:lnTo>
                    <a:pt x="597" y="783"/>
                  </a:lnTo>
                  <a:lnTo>
                    <a:pt x="588" y="783"/>
                  </a:lnTo>
                  <a:lnTo>
                    <a:pt x="584" y="783"/>
                  </a:lnTo>
                  <a:lnTo>
                    <a:pt x="576" y="783"/>
                  </a:lnTo>
                  <a:lnTo>
                    <a:pt x="567" y="783"/>
                  </a:lnTo>
                  <a:lnTo>
                    <a:pt x="559" y="783"/>
                  </a:lnTo>
                  <a:lnTo>
                    <a:pt x="550" y="783"/>
                  </a:lnTo>
                  <a:lnTo>
                    <a:pt x="546" y="783"/>
                  </a:lnTo>
                  <a:lnTo>
                    <a:pt x="516" y="774"/>
                  </a:lnTo>
                  <a:lnTo>
                    <a:pt x="508" y="774"/>
                  </a:lnTo>
                  <a:lnTo>
                    <a:pt x="491" y="774"/>
                  </a:lnTo>
                  <a:lnTo>
                    <a:pt x="478" y="770"/>
                  </a:lnTo>
                  <a:lnTo>
                    <a:pt x="474" y="770"/>
                  </a:lnTo>
                  <a:lnTo>
                    <a:pt x="470" y="770"/>
                  </a:lnTo>
                  <a:lnTo>
                    <a:pt x="466" y="774"/>
                  </a:lnTo>
                  <a:lnTo>
                    <a:pt x="461" y="774"/>
                  </a:lnTo>
                  <a:lnTo>
                    <a:pt x="457" y="779"/>
                  </a:lnTo>
                  <a:lnTo>
                    <a:pt x="453" y="779"/>
                  </a:lnTo>
                  <a:lnTo>
                    <a:pt x="453" y="783"/>
                  </a:lnTo>
                  <a:lnTo>
                    <a:pt x="449" y="787"/>
                  </a:lnTo>
                  <a:lnTo>
                    <a:pt x="444" y="791"/>
                  </a:lnTo>
                  <a:lnTo>
                    <a:pt x="440" y="804"/>
                  </a:lnTo>
                  <a:lnTo>
                    <a:pt x="436" y="808"/>
                  </a:lnTo>
                  <a:lnTo>
                    <a:pt x="436" y="817"/>
                  </a:lnTo>
                  <a:lnTo>
                    <a:pt x="432" y="825"/>
                  </a:lnTo>
                  <a:lnTo>
                    <a:pt x="427" y="838"/>
                  </a:lnTo>
                  <a:lnTo>
                    <a:pt x="423" y="851"/>
                  </a:lnTo>
                  <a:lnTo>
                    <a:pt x="423" y="855"/>
                  </a:lnTo>
                  <a:lnTo>
                    <a:pt x="419" y="863"/>
                  </a:lnTo>
                  <a:lnTo>
                    <a:pt x="406" y="884"/>
                  </a:lnTo>
                  <a:lnTo>
                    <a:pt x="402" y="893"/>
                  </a:lnTo>
                  <a:lnTo>
                    <a:pt x="402" y="901"/>
                  </a:lnTo>
                  <a:lnTo>
                    <a:pt x="398" y="901"/>
                  </a:lnTo>
                  <a:lnTo>
                    <a:pt x="398" y="906"/>
                  </a:lnTo>
                  <a:lnTo>
                    <a:pt x="398" y="914"/>
                  </a:lnTo>
                  <a:lnTo>
                    <a:pt x="398" y="918"/>
                  </a:lnTo>
                  <a:lnTo>
                    <a:pt x="398" y="927"/>
                  </a:lnTo>
                  <a:lnTo>
                    <a:pt x="398" y="931"/>
                  </a:lnTo>
                  <a:lnTo>
                    <a:pt x="398" y="935"/>
                  </a:lnTo>
                  <a:lnTo>
                    <a:pt x="402" y="940"/>
                  </a:lnTo>
                  <a:lnTo>
                    <a:pt x="402" y="948"/>
                  </a:lnTo>
                  <a:lnTo>
                    <a:pt x="406" y="952"/>
                  </a:lnTo>
                  <a:lnTo>
                    <a:pt x="415" y="969"/>
                  </a:lnTo>
                  <a:lnTo>
                    <a:pt x="415" y="973"/>
                  </a:lnTo>
                  <a:lnTo>
                    <a:pt x="415" y="978"/>
                  </a:lnTo>
                  <a:lnTo>
                    <a:pt x="419" y="982"/>
                  </a:lnTo>
                  <a:lnTo>
                    <a:pt x="419" y="986"/>
                  </a:lnTo>
                  <a:lnTo>
                    <a:pt x="419" y="990"/>
                  </a:lnTo>
                  <a:lnTo>
                    <a:pt x="419" y="995"/>
                  </a:lnTo>
                  <a:lnTo>
                    <a:pt x="415" y="999"/>
                  </a:lnTo>
                  <a:lnTo>
                    <a:pt x="415" y="1003"/>
                  </a:lnTo>
                  <a:lnTo>
                    <a:pt x="411" y="1003"/>
                  </a:lnTo>
                  <a:lnTo>
                    <a:pt x="411" y="1007"/>
                  </a:lnTo>
                  <a:lnTo>
                    <a:pt x="406" y="1012"/>
                  </a:lnTo>
                  <a:lnTo>
                    <a:pt x="398" y="1016"/>
                  </a:lnTo>
                  <a:lnTo>
                    <a:pt x="394" y="1020"/>
                  </a:lnTo>
                  <a:lnTo>
                    <a:pt x="389" y="1024"/>
                  </a:lnTo>
                  <a:lnTo>
                    <a:pt x="385" y="1028"/>
                  </a:lnTo>
                  <a:lnTo>
                    <a:pt x="377" y="1033"/>
                  </a:lnTo>
                  <a:lnTo>
                    <a:pt x="368" y="1037"/>
                  </a:lnTo>
                  <a:lnTo>
                    <a:pt x="364" y="1041"/>
                  </a:lnTo>
                  <a:lnTo>
                    <a:pt x="360" y="1045"/>
                  </a:lnTo>
                  <a:lnTo>
                    <a:pt x="351" y="1050"/>
                  </a:lnTo>
                  <a:lnTo>
                    <a:pt x="339" y="1054"/>
                  </a:lnTo>
                  <a:lnTo>
                    <a:pt x="317" y="1062"/>
                  </a:lnTo>
                  <a:lnTo>
                    <a:pt x="309" y="1067"/>
                  </a:lnTo>
                  <a:lnTo>
                    <a:pt x="305" y="1071"/>
                  </a:lnTo>
                  <a:lnTo>
                    <a:pt x="296" y="1071"/>
                  </a:lnTo>
                  <a:lnTo>
                    <a:pt x="292" y="1075"/>
                  </a:lnTo>
                  <a:lnTo>
                    <a:pt x="288" y="1079"/>
                  </a:lnTo>
                  <a:lnTo>
                    <a:pt x="288" y="1083"/>
                  </a:lnTo>
                  <a:lnTo>
                    <a:pt x="284" y="1088"/>
                  </a:lnTo>
                  <a:lnTo>
                    <a:pt x="284" y="1092"/>
                  </a:lnTo>
                  <a:lnTo>
                    <a:pt x="279" y="1096"/>
                  </a:lnTo>
                  <a:lnTo>
                    <a:pt x="271" y="1113"/>
                  </a:lnTo>
                  <a:lnTo>
                    <a:pt x="271" y="1122"/>
                  </a:lnTo>
                  <a:lnTo>
                    <a:pt x="267" y="1126"/>
                  </a:lnTo>
                  <a:lnTo>
                    <a:pt x="262" y="1134"/>
                  </a:lnTo>
                  <a:lnTo>
                    <a:pt x="250" y="1147"/>
                  </a:lnTo>
                  <a:lnTo>
                    <a:pt x="245" y="1160"/>
                  </a:lnTo>
                  <a:lnTo>
                    <a:pt x="241" y="1164"/>
                  </a:lnTo>
                  <a:lnTo>
                    <a:pt x="237" y="1164"/>
                  </a:lnTo>
                  <a:lnTo>
                    <a:pt x="237" y="1168"/>
                  </a:lnTo>
                  <a:lnTo>
                    <a:pt x="233" y="1168"/>
                  </a:lnTo>
                  <a:lnTo>
                    <a:pt x="229" y="1172"/>
                  </a:lnTo>
                  <a:lnTo>
                    <a:pt x="224" y="1172"/>
                  </a:lnTo>
                  <a:lnTo>
                    <a:pt x="220" y="1168"/>
                  </a:lnTo>
                  <a:lnTo>
                    <a:pt x="216" y="1168"/>
                  </a:lnTo>
                  <a:lnTo>
                    <a:pt x="212" y="1164"/>
                  </a:lnTo>
                  <a:lnTo>
                    <a:pt x="207" y="1160"/>
                  </a:lnTo>
                  <a:lnTo>
                    <a:pt x="199" y="1155"/>
                  </a:lnTo>
                  <a:lnTo>
                    <a:pt x="182" y="1143"/>
                  </a:lnTo>
                  <a:lnTo>
                    <a:pt x="157" y="1122"/>
                  </a:lnTo>
                  <a:lnTo>
                    <a:pt x="148" y="1117"/>
                  </a:lnTo>
                  <a:lnTo>
                    <a:pt x="144" y="1113"/>
                  </a:lnTo>
                  <a:lnTo>
                    <a:pt x="135" y="1105"/>
                  </a:lnTo>
                  <a:lnTo>
                    <a:pt x="123" y="1092"/>
                  </a:lnTo>
                  <a:lnTo>
                    <a:pt x="118" y="1088"/>
                  </a:lnTo>
                  <a:lnTo>
                    <a:pt x="114" y="1079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6" y="1067"/>
                  </a:lnTo>
                  <a:lnTo>
                    <a:pt x="102" y="1062"/>
                  </a:lnTo>
                  <a:lnTo>
                    <a:pt x="102" y="1045"/>
                  </a:lnTo>
                  <a:lnTo>
                    <a:pt x="97" y="1037"/>
                  </a:lnTo>
                  <a:lnTo>
                    <a:pt x="93" y="1028"/>
                  </a:lnTo>
                  <a:lnTo>
                    <a:pt x="93" y="1024"/>
                  </a:lnTo>
                  <a:lnTo>
                    <a:pt x="89" y="1020"/>
                  </a:lnTo>
                  <a:lnTo>
                    <a:pt x="85" y="1012"/>
                  </a:lnTo>
                  <a:lnTo>
                    <a:pt x="80" y="1007"/>
                  </a:lnTo>
                  <a:lnTo>
                    <a:pt x="76" y="1003"/>
                  </a:lnTo>
                  <a:lnTo>
                    <a:pt x="76" y="999"/>
                  </a:lnTo>
                  <a:lnTo>
                    <a:pt x="72" y="995"/>
                  </a:lnTo>
                  <a:lnTo>
                    <a:pt x="72" y="990"/>
                  </a:lnTo>
                  <a:lnTo>
                    <a:pt x="76" y="986"/>
                  </a:lnTo>
                  <a:lnTo>
                    <a:pt x="80" y="982"/>
                  </a:lnTo>
                  <a:lnTo>
                    <a:pt x="85" y="978"/>
                  </a:lnTo>
                  <a:lnTo>
                    <a:pt x="85" y="969"/>
                  </a:lnTo>
                  <a:lnTo>
                    <a:pt x="89" y="961"/>
                  </a:lnTo>
                  <a:lnTo>
                    <a:pt x="89" y="956"/>
                  </a:lnTo>
                  <a:lnTo>
                    <a:pt x="93" y="948"/>
                  </a:lnTo>
                  <a:lnTo>
                    <a:pt x="93" y="940"/>
                  </a:lnTo>
                  <a:lnTo>
                    <a:pt x="93" y="935"/>
                  </a:lnTo>
                  <a:lnTo>
                    <a:pt x="93" y="927"/>
                  </a:lnTo>
                  <a:lnTo>
                    <a:pt x="93" y="918"/>
                  </a:lnTo>
                  <a:lnTo>
                    <a:pt x="89" y="910"/>
                  </a:lnTo>
                  <a:lnTo>
                    <a:pt x="89" y="901"/>
                  </a:lnTo>
                  <a:lnTo>
                    <a:pt x="85" y="897"/>
                  </a:lnTo>
                  <a:lnTo>
                    <a:pt x="85" y="893"/>
                  </a:lnTo>
                  <a:lnTo>
                    <a:pt x="85" y="889"/>
                  </a:lnTo>
                  <a:lnTo>
                    <a:pt x="85" y="884"/>
                  </a:lnTo>
                  <a:lnTo>
                    <a:pt x="85" y="880"/>
                  </a:lnTo>
                  <a:lnTo>
                    <a:pt x="85" y="876"/>
                  </a:lnTo>
                  <a:lnTo>
                    <a:pt x="85" y="872"/>
                  </a:lnTo>
                  <a:lnTo>
                    <a:pt x="80" y="868"/>
                  </a:lnTo>
                  <a:lnTo>
                    <a:pt x="76" y="863"/>
                  </a:lnTo>
                  <a:lnTo>
                    <a:pt x="72" y="863"/>
                  </a:lnTo>
                  <a:lnTo>
                    <a:pt x="72" y="859"/>
                  </a:lnTo>
                  <a:lnTo>
                    <a:pt x="68" y="859"/>
                  </a:lnTo>
                  <a:lnTo>
                    <a:pt x="63" y="855"/>
                  </a:lnTo>
                  <a:lnTo>
                    <a:pt x="55" y="855"/>
                  </a:lnTo>
                  <a:lnTo>
                    <a:pt x="51" y="851"/>
                  </a:lnTo>
                  <a:lnTo>
                    <a:pt x="46" y="846"/>
                  </a:lnTo>
                  <a:lnTo>
                    <a:pt x="42" y="846"/>
                  </a:lnTo>
                  <a:lnTo>
                    <a:pt x="38" y="842"/>
                  </a:lnTo>
                  <a:lnTo>
                    <a:pt x="34" y="838"/>
                  </a:lnTo>
                  <a:lnTo>
                    <a:pt x="30" y="834"/>
                  </a:lnTo>
                  <a:lnTo>
                    <a:pt x="30" y="829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1" y="813"/>
                  </a:lnTo>
                  <a:lnTo>
                    <a:pt x="21" y="804"/>
                  </a:lnTo>
                  <a:lnTo>
                    <a:pt x="17" y="800"/>
                  </a:lnTo>
                  <a:lnTo>
                    <a:pt x="17" y="791"/>
                  </a:lnTo>
                  <a:lnTo>
                    <a:pt x="17" y="787"/>
                  </a:lnTo>
                  <a:lnTo>
                    <a:pt x="17" y="779"/>
                  </a:lnTo>
                  <a:lnTo>
                    <a:pt x="17" y="770"/>
                  </a:lnTo>
                  <a:lnTo>
                    <a:pt x="17" y="766"/>
                  </a:lnTo>
                  <a:lnTo>
                    <a:pt x="21" y="762"/>
                  </a:lnTo>
                  <a:lnTo>
                    <a:pt x="21" y="753"/>
                  </a:lnTo>
                  <a:lnTo>
                    <a:pt x="25" y="745"/>
                  </a:lnTo>
                  <a:lnTo>
                    <a:pt x="25" y="741"/>
                  </a:lnTo>
                  <a:lnTo>
                    <a:pt x="34" y="732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34" y="719"/>
                  </a:lnTo>
                  <a:lnTo>
                    <a:pt x="34" y="715"/>
                  </a:lnTo>
                  <a:lnTo>
                    <a:pt x="30" y="702"/>
                  </a:lnTo>
                  <a:lnTo>
                    <a:pt x="30" y="694"/>
                  </a:lnTo>
                  <a:lnTo>
                    <a:pt x="25" y="690"/>
                  </a:lnTo>
                  <a:lnTo>
                    <a:pt x="21" y="673"/>
                  </a:lnTo>
                  <a:lnTo>
                    <a:pt x="17" y="656"/>
                  </a:lnTo>
                  <a:lnTo>
                    <a:pt x="17" y="652"/>
                  </a:lnTo>
                  <a:lnTo>
                    <a:pt x="13" y="647"/>
                  </a:lnTo>
                  <a:lnTo>
                    <a:pt x="13" y="643"/>
                  </a:lnTo>
                  <a:lnTo>
                    <a:pt x="8" y="635"/>
                  </a:lnTo>
                  <a:lnTo>
                    <a:pt x="8" y="630"/>
                  </a:lnTo>
                  <a:lnTo>
                    <a:pt x="4" y="626"/>
                  </a:lnTo>
                  <a:lnTo>
                    <a:pt x="0" y="626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4" name="Freeform 80"/>
            <p:cNvSpPr>
              <a:spLocks/>
            </p:cNvSpPr>
            <p:nvPr/>
          </p:nvSpPr>
          <p:spPr bwMode="auto">
            <a:xfrm>
              <a:off x="1685024" y="5071836"/>
              <a:ext cx="85822" cy="75974"/>
            </a:xfrm>
            <a:custGeom>
              <a:avLst/>
              <a:gdLst>
                <a:gd name="T0" fmla="*/ 0 w 271"/>
                <a:gd name="T1" fmla="*/ 46 h 237"/>
                <a:gd name="T2" fmla="*/ 9 w 271"/>
                <a:gd name="T3" fmla="*/ 34 h 237"/>
                <a:gd name="T4" fmla="*/ 26 w 271"/>
                <a:gd name="T5" fmla="*/ 21 h 237"/>
                <a:gd name="T6" fmla="*/ 34 w 271"/>
                <a:gd name="T7" fmla="*/ 8 h 237"/>
                <a:gd name="T8" fmla="*/ 47 w 271"/>
                <a:gd name="T9" fmla="*/ 0 h 237"/>
                <a:gd name="T10" fmla="*/ 55 w 271"/>
                <a:gd name="T11" fmla="*/ 0 h 237"/>
                <a:gd name="T12" fmla="*/ 68 w 271"/>
                <a:gd name="T13" fmla="*/ 0 h 237"/>
                <a:gd name="T14" fmla="*/ 77 w 271"/>
                <a:gd name="T15" fmla="*/ 4 h 237"/>
                <a:gd name="T16" fmla="*/ 102 w 271"/>
                <a:gd name="T17" fmla="*/ 17 h 237"/>
                <a:gd name="T18" fmla="*/ 123 w 271"/>
                <a:gd name="T19" fmla="*/ 29 h 237"/>
                <a:gd name="T20" fmla="*/ 136 w 271"/>
                <a:gd name="T21" fmla="*/ 34 h 237"/>
                <a:gd name="T22" fmla="*/ 144 w 271"/>
                <a:gd name="T23" fmla="*/ 34 h 237"/>
                <a:gd name="T24" fmla="*/ 153 w 271"/>
                <a:gd name="T25" fmla="*/ 29 h 237"/>
                <a:gd name="T26" fmla="*/ 161 w 271"/>
                <a:gd name="T27" fmla="*/ 21 h 237"/>
                <a:gd name="T28" fmla="*/ 170 w 271"/>
                <a:gd name="T29" fmla="*/ 21 h 237"/>
                <a:gd name="T30" fmla="*/ 178 w 271"/>
                <a:gd name="T31" fmla="*/ 29 h 237"/>
                <a:gd name="T32" fmla="*/ 182 w 271"/>
                <a:gd name="T33" fmla="*/ 38 h 237"/>
                <a:gd name="T34" fmla="*/ 178 w 271"/>
                <a:gd name="T35" fmla="*/ 46 h 237"/>
                <a:gd name="T36" fmla="*/ 178 w 271"/>
                <a:gd name="T37" fmla="*/ 55 h 237"/>
                <a:gd name="T38" fmla="*/ 182 w 271"/>
                <a:gd name="T39" fmla="*/ 68 h 237"/>
                <a:gd name="T40" fmla="*/ 191 w 271"/>
                <a:gd name="T41" fmla="*/ 76 h 237"/>
                <a:gd name="T42" fmla="*/ 204 w 271"/>
                <a:gd name="T43" fmla="*/ 89 h 237"/>
                <a:gd name="T44" fmla="*/ 220 w 271"/>
                <a:gd name="T45" fmla="*/ 97 h 237"/>
                <a:gd name="T46" fmla="*/ 233 w 271"/>
                <a:gd name="T47" fmla="*/ 106 h 237"/>
                <a:gd name="T48" fmla="*/ 246 w 271"/>
                <a:gd name="T49" fmla="*/ 114 h 237"/>
                <a:gd name="T50" fmla="*/ 254 w 271"/>
                <a:gd name="T51" fmla="*/ 118 h 237"/>
                <a:gd name="T52" fmla="*/ 263 w 271"/>
                <a:gd name="T53" fmla="*/ 127 h 237"/>
                <a:gd name="T54" fmla="*/ 267 w 271"/>
                <a:gd name="T55" fmla="*/ 135 h 237"/>
                <a:gd name="T56" fmla="*/ 271 w 271"/>
                <a:gd name="T57" fmla="*/ 144 h 237"/>
                <a:gd name="T58" fmla="*/ 263 w 271"/>
                <a:gd name="T59" fmla="*/ 148 h 237"/>
                <a:gd name="T60" fmla="*/ 259 w 271"/>
                <a:gd name="T61" fmla="*/ 152 h 237"/>
                <a:gd name="T62" fmla="*/ 259 w 271"/>
                <a:gd name="T63" fmla="*/ 161 h 237"/>
                <a:gd name="T64" fmla="*/ 259 w 271"/>
                <a:gd name="T65" fmla="*/ 173 h 237"/>
                <a:gd name="T66" fmla="*/ 259 w 271"/>
                <a:gd name="T67" fmla="*/ 182 h 237"/>
                <a:gd name="T68" fmla="*/ 250 w 271"/>
                <a:gd name="T69" fmla="*/ 190 h 237"/>
                <a:gd name="T70" fmla="*/ 237 w 271"/>
                <a:gd name="T71" fmla="*/ 195 h 237"/>
                <a:gd name="T72" fmla="*/ 229 w 271"/>
                <a:gd name="T73" fmla="*/ 199 h 237"/>
                <a:gd name="T74" fmla="*/ 220 w 271"/>
                <a:gd name="T75" fmla="*/ 207 h 237"/>
                <a:gd name="T76" fmla="*/ 212 w 271"/>
                <a:gd name="T77" fmla="*/ 224 h 237"/>
                <a:gd name="T78" fmla="*/ 204 w 271"/>
                <a:gd name="T79" fmla="*/ 233 h 237"/>
                <a:gd name="T80" fmla="*/ 191 w 271"/>
                <a:gd name="T81" fmla="*/ 237 h 237"/>
                <a:gd name="T82" fmla="*/ 182 w 271"/>
                <a:gd name="T83" fmla="*/ 237 h 237"/>
                <a:gd name="T84" fmla="*/ 149 w 271"/>
                <a:gd name="T85" fmla="*/ 228 h 237"/>
                <a:gd name="T86" fmla="*/ 132 w 271"/>
                <a:gd name="T87" fmla="*/ 224 h 237"/>
                <a:gd name="T88" fmla="*/ 110 w 271"/>
                <a:gd name="T89" fmla="*/ 220 h 237"/>
                <a:gd name="T90" fmla="*/ 98 w 271"/>
                <a:gd name="T91" fmla="*/ 216 h 237"/>
                <a:gd name="T92" fmla="*/ 89 w 271"/>
                <a:gd name="T93" fmla="*/ 211 h 237"/>
                <a:gd name="T94" fmla="*/ 81 w 271"/>
                <a:gd name="T95" fmla="*/ 207 h 237"/>
                <a:gd name="T96" fmla="*/ 72 w 271"/>
                <a:gd name="T97" fmla="*/ 199 h 237"/>
                <a:gd name="T98" fmla="*/ 64 w 271"/>
                <a:gd name="T99" fmla="*/ 186 h 237"/>
                <a:gd name="T100" fmla="*/ 60 w 271"/>
                <a:gd name="T101" fmla="*/ 169 h 237"/>
                <a:gd name="T102" fmla="*/ 55 w 271"/>
                <a:gd name="T103" fmla="*/ 161 h 237"/>
                <a:gd name="T104" fmla="*/ 51 w 271"/>
                <a:gd name="T105" fmla="*/ 148 h 237"/>
                <a:gd name="T106" fmla="*/ 47 w 271"/>
                <a:gd name="T107" fmla="*/ 135 h 237"/>
                <a:gd name="T108" fmla="*/ 38 w 271"/>
                <a:gd name="T109" fmla="*/ 127 h 237"/>
                <a:gd name="T110" fmla="*/ 34 w 271"/>
                <a:gd name="T111" fmla="*/ 118 h 237"/>
                <a:gd name="T112" fmla="*/ 26 w 271"/>
                <a:gd name="T113" fmla="*/ 101 h 237"/>
                <a:gd name="T114" fmla="*/ 13 w 271"/>
                <a:gd name="T115" fmla="*/ 8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37">
                  <a:moveTo>
                    <a:pt x="0" y="51"/>
                  </a:moveTo>
                  <a:lnTo>
                    <a:pt x="0" y="46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7" y="25"/>
                  </a:lnTo>
                  <a:lnTo>
                    <a:pt x="26" y="21"/>
                  </a:lnTo>
                  <a:lnTo>
                    <a:pt x="30" y="13"/>
                  </a:lnTo>
                  <a:lnTo>
                    <a:pt x="34" y="8"/>
                  </a:lnTo>
                  <a:lnTo>
                    <a:pt x="43" y="4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4"/>
                  </a:lnTo>
                  <a:lnTo>
                    <a:pt x="85" y="8"/>
                  </a:lnTo>
                  <a:lnTo>
                    <a:pt x="102" y="17"/>
                  </a:lnTo>
                  <a:lnTo>
                    <a:pt x="110" y="21"/>
                  </a:lnTo>
                  <a:lnTo>
                    <a:pt x="123" y="29"/>
                  </a:lnTo>
                  <a:lnTo>
                    <a:pt x="132" y="29"/>
                  </a:lnTo>
                  <a:lnTo>
                    <a:pt x="136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49" y="29"/>
                  </a:lnTo>
                  <a:lnTo>
                    <a:pt x="153" y="29"/>
                  </a:lnTo>
                  <a:lnTo>
                    <a:pt x="157" y="21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0" y="21"/>
                  </a:lnTo>
                  <a:lnTo>
                    <a:pt x="174" y="25"/>
                  </a:lnTo>
                  <a:lnTo>
                    <a:pt x="178" y="29"/>
                  </a:lnTo>
                  <a:lnTo>
                    <a:pt x="182" y="34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78" y="46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82" y="68"/>
                  </a:lnTo>
                  <a:lnTo>
                    <a:pt x="187" y="72"/>
                  </a:lnTo>
                  <a:lnTo>
                    <a:pt x="191" y="76"/>
                  </a:lnTo>
                  <a:lnTo>
                    <a:pt x="195" y="80"/>
                  </a:lnTo>
                  <a:lnTo>
                    <a:pt x="204" y="89"/>
                  </a:lnTo>
                  <a:lnTo>
                    <a:pt x="212" y="93"/>
                  </a:lnTo>
                  <a:lnTo>
                    <a:pt x="220" y="97"/>
                  </a:lnTo>
                  <a:lnTo>
                    <a:pt x="225" y="101"/>
                  </a:lnTo>
                  <a:lnTo>
                    <a:pt x="233" y="106"/>
                  </a:lnTo>
                  <a:lnTo>
                    <a:pt x="242" y="110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4" y="118"/>
                  </a:lnTo>
                  <a:lnTo>
                    <a:pt x="259" y="123"/>
                  </a:lnTo>
                  <a:lnTo>
                    <a:pt x="263" y="127"/>
                  </a:lnTo>
                  <a:lnTo>
                    <a:pt x="267" y="131"/>
                  </a:lnTo>
                  <a:lnTo>
                    <a:pt x="267" y="135"/>
                  </a:lnTo>
                  <a:lnTo>
                    <a:pt x="271" y="140"/>
                  </a:lnTo>
                  <a:lnTo>
                    <a:pt x="271" y="144"/>
                  </a:lnTo>
                  <a:lnTo>
                    <a:pt x="271" y="148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59" y="152"/>
                  </a:lnTo>
                  <a:lnTo>
                    <a:pt x="259" y="156"/>
                  </a:lnTo>
                  <a:lnTo>
                    <a:pt x="259" y="161"/>
                  </a:lnTo>
                  <a:lnTo>
                    <a:pt x="259" y="169"/>
                  </a:lnTo>
                  <a:lnTo>
                    <a:pt x="259" y="173"/>
                  </a:lnTo>
                  <a:lnTo>
                    <a:pt x="259" y="178"/>
                  </a:lnTo>
                  <a:lnTo>
                    <a:pt x="259" y="182"/>
                  </a:lnTo>
                  <a:lnTo>
                    <a:pt x="254" y="186"/>
                  </a:lnTo>
                  <a:lnTo>
                    <a:pt x="250" y="190"/>
                  </a:lnTo>
                  <a:lnTo>
                    <a:pt x="242" y="195"/>
                  </a:lnTo>
                  <a:lnTo>
                    <a:pt x="237" y="195"/>
                  </a:lnTo>
                  <a:lnTo>
                    <a:pt x="233" y="199"/>
                  </a:lnTo>
                  <a:lnTo>
                    <a:pt x="229" y="199"/>
                  </a:lnTo>
                  <a:lnTo>
                    <a:pt x="225" y="203"/>
                  </a:lnTo>
                  <a:lnTo>
                    <a:pt x="220" y="207"/>
                  </a:lnTo>
                  <a:lnTo>
                    <a:pt x="220" y="211"/>
                  </a:lnTo>
                  <a:lnTo>
                    <a:pt x="212" y="224"/>
                  </a:lnTo>
                  <a:lnTo>
                    <a:pt x="208" y="228"/>
                  </a:lnTo>
                  <a:lnTo>
                    <a:pt x="204" y="233"/>
                  </a:lnTo>
                  <a:lnTo>
                    <a:pt x="199" y="237"/>
                  </a:lnTo>
                  <a:lnTo>
                    <a:pt x="191" y="237"/>
                  </a:lnTo>
                  <a:lnTo>
                    <a:pt x="187" y="237"/>
                  </a:lnTo>
                  <a:lnTo>
                    <a:pt x="182" y="237"/>
                  </a:lnTo>
                  <a:lnTo>
                    <a:pt x="178" y="233"/>
                  </a:lnTo>
                  <a:lnTo>
                    <a:pt x="149" y="228"/>
                  </a:lnTo>
                  <a:lnTo>
                    <a:pt x="136" y="228"/>
                  </a:lnTo>
                  <a:lnTo>
                    <a:pt x="132" y="224"/>
                  </a:lnTo>
                  <a:lnTo>
                    <a:pt x="123" y="224"/>
                  </a:lnTo>
                  <a:lnTo>
                    <a:pt x="110" y="220"/>
                  </a:lnTo>
                  <a:lnTo>
                    <a:pt x="102" y="220"/>
                  </a:lnTo>
                  <a:lnTo>
                    <a:pt x="98" y="216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5" y="211"/>
                  </a:lnTo>
                  <a:lnTo>
                    <a:pt x="81" y="207"/>
                  </a:lnTo>
                  <a:lnTo>
                    <a:pt x="77" y="203"/>
                  </a:lnTo>
                  <a:lnTo>
                    <a:pt x="72" y="199"/>
                  </a:lnTo>
                  <a:lnTo>
                    <a:pt x="68" y="190"/>
                  </a:lnTo>
                  <a:lnTo>
                    <a:pt x="64" y="186"/>
                  </a:lnTo>
                  <a:lnTo>
                    <a:pt x="60" y="178"/>
                  </a:lnTo>
                  <a:lnTo>
                    <a:pt x="60" y="169"/>
                  </a:lnTo>
                  <a:lnTo>
                    <a:pt x="55" y="165"/>
                  </a:lnTo>
                  <a:lnTo>
                    <a:pt x="55" y="161"/>
                  </a:lnTo>
                  <a:lnTo>
                    <a:pt x="51" y="152"/>
                  </a:lnTo>
                  <a:lnTo>
                    <a:pt x="51" y="148"/>
                  </a:lnTo>
                  <a:lnTo>
                    <a:pt x="51" y="140"/>
                  </a:lnTo>
                  <a:lnTo>
                    <a:pt x="47" y="135"/>
                  </a:lnTo>
                  <a:lnTo>
                    <a:pt x="43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34" y="118"/>
                  </a:lnTo>
                  <a:lnTo>
                    <a:pt x="26" y="110"/>
                  </a:lnTo>
                  <a:lnTo>
                    <a:pt x="26" y="101"/>
                  </a:lnTo>
                  <a:lnTo>
                    <a:pt x="17" y="89"/>
                  </a:lnTo>
                  <a:lnTo>
                    <a:pt x="13" y="8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5" name="Freeform 81"/>
            <p:cNvSpPr>
              <a:spLocks/>
            </p:cNvSpPr>
            <p:nvPr/>
          </p:nvSpPr>
          <p:spPr bwMode="auto">
            <a:xfrm>
              <a:off x="1789136" y="5975076"/>
              <a:ext cx="154761" cy="181492"/>
            </a:xfrm>
            <a:custGeom>
              <a:avLst/>
              <a:gdLst>
                <a:gd name="T0" fmla="*/ 4 w 486"/>
                <a:gd name="T1" fmla="*/ 445 h 572"/>
                <a:gd name="T2" fmla="*/ 8 w 486"/>
                <a:gd name="T3" fmla="*/ 102 h 572"/>
                <a:gd name="T4" fmla="*/ 122 w 486"/>
                <a:gd name="T5" fmla="*/ 4 h 572"/>
                <a:gd name="T6" fmla="*/ 139 w 486"/>
                <a:gd name="T7" fmla="*/ 13 h 572"/>
                <a:gd name="T8" fmla="*/ 165 w 486"/>
                <a:gd name="T9" fmla="*/ 26 h 572"/>
                <a:gd name="T10" fmla="*/ 194 w 486"/>
                <a:gd name="T11" fmla="*/ 47 h 572"/>
                <a:gd name="T12" fmla="*/ 211 w 486"/>
                <a:gd name="T13" fmla="*/ 51 h 572"/>
                <a:gd name="T14" fmla="*/ 237 w 486"/>
                <a:gd name="T15" fmla="*/ 47 h 572"/>
                <a:gd name="T16" fmla="*/ 254 w 486"/>
                <a:gd name="T17" fmla="*/ 47 h 572"/>
                <a:gd name="T18" fmla="*/ 270 w 486"/>
                <a:gd name="T19" fmla="*/ 51 h 572"/>
                <a:gd name="T20" fmla="*/ 309 w 486"/>
                <a:gd name="T21" fmla="*/ 64 h 572"/>
                <a:gd name="T22" fmla="*/ 326 w 486"/>
                <a:gd name="T23" fmla="*/ 72 h 572"/>
                <a:gd name="T24" fmla="*/ 338 w 486"/>
                <a:gd name="T25" fmla="*/ 76 h 572"/>
                <a:gd name="T26" fmla="*/ 351 w 486"/>
                <a:gd name="T27" fmla="*/ 93 h 572"/>
                <a:gd name="T28" fmla="*/ 355 w 486"/>
                <a:gd name="T29" fmla="*/ 110 h 572"/>
                <a:gd name="T30" fmla="*/ 359 w 486"/>
                <a:gd name="T31" fmla="*/ 131 h 572"/>
                <a:gd name="T32" fmla="*/ 355 w 486"/>
                <a:gd name="T33" fmla="*/ 153 h 572"/>
                <a:gd name="T34" fmla="*/ 364 w 486"/>
                <a:gd name="T35" fmla="*/ 165 h 572"/>
                <a:gd name="T36" fmla="*/ 376 w 486"/>
                <a:gd name="T37" fmla="*/ 174 h 572"/>
                <a:gd name="T38" fmla="*/ 402 w 486"/>
                <a:gd name="T39" fmla="*/ 186 h 572"/>
                <a:gd name="T40" fmla="*/ 419 w 486"/>
                <a:gd name="T41" fmla="*/ 199 h 572"/>
                <a:gd name="T42" fmla="*/ 423 w 486"/>
                <a:gd name="T43" fmla="*/ 216 h 572"/>
                <a:gd name="T44" fmla="*/ 419 w 486"/>
                <a:gd name="T45" fmla="*/ 241 h 572"/>
                <a:gd name="T46" fmla="*/ 419 w 486"/>
                <a:gd name="T47" fmla="*/ 254 h 572"/>
                <a:gd name="T48" fmla="*/ 427 w 486"/>
                <a:gd name="T49" fmla="*/ 271 h 572"/>
                <a:gd name="T50" fmla="*/ 431 w 486"/>
                <a:gd name="T51" fmla="*/ 280 h 572"/>
                <a:gd name="T52" fmla="*/ 427 w 486"/>
                <a:gd name="T53" fmla="*/ 292 h 572"/>
                <a:gd name="T54" fmla="*/ 419 w 486"/>
                <a:gd name="T55" fmla="*/ 322 h 572"/>
                <a:gd name="T56" fmla="*/ 419 w 486"/>
                <a:gd name="T57" fmla="*/ 339 h 572"/>
                <a:gd name="T58" fmla="*/ 427 w 486"/>
                <a:gd name="T59" fmla="*/ 356 h 572"/>
                <a:gd name="T60" fmla="*/ 440 w 486"/>
                <a:gd name="T61" fmla="*/ 368 h 572"/>
                <a:gd name="T62" fmla="*/ 461 w 486"/>
                <a:gd name="T63" fmla="*/ 394 h 572"/>
                <a:gd name="T64" fmla="*/ 469 w 486"/>
                <a:gd name="T65" fmla="*/ 407 h 572"/>
                <a:gd name="T66" fmla="*/ 474 w 486"/>
                <a:gd name="T67" fmla="*/ 428 h 572"/>
                <a:gd name="T68" fmla="*/ 478 w 486"/>
                <a:gd name="T69" fmla="*/ 457 h 572"/>
                <a:gd name="T70" fmla="*/ 482 w 486"/>
                <a:gd name="T71" fmla="*/ 474 h 572"/>
                <a:gd name="T72" fmla="*/ 482 w 486"/>
                <a:gd name="T73" fmla="*/ 483 h 572"/>
                <a:gd name="T74" fmla="*/ 469 w 486"/>
                <a:gd name="T75" fmla="*/ 491 h 572"/>
                <a:gd name="T76" fmla="*/ 440 w 486"/>
                <a:gd name="T77" fmla="*/ 512 h 572"/>
                <a:gd name="T78" fmla="*/ 414 w 486"/>
                <a:gd name="T79" fmla="*/ 529 h 572"/>
                <a:gd name="T80" fmla="*/ 397 w 486"/>
                <a:gd name="T81" fmla="*/ 546 h 572"/>
                <a:gd name="T82" fmla="*/ 376 w 486"/>
                <a:gd name="T83" fmla="*/ 555 h 572"/>
                <a:gd name="T84" fmla="*/ 342 w 486"/>
                <a:gd name="T85" fmla="*/ 563 h 572"/>
                <a:gd name="T86" fmla="*/ 326 w 486"/>
                <a:gd name="T87" fmla="*/ 567 h 572"/>
                <a:gd name="T88" fmla="*/ 313 w 486"/>
                <a:gd name="T89" fmla="*/ 567 h 572"/>
                <a:gd name="T90" fmla="*/ 304 w 486"/>
                <a:gd name="T91" fmla="*/ 559 h 572"/>
                <a:gd name="T92" fmla="*/ 292 w 486"/>
                <a:gd name="T93" fmla="*/ 546 h 572"/>
                <a:gd name="T94" fmla="*/ 279 w 486"/>
                <a:gd name="T95" fmla="*/ 542 h 572"/>
                <a:gd name="T96" fmla="*/ 266 w 486"/>
                <a:gd name="T97" fmla="*/ 551 h 572"/>
                <a:gd name="T98" fmla="*/ 254 w 486"/>
                <a:gd name="T99" fmla="*/ 563 h 572"/>
                <a:gd name="T100" fmla="*/ 249 w 486"/>
                <a:gd name="T101" fmla="*/ 563 h 572"/>
                <a:gd name="T102" fmla="*/ 254 w 486"/>
                <a:gd name="T103" fmla="*/ 546 h 572"/>
                <a:gd name="T104" fmla="*/ 254 w 486"/>
                <a:gd name="T105" fmla="*/ 534 h 572"/>
                <a:gd name="T106" fmla="*/ 245 w 486"/>
                <a:gd name="T107" fmla="*/ 525 h 572"/>
                <a:gd name="T108" fmla="*/ 215 w 486"/>
                <a:gd name="T109" fmla="*/ 517 h 572"/>
                <a:gd name="T110" fmla="*/ 194 w 486"/>
                <a:gd name="T111" fmla="*/ 508 h 572"/>
                <a:gd name="T112" fmla="*/ 169 w 486"/>
                <a:gd name="T113" fmla="*/ 495 h 572"/>
                <a:gd name="T114" fmla="*/ 127 w 486"/>
                <a:gd name="T115" fmla="*/ 479 h 572"/>
                <a:gd name="T116" fmla="*/ 72 w 486"/>
                <a:gd name="T117" fmla="*/ 470 h 572"/>
                <a:gd name="T118" fmla="*/ 38 w 486"/>
                <a:gd name="T119" fmla="*/ 462 h 572"/>
                <a:gd name="T120" fmla="*/ 21 w 486"/>
                <a:gd name="T121" fmla="*/ 462 h 572"/>
                <a:gd name="T122" fmla="*/ 4 w 486"/>
                <a:gd name="T123" fmla="*/ 46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572">
                  <a:moveTo>
                    <a:pt x="0" y="462"/>
                  </a:moveTo>
                  <a:lnTo>
                    <a:pt x="0" y="457"/>
                  </a:lnTo>
                  <a:lnTo>
                    <a:pt x="4" y="445"/>
                  </a:lnTo>
                  <a:lnTo>
                    <a:pt x="4" y="373"/>
                  </a:lnTo>
                  <a:lnTo>
                    <a:pt x="4" y="335"/>
                  </a:lnTo>
                  <a:lnTo>
                    <a:pt x="8" y="102"/>
                  </a:lnTo>
                  <a:lnTo>
                    <a:pt x="12" y="0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31" y="4"/>
                  </a:lnTo>
                  <a:lnTo>
                    <a:pt x="135" y="9"/>
                  </a:lnTo>
                  <a:lnTo>
                    <a:pt x="139" y="13"/>
                  </a:lnTo>
                  <a:lnTo>
                    <a:pt x="148" y="13"/>
                  </a:lnTo>
                  <a:lnTo>
                    <a:pt x="156" y="21"/>
                  </a:lnTo>
                  <a:lnTo>
                    <a:pt x="165" y="26"/>
                  </a:lnTo>
                  <a:lnTo>
                    <a:pt x="182" y="38"/>
                  </a:lnTo>
                  <a:lnTo>
                    <a:pt x="190" y="42"/>
                  </a:lnTo>
                  <a:lnTo>
                    <a:pt x="194" y="47"/>
                  </a:lnTo>
                  <a:lnTo>
                    <a:pt x="199" y="47"/>
                  </a:lnTo>
                  <a:lnTo>
                    <a:pt x="203" y="51"/>
                  </a:lnTo>
                  <a:lnTo>
                    <a:pt x="211" y="51"/>
                  </a:lnTo>
                  <a:lnTo>
                    <a:pt x="215" y="51"/>
                  </a:lnTo>
                  <a:lnTo>
                    <a:pt x="232" y="47"/>
                  </a:lnTo>
                  <a:lnTo>
                    <a:pt x="237" y="47"/>
                  </a:lnTo>
                  <a:lnTo>
                    <a:pt x="245" y="47"/>
                  </a:lnTo>
                  <a:lnTo>
                    <a:pt x="249" y="47"/>
                  </a:lnTo>
                  <a:lnTo>
                    <a:pt x="254" y="47"/>
                  </a:lnTo>
                  <a:lnTo>
                    <a:pt x="262" y="47"/>
                  </a:lnTo>
                  <a:lnTo>
                    <a:pt x="266" y="47"/>
                  </a:lnTo>
                  <a:lnTo>
                    <a:pt x="270" y="51"/>
                  </a:lnTo>
                  <a:lnTo>
                    <a:pt x="279" y="51"/>
                  </a:lnTo>
                  <a:lnTo>
                    <a:pt x="292" y="55"/>
                  </a:lnTo>
                  <a:lnTo>
                    <a:pt x="309" y="64"/>
                  </a:lnTo>
                  <a:lnTo>
                    <a:pt x="313" y="64"/>
                  </a:lnTo>
                  <a:lnTo>
                    <a:pt x="321" y="68"/>
                  </a:lnTo>
                  <a:lnTo>
                    <a:pt x="326" y="72"/>
                  </a:lnTo>
                  <a:lnTo>
                    <a:pt x="330" y="72"/>
                  </a:lnTo>
                  <a:lnTo>
                    <a:pt x="334" y="76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47" y="89"/>
                  </a:lnTo>
                  <a:lnTo>
                    <a:pt x="351" y="93"/>
                  </a:lnTo>
                  <a:lnTo>
                    <a:pt x="351" y="97"/>
                  </a:lnTo>
                  <a:lnTo>
                    <a:pt x="355" y="106"/>
                  </a:lnTo>
                  <a:lnTo>
                    <a:pt x="355" y="110"/>
                  </a:lnTo>
                  <a:lnTo>
                    <a:pt x="359" y="119"/>
                  </a:lnTo>
                  <a:lnTo>
                    <a:pt x="359" y="123"/>
                  </a:lnTo>
                  <a:lnTo>
                    <a:pt x="359" y="131"/>
                  </a:lnTo>
                  <a:lnTo>
                    <a:pt x="359" y="136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5" y="161"/>
                  </a:lnTo>
                  <a:lnTo>
                    <a:pt x="359" y="161"/>
                  </a:lnTo>
                  <a:lnTo>
                    <a:pt x="364" y="165"/>
                  </a:lnTo>
                  <a:lnTo>
                    <a:pt x="364" y="169"/>
                  </a:lnTo>
                  <a:lnTo>
                    <a:pt x="372" y="169"/>
                  </a:lnTo>
                  <a:lnTo>
                    <a:pt x="376" y="174"/>
                  </a:lnTo>
                  <a:lnTo>
                    <a:pt x="393" y="182"/>
                  </a:lnTo>
                  <a:lnTo>
                    <a:pt x="397" y="182"/>
                  </a:lnTo>
                  <a:lnTo>
                    <a:pt x="402" y="186"/>
                  </a:lnTo>
                  <a:lnTo>
                    <a:pt x="410" y="191"/>
                  </a:lnTo>
                  <a:lnTo>
                    <a:pt x="414" y="195"/>
                  </a:lnTo>
                  <a:lnTo>
                    <a:pt x="419" y="199"/>
                  </a:lnTo>
                  <a:lnTo>
                    <a:pt x="419" y="203"/>
                  </a:lnTo>
                  <a:lnTo>
                    <a:pt x="423" y="208"/>
                  </a:lnTo>
                  <a:lnTo>
                    <a:pt x="423" y="216"/>
                  </a:lnTo>
                  <a:lnTo>
                    <a:pt x="423" y="220"/>
                  </a:lnTo>
                  <a:lnTo>
                    <a:pt x="419" y="229"/>
                  </a:lnTo>
                  <a:lnTo>
                    <a:pt x="419" y="241"/>
                  </a:lnTo>
                  <a:lnTo>
                    <a:pt x="419" y="246"/>
                  </a:lnTo>
                  <a:lnTo>
                    <a:pt x="419" y="250"/>
                  </a:lnTo>
                  <a:lnTo>
                    <a:pt x="419" y="254"/>
                  </a:lnTo>
                  <a:lnTo>
                    <a:pt x="419" y="258"/>
                  </a:lnTo>
                  <a:lnTo>
                    <a:pt x="423" y="263"/>
                  </a:lnTo>
                  <a:lnTo>
                    <a:pt x="427" y="271"/>
                  </a:lnTo>
                  <a:lnTo>
                    <a:pt x="431" y="271"/>
                  </a:lnTo>
                  <a:lnTo>
                    <a:pt x="431" y="275"/>
                  </a:lnTo>
                  <a:lnTo>
                    <a:pt x="431" y="280"/>
                  </a:lnTo>
                  <a:lnTo>
                    <a:pt x="431" y="284"/>
                  </a:lnTo>
                  <a:lnTo>
                    <a:pt x="431" y="288"/>
                  </a:lnTo>
                  <a:lnTo>
                    <a:pt x="427" y="292"/>
                  </a:lnTo>
                  <a:lnTo>
                    <a:pt x="427" y="301"/>
                  </a:lnTo>
                  <a:lnTo>
                    <a:pt x="427" y="309"/>
                  </a:lnTo>
                  <a:lnTo>
                    <a:pt x="419" y="322"/>
                  </a:lnTo>
                  <a:lnTo>
                    <a:pt x="419" y="330"/>
                  </a:lnTo>
                  <a:lnTo>
                    <a:pt x="419" y="335"/>
                  </a:lnTo>
                  <a:lnTo>
                    <a:pt x="419" y="339"/>
                  </a:lnTo>
                  <a:lnTo>
                    <a:pt x="419" y="343"/>
                  </a:lnTo>
                  <a:lnTo>
                    <a:pt x="423" y="352"/>
                  </a:lnTo>
                  <a:lnTo>
                    <a:pt x="427" y="356"/>
                  </a:lnTo>
                  <a:lnTo>
                    <a:pt x="427" y="360"/>
                  </a:lnTo>
                  <a:lnTo>
                    <a:pt x="431" y="364"/>
                  </a:lnTo>
                  <a:lnTo>
                    <a:pt x="440" y="368"/>
                  </a:lnTo>
                  <a:lnTo>
                    <a:pt x="453" y="381"/>
                  </a:lnTo>
                  <a:lnTo>
                    <a:pt x="457" y="390"/>
                  </a:lnTo>
                  <a:lnTo>
                    <a:pt x="461" y="394"/>
                  </a:lnTo>
                  <a:lnTo>
                    <a:pt x="465" y="398"/>
                  </a:lnTo>
                  <a:lnTo>
                    <a:pt x="465" y="402"/>
                  </a:lnTo>
                  <a:lnTo>
                    <a:pt x="469" y="407"/>
                  </a:lnTo>
                  <a:lnTo>
                    <a:pt x="474" y="415"/>
                  </a:lnTo>
                  <a:lnTo>
                    <a:pt x="474" y="419"/>
                  </a:lnTo>
                  <a:lnTo>
                    <a:pt x="474" y="428"/>
                  </a:lnTo>
                  <a:lnTo>
                    <a:pt x="478" y="432"/>
                  </a:lnTo>
                  <a:lnTo>
                    <a:pt x="478" y="445"/>
                  </a:lnTo>
                  <a:lnTo>
                    <a:pt x="478" y="457"/>
                  </a:lnTo>
                  <a:lnTo>
                    <a:pt x="482" y="466"/>
                  </a:lnTo>
                  <a:lnTo>
                    <a:pt x="482" y="470"/>
                  </a:lnTo>
                  <a:lnTo>
                    <a:pt x="482" y="474"/>
                  </a:lnTo>
                  <a:lnTo>
                    <a:pt x="486" y="479"/>
                  </a:lnTo>
                  <a:lnTo>
                    <a:pt x="486" y="483"/>
                  </a:lnTo>
                  <a:lnTo>
                    <a:pt x="482" y="483"/>
                  </a:lnTo>
                  <a:lnTo>
                    <a:pt x="478" y="487"/>
                  </a:lnTo>
                  <a:lnTo>
                    <a:pt x="474" y="491"/>
                  </a:lnTo>
                  <a:lnTo>
                    <a:pt x="469" y="491"/>
                  </a:lnTo>
                  <a:lnTo>
                    <a:pt x="457" y="504"/>
                  </a:lnTo>
                  <a:lnTo>
                    <a:pt x="448" y="508"/>
                  </a:lnTo>
                  <a:lnTo>
                    <a:pt x="440" y="512"/>
                  </a:lnTo>
                  <a:lnTo>
                    <a:pt x="423" y="525"/>
                  </a:lnTo>
                  <a:lnTo>
                    <a:pt x="419" y="525"/>
                  </a:lnTo>
                  <a:lnTo>
                    <a:pt x="414" y="529"/>
                  </a:lnTo>
                  <a:lnTo>
                    <a:pt x="410" y="534"/>
                  </a:lnTo>
                  <a:lnTo>
                    <a:pt x="402" y="542"/>
                  </a:lnTo>
                  <a:lnTo>
                    <a:pt x="397" y="546"/>
                  </a:lnTo>
                  <a:lnTo>
                    <a:pt x="393" y="546"/>
                  </a:lnTo>
                  <a:lnTo>
                    <a:pt x="385" y="551"/>
                  </a:lnTo>
                  <a:lnTo>
                    <a:pt x="376" y="555"/>
                  </a:lnTo>
                  <a:lnTo>
                    <a:pt x="368" y="555"/>
                  </a:lnTo>
                  <a:lnTo>
                    <a:pt x="355" y="559"/>
                  </a:lnTo>
                  <a:lnTo>
                    <a:pt x="342" y="563"/>
                  </a:lnTo>
                  <a:lnTo>
                    <a:pt x="334" y="567"/>
                  </a:lnTo>
                  <a:lnTo>
                    <a:pt x="330" y="567"/>
                  </a:lnTo>
                  <a:lnTo>
                    <a:pt x="326" y="567"/>
                  </a:lnTo>
                  <a:lnTo>
                    <a:pt x="321" y="567"/>
                  </a:lnTo>
                  <a:lnTo>
                    <a:pt x="317" y="567"/>
                  </a:lnTo>
                  <a:lnTo>
                    <a:pt x="313" y="567"/>
                  </a:lnTo>
                  <a:lnTo>
                    <a:pt x="309" y="567"/>
                  </a:lnTo>
                  <a:lnTo>
                    <a:pt x="304" y="563"/>
                  </a:lnTo>
                  <a:lnTo>
                    <a:pt x="304" y="559"/>
                  </a:lnTo>
                  <a:lnTo>
                    <a:pt x="300" y="559"/>
                  </a:lnTo>
                  <a:lnTo>
                    <a:pt x="292" y="551"/>
                  </a:lnTo>
                  <a:lnTo>
                    <a:pt x="292" y="546"/>
                  </a:lnTo>
                  <a:lnTo>
                    <a:pt x="287" y="546"/>
                  </a:lnTo>
                  <a:lnTo>
                    <a:pt x="283" y="542"/>
                  </a:lnTo>
                  <a:lnTo>
                    <a:pt x="279" y="542"/>
                  </a:lnTo>
                  <a:lnTo>
                    <a:pt x="275" y="546"/>
                  </a:lnTo>
                  <a:lnTo>
                    <a:pt x="270" y="546"/>
                  </a:lnTo>
                  <a:lnTo>
                    <a:pt x="266" y="551"/>
                  </a:lnTo>
                  <a:lnTo>
                    <a:pt x="262" y="555"/>
                  </a:lnTo>
                  <a:lnTo>
                    <a:pt x="258" y="559"/>
                  </a:lnTo>
                  <a:lnTo>
                    <a:pt x="254" y="563"/>
                  </a:lnTo>
                  <a:lnTo>
                    <a:pt x="249" y="572"/>
                  </a:lnTo>
                  <a:lnTo>
                    <a:pt x="245" y="572"/>
                  </a:lnTo>
                  <a:lnTo>
                    <a:pt x="249" y="563"/>
                  </a:lnTo>
                  <a:lnTo>
                    <a:pt x="254" y="559"/>
                  </a:lnTo>
                  <a:lnTo>
                    <a:pt x="254" y="551"/>
                  </a:lnTo>
                  <a:lnTo>
                    <a:pt x="254" y="546"/>
                  </a:lnTo>
                  <a:lnTo>
                    <a:pt x="254" y="542"/>
                  </a:lnTo>
                  <a:lnTo>
                    <a:pt x="254" y="538"/>
                  </a:lnTo>
                  <a:lnTo>
                    <a:pt x="254" y="534"/>
                  </a:lnTo>
                  <a:lnTo>
                    <a:pt x="249" y="529"/>
                  </a:lnTo>
                  <a:lnTo>
                    <a:pt x="245" y="529"/>
                  </a:lnTo>
                  <a:lnTo>
                    <a:pt x="245" y="525"/>
                  </a:lnTo>
                  <a:lnTo>
                    <a:pt x="241" y="525"/>
                  </a:lnTo>
                  <a:lnTo>
                    <a:pt x="228" y="521"/>
                  </a:lnTo>
                  <a:lnTo>
                    <a:pt x="215" y="517"/>
                  </a:lnTo>
                  <a:lnTo>
                    <a:pt x="207" y="512"/>
                  </a:lnTo>
                  <a:lnTo>
                    <a:pt x="199" y="508"/>
                  </a:lnTo>
                  <a:lnTo>
                    <a:pt x="194" y="508"/>
                  </a:lnTo>
                  <a:lnTo>
                    <a:pt x="182" y="500"/>
                  </a:lnTo>
                  <a:lnTo>
                    <a:pt x="177" y="500"/>
                  </a:lnTo>
                  <a:lnTo>
                    <a:pt x="169" y="495"/>
                  </a:lnTo>
                  <a:lnTo>
                    <a:pt x="165" y="491"/>
                  </a:lnTo>
                  <a:lnTo>
                    <a:pt x="135" y="483"/>
                  </a:lnTo>
                  <a:lnTo>
                    <a:pt x="127" y="479"/>
                  </a:lnTo>
                  <a:lnTo>
                    <a:pt x="118" y="479"/>
                  </a:lnTo>
                  <a:lnTo>
                    <a:pt x="110" y="474"/>
                  </a:lnTo>
                  <a:lnTo>
                    <a:pt x="72" y="470"/>
                  </a:lnTo>
                  <a:lnTo>
                    <a:pt x="55" y="466"/>
                  </a:lnTo>
                  <a:lnTo>
                    <a:pt x="46" y="462"/>
                  </a:lnTo>
                  <a:lnTo>
                    <a:pt x="38" y="462"/>
                  </a:lnTo>
                  <a:lnTo>
                    <a:pt x="33" y="462"/>
                  </a:lnTo>
                  <a:lnTo>
                    <a:pt x="29" y="462"/>
                  </a:lnTo>
                  <a:lnTo>
                    <a:pt x="21" y="462"/>
                  </a:lnTo>
                  <a:lnTo>
                    <a:pt x="16" y="462"/>
                  </a:lnTo>
                  <a:lnTo>
                    <a:pt x="8" y="462"/>
                  </a:lnTo>
                  <a:lnTo>
                    <a:pt x="4" y="46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6" name="Freeform 82"/>
            <p:cNvSpPr>
              <a:spLocks/>
            </p:cNvSpPr>
            <p:nvPr/>
          </p:nvSpPr>
          <p:spPr bwMode="auto">
            <a:xfrm>
              <a:off x="2278743" y="5015559"/>
              <a:ext cx="455841" cy="444586"/>
            </a:xfrm>
            <a:custGeom>
              <a:avLst/>
              <a:gdLst>
                <a:gd name="T0" fmla="*/ 25 w 1435"/>
                <a:gd name="T1" fmla="*/ 669 h 1401"/>
                <a:gd name="T2" fmla="*/ 21 w 1435"/>
                <a:gd name="T3" fmla="*/ 584 h 1401"/>
                <a:gd name="T4" fmla="*/ 4 w 1435"/>
                <a:gd name="T5" fmla="*/ 461 h 1401"/>
                <a:gd name="T6" fmla="*/ 34 w 1435"/>
                <a:gd name="T7" fmla="*/ 411 h 1401"/>
                <a:gd name="T8" fmla="*/ 106 w 1435"/>
                <a:gd name="T9" fmla="*/ 364 h 1401"/>
                <a:gd name="T10" fmla="*/ 131 w 1435"/>
                <a:gd name="T11" fmla="*/ 394 h 1401"/>
                <a:gd name="T12" fmla="*/ 228 w 1435"/>
                <a:gd name="T13" fmla="*/ 385 h 1401"/>
                <a:gd name="T14" fmla="*/ 292 w 1435"/>
                <a:gd name="T15" fmla="*/ 389 h 1401"/>
                <a:gd name="T16" fmla="*/ 351 w 1435"/>
                <a:gd name="T17" fmla="*/ 449 h 1401"/>
                <a:gd name="T18" fmla="*/ 410 w 1435"/>
                <a:gd name="T19" fmla="*/ 428 h 1401"/>
                <a:gd name="T20" fmla="*/ 495 w 1435"/>
                <a:gd name="T21" fmla="*/ 398 h 1401"/>
                <a:gd name="T22" fmla="*/ 580 w 1435"/>
                <a:gd name="T23" fmla="*/ 313 h 1401"/>
                <a:gd name="T24" fmla="*/ 652 w 1435"/>
                <a:gd name="T25" fmla="*/ 284 h 1401"/>
                <a:gd name="T26" fmla="*/ 724 w 1435"/>
                <a:gd name="T27" fmla="*/ 305 h 1401"/>
                <a:gd name="T28" fmla="*/ 745 w 1435"/>
                <a:gd name="T29" fmla="*/ 262 h 1401"/>
                <a:gd name="T30" fmla="*/ 677 w 1435"/>
                <a:gd name="T31" fmla="*/ 186 h 1401"/>
                <a:gd name="T32" fmla="*/ 669 w 1435"/>
                <a:gd name="T33" fmla="*/ 123 h 1401"/>
                <a:gd name="T34" fmla="*/ 783 w 1435"/>
                <a:gd name="T35" fmla="*/ 68 h 1401"/>
                <a:gd name="T36" fmla="*/ 825 w 1435"/>
                <a:gd name="T37" fmla="*/ 30 h 1401"/>
                <a:gd name="T38" fmla="*/ 952 w 1435"/>
                <a:gd name="T39" fmla="*/ 47 h 1401"/>
                <a:gd name="T40" fmla="*/ 1020 w 1435"/>
                <a:gd name="T41" fmla="*/ 80 h 1401"/>
                <a:gd name="T42" fmla="*/ 1100 w 1435"/>
                <a:gd name="T43" fmla="*/ 97 h 1401"/>
                <a:gd name="T44" fmla="*/ 1164 w 1435"/>
                <a:gd name="T45" fmla="*/ 195 h 1401"/>
                <a:gd name="T46" fmla="*/ 1232 w 1435"/>
                <a:gd name="T47" fmla="*/ 275 h 1401"/>
                <a:gd name="T48" fmla="*/ 1240 w 1435"/>
                <a:gd name="T49" fmla="*/ 334 h 1401"/>
                <a:gd name="T50" fmla="*/ 1232 w 1435"/>
                <a:gd name="T51" fmla="*/ 377 h 1401"/>
                <a:gd name="T52" fmla="*/ 1316 w 1435"/>
                <a:gd name="T53" fmla="*/ 445 h 1401"/>
                <a:gd name="T54" fmla="*/ 1329 w 1435"/>
                <a:gd name="T55" fmla="*/ 559 h 1401"/>
                <a:gd name="T56" fmla="*/ 1388 w 1435"/>
                <a:gd name="T57" fmla="*/ 593 h 1401"/>
                <a:gd name="T58" fmla="*/ 1431 w 1435"/>
                <a:gd name="T59" fmla="*/ 639 h 1401"/>
                <a:gd name="T60" fmla="*/ 1422 w 1435"/>
                <a:gd name="T61" fmla="*/ 775 h 1401"/>
                <a:gd name="T62" fmla="*/ 1397 w 1435"/>
                <a:gd name="T63" fmla="*/ 868 h 1401"/>
                <a:gd name="T64" fmla="*/ 1426 w 1435"/>
                <a:gd name="T65" fmla="*/ 957 h 1401"/>
                <a:gd name="T66" fmla="*/ 1384 w 1435"/>
                <a:gd name="T67" fmla="*/ 953 h 1401"/>
                <a:gd name="T68" fmla="*/ 1329 w 1435"/>
                <a:gd name="T69" fmla="*/ 991 h 1401"/>
                <a:gd name="T70" fmla="*/ 1253 w 1435"/>
                <a:gd name="T71" fmla="*/ 914 h 1401"/>
                <a:gd name="T72" fmla="*/ 1130 w 1435"/>
                <a:gd name="T73" fmla="*/ 898 h 1401"/>
                <a:gd name="T74" fmla="*/ 1045 w 1435"/>
                <a:gd name="T75" fmla="*/ 914 h 1401"/>
                <a:gd name="T76" fmla="*/ 995 w 1435"/>
                <a:gd name="T77" fmla="*/ 982 h 1401"/>
                <a:gd name="T78" fmla="*/ 918 w 1435"/>
                <a:gd name="T79" fmla="*/ 1105 h 1401"/>
                <a:gd name="T80" fmla="*/ 880 w 1435"/>
                <a:gd name="T81" fmla="*/ 1185 h 1401"/>
                <a:gd name="T82" fmla="*/ 800 w 1435"/>
                <a:gd name="T83" fmla="*/ 1224 h 1401"/>
                <a:gd name="T84" fmla="*/ 715 w 1435"/>
                <a:gd name="T85" fmla="*/ 1262 h 1401"/>
                <a:gd name="T86" fmla="*/ 664 w 1435"/>
                <a:gd name="T87" fmla="*/ 1363 h 1401"/>
                <a:gd name="T88" fmla="*/ 601 w 1435"/>
                <a:gd name="T89" fmla="*/ 1401 h 1401"/>
                <a:gd name="T90" fmla="*/ 575 w 1435"/>
                <a:gd name="T91" fmla="*/ 1367 h 1401"/>
                <a:gd name="T92" fmla="*/ 584 w 1435"/>
                <a:gd name="T93" fmla="*/ 1329 h 1401"/>
                <a:gd name="T94" fmla="*/ 567 w 1435"/>
                <a:gd name="T95" fmla="*/ 1257 h 1401"/>
                <a:gd name="T96" fmla="*/ 580 w 1435"/>
                <a:gd name="T97" fmla="*/ 1177 h 1401"/>
                <a:gd name="T98" fmla="*/ 575 w 1435"/>
                <a:gd name="T99" fmla="*/ 1037 h 1401"/>
                <a:gd name="T100" fmla="*/ 533 w 1435"/>
                <a:gd name="T101" fmla="*/ 970 h 1401"/>
                <a:gd name="T102" fmla="*/ 465 w 1435"/>
                <a:gd name="T103" fmla="*/ 974 h 1401"/>
                <a:gd name="T104" fmla="*/ 398 w 1435"/>
                <a:gd name="T105" fmla="*/ 999 h 1401"/>
                <a:gd name="T106" fmla="*/ 317 w 1435"/>
                <a:gd name="T107" fmla="*/ 948 h 1401"/>
                <a:gd name="T108" fmla="*/ 245 w 1435"/>
                <a:gd name="T109" fmla="*/ 923 h 1401"/>
                <a:gd name="T110" fmla="*/ 266 w 1435"/>
                <a:gd name="T111" fmla="*/ 872 h 1401"/>
                <a:gd name="T112" fmla="*/ 241 w 1435"/>
                <a:gd name="T113" fmla="*/ 838 h 1401"/>
                <a:gd name="T114" fmla="*/ 178 w 1435"/>
                <a:gd name="T115" fmla="*/ 876 h 1401"/>
                <a:gd name="T116" fmla="*/ 139 w 1435"/>
                <a:gd name="T117" fmla="*/ 851 h 1401"/>
                <a:gd name="T118" fmla="*/ 131 w 1435"/>
                <a:gd name="T119" fmla="*/ 787 h 1401"/>
                <a:gd name="T120" fmla="*/ 46 w 1435"/>
                <a:gd name="T121" fmla="*/ 732 h 1401"/>
                <a:gd name="T122" fmla="*/ 12 w 1435"/>
                <a:gd name="T123" fmla="*/ 707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5" h="1401">
                  <a:moveTo>
                    <a:pt x="0" y="703"/>
                  </a:moveTo>
                  <a:lnTo>
                    <a:pt x="4" y="703"/>
                  </a:lnTo>
                  <a:lnTo>
                    <a:pt x="8" y="699"/>
                  </a:lnTo>
                  <a:lnTo>
                    <a:pt x="12" y="699"/>
                  </a:lnTo>
                  <a:lnTo>
                    <a:pt x="12" y="694"/>
                  </a:lnTo>
                  <a:lnTo>
                    <a:pt x="17" y="694"/>
                  </a:lnTo>
                  <a:lnTo>
                    <a:pt x="17" y="690"/>
                  </a:lnTo>
                  <a:lnTo>
                    <a:pt x="21" y="690"/>
                  </a:lnTo>
                  <a:lnTo>
                    <a:pt x="21" y="686"/>
                  </a:lnTo>
                  <a:lnTo>
                    <a:pt x="25" y="682"/>
                  </a:lnTo>
                  <a:lnTo>
                    <a:pt x="25" y="673"/>
                  </a:lnTo>
                  <a:lnTo>
                    <a:pt x="25" y="669"/>
                  </a:lnTo>
                  <a:lnTo>
                    <a:pt x="25" y="665"/>
                  </a:lnTo>
                  <a:lnTo>
                    <a:pt x="25" y="656"/>
                  </a:lnTo>
                  <a:lnTo>
                    <a:pt x="25" y="652"/>
                  </a:lnTo>
                  <a:lnTo>
                    <a:pt x="25" y="648"/>
                  </a:lnTo>
                  <a:lnTo>
                    <a:pt x="25" y="635"/>
                  </a:lnTo>
                  <a:lnTo>
                    <a:pt x="21" y="618"/>
                  </a:lnTo>
                  <a:lnTo>
                    <a:pt x="21" y="614"/>
                  </a:lnTo>
                  <a:lnTo>
                    <a:pt x="21" y="605"/>
                  </a:lnTo>
                  <a:lnTo>
                    <a:pt x="21" y="601"/>
                  </a:lnTo>
                  <a:lnTo>
                    <a:pt x="21" y="597"/>
                  </a:lnTo>
                  <a:lnTo>
                    <a:pt x="21" y="593"/>
                  </a:lnTo>
                  <a:lnTo>
                    <a:pt x="21" y="584"/>
                  </a:lnTo>
                  <a:lnTo>
                    <a:pt x="21" y="576"/>
                  </a:lnTo>
                  <a:lnTo>
                    <a:pt x="21" y="572"/>
                  </a:lnTo>
                  <a:lnTo>
                    <a:pt x="21" y="555"/>
                  </a:lnTo>
                  <a:lnTo>
                    <a:pt x="17" y="546"/>
                  </a:lnTo>
                  <a:lnTo>
                    <a:pt x="12" y="512"/>
                  </a:lnTo>
                  <a:lnTo>
                    <a:pt x="8" y="504"/>
                  </a:lnTo>
                  <a:lnTo>
                    <a:pt x="8" y="500"/>
                  </a:lnTo>
                  <a:lnTo>
                    <a:pt x="4" y="491"/>
                  </a:lnTo>
                  <a:lnTo>
                    <a:pt x="4" y="483"/>
                  </a:lnTo>
                  <a:lnTo>
                    <a:pt x="4" y="478"/>
                  </a:lnTo>
                  <a:lnTo>
                    <a:pt x="4" y="466"/>
                  </a:lnTo>
                  <a:lnTo>
                    <a:pt x="4" y="461"/>
                  </a:lnTo>
                  <a:lnTo>
                    <a:pt x="4" y="453"/>
                  </a:lnTo>
                  <a:lnTo>
                    <a:pt x="4" y="449"/>
                  </a:lnTo>
                  <a:lnTo>
                    <a:pt x="4" y="445"/>
                  </a:lnTo>
                  <a:lnTo>
                    <a:pt x="4" y="440"/>
                  </a:lnTo>
                  <a:lnTo>
                    <a:pt x="4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3"/>
                  </a:lnTo>
                  <a:lnTo>
                    <a:pt x="17" y="419"/>
                  </a:lnTo>
                  <a:lnTo>
                    <a:pt x="21" y="419"/>
                  </a:lnTo>
                  <a:lnTo>
                    <a:pt x="25" y="415"/>
                  </a:lnTo>
                  <a:lnTo>
                    <a:pt x="34" y="411"/>
                  </a:lnTo>
                  <a:lnTo>
                    <a:pt x="38" y="406"/>
                  </a:lnTo>
                  <a:lnTo>
                    <a:pt x="46" y="402"/>
                  </a:lnTo>
                  <a:lnTo>
                    <a:pt x="51" y="398"/>
                  </a:lnTo>
                  <a:lnTo>
                    <a:pt x="55" y="385"/>
                  </a:lnTo>
                  <a:lnTo>
                    <a:pt x="59" y="381"/>
                  </a:lnTo>
                  <a:lnTo>
                    <a:pt x="63" y="377"/>
                  </a:lnTo>
                  <a:lnTo>
                    <a:pt x="72" y="373"/>
                  </a:lnTo>
                  <a:lnTo>
                    <a:pt x="80" y="368"/>
                  </a:lnTo>
                  <a:lnTo>
                    <a:pt x="84" y="364"/>
                  </a:lnTo>
                  <a:lnTo>
                    <a:pt x="93" y="364"/>
                  </a:lnTo>
                  <a:lnTo>
                    <a:pt x="97" y="364"/>
                  </a:lnTo>
                  <a:lnTo>
                    <a:pt x="106" y="364"/>
                  </a:lnTo>
                  <a:lnTo>
                    <a:pt x="110" y="364"/>
                  </a:lnTo>
                  <a:lnTo>
                    <a:pt x="114" y="364"/>
                  </a:lnTo>
                  <a:lnTo>
                    <a:pt x="118" y="36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8" y="368"/>
                  </a:lnTo>
                  <a:lnTo>
                    <a:pt x="118" y="373"/>
                  </a:lnTo>
                  <a:lnTo>
                    <a:pt x="118" y="377"/>
                  </a:lnTo>
                  <a:lnTo>
                    <a:pt x="118" y="381"/>
                  </a:lnTo>
                  <a:lnTo>
                    <a:pt x="123" y="385"/>
                  </a:lnTo>
                  <a:lnTo>
                    <a:pt x="127" y="389"/>
                  </a:lnTo>
                  <a:lnTo>
                    <a:pt x="131" y="394"/>
                  </a:lnTo>
                  <a:lnTo>
                    <a:pt x="135" y="394"/>
                  </a:lnTo>
                  <a:lnTo>
                    <a:pt x="139" y="394"/>
                  </a:lnTo>
                  <a:lnTo>
                    <a:pt x="144" y="394"/>
                  </a:lnTo>
                  <a:lnTo>
                    <a:pt x="152" y="394"/>
                  </a:lnTo>
                  <a:lnTo>
                    <a:pt x="156" y="394"/>
                  </a:lnTo>
                  <a:lnTo>
                    <a:pt x="161" y="394"/>
                  </a:lnTo>
                  <a:lnTo>
                    <a:pt x="165" y="394"/>
                  </a:lnTo>
                  <a:lnTo>
                    <a:pt x="194" y="389"/>
                  </a:lnTo>
                  <a:lnTo>
                    <a:pt x="203" y="385"/>
                  </a:lnTo>
                  <a:lnTo>
                    <a:pt x="211" y="385"/>
                  </a:lnTo>
                  <a:lnTo>
                    <a:pt x="220" y="385"/>
                  </a:lnTo>
                  <a:lnTo>
                    <a:pt x="228" y="385"/>
                  </a:lnTo>
                  <a:lnTo>
                    <a:pt x="237" y="389"/>
                  </a:lnTo>
                  <a:lnTo>
                    <a:pt x="254" y="394"/>
                  </a:lnTo>
                  <a:lnTo>
                    <a:pt x="258" y="394"/>
                  </a:lnTo>
                  <a:lnTo>
                    <a:pt x="262" y="394"/>
                  </a:lnTo>
                  <a:lnTo>
                    <a:pt x="266" y="394"/>
                  </a:lnTo>
                  <a:lnTo>
                    <a:pt x="271" y="389"/>
                  </a:lnTo>
                  <a:lnTo>
                    <a:pt x="275" y="389"/>
                  </a:lnTo>
                  <a:lnTo>
                    <a:pt x="279" y="389"/>
                  </a:lnTo>
                  <a:lnTo>
                    <a:pt x="279" y="385"/>
                  </a:lnTo>
                  <a:lnTo>
                    <a:pt x="283" y="385"/>
                  </a:lnTo>
                  <a:lnTo>
                    <a:pt x="288" y="389"/>
                  </a:lnTo>
                  <a:lnTo>
                    <a:pt x="292" y="389"/>
                  </a:lnTo>
                  <a:lnTo>
                    <a:pt x="292" y="394"/>
                  </a:lnTo>
                  <a:lnTo>
                    <a:pt x="296" y="398"/>
                  </a:lnTo>
                  <a:lnTo>
                    <a:pt x="305" y="406"/>
                  </a:lnTo>
                  <a:lnTo>
                    <a:pt x="317" y="423"/>
                  </a:lnTo>
                  <a:lnTo>
                    <a:pt x="321" y="428"/>
                  </a:lnTo>
                  <a:lnTo>
                    <a:pt x="326" y="436"/>
                  </a:lnTo>
                  <a:lnTo>
                    <a:pt x="330" y="436"/>
                  </a:lnTo>
                  <a:lnTo>
                    <a:pt x="334" y="445"/>
                  </a:lnTo>
                  <a:lnTo>
                    <a:pt x="338" y="445"/>
                  </a:lnTo>
                  <a:lnTo>
                    <a:pt x="343" y="449"/>
                  </a:lnTo>
                  <a:lnTo>
                    <a:pt x="347" y="449"/>
                  </a:lnTo>
                  <a:lnTo>
                    <a:pt x="351" y="449"/>
                  </a:lnTo>
                  <a:lnTo>
                    <a:pt x="355" y="449"/>
                  </a:lnTo>
                  <a:lnTo>
                    <a:pt x="360" y="449"/>
                  </a:lnTo>
                  <a:lnTo>
                    <a:pt x="364" y="449"/>
                  </a:lnTo>
                  <a:lnTo>
                    <a:pt x="372" y="449"/>
                  </a:lnTo>
                  <a:lnTo>
                    <a:pt x="381" y="449"/>
                  </a:lnTo>
                  <a:lnTo>
                    <a:pt x="385" y="449"/>
                  </a:lnTo>
                  <a:lnTo>
                    <a:pt x="389" y="445"/>
                  </a:lnTo>
                  <a:lnTo>
                    <a:pt x="393" y="445"/>
                  </a:lnTo>
                  <a:lnTo>
                    <a:pt x="398" y="440"/>
                  </a:lnTo>
                  <a:lnTo>
                    <a:pt x="402" y="432"/>
                  </a:lnTo>
                  <a:lnTo>
                    <a:pt x="406" y="432"/>
                  </a:lnTo>
                  <a:lnTo>
                    <a:pt x="410" y="428"/>
                  </a:lnTo>
                  <a:lnTo>
                    <a:pt x="415" y="428"/>
                  </a:lnTo>
                  <a:lnTo>
                    <a:pt x="427" y="428"/>
                  </a:lnTo>
                  <a:lnTo>
                    <a:pt x="432" y="428"/>
                  </a:lnTo>
                  <a:lnTo>
                    <a:pt x="436" y="428"/>
                  </a:lnTo>
                  <a:lnTo>
                    <a:pt x="440" y="428"/>
                  </a:lnTo>
                  <a:lnTo>
                    <a:pt x="444" y="423"/>
                  </a:lnTo>
                  <a:lnTo>
                    <a:pt x="448" y="423"/>
                  </a:lnTo>
                  <a:lnTo>
                    <a:pt x="465" y="415"/>
                  </a:lnTo>
                  <a:lnTo>
                    <a:pt x="482" y="406"/>
                  </a:lnTo>
                  <a:lnTo>
                    <a:pt x="487" y="406"/>
                  </a:lnTo>
                  <a:lnTo>
                    <a:pt x="491" y="402"/>
                  </a:lnTo>
                  <a:lnTo>
                    <a:pt x="495" y="398"/>
                  </a:lnTo>
                  <a:lnTo>
                    <a:pt x="525" y="381"/>
                  </a:lnTo>
                  <a:lnTo>
                    <a:pt x="537" y="373"/>
                  </a:lnTo>
                  <a:lnTo>
                    <a:pt x="542" y="368"/>
                  </a:lnTo>
                  <a:lnTo>
                    <a:pt x="546" y="364"/>
                  </a:lnTo>
                  <a:lnTo>
                    <a:pt x="550" y="364"/>
                  </a:lnTo>
                  <a:lnTo>
                    <a:pt x="554" y="360"/>
                  </a:lnTo>
                  <a:lnTo>
                    <a:pt x="559" y="351"/>
                  </a:lnTo>
                  <a:lnTo>
                    <a:pt x="563" y="347"/>
                  </a:lnTo>
                  <a:lnTo>
                    <a:pt x="567" y="343"/>
                  </a:lnTo>
                  <a:lnTo>
                    <a:pt x="571" y="326"/>
                  </a:lnTo>
                  <a:lnTo>
                    <a:pt x="575" y="318"/>
                  </a:lnTo>
                  <a:lnTo>
                    <a:pt x="580" y="313"/>
                  </a:lnTo>
                  <a:lnTo>
                    <a:pt x="584" y="309"/>
                  </a:lnTo>
                  <a:lnTo>
                    <a:pt x="592" y="301"/>
                  </a:lnTo>
                  <a:lnTo>
                    <a:pt x="597" y="296"/>
                  </a:lnTo>
                  <a:lnTo>
                    <a:pt x="601" y="296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1" y="284"/>
                  </a:lnTo>
                  <a:lnTo>
                    <a:pt x="635" y="284"/>
                  </a:lnTo>
                  <a:lnTo>
                    <a:pt x="643" y="284"/>
                  </a:lnTo>
                  <a:lnTo>
                    <a:pt x="647" y="284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73" y="288"/>
                  </a:lnTo>
                  <a:lnTo>
                    <a:pt x="681" y="292"/>
                  </a:lnTo>
                  <a:lnTo>
                    <a:pt x="694" y="296"/>
                  </a:lnTo>
                  <a:lnTo>
                    <a:pt x="698" y="301"/>
                  </a:lnTo>
                  <a:lnTo>
                    <a:pt x="707" y="305"/>
                  </a:lnTo>
                  <a:lnTo>
                    <a:pt x="711" y="305"/>
                  </a:lnTo>
                  <a:lnTo>
                    <a:pt x="715" y="305"/>
                  </a:lnTo>
                  <a:lnTo>
                    <a:pt x="719" y="305"/>
                  </a:lnTo>
                  <a:lnTo>
                    <a:pt x="724" y="305"/>
                  </a:lnTo>
                  <a:lnTo>
                    <a:pt x="728" y="305"/>
                  </a:lnTo>
                  <a:lnTo>
                    <a:pt x="732" y="301"/>
                  </a:lnTo>
                  <a:lnTo>
                    <a:pt x="736" y="301"/>
                  </a:lnTo>
                  <a:lnTo>
                    <a:pt x="741" y="296"/>
                  </a:lnTo>
                  <a:lnTo>
                    <a:pt x="745" y="292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3" y="279"/>
                  </a:lnTo>
                  <a:lnTo>
                    <a:pt x="753" y="275"/>
                  </a:lnTo>
                  <a:lnTo>
                    <a:pt x="753" y="271"/>
                  </a:lnTo>
                  <a:lnTo>
                    <a:pt x="749" y="267"/>
                  </a:lnTo>
                  <a:lnTo>
                    <a:pt x="745" y="262"/>
                  </a:lnTo>
                  <a:lnTo>
                    <a:pt x="741" y="258"/>
                  </a:lnTo>
                  <a:lnTo>
                    <a:pt x="736" y="254"/>
                  </a:lnTo>
                  <a:lnTo>
                    <a:pt x="732" y="250"/>
                  </a:lnTo>
                  <a:lnTo>
                    <a:pt x="724" y="237"/>
                  </a:lnTo>
                  <a:lnTo>
                    <a:pt x="715" y="229"/>
                  </a:lnTo>
                  <a:lnTo>
                    <a:pt x="707" y="224"/>
                  </a:lnTo>
                  <a:lnTo>
                    <a:pt x="702" y="216"/>
                  </a:lnTo>
                  <a:lnTo>
                    <a:pt x="698" y="212"/>
                  </a:lnTo>
                  <a:lnTo>
                    <a:pt x="690" y="203"/>
                  </a:lnTo>
                  <a:lnTo>
                    <a:pt x="686" y="199"/>
                  </a:lnTo>
                  <a:lnTo>
                    <a:pt x="681" y="191"/>
                  </a:lnTo>
                  <a:lnTo>
                    <a:pt x="677" y="186"/>
                  </a:lnTo>
                  <a:lnTo>
                    <a:pt x="677" y="178"/>
                  </a:lnTo>
                  <a:lnTo>
                    <a:pt x="673" y="174"/>
                  </a:lnTo>
                  <a:lnTo>
                    <a:pt x="669" y="165"/>
                  </a:lnTo>
                  <a:lnTo>
                    <a:pt x="664" y="157"/>
                  </a:lnTo>
                  <a:lnTo>
                    <a:pt x="664" y="152"/>
                  </a:lnTo>
                  <a:lnTo>
                    <a:pt x="664" y="148"/>
                  </a:lnTo>
                  <a:lnTo>
                    <a:pt x="664" y="144"/>
                  </a:lnTo>
                  <a:lnTo>
                    <a:pt x="664" y="140"/>
                  </a:lnTo>
                  <a:lnTo>
                    <a:pt x="664" y="135"/>
                  </a:lnTo>
                  <a:lnTo>
                    <a:pt x="664" y="131"/>
                  </a:lnTo>
                  <a:lnTo>
                    <a:pt x="664" y="127"/>
                  </a:lnTo>
                  <a:lnTo>
                    <a:pt x="669" y="123"/>
                  </a:lnTo>
                  <a:lnTo>
                    <a:pt x="673" y="123"/>
                  </a:lnTo>
                  <a:lnTo>
                    <a:pt x="677" y="119"/>
                  </a:lnTo>
                  <a:lnTo>
                    <a:pt x="681" y="119"/>
                  </a:lnTo>
                  <a:lnTo>
                    <a:pt x="690" y="114"/>
                  </a:lnTo>
                  <a:lnTo>
                    <a:pt x="707" y="106"/>
                  </a:lnTo>
                  <a:lnTo>
                    <a:pt x="719" y="102"/>
                  </a:lnTo>
                  <a:lnTo>
                    <a:pt x="724" y="97"/>
                  </a:lnTo>
                  <a:lnTo>
                    <a:pt x="736" y="93"/>
                  </a:lnTo>
                  <a:lnTo>
                    <a:pt x="749" y="89"/>
                  </a:lnTo>
                  <a:lnTo>
                    <a:pt x="758" y="80"/>
                  </a:lnTo>
                  <a:lnTo>
                    <a:pt x="774" y="72"/>
                  </a:lnTo>
                  <a:lnTo>
                    <a:pt x="783" y="68"/>
                  </a:lnTo>
                  <a:lnTo>
                    <a:pt x="791" y="63"/>
                  </a:lnTo>
                  <a:lnTo>
                    <a:pt x="796" y="59"/>
                  </a:lnTo>
                  <a:lnTo>
                    <a:pt x="800" y="55"/>
                  </a:lnTo>
                  <a:lnTo>
                    <a:pt x="804" y="55"/>
                  </a:lnTo>
                  <a:lnTo>
                    <a:pt x="804" y="51"/>
                  </a:lnTo>
                  <a:lnTo>
                    <a:pt x="808" y="51"/>
                  </a:lnTo>
                  <a:lnTo>
                    <a:pt x="808" y="47"/>
                  </a:lnTo>
                  <a:lnTo>
                    <a:pt x="808" y="42"/>
                  </a:lnTo>
                  <a:lnTo>
                    <a:pt x="813" y="38"/>
                  </a:lnTo>
                  <a:lnTo>
                    <a:pt x="817" y="34"/>
                  </a:lnTo>
                  <a:lnTo>
                    <a:pt x="821" y="34"/>
                  </a:lnTo>
                  <a:lnTo>
                    <a:pt x="825" y="30"/>
                  </a:lnTo>
                  <a:lnTo>
                    <a:pt x="829" y="30"/>
                  </a:lnTo>
                  <a:lnTo>
                    <a:pt x="834" y="25"/>
                  </a:lnTo>
                  <a:lnTo>
                    <a:pt x="838" y="25"/>
                  </a:lnTo>
                  <a:lnTo>
                    <a:pt x="846" y="21"/>
                  </a:lnTo>
                  <a:lnTo>
                    <a:pt x="863" y="17"/>
                  </a:lnTo>
                  <a:lnTo>
                    <a:pt x="889" y="13"/>
                  </a:lnTo>
                  <a:lnTo>
                    <a:pt x="944" y="0"/>
                  </a:lnTo>
                  <a:lnTo>
                    <a:pt x="944" y="13"/>
                  </a:lnTo>
                  <a:lnTo>
                    <a:pt x="944" y="21"/>
                  </a:lnTo>
                  <a:lnTo>
                    <a:pt x="948" y="30"/>
                  </a:lnTo>
                  <a:lnTo>
                    <a:pt x="952" y="38"/>
                  </a:lnTo>
                  <a:lnTo>
                    <a:pt x="952" y="47"/>
                  </a:lnTo>
                  <a:lnTo>
                    <a:pt x="956" y="51"/>
                  </a:lnTo>
                  <a:lnTo>
                    <a:pt x="961" y="59"/>
                  </a:lnTo>
                  <a:lnTo>
                    <a:pt x="965" y="63"/>
                  </a:lnTo>
                  <a:lnTo>
                    <a:pt x="969" y="72"/>
                  </a:lnTo>
                  <a:lnTo>
                    <a:pt x="973" y="76"/>
                  </a:lnTo>
                  <a:lnTo>
                    <a:pt x="978" y="76"/>
                  </a:lnTo>
                  <a:lnTo>
                    <a:pt x="982" y="80"/>
                  </a:lnTo>
                  <a:lnTo>
                    <a:pt x="990" y="80"/>
                  </a:lnTo>
                  <a:lnTo>
                    <a:pt x="995" y="80"/>
                  </a:lnTo>
                  <a:lnTo>
                    <a:pt x="1003" y="80"/>
                  </a:lnTo>
                  <a:lnTo>
                    <a:pt x="1007" y="80"/>
                  </a:lnTo>
                  <a:lnTo>
                    <a:pt x="1020" y="80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54" y="76"/>
                  </a:lnTo>
                  <a:lnTo>
                    <a:pt x="1058" y="76"/>
                  </a:lnTo>
                  <a:lnTo>
                    <a:pt x="1062" y="76"/>
                  </a:lnTo>
                  <a:lnTo>
                    <a:pt x="1071" y="76"/>
                  </a:lnTo>
                  <a:lnTo>
                    <a:pt x="1075" y="80"/>
                  </a:lnTo>
                  <a:lnTo>
                    <a:pt x="1079" y="80"/>
                  </a:lnTo>
                  <a:lnTo>
                    <a:pt x="1083" y="85"/>
                  </a:lnTo>
                  <a:lnTo>
                    <a:pt x="1088" y="89"/>
                  </a:lnTo>
                  <a:lnTo>
                    <a:pt x="1096" y="93"/>
                  </a:lnTo>
                  <a:lnTo>
                    <a:pt x="1100" y="97"/>
                  </a:lnTo>
                  <a:lnTo>
                    <a:pt x="1109" y="110"/>
                  </a:lnTo>
                  <a:lnTo>
                    <a:pt x="1113" y="114"/>
                  </a:lnTo>
                  <a:lnTo>
                    <a:pt x="1117" y="119"/>
                  </a:lnTo>
                  <a:lnTo>
                    <a:pt x="1122" y="127"/>
                  </a:lnTo>
                  <a:lnTo>
                    <a:pt x="1126" y="131"/>
                  </a:lnTo>
                  <a:lnTo>
                    <a:pt x="1130" y="135"/>
                  </a:lnTo>
                  <a:lnTo>
                    <a:pt x="1134" y="144"/>
                  </a:lnTo>
                  <a:lnTo>
                    <a:pt x="1139" y="152"/>
                  </a:lnTo>
                  <a:lnTo>
                    <a:pt x="1147" y="165"/>
                  </a:lnTo>
                  <a:lnTo>
                    <a:pt x="1155" y="182"/>
                  </a:lnTo>
                  <a:lnTo>
                    <a:pt x="1160" y="191"/>
                  </a:lnTo>
                  <a:lnTo>
                    <a:pt x="1164" y="195"/>
                  </a:lnTo>
                  <a:lnTo>
                    <a:pt x="1164" y="199"/>
                  </a:lnTo>
                  <a:lnTo>
                    <a:pt x="1177" y="216"/>
                  </a:lnTo>
                  <a:lnTo>
                    <a:pt x="1181" y="220"/>
                  </a:lnTo>
                  <a:lnTo>
                    <a:pt x="1185" y="233"/>
                  </a:lnTo>
                  <a:lnTo>
                    <a:pt x="1189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2" y="250"/>
                  </a:lnTo>
                  <a:lnTo>
                    <a:pt x="1206" y="254"/>
                  </a:lnTo>
                  <a:lnTo>
                    <a:pt x="1215" y="262"/>
                  </a:lnTo>
                  <a:lnTo>
                    <a:pt x="1219" y="267"/>
                  </a:lnTo>
                  <a:lnTo>
                    <a:pt x="1232" y="275"/>
                  </a:lnTo>
                  <a:lnTo>
                    <a:pt x="1244" y="288"/>
                  </a:lnTo>
                  <a:lnTo>
                    <a:pt x="1244" y="292"/>
                  </a:lnTo>
                  <a:lnTo>
                    <a:pt x="1249" y="296"/>
                  </a:lnTo>
                  <a:lnTo>
                    <a:pt x="1253" y="301"/>
                  </a:lnTo>
                  <a:lnTo>
                    <a:pt x="1253" y="305"/>
                  </a:lnTo>
                  <a:lnTo>
                    <a:pt x="1257" y="305"/>
                  </a:lnTo>
                  <a:lnTo>
                    <a:pt x="1257" y="309"/>
                  </a:lnTo>
                  <a:lnTo>
                    <a:pt x="1253" y="313"/>
                  </a:lnTo>
                  <a:lnTo>
                    <a:pt x="1249" y="318"/>
                  </a:lnTo>
                  <a:lnTo>
                    <a:pt x="1244" y="326"/>
                  </a:lnTo>
                  <a:lnTo>
                    <a:pt x="1240" y="330"/>
                  </a:lnTo>
                  <a:lnTo>
                    <a:pt x="1240" y="334"/>
                  </a:lnTo>
                  <a:lnTo>
                    <a:pt x="1236" y="334"/>
                  </a:lnTo>
                  <a:lnTo>
                    <a:pt x="1232" y="339"/>
                  </a:lnTo>
                  <a:lnTo>
                    <a:pt x="1223" y="343"/>
                  </a:lnTo>
                  <a:lnTo>
                    <a:pt x="1219" y="347"/>
                  </a:lnTo>
                  <a:lnTo>
                    <a:pt x="1219" y="351"/>
                  </a:lnTo>
                  <a:lnTo>
                    <a:pt x="1219" y="356"/>
                  </a:lnTo>
                  <a:lnTo>
                    <a:pt x="1219" y="360"/>
                  </a:lnTo>
                  <a:lnTo>
                    <a:pt x="1219" y="364"/>
                  </a:lnTo>
                  <a:lnTo>
                    <a:pt x="1219" y="368"/>
                  </a:lnTo>
                  <a:lnTo>
                    <a:pt x="1223" y="373"/>
                  </a:lnTo>
                  <a:lnTo>
                    <a:pt x="1227" y="377"/>
                  </a:lnTo>
                  <a:lnTo>
                    <a:pt x="1232" y="377"/>
                  </a:lnTo>
                  <a:lnTo>
                    <a:pt x="1244" y="385"/>
                  </a:lnTo>
                  <a:lnTo>
                    <a:pt x="1253" y="389"/>
                  </a:lnTo>
                  <a:lnTo>
                    <a:pt x="1261" y="398"/>
                  </a:lnTo>
                  <a:lnTo>
                    <a:pt x="1266" y="402"/>
                  </a:lnTo>
                  <a:lnTo>
                    <a:pt x="1270" y="406"/>
                  </a:lnTo>
                  <a:lnTo>
                    <a:pt x="1287" y="419"/>
                  </a:lnTo>
                  <a:lnTo>
                    <a:pt x="1299" y="432"/>
                  </a:lnTo>
                  <a:lnTo>
                    <a:pt x="1304" y="432"/>
                  </a:lnTo>
                  <a:lnTo>
                    <a:pt x="1308" y="436"/>
                  </a:lnTo>
                  <a:lnTo>
                    <a:pt x="1312" y="440"/>
                  </a:lnTo>
                  <a:lnTo>
                    <a:pt x="1312" y="445"/>
                  </a:lnTo>
                  <a:lnTo>
                    <a:pt x="1316" y="445"/>
                  </a:lnTo>
                  <a:lnTo>
                    <a:pt x="1316" y="449"/>
                  </a:lnTo>
                  <a:lnTo>
                    <a:pt x="1316" y="453"/>
                  </a:lnTo>
                  <a:lnTo>
                    <a:pt x="1321" y="461"/>
                  </a:lnTo>
                  <a:lnTo>
                    <a:pt x="1321" y="466"/>
                  </a:lnTo>
                  <a:lnTo>
                    <a:pt x="1321" y="478"/>
                  </a:lnTo>
                  <a:lnTo>
                    <a:pt x="1321" y="500"/>
                  </a:lnTo>
                  <a:lnTo>
                    <a:pt x="1321" y="512"/>
                  </a:lnTo>
                  <a:lnTo>
                    <a:pt x="1325" y="525"/>
                  </a:lnTo>
                  <a:lnTo>
                    <a:pt x="1325" y="533"/>
                  </a:lnTo>
                  <a:lnTo>
                    <a:pt x="1325" y="542"/>
                  </a:lnTo>
                  <a:lnTo>
                    <a:pt x="1329" y="550"/>
                  </a:lnTo>
                  <a:lnTo>
                    <a:pt x="1329" y="559"/>
                  </a:lnTo>
                  <a:lnTo>
                    <a:pt x="1333" y="563"/>
                  </a:lnTo>
                  <a:lnTo>
                    <a:pt x="1333" y="572"/>
                  </a:lnTo>
                  <a:lnTo>
                    <a:pt x="1337" y="576"/>
                  </a:lnTo>
                  <a:lnTo>
                    <a:pt x="1342" y="580"/>
                  </a:lnTo>
                  <a:lnTo>
                    <a:pt x="1346" y="584"/>
                  </a:lnTo>
                  <a:lnTo>
                    <a:pt x="1350" y="584"/>
                  </a:lnTo>
                  <a:lnTo>
                    <a:pt x="1354" y="588"/>
                  </a:lnTo>
                  <a:lnTo>
                    <a:pt x="1363" y="588"/>
                  </a:lnTo>
                  <a:lnTo>
                    <a:pt x="1367" y="588"/>
                  </a:lnTo>
                  <a:lnTo>
                    <a:pt x="1376" y="588"/>
                  </a:lnTo>
                  <a:lnTo>
                    <a:pt x="1384" y="593"/>
                  </a:lnTo>
                  <a:lnTo>
                    <a:pt x="1388" y="593"/>
                  </a:lnTo>
                  <a:lnTo>
                    <a:pt x="1397" y="597"/>
                  </a:lnTo>
                  <a:lnTo>
                    <a:pt x="1401" y="601"/>
                  </a:lnTo>
                  <a:lnTo>
                    <a:pt x="1405" y="601"/>
                  </a:lnTo>
                  <a:lnTo>
                    <a:pt x="1409" y="601"/>
                  </a:lnTo>
                  <a:lnTo>
                    <a:pt x="1414" y="605"/>
                  </a:lnTo>
                  <a:lnTo>
                    <a:pt x="1422" y="610"/>
                  </a:lnTo>
                  <a:lnTo>
                    <a:pt x="1422" y="614"/>
                  </a:lnTo>
                  <a:lnTo>
                    <a:pt x="1422" y="618"/>
                  </a:lnTo>
                  <a:lnTo>
                    <a:pt x="1426" y="622"/>
                  </a:lnTo>
                  <a:lnTo>
                    <a:pt x="1431" y="627"/>
                  </a:lnTo>
                  <a:lnTo>
                    <a:pt x="1431" y="631"/>
                  </a:lnTo>
                  <a:lnTo>
                    <a:pt x="1431" y="639"/>
                  </a:lnTo>
                  <a:lnTo>
                    <a:pt x="1435" y="648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82"/>
                  </a:lnTo>
                  <a:lnTo>
                    <a:pt x="1435" y="686"/>
                  </a:lnTo>
                  <a:lnTo>
                    <a:pt x="1431" y="699"/>
                  </a:lnTo>
                  <a:lnTo>
                    <a:pt x="1431" y="724"/>
                  </a:lnTo>
                  <a:lnTo>
                    <a:pt x="1426" y="745"/>
                  </a:lnTo>
                  <a:lnTo>
                    <a:pt x="1426" y="758"/>
                  </a:lnTo>
                  <a:lnTo>
                    <a:pt x="1422" y="766"/>
                  </a:lnTo>
                  <a:lnTo>
                    <a:pt x="1422" y="775"/>
                  </a:lnTo>
                  <a:lnTo>
                    <a:pt x="1418" y="783"/>
                  </a:lnTo>
                  <a:lnTo>
                    <a:pt x="1418" y="792"/>
                  </a:lnTo>
                  <a:lnTo>
                    <a:pt x="1414" y="800"/>
                  </a:lnTo>
                  <a:lnTo>
                    <a:pt x="1409" y="809"/>
                  </a:lnTo>
                  <a:lnTo>
                    <a:pt x="1409" y="817"/>
                  </a:lnTo>
                  <a:lnTo>
                    <a:pt x="1401" y="834"/>
                  </a:lnTo>
                  <a:lnTo>
                    <a:pt x="1397" y="843"/>
                  </a:lnTo>
                  <a:lnTo>
                    <a:pt x="1397" y="847"/>
                  </a:lnTo>
                  <a:lnTo>
                    <a:pt x="1397" y="851"/>
                  </a:lnTo>
                  <a:lnTo>
                    <a:pt x="1397" y="855"/>
                  </a:lnTo>
                  <a:lnTo>
                    <a:pt x="1397" y="864"/>
                  </a:lnTo>
                  <a:lnTo>
                    <a:pt x="1397" y="868"/>
                  </a:lnTo>
                  <a:lnTo>
                    <a:pt x="1401" y="872"/>
                  </a:lnTo>
                  <a:lnTo>
                    <a:pt x="1401" y="876"/>
                  </a:lnTo>
                  <a:lnTo>
                    <a:pt x="1405" y="881"/>
                  </a:lnTo>
                  <a:lnTo>
                    <a:pt x="1409" y="893"/>
                  </a:lnTo>
                  <a:lnTo>
                    <a:pt x="1414" y="902"/>
                  </a:lnTo>
                  <a:lnTo>
                    <a:pt x="1414" y="906"/>
                  </a:lnTo>
                  <a:lnTo>
                    <a:pt x="1418" y="910"/>
                  </a:lnTo>
                  <a:lnTo>
                    <a:pt x="1422" y="923"/>
                  </a:lnTo>
                  <a:lnTo>
                    <a:pt x="1422" y="927"/>
                  </a:lnTo>
                  <a:lnTo>
                    <a:pt x="1422" y="940"/>
                  </a:lnTo>
                  <a:lnTo>
                    <a:pt x="1426" y="948"/>
                  </a:lnTo>
                  <a:lnTo>
                    <a:pt x="1426" y="957"/>
                  </a:lnTo>
                  <a:lnTo>
                    <a:pt x="1426" y="965"/>
                  </a:lnTo>
                  <a:lnTo>
                    <a:pt x="1431" y="974"/>
                  </a:lnTo>
                  <a:lnTo>
                    <a:pt x="1431" y="978"/>
                  </a:lnTo>
                  <a:lnTo>
                    <a:pt x="1426" y="978"/>
                  </a:lnTo>
                  <a:lnTo>
                    <a:pt x="1422" y="974"/>
                  </a:lnTo>
                  <a:lnTo>
                    <a:pt x="1418" y="970"/>
                  </a:lnTo>
                  <a:lnTo>
                    <a:pt x="1401" y="957"/>
                  </a:lnTo>
                  <a:lnTo>
                    <a:pt x="1397" y="953"/>
                  </a:lnTo>
                  <a:lnTo>
                    <a:pt x="1393" y="948"/>
                  </a:lnTo>
                  <a:lnTo>
                    <a:pt x="1388" y="944"/>
                  </a:lnTo>
                  <a:lnTo>
                    <a:pt x="1384" y="948"/>
                  </a:lnTo>
                  <a:lnTo>
                    <a:pt x="1384" y="953"/>
                  </a:lnTo>
                  <a:lnTo>
                    <a:pt x="1380" y="957"/>
                  </a:lnTo>
                  <a:lnTo>
                    <a:pt x="1380" y="961"/>
                  </a:lnTo>
                  <a:lnTo>
                    <a:pt x="1376" y="965"/>
                  </a:lnTo>
                  <a:lnTo>
                    <a:pt x="1371" y="970"/>
                  </a:lnTo>
                  <a:lnTo>
                    <a:pt x="1367" y="970"/>
                  </a:lnTo>
                  <a:lnTo>
                    <a:pt x="1363" y="978"/>
                  </a:lnTo>
                  <a:lnTo>
                    <a:pt x="1359" y="982"/>
                  </a:lnTo>
                  <a:lnTo>
                    <a:pt x="1350" y="986"/>
                  </a:lnTo>
                  <a:lnTo>
                    <a:pt x="1346" y="986"/>
                  </a:lnTo>
                  <a:lnTo>
                    <a:pt x="1342" y="991"/>
                  </a:lnTo>
                  <a:lnTo>
                    <a:pt x="1333" y="991"/>
                  </a:lnTo>
                  <a:lnTo>
                    <a:pt x="1329" y="991"/>
                  </a:lnTo>
                  <a:lnTo>
                    <a:pt x="1325" y="991"/>
                  </a:lnTo>
                  <a:lnTo>
                    <a:pt x="1316" y="986"/>
                  </a:lnTo>
                  <a:lnTo>
                    <a:pt x="1312" y="986"/>
                  </a:lnTo>
                  <a:lnTo>
                    <a:pt x="1308" y="982"/>
                  </a:lnTo>
                  <a:lnTo>
                    <a:pt x="1304" y="978"/>
                  </a:lnTo>
                  <a:lnTo>
                    <a:pt x="1299" y="970"/>
                  </a:lnTo>
                  <a:lnTo>
                    <a:pt x="1291" y="961"/>
                  </a:lnTo>
                  <a:lnTo>
                    <a:pt x="1270" y="936"/>
                  </a:lnTo>
                  <a:lnTo>
                    <a:pt x="1266" y="927"/>
                  </a:lnTo>
                  <a:lnTo>
                    <a:pt x="1261" y="923"/>
                  </a:lnTo>
                  <a:lnTo>
                    <a:pt x="1257" y="919"/>
                  </a:lnTo>
                  <a:lnTo>
                    <a:pt x="1253" y="914"/>
                  </a:lnTo>
                  <a:lnTo>
                    <a:pt x="1249" y="914"/>
                  </a:lnTo>
                  <a:lnTo>
                    <a:pt x="1249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27" y="906"/>
                  </a:lnTo>
                  <a:lnTo>
                    <a:pt x="1215" y="902"/>
                  </a:lnTo>
                  <a:lnTo>
                    <a:pt x="1206" y="902"/>
                  </a:lnTo>
                  <a:lnTo>
                    <a:pt x="1202" y="902"/>
                  </a:lnTo>
                  <a:lnTo>
                    <a:pt x="1194" y="902"/>
                  </a:lnTo>
                  <a:lnTo>
                    <a:pt x="1185" y="902"/>
                  </a:lnTo>
                  <a:lnTo>
                    <a:pt x="1155" y="898"/>
                  </a:lnTo>
                  <a:lnTo>
                    <a:pt x="1130" y="898"/>
                  </a:lnTo>
                  <a:lnTo>
                    <a:pt x="1126" y="898"/>
                  </a:lnTo>
                  <a:lnTo>
                    <a:pt x="1117" y="898"/>
                  </a:lnTo>
                  <a:lnTo>
                    <a:pt x="1113" y="898"/>
                  </a:lnTo>
                  <a:lnTo>
                    <a:pt x="1109" y="898"/>
                  </a:lnTo>
                  <a:lnTo>
                    <a:pt x="1100" y="898"/>
                  </a:lnTo>
                  <a:lnTo>
                    <a:pt x="1092" y="898"/>
                  </a:lnTo>
                  <a:lnTo>
                    <a:pt x="1088" y="898"/>
                  </a:lnTo>
                  <a:lnTo>
                    <a:pt x="1079" y="902"/>
                  </a:lnTo>
                  <a:lnTo>
                    <a:pt x="1067" y="906"/>
                  </a:lnTo>
                  <a:lnTo>
                    <a:pt x="1062" y="906"/>
                  </a:lnTo>
                  <a:lnTo>
                    <a:pt x="1054" y="910"/>
                  </a:lnTo>
                  <a:lnTo>
                    <a:pt x="1045" y="914"/>
                  </a:lnTo>
                  <a:lnTo>
                    <a:pt x="1041" y="914"/>
                  </a:lnTo>
                  <a:lnTo>
                    <a:pt x="1037" y="919"/>
                  </a:lnTo>
                  <a:lnTo>
                    <a:pt x="1033" y="923"/>
                  </a:lnTo>
                  <a:lnTo>
                    <a:pt x="1028" y="927"/>
                  </a:lnTo>
                  <a:lnTo>
                    <a:pt x="1024" y="931"/>
                  </a:lnTo>
                  <a:lnTo>
                    <a:pt x="1020" y="936"/>
                  </a:lnTo>
                  <a:lnTo>
                    <a:pt x="1016" y="940"/>
                  </a:lnTo>
                  <a:lnTo>
                    <a:pt x="1012" y="944"/>
                  </a:lnTo>
                  <a:lnTo>
                    <a:pt x="1007" y="948"/>
                  </a:lnTo>
                  <a:lnTo>
                    <a:pt x="1003" y="957"/>
                  </a:lnTo>
                  <a:lnTo>
                    <a:pt x="995" y="974"/>
                  </a:lnTo>
                  <a:lnTo>
                    <a:pt x="995" y="982"/>
                  </a:lnTo>
                  <a:lnTo>
                    <a:pt x="990" y="986"/>
                  </a:lnTo>
                  <a:lnTo>
                    <a:pt x="986" y="991"/>
                  </a:lnTo>
                  <a:lnTo>
                    <a:pt x="982" y="999"/>
                  </a:lnTo>
                  <a:lnTo>
                    <a:pt x="969" y="1012"/>
                  </a:lnTo>
                  <a:lnTo>
                    <a:pt x="956" y="1033"/>
                  </a:lnTo>
                  <a:lnTo>
                    <a:pt x="931" y="1067"/>
                  </a:lnTo>
                  <a:lnTo>
                    <a:pt x="927" y="1071"/>
                  </a:lnTo>
                  <a:lnTo>
                    <a:pt x="927" y="1075"/>
                  </a:lnTo>
                  <a:lnTo>
                    <a:pt x="923" y="1080"/>
                  </a:lnTo>
                  <a:lnTo>
                    <a:pt x="918" y="1088"/>
                  </a:lnTo>
                  <a:lnTo>
                    <a:pt x="918" y="1097"/>
                  </a:lnTo>
                  <a:lnTo>
                    <a:pt x="918" y="1105"/>
                  </a:lnTo>
                  <a:lnTo>
                    <a:pt x="914" y="1135"/>
                  </a:lnTo>
                  <a:lnTo>
                    <a:pt x="914" y="1139"/>
                  </a:lnTo>
                  <a:lnTo>
                    <a:pt x="910" y="1143"/>
                  </a:lnTo>
                  <a:lnTo>
                    <a:pt x="910" y="1147"/>
                  </a:lnTo>
                  <a:lnTo>
                    <a:pt x="910" y="1152"/>
                  </a:lnTo>
                  <a:lnTo>
                    <a:pt x="906" y="1156"/>
                  </a:lnTo>
                  <a:lnTo>
                    <a:pt x="901" y="1160"/>
                  </a:lnTo>
                  <a:lnTo>
                    <a:pt x="901" y="1164"/>
                  </a:lnTo>
                  <a:lnTo>
                    <a:pt x="897" y="1168"/>
                  </a:lnTo>
                  <a:lnTo>
                    <a:pt x="889" y="1177"/>
                  </a:lnTo>
                  <a:lnTo>
                    <a:pt x="885" y="1181"/>
                  </a:lnTo>
                  <a:lnTo>
                    <a:pt x="880" y="1185"/>
                  </a:lnTo>
                  <a:lnTo>
                    <a:pt x="876" y="1190"/>
                  </a:lnTo>
                  <a:lnTo>
                    <a:pt x="872" y="1190"/>
                  </a:lnTo>
                  <a:lnTo>
                    <a:pt x="868" y="1198"/>
                  </a:lnTo>
                  <a:lnTo>
                    <a:pt x="863" y="1198"/>
                  </a:lnTo>
                  <a:lnTo>
                    <a:pt x="855" y="1202"/>
                  </a:lnTo>
                  <a:lnTo>
                    <a:pt x="846" y="1207"/>
                  </a:lnTo>
                  <a:lnTo>
                    <a:pt x="838" y="1211"/>
                  </a:lnTo>
                  <a:lnTo>
                    <a:pt x="834" y="1215"/>
                  </a:lnTo>
                  <a:lnTo>
                    <a:pt x="829" y="1215"/>
                  </a:lnTo>
                  <a:lnTo>
                    <a:pt x="821" y="1219"/>
                  </a:lnTo>
                  <a:lnTo>
                    <a:pt x="808" y="1224"/>
                  </a:lnTo>
                  <a:lnTo>
                    <a:pt x="800" y="1224"/>
                  </a:lnTo>
                  <a:lnTo>
                    <a:pt x="791" y="1224"/>
                  </a:lnTo>
                  <a:lnTo>
                    <a:pt x="770" y="1228"/>
                  </a:lnTo>
                  <a:lnTo>
                    <a:pt x="762" y="1232"/>
                  </a:lnTo>
                  <a:lnTo>
                    <a:pt x="753" y="1232"/>
                  </a:lnTo>
                  <a:lnTo>
                    <a:pt x="749" y="1236"/>
                  </a:lnTo>
                  <a:lnTo>
                    <a:pt x="741" y="1236"/>
                  </a:lnTo>
                  <a:lnTo>
                    <a:pt x="736" y="1240"/>
                  </a:lnTo>
                  <a:lnTo>
                    <a:pt x="732" y="1245"/>
                  </a:lnTo>
                  <a:lnTo>
                    <a:pt x="728" y="1249"/>
                  </a:lnTo>
                  <a:lnTo>
                    <a:pt x="724" y="1253"/>
                  </a:lnTo>
                  <a:lnTo>
                    <a:pt x="719" y="1257"/>
                  </a:lnTo>
                  <a:lnTo>
                    <a:pt x="715" y="1262"/>
                  </a:lnTo>
                  <a:lnTo>
                    <a:pt x="711" y="1266"/>
                  </a:lnTo>
                  <a:lnTo>
                    <a:pt x="711" y="1270"/>
                  </a:lnTo>
                  <a:lnTo>
                    <a:pt x="707" y="1279"/>
                  </a:lnTo>
                  <a:lnTo>
                    <a:pt x="702" y="1287"/>
                  </a:lnTo>
                  <a:lnTo>
                    <a:pt x="694" y="1308"/>
                  </a:lnTo>
                  <a:lnTo>
                    <a:pt x="690" y="1321"/>
                  </a:lnTo>
                  <a:lnTo>
                    <a:pt x="686" y="1329"/>
                  </a:lnTo>
                  <a:lnTo>
                    <a:pt x="681" y="1338"/>
                  </a:lnTo>
                  <a:lnTo>
                    <a:pt x="677" y="1342"/>
                  </a:lnTo>
                  <a:lnTo>
                    <a:pt x="673" y="1346"/>
                  </a:lnTo>
                  <a:lnTo>
                    <a:pt x="669" y="1355"/>
                  </a:lnTo>
                  <a:lnTo>
                    <a:pt x="664" y="1363"/>
                  </a:lnTo>
                  <a:lnTo>
                    <a:pt x="660" y="1367"/>
                  </a:lnTo>
                  <a:lnTo>
                    <a:pt x="656" y="1372"/>
                  </a:lnTo>
                  <a:lnTo>
                    <a:pt x="652" y="1380"/>
                  </a:lnTo>
                  <a:lnTo>
                    <a:pt x="647" y="1380"/>
                  </a:lnTo>
                  <a:lnTo>
                    <a:pt x="643" y="1384"/>
                  </a:lnTo>
                  <a:lnTo>
                    <a:pt x="635" y="1389"/>
                  </a:lnTo>
                  <a:lnTo>
                    <a:pt x="631" y="1393"/>
                  </a:lnTo>
                  <a:lnTo>
                    <a:pt x="622" y="1397"/>
                  </a:lnTo>
                  <a:lnTo>
                    <a:pt x="618" y="1397"/>
                  </a:lnTo>
                  <a:lnTo>
                    <a:pt x="614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2" y="1401"/>
                  </a:lnTo>
                  <a:lnTo>
                    <a:pt x="584" y="1397"/>
                  </a:lnTo>
                  <a:lnTo>
                    <a:pt x="580" y="1397"/>
                  </a:lnTo>
                  <a:lnTo>
                    <a:pt x="580" y="1393"/>
                  </a:lnTo>
                  <a:lnTo>
                    <a:pt x="575" y="1393"/>
                  </a:lnTo>
                  <a:lnTo>
                    <a:pt x="575" y="1389"/>
                  </a:lnTo>
                  <a:lnTo>
                    <a:pt x="575" y="1384"/>
                  </a:lnTo>
                  <a:lnTo>
                    <a:pt x="571" y="1380"/>
                  </a:lnTo>
                  <a:lnTo>
                    <a:pt x="571" y="1376"/>
                  </a:lnTo>
                  <a:lnTo>
                    <a:pt x="571" y="1372"/>
                  </a:lnTo>
                  <a:lnTo>
                    <a:pt x="575" y="1372"/>
                  </a:lnTo>
                  <a:lnTo>
                    <a:pt x="575" y="1367"/>
                  </a:lnTo>
                  <a:lnTo>
                    <a:pt x="575" y="1363"/>
                  </a:lnTo>
                  <a:lnTo>
                    <a:pt x="580" y="1363"/>
                  </a:lnTo>
                  <a:lnTo>
                    <a:pt x="584" y="1359"/>
                  </a:lnTo>
                  <a:lnTo>
                    <a:pt x="584" y="1355"/>
                  </a:lnTo>
                  <a:lnTo>
                    <a:pt x="588" y="1355"/>
                  </a:lnTo>
                  <a:lnTo>
                    <a:pt x="588" y="1351"/>
                  </a:lnTo>
                  <a:lnTo>
                    <a:pt x="588" y="1346"/>
                  </a:lnTo>
                  <a:lnTo>
                    <a:pt x="588" y="1342"/>
                  </a:lnTo>
                  <a:lnTo>
                    <a:pt x="588" y="1338"/>
                  </a:lnTo>
                  <a:lnTo>
                    <a:pt x="584" y="1338"/>
                  </a:lnTo>
                  <a:lnTo>
                    <a:pt x="584" y="1334"/>
                  </a:lnTo>
                  <a:lnTo>
                    <a:pt x="584" y="1329"/>
                  </a:lnTo>
                  <a:lnTo>
                    <a:pt x="575" y="1321"/>
                  </a:lnTo>
                  <a:lnTo>
                    <a:pt x="571" y="1317"/>
                  </a:lnTo>
                  <a:lnTo>
                    <a:pt x="571" y="1308"/>
                  </a:lnTo>
                  <a:lnTo>
                    <a:pt x="567" y="1304"/>
                  </a:lnTo>
                  <a:lnTo>
                    <a:pt x="567" y="1300"/>
                  </a:lnTo>
                  <a:lnTo>
                    <a:pt x="567" y="1296"/>
                  </a:lnTo>
                  <a:lnTo>
                    <a:pt x="567" y="1291"/>
                  </a:lnTo>
                  <a:lnTo>
                    <a:pt x="567" y="1283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2"/>
                  </a:lnTo>
                  <a:lnTo>
                    <a:pt x="567" y="1257"/>
                  </a:lnTo>
                  <a:lnTo>
                    <a:pt x="571" y="1253"/>
                  </a:lnTo>
                  <a:lnTo>
                    <a:pt x="575" y="1240"/>
                  </a:lnTo>
                  <a:lnTo>
                    <a:pt x="580" y="1236"/>
                  </a:lnTo>
                  <a:lnTo>
                    <a:pt x="580" y="1232"/>
                  </a:lnTo>
                  <a:lnTo>
                    <a:pt x="580" y="1228"/>
                  </a:lnTo>
                  <a:lnTo>
                    <a:pt x="580" y="1215"/>
                  </a:lnTo>
                  <a:lnTo>
                    <a:pt x="580" y="1211"/>
                  </a:lnTo>
                  <a:lnTo>
                    <a:pt x="580" y="1202"/>
                  </a:lnTo>
                  <a:lnTo>
                    <a:pt x="580" y="1198"/>
                  </a:lnTo>
                  <a:lnTo>
                    <a:pt x="580" y="1194"/>
                  </a:lnTo>
                  <a:lnTo>
                    <a:pt x="580" y="1181"/>
                  </a:lnTo>
                  <a:lnTo>
                    <a:pt x="580" y="1177"/>
                  </a:lnTo>
                  <a:lnTo>
                    <a:pt x="580" y="1168"/>
                  </a:lnTo>
                  <a:lnTo>
                    <a:pt x="580" y="1164"/>
                  </a:lnTo>
                  <a:lnTo>
                    <a:pt x="584" y="1156"/>
                  </a:lnTo>
                  <a:lnTo>
                    <a:pt x="584" y="1152"/>
                  </a:lnTo>
                  <a:lnTo>
                    <a:pt x="592" y="1130"/>
                  </a:lnTo>
                  <a:lnTo>
                    <a:pt x="597" y="1126"/>
                  </a:lnTo>
                  <a:lnTo>
                    <a:pt x="597" y="1122"/>
                  </a:lnTo>
                  <a:lnTo>
                    <a:pt x="597" y="1118"/>
                  </a:lnTo>
                  <a:lnTo>
                    <a:pt x="592" y="1109"/>
                  </a:lnTo>
                  <a:lnTo>
                    <a:pt x="580" y="1050"/>
                  </a:lnTo>
                  <a:lnTo>
                    <a:pt x="575" y="1041"/>
                  </a:lnTo>
                  <a:lnTo>
                    <a:pt x="575" y="1037"/>
                  </a:lnTo>
                  <a:lnTo>
                    <a:pt x="571" y="1029"/>
                  </a:lnTo>
                  <a:lnTo>
                    <a:pt x="571" y="1020"/>
                  </a:lnTo>
                  <a:lnTo>
                    <a:pt x="567" y="1016"/>
                  </a:lnTo>
                  <a:lnTo>
                    <a:pt x="567" y="1012"/>
                  </a:lnTo>
                  <a:lnTo>
                    <a:pt x="563" y="1008"/>
                  </a:lnTo>
                  <a:lnTo>
                    <a:pt x="559" y="1003"/>
                  </a:lnTo>
                  <a:lnTo>
                    <a:pt x="554" y="995"/>
                  </a:lnTo>
                  <a:lnTo>
                    <a:pt x="550" y="991"/>
                  </a:lnTo>
                  <a:lnTo>
                    <a:pt x="546" y="982"/>
                  </a:lnTo>
                  <a:lnTo>
                    <a:pt x="542" y="978"/>
                  </a:lnTo>
                  <a:lnTo>
                    <a:pt x="537" y="974"/>
                  </a:lnTo>
                  <a:lnTo>
                    <a:pt x="533" y="970"/>
                  </a:lnTo>
                  <a:lnTo>
                    <a:pt x="525" y="970"/>
                  </a:lnTo>
                  <a:lnTo>
                    <a:pt x="520" y="965"/>
                  </a:lnTo>
                  <a:lnTo>
                    <a:pt x="516" y="965"/>
                  </a:lnTo>
                  <a:lnTo>
                    <a:pt x="512" y="965"/>
                  </a:lnTo>
                  <a:lnTo>
                    <a:pt x="508" y="961"/>
                  </a:lnTo>
                  <a:lnTo>
                    <a:pt x="504" y="961"/>
                  </a:lnTo>
                  <a:lnTo>
                    <a:pt x="499" y="965"/>
                  </a:lnTo>
                  <a:lnTo>
                    <a:pt x="491" y="965"/>
                  </a:lnTo>
                  <a:lnTo>
                    <a:pt x="487" y="965"/>
                  </a:lnTo>
                  <a:lnTo>
                    <a:pt x="478" y="970"/>
                  </a:lnTo>
                  <a:lnTo>
                    <a:pt x="474" y="970"/>
                  </a:lnTo>
                  <a:lnTo>
                    <a:pt x="465" y="974"/>
                  </a:lnTo>
                  <a:lnTo>
                    <a:pt x="461" y="978"/>
                  </a:lnTo>
                  <a:lnTo>
                    <a:pt x="457" y="982"/>
                  </a:lnTo>
                  <a:lnTo>
                    <a:pt x="453" y="986"/>
                  </a:lnTo>
                  <a:lnTo>
                    <a:pt x="436" y="1003"/>
                  </a:lnTo>
                  <a:lnTo>
                    <a:pt x="432" y="1008"/>
                  </a:lnTo>
                  <a:lnTo>
                    <a:pt x="423" y="1012"/>
                  </a:lnTo>
                  <a:lnTo>
                    <a:pt x="419" y="1012"/>
                  </a:lnTo>
                  <a:lnTo>
                    <a:pt x="415" y="1012"/>
                  </a:lnTo>
                  <a:lnTo>
                    <a:pt x="410" y="1012"/>
                  </a:lnTo>
                  <a:lnTo>
                    <a:pt x="406" y="1008"/>
                  </a:lnTo>
                  <a:lnTo>
                    <a:pt x="402" y="1003"/>
                  </a:lnTo>
                  <a:lnTo>
                    <a:pt x="398" y="999"/>
                  </a:lnTo>
                  <a:lnTo>
                    <a:pt x="393" y="995"/>
                  </a:lnTo>
                  <a:lnTo>
                    <a:pt x="381" y="978"/>
                  </a:lnTo>
                  <a:lnTo>
                    <a:pt x="377" y="974"/>
                  </a:lnTo>
                  <a:lnTo>
                    <a:pt x="372" y="970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5" y="957"/>
                  </a:lnTo>
                  <a:lnTo>
                    <a:pt x="351" y="957"/>
                  </a:lnTo>
                  <a:lnTo>
                    <a:pt x="343" y="953"/>
                  </a:lnTo>
                  <a:lnTo>
                    <a:pt x="338" y="953"/>
                  </a:lnTo>
                  <a:lnTo>
                    <a:pt x="330" y="953"/>
                  </a:lnTo>
                  <a:lnTo>
                    <a:pt x="317" y="948"/>
                  </a:lnTo>
                  <a:lnTo>
                    <a:pt x="305" y="948"/>
                  </a:lnTo>
                  <a:lnTo>
                    <a:pt x="292" y="948"/>
                  </a:lnTo>
                  <a:lnTo>
                    <a:pt x="279" y="948"/>
                  </a:lnTo>
                  <a:lnTo>
                    <a:pt x="266" y="948"/>
                  </a:lnTo>
                  <a:lnTo>
                    <a:pt x="262" y="948"/>
                  </a:lnTo>
                  <a:lnTo>
                    <a:pt x="258" y="948"/>
                  </a:lnTo>
                  <a:lnTo>
                    <a:pt x="254" y="948"/>
                  </a:lnTo>
                  <a:lnTo>
                    <a:pt x="254" y="944"/>
                  </a:lnTo>
                  <a:lnTo>
                    <a:pt x="254" y="940"/>
                  </a:lnTo>
                  <a:lnTo>
                    <a:pt x="250" y="936"/>
                  </a:lnTo>
                  <a:lnTo>
                    <a:pt x="250" y="927"/>
                  </a:lnTo>
                  <a:lnTo>
                    <a:pt x="245" y="923"/>
                  </a:lnTo>
                  <a:lnTo>
                    <a:pt x="245" y="919"/>
                  </a:lnTo>
                  <a:lnTo>
                    <a:pt x="241" y="914"/>
                  </a:lnTo>
                  <a:lnTo>
                    <a:pt x="241" y="910"/>
                  </a:lnTo>
                  <a:lnTo>
                    <a:pt x="241" y="906"/>
                  </a:lnTo>
                  <a:lnTo>
                    <a:pt x="245" y="902"/>
                  </a:lnTo>
                  <a:lnTo>
                    <a:pt x="245" y="898"/>
                  </a:lnTo>
                  <a:lnTo>
                    <a:pt x="245" y="893"/>
                  </a:lnTo>
                  <a:lnTo>
                    <a:pt x="250" y="889"/>
                  </a:lnTo>
                  <a:lnTo>
                    <a:pt x="254" y="885"/>
                  </a:lnTo>
                  <a:lnTo>
                    <a:pt x="262" y="876"/>
                  </a:lnTo>
                  <a:lnTo>
                    <a:pt x="262" y="872"/>
                  </a:lnTo>
                  <a:lnTo>
                    <a:pt x="266" y="872"/>
                  </a:lnTo>
                  <a:lnTo>
                    <a:pt x="266" y="868"/>
                  </a:lnTo>
                  <a:lnTo>
                    <a:pt x="266" y="864"/>
                  </a:lnTo>
                  <a:lnTo>
                    <a:pt x="266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66" y="847"/>
                  </a:lnTo>
                  <a:lnTo>
                    <a:pt x="266" y="843"/>
                  </a:lnTo>
                  <a:lnTo>
                    <a:pt x="262" y="838"/>
                  </a:lnTo>
                  <a:lnTo>
                    <a:pt x="258" y="838"/>
                  </a:lnTo>
                  <a:lnTo>
                    <a:pt x="254" y="838"/>
                  </a:lnTo>
                  <a:lnTo>
                    <a:pt x="245" y="838"/>
                  </a:lnTo>
                  <a:lnTo>
                    <a:pt x="241" y="838"/>
                  </a:lnTo>
                  <a:lnTo>
                    <a:pt x="233" y="838"/>
                  </a:lnTo>
                  <a:lnTo>
                    <a:pt x="228" y="838"/>
                  </a:lnTo>
                  <a:lnTo>
                    <a:pt x="224" y="843"/>
                  </a:lnTo>
                  <a:lnTo>
                    <a:pt x="220" y="843"/>
                  </a:lnTo>
                  <a:lnTo>
                    <a:pt x="211" y="847"/>
                  </a:lnTo>
                  <a:lnTo>
                    <a:pt x="207" y="851"/>
                  </a:lnTo>
                  <a:lnTo>
                    <a:pt x="203" y="855"/>
                  </a:lnTo>
                  <a:lnTo>
                    <a:pt x="199" y="859"/>
                  </a:lnTo>
                  <a:lnTo>
                    <a:pt x="190" y="868"/>
                  </a:lnTo>
                  <a:lnTo>
                    <a:pt x="186" y="872"/>
                  </a:lnTo>
                  <a:lnTo>
                    <a:pt x="182" y="872"/>
                  </a:lnTo>
                  <a:lnTo>
                    <a:pt x="178" y="876"/>
                  </a:lnTo>
                  <a:lnTo>
                    <a:pt x="173" y="876"/>
                  </a:lnTo>
                  <a:lnTo>
                    <a:pt x="165" y="876"/>
                  </a:lnTo>
                  <a:lnTo>
                    <a:pt x="161" y="876"/>
                  </a:lnTo>
                  <a:lnTo>
                    <a:pt x="156" y="876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48" y="872"/>
                  </a:lnTo>
                  <a:lnTo>
                    <a:pt x="148" y="868"/>
                  </a:lnTo>
                  <a:lnTo>
                    <a:pt x="139" y="864"/>
                  </a:lnTo>
                  <a:lnTo>
                    <a:pt x="139" y="859"/>
                  </a:lnTo>
                  <a:lnTo>
                    <a:pt x="139" y="855"/>
                  </a:lnTo>
                  <a:lnTo>
                    <a:pt x="139" y="851"/>
                  </a:lnTo>
                  <a:lnTo>
                    <a:pt x="144" y="847"/>
                  </a:lnTo>
                  <a:lnTo>
                    <a:pt x="148" y="834"/>
                  </a:lnTo>
                  <a:lnTo>
                    <a:pt x="148" y="830"/>
                  </a:lnTo>
                  <a:lnTo>
                    <a:pt x="148" y="826"/>
                  </a:lnTo>
                  <a:lnTo>
                    <a:pt x="148" y="821"/>
                  </a:lnTo>
                  <a:lnTo>
                    <a:pt x="148" y="817"/>
                  </a:lnTo>
                  <a:lnTo>
                    <a:pt x="144" y="817"/>
                  </a:lnTo>
                  <a:lnTo>
                    <a:pt x="144" y="804"/>
                  </a:lnTo>
                  <a:lnTo>
                    <a:pt x="144" y="800"/>
                  </a:lnTo>
                  <a:lnTo>
                    <a:pt x="139" y="796"/>
                  </a:lnTo>
                  <a:lnTo>
                    <a:pt x="135" y="792"/>
                  </a:lnTo>
                  <a:lnTo>
                    <a:pt x="131" y="787"/>
                  </a:lnTo>
                  <a:lnTo>
                    <a:pt x="127" y="783"/>
                  </a:lnTo>
                  <a:lnTo>
                    <a:pt x="118" y="779"/>
                  </a:lnTo>
                  <a:lnTo>
                    <a:pt x="110" y="771"/>
                  </a:lnTo>
                  <a:lnTo>
                    <a:pt x="80" y="754"/>
                  </a:lnTo>
                  <a:lnTo>
                    <a:pt x="76" y="749"/>
                  </a:lnTo>
                  <a:lnTo>
                    <a:pt x="72" y="745"/>
                  </a:lnTo>
                  <a:lnTo>
                    <a:pt x="67" y="741"/>
                  </a:lnTo>
                  <a:lnTo>
                    <a:pt x="63" y="741"/>
                  </a:lnTo>
                  <a:lnTo>
                    <a:pt x="59" y="741"/>
                  </a:lnTo>
                  <a:lnTo>
                    <a:pt x="55" y="737"/>
                  </a:lnTo>
                  <a:lnTo>
                    <a:pt x="46" y="737"/>
                  </a:lnTo>
                  <a:lnTo>
                    <a:pt x="46" y="732"/>
                  </a:lnTo>
                  <a:lnTo>
                    <a:pt x="42" y="732"/>
                  </a:lnTo>
                  <a:lnTo>
                    <a:pt x="42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2" y="711"/>
                  </a:lnTo>
                  <a:lnTo>
                    <a:pt x="38" y="711"/>
                  </a:lnTo>
                  <a:lnTo>
                    <a:pt x="34" y="707"/>
                  </a:lnTo>
                  <a:lnTo>
                    <a:pt x="29" y="707"/>
                  </a:lnTo>
                  <a:lnTo>
                    <a:pt x="21" y="707"/>
                  </a:lnTo>
                  <a:lnTo>
                    <a:pt x="17" y="707"/>
                  </a:lnTo>
                  <a:lnTo>
                    <a:pt x="12" y="707"/>
                  </a:lnTo>
                  <a:lnTo>
                    <a:pt x="0" y="707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7" name="Freeform 83"/>
            <p:cNvSpPr>
              <a:spLocks/>
            </p:cNvSpPr>
            <p:nvPr/>
          </p:nvSpPr>
          <p:spPr bwMode="auto">
            <a:xfrm>
              <a:off x="1521821" y="5295535"/>
              <a:ext cx="316556" cy="400971"/>
            </a:xfrm>
            <a:custGeom>
              <a:avLst/>
              <a:gdLst>
                <a:gd name="T0" fmla="*/ 80 w 999"/>
                <a:gd name="T1" fmla="*/ 855 h 1265"/>
                <a:gd name="T2" fmla="*/ 89 w 999"/>
                <a:gd name="T3" fmla="*/ 808 h 1265"/>
                <a:gd name="T4" fmla="*/ 34 w 999"/>
                <a:gd name="T5" fmla="*/ 745 h 1265"/>
                <a:gd name="T6" fmla="*/ 13 w 999"/>
                <a:gd name="T7" fmla="*/ 673 h 1265"/>
                <a:gd name="T8" fmla="*/ 42 w 999"/>
                <a:gd name="T9" fmla="*/ 592 h 1265"/>
                <a:gd name="T10" fmla="*/ 85 w 999"/>
                <a:gd name="T11" fmla="*/ 533 h 1265"/>
                <a:gd name="T12" fmla="*/ 140 w 999"/>
                <a:gd name="T13" fmla="*/ 542 h 1265"/>
                <a:gd name="T14" fmla="*/ 152 w 999"/>
                <a:gd name="T15" fmla="*/ 491 h 1265"/>
                <a:gd name="T16" fmla="*/ 169 w 999"/>
                <a:gd name="T17" fmla="*/ 393 h 1265"/>
                <a:gd name="T18" fmla="*/ 161 w 999"/>
                <a:gd name="T19" fmla="*/ 338 h 1265"/>
                <a:gd name="T20" fmla="*/ 195 w 999"/>
                <a:gd name="T21" fmla="*/ 271 h 1265"/>
                <a:gd name="T22" fmla="*/ 195 w 999"/>
                <a:gd name="T23" fmla="*/ 203 h 1265"/>
                <a:gd name="T24" fmla="*/ 190 w 999"/>
                <a:gd name="T25" fmla="*/ 118 h 1265"/>
                <a:gd name="T26" fmla="*/ 216 w 999"/>
                <a:gd name="T27" fmla="*/ 80 h 1265"/>
                <a:gd name="T28" fmla="*/ 300 w 999"/>
                <a:gd name="T29" fmla="*/ 38 h 1265"/>
                <a:gd name="T30" fmla="*/ 330 w 999"/>
                <a:gd name="T31" fmla="*/ 0 h 1265"/>
                <a:gd name="T32" fmla="*/ 423 w 999"/>
                <a:gd name="T33" fmla="*/ 17 h 1265"/>
                <a:gd name="T34" fmla="*/ 474 w 999"/>
                <a:gd name="T35" fmla="*/ 59 h 1265"/>
                <a:gd name="T36" fmla="*/ 580 w 999"/>
                <a:gd name="T37" fmla="*/ 67 h 1265"/>
                <a:gd name="T38" fmla="*/ 652 w 999"/>
                <a:gd name="T39" fmla="*/ 89 h 1265"/>
                <a:gd name="T40" fmla="*/ 728 w 999"/>
                <a:gd name="T41" fmla="*/ 105 h 1265"/>
                <a:gd name="T42" fmla="*/ 783 w 999"/>
                <a:gd name="T43" fmla="*/ 148 h 1265"/>
                <a:gd name="T44" fmla="*/ 817 w 999"/>
                <a:gd name="T45" fmla="*/ 220 h 1265"/>
                <a:gd name="T46" fmla="*/ 863 w 999"/>
                <a:gd name="T47" fmla="*/ 241 h 1265"/>
                <a:gd name="T48" fmla="*/ 944 w 999"/>
                <a:gd name="T49" fmla="*/ 258 h 1265"/>
                <a:gd name="T50" fmla="*/ 990 w 999"/>
                <a:gd name="T51" fmla="*/ 300 h 1265"/>
                <a:gd name="T52" fmla="*/ 999 w 999"/>
                <a:gd name="T53" fmla="*/ 355 h 1265"/>
                <a:gd name="T54" fmla="*/ 978 w 999"/>
                <a:gd name="T55" fmla="*/ 419 h 1265"/>
                <a:gd name="T56" fmla="*/ 940 w 999"/>
                <a:gd name="T57" fmla="*/ 444 h 1265"/>
                <a:gd name="T58" fmla="*/ 838 w 999"/>
                <a:gd name="T59" fmla="*/ 453 h 1265"/>
                <a:gd name="T60" fmla="*/ 800 w 999"/>
                <a:gd name="T61" fmla="*/ 491 h 1265"/>
                <a:gd name="T62" fmla="*/ 779 w 999"/>
                <a:gd name="T63" fmla="*/ 558 h 1265"/>
                <a:gd name="T64" fmla="*/ 792 w 999"/>
                <a:gd name="T65" fmla="*/ 681 h 1265"/>
                <a:gd name="T66" fmla="*/ 779 w 999"/>
                <a:gd name="T67" fmla="*/ 749 h 1265"/>
                <a:gd name="T68" fmla="*/ 779 w 999"/>
                <a:gd name="T69" fmla="*/ 817 h 1265"/>
                <a:gd name="T70" fmla="*/ 715 w 999"/>
                <a:gd name="T71" fmla="*/ 855 h 1265"/>
                <a:gd name="T72" fmla="*/ 660 w 999"/>
                <a:gd name="T73" fmla="*/ 829 h 1265"/>
                <a:gd name="T74" fmla="*/ 622 w 999"/>
                <a:gd name="T75" fmla="*/ 889 h 1265"/>
                <a:gd name="T76" fmla="*/ 588 w 999"/>
                <a:gd name="T77" fmla="*/ 901 h 1265"/>
                <a:gd name="T78" fmla="*/ 542 w 999"/>
                <a:gd name="T79" fmla="*/ 868 h 1265"/>
                <a:gd name="T80" fmla="*/ 495 w 999"/>
                <a:gd name="T81" fmla="*/ 876 h 1265"/>
                <a:gd name="T82" fmla="*/ 554 w 999"/>
                <a:gd name="T83" fmla="*/ 906 h 1265"/>
                <a:gd name="T84" fmla="*/ 571 w 999"/>
                <a:gd name="T85" fmla="*/ 931 h 1265"/>
                <a:gd name="T86" fmla="*/ 525 w 999"/>
                <a:gd name="T87" fmla="*/ 948 h 1265"/>
                <a:gd name="T88" fmla="*/ 533 w 999"/>
                <a:gd name="T89" fmla="*/ 986 h 1265"/>
                <a:gd name="T90" fmla="*/ 478 w 999"/>
                <a:gd name="T91" fmla="*/ 1041 h 1265"/>
                <a:gd name="T92" fmla="*/ 466 w 999"/>
                <a:gd name="T93" fmla="*/ 1079 h 1265"/>
                <a:gd name="T94" fmla="*/ 487 w 999"/>
                <a:gd name="T95" fmla="*/ 1134 h 1265"/>
                <a:gd name="T96" fmla="*/ 453 w 999"/>
                <a:gd name="T97" fmla="*/ 1172 h 1265"/>
                <a:gd name="T98" fmla="*/ 398 w 999"/>
                <a:gd name="T99" fmla="*/ 1155 h 1265"/>
                <a:gd name="T100" fmla="*/ 351 w 999"/>
                <a:gd name="T101" fmla="*/ 1151 h 1265"/>
                <a:gd name="T102" fmla="*/ 296 w 999"/>
                <a:gd name="T103" fmla="*/ 1143 h 1265"/>
                <a:gd name="T104" fmla="*/ 216 w 999"/>
                <a:gd name="T105" fmla="*/ 1223 h 1265"/>
                <a:gd name="T106" fmla="*/ 195 w 999"/>
                <a:gd name="T107" fmla="*/ 1244 h 1265"/>
                <a:gd name="T108" fmla="*/ 114 w 999"/>
                <a:gd name="T109" fmla="*/ 1236 h 1265"/>
                <a:gd name="T110" fmla="*/ 25 w 999"/>
                <a:gd name="T111" fmla="*/ 1219 h 1265"/>
                <a:gd name="T112" fmla="*/ 0 w 999"/>
                <a:gd name="T113" fmla="*/ 1126 h 1265"/>
                <a:gd name="T114" fmla="*/ 8 w 999"/>
                <a:gd name="T115" fmla="*/ 1033 h 1265"/>
                <a:gd name="T116" fmla="*/ 34 w 999"/>
                <a:gd name="T117" fmla="*/ 982 h 1265"/>
                <a:gd name="T118" fmla="*/ 8 w 999"/>
                <a:gd name="T119" fmla="*/ 91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9" h="1265">
                  <a:moveTo>
                    <a:pt x="0" y="910"/>
                  </a:moveTo>
                  <a:lnTo>
                    <a:pt x="25" y="893"/>
                  </a:lnTo>
                  <a:lnTo>
                    <a:pt x="38" y="889"/>
                  </a:lnTo>
                  <a:lnTo>
                    <a:pt x="42" y="884"/>
                  </a:lnTo>
                  <a:lnTo>
                    <a:pt x="51" y="880"/>
                  </a:lnTo>
                  <a:lnTo>
                    <a:pt x="59" y="876"/>
                  </a:lnTo>
                  <a:lnTo>
                    <a:pt x="63" y="872"/>
                  </a:lnTo>
                  <a:lnTo>
                    <a:pt x="72" y="863"/>
                  </a:lnTo>
                  <a:lnTo>
                    <a:pt x="76" y="859"/>
                  </a:lnTo>
                  <a:lnTo>
                    <a:pt x="80" y="855"/>
                  </a:lnTo>
                  <a:lnTo>
                    <a:pt x="85" y="851"/>
                  </a:lnTo>
                  <a:lnTo>
                    <a:pt x="89" y="846"/>
                  </a:lnTo>
                  <a:lnTo>
                    <a:pt x="89" y="842"/>
                  </a:lnTo>
                  <a:lnTo>
                    <a:pt x="89" y="838"/>
                  </a:lnTo>
                  <a:lnTo>
                    <a:pt x="93" y="834"/>
                  </a:lnTo>
                  <a:lnTo>
                    <a:pt x="93" y="829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89" y="812"/>
                  </a:lnTo>
                  <a:lnTo>
                    <a:pt x="89" y="808"/>
                  </a:lnTo>
                  <a:lnTo>
                    <a:pt x="85" y="804"/>
                  </a:lnTo>
                  <a:lnTo>
                    <a:pt x="80" y="800"/>
                  </a:lnTo>
                  <a:lnTo>
                    <a:pt x="68" y="791"/>
                  </a:lnTo>
                  <a:lnTo>
                    <a:pt x="63" y="787"/>
                  </a:lnTo>
                  <a:lnTo>
                    <a:pt x="59" y="783"/>
                  </a:lnTo>
                  <a:lnTo>
                    <a:pt x="59" y="779"/>
                  </a:lnTo>
                  <a:lnTo>
                    <a:pt x="51" y="766"/>
                  </a:lnTo>
                  <a:lnTo>
                    <a:pt x="42" y="757"/>
                  </a:lnTo>
                  <a:lnTo>
                    <a:pt x="38" y="753"/>
                  </a:lnTo>
                  <a:lnTo>
                    <a:pt x="34" y="745"/>
                  </a:lnTo>
                  <a:lnTo>
                    <a:pt x="21" y="732"/>
                  </a:lnTo>
                  <a:lnTo>
                    <a:pt x="21" y="728"/>
                  </a:lnTo>
                  <a:lnTo>
                    <a:pt x="21" y="724"/>
                  </a:lnTo>
                  <a:lnTo>
                    <a:pt x="17" y="719"/>
                  </a:lnTo>
                  <a:lnTo>
                    <a:pt x="17" y="711"/>
                  </a:lnTo>
                  <a:lnTo>
                    <a:pt x="17" y="702"/>
                  </a:lnTo>
                  <a:lnTo>
                    <a:pt x="13" y="690"/>
                  </a:lnTo>
                  <a:lnTo>
                    <a:pt x="13" y="681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13" y="669"/>
                  </a:lnTo>
                  <a:lnTo>
                    <a:pt x="13" y="664"/>
                  </a:lnTo>
                  <a:lnTo>
                    <a:pt x="17" y="656"/>
                  </a:lnTo>
                  <a:lnTo>
                    <a:pt x="17" y="647"/>
                  </a:lnTo>
                  <a:lnTo>
                    <a:pt x="21" y="643"/>
                  </a:lnTo>
                  <a:lnTo>
                    <a:pt x="21" y="630"/>
                  </a:lnTo>
                  <a:lnTo>
                    <a:pt x="29" y="618"/>
                  </a:lnTo>
                  <a:lnTo>
                    <a:pt x="34" y="609"/>
                  </a:lnTo>
                  <a:lnTo>
                    <a:pt x="38" y="597"/>
                  </a:lnTo>
                  <a:lnTo>
                    <a:pt x="42" y="592"/>
                  </a:lnTo>
                  <a:lnTo>
                    <a:pt x="42" y="584"/>
                  </a:lnTo>
                  <a:lnTo>
                    <a:pt x="46" y="580"/>
                  </a:lnTo>
                  <a:lnTo>
                    <a:pt x="55" y="567"/>
                  </a:lnTo>
                  <a:lnTo>
                    <a:pt x="59" y="563"/>
                  </a:lnTo>
                  <a:lnTo>
                    <a:pt x="63" y="554"/>
                  </a:lnTo>
                  <a:lnTo>
                    <a:pt x="68" y="550"/>
                  </a:lnTo>
                  <a:lnTo>
                    <a:pt x="76" y="546"/>
                  </a:lnTo>
                  <a:lnTo>
                    <a:pt x="76" y="542"/>
                  </a:lnTo>
                  <a:lnTo>
                    <a:pt x="80" y="537"/>
                  </a:lnTo>
                  <a:lnTo>
                    <a:pt x="85" y="533"/>
                  </a:lnTo>
                  <a:lnTo>
                    <a:pt x="89" y="533"/>
                  </a:lnTo>
                  <a:lnTo>
                    <a:pt x="93" y="529"/>
                  </a:lnTo>
                  <a:lnTo>
                    <a:pt x="97" y="529"/>
                  </a:lnTo>
                  <a:lnTo>
                    <a:pt x="106" y="529"/>
                  </a:lnTo>
                  <a:lnTo>
                    <a:pt x="110" y="529"/>
                  </a:lnTo>
                  <a:lnTo>
                    <a:pt x="114" y="533"/>
                  </a:lnTo>
                  <a:lnTo>
                    <a:pt x="123" y="537"/>
                  </a:lnTo>
                  <a:lnTo>
                    <a:pt x="127" y="537"/>
                  </a:lnTo>
                  <a:lnTo>
                    <a:pt x="135" y="542"/>
                  </a:lnTo>
                  <a:lnTo>
                    <a:pt x="140" y="542"/>
                  </a:lnTo>
                  <a:lnTo>
                    <a:pt x="144" y="542"/>
                  </a:lnTo>
                  <a:lnTo>
                    <a:pt x="144" y="537"/>
                  </a:lnTo>
                  <a:lnTo>
                    <a:pt x="148" y="537"/>
                  </a:lnTo>
                  <a:lnTo>
                    <a:pt x="148" y="533"/>
                  </a:lnTo>
                  <a:lnTo>
                    <a:pt x="152" y="533"/>
                  </a:lnTo>
                  <a:lnTo>
                    <a:pt x="152" y="529"/>
                  </a:lnTo>
                  <a:lnTo>
                    <a:pt x="152" y="525"/>
                  </a:lnTo>
                  <a:lnTo>
                    <a:pt x="152" y="516"/>
                  </a:lnTo>
                  <a:lnTo>
                    <a:pt x="152" y="512"/>
                  </a:lnTo>
                  <a:lnTo>
                    <a:pt x="152" y="491"/>
                  </a:lnTo>
                  <a:lnTo>
                    <a:pt x="152" y="482"/>
                  </a:lnTo>
                  <a:lnTo>
                    <a:pt x="152" y="478"/>
                  </a:lnTo>
                  <a:lnTo>
                    <a:pt x="152" y="470"/>
                  </a:lnTo>
                  <a:lnTo>
                    <a:pt x="156" y="465"/>
                  </a:lnTo>
                  <a:lnTo>
                    <a:pt x="156" y="457"/>
                  </a:lnTo>
                  <a:lnTo>
                    <a:pt x="161" y="431"/>
                  </a:lnTo>
                  <a:lnTo>
                    <a:pt x="165" y="415"/>
                  </a:lnTo>
                  <a:lnTo>
                    <a:pt x="169" y="406"/>
                  </a:lnTo>
                  <a:lnTo>
                    <a:pt x="169" y="402"/>
                  </a:lnTo>
                  <a:lnTo>
                    <a:pt x="169" y="393"/>
                  </a:lnTo>
                  <a:lnTo>
                    <a:pt x="169" y="389"/>
                  </a:lnTo>
                  <a:lnTo>
                    <a:pt x="169" y="385"/>
                  </a:lnTo>
                  <a:lnTo>
                    <a:pt x="169" y="376"/>
                  </a:lnTo>
                  <a:lnTo>
                    <a:pt x="169" y="372"/>
                  </a:lnTo>
                  <a:lnTo>
                    <a:pt x="169" y="364"/>
                  </a:lnTo>
                  <a:lnTo>
                    <a:pt x="169" y="355"/>
                  </a:lnTo>
                  <a:lnTo>
                    <a:pt x="165" y="351"/>
                  </a:lnTo>
                  <a:lnTo>
                    <a:pt x="165" y="347"/>
                  </a:lnTo>
                  <a:lnTo>
                    <a:pt x="165" y="338"/>
                  </a:lnTo>
                  <a:lnTo>
                    <a:pt x="161" y="338"/>
                  </a:lnTo>
                  <a:lnTo>
                    <a:pt x="161" y="334"/>
                  </a:lnTo>
                  <a:lnTo>
                    <a:pt x="152" y="326"/>
                  </a:lnTo>
                  <a:lnTo>
                    <a:pt x="152" y="321"/>
                  </a:lnTo>
                  <a:lnTo>
                    <a:pt x="152" y="317"/>
                  </a:lnTo>
                  <a:lnTo>
                    <a:pt x="156" y="313"/>
                  </a:lnTo>
                  <a:lnTo>
                    <a:pt x="169" y="300"/>
                  </a:lnTo>
                  <a:lnTo>
                    <a:pt x="178" y="292"/>
                  </a:lnTo>
                  <a:lnTo>
                    <a:pt x="182" y="283"/>
                  </a:lnTo>
                  <a:lnTo>
                    <a:pt x="190" y="275"/>
                  </a:lnTo>
                  <a:lnTo>
                    <a:pt x="195" y="271"/>
                  </a:lnTo>
                  <a:lnTo>
                    <a:pt x="199" y="266"/>
                  </a:lnTo>
                  <a:lnTo>
                    <a:pt x="199" y="262"/>
                  </a:lnTo>
                  <a:lnTo>
                    <a:pt x="203" y="254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199" y="237"/>
                  </a:lnTo>
                  <a:lnTo>
                    <a:pt x="199" y="228"/>
                  </a:lnTo>
                  <a:lnTo>
                    <a:pt x="195" y="211"/>
                  </a:lnTo>
                  <a:lnTo>
                    <a:pt x="195" y="207"/>
                  </a:lnTo>
                  <a:lnTo>
                    <a:pt x="195" y="203"/>
                  </a:lnTo>
                  <a:lnTo>
                    <a:pt x="195" y="199"/>
                  </a:lnTo>
                  <a:lnTo>
                    <a:pt x="203" y="177"/>
                  </a:lnTo>
                  <a:lnTo>
                    <a:pt x="203" y="169"/>
                  </a:lnTo>
                  <a:lnTo>
                    <a:pt x="207" y="160"/>
                  </a:lnTo>
                  <a:lnTo>
                    <a:pt x="207" y="152"/>
                  </a:lnTo>
                  <a:lnTo>
                    <a:pt x="207" y="144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199" y="127"/>
                  </a:lnTo>
                  <a:lnTo>
                    <a:pt x="190" y="118"/>
                  </a:lnTo>
                  <a:lnTo>
                    <a:pt x="186" y="114"/>
                  </a:lnTo>
                  <a:lnTo>
                    <a:pt x="186" y="110"/>
                  </a:lnTo>
                  <a:lnTo>
                    <a:pt x="186" y="105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90" y="93"/>
                  </a:lnTo>
                  <a:lnTo>
                    <a:pt x="199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24" y="76"/>
                  </a:lnTo>
                  <a:lnTo>
                    <a:pt x="228" y="72"/>
                  </a:lnTo>
                  <a:lnTo>
                    <a:pt x="241" y="67"/>
                  </a:lnTo>
                  <a:lnTo>
                    <a:pt x="258" y="63"/>
                  </a:lnTo>
                  <a:lnTo>
                    <a:pt x="267" y="59"/>
                  </a:lnTo>
                  <a:lnTo>
                    <a:pt x="275" y="55"/>
                  </a:lnTo>
                  <a:lnTo>
                    <a:pt x="283" y="50"/>
                  </a:lnTo>
                  <a:lnTo>
                    <a:pt x="288" y="50"/>
                  </a:lnTo>
                  <a:lnTo>
                    <a:pt x="296" y="46"/>
                  </a:lnTo>
                  <a:lnTo>
                    <a:pt x="300" y="38"/>
                  </a:lnTo>
                  <a:lnTo>
                    <a:pt x="305" y="33"/>
                  </a:lnTo>
                  <a:lnTo>
                    <a:pt x="305" y="29"/>
                  </a:lnTo>
                  <a:lnTo>
                    <a:pt x="309" y="25"/>
                  </a:lnTo>
                  <a:lnTo>
                    <a:pt x="309" y="17"/>
                  </a:lnTo>
                  <a:lnTo>
                    <a:pt x="313" y="12"/>
                  </a:lnTo>
                  <a:lnTo>
                    <a:pt x="313" y="8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4"/>
                  </a:lnTo>
                  <a:lnTo>
                    <a:pt x="389" y="12"/>
                  </a:lnTo>
                  <a:lnTo>
                    <a:pt x="398" y="12"/>
                  </a:lnTo>
                  <a:lnTo>
                    <a:pt x="406" y="12"/>
                  </a:lnTo>
                  <a:lnTo>
                    <a:pt x="410" y="12"/>
                  </a:lnTo>
                  <a:lnTo>
                    <a:pt x="415" y="12"/>
                  </a:lnTo>
                  <a:lnTo>
                    <a:pt x="419" y="17"/>
                  </a:lnTo>
                  <a:lnTo>
                    <a:pt x="423" y="17"/>
                  </a:lnTo>
                  <a:lnTo>
                    <a:pt x="432" y="29"/>
                  </a:lnTo>
                  <a:lnTo>
                    <a:pt x="436" y="38"/>
                  </a:lnTo>
                  <a:lnTo>
                    <a:pt x="440" y="42"/>
                  </a:lnTo>
                  <a:lnTo>
                    <a:pt x="444" y="42"/>
                  </a:lnTo>
                  <a:lnTo>
                    <a:pt x="449" y="46"/>
                  </a:lnTo>
                  <a:lnTo>
                    <a:pt x="453" y="50"/>
                  </a:lnTo>
                  <a:lnTo>
                    <a:pt x="457" y="50"/>
                  </a:lnTo>
                  <a:lnTo>
                    <a:pt x="461" y="55"/>
                  </a:lnTo>
                  <a:lnTo>
                    <a:pt x="466" y="55"/>
                  </a:lnTo>
                  <a:lnTo>
                    <a:pt x="474" y="59"/>
                  </a:lnTo>
                  <a:lnTo>
                    <a:pt x="478" y="59"/>
                  </a:lnTo>
                  <a:lnTo>
                    <a:pt x="491" y="63"/>
                  </a:lnTo>
                  <a:lnTo>
                    <a:pt x="499" y="63"/>
                  </a:lnTo>
                  <a:lnTo>
                    <a:pt x="516" y="67"/>
                  </a:lnTo>
                  <a:lnTo>
                    <a:pt x="525" y="67"/>
                  </a:lnTo>
                  <a:lnTo>
                    <a:pt x="529" y="67"/>
                  </a:lnTo>
                  <a:lnTo>
                    <a:pt x="550" y="67"/>
                  </a:lnTo>
                  <a:lnTo>
                    <a:pt x="559" y="67"/>
                  </a:lnTo>
                  <a:lnTo>
                    <a:pt x="567" y="67"/>
                  </a:lnTo>
                  <a:lnTo>
                    <a:pt x="580" y="67"/>
                  </a:lnTo>
                  <a:lnTo>
                    <a:pt x="588" y="67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67"/>
                  </a:lnTo>
                  <a:lnTo>
                    <a:pt x="609" y="72"/>
                  </a:lnTo>
                  <a:lnTo>
                    <a:pt x="614" y="72"/>
                  </a:lnTo>
                  <a:lnTo>
                    <a:pt x="618" y="76"/>
                  </a:lnTo>
                  <a:lnTo>
                    <a:pt x="635" y="84"/>
                  </a:lnTo>
                  <a:lnTo>
                    <a:pt x="643" y="89"/>
                  </a:lnTo>
                  <a:lnTo>
                    <a:pt x="652" y="89"/>
                  </a:lnTo>
                  <a:lnTo>
                    <a:pt x="656" y="93"/>
                  </a:lnTo>
                  <a:lnTo>
                    <a:pt x="665" y="93"/>
                  </a:lnTo>
                  <a:lnTo>
                    <a:pt x="673" y="93"/>
                  </a:lnTo>
                  <a:lnTo>
                    <a:pt x="681" y="97"/>
                  </a:lnTo>
                  <a:lnTo>
                    <a:pt x="694" y="97"/>
                  </a:lnTo>
                  <a:lnTo>
                    <a:pt x="698" y="97"/>
                  </a:lnTo>
                  <a:lnTo>
                    <a:pt x="711" y="101"/>
                  </a:lnTo>
                  <a:lnTo>
                    <a:pt x="715" y="101"/>
                  </a:lnTo>
                  <a:lnTo>
                    <a:pt x="724" y="101"/>
                  </a:lnTo>
                  <a:lnTo>
                    <a:pt x="728" y="105"/>
                  </a:lnTo>
                  <a:lnTo>
                    <a:pt x="732" y="105"/>
                  </a:lnTo>
                  <a:lnTo>
                    <a:pt x="741" y="110"/>
                  </a:lnTo>
                  <a:lnTo>
                    <a:pt x="749" y="114"/>
                  </a:lnTo>
                  <a:lnTo>
                    <a:pt x="770" y="127"/>
                  </a:lnTo>
                  <a:lnTo>
                    <a:pt x="770" y="131"/>
                  </a:lnTo>
                  <a:lnTo>
                    <a:pt x="775" y="135"/>
                  </a:lnTo>
                  <a:lnTo>
                    <a:pt x="779" y="135"/>
                  </a:lnTo>
                  <a:lnTo>
                    <a:pt x="783" y="139"/>
                  </a:lnTo>
                  <a:lnTo>
                    <a:pt x="783" y="144"/>
                  </a:lnTo>
                  <a:lnTo>
                    <a:pt x="783" y="148"/>
                  </a:lnTo>
                  <a:lnTo>
                    <a:pt x="787" y="156"/>
                  </a:lnTo>
                  <a:lnTo>
                    <a:pt x="792" y="169"/>
                  </a:lnTo>
                  <a:lnTo>
                    <a:pt x="792" y="173"/>
                  </a:lnTo>
                  <a:lnTo>
                    <a:pt x="796" y="177"/>
                  </a:lnTo>
                  <a:lnTo>
                    <a:pt x="800" y="190"/>
                  </a:lnTo>
                  <a:lnTo>
                    <a:pt x="804" y="194"/>
                  </a:lnTo>
                  <a:lnTo>
                    <a:pt x="804" y="203"/>
                  </a:lnTo>
                  <a:lnTo>
                    <a:pt x="813" y="207"/>
                  </a:lnTo>
                  <a:lnTo>
                    <a:pt x="813" y="211"/>
                  </a:lnTo>
                  <a:lnTo>
                    <a:pt x="817" y="220"/>
                  </a:lnTo>
                  <a:lnTo>
                    <a:pt x="821" y="224"/>
                  </a:lnTo>
                  <a:lnTo>
                    <a:pt x="825" y="224"/>
                  </a:lnTo>
                  <a:lnTo>
                    <a:pt x="830" y="228"/>
                  </a:lnTo>
                  <a:lnTo>
                    <a:pt x="834" y="232"/>
                  </a:lnTo>
                  <a:lnTo>
                    <a:pt x="838" y="232"/>
                  </a:lnTo>
                  <a:lnTo>
                    <a:pt x="842" y="237"/>
                  </a:lnTo>
                  <a:lnTo>
                    <a:pt x="847" y="237"/>
                  </a:lnTo>
                  <a:lnTo>
                    <a:pt x="851" y="237"/>
                  </a:lnTo>
                  <a:lnTo>
                    <a:pt x="859" y="241"/>
                  </a:lnTo>
                  <a:lnTo>
                    <a:pt x="863" y="241"/>
                  </a:lnTo>
                  <a:lnTo>
                    <a:pt x="889" y="241"/>
                  </a:lnTo>
                  <a:lnTo>
                    <a:pt x="902" y="241"/>
                  </a:lnTo>
                  <a:lnTo>
                    <a:pt x="906" y="245"/>
                  </a:lnTo>
                  <a:lnTo>
                    <a:pt x="910" y="245"/>
                  </a:lnTo>
                  <a:lnTo>
                    <a:pt x="914" y="245"/>
                  </a:lnTo>
                  <a:lnTo>
                    <a:pt x="919" y="245"/>
                  </a:lnTo>
                  <a:lnTo>
                    <a:pt x="927" y="249"/>
                  </a:lnTo>
                  <a:lnTo>
                    <a:pt x="931" y="249"/>
                  </a:lnTo>
                  <a:lnTo>
                    <a:pt x="935" y="254"/>
                  </a:lnTo>
                  <a:lnTo>
                    <a:pt x="944" y="258"/>
                  </a:lnTo>
                  <a:lnTo>
                    <a:pt x="948" y="258"/>
                  </a:lnTo>
                  <a:lnTo>
                    <a:pt x="952" y="262"/>
                  </a:lnTo>
                  <a:lnTo>
                    <a:pt x="961" y="266"/>
                  </a:lnTo>
                  <a:lnTo>
                    <a:pt x="965" y="271"/>
                  </a:lnTo>
                  <a:lnTo>
                    <a:pt x="969" y="275"/>
                  </a:lnTo>
                  <a:lnTo>
                    <a:pt x="978" y="279"/>
                  </a:lnTo>
                  <a:lnTo>
                    <a:pt x="982" y="283"/>
                  </a:lnTo>
                  <a:lnTo>
                    <a:pt x="986" y="292"/>
                  </a:lnTo>
                  <a:lnTo>
                    <a:pt x="990" y="296"/>
                  </a:lnTo>
                  <a:lnTo>
                    <a:pt x="990" y="300"/>
                  </a:lnTo>
                  <a:lnTo>
                    <a:pt x="995" y="304"/>
                  </a:lnTo>
                  <a:lnTo>
                    <a:pt x="995" y="309"/>
                  </a:lnTo>
                  <a:lnTo>
                    <a:pt x="999" y="313"/>
                  </a:lnTo>
                  <a:lnTo>
                    <a:pt x="999" y="321"/>
                  </a:lnTo>
                  <a:lnTo>
                    <a:pt x="999" y="326"/>
                  </a:lnTo>
                  <a:lnTo>
                    <a:pt x="999" y="334"/>
                  </a:lnTo>
                  <a:lnTo>
                    <a:pt x="999" y="338"/>
                  </a:lnTo>
                  <a:lnTo>
                    <a:pt x="999" y="347"/>
                  </a:lnTo>
                  <a:lnTo>
                    <a:pt x="999" y="351"/>
                  </a:lnTo>
                  <a:lnTo>
                    <a:pt x="999" y="355"/>
                  </a:lnTo>
                  <a:lnTo>
                    <a:pt x="999" y="359"/>
                  </a:lnTo>
                  <a:lnTo>
                    <a:pt x="995" y="372"/>
                  </a:lnTo>
                  <a:lnTo>
                    <a:pt x="990" y="381"/>
                  </a:lnTo>
                  <a:lnTo>
                    <a:pt x="990" y="385"/>
                  </a:lnTo>
                  <a:lnTo>
                    <a:pt x="986" y="393"/>
                  </a:lnTo>
                  <a:lnTo>
                    <a:pt x="986" y="402"/>
                  </a:lnTo>
                  <a:lnTo>
                    <a:pt x="986" y="406"/>
                  </a:lnTo>
                  <a:lnTo>
                    <a:pt x="982" y="410"/>
                  </a:lnTo>
                  <a:lnTo>
                    <a:pt x="982" y="415"/>
                  </a:lnTo>
                  <a:lnTo>
                    <a:pt x="978" y="419"/>
                  </a:lnTo>
                  <a:lnTo>
                    <a:pt x="978" y="423"/>
                  </a:lnTo>
                  <a:lnTo>
                    <a:pt x="974" y="427"/>
                  </a:lnTo>
                  <a:lnTo>
                    <a:pt x="969" y="431"/>
                  </a:lnTo>
                  <a:lnTo>
                    <a:pt x="965" y="431"/>
                  </a:lnTo>
                  <a:lnTo>
                    <a:pt x="961" y="436"/>
                  </a:lnTo>
                  <a:lnTo>
                    <a:pt x="957" y="436"/>
                  </a:lnTo>
                  <a:lnTo>
                    <a:pt x="952" y="440"/>
                  </a:lnTo>
                  <a:lnTo>
                    <a:pt x="948" y="440"/>
                  </a:lnTo>
                  <a:lnTo>
                    <a:pt x="944" y="440"/>
                  </a:lnTo>
                  <a:lnTo>
                    <a:pt x="940" y="444"/>
                  </a:lnTo>
                  <a:lnTo>
                    <a:pt x="935" y="444"/>
                  </a:lnTo>
                  <a:lnTo>
                    <a:pt x="927" y="444"/>
                  </a:lnTo>
                  <a:lnTo>
                    <a:pt x="919" y="448"/>
                  </a:lnTo>
                  <a:lnTo>
                    <a:pt x="906" y="448"/>
                  </a:lnTo>
                  <a:lnTo>
                    <a:pt x="893" y="448"/>
                  </a:lnTo>
                  <a:lnTo>
                    <a:pt x="863" y="448"/>
                  </a:lnTo>
                  <a:lnTo>
                    <a:pt x="855" y="448"/>
                  </a:lnTo>
                  <a:lnTo>
                    <a:pt x="847" y="448"/>
                  </a:lnTo>
                  <a:lnTo>
                    <a:pt x="842" y="453"/>
                  </a:lnTo>
                  <a:lnTo>
                    <a:pt x="838" y="453"/>
                  </a:lnTo>
                  <a:lnTo>
                    <a:pt x="834" y="453"/>
                  </a:lnTo>
                  <a:lnTo>
                    <a:pt x="830" y="453"/>
                  </a:lnTo>
                  <a:lnTo>
                    <a:pt x="830" y="457"/>
                  </a:lnTo>
                  <a:lnTo>
                    <a:pt x="825" y="457"/>
                  </a:lnTo>
                  <a:lnTo>
                    <a:pt x="821" y="461"/>
                  </a:lnTo>
                  <a:lnTo>
                    <a:pt x="817" y="465"/>
                  </a:lnTo>
                  <a:lnTo>
                    <a:pt x="813" y="470"/>
                  </a:lnTo>
                  <a:lnTo>
                    <a:pt x="808" y="478"/>
                  </a:lnTo>
                  <a:lnTo>
                    <a:pt x="804" y="482"/>
                  </a:lnTo>
                  <a:lnTo>
                    <a:pt x="800" y="491"/>
                  </a:lnTo>
                  <a:lnTo>
                    <a:pt x="800" y="495"/>
                  </a:lnTo>
                  <a:lnTo>
                    <a:pt x="792" y="512"/>
                  </a:lnTo>
                  <a:lnTo>
                    <a:pt x="792" y="516"/>
                  </a:lnTo>
                  <a:lnTo>
                    <a:pt x="787" y="520"/>
                  </a:lnTo>
                  <a:lnTo>
                    <a:pt x="783" y="525"/>
                  </a:lnTo>
                  <a:lnTo>
                    <a:pt x="779" y="533"/>
                  </a:lnTo>
                  <a:lnTo>
                    <a:pt x="779" y="537"/>
                  </a:lnTo>
                  <a:lnTo>
                    <a:pt x="779" y="542"/>
                  </a:lnTo>
                  <a:lnTo>
                    <a:pt x="779" y="550"/>
                  </a:lnTo>
                  <a:lnTo>
                    <a:pt x="779" y="558"/>
                  </a:lnTo>
                  <a:lnTo>
                    <a:pt x="775" y="584"/>
                  </a:lnTo>
                  <a:lnTo>
                    <a:pt x="775" y="592"/>
                  </a:lnTo>
                  <a:lnTo>
                    <a:pt x="775" y="601"/>
                  </a:lnTo>
                  <a:lnTo>
                    <a:pt x="775" y="609"/>
                  </a:lnTo>
                  <a:lnTo>
                    <a:pt x="779" y="618"/>
                  </a:lnTo>
                  <a:lnTo>
                    <a:pt x="779" y="622"/>
                  </a:lnTo>
                  <a:lnTo>
                    <a:pt x="779" y="630"/>
                  </a:lnTo>
                  <a:lnTo>
                    <a:pt x="779" y="639"/>
                  </a:lnTo>
                  <a:lnTo>
                    <a:pt x="783" y="656"/>
                  </a:lnTo>
                  <a:lnTo>
                    <a:pt x="792" y="681"/>
                  </a:lnTo>
                  <a:lnTo>
                    <a:pt x="792" y="690"/>
                  </a:lnTo>
                  <a:lnTo>
                    <a:pt x="792" y="698"/>
                  </a:lnTo>
                  <a:lnTo>
                    <a:pt x="796" y="702"/>
                  </a:lnTo>
                  <a:lnTo>
                    <a:pt x="796" y="711"/>
                  </a:lnTo>
                  <a:lnTo>
                    <a:pt x="792" y="719"/>
                  </a:lnTo>
                  <a:lnTo>
                    <a:pt x="792" y="724"/>
                  </a:lnTo>
                  <a:lnTo>
                    <a:pt x="792" y="728"/>
                  </a:lnTo>
                  <a:lnTo>
                    <a:pt x="787" y="732"/>
                  </a:lnTo>
                  <a:lnTo>
                    <a:pt x="787" y="736"/>
                  </a:lnTo>
                  <a:lnTo>
                    <a:pt x="779" y="749"/>
                  </a:lnTo>
                  <a:lnTo>
                    <a:pt x="779" y="753"/>
                  </a:lnTo>
                  <a:lnTo>
                    <a:pt x="775" y="762"/>
                  </a:lnTo>
                  <a:lnTo>
                    <a:pt x="775" y="766"/>
                  </a:lnTo>
                  <a:lnTo>
                    <a:pt x="775" y="770"/>
                  </a:lnTo>
                  <a:lnTo>
                    <a:pt x="775" y="774"/>
                  </a:lnTo>
                  <a:lnTo>
                    <a:pt x="779" y="783"/>
                  </a:lnTo>
                  <a:lnTo>
                    <a:pt x="779" y="800"/>
                  </a:lnTo>
                  <a:lnTo>
                    <a:pt x="779" y="808"/>
                  </a:lnTo>
                  <a:lnTo>
                    <a:pt x="779" y="812"/>
                  </a:lnTo>
                  <a:lnTo>
                    <a:pt x="779" y="817"/>
                  </a:lnTo>
                  <a:lnTo>
                    <a:pt x="779" y="821"/>
                  </a:lnTo>
                  <a:lnTo>
                    <a:pt x="775" y="821"/>
                  </a:lnTo>
                  <a:lnTo>
                    <a:pt x="770" y="825"/>
                  </a:lnTo>
                  <a:lnTo>
                    <a:pt x="753" y="829"/>
                  </a:lnTo>
                  <a:lnTo>
                    <a:pt x="749" y="834"/>
                  </a:lnTo>
                  <a:lnTo>
                    <a:pt x="745" y="834"/>
                  </a:lnTo>
                  <a:lnTo>
                    <a:pt x="741" y="838"/>
                  </a:lnTo>
                  <a:lnTo>
                    <a:pt x="724" y="851"/>
                  </a:lnTo>
                  <a:lnTo>
                    <a:pt x="720" y="855"/>
                  </a:lnTo>
                  <a:lnTo>
                    <a:pt x="715" y="855"/>
                  </a:lnTo>
                  <a:lnTo>
                    <a:pt x="711" y="855"/>
                  </a:lnTo>
                  <a:lnTo>
                    <a:pt x="707" y="859"/>
                  </a:lnTo>
                  <a:lnTo>
                    <a:pt x="703" y="859"/>
                  </a:lnTo>
                  <a:lnTo>
                    <a:pt x="698" y="855"/>
                  </a:lnTo>
                  <a:lnTo>
                    <a:pt x="694" y="855"/>
                  </a:lnTo>
                  <a:lnTo>
                    <a:pt x="686" y="851"/>
                  </a:lnTo>
                  <a:lnTo>
                    <a:pt x="673" y="842"/>
                  </a:lnTo>
                  <a:lnTo>
                    <a:pt x="669" y="838"/>
                  </a:lnTo>
                  <a:lnTo>
                    <a:pt x="665" y="834"/>
                  </a:lnTo>
                  <a:lnTo>
                    <a:pt x="660" y="829"/>
                  </a:lnTo>
                  <a:lnTo>
                    <a:pt x="652" y="829"/>
                  </a:lnTo>
                  <a:lnTo>
                    <a:pt x="648" y="829"/>
                  </a:lnTo>
                  <a:lnTo>
                    <a:pt x="643" y="829"/>
                  </a:lnTo>
                  <a:lnTo>
                    <a:pt x="639" y="829"/>
                  </a:lnTo>
                  <a:lnTo>
                    <a:pt x="639" y="834"/>
                  </a:lnTo>
                  <a:lnTo>
                    <a:pt x="635" y="838"/>
                  </a:lnTo>
                  <a:lnTo>
                    <a:pt x="635" y="842"/>
                  </a:lnTo>
                  <a:lnTo>
                    <a:pt x="631" y="851"/>
                  </a:lnTo>
                  <a:lnTo>
                    <a:pt x="626" y="880"/>
                  </a:lnTo>
                  <a:lnTo>
                    <a:pt x="622" y="889"/>
                  </a:lnTo>
                  <a:lnTo>
                    <a:pt x="622" y="893"/>
                  </a:lnTo>
                  <a:lnTo>
                    <a:pt x="618" y="897"/>
                  </a:lnTo>
                  <a:lnTo>
                    <a:pt x="614" y="897"/>
                  </a:lnTo>
                  <a:lnTo>
                    <a:pt x="614" y="901"/>
                  </a:lnTo>
                  <a:lnTo>
                    <a:pt x="609" y="901"/>
                  </a:lnTo>
                  <a:lnTo>
                    <a:pt x="605" y="906"/>
                  </a:lnTo>
                  <a:lnTo>
                    <a:pt x="601" y="906"/>
                  </a:lnTo>
                  <a:lnTo>
                    <a:pt x="597" y="906"/>
                  </a:lnTo>
                  <a:lnTo>
                    <a:pt x="593" y="906"/>
                  </a:lnTo>
                  <a:lnTo>
                    <a:pt x="588" y="901"/>
                  </a:lnTo>
                  <a:lnTo>
                    <a:pt x="576" y="897"/>
                  </a:lnTo>
                  <a:lnTo>
                    <a:pt x="571" y="893"/>
                  </a:lnTo>
                  <a:lnTo>
                    <a:pt x="567" y="893"/>
                  </a:lnTo>
                  <a:lnTo>
                    <a:pt x="563" y="889"/>
                  </a:lnTo>
                  <a:lnTo>
                    <a:pt x="563" y="884"/>
                  </a:lnTo>
                  <a:lnTo>
                    <a:pt x="559" y="884"/>
                  </a:lnTo>
                  <a:lnTo>
                    <a:pt x="554" y="876"/>
                  </a:lnTo>
                  <a:lnTo>
                    <a:pt x="550" y="872"/>
                  </a:lnTo>
                  <a:lnTo>
                    <a:pt x="546" y="868"/>
                  </a:lnTo>
                  <a:lnTo>
                    <a:pt x="542" y="868"/>
                  </a:lnTo>
                  <a:lnTo>
                    <a:pt x="542" y="863"/>
                  </a:lnTo>
                  <a:lnTo>
                    <a:pt x="538" y="863"/>
                  </a:lnTo>
                  <a:lnTo>
                    <a:pt x="533" y="863"/>
                  </a:lnTo>
                  <a:lnTo>
                    <a:pt x="529" y="863"/>
                  </a:lnTo>
                  <a:lnTo>
                    <a:pt x="525" y="868"/>
                  </a:lnTo>
                  <a:lnTo>
                    <a:pt x="516" y="868"/>
                  </a:lnTo>
                  <a:lnTo>
                    <a:pt x="508" y="876"/>
                  </a:lnTo>
                  <a:lnTo>
                    <a:pt x="504" y="876"/>
                  </a:lnTo>
                  <a:lnTo>
                    <a:pt x="499" y="876"/>
                  </a:lnTo>
                  <a:lnTo>
                    <a:pt x="495" y="876"/>
                  </a:lnTo>
                  <a:lnTo>
                    <a:pt x="491" y="876"/>
                  </a:lnTo>
                  <a:lnTo>
                    <a:pt x="487" y="876"/>
                  </a:lnTo>
                  <a:lnTo>
                    <a:pt x="487" y="880"/>
                  </a:lnTo>
                  <a:lnTo>
                    <a:pt x="491" y="880"/>
                  </a:lnTo>
                  <a:lnTo>
                    <a:pt x="495" y="884"/>
                  </a:lnTo>
                  <a:lnTo>
                    <a:pt x="499" y="889"/>
                  </a:lnTo>
                  <a:lnTo>
                    <a:pt x="508" y="893"/>
                  </a:lnTo>
                  <a:lnTo>
                    <a:pt x="521" y="897"/>
                  </a:lnTo>
                  <a:lnTo>
                    <a:pt x="529" y="901"/>
                  </a:lnTo>
                  <a:lnTo>
                    <a:pt x="554" y="906"/>
                  </a:lnTo>
                  <a:lnTo>
                    <a:pt x="563" y="910"/>
                  </a:lnTo>
                  <a:lnTo>
                    <a:pt x="563" y="914"/>
                  </a:lnTo>
                  <a:lnTo>
                    <a:pt x="571" y="914"/>
                  </a:lnTo>
                  <a:lnTo>
                    <a:pt x="571" y="918"/>
                  </a:lnTo>
                  <a:lnTo>
                    <a:pt x="576" y="923"/>
                  </a:lnTo>
                  <a:lnTo>
                    <a:pt x="580" y="923"/>
                  </a:lnTo>
                  <a:lnTo>
                    <a:pt x="580" y="927"/>
                  </a:lnTo>
                  <a:lnTo>
                    <a:pt x="580" y="931"/>
                  </a:lnTo>
                  <a:lnTo>
                    <a:pt x="576" y="931"/>
                  </a:lnTo>
                  <a:lnTo>
                    <a:pt x="571" y="931"/>
                  </a:lnTo>
                  <a:lnTo>
                    <a:pt x="567" y="931"/>
                  </a:lnTo>
                  <a:lnTo>
                    <a:pt x="563" y="931"/>
                  </a:lnTo>
                  <a:lnTo>
                    <a:pt x="559" y="935"/>
                  </a:lnTo>
                  <a:lnTo>
                    <a:pt x="554" y="935"/>
                  </a:lnTo>
                  <a:lnTo>
                    <a:pt x="550" y="935"/>
                  </a:lnTo>
                  <a:lnTo>
                    <a:pt x="538" y="935"/>
                  </a:lnTo>
                  <a:lnTo>
                    <a:pt x="533" y="939"/>
                  </a:lnTo>
                  <a:lnTo>
                    <a:pt x="529" y="939"/>
                  </a:lnTo>
                  <a:lnTo>
                    <a:pt x="529" y="944"/>
                  </a:lnTo>
                  <a:lnTo>
                    <a:pt x="525" y="948"/>
                  </a:lnTo>
                  <a:lnTo>
                    <a:pt x="525" y="952"/>
                  </a:lnTo>
                  <a:lnTo>
                    <a:pt x="525" y="956"/>
                  </a:lnTo>
                  <a:lnTo>
                    <a:pt x="525" y="961"/>
                  </a:lnTo>
                  <a:lnTo>
                    <a:pt x="529" y="965"/>
                  </a:lnTo>
                  <a:lnTo>
                    <a:pt x="533" y="969"/>
                  </a:lnTo>
                  <a:lnTo>
                    <a:pt x="533" y="973"/>
                  </a:lnTo>
                  <a:lnTo>
                    <a:pt x="538" y="973"/>
                  </a:lnTo>
                  <a:lnTo>
                    <a:pt x="533" y="978"/>
                  </a:lnTo>
                  <a:lnTo>
                    <a:pt x="533" y="982"/>
                  </a:lnTo>
                  <a:lnTo>
                    <a:pt x="533" y="986"/>
                  </a:lnTo>
                  <a:lnTo>
                    <a:pt x="525" y="995"/>
                  </a:lnTo>
                  <a:lnTo>
                    <a:pt x="521" y="1003"/>
                  </a:lnTo>
                  <a:lnTo>
                    <a:pt x="508" y="1011"/>
                  </a:lnTo>
                  <a:lnTo>
                    <a:pt x="508" y="1016"/>
                  </a:lnTo>
                  <a:lnTo>
                    <a:pt x="499" y="1024"/>
                  </a:lnTo>
                  <a:lnTo>
                    <a:pt x="495" y="1024"/>
                  </a:lnTo>
                  <a:lnTo>
                    <a:pt x="487" y="1033"/>
                  </a:lnTo>
                  <a:lnTo>
                    <a:pt x="482" y="1037"/>
                  </a:lnTo>
                  <a:lnTo>
                    <a:pt x="482" y="1041"/>
                  </a:lnTo>
                  <a:lnTo>
                    <a:pt x="478" y="1041"/>
                  </a:lnTo>
                  <a:lnTo>
                    <a:pt x="474" y="1045"/>
                  </a:lnTo>
                  <a:lnTo>
                    <a:pt x="470" y="1045"/>
                  </a:lnTo>
                  <a:lnTo>
                    <a:pt x="457" y="1050"/>
                  </a:lnTo>
                  <a:lnTo>
                    <a:pt x="453" y="1054"/>
                  </a:lnTo>
                  <a:lnTo>
                    <a:pt x="457" y="1058"/>
                  </a:lnTo>
                  <a:lnTo>
                    <a:pt x="461" y="1062"/>
                  </a:lnTo>
                  <a:lnTo>
                    <a:pt x="461" y="1067"/>
                  </a:lnTo>
                  <a:lnTo>
                    <a:pt x="466" y="1071"/>
                  </a:lnTo>
                  <a:lnTo>
                    <a:pt x="466" y="1075"/>
                  </a:lnTo>
                  <a:lnTo>
                    <a:pt x="466" y="1079"/>
                  </a:lnTo>
                  <a:lnTo>
                    <a:pt x="466" y="1088"/>
                  </a:lnTo>
                  <a:lnTo>
                    <a:pt x="466" y="1092"/>
                  </a:lnTo>
                  <a:lnTo>
                    <a:pt x="466" y="1096"/>
                  </a:lnTo>
                  <a:lnTo>
                    <a:pt x="466" y="1100"/>
                  </a:lnTo>
                  <a:lnTo>
                    <a:pt x="470" y="1100"/>
                  </a:lnTo>
                  <a:lnTo>
                    <a:pt x="474" y="1109"/>
                  </a:lnTo>
                  <a:lnTo>
                    <a:pt x="482" y="1122"/>
                  </a:lnTo>
                  <a:lnTo>
                    <a:pt x="482" y="1126"/>
                  </a:lnTo>
                  <a:lnTo>
                    <a:pt x="482" y="1130"/>
                  </a:lnTo>
                  <a:lnTo>
                    <a:pt x="487" y="1134"/>
                  </a:lnTo>
                  <a:lnTo>
                    <a:pt x="482" y="1138"/>
                  </a:lnTo>
                  <a:lnTo>
                    <a:pt x="482" y="1143"/>
                  </a:lnTo>
                  <a:lnTo>
                    <a:pt x="482" y="1147"/>
                  </a:lnTo>
                  <a:lnTo>
                    <a:pt x="478" y="1147"/>
                  </a:lnTo>
                  <a:lnTo>
                    <a:pt x="478" y="1151"/>
                  </a:lnTo>
                  <a:lnTo>
                    <a:pt x="474" y="1155"/>
                  </a:lnTo>
                  <a:lnTo>
                    <a:pt x="466" y="1164"/>
                  </a:lnTo>
                  <a:lnTo>
                    <a:pt x="461" y="1168"/>
                  </a:lnTo>
                  <a:lnTo>
                    <a:pt x="457" y="1172"/>
                  </a:lnTo>
                  <a:lnTo>
                    <a:pt x="453" y="1172"/>
                  </a:lnTo>
                  <a:lnTo>
                    <a:pt x="449" y="1172"/>
                  </a:lnTo>
                  <a:lnTo>
                    <a:pt x="444" y="1172"/>
                  </a:lnTo>
                  <a:lnTo>
                    <a:pt x="440" y="1172"/>
                  </a:lnTo>
                  <a:lnTo>
                    <a:pt x="436" y="1172"/>
                  </a:lnTo>
                  <a:lnTo>
                    <a:pt x="432" y="1172"/>
                  </a:lnTo>
                  <a:lnTo>
                    <a:pt x="427" y="1172"/>
                  </a:lnTo>
                  <a:lnTo>
                    <a:pt x="423" y="1168"/>
                  </a:lnTo>
                  <a:lnTo>
                    <a:pt x="410" y="1164"/>
                  </a:lnTo>
                  <a:lnTo>
                    <a:pt x="406" y="1160"/>
                  </a:lnTo>
                  <a:lnTo>
                    <a:pt x="398" y="1155"/>
                  </a:lnTo>
                  <a:lnTo>
                    <a:pt x="394" y="1155"/>
                  </a:lnTo>
                  <a:lnTo>
                    <a:pt x="389" y="1155"/>
                  </a:lnTo>
                  <a:lnTo>
                    <a:pt x="381" y="1155"/>
                  </a:lnTo>
                  <a:lnTo>
                    <a:pt x="377" y="1155"/>
                  </a:lnTo>
                  <a:lnTo>
                    <a:pt x="372" y="1155"/>
                  </a:lnTo>
                  <a:lnTo>
                    <a:pt x="364" y="1155"/>
                  </a:lnTo>
                  <a:lnTo>
                    <a:pt x="364" y="1151"/>
                  </a:lnTo>
                  <a:lnTo>
                    <a:pt x="360" y="1151"/>
                  </a:lnTo>
                  <a:lnTo>
                    <a:pt x="355" y="1151"/>
                  </a:lnTo>
                  <a:lnTo>
                    <a:pt x="351" y="1151"/>
                  </a:lnTo>
                  <a:lnTo>
                    <a:pt x="347" y="1147"/>
                  </a:lnTo>
                  <a:lnTo>
                    <a:pt x="343" y="1147"/>
                  </a:lnTo>
                  <a:lnTo>
                    <a:pt x="334" y="1143"/>
                  </a:lnTo>
                  <a:lnTo>
                    <a:pt x="330" y="1143"/>
                  </a:lnTo>
                  <a:lnTo>
                    <a:pt x="322" y="1143"/>
                  </a:lnTo>
                  <a:lnTo>
                    <a:pt x="313" y="1143"/>
                  </a:lnTo>
                  <a:lnTo>
                    <a:pt x="309" y="1143"/>
                  </a:lnTo>
                  <a:lnTo>
                    <a:pt x="305" y="1143"/>
                  </a:lnTo>
                  <a:lnTo>
                    <a:pt x="300" y="1143"/>
                  </a:lnTo>
                  <a:lnTo>
                    <a:pt x="296" y="1143"/>
                  </a:lnTo>
                  <a:lnTo>
                    <a:pt x="288" y="1147"/>
                  </a:lnTo>
                  <a:lnTo>
                    <a:pt x="283" y="1147"/>
                  </a:lnTo>
                  <a:lnTo>
                    <a:pt x="275" y="1151"/>
                  </a:lnTo>
                  <a:lnTo>
                    <a:pt x="275" y="1155"/>
                  </a:lnTo>
                  <a:lnTo>
                    <a:pt x="271" y="1155"/>
                  </a:lnTo>
                  <a:lnTo>
                    <a:pt x="267" y="1164"/>
                  </a:lnTo>
                  <a:lnTo>
                    <a:pt x="241" y="1189"/>
                  </a:lnTo>
                  <a:lnTo>
                    <a:pt x="220" y="1215"/>
                  </a:lnTo>
                  <a:lnTo>
                    <a:pt x="216" y="1219"/>
                  </a:lnTo>
                  <a:lnTo>
                    <a:pt x="216" y="1223"/>
                  </a:lnTo>
                  <a:lnTo>
                    <a:pt x="216" y="1227"/>
                  </a:lnTo>
                  <a:lnTo>
                    <a:pt x="220" y="1244"/>
                  </a:lnTo>
                  <a:lnTo>
                    <a:pt x="224" y="1249"/>
                  </a:lnTo>
                  <a:lnTo>
                    <a:pt x="224" y="1253"/>
                  </a:lnTo>
                  <a:lnTo>
                    <a:pt x="224" y="1257"/>
                  </a:lnTo>
                  <a:lnTo>
                    <a:pt x="233" y="1265"/>
                  </a:lnTo>
                  <a:lnTo>
                    <a:pt x="228" y="1265"/>
                  </a:lnTo>
                  <a:lnTo>
                    <a:pt x="224" y="1261"/>
                  </a:lnTo>
                  <a:lnTo>
                    <a:pt x="199" y="1249"/>
                  </a:lnTo>
                  <a:lnTo>
                    <a:pt x="195" y="1244"/>
                  </a:lnTo>
                  <a:lnTo>
                    <a:pt x="186" y="1244"/>
                  </a:lnTo>
                  <a:lnTo>
                    <a:pt x="182" y="1240"/>
                  </a:lnTo>
                  <a:lnTo>
                    <a:pt x="178" y="1240"/>
                  </a:lnTo>
                  <a:lnTo>
                    <a:pt x="173" y="1240"/>
                  </a:lnTo>
                  <a:lnTo>
                    <a:pt x="169" y="1240"/>
                  </a:lnTo>
                  <a:lnTo>
                    <a:pt x="165" y="1236"/>
                  </a:lnTo>
                  <a:lnTo>
                    <a:pt x="156" y="1236"/>
                  </a:lnTo>
                  <a:lnTo>
                    <a:pt x="135" y="1236"/>
                  </a:lnTo>
                  <a:lnTo>
                    <a:pt x="123" y="1236"/>
                  </a:lnTo>
                  <a:lnTo>
                    <a:pt x="114" y="1236"/>
                  </a:lnTo>
                  <a:lnTo>
                    <a:pt x="97" y="1236"/>
                  </a:lnTo>
                  <a:lnTo>
                    <a:pt x="89" y="1236"/>
                  </a:lnTo>
                  <a:lnTo>
                    <a:pt x="85" y="1232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32"/>
                  </a:lnTo>
                  <a:lnTo>
                    <a:pt x="51" y="1232"/>
                  </a:lnTo>
                  <a:lnTo>
                    <a:pt x="46" y="1227"/>
                  </a:lnTo>
                  <a:lnTo>
                    <a:pt x="38" y="1223"/>
                  </a:lnTo>
                  <a:lnTo>
                    <a:pt x="25" y="1219"/>
                  </a:lnTo>
                  <a:lnTo>
                    <a:pt x="21" y="1219"/>
                  </a:lnTo>
                  <a:lnTo>
                    <a:pt x="17" y="1215"/>
                  </a:lnTo>
                  <a:lnTo>
                    <a:pt x="13" y="1215"/>
                  </a:lnTo>
                  <a:lnTo>
                    <a:pt x="13" y="1210"/>
                  </a:lnTo>
                  <a:lnTo>
                    <a:pt x="4" y="1206"/>
                  </a:lnTo>
                  <a:lnTo>
                    <a:pt x="4" y="1198"/>
                  </a:lnTo>
                  <a:lnTo>
                    <a:pt x="0" y="1185"/>
                  </a:lnTo>
                  <a:lnTo>
                    <a:pt x="0" y="1172"/>
                  </a:lnTo>
                  <a:lnTo>
                    <a:pt x="0" y="1147"/>
                  </a:lnTo>
                  <a:lnTo>
                    <a:pt x="0" y="1126"/>
                  </a:lnTo>
                  <a:lnTo>
                    <a:pt x="0" y="1109"/>
                  </a:lnTo>
                  <a:lnTo>
                    <a:pt x="4" y="1100"/>
                  </a:lnTo>
                  <a:lnTo>
                    <a:pt x="4" y="1088"/>
                  </a:lnTo>
                  <a:lnTo>
                    <a:pt x="4" y="1083"/>
                  </a:lnTo>
                  <a:lnTo>
                    <a:pt x="4" y="1071"/>
                  </a:lnTo>
                  <a:lnTo>
                    <a:pt x="8" y="1067"/>
                  </a:lnTo>
                  <a:lnTo>
                    <a:pt x="8" y="1062"/>
                  </a:lnTo>
                  <a:lnTo>
                    <a:pt x="8" y="1045"/>
                  </a:lnTo>
                  <a:lnTo>
                    <a:pt x="8" y="1041"/>
                  </a:lnTo>
                  <a:lnTo>
                    <a:pt x="8" y="1033"/>
                  </a:lnTo>
                  <a:lnTo>
                    <a:pt x="13" y="1028"/>
                  </a:lnTo>
                  <a:lnTo>
                    <a:pt x="13" y="1020"/>
                  </a:lnTo>
                  <a:lnTo>
                    <a:pt x="17" y="1011"/>
                  </a:lnTo>
                  <a:lnTo>
                    <a:pt x="21" y="1007"/>
                  </a:lnTo>
                  <a:lnTo>
                    <a:pt x="21" y="1003"/>
                  </a:lnTo>
                  <a:lnTo>
                    <a:pt x="25" y="995"/>
                  </a:lnTo>
                  <a:lnTo>
                    <a:pt x="29" y="990"/>
                  </a:lnTo>
                  <a:lnTo>
                    <a:pt x="29" y="986"/>
                  </a:lnTo>
                  <a:lnTo>
                    <a:pt x="34" y="986"/>
                  </a:lnTo>
                  <a:lnTo>
                    <a:pt x="34" y="982"/>
                  </a:lnTo>
                  <a:lnTo>
                    <a:pt x="34" y="978"/>
                  </a:lnTo>
                  <a:lnTo>
                    <a:pt x="34" y="965"/>
                  </a:lnTo>
                  <a:lnTo>
                    <a:pt x="34" y="961"/>
                  </a:lnTo>
                  <a:lnTo>
                    <a:pt x="29" y="956"/>
                  </a:lnTo>
                  <a:lnTo>
                    <a:pt x="29" y="948"/>
                  </a:lnTo>
                  <a:lnTo>
                    <a:pt x="21" y="939"/>
                  </a:lnTo>
                  <a:lnTo>
                    <a:pt x="21" y="935"/>
                  </a:lnTo>
                  <a:lnTo>
                    <a:pt x="17" y="927"/>
                  </a:lnTo>
                  <a:lnTo>
                    <a:pt x="13" y="923"/>
                  </a:lnTo>
                  <a:lnTo>
                    <a:pt x="8" y="918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8" name="Freeform 84"/>
            <p:cNvSpPr>
              <a:spLocks/>
            </p:cNvSpPr>
            <p:nvPr/>
          </p:nvSpPr>
          <p:spPr bwMode="auto">
            <a:xfrm>
              <a:off x="1670955" y="5724645"/>
              <a:ext cx="364392" cy="251838"/>
            </a:xfrm>
            <a:custGeom>
              <a:avLst/>
              <a:gdLst>
                <a:gd name="T0" fmla="*/ 13 w 1147"/>
                <a:gd name="T1" fmla="*/ 661 h 796"/>
                <a:gd name="T2" fmla="*/ 55 w 1147"/>
                <a:gd name="T3" fmla="*/ 652 h 796"/>
                <a:gd name="T4" fmla="*/ 80 w 1147"/>
                <a:gd name="T5" fmla="*/ 695 h 796"/>
                <a:gd name="T6" fmla="*/ 114 w 1147"/>
                <a:gd name="T7" fmla="*/ 716 h 796"/>
                <a:gd name="T8" fmla="*/ 140 w 1147"/>
                <a:gd name="T9" fmla="*/ 703 h 796"/>
                <a:gd name="T10" fmla="*/ 148 w 1147"/>
                <a:gd name="T11" fmla="*/ 614 h 796"/>
                <a:gd name="T12" fmla="*/ 157 w 1147"/>
                <a:gd name="T13" fmla="*/ 551 h 796"/>
                <a:gd name="T14" fmla="*/ 178 w 1147"/>
                <a:gd name="T15" fmla="*/ 521 h 796"/>
                <a:gd name="T16" fmla="*/ 195 w 1147"/>
                <a:gd name="T17" fmla="*/ 479 h 796"/>
                <a:gd name="T18" fmla="*/ 207 w 1147"/>
                <a:gd name="T19" fmla="*/ 458 h 796"/>
                <a:gd name="T20" fmla="*/ 233 w 1147"/>
                <a:gd name="T21" fmla="*/ 441 h 796"/>
                <a:gd name="T22" fmla="*/ 199 w 1147"/>
                <a:gd name="T23" fmla="*/ 398 h 796"/>
                <a:gd name="T24" fmla="*/ 165 w 1147"/>
                <a:gd name="T25" fmla="*/ 390 h 796"/>
                <a:gd name="T26" fmla="*/ 186 w 1147"/>
                <a:gd name="T27" fmla="*/ 356 h 796"/>
                <a:gd name="T28" fmla="*/ 229 w 1147"/>
                <a:gd name="T29" fmla="*/ 305 h 796"/>
                <a:gd name="T30" fmla="*/ 224 w 1147"/>
                <a:gd name="T31" fmla="*/ 263 h 796"/>
                <a:gd name="T32" fmla="*/ 195 w 1147"/>
                <a:gd name="T33" fmla="*/ 242 h 796"/>
                <a:gd name="T34" fmla="*/ 144 w 1147"/>
                <a:gd name="T35" fmla="*/ 237 h 796"/>
                <a:gd name="T36" fmla="*/ 106 w 1147"/>
                <a:gd name="T37" fmla="*/ 229 h 796"/>
                <a:gd name="T38" fmla="*/ 114 w 1147"/>
                <a:gd name="T39" fmla="*/ 208 h 796"/>
                <a:gd name="T40" fmla="*/ 182 w 1147"/>
                <a:gd name="T41" fmla="*/ 182 h 796"/>
                <a:gd name="T42" fmla="*/ 195 w 1147"/>
                <a:gd name="T43" fmla="*/ 140 h 796"/>
                <a:gd name="T44" fmla="*/ 233 w 1147"/>
                <a:gd name="T45" fmla="*/ 123 h 796"/>
                <a:gd name="T46" fmla="*/ 296 w 1147"/>
                <a:gd name="T47" fmla="*/ 110 h 796"/>
                <a:gd name="T48" fmla="*/ 377 w 1147"/>
                <a:gd name="T49" fmla="*/ 132 h 796"/>
                <a:gd name="T50" fmla="*/ 415 w 1147"/>
                <a:gd name="T51" fmla="*/ 123 h 796"/>
                <a:gd name="T52" fmla="*/ 445 w 1147"/>
                <a:gd name="T53" fmla="*/ 77 h 796"/>
                <a:gd name="T54" fmla="*/ 466 w 1147"/>
                <a:gd name="T55" fmla="*/ 17 h 796"/>
                <a:gd name="T56" fmla="*/ 495 w 1147"/>
                <a:gd name="T57" fmla="*/ 0 h 796"/>
                <a:gd name="T58" fmla="*/ 550 w 1147"/>
                <a:gd name="T59" fmla="*/ 22 h 796"/>
                <a:gd name="T60" fmla="*/ 627 w 1147"/>
                <a:gd name="T61" fmla="*/ 68 h 796"/>
                <a:gd name="T62" fmla="*/ 728 w 1147"/>
                <a:gd name="T63" fmla="*/ 127 h 796"/>
                <a:gd name="T64" fmla="*/ 779 w 1147"/>
                <a:gd name="T65" fmla="*/ 149 h 796"/>
                <a:gd name="T66" fmla="*/ 826 w 1147"/>
                <a:gd name="T67" fmla="*/ 144 h 796"/>
                <a:gd name="T68" fmla="*/ 889 w 1147"/>
                <a:gd name="T69" fmla="*/ 119 h 796"/>
                <a:gd name="T70" fmla="*/ 957 w 1147"/>
                <a:gd name="T71" fmla="*/ 115 h 796"/>
                <a:gd name="T72" fmla="*/ 1012 w 1147"/>
                <a:gd name="T73" fmla="*/ 106 h 796"/>
                <a:gd name="T74" fmla="*/ 1075 w 1147"/>
                <a:gd name="T75" fmla="*/ 85 h 796"/>
                <a:gd name="T76" fmla="*/ 1126 w 1147"/>
                <a:gd name="T77" fmla="*/ 98 h 796"/>
                <a:gd name="T78" fmla="*/ 1147 w 1147"/>
                <a:gd name="T79" fmla="*/ 157 h 796"/>
                <a:gd name="T80" fmla="*/ 1130 w 1147"/>
                <a:gd name="T81" fmla="*/ 199 h 796"/>
                <a:gd name="T82" fmla="*/ 1105 w 1147"/>
                <a:gd name="T83" fmla="*/ 242 h 796"/>
                <a:gd name="T84" fmla="*/ 1058 w 1147"/>
                <a:gd name="T85" fmla="*/ 280 h 796"/>
                <a:gd name="T86" fmla="*/ 1012 w 1147"/>
                <a:gd name="T87" fmla="*/ 301 h 796"/>
                <a:gd name="T88" fmla="*/ 974 w 1147"/>
                <a:gd name="T89" fmla="*/ 301 h 796"/>
                <a:gd name="T90" fmla="*/ 944 w 1147"/>
                <a:gd name="T91" fmla="*/ 331 h 796"/>
                <a:gd name="T92" fmla="*/ 944 w 1147"/>
                <a:gd name="T93" fmla="*/ 356 h 796"/>
                <a:gd name="T94" fmla="*/ 978 w 1147"/>
                <a:gd name="T95" fmla="*/ 369 h 796"/>
                <a:gd name="T96" fmla="*/ 995 w 1147"/>
                <a:gd name="T97" fmla="*/ 390 h 796"/>
                <a:gd name="T98" fmla="*/ 1016 w 1147"/>
                <a:gd name="T99" fmla="*/ 424 h 796"/>
                <a:gd name="T100" fmla="*/ 991 w 1147"/>
                <a:gd name="T101" fmla="*/ 458 h 796"/>
                <a:gd name="T102" fmla="*/ 940 w 1147"/>
                <a:gd name="T103" fmla="*/ 487 h 796"/>
                <a:gd name="T104" fmla="*/ 893 w 1147"/>
                <a:gd name="T105" fmla="*/ 521 h 796"/>
                <a:gd name="T106" fmla="*/ 783 w 1147"/>
                <a:gd name="T107" fmla="*/ 572 h 796"/>
                <a:gd name="T108" fmla="*/ 720 w 1147"/>
                <a:gd name="T109" fmla="*/ 597 h 796"/>
                <a:gd name="T110" fmla="*/ 699 w 1147"/>
                <a:gd name="T111" fmla="*/ 623 h 796"/>
                <a:gd name="T112" fmla="*/ 673 w 1147"/>
                <a:gd name="T113" fmla="*/ 691 h 796"/>
                <a:gd name="T114" fmla="*/ 643 w 1147"/>
                <a:gd name="T115" fmla="*/ 741 h 796"/>
                <a:gd name="T116" fmla="*/ 584 w 1147"/>
                <a:gd name="T117" fmla="*/ 771 h 796"/>
                <a:gd name="T118" fmla="*/ 385 w 1147"/>
                <a:gd name="T119" fmla="*/ 792 h 796"/>
                <a:gd name="T120" fmla="*/ 59 w 1147"/>
                <a:gd name="T121" fmla="*/ 784 h 796"/>
                <a:gd name="T122" fmla="*/ 17 w 1147"/>
                <a:gd name="T123" fmla="*/ 758 h 796"/>
                <a:gd name="T124" fmla="*/ 0 w 1147"/>
                <a:gd name="T125" fmla="*/ 70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7" h="796">
                  <a:moveTo>
                    <a:pt x="0" y="695"/>
                  </a:moveTo>
                  <a:lnTo>
                    <a:pt x="0" y="691"/>
                  </a:lnTo>
                  <a:lnTo>
                    <a:pt x="0" y="686"/>
                  </a:lnTo>
                  <a:lnTo>
                    <a:pt x="0" y="682"/>
                  </a:lnTo>
                  <a:lnTo>
                    <a:pt x="4" y="674"/>
                  </a:lnTo>
                  <a:lnTo>
                    <a:pt x="8" y="665"/>
                  </a:lnTo>
                  <a:lnTo>
                    <a:pt x="13" y="661"/>
                  </a:lnTo>
                  <a:lnTo>
                    <a:pt x="17" y="657"/>
                  </a:lnTo>
                  <a:lnTo>
                    <a:pt x="25" y="652"/>
                  </a:lnTo>
                  <a:lnTo>
                    <a:pt x="34" y="652"/>
                  </a:lnTo>
                  <a:lnTo>
                    <a:pt x="38" y="652"/>
                  </a:lnTo>
                  <a:lnTo>
                    <a:pt x="42" y="652"/>
                  </a:lnTo>
                  <a:lnTo>
                    <a:pt x="51" y="652"/>
                  </a:lnTo>
                  <a:lnTo>
                    <a:pt x="55" y="652"/>
                  </a:lnTo>
                  <a:lnTo>
                    <a:pt x="59" y="657"/>
                  </a:lnTo>
                  <a:lnTo>
                    <a:pt x="64" y="657"/>
                  </a:lnTo>
                  <a:lnTo>
                    <a:pt x="68" y="661"/>
                  </a:lnTo>
                  <a:lnTo>
                    <a:pt x="72" y="665"/>
                  </a:lnTo>
                  <a:lnTo>
                    <a:pt x="72" y="669"/>
                  </a:lnTo>
                  <a:lnTo>
                    <a:pt x="76" y="678"/>
                  </a:lnTo>
                  <a:lnTo>
                    <a:pt x="80" y="695"/>
                  </a:lnTo>
                  <a:lnTo>
                    <a:pt x="80" y="699"/>
                  </a:lnTo>
                  <a:lnTo>
                    <a:pt x="85" y="703"/>
                  </a:lnTo>
                  <a:lnTo>
                    <a:pt x="89" y="707"/>
                  </a:lnTo>
                  <a:lnTo>
                    <a:pt x="93" y="712"/>
                  </a:lnTo>
                  <a:lnTo>
                    <a:pt x="102" y="716"/>
                  </a:lnTo>
                  <a:lnTo>
                    <a:pt x="106" y="716"/>
                  </a:lnTo>
                  <a:lnTo>
                    <a:pt x="114" y="716"/>
                  </a:lnTo>
                  <a:lnTo>
                    <a:pt x="119" y="716"/>
                  </a:lnTo>
                  <a:lnTo>
                    <a:pt x="123" y="716"/>
                  </a:lnTo>
                  <a:lnTo>
                    <a:pt x="127" y="716"/>
                  </a:lnTo>
                  <a:lnTo>
                    <a:pt x="131" y="712"/>
                  </a:lnTo>
                  <a:lnTo>
                    <a:pt x="135" y="712"/>
                  </a:lnTo>
                  <a:lnTo>
                    <a:pt x="140" y="707"/>
                  </a:lnTo>
                  <a:lnTo>
                    <a:pt x="140" y="703"/>
                  </a:lnTo>
                  <a:lnTo>
                    <a:pt x="144" y="699"/>
                  </a:lnTo>
                  <a:lnTo>
                    <a:pt x="144" y="695"/>
                  </a:lnTo>
                  <a:lnTo>
                    <a:pt x="144" y="686"/>
                  </a:lnTo>
                  <a:lnTo>
                    <a:pt x="148" y="678"/>
                  </a:lnTo>
                  <a:lnTo>
                    <a:pt x="148" y="665"/>
                  </a:lnTo>
                  <a:lnTo>
                    <a:pt x="148" y="652"/>
                  </a:lnTo>
                  <a:lnTo>
                    <a:pt x="148" y="614"/>
                  </a:lnTo>
                  <a:lnTo>
                    <a:pt x="148" y="602"/>
                  </a:lnTo>
                  <a:lnTo>
                    <a:pt x="152" y="589"/>
                  </a:lnTo>
                  <a:lnTo>
                    <a:pt x="152" y="576"/>
                  </a:lnTo>
                  <a:lnTo>
                    <a:pt x="152" y="563"/>
                  </a:lnTo>
                  <a:lnTo>
                    <a:pt x="157" y="559"/>
                  </a:lnTo>
                  <a:lnTo>
                    <a:pt x="157" y="555"/>
                  </a:lnTo>
                  <a:lnTo>
                    <a:pt x="157" y="551"/>
                  </a:lnTo>
                  <a:lnTo>
                    <a:pt x="157" y="547"/>
                  </a:lnTo>
                  <a:lnTo>
                    <a:pt x="161" y="542"/>
                  </a:lnTo>
                  <a:lnTo>
                    <a:pt x="165" y="538"/>
                  </a:lnTo>
                  <a:lnTo>
                    <a:pt x="165" y="534"/>
                  </a:lnTo>
                  <a:lnTo>
                    <a:pt x="169" y="530"/>
                  </a:lnTo>
                  <a:lnTo>
                    <a:pt x="174" y="525"/>
                  </a:lnTo>
                  <a:lnTo>
                    <a:pt x="178" y="521"/>
                  </a:lnTo>
                  <a:lnTo>
                    <a:pt x="182" y="517"/>
                  </a:lnTo>
                  <a:lnTo>
                    <a:pt x="186" y="513"/>
                  </a:lnTo>
                  <a:lnTo>
                    <a:pt x="186" y="508"/>
                  </a:lnTo>
                  <a:lnTo>
                    <a:pt x="191" y="500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79"/>
                  </a:lnTo>
                  <a:lnTo>
                    <a:pt x="195" y="475"/>
                  </a:lnTo>
                  <a:lnTo>
                    <a:pt x="195" y="470"/>
                  </a:lnTo>
                  <a:lnTo>
                    <a:pt x="199" y="466"/>
                  </a:lnTo>
                  <a:lnTo>
                    <a:pt x="199" y="462"/>
                  </a:lnTo>
                  <a:lnTo>
                    <a:pt x="203" y="462"/>
                  </a:lnTo>
                  <a:lnTo>
                    <a:pt x="207" y="462"/>
                  </a:lnTo>
                  <a:lnTo>
                    <a:pt x="207" y="458"/>
                  </a:lnTo>
                  <a:lnTo>
                    <a:pt x="212" y="458"/>
                  </a:lnTo>
                  <a:lnTo>
                    <a:pt x="224" y="458"/>
                  </a:lnTo>
                  <a:lnTo>
                    <a:pt x="229" y="458"/>
                  </a:lnTo>
                  <a:lnTo>
                    <a:pt x="233" y="458"/>
                  </a:lnTo>
                  <a:lnTo>
                    <a:pt x="233" y="453"/>
                  </a:lnTo>
                  <a:lnTo>
                    <a:pt x="233" y="449"/>
                  </a:lnTo>
                  <a:lnTo>
                    <a:pt x="233" y="441"/>
                  </a:lnTo>
                  <a:lnTo>
                    <a:pt x="229" y="436"/>
                  </a:lnTo>
                  <a:lnTo>
                    <a:pt x="224" y="432"/>
                  </a:lnTo>
                  <a:lnTo>
                    <a:pt x="216" y="420"/>
                  </a:lnTo>
                  <a:lnTo>
                    <a:pt x="212" y="415"/>
                  </a:lnTo>
                  <a:lnTo>
                    <a:pt x="207" y="407"/>
                  </a:lnTo>
                  <a:lnTo>
                    <a:pt x="203" y="403"/>
                  </a:lnTo>
                  <a:lnTo>
                    <a:pt x="199" y="398"/>
                  </a:lnTo>
                  <a:lnTo>
                    <a:pt x="195" y="394"/>
                  </a:lnTo>
                  <a:lnTo>
                    <a:pt x="191" y="390"/>
                  </a:lnTo>
                  <a:lnTo>
                    <a:pt x="186" y="390"/>
                  </a:lnTo>
                  <a:lnTo>
                    <a:pt x="182" y="390"/>
                  </a:lnTo>
                  <a:lnTo>
                    <a:pt x="178" y="390"/>
                  </a:lnTo>
                  <a:lnTo>
                    <a:pt x="169" y="390"/>
                  </a:lnTo>
                  <a:lnTo>
                    <a:pt x="165" y="390"/>
                  </a:lnTo>
                  <a:lnTo>
                    <a:pt x="165" y="386"/>
                  </a:lnTo>
                  <a:lnTo>
                    <a:pt x="165" y="381"/>
                  </a:lnTo>
                  <a:lnTo>
                    <a:pt x="169" y="377"/>
                  </a:lnTo>
                  <a:lnTo>
                    <a:pt x="169" y="373"/>
                  </a:lnTo>
                  <a:lnTo>
                    <a:pt x="174" y="365"/>
                  </a:lnTo>
                  <a:lnTo>
                    <a:pt x="178" y="360"/>
                  </a:lnTo>
                  <a:lnTo>
                    <a:pt x="186" y="356"/>
                  </a:lnTo>
                  <a:lnTo>
                    <a:pt x="191" y="348"/>
                  </a:lnTo>
                  <a:lnTo>
                    <a:pt x="203" y="335"/>
                  </a:lnTo>
                  <a:lnTo>
                    <a:pt x="212" y="322"/>
                  </a:lnTo>
                  <a:lnTo>
                    <a:pt x="220" y="314"/>
                  </a:lnTo>
                  <a:lnTo>
                    <a:pt x="224" y="314"/>
                  </a:lnTo>
                  <a:lnTo>
                    <a:pt x="224" y="309"/>
                  </a:lnTo>
                  <a:lnTo>
                    <a:pt x="229" y="305"/>
                  </a:lnTo>
                  <a:lnTo>
                    <a:pt x="229" y="301"/>
                  </a:lnTo>
                  <a:lnTo>
                    <a:pt x="233" y="293"/>
                  </a:lnTo>
                  <a:lnTo>
                    <a:pt x="233" y="288"/>
                  </a:lnTo>
                  <a:lnTo>
                    <a:pt x="233" y="280"/>
                  </a:lnTo>
                  <a:lnTo>
                    <a:pt x="233" y="276"/>
                  </a:lnTo>
                  <a:lnTo>
                    <a:pt x="229" y="267"/>
                  </a:lnTo>
                  <a:lnTo>
                    <a:pt x="224" y="263"/>
                  </a:lnTo>
                  <a:lnTo>
                    <a:pt x="220" y="259"/>
                  </a:lnTo>
                  <a:lnTo>
                    <a:pt x="220" y="254"/>
                  </a:lnTo>
                  <a:lnTo>
                    <a:pt x="216" y="250"/>
                  </a:lnTo>
                  <a:lnTo>
                    <a:pt x="207" y="246"/>
                  </a:lnTo>
                  <a:lnTo>
                    <a:pt x="203" y="246"/>
                  </a:lnTo>
                  <a:lnTo>
                    <a:pt x="203" y="242"/>
                  </a:lnTo>
                  <a:lnTo>
                    <a:pt x="195" y="242"/>
                  </a:lnTo>
                  <a:lnTo>
                    <a:pt x="191" y="242"/>
                  </a:lnTo>
                  <a:lnTo>
                    <a:pt x="186" y="237"/>
                  </a:lnTo>
                  <a:lnTo>
                    <a:pt x="182" y="237"/>
                  </a:lnTo>
                  <a:lnTo>
                    <a:pt x="178" y="237"/>
                  </a:lnTo>
                  <a:lnTo>
                    <a:pt x="174" y="237"/>
                  </a:lnTo>
                  <a:lnTo>
                    <a:pt x="157" y="237"/>
                  </a:lnTo>
                  <a:lnTo>
                    <a:pt x="144" y="237"/>
                  </a:lnTo>
                  <a:lnTo>
                    <a:pt x="135" y="237"/>
                  </a:lnTo>
                  <a:lnTo>
                    <a:pt x="127" y="237"/>
                  </a:lnTo>
                  <a:lnTo>
                    <a:pt x="119" y="237"/>
                  </a:lnTo>
                  <a:lnTo>
                    <a:pt x="114" y="233"/>
                  </a:lnTo>
                  <a:lnTo>
                    <a:pt x="110" y="233"/>
                  </a:lnTo>
                  <a:lnTo>
                    <a:pt x="106" y="233"/>
                  </a:lnTo>
                  <a:lnTo>
                    <a:pt x="106" y="229"/>
                  </a:lnTo>
                  <a:lnTo>
                    <a:pt x="106" y="225"/>
                  </a:lnTo>
                  <a:lnTo>
                    <a:pt x="102" y="225"/>
                  </a:lnTo>
                  <a:lnTo>
                    <a:pt x="106" y="221"/>
                  </a:lnTo>
                  <a:lnTo>
                    <a:pt x="106" y="216"/>
                  </a:lnTo>
                  <a:lnTo>
                    <a:pt x="110" y="212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23" y="208"/>
                  </a:lnTo>
                  <a:lnTo>
                    <a:pt x="127" y="204"/>
                  </a:lnTo>
                  <a:lnTo>
                    <a:pt x="131" y="204"/>
                  </a:lnTo>
                  <a:lnTo>
                    <a:pt x="161" y="195"/>
                  </a:lnTo>
                  <a:lnTo>
                    <a:pt x="169" y="191"/>
                  </a:lnTo>
                  <a:lnTo>
                    <a:pt x="174" y="187"/>
                  </a:lnTo>
                  <a:lnTo>
                    <a:pt x="182" y="182"/>
                  </a:lnTo>
                  <a:lnTo>
                    <a:pt x="186" y="178"/>
                  </a:lnTo>
                  <a:lnTo>
                    <a:pt x="191" y="170"/>
                  </a:lnTo>
                  <a:lnTo>
                    <a:pt x="191" y="166"/>
                  </a:lnTo>
                  <a:lnTo>
                    <a:pt x="195" y="161"/>
                  </a:lnTo>
                  <a:lnTo>
                    <a:pt x="195" y="153"/>
                  </a:lnTo>
                  <a:lnTo>
                    <a:pt x="195" y="144"/>
                  </a:lnTo>
                  <a:lnTo>
                    <a:pt x="195" y="140"/>
                  </a:lnTo>
                  <a:lnTo>
                    <a:pt x="195" y="136"/>
                  </a:lnTo>
                  <a:lnTo>
                    <a:pt x="191" y="132"/>
                  </a:lnTo>
                  <a:lnTo>
                    <a:pt x="195" y="132"/>
                  </a:lnTo>
                  <a:lnTo>
                    <a:pt x="203" y="127"/>
                  </a:lnTo>
                  <a:lnTo>
                    <a:pt x="212" y="127"/>
                  </a:lnTo>
                  <a:lnTo>
                    <a:pt x="220" y="127"/>
                  </a:lnTo>
                  <a:lnTo>
                    <a:pt x="233" y="123"/>
                  </a:lnTo>
                  <a:lnTo>
                    <a:pt x="254" y="115"/>
                  </a:lnTo>
                  <a:lnTo>
                    <a:pt x="258" y="110"/>
                  </a:lnTo>
                  <a:lnTo>
                    <a:pt x="267" y="110"/>
                  </a:lnTo>
                  <a:lnTo>
                    <a:pt x="275" y="110"/>
                  </a:lnTo>
                  <a:lnTo>
                    <a:pt x="279" y="110"/>
                  </a:lnTo>
                  <a:lnTo>
                    <a:pt x="288" y="110"/>
                  </a:lnTo>
                  <a:lnTo>
                    <a:pt x="296" y="110"/>
                  </a:lnTo>
                  <a:lnTo>
                    <a:pt x="305" y="110"/>
                  </a:lnTo>
                  <a:lnTo>
                    <a:pt x="309" y="115"/>
                  </a:lnTo>
                  <a:lnTo>
                    <a:pt x="318" y="115"/>
                  </a:lnTo>
                  <a:lnTo>
                    <a:pt x="330" y="119"/>
                  </a:lnTo>
                  <a:lnTo>
                    <a:pt x="364" y="127"/>
                  </a:lnTo>
                  <a:lnTo>
                    <a:pt x="373" y="127"/>
                  </a:lnTo>
                  <a:lnTo>
                    <a:pt x="377" y="132"/>
                  </a:lnTo>
                  <a:lnTo>
                    <a:pt x="385" y="132"/>
                  </a:lnTo>
                  <a:lnTo>
                    <a:pt x="389" y="132"/>
                  </a:lnTo>
                  <a:lnTo>
                    <a:pt x="394" y="132"/>
                  </a:lnTo>
                  <a:lnTo>
                    <a:pt x="398" y="132"/>
                  </a:lnTo>
                  <a:lnTo>
                    <a:pt x="402" y="127"/>
                  </a:lnTo>
                  <a:lnTo>
                    <a:pt x="406" y="127"/>
                  </a:lnTo>
                  <a:lnTo>
                    <a:pt x="415" y="123"/>
                  </a:lnTo>
                  <a:lnTo>
                    <a:pt x="419" y="119"/>
                  </a:lnTo>
                  <a:lnTo>
                    <a:pt x="432" y="106"/>
                  </a:lnTo>
                  <a:lnTo>
                    <a:pt x="436" y="106"/>
                  </a:lnTo>
                  <a:lnTo>
                    <a:pt x="436" y="102"/>
                  </a:lnTo>
                  <a:lnTo>
                    <a:pt x="440" y="98"/>
                  </a:lnTo>
                  <a:lnTo>
                    <a:pt x="440" y="94"/>
                  </a:lnTo>
                  <a:lnTo>
                    <a:pt x="445" y="77"/>
                  </a:lnTo>
                  <a:lnTo>
                    <a:pt x="449" y="55"/>
                  </a:lnTo>
                  <a:lnTo>
                    <a:pt x="453" y="51"/>
                  </a:lnTo>
                  <a:lnTo>
                    <a:pt x="453" y="47"/>
                  </a:lnTo>
                  <a:lnTo>
                    <a:pt x="457" y="34"/>
                  </a:lnTo>
                  <a:lnTo>
                    <a:pt x="461" y="34"/>
                  </a:lnTo>
                  <a:lnTo>
                    <a:pt x="461" y="30"/>
                  </a:lnTo>
                  <a:lnTo>
                    <a:pt x="466" y="17"/>
                  </a:lnTo>
                  <a:lnTo>
                    <a:pt x="470" y="13"/>
                  </a:lnTo>
                  <a:lnTo>
                    <a:pt x="470" y="9"/>
                  </a:lnTo>
                  <a:lnTo>
                    <a:pt x="474" y="5"/>
                  </a:lnTo>
                  <a:lnTo>
                    <a:pt x="478" y="0"/>
                  </a:lnTo>
                  <a:lnTo>
                    <a:pt x="483" y="0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8" y="0"/>
                  </a:lnTo>
                  <a:lnTo>
                    <a:pt x="512" y="5"/>
                  </a:lnTo>
                  <a:lnTo>
                    <a:pt x="516" y="5"/>
                  </a:lnTo>
                  <a:lnTo>
                    <a:pt x="525" y="9"/>
                  </a:lnTo>
                  <a:lnTo>
                    <a:pt x="538" y="17"/>
                  </a:lnTo>
                  <a:lnTo>
                    <a:pt x="550" y="22"/>
                  </a:lnTo>
                  <a:lnTo>
                    <a:pt x="567" y="30"/>
                  </a:lnTo>
                  <a:lnTo>
                    <a:pt x="580" y="39"/>
                  </a:lnTo>
                  <a:lnTo>
                    <a:pt x="593" y="43"/>
                  </a:lnTo>
                  <a:lnTo>
                    <a:pt x="601" y="47"/>
                  </a:lnTo>
                  <a:lnTo>
                    <a:pt x="610" y="55"/>
                  </a:lnTo>
                  <a:lnTo>
                    <a:pt x="614" y="60"/>
                  </a:lnTo>
                  <a:lnTo>
                    <a:pt x="627" y="68"/>
                  </a:lnTo>
                  <a:lnTo>
                    <a:pt x="656" y="89"/>
                  </a:lnTo>
                  <a:lnTo>
                    <a:pt x="665" y="94"/>
                  </a:lnTo>
                  <a:lnTo>
                    <a:pt x="677" y="102"/>
                  </a:lnTo>
                  <a:lnTo>
                    <a:pt x="686" y="106"/>
                  </a:lnTo>
                  <a:lnTo>
                    <a:pt x="690" y="110"/>
                  </a:lnTo>
                  <a:lnTo>
                    <a:pt x="711" y="119"/>
                  </a:lnTo>
                  <a:lnTo>
                    <a:pt x="728" y="127"/>
                  </a:lnTo>
                  <a:lnTo>
                    <a:pt x="741" y="136"/>
                  </a:lnTo>
                  <a:lnTo>
                    <a:pt x="749" y="136"/>
                  </a:lnTo>
                  <a:lnTo>
                    <a:pt x="754" y="140"/>
                  </a:lnTo>
                  <a:lnTo>
                    <a:pt x="762" y="144"/>
                  </a:lnTo>
                  <a:lnTo>
                    <a:pt x="766" y="144"/>
                  </a:lnTo>
                  <a:lnTo>
                    <a:pt x="775" y="144"/>
                  </a:lnTo>
                  <a:lnTo>
                    <a:pt x="779" y="149"/>
                  </a:lnTo>
                  <a:lnTo>
                    <a:pt x="787" y="149"/>
                  </a:lnTo>
                  <a:lnTo>
                    <a:pt x="792" y="149"/>
                  </a:lnTo>
                  <a:lnTo>
                    <a:pt x="796" y="149"/>
                  </a:lnTo>
                  <a:lnTo>
                    <a:pt x="800" y="149"/>
                  </a:lnTo>
                  <a:lnTo>
                    <a:pt x="804" y="149"/>
                  </a:lnTo>
                  <a:lnTo>
                    <a:pt x="817" y="144"/>
                  </a:lnTo>
                  <a:lnTo>
                    <a:pt x="826" y="144"/>
                  </a:lnTo>
                  <a:lnTo>
                    <a:pt x="834" y="140"/>
                  </a:lnTo>
                  <a:lnTo>
                    <a:pt x="842" y="136"/>
                  </a:lnTo>
                  <a:lnTo>
                    <a:pt x="859" y="127"/>
                  </a:lnTo>
                  <a:lnTo>
                    <a:pt x="864" y="127"/>
                  </a:lnTo>
                  <a:lnTo>
                    <a:pt x="872" y="123"/>
                  </a:lnTo>
                  <a:lnTo>
                    <a:pt x="876" y="123"/>
                  </a:lnTo>
                  <a:lnTo>
                    <a:pt x="889" y="119"/>
                  </a:lnTo>
                  <a:lnTo>
                    <a:pt x="893" y="119"/>
                  </a:lnTo>
                  <a:lnTo>
                    <a:pt x="906" y="119"/>
                  </a:lnTo>
                  <a:lnTo>
                    <a:pt x="914" y="115"/>
                  </a:lnTo>
                  <a:lnTo>
                    <a:pt x="923" y="115"/>
                  </a:lnTo>
                  <a:lnTo>
                    <a:pt x="931" y="115"/>
                  </a:lnTo>
                  <a:lnTo>
                    <a:pt x="953" y="115"/>
                  </a:lnTo>
                  <a:lnTo>
                    <a:pt x="957" y="115"/>
                  </a:lnTo>
                  <a:lnTo>
                    <a:pt x="969" y="115"/>
                  </a:lnTo>
                  <a:lnTo>
                    <a:pt x="974" y="115"/>
                  </a:lnTo>
                  <a:lnTo>
                    <a:pt x="982" y="115"/>
                  </a:lnTo>
                  <a:lnTo>
                    <a:pt x="995" y="110"/>
                  </a:lnTo>
                  <a:lnTo>
                    <a:pt x="999" y="110"/>
                  </a:lnTo>
                  <a:lnTo>
                    <a:pt x="1003" y="110"/>
                  </a:lnTo>
                  <a:lnTo>
                    <a:pt x="1012" y="106"/>
                  </a:lnTo>
                  <a:lnTo>
                    <a:pt x="1020" y="102"/>
                  </a:lnTo>
                  <a:lnTo>
                    <a:pt x="1041" y="94"/>
                  </a:lnTo>
                  <a:lnTo>
                    <a:pt x="1054" y="89"/>
                  </a:lnTo>
                  <a:lnTo>
                    <a:pt x="1058" y="89"/>
                  </a:lnTo>
                  <a:lnTo>
                    <a:pt x="1067" y="85"/>
                  </a:lnTo>
                  <a:lnTo>
                    <a:pt x="1071" y="85"/>
                  </a:lnTo>
                  <a:lnTo>
                    <a:pt x="1075" y="85"/>
                  </a:lnTo>
                  <a:lnTo>
                    <a:pt x="1080" y="85"/>
                  </a:lnTo>
                  <a:lnTo>
                    <a:pt x="1088" y="85"/>
                  </a:lnTo>
                  <a:lnTo>
                    <a:pt x="1096" y="85"/>
                  </a:lnTo>
                  <a:lnTo>
                    <a:pt x="1105" y="89"/>
                  </a:lnTo>
                  <a:lnTo>
                    <a:pt x="1109" y="89"/>
                  </a:lnTo>
                  <a:lnTo>
                    <a:pt x="1118" y="94"/>
                  </a:lnTo>
                  <a:lnTo>
                    <a:pt x="1126" y="98"/>
                  </a:lnTo>
                  <a:lnTo>
                    <a:pt x="1135" y="102"/>
                  </a:lnTo>
                  <a:lnTo>
                    <a:pt x="1147" y="106"/>
                  </a:lnTo>
                  <a:lnTo>
                    <a:pt x="1147" y="119"/>
                  </a:lnTo>
                  <a:lnTo>
                    <a:pt x="1147" y="127"/>
                  </a:lnTo>
                  <a:lnTo>
                    <a:pt x="1147" y="136"/>
                  </a:lnTo>
                  <a:lnTo>
                    <a:pt x="1147" y="149"/>
                  </a:lnTo>
                  <a:lnTo>
                    <a:pt x="1147" y="157"/>
                  </a:lnTo>
                  <a:lnTo>
                    <a:pt x="1143" y="166"/>
                  </a:lnTo>
                  <a:lnTo>
                    <a:pt x="1143" y="174"/>
                  </a:lnTo>
                  <a:lnTo>
                    <a:pt x="1139" y="182"/>
                  </a:lnTo>
                  <a:lnTo>
                    <a:pt x="1139" y="187"/>
                  </a:lnTo>
                  <a:lnTo>
                    <a:pt x="1135" y="191"/>
                  </a:lnTo>
                  <a:lnTo>
                    <a:pt x="1135" y="195"/>
                  </a:lnTo>
                  <a:lnTo>
                    <a:pt x="1130" y="199"/>
                  </a:lnTo>
                  <a:lnTo>
                    <a:pt x="1122" y="212"/>
                  </a:lnTo>
                  <a:lnTo>
                    <a:pt x="1118" y="216"/>
                  </a:lnTo>
                  <a:lnTo>
                    <a:pt x="1118" y="221"/>
                  </a:lnTo>
                  <a:lnTo>
                    <a:pt x="1113" y="221"/>
                  </a:lnTo>
                  <a:lnTo>
                    <a:pt x="1109" y="233"/>
                  </a:lnTo>
                  <a:lnTo>
                    <a:pt x="1105" y="237"/>
                  </a:lnTo>
                  <a:lnTo>
                    <a:pt x="1105" y="242"/>
                  </a:lnTo>
                  <a:lnTo>
                    <a:pt x="1101" y="246"/>
                  </a:lnTo>
                  <a:lnTo>
                    <a:pt x="1096" y="250"/>
                  </a:lnTo>
                  <a:lnTo>
                    <a:pt x="1088" y="254"/>
                  </a:lnTo>
                  <a:lnTo>
                    <a:pt x="1088" y="259"/>
                  </a:lnTo>
                  <a:lnTo>
                    <a:pt x="1080" y="263"/>
                  </a:lnTo>
                  <a:lnTo>
                    <a:pt x="1071" y="271"/>
                  </a:lnTo>
                  <a:lnTo>
                    <a:pt x="1058" y="280"/>
                  </a:lnTo>
                  <a:lnTo>
                    <a:pt x="1054" y="284"/>
                  </a:lnTo>
                  <a:lnTo>
                    <a:pt x="1046" y="288"/>
                  </a:lnTo>
                  <a:lnTo>
                    <a:pt x="1037" y="293"/>
                  </a:lnTo>
                  <a:lnTo>
                    <a:pt x="1033" y="293"/>
                  </a:lnTo>
                  <a:lnTo>
                    <a:pt x="1020" y="297"/>
                  </a:lnTo>
                  <a:lnTo>
                    <a:pt x="1016" y="301"/>
                  </a:lnTo>
                  <a:lnTo>
                    <a:pt x="1012" y="301"/>
                  </a:lnTo>
                  <a:lnTo>
                    <a:pt x="1008" y="301"/>
                  </a:lnTo>
                  <a:lnTo>
                    <a:pt x="1003" y="301"/>
                  </a:lnTo>
                  <a:lnTo>
                    <a:pt x="999" y="301"/>
                  </a:lnTo>
                  <a:lnTo>
                    <a:pt x="995" y="301"/>
                  </a:lnTo>
                  <a:lnTo>
                    <a:pt x="982" y="301"/>
                  </a:lnTo>
                  <a:lnTo>
                    <a:pt x="978" y="301"/>
                  </a:lnTo>
                  <a:lnTo>
                    <a:pt x="974" y="301"/>
                  </a:lnTo>
                  <a:lnTo>
                    <a:pt x="969" y="301"/>
                  </a:lnTo>
                  <a:lnTo>
                    <a:pt x="965" y="305"/>
                  </a:lnTo>
                  <a:lnTo>
                    <a:pt x="961" y="309"/>
                  </a:lnTo>
                  <a:lnTo>
                    <a:pt x="957" y="309"/>
                  </a:lnTo>
                  <a:lnTo>
                    <a:pt x="953" y="318"/>
                  </a:lnTo>
                  <a:lnTo>
                    <a:pt x="948" y="326"/>
                  </a:lnTo>
                  <a:lnTo>
                    <a:pt x="944" y="331"/>
                  </a:lnTo>
                  <a:lnTo>
                    <a:pt x="944" y="335"/>
                  </a:lnTo>
                  <a:lnTo>
                    <a:pt x="940" y="335"/>
                  </a:lnTo>
                  <a:lnTo>
                    <a:pt x="940" y="339"/>
                  </a:lnTo>
                  <a:lnTo>
                    <a:pt x="940" y="343"/>
                  </a:lnTo>
                  <a:lnTo>
                    <a:pt x="940" y="348"/>
                  </a:lnTo>
                  <a:lnTo>
                    <a:pt x="944" y="352"/>
                  </a:lnTo>
                  <a:lnTo>
                    <a:pt x="944" y="356"/>
                  </a:lnTo>
                  <a:lnTo>
                    <a:pt x="944" y="360"/>
                  </a:lnTo>
                  <a:lnTo>
                    <a:pt x="948" y="360"/>
                  </a:lnTo>
                  <a:lnTo>
                    <a:pt x="953" y="365"/>
                  </a:lnTo>
                  <a:lnTo>
                    <a:pt x="957" y="365"/>
                  </a:lnTo>
                  <a:lnTo>
                    <a:pt x="965" y="365"/>
                  </a:lnTo>
                  <a:lnTo>
                    <a:pt x="974" y="365"/>
                  </a:lnTo>
                  <a:lnTo>
                    <a:pt x="978" y="369"/>
                  </a:lnTo>
                  <a:lnTo>
                    <a:pt x="982" y="369"/>
                  </a:lnTo>
                  <a:lnTo>
                    <a:pt x="982" y="373"/>
                  </a:lnTo>
                  <a:lnTo>
                    <a:pt x="986" y="373"/>
                  </a:lnTo>
                  <a:lnTo>
                    <a:pt x="986" y="377"/>
                  </a:lnTo>
                  <a:lnTo>
                    <a:pt x="991" y="377"/>
                  </a:lnTo>
                  <a:lnTo>
                    <a:pt x="995" y="381"/>
                  </a:lnTo>
                  <a:lnTo>
                    <a:pt x="995" y="390"/>
                  </a:lnTo>
                  <a:lnTo>
                    <a:pt x="999" y="394"/>
                  </a:lnTo>
                  <a:lnTo>
                    <a:pt x="1003" y="398"/>
                  </a:lnTo>
                  <a:lnTo>
                    <a:pt x="1012" y="407"/>
                  </a:lnTo>
                  <a:lnTo>
                    <a:pt x="1012" y="411"/>
                  </a:lnTo>
                  <a:lnTo>
                    <a:pt x="1016" y="415"/>
                  </a:lnTo>
                  <a:lnTo>
                    <a:pt x="1016" y="420"/>
                  </a:lnTo>
                  <a:lnTo>
                    <a:pt x="1016" y="424"/>
                  </a:lnTo>
                  <a:lnTo>
                    <a:pt x="1016" y="428"/>
                  </a:lnTo>
                  <a:lnTo>
                    <a:pt x="1012" y="432"/>
                  </a:lnTo>
                  <a:lnTo>
                    <a:pt x="1012" y="436"/>
                  </a:lnTo>
                  <a:lnTo>
                    <a:pt x="1008" y="441"/>
                  </a:lnTo>
                  <a:lnTo>
                    <a:pt x="1003" y="445"/>
                  </a:lnTo>
                  <a:lnTo>
                    <a:pt x="999" y="449"/>
                  </a:lnTo>
                  <a:lnTo>
                    <a:pt x="991" y="458"/>
                  </a:lnTo>
                  <a:lnTo>
                    <a:pt x="982" y="470"/>
                  </a:lnTo>
                  <a:lnTo>
                    <a:pt x="978" y="475"/>
                  </a:lnTo>
                  <a:lnTo>
                    <a:pt x="974" y="475"/>
                  </a:lnTo>
                  <a:lnTo>
                    <a:pt x="969" y="479"/>
                  </a:lnTo>
                  <a:lnTo>
                    <a:pt x="965" y="479"/>
                  </a:lnTo>
                  <a:lnTo>
                    <a:pt x="953" y="483"/>
                  </a:lnTo>
                  <a:lnTo>
                    <a:pt x="940" y="487"/>
                  </a:lnTo>
                  <a:lnTo>
                    <a:pt x="936" y="492"/>
                  </a:lnTo>
                  <a:lnTo>
                    <a:pt x="931" y="496"/>
                  </a:lnTo>
                  <a:lnTo>
                    <a:pt x="927" y="496"/>
                  </a:lnTo>
                  <a:lnTo>
                    <a:pt x="910" y="508"/>
                  </a:lnTo>
                  <a:lnTo>
                    <a:pt x="902" y="513"/>
                  </a:lnTo>
                  <a:lnTo>
                    <a:pt x="897" y="517"/>
                  </a:lnTo>
                  <a:lnTo>
                    <a:pt x="893" y="521"/>
                  </a:lnTo>
                  <a:lnTo>
                    <a:pt x="885" y="525"/>
                  </a:lnTo>
                  <a:lnTo>
                    <a:pt x="876" y="530"/>
                  </a:lnTo>
                  <a:lnTo>
                    <a:pt x="834" y="551"/>
                  </a:lnTo>
                  <a:lnTo>
                    <a:pt x="821" y="555"/>
                  </a:lnTo>
                  <a:lnTo>
                    <a:pt x="809" y="559"/>
                  </a:lnTo>
                  <a:lnTo>
                    <a:pt x="800" y="563"/>
                  </a:lnTo>
                  <a:lnTo>
                    <a:pt x="783" y="572"/>
                  </a:lnTo>
                  <a:lnTo>
                    <a:pt x="770" y="576"/>
                  </a:lnTo>
                  <a:lnTo>
                    <a:pt x="745" y="585"/>
                  </a:lnTo>
                  <a:lnTo>
                    <a:pt x="741" y="585"/>
                  </a:lnTo>
                  <a:lnTo>
                    <a:pt x="732" y="589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0" y="597"/>
                  </a:lnTo>
                  <a:lnTo>
                    <a:pt x="715" y="597"/>
                  </a:lnTo>
                  <a:lnTo>
                    <a:pt x="711" y="602"/>
                  </a:lnTo>
                  <a:lnTo>
                    <a:pt x="711" y="606"/>
                  </a:lnTo>
                  <a:lnTo>
                    <a:pt x="707" y="610"/>
                  </a:lnTo>
                  <a:lnTo>
                    <a:pt x="707" y="614"/>
                  </a:lnTo>
                  <a:lnTo>
                    <a:pt x="703" y="619"/>
                  </a:lnTo>
                  <a:lnTo>
                    <a:pt x="699" y="623"/>
                  </a:lnTo>
                  <a:lnTo>
                    <a:pt x="694" y="631"/>
                  </a:lnTo>
                  <a:lnTo>
                    <a:pt x="690" y="640"/>
                  </a:lnTo>
                  <a:lnTo>
                    <a:pt x="690" y="644"/>
                  </a:lnTo>
                  <a:lnTo>
                    <a:pt x="686" y="652"/>
                  </a:lnTo>
                  <a:lnTo>
                    <a:pt x="682" y="665"/>
                  </a:lnTo>
                  <a:lnTo>
                    <a:pt x="677" y="682"/>
                  </a:lnTo>
                  <a:lnTo>
                    <a:pt x="673" y="691"/>
                  </a:lnTo>
                  <a:lnTo>
                    <a:pt x="669" y="703"/>
                  </a:lnTo>
                  <a:lnTo>
                    <a:pt x="656" y="724"/>
                  </a:lnTo>
                  <a:lnTo>
                    <a:pt x="656" y="729"/>
                  </a:lnTo>
                  <a:lnTo>
                    <a:pt x="652" y="733"/>
                  </a:lnTo>
                  <a:lnTo>
                    <a:pt x="652" y="737"/>
                  </a:lnTo>
                  <a:lnTo>
                    <a:pt x="648" y="737"/>
                  </a:lnTo>
                  <a:lnTo>
                    <a:pt x="643" y="741"/>
                  </a:lnTo>
                  <a:lnTo>
                    <a:pt x="639" y="746"/>
                  </a:lnTo>
                  <a:lnTo>
                    <a:pt x="635" y="746"/>
                  </a:lnTo>
                  <a:lnTo>
                    <a:pt x="627" y="754"/>
                  </a:lnTo>
                  <a:lnTo>
                    <a:pt x="622" y="754"/>
                  </a:lnTo>
                  <a:lnTo>
                    <a:pt x="614" y="758"/>
                  </a:lnTo>
                  <a:lnTo>
                    <a:pt x="593" y="767"/>
                  </a:lnTo>
                  <a:lnTo>
                    <a:pt x="584" y="771"/>
                  </a:lnTo>
                  <a:lnTo>
                    <a:pt x="576" y="775"/>
                  </a:lnTo>
                  <a:lnTo>
                    <a:pt x="572" y="775"/>
                  </a:lnTo>
                  <a:lnTo>
                    <a:pt x="563" y="779"/>
                  </a:lnTo>
                  <a:lnTo>
                    <a:pt x="542" y="784"/>
                  </a:lnTo>
                  <a:lnTo>
                    <a:pt x="495" y="796"/>
                  </a:lnTo>
                  <a:lnTo>
                    <a:pt x="491" y="796"/>
                  </a:lnTo>
                  <a:lnTo>
                    <a:pt x="385" y="792"/>
                  </a:lnTo>
                  <a:lnTo>
                    <a:pt x="275" y="792"/>
                  </a:lnTo>
                  <a:lnTo>
                    <a:pt x="212" y="788"/>
                  </a:lnTo>
                  <a:lnTo>
                    <a:pt x="97" y="788"/>
                  </a:lnTo>
                  <a:lnTo>
                    <a:pt x="85" y="788"/>
                  </a:lnTo>
                  <a:lnTo>
                    <a:pt x="76" y="788"/>
                  </a:lnTo>
                  <a:lnTo>
                    <a:pt x="68" y="788"/>
                  </a:lnTo>
                  <a:lnTo>
                    <a:pt x="59" y="784"/>
                  </a:lnTo>
                  <a:lnTo>
                    <a:pt x="51" y="784"/>
                  </a:lnTo>
                  <a:lnTo>
                    <a:pt x="42" y="784"/>
                  </a:lnTo>
                  <a:lnTo>
                    <a:pt x="38" y="779"/>
                  </a:lnTo>
                  <a:lnTo>
                    <a:pt x="34" y="775"/>
                  </a:lnTo>
                  <a:lnTo>
                    <a:pt x="30" y="771"/>
                  </a:lnTo>
                  <a:lnTo>
                    <a:pt x="21" y="767"/>
                  </a:lnTo>
                  <a:lnTo>
                    <a:pt x="17" y="758"/>
                  </a:lnTo>
                  <a:lnTo>
                    <a:pt x="17" y="754"/>
                  </a:lnTo>
                  <a:lnTo>
                    <a:pt x="13" y="746"/>
                  </a:lnTo>
                  <a:lnTo>
                    <a:pt x="8" y="737"/>
                  </a:lnTo>
                  <a:lnTo>
                    <a:pt x="4" y="729"/>
                  </a:lnTo>
                  <a:lnTo>
                    <a:pt x="4" y="720"/>
                  </a:lnTo>
                  <a:lnTo>
                    <a:pt x="0" y="712"/>
                  </a:lnTo>
                  <a:lnTo>
                    <a:pt x="0" y="703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9" name="Freeform 85"/>
            <p:cNvSpPr>
              <a:spLocks noEditPoints="1"/>
            </p:cNvSpPr>
            <p:nvPr/>
          </p:nvSpPr>
          <p:spPr bwMode="auto">
            <a:xfrm>
              <a:off x="3121488" y="3625525"/>
              <a:ext cx="320777" cy="388309"/>
            </a:xfrm>
            <a:custGeom>
              <a:avLst/>
              <a:gdLst>
                <a:gd name="T0" fmla="*/ 21 w 1012"/>
                <a:gd name="T1" fmla="*/ 495 h 1223"/>
                <a:gd name="T2" fmla="*/ 68 w 1012"/>
                <a:gd name="T3" fmla="*/ 410 h 1223"/>
                <a:gd name="T4" fmla="*/ 98 w 1012"/>
                <a:gd name="T5" fmla="*/ 330 h 1223"/>
                <a:gd name="T6" fmla="*/ 106 w 1012"/>
                <a:gd name="T7" fmla="*/ 258 h 1223"/>
                <a:gd name="T8" fmla="*/ 136 w 1012"/>
                <a:gd name="T9" fmla="*/ 220 h 1223"/>
                <a:gd name="T10" fmla="*/ 271 w 1012"/>
                <a:gd name="T11" fmla="*/ 216 h 1223"/>
                <a:gd name="T12" fmla="*/ 335 w 1012"/>
                <a:gd name="T13" fmla="*/ 195 h 1223"/>
                <a:gd name="T14" fmla="*/ 419 w 1012"/>
                <a:gd name="T15" fmla="*/ 123 h 1223"/>
                <a:gd name="T16" fmla="*/ 500 w 1012"/>
                <a:gd name="T17" fmla="*/ 42 h 1223"/>
                <a:gd name="T18" fmla="*/ 525 w 1012"/>
                <a:gd name="T19" fmla="*/ 0 h 1223"/>
                <a:gd name="T20" fmla="*/ 576 w 1012"/>
                <a:gd name="T21" fmla="*/ 38 h 1223"/>
                <a:gd name="T22" fmla="*/ 644 w 1012"/>
                <a:gd name="T23" fmla="*/ 63 h 1223"/>
                <a:gd name="T24" fmla="*/ 707 w 1012"/>
                <a:gd name="T25" fmla="*/ 55 h 1223"/>
                <a:gd name="T26" fmla="*/ 805 w 1012"/>
                <a:gd name="T27" fmla="*/ 8 h 1223"/>
                <a:gd name="T28" fmla="*/ 839 w 1012"/>
                <a:gd name="T29" fmla="*/ 80 h 1223"/>
                <a:gd name="T30" fmla="*/ 868 w 1012"/>
                <a:gd name="T31" fmla="*/ 144 h 1223"/>
                <a:gd name="T32" fmla="*/ 868 w 1012"/>
                <a:gd name="T33" fmla="*/ 237 h 1223"/>
                <a:gd name="T34" fmla="*/ 877 w 1012"/>
                <a:gd name="T35" fmla="*/ 317 h 1223"/>
                <a:gd name="T36" fmla="*/ 864 w 1012"/>
                <a:gd name="T37" fmla="*/ 398 h 1223"/>
                <a:gd name="T38" fmla="*/ 868 w 1012"/>
                <a:gd name="T39" fmla="*/ 449 h 1223"/>
                <a:gd name="T40" fmla="*/ 936 w 1012"/>
                <a:gd name="T41" fmla="*/ 478 h 1223"/>
                <a:gd name="T42" fmla="*/ 999 w 1012"/>
                <a:gd name="T43" fmla="*/ 512 h 1223"/>
                <a:gd name="T44" fmla="*/ 1012 w 1012"/>
                <a:gd name="T45" fmla="*/ 576 h 1223"/>
                <a:gd name="T46" fmla="*/ 999 w 1012"/>
                <a:gd name="T47" fmla="*/ 677 h 1223"/>
                <a:gd name="T48" fmla="*/ 974 w 1012"/>
                <a:gd name="T49" fmla="*/ 808 h 1223"/>
                <a:gd name="T50" fmla="*/ 919 w 1012"/>
                <a:gd name="T51" fmla="*/ 864 h 1223"/>
                <a:gd name="T52" fmla="*/ 851 w 1012"/>
                <a:gd name="T53" fmla="*/ 927 h 1223"/>
                <a:gd name="T54" fmla="*/ 834 w 1012"/>
                <a:gd name="T55" fmla="*/ 986 h 1223"/>
                <a:gd name="T56" fmla="*/ 733 w 1012"/>
                <a:gd name="T57" fmla="*/ 1041 h 1223"/>
                <a:gd name="T58" fmla="*/ 690 w 1012"/>
                <a:gd name="T59" fmla="*/ 965 h 1223"/>
                <a:gd name="T60" fmla="*/ 568 w 1012"/>
                <a:gd name="T61" fmla="*/ 978 h 1223"/>
                <a:gd name="T62" fmla="*/ 500 w 1012"/>
                <a:gd name="T63" fmla="*/ 927 h 1223"/>
                <a:gd name="T64" fmla="*/ 453 w 1012"/>
                <a:gd name="T65" fmla="*/ 876 h 1223"/>
                <a:gd name="T66" fmla="*/ 288 w 1012"/>
                <a:gd name="T67" fmla="*/ 995 h 1223"/>
                <a:gd name="T68" fmla="*/ 284 w 1012"/>
                <a:gd name="T69" fmla="*/ 1037 h 1223"/>
                <a:gd name="T70" fmla="*/ 352 w 1012"/>
                <a:gd name="T71" fmla="*/ 1101 h 1223"/>
                <a:gd name="T72" fmla="*/ 377 w 1012"/>
                <a:gd name="T73" fmla="*/ 1156 h 1223"/>
                <a:gd name="T74" fmla="*/ 402 w 1012"/>
                <a:gd name="T75" fmla="*/ 1202 h 1223"/>
                <a:gd name="T76" fmla="*/ 402 w 1012"/>
                <a:gd name="T77" fmla="*/ 1223 h 1223"/>
                <a:gd name="T78" fmla="*/ 331 w 1012"/>
                <a:gd name="T79" fmla="*/ 1206 h 1223"/>
                <a:gd name="T80" fmla="*/ 212 w 1012"/>
                <a:gd name="T81" fmla="*/ 1194 h 1223"/>
                <a:gd name="T82" fmla="*/ 144 w 1012"/>
                <a:gd name="T83" fmla="*/ 1173 h 1223"/>
                <a:gd name="T84" fmla="*/ 110 w 1012"/>
                <a:gd name="T85" fmla="*/ 1079 h 1223"/>
                <a:gd name="T86" fmla="*/ 127 w 1012"/>
                <a:gd name="T87" fmla="*/ 1029 h 1223"/>
                <a:gd name="T88" fmla="*/ 170 w 1012"/>
                <a:gd name="T89" fmla="*/ 965 h 1223"/>
                <a:gd name="T90" fmla="*/ 153 w 1012"/>
                <a:gd name="T91" fmla="*/ 897 h 1223"/>
                <a:gd name="T92" fmla="*/ 140 w 1012"/>
                <a:gd name="T93" fmla="*/ 838 h 1223"/>
                <a:gd name="T94" fmla="*/ 110 w 1012"/>
                <a:gd name="T95" fmla="*/ 775 h 1223"/>
                <a:gd name="T96" fmla="*/ 47 w 1012"/>
                <a:gd name="T97" fmla="*/ 724 h 1223"/>
                <a:gd name="T98" fmla="*/ 9 w 1012"/>
                <a:gd name="T99" fmla="*/ 665 h 1223"/>
                <a:gd name="T100" fmla="*/ 580 w 1012"/>
                <a:gd name="T101" fmla="*/ 542 h 1223"/>
                <a:gd name="T102" fmla="*/ 665 w 1012"/>
                <a:gd name="T103" fmla="*/ 584 h 1223"/>
                <a:gd name="T104" fmla="*/ 745 w 1012"/>
                <a:gd name="T105" fmla="*/ 571 h 1223"/>
                <a:gd name="T106" fmla="*/ 788 w 1012"/>
                <a:gd name="T107" fmla="*/ 542 h 1223"/>
                <a:gd name="T108" fmla="*/ 762 w 1012"/>
                <a:gd name="T109" fmla="*/ 478 h 1223"/>
                <a:gd name="T110" fmla="*/ 758 w 1012"/>
                <a:gd name="T111" fmla="*/ 410 h 1223"/>
                <a:gd name="T112" fmla="*/ 648 w 1012"/>
                <a:gd name="T113" fmla="*/ 415 h 1223"/>
                <a:gd name="T114" fmla="*/ 593 w 1012"/>
                <a:gd name="T115" fmla="*/ 453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2" h="1223">
                  <a:moveTo>
                    <a:pt x="0" y="618"/>
                  </a:moveTo>
                  <a:lnTo>
                    <a:pt x="0" y="597"/>
                  </a:lnTo>
                  <a:lnTo>
                    <a:pt x="0" y="584"/>
                  </a:lnTo>
                  <a:lnTo>
                    <a:pt x="0" y="576"/>
                  </a:lnTo>
                  <a:lnTo>
                    <a:pt x="5" y="567"/>
                  </a:lnTo>
                  <a:lnTo>
                    <a:pt x="9" y="554"/>
                  </a:lnTo>
                  <a:lnTo>
                    <a:pt x="9" y="542"/>
                  </a:lnTo>
                  <a:lnTo>
                    <a:pt x="13" y="533"/>
                  </a:lnTo>
                  <a:lnTo>
                    <a:pt x="17" y="512"/>
                  </a:lnTo>
                  <a:lnTo>
                    <a:pt x="21" y="495"/>
                  </a:lnTo>
                  <a:lnTo>
                    <a:pt x="21" y="491"/>
                  </a:lnTo>
                  <a:lnTo>
                    <a:pt x="26" y="487"/>
                  </a:lnTo>
                  <a:lnTo>
                    <a:pt x="26" y="482"/>
                  </a:lnTo>
                  <a:lnTo>
                    <a:pt x="34" y="470"/>
                  </a:lnTo>
                  <a:lnTo>
                    <a:pt x="34" y="466"/>
                  </a:lnTo>
                  <a:lnTo>
                    <a:pt x="43" y="457"/>
                  </a:lnTo>
                  <a:lnTo>
                    <a:pt x="47" y="449"/>
                  </a:lnTo>
                  <a:lnTo>
                    <a:pt x="64" y="423"/>
                  </a:lnTo>
                  <a:lnTo>
                    <a:pt x="68" y="415"/>
                  </a:lnTo>
                  <a:lnTo>
                    <a:pt x="68" y="410"/>
                  </a:lnTo>
                  <a:lnTo>
                    <a:pt x="72" y="406"/>
                  </a:lnTo>
                  <a:lnTo>
                    <a:pt x="72" y="402"/>
                  </a:lnTo>
                  <a:lnTo>
                    <a:pt x="77" y="398"/>
                  </a:lnTo>
                  <a:lnTo>
                    <a:pt x="77" y="389"/>
                  </a:lnTo>
                  <a:lnTo>
                    <a:pt x="81" y="385"/>
                  </a:lnTo>
                  <a:lnTo>
                    <a:pt x="85" y="360"/>
                  </a:lnTo>
                  <a:lnTo>
                    <a:pt x="89" y="347"/>
                  </a:lnTo>
                  <a:lnTo>
                    <a:pt x="93" y="343"/>
                  </a:lnTo>
                  <a:lnTo>
                    <a:pt x="93" y="334"/>
                  </a:lnTo>
                  <a:lnTo>
                    <a:pt x="98" y="330"/>
                  </a:lnTo>
                  <a:lnTo>
                    <a:pt x="102" y="317"/>
                  </a:lnTo>
                  <a:lnTo>
                    <a:pt x="102" y="313"/>
                  </a:lnTo>
                  <a:lnTo>
                    <a:pt x="102" y="309"/>
                  </a:lnTo>
                  <a:lnTo>
                    <a:pt x="106" y="305"/>
                  </a:lnTo>
                  <a:lnTo>
                    <a:pt x="106" y="300"/>
                  </a:lnTo>
                  <a:lnTo>
                    <a:pt x="106" y="296"/>
                  </a:lnTo>
                  <a:lnTo>
                    <a:pt x="106" y="292"/>
                  </a:lnTo>
                  <a:lnTo>
                    <a:pt x="106" y="283"/>
                  </a:lnTo>
                  <a:lnTo>
                    <a:pt x="106" y="262"/>
                  </a:lnTo>
                  <a:lnTo>
                    <a:pt x="106" y="258"/>
                  </a:lnTo>
                  <a:lnTo>
                    <a:pt x="106" y="250"/>
                  </a:lnTo>
                  <a:lnTo>
                    <a:pt x="106" y="245"/>
                  </a:lnTo>
                  <a:lnTo>
                    <a:pt x="106" y="241"/>
                  </a:lnTo>
                  <a:lnTo>
                    <a:pt x="110" y="233"/>
                  </a:lnTo>
                  <a:lnTo>
                    <a:pt x="115" y="228"/>
                  </a:lnTo>
                  <a:lnTo>
                    <a:pt x="115" y="224"/>
                  </a:lnTo>
                  <a:lnTo>
                    <a:pt x="119" y="224"/>
                  </a:lnTo>
                  <a:lnTo>
                    <a:pt x="123" y="220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40" y="224"/>
                  </a:lnTo>
                  <a:lnTo>
                    <a:pt x="148" y="224"/>
                  </a:lnTo>
                  <a:lnTo>
                    <a:pt x="153" y="224"/>
                  </a:lnTo>
                  <a:lnTo>
                    <a:pt x="161" y="224"/>
                  </a:lnTo>
                  <a:lnTo>
                    <a:pt x="170" y="224"/>
                  </a:lnTo>
                  <a:lnTo>
                    <a:pt x="182" y="224"/>
                  </a:lnTo>
                  <a:lnTo>
                    <a:pt x="191" y="224"/>
                  </a:lnTo>
                  <a:lnTo>
                    <a:pt x="199" y="224"/>
                  </a:lnTo>
                  <a:lnTo>
                    <a:pt x="259" y="220"/>
                  </a:lnTo>
                  <a:lnTo>
                    <a:pt x="271" y="216"/>
                  </a:lnTo>
                  <a:lnTo>
                    <a:pt x="288" y="216"/>
                  </a:lnTo>
                  <a:lnTo>
                    <a:pt x="297" y="212"/>
                  </a:lnTo>
                  <a:lnTo>
                    <a:pt x="301" y="212"/>
                  </a:lnTo>
                  <a:lnTo>
                    <a:pt x="305" y="212"/>
                  </a:lnTo>
                  <a:lnTo>
                    <a:pt x="309" y="207"/>
                  </a:lnTo>
                  <a:lnTo>
                    <a:pt x="318" y="207"/>
                  </a:lnTo>
                  <a:lnTo>
                    <a:pt x="322" y="203"/>
                  </a:lnTo>
                  <a:lnTo>
                    <a:pt x="326" y="203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43" y="190"/>
                  </a:lnTo>
                  <a:lnTo>
                    <a:pt x="347" y="186"/>
                  </a:lnTo>
                  <a:lnTo>
                    <a:pt x="360" y="178"/>
                  </a:lnTo>
                  <a:lnTo>
                    <a:pt x="369" y="169"/>
                  </a:lnTo>
                  <a:lnTo>
                    <a:pt x="381" y="161"/>
                  </a:lnTo>
                  <a:lnTo>
                    <a:pt x="386" y="156"/>
                  </a:lnTo>
                  <a:lnTo>
                    <a:pt x="390" y="152"/>
                  </a:lnTo>
                  <a:lnTo>
                    <a:pt x="398" y="144"/>
                  </a:lnTo>
                  <a:lnTo>
                    <a:pt x="411" y="131"/>
                  </a:lnTo>
                  <a:lnTo>
                    <a:pt x="419" y="123"/>
                  </a:lnTo>
                  <a:lnTo>
                    <a:pt x="436" y="101"/>
                  </a:lnTo>
                  <a:lnTo>
                    <a:pt x="441" y="97"/>
                  </a:lnTo>
                  <a:lnTo>
                    <a:pt x="445" y="93"/>
                  </a:lnTo>
                  <a:lnTo>
                    <a:pt x="449" y="89"/>
                  </a:lnTo>
                  <a:lnTo>
                    <a:pt x="458" y="80"/>
                  </a:lnTo>
                  <a:lnTo>
                    <a:pt x="479" y="63"/>
                  </a:lnTo>
                  <a:lnTo>
                    <a:pt x="487" y="55"/>
                  </a:lnTo>
                  <a:lnTo>
                    <a:pt x="491" y="51"/>
                  </a:lnTo>
                  <a:lnTo>
                    <a:pt x="500" y="46"/>
                  </a:lnTo>
                  <a:lnTo>
                    <a:pt x="500" y="42"/>
                  </a:lnTo>
                  <a:lnTo>
                    <a:pt x="504" y="38"/>
                  </a:lnTo>
                  <a:lnTo>
                    <a:pt x="504" y="34"/>
                  </a:lnTo>
                  <a:lnTo>
                    <a:pt x="504" y="29"/>
                  </a:lnTo>
                  <a:lnTo>
                    <a:pt x="508" y="17"/>
                  </a:lnTo>
                  <a:lnTo>
                    <a:pt x="508" y="13"/>
                  </a:lnTo>
                  <a:lnTo>
                    <a:pt x="508" y="8"/>
                  </a:lnTo>
                  <a:lnTo>
                    <a:pt x="513" y="4"/>
                  </a:lnTo>
                  <a:lnTo>
                    <a:pt x="517" y="0"/>
                  </a:lnTo>
                  <a:lnTo>
                    <a:pt x="521" y="0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5" y="13"/>
                  </a:lnTo>
                  <a:lnTo>
                    <a:pt x="559" y="21"/>
                  </a:lnTo>
                  <a:lnTo>
                    <a:pt x="568" y="29"/>
                  </a:lnTo>
                  <a:lnTo>
                    <a:pt x="572" y="34"/>
                  </a:lnTo>
                  <a:lnTo>
                    <a:pt x="576" y="38"/>
                  </a:lnTo>
                  <a:lnTo>
                    <a:pt x="580" y="42"/>
                  </a:lnTo>
                  <a:lnTo>
                    <a:pt x="585" y="42"/>
                  </a:lnTo>
                  <a:lnTo>
                    <a:pt x="585" y="46"/>
                  </a:lnTo>
                  <a:lnTo>
                    <a:pt x="593" y="46"/>
                  </a:lnTo>
                  <a:lnTo>
                    <a:pt x="601" y="51"/>
                  </a:lnTo>
                  <a:lnTo>
                    <a:pt x="610" y="55"/>
                  </a:lnTo>
                  <a:lnTo>
                    <a:pt x="618" y="59"/>
                  </a:lnTo>
                  <a:lnTo>
                    <a:pt x="627" y="59"/>
                  </a:lnTo>
                  <a:lnTo>
                    <a:pt x="635" y="63"/>
                  </a:lnTo>
                  <a:lnTo>
                    <a:pt x="644" y="63"/>
                  </a:lnTo>
                  <a:lnTo>
                    <a:pt x="648" y="63"/>
                  </a:lnTo>
                  <a:lnTo>
                    <a:pt x="656" y="63"/>
                  </a:lnTo>
                  <a:lnTo>
                    <a:pt x="661" y="68"/>
                  </a:lnTo>
                  <a:lnTo>
                    <a:pt x="665" y="63"/>
                  </a:lnTo>
                  <a:lnTo>
                    <a:pt x="673" y="63"/>
                  </a:lnTo>
                  <a:lnTo>
                    <a:pt x="678" y="63"/>
                  </a:lnTo>
                  <a:lnTo>
                    <a:pt x="682" y="63"/>
                  </a:lnTo>
                  <a:lnTo>
                    <a:pt x="690" y="59"/>
                  </a:lnTo>
                  <a:lnTo>
                    <a:pt x="699" y="59"/>
                  </a:lnTo>
                  <a:lnTo>
                    <a:pt x="707" y="55"/>
                  </a:lnTo>
                  <a:lnTo>
                    <a:pt x="724" y="46"/>
                  </a:lnTo>
                  <a:lnTo>
                    <a:pt x="737" y="42"/>
                  </a:lnTo>
                  <a:lnTo>
                    <a:pt x="750" y="34"/>
                  </a:lnTo>
                  <a:lnTo>
                    <a:pt x="762" y="29"/>
                  </a:lnTo>
                  <a:lnTo>
                    <a:pt x="775" y="25"/>
                  </a:lnTo>
                  <a:lnTo>
                    <a:pt x="784" y="17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5" y="4"/>
                  </a:lnTo>
                  <a:lnTo>
                    <a:pt x="805" y="8"/>
                  </a:lnTo>
                  <a:lnTo>
                    <a:pt x="809" y="8"/>
                  </a:lnTo>
                  <a:lnTo>
                    <a:pt x="809" y="13"/>
                  </a:lnTo>
                  <a:lnTo>
                    <a:pt x="813" y="17"/>
                  </a:lnTo>
                  <a:lnTo>
                    <a:pt x="817" y="25"/>
                  </a:lnTo>
                  <a:lnTo>
                    <a:pt x="817" y="29"/>
                  </a:lnTo>
                  <a:lnTo>
                    <a:pt x="826" y="42"/>
                  </a:lnTo>
                  <a:lnTo>
                    <a:pt x="826" y="51"/>
                  </a:lnTo>
                  <a:lnTo>
                    <a:pt x="834" y="72"/>
                  </a:lnTo>
                  <a:lnTo>
                    <a:pt x="834" y="76"/>
                  </a:lnTo>
                  <a:lnTo>
                    <a:pt x="839" y="80"/>
                  </a:lnTo>
                  <a:lnTo>
                    <a:pt x="839" y="89"/>
                  </a:lnTo>
                  <a:lnTo>
                    <a:pt x="843" y="89"/>
                  </a:lnTo>
                  <a:lnTo>
                    <a:pt x="843" y="97"/>
                  </a:lnTo>
                  <a:lnTo>
                    <a:pt x="851" y="106"/>
                  </a:lnTo>
                  <a:lnTo>
                    <a:pt x="855" y="114"/>
                  </a:lnTo>
                  <a:lnTo>
                    <a:pt x="860" y="123"/>
                  </a:lnTo>
                  <a:lnTo>
                    <a:pt x="864" y="131"/>
                  </a:lnTo>
                  <a:lnTo>
                    <a:pt x="864" y="135"/>
                  </a:lnTo>
                  <a:lnTo>
                    <a:pt x="868" y="140"/>
                  </a:lnTo>
                  <a:lnTo>
                    <a:pt x="868" y="144"/>
                  </a:lnTo>
                  <a:lnTo>
                    <a:pt x="868" y="152"/>
                  </a:lnTo>
                  <a:lnTo>
                    <a:pt x="872" y="156"/>
                  </a:lnTo>
                  <a:lnTo>
                    <a:pt x="872" y="161"/>
                  </a:lnTo>
                  <a:lnTo>
                    <a:pt x="872" y="165"/>
                  </a:lnTo>
                  <a:lnTo>
                    <a:pt x="872" y="169"/>
                  </a:lnTo>
                  <a:lnTo>
                    <a:pt x="872" y="178"/>
                  </a:lnTo>
                  <a:lnTo>
                    <a:pt x="868" y="190"/>
                  </a:lnTo>
                  <a:lnTo>
                    <a:pt x="868" y="199"/>
                  </a:lnTo>
                  <a:lnTo>
                    <a:pt x="868" y="233"/>
                  </a:lnTo>
                  <a:lnTo>
                    <a:pt x="868" y="237"/>
                  </a:lnTo>
                  <a:lnTo>
                    <a:pt x="868" y="241"/>
                  </a:lnTo>
                  <a:lnTo>
                    <a:pt x="864" y="258"/>
                  </a:lnTo>
                  <a:lnTo>
                    <a:pt x="864" y="262"/>
                  </a:lnTo>
                  <a:lnTo>
                    <a:pt x="864" y="267"/>
                  </a:lnTo>
                  <a:lnTo>
                    <a:pt x="864" y="271"/>
                  </a:lnTo>
                  <a:lnTo>
                    <a:pt x="868" y="279"/>
                  </a:lnTo>
                  <a:lnTo>
                    <a:pt x="868" y="283"/>
                  </a:lnTo>
                  <a:lnTo>
                    <a:pt x="868" y="296"/>
                  </a:lnTo>
                  <a:lnTo>
                    <a:pt x="877" y="313"/>
                  </a:lnTo>
                  <a:lnTo>
                    <a:pt x="877" y="317"/>
                  </a:lnTo>
                  <a:lnTo>
                    <a:pt x="877" y="322"/>
                  </a:lnTo>
                  <a:lnTo>
                    <a:pt x="877" y="326"/>
                  </a:lnTo>
                  <a:lnTo>
                    <a:pt x="877" y="330"/>
                  </a:lnTo>
                  <a:lnTo>
                    <a:pt x="877" y="334"/>
                  </a:lnTo>
                  <a:lnTo>
                    <a:pt x="877" y="343"/>
                  </a:lnTo>
                  <a:lnTo>
                    <a:pt x="877" y="355"/>
                  </a:lnTo>
                  <a:lnTo>
                    <a:pt x="877" y="360"/>
                  </a:lnTo>
                  <a:lnTo>
                    <a:pt x="877" y="368"/>
                  </a:lnTo>
                  <a:lnTo>
                    <a:pt x="872" y="372"/>
                  </a:lnTo>
                  <a:lnTo>
                    <a:pt x="864" y="398"/>
                  </a:lnTo>
                  <a:lnTo>
                    <a:pt x="864" y="402"/>
                  </a:lnTo>
                  <a:lnTo>
                    <a:pt x="864" y="406"/>
                  </a:lnTo>
                  <a:lnTo>
                    <a:pt x="864" y="415"/>
                  </a:lnTo>
                  <a:lnTo>
                    <a:pt x="864" y="423"/>
                  </a:lnTo>
                  <a:lnTo>
                    <a:pt x="864" y="427"/>
                  </a:lnTo>
                  <a:lnTo>
                    <a:pt x="864" y="432"/>
                  </a:lnTo>
                  <a:lnTo>
                    <a:pt x="864" y="436"/>
                  </a:lnTo>
                  <a:lnTo>
                    <a:pt x="864" y="440"/>
                  </a:lnTo>
                  <a:lnTo>
                    <a:pt x="868" y="444"/>
                  </a:lnTo>
                  <a:lnTo>
                    <a:pt x="868" y="449"/>
                  </a:lnTo>
                  <a:lnTo>
                    <a:pt x="872" y="449"/>
                  </a:lnTo>
                  <a:lnTo>
                    <a:pt x="877" y="453"/>
                  </a:lnTo>
                  <a:lnTo>
                    <a:pt x="881" y="457"/>
                  </a:lnTo>
                  <a:lnTo>
                    <a:pt x="885" y="461"/>
                  </a:lnTo>
                  <a:lnTo>
                    <a:pt x="889" y="461"/>
                  </a:lnTo>
                  <a:lnTo>
                    <a:pt x="902" y="466"/>
                  </a:lnTo>
                  <a:lnTo>
                    <a:pt x="906" y="466"/>
                  </a:lnTo>
                  <a:lnTo>
                    <a:pt x="927" y="478"/>
                  </a:lnTo>
                  <a:lnTo>
                    <a:pt x="932" y="478"/>
                  </a:lnTo>
                  <a:lnTo>
                    <a:pt x="936" y="478"/>
                  </a:lnTo>
                  <a:lnTo>
                    <a:pt x="944" y="482"/>
                  </a:lnTo>
                  <a:lnTo>
                    <a:pt x="953" y="482"/>
                  </a:lnTo>
                  <a:lnTo>
                    <a:pt x="957" y="482"/>
                  </a:lnTo>
                  <a:lnTo>
                    <a:pt x="961" y="487"/>
                  </a:lnTo>
                  <a:lnTo>
                    <a:pt x="966" y="487"/>
                  </a:lnTo>
                  <a:lnTo>
                    <a:pt x="970" y="491"/>
                  </a:lnTo>
                  <a:lnTo>
                    <a:pt x="982" y="499"/>
                  </a:lnTo>
                  <a:lnTo>
                    <a:pt x="991" y="504"/>
                  </a:lnTo>
                  <a:lnTo>
                    <a:pt x="995" y="508"/>
                  </a:lnTo>
                  <a:lnTo>
                    <a:pt x="999" y="512"/>
                  </a:lnTo>
                  <a:lnTo>
                    <a:pt x="1004" y="516"/>
                  </a:lnTo>
                  <a:lnTo>
                    <a:pt x="1004" y="521"/>
                  </a:lnTo>
                  <a:lnTo>
                    <a:pt x="1008" y="525"/>
                  </a:lnTo>
                  <a:lnTo>
                    <a:pt x="1008" y="529"/>
                  </a:lnTo>
                  <a:lnTo>
                    <a:pt x="1008" y="537"/>
                  </a:lnTo>
                  <a:lnTo>
                    <a:pt x="1008" y="542"/>
                  </a:lnTo>
                  <a:lnTo>
                    <a:pt x="1008" y="559"/>
                  </a:lnTo>
                  <a:lnTo>
                    <a:pt x="1008" y="567"/>
                  </a:lnTo>
                  <a:lnTo>
                    <a:pt x="1008" y="571"/>
                  </a:lnTo>
                  <a:lnTo>
                    <a:pt x="1012" y="576"/>
                  </a:lnTo>
                  <a:lnTo>
                    <a:pt x="1012" y="588"/>
                  </a:lnTo>
                  <a:lnTo>
                    <a:pt x="1012" y="597"/>
                  </a:lnTo>
                  <a:lnTo>
                    <a:pt x="1012" y="601"/>
                  </a:lnTo>
                  <a:lnTo>
                    <a:pt x="1012" y="605"/>
                  </a:lnTo>
                  <a:lnTo>
                    <a:pt x="1012" y="609"/>
                  </a:lnTo>
                  <a:lnTo>
                    <a:pt x="1012" y="622"/>
                  </a:lnTo>
                  <a:lnTo>
                    <a:pt x="1008" y="639"/>
                  </a:lnTo>
                  <a:lnTo>
                    <a:pt x="1004" y="656"/>
                  </a:lnTo>
                  <a:lnTo>
                    <a:pt x="1004" y="673"/>
                  </a:lnTo>
                  <a:lnTo>
                    <a:pt x="999" y="677"/>
                  </a:lnTo>
                  <a:lnTo>
                    <a:pt x="995" y="698"/>
                  </a:lnTo>
                  <a:lnTo>
                    <a:pt x="991" y="711"/>
                  </a:lnTo>
                  <a:lnTo>
                    <a:pt x="991" y="724"/>
                  </a:lnTo>
                  <a:lnTo>
                    <a:pt x="987" y="736"/>
                  </a:lnTo>
                  <a:lnTo>
                    <a:pt x="982" y="749"/>
                  </a:lnTo>
                  <a:lnTo>
                    <a:pt x="982" y="775"/>
                  </a:lnTo>
                  <a:lnTo>
                    <a:pt x="978" y="783"/>
                  </a:lnTo>
                  <a:lnTo>
                    <a:pt x="978" y="792"/>
                  </a:lnTo>
                  <a:lnTo>
                    <a:pt x="974" y="800"/>
                  </a:lnTo>
                  <a:lnTo>
                    <a:pt x="974" y="808"/>
                  </a:lnTo>
                  <a:lnTo>
                    <a:pt x="970" y="817"/>
                  </a:lnTo>
                  <a:lnTo>
                    <a:pt x="970" y="825"/>
                  </a:lnTo>
                  <a:lnTo>
                    <a:pt x="966" y="830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53" y="842"/>
                  </a:lnTo>
                  <a:lnTo>
                    <a:pt x="949" y="847"/>
                  </a:lnTo>
                  <a:lnTo>
                    <a:pt x="932" y="855"/>
                  </a:lnTo>
                  <a:lnTo>
                    <a:pt x="923" y="859"/>
                  </a:lnTo>
                  <a:lnTo>
                    <a:pt x="919" y="864"/>
                  </a:lnTo>
                  <a:lnTo>
                    <a:pt x="915" y="868"/>
                  </a:lnTo>
                  <a:lnTo>
                    <a:pt x="906" y="876"/>
                  </a:lnTo>
                  <a:lnTo>
                    <a:pt x="889" y="893"/>
                  </a:lnTo>
                  <a:lnTo>
                    <a:pt x="885" y="897"/>
                  </a:lnTo>
                  <a:lnTo>
                    <a:pt x="881" y="902"/>
                  </a:lnTo>
                  <a:lnTo>
                    <a:pt x="868" y="910"/>
                  </a:lnTo>
                  <a:lnTo>
                    <a:pt x="860" y="914"/>
                  </a:lnTo>
                  <a:lnTo>
                    <a:pt x="855" y="919"/>
                  </a:lnTo>
                  <a:lnTo>
                    <a:pt x="855" y="923"/>
                  </a:lnTo>
                  <a:lnTo>
                    <a:pt x="851" y="927"/>
                  </a:lnTo>
                  <a:lnTo>
                    <a:pt x="847" y="931"/>
                  </a:lnTo>
                  <a:lnTo>
                    <a:pt x="847" y="935"/>
                  </a:lnTo>
                  <a:lnTo>
                    <a:pt x="843" y="944"/>
                  </a:lnTo>
                  <a:lnTo>
                    <a:pt x="843" y="948"/>
                  </a:lnTo>
                  <a:lnTo>
                    <a:pt x="843" y="952"/>
                  </a:lnTo>
                  <a:lnTo>
                    <a:pt x="843" y="961"/>
                  </a:lnTo>
                  <a:lnTo>
                    <a:pt x="839" y="974"/>
                  </a:lnTo>
                  <a:lnTo>
                    <a:pt x="839" y="978"/>
                  </a:lnTo>
                  <a:lnTo>
                    <a:pt x="839" y="982"/>
                  </a:lnTo>
                  <a:lnTo>
                    <a:pt x="834" y="986"/>
                  </a:lnTo>
                  <a:lnTo>
                    <a:pt x="830" y="991"/>
                  </a:lnTo>
                  <a:lnTo>
                    <a:pt x="826" y="995"/>
                  </a:lnTo>
                  <a:lnTo>
                    <a:pt x="822" y="1003"/>
                  </a:lnTo>
                  <a:lnTo>
                    <a:pt x="817" y="1007"/>
                  </a:lnTo>
                  <a:lnTo>
                    <a:pt x="809" y="1012"/>
                  </a:lnTo>
                  <a:lnTo>
                    <a:pt x="805" y="1012"/>
                  </a:lnTo>
                  <a:lnTo>
                    <a:pt x="800" y="1016"/>
                  </a:lnTo>
                  <a:lnTo>
                    <a:pt x="788" y="1020"/>
                  </a:lnTo>
                  <a:lnTo>
                    <a:pt x="758" y="1033"/>
                  </a:lnTo>
                  <a:lnTo>
                    <a:pt x="733" y="1041"/>
                  </a:lnTo>
                  <a:lnTo>
                    <a:pt x="724" y="1046"/>
                  </a:lnTo>
                  <a:lnTo>
                    <a:pt x="724" y="1041"/>
                  </a:lnTo>
                  <a:lnTo>
                    <a:pt x="720" y="1020"/>
                  </a:lnTo>
                  <a:lnTo>
                    <a:pt x="720" y="1003"/>
                  </a:lnTo>
                  <a:lnTo>
                    <a:pt x="716" y="995"/>
                  </a:lnTo>
                  <a:lnTo>
                    <a:pt x="712" y="982"/>
                  </a:lnTo>
                  <a:lnTo>
                    <a:pt x="707" y="974"/>
                  </a:lnTo>
                  <a:lnTo>
                    <a:pt x="707" y="969"/>
                  </a:lnTo>
                  <a:lnTo>
                    <a:pt x="699" y="965"/>
                  </a:lnTo>
                  <a:lnTo>
                    <a:pt x="690" y="965"/>
                  </a:lnTo>
                  <a:lnTo>
                    <a:pt x="686" y="965"/>
                  </a:lnTo>
                  <a:lnTo>
                    <a:pt x="682" y="965"/>
                  </a:lnTo>
                  <a:lnTo>
                    <a:pt x="631" y="969"/>
                  </a:lnTo>
                  <a:lnTo>
                    <a:pt x="618" y="974"/>
                  </a:lnTo>
                  <a:lnTo>
                    <a:pt x="601" y="978"/>
                  </a:lnTo>
                  <a:lnTo>
                    <a:pt x="593" y="978"/>
                  </a:lnTo>
                  <a:lnTo>
                    <a:pt x="585" y="978"/>
                  </a:lnTo>
                  <a:lnTo>
                    <a:pt x="580" y="978"/>
                  </a:lnTo>
                  <a:lnTo>
                    <a:pt x="572" y="978"/>
                  </a:lnTo>
                  <a:lnTo>
                    <a:pt x="568" y="978"/>
                  </a:lnTo>
                  <a:lnTo>
                    <a:pt x="563" y="974"/>
                  </a:lnTo>
                  <a:lnTo>
                    <a:pt x="559" y="969"/>
                  </a:lnTo>
                  <a:lnTo>
                    <a:pt x="555" y="969"/>
                  </a:lnTo>
                  <a:lnTo>
                    <a:pt x="546" y="965"/>
                  </a:lnTo>
                  <a:lnTo>
                    <a:pt x="534" y="952"/>
                  </a:lnTo>
                  <a:lnTo>
                    <a:pt x="529" y="948"/>
                  </a:lnTo>
                  <a:lnTo>
                    <a:pt x="525" y="944"/>
                  </a:lnTo>
                  <a:lnTo>
                    <a:pt x="517" y="940"/>
                  </a:lnTo>
                  <a:lnTo>
                    <a:pt x="504" y="931"/>
                  </a:lnTo>
                  <a:lnTo>
                    <a:pt x="500" y="927"/>
                  </a:lnTo>
                  <a:lnTo>
                    <a:pt x="496" y="927"/>
                  </a:lnTo>
                  <a:lnTo>
                    <a:pt x="491" y="923"/>
                  </a:lnTo>
                  <a:lnTo>
                    <a:pt x="487" y="919"/>
                  </a:lnTo>
                  <a:lnTo>
                    <a:pt x="479" y="910"/>
                  </a:lnTo>
                  <a:lnTo>
                    <a:pt x="474" y="906"/>
                  </a:lnTo>
                  <a:lnTo>
                    <a:pt x="470" y="897"/>
                  </a:lnTo>
                  <a:lnTo>
                    <a:pt x="466" y="893"/>
                  </a:lnTo>
                  <a:lnTo>
                    <a:pt x="462" y="885"/>
                  </a:lnTo>
                  <a:lnTo>
                    <a:pt x="458" y="880"/>
                  </a:lnTo>
                  <a:lnTo>
                    <a:pt x="453" y="876"/>
                  </a:lnTo>
                  <a:lnTo>
                    <a:pt x="449" y="876"/>
                  </a:lnTo>
                  <a:lnTo>
                    <a:pt x="445" y="880"/>
                  </a:lnTo>
                  <a:lnTo>
                    <a:pt x="441" y="880"/>
                  </a:lnTo>
                  <a:lnTo>
                    <a:pt x="436" y="885"/>
                  </a:lnTo>
                  <a:lnTo>
                    <a:pt x="432" y="889"/>
                  </a:lnTo>
                  <a:lnTo>
                    <a:pt x="424" y="893"/>
                  </a:lnTo>
                  <a:lnTo>
                    <a:pt x="407" y="902"/>
                  </a:lnTo>
                  <a:lnTo>
                    <a:pt x="347" y="948"/>
                  </a:lnTo>
                  <a:lnTo>
                    <a:pt x="297" y="986"/>
                  </a:lnTo>
                  <a:lnTo>
                    <a:pt x="288" y="995"/>
                  </a:lnTo>
                  <a:lnTo>
                    <a:pt x="284" y="999"/>
                  </a:lnTo>
                  <a:lnTo>
                    <a:pt x="280" y="1003"/>
                  </a:lnTo>
                  <a:lnTo>
                    <a:pt x="275" y="1007"/>
                  </a:lnTo>
                  <a:lnTo>
                    <a:pt x="271" y="1012"/>
                  </a:lnTo>
                  <a:lnTo>
                    <a:pt x="271" y="1016"/>
                  </a:lnTo>
                  <a:lnTo>
                    <a:pt x="275" y="1016"/>
                  </a:lnTo>
                  <a:lnTo>
                    <a:pt x="275" y="1020"/>
                  </a:lnTo>
                  <a:lnTo>
                    <a:pt x="275" y="1024"/>
                  </a:lnTo>
                  <a:lnTo>
                    <a:pt x="280" y="1029"/>
                  </a:lnTo>
                  <a:lnTo>
                    <a:pt x="284" y="1037"/>
                  </a:lnTo>
                  <a:lnTo>
                    <a:pt x="288" y="1046"/>
                  </a:lnTo>
                  <a:lnTo>
                    <a:pt x="292" y="1050"/>
                  </a:lnTo>
                  <a:lnTo>
                    <a:pt x="309" y="1067"/>
                  </a:lnTo>
                  <a:lnTo>
                    <a:pt x="314" y="1071"/>
                  </a:lnTo>
                  <a:lnTo>
                    <a:pt x="318" y="1075"/>
                  </a:lnTo>
                  <a:lnTo>
                    <a:pt x="322" y="1079"/>
                  </a:lnTo>
                  <a:lnTo>
                    <a:pt x="326" y="1079"/>
                  </a:lnTo>
                  <a:lnTo>
                    <a:pt x="339" y="1092"/>
                  </a:lnTo>
                  <a:lnTo>
                    <a:pt x="343" y="1096"/>
                  </a:lnTo>
                  <a:lnTo>
                    <a:pt x="352" y="1101"/>
                  </a:lnTo>
                  <a:lnTo>
                    <a:pt x="352" y="1105"/>
                  </a:lnTo>
                  <a:lnTo>
                    <a:pt x="356" y="1109"/>
                  </a:lnTo>
                  <a:lnTo>
                    <a:pt x="360" y="1109"/>
                  </a:lnTo>
                  <a:lnTo>
                    <a:pt x="364" y="1118"/>
                  </a:lnTo>
                  <a:lnTo>
                    <a:pt x="364" y="1126"/>
                  </a:lnTo>
                  <a:lnTo>
                    <a:pt x="369" y="1130"/>
                  </a:lnTo>
                  <a:lnTo>
                    <a:pt x="369" y="1134"/>
                  </a:lnTo>
                  <a:lnTo>
                    <a:pt x="373" y="1139"/>
                  </a:lnTo>
                  <a:lnTo>
                    <a:pt x="373" y="1143"/>
                  </a:lnTo>
                  <a:lnTo>
                    <a:pt x="377" y="1156"/>
                  </a:lnTo>
                  <a:lnTo>
                    <a:pt x="377" y="1168"/>
                  </a:lnTo>
                  <a:lnTo>
                    <a:pt x="377" y="1173"/>
                  </a:lnTo>
                  <a:lnTo>
                    <a:pt x="381" y="1177"/>
                  </a:lnTo>
                  <a:lnTo>
                    <a:pt x="381" y="1181"/>
                  </a:lnTo>
                  <a:lnTo>
                    <a:pt x="386" y="1185"/>
                  </a:lnTo>
                  <a:lnTo>
                    <a:pt x="386" y="1190"/>
                  </a:lnTo>
                  <a:lnTo>
                    <a:pt x="390" y="1190"/>
                  </a:lnTo>
                  <a:lnTo>
                    <a:pt x="390" y="1194"/>
                  </a:lnTo>
                  <a:lnTo>
                    <a:pt x="394" y="1198"/>
                  </a:lnTo>
                  <a:lnTo>
                    <a:pt x="402" y="1202"/>
                  </a:lnTo>
                  <a:lnTo>
                    <a:pt x="407" y="1202"/>
                  </a:lnTo>
                  <a:lnTo>
                    <a:pt x="411" y="1202"/>
                  </a:lnTo>
                  <a:lnTo>
                    <a:pt x="411" y="1206"/>
                  </a:lnTo>
                  <a:lnTo>
                    <a:pt x="415" y="1211"/>
                  </a:lnTo>
                  <a:lnTo>
                    <a:pt x="415" y="1215"/>
                  </a:lnTo>
                  <a:lnTo>
                    <a:pt x="411" y="1215"/>
                  </a:lnTo>
                  <a:lnTo>
                    <a:pt x="411" y="1219"/>
                  </a:lnTo>
                  <a:lnTo>
                    <a:pt x="407" y="1219"/>
                  </a:lnTo>
                  <a:lnTo>
                    <a:pt x="402" y="1219"/>
                  </a:lnTo>
                  <a:lnTo>
                    <a:pt x="402" y="1223"/>
                  </a:lnTo>
                  <a:lnTo>
                    <a:pt x="398" y="1223"/>
                  </a:lnTo>
                  <a:lnTo>
                    <a:pt x="394" y="1223"/>
                  </a:lnTo>
                  <a:lnTo>
                    <a:pt x="390" y="1223"/>
                  </a:lnTo>
                  <a:lnTo>
                    <a:pt x="386" y="1223"/>
                  </a:lnTo>
                  <a:lnTo>
                    <a:pt x="381" y="1223"/>
                  </a:lnTo>
                  <a:lnTo>
                    <a:pt x="373" y="1219"/>
                  </a:lnTo>
                  <a:lnTo>
                    <a:pt x="369" y="1215"/>
                  </a:lnTo>
                  <a:lnTo>
                    <a:pt x="347" y="1211"/>
                  </a:lnTo>
                  <a:lnTo>
                    <a:pt x="339" y="1206"/>
                  </a:lnTo>
                  <a:lnTo>
                    <a:pt x="331" y="1206"/>
                  </a:lnTo>
                  <a:lnTo>
                    <a:pt x="326" y="1206"/>
                  </a:lnTo>
                  <a:lnTo>
                    <a:pt x="301" y="1206"/>
                  </a:lnTo>
                  <a:lnTo>
                    <a:pt x="292" y="1202"/>
                  </a:lnTo>
                  <a:lnTo>
                    <a:pt x="284" y="1202"/>
                  </a:lnTo>
                  <a:lnTo>
                    <a:pt x="275" y="1202"/>
                  </a:lnTo>
                  <a:lnTo>
                    <a:pt x="259" y="1198"/>
                  </a:lnTo>
                  <a:lnTo>
                    <a:pt x="254" y="1198"/>
                  </a:lnTo>
                  <a:lnTo>
                    <a:pt x="246" y="1194"/>
                  </a:lnTo>
                  <a:lnTo>
                    <a:pt x="225" y="1194"/>
                  </a:lnTo>
                  <a:lnTo>
                    <a:pt x="212" y="1194"/>
                  </a:lnTo>
                  <a:lnTo>
                    <a:pt x="199" y="1190"/>
                  </a:lnTo>
                  <a:lnTo>
                    <a:pt x="191" y="1190"/>
                  </a:lnTo>
                  <a:lnTo>
                    <a:pt x="182" y="1185"/>
                  </a:lnTo>
                  <a:lnTo>
                    <a:pt x="174" y="1185"/>
                  </a:lnTo>
                  <a:lnTo>
                    <a:pt x="170" y="1185"/>
                  </a:lnTo>
                  <a:lnTo>
                    <a:pt x="165" y="1181"/>
                  </a:lnTo>
                  <a:lnTo>
                    <a:pt x="157" y="1181"/>
                  </a:lnTo>
                  <a:lnTo>
                    <a:pt x="153" y="1177"/>
                  </a:lnTo>
                  <a:lnTo>
                    <a:pt x="148" y="1177"/>
                  </a:lnTo>
                  <a:lnTo>
                    <a:pt x="144" y="1173"/>
                  </a:lnTo>
                  <a:lnTo>
                    <a:pt x="136" y="1151"/>
                  </a:lnTo>
                  <a:lnTo>
                    <a:pt x="127" y="1139"/>
                  </a:lnTo>
                  <a:lnTo>
                    <a:pt x="119" y="1122"/>
                  </a:lnTo>
                  <a:lnTo>
                    <a:pt x="119" y="1113"/>
                  </a:lnTo>
                  <a:lnTo>
                    <a:pt x="115" y="1105"/>
                  </a:lnTo>
                  <a:lnTo>
                    <a:pt x="115" y="1101"/>
                  </a:lnTo>
                  <a:lnTo>
                    <a:pt x="110" y="1092"/>
                  </a:lnTo>
                  <a:lnTo>
                    <a:pt x="110" y="1088"/>
                  </a:lnTo>
                  <a:lnTo>
                    <a:pt x="110" y="1084"/>
                  </a:lnTo>
                  <a:lnTo>
                    <a:pt x="110" y="1079"/>
                  </a:lnTo>
                  <a:lnTo>
                    <a:pt x="110" y="1071"/>
                  </a:lnTo>
                  <a:lnTo>
                    <a:pt x="110" y="1067"/>
                  </a:lnTo>
                  <a:lnTo>
                    <a:pt x="110" y="1062"/>
                  </a:lnTo>
                  <a:lnTo>
                    <a:pt x="110" y="1058"/>
                  </a:lnTo>
                  <a:lnTo>
                    <a:pt x="115" y="1054"/>
                  </a:lnTo>
                  <a:lnTo>
                    <a:pt x="115" y="1050"/>
                  </a:lnTo>
                  <a:lnTo>
                    <a:pt x="119" y="1041"/>
                  </a:lnTo>
                  <a:lnTo>
                    <a:pt x="119" y="1037"/>
                  </a:lnTo>
                  <a:lnTo>
                    <a:pt x="127" y="1033"/>
                  </a:lnTo>
                  <a:lnTo>
                    <a:pt x="127" y="1029"/>
                  </a:lnTo>
                  <a:lnTo>
                    <a:pt x="132" y="1024"/>
                  </a:lnTo>
                  <a:lnTo>
                    <a:pt x="144" y="1007"/>
                  </a:lnTo>
                  <a:lnTo>
                    <a:pt x="148" y="999"/>
                  </a:lnTo>
                  <a:lnTo>
                    <a:pt x="153" y="995"/>
                  </a:lnTo>
                  <a:lnTo>
                    <a:pt x="157" y="991"/>
                  </a:lnTo>
                  <a:lnTo>
                    <a:pt x="161" y="986"/>
                  </a:lnTo>
                  <a:lnTo>
                    <a:pt x="161" y="982"/>
                  </a:lnTo>
                  <a:lnTo>
                    <a:pt x="165" y="974"/>
                  </a:lnTo>
                  <a:lnTo>
                    <a:pt x="165" y="969"/>
                  </a:lnTo>
                  <a:lnTo>
                    <a:pt x="170" y="965"/>
                  </a:lnTo>
                  <a:lnTo>
                    <a:pt x="170" y="957"/>
                  </a:lnTo>
                  <a:lnTo>
                    <a:pt x="170" y="952"/>
                  </a:lnTo>
                  <a:lnTo>
                    <a:pt x="170" y="948"/>
                  </a:lnTo>
                  <a:lnTo>
                    <a:pt x="170" y="940"/>
                  </a:lnTo>
                  <a:lnTo>
                    <a:pt x="165" y="935"/>
                  </a:lnTo>
                  <a:lnTo>
                    <a:pt x="161" y="923"/>
                  </a:lnTo>
                  <a:lnTo>
                    <a:pt x="161" y="919"/>
                  </a:lnTo>
                  <a:lnTo>
                    <a:pt x="157" y="906"/>
                  </a:lnTo>
                  <a:lnTo>
                    <a:pt x="153" y="902"/>
                  </a:lnTo>
                  <a:lnTo>
                    <a:pt x="153" y="897"/>
                  </a:lnTo>
                  <a:lnTo>
                    <a:pt x="148" y="893"/>
                  </a:lnTo>
                  <a:lnTo>
                    <a:pt x="144" y="889"/>
                  </a:lnTo>
                  <a:lnTo>
                    <a:pt x="140" y="885"/>
                  </a:lnTo>
                  <a:lnTo>
                    <a:pt x="140" y="880"/>
                  </a:lnTo>
                  <a:lnTo>
                    <a:pt x="140" y="876"/>
                  </a:lnTo>
                  <a:lnTo>
                    <a:pt x="136" y="872"/>
                  </a:lnTo>
                  <a:lnTo>
                    <a:pt x="136" y="864"/>
                  </a:lnTo>
                  <a:lnTo>
                    <a:pt x="136" y="859"/>
                  </a:lnTo>
                  <a:lnTo>
                    <a:pt x="140" y="847"/>
                  </a:lnTo>
                  <a:lnTo>
                    <a:pt x="140" y="838"/>
                  </a:lnTo>
                  <a:lnTo>
                    <a:pt x="136" y="830"/>
                  </a:lnTo>
                  <a:lnTo>
                    <a:pt x="136" y="825"/>
                  </a:lnTo>
                  <a:lnTo>
                    <a:pt x="132" y="821"/>
                  </a:lnTo>
                  <a:lnTo>
                    <a:pt x="123" y="813"/>
                  </a:lnTo>
                  <a:lnTo>
                    <a:pt x="119" y="804"/>
                  </a:lnTo>
                  <a:lnTo>
                    <a:pt x="115" y="800"/>
                  </a:lnTo>
                  <a:lnTo>
                    <a:pt x="115" y="787"/>
                  </a:lnTo>
                  <a:lnTo>
                    <a:pt x="115" y="783"/>
                  </a:lnTo>
                  <a:lnTo>
                    <a:pt x="110" y="779"/>
                  </a:lnTo>
                  <a:lnTo>
                    <a:pt x="110" y="775"/>
                  </a:lnTo>
                  <a:lnTo>
                    <a:pt x="106" y="770"/>
                  </a:lnTo>
                  <a:lnTo>
                    <a:pt x="106" y="766"/>
                  </a:lnTo>
                  <a:lnTo>
                    <a:pt x="102" y="762"/>
                  </a:lnTo>
                  <a:lnTo>
                    <a:pt x="98" y="758"/>
                  </a:lnTo>
                  <a:lnTo>
                    <a:pt x="93" y="753"/>
                  </a:lnTo>
                  <a:lnTo>
                    <a:pt x="85" y="749"/>
                  </a:lnTo>
                  <a:lnTo>
                    <a:pt x="77" y="745"/>
                  </a:lnTo>
                  <a:lnTo>
                    <a:pt x="64" y="736"/>
                  </a:lnTo>
                  <a:lnTo>
                    <a:pt x="51" y="728"/>
                  </a:lnTo>
                  <a:lnTo>
                    <a:pt x="47" y="724"/>
                  </a:lnTo>
                  <a:lnTo>
                    <a:pt x="43" y="720"/>
                  </a:lnTo>
                  <a:lnTo>
                    <a:pt x="38" y="715"/>
                  </a:lnTo>
                  <a:lnTo>
                    <a:pt x="30" y="707"/>
                  </a:lnTo>
                  <a:lnTo>
                    <a:pt x="26" y="703"/>
                  </a:lnTo>
                  <a:lnTo>
                    <a:pt x="21" y="698"/>
                  </a:lnTo>
                  <a:lnTo>
                    <a:pt x="21" y="694"/>
                  </a:lnTo>
                  <a:lnTo>
                    <a:pt x="17" y="686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9" y="665"/>
                  </a:lnTo>
                  <a:lnTo>
                    <a:pt x="9" y="652"/>
                  </a:lnTo>
                  <a:lnTo>
                    <a:pt x="5" y="643"/>
                  </a:lnTo>
                  <a:lnTo>
                    <a:pt x="0" y="626"/>
                  </a:lnTo>
                  <a:lnTo>
                    <a:pt x="0" y="618"/>
                  </a:lnTo>
                  <a:close/>
                  <a:moveTo>
                    <a:pt x="559" y="525"/>
                  </a:moveTo>
                  <a:lnTo>
                    <a:pt x="559" y="529"/>
                  </a:lnTo>
                  <a:lnTo>
                    <a:pt x="563" y="529"/>
                  </a:lnTo>
                  <a:lnTo>
                    <a:pt x="568" y="533"/>
                  </a:lnTo>
                  <a:lnTo>
                    <a:pt x="572" y="537"/>
                  </a:lnTo>
                  <a:lnTo>
                    <a:pt x="580" y="542"/>
                  </a:lnTo>
                  <a:lnTo>
                    <a:pt x="589" y="546"/>
                  </a:lnTo>
                  <a:lnTo>
                    <a:pt x="597" y="550"/>
                  </a:lnTo>
                  <a:lnTo>
                    <a:pt x="610" y="559"/>
                  </a:lnTo>
                  <a:lnTo>
                    <a:pt x="623" y="563"/>
                  </a:lnTo>
                  <a:lnTo>
                    <a:pt x="640" y="571"/>
                  </a:lnTo>
                  <a:lnTo>
                    <a:pt x="648" y="576"/>
                  </a:lnTo>
                  <a:lnTo>
                    <a:pt x="652" y="580"/>
                  </a:lnTo>
                  <a:lnTo>
                    <a:pt x="656" y="580"/>
                  </a:lnTo>
                  <a:lnTo>
                    <a:pt x="661" y="584"/>
                  </a:lnTo>
                  <a:lnTo>
                    <a:pt x="665" y="584"/>
                  </a:lnTo>
                  <a:lnTo>
                    <a:pt x="669" y="584"/>
                  </a:lnTo>
                  <a:lnTo>
                    <a:pt x="673" y="584"/>
                  </a:lnTo>
                  <a:lnTo>
                    <a:pt x="678" y="584"/>
                  </a:lnTo>
                  <a:lnTo>
                    <a:pt x="686" y="584"/>
                  </a:lnTo>
                  <a:lnTo>
                    <a:pt x="703" y="580"/>
                  </a:lnTo>
                  <a:lnTo>
                    <a:pt x="720" y="576"/>
                  </a:lnTo>
                  <a:lnTo>
                    <a:pt x="724" y="571"/>
                  </a:lnTo>
                  <a:lnTo>
                    <a:pt x="733" y="571"/>
                  </a:lnTo>
                  <a:lnTo>
                    <a:pt x="741" y="571"/>
                  </a:lnTo>
                  <a:lnTo>
                    <a:pt x="745" y="571"/>
                  </a:lnTo>
                  <a:lnTo>
                    <a:pt x="762" y="567"/>
                  </a:lnTo>
                  <a:lnTo>
                    <a:pt x="767" y="567"/>
                  </a:lnTo>
                  <a:lnTo>
                    <a:pt x="771" y="567"/>
                  </a:lnTo>
                  <a:lnTo>
                    <a:pt x="779" y="563"/>
                  </a:lnTo>
                  <a:lnTo>
                    <a:pt x="784" y="559"/>
                  </a:lnTo>
                  <a:lnTo>
                    <a:pt x="784" y="554"/>
                  </a:lnTo>
                  <a:lnTo>
                    <a:pt x="788" y="554"/>
                  </a:lnTo>
                  <a:lnTo>
                    <a:pt x="788" y="550"/>
                  </a:lnTo>
                  <a:lnTo>
                    <a:pt x="788" y="546"/>
                  </a:lnTo>
                  <a:lnTo>
                    <a:pt x="788" y="542"/>
                  </a:lnTo>
                  <a:lnTo>
                    <a:pt x="788" y="533"/>
                  </a:lnTo>
                  <a:lnTo>
                    <a:pt x="788" y="529"/>
                  </a:lnTo>
                  <a:lnTo>
                    <a:pt x="788" y="525"/>
                  </a:lnTo>
                  <a:lnTo>
                    <a:pt x="784" y="512"/>
                  </a:lnTo>
                  <a:lnTo>
                    <a:pt x="779" y="504"/>
                  </a:lnTo>
                  <a:lnTo>
                    <a:pt x="775" y="495"/>
                  </a:lnTo>
                  <a:lnTo>
                    <a:pt x="771" y="491"/>
                  </a:lnTo>
                  <a:lnTo>
                    <a:pt x="771" y="487"/>
                  </a:lnTo>
                  <a:lnTo>
                    <a:pt x="767" y="482"/>
                  </a:lnTo>
                  <a:lnTo>
                    <a:pt x="762" y="478"/>
                  </a:lnTo>
                  <a:lnTo>
                    <a:pt x="758" y="474"/>
                  </a:lnTo>
                  <a:lnTo>
                    <a:pt x="758" y="470"/>
                  </a:lnTo>
                  <a:lnTo>
                    <a:pt x="758" y="466"/>
                  </a:lnTo>
                  <a:lnTo>
                    <a:pt x="758" y="461"/>
                  </a:lnTo>
                  <a:lnTo>
                    <a:pt x="758" y="453"/>
                  </a:lnTo>
                  <a:lnTo>
                    <a:pt x="758" y="444"/>
                  </a:lnTo>
                  <a:lnTo>
                    <a:pt x="758" y="427"/>
                  </a:lnTo>
                  <a:lnTo>
                    <a:pt x="762" y="419"/>
                  </a:lnTo>
                  <a:lnTo>
                    <a:pt x="758" y="415"/>
                  </a:lnTo>
                  <a:lnTo>
                    <a:pt x="758" y="410"/>
                  </a:lnTo>
                  <a:lnTo>
                    <a:pt x="754" y="406"/>
                  </a:lnTo>
                  <a:lnTo>
                    <a:pt x="750" y="406"/>
                  </a:lnTo>
                  <a:lnTo>
                    <a:pt x="741" y="402"/>
                  </a:lnTo>
                  <a:lnTo>
                    <a:pt x="737" y="402"/>
                  </a:lnTo>
                  <a:lnTo>
                    <a:pt x="728" y="402"/>
                  </a:lnTo>
                  <a:lnTo>
                    <a:pt x="716" y="406"/>
                  </a:lnTo>
                  <a:lnTo>
                    <a:pt x="703" y="406"/>
                  </a:lnTo>
                  <a:lnTo>
                    <a:pt x="690" y="410"/>
                  </a:lnTo>
                  <a:lnTo>
                    <a:pt x="661" y="415"/>
                  </a:lnTo>
                  <a:lnTo>
                    <a:pt x="648" y="415"/>
                  </a:lnTo>
                  <a:lnTo>
                    <a:pt x="640" y="419"/>
                  </a:lnTo>
                  <a:lnTo>
                    <a:pt x="623" y="423"/>
                  </a:lnTo>
                  <a:lnTo>
                    <a:pt x="618" y="427"/>
                  </a:lnTo>
                  <a:lnTo>
                    <a:pt x="614" y="427"/>
                  </a:lnTo>
                  <a:lnTo>
                    <a:pt x="610" y="432"/>
                  </a:lnTo>
                  <a:lnTo>
                    <a:pt x="606" y="436"/>
                  </a:lnTo>
                  <a:lnTo>
                    <a:pt x="601" y="436"/>
                  </a:lnTo>
                  <a:lnTo>
                    <a:pt x="601" y="440"/>
                  </a:lnTo>
                  <a:lnTo>
                    <a:pt x="597" y="444"/>
                  </a:lnTo>
                  <a:lnTo>
                    <a:pt x="593" y="453"/>
                  </a:lnTo>
                  <a:lnTo>
                    <a:pt x="589" y="457"/>
                  </a:lnTo>
                  <a:lnTo>
                    <a:pt x="585" y="470"/>
                  </a:lnTo>
                  <a:lnTo>
                    <a:pt x="580" y="478"/>
                  </a:lnTo>
                  <a:lnTo>
                    <a:pt x="572" y="495"/>
                  </a:lnTo>
                  <a:lnTo>
                    <a:pt x="563" y="521"/>
                  </a:lnTo>
                  <a:lnTo>
                    <a:pt x="559" y="52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0" name="Freeform 86"/>
            <p:cNvSpPr>
              <a:spLocks/>
            </p:cNvSpPr>
            <p:nvPr/>
          </p:nvSpPr>
          <p:spPr bwMode="auto">
            <a:xfrm>
              <a:off x="2429284" y="4189699"/>
              <a:ext cx="140693" cy="130843"/>
            </a:xfrm>
            <a:custGeom>
              <a:avLst/>
              <a:gdLst>
                <a:gd name="T0" fmla="*/ 13 w 444"/>
                <a:gd name="T1" fmla="*/ 9 h 411"/>
                <a:gd name="T2" fmla="*/ 38 w 444"/>
                <a:gd name="T3" fmla="*/ 34 h 411"/>
                <a:gd name="T4" fmla="*/ 63 w 444"/>
                <a:gd name="T5" fmla="*/ 64 h 411"/>
                <a:gd name="T6" fmla="*/ 101 w 444"/>
                <a:gd name="T7" fmla="*/ 115 h 411"/>
                <a:gd name="T8" fmla="*/ 123 w 444"/>
                <a:gd name="T9" fmla="*/ 127 h 411"/>
                <a:gd name="T10" fmla="*/ 140 w 444"/>
                <a:gd name="T11" fmla="*/ 127 h 411"/>
                <a:gd name="T12" fmla="*/ 152 w 444"/>
                <a:gd name="T13" fmla="*/ 115 h 411"/>
                <a:gd name="T14" fmla="*/ 173 w 444"/>
                <a:gd name="T15" fmla="*/ 85 h 411"/>
                <a:gd name="T16" fmla="*/ 186 w 444"/>
                <a:gd name="T17" fmla="*/ 76 h 411"/>
                <a:gd name="T18" fmla="*/ 207 w 444"/>
                <a:gd name="T19" fmla="*/ 72 h 411"/>
                <a:gd name="T20" fmla="*/ 228 w 444"/>
                <a:gd name="T21" fmla="*/ 81 h 411"/>
                <a:gd name="T22" fmla="*/ 245 w 444"/>
                <a:gd name="T23" fmla="*/ 93 h 411"/>
                <a:gd name="T24" fmla="*/ 258 w 444"/>
                <a:gd name="T25" fmla="*/ 106 h 411"/>
                <a:gd name="T26" fmla="*/ 267 w 444"/>
                <a:gd name="T27" fmla="*/ 148 h 411"/>
                <a:gd name="T28" fmla="*/ 275 w 444"/>
                <a:gd name="T29" fmla="*/ 170 h 411"/>
                <a:gd name="T30" fmla="*/ 292 w 444"/>
                <a:gd name="T31" fmla="*/ 182 h 411"/>
                <a:gd name="T32" fmla="*/ 313 w 444"/>
                <a:gd name="T33" fmla="*/ 191 h 411"/>
                <a:gd name="T34" fmla="*/ 377 w 444"/>
                <a:gd name="T35" fmla="*/ 199 h 411"/>
                <a:gd name="T36" fmla="*/ 398 w 444"/>
                <a:gd name="T37" fmla="*/ 208 h 411"/>
                <a:gd name="T38" fmla="*/ 415 w 444"/>
                <a:gd name="T39" fmla="*/ 203 h 411"/>
                <a:gd name="T40" fmla="*/ 436 w 444"/>
                <a:gd name="T41" fmla="*/ 203 h 411"/>
                <a:gd name="T42" fmla="*/ 440 w 444"/>
                <a:gd name="T43" fmla="*/ 220 h 411"/>
                <a:gd name="T44" fmla="*/ 440 w 444"/>
                <a:gd name="T45" fmla="*/ 242 h 411"/>
                <a:gd name="T46" fmla="*/ 415 w 444"/>
                <a:gd name="T47" fmla="*/ 280 h 411"/>
                <a:gd name="T48" fmla="*/ 406 w 444"/>
                <a:gd name="T49" fmla="*/ 297 h 411"/>
                <a:gd name="T50" fmla="*/ 377 w 444"/>
                <a:gd name="T51" fmla="*/ 339 h 411"/>
                <a:gd name="T52" fmla="*/ 343 w 444"/>
                <a:gd name="T53" fmla="*/ 373 h 411"/>
                <a:gd name="T54" fmla="*/ 326 w 444"/>
                <a:gd name="T55" fmla="*/ 385 h 411"/>
                <a:gd name="T56" fmla="*/ 296 w 444"/>
                <a:gd name="T57" fmla="*/ 394 h 411"/>
                <a:gd name="T58" fmla="*/ 267 w 444"/>
                <a:gd name="T59" fmla="*/ 407 h 411"/>
                <a:gd name="T60" fmla="*/ 245 w 444"/>
                <a:gd name="T61" fmla="*/ 411 h 411"/>
                <a:gd name="T62" fmla="*/ 228 w 444"/>
                <a:gd name="T63" fmla="*/ 402 h 411"/>
                <a:gd name="T64" fmla="*/ 216 w 444"/>
                <a:gd name="T65" fmla="*/ 381 h 411"/>
                <a:gd name="T66" fmla="*/ 186 w 444"/>
                <a:gd name="T67" fmla="*/ 309 h 411"/>
                <a:gd name="T68" fmla="*/ 178 w 444"/>
                <a:gd name="T69" fmla="*/ 297 h 411"/>
                <a:gd name="T70" fmla="*/ 161 w 444"/>
                <a:gd name="T71" fmla="*/ 288 h 411"/>
                <a:gd name="T72" fmla="*/ 135 w 444"/>
                <a:gd name="T73" fmla="*/ 292 h 411"/>
                <a:gd name="T74" fmla="*/ 106 w 444"/>
                <a:gd name="T75" fmla="*/ 292 h 411"/>
                <a:gd name="T76" fmla="*/ 89 w 444"/>
                <a:gd name="T77" fmla="*/ 297 h 411"/>
                <a:gd name="T78" fmla="*/ 72 w 444"/>
                <a:gd name="T79" fmla="*/ 309 h 411"/>
                <a:gd name="T80" fmla="*/ 55 w 444"/>
                <a:gd name="T81" fmla="*/ 318 h 411"/>
                <a:gd name="T82" fmla="*/ 42 w 444"/>
                <a:gd name="T83" fmla="*/ 318 h 411"/>
                <a:gd name="T84" fmla="*/ 38 w 444"/>
                <a:gd name="T85" fmla="*/ 301 h 411"/>
                <a:gd name="T86" fmla="*/ 46 w 444"/>
                <a:gd name="T87" fmla="*/ 271 h 411"/>
                <a:gd name="T88" fmla="*/ 55 w 444"/>
                <a:gd name="T89" fmla="*/ 229 h 411"/>
                <a:gd name="T90" fmla="*/ 55 w 444"/>
                <a:gd name="T91" fmla="*/ 187 h 411"/>
                <a:gd name="T92" fmla="*/ 59 w 444"/>
                <a:gd name="T93" fmla="*/ 153 h 411"/>
                <a:gd name="T94" fmla="*/ 68 w 444"/>
                <a:gd name="T95" fmla="*/ 140 h 411"/>
                <a:gd name="T96" fmla="*/ 76 w 444"/>
                <a:gd name="T97" fmla="*/ 123 h 411"/>
                <a:gd name="T98" fmla="*/ 76 w 444"/>
                <a:gd name="T99" fmla="*/ 106 h 411"/>
                <a:gd name="T100" fmla="*/ 59 w 444"/>
                <a:gd name="T101" fmla="*/ 7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411">
                  <a:moveTo>
                    <a:pt x="0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25" y="17"/>
                  </a:lnTo>
                  <a:lnTo>
                    <a:pt x="34" y="26"/>
                  </a:lnTo>
                  <a:lnTo>
                    <a:pt x="38" y="34"/>
                  </a:lnTo>
                  <a:lnTo>
                    <a:pt x="46" y="43"/>
                  </a:lnTo>
                  <a:lnTo>
                    <a:pt x="51" y="47"/>
                  </a:lnTo>
                  <a:lnTo>
                    <a:pt x="55" y="55"/>
                  </a:lnTo>
                  <a:lnTo>
                    <a:pt x="63" y="64"/>
                  </a:lnTo>
                  <a:lnTo>
                    <a:pt x="85" y="93"/>
                  </a:lnTo>
                  <a:lnTo>
                    <a:pt x="93" y="102"/>
                  </a:lnTo>
                  <a:lnTo>
                    <a:pt x="97" y="110"/>
                  </a:lnTo>
                  <a:lnTo>
                    <a:pt x="101" y="115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18" y="127"/>
                  </a:lnTo>
                  <a:lnTo>
                    <a:pt x="123" y="127"/>
                  </a:lnTo>
                  <a:lnTo>
                    <a:pt x="127" y="127"/>
                  </a:lnTo>
                  <a:lnTo>
                    <a:pt x="131" y="131"/>
                  </a:lnTo>
                  <a:lnTo>
                    <a:pt x="135" y="131"/>
                  </a:lnTo>
                  <a:lnTo>
                    <a:pt x="140" y="127"/>
                  </a:lnTo>
                  <a:lnTo>
                    <a:pt x="144" y="127"/>
                  </a:lnTo>
                  <a:lnTo>
                    <a:pt x="144" y="123"/>
                  </a:lnTo>
                  <a:lnTo>
                    <a:pt x="148" y="123"/>
                  </a:lnTo>
                  <a:lnTo>
                    <a:pt x="152" y="115"/>
                  </a:lnTo>
                  <a:lnTo>
                    <a:pt x="161" y="110"/>
                  </a:lnTo>
                  <a:lnTo>
                    <a:pt x="165" y="98"/>
                  </a:lnTo>
                  <a:lnTo>
                    <a:pt x="169" y="93"/>
                  </a:lnTo>
                  <a:lnTo>
                    <a:pt x="173" y="85"/>
                  </a:lnTo>
                  <a:lnTo>
                    <a:pt x="178" y="85"/>
                  </a:lnTo>
                  <a:lnTo>
                    <a:pt x="178" y="81"/>
                  </a:lnTo>
                  <a:lnTo>
                    <a:pt x="182" y="81"/>
                  </a:lnTo>
                  <a:lnTo>
                    <a:pt x="186" y="76"/>
                  </a:lnTo>
                  <a:lnTo>
                    <a:pt x="190" y="76"/>
                  </a:lnTo>
                  <a:lnTo>
                    <a:pt x="195" y="72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12" y="72"/>
                  </a:lnTo>
                  <a:lnTo>
                    <a:pt x="216" y="76"/>
                  </a:lnTo>
                  <a:lnTo>
                    <a:pt x="224" y="76"/>
                  </a:lnTo>
                  <a:lnTo>
                    <a:pt x="228" y="81"/>
                  </a:lnTo>
                  <a:lnTo>
                    <a:pt x="233" y="81"/>
                  </a:lnTo>
                  <a:lnTo>
                    <a:pt x="237" y="85"/>
                  </a:lnTo>
                  <a:lnTo>
                    <a:pt x="241" y="89"/>
                  </a:lnTo>
                  <a:lnTo>
                    <a:pt x="245" y="93"/>
                  </a:lnTo>
                  <a:lnTo>
                    <a:pt x="250" y="93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5"/>
                  </a:lnTo>
                  <a:lnTo>
                    <a:pt x="262" y="119"/>
                  </a:lnTo>
                  <a:lnTo>
                    <a:pt x="267" y="140"/>
                  </a:lnTo>
                  <a:lnTo>
                    <a:pt x="267" y="148"/>
                  </a:lnTo>
                  <a:lnTo>
                    <a:pt x="271" y="157"/>
                  </a:lnTo>
                  <a:lnTo>
                    <a:pt x="271" y="161"/>
                  </a:lnTo>
                  <a:lnTo>
                    <a:pt x="275" y="161"/>
                  </a:lnTo>
                  <a:lnTo>
                    <a:pt x="275" y="170"/>
                  </a:lnTo>
                  <a:lnTo>
                    <a:pt x="279" y="170"/>
                  </a:lnTo>
                  <a:lnTo>
                    <a:pt x="284" y="174"/>
                  </a:lnTo>
                  <a:lnTo>
                    <a:pt x="288" y="178"/>
                  </a:lnTo>
                  <a:lnTo>
                    <a:pt x="292" y="182"/>
                  </a:lnTo>
                  <a:lnTo>
                    <a:pt x="296" y="187"/>
                  </a:lnTo>
                  <a:lnTo>
                    <a:pt x="300" y="187"/>
                  </a:lnTo>
                  <a:lnTo>
                    <a:pt x="305" y="187"/>
                  </a:lnTo>
                  <a:lnTo>
                    <a:pt x="313" y="191"/>
                  </a:lnTo>
                  <a:lnTo>
                    <a:pt x="326" y="191"/>
                  </a:lnTo>
                  <a:lnTo>
                    <a:pt x="360" y="199"/>
                  </a:lnTo>
                  <a:lnTo>
                    <a:pt x="372" y="199"/>
                  </a:lnTo>
                  <a:lnTo>
                    <a:pt x="377" y="199"/>
                  </a:lnTo>
                  <a:lnTo>
                    <a:pt x="381" y="203"/>
                  </a:lnTo>
                  <a:lnTo>
                    <a:pt x="385" y="203"/>
                  </a:lnTo>
                  <a:lnTo>
                    <a:pt x="389" y="208"/>
                  </a:lnTo>
                  <a:lnTo>
                    <a:pt x="398" y="208"/>
                  </a:lnTo>
                  <a:lnTo>
                    <a:pt x="402" y="212"/>
                  </a:lnTo>
                  <a:lnTo>
                    <a:pt x="406" y="212"/>
                  </a:lnTo>
                  <a:lnTo>
                    <a:pt x="411" y="208"/>
                  </a:lnTo>
                  <a:lnTo>
                    <a:pt x="415" y="203"/>
                  </a:lnTo>
                  <a:lnTo>
                    <a:pt x="419" y="199"/>
                  </a:lnTo>
                  <a:lnTo>
                    <a:pt x="423" y="199"/>
                  </a:lnTo>
                  <a:lnTo>
                    <a:pt x="427" y="199"/>
                  </a:lnTo>
                  <a:lnTo>
                    <a:pt x="436" y="203"/>
                  </a:lnTo>
                  <a:lnTo>
                    <a:pt x="436" y="208"/>
                  </a:lnTo>
                  <a:lnTo>
                    <a:pt x="440" y="212"/>
                  </a:lnTo>
                  <a:lnTo>
                    <a:pt x="440" y="216"/>
                  </a:lnTo>
                  <a:lnTo>
                    <a:pt x="440" y="220"/>
                  </a:lnTo>
                  <a:lnTo>
                    <a:pt x="444" y="225"/>
                  </a:lnTo>
                  <a:lnTo>
                    <a:pt x="444" y="229"/>
                  </a:lnTo>
                  <a:lnTo>
                    <a:pt x="444" y="237"/>
                  </a:lnTo>
                  <a:lnTo>
                    <a:pt x="440" y="242"/>
                  </a:lnTo>
                  <a:lnTo>
                    <a:pt x="436" y="250"/>
                  </a:lnTo>
                  <a:lnTo>
                    <a:pt x="432" y="258"/>
                  </a:lnTo>
                  <a:lnTo>
                    <a:pt x="427" y="263"/>
                  </a:lnTo>
                  <a:lnTo>
                    <a:pt x="415" y="280"/>
                  </a:lnTo>
                  <a:lnTo>
                    <a:pt x="415" y="284"/>
                  </a:lnTo>
                  <a:lnTo>
                    <a:pt x="415" y="288"/>
                  </a:lnTo>
                  <a:lnTo>
                    <a:pt x="411" y="292"/>
                  </a:lnTo>
                  <a:lnTo>
                    <a:pt x="406" y="297"/>
                  </a:lnTo>
                  <a:lnTo>
                    <a:pt x="402" y="301"/>
                  </a:lnTo>
                  <a:lnTo>
                    <a:pt x="398" y="305"/>
                  </a:lnTo>
                  <a:lnTo>
                    <a:pt x="394" y="309"/>
                  </a:lnTo>
                  <a:lnTo>
                    <a:pt x="377" y="339"/>
                  </a:lnTo>
                  <a:lnTo>
                    <a:pt x="368" y="347"/>
                  </a:lnTo>
                  <a:lnTo>
                    <a:pt x="355" y="360"/>
                  </a:lnTo>
                  <a:lnTo>
                    <a:pt x="347" y="369"/>
                  </a:lnTo>
                  <a:lnTo>
                    <a:pt x="343" y="373"/>
                  </a:lnTo>
                  <a:lnTo>
                    <a:pt x="339" y="377"/>
                  </a:lnTo>
                  <a:lnTo>
                    <a:pt x="334" y="381"/>
                  </a:lnTo>
                  <a:lnTo>
                    <a:pt x="330" y="381"/>
                  </a:lnTo>
                  <a:lnTo>
                    <a:pt x="326" y="385"/>
                  </a:lnTo>
                  <a:lnTo>
                    <a:pt x="322" y="390"/>
                  </a:lnTo>
                  <a:lnTo>
                    <a:pt x="313" y="390"/>
                  </a:lnTo>
                  <a:lnTo>
                    <a:pt x="309" y="394"/>
                  </a:lnTo>
                  <a:lnTo>
                    <a:pt x="296" y="394"/>
                  </a:lnTo>
                  <a:lnTo>
                    <a:pt x="288" y="398"/>
                  </a:lnTo>
                  <a:lnTo>
                    <a:pt x="284" y="398"/>
                  </a:lnTo>
                  <a:lnTo>
                    <a:pt x="271" y="402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4" y="407"/>
                  </a:lnTo>
                  <a:lnTo>
                    <a:pt x="250" y="411"/>
                  </a:lnTo>
                  <a:lnTo>
                    <a:pt x="245" y="411"/>
                  </a:lnTo>
                  <a:lnTo>
                    <a:pt x="241" y="411"/>
                  </a:lnTo>
                  <a:lnTo>
                    <a:pt x="237" y="407"/>
                  </a:lnTo>
                  <a:lnTo>
                    <a:pt x="233" y="407"/>
                  </a:lnTo>
                  <a:lnTo>
                    <a:pt x="228" y="402"/>
                  </a:lnTo>
                  <a:lnTo>
                    <a:pt x="224" y="398"/>
                  </a:lnTo>
                  <a:lnTo>
                    <a:pt x="224" y="394"/>
                  </a:lnTo>
                  <a:lnTo>
                    <a:pt x="220" y="385"/>
                  </a:lnTo>
                  <a:lnTo>
                    <a:pt x="216" y="381"/>
                  </a:lnTo>
                  <a:lnTo>
                    <a:pt x="195" y="326"/>
                  </a:lnTo>
                  <a:lnTo>
                    <a:pt x="195" y="318"/>
                  </a:lnTo>
                  <a:lnTo>
                    <a:pt x="190" y="314"/>
                  </a:lnTo>
                  <a:lnTo>
                    <a:pt x="186" y="309"/>
                  </a:lnTo>
                  <a:lnTo>
                    <a:pt x="186" y="305"/>
                  </a:lnTo>
                  <a:lnTo>
                    <a:pt x="182" y="301"/>
                  </a:lnTo>
                  <a:lnTo>
                    <a:pt x="182" y="297"/>
                  </a:lnTo>
                  <a:lnTo>
                    <a:pt x="178" y="297"/>
                  </a:lnTo>
                  <a:lnTo>
                    <a:pt x="173" y="292"/>
                  </a:lnTo>
                  <a:lnTo>
                    <a:pt x="169" y="292"/>
                  </a:lnTo>
                  <a:lnTo>
                    <a:pt x="165" y="288"/>
                  </a:lnTo>
                  <a:lnTo>
                    <a:pt x="161" y="288"/>
                  </a:lnTo>
                  <a:lnTo>
                    <a:pt x="157" y="288"/>
                  </a:lnTo>
                  <a:lnTo>
                    <a:pt x="152" y="288"/>
                  </a:lnTo>
                  <a:lnTo>
                    <a:pt x="140" y="292"/>
                  </a:lnTo>
                  <a:lnTo>
                    <a:pt x="135" y="292"/>
                  </a:lnTo>
                  <a:lnTo>
                    <a:pt x="131" y="297"/>
                  </a:lnTo>
                  <a:lnTo>
                    <a:pt x="127" y="297"/>
                  </a:lnTo>
                  <a:lnTo>
                    <a:pt x="123" y="297"/>
                  </a:lnTo>
                  <a:lnTo>
                    <a:pt x="106" y="292"/>
                  </a:lnTo>
                  <a:lnTo>
                    <a:pt x="101" y="292"/>
                  </a:lnTo>
                  <a:lnTo>
                    <a:pt x="97" y="292"/>
                  </a:lnTo>
                  <a:lnTo>
                    <a:pt x="93" y="297"/>
                  </a:lnTo>
                  <a:lnTo>
                    <a:pt x="89" y="297"/>
                  </a:lnTo>
                  <a:lnTo>
                    <a:pt x="85" y="301"/>
                  </a:lnTo>
                  <a:lnTo>
                    <a:pt x="80" y="301"/>
                  </a:lnTo>
                  <a:lnTo>
                    <a:pt x="76" y="309"/>
                  </a:lnTo>
                  <a:lnTo>
                    <a:pt x="72" y="309"/>
                  </a:lnTo>
                  <a:lnTo>
                    <a:pt x="72" y="314"/>
                  </a:lnTo>
                  <a:lnTo>
                    <a:pt x="68" y="314"/>
                  </a:lnTo>
                  <a:lnTo>
                    <a:pt x="59" y="318"/>
                  </a:lnTo>
                  <a:lnTo>
                    <a:pt x="55" y="318"/>
                  </a:lnTo>
                  <a:lnTo>
                    <a:pt x="51" y="322"/>
                  </a:lnTo>
                  <a:lnTo>
                    <a:pt x="46" y="322"/>
                  </a:lnTo>
                  <a:lnTo>
                    <a:pt x="46" y="318"/>
                  </a:lnTo>
                  <a:lnTo>
                    <a:pt x="42" y="318"/>
                  </a:lnTo>
                  <a:lnTo>
                    <a:pt x="38" y="314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8" y="301"/>
                  </a:lnTo>
                  <a:lnTo>
                    <a:pt x="38" y="297"/>
                  </a:lnTo>
                  <a:lnTo>
                    <a:pt x="38" y="292"/>
                  </a:lnTo>
                  <a:lnTo>
                    <a:pt x="38" y="288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51" y="246"/>
                  </a:lnTo>
                  <a:lnTo>
                    <a:pt x="55" y="237"/>
                  </a:lnTo>
                  <a:lnTo>
                    <a:pt x="55" y="229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5" y="212"/>
                  </a:lnTo>
                  <a:lnTo>
                    <a:pt x="55" y="187"/>
                  </a:lnTo>
                  <a:lnTo>
                    <a:pt x="55" y="174"/>
                  </a:lnTo>
                  <a:lnTo>
                    <a:pt x="59" y="165"/>
                  </a:lnTo>
                  <a:lnTo>
                    <a:pt x="59" y="161"/>
                  </a:lnTo>
                  <a:lnTo>
                    <a:pt x="59" y="153"/>
                  </a:lnTo>
                  <a:lnTo>
                    <a:pt x="59" y="148"/>
                  </a:lnTo>
                  <a:lnTo>
                    <a:pt x="63" y="144"/>
                  </a:lnTo>
                  <a:lnTo>
                    <a:pt x="63" y="140"/>
                  </a:lnTo>
                  <a:lnTo>
                    <a:pt x="68" y="140"/>
                  </a:lnTo>
                  <a:lnTo>
                    <a:pt x="72" y="131"/>
                  </a:lnTo>
                  <a:lnTo>
                    <a:pt x="76" y="131"/>
                  </a:lnTo>
                  <a:lnTo>
                    <a:pt x="76" y="127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6" y="115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6" y="102"/>
                  </a:lnTo>
                  <a:lnTo>
                    <a:pt x="72" y="98"/>
                  </a:lnTo>
                  <a:lnTo>
                    <a:pt x="68" y="89"/>
                  </a:lnTo>
                  <a:lnTo>
                    <a:pt x="59" y="76"/>
                  </a:lnTo>
                  <a:lnTo>
                    <a:pt x="55" y="68"/>
                  </a:lnTo>
                  <a:lnTo>
                    <a:pt x="46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1" name="Freeform 87"/>
            <p:cNvSpPr>
              <a:spLocks noEditPoints="1"/>
            </p:cNvSpPr>
            <p:nvPr/>
          </p:nvSpPr>
          <p:spPr bwMode="auto">
            <a:xfrm>
              <a:off x="3152439" y="3902688"/>
              <a:ext cx="533223" cy="406599"/>
            </a:xfrm>
            <a:custGeom>
              <a:avLst/>
              <a:gdLst>
                <a:gd name="T0" fmla="*/ 21 w 1680"/>
                <a:gd name="T1" fmla="*/ 369 h 1279"/>
                <a:gd name="T2" fmla="*/ 101 w 1680"/>
                <a:gd name="T3" fmla="*/ 314 h 1279"/>
                <a:gd name="T4" fmla="*/ 271 w 1680"/>
                <a:gd name="T5" fmla="*/ 339 h 1279"/>
                <a:gd name="T6" fmla="*/ 313 w 1680"/>
                <a:gd name="T7" fmla="*/ 330 h 1279"/>
                <a:gd name="T8" fmla="*/ 275 w 1680"/>
                <a:gd name="T9" fmla="*/ 267 h 1279"/>
                <a:gd name="T10" fmla="*/ 220 w 1680"/>
                <a:gd name="T11" fmla="*/ 199 h 1279"/>
                <a:gd name="T12" fmla="*/ 186 w 1680"/>
                <a:gd name="T13" fmla="*/ 123 h 1279"/>
                <a:gd name="T14" fmla="*/ 368 w 1680"/>
                <a:gd name="T15" fmla="*/ 17 h 1279"/>
                <a:gd name="T16" fmla="*/ 457 w 1680"/>
                <a:gd name="T17" fmla="*/ 93 h 1279"/>
                <a:gd name="T18" fmla="*/ 601 w 1680"/>
                <a:gd name="T19" fmla="*/ 89 h 1279"/>
                <a:gd name="T20" fmla="*/ 647 w 1680"/>
                <a:gd name="T21" fmla="*/ 229 h 1279"/>
                <a:gd name="T22" fmla="*/ 728 w 1680"/>
                <a:gd name="T23" fmla="*/ 322 h 1279"/>
                <a:gd name="T24" fmla="*/ 800 w 1680"/>
                <a:gd name="T25" fmla="*/ 411 h 1279"/>
                <a:gd name="T26" fmla="*/ 897 w 1680"/>
                <a:gd name="T27" fmla="*/ 407 h 1279"/>
                <a:gd name="T28" fmla="*/ 1003 w 1680"/>
                <a:gd name="T29" fmla="*/ 479 h 1279"/>
                <a:gd name="T30" fmla="*/ 1155 w 1680"/>
                <a:gd name="T31" fmla="*/ 580 h 1279"/>
                <a:gd name="T32" fmla="*/ 1206 w 1680"/>
                <a:gd name="T33" fmla="*/ 504 h 1279"/>
                <a:gd name="T34" fmla="*/ 1257 w 1680"/>
                <a:gd name="T35" fmla="*/ 394 h 1279"/>
                <a:gd name="T36" fmla="*/ 1371 w 1680"/>
                <a:gd name="T37" fmla="*/ 419 h 1279"/>
                <a:gd name="T38" fmla="*/ 1464 w 1680"/>
                <a:gd name="T39" fmla="*/ 479 h 1279"/>
                <a:gd name="T40" fmla="*/ 1549 w 1680"/>
                <a:gd name="T41" fmla="*/ 572 h 1279"/>
                <a:gd name="T42" fmla="*/ 1583 w 1680"/>
                <a:gd name="T43" fmla="*/ 635 h 1279"/>
                <a:gd name="T44" fmla="*/ 1634 w 1680"/>
                <a:gd name="T45" fmla="*/ 678 h 1279"/>
                <a:gd name="T46" fmla="*/ 1676 w 1680"/>
                <a:gd name="T47" fmla="*/ 724 h 1279"/>
                <a:gd name="T48" fmla="*/ 1604 w 1680"/>
                <a:gd name="T49" fmla="*/ 783 h 1279"/>
                <a:gd name="T50" fmla="*/ 1604 w 1680"/>
                <a:gd name="T51" fmla="*/ 877 h 1279"/>
                <a:gd name="T52" fmla="*/ 1562 w 1680"/>
                <a:gd name="T53" fmla="*/ 932 h 1279"/>
                <a:gd name="T54" fmla="*/ 1448 w 1680"/>
                <a:gd name="T55" fmla="*/ 1012 h 1279"/>
                <a:gd name="T56" fmla="*/ 1363 w 1680"/>
                <a:gd name="T57" fmla="*/ 991 h 1279"/>
                <a:gd name="T58" fmla="*/ 1308 w 1680"/>
                <a:gd name="T59" fmla="*/ 961 h 1279"/>
                <a:gd name="T60" fmla="*/ 1219 w 1680"/>
                <a:gd name="T61" fmla="*/ 932 h 1279"/>
                <a:gd name="T62" fmla="*/ 1122 w 1680"/>
                <a:gd name="T63" fmla="*/ 910 h 1279"/>
                <a:gd name="T64" fmla="*/ 1050 w 1680"/>
                <a:gd name="T65" fmla="*/ 919 h 1279"/>
                <a:gd name="T66" fmla="*/ 1100 w 1680"/>
                <a:gd name="T67" fmla="*/ 982 h 1279"/>
                <a:gd name="T68" fmla="*/ 1105 w 1680"/>
                <a:gd name="T69" fmla="*/ 1042 h 1279"/>
                <a:gd name="T70" fmla="*/ 1177 w 1680"/>
                <a:gd name="T71" fmla="*/ 1076 h 1279"/>
                <a:gd name="T72" fmla="*/ 1147 w 1680"/>
                <a:gd name="T73" fmla="*/ 1173 h 1279"/>
                <a:gd name="T74" fmla="*/ 1045 w 1680"/>
                <a:gd name="T75" fmla="*/ 1194 h 1279"/>
                <a:gd name="T76" fmla="*/ 910 w 1680"/>
                <a:gd name="T77" fmla="*/ 1249 h 1279"/>
                <a:gd name="T78" fmla="*/ 770 w 1680"/>
                <a:gd name="T79" fmla="*/ 1275 h 1279"/>
                <a:gd name="T80" fmla="*/ 757 w 1680"/>
                <a:gd name="T81" fmla="*/ 1207 h 1279"/>
                <a:gd name="T82" fmla="*/ 728 w 1680"/>
                <a:gd name="T83" fmla="*/ 1164 h 1279"/>
                <a:gd name="T84" fmla="*/ 647 w 1680"/>
                <a:gd name="T85" fmla="*/ 1173 h 1279"/>
                <a:gd name="T86" fmla="*/ 571 w 1680"/>
                <a:gd name="T87" fmla="*/ 1228 h 1279"/>
                <a:gd name="T88" fmla="*/ 478 w 1680"/>
                <a:gd name="T89" fmla="*/ 1173 h 1279"/>
                <a:gd name="T90" fmla="*/ 512 w 1680"/>
                <a:gd name="T91" fmla="*/ 1109 h 1279"/>
                <a:gd name="T92" fmla="*/ 533 w 1680"/>
                <a:gd name="T93" fmla="*/ 1050 h 1279"/>
                <a:gd name="T94" fmla="*/ 372 w 1680"/>
                <a:gd name="T95" fmla="*/ 1016 h 1279"/>
                <a:gd name="T96" fmla="*/ 364 w 1680"/>
                <a:gd name="T97" fmla="*/ 966 h 1279"/>
                <a:gd name="T98" fmla="*/ 393 w 1680"/>
                <a:gd name="T99" fmla="*/ 855 h 1279"/>
                <a:gd name="T100" fmla="*/ 347 w 1680"/>
                <a:gd name="T101" fmla="*/ 800 h 1279"/>
                <a:gd name="T102" fmla="*/ 266 w 1680"/>
                <a:gd name="T103" fmla="*/ 724 h 1279"/>
                <a:gd name="T104" fmla="*/ 114 w 1680"/>
                <a:gd name="T105" fmla="*/ 673 h 1279"/>
                <a:gd name="T106" fmla="*/ 55 w 1680"/>
                <a:gd name="T107" fmla="*/ 572 h 1279"/>
                <a:gd name="T108" fmla="*/ 17 w 1680"/>
                <a:gd name="T109" fmla="*/ 517 h 1279"/>
                <a:gd name="T110" fmla="*/ 643 w 1680"/>
                <a:gd name="T111" fmla="*/ 631 h 1279"/>
                <a:gd name="T112" fmla="*/ 766 w 1680"/>
                <a:gd name="T113" fmla="*/ 686 h 1279"/>
                <a:gd name="T114" fmla="*/ 851 w 1680"/>
                <a:gd name="T115" fmla="*/ 640 h 1279"/>
                <a:gd name="T116" fmla="*/ 931 w 1680"/>
                <a:gd name="T117" fmla="*/ 534 h 1279"/>
                <a:gd name="T118" fmla="*/ 910 w 1680"/>
                <a:gd name="T119" fmla="*/ 496 h 1279"/>
                <a:gd name="T120" fmla="*/ 800 w 1680"/>
                <a:gd name="T121" fmla="*/ 487 h 1279"/>
                <a:gd name="T122" fmla="*/ 707 w 1680"/>
                <a:gd name="T123" fmla="*/ 517 h 1279"/>
                <a:gd name="T124" fmla="*/ 652 w 1680"/>
                <a:gd name="T125" fmla="*/ 601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279">
                  <a:moveTo>
                    <a:pt x="0" y="474"/>
                  </a:moveTo>
                  <a:lnTo>
                    <a:pt x="4" y="445"/>
                  </a:lnTo>
                  <a:lnTo>
                    <a:pt x="8" y="441"/>
                  </a:lnTo>
                  <a:lnTo>
                    <a:pt x="8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4"/>
                  </a:lnTo>
                  <a:lnTo>
                    <a:pt x="12" y="415"/>
                  </a:lnTo>
                  <a:lnTo>
                    <a:pt x="12" y="402"/>
                  </a:lnTo>
                  <a:lnTo>
                    <a:pt x="12" y="394"/>
                  </a:lnTo>
                  <a:lnTo>
                    <a:pt x="17" y="390"/>
                  </a:lnTo>
                  <a:lnTo>
                    <a:pt x="17" y="385"/>
                  </a:lnTo>
                  <a:lnTo>
                    <a:pt x="17" y="377"/>
                  </a:lnTo>
                  <a:lnTo>
                    <a:pt x="21" y="369"/>
                  </a:lnTo>
                  <a:lnTo>
                    <a:pt x="21" y="360"/>
                  </a:lnTo>
                  <a:lnTo>
                    <a:pt x="25" y="352"/>
                  </a:lnTo>
                  <a:lnTo>
                    <a:pt x="29" y="343"/>
                  </a:lnTo>
                  <a:lnTo>
                    <a:pt x="34" y="322"/>
                  </a:lnTo>
                  <a:lnTo>
                    <a:pt x="46" y="297"/>
                  </a:lnTo>
                  <a:lnTo>
                    <a:pt x="50" y="301"/>
                  </a:lnTo>
                  <a:lnTo>
                    <a:pt x="55" y="301"/>
                  </a:lnTo>
                  <a:lnTo>
                    <a:pt x="59" y="305"/>
                  </a:lnTo>
                  <a:lnTo>
                    <a:pt x="67" y="305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4" y="309"/>
                  </a:lnTo>
                  <a:lnTo>
                    <a:pt x="93" y="314"/>
                  </a:lnTo>
                  <a:lnTo>
                    <a:pt x="101" y="314"/>
                  </a:lnTo>
                  <a:lnTo>
                    <a:pt x="114" y="318"/>
                  </a:lnTo>
                  <a:lnTo>
                    <a:pt x="127" y="318"/>
                  </a:lnTo>
                  <a:lnTo>
                    <a:pt x="148" y="318"/>
                  </a:lnTo>
                  <a:lnTo>
                    <a:pt x="156" y="322"/>
                  </a:lnTo>
                  <a:lnTo>
                    <a:pt x="161" y="322"/>
                  </a:lnTo>
                  <a:lnTo>
                    <a:pt x="177" y="326"/>
                  </a:lnTo>
                  <a:lnTo>
                    <a:pt x="186" y="326"/>
                  </a:lnTo>
                  <a:lnTo>
                    <a:pt x="194" y="326"/>
                  </a:lnTo>
                  <a:lnTo>
                    <a:pt x="203" y="330"/>
                  </a:lnTo>
                  <a:lnTo>
                    <a:pt x="228" y="330"/>
                  </a:lnTo>
                  <a:lnTo>
                    <a:pt x="233" y="330"/>
                  </a:lnTo>
                  <a:lnTo>
                    <a:pt x="241" y="330"/>
                  </a:lnTo>
                  <a:lnTo>
                    <a:pt x="249" y="335"/>
                  </a:lnTo>
                  <a:lnTo>
                    <a:pt x="271" y="339"/>
                  </a:lnTo>
                  <a:lnTo>
                    <a:pt x="275" y="343"/>
                  </a:lnTo>
                  <a:lnTo>
                    <a:pt x="283" y="347"/>
                  </a:lnTo>
                  <a:lnTo>
                    <a:pt x="288" y="347"/>
                  </a:lnTo>
                  <a:lnTo>
                    <a:pt x="292" y="347"/>
                  </a:lnTo>
                  <a:lnTo>
                    <a:pt x="296" y="347"/>
                  </a:lnTo>
                  <a:lnTo>
                    <a:pt x="300" y="347"/>
                  </a:lnTo>
                  <a:lnTo>
                    <a:pt x="304" y="347"/>
                  </a:lnTo>
                  <a:lnTo>
                    <a:pt x="304" y="343"/>
                  </a:lnTo>
                  <a:lnTo>
                    <a:pt x="309" y="343"/>
                  </a:lnTo>
                  <a:lnTo>
                    <a:pt x="313" y="343"/>
                  </a:lnTo>
                  <a:lnTo>
                    <a:pt x="313" y="339"/>
                  </a:lnTo>
                  <a:lnTo>
                    <a:pt x="317" y="339"/>
                  </a:lnTo>
                  <a:lnTo>
                    <a:pt x="317" y="335"/>
                  </a:lnTo>
                  <a:lnTo>
                    <a:pt x="313" y="330"/>
                  </a:lnTo>
                  <a:lnTo>
                    <a:pt x="313" y="326"/>
                  </a:lnTo>
                  <a:lnTo>
                    <a:pt x="309" y="326"/>
                  </a:lnTo>
                  <a:lnTo>
                    <a:pt x="304" y="326"/>
                  </a:lnTo>
                  <a:lnTo>
                    <a:pt x="296" y="322"/>
                  </a:lnTo>
                  <a:lnTo>
                    <a:pt x="292" y="318"/>
                  </a:lnTo>
                  <a:lnTo>
                    <a:pt x="292" y="314"/>
                  </a:lnTo>
                  <a:lnTo>
                    <a:pt x="288" y="314"/>
                  </a:lnTo>
                  <a:lnTo>
                    <a:pt x="288" y="309"/>
                  </a:lnTo>
                  <a:lnTo>
                    <a:pt x="283" y="305"/>
                  </a:lnTo>
                  <a:lnTo>
                    <a:pt x="283" y="301"/>
                  </a:lnTo>
                  <a:lnTo>
                    <a:pt x="279" y="297"/>
                  </a:lnTo>
                  <a:lnTo>
                    <a:pt x="279" y="292"/>
                  </a:lnTo>
                  <a:lnTo>
                    <a:pt x="279" y="280"/>
                  </a:lnTo>
                  <a:lnTo>
                    <a:pt x="275" y="267"/>
                  </a:lnTo>
                  <a:lnTo>
                    <a:pt x="275" y="263"/>
                  </a:lnTo>
                  <a:lnTo>
                    <a:pt x="271" y="258"/>
                  </a:lnTo>
                  <a:lnTo>
                    <a:pt x="271" y="254"/>
                  </a:lnTo>
                  <a:lnTo>
                    <a:pt x="266" y="250"/>
                  </a:lnTo>
                  <a:lnTo>
                    <a:pt x="266" y="242"/>
                  </a:lnTo>
                  <a:lnTo>
                    <a:pt x="262" y="233"/>
                  </a:lnTo>
                  <a:lnTo>
                    <a:pt x="258" y="233"/>
                  </a:lnTo>
                  <a:lnTo>
                    <a:pt x="254" y="229"/>
                  </a:lnTo>
                  <a:lnTo>
                    <a:pt x="254" y="225"/>
                  </a:lnTo>
                  <a:lnTo>
                    <a:pt x="245" y="220"/>
                  </a:lnTo>
                  <a:lnTo>
                    <a:pt x="241" y="216"/>
                  </a:lnTo>
                  <a:lnTo>
                    <a:pt x="228" y="203"/>
                  </a:lnTo>
                  <a:lnTo>
                    <a:pt x="224" y="203"/>
                  </a:lnTo>
                  <a:lnTo>
                    <a:pt x="220" y="199"/>
                  </a:lnTo>
                  <a:lnTo>
                    <a:pt x="216" y="195"/>
                  </a:lnTo>
                  <a:lnTo>
                    <a:pt x="211" y="191"/>
                  </a:lnTo>
                  <a:lnTo>
                    <a:pt x="194" y="174"/>
                  </a:lnTo>
                  <a:lnTo>
                    <a:pt x="190" y="170"/>
                  </a:lnTo>
                  <a:lnTo>
                    <a:pt x="186" y="161"/>
                  </a:lnTo>
                  <a:lnTo>
                    <a:pt x="182" y="153"/>
                  </a:lnTo>
                  <a:lnTo>
                    <a:pt x="177" y="148"/>
                  </a:lnTo>
                  <a:lnTo>
                    <a:pt x="177" y="144"/>
                  </a:lnTo>
                  <a:lnTo>
                    <a:pt x="177" y="140"/>
                  </a:lnTo>
                  <a:lnTo>
                    <a:pt x="173" y="140"/>
                  </a:lnTo>
                  <a:lnTo>
                    <a:pt x="173" y="136"/>
                  </a:lnTo>
                  <a:lnTo>
                    <a:pt x="177" y="131"/>
                  </a:lnTo>
                  <a:lnTo>
                    <a:pt x="182" y="127"/>
                  </a:lnTo>
                  <a:lnTo>
                    <a:pt x="186" y="123"/>
                  </a:lnTo>
                  <a:lnTo>
                    <a:pt x="190" y="119"/>
                  </a:lnTo>
                  <a:lnTo>
                    <a:pt x="199" y="110"/>
                  </a:lnTo>
                  <a:lnTo>
                    <a:pt x="249" y="72"/>
                  </a:lnTo>
                  <a:lnTo>
                    <a:pt x="309" y="26"/>
                  </a:lnTo>
                  <a:lnTo>
                    <a:pt x="326" y="17"/>
                  </a:lnTo>
                  <a:lnTo>
                    <a:pt x="334" y="13"/>
                  </a:lnTo>
                  <a:lnTo>
                    <a:pt x="338" y="9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51" y="0"/>
                  </a:lnTo>
                  <a:lnTo>
                    <a:pt x="355" y="0"/>
                  </a:lnTo>
                  <a:lnTo>
                    <a:pt x="360" y="4"/>
                  </a:lnTo>
                  <a:lnTo>
                    <a:pt x="364" y="9"/>
                  </a:lnTo>
                  <a:lnTo>
                    <a:pt x="368" y="17"/>
                  </a:lnTo>
                  <a:lnTo>
                    <a:pt x="372" y="21"/>
                  </a:lnTo>
                  <a:lnTo>
                    <a:pt x="376" y="30"/>
                  </a:lnTo>
                  <a:lnTo>
                    <a:pt x="381" y="34"/>
                  </a:lnTo>
                  <a:lnTo>
                    <a:pt x="389" y="43"/>
                  </a:lnTo>
                  <a:lnTo>
                    <a:pt x="393" y="47"/>
                  </a:lnTo>
                  <a:lnTo>
                    <a:pt x="398" y="51"/>
                  </a:lnTo>
                  <a:lnTo>
                    <a:pt x="402" y="51"/>
                  </a:lnTo>
                  <a:lnTo>
                    <a:pt x="406" y="55"/>
                  </a:lnTo>
                  <a:lnTo>
                    <a:pt x="419" y="64"/>
                  </a:lnTo>
                  <a:lnTo>
                    <a:pt x="427" y="68"/>
                  </a:lnTo>
                  <a:lnTo>
                    <a:pt x="431" y="72"/>
                  </a:lnTo>
                  <a:lnTo>
                    <a:pt x="436" y="76"/>
                  </a:lnTo>
                  <a:lnTo>
                    <a:pt x="448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8"/>
                  </a:lnTo>
                  <a:lnTo>
                    <a:pt x="470" y="102"/>
                  </a:lnTo>
                  <a:lnTo>
                    <a:pt x="474" y="102"/>
                  </a:lnTo>
                  <a:lnTo>
                    <a:pt x="482" y="102"/>
                  </a:lnTo>
                  <a:lnTo>
                    <a:pt x="487" y="102"/>
                  </a:lnTo>
                  <a:lnTo>
                    <a:pt x="495" y="102"/>
                  </a:lnTo>
                  <a:lnTo>
                    <a:pt x="503" y="102"/>
                  </a:lnTo>
                  <a:lnTo>
                    <a:pt x="520" y="98"/>
                  </a:lnTo>
                  <a:lnTo>
                    <a:pt x="533" y="93"/>
                  </a:lnTo>
                  <a:lnTo>
                    <a:pt x="584" y="89"/>
                  </a:lnTo>
                  <a:lnTo>
                    <a:pt x="588" y="89"/>
                  </a:lnTo>
                  <a:lnTo>
                    <a:pt x="592" y="89"/>
                  </a:lnTo>
                  <a:lnTo>
                    <a:pt x="601" y="89"/>
                  </a:lnTo>
                  <a:lnTo>
                    <a:pt x="609" y="93"/>
                  </a:lnTo>
                  <a:lnTo>
                    <a:pt x="609" y="98"/>
                  </a:lnTo>
                  <a:lnTo>
                    <a:pt x="614" y="106"/>
                  </a:lnTo>
                  <a:lnTo>
                    <a:pt x="618" y="119"/>
                  </a:lnTo>
                  <a:lnTo>
                    <a:pt x="622" y="127"/>
                  </a:lnTo>
                  <a:lnTo>
                    <a:pt x="622" y="144"/>
                  </a:lnTo>
                  <a:lnTo>
                    <a:pt x="626" y="165"/>
                  </a:lnTo>
                  <a:lnTo>
                    <a:pt x="626" y="170"/>
                  </a:lnTo>
                  <a:lnTo>
                    <a:pt x="614" y="165"/>
                  </a:lnTo>
                  <a:lnTo>
                    <a:pt x="614" y="170"/>
                  </a:lnTo>
                  <a:lnTo>
                    <a:pt x="618" y="174"/>
                  </a:lnTo>
                  <a:lnTo>
                    <a:pt x="626" y="191"/>
                  </a:lnTo>
                  <a:lnTo>
                    <a:pt x="639" y="216"/>
                  </a:lnTo>
                  <a:lnTo>
                    <a:pt x="647" y="229"/>
                  </a:lnTo>
                  <a:lnTo>
                    <a:pt x="652" y="237"/>
                  </a:lnTo>
                  <a:lnTo>
                    <a:pt x="664" y="250"/>
                  </a:lnTo>
                  <a:lnTo>
                    <a:pt x="673" y="267"/>
                  </a:lnTo>
                  <a:lnTo>
                    <a:pt x="677" y="271"/>
                  </a:lnTo>
                  <a:lnTo>
                    <a:pt x="681" y="275"/>
                  </a:lnTo>
                  <a:lnTo>
                    <a:pt x="686" y="280"/>
                  </a:lnTo>
                  <a:lnTo>
                    <a:pt x="690" y="280"/>
                  </a:lnTo>
                  <a:lnTo>
                    <a:pt x="690" y="284"/>
                  </a:lnTo>
                  <a:lnTo>
                    <a:pt x="702" y="292"/>
                  </a:lnTo>
                  <a:lnTo>
                    <a:pt x="707" y="297"/>
                  </a:lnTo>
                  <a:lnTo>
                    <a:pt x="711" y="301"/>
                  </a:lnTo>
                  <a:lnTo>
                    <a:pt x="719" y="309"/>
                  </a:lnTo>
                  <a:lnTo>
                    <a:pt x="724" y="314"/>
                  </a:lnTo>
                  <a:lnTo>
                    <a:pt x="728" y="322"/>
                  </a:lnTo>
                  <a:lnTo>
                    <a:pt x="732" y="326"/>
                  </a:lnTo>
                  <a:lnTo>
                    <a:pt x="741" y="335"/>
                  </a:lnTo>
                  <a:lnTo>
                    <a:pt x="745" y="347"/>
                  </a:lnTo>
                  <a:lnTo>
                    <a:pt x="757" y="364"/>
                  </a:lnTo>
                  <a:lnTo>
                    <a:pt x="762" y="373"/>
                  </a:lnTo>
                  <a:lnTo>
                    <a:pt x="766" y="381"/>
                  </a:lnTo>
                  <a:lnTo>
                    <a:pt x="770" y="385"/>
                  </a:lnTo>
                  <a:lnTo>
                    <a:pt x="770" y="390"/>
                  </a:lnTo>
                  <a:lnTo>
                    <a:pt x="774" y="394"/>
                  </a:lnTo>
                  <a:lnTo>
                    <a:pt x="779" y="398"/>
                  </a:lnTo>
                  <a:lnTo>
                    <a:pt x="783" y="402"/>
                  </a:lnTo>
                  <a:lnTo>
                    <a:pt x="787" y="407"/>
                  </a:lnTo>
                  <a:lnTo>
                    <a:pt x="791" y="407"/>
                  </a:lnTo>
                  <a:lnTo>
                    <a:pt x="800" y="411"/>
                  </a:lnTo>
                  <a:lnTo>
                    <a:pt x="804" y="411"/>
                  </a:lnTo>
                  <a:lnTo>
                    <a:pt x="808" y="415"/>
                  </a:lnTo>
                  <a:lnTo>
                    <a:pt x="813" y="415"/>
                  </a:lnTo>
                  <a:lnTo>
                    <a:pt x="817" y="415"/>
                  </a:lnTo>
                  <a:lnTo>
                    <a:pt x="825" y="415"/>
                  </a:lnTo>
                  <a:lnTo>
                    <a:pt x="829" y="415"/>
                  </a:lnTo>
                  <a:lnTo>
                    <a:pt x="838" y="415"/>
                  </a:lnTo>
                  <a:lnTo>
                    <a:pt x="846" y="411"/>
                  </a:lnTo>
                  <a:lnTo>
                    <a:pt x="868" y="407"/>
                  </a:lnTo>
                  <a:lnTo>
                    <a:pt x="872" y="407"/>
                  </a:lnTo>
                  <a:lnTo>
                    <a:pt x="880" y="407"/>
                  </a:lnTo>
                  <a:lnTo>
                    <a:pt x="884" y="402"/>
                  </a:lnTo>
                  <a:lnTo>
                    <a:pt x="889" y="407"/>
                  </a:lnTo>
                  <a:lnTo>
                    <a:pt x="897" y="407"/>
                  </a:lnTo>
                  <a:lnTo>
                    <a:pt x="906" y="407"/>
                  </a:lnTo>
                  <a:lnTo>
                    <a:pt x="906" y="411"/>
                  </a:lnTo>
                  <a:lnTo>
                    <a:pt x="914" y="411"/>
                  </a:lnTo>
                  <a:lnTo>
                    <a:pt x="923" y="415"/>
                  </a:lnTo>
                  <a:lnTo>
                    <a:pt x="935" y="424"/>
                  </a:lnTo>
                  <a:lnTo>
                    <a:pt x="952" y="432"/>
                  </a:lnTo>
                  <a:lnTo>
                    <a:pt x="961" y="436"/>
                  </a:lnTo>
                  <a:lnTo>
                    <a:pt x="969" y="441"/>
                  </a:lnTo>
                  <a:lnTo>
                    <a:pt x="973" y="445"/>
                  </a:lnTo>
                  <a:lnTo>
                    <a:pt x="978" y="449"/>
                  </a:lnTo>
                  <a:lnTo>
                    <a:pt x="982" y="453"/>
                  </a:lnTo>
                  <a:lnTo>
                    <a:pt x="990" y="462"/>
                  </a:lnTo>
                  <a:lnTo>
                    <a:pt x="995" y="466"/>
                  </a:lnTo>
                  <a:lnTo>
                    <a:pt x="1003" y="479"/>
                  </a:lnTo>
                  <a:lnTo>
                    <a:pt x="1011" y="483"/>
                  </a:lnTo>
                  <a:lnTo>
                    <a:pt x="1020" y="496"/>
                  </a:lnTo>
                  <a:lnTo>
                    <a:pt x="1020" y="500"/>
                  </a:lnTo>
                  <a:lnTo>
                    <a:pt x="1024" y="500"/>
                  </a:lnTo>
                  <a:lnTo>
                    <a:pt x="1024" y="504"/>
                  </a:lnTo>
                  <a:lnTo>
                    <a:pt x="1028" y="508"/>
                  </a:lnTo>
                  <a:lnTo>
                    <a:pt x="1033" y="508"/>
                  </a:lnTo>
                  <a:lnTo>
                    <a:pt x="1041" y="512"/>
                  </a:lnTo>
                  <a:lnTo>
                    <a:pt x="1045" y="517"/>
                  </a:lnTo>
                  <a:lnTo>
                    <a:pt x="1058" y="525"/>
                  </a:lnTo>
                  <a:lnTo>
                    <a:pt x="1071" y="534"/>
                  </a:lnTo>
                  <a:lnTo>
                    <a:pt x="1126" y="568"/>
                  </a:lnTo>
                  <a:lnTo>
                    <a:pt x="1138" y="572"/>
                  </a:lnTo>
                  <a:lnTo>
                    <a:pt x="1155" y="580"/>
                  </a:lnTo>
                  <a:lnTo>
                    <a:pt x="1160" y="584"/>
                  </a:lnTo>
                  <a:lnTo>
                    <a:pt x="1168" y="584"/>
                  </a:lnTo>
                  <a:lnTo>
                    <a:pt x="1172" y="589"/>
                  </a:lnTo>
                  <a:lnTo>
                    <a:pt x="1177" y="584"/>
                  </a:lnTo>
                  <a:lnTo>
                    <a:pt x="1181" y="584"/>
                  </a:lnTo>
                  <a:lnTo>
                    <a:pt x="1185" y="580"/>
                  </a:lnTo>
                  <a:lnTo>
                    <a:pt x="1185" y="576"/>
                  </a:lnTo>
                  <a:lnTo>
                    <a:pt x="1189" y="572"/>
                  </a:lnTo>
                  <a:lnTo>
                    <a:pt x="1189" y="563"/>
                  </a:lnTo>
                  <a:lnTo>
                    <a:pt x="1194" y="529"/>
                  </a:lnTo>
                  <a:lnTo>
                    <a:pt x="1198" y="525"/>
                  </a:lnTo>
                  <a:lnTo>
                    <a:pt x="1198" y="517"/>
                  </a:lnTo>
                  <a:lnTo>
                    <a:pt x="1202" y="512"/>
                  </a:lnTo>
                  <a:lnTo>
                    <a:pt x="1206" y="504"/>
                  </a:lnTo>
                  <a:lnTo>
                    <a:pt x="1215" y="474"/>
                  </a:lnTo>
                  <a:lnTo>
                    <a:pt x="1219" y="462"/>
                  </a:lnTo>
                  <a:lnTo>
                    <a:pt x="1223" y="457"/>
                  </a:lnTo>
                  <a:lnTo>
                    <a:pt x="1227" y="445"/>
                  </a:lnTo>
                  <a:lnTo>
                    <a:pt x="1232" y="424"/>
                  </a:lnTo>
                  <a:lnTo>
                    <a:pt x="1236" y="415"/>
                  </a:lnTo>
                  <a:lnTo>
                    <a:pt x="1236" y="411"/>
                  </a:lnTo>
                  <a:lnTo>
                    <a:pt x="1240" y="407"/>
                  </a:lnTo>
                  <a:lnTo>
                    <a:pt x="1240" y="402"/>
                  </a:lnTo>
                  <a:lnTo>
                    <a:pt x="1244" y="402"/>
                  </a:lnTo>
                  <a:lnTo>
                    <a:pt x="1244" y="398"/>
                  </a:lnTo>
                  <a:lnTo>
                    <a:pt x="1249" y="398"/>
                  </a:lnTo>
                  <a:lnTo>
                    <a:pt x="1253" y="394"/>
                  </a:lnTo>
                  <a:lnTo>
                    <a:pt x="1257" y="394"/>
                  </a:lnTo>
                  <a:lnTo>
                    <a:pt x="1261" y="394"/>
                  </a:lnTo>
                  <a:lnTo>
                    <a:pt x="1265" y="394"/>
                  </a:lnTo>
                  <a:lnTo>
                    <a:pt x="1274" y="394"/>
                  </a:lnTo>
                  <a:lnTo>
                    <a:pt x="1278" y="390"/>
                  </a:lnTo>
                  <a:lnTo>
                    <a:pt x="1282" y="390"/>
                  </a:lnTo>
                  <a:lnTo>
                    <a:pt x="1291" y="394"/>
                  </a:lnTo>
                  <a:lnTo>
                    <a:pt x="1295" y="394"/>
                  </a:lnTo>
                  <a:lnTo>
                    <a:pt x="1304" y="394"/>
                  </a:lnTo>
                  <a:lnTo>
                    <a:pt x="1312" y="394"/>
                  </a:lnTo>
                  <a:lnTo>
                    <a:pt x="1316" y="398"/>
                  </a:lnTo>
                  <a:lnTo>
                    <a:pt x="1325" y="398"/>
                  </a:lnTo>
                  <a:lnTo>
                    <a:pt x="1333" y="402"/>
                  </a:lnTo>
                  <a:lnTo>
                    <a:pt x="1354" y="411"/>
                  </a:lnTo>
                  <a:lnTo>
                    <a:pt x="1371" y="419"/>
                  </a:lnTo>
                  <a:lnTo>
                    <a:pt x="1388" y="424"/>
                  </a:lnTo>
                  <a:lnTo>
                    <a:pt x="1401" y="432"/>
                  </a:lnTo>
                  <a:lnTo>
                    <a:pt x="1414" y="436"/>
                  </a:lnTo>
                  <a:lnTo>
                    <a:pt x="1426" y="441"/>
                  </a:lnTo>
                  <a:lnTo>
                    <a:pt x="1431" y="445"/>
                  </a:lnTo>
                  <a:lnTo>
                    <a:pt x="1439" y="449"/>
                  </a:lnTo>
                  <a:lnTo>
                    <a:pt x="1443" y="453"/>
                  </a:lnTo>
                  <a:lnTo>
                    <a:pt x="1448" y="457"/>
                  </a:lnTo>
                  <a:lnTo>
                    <a:pt x="1452" y="457"/>
                  </a:lnTo>
                  <a:lnTo>
                    <a:pt x="1452" y="462"/>
                  </a:lnTo>
                  <a:lnTo>
                    <a:pt x="1456" y="466"/>
                  </a:lnTo>
                  <a:lnTo>
                    <a:pt x="1460" y="470"/>
                  </a:lnTo>
                  <a:lnTo>
                    <a:pt x="1460" y="474"/>
                  </a:lnTo>
                  <a:lnTo>
                    <a:pt x="1464" y="479"/>
                  </a:lnTo>
                  <a:lnTo>
                    <a:pt x="1469" y="487"/>
                  </a:lnTo>
                  <a:lnTo>
                    <a:pt x="1473" y="496"/>
                  </a:lnTo>
                  <a:lnTo>
                    <a:pt x="1473" y="500"/>
                  </a:lnTo>
                  <a:lnTo>
                    <a:pt x="1477" y="508"/>
                  </a:lnTo>
                  <a:lnTo>
                    <a:pt x="1477" y="512"/>
                  </a:lnTo>
                  <a:lnTo>
                    <a:pt x="1477" y="517"/>
                  </a:lnTo>
                  <a:lnTo>
                    <a:pt x="1481" y="521"/>
                  </a:lnTo>
                  <a:lnTo>
                    <a:pt x="1486" y="521"/>
                  </a:lnTo>
                  <a:lnTo>
                    <a:pt x="1490" y="525"/>
                  </a:lnTo>
                  <a:lnTo>
                    <a:pt x="1498" y="534"/>
                  </a:lnTo>
                  <a:lnTo>
                    <a:pt x="1511" y="542"/>
                  </a:lnTo>
                  <a:lnTo>
                    <a:pt x="1515" y="546"/>
                  </a:lnTo>
                  <a:lnTo>
                    <a:pt x="1532" y="559"/>
                  </a:lnTo>
                  <a:lnTo>
                    <a:pt x="1549" y="572"/>
                  </a:lnTo>
                  <a:lnTo>
                    <a:pt x="1553" y="576"/>
                  </a:lnTo>
                  <a:lnTo>
                    <a:pt x="1558" y="576"/>
                  </a:lnTo>
                  <a:lnTo>
                    <a:pt x="1562" y="580"/>
                  </a:lnTo>
                  <a:lnTo>
                    <a:pt x="1566" y="584"/>
                  </a:lnTo>
                  <a:lnTo>
                    <a:pt x="1570" y="589"/>
                  </a:lnTo>
                  <a:lnTo>
                    <a:pt x="1570" y="597"/>
                  </a:lnTo>
                  <a:lnTo>
                    <a:pt x="1575" y="601"/>
                  </a:lnTo>
                  <a:lnTo>
                    <a:pt x="1575" y="606"/>
                  </a:lnTo>
                  <a:lnTo>
                    <a:pt x="1579" y="610"/>
                  </a:lnTo>
                  <a:lnTo>
                    <a:pt x="1579" y="614"/>
                  </a:lnTo>
                  <a:lnTo>
                    <a:pt x="1579" y="618"/>
                  </a:lnTo>
                  <a:lnTo>
                    <a:pt x="1579" y="623"/>
                  </a:lnTo>
                  <a:lnTo>
                    <a:pt x="1579" y="627"/>
                  </a:lnTo>
                  <a:lnTo>
                    <a:pt x="1583" y="635"/>
                  </a:lnTo>
                  <a:lnTo>
                    <a:pt x="1583" y="640"/>
                  </a:lnTo>
                  <a:lnTo>
                    <a:pt x="1587" y="644"/>
                  </a:lnTo>
                  <a:lnTo>
                    <a:pt x="1591" y="652"/>
                  </a:lnTo>
                  <a:lnTo>
                    <a:pt x="1591" y="656"/>
                  </a:lnTo>
                  <a:lnTo>
                    <a:pt x="1596" y="656"/>
                  </a:lnTo>
                  <a:lnTo>
                    <a:pt x="1600" y="661"/>
                  </a:lnTo>
                  <a:lnTo>
                    <a:pt x="1604" y="665"/>
                  </a:lnTo>
                  <a:lnTo>
                    <a:pt x="1608" y="669"/>
                  </a:lnTo>
                  <a:lnTo>
                    <a:pt x="1613" y="669"/>
                  </a:lnTo>
                  <a:lnTo>
                    <a:pt x="1617" y="673"/>
                  </a:lnTo>
                  <a:lnTo>
                    <a:pt x="1621" y="673"/>
                  </a:lnTo>
                  <a:lnTo>
                    <a:pt x="1625" y="678"/>
                  </a:lnTo>
                  <a:lnTo>
                    <a:pt x="1630" y="678"/>
                  </a:lnTo>
                  <a:lnTo>
                    <a:pt x="1634" y="678"/>
                  </a:lnTo>
                  <a:lnTo>
                    <a:pt x="1646" y="682"/>
                  </a:lnTo>
                  <a:lnTo>
                    <a:pt x="1651" y="682"/>
                  </a:lnTo>
                  <a:lnTo>
                    <a:pt x="1655" y="682"/>
                  </a:lnTo>
                  <a:lnTo>
                    <a:pt x="1659" y="686"/>
                  </a:lnTo>
                  <a:lnTo>
                    <a:pt x="1663" y="690"/>
                  </a:lnTo>
                  <a:lnTo>
                    <a:pt x="1672" y="695"/>
                  </a:lnTo>
                  <a:lnTo>
                    <a:pt x="1672" y="699"/>
                  </a:lnTo>
                  <a:lnTo>
                    <a:pt x="1676" y="703"/>
                  </a:lnTo>
                  <a:lnTo>
                    <a:pt x="1676" y="707"/>
                  </a:lnTo>
                  <a:lnTo>
                    <a:pt x="1676" y="711"/>
                  </a:lnTo>
                  <a:lnTo>
                    <a:pt x="1680" y="716"/>
                  </a:lnTo>
                  <a:lnTo>
                    <a:pt x="1680" y="720"/>
                  </a:lnTo>
                  <a:lnTo>
                    <a:pt x="1676" y="720"/>
                  </a:lnTo>
                  <a:lnTo>
                    <a:pt x="1676" y="724"/>
                  </a:lnTo>
                  <a:lnTo>
                    <a:pt x="1672" y="728"/>
                  </a:lnTo>
                  <a:lnTo>
                    <a:pt x="1668" y="733"/>
                  </a:lnTo>
                  <a:lnTo>
                    <a:pt x="1655" y="737"/>
                  </a:lnTo>
                  <a:lnTo>
                    <a:pt x="1646" y="741"/>
                  </a:lnTo>
                  <a:lnTo>
                    <a:pt x="1642" y="745"/>
                  </a:lnTo>
                  <a:lnTo>
                    <a:pt x="1638" y="750"/>
                  </a:lnTo>
                  <a:lnTo>
                    <a:pt x="1630" y="754"/>
                  </a:lnTo>
                  <a:lnTo>
                    <a:pt x="1625" y="758"/>
                  </a:lnTo>
                  <a:lnTo>
                    <a:pt x="1621" y="762"/>
                  </a:lnTo>
                  <a:lnTo>
                    <a:pt x="1617" y="767"/>
                  </a:lnTo>
                  <a:lnTo>
                    <a:pt x="1613" y="771"/>
                  </a:lnTo>
                  <a:lnTo>
                    <a:pt x="1608" y="775"/>
                  </a:lnTo>
                  <a:lnTo>
                    <a:pt x="1608" y="779"/>
                  </a:lnTo>
                  <a:lnTo>
                    <a:pt x="1604" y="783"/>
                  </a:lnTo>
                  <a:lnTo>
                    <a:pt x="1604" y="788"/>
                  </a:lnTo>
                  <a:lnTo>
                    <a:pt x="1600" y="796"/>
                  </a:lnTo>
                  <a:lnTo>
                    <a:pt x="1600" y="805"/>
                  </a:lnTo>
                  <a:lnTo>
                    <a:pt x="1596" y="809"/>
                  </a:lnTo>
                  <a:lnTo>
                    <a:pt x="1596" y="817"/>
                  </a:lnTo>
                  <a:lnTo>
                    <a:pt x="1596" y="822"/>
                  </a:lnTo>
                  <a:lnTo>
                    <a:pt x="1596" y="830"/>
                  </a:lnTo>
                  <a:lnTo>
                    <a:pt x="1596" y="834"/>
                  </a:lnTo>
                  <a:lnTo>
                    <a:pt x="1596" y="843"/>
                  </a:lnTo>
                  <a:lnTo>
                    <a:pt x="1596" y="847"/>
                  </a:lnTo>
                  <a:lnTo>
                    <a:pt x="1596" y="855"/>
                  </a:lnTo>
                  <a:lnTo>
                    <a:pt x="1600" y="860"/>
                  </a:lnTo>
                  <a:lnTo>
                    <a:pt x="1604" y="872"/>
                  </a:lnTo>
                  <a:lnTo>
                    <a:pt x="1604" y="877"/>
                  </a:lnTo>
                  <a:lnTo>
                    <a:pt x="1608" y="894"/>
                  </a:lnTo>
                  <a:lnTo>
                    <a:pt x="1613" y="898"/>
                  </a:lnTo>
                  <a:lnTo>
                    <a:pt x="1613" y="906"/>
                  </a:lnTo>
                  <a:lnTo>
                    <a:pt x="1613" y="910"/>
                  </a:lnTo>
                  <a:lnTo>
                    <a:pt x="1613" y="915"/>
                  </a:lnTo>
                  <a:lnTo>
                    <a:pt x="1608" y="919"/>
                  </a:lnTo>
                  <a:lnTo>
                    <a:pt x="1604" y="923"/>
                  </a:lnTo>
                  <a:lnTo>
                    <a:pt x="1600" y="923"/>
                  </a:lnTo>
                  <a:lnTo>
                    <a:pt x="1596" y="923"/>
                  </a:lnTo>
                  <a:lnTo>
                    <a:pt x="1591" y="927"/>
                  </a:lnTo>
                  <a:lnTo>
                    <a:pt x="1583" y="927"/>
                  </a:lnTo>
                  <a:lnTo>
                    <a:pt x="1579" y="927"/>
                  </a:lnTo>
                  <a:lnTo>
                    <a:pt x="1566" y="927"/>
                  </a:lnTo>
                  <a:lnTo>
                    <a:pt x="1562" y="932"/>
                  </a:lnTo>
                  <a:lnTo>
                    <a:pt x="1545" y="932"/>
                  </a:lnTo>
                  <a:lnTo>
                    <a:pt x="1452" y="936"/>
                  </a:lnTo>
                  <a:lnTo>
                    <a:pt x="1435" y="940"/>
                  </a:lnTo>
                  <a:lnTo>
                    <a:pt x="1439" y="949"/>
                  </a:lnTo>
                  <a:lnTo>
                    <a:pt x="1439" y="953"/>
                  </a:lnTo>
                  <a:lnTo>
                    <a:pt x="1443" y="957"/>
                  </a:lnTo>
                  <a:lnTo>
                    <a:pt x="1448" y="961"/>
                  </a:lnTo>
                  <a:lnTo>
                    <a:pt x="1448" y="966"/>
                  </a:lnTo>
                  <a:lnTo>
                    <a:pt x="1448" y="970"/>
                  </a:lnTo>
                  <a:lnTo>
                    <a:pt x="1452" y="974"/>
                  </a:lnTo>
                  <a:lnTo>
                    <a:pt x="1452" y="978"/>
                  </a:lnTo>
                  <a:lnTo>
                    <a:pt x="1452" y="982"/>
                  </a:lnTo>
                  <a:lnTo>
                    <a:pt x="1448" y="991"/>
                  </a:lnTo>
                  <a:lnTo>
                    <a:pt x="1448" y="1012"/>
                  </a:lnTo>
                  <a:lnTo>
                    <a:pt x="1443" y="1012"/>
                  </a:lnTo>
                  <a:lnTo>
                    <a:pt x="1439" y="1012"/>
                  </a:lnTo>
                  <a:lnTo>
                    <a:pt x="1435" y="1012"/>
                  </a:lnTo>
                  <a:lnTo>
                    <a:pt x="1426" y="1012"/>
                  </a:lnTo>
                  <a:lnTo>
                    <a:pt x="1414" y="1012"/>
                  </a:lnTo>
                  <a:lnTo>
                    <a:pt x="1401" y="1012"/>
                  </a:lnTo>
                  <a:lnTo>
                    <a:pt x="1392" y="1012"/>
                  </a:lnTo>
                  <a:lnTo>
                    <a:pt x="1388" y="1008"/>
                  </a:lnTo>
                  <a:lnTo>
                    <a:pt x="1384" y="1008"/>
                  </a:lnTo>
                  <a:lnTo>
                    <a:pt x="1380" y="1008"/>
                  </a:lnTo>
                  <a:lnTo>
                    <a:pt x="1376" y="1008"/>
                  </a:lnTo>
                  <a:lnTo>
                    <a:pt x="1376" y="1004"/>
                  </a:lnTo>
                  <a:lnTo>
                    <a:pt x="1367" y="995"/>
                  </a:lnTo>
                  <a:lnTo>
                    <a:pt x="1363" y="991"/>
                  </a:lnTo>
                  <a:lnTo>
                    <a:pt x="1363" y="987"/>
                  </a:lnTo>
                  <a:lnTo>
                    <a:pt x="1359" y="978"/>
                  </a:lnTo>
                  <a:lnTo>
                    <a:pt x="1359" y="974"/>
                  </a:lnTo>
                  <a:lnTo>
                    <a:pt x="1354" y="970"/>
                  </a:lnTo>
                  <a:lnTo>
                    <a:pt x="1350" y="970"/>
                  </a:lnTo>
                  <a:lnTo>
                    <a:pt x="1346" y="966"/>
                  </a:lnTo>
                  <a:lnTo>
                    <a:pt x="1346" y="961"/>
                  </a:lnTo>
                  <a:lnTo>
                    <a:pt x="1337" y="957"/>
                  </a:lnTo>
                  <a:lnTo>
                    <a:pt x="1329" y="957"/>
                  </a:lnTo>
                  <a:lnTo>
                    <a:pt x="1325" y="953"/>
                  </a:lnTo>
                  <a:lnTo>
                    <a:pt x="1321" y="953"/>
                  </a:lnTo>
                  <a:lnTo>
                    <a:pt x="1316" y="957"/>
                  </a:lnTo>
                  <a:lnTo>
                    <a:pt x="1312" y="957"/>
                  </a:lnTo>
                  <a:lnTo>
                    <a:pt x="1308" y="961"/>
                  </a:lnTo>
                  <a:lnTo>
                    <a:pt x="1304" y="961"/>
                  </a:lnTo>
                  <a:lnTo>
                    <a:pt x="1295" y="970"/>
                  </a:lnTo>
                  <a:lnTo>
                    <a:pt x="1291" y="974"/>
                  </a:lnTo>
                  <a:lnTo>
                    <a:pt x="1282" y="978"/>
                  </a:lnTo>
                  <a:lnTo>
                    <a:pt x="1278" y="978"/>
                  </a:lnTo>
                  <a:lnTo>
                    <a:pt x="1274" y="978"/>
                  </a:lnTo>
                  <a:lnTo>
                    <a:pt x="1265" y="974"/>
                  </a:lnTo>
                  <a:lnTo>
                    <a:pt x="1257" y="970"/>
                  </a:lnTo>
                  <a:lnTo>
                    <a:pt x="1253" y="966"/>
                  </a:lnTo>
                  <a:lnTo>
                    <a:pt x="1244" y="961"/>
                  </a:lnTo>
                  <a:lnTo>
                    <a:pt x="1240" y="957"/>
                  </a:lnTo>
                  <a:lnTo>
                    <a:pt x="1236" y="953"/>
                  </a:lnTo>
                  <a:lnTo>
                    <a:pt x="1223" y="936"/>
                  </a:lnTo>
                  <a:lnTo>
                    <a:pt x="1219" y="932"/>
                  </a:lnTo>
                  <a:lnTo>
                    <a:pt x="1215" y="927"/>
                  </a:lnTo>
                  <a:lnTo>
                    <a:pt x="1210" y="923"/>
                  </a:lnTo>
                  <a:lnTo>
                    <a:pt x="1206" y="923"/>
                  </a:lnTo>
                  <a:lnTo>
                    <a:pt x="1198" y="919"/>
                  </a:lnTo>
                  <a:lnTo>
                    <a:pt x="1194" y="919"/>
                  </a:lnTo>
                  <a:lnTo>
                    <a:pt x="1189" y="919"/>
                  </a:lnTo>
                  <a:lnTo>
                    <a:pt x="1181" y="915"/>
                  </a:lnTo>
                  <a:lnTo>
                    <a:pt x="1177" y="915"/>
                  </a:lnTo>
                  <a:lnTo>
                    <a:pt x="1168" y="915"/>
                  </a:lnTo>
                  <a:lnTo>
                    <a:pt x="1164" y="915"/>
                  </a:lnTo>
                  <a:lnTo>
                    <a:pt x="1143" y="915"/>
                  </a:lnTo>
                  <a:lnTo>
                    <a:pt x="1134" y="915"/>
                  </a:lnTo>
                  <a:lnTo>
                    <a:pt x="1130" y="915"/>
                  </a:lnTo>
                  <a:lnTo>
                    <a:pt x="1122" y="910"/>
                  </a:lnTo>
                  <a:lnTo>
                    <a:pt x="1117" y="910"/>
                  </a:lnTo>
                  <a:lnTo>
                    <a:pt x="1109" y="906"/>
                  </a:lnTo>
                  <a:lnTo>
                    <a:pt x="1096" y="902"/>
                  </a:lnTo>
                  <a:lnTo>
                    <a:pt x="1092" y="898"/>
                  </a:lnTo>
                  <a:lnTo>
                    <a:pt x="1083" y="898"/>
                  </a:lnTo>
                  <a:lnTo>
                    <a:pt x="1079" y="898"/>
                  </a:lnTo>
                  <a:lnTo>
                    <a:pt x="1075" y="898"/>
                  </a:lnTo>
                  <a:lnTo>
                    <a:pt x="1067" y="898"/>
                  </a:lnTo>
                  <a:lnTo>
                    <a:pt x="1062" y="902"/>
                  </a:lnTo>
                  <a:lnTo>
                    <a:pt x="1058" y="906"/>
                  </a:lnTo>
                  <a:lnTo>
                    <a:pt x="1054" y="906"/>
                  </a:lnTo>
                  <a:lnTo>
                    <a:pt x="1054" y="910"/>
                  </a:lnTo>
                  <a:lnTo>
                    <a:pt x="1054" y="915"/>
                  </a:lnTo>
                  <a:lnTo>
                    <a:pt x="1050" y="919"/>
                  </a:lnTo>
                  <a:lnTo>
                    <a:pt x="1050" y="927"/>
                  </a:lnTo>
                  <a:lnTo>
                    <a:pt x="1054" y="932"/>
                  </a:lnTo>
                  <a:lnTo>
                    <a:pt x="1054" y="936"/>
                  </a:lnTo>
                  <a:lnTo>
                    <a:pt x="1058" y="940"/>
                  </a:lnTo>
                  <a:lnTo>
                    <a:pt x="1062" y="944"/>
                  </a:lnTo>
                  <a:lnTo>
                    <a:pt x="1062" y="949"/>
                  </a:lnTo>
                  <a:lnTo>
                    <a:pt x="1067" y="953"/>
                  </a:lnTo>
                  <a:lnTo>
                    <a:pt x="1071" y="957"/>
                  </a:lnTo>
                  <a:lnTo>
                    <a:pt x="1075" y="957"/>
                  </a:lnTo>
                  <a:lnTo>
                    <a:pt x="1088" y="966"/>
                  </a:lnTo>
                  <a:lnTo>
                    <a:pt x="1092" y="970"/>
                  </a:lnTo>
                  <a:lnTo>
                    <a:pt x="1096" y="974"/>
                  </a:lnTo>
                  <a:lnTo>
                    <a:pt x="1100" y="978"/>
                  </a:lnTo>
                  <a:lnTo>
                    <a:pt x="1100" y="982"/>
                  </a:lnTo>
                  <a:lnTo>
                    <a:pt x="1105" y="987"/>
                  </a:lnTo>
                  <a:lnTo>
                    <a:pt x="1105" y="991"/>
                  </a:lnTo>
                  <a:lnTo>
                    <a:pt x="1105" y="995"/>
                  </a:lnTo>
                  <a:lnTo>
                    <a:pt x="1109" y="995"/>
                  </a:lnTo>
                  <a:lnTo>
                    <a:pt x="1109" y="999"/>
                  </a:lnTo>
                  <a:lnTo>
                    <a:pt x="1109" y="1004"/>
                  </a:lnTo>
                  <a:lnTo>
                    <a:pt x="1105" y="1008"/>
                  </a:lnTo>
                  <a:lnTo>
                    <a:pt x="1105" y="1016"/>
                  </a:lnTo>
                  <a:lnTo>
                    <a:pt x="1105" y="1021"/>
                  </a:lnTo>
                  <a:lnTo>
                    <a:pt x="1105" y="1025"/>
                  </a:lnTo>
                  <a:lnTo>
                    <a:pt x="1105" y="1029"/>
                  </a:lnTo>
                  <a:lnTo>
                    <a:pt x="1105" y="1033"/>
                  </a:lnTo>
                  <a:lnTo>
                    <a:pt x="1105" y="1037"/>
                  </a:lnTo>
                  <a:lnTo>
                    <a:pt x="1105" y="1042"/>
                  </a:lnTo>
                  <a:lnTo>
                    <a:pt x="1109" y="1046"/>
                  </a:lnTo>
                  <a:lnTo>
                    <a:pt x="1113" y="1054"/>
                  </a:lnTo>
                  <a:lnTo>
                    <a:pt x="1117" y="1059"/>
                  </a:lnTo>
                  <a:lnTo>
                    <a:pt x="1117" y="1063"/>
                  </a:lnTo>
                  <a:lnTo>
                    <a:pt x="1130" y="1071"/>
                  </a:lnTo>
                  <a:lnTo>
                    <a:pt x="1130" y="1076"/>
                  </a:lnTo>
                  <a:lnTo>
                    <a:pt x="1134" y="1076"/>
                  </a:lnTo>
                  <a:lnTo>
                    <a:pt x="1138" y="1080"/>
                  </a:lnTo>
                  <a:lnTo>
                    <a:pt x="1143" y="1080"/>
                  </a:lnTo>
                  <a:lnTo>
                    <a:pt x="1147" y="1080"/>
                  </a:lnTo>
                  <a:lnTo>
                    <a:pt x="1151" y="1080"/>
                  </a:lnTo>
                  <a:lnTo>
                    <a:pt x="1160" y="1080"/>
                  </a:lnTo>
                  <a:lnTo>
                    <a:pt x="1172" y="1076"/>
                  </a:lnTo>
                  <a:lnTo>
                    <a:pt x="1177" y="1076"/>
                  </a:lnTo>
                  <a:lnTo>
                    <a:pt x="1177" y="1080"/>
                  </a:lnTo>
                  <a:lnTo>
                    <a:pt x="1181" y="1080"/>
                  </a:lnTo>
                  <a:lnTo>
                    <a:pt x="1181" y="1084"/>
                  </a:lnTo>
                  <a:lnTo>
                    <a:pt x="1181" y="1088"/>
                  </a:lnTo>
                  <a:lnTo>
                    <a:pt x="1181" y="1093"/>
                  </a:lnTo>
                  <a:lnTo>
                    <a:pt x="1177" y="1097"/>
                  </a:lnTo>
                  <a:lnTo>
                    <a:pt x="1172" y="1109"/>
                  </a:lnTo>
                  <a:lnTo>
                    <a:pt x="1168" y="1118"/>
                  </a:lnTo>
                  <a:lnTo>
                    <a:pt x="1164" y="1126"/>
                  </a:lnTo>
                  <a:lnTo>
                    <a:pt x="1160" y="1135"/>
                  </a:lnTo>
                  <a:lnTo>
                    <a:pt x="1155" y="1143"/>
                  </a:lnTo>
                  <a:lnTo>
                    <a:pt x="1151" y="1160"/>
                  </a:lnTo>
                  <a:lnTo>
                    <a:pt x="1147" y="1169"/>
                  </a:lnTo>
                  <a:lnTo>
                    <a:pt x="1147" y="1173"/>
                  </a:lnTo>
                  <a:lnTo>
                    <a:pt x="1147" y="1177"/>
                  </a:lnTo>
                  <a:lnTo>
                    <a:pt x="1143" y="1181"/>
                  </a:lnTo>
                  <a:lnTo>
                    <a:pt x="1138" y="1181"/>
                  </a:lnTo>
                  <a:lnTo>
                    <a:pt x="1134" y="1181"/>
                  </a:lnTo>
                  <a:lnTo>
                    <a:pt x="1126" y="1186"/>
                  </a:lnTo>
                  <a:lnTo>
                    <a:pt x="1122" y="1186"/>
                  </a:lnTo>
                  <a:lnTo>
                    <a:pt x="1117" y="1190"/>
                  </a:lnTo>
                  <a:lnTo>
                    <a:pt x="1109" y="1190"/>
                  </a:lnTo>
                  <a:lnTo>
                    <a:pt x="1100" y="1194"/>
                  </a:lnTo>
                  <a:lnTo>
                    <a:pt x="1092" y="1194"/>
                  </a:lnTo>
                  <a:lnTo>
                    <a:pt x="1083" y="1194"/>
                  </a:lnTo>
                  <a:lnTo>
                    <a:pt x="1075" y="1194"/>
                  </a:lnTo>
                  <a:lnTo>
                    <a:pt x="1054" y="1194"/>
                  </a:lnTo>
                  <a:lnTo>
                    <a:pt x="1045" y="1194"/>
                  </a:lnTo>
                  <a:lnTo>
                    <a:pt x="1033" y="1198"/>
                  </a:lnTo>
                  <a:lnTo>
                    <a:pt x="1024" y="1198"/>
                  </a:lnTo>
                  <a:lnTo>
                    <a:pt x="1016" y="1198"/>
                  </a:lnTo>
                  <a:lnTo>
                    <a:pt x="1007" y="1203"/>
                  </a:lnTo>
                  <a:lnTo>
                    <a:pt x="999" y="1203"/>
                  </a:lnTo>
                  <a:lnTo>
                    <a:pt x="990" y="1207"/>
                  </a:lnTo>
                  <a:lnTo>
                    <a:pt x="982" y="1207"/>
                  </a:lnTo>
                  <a:lnTo>
                    <a:pt x="978" y="1211"/>
                  </a:lnTo>
                  <a:lnTo>
                    <a:pt x="961" y="1220"/>
                  </a:lnTo>
                  <a:lnTo>
                    <a:pt x="940" y="1232"/>
                  </a:lnTo>
                  <a:lnTo>
                    <a:pt x="931" y="1236"/>
                  </a:lnTo>
                  <a:lnTo>
                    <a:pt x="923" y="1241"/>
                  </a:lnTo>
                  <a:lnTo>
                    <a:pt x="918" y="1245"/>
                  </a:lnTo>
                  <a:lnTo>
                    <a:pt x="910" y="1249"/>
                  </a:lnTo>
                  <a:lnTo>
                    <a:pt x="901" y="1249"/>
                  </a:lnTo>
                  <a:lnTo>
                    <a:pt x="889" y="1253"/>
                  </a:lnTo>
                  <a:lnTo>
                    <a:pt x="863" y="1262"/>
                  </a:lnTo>
                  <a:lnTo>
                    <a:pt x="851" y="1266"/>
                  </a:lnTo>
                  <a:lnTo>
                    <a:pt x="825" y="1275"/>
                  </a:lnTo>
                  <a:lnTo>
                    <a:pt x="813" y="1275"/>
                  </a:lnTo>
                  <a:lnTo>
                    <a:pt x="804" y="1279"/>
                  </a:lnTo>
                  <a:lnTo>
                    <a:pt x="800" y="1279"/>
                  </a:lnTo>
                  <a:lnTo>
                    <a:pt x="796" y="1279"/>
                  </a:lnTo>
                  <a:lnTo>
                    <a:pt x="787" y="1279"/>
                  </a:lnTo>
                  <a:lnTo>
                    <a:pt x="783" y="1279"/>
                  </a:lnTo>
                  <a:lnTo>
                    <a:pt x="779" y="1279"/>
                  </a:lnTo>
                  <a:lnTo>
                    <a:pt x="774" y="1279"/>
                  </a:lnTo>
                  <a:lnTo>
                    <a:pt x="770" y="1275"/>
                  </a:lnTo>
                  <a:lnTo>
                    <a:pt x="770" y="1270"/>
                  </a:lnTo>
                  <a:lnTo>
                    <a:pt x="766" y="1270"/>
                  </a:lnTo>
                  <a:lnTo>
                    <a:pt x="766" y="1266"/>
                  </a:lnTo>
                  <a:lnTo>
                    <a:pt x="766" y="1262"/>
                  </a:lnTo>
                  <a:lnTo>
                    <a:pt x="770" y="1258"/>
                  </a:lnTo>
                  <a:lnTo>
                    <a:pt x="770" y="1253"/>
                  </a:lnTo>
                  <a:lnTo>
                    <a:pt x="770" y="1249"/>
                  </a:lnTo>
                  <a:lnTo>
                    <a:pt x="770" y="1245"/>
                  </a:lnTo>
                  <a:lnTo>
                    <a:pt x="770" y="1241"/>
                  </a:lnTo>
                  <a:lnTo>
                    <a:pt x="766" y="1228"/>
                  </a:lnTo>
                  <a:lnTo>
                    <a:pt x="762" y="1224"/>
                  </a:lnTo>
                  <a:lnTo>
                    <a:pt x="762" y="1215"/>
                  </a:lnTo>
                  <a:lnTo>
                    <a:pt x="757" y="1211"/>
                  </a:lnTo>
                  <a:lnTo>
                    <a:pt x="757" y="1207"/>
                  </a:lnTo>
                  <a:lnTo>
                    <a:pt x="753" y="1207"/>
                  </a:lnTo>
                  <a:lnTo>
                    <a:pt x="749" y="1203"/>
                  </a:lnTo>
                  <a:lnTo>
                    <a:pt x="745" y="1203"/>
                  </a:lnTo>
                  <a:lnTo>
                    <a:pt x="736" y="1203"/>
                  </a:lnTo>
                  <a:lnTo>
                    <a:pt x="732" y="1203"/>
                  </a:lnTo>
                  <a:lnTo>
                    <a:pt x="732" y="1198"/>
                  </a:lnTo>
                  <a:lnTo>
                    <a:pt x="728" y="1198"/>
                  </a:lnTo>
                  <a:lnTo>
                    <a:pt x="728" y="1194"/>
                  </a:lnTo>
                  <a:lnTo>
                    <a:pt x="728" y="1190"/>
                  </a:lnTo>
                  <a:lnTo>
                    <a:pt x="732" y="1181"/>
                  </a:lnTo>
                  <a:lnTo>
                    <a:pt x="732" y="1177"/>
                  </a:lnTo>
                  <a:lnTo>
                    <a:pt x="732" y="1173"/>
                  </a:lnTo>
                  <a:lnTo>
                    <a:pt x="732" y="1169"/>
                  </a:lnTo>
                  <a:lnTo>
                    <a:pt x="728" y="1164"/>
                  </a:lnTo>
                  <a:lnTo>
                    <a:pt x="724" y="1156"/>
                  </a:lnTo>
                  <a:lnTo>
                    <a:pt x="719" y="1152"/>
                  </a:lnTo>
                  <a:lnTo>
                    <a:pt x="715" y="1148"/>
                  </a:lnTo>
                  <a:lnTo>
                    <a:pt x="711" y="1148"/>
                  </a:lnTo>
                  <a:lnTo>
                    <a:pt x="707" y="1148"/>
                  </a:lnTo>
                  <a:lnTo>
                    <a:pt x="702" y="1148"/>
                  </a:lnTo>
                  <a:lnTo>
                    <a:pt x="698" y="1148"/>
                  </a:lnTo>
                  <a:lnTo>
                    <a:pt x="686" y="1152"/>
                  </a:lnTo>
                  <a:lnTo>
                    <a:pt x="677" y="1156"/>
                  </a:lnTo>
                  <a:lnTo>
                    <a:pt x="669" y="1156"/>
                  </a:lnTo>
                  <a:lnTo>
                    <a:pt x="664" y="1160"/>
                  </a:lnTo>
                  <a:lnTo>
                    <a:pt x="656" y="1164"/>
                  </a:lnTo>
                  <a:lnTo>
                    <a:pt x="652" y="1169"/>
                  </a:lnTo>
                  <a:lnTo>
                    <a:pt x="647" y="1173"/>
                  </a:lnTo>
                  <a:lnTo>
                    <a:pt x="643" y="1177"/>
                  </a:lnTo>
                  <a:lnTo>
                    <a:pt x="630" y="1190"/>
                  </a:lnTo>
                  <a:lnTo>
                    <a:pt x="626" y="1194"/>
                  </a:lnTo>
                  <a:lnTo>
                    <a:pt x="622" y="1198"/>
                  </a:lnTo>
                  <a:lnTo>
                    <a:pt x="618" y="1203"/>
                  </a:lnTo>
                  <a:lnTo>
                    <a:pt x="614" y="1211"/>
                  </a:lnTo>
                  <a:lnTo>
                    <a:pt x="605" y="1215"/>
                  </a:lnTo>
                  <a:lnTo>
                    <a:pt x="601" y="1220"/>
                  </a:lnTo>
                  <a:lnTo>
                    <a:pt x="592" y="1224"/>
                  </a:lnTo>
                  <a:lnTo>
                    <a:pt x="588" y="1224"/>
                  </a:lnTo>
                  <a:lnTo>
                    <a:pt x="584" y="1228"/>
                  </a:lnTo>
                  <a:lnTo>
                    <a:pt x="580" y="1228"/>
                  </a:lnTo>
                  <a:lnTo>
                    <a:pt x="575" y="1228"/>
                  </a:lnTo>
                  <a:lnTo>
                    <a:pt x="571" y="1228"/>
                  </a:lnTo>
                  <a:lnTo>
                    <a:pt x="567" y="1228"/>
                  </a:lnTo>
                  <a:lnTo>
                    <a:pt x="563" y="1228"/>
                  </a:lnTo>
                  <a:lnTo>
                    <a:pt x="558" y="1224"/>
                  </a:lnTo>
                  <a:lnTo>
                    <a:pt x="542" y="1215"/>
                  </a:lnTo>
                  <a:lnTo>
                    <a:pt x="525" y="1207"/>
                  </a:lnTo>
                  <a:lnTo>
                    <a:pt x="520" y="1207"/>
                  </a:lnTo>
                  <a:lnTo>
                    <a:pt x="508" y="1198"/>
                  </a:lnTo>
                  <a:lnTo>
                    <a:pt x="499" y="1194"/>
                  </a:lnTo>
                  <a:lnTo>
                    <a:pt x="495" y="1190"/>
                  </a:lnTo>
                  <a:lnTo>
                    <a:pt x="491" y="1186"/>
                  </a:lnTo>
                  <a:lnTo>
                    <a:pt x="487" y="1181"/>
                  </a:lnTo>
                  <a:lnTo>
                    <a:pt x="482" y="1181"/>
                  </a:lnTo>
                  <a:lnTo>
                    <a:pt x="482" y="1177"/>
                  </a:lnTo>
                  <a:lnTo>
                    <a:pt x="478" y="1173"/>
                  </a:lnTo>
                  <a:lnTo>
                    <a:pt x="478" y="1169"/>
                  </a:lnTo>
                  <a:lnTo>
                    <a:pt x="478" y="1164"/>
                  </a:lnTo>
                  <a:lnTo>
                    <a:pt x="478" y="1160"/>
                  </a:lnTo>
                  <a:lnTo>
                    <a:pt x="482" y="1156"/>
                  </a:lnTo>
                  <a:lnTo>
                    <a:pt x="482" y="1148"/>
                  </a:lnTo>
                  <a:lnTo>
                    <a:pt x="487" y="1143"/>
                  </a:lnTo>
                  <a:lnTo>
                    <a:pt x="487" y="1139"/>
                  </a:lnTo>
                  <a:lnTo>
                    <a:pt x="491" y="1131"/>
                  </a:lnTo>
                  <a:lnTo>
                    <a:pt x="495" y="1126"/>
                  </a:lnTo>
                  <a:lnTo>
                    <a:pt x="499" y="1122"/>
                  </a:lnTo>
                  <a:lnTo>
                    <a:pt x="503" y="1118"/>
                  </a:lnTo>
                  <a:lnTo>
                    <a:pt x="503" y="1114"/>
                  </a:lnTo>
                  <a:lnTo>
                    <a:pt x="508" y="1109"/>
                  </a:lnTo>
                  <a:lnTo>
                    <a:pt x="512" y="1109"/>
                  </a:lnTo>
                  <a:lnTo>
                    <a:pt x="520" y="1101"/>
                  </a:lnTo>
                  <a:lnTo>
                    <a:pt x="533" y="1093"/>
                  </a:lnTo>
                  <a:lnTo>
                    <a:pt x="537" y="1088"/>
                  </a:lnTo>
                  <a:lnTo>
                    <a:pt x="542" y="1084"/>
                  </a:lnTo>
                  <a:lnTo>
                    <a:pt x="546" y="1080"/>
                  </a:lnTo>
                  <a:lnTo>
                    <a:pt x="546" y="1076"/>
                  </a:lnTo>
                  <a:lnTo>
                    <a:pt x="550" y="1071"/>
                  </a:lnTo>
                  <a:lnTo>
                    <a:pt x="550" y="1067"/>
                  </a:lnTo>
                  <a:lnTo>
                    <a:pt x="550" y="1063"/>
                  </a:lnTo>
                  <a:lnTo>
                    <a:pt x="550" y="1059"/>
                  </a:lnTo>
                  <a:lnTo>
                    <a:pt x="546" y="1054"/>
                  </a:lnTo>
                  <a:lnTo>
                    <a:pt x="542" y="1050"/>
                  </a:lnTo>
                  <a:lnTo>
                    <a:pt x="537" y="1050"/>
                  </a:lnTo>
                  <a:lnTo>
                    <a:pt x="533" y="1050"/>
                  </a:lnTo>
                  <a:lnTo>
                    <a:pt x="529" y="1046"/>
                  </a:lnTo>
                  <a:lnTo>
                    <a:pt x="525" y="1046"/>
                  </a:lnTo>
                  <a:lnTo>
                    <a:pt x="512" y="1046"/>
                  </a:lnTo>
                  <a:lnTo>
                    <a:pt x="508" y="1046"/>
                  </a:lnTo>
                  <a:lnTo>
                    <a:pt x="487" y="1046"/>
                  </a:lnTo>
                  <a:lnTo>
                    <a:pt x="478" y="1042"/>
                  </a:lnTo>
                  <a:lnTo>
                    <a:pt x="470" y="1042"/>
                  </a:lnTo>
                  <a:lnTo>
                    <a:pt x="461" y="1042"/>
                  </a:lnTo>
                  <a:lnTo>
                    <a:pt x="440" y="1037"/>
                  </a:lnTo>
                  <a:lnTo>
                    <a:pt x="427" y="1033"/>
                  </a:lnTo>
                  <a:lnTo>
                    <a:pt x="402" y="1029"/>
                  </a:lnTo>
                  <a:lnTo>
                    <a:pt x="389" y="1021"/>
                  </a:lnTo>
                  <a:lnTo>
                    <a:pt x="381" y="1021"/>
                  </a:lnTo>
                  <a:lnTo>
                    <a:pt x="372" y="1016"/>
                  </a:lnTo>
                  <a:lnTo>
                    <a:pt x="368" y="1016"/>
                  </a:lnTo>
                  <a:lnTo>
                    <a:pt x="364" y="1012"/>
                  </a:lnTo>
                  <a:lnTo>
                    <a:pt x="360" y="1012"/>
                  </a:lnTo>
                  <a:lnTo>
                    <a:pt x="360" y="1008"/>
                  </a:lnTo>
                  <a:lnTo>
                    <a:pt x="360" y="1004"/>
                  </a:lnTo>
                  <a:lnTo>
                    <a:pt x="355" y="999"/>
                  </a:lnTo>
                  <a:lnTo>
                    <a:pt x="360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55" y="982"/>
                  </a:lnTo>
                  <a:lnTo>
                    <a:pt x="355" y="978"/>
                  </a:lnTo>
                  <a:lnTo>
                    <a:pt x="360" y="974"/>
                  </a:lnTo>
                  <a:lnTo>
                    <a:pt x="364" y="970"/>
                  </a:lnTo>
                  <a:lnTo>
                    <a:pt x="364" y="966"/>
                  </a:lnTo>
                  <a:lnTo>
                    <a:pt x="364" y="957"/>
                  </a:lnTo>
                  <a:lnTo>
                    <a:pt x="368" y="944"/>
                  </a:lnTo>
                  <a:lnTo>
                    <a:pt x="368" y="936"/>
                  </a:lnTo>
                  <a:lnTo>
                    <a:pt x="368" y="915"/>
                  </a:lnTo>
                  <a:lnTo>
                    <a:pt x="372" y="906"/>
                  </a:lnTo>
                  <a:lnTo>
                    <a:pt x="372" y="902"/>
                  </a:lnTo>
                  <a:lnTo>
                    <a:pt x="372" y="894"/>
                  </a:lnTo>
                  <a:lnTo>
                    <a:pt x="376" y="885"/>
                  </a:lnTo>
                  <a:lnTo>
                    <a:pt x="376" y="881"/>
                  </a:lnTo>
                  <a:lnTo>
                    <a:pt x="381" y="877"/>
                  </a:lnTo>
                  <a:lnTo>
                    <a:pt x="381" y="872"/>
                  </a:lnTo>
                  <a:lnTo>
                    <a:pt x="389" y="864"/>
                  </a:lnTo>
                  <a:lnTo>
                    <a:pt x="393" y="860"/>
                  </a:lnTo>
                  <a:lnTo>
                    <a:pt x="393" y="855"/>
                  </a:lnTo>
                  <a:lnTo>
                    <a:pt x="393" y="851"/>
                  </a:lnTo>
                  <a:lnTo>
                    <a:pt x="393" y="847"/>
                  </a:lnTo>
                  <a:lnTo>
                    <a:pt x="393" y="843"/>
                  </a:lnTo>
                  <a:lnTo>
                    <a:pt x="389" y="843"/>
                  </a:lnTo>
                  <a:lnTo>
                    <a:pt x="389" y="838"/>
                  </a:lnTo>
                  <a:lnTo>
                    <a:pt x="385" y="834"/>
                  </a:lnTo>
                  <a:lnTo>
                    <a:pt x="381" y="830"/>
                  </a:lnTo>
                  <a:lnTo>
                    <a:pt x="376" y="826"/>
                  </a:lnTo>
                  <a:lnTo>
                    <a:pt x="372" y="817"/>
                  </a:lnTo>
                  <a:lnTo>
                    <a:pt x="368" y="817"/>
                  </a:lnTo>
                  <a:lnTo>
                    <a:pt x="364" y="813"/>
                  </a:lnTo>
                  <a:lnTo>
                    <a:pt x="360" y="809"/>
                  </a:lnTo>
                  <a:lnTo>
                    <a:pt x="351" y="805"/>
                  </a:lnTo>
                  <a:lnTo>
                    <a:pt x="347" y="800"/>
                  </a:lnTo>
                  <a:lnTo>
                    <a:pt x="330" y="792"/>
                  </a:lnTo>
                  <a:lnTo>
                    <a:pt x="321" y="788"/>
                  </a:lnTo>
                  <a:lnTo>
                    <a:pt x="317" y="783"/>
                  </a:lnTo>
                  <a:lnTo>
                    <a:pt x="313" y="783"/>
                  </a:lnTo>
                  <a:lnTo>
                    <a:pt x="309" y="779"/>
                  </a:lnTo>
                  <a:lnTo>
                    <a:pt x="304" y="775"/>
                  </a:lnTo>
                  <a:lnTo>
                    <a:pt x="304" y="771"/>
                  </a:lnTo>
                  <a:lnTo>
                    <a:pt x="300" y="767"/>
                  </a:lnTo>
                  <a:lnTo>
                    <a:pt x="288" y="750"/>
                  </a:lnTo>
                  <a:lnTo>
                    <a:pt x="283" y="741"/>
                  </a:lnTo>
                  <a:lnTo>
                    <a:pt x="279" y="741"/>
                  </a:lnTo>
                  <a:lnTo>
                    <a:pt x="275" y="737"/>
                  </a:lnTo>
                  <a:lnTo>
                    <a:pt x="271" y="728"/>
                  </a:lnTo>
                  <a:lnTo>
                    <a:pt x="266" y="724"/>
                  </a:lnTo>
                  <a:lnTo>
                    <a:pt x="262" y="724"/>
                  </a:lnTo>
                  <a:lnTo>
                    <a:pt x="258" y="720"/>
                  </a:lnTo>
                  <a:lnTo>
                    <a:pt x="249" y="716"/>
                  </a:lnTo>
                  <a:lnTo>
                    <a:pt x="241" y="711"/>
                  </a:lnTo>
                  <a:lnTo>
                    <a:pt x="216" y="699"/>
                  </a:lnTo>
                  <a:lnTo>
                    <a:pt x="190" y="690"/>
                  </a:lnTo>
                  <a:lnTo>
                    <a:pt x="186" y="686"/>
                  </a:lnTo>
                  <a:lnTo>
                    <a:pt x="182" y="686"/>
                  </a:lnTo>
                  <a:lnTo>
                    <a:pt x="177" y="686"/>
                  </a:lnTo>
                  <a:lnTo>
                    <a:pt x="173" y="682"/>
                  </a:lnTo>
                  <a:lnTo>
                    <a:pt x="156" y="682"/>
                  </a:lnTo>
                  <a:lnTo>
                    <a:pt x="131" y="678"/>
                  </a:lnTo>
                  <a:lnTo>
                    <a:pt x="118" y="678"/>
                  </a:lnTo>
                  <a:lnTo>
                    <a:pt x="114" y="673"/>
                  </a:lnTo>
                  <a:lnTo>
                    <a:pt x="110" y="673"/>
                  </a:lnTo>
                  <a:lnTo>
                    <a:pt x="106" y="673"/>
                  </a:lnTo>
                  <a:lnTo>
                    <a:pt x="101" y="669"/>
                  </a:lnTo>
                  <a:lnTo>
                    <a:pt x="93" y="665"/>
                  </a:lnTo>
                  <a:lnTo>
                    <a:pt x="89" y="661"/>
                  </a:lnTo>
                  <a:lnTo>
                    <a:pt x="80" y="656"/>
                  </a:lnTo>
                  <a:lnTo>
                    <a:pt x="76" y="652"/>
                  </a:lnTo>
                  <a:lnTo>
                    <a:pt x="63" y="640"/>
                  </a:lnTo>
                  <a:lnTo>
                    <a:pt x="42" y="618"/>
                  </a:lnTo>
                  <a:lnTo>
                    <a:pt x="34" y="610"/>
                  </a:lnTo>
                  <a:lnTo>
                    <a:pt x="29" y="601"/>
                  </a:lnTo>
                  <a:lnTo>
                    <a:pt x="46" y="584"/>
                  </a:lnTo>
                  <a:lnTo>
                    <a:pt x="50" y="576"/>
                  </a:lnTo>
                  <a:lnTo>
                    <a:pt x="55" y="572"/>
                  </a:lnTo>
                  <a:lnTo>
                    <a:pt x="55" y="568"/>
                  </a:lnTo>
                  <a:lnTo>
                    <a:pt x="55" y="563"/>
                  </a:lnTo>
                  <a:lnTo>
                    <a:pt x="55" y="559"/>
                  </a:lnTo>
                  <a:lnTo>
                    <a:pt x="55" y="555"/>
                  </a:lnTo>
                  <a:lnTo>
                    <a:pt x="55" y="551"/>
                  </a:lnTo>
                  <a:lnTo>
                    <a:pt x="50" y="546"/>
                  </a:lnTo>
                  <a:lnTo>
                    <a:pt x="38" y="542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29" y="534"/>
                  </a:lnTo>
                  <a:lnTo>
                    <a:pt x="25" y="529"/>
                  </a:lnTo>
                  <a:lnTo>
                    <a:pt x="21" y="525"/>
                  </a:lnTo>
                  <a:lnTo>
                    <a:pt x="21" y="521"/>
                  </a:lnTo>
                  <a:lnTo>
                    <a:pt x="17" y="517"/>
                  </a:lnTo>
                  <a:lnTo>
                    <a:pt x="17" y="512"/>
                  </a:lnTo>
                  <a:lnTo>
                    <a:pt x="12" y="512"/>
                  </a:lnTo>
                  <a:lnTo>
                    <a:pt x="12" y="508"/>
                  </a:lnTo>
                  <a:lnTo>
                    <a:pt x="12" y="504"/>
                  </a:lnTo>
                  <a:lnTo>
                    <a:pt x="12" y="496"/>
                  </a:lnTo>
                  <a:lnTo>
                    <a:pt x="8" y="487"/>
                  </a:lnTo>
                  <a:lnTo>
                    <a:pt x="8" y="483"/>
                  </a:lnTo>
                  <a:lnTo>
                    <a:pt x="8" y="479"/>
                  </a:lnTo>
                  <a:lnTo>
                    <a:pt x="4" y="474"/>
                  </a:lnTo>
                  <a:lnTo>
                    <a:pt x="0" y="474"/>
                  </a:lnTo>
                  <a:close/>
                  <a:moveTo>
                    <a:pt x="639" y="623"/>
                  </a:moveTo>
                  <a:lnTo>
                    <a:pt x="639" y="627"/>
                  </a:lnTo>
                  <a:lnTo>
                    <a:pt x="643" y="627"/>
                  </a:lnTo>
                  <a:lnTo>
                    <a:pt x="643" y="631"/>
                  </a:lnTo>
                  <a:lnTo>
                    <a:pt x="647" y="635"/>
                  </a:lnTo>
                  <a:lnTo>
                    <a:pt x="652" y="635"/>
                  </a:lnTo>
                  <a:lnTo>
                    <a:pt x="656" y="640"/>
                  </a:lnTo>
                  <a:lnTo>
                    <a:pt x="660" y="644"/>
                  </a:lnTo>
                  <a:lnTo>
                    <a:pt x="669" y="644"/>
                  </a:lnTo>
                  <a:lnTo>
                    <a:pt x="673" y="648"/>
                  </a:lnTo>
                  <a:lnTo>
                    <a:pt x="677" y="652"/>
                  </a:lnTo>
                  <a:lnTo>
                    <a:pt x="686" y="652"/>
                  </a:lnTo>
                  <a:lnTo>
                    <a:pt x="711" y="661"/>
                  </a:lnTo>
                  <a:lnTo>
                    <a:pt x="719" y="665"/>
                  </a:lnTo>
                  <a:lnTo>
                    <a:pt x="728" y="665"/>
                  </a:lnTo>
                  <a:lnTo>
                    <a:pt x="745" y="678"/>
                  </a:lnTo>
                  <a:lnTo>
                    <a:pt x="757" y="682"/>
                  </a:lnTo>
                  <a:lnTo>
                    <a:pt x="766" y="686"/>
                  </a:lnTo>
                  <a:lnTo>
                    <a:pt x="774" y="686"/>
                  </a:lnTo>
                  <a:lnTo>
                    <a:pt x="783" y="690"/>
                  </a:lnTo>
                  <a:lnTo>
                    <a:pt x="787" y="690"/>
                  </a:lnTo>
                  <a:lnTo>
                    <a:pt x="796" y="695"/>
                  </a:lnTo>
                  <a:lnTo>
                    <a:pt x="800" y="695"/>
                  </a:lnTo>
                  <a:lnTo>
                    <a:pt x="804" y="695"/>
                  </a:lnTo>
                  <a:lnTo>
                    <a:pt x="804" y="690"/>
                  </a:lnTo>
                  <a:lnTo>
                    <a:pt x="808" y="690"/>
                  </a:lnTo>
                  <a:lnTo>
                    <a:pt x="813" y="686"/>
                  </a:lnTo>
                  <a:lnTo>
                    <a:pt x="834" y="661"/>
                  </a:lnTo>
                  <a:lnTo>
                    <a:pt x="842" y="652"/>
                  </a:lnTo>
                  <a:lnTo>
                    <a:pt x="846" y="648"/>
                  </a:lnTo>
                  <a:lnTo>
                    <a:pt x="846" y="644"/>
                  </a:lnTo>
                  <a:lnTo>
                    <a:pt x="851" y="640"/>
                  </a:lnTo>
                  <a:lnTo>
                    <a:pt x="851" y="635"/>
                  </a:lnTo>
                  <a:lnTo>
                    <a:pt x="855" y="627"/>
                  </a:lnTo>
                  <a:lnTo>
                    <a:pt x="859" y="623"/>
                  </a:lnTo>
                  <a:lnTo>
                    <a:pt x="863" y="606"/>
                  </a:lnTo>
                  <a:lnTo>
                    <a:pt x="868" y="597"/>
                  </a:lnTo>
                  <a:lnTo>
                    <a:pt x="876" y="580"/>
                  </a:lnTo>
                  <a:lnTo>
                    <a:pt x="876" y="576"/>
                  </a:lnTo>
                  <a:lnTo>
                    <a:pt x="880" y="572"/>
                  </a:lnTo>
                  <a:lnTo>
                    <a:pt x="884" y="568"/>
                  </a:lnTo>
                  <a:lnTo>
                    <a:pt x="889" y="563"/>
                  </a:lnTo>
                  <a:lnTo>
                    <a:pt x="893" y="559"/>
                  </a:lnTo>
                  <a:lnTo>
                    <a:pt x="901" y="555"/>
                  </a:lnTo>
                  <a:lnTo>
                    <a:pt x="906" y="551"/>
                  </a:lnTo>
                  <a:lnTo>
                    <a:pt x="931" y="534"/>
                  </a:lnTo>
                  <a:lnTo>
                    <a:pt x="940" y="525"/>
                  </a:lnTo>
                  <a:lnTo>
                    <a:pt x="944" y="521"/>
                  </a:lnTo>
                  <a:lnTo>
                    <a:pt x="948" y="521"/>
                  </a:lnTo>
                  <a:lnTo>
                    <a:pt x="948" y="517"/>
                  </a:lnTo>
                  <a:lnTo>
                    <a:pt x="948" y="512"/>
                  </a:lnTo>
                  <a:lnTo>
                    <a:pt x="948" y="508"/>
                  </a:lnTo>
                  <a:lnTo>
                    <a:pt x="944" y="504"/>
                  </a:lnTo>
                  <a:lnTo>
                    <a:pt x="940" y="504"/>
                  </a:lnTo>
                  <a:lnTo>
                    <a:pt x="935" y="500"/>
                  </a:lnTo>
                  <a:lnTo>
                    <a:pt x="931" y="500"/>
                  </a:lnTo>
                  <a:lnTo>
                    <a:pt x="927" y="496"/>
                  </a:lnTo>
                  <a:lnTo>
                    <a:pt x="923" y="496"/>
                  </a:lnTo>
                  <a:lnTo>
                    <a:pt x="918" y="496"/>
                  </a:lnTo>
                  <a:lnTo>
                    <a:pt x="910" y="496"/>
                  </a:lnTo>
                  <a:lnTo>
                    <a:pt x="893" y="496"/>
                  </a:lnTo>
                  <a:lnTo>
                    <a:pt x="889" y="496"/>
                  </a:lnTo>
                  <a:lnTo>
                    <a:pt x="884" y="496"/>
                  </a:lnTo>
                  <a:lnTo>
                    <a:pt x="876" y="496"/>
                  </a:lnTo>
                  <a:lnTo>
                    <a:pt x="868" y="496"/>
                  </a:lnTo>
                  <a:lnTo>
                    <a:pt x="863" y="496"/>
                  </a:lnTo>
                  <a:lnTo>
                    <a:pt x="855" y="491"/>
                  </a:lnTo>
                  <a:lnTo>
                    <a:pt x="829" y="487"/>
                  </a:lnTo>
                  <a:lnTo>
                    <a:pt x="825" y="483"/>
                  </a:lnTo>
                  <a:lnTo>
                    <a:pt x="821" y="483"/>
                  </a:lnTo>
                  <a:lnTo>
                    <a:pt x="817" y="483"/>
                  </a:lnTo>
                  <a:lnTo>
                    <a:pt x="808" y="483"/>
                  </a:lnTo>
                  <a:lnTo>
                    <a:pt x="804" y="483"/>
                  </a:lnTo>
                  <a:lnTo>
                    <a:pt x="800" y="487"/>
                  </a:lnTo>
                  <a:lnTo>
                    <a:pt x="791" y="491"/>
                  </a:lnTo>
                  <a:lnTo>
                    <a:pt x="787" y="491"/>
                  </a:lnTo>
                  <a:lnTo>
                    <a:pt x="783" y="496"/>
                  </a:lnTo>
                  <a:lnTo>
                    <a:pt x="779" y="496"/>
                  </a:lnTo>
                  <a:lnTo>
                    <a:pt x="770" y="496"/>
                  </a:lnTo>
                  <a:lnTo>
                    <a:pt x="762" y="500"/>
                  </a:lnTo>
                  <a:lnTo>
                    <a:pt x="745" y="500"/>
                  </a:lnTo>
                  <a:lnTo>
                    <a:pt x="736" y="500"/>
                  </a:lnTo>
                  <a:lnTo>
                    <a:pt x="728" y="504"/>
                  </a:lnTo>
                  <a:lnTo>
                    <a:pt x="719" y="504"/>
                  </a:lnTo>
                  <a:lnTo>
                    <a:pt x="715" y="508"/>
                  </a:lnTo>
                  <a:lnTo>
                    <a:pt x="711" y="512"/>
                  </a:lnTo>
                  <a:lnTo>
                    <a:pt x="707" y="512"/>
                  </a:lnTo>
                  <a:lnTo>
                    <a:pt x="707" y="517"/>
                  </a:lnTo>
                  <a:lnTo>
                    <a:pt x="702" y="517"/>
                  </a:lnTo>
                  <a:lnTo>
                    <a:pt x="698" y="525"/>
                  </a:lnTo>
                  <a:lnTo>
                    <a:pt x="694" y="534"/>
                  </a:lnTo>
                  <a:lnTo>
                    <a:pt x="690" y="534"/>
                  </a:lnTo>
                  <a:lnTo>
                    <a:pt x="681" y="542"/>
                  </a:lnTo>
                  <a:lnTo>
                    <a:pt x="677" y="546"/>
                  </a:lnTo>
                  <a:lnTo>
                    <a:pt x="677" y="551"/>
                  </a:lnTo>
                  <a:lnTo>
                    <a:pt x="673" y="555"/>
                  </a:lnTo>
                  <a:lnTo>
                    <a:pt x="669" y="563"/>
                  </a:lnTo>
                  <a:lnTo>
                    <a:pt x="664" y="580"/>
                  </a:lnTo>
                  <a:lnTo>
                    <a:pt x="660" y="589"/>
                  </a:lnTo>
                  <a:lnTo>
                    <a:pt x="660" y="593"/>
                  </a:lnTo>
                  <a:lnTo>
                    <a:pt x="656" y="597"/>
                  </a:lnTo>
                  <a:lnTo>
                    <a:pt x="652" y="601"/>
                  </a:lnTo>
                  <a:lnTo>
                    <a:pt x="647" y="610"/>
                  </a:lnTo>
                  <a:lnTo>
                    <a:pt x="643" y="618"/>
                  </a:lnTo>
                  <a:lnTo>
                    <a:pt x="643" y="623"/>
                  </a:lnTo>
                  <a:lnTo>
                    <a:pt x="639" y="623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2" name="Freeform 88"/>
            <p:cNvSpPr>
              <a:spLocks/>
            </p:cNvSpPr>
            <p:nvPr/>
          </p:nvSpPr>
          <p:spPr bwMode="auto">
            <a:xfrm>
              <a:off x="3290317" y="3473578"/>
              <a:ext cx="71753" cy="88636"/>
            </a:xfrm>
            <a:custGeom>
              <a:avLst/>
              <a:gdLst>
                <a:gd name="T0" fmla="*/ 84 w 224"/>
                <a:gd name="T1" fmla="*/ 0 h 280"/>
                <a:gd name="T2" fmla="*/ 118 w 224"/>
                <a:gd name="T3" fmla="*/ 0 h 280"/>
                <a:gd name="T4" fmla="*/ 148 w 224"/>
                <a:gd name="T5" fmla="*/ 5 h 280"/>
                <a:gd name="T6" fmla="*/ 199 w 224"/>
                <a:gd name="T7" fmla="*/ 13 h 280"/>
                <a:gd name="T8" fmla="*/ 211 w 224"/>
                <a:gd name="T9" fmla="*/ 13 h 280"/>
                <a:gd name="T10" fmla="*/ 220 w 224"/>
                <a:gd name="T11" fmla="*/ 17 h 280"/>
                <a:gd name="T12" fmla="*/ 224 w 224"/>
                <a:gd name="T13" fmla="*/ 22 h 280"/>
                <a:gd name="T14" fmla="*/ 211 w 224"/>
                <a:gd name="T15" fmla="*/ 30 h 280"/>
                <a:gd name="T16" fmla="*/ 199 w 224"/>
                <a:gd name="T17" fmla="*/ 43 h 280"/>
                <a:gd name="T18" fmla="*/ 186 w 224"/>
                <a:gd name="T19" fmla="*/ 55 h 280"/>
                <a:gd name="T20" fmla="*/ 173 w 224"/>
                <a:gd name="T21" fmla="*/ 68 h 280"/>
                <a:gd name="T22" fmla="*/ 152 w 224"/>
                <a:gd name="T23" fmla="*/ 102 h 280"/>
                <a:gd name="T24" fmla="*/ 139 w 224"/>
                <a:gd name="T25" fmla="*/ 127 h 280"/>
                <a:gd name="T26" fmla="*/ 127 w 224"/>
                <a:gd name="T27" fmla="*/ 149 h 280"/>
                <a:gd name="T28" fmla="*/ 122 w 224"/>
                <a:gd name="T29" fmla="*/ 161 h 280"/>
                <a:gd name="T30" fmla="*/ 118 w 224"/>
                <a:gd name="T31" fmla="*/ 178 h 280"/>
                <a:gd name="T32" fmla="*/ 114 w 224"/>
                <a:gd name="T33" fmla="*/ 187 h 280"/>
                <a:gd name="T34" fmla="*/ 106 w 224"/>
                <a:gd name="T35" fmla="*/ 191 h 280"/>
                <a:gd name="T36" fmla="*/ 97 w 224"/>
                <a:gd name="T37" fmla="*/ 199 h 280"/>
                <a:gd name="T38" fmla="*/ 84 w 224"/>
                <a:gd name="T39" fmla="*/ 221 h 280"/>
                <a:gd name="T40" fmla="*/ 63 w 224"/>
                <a:gd name="T41" fmla="*/ 254 h 280"/>
                <a:gd name="T42" fmla="*/ 51 w 224"/>
                <a:gd name="T43" fmla="*/ 267 h 280"/>
                <a:gd name="T44" fmla="*/ 46 w 224"/>
                <a:gd name="T45" fmla="*/ 271 h 280"/>
                <a:gd name="T46" fmla="*/ 38 w 224"/>
                <a:gd name="T47" fmla="*/ 280 h 280"/>
                <a:gd name="T48" fmla="*/ 29 w 224"/>
                <a:gd name="T49" fmla="*/ 276 h 280"/>
                <a:gd name="T50" fmla="*/ 25 w 224"/>
                <a:gd name="T51" fmla="*/ 263 h 280"/>
                <a:gd name="T52" fmla="*/ 21 w 224"/>
                <a:gd name="T53" fmla="*/ 250 h 280"/>
                <a:gd name="T54" fmla="*/ 17 w 224"/>
                <a:gd name="T55" fmla="*/ 229 h 280"/>
                <a:gd name="T56" fmla="*/ 4 w 224"/>
                <a:gd name="T57" fmla="*/ 127 h 280"/>
                <a:gd name="T58" fmla="*/ 0 w 224"/>
                <a:gd name="T59" fmla="*/ 102 h 280"/>
                <a:gd name="T60" fmla="*/ 0 w 224"/>
                <a:gd name="T61" fmla="*/ 89 h 280"/>
                <a:gd name="T62" fmla="*/ 0 w 224"/>
                <a:gd name="T63" fmla="*/ 77 h 280"/>
                <a:gd name="T64" fmla="*/ 4 w 224"/>
                <a:gd name="T65" fmla="*/ 68 h 280"/>
                <a:gd name="T66" fmla="*/ 17 w 224"/>
                <a:gd name="T67" fmla="*/ 60 h 280"/>
                <a:gd name="T68" fmla="*/ 34 w 224"/>
                <a:gd name="T69" fmla="*/ 47 h 280"/>
                <a:gd name="T70" fmla="*/ 42 w 224"/>
                <a:gd name="T71" fmla="*/ 47 h 280"/>
                <a:gd name="T72" fmla="*/ 55 w 224"/>
                <a:gd name="T73" fmla="*/ 51 h 280"/>
                <a:gd name="T74" fmla="*/ 63 w 224"/>
                <a:gd name="T75" fmla="*/ 51 h 280"/>
                <a:gd name="T76" fmla="*/ 72 w 224"/>
                <a:gd name="T77" fmla="*/ 47 h 280"/>
                <a:gd name="T78" fmla="*/ 80 w 224"/>
                <a:gd name="T79" fmla="*/ 43 h 280"/>
                <a:gd name="T80" fmla="*/ 84 w 224"/>
                <a:gd name="T81" fmla="*/ 39 h 280"/>
                <a:gd name="T82" fmla="*/ 89 w 224"/>
                <a:gd name="T83" fmla="*/ 34 h 280"/>
                <a:gd name="T84" fmla="*/ 89 w 224"/>
                <a:gd name="T85" fmla="*/ 26 h 280"/>
                <a:gd name="T86" fmla="*/ 80 w 224"/>
                <a:gd name="T87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80">
                  <a:moveTo>
                    <a:pt x="80" y="0"/>
                  </a:moveTo>
                  <a:lnTo>
                    <a:pt x="84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35" y="0"/>
                  </a:lnTo>
                  <a:lnTo>
                    <a:pt x="148" y="5"/>
                  </a:lnTo>
                  <a:lnTo>
                    <a:pt x="173" y="9"/>
                  </a:lnTo>
                  <a:lnTo>
                    <a:pt x="199" y="13"/>
                  </a:lnTo>
                  <a:lnTo>
                    <a:pt x="207" y="13"/>
                  </a:lnTo>
                  <a:lnTo>
                    <a:pt x="211" y="13"/>
                  </a:lnTo>
                  <a:lnTo>
                    <a:pt x="220" y="13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4" y="22"/>
                  </a:lnTo>
                  <a:lnTo>
                    <a:pt x="220" y="22"/>
                  </a:lnTo>
                  <a:lnTo>
                    <a:pt x="211" y="30"/>
                  </a:lnTo>
                  <a:lnTo>
                    <a:pt x="203" y="39"/>
                  </a:lnTo>
                  <a:lnTo>
                    <a:pt x="199" y="43"/>
                  </a:lnTo>
                  <a:lnTo>
                    <a:pt x="194" y="47"/>
                  </a:lnTo>
                  <a:lnTo>
                    <a:pt x="186" y="55"/>
                  </a:lnTo>
                  <a:lnTo>
                    <a:pt x="182" y="60"/>
                  </a:lnTo>
                  <a:lnTo>
                    <a:pt x="173" y="68"/>
                  </a:lnTo>
                  <a:lnTo>
                    <a:pt x="169" y="77"/>
                  </a:lnTo>
                  <a:lnTo>
                    <a:pt x="152" y="102"/>
                  </a:lnTo>
                  <a:lnTo>
                    <a:pt x="144" y="115"/>
                  </a:lnTo>
                  <a:lnTo>
                    <a:pt x="139" y="127"/>
                  </a:lnTo>
                  <a:lnTo>
                    <a:pt x="135" y="140"/>
                  </a:lnTo>
                  <a:lnTo>
                    <a:pt x="127" y="149"/>
                  </a:lnTo>
                  <a:lnTo>
                    <a:pt x="122" y="157"/>
                  </a:lnTo>
                  <a:lnTo>
                    <a:pt x="122" y="161"/>
                  </a:lnTo>
                  <a:lnTo>
                    <a:pt x="122" y="166"/>
                  </a:lnTo>
                  <a:lnTo>
                    <a:pt x="118" y="178"/>
                  </a:lnTo>
                  <a:lnTo>
                    <a:pt x="118" y="182"/>
                  </a:lnTo>
                  <a:lnTo>
                    <a:pt x="114" y="187"/>
                  </a:lnTo>
                  <a:lnTo>
                    <a:pt x="110" y="191"/>
                  </a:lnTo>
                  <a:lnTo>
                    <a:pt x="106" y="191"/>
                  </a:lnTo>
                  <a:lnTo>
                    <a:pt x="101" y="195"/>
                  </a:lnTo>
                  <a:lnTo>
                    <a:pt x="97" y="199"/>
                  </a:lnTo>
                  <a:lnTo>
                    <a:pt x="93" y="212"/>
                  </a:lnTo>
                  <a:lnTo>
                    <a:pt x="84" y="221"/>
                  </a:lnTo>
                  <a:lnTo>
                    <a:pt x="80" y="225"/>
                  </a:lnTo>
                  <a:lnTo>
                    <a:pt x="63" y="254"/>
                  </a:lnTo>
                  <a:lnTo>
                    <a:pt x="55" y="263"/>
                  </a:lnTo>
                  <a:lnTo>
                    <a:pt x="51" y="267"/>
                  </a:lnTo>
                  <a:lnTo>
                    <a:pt x="51" y="271"/>
                  </a:lnTo>
                  <a:lnTo>
                    <a:pt x="46" y="271"/>
                  </a:lnTo>
                  <a:lnTo>
                    <a:pt x="42" y="276"/>
                  </a:lnTo>
                  <a:lnTo>
                    <a:pt x="38" y="280"/>
                  </a:lnTo>
                  <a:lnTo>
                    <a:pt x="34" y="280"/>
                  </a:lnTo>
                  <a:lnTo>
                    <a:pt x="29" y="276"/>
                  </a:lnTo>
                  <a:lnTo>
                    <a:pt x="25" y="271"/>
                  </a:lnTo>
                  <a:lnTo>
                    <a:pt x="25" y="263"/>
                  </a:lnTo>
                  <a:lnTo>
                    <a:pt x="21" y="254"/>
                  </a:lnTo>
                  <a:lnTo>
                    <a:pt x="21" y="250"/>
                  </a:lnTo>
                  <a:lnTo>
                    <a:pt x="17" y="237"/>
                  </a:lnTo>
                  <a:lnTo>
                    <a:pt x="17" y="229"/>
                  </a:lnTo>
                  <a:lnTo>
                    <a:pt x="4" y="149"/>
                  </a:lnTo>
                  <a:lnTo>
                    <a:pt x="4" y="127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12" y="64"/>
                  </a:lnTo>
                  <a:lnTo>
                    <a:pt x="17" y="60"/>
                  </a:lnTo>
                  <a:lnTo>
                    <a:pt x="29" y="51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2" y="47"/>
                  </a:lnTo>
                  <a:lnTo>
                    <a:pt x="51" y="47"/>
                  </a:lnTo>
                  <a:lnTo>
                    <a:pt x="55" y="51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7" y="51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39"/>
                  </a:lnTo>
                  <a:lnTo>
                    <a:pt x="89" y="39"/>
                  </a:lnTo>
                  <a:lnTo>
                    <a:pt x="89" y="34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2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3" name="Freeform 89"/>
            <p:cNvSpPr>
              <a:spLocks noEditPoints="1"/>
            </p:cNvSpPr>
            <p:nvPr/>
          </p:nvSpPr>
          <p:spPr bwMode="auto">
            <a:xfrm>
              <a:off x="1119443" y="5668369"/>
              <a:ext cx="177272" cy="189934"/>
            </a:xfrm>
            <a:custGeom>
              <a:avLst/>
              <a:gdLst>
                <a:gd name="T0" fmla="*/ 25 w 559"/>
                <a:gd name="T1" fmla="*/ 118 h 597"/>
                <a:gd name="T2" fmla="*/ 42 w 559"/>
                <a:gd name="T3" fmla="*/ 93 h 597"/>
                <a:gd name="T4" fmla="*/ 64 w 559"/>
                <a:gd name="T5" fmla="*/ 55 h 597"/>
                <a:gd name="T6" fmla="*/ 93 w 559"/>
                <a:gd name="T7" fmla="*/ 25 h 597"/>
                <a:gd name="T8" fmla="*/ 106 w 559"/>
                <a:gd name="T9" fmla="*/ 4 h 597"/>
                <a:gd name="T10" fmla="*/ 161 w 559"/>
                <a:gd name="T11" fmla="*/ 50 h 597"/>
                <a:gd name="T12" fmla="*/ 191 w 559"/>
                <a:gd name="T13" fmla="*/ 88 h 597"/>
                <a:gd name="T14" fmla="*/ 186 w 559"/>
                <a:gd name="T15" fmla="*/ 105 h 597"/>
                <a:gd name="T16" fmla="*/ 144 w 559"/>
                <a:gd name="T17" fmla="*/ 152 h 597"/>
                <a:gd name="T18" fmla="*/ 123 w 559"/>
                <a:gd name="T19" fmla="*/ 182 h 597"/>
                <a:gd name="T20" fmla="*/ 136 w 559"/>
                <a:gd name="T21" fmla="*/ 190 h 597"/>
                <a:gd name="T22" fmla="*/ 169 w 559"/>
                <a:gd name="T23" fmla="*/ 194 h 597"/>
                <a:gd name="T24" fmla="*/ 186 w 559"/>
                <a:gd name="T25" fmla="*/ 203 h 597"/>
                <a:gd name="T26" fmla="*/ 191 w 559"/>
                <a:gd name="T27" fmla="*/ 224 h 597"/>
                <a:gd name="T28" fmla="*/ 207 w 559"/>
                <a:gd name="T29" fmla="*/ 241 h 597"/>
                <a:gd name="T30" fmla="*/ 233 w 559"/>
                <a:gd name="T31" fmla="*/ 254 h 597"/>
                <a:gd name="T32" fmla="*/ 275 w 559"/>
                <a:gd name="T33" fmla="*/ 241 h 597"/>
                <a:gd name="T34" fmla="*/ 301 w 559"/>
                <a:gd name="T35" fmla="*/ 241 h 597"/>
                <a:gd name="T36" fmla="*/ 326 w 559"/>
                <a:gd name="T37" fmla="*/ 245 h 597"/>
                <a:gd name="T38" fmla="*/ 368 w 559"/>
                <a:gd name="T39" fmla="*/ 245 h 597"/>
                <a:gd name="T40" fmla="*/ 381 w 559"/>
                <a:gd name="T41" fmla="*/ 254 h 597"/>
                <a:gd name="T42" fmla="*/ 390 w 559"/>
                <a:gd name="T43" fmla="*/ 275 h 597"/>
                <a:gd name="T44" fmla="*/ 411 w 559"/>
                <a:gd name="T45" fmla="*/ 296 h 597"/>
                <a:gd name="T46" fmla="*/ 419 w 559"/>
                <a:gd name="T47" fmla="*/ 317 h 597"/>
                <a:gd name="T48" fmla="*/ 428 w 559"/>
                <a:gd name="T49" fmla="*/ 343 h 597"/>
                <a:gd name="T50" fmla="*/ 440 w 559"/>
                <a:gd name="T51" fmla="*/ 368 h 597"/>
                <a:gd name="T52" fmla="*/ 423 w 559"/>
                <a:gd name="T53" fmla="*/ 398 h 597"/>
                <a:gd name="T54" fmla="*/ 423 w 559"/>
                <a:gd name="T55" fmla="*/ 419 h 597"/>
                <a:gd name="T56" fmla="*/ 436 w 559"/>
                <a:gd name="T57" fmla="*/ 440 h 597"/>
                <a:gd name="T58" fmla="*/ 495 w 559"/>
                <a:gd name="T59" fmla="*/ 491 h 597"/>
                <a:gd name="T60" fmla="*/ 538 w 559"/>
                <a:gd name="T61" fmla="*/ 529 h 597"/>
                <a:gd name="T62" fmla="*/ 555 w 559"/>
                <a:gd name="T63" fmla="*/ 550 h 597"/>
                <a:gd name="T64" fmla="*/ 555 w 559"/>
                <a:gd name="T65" fmla="*/ 567 h 597"/>
                <a:gd name="T66" fmla="*/ 542 w 559"/>
                <a:gd name="T67" fmla="*/ 558 h 597"/>
                <a:gd name="T68" fmla="*/ 521 w 559"/>
                <a:gd name="T69" fmla="*/ 567 h 597"/>
                <a:gd name="T70" fmla="*/ 500 w 559"/>
                <a:gd name="T71" fmla="*/ 575 h 597"/>
                <a:gd name="T72" fmla="*/ 483 w 559"/>
                <a:gd name="T73" fmla="*/ 592 h 597"/>
                <a:gd name="T74" fmla="*/ 457 w 559"/>
                <a:gd name="T75" fmla="*/ 592 h 597"/>
                <a:gd name="T76" fmla="*/ 432 w 559"/>
                <a:gd name="T77" fmla="*/ 597 h 597"/>
                <a:gd name="T78" fmla="*/ 377 w 559"/>
                <a:gd name="T79" fmla="*/ 592 h 597"/>
                <a:gd name="T80" fmla="*/ 339 w 559"/>
                <a:gd name="T81" fmla="*/ 580 h 597"/>
                <a:gd name="T82" fmla="*/ 309 w 559"/>
                <a:gd name="T83" fmla="*/ 558 h 597"/>
                <a:gd name="T84" fmla="*/ 284 w 559"/>
                <a:gd name="T85" fmla="*/ 550 h 597"/>
                <a:gd name="T86" fmla="*/ 246 w 559"/>
                <a:gd name="T87" fmla="*/ 550 h 597"/>
                <a:gd name="T88" fmla="*/ 203 w 559"/>
                <a:gd name="T89" fmla="*/ 533 h 597"/>
                <a:gd name="T90" fmla="*/ 169 w 559"/>
                <a:gd name="T91" fmla="*/ 520 h 597"/>
                <a:gd name="T92" fmla="*/ 144 w 559"/>
                <a:gd name="T93" fmla="*/ 499 h 597"/>
                <a:gd name="T94" fmla="*/ 114 w 559"/>
                <a:gd name="T95" fmla="*/ 453 h 597"/>
                <a:gd name="T96" fmla="*/ 102 w 559"/>
                <a:gd name="T97" fmla="*/ 402 h 597"/>
                <a:gd name="T98" fmla="*/ 102 w 559"/>
                <a:gd name="T99" fmla="*/ 372 h 597"/>
                <a:gd name="T100" fmla="*/ 114 w 559"/>
                <a:gd name="T101" fmla="*/ 334 h 597"/>
                <a:gd name="T102" fmla="*/ 119 w 559"/>
                <a:gd name="T103" fmla="*/ 309 h 597"/>
                <a:gd name="T104" fmla="*/ 110 w 559"/>
                <a:gd name="T105" fmla="*/ 279 h 597"/>
                <a:gd name="T106" fmla="*/ 89 w 559"/>
                <a:gd name="T107" fmla="*/ 249 h 597"/>
                <a:gd name="T108" fmla="*/ 68 w 559"/>
                <a:gd name="T109" fmla="*/ 232 h 597"/>
                <a:gd name="T110" fmla="*/ 42 w 559"/>
                <a:gd name="T111" fmla="*/ 216 h 597"/>
                <a:gd name="T112" fmla="*/ 21 w 559"/>
                <a:gd name="T113" fmla="*/ 190 h 597"/>
                <a:gd name="T114" fmla="*/ 0 w 559"/>
                <a:gd name="T115" fmla="*/ 148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9" h="597">
                  <a:moveTo>
                    <a:pt x="0" y="144"/>
                  </a:moveTo>
                  <a:lnTo>
                    <a:pt x="4" y="139"/>
                  </a:lnTo>
                  <a:lnTo>
                    <a:pt x="4" y="135"/>
                  </a:lnTo>
                  <a:lnTo>
                    <a:pt x="9" y="131"/>
                  </a:lnTo>
                  <a:lnTo>
                    <a:pt x="25" y="118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2" y="93"/>
                  </a:lnTo>
                  <a:lnTo>
                    <a:pt x="47" y="80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59" y="59"/>
                  </a:lnTo>
                  <a:lnTo>
                    <a:pt x="64" y="55"/>
                  </a:lnTo>
                  <a:lnTo>
                    <a:pt x="72" y="46"/>
                  </a:lnTo>
                  <a:lnTo>
                    <a:pt x="76" y="42"/>
                  </a:lnTo>
                  <a:lnTo>
                    <a:pt x="80" y="38"/>
                  </a:lnTo>
                  <a:lnTo>
                    <a:pt x="89" y="29"/>
                  </a:lnTo>
                  <a:lnTo>
                    <a:pt x="93" y="25"/>
                  </a:lnTo>
                  <a:lnTo>
                    <a:pt x="97" y="21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6" y="8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48" y="38"/>
                  </a:lnTo>
                  <a:lnTo>
                    <a:pt x="161" y="50"/>
                  </a:lnTo>
                  <a:lnTo>
                    <a:pt x="169" y="59"/>
                  </a:lnTo>
                  <a:lnTo>
                    <a:pt x="178" y="67"/>
                  </a:lnTo>
                  <a:lnTo>
                    <a:pt x="182" y="76"/>
                  </a:lnTo>
                  <a:lnTo>
                    <a:pt x="186" y="80"/>
                  </a:lnTo>
                  <a:lnTo>
                    <a:pt x="191" y="88"/>
                  </a:lnTo>
                  <a:lnTo>
                    <a:pt x="191" y="93"/>
                  </a:lnTo>
                  <a:lnTo>
                    <a:pt x="195" y="97"/>
                  </a:lnTo>
                  <a:lnTo>
                    <a:pt x="191" y="101"/>
                  </a:lnTo>
                  <a:lnTo>
                    <a:pt x="191" y="105"/>
                  </a:lnTo>
                  <a:lnTo>
                    <a:pt x="186" y="105"/>
                  </a:lnTo>
                  <a:lnTo>
                    <a:pt x="186" y="110"/>
                  </a:lnTo>
                  <a:lnTo>
                    <a:pt x="169" y="127"/>
                  </a:lnTo>
                  <a:lnTo>
                    <a:pt x="161" y="131"/>
                  </a:lnTo>
                  <a:lnTo>
                    <a:pt x="152" y="139"/>
                  </a:lnTo>
                  <a:lnTo>
                    <a:pt x="144" y="152"/>
                  </a:lnTo>
                  <a:lnTo>
                    <a:pt x="131" y="165"/>
                  </a:lnTo>
                  <a:lnTo>
                    <a:pt x="127" y="169"/>
                  </a:lnTo>
                  <a:lnTo>
                    <a:pt x="123" y="173"/>
                  </a:lnTo>
                  <a:lnTo>
                    <a:pt x="123" y="177"/>
                  </a:lnTo>
                  <a:lnTo>
                    <a:pt x="123" y="182"/>
                  </a:lnTo>
                  <a:lnTo>
                    <a:pt x="127" y="182"/>
                  </a:lnTo>
                  <a:lnTo>
                    <a:pt x="127" y="186"/>
                  </a:lnTo>
                  <a:lnTo>
                    <a:pt x="131" y="186"/>
                  </a:lnTo>
                  <a:lnTo>
                    <a:pt x="131" y="190"/>
                  </a:lnTo>
                  <a:lnTo>
                    <a:pt x="136" y="190"/>
                  </a:lnTo>
                  <a:lnTo>
                    <a:pt x="144" y="190"/>
                  </a:lnTo>
                  <a:lnTo>
                    <a:pt x="148" y="190"/>
                  </a:lnTo>
                  <a:lnTo>
                    <a:pt x="161" y="190"/>
                  </a:lnTo>
                  <a:lnTo>
                    <a:pt x="165" y="190"/>
                  </a:lnTo>
                  <a:lnTo>
                    <a:pt x="169" y="194"/>
                  </a:lnTo>
                  <a:lnTo>
                    <a:pt x="174" y="194"/>
                  </a:lnTo>
                  <a:lnTo>
                    <a:pt x="178" y="194"/>
                  </a:lnTo>
                  <a:lnTo>
                    <a:pt x="182" y="194"/>
                  </a:lnTo>
                  <a:lnTo>
                    <a:pt x="182" y="199"/>
                  </a:lnTo>
                  <a:lnTo>
                    <a:pt x="186" y="203"/>
                  </a:lnTo>
                  <a:lnTo>
                    <a:pt x="186" y="207"/>
                  </a:lnTo>
                  <a:lnTo>
                    <a:pt x="191" y="211"/>
                  </a:lnTo>
                  <a:lnTo>
                    <a:pt x="191" y="216"/>
                  </a:lnTo>
                  <a:lnTo>
                    <a:pt x="191" y="220"/>
                  </a:lnTo>
                  <a:lnTo>
                    <a:pt x="191" y="224"/>
                  </a:lnTo>
                  <a:lnTo>
                    <a:pt x="195" y="228"/>
                  </a:lnTo>
                  <a:lnTo>
                    <a:pt x="195" y="232"/>
                  </a:lnTo>
                  <a:lnTo>
                    <a:pt x="199" y="232"/>
                  </a:lnTo>
                  <a:lnTo>
                    <a:pt x="203" y="237"/>
                  </a:lnTo>
                  <a:lnTo>
                    <a:pt x="207" y="241"/>
                  </a:lnTo>
                  <a:lnTo>
                    <a:pt x="212" y="245"/>
                  </a:lnTo>
                  <a:lnTo>
                    <a:pt x="216" y="249"/>
                  </a:lnTo>
                  <a:lnTo>
                    <a:pt x="224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7" y="254"/>
                  </a:lnTo>
                  <a:lnTo>
                    <a:pt x="246" y="249"/>
                  </a:lnTo>
                  <a:lnTo>
                    <a:pt x="263" y="245"/>
                  </a:lnTo>
                  <a:lnTo>
                    <a:pt x="267" y="241"/>
                  </a:lnTo>
                  <a:lnTo>
                    <a:pt x="275" y="241"/>
                  </a:lnTo>
                  <a:lnTo>
                    <a:pt x="279" y="241"/>
                  </a:lnTo>
                  <a:lnTo>
                    <a:pt x="284" y="241"/>
                  </a:lnTo>
                  <a:lnTo>
                    <a:pt x="288" y="241"/>
                  </a:lnTo>
                  <a:lnTo>
                    <a:pt x="296" y="241"/>
                  </a:lnTo>
                  <a:lnTo>
                    <a:pt x="301" y="241"/>
                  </a:lnTo>
                  <a:lnTo>
                    <a:pt x="305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8" y="245"/>
                  </a:lnTo>
                  <a:lnTo>
                    <a:pt x="326" y="245"/>
                  </a:lnTo>
                  <a:lnTo>
                    <a:pt x="339" y="245"/>
                  </a:lnTo>
                  <a:lnTo>
                    <a:pt x="351" y="245"/>
                  </a:lnTo>
                  <a:lnTo>
                    <a:pt x="360" y="245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73" y="245"/>
                  </a:lnTo>
                  <a:lnTo>
                    <a:pt x="377" y="245"/>
                  </a:lnTo>
                  <a:lnTo>
                    <a:pt x="377" y="249"/>
                  </a:lnTo>
                  <a:lnTo>
                    <a:pt x="381" y="249"/>
                  </a:lnTo>
                  <a:lnTo>
                    <a:pt x="381" y="254"/>
                  </a:lnTo>
                  <a:lnTo>
                    <a:pt x="385" y="254"/>
                  </a:lnTo>
                  <a:lnTo>
                    <a:pt x="385" y="258"/>
                  </a:lnTo>
                  <a:lnTo>
                    <a:pt x="385" y="266"/>
                  </a:lnTo>
                  <a:lnTo>
                    <a:pt x="390" y="271"/>
                  </a:lnTo>
                  <a:lnTo>
                    <a:pt x="390" y="275"/>
                  </a:lnTo>
                  <a:lnTo>
                    <a:pt x="394" y="279"/>
                  </a:lnTo>
                  <a:lnTo>
                    <a:pt x="394" y="283"/>
                  </a:lnTo>
                  <a:lnTo>
                    <a:pt x="398" y="283"/>
                  </a:lnTo>
                  <a:lnTo>
                    <a:pt x="402" y="287"/>
                  </a:lnTo>
                  <a:lnTo>
                    <a:pt x="411" y="296"/>
                  </a:lnTo>
                  <a:lnTo>
                    <a:pt x="415" y="300"/>
                  </a:lnTo>
                  <a:lnTo>
                    <a:pt x="415" y="304"/>
                  </a:lnTo>
                  <a:lnTo>
                    <a:pt x="419" y="309"/>
                  </a:lnTo>
                  <a:lnTo>
                    <a:pt x="419" y="313"/>
                  </a:lnTo>
                  <a:lnTo>
                    <a:pt x="419" y="317"/>
                  </a:lnTo>
                  <a:lnTo>
                    <a:pt x="423" y="326"/>
                  </a:lnTo>
                  <a:lnTo>
                    <a:pt x="423" y="330"/>
                  </a:lnTo>
                  <a:lnTo>
                    <a:pt x="423" y="334"/>
                  </a:lnTo>
                  <a:lnTo>
                    <a:pt x="423" y="338"/>
                  </a:lnTo>
                  <a:lnTo>
                    <a:pt x="428" y="343"/>
                  </a:lnTo>
                  <a:lnTo>
                    <a:pt x="432" y="347"/>
                  </a:lnTo>
                  <a:lnTo>
                    <a:pt x="436" y="355"/>
                  </a:lnTo>
                  <a:lnTo>
                    <a:pt x="440" y="359"/>
                  </a:lnTo>
                  <a:lnTo>
                    <a:pt x="440" y="364"/>
                  </a:lnTo>
                  <a:lnTo>
                    <a:pt x="440" y="368"/>
                  </a:lnTo>
                  <a:lnTo>
                    <a:pt x="436" y="372"/>
                  </a:lnTo>
                  <a:lnTo>
                    <a:pt x="428" y="381"/>
                  </a:lnTo>
                  <a:lnTo>
                    <a:pt x="428" y="389"/>
                  </a:lnTo>
                  <a:lnTo>
                    <a:pt x="423" y="389"/>
                  </a:lnTo>
                  <a:lnTo>
                    <a:pt x="423" y="398"/>
                  </a:lnTo>
                  <a:lnTo>
                    <a:pt x="419" y="402"/>
                  </a:lnTo>
                  <a:lnTo>
                    <a:pt x="419" y="406"/>
                  </a:lnTo>
                  <a:lnTo>
                    <a:pt x="419" y="410"/>
                  </a:lnTo>
                  <a:lnTo>
                    <a:pt x="419" y="414"/>
                  </a:lnTo>
                  <a:lnTo>
                    <a:pt x="423" y="419"/>
                  </a:lnTo>
                  <a:lnTo>
                    <a:pt x="423" y="423"/>
                  </a:lnTo>
                  <a:lnTo>
                    <a:pt x="428" y="427"/>
                  </a:lnTo>
                  <a:lnTo>
                    <a:pt x="432" y="431"/>
                  </a:lnTo>
                  <a:lnTo>
                    <a:pt x="432" y="436"/>
                  </a:lnTo>
                  <a:lnTo>
                    <a:pt x="436" y="440"/>
                  </a:lnTo>
                  <a:lnTo>
                    <a:pt x="445" y="448"/>
                  </a:lnTo>
                  <a:lnTo>
                    <a:pt x="466" y="461"/>
                  </a:lnTo>
                  <a:lnTo>
                    <a:pt x="474" y="470"/>
                  </a:lnTo>
                  <a:lnTo>
                    <a:pt x="478" y="474"/>
                  </a:lnTo>
                  <a:lnTo>
                    <a:pt x="495" y="491"/>
                  </a:lnTo>
                  <a:lnTo>
                    <a:pt x="500" y="495"/>
                  </a:lnTo>
                  <a:lnTo>
                    <a:pt x="521" y="512"/>
                  </a:lnTo>
                  <a:lnTo>
                    <a:pt x="529" y="516"/>
                  </a:lnTo>
                  <a:lnTo>
                    <a:pt x="533" y="525"/>
                  </a:lnTo>
                  <a:lnTo>
                    <a:pt x="538" y="529"/>
                  </a:lnTo>
                  <a:lnTo>
                    <a:pt x="542" y="533"/>
                  </a:lnTo>
                  <a:lnTo>
                    <a:pt x="546" y="537"/>
                  </a:lnTo>
                  <a:lnTo>
                    <a:pt x="546" y="542"/>
                  </a:lnTo>
                  <a:lnTo>
                    <a:pt x="550" y="546"/>
                  </a:lnTo>
                  <a:lnTo>
                    <a:pt x="555" y="550"/>
                  </a:lnTo>
                  <a:lnTo>
                    <a:pt x="559" y="554"/>
                  </a:lnTo>
                  <a:lnTo>
                    <a:pt x="559" y="558"/>
                  </a:lnTo>
                  <a:lnTo>
                    <a:pt x="559" y="563"/>
                  </a:lnTo>
                  <a:lnTo>
                    <a:pt x="559" y="567"/>
                  </a:lnTo>
                  <a:lnTo>
                    <a:pt x="555" y="567"/>
                  </a:lnTo>
                  <a:lnTo>
                    <a:pt x="555" y="563"/>
                  </a:lnTo>
                  <a:lnTo>
                    <a:pt x="550" y="563"/>
                  </a:lnTo>
                  <a:lnTo>
                    <a:pt x="546" y="563"/>
                  </a:lnTo>
                  <a:lnTo>
                    <a:pt x="546" y="558"/>
                  </a:lnTo>
                  <a:lnTo>
                    <a:pt x="542" y="558"/>
                  </a:lnTo>
                  <a:lnTo>
                    <a:pt x="538" y="558"/>
                  </a:lnTo>
                  <a:lnTo>
                    <a:pt x="533" y="563"/>
                  </a:lnTo>
                  <a:lnTo>
                    <a:pt x="529" y="563"/>
                  </a:lnTo>
                  <a:lnTo>
                    <a:pt x="525" y="567"/>
                  </a:lnTo>
                  <a:lnTo>
                    <a:pt x="521" y="567"/>
                  </a:lnTo>
                  <a:lnTo>
                    <a:pt x="517" y="567"/>
                  </a:lnTo>
                  <a:lnTo>
                    <a:pt x="512" y="567"/>
                  </a:lnTo>
                  <a:lnTo>
                    <a:pt x="508" y="571"/>
                  </a:lnTo>
                  <a:lnTo>
                    <a:pt x="504" y="575"/>
                  </a:lnTo>
                  <a:lnTo>
                    <a:pt x="500" y="575"/>
                  </a:lnTo>
                  <a:lnTo>
                    <a:pt x="495" y="580"/>
                  </a:lnTo>
                  <a:lnTo>
                    <a:pt x="495" y="584"/>
                  </a:lnTo>
                  <a:lnTo>
                    <a:pt x="487" y="588"/>
                  </a:lnTo>
                  <a:lnTo>
                    <a:pt x="487" y="592"/>
                  </a:lnTo>
                  <a:lnTo>
                    <a:pt x="483" y="592"/>
                  </a:lnTo>
                  <a:lnTo>
                    <a:pt x="478" y="592"/>
                  </a:lnTo>
                  <a:lnTo>
                    <a:pt x="470" y="592"/>
                  </a:lnTo>
                  <a:lnTo>
                    <a:pt x="466" y="592"/>
                  </a:lnTo>
                  <a:lnTo>
                    <a:pt x="462" y="592"/>
                  </a:lnTo>
                  <a:lnTo>
                    <a:pt x="457" y="592"/>
                  </a:lnTo>
                  <a:lnTo>
                    <a:pt x="453" y="592"/>
                  </a:lnTo>
                  <a:lnTo>
                    <a:pt x="453" y="597"/>
                  </a:lnTo>
                  <a:lnTo>
                    <a:pt x="449" y="597"/>
                  </a:lnTo>
                  <a:lnTo>
                    <a:pt x="440" y="597"/>
                  </a:lnTo>
                  <a:lnTo>
                    <a:pt x="432" y="597"/>
                  </a:lnTo>
                  <a:lnTo>
                    <a:pt x="423" y="597"/>
                  </a:lnTo>
                  <a:lnTo>
                    <a:pt x="415" y="597"/>
                  </a:lnTo>
                  <a:lnTo>
                    <a:pt x="411" y="597"/>
                  </a:lnTo>
                  <a:lnTo>
                    <a:pt x="402" y="597"/>
                  </a:lnTo>
                  <a:lnTo>
                    <a:pt x="377" y="592"/>
                  </a:lnTo>
                  <a:lnTo>
                    <a:pt x="364" y="588"/>
                  </a:lnTo>
                  <a:lnTo>
                    <a:pt x="356" y="588"/>
                  </a:lnTo>
                  <a:lnTo>
                    <a:pt x="347" y="584"/>
                  </a:lnTo>
                  <a:lnTo>
                    <a:pt x="343" y="580"/>
                  </a:lnTo>
                  <a:lnTo>
                    <a:pt x="339" y="580"/>
                  </a:lnTo>
                  <a:lnTo>
                    <a:pt x="334" y="575"/>
                  </a:lnTo>
                  <a:lnTo>
                    <a:pt x="330" y="571"/>
                  </a:lnTo>
                  <a:lnTo>
                    <a:pt x="318" y="563"/>
                  </a:lnTo>
                  <a:lnTo>
                    <a:pt x="313" y="558"/>
                  </a:lnTo>
                  <a:lnTo>
                    <a:pt x="309" y="558"/>
                  </a:lnTo>
                  <a:lnTo>
                    <a:pt x="305" y="554"/>
                  </a:lnTo>
                  <a:lnTo>
                    <a:pt x="301" y="554"/>
                  </a:lnTo>
                  <a:lnTo>
                    <a:pt x="296" y="554"/>
                  </a:lnTo>
                  <a:lnTo>
                    <a:pt x="292" y="550"/>
                  </a:lnTo>
                  <a:lnTo>
                    <a:pt x="284" y="550"/>
                  </a:lnTo>
                  <a:lnTo>
                    <a:pt x="271" y="554"/>
                  </a:lnTo>
                  <a:lnTo>
                    <a:pt x="263" y="554"/>
                  </a:lnTo>
                  <a:lnTo>
                    <a:pt x="258" y="554"/>
                  </a:lnTo>
                  <a:lnTo>
                    <a:pt x="254" y="554"/>
                  </a:lnTo>
                  <a:lnTo>
                    <a:pt x="246" y="550"/>
                  </a:lnTo>
                  <a:lnTo>
                    <a:pt x="241" y="550"/>
                  </a:lnTo>
                  <a:lnTo>
                    <a:pt x="237" y="550"/>
                  </a:lnTo>
                  <a:lnTo>
                    <a:pt x="233" y="546"/>
                  </a:lnTo>
                  <a:lnTo>
                    <a:pt x="224" y="542"/>
                  </a:lnTo>
                  <a:lnTo>
                    <a:pt x="203" y="533"/>
                  </a:lnTo>
                  <a:lnTo>
                    <a:pt x="195" y="529"/>
                  </a:lnTo>
                  <a:lnTo>
                    <a:pt x="191" y="529"/>
                  </a:lnTo>
                  <a:lnTo>
                    <a:pt x="178" y="520"/>
                  </a:lnTo>
                  <a:lnTo>
                    <a:pt x="174" y="520"/>
                  </a:lnTo>
                  <a:lnTo>
                    <a:pt x="169" y="520"/>
                  </a:lnTo>
                  <a:lnTo>
                    <a:pt x="161" y="516"/>
                  </a:lnTo>
                  <a:lnTo>
                    <a:pt x="157" y="512"/>
                  </a:lnTo>
                  <a:lnTo>
                    <a:pt x="152" y="508"/>
                  </a:lnTo>
                  <a:lnTo>
                    <a:pt x="148" y="503"/>
                  </a:lnTo>
                  <a:lnTo>
                    <a:pt x="144" y="499"/>
                  </a:lnTo>
                  <a:lnTo>
                    <a:pt x="127" y="474"/>
                  </a:lnTo>
                  <a:lnTo>
                    <a:pt x="123" y="470"/>
                  </a:lnTo>
                  <a:lnTo>
                    <a:pt x="119" y="465"/>
                  </a:lnTo>
                  <a:lnTo>
                    <a:pt x="114" y="457"/>
                  </a:lnTo>
                  <a:lnTo>
                    <a:pt x="114" y="453"/>
                  </a:lnTo>
                  <a:lnTo>
                    <a:pt x="110" y="448"/>
                  </a:lnTo>
                  <a:lnTo>
                    <a:pt x="110" y="444"/>
                  </a:lnTo>
                  <a:lnTo>
                    <a:pt x="110" y="436"/>
                  </a:lnTo>
                  <a:lnTo>
                    <a:pt x="106" y="419"/>
                  </a:lnTo>
                  <a:lnTo>
                    <a:pt x="102" y="402"/>
                  </a:lnTo>
                  <a:lnTo>
                    <a:pt x="102" y="393"/>
                  </a:lnTo>
                  <a:lnTo>
                    <a:pt x="102" y="389"/>
                  </a:lnTo>
                  <a:lnTo>
                    <a:pt x="102" y="385"/>
                  </a:lnTo>
                  <a:lnTo>
                    <a:pt x="102" y="376"/>
                  </a:lnTo>
                  <a:lnTo>
                    <a:pt x="102" y="372"/>
                  </a:lnTo>
                  <a:lnTo>
                    <a:pt x="102" y="368"/>
                  </a:lnTo>
                  <a:lnTo>
                    <a:pt x="106" y="364"/>
                  </a:lnTo>
                  <a:lnTo>
                    <a:pt x="106" y="359"/>
                  </a:lnTo>
                  <a:lnTo>
                    <a:pt x="114" y="343"/>
                  </a:lnTo>
                  <a:lnTo>
                    <a:pt x="114" y="334"/>
                  </a:lnTo>
                  <a:lnTo>
                    <a:pt x="119" y="330"/>
                  </a:lnTo>
                  <a:lnTo>
                    <a:pt x="119" y="321"/>
                  </a:lnTo>
                  <a:lnTo>
                    <a:pt x="119" y="317"/>
                  </a:lnTo>
                  <a:lnTo>
                    <a:pt x="119" y="313"/>
                  </a:lnTo>
                  <a:lnTo>
                    <a:pt x="119" y="309"/>
                  </a:lnTo>
                  <a:lnTo>
                    <a:pt x="119" y="304"/>
                  </a:lnTo>
                  <a:lnTo>
                    <a:pt x="114" y="292"/>
                  </a:lnTo>
                  <a:lnTo>
                    <a:pt x="114" y="287"/>
                  </a:lnTo>
                  <a:lnTo>
                    <a:pt x="110" y="283"/>
                  </a:lnTo>
                  <a:lnTo>
                    <a:pt x="110" y="279"/>
                  </a:lnTo>
                  <a:lnTo>
                    <a:pt x="106" y="271"/>
                  </a:lnTo>
                  <a:lnTo>
                    <a:pt x="102" y="262"/>
                  </a:lnTo>
                  <a:lnTo>
                    <a:pt x="97" y="258"/>
                  </a:lnTo>
                  <a:lnTo>
                    <a:pt x="93" y="254"/>
                  </a:lnTo>
                  <a:lnTo>
                    <a:pt x="89" y="249"/>
                  </a:lnTo>
                  <a:lnTo>
                    <a:pt x="85" y="245"/>
                  </a:lnTo>
                  <a:lnTo>
                    <a:pt x="80" y="241"/>
                  </a:lnTo>
                  <a:lnTo>
                    <a:pt x="76" y="237"/>
                  </a:lnTo>
                  <a:lnTo>
                    <a:pt x="72" y="237"/>
                  </a:lnTo>
                  <a:lnTo>
                    <a:pt x="68" y="232"/>
                  </a:lnTo>
                  <a:lnTo>
                    <a:pt x="64" y="228"/>
                  </a:lnTo>
                  <a:lnTo>
                    <a:pt x="51" y="224"/>
                  </a:lnTo>
                  <a:lnTo>
                    <a:pt x="47" y="220"/>
                  </a:lnTo>
                  <a:lnTo>
                    <a:pt x="42" y="220"/>
                  </a:lnTo>
                  <a:lnTo>
                    <a:pt x="42" y="216"/>
                  </a:lnTo>
                  <a:lnTo>
                    <a:pt x="38" y="216"/>
                  </a:lnTo>
                  <a:lnTo>
                    <a:pt x="34" y="207"/>
                  </a:lnTo>
                  <a:lnTo>
                    <a:pt x="30" y="203"/>
                  </a:lnTo>
                  <a:lnTo>
                    <a:pt x="25" y="199"/>
                  </a:lnTo>
                  <a:lnTo>
                    <a:pt x="21" y="190"/>
                  </a:lnTo>
                  <a:lnTo>
                    <a:pt x="13" y="177"/>
                  </a:lnTo>
                  <a:lnTo>
                    <a:pt x="13" y="169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4"/>
                  </a:lnTo>
                  <a:close/>
                  <a:moveTo>
                    <a:pt x="110" y="0"/>
                  </a:move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4" name="Freeform 90"/>
            <p:cNvSpPr>
              <a:spLocks/>
            </p:cNvSpPr>
            <p:nvPr/>
          </p:nvSpPr>
          <p:spPr bwMode="auto">
            <a:xfrm>
              <a:off x="1002669" y="4696189"/>
              <a:ext cx="530409" cy="724563"/>
            </a:xfrm>
            <a:custGeom>
              <a:avLst/>
              <a:gdLst>
                <a:gd name="T0" fmla="*/ 139 w 1672"/>
                <a:gd name="T1" fmla="*/ 949 h 2287"/>
                <a:gd name="T2" fmla="*/ 224 w 1672"/>
                <a:gd name="T3" fmla="*/ 830 h 2287"/>
                <a:gd name="T4" fmla="*/ 338 w 1672"/>
                <a:gd name="T5" fmla="*/ 686 h 2287"/>
                <a:gd name="T6" fmla="*/ 474 w 1672"/>
                <a:gd name="T7" fmla="*/ 707 h 2287"/>
                <a:gd name="T8" fmla="*/ 520 w 1672"/>
                <a:gd name="T9" fmla="*/ 648 h 2287"/>
                <a:gd name="T10" fmla="*/ 491 w 1672"/>
                <a:gd name="T11" fmla="*/ 508 h 2287"/>
                <a:gd name="T12" fmla="*/ 516 w 1672"/>
                <a:gd name="T13" fmla="*/ 428 h 2287"/>
                <a:gd name="T14" fmla="*/ 762 w 1672"/>
                <a:gd name="T15" fmla="*/ 436 h 2287"/>
                <a:gd name="T16" fmla="*/ 758 w 1672"/>
                <a:gd name="T17" fmla="*/ 386 h 2287"/>
                <a:gd name="T18" fmla="*/ 664 w 1672"/>
                <a:gd name="T19" fmla="*/ 335 h 2287"/>
                <a:gd name="T20" fmla="*/ 702 w 1672"/>
                <a:gd name="T21" fmla="*/ 267 h 2287"/>
                <a:gd name="T22" fmla="*/ 804 w 1672"/>
                <a:gd name="T23" fmla="*/ 242 h 2287"/>
                <a:gd name="T24" fmla="*/ 935 w 1672"/>
                <a:gd name="T25" fmla="*/ 326 h 2287"/>
                <a:gd name="T26" fmla="*/ 1075 w 1672"/>
                <a:gd name="T27" fmla="*/ 309 h 2287"/>
                <a:gd name="T28" fmla="*/ 1198 w 1672"/>
                <a:gd name="T29" fmla="*/ 309 h 2287"/>
                <a:gd name="T30" fmla="*/ 1304 w 1672"/>
                <a:gd name="T31" fmla="*/ 267 h 2287"/>
                <a:gd name="T32" fmla="*/ 1266 w 1672"/>
                <a:gd name="T33" fmla="*/ 68 h 2287"/>
                <a:gd name="T34" fmla="*/ 1329 w 1672"/>
                <a:gd name="T35" fmla="*/ 5 h 2287"/>
                <a:gd name="T36" fmla="*/ 1503 w 1672"/>
                <a:gd name="T37" fmla="*/ 98 h 2287"/>
                <a:gd name="T38" fmla="*/ 1575 w 1672"/>
                <a:gd name="T39" fmla="*/ 225 h 2287"/>
                <a:gd name="T40" fmla="*/ 1672 w 1672"/>
                <a:gd name="T41" fmla="*/ 348 h 2287"/>
                <a:gd name="T42" fmla="*/ 1617 w 1672"/>
                <a:gd name="T43" fmla="*/ 428 h 2287"/>
                <a:gd name="T44" fmla="*/ 1532 w 1672"/>
                <a:gd name="T45" fmla="*/ 479 h 2287"/>
                <a:gd name="T46" fmla="*/ 1503 w 1672"/>
                <a:gd name="T47" fmla="*/ 521 h 2287"/>
                <a:gd name="T48" fmla="*/ 1316 w 1672"/>
                <a:gd name="T49" fmla="*/ 513 h 2287"/>
                <a:gd name="T50" fmla="*/ 1274 w 1672"/>
                <a:gd name="T51" fmla="*/ 602 h 2287"/>
                <a:gd name="T52" fmla="*/ 1422 w 1672"/>
                <a:gd name="T53" fmla="*/ 724 h 2287"/>
                <a:gd name="T54" fmla="*/ 1452 w 1672"/>
                <a:gd name="T55" fmla="*/ 834 h 2287"/>
                <a:gd name="T56" fmla="*/ 1452 w 1672"/>
                <a:gd name="T57" fmla="*/ 944 h 2287"/>
                <a:gd name="T58" fmla="*/ 1350 w 1672"/>
                <a:gd name="T59" fmla="*/ 923 h 2287"/>
                <a:gd name="T60" fmla="*/ 1346 w 1672"/>
                <a:gd name="T61" fmla="*/ 1000 h 2287"/>
                <a:gd name="T62" fmla="*/ 1363 w 1672"/>
                <a:gd name="T63" fmla="*/ 1059 h 2287"/>
                <a:gd name="T64" fmla="*/ 1274 w 1672"/>
                <a:gd name="T65" fmla="*/ 1101 h 2287"/>
                <a:gd name="T66" fmla="*/ 1316 w 1672"/>
                <a:gd name="T67" fmla="*/ 1190 h 2287"/>
                <a:gd name="T68" fmla="*/ 1405 w 1672"/>
                <a:gd name="T69" fmla="*/ 1101 h 2287"/>
                <a:gd name="T70" fmla="*/ 1465 w 1672"/>
                <a:gd name="T71" fmla="*/ 1038 h 2287"/>
                <a:gd name="T72" fmla="*/ 1469 w 1672"/>
                <a:gd name="T73" fmla="*/ 1152 h 2287"/>
                <a:gd name="T74" fmla="*/ 1363 w 1672"/>
                <a:gd name="T75" fmla="*/ 1232 h 2287"/>
                <a:gd name="T76" fmla="*/ 1439 w 1672"/>
                <a:gd name="T77" fmla="*/ 1279 h 2287"/>
                <a:gd name="T78" fmla="*/ 1414 w 1672"/>
                <a:gd name="T79" fmla="*/ 1440 h 2287"/>
                <a:gd name="T80" fmla="*/ 1359 w 1672"/>
                <a:gd name="T81" fmla="*/ 1609 h 2287"/>
                <a:gd name="T82" fmla="*/ 1227 w 1672"/>
                <a:gd name="T83" fmla="*/ 1605 h 2287"/>
                <a:gd name="T84" fmla="*/ 1143 w 1672"/>
                <a:gd name="T85" fmla="*/ 1681 h 2287"/>
                <a:gd name="T86" fmla="*/ 1117 w 1672"/>
                <a:gd name="T87" fmla="*/ 1876 h 2287"/>
                <a:gd name="T88" fmla="*/ 1054 w 1672"/>
                <a:gd name="T89" fmla="*/ 1952 h 2287"/>
                <a:gd name="T90" fmla="*/ 982 w 1672"/>
                <a:gd name="T91" fmla="*/ 1918 h 2287"/>
                <a:gd name="T92" fmla="*/ 1007 w 1672"/>
                <a:gd name="T93" fmla="*/ 2037 h 2287"/>
                <a:gd name="T94" fmla="*/ 1028 w 1672"/>
                <a:gd name="T95" fmla="*/ 2138 h 2287"/>
                <a:gd name="T96" fmla="*/ 1075 w 1672"/>
                <a:gd name="T97" fmla="*/ 2210 h 2287"/>
                <a:gd name="T98" fmla="*/ 957 w 1672"/>
                <a:gd name="T99" fmla="*/ 2185 h 2287"/>
                <a:gd name="T100" fmla="*/ 825 w 1672"/>
                <a:gd name="T101" fmla="*/ 2138 h 2287"/>
                <a:gd name="T102" fmla="*/ 588 w 1672"/>
                <a:gd name="T103" fmla="*/ 2066 h 2287"/>
                <a:gd name="T104" fmla="*/ 542 w 1672"/>
                <a:gd name="T105" fmla="*/ 1961 h 2287"/>
                <a:gd name="T106" fmla="*/ 444 w 1672"/>
                <a:gd name="T107" fmla="*/ 1901 h 2287"/>
                <a:gd name="T108" fmla="*/ 250 w 1672"/>
                <a:gd name="T109" fmla="*/ 1728 h 2287"/>
                <a:gd name="T110" fmla="*/ 131 w 1672"/>
                <a:gd name="T111" fmla="*/ 1567 h 2287"/>
                <a:gd name="T112" fmla="*/ 51 w 1672"/>
                <a:gd name="T113" fmla="*/ 1419 h 2287"/>
                <a:gd name="T114" fmla="*/ 55 w 1672"/>
                <a:gd name="T115" fmla="*/ 1279 h 2287"/>
                <a:gd name="T116" fmla="*/ 12 w 1672"/>
                <a:gd name="T117" fmla="*/ 1194 h 2287"/>
                <a:gd name="T118" fmla="*/ 29 w 1672"/>
                <a:gd name="T119" fmla="*/ 1059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2287">
                  <a:moveTo>
                    <a:pt x="0" y="944"/>
                  </a:moveTo>
                  <a:lnTo>
                    <a:pt x="17" y="940"/>
                  </a:lnTo>
                  <a:lnTo>
                    <a:pt x="38" y="940"/>
                  </a:lnTo>
                  <a:lnTo>
                    <a:pt x="67" y="936"/>
                  </a:lnTo>
                  <a:lnTo>
                    <a:pt x="76" y="936"/>
                  </a:lnTo>
                  <a:lnTo>
                    <a:pt x="80" y="936"/>
                  </a:lnTo>
                  <a:lnTo>
                    <a:pt x="84" y="936"/>
                  </a:lnTo>
                  <a:lnTo>
                    <a:pt x="89" y="936"/>
                  </a:lnTo>
                  <a:lnTo>
                    <a:pt x="89" y="940"/>
                  </a:lnTo>
                  <a:lnTo>
                    <a:pt x="93" y="940"/>
                  </a:lnTo>
                  <a:lnTo>
                    <a:pt x="101" y="944"/>
                  </a:lnTo>
                  <a:lnTo>
                    <a:pt x="110" y="949"/>
                  </a:lnTo>
                  <a:lnTo>
                    <a:pt x="114" y="949"/>
                  </a:lnTo>
                  <a:lnTo>
                    <a:pt x="118" y="953"/>
                  </a:lnTo>
                  <a:lnTo>
                    <a:pt x="127" y="953"/>
                  </a:lnTo>
                  <a:lnTo>
                    <a:pt x="131" y="953"/>
                  </a:lnTo>
                  <a:lnTo>
                    <a:pt x="135" y="953"/>
                  </a:lnTo>
                  <a:lnTo>
                    <a:pt x="139" y="949"/>
                  </a:lnTo>
                  <a:lnTo>
                    <a:pt x="144" y="949"/>
                  </a:lnTo>
                  <a:lnTo>
                    <a:pt x="148" y="949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1" y="936"/>
                  </a:lnTo>
                  <a:lnTo>
                    <a:pt x="169" y="932"/>
                  </a:lnTo>
                  <a:lnTo>
                    <a:pt x="178" y="919"/>
                  </a:lnTo>
                  <a:lnTo>
                    <a:pt x="186" y="911"/>
                  </a:lnTo>
                  <a:lnTo>
                    <a:pt x="190" y="906"/>
                  </a:lnTo>
                  <a:lnTo>
                    <a:pt x="194" y="898"/>
                  </a:lnTo>
                  <a:lnTo>
                    <a:pt x="199" y="894"/>
                  </a:lnTo>
                  <a:lnTo>
                    <a:pt x="203" y="885"/>
                  </a:lnTo>
                  <a:lnTo>
                    <a:pt x="207" y="877"/>
                  </a:lnTo>
                  <a:lnTo>
                    <a:pt x="211" y="873"/>
                  </a:lnTo>
                  <a:lnTo>
                    <a:pt x="216" y="860"/>
                  </a:lnTo>
                  <a:lnTo>
                    <a:pt x="216" y="856"/>
                  </a:lnTo>
                  <a:lnTo>
                    <a:pt x="220" y="847"/>
                  </a:lnTo>
                  <a:lnTo>
                    <a:pt x="224" y="830"/>
                  </a:lnTo>
                  <a:lnTo>
                    <a:pt x="233" y="792"/>
                  </a:lnTo>
                  <a:lnTo>
                    <a:pt x="237" y="784"/>
                  </a:lnTo>
                  <a:lnTo>
                    <a:pt x="237" y="775"/>
                  </a:lnTo>
                  <a:lnTo>
                    <a:pt x="241" y="771"/>
                  </a:lnTo>
                  <a:lnTo>
                    <a:pt x="241" y="767"/>
                  </a:lnTo>
                  <a:lnTo>
                    <a:pt x="250" y="758"/>
                  </a:lnTo>
                  <a:lnTo>
                    <a:pt x="258" y="741"/>
                  </a:lnTo>
                  <a:lnTo>
                    <a:pt x="266" y="729"/>
                  </a:lnTo>
                  <a:lnTo>
                    <a:pt x="271" y="720"/>
                  </a:lnTo>
                  <a:lnTo>
                    <a:pt x="275" y="716"/>
                  </a:lnTo>
                  <a:lnTo>
                    <a:pt x="279" y="712"/>
                  </a:lnTo>
                  <a:lnTo>
                    <a:pt x="283" y="707"/>
                  </a:lnTo>
                  <a:lnTo>
                    <a:pt x="288" y="703"/>
                  </a:lnTo>
                  <a:lnTo>
                    <a:pt x="292" y="703"/>
                  </a:lnTo>
                  <a:lnTo>
                    <a:pt x="296" y="699"/>
                  </a:lnTo>
                  <a:lnTo>
                    <a:pt x="300" y="699"/>
                  </a:lnTo>
                  <a:lnTo>
                    <a:pt x="330" y="690"/>
                  </a:lnTo>
                  <a:lnTo>
                    <a:pt x="338" y="686"/>
                  </a:lnTo>
                  <a:lnTo>
                    <a:pt x="351" y="682"/>
                  </a:lnTo>
                  <a:lnTo>
                    <a:pt x="372" y="674"/>
                  </a:lnTo>
                  <a:lnTo>
                    <a:pt x="381" y="669"/>
                  </a:lnTo>
                  <a:lnTo>
                    <a:pt x="385" y="669"/>
                  </a:lnTo>
                  <a:lnTo>
                    <a:pt x="389" y="669"/>
                  </a:lnTo>
                  <a:lnTo>
                    <a:pt x="398" y="669"/>
                  </a:lnTo>
                  <a:lnTo>
                    <a:pt x="402" y="674"/>
                  </a:lnTo>
                  <a:lnTo>
                    <a:pt x="406" y="674"/>
                  </a:lnTo>
                  <a:lnTo>
                    <a:pt x="410" y="678"/>
                  </a:lnTo>
                  <a:lnTo>
                    <a:pt x="419" y="682"/>
                  </a:lnTo>
                  <a:lnTo>
                    <a:pt x="427" y="686"/>
                  </a:lnTo>
                  <a:lnTo>
                    <a:pt x="432" y="690"/>
                  </a:lnTo>
                  <a:lnTo>
                    <a:pt x="436" y="695"/>
                  </a:lnTo>
                  <a:lnTo>
                    <a:pt x="444" y="695"/>
                  </a:lnTo>
                  <a:lnTo>
                    <a:pt x="448" y="699"/>
                  </a:lnTo>
                  <a:lnTo>
                    <a:pt x="457" y="703"/>
                  </a:lnTo>
                  <a:lnTo>
                    <a:pt x="465" y="703"/>
                  </a:lnTo>
                  <a:lnTo>
                    <a:pt x="474" y="707"/>
                  </a:lnTo>
                  <a:lnTo>
                    <a:pt x="482" y="707"/>
                  </a:lnTo>
                  <a:lnTo>
                    <a:pt x="491" y="712"/>
                  </a:lnTo>
                  <a:lnTo>
                    <a:pt x="499" y="712"/>
                  </a:lnTo>
                  <a:lnTo>
                    <a:pt x="504" y="712"/>
                  </a:lnTo>
                  <a:lnTo>
                    <a:pt x="512" y="712"/>
                  </a:lnTo>
                  <a:lnTo>
                    <a:pt x="520" y="707"/>
                  </a:lnTo>
                  <a:lnTo>
                    <a:pt x="525" y="707"/>
                  </a:lnTo>
                  <a:lnTo>
                    <a:pt x="529" y="707"/>
                  </a:lnTo>
                  <a:lnTo>
                    <a:pt x="533" y="703"/>
                  </a:lnTo>
                  <a:lnTo>
                    <a:pt x="533" y="699"/>
                  </a:lnTo>
                  <a:lnTo>
                    <a:pt x="533" y="695"/>
                  </a:lnTo>
                  <a:lnTo>
                    <a:pt x="533" y="690"/>
                  </a:lnTo>
                  <a:lnTo>
                    <a:pt x="533" y="686"/>
                  </a:lnTo>
                  <a:lnTo>
                    <a:pt x="533" y="682"/>
                  </a:lnTo>
                  <a:lnTo>
                    <a:pt x="520" y="661"/>
                  </a:lnTo>
                  <a:lnTo>
                    <a:pt x="520" y="657"/>
                  </a:lnTo>
                  <a:lnTo>
                    <a:pt x="520" y="652"/>
                  </a:lnTo>
                  <a:lnTo>
                    <a:pt x="520" y="648"/>
                  </a:lnTo>
                  <a:lnTo>
                    <a:pt x="516" y="640"/>
                  </a:lnTo>
                  <a:lnTo>
                    <a:pt x="516" y="623"/>
                  </a:lnTo>
                  <a:lnTo>
                    <a:pt x="516" y="618"/>
                  </a:lnTo>
                  <a:lnTo>
                    <a:pt x="516" y="610"/>
                  </a:lnTo>
                  <a:lnTo>
                    <a:pt x="516" y="602"/>
                  </a:lnTo>
                  <a:lnTo>
                    <a:pt x="516" y="589"/>
                  </a:lnTo>
                  <a:lnTo>
                    <a:pt x="516" y="585"/>
                  </a:lnTo>
                  <a:lnTo>
                    <a:pt x="516" y="576"/>
                  </a:lnTo>
                  <a:lnTo>
                    <a:pt x="516" y="572"/>
                  </a:lnTo>
                  <a:lnTo>
                    <a:pt x="516" y="563"/>
                  </a:lnTo>
                  <a:lnTo>
                    <a:pt x="512" y="559"/>
                  </a:lnTo>
                  <a:lnTo>
                    <a:pt x="512" y="555"/>
                  </a:lnTo>
                  <a:lnTo>
                    <a:pt x="508" y="547"/>
                  </a:lnTo>
                  <a:lnTo>
                    <a:pt x="508" y="542"/>
                  </a:lnTo>
                  <a:lnTo>
                    <a:pt x="504" y="534"/>
                  </a:lnTo>
                  <a:lnTo>
                    <a:pt x="495" y="521"/>
                  </a:lnTo>
                  <a:lnTo>
                    <a:pt x="491" y="517"/>
                  </a:lnTo>
                  <a:lnTo>
                    <a:pt x="491" y="508"/>
                  </a:lnTo>
                  <a:lnTo>
                    <a:pt x="487" y="500"/>
                  </a:lnTo>
                  <a:lnTo>
                    <a:pt x="482" y="496"/>
                  </a:lnTo>
                  <a:lnTo>
                    <a:pt x="478" y="479"/>
                  </a:lnTo>
                  <a:lnTo>
                    <a:pt x="474" y="470"/>
                  </a:lnTo>
                  <a:lnTo>
                    <a:pt x="474" y="462"/>
                  </a:lnTo>
                  <a:lnTo>
                    <a:pt x="470" y="458"/>
                  </a:lnTo>
                  <a:lnTo>
                    <a:pt x="470" y="453"/>
                  </a:lnTo>
                  <a:lnTo>
                    <a:pt x="470" y="445"/>
                  </a:lnTo>
                  <a:lnTo>
                    <a:pt x="470" y="441"/>
                  </a:lnTo>
                  <a:lnTo>
                    <a:pt x="474" y="436"/>
                  </a:lnTo>
                  <a:lnTo>
                    <a:pt x="474" y="432"/>
                  </a:lnTo>
                  <a:lnTo>
                    <a:pt x="482" y="428"/>
                  </a:lnTo>
                  <a:lnTo>
                    <a:pt x="487" y="428"/>
                  </a:lnTo>
                  <a:lnTo>
                    <a:pt x="491" y="428"/>
                  </a:lnTo>
                  <a:lnTo>
                    <a:pt x="495" y="428"/>
                  </a:lnTo>
                  <a:lnTo>
                    <a:pt x="504" y="428"/>
                  </a:lnTo>
                  <a:lnTo>
                    <a:pt x="508" y="428"/>
                  </a:lnTo>
                  <a:lnTo>
                    <a:pt x="516" y="428"/>
                  </a:lnTo>
                  <a:lnTo>
                    <a:pt x="525" y="432"/>
                  </a:lnTo>
                  <a:lnTo>
                    <a:pt x="542" y="436"/>
                  </a:lnTo>
                  <a:lnTo>
                    <a:pt x="559" y="441"/>
                  </a:lnTo>
                  <a:lnTo>
                    <a:pt x="571" y="441"/>
                  </a:lnTo>
                  <a:lnTo>
                    <a:pt x="580" y="441"/>
                  </a:lnTo>
                  <a:lnTo>
                    <a:pt x="592" y="445"/>
                  </a:lnTo>
                  <a:lnTo>
                    <a:pt x="605" y="445"/>
                  </a:lnTo>
                  <a:lnTo>
                    <a:pt x="618" y="445"/>
                  </a:lnTo>
                  <a:lnTo>
                    <a:pt x="626" y="445"/>
                  </a:lnTo>
                  <a:lnTo>
                    <a:pt x="635" y="445"/>
                  </a:lnTo>
                  <a:lnTo>
                    <a:pt x="643" y="445"/>
                  </a:lnTo>
                  <a:lnTo>
                    <a:pt x="673" y="445"/>
                  </a:lnTo>
                  <a:lnTo>
                    <a:pt x="698" y="441"/>
                  </a:lnTo>
                  <a:lnTo>
                    <a:pt x="702" y="441"/>
                  </a:lnTo>
                  <a:lnTo>
                    <a:pt x="724" y="436"/>
                  </a:lnTo>
                  <a:lnTo>
                    <a:pt x="736" y="436"/>
                  </a:lnTo>
                  <a:lnTo>
                    <a:pt x="741" y="436"/>
                  </a:lnTo>
                  <a:lnTo>
                    <a:pt x="762" y="436"/>
                  </a:lnTo>
                  <a:lnTo>
                    <a:pt x="766" y="436"/>
                  </a:lnTo>
                  <a:lnTo>
                    <a:pt x="770" y="436"/>
                  </a:lnTo>
                  <a:lnTo>
                    <a:pt x="774" y="432"/>
                  </a:lnTo>
                  <a:lnTo>
                    <a:pt x="779" y="432"/>
                  </a:lnTo>
                  <a:lnTo>
                    <a:pt x="783" y="432"/>
                  </a:lnTo>
                  <a:lnTo>
                    <a:pt x="783" y="428"/>
                  </a:lnTo>
                  <a:lnTo>
                    <a:pt x="787" y="428"/>
                  </a:lnTo>
                  <a:lnTo>
                    <a:pt x="787" y="424"/>
                  </a:lnTo>
                  <a:lnTo>
                    <a:pt x="787" y="419"/>
                  </a:lnTo>
                  <a:lnTo>
                    <a:pt x="787" y="415"/>
                  </a:lnTo>
                  <a:lnTo>
                    <a:pt x="787" y="411"/>
                  </a:lnTo>
                  <a:lnTo>
                    <a:pt x="783" y="407"/>
                  </a:lnTo>
                  <a:lnTo>
                    <a:pt x="779" y="403"/>
                  </a:lnTo>
                  <a:lnTo>
                    <a:pt x="774" y="398"/>
                  </a:lnTo>
                  <a:lnTo>
                    <a:pt x="770" y="394"/>
                  </a:lnTo>
                  <a:lnTo>
                    <a:pt x="766" y="390"/>
                  </a:lnTo>
                  <a:lnTo>
                    <a:pt x="762" y="390"/>
                  </a:lnTo>
                  <a:lnTo>
                    <a:pt x="758" y="386"/>
                  </a:lnTo>
                  <a:lnTo>
                    <a:pt x="753" y="386"/>
                  </a:lnTo>
                  <a:lnTo>
                    <a:pt x="745" y="381"/>
                  </a:lnTo>
                  <a:lnTo>
                    <a:pt x="736" y="381"/>
                  </a:lnTo>
                  <a:lnTo>
                    <a:pt x="732" y="377"/>
                  </a:lnTo>
                  <a:lnTo>
                    <a:pt x="711" y="373"/>
                  </a:lnTo>
                  <a:lnTo>
                    <a:pt x="702" y="373"/>
                  </a:lnTo>
                  <a:lnTo>
                    <a:pt x="698" y="373"/>
                  </a:lnTo>
                  <a:lnTo>
                    <a:pt x="694" y="369"/>
                  </a:lnTo>
                  <a:lnTo>
                    <a:pt x="690" y="364"/>
                  </a:lnTo>
                  <a:lnTo>
                    <a:pt x="686" y="364"/>
                  </a:lnTo>
                  <a:lnTo>
                    <a:pt x="681" y="360"/>
                  </a:lnTo>
                  <a:lnTo>
                    <a:pt x="677" y="360"/>
                  </a:lnTo>
                  <a:lnTo>
                    <a:pt x="673" y="356"/>
                  </a:lnTo>
                  <a:lnTo>
                    <a:pt x="673" y="352"/>
                  </a:lnTo>
                  <a:lnTo>
                    <a:pt x="669" y="348"/>
                  </a:lnTo>
                  <a:lnTo>
                    <a:pt x="664" y="343"/>
                  </a:lnTo>
                  <a:lnTo>
                    <a:pt x="664" y="339"/>
                  </a:lnTo>
                  <a:lnTo>
                    <a:pt x="664" y="335"/>
                  </a:lnTo>
                  <a:lnTo>
                    <a:pt x="664" y="331"/>
                  </a:lnTo>
                  <a:lnTo>
                    <a:pt x="660" y="322"/>
                  </a:lnTo>
                  <a:lnTo>
                    <a:pt x="656" y="314"/>
                  </a:lnTo>
                  <a:lnTo>
                    <a:pt x="656" y="309"/>
                  </a:lnTo>
                  <a:lnTo>
                    <a:pt x="652" y="305"/>
                  </a:lnTo>
                  <a:lnTo>
                    <a:pt x="652" y="301"/>
                  </a:lnTo>
                  <a:lnTo>
                    <a:pt x="652" y="297"/>
                  </a:lnTo>
                  <a:lnTo>
                    <a:pt x="656" y="292"/>
                  </a:lnTo>
                  <a:lnTo>
                    <a:pt x="660" y="288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69" y="280"/>
                  </a:lnTo>
                  <a:lnTo>
                    <a:pt x="673" y="280"/>
                  </a:lnTo>
                  <a:lnTo>
                    <a:pt x="677" y="276"/>
                  </a:lnTo>
                  <a:lnTo>
                    <a:pt x="690" y="271"/>
                  </a:lnTo>
                  <a:lnTo>
                    <a:pt x="694" y="271"/>
                  </a:lnTo>
                  <a:lnTo>
                    <a:pt x="698" y="267"/>
                  </a:lnTo>
                  <a:lnTo>
                    <a:pt x="702" y="267"/>
                  </a:lnTo>
                  <a:lnTo>
                    <a:pt x="707" y="263"/>
                  </a:lnTo>
                  <a:lnTo>
                    <a:pt x="711" y="259"/>
                  </a:lnTo>
                  <a:lnTo>
                    <a:pt x="711" y="254"/>
                  </a:lnTo>
                  <a:lnTo>
                    <a:pt x="711" y="250"/>
                  </a:lnTo>
                  <a:lnTo>
                    <a:pt x="711" y="246"/>
                  </a:lnTo>
                  <a:lnTo>
                    <a:pt x="715" y="233"/>
                  </a:lnTo>
                  <a:lnTo>
                    <a:pt x="715" y="229"/>
                  </a:lnTo>
                  <a:lnTo>
                    <a:pt x="715" y="225"/>
                  </a:lnTo>
                  <a:lnTo>
                    <a:pt x="719" y="221"/>
                  </a:lnTo>
                  <a:lnTo>
                    <a:pt x="724" y="221"/>
                  </a:lnTo>
                  <a:lnTo>
                    <a:pt x="728" y="221"/>
                  </a:lnTo>
                  <a:lnTo>
                    <a:pt x="732" y="221"/>
                  </a:lnTo>
                  <a:lnTo>
                    <a:pt x="749" y="229"/>
                  </a:lnTo>
                  <a:lnTo>
                    <a:pt x="753" y="229"/>
                  </a:lnTo>
                  <a:lnTo>
                    <a:pt x="758" y="233"/>
                  </a:lnTo>
                  <a:lnTo>
                    <a:pt x="770" y="233"/>
                  </a:lnTo>
                  <a:lnTo>
                    <a:pt x="791" y="242"/>
                  </a:lnTo>
                  <a:lnTo>
                    <a:pt x="804" y="242"/>
                  </a:lnTo>
                  <a:lnTo>
                    <a:pt x="813" y="246"/>
                  </a:lnTo>
                  <a:lnTo>
                    <a:pt x="817" y="250"/>
                  </a:lnTo>
                  <a:lnTo>
                    <a:pt x="825" y="254"/>
                  </a:lnTo>
                  <a:lnTo>
                    <a:pt x="830" y="259"/>
                  </a:lnTo>
                  <a:lnTo>
                    <a:pt x="834" y="263"/>
                  </a:lnTo>
                  <a:lnTo>
                    <a:pt x="838" y="267"/>
                  </a:lnTo>
                  <a:lnTo>
                    <a:pt x="851" y="284"/>
                  </a:lnTo>
                  <a:lnTo>
                    <a:pt x="855" y="288"/>
                  </a:lnTo>
                  <a:lnTo>
                    <a:pt x="859" y="297"/>
                  </a:lnTo>
                  <a:lnTo>
                    <a:pt x="863" y="297"/>
                  </a:lnTo>
                  <a:lnTo>
                    <a:pt x="863" y="301"/>
                  </a:lnTo>
                  <a:lnTo>
                    <a:pt x="868" y="301"/>
                  </a:lnTo>
                  <a:lnTo>
                    <a:pt x="876" y="305"/>
                  </a:lnTo>
                  <a:lnTo>
                    <a:pt x="880" y="309"/>
                  </a:lnTo>
                  <a:lnTo>
                    <a:pt x="910" y="318"/>
                  </a:lnTo>
                  <a:lnTo>
                    <a:pt x="923" y="322"/>
                  </a:lnTo>
                  <a:lnTo>
                    <a:pt x="931" y="326"/>
                  </a:lnTo>
                  <a:lnTo>
                    <a:pt x="935" y="326"/>
                  </a:lnTo>
                  <a:lnTo>
                    <a:pt x="940" y="331"/>
                  </a:lnTo>
                  <a:lnTo>
                    <a:pt x="952" y="331"/>
                  </a:lnTo>
                  <a:lnTo>
                    <a:pt x="961" y="335"/>
                  </a:lnTo>
                  <a:lnTo>
                    <a:pt x="965" y="335"/>
                  </a:lnTo>
                  <a:lnTo>
                    <a:pt x="973" y="335"/>
                  </a:lnTo>
                  <a:lnTo>
                    <a:pt x="982" y="335"/>
                  </a:lnTo>
                  <a:lnTo>
                    <a:pt x="990" y="335"/>
                  </a:lnTo>
                  <a:lnTo>
                    <a:pt x="995" y="335"/>
                  </a:lnTo>
                  <a:lnTo>
                    <a:pt x="1003" y="335"/>
                  </a:lnTo>
                  <a:lnTo>
                    <a:pt x="1012" y="335"/>
                  </a:lnTo>
                  <a:lnTo>
                    <a:pt x="1020" y="335"/>
                  </a:lnTo>
                  <a:lnTo>
                    <a:pt x="1024" y="331"/>
                  </a:lnTo>
                  <a:lnTo>
                    <a:pt x="1028" y="331"/>
                  </a:lnTo>
                  <a:lnTo>
                    <a:pt x="1037" y="326"/>
                  </a:lnTo>
                  <a:lnTo>
                    <a:pt x="1045" y="326"/>
                  </a:lnTo>
                  <a:lnTo>
                    <a:pt x="1050" y="322"/>
                  </a:lnTo>
                  <a:lnTo>
                    <a:pt x="1067" y="314"/>
                  </a:lnTo>
                  <a:lnTo>
                    <a:pt x="1075" y="309"/>
                  </a:lnTo>
                  <a:lnTo>
                    <a:pt x="1079" y="305"/>
                  </a:lnTo>
                  <a:lnTo>
                    <a:pt x="1084" y="305"/>
                  </a:lnTo>
                  <a:lnTo>
                    <a:pt x="1100" y="288"/>
                  </a:lnTo>
                  <a:lnTo>
                    <a:pt x="1105" y="284"/>
                  </a:lnTo>
                  <a:lnTo>
                    <a:pt x="1109" y="284"/>
                  </a:lnTo>
                  <a:lnTo>
                    <a:pt x="1113" y="284"/>
                  </a:lnTo>
                  <a:lnTo>
                    <a:pt x="1117" y="284"/>
                  </a:lnTo>
                  <a:lnTo>
                    <a:pt x="1122" y="284"/>
                  </a:lnTo>
                  <a:lnTo>
                    <a:pt x="1126" y="284"/>
                  </a:lnTo>
                  <a:lnTo>
                    <a:pt x="1139" y="288"/>
                  </a:lnTo>
                  <a:lnTo>
                    <a:pt x="1151" y="297"/>
                  </a:lnTo>
                  <a:lnTo>
                    <a:pt x="1164" y="301"/>
                  </a:lnTo>
                  <a:lnTo>
                    <a:pt x="1168" y="301"/>
                  </a:lnTo>
                  <a:lnTo>
                    <a:pt x="1177" y="305"/>
                  </a:lnTo>
                  <a:lnTo>
                    <a:pt x="1185" y="305"/>
                  </a:lnTo>
                  <a:lnTo>
                    <a:pt x="1189" y="309"/>
                  </a:lnTo>
                  <a:lnTo>
                    <a:pt x="1194" y="309"/>
                  </a:lnTo>
                  <a:lnTo>
                    <a:pt x="1198" y="309"/>
                  </a:lnTo>
                  <a:lnTo>
                    <a:pt x="1211" y="309"/>
                  </a:lnTo>
                  <a:lnTo>
                    <a:pt x="1219" y="309"/>
                  </a:lnTo>
                  <a:lnTo>
                    <a:pt x="1232" y="314"/>
                  </a:lnTo>
                  <a:lnTo>
                    <a:pt x="1240" y="314"/>
                  </a:lnTo>
                  <a:lnTo>
                    <a:pt x="1249" y="314"/>
                  </a:lnTo>
                  <a:lnTo>
                    <a:pt x="1274" y="314"/>
                  </a:lnTo>
                  <a:lnTo>
                    <a:pt x="1282" y="314"/>
                  </a:lnTo>
                  <a:lnTo>
                    <a:pt x="1287" y="314"/>
                  </a:lnTo>
                  <a:lnTo>
                    <a:pt x="1291" y="314"/>
                  </a:lnTo>
                  <a:lnTo>
                    <a:pt x="1295" y="309"/>
                  </a:lnTo>
                  <a:lnTo>
                    <a:pt x="1299" y="305"/>
                  </a:lnTo>
                  <a:lnTo>
                    <a:pt x="1304" y="301"/>
                  </a:lnTo>
                  <a:lnTo>
                    <a:pt x="1304" y="297"/>
                  </a:lnTo>
                  <a:lnTo>
                    <a:pt x="1304" y="292"/>
                  </a:lnTo>
                  <a:lnTo>
                    <a:pt x="1304" y="288"/>
                  </a:lnTo>
                  <a:lnTo>
                    <a:pt x="1304" y="280"/>
                  </a:lnTo>
                  <a:lnTo>
                    <a:pt x="1304" y="271"/>
                  </a:lnTo>
                  <a:lnTo>
                    <a:pt x="1304" y="267"/>
                  </a:lnTo>
                  <a:lnTo>
                    <a:pt x="1299" y="254"/>
                  </a:lnTo>
                  <a:lnTo>
                    <a:pt x="1299" y="250"/>
                  </a:lnTo>
                  <a:lnTo>
                    <a:pt x="1295" y="237"/>
                  </a:lnTo>
                  <a:lnTo>
                    <a:pt x="1291" y="221"/>
                  </a:lnTo>
                  <a:lnTo>
                    <a:pt x="1282" y="191"/>
                  </a:lnTo>
                  <a:lnTo>
                    <a:pt x="1274" y="153"/>
                  </a:lnTo>
                  <a:lnTo>
                    <a:pt x="1274" y="144"/>
                  </a:lnTo>
                  <a:lnTo>
                    <a:pt x="1270" y="136"/>
                  </a:lnTo>
                  <a:lnTo>
                    <a:pt x="1270" y="132"/>
                  </a:lnTo>
                  <a:lnTo>
                    <a:pt x="1270" y="127"/>
                  </a:lnTo>
                  <a:lnTo>
                    <a:pt x="1270" y="119"/>
                  </a:lnTo>
                  <a:lnTo>
                    <a:pt x="1270" y="106"/>
                  </a:lnTo>
                  <a:lnTo>
                    <a:pt x="1270" y="102"/>
                  </a:lnTo>
                  <a:lnTo>
                    <a:pt x="1270" y="89"/>
                  </a:lnTo>
                  <a:lnTo>
                    <a:pt x="1270" y="85"/>
                  </a:lnTo>
                  <a:lnTo>
                    <a:pt x="1270" y="81"/>
                  </a:lnTo>
                  <a:lnTo>
                    <a:pt x="1266" y="72"/>
                  </a:lnTo>
                  <a:lnTo>
                    <a:pt x="1266" y="68"/>
                  </a:lnTo>
                  <a:lnTo>
                    <a:pt x="1261" y="64"/>
                  </a:lnTo>
                  <a:lnTo>
                    <a:pt x="1261" y="55"/>
                  </a:lnTo>
                  <a:lnTo>
                    <a:pt x="1261" y="51"/>
                  </a:lnTo>
                  <a:lnTo>
                    <a:pt x="1266" y="47"/>
                  </a:lnTo>
                  <a:lnTo>
                    <a:pt x="1266" y="43"/>
                  </a:lnTo>
                  <a:lnTo>
                    <a:pt x="1270" y="38"/>
                  </a:lnTo>
                  <a:lnTo>
                    <a:pt x="1274" y="30"/>
                  </a:lnTo>
                  <a:lnTo>
                    <a:pt x="1282" y="22"/>
                  </a:lnTo>
                  <a:lnTo>
                    <a:pt x="1287" y="17"/>
                  </a:lnTo>
                  <a:lnTo>
                    <a:pt x="1291" y="13"/>
                  </a:lnTo>
                  <a:lnTo>
                    <a:pt x="1295" y="9"/>
                  </a:lnTo>
                  <a:lnTo>
                    <a:pt x="1299" y="5"/>
                  </a:lnTo>
                  <a:lnTo>
                    <a:pt x="1304" y="0"/>
                  </a:lnTo>
                  <a:lnTo>
                    <a:pt x="1308" y="0"/>
                  </a:lnTo>
                  <a:lnTo>
                    <a:pt x="1312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9" y="5"/>
                  </a:lnTo>
                  <a:lnTo>
                    <a:pt x="1333" y="5"/>
                  </a:lnTo>
                  <a:lnTo>
                    <a:pt x="1342" y="9"/>
                  </a:lnTo>
                  <a:lnTo>
                    <a:pt x="1346" y="13"/>
                  </a:lnTo>
                  <a:lnTo>
                    <a:pt x="1354" y="17"/>
                  </a:lnTo>
                  <a:lnTo>
                    <a:pt x="1359" y="22"/>
                  </a:lnTo>
                  <a:lnTo>
                    <a:pt x="1367" y="26"/>
                  </a:lnTo>
                  <a:lnTo>
                    <a:pt x="1380" y="30"/>
                  </a:lnTo>
                  <a:lnTo>
                    <a:pt x="1418" y="60"/>
                  </a:lnTo>
                  <a:lnTo>
                    <a:pt x="1426" y="68"/>
                  </a:lnTo>
                  <a:lnTo>
                    <a:pt x="1435" y="72"/>
                  </a:lnTo>
                  <a:lnTo>
                    <a:pt x="1443" y="77"/>
                  </a:lnTo>
                  <a:lnTo>
                    <a:pt x="1448" y="81"/>
                  </a:lnTo>
                  <a:lnTo>
                    <a:pt x="1460" y="85"/>
                  </a:lnTo>
                  <a:lnTo>
                    <a:pt x="1473" y="89"/>
                  </a:lnTo>
                  <a:lnTo>
                    <a:pt x="1477" y="93"/>
                  </a:lnTo>
                  <a:lnTo>
                    <a:pt x="1486" y="93"/>
                  </a:lnTo>
                  <a:lnTo>
                    <a:pt x="1494" y="98"/>
                  </a:lnTo>
                  <a:lnTo>
                    <a:pt x="1503" y="98"/>
                  </a:lnTo>
                  <a:lnTo>
                    <a:pt x="1507" y="102"/>
                  </a:lnTo>
                  <a:lnTo>
                    <a:pt x="1511" y="110"/>
                  </a:lnTo>
                  <a:lnTo>
                    <a:pt x="1511" y="119"/>
                  </a:lnTo>
                  <a:lnTo>
                    <a:pt x="1515" y="123"/>
                  </a:lnTo>
                  <a:lnTo>
                    <a:pt x="1515" y="127"/>
                  </a:lnTo>
                  <a:lnTo>
                    <a:pt x="1520" y="136"/>
                  </a:lnTo>
                  <a:lnTo>
                    <a:pt x="1524" y="144"/>
                  </a:lnTo>
                  <a:lnTo>
                    <a:pt x="1528" y="149"/>
                  </a:lnTo>
                  <a:lnTo>
                    <a:pt x="1536" y="165"/>
                  </a:lnTo>
                  <a:lnTo>
                    <a:pt x="1541" y="174"/>
                  </a:lnTo>
                  <a:lnTo>
                    <a:pt x="1549" y="187"/>
                  </a:lnTo>
                  <a:lnTo>
                    <a:pt x="1553" y="204"/>
                  </a:lnTo>
                  <a:lnTo>
                    <a:pt x="1558" y="208"/>
                  </a:lnTo>
                  <a:lnTo>
                    <a:pt x="1562" y="212"/>
                  </a:lnTo>
                  <a:lnTo>
                    <a:pt x="1566" y="216"/>
                  </a:lnTo>
                  <a:lnTo>
                    <a:pt x="1566" y="221"/>
                  </a:lnTo>
                  <a:lnTo>
                    <a:pt x="1570" y="221"/>
                  </a:lnTo>
                  <a:lnTo>
                    <a:pt x="1575" y="225"/>
                  </a:lnTo>
                  <a:lnTo>
                    <a:pt x="1583" y="233"/>
                  </a:lnTo>
                  <a:lnTo>
                    <a:pt x="1587" y="237"/>
                  </a:lnTo>
                  <a:lnTo>
                    <a:pt x="1604" y="250"/>
                  </a:lnTo>
                  <a:lnTo>
                    <a:pt x="1608" y="259"/>
                  </a:lnTo>
                  <a:lnTo>
                    <a:pt x="1613" y="263"/>
                  </a:lnTo>
                  <a:lnTo>
                    <a:pt x="1621" y="267"/>
                  </a:lnTo>
                  <a:lnTo>
                    <a:pt x="1630" y="276"/>
                  </a:lnTo>
                  <a:lnTo>
                    <a:pt x="1638" y="284"/>
                  </a:lnTo>
                  <a:lnTo>
                    <a:pt x="1642" y="292"/>
                  </a:lnTo>
                  <a:lnTo>
                    <a:pt x="1647" y="297"/>
                  </a:lnTo>
                  <a:lnTo>
                    <a:pt x="1651" y="301"/>
                  </a:lnTo>
                  <a:lnTo>
                    <a:pt x="1655" y="309"/>
                  </a:lnTo>
                  <a:lnTo>
                    <a:pt x="1659" y="314"/>
                  </a:lnTo>
                  <a:lnTo>
                    <a:pt x="1663" y="326"/>
                  </a:lnTo>
                  <a:lnTo>
                    <a:pt x="1668" y="331"/>
                  </a:lnTo>
                  <a:lnTo>
                    <a:pt x="1668" y="335"/>
                  </a:lnTo>
                  <a:lnTo>
                    <a:pt x="1672" y="343"/>
                  </a:lnTo>
                  <a:lnTo>
                    <a:pt x="1672" y="348"/>
                  </a:lnTo>
                  <a:lnTo>
                    <a:pt x="1672" y="356"/>
                  </a:lnTo>
                  <a:lnTo>
                    <a:pt x="1672" y="360"/>
                  </a:lnTo>
                  <a:lnTo>
                    <a:pt x="1672" y="364"/>
                  </a:lnTo>
                  <a:lnTo>
                    <a:pt x="1668" y="369"/>
                  </a:lnTo>
                  <a:lnTo>
                    <a:pt x="1668" y="373"/>
                  </a:lnTo>
                  <a:lnTo>
                    <a:pt x="1668" y="377"/>
                  </a:lnTo>
                  <a:lnTo>
                    <a:pt x="1663" y="381"/>
                  </a:lnTo>
                  <a:lnTo>
                    <a:pt x="1655" y="398"/>
                  </a:lnTo>
                  <a:lnTo>
                    <a:pt x="1651" y="403"/>
                  </a:lnTo>
                  <a:lnTo>
                    <a:pt x="1651" y="407"/>
                  </a:lnTo>
                  <a:lnTo>
                    <a:pt x="1647" y="415"/>
                  </a:lnTo>
                  <a:lnTo>
                    <a:pt x="1647" y="419"/>
                  </a:lnTo>
                  <a:lnTo>
                    <a:pt x="1642" y="419"/>
                  </a:lnTo>
                  <a:lnTo>
                    <a:pt x="1642" y="424"/>
                  </a:lnTo>
                  <a:lnTo>
                    <a:pt x="1638" y="424"/>
                  </a:lnTo>
                  <a:lnTo>
                    <a:pt x="1634" y="424"/>
                  </a:lnTo>
                  <a:lnTo>
                    <a:pt x="1625" y="428"/>
                  </a:lnTo>
                  <a:lnTo>
                    <a:pt x="1617" y="428"/>
                  </a:lnTo>
                  <a:lnTo>
                    <a:pt x="1596" y="428"/>
                  </a:lnTo>
                  <a:lnTo>
                    <a:pt x="1587" y="428"/>
                  </a:lnTo>
                  <a:lnTo>
                    <a:pt x="1566" y="428"/>
                  </a:lnTo>
                  <a:lnTo>
                    <a:pt x="1558" y="428"/>
                  </a:lnTo>
                  <a:lnTo>
                    <a:pt x="1553" y="428"/>
                  </a:lnTo>
                  <a:lnTo>
                    <a:pt x="1549" y="432"/>
                  </a:lnTo>
                  <a:lnTo>
                    <a:pt x="1545" y="432"/>
                  </a:lnTo>
                  <a:lnTo>
                    <a:pt x="1541" y="432"/>
                  </a:lnTo>
                  <a:lnTo>
                    <a:pt x="1541" y="436"/>
                  </a:lnTo>
                  <a:lnTo>
                    <a:pt x="1536" y="436"/>
                  </a:lnTo>
                  <a:lnTo>
                    <a:pt x="1536" y="441"/>
                  </a:lnTo>
                  <a:lnTo>
                    <a:pt x="1532" y="445"/>
                  </a:lnTo>
                  <a:lnTo>
                    <a:pt x="1532" y="449"/>
                  </a:lnTo>
                  <a:lnTo>
                    <a:pt x="1528" y="458"/>
                  </a:lnTo>
                  <a:lnTo>
                    <a:pt x="1528" y="466"/>
                  </a:lnTo>
                  <a:lnTo>
                    <a:pt x="1528" y="470"/>
                  </a:lnTo>
                  <a:lnTo>
                    <a:pt x="1532" y="475"/>
                  </a:lnTo>
                  <a:lnTo>
                    <a:pt x="1532" y="479"/>
                  </a:lnTo>
                  <a:lnTo>
                    <a:pt x="1532" y="483"/>
                  </a:lnTo>
                  <a:lnTo>
                    <a:pt x="1536" y="487"/>
                  </a:lnTo>
                  <a:lnTo>
                    <a:pt x="1541" y="491"/>
                  </a:lnTo>
                  <a:lnTo>
                    <a:pt x="1549" y="496"/>
                  </a:lnTo>
                  <a:lnTo>
                    <a:pt x="1562" y="508"/>
                  </a:lnTo>
                  <a:lnTo>
                    <a:pt x="1566" y="513"/>
                  </a:lnTo>
                  <a:lnTo>
                    <a:pt x="1566" y="517"/>
                  </a:lnTo>
                  <a:lnTo>
                    <a:pt x="1566" y="521"/>
                  </a:lnTo>
                  <a:lnTo>
                    <a:pt x="1562" y="521"/>
                  </a:lnTo>
                  <a:lnTo>
                    <a:pt x="1558" y="525"/>
                  </a:lnTo>
                  <a:lnTo>
                    <a:pt x="1549" y="525"/>
                  </a:lnTo>
                  <a:lnTo>
                    <a:pt x="1541" y="525"/>
                  </a:lnTo>
                  <a:lnTo>
                    <a:pt x="1536" y="525"/>
                  </a:lnTo>
                  <a:lnTo>
                    <a:pt x="1532" y="525"/>
                  </a:lnTo>
                  <a:lnTo>
                    <a:pt x="1524" y="525"/>
                  </a:lnTo>
                  <a:lnTo>
                    <a:pt x="1520" y="525"/>
                  </a:lnTo>
                  <a:lnTo>
                    <a:pt x="1511" y="525"/>
                  </a:lnTo>
                  <a:lnTo>
                    <a:pt x="1503" y="521"/>
                  </a:lnTo>
                  <a:lnTo>
                    <a:pt x="1481" y="517"/>
                  </a:lnTo>
                  <a:lnTo>
                    <a:pt x="1473" y="513"/>
                  </a:lnTo>
                  <a:lnTo>
                    <a:pt x="1465" y="513"/>
                  </a:lnTo>
                  <a:lnTo>
                    <a:pt x="1460" y="513"/>
                  </a:lnTo>
                  <a:lnTo>
                    <a:pt x="1452" y="513"/>
                  </a:lnTo>
                  <a:lnTo>
                    <a:pt x="1443" y="508"/>
                  </a:lnTo>
                  <a:lnTo>
                    <a:pt x="1418" y="508"/>
                  </a:lnTo>
                  <a:lnTo>
                    <a:pt x="1393" y="504"/>
                  </a:lnTo>
                  <a:lnTo>
                    <a:pt x="1380" y="504"/>
                  </a:lnTo>
                  <a:lnTo>
                    <a:pt x="1371" y="504"/>
                  </a:lnTo>
                  <a:lnTo>
                    <a:pt x="1367" y="504"/>
                  </a:lnTo>
                  <a:lnTo>
                    <a:pt x="1354" y="504"/>
                  </a:lnTo>
                  <a:lnTo>
                    <a:pt x="1346" y="504"/>
                  </a:lnTo>
                  <a:lnTo>
                    <a:pt x="1338" y="504"/>
                  </a:lnTo>
                  <a:lnTo>
                    <a:pt x="1329" y="508"/>
                  </a:lnTo>
                  <a:lnTo>
                    <a:pt x="1325" y="508"/>
                  </a:lnTo>
                  <a:lnTo>
                    <a:pt x="1321" y="508"/>
                  </a:lnTo>
                  <a:lnTo>
                    <a:pt x="1316" y="513"/>
                  </a:lnTo>
                  <a:lnTo>
                    <a:pt x="1312" y="513"/>
                  </a:lnTo>
                  <a:lnTo>
                    <a:pt x="1304" y="517"/>
                  </a:lnTo>
                  <a:lnTo>
                    <a:pt x="1304" y="521"/>
                  </a:lnTo>
                  <a:lnTo>
                    <a:pt x="1299" y="525"/>
                  </a:lnTo>
                  <a:lnTo>
                    <a:pt x="1295" y="534"/>
                  </a:lnTo>
                  <a:lnTo>
                    <a:pt x="1291" y="538"/>
                  </a:lnTo>
                  <a:lnTo>
                    <a:pt x="1287" y="542"/>
                  </a:lnTo>
                  <a:lnTo>
                    <a:pt x="1282" y="547"/>
                  </a:lnTo>
                  <a:lnTo>
                    <a:pt x="1278" y="547"/>
                  </a:lnTo>
                  <a:lnTo>
                    <a:pt x="1274" y="547"/>
                  </a:lnTo>
                  <a:lnTo>
                    <a:pt x="1270" y="551"/>
                  </a:lnTo>
                  <a:lnTo>
                    <a:pt x="1266" y="551"/>
                  </a:lnTo>
                  <a:lnTo>
                    <a:pt x="1266" y="555"/>
                  </a:lnTo>
                  <a:lnTo>
                    <a:pt x="1270" y="576"/>
                  </a:lnTo>
                  <a:lnTo>
                    <a:pt x="1270" y="585"/>
                  </a:lnTo>
                  <a:lnTo>
                    <a:pt x="1274" y="589"/>
                  </a:lnTo>
                  <a:lnTo>
                    <a:pt x="1274" y="597"/>
                  </a:lnTo>
                  <a:lnTo>
                    <a:pt x="1274" y="602"/>
                  </a:lnTo>
                  <a:lnTo>
                    <a:pt x="1278" y="606"/>
                  </a:lnTo>
                  <a:lnTo>
                    <a:pt x="1278" y="610"/>
                  </a:lnTo>
                  <a:lnTo>
                    <a:pt x="1282" y="618"/>
                  </a:lnTo>
                  <a:lnTo>
                    <a:pt x="1287" y="623"/>
                  </a:lnTo>
                  <a:lnTo>
                    <a:pt x="1295" y="644"/>
                  </a:lnTo>
                  <a:lnTo>
                    <a:pt x="1299" y="648"/>
                  </a:lnTo>
                  <a:lnTo>
                    <a:pt x="1304" y="652"/>
                  </a:lnTo>
                  <a:lnTo>
                    <a:pt x="1308" y="657"/>
                  </a:lnTo>
                  <a:lnTo>
                    <a:pt x="1316" y="665"/>
                  </a:lnTo>
                  <a:lnTo>
                    <a:pt x="1321" y="669"/>
                  </a:lnTo>
                  <a:lnTo>
                    <a:pt x="1329" y="674"/>
                  </a:lnTo>
                  <a:lnTo>
                    <a:pt x="1333" y="678"/>
                  </a:lnTo>
                  <a:lnTo>
                    <a:pt x="1342" y="682"/>
                  </a:lnTo>
                  <a:lnTo>
                    <a:pt x="1359" y="690"/>
                  </a:lnTo>
                  <a:lnTo>
                    <a:pt x="1371" y="699"/>
                  </a:lnTo>
                  <a:lnTo>
                    <a:pt x="1384" y="707"/>
                  </a:lnTo>
                  <a:lnTo>
                    <a:pt x="1393" y="712"/>
                  </a:lnTo>
                  <a:lnTo>
                    <a:pt x="1422" y="724"/>
                  </a:lnTo>
                  <a:lnTo>
                    <a:pt x="1435" y="733"/>
                  </a:lnTo>
                  <a:lnTo>
                    <a:pt x="1443" y="733"/>
                  </a:lnTo>
                  <a:lnTo>
                    <a:pt x="1448" y="737"/>
                  </a:lnTo>
                  <a:lnTo>
                    <a:pt x="1456" y="741"/>
                  </a:lnTo>
                  <a:lnTo>
                    <a:pt x="1460" y="745"/>
                  </a:lnTo>
                  <a:lnTo>
                    <a:pt x="1469" y="750"/>
                  </a:lnTo>
                  <a:lnTo>
                    <a:pt x="1473" y="754"/>
                  </a:lnTo>
                  <a:lnTo>
                    <a:pt x="1473" y="758"/>
                  </a:lnTo>
                  <a:lnTo>
                    <a:pt x="1477" y="762"/>
                  </a:lnTo>
                  <a:lnTo>
                    <a:pt x="1477" y="767"/>
                  </a:lnTo>
                  <a:lnTo>
                    <a:pt x="1477" y="775"/>
                  </a:lnTo>
                  <a:lnTo>
                    <a:pt x="1477" y="779"/>
                  </a:lnTo>
                  <a:lnTo>
                    <a:pt x="1473" y="784"/>
                  </a:lnTo>
                  <a:lnTo>
                    <a:pt x="1473" y="792"/>
                  </a:lnTo>
                  <a:lnTo>
                    <a:pt x="1469" y="796"/>
                  </a:lnTo>
                  <a:lnTo>
                    <a:pt x="1465" y="805"/>
                  </a:lnTo>
                  <a:lnTo>
                    <a:pt x="1456" y="822"/>
                  </a:lnTo>
                  <a:lnTo>
                    <a:pt x="1452" y="834"/>
                  </a:lnTo>
                  <a:lnTo>
                    <a:pt x="1448" y="839"/>
                  </a:lnTo>
                  <a:lnTo>
                    <a:pt x="1443" y="843"/>
                  </a:lnTo>
                  <a:lnTo>
                    <a:pt x="1443" y="847"/>
                  </a:lnTo>
                  <a:lnTo>
                    <a:pt x="1443" y="851"/>
                  </a:lnTo>
                  <a:lnTo>
                    <a:pt x="1443" y="860"/>
                  </a:lnTo>
                  <a:lnTo>
                    <a:pt x="1443" y="868"/>
                  </a:lnTo>
                  <a:lnTo>
                    <a:pt x="1443" y="877"/>
                  </a:lnTo>
                  <a:lnTo>
                    <a:pt x="1448" y="889"/>
                  </a:lnTo>
                  <a:lnTo>
                    <a:pt x="1448" y="894"/>
                  </a:lnTo>
                  <a:lnTo>
                    <a:pt x="1452" y="898"/>
                  </a:lnTo>
                  <a:lnTo>
                    <a:pt x="1452" y="911"/>
                  </a:lnTo>
                  <a:lnTo>
                    <a:pt x="1452" y="919"/>
                  </a:lnTo>
                  <a:lnTo>
                    <a:pt x="1452" y="923"/>
                  </a:lnTo>
                  <a:lnTo>
                    <a:pt x="1456" y="932"/>
                  </a:lnTo>
                  <a:lnTo>
                    <a:pt x="1456" y="936"/>
                  </a:lnTo>
                  <a:lnTo>
                    <a:pt x="1456" y="940"/>
                  </a:lnTo>
                  <a:lnTo>
                    <a:pt x="1456" y="944"/>
                  </a:lnTo>
                  <a:lnTo>
                    <a:pt x="1452" y="944"/>
                  </a:lnTo>
                  <a:lnTo>
                    <a:pt x="1448" y="944"/>
                  </a:lnTo>
                  <a:lnTo>
                    <a:pt x="1448" y="949"/>
                  </a:lnTo>
                  <a:lnTo>
                    <a:pt x="1443" y="949"/>
                  </a:lnTo>
                  <a:lnTo>
                    <a:pt x="1435" y="949"/>
                  </a:lnTo>
                  <a:lnTo>
                    <a:pt x="1431" y="949"/>
                  </a:lnTo>
                  <a:lnTo>
                    <a:pt x="1426" y="949"/>
                  </a:lnTo>
                  <a:lnTo>
                    <a:pt x="1422" y="949"/>
                  </a:lnTo>
                  <a:lnTo>
                    <a:pt x="1418" y="949"/>
                  </a:lnTo>
                  <a:lnTo>
                    <a:pt x="1414" y="949"/>
                  </a:lnTo>
                  <a:lnTo>
                    <a:pt x="1409" y="949"/>
                  </a:lnTo>
                  <a:lnTo>
                    <a:pt x="1397" y="944"/>
                  </a:lnTo>
                  <a:lnTo>
                    <a:pt x="1388" y="940"/>
                  </a:lnTo>
                  <a:lnTo>
                    <a:pt x="1384" y="940"/>
                  </a:lnTo>
                  <a:lnTo>
                    <a:pt x="1380" y="940"/>
                  </a:lnTo>
                  <a:lnTo>
                    <a:pt x="1363" y="932"/>
                  </a:lnTo>
                  <a:lnTo>
                    <a:pt x="1359" y="928"/>
                  </a:lnTo>
                  <a:lnTo>
                    <a:pt x="1354" y="928"/>
                  </a:lnTo>
                  <a:lnTo>
                    <a:pt x="1350" y="923"/>
                  </a:lnTo>
                  <a:lnTo>
                    <a:pt x="1342" y="923"/>
                  </a:lnTo>
                  <a:lnTo>
                    <a:pt x="1338" y="928"/>
                  </a:lnTo>
                  <a:lnTo>
                    <a:pt x="1329" y="928"/>
                  </a:lnTo>
                  <a:lnTo>
                    <a:pt x="1325" y="932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6" y="944"/>
                  </a:lnTo>
                  <a:lnTo>
                    <a:pt x="1316" y="949"/>
                  </a:lnTo>
                  <a:lnTo>
                    <a:pt x="1316" y="953"/>
                  </a:lnTo>
                  <a:lnTo>
                    <a:pt x="1316" y="961"/>
                  </a:lnTo>
                  <a:lnTo>
                    <a:pt x="1316" y="966"/>
                  </a:lnTo>
                  <a:lnTo>
                    <a:pt x="1316" y="970"/>
                  </a:lnTo>
                  <a:lnTo>
                    <a:pt x="1321" y="974"/>
                  </a:lnTo>
                  <a:lnTo>
                    <a:pt x="1325" y="983"/>
                  </a:lnTo>
                  <a:lnTo>
                    <a:pt x="1329" y="987"/>
                  </a:lnTo>
                  <a:lnTo>
                    <a:pt x="1333" y="991"/>
                  </a:lnTo>
                  <a:lnTo>
                    <a:pt x="1342" y="995"/>
                  </a:lnTo>
                  <a:lnTo>
                    <a:pt x="1346" y="1000"/>
                  </a:lnTo>
                  <a:lnTo>
                    <a:pt x="1354" y="1004"/>
                  </a:lnTo>
                  <a:lnTo>
                    <a:pt x="1359" y="1008"/>
                  </a:lnTo>
                  <a:lnTo>
                    <a:pt x="1380" y="1012"/>
                  </a:lnTo>
                  <a:lnTo>
                    <a:pt x="1384" y="1016"/>
                  </a:lnTo>
                  <a:lnTo>
                    <a:pt x="1388" y="1021"/>
                  </a:lnTo>
                  <a:lnTo>
                    <a:pt x="1393" y="1021"/>
                  </a:lnTo>
                  <a:lnTo>
                    <a:pt x="1393" y="1025"/>
                  </a:lnTo>
                  <a:lnTo>
                    <a:pt x="1393" y="1029"/>
                  </a:lnTo>
                  <a:lnTo>
                    <a:pt x="1393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42"/>
                  </a:lnTo>
                  <a:lnTo>
                    <a:pt x="1380" y="1046"/>
                  </a:lnTo>
                  <a:lnTo>
                    <a:pt x="1380" y="1050"/>
                  </a:lnTo>
                  <a:lnTo>
                    <a:pt x="1376" y="1055"/>
                  </a:lnTo>
                  <a:lnTo>
                    <a:pt x="1371" y="1055"/>
                  </a:lnTo>
                  <a:lnTo>
                    <a:pt x="1367" y="1059"/>
                  </a:lnTo>
                  <a:lnTo>
                    <a:pt x="1363" y="1059"/>
                  </a:lnTo>
                  <a:lnTo>
                    <a:pt x="1359" y="1059"/>
                  </a:lnTo>
                  <a:lnTo>
                    <a:pt x="1359" y="1063"/>
                  </a:lnTo>
                  <a:lnTo>
                    <a:pt x="1354" y="1063"/>
                  </a:lnTo>
                  <a:lnTo>
                    <a:pt x="1350" y="1063"/>
                  </a:lnTo>
                  <a:lnTo>
                    <a:pt x="1342" y="1067"/>
                  </a:lnTo>
                  <a:lnTo>
                    <a:pt x="1333" y="1067"/>
                  </a:lnTo>
                  <a:lnTo>
                    <a:pt x="1321" y="1067"/>
                  </a:lnTo>
                  <a:lnTo>
                    <a:pt x="1312" y="1067"/>
                  </a:lnTo>
                  <a:lnTo>
                    <a:pt x="1308" y="1071"/>
                  </a:lnTo>
                  <a:lnTo>
                    <a:pt x="1304" y="1071"/>
                  </a:lnTo>
                  <a:lnTo>
                    <a:pt x="1295" y="1076"/>
                  </a:lnTo>
                  <a:lnTo>
                    <a:pt x="1287" y="1076"/>
                  </a:lnTo>
                  <a:lnTo>
                    <a:pt x="1282" y="1080"/>
                  </a:lnTo>
                  <a:lnTo>
                    <a:pt x="1278" y="1088"/>
                  </a:lnTo>
                  <a:lnTo>
                    <a:pt x="1274" y="1088"/>
                  </a:lnTo>
                  <a:lnTo>
                    <a:pt x="1274" y="1093"/>
                  </a:lnTo>
                  <a:lnTo>
                    <a:pt x="1274" y="1097"/>
                  </a:lnTo>
                  <a:lnTo>
                    <a:pt x="1274" y="1101"/>
                  </a:lnTo>
                  <a:lnTo>
                    <a:pt x="1270" y="1105"/>
                  </a:lnTo>
                  <a:lnTo>
                    <a:pt x="1270" y="1110"/>
                  </a:lnTo>
                  <a:lnTo>
                    <a:pt x="1270" y="1118"/>
                  </a:lnTo>
                  <a:lnTo>
                    <a:pt x="1274" y="1122"/>
                  </a:lnTo>
                  <a:lnTo>
                    <a:pt x="1274" y="1131"/>
                  </a:lnTo>
                  <a:lnTo>
                    <a:pt x="1274" y="1135"/>
                  </a:lnTo>
                  <a:lnTo>
                    <a:pt x="1278" y="1148"/>
                  </a:lnTo>
                  <a:lnTo>
                    <a:pt x="1282" y="1156"/>
                  </a:lnTo>
                  <a:lnTo>
                    <a:pt x="1287" y="1160"/>
                  </a:lnTo>
                  <a:lnTo>
                    <a:pt x="1287" y="1165"/>
                  </a:lnTo>
                  <a:lnTo>
                    <a:pt x="1291" y="1169"/>
                  </a:lnTo>
                  <a:lnTo>
                    <a:pt x="1295" y="1173"/>
                  </a:lnTo>
                  <a:lnTo>
                    <a:pt x="1295" y="1177"/>
                  </a:lnTo>
                  <a:lnTo>
                    <a:pt x="1299" y="1182"/>
                  </a:lnTo>
                  <a:lnTo>
                    <a:pt x="1304" y="1186"/>
                  </a:lnTo>
                  <a:lnTo>
                    <a:pt x="1308" y="1186"/>
                  </a:lnTo>
                  <a:lnTo>
                    <a:pt x="1312" y="1190"/>
                  </a:lnTo>
                  <a:lnTo>
                    <a:pt x="1316" y="1190"/>
                  </a:lnTo>
                  <a:lnTo>
                    <a:pt x="1325" y="1190"/>
                  </a:lnTo>
                  <a:lnTo>
                    <a:pt x="1329" y="1190"/>
                  </a:lnTo>
                  <a:lnTo>
                    <a:pt x="1333" y="1190"/>
                  </a:lnTo>
                  <a:lnTo>
                    <a:pt x="1338" y="1186"/>
                  </a:lnTo>
                  <a:lnTo>
                    <a:pt x="1342" y="1182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50" y="1160"/>
                  </a:lnTo>
                  <a:lnTo>
                    <a:pt x="1350" y="1152"/>
                  </a:lnTo>
                  <a:lnTo>
                    <a:pt x="1354" y="1148"/>
                  </a:lnTo>
                  <a:lnTo>
                    <a:pt x="1359" y="1143"/>
                  </a:lnTo>
                  <a:lnTo>
                    <a:pt x="1363" y="1139"/>
                  </a:lnTo>
                  <a:lnTo>
                    <a:pt x="1363" y="1135"/>
                  </a:lnTo>
                  <a:lnTo>
                    <a:pt x="1371" y="1127"/>
                  </a:lnTo>
                  <a:lnTo>
                    <a:pt x="1371" y="1122"/>
                  </a:lnTo>
                  <a:lnTo>
                    <a:pt x="1380" y="1118"/>
                  </a:lnTo>
                  <a:lnTo>
                    <a:pt x="1388" y="1114"/>
                  </a:lnTo>
                  <a:lnTo>
                    <a:pt x="1405" y="1101"/>
                  </a:lnTo>
                  <a:lnTo>
                    <a:pt x="1414" y="1097"/>
                  </a:lnTo>
                  <a:lnTo>
                    <a:pt x="1418" y="1093"/>
                  </a:lnTo>
                  <a:lnTo>
                    <a:pt x="1422" y="1088"/>
                  </a:lnTo>
                  <a:lnTo>
                    <a:pt x="1426" y="1084"/>
                  </a:lnTo>
                  <a:lnTo>
                    <a:pt x="1431" y="1080"/>
                  </a:lnTo>
                  <a:lnTo>
                    <a:pt x="1435" y="1076"/>
                  </a:lnTo>
                  <a:lnTo>
                    <a:pt x="1435" y="1071"/>
                  </a:lnTo>
                  <a:lnTo>
                    <a:pt x="1435" y="1067"/>
                  </a:lnTo>
                  <a:lnTo>
                    <a:pt x="1439" y="1063"/>
                  </a:lnTo>
                  <a:lnTo>
                    <a:pt x="1439" y="1055"/>
                  </a:lnTo>
                  <a:lnTo>
                    <a:pt x="1443" y="1050"/>
                  </a:lnTo>
                  <a:lnTo>
                    <a:pt x="1443" y="1046"/>
                  </a:lnTo>
                  <a:lnTo>
                    <a:pt x="1443" y="1042"/>
                  </a:lnTo>
                  <a:lnTo>
                    <a:pt x="1448" y="1042"/>
                  </a:lnTo>
                  <a:lnTo>
                    <a:pt x="1452" y="1038"/>
                  </a:lnTo>
                  <a:lnTo>
                    <a:pt x="1456" y="1038"/>
                  </a:lnTo>
                  <a:lnTo>
                    <a:pt x="1460" y="1038"/>
                  </a:lnTo>
                  <a:lnTo>
                    <a:pt x="1465" y="1038"/>
                  </a:lnTo>
                  <a:lnTo>
                    <a:pt x="1469" y="1042"/>
                  </a:lnTo>
                  <a:lnTo>
                    <a:pt x="1473" y="1042"/>
                  </a:lnTo>
                  <a:lnTo>
                    <a:pt x="1473" y="1046"/>
                  </a:lnTo>
                  <a:lnTo>
                    <a:pt x="1477" y="1050"/>
                  </a:lnTo>
                  <a:lnTo>
                    <a:pt x="1477" y="1055"/>
                  </a:lnTo>
                  <a:lnTo>
                    <a:pt x="1477" y="1059"/>
                  </a:lnTo>
                  <a:lnTo>
                    <a:pt x="1481" y="1063"/>
                  </a:lnTo>
                  <a:lnTo>
                    <a:pt x="1481" y="1076"/>
                  </a:lnTo>
                  <a:lnTo>
                    <a:pt x="1481" y="1080"/>
                  </a:lnTo>
                  <a:lnTo>
                    <a:pt x="1481" y="1084"/>
                  </a:lnTo>
                  <a:lnTo>
                    <a:pt x="1481" y="1088"/>
                  </a:lnTo>
                  <a:lnTo>
                    <a:pt x="1481" y="1093"/>
                  </a:lnTo>
                  <a:lnTo>
                    <a:pt x="1481" y="1101"/>
                  </a:lnTo>
                  <a:lnTo>
                    <a:pt x="1477" y="1131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8"/>
                  </a:lnTo>
                  <a:lnTo>
                    <a:pt x="1469" y="1152"/>
                  </a:lnTo>
                  <a:lnTo>
                    <a:pt x="1465" y="1156"/>
                  </a:lnTo>
                  <a:lnTo>
                    <a:pt x="1460" y="1160"/>
                  </a:lnTo>
                  <a:lnTo>
                    <a:pt x="1456" y="1165"/>
                  </a:lnTo>
                  <a:lnTo>
                    <a:pt x="1452" y="1165"/>
                  </a:lnTo>
                  <a:lnTo>
                    <a:pt x="1448" y="1169"/>
                  </a:lnTo>
                  <a:lnTo>
                    <a:pt x="1435" y="1173"/>
                  </a:lnTo>
                  <a:lnTo>
                    <a:pt x="1418" y="1182"/>
                  </a:lnTo>
                  <a:lnTo>
                    <a:pt x="1409" y="1190"/>
                  </a:lnTo>
                  <a:lnTo>
                    <a:pt x="1401" y="1194"/>
                  </a:lnTo>
                  <a:lnTo>
                    <a:pt x="1397" y="1199"/>
                  </a:lnTo>
                  <a:lnTo>
                    <a:pt x="1393" y="1199"/>
                  </a:lnTo>
                  <a:lnTo>
                    <a:pt x="1388" y="1203"/>
                  </a:lnTo>
                  <a:lnTo>
                    <a:pt x="1380" y="1207"/>
                  </a:lnTo>
                  <a:lnTo>
                    <a:pt x="1376" y="1211"/>
                  </a:lnTo>
                  <a:lnTo>
                    <a:pt x="1371" y="1215"/>
                  </a:lnTo>
                  <a:lnTo>
                    <a:pt x="1371" y="1220"/>
                  </a:lnTo>
                  <a:lnTo>
                    <a:pt x="1367" y="1228"/>
                  </a:lnTo>
                  <a:lnTo>
                    <a:pt x="1363" y="1232"/>
                  </a:lnTo>
                  <a:lnTo>
                    <a:pt x="1359" y="1241"/>
                  </a:lnTo>
                  <a:lnTo>
                    <a:pt x="1359" y="1245"/>
                  </a:lnTo>
                  <a:lnTo>
                    <a:pt x="1359" y="1249"/>
                  </a:lnTo>
                  <a:lnTo>
                    <a:pt x="1359" y="1254"/>
                  </a:lnTo>
                  <a:lnTo>
                    <a:pt x="1359" y="1258"/>
                  </a:lnTo>
                  <a:lnTo>
                    <a:pt x="1363" y="1258"/>
                  </a:lnTo>
                  <a:lnTo>
                    <a:pt x="1367" y="1262"/>
                  </a:lnTo>
                  <a:lnTo>
                    <a:pt x="1371" y="1262"/>
                  </a:lnTo>
                  <a:lnTo>
                    <a:pt x="1376" y="1262"/>
                  </a:lnTo>
                  <a:lnTo>
                    <a:pt x="1384" y="1262"/>
                  </a:lnTo>
                  <a:lnTo>
                    <a:pt x="1397" y="1266"/>
                  </a:lnTo>
                  <a:lnTo>
                    <a:pt x="1401" y="1266"/>
                  </a:lnTo>
                  <a:lnTo>
                    <a:pt x="1409" y="1266"/>
                  </a:lnTo>
                  <a:lnTo>
                    <a:pt x="1414" y="1266"/>
                  </a:lnTo>
                  <a:lnTo>
                    <a:pt x="1422" y="1270"/>
                  </a:lnTo>
                  <a:lnTo>
                    <a:pt x="1426" y="1270"/>
                  </a:lnTo>
                  <a:lnTo>
                    <a:pt x="1435" y="1275"/>
                  </a:lnTo>
                  <a:lnTo>
                    <a:pt x="1439" y="1279"/>
                  </a:lnTo>
                  <a:lnTo>
                    <a:pt x="1443" y="1283"/>
                  </a:lnTo>
                  <a:lnTo>
                    <a:pt x="1448" y="1287"/>
                  </a:lnTo>
                  <a:lnTo>
                    <a:pt x="1452" y="1292"/>
                  </a:lnTo>
                  <a:lnTo>
                    <a:pt x="1448" y="1292"/>
                  </a:lnTo>
                  <a:lnTo>
                    <a:pt x="1448" y="1296"/>
                  </a:lnTo>
                  <a:lnTo>
                    <a:pt x="1443" y="1300"/>
                  </a:lnTo>
                  <a:lnTo>
                    <a:pt x="1439" y="1309"/>
                  </a:lnTo>
                  <a:lnTo>
                    <a:pt x="1439" y="1313"/>
                  </a:lnTo>
                  <a:lnTo>
                    <a:pt x="1435" y="1321"/>
                  </a:lnTo>
                  <a:lnTo>
                    <a:pt x="1431" y="1334"/>
                  </a:lnTo>
                  <a:lnTo>
                    <a:pt x="1431" y="1342"/>
                  </a:lnTo>
                  <a:lnTo>
                    <a:pt x="1426" y="1351"/>
                  </a:lnTo>
                  <a:lnTo>
                    <a:pt x="1422" y="1364"/>
                  </a:lnTo>
                  <a:lnTo>
                    <a:pt x="1418" y="1389"/>
                  </a:lnTo>
                  <a:lnTo>
                    <a:pt x="1418" y="1402"/>
                  </a:lnTo>
                  <a:lnTo>
                    <a:pt x="1418" y="1410"/>
                  </a:lnTo>
                  <a:lnTo>
                    <a:pt x="1414" y="1427"/>
                  </a:lnTo>
                  <a:lnTo>
                    <a:pt x="1414" y="1440"/>
                  </a:lnTo>
                  <a:lnTo>
                    <a:pt x="1414" y="1444"/>
                  </a:lnTo>
                  <a:lnTo>
                    <a:pt x="1409" y="1453"/>
                  </a:lnTo>
                  <a:lnTo>
                    <a:pt x="1409" y="1457"/>
                  </a:lnTo>
                  <a:lnTo>
                    <a:pt x="1409" y="1465"/>
                  </a:lnTo>
                  <a:lnTo>
                    <a:pt x="1405" y="1474"/>
                  </a:lnTo>
                  <a:lnTo>
                    <a:pt x="1397" y="1486"/>
                  </a:lnTo>
                  <a:lnTo>
                    <a:pt x="1397" y="1491"/>
                  </a:lnTo>
                  <a:lnTo>
                    <a:pt x="1393" y="1499"/>
                  </a:lnTo>
                  <a:lnTo>
                    <a:pt x="1388" y="1503"/>
                  </a:lnTo>
                  <a:lnTo>
                    <a:pt x="1388" y="1512"/>
                  </a:lnTo>
                  <a:lnTo>
                    <a:pt x="1384" y="1529"/>
                  </a:lnTo>
                  <a:lnTo>
                    <a:pt x="1376" y="1567"/>
                  </a:lnTo>
                  <a:lnTo>
                    <a:pt x="1371" y="1580"/>
                  </a:lnTo>
                  <a:lnTo>
                    <a:pt x="1367" y="1584"/>
                  </a:lnTo>
                  <a:lnTo>
                    <a:pt x="1367" y="1592"/>
                  </a:lnTo>
                  <a:lnTo>
                    <a:pt x="1363" y="1596"/>
                  </a:lnTo>
                  <a:lnTo>
                    <a:pt x="1359" y="1605"/>
                  </a:lnTo>
                  <a:lnTo>
                    <a:pt x="1359" y="1609"/>
                  </a:lnTo>
                  <a:lnTo>
                    <a:pt x="1350" y="1613"/>
                  </a:lnTo>
                  <a:lnTo>
                    <a:pt x="1346" y="1613"/>
                  </a:lnTo>
                  <a:lnTo>
                    <a:pt x="1342" y="1618"/>
                  </a:lnTo>
                  <a:lnTo>
                    <a:pt x="1333" y="1618"/>
                  </a:lnTo>
                  <a:lnTo>
                    <a:pt x="1329" y="1618"/>
                  </a:lnTo>
                  <a:lnTo>
                    <a:pt x="1312" y="1618"/>
                  </a:lnTo>
                  <a:lnTo>
                    <a:pt x="1308" y="1618"/>
                  </a:lnTo>
                  <a:lnTo>
                    <a:pt x="1304" y="1618"/>
                  </a:lnTo>
                  <a:lnTo>
                    <a:pt x="1295" y="1618"/>
                  </a:lnTo>
                  <a:lnTo>
                    <a:pt x="1291" y="1618"/>
                  </a:lnTo>
                  <a:lnTo>
                    <a:pt x="1287" y="1622"/>
                  </a:lnTo>
                  <a:lnTo>
                    <a:pt x="1282" y="1622"/>
                  </a:lnTo>
                  <a:lnTo>
                    <a:pt x="1274" y="1622"/>
                  </a:lnTo>
                  <a:lnTo>
                    <a:pt x="1270" y="1622"/>
                  </a:lnTo>
                  <a:lnTo>
                    <a:pt x="1261" y="1618"/>
                  </a:lnTo>
                  <a:lnTo>
                    <a:pt x="1253" y="1613"/>
                  </a:lnTo>
                  <a:lnTo>
                    <a:pt x="1236" y="1609"/>
                  </a:lnTo>
                  <a:lnTo>
                    <a:pt x="1227" y="1605"/>
                  </a:lnTo>
                  <a:lnTo>
                    <a:pt x="1219" y="1605"/>
                  </a:lnTo>
                  <a:lnTo>
                    <a:pt x="1215" y="1601"/>
                  </a:lnTo>
                  <a:lnTo>
                    <a:pt x="1211" y="1601"/>
                  </a:lnTo>
                  <a:lnTo>
                    <a:pt x="1202" y="1596"/>
                  </a:lnTo>
                  <a:lnTo>
                    <a:pt x="1198" y="1592"/>
                  </a:lnTo>
                  <a:lnTo>
                    <a:pt x="1194" y="1592"/>
                  </a:lnTo>
                  <a:lnTo>
                    <a:pt x="1189" y="1592"/>
                  </a:lnTo>
                  <a:lnTo>
                    <a:pt x="1185" y="1592"/>
                  </a:lnTo>
                  <a:lnTo>
                    <a:pt x="1181" y="1596"/>
                  </a:lnTo>
                  <a:lnTo>
                    <a:pt x="1177" y="1605"/>
                  </a:lnTo>
                  <a:lnTo>
                    <a:pt x="1172" y="1609"/>
                  </a:lnTo>
                  <a:lnTo>
                    <a:pt x="1168" y="1618"/>
                  </a:lnTo>
                  <a:lnTo>
                    <a:pt x="1164" y="1639"/>
                  </a:lnTo>
                  <a:lnTo>
                    <a:pt x="1160" y="1647"/>
                  </a:lnTo>
                  <a:lnTo>
                    <a:pt x="1155" y="1652"/>
                  </a:lnTo>
                  <a:lnTo>
                    <a:pt x="1155" y="1656"/>
                  </a:lnTo>
                  <a:lnTo>
                    <a:pt x="1151" y="1660"/>
                  </a:lnTo>
                  <a:lnTo>
                    <a:pt x="1143" y="1681"/>
                  </a:lnTo>
                  <a:lnTo>
                    <a:pt x="1139" y="1690"/>
                  </a:lnTo>
                  <a:lnTo>
                    <a:pt x="1134" y="1694"/>
                  </a:lnTo>
                  <a:lnTo>
                    <a:pt x="1134" y="1702"/>
                  </a:lnTo>
                  <a:lnTo>
                    <a:pt x="1134" y="1707"/>
                  </a:lnTo>
                  <a:lnTo>
                    <a:pt x="1134" y="1711"/>
                  </a:lnTo>
                  <a:lnTo>
                    <a:pt x="1139" y="1715"/>
                  </a:lnTo>
                  <a:lnTo>
                    <a:pt x="1143" y="1728"/>
                  </a:lnTo>
                  <a:lnTo>
                    <a:pt x="1143" y="1732"/>
                  </a:lnTo>
                  <a:lnTo>
                    <a:pt x="1143" y="1740"/>
                  </a:lnTo>
                  <a:lnTo>
                    <a:pt x="1143" y="1745"/>
                  </a:lnTo>
                  <a:lnTo>
                    <a:pt x="1143" y="1753"/>
                  </a:lnTo>
                  <a:lnTo>
                    <a:pt x="1143" y="1762"/>
                  </a:lnTo>
                  <a:lnTo>
                    <a:pt x="1143" y="1774"/>
                  </a:lnTo>
                  <a:lnTo>
                    <a:pt x="1139" y="1791"/>
                  </a:lnTo>
                  <a:lnTo>
                    <a:pt x="1130" y="1825"/>
                  </a:lnTo>
                  <a:lnTo>
                    <a:pt x="1126" y="1851"/>
                  </a:lnTo>
                  <a:lnTo>
                    <a:pt x="1122" y="1867"/>
                  </a:lnTo>
                  <a:lnTo>
                    <a:pt x="1117" y="1876"/>
                  </a:lnTo>
                  <a:lnTo>
                    <a:pt x="1117" y="1880"/>
                  </a:lnTo>
                  <a:lnTo>
                    <a:pt x="1113" y="1889"/>
                  </a:lnTo>
                  <a:lnTo>
                    <a:pt x="1109" y="1897"/>
                  </a:lnTo>
                  <a:lnTo>
                    <a:pt x="1105" y="1901"/>
                  </a:lnTo>
                  <a:lnTo>
                    <a:pt x="1100" y="1906"/>
                  </a:lnTo>
                  <a:lnTo>
                    <a:pt x="1100" y="1910"/>
                  </a:lnTo>
                  <a:lnTo>
                    <a:pt x="1096" y="1910"/>
                  </a:lnTo>
                  <a:lnTo>
                    <a:pt x="1092" y="1914"/>
                  </a:lnTo>
                  <a:lnTo>
                    <a:pt x="1084" y="1918"/>
                  </a:lnTo>
                  <a:lnTo>
                    <a:pt x="1079" y="1922"/>
                  </a:lnTo>
                  <a:lnTo>
                    <a:pt x="1075" y="1927"/>
                  </a:lnTo>
                  <a:lnTo>
                    <a:pt x="1071" y="1931"/>
                  </a:lnTo>
                  <a:lnTo>
                    <a:pt x="1067" y="1931"/>
                  </a:lnTo>
                  <a:lnTo>
                    <a:pt x="1067" y="1935"/>
                  </a:lnTo>
                  <a:lnTo>
                    <a:pt x="1062" y="1944"/>
                  </a:lnTo>
                  <a:lnTo>
                    <a:pt x="1058" y="1948"/>
                  </a:lnTo>
                  <a:lnTo>
                    <a:pt x="1058" y="1952"/>
                  </a:lnTo>
                  <a:lnTo>
                    <a:pt x="1054" y="1952"/>
                  </a:lnTo>
                  <a:lnTo>
                    <a:pt x="1050" y="1952"/>
                  </a:lnTo>
                  <a:lnTo>
                    <a:pt x="1045" y="1952"/>
                  </a:lnTo>
                  <a:lnTo>
                    <a:pt x="1041" y="1952"/>
                  </a:lnTo>
                  <a:lnTo>
                    <a:pt x="1041" y="1948"/>
                  </a:lnTo>
                  <a:lnTo>
                    <a:pt x="1037" y="1948"/>
                  </a:lnTo>
                  <a:lnTo>
                    <a:pt x="1033" y="1944"/>
                  </a:lnTo>
                  <a:lnTo>
                    <a:pt x="1024" y="1931"/>
                  </a:lnTo>
                  <a:lnTo>
                    <a:pt x="1020" y="1927"/>
                  </a:lnTo>
                  <a:lnTo>
                    <a:pt x="1016" y="1922"/>
                  </a:lnTo>
                  <a:lnTo>
                    <a:pt x="1012" y="1918"/>
                  </a:lnTo>
                  <a:lnTo>
                    <a:pt x="1007" y="1914"/>
                  </a:lnTo>
                  <a:lnTo>
                    <a:pt x="1003" y="1914"/>
                  </a:lnTo>
                  <a:lnTo>
                    <a:pt x="999" y="1910"/>
                  </a:lnTo>
                  <a:lnTo>
                    <a:pt x="990" y="1910"/>
                  </a:lnTo>
                  <a:lnTo>
                    <a:pt x="986" y="1910"/>
                  </a:lnTo>
                  <a:lnTo>
                    <a:pt x="986" y="1914"/>
                  </a:lnTo>
                  <a:lnTo>
                    <a:pt x="982" y="1914"/>
                  </a:lnTo>
                  <a:lnTo>
                    <a:pt x="982" y="1918"/>
                  </a:lnTo>
                  <a:lnTo>
                    <a:pt x="986" y="1918"/>
                  </a:lnTo>
                  <a:lnTo>
                    <a:pt x="990" y="1922"/>
                  </a:lnTo>
                  <a:lnTo>
                    <a:pt x="990" y="1927"/>
                  </a:lnTo>
                  <a:lnTo>
                    <a:pt x="995" y="1935"/>
                  </a:lnTo>
                  <a:lnTo>
                    <a:pt x="995" y="1939"/>
                  </a:lnTo>
                  <a:lnTo>
                    <a:pt x="999" y="1944"/>
                  </a:lnTo>
                  <a:lnTo>
                    <a:pt x="999" y="1948"/>
                  </a:lnTo>
                  <a:lnTo>
                    <a:pt x="1003" y="1965"/>
                  </a:lnTo>
                  <a:lnTo>
                    <a:pt x="1007" y="1982"/>
                  </a:lnTo>
                  <a:lnTo>
                    <a:pt x="1012" y="1986"/>
                  </a:lnTo>
                  <a:lnTo>
                    <a:pt x="1012" y="1994"/>
                  </a:lnTo>
                  <a:lnTo>
                    <a:pt x="1016" y="2007"/>
                  </a:lnTo>
                  <a:lnTo>
                    <a:pt x="1016" y="2011"/>
                  </a:lnTo>
                  <a:lnTo>
                    <a:pt x="1016" y="2016"/>
                  </a:lnTo>
                  <a:lnTo>
                    <a:pt x="1016" y="2020"/>
                  </a:lnTo>
                  <a:lnTo>
                    <a:pt x="1016" y="2024"/>
                  </a:lnTo>
                  <a:lnTo>
                    <a:pt x="1007" y="2033"/>
                  </a:lnTo>
                  <a:lnTo>
                    <a:pt x="1007" y="2037"/>
                  </a:lnTo>
                  <a:lnTo>
                    <a:pt x="1003" y="2045"/>
                  </a:lnTo>
                  <a:lnTo>
                    <a:pt x="1003" y="2054"/>
                  </a:lnTo>
                  <a:lnTo>
                    <a:pt x="999" y="2058"/>
                  </a:lnTo>
                  <a:lnTo>
                    <a:pt x="999" y="2062"/>
                  </a:lnTo>
                  <a:lnTo>
                    <a:pt x="999" y="2071"/>
                  </a:lnTo>
                  <a:lnTo>
                    <a:pt x="999" y="2079"/>
                  </a:lnTo>
                  <a:lnTo>
                    <a:pt x="999" y="2083"/>
                  </a:lnTo>
                  <a:lnTo>
                    <a:pt x="999" y="2092"/>
                  </a:lnTo>
                  <a:lnTo>
                    <a:pt x="1003" y="2096"/>
                  </a:lnTo>
                  <a:lnTo>
                    <a:pt x="1003" y="2105"/>
                  </a:lnTo>
                  <a:lnTo>
                    <a:pt x="1003" y="2109"/>
                  </a:lnTo>
                  <a:lnTo>
                    <a:pt x="1007" y="2117"/>
                  </a:lnTo>
                  <a:lnTo>
                    <a:pt x="1012" y="2121"/>
                  </a:lnTo>
                  <a:lnTo>
                    <a:pt x="1012" y="2126"/>
                  </a:lnTo>
                  <a:lnTo>
                    <a:pt x="1016" y="2130"/>
                  </a:lnTo>
                  <a:lnTo>
                    <a:pt x="1020" y="2134"/>
                  </a:lnTo>
                  <a:lnTo>
                    <a:pt x="1024" y="2138"/>
                  </a:lnTo>
                  <a:lnTo>
                    <a:pt x="1028" y="2138"/>
                  </a:lnTo>
                  <a:lnTo>
                    <a:pt x="1033" y="2143"/>
                  </a:lnTo>
                  <a:lnTo>
                    <a:pt x="1037" y="2147"/>
                  </a:lnTo>
                  <a:lnTo>
                    <a:pt x="1045" y="2147"/>
                  </a:lnTo>
                  <a:lnTo>
                    <a:pt x="1050" y="2151"/>
                  </a:lnTo>
                  <a:lnTo>
                    <a:pt x="1054" y="2151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60"/>
                  </a:lnTo>
                  <a:lnTo>
                    <a:pt x="1067" y="2164"/>
                  </a:lnTo>
                  <a:lnTo>
                    <a:pt x="1067" y="2168"/>
                  </a:lnTo>
                  <a:lnTo>
                    <a:pt x="1067" y="2172"/>
                  </a:lnTo>
                  <a:lnTo>
                    <a:pt x="1067" y="2176"/>
                  </a:lnTo>
                  <a:lnTo>
                    <a:pt x="1067" y="2181"/>
                  </a:lnTo>
                  <a:lnTo>
                    <a:pt x="1067" y="2185"/>
                  </a:lnTo>
                  <a:lnTo>
                    <a:pt x="1067" y="2189"/>
                  </a:lnTo>
                  <a:lnTo>
                    <a:pt x="1071" y="2193"/>
                  </a:lnTo>
                  <a:lnTo>
                    <a:pt x="1071" y="2202"/>
                  </a:lnTo>
                  <a:lnTo>
                    <a:pt x="1075" y="2210"/>
                  </a:lnTo>
                  <a:lnTo>
                    <a:pt x="1075" y="2219"/>
                  </a:lnTo>
                  <a:lnTo>
                    <a:pt x="1075" y="2227"/>
                  </a:lnTo>
                  <a:lnTo>
                    <a:pt x="1075" y="2232"/>
                  </a:lnTo>
                  <a:lnTo>
                    <a:pt x="1075" y="2240"/>
                  </a:lnTo>
                  <a:lnTo>
                    <a:pt x="1071" y="2248"/>
                  </a:lnTo>
                  <a:lnTo>
                    <a:pt x="1071" y="2253"/>
                  </a:lnTo>
                  <a:lnTo>
                    <a:pt x="1067" y="2261"/>
                  </a:lnTo>
                  <a:lnTo>
                    <a:pt x="1067" y="2270"/>
                  </a:lnTo>
                  <a:lnTo>
                    <a:pt x="1062" y="2274"/>
                  </a:lnTo>
                  <a:lnTo>
                    <a:pt x="1058" y="2278"/>
                  </a:lnTo>
                  <a:lnTo>
                    <a:pt x="1054" y="2282"/>
                  </a:lnTo>
                  <a:lnTo>
                    <a:pt x="1054" y="2287"/>
                  </a:lnTo>
                  <a:lnTo>
                    <a:pt x="1045" y="2282"/>
                  </a:lnTo>
                  <a:lnTo>
                    <a:pt x="1003" y="2232"/>
                  </a:lnTo>
                  <a:lnTo>
                    <a:pt x="986" y="2210"/>
                  </a:lnTo>
                  <a:lnTo>
                    <a:pt x="973" y="2198"/>
                  </a:lnTo>
                  <a:lnTo>
                    <a:pt x="965" y="2189"/>
                  </a:lnTo>
                  <a:lnTo>
                    <a:pt x="957" y="2185"/>
                  </a:lnTo>
                  <a:lnTo>
                    <a:pt x="952" y="2181"/>
                  </a:lnTo>
                  <a:lnTo>
                    <a:pt x="944" y="2176"/>
                  </a:lnTo>
                  <a:lnTo>
                    <a:pt x="940" y="2168"/>
                  </a:lnTo>
                  <a:lnTo>
                    <a:pt x="931" y="2164"/>
                  </a:lnTo>
                  <a:lnTo>
                    <a:pt x="923" y="2160"/>
                  </a:lnTo>
                  <a:lnTo>
                    <a:pt x="918" y="2160"/>
                  </a:lnTo>
                  <a:lnTo>
                    <a:pt x="906" y="2155"/>
                  </a:lnTo>
                  <a:lnTo>
                    <a:pt x="901" y="2151"/>
                  </a:lnTo>
                  <a:lnTo>
                    <a:pt x="897" y="2151"/>
                  </a:lnTo>
                  <a:lnTo>
                    <a:pt x="889" y="2147"/>
                  </a:lnTo>
                  <a:lnTo>
                    <a:pt x="885" y="2147"/>
                  </a:lnTo>
                  <a:lnTo>
                    <a:pt x="876" y="2143"/>
                  </a:lnTo>
                  <a:lnTo>
                    <a:pt x="868" y="2143"/>
                  </a:lnTo>
                  <a:lnTo>
                    <a:pt x="859" y="2143"/>
                  </a:lnTo>
                  <a:lnTo>
                    <a:pt x="855" y="2138"/>
                  </a:lnTo>
                  <a:lnTo>
                    <a:pt x="842" y="2138"/>
                  </a:lnTo>
                  <a:lnTo>
                    <a:pt x="834" y="2138"/>
                  </a:lnTo>
                  <a:lnTo>
                    <a:pt x="825" y="2138"/>
                  </a:lnTo>
                  <a:lnTo>
                    <a:pt x="817" y="2138"/>
                  </a:lnTo>
                  <a:lnTo>
                    <a:pt x="800" y="2138"/>
                  </a:lnTo>
                  <a:lnTo>
                    <a:pt x="779" y="2143"/>
                  </a:lnTo>
                  <a:lnTo>
                    <a:pt x="745" y="2147"/>
                  </a:lnTo>
                  <a:lnTo>
                    <a:pt x="694" y="2151"/>
                  </a:lnTo>
                  <a:lnTo>
                    <a:pt x="673" y="2151"/>
                  </a:lnTo>
                  <a:lnTo>
                    <a:pt x="656" y="2155"/>
                  </a:lnTo>
                  <a:lnTo>
                    <a:pt x="635" y="2155"/>
                  </a:lnTo>
                  <a:lnTo>
                    <a:pt x="635" y="2151"/>
                  </a:lnTo>
                  <a:lnTo>
                    <a:pt x="635" y="2147"/>
                  </a:lnTo>
                  <a:lnTo>
                    <a:pt x="622" y="2126"/>
                  </a:lnTo>
                  <a:lnTo>
                    <a:pt x="618" y="2113"/>
                  </a:lnTo>
                  <a:lnTo>
                    <a:pt x="609" y="2092"/>
                  </a:lnTo>
                  <a:lnTo>
                    <a:pt x="605" y="2083"/>
                  </a:lnTo>
                  <a:lnTo>
                    <a:pt x="601" y="2079"/>
                  </a:lnTo>
                  <a:lnTo>
                    <a:pt x="597" y="2075"/>
                  </a:lnTo>
                  <a:lnTo>
                    <a:pt x="592" y="2071"/>
                  </a:lnTo>
                  <a:lnTo>
                    <a:pt x="588" y="2066"/>
                  </a:lnTo>
                  <a:lnTo>
                    <a:pt x="584" y="2062"/>
                  </a:lnTo>
                  <a:lnTo>
                    <a:pt x="567" y="2054"/>
                  </a:lnTo>
                  <a:lnTo>
                    <a:pt x="563" y="2049"/>
                  </a:lnTo>
                  <a:lnTo>
                    <a:pt x="559" y="2045"/>
                  </a:lnTo>
                  <a:lnTo>
                    <a:pt x="554" y="2041"/>
                  </a:lnTo>
                  <a:lnTo>
                    <a:pt x="550" y="2037"/>
                  </a:lnTo>
                  <a:lnTo>
                    <a:pt x="550" y="2033"/>
                  </a:lnTo>
                  <a:lnTo>
                    <a:pt x="550" y="2028"/>
                  </a:lnTo>
                  <a:lnTo>
                    <a:pt x="546" y="2020"/>
                  </a:lnTo>
                  <a:lnTo>
                    <a:pt x="546" y="2016"/>
                  </a:lnTo>
                  <a:lnTo>
                    <a:pt x="546" y="2011"/>
                  </a:lnTo>
                  <a:lnTo>
                    <a:pt x="550" y="1994"/>
                  </a:lnTo>
                  <a:lnTo>
                    <a:pt x="550" y="1990"/>
                  </a:lnTo>
                  <a:lnTo>
                    <a:pt x="550" y="1982"/>
                  </a:lnTo>
                  <a:lnTo>
                    <a:pt x="550" y="1978"/>
                  </a:lnTo>
                  <a:lnTo>
                    <a:pt x="546" y="1973"/>
                  </a:lnTo>
                  <a:lnTo>
                    <a:pt x="546" y="1965"/>
                  </a:lnTo>
                  <a:lnTo>
                    <a:pt x="542" y="1961"/>
                  </a:lnTo>
                  <a:lnTo>
                    <a:pt x="542" y="1956"/>
                  </a:lnTo>
                  <a:lnTo>
                    <a:pt x="537" y="1952"/>
                  </a:lnTo>
                  <a:lnTo>
                    <a:pt x="533" y="1948"/>
                  </a:lnTo>
                  <a:lnTo>
                    <a:pt x="529" y="1944"/>
                  </a:lnTo>
                  <a:lnTo>
                    <a:pt x="525" y="1944"/>
                  </a:lnTo>
                  <a:lnTo>
                    <a:pt x="520" y="1939"/>
                  </a:lnTo>
                  <a:lnTo>
                    <a:pt x="512" y="1939"/>
                  </a:lnTo>
                  <a:lnTo>
                    <a:pt x="499" y="1935"/>
                  </a:lnTo>
                  <a:lnTo>
                    <a:pt x="495" y="1935"/>
                  </a:lnTo>
                  <a:lnTo>
                    <a:pt x="491" y="1931"/>
                  </a:lnTo>
                  <a:lnTo>
                    <a:pt x="482" y="1931"/>
                  </a:lnTo>
                  <a:lnTo>
                    <a:pt x="478" y="1927"/>
                  </a:lnTo>
                  <a:lnTo>
                    <a:pt x="474" y="1922"/>
                  </a:lnTo>
                  <a:lnTo>
                    <a:pt x="470" y="1918"/>
                  </a:lnTo>
                  <a:lnTo>
                    <a:pt x="461" y="1914"/>
                  </a:lnTo>
                  <a:lnTo>
                    <a:pt x="457" y="1910"/>
                  </a:lnTo>
                  <a:lnTo>
                    <a:pt x="453" y="1906"/>
                  </a:lnTo>
                  <a:lnTo>
                    <a:pt x="444" y="1901"/>
                  </a:lnTo>
                  <a:lnTo>
                    <a:pt x="436" y="1889"/>
                  </a:lnTo>
                  <a:lnTo>
                    <a:pt x="415" y="1867"/>
                  </a:lnTo>
                  <a:lnTo>
                    <a:pt x="410" y="1863"/>
                  </a:lnTo>
                  <a:lnTo>
                    <a:pt x="398" y="1851"/>
                  </a:lnTo>
                  <a:lnTo>
                    <a:pt x="389" y="1842"/>
                  </a:lnTo>
                  <a:lnTo>
                    <a:pt x="360" y="1817"/>
                  </a:lnTo>
                  <a:lnTo>
                    <a:pt x="330" y="1791"/>
                  </a:lnTo>
                  <a:lnTo>
                    <a:pt x="326" y="1783"/>
                  </a:lnTo>
                  <a:lnTo>
                    <a:pt x="321" y="1779"/>
                  </a:lnTo>
                  <a:lnTo>
                    <a:pt x="313" y="1774"/>
                  </a:lnTo>
                  <a:lnTo>
                    <a:pt x="309" y="1770"/>
                  </a:lnTo>
                  <a:lnTo>
                    <a:pt x="305" y="1766"/>
                  </a:lnTo>
                  <a:lnTo>
                    <a:pt x="292" y="1757"/>
                  </a:lnTo>
                  <a:lnTo>
                    <a:pt x="271" y="1745"/>
                  </a:lnTo>
                  <a:lnTo>
                    <a:pt x="266" y="1745"/>
                  </a:lnTo>
                  <a:lnTo>
                    <a:pt x="262" y="1740"/>
                  </a:lnTo>
                  <a:lnTo>
                    <a:pt x="254" y="1732"/>
                  </a:lnTo>
                  <a:lnTo>
                    <a:pt x="250" y="1728"/>
                  </a:lnTo>
                  <a:lnTo>
                    <a:pt x="245" y="1723"/>
                  </a:lnTo>
                  <a:lnTo>
                    <a:pt x="237" y="1715"/>
                  </a:lnTo>
                  <a:lnTo>
                    <a:pt x="224" y="1694"/>
                  </a:lnTo>
                  <a:lnTo>
                    <a:pt x="203" y="1664"/>
                  </a:lnTo>
                  <a:lnTo>
                    <a:pt x="199" y="1660"/>
                  </a:lnTo>
                  <a:lnTo>
                    <a:pt x="194" y="1652"/>
                  </a:lnTo>
                  <a:lnTo>
                    <a:pt x="190" y="1647"/>
                  </a:lnTo>
                  <a:lnTo>
                    <a:pt x="186" y="1639"/>
                  </a:lnTo>
                  <a:lnTo>
                    <a:pt x="182" y="1630"/>
                  </a:lnTo>
                  <a:lnTo>
                    <a:pt x="173" y="1613"/>
                  </a:lnTo>
                  <a:lnTo>
                    <a:pt x="173" y="1609"/>
                  </a:lnTo>
                  <a:lnTo>
                    <a:pt x="169" y="1601"/>
                  </a:lnTo>
                  <a:lnTo>
                    <a:pt x="165" y="1596"/>
                  </a:lnTo>
                  <a:lnTo>
                    <a:pt x="161" y="1588"/>
                  </a:lnTo>
                  <a:lnTo>
                    <a:pt x="156" y="1584"/>
                  </a:lnTo>
                  <a:lnTo>
                    <a:pt x="152" y="1584"/>
                  </a:lnTo>
                  <a:lnTo>
                    <a:pt x="148" y="1580"/>
                  </a:lnTo>
                  <a:lnTo>
                    <a:pt x="131" y="1567"/>
                  </a:lnTo>
                  <a:lnTo>
                    <a:pt x="127" y="1563"/>
                  </a:lnTo>
                  <a:lnTo>
                    <a:pt x="118" y="1558"/>
                  </a:lnTo>
                  <a:lnTo>
                    <a:pt x="114" y="1554"/>
                  </a:lnTo>
                  <a:lnTo>
                    <a:pt x="114" y="1550"/>
                  </a:lnTo>
                  <a:lnTo>
                    <a:pt x="110" y="1546"/>
                  </a:lnTo>
                  <a:lnTo>
                    <a:pt x="110" y="1541"/>
                  </a:lnTo>
                  <a:lnTo>
                    <a:pt x="101" y="1533"/>
                  </a:lnTo>
                  <a:lnTo>
                    <a:pt x="101" y="1529"/>
                  </a:lnTo>
                  <a:lnTo>
                    <a:pt x="97" y="1520"/>
                  </a:lnTo>
                  <a:lnTo>
                    <a:pt x="93" y="1516"/>
                  </a:lnTo>
                  <a:lnTo>
                    <a:pt x="93" y="1508"/>
                  </a:lnTo>
                  <a:lnTo>
                    <a:pt x="76" y="1474"/>
                  </a:lnTo>
                  <a:lnTo>
                    <a:pt x="72" y="1457"/>
                  </a:lnTo>
                  <a:lnTo>
                    <a:pt x="67" y="1448"/>
                  </a:lnTo>
                  <a:lnTo>
                    <a:pt x="67" y="1444"/>
                  </a:lnTo>
                  <a:lnTo>
                    <a:pt x="63" y="1440"/>
                  </a:lnTo>
                  <a:lnTo>
                    <a:pt x="51" y="1423"/>
                  </a:lnTo>
                  <a:lnTo>
                    <a:pt x="51" y="1419"/>
                  </a:lnTo>
                  <a:lnTo>
                    <a:pt x="46" y="1414"/>
                  </a:lnTo>
                  <a:lnTo>
                    <a:pt x="46" y="1406"/>
                  </a:lnTo>
                  <a:lnTo>
                    <a:pt x="46" y="1402"/>
                  </a:lnTo>
                  <a:lnTo>
                    <a:pt x="42" y="1393"/>
                  </a:lnTo>
                  <a:lnTo>
                    <a:pt x="42" y="1389"/>
                  </a:lnTo>
                  <a:lnTo>
                    <a:pt x="46" y="1385"/>
                  </a:lnTo>
                  <a:lnTo>
                    <a:pt x="46" y="1376"/>
                  </a:lnTo>
                  <a:lnTo>
                    <a:pt x="51" y="1355"/>
                  </a:lnTo>
                  <a:lnTo>
                    <a:pt x="51" y="1347"/>
                  </a:lnTo>
                  <a:lnTo>
                    <a:pt x="55" y="1338"/>
                  </a:lnTo>
                  <a:lnTo>
                    <a:pt x="55" y="1334"/>
                  </a:lnTo>
                  <a:lnTo>
                    <a:pt x="55" y="1326"/>
                  </a:lnTo>
                  <a:lnTo>
                    <a:pt x="55" y="1321"/>
                  </a:lnTo>
                  <a:lnTo>
                    <a:pt x="51" y="1300"/>
                  </a:lnTo>
                  <a:lnTo>
                    <a:pt x="51" y="1296"/>
                  </a:lnTo>
                  <a:lnTo>
                    <a:pt x="55" y="1292"/>
                  </a:lnTo>
                  <a:lnTo>
                    <a:pt x="55" y="1283"/>
                  </a:lnTo>
                  <a:lnTo>
                    <a:pt x="55" y="1279"/>
                  </a:lnTo>
                  <a:lnTo>
                    <a:pt x="59" y="1275"/>
                  </a:lnTo>
                  <a:lnTo>
                    <a:pt x="67" y="1258"/>
                  </a:lnTo>
                  <a:lnTo>
                    <a:pt x="72" y="1254"/>
                  </a:lnTo>
                  <a:lnTo>
                    <a:pt x="72" y="1249"/>
                  </a:lnTo>
                  <a:lnTo>
                    <a:pt x="76" y="1245"/>
                  </a:lnTo>
                  <a:lnTo>
                    <a:pt x="72" y="1241"/>
                  </a:lnTo>
                  <a:lnTo>
                    <a:pt x="72" y="1237"/>
                  </a:lnTo>
                  <a:lnTo>
                    <a:pt x="67" y="1232"/>
                  </a:lnTo>
                  <a:lnTo>
                    <a:pt x="63" y="1228"/>
                  </a:lnTo>
                  <a:lnTo>
                    <a:pt x="59" y="1224"/>
                  </a:lnTo>
                  <a:lnTo>
                    <a:pt x="55" y="1224"/>
                  </a:lnTo>
                  <a:lnTo>
                    <a:pt x="51" y="1220"/>
                  </a:lnTo>
                  <a:lnTo>
                    <a:pt x="38" y="1215"/>
                  </a:lnTo>
                  <a:lnTo>
                    <a:pt x="34" y="1211"/>
                  </a:lnTo>
                  <a:lnTo>
                    <a:pt x="25" y="1207"/>
                  </a:lnTo>
                  <a:lnTo>
                    <a:pt x="21" y="1203"/>
                  </a:lnTo>
                  <a:lnTo>
                    <a:pt x="17" y="1199"/>
                  </a:lnTo>
                  <a:lnTo>
                    <a:pt x="12" y="1194"/>
                  </a:lnTo>
                  <a:lnTo>
                    <a:pt x="12" y="1190"/>
                  </a:lnTo>
                  <a:lnTo>
                    <a:pt x="8" y="1182"/>
                  </a:lnTo>
                  <a:lnTo>
                    <a:pt x="8" y="1177"/>
                  </a:lnTo>
                  <a:lnTo>
                    <a:pt x="8" y="1169"/>
                  </a:lnTo>
                  <a:lnTo>
                    <a:pt x="12" y="1165"/>
                  </a:lnTo>
                  <a:lnTo>
                    <a:pt x="12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5" y="1131"/>
                  </a:lnTo>
                  <a:lnTo>
                    <a:pt x="25" y="1122"/>
                  </a:lnTo>
                  <a:lnTo>
                    <a:pt x="25" y="1118"/>
                  </a:lnTo>
                  <a:lnTo>
                    <a:pt x="29" y="1105"/>
                  </a:lnTo>
                  <a:lnTo>
                    <a:pt x="29" y="1088"/>
                  </a:lnTo>
                  <a:lnTo>
                    <a:pt x="29" y="1084"/>
                  </a:lnTo>
                  <a:lnTo>
                    <a:pt x="29" y="1076"/>
                  </a:lnTo>
                  <a:lnTo>
                    <a:pt x="29" y="1067"/>
                  </a:lnTo>
                  <a:lnTo>
                    <a:pt x="29" y="1059"/>
                  </a:lnTo>
                  <a:lnTo>
                    <a:pt x="29" y="1050"/>
                  </a:lnTo>
                  <a:lnTo>
                    <a:pt x="29" y="1046"/>
                  </a:lnTo>
                  <a:lnTo>
                    <a:pt x="25" y="1038"/>
                  </a:lnTo>
                  <a:lnTo>
                    <a:pt x="21" y="1012"/>
                  </a:lnTo>
                  <a:lnTo>
                    <a:pt x="21" y="987"/>
                  </a:lnTo>
                  <a:lnTo>
                    <a:pt x="17" y="978"/>
                  </a:lnTo>
                  <a:lnTo>
                    <a:pt x="17" y="974"/>
                  </a:lnTo>
                  <a:lnTo>
                    <a:pt x="12" y="966"/>
                  </a:lnTo>
                  <a:lnTo>
                    <a:pt x="12" y="957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4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5" name="Freeform 91"/>
            <p:cNvSpPr>
              <a:spLocks/>
            </p:cNvSpPr>
            <p:nvPr/>
          </p:nvSpPr>
          <p:spPr bwMode="auto">
            <a:xfrm>
              <a:off x="2085995" y="4888936"/>
              <a:ext cx="147726" cy="126623"/>
            </a:xfrm>
            <a:custGeom>
              <a:avLst/>
              <a:gdLst>
                <a:gd name="T0" fmla="*/ 127 w 466"/>
                <a:gd name="T1" fmla="*/ 169 h 402"/>
                <a:gd name="T2" fmla="*/ 165 w 466"/>
                <a:gd name="T3" fmla="*/ 156 h 402"/>
                <a:gd name="T4" fmla="*/ 195 w 466"/>
                <a:gd name="T5" fmla="*/ 152 h 402"/>
                <a:gd name="T6" fmla="*/ 203 w 466"/>
                <a:gd name="T7" fmla="*/ 139 h 402"/>
                <a:gd name="T8" fmla="*/ 203 w 466"/>
                <a:gd name="T9" fmla="*/ 123 h 402"/>
                <a:gd name="T10" fmla="*/ 186 w 466"/>
                <a:gd name="T11" fmla="*/ 101 h 402"/>
                <a:gd name="T12" fmla="*/ 182 w 466"/>
                <a:gd name="T13" fmla="*/ 84 h 402"/>
                <a:gd name="T14" fmla="*/ 186 w 466"/>
                <a:gd name="T15" fmla="*/ 68 h 402"/>
                <a:gd name="T16" fmla="*/ 199 w 466"/>
                <a:gd name="T17" fmla="*/ 46 h 402"/>
                <a:gd name="T18" fmla="*/ 220 w 466"/>
                <a:gd name="T19" fmla="*/ 17 h 402"/>
                <a:gd name="T20" fmla="*/ 237 w 466"/>
                <a:gd name="T21" fmla="*/ 4 h 402"/>
                <a:gd name="T22" fmla="*/ 258 w 466"/>
                <a:gd name="T23" fmla="*/ 4 h 402"/>
                <a:gd name="T24" fmla="*/ 284 w 466"/>
                <a:gd name="T25" fmla="*/ 0 h 402"/>
                <a:gd name="T26" fmla="*/ 301 w 466"/>
                <a:gd name="T27" fmla="*/ 8 h 402"/>
                <a:gd name="T28" fmla="*/ 326 w 466"/>
                <a:gd name="T29" fmla="*/ 21 h 402"/>
                <a:gd name="T30" fmla="*/ 351 w 466"/>
                <a:gd name="T31" fmla="*/ 29 h 402"/>
                <a:gd name="T32" fmla="*/ 373 w 466"/>
                <a:gd name="T33" fmla="*/ 51 h 402"/>
                <a:gd name="T34" fmla="*/ 390 w 466"/>
                <a:gd name="T35" fmla="*/ 63 h 402"/>
                <a:gd name="T36" fmla="*/ 411 w 466"/>
                <a:gd name="T37" fmla="*/ 72 h 402"/>
                <a:gd name="T38" fmla="*/ 428 w 466"/>
                <a:gd name="T39" fmla="*/ 93 h 402"/>
                <a:gd name="T40" fmla="*/ 440 w 466"/>
                <a:gd name="T41" fmla="*/ 127 h 402"/>
                <a:gd name="T42" fmla="*/ 457 w 466"/>
                <a:gd name="T43" fmla="*/ 148 h 402"/>
                <a:gd name="T44" fmla="*/ 466 w 466"/>
                <a:gd name="T45" fmla="*/ 190 h 402"/>
                <a:gd name="T46" fmla="*/ 466 w 466"/>
                <a:gd name="T47" fmla="*/ 220 h 402"/>
                <a:gd name="T48" fmla="*/ 462 w 466"/>
                <a:gd name="T49" fmla="*/ 241 h 402"/>
                <a:gd name="T50" fmla="*/ 457 w 466"/>
                <a:gd name="T51" fmla="*/ 254 h 402"/>
                <a:gd name="T52" fmla="*/ 462 w 466"/>
                <a:gd name="T53" fmla="*/ 279 h 402"/>
                <a:gd name="T54" fmla="*/ 457 w 466"/>
                <a:gd name="T55" fmla="*/ 300 h 402"/>
                <a:gd name="T56" fmla="*/ 449 w 466"/>
                <a:gd name="T57" fmla="*/ 317 h 402"/>
                <a:gd name="T58" fmla="*/ 436 w 466"/>
                <a:gd name="T59" fmla="*/ 334 h 402"/>
                <a:gd name="T60" fmla="*/ 423 w 466"/>
                <a:gd name="T61" fmla="*/ 347 h 402"/>
                <a:gd name="T62" fmla="*/ 411 w 466"/>
                <a:gd name="T63" fmla="*/ 343 h 402"/>
                <a:gd name="T64" fmla="*/ 402 w 466"/>
                <a:gd name="T65" fmla="*/ 326 h 402"/>
                <a:gd name="T66" fmla="*/ 398 w 466"/>
                <a:gd name="T67" fmla="*/ 309 h 402"/>
                <a:gd name="T68" fmla="*/ 364 w 466"/>
                <a:gd name="T69" fmla="*/ 305 h 402"/>
                <a:gd name="T70" fmla="*/ 351 w 466"/>
                <a:gd name="T71" fmla="*/ 309 h 402"/>
                <a:gd name="T72" fmla="*/ 351 w 466"/>
                <a:gd name="T73" fmla="*/ 330 h 402"/>
                <a:gd name="T74" fmla="*/ 347 w 466"/>
                <a:gd name="T75" fmla="*/ 343 h 402"/>
                <a:gd name="T76" fmla="*/ 313 w 466"/>
                <a:gd name="T77" fmla="*/ 355 h 402"/>
                <a:gd name="T78" fmla="*/ 288 w 466"/>
                <a:gd name="T79" fmla="*/ 372 h 402"/>
                <a:gd name="T80" fmla="*/ 263 w 466"/>
                <a:gd name="T81" fmla="*/ 381 h 402"/>
                <a:gd name="T82" fmla="*/ 212 w 466"/>
                <a:gd name="T83" fmla="*/ 389 h 402"/>
                <a:gd name="T84" fmla="*/ 136 w 466"/>
                <a:gd name="T85" fmla="*/ 394 h 402"/>
                <a:gd name="T86" fmla="*/ 123 w 466"/>
                <a:gd name="T87" fmla="*/ 385 h 402"/>
                <a:gd name="T88" fmla="*/ 110 w 466"/>
                <a:gd name="T89" fmla="*/ 398 h 402"/>
                <a:gd name="T90" fmla="*/ 76 w 466"/>
                <a:gd name="T91" fmla="*/ 402 h 402"/>
                <a:gd name="T92" fmla="*/ 55 w 466"/>
                <a:gd name="T93" fmla="*/ 394 h 402"/>
                <a:gd name="T94" fmla="*/ 13 w 466"/>
                <a:gd name="T95" fmla="*/ 23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6" h="402">
                  <a:moveTo>
                    <a:pt x="0" y="190"/>
                  </a:moveTo>
                  <a:lnTo>
                    <a:pt x="85" y="178"/>
                  </a:lnTo>
                  <a:lnTo>
                    <a:pt x="110" y="173"/>
                  </a:lnTo>
                  <a:lnTo>
                    <a:pt x="127" y="169"/>
                  </a:lnTo>
                  <a:lnTo>
                    <a:pt x="136" y="169"/>
                  </a:lnTo>
                  <a:lnTo>
                    <a:pt x="140" y="165"/>
                  </a:lnTo>
                  <a:lnTo>
                    <a:pt x="148" y="165"/>
                  </a:lnTo>
                  <a:lnTo>
                    <a:pt x="165" y="156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9" y="148"/>
                  </a:lnTo>
                  <a:lnTo>
                    <a:pt x="203" y="144"/>
                  </a:lnTo>
                  <a:lnTo>
                    <a:pt x="203" y="139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203" y="127"/>
                  </a:lnTo>
                  <a:lnTo>
                    <a:pt x="203" y="123"/>
                  </a:lnTo>
                  <a:lnTo>
                    <a:pt x="199" y="118"/>
                  </a:lnTo>
                  <a:lnTo>
                    <a:pt x="191" y="110"/>
                  </a:lnTo>
                  <a:lnTo>
                    <a:pt x="191" y="106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82" y="93"/>
                  </a:lnTo>
                  <a:lnTo>
                    <a:pt x="182" y="89"/>
                  </a:lnTo>
                  <a:lnTo>
                    <a:pt x="182" y="84"/>
                  </a:lnTo>
                  <a:lnTo>
                    <a:pt x="182" y="80"/>
                  </a:lnTo>
                  <a:lnTo>
                    <a:pt x="186" y="76"/>
                  </a:lnTo>
                  <a:lnTo>
                    <a:pt x="186" y="72"/>
                  </a:lnTo>
                  <a:lnTo>
                    <a:pt x="186" y="68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5" y="51"/>
                  </a:lnTo>
                  <a:lnTo>
                    <a:pt x="199" y="46"/>
                  </a:lnTo>
                  <a:lnTo>
                    <a:pt x="203" y="42"/>
                  </a:lnTo>
                  <a:lnTo>
                    <a:pt x="208" y="34"/>
                  </a:lnTo>
                  <a:lnTo>
                    <a:pt x="216" y="25"/>
                  </a:lnTo>
                  <a:lnTo>
                    <a:pt x="220" y="17"/>
                  </a:lnTo>
                  <a:lnTo>
                    <a:pt x="224" y="12"/>
                  </a:lnTo>
                  <a:lnTo>
                    <a:pt x="229" y="8"/>
                  </a:lnTo>
                  <a:lnTo>
                    <a:pt x="233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6" y="4"/>
                  </a:lnTo>
                  <a:lnTo>
                    <a:pt x="254" y="4"/>
                  </a:lnTo>
                  <a:lnTo>
                    <a:pt x="258" y="4"/>
                  </a:lnTo>
                  <a:lnTo>
                    <a:pt x="263" y="4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4"/>
                  </a:lnTo>
                  <a:lnTo>
                    <a:pt x="296" y="4"/>
                  </a:lnTo>
                  <a:lnTo>
                    <a:pt x="301" y="8"/>
                  </a:lnTo>
                  <a:lnTo>
                    <a:pt x="305" y="8"/>
                  </a:lnTo>
                  <a:lnTo>
                    <a:pt x="313" y="17"/>
                  </a:lnTo>
                  <a:lnTo>
                    <a:pt x="322" y="21"/>
                  </a:lnTo>
                  <a:lnTo>
                    <a:pt x="326" y="21"/>
                  </a:lnTo>
                  <a:lnTo>
                    <a:pt x="330" y="25"/>
                  </a:lnTo>
                  <a:lnTo>
                    <a:pt x="343" y="25"/>
                  </a:lnTo>
                  <a:lnTo>
                    <a:pt x="347" y="25"/>
                  </a:lnTo>
                  <a:lnTo>
                    <a:pt x="351" y="29"/>
                  </a:lnTo>
                  <a:lnTo>
                    <a:pt x="356" y="34"/>
                  </a:lnTo>
                  <a:lnTo>
                    <a:pt x="360" y="34"/>
                  </a:lnTo>
                  <a:lnTo>
                    <a:pt x="360" y="38"/>
                  </a:lnTo>
                  <a:lnTo>
                    <a:pt x="373" y="51"/>
                  </a:lnTo>
                  <a:lnTo>
                    <a:pt x="377" y="55"/>
                  </a:lnTo>
                  <a:lnTo>
                    <a:pt x="381" y="55"/>
                  </a:lnTo>
                  <a:lnTo>
                    <a:pt x="385" y="59"/>
                  </a:lnTo>
                  <a:lnTo>
                    <a:pt x="390" y="63"/>
                  </a:lnTo>
                  <a:lnTo>
                    <a:pt x="398" y="63"/>
                  </a:lnTo>
                  <a:lnTo>
                    <a:pt x="402" y="68"/>
                  </a:lnTo>
                  <a:lnTo>
                    <a:pt x="411" y="68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9" y="80"/>
                  </a:lnTo>
                  <a:lnTo>
                    <a:pt x="423" y="84"/>
                  </a:lnTo>
                  <a:lnTo>
                    <a:pt x="428" y="93"/>
                  </a:lnTo>
                  <a:lnTo>
                    <a:pt x="432" y="101"/>
                  </a:lnTo>
                  <a:lnTo>
                    <a:pt x="436" y="110"/>
                  </a:lnTo>
                  <a:lnTo>
                    <a:pt x="440" y="123"/>
                  </a:lnTo>
                  <a:lnTo>
                    <a:pt x="440" y="127"/>
                  </a:lnTo>
                  <a:lnTo>
                    <a:pt x="445" y="131"/>
                  </a:lnTo>
                  <a:lnTo>
                    <a:pt x="449" y="135"/>
                  </a:lnTo>
                  <a:lnTo>
                    <a:pt x="453" y="144"/>
                  </a:lnTo>
                  <a:lnTo>
                    <a:pt x="457" y="148"/>
                  </a:lnTo>
                  <a:lnTo>
                    <a:pt x="457" y="152"/>
                  </a:lnTo>
                  <a:lnTo>
                    <a:pt x="462" y="161"/>
                  </a:lnTo>
                  <a:lnTo>
                    <a:pt x="462" y="169"/>
                  </a:lnTo>
                  <a:lnTo>
                    <a:pt x="466" y="190"/>
                  </a:lnTo>
                  <a:lnTo>
                    <a:pt x="466" y="203"/>
                  </a:lnTo>
                  <a:lnTo>
                    <a:pt x="466" y="207"/>
                  </a:lnTo>
                  <a:lnTo>
                    <a:pt x="466" y="211"/>
                  </a:lnTo>
                  <a:lnTo>
                    <a:pt x="466" y="220"/>
                  </a:lnTo>
                  <a:lnTo>
                    <a:pt x="466" y="224"/>
                  </a:lnTo>
                  <a:lnTo>
                    <a:pt x="466" y="228"/>
                  </a:lnTo>
                  <a:lnTo>
                    <a:pt x="466" y="233"/>
                  </a:lnTo>
                  <a:lnTo>
                    <a:pt x="462" y="241"/>
                  </a:lnTo>
                  <a:lnTo>
                    <a:pt x="462" y="245"/>
                  </a:lnTo>
                  <a:lnTo>
                    <a:pt x="457" y="245"/>
                  </a:lnTo>
                  <a:lnTo>
                    <a:pt x="457" y="250"/>
                  </a:lnTo>
                  <a:lnTo>
                    <a:pt x="457" y="254"/>
                  </a:lnTo>
                  <a:lnTo>
                    <a:pt x="462" y="262"/>
                  </a:lnTo>
                  <a:lnTo>
                    <a:pt x="462" y="267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62" y="283"/>
                  </a:lnTo>
                  <a:lnTo>
                    <a:pt x="457" y="292"/>
                  </a:lnTo>
                  <a:lnTo>
                    <a:pt x="457" y="296"/>
                  </a:lnTo>
                  <a:lnTo>
                    <a:pt x="457" y="300"/>
                  </a:lnTo>
                  <a:lnTo>
                    <a:pt x="457" y="305"/>
                  </a:lnTo>
                  <a:lnTo>
                    <a:pt x="453" y="305"/>
                  </a:lnTo>
                  <a:lnTo>
                    <a:pt x="449" y="313"/>
                  </a:lnTo>
                  <a:lnTo>
                    <a:pt x="449" y="317"/>
                  </a:lnTo>
                  <a:lnTo>
                    <a:pt x="445" y="322"/>
                  </a:lnTo>
                  <a:lnTo>
                    <a:pt x="445" y="326"/>
                  </a:lnTo>
                  <a:lnTo>
                    <a:pt x="440" y="330"/>
                  </a:lnTo>
                  <a:lnTo>
                    <a:pt x="436" y="334"/>
                  </a:lnTo>
                  <a:lnTo>
                    <a:pt x="436" y="338"/>
                  </a:lnTo>
                  <a:lnTo>
                    <a:pt x="432" y="343"/>
                  </a:lnTo>
                  <a:lnTo>
                    <a:pt x="428" y="347"/>
                  </a:lnTo>
                  <a:lnTo>
                    <a:pt x="423" y="347"/>
                  </a:lnTo>
                  <a:lnTo>
                    <a:pt x="419" y="347"/>
                  </a:lnTo>
                  <a:lnTo>
                    <a:pt x="415" y="347"/>
                  </a:lnTo>
                  <a:lnTo>
                    <a:pt x="415" y="343"/>
                  </a:lnTo>
                  <a:lnTo>
                    <a:pt x="411" y="343"/>
                  </a:lnTo>
                  <a:lnTo>
                    <a:pt x="407" y="338"/>
                  </a:lnTo>
                  <a:lnTo>
                    <a:pt x="402" y="334"/>
                  </a:lnTo>
                  <a:lnTo>
                    <a:pt x="402" y="330"/>
                  </a:lnTo>
                  <a:lnTo>
                    <a:pt x="402" y="326"/>
                  </a:lnTo>
                  <a:lnTo>
                    <a:pt x="398" y="326"/>
                  </a:lnTo>
                  <a:lnTo>
                    <a:pt x="398" y="322"/>
                  </a:lnTo>
                  <a:lnTo>
                    <a:pt x="398" y="313"/>
                  </a:lnTo>
                  <a:lnTo>
                    <a:pt x="398" y="309"/>
                  </a:lnTo>
                  <a:lnTo>
                    <a:pt x="394" y="309"/>
                  </a:lnTo>
                  <a:lnTo>
                    <a:pt x="385" y="309"/>
                  </a:lnTo>
                  <a:lnTo>
                    <a:pt x="368" y="305"/>
                  </a:lnTo>
                  <a:lnTo>
                    <a:pt x="364" y="305"/>
                  </a:lnTo>
                  <a:lnTo>
                    <a:pt x="360" y="305"/>
                  </a:lnTo>
                  <a:lnTo>
                    <a:pt x="356" y="305"/>
                  </a:lnTo>
                  <a:lnTo>
                    <a:pt x="351" y="305"/>
                  </a:lnTo>
                  <a:lnTo>
                    <a:pt x="351" y="309"/>
                  </a:lnTo>
                  <a:lnTo>
                    <a:pt x="347" y="313"/>
                  </a:lnTo>
                  <a:lnTo>
                    <a:pt x="347" y="317"/>
                  </a:lnTo>
                  <a:lnTo>
                    <a:pt x="347" y="322"/>
                  </a:lnTo>
                  <a:lnTo>
                    <a:pt x="351" y="330"/>
                  </a:lnTo>
                  <a:lnTo>
                    <a:pt x="351" y="334"/>
                  </a:lnTo>
                  <a:lnTo>
                    <a:pt x="351" y="338"/>
                  </a:lnTo>
                  <a:lnTo>
                    <a:pt x="347" y="338"/>
                  </a:lnTo>
                  <a:lnTo>
                    <a:pt x="347" y="343"/>
                  </a:lnTo>
                  <a:lnTo>
                    <a:pt x="343" y="347"/>
                  </a:lnTo>
                  <a:lnTo>
                    <a:pt x="335" y="351"/>
                  </a:lnTo>
                  <a:lnTo>
                    <a:pt x="318" y="355"/>
                  </a:lnTo>
                  <a:lnTo>
                    <a:pt x="313" y="355"/>
                  </a:lnTo>
                  <a:lnTo>
                    <a:pt x="309" y="360"/>
                  </a:lnTo>
                  <a:lnTo>
                    <a:pt x="305" y="364"/>
                  </a:lnTo>
                  <a:lnTo>
                    <a:pt x="296" y="368"/>
                  </a:lnTo>
                  <a:lnTo>
                    <a:pt x="288" y="372"/>
                  </a:lnTo>
                  <a:lnTo>
                    <a:pt x="288" y="377"/>
                  </a:lnTo>
                  <a:lnTo>
                    <a:pt x="284" y="377"/>
                  </a:lnTo>
                  <a:lnTo>
                    <a:pt x="275" y="377"/>
                  </a:lnTo>
                  <a:lnTo>
                    <a:pt x="263" y="381"/>
                  </a:lnTo>
                  <a:lnTo>
                    <a:pt x="258" y="385"/>
                  </a:lnTo>
                  <a:lnTo>
                    <a:pt x="254" y="385"/>
                  </a:lnTo>
                  <a:lnTo>
                    <a:pt x="237" y="385"/>
                  </a:lnTo>
                  <a:lnTo>
                    <a:pt x="212" y="389"/>
                  </a:lnTo>
                  <a:lnTo>
                    <a:pt x="191" y="389"/>
                  </a:lnTo>
                  <a:lnTo>
                    <a:pt x="161" y="394"/>
                  </a:lnTo>
                  <a:lnTo>
                    <a:pt x="131" y="394"/>
                  </a:lnTo>
                  <a:lnTo>
                    <a:pt x="136" y="394"/>
                  </a:lnTo>
                  <a:lnTo>
                    <a:pt x="131" y="394"/>
                  </a:lnTo>
                  <a:lnTo>
                    <a:pt x="131" y="389"/>
                  </a:lnTo>
                  <a:lnTo>
                    <a:pt x="127" y="385"/>
                  </a:lnTo>
                  <a:lnTo>
                    <a:pt x="123" y="385"/>
                  </a:lnTo>
                  <a:lnTo>
                    <a:pt x="123" y="389"/>
                  </a:lnTo>
                  <a:lnTo>
                    <a:pt x="114" y="394"/>
                  </a:lnTo>
                  <a:lnTo>
                    <a:pt x="114" y="398"/>
                  </a:lnTo>
                  <a:lnTo>
                    <a:pt x="110" y="398"/>
                  </a:lnTo>
                  <a:lnTo>
                    <a:pt x="106" y="402"/>
                  </a:lnTo>
                  <a:lnTo>
                    <a:pt x="102" y="402"/>
                  </a:lnTo>
                  <a:lnTo>
                    <a:pt x="81" y="402"/>
                  </a:lnTo>
                  <a:lnTo>
                    <a:pt x="76" y="402"/>
                  </a:lnTo>
                  <a:lnTo>
                    <a:pt x="72" y="402"/>
                  </a:lnTo>
                  <a:lnTo>
                    <a:pt x="68" y="402"/>
                  </a:lnTo>
                  <a:lnTo>
                    <a:pt x="64" y="398"/>
                  </a:lnTo>
                  <a:lnTo>
                    <a:pt x="55" y="394"/>
                  </a:lnTo>
                  <a:lnTo>
                    <a:pt x="38" y="338"/>
                  </a:lnTo>
                  <a:lnTo>
                    <a:pt x="30" y="296"/>
                  </a:lnTo>
                  <a:lnTo>
                    <a:pt x="17" y="254"/>
                  </a:lnTo>
                  <a:lnTo>
                    <a:pt x="13" y="237"/>
                  </a:lnTo>
                  <a:lnTo>
                    <a:pt x="9" y="211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6" name="Freeform 92"/>
            <p:cNvSpPr>
              <a:spLocks/>
            </p:cNvSpPr>
            <p:nvPr/>
          </p:nvSpPr>
          <p:spPr bwMode="auto">
            <a:xfrm>
              <a:off x="1862295" y="5392613"/>
              <a:ext cx="246211" cy="250431"/>
            </a:xfrm>
            <a:custGeom>
              <a:avLst/>
              <a:gdLst>
                <a:gd name="T0" fmla="*/ 42 w 779"/>
                <a:gd name="T1" fmla="*/ 266 h 787"/>
                <a:gd name="T2" fmla="*/ 89 w 779"/>
                <a:gd name="T3" fmla="*/ 262 h 787"/>
                <a:gd name="T4" fmla="*/ 169 w 779"/>
                <a:gd name="T5" fmla="*/ 262 h 787"/>
                <a:gd name="T6" fmla="*/ 212 w 779"/>
                <a:gd name="T7" fmla="*/ 249 h 787"/>
                <a:gd name="T8" fmla="*/ 216 w 779"/>
                <a:gd name="T9" fmla="*/ 177 h 787"/>
                <a:gd name="T10" fmla="*/ 225 w 779"/>
                <a:gd name="T11" fmla="*/ 122 h 787"/>
                <a:gd name="T12" fmla="*/ 275 w 779"/>
                <a:gd name="T13" fmla="*/ 63 h 787"/>
                <a:gd name="T14" fmla="*/ 301 w 779"/>
                <a:gd name="T15" fmla="*/ 17 h 787"/>
                <a:gd name="T16" fmla="*/ 343 w 779"/>
                <a:gd name="T17" fmla="*/ 0 h 787"/>
                <a:gd name="T18" fmla="*/ 385 w 779"/>
                <a:gd name="T19" fmla="*/ 8 h 787"/>
                <a:gd name="T20" fmla="*/ 402 w 779"/>
                <a:gd name="T21" fmla="*/ 46 h 787"/>
                <a:gd name="T22" fmla="*/ 402 w 779"/>
                <a:gd name="T23" fmla="*/ 127 h 787"/>
                <a:gd name="T24" fmla="*/ 419 w 779"/>
                <a:gd name="T25" fmla="*/ 152 h 787"/>
                <a:gd name="T26" fmla="*/ 466 w 779"/>
                <a:gd name="T27" fmla="*/ 173 h 787"/>
                <a:gd name="T28" fmla="*/ 500 w 779"/>
                <a:gd name="T29" fmla="*/ 165 h 787"/>
                <a:gd name="T30" fmla="*/ 529 w 779"/>
                <a:gd name="T31" fmla="*/ 182 h 787"/>
                <a:gd name="T32" fmla="*/ 572 w 779"/>
                <a:gd name="T33" fmla="*/ 182 h 787"/>
                <a:gd name="T34" fmla="*/ 614 w 779"/>
                <a:gd name="T35" fmla="*/ 186 h 787"/>
                <a:gd name="T36" fmla="*/ 648 w 779"/>
                <a:gd name="T37" fmla="*/ 228 h 787"/>
                <a:gd name="T38" fmla="*/ 656 w 779"/>
                <a:gd name="T39" fmla="*/ 266 h 787"/>
                <a:gd name="T40" fmla="*/ 644 w 779"/>
                <a:gd name="T41" fmla="*/ 304 h 787"/>
                <a:gd name="T42" fmla="*/ 614 w 779"/>
                <a:gd name="T43" fmla="*/ 343 h 787"/>
                <a:gd name="T44" fmla="*/ 677 w 779"/>
                <a:gd name="T45" fmla="*/ 364 h 787"/>
                <a:gd name="T46" fmla="*/ 745 w 779"/>
                <a:gd name="T47" fmla="*/ 372 h 787"/>
                <a:gd name="T48" fmla="*/ 779 w 779"/>
                <a:gd name="T49" fmla="*/ 389 h 787"/>
                <a:gd name="T50" fmla="*/ 766 w 779"/>
                <a:gd name="T51" fmla="*/ 419 h 787"/>
                <a:gd name="T52" fmla="*/ 741 w 779"/>
                <a:gd name="T53" fmla="*/ 448 h 787"/>
                <a:gd name="T54" fmla="*/ 733 w 779"/>
                <a:gd name="T55" fmla="*/ 478 h 787"/>
                <a:gd name="T56" fmla="*/ 749 w 779"/>
                <a:gd name="T57" fmla="*/ 495 h 787"/>
                <a:gd name="T58" fmla="*/ 771 w 779"/>
                <a:gd name="T59" fmla="*/ 512 h 787"/>
                <a:gd name="T60" fmla="*/ 771 w 779"/>
                <a:gd name="T61" fmla="*/ 554 h 787"/>
                <a:gd name="T62" fmla="*/ 758 w 779"/>
                <a:gd name="T63" fmla="*/ 592 h 787"/>
                <a:gd name="T64" fmla="*/ 733 w 779"/>
                <a:gd name="T65" fmla="*/ 639 h 787"/>
                <a:gd name="T66" fmla="*/ 703 w 779"/>
                <a:gd name="T67" fmla="*/ 660 h 787"/>
                <a:gd name="T68" fmla="*/ 656 w 779"/>
                <a:gd name="T69" fmla="*/ 660 h 787"/>
                <a:gd name="T70" fmla="*/ 622 w 779"/>
                <a:gd name="T71" fmla="*/ 673 h 787"/>
                <a:gd name="T72" fmla="*/ 589 w 779"/>
                <a:gd name="T73" fmla="*/ 707 h 787"/>
                <a:gd name="T74" fmla="*/ 559 w 779"/>
                <a:gd name="T75" fmla="*/ 719 h 787"/>
                <a:gd name="T76" fmla="*/ 542 w 779"/>
                <a:gd name="T77" fmla="*/ 758 h 787"/>
                <a:gd name="T78" fmla="*/ 504 w 779"/>
                <a:gd name="T79" fmla="*/ 783 h 787"/>
                <a:gd name="T80" fmla="*/ 479 w 779"/>
                <a:gd name="T81" fmla="*/ 741 h 787"/>
                <a:gd name="T82" fmla="*/ 440 w 779"/>
                <a:gd name="T83" fmla="*/ 741 h 787"/>
                <a:gd name="T84" fmla="*/ 466 w 779"/>
                <a:gd name="T85" fmla="*/ 715 h 787"/>
                <a:gd name="T86" fmla="*/ 470 w 779"/>
                <a:gd name="T87" fmla="*/ 669 h 787"/>
                <a:gd name="T88" fmla="*/ 474 w 779"/>
                <a:gd name="T89" fmla="*/ 618 h 787"/>
                <a:gd name="T90" fmla="*/ 491 w 779"/>
                <a:gd name="T91" fmla="*/ 554 h 787"/>
                <a:gd name="T92" fmla="*/ 487 w 779"/>
                <a:gd name="T93" fmla="*/ 503 h 787"/>
                <a:gd name="T94" fmla="*/ 470 w 779"/>
                <a:gd name="T95" fmla="*/ 478 h 787"/>
                <a:gd name="T96" fmla="*/ 428 w 779"/>
                <a:gd name="T97" fmla="*/ 499 h 787"/>
                <a:gd name="T98" fmla="*/ 322 w 779"/>
                <a:gd name="T99" fmla="*/ 546 h 787"/>
                <a:gd name="T100" fmla="*/ 288 w 779"/>
                <a:gd name="T101" fmla="*/ 546 h 787"/>
                <a:gd name="T102" fmla="*/ 275 w 779"/>
                <a:gd name="T103" fmla="*/ 520 h 787"/>
                <a:gd name="T104" fmla="*/ 267 w 779"/>
                <a:gd name="T105" fmla="*/ 470 h 787"/>
                <a:gd name="T106" fmla="*/ 241 w 779"/>
                <a:gd name="T107" fmla="*/ 453 h 787"/>
                <a:gd name="T108" fmla="*/ 165 w 779"/>
                <a:gd name="T109" fmla="*/ 482 h 787"/>
                <a:gd name="T110" fmla="*/ 131 w 779"/>
                <a:gd name="T111" fmla="*/ 487 h 787"/>
                <a:gd name="T112" fmla="*/ 55 w 779"/>
                <a:gd name="T113" fmla="*/ 448 h 787"/>
                <a:gd name="T114" fmla="*/ 42 w 779"/>
                <a:gd name="T115" fmla="*/ 419 h 787"/>
                <a:gd name="T116" fmla="*/ 34 w 779"/>
                <a:gd name="T117" fmla="*/ 360 h 787"/>
                <a:gd name="T118" fmla="*/ 9 w 779"/>
                <a:gd name="T119" fmla="*/ 283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9" h="787">
                  <a:moveTo>
                    <a:pt x="0" y="275"/>
                  </a:moveTo>
                  <a:lnTo>
                    <a:pt x="9" y="275"/>
                  </a:lnTo>
                  <a:lnTo>
                    <a:pt x="17" y="271"/>
                  </a:lnTo>
                  <a:lnTo>
                    <a:pt x="26" y="271"/>
                  </a:lnTo>
                  <a:lnTo>
                    <a:pt x="34" y="271"/>
                  </a:lnTo>
                  <a:lnTo>
                    <a:pt x="38" y="266"/>
                  </a:lnTo>
                  <a:lnTo>
                    <a:pt x="42" y="266"/>
                  </a:lnTo>
                  <a:lnTo>
                    <a:pt x="55" y="262"/>
                  </a:lnTo>
                  <a:lnTo>
                    <a:pt x="64" y="258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6" y="258"/>
                  </a:lnTo>
                  <a:lnTo>
                    <a:pt x="85" y="262"/>
                  </a:lnTo>
                  <a:lnTo>
                    <a:pt x="89" y="262"/>
                  </a:lnTo>
                  <a:lnTo>
                    <a:pt x="93" y="262"/>
                  </a:lnTo>
                  <a:lnTo>
                    <a:pt x="106" y="262"/>
                  </a:lnTo>
                  <a:lnTo>
                    <a:pt x="110" y="262"/>
                  </a:lnTo>
                  <a:lnTo>
                    <a:pt x="131" y="262"/>
                  </a:lnTo>
                  <a:lnTo>
                    <a:pt x="144" y="262"/>
                  </a:lnTo>
                  <a:lnTo>
                    <a:pt x="161" y="262"/>
                  </a:lnTo>
                  <a:lnTo>
                    <a:pt x="169" y="262"/>
                  </a:lnTo>
                  <a:lnTo>
                    <a:pt x="182" y="262"/>
                  </a:lnTo>
                  <a:lnTo>
                    <a:pt x="191" y="258"/>
                  </a:lnTo>
                  <a:lnTo>
                    <a:pt x="195" y="258"/>
                  </a:lnTo>
                  <a:lnTo>
                    <a:pt x="199" y="258"/>
                  </a:lnTo>
                  <a:lnTo>
                    <a:pt x="203" y="254"/>
                  </a:lnTo>
                  <a:lnTo>
                    <a:pt x="208" y="254"/>
                  </a:lnTo>
                  <a:lnTo>
                    <a:pt x="212" y="249"/>
                  </a:lnTo>
                  <a:lnTo>
                    <a:pt x="212" y="245"/>
                  </a:lnTo>
                  <a:lnTo>
                    <a:pt x="212" y="241"/>
                  </a:lnTo>
                  <a:lnTo>
                    <a:pt x="216" y="237"/>
                  </a:lnTo>
                  <a:lnTo>
                    <a:pt x="216" y="228"/>
                  </a:lnTo>
                  <a:lnTo>
                    <a:pt x="216" y="216"/>
                  </a:lnTo>
                  <a:lnTo>
                    <a:pt x="216" y="190"/>
                  </a:lnTo>
                  <a:lnTo>
                    <a:pt x="216" y="177"/>
                  </a:lnTo>
                  <a:lnTo>
                    <a:pt x="216" y="165"/>
                  </a:lnTo>
                  <a:lnTo>
                    <a:pt x="216" y="152"/>
                  </a:lnTo>
                  <a:lnTo>
                    <a:pt x="216" y="148"/>
                  </a:lnTo>
                  <a:lnTo>
                    <a:pt x="216" y="139"/>
                  </a:lnTo>
                  <a:lnTo>
                    <a:pt x="220" y="135"/>
                  </a:lnTo>
                  <a:lnTo>
                    <a:pt x="220" y="127"/>
                  </a:lnTo>
                  <a:lnTo>
                    <a:pt x="225" y="122"/>
                  </a:lnTo>
                  <a:lnTo>
                    <a:pt x="233" y="114"/>
                  </a:lnTo>
                  <a:lnTo>
                    <a:pt x="241" y="106"/>
                  </a:lnTo>
                  <a:lnTo>
                    <a:pt x="254" y="89"/>
                  </a:lnTo>
                  <a:lnTo>
                    <a:pt x="263" y="80"/>
                  </a:lnTo>
                  <a:lnTo>
                    <a:pt x="267" y="76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5" y="59"/>
                  </a:lnTo>
                  <a:lnTo>
                    <a:pt x="280" y="55"/>
                  </a:lnTo>
                  <a:lnTo>
                    <a:pt x="284" y="38"/>
                  </a:lnTo>
                  <a:lnTo>
                    <a:pt x="288" y="34"/>
                  </a:lnTo>
                  <a:lnTo>
                    <a:pt x="292" y="25"/>
                  </a:lnTo>
                  <a:lnTo>
                    <a:pt x="296" y="21"/>
                  </a:lnTo>
                  <a:lnTo>
                    <a:pt x="301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7" y="4"/>
                  </a:lnTo>
                  <a:lnTo>
                    <a:pt x="381" y="8"/>
                  </a:lnTo>
                  <a:lnTo>
                    <a:pt x="385" y="8"/>
                  </a:lnTo>
                  <a:lnTo>
                    <a:pt x="390" y="12"/>
                  </a:lnTo>
                  <a:lnTo>
                    <a:pt x="394" y="17"/>
                  </a:lnTo>
                  <a:lnTo>
                    <a:pt x="394" y="21"/>
                  </a:lnTo>
                  <a:lnTo>
                    <a:pt x="398" y="25"/>
                  </a:lnTo>
                  <a:lnTo>
                    <a:pt x="402" y="34"/>
                  </a:lnTo>
                  <a:lnTo>
                    <a:pt x="402" y="42"/>
                  </a:lnTo>
                  <a:lnTo>
                    <a:pt x="402" y="46"/>
                  </a:lnTo>
                  <a:lnTo>
                    <a:pt x="402" y="55"/>
                  </a:lnTo>
                  <a:lnTo>
                    <a:pt x="407" y="67"/>
                  </a:lnTo>
                  <a:lnTo>
                    <a:pt x="407" y="80"/>
                  </a:lnTo>
                  <a:lnTo>
                    <a:pt x="402" y="93"/>
                  </a:lnTo>
                  <a:lnTo>
                    <a:pt x="402" y="101"/>
                  </a:lnTo>
                  <a:lnTo>
                    <a:pt x="402" y="118"/>
                  </a:lnTo>
                  <a:lnTo>
                    <a:pt x="402" y="127"/>
                  </a:lnTo>
                  <a:lnTo>
                    <a:pt x="402" y="131"/>
                  </a:lnTo>
                  <a:lnTo>
                    <a:pt x="402" y="135"/>
                  </a:lnTo>
                  <a:lnTo>
                    <a:pt x="407" y="144"/>
                  </a:lnTo>
                  <a:lnTo>
                    <a:pt x="407" y="148"/>
                  </a:lnTo>
                  <a:lnTo>
                    <a:pt x="411" y="148"/>
                  </a:lnTo>
                  <a:lnTo>
                    <a:pt x="415" y="152"/>
                  </a:lnTo>
                  <a:lnTo>
                    <a:pt x="419" y="152"/>
                  </a:lnTo>
                  <a:lnTo>
                    <a:pt x="432" y="156"/>
                  </a:lnTo>
                  <a:lnTo>
                    <a:pt x="436" y="156"/>
                  </a:lnTo>
                  <a:lnTo>
                    <a:pt x="440" y="156"/>
                  </a:lnTo>
                  <a:lnTo>
                    <a:pt x="449" y="161"/>
                  </a:lnTo>
                  <a:lnTo>
                    <a:pt x="457" y="169"/>
                  </a:lnTo>
                  <a:lnTo>
                    <a:pt x="462" y="169"/>
                  </a:lnTo>
                  <a:lnTo>
                    <a:pt x="466" y="173"/>
                  </a:lnTo>
                  <a:lnTo>
                    <a:pt x="470" y="173"/>
                  </a:lnTo>
                  <a:lnTo>
                    <a:pt x="474" y="173"/>
                  </a:lnTo>
                  <a:lnTo>
                    <a:pt x="474" y="177"/>
                  </a:lnTo>
                  <a:lnTo>
                    <a:pt x="483" y="173"/>
                  </a:lnTo>
                  <a:lnTo>
                    <a:pt x="487" y="173"/>
                  </a:lnTo>
                  <a:lnTo>
                    <a:pt x="491" y="173"/>
                  </a:lnTo>
                  <a:lnTo>
                    <a:pt x="500" y="165"/>
                  </a:lnTo>
                  <a:lnTo>
                    <a:pt x="504" y="165"/>
                  </a:lnTo>
                  <a:lnTo>
                    <a:pt x="508" y="165"/>
                  </a:lnTo>
                  <a:lnTo>
                    <a:pt x="512" y="165"/>
                  </a:lnTo>
                  <a:lnTo>
                    <a:pt x="517" y="169"/>
                  </a:lnTo>
                  <a:lnTo>
                    <a:pt x="521" y="169"/>
                  </a:lnTo>
                  <a:lnTo>
                    <a:pt x="521" y="173"/>
                  </a:lnTo>
                  <a:lnTo>
                    <a:pt x="529" y="182"/>
                  </a:lnTo>
                  <a:lnTo>
                    <a:pt x="534" y="186"/>
                  </a:lnTo>
                  <a:lnTo>
                    <a:pt x="538" y="186"/>
                  </a:lnTo>
                  <a:lnTo>
                    <a:pt x="542" y="186"/>
                  </a:lnTo>
                  <a:lnTo>
                    <a:pt x="555" y="182"/>
                  </a:lnTo>
                  <a:lnTo>
                    <a:pt x="559" y="182"/>
                  </a:lnTo>
                  <a:lnTo>
                    <a:pt x="563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584" y="182"/>
                  </a:lnTo>
                  <a:lnTo>
                    <a:pt x="589" y="182"/>
                  </a:lnTo>
                  <a:lnTo>
                    <a:pt x="593" y="182"/>
                  </a:lnTo>
                  <a:lnTo>
                    <a:pt x="601" y="182"/>
                  </a:lnTo>
                  <a:lnTo>
                    <a:pt x="610" y="186"/>
                  </a:lnTo>
                  <a:lnTo>
                    <a:pt x="614" y="186"/>
                  </a:lnTo>
                  <a:lnTo>
                    <a:pt x="614" y="190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31" y="207"/>
                  </a:lnTo>
                  <a:lnTo>
                    <a:pt x="631" y="211"/>
                  </a:lnTo>
                  <a:lnTo>
                    <a:pt x="635" y="216"/>
                  </a:lnTo>
                  <a:lnTo>
                    <a:pt x="648" y="228"/>
                  </a:lnTo>
                  <a:lnTo>
                    <a:pt x="652" y="233"/>
                  </a:lnTo>
                  <a:lnTo>
                    <a:pt x="652" y="237"/>
                  </a:lnTo>
                  <a:lnTo>
                    <a:pt x="656" y="241"/>
                  </a:lnTo>
                  <a:lnTo>
                    <a:pt x="656" y="245"/>
                  </a:lnTo>
                  <a:lnTo>
                    <a:pt x="656" y="249"/>
                  </a:lnTo>
                  <a:lnTo>
                    <a:pt x="656" y="254"/>
                  </a:lnTo>
                  <a:lnTo>
                    <a:pt x="656" y="266"/>
                  </a:lnTo>
                  <a:lnTo>
                    <a:pt x="656" y="271"/>
                  </a:lnTo>
                  <a:lnTo>
                    <a:pt x="656" y="279"/>
                  </a:lnTo>
                  <a:lnTo>
                    <a:pt x="652" y="283"/>
                  </a:lnTo>
                  <a:lnTo>
                    <a:pt x="652" y="292"/>
                  </a:lnTo>
                  <a:lnTo>
                    <a:pt x="648" y="296"/>
                  </a:lnTo>
                  <a:lnTo>
                    <a:pt x="644" y="300"/>
                  </a:lnTo>
                  <a:lnTo>
                    <a:pt x="644" y="304"/>
                  </a:lnTo>
                  <a:lnTo>
                    <a:pt x="639" y="309"/>
                  </a:lnTo>
                  <a:lnTo>
                    <a:pt x="635" y="317"/>
                  </a:lnTo>
                  <a:lnTo>
                    <a:pt x="631" y="321"/>
                  </a:lnTo>
                  <a:lnTo>
                    <a:pt x="618" y="334"/>
                  </a:lnTo>
                  <a:lnTo>
                    <a:pt x="614" y="334"/>
                  </a:lnTo>
                  <a:lnTo>
                    <a:pt x="614" y="338"/>
                  </a:lnTo>
                  <a:lnTo>
                    <a:pt x="614" y="343"/>
                  </a:lnTo>
                  <a:lnTo>
                    <a:pt x="614" y="347"/>
                  </a:lnTo>
                  <a:lnTo>
                    <a:pt x="618" y="351"/>
                  </a:lnTo>
                  <a:lnTo>
                    <a:pt x="622" y="351"/>
                  </a:lnTo>
                  <a:lnTo>
                    <a:pt x="631" y="355"/>
                  </a:lnTo>
                  <a:lnTo>
                    <a:pt x="635" y="355"/>
                  </a:lnTo>
                  <a:lnTo>
                    <a:pt x="644" y="360"/>
                  </a:lnTo>
                  <a:lnTo>
                    <a:pt x="677" y="364"/>
                  </a:lnTo>
                  <a:lnTo>
                    <a:pt x="686" y="364"/>
                  </a:lnTo>
                  <a:lnTo>
                    <a:pt x="711" y="364"/>
                  </a:lnTo>
                  <a:lnTo>
                    <a:pt x="716" y="368"/>
                  </a:lnTo>
                  <a:lnTo>
                    <a:pt x="728" y="368"/>
                  </a:lnTo>
                  <a:lnTo>
                    <a:pt x="733" y="368"/>
                  </a:lnTo>
                  <a:lnTo>
                    <a:pt x="741" y="372"/>
                  </a:lnTo>
                  <a:lnTo>
                    <a:pt x="745" y="372"/>
                  </a:lnTo>
                  <a:lnTo>
                    <a:pt x="749" y="372"/>
                  </a:lnTo>
                  <a:lnTo>
                    <a:pt x="758" y="376"/>
                  </a:lnTo>
                  <a:lnTo>
                    <a:pt x="762" y="376"/>
                  </a:lnTo>
                  <a:lnTo>
                    <a:pt x="766" y="381"/>
                  </a:lnTo>
                  <a:lnTo>
                    <a:pt x="771" y="385"/>
                  </a:lnTo>
                  <a:lnTo>
                    <a:pt x="775" y="385"/>
                  </a:lnTo>
                  <a:lnTo>
                    <a:pt x="779" y="389"/>
                  </a:lnTo>
                  <a:lnTo>
                    <a:pt x="779" y="393"/>
                  </a:lnTo>
                  <a:lnTo>
                    <a:pt x="779" y="398"/>
                  </a:lnTo>
                  <a:lnTo>
                    <a:pt x="779" y="402"/>
                  </a:lnTo>
                  <a:lnTo>
                    <a:pt x="775" y="406"/>
                  </a:lnTo>
                  <a:lnTo>
                    <a:pt x="775" y="410"/>
                  </a:lnTo>
                  <a:lnTo>
                    <a:pt x="771" y="415"/>
                  </a:lnTo>
                  <a:lnTo>
                    <a:pt x="766" y="419"/>
                  </a:lnTo>
                  <a:lnTo>
                    <a:pt x="762" y="423"/>
                  </a:lnTo>
                  <a:lnTo>
                    <a:pt x="754" y="432"/>
                  </a:lnTo>
                  <a:lnTo>
                    <a:pt x="749" y="432"/>
                  </a:lnTo>
                  <a:lnTo>
                    <a:pt x="749" y="436"/>
                  </a:lnTo>
                  <a:lnTo>
                    <a:pt x="745" y="440"/>
                  </a:lnTo>
                  <a:lnTo>
                    <a:pt x="741" y="444"/>
                  </a:lnTo>
                  <a:lnTo>
                    <a:pt x="741" y="448"/>
                  </a:lnTo>
                  <a:lnTo>
                    <a:pt x="741" y="453"/>
                  </a:lnTo>
                  <a:lnTo>
                    <a:pt x="737" y="457"/>
                  </a:lnTo>
                  <a:lnTo>
                    <a:pt x="737" y="461"/>
                  </a:lnTo>
                  <a:lnTo>
                    <a:pt x="733" y="465"/>
                  </a:lnTo>
                  <a:lnTo>
                    <a:pt x="733" y="470"/>
                  </a:lnTo>
                  <a:lnTo>
                    <a:pt x="733" y="474"/>
                  </a:lnTo>
                  <a:lnTo>
                    <a:pt x="733" y="478"/>
                  </a:lnTo>
                  <a:lnTo>
                    <a:pt x="733" y="482"/>
                  </a:lnTo>
                  <a:lnTo>
                    <a:pt x="733" y="487"/>
                  </a:lnTo>
                  <a:lnTo>
                    <a:pt x="733" y="491"/>
                  </a:lnTo>
                  <a:lnTo>
                    <a:pt x="737" y="495"/>
                  </a:lnTo>
                  <a:lnTo>
                    <a:pt x="741" y="495"/>
                  </a:lnTo>
                  <a:lnTo>
                    <a:pt x="745" y="495"/>
                  </a:lnTo>
                  <a:lnTo>
                    <a:pt x="749" y="495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62" y="503"/>
                  </a:lnTo>
                  <a:lnTo>
                    <a:pt x="766" y="508"/>
                  </a:lnTo>
                  <a:lnTo>
                    <a:pt x="766" y="512"/>
                  </a:lnTo>
                  <a:lnTo>
                    <a:pt x="771" y="512"/>
                  </a:lnTo>
                  <a:lnTo>
                    <a:pt x="771" y="516"/>
                  </a:lnTo>
                  <a:lnTo>
                    <a:pt x="771" y="520"/>
                  </a:lnTo>
                  <a:lnTo>
                    <a:pt x="771" y="525"/>
                  </a:lnTo>
                  <a:lnTo>
                    <a:pt x="771" y="542"/>
                  </a:lnTo>
                  <a:lnTo>
                    <a:pt x="771" y="546"/>
                  </a:lnTo>
                  <a:lnTo>
                    <a:pt x="771" y="550"/>
                  </a:lnTo>
                  <a:lnTo>
                    <a:pt x="771" y="554"/>
                  </a:lnTo>
                  <a:lnTo>
                    <a:pt x="771" y="559"/>
                  </a:lnTo>
                  <a:lnTo>
                    <a:pt x="771" y="563"/>
                  </a:lnTo>
                  <a:lnTo>
                    <a:pt x="771" y="567"/>
                  </a:lnTo>
                  <a:lnTo>
                    <a:pt x="766" y="571"/>
                  </a:lnTo>
                  <a:lnTo>
                    <a:pt x="762" y="584"/>
                  </a:lnTo>
                  <a:lnTo>
                    <a:pt x="762" y="588"/>
                  </a:lnTo>
                  <a:lnTo>
                    <a:pt x="758" y="592"/>
                  </a:lnTo>
                  <a:lnTo>
                    <a:pt x="754" y="597"/>
                  </a:lnTo>
                  <a:lnTo>
                    <a:pt x="749" y="605"/>
                  </a:lnTo>
                  <a:lnTo>
                    <a:pt x="745" y="605"/>
                  </a:lnTo>
                  <a:lnTo>
                    <a:pt x="745" y="609"/>
                  </a:lnTo>
                  <a:lnTo>
                    <a:pt x="741" y="614"/>
                  </a:lnTo>
                  <a:lnTo>
                    <a:pt x="733" y="630"/>
                  </a:lnTo>
                  <a:lnTo>
                    <a:pt x="733" y="639"/>
                  </a:lnTo>
                  <a:lnTo>
                    <a:pt x="728" y="643"/>
                  </a:lnTo>
                  <a:lnTo>
                    <a:pt x="724" y="647"/>
                  </a:lnTo>
                  <a:lnTo>
                    <a:pt x="720" y="652"/>
                  </a:lnTo>
                  <a:lnTo>
                    <a:pt x="716" y="656"/>
                  </a:lnTo>
                  <a:lnTo>
                    <a:pt x="711" y="656"/>
                  </a:lnTo>
                  <a:lnTo>
                    <a:pt x="707" y="660"/>
                  </a:lnTo>
                  <a:lnTo>
                    <a:pt x="703" y="660"/>
                  </a:lnTo>
                  <a:lnTo>
                    <a:pt x="694" y="660"/>
                  </a:lnTo>
                  <a:lnTo>
                    <a:pt x="690" y="660"/>
                  </a:lnTo>
                  <a:lnTo>
                    <a:pt x="686" y="660"/>
                  </a:lnTo>
                  <a:lnTo>
                    <a:pt x="677" y="660"/>
                  </a:lnTo>
                  <a:lnTo>
                    <a:pt x="665" y="660"/>
                  </a:lnTo>
                  <a:lnTo>
                    <a:pt x="661" y="660"/>
                  </a:lnTo>
                  <a:lnTo>
                    <a:pt x="656" y="660"/>
                  </a:lnTo>
                  <a:lnTo>
                    <a:pt x="652" y="660"/>
                  </a:lnTo>
                  <a:lnTo>
                    <a:pt x="648" y="660"/>
                  </a:lnTo>
                  <a:lnTo>
                    <a:pt x="635" y="664"/>
                  </a:lnTo>
                  <a:lnTo>
                    <a:pt x="631" y="664"/>
                  </a:lnTo>
                  <a:lnTo>
                    <a:pt x="631" y="669"/>
                  </a:lnTo>
                  <a:lnTo>
                    <a:pt x="627" y="669"/>
                  </a:lnTo>
                  <a:lnTo>
                    <a:pt x="622" y="673"/>
                  </a:lnTo>
                  <a:lnTo>
                    <a:pt x="618" y="673"/>
                  </a:lnTo>
                  <a:lnTo>
                    <a:pt x="618" y="677"/>
                  </a:lnTo>
                  <a:lnTo>
                    <a:pt x="606" y="690"/>
                  </a:lnTo>
                  <a:lnTo>
                    <a:pt x="601" y="694"/>
                  </a:lnTo>
                  <a:lnTo>
                    <a:pt x="597" y="698"/>
                  </a:lnTo>
                  <a:lnTo>
                    <a:pt x="593" y="702"/>
                  </a:lnTo>
                  <a:lnTo>
                    <a:pt x="589" y="707"/>
                  </a:lnTo>
                  <a:lnTo>
                    <a:pt x="584" y="707"/>
                  </a:lnTo>
                  <a:lnTo>
                    <a:pt x="584" y="711"/>
                  </a:lnTo>
                  <a:lnTo>
                    <a:pt x="580" y="711"/>
                  </a:lnTo>
                  <a:lnTo>
                    <a:pt x="576" y="711"/>
                  </a:lnTo>
                  <a:lnTo>
                    <a:pt x="567" y="715"/>
                  </a:lnTo>
                  <a:lnTo>
                    <a:pt x="563" y="715"/>
                  </a:lnTo>
                  <a:lnTo>
                    <a:pt x="559" y="719"/>
                  </a:lnTo>
                  <a:lnTo>
                    <a:pt x="555" y="724"/>
                  </a:lnTo>
                  <a:lnTo>
                    <a:pt x="550" y="728"/>
                  </a:lnTo>
                  <a:lnTo>
                    <a:pt x="550" y="732"/>
                  </a:lnTo>
                  <a:lnTo>
                    <a:pt x="546" y="745"/>
                  </a:lnTo>
                  <a:lnTo>
                    <a:pt x="546" y="749"/>
                  </a:lnTo>
                  <a:lnTo>
                    <a:pt x="542" y="753"/>
                  </a:lnTo>
                  <a:lnTo>
                    <a:pt x="542" y="758"/>
                  </a:lnTo>
                  <a:lnTo>
                    <a:pt x="529" y="770"/>
                  </a:lnTo>
                  <a:lnTo>
                    <a:pt x="521" y="783"/>
                  </a:lnTo>
                  <a:lnTo>
                    <a:pt x="517" y="783"/>
                  </a:lnTo>
                  <a:lnTo>
                    <a:pt x="512" y="787"/>
                  </a:lnTo>
                  <a:lnTo>
                    <a:pt x="508" y="787"/>
                  </a:lnTo>
                  <a:lnTo>
                    <a:pt x="504" y="787"/>
                  </a:lnTo>
                  <a:lnTo>
                    <a:pt x="504" y="783"/>
                  </a:lnTo>
                  <a:lnTo>
                    <a:pt x="500" y="779"/>
                  </a:lnTo>
                  <a:lnTo>
                    <a:pt x="495" y="770"/>
                  </a:lnTo>
                  <a:lnTo>
                    <a:pt x="491" y="758"/>
                  </a:lnTo>
                  <a:lnTo>
                    <a:pt x="491" y="753"/>
                  </a:lnTo>
                  <a:lnTo>
                    <a:pt x="487" y="749"/>
                  </a:lnTo>
                  <a:lnTo>
                    <a:pt x="483" y="745"/>
                  </a:lnTo>
                  <a:lnTo>
                    <a:pt x="479" y="741"/>
                  </a:lnTo>
                  <a:lnTo>
                    <a:pt x="474" y="741"/>
                  </a:lnTo>
                  <a:lnTo>
                    <a:pt x="470" y="741"/>
                  </a:lnTo>
                  <a:lnTo>
                    <a:pt x="466" y="741"/>
                  </a:lnTo>
                  <a:lnTo>
                    <a:pt x="457" y="741"/>
                  </a:lnTo>
                  <a:lnTo>
                    <a:pt x="453" y="741"/>
                  </a:lnTo>
                  <a:lnTo>
                    <a:pt x="445" y="745"/>
                  </a:lnTo>
                  <a:lnTo>
                    <a:pt x="440" y="741"/>
                  </a:lnTo>
                  <a:lnTo>
                    <a:pt x="445" y="741"/>
                  </a:lnTo>
                  <a:lnTo>
                    <a:pt x="445" y="736"/>
                  </a:lnTo>
                  <a:lnTo>
                    <a:pt x="449" y="732"/>
                  </a:lnTo>
                  <a:lnTo>
                    <a:pt x="453" y="728"/>
                  </a:lnTo>
                  <a:lnTo>
                    <a:pt x="462" y="719"/>
                  </a:lnTo>
                  <a:lnTo>
                    <a:pt x="466" y="719"/>
                  </a:lnTo>
                  <a:lnTo>
                    <a:pt x="466" y="715"/>
                  </a:lnTo>
                  <a:lnTo>
                    <a:pt x="470" y="711"/>
                  </a:lnTo>
                  <a:lnTo>
                    <a:pt x="470" y="702"/>
                  </a:lnTo>
                  <a:lnTo>
                    <a:pt x="470" y="694"/>
                  </a:lnTo>
                  <a:lnTo>
                    <a:pt x="470" y="690"/>
                  </a:lnTo>
                  <a:lnTo>
                    <a:pt x="470" y="681"/>
                  </a:lnTo>
                  <a:lnTo>
                    <a:pt x="470" y="673"/>
                  </a:lnTo>
                  <a:lnTo>
                    <a:pt x="470" y="669"/>
                  </a:lnTo>
                  <a:lnTo>
                    <a:pt x="474" y="656"/>
                  </a:lnTo>
                  <a:lnTo>
                    <a:pt x="474" y="647"/>
                  </a:lnTo>
                  <a:lnTo>
                    <a:pt x="474" y="643"/>
                  </a:lnTo>
                  <a:lnTo>
                    <a:pt x="474" y="639"/>
                  </a:lnTo>
                  <a:lnTo>
                    <a:pt x="474" y="630"/>
                  </a:lnTo>
                  <a:lnTo>
                    <a:pt x="474" y="622"/>
                  </a:lnTo>
                  <a:lnTo>
                    <a:pt x="474" y="618"/>
                  </a:lnTo>
                  <a:lnTo>
                    <a:pt x="479" y="609"/>
                  </a:lnTo>
                  <a:lnTo>
                    <a:pt x="479" y="605"/>
                  </a:lnTo>
                  <a:lnTo>
                    <a:pt x="487" y="588"/>
                  </a:lnTo>
                  <a:lnTo>
                    <a:pt x="487" y="584"/>
                  </a:lnTo>
                  <a:lnTo>
                    <a:pt x="487" y="580"/>
                  </a:lnTo>
                  <a:lnTo>
                    <a:pt x="491" y="559"/>
                  </a:lnTo>
                  <a:lnTo>
                    <a:pt x="491" y="554"/>
                  </a:lnTo>
                  <a:lnTo>
                    <a:pt x="491" y="550"/>
                  </a:lnTo>
                  <a:lnTo>
                    <a:pt x="491" y="542"/>
                  </a:lnTo>
                  <a:lnTo>
                    <a:pt x="491" y="533"/>
                  </a:lnTo>
                  <a:lnTo>
                    <a:pt x="491" y="529"/>
                  </a:lnTo>
                  <a:lnTo>
                    <a:pt x="487" y="516"/>
                  </a:lnTo>
                  <a:lnTo>
                    <a:pt x="487" y="508"/>
                  </a:lnTo>
                  <a:lnTo>
                    <a:pt x="487" y="503"/>
                  </a:lnTo>
                  <a:lnTo>
                    <a:pt x="483" y="495"/>
                  </a:lnTo>
                  <a:lnTo>
                    <a:pt x="483" y="491"/>
                  </a:lnTo>
                  <a:lnTo>
                    <a:pt x="479" y="487"/>
                  </a:lnTo>
                  <a:lnTo>
                    <a:pt x="479" y="482"/>
                  </a:lnTo>
                  <a:lnTo>
                    <a:pt x="474" y="482"/>
                  </a:lnTo>
                  <a:lnTo>
                    <a:pt x="474" y="478"/>
                  </a:lnTo>
                  <a:lnTo>
                    <a:pt x="470" y="478"/>
                  </a:lnTo>
                  <a:lnTo>
                    <a:pt x="466" y="478"/>
                  </a:lnTo>
                  <a:lnTo>
                    <a:pt x="462" y="482"/>
                  </a:lnTo>
                  <a:lnTo>
                    <a:pt x="457" y="482"/>
                  </a:lnTo>
                  <a:lnTo>
                    <a:pt x="445" y="491"/>
                  </a:lnTo>
                  <a:lnTo>
                    <a:pt x="440" y="495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19" y="503"/>
                  </a:lnTo>
                  <a:lnTo>
                    <a:pt x="364" y="529"/>
                  </a:lnTo>
                  <a:lnTo>
                    <a:pt x="356" y="533"/>
                  </a:lnTo>
                  <a:lnTo>
                    <a:pt x="343" y="537"/>
                  </a:lnTo>
                  <a:lnTo>
                    <a:pt x="335" y="542"/>
                  </a:lnTo>
                  <a:lnTo>
                    <a:pt x="330" y="542"/>
                  </a:lnTo>
                  <a:lnTo>
                    <a:pt x="322" y="546"/>
                  </a:lnTo>
                  <a:lnTo>
                    <a:pt x="313" y="546"/>
                  </a:lnTo>
                  <a:lnTo>
                    <a:pt x="309" y="546"/>
                  </a:lnTo>
                  <a:lnTo>
                    <a:pt x="305" y="546"/>
                  </a:lnTo>
                  <a:lnTo>
                    <a:pt x="301" y="546"/>
                  </a:lnTo>
                  <a:lnTo>
                    <a:pt x="296" y="546"/>
                  </a:lnTo>
                  <a:lnTo>
                    <a:pt x="292" y="546"/>
                  </a:lnTo>
                  <a:lnTo>
                    <a:pt x="288" y="546"/>
                  </a:lnTo>
                  <a:lnTo>
                    <a:pt x="288" y="542"/>
                  </a:lnTo>
                  <a:lnTo>
                    <a:pt x="284" y="542"/>
                  </a:lnTo>
                  <a:lnTo>
                    <a:pt x="280" y="537"/>
                  </a:lnTo>
                  <a:lnTo>
                    <a:pt x="280" y="533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5" y="520"/>
                  </a:lnTo>
                  <a:lnTo>
                    <a:pt x="275" y="508"/>
                  </a:lnTo>
                  <a:lnTo>
                    <a:pt x="275" y="499"/>
                  </a:lnTo>
                  <a:lnTo>
                    <a:pt x="275" y="491"/>
                  </a:lnTo>
                  <a:lnTo>
                    <a:pt x="271" y="487"/>
                  </a:lnTo>
                  <a:lnTo>
                    <a:pt x="271" y="478"/>
                  </a:lnTo>
                  <a:lnTo>
                    <a:pt x="267" y="474"/>
                  </a:lnTo>
                  <a:lnTo>
                    <a:pt x="267" y="470"/>
                  </a:lnTo>
                  <a:lnTo>
                    <a:pt x="263" y="465"/>
                  </a:lnTo>
                  <a:lnTo>
                    <a:pt x="263" y="461"/>
                  </a:lnTo>
                  <a:lnTo>
                    <a:pt x="258" y="457"/>
                  </a:lnTo>
                  <a:lnTo>
                    <a:pt x="254" y="457"/>
                  </a:lnTo>
                  <a:lnTo>
                    <a:pt x="250" y="453"/>
                  </a:lnTo>
                  <a:lnTo>
                    <a:pt x="246" y="453"/>
                  </a:lnTo>
                  <a:lnTo>
                    <a:pt x="241" y="453"/>
                  </a:lnTo>
                  <a:lnTo>
                    <a:pt x="237" y="453"/>
                  </a:lnTo>
                  <a:lnTo>
                    <a:pt x="233" y="453"/>
                  </a:lnTo>
                  <a:lnTo>
                    <a:pt x="229" y="457"/>
                  </a:lnTo>
                  <a:lnTo>
                    <a:pt x="191" y="470"/>
                  </a:lnTo>
                  <a:lnTo>
                    <a:pt x="186" y="474"/>
                  </a:lnTo>
                  <a:lnTo>
                    <a:pt x="178" y="478"/>
                  </a:lnTo>
                  <a:lnTo>
                    <a:pt x="165" y="482"/>
                  </a:lnTo>
                  <a:lnTo>
                    <a:pt x="161" y="487"/>
                  </a:lnTo>
                  <a:lnTo>
                    <a:pt x="157" y="491"/>
                  </a:lnTo>
                  <a:lnTo>
                    <a:pt x="148" y="491"/>
                  </a:lnTo>
                  <a:lnTo>
                    <a:pt x="144" y="491"/>
                  </a:lnTo>
                  <a:lnTo>
                    <a:pt x="140" y="491"/>
                  </a:lnTo>
                  <a:lnTo>
                    <a:pt x="136" y="487"/>
                  </a:lnTo>
                  <a:lnTo>
                    <a:pt x="131" y="487"/>
                  </a:lnTo>
                  <a:lnTo>
                    <a:pt x="123" y="482"/>
                  </a:lnTo>
                  <a:lnTo>
                    <a:pt x="110" y="470"/>
                  </a:lnTo>
                  <a:lnTo>
                    <a:pt x="98" y="465"/>
                  </a:lnTo>
                  <a:lnTo>
                    <a:pt x="89" y="461"/>
                  </a:lnTo>
                  <a:lnTo>
                    <a:pt x="68" y="453"/>
                  </a:lnTo>
                  <a:lnTo>
                    <a:pt x="59" y="448"/>
                  </a:lnTo>
                  <a:lnTo>
                    <a:pt x="55" y="448"/>
                  </a:lnTo>
                  <a:lnTo>
                    <a:pt x="51" y="444"/>
                  </a:lnTo>
                  <a:lnTo>
                    <a:pt x="47" y="440"/>
                  </a:lnTo>
                  <a:lnTo>
                    <a:pt x="47" y="436"/>
                  </a:lnTo>
                  <a:lnTo>
                    <a:pt x="42" y="432"/>
                  </a:lnTo>
                  <a:lnTo>
                    <a:pt x="42" y="427"/>
                  </a:lnTo>
                  <a:lnTo>
                    <a:pt x="42" y="423"/>
                  </a:lnTo>
                  <a:lnTo>
                    <a:pt x="42" y="419"/>
                  </a:lnTo>
                  <a:lnTo>
                    <a:pt x="42" y="398"/>
                  </a:lnTo>
                  <a:lnTo>
                    <a:pt x="42" y="393"/>
                  </a:lnTo>
                  <a:lnTo>
                    <a:pt x="42" y="389"/>
                  </a:lnTo>
                  <a:lnTo>
                    <a:pt x="42" y="385"/>
                  </a:lnTo>
                  <a:lnTo>
                    <a:pt x="38" y="376"/>
                  </a:lnTo>
                  <a:lnTo>
                    <a:pt x="34" y="372"/>
                  </a:lnTo>
                  <a:lnTo>
                    <a:pt x="34" y="360"/>
                  </a:lnTo>
                  <a:lnTo>
                    <a:pt x="30" y="343"/>
                  </a:lnTo>
                  <a:lnTo>
                    <a:pt x="26" y="326"/>
                  </a:lnTo>
                  <a:lnTo>
                    <a:pt x="21" y="313"/>
                  </a:lnTo>
                  <a:lnTo>
                    <a:pt x="17" y="300"/>
                  </a:lnTo>
                  <a:lnTo>
                    <a:pt x="17" y="296"/>
                  </a:lnTo>
                  <a:lnTo>
                    <a:pt x="13" y="288"/>
                  </a:lnTo>
                  <a:lnTo>
                    <a:pt x="9" y="283"/>
                  </a:lnTo>
                  <a:lnTo>
                    <a:pt x="9" y="279"/>
                  </a:lnTo>
                  <a:lnTo>
                    <a:pt x="4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7" name="Freeform 93"/>
            <p:cNvSpPr>
              <a:spLocks noEditPoints="1"/>
            </p:cNvSpPr>
            <p:nvPr/>
          </p:nvSpPr>
          <p:spPr bwMode="auto">
            <a:xfrm>
              <a:off x="1527449" y="4808743"/>
              <a:ext cx="507897" cy="531815"/>
            </a:xfrm>
            <a:custGeom>
              <a:avLst/>
              <a:gdLst>
                <a:gd name="T0" fmla="*/ 30 w 1600"/>
                <a:gd name="T1" fmla="*/ 1232 h 1677"/>
                <a:gd name="T2" fmla="*/ 25 w 1600"/>
                <a:gd name="T3" fmla="*/ 1160 h 1677"/>
                <a:gd name="T4" fmla="*/ 119 w 1600"/>
                <a:gd name="T5" fmla="*/ 1067 h 1677"/>
                <a:gd name="T6" fmla="*/ 207 w 1600"/>
                <a:gd name="T7" fmla="*/ 970 h 1677"/>
                <a:gd name="T8" fmla="*/ 364 w 1600"/>
                <a:gd name="T9" fmla="*/ 872 h 1677"/>
                <a:gd name="T10" fmla="*/ 457 w 1600"/>
                <a:gd name="T11" fmla="*/ 800 h 1677"/>
                <a:gd name="T12" fmla="*/ 428 w 1600"/>
                <a:gd name="T13" fmla="*/ 728 h 1677"/>
                <a:gd name="T14" fmla="*/ 461 w 1600"/>
                <a:gd name="T15" fmla="*/ 665 h 1677"/>
                <a:gd name="T16" fmla="*/ 487 w 1600"/>
                <a:gd name="T17" fmla="*/ 584 h 1677"/>
                <a:gd name="T18" fmla="*/ 559 w 1600"/>
                <a:gd name="T19" fmla="*/ 597 h 1677"/>
                <a:gd name="T20" fmla="*/ 627 w 1600"/>
                <a:gd name="T21" fmla="*/ 690 h 1677"/>
                <a:gd name="T22" fmla="*/ 699 w 1600"/>
                <a:gd name="T23" fmla="*/ 728 h 1677"/>
                <a:gd name="T24" fmla="*/ 855 w 1600"/>
                <a:gd name="T25" fmla="*/ 686 h 1677"/>
                <a:gd name="T26" fmla="*/ 953 w 1600"/>
                <a:gd name="T27" fmla="*/ 682 h 1677"/>
                <a:gd name="T28" fmla="*/ 1029 w 1600"/>
                <a:gd name="T29" fmla="*/ 631 h 1677"/>
                <a:gd name="T30" fmla="*/ 1113 w 1600"/>
                <a:gd name="T31" fmla="*/ 500 h 1677"/>
                <a:gd name="T32" fmla="*/ 1185 w 1600"/>
                <a:gd name="T33" fmla="*/ 453 h 1677"/>
                <a:gd name="T34" fmla="*/ 1177 w 1600"/>
                <a:gd name="T35" fmla="*/ 381 h 1677"/>
                <a:gd name="T36" fmla="*/ 1105 w 1600"/>
                <a:gd name="T37" fmla="*/ 288 h 1677"/>
                <a:gd name="T38" fmla="*/ 1025 w 1600"/>
                <a:gd name="T39" fmla="*/ 157 h 1677"/>
                <a:gd name="T40" fmla="*/ 1080 w 1600"/>
                <a:gd name="T41" fmla="*/ 63 h 1677"/>
                <a:gd name="T42" fmla="*/ 1503 w 1600"/>
                <a:gd name="T43" fmla="*/ 13 h 1677"/>
                <a:gd name="T44" fmla="*/ 1596 w 1600"/>
                <a:gd name="T45" fmla="*/ 339 h 1677"/>
                <a:gd name="T46" fmla="*/ 1566 w 1600"/>
                <a:gd name="T47" fmla="*/ 402 h 1677"/>
                <a:gd name="T48" fmla="*/ 1448 w 1600"/>
                <a:gd name="T49" fmla="*/ 445 h 1677"/>
                <a:gd name="T50" fmla="*/ 1486 w 1600"/>
                <a:gd name="T51" fmla="*/ 610 h 1677"/>
                <a:gd name="T52" fmla="*/ 1435 w 1600"/>
                <a:gd name="T53" fmla="*/ 648 h 1677"/>
                <a:gd name="T54" fmla="*/ 1414 w 1600"/>
                <a:gd name="T55" fmla="*/ 690 h 1677"/>
                <a:gd name="T56" fmla="*/ 1317 w 1600"/>
                <a:gd name="T57" fmla="*/ 686 h 1677"/>
                <a:gd name="T58" fmla="*/ 1228 w 1600"/>
                <a:gd name="T59" fmla="*/ 711 h 1677"/>
                <a:gd name="T60" fmla="*/ 1287 w 1600"/>
                <a:gd name="T61" fmla="*/ 758 h 1677"/>
                <a:gd name="T62" fmla="*/ 1380 w 1600"/>
                <a:gd name="T63" fmla="*/ 800 h 1677"/>
                <a:gd name="T64" fmla="*/ 1393 w 1600"/>
                <a:gd name="T65" fmla="*/ 893 h 1677"/>
                <a:gd name="T66" fmla="*/ 1312 w 1600"/>
                <a:gd name="T67" fmla="*/ 970 h 1677"/>
                <a:gd name="T68" fmla="*/ 1232 w 1600"/>
                <a:gd name="T69" fmla="*/ 1041 h 1677"/>
                <a:gd name="T70" fmla="*/ 1122 w 1600"/>
                <a:gd name="T71" fmla="*/ 1113 h 1677"/>
                <a:gd name="T72" fmla="*/ 991 w 1600"/>
                <a:gd name="T73" fmla="*/ 1190 h 1677"/>
                <a:gd name="T74" fmla="*/ 940 w 1600"/>
                <a:gd name="T75" fmla="*/ 1253 h 1677"/>
                <a:gd name="T76" fmla="*/ 893 w 1600"/>
                <a:gd name="T77" fmla="*/ 1296 h 1677"/>
                <a:gd name="T78" fmla="*/ 804 w 1600"/>
                <a:gd name="T79" fmla="*/ 1338 h 1677"/>
                <a:gd name="T80" fmla="*/ 732 w 1600"/>
                <a:gd name="T81" fmla="*/ 1372 h 1677"/>
                <a:gd name="T82" fmla="*/ 749 w 1600"/>
                <a:gd name="T83" fmla="*/ 1469 h 1677"/>
                <a:gd name="T84" fmla="*/ 749 w 1600"/>
                <a:gd name="T85" fmla="*/ 1550 h 1677"/>
                <a:gd name="T86" fmla="*/ 762 w 1600"/>
                <a:gd name="T87" fmla="*/ 1677 h 1677"/>
                <a:gd name="T88" fmla="*/ 677 w 1600"/>
                <a:gd name="T89" fmla="*/ 1630 h 1677"/>
                <a:gd name="T90" fmla="*/ 576 w 1600"/>
                <a:gd name="T91" fmla="*/ 1600 h 1677"/>
                <a:gd name="T92" fmla="*/ 453 w 1600"/>
                <a:gd name="T93" fmla="*/ 1592 h 1677"/>
                <a:gd name="T94" fmla="*/ 389 w 1600"/>
                <a:gd name="T95" fmla="*/ 1545 h 1677"/>
                <a:gd name="T96" fmla="*/ 343 w 1600"/>
                <a:gd name="T97" fmla="*/ 1456 h 1677"/>
                <a:gd name="T98" fmla="*/ 275 w 1600"/>
                <a:gd name="T99" fmla="*/ 1423 h 1677"/>
                <a:gd name="T100" fmla="*/ 267 w 1600"/>
                <a:gd name="T101" fmla="*/ 1329 h 1677"/>
                <a:gd name="T102" fmla="*/ 135 w 1600"/>
                <a:gd name="T103" fmla="*/ 1363 h 1677"/>
                <a:gd name="T104" fmla="*/ 76 w 1600"/>
                <a:gd name="T105" fmla="*/ 1389 h 1677"/>
                <a:gd name="T106" fmla="*/ 13 w 1600"/>
                <a:gd name="T107" fmla="*/ 1355 h 1677"/>
                <a:gd name="T108" fmla="*/ 512 w 1600"/>
                <a:gd name="T109" fmla="*/ 919 h 1677"/>
                <a:gd name="T110" fmla="*/ 555 w 1600"/>
                <a:gd name="T111" fmla="*/ 999 h 1677"/>
                <a:gd name="T112" fmla="*/ 618 w 1600"/>
                <a:gd name="T113" fmla="*/ 1054 h 1677"/>
                <a:gd name="T114" fmla="*/ 715 w 1600"/>
                <a:gd name="T115" fmla="*/ 1037 h 1677"/>
                <a:gd name="T116" fmla="*/ 754 w 1600"/>
                <a:gd name="T117" fmla="*/ 986 h 1677"/>
                <a:gd name="T118" fmla="*/ 741 w 1600"/>
                <a:gd name="T119" fmla="*/ 944 h 1677"/>
                <a:gd name="T120" fmla="*/ 673 w 1600"/>
                <a:gd name="T121" fmla="*/ 881 h 1677"/>
                <a:gd name="T122" fmla="*/ 639 w 1600"/>
                <a:gd name="T123" fmla="*/ 864 h 1677"/>
                <a:gd name="T124" fmla="*/ 546 w 1600"/>
                <a:gd name="T125" fmla="*/ 83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677">
                  <a:moveTo>
                    <a:pt x="0" y="1308"/>
                  </a:moveTo>
                  <a:lnTo>
                    <a:pt x="0" y="1304"/>
                  </a:lnTo>
                  <a:lnTo>
                    <a:pt x="8" y="1300"/>
                  </a:lnTo>
                  <a:lnTo>
                    <a:pt x="13" y="1296"/>
                  </a:lnTo>
                  <a:lnTo>
                    <a:pt x="17" y="1291"/>
                  </a:lnTo>
                  <a:lnTo>
                    <a:pt x="21" y="1287"/>
                  </a:lnTo>
                  <a:lnTo>
                    <a:pt x="21" y="1279"/>
                  </a:lnTo>
                  <a:lnTo>
                    <a:pt x="25" y="1279"/>
                  </a:lnTo>
                  <a:lnTo>
                    <a:pt x="25" y="1274"/>
                  </a:lnTo>
                  <a:lnTo>
                    <a:pt x="25" y="1266"/>
                  </a:lnTo>
                  <a:lnTo>
                    <a:pt x="25" y="1262"/>
                  </a:lnTo>
                  <a:lnTo>
                    <a:pt x="30" y="1249"/>
                  </a:lnTo>
                  <a:lnTo>
                    <a:pt x="30" y="1232"/>
                  </a:lnTo>
                  <a:lnTo>
                    <a:pt x="30" y="1228"/>
                  </a:lnTo>
                  <a:lnTo>
                    <a:pt x="30" y="1224"/>
                  </a:lnTo>
                  <a:lnTo>
                    <a:pt x="30" y="1219"/>
                  </a:lnTo>
                  <a:lnTo>
                    <a:pt x="30" y="1215"/>
                  </a:lnTo>
                  <a:lnTo>
                    <a:pt x="25" y="1207"/>
                  </a:lnTo>
                  <a:lnTo>
                    <a:pt x="25" y="1202"/>
                  </a:lnTo>
                  <a:lnTo>
                    <a:pt x="21" y="1194"/>
                  </a:lnTo>
                  <a:lnTo>
                    <a:pt x="17" y="1185"/>
                  </a:lnTo>
                  <a:lnTo>
                    <a:pt x="17" y="1181"/>
                  </a:lnTo>
                  <a:lnTo>
                    <a:pt x="17" y="1177"/>
                  </a:lnTo>
                  <a:lnTo>
                    <a:pt x="21" y="1173"/>
                  </a:lnTo>
                  <a:lnTo>
                    <a:pt x="25" y="1164"/>
                  </a:lnTo>
                  <a:lnTo>
                    <a:pt x="25" y="1160"/>
                  </a:lnTo>
                  <a:lnTo>
                    <a:pt x="34" y="1143"/>
                  </a:lnTo>
                  <a:lnTo>
                    <a:pt x="38" y="1135"/>
                  </a:lnTo>
                  <a:lnTo>
                    <a:pt x="42" y="1126"/>
                  </a:lnTo>
                  <a:lnTo>
                    <a:pt x="42" y="1122"/>
                  </a:lnTo>
                  <a:lnTo>
                    <a:pt x="47" y="1118"/>
                  </a:lnTo>
                  <a:lnTo>
                    <a:pt x="51" y="1113"/>
                  </a:lnTo>
                  <a:lnTo>
                    <a:pt x="55" y="1109"/>
                  </a:lnTo>
                  <a:lnTo>
                    <a:pt x="59" y="1105"/>
                  </a:lnTo>
                  <a:lnTo>
                    <a:pt x="64" y="1105"/>
                  </a:lnTo>
                  <a:lnTo>
                    <a:pt x="68" y="1101"/>
                  </a:lnTo>
                  <a:lnTo>
                    <a:pt x="76" y="1092"/>
                  </a:lnTo>
                  <a:lnTo>
                    <a:pt x="106" y="1075"/>
                  </a:lnTo>
                  <a:lnTo>
                    <a:pt x="119" y="1067"/>
                  </a:lnTo>
                  <a:lnTo>
                    <a:pt x="127" y="1058"/>
                  </a:lnTo>
                  <a:lnTo>
                    <a:pt x="131" y="1054"/>
                  </a:lnTo>
                  <a:lnTo>
                    <a:pt x="140" y="1050"/>
                  </a:lnTo>
                  <a:lnTo>
                    <a:pt x="144" y="1046"/>
                  </a:lnTo>
                  <a:lnTo>
                    <a:pt x="148" y="1041"/>
                  </a:lnTo>
                  <a:lnTo>
                    <a:pt x="152" y="1037"/>
                  </a:lnTo>
                  <a:lnTo>
                    <a:pt x="157" y="1033"/>
                  </a:lnTo>
                  <a:lnTo>
                    <a:pt x="165" y="1025"/>
                  </a:lnTo>
                  <a:lnTo>
                    <a:pt x="169" y="1016"/>
                  </a:lnTo>
                  <a:lnTo>
                    <a:pt x="191" y="991"/>
                  </a:lnTo>
                  <a:lnTo>
                    <a:pt x="199" y="978"/>
                  </a:lnTo>
                  <a:lnTo>
                    <a:pt x="203" y="974"/>
                  </a:lnTo>
                  <a:lnTo>
                    <a:pt x="207" y="970"/>
                  </a:lnTo>
                  <a:lnTo>
                    <a:pt x="216" y="961"/>
                  </a:lnTo>
                  <a:lnTo>
                    <a:pt x="224" y="953"/>
                  </a:lnTo>
                  <a:lnTo>
                    <a:pt x="229" y="948"/>
                  </a:lnTo>
                  <a:lnTo>
                    <a:pt x="233" y="940"/>
                  </a:lnTo>
                  <a:lnTo>
                    <a:pt x="241" y="940"/>
                  </a:lnTo>
                  <a:lnTo>
                    <a:pt x="246" y="936"/>
                  </a:lnTo>
                  <a:lnTo>
                    <a:pt x="250" y="931"/>
                  </a:lnTo>
                  <a:lnTo>
                    <a:pt x="275" y="919"/>
                  </a:lnTo>
                  <a:lnTo>
                    <a:pt x="279" y="914"/>
                  </a:lnTo>
                  <a:lnTo>
                    <a:pt x="288" y="910"/>
                  </a:lnTo>
                  <a:lnTo>
                    <a:pt x="296" y="906"/>
                  </a:lnTo>
                  <a:lnTo>
                    <a:pt x="322" y="893"/>
                  </a:lnTo>
                  <a:lnTo>
                    <a:pt x="364" y="872"/>
                  </a:lnTo>
                  <a:lnTo>
                    <a:pt x="373" y="868"/>
                  </a:lnTo>
                  <a:lnTo>
                    <a:pt x="381" y="864"/>
                  </a:lnTo>
                  <a:lnTo>
                    <a:pt x="385" y="859"/>
                  </a:lnTo>
                  <a:lnTo>
                    <a:pt x="394" y="855"/>
                  </a:lnTo>
                  <a:lnTo>
                    <a:pt x="428" y="830"/>
                  </a:lnTo>
                  <a:lnTo>
                    <a:pt x="432" y="826"/>
                  </a:lnTo>
                  <a:lnTo>
                    <a:pt x="436" y="826"/>
                  </a:lnTo>
                  <a:lnTo>
                    <a:pt x="440" y="821"/>
                  </a:lnTo>
                  <a:lnTo>
                    <a:pt x="445" y="817"/>
                  </a:lnTo>
                  <a:lnTo>
                    <a:pt x="449" y="813"/>
                  </a:lnTo>
                  <a:lnTo>
                    <a:pt x="449" y="809"/>
                  </a:lnTo>
                  <a:lnTo>
                    <a:pt x="453" y="804"/>
                  </a:lnTo>
                  <a:lnTo>
                    <a:pt x="457" y="800"/>
                  </a:lnTo>
                  <a:lnTo>
                    <a:pt x="457" y="796"/>
                  </a:lnTo>
                  <a:lnTo>
                    <a:pt x="457" y="792"/>
                  </a:lnTo>
                  <a:lnTo>
                    <a:pt x="457" y="787"/>
                  </a:lnTo>
                  <a:lnTo>
                    <a:pt x="457" y="783"/>
                  </a:lnTo>
                  <a:lnTo>
                    <a:pt x="457" y="779"/>
                  </a:lnTo>
                  <a:lnTo>
                    <a:pt x="453" y="775"/>
                  </a:lnTo>
                  <a:lnTo>
                    <a:pt x="453" y="771"/>
                  </a:lnTo>
                  <a:lnTo>
                    <a:pt x="449" y="766"/>
                  </a:lnTo>
                  <a:lnTo>
                    <a:pt x="449" y="762"/>
                  </a:lnTo>
                  <a:lnTo>
                    <a:pt x="445" y="754"/>
                  </a:lnTo>
                  <a:lnTo>
                    <a:pt x="436" y="737"/>
                  </a:lnTo>
                  <a:lnTo>
                    <a:pt x="432" y="732"/>
                  </a:lnTo>
                  <a:lnTo>
                    <a:pt x="428" y="728"/>
                  </a:lnTo>
                  <a:lnTo>
                    <a:pt x="428" y="724"/>
                  </a:lnTo>
                  <a:lnTo>
                    <a:pt x="428" y="720"/>
                  </a:lnTo>
                  <a:lnTo>
                    <a:pt x="423" y="715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40" y="699"/>
                  </a:lnTo>
                  <a:lnTo>
                    <a:pt x="445" y="694"/>
                  </a:lnTo>
                  <a:lnTo>
                    <a:pt x="449" y="690"/>
                  </a:lnTo>
                  <a:lnTo>
                    <a:pt x="449" y="686"/>
                  </a:lnTo>
                  <a:lnTo>
                    <a:pt x="453" y="677"/>
                  </a:lnTo>
                  <a:lnTo>
                    <a:pt x="457" y="673"/>
                  </a:lnTo>
                  <a:lnTo>
                    <a:pt x="461" y="669"/>
                  </a:lnTo>
                  <a:lnTo>
                    <a:pt x="461" y="665"/>
                  </a:lnTo>
                  <a:lnTo>
                    <a:pt x="466" y="656"/>
                  </a:lnTo>
                  <a:lnTo>
                    <a:pt x="466" y="648"/>
                  </a:lnTo>
                  <a:lnTo>
                    <a:pt x="470" y="639"/>
                  </a:lnTo>
                  <a:lnTo>
                    <a:pt x="466" y="635"/>
                  </a:lnTo>
                  <a:lnTo>
                    <a:pt x="466" y="631"/>
                  </a:lnTo>
                  <a:lnTo>
                    <a:pt x="466" y="627"/>
                  </a:lnTo>
                  <a:lnTo>
                    <a:pt x="461" y="627"/>
                  </a:lnTo>
                  <a:lnTo>
                    <a:pt x="461" y="622"/>
                  </a:lnTo>
                  <a:lnTo>
                    <a:pt x="466" y="614"/>
                  </a:lnTo>
                  <a:lnTo>
                    <a:pt x="474" y="601"/>
                  </a:lnTo>
                  <a:lnTo>
                    <a:pt x="478" y="597"/>
                  </a:lnTo>
                  <a:lnTo>
                    <a:pt x="483" y="588"/>
                  </a:lnTo>
                  <a:lnTo>
                    <a:pt x="487" y="584"/>
                  </a:lnTo>
                  <a:lnTo>
                    <a:pt x="491" y="584"/>
                  </a:lnTo>
                  <a:lnTo>
                    <a:pt x="491" y="580"/>
                  </a:lnTo>
                  <a:lnTo>
                    <a:pt x="500" y="580"/>
                  </a:lnTo>
                  <a:lnTo>
                    <a:pt x="500" y="576"/>
                  </a:lnTo>
                  <a:lnTo>
                    <a:pt x="504" y="576"/>
                  </a:lnTo>
                  <a:lnTo>
                    <a:pt x="508" y="576"/>
                  </a:lnTo>
                  <a:lnTo>
                    <a:pt x="512" y="576"/>
                  </a:lnTo>
                  <a:lnTo>
                    <a:pt x="521" y="580"/>
                  </a:lnTo>
                  <a:lnTo>
                    <a:pt x="529" y="584"/>
                  </a:lnTo>
                  <a:lnTo>
                    <a:pt x="538" y="584"/>
                  </a:lnTo>
                  <a:lnTo>
                    <a:pt x="546" y="588"/>
                  </a:lnTo>
                  <a:lnTo>
                    <a:pt x="550" y="593"/>
                  </a:lnTo>
                  <a:lnTo>
                    <a:pt x="559" y="597"/>
                  </a:lnTo>
                  <a:lnTo>
                    <a:pt x="563" y="597"/>
                  </a:lnTo>
                  <a:lnTo>
                    <a:pt x="567" y="601"/>
                  </a:lnTo>
                  <a:lnTo>
                    <a:pt x="572" y="605"/>
                  </a:lnTo>
                  <a:lnTo>
                    <a:pt x="576" y="610"/>
                  </a:lnTo>
                  <a:lnTo>
                    <a:pt x="580" y="614"/>
                  </a:lnTo>
                  <a:lnTo>
                    <a:pt x="588" y="627"/>
                  </a:lnTo>
                  <a:lnTo>
                    <a:pt x="597" y="635"/>
                  </a:lnTo>
                  <a:lnTo>
                    <a:pt x="605" y="652"/>
                  </a:lnTo>
                  <a:lnTo>
                    <a:pt x="614" y="660"/>
                  </a:lnTo>
                  <a:lnTo>
                    <a:pt x="614" y="665"/>
                  </a:lnTo>
                  <a:lnTo>
                    <a:pt x="618" y="669"/>
                  </a:lnTo>
                  <a:lnTo>
                    <a:pt x="622" y="673"/>
                  </a:lnTo>
                  <a:lnTo>
                    <a:pt x="627" y="690"/>
                  </a:lnTo>
                  <a:lnTo>
                    <a:pt x="639" y="711"/>
                  </a:lnTo>
                  <a:lnTo>
                    <a:pt x="639" y="715"/>
                  </a:lnTo>
                  <a:lnTo>
                    <a:pt x="644" y="720"/>
                  </a:lnTo>
                  <a:lnTo>
                    <a:pt x="644" y="724"/>
                  </a:lnTo>
                  <a:lnTo>
                    <a:pt x="648" y="724"/>
                  </a:lnTo>
                  <a:lnTo>
                    <a:pt x="652" y="724"/>
                  </a:lnTo>
                  <a:lnTo>
                    <a:pt x="656" y="724"/>
                  </a:lnTo>
                  <a:lnTo>
                    <a:pt x="660" y="724"/>
                  </a:lnTo>
                  <a:lnTo>
                    <a:pt x="665" y="724"/>
                  </a:lnTo>
                  <a:lnTo>
                    <a:pt x="669" y="724"/>
                  </a:lnTo>
                  <a:lnTo>
                    <a:pt x="682" y="728"/>
                  </a:lnTo>
                  <a:lnTo>
                    <a:pt x="690" y="728"/>
                  </a:lnTo>
                  <a:lnTo>
                    <a:pt x="699" y="728"/>
                  </a:lnTo>
                  <a:lnTo>
                    <a:pt x="707" y="728"/>
                  </a:lnTo>
                  <a:lnTo>
                    <a:pt x="711" y="728"/>
                  </a:lnTo>
                  <a:lnTo>
                    <a:pt x="720" y="728"/>
                  </a:lnTo>
                  <a:lnTo>
                    <a:pt x="728" y="728"/>
                  </a:lnTo>
                  <a:lnTo>
                    <a:pt x="741" y="724"/>
                  </a:lnTo>
                  <a:lnTo>
                    <a:pt x="749" y="724"/>
                  </a:lnTo>
                  <a:lnTo>
                    <a:pt x="758" y="724"/>
                  </a:lnTo>
                  <a:lnTo>
                    <a:pt x="766" y="720"/>
                  </a:lnTo>
                  <a:lnTo>
                    <a:pt x="771" y="715"/>
                  </a:lnTo>
                  <a:lnTo>
                    <a:pt x="792" y="707"/>
                  </a:lnTo>
                  <a:lnTo>
                    <a:pt x="800" y="707"/>
                  </a:lnTo>
                  <a:lnTo>
                    <a:pt x="847" y="690"/>
                  </a:lnTo>
                  <a:lnTo>
                    <a:pt x="855" y="686"/>
                  </a:lnTo>
                  <a:lnTo>
                    <a:pt x="859" y="686"/>
                  </a:lnTo>
                  <a:lnTo>
                    <a:pt x="872" y="682"/>
                  </a:lnTo>
                  <a:lnTo>
                    <a:pt x="876" y="682"/>
                  </a:lnTo>
                  <a:lnTo>
                    <a:pt x="885" y="682"/>
                  </a:lnTo>
                  <a:lnTo>
                    <a:pt x="893" y="682"/>
                  </a:lnTo>
                  <a:lnTo>
                    <a:pt x="902" y="682"/>
                  </a:lnTo>
                  <a:lnTo>
                    <a:pt x="910" y="682"/>
                  </a:lnTo>
                  <a:lnTo>
                    <a:pt x="914" y="682"/>
                  </a:lnTo>
                  <a:lnTo>
                    <a:pt x="927" y="682"/>
                  </a:lnTo>
                  <a:lnTo>
                    <a:pt x="931" y="686"/>
                  </a:lnTo>
                  <a:lnTo>
                    <a:pt x="944" y="686"/>
                  </a:lnTo>
                  <a:lnTo>
                    <a:pt x="948" y="686"/>
                  </a:lnTo>
                  <a:lnTo>
                    <a:pt x="953" y="682"/>
                  </a:lnTo>
                  <a:lnTo>
                    <a:pt x="961" y="682"/>
                  </a:lnTo>
                  <a:lnTo>
                    <a:pt x="965" y="682"/>
                  </a:lnTo>
                  <a:lnTo>
                    <a:pt x="974" y="677"/>
                  </a:lnTo>
                  <a:lnTo>
                    <a:pt x="978" y="673"/>
                  </a:lnTo>
                  <a:lnTo>
                    <a:pt x="982" y="673"/>
                  </a:lnTo>
                  <a:lnTo>
                    <a:pt x="991" y="669"/>
                  </a:lnTo>
                  <a:lnTo>
                    <a:pt x="995" y="665"/>
                  </a:lnTo>
                  <a:lnTo>
                    <a:pt x="999" y="660"/>
                  </a:lnTo>
                  <a:lnTo>
                    <a:pt x="1008" y="656"/>
                  </a:lnTo>
                  <a:lnTo>
                    <a:pt x="1012" y="648"/>
                  </a:lnTo>
                  <a:lnTo>
                    <a:pt x="1016" y="644"/>
                  </a:lnTo>
                  <a:lnTo>
                    <a:pt x="1025" y="635"/>
                  </a:lnTo>
                  <a:lnTo>
                    <a:pt x="1029" y="631"/>
                  </a:lnTo>
                  <a:lnTo>
                    <a:pt x="1037" y="622"/>
                  </a:lnTo>
                  <a:lnTo>
                    <a:pt x="1046" y="610"/>
                  </a:lnTo>
                  <a:lnTo>
                    <a:pt x="1063" y="584"/>
                  </a:lnTo>
                  <a:lnTo>
                    <a:pt x="1071" y="572"/>
                  </a:lnTo>
                  <a:lnTo>
                    <a:pt x="1075" y="563"/>
                  </a:lnTo>
                  <a:lnTo>
                    <a:pt x="1084" y="550"/>
                  </a:lnTo>
                  <a:lnTo>
                    <a:pt x="1088" y="542"/>
                  </a:lnTo>
                  <a:lnTo>
                    <a:pt x="1092" y="538"/>
                  </a:lnTo>
                  <a:lnTo>
                    <a:pt x="1096" y="525"/>
                  </a:lnTo>
                  <a:lnTo>
                    <a:pt x="1101" y="517"/>
                  </a:lnTo>
                  <a:lnTo>
                    <a:pt x="1105" y="512"/>
                  </a:lnTo>
                  <a:lnTo>
                    <a:pt x="1109" y="504"/>
                  </a:lnTo>
                  <a:lnTo>
                    <a:pt x="1113" y="500"/>
                  </a:lnTo>
                  <a:lnTo>
                    <a:pt x="1122" y="491"/>
                  </a:lnTo>
                  <a:lnTo>
                    <a:pt x="1126" y="487"/>
                  </a:lnTo>
                  <a:lnTo>
                    <a:pt x="1130" y="483"/>
                  </a:lnTo>
                  <a:lnTo>
                    <a:pt x="1139" y="478"/>
                  </a:lnTo>
                  <a:lnTo>
                    <a:pt x="1143" y="470"/>
                  </a:lnTo>
                  <a:lnTo>
                    <a:pt x="1152" y="466"/>
                  </a:lnTo>
                  <a:lnTo>
                    <a:pt x="1156" y="466"/>
                  </a:lnTo>
                  <a:lnTo>
                    <a:pt x="1160" y="461"/>
                  </a:lnTo>
                  <a:lnTo>
                    <a:pt x="1168" y="461"/>
                  </a:lnTo>
                  <a:lnTo>
                    <a:pt x="1173" y="457"/>
                  </a:lnTo>
                  <a:lnTo>
                    <a:pt x="1177" y="457"/>
                  </a:lnTo>
                  <a:lnTo>
                    <a:pt x="1181" y="453"/>
                  </a:lnTo>
                  <a:lnTo>
                    <a:pt x="1185" y="453"/>
                  </a:lnTo>
                  <a:lnTo>
                    <a:pt x="1185" y="449"/>
                  </a:lnTo>
                  <a:lnTo>
                    <a:pt x="1190" y="445"/>
                  </a:lnTo>
                  <a:lnTo>
                    <a:pt x="1194" y="440"/>
                  </a:lnTo>
                  <a:lnTo>
                    <a:pt x="1194" y="436"/>
                  </a:lnTo>
                  <a:lnTo>
                    <a:pt x="1198" y="428"/>
                  </a:lnTo>
                  <a:lnTo>
                    <a:pt x="1198" y="419"/>
                  </a:lnTo>
                  <a:lnTo>
                    <a:pt x="1198" y="415"/>
                  </a:lnTo>
                  <a:lnTo>
                    <a:pt x="1198" y="406"/>
                  </a:lnTo>
                  <a:lnTo>
                    <a:pt x="1194" y="402"/>
                  </a:lnTo>
                  <a:lnTo>
                    <a:pt x="1194" y="398"/>
                  </a:lnTo>
                  <a:lnTo>
                    <a:pt x="1190" y="394"/>
                  </a:lnTo>
                  <a:lnTo>
                    <a:pt x="1181" y="385"/>
                  </a:lnTo>
                  <a:lnTo>
                    <a:pt x="1177" y="381"/>
                  </a:lnTo>
                  <a:lnTo>
                    <a:pt x="1173" y="377"/>
                  </a:lnTo>
                  <a:lnTo>
                    <a:pt x="1173" y="373"/>
                  </a:lnTo>
                  <a:lnTo>
                    <a:pt x="1164" y="360"/>
                  </a:lnTo>
                  <a:lnTo>
                    <a:pt x="1164" y="351"/>
                  </a:lnTo>
                  <a:lnTo>
                    <a:pt x="1160" y="347"/>
                  </a:lnTo>
                  <a:lnTo>
                    <a:pt x="1156" y="343"/>
                  </a:lnTo>
                  <a:lnTo>
                    <a:pt x="1152" y="334"/>
                  </a:lnTo>
                  <a:lnTo>
                    <a:pt x="1147" y="326"/>
                  </a:lnTo>
                  <a:lnTo>
                    <a:pt x="1143" y="322"/>
                  </a:lnTo>
                  <a:lnTo>
                    <a:pt x="1139" y="318"/>
                  </a:lnTo>
                  <a:lnTo>
                    <a:pt x="1126" y="309"/>
                  </a:lnTo>
                  <a:lnTo>
                    <a:pt x="1118" y="296"/>
                  </a:lnTo>
                  <a:lnTo>
                    <a:pt x="1105" y="288"/>
                  </a:lnTo>
                  <a:lnTo>
                    <a:pt x="1096" y="275"/>
                  </a:lnTo>
                  <a:lnTo>
                    <a:pt x="1084" y="262"/>
                  </a:lnTo>
                  <a:lnTo>
                    <a:pt x="1075" y="254"/>
                  </a:lnTo>
                  <a:lnTo>
                    <a:pt x="1071" y="250"/>
                  </a:lnTo>
                  <a:lnTo>
                    <a:pt x="1067" y="241"/>
                  </a:lnTo>
                  <a:lnTo>
                    <a:pt x="1063" y="237"/>
                  </a:lnTo>
                  <a:lnTo>
                    <a:pt x="1063" y="233"/>
                  </a:lnTo>
                  <a:lnTo>
                    <a:pt x="1058" y="224"/>
                  </a:lnTo>
                  <a:lnTo>
                    <a:pt x="1054" y="220"/>
                  </a:lnTo>
                  <a:lnTo>
                    <a:pt x="1041" y="191"/>
                  </a:lnTo>
                  <a:lnTo>
                    <a:pt x="1037" y="178"/>
                  </a:lnTo>
                  <a:lnTo>
                    <a:pt x="1033" y="169"/>
                  </a:lnTo>
                  <a:lnTo>
                    <a:pt x="1025" y="157"/>
                  </a:lnTo>
                  <a:lnTo>
                    <a:pt x="1025" y="152"/>
                  </a:lnTo>
                  <a:lnTo>
                    <a:pt x="1012" y="131"/>
                  </a:lnTo>
                  <a:lnTo>
                    <a:pt x="1008" y="123"/>
                  </a:lnTo>
                  <a:lnTo>
                    <a:pt x="1003" y="114"/>
                  </a:lnTo>
                  <a:lnTo>
                    <a:pt x="1003" y="110"/>
                  </a:lnTo>
                  <a:lnTo>
                    <a:pt x="1003" y="106"/>
                  </a:lnTo>
                  <a:lnTo>
                    <a:pt x="1003" y="102"/>
                  </a:lnTo>
                  <a:lnTo>
                    <a:pt x="1008" y="93"/>
                  </a:lnTo>
                  <a:lnTo>
                    <a:pt x="1012" y="85"/>
                  </a:lnTo>
                  <a:lnTo>
                    <a:pt x="1016" y="80"/>
                  </a:lnTo>
                  <a:lnTo>
                    <a:pt x="1020" y="76"/>
                  </a:lnTo>
                  <a:lnTo>
                    <a:pt x="1029" y="72"/>
                  </a:lnTo>
                  <a:lnTo>
                    <a:pt x="1080" y="63"/>
                  </a:lnTo>
                  <a:lnTo>
                    <a:pt x="1143" y="55"/>
                  </a:lnTo>
                  <a:lnTo>
                    <a:pt x="1257" y="34"/>
                  </a:lnTo>
                  <a:lnTo>
                    <a:pt x="1350" y="21"/>
                  </a:lnTo>
                  <a:lnTo>
                    <a:pt x="1435" y="4"/>
                  </a:lnTo>
                  <a:lnTo>
                    <a:pt x="1452" y="4"/>
                  </a:lnTo>
                  <a:lnTo>
                    <a:pt x="1461" y="4"/>
                  </a:lnTo>
                  <a:lnTo>
                    <a:pt x="1469" y="0"/>
                  </a:lnTo>
                  <a:lnTo>
                    <a:pt x="1477" y="0"/>
                  </a:lnTo>
                  <a:lnTo>
                    <a:pt x="1482" y="4"/>
                  </a:lnTo>
                  <a:lnTo>
                    <a:pt x="1490" y="4"/>
                  </a:lnTo>
                  <a:lnTo>
                    <a:pt x="1494" y="8"/>
                  </a:lnTo>
                  <a:lnTo>
                    <a:pt x="1499" y="8"/>
                  </a:lnTo>
                  <a:lnTo>
                    <a:pt x="1503" y="13"/>
                  </a:lnTo>
                  <a:lnTo>
                    <a:pt x="1503" y="17"/>
                  </a:lnTo>
                  <a:lnTo>
                    <a:pt x="1507" y="21"/>
                  </a:lnTo>
                  <a:lnTo>
                    <a:pt x="1511" y="25"/>
                  </a:lnTo>
                  <a:lnTo>
                    <a:pt x="1511" y="34"/>
                  </a:lnTo>
                  <a:lnTo>
                    <a:pt x="1516" y="38"/>
                  </a:lnTo>
                  <a:lnTo>
                    <a:pt x="1516" y="47"/>
                  </a:lnTo>
                  <a:lnTo>
                    <a:pt x="1520" y="59"/>
                  </a:lnTo>
                  <a:lnTo>
                    <a:pt x="1524" y="76"/>
                  </a:lnTo>
                  <a:lnTo>
                    <a:pt x="1541" y="140"/>
                  </a:lnTo>
                  <a:lnTo>
                    <a:pt x="1554" y="195"/>
                  </a:lnTo>
                  <a:lnTo>
                    <a:pt x="1571" y="254"/>
                  </a:lnTo>
                  <a:lnTo>
                    <a:pt x="1592" y="322"/>
                  </a:lnTo>
                  <a:lnTo>
                    <a:pt x="1596" y="339"/>
                  </a:lnTo>
                  <a:lnTo>
                    <a:pt x="1596" y="351"/>
                  </a:lnTo>
                  <a:lnTo>
                    <a:pt x="1600" y="360"/>
                  </a:lnTo>
                  <a:lnTo>
                    <a:pt x="1600" y="368"/>
                  </a:lnTo>
                  <a:lnTo>
                    <a:pt x="1600" y="373"/>
                  </a:lnTo>
                  <a:lnTo>
                    <a:pt x="1600" y="377"/>
                  </a:lnTo>
                  <a:lnTo>
                    <a:pt x="1600" y="385"/>
                  </a:lnTo>
                  <a:lnTo>
                    <a:pt x="1596" y="385"/>
                  </a:lnTo>
                  <a:lnTo>
                    <a:pt x="1596" y="389"/>
                  </a:lnTo>
                  <a:lnTo>
                    <a:pt x="1592" y="394"/>
                  </a:lnTo>
                  <a:lnTo>
                    <a:pt x="1588" y="394"/>
                  </a:lnTo>
                  <a:lnTo>
                    <a:pt x="1579" y="398"/>
                  </a:lnTo>
                  <a:lnTo>
                    <a:pt x="1575" y="398"/>
                  </a:lnTo>
                  <a:lnTo>
                    <a:pt x="1566" y="402"/>
                  </a:lnTo>
                  <a:lnTo>
                    <a:pt x="1558" y="402"/>
                  </a:lnTo>
                  <a:lnTo>
                    <a:pt x="1541" y="406"/>
                  </a:lnTo>
                  <a:lnTo>
                    <a:pt x="1499" y="411"/>
                  </a:lnTo>
                  <a:lnTo>
                    <a:pt x="1490" y="415"/>
                  </a:lnTo>
                  <a:lnTo>
                    <a:pt x="1482" y="415"/>
                  </a:lnTo>
                  <a:lnTo>
                    <a:pt x="1473" y="415"/>
                  </a:lnTo>
                  <a:lnTo>
                    <a:pt x="1469" y="419"/>
                  </a:lnTo>
                  <a:lnTo>
                    <a:pt x="1465" y="419"/>
                  </a:lnTo>
                  <a:lnTo>
                    <a:pt x="1461" y="423"/>
                  </a:lnTo>
                  <a:lnTo>
                    <a:pt x="1452" y="428"/>
                  </a:lnTo>
                  <a:lnTo>
                    <a:pt x="1452" y="432"/>
                  </a:lnTo>
                  <a:lnTo>
                    <a:pt x="1448" y="436"/>
                  </a:lnTo>
                  <a:lnTo>
                    <a:pt x="1448" y="445"/>
                  </a:lnTo>
                  <a:lnTo>
                    <a:pt x="1448" y="449"/>
                  </a:lnTo>
                  <a:lnTo>
                    <a:pt x="1448" y="457"/>
                  </a:lnTo>
                  <a:lnTo>
                    <a:pt x="1452" y="466"/>
                  </a:lnTo>
                  <a:lnTo>
                    <a:pt x="1452" y="474"/>
                  </a:lnTo>
                  <a:lnTo>
                    <a:pt x="1456" y="487"/>
                  </a:lnTo>
                  <a:lnTo>
                    <a:pt x="1461" y="512"/>
                  </a:lnTo>
                  <a:lnTo>
                    <a:pt x="1473" y="555"/>
                  </a:lnTo>
                  <a:lnTo>
                    <a:pt x="1477" y="567"/>
                  </a:lnTo>
                  <a:lnTo>
                    <a:pt x="1482" y="584"/>
                  </a:lnTo>
                  <a:lnTo>
                    <a:pt x="1482" y="593"/>
                  </a:lnTo>
                  <a:lnTo>
                    <a:pt x="1486" y="601"/>
                  </a:lnTo>
                  <a:lnTo>
                    <a:pt x="1486" y="605"/>
                  </a:lnTo>
                  <a:lnTo>
                    <a:pt x="1486" y="610"/>
                  </a:lnTo>
                  <a:lnTo>
                    <a:pt x="1482" y="614"/>
                  </a:lnTo>
                  <a:lnTo>
                    <a:pt x="1482" y="618"/>
                  </a:lnTo>
                  <a:lnTo>
                    <a:pt x="1477" y="622"/>
                  </a:lnTo>
                  <a:lnTo>
                    <a:pt x="1473" y="622"/>
                  </a:lnTo>
                  <a:lnTo>
                    <a:pt x="1469" y="627"/>
                  </a:lnTo>
                  <a:lnTo>
                    <a:pt x="1461" y="627"/>
                  </a:lnTo>
                  <a:lnTo>
                    <a:pt x="1452" y="627"/>
                  </a:lnTo>
                  <a:lnTo>
                    <a:pt x="1448" y="627"/>
                  </a:lnTo>
                  <a:lnTo>
                    <a:pt x="1444" y="627"/>
                  </a:lnTo>
                  <a:lnTo>
                    <a:pt x="1439" y="631"/>
                  </a:lnTo>
                  <a:lnTo>
                    <a:pt x="1439" y="635"/>
                  </a:lnTo>
                  <a:lnTo>
                    <a:pt x="1435" y="639"/>
                  </a:lnTo>
                  <a:lnTo>
                    <a:pt x="1435" y="648"/>
                  </a:lnTo>
                  <a:lnTo>
                    <a:pt x="1435" y="652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73"/>
                  </a:lnTo>
                  <a:lnTo>
                    <a:pt x="1435" y="677"/>
                  </a:lnTo>
                  <a:lnTo>
                    <a:pt x="1431" y="682"/>
                  </a:lnTo>
                  <a:lnTo>
                    <a:pt x="1431" y="686"/>
                  </a:lnTo>
                  <a:lnTo>
                    <a:pt x="1431" y="690"/>
                  </a:lnTo>
                  <a:lnTo>
                    <a:pt x="1427" y="690"/>
                  </a:lnTo>
                  <a:lnTo>
                    <a:pt x="1422" y="690"/>
                  </a:lnTo>
                  <a:lnTo>
                    <a:pt x="1418" y="694"/>
                  </a:lnTo>
                  <a:lnTo>
                    <a:pt x="1414" y="690"/>
                  </a:lnTo>
                  <a:lnTo>
                    <a:pt x="1410" y="690"/>
                  </a:lnTo>
                  <a:lnTo>
                    <a:pt x="1406" y="690"/>
                  </a:lnTo>
                  <a:lnTo>
                    <a:pt x="1397" y="686"/>
                  </a:lnTo>
                  <a:lnTo>
                    <a:pt x="1393" y="682"/>
                  </a:lnTo>
                  <a:lnTo>
                    <a:pt x="1389" y="682"/>
                  </a:lnTo>
                  <a:lnTo>
                    <a:pt x="1380" y="677"/>
                  </a:lnTo>
                  <a:lnTo>
                    <a:pt x="1367" y="673"/>
                  </a:lnTo>
                  <a:lnTo>
                    <a:pt x="1363" y="673"/>
                  </a:lnTo>
                  <a:lnTo>
                    <a:pt x="1355" y="673"/>
                  </a:lnTo>
                  <a:lnTo>
                    <a:pt x="1346" y="673"/>
                  </a:lnTo>
                  <a:lnTo>
                    <a:pt x="1338" y="677"/>
                  </a:lnTo>
                  <a:lnTo>
                    <a:pt x="1321" y="682"/>
                  </a:lnTo>
                  <a:lnTo>
                    <a:pt x="1317" y="686"/>
                  </a:lnTo>
                  <a:lnTo>
                    <a:pt x="1312" y="686"/>
                  </a:lnTo>
                  <a:lnTo>
                    <a:pt x="1300" y="690"/>
                  </a:lnTo>
                  <a:lnTo>
                    <a:pt x="1295" y="694"/>
                  </a:lnTo>
                  <a:lnTo>
                    <a:pt x="1283" y="703"/>
                  </a:lnTo>
                  <a:lnTo>
                    <a:pt x="1279" y="703"/>
                  </a:lnTo>
                  <a:lnTo>
                    <a:pt x="1274" y="707"/>
                  </a:lnTo>
                  <a:lnTo>
                    <a:pt x="1270" y="707"/>
                  </a:lnTo>
                  <a:lnTo>
                    <a:pt x="1266" y="711"/>
                  </a:lnTo>
                  <a:lnTo>
                    <a:pt x="1257" y="711"/>
                  </a:lnTo>
                  <a:lnTo>
                    <a:pt x="1240" y="711"/>
                  </a:lnTo>
                  <a:lnTo>
                    <a:pt x="1236" y="711"/>
                  </a:lnTo>
                  <a:lnTo>
                    <a:pt x="1232" y="711"/>
                  </a:lnTo>
                  <a:lnTo>
                    <a:pt x="1228" y="711"/>
                  </a:lnTo>
                  <a:lnTo>
                    <a:pt x="1228" y="715"/>
                  </a:lnTo>
                  <a:lnTo>
                    <a:pt x="1223" y="715"/>
                  </a:lnTo>
                  <a:lnTo>
                    <a:pt x="1228" y="715"/>
                  </a:lnTo>
                  <a:lnTo>
                    <a:pt x="1228" y="720"/>
                  </a:lnTo>
                  <a:lnTo>
                    <a:pt x="1228" y="724"/>
                  </a:lnTo>
                  <a:lnTo>
                    <a:pt x="1232" y="728"/>
                  </a:lnTo>
                  <a:lnTo>
                    <a:pt x="1236" y="728"/>
                  </a:lnTo>
                  <a:lnTo>
                    <a:pt x="1245" y="732"/>
                  </a:lnTo>
                  <a:lnTo>
                    <a:pt x="1257" y="741"/>
                  </a:lnTo>
                  <a:lnTo>
                    <a:pt x="1266" y="745"/>
                  </a:lnTo>
                  <a:lnTo>
                    <a:pt x="1274" y="754"/>
                  </a:lnTo>
                  <a:lnTo>
                    <a:pt x="1279" y="754"/>
                  </a:lnTo>
                  <a:lnTo>
                    <a:pt x="1287" y="758"/>
                  </a:lnTo>
                  <a:lnTo>
                    <a:pt x="1291" y="758"/>
                  </a:lnTo>
                  <a:lnTo>
                    <a:pt x="1300" y="762"/>
                  </a:lnTo>
                  <a:lnTo>
                    <a:pt x="1321" y="766"/>
                  </a:lnTo>
                  <a:lnTo>
                    <a:pt x="1325" y="771"/>
                  </a:lnTo>
                  <a:lnTo>
                    <a:pt x="1334" y="771"/>
                  </a:lnTo>
                  <a:lnTo>
                    <a:pt x="1338" y="775"/>
                  </a:lnTo>
                  <a:lnTo>
                    <a:pt x="1346" y="775"/>
                  </a:lnTo>
                  <a:lnTo>
                    <a:pt x="1355" y="783"/>
                  </a:lnTo>
                  <a:lnTo>
                    <a:pt x="1359" y="783"/>
                  </a:lnTo>
                  <a:lnTo>
                    <a:pt x="1363" y="787"/>
                  </a:lnTo>
                  <a:lnTo>
                    <a:pt x="1367" y="792"/>
                  </a:lnTo>
                  <a:lnTo>
                    <a:pt x="1372" y="796"/>
                  </a:lnTo>
                  <a:lnTo>
                    <a:pt x="1380" y="800"/>
                  </a:lnTo>
                  <a:lnTo>
                    <a:pt x="1384" y="804"/>
                  </a:lnTo>
                  <a:lnTo>
                    <a:pt x="1384" y="809"/>
                  </a:lnTo>
                  <a:lnTo>
                    <a:pt x="1389" y="817"/>
                  </a:lnTo>
                  <a:lnTo>
                    <a:pt x="1393" y="826"/>
                  </a:lnTo>
                  <a:lnTo>
                    <a:pt x="1393" y="834"/>
                  </a:lnTo>
                  <a:lnTo>
                    <a:pt x="1393" y="843"/>
                  </a:lnTo>
                  <a:lnTo>
                    <a:pt x="1393" y="851"/>
                  </a:lnTo>
                  <a:lnTo>
                    <a:pt x="1393" y="864"/>
                  </a:lnTo>
                  <a:lnTo>
                    <a:pt x="1393" y="872"/>
                  </a:lnTo>
                  <a:lnTo>
                    <a:pt x="1393" y="876"/>
                  </a:lnTo>
                  <a:lnTo>
                    <a:pt x="1393" y="881"/>
                  </a:lnTo>
                  <a:lnTo>
                    <a:pt x="1393" y="889"/>
                  </a:lnTo>
                  <a:lnTo>
                    <a:pt x="1393" y="893"/>
                  </a:lnTo>
                  <a:lnTo>
                    <a:pt x="1389" y="898"/>
                  </a:lnTo>
                  <a:lnTo>
                    <a:pt x="1384" y="902"/>
                  </a:lnTo>
                  <a:lnTo>
                    <a:pt x="1384" y="910"/>
                  </a:lnTo>
                  <a:lnTo>
                    <a:pt x="1380" y="914"/>
                  </a:lnTo>
                  <a:lnTo>
                    <a:pt x="1376" y="923"/>
                  </a:lnTo>
                  <a:lnTo>
                    <a:pt x="1372" y="927"/>
                  </a:lnTo>
                  <a:lnTo>
                    <a:pt x="1363" y="936"/>
                  </a:lnTo>
                  <a:lnTo>
                    <a:pt x="1355" y="944"/>
                  </a:lnTo>
                  <a:lnTo>
                    <a:pt x="1350" y="948"/>
                  </a:lnTo>
                  <a:lnTo>
                    <a:pt x="1342" y="953"/>
                  </a:lnTo>
                  <a:lnTo>
                    <a:pt x="1338" y="957"/>
                  </a:lnTo>
                  <a:lnTo>
                    <a:pt x="1329" y="961"/>
                  </a:lnTo>
                  <a:lnTo>
                    <a:pt x="1312" y="970"/>
                  </a:lnTo>
                  <a:lnTo>
                    <a:pt x="1304" y="974"/>
                  </a:lnTo>
                  <a:lnTo>
                    <a:pt x="1291" y="982"/>
                  </a:lnTo>
                  <a:lnTo>
                    <a:pt x="1283" y="991"/>
                  </a:lnTo>
                  <a:lnTo>
                    <a:pt x="1279" y="991"/>
                  </a:lnTo>
                  <a:lnTo>
                    <a:pt x="1270" y="999"/>
                  </a:lnTo>
                  <a:lnTo>
                    <a:pt x="1262" y="1003"/>
                  </a:lnTo>
                  <a:lnTo>
                    <a:pt x="1257" y="1012"/>
                  </a:lnTo>
                  <a:lnTo>
                    <a:pt x="1253" y="1016"/>
                  </a:lnTo>
                  <a:lnTo>
                    <a:pt x="1249" y="1020"/>
                  </a:lnTo>
                  <a:lnTo>
                    <a:pt x="1245" y="1025"/>
                  </a:lnTo>
                  <a:lnTo>
                    <a:pt x="1240" y="1029"/>
                  </a:lnTo>
                  <a:lnTo>
                    <a:pt x="1236" y="1037"/>
                  </a:lnTo>
                  <a:lnTo>
                    <a:pt x="1232" y="1041"/>
                  </a:lnTo>
                  <a:lnTo>
                    <a:pt x="1223" y="1063"/>
                  </a:lnTo>
                  <a:lnTo>
                    <a:pt x="1219" y="1071"/>
                  </a:lnTo>
                  <a:lnTo>
                    <a:pt x="1215" y="1075"/>
                  </a:lnTo>
                  <a:lnTo>
                    <a:pt x="1211" y="1080"/>
                  </a:lnTo>
                  <a:lnTo>
                    <a:pt x="1207" y="1084"/>
                  </a:lnTo>
                  <a:lnTo>
                    <a:pt x="1198" y="1084"/>
                  </a:lnTo>
                  <a:lnTo>
                    <a:pt x="1194" y="1088"/>
                  </a:lnTo>
                  <a:lnTo>
                    <a:pt x="1185" y="1092"/>
                  </a:lnTo>
                  <a:lnTo>
                    <a:pt x="1168" y="1097"/>
                  </a:lnTo>
                  <a:lnTo>
                    <a:pt x="1160" y="1097"/>
                  </a:lnTo>
                  <a:lnTo>
                    <a:pt x="1152" y="1101"/>
                  </a:lnTo>
                  <a:lnTo>
                    <a:pt x="1139" y="1109"/>
                  </a:lnTo>
                  <a:lnTo>
                    <a:pt x="1122" y="1113"/>
                  </a:lnTo>
                  <a:lnTo>
                    <a:pt x="1109" y="1122"/>
                  </a:lnTo>
                  <a:lnTo>
                    <a:pt x="1101" y="1126"/>
                  </a:lnTo>
                  <a:lnTo>
                    <a:pt x="1088" y="1130"/>
                  </a:lnTo>
                  <a:lnTo>
                    <a:pt x="1084" y="1135"/>
                  </a:lnTo>
                  <a:lnTo>
                    <a:pt x="1075" y="1139"/>
                  </a:lnTo>
                  <a:lnTo>
                    <a:pt x="1054" y="1152"/>
                  </a:lnTo>
                  <a:lnTo>
                    <a:pt x="1041" y="1164"/>
                  </a:lnTo>
                  <a:lnTo>
                    <a:pt x="1025" y="1177"/>
                  </a:lnTo>
                  <a:lnTo>
                    <a:pt x="1020" y="1177"/>
                  </a:lnTo>
                  <a:lnTo>
                    <a:pt x="1016" y="1181"/>
                  </a:lnTo>
                  <a:lnTo>
                    <a:pt x="1012" y="1185"/>
                  </a:lnTo>
                  <a:lnTo>
                    <a:pt x="995" y="1190"/>
                  </a:lnTo>
                  <a:lnTo>
                    <a:pt x="991" y="1190"/>
                  </a:lnTo>
                  <a:lnTo>
                    <a:pt x="986" y="1194"/>
                  </a:lnTo>
                  <a:lnTo>
                    <a:pt x="982" y="1198"/>
                  </a:lnTo>
                  <a:lnTo>
                    <a:pt x="982" y="1202"/>
                  </a:lnTo>
                  <a:lnTo>
                    <a:pt x="978" y="1202"/>
                  </a:lnTo>
                  <a:lnTo>
                    <a:pt x="974" y="1207"/>
                  </a:lnTo>
                  <a:lnTo>
                    <a:pt x="969" y="1211"/>
                  </a:lnTo>
                  <a:lnTo>
                    <a:pt x="961" y="1232"/>
                  </a:lnTo>
                  <a:lnTo>
                    <a:pt x="957" y="1236"/>
                  </a:lnTo>
                  <a:lnTo>
                    <a:pt x="957" y="1240"/>
                  </a:lnTo>
                  <a:lnTo>
                    <a:pt x="953" y="1245"/>
                  </a:lnTo>
                  <a:lnTo>
                    <a:pt x="948" y="1249"/>
                  </a:lnTo>
                  <a:lnTo>
                    <a:pt x="944" y="1253"/>
                  </a:lnTo>
                  <a:lnTo>
                    <a:pt x="940" y="1253"/>
                  </a:lnTo>
                  <a:lnTo>
                    <a:pt x="931" y="1253"/>
                  </a:lnTo>
                  <a:lnTo>
                    <a:pt x="919" y="1257"/>
                  </a:lnTo>
                  <a:lnTo>
                    <a:pt x="914" y="1257"/>
                  </a:lnTo>
                  <a:lnTo>
                    <a:pt x="910" y="1262"/>
                  </a:lnTo>
                  <a:lnTo>
                    <a:pt x="906" y="1262"/>
                  </a:lnTo>
                  <a:lnTo>
                    <a:pt x="898" y="1266"/>
                  </a:lnTo>
                  <a:lnTo>
                    <a:pt x="893" y="1266"/>
                  </a:lnTo>
                  <a:lnTo>
                    <a:pt x="893" y="1270"/>
                  </a:lnTo>
                  <a:lnTo>
                    <a:pt x="893" y="1274"/>
                  </a:lnTo>
                  <a:lnTo>
                    <a:pt x="889" y="1279"/>
                  </a:lnTo>
                  <a:lnTo>
                    <a:pt x="893" y="1279"/>
                  </a:lnTo>
                  <a:lnTo>
                    <a:pt x="893" y="1283"/>
                  </a:lnTo>
                  <a:lnTo>
                    <a:pt x="893" y="1296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2"/>
                  </a:lnTo>
                  <a:lnTo>
                    <a:pt x="893" y="1317"/>
                  </a:lnTo>
                  <a:lnTo>
                    <a:pt x="889" y="1321"/>
                  </a:lnTo>
                  <a:lnTo>
                    <a:pt x="885" y="1325"/>
                  </a:lnTo>
                  <a:lnTo>
                    <a:pt x="881" y="1325"/>
                  </a:lnTo>
                  <a:lnTo>
                    <a:pt x="872" y="1329"/>
                  </a:lnTo>
                  <a:lnTo>
                    <a:pt x="868" y="1329"/>
                  </a:lnTo>
                  <a:lnTo>
                    <a:pt x="859" y="1329"/>
                  </a:lnTo>
                  <a:lnTo>
                    <a:pt x="851" y="1334"/>
                  </a:lnTo>
                  <a:lnTo>
                    <a:pt x="834" y="1338"/>
                  </a:lnTo>
                  <a:lnTo>
                    <a:pt x="804" y="1338"/>
                  </a:lnTo>
                  <a:lnTo>
                    <a:pt x="787" y="1342"/>
                  </a:lnTo>
                  <a:lnTo>
                    <a:pt x="783" y="1342"/>
                  </a:lnTo>
                  <a:lnTo>
                    <a:pt x="775" y="1346"/>
                  </a:lnTo>
                  <a:lnTo>
                    <a:pt x="766" y="1346"/>
                  </a:lnTo>
                  <a:lnTo>
                    <a:pt x="762" y="1351"/>
                  </a:lnTo>
                  <a:lnTo>
                    <a:pt x="758" y="1351"/>
                  </a:lnTo>
                  <a:lnTo>
                    <a:pt x="754" y="1351"/>
                  </a:lnTo>
                  <a:lnTo>
                    <a:pt x="749" y="1355"/>
                  </a:lnTo>
                  <a:lnTo>
                    <a:pt x="745" y="1359"/>
                  </a:lnTo>
                  <a:lnTo>
                    <a:pt x="741" y="1359"/>
                  </a:lnTo>
                  <a:lnTo>
                    <a:pt x="737" y="1363"/>
                  </a:lnTo>
                  <a:lnTo>
                    <a:pt x="737" y="1367"/>
                  </a:lnTo>
                  <a:lnTo>
                    <a:pt x="732" y="1372"/>
                  </a:lnTo>
                  <a:lnTo>
                    <a:pt x="728" y="1376"/>
                  </a:lnTo>
                  <a:lnTo>
                    <a:pt x="728" y="1380"/>
                  </a:lnTo>
                  <a:lnTo>
                    <a:pt x="728" y="1384"/>
                  </a:lnTo>
                  <a:lnTo>
                    <a:pt x="728" y="1389"/>
                  </a:lnTo>
                  <a:lnTo>
                    <a:pt x="728" y="1393"/>
                  </a:lnTo>
                  <a:lnTo>
                    <a:pt x="728" y="1397"/>
                  </a:lnTo>
                  <a:lnTo>
                    <a:pt x="728" y="1410"/>
                  </a:lnTo>
                  <a:lnTo>
                    <a:pt x="732" y="1427"/>
                  </a:lnTo>
                  <a:lnTo>
                    <a:pt x="737" y="1431"/>
                  </a:lnTo>
                  <a:lnTo>
                    <a:pt x="737" y="1439"/>
                  </a:lnTo>
                  <a:lnTo>
                    <a:pt x="745" y="1456"/>
                  </a:lnTo>
                  <a:lnTo>
                    <a:pt x="749" y="1465"/>
                  </a:lnTo>
                  <a:lnTo>
                    <a:pt x="749" y="1469"/>
                  </a:lnTo>
                  <a:lnTo>
                    <a:pt x="749" y="1473"/>
                  </a:lnTo>
                  <a:lnTo>
                    <a:pt x="754" y="1482"/>
                  </a:lnTo>
                  <a:lnTo>
                    <a:pt x="754" y="1486"/>
                  </a:lnTo>
                  <a:lnTo>
                    <a:pt x="754" y="1490"/>
                  </a:lnTo>
                  <a:lnTo>
                    <a:pt x="754" y="1495"/>
                  </a:lnTo>
                  <a:lnTo>
                    <a:pt x="754" y="1499"/>
                  </a:lnTo>
                  <a:lnTo>
                    <a:pt x="749" y="1503"/>
                  </a:lnTo>
                  <a:lnTo>
                    <a:pt x="745" y="1516"/>
                  </a:lnTo>
                  <a:lnTo>
                    <a:pt x="745" y="1520"/>
                  </a:lnTo>
                  <a:lnTo>
                    <a:pt x="745" y="1524"/>
                  </a:lnTo>
                  <a:lnTo>
                    <a:pt x="745" y="1528"/>
                  </a:lnTo>
                  <a:lnTo>
                    <a:pt x="749" y="1541"/>
                  </a:lnTo>
                  <a:lnTo>
                    <a:pt x="749" y="1550"/>
                  </a:lnTo>
                  <a:lnTo>
                    <a:pt x="749" y="1554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83"/>
                  </a:lnTo>
                  <a:lnTo>
                    <a:pt x="745" y="1592"/>
                  </a:lnTo>
                  <a:lnTo>
                    <a:pt x="745" y="1600"/>
                  </a:lnTo>
                  <a:lnTo>
                    <a:pt x="745" y="1609"/>
                  </a:lnTo>
                  <a:lnTo>
                    <a:pt x="745" y="1617"/>
                  </a:lnTo>
                  <a:lnTo>
                    <a:pt x="749" y="1622"/>
                  </a:lnTo>
                  <a:lnTo>
                    <a:pt x="749" y="1634"/>
                  </a:lnTo>
                  <a:lnTo>
                    <a:pt x="754" y="1647"/>
                  </a:lnTo>
                  <a:lnTo>
                    <a:pt x="762" y="1672"/>
                  </a:lnTo>
                  <a:lnTo>
                    <a:pt x="762" y="1677"/>
                  </a:lnTo>
                  <a:lnTo>
                    <a:pt x="762" y="1672"/>
                  </a:lnTo>
                  <a:lnTo>
                    <a:pt x="758" y="1668"/>
                  </a:lnTo>
                  <a:lnTo>
                    <a:pt x="754" y="1668"/>
                  </a:lnTo>
                  <a:lnTo>
                    <a:pt x="749" y="1664"/>
                  </a:lnTo>
                  <a:lnTo>
                    <a:pt x="749" y="1660"/>
                  </a:lnTo>
                  <a:lnTo>
                    <a:pt x="728" y="1647"/>
                  </a:lnTo>
                  <a:lnTo>
                    <a:pt x="720" y="1643"/>
                  </a:lnTo>
                  <a:lnTo>
                    <a:pt x="711" y="1638"/>
                  </a:lnTo>
                  <a:lnTo>
                    <a:pt x="707" y="1638"/>
                  </a:lnTo>
                  <a:lnTo>
                    <a:pt x="703" y="1634"/>
                  </a:lnTo>
                  <a:lnTo>
                    <a:pt x="694" y="1634"/>
                  </a:lnTo>
                  <a:lnTo>
                    <a:pt x="690" y="1634"/>
                  </a:lnTo>
                  <a:lnTo>
                    <a:pt x="677" y="1630"/>
                  </a:lnTo>
                  <a:lnTo>
                    <a:pt x="673" y="1630"/>
                  </a:lnTo>
                  <a:lnTo>
                    <a:pt x="660" y="1630"/>
                  </a:lnTo>
                  <a:lnTo>
                    <a:pt x="652" y="1626"/>
                  </a:lnTo>
                  <a:lnTo>
                    <a:pt x="644" y="1626"/>
                  </a:lnTo>
                  <a:lnTo>
                    <a:pt x="635" y="1626"/>
                  </a:lnTo>
                  <a:lnTo>
                    <a:pt x="631" y="1622"/>
                  </a:lnTo>
                  <a:lnTo>
                    <a:pt x="622" y="1622"/>
                  </a:lnTo>
                  <a:lnTo>
                    <a:pt x="614" y="1617"/>
                  </a:lnTo>
                  <a:lnTo>
                    <a:pt x="597" y="1609"/>
                  </a:lnTo>
                  <a:lnTo>
                    <a:pt x="593" y="1605"/>
                  </a:lnTo>
                  <a:lnTo>
                    <a:pt x="588" y="1605"/>
                  </a:lnTo>
                  <a:lnTo>
                    <a:pt x="580" y="1600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7" y="1600"/>
                  </a:lnTo>
                  <a:lnTo>
                    <a:pt x="559" y="1600"/>
                  </a:lnTo>
                  <a:lnTo>
                    <a:pt x="546" y="1600"/>
                  </a:lnTo>
                  <a:lnTo>
                    <a:pt x="538" y="1600"/>
                  </a:lnTo>
                  <a:lnTo>
                    <a:pt x="529" y="1600"/>
                  </a:lnTo>
                  <a:lnTo>
                    <a:pt x="508" y="1600"/>
                  </a:lnTo>
                  <a:lnTo>
                    <a:pt x="504" y="1600"/>
                  </a:lnTo>
                  <a:lnTo>
                    <a:pt x="495" y="1600"/>
                  </a:lnTo>
                  <a:lnTo>
                    <a:pt x="478" y="1596"/>
                  </a:lnTo>
                  <a:lnTo>
                    <a:pt x="470" y="1596"/>
                  </a:lnTo>
                  <a:lnTo>
                    <a:pt x="457" y="1592"/>
                  </a:lnTo>
                  <a:lnTo>
                    <a:pt x="453" y="1592"/>
                  </a:lnTo>
                  <a:lnTo>
                    <a:pt x="445" y="1588"/>
                  </a:lnTo>
                  <a:lnTo>
                    <a:pt x="440" y="1588"/>
                  </a:lnTo>
                  <a:lnTo>
                    <a:pt x="436" y="1583"/>
                  </a:lnTo>
                  <a:lnTo>
                    <a:pt x="432" y="1583"/>
                  </a:lnTo>
                  <a:lnTo>
                    <a:pt x="428" y="1579"/>
                  </a:lnTo>
                  <a:lnTo>
                    <a:pt x="423" y="1575"/>
                  </a:lnTo>
                  <a:lnTo>
                    <a:pt x="419" y="1575"/>
                  </a:lnTo>
                  <a:lnTo>
                    <a:pt x="415" y="1571"/>
                  </a:lnTo>
                  <a:lnTo>
                    <a:pt x="411" y="1562"/>
                  </a:lnTo>
                  <a:lnTo>
                    <a:pt x="402" y="1550"/>
                  </a:lnTo>
                  <a:lnTo>
                    <a:pt x="398" y="1550"/>
                  </a:lnTo>
                  <a:lnTo>
                    <a:pt x="394" y="1545"/>
                  </a:lnTo>
                  <a:lnTo>
                    <a:pt x="389" y="1545"/>
                  </a:lnTo>
                  <a:lnTo>
                    <a:pt x="389" y="1541"/>
                  </a:lnTo>
                  <a:lnTo>
                    <a:pt x="389" y="1537"/>
                  </a:lnTo>
                  <a:lnTo>
                    <a:pt x="389" y="1528"/>
                  </a:lnTo>
                  <a:lnTo>
                    <a:pt x="385" y="1520"/>
                  </a:lnTo>
                  <a:lnTo>
                    <a:pt x="385" y="1511"/>
                  </a:lnTo>
                  <a:lnTo>
                    <a:pt x="381" y="1499"/>
                  </a:lnTo>
                  <a:lnTo>
                    <a:pt x="377" y="1495"/>
                  </a:lnTo>
                  <a:lnTo>
                    <a:pt x="368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1" y="1465"/>
                  </a:lnTo>
                  <a:lnTo>
                    <a:pt x="347" y="1461"/>
                  </a:lnTo>
                  <a:lnTo>
                    <a:pt x="343" y="1456"/>
                  </a:lnTo>
                  <a:lnTo>
                    <a:pt x="339" y="1448"/>
                  </a:lnTo>
                  <a:lnTo>
                    <a:pt x="334" y="1444"/>
                  </a:lnTo>
                  <a:lnTo>
                    <a:pt x="330" y="1439"/>
                  </a:lnTo>
                  <a:lnTo>
                    <a:pt x="326" y="1435"/>
                  </a:lnTo>
                  <a:lnTo>
                    <a:pt x="322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6" y="1427"/>
                  </a:lnTo>
                  <a:lnTo>
                    <a:pt x="292" y="1427"/>
                  </a:lnTo>
                  <a:lnTo>
                    <a:pt x="288" y="1427"/>
                  </a:lnTo>
                  <a:lnTo>
                    <a:pt x="284" y="1423"/>
                  </a:lnTo>
                  <a:lnTo>
                    <a:pt x="279" y="1423"/>
                  </a:lnTo>
                  <a:lnTo>
                    <a:pt x="275" y="1423"/>
                  </a:lnTo>
                  <a:lnTo>
                    <a:pt x="271" y="1418"/>
                  </a:lnTo>
                  <a:lnTo>
                    <a:pt x="267" y="1410"/>
                  </a:lnTo>
                  <a:lnTo>
                    <a:pt x="267" y="1406"/>
                  </a:lnTo>
                  <a:lnTo>
                    <a:pt x="262" y="1401"/>
                  </a:lnTo>
                  <a:lnTo>
                    <a:pt x="262" y="1397"/>
                  </a:lnTo>
                  <a:lnTo>
                    <a:pt x="262" y="1393"/>
                  </a:lnTo>
                  <a:lnTo>
                    <a:pt x="258" y="1389"/>
                  </a:lnTo>
                  <a:lnTo>
                    <a:pt x="258" y="1380"/>
                  </a:lnTo>
                  <a:lnTo>
                    <a:pt x="262" y="1376"/>
                  </a:lnTo>
                  <a:lnTo>
                    <a:pt x="262" y="1351"/>
                  </a:lnTo>
                  <a:lnTo>
                    <a:pt x="267" y="1342"/>
                  </a:lnTo>
                  <a:lnTo>
                    <a:pt x="267" y="1338"/>
                  </a:lnTo>
                  <a:lnTo>
                    <a:pt x="267" y="1329"/>
                  </a:lnTo>
                  <a:lnTo>
                    <a:pt x="262" y="1325"/>
                  </a:lnTo>
                  <a:lnTo>
                    <a:pt x="262" y="1321"/>
                  </a:lnTo>
                  <a:lnTo>
                    <a:pt x="262" y="1317"/>
                  </a:lnTo>
                  <a:lnTo>
                    <a:pt x="258" y="1317"/>
                  </a:lnTo>
                  <a:lnTo>
                    <a:pt x="254" y="1317"/>
                  </a:lnTo>
                  <a:lnTo>
                    <a:pt x="250" y="1317"/>
                  </a:lnTo>
                  <a:lnTo>
                    <a:pt x="246" y="1317"/>
                  </a:lnTo>
                  <a:lnTo>
                    <a:pt x="237" y="1321"/>
                  </a:lnTo>
                  <a:lnTo>
                    <a:pt x="233" y="1321"/>
                  </a:lnTo>
                  <a:lnTo>
                    <a:pt x="203" y="1334"/>
                  </a:lnTo>
                  <a:lnTo>
                    <a:pt x="157" y="1355"/>
                  </a:lnTo>
                  <a:lnTo>
                    <a:pt x="144" y="1359"/>
                  </a:lnTo>
                  <a:lnTo>
                    <a:pt x="135" y="1363"/>
                  </a:lnTo>
                  <a:lnTo>
                    <a:pt x="127" y="1367"/>
                  </a:lnTo>
                  <a:lnTo>
                    <a:pt x="123" y="1367"/>
                  </a:lnTo>
                  <a:lnTo>
                    <a:pt x="119" y="1372"/>
                  </a:lnTo>
                  <a:lnTo>
                    <a:pt x="114" y="1376"/>
                  </a:lnTo>
                  <a:lnTo>
                    <a:pt x="106" y="1384"/>
                  </a:lnTo>
                  <a:lnTo>
                    <a:pt x="102" y="1384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9" y="1389"/>
                  </a:lnTo>
                  <a:lnTo>
                    <a:pt x="85" y="1389"/>
                  </a:lnTo>
                  <a:lnTo>
                    <a:pt x="85" y="1393"/>
                  </a:lnTo>
                  <a:lnTo>
                    <a:pt x="80" y="1393"/>
                  </a:lnTo>
                  <a:lnTo>
                    <a:pt x="76" y="1389"/>
                  </a:lnTo>
                  <a:lnTo>
                    <a:pt x="68" y="1393"/>
                  </a:lnTo>
                  <a:lnTo>
                    <a:pt x="64" y="1389"/>
                  </a:lnTo>
                  <a:lnTo>
                    <a:pt x="59" y="1389"/>
                  </a:lnTo>
                  <a:lnTo>
                    <a:pt x="55" y="1384"/>
                  </a:lnTo>
                  <a:lnTo>
                    <a:pt x="47" y="1376"/>
                  </a:lnTo>
                  <a:lnTo>
                    <a:pt x="42" y="1372"/>
                  </a:lnTo>
                  <a:lnTo>
                    <a:pt x="38" y="1367"/>
                  </a:lnTo>
                  <a:lnTo>
                    <a:pt x="30" y="1363"/>
                  </a:lnTo>
                  <a:lnTo>
                    <a:pt x="25" y="1363"/>
                  </a:lnTo>
                  <a:lnTo>
                    <a:pt x="21" y="1359"/>
                  </a:lnTo>
                  <a:lnTo>
                    <a:pt x="17" y="1359"/>
                  </a:lnTo>
                  <a:lnTo>
                    <a:pt x="17" y="1355"/>
                  </a:lnTo>
                  <a:lnTo>
                    <a:pt x="13" y="1355"/>
                  </a:lnTo>
                  <a:lnTo>
                    <a:pt x="13" y="1351"/>
                  </a:lnTo>
                  <a:lnTo>
                    <a:pt x="13" y="1346"/>
                  </a:lnTo>
                  <a:lnTo>
                    <a:pt x="13" y="1342"/>
                  </a:lnTo>
                  <a:lnTo>
                    <a:pt x="13" y="1334"/>
                  </a:lnTo>
                  <a:lnTo>
                    <a:pt x="13" y="1329"/>
                  </a:lnTo>
                  <a:lnTo>
                    <a:pt x="8" y="1321"/>
                  </a:lnTo>
                  <a:lnTo>
                    <a:pt x="8" y="1317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0" y="1308"/>
                  </a:lnTo>
                  <a:close/>
                  <a:moveTo>
                    <a:pt x="495" y="881"/>
                  </a:moveTo>
                  <a:lnTo>
                    <a:pt x="508" y="910"/>
                  </a:lnTo>
                  <a:lnTo>
                    <a:pt x="512" y="919"/>
                  </a:lnTo>
                  <a:lnTo>
                    <a:pt x="521" y="931"/>
                  </a:lnTo>
                  <a:lnTo>
                    <a:pt x="521" y="940"/>
                  </a:lnTo>
                  <a:lnTo>
                    <a:pt x="529" y="948"/>
                  </a:lnTo>
                  <a:lnTo>
                    <a:pt x="533" y="953"/>
                  </a:lnTo>
                  <a:lnTo>
                    <a:pt x="533" y="957"/>
                  </a:lnTo>
                  <a:lnTo>
                    <a:pt x="538" y="961"/>
                  </a:lnTo>
                  <a:lnTo>
                    <a:pt x="542" y="965"/>
                  </a:lnTo>
                  <a:lnTo>
                    <a:pt x="546" y="970"/>
                  </a:lnTo>
                  <a:lnTo>
                    <a:pt x="546" y="978"/>
                  </a:lnTo>
                  <a:lnTo>
                    <a:pt x="546" y="982"/>
                  </a:lnTo>
                  <a:lnTo>
                    <a:pt x="550" y="991"/>
                  </a:lnTo>
                  <a:lnTo>
                    <a:pt x="550" y="995"/>
                  </a:lnTo>
                  <a:lnTo>
                    <a:pt x="555" y="999"/>
                  </a:lnTo>
                  <a:lnTo>
                    <a:pt x="555" y="1008"/>
                  </a:lnTo>
                  <a:lnTo>
                    <a:pt x="559" y="1016"/>
                  </a:lnTo>
                  <a:lnTo>
                    <a:pt x="563" y="1020"/>
                  </a:lnTo>
                  <a:lnTo>
                    <a:pt x="567" y="1029"/>
                  </a:lnTo>
                  <a:lnTo>
                    <a:pt x="572" y="1033"/>
                  </a:lnTo>
                  <a:lnTo>
                    <a:pt x="576" y="1037"/>
                  </a:lnTo>
                  <a:lnTo>
                    <a:pt x="580" y="1041"/>
                  </a:lnTo>
                  <a:lnTo>
                    <a:pt x="584" y="1041"/>
                  </a:lnTo>
                  <a:lnTo>
                    <a:pt x="584" y="1046"/>
                  </a:lnTo>
                  <a:lnTo>
                    <a:pt x="593" y="1046"/>
                  </a:lnTo>
                  <a:lnTo>
                    <a:pt x="597" y="1050"/>
                  </a:lnTo>
                  <a:lnTo>
                    <a:pt x="605" y="1050"/>
                  </a:lnTo>
                  <a:lnTo>
                    <a:pt x="618" y="1054"/>
                  </a:lnTo>
                  <a:lnTo>
                    <a:pt x="627" y="1054"/>
                  </a:lnTo>
                  <a:lnTo>
                    <a:pt x="631" y="1058"/>
                  </a:lnTo>
                  <a:lnTo>
                    <a:pt x="644" y="1058"/>
                  </a:lnTo>
                  <a:lnTo>
                    <a:pt x="673" y="1063"/>
                  </a:lnTo>
                  <a:lnTo>
                    <a:pt x="677" y="1067"/>
                  </a:lnTo>
                  <a:lnTo>
                    <a:pt x="682" y="1067"/>
                  </a:lnTo>
                  <a:lnTo>
                    <a:pt x="686" y="1067"/>
                  </a:lnTo>
                  <a:lnTo>
                    <a:pt x="694" y="1067"/>
                  </a:lnTo>
                  <a:lnTo>
                    <a:pt x="699" y="1063"/>
                  </a:lnTo>
                  <a:lnTo>
                    <a:pt x="703" y="1058"/>
                  </a:lnTo>
                  <a:lnTo>
                    <a:pt x="707" y="1054"/>
                  </a:lnTo>
                  <a:lnTo>
                    <a:pt x="715" y="1041"/>
                  </a:lnTo>
                  <a:lnTo>
                    <a:pt x="715" y="1037"/>
                  </a:lnTo>
                  <a:lnTo>
                    <a:pt x="720" y="1033"/>
                  </a:lnTo>
                  <a:lnTo>
                    <a:pt x="724" y="1029"/>
                  </a:lnTo>
                  <a:lnTo>
                    <a:pt x="728" y="1029"/>
                  </a:lnTo>
                  <a:lnTo>
                    <a:pt x="732" y="1025"/>
                  </a:lnTo>
                  <a:lnTo>
                    <a:pt x="737" y="1025"/>
                  </a:lnTo>
                  <a:lnTo>
                    <a:pt x="745" y="1020"/>
                  </a:lnTo>
                  <a:lnTo>
                    <a:pt x="749" y="1016"/>
                  </a:lnTo>
                  <a:lnTo>
                    <a:pt x="754" y="1012"/>
                  </a:lnTo>
                  <a:lnTo>
                    <a:pt x="754" y="1008"/>
                  </a:lnTo>
                  <a:lnTo>
                    <a:pt x="754" y="1003"/>
                  </a:lnTo>
                  <a:lnTo>
                    <a:pt x="754" y="999"/>
                  </a:lnTo>
                  <a:lnTo>
                    <a:pt x="754" y="991"/>
                  </a:lnTo>
                  <a:lnTo>
                    <a:pt x="754" y="986"/>
                  </a:lnTo>
                  <a:lnTo>
                    <a:pt x="754" y="982"/>
                  </a:lnTo>
                  <a:lnTo>
                    <a:pt x="758" y="982"/>
                  </a:lnTo>
                  <a:lnTo>
                    <a:pt x="758" y="978"/>
                  </a:lnTo>
                  <a:lnTo>
                    <a:pt x="766" y="978"/>
                  </a:lnTo>
                  <a:lnTo>
                    <a:pt x="766" y="974"/>
                  </a:lnTo>
                  <a:lnTo>
                    <a:pt x="766" y="970"/>
                  </a:lnTo>
                  <a:lnTo>
                    <a:pt x="762" y="965"/>
                  </a:lnTo>
                  <a:lnTo>
                    <a:pt x="762" y="961"/>
                  </a:lnTo>
                  <a:lnTo>
                    <a:pt x="758" y="957"/>
                  </a:lnTo>
                  <a:lnTo>
                    <a:pt x="754" y="953"/>
                  </a:lnTo>
                  <a:lnTo>
                    <a:pt x="749" y="948"/>
                  </a:lnTo>
                  <a:lnTo>
                    <a:pt x="745" y="944"/>
                  </a:lnTo>
                  <a:lnTo>
                    <a:pt x="741" y="944"/>
                  </a:lnTo>
                  <a:lnTo>
                    <a:pt x="737" y="940"/>
                  </a:lnTo>
                  <a:lnTo>
                    <a:pt x="728" y="936"/>
                  </a:lnTo>
                  <a:lnTo>
                    <a:pt x="720" y="931"/>
                  </a:lnTo>
                  <a:lnTo>
                    <a:pt x="715" y="927"/>
                  </a:lnTo>
                  <a:lnTo>
                    <a:pt x="707" y="923"/>
                  </a:lnTo>
                  <a:lnTo>
                    <a:pt x="699" y="919"/>
                  </a:lnTo>
                  <a:lnTo>
                    <a:pt x="690" y="910"/>
                  </a:lnTo>
                  <a:lnTo>
                    <a:pt x="686" y="906"/>
                  </a:lnTo>
                  <a:lnTo>
                    <a:pt x="682" y="902"/>
                  </a:lnTo>
                  <a:lnTo>
                    <a:pt x="677" y="898"/>
                  </a:lnTo>
                  <a:lnTo>
                    <a:pt x="673" y="889"/>
                  </a:lnTo>
                  <a:lnTo>
                    <a:pt x="673" y="885"/>
                  </a:lnTo>
                  <a:lnTo>
                    <a:pt x="673" y="881"/>
                  </a:lnTo>
                  <a:lnTo>
                    <a:pt x="673" y="876"/>
                  </a:lnTo>
                  <a:lnTo>
                    <a:pt x="677" y="872"/>
                  </a:lnTo>
                  <a:lnTo>
                    <a:pt x="677" y="868"/>
                  </a:lnTo>
                  <a:lnTo>
                    <a:pt x="677" y="864"/>
                  </a:lnTo>
                  <a:lnTo>
                    <a:pt x="673" y="859"/>
                  </a:lnTo>
                  <a:lnTo>
                    <a:pt x="669" y="855"/>
                  </a:lnTo>
                  <a:lnTo>
                    <a:pt x="665" y="851"/>
                  </a:lnTo>
                  <a:lnTo>
                    <a:pt x="660" y="851"/>
                  </a:lnTo>
                  <a:lnTo>
                    <a:pt x="656" y="851"/>
                  </a:lnTo>
                  <a:lnTo>
                    <a:pt x="652" y="851"/>
                  </a:lnTo>
                  <a:lnTo>
                    <a:pt x="648" y="859"/>
                  </a:lnTo>
                  <a:lnTo>
                    <a:pt x="644" y="859"/>
                  </a:lnTo>
                  <a:lnTo>
                    <a:pt x="639" y="864"/>
                  </a:lnTo>
                  <a:lnTo>
                    <a:pt x="635" y="864"/>
                  </a:lnTo>
                  <a:lnTo>
                    <a:pt x="631" y="864"/>
                  </a:lnTo>
                  <a:lnTo>
                    <a:pt x="627" y="859"/>
                  </a:lnTo>
                  <a:lnTo>
                    <a:pt x="618" y="859"/>
                  </a:lnTo>
                  <a:lnTo>
                    <a:pt x="605" y="851"/>
                  </a:lnTo>
                  <a:lnTo>
                    <a:pt x="597" y="847"/>
                  </a:lnTo>
                  <a:lnTo>
                    <a:pt x="580" y="838"/>
                  </a:lnTo>
                  <a:lnTo>
                    <a:pt x="572" y="834"/>
                  </a:lnTo>
                  <a:lnTo>
                    <a:pt x="567" y="830"/>
                  </a:lnTo>
                  <a:lnTo>
                    <a:pt x="563" y="830"/>
                  </a:lnTo>
                  <a:lnTo>
                    <a:pt x="555" y="830"/>
                  </a:lnTo>
                  <a:lnTo>
                    <a:pt x="550" y="830"/>
                  </a:lnTo>
                  <a:lnTo>
                    <a:pt x="546" y="830"/>
                  </a:lnTo>
                  <a:lnTo>
                    <a:pt x="542" y="830"/>
                  </a:lnTo>
                  <a:lnTo>
                    <a:pt x="538" y="834"/>
                  </a:lnTo>
                  <a:lnTo>
                    <a:pt x="529" y="838"/>
                  </a:lnTo>
                  <a:lnTo>
                    <a:pt x="525" y="843"/>
                  </a:lnTo>
                  <a:lnTo>
                    <a:pt x="521" y="851"/>
                  </a:lnTo>
                  <a:lnTo>
                    <a:pt x="512" y="855"/>
                  </a:lnTo>
                  <a:lnTo>
                    <a:pt x="504" y="864"/>
                  </a:lnTo>
                  <a:lnTo>
                    <a:pt x="500" y="872"/>
                  </a:lnTo>
                  <a:lnTo>
                    <a:pt x="495" y="876"/>
                  </a:lnTo>
                  <a:lnTo>
                    <a:pt x="495" y="881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8" name="Freeform 94"/>
            <p:cNvSpPr>
              <a:spLocks/>
            </p:cNvSpPr>
            <p:nvPr/>
          </p:nvSpPr>
          <p:spPr bwMode="auto">
            <a:xfrm>
              <a:off x="3355035" y="4056042"/>
              <a:ext cx="98484" cy="67532"/>
            </a:xfrm>
            <a:custGeom>
              <a:avLst/>
              <a:gdLst>
                <a:gd name="T0" fmla="*/ 4 w 309"/>
                <a:gd name="T1" fmla="*/ 140 h 212"/>
                <a:gd name="T2" fmla="*/ 8 w 309"/>
                <a:gd name="T3" fmla="*/ 127 h 212"/>
                <a:gd name="T4" fmla="*/ 17 w 309"/>
                <a:gd name="T5" fmla="*/ 114 h 212"/>
                <a:gd name="T6" fmla="*/ 21 w 309"/>
                <a:gd name="T7" fmla="*/ 106 h 212"/>
                <a:gd name="T8" fmla="*/ 30 w 309"/>
                <a:gd name="T9" fmla="*/ 80 h 212"/>
                <a:gd name="T10" fmla="*/ 38 w 309"/>
                <a:gd name="T11" fmla="*/ 68 h 212"/>
                <a:gd name="T12" fmla="*/ 42 w 309"/>
                <a:gd name="T13" fmla="*/ 59 h 212"/>
                <a:gd name="T14" fmla="*/ 55 w 309"/>
                <a:gd name="T15" fmla="*/ 51 h 212"/>
                <a:gd name="T16" fmla="*/ 63 w 309"/>
                <a:gd name="T17" fmla="*/ 34 h 212"/>
                <a:gd name="T18" fmla="*/ 68 w 309"/>
                <a:gd name="T19" fmla="*/ 29 h 212"/>
                <a:gd name="T20" fmla="*/ 76 w 309"/>
                <a:gd name="T21" fmla="*/ 25 h 212"/>
                <a:gd name="T22" fmla="*/ 89 w 309"/>
                <a:gd name="T23" fmla="*/ 21 h 212"/>
                <a:gd name="T24" fmla="*/ 106 w 309"/>
                <a:gd name="T25" fmla="*/ 17 h 212"/>
                <a:gd name="T26" fmla="*/ 131 w 309"/>
                <a:gd name="T27" fmla="*/ 13 h 212"/>
                <a:gd name="T28" fmla="*/ 144 w 309"/>
                <a:gd name="T29" fmla="*/ 13 h 212"/>
                <a:gd name="T30" fmla="*/ 152 w 309"/>
                <a:gd name="T31" fmla="*/ 8 h 212"/>
                <a:gd name="T32" fmla="*/ 165 w 309"/>
                <a:gd name="T33" fmla="*/ 0 h 212"/>
                <a:gd name="T34" fmla="*/ 178 w 309"/>
                <a:gd name="T35" fmla="*/ 0 h 212"/>
                <a:gd name="T36" fmla="*/ 186 w 309"/>
                <a:gd name="T37" fmla="*/ 0 h 212"/>
                <a:gd name="T38" fmla="*/ 216 w 309"/>
                <a:gd name="T39" fmla="*/ 8 h 212"/>
                <a:gd name="T40" fmla="*/ 229 w 309"/>
                <a:gd name="T41" fmla="*/ 13 h 212"/>
                <a:gd name="T42" fmla="*/ 245 w 309"/>
                <a:gd name="T43" fmla="*/ 13 h 212"/>
                <a:gd name="T44" fmla="*/ 254 w 309"/>
                <a:gd name="T45" fmla="*/ 13 h 212"/>
                <a:gd name="T46" fmla="*/ 279 w 309"/>
                <a:gd name="T47" fmla="*/ 13 h 212"/>
                <a:gd name="T48" fmla="*/ 288 w 309"/>
                <a:gd name="T49" fmla="*/ 13 h 212"/>
                <a:gd name="T50" fmla="*/ 296 w 309"/>
                <a:gd name="T51" fmla="*/ 17 h 212"/>
                <a:gd name="T52" fmla="*/ 305 w 309"/>
                <a:gd name="T53" fmla="*/ 21 h 212"/>
                <a:gd name="T54" fmla="*/ 309 w 309"/>
                <a:gd name="T55" fmla="*/ 29 h 212"/>
                <a:gd name="T56" fmla="*/ 309 w 309"/>
                <a:gd name="T57" fmla="*/ 38 h 212"/>
                <a:gd name="T58" fmla="*/ 301 w 309"/>
                <a:gd name="T59" fmla="*/ 42 h 212"/>
                <a:gd name="T60" fmla="*/ 267 w 309"/>
                <a:gd name="T61" fmla="*/ 68 h 212"/>
                <a:gd name="T62" fmla="*/ 254 w 309"/>
                <a:gd name="T63" fmla="*/ 76 h 212"/>
                <a:gd name="T64" fmla="*/ 245 w 309"/>
                <a:gd name="T65" fmla="*/ 85 h 212"/>
                <a:gd name="T66" fmla="*/ 237 w 309"/>
                <a:gd name="T67" fmla="*/ 93 h 212"/>
                <a:gd name="T68" fmla="*/ 229 w 309"/>
                <a:gd name="T69" fmla="*/ 114 h 212"/>
                <a:gd name="T70" fmla="*/ 220 w 309"/>
                <a:gd name="T71" fmla="*/ 140 h 212"/>
                <a:gd name="T72" fmla="*/ 212 w 309"/>
                <a:gd name="T73" fmla="*/ 152 h 212"/>
                <a:gd name="T74" fmla="*/ 207 w 309"/>
                <a:gd name="T75" fmla="*/ 161 h 212"/>
                <a:gd name="T76" fmla="*/ 203 w 309"/>
                <a:gd name="T77" fmla="*/ 169 h 212"/>
                <a:gd name="T78" fmla="*/ 174 w 309"/>
                <a:gd name="T79" fmla="*/ 203 h 212"/>
                <a:gd name="T80" fmla="*/ 165 w 309"/>
                <a:gd name="T81" fmla="*/ 207 h 212"/>
                <a:gd name="T82" fmla="*/ 161 w 309"/>
                <a:gd name="T83" fmla="*/ 212 h 212"/>
                <a:gd name="T84" fmla="*/ 148 w 309"/>
                <a:gd name="T85" fmla="*/ 207 h 212"/>
                <a:gd name="T86" fmla="*/ 135 w 309"/>
                <a:gd name="T87" fmla="*/ 203 h 212"/>
                <a:gd name="T88" fmla="*/ 118 w 309"/>
                <a:gd name="T89" fmla="*/ 199 h 212"/>
                <a:gd name="T90" fmla="*/ 89 w 309"/>
                <a:gd name="T91" fmla="*/ 182 h 212"/>
                <a:gd name="T92" fmla="*/ 72 w 309"/>
                <a:gd name="T93" fmla="*/ 178 h 212"/>
                <a:gd name="T94" fmla="*/ 38 w 309"/>
                <a:gd name="T95" fmla="*/ 169 h 212"/>
                <a:gd name="T96" fmla="*/ 30 w 309"/>
                <a:gd name="T97" fmla="*/ 161 h 212"/>
                <a:gd name="T98" fmla="*/ 17 w 309"/>
                <a:gd name="T99" fmla="*/ 157 h 212"/>
                <a:gd name="T100" fmla="*/ 8 w 309"/>
                <a:gd name="T101" fmla="*/ 152 h 212"/>
                <a:gd name="T102" fmla="*/ 4 w 309"/>
                <a:gd name="T103" fmla="*/ 144 h 212"/>
                <a:gd name="T104" fmla="*/ 0 w 309"/>
                <a:gd name="T105" fmla="*/ 14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12">
                  <a:moveTo>
                    <a:pt x="0" y="140"/>
                  </a:moveTo>
                  <a:lnTo>
                    <a:pt x="4" y="140"/>
                  </a:lnTo>
                  <a:lnTo>
                    <a:pt x="4" y="135"/>
                  </a:lnTo>
                  <a:lnTo>
                    <a:pt x="8" y="127"/>
                  </a:lnTo>
                  <a:lnTo>
                    <a:pt x="13" y="118"/>
                  </a:lnTo>
                  <a:lnTo>
                    <a:pt x="17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25" y="97"/>
                  </a:lnTo>
                  <a:lnTo>
                    <a:pt x="30" y="80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38" y="63"/>
                  </a:lnTo>
                  <a:lnTo>
                    <a:pt x="42" y="59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9" y="42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68" y="29"/>
                  </a:lnTo>
                  <a:lnTo>
                    <a:pt x="72" y="29"/>
                  </a:lnTo>
                  <a:lnTo>
                    <a:pt x="76" y="25"/>
                  </a:lnTo>
                  <a:lnTo>
                    <a:pt x="80" y="21"/>
                  </a:lnTo>
                  <a:lnTo>
                    <a:pt x="89" y="21"/>
                  </a:lnTo>
                  <a:lnTo>
                    <a:pt x="97" y="17"/>
                  </a:lnTo>
                  <a:lnTo>
                    <a:pt x="106" y="17"/>
                  </a:lnTo>
                  <a:lnTo>
                    <a:pt x="123" y="17"/>
                  </a:lnTo>
                  <a:lnTo>
                    <a:pt x="131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61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0" y="4"/>
                  </a:lnTo>
                  <a:lnTo>
                    <a:pt x="216" y="8"/>
                  </a:lnTo>
                  <a:lnTo>
                    <a:pt x="224" y="13"/>
                  </a:lnTo>
                  <a:lnTo>
                    <a:pt x="229" y="13"/>
                  </a:lnTo>
                  <a:lnTo>
                    <a:pt x="237" y="13"/>
                  </a:lnTo>
                  <a:lnTo>
                    <a:pt x="245" y="13"/>
                  </a:lnTo>
                  <a:lnTo>
                    <a:pt x="250" y="13"/>
                  </a:lnTo>
                  <a:lnTo>
                    <a:pt x="254" y="13"/>
                  </a:lnTo>
                  <a:lnTo>
                    <a:pt x="271" y="13"/>
                  </a:lnTo>
                  <a:lnTo>
                    <a:pt x="279" y="13"/>
                  </a:lnTo>
                  <a:lnTo>
                    <a:pt x="284" y="13"/>
                  </a:lnTo>
                  <a:lnTo>
                    <a:pt x="288" y="13"/>
                  </a:lnTo>
                  <a:lnTo>
                    <a:pt x="292" y="17"/>
                  </a:lnTo>
                  <a:lnTo>
                    <a:pt x="296" y="17"/>
                  </a:lnTo>
                  <a:lnTo>
                    <a:pt x="301" y="21"/>
                  </a:lnTo>
                  <a:lnTo>
                    <a:pt x="305" y="21"/>
                  </a:lnTo>
                  <a:lnTo>
                    <a:pt x="309" y="25"/>
                  </a:lnTo>
                  <a:lnTo>
                    <a:pt x="309" y="29"/>
                  </a:lnTo>
                  <a:lnTo>
                    <a:pt x="309" y="34"/>
                  </a:lnTo>
                  <a:lnTo>
                    <a:pt x="309" y="38"/>
                  </a:lnTo>
                  <a:lnTo>
                    <a:pt x="305" y="38"/>
                  </a:lnTo>
                  <a:lnTo>
                    <a:pt x="301" y="42"/>
                  </a:lnTo>
                  <a:lnTo>
                    <a:pt x="292" y="51"/>
                  </a:lnTo>
                  <a:lnTo>
                    <a:pt x="267" y="68"/>
                  </a:lnTo>
                  <a:lnTo>
                    <a:pt x="262" y="72"/>
                  </a:lnTo>
                  <a:lnTo>
                    <a:pt x="254" y="76"/>
                  </a:lnTo>
                  <a:lnTo>
                    <a:pt x="250" y="80"/>
                  </a:lnTo>
                  <a:lnTo>
                    <a:pt x="245" y="85"/>
                  </a:lnTo>
                  <a:lnTo>
                    <a:pt x="241" y="89"/>
                  </a:lnTo>
                  <a:lnTo>
                    <a:pt x="237" y="93"/>
                  </a:lnTo>
                  <a:lnTo>
                    <a:pt x="237" y="97"/>
                  </a:lnTo>
                  <a:lnTo>
                    <a:pt x="229" y="114"/>
                  </a:lnTo>
                  <a:lnTo>
                    <a:pt x="224" y="123"/>
                  </a:lnTo>
                  <a:lnTo>
                    <a:pt x="220" y="140"/>
                  </a:lnTo>
                  <a:lnTo>
                    <a:pt x="216" y="144"/>
                  </a:lnTo>
                  <a:lnTo>
                    <a:pt x="212" y="152"/>
                  </a:lnTo>
                  <a:lnTo>
                    <a:pt x="212" y="157"/>
                  </a:lnTo>
                  <a:lnTo>
                    <a:pt x="207" y="161"/>
                  </a:lnTo>
                  <a:lnTo>
                    <a:pt x="207" y="165"/>
                  </a:lnTo>
                  <a:lnTo>
                    <a:pt x="203" y="169"/>
                  </a:lnTo>
                  <a:lnTo>
                    <a:pt x="195" y="178"/>
                  </a:lnTo>
                  <a:lnTo>
                    <a:pt x="174" y="203"/>
                  </a:lnTo>
                  <a:lnTo>
                    <a:pt x="169" y="207"/>
                  </a:lnTo>
                  <a:lnTo>
                    <a:pt x="165" y="207"/>
                  </a:lnTo>
                  <a:lnTo>
                    <a:pt x="165" y="212"/>
                  </a:lnTo>
                  <a:lnTo>
                    <a:pt x="161" y="212"/>
                  </a:lnTo>
                  <a:lnTo>
                    <a:pt x="157" y="212"/>
                  </a:lnTo>
                  <a:lnTo>
                    <a:pt x="148" y="207"/>
                  </a:lnTo>
                  <a:lnTo>
                    <a:pt x="144" y="207"/>
                  </a:lnTo>
                  <a:lnTo>
                    <a:pt x="135" y="203"/>
                  </a:lnTo>
                  <a:lnTo>
                    <a:pt x="127" y="203"/>
                  </a:lnTo>
                  <a:lnTo>
                    <a:pt x="118" y="199"/>
                  </a:lnTo>
                  <a:lnTo>
                    <a:pt x="106" y="195"/>
                  </a:lnTo>
                  <a:lnTo>
                    <a:pt x="89" y="182"/>
                  </a:lnTo>
                  <a:lnTo>
                    <a:pt x="80" y="182"/>
                  </a:lnTo>
                  <a:lnTo>
                    <a:pt x="72" y="178"/>
                  </a:lnTo>
                  <a:lnTo>
                    <a:pt x="47" y="169"/>
                  </a:lnTo>
                  <a:lnTo>
                    <a:pt x="38" y="169"/>
                  </a:lnTo>
                  <a:lnTo>
                    <a:pt x="34" y="165"/>
                  </a:lnTo>
                  <a:lnTo>
                    <a:pt x="30" y="161"/>
                  </a:lnTo>
                  <a:lnTo>
                    <a:pt x="21" y="161"/>
                  </a:lnTo>
                  <a:lnTo>
                    <a:pt x="17" y="157"/>
                  </a:lnTo>
                  <a:lnTo>
                    <a:pt x="13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9" name="Freeform 95"/>
            <p:cNvSpPr>
              <a:spLocks/>
            </p:cNvSpPr>
            <p:nvPr/>
          </p:nvSpPr>
          <p:spPr bwMode="auto">
            <a:xfrm>
              <a:off x="1853854" y="4634284"/>
              <a:ext cx="775212" cy="523373"/>
            </a:xfrm>
            <a:custGeom>
              <a:avLst/>
              <a:gdLst>
                <a:gd name="T0" fmla="*/ 106 w 2447"/>
                <a:gd name="T1" fmla="*/ 486 h 1651"/>
                <a:gd name="T2" fmla="*/ 224 w 2447"/>
                <a:gd name="T3" fmla="*/ 364 h 1651"/>
                <a:gd name="T4" fmla="*/ 465 w 2447"/>
                <a:gd name="T5" fmla="*/ 228 h 1651"/>
                <a:gd name="T6" fmla="*/ 567 w 2447"/>
                <a:gd name="T7" fmla="*/ 165 h 1651"/>
                <a:gd name="T8" fmla="*/ 732 w 2447"/>
                <a:gd name="T9" fmla="*/ 50 h 1651"/>
                <a:gd name="T10" fmla="*/ 885 w 2447"/>
                <a:gd name="T11" fmla="*/ 4 h 1651"/>
                <a:gd name="T12" fmla="*/ 1003 w 2447"/>
                <a:gd name="T13" fmla="*/ 118 h 1651"/>
                <a:gd name="T14" fmla="*/ 1113 w 2447"/>
                <a:gd name="T15" fmla="*/ 254 h 1651"/>
                <a:gd name="T16" fmla="*/ 1329 w 2447"/>
                <a:gd name="T17" fmla="*/ 410 h 1651"/>
                <a:gd name="T18" fmla="*/ 1350 w 2447"/>
                <a:gd name="T19" fmla="*/ 516 h 1651"/>
                <a:gd name="T20" fmla="*/ 1431 w 2447"/>
                <a:gd name="T21" fmla="*/ 508 h 1651"/>
                <a:gd name="T22" fmla="*/ 1443 w 2447"/>
                <a:gd name="T23" fmla="*/ 571 h 1651"/>
                <a:gd name="T24" fmla="*/ 1422 w 2447"/>
                <a:gd name="T25" fmla="*/ 622 h 1651"/>
                <a:gd name="T26" fmla="*/ 1570 w 2447"/>
                <a:gd name="T27" fmla="*/ 592 h 1651"/>
                <a:gd name="T28" fmla="*/ 1647 w 2447"/>
                <a:gd name="T29" fmla="*/ 660 h 1651"/>
                <a:gd name="T30" fmla="*/ 1719 w 2447"/>
                <a:gd name="T31" fmla="*/ 580 h 1651"/>
                <a:gd name="T32" fmla="*/ 1964 w 2447"/>
                <a:gd name="T33" fmla="*/ 525 h 1651"/>
                <a:gd name="T34" fmla="*/ 2146 w 2447"/>
                <a:gd name="T35" fmla="*/ 520 h 1651"/>
                <a:gd name="T36" fmla="*/ 2197 w 2447"/>
                <a:gd name="T37" fmla="*/ 571 h 1651"/>
                <a:gd name="T38" fmla="*/ 2290 w 2447"/>
                <a:gd name="T39" fmla="*/ 647 h 1651"/>
                <a:gd name="T40" fmla="*/ 2396 w 2447"/>
                <a:gd name="T41" fmla="*/ 732 h 1651"/>
                <a:gd name="T42" fmla="*/ 2447 w 2447"/>
                <a:gd name="T43" fmla="*/ 842 h 1651"/>
                <a:gd name="T44" fmla="*/ 2366 w 2447"/>
                <a:gd name="T45" fmla="*/ 969 h 1651"/>
                <a:gd name="T46" fmla="*/ 2387 w 2447"/>
                <a:gd name="T47" fmla="*/ 1109 h 1651"/>
                <a:gd name="T48" fmla="*/ 2366 w 2447"/>
                <a:gd name="T49" fmla="*/ 1185 h 1651"/>
                <a:gd name="T50" fmla="*/ 2146 w 2447"/>
                <a:gd name="T51" fmla="*/ 1253 h 1651"/>
                <a:gd name="T52" fmla="*/ 2006 w 2447"/>
                <a:gd name="T53" fmla="*/ 1333 h 1651"/>
                <a:gd name="T54" fmla="*/ 2074 w 2447"/>
                <a:gd name="T55" fmla="*/ 1452 h 1651"/>
                <a:gd name="T56" fmla="*/ 2049 w 2447"/>
                <a:gd name="T57" fmla="*/ 1507 h 1651"/>
                <a:gd name="T58" fmla="*/ 1926 w 2447"/>
                <a:gd name="T59" fmla="*/ 1511 h 1651"/>
                <a:gd name="T60" fmla="*/ 1786 w 2447"/>
                <a:gd name="T61" fmla="*/ 1625 h 1651"/>
                <a:gd name="T62" fmla="*/ 1689 w 2447"/>
                <a:gd name="T63" fmla="*/ 1651 h 1651"/>
                <a:gd name="T64" fmla="*/ 1604 w 2447"/>
                <a:gd name="T65" fmla="*/ 1596 h 1651"/>
                <a:gd name="T66" fmla="*/ 1460 w 2447"/>
                <a:gd name="T67" fmla="*/ 1583 h 1651"/>
                <a:gd name="T68" fmla="*/ 1456 w 2447"/>
                <a:gd name="T69" fmla="*/ 1464 h 1651"/>
                <a:gd name="T70" fmla="*/ 1384 w 2447"/>
                <a:gd name="T71" fmla="*/ 1486 h 1651"/>
                <a:gd name="T72" fmla="*/ 1278 w 2447"/>
                <a:gd name="T73" fmla="*/ 1422 h 1651"/>
                <a:gd name="T74" fmla="*/ 1210 w 2447"/>
                <a:gd name="T75" fmla="*/ 1477 h 1651"/>
                <a:gd name="T76" fmla="*/ 1143 w 2447"/>
                <a:gd name="T77" fmla="*/ 1536 h 1651"/>
                <a:gd name="T78" fmla="*/ 1054 w 2447"/>
                <a:gd name="T79" fmla="*/ 1549 h 1651"/>
                <a:gd name="T80" fmla="*/ 969 w 2447"/>
                <a:gd name="T81" fmla="*/ 1608 h 1651"/>
                <a:gd name="T82" fmla="*/ 914 w 2447"/>
                <a:gd name="T83" fmla="*/ 1376 h 1651"/>
                <a:gd name="T84" fmla="*/ 897 w 2447"/>
                <a:gd name="T85" fmla="*/ 1227 h 1651"/>
                <a:gd name="T86" fmla="*/ 1028 w 2447"/>
                <a:gd name="T87" fmla="*/ 1168 h 1651"/>
                <a:gd name="T88" fmla="*/ 1096 w 2447"/>
                <a:gd name="T89" fmla="*/ 1105 h 1651"/>
                <a:gd name="T90" fmla="*/ 1168 w 2447"/>
                <a:gd name="T91" fmla="*/ 1138 h 1651"/>
                <a:gd name="T92" fmla="*/ 1189 w 2447"/>
                <a:gd name="T93" fmla="*/ 1045 h 1651"/>
                <a:gd name="T94" fmla="*/ 1172 w 2447"/>
                <a:gd name="T95" fmla="*/ 923 h 1651"/>
                <a:gd name="T96" fmla="*/ 1083 w 2447"/>
                <a:gd name="T97" fmla="*/ 829 h 1651"/>
                <a:gd name="T98" fmla="*/ 973 w 2447"/>
                <a:gd name="T99" fmla="*/ 804 h 1651"/>
                <a:gd name="T100" fmla="*/ 914 w 2447"/>
                <a:gd name="T101" fmla="*/ 893 h 1651"/>
                <a:gd name="T102" fmla="*/ 880 w 2447"/>
                <a:gd name="T103" fmla="*/ 965 h 1651"/>
                <a:gd name="T104" fmla="*/ 753 w 2447"/>
                <a:gd name="T105" fmla="*/ 1198 h 1651"/>
                <a:gd name="T106" fmla="*/ 652 w 2447"/>
                <a:gd name="T107" fmla="*/ 1414 h 1651"/>
                <a:gd name="T108" fmla="*/ 516 w 2447"/>
                <a:gd name="T109" fmla="*/ 1490 h 1651"/>
                <a:gd name="T110" fmla="*/ 364 w 2447"/>
                <a:gd name="T111" fmla="*/ 1401 h 1651"/>
                <a:gd name="T112" fmla="*/ 262 w 2447"/>
                <a:gd name="T113" fmla="*/ 1308 h 1651"/>
                <a:gd name="T114" fmla="*/ 237 w 2447"/>
                <a:gd name="T115" fmla="*/ 1261 h 1651"/>
                <a:gd name="T116" fmla="*/ 377 w 2447"/>
                <a:gd name="T117" fmla="*/ 1240 h 1651"/>
                <a:gd name="T118" fmla="*/ 415 w 2447"/>
                <a:gd name="T119" fmla="*/ 1177 h 1651"/>
                <a:gd name="T120" fmla="*/ 423 w 2447"/>
                <a:gd name="T121" fmla="*/ 1016 h 1651"/>
                <a:gd name="T122" fmla="*/ 559 w 2447"/>
                <a:gd name="T123" fmla="*/ 944 h 1651"/>
                <a:gd name="T124" fmla="*/ 482 w 2447"/>
                <a:gd name="T125" fmla="*/ 584 h 1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1651">
                  <a:moveTo>
                    <a:pt x="0" y="622"/>
                  </a:moveTo>
                  <a:lnTo>
                    <a:pt x="0" y="618"/>
                  </a:lnTo>
                  <a:lnTo>
                    <a:pt x="4" y="609"/>
                  </a:lnTo>
                  <a:lnTo>
                    <a:pt x="12" y="605"/>
                  </a:lnTo>
                  <a:lnTo>
                    <a:pt x="17" y="592"/>
                  </a:lnTo>
                  <a:lnTo>
                    <a:pt x="25" y="580"/>
                  </a:lnTo>
                  <a:lnTo>
                    <a:pt x="29" y="575"/>
                  </a:lnTo>
                  <a:lnTo>
                    <a:pt x="38" y="554"/>
                  </a:lnTo>
                  <a:lnTo>
                    <a:pt x="46" y="546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59" y="525"/>
                  </a:lnTo>
                  <a:lnTo>
                    <a:pt x="63" y="520"/>
                  </a:lnTo>
                  <a:lnTo>
                    <a:pt x="72" y="516"/>
                  </a:lnTo>
                  <a:lnTo>
                    <a:pt x="89" y="503"/>
                  </a:lnTo>
                  <a:lnTo>
                    <a:pt x="93" y="495"/>
                  </a:lnTo>
                  <a:lnTo>
                    <a:pt x="101" y="491"/>
                  </a:lnTo>
                  <a:lnTo>
                    <a:pt x="106" y="486"/>
                  </a:lnTo>
                  <a:lnTo>
                    <a:pt x="110" y="482"/>
                  </a:lnTo>
                  <a:lnTo>
                    <a:pt x="114" y="474"/>
                  </a:lnTo>
                  <a:lnTo>
                    <a:pt x="118" y="470"/>
                  </a:lnTo>
                  <a:lnTo>
                    <a:pt x="118" y="465"/>
                  </a:lnTo>
                  <a:lnTo>
                    <a:pt x="127" y="457"/>
                  </a:lnTo>
                  <a:lnTo>
                    <a:pt x="135" y="440"/>
                  </a:lnTo>
                  <a:lnTo>
                    <a:pt x="148" y="419"/>
                  </a:lnTo>
                  <a:lnTo>
                    <a:pt x="152" y="410"/>
                  </a:lnTo>
                  <a:lnTo>
                    <a:pt x="161" y="402"/>
                  </a:lnTo>
                  <a:lnTo>
                    <a:pt x="165" y="398"/>
                  </a:lnTo>
                  <a:lnTo>
                    <a:pt x="165" y="393"/>
                  </a:lnTo>
                  <a:lnTo>
                    <a:pt x="169" y="389"/>
                  </a:lnTo>
                  <a:lnTo>
                    <a:pt x="173" y="385"/>
                  </a:lnTo>
                  <a:lnTo>
                    <a:pt x="178" y="385"/>
                  </a:lnTo>
                  <a:lnTo>
                    <a:pt x="178" y="381"/>
                  </a:lnTo>
                  <a:lnTo>
                    <a:pt x="182" y="381"/>
                  </a:lnTo>
                  <a:lnTo>
                    <a:pt x="199" y="372"/>
                  </a:lnTo>
                  <a:lnTo>
                    <a:pt x="207" y="368"/>
                  </a:lnTo>
                  <a:lnTo>
                    <a:pt x="224" y="364"/>
                  </a:lnTo>
                  <a:lnTo>
                    <a:pt x="233" y="359"/>
                  </a:lnTo>
                  <a:lnTo>
                    <a:pt x="241" y="355"/>
                  </a:lnTo>
                  <a:lnTo>
                    <a:pt x="254" y="347"/>
                  </a:lnTo>
                  <a:lnTo>
                    <a:pt x="266" y="343"/>
                  </a:lnTo>
                  <a:lnTo>
                    <a:pt x="283" y="330"/>
                  </a:lnTo>
                  <a:lnTo>
                    <a:pt x="313" y="313"/>
                  </a:lnTo>
                  <a:lnTo>
                    <a:pt x="343" y="296"/>
                  </a:lnTo>
                  <a:lnTo>
                    <a:pt x="355" y="287"/>
                  </a:lnTo>
                  <a:lnTo>
                    <a:pt x="372" y="275"/>
                  </a:lnTo>
                  <a:lnTo>
                    <a:pt x="381" y="271"/>
                  </a:lnTo>
                  <a:lnTo>
                    <a:pt x="385" y="266"/>
                  </a:lnTo>
                  <a:lnTo>
                    <a:pt x="389" y="266"/>
                  </a:lnTo>
                  <a:lnTo>
                    <a:pt x="398" y="262"/>
                  </a:lnTo>
                  <a:lnTo>
                    <a:pt x="402" y="258"/>
                  </a:lnTo>
                  <a:lnTo>
                    <a:pt x="432" y="245"/>
                  </a:lnTo>
                  <a:lnTo>
                    <a:pt x="444" y="241"/>
                  </a:lnTo>
                  <a:lnTo>
                    <a:pt x="453" y="237"/>
                  </a:lnTo>
                  <a:lnTo>
                    <a:pt x="461" y="232"/>
                  </a:lnTo>
                  <a:lnTo>
                    <a:pt x="465" y="228"/>
                  </a:lnTo>
                  <a:lnTo>
                    <a:pt x="470" y="224"/>
                  </a:lnTo>
                  <a:lnTo>
                    <a:pt x="474" y="220"/>
                  </a:lnTo>
                  <a:lnTo>
                    <a:pt x="478" y="216"/>
                  </a:lnTo>
                  <a:lnTo>
                    <a:pt x="482" y="211"/>
                  </a:lnTo>
                  <a:lnTo>
                    <a:pt x="495" y="194"/>
                  </a:lnTo>
                  <a:lnTo>
                    <a:pt x="499" y="194"/>
                  </a:lnTo>
                  <a:lnTo>
                    <a:pt x="499" y="190"/>
                  </a:lnTo>
                  <a:lnTo>
                    <a:pt x="504" y="190"/>
                  </a:lnTo>
                  <a:lnTo>
                    <a:pt x="508" y="186"/>
                  </a:lnTo>
                  <a:lnTo>
                    <a:pt x="512" y="182"/>
                  </a:lnTo>
                  <a:lnTo>
                    <a:pt x="516" y="182"/>
                  </a:lnTo>
                  <a:lnTo>
                    <a:pt x="525" y="182"/>
                  </a:lnTo>
                  <a:lnTo>
                    <a:pt x="537" y="182"/>
                  </a:lnTo>
                  <a:lnTo>
                    <a:pt x="542" y="177"/>
                  </a:lnTo>
                  <a:lnTo>
                    <a:pt x="550" y="177"/>
                  </a:lnTo>
                  <a:lnTo>
                    <a:pt x="554" y="173"/>
                  </a:lnTo>
                  <a:lnTo>
                    <a:pt x="559" y="169"/>
                  </a:lnTo>
                  <a:lnTo>
                    <a:pt x="563" y="169"/>
                  </a:lnTo>
                  <a:lnTo>
                    <a:pt x="567" y="165"/>
                  </a:lnTo>
                  <a:lnTo>
                    <a:pt x="571" y="160"/>
                  </a:lnTo>
                  <a:lnTo>
                    <a:pt x="580" y="152"/>
                  </a:lnTo>
                  <a:lnTo>
                    <a:pt x="584" y="148"/>
                  </a:lnTo>
                  <a:lnTo>
                    <a:pt x="592" y="135"/>
                  </a:lnTo>
                  <a:lnTo>
                    <a:pt x="597" y="131"/>
                  </a:lnTo>
                  <a:lnTo>
                    <a:pt x="605" y="122"/>
                  </a:lnTo>
                  <a:lnTo>
                    <a:pt x="618" y="105"/>
                  </a:lnTo>
                  <a:lnTo>
                    <a:pt x="622" y="97"/>
                  </a:lnTo>
                  <a:lnTo>
                    <a:pt x="631" y="89"/>
                  </a:lnTo>
                  <a:lnTo>
                    <a:pt x="635" y="84"/>
                  </a:lnTo>
                  <a:lnTo>
                    <a:pt x="639" y="84"/>
                  </a:lnTo>
                  <a:lnTo>
                    <a:pt x="643" y="80"/>
                  </a:lnTo>
                  <a:lnTo>
                    <a:pt x="656" y="76"/>
                  </a:lnTo>
                  <a:lnTo>
                    <a:pt x="681" y="67"/>
                  </a:lnTo>
                  <a:lnTo>
                    <a:pt x="707" y="59"/>
                  </a:lnTo>
                  <a:lnTo>
                    <a:pt x="711" y="59"/>
                  </a:lnTo>
                  <a:lnTo>
                    <a:pt x="719" y="55"/>
                  </a:lnTo>
                  <a:lnTo>
                    <a:pt x="724" y="50"/>
                  </a:lnTo>
                  <a:lnTo>
                    <a:pt x="732" y="50"/>
                  </a:lnTo>
                  <a:lnTo>
                    <a:pt x="736" y="46"/>
                  </a:lnTo>
                  <a:lnTo>
                    <a:pt x="749" y="38"/>
                  </a:lnTo>
                  <a:lnTo>
                    <a:pt x="753" y="38"/>
                  </a:lnTo>
                  <a:lnTo>
                    <a:pt x="766" y="25"/>
                  </a:lnTo>
                  <a:lnTo>
                    <a:pt x="774" y="21"/>
                  </a:lnTo>
                  <a:lnTo>
                    <a:pt x="783" y="17"/>
                  </a:lnTo>
                  <a:lnTo>
                    <a:pt x="787" y="12"/>
                  </a:lnTo>
                  <a:lnTo>
                    <a:pt x="791" y="8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8" y="4"/>
                  </a:lnTo>
                  <a:lnTo>
                    <a:pt x="813" y="4"/>
                  </a:lnTo>
                  <a:lnTo>
                    <a:pt x="817" y="4"/>
                  </a:lnTo>
                  <a:lnTo>
                    <a:pt x="825" y="4"/>
                  </a:lnTo>
                  <a:lnTo>
                    <a:pt x="834" y="0"/>
                  </a:lnTo>
                  <a:lnTo>
                    <a:pt x="842" y="4"/>
                  </a:lnTo>
                  <a:lnTo>
                    <a:pt x="859" y="4"/>
                  </a:lnTo>
                  <a:lnTo>
                    <a:pt x="876" y="4"/>
                  </a:lnTo>
                  <a:lnTo>
                    <a:pt x="885" y="4"/>
                  </a:lnTo>
                  <a:lnTo>
                    <a:pt x="893" y="8"/>
                  </a:lnTo>
                  <a:lnTo>
                    <a:pt x="927" y="12"/>
                  </a:lnTo>
                  <a:lnTo>
                    <a:pt x="935" y="12"/>
                  </a:lnTo>
                  <a:lnTo>
                    <a:pt x="948" y="12"/>
                  </a:lnTo>
                  <a:lnTo>
                    <a:pt x="956" y="17"/>
                  </a:lnTo>
                  <a:lnTo>
                    <a:pt x="961" y="17"/>
                  </a:lnTo>
                  <a:lnTo>
                    <a:pt x="965" y="17"/>
                  </a:lnTo>
                  <a:lnTo>
                    <a:pt x="969" y="17"/>
                  </a:lnTo>
                  <a:lnTo>
                    <a:pt x="969" y="46"/>
                  </a:lnTo>
                  <a:lnTo>
                    <a:pt x="969" y="50"/>
                  </a:lnTo>
                  <a:lnTo>
                    <a:pt x="969" y="59"/>
                  </a:lnTo>
                  <a:lnTo>
                    <a:pt x="973" y="63"/>
                  </a:lnTo>
                  <a:lnTo>
                    <a:pt x="973" y="72"/>
                  </a:lnTo>
                  <a:lnTo>
                    <a:pt x="978" y="76"/>
                  </a:lnTo>
                  <a:lnTo>
                    <a:pt x="982" y="84"/>
                  </a:lnTo>
                  <a:lnTo>
                    <a:pt x="986" y="93"/>
                  </a:lnTo>
                  <a:lnTo>
                    <a:pt x="990" y="105"/>
                  </a:lnTo>
                  <a:lnTo>
                    <a:pt x="999" y="110"/>
                  </a:lnTo>
                  <a:lnTo>
                    <a:pt x="1003" y="118"/>
                  </a:lnTo>
                  <a:lnTo>
                    <a:pt x="1007" y="122"/>
                  </a:lnTo>
                  <a:lnTo>
                    <a:pt x="1020" y="131"/>
                  </a:lnTo>
                  <a:lnTo>
                    <a:pt x="1028" y="139"/>
                  </a:lnTo>
                  <a:lnTo>
                    <a:pt x="1033" y="144"/>
                  </a:lnTo>
                  <a:lnTo>
                    <a:pt x="1037" y="148"/>
                  </a:lnTo>
                  <a:lnTo>
                    <a:pt x="1041" y="152"/>
                  </a:lnTo>
                  <a:lnTo>
                    <a:pt x="1045" y="160"/>
                  </a:lnTo>
                  <a:lnTo>
                    <a:pt x="1050" y="165"/>
                  </a:lnTo>
                  <a:lnTo>
                    <a:pt x="1050" y="169"/>
                  </a:lnTo>
                  <a:lnTo>
                    <a:pt x="1054" y="173"/>
                  </a:lnTo>
                  <a:lnTo>
                    <a:pt x="1058" y="182"/>
                  </a:lnTo>
                  <a:lnTo>
                    <a:pt x="1062" y="199"/>
                  </a:lnTo>
                  <a:lnTo>
                    <a:pt x="1067" y="203"/>
                  </a:lnTo>
                  <a:lnTo>
                    <a:pt x="1067" y="207"/>
                  </a:lnTo>
                  <a:lnTo>
                    <a:pt x="1071" y="211"/>
                  </a:lnTo>
                  <a:lnTo>
                    <a:pt x="1071" y="216"/>
                  </a:lnTo>
                  <a:lnTo>
                    <a:pt x="1075" y="220"/>
                  </a:lnTo>
                  <a:lnTo>
                    <a:pt x="1079" y="224"/>
                  </a:lnTo>
                  <a:lnTo>
                    <a:pt x="1113" y="254"/>
                  </a:lnTo>
                  <a:lnTo>
                    <a:pt x="1117" y="262"/>
                  </a:lnTo>
                  <a:lnTo>
                    <a:pt x="1130" y="266"/>
                  </a:lnTo>
                  <a:lnTo>
                    <a:pt x="1139" y="275"/>
                  </a:lnTo>
                  <a:lnTo>
                    <a:pt x="1147" y="283"/>
                  </a:lnTo>
                  <a:lnTo>
                    <a:pt x="1155" y="283"/>
                  </a:lnTo>
                  <a:lnTo>
                    <a:pt x="1160" y="287"/>
                  </a:lnTo>
                  <a:lnTo>
                    <a:pt x="1177" y="300"/>
                  </a:lnTo>
                  <a:lnTo>
                    <a:pt x="1202" y="313"/>
                  </a:lnTo>
                  <a:lnTo>
                    <a:pt x="1210" y="317"/>
                  </a:lnTo>
                  <a:lnTo>
                    <a:pt x="1215" y="317"/>
                  </a:lnTo>
                  <a:lnTo>
                    <a:pt x="1219" y="321"/>
                  </a:lnTo>
                  <a:lnTo>
                    <a:pt x="1253" y="347"/>
                  </a:lnTo>
                  <a:lnTo>
                    <a:pt x="1287" y="372"/>
                  </a:lnTo>
                  <a:lnTo>
                    <a:pt x="1295" y="381"/>
                  </a:lnTo>
                  <a:lnTo>
                    <a:pt x="1308" y="389"/>
                  </a:lnTo>
                  <a:lnTo>
                    <a:pt x="1312" y="393"/>
                  </a:lnTo>
                  <a:lnTo>
                    <a:pt x="1321" y="402"/>
                  </a:lnTo>
                  <a:lnTo>
                    <a:pt x="1325" y="406"/>
                  </a:lnTo>
                  <a:lnTo>
                    <a:pt x="1329" y="410"/>
                  </a:lnTo>
                  <a:lnTo>
                    <a:pt x="1329" y="415"/>
                  </a:lnTo>
                  <a:lnTo>
                    <a:pt x="1329" y="419"/>
                  </a:lnTo>
                  <a:lnTo>
                    <a:pt x="1329" y="423"/>
                  </a:lnTo>
                  <a:lnTo>
                    <a:pt x="1329" y="431"/>
                  </a:lnTo>
                  <a:lnTo>
                    <a:pt x="1325" y="436"/>
                  </a:lnTo>
                  <a:lnTo>
                    <a:pt x="1316" y="453"/>
                  </a:lnTo>
                  <a:lnTo>
                    <a:pt x="1312" y="461"/>
                  </a:lnTo>
                  <a:lnTo>
                    <a:pt x="1312" y="465"/>
                  </a:lnTo>
                  <a:lnTo>
                    <a:pt x="1312" y="470"/>
                  </a:lnTo>
                  <a:lnTo>
                    <a:pt x="1312" y="474"/>
                  </a:lnTo>
                  <a:lnTo>
                    <a:pt x="1312" y="478"/>
                  </a:lnTo>
                  <a:lnTo>
                    <a:pt x="1312" y="486"/>
                  </a:lnTo>
                  <a:lnTo>
                    <a:pt x="1316" y="491"/>
                  </a:lnTo>
                  <a:lnTo>
                    <a:pt x="1321" y="495"/>
                  </a:lnTo>
                  <a:lnTo>
                    <a:pt x="1325" y="499"/>
                  </a:lnTo>
                  <a:lnTo>
                    <a:pt x="1333" y="508"/>
                  </a:lnTo>
                  <a:lnTo>
                    <a:pt x="1342" y="512"/>
                  </a:lnTo>
                  <a:lnTo>
                    <a:pt x="1346" y="516"/>
                  </a:lnTo>
                  <a:lnTo>
                    <a:pt x="1350" y="516"/>
                  </a:lnTo>
                  <a:lnTo>
                    <a:pt x="1354" y="516"/>
                  </a:lnTo>
                  <a:lnTo>
                    <a:pt x="1359" y="516"/>
                  </a:lnTo>
                  <a:lnTo>
                    <a:pt x="1363" y="512"/>
                  </a:lnTo>
                  <a:lnTo>
                    <a:pt x="1367" y="508"/>
                  </a:lnTo>
                  <a:lnTo>
                    <a:pt x="1380" y="499"/>
                  </a:lnTo>
                  <a:lnTo>
                    <a:pt x="1384" y="495"/>
                  </a:lnTo>
                  <a:lnTo>
                    <a:pt x="1388" y="495"/>
                  </a:lnTo>
                  <a:lnTo>
                    <a:pt x="1393" y="491"/>
                  </a:lnTo>
                  <a:lnTo>
                    <a:pt x="1397" y="491"/>
                  </a:lnTo>
                  <a:lnTo>
                    <a:pt x="1409" y="482"/>
                  </a:lnTo>
                  <a:lnTo>
                    <a:pt x="1418" y="482"/>
                  </a:lnTo>
                  <a:lnTo>
                    <a:pt x="1422" y="478"/>
                  </a:lnTo>
                  <a:lnTo>
                    <a:pt x="1422" y="482"/>
                  </a:lnTo>
                  <a:lnTo>
                    <a:pt x="1426" y="482"/>
                  </a:lnTo>
                  <a:lnTo>
                    <a:pt x="1426" y="486"/>
                  </a:lnTo>
                  <a:lnTo>
                    <a:pt x="1426" y="495"/>
                  </a:lnTo>
                  <a:lnTo>
                    <a:pt x="1426" y="499"/>
                  </a:lnTo>
                  <a:lnTo>
                    <a:pt x="1426" y="503"/>
                  </a:lnTo>
                  <a:lnTo>
                    <a:pt x="1431" y="508"/>
                  </a:lnTo>
                  <a:lnTo>
                    <a:pt x="1435" y="508"/>
                  </a:lnTo>
                  <a:lnTo>
                    <a:pt x="1448" y="516"/>
                  </a:lnTo>
                  <a:lnTo>
                    <a:pt x="1456" y="525"/>
                  </a:lnTo>
                  <a:lnTo>
                    <a:pt x="1460" y="525"/>
                  </a:lnTo>
                  <a:lnTo>
                    <a:pt x="1465" y="529"/>
                  </a:lnTo>
                  <a:lnTo>
                    <a:pt x="1469" y="533"/>
                  </a:lnTo>
                  <a:lnTo>
                    <a:pt x="1469" y="537"/>
                  </a:lnTo>
                  <a:lnTo>
                    <a:pt x="1473" y="546"/>
                  </a:lnTo>
                  <a:lnTo>
                    <a:pt x="1473" y="550"/>
                  </a:lnTo>
                  <a:lnTo>
                    <a:pt x="1477" y="554"/>
                  </a:lnTo>
                  <a:lnTo>
                    <a:pt x="1477" y="558"/>
                  </a:lnTo>
                  <a:lnTo>
                    <a:pt x="1473" y="563"/>
                  </a:lnTo>
                  <a:lnTo>
                    <a:pt x="1473" y="567"/>
                  </a:lnTo>
                  <a:lnTo>
                    <a:pt x="1469" y="567"/>
                  </a:lnTo>
                  <a:lnTo>
                    <a:pt x="1465" y="567"/>
                  </a:lnTo>
                  <a:lnTo>
                    <a:pt x="1460" y="567"/>
                  </a:lnTo>
                  <a:lnTo>
                    <a:pt x="1452" y="571"/>
                  </a:lnTo>
                  <a:lnTo>
                    <a:pt x="1448" y="571"/>
                  </a:lnTo>
                  <a:lnTo>
                    <a:pt x="1443" y="571"/>
                  </a:lnTo>
                  <a:lnTo>
                    <a:pt x="1435" y="567"/>
                  </a:lnTo>
                  <a:lnTo>
                    <a:pt x="1414" y="563"/>
                  </a:lnTo>
                  <a:lnTo>
                    <a:pt x="1409" y="563"/>
                  </a:lnTo>
                  <a:lnTo>
                    <a:pt x="1405" y="563"/>
                  </a:lnTo>
                  <a:lnTo>
                    <a:pt x="1401" y="563"/>
                  </a:lnTo>
                  <a:lnTo>
                    <a:pt x="1397" y="567"/>
                  </a:lnTo>
                  <a:lnTo>
                    <a:pt x="1393" y="571"/>
                  </a:lnTo>
                  <a:lnTo>
                    <a:pt x="1393" y="575"/>
                  </a:lnTo>
                  <a:lnTo>
                    <a:pt x="1393" y="580"/>
                  </a:lnTo>
                  <a:lnTo>
                    <a:pt x="1393" y="588"/>
                  </a:lnTo>
                  <a:lnTo>
                    <a:pt x="1393" y="597"/>
                  </a:lnTo>
                  <a:lnTo>
                    <a:pt x="1397" y="601"/>
                  </a:lnTo>
                  <a:lnTo>
                    <a:pt x="1397" y="605"/>
                  </a:lnTo>
                  <a:lnTo>
                    <a:pt x="1401" y="605"/>
                  </a:lnTo>
                  <a:lnTo>
                    <a:pt x="1405" y="609"/>
                  </a:lnTo>
                  <a:lnTo>
                    <a:pt x="1405" y="613"/>
                  </a:lnTo>
                  <a:lnTo>
                    <a:pt x="1409" y="618"/>
                  </a:lnTo>
                  <a:lnTo>
                    <a:pt x="1418" y="618"/>
                  </a:lnTo>
                  <a:lnTo>
                    <a:pt x="1422" y="622"/>
                  </a:lnTo>
                  <a:lnTo>
                    <a:pt x="1426" y="626"/>
                  </a:lnTo>
                  <a:lnTo>
                    <a:pt x="1435" y="630"/>
                  </a:lnTo>
                  <a:lnTo>
                    <a:pt x="1439" y="630"/>
                  </a:lnTo>
                  <a:lnTo>
                    <a:pt x="1448" y="635"/>
                  </a:lnTo>
                  <a:lnTo>
                    <a:pt x="1456" y="639"/>
                  </a:lnTo>
                  <a:lnTo>
                    <a:pt x="1460" y="639"/>
                  </a:lnTo>
                  <a:lnTo>
                    <a:pt x="1469" y="639"/>
                  </a:lnTo>
                  <a:lnTo>
                    <a:pt x="1473" y="639"/>
                  </a:lnTo>
                  <a:lnTo>
                    <a:pt x="1481" y="639"/>
                  </a:lnTo>
                  <a:lnTo>
                    <a:pt x="1490" y="639"/>
                  </a:lnTo>
                  <a:lnTo>
                    <a:pt x="1498" y="635"/>
                  </a:lnTo>
                  <a:lnTo>
                    <a:pt x="1503" y="630"/>
                  </a:lnTo>
                  <a:lnTo>
                    <a:pt x="1511" y="626"/>
                  </a:lnTo>
                  <a:lnTo>
                    <a:pt x="1520" y="622"/>
                  </a:lnTo>
                  <a:lnTo>
                    <a:pt x="1528" y="618"/>
                  </a:lnTo>
                  <a:lnTo>
                    <a:pt x="1545" y="605"/>
                  </a:lnTo>
                  <a:lnTo>
                    <a:pt x="1558" y="597"/>
                  </a:lnTo>
                  <a:lnTo>
                    <a:pt x="1566" y="592"/>
                  </a:lnTo>
                  <a:lnTo>
                    <a:pt x="1570" y="592"/>
                  </a:lnTo>
                  <a:lnTo>
                    <a:pt x="1575" y="588"/>
                  </a:lnTo>
                  <a:lnTo>
                    <a:pt x="1579" y="588"/>
                  </a:lnTo>
                  <a:lnTo>
                    <a:pt x="1587" y="584"/>
                  </a:lnTo>
                  <a:lnTo>
                    <a:pt x="1592" y="584"/>
                  </a:lnTo>
                  <a:lnTo>
                    <a:pt x="1596" y="584"/>
                  </a:lnTo>
                  <a:lnTo>
                    <a:pt x="1600" y="584"/>
                  </a:lnTo>
                  <a:lnTo>
                    <a:pt x="1604" y="584"/>
                  </a:lnTo>
                  <a:lnTo>
                    <a:pt x="1604" y="588"/>
                  </a:lnTo>
                  <a:lnTo>
                    <a:pt x="1608" y="588"/>
                  </a:lnTo>
                  <a:lnTo>
                    <a:pt x="1608" y="592"/>
                  </a:lnTo>
                  <a:lnTo>
                    <a:pt x="1613" y="597"/>
                  </a:lnTo>
                  <a:lnTo>
                    <a:pt x="1621" y="622"/>
                  </a:lnTo>
                  <a:lnTo>
                    <a:pt x="1625" y="630"/>
                  </a:lnTo>
                  <a:lnTo>
                    <a:pt x="1634" y="639"/>
                  </a:lnTo>
                  <a:lnTo>
                    <a:pt x="1634" y="643"/>
                  </a:lnTo>
                  <a:lnTo>
                    <a:pt x="1638" y="647"/>
                  </a:lnTo>
                  <a:lnTo>
                    <a:pt x="1642" y="652"/>
                  </a:lnTo>
                  <a:lnTo>
                    <a:pt x="1642" y="656"/>
                  </a:lnTo>
                  <a:lnTo>
                    <a:pt x="1647" y="660"/>
                  </a:lnTo>
                  <a:lnTo>
                    <a:pt x="1651" y="660"/>
                  </a:lnTo>
                  <a:lnTo>
                    <a:pt x="1655" y="660"/>
                  </a:lnTo>
                  <a:lnTo>
                    <a:pt x="1655" y="656"/>
                  </a:lnTo>
                  <a:lnTo>
                    <a:pt x="1659" y="652"/>
                  </a:lnTo>
                  <a:lnTo>
                    <a:pt x="1659" y="643"/>
                  </a:lnTo>
                  <a:lnTo>
                    <a:pt x="1663" y="626"/>
                  </a:lnTo>
                  <a:lnTo>
                    <a:pt x="1668" y="618"/>
                  </a:lnTo>
                  <a:lnTo>
                    <a:pt x="1672" y="609"/>
                  </a:lnTo>
                  <a:lnTo>
                    <a:pt x="1672" y="605"/>
                  </a:lnTo>
                  <a:lnTo>
                    <a:pt x="1676" y="601"/>
                  </a:lnTo>
                  <a:lnTo>
                    <a:pt x="1676" y="597"/>
                  </a:lnTo>
                  <a:lnTo>
                    <a:pt x="1680" y="592"/>
                  </a:lnTo>
                  <a:lnTo>
                    <a:pt x="1685" y="592"/>
                  </a:lnTo>
                  <a:lnTo>
                    <a:pt x="1685" y="588"/>
                  </a:lnTo>
                  <a:lnTo>
                    <a:pt x="1693" y="584"/>
                  </a:lnTo>
                  <a:lnTo>
                    <a:pt x="1697" y="584"/>
                  </a:lnTo>
                  <a:lnTo>
                    <a:pt x="1702" y="584"/>
                  </a:lnTo>
                  <a:lnTo>
                    <a:pt x="1710" y="580"/>
                  </a:lnTo>
                  <a:lnTo>
                    <a:pt x="1719" y="580"/>
                  </a:lnTo>
                  <a:lnTo>
                    <a:pt x="1731" y="580"/>
                  </a:lnTo>
                  <a:lnTo>
                    <a:pt x="1744" y="575"/>
                  </a:lnTo>
                  <a:lnTo>
                    <a:pt x="1782" y="571"/>
                  </a:lnTo>
                  <a:lnTo>
                    <a:pt x="1795" y="571"/>
                  </a:lnTo>
                  <a:lnTo>
                    <a:pt x="1799" y="567"/>
                  </a:lnTo>
                  <a:lnTo>
                    <a:pt x="1807" y="567"/>
                  </a:lnTo>
                  <a:lnTo>
                    <a:pt x="1816" y="563"/>
                  </a:lnTo>
                  <a:lnTo>
                    <a:pt x="1824" y="558"/>
                  </a:lnTo>
                  <a:lnTo>
                    <a:pt x="1850" y="550"/>
                  </a:lnTo>
                  <a:lnTo>
                    <a:pt x="1858" y="546"/>
                  </a:lnTo>
                  <a:lnTo>
                    <a:pt x="1867" y="546"/>
                  </a:lnTo>
                  <a:lnTo>
                    <a:pt x="1871" y="542"/>
                  </a:lnTo>
                  <a:lnTo>
                    <a:pt x="1879" y="537"/>
                  </a:lnTo>
                  <a:lnTo>
                    <a:pt x="1892" y="537"/>
                  </a:lnTo>
                  <a:lnTo>
                    <a:pt x="1901" y="533"/>
                  </a:lnTo>
                  <a:lnTo>
                    <a:pt x="1913" y="533"/>
                  </a:lnTo>
                  <a:lnTo>
                    <a:pt x="1939" y="529"/>
                  </a:lnTo>
                  <a:lnTo>
                    <a:pt x="1960" y="525"/>
                  </a:lnTo>
                  <a:lnTo>
                    <a:pt x="1964" y="525"/>
                  </a:lnTo>
                  <a:lnTo>
                    <a:pt x="1968" y="525"/>
                  </a:lnTo>
                  <a:lnTo>
                    <a:pt x="1985" y="525"/>
                  </a:lnTo>
                  <a:lnTo>
                    <a:pt x="1994" y="525"/>
                  </a:lnTo>
                  <a:lnTo>
                    <a:pt x="2006" y="525"/>
                  </a:lnTo>
                  <a:lnTo>
                    <a:pt x="2011" y="525"/>
                  </a:lnTo>
                  <a:lnTo>
                    <a:pt x="2019" y="529"/>
                  </a:lnTo>
                  <a:lnTo>
                    <a:pt x="2028" y="529"/>
                  </a:lnTo>
                  <a:lnTo>
                    <a:pt x="2040" y="533"/>
                  </a:lnTo>
                  <a:lnTo>
                    <a:pt x="2049" y="533"/>
                  </a:lnTo>
                  <a:lnTo>
                    <a:pt x="2053" y="533"/>
                  </a:lnTo>
                  <a:lnTo>
                    <a:pt x="2061" y="533"/>
                  </a:lnTo>
                  <a:lnTo>
                    <a:pt x="2066" y="533"/>
                  </a:lnTo>
                  <a:lnTo>
                    <a:pt x="2074" y="529"/>
                  </a:lnTo>
                  <a:lnTo>
                    <a:pt x="2083" y="525"/>
                  </a:lnTo>
                  <a:lnTo>
                    <a:pt x="2091" y="525"/>
                  </a:lnTo>
                  <a:lnTo>
                    <a:pt x="2121" y="520"/>
                  </a:lnTo>
                  <a:lnTo>
                    <a:pt x="2133" y="520"/>
                  </a:lnTo>
                  <a:lnTo>
                    <a:pt x="2142" y="520"/>
                  </a:lnTo>
                  <a:lnTo>
                    <a:pt x="2146" y="520"/>
                  </a:lnTo>
                  <a:lnTo>
                    <a:pt x="2155" y="520"/>
                  </a:lnTo>
                  <a:lnTo>
                    <a:pt x="2163" y="520"/>
                  </a:lnTo>
                  <a:lnTo>
                    <a:pt x="2167" y="520"/>
                  </a:lnTo>
                  <a:lnTo>
                    <a:pt x="2171" y="520"/>
                  </a:lnTo>
                  <a:lnTo>
                    <a:pt x="2180" y="525"/>
                  </a:lnTo>
                  <a:lnTo>
                    <a:pt x="2184" y="525"/>
                  </a:lnTo>
                  <a:lnTo>
                    <a:pt x="2188" y="529"/>
                  </a:lnTo>
                  <a:lnTo>
                    <a:pt x="2188" y="533"/>
                  </a:lnTo>
                  <a:lnTo>
                    <a:pt x="2188" y="537"/>
                  </a:lnTo>
                  <a:lnTo>
                    <a:pt x="2188" y="542"/>
                  </a:lnTo>
                  <a:lnTo>
                    <a:pt x="2188" y="546"/>
                  </a:lnTo>
                  <a:lnTo>
                    <a:pt x="2180" y="550"/>
                  </a:lnTo>
                  <a:lnTo>
                    <a:pt x="2180" y="554"/>
                  </a:lnTo>
                  <a:lnTo>
                    <a:pt x="2180" y="558"/>
                  </a:lnTo>
                  <a:lnTo>
                    <a:pt x="2184" y="563"/>
                  </a:lnTo>
                  <a:lnTo>
                    <a:pt x="2188" y="567"/>
                  </a:lnTo>
                  <a:lnTo>
                    <a:pt x="2193" y="567"/>
                  </a:lnTo>
                  <a:lnTo>
                    <a:pt x="2193" y="571"/>
                  </a:lnTo>
                  <a:lnTo>
                    <a:pt x="2197" y="571"/>
                  </a:lnTo>
                  <a:lnTo>
                    <a:pt x="2201" y="571"/>
                  </a:lnTo>
                  <a:lnTo>
                    <a:pt x="2214" y="575"/>
                  </a:lnTo>
                  <a:lnTo>
                    <a:pt x="2218" y="575"/>
                  </a:lnTo>
                  <a:lnTo>
                    <a:pt x="2222" y="580"/>
                  </a:lnTo>
                  <a:lnTo>
                    <a:pt x="2231" y="584"/>
                  </a:lnTo>
                  <a:lnTo>
                    <a:pt x="2239" y="588"/>
                  </a:lnTo>
                  <a:lnTo>
                    <a:pt x="2252" y="597"/>
                  </a:lnTo>
                  <a:lnTo>
                    <a:pt x="2260" y="601"/>
                  </a:lnTo>
                  <a:lnTo>
                    <a:pt x="2265" y="601"/>
                  </a:lnTo>
                  <a:lnTo>
                    <a:pt x="2277" y="605"/>
                  </a:lnTo>
                  <a:lnTo>
                    <a:pt x="2277" y="609"/>
                  </a:lnTo>
                  <a:lnTo>
                    <a:pt x="2282" y="609"/>
                  </a:lnTo>
                  <a:lnTo>
                    <a:pt x="2282" y="613"/>
                  </a:lnTo>
                  <a:lnTo>
                    <a:pt x="2286" y="618"/>
                  </a:lnTo>
                  <a:lnTo>
                    <a:pt x="2286" y="622"/>
                  </a:lnTo>
                  <a:lnTo>
                    <a:pt x="2286" y="626"/>
                  </a:lnTo>
                  <a:lnTo>
                    <a:pt x="2290" y="639"/>
                  </a:lnTo>
                  <a:lnTo>
                    <a:pt x="2290" y="643"/>
                  </a:lnTo>
                  <a:lnTo>
                    <a:pt x="2290" y="647"/>
                  </a:lnTo>
                  <a:lnTo>
                    <a:pt x="2294" y="652"/>
                  </a:lnTo>
                  <a:lnTo>
                    <a:pt x="2294" y="660"/>
                  </a:lnTo>
                  <a:lnTo>
                    <a:pt x="2290" y="664"/>
                  </a:lnTo>
                  <a:lnTo>
                    <a:pt x="2290" y="673"/>
                  </a:lnTo>
                  <a:lnTo>
                    <a:pt x="2290" y="681"/>
                  </a:lnTo>
                  <a:lnTo>
                    <a:pt x="2290" y="690"/>
                  </a:lnTo>
                  <a:lnTo>
                    <a:pt x="2290" y="694"/>
                  </a:lnTo>
                  <a:lnTo>
                    <a:pt x="2294" y="698"/>
                  </a:lnTo>
                  <a:lnTo>
                    <a:pt x="2294" y="702"/>
                  </a:lnTo>
                  <a:lnTo>
                    <a:pt x="2298" y="707"/>
                  </a:lnTo>
                  <a:lnTo>
                    <a:pt x="2303" y="711"/>
                  </a:lnTo>
                  <a:lnTo>
                    <a:pt x="2307" y="715"/>
                  </a:lnTo>
                  <a:lnTo>
                    <a:pt x="2311" y="715"/>
                  </a:lnTo>
                  <a:lnTo>
                    <a:pt x="2320" y="719"/>
                  </a:lnTo>
                  <a:lnTo>
                    <a:pt x="2328" y="719"/>
                  </a:lnTo>
                  <a:lnTo>
                    <a:pt x="2332" y="724"/>
                  </a:lnTo>
                  <a:lnTo>
                    <a:pt x="2358" y="728"/>
                  </a:lnTo>
                  <a:lnTo>
                    <a:pt x="2387" y="732"/>
                  </a:lnTo>
                  <a:lnTo>
                    <a:pt x="2396" y="732"/>
                  </a:lnTo>
                  <a:lnTo>
                    <a:pt x="2404" y="732"/>
                  </a:lnTo>
                  <a:lnTo>
                    <a:pt x="2430" y="736"/>
                  </a:lnTo>
                  <a:lnTo>
                    <a:pt x="2434" y="736"/>
                  </a:lnTo>
                  <a:lnTo>
                    <a:pt x="2434" y="741"/>
                  </a:lnTo>
                  <a:lnTo>
                    <a:pt x="2438" y="741"/>
                  </a:lnTo>
                  <a:lnTo>
                    <a:pt x="2438" y="745"/>
                  </a:lnTo>
                  <a:lnTo>
                    <a:pt x="2442" y="749"/>
                  </a:lnTo>
                  <a:lnTo>
                    <a:pt x="2442" y="753"/>
                  </a:lnTo>
                  <a:lnTo>
                    <a:pt x="2442" y="757"/>
                  </a:lnTo>
                  <a:lnTo>
                    <a:pt x="2442" y="766"/>
                  </a:lnTo>
                  <a:lnTo>
                    <a:pt x="2447" y="770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800"/>
                  </a:lnTo>
                  <a:lnTo>
                    <a:pt x="2447" y="808"/>
                  </a:lnTo>
                  <a:lnTo>
                    <a:pt x="2447" y="817"/>
                  </a:lnTo>
                  <a:lnTo>
                    <a:pt x="2447" y="825"/>
                  </a:lnTo>
                  <a:lnTo>
                    <a:pt x="2447" y="829"/>
                  </a:lnTo>
                  <a:lnTo>
                    <a:pt x="2447" y="842"/>
                  </a:lnTo>
                  <a:lnTo>
                    <a:pt x="2442" y="851"/>
                  </a:lnTo>
                  <a:lnTo>
                    <a:pt x="2442" y="855"/>
                  </a:lnTo>
                  <a:lnTo>
                    <a:pt x="2442" y="859"/>
                  </a:lnTo>
                  <a:lnTo>
                    <a:pt x="2438" y="868"/>
                  </a:lnTo>
                  <a:lnTo>
                    <a:pt x="2434" y="872"/>
                  </a:lnTo>
                  <a:lnTo>
                    <a:pt x="2430" y="880"/>
                  </a:lnTo>
                  <a:lnTo>
                    <a:pt x="2430" y="884"/>
                  </a:lnTo>
                  <a:lnTo>
                    <a:pt x="2421" y="893"/>
                  </a:lnTo>
                  <a:lnTo>
                    <a:pt x="2417" y="897"/>
                  </a:lnTo>
                  <a:lnTo>
                    <a:pt x="2413" y="901"/>
                  </a:lnTo>
                  <a:lnTo>
                    <a:pt x="2396" y="923"/>
                  </a:lnTo>
                  <a:lnTo>
                    <a:pt x="2387" y="931"/>
                  </a:lnTo>
                  <a:lnTo>
                    <a:pt x="2383" y="935"/>
                  </a:lnTo>
                  <a:lnTo>
                    <a:pt x="2379" y="944"/>
                  </a:lnTo>
                  <a:lnTo>
                    <a:pt x="2375" y="948"/>
                  </a:lnTo>
                  <a:lnTo>
                    <a:pt x="2375" y="952"/>
                  </a:lnTo>
                  <a:lnTo>
                    <a:pt x="2370" y="956"/>
                  </a:lnTo>
                  <a:lnTo>
                    <a:pt x="2366" y="961"/>
                  </a:lnTo>
                  <a:lnTo>
                    <a:pt x="2366" y="969"/>
                  </a:lnTo>
                  <a:lnTo>
                    <a:pt x="2362" y="978"/>
                  </a:lnTo>
                  <a:lnTo>
                    <a:pt x="2354" y="995"/>
                  </a:lnTo>
                  <a:lnTo>
                    <a:pt x="2349" y="1007"/>
                  </a:lnTo>
                  <a:lnTo>
                    <a:pt x="2349" y="1020"/>
                  </a:lnTo>
                  <a:lnTo>
                    <a:pt x="2345" y="1028"/>
                  </a:lnTo>
                  <a:lnTo>
                    <a:pt x="2345" y="1037"/>
                  </a:lnTo>
                  <a:lnTo>
                    <a:pt x="2345" y="1045"/>
                  </a:lnTo>
                  <a:lnTo>
                    <a:pt x="2345" y="1050"/>
                  </a:lnTo>
                  <a:lnTo>
                    <a:pt x="2345" y="1054"/>
                  </a:lnTo>
                  <a:lnTo>
                    <a:pt x="2349" y="1062"/>
                  </a:lnTo>
                  <a:lnTo>
                    <a:pt x="2349" y="1067"/>
                  </a:lnTo>
                  <a:lnTo>
                    <a:pt x="2354" y="1075"/>
                  </a:lnTo>
                  <a:lnTo>
                    <a:pt x="2358" y="1079"/>
                  </a:lnTo>
                  <a:lnTo>
                    <a:pt x="2362" y="1083"/>
                  </a:lnTo>
                  <a:lnTo>
                    <a:pt x="2366" y="1088"/>
                  </a:lnTo>
                  <a:lnTo>
                    <a:pt x="2370" y="1096"/>
                  </a:lnTo>
                  <a:lnTo>
                    <a:pt x="2375" y="1100"/>
                  </a:lnTo>
                  <a:lnTo>
                    <a:pt x="2383" y="1105"/>
                  </a:lnTo>
                  <a:lnTo>
                    <a:pt x="2387" y="1109"/>
                  </a:lnTo>
                  <a:lnTo>
                    <a:pt x="2392" y="1113"/>
                  </a:lnTo>
                  <a:lnTo>
                    <a:pt x="2396" y="1117"/>
                  </a:lnTo>
                  <a:lnTo>
                    <a:pt x="2413" y="1126"/>
                  </a:lnTo>
                  <a:lnTo>
                    <a:pt x="2417" y="1130"/>
                  </a:lnTo>
                  <a:lnTo>
                    <a:pt x="2425" y="1134"/>
                  </a:lnTo>
                  <a:lnTo>
                    <a:pt x="2430" y="1138"/>
                  </a:lnTo>
                  <a:lnTo>
                    <a:pt x="2430" y="1143"/>
                  </a:lnTo>
                  <a:lnTo>
                    <a:pt x="2430" y="1147"/>
                  </a:lnTo>
                  <a:lnTo>
                    <a:pt x="2425" y="1147"/>
                  </a:lnTo>
                  <a:lnTo>
                    <a:pt x="2425" y="1151"/>
                  </a:lnTo>
                  <a:lnTo>
                    <a:pt x="2409" y="1164"/>
                  </a:lnTo>
                  <a:lnTo>
                    <a:pt x="2400" y="1168"/>
                  </a:lnTo>
                  <a:lnTo>
                    <a:pt x="2392" y="1172"/>
                  </a:lnTo>
                  <a:lnTo>
                    <a:pt x="2387" y="1177"/>
                  </a:lnTo>
                  <a:lnTo>
                    <a:pt x="2383" y="1177"/>
                  </a:lnTo>
                  <a:lnTo>
                    <a:pt x="2379" y="1181"/>
                  </a:lnTo>
                  <a:lnTo>
                    <a:pt x="2375" y="1181"/>
                  </a:lnTo>
                  <a:lnTo>
                    <a:pt x="2370" y="1185"/>
                  </a:lnTo>
                  <a:lnTo>
                    <a:pt x="2366" y="1185"/>
                  </a:lnTo>
                  <a:lnTo>
                    <a:pt x="2358" y="1189"/>
                  </a:lnTo>
                  <a:lnTo>
                    <a:pt x="2349" y="1189"/>
                  </a:lnTo>
                  <a:lnTo>
                    <a:pt x="2328" y="1194"/>
                  </a:lnTo>
                  <a:lnTo>
                    <a:pt x="2294" y="1198"/>
                  </a:lnTo>
                  <a:lnTo>
                    <a:pt x="2286" y="1202"/>
                  </a:lnTo>
                  <a:lnTo>
                    <a:pt x="2231" y="1215"/>
                  </a:lnTo>
                  <a:lnTo>
                    <a:pt x="2205" y="1219"/>
                  </a:lnTo>
                  <a:lnTo>
                    <a:pt x="2188" y="1223"/>
                  </a:lnTo>
                  <a:lnTo>
                    <a:pt x="2180" y="1227"/>
                  </a:lnTo>
                  <a:lnTo>
                    <a:pt x="2176" y="1227"/>
                  </a:lnTo>
                  <a:lnTo>
                    <a:pt x="2171" y="1232"/>
                  </a:lnTo>
                  <a:lnTo>
                    <a:pt x="2167" y="1232"/>
                  </a:lnTo>
                  <a:lnTo>
                    <a:pt x="2163" y="1236"/>
                  </a:lnTo>
                  <a:lnTo>
                    <a:pt x="2159" y="1236"/>
                  </a:lnTo>
                  <a:lnTo>
                    <a:pt x="2155" y="1240"/>
                  </a:lnTo>
                  <a:lnTo>
                    <a:pt x="2150" y="1244"/>
                  </a:lnTo>
                  <a:lnTo>
                    <a:pt x="2150" y="1249"/>
                  </a:lnTo>
                  <a:lnTo>
                    <a:pt x="2150" y="1253"/>
                  </a:lnTo>
                  <a:lnTo>
                    <a:pt x="2146" y="1253"/>
                  </a:lnTo>
                  <a:lnTo>
                    <a:pt x="2146" y="1257"/>
                  </a:lnTo>
                  <a:lnTo>
                    <a:pt x="2142" y="1257"/>
                  </a:lnTo>
                  <a:lnTo>
                    <a:pt x="2138" y="1261"/>
                  </a:lnTo>
                  <a:lnTo>
                    <a:pt x="2133" y="1265"/>
                  </a:lnTo>
                  <a:lnTo>
                    <a:pt x="2125" y="1270"/>
                  </a:lnTo>
                  <a:lnTo>
                    <a:pt x="2116" y="1274"/>
                  </a:lnTo>
                  <a:lnTo>
                    <a:pt x="2100" y="1282"/>
                  </a:lnTo>
                  <a:lnTo>
                    <a:pt x="2091" y="1291"/>
                  </a:lnTo>
                  <a:lnTo>
                    <a:pt x="2078" y="1295"/>
                  </a:lnTo>
                  <a:lnTo>
                    <a:pt x="2066" y="1299"/>
                  </a:lnTo>
                  <a:lnTo>
                    <a:pt x="2061" y="1304"/>
                  </a:lnTo>
                  <a:lnTo>
                    <a:pt x="2049" y="1308"/>
                  </a:lnTo>
                  <a:lnTo>
                    <a:pt x="2032" y="1316"/>
                  </a:lnTo>
                  <a:lnTo>
                    <a:pt x="2023" y="1321"/>
                  </a:lnTo>
                  <a:lnTo>
                    <a:pt x="2019" y="1321"/>
                  </a:lnTo>
                  <a:lnTo>
                    <a:pt x="2015" y="1325"/>
                  </a:lnTo>
                  <a:lnTo>
                    <a:pt x="2011" y="1325"/>
                  </a:lnTo>
                  <a:lnTo>
                    <a:pt x="2006" y="1329"/>
                  </a:lnTo>
                  <a:lnTo>
                    <a:pt x="2006" y="1333"/>
                  </a:lnTo>
                  <a:lnTo>
                    <a:pt x="2006" y="1337"/>
                  </a:lnTo>
                  <a:lnTo>
                    <a:pt x="2006" y="1342"/>
                  </a:lnTo>
                  <a:lnTo>
                    <a:pt x="2006" y="1346"/>
                  </a:lnTo>
                  <a:lnTo>
                    <a:pt x="2006" y="1350"/>
                  </a:lnTo>
                  <a:lnTo>
                    <a:pt x="2006" y="1354"/>
                  </a:lnTo>
                  <a:lnTo>
                    <a:pt x="2006" y="1359"/>
                  </a:lnTo>
                  <a:lnTo>
                    <a:pt x="2011" y="1367"/>
                  </a:lnTo>
                  <a:lnTo>
                    <a:pt x="2015" y="1376"/>
                  </a:lnTo>
                  <a:lnTo>
                    <a:pt x="2019" y="1380"/>
                  </a:lnTo>
                  <a:lnTo>
                    <a:pt x="2019" y="1388"/>
                  </a:lnTo>
                  <a:lnTo>
                    <a:pt x="2023" y="1393"/>
                  </a:lnTo>
                  <a:lnTo>
                    <a:pt x="2028" y="1401"/>
                  </a:lnTo>
                  <a:lnTo>
                    <a:pt x="2032" y="1405"/>
                  </a:lnTo>
                  <a:lnTo>
                    <a:pt x="2040" y="1414"/>
                  </a:lnTo>
                  <a:lnTo>
                    <a:pt x="2044" y="1418"/>
                  </a:lnTo>
                  <a:lnTo>
                    <a:pt x="2049" y="1426"/>
                  </a:lnTo>
                  <a:lnTo>
                    <a:pt x="2057" y="1431"/>
                  </a:lnTo>
                  <a:lnTo>
                    <a:pt x="2066" y="1439"/>
                  </a:lnTo>
                  <a:lnTo>
                    <a:pt x="2074" y="1452"/>
                  </a:lnTo>
                  <a:lnTo>
                    <a:pt x="2078" y="1456"/>
                  </a:lnTo>
                  <a:lnTo>
                    <a:pt x="2083" y="1460"/>
                  </a:lnTo>
                  <a:lnTo>
                    <a:pt x="2087" y="1464"/>
                  </a:lnTo>
                  <a:lnTo>
                    <a:pt x="2091" y="1469"/>
                  </a:lnTo>
                  <a:lnTo>
                    <a:pt x="2095" y="1473"/>
                  </a:lnTo>
                  <a:lnTo>
                    <a:pt x="2095" y="1477"/>
                  </a:lnTo>
                  <a:lnTo>
                    <a:pt x="2095" y="1481"/>
                  </a:lnTo>
                  <a:lnTo>
                    <a:pt x="2095" y="1486"/>
                  </a:lnTo>
                  <a:lnTo>
                    <a:pt x="2091" y="1490"/>
                  </a:lnTo>
                  <a:lnTo>
                    <a:pt x="2087" y="1494"/>
                  </a:lnTo>
                  <a:lnTo>
                    <a:pt x="2083" y="1498"/>
                  </a:lnTo>
                  <a:lnTo>
                    <a:pt x="2078" y="1503"/>
                  </a:lnTo>
                  <a:lnTo>
                    <a:pt x="2074" y="1503"/>
                  </a:lnTo>
                  <a:lnTo>
                    <a:pt x="2070" y="1507"/>
                  </a:lnTo>
                  <a:lnTo>
                    <a:pt x="2066" y="1507"/>
                  </a:lnTo>
                  <a:lnTo>
                    <a:pt x="2061" y="1507"/>
                  </a:lnTo>
                  <a:lnTo>
                    <a:pt x="2057" y="1507"/>
                  </a:lnTo>
                  <a:lnTo>
                    <a:pt x="2053" y="1507"/>
                  </a:lnTo>
                  <a:lnTo>
                    <a:pt x="2049" y="1507"/>
                  </a:lnTo>
                  <a:lnTo>
                    <a:pt x="2040" y="1503"/>
                  </a:lnTo>
                  <a:lnTo>
                    <a:pt x="2036" y="1498"/>
                  </a:lnTo>
                  <a:lnTo>
                    <a:pt x="2023" y="1494"/>
                  </a:lnTo>
                  <a:lnTo>
                    <a:pt x="2015" y="1490"/>
                  </a:lnTo>
                  <a:lnTo>
                    <a:pt x="2006" y="1486"/>
                  </a:lnTo>
                  <a:lnTo>
                    <a:pt x="2002" y="1486"/>
                  </a:lnTo>
                  <a:lnTo>
                    <a:pt x="1998" y="1486"/>
                  </a:lnTo>
                  <a:lnTo>
                    <a:pt x="1994" y="1486"/>
                  </a:lnTo>
                  <a:lnTo>
                    <a:pt x="1989" y="1486"/>
                  </a:lnTo>
                  <a:lnTo>
                    <a:pt x="1985" y="1486"/>
                  </a:lnTo>
                  <a:lnTo>
                    <a:pt x="1977" y="1486"/>
                  </a:lnTo>
                  <a:lnTo>
                    <a:pt x="1973" y="1486"/>
                  </a:lnTo>
                  <a:lnTo>
                    <a:pt x="1968" y="1490"/>
                  </a:lnTo>
                  <a:lnTo>
                    <a:pt x="1956" y="1494"/>
                  </a:lnTo>
                  <a:lnTo>
                    <a:pt x="1947" y="1494"/>
                  </a:lnTo>
                  <a:lnTo>
                    <a:pt x="1943" y="1498"/>
                  </a:lnTo>
                  <a:lnTo>
                    <a:pt x="1939" y="1498"/>
                  </a:lnTo>
                  <a:lnTo>
                    <a:pt x="1934" y="1503"/>
                  </a:lnTo>
                  <a:lnTo>
                    <a:pt x="1926" y="1511"/>
                  </a:lnTo>
                  <a:lnTo>
                    <a:pt x="1922" y="1515"/>
                  </a:lnTo>
                  <a:lnTo>
                    <a:pt x="1917" y="1520"/>
                  </a:lnTo>
                  <a:lnTo>
                    <a:pt x="1913" y="1528"/>
                  </a:lnTo>
                  <a:lnTo>
                    <a:pt x="1909" y="1545"/>
                  </a:lnTo>
                  <a:lnTo>
                    <a:pt x="1905" y="1549"/>
                  </a:lnTo>
                  <a:lnTo>
                    <a:pt x="1901" y="1553"/>
                  </a:lnTo>
                  <a:lnTo>
                    <a:pt x="1896" y="1562"/>
                  </a:lnTo>
                  <a:lnTo>
                    <a:pt x="1892" y="1566"/>
                  </a:lnTo>
                  <a:lnTo>
                    <a:pt x="1888" y="1566"/>
                  </a:lnTo>
                  <a:lnTo>
                    <a:pt x="1884" y="1570"/>
                  </a:lnTo>
                  <a:lnTo>
                    <a:pt x="1879" y="1575"/>
                  </a:lnTo>
                  <a:lnTo>
                    <a:pt x="1867" y="1583"/>
                  </a:lnTo>
                  <a:lnTo>
                    <a:pt x="1837" y="1600"/>
                  </a:lnTo>
                  <a:lnTo>
                    <a:pt x="1833" y="1604"/>
                  </a:lnTo>
                  <a:lnTo>
                    <a:pt x="1829" y="1608"/>
                  </a:lnTo>
                  <a:lnTo>
                    <a:pt x="1824" y="1608"/>
                  </a:lnTo>
                  <a:lnTo>
                    <a:pt x="1807" y="1617"/>
                  </a:lnTo>
                  <a:lnTo>
                    <a:pt x="1790" y="1625"/>
                  </a:lnTo>
                  <a:lnTo>
                    <a:pt x="1786" y="1625"/>
                  </a:lnTo>
                  <a:lnTo>
                    <a:pt x="1782" y="1630"/>
                  </a:lnTo>
                  <a:lnTo>
                    <a:pt x="1778" y="1630"/>
                  </a:lnTo>
                  <a:lnTo>
                    <a:pt x="1774" y="1630"/>
                  </a:lnTo>
                  <a:lnTo>
                    <a:pt x="1769" y="1630"/>
                  </a:lnTo>
                  <a:lnTo>
                    <a:pt x="1757" y="1630"/>
                  </a:lnTo>
                  <a:lnTo>
                    <a:pt x="1752" y="1630"/>
                  </a:lnTo>
                  <a:lnTo>
                    <a:pt x="1748" y="1634"/>
                  </a:lnTo>
                  <a:lnTo>
                    <a:pt x="1744" y="1634"/>
                  </a:lnTo>
                  <a:lnTo>
                    <a:pt x="1740" y="1642"/>
                  </a:lnTo>
                  <a:lnTo>
                    <a:pt x="1735" y="1647"/>
                  </a:lnTo>
                  <a:lnTo>
                    <a:pt x="1731" y="1647"/>
                  </a:lnTo>
                  <a:lnTo>
                    <a:pt x="1727" y="1651"/>
                  </a:lnTo>
                  <a:lnTo>
                    <a:pt x="1723" y="1651"/>
                  </a:lnTo>
                  <a:lnTo>
                    <a:pt x="1714" y="1651"/>
                  </a:lnTo>
                  <a:lnTo>
                    <a:pt x="1706" y="1651"/>
                  </a:lnTo>
                  <a:lnTo>
                    <a:pt x="1702" y="1651"/>
                  </a:lnTo>
                  <a:lnTo>
                    <a:pt x="1697" y="1651"/>
                  </a:lnTo>
                  <a:lnTo>
                    <a:pt x="1693" y="1651"/>
                  </a:lnTo>
                  <a:lnTo>
                    <a:pt x="1689" y="1651"/>
                  </a:lnTo>
                  <a:lnTo>
                    <a:pt x="1685" y="1651"/>
                  </a:lnTo>
                  <a:lnTo>
                    <a:pt x="1680" y="1647"/>
                  </a:lnTo>
                  <a:lnTo>
                    <a:pt x="1676" y="1647"/>
                  </a:lnTo>
                  <a:lnTo>
                    <a:pt x="1672" y="1638"/>
                  </a:lnTo>
                  <a:lnTo>
                    <a:pt x="1668" y="1638"/>
                  </a:lnTo>
                  <a:lnTo>
                    <a:pt x="1663" y="1630"/>
                  </a:lnTo>
                  <a:lnTo>
                    <a:pt x="1659" y="1625"/>
                  </a:lnTo>
                  <a:lnTo>
                    <a:pt x="1647" y="1608"/>
                  </a:lnTo>
                  <a:lnTo>
                    <a:pt x="1638" y="1600"/>
                  </a:lnTo>
                  <a:lnTo>
                    <a:pt x="1634" y="1596"/>
                  </a:lnTo>
                  <a:lnTo>
                    <a:pt x="1634" y="1591"/>
                  </a:lnTo>
                  <a:lnTo>
                    <a:pt x="1630" y="1591"/>
                  </a:lnTo>
                  <a:lnTo>
                    <a:pt x="1625" y="1587"/>
                  </a:lnTo>
                  <a:lnTo>
                    <a:pt x="1621" y="1587"/>
                  </a:lnTo>
                  <a:lnTo>
                    <a:pt x="1621" y="1591"/>
                  </a:lnTo>
                  <a:lnTo>
                    <a:pt x="1617" y="1591"/>
                  </a:lnTo>
                  <a:lnTo>
                    <a:pt x="1613" y="1591"/>
                  </a:lnTo>
                  <a:lnTo>
                    <a:pt x="1608" y="1596"/>
                  </a:lnTo>
                  <a:lnTo>
                    <a:pt x="1604" y="1596"/>
                  </a:lnTo>
                  <a:lnTo>
                    <a:pt x="1600" y="1596"/>
                  </a:lnTo>
                  <a:lnTo>
                    <a:pt x="1596" y="1596"/>
                  </a:lnTo>
                  <a:lnTo>
                    <a:pt x="1579" y="1591"/>
                  </a:lnTo>
                  <a:lnTo>
                    <a:pt x="1570" y="1587"/>
                  </a:lnTo>
                  <a:lnTo>
                    <a:pt x="1562" y="1587"/>
                  </a:lnTo>
                  <a:lnTo>
                    <a:pt x="1553" y="1587"/>
                  </a:lnTo>
                  <a:lnTo>
                    <a:pt x="1545" y="1587"/>
                  </a:lnTo>
                  <a:lnTo>
                    <a:pt x="1536" y="1591"/>
                  </a:lnTo>
                  <a:lnTo>
                    <a:pt x="1507" y="1596"/>
                  </a:lnTo>
                  <a:lnTo>
                    <a:pt x="1503" y="1596"/>
                  </a:lnTo>
                  <a:lnTo>
                    <a:pt x="1498" y="1596"/>
                  </a:lnTo>
                  <a:lnTo>
                    <a:pt x="1494" y="1596"/>
                  </a:lnTo>
                  <a:lnTo>
                    <a:pt x="1486" y="1596"/>
                  </a:lnTo>
                  <a:lnTo>
                    <a:pt x="1481" y="1596"/>
                  </a:lnTo>
                  <a:lnTo>
                    <a:pt x="1477" y="1596"/>
                  </a:lnTo>
                  <a:lnTo>
                    <a:pt x="1473" y="1596"/>
                  </a:lnTo>
                  <a:lnTo>
                    <a:pt x="1469" y="1591"/>
                  </a:lnTo>
                  <a:lnTo>
                    <a:pt x="1465" y="1587"/>
                  </a:lnTo>
                  <a:lnTo>
                    <a:pt x="1460" y="1583"/>
                  </a:lnTo>
                  <a:lnTo>
                    <a:pt x="1460" y="1579"/>
                  </a:lnTo>
                  <a:lnTo>
                    <a:pt x="1460" y="1575"/>
                  </a:lnTo>
                  <a:lnTo>
                    <a:pt x="1460" y="1570"/>
                  </a:lnTo>
                  <a:lnTo>
                    <a:pt x="1456" y="1570"/>
                  </a:lnTo>
                  <a:lnTo>
                    <a:pt x="1456" y="1566"/>
                  </a:lnTo>
                  <a:lnTo>
                    <a:pt x="1460" y="1566"/>
                  </a:lnTo>
                  <a:lnTo>
                    <a:pt x="1460" y="1562"/>
                  </a:lnTo>
                  <a:lnTo>
                    <a:pt x="1460" y="1558"/>
                  </a:lnTo>
                  <a:lnTo>
                    <a:pt x="1465" y="1553"/>
                  </a:lnTo>
                  <a:lnTo>
                    <a:pt x="1465" y="1545"/>
                  </a:lnTo>
                  <a:lnTo>
                    <a:pt x="1465" y="1536"/>
                  </a:lnTo>
                  <a:lnTo>
                    <a:pt x="1465" y="1532"/>
                  </a:lnTo>
                  <a:lnTo>
                    <a:pt x="1465" y="1524"/>
                  </a:lnTo>
                  <a:lnTo>
                    <a:pt x="1465" y="1515"/>
                  </a:lnTo>
                  <a:lnTo>
                    <a:pt x="1465" y="1507"/>
                  </a:lnTo>
                  <a:lnTo>
                    <a:pt x="1460" y="1490"/>
                  </a:lnTo>
                  <a:lnTo>
                    <a:pt x="1456" y="1473"/>
                  </a:lnTo>
                  <a:lnTo>
                    <a:pt x="1456" y="1469"/>
                  </a:lnTo>
                  <a:lnTo>
                    <a:pt x="1456" y="1464"/>
                  </a:lnTo>
                  <a:lnTo>
                    <a:pt x="1456" y="1460"/>
                  </a:lnTo>
                  <a:lnTo>
                    <a:pt x="1456" y="1456"/>
                  </a:lnTo>
                  <a:lnTo>
                    <a:pt x="1452" y="1456"/>
                  </a:lnTo>
                  <a:lnTo>
                    <a:pt x="1452" y="1452"/>
                  </a:lnTo>
                  <a:lnTo>
                    <a:pt x="1448" y="1452"/>
                  </a:lnTo>
                  <a:lnTo>
                    <a:pt x="1443" y="1448"/>
                  </a:lnTo>
                  <a:lnTo>
                    <a:pt x="1439" y="1443"/>
                  </a:lnTo>
                  <a:lnTo>
                    <a:pt x="1435" y="1443"/>
                  </a:lnTo>
                  <a:lnTo>
                    <a:pt x="1431" y="1443"/>
                  </a:lnTo>
                  <a:lnTo>
                    <a:pt x="1426" y="1443"/>
                  </a:lnTo>
                  <a:lnTo>
                    <a:pt x="1422" y="1448"/>
                  </a:lnTo>
                  <a:lnTo>
                    <a:pt x="1418" y="1448"/>
                  </a:lnTo>
                  <a:lnTo>
                    <a:pt x="1414" y="1452"/>
                  </a:lnTo>
                  <a:lnTo>
                    <a:pt x="1409" y="1456"/>
                  </a:lnTo>
                  <a:lnTo>
                    <a:pt x="1405" y="1460"/>
                  </a:lnTo>
                  <a:lnTo>
                    <a:pt x="1401" y="1464"/>
                  </a:lnTo>
                  <a:lnTo>
                    <a:pt x="1393" y="1477"/>
                  </a:lnTo>
                  <a:lnTo>
                    <a:pt x="1388" y="1481"/>
                  </a:lnTo>
                  <a:lnTo>
                    <a:pt x="1384" y="1486"/>
                  </a:lnTo>
                  <a:lnTo>
                    <a:pt x="1380" y="1486"/>
                  </a:lnTo>
                  <a:lnTo>
                    <a:pt x="1376" y="1486"/>
                  </a:lnTo>
                  <a:lnTo>
                    <a:pt x="1371" y="1486"/>
                  </a:lnTo>
                  <a:lnTo>
                    <a:pt x="1371" y="1481"/>
                  </a:lnTo>
                  <a:lnTo>
                    <a:pt x="1363" y="1477"/>
                  </a:lnTo>
                  <a:lnTo>
                    <a:pt x="1359" y="1477"/>
                  </a:lnTo>
                  <a:lnTo>
                    <a:pt x="1342" y="1469"/>
                  </a:lnTo>
                  <a:lnTo>
                    <a:pt x="1337" y="1464"/>
                  </a:lnTo>
                  <a:lnTo>
                    <a:pt x="1329" y="1460"/>
                  </a:lnTo>
                  <a:lnTo>
                    <a:pt x="1321" y="1456"/>
                  </a:lnTo>
                  <a:lnTo>
                    <a:pt x="1316" y="1452"/>
                  </a:lnTo>
                  <a:lnTo>
                    <a:pt x="1312" y="1448"/>
                  </a:lnTo>
                  <a:lnTo>
                    <a:pt x="1308" y="1443"/>
                  </a:lnTo>
                  <a:lnTo>
                    <a:pt x="1304" y="1435"/>
                  </a:lnTo>
                  <a:lnTo>
                    <a:pt x="1299" y="1431"/>
                  </a:lnTo>
                  <a:lnTo>
                    <a:pt x="1295" y="1426"/>
                  </a:lnTo>
                  <a:lnTo>
                    <a:pt x="1291" y="1426"/>
                  </a:lnTo>
                  <a:lnTo>
                    <a:pt x="1287" y="1422"/>
                  </a:lnTo>
                  <a:lnTo>
                    <a:pt x="1278" y="1422"/>
                  </a:lnTo>
                  <a:lnTo>
                    <a:pt x="1266" y="1418"/>
                  </a:lnTo>
                  <a:lnTo>
                    <a:pt x="1257" y="1414"/>
                  </a:lnTo>
                  <a:lnTo>
                    <a:pt x="1253" y="1414"/>
                  </a:lnTo>
                  <a:lnTo>
                    <a:pt x="1244" y="1409"/>
                  </a:lnTo>
                  <a:lnTo>
                    <a:pt x="1240" y="1409"/>
                  </a:lnTo>
                  <a:lnTo>
                    <a:pt x="1236" y="1409"/>
                  </a:lnTo>
                  <a:lnTo>
                    <a:pt x="1232" y="1409"/>
                  </a:lnTo>
                  <a:lnTo>
                    <a:pt x="1227" y="1414"/>
                  </a:lnTo>
                  <a:lnTo>
                    <a:pt x="1223" y="1414"/>
                  </a:lnTo>
                  <a:lnTo>
                    <a:pt x="1219" y="1414"/>
                  </a:lnTo>
                  <a:lnTo>
                    <a:pt x="1215" y="1418"/>
                  </a:lnTo>
                  <a:lnTo>
                    <a:pt x="1210" y="1422"/>
                  </a:lnTo>
                  <a:lnTo>
                    <a:pt x="1210" y="1431"/>
                  </a:lnTo>
                  <a:lnTo>
                    <a:pt x="1210" y="1435"/>
                  </a:lnTo>
                  <a:lnTo>
                    <a:pt x="1210" y="1443"/>
                  </a:lnTo>
                  <a:lnTo>
                    <a:pt x="1210" y="1460"/>
                  </a:lnTo>
                  <a:lnTo>
                    <a:pt x="1210" y="1469"/>
                  </a:lnTo>
                  <a:lnTo>
                    <a:pt x="1210" y="1473"/>
                  </a:lnTo>
                  <a:lnTo>
                    <a:pt x="1210" y="1477"/>
                  </a:lnTo>
                  <a:lnTo>
                    <a:pt x="1210" y="1481"/>
                  </a:lnTo>
                  <a:lnTo>
                    <a:pt x="1210" y="1490"/>
                  </a:lnTo>
                  <a:lnTo>
                    <a:pt x="1206" y="1494"/>
                  </a:lnTo>
                  <a:lnTo>
                    <a:pt x="1206" y="1503"/>
                  </a:lnTo>
                  <a:lnTo>
                    <a:pt x="1202" y="1507"/>
                  </a:lnTo>
                  <a:lnTo>
                    <a:pt x="1202" y="1511"/>
                  </a:lnTo>
                  <a:lnTo>
                    <a:pt x="1202" y="1515"/>
                  </a:lnTo>
                  <a:lnTo>
                    <a:pt x="1198" y="1520"/>
                  </a:lnTo>
                  <a:lnTo>
                    <a:pt x="1194" y="1524"/>
                  </a:lnTo>
                  <a:lnTo>
                    <a:pt x="1189" y="1528"/>
                  </a:lnTo>
                  <a:lnTo>
                    <a:pt x="1185" y="1532"/>
                  </a:lnTo>
                  <a:lnTo>
                    <a:pt x="1181" y="1536"/>
                  </a:lnTo>
                  <a:lnTo>
                    <a:pt x="1177" y="1536"/>
                  </a:lnTo>
                  <a:lnTo>
                    <a:pt x="1172" y="1536"/>
                  </a:lnTo>
                  <a:lnTo>
                    <a:pt x="1168" y="1536"/>
                  </a:lnTo>
                  <a:lnTo>
                    <a:pt x="1164" y="1536"/>
                  </a:lnTo>
                  <a:lnTo>
                    <a:pt x="1160" y="1536"/>
                  </a:lnTo>
                  <a:lnTo>
                    <a:pt x="1151" y="1536"/>
                  </a:lnTo>
                  <a:lnTo>
                    <a:pt x="1143" y="1536"/>
                  </a:lnTo>
                  <a:lnTo>
                    <a:pt x="1139" y="1532"/>
                  </a:lnTo>
                  <a:lnTo>
                    <a:pt x="1134" y="1532"/>
                  </a:lnTo>
                  <a:lnTo>
                    <a:pt x="1126" y="1532"/>
                  </a:lnTo>
                  <a:lnTo>
                    <a:pt x="1122" y="1528"/>
                  </a:lnTo>
                  <a:lnTo>
                    <a:pt x="1117" y="1524"/>
                  </a:lnTo>
                  <a:lnTo>
                    <a:pt x="1109" y="1520"/>
                  </a:lnTo>
                  <a:lnTo>
                    <a:pt x="1105" y="1515"/>
                  </a:lnTo>
                  <a:lnTo>
                    <a:pt x="1096" y="1515"/>
                  </a:lnTo>
                  <a:lnTo>
                    <a:pt x="1088" y="1511"/>
                  </a:lnTo>
                  <a:lnTo>
                    <a:pt x="1083" y="1511"/>
                  </a:lnTo>
                  <a:lnTo>
                    <a:pt x="1079" y="1511"/>
                  </a:lnTo>
                  <a:lnTo>
                    <a:pt x="1075" y="1511"/>
                  </a:lnTo>
                  <a:lnTo>
                    <a:pt x="1071" y="1515"/>
                  </a:lnTo>
                  <a:lnTo>
                    <a:pt x="1067" y="1520"/>
                  </a:lnTo>
                  <a:lnTo>
                    <a:pt x="1067" y="1524"/>
                  </a:lnTo>
                  <a:lnTo>
                    <a:pt x="1062" y="1532"/>
                  </a:lnTo>
                  <a:lnTo>
                    <a:pt x="1058" y="1536"/>
                  </a:lnTo>
                  <a:lnTo>
                    <a:pt x="1054" y="1545"/>
                  </a:lnTo>
                  <a:lnTo>
                    <a:pt x="1054" y="1549"/>
                  </a:lnTo>
                  <a:lnTo>
                    <a:pt x="1054" y="1558"/>
                  </a:lnTo>
                  <a:lnTo>
                    <a:pt x="1054" y="1562"/>
                  </a:lnTo>
                  <a:lnTo>
                    <a:pt x="1054" y="1566"/>
                  </a:lnTo>
                  <a:lnTo>
                    <a:pt x="1058" y="1579"/>
                  </a:lnTo>
                  <a:lnTo>
                    <a:pt x="1058" y="1583"/>
                  </a:lnTo>
                  <a:lnTo>
                    <a:pt x="1054" y="1587"/>
                  </a:lnTo>
                  <a:lnTo>
                    <a:pt x="1054" y="1591"/>
                  </a:lnTo>
                  <a:lnTo>
                    <a:pt x="1054" y="1596"/>
                  </a:lnTo>
                  <a:lnTo>
                    <a:pt x="1050" y="1600"/>
                  </a:lnTo>
                  <a:lnTo>
                    <a:pt x="1045" y="1604"/>
                  </a:lnTo>
                  <a:lnTo>
                    <a:pt x="1041" y="1608"/>
                  </a:lnTo>
                  <a:lnTo>
                    <a:pt x="1033" y="1608"/>
                  </a:lnTo>
                  <a:lnTo>
                    <a:pt x="1024" y="1613"/>
                  </a:lnTo>
                  <a:lnTo>
                    <a:pt x="1012" y="1613"/>
                  </a:lnTo>
                  <a:lnTo>
                    <a:pt x="1003" y="1613"/>
                  </a:lnTo>
                  <a:lnTo>
                    <a:pt x="990" y="1617"/>
                  </a:lnTo>
                  <a:lnTo>
                    <a:pt x="973" y="1617"/>
                  </a:lnTo>
                  <a:lnTo>
                    <a:pt x="973" y="1613"/>
                  </a:lnTo>
                  <a:lnTo>
                    <a:pt x="969" y="1608"/>
                  </a:lnTo>
                  <a:lnTo>
                    <a:pt x="969" y="1604"/>
                  </a:lnTo>
                  <a:lnTo>
                    <a:pt x="965" y="1596"/>
                  </a:lnTo>
                  <a:lnTo>
                    <a:pt x="956" y="1575"/>
                  </a:lnTo>
                  <a:lnTo>
                    <a:pt x="952" y="1562"/>
                  </a:lnTo>
                  <a:lnTo>
                    <a:pt x="948" y="1549"/>
                  </a:lnTo>
                  <a:lnTo>
                    <a:pt x="944" y="1541"/>
                  </a:lnTo>
                  <a:lnTo>
                    <a:pt x="944" y="1532"/>
                  </a:lnTo>
                  <a:lnTo>
                    <a:pt x="944" y="1528"/>
                  </a:lnTo>
                  <a:lnTo>
                    <a:pt x="940" y="1515"/>
                  </a:lnTo>
                  <a:lnTo>
                    <a:pt x="940" y="1507"/>
                  </a:lnTo>
                  <a:lnTo>
                    <a:pt x="935" y="1481"/>
                  </a:lnTo>
                  <a:lnTo>
                    <a:pt x="935" y="1469"/>
                  </a:lnTo>
                  <a:lnTo>
                    <a:pt x="935" y="1460"/>
                  </a:lnTo>
                  <a:lnTo>
                    <a:pt x="931" y="1448"/>
                  </a:lnTo>
                  <a:lnTo>
                    <a:pt x="931" y="1443"/>
                  </a:lnTo>
                  <a:lnTo>
                    <a:pt x="931" y="1435"/>
                  </a:lnTo>
                  <a:lnTo>
                    <a:pt x="923" y="1409"/>
                  </a:lnTo>
                  <a:lnTo>
                    <a:pt x="918" y="1384"/>
                  </a:lnTo>
                  <a:lnTo>
                    <a:pt x="914" y="1376"/>
                  </a:lnTo>
                  <a:lnTo>
                    <a:pt x="910" y="1363"/>
                  </a:lnTo>
                  <a:lnTo>
                    <a:pt x="910" y="1354"/>
                  </a:lnTo>
                  <a:lnTo>
                    <a:pt x="906" y="1346"/>
                  </a:lnTo>
                  <a:lnTo>
                    <a:pt x="901" y="1337"/>
                  </a:lnTo>
                  <a:lnTo>
                    <a:pt x="897" y="1321"/>
                  </a:lnTo>
                  <a:lnTo>
                    <a:pt x="893" y="1308"/>
                  </a:lnTo>
                  <a:lnTo>
                    <a:pt x="889" y="1295"/>
                  </a:lnTo>
                  <a:lnTo>
                    <a:pt x="889" y="1291"/>
                  </a:lnTo>
                  <a:lnTo>
                    <a:pt x="885" y="1287"/>
                  </a:lnTo>
                  <a:lnTo>
                    <a:pt x="885" y="1278"/>
                  </a:lnTo>
                  <a:lnTo>
                    <a:pt x="885" y="1270"/>
                  </a:lnTo>
                  <a:lnTo>
                    <a:pt x="885" y="1265"/>
                  </a:lnTo>
                  <a:lnTo>
                    <a:pt x="885" y="1261"/>
                  </a:lnTo>
                  <a:lnTo>
                    <a:pt x="889" y="1257"/>
                  </a:lnTo>
                  <a:lnTo>
                    <a:pt x="889" y="1253"/>
                  </a:lnTo>
                  <a:lnTo>
                    <a:pt x="897" y="1240"/>
                  </a:lnTo>
                  <a:lnTo>
                    <a:pt x="897" y="1236"/>
                  </a:lnTo>
                  <a:lnTo>
                    <a:pt x="897" y="1232"/>
                  </a:lnTo>
                  <a:lnTo>
                    <a:pt x="897" y="1227"/>
                  </a:lnTo>
                  <a:lnTo>
                    <a:pt x="897" y="1223"/>
                  </a:lnTo>
                  <a:lnTo>
                    <a:pt x="893" y="1219"/>
                  </a:lnTo>
                  <a:lnTo>
                    <a:pt x="885" y="1215"/>
                  </a:lnTo>
                  <a:lnTo>
                    <a:pt x="872" y="1202"/>
                  </a:lnTo>
                  <a:lnTo>
                    <a:pt x="868" y="1202"/>
                  </a:lnTo>
                  <a:lnTo>
                    <a:pt x="868" y="1198"/>
                  </a:lnTo>
                  <a:lnTo>
                    <a:pt x="863" y="1194"/>
                  </a:lnTo>
                  <a:lnTo>
                    <a:pt x="893" y="1194"/>
                  </a:lnTo>
                  <a:lnTo>
                    <a:pt x="923" y="1189"/>
                  </a:lnTo>
                  <a:lnTo>
                    <a:pt x="944" y="1189"/>
                  </a:lnTo>
                  <a:lnTo>
                    <a:pt x="969" y="1185"/>
                  </a:lnTo>
                  <a:lnTo>
                    <a:pt x="986" y="1185"/>
                  </a:lnTo>
                  <a:lnTo>
                    <a:pt x="990" y="1185"/>
                  </a:lnTo>
                  <a:lnTo>
                    <a:pt x="995" y="1181"/>
                  </a:lnTo>
                  <a:lnTo>
                    <a:pt x="1007" y="1177"/>
                  </a:lnTo>
                  <a:lnTo>
                    <a:pt x="1016" y="1177"/>
                  </a:lnTo>
                  <a:lnTo>
                    <a:pt x="1020" y="1177"/>
                  </a:lnTo>
                  <a:lnTo>
                    <a:pt x="1020" y="1172"/>
                  </a:lnTo>
                  <a:lnTo>
                    <a:pt x="1028" y="1168"/>
                  </a:lnTo>
                  <a:lnTo>
                    <a:pt x="1037" y="1164"/>
                  </a:lnTo>
                  <a:lnTo>
                    <a:pt x="1041" y="1160"/>
                  </a:lnTo>
                  <a:lnTo>
                    <a:pt x="1045" y="1155"/>
                  </a:lnTo>
                  <a:lnTo>
                    <a:pt x="1050" y="1155"/>
                  </a:lnTo>
                  <a:lnTo>
                    <a:pt x="1067" y="1151"/>
                  </a:lnTo>
                  <a:lnTo>
                    <a:pt x="1075" y="1147"/>
                  </a:lnTo>
                  <a:lnTo>
                    <a:pt x="1079" y="1143"/>
                  </a:lnTo>
                  <a:lnTo>
                    <a:pt x="1079" y="1138"/>
                  </a:lnTo>
                  <a:lnTo>
                    <a:pt x="1083" y="1138"/>
                  </a:lnTo>
                  <a:lnTo>
                    <a:pt x="1083" y="1134"/>
                  </a:lnTo>
                  <a:lnTo>
                    <a:pt x="1083" y="1130"/>
                  </a:lnTo>
                  <a:lnTo>
                    <a:pt x="1079" y="1122"/>
                  </a:lnTo>
                  <a:lnTo>
                    <a:pt x="1079" y="1117"/>
                  </a:lnTo>
                  <a:lnTo>
                    <a:pt x="1079" y="1113"/>
                  </a:lnTo>
                  <a:lnTo>
                    <a:pt x="1083" y="1109"/>
                  </a:lnTo>
                  <a:lnTo>
                    <a:pt x="1083" y="1105"/>
                  </a:lnTo>
                  <a:lnTo>
                    <a:pt x="1088" y="1105"/>
                  </a:lnTo>
                  <a:lnTo>
                    <a:pt x="1092" y="1105"/>
                  </a:lnTo>
                  <a:lnTo>
                    <a:pt x="1096" y="1105"/>
                  </a:lnTo>
                  <a:lnTo>
                    <a:pt x="1100" y="1105"/>
                  </a:lnTo>
                  <a:lnTo>
                    <a:pt x="1117" y="1109"/>
                  </a:lnTo>
                  <a:lnTo>
                    <a:pt x="1126" y="1109"/>
                  </a:lnTo>
                  <a:lnTo>
                    <a:pt x="1130" y="1109"/>
                  </a:lnTo>
                  <a:lnTo>
                    <a:pt x="1130" y="1113"/>
                  </a:lnTo>
                  <a:lnTo>
                    <a:pt x="1130" y="1122"/>
                  </a:lnTo>
                  <a:lnTo>
                    <a:pt x="1130" y="1126"/>
                  </a:lnTo>
                  <a:lnTo>
                    <a:pt x="1134" y="1126"/>
                  </a:lnTo>
                  <a:lnTo>
                    <a:pt x="1134" y="1130"/>
                  </a:lnTo>
                  <a:lnTo>
                    <a:pt x="1134" y="1134"/>
                  </a:lnTo>
                  <a:lnTo>
                    <a:pt x="1139" y="1138"/>
                  </a:lnTo>
                  <a:lnTo>
                    <a:pt x="1143" y="1143"/>
                  </a:lnTo>
                  <a:lnTo>
                    <a:pt x="1147" y="1143"/>
                  </a:lnTo>
                  <a:lnTo>
                    <a:pt x="1147" y="1147"/>
                  </a:lnTo>
                  <a:lnTo>
                    <a:pt x="1151" y="1147"/>
                  </a:lnTo>
                  <a:lnTo>
                    <a:pt x="1155" y="1147"/>
                  </a:lnTo>
                  <a:lnTo>
                    <a:pt x="1160" y="1147"/>
                  </a:lnTo>
                  <a:lnTo>
                    <a:pt x="1164" y="1143"/>
                  </a:lnTo>
                  <a:lnTo>
                    <a:pt x="1168" y="1138"/>
                  </a:lnTo>
                  <a:lnTo>
                    <a:pt x="1168" y="1134"/>
                  </a:lnTo>
                  <a:lnTo>
                    <a:pt x="1172" y="1130"/>
                  </a:lnTo>
                  <a:lnTo>
                    <a:pt x="1177" y="1126"/>
                  </a:lnTo>
                  <a:lnTo>
                    <a:pt x="1177" y="1122"/>
                  </a:lnTo>
                  <a:lnTo>
                    <a:pt x="1181" y="1117"/>
                  </a:lnTo>
                  <a:lnTo>
                    <a:pt x="1181" y="1113"/>
                  </a:lnTo>
                  <a:lnTo>
                    <a:pt x="1185" y="1105"/>
                  </a:lnTo>
                  <a:lnTo>
                    <a:pt x="1189" y="1105"/>
                  </a:lnTo>
                  <a:lnTo>
                    <a:pt x="1189" y="1100"/>
                  </a:lnTo>
                  <a:lnTo>
                    <a:pt x="1189" y="1096"/>
                  </a:lnTo>
                  <a:lnTo>
                    <a:pt x="1189" y="1092"/>
                  </a:lnTo>
                  <a:lnTo>
                    <a:pt x="1194" y="1083"/>
                  </a:lnTo>
                  <a:lnTo>
                    <a:pt x="1194" y="1079"/>
                  </a:lnTo>
                  <a:lnTo>
                    <a:pt x="1194" y="1075"/>
                  </a:lnTo>
                  <a:lnTo>
                    <a:pt x="1194" y="1067"/>
                  </a:lnTo>
                  <a:lnTo>
                    <a:pt x="1194" y="1062"/>
                  </a:lnTo>
                  <a:lnTo>
                    <a:pt x="1189" y="1054"/>
                  </a:lnTo>
                  <a:lnTo>
                    <a:pt x="1189" y="1050"/>
                  </a:lnTo>
                  <a:lnTo>
                    <a:pt x="1189" y="1045"/>
                  </a:lnTo>
                  <a:lnTo>
                    <a:pt x="1194" y="1045"/>
                  </a:lnTo>
                  <a:lnTo>
                    <a:pt x="1194" y="1041"/>
                  </a:lnTo>
                  <a:lnTo>
                    <a:pt x="1198" y="1033"/>
                  </a:lnTo>
                  <a:lnTo>
                    <a:pt x="1198" y="1028"/>
                  </a:lnTo>
                  <a:lnTo>
                    <a:pt x="1198" y="1024"/>
                  </a:lnTo>
                  <a:lnTo>
                    <a:pt x="1198" y="1020"/>
                  </a:lnTo>
                  <a:lnTo>
                    <a:pt x="1198" y="1011"/>
                  </a:lnTo>
                  <a:lnTo>
                    <a:pt x="1198" y="1007"/>
                  </a:lnTo>
                  <a:lnTo>
                    <a:pt x="1198" y="1003"/>
                  </a:lnTo>
                  <a:lnTo>
                    <a:pt x="1198" y="990"/>
                  </a:lnTo>
                  <a:lnTo>
                    <a:pt x="1194" y="969"/>
                  </a:lnTo>
                  <a:lnTo>
                    <a:pt x="1194" y="961"/>
                  </a:lnTo>
                  <a:lnTo>
                    <a:pt x="1189" y="952"/>
                  </a:lnTo>
                  <a:lnTo>
                    <a:pt x="1189" y="948"/>
                  </a:lnTo>
                  <a:lnTo>
                    <a:pt x="1185" y="944"/>
                  </a:lnTo>
                  <a:lnTo>
                    <a:pt x="1181" y="935"/>
                  </a:lnTo>
                  <a:lnTo>
                    <a:pt x="1177" y="931"/>
                  </a:lnTo>
                  <a:lnTo>
                    <a:pt x="1172" y="927"/>
                  </a:lnTo>
                  <a:lnTo>
                    <a:pt x="1172" y="923"/>
                  </a:lnTo>
                  <a:lnTo>
                    <a:pt x="1168" y="910"/>
                  </a:lnTo>
                  <a:lnTo>
                    <a:pt x="1164" y="901"/>
                  </a:lnTo>
                  <a:lnTo>
                    <a:pt x="1160" y="893"/>
                  </a:lnTo>
                  <a:lnTo>
                    <a:pt x="1155" y="884"/>
                  </a:lnTo>
                  <a:lnTo>
                    <a:pt x="1151" y="880"/>
                  </a:lnTo>
                  <a:lnTo>
                    <a:pt x="1147" y="872"/>
                  </a:lnTo>
                  <a:lnTo>
                    <a:pt x="1143" y="872"/>
                  </a:lnTo>
                  <a:lnTo>
                    <a:pt x="1143" y="868"/>
                  </a:lnTo>
                  <a:lnTo>
                    <a:pt x="1134" y="868"/>
                  </a:lnTo>
                  <a:lnTo>
                    <a:pt x="1130" y="863"/>
                  </a:lnTo>
                  <a:lnTo>
                    <a:pt x="1122" y="863"/>
                  </a:lnTo>
                  <a:lnTo>
                    <a:pt x="1117" y="859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1"/>
                  </a:lnTo>
                  <a:lnTo>
                    <a:pt x="1092" y="838"/>
                  </a:lnTo>
                  <a:lnTo>
                    <a:pt x="1092" y="834"/>
                  </a:lnTo>
                  <a:lnTo>
                    <a:pt x="1088" y="834"/>
                  </a:lnTo>
                  <a:lnTo>
                    <a:pt x="1083" y="829"/>
                  </a:lnTo>
                  <a:lnTo>
                    <a:pt x="1079" y="825"/>
                  </a:lnTo>
                  <a:lnTo>
                    <a:pt x="1075" y="825"/>
                  </a:lnTo>
                  <a:lnTo>
                    <a:pt x="1062" y="825"/>
                  </a:lnTo>
                  <a:lnTo>
                    <a:pt x="1058" y="821"/>
                  </a:lnTo>
                  <a:lnTo>
                    <a:pt x="1054" y="821"/>
                  </a:lnTo>
                  <a:lnTo>
                    <a:pt x="1045" y="817"/>
                  </a:lnTo>
                  <a:lnTo>
                    <a:pt x="1037" y="808"/>
                  </a:lnTo>
                  <a:lnTo>
                    <a:pt x="1033" y="808"/>
                  </a:lnTo>
                  <a:lnTo>
                    <a:pt x="1028" y="804"/>
                  </a:lnTo>
                  <a:lnTo>
                    <a:pt x="1024" y="804"/>
                  </a:lnTo>
                  <a:lnTo>
                    <a:pt x="1020" y="800"/>
                  </a:lnTo>
                  <a:lnTo>
                    <a:pt x="1016" y="800"/>
                  </a:lnTo>
                  <a:lnTo>
                    <a:pt x="1012" y="800"/>
                  </a:lnTo>
                  <a:lnTo>
                    <a:pt x="1007" y="800"/>
                  </a:lnTo>
                  <a:lnTo>
                    <a:pt x="995" y="804"/>
                  </a:lnTo>
                  <a:lnTo>
                    <a:pt x="990" y="804"/>
                  </a:lnTo>
                  <a:lnTo>
                    <a:pt x="986" y="804"/>
                  </a:lnTo>
                  <a:lnTo>
                    <a:pt x="978" y="804"/>
                  </a:lnTo>
                  <a:lnTo>
                    <a:pt x="973" y="804"/>
                  </a:lnTo>
                  <a:lnTo>
                    <a:pt x="969" y="804"/>
                  </a:lnTo>
                  <a:lnTo>
                    <a:pt x="965" y="804"/>
                  </a:lnTo>
                  <a:lnTo>
                    <a:pt x="961" y="808"/>
                  </a:lnTo>
                  <a:lnTo>
                    <a:pt x="956" y="812"/>
                  </a:lnTo>
                  <a:lnTo>
                    <a:pt x="952" y="817"/>
                  </a:lnTo>
                  <a:lnTo>
                    <a:pt x="948" y="825"/>
                  </a:lnTo>
                  <a:lnTo>
                    <a:pt x="940" y="834"/>
                  </a:lnTo>
                  <a:lnTo>
                    <a:pt x="935" y="842"/>
                  </a:lnTo>
                  <a:lnTo>
                    <a:pt x="931" y="846"/>
                  </a:lnTo>
                  <a:lnTo>
                    <a:pt x="927" y="851"/>
                  </a:lnTo>
                  <a:lnTo>
                    <a:pt x="923" y="859"/>
                  </a:lnTo>
                  <a:lnTo>
                    <a:pt x="923" y="863"/>
                  </a:lnTo>
                  <a:lnTo>
                    <a:pt x="918" y="868"/>
                  </a:lnTo>
                  <a:lnTo>
                    <a:pt x="918" y="872"/>
                  </a:lnTo>
                  <a:lnTo>
                    <a:pt x="918" y="876"/>
                  </a:lnTo>
                  <a:lnTo>
                    <a:pt x="914" y="880"/>
                  </a:lnTo>
                  <a:lnTo>
                    <a:pt x="914" y="884"/>
                  </a:lnTo>
                  <a:lnTo>
                    <a:pt x="914" y="889"/>
                  </a:lnTo>
                  <a:lnTo>
                    <a:pt x="914" y="893"/>
                  </a:lnTo>
                  <a:lnTo>
                    <a:pt x="918" y="897"/>
                  </a:lnTo>
                  <a:lnTo>
                    <a:pt x="918" y="901"/>
                  </a:lnTo>
                  <a:lnTo>
                    <a:pt x="923" y="906"/>
                  </a:lnTo>
                  <a:lnTo>
                    <a:pt x="923" y="910"/>
                  </a:lnTo>
                  <a:lnTo>
                    <a:pt x="931" y="918"/>
                  </a:lnTo>
                  <a:lnTo>
                    <a:pt x="935" y="923"/>
                  </a:lnTo>
                  <a:lnTo>
                    <a:pt x="935" y="927"/>
                  </a:lnTo>
                  <a:lnTo>
                    <a:pt x="935" y="931"/>
                  </a:lnTo>
                  <a:lnTo>
                    <a:pt x="935" y="935"/>
                  </a:lnTo>
                  <a:lnTo>
                    <a:pt x="935" y="939"/>
                  </a:lnTo>
                  <a:lnTo>
                    <a:pt x="935" y="944"/>
                  </a:lnTo>
                  <a:lnTo>
                    <a:pt x="931" y="948"/>
                  </a:lnTo>
                  <a:lnTo>
                    <a:pt x="927" y="948"/>
                  </a:lnTo>
                  <a:lnTo>
                    <a:pt x="927" y="952"/>
                  </a:lnTo>
                  <a:lnTo>
                    <a:pt x="923" y="952"/>
                  </a:lnTo>
                  <a:lnTo>
                    <a:pt x="910" y="952"/>
                  </a:lnTo>
                  <a:lnTo>
                    <a:pt x="901" y="956"/>
                  </a:lnTo>
                  <a:lnTo>
                    <a:pt x="897" y="956"/>
                  </a:lnTo>
                  <a:lnTo>
                    <a:pt x="880" y="965"/>
                  </a:lnTo>
                  <a:lnTo>
                    <a:pt x="872" y="965"/>
                  </a:lnTo>
                  <a:lnTo>
                    <a:pt x="868" y="969"/>
                  </a:lnTo>
                  <a:lnTo>
                    <a:pt x="859" y="969"/>
                  </a:lnTo>
                  <a:lnTo>
                    <a:pt x="842" y="973"/>
                  </a:lnTo>
                  <a:lnTo>
                    <a:pt x="817" y="978"/>
                  </a:lnTo>
                  <a:lnTo>
                    <a:pt x="732" y="990"/>
                  </a:lnTo>
                  <a:lnTo>
                    <a:pt x="741" y="1011"/>
                  </a:lnTo>
                  <a:lnTo>
                    <a:pt x="745" y="1037"/>
                  </a:lnTo>
                  <a:lnTo>
                    <a:pt x="749" y="1054"/>
                  </a:lnTo>
                  <a:lnTo>
                    <a:pt x="762" y="1096"/>
                  </a:lnTo>
                  <a:lnTo>
                    <a:pt x="770" y="1138"/>
                  </a:lnTo>
                  <a:lnTo>
                    <a:pt x="787" y="1194"/>
                  </a:lnTo>
                  <a:lnTo>
                    <a:pt x="783" y="1194"/>
                  </a:lnTo>
                  <a:lnTo>
                    <a:pt x="779" y="1189"/>
                  </a:lnTo>
                  <a:lnTo>
                    <a:pt x="774" y="1189"/>
                  </a:lnTo>
                  <a:lnTo>
                    <a:pt x="770" y="1189"/>
                  </a:lnTo>
                  <a:lnTo>
                    <a:pt x="766" y="1189"/>
                  </a:lnTo>
                  <a:lnTo>
                    <a:pt x="758" y="1194"/>
                  </a:lnTo>
                  <a:lnTo>
                    <a:pt x="753" y="1198"/>
                  </a:lnTo>
                  <a:lnTo>
                    <a:pt x="749" y="1202"/>
                  </a:lnTo>
                  <a:lnTo>
                    <a:pt x="745" y="1206"/>
                  </a:lnTo>
                  <a:lnTo>
                    <a:pt x="741" y="1210"/>
                  </a:lnTo>
                  <a:lnTo>
                    <a:pt x="741" y="1219"/>
                  </a:lnTo>
                  <a:lnTo>
                    <a:pt x="736" y="1223"/>
                  </a:lnTo>
                  <a:lnTo>
                    <a:pt x="724" y="1253"/>
                  </a:lnTo>
                  <a:lnTo>
                    <a:pt x="715" y="1270"/>
                  </a:lnTo>
                  <a:lnTo>
                    <a:pt x="711" y="1282"/>
                  </a:lnTo>
                  <a:lnTo>
                    <a:pt x="707" y="1291"/>
                  </a:lnTo>
                  <a:lnTo>
                    <a:pt x="702" y="1304"/>
                  </a:lnTo>
                  <a:lnTo>
                    <a:pt x="694" y="1321"/>
                  </a:lnTo>
                  <a:lnTo>
                    <a:pt x="690" y="1337"/>
                  </a:lnTo>
                  <a:lnTo>
                    <a:pt x="690" y="1346"/>
                  </a:lnTo>
                  <a:lnTo>
                    <a:pt x="686" y="1350"/>
                  </a:lnTo>
                  <a:lnTo>
                    <a:pt x="681" y="1363"/>
                  </a:lnTo>
                  <a:lnTo>
                    <a:pt x="673" y="1376"/>
                  </a:lnTo>
                  <a:lnTo>
                    <a:pt x="669" y="1388"/>
                  </a:lnTo>
                  <a:lnTo>
                    <a:pt x="660" y="1397"/>
                  </a:lnTo>
                  <a:lnTo>
                    <a:pt x="652" y="1414"/>
                  </a:lnTo>
                  <a:lnTo>
                    <a:pt x="647" y="1422"/>
                  </a:lnTo>
                  <a:lnTo>
                    <a:pt x="643" y="1426"/>
                  </a:lnTo>
                  <a:lnTo>
                    <a:pt x="639" y="1431"/>
                  </a:lnTo>
                  <a:lnTo>
                    <a:pt x="635" y="1439"/>
                  </a:lnTo>
                  <a:lnTo>
                    <a:pt x="631" y="1443"/>
                  </a:lnTo>
                  <a:lnTo>
                    <a:pt x="626" y="1443"/>
                  </a:lnTo>
                  <a:lnTo>
                    <a:pt x="614" y="1452"/>
                  </a:lnTo>
                  <a:lnTo>
                    <a:pt x="609" y="1456"/>
                  </a:lnTo>
                  <a:lnTo>
                    <a:pt x="601" y="1460"/>
                  </a:lnTo>
                  <a:lnTo>
                    <a:pt x="597" y="1464"/>
                  </a:lnTo>
                  <a:lnTo>
                    <a:pt x="592" y="1469"/>
                  </a:lnTo>
                  <a:lnTo>
                    <a:pt x="588" y="1473"/>
                  </a:lnTo>
                  <a:lnTo>
                    <a:pt x="584" y="1473"/>
                  </a:lnTo>
                  <a:lnTo>
                    <a:pt x="580" y="1477"/>
                  </a:lnTo>
                  <a:lnTo>
                    <a:pt x="571" y="1477"/>
                  </a:lnTo>
                  <a:lnTo>
                    <a:pt x="563" y="1481"/>
                  </a:lnTo>
                  <a:lnTo>
                    <a:pt x="550" y="1486"/>
                  </a:lnTo>
                  <a:lnTo>
                    <a:pt x="533" y="1486"/>
                  </a:lnTo>
                  <a:lnTo>
                    <a:pt x="516" y="1490"/>
                  </a:lnTo>
                  <a:lnTo>
                    <a:pt x="512" y="1490"/>
                  </a:lnTo>
                  <a:lnTo>
                    <a:pt x="508" y="1490"/>
                  </a:lnTo>
                  <a:lnTo>
                    <a:pt x="504" y="1490"/>
                  </a:lnTo>
                  <a:lnTo>
                    <a:pt x="499" y="1490"/>
                  </a:lnTo>
                  <a:lnTo>
                    <a:pt x="478" y="1490"/>
                  </a:lnTo>
                  <a:lnTo>
                    <a:pt x="474" y="1490"/>
                  </a:lnTo>
                  <a:lnTo>
                    <a:pt x="470" y="1490"/>
                  </a:lnTo>
                  <a:lnTo>
                    <a:pt x="461" y="1486"/>
                  </a:lnTo>
                  <a:lnTo>
                    <a:pt x="457" y="1486"/>
                  </a:lnTo>
                  <a:lnTo>
                    <a:pt x="427" y="1469"/>
                  </a:lnTo>
                  <a:lnTo>
                    <a:pt x="393" y="1452"/>
                  </a:lnTo>
                  <a:lnTo>
                    <a:pt x="377" y="1443"/>
                  </a:lnTo>
                  <a:lnTo>
                    <a:pt x="368" y="1443"/>
                  </a:lnTo>
                  <a:lnTo>
                    <a:pt x="364" y="1439"/>
                  </a:lnTo>
                  <a:lnTo>
                    <a:pt x="364" y="1431"/>
                  </a:lnTo>
                  <a:lnTo>
                    <a:pt x="364" y="1426"/>
                  </a:lnTo>
                  <a:lnTo>
                    <a:pt x="364" y="1422"/>
                  </a:lnTo>
                  <a:lnTo>
                    <a:pt x="364" y="1414"/>
                  </a:lnTo>
                  <a:lnTo>
                    <a:pt x="364" y="1401"/>
                  </a:lnTo>
                  <a:lnTo>
                    <a:pt x="364" y="1393"/>
                  </a:lnTo>
                  <a:lnTo>
                    <a:pt x="364" y="1384"/>
                  </a:lnTo>
                  <a:lnTo>
                    <a:pt x="364" y="1376"/>
                  </a:lnTo>
                  <a:lnTo>
                    <a:pt x="360" y="1367"/>
                  </a:lnTo>
                  <a:lnTo>
                    <a:pt x="355" y="1359"/>
                  </a:lnTo>
                  <a:lnTo>
                    <a:pt x="355" y="1354"/>
                  </a:lnTo>
                  <a:lnTo>
                    <a:pt x="351" y="1350"/>
                  </a:lnTo>
                  <a:lnTo>
                    <a:pt x="343" y="1346"/>
                  </a:lnTo>
                  <a:lnTo>
                    <a:pt x="338" y="1342"/>
                  </a:lnTo>
                  <a:lnTo>
                    <a:pt x="334" y="1337"/>
                  </a:lnTo>
                  <a:lnTo>
                    <a:pt x="330" y="1333"/>
                  </a:lnTo>
                  <a:lnTo>
                    <a:pt x="326" y="1333"/>
                  </a:lnTo>
                  <a:lnTo>
                    <a:pt x="317" y="1325"/>
                  </a:lnTo>
                  <a:lnTo>
                    <a:pt x="309" y="1325"/>
                  </a:lnTo>
                  <a:lnTo>
                    <a:pt x="305" y="1321"/>
                  </a:lnTo>
                  <a:lnTo>
                    <a:pt x="296" y="1321"/>
                  </a:lnTo>
                  <a:lnTo>
                    <a:pt x="292" y="1316"/>
                  </a:lnTo>
                  <a:lnTo>
                    <a:pt x="271" y="1312"/>
                  </a:lnTo>
                  <a:lnTo>
                    <a:pt x="262" y="1308"/>
                  </a:lnTo>
                  <a:lnTo>
                    <a:pt x="258" y="1308"/>
                  </a:lnTo>
                  <a:lnTo>
                    <a:pt x="250" y="1304"/>
                  </a:lnTo>
                  <a:lnTo>
                    <a:pt x="245" y="1304"/>
                  </a:lnTo>
                  <a:lnTo>
                    <a:pt x="237" y="1295"/>
                  </a:lnTo>
                  <a:lnTo>
                    <a:pt x="228" y="1291"/>
                  </a:lnTo>
                  <a:lnTo>
                    <a:pt x="216" y="1282"/>
                  </a:lnTo>
                  <a:lnTo>
                    <a:pt x="207" y="1278"/>
                  </a:lnTo>
                  <a:lnTo>
                    <a:pt x="203" y="1278"/>
                  </a:lnTo>
                  <a:lnTo>
                    <a:pt x="199" y="1274"/>
                  </a:lnTo>
                  <a:lnTo>
                    <a:pt x="199" y="1270"/>
                  </a:lnTo>
                  <a:lnTo>
                    <a:pt x="199" y="1265"/>
                  </a:lnTo>
                  <a:lnTo>
                    <a:pt x="194" y="1265"/>
                  </a:lnTo>
                  <a:lnTo>
                    <a:pt x="199" y="1265"/>
                  </a:lnTo>
                  <a:lnTo>
                    <a:pt x="199" y="1261"/>
                  </a:lnTo>
                  <a:lnTo>
                    <a:pt x="203" y="1261"/>
                  </a:lnTo>
                  <a:lnTo>
                    <a:pt x="207" y="1261"/>
                  </a:lnTo>
                  <a:lnTo>
                    <a:pt x="211" y="1261"/>
                  </a:lnTo>
                  <a:lnTo>
                    <a:pt x="228" y="1261"/>
                  </a:lnTo>
                  <a:lnTo>
                    <a:pt x="237" y="1261"/>
                  </a:lnTo>
                  <a:lnTo>
                    <a:pt x="241" y="1257"/>
                  </a:lnTo>
                  <a:lnTo>
                    <a:pt x="245" y="1257"/>
                  </a:lnTo>
                  <a:lnTo>
                    <a:pt x="250" y="1253"/>
                  </a:lnTo>
                  <a:lnTo>
                    <a:pt x="254" y="1253"/>
                  </a:lnTo>
                  <a:lnTo>
                    <a:pt x="266" y="1244"/>
                  </a:lnTo>
                  <a:lnTo>
                    <a:pt x="271" y="1240"/>
                  </a:lnTo>
                  <a:lnTo>
                    <a:pt x="283" y="1236"/>
                  </a:lnTo>
                  <a:lnTo>
                    <a:pt x="288" y="1236"/>
                  </a:lnTo>
                  <a:lnTo>
                    <a:pt x="292" y="1232"/>
                  </a:lnTo>
                  <a:lnTo>
                    <a:pt x="309" y="1227"/>
                  </a:lnTo>
                  <a:lnTo>
                    <a:pt x="317" y="1223"/>
                  </a:lnTo>
                  <a:lnTo>
                    <a:pt x="326" y="1223"/>
                  </a:lnTo>
                  <a:lnTo>
                    <a:pt x="334" y="1223"/>
                  </a:lnTo>
                  <a:lnTo>
                    <a:pt x="338" y="1223"/>
                  </a:lnTo>
                  <a:lnTo>
                    <a:pt x="351" y="1227"/>
                  </a:lnTo>
                  <a:lnTo>
                    <a:pt x="360" y="1232"/>
                  </a:lnTo>
                  <a:lnTo>
                    <a:pt x="364" y="1232"/>
                  </a:lnTo>
                  <a:lnTo>
                    <a:pt x="368" y="1236"/>
                  </a:lnTo>
                  <a:lnTo>
                    <a:pt x="377" y="1240"/>
                  </a:lnTo>
                  <a:lnTo>
                    <a:pt x="381" y="1240"/>
                  </a:lnTo>
                  <a:lnTo>
                    <a:pt x="385" y="1240"/>
                  </a:lnTo>
                  <a:lnTo>
                    <a:pt x="389" y="1244"/>
                  </a:lnTo>
                  <a:lnTo>
                    <a:pt x="393" y="1240"/>
                  </a:lnTo>
                  <a:lnTo>
                    <a:pt x="398" y="1240"/>
                  </a:lnTo>
                  <a:lnTo>
                    <a:pt x="402" y="1240"/>
                  </a:lnTo>
                  <a:lnTo>
                    <a:pt x="402" y="1236"/>
                  </a:lnTo>
                  <a:lnTo>
                    <a:pt x="402" y="1232"/>
                  </a:lnTo>
                  <a:lnTo>
                    <a:pt x="406" y="1227"/>
                  </a:lnTo>
                  <a:lnTo>
                    <a:pt x="406" y="1223"/>
                  </a:lnTo>
                  <a:lnTo>
                    <a:pt x="406" y="1219"/>
                  </a:lnTo>
                  <a:lnTo>
                    <a:pt x="406" y="1210"/>
                  </a:lnTo>
                  <a:lnTo>
                    <a:pt x="406" y="1206"/>
                  </a:lnTo>
                  <a:lnTo>
                    <a:pt x="406" y="1202"/>
                  </a:lnTo>
                  <a:lnTo>
                    <a:pt x="406" y="1198"/>
                  </a:lnTo>
                  <a:lnTo>
                    <a:pt x="406" y="1189"/>
                  </a:lnTo>
                  <a:lnTo>
                    <a:pt x="410" y="1185"/>
                  </a:lnTo>
                  <a:lnTo>
                    <a:pt x="410" y="1181"/>
                  </a:lnTo>
                  <a:lnTo>
                    <a:pt x="415" y="1177"/>
                  </a:lnTo>
                  <a:lnTo>
                    <a:pt x="419" y="1177"/>
                  </a:lnTo>
                  <a:lnTo>
                    <a:pt x="423" y="1177"/>
                  </a:lnTo>
                  <a:lnTo>
                    <a:pt x="432" y="1177"/>
                  </a:lnTo>
                  <a:lnTo>
                    <a:pt x="440" y="1177"/>
                  </a:lnTo>
                  <a:lnTo>
                    <a:pt x="444" y="1172"/>
                  </a:lnTo>
                  <a:lnTo>
                    <a:pt x="448" y="1172"/>
                  </a:lnTo>
                  <a:lnTo>
                    <a:pt x="453" y="1168"/>
                  </a:lnTo>
                  <a:lnTo>
                    <a:pt x="453" y="1164"/>
                  </a:lnTo>
                  <a:lnTo>
                    <a:pt x="457" y="1160"/>
                  </a:lnTo>
                  <a:lnTo>
                    <a:pt x="457" y="1155"/>
                  </a:lnTo>
                  <a:lnTo>
                    <a:pt x="457" y="1151"/>
                  </a:lnTo>
                  <a:lnTo>
                    <a:pt x="453" y="1143"/>
                  </a:lnTo>
                  <a:lnTo>
                    <a:pt x="453" y="1134"/>
                  </a:lnTo>
                  <a:lnTo>
                    <a:pt x="448" y="1117"/>
                  </a:lnTo>
                  <a:lnTo>
                    <a:pt x="444" y="1105"/>
                  </a:lnTo>
                  <a:lnTo>
                    <a:pt x="432" y="1062"/>
                  </a:lnTo>
                  <a:lnTo>
                    <a:pt x="427" y="1037"/>
                  </a:lnTo>
                  <a:lnTo>
                    <a:pt x="423" y="1024"/>
                  </a:lnTo>
                  <a:lnTo>
                    <a:pt x="423" y="1016"/>
                  </a:lnTo>
                  <a:lnTo>
                    <a:pt x="419" y="1007"/>
                  </a:lnTo>
                  <a:lnTo>
                    <a:pt x="419" y="999"/>
                  </a:lnTo>
                  <a:lnTo>
                    <a:pt x="419" y="995"/>
                  </a:lnTo>
                  <a:lnTo>
                    <a:pt x="419" y="986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32" y="973"/>
                  </a:lnTo>
                  <a:lnTo>
                    <a:pt x="436" y="969"/>
                  </a:lnTo>
                  <a:lnTo>
                    <a:pt x="440" y="969"/>
                  </a:lnTo>
                  <a:lnTo>
                    <a:pt x="444" y="965"/>
                  </a:lnTo>
                  <a:lnTo>
                    <a:pt x="453" y="965"/>
                  </a:lnTo>
                  <a:lnTo>
                    <a:pt x="461" y="965"/>
                  </a:lnTo>
                  <a:lnTo>
                    <a:pt x="470" y="961"/>
                  </a:lnTo>
                  <a:lnTo>
                    <a:pt x="512" y="956"/>
                  </a:lnTo>
                  <a:lnTo>
                    <a:pt x="529" y="952"/>
                  </a:lnTo>
                  <a:lnTo>
                    <a:pt x="537" y="952"/>
                  </a:lnTo>
                  <a:lnTo>
                    <a:pt x="546" y="948"/>
                  </a:lnTo>
                  <a:lnTo>
                    <a:pt x="550" y="948"/>
                  </a:lnTo>
                  <a:lnTo>
                    <a:pt x="559" y="944"/>
                  </a:lnTo>
                  <a:lnTo>
                    <a:pt x="563" y="944"/>
                  </a:lnTo>
                  <a:lnTo>
                    <a:pt x="567" y="939"/>
                  </a:lnTo>
                  <a:lnTo>
                    <a:pt x="567" y="935"/>
                  </a:lnTo>
                  <a:lnTo>
                    <a:pt x="571" y="935"/>
                  </a:lnTo>
                  <a:lnTo>
                    <a:pt x="571" y="927"/>
                  </a:lnTo>
                  <a:lnTo>
                    <a:pt x="571" y="923"/>
                  </a:lnTo>
                  <a:lnTo>
                    <a:pt x="571" y="918"/>
                  </a:lnTo>
                  <a:lnTo>
                    <a:pt x="571" y="910"/>
                  </a:lnTo>
                  <a:lnTo>
                    <a:pt x="567" y="901"/>
                  </a:lnTo>
                  <a:lnTo>
                    <a:pt x="567" y="889"/>
                  </a:lnTo>
                  <a:lnTo>
                    <a:pt x="563" y="872"/>
                  </a:lnTo>
                  <a:lnTo>
                    <a:pt x="542" y="804"/>
                  </a:lnTo>
                  <a:lnTo>
                    <a:pt x="525" y="745"/>
                  </a:lnTo>
                  <a:lnTo>
                    <a:pt x="512" y="690"/>
                  </a:lnTo>
                  <a:lnTo>
                    <a:pt x="495" y="626"/>
                  </a:lnTo>
                  <a:lnTo>
                    <a:pt x="491" y="609"/>
                  </a:lnTo>
                  <a:lnTo>
                    <a:pt x="487" y="597"/>
                  </a:lnTo>
                  <a:lnTo>
                    <a:pt x="487" y="588"/>
                  </a:lnTo>
                  <a:lnTo>
                    <a:pt x="482" y="584"/>
                  </a:lnTo>
                  <a:lnTo>
                    <a:pt x="482" y="575"/>
                  </a:lnTo>
                  <a:lnTo>
                    <a:pt x="478" y="571"/>
                  </a:lnTo>
                  <a:lnTo>
                    <a:pt x="474" y="567"/>
                  </a:lnTo>
                  <a:lnTo>
                    <a:pt x="474" y="563"/>
                  </a:lnTo>
                  <a:lnTo>
                    <a:pt x="470" y="558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3" y="554"/>
                  </a:lnTo>
                  <a:lnTo>
                    <a:pt x="448" y="550"/>
                  </a:lnTo>
                  <a:lnTo>
                    <a:pt x="440" y="550"/>
                  </a:lnTo>
                  <a:lnTo>
                    <a:pt x="432" y="554"/>
                  </a:lnTo>
                  <a:lnTo>
                    <a:pt x="423" y="554"/>
                  </a:lnTo>
                  <a:lnTo>
                    <a:pt x="406" y="554"/>
                  </a:lnTo>
                  <a:lnTo>
                    <a:pt x="321" y="571"/>
                  </a:lnTo>
                  <a:lnTo>
                    <a:pt x="228" y="584"/>
                  </a:lnTo>
                  <a:lnTo>
                    <a:pt x="114" y="605"/>
                  </a:lnTo>
                  <a:lnTo>
                    <a:pt x="51" y="613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0" name="Freeform 96"/>
            <p:cNvSpPr>
              <a:spLocks/>
            </p:cNvSpPr>
            <p:nvPr/>
          </p:nvSpPr>
          <p:spPr bwMode="auto">
            <a:xfrm>
              <a:off x="1154616" y="5339150"/>
              <a:ext cx="430517" cy="510711"/>
            </a:xfrm>
            <a:custGeom>
              <a:avLst/>
              <a:gdLst>
                <a:gd name="T0" fmla="*/ 42 w 1359"/>
                <a:gd name="T1" fmla="*/ 932 h 1609"/>
                <a:gd name="T2" fmla="*/ 131 w 1359"/>
                <a:gd name="T3" fmla="*/ 856 h 1609"/>
                <a:gd name="T4" fmla="*/ 191 w 1359"/>
                <a:gd name="T5" fmla="*/ 792 h 1609"/>
                <a:gd name="T6" fmla="*/ 233 w 1359"/>
                <a:gd name="T7" fmla="*/ 724 h 1609"/>
                <a:gd name="T8" fmla="*/ 220 w 1359"/>
                <a:gd name="T9" fmla="*/ 627 h 1609"/>
                <a:gd name="T10" fmla="*/ 174 w 1359"/>
                <a:gd name="T11" fmla="*/ 542 h 1609"/>
                <a:gd name="T12" fmla="*/ 169 w 1359"/>
                <a:gd name="T13" fmla="*/ 458 h 1609"/>
                <a:gd name="T14" fmla="*/ 165 w 1359"/>
                <a:gd name="T15" fmla="*/ 331 h 1609"/>
                <a:gd name="T16" fmla="*/ 174 w 1359"/>
                <a:gd name="T17" fmla="*/ 229 h 1609"/>
                <a:gd name="T18" fmla="*/ 165 w 1359"/>
                <a:gd name="T19" fmla="*/ 144 h 1609"/>
                <a:gd name="T20" fmla="*/ 356 w 1359"/>
                <a:gd name="T21" fmla="*/ 110 h 1609"/>
                <a:gd name="T22" fmla="*/ 445 w 1359"/>
                <a:gd name="T23" fmla="*/ 132 h 1609"/>
                <a:gd name="T24" fmla="*/ 580 w 1359"/>
                <a:gd name="T25" fmla="*/ 263 h 1609"/>
                <a:gd name="T26" fmla="*/ 614 w 1359"/>
                <a:gd name="T27" fmla="*/ 339 h 1609"/>
                <a:gd name="T28" fmla="*/ 720 w 1359"/>
                <a:gd name="T29" fmla="*/ 432 h 1609"/>
                <a:gd name="T30" fmla="*/ 775 w 1359"/>
                <a:gd name="T31" fmla="*/ 386 h 1609"/>
                <a:gd name="T32" fmla="*/ 843 w 1359"/>
                <a:gd name="T33" fmla="*/ 318 h 1609"/>
                <a:gd name="T34" fmla="*/ 915 w 1359"/>
                <a:gd name="T35" fmla="*/ 267 h 1609"/>
                <a:gd name="T36" fmla="*/ 906 w 1359"/>
                <a:gd name="T37" fmla="*/ 204 h 1609"/>
                <a:gd name="T38" fmla="*/ 927 w 1359"/>
                <a:gd name="T39" fmla="*/ 119 h 1609"/>
                <a:gd name="T40" fmla="*/ 965 w 1359"/>
                <a:gd name="T41" fmla="*/ 38 h 1609"/>
                <a:gd name="T42" fmla="*/ 1080 w 1359"/>
                <a:gd name="T43" fmla="*/ 47 h 1609"/>
                <a:gd name="T44" fmla="*/ 1177 w 1359"/>
                <a:gd name="T45" fmla="*/ 9 h 1609"/>
                <a:gd name="T46" fmla="*/ 1266 w 1359"/>
                <a:gd name="T47" fmla="*/ 30 h 1609"/>
                <a:gd name="T48" fmla="*/ 1359 w 1359"/>
                <a:gd name="T49" fmla="*/ 115 h 1609"/>
                <a:gd name="T50" fmla="*/ 1317 w 1359"/>
                <a:gd name="T51" fmla="*/ 195 h 1609"/>
                <a:gd name="T52" fmla="*/ 1325 w 1359"/>
                <a:gd name="T53" fmla="*/ 263 h 1609"/>
                <a:gd name="T54" fmla="*/ 1308 w 1359"/>
                <a:gd name="T55" fmla="*/ 386 h 1609"/>
                <a:gd name="T56" fmla="*/ 1266 w 1359"/>
                <a:gd name="T57" fmla="*/ 390 h 1609"/>
                <a:gd name="T58" fmla="*/ 1211 w 1359"/>
                <a:gd name="T59" fmla="*/ 428 h 1609"/>
                <a:gd name="T60" fmla="*/ 1169 w 1359"/>
                <a:gd name="T61" fmla="*/ 530 h 1609"/>
                <a:gd name="T62" fmla="*/ 1194 w 1359"/>
                <a:gd name="T63" fmla="*/ 614 h 1609"/>
                <a:gd name="T64" fmla="*/ 1245 w 1359"/>
                <a:gd name="T65" fmla="*/ 682 h 1609"/>
                <a:gd name="T66" fmla="*/ 1207 w 1359"/>
                <a:gd name="T67" fmla="*/ 741 h 1609"/>
                <a:gd name="T68" fmla="*/ 1190 w 1359"/>
                <a:gd name="T69" fmla="*/ 822 h 1609"/>
                <a:gd name="T70" fmla="*/ 1169 w 1359"/>
                <a:gd name="T71" fmla="*/ 889 h 1609"/>
                <a:gd name="T72" fmla="*/ 1156 w 1359"/>
                <a:gd name="T73" fmla="*/ 1008 h 1609"/>
                <a:gd name="T74" fmla="*/ 1147 w 1359"/>
                <a:gd name="T75" fmla="*/ 1139 h 1609"/>
                <a:gd name="T76" fmla="*/ 1088 w 1359"/>
                <a:gd name="T77" fmla="*/ 1165 h 1609"/>
                <a:gd name="T78" fmla="*/ 1071 w 1359"/>
                <a:gd name="T79" fmla="*/ 1249 h 1609"/>
                <a:gd name="T80" fmla="*/ 1097 w 1359"/>
                <a:gd name="T81" fmla="*/ 1313 h 1609"/>
                <a:gd name="T82" fmla="*/ 1058 w 1359"/>
                <a:gd name="T83" fmla="*/ 1414 h 1609"/>
                <a:gd name="T84" fmla="*/ 995 w 1359"/>
                <a:gd name="T85" fmla="*/ 1406 h 1609"/>
                <a:gd name="T86" fmla="*/ 872 w 1359"/>
                <a:gd name="T87" fmla="*/ 1423 h 1609"/>
                <a:gd name="T88" fmla="*/ 838 w 1359"/>
                <a:gd name="T89" fmla="*/ 1486 h 1609"/>
                <a:gd name="T90" fmla="*/ 762 w 1359"/>
                <a:gd name="T91" fmla="*/ 1575 h 1609"/>
                <a:gd name="T92" fmla="*/ 648 w 1359"/>
                <a:gd name="T93" fmla="*/ 1592 h 1609"/>
                <a:gd name="T94" fmla="*/ 563 w 1359"/>
                <a:gd name="T95" fmla="*/ 1563 h 1609"/>
                <a:gd name="T96" fmla="*/ 495 w 1359"/>
                <a:gd name="T97" fmla="*/ 1580 h 1609"/>
                <a:gd name="T98" fmla="*/ 449 w 1359"/>
                <a:gd name="T99" fmla="*/ 1601 h 1609"/>
                <a:gd name="T100" fmla="*/ 390 w 1359"/>
                <a:gd name="T101" fmla="*/ 1533 h 1609"/>
                <a:gd name="T102" fmla="*/ 309 w 1359"/>
                <a:gd name="T103" fmla="*/ 1452 h 1609"/>
                <a:gd name="T104" fmla="*/ 326 w 1359"/>
                <a:gd name="T105" fmla="*/ 1393 h 1609"/>
                <a:gd name="T106" fmla="*/ 301 w 1359"/>
                <a:gd name="T107" fmla="*/ 1334 h 1609"/>
                <a:gd name="T108" fmla="*/ 267 w 1359"/>
                <a:gd name="T109" fmla="*/ 1287 h 1609"/>
                <a:gd name="T110" fmla="*/ 195 w 1359"/>
                <a:gd name="T111" fmla="*/ 1283 h 1609"/>
                <a:gd name="T112" fmla="*/ 119 w 1359"/>
                <a:gd name="T113" fmla="*/ 1292 h 1609"/>
                <a:gd name="T114" fmla="*/ 81 w 1359"/>
                <a:gd name="T115" fmla="*/ 1249 h 1609"/>
                <a:gd name="T116" fmla="*/ 26 w 1359"/>
                <a:gd name="T117" fmla="*/ 1228 h 1609"/>
                <a:gd name="T118" fmla="*/ 51 w 1359"/>
                <a:gd name="T119" fmla="*/ 1169 h 1609"/>
                <a:gd name="T120" fmla="*/ 59 w 1359"/>
                <a:gd name="T121" fmla="*/ 1097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9" h="1609">
                  <a:moveTo>
                    <a:pt x="0" y="1038"/>
                  </a:moveTo>
                  <a:lnTo>
                    <a:pt x="0" y="1033"/>
                  </a:lnTo>
                  <a:lnTo>
                    <a:pt x="9" y="999"/>
                  </a:lnTo>
                  <a:lnTo>
                    <a:pt x="9" y="987"/>
                  </a:lnTo>
                  <a:lnTo>
                    <a:pt x="13" y="978"/>
                  </a:lnTo>
                  <a:lnTo>
                    <a:pt x="17" y="970"/>
                  </a:lnTo>
                  <a:lnTo>
                    <a:pt x="21" y="961"/>
                  </a:lnTo>
                  <a:lnTo>
                    <a:pt x="26" y="953"/>
                  </a:lnTo>
                  <a:lnTo>
                    <a:pt x="30" y="949"/>
                  </a:lnTo>
                  <a:lnTo>
                    <a:pt x="34" y="940"/>
                  </a:lnTo>
                  <a:lnTo>
                    <a:pt x="38" y="936"/>
                  </a:lnTo>
                  <a:lnTo>
                    <a:pt x="42" y="932"/>
                  </a:lnTo>
                  <a:lnTo>
                    <a:pt x="59" y="911"/>
                  </a:lnTo>
                  <a:lnTo>
                    <a:pt x="68" y="906"/>
                  </a:lnTo>
                  <a:lnTo>
                    <a:pt x="76" y="894"/>
                  </a:lnTo>
                  <a:lnTo>
                    <a:pt x="81" y="889"/>
                  </a:lnTo>
                  <a:lnTo>
                    <a:pt x="85" y="885"/>
                  </a:lnTo>
                  <a:lnTo>
                    <a:pt x="89" y="881"/>
                  </a:lnTo>
                  <a:lnTo>
                    <a:pt x="97" y="877"/>
                  </a:lnTo>
                  <a:lnTo>
                    <a:pt x="102" y="872"/>
                  </a:lnTo>
                  <a:lnTo>
                    <a:pt x="110" y="868"/>
                  </a:lnTo>
                  <a:lnTo>
                    <a:pt x="114" y="864"/>
                  </a:lnTo>
                  <a:lnTo>
                    <a:pt x="127" y="860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40" y="847"/>
                  </a:lnTo>
                  <a:lnTo>
                    <a:pt x="144" y="847"/>
                  </a:lnTo>
                  <a:lnTo>
                    <a:pt x="148" y="843"/>
                  </a:lnTo>
                  <a:lnTo>
                    <a:pt x="148" y="839"/>
                  </a:lnTo>
                  <a:lnTo>
                    <a:pt x="153" y="834"/>
                  </a:lnTo>
                  <a:lnTo>
                    <a:pt x="161" y="822"/>
                  </a:lnTo>
                  <a:lnTo>
                    <a:pt x="165" y="817"/>
                  </a:lnTo>
                  <a:lnTo>
                    <a:pt x="165" y="813"/>
                  </a:lnTo>
                  <a:lnTo>
                    <a:pt x="174" y="809"/>
                  </a:lnTo>
                  <a:lnTo>
                    <a:pt x="178" y="805"/>
                  </a:lnTo>
                  <a:lnTo>
                    <a:pt x="191" y="792"/>
                  </a:lnTo>
                  <a:lnTo>
                    <a:pt x="195" y="788"/>
                  </a:lnTo>
                  <a:lnTo>
                    <a:pt x="199" y="784"/>
                  </a:lnTo>
                  <a:lnTo>
                    <a:pt x="203" y="779"/>
                  </a:lnTo>
                  <a:lnTo>
                    <a:pt x="208" y="775"/>
                  </a:lnTo>
                  <a:lnTo>
                    <a:pt x="212" y="771"/>
                  </a:lnTo>
                  <a:lnTo>
                    <a:pt x="212" y="767"/>
                  </a:lnTo>
                  <a:lnTo>
                    <a:pt x="216" y="762"/>
                  </a:lnTo>
                  <a:lnTo>
                    <a:pt x="220" y="750"/>
                  </a:lnTo>
                  <a:lnTo>
                    <a:pt x="224" y="741"/>
                  </a:lnTo>
                  <a:lnTo>
                    <a:pt x="229" y="733"/>
                  </a:lnTo>
                  <a:lnTo>
                    <a:pt x="229" y="729"/>
                  </a:lnTo>
                  <a:lnTo>
                    <a:pt x="233" y="724"/>
                  </a:lnTo>
                  <a:lnTo>
                    <a:pt x="233" y="716"/>
                  </a:lnTo>
                  <a:lnTo>
                    <a:pt x="233" y="712"/>
                  </a:lnTo>
                  <a:lnTo>
                    <a:pt x="233" y="703"/>
                  </a:lnTo>
                  <a:lnTo>
                    <a:pt x="233" y="699"/>
                  </a:lnTo>
                  <a:lnTo>
                    <a:pt x="233" y="695"/>
                  </a:lnTo>
                  <a:lnTo>
                    <a:pt x="233" y="690"/>
                  </a:lnTo>
                  <a:lnTo>
                    <a:pt x="233" y="682"/>
                  </a:lnTo>
                  <a:lnTo>
                    <a:pt x="233" y="673"/>
                  </a:lnTo>
                  <a:lnTo>
                    <a:pt x="229" y="669"/>
                  </a:lnTo>
                  <a:lnTo>
                    <a:pt x="224" y="640"/>
                  </a:lnTo>
                  <a:lnTo>
                    <a:pt x="224" y="631"/>
                  </a:lnTo>
                  <a:lnTo>
                    <a:pt x="220" y="627"/>
                  </a:lnTo>
                  <a:lnTo>
                    <a:pt x="220" y="618"/>
                  </a:lnTo>
                  <a:lnTo>
                    <a:pt x="220" y="614"/>
                  </a:lnTo>
                  <a:lnTo>
                    <a:pt x="216" y="610"/>
                  </a:lnTo>
                  <a:lnTo>
                    <a:pt x="212" y="606"/>
                  </a:lnTo>
                  <a:lnTo>
                    <a:pt x="212" y="597"/>
                  </a:lnTo>
                  <a:lnTo>
                    <a:pt x="208" y="593"/>
                  </a:lnTo>
                  <a:lnTo>
                    <a:pt x="203" y="589"/>
                  </a:lnTo>
                  <a:lnTo>
                    <a:pt x="191" y="572"/>
                  </a:lnTo>
                  <a:lnTo>
                    <a:pt x="186" y="563"/>
                  </a:lnTo>
                  <a:lnTo>
                    <a:pt x="182" y="555"/>
                  </a:lnTo>
                  <a:lnTo>
                    <a:pt x="178" y="546"/>
                  </a:lnTo>
                  <a:lnTo>
                    <a:pt x="174" y="542"/>
                  </a:lnTo>
                  <a:lnTo>
                    <a:pt x="169" y="534"/>
                  </a:lnTo>
                  <a:lnTo>
                    <a:pt x="169" y="530"/>
                  </a:lnTo>
                  <a:lnTo>
                    <a:pt x="169" y="521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69" y="504"/>
                  </a:lnTo>
                  <a:lnTo>
                    <a:pt x="169" y="487"/>
                  </a:lnTo>
                  <a:lnTo>
                    <a:pt x="169" y="483"/>
                  </a:lnTo>
                  <a:lnTo>
                    <a:pt x="174" y="479"/>
                  </a:lnTo>
                  <a:lnTo>
                    <a:pt x="174" y="474"/>
                  </a:lnTo>
                  <a:lnTo>
                    <a:pt x="174" y="462"/>
                  </a:lnTo>
                  <a:lnTo>
                    <a:pt x="169" y="458"/>
                  </a:lnTo>
                  <a:lnTo>
                    <a:pt x="169" y="445"/>
                  </a:lnTo>
                  <a:lnTo>
                    <a:pt x="169" y="432"/>
                  </a:lnTo>
                  <a:lnTo>
                    <a:pt x="169" y="398"/>
                  </a:lnTo>
                  <a:lnTo>
                    <a:pt x="169" y="394"/>
                  </a:lnTo>
                  <a:lnTo>
                    <a:pt x="169" y="386"/>
                  </a:lnTo>
                  <a:lnTo>
                    <a:pt x="169" y="364"/>
                  </a:lnTo>
                  <a:lnTo>
                    <a:pt x="169" y="360"/>
                  </a:lnTo>
                  <a:lnTo>
                    <a:pt x="169" y="356"/>
                  </a:lnTo>
                  <a:lnTo>
                    <a:pt x="169" y="352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5" y="331"/>
                  </a:lnTo>
                  <a:lnTo>
                    <a:pt x="157" y="305"/>
                  </a:lnTo>
                  <a:lnTo>
                    <a:pt x="157" y="301"/>
                  </a:lnTo>
                  <a:lnTo>
                    <a:pt x="157" y="292"/>
                  </a:lnTo>
                  <a:lnTo>
                    <a:pt x="153" y="284"/>
                  </a:lnTo>
                  <a:lnTo>
                    <a:pt x="153" y="280"/>
                  </a:lnTo>
                  <a:lnTo>
                    <a:pt x="157" y="271"/>
                  </a:lnTo>
                  <a:lnTo>
                    <a:pt x="157" y="267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9" y="242"/>
                  </a:lnTo>
                  <a:lnTo>
                    <a:pt x="169" y="233"/>
                  </a:lnTo>
                  <a:lnTo>
                    <a:pt x="174" y="229"/>
                  </a:lnTo>
                  <a:lnTo>
                    <a:pt x="178" y="225"/>
                  </a:lnTo>
                  <a:lnTo>
                    <a:pt x="178" y="216"/>
                  </a:lnTo>
                  <a:lnTo>
                    <a:pt x="182" y="212"/>
                  </a:lnTo>
                  <a:lnTo>
                    <a:pt x="182" y="208"/>
                  </a:lnTo>
                  <a:lnTo>
                    <a:pt x="182" y="204"/>
                  </a:lnTo>
                  <a:lnTo>
                    <a:pt x="182" y="199"/>
                  </a:lnTo>
                  <a:lnTo>
                    <a:pt x="182" y="187"/>
                  </a:lnTo>
                  <a:lnTo>
                    <a:pt x="182" y="182"/>
                  </a:lnTo>
                  <a:lnTo>
                    <a:pt x="178" y="174"/>
                  </a:lnTo>
                  <a:lnTo>
                    <a:pt x="174" y="170"/>
                  </a:lnTo>
                  <a:lnTo>
                    <a:pt x="165" y="148"/>
                  </a:lnTo>
                  <a:lnTo>
                    <a:pt x="165" y="144"/>
                  </a:lnTo>
                  <a:lnTo>
                    <a:pt x="161" y="136"/>
                  </a:lnTo>
                  <a:lnTo>
                    <a:pt x="157" y="132"/>
                  </a:lnTo>
                  <a:lnTo>
                    <a:pt x="157" y="127"/>
                  </a:lnTo>
                  <a:lnTo>
                    <a:pt x="178" y="127"/>
                  </a:lnTo>
                  <a:lnTo>
                    <a:pt x="195" y="123"/>
                  </a:lnTo>
                  <a:lnTo>
                    <a:pt x="216" y="123"/>
                  </a:lnTo>
                  <a:lnTo>
                    <a:pt x="267" y="119"/>
                  </a:lnTo>
                  <a:lnTo>
                    <a:pt x="301" y="115"/>
                  </a:lnTo>
                  <a:lnTo>
                    <a:pt x="322" y="110"/>
                  </a:lnTo>
                  <a:lnTo>
                    <a:pt x="339" y="110"/>
                  </a:lnTo>
                  <a:lnTo>
                    <a:pt x="347" y="110"/>
                  </a:lnTo>
                  <a:lnTo>
                    <a:pt x="356" y="110"/>
                  </a:lnTo>
                  <a:lnTo>
                    <a:pt x="364" y="110"/>
                  </a:lnTo>
                  <a:lnTo>
                    <a:pt x="377" y="110"/>
                  </a:lnTo>
                  <a:lnTo>
                    <a:pt x="381" y="115"/>
                  </a:lnTo>
                  <a:lnTo>
                    <a:pt x="390" y="115"/>
                  </a:lnTo>
                  <a:lnTo>
                    <a:pt x="398" y="115"/>
                  </a:lnTo>
                  <a:lnTo>
                    <a:pt x="407" y="119"/>
                  </a:lnTo>
                  <a:lnTo>
                    <a:pt x="411" y="119"/>
                  </a:lnTo>
                  <a:lnTo>
                    <a:pt x="419" y="123"/>
                  </a:lnTo>
                  <a:lnTo>
                    <a:pt x="423" y="123"/>
                  </a:lnTo>
                  <a:lnTo>
                    <a:pt x="428" y="127"/>
                  </a:lnTo>
                  <a:lnTo>
                    <a:pt x="440" y="132"/>
                  </a:lnTo>
                  <a:lnTo>
                    <a:pt x="445" y="132"/>
                  </a:lnTo>
                  <a:lnTo>
                    <a:pt x="453" y="136"/>
                  </a:lnTo>
                  <a:lnTo>
                    <a:pt x="462" y="140"/>
                  </a:lnTo>
                  <a:lnTo>
                    <a:pt x="466" y="148"/>
                  </a:lnTo>
                  <a:lnTo>
                    <a:pt x="474" y="153"/>
                  </a:lnTo>
                  <a:lnTo>
                    <a:pt x="479" y="157"/>
                  </a:lnTo>
                  <a:lnTo>
                    <a:pt x="487" y="161"/>
                  </a:lnTo>
                  <a:lnTo>
                    <a:pt x="495" y="170"/>
                  </a:lnTo>
                  <a:lnTo>
                    <a:pt x="508" y="182"/>
                  </a:lnTo>
                  <a:lnTo>
                    <a:pt x="525" y="204"/>
                  </a:lnTo>
                  <a:lnTo>
                    <a:pt x="567" y="254"/>
                  </a:lnTo>
                  <a:lnTo>
                    <a:pt x="576" y="259"/>
                  </a:lnTo>
                  <a:lnTo>
                    <a:pt x="580" y="263"/>
                  </a:lnTo>
                  <a:lnTo>
                    <a:pt x="580" y="267"/>
                  </a:lnTo>
                  <a:lnTo>
                    <a:pt x="584" y="271"/>
                  </a:lnTo>
                  <a:lnTo>
                    <a:pt x="589" y="276"/>
                  </a:lnTo>
                  <a:lnTo>
                    <a:pt x="593" y="284"/>
                  </a:lnTo>
                  <a:lnTo>
                    <a:pt x="597" y="288"/>
                  </a:lnTo>
                  <a:lnTo>
                    <a:pt x="597" y="292"/>
                  </a:lnTo>
                  <a:lnTo>
                    <a:pt x="601" y="301"/>
                  </a:lnTo>
                  <a:lnTo>
                    <a:pt x="606" y="309"/>
                  </a:lnTo>
                  <a:lnTo>
                    <a:pt x="606" y="326"/>
                  </a:lnTo>
                  <a:lnTo>
                    <a:pt x="610" y="331"/>
                  </a:lnTo>
                  <a:lnTo>
                    <a:pt x="610" y="335"/>
                  </a:lnTo>
                  <a:lnTo>
                    <a:pt x="614" y="339"/>
                  </a:lnTo>
                  <a:lnTo>
                    <a:pt x="618" y="343"/>
                  </a:lnTo>
                  <a:lnTo>
                    <a:pt x="622" y="352"/>
                  </a:lnTo>
                  <a:lnTo>
                    <a:pt x="627" y="356"/>
                  </a:lnTo>
                  <a:lnTo>
                    <a:pt x="639" y="369"/>
                  </a:lnTo>
                  <a:lnTo>
                    <a:pt x="648" y="377"/>
                  </a:lnTo>
                  <a:lnTo>
                    <a:pt x="652" y="381"/>
                  </a:lnTo>
                  <a:lnTo>
                    <a:pt x="661" y="386"/>
                  </a:lnTo>
                  <a:lnTo>
                    <a:pt x="686" y="407"/>
                  </a:lnTo>
                  <a:lnTo>
                    <a:pt x="703" y="419"/>
                  </a:lnTo>
                  <a:lnTo>
                    <a:pt x="711" y="424"/>
                  </a:lnTo>
                  <a:lnTo>
                    <a:pt x="716" y="428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8" y="436"/>
                  </a:lnTo>
                  <a:lnTo>
                    <a:pt x="733" y="436"/>
                  </a:lnTo>
                  <a:lnTo>
                    <a:pt x="737" y="432"/>
                  </a:lnTo>
                  <a:lnTo>
                    <a:pt x="741" y="432"/>
                  </a:lnTo>
                  <a:lnTo>
                    <a:pt x="741" y="428"/>
                  </a:lnTo>
                  <a:lnTo>
                    <a:pt x="745" y="428"/>
                  </a:lnTo>
                  <a:lnTo>
                    <a:pt x="749" y="424"/>
                  </a:lnTo>
                  <a:lnTo>
                    <a:pt x="754" y="411"/>
                  </a:lnTo>
                  <a:lnTo>
                    <a:pt x="766" y="398"/>
                  </a:lnTo>
                  <a:lnTo>
                    <a:pt x="771" y="390"/>
                  </a:lnTo>
                  <a:lnTo>
                    <a:pt x="775" y="386"/>
                  </a:lnTo>
                  <a:lnTo>
                    <a:pt x="775" y="377"/>
                  </a:lnTo>
                  <a:lnTo>
                    <a:pt x="783" y="360"/>
                  </a:lnTo>
                  <a:lnTo>
                    <a:pt x="788" y="356"/>
                  </a:lnTo>
                  <a:lnTo>
                    <a:pt x="788" y="352"/>
                  </a:lnTo>
                  <a:lnTo>
                    <a:pt x="792" y="347"/>
                  </a:lnTo>
                  <a:lnTo>
                    <a:pt x="792" y="343"/>
                  </a:lnTo>
                  <a:lnTo>
                    <a:pt x="796" y="339"/>
                  </a:lnTo>
                  <a:lnTo>
                    <a:pt x="800" y="335"/>
                  </a:lnTo>
                  <a:lnTo>
                    <a:pt x="809" y="335"/>
                  </a:lnTo>
                  <a:lnTo>
                    <a:pt x="813" y="331"/>
                  </a:lnTo>
                  <a:lnTo>
                    <a:pt x="821" y="326"/>
                  </a:lnTo>
                  <a:lnTo>
                    <a:pt x="843" y="318"/>
                  </a:lnTo>
                  <a:lnTo>
                    <a:pt x="855" y="314"/>
                  </a:lnTo>
                  <a:lnTo>
                    <a:pt x="864" y="309"/>
                  </a:lnTo>
                  <a:lnTo>
                    <a:pt x="868" y="305"/>
                  </a:lnTo>
                  <a:lnTo>
                    <a:pt x="872" y="301"/>
                  </a:lnTo>
                  <a:lnTo>
                    <a:pt x="881" y="297"/>
                  </a:lnTo>
                  <a:lnTo>
                    <a:pt x="889" y="292"/>
                  </a:lnTo>
                  <a:lnTo>
                    <a:pt x="893" y="288"/>
                  </a:lnTo>
                  <a:lnTo>
                    <a:pt x="898" y="284"/>
                  </a:lnTo>
                  <a:lnTo>
                    <a:pt x="902" y="280"/>
                  </a:lnTo>
                  <a:lnTo>
                    <a:pt x="910" y="276"/>
                  </a:lnTo>
                  <a:lnTo>
                    <a:pt x="915" y="271"/>
                  </a:lnTo>
                  <a:lnTo>
                    <a:pt x="915" y="267"/>
                  </a:lnTo>
                  <a:lnTo>
                    <a:pt x="919" y="267"/>
                  </a:lnTo>
                  <a:lnTo>
                    <a:pt x="919" y="263"/>
                  </a:lnTo>
                  <a:lnTo>
                    <a:pt x="923" y="259"/>
                  </a:lnTo>
                  <a:lnTo>
                    <a:pt x="923" y="254"/>
                  </a:lnTo>
                  <a:lnTo>
                    <a:pt x="923" y="250"/>
                  </a:lnTo>
                  <a:lnTo>
                    <a:pt x="923" y="246"/>
                  </a:lnTo>
                  <a:lnTo>
                    <a:pt x="919" y="242"/>
                  </a:lnTo>
                  <a:lnTo>
                    <a:pt x="919" y="237"/>
                  </a:lnTo>
                  <a:lnTo>
                    <a:pt x="919" y="233"/>
                  </a:lnTo>
                  <a:lnTo>
                    <a:pt x="910" y="216"/>
                  </a:lnTo>
                  <a:lnTo>
                    <a:pt x="906" y="212"/>
                  </a:lnTo>
                  <a:lnTo>
                    <a:pt x="906" y="204"/>
                  </a:lnTo>
                  <a:lnTo>
                    <a:pt x="902" y="199"/>
                  </a:lnTo>
                  <a:lnTo>
                    <a:pt x="902" y="195"/>
                  </a:lnTo>
                  <a:lnTo>
                    <a:pt x="902" y="191"/>
                  </a:lnTo>
                  <a:lnTo>
                    <a:pt x="902" y="182"/>
                  </a:lnTo>
                  <a:lnTo>
                    <a:pt x="902" y="178"/>
                  </a:lnTo>
                  <a:lnTo>
                    <a:pt x="902" y="170"/>
                  </a:lnTo>
                  <a:lnTo>
                    <a:pt x="902" y="165"/>
                  </a:lnTo>
                  <a:lnTo>
                    <a:pt x="906" y="165"/>
                  </a:lnTo>
                  <a:lnTo>
                    <a:pt x="906" y="157"/>
                  </a:lnTo>
                  <a:lnTo>
                    <a:pt x="910" y="148"/>
                  </a:lnTo>
                  <a:lnTo>
                    <a:pt x="923" y="127"/>
                  </a:lnTo>
                  <a:lnTo>
                    <a:pt x="927" y="119"/>
                  </a:lnTo>
                  <a:lnTo>
                    <a:pt x="927" y="115"/>
                  </a:lnTo>
                  <a:lnTo>
                    <a:pt x="931" y="102"/>
                  </a:lnTo>
                  <a:lnTo>
                    <a:pt x="936" y="89"/>
                  </a:lnTo>
                  <a:lnTo>
                    <a:pt x="940" y="81"/>
                  </a:lnTo>
                  <a:lnTo>
                    <a:pt x="940" y="72"/>
                  </a:lnTo>
                  <a:lnTo>
                    <a:pt x="944" y="68"/>
                  </a:lnTo>
                  <a:lnTo>
                    <a:pt x="948" y="55"/>
                  </a:lnTo>
                  <a:lnTo>
                    <a:pt x="953" y="51"/>
                  </a:lnTo>
                  <a:lnTo>
                    <a:pt x="957" y="47"/>
                  </a:lnTo>
                  <a:lnTo>
                    <a:pt x="957" y="43"/>
                  </a:lnTo>
                  <a:lnTo>
                    <a:pt x="961" y="43"/>
                  </a:lnTo>
                  <a:lnTo>
                    <a:pt x="965" y="38"/>
                  </a:lnTo>
                  <a:lnTo>
                    <a:pt x="970" y="38"/>
                  </a:lnTo>
                  <a:lnTo>
                    <a:pt x="974" y="34"/>
                  </a:lnTo>
                  <a:lnTo>
                    <a:pt x="978" y="34"/>
                  </a:lnTo>
                  <a:lnTo>
                    <a:pt x="982" y="34"/>
                  </a:lnTo>
                  <a:lnTo>
                    <a:pt x="995" y="38"/>
                  </a:lnTo>
                  <a:lnTo>
                    <a:pt x="1012" y="38"/>
                  </a:lnTo>
                  <a:lnTo>
                    <a:pt x="1020" y="38"/>
                  </a:lnTo>
                  <a:lnTo>
                    <a:pt x="1050" y="47"/>
                  </a:lnTo>
                  <a:lnTo>
                    <a:pt x="1054" y="47"/>
                  </a:lnTo>
                  <a:lnTo>
                    <a:pt x="1063" y="47"/>
                  </a:lnTo>
                  <a:lnTo>
                    <a:pt x="1071" y="47"/>
                  </a:lnTo>
                  <a:lnTo>
                    <a:pt x="1080" y="47"/>
                  </a:lnTo>
                  <a:lnTo>
                    <a:pt x="1088" y="47"/>
                  </a:lnTo>
                  <a:lnTo>
                    <a:pt x="1092" y="47"/>
                  </a:lnTo>
                  <a:lnTo>
                    <a:pt x="1101" y="47"/>
                  </a:lnTo>
                  <a:lnTo>
                    <a:pt x="1109" y="43"/>
                  </a:lnTo>
                  <a:lnTo>
                    <a:pt x="1118" y="43"/>
                  </a:lnTo>
                  <a:lnTo>
                    <a:pt x="1126" y="38"/>
                  </a:lnTo>
                  <a:lnTo>
                    <a:pt x="1135" y="34"/>
                  </a:lnTo>
                  <a:lnTo>
                    <a:pt x="1139" y="30"/>
                  </a:lnTo>
                  <a:lnTo>
                    <a:pt x="1147" y="26"/>
                  </a:lnTo>
                  <a:lnTo>
                    <a:pt x="1164" y="17"/>
                  </a:lnTo>
                  <a:lnTo>
                    <a:pt x="1169" y="13"/>
                  </a:lnTo>
                  <a:lnTo>
                    <a:pt x="1177" y="9"/>
                  </a:lnTo>
                  <a:lnTo>
                    <a:pt x="1181" y="5"/>
                  </a:lnTo>
                  <a:lnTo>
                    <a:pt x="1190" y="5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202" y="0"/>
                  </a:lnTo>
                  <a:lnTo>
                    <a:pt x="1207" y="0"/>
                  </a:lnTo>
                  <a:lnTo>
                    <a:pt x="1215" y="0"/>
                  </a:lnTo>
                  <a:lnTo>
                    <a:pt x="1219" y="5"/>
                  </a:lnTo>
                  <a:lnTo>
                    <a:pt x="1228" y="9"/>
                  </a:lnTo>
                  <a:lnTo>
                    <a:pt x="1245" y="17"/>
                  </a:lnTo>
                  <a:lnTo>
                    <a:pt x="1253" y="21"/>
                  </a:lnTo>
                  <a:lnTo>
                    <a:pt x="1266" y="30"/>
                  </a:lnTo>
                  <a:lnTo>
                    <a:pt x="1274" y="30"/>
                  </a:lnTo>
                  <a:lnTo>
                    <a:pt x="1291" y="38"/>
                  </a:lnTo>
                  <a:lnTo>
                    <a:pt x="1312" y="47"/>
                  </a:lnTo>
                  <a:lnTo>
                    <a:pt x="1338" y="60"/>
                  </a:lnTo>
                  <a:lnTo>
                    <a:pt x="1351" y="64"/>
                  </a:lnTo>
                  <a:lnTo>
                    <a:pt x="1351" y="68"/>
                  </a:lnTo>
                  <a:lnTo>
                    <a:pt x="1351" y="72"/>
                  </a:lnTo>
                  <a:lnTo>
                    <a:pt x="1355" y="89"/>
                  </a:lnTo>
                  <a:lnTo>
                    <a:pt x="1355" y="98"/>
                  </a:lnTo>
                  <a:lnTo>
                    <a:pt x="1359" y="106"/>
                  </a:lnTo>
                  <a:lnTo>
                    <a:pt x="1359" y="110"/>
                  </a:lnTo>
                  <a:lnTo>
                    <a:pt x="1359" y="115"/>
                  </a:lnTo>
                  <a:lnTo>
                    <a:pt x="1355" y="123"/>
                  </a:lnTo>
                  <a:lnTo>
                    <a:pt x="1355" y="127"/>
                  </a:lnTo>
                  <a:lnTo>
                    <a:pt x="1351" y="132"/>
                  </a:lnTo>
                  <a:lnTo>
                    <a:pt x="1346" y="136"/>
                  </a:lnTo>
                  <a:lnTo>
                    <a:pt x="1338" y="144"/>
                  </a:lnTo>
                  <a:lnTo>
                    <a:pt x="1334" y="153"/>
                  </a:lnTo>
                  <a:lnTo>
                    <a:pt x="1325" y="161"/>
                  </a:lnTo>
                  <a:lnTo>
                    <a:pt x="1312" y="174"/>
                  </a:lnTo>
                  <a:lnTo>
                    <a:pt x="1308" y="178"/>
                  </a:lnTo>
                  <a:lnTo>
                    <a:pt x="1308" y="182"/>
                  </a:lnTo>
                  <a:lnTo>
                    <a:pt x="1308" y="187"/>
                  </a:lnTo>
                  <a:lnTo>
                    <a:pt x="1317" y="195"/>
                  </a:lnTo>
                  <a:lnTo>
                    <a:pt x="1317" y="199"/>
                  </a:lnTo>
                  <a:lnTo>
                    <a:pt x="1321" y="199"/>
                  </a:lnTo>
                  <a:lnTo>
                    <a:pt x="1321" y="208"/>
                  </a:lnTo>
                  <a:lnTo>
                    <a:pt x="1321" y="212"/>
                  </a:lnTo>
                  <a:lnTo>
                    <a:pt x="1325" y="216"/>
                  </a:lnTo>
                  <a:lnTo>
                    <a:pt x="1325" y="225"/>
                  </a:lnTo>
                  <a:lnTo>
                    <a:pt x="1325" y="233"/>
                  </a:lnTo>
                  <a:lnTo>
                    <a:pt x="1325" y="237"/>
                  </a:lnTo>
                  <a:lnTo>
                    <a:pt x="1325" y="246"/>
                  </a:lnTo>
                  <a:lnTo>
                    <a:pt x="1325" y="250"/>
                  </a:lnTo>
                  <a:lnTo>
                    <a:pt x="1325" y="254"/>
                  </a:lnTo>
                  <a:lnTo>
                    <a:pt x="1325" y="263"/>
                  </a:lnTo>
                  <a:lnTo>
                    <a:pt x="1325" y="267"/>
                  </a:lnTo>
                  <a:lnTo>
                    <a:pt x="1321" y="276"/>
                  </a:lnTo>
                  <a:lnTo>
                    <a:pt x="1317" y="292"/>
                  </a:lnTo>
                  <a:lnTo>
                    <a:pt x="1312" y="318"/>
                  </a:lnTo>
                  <a:lnTo>
                    <a:pt x="1312" y="326"/>
                  </a:lnTo>
                  <a:lnTo>
                    <a:pt x="1308" y="331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08" y="373"/>
                  </a:lnTo>
                  <a:lnTo>
                    <a:pt x="1308" y="377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4" y="394"/>
                  </a:lnTo>
                  <a:lnTo>
                    <a:pt x="1304" y="398"/>
                  </a:lnTo>
                  <a:lnTo>
                    <a:pt x="1300" y="398"/>
                  </a:lnTo>
                  <a:lnTo>
                    <a:pt x="1300" y="403"/>
                  </a:lnTo>
                  <a:lnTo>
                    <a:pt x="1296" y="403"/>
                  </a:lnTo>
                  <a:lnTo>
                    <a:pt x="1291" y="403"/>
                  </a:lnTo>
                  <a:lnTo>
                    <a:pt x="1283" y="398"/>
                  </a:lnTo>
                  <a:lnTo>
                    <a:pt x="1279" y="398"/>
                  </a:lnTo>
                  <a:lnTo>
                    <a:pt x="1270" y="394"/>
                  </a:lnTo>
                  <a:lnTo>
                    <a:pt x="1266" y="390"/>
                  </a:lnTo>
                  <a:lnTo>
                    <a:pt x="1262" y="390"/>
                  </a:lnTo>
                  <a:lnTo>
                    <a:pt x="1253" y="390"/>
                  </a:lnTo>
                  <a:lnTo>
                    <a:pt x="1249" y="390"/>
                  </a:lnTo>
                  <a:lnTo>
                    <a:pt x="1245" y="394"/>
                  </a:lnTo>
                  <a:lnTo>
                    <a:pt x="1241" y="394"/>
                  </a:lnTo>
                  <a:lnTo>
                    <a:pt x="1236" y="398"/>
                  </a:lnTo>
                  <a:lnTo>
                    <a:pt x="1232" y="403"/>
                  </a:lnTo>
                  <a:lnTo>
                    <a:pt x="1232" y="407"/>
                  </a:lnTo>
                  <a:lnTo>
                    <a:pt x="1224" y="411"/>
                  </a:lnTo>
                  <a:lnTo>
                    <a:pt x="1219" y="415"/>
                  </a:lnTo>
                  <a:lnTo>
                    <a:pt x="1215" y="424"/>
                  </a:lnTo>
                  <a:lnTo>
                    <a:pt x="1211" y="428"/>
                  </a:lnTo>
                  <a:lnTo>
                    <a:pt x="1202" y="441"/>
                  </a:lnTo>
                  <a:lnTo>
                    <a:pt x="1198" y="445"/>
                  </a:lnTo>
                  <a:lnTo>
                    <a:pt x="1198" y="453"/>
                  </a:lnTo>
                  <a:lnTo>
                    <a:pt x="1194" y="458"/>
                  </a:lnTo>
                  <a:lnTo>
                    <a:pt x="1190" y="470"/>
                  </a:lnTo>
                  <a:lnTo>
                    <a:pt x="1185" y="479"/>
                  </a:lnTo>
                  <a:lnTo>
                    <a:pt x="1177" y="491"/>
                  </a:lnTo>
                  <a:lnTo>
                    <a:pt x="1177" y="504"/>
                  </a:lnTo>
                  <a:lnTo>
                    <a:pt x="1173" y="508"/>
                  </a:lnTo>
                  <a:lnTo>
                    <a:pt x="1173" y="517"/>
                  </a:lnTo>
                  <a:lnTo>
                    <a:pt x="1169" y="525"/>
                  </a:lnTo>
                  <a:lnTo>
                    <a:pt x="1169" y="530"/>
                  </a:lnTo>
                  <a:lnTo>
                    <a:pt x="1169" y="534"/>
                  </a:lnTo>
                  <a:lnTo>
                    <a:pt x="1169" y="538"/>
                  </a:lnTo>
                  <a:lnTo>
                    <a:pt x="1169" y="542"/>
                  </a:lnTo>
                  <a:lnTo>
                    <a:pt x="1169" y="551"/>
                  </a:lnTo>
                  <a:lnTo>
                    <a:pt x="1173" y="563"/>
                  </a:lnTo>
                  <a:lnTo>
                    <a:pt x="1173" y="572"/>
                  </a:lnTo>
                  <a:lnTo>
                    <a:pt x="1173" y="580"/>
                  </a:lnTo>
                  <a:lnTo>
                    <a:pt x="1177" y="585"/>
                  </a:lnTo>
                  <a:lnTo>
                    <a:pt x="1177" y="589"/>
                  </a:lnTo>
                  <a:lnTo>
                    <a:pt x="1177" y="593"/>
                  </a:lnTo>
                  <a:lnTo>
                    <a:pt x="1190" y="606"/>
                  </a:lnTo>
                  <a:lnTo>
                    <a:pt x="1194" y="614"/>
                  </a:lnTo>
                  <a:lnTo>
                    <a:pt x="1198" y="618"/>
                  </a:lnTo>
                  <a:lnTo>
                    <a:pt x="1207" y="627"/>
                  </a:lnTo>
                  <a:lnTo>
                    <a:pt x="1215" y="640"/>
                  </a:lnTo>
                  <a:lnTo>
                    <a:pt x="1215" y="644"/>
                  </a:lnTo>
                  <a:lnTo>
                    <a:pt x="1219" y="648"/>
                  </a:lnTo>
                  <a:lnTo>
                    <a:pt x="1224" y="652"/>
                  </a:lnTo>
                  <a:lnTo>
                    <a:pt x="1236" y="661"/>
                  </a:lnTo>
                  <a:lnTo>
                    <a:pt x="1241" y="665"/>
                  </a:lnTo>
                  <a:lnTo>
                    <a:pt x="1245" y="669"/>
                  </a:lnTo>
                  <a:lnTo>
                    <a:pt x="1245" y="673"/>
                  </a:lnTo>
                  <a:lnTo>
                    <a:pt x="1245" y="678"/>
                  </a:lnTo>
                  <a:lnTo>
                    <a:pt x="1245" y="682"/>
                  </a:lnTo>
                  <a:lnTo>
                    <a:pt x="1249" y="690"/>
                  </a:lnTo>
                  <a:lnTo>
                    <a:pt x="1249" y="695"/>
                  </a:lnTo>
                  <a:lnTo>
                    <a:pt x="1245" y="699"/>
                  </a:lnTo>
                  <a:lnTo>
                    <a:pt x="1245" y="703"/>
                  </a:lnTo>
                  <a:lnTo>
                    <a:pt x="1245" y="707"/>
                  </a:lnTo>
                  <a:lnTo>
                    <a:pt x="1241" y="712"/>
                  </a:lnTo>
                  <a:lnTo>
                    <a:pt x="1236" y="716"/>
                  </a:lnTo>
                  <a:lnTo>
                    <a:pt x="1232" y="720"/>
                  </a:lnTo>
                  <a:lnTo>
                    <a:pt x="1228" y="724"/>
                  </a:lnTo>
                  <a:lnTo>
                    <a:pt x="1219" y="733"/>
                  </a:lnTo>
                  <a:lnTo>
                    <a:pt x="1215" y="737"/>
                  </a:lnTo>
                  <a:lnTo>
                    <a:pt x="1207" y="741"/>
                  </a:lnTo>
                  <a:lnTo>
                    <a:pt x="1198" y="745"/>
                  </a:lnTo>
                  <a:lnTo>
                    <a:pt x="1194" y="750"/>
                  </a:lnTo>
                  <a:lnTo>
                    <a:pt x="1181" y="754"/>
                  </a:lnTo>
                  <a:lnTo>
                    <a:pt x="1156" y="771"/>
                  </a:lnTo>
                  <a:lnTo>
                    <a:pt x="1164" y="779"/>
                  </a:lnTo>
                  <a:lnTo>
                    <a:pt x="1169" y="784"/>
                  </a:lnTo>
                  <a:lnTo>
                    <a:pt x="1173" y="788"/>
                  </a:lnTo>
                  <a:lnTo>
                    <a:pt x="1177" y="796"/>
                  </a:lnTo>
                  <a:lnTo>
                    <a:pt x="1177" y="800"/>
                  </a:lnTo>
                  <a:lnTo>
                    <a:pt x="1185" y="809"/>
                  </a:lnTo>
                  <a:lnTo>
                    <a:pt x="1185" y="817"/>
                  </a:lnTo>
                  <a:lnTo>
                    <a:pt x="1190" y="822"/>
                  </a:lnTo>
                  <a:lnTo>
                    <a:pt x="1190" y="826"/>
                  </a:lnTo>
                  <a:lnTo>
                    <a:pt x="1190" y="839"/>
                  </a:lnTo>
                  <a:lnTo>
                    <a:pt x="1190" y="843"/>
                  </a:lnTo>
                  <a:lnTo>
                    <a:pt x="1190" y="847"/>
                  </a:lnTo>
                  <a:lnTo>
                    <a:pt x="1185" y="847"/>
                  </a:lnTo>
                  <a:lnTo>
                    <a:pt x="1185" y="851"/>
                  </a:lnTo>
                  <a:lnTo>
                    <a:pt x="1181" y="856"/>
                  </a:lnTo>
                  <a:lnTo>
                    <a:pt x="1177" y="864"/>
                  </a:lnTo>
                  <a:lnTo>
                    <a:pt x="1177" y="868"/>
                  </a:lnTo>
                  <a:lnTo>
                    <a:pt x="1173" y="872"/>
                  </a:lnTo>
                  <a:lnTo>
                    <a:pt x="1169" y="881"/>
                  </a:lnTo>
                  <a:lnTo>
                    <a:pt x="1169" y="889"/>
                  </a:lnTo>
                  <a:lnTo>
                    <a:pt x="1164" y="894"/>
                  </a:lnTo>
                  <a:lnTo>
                    <a:pt x="1164" y="902"/>
                  </a:lnTo>
                  <a:lnTo>
                    <a:pt x="1164" y="906"/>
                  </a:lnTo>
                  <a:lnTo>
                    <a:pt x="1164" y="923"/>
                  </a:lnTo>
                  <a:lnTo>
                    <a:pt x="1164" y="928"/>
                  </a:lnTo>
                  <a:lnTo>
                    <a:pt x="1160" y="932"/>
                  </a:lnTo>
                  <a:lnTo>
                    <a:pt x="1160" y="944"/>
                  </a:lnTo>
                  <a:lnTo>
                    <a:pt x="1160" y="949"/>
                  </a:lnTo>
                  <a:lnTo>
                    <a:pt x="1160" y="961"/>
                  </a:lnTo>
                  <a:lnTo>
                    <a:pt x="1156" y="970"/>
                  </a:lnTo>
                  <a:lnTo>
                    <a:pt x="1156" y="987"/>
                  </a:lnTo>
                  <a:lnTo>
                    <a:pt x="1156" y="1008"/>
                  </a:lnTo>
                  <a:lnTo>
                    <a:pt x="1156" y="1033"/>
                  </a:lnTo>
                  <a:lnTo>
                    <a:pt x="1156" y="1046"/>
                  </a:lnTo>
                  <a:lnTo>
                    <a:pt x="1160" y="1059"/>
                  </a:lnTo>
                  <a:lnTo>
                    <a:pt x="1160" y="1067"/>
                  </a:lnTo>
                  <a:lnTo>
                    <a:pt x="1160" y="1080"/>
                  </a:lnTo>
                  <a:lnTo>
                    <a:pt x="1156" y="1093"/>
                  </a:lnTo>
                  <a:lnTo>
                    <a:pt x="1156" y="1105"/>
                  </a:lnTo>
                  <a:lnTo>
                    <a:pt x="1152" y="1118"/>
                  </a:lnTo>
                  <a:lnTo>
                    <a:pt x="1152" y="1126"/>
                  </a:lnTo>
                  <a:lnTo>
                    <a:pt x="1152" y="1131"/>
                  </a:lnTo>
                  <a:lnTo>
                    <a:pt x="1147" y="1135"/>
                  </a:lnTo>
                  <a:lnTo>
                    <a:pt x="1147" y="1139"/>
                  </a:lnTo>
                  <a:lnTo>
                    <a:pt x="1143" y="1143"/>
                  </a:lnTo>
                  <a:lnTo>
                    <a:pt x="1139" y="1143"/>
                  </a:lnTo>
                  <a:lnTo>
                    <a:pt x="1139" y="1148"/>
                  </a:lnTo>
                  <a:lnTo>
                    <a:pt x="1135" y="1148"/>
                  </a:lnTo>
                  <a:lnTo>
                    <a:pt x="1130" y="1152"/>
                  </a:lnTo>
                  <a:lnTo>
                    <a:pt x="1126" y="1152"/>
                  </a:lnTo>
                  <a:lnTo>
                    <a:pt x="1109" y="1152"/>
                  </a:lnTo>
                  <a:lnTo>
                    <a:pt x="1105" y="1156"/>
                  </a:lnTo>
                  <a:lnTo>
                    <a:pt x="1097" y="1156"/>
                  </a:lnTo>
                  <a:lnTo>
                    <a:pt x="1092" y="1156"/>
                  </a:lnTo>
                  <a:lnTo>
                    <a:pt x="1088" y="1160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4" y="1173"/>
                  </a:lnTo>
                  <a:lnTo>
                    <a:pt x="1080" y="1173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75" y="1194"/>
                  </a:lnTo>
                  <a:lnTo>
                    <a:pt x="1075" y="1207"/>
                  </a:lnTo>
                  <a:lnTo>
                    <a:pt x="1075" y="1211"/>
                  </a:lnTo>
                  <a:lnTo>
                    <a:pt x="1071" y="1224"/>
                  </a:lnTo>
                  <a:lnTo>
                    <a:pt x="1071" y="1237"/>
                  </a:lnTo>
                  <a:lnTo>
                    <a:pt x="1071" y="1245"/>
                  </a:lnTo>
                  <a:lnTo>
                    <a:pt x="1071" y="1249"/>
                  </a:lnTo>
                  <a:lnTo>
                    <a:pt x="1075" y="1254"/>
                  </a:lnTo>
                  <a:lnTo>
                    <a:pt x="1075" y="1258"/>
                  </a:lnTo>
                  <a:lnTo>
                    <a:pt x="1075" y="1262"/>
                  </a:lnTo>
                  <a:lnTo>
                    <a:pt x="1080" y="1266"/>
                  </a:lnTo>
                  <a:lnTo>
                    <a:pt x="1084" y="1266"/>
                  </a:lnTo>
                  <a:lnTo>
                    <a:pt x="1088" y="1270"/>
                  </a:lnTo>
                  <a:lnTo>
                    <a:pt x="1092" y="1275"/>
                  </a:lnTo>
                  <a:lnTo>
                    <a:pt x="1097" y="1279"/>
                  </a:lnTo>
                  <a:lnTo>
                    <a:pt x="1097" y="1283"/>
                  </a:lnTo>
                  <a:lnTo>
                    <a:pt x="1097" y="1287"/>
                  </a:lnTo>
                  <a:lnTo>
                    <a:pt x="1097" y="1304"/>
                  </a:lnTo>
                  <a:lnTo>
                    <a:pt x="1097" y="1313"/>
                  </a:lnTo>
                  <a:lnTo>
                    <a:pt x="1097" y="1325"/>
                  </a:lnTo>
                  <a:lnTo>
                    <a:pt x="1097" y="1342"/>
                  </a:lnTo>
                  <a:lnTo>
                    <a:pt x="1092" y="1351"/>
                  </a:lnTo>
                  <a:lnTo>
                    <a:pt x="1092" y="1359"/>
                  </a:lnTo>
                  <a:lnTo>
                    <a:pt x="1092" y="1368"/>
                  </a:lnTo>
                  <a:lnTo>
                    <a:pt x="1088" y="1376"/>
                  </a:lnTo>
                  <a:lnTo>
                    <a:pt x="1088" y="1381"/>
                  </a:lnTo>
                  <a:lnTo>
                    <a:pt x="1084" y="1389"/>
                  </a:lnTo>
                  <a:lnTo>
                    <a:pt x="1080" y="1393"/>
                  </a:lnTo>
                  <a:lnTo>
                    <a:pt x="1075" y="1397"/>
                  </a:lnTo>
                  <a:lnTo>
                    <a:pt x="1071" y="1402"/>
                  </a:lnTo>
                  <a:lnTo>
                    <a:pt x="1058" y="1414"/>
                  </a:lnTo>
                  <a:lnTo>
                    <a:pt x="1050" y="1419"/>
                  </a:lnTo>
                  <a:lnTo>
                    <a:pt x="1046" y="1423"/>
                  </a:lnTo>
                  <a:lnTo>
                    <a:pt x="1042" y="1423"/>
                  </a:lnTo>
                  <a:lnTo>
                    <a:pt x="1037" y="1423"/>
                  </a:lnTo>
                  <a:lnTo>
                    <a:pt x="1033" y="1423"/>
                  </a:lnTo>
                  <a:lnTo>
                    <a:pt x="1025" y="1414"/>
                  </a:lnTo>
                  <a:lnTo>
                    <a:pt x="1020" y="1414"/>
                  </a:lnTo>
                  <a:lnTo>
                    <a:pt x="1012" y="1410"/>
                  </a:lnTo>
                  <a:lnTo>
                    <a:pt x="1008" y="1410"/>
                  </a:lnTo>
                  <a:lnTo>
                    <a:pt x="1003" y="1406"/>
                  </a:lnTo>
                  <a:lnTo>
                    <a:pt x="999" y="1406"/>
                  </a:lnTo>
                  <a:lnTo>
                    <a:pt x="995" y="1406"/>
                  </a:lnTo>
                  <a:lnTo>
                    <a:pt x="974" y="1410"/>
                  </a:lnTo>
                  <a:lnTo>
                    <a:pt x="953" y="1410"/>
                  </a:lnTo>
                  <a:lnTo>
                    <a:pt x="940" y="1410"/>
                  </a:lnTo>
                  <a:lnTo>
                    <a:pt x="936" y="1410"/>
                  </a:lnTo>
                  <a:lnTo>
                    <a:pt x="927" y="1410"/>
                  </a:lnTo>
                  <a:lnTo>
                    <a:pt x="906" y="1414"/>
                  </a:lnTo>
                  <a:lnTo>
                    <a:pt x="889" y="1419"/>
                  </a:lnTo>
                  <a:lnTo>
                    <a:pt x="885" y="1419"/>
                  </a:lnTo>
                  <a:lnTo>
                    <a:pt x="881" y="1419"/>
                  </a:lnTo>
                  <a:lnTo>
                    <a:pt x="881" y="1423"/>
                  </a:lnTo>
                  <a:lnTo>
                    <a:pt x="876" y="1423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72" y="1431"/>
                  </a:lnTo>
                  <a:lnTo>
                    <a:pt x="868" y="1431"/>
                  </a:lnTo>
                  <a:lnTo>
                    <a:pt x="868" y="1436"/>
                  </a:lnTo>
                  <a:lnTo>
                    <a:pt x="864" y="1436"/>
                  </a:lnTo>
                  <a:lnTo>
                    <a:pt x="860" y="1436"/>
                  </a:lnTo>
                  <a:lnTo>
                    <a:pt x="855" y="1440"/>
                  </a:lnTo>
                  <a:lnTo>
                    <a:pt x="851" y="1444"/>
                  </a:lnTo>
                  <a:lnTo>
                    <a:pt x="851" y="1452"/>
                  </a:lnTo>
                  <a:lnTo>
                    <a:pt x="843" y="1469"/>
                  </a:lnTo>
                  <a:lnTo>
                    <a:pt x="843" y="1478"/>
                  </a:lnTo>
                  <a:lnTo>
                    <a:pt x="838" y="1486"/>
                  </a:lnTo>
                  <a:lnTo>
                    <a:pt x="834" y="1491"/>
                  </a:lnTo>
                  <a:lnTo>
                    <a:pt x="830" y="1499"/>
                  </a:lnTo>
                  <a:lnTo>
                    <a:pt x="817" y="1524"/>
                  </a:lnTo>
                  <a:lnTo>
                    <a:pt x="809" y="1533"/>
                  </a:lnTo>
                  <a:lnTo>
                    <a:pt x="804" y="1541"/>
                  </a:lnTo>
                  <a:lnTo>
                    <a:pt x="800" y="1546"/>
                  </a:lnTo>
                  <a:lnTo>
                    <a:pt x="796" y="1554"/>
                  </a:lnTo>
                  <a:lnTo>
                    <a:pt x="792" y="1558"/>
                  </a:lnTo>
                  <a:lnTo>
                    <a:pt x="788" y="1558"/>
                  </a:lnTo>
                  <a:lnTo>
                    <a:pt x="783" y="1563"/>
                  </a:lnTo>
                  <a:lnTo>
                    <a:pt x="775" y="1567"/>
                  </a:lnTo>
                  <a:lnTo>
                    <a:pt x="762" y="1575"/>
                  </a:lnTo>
                  <a:lnTo>
                    <a:pt x="749" y="1580"/>
                  </a:lnTo>
                  <a:lnTo>
                    <a:pt x="737" y="1584"/>
                  </a:lnTo>
                  <a:lnTo>
                    <a:pt x="733" y="1588"/>
                  </a:lnTo>
                  <a:lnTo>
                    <a:pt x="724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73" y="1592"/>
                  </a:lnTo>
                  <a:lnTo>
                    <a:pt x="669" y="1592"/>
                  </a:lnTo>
                  <a:lnTo>
                    <a:pt x="648" y="1592"/>
                  </a:lnTo>
                  <a:lnTo>
                    <a:pt x="631" y="1592"/>
                  </a:lnTo>
                  <a:lnTo>
                    <a:pt x="627" y="1592"/>
                  </a:lnTo>
                  <a:lnTo>
                    <a:pt x="618" y="1592"/>
                  </a:lnTo>
                  <a:lnTo>
                    <a:pt x="614" y="1588"/>
                  </a:lnTo>
                  <a:lnTo>
                    <a:pt x="606" y="1588"/>
                  </a:lnTo>
                  <a:lnTo>
                    <a:pt x="601" y="1584"/>
                  </a:lnTo>
                  <a:lnTo>
                    <a:pt x="597" y="1580"/>
                  </a:lnTo>
                  <a:lnTo>
                    <a:pt x="589" y="1575"/>
                  </a:lnTo>
                  <a:lnTo>
                    <a:pt x="584" y="1571"/>
                  </a:lnTo>
                  <a:lnTo>
                    <a:pt x="576" y="1571"/>
                  </a:lnTo>
                  <a:lnTo>
                    <a:pt x="572" y="1567"/>
                  </a:lnTo>
                  <a:lnTo>
                    <a:pt x="563" y="1563"/>
                  </a:lnTo>
                  <a:lnTo>
                    <a:pt x="559" y="1563"/>
                  </a:lnTo>
                  <a:lnTo>
                    <a:pt x="555" y="1563"/>
                  </a:lnTo>
                  <a:lnTo>
                    <a:pt x="555" y="1558"/>
                  </a:lnTo>
                  <a:lnTo>
                    <a:pt x="550" y="1558"/>
                  </a:lnTo>
                  <a:lnTo>
                    <a:pt x="542" y="1563"/>
                  </a:lnTo>
                  <a:lnTo>
                    <a:pt x="538" y="1563"/>
                  </a:lnTo>
                  <a:lnTo>
                    <a:pt x="534" y="1563"/>
                  </a:lnTo>
                  <a:lnTo>
                    <a:pt x="529" y="1567"/>
                  </a:lnTo>
                  <a:lnTo>
                    <a:pt x="521" y="1571"/>
                  </a:lnTo>
                  <a:lnTo>
                    <a:pt x="517" y="1571"/>
                  </a:lnTo>
                  <a:lnTo>
                    <a:pt x="512" y="1575"/>
                  </a:lnTo>
                  <a:lnTo>
                    <a:pt x="495" y="1580"/>
                  </a:lnTo>
                  <a:lnTo>
                    <a:pt x="483" y="1584"/>
                  </a:lnTo>
                  <a:lnTo>
                    <a:pt x="479" y="1584"/>
                  </a:lnTo>
                  <a:lnTo>
                    <a:pt x="479" y="1588"/>
                  </a:lnTo>
                  <a:lnTo>
                    <a:pt x="474" y="1588"/>
                  </a:lnTo>
                  <a:lnTo>
                    <a:pt x="470" y="1592"/>
                  </a:lnTo>
                  <a:lnTo>
                    <a:pt x="466" y="1605"/>
                  </a:lnTo>
                  <a:lnTo>
                    <a:pt x="462" y="1605"/>
                  </a:lnTo>
                  <a:lnTo>
                    <a:pt x="457" y="1609"/>
                  </a:lnTo>
                  <a:lnTo>
                    <a:pt x="453" y="1609"/>
                  </a:lnTo>
                  <a:lnTo>
                    <a:pt x="449" y="1609"/>
                  </a:lnTo>
                  <a:lnTo>
                    <a:pt x="449" y="1605"/>
                  </a:lnTo>
                  <a:lnTo>
                    <a:pt x="449" y="1601"/>
                  </a:lnTo>
                  <a:lnTo>
                    <a:pt x="449" y="1596"/>
                  </a:lnTo>
                  <a:lnTo>
                    <a:pt x="449" y="1592"/>
                  </a:lnTo>
                  <a:lnTo>
                    <a:pt x="445" y="1588"/>
                  </a:lnTo>
                  <a:lnTo>
                    <a:pt x="440" y="1584"/>
                  </a:lnTo>
                  <a:lnTo>
                    <a:pt x="436" y="1580"/>
                  </a:lnTo>
                  <a:lnTo>
                    <a:pt x="436" y="1575"/>
                  </a:lnTo>
                  <a:lnTo>
                    <a:pt x="432" y="1571"/>
                  </a:lnTo>
                  <a:lnTo>
                    <a:pt x="428" y="1567"/>
                  </a:lnTo>
                  <a:lnTo>
                    <a:pt x="423" y="1563"/>
                  </a:lnTo>
                  <a:lnTo>
                    <a:pt x="419" y="1554"/>
                  </a:lnTo>
                  <a:lnTo>
                    <a:pt x="411" y="1550"/>
                  </a:lnTo>
                  <a:lnTo>
                    <a:pt x="390" y="1533"/>
                  </a:lnTo>
                  <a:lnTo>
                    <a:pt x="385" y="1529"/>
                  </a:lnTo>
                  <a:lnTo>
                    <a:pt x="368" y="1512"/>
                  </a:lnTo>
                  <a:lnTo>
                    <a:pt x="364" y="1508"/>
                  </a:lnTo>
                  <a:lnTo>
                    <a:pt x="356" y="1499"/>
                  </a:lnTo>
                  <a:lnTo>
                    <a:pt x="335" y="1486"/>
                  </a:lnTo>
                  <a:lnTo>
                    <a:pt x="326" y="1478"/>
                  </a:lnTo>
                  <a:lnTo>
                    <a:pt x="322" y="1474"/>
                  </a:lnTo>
                  <a:lnTo>
                    <a:pt x="322" y="1469"/>
                  </a:lnTo>
                  <a:lnTo>
                    <a:pt x="318" y="1465"/>
                  </a:lnTo>
                  <a:lnTo>
                    <a:pt x="313" y="1461"/>
                  </a:lnTo>
                  <a:lnTo>
                    <a:pt x="313" y="1457"/>
                  </a:lnTo>
                  <a:lnTo>
                    <a:pt x="309" y="1452"/>
                  </a:lnTo>
                  <a:lnTo>
                    <a:pt x="309" y="1448"/>
                  </a:lnTo>
                  <a:lnTo>
                    <a:pt x="309" y="1444"/>
                  </a:lnTo>
                  <a:lnTo>
                    <a:pt x="309" y="1440"/>
                  </a:lnTo>
                  <a:lnTo>
                    <a:pt x="313" y="1436"/>
                  </a:lnTo>
                  <a:lnTo>
                    <a:pt x="313" y="1427"/>
                  </a:lnTo>
                  <a:lnTo>
                    <a:pt x="318" y="1427"/>
                  </a:lnTo>
                  <a:lnTo>
                    <a:pt x="318" y="1419"/>
                  </a:lnTo>
                  <a:lnTo>
                    <a:pt x="326" y="1410"/>
                  </a:lnTo>
                  <a:lnTo>
                    <a:pt x="330" y="1406"/>
                  </a:lnTo>
                  <a:lnTo>
                    <a:pt x="330" y="1402"/>
                  </a:lnTo>
                  <a:lnTo>
                    <a:pt x="330" y="1397"/>
                  </a:lnTo>
                  <a:lnTo>
                    <a:pt x="326" y="1393"/>
                  </a:lnTo>
                  <a:lnTo>
                    <a:pt x="322" y="1385"/>
                  </a:lnTo>
                  <a:lnTo>
                    <a:pt x="318" y="1381"/>
                  </a:lnTo>
                  <a:lnTo>
                    <a:pt x="313" y="1376"/>
                  </a:lnTo>
                  <a:lnTo>
                    <a:pt x="313" y="1372"/>
                  </a:lnTo>
                  <a:lnTo>
                    <a:pt x="313" y="1368"/>
                  </a:lnTo>
                  <a:lnTo>
                    <a:pt x="313" y="1364"/>
                  </a:lnTo>
                  <a:lnTo>
                    <a:pt x="309" y="1355"/>
                  </a:lnTo>
                  <a:lnTo>
                    <a:pt x="309" y="1351"/>
                  </a:lnTo>
                  <a:lnTo>
                    <a:pt x="309" y="1347"/>
                  </a:lnTo>
                  <a:lnTo>
                    <a:pt x="305" y="1342"/>
                  </a:lnTo>
                  <a:lnTo>
                    <a:pt x="305" y="1338"/>
                  </a:lnTo>
                  <a:lnTo>
                    <a:pt x="301" y="1334"/>
                  </a:lnTo>
                  <a:lnTo>
                    <a:pt x="292" y="1325"/>
                  </a:lnTo>
                  <a:lnTo>
                    <a:pt x="288" y="1321"/>
                  </a:lnTo>
                  <a:lnTo>
                    <a:pt x="284" y="1321"/>
                  </a:lnTo>
                  <a:lnTo>
                    <a:pt x="284" y="1317"/>
                  </a:lnTo>
                  <a:lnTo>
                    <a:pt x="280" y="1313"/>
                  </a:lnTo>
                  <a:lnTo>
                    <a:pt x="280" y="1309"/>
                  </a:lnTo>
                  <a:lnTo>
                    <a:pt x="275" y="1304"/>
                  </a:lnTo>
                  <a:lnTo>
                    <a:pt x="275" y="1296"/>
                  </a:lnTo>
                  <a:lnTo>
                    <a:pt x="275" y="1292"/>
                  </a:lnTo>
                  <a:lnTo>
                    <a:pt x="271" y="1292"/>
                  </a:lnTo>
                  <a:lnTo>
                    <a:pt x="271" y="1287"/>
                  </a:lnTo>
                  <a:lnTo>
                    <a:pt x="267" y="1287"/>
                  </a:lnTo>
                  <a:lnTo>
                    <a:pt x="267" y="1283"/>
                  </a:lnTo>
                  <a:lnTo>
                    <a:pt x="263" y="1283"/>
                  </a:lnTo>
                  <a:lnTo>
                    <a:pt x="258" y="1283"/>
                  </a:lnTo>
                  <a:lnTo>
                    <a:pt x="254" y="1283"/>
                  </a:lnTo>
                  <a:lnTo>
                    <a:pt x="250" y="1283"/>
                  </a:lnTo>
                  <a:lnTo>
                    <a:pt x="241" y="1283"/>
                  </a:lnTo>
                  <a:lnTo>
                    <a:pt x="229" y="1283"/>
                  </a:lnTo>
                  <a:lnTo>
                    <a:pt x="216" y="1283"/>
                  </a:lnTo>
                  <a:lnTo>
                    <a:pt x="208" y="1283"/>
                  </a:lnTo>
                  <a:lnTo>
                    <a:pt x="203" y="1283"/>
                  </a:lnTo>
                  <a:lnTo>
                    <a:pt x="199" y="1283"/>
                  </a:lnTo>
                  <a:lnTo>
                    <a:pt x="195" y="1283"/>
                  </a:lnTo>
                  <a:lnTo>
                    <a:pt x="191" y="1279"/>
                  </a:lnTo>
                  <a:lnTo>
                    <a:pt x="186" y="1279"/>
                  </a:lnTo>
                  <a:lnTo>
                    <a:pt x="178" y="1279"/>
                  </a:lnTo>
                  <a:lnTo>
                    <a:pt x="174" y="1279"/>
                  </a:lnTo>
                  <a:lnTo>
                    <a:pt x="169" y="1279"/>
                  </a:lnTo>
                  <a:lnTo>
                    <a:pt x="165" y="1279"/>
                  </a:lnTo>
                  <a:lnTo>
                    <a:pt x="157" y="1279"/>
                  </a:lnTo>
                  <a:lnTo>
                    <a:pt x="153" y="1283"/>
                  </a:lnTo>
                  <a:lnTo>
                    <a:pt x="136" y="1287"/>
                  </a:lnTo>
                  <a:lnTo>
                    <a:pt x="127" y="1292"/>
                  </a:lnTo>
                  <a:lnTo>
                    <a:pt x="123" y="1292"/>
                  </a:lnTo>
                  <a:lnTo>
                    <a:pt x="119" y="1292"/>
                  </a:lnTo>
                  <a:lnTo>
                    <a:pt x="114" y="1292"/>
                  </a:lnTo>
                  <a:lnTo>
                    <a:pt x="106" y="1287"/>
                  </a:lnTo>
                  <a:lnTo>
                    <a:pt x="102" y="1283"/>
                  </a:lnTo>
                  <a:lnTo>
                    <a:pt x="97" y="1279"/>
                  </a:lnTo>
                  <a:lnTo>
                    <a:pt x="93" y="1275"/>
                  </a:lnTo>
                  <a:lnTo>
                    <a:pt x="89" y="1270"/>
                  </a:lnTo>
                  <a:lnTo>
                    <a:pt x="85" y="1270"/>
                  </a:lnTo>
                  <a:lnTo>
                    <a:pt x="85" y="1266"/>
                  </a:lnTo>
                  <a:lnTo>
                    <a:pt x="81" y="1262"/>
                  </a:lnTo>
                  <a:lnTo>
                    <a:pt x="81" y="1258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76" y="1245"/>
                  </a:lnTo>
                  <a:lnTo>
                    <a:pt x="76" y="1241"/>
                  </a:lnTo>
                  <a:lnTo>
                    <a:pt x="72" y="1237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64" y="1232"/>
                  </a:lnTo>
                  <a:lnTo>
                    <a:pt x="59" y="1232"/>
                  </a:lnTo>
                  <a:lnTo>
                    <a:pt x="55" y="1228"/>
                  </a:lnTo>
                  <a:lnTo>
                    <a:pt x="51" y="1228"/>
                  </a:lnTo>
                  <a:lnTo>
                    <a:pt x="38" y="1228"/>
                  </a:lnTo>
                  <a:lnTo>
                    <a:pt x="34" y="1228"/>
                  </a:lnTo>
                  <a:lnTo>
                    <a:pt x="26" y="1228"/>
                  </a:lnTo>
                  <a:lnTo>
                    <a:pt x="21" y="1228"/>
                  </a:lnTo>
                  <a:lnTo>
                    <a:pt x="21" y="1224"/>
                  </a:lnTo>
                  <a:lnTo>
                    <a:pt x="17" y="1224"/>
                  </a:lnTo>
                  <a:lnTo>
                    <a:pt x="17" y="1220"/>
                  </a:lnTo>
                  <a:lnTo>
                    <a:pt x="13" y="1220"/>
                  </a:lnTo>
                  <a:lnTo>
                    <a:pt x="13" y="1215"/>
                  </a:lnTo>
                  <a:lnTo>
                    <a:pt x="13" y="1211"/>
                  </a:lnTo>
                  <a:lnTo>
                    <a:pt x="17" y="1207"/>
                  </a:lnTo>
                  <a:lnTo>
                    <a:pt x="21" y="1203"/>
                  </a:lnTo>
                  <a:lnTo>
                    <a:pt x="34" y="1190"/>
                  </a:lnTo>
                  <a:lnTo>
                    <a:pt x="42" y="1177"/>
                  </a:lnTo>
                  <a:lnTo>
                    <a:pt x="51" y="1169"/>
                  </a:lnTo>
                  <a:lnTo>
                    <a:pt x="59" y="1165"/>
                  </a:lnTo>
                  <a:lnTo>
                    <a:pt x="76" y="1148"/>
                  </a:lnTo>
                  <a:lnTo>
                    <a:pt x="76" y="1143"/>
                  </a:lnTo>
                  <a:lnTo>
                    <a:pt x="81" y="1143"/>
                  </a:lnTo>
                  <a:lnTo>
                    <a:pt x="81" y="1139"/>
                  </a:lnTo>
                  <a:lnTo>
                    <a:pt x="85" y="1135"/>
                  </a:lnTo>
                  <a:lnTo>
                    <a:pt x="81" y="1131"/>
                  </a:lnTo>
                  <a:lnTo>
                    <a:pt x="81" y="1126"/>
                  </a:lnTo>
                  <a:lnTo>
                    <a:pt x="76" y="1118"/>
                  </a:lnTo>
                  <a:lnTo>
                    <a:pt x="72" y="1114"/>
                  </a:lnTo>
                  <a:lnTo>
                    <a:pt x="68" y="1105"/>
                  </a:lnTo>
                  <a:lnTo>
                    <a:pt x="59" y="1097"/>
                  </a:lnTo>
                  <a:lnTo>
                    <a:pt x="51" y="1088"/>
                  </a:lnTo>
                  <a:lnTo>
                    <a:pt x="38" y="1076"/>
                  </a:lnTo>
                  <a:lnTo>
                    <a:pt x="4" y="1046"/>
                  </a:lnTo>
                  <a:lnTo>
                    <a:pt x="0" y="1042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1" name="Freeform 97"/>
            <p:cNvSpPr>
              <a:spLocks/>
            </p:cNvSpPr>
            <p:nvPr/>
          </p:nvSpPr>
          <p:spPr bwMode="auto">
            <a:xfrm>
              <a:off x="2160562" y="4365564"/>
              <a:ext cx="483980" cy="478352"/>
            </a:xfrm>
            <a:custGeom>
              <a:avLst/>
              <a:gdLst>
                <a:gd name="T0" fmla="*/ 26 w 1524"/>
                <a:gd name="T1" fmla="*/ 821 h 1511"/>
                <a:gd name="T2" fmla="*/ 26 w 1524"/>
                <a:gd name="T3" fmla="*/ 745 h 1511"/>
                <a:gd name="T4" fmla="*/ 51 w 1524"/>
                <a:gd name="T5" fmla="*/ 630 h 1511"/>
                <a:gd name="T6" fmla="*/ 102 w 1524"/>
                <a:gd name="T7" fmla="*/ 537 h 1511"/>
                <a:gd name="T8" fmla="*/ 186 w 1524"/>
                <a:gd name="T9" fmla="*/ 537 h 1511"/>
                <a:gd name="T10" fmla="*/ 250 w 1524"/>
                <a:gd name="T11" fmla="*/ 520 h 1511"/>
                <a:gd name="T12" fmla="*/ 318 w 1524"/>
                <a:gd name="T13" fmla="*/ 364 h 1511"/>
                <a:gd name="T14" fmla="*/ 373 w 1524"/>
                <a:gd name="T15" fmla="*/ 216 h 1511"/>
                <a:gd name="T16" fmla="*/ 343 w 1524"/>
                <a:gd name="T17" fmla="*/ 160 h 1511"/>
                <a:gd name="T18" fmla="*/ 284 w 1524"/>
                <a:gd name="T19" fmla="*/ 110 h 1511"/>
                <a:gd name="T20" fmla="*/ 377 w 1524"/>
                <a:gd name="T21" fmla="*/ 135 h 1511"/>
                <a:gd name="T22" fmla="*/ 436 w 1524"/>
                <a:gd name="T23" fmla="*/ 139 h 1511"/>
                <a:gd name="T24" fmla="*/ 453 w 1524"/>
                <a:gd name="T25" fmla="*/ 110 h 1511"/>
                <a:gd name="T26" fmla="*/ 470 w 1524"/>
                <a:gd name="T27" fmla="*/ 160 h 1511"/>
                <a:gd name="T28" fmla="*/ 504 w 1524"/>
                <a:gd name="T29" fmla="*/ 114 h 1511"/>
                <a:gd name="T30" fmla="*/ 580 w 1524"/>
                <a:gd name="T31" fmla="*/ 105 h 1511"/>
                <a:gd name="T32" fmla="*/ 584 w 1524"/>
                <a:gd name="T33" fmla="*/ 63 h 1511"/>
                <a:gd name="T34" fmla="*/ 534 w 1524"/>
                <a:gd name="T35" fmla="*/ 17 h 1511"/>
                <a:gd name="T36" fmla="*/ 584 w 1524"/>
                <a:gd name="T37" fmla="*/ 25 h 1511"/>
                <a:gd name="T38" fmla="*/ 699 w 1524"/>
                <a:gd name="T39" fmla="*/ 80 h 1511"/>
                <a:gd name="T40" fmla="*/ 779 w 1524"/>
                <a:gd name="T41" fmla="*/ 177 h 1511"/>
                <a:gd name="T42" fmla="*/ 851 w 1524"/>
                <a:gd name="T43" fmla="*/ 232 h 1511"/>
                <a:gd name="T44" fmla="*/ 982 w 1524"/>
                <a:gd name="T45" fmla="*/ 288 h 1511"/>
                <a:gd name="T46" fmla="*/ 1097 w 1524"/>
                <a:gd name="T47" fmla="*/ 359 h 1511"/>
                <a:gd name="T48" fmla="*/ 1253 w 1524"/>
                <a:gd name="T49" fmla="*/ 376 h 1511"/>
                <a:gd name="T50" fmla="*/ 1308 w 1524"/>
                <a:gd name="T51" fmla="*/ 402 h 1511"/>
                <a:gd name="T52" fmla="*/ 1376 w 1524"/>
                <a:gd name="T53" fmla="*/ 486 h 1511"/>
                <a:gd name="T54" fmla="*/ 1423 w 1524"/>
                <a:gd name="T55" fmla="*/ 584 h 1511"/>
                <a:gd name="T56" fmla="*/ 1465 w 1524"/>
                <a:gd name="T57" fmla="*/ 677 h 1511"/>
                <a:gd name="T58" fmla="*/ 1512 w 1524"/>
                <a:gd name="T59" fmla="*/ 745 h 1511"/>
                <a:gd name="T60" fmla="*/ 1516 w 1524"/>
                <a:gd name="T61" fmla="*/ 829 h 1511"/>
                <a:gd name="T62" fmla="*/ 1448 w 1524"/>
                <a:gd name="T63" fmla="*/ 804 h 1511"/>
                <a:gd name="T64" fmla="*/ 1385 w 1524"/>
                <a:gd name="T65" fmla="*/ 800 h 1511"/>
                <a:gd name="T66" fmla="*/ 1317 w 1524"/>
                <a:gd name="T67" fmla="*/ 834 h 1511"/>
                <a:gd name="T68" fmla="*/ 1241 w 1524"/>
                <a:gd name="T69" fmla="*/ 906 h 1511"/>
                <a:gd name="T70" fmla="*/ 1215 w 1524"/>
                <a:gd name="T71" fmla="*/ 965 h 1511"/>
                <a:gd name="T72" fmla="*/ 1177 w 1524"/>
                <a:gd name="T73" fmla="*/ 1045 h 1511"/>
                <a:gd name="T74" fmla="*/ 1186 w 1524"/>
                <a:gd name="T75" fmla="*/ 1130 h 1511"/>
                <a:gd name="T76" fmla="*/ 1202 w 1524"/>
                <a:gd name="T77" fmla="*/ 1177 h 1511"/>
                <a:gd name="T78" fmla="*/ 1207 w 1524"/>
                <a:gd name="T79" fmla="*/ 1270 h 1511"/>
                <a:gd name="T80" fmla="*/ 1181 w 1524"/>
                <a:gd name="T81" fmla="*/ 1312 h 1511"/>
                <a:gd name="T82" fmla="*/ 1004 w 1524"/>
                <a:gd name="T83" fmla="*/ 1359 h 1511"/>
                <a:gd name="T84" fmla="*/ 910 w 1524"/>
                <a:gd name="T85" fmla="*/ 1388 h 1511"/>
                <a:gd name="T86" fmla="*/ 813 w 1524"/>
                <a:gd name="T87" fmla="*/ 1422 h 1511"/>
                <a:gd name="T88" fmla="*/ 711 w 1524"/>
                <a:gd name="T89" fmla="*/ 1443 h 1511"/>
                <a:gd name="T90" fmla="*/ 686 w 1524"/>
                <a:gd name="T91" fmla="*/ 1511 h 1511"/>
                <a:gd name="T92" fmla="*/ 644 w 1524"/>
                <a:gd name="T93" fmla="*/ 1448 h 1511"/>
                <a:gd name="T94" fmla="*/ 606 w 1524"/>
                <a:gd name="T95" fmla="*/ 1439 h 1511"/>
                <a:gd name="T96" fmla="*/ 521 w 1524"/>
                <a:gd name="T97" fmla="*/ 1490 h 1511"/>
                <a:gd name="T98" fmla="*/ 453 w 1524"/>
                <a:gd name="T99" fmla="*/ 1473 h 1511"/>
                <a:gd name="T100" fmla="*/ 424 w 1524"/>
                <a:gd name="T101" fmla="*/ 1431 h 1511"/>
                <a:gd name="T102" fmla="*/ 479 w 1524"/>
                <a:gd name="T103" fmla="*/ 1422 h 1511"/>
                <a:gd name="T104" fmla="*/ 504 w 1524"/>
                <a:gd name="T105" fmla="*/ 1397 h 1511"/>
                <a:gd name="T106" fmla="*/ 457 w 1524"/>
                <a:gd name="T107" fmla="*/ 1350 h 1511"/>
                <a:gd name="T108" fmla="*/ 419 w 1524"/>
                <a:gd name="T109" fmla="*/ 1346 h 1511"/>
                <a:gd name="T110" fmla="*/ 364 w 1524"/>
                <a:gd name="T111" fmla="*/ 1359 h 1511"/>
                <a:gd name="T112" fmla="*/ 347 w 1524"/>
                <a:gd name="T113" fmla="*/ 1304 h 1511"/>
                <a:gd name="T114" fmla="*/ 339 w 1524"/>
                <a:gd name="T115" fmla="*/ 1240 h 1511"/>
                <a:gd name="T116" fmla="*/ 186 w 1524"/>
                <a:gd name="T117" fmla="*/ 1134 h 1511"/>
                <a:gd name="T118" fmla="*/ 98 w 1524"/>
                <a:gd name="T119" fmla="*/ 1058 h 1511"/>
                <a:gd name="T120" fmla="*/ 64 w 1524"/>
                <a:gd name="T121" fmla="*/ 995 h 1511"/>
                <a:gd name="T122" fmla="*/ 4 w 1524"/>
                <a:gd name="T123" fmla="*/ 923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4" h="1511">
                  <a:moveTo>
                    <a:pt x="0" y="897"/>
                  </a:moveTo>
                  <a:lnTo>
                    <a:pt x="0" y="868"/>
                  </a:lnTo>
                  <a:lnTo>
                    <a:pt x="4" y="859"/>
                  </a:lnTo>
                  <a:lnTo>
                    <a:pt x="9" y="855"/>
                  </a:lnTo>
                  <a:lnTo>
                    <a:pt x="9" y="851"/>
                  </a:lnTo>
                  <a:lnTo>
                    <a:pt x="13" y="846"/>
                  </a:lnTo>
                  <a:lnTo>
                    <a:pt x="21" y="834"/>
                  </a:lnTo>
                  <a:lnTo>
                    <a:pt x="21" y="829"/>
                  </a:lnTo>
                  <a:lnTo>
                    <a:pt x="26" y="825"/>
                  </a:lnTo>
                  <a:lnTo>
                    <a:pt x="26" y="821"/>
                  </a:lnTo>
                  <a:lnTo>
                    <a:pt x="30" y="812"/>
                  </a:lnTo>
                  <a:lnTo>
                    <a:pt x="30" y="808"/>
                  </a:lnTo>
                  <a:lnTo>
                    <a:pt x="34" y="804"/>
                  </a:lnTo>
                  <a:lnTo>
                    <a:pt x="34" y="800"/>
                  </a:lnTo>
                  <a:lnTo>
                    <a:pt x="34" y="796"/>
                  </a:lnTo>
                  <a:lnTo>
                    <a:pt x="34" y="791"/>
                  </a:lnTo>
                  <a:lnTo>
                    <a:pt x="30" y="783"/>
                  </a:lnTo>
                  <a:lnTo>
                    <a:pt x="26" y="757"/>
                  </a:lnTo>
                  <a:lnTo>
                    <a:pt x="26" y="749"/>
                  </a:lnTo>
                  <a:lnTo>
                    <a:pt x="26" y="745"/>
                  </a:lnTo>
                  <a:lnTo>
                    <a:pt x="26" y="736"/>
                  </a:lnTo>
                  <a:lnTo>
                    <a:pt x="26" y="728"/>
                  </a:lnTo>
                  <a:lnTo>
                    <a:pt x="26" y="724"/>
                  </a:lnTo>
                  <a:lnTo>
                    <a:pt x="26" y="719"/>
                  </a:lnTo>
                  <a:lnTo>
                    <a:pt x="26" y="711"/>
                  </a:lnTo>
                  <a:lnTo>
                    <a:pt x="30" y="698"/>
                  </a:lnTo>
                  <a:lnTo>
                    <a:pt x="30" y="694"/>
                  </a:lnTo>
                  <a:lnTo>
                    <a:pt x="30" y="690"/>
                  </a:lnTo>
                  <a:lnTo>
                    <a:pt x="43" y="664"/>
                  </a:lnTo>
                  <a:lnTo>
                    <a:pt x="51" y="630"/>
                  </a:lnTo>
                  <a:lnTo>
                    <a:pt x="55" y="618"/>
                  </a:lnTo>
                  <a:lnTo>
                    <a:pt x="64" y="597"/>
                  </a:lnTo>
                  <a:lnTo>
                    <a:pt x="68" y="584"/>
                  </a:lnTo>
                  <a:lnTo>
                    <a:pt x="76" y="571"/>
                  </a:lnTo>
                  <a:lnTo>
                    <a:pt x="81" y="563"/>
                  </a:lnTo>
                  <a:lnTo>
                    <a:pt x="85" y="554"/>
                  </a:lnTo>
                  <a:lnTo>
                    <a:pt x="89" y="550"/>
                  </a:lnTo>
                  <a:lnTo>
                    <a:pt x="98" y="542"/>
                  </a:lnTo>
                  <a:lnTo>
                    <a:pt x="98" y="537"/>
                  </a:lnTo>
                  <a:lnTo>
                    <a:pt x="102" y="537"/>
                  </a:lnTo>
                  <a:lnTo>
                    <a:pt x="110" y="533"/>
                  </a:lnTo>
                  <a:lnTo>
                    <a:pt x="114" y="529"/>
                  </a:lnTo>
                  <a:lnTo>
                    <a:pt x="119" y="529"/>
                  </a:lnTo>
                  <a:lnTo>
                    <a:pt x="123" y="529"/>
                  </a:lnTo>
                  <a:lnTo>
                    <a:pt x="131" y="529"/>
                  </a:lnTo>
                  <a:lnTo>
                    <a:pt x="144" y="533"/>
                  </a:lnTo>
                  <a:lnTo>
                    <a:pt x="165" y="533"/>
                  </a:lnTo>
                  <a:lnTo>
                    <a:pt x="174" y="537"/>
                  </a:lnTo>
                  <a:lnTo>
                    <a:pt x="178" y="537"/>
                  </a:lnTo>
                  <a:lnTo>
                    <a:pt x="186" y="537"/>
                  </a:lnTo>
                  <a:lnTo>
                    <a:pt x="199" y="537"/>
                  </a:lnTo>
                  <a:lnTo>
                    <a:pt x="208" y="537"/>
                  </a:lnTo>
                  <a:lnTo>
                    <a:pt x="216" y="537"/>
                  </a:lnTo>
                  <a:lnTo>
                    <a:pt x="225" y="533"/>
                  </a:lnTo>
                  <a:lnTo>
                    <a:pt x="229" y="533"/>
                  </a:lnTo>
                  <a:lnTo>
                    <a:pt x="233" y="529"/>
                  </a:lnTo>
                  <a:lnTo>
                    <a:pt x="237" y="529"/>
                  </a:lnTo>
                  <a:lnTo>
                    <a:pt x="241" y="525"/>
                  </a:lnTo>
                  <a:lnTo>
                    <a:pt x="246" y="525"/>
                  </a:lnTo>
                  <a:lnTo>
                    <a:pt x="250" y="520"/>
                  </a:lnTo>
                  <a:lnTo>
                    <a:pt x="258" y="516"/>
                  </a:lnTo>
                  <a:lnTo>
                    <a:pt x="258" y="512"/>
                  </a:lnTo>
                  <a:lnTo>
                    <a:pt x="263" y="503"/>
                  </a:lnTo>
                  <a:lnTo>
                    <a:pt x="267" y="499"/>
                  </a:lnTo>
                  <a:lnTo>
                    <a:pt x="271" y="491"/>
                  </a:lnTo>
                  <a:lnTo>
                    <a:pt x="271" y="486"/>
                  </a:lnTo>
                  <a:lnTo>
                    <a:pt x="284" y="453"/>
                  </a:lnTo>
                  <a:lnTo>
                    <a:pt x="301" y="406"/>
                  </a:lnTo>
                  <a:lnTo>
                    <a:pt x="305" y="393"/>
                  </a:lnTo>
                  <a:lnTo>
                    <a:pt x="318" y="364"/>
                  </a:lnTo>
                  <a:lnTo>
                    <a:pt x="326" y="343"/>
                  </a:lnTo>
                  <a:lnTo>
                    <a:pt x="335" y="330"/>
                  </a:lnTo>
                  <a:lnTo>
                    <a:pt x="347" y="296"/>
                  </a:lnTo>
                  <a:lnTo>
                    <a:pt x="364" y="258"/>
                  </a:lnTo>
                  <a:lnTo>
                    <a:pt x="368" y="245"/>
                  </a:lnTo>
                  <a:lnTo>
                    <a:pt x="368" y="237"/>
                  </a:lnTo>
                  <a:lnTo>
                    <a:pt x="373" y="232"/>
                  </a:lnTo>
                  <a:lnTo>
                    <a:pt x="373" y="228"/>
                  </a:lnTo>
                  <a:lnTo>
                    <a:pt x="373" y="224"/>
                  </a:lnTo>
                  <a:lnTo>
                    <a:pt x="373" y="216"/>
                  </a:lnTo>
                  <a:lnTo>
                    <a:pt x="368" y="207"/>
                  </a:lnTo>
                  <a:lnTo>
                    <a:pt x="368" y="203"/>
                  </a:lnTo>
                  <a:lnTo>
                    <a:pt x="368" y="199"/>
                  </a:lnTo>
                  <a:lnTo>
                    <a:pt x="364" y="190"/>
                  </a:lnTo>
                  <a:lnTo>
                    <a:pt x="360" y="186"/>
                  </a:lnTo>
                  <a:lnTo>
                    <a:pt x="360" y="182"/>
                  </a:lnTo>
                  <a:lnTo>
                    <a:pt x="356" y="177"/>
                  </a:lnTo>
                  <a:lnTo>
                    <a:pt x="352" y="173"/>
                  </a:lnTo>
                  <a:lnTo>
                    <a:pt x="347" y="165"/>
                  </a:lnTo>
                  <a:lnTo>
                    <a:pt x="343" y="160"/>
                  </a:lnTo>
                  <a:lnTo>
                    <a:pt x="339" y="156"/>
                  </a:lnTo>
                  <a:lnTo>
                    <a:pt x="330" y="152"/>
                  </a:lnTo>
                  <a:lnTo>
                    <a:pt x="326" y="148"/>
                  </a:lnTo>
                  <a:lnTo>
                    <a:pt x="313" y="139"/>
                  </a:lnTo>
                  <a:lnTo>
                    <a:pt x="297" y="127"/>
                  </a:lnTo>
                  <a:lnTo>
                    <a:pt x="288" y="118"/>
                  </a:lnTo>
                  <a:lnTo>
                    <a:pt x="284" y="118"/>
                  </a:lnTo>
                  <a:lnTo>
                    <a:pt x="280" y="114"/>
                  </a:lnTo>
                  <a:lnTo>
                    <a:pt x="280" y="110"/>
                  </a:lnTo>
                  <a:lnTo>
                    <a:pt x="284" y="110"/>
                  </a:lnTo>
                  <a:lnTo>
                    <a:pt x="288" y="110"/>
                  </a:lnTo>
                  <a:lnTo>
                    <a:pt x="297" y="114"/>
                  </a:lnTo>
                  <a:lnTo>
                    <a:pt x="301" y="114"/>
                  </a:lnTo>
                  <a:lnTo>
                    <a:pt x="305" y="114"/>
                  </a:lnTo>
                  <a:lnTo>
                    <a:pt x="313" y="118"/>
                  </a:lnTo>
                  <a:lnTo>
                    <a:pt x="339" y="127"/>
                  </a:lnTo>
                  <a:lnTo>
                    <a:pt x="347" y="127"/>
                  </a:lnTo>
                  <a:lnTo>
                    <a:pt x="356" y="131"/>
                  </a:lnTo>
                  <a:lnTo>
                    <a:pt x="373" y="135"/>
                  </a:lnTo>
                  <a:lnTo>
                    <a:pt x="377" y="135"/>
                  </a:lnTo>
                  <a:lnTo>
                    <a:pt x="385" y="139"/>
                  </a:lnTo>
                  <a:lnTo>
                    <a:pt x="407" y="144"/>
                  </a:lnTo>
                  <a:lnTo>
                    <a:pt x="411" y="148"/>
                  </a:lnTo>
                  <a:lnTo>
                    <a:pt x="415" y="148"/>
                  </a:lnTo>
                  <a:lnTo>
                    <a:pt x="419" y="148"/>
                  </a:lnTo>
                  <a:lnTo>
                    <a:pt x="424" y="148"/>
                  </a:lnTo>
                  <a:lnTo>
                    <a:pt x="428" y="148"/>
                  </a:lnTo>
                  <a:lnTo>
                    <a:pt x="432" y="144"/>
                  </a:lnTo>
                  <a:lnTo>
                    <a:pt x="432" y="139"/>
                  </a:lnTo>
                  <a:lnTo>
                    <a:pt x="436" y="139"/>
                  </a:lnTo>
                  <a:lnTo>
                    <a:pt x="436" y="135"/>
                  </a:lnTo>
                  <a:lnTo>
                    <a:pt x="436" y="127"/>
                  </a:lnTo>
                  <a:lnTo>
                    <a:pt x="436" y="118"/>
                  </a:lnTo>
                  <a:lnTo>
                    <a:pt x="436" y="114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5" y="105"/>
                  </a:lnTo>
                  <a:lnTo>
                    <a:pt x="449" y="105"/>
                  </a:lnTo>
                  <a:lnTo>
                    <a:pt x="453" y="110"/>
                  </a:lnTo>
                  <a:lnTo>
                    <a:pt x="457" y="114"/>
                  </a:lnTo>
                  <a:lnTo>
                    <a:pt x="462" y="122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62" y="144"/>
                  </a:lnTo>
                  <a:lnTo>
                    <a:pt x="462" y="152"/>
                  </a:lnTo>
                  <a:lnTo>
                    <a:pt x="462" y="156"/>
                  </a:lnTo>
                  <a:lnTo>
                    <a:pt x="466" y="156"/>
                  </a:lnTo>
                  <a:lnTo>
                    <a:pt x="466" y="160"/>
                  </a:lnTo>
                  <a:lnTo>
                    <a:pt x="470" y="160"/>
                  </a:lnTo>
                  <a:lnTo>
                    <a:pt x="470" y="156"/>
                  </a:lnTo>
                  <a:lnTo>
                    <a:pt x="474" y="156"/>
                  </a:lnTo>
                  <a:lnTo>
                    <a:pt x="474" y="152"/>
                  </a:lnTo>
                  <a:lnTo>
                    <a:pt x="483" y="135"/>
                  </a:lnTo>
                  <a:lnTo>
                    <a:pt x="483" y="131"/>
                  </a:lnTo>
                  <a:lnTo>
                    <a:pt x="487" y="127"/>
                  </a:lnTo>
                  <a:lnTo>
                    <a:pt x="491" y="122"/>
                  </a:lnTo>
                  <a:lnTo>
                    <a:pt x="496" y="118"/>
                  </a:lnTo>
                  <a:lnTo>
                    <a:pt x="500" y="114"/>
                  </a:lnTo>
                  <a:lnTo>
                    <a:pt x="504" y="114"/>
                  </a:lnTo>
                  <a:lnTo>
                    <a:pt x="508" y="110"/>
                  </a:lnTo>
                  <a:lnTo>
                    <a:pt x="517" y="110"/>
                  </a:lnTo>
                  <a:lnTo>
                    <a:pt x="521" y="110"/>
                  </a:lnTo>
                  <a:lnTo>
                    <a:pt x="525" y="110"/>
                  </a:lnTo>
                  <a:lnTo>
                    <a:pt x="534" y="110"/>
                  </a:lnTo>
                  <a:lnTo>
                    <a:pt x="551" y="110"/>
                  </a:lnTo>
                  <a:lnTo>
                    <a:pt x="563" y="110"/>
                  </a:lnTo>
                  <a:lnTo>
                    <a:pt x="567" y="110"/>
                  </a:lnTo>
                  <a:lnTo>
                    <a:pt x="576" y="110"/>
                  </a:lnTo>
                  <a:lnTo>
                    <a:pt x="580" y="105"/>
                  </a:lnTo>
                  <a:lnTo>
                    <a:pt x="584" y="105"/>
                  </a:lnTo>
                  <a:lnTo>
                    <a:pt x="589" y="101"/>
                  </a:lnTo>
                  <a:lnTo>
                    <a:pt x="589" y="97"/>
                  </a:lnTo>
                  <a:lnTo>
                    <a:pt x="589" y="89"/>
                  </a:lnTo>
                  <a:lnTo>
                    <a:pt x="589" y="84"/>
                  </a:lnTo>
                  <a:lnTo>
                    <a:pt x="589" y="80"/>
                  </a:lnTo>
                  <a:lnTo>
                    <a:pt x="589" y="76"/>
                  </a:lnTo>
                  <a:lnTo>
                    <a:pt x="589" y="72"/>
                  </a:lnTo>
                  <a:lnTo>
                    <a:pt x="584" y="67"/>
                  </a:lnTo>
                  <a:lnTo>
                    <a:pt x="584" y="63"/>
                  </a:lnTo>
                  <a:lnTo>
                    <a:pt x="580" y="59"/>
                  </a:lnTo>
                  <a:lnTo>
                    <a:pt x="576" y="59"/>
                  </a:lnTo>
                  <a:lnTo>
                    <a:pt x="572" y="55"/>
                  </a:lnTo>
                  <a:lnTo>
                    <a:pt x="559" y="42"/>
                  </a:lnTo>
                  <a:lnTo>
                    <a:pt x="555" y="38"/>
                  </a:lnTo>
                  <a:lnTo>
                    <a:pt x="546" y="33"/>
                  </a:lnTo>
                  <a:lnTo>
                    <a:pt x="542" y="29"/>
                  </a:lnTo>
                  <a:lnTo>
                    <a:pt x="542" y="25"/>
                  </a:lnTo>
                  <a:lnTo>
                    <a:pt x="538" y="21"/>
                  </a:lnTo>
                  <a:lnTo>
                    <a:pt x="534" y="17"/>
                  </a:lnTo>
                  <a:lnTo>
                    <a:pt x="534" y="12"/>
                  </a:lnTo>
                  <a:lnTo>
                    <a:pt x="529" y="8"/>
                  </a:lnTo>
                  <a:lnTo>
                    <a:pt x="529" y="4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51" y="4"/>
                  </a:lnTo>
                  <a:lnTo>
                    <a:pt x="572" y="17"/>
                  </a:lnTo>
                  <a:lnTo>
                    <a:pt x="584" y="25"/>
                  </a:lnTo>
                  <a:lnTo>
                    <a:pt x="597" y="29"/>
                  </a:lnTo>
                  <a:lnTo>
                    <a:pt x="635" y="46"/>
                  </a:lnTo>
                  <a:lnTo>
                    <a:pt x="648" y="50"/>
                  </a:lnTo>
                  <a:lnTo>
                    <a:pt x="656" y="55"/>
                  </a:lnTo>
                  <a:lnTo>
                    <a:pt x="661" y="55"/>
                  </a:lnTo>
                  <a:lnTo>
                    <a:pt x="665" y="59"/>
                  </a:lnTo>
                  <a:lnTo>
                    <a:pt x="673" y="63"/>
                  </a:lnTo>
                  <a:lnTo>
                    <a:pt x="682" y="67"/>
                  </a:lnTo>
                  <a:lnTo>
                    <a:pt x="690" y="76"/>
                  </a:lnTo>
                  <a:lnTo>
                    <a:pt x="699" y="80"/>
                  </a:lnTo>
                  <a:lnTo>
                    <a:pt x="707" y="89"/>
                  </a:lnTo>
                  <a:lnTo>
                    <a:pt x="711" y="93"/>
                  </a:lnTo>
                  <a:lnTo>
                    <a:pt x="720" y="101"/>
                  </a:lnTo>
                  <a:lnTo>
                    <a:pt x="724" y="105"/>
                  </a:lnTo>
                  <a:lnTo>
                    <a:pt x="733" y="114"/>
                  </a:lnTo>
                  <a:lnTo>
                    <a:pt x="750" y="144"/>
                  </a:lnTo>
                  <a:lnTo>
                    <a:pt x="758" y="152"/>
                  </a:lnTo>
                  <a:lnTo>
                    <a:pt x="762" y="160"/>
                  </a:lnTo>
                  <a:lnTo>
                    <a:pt x="775" y="173"/>
                  </a:lnTo>
                  <a:lnTo>
                    <a:pt x="779" y="177"/>
                  </a:lnTo>
                  <a:lnTo>
                    <a:pt x="788" y="186"/>
                  </a:lnTo>
                  <a:lnTo>
                    <a:pt x="800" y="199"/>
                  </a:lnTo>
                  <a:lnTo>
                    <a:pt x="805" y="203"/>
                  </a:lnTo>
                  <a:lnTo>
                    <a:pt x="817" y="207"/>
                  </a:lnTo>
                  <a:lnTo>
                    <a:pt x="821" y="211"/>
                  </a:lnTo>
                  <a:lnTo>
                    <a:pt x="826" y="216"/>
                  </a:lnTo>
                  <a:lnTo>
                    <a:pt x="830" y="220"/>
                  </a:lnTo>
                  <a:lnTo>
                    <a:pt x="838" y="224"/>
                  </a:lnTo>
                  <a:lnTo>
                    <a:pt x="843" y="228"/>
                  </a:lnTo>
                  <a:lnTo>
                    <a:pt x="851" y="232"/>
                  </a:lnTo>
                  <a:lnTo>
                    <a:pt x="868" y="237"/>
                  </a:lnTo>
                  <a:lnTo>
                    <a:pt x="881" y="245"/>
                  </a:lnTo>
                  <a:lnTo>
                    <a:pt x="893" y="249"/>
                  </a:lnTo>
                  <a:lnTo>
                    <a:pt x="906" y="254"/>
                  </a:lnTo>
                  <a:lnTo>
                    <a:pt x="919" y="258"/>
                  </a:lnTo>
                  <a:lnTo>
                    <a:pt x="932" y="262"/>
                  </a:lnTo>
                  <a:lnTo>
                    <a:pt x="936" y="266"/>
                  </a:lnTo>
                  <a:lnTo>
                    <a:pt x="948" y="271"/>
                  </a:lnTo>
                  <a:lnTo>
                    <a:pt x="965" y="279"/>
                  </a:lnTo>
                  <a:lnTo>
                    <a:pt x="982" y="288"/>
                  </a:lnTo>
                  <a:lnTo>
                    <a:pt x="995" y="296"/>
                  </a:lnTo>
                  <a:lnTo>
                    <a:pt x="1012" y="304"/>
                  </a:lnTo>
                  <a:lnTo>
                    <a:pt x="1016" y="309"/>
                  </a:lnTo>
                  <a:lnTo>
                    <a:pt x="1029" y="313"/>
                  </a:lnTo>
                  <a:lnTo>
                    <a:pt x="1046" y="326"/>
                  </a:lnTo>
                  <a:lnTo>
                    <a:pt x="1080" y="351"/>
                  </a:lnTo>
                  <a:lnTo>
                    <a:pt x="1084" y="355"/>
                  </a:lnTo>
                  <a:lnTo>
                    <a:pt x="1088" y="355"/>
                  </a:lnTo>
                  <a:lnTo>
                    <a:pt x="1092" y="359"/>
                  </a:lnTo>
                  <a:lnTo>
                    <a:pt x="1097" y="359"/>
                  </a:lnTo>
                  <a:lnTo>
                    <a:pt x="1105" y="364"/>
                  </a:lnTo>
                  <a:lnTo>
                    <a:pt x="1118" y="364"/>
                  </a:lnTo>
                  <a:lnTo>
                    <a:pt x="1126" y="368"/>
                  </a:lnTo>
                  <a:lnTo>
                    <a:pt x="1135" y="368"/>
                  </a:lnTo>
                  <a:lnTo>
                    <a:pt x="1143" y="368"/>
                  </a:lnTo>
                  <a:lnTo>
                    <a:pt x="1164" y="372"/>
                  </a:lnTo>
                  <a:lnTo>
                    <a:pt x="1169" y="372"/>
                  </a:lnTo>
                  <a:lnTo>
                    <a:pt x="1219" y="376"/>
                  </a:lnTo>
                  <a:lnTo>
                    <a:pt x="1245" y="376"/>
                  </a:lnTo>
                  <a:lnTo>
                    <a:pt x="1253" y="376"/>
                  </a:lnTo>
                  <a:lnTo>
                    <a:pt x="1262" y="376"/>
                  </a:lnTo>
                  <a:lnTo>
                    <a:pt x="1270" y="381"/>
                  </a:lnTo>
                  <a:lnTo>
                    <a:pt x="1279" y="381"/>
                  </a:lnTo>
                  <a:lnTo>
                    <a:pt x="1283" y="385"/>
                  </a:lnTo>
                  <a:lnTo>
                    <a:pt x="1287" y="385"/>
                  </a:lnTo>
                  <a:lnTo>
                    <a:pt x="1291" y="385"/>
                  </a:lnTo>
                  <a:lnTo>
                    <a:pt x="1296" y="389"/>
                  </a:lnTo>
                  <a:lnTo>
                    <a:pt x="1300" y="393"/>
                  </a:lnTo>
                  <a:lnTo>
                    <a:pt x="1304" y="398"/>
                  </a:lnTo>
                  <a:lnTo>
                    <a:pt x="1308" y="402"/>
                  </a:lnTo>
                  <a:lnTo>
                    <a:pt x="1313" y="406"/>
                  </a:lnTo>
                  <a:lnTo>
                    <a:pt x="1325" y="419"/>
                  </a:lnTo>
                  <a:lnTo>
                    <a:pt x="1329" y="423"/>
                  </a:lnTo>
                  <a:lnTo>
                    <a:pt x="1338" y="431"/>
                  </a:lnTo>
                  <a:lnTo>
                    <a:pt x="1346" y="440"/>
                  </a:lnTo>
                  <a:lnTo>
                    <a:pt x="1351" y="444"/>
                  </a:lnTo>
                  <a:lnTo>
                    <a:pt x="1355" y="448"/>
                  </a:lnTo>
                  <a:lnTo>
                    <a:pt x="1355" y="453"/>
                  </a:lnTo>
                  <a:lnTo>
                    <a:pt x="1368" y="470"/>
                  </a:lnTo>
                  <a:lnTo>
                    <a:pt x="1376" y="486"/>
                  </a:lnTo>
                  <a:lnTo>
                    <a:pt x="1380" y="491"/>
                  </a:lnTo>
                  <a:lnTo>
                    <a:pt x="1385" y="499"/>
                  </a:lnTo>
                  <a:lnTo>
                    <a:pt x="1389" y="503"/>
                  </a:lnTo>
                  <a:lnTo>
                    <a:pt x="1393" y="512"/>
                  </a:lnTo>
                  <a:lnTo>
                    <a:pt x="1406" y="537"/>
                  </a:lnTo>
                  <a:lnTo>
                    <a:pt x="1410" y="550"/>
                  </a:lnTo>
                  <a:lnTo>
                    <a:pt x="1414" y="558"/>
                  </a:lnTo>
                  <a:lnTo>
                    <a:pt x="1418" y="567"/>
                  </a:lnTo>
                  <a:lnTo>
                    <a:pt x="1418" y="575"/>
                  </a:lnTo>
                  <a:lnTo>
                    <a:pt x="1423" y="584"/>
                  </a:lnTo>
                  <a:lnTo>
                    <a:pt x="1427" y="601"/>
                  </a:lnTo>
                  <a:lnTo>
                    <a:pt x="1427" y="609"/>
                  </a:lnTo>
                  <a:lnTo>
                    <a:pt x="1431" y="614"/>
                  </a:lnTo>
                  <a:lnTo>
                    <a:pt x="1431" y="618"/>
                  </a:lnTo>
                  <a:lnTo>
                    <a:pt x="1435" y="626"/>
                  </a:lnTo>
                  <a:lnTo>
                    <a:pt x="1440" y="635"/>
                  </a:lnTo>
                  <a:lnTo>
                    <a:pt x="1444" y="647"/>
                  </a:lnTo>
                  <a:lnTo>
                    <a:pt x="1452" y="660"/>
                  </a:lnTo>
                  <a:lnTo>
                    <a:pt x="1461" y="669"/>
                  </a:lnTo>
                  <a:lnTo>
                    <a:pt x="1465" y="677"/>
                  </a:lnTo>
                  <a:lnTo>
                    <a:pt x="1469" y="685"/>
                  </a:lnTo>
                  <a:lnTo>
                    <a:pt x="1473" y="690"/>
                  </a:lnTo>
                  <a:lnTo>
                    <a:pt x="1486" y="707"/>
                  </a:lnTo>
                  <a:lnTo>
                    <a:pt x="1495" y="715"/>
                  </a:lnTo>
                  <a:lnTo>
                    <a:pt x="1499" y="719"/>
                  </a:lnTo>
                  <a:lnTo>
                    <a:pt x="1499" y="724"/>
                  </a:lnTo>
                  <a:lnTo>
                    <a:pt x="1503" y="728"/>
                  </a:lnTo>
                  <a:lnTo>
                    <a:pt x="1507" y="736"/>
                  </a:lnTo>
                  <a:lnTo>
                    <a:pt x="1507" y="741"/>
                  </a:lnTo>
                  <a:lnTo>
                    <a:pt x="1512" y="745"/>
                  </a:lnTo>
                  <a:lnTo>
                    <a:pt x="1512" y="753"/>
                  </a:lnTo>
                  <a:lnTo>
                    <a:pt x="1516" y="766"/>
                  </a:lnTo>
                  <a:lnTo>
                    <a:pt x="1520" y="787"/>
                  </a:lnTo>
                  <a:lnTo>
                    <a:pt x="1520" y="796"/>
                  </a:lnTo>
                  <a:lnTo>
                    <a:pt x="1520" y="804"/>
                  </a:lnTo>
                  <a:lnTo>
                    <a:pt x="1524" y="812"/>
                  </a:lnTo>
                  <a:lnTo>
                    <a:pt x="1520" y="817"/>
                  </a:lnTo>
                  <a:lnTo>
                    <a:pt x="1520" y="821"/>
                  </a:lnTo>
                  <a:lnTo>
                    <a:pt x="1520" y="825"/>
                  </a:lnTo>
                  <a:lnTo>
                    <a:pt x="1516" y="829"/>
                  </a:lnTo>
                  <a:lnTo>
                    <a:pt x="1512" y="829"/>
                  </a:lnTo>
                  <a:lnTo>
                    <a:pt x="1507" y="829"/>
                  </a:lnTo>
                  <a:lnTo>
                    <a:pt x="1503" y="829"/>
                  </a:lnTo>
                  <a:lnTo>
                    <a:pt x="1495" y="825"/>
                  </a:lnTo>
                  <a:lnTo>
                    <a:pt x="1490" y="821"/>
                  </a:lnTo>
                  <a:lnTo>
                    <a:pt x="1469" y="812"/>
                  </a:lnTo>
                  <a:lnTo>
                    <a:pt x="1465" y="808"/>
                  </a:lnTo>
                  <a:lnTo>
                    <a:pt x="1456" y="804"/>
                  </a:lnTo>
                  <a:lnTo>
                    <a:pt x="1452" y="804"/>
                  </a:lnTo>
                  <a:lnTo>
                    <a:pt x="1448" y="804"/>
                  </a:lnTo>
                  <a:lnTo>
                    <a:pt x="1440" y="800"/>
                  </a:lnTo>
                  <a:lnTo>
                    <a:pt x="1435" y="800"/>
                  </a:lnTo>
                  <a:lnTo>
                    <a:pt x="1427" y="800"/>
                  </a:lnTo>
                  <a:lnTo>
                    <a:pt x="1423" y="796"/>
                  </a:lnTo>
                  <a:lnTo>
                    <a:pt x="1418" y="796"/>
                  </a:lnTo>
                  <a:lnTo>
                    <a:pt x="1410" y="796"/>
                  </a:lnTo>
                  <a:lnTo>
                    <a:pt x="1406" y="796"/>
                  </a:lnTo>
                  <a:lnTo>
                    <a:pt x="1397" y="796"/>
                  </a:lnTo>
                  <a:lnTo>
                    <a:pt x="1393" y="800"/>
                  </a:lnTo>
                  <a:lnTo>
                    <a:pt x="1385" y="800"/>
                  </a:lnTo>
                  <a:lnTo>
                    <a:pt x="1380" y="804"/>
                  </a:lnTo>
                  <a:lnTo>
                    <a:pt x="1372" y="804"/>
                  </a:lnTo>
                  <a:lnTo>
                    <a:pt x="1363" y="808"/>
                  </a:lnTo>
                  <a:lnTo>
                    <a:pt x="1355" y="808"/>
                  </a:lnTo>
                  <a:lnTo>
                    <a:pt x="1351" y="812"/>
                  </a:lnTo>
                  <a:lnTo>
                    <a:pt x="1346" y="817"/>
                  </a:lnTo>
                  <a:lnTo>
                    <a:pt x="1338" y="821"/>
                  </a:lnTo>
                  <a:lnTo>
                    <a:pt x="1334" y="825"/>
                  </a:lnTo>
                  <a:lnTo>
                    <a:pt x="1329" y="825"/>
                  </a:lnTo>
                  <a:lnTo>
                    <a:pt x="1317" y="834"/>
                  </a:lnTo>
                  <a:lnTo>
                    <a:pt x="1304" y="842"/>
                  </a:lnTo>
                  <a:lnTo>
                    <a:pt x="1300" y="846"/>
                  </a:lnTo>
                  <a:lnTo>
                    <a:pt x="1291" y="855"/>
                  </a:lnTo>
                  <a:lnTo>
                    <a:pt x="1279" y="863"/>
                  </a:lnTo>
                  <a:lnTo>
                    <a:pt x="1274" y="872"/>
                  </a:lnTo>
                  <a:lnTo>
                    <a:pt x="1266" y="876"/>
                  </a:lnTo>
                  <a:lnTo>
                    <a:pt x="1258" y="884"/>
                  </a:lnTo>
                  <a:lnTo>
                    <a:pt x="1249" y="897"/>
                  </a:lnTo>
                  <a:lnTo>
                    <a:pt x="1245" y="901"/>
                  </a:lnTo>
                  <a:lnTo>
                    <a:pt x="1241" y="906"/>
                  </a:lnTo>
                  <a:lnTo>
                    <a:pt x="1241" y="910"/>
                  </a:lnTo>
                  <a:lnTo>
                    <a:pt x="1236" y="914"/>
                  </a:lnTo>
                  <a:lnTo>
                    <a:pt x="1236" y="918"/>
                  </a:lnTo>
                  <a:lnTo>
                    <a:pt x="1232" y="927"/>
                  </a:lnTo>
                  <a:lnTo>
                    <a:pt x="1232" y="931"/>
                  </a:lnTo>
                  <a:lnTo>
                    <a:pt x="1228" y="935"/>
                  </a:lnTo>
                  <a:lnTo>
                    <a:pt x="1228" y="944"/>
                  </a:lnTo>
                  <a:lnTo>
                    <a:pt x="1224" y="948"/>
                  </a:lnTo>
                  <a:lnTo>
                    <a:pt x="1219" y="956"/>
                  </a:lnTo>
                  <a:lnTo>
                    <a:pt x="1215" y="965"/>
                  </a:lnTo>
                  <a:lnTo>
                    <a:pt x="1207" y="978"/>
                  </a:lnTo>
                  <a:lnTo>
                    <a:pt x="1194" y="1003"/>
                  </a:lnTo>
                  <a:lnTo>
                    <a:pt x="1190" y="1007"/>
                  </a:lnTo>
                  <a:lnTo>
                    <a:pt x="1190" y="1011"/>
                  </a:lnTo>
                  <a:lnTo>
                    <a:pt x="1186" y="1020"/>
                  </a:lnTo>
                  <a:lnTo>
                    <a:pt x="1186" y="1024"/>
                  </a:lnTo>
                  <a:lnTo>
                    <a:pt x="1181" y="1028"/>
                  </a:lnTo>
                  <a:lnTo>
                    <a:pt x="1181" y="1037"/>
                  </a:lnTo>
                  <a:lnTo>
                    <a:pt x="1181" y="1041"/>
                  </a:lnTo>
                  <a:lnTo>
                    <a:pt x="1177" y="1045"/>
                  </a:lnTo>
                  <a:lnTo>
                    <a:pt x="1177" y="1050"/>
                  </a:lnTo>
                  <a:lnTo>
                    <a:pt x="1177" y="1054"/>
                  </a:lnTo>
                  <a:lnTo>
                    <a:pt x="1177" y="1067"/>
                  </a:lnTo>
                  <a:lnTo>
                    <a:pt x="1181" y="1088"/>
                  </a:lnTo>
                  <a:lnTo>
                    <a:pt x="1181" y="1092"/>
                  </a:lnTo>
                  <a:lnTo>
                    <a:pt x="1181" y="1100"/>
                  </a:lnTo>
                  <a:lnTo>
                    <a:pt x="1181" y="1105"/>
                  </a:lnTo>
                  <a:lnTo>
                    <a:pt x="1181" y="1113"/>
                  </a:lnTo>
                  <a:lnTo>
                    <a:pt x="1186" y="1122"/>
                  </a:lnTo>
                  <a:lnTo>
                    <a:pt x="1186" y="1130"/>
                  </a:lnTo>
                  <a:lnTo>
                    <a:pt x="1190" y="1130"/>
                  </a:lnTo>
                  <a:lnTo>
                    <a:pt x="1190" y="1134"/>
                  </a:lnTo>
                  <a:lnTo>
                    <a:pt x="1198" y="1143"/>
                  </a:lnTo>
                  <a:lnTo>
                    <a:pt x="1198" y="1147"/>
                  </a:lnTo>
                  <a:lnTo>
                    <a:pt x="1202" y="1151"/>
                  </a:lnTo>
                  <a:lnTo>
                    <a:pt x="1202" y="1155"/>
                  </a:lnTo>
                  <a:lnTo>
                    <a:pt x="1202" y="1160"/>
                  </a:lnTo>
                  <a:lnTo>
                    <a:pt x="1202" y="1164"/>
                  </a:lnTo>
                  <a:lnTo>
                    <a:pt x="1202" y="1172"/>
                  </a:lnTo>
                  <a:lnTo>
                    <a:pt x="1202" y="1177"/>
                  </a:lnTo>
                  <a:lnTo>
                    <a:pt x="1202" y="1185"/>
                  </a:lnTo>
                  <a:lnTo>
                    <a:pt x="1202" y="1189"/>
                  </a:lnTo>
                  <a:lnTo>
                    <a:pt x="1202" y="1198"/>
                  </a:lnTo>
                  <a:lnTo>
                    <a:pt x="1202" y="1210"/>
                  </a:lnTo>
                  <a:lnTo>
                    <a:pt x="1207" y="1227"/>
                  </a:lnTo>
                  <a:lnTo>
                    <a:pt x="1207" y="1240"/>
                  </a:lnTo>
                  <a:lnTo>
                    <a:pt x="1207" y="1249"/>
                  </a:lnTo>
                  <a:lnTo>
                    <a:pt x="1207" y="1257"/>
                  </a:lnTo>
                  <a:lnTo>
                    <a:pt x="1207" y="1266"/>
                  </a:lnTo>
                  <a:lnTo>
                    <a:pt x="1207" y="1270"/>
                  </a:lnTo>
                  <a:lnTo>
                    <a:pt x="1202" y="1278"/>
                  </a:lnTo>
                  <a:lnTo>
                    <a:pt x="1202" y="1282"/>
                  </a:lnTo>
                  <a:lnTo>
                    <a:pt x="1202" y="1291"/>
                  </a:lnTo>
                  <a:lnTo>
                    <a:pt x="1198" y="1295"/>
                  </a:lnTo>
                  <a:lnTo>
                    <a:pt x="1198" y="1299"/>
                  </a:lnTo>
                  <a:lnTo>
                    <a:pt x="1194" y="1304"/>
                  </a:lnTo>
                  <a:lnTo>
                    <a:pt x="1190" y="1304"/>
                  </a:lnTo>
                  <a:lnTo>
                    <a:pt x="1190" y="1308"/>
                  </a:lnTo>
                  <a:lnTo>
                    <a:pt x="1186" y="1308"/>
                  </a:lnTo>
                  <a:lnTo>
                    <a:pt x="1181" y="1312"/>
                  </a:lnTo>
                  <a:lnTo>
                    <a:pt x="1173" y="1312"/>
                  </a:lnTo>
                  <a:lnTo>
                    <a:pt x="1164" y="1316"/>
                  </a:lnTo>
                  <a:lnTo>
                    <a:pt x="1156" y="1321"/>
                  </a:lnTo>
                  <a:lnTo>
                    <a:pt x="1147" y="1321"/>
                  </a:lnTo>
                  <a:lnTo>
                    <a:pt x="1135" y="1325"/>
                  </a:lnTo>
                  <a:lnTo>
                    <a:pt x="1054" y="1346"/>
                  </a:lnTo>
                  <a:lnTo>
                    <a:pt x="1020" y="1350"/>
                  </a:lnTo>
                  <a:lnTo>
                    <a:pt x="1012" y="1354"/>
                  </a:lnTo>
                  <a:lnTo>
                    <a:pt x="1008" y="1354"/>
                  </a:lnTo>
                  <a:lnTo>
                    <a:pt x="1004" y="1359"/>
                  </a:lnTo>
                  <a:lnTo>
                    <a:pt x="999" y="1359"/>
                  </a:lnTo>
                  <a:lnTo>
                    <a:pt x="995" y="1363"/>
                  </a:lnTo>
                  <a:lnTo>
                    <a:pt x="995" y="1367"/>
                  </a:lnTo>
                  <a:lnTo>
                    <a:pt x="991" y="1371"/>
                  </a:lnTo>
                  <a:lnTo>
                    <a:pt x="991" y="1376"/>
                  </a:lnTo>
                  <a:lnTo>
                    <a:pt x="970" y="1380"/>
                  </a:lnTo>
                  <a:lnTo>
                    <a:pt x="944" y="1384"/>
                  </a:lnTo>
                  <a:lnTo>
                    <a:pt x="932" y="1384"/>
                  </a:lnTo>
                  <a:lnTo>
                    <a:pt x="923" y="1388"/>
                  </a:lnTo>
                  <a:lnTo>
                    <a:pt x="910" y="1388"/>
                  </a:lnTo>
                  <a:lnTo>
                    <a:pt x="902" y="1393"/>
                  </a:lnTo>
                  <a:lnTo>
                    <a:pt x="898" y="1397"/>
                  </a:lnTo>
                  <a:lnTo>
                    <a:pt x="889" y="1397"/>
                  </a:lnTo>
                  <a:lnTo>
                    <a:pt x="881" y="1401"/>
                  </a:lnTo>
                  <a:lnTo>
                    <a:pt x="855" y="1409"/>
                  </a:lnTo>
                  <a:lnTo>
                    <a:pt x="847" y="1414"/>
                  </a:lnTo>
                  <a:lnTo>
                    <a:pt x="838" y="1418"/>
                  </a:lnTo>
                  <a:lnTo>
                    <a:pt x="830" y="1418"/>
                  </a:lnTo>
                  <a:lnTo>
                    <a:pt x="826" y="1422"/>
                  </a:lnTo>
                  <a:lnTo>
                    <a:pt x="813" y="1422"/>
                  </a:lnTo>
                  <a:lnTo>
                    <a:pt x="775" y="1426"/>
                  </a:lnTo>
                  <a:lnTo>
                    <a:pt x="762" y="1431"/>
                  </a:lnTo>
                  <a:lnTo>
                    <a:pt x="750" y="1431"/>
                  </a:lnTo>
                  <a:lnTo>
                    <a:pt x="741" y="1431"/>
                  </a:lnTo>
                  <a:lnTo>
                    <a:pt x="733" y="1435"/>
                  </a:lnTo>
                  <a:lnTo>
                    <a:pt x="728" y="1435"/>
                  </a:lnTo>
                  <a:lnTo>
                    <a:pt x="724" y="1435"/>
                  </a:lnTo>
                  <a:lnTo>
                    <a:pt x="716" y="1439"/>
                  </a:lnTo>
                  <a:lnTo>
                    <a:pt x="716" y="1443"/>
                  </a:lnTo>
                  <a:lnTo>
                    <a:pt x="711" y="1443"/>
                  </a:lnTo>
                  <a:lnTo>
                    <a:pt x="707" y="1448"/>
                  </a:lnTo>
                  <a:lnTo>
                    <a:pt x="707" y="1452"/>
                  </a:lnTo>
                  <a:lnTo>
                    <a:pt x="703" y="1456"/>
                  </a:lnTo>
                  <a:lnTo>
                    <a:pt x="703" y="1460"/>
                  </a:lnTo>
                  <a:lnTo>
                    <a:pt x="699" y="1469"/>
                  </a:lnTo>
                  <a:lnTo>
                    <a:pt x="694" y="1477"/>
                  </a:lnTo>
                  <a:lnTo>
                    <a:pt x="690" y="1494"/>
                  </a:lnTo>
                  <a:lnTo>
                    <a:pt x="690" y="1503"/>
                  </a:lnTo>
                  <a:lnTo>
                    <a:pt x="686" y="1507"/>
                  </a:lnTo>
                  <a:lnTo>
                    <a:pt x="686" y="1511"/>
                  </a:lnTo>
                  <a:lnTo>
                    <a:pt x="682" y="1511"/>
                  </a:lnTo>
                  <a:lnTo>
                    <a:pt x="678" y="1511"/>
                  </a:lnTo>
                  <a:lnTo>
                    <a:pt x="673" y="1507"/>
                  </a:lnTo>
                  <a:lnTo>
                    <a:pt x="673" y="1503"/>
                  </a:lnTo>
                  <a:lnTo>
                    <a:pt x="669" y="1498"/>
                  </a:lnTo>
                  <a:lnTo>
                    <a:pt x="665" y="1494"/>
                  </a:lnTo>
                  <a:lnTo>
                    <a:pt x="665" y="1490"/>
                  </a:lnTo>
                  <a:lnTo>
                    <a:pt x="656" y="1481"/>
                  </a:lnTo>
                  <a:lnTo>
                    <a:pt x="652" y="1473"/>
                  </a:lnTo>
                  <a:lnTo>
                    <a:pt x="644" y="1448"/>
                  </a:lnTo>
                  <a:lnTo>
                    <a:pt x="639" y="1443"/>
                  </a:lnTo>
                  <a:lnTo>
                    <a:pt x="639" y="1439"/>
                  </a:lnTo>
                  <a:lnTo>
                    <a:pt x="635" y="1439"/>
                  </a:lnTo>
                  <a:lnTo>
                    <a:pt x="635" y="1435"/>
                  </a:lnTo>
                  <a:lnTo>
                    <a:pt x="631" y="1435"/>
                  </a:lnTo>
                  <a:lnTo>
                    <a:pt x="627" y="1435"/>
                  </a:lnTo>
                  <a:lnTo>
                    <a:pt x="623" y="1435"/>
                  </a:lnTo>
                  <a:lnTo>
                    <a:pt x="618" y="1435"/>
                  </a:lnTo>
                  <a:lnTo>
                    <a:pt x="610" y="1439"/>
                  </a:lnTo>
                  <a:lnTo>
                    <a:pt x="606" y="1439"/>
                  </a:lnTo>
                  <a:lnTo>
                    <a:pt x="601" y="1443"/>
                  </a:lnTo>
                  <a:lnTo>
                    <a:pt x="597" y="1443"/>
                  </a:lnTo>
                  <a:lnTo>
                    <a:pt x="589" y="1448"/>
                  </a:lnTo>
                  <a:lnTo>
                    <a:pt x="576" y="1456"/>
                  </a:lnTo>
                  <a:lnTo>
                    <a:pt x="559" y="1469"/>
                  </a:lnTo>
                  <a:lnTo>
                    <a:pt x="551" y="1473"/>
                  </a:lnTo>
                  <a:lnTo>
                    <a:pt x="542" y="1477"/>
                  </a:lnTo>
                  <a:lnTo>
                    <a:pt x="534" y="1481"/>
                  </a:lnTo>
                  <a:lnTo>
                    <a:pt x="529" y="1486"/>
                  </a:lnTo>
                  <a:lnTo>
                    <a:pt x="521" y="1490"/>
                  </a:lnTo>
                  <a:lnTo>
                    <a:pt x="512" y="1490"/>
                  </a:lnTo>
                  <a:lnTo>
                    <a:pt x="504" y="1490"/>
                  </a:lnTo>
                  <a:lnTo>
                    <a:pt x="500" y="1490"/>
                  </a:lnTo>
                  <a:lnTo>
                    <a:pt x="491" y="1490"/>
                  </a:lnTo>
                  <a:lnTo>
                    <a:pt x="487" y="1490"/>
                  </a:lnTo>
                  <a:lnTo>
                    <a:pt x="479" y="1486"/>
                  </a:lnTo>
                  <a:lnTo>
                    <a:pt x="470" y="1481"/>
                  </a:lnTo>
                  <a:lnTo>
                    <a:pt x="466" y="1481"/>
                  </a:lnTo>
                  <a:lnTo>
                    <a:pt x="457" y="1477"/>
                  </a:lnTo>
                  <a:lnTo>
                    <a:pt x="453" y="1473"/>
                  </a:lnTo>
                  <a:lnTo>
                    <a:pt x="449" y="1469"/>
                  </a:lnTo>
                  <a:lnTo>
                    <a:pt x="440" y="1469"/>
                  </a:lnTo>
                  <a:lnTo>
                    <a:pt x="436" y="1464"/>
                  </a:lnTo>
                  <a:lnTo>
                    <a:pt x="436" y="1460"/>
                  </a:lnTo>
                  <a:lnTo>
                    <a:pt x="432" y="1456"/>
                  </a:lnTo>
                  <a:lnTo>
                    <a:pt x="428" y="1456"/>
                  </a:lnTo>
                  <a:lnTo>
                    <a:pt x="428" y="1452"/>
                  </a:lnTo>
                  <a:lnTo>
                    <a:pt x="424" y="1448"/>
                  </a:lnTo>
                  <a:lnTo>
                    <a:pt x="424" y="1439"/>
                  </a:lnTo>
                  <a:lnTo>
                    <a:pt x="424" y="1431"/>
                  </a:lnTo>
                  <a:lnTo>
                    <a:pt x="424" y="1426"/>
                  </a:lnTo>
                  <a:lnTo>
                    <a:pt x="424" y="1422"/>
                  </a:lnTo>
                  <a:lnTo>
                    <a:pt x="428" y="1418"/>
                  </a:lnTo>
                  <a:lnTo>
                    <a:pt x="432" y="1414"/>
                  </a:lnTo>
                  <a:lnTo>
                    <a:pt x="436" y="1414"/>
                  </a:lnTo>
                  <a:lnTo>
                    <a:pt x="440" y="1414"/>
                  </a:lnTo>
                  <a:lnTo>
                    <a:pt x="445" y="1414"/>
                  </a:lnTo>
                  <a:lnTo>
                    <a:pt x="466" y="1418"/>
                  </a:lnTo>
                  <a:lnTo>
                    <a:pt x="474" y="1422"/>
                  </a:lnTo>
                  <a:lnTo>
                    <a:pt x="479" y="1422"/>
                  </a:lnTo>
                  <a:lnTo>
                    <a:pt x="483" y="1422"/>
                  </a:lnTo>
                  <a:lnTo>
                    <a:pt x="491" y="1418"/>
                  </a:lnTo>
                  <a:lnTo>
                    <a:pt x="496" y="1418"/>
                  </a:lnTo>
                  <a:lnTo>
                    <a:pt x="500" y="1418"/>
                  </a:lnTo>
                  <a:lnTo>
                    <a:pt x="504" y="1418"/>
                  </a:lnTo>
                  <a:lnTo>
                    <a:pt x="504" y="1414"/>
                  </a:lnTo>
                  <a:lnTo>
                    <a:pt x="508" y="1409"/>
                  </a:lnTo>
                  <a:lnTo>
                    <a:pt x="508" y="1405"/>
                  </a:lnTo>
                  <a:lnTo>
                    <a:pt x="504" y="1401"/>
                  </a:lnTo>
                  <a:lnTo>
                    <a:pt x="504" y="1397"/>
                  </a:lnTo>
                  <a:lnTo>
                    <a:pt x="500" y="1388"/>
                  </a:lnTo>
                  <a:lnTo>
                    <a:pt x="500" y="1384"/>
                  </a:lnTo>
                  <a:lnTo>
                    <a:pt x="496" y="1380"/>
                  </a:lnTo>
                  <a:lnTo>
                    <a:pt x="491" y="1376"/>
                  </a:lnTo>
                  <a:lnTo>
                    <a:pt x="487" y="1376"/>
                  </a:lnTo>
                  <a:lnTo>
                    <a:pt x="479" y="1367"/>
                  </a:lnTo>
                  <a:lnTo>
                    <a:pt x="466" y="1359"/>
                  </a:lnTo>
                  <a:lnTo>
                    <a:pt x="462" y="1359"/>
                  </a:lnTo>
                  <a:lnTo>
                    <a:pt x="457" y="1354"/>
                  </a:lnTo>
                  <a:lnTo>
                    <a:pt x="457" y="1350"/>
                  </a:lnTo>
                  <a:lnTo>
                    <a:pt x="457" y="1346"/>
                  </a:lnTo>
                  <a:lnTo>
                    <a:pt x="457" y="1337"/>
                  </a:lnTo>
                  <a:lnTo>
                    <a:pt x="457" y="1333"/>
                  </a:lnTo>
                  <a:lnTo>
                    <a:pt x="453" y="1333"/>
                  </a:lnTo>
                  <a:lnTo>
                    <a:pt x="453" y="1329"/>
                  </a:lnTo>
                  <a:lnTo>
                    <a:pt x="449" y="1333"/>
                  </a:lnTo>
                  <a:lnTo>
                    <a:pt x="440" y="1333"/>
                  </a:lnTo>
                  <a:lnTo>
                    <a:pt x="428" y="1342"/>
                  </a:lnTo>
                  <a:lnTo>
                    <a:pt x="424" y="1342"/>
                  </a:lnTo>
                  <a:lnTo>
                    <a:pt x="419" y="1346"/>
                  </a:lnTo>
                  <a:lnTo>
                    <a:pt x="415" y="1346"/>
                  </a:lnTo>
                  <a:lnTo>
                    <a:pt x="411" y="1350"/>
                  </a:lnTo>
                  <a:lnTo>
                    <a:pt x="398" y="1359"/>
                  </a:lnTo>
                  <a:lnTo>
                    <a:pt x="394" y="1363"/>
                  </a:lnTo>
                  <a:lnTo>
                    <a:pt x="390" y="1367"/>
                  </a:lnTo>
                  <a:lnTo>
                    <a:pt x="385" y="1367"/>
                  </a:lnTo>
                  <a:lnTo>
                    <a:pt x="381" y="1367"/>
                  </a:lnTo>
                  <a:lnTo>
                    <a:pt x="377" y="1367"/>
                  </a:lnTo>
                  <a:lnTo>
                    <a:pt x="373" y="1363"/>
                  </a:lnTo>
                  <a:lnTo>
                    <a:pt x="364" y="1359"/>
                  </a:lnTo>
                  <a:lnTo>
                    <a:pt x="356" y="1350"/>
                  </a:lnTo>
                  <a:lnTo>
                    <a:pt x="352" y="1346"/>
                  </a:lnTo>
                  <a:lnTo>
                    <a:pt x="347" y="1342"/>
                  </a:lnTo>
                  <a:lnTo>
                    <a:pt x="343" y="1337"/>
                  </a:lnTo>
                  <a:lnTo>
                    <a:pt x="343" y="1329"/>
                  </a:lnTo>
                  <a:lnTo>
                    <a:pt x="343" y="1325"/>
                  </a:lnTo>
                  <a:lnTo>
                    <a:pt x="343" y="1321"/>
                  </a:lnTo>
                  <a:lnTo>
                    <a:pt x="343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56" y="1287"/>
                  </a:lnTo>
                  <a:lnTo>
                    <a:pt x="360" y="1282"/>
                  </a:lnTo>
                  <a:lnTo>
                    <a:pt x="360" y="1274"/>
                  </a:lnTo>
                  <a:lnTo>
                    <a:pt x="360" y="1270"/>
                  </a:lnTo>
                  <a:lnTo>
                    <a:pt x="360" y="1266"/>
                  </a:lnTo>
                  <a:lnTo>
                    <a:pt x="360" y="1261"/>
                  </a:lnTo>
                  <a:lnTo>
                    <a:pt x="356" y="1257"/>
                  </a:lnTo>
                  <a:lnTo>
                    <a:pt x="352" y="1253"/>
                  </a:lnTo>
                  <a:lnTo>
                    <a:pt x="343" y="1244"/>
                  </a:lnTo>
                  <a:lnTo>
                    <a:pt x="339" y="1240"/>
                  </a:lnTo>
                  <a:lnTo>
                    <a:pt x="326" y="1232"/>
                  </a:lnTo>
                  <a:lnTo>
                    <a:pt x="318" y="1223"/>
                  </a:lnTo>
                  <a:lnTo>
                    <a:pt x="284" y="1198"/>
                  </a:lnTo>
                  <a:lnTo>
                    <a:pt x="250" y="1172"/>
                  </a:lnTo>
                  <a:lnTo>
                    <a:pt x="246" y="1168"/>
                  </a:lnTo>
                  <a:lnTo>
                    <a:pt x="241" y="1168"/>
                  </a:lnTo>
                  <a:lnTo>
                    <a:pt x="233" y="1164"/>
                  </a:lnTo>
                  <a:lnTo>
                    <a:pt x="208" y="1151"/>
                  </a:lnTo>
                  <a:lnTo>
                    <a:pt x="191" y="1138"/>
                  </a:lnTo>
                  <a:lnTo>
                    <a:pt x="186" y="1134"/>
                  </a:lnTo>
                  <a:lnTo>
                    <a:pt x="178" y="1134"/>
                  </a:lnTo>
                  <a:lnTo>
                    <a:pt x="170" y="1126"/>
                  </a:lnTo>
                  <a:lnTo>
                    <a:pt x="161" y="1117"/>
                  </a:lnTo>
                  <a:lnTo>
                    <a:pt x="148" y="1113"/>
                  </a:lnTo>
                  <a:lnTo>
                    <a:pt x="144" y="1105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2" y="1067"/>
                  </a:lnTo>
                  <a:lnTo>
                    <a:pt x="102" y="1062"/>
                  </a:lnTo>
                  <a:lnTo>
                    <a:pt x="98" y="1058"/>
                  </a:lnTo>
                  <a:lnTo>
                    <a:pt x="98" y="1054"/>
                  </a:lnTo>
                  <a:lnTo>
                    <a:pt x="93" y="1050"/>
                  </a:lnTo>
                  <a:lnTo>
                    <a:pt x="89" y="1033"/>
                  </a:lnTo>
                  <a:lnTo>
                    <a:pt x="85" y="1024"/>
                  </a:lnTo>
                  <a:lnTo>
                    <a:pt x="81" y="1020"/>
                  </a:lnTo>
                  <a:lnTo>
                    <a:pt x="81" y="1016"/>
                  </a:lnTo>
                  <a:lnTo>
                    <a:pt x="76" y="1011"/>
                  </a:lnTo>
                  <a:lnTo>
                    <a:pt x="72" y="1003"/>
                  </a:lnTo>
                  <a:lnTo>
                    <a:pt x="68" y="999"/>
                  </a:lnTo>
                  <a:lnTo>
                    <a:pt x="64" y="995"/>
                  </a:lnTo>
                  <a:lnTo>
                    <a:pt x="59" y="990"/>
                  </a:lnTo>
                  <a:lnTo>
                    <a:pt x="51" y="982"/>
                  </a:lnTo>
                  <a:lnTo>
                    <a:pt x="38" y="973"/>
                  </a:lnTo>
                  <a:lnTo>
                    <a:pt x="34" y="969"/>
                  </a:lnTo>
                  <a:lnTo>
                    <a:pt x="30" y="961"/>
                  </a:lnTo>
                  <a:lnTo>
                    <a:pt x="21" y="956"/>
                  </a:lnTo>
                  <a:lnTo>
                    <a:pt x="17" y="944"/>
                  </a:lnTo>
                  <a:lnTo>
                    <a:pt x="13" y="935"/>
                  </a:lnTo>
                  <a:lnTo>
                    <a:pt x="9" y="927"/>
                  </a:lnTo>
                  <a:lnTo>
                    <a:pt x="4" y="923"/>
                  </a:lnTo>
                  <a:lnTo>
                    <a:pt x="4" y="914"/>
                  </a:lnTo>
                  <a:lnTo>
                    <a:pt x="0" y="910"/>
                  </a:lnTo>
                  <a:lnTo>
                    <a:pt x="0" y="901"/>
                  </a:lnTo>
                  <a:lnTo>
                    <a:pt x="0" y="897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2" name="Freeform 98"/>
            <p:cNvSpPr>
              <a:spLocks/>
            </p:cNvSpPr>
            <p:nvPr/>
          </p:nvSpPr>
          <p:spPr bwMode="auto">
            <a:xfrm>
              <a:off x="2896380" y="4290996"/>
              <a:ext cx="378461" cy="364392"/>
            </a:xfrm>
            <a:custGeom>
              <a:avLst/>
              <a:gdLst>
                <a:gd name="T0" fmla="*/ 21 w 1194"/>
                <a:gd name="T1" fmla="*/ 410 h 1151"/>
                <a:gd name="T2" fmla="*/ 55 w 1194"/>
                <a:gd name="T3" fmla="*/ 368 h 1151"/>
                <a:gd name="T4" fmla="*/ 123 w 1194"/>
                <a:gd name="T5" fmla="*/ 355 h 1151"/>
                <a:gd name="T6" fmla="*/ 127 w 1194"/>
                <a:gd name="T7" fmla="*/ 309 h 1151"/>
                <a:gd name="T8" fmla="*/ 110 w 1194"/>
                <a:gd name="T9" fmla="*/ 262 h 1151"/>
                <a:gd name="T10" fmla="*/ 161 w 1194"/>
                <a:gd name="T11" fmla="*/ 245 h 1151"/>
                <a:gd name="T12" fmla="*/ 186 w 1194"/>
                <a:gd name="T13" fmla="*/ 211 h 1151"/>
                <a:gd name="T14" fmla="*/ 178 w 1194"/>
                <a:gd name="T15" fmla="*/ 139 h 1151"/>
                <a:gd name="T16" fmla="*/ 178 w 1194"/>
                <a:gd name="T17" fmla="*/ 63 h 1151"/>
                <a:gd name="T18" fmla="*/ 233 w 1194"/>
                <a:gd name="T19" fmla="*/ 8 h 1151"/>
                <a:gd name="T20" fmla="*/ 288 w 1194"/>
                <a:gd name="T21" fmla="*/ 123 h 1151"/>
                <a:gd name="T22" fmla="*/ 335 w 1194"/>
                <a:gd name="T23" fmla="*/ 165 h 1151"/>
                <a:gd name="T24" fmla="*/ 411 w 1194"/>
                <a:gd name="T25" fmla="*/ 161 h 1151"/>
                <a:gd name="T26" fmla="*/ 508 w 1194"/>
                <a:gd name="T27" fmla="*/ 199 h 1151"/>
                <a:gd name="T28" fmla="*/ 538 w 1194"/>
                <a:gd name="T29" fmla="*/ 250 h 1151"/>
                <a:gd name="T30" fmla="*/ 521 w 1194"/>
                <a:gd name="T31" fmla="*/ 322 h 1151"/>
                <a:gd name="T32" fmla="*/ 550 w 1194"/>
                <a:gd name="T33" fmla="*/ 368 h 1151"/>
                <a:gd name="T34" fmla="*/ 627 w 1194"/>
                <a:gd name="T35" fmla="*/ 360 h 1151"/>
                <a:gd name="T36" fmla="*/ 728 w 1194"/>
                <a:gd name="T37" fmla="*/ 351 h 1151"/>
                <a:gd name="T38" fmla="*/ 792 w 1194"/>
                <a:gd name="T39" fmla="*/ 338 h 1151"/>
                <a:gd name="T40" fmla="*/ 881 w 1194"/>
                <a:gd name="T41" fmla="*/ 279 h 1151"/>
                <a:gd name="T42" fmla="*/ 978 w 1194"/>
                <a:gd name="T43" fmla="*/ 266 h 1151"/>
                <a:gd name="T44" fmla="*/ 1016 w 1194"/>
                <a:gd name="T45" fmla="*/ 305 h 1151"/>
                <a:gd name="T46" fmla="*/ 1033 w 1194"/>
                <a:gd name="T47" fmla="*/ 393 h 1151"/>
                <a:gd name="T48" fmla="*/ 1016 w 1194"/>
                <a:gd name="T49" fmla="*/ 487 h 1151"/>
                <a:gd name="T50" fmla="*/ 1025 w 1194"/>
                <a:gd name="T51" fmla="*/ 542 h 1151"/>
                <a:gd name="T52" fmla="*/ 1084 w 1194"/>
                <a:gd name="T53" fmla="*/ 588 h 1151"/>
                <a:gd name="T54" fmla="*/ 1135 w 1194"/>
                <a:gd name="T55" fmla="*/ 652 h 1151"/>
                <a:gd name="T56" fmla="*/ 1190 w 1194"/>
                <a:gd name="T57" fmla="*/ 707 h 1151"/>
                <a:gd name="T58" fmla="*/ 1177 w 1194"/>
                <a:gd name="T59" fmla="*/ 762 h 1151"/>
                <a:gd name="T60" fmla="*/ 1122 w 1194"/>
                <a:gd name="T61" fmla="*/ 834 h 1151"/>
                <a:gd name="T62" fmla="*/ 1075 w 1194"/>
                <a:gd name="T63" fmla="*/ 974 h 1151"/>
                <a:gd name="T64" fmla="*/ 1003 w 1194"/>
                <a:gd name="T65" fmla="*/ 1054 h 1151"/>
                <a:gd name="T66" fmla="*/ 957 w 1194"/>
                <a:gd name="T67" fmla="*/ 1050 h 1151"/>
                <a:gd name="T68" fmla="*/ 864 w 1194"/>
                <a:gd name="T69" fmla="*/ 1050 h 1151"/>
                <a:gd name="T70" fmla="*/ 809 w 1194"/>
                <a:gd name="T71" fmla="*/ 1071 h 1151"/>
                <a:gd name="T72" fmla="*/ 737 w 1194"/>
                <a:gd name="T73" fmla="*/ 1088 h 1151"/>
                <a:gd name="T74" fmla="*/ 669 w 1194"/>
                <a:gd name="T75" fmla="*/ 1143 h 1151"/>
                <a:gd name="T76" fmla="*/ 610 w 1194"/>
                <a:gd name="T77" fmla="*/ 1143 h 1151"/>
                <a:gd name="T78" fmla="*/ 538 w 1194"/>
                <a:gd name="T79" fmla="*/ 1109 h 1151"/>
                <a:gd name="T80" fmla="*/ 445 w 1194"/>
                <a:gd name="T81" fmla="*/ 1084 h 1151"/>
                <a:gd name="T82" fmla="*/ 335 w 1194"/>
                <a:gd name="T83" fmla="*/ 1037 h 1151"/>
                <a:gd name="T84" fmla="*/ 216 w 1194"/>
                <a:gd name="T85" fmla="*/ 1033 h 1151"/>
                <a:gd name="T86" fmla="*/ 165 w 1194"/>
                <a:gd name="T87" fmla="*/ 935 h 1151"/>
                <a:gd name="T88" fmla="*/ 191 w 1194"/>
                <a:gd name="T89" fmla="*/ 910 h 1151"/>
                <a:gd name="T90" fmla="*/ 208 w 1194"/>
                <a:gd name="T91" fmla="*/ 863 h 1151"/>
                <a:gd name="T92" fmla="*/ 220 w 1194"/>
                <a:gd name="T93" fmla="*/ 800 h 1151"/>
                <a:gd name="T94" fmla="*/ 195 w 1194"/>
                <a:gd name="T95" fmla="*/ 741 h 1151"/>
                <a:gd name="T96" fmla="*/ 208 w 1194"/>
                <a:gd name="T97" fmla="*/ 724 h 1151"/>
                <a:gd name="T98" fmla="*/ 254 w 1194"/>
                <a:gd name="T99" fmla="*/ 775 h 1151"/>
                <a:gd name="T100" fmla="*/ 288 w 1194"/>
                <a:gd name="T101" fmla="*/ 753 h 1151"/>
                <a:gd name="T102" fmla="*/ 271 w 1194"/>
                <a:gd name="T103" fmla="*/ 707 h 1151"/>
                <a:gd name="T104" fmla="*/ 292 w 1194"/>
                <a:gd name="T105" fmla="*/ 652 h 1151"/>
                <a:gd name="T106" fmla="*/ 250 w 1194"/>
                <a:gd name="T107" fmla="*/ 605 h 1151"/>
                <a:gd name="T108" fmla="*/ 195 w 1194"/>
                <a:gd name="T109" fmla="*/ 597 h 1151"/>
                <a:gd name="T110" fmla="*/ 157 w 1194"/>
                <a:gd name="T111" fmla="*/ 571 h 1151"/>
                <a:gd name="T112" fmla="*/ 110 w 1194"/>
                <a:gd name="T113" fmla="*/ 576 h 1151"/>
                <a:gd name="T114" fmla="*/ 42 w 1194"/>
                <a:gd name="T115" fmla="*/ 597 h 1151"/>
                <a:gd name="T116" fmla="*/ 9 w 1194"/>
                <a:gd name="T117" fmla="*/ 57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4" h="1151">
                  <a:moveTo>
                    <a:pt x="0" y="529"/>
                  </a:moveTo>
                  <a:lnTo>
                    <a:pt x="0" y="512"/>
                  </a:lnTo>
                  <a:lnTo>
                    <a:pt x="0" y="491"/>
                  </a:lnTo>
                  <a:lnTo>
                    <a:pt x="4" y="478"/>
                  </a:lnTo>
                  <a:lnTo>
                    <a:pt x="9" y="449"/>
                  </a:lnTo>
                  <a:lnTo>
                    <a:pt x="13" y="436"/>
                  </a:lnTo>
                  <a:lnTo>
                    <a:pt x="13" y="427"/>
                  </a:lnTo>
                  <a:lnTo>
                    <a:pt x="13" y="423"/>
                  </a:lnTo>
                  <a:lnTo>
                    <a:pt x="17" y="415"/>
                  </a:lnTo>
                  <a:lnTo>
                    <a:pt x="21" y="410"/>
                  </a:lnTo>
                  <a:lnTo>
                    <a:pt x="21" y="402"/>
                  </a:lnTo>
                  <a:lnTo>
                    <a:pt x="25" y="398"/>
                  </a:lnTo>
                  <a:lnTo>
                    <a:pt x="30" y="393"/>
                  </a:lnTo>
                  <a:lnTo>
                    <a:pt x="34" y="385"/>
                  </a:lnTo>
                  <a:lnTo>
                    <a:pt x="38" y="381"/>
                  </a:lnTo>
                  <a:lnTo>
                    <a:pt x="42" y="377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51" y="372"/>
                  </a:lnTo>
                  <a:lnTo>
                    <a:pt x="55" y="368"/>
                  </a:lnTo>
                  <a:lnTo>
                    <a:pt x="59" y="368"/>
                  </a:lnTo>
                  <a:lnTo>
                    <a:pt x="68" y="364"/>
                  </a:lnTo>
                  <a:lnTo>
                    <a:pt x="72" y="364"/>
                  </a:lnTo>
                  <a:lnTo>
                    <a:pt x="76" y="364"/>
                  </a:lnTo>
                  <a:lnTo>
                    <a:pt x="85" y="364"/>
                  </a:lnTo>
                  <a:lnTo>
                    <a:pt x="93" y="360"/>
                  </a:lnTo>
                  <a:lnTo>
                    <a:pt x="110" y="360"/>
                  </a:lnTo>
                  <a:lnTo>
                    <a:pt x="114" y="360"/>
                  </a:lnTo>
                  <a:lnTo>
                    <a:pt x="119" y="360"/>
                  </a:lnTo>
                  <a:lnTo>
                    <a:pt x="123" y="355"/>
                  </a:lnTo>
                  <a:lnTo>
                    <a:pt x="127" y="355"/>
                  </a:lnTo>
                  <a:lnTo>
                    <a:pt x="131" y="351"/>
                  </a:lnTo>
                  <a:lnTo>
                    <a:pt x="136" y="347"/>
                  </a:lnTo>
                  <a:lnTo>
                    <a:pt x="136" y="343"/>
                  </a:lnTo>
                  <a:lnTo>
                    <a:pt x="136" y="338"/>
                  </a:lnTo>
                  <a:lnTo>
                    <a:pt x="140" y="334"/>
                  </a:lnTo>
                  <a:lnTo>
                    <a:pt x="136" y="330"/>
                  </a:lnTo>
                  <a:lnTo>
                    <a:pt x="136" y="326"/>
                  </a:lnTo>
                  <a:lnTo>
                    <a:pt x="131" y="322"/>
                  </a:lnTo>
                  <a:lnTo>
                    <a:pt x="127" y="309"/>
                  </a:lnTo>
                  <a:lnTo>
                    <a:pt x="127" y="305"/>
                  </a:lnTo>
                  <a:lnTo>
                    <a:pt x="123" y="300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14" y="283"/>
                  </a:lnTo>
                  <a:lnTo>
                    <a:pt x="110" y="279"/>
                  </a:lnTo>
                  <a:lnTo>
                    <a:pt x="110" y="275"/>
                  </a:lnTo>
                  <a:lnTo>
                    <a:pt x="110" y="271"/>
                  </a:lnTo>
                  <a:lnTo>
                    <a:pt x="110" y="266"/>
                  </a:lnTo>
                  <a:lnTo>
                    <a:pt x="110" y="262"/>
                  </a:lnTo>
                  <a:lnTo>
                    <a:pt x="114" y="258"/>
                  </a:lnTo>
                  <a:lnTo>
                    <a:pt x="114" y="254"/>
                  </a:lnTo>
                  <a:lnTo>
                    <a:pt x="119" y="254"/>
                  </a:lnTo>
                  <a:lnTo>
                    <a:pt x="123" y="250"/>
                  </a:lnTo>
                  <a:lnTo>
                    <a:pt x="127" y="250"/>
                  </a:lnTo>
                  <a:lnTo>
                    <a:pt x="136" y="250"/>
                  </a:lnTo>
                  <a:lnTo>
                    <a:pt x="144" y="250"/>
                  </a:lnTo>
                  <a:lnTo>
                    <a:pt x="153" y="250"/>
                  </a:lnTo>
                  <a:lnTo>
                    <a:pt x="157" y="250"/>
                  </a:lnTo>
                  <a:lnTo>
                    <a:pt x="161" y="245"/>
                  </a:lnTo>
                  <a:lnTo>
                    <a:pt x="165" y="245"/>
                  </a:lnTo>
                  <a:lnTo>
                    <a:pt x="169" y="245"/>
                  </a:lnTo>
                  <a:lnTo>
                    <a:pt x="169" y="241"/>
                  </a:lnTo>
                  <a:lnTo>
                    <a:pt x="174" y="241"/>
                  </a:lnTo>
                  <a:lnTo>
                    <a:pt x="178" y="241"/>
                  </a:lnTo>
                  <a:lnTo>
                    <a:pt x="178" y="237"/>
                  </a:lnTo>
                  <a:lnTo>
                    <a:pt x="182" y="233"/>
                  </a:lnTo>
                  <a:lnTo>
                    <a:pt x="186" y="228"/>
                  </a:lnTo>
                  <a:lnTo>
                    <a:pt x="186" y="224"/>
                  </a:lnTo>
                  <a:lnTo>
                    <a:pt x="186" y="211"/>
                  </a:lnTo>
                  <a:lnTo>
                    <a:pt x="186" y="203"/>
                  </a:lnTo>
                  <a:lnTo>
                    <a:pt x="186" y="186"/>
                  </a:lnTo>
                  <a:lnTo>
                    <a:pt x="186" y="182"/>
                  </a:lnTo>
                  <a:lnTo>
                    <a:pt x="186" y="178"/>
                  </a:lnTo>
                  <a:lnTo>
                    <a:pt x="186" y="173"/>
                  </a:lnTo>
                  <a:lnTo>
                    <a:pt x="186" y="165"/>
                  </a:lnTo>
                  <a:lnTo>
                    <a:pt x="186" y="161"/>
                  </a:lnTo>
                  <a:lnTo>
                    <a:pt x="182" y="156"/>
                  </a:lnTo>
                  <a:lnTo>
                    <a:pt x="182" y="148"/>
                  </a:lnTo>
                  <a:lnTo>
                    <a:pt x="178" y="139"/>
                  </a:lnTo>
                  <a:lnTo>
                    <a:pt x="174" y="127"/>
                  </a:lnTo>
                  <a:lnTo>
                    <a:pt x="169" y="110"/>
                  </a:lnTo>
                  <a:lnTo>
                    <a:pt x="169" y="106"/>
                  </a:lnTo>
                  <a:lnTo>
                    <a:pt x="169" y="101"/>
                  </a:lnTo>
                  <a:lnTo>
                    <a:pt x="169" y="97"/>
                  </a:lnTo>
                  <a:lnTo>
                    <a:pt x="169" y="89"/>
                  </a:lnTo>
                  <a:lnTo>
                    <a:pt x="169" y="84"/>
                  </a:lnTo>
                  <a:lnTo>
                    <a:pt x="169" y="76"/>
                  </a:lnTo>
                  <a:lnTo>
                    <a:pt x="174" y="72"/>
                  </a:lnTo>
                  <a:lnTo>
                    <a:pt x="178" y="63"/>
                  </a:lnTo>
                  <a:lnTo>
                    <a:pt x="178" y="55"/>
                  </a:lnTo>
                  <a:lnTo>
                    <a:pt x="182" y="46"/>
                  </a:lnTo>
                  <a:lnTo>
                    <a:pt x="195" y="29"/>
                  </a:lnTo>
                  <a:lnTo>
                    <a:pt x="195" y="25"/>
                  </a:lnTo>
                  <a:lnTo>
                    <a:pt x="203" y="12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6" y="12"/>
                  </a:lnTo>
                  <a:lnTo>
                    <a:pt x="220" y="12"/>
                  </a:lnTo>
                  <a:lnTo>
                    <a:pt x="233" y="8"/>
                  </a:lnTo>
                  <a:lnTo>
                    <a:pt x="241" y="0"/>
                  </a:lnTo>
                  <a:lnTo>
                    <a:pt x="250" y="29"/>
                  </a:lnTo>
                  <a:lnTo>
                    <a:pt x="254" y="46"/>
                  </a:lnTo>
                  <a:lnTo>
                    <a:pt x="258" y="55"/>
                  </a:lnTo>
                  <a:lnTo>
                    <a:pt x="263" y="63"/>
                  </a:lnTo>
                  <a:lnTo>
                    <a:pt x="267" y="72"/>
                  </a:lnTo>
                  <a:lnTo>
                    <a:pt x="271" y="80"/>
                  </a:lnTo>
                  <a:lnTo>
                    <a:pt x="271" y="89"/>
                  </a:lnTo>
                  <a:lnTo>
                    <a:pt x="280" y="106"/>
                  </a:lnTo>
                  <a:lnTo>
                    <a:pt x="288" y="123"/>
                  </a:lnTo>
                  <a:lnTo>
                    <a:pt x="292" y="127"/>
                  </a:lnTo>
                  <a:lnTo>
                    <a:pt x="296" y="135"/>
                  </a:lnTo>
                  <a:lnTo>
                    <a:pt x="301" y="144"/>
                  </a:lnTo>
                  <a:lnTo>
                    <a:pt x="305" y="148"/>
                  </a:lnTo>
                  <a:lnTo>
                    <a:pt x="309" y="152"/>
                  </a:lnTo>
                  <a:lnTo>
                    <a:pt x="318" y="156"/>
                  </a:lnTo>
                  <a:lnTo>
                    <a:pt x="322" y="161"/>
                  </a:lnTo>
                  <a:lnTo>
                    <a:pt x="326" y="161"/>
                  </a:lnTo>
                  <a:lnTo>
                    <a:pt x="330" y="165"/>
                  </a:lnTo>
                  <a:lnTo>
                    <a:pt x="335" y="165"/>
                  </a:lnTo>
                  <a:lnTo>
                    <a:pt x="343" y="165"/>
                  </a:lnTo>
                  <a:lnTo>
                    <a:pt x="347" y="165"/>
                  </a:lnTo>
                  <a:lnTo>
                    <a:pt x="351" y="165"/>
                  </a:lnTo>
                  <a:lnTo>
                    <a:pt x="360" y="165"/>
                  </a:lnTo>
                  <a:lnTo>
                    <a:pt x="377" y="161"/>
                  </a:lnTo>
                  <a:lnTo>
                    <a:pt x="385" y="161"/>
                  </a:lnTo>
                  <a:lnTo>
                    <a:pt x="390" y="161"/>
                  </a:lnTo>
                  <a:lnTo>
                    <a:pt x="398" y="161"/>
                  </a:lnTo>
                  <a:lnTo>
                    <a:pt x="407" y="161"/>
                  </a:lnTo>
                  <a:lnTo>
                    <a:pt x="411" y="161"/>
                  </a:lnTo>
                  <a:lnTo>
                    <a:pt x="415" y="161"/>
                  </a:lnTo>
                  <a:lnTo>
                    <a:pt x="423" y="165"/>
                  </a:lnTo>
                  <a:lnTo>
                    <a:pt x="428" y="165"/>
                  </a:lnTo>
                  <a:lnTo>
                    <a:pt x="436" y="169"/>
                  </a:lnTo>
                  <a:lnTo>
                    <a:pt x="440" y="169"/>
                  </a:lnTo>
                  <a:lnTo>
                    <a:pt x="487" y="190"/>
                  </a:lnTo>
                  <a:lnTo>
                    <a:pt x="491" y="190"/>
                  </a:lnTo>
                  <a:lnTo>
                    <a:pt x="500" y="195"/>
                  </a:lnTo>
                  <a:lnTo>
                    <a:pt x="504" y="199"/>
                  </a:lnTo>
                  <a:lnTo>
                    <a:pt x="508" y="199"/>
                  </a:lnTo>
                  <a:lnTo>
                    <a:pt x="512" y="203"/>
                  </a:lnTo>
                  <a:lnTo>
                    <a:pt x="517" y="207"/>
                  </a:lnTo>
                  <a:lnTo>
                    <a:pt x="521" y="211"/>
                  </a:lnTo>
                  <a:lnTo>
                    <a:pt x="525" y="216"/>
                  </a:lnTo>
                  <a:lnTo>
                    <a:pt x="529" y="220"/>
                  </a:lnTo>
                  <a:lnTo>
                    <a:pt x="529" y="224"/>
                  </a:lnTo>
                  <a:lnTo>
                    <a:pt x="534" y="228"/>
                  </a:lnTo>
                  <a:lnTo>
                    <a:pt x="534" y="233"/>
                  </a:lnTo>
                  <a:lnTo>
                    <a:pt x="538" y="241"/>
                  </a:lnTo>
                  <a:lnTo>
                    <a:pt x="538" y="250"/>
                  </a:lnTo>
                  <a:lnTo>
                    <a:pt x="538" y="254"/>
                  </a:lnTo>
                  <a:lnTo>
                    <a:pt x="538" y="262"/>
                  </a:lnTo>
                  <a:lnTo>
                    <a:pt x="538" y="266"/>
                  </a:lnTo>
                  <a:lnTo>
                    <a:pt x="534" y="275"/>
                  </a:lnTo>
                  <a:lnTo>
                    <a:pt x="534" y="283"/>
                  </a:lnTo>
                  <a:lnTo>
                    <a:pt x="529" y="288"/>
                  </a:lnTo>
                  <a:lnTo>
                    <a:pt x="525" y="309"/>
                  </a:lnTo>
                  <a:lnTo>
                    <a:pt x="525" y="313"/>
                  </a:lnTo>
                  <a:lnTo>
                    <a:pt x="521" y="317"/>
                  </a:lnTo>
                  <a:lnTo>
                    <a:pt x="521" y="322"/>
                  </a:lnTo>
                  <a:lnTo>
                    <a:pt x="521" y="330"/>
                  </a:lnTo>
                  <a:lnTo>
                    <a:pt x="521" y="334"/>
                  </a:lnTo>
                  <a:lnTo>
                    <a:pt x="521" y="343"/>
                  </a:lnTo>
                  <a:lnTo>
                    <a:pt x="525" y="347"/>
                  </a:lnTo>
                  <a:lnTo>
                    <a:pt x="529" y="351"/>
                  </a:lnTo>
                  <a:lnTo>
                    <a:pt x="534" y="355"/>
                  </a:lnTo>
                  <a:lnTo>
                    <a:pt x="534" y="360"/>
                  </a:lnTo>
                  <a:lnTo>
                    <a:pt x="538" y="364"/>
                  </a:lnTo>
                  <a:lnTo>
                    <a:pt x="546" y="364"/>
                  </a:lnTo>
                  <a:lnTo>
                    <a:pt x="550" y="368"/>
                  </a:lnTo>
                  <a:lnTo>
                    <a:pt x="559" y="368"/>
                  </a:lnTo>
                  <a:lnTo>
                    <a:pt x="563" y="368"/>
                  </a:lnTo>
                  <a:lnTo>
                    <a:pt x="572" y="368"/>
                  </a:lnTo>
                  <a:lnTo>
                    <a:pt x="576" y="368"/>
                  </a:lnTo>
                  <a:lnTo>
                    <a:pt x="584" y="368"/>
                  </a:lnTo>
                  <a:lnTo>
                    <a:pt x="593" y="368"/>
                  </a:lnTo>
                  <a:lnTo>
                    <a:pt x="601" y="364"/>
                  </a:lnTo>
                  <a:lnTo>
                    <a:pt x="605" y="364"/>
                  </a:lnTo>
                  <a:lnTo>
                    <a:pt x="614" y="364"/>
                  </a:lnTo>
                  <a:lnTo>
                    <a:pt x="627" y="360"/>
                  </a:lnTo>
                  <a:lnTo>
                    <a:pt x="652" y="351"/>
                  </a:lnTo>
                  <a:lnTo>
                    <a:pt x="661" y="351"/>
                  </a:lnTo>
                  <a:lnTo>
                    <a:pt x="665" y="351"/>
                  </a:lnTo>
                  <a:lnTo>
                    <a:pt x="669" y="347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47"/>
                  </a:lnTo>
                  <a:lnTo>
                    <a:pt x="694" y="347"/>
                  </a:lnTo>
                  <a:lnTo>
                    <a:pt x="707" y="347"/>
                  </a:lnTo>
                  <a:lnTo>
                    <a:pt x="728" y="351"/>
                  </a:lnTo>
                  <a:lnTo>
                    <a:pt x="737" y="351"/>
                  </a:lnTo>
                  <a:lnTo>
                    <a:pt x="745" y="351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6" y="347"/>
                  </a:lnTo>
                  <a:lnTo>
                    <a:pt x="775" y="347"/>
                  </a:lnTo>
                  <a:lnTo>
                    <a:pt x="783" y="343"/>
                  </a:lnTo>
                  <a:lnTo>
                    <a:pt x="788" y="343"/>
                  </a:lnTo>
                  <a:lnTo>
                    <a:pt x="792" y="338"/>
                  </a:lnTo>
                  <a:lnTo>
                    <a:pt x="800" y="334"/>
                  </a:lnTo>
                  <a:lnTo>
                    <a:pt x="804" y="326"/>
                  </a:lnTo>
                  <a:lnTo>
                    <a:pt x="813" y="322"/>
                  </a:lnTo>
                  <a:lnTo>
                    <a:pt x="838" y="300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1" y="288"/>
                  </a:lnTo>
                  <a:lnTo>
                    <a:pt x="855" y="288"/>
                  </a:lnTo>
                  <a:lnTo>
                    <a:pt x="864" y="288"/>
                  </a:lnTo>
                  <a:lnTo>
                    <a:pt x="881" y="279"/>
                  </a:lnTo>
                  <a:lnTo>
                    <a:pt x="898" y="275"/>
                  </a:lnTo>
                  <a:lnTo>
                    <a:pt x="919" y="271"/>
                  </a:lnTo>
                  <a:lnTo>
                    <a:pt x="927" y="271"/>
                  </a:lnTo>
                  <a:lnTo>
                    <a:pt x="936" y="266"/>
                  </a:lnTo>
                  <a:lnTo>
                    <a:pt x="944" y="266"/>
                  </a:lnTo>
                  <a:lnTo>
                    <a:pt x="953" y="266"/>
                  </a:lnTo>
                  <a:lnTo>
                    <a:pt x="957" y="266"/>
                  </a:lnTo>
                  <a:lnTo>
                    <a:pt x="965" y="266"/>
                  </a:lnTo>
                  <a:lnTo>
                    <a:pt x="970" y="266"/>
                  </a:lnTo>
                  <a:lnTo>
                    <a:pt x="978" y="266"/>
                  </a:lnTo>
                  <a:lnTo>
                    <a:pt x="982" y="271"/>
                  </a:lnTo>
                  <a:lnTo>
                    <a:pt x="991" y="275"/>
                  </a:lnTo>
                  <a:lnTo>
                    <a:pt x="995" y="275"/>
                  </a:lnTo>
                  <a:lnTo>
                    <a:pt x="999" y="279"/>
                  </a:lnTo>
                  <a:lnTo>
                    <a:pt x="1003" y="283"/>
                  </a:lnTo>
                  <a:lnTo>
                    <a:pt x="1003" y="288"/>
                  </a:lnTo>
                  <a:lnTo>
                    <a:pt x="1008" y="292"/>
                  </a:lnTo>
                  <a:lnTo>
                    <a:pt x="1012" y="292"/>
                  </a:lnTo>
                  <a:lnTo>
                    <a:pt x="1016" y="296"/>
                  </a:lnTo>
                  <a:lnTo>
                    <a:pt x="1016" y="305"/>
                  </a:lnTo>
                  <a:lnTo>
                    <a:pt x="1020" y="309"/>
                  </a:lnTo>
                  <a:lnTo>
                    <a:pt x="1020" y="317"/>
                  </a:lnTo>
                  <a:lnTo>
                    <a:pt x="1025" y="322"/>
                  </a:lnTo>
                  <a:lnTo>
                    <a:pt x="1025" y="330"/>
                  </a:lnTo>
                  <a:lnTo>
                    <a:pt x="1029" y="338"/>
                  </a:lnTo>
                  <a:lnTo>
                    <a:pt x="1029" y="347"/>
                  </a:lnTo>
                  <a:lnTo>
                    <a:pt x="1033" y="360"/>
                  </a:lnTo>
                  <a:lnTo>
                    <a:pt x="1033" y="377"/>
                  </a:lnTo>
                  <a:lnTo>
                    <a:pt x="1033" y="385"/>
                  </a:lnTo>
                  <a:lnTo>
                    <a:pt x="1033" y="393"/>
                  </a:lnTo>
                  <a:lnTo>
                    <a:pt x="1033" y="402"/>
                  </a:lnTo>
                  <a:lnTo>
                    <a:pt x="1033" y="410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3"/>
                  </a:lnTo>
                  <a:lnTo>
                    <a:pt x="1029" y="436"/>
                  </a:lnTo>
                  <a:lnTo>
                    <a:pt x="1020" y="465"/>
                  </a:lnTo>
                  <a:lnTo>
                    <a:pt x="1016" y="474"/>
                  </a:lnTo>
                  <a:lnTo>
                    <a:pt x="1016" y="482"/>
                  </a:lnTo>
                  <a:lnTo>
                    <a:pt x="1016" y="487"/>
                  </a:lnTo>
                  <a:lnTo>
                    <a:pt x="1012" y="495"/>
                  </a:lnTo>
                  <a:lnTo>
                    <a:pt x="1012" y="499"/>
                  </a:lnTo>
                  <a:lnTo>
                    <a:pt x="1012" y="504"/>
                  </a:lnTo>
                  <a:lnTo>
                    <a:pt x="1012" y="508"/>
                  </a:lnTo>
                  <a:lnTo>
                    <a:pt x="1012" y="512"/>
                  </a:lnTo>
                  <a:lnTo>
                    <a:pt x="1016" y="521"/>
                  </a:lnTo>
                  <a:lnTo>
                    <a:pt x="1016" y="525"/>
                  </a:lnTo>
                  <a:lnTo>
                    <a:pt x="1020" y="529"/>
                  </a:lnTo>
                  <a:lnTo>
                    <a:pt x="1020" y="537"/>
                  </a:lnTo>
                  <a:lnTo>
                    <a:pt x="1025" y="542"/>
                  </a:lnTo>
                  <a:lnTo>
                    <a:pt x="1025" y="546"/>
                  </a:lnTo>
                  <a:lnTo>
                    <a:pt x="1029" y="550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42" y="559"/>
                  </a:lnTo>
                  <a:lnTo>
                    <a:pt x="1046" y="563"/>
                  </a:lnTo>
                  <a:lnTo>
                    <a:pt x="1054" y="567"/>
                  </a:lnTo>
                  <a:lnTo>
                    <a:pt x="1058" y="571"/>
                  </a:lnTo>
                  <a:lnTo>
                    <a:pt x="1075" y="584"/>
                  </a:lnTo>
                  <a:lnTo>
                    <a:pt x="1084" y="588"/>
                  </a:lnTo>
                  <a:lnTo>
                    <a:pt x="1088" y="592"/>
                  </a:lnTo>
                  <a:lnTo>
                    <a:pt x="1092" y="597"/>
                  </a:lnTo>
                  <a:lnTo>
                    <a:pt x="1097" y="601"/>
                  </a:lnTo>
                  <a:lnTo>
                    <a:pt x="1101" y="605"/>
                  </a:lnTo>
                  <a:lnTo>
                    <a:pt x="1105" y="609"/>
                  </a:lnTo>
                  <a:lnTo>
                    <a:pt x="1109" y="618"/>
                  </a:lnTo>
                  <a:lnTo>
                    <a:pt x="1118" y="631"/>
                  </a:lnTo>
                  <a:lnTo>
                    <a:pt x="1126" y="639"/>
                  </a:lnTo>
                  <a:lnTo>
                    <a:pt x="1130" y="643"/>
                  </a:lnTo>
                  <a:lnTo>
                    <a:pt x="1135" y="652"/>
                  </a:lnTo>
                  <a:lnTo>
                    <a:pt x="1139" y="656"/>
                  </a:lnTo>
                  <a:lnTo>
                    <a:pt x="1143" y="660"/>
                  </a:lnTo>
                  <a:lnTo>
                    <a:pt x="1169" y="677"/>
                  </a:lnTo>
                  <a:lnTo>
                    <a:pt x="1173" y="681"/>
                  </a:lnTo>
                  <a:lnTo>
                    <a:pt x="1177" y="686"/>
                  </a:lnTo>
                  <a:lnTo>
                    <a:pt x="1181" y="694"/>
                  </a:lnTo>
                  <a:lnTo>
                    <a:pt x="1185" y="694"/>
                  </a:lnTo>
                  <a:lnTo>
                    <a:pt x="1185" y="698"/>
                  </a:lnTo>
                  <a:lnTo>
                    <a:pt x="1190" y="703"/>
                  </a:lnTo>
                  <a:lnTo>
                    <a:pt x="1190" y="707"/>
                  </a:lnTo>
                  <a:lnTo>
                    <a:pt x="1194" y="711"/>
                  </a:lnTo>
                  <a:lnTo>
                    <a:pt x="1194" y="719"/>
                  </a:lnTo>
                  <a:lnTo>
                    <a:pt x="1194" y="724"/>
                  </a:lnTo>
                  <a:lnTo>
                    <a:pt x="1194" y="728"/>
                  </a:lnTo>
                  <a:lnTo>
                    <a:pt x="1190" y="736"/>
                  </a:lnTo>
                  <a:lnTo>
                    <a:pt x="1190" y="741"/>
                  </a:lnTo>
                  <a:lnTo>
                    <a:pt x="1190" y="745"/>
                  </a:lnTo>
                  <a:lnTo>
                    <a:pt x="1185" y="749"/>
                  </a:lnTo>
                  <a:lnTo>
                    <a:pt x="1181" y="758"/>
                  </a:lnTo>
                  <a:lnTo>
                    <a:pt x="1177" y="762"/>
                  </a:lnTo>
                  <a:lnTo>
                    <a:pt x="1173" y="770"/>
                  </a:lnTo>
                  <a:lnTo>
                    <a:pt x="1156" y="787"/>
                  </a:lnTo>
                  <a:lnTo>
                    <a:pt x="1147" y="796"/>
                  </a:lnTo>
                  <a:lnTo>
                    <a:pt x="1143" y="804"/>
                  </a:lnTo>
                  <a:lnTo>
                    <a:pt x="1139" y="808"/>
                  </a:lnTo>
                  <a:lnTo>
                    <a:pt x="1135" y="813"/>
                  </a:lnTo>
                  <a:lnTo>
                    <a:pt x="1130" y="821"/>
                  </a:lnTo>
                  <a:lnTo>
                    <a:pt x="1130" y="825"/>
                  </a:lnTo>
                  <a:lnTo>
                    <a:pt x="1126" y="830"/>
                  </a:lnTo>
                  <a:lnTo>
                    <a:pt x="1122" y="834"/>
                  </a:lnTo>
                  <a:lnTo>
                    <a:pt x="1122" y="842"/>
                  </a:lnTo>
                  <a:lnTo>
                    <a:pt x="1118" y="855"/>
                  </a:lnTo>
                  <a:lnTo>
                    <a:pt x="1113" y="872"/>
                  </a:lnTo>
                  <a:lnTo>
                    <a:pt x="1105" y="897"/>
                  </a:lnTo>
                  <a:lnTo>
                    <a:pt x="1101" y="906"/>
                  </a:lnTo>
                  <a:lnTo>
                    <a:pt x="1101" y="914"/>
                  </a:lnTo>
                  <a:lnTo>
                    <a:pt x="1097" y="923"/>
                  </a:lnTo>
                  <a:lnTo>
                    <a:pt x="1088" y="948"/>
                  </a:lnTo>
                  <a:lnTo>
                    <a:pt x="1080" y="965"/>
                  </a:lnTo>
                  <a:lnTo>
                    <a:pt x="1075" y="974"/>
                  </a:lnTo>
                  <a:lnTo>
                    <a:pt x="1075" y="978"/>
                  </a:lnTo>
                  <a:lnTo>
                    <a:pt x="1071" y="986"/>
                  </a:lnTo>
                  <a:lnTo>
                    <a:pt x="1067" y="995"/>
                  </a:lnTo>
                  <a:lnTo>
                    <a:pt x="1063" y="1003"/>
                  </a:lnTo>
                  <a:lnTo>
                    <a:pt x="1054" y="1016"/>
                  </a:lnTo>
                  <a:lnTo>
                    <a:pt x="1020" y="1067"/>
                  </a:lnTo>
                  <a:lnTo>
                    <a:pt x="1016" y="1062"/>
                  </a:lnTo>
                  <a:lnTo>
                    <a:pt x="1012" y="1058"/>
                  </a:lnTo>
                  <a:lnTo>
                    <a:pt x="1008" y="1054"/>
                  </a:lnTo>
                  <a:lnTo>
                    <a:pt x="1003" y="1054"/>
                  </a:lnTo>
                  <a:lnTo>
                    <a:pt x="999" y="1050"/>
                  </a:lnTo>
                  <a:lnTo>
                    <a:pt x="995" y="1050"/>
                  </a:lnTo>
                  <a:lnTo>
                    <a:pt x="991" y="1045"/>
                  </a:lnTo>
                  <a:lnTo>
                    <a:pt x="986" y="1045"/>
                  </a:lnTo>
                  <a:lnTo>
                    <a:pt x="982" y="1045"/>
                  </a:lnTo>
                  <a:lnTo>
                    <a:pt x="978" y="1045"/>
                  </a:lnTo>
                  <a:lnTo>
                    <a:pt x="974" y="1045"/>
                  </a:lnTo>
                  <a:lnTo>
                    <a:pt x="965" y="1050"/>
                  </a:lnTo>
                  <a:lnTo>
                    <a:pt x="961" y="1050"/>
                  </a:lnTo>
                  <a:lnTo>
                    <a:pt x="957" y="1050"/>
                  </a:lnTo>
                  <a:lnTo>
                    <a:pt x="953" y="1054"/>
                  </a:lnTo>
                  <a:lnTo>
                    <a:pt x="948" y="1054"/>
                  </a:lnTo>
                  <a:lnTo>
                    <a:pt x="944" y="1054"/>
                  </a:lnTo>
                  <a:lnTo>
                    <a:pt x="940" y="1054"/>
                  </a:lnTo>
                  <a:lnTo>
                    <a:pt x="927" y="1054"/>
                  </a:lnTo>
                  <a:lnTo>
                    <a:pt x="915" y="1054"/>
                  </a:lnTo>
                  <a:lnTo>
                    <a:pt x="893" y="1054"/>
                  </a:lnTo>
                  <a:lnTo>
                    <a:pt x="885" y="1054"/>
                  </a:lnTo>
                  <a:lnTo>
                    <a:pt x="872" y="1050"/>
                  </a:lnTo>
                  <a:lnTo>
                    <a:pt x="864" y="1050"/>
                  </a:lnTo>
                  <a:lnTo>
                    <a:pt x="859" y="1050"/>
                  </a:lnTo>
                  <a:lnTo>
                    <a:pt x="855" y="1050"/>
                  </a:lnTo>
                  <a:lnTo>
                    <a:pt x="851" y="1050"/>
                  </a:lnTo>
                  <a:lnTo>
                    <a:pt x="847" y="1054"/>
                  </a:lnTo>
                  <a:lnTo>
                    <a:pt x="843" y="1054"/>
                  </a:lnTo>
                  <a:lnTo>
                    <a:pt x="834" y="1058"/>
                  </a:lnTo>
                  <a:lnTo>
                    <a:pt x="830" y="1058"/>
                  </a:lnTo>
                  <a:lnTo>
                    <a:pt x="821" y="1062"/>
                  </a:lnTo>
                  <a:lnTo>
                    <a:pt x="813" y="1067"/>
                  </a:lnTo>
                  <a:lnTo>
                    <a:pt x="809" y="1071"/>
                  </a:lnTo>
                  <a:lnTo>
                    <a:pt x="804" y="1071"/>
                  </a:lnTo>
                  <a:lnTo>
                    <a:pt x="800" y="1075"/>
                  </a:lnTo>
                  <a:lnTo>
                    <a:pt x="792" y="1075"/>
                  </a:lnTo>
                  <a:lnTo>
                    <a:pt x="788" y="1075"/>
                  </a:lnTo>
                  <a:lnTo>
                    <a:pt x="775" y="1079"/>
                  </a:lnTo>
                  <a:lnTo>
                    <a:pt x="758" y="1079"/>
                  </a:lnTo>
                  <a:lnTo>
                    <a:pt x="754" y="1079"/>
                  </a:lnTo>
                  <a:lnTo>
                    <a:pt x="745" y="1084"/>
                  </a:lnTo>
                  <a:lnTo>
                    <a:pt x="741" y="1084"/>
                  </a:lnTo>
                  <a:lnTo>
                    <a:pt x="737" y="1088"/>
                  </a:lnTo>
                  <a:lnTo>
                    <a:pt x="732" y="1088"/>
                  </a:lnTo>
                  <a:lnTo>
                    <a:pt x="728" y="1092"/>
                  </a:lnTo>
                  <a:lnTo>
                    <a:pt x="724" y="1092"/>
                  </a:lnTo>
                  <a:lnTo>
                    <a:pt x="716" y="1096"/>
                  </a:lnTo>
                  <a:lnTo>
                    <a:pt x="711" y="1101"/>
                  </a:lnTo>
                  <a:lnTo>
                    <a:pt x="707" y="1109"/>
                  </a:lnTo>
                  <a:lnTo>
                    <a:pt x="686" y="1130"/>
                  </a:lnTo>
                  <a:lnTo>
                    <a:pt x="682" y="1134"/>
                  </a:lnTo>
                  <a:lnTo>
                    <a:pt x="677" y="1139"/>
                  </a:lnTo>
                  <a:lnTo>
                    <a:pt x="669" y="1143"/>
                  </a:lnTo>
                  <a:lnTo>
                    <a:pt x="665" y="1147"/>
                  </a:lnTo>
                  <a:lnTo>
                    <a:pt x="656" y="1151"/>
                  </a:lnTo>
                  <a:lnTo>
                    <a:pt x="652" y="1151"/>
                  </a:lnTo>
                  <a:lnTo>
                    <a:pt x="648" y="1151"/>
                  </a:lnTo>
                  <a:lnTo>
                    <a:pt x="644" y="1151"/>
                  </a:lnTo>
                  <a:lnTo>
                    <a:pt x="635" y="1147"/>
                  </a:lnTo>
                  <a:lnTo>
                    <a:pt x="631" y="1147"/>
                  </a:lnTo>
                  <a:lnTo>
                    <a:pt x="622" y="1147"/>
                  </a:lnTo>
                  <a:lnTo>
                    <a:pt x="614" y="1143"/>
                  </a:lnTo>
                  <a:lnTo>
                    <a:pt x="610" y="1143"/>
                  </a:lnTo>
                  <a:lnTo>
                    <a:pt x="605" y="1139"/>
                  </a:lnTo>
                  <a:lnTo>
                    <a:pt x="597" y="1134"/>
                  </a:lnTo>
                  <a:lnTo>
                    <a:pt x="593" y="1134"/>
                  </a:lnTo>
                  <a:lnTo>
                    <a:pt x="572" y="1122"/>
                  </a:lnTo>
                  <a:lnTo>
                    <a:pt x="567" y="1122"/>
                  </a:lnTo>
                  <a:lnTo>
                    <a:pt x="563" y="1117"/>
                  </a:lnTo>
                  <a:lnTo>
                    <a:pt x="555" y="1113"/>
                  </a:lnTo>
                  <a:lnTo>
                    <a:pt x="550" y="1109"/>
                  </a:lnTo>
                  <a:lnTo>
                    <a:pt x="542" y="1109"/>
                  </a:lnTo>
                  <a:lnTo>
                    <a:pt x="538" y="1109"/>
                  </a:lnTo>
                  <a:lnTo>
                    <a:pt x="529" y="1109"/>
                  </a:lnTo>
                  <a:lnTo>
                    <a:pt x="512" y="1105"/>
                  </a:lnTo>
                  <a:lnTo>
                    <a:pt x="504" y="1105"/>
                  </a:lnTo>
                  <a:lnTo>
                    <a:pt x="500" y="1105"/>
                  </a:lnTo>
                  <a:lnTo>
                    <a:pt x="495" y="1101"/>
                  </a:lnTo>
                  <a:lnTo>
                    <a:pt x="487" y="1101"/>
                  </a:lnTo>
                  <a:lnTo>
                    <a:pt x="474" y="1096"/>
                  </a:lnTo>
                  <a:lnTo>
                    <a:pt x="457" y="1088"/>
                  </a:lnTo>
                  <a:lnTo>
                    <a:pt x="453" y="1088"/>
                  </a:lnTo>
                  <a:lnTo>
                    <a:pt x="445" y="1084"/>
                  </a:lnTo>
                  <a:lnTo>
                    <a:pt x="436" y="1079"/>
                  </a:lnTo>
                  <a:lnTo>
                    <a:pt x="407" y="1062"/>
                  </a:lnTo>
                  <a:lnTo>
                    <a:pt x="398" y="1058"/>
                  </a:lnTo>
                  <a:lnTo>
                    <a:pt x="390" y="1054"/>
                  </a:lnTo>
                  <a:lnTo>
                    <a:pt x="381" y="1050"/>
                  </a:lnTo>
                  <a:lnTo>
                    <a:pt x="377" y="1050"/>
                  </a:lnTo>
                  <a:lnTo>
                    <a:pt x="368" y="1045"/>
                  </a:lnTo>
                  <a:lnTo>
                    <a:pt x="356" y="1041"/>
                  </a:lnTo>
                  <a:lnTo>
                    <a:pt x="343" y="1037"/>
                  </a:lnTo>
                  <a:lnTo>
                    <a:pt x="335" y="1037"/>
                  </a:lnTo>
                  <a:lnTo>
                    <a:pt x="326" y="1037"/>
                  </a:lnTo>
                  <a:lnTo>
                    <a:pt x="318" y="1033"/>
                  </a:lnTo>
                  <a:lnTo>
                    <a:pt x="313" y="1033"/>
                  </a:lnTo>
                  <a:lnTo>
                    <a:pt x="305" y="1033"/>
                  </a:lnTo>
                  <a:lnTo>
                    <a:pt x="296" y="1033"/>
                  </a:lnTo>
                  <a:lnTo>
                    <a:pt x="267" y="1033"/>
                  </a:lnTo>
                  <a:lnTo>
                    <a:pt x="241" y="1033"/>
                  </a:lnTo>
                  <a:lnTo>
                    <a:pt x="229" y="1033"/>
                  </a:lnTo>
                  <a:lnTo>
                    <a:pt x="224" y="1033"/>
                  </a:lnTo>
                  <a:lnTo>
                    <a:pt x="216" y="1033"/>
                  </a:lnTo>
                  <a:lnTo>
                    <a:pt x="212" y="1024"/>
                  </a:lnTo>
                  <a:lnTo>
                    <a:pt x="208" y="1007"/>
                  </a:lnTo>
                  <a:lnTo>
                    <a:pt x="203" y="999"/>
                  </a:lnTo>
                  <a:lnTo>
                    <a:pt x="195" y="982"/>
                  </a:lnTo>
                  <a:lnTo>
                    <a:pt x="186" y="969"/>
                  </a:lnTo>
                  <a:lnTo>
                    <a:pt x="182" y="961"/>
                  </a:lnTo>
                  <a:lnTo>
                    <a:pt x="178" y="952"/>
                  </a:lnTo>
                  <a:lnTo>
                    <a:pt x="174" y="944"/>
                  </a:lnTo>
                  <a:lnTo>
                    <a:pt x="169" y="940"/>
                  </a:lnTo>
                  <a:lnTo>
                    <a:pt x="165" y="935"/>
                  </a:lnTo>
                  <a:lnTo>
                    <a:pt x="165" y="931"/>
                  </a:lnTo>
                  <a:lnTo>
                    <a:pt x="165" y="927"/>
                  </a:lnTo>
                  <a:lnTo>
                    <a:pt x="165" y="923"/>
                  </a:lnTo>
                  <a:lnTo>
                    <a:pt x="165" y="927"/>
                  </a:lnTo>
                  <a:lnTo>
                    <a:pt x="169" y="931"/>
                  </a:lnTo>
                  <a:lnTo>
                    <a:pt x="174" y="931"/>
                  </a:lnTo>
                  <a:lnTo>
                    <a:pt x="174" y="927"/>
                  </a:lnTo>
                  <a:lnTo>
                    <a:pt x="178" y="923"/>
                  </a:lnTo>
                  <a:lnTo>
                    <a:pt x="182" y="918"/>
                  </a:lnTo>
                  <a:lnTo>
                    <a:pt x="191" y="910"/>
                  </a:lnTo>
                  <a:lnTo>
                    <a:pt x="195" y="906"/>
                  </a:lnTo>
                  <a:lnTo>
                    <a:pt x="203" y="897"/>
                  </a:lnTo>
                  <a:lnTo>
                    <a:pt x="208" y="893"/>
                  </a:lnTo>
                  <a:lnTo>
                    <a:pt x="208" y="889"/>
                  </a:lnTo>
                  <a:lnTo>
                    <a:pt x="212" y="885"/>
                  </a:lnTo>
                  <a:lnTo>
                    <a:pt x="212" y="880"/>
                  </a:lnTo>
                  <a:lnTo>
                    <a:pt x="212" y="876"/>
                  </a:lnTo>
                  <a:lnTo>
                    <a:pt x="212" y="872"/>
                  </a:lnTo>
                  <a:lnTo>
                    <a:pt x="208" y="868"/>
                  </a:lnTo>
                  <a:lnTo>
                    <a:pt x="208" y="863"/>
                  </a:lnTo>
                  <a:lnTo>
                    <a:pt x="203" y="855"/>
                  </a:lnTo>
                  <a:lnTo>
                    <a:pt x="199" y="847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25"/>
                  </a:lnTo>
                  <a:lnTo>
                    <a:pt x="203" y="821"/>
                  </a:lnTo>
                  <a:lnTo>
                    <a:pt x="212" y="813"/>
                  </a:lnTo>
                  <a:lnTo>
                    <a:pt x="220" y="800"/>
                  </a:lnTo>
                  <a:lnTo>
                    <a:pt x="224" y="796"/>
                  </a:lnTo>
                  <a:lnTo>
                    <a:pt x="224" y="791"/>
                  </a:lnTo>
                  <a:lnTo>
                    <a:pt x="220" y="787"/>
                  </a:lnTo>
                  <a:lnTo>
                    <a:pt x="220" y="783"/>
                  </a:lnTo>
                  <a:lnTo>
                    <a:pt x="216" y="779"/>
                  </a:lnTo>
                  <a:lnTo>
                    <a:pt x="208" y="766"/>
                  </a:lnTo>
                  <a:lnTo>
                    <a:pt x="203" y="762"/>
                  </a:lnTo>
                  <a:lnTo>
                    <a:pt x="199" y="753"/>
                  </a:lnTo>
                  <a:lnTo>
                    <a:pt x="199" y="749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95" y="732"/>
                  </a:lnTo>
                  <a:lnTo>
                    <a:pt x="195" y="728"/>
                  </a:lnTo>
                  <a:lnTo>
                    <a:pt x="195" y="724"/>
                  </a:lnTo>
                  <a:lnTo>
                    <a:pt x="195" y="719"/>
                  </a:lnTo>
                  <a:lnTo>
                    <a:pt x="195" y="715"/>
                  </a:lnTo>
                  <a:lnTo>
                    <a:pt x="199" y="715"/>
                  </a:lnTo>
                  <a:lnTo>
                    <a:pt x="203" y="715"/>
                  </a:lnTo>
                  <a:lnTo>
                    <a:pt x="208" y="719"/>
                  </a:lnTo>
                  <a:lnTo>
                    <a:pt x="208" y="724"/>
                  </a:lnTo>
                  <a:lnTo>
                    <a:pt x="216" y="732"/>
                  </a:lnTo>
                  <a:lnTo>
                    <a:pt x="216" y="741"/>
                  </a:lnTo>
                  <a:lnTo>
                    <a:pt x="220" y="745"/>
                  </a:lnTo>
                  <a:lnTo>
                    <a:pt x="224" y="749"/>
                  </a:lnTo>
                  <a:lnTo>
                    <a:pt x="229" y="758"/>
                  </a:lnTo>
                  <a:lnTo>
                    <a:pt x="233" y="762"/>
                  </a:lnTo>
                  <a:lnTo>
                    <a:pt x="237" y="766"/>
                  </a:lnTo>
                  <a:lnTo>
                    <a:pt x="246" y="770"/>
                  </a:lnTo>
                  <a:lnTo>
                    <a:pt x="250" y="775"/>
                  </a:lnTo>
                  <a:lnTo>
                    <a:pt x="254" y="775"/>
                  </a:lnTo>
                  <a:lnTo>
                    <a:pt x="258" y="775"/>
                  </a:lnTo>
                  <a:lnTo>
                    <a:pt x="263" y="775"/>
                  </a:lnTo>
                  <a:lnTo>
                    <a:pt x="267" y="775"/>
                  </a:lnTo>
                  <a:lnTo>
                    <a:pt x="271" y="775"/>
                  </a:lnTo>
                  <a:lnTo>
                    <a:pt x="271" y="770"/>
                  </a:lnTo>
                  <a:lnTo>
                    <a:pt x="275" y="770"/>
                  </a:lnTo>
                  <a:lnTo>
                    <a:pt x="280" y="766"/>
                  </a:lnTo>
                  <a:lnTo>
                    <a:pt x="284" y="762"/>
                  </a:lnTo>
                  <a:lnTo>
                    <a:pt x="288" y="758"/>
                  </a:lnTo>
                  <a:lnTo>
                    <a:pt x="288" y="753"/>
                  </a:lnTo>
                  <a:lnTo>
                    <a:pt x="292" y="753"/>
                  </a:lnTo>
                  <a:lnTo>
                    <a:pt x="292" y="749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84" y="736"/>
                  </a:lnTo>
                  <a:lnTo>
                    <a:pt x="280" y="728"/>
                  </a:lnTo>
                  <a:lnTo>
                    <a:pt x="275" y="719"/>
                  </a:lnTo>
                  <a:lnTo>
                    <a:pt x="275" y="715"/>
                  </a:lnTo>
                  <a:lnTo>
                    <a:pt x="271" y="711"/>
                  </a:lnTo>
                  <a:lnTo>
                    <a:pt x="271" y="707"/>
                  </a:lnTo>
                  <a:lnTo>
                    <a:pt x="271" y="703"/>
                  </a:lnTo>
                  <a:lnTo>
                    <a:pt x="271" y="694"/>
                  </a:lnTo>
                  <a:lnTo>
                    <a:pt x="271" y="690"/>
                  </a:lnTo>
                  <a:lnTo>
                    <a:pt x="275" y="681"/>
                  </a:lnTo>
                  <a:lnTo>
                    <a:pt x="280" y="681"/>
                  </a:lnTo>
                  <a:lnTo>
                    <a:pt x="288" y="669"/>
                  </a:lnTo>
                  <a:lnTo>
                    <a:pt x="288" y="664"/>
                  </a:lnTo>
                  <a:lnTo>
                    <a:pt x="292" y="660"/>
                  </a:lnTo>
                  <a:lnTo>
                    <a:pt x="292" y="656"/>
                  </a:lnTo>
                  <a:lnTo>
                    <a:pt x="292" y="652"/>
                  </a:lnTo>
                  <a:lnTo>
                    <a:pt x="288" y="648"/>
                  </a:lnTo>
                  <a:lnTo>
                    <a:pt x="284" y="635"/>
                  </a:lnTo>
                  <a:lnTo>
                    <a:pt x="284" y="631"/>
                  </a:lnTo>
                  <a:lnTo>
                    <a:pt x="280" y="622"/>
                  </a:lnTo>
                  <a:lnTo>
                    <a:pt x="280" y="618"/>
                  </a:lnTo>
                  <a:lnTo>
                    <a:pt x="275" y="614"/>
                  </a:lnTo>
                  <a:lnTo>
                    <a:pt x="271" y="609"/>
                  </a:lnTo>
                  <a:lnTo>
                    <a:pt x="263" y="609"/>
                  </a:lnTo>
                  <a:lnTo>
                    <a:pt x="254" y="605"/>
                  </a:lnTo>
                  <a:lnTo>
                    <a:pt x="250" y="605"/>
                  </a:lnTo>
                  <a:lnTo>
                    <a:pt x="246" y="605"/>
                  </a:lnTo>
                  <a:lnTo>
                    <a:pt x="241" y="605"/>
                  </a:lnTo>
                  <a:lnTo>
                    <a:pt x="233" y="605"/>
                  </a:lnTo>
                  <a:lnTo>
                    <a:pt x="229" y="605"/>
                  </a:lnTo>
                  <a:lnTo>
                    <a:pt x="224" y="605"/>
                  </a:lnTo>
                  <a:lnTo>
                    <a:pt x="220" y="605"/>
                  </a:lnTo>
                  <a:lnTo>
                    <a:pt x="216" y="605"/>
                  </a:lnTo>
                  <a:lnTo>
                    <a:pt x="208" y="601"/>
                  </a:lnTo>
                  <a:lnTo>
                    <a:pt x="203" y="601"/>
                  </a:lnTo>
                  <a:lnTo>
                    <a:pt x="195" y="597"/>
                  </a:lnTo>
                  <a:lnTo>
                    <a:pt x="191" y="597"/>
                  </a:lnTo>
                  <a:lnTo>
                    <a:pt x="186" y="597"/>
                  </a:lnTo>
                  <a:lnTo>
                    <a:pt x="182" y="597"/>
                  </a:lnTo>
                  <a:lnTo>
                    <a:pt x="178" y="592"/>
                  </a:lnTo>
                  <a:lnTo>
                    <a:pt x="174" y="588"/>
                  </a:lnTo>
                  <a:lnTo>
                    <a:pt x="174" y="584"/>
                  </a:lnTo>
                  <a:lnTo>
                    <a:pt x="169" y="580"/>
                  </a:lnTo>
                  <a:lnTo>
                    <a:pt x="165" y="576"/>
                  </a:lnTo>
                  <a:lnTo>
                    <a:pt x="161" y="571"/>
                  </a:lnTo>
                  <a:lnTo>
                    <a:pt x="157" y="571"/>
                  </a:lnTo>
                  <a:lnTo>
                    <a:pt x="153" y="567"/>
                  </a:lnTo>
                  <a:lnTo>
                    <a:pt x="148" y="567"/>
                  </a:lnTo>
                  <a:lnTo>
                    <a:pt x="144" y="567"/>
                  </a:lnTo>
                  <a:lnTo>
                    <a:pt x="140" y="567"/>
                  </a:lnTo>
                  <a:lnTo>
                    <a:pt x="131" y="567"/>
                  </a:lnTo>
                  <a:lnTo>
                    <a:pt x="127" y="571"/>
                  </a:lnTo>
                  <a:lnTo>
                    <a:pt x="123" y="571"/>
                  </a:lnTo>
                  <a:lnTo>
                    <a:pt x="119" y="571"/>
                  </a:lnTo>
                  <a:lnTo>
                    <a:pt x="114" y="571"/>
                  </a:lnTo>
                  <a:lnTo>
                    <a:pt x="110" y="576"/>
                  </a:lnTo>
                  <a:lnTo>
                    <a:pt x="93" y="584"/>
                  </a:lnTo>
                  <a:lnTo>
                    <a:pt x="89" y="588"/>
                  </a:lnTo>
                  <a:lnTo>
                    <a:pt x="85" y="588"/>
                  </a:lnTo>
                  <a:lnTo>
                    <a:pt x="81" y="592"/>
                  </a:lnTo>
                  <a:lnTo>
                    <a:pt x="76" y="592"/>
                  </a:lnTo>
                  <a:lnTo>
                    <a:pt x="68" y="592"/>
                  </a:lnTo>
                  <a:lnTo>
                    <a:pt x="59" y="597"/>
                  </a:lnTo>
                  <a:lnTo>
                    <a:pt x="51" y="597"/>
                  </a:lnTo>
                  <a:lnTo>
                    <a:pt x="47" y="597"/>
                  </a:lnTo>
                  <a:lnTo>
                    <a:pt x="42" y="597"/>
                  </a:lnTo>
                  <a:lnTo>
                    <a:pt x="38" y="597"/>
                  </a:lnTo>
                  <a:lnTo>
                    <a:pt x="34" y="597"/>
                  </a:lnTo>
                  <a:lnTo>
                    <a:pt x="30" y="597"/>
                  </a:lnTo>
                  <a:lnTo>
                    <a:pt x="25" y="592"/>
                  </a:lnTo>
                  <a:lnTo>
                    <a:pt x="21" y="592"/>
                  </a:lnTo>
                  <a:lnTo>
                    <a:pt x="21" y="588"/>
                  </a:lnTo>
                  <a:lnTo>
                    <a:pt x="17" y="584"/>
                  </a:lnTo>
                  <a:lnTo>
                    <a:pt x="13" y="580"/>
                  </a:lnTo>
                  <a:lnTo>
                    <a:pt x="13" y="576"/>
                  </a:lnTo>
                  <a:lnTo>
                    <a:pt x="9" y="571"/>
                  </a:lnTo>
                  <a:lnTo>
                    <a:pt x="9" y="567"/>
                  </a:lnTo>
                  <a:lnTo>
                    <a:pt x="4" y="559"/>
                  </a:lnTo>
                  <a:lnTo>
                    <a:pt x="4" y="550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0" y="529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3" name="Freeform 99"/>
            <p:cNvSpPr>
              <a:spLocks/>
            </p:cNvSpPr>
            <p:nvPr/>
          </p:nvSpPr>
          <p:spPr bwMode="auto">
            <a:xfrm>
              <a:off x="1541518" y="4948027"/>
              <a:ext cx="135064" cy="151946"/>
            </a:xfrm>
            <a:custGeom>
              <a:avLst/>
              <a:gdLst>
                <a:gd name="T0" fmla="*/ 5 w 428"/>
                <a:gd name="T1" fmla="*/ 220 h 479"/>
                <a:gd name="T2" fmla="*/ 17 w 428"/>
                <a:gd name="T3" fmla="*/ 191 h 479"/>
                <a:gd name="T4" fmla="*/ 30 w 428"/>
                <a:gd name="T5" fmla="*/ 174 h 479"/>
                <a:gd name="T6" fmla="*/ 60 w 428"/>
                <a:gd name="T7" fmla="*/ 153 h 479"/>
                <a:gd name="T8" fmla="*/ 72 w 428"/>
                <a:gd name="T9" fmla="*/ 127 h 479"/>
                <a:gd name="T10" fmla="*/ 89 w 428"/>
                <a:gd name="T11" fmla="*/ 110 h 479"/>
                <a:gd name="T12" fmla="*/ 119 w 428"/>
                <a:gd name="T13" fmla="*/ 93 h 479"/>
                <a:gd name="T14" fmla="*/ 149 w 428"/>
                <a:gd name="T15" fmla="*/ 85 h 479"/>
                <a:gd name="T16" fmla="*/ 182 w 428"/>
                <a:gd name="T17" fmla="*/ 81 h 479"/>
                <a:gd name="T18" fmla="*/ 208 w 428"/>
                <a:gd name="T19" fmla="*/ 81 h 479"/>
                <a:gd name="T20" fmla="*/ 259 w 428"/>
                <a:gd name="T21" fmla="*/ 85 h 479"/>
                <a:gd name="T22" fmla="*/ 276 w 428"/>
                <a:gd name="T23" fmla="*/ 81 h 479"/>
                <a:gd name="T24" fmla="*/ 305 w 428"/>
                <a:gd name="T25" fmla="*/ 64 h 479"/>
                <a:gd name="T26" fmla="*/ 314 w 428"/>
                <a:gd name="T27" fmla="*/ 43 h 479"/>
                <a:gd name="T28" fmla="*/ 326 w 428"/>
                <a:gd name="T29" fmla="*/ 13 h 479"/>
                <a:gd name="T30" fmla="*/ 339 w 428"/>
                <a:gd name="T31" fmla="*/ 0 h 479"/>
                <a:gd name="T32" fmla="*/ 360 w 428"/>
                <a:gd name="T33" fmla="*/ 0 h 479"/>
                <a:gd name="T34" fmla="*/ 381 w 428"/>
                <a:gd name="T35" fmla="*/ 0 h 479"/>
                <a:gd name="T36" fmla="*/ 394 w 428"/>
                <a:gd name="T37" fmla="*/ 9 h 479"/>
                <a:gd name="T38" fmla="*/ 398 w 428"/>
                <a:gd name="T39" fmla="*/ 30 h 479"/>
                <a:gd name="T40" fmla="*/ 403 w 428"/>
                <a:gd name="T41" fmla="*/ 60 h 479"/>
                <a:gd name="T42" fmla="*/ 415 w 428"/>
                <a:gd name="T43" fmla="*/ 68 h 479"/>
                <a:gd name="T44" fmla="*/ 428 w 428"/>
                <a:gd name="T45" fmla="*/ 85 h 479"/>
                <a:gd name="T46" fmla="*/ 415 w 428"/>
                <a:gd name="T47" fmla="*/ 106 h 479"/>
                <a:gd name="T48" fmla="*/ 403 w 428"/>
                <a:gd name="T49" fmla="*/ 132 h 479"/>
                <a:gd name="T50" fmla="*/ 398 w 428"/>
                <a:gd name="T51" fmla="*/ 157 h 479"/>
                <a:gd name="T52" fmla="*/ 403 w 428"/>
                <a:gd name="T53" fmla="*/ 178 h 479"/>
                <a:gd name="T54" fmla="*/ 415 w 428"/>
                <a:gd name="T55" fmla="*/ 187 h 479"/>
                <a:gd name="T56" fmla="*/ 424 w 428"/>
                <a:gd name="T57" fmla="*/ 195 h 479"/>
                <a:gd name="T58" fmla="*/ 419 w 428"/>
                <a:gd name="T59" fmla="*/ 225 h 479"/>
                <a:gd name="T60" fmla="*/ 407 w 428"/>
                <a:gd name="T61" fmla="*/ 246 h 479"/>
                <a:gd name="T62" fmla="*/ 386 w 428"/>
                <a:gd name="T63" fmla="*/ 267 h 479"/>
                <a:gd name="T64" fmla="*/ 386 w 428"/>
                <a:gd name="T65" fmla="*/ 284 h 479"/>
                <a:gd name="T66" fmla="*/ 403 w 428"/>
                <a:gd name="T67" fmla="*/ 314 h 479"/>
                <a:gd name="T68" fmla="*/ 411 w 428"/>
                <a:gd name="T69" fmla="*/ 335 h 479"/>
                <a:gd name="T70" fmla="*/ 415 w 428"/>
                <a:gd name="T71" fmla="*/ 352 h 479"/>
                <a:gd name="T72" fmla="*/ 407 w 428"/>
                <a:gd name="T73" fmla="*/ 369 h 479"/>
                <a:gd name="T74" fmla="*/ 394 w 428"/>
                <a:gd name="T75" fmla="*/ 386 h 479"/>
                <a:gd name="T76" fmla="*/ 343 w 428"/>
                <a:gd name="T77" fmla="*/ 419 h 479"/>
                <a:gd name="T78" fmla="*/ 280 w 428"/>
                <a:gd name="T79" fmla="*/ 453 h 479"/>
                <a:gd name="T80" fmla="*/ 233 w 428"/>
                <a:gd name="T81" fmla="*/ 479 h 479"/>
                <a:gd name="T82" fmla="*/ 225 w 428"/>
                <a:gd name="T83" fmla="*/ 428 h 479"/>
                <a:gd name="T84" fmla="*/ 216 w 428"/>
                <a:gd name="T85" fmla="*/ 356 h 479"/>
                <a:gd name="T86" fmla="*/ 212 w 428"/>
                <a:gd name="T87" fmla="*/ 326 h 479"/>
                <a:gd name="T88" fmla="*/ 204 w 428"/>
                <a:gd name="T89" fmla="*/ 309 h 479"/>
                <a:gd name="T90" fmla="*/ 187 w 428"/>
                <a:gd name="T91" fmla="*/ 292 h 479"/>
                <a:gd name="T92" fmla="*/ 157 w 428"/>
                <a:gd name="T93" fmla="*/ 267 h 479"/>
                <a:gd name="T94" fmla="*/ 132 w 428"/>
                <a:gd name="T95" fmla="*/ 250 h 479"/>
                <a:gd name="T96" fmla="*/ 106 w 428"/>
                <a:gd name="T97" fmla="*/ 250 h 479"/>
                <a:gd name="T98" fmla="*/ 72 w 428"/>
                <a:gd name="T99" fmla="*/ 233 h 479"/>
                <a:gd name="T100" fmla="*/ 51 w 428"/>
                <a:gd name="T101" fmla="*/ 229 h 479"/>
                <a:gd name="T102" fmla="*/ 34 w 428"/>
                <a:gd name="T103" fmla="*/ 233 h 479"/>
                <a:gd name="T104" fmla="*/ 13 w 428"/>
                <a:gd name="T105" fmla="*/ 24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479">
                  <a:moveTo>
                    <a:pt x="0" y="246"/>
                  </a:moveTo>
                  <a:lnTo>
                    <a:pt x="0" y="242"/>
                  </a:lnTo>
                  <a:lnTo>
                    <a:pt x="0" y="233"/>
                  </a:lnTo>
                  <a:lnTo>
                    <a:pt x="5" y="220"/>
                  </a:lnTo>
                  <a:lnTo>
                    <a:pt x="9" y="212"/>
                  </a:lnTo>
                  <a:lnTo>
                    <a:pt x="9" y="204"/>
                  </a:lnTo>
                  <a:lnTo>
                    <a:pt x="13" y="195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22" y="187"/>
                  </a:lnTo>
                  <a:lnTo>
                    <a:pt x="26" y="178"/>
                  </a:lnTo>
                  <a:lnTo>
                    <a:pt x="30" y="174"/>
                  </a:lnTo>
                  <a:lnTo>
                    <a:pt x="43" y="165"/>
                  </a:lnTo>
                  <a:lnTo>
                    <a:pt x="51" y="161"/>
                  </a:lnTo>
                  <a:lnTo>
                    <a:pt x="55" y="157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8" y="140"/>
                  </a:lnTo>
                  <a:lnTo>
                    <a:pt x="72" y="127"/>
                  </a:lnTo>
                  <a:lnTo>
                    <a:pt x="77" y="123"/>
                  </a:lnTo>
                  <a:lnTo>
                    <a:pt x="77" y="119"/>
                  </a:lnTo>
                  <a:lnTo>
                    <a:pt x="81" y="115"/>
                  </a:lnTo>
                  <a:lnTo>
                    <a:pt x="89" y="110"/>
                  </a:lnTo>
                  <a:lnTo>
                    <a:pt x="93" y="110"/>
                  </a:lnTo>
                  <a:lnTo>
                    <a:pt x="98" y="106"/>
                  </a:lnTo>
                  <a:lnTo>
                    <a:pt x="106" y="102"/>
                  </a:lnTo>
                  <a:lnTo>
                    <a:pt x="119" y="93"/>
                  </a:lnTo>
                  <a:lnTo>
                    <a:pt x="127" y="93"/>
                  </a:lnTo>
                  <a:lnTo>
                    <a:pt x="132" y="89"/>
                  </a:lnTo>
                  <a:lnTo>
                    <a:pt x="140" y="89"/>
                  </a:lnTo>
                  <a:lnTo>
                    <a:pt x="149" y="85"/>
                  </a:lnTo>
                  <a:lnTo>
                    <a:pt x="161" y="85"/>
                  </a:lnTo>
                  <a:lnTo>
                    <a:pt x="170" y="81"/>
                  </a:lnTo>
                  <a:lnTo>
                    <a:pt x="174" y="81"/>
                  </a:lnTo>
                  <a:lnTo>
                    <a:pt x="182" y="81"/>
                  </a:lnTo>
                  <a:lnTo>
                    <a:pt x="191" y="77"/>
                  </a:lnTo>
                  <a:lnTo>
                    <a:pt x="195" y="77"/>
                  </a:lnTo>
                  <a:lnTo>
                    <a:pt x="204" y="77"/>
                  </a:lnTo>
                  <a:lnTo>
                    <a:pt x="208" y="81"/>
                  </a:lnTo>
                  <a:lnTo>
                    <a:pt x="216" y="81"/>
                  </a:lnTo>
                  <a:lnTo>
                    <a:pt x="246" y="85"/>
                  </a:lnTo>
                  <a:lnTo>
                    <a:pt x="254" y="85"/>
                  </a:lnTo>
                  <a:lnTo>
                    <a:pt x="259" y="85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1" y="85"/>
                  </a:lnTo>
                  <a:lnTo>
                    <a:pt x="276" y="81"/>
                  </a:lnTo>
                  <a:lnTo>
                    <a:pt x="284" y="81"/>
                  </a:lnTo>
                  <a:lnTo>
                    <a:pt x="288" y="77"/>
                  </a:lnTo>
                  <a:lnTo>
                    <a:pt x="292" y="77"/>
                  </a:lnTo>
                  <a:lnTo>
                    <a:pt x="305" y="64"/>
                  </a:lnTo>
                  <a:lnTo>
                    <a:pt x="309" y="60"/>
                  </a:lnTo>
                  <a:lnTo>
                    <a:pt x="314" y="51"/>
                  </a:lnTo>
                  <a:lnTo>
                    <a:pt x="314" y="47"/>
                  </a:lnTo>
                  <a:lnTo>
                    <a:pt x="314" y="43"/>
                  </a:lnTo>
                  <a:lnTo>
                    <a:pt x="318" y="26"/>
                  </a:lnTo>
                  <a:lnTo>
                    <a:pt x="318" y="21"/>
                  </a:lnTo>
                  <a:lnTo>
                    <a:pt x="322" y="17"/>
                  </a:lnTo>
                  <a:lnTo>
                    <a:pt x="326" y="13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5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9" y="0"/>
                  </a:lnTo>
                  <a:lnTo>
                    <a:pt x="373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6" y="0"/>
                  </a:lnTo>
                  <a:lnTo>
                    <a:pt x="386" y="5"/>
                  </a:lnTo>
                  <a:lnTo>
                    <a:pt x="390" y="9"/>
                  </a:lnTo>
                  <a:lnTo>
                    <a:pt x="394" y="9"/>
                  </a:lnTo>
                  <a:lnTo>
                    <a:pt x="394" y="13"/>
                  </a:lnTo>
                  <a:lnTo>
                    <a:pt x="394" y="17"/>
                  </a:lnTo>
                  <a:lnTo>
                    <a:pt x="398" y="21"/>
                  </a:lnTo>
                  <a:lnTo>
                    <a:pt x="398" y="30"/>
                  </a:lnTo>
                  <a:lnTo>
                    <a:pt x="403" y="43"/>
                  </a:lnTo>
                  <a:lnTo>
                    <a:pt x="403" y="51"/>
                  </a:lnTo>
                  <a:lnTo>
                    <a:pt x="403" y="55"/>
                  </a:lnTo>
                  <a:lnTo>
                    <a:pt x="403" y="60"/>
                  </a:lnTo>
                  <a:lnTo>
                    <a:pt x="407" y="64"/>
                  </a:lnTo>
                  <a:lnTo>
                    <a:pt x="407" y="68"/>
                  </a:lnTo>
                  <a:lnTo>
                    <a:pt x="411" y="68"/>
                  </a:lnTo>
                  <a:lnTo>
                    <a:pt x="415" y="68"/>
                  </a:lnTo>
                  <a:lnTo>
                    <a:pt x="424" y="72"/>
                  </a:lnTo>
                  <a:lnTo>
                    <a:pt x="428" y="77"/>
                  </a:lnTo>
                  <a:lnTo>
                    <a:pt x="428" y="81"/>
                  </a:lnTo>
                  <a:lnTo>
                    <a:pt x="428" y="85"/>
                  </a:lnTo>
                  <a:lnTo>
                    <a:pt x="428" y="89"/>
                  </a:lnTo>
                  <a:lnTo>
                    <a:pt x="428" y="93"/>
                  </a:lnTo>
                  <a:lnTo>
                    <a:pt x="424" y="93"/>
                  </a:lnTo>
                  <a:lnTo>
                    <a:pt x="415" y="106"/>
                  </a:lnTo>
                  <a:lnTo>
                    <a:pt x="411" y="110"/>
                  </a:lnTo>
                  <a:lnTo>
                    <a:pt x="411" y="115"/>
                  </a:lnTo>
                  <a:lnTo>
                    <a:pt x="407" y="127"/>
                  </a:lnTo>
                  <a:lnTo>
                    <a:pt x="403" y="132"/>
                  </a:lnTo>
                  <a:lnTo>
                    <a:pt x="403" y="136"/>
                  </a:lnTo>
                  <a:lnTo>
                    <a:pt x="398" y="144"/>
                  </a:lnTo>
                  <a:lnTo>
                    <a:pt x="398" y="148"/>
                  </a:lnTo>
                  <a:lnTo>
                    <a:pt x="398" y="157"/>
                  </a:lnTo>
                  <a:lnTo>
                    <a:pt x="398" y="165"/>
                  </a:lnTo>
                  <a:lnTo>
                    <a:pt x="398" y="170"/>
                  </a:lnTo>
                  <a:lnTo>
                    <a:pt x="403" y="174"/>
                  </a:lnTo>
                  <a:lnTo>
                    <a:pt x="403" y="178"/>
                  </a:lnTo>
                  <a:lnTo>
                    <a:pt x="407" y="178"/>
                  </a:lnTo>
                  <a:lnTo>
                    <a:pt x="411" y="182"/>
                  </a:lnTo>
                  <a:lnTo>
                    <a:pt x="415" y="182"/>
                  </a:lnTo>
                  <a:lnTo>
                    <a:pt x="415" y="187"/>
                  </a:lnTo>
                  <a:lnTo>
                    <a:pt x="419" y="187"/>
                  </a:lnTo>
                  <a:lnTo>
                    <a:pt x="424" y="187"/>
                  </a:lnTo>
                  <a:lnTo>
                    <a:pt x="424" y="191"/>
                  </a:lnTo>
                  <a:lnTo>
                    <a:pt x="424" y="195"/>
                  </a:lnTo>
                  <a:lnTo>
                    <a:pt x="428" y="199"/>
                  </a:lnTo>
                  <a:lnTo>
                    <a:pt x="424" y="208"/>
                  </a:lnTo>
                  <a:lnTo>
                    <a:pt x="424" y="216"/>
                  </a:lnTo>
                  <a:lnTo>
                    <a:pt x="419" y="225"/>
                  </a:lnTo>
                  <a:lnTo>
                    <a:pt x="419" y="229"/>
                  </a:lnTo>
                  <a:lnTo>
                    <a:pt x="415" y="233"/>
                  </a:lnTo>
                  <a:lnTo>
                    <a:pt x="411" y="237"/>
                  </a:lnTo>
                  <a:lnTo>
                    <a:pt x="407" y="246"/>
                  </a:lnTo>
                  <a:lnTo>
                    <a:pt x="407" y="250"/>
                  </a:lnTo>
                  <a:lnTo>
                    <a:pt x="403" y="254"/>
                  </a:lnTo>
                  <a:lnTo>
                    <a:pt x="398" y="259"/>
                  </a:lnTo>
                  <a:lnTo>
                    <a:pt x="386" y="267"/>
                  </a:lnTo>
                  <a:lnTo>
                    <a:pt x="386" y="271"/>
                  </a:lnTo>
                  <a:lnTo>
                    <a:pt x="381" y="275"/>
                  </a:lnTo>
                  <a:lnTo>
                    <a:pt x="386" y="280"/>
                  </a:lnTo>
                  <a:lnTo>
                    <a:pt x="386" y="284"/>
                  </a:lnTo>
                  <a:lnTo>
                    <a:pt x="386" y="288"/>
                  </a:lnTo>
                  <a:lnTo>
                    <a:pt x="390" y="292"/>
                  </a:lnTo>
                  <a:lnTo>
                    <a:pt x="394" y="297"/>
                  </a:lnTo>
                  <a:lnTo>
                    <a:pt x="403" y="314"/>
                  </a:lnTo>
                  <a:lnTo>
                    <a:pt x="407" y="322"/>
                  </a:lnTo>
                  <a:lnTo>
                    <a:pt x="407" y="326"/>
                  </a:lnTo>
                  <a:lnTo>
                    <a:pt x="411" y="331"/>
                  </a:lnTo>
                  <a:lnTo>
                    <a:pt x="411" y="335"/>
                  </a:lnTo>
                  <a:lnTo>
                    <a:pt x="415" y="339"/>
                  </a:lnTo>
                  <a:lnTo>
                    <a:pt x="415" y="343"/>
                  </a:lnTo>
                  <a:lnTo>
                    <a:pt x="415" y="347"/>
                  </a:lnTo>
                  <a:lnTo>
                    <a:pt x="415" y="352"/>
                  </a:lnTo>
                  <a:lnTo>
                    <a:pt x="415" y="356"/>
                  </a:lnTo>
                  <a:lnTo>
                    <a:pt x="415" y="360"/>
                  </a:lnTo>
                  <a:lnTo>
                    <a:pt x="411" y="364"/>
                  </a:lnTo>
                  <a:lnTo>
                    <a:pt x="407" y="369"/>
                  </a:lnTo>
                  <a:lnTo>
                    <a:pt x="407" y="373"/>
                  </a:lnTo>
                  <a:lnTo>
                    <a:pt x="403" y="377"/>
                  </a:lnTo>
                  <a:lnTo>
                    <a:pt x="398" y="381"/>
                  </a:lnTo>
                  <a:lnTo>
                    <a:pt x="394" y="386"/>
                  </a:lnTo>
                  <a:lnTo>
                    <a:pt x="390" y="386"/>
                  </a:lnTo>
                  <a:lnTo>
                    <a:pt x="386" y="390"/>
                  </a:lnTo>
                  <a:lnTo>
                    <a:pt x="352" y="415"/>
                  </a:lnTo>
                  <a:lnTo>
                    <a:pt x="343" y="419"/>
                  </a:lnTo>
                  <a:lnTo>
                    <a:pt x="339" y="424"/>
                  </a:lnTo>
                  <a:lnTo>
                    <a:pt x="331" y="428"/>
                  </a:lnTo>
                  <a:lnTo>
                    <a:pt x="322" y="432"/>
                  </a:lnTo>
                  <a:lnTo>
                    <a:pt x="280" y="453"/>
                  </a:lnTo>
                  <a:lnTo>
                    <a:pt x="254" y="466"/>
                  </a:lnTo>
                  <a:lnTo>
                    <a:pt x="246" y="470"/>
                  </a:lnTo>
                  <a:lnTo>
                    <a:pt x="237" y="474"/>
                  </a:lnTo>
                  <a:lnTo>
                    <a:pt x="233" y="479"/>
                  </a:lnTo>
                  <a:lnTo>
                    <a:pt x="233" y="470"/>
                  </a:lnTo>
                  <a:lnTo>
                    <a:pt x="229" y="466"/>
                  </a:lnTo>
                  <a:lnTo>
                    <a:pt x="225" y="445"/>
                  </a:lnTo>
                  <a:lnTo>
                    <a:pt x="225" y="428"/>
                  </a:lnTo>
                  <a:lnTo>
                    <a:pt x="220" y="407"/>
                  </a:lnTo>
                  <a:lnTo>
                    <a:pt x="220" y="398"/>
                  </a:lnTo>
                  <a:lnTo>
                    <a:pt x="220" y="369"/>
                  </a:lnTo>
                  <a:lnTo>
                    <a:pt x="216" y="356"/>
                  </a:lnTo>
                  <a:lnTo>
                    <a:pt x="216" y="352"/>
                  </a:lnTo>
                  <a:lnTo>
                    <a:pt x="216" y="343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22"/>
                  </a:lnTo>
                  <a:lnTo>
                    <a:pt x="208" y="318"/>
                  </a:lnTo>
                  <a:lnTo>
                    <a:pt x="204" y="314"/>
                  </a:lnTo>
                  <a:lnTo>
                    <a:pt x="204" y="309"/>
                  </a:lnTo>
                  <a:lnTo>
                    <a:pt x="199" y="309"/>
                  </a:lnTo>
                  <a:lnTo>
                    <a:pt x="195" y="301"/>
                  </a:lnTo>
                  <a:lnTo>
                    <a:pt x="191" y="297"/>
                  </a:lnTo>
                  <a:lnTo>
                    <a:pt x="187" y="292"/>
                  </a:lnTo>
                  <a:lnTo>
                    <a:pt x="178" y="280"/>
                  </a:lnTo>
                  <a:lnTo>
                    <a:pt x="174" y="275"/>
                  </a:lnTo>
                  <a:lnTo>
                    <a:pt x="170" y="271"/>
                  </a:lnTo>
                  <a:lnTo>
                    <a:pt x="157" y="267"/>
                  </a:lnTo>
                  <a:lnTo>
                    <a:pt x="144" y="259"/>
                  </a:lnTo>
                  <a:lnTo>
                    <a:pt x="140" y="254"/>
                  </a:lnTo>
                  <a:lnTo>
                    <a:pt x="136" y="254"/>
                  </a:lnTo>
                  <a:lnTo>
                    <a:pt x="132" y="250"/>
                  </a:lnTo>
                  <a:lnTo>
                    <a:pt x="127" y="250"/>
                  </a:lnTo>
                  <a:lnTo>
                    <a:pt x="115" y="250"/>
                  </a:lnTo>
                  <a:lnTo>
                    <a:pt x="110" y="250"/>
                  </a:lnTo>
                  <a:lnTo>
                    <a:pt x="106" y="250"/>
                  </a:lnTo>
                  <a:lnTo>
                    <a:pt x="102" y="250"/>
                  </a:lnTo>
                  <a:lnTo>
                    <a:pt x="98" y="246"/>
                  </a:lnTo>
                  <a:lnTo>
                    <a:pt x="93" y="246"/>
                  </a:lnTo>
                  <a:lnTo>
                    <a:pt x="72" y="233"/>
                  </a:lnTo>
                  <a:lnTo>
                    <a:pt x="68" y="229"/>
                  </a:lnTo>
                  <a:lnTo>
                    <a:pt x="64" y="229"/>
                  </a:lnTo>
                  <a:lnTo>
                    <a:pt x="55" y="229"/>
                  </a:lnTo>
                  <a:lnTo>
                    <a:pt x="51" y="229"/>
                  </a:lnTo>
                  <a:lnTo>
                    <a:pt x="47" y="229"/>
                  </a:lnTo>
                  <a:lnTo>
                    <a:pt x="43" y="229"/>
                  </a:lnTo>
                  <a:lnTo>
                    <a:pt x="38" y="229"/>
                  </a:lnTo>
                  <a:lnTo>
                    <a:pt x="34" y="233"/>
                  </a:lnTo>
                  <a:lnTo>
                    <a:pt x="30" y="233"/>
                  </a:lnTo>
                  <a:lnTo>
                    <a:pt x="26" y="233"/>
                  </a:lnTo>
                  <a:lnTo>
                    <a:pt x="17" y="237"/>
                  </a:lnTo>
                  <a:lnTo>
                    <a:pt x="13" y="24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4" name="Freeform 100"/>
            <p:cNvSpPr>
              <a:spLocks/>
            </p:cNvSpPr>
            <p:nvPr/>
          </p:nvSpPr>
          <p:spPr bwMode="auto">
            <a:xfrm>
              <a:off x="2216839" y="5424972"/>
              <a:ext cx="219479" cy="251838"/>
            </a:xfrm>
            <a:custGeom>
              <a:avLst/>
              <a:gdLst>
                <a:gd name="T0" fmla="*/ 12 w 694"/>
                <a:gd name="T1" fmla="*/ 352 h 792"/>
                <a:gd name="T2" fmla="*/ 8 w 694"/>
                <a:gd name="T3" fmla="*/ 297 h 792"/>
                <a:gd name="T4" fmla="*/ 8 w 694"/>
                <a:gd name="T5" fmla="*/ 233 h 792"/>
                <a:gd name="T6" fmla="*/ 17 w 694"/>
                <a:gd name="T7" fmla="*/ 123 h 792"/>
                <a:gd name="T8" fmla="*/ 29 w 694"/>
                <a:gd name="T9" fmla="*/ 89 h 792"/>
                <a:gd name="T10" fmla="*/ 101 w 694"/>
                <a:gd name="T11" fmla="*/ 60 h 792"/>
                <a:gd name="T12" fmla="*/ 169 w 694"/>
                <a:gd name="T13" fmla="*/ 38 h 792"/>
                <a:gd name="T14" fmla="*/ 237 w 694"/>
                <a:gd name="T15" fmla="*/ 17 h 792"/>
                <a:gd name="T16" fmla="*/ 279 w 694"/>
                <a:gd name="T17" fmla="*/ 5 h 792"/>
                <a:gd name="T18" fmla="*/ 258 w 694"/>
                <a:gd name="T19" fmla="*/ 30 h 792"/>
                <a:gd name="T20" fmla="*/ 245 w 694"/>
                <a:gd name="T21" fmla="*/ 64 h 792"/>
                <a:gd name="T22" fmla="*/ 258 w 694"/>
                <a:gd name="T23" fmla="*/ 106 h 792"/>
                <a:gd name="T24" fmla="*/ 250 w 694"/>
                <a:gd name="T25" fmla="*/ 157 h 792"/>
                <a:gd name="T26" fmla="*/ 262 w 694"/>
                <a:gd name="T27" fmla="*/ 182 h 792"/>
                <a:gd name="T28" fmla="*/ 300 w 694"/>
                <a:gd name="T29" fmla="*/ 191 h 792"/>
                <a:gd name="T30" fmla="*/ 330 w 694"/>
                <a:gd name="T31" fmla="*/ 187 h 792"/>
                <a:gd name="T32" fmla="*/ 355 w 694"/>
                <a:gd name="T33" fmla="*/ 170 h 792"/>
                <a:gd name="T34" fmla="*/ 381 w 694"/>
                <a:gd name="T35" fmla="*/ 140 h 792"/>
                <a:gd name="T36" fmla="*/ 423 w 694"/>
                <a:gd name="T37" fmla="*/ 140 h 792"/>
                <a:gd name="T38" fmla="*/ 461 w 694"/>
                <a:gd name="T39" fmla="*/ 148 h 792"/>
                <a:gd name="T40" fmla="*/ 444 w 694"/>
                <a:gd name="T41" fmla="*/ 182 h 792"/>
                <a:gd name="T42" fmla="*/ 461 w 694"/>
                <a:gd name="T43" fmla="*/ 208 h 792"/>
                <a:gd name="T44" fmla="*/ 470 w 694"/>
                <a:gd name="T45" fmla="*/ 242 h 792"/>
                <a:gd name="T46" fmla="*/ 478 w 694"/>
                <a:gd name="T47" fmla="*/ 275 h 792"/>
                <a:gd name="T48" fmla="*/ 504 w 694"/>
                <a:gd name="T49" fmla="*/ 297 h 792"/>
                <a:gd name="T50" fmla="*/ 542 w 694"/>
                <a:gd name="T51" fmla="*/ 284 h 792"/>
                <a:gd name="T52" fmla="*/ 597 w 694"/>
                <a:gd name="T53" fmla="*/ 263 h 792"/>
                <a:gd name="T54" fmla="*/ 609 w 694"/>
                <a:gd name="T55" fmla="*/ 275 h 792"/>
                <a:gd name="T56" fmla="*/ 546 w 694"/>
                <a:gd name="T57" fmla="*/ 318 h 792"/>
                <a:gd name="T58" fmla="*/ 516 w 694"/>
                <a:gd name="T59" fmla="*/ 356 h 792"/>
                <a:gd name="T60" fmla="*/ 495 w 694"/>
                <a:gd name="T61" fmla="*/ 419 h 792"/>
                <a:gd name="T62" fmla="*/ 495 w 694"/>
                <a:gd name="T63" fmla="*/ 470 h 792"/>
                <a:gd name="T64" fmla="*/ 512 w 694"/>
                <a:gd name="T65" fmla="*/ 525 h 792"/>
                <a:gd name="T66" fmla="*/ 529 w 694"/>
                <a:gd name="T67" fmla="*/ 576 h 792"/>
                <a:gd name="T68" fmla="*/ 554 w 694"/>
                <a:gd name="T69" fmla="*/ 597 h 792"/>
                <a:gd name="T70" fmla="*/ 597 w 694"/>
                <a:gd name="T71" fmla="*/ 618 h 792"/>
                <a:gd name="T72" fmla="*/ 622 w 694"/>
                <a:gd name="T73" fmla="*/ 648 h 792"/>
                <a:gd name="T74" fmla="*/ 664 w 694"/>
                <a:gd name="T75" fmla="*/ 673 h 792"/>
                <a:gd name="T76" fmla="*/ 690 w 694"/>
                <a:gd name="T77" fmla="*/ 707 h 792"/>
                <a:gd name="T78" fmla="*/ 694 w 694"/>
                <a:gd name="T79" fmla="*/ 754 h 792"/>
                <a:gd name="T80" fmla="*/ 686 w 694"/>
                <a:gd name="T81" fmla="*/ 784 h 792"/>
                <a:gd name="T82" fmla="*/ 652 w 694"/>
                <a:gd name="T83" fmla="*/ 792 h 792"/>
                <a:gd name="T84" fmla="*/ 292 w 694"/>
                <a:gd name="T85" fmla="*/ 728 h 792"/>
                <a:gd name="T86" fmla="*/ 224 w 694"/>
                <a:gd name="T87" fmla="*/ 728 h 792"/>
                <a:gd name="T88" fmla="*/ 156 w 694"/>
                <a:gd name="T89" fmla="*/ 784 h 792"/>
                <a:gd name="T90" fmla="*/ 72 w 694"/>
                <a:gd name="T91" fmla="*/ 771 h 792"/>
                <a:gd name="T92" fmla="*/ 46 w 694"/>
                <a:gd name="T93" fmla="*/ 754 h 792"/>
                <a:gd name="T94" fmla="*/ 34 w 694"/>
                <a:gd name="T95" fmla="*/ 724 h 792"/>
                <a:gd name="T96" fmla="*/ 25 w 694"/>
                <a:gd name="T97" fmla="*/ 690 h 792"/>
                <a:gd name="T98" fmla="*/ 42 w 694"/>
                <a:gd name="T99" fmla="*/ 657 h 792"/>
                <a:gd name="T100" fmla="*/ 51 w 694"/>
                <a:gd name="T101" fmla="*/ 631 h 792"/>
                <a:gd name="T102" fmla="*/ 67 w 694"/>
                <a:gd name="T103" fmla="*/ 576 h 792"/>
                <a:gd name="T104" fmla="*/ 63 w 694"/>
                <a:gd name="T105" fmla="*/ 538 h 792"/>
                <a:gd name="T106" fmla="*/ 29 w 694"/>
                <a:gd name="T107" fmla="*/ 441 h 792"/>
                <a:gd name="T108" fmla="*/ 8 w 694"/>
                <a:gd name="T109" fmla="*/ 40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4" h="792">
                  <a:moveTo>
                    <a:pt x="0" y="394"/>
                  </a:moveTo>
                  <a:lnTo>
                    <a:pt x="0" y="390"/>
                  </a:lnTo>
                  <a:lnTo>
                    <a:pt x="8" y="373"/>
                  </a:lnTo>
                  <a:lnTo>
                    <a:pt x="12" y="364"/>
                  </a:lnTo>
                  <a:lnTo>
                    <a:pt x="12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39"/>
                  </a:lnTo>
                  <a:lnTo>
                    <a:pt x="12" y="331"/>
                  </a:lnTo>
                  <a:lnTo>
                    <a:pt x="8" y="314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7"/>
                  </a:lnTo>
                  <a:lnTo>
                    <a:pt x="8" y="292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8" y="275"/>
                  </a:lnTo>
                  <a:lnTo>
                    <a:pt x="8" y="246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5"/>
                  </a:lnTo>
                  <a:lnTo>
                    <a:pt x="12" y="199"/>
                  </a:lnTo>
                  <a:lnTo>
                    <a:pt x="12" y="165"/>
                  </a:lnTo>
                  <a:lnTo>
                    <a:pt x="17" y="161"/>
                  </a:lnTo>
                  <a:lnTo>
                    <a:pt x="17" y="148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21" y="102"/>
                  </a:lnTo>
                  <a:lnTo>
                    <a:pt x="21" y="98"/>
                  </a:lnTo>
                  <a:lnTo>
                    <a:pt x="25" y="93"/>
                  </a:lnTo>
                  <a:lnTo>
                    <a:pt x="29" y="89"/>
                  </a:lnTo>
                  <a:lnTo>
                    <a:pt x="34" y="89"/>
                  </a:lnTo>
                  <a:lnTo>
                    <a:pt x="38" y="89"/>
                  </a:lnTo>
                  <a:lnTo>
                    <a:pt x="38" y="93"/>
                  </a:lnTo>
                  <a:lnTo>
                    <a:pt x="63" y="76"/>
                  </a:lnTo>
                  <a:lnTo>
                    <a:pt x="80" y="68"/>
                  </a:lnTo>
                  <a:lnTo>
                    <a:pt x="93" y="64"/>
                  </a:lnTo>
                  <a:lnTo>
                    <a:pt x="101" y="60"/>
                  </a:lnTo>
                  <a:lnTo>
                    <a:pt x="114" y="51"/>
                  </a:lnTo>
                  <a:lnTo>
                    <a:pt x="123" y="51"/>
                  </a:lnTo>
                  <a:lnTo>
                    <a:pt x="127" y="47"/>
                  </a:lnTo>
                  <a:lnTo>
                    <a:pt x="135" y="47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69" y="38"/>
                  </a:lnTo>
                  <a:lnTo>
                    <a:pt x="173" y="38"/>
                  </a:lnTo>
                  <a:lnTo>
                    <a:pt x="182" y="34"/>
                  </a:lnTo>
                  <a:lnTo>
                    <a:pt x="190" y="34"/>
                  </a:lnTo>
                  <a:lnTo>
                    <a:pt x="203" y="30"/>
                  </a:lnTo>
                  <a:lnTo>
                    <a:pt x="211" y="26"/>
                  </a:lnTo>
                  <a:lnTo>
                    <a:pt x="224" y="21"/>
                  </a:lnTo>
                  <a:lnTo>
                    <a:pt x="237" y="17"/>
                  </a:lnTo>
                  <a:lnTo>
                    <a:pt x="250" y="13"/>
                  </a:lnTo>
                  <a:lnTo>
                    <a:pt x="258" y="9"/>
                  </a:lnTo>
                  <a:lnTo>
                    <a:pt x="266" y="5"/>
                  </a:lnTo>
                  <a:lnTo>
                    <a:pt x="271" y="5"/>
                  </a:lnTo>
                  <a:lnTo>
                    <a:pt x="271" y="0"/>
                  </a:lnTo>
                  <a:lnTo>
                    <a:pt x="275" y="5"/>
                  </a:lnTo>
                  <a:lnTo>
                    <a:pt x="279" y="5"/>
                  </a:lnTo>
                  <a:lnTo>
                    <a:pt x="279" y="9"/>
                  </a:lnTo>
                  <a:lnTo>
                    <a:pt x="279" y="13"/>
                  </a:lnTo>
                  <a:lnTo>
                    <a:pt x="275" y="13"/>
                  </a:lnTo>
                  <a:lnTo>
                    <a:pt x="275" y="17"/>
                  </a:lnTo>
                  <a:lnTo>
                    <a:pt x="271" y="17"/>
                  </a:lnTo>
                  <a:lnTo>
                    <a:pt x="271" y="21"/>
                  </a:lnTo>
                  <a:lnTo>
                    <a:pt x="258" y="30"/>
                  </a:lnTo>
                  <a:lnTo>
                    <a:pt x="254" y="38"/>
                  </a:lnTo>
                  <a:lnTo>
                    <a:pt x="250" y="43"/>
                  </a:lnTo>
                  <a:lnTo>
                    <a:pt x="245" y="47"/>
                  </a:lnTo>
                  <a:lnTo>
                    <a:pt x="245" y="51"/>
                  </a:lnTo>
                  <a:lnTo>
                    <a:pt x="245" y="55"/>
                  </a:lnTo>
                  <a:lnTo>
                    <a:pt x="245" y="60"/>
                  </a:lnTo>
                  <a:lnTo>
                    <a:pt x="245" y="64"/>
                  </a:lnTo>
                  <a:lnTo>
                    <a:pt x="245" y="68"/>
                  </a:lnTo>
                  <a:lnTo>
                    <a:pt x="245" y="72"/>
                  </a:lnTo>
                  <a:lnTo>
                    <a:pt x="245" y="76"/>
                  </a:lnTo>
                  <a:lnTo>
                    <a:pt x="250" y="89"/>
                  </a:lnTo>
                  <a:lnTo>
                    <a:pt x="254" y="93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0"/>
                  </a:lnTo>
                  <a:lnTo>
                    <a:pt x="258" y="115"/>
                  </a:lnTo>
                  <a:lnTo>
                    <a:pt x="254" y="123"/>
                  </a:lnTo>
                  <a:lnTo>
                    <a:pt x="254" y="132"/>
                  </a:lnTo>
                  <a:lnTo>
                    <a:pt x="254" y="144"/>
                  </a:lnTo>
                  <a:lnTo>
                    <a:pt x="250" y="153"/>
                  </a:lnTo>
                  <a:lnTo>
                    <a:pt x="250" y="157"/>
                  </a:lnTo>
                  <a:lnTo>
                    <a:pt x="250" y="161"/>
                  </a:lnTo>
                  <a:lnTo>
                    <a:pt x="250" y="165"/>
                  </a:lnTo>
                  <a:lnTo>
                    <a:pt x="254" y="170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8" y="178"/>
                  </a:lnTo>
                  <a:lnTo>
                    <a:pt x="262" y="182"/>
                  </a:lnTo>
                  <a:lnTo>
                    <a:pt x="266" y="187"/>
                  </a:lnTo>
                  <a:lnTo>
                    <a:pt x="271" y="191"/>
                  </a:lnTo>
                  <a:lnTo>
                    <a:pt x="275" y="191"/>
                  </a:lnTo>
                  <a:lnTo>
                    <a:pt x="283" y="191"/>
                  </a:lnTo>
                  <a:lnTo>
                    <a:pt x="292" y="191"/>
                  </a:lnTo>
                  <a:lnTo>
                    <a:pt x="296" y="191"/>
                  </a:lnTo>
                  <a:lnTo>
                    <a:pt x="300" y="191"/>
                  </a:lnTo>
                  <a:lnTo>
                    <a:pt x="309" y="191"/>
                  </a:lnTo>
                  <a:lnTo>
                    <a:pt x="313" y="191"/>
                  </a:lnTo>
                  <a:lnTo>
                    <a:pt x="317" y="191"/>
                  </a:lnTo>
                  <a:lnTo>
                    <a:pt x="322" y="191"/>
                  </a:lnTo>
                  <a:lnTo>
                    <a:pt x="326" y="191"/>
                  </a:lnTo>
                  <a:lnTo>
                    <a:pt x="330" y="191"/>
                  </a:lnTo>
                  <a:lnTo>
                    <a:pt x="330" y="187"/>
                  </a:lnTo>
                  <a:lnTo>
                    <a:pt x="334" y="182"/>
                  </a:lnTo>
                  <a:lnTo>
                    <a:pt x="343" y="178"/>
                  </a:lnTo>
                  <a:lnTo>
                    <a:pt x="343" y="174"/>
                  </a:lnTo>
                  <a:lnTo>
                    <a:pt x="347" y="174"/>
                  </a:lnTo>
                  <a:lnTo>
                    <a:pt x="351" y="174"/>
                  </a:lnTo>
                  <a:lnTo>
                    <a:pt x="351" y="170"/>
                  </a:lnTo>
                  <a:lnTo>
                    <a:pt x="355" y="170"/>
                  </a:lnTo>
                  <a:lnTo>
                    <a:pt x="360" y="170"/>
                  </a:lnTo>
                  <a:lnTo>
                    <a:pt x="360" y="165"/>
                  </a:lnTo>
                  <a:lnTo>
                    <a:pt x="364" y="161"/>
                  </a:lnTo>
                  <a:lnTo>
                    <a:pt x="372" y="148"/>
                  </a:lnTo>
                  <a:lnTo>
                    <a:pt x="377" y="144"/>
                  </a:lnTo>
                  <a:lnTo>
                    <a:pt x="381" y="144"/>
                  </a:lnTo>
                  <a:lnTo>
                    <a:pt x="381" y="140"/>
                  </a:lnTo>
                  <a:lnTo>
                    <a:pt x="385" y="140"/>
                  </a:lnTo>
                  <a:lnTo>
                    <a:pt x="389" y="136"/>
                  </a:lnTo>
                  <a:lnTo>
                    <a:pt x="393" y="136"/>
                  </a:lnTo>
                  <a:lnTo>
                    <a:pt x="398" y="136"/>
                  </a:lnTo>
                  <a:lnTo>
                    <a:pt x="410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36" y="140"/>
                  </a:lnTo>
                  <a:lnTo>
                    <a:pt x="440" y="140"/>
                  </a:lnTo>
                  <a:lnTo>
                    <a:pt x="444" y="140"/>
                  </a:lnTo>
                  <a:lnTo>
                    <a:pt x="449" y="144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8"/>
                  </a:lnTo>
                  <a:lnTo>
                    <a:pt x="461" y="153"/>
                  </a:lnTo>
                  <a:lnTo>
                    <a:pt x="453" y="161"/>
                  </a:lnTo>
                  <a:lnTo>
                    <a:pt x="453" y="165"/>
                  </a:lnTo>
                  <a:lnTo>
                    <a:pt x="449" y="165"/>
                  </a:lnTo>
                  <a:lnTo>
                    <a:pt x="449" y="170"/>
                  </a:lnTo>
                  <a:lnTo>
                    <a:pt x="444" y="178"/>
                  </a:lnTo>
                  <a:lnTo>
                    <a:pt x="444" y="182"/>
                  </a:lnTo>
                  <a:lnTo>
                    <a:pt x="444" y="187"/>
                  </a:lnTo>
                  <a:lnTo>
                    <a:pt x="444" y="191"/>
                  </a:lnTo>
                  <a:lnTo>
                    <a:pt x="449" y="195"/>
                  </a:lnTo>
                  <a:lnTo>
                    <a:pt x="449" y="199"/>
                  </a:lnTo>
                  <a:lnTo>
                    <a:pt x="453" y="203"/>
                  </a:lnTo>
                  <a:lnTo>
                    <a:pt x="457" y="208"/>
                  </a:lnTo>
                  <a:lnTo>
                    <a:pt x="461" y="208"/>
                  </a:lnTo>
                  <a:lnTo>
                    <a:pt x="470" y="212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78" y="220"/>
                  </a:lnTo>
                  <a:lnTo>
                    <a:pt x="474" y="225"/>
                  </a:lnTo>
                  <a:lnTo>
                    <a:pt x="470" y="237"/>
                  </a:lnTo>
                  <a:lnTo>
                    <a:pt x="470" y="242"/>
                  </a:lnTo>
                  <a:lnTo>
                    <a:pt x="470" y="246"/>
                  </a:lnTo>
                  <a:lnTo>
                    <a:pt x="470" y="254"/>
                  </a:lnTo>
                  <a:lnTo>
                    <a:pt x="470" y="259"/>
                  </a:lnTo>
                  <a:lnTo>
                    <a:pt x="470" y="263"/>
                  </a:lnTo>
                  <a:lnTo>
                    <a:pt x="474" y="271"/>
                  </a:lnTo>
                  <a:lnTo>
                    <a:pt x="474" y="275"/>
                  </a:lnTo>
                  <a:lnTo>
                    <a:pt x="478" y="275"/>
                  </a:lnTo>
                  <a:lnTo>
                    <a:pt x="478" y="280"/>
                  </a:lnTo>
                  <a:lnTo>
                    <a:pt x="482" y="284"/>
                  </a:lnTo>
                  <a:lnTo>
                    <a:pt x="487" y="288"/>
                  </a:lnTo>
                  <a:lnTo>
                    <a:pt x="491" y="288"/>
                  </a:lnTo>
                  <a:lnTo>
                    <a:pt x="495" y="292"/>
                  </a:lnTo>
                  <a:lnTo>
                    <a:pt x="499" y="297"/>
                  </a:lnTo>
                  <a:lnTo>
                    <a:pt x="504" y="297"/>
                  </a:lnTo>
                  <a:lnTo>
                    <a:pt x="508" y="297"/>
                  </a:lnTo>
                  <a:lnTo>
                    <a:pt x="512" y="297"/>
                  </a:lnTo>
                  <a:lnTo>
                    <a:pt x="516" y="297"/>
                  </a:lnTo>
                  <a:lnTo>
                    <a:pt x="520" y="292"/>
                  </a:lnTo>
                  <a:lnTo>
                    <a:pt x="525" y="292"/>
                  </a:lnTo>
                  <a:lnTo>
                    <a:pt x="533" y="288"/>
                  </a:lnTo>
                  <a:lnTo>
                    <a:pt x="542" y="284"/>
                  </a:lnTo>
                  <a:lnTo>
                    <a:pt x="559" y="275"/>
                  </a:lnTo>
                  <a:lnTo>
                    <a:pt x="567" y="271"/>
                  </a:lnTo>
                  <a:lnTo>
                    <a:pt x="571" y="267"/>
                  </a:lnTo>
                  <a:lnTo>
                    <a:pt x="580" y="267"/>
                  </a:lnTo>
                  <a:lnTo>
                    <a:pt x="584" y="263"/>
                  </a:lnTo>
                  <a:lnTo>
                    <a:pt x="588" y="263"/>
                  </a:lnTo>
                  <a:lnTo>
                    <a:pt x="597" y="263"/>
                  </a:lnTo>
                  <a:lnTo>
                    <a:pt x="601" y="263"/>
                  </a:lnTo>
                  <a:lnTo>
                    <a:pt x="605" y="263"/>
                  </a:lnTo>
                  <a:lnTo>
                    <a:pt x="609" y="263"/>
                  </a:lnTo>
                  <a:lnTo>
                    <a:pt x="614" y="267"/>
                  </a:lnTo>
                  <a:lnTo>
                    <a:pt x="614" y="271"/>
                  </a:lnTo>
                  <a:lnTo>
                    <a:pt x="614" y="275"/>
                  </a:lnTo>
                  <a:lnTo>
                    <a:pt x="609" y="275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92" y="288"/>
                  </a:lnTo>
                  <a:lnTo>
                    <a:pt x="584" y="297"/>
                  </a:lnTo>
                  <a:lnTo>
                    <a:pt x="559" y="309"/>
                  </a:lnTo>
                  <a:lnTo>
                    <a:pt x="554" y="314"/>
                  </a:lnTo>
                  <a:lnTo>
                    <a:pt x="546" y="318"/>
                  </a:lnTo>
                  <a:lnTo>
                    <a:pt x="542" y="322"/>
                  </a:lnTo>
                  <a:lnTo>
                    <a:pt x="533" y="326"/>
                  </a:lnTo>
                  <a:lnTo>
                    <a:pt x="529" y="331"/>
                  </a:lnTo>
                  <a:lnTo>
                    <a:pt x="525" y="339"/>
                  </a:lnTo>
                  <a:lnTo>
                    <a:pt x="520" y="343"/>
                  </a:lnTo>
                  <a:lnTo>
                    <a:pt x="516" y="347"/>
                  </a:lnTo>
                  <a:lnTo>
                    <a:pt x="516" y="356"/>
                  </a:lnTo>
                  <a:lnTo>
                    <a:pt x="512" y="360"/>
                  </a:lnTo>
                  <a:lnTo>
                    <a:pt x="512" y="369"/>
                  </a:lnTo>
                  <a:lnTo>
                    <a:pt x="508" y="377"/>
                  </a:lnTo>
                  <a:lnTo>
                    <a:pt x="504" y="394"/>
                  </a:lnTo>
                  <a:lnTo>
                    <a:pt x="504" y="402"/>
                  </a:lnTo>
                  <a:lnTo>
                    <a:pt x="499" y="415"/>
                  </a:lnTo>
                  <a:lnTo>
                    <a:pt x="495" y="419"/>
                  </a:lnTo>
                  <a:lnTo>
                    <a:pt x="495" y="428"/>
                  </a:lnTo>
                  <a:lnTo>
                    <a:pt x="495" y="432"/>
                  </a:lnTo>
                  <a:lnTo>
                    <a:pt x="495" y="436"/>
                  </a:lnTo>
                  <a:lnTo>
                    <a:pt x="495" y="445"/>
                  </a:lnTo>
                  <a:lnTo>
                    <a:pt x="495" y="453"/>
                  </a:lnTo>
                  <a:lnTo>
                    <a:pt x="495" y="462"/>
                  </a:lnTo>
                  <a:lnTo>
                    <a:pt x="495" y="470"/>
                  </a:lnTo>
                  <a:lnTo>
                    <a:pt x="499" y="474"/>
                  </a:lnTo>
                  <a:lnTo>
                    <a:pt x="499" y="483"/>
                  </a:lnTo>
                  <a:lnTo>
                    <a:pt x="499" y="487"/>
                  </a:lnTo>
                  <a:lnTo>
                    <a:pt x="504" y="496"/>
                  </a:lnTo>
                  <a:lnTo>
                    <a:pt x="504" y="500"/>
                  </a:lnTo>
                  <a:lnTo>
                    <a:pt x="508" y="508"/>
                  </a:lnTo>
                  <a:lnTo>
                    <a:pt x="512" y="525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20" y="555"/>
                  </a:lnTo>
                  <a:lnTo>
                    <a:pt x="520" y="563"/>
                  </a:lnTo>
                  <a:lnTo>
                    <a:pt x="525" y="568"/>
                  </a:lnTo>
                  <a:lnTo>
                    <a:pt x="525" y="572"/>
                  </a:lnTo>
                  <a:lnTo>
                    <a:pt x="529" y="576"/>
                  </a:lnTo>
                  <a:lnTo>
                    <a:pt x="529" y="580"/>
                  </a:lnTo>
                  <a:lnTo>
                    <a:pt x="533" y="585"/>
                  </a:lnTo>
                  <a:lnTo>
                    <a:pt x="537" y="589"/>
                  </a:lnTo>
                  <a:lnTo>
                    <a:pt x="542" y="593"/>
                  </a:lnTo>
                  <a:lnTo>
                    <a:pt x="546" y="593"/>
                  </a:lnTo>
                  <a:lnTo>
                    <a:pt x="550" y="597"/>
                  </a:lnTo>
                  <a:lnTo>
                    <a:pt x="554" y="597"/>
                  </a:lnTo>
                  <a:lnTo>
                    <a:pt x="563" y="601"/>
                  </a:lnTo>
                  <a:lnTo>
                    <a:pt x="571" y="606"/>
                  </a:lnTo>
                  <a:lnTo>
                    <a:pt x="580" y="610"/>
                  </a:lnTo>
                  <a:lnTo>
                    <a:pt x="584" y="614"/>
                  </a:lnTo>
                  <a:lnTo>
                    <a:pt x="588" y="614"/>
                  </a:lnTo>
                  <a:lnTo>
                    <a:pt x="592" y="618"/>
                  </a:lnTo>
                  <a:lnTo>
                    <a:pt x="597" y="618"/>
                  </a:lnTo>
                  <a:lnTo>
                    <a:pt x="597" y="623"/>
                  </a:lnTo>
                  <a:lnTo>
                    <a:pt x="601" y="627"/>
                  </a:lnTo>
                  <a:lnTo>
                    <a:pt x="605" y="631"/>
                  </a:lnTo>
                  <a:lnTo>
                    <a:pt x="614" y="640"/>
                  </a:lnTo>
                  <a:lnTo>
                    <a:pt x="614" y="644"/>
                  </a:lnTo>
                  <a:lnTo>
                    <a:pt x="618" y="648"/>
                  </a:lnTo>
                  <a:lnTo>
                    <a:pt x="622" y="648"/>
                  </a:lnTo>
                  <a:lnTo>
                    <a:pt x="626" y="652"/>
                  </a:lnTo>
                  <a:lnTo>
                    <a:pt x="635" y="657"/>
                  </a:lnTo>
                  <a:lnTo>
                    <a:pt x="647" y="661"/>
                  </a:lnTo>
                  <a:lnTo>
                    <a:pt x="652" y="665"/>
                  </a:lnTo>
                  <a:lnTo>
                    <a:pt x="656" y="669"/>
                  </a:lnTo>
                  <a:lnTo>
                    <a:pt x="660" y="669"/>
                  </a:lnTo>
                  <a:lnTo>
                    <a:pt x="664" y="673"/>
                  </a:lnTo>
                  <a:lnTo>
                    <a:pt x="669" y="678"/>
                  </a:lnTo>
                  <a:lnTo>
                    <a:pt x="673" y="682"/>
                  </a:lnTo>
                  <a:lnTo>
                    <a:pt x="677" y="686"/>
                  </a:lnTo>
                  <a:lnTo>
                    <a:pt x="681" y="690"/>
                  </a:lnTo>
                  <a:lnTo>
                    <a:pt x="681" y="695"/>
                  </a:lnTo>
                  <a:lnTo>
                    <a:pt x="686" y="699"/>
                  </a:lnTo>
                  <a:lnTo>
                    <a:pt x="690" y="707"/>
                  </a:lnTo>
                  <a:lnTo>
                    <a:pt x="690" y="712"/>
                  </a:lnTo>
                  <a:lnTo>
                    <a:pt x="690" y="716"/>
                  </a:lnTo>
                  <a:lnTo>
                    <a:pt x="694" y="724"/>
                  </a:lnTo>
                  <a:lnTo>
                    <a:pt x="694" y="733"/>
                  </a:lnTo>
                  <a:lnTo>
                    <a:pt x="694" y="745"/>
                  </a:lnTo>
                  <a:lnTo>
                    <a:pt x="694" y="750"/>
                  </a:lnTo>
                  <a:lnTo>
                    <a:pt x="694" y="754"/>
                  </a:lnTo>
                  <a:lnTo>
                    <a:pt x="694" y="762"/>
                  </a:lnTo>
                  <a:lnTo>
                    <a:pt x="694" y="767"/>
                  </a:lnTo>
                  <a:lnTo>
                    <a:pt x="694" y="771"/>
                  </a:lnTo>
                  <a:lnTo>
                    <a:pt x="690" y="775"/>
                  </a:lnTo>
                  <a:lnTo>
                    <a:pt x="690" y="779"/>
                  </a:lnTo>
                  <a:lnTo>
                    <a:pt x="690" y="784"/>
                  </a:lnTo>
                  <a:lnTo>
                    <a:pt x="686" y="784"/>
                  </a:lnTo>
                  <a:lnTo>
                    <a:pt x="681" y="788"/>
                  </a:lnTo>
                  <a:lnTo>
                    <a:pt x="677" y="792"/>
                  </a:lnTo>
                  <a:lnTo>
                    <a:pt x="673" y="792"/>
                  </a:lnTo>
                  <a:lnTo>
                    <a:pt x="669" y="792"/>
                  </a:lnTo>
                  <a:lnTo>
                    <a:pt x="664" y="792"/>
                  </a:lnTo>
                  <a:lnTo>
                    <a:pt x="656" y="792"/>
                  </a:lnTo>
                  <a:lnTo>
                    <a:pt x="652" y="792"/>
                  </a:lnTo>
                  <a:lnTo>
                    <a:pt x="643" y="792"/>
                  </a:lnTo>
                  <a:lnTo>
                    <a:pt x="631" y="788"/>
                  </a:lnTo>
                  <a:lnTo>
                    <a:pt x="614" y="788"/>
                  </a:lnTo>
                  <a:lnTo>
                    <a:pt x="457" y="758"/>
                  </a:lnTo>
                  <a:lnTo>
                    <a:pt x="338" y="737"/>
                  </a:lnTo>
                  <a:lnTo>
                    <a:pt x="313" y="733"/>
                  </a:lnTo>
                  <a:lnTo>
                    <a:pt x="292" y="728"/>
                  </a:lnTo>
                  <a:lnTo>
                    <a:pt x="275" y="728"/>
                  </a:lnTo>
                  <a:lnTo>
                    <a:pt x="258" y="728"/>
                  </a:lnTo>
                  <a:lnTo>
                    <a:pt x="254" y="724"/>
                  </a:lnTo>
                  <a:lnTo>
                    <a:pt x="245" y="724"/>
                  </a:lnTo>
                  <a:lnTo>
                    <a:pt x="237" y="728"/>
                  </a:lnTo>
                  <a:lnTo>
                    <a:pt x="228" y="728"/>
                  </a:lnTo>
                  <a:lnTo>
                    <a:pt x="224" y="728"/>
                  </a:lnTo>
                  <a:lnTo>
                    <a:pt x="220" y="733"/>
                  </a:lnTo>
                  <a:lnTo>
                    <a:pt x="211" y="737"/>
                  </a:lnTo>
                  <a:lnTo>
                    <a:pt x="207" y="741"/>
                  </a:lnTo>
                  <a:lnTo>
                    <a:pt x="203" y="745"/>
                  </a:lnTo>
                  <a:lnTo>
                    <a:pt x="190" y="754"/>
                  </a:lnTo>
                  <a:lnTo>
                    <a:pt x="173" y="767"/>
                  </a:lnTo>
                  <a:lnTo>
                    <a:pt x="156" y="784"/>
                  </a:lnTo>
                  <a:lnTo>
                    <a:pt x="156" y="779"/>
                  </a:lnTo>
                  <a:lnTo>
                    <a:pt x="152" y="779"/>
                  </a:lnTo>
                  <a:lnTo>
                    <a:pt x="110" y="779"/>
                  </a:lnTo>
                  <a:lnTo>
                    <a:pt x="97" y="775"/>
                  </a:lnTo>
                  <a:lnTo>
                    <a:pt x="89" y="775"/>
                  </a:lnTo>
                  <a:lnTo>
                    <a:pt x="80" y="775"/>
                  </a:lnTo>
                  <a:lnTo>
                    <a:pt x="72" y="771"/>
                  </a:lnTo>
                  <a:lnTo>
                    <a:pt x="67" y="771"/>
                  </a:lnTo>
                  <a:lnTo>
                    <a:pt x="59" y="767"/>
                  </a:lnTo>
                  <a:lnTo>
                    <a:pt x="55" y="767"/>
                  </a:lnTo>
                  <a:lnTo>
                    <a:pt x="51" y="762"/>
                  </a:lnTo>
                  <a:lnTo>
                    <a:pt x="51" y="758"/>
                  </a:lnTo>
                  <a:lnTo>
                    <a:pt x="46" y="758"/>
                  </a:lnTo>
                  <a:lnTo>
                    <a:pt x="46" y="754"/>
                  </a:lnTo>
                  <a:lnTo>
                    <a:pt x="46" y="750"/>
                  </a:lnTo>
                  <a:lnTo>
                    <a:pt x="42" y="750"/>
                  </a:lnTo>
                  <a:lnTo>
                    <a:pt x="42" y="741"/>
                  </a:lnTo>
                  <a:lnTo>
                    <a:pt x="42" y="737"/>
                  </a:lnTo>
                  <a:lnTo>
                    <a:pt x="38" y="733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29" y="720"/>
                  </a:lnTo>
                  <a:lnTo>
                    <a:pt x="29" y="716"/>
                  </a:lnTo>
                  <a:lnTo>
                    <a:pt x="25" y="716"/>
                  </a:lnTo>
                  <a:lnTo>
                    <a:pt x="25" y="712"/>
                  </a:lnTo>
                  <a:lnTo>
                    <a:pt x="25" y="707"/>
                  </a:lnTo>
                  <a:lnTo>
                    <a:pt x="25" y="703"/>
                  </a:lnTo>
                  <a:lnTo>
                    <a:pt x="25" y="690"/>
                  </a:lnTo>
                  <a:lnTo>
                    <a:pt x="25" y="686"/>
                  </a:lnTo>
                  <a:lnTo>
                    <a:pt x="25" y="682"/>
                  </a:lnTo>
                  <a:lnTo>
                    <a:pt x="29" y="673"/>
                  </a:lnTo>
                  <a:lnTo>
                    <a:pt x="29" y="669"/>
                  </a:lnTo>
                  <a:lnTo>
                    <a:pt x="34" y="669"/>
                  </a:lnTo>
                  <a:lnTo>
                    <a:pt x="34" y="665"/>
                  </a:lnTo>
                  <a:lnTo>
                    <a:pt x="42" y="657"/>
                  </a:lnTo>
                  <a:lnTo>
                    <a:pt x="46" y="657"/>
                  </a:lnTo>
                  <a:lnTo>
                    <a:pt x="46" y="652"/>
                  </a:lnTo>
                  <a:lnTo>
                    <a:pt x="51" y="648"/>
                  </a:lnTo>
                  <a:lnTo>
                    <a:pt x="51" y="644"/>
                  </a:lnTo>
                  <a:lnTo>
                    <a:pt x="51" y="640"/>
                  </a:lnTo>
                  <a:lnTo>
                    <a:pt x="51" y="635"/>
                  </a:lnTo>
                  <a:lnTo>
                    <a:pt x="51" y="631"/>
                  </a:lnTo>
                  <a:lnTo>
                    <a:pt x="51" y="627"/>
                  </a:lnTo>
                  <a:lnTo>
                    <a:pt x="55" y="623"/>
                  </a:lnTo>
                  <a:lnTo>
                    <a:pt x="59" y="610"/>
                  </a:lnTo>
                  <a:lnTo>
                    <a:pt x="63" y="593"/>
                  </a:lnTo>
                  <a:lnTo>
                    <a:pt x="63" y="589"/>
                  </a:lnTo>
                  <a:lnTo>
                    <a:pt x="67" y="580"/>
                  </a:lnTo>
                  <a:lnTo>
                    <a:pt x="67" y="576"/>
                  </a:lnTo>
                  <a:lnTo>
                    <a:pt x="67" y="572"/>
                  </a:lnTo>
                  <a:lnTo>
                    <a:pt x="67" y="568"/>
                  </a:lnTo>
                  <a:lnTo>
                    <a:pt x="67" y="563"/>
                  </a:lnTo>
                  <a:lnTo>
                    <a:pt x="67" y="555"/>
                  </a:lnTo>
                  <a:lnTo>
                    <a:pt x="67" y="551"/>
                  </a:lnTo>
                  <a:lnTo>
                    <a:pt x="67" y="546"/>
                  </a:lnTo>
                  <a:lnTo>
                    <a:pt x="63" y="538"/>
                  </a:lnTo>
                  <a:lnTo>
                    <a:pt x="63" y="534"/>
                  </a:lnTo>
                  <a:lnTo>
                    <a:pt x="55" y="517"/>
                  </a:lnTo>
                  <a:lnTo>
                    <a:pt x="51" y="504"/>
                  </a:lnTo>
                  <a:lnTo>
                    <a:pt x="46" y="487"/>
                  </a:lnTo>
                  <a:lnTo>
                    <a:pt x="38" y="462"/>
                  </a:lnTo>
                  <a:lnTo>
                    <a:pt x="34" y="453"/>
                  </a:lnTo>
                  <a:lnTo>
                    <a:pt x="29" y="441"/>
                  </a:lnTo>
                  <a:lnTo>
                    <a:pt x="25" y="432"/>
                  </a:lnTo>
                  <a:lnTo>
                    <a:pt x="21" y="424"/>
                  </a:lnTo>
                  <a:lnTo>
                    <a:pt x="21" y="419"/>
                  </a:lnTo>
                  <a:lnTo>
                    <a:pt x="17" y="415"/>
                  </a:lnTo>
                  <a:lnTo>
                    <a:pt x="17" y="411"/>
                  </a:lnTo>
                  <a:lnTo>
                    <a:pt x="12" y="407"/>
                  </a:lnTo>
                  <a:lnTo>
                    <a:pt x="8" y="402"/>
                  </a:lnTo>
                  <a:lnTo>
                    <a:pt x="4" y="398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5" name="Freeform 101"/>
            <p:cNvSpPr>
              <a:spLocks/>
            </p:cNvSpPr>
            <p:nvPr/>
          </p:nvSpPr>
          <p:spPr bwMode="auto">
            <a:xfrm>
              <a:off x="2057857" y="5847048"/>
              <a:ext cx="91450" cy="130843"/>
            </a:xfrm>
            <a:custGeom>
              <a:avLst/>
              <a:gdLst>
                <a:gd name="T0" fmla="*/ 13 w 288"/>
                <a:gd name="T1" fmla="*/ 207 h 415"/>
                <a:gd name="T2" fmla="*/ 30 w 288"/>
                <a:gd name="T3" fmla="*/ 182 h 415"/>
                <a:gd name="T4" fmla="*/ 43 w 288"/>
                <a:gd name="T5" fmla="*/ 161 h 415"/>
                <a:gd name="T6" fmla="*/ 51 w 288"/>
                <a:gd name="T7" fmla="*/ 135 h 415"/>
                <a:gd name="T8" fmla="*/ 55 w 288"/>
                <a:gd name="T9" fmla="*/ 118 h 415"/>
                <a:gd name="T10" fmla="*/ 76 w 288"/>
                <a:gd name="T11" fmla="*/ 84 h 415"/>
                <a:gd name="T12" fmla="*/ 85 w 288"/>
                <a:gd name="T13" fmla="*/ 67 h 415"/>
                <a:gd name="T14" fmla="*/ 93 w 288"/>
                <a:gd name="T15" fmla="*/ 59 h 415"/>
                <a:gd name="T16" fmla="*/ 170 w 288"/>
                <a:gd name="T17" fmla="*/ 34 h 415"/>
                <a:gd name="T18" fmla="*/ 199 w 288"/>
                <a:gd name="T19" fmla="*/ 21 h 415"/>
                <a:gd name="T20" fmla="*/ 225 w 288"/>
                <a:gd name="T21" fmla="*/ 4 h 415"/>
                <a:gd name="T22" fmla="*/ 237 w 288"/>
                <a:gd name="T23" fmla="*/ 0 h 415"/>
                <a:gd name="T24" fmla="*/ 246 w 288"/>
                <a:gd name="T25" fmla="*/ 8 h 415"/>
                <a:gd name="T26" fmla="*/ 242 w 288"/>
                <a:gd name="T27" fmla="*/ 29 h 415"/>
                <a:gd name="T28" fmla="*/ 242 w 288"/>
                <a:gd name="T29" fmla="*/ 50 h 415"/>
                <a:gd name="T30" fmla="*/ 246 w 288"/>
                <a:gd name="T31" fmla="*/ 72 h 415"/>
                <a:gd name="T32" fmla="*/ 263 w 288"/>
                <a:gd name="T33" fmla="*/ 110 h 415"/>
                <a:gd name="T34" fmla="*/ 267 w 288"/>
                <a:gd name="T35" fmla="*/ 122 h 415"/>
                <a:gd name="T36" fmla="*/ 280 w 288"/>
                <a:gd name="T37" fmla="*/ 139 h 415"/>
                <a:gd name="T38" fmla="*/ 288 w 288"/>
                <a:gd name="T39" fmla="*/ 169 h 415"/>
                <a:gd name="T40" fmla="*/ 284 w 288"/>
                <a:gd name="T41" fmla="*/ 190 h 415"/>
                <a:gd name="T42" fmla="*/ 280 w 288"/>
                <a:gd name="T43" fmla="*/ 211 h 415"/>
                <a:gd name="T44" fmla="*/ 271 w 288"/>
                <a:gd name="T45" fmla="*/ 224 h 415"/>
                <a:gd name="T46" fmla="*/ 258 w 288"/>
                <a:gd name="T47" fmla="*/ 237 h 415"/>
                <a:gd name="T48" fmla="*/ 254 w 288"/>
                <a:gd name="T49" fmla="*/ 249 h 415"/>
                <a:gd name="T50" fmla="*/ 250 w 288"/>
                <a:gd name="T51" fmla="*/ 283 h 415"/>
                <a:gd name="T52" fmla="*/ 242 w 288"/>
                <a:gd name="T53" fmla="*/ 317 h 415"/>
                <a:gd name="T54" fmla="*/ 229 w 288"/>
                <a:gd name="T55" fmla="*/ 330 h 415"/>
                <a:gd name="T56" fmla="*/ 225 w 288"/>
                <a:gd name="T57" fmla="*/ 338 h 415"/>
                <a:gd name="T58" fmla="*/ 216 w 288"/>
                <a:gd name="T59" fmla="*/ 351 h 415"/>
                <a:gd name="T60" fmla="*/ 203 w 288"/>
                <a:gd name="T61" fmla="*/ 360 h 415"/>
                <a:gd name="T62" fmla="*/ 182 w 288"/>
                <a:gd name="T63" fmla="*/ 364 h 415"/>
                <a:gd name="T64" fmla="*/ 170 w 288"/>
                <a:gd name="T65" fmla="*/ 372 h 415"/>
                <a:gd name="T66" fmla="*/ 153 w 288"/>
                <a:gd name="T67" fmla="*/ 381 h 415"/>
                <a:gd name="T68" fmla="*/ 140 w 288"/>
                <a:gd name="T69" fmla="*/ 398 h 415"/>
                <a:gd name="T70" fmla="*/ 131 w 288"/>
                <a:gd name="T71" fmla="*/ 406 h 415"/>
                <a:gd name="T72" fmla="*/ 115 w 288"/>
                <a:gd name="T73" fmla="*/ 415 h 415"/>
                <a:gd name="T74" fmla="*/ 93 w 288"/>
                <a:gd name="T75" fmla="*/ 415 h 415"/>
                <a:gd name="T76" fmla="*/ 68 w 288"/>
                <a:gd name="T77" fmla="*/ 415 h 415"/>
                <a:gd name="T78" fmla="*/ 51 w 288"/>
                <a:gd name="T79" fmla="*/ 410 h 415"/>
                <a:gd name="T80" fmla="*/ 43 w 288"/>
                <a:gd name="T81" fmla="*/ 402 h 415"/>
                <a:gd name="T82" fmla="*/ 38 w 288"/>
                <a:gd name="T83" fmla="*/ 381 h 415"/>
                <a:gd name="T84" fmla="*/ 38 w 288"/>
                <a:gd name="T85" fmla="*/ 326 h 415"/>
                <a:gd name="T86" fmla="*/ 38 w 288"/>
                <a:gd name="T87" fmla="*/ 305 h 415"/>
                <a:gd name="T88" fmla="*/ 30 w 288"/>
                <a:gd name="T89" fmla="*/ 288 h 415"/>
                <a:gd name="T90" fmla="*/ 21 w 288"/>
                <a:gd name="T91" fmla="*/ 258 h 415"/>
                <a:gd name="T92" fmla="*/ 13 w 288"/>
                <a:gd name="T93" fmla="*/ 241 h 415"/>
                <a:gd name="T94" fmla="*/ 0 w 288"/>
                <a:gd name="T95" fmla="*/ 22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8" h="415">
                  <a:moveTo>
                    <a:pt x="0" y="224"/>
                  </a:moveTo>
                  <a:lnTo>
                    <a:pt x="0" y="220"/>
                  </a:lnTo>
                  <a:lnTo>
                    <a:pt x="13" y="207"/>
                  </a:lnTo>
                  <a:lnTo>
                    <a:pt x="21" y="199"/>
                  </a:lnTo>
                  <a:lnTo>
                    <a:pt x="26" y="190"/>
                  </a:lnTo>
                  <a:lnTo>
                    <a:pt x="30" y="182"/>
                  </a:lnTo>
                  <a:lnTo>
                    <a:pt x="34" y="177"/>
                  </a:lnTo>
                  <a:lnTo>
                    <a:pt x="38" y="169"/>
                  </a:lnTo>
                  <a:lnTo>
                    <a:pt x="43" y="161"/>
                  </a:lnTo>
                  <a:lnTo>
                    <a:pt x="47" y="156"/>
                  </a:lnTo>
                  <a:lnTo>
                    <a:pt x="47" y="148"/>
                  </a:lnTo>
                  <a:lnTo>
                    <a:pt x="51" y="135"/>
                  </a:lnTo>
                  <a:lnTo>
                    <a:pt x="55" y="127"/>
                  </a:lnTo>
                  <a:lnTo>
                    <a:pt x="55" y="122"/>
                  </a:lnTo>
                  <a:lnTo>
                    <a:pt x="55" y="118"/>
                  </a:lnTo>
                  <a:lnTo>
                    <a:pt x="59" y="114"/>
                  </a:lnTo>
                  <a:lnTo>
                    <a:pt x="68" y="101"/>
                  </a:lnTo>
                  <a:lnTo>
                    <a:pt x="76" y="84"/>
                  </a:lnTo>
                  <a:lnTo>
                    <a:pt x="81" y="80"/>
                  </a:lnTo>
                  <a:lnTo>
                    <a:pt x="85" y="72"/>
                  </a:lnTo>
                  <a:lnTo>
                    <a:pt x="85" y="67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93" y="59"/>
                  </a:lnTo>
                  <a:lnTo>
                    <a:pt x="115" y="55"/>
                  </a:lnTo>
                  <a:lnTo>
                    <a:pt x="148" y="42"/>
                  </a:lnTo>
                  <a:lnTo>
                    <a:pt x="170" y="34"/>
                  </a:lnTo>
                  <a:lnTo>
                    <a:pt x="186" y="25"/>
                  </a:lnTo>
                  <a:lnTo>
                    <a:pt x="195" y="21"/>
                  </a:lnTo>
                  <a:lnTo>
                    <a:pt x="199" y="21"/>
                  </a:lnTo>
                  <a:lnTo>
                    <a:pt x="208" y="17"/>
                  </a:lnTo>
                  <a:lnTo>
                    <a:pt x="212" y="12"/>
                  </a:lnTo>
                  <a:lnTo>
                    <a:pt x="225" y="4"/>
                  </a:lnTo>
                  <a:lnTo>
                    <a:pt x="229" y="4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6" y="12"/>
                  </a:lnTo>
                  <a:lnTo>
                    <a:pt x="242" y="21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42" y="42"/>
                  </a:lnTo>
                  <a:lnTo>
                    <a:pt x="242" y="50"/>
                  </a:lnTo>
                  <a:lnTo>
                    <a:pt x="242" y="59"/>
                  </a:lnTo>
                  <a:lnTo>
                    <a:pt x="246" y="63"/>
                  </a:lnTo>
                  <a:lnTo>
                    <a:pt x="246" y="72"/>
                  </a:lnTo>
                  <a:lnTo>
                    <a:pt x="246" y="76"/>
                  </a:lnTo>
                  <a:lnTo>
                    <a:pt x="250" y="80"/>
                  </a:lnTo>
                  <a:lnTo>
                    <a:pt x="263" y="110"/>
                  </a:lnTo>
                  <a:lnTo>
                    <a:pt x="263" y="114"/>
                  </a:lnTo>
                  <a:lnTo>
                    <a:pt x="267" y="118"/>
                  </a:lnTo>
                  <a:lnTo>
                    <a:pt x="267" y="122"/>
                  </a:lnTo>
                  <a:lnTo>
                    <a:pt x="275" y="131"/>
                  </a:lnTo>
                  <a:lnTo>
                    <a:pt x="275" y="135"/>
                  </a:lnTo>
                  <a:lnTo>
                    <a:pt x="280" y="139"/>
                  </a:lnTo>
                  <a:lnTo>
                    <a:pt x="280" y="144"/>
                  </a:lnTo>
                  <a:lnTo>
                    <a:pt x="288" y="165"/>
                  </a:lnTo>
                  <a:lnTo>
                    <a:pt x="288" y="169"/>
                  </a:lnTo>
                  <a:lnTo>
                    <a:pt x="288" y="173"/>
                  </a:lnTo>
                  <a:lnTo>
                    <a:pt x="284" y="186"/>
                  </a:lnTo>
                  <a:lnTo>
                    <a:pt x="284" y="190"/>
                  </a:lnTo>
                  <a:lnTo>
                    <a:pt x="284" y="203"/>
                  </a:lnTo>
                  <a:lnTo>
                    <a:pt x="280" y="207"/>
                  </a:lnTo>
                  <a:lnTo>
                    <a:pt x="280" y="211"/>
                  </a:lnTo>
                  <a:lnTo>
                    <a:pt x="280" y="216"/>
                  </a:lnTo>
                  <a:lnTo>
                    <a:pt x="275" y="220"/>
                  </a:lnTo>
                  <a:lnTo>
                    <a:pt x="271" y="224"/>
                  </a:lnTo>
                  <a:lnTo>
                    <a:pt x="263" y="228"/>
                  </a:lnTo>
                  <a:lnTo>
                    <a:pt x="258" y="233"/>
                  </a:lnTo>
                  <a:lnTo>
                    <a:pt x="258" y="237"/>
                  </a:lnTo>
                  <a:lnTo>
                    <a:pt x="254" y="241"/>
                  </a:lnTo>
                  <a:lnTo>
                    <a:pt x="254" y="245"/>
                  </a:lnTo>
                  <a:lnTo>
                    <a:pt x="254" y="249"/>
                  </a:lnTo>
                  <a:lnTo>
                    <a:pt x="250" y="262"/>
                  </a:lnTo>
                  <a:lnTo>
                    <a:pt x="250" y="266"/>
                  </a:lnTo>
                  <a:lnTo>
                    <a:pt x="250" y="283"/>
                  </a:lnTo>
                  <a:lnTo>
                    <a:pt x="246" y="288"/>
                  </a:lnTo>
                  <a:lnTo>
                    <a:pt x="246" y="305"/>
                  </a:lnTo>
                  <a:lnTo>
                    <a:pt x="242" y="317"/>
                  </a:lnTo>
                  <a:lnTo>
                    <a:pt x="242" y="321"/>
                  </a:lnTo>
                  <a:lnTo>
                    <a:pt x="237" y="326"/>
                  </a:lnTo>
                  <a:lnTo>
                    <a:pt x="229" y="330"/>
                  </a:lnTo>
                  <a:lnTo>
                    <a:pt x="229" y="334"/>
                  </a:lnTo>
                  <a:lnTo>
                    <a:pt x="225" y="334"/>
                  </a:lnTo>
                  <a:lnTo>
                    <a:pt x="225" y="338"/>
                  </a:lnTo>
                  <a:lnTo>
                    <a:pt x="220" y="347"/>
                  </a:lnTo>
                  <a:lnTo>
                    <a:pt x="216" y="347"/>
                  </a:lnTo>
                  <a:lnTo>
                    <a:pt x="216" y="351"/>
                  </a:lnTo>
                  <a:lnTo>
                    <a:pt x="212" y="355"/>
                  </a:lnTo>
                  <a:lnTo>
                    <a:pt x="208" y="355"/>
                  </a:lnTo>
                  <a:lnTo>
                    <a:pt x="203" y="360"/>
                  </a:lnTo>
                  <a:lnTo>
                    <a:pt x="195" y="360"/>
                  </a:lnTo>
                  <a:lnTo>
                    <a:pt x="186" y="364"/>
                  </a:lnTo>
                  <a:lnTo>
                    <a:pt x="182" y="364"/>
                  </a:lnTo>
                  <a:lnTo>
                    <a:pt x="178" y="368"/>
                  </a:lnTo>
                  <a:lnTo>
                    <a:pt x="174" y="368"/>
                  </a:lnTo>
                  <a:lnTo>
                    <a:pt x="170" y="372"/>
                  </a:lnTo>
                  <a:lnTo>
                    <a:pt x="165" y="372"/>
                  </a:lnTo>
                  <a:lnTo>
                    <a:pt x="161" y="376"/>
                  </a:lnTo>
                  <a:lnTo>
                    <a:pt x="153" y="381"/>
                  </a:lnTo>
                  <a:lnTo>
                    <a:pt x="148" y="385"/>
                  </a:lnTo>
                  <a:lnTo>
                    <a:pt x="148" y="389"/>
                  </a:lnTo>
                  <a:lnTo>
                    <a:pt x="140" y="398"/>
                  </a:lnTo>
                  <a:lnTo>
                    <a:pt x="136" y="402"/>
                  </a:lnTo>
                  <a:lnTo>
                    <a:pt x="136" y="406"/>
                  </a:lnTo>
                  <a:lnTo>
                    <a:pt x="131" y="406"/>
                  </a:lnTo>
                  <a:lnTo>
                    <a:pt x="127" y="410"/>
                  </a:lnTo>
                  <a:lnTo>
                    <a:pt x="119" y="410"/>
                  </a:lnTo>
                  <a:lnTo>
                    <a:pt x="115" y="415"/>
                  </a:lnTo>
                  <a:lnTo>
                    <a:pt x="110" y="415"/>
                  </a:lnTo>
                  <a:lnTo>
                    <a:pt x="102" y="415"/>
                  </a:lnTo>
                  <a:lnTo>
                    <a:pt x="93" y="415"/>
                  </a:lnTo>
                  <a:lnTo>
                    <a:pt x="85" y="415"/>
                  </a:lnTo>
                  <a:lnTo>
                    <a:pt x="76" y="415"/>
                  </a:lnTo>
                  <a:lnTo>
                    <a:pt x="68" y="415"/>
                  </a:lnTo>
                  <a:lnTo>
                    <a:pt x="64" y="415"/>
                  </a:lnTo>
                  <a:lnTo>
                    <a:pt x="55" y="415"/>
                  </a:lnTo>
                  <a:lnTo>
                    <a:pt x="51" y="410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43" y="402"/>
                  </a:lnTo>
                  <a:lnTo>
                    <a:pt x="43" y="398"/>
                  </a:lnTo>
                  <a:lnTo>
                    <a:pt x="38" y="389"/>
                  </a:lnTo>
                  <a:lnTo>
                    <a:pt x="38" y="381"/>
                  </a:lnTo>
                  <a:lnTo>
                    <a:pt x="38" y="368"/>
                  </a:lnTo>
                  <a:lnTo>
                    <a:pt x="38" y="338"/>
                  </a:lnTo>
                  <a:lnTo>
                    <a:pt x="38" y="326"/>
                  </a:lnTo>
                  <a:lnTo>
                    <a:pt x="38" y="317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4" y="300"/>
                  </a:lnTo>
                  <a:lnTo>
                    <a:pt x="34" y="296"/>
                  </a:lnTo>
                  <a:lnTo>
                    <a:pt x="30" y="288"/>
                  </a:lnTo>
                  <a:lnTo>
                    <a:pt x="26" y="271"/>
                  </a:lnTo>
                  <a:lnTo>
                    <a:pt x="21" y="262"/>
                  </a:lnTo>
                  <a:lnTo>
                    <a:pt x="21" y="258"/>
                  </a:lnTo>
                  <a:lnTo>
                    <a:pt x="17" y="249"/>
                  </a:lnTo>
                  <a:lnTo>
                    <a:pt x="17" y="245"/>
                  </a:lnTo>
                  <a:lnTo>
                    <a:pt x="13" y="241"/>
                  </a:lnTo>
                  <a:lnTo>
                    <a:pt x="4" y="228"/>
                  </a:lnTo>
                  <a:lnTo>
                    <a:pt x="0" y="228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6" name="Freeform 102"/>
            <p:cNvSpPr>
              <a:spLocks/>
            </p:cNvSpPr>
            <p:nvPr/>
          </p:nvSpPr>
          <p:spPr bwMode="auto">
            <a:xfrm>
              <a:off x="2541837" y="5696507"/>
              <a:ext cx="97077" cy="80194"/>
            </a:xfrm>
            <a:custGeom>
              <a:avLst/>
              <a:gdLst>
                <a:gd name="T0" fmla="*/ 9 w 305"/>
                <a:gd name="T1" fmla="*/ 39 h 255"/>
                <a:gd name="T2" fmla="*/ 17 w 305"/>
                <a:gd name="T3" fmla="*/ 22 h 255"/>
                <a:gd name="T4" fmla="*/ 13 w 305"/>
                <a:gd name="T5" fmla="*/ 13 h 255"/>
                <a:gd name="T6" fmla="*/ 9 w 305"/>
                <a:gd name="T7" fmla="*/ 5 h 255"/>
                <a:gd name="T8" fmla="*/ 13 w 305"/>
                <a:gd name="T9" fmla="*/ 5 h 255"/>
                <a:gd name="T10" fmla="*/ 26 w 305"/>
                <a:gd name="T11" fmla="*/ 9 h 255"/>
                <a:gd name="T12" fmla="*/ 34 w 305"/>
                <a:gd name="T13" fmla="*/ 5 h 255"/>
                <a:gd name="T14" fmla="*/ 47 w 305"/>
                <a:gd name="T15" fmla="*/ 0 h 255"/>
                <a:gd name="T16" fmla="*/ 60 w 305"/>
                <a:gd name="T17" fmla="*/ 5 h 255"/>
                <a:gd name="T18" fmla="*/ 89 w 305"/>
                <a:gd name="T19" fmla="*/ 22 h 255"/>
                <a:gd name="T20" fmla="*/ 102 w 305"/>
                <a:gd name="T21" fmla="*/ 26 h 255"/>
                <a:gd name="T22" fmla="*/ 149 w 305"/>
                <a:gd name="T23" fmla="*/ 34 h 255"/>
                <a:gd name="T24" fmla="*/ 157 w 305"/>
                <a:gd name="T25" fmla="*/ 39 h 255"/>
                <a:gd name="T26" fmla="*/ 166 w 305"/>
                <a:gd name="T27" fmla="*/ 47 h 255"/>
                <a:gd name="T28" fmla="*/ 187 w 305"/>
                <a:gd name="T29" fmla="*/ 68 h 255"/>
                <a:gd name="T30" fmla="*/ 199 w 305"/>
                <a:gd name="T31" fmla="*/ 72 h 255"/>
                <a:gd name="T32" fmla="*/ 212 w 305"/>
                <a:gd name="T33" fmla="*/ 81 h 255"/>
                <a:gd name="T34" fmla="*/ 233 w 305"/>
                <a:gd name="T35" fmla="*/ 85 h 255"/>
                <a:gd name="T36" fmla="*/ 271 w 305"/>
                <a:gd name="T37" fmla="*/ 94 h 255"/>
                <a:gd name="T38" fmla="*/ 284 w 305"/>
                <a:gd name="T39" fmla="*/ 102 h 255"/>
                <a:gd name="T40" fmla="*/ 301 w 305"/>
                <a:gd name="T41" fmla="*/ 115 h 255"/>
                <a:gd name="T42" fmla="*/ 305 w 305"/>
                <a:gd name="T43" fmla="*/ 128 h 255"/>
                <a:gd name="T44" fmla="*/ 305 w 305"/>
                <a:gd name="T45" fmla="*/ 140 h 255"/>
                <a:gd name="T46" fmla="*/ 297 w 305"/>
                <a:gd name="T47" fmla="*/ 153 h 255"/>
                <a:gd name="T48" fmla="*/ 284 w 305"/>
                <a:gd name="T49" fmla="*/ 166 h 255"/>
                <a:gd name="T50" fmla="*/ 267 w 305"/>
                <a:gd name="T51" fmla="*/ 174 h 255"/>
                <a:gd name="T52" fmla="*/ 242 w 305"/>
                <a:gd name="T53" fmla="*/ 183 h 255"/>
                <a:gd name="T54" fmla="*/ 221 w 305"/>
                <a:gd name="T55" fmla="*/ 191 h 255"/>
                <a:gd name="T56" fmla="*/ 212 w 305"/>
                <a:gd name="T57" fmla="*/ 199 h 255"/>
                <a:gd name="T58" fmla="*/ 199 w 305"/>
                <a:gd name="T59" fmla="*/ 212 h 255"/>
                <a:gd name="T60" fmla="*/ 183 w 305"/>
                <a:gd name="T61" fmla="*/ 233 h 255"/>
                <a:gd name="T62" fmla="*/ 166 w 305"/>
                <a:gd name="T63" fmla="*/ 246 h 255"/>
                <a:gd name="T64" fmla="*/ 153 w 305"/>
                <a:gd name="T65" fmla="*/ 250 h 255"/>
                <a:gd name="T66" fmla="*/ 136 w 305"/>
                <a:gd name="T67" fmla="*/ 255 h 255"/>
                <a:gd name="T68" fmla="*/ 119 w 305"/>
                <a:gd name="T69" fmla="*/ 250 h 255"/>
                <a:gd name="T70" fmla="*/ 102 w 305"/>
                <a:gd name="T71" fmla="*/ 246 h 255"/>
                <a:gd name="T72" fmla="*/ 89 w 305"/>
                <a:gd name="T73" fmla="*/ 238 h 255"/>
                <a:gd name="T74" fmla="*/ 60 w 305"/>
                <a:gd name="T75" fmla="*/ 204 h 255"/>
                <a:gd name="T76" fmla="*/ 51 w 305"/>
                <a:gd name="T77" fmla="*/ 195 h 255"/>
                <a:gd name="T78" fmla="*/ 43 w 305"/>
                <a:gd name="T79" fmla="*/ 191 h 255"/>
                <a:gd name="T80" fmla="*/ 47 w 305"/>
                <a:gd name="T81" fmla="*/ 170 h 255"/>
                <a:gd name="T82" fmla="*/ 51 w 305"/>
                <a:gd name="T83" fmla="*/ 149 h 255"/>
                <a:gd name="T84" fmla="*/ 51 w 305"/>
                <a:gd name="T85" fmla="*/ 136 h 255"/>
                <a:gd name="T86" fmla="*/ 34 w 305"/>
                <a:gd name="T87" fmla="*/ 123 h 255"/>
                <a:gd name="T88" fmla="*/ 22 w 305"/>
                <a:gd name="T89" fmla="*/ 111 h 255"/>
                <a:gd name="T90" fmla="*/ 13 w 305"/>
                <a:gd name="T91" fmla="*/ 77 h 255"/>
                <a:gd name="T92" fmla="*/ 5 w 305"/>
                <a:gd name="T93" fmla="*/ 6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5" h="255">
                  <a:moveTo>
                    <a:pt x="0" y="51"/>
                  </a:moveTo>
                  <a:lnTo>
                    <a:pt x="5" y="43"/>
                  </a:lnTo>
                  <a:lnTo>
                    <a:pt x="9" y="39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4" y="9"/>
                  </a:lnTo>
                  <a:lnTo>
                    <a:pt x="85" y="17"/>
                  </a:lnTo>
                  <a:lnTo>
                    <a:pt x="89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2" y="26"/>
                  </a:lnTo>
                  <a:lnTo>
                    <a:pt x="115" y="26"/>
                  </a:lnTo>
                  <a:lnTo>
                    <a:pt x="123" y="26"/>
                  </a:lnTo>
                  <a:lnTo>
                    <a:pt x="149" y="34"/>
                  </a:lnTo>
                  <a:lnTo>
                    <a:pt x="153" y="34"/>
                  </a:lnTo>
                  <a:lnTo>
                    <a:pt x="153" y="39"/>
                  </a:lnTo>
                  <a:lnTo>
                    <a:pt x="157" y="39"/>
                  </a:lnTo>
                  <a:lnTo>
                    <a:pt x="161" y="39"/>
                  </a:lnTo>
                  <a:lnTo>
                    <a:pt x="166" y="43"/>
                  </a:lnTo>
                  <a:lnTo>
                    <a:pt x="166" y="47"/>
                  </a:lnTo>
                  <a:lnTo>
                    <a:pt x="170" y="47"/>
                  </a:lnTo>
                  <a:lnTo>
                    <a:pt x="183" y="60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72"/>
                  </a:lnTo>
                  <a:lnTo>
                    <a:pt x="199" y="72"/>
                  </a:lnTo>
                  <a:lnTo>
                    <a:pt x="199" y="77"/>
                  </a:lnTo>
                  <a:lnTo>
                    <a:pt x="208" y="77"/>
                  </a:lnTo>
                  <a:lnTo>
                    <a:pt x="212" y="81"/>
                  </a:lnTo>
                  <a:lnTo>
                    <a:pt x="221" y="85"/>
                  </a:lnTo>
                  <a:lnTo>
                    <a:pt x="229" y="85"/>
                  </a:lnTo>
                  <a:lnTo>
                    <a:pt x="233" y="85"/>
                  </a:lnTo>
                  <a:lnTo>
                    <a:pt x="259" y="89"/>
                  </a:lnTo>
                  <a:lnTo>
                    <a:pt x="263" y="94"/>
                  </a:lnTo>
                  <a:lnTo>
                    <a:pt x="271" y="94"/>
                  </a:lnTo>
                  <a:lnTo>
                    <a:pt x="276" y="98"/>
                  </a:lnTo>
                  <a:lnTo>
                    <a:pt x="280" y="98"/>
                  </a:lnTo>
                  <a:lnTo>
                    <a:pt x="284" y="102"/>
                  </a:lnTo>
                  <a:lnTo>
                    <a:pt x="288" y="106"/>
                  </a:lnTo>
                  <a:lnTo>
                    <a:pt x="297" y="111"/>
                  </a:lnTo>
                  <a:lnTo>
                    <a:pt x="301" y="115"/>
                  </a:lnTo>
                  <a:lnTo>
                    <a:pt x="305" y="119"/>
                  </a:lnTo>
                  <a:lnTo>
                    <a:pt x="305" y="123"/>
                  </a:lnTo>
                  <a:lnTo>
                    <a:pt x="305" y="128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0"/>
                  </a:lnTo>
                  <a:lnTo>
                    <a:pt x="301" y="144"/>
                  </a:lnTo>
                  <a:lnTo>
                    <a:pt x="301" y="149"/>
                  </a:lnTo>
                  <a:lnTo>
                    <a:pt x="297" y="153"/>
                  </a:lnTo>
                  <a:lnTo>
                    <a:pt x="293" y="157"/>
                  </a:lnTo>
                  <a:lnTo>
                    <a:pt x="288" y="16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80" y="170"/>
                  </a:lnTo>
                  <a:lnTo>
                    <a:pt x="267" y="174"/>
                  </a:lnTo>
                  <a:lnTo>
                    <a:pt x="263" y="174"/>
                  </a:lnTo>
                  <a:lnTo>
                    <a:pt x="259" y="178"/>
                  </a:lnTo>
                  <a:lnTo>
                    <a:pt x="242" y="183"/>
                  </a:lnTo>
                  <a:lnTo>
                    <a:pt x="233" y="187"/>
                  </a:lnTo>
                  <a:lnTo>
                    <a:pt x="225" y="191"/>
                  </a:lnTo>
                  <a:lnTo>
                    <a:pt x="221" y="191"/>
                  </a:lnTo>
                  <a:lnTo>
                    <a:pt x="216" y="195"/>
                  </a:lnTo>
                  <a:lnTo>
                    <a:pt x="212" y="195"/>
                  </a:lnTo>
                  <a:lnTo>
                    <a:pt x="212" y="199"/>
                  </a:lnTo>
                  <a:lnTo>
                    <a:pt x="208" y="204"/>
                  </a:lnTo>
                  <a:lnTo>
                    <a:pt x="204" y="208"/>
                  </a:lnTo>
                  <a:lnTo>
                    <a:pt x="199" y="212"/>
                  </a:lnTo>
                  <a:lnTo>
                    <a:pt x="191" y="225"/>
                  </a:lnTo>
                  <a:lnTo>
                    <a:pt x="187" y="229"/>
                  </a:lnTo>
                  <a:lnTo>
                    <a:pt x="183" y="233"/>
                  </a:lnTo>
                  <a:lnTo>
                    <a:pt x="178" y="238"/>
                  </a:lnTo>
                  <a:lnTo>
                    <a:pt x="170" y="242"/>
                  </a:lnTo>
                  <a:lnTo>
                    <a:pt x="166" y="246"/>
                  </a:lnTo>
                  <a:lnTo>
                    <a:pt x="161" y="246"/>
                  </a:lnTo>
                  <a:lnTo>
                    <a:pt x="157" y="250"/>
                  </a:lnTo>
                  <a:lnTo>
                    <a:pt x="153" y="250"/>
                  </a:lnTo>
                  <a:lnTo>
                    <a:pt x="144" y="250"/>
                  </a:lnTo>
                  <a:lnTo>
                    <a:pt x="140" y="255"/>
                  </a:lnTo>
                  <a:lnTo>
                    <a:pt x="136" y="255"/>
                  </a:lnTo>
                  <a:lnTo>
                    <a:pt x="127" y="255"/>
                  </a:lnTo>
                  <a:lnTo>
                    <a:pt x="123" y="250"/>
                  </a:lnTo>
                  <a:lnTo>
                    <a:pt x="119" y="250"/>
                  </a:lnTo>
                  <a:lnTo>
                    <a:pt x="115" y="250"/>
                  </a:lnTo>
                  <a:lnTo>
                    <a:pt x="106" y="250"/>
                  </a:lnTo>
                  <a:lnTo>
                    <a:pt x="102" y="246"/>
                  </a:lnTo>
                  <a:lnTo>
                    <a:pt x="98" y="246"/>
                  </a:lnTo>
                  <a:lnTo>
                    <a:pt x="94" y="242"/>
                  </a:lnTo>
                  <a:lnTo>
                    <a:pt x="89" y="238"/>
                  </a:lnTo>
                  <a:lnTo>
                    <a:pt x="77" y="221"/>
                  </a:lnTo>
                  <a:lnTo>
                    <a:pt x="64" y="204"/>
                  </a:lnTo>
                  <a:lnTo>
                    <a:pt x="60" y="204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1" y="195"/>
                  </a:lnTo>
                  <a:lnTo>
                    <a:pt x="47" y="195"/>
                  </a:lnTo>
                  <a:lnTo>
                    <a:pt x="47" y="191"/>
                  </a:lnTo>
                  <a:lnTo>
                    <a:pt x="43" y="191"/>
                  </a:lnTo>
                  <a:lnTo>
                    <a:pt x="43" y="183"/>
                  </a:lnTo>
                  <a:lnTo>
                    <a:pt x="47" y="178"/>
                  </a:lnTo>
                  <a:lnTo>
                    <a:pt x="47" y="170"/>
                  </a:lnTo>
                  <a:lnTo>
                    <a:pt x="47" y="161"/>
                  </a:lnTo>
                  <a:lnTo>
                    <a:pt x="51" y="157"/>
                  </a:lnTo>
                  <a:lnTo>
                    <a:pt x="51" y="149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1" y="136"/>
                  </a:lnTo>
                  <a:lnTo>
                    <a:pt x="51" y="132"/>
                  </a:lnTo>
                  <a:lnTo>
                    <a:pt x="47" y="132"/>
                  </a:lnTo>
                  <a:lnTo>
                    <a:pt x="34" y="123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2" y="111"/>
                  </a:lnTo>
                  <a:lnTo>
                    <a:pt x="22" y="106"/>
                  </a:lnTo>
                  <a:lnTo>
                    <a:pt x="13" y="85"/>
                  </a:lnTo>
                  <a:lnTo>
                    <a:pt x="13" y="77"/>
                  </a:lnTo>
                  <a:lnTo>
                    <a:pt x="9" y="72"/>
                  </a:lnTo>
                  <a:lnTo>
                    <a:pt x="5" y="64"/>
                  </a:lnTo>
                  <a:lnTo>
                    <a:pt x="5" y="6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7" name="Freeform 103"/>
            <p:cNvSpPr>
              <a:spLocks/>
            </p:cNvSpPr>
            <p:nvPr/>
          </p:nvSpPr>
          <p:spPr bwMode="auto">
            <a:xfrm>
              <a:off x="2916077" y="5361660"/>
              <a:ext cx="486794" cy="384088"/>
            </a:xfrm>
            <a:custGeom>
              <a:avLst/>
              <a:gdLst>
                <a:gd name="T0" fmla="*/ 38 w 1536"/>
                <a:gd name="T1" fmla="*/ 419 h 1211"/>
                <a:gd name="T2" fmla="*/ 89 w 1536"/>
                <a:gd name="T3" fmla="*/ 424 h 1211"/>
                <a:gd name="T4" fmla="*/ 144 w 1536"/>
                <a:gd name="T5" fmla="*/ 428 h 1211"/>
                <a:gd name="T6" fmla="*/ 207 w 1536"/>
                <a:gd name="T7" fmla="*/ 470 h 1211"/>
                <a:gd name="T8" fmla="*/ 271 w 1536"/>
                <a:gd name="T9" fmla="*/ 474 h 1211"/>
                <a:gd name="T10" fmla="*/ 275 w 1536"/>
                <a:gd name="T11" fmla="*/ 428 h 1211"/>
                <a:gd name="T12" fmla="*/ 287 w 1536"/>
                <a:gd name="T13" fmla="*/ 381 h 1211"/>
                <a:gd name="T14" fmla="*/ 321 w 1536"/>
                <a:gd name="T15" fmla="*/ 347 h 1211"/>
                <a:gd name="T16" fmla="*/ 385 w 1536"/>
                <a:gd name="T17" fmla="*/ 309 h 1211"/>
                <a:gd name="T18" fmla="*/ 461 w 1536"/>
                <a:gd name="T19" fmla="*/ 267 h 1211"/>
                <a:gd name="T20" fmla="*/ 529 w 1536"/>
                <a:gd name="T21" fmla="*/ 225 h 1211"/>
                <a:gd name="T22" fmla="*/ 597 w 1536"/>
                <a:gd name="T23" fmla="*/ 220 h 1211"/>
                <a:gd name="T24" fmla="*/ 643 w 1536"/>
                <a:gd name="T25" fmla="*/ 220 h 1211"/>
                <a:gd name="T26" fmla="*/ 728 w 1536"/>
                <a:gd name="T27" fmla="*/ 267 h 1211"/>
                <a:gd name="T28" fmla="*/ 770 w 1536"/>
                <a:gd name="T29" fmla="*/ 237 h 1211"/>
                <a:gd name="T30" fmla="*/ 834 w 1536"/>
                <a:gd name="T31" fmla="*/ 204 h 1211"/>
                <a:gd name="T32" fmla="*/ 889 w 1536"/>
                <a:gd name="T33" fmla="*/ 182 h 1211"/>
                <a:gd name="T34" fmla="*/ 914 w 1536"/>
                <a:gd name="T35" fmla="*/ 140 h 1211"/>
                <a:gd name="T36" fmla="*/ 990 w 1536"/>
                <a:gd name="T37" fmla="*/ 127 h 1211"/>
                <a:gd name="T38" fmla="*/ 1079 w 1536"/>
                <a:gd name="T39" fmla="*/ 132 h 1211"/>
                <a:gd name="T40" fmla="*/ 1143 w 1536"/>
                <a:gd name="T41" fmla="*/ 110 h 1211"/>
                <a:gd name="T42" fmla="*/ 1193 w 1536"/>
                <a:gd name="T43" fmla="*/ 76 h 1211"/>
                <a:gd name="T44" fmla="*/ 1223 w 1536"/>
                <a:gd name="T45" fmla="*/ 34 h 1211"/>
                <a:gd name="T46" fmla="*/ 1303 w 1536"/>
                <a:gd name="T47" fmla="*/ 38 h 1211"/>
                <a:gd name="T48" fmla="*/ 1397 w 1536"/>
                <a:gd name="T49" fmla="*/ 0 h 1211"/>
                <a:gd name="T50" fmla="*/ 1447 w 1536"/>
                <a:gd name="T51" fmla="*/ 51 h 1211"/>
                <a:gd name="T52" fmla="*/ 1490 w 1536"/>
                <a:gd name="T53" fmla="*/ 72 h 1211"/>
                <a:gd name="T54" fmla="*/ 1473 w 1536"/>
                <a:gd name="T55" fmla="*/ 106 h 1211"/>
                <a:gd name="T56" fmla="*/ 1528 w 1536"/>
                <a:gd name="T57" fmla="*/ 144 h 1211"/>
                <a:gd name="T58" fmla="*/ 1536 w 1536"/>
                <a:gd name="T59" fmla="*/ 204 h 1211"/>
                <a:gd name="T60" fmla="*/ 1490 w 1536"/>
                <a:gd name="T61" fmla="*/ 242 h 1211"/>
                <a:gd name="T62" fmla="*/ 1414 w 1536"/>
                <a:gd name="T63" fmla="*/ 292 h 1211"/>
                <a:gd name="T64" fmla="*/ 1384 w 1536"/>
                <a:gd name="T65" fmla="*/ 343 h 1211"/>
                <a:gd name="T66" fmla="*/ 1388 w 1536"/>
                <a:gd name="T67" fmla="*/ 432 h 1211"/>
                <a:gd name="T68" fmla="*/ 1388 w 1536"/>
                <a:gd name="T69" fmla="*/ 525 h 1211"/>
                <a:gd name="T70" fmla="*/ 1342 w 1536"/>
                <a:gd name="T71" fmla="*/ 597 h 1211"/>
                <a:gd name="T72" fmla="*/ 1316 w 1536"/>
                <a:gd name="T73" fmla="*/ 661 h 1211"/>
                <a:gd name="T74" fmla="*/ 1287 w 1536"/>
                <a:gd name="T75" fmla="*/ 703 h 1211"/>
                <a:gd name="T76" fmla="*/ 1295 w 1536"/>
                <a:gd name="T77" fmla="*/ 1008 h 1211"/>
                <a:gd name="T78" fmla="*/ 1062 w 1536"/>
                <a:gd name="T79" fmla="*/ 1029 h 1211"/>
                <a:gd name="T80" fmla="*/ 994 w 1536"/>
                <a:gd name="T81" fmla="*/ 1050 h 1211"/>
                <a:gd name="T82" fmla="*/ 851 w 1536"/>
                <a:gd name="T83" fmla="*/ 1165 h 1211"/>
                <a:gd name="T84" fmla="*/ 770 w 1536"/>
                <a:gd name="T85" fmla="*/ 1203 h 1211"/>
                <a:gd name="T86" fmla="*/ 698 w 1536"/>
                <a:gd name="T87" fmla="*/ 1211 h 1211"/>
                <a:gd name="T88" fmla="*/ 580 w 1536"/>
                <a:gd name="T89" fmla="*/ 1169 h 1211"/>
                <a:gd name="T90" fmla="*/ 508 w 1536"/>
                <a:gd name="T91" fmla="*/ 1143 h 1211"/>
                <a:gd name="T92" fmla="*/ 444 w 1536"/>
                <a:gd name="T93" fmla="*/ 1148 h 1211"/>
                <a:gd name="T94" fmla="*/ 419 w 1536"/>
                <a:gd name="T95" fmla="*/ 1186 h 1211"/>
                <a:gd name="T96" fmla="*/ 334 w 1536"/>
                <a:gd name="T97" fmla="*/ 1207 h 1211"/>
                <a:gd name="T98" fmla="*/ 216 w 1536"/>
                <a:gd name="T99" fmla="*/ 1173 h 1211"/>
                <a:gd name="T100" fmla="*/ 194 w 1536"/>
                <a:gd name="T101" fmla="*/ 1143 h 1211"/>
                <a:gd name="T102" fmla="*/ 211 w 1536"/>
                <a:gd name="T103" fmla="*/ 1084 h 1211"/>
                <a:gd name="T104" fmla="*/ 224 w 1536"/>
                <a:gd name="T105" fmla="*/ 1038 h 1211"/>
                <a:gd name="T106" fmla="*/ 241 w 1536"/>
                <a:gd name="T107" fmla="*/ 991 h 1211"/>
                <a:gd name="T108" fmla="*/ 224 w 1536"/>
                <a:gd name="T109" fmla="*/ 911 h 1211"/>
                <a:gd name="T110" fmla="*/ 220 w 1536"/>
                <a:gd name="T111" fmla="*/ 834 h 1211"/>
                <a:gd name="T112" fmla="*/ 165 w 1536"/>
                <a:gd name="T113" fmla="*/ 805 h 1211"/>
                <a:gd name="T114" fmla="*/ 118 w 1536"/>
                <a:gd name="T115" fmla="*/ 762 h 1211"/>
                <a:gd name="T116" fmla="*/ 105 w 1536"/>
                <a:gd name="T117" fmla="*/ 724 h 1211"/>
                <a:gd name="T118" fmla="*/ 135 w 1536"/>
                <a:gd name="T119" fmla="*/ 690 h 1211"/>
                <a:gd name="T120" fmla="*/ 97 w 1536"/>
                <a:gd name="T121" fmla="*/ 648 h 1211"/>
                <a:gd name="T122" fmla="*/ 89 w 1536"/>
                <a:gd name="T123" fmla="*/ 593 h 1211"/>
                <a:gd name="T124" fmla="*/ 46 w 1536"/>
                <a:gd name="T125" fmla="*/ 51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6" h="1211">
                  <a:moveTo>
                    <a:pt x="0" y="474"/>
                  </a:moveTo>
                  <a:lnTo>
                    <a:pt x="0" y="470"/>
                  </a:lnTo>
                  <a:lnTo>
                    <a:pt x="4" y="466"/>
                  </a:lnTo>
                  <a:lnTo>
                    <a:pt x="12" y="449"/>
                  </a:lnTo>
                  <a:lnTo>
                    <a:pt x="21" y="436"/>
                  </a:lnTo>
                  <a:lnTo>
                    <a:pt x="25" y="432"/>
                  </a:lnTo>
                  <a:lnTo>
                    <a:pt x="29" y="428"/>
                  </a:lnTo>
                  <a:lnTo>
                    <a:pt x="29" y="424"/>
                  </a:lnTo>
                  <a:lnTo>
                    <a:pt x="38" y="419"/>
                  </a:lnTo>
                  <a:lnTo>
                    <a:pt x="42" y="415"/>
                  </a:lnTo>
                  <a:lnTo>
                    <a:pt x="46" y="415"/>
                  </a:lnTo>
                  <a:lnTo>
                    <a:pt x="50" y="419"/>
                  </a:lnTo>
                  <a:lnTo>
                    <a:pt x="67" y="424"/>
                  </a:lnTo>
                  <a:lnTo>
                    <a:pt x="72" y="428"/>
                  </a:lnTo>
                  <a:lnTo>
                    <a:pt x="76" y="428"/>
                  </a:lnTo>
                  <a:lnTo>
                    <a:pt x="80" y="428"/>
                  </a:lnTo>
                  <a:lnTo>
                    <a:pt x="84" y="428"/>
                  </a:lnTo>
                  <a:lnTo>
                    <a:pt x="89" y="424"/>
                  </a:lnTo>
                  <a:lnTo>
                    <a:pt x="97" y="424"/>
                  </a:lnTo>
                  <a:lnTo>
                    <a:pt x="101" y="419"/>
                  </a:lnTo>
                  <a:lnTo>
                    <a:pt x="105" y="419"/>
                  </a:lnTo>
                  <a:lnTo>
                    <a:pt x="110" y="419"/>
                  </a:lnTo>
                  <a:lnTo>
                    <a:pt x="118" y="419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9" y="424"/>
                  </a:lnTo>
                  <a:lnTo>
                    <a:pt x="144" y="428"/>
                  </a:lnTo>
                  <a:lnTo>
                    <a:pt x="152" y="428"/>
                  </a:lnTo>
                  <a:lnTo>
                    <a:pt x="156" y="436"/>
                  </a:lnTo>
                  <a:lnTo>
                    <a:pt x="160" y="436"/>
                  </a:lnTo>
                  <a:lnTo>
                    <a:pt x="173" y="449"/>
                  </a:lnTo>
                  <a:lnTo>
                    <a:pt x="177" y="449"/>
                  </a:lnTo>
                  <a:lnTo>
                    <a:pt x="186" y="458"/>
                  </a:lnTo>
                  <a:lnTo>
                    <a:pt x="199" y="466"/>
                  </a:lnTo>
                  <a:lnTo>
                    <a:pt x="203" y="470"/>
                  </a:lnTo>
                  <a:lnTo>
                    <a:pt x="207" y="470"/>
                  </a:lnTo>
                  <a:lnTo>
                    <a:pt x="211" y="474"/>
                  </a:lnTo>
                  <a:lnTo>
                    <a:pt x="216" y="474"/>
                  </a:lnTo>
                  <a:lnTo>
                    <a:pt x="224" y="474"/>
                  </a:lnTo>
                  <a:lnTo>
                    <a:pt x="241" y="474"/>
                  </a:lnTo>
                  <a:lnTo>
                    <a:pt x="254" y="479"/>
                  </a:lnTo>
                  <a:lnTo>
                    <a:pt x="258" y="479"/>
                  </a:lnTo>
                  <a:lnTo>
                    <a:pt x="262" y="479"/>
                  </a:lnTo>
                  <a:lnTo>
                    <a:pt x="266" y="474"/>
                  </a:lnTo>
                  <a:lnTo>
                    <a:pt x="271" y="474"/>
                  </a:lnTo>
                  <a:lnTo>
                    <a:pt x="275" y="470"/>
                  </a:lnTo>
                  <a:lnTo>
                    <a:pt x="275" y="466"/>
                  </a:lnTo>
                  <a:lnTo>
                    <a:pt x="275" y="462"/>
                  </a:lnTo>
                  <a:lnTo>
                    <a:pt x="279" y="462"/>
                  </a:lnTo>
                  <a:lnTo>
                    <a:pt x="279" y="458"/>
                  </a:lnTo>
                  <a:lnTo>
                    <a:pt x="279" y="449"/>
                  </a:lnTo>
                  <a:lnTo>
                    <a:pt x="275" y="441"/>
                  </a:lnTo>
                  <a:lnTo>
                    <a:pt x="275" y="432"/>
                  </a:lnTo>
                  <a:lnTo>
                    <a:pt x="275" y="428"/>
                  </a:lnTo>
                  <a:lnTo>
                    <a:pt x="275" y="424"/>
                  </a:lnTo>
                  <a:lnTo>
                    <a:pt x="275" y="419"/>
                  </a:lnTo>
                  <a:lnTo>
                    <a:pt x="279" y="415"/>
                  </a:lnTo>
                  <a:lnTo>
                    <a:pt x="279" y="407"/>
                  </a:lnTo>
                  <a:lnTo>
                    <a:pt x="283" y="398"/>
                  </a:lnTo>
                  <a:lnTo>
                    <a:pt x="283" y="394"/>
                  </a:lnTo>
                  <a:lnTo>
                    <a:pt x="283" y="390"/>
                  </a:lnTo>
                  <a:lnTo>
                    <a:pt x="287" y="386"/>
                  </a:lnTo>
                  <a:lnTo>
                    <a:pt x="287" y="381"/>
                  </a:lnTo>
                  <a:lnTo>
                    <a:pt x="292" y="377"/>
                  </a:lnTo>
                  <a:lnTo>
                    <a:pt x="296" y="373"/>
                  </a:lnTo>
                  <a:lnTo>
                    <a:pt x="296" y="369"/>
                  </a:lnTo>
                  <a:lnTo>
                    <a:pt x="300" y="364"/>
                  </a:lnTo>
                  <a:lnTo>
                    <a:pt x="309" y="356"/>
                  </a:lnTo>
                  <a:lnTo>
                    <a:pt x="313" y="356"/>
                  </a:lnTo>
                  <a:lnTo>
                    <a:pt x="313" y="352"/>
                  </a:lnTo>
                  <a:lnTo>
                    <a:pt x="317" y="347"/>
                  </a:lnTo>
                  <a:lnTo>
                    <a:pt x="321" y="347"/>
                  </a:lnTo>
                  <a:lnTo>
                    <a:pt x="326" y="343"/>
                  </a:lnTo>
                  <a:lnTo>
                    <a:pt x="330" y="343"/>
                  </a:lnTo>
                  <a:lnTo>
                    <a:pt x="338" y="339"/>
                  </a:lnTo>
                  <a:lnTo>
                    <a:pt x="351" y="331"/>
                  </a:lnTo>
                  <a:lnTo>
                    <a:pt x="359" y="326"/>
                  </a:lnTo>
                  <a:lnTo>
                    <a:pt x="364" y="326"/>
                  </a:lnTo>
                  <a:lnTo>
                    <a:pt x="376" y="318"/>
                  </a:lnTo>
                  <a:lnTo>
                    <a:pt x="381" y="314"/>
                  </a:lnTo>
                  <a:lnTo>
                    <a:pt x="385" y="309"/>
                  </a:lnTo>
                  <a:lnTo>
                    <a:pt x="406" y="297"/>
                  </a:lnTo>
                  <a:lnTo>
                    <a:pt x="410" y="292"/>
                  </a:lnTo>
                  <a:lnTo>
                    <a:pt x="419" y="288"/>
                  </a:lnTo>
                  <a:lnTo>
                    <a:pt x="427" y="280"/>
                  </a:lnTo>
                  <a:lnTo>
                    <a:pt x="436" y="275"/>
                  </a:lnTo>
                  <a:lnTo>
                    <a:pt x="444" y="271"/>
                  </a:lnTo>
                  <a:lnTo>
                    <a:pt x="448" y="271"/>
                  </a:lnTo>
                  <a:lnTo>
                    <a:pt x="453" y="267"/>
                  </a:lnTo>
                  <a:lnTo>
                    <a:pt x="461" y="267"/>
                  </a:lnTo>
                  <a:lnTo>
                    <a:pt x="474" y="263"/>
                  </a:lnTo>
                  <a:lnTo>
                    <a:pt x="478" y="259"/>
                  </a:lnTo>
                  <a:lnTo>
                    <a:pt x="482" y="259"/>
                  </a:lnTo>
                  <a:lnTo>
                    <a:pt x="491" y="254"/>
                  </a:lnTo>
                  <a:lnTo>
                    <a:pt x="495" y="250"/>
                  </a:lnTo>
                  <a:lnTo>
                    <a:pt x="508" y="237"/>
                  </a:lnTo>
                  <a:lnTo>
                    <a:pt x="516" y="233"/>
                  </a:lnTo>
                  <a:lnTo>
                    <a:pt x="525" y="229"/>
                  </a:lnTo>
                  <a:lnTo>
                    <a:pt x="529" y="225"/>
                  </a:lnTo>
                  <a:lnTo>
                    <a:pt x="550" y="212"/>
                  </a:lnTo>
                  <a:lnTo>
                    <a:pt x="554" y="208"/>
                  </a:lnTo>
                  <a:lnTo>
                    <a:pt x="563" y="204"/>
                  </a:lnTo>
                  <a:lnTo>
                    <a:pt x="567" y="204"/>
                  </a:lnTo>
                  <a:lnTo>
                    <a:pt x="575" y="208"/>
                  </a:lnTo>
                  <a:lnTo>
                    <a:pt x="580" y="208"/>
                  </a:lnTo>
                  <a:lnTo>
                    <a:pt x="588" y="216"/>
                  </a:lnTo>
                  <a:lnTo>
                    <a:pt x="592" y="216"/>
                  </a:lnTo>
                  <a:lnTo>
                    <a:pt x="597" y="220"/>
                  </a:lnTo>
                  <a:lnTo>
                    <a:pt x="601" y="220"/>
                  </a:lnTo>
                  <a:lnTo>
                    <a:pt x="609" y="220"/>
                  </a:lnTo>
                  <a:lnTo>
                    <a:pt x="613" y="220"/>
                  </a:lnTo>
                  <a:lnTo>
                    <a:pt x="618" y="220"/>
                  </a:lnTo>
                  <a:lnTo>
                    <a:pt x="626" y="220"/>
                  </a:lnTo>
                  <a:lnTo>
                    <a:pt x="630" y="220"/>
                  </a:lnTo>
                  <a:lnTo>
                    <a:pt x="635" y="220"/>
                  </a:lnTo>
                  <a:lnTo>
                    <a:pt x="639" y="220"/>
                  </a:lnTo>
                  <a:lnTo>
                    <a:pt x="643" y="220"/>
                  </a:lnTo>
                  <a:lnTo>
                    <a:pt x="652" y="225"/>
                  </a:lnTo>
                  <a:lnTo>
                    <a:pt x="656" y="229"/>
                  </a:lnTo>
                  <a:lnTo>
                    <a:pt x="660" y="233"/>
                  </a:lnTo>
                  <a:lnTo>
                    <a:pt x="668" y="237"/>
                  </a:lnTo>
                  <a:lnTo>
                    <a:pt x="673" y="242"/>
                  </a:lnTo>
                  <a:lnTo>
                    <a:pt x="711" y="259"/>
                  </a:lnTo>
                  <a:lnTo>
                    <a:pt x="719" y="263"/>
                  </a:lnTo>
                  <a:lnTo>
                    <a:pt x="724" y="267"/>
                  </a:lnTo>
                  <a:lnTo>
                    <a:pt x="728" y="267"/>
                  </a:lnTo>
                  <a:lnTo>
                    <a:pt x="732" y="267"/>
                  </a:lnTo>
                  <a:lnTo>
                    <a:pt x="736" y="267"/>
                  </a:lnTo>
                  <a:lnTo>
                    <a:pt x="740" y="263"/>
                  </a:lnTo>
                  <a:lnTo>
                    <a:pt x="745" y="263"/>
                  </a:lnTo>
                  <a:lnTo>
                    <a:pt x="749" y="259"/>
                  </a:lnTo>
                  <a:lnTo>
                    <a:pt x="753" y="254"/>
                  </a:lnTo>
                  <a:lnTo>
                    <a:pt x="757" y="246"/>
                  </a:lnTo>
                  <a:lnTo>
                    <a:pt x="766" y="242"/>
                  </a:lnTo>
                  <a:lnTo>
                    <a:pt x="770" y="237"/>
                  </a:lnTo>
                  <a:lnTo>
                    <a:pt x="783" y="225"/>
                  </a:lnTo>
                  <a:lnTo>
                    <a:pt x="791" y="220"/>
                  </a:lnTo>
                  <a:lnTo>
                    <a:pt x="795" y="216"/>
                  </a:lnTo>
                  <a:lnTo>
                    <a:pt x="800" y="216"/>
                  </a:lnTo>
                  <a:lnTo>
                    <a:pt x="800" y="212"/>
                  </a:lnTo>
                  <a:lnTo>
                    <a:pt x="808" y="212"/>
                  </a:lnTo>
                  <a:lnTo>
                    <a:pt x="812" y="208"/>
                  </a:lnTo>
                  <a:lnTo>
                    <a:pt x="821" y="208"/>
                  </a:lnTo>
                  <a:lnTo>
                    <a:pt x="834" y="204"/>
                  </a:lnTo>
                  <a:lnTo>
                    <a:pt x="842" y="199"/>
                  </a:lnTo>
                  <a:lnTo>
                    <a:pt x="863" y="195"/>
                  </a:lnTo>
                  <a:lnTo>
                    <a:pt x="867" y="195"/>
                  </a:lnTo>
                  <a:lnTo>
                    <a:pt x="872" y="195"/>
                  </a:lnTo>
                  <a:lnTo>
                    <a:pt x="876" y="195"/>
                  </a:lnTo>
                  <a:lnTo>
                    <a:pt x="880" y="191"/>
                  </a:lnTo>
                  <a:lnTo>
                    <a:pt x="884" y="191"/>
                  </a:lnTo>
                  <a:lnTo>
                    <a:pt x="884" y="187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78"/>
                  </a:lnTo>
                  <a:lnTo>
                    <a:pt x="897" y="174"/>
                  </a:lnTo>
                  <a:lnTo>
                    <a:pt x="901" y="170"/>
                  </a:lnTo>
                  <a:lnTo>
                    <a:pt x="901" y="165"/>
                  </a:lnTo>
                  <a:lnTo>
                    <a:pt x="906" y="153"/>
                  </a:lnTo>
                  <a:lnTo>
                    <a:pt x="906" y="148"/>
                  </a:lnTo>
                  <a:lnTo>
                    <a:pt x="910" y="144"/>
                  </a:lnTo>
                  <a:lnTo>
                    <a:pt x="914" y="140"/>
                  </a:lnTo>
                  <a:lnTo>
                    <a:pt x="922" y="136"/>
                  </a:lnTo>
                  <a:lnTo>
                    <a:pt x="927" y="132"/>
                  </a:lnTo>
                  <a:lnTo>
                    <a:pt x="931" y="132"/>
                  </a:lnTo>
                  <a:lnTo>
                    <a:pt x="935" y="132"/>
                  </a:lnTo>
                  <a:lnTo>
                    <a:pt x="939" y="132"/>
                  </a:lnTo>
                  <a:lnTo>
                    <a:pt x="948" y="127"/>
                  </a:lnTo>
                  <a:lnTo>
                    <a:pt x="961" y="127"/>
                  </a:lnTo>
                  <a:lnTo>
                    <a:pt x="978" y="127"/>
                  </a:lnTo>
                  <a:lnTo>
                    <a:pt x="990" y="127"/>
                  </a:lnTo>
                  <a:lnTo>
                    <a:pt x="1007" y="127"/>
                  </a:lnTo>
                  <a:lnTo>
                    <a:pt x="1024" y="123"/>
                  </a:lnTo>
                  <a:lnTo>
                    <a:pt x="1033" y="123"/>
                  </a:lnTo>
                  <a:lnTo>
                    <a:pt x="1037" y="127"/>
                  </a:lnTo>
                  <a:lnTo>
                    <a:pt x="1045" y="127"/>
                  </a:lnTo>
                  <a:lnTo>
                    <a:pt x="1062" y="127"/>
                  </a:lnTo>
                  <a:lnTo>
                    <a:pt x="1071" y="132"/>
                  </a:lnTo>
                  <a:lnTo>
                    <a:pt x="1075" y="132"/>
                  </a:lnTo>
                  <a:lnTo>
                    <a:pt x="1079" y="132"/>
                  </a:lnTo>
                  <a:lnTo>
                    <a:pt x="1088" y="132"/>
                  </a:lnTo>
                  <a:lnTo>
                    <a:pt x="1092" y="132"/>
                  </a:lnTo>
                  <a:lnTo>
                    <a:pt x="1096" y="127"/>
                  </a:lnTo>
                  <a:lnTo>
                    <a:pt x="1105" y="127"/>
                  </a:lnTo>
                  <a:lnTo>
                    <a:pt x="1117" y="123"/>
                  </a:lnTo>
                  <a:lnTo>
                    <a:pt x="1130" y="119"/>
                  </a:lnTo>
                  <a:lnTo>
                    <a:pt x="1134" y="115"/>
                  </a:lnTo>
                  <a:lnTo>
                    <a:pt x="1138" y="115"/>
                  </a:lnTo>
                  <a:lnTo>
                    <a:pt x="1143" y="110"/>
                  </a:lnTo>
                  <a:lnTo>
                    <a:pt x="1147" y="106"/>
                  </a:lnTo>
                  <a:lnTo>
                    <a:pt x="1155" y="102"/>
                  </a:lnTo>
                  <a:lnTo>
                    <a:pt x="1160" y="98"/>
                  </a:lnTo>
                  <a:lnTo>
                    <a:pt x="1164" y="98"/>
                  </a:lnTo>
                  <a:lnTo>
                    <a:pt x="1168" y="93"/>
                  </a:lnTo>
                  <a:lnTo>
                    <a:pt x="1181" y="89"/>
                  </a:lnTo>
                  <a:lnTo>
                    <a:pt x="1185" y="85"/>
                  </a:lnTo>
                  <a:lnTo>
                    <a:pt x="1189" y="81"/>
                  </a:lnTo>
                  <a:lnTo>
                    <a:pt x="1193" y="76"/>
                  </a:lnTo>
                  <a:lnTo>
                    <a:pt x="1198" y="72"/>
                  </a:lnTo>
                  <a:lnTo>
                    <a:pt x="1198" y="68"/>
                  </a:lnTo>
                  <a:lnTo>
                    <a:pt x="1202" y="64"/>
                  </a:lnTo>
                  <a:lnTo>
                    <a:pt x="1206" y="51"/>
                  </a:lnTo>
                  <a:lnTo>
                    <a:pt x="1210" y="47"/>
                  </a:lnTo>
                  <a:lnTo>
                    <a:pt x="1215" y="43"/>
                  </a:lnTo>
                  <a:lnTo>
                    <a:pt x="1215" y="38"/>
                  </a:lnTo>
                  <a:lnTo>
                    <a:pt x="1219" y="38"/>
                  </a:lnTo>
                  <a:lnTo>
                    <a:pt x="1223" y="34"/>
                  </a:lnTo>
                  <a:lnTo>
                    <a:pt x="1227" y="34"/>
                  </a:lnTo>
                  <a:lnTo>
                    <a:pt x="1232" y="34"/>
                  </a:lnTo>
                  <a:lnTo>
                    <a:pt x="1240" y="34"/>
                  </a:lnTo>
                  <a:lnTo>
                    <a:pt x="1248" y="34"/>
                  </a:lnTo>
                  <a:lnTo>
                    <a:pt x="1278" y="38"/>
                  </a:lnTo>
                  <a:lnTo>
                    <a:pt x="1287" y="38"/>
                  </a:lnTo>
                  <a:lnTo>
                    <a:pt x="1291" y="38"/>
                  </a:lnTo>
                  <a:lnTo>
                    <a:pt x="1299" y="38"/>
                  </a:lnTo>
                  <a:lnTo>
                    <a:pt x="1303" y="38"/>
                  </a:lnTo>
                  <a:lnTo>
                    <a:pt x="1308" y="38"/>
                  </a:lnTo>
                  <a:lnTo>
                    <a:pt x="1325" y="30"/>
                  </a:lnTo>
                  <a:lnTo>
                    <a:pt x="1333" y="26"/>
                  </a:lnTo>
                  <a:lnTo>
                    <a:pt x="1337" y="26"/>
                  </a:lnTo>
                  <a:lnTo>
                    <a:pt x="1354" y="17"/>
                  </a:lnTo>
                  <a:lnTo>
                    <a:pt x="1363" y="13"/>
                  </a:lnTo>
                  <a:lnTo>
                    <a:pt x="1367" y="9"/>
                  </a:lnTo>
                  <a:lnTo>
                    <a:pt x="1392" y="5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5" y="5"/>
                  </a:lnTo>
                  <a:lnTo>
                    <a:pt x="1405" y="9"/>
                  </a:lnTo>
                  <a:lnTo>
                    <a:pt x="1414" y="17"/>
                  </a:lnTo>
                  <a:lnTo>
                    <a:pt x="1422" y="26"/>
                  </a:lnTo>
                  <a:lnTo>
                    <a:pt x="1435" y="38"/>
                  </a:lnTo>
                  <a:lnTo>
                    <a:pt x="1439" y="43"/>
                  </a:lnTo>
                  <a:lnTo>
                    <a:pt x="1443" y="47"/>
                  </a:lnTo>
                  <a:lnTo>
                    <a:pt x="1447" y="51"/>
                  </a:lnTo>
                  <a:lnTo>
                    <a:pt x="1464" y="55"/>
                  </a:lnTo>
                  <a:lnTo>
                    <a:pt x="1473" y="60"/>
                  </a:lnTo>
                  <a:lnTo>
                    <a:pt x="1477" y="64"/>
                  </a:lnTo>
                  <a:lnTo>
                    <a:pt x="1486" y="64"/>
                  </a:lnTo>
                  <a:lnTo>
                    <a:pt x="1490" y="68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494" y="72"/>
                  </a:lnTo>
                  <a:lnTo>
                    <a:pt x="1490" y="72"/>
                  </a:lnTo>
                  <a:lnTo>
                    <a:pt x="1486" y="76"/>
                  </a:lnTo>
                  <a:lnTo>
                    <a:pt x="1481" y="76"/>
                  </a:lnTo>
                  <a:lnTo>
                    <a:pt x="1477" y="81"/>
                  </a:lnTo>
                  <a:lnTo>
                    <a:pt x="1477" y="85"/>
                  </a:lnTo>
                  <a:lnTo>
                    <a:pt x="1473" y="89"/>
                  </a:lnTo>
                  <a:lnTo>
                    <a:pt x="1473" y="93"/>
                  </a:lnTo>
                  <a:lnTo>
                    <a:pt x="1469" y="98"/>
                  </a:lnTo>
                  <a:lnTo>
                    <a:pt x="1473" y="102"/>
                  </a:lnTo>
                  <a:lnTo>
                    <a:pt x="1473" y="106"/>
                  </a:lnTo>
                  <a:lnTo>
                    <a:pt x="1477" y="110"/>
                  </a:lnTo>
                  <a:lnTo>
                    <a:pt x="1481" y="110"/>
                  </a:lnTo>
                  <a:lnTo>
                    <a:pt x="1498" y="119"/>
                  </a:lnTo>
                  <a:lnTo>
                    <a:pt x="1502" y="123"/>
                  </a:lnTo>
                  <a:lnTo>
                    <a:pt x="1507" y="123"/>
                  </a:lnTo>
                  <a:lnTo>
                    <a:pt x="1511" y="127"/>
                  </a:lnTo>
                  <a:lnTo>
                    <a:pt x="1519" y="132"/>
                  </a:lnTo>
                  <a:lnTo>
                    <a:pt x="1524" y="136"/>
                  </a:lnTo>
                  <a:lnTo>
                    <a:pt x="1528" y="144"/>
                  </a:lnTo>
                  <a:lnTo>
                    <a:pt x="1532" y="148"/>
                  </a:lnTo>
                  <a:lnTo>
                    <a:pt x="1532" y="153"/>
                  </a:lnTo>
                  <a:lnTo>
                    <a:pt x="1536" y="157"/>
                  </a:lnTo>
                  <a:lnTo>
                    <a:pt x="1536" y="165"/>
                  </a:lnTo>
                  <a:lnTo>
                    <a:pt x="1536" y="174"/>
                  </a:lnTo>
                  <a:lnTo>
                    <a:pt x="1536" y="178"/>
                  </a:lnTo>
                  <a:lnTo>
                    <a:pt x="1536" y="182"/>
                  </a:lnTo>
                  <a:lnTo>
                    <a:pt x="1536" y="195"/>
                  </a:lnTo>
                  <a:lnTo>
                    <a:pt x="1536" y="204"/>
                  </a:lnTo>
                  <a:lnTo>
                    <a:pt x="1536" y="212"/>
                  </a:lnTo>
                  <a:lnTo>
                    <a:pt x="1532" y="212"/>
                  </a:lnTo>
                  <a:lnTo>
                    <a:pt x="1528" y="220"/>
                  </a:lnTo>
                  <a:lnTo>
                    <a:pt x="1524" y="225"/>
                  </a:lnTo>
                  <a:lnTo>
                    <a:pt x="1519" y="229"/>
                  </a:lnTo>
                  <a:lnTo>
                    <a:pt x="1515" y="229"/>
                  </a:lnTo>
                  <a:lnTo>
                    <a:pt x="1507" y="233"/>
                  </a:lnTo>
                  <a:lnTo>
                    <a:pt x="1498" y="237"/>
                  </a:lnTo>
                  <a:lnTo>
                    <a:pt x="1490" y="242"/>
                  </a:lnTo>
                  <a:lnTo>
                    <a:pt x="1469" y="254"/>
                  </a:lnTo>
                  <a:lnTo>
                    <a:pt x="1456" y="259"/>
                  </a:lnTo>
                  <a:lnTo>
                    <a:pt x="1447" y="267"/>
                  </a:lnTo>
                  <a:lnTo>
                    <a:pt x="1439" y="271"/>
                  </a:lnTo>
                  <a:lnTo>
                    <a:pt x="1435" y="271"/>
                  </a:lnTo>
                  <a:lnTo>
                    <a:pt x="1431" y="275"/>
                  </a:lnTo>
                  <a:lnTo>
                    <a:pt x="1426" y="280"/>
                  </a:lnTo>
                  <a:lnTo>
                    <a:pt x="1418" y="284"/>
                  </a:lnTo>
                  <a:lnTo>
                    <a:pt x="1414" y="292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01" y="309"/>
                  </a:lnTo>
                  <a:lnTo>
                    <a:pt x="1401" y="314"/>
                  </a:lnTo>
                  <a:lnTo>
                    <a:pt x="1392" y="322"/>
                  </a:lnTo>
                  <a:lnTo>
                    <a:pt x="1392" y="331"/>
                  </a:lnTo>
                  <a:lnTo>
                    <a:pt x="1388" y="335"/>
                  </a:lnTo>
                  <a:lnTo>
                    <a:pt x="1388" y="339"/>
                  </a:lnTo>
                  <a:lnTo>
                    <a:pt x="1384" y="343"/>
                  </a:lnTo>
                  <a:lnTo>
                    <a:pt x="1384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4" y="364"/>
                  </a:lnTo>
                  <a:lnTo>
                    <a:pt x="1384" y="369"/>
                  </a:lnTo>
                  <a:lnTo>
                    <a:pt x="1384" y="381"/>
                  </a:lnTo>
                  <a:lnTo>
                    <a:pt x="1384" y="390"/>
                  </a:lnTo>
                  <a:lnTo>
                    <a:pt x="1388" y="415"/>
                  </a:lnTo>
                  <a:lnTo>
                    <a:pt x="1388" y="432"/>
                  </a:lnTo>
                  <a:lnTo>
                    <a:pt x="1392" y="466"/>
                  </a:lnTo>
                  <a:lnTo>
                    <a:pt x="1397" y="479"/>
                  </a:lnTo>
                  <a:lnTo>
                    <a:pt x="1397" y="487"/>
                  </a:lnTo>
                  <a:lnTo>
                    <a:pt x="1397" y="496"/>
                  </a:lnTo>
                  <a:lnTo>
                    <a:pt x="1392" y="504"/>
                  </a:lnTo>
                  <a:lnTo>
                    <a:pt x="1392" y="508"/>
                  </a:lnTo>
                  <a:lnTo>
                    <a:pt x="1392" y="513"/>
                  </a:lnTo>
                  <a:lnTo>
                    <a:pt x="1388" y="517"/>
                  </a:lnTo>
                  <a:lnTo>
                    <a:pt x="1388" y="525"/>
                  </a:lnTo>
                  <a:lnTo>
                    <a:pt x="1384" y="530"/>
                  </a:lnTo>
                  <a:lnTo>
                    <a:pt x="1384" y="534"/>
                  </a:lnTo>
                  <a:lnTo>
                    <a:pt x="1375" y="546"/>
                  </a:lnTo>
                  <a:lnTo>
                    <a:pt x="1371" y="555"/>
                  </a:lnTo>
                  <a:lnTo>
                    <a:pt x="1363" y="563"/>
                  </a:lnTo>
                  <a:lnTo>
                    <a:pt x="1359" y="568"/>
                  </a:lnTo>
                  <a:lnTo>
                    <a:pt x="1346" y="585"/>
                  </a:lnTo>
                  <a:lnTo>
                    <a:pt x="1342" y="593"/>
                  </a:lnTo>
                  <a:lnTo>
                    <a:pt x="1342" y="597"/>
                  </a:lnTo>
                  <a:lnTo>
                    <a:pt x="1337" y="601"/>
                  </a:lnTo>
                  <a:lnTo>
                    <a:pt x="1333" y="606"/>
                  </a:lnTo>
                  <a:lnTo>
                    <a:pt x="1333" y="610"/>
                  </a:lnTo>
                  <a:lnTo>
                    <a:pt x="1329" y="618"/>
                  </a:lnTo>
                  <a:lnTo>
                    <a:pt x="1329" y="623"/>
                  </a:lnTo>
                  <a:lnTo>
                    <a:pt x="1325" y="635"/>
                  </a:lnTo>
                  <a:lnTo>
                    <a:pt x="1325" y="644"/>
                  </a:lnTo>
                  <a:lnTo>
                    <a:pt x="1320" y="652"/>
                  </a:lnTo>
                  <a:lnTo>
                    <a:pt x="1316" y="661"/>
                  </a:lnTo>
                  <a:lnTo>
                    <a:pt x="1312" y="669"/>
                  </a:lnTo>
                  <a:lnTo>
                    <a:pt x="1308" y="678"/>
                  </a:lnTo>
                  <a:lnTo>
                    <a:pt x="1308" y="682"/>
                  </a:lnTo>
                  <a:lnTo>
                    <a:pt x="1303" y="686"/>
                  </a:lnTo>
                  <a:lnTo>
                    <a:pt x="1299" y="695"/>
                  </a:lnTo>
                  <a:lnTo>
                    <a:pt x="1295" y="699"/>
                  </a:lnTo>
                  <a:lnTo>
                    <a:pt x="1291" y="699"/>
                  </a:lnTo>
                  <a:lnTo>
                    <a:pt x="1291" y="703"/>
                  </a:lnTo>
                  <a:lnTo>
                    <a:pt x="1287" y="703"/>
                  </a:lnTo>
                  <a:lnTo>
                    <a:pt x="1291" y="720"/>
                  </a:lnTo>
                  <a:lnTo>
                    <a:pt x="1295" y="750"/>
                  </a:lnTo>
                  <a:lnTo>
                    <a:pt x="1333" y="957"/>
                  </a:lnTo>
                  <a:lnTo>
                    <a:pt x="1337" y="978"/>
                  </a:lnTo>
                  <a:lnTo>
                    <a:pt x="1337" y="995"/>
                  </a:lnTo>
                  <a:lnTo>
                    <a:pt x="1342" y="1004"/>
                  </a:lnTo>
                  <a:lnTo>
                    <a:pt x="1342" y="1008"/>
                  </a:lnTo>
                  <a:lnTo>
                    <a:pt x="1320" y="1008"/>
                  </a:lnTo>
                  <a:lnTo>
                    <a:pt x="1295" y="1008"/>
                  </a:lnTo>
                  <a:lnTo>
                    <a:pt x="1274" y="1004"/>
                  </a:lnTo>
                  <a:lnTo>
                    <a:pt x="1240" y="1004"/>
                  </a:lnTo>
                  <a:lnTo>
                    <a:pt x="1232" y="1004"/>
                  </a:lnTo>
                  <a:lnTo>
                    <a:pt x="1223" y="1004"/>
                  </a:lnTo>
                  <a:lnTo>
                    <a:pt x="1215" y="1004"/>
                  </a:lnTo>
                  <a:lnTo>
                    <a:pt x="1193" y="1008"/>
                  </a:lnTo>
                  <a:lnTo>
                    <a:pt x="1164" y="1012"/>
                  </a:lnTo>
                  <a:lnTo>
                    <a:pt x="1109" y="1021"/>
                  </a:lnTo>
                  <a:lnTo>
                    <a:pt x="1062" y="1029"/>
                  </a:lnTo>
                  <a:lnTo>
                    <a:pt x="1045" y="1033"/>
                  </a:lnTo>
                  <a:lnTo>
                    <a:pt x="1037" y="1033"/>
                  </a:lnTo>
                  <a:lnTo>
                    <a:pt x="1028" y="1038"/>
                  </a:lnTo>
                  <a:lnTo>
                    <a:pt x="1020" y="1038"/>
                  </a:lnTo>
                  <a:lnTo>
                    <a:pt x="1016" y="1038"/>
                  </a:lnTo>
                  <a:lnTo>
                    <a:pt x="1011" y="1042"/>
                  </a:lnTo>
                  <a:lnTo>
                    <a:pt x="1003" y="1042"/>
                  </a:lnTo>
                  <a:lnTo>
                    <a:pt x="1003" y="1046"/>
                  </a:lnTo>
                  <a:lnTo>
                    <a:pt x="994" y="1050"/>
                  </a:lnTo>
                  <a:lnTo>
                    <a:pt x="986" y="1054"/>
                  </a:lnTo>
                  <a:lnTo>
                    <a:pt x="978" y="1059"/>
                  </a:lnTo>
                  <a:lnTo>
                    <a:pt x="973" y="1063"/>
                  </a:lnTo>
                  <a:lnTo>
                    <a:pt x="961" y="1076"/>
                  </a:lnTo>
                  <a:lnTo>
                    <a:pt x="944" y="1084"/>
                  </a:lnTo>
                  <a:lnTo>
                    <a:pt x="893" y="1131"/>
                  </a:lnTo>
                  <a:lnTo>
                    <a:pt x="880" y="1143"/>
                  </a:lnTo>
                  <a:lnTo>
                    <a:pt x="867" y="1152"/>
                  </a:lnTo>
                  <a:lnTo>
                    <a:pt x="851" y="1165"/>
                  </a:lnTo>
                  <a:lnTo>
                    <a:pt x="846" y="1169"/>
                  </a:lnTo>
                  <a:lnTo>
                    <a:pt x="838" y="1173"/>
                  </a:lnTo>
                  <a:lnTo>
                    <a:pt x="834" y="1177"/>
                  </a:lnTo>
                  <a:lnTo>
                    <a:pt x="825" y="1182"/>
                  </a:lnTo>
                  <a:lnTo>
                    <a:pt x="812" y="1186"/>
                  </a:lnTo>
                  <a:lnTo>
                    <a:pt x="804" y="1190"/>
                  </a:lnTo>
                  <a:lnTo>
                    <a:pt x="795" y="1194"/>
                  </a:lnTo>
                  <a:lnTo>
                    <a:pt x="783" y="1198"/>
                  </a:lnTo>
                  <a:lnTo>
                    <a:pt x="770" y="1203"/>
                  </a:lnTo>
                  <a:lnTo>
                    <a:pt x="753" y="1207"/>
                  </a:lnTo>
                  <a:lnTo>
                    <a:pt x="740" y="1211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19" y="1211"/>
                  </a:lnTo>
                  <a:lnTo>
                    <a:pt x="715" y="1211"/>
                  </a:lnTo>
                  <a:lnTo>
                    <a:pt x="711" y="1211"/>
                  </a:lnTo>
                  <a:lnTo>
                    <a:pt x="707" y="1211"/>
                  </a:lnTo>
                  <a:lnTo>
                    <a:pt x="698" y="1211"/>
                  </a:lnTo>
                  <a:lnTo>
                    <a:pt x="694" y="1211"/>
                  </a:lnTo>
                  <a:lnTo>
                    <a:pt x="685" y="1207"/>
                  </a:lnTo>
                  <a:lnTo>
                    <a:pt x="673" y="1203"/>
                  </a:lnTo>
                  <a:lnTo>
                    <a:pt x="618" y="1182"/>
                  </a:lnTo>
                  <a:lnTo>
                    <a:pt x="605" y="1177"/>
                  </a:lnTo>
                  <a:lnTo>
                    <a:pt x="592" y="1173"/>
                  </a:lnTo>
                  <a:lnTo>
                    <a:pt x="588" y="1173"/>
                  </a:lnTo>
                  <a:lnTo>
                    <a:pt x="584" y="1169"/>
                  </a:lnTo>
                  <a:lnTo>
                    <a:pt x="580" y="1169"/>
                  </a:lnTo>
                  <a:lnTo>
                    <a:pt x="567" y="1160"/>
                  </a:lnTo>
                  <a:lnTo>
                    <a:pt x="558" y="1156"/>
                  </a:lnTo>
                  <a:lnTo>
                    <a:pt x="546" y="1152"/>
                  </a:lnTo>
                  <a:lnTo>
                    <a:pt x="541" y="1152"/>
                  </a:lnTo>
                  <a:lnTo>
                    <a:pt x="533" y="1148"/>
                  </a:lnTo>
                  <a:lnTo>
                    <a:pt x="529" y="1143"/>
                  </a:lnTo>
                  <a:lnTo>
                    <a:pt x="520" y="1143"/>
                  </a:lnTo>
                  <a:lnTo>
                    <a:pt x="516" y="1143"/>
                  </a:lnTo>
                  <a:lnTo>
                    <a:pt x="508" y="1143"/>
                  </a:lnTo>
                  <a:lnTo>
                    <a:pt x="503" y="1143"/>
                  </a:lnTo>
                  <a:lnTo>
                    <a:pt x="495" y="1143"/>
                  </a:lnTo>
                  <a:lnTo>
                    <a:pt x="470" y="1143"/>
                  </a:lnTo>
                  <a:lnTo>
                    <a:pt x="465" y="1143"/>
                  </a:lnTo>
                  <a:lnTo>
                    <a:pt x="461" y="1143"/>
                  </a:lnTo>
                  <a:lnTo>
                    <a:pt x="453" y="1143"/>
                  </a:lnTo>
                  <a:lnTo>
                    <a:pt x="448" y="1143"/>
                  </a:lnTo>
                  <a:lnTo>
                    <a:pt x="444" y="1143"/>
                  </a:lnTo>
                  <a:lnTo>
                    <a:pt x="444" y="1148"/>
                  </a:lnTo>
                  <a:lnTo>
                    <a:pt x="440" y="1152"/>
                  </a:lnTo>
                  <a:lnTo>
                    <a:pt x="436" y="1165"/>
                  </a:lnTo>
                  <a:lnTo>
                    <a:pt x="436" y="1169"/>
                  </a:lnTo>
                  <a:lnTo>
                    <a:pt x="436" y="1173"/>
                  </a:lnTo>
                  <a:lnTo>
                    <a:pt x="431" y="1173"/>
                  </a:lnTo>
                  <a:lnTo>
                    <a:pt x="427" y="1177"/>
                  </a:lnTo>
                  <a:lnTo>
                    <a:pt x="427" y="1182"/>
                  </a:lnTo>
                  <a:lnTo>
                    <a:pt x="423" y="1182"/>
                  </a:lnTo>
                  <a:lnTo>
                    <a:pt x="419" y="1186"/>
                  </a:lnTo>
                  <a:lnTo>
                    <a:pt x="414" y="1186"/>
                  </a:lnTo>
                  <a:lnTo>
                    <a:pt x="398" y="1190"/>
                  </a:lnTo>
                  <a:lnTo>
                    <a:pt x="376" y="1198"/>
                  </a:lnTo>
                  <a:lnTo>
                    <a:pt x="368" y="1203"/>
                  </a:lnTo>
                  <a:lnTo>
                    <a:pt x="359" y="1203"/>
                  </a:lnTo>
                  <a:lnTo>
                    <a:pt x="351" y="1203"/>
                  </a:lnTo>
                  <a:lnTo>
                    <a:pt x="347" y="1207"/>
                  </a:lnTo>
                  <a:lnTo>
                    <a:pt x="343" y="1207"/>
                  </a:lnTo>
                  <a:lnTo>
                    <a:pt x="334" y="1207"/>
                  </a:lnTo>
                  <a:lnTo>
                    <a:pt x="326" y="1203"/>
                  </a:lnTo>
                  <a:lnTo>
                    <a:pt x="313" y="1203"/>
                  </a:lnTo>
                  <a:lnTo>
                    <a:pt x="309" y="1198"/>
                  </a:lnTo>
                  <a:lnTo>
                    <a:pt x="296" y="1198"/>
                  </a:lnTo>
                  <a:lnTo>
                    <a:pt x="266" y="1186"/>
                  </a:lnTo>
                  <a:lnTo>
                    <a:pt x="237" y="1177"/>
                  </a:lnTo>
                  <a:lnTo>
                    <a:pt x="228" y="1177"/>
                  </a:lnTo>
                  <a:lnTo>
                    <a:pt x="220" y="1173"/>
                  </a:lnTo>
                  <a:lnTo>
                    <a:pt x="216" y="1173"/>
                  </a:lnTo>
                  <a:lnTo>
                    <a:pt x="211" y="1169"/>
                  </a:lnTo>
                  <a:lnTo>
                    <a:pt x="207" y="1169"/>
                  </a:lnTo>
                  <a:lnTo>
                    <a:pt x="207" y="1165"/>
                  </a:lnTo>
                  <a:lnTo>
                    <a:pt x="203" y="1165"/>
                  </a:lnTo>
                  <a:lnTo>
                    <a:pt x="203" y="1160"/>
                  </a:lnTo>
                  <a:lnTo>
                    <a:pt x="199" y="1156"/>
                  </a:lnTo>
                  <a:lnTo>
                    <a:pt x="199" y="1152"/>
                  </a:lnTo>
                  <a:lnTo>
                    <a:pt x="199" y="1148"/>
                  </a:lnTo>
                  <a:lnTo>
                    <a:pt x="194" y="1143"/>
                  </a:lnTo>
                  <a:lnTo>
                    <a:pt x="194" y="1139"/>
                  </a:lnTo>
                  <a:lnTo>
                    <a:pt x="194" y="1131"/>
                  </a:lnTo>
                  <a:lnTo>
                    <a:pt x="199" y="1126"/>
                  </a:lnTo>
                  <a:lnTo>
                    <a:pt x="199" y="1114"/>
                  </a:lnTo>
                  <a:lnTo>
                    <a:pt x="199" y="1105"/>
                  </a:lnTo>
                  <a:lnTo>
                    <a:pt x="203" y="1101"/>
                  </a:lnTo>
                  <a:lnTo>
                    <a:pt x="203" y="1097"/>
                  </a:lnTo>
                  <a:lnTo>
                    <a:pt x="207" y="1093"/>
                  </a:lnTo>
                  <a:lnTo>
                    <a:pt x="211" y="1084"/>
                  </a:lnTo>
                  <a:lnTo>
                    <a:pt x="216" y="1080"/>
                  </a:lnTo>
                  <a:lnTo>
                    <a:pt x="216" y="1076"/>
                  </a:lnTo>
                  <a:lnTo>
                    <a:pt x="216" y="1071"/>
                  </a:lnTo>
                  <a:lnTo>
                    <a:pt x="216" y="1063"/>
                  </a:lnTo>
                  <a:lnTo>
                    <a:pt x="216" y="1054"/>
                  </a:lnTo>
                  <a:lnTo>
                    <a:pt x="216" y="1050"/>
                  </a:lnTo>
                  <a:lnTo>
                    <a:pt x="220" y="1050"/>
                  </a:lnTo>
                  <a:lnTo>
                    <a:pt x="220" y="1042"/>
                  </a:lnTo>
                  <a:lnTo>
                    <a:pt x="224" y="1038"/>
                  </a:lnTo>
                  <a:lnTo>
                    <a:pt x="232" y="1025"/>
                  </a:lnTo>
                  <a:lnTo>
                    <a:pt x="237" y="1021"/>
                  </a:lnTo>
                  <a:lnTo>
                    <a:pt x="237" y="1016"/>
                  </a:lnTo>
                  <a:lnTo>
                    <a:pt x="237" y="1012"/>
                  </a:lnTo>
                  <a:lnTo>
                    <a:pt x="241" y="1008"/>
                  </a:lnTo>
                  <a:lnTo>
                    <a:pt x="241" y="1004"/>
                  </a:lnTo>
                  <a:lnTo>
                    <a:pt x="241" y="999"/>
                  </a:lnTo>
                  <a:lnTo>
                    <a:pt x="241" y="995"/>
                  </a:lnTo>
                  <a:lnTo>
                    <a:pt x="241" y="991"/>
                  </a:lnTo>
                  <a:lnTo>
                    <a:pt x="237" y="983"/>
                  </a:lnTo>
                  <a:lnTo>
                    <a:pt x="237" y="974"/>
                  </a:lnTo>
                  <a:lnTo>
                    <a:pt x="228" y="961"/>
                  </a:lnTo>
                  <a:lnTo>
                    <a:pt x="224" y="949"/>
                  </a:lnTo>
                  <a:lnTo>
                    <a:pt x="224" y="940"/>
                  </a:lnTo>
                  <a:lnTo>
                    <a:pt x="220" y="936"/>
                  </a:lnTo>
                  <a:lnTo>
                    <a:pt x="220" y="927"/>
                  </a:lnTo>
                  <a:lnTo>
                    <a:pt x="220" y="923"/>
                  </a:lnTo>
                  <a:lnTo>
                    <a:pt x="224" y="911"/>
                  </a:lnTo>
                  <a:lnTo>
                    <a:pt x="224" y="894"/>
                  </a:lnTo>
                  <a:lnTo>
                    <a:pt x="224" y="881"/>
                  </a:lnTo>
                  <a:lnTo>
                    <a:pt x="224" y="877"/>
                  </a:lnTo>
                  <a:lnTo>
                    <a:pt x="224" y="864"/>
                  </a:lnTo>
                  <a:lnTo>
                    <a:pt x="224" y="856"/>
                  </a:lnTo>
                  <a:lnTo>
                    <a:pt x="224" y="847"/>
                  </a:lnTo>
                  <a:lnTo>
                    <a:pt x="224" y="843"/>
                  </a:lnTo>
                  <a:lnTo>
                    <a:pt x="220" y="839"/>
                  </a:lnTo>
                  <a:lnTo>
                    <a:pt x="220" y="834"/>
                  </a:lnTo>
                  <a:lnTo>
                    <a:pt x="216" y="834"/>
                  </a:lnTo>
                  <a:lnTo>
                    <a:pt x="211" y="830"/>
                  </a:lnTo>
                  <a:lnTo>
                    <a:pt x="203" y="826"/>
                  </a:lnTo>
                  <a:lnTo>
                    <a:pt x="199" y="826"/>
                  </a:lnTo>
                  <a:lnTo>
                    <a:pt x="194" y="822"/>
                  </a:lnTo>
                  <a:lnTo>
                    <a:pt x="186" y="817"/>
                  </a:lnTo>
                  <a:lnTo>
                    <a:pt x="182" y="813"/>
                  </a:lnTo>
                  <a:lnTo>
                    <a:pt x="169" y="809"/>
                  </a:lnTo>
                  <a:lnTo>
                    <a:pt x="165" y="805"/>
                  </a:lnTo>
                  <a:lnTo>
                    <a:pt x="156" y="800"/>
                  </a:lnTo>
                  <a:lnTo>
                    <a:pt x="152" y="800"/>
                  </a:lnTo>
                  <a:lnTo>
                    <a:pt x="144" y="792"/>
                  </a:lnTo>
                  <a:lnTo>
                    <a:pt x="139" y="788"/>
                  </a:lnTo>
                  <a:lnTo>
                    <a:pt x="135" y="784"/>
                  </a:lnTo>
                  <a:lnTo>
                    <a:pt x="131" y="779"/>
                  </a:lnTo>
                  <a:lnTo>
                    <a:pt x="127" y="775"/>
                  </a:lnTo>
                  <a:lnTo>
                    <a:pt x="122" y="767"/>
                  </a:lnTo>
                  <a:lnTo>
                    <a:pt x="118" y="762"/>
                  </a:lnTo>
                  <a:lnTo>
                    <a:pt x="114" y="758"/>
                  </a:lnTo>
                  <a:lnTo>
                    <a:pt x="110" y="754"/>
                  </a:lnTo>
                  <a:lnTo>
                    <a:pt x="105" y="745"/>
                  </a:lnTo>
                  <a:lnTo>
                    <a:pt x="105" y="741"/>
                  </a:lnTo>
                  <a:lnTo>
                    <a:pt x="101" y="737"/>
                  </a:lnTo>
                  <a:lnTo>
                    <a:pt x="101" y="733"/>
                  </a:lnTo>
                  <a:lnTo>
                    <a:pt x="101" y="728"/>
                  </a:lnTo>
                  <a:lnTo>
                    <a:pt x="105" y="728"/>
                  </a:lnTo>
                  <a:lnTo>
                    <a:pt x="105" y="724"/>
                  </a:lnTo>
                  <a:lnTo>
                    <a:pt x="110" y="720"/>
                  </a:lnTo>
                  <a:lnTo>
                    <a:pt x="114" y="720"/>
                  </a:lnTo>
                  <a:lnTo>
                    <a:pt x="122" y="716"/>
                  </a:lnTo>
                  <a:lnTo>
                    <a:pt x="127" y="712"/>
                  </a:lnTo>
                  <a:lnTo>
                    <a:pt x="131" y="707"/>
                  </a:lnTo>
                  <a:lnTo>
                    <a:pt x="135" y="703"/>
                  </a:lnTo>
                  <a:lnTo>
                    <a:pt x="135" y="695"/>
                  </a:lnTo>
                  <a:lnTo>
                    <a:pt x="139" y="690"/>
                  </a:lnTo>
                  <a:lnTo>
                    <a:pt x="135" y="690"/>
                  </a:lnTo>
                  <a:lnTo>
                    <a:pt x="135" y="686"/>
                  </a:lnTo>
                  <a:lnTo>
                    <a:pt x="131" y="682"/>
                  </a:lnTo>
                  <a:lnTo>
                    <a:pt x="127" y="678"/>
                  </a:lnTo>
                  <a:lnTo>
                    <a:pt x="114" y="669"/>
                  </a:lnTo>
                  <a:lnTo>
                    <a:pt x="110" y="665"/>
                  </a:lnTo>
                  <a:lnTo>
                    <a:pt x="105" y="661"/>
                  </a:lnTo>
                  <a:lnTo>
                    <a:pt x="101" y="657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93" y="644"/>
                  </a:lnTo>
                  <a:lnTo>
                    <a:pt x="93" y="640"/>
                  </a:lnTo>
                  <a:lnTo>
                    <a:pt x="89" y="635"/>
                  </a:lnTo>
                  <a:lnTo>
                    <a:pt x="89" y="631"/>
                  </a:lnTo>
                  <a:lnTo>
                    <a:pt x="89" y="627"/>
                  </a:lnTo>
                  <a:lnTo>
                    <a:pt x="89" y="618"/>
                  </a:lnTo>
                  <a:lnTo>
                    <a:pt x="89" y="610"/>
                  </a:lnTo>
                  <a:lnTo>
                    <a:pt x="89" y="606"/>
                  </a:lnTo>
                  <a:lnTo>
                    <a:pt x="89" y="593"/>
                  </a:lnTo>
                  <a:lnTo>
                    <a:pt x="89" y="589"/>
                  </a:lnTo>
                  <a:lnTo>
                    <a:pt x="89" y="580"/>
                  </a:lnTo>
                  <a:lnTo>
                    <a:pt x="89" y="576"/>
                  </a:lnTo>
                  <a:lnTo>
                    <a:pt x="84" y="572"/>
                  </a:lnTo>
                  <a:lnTo>
                    <a:pt x="84" y="568"/>
                  </a:lnTo>
                  <a:lnTo>
                    <a:pt x="80" y="559"/>
                  </a:lnTo>
                  <a:lnTo>
                    <a:pt x="76" y="555"/>
                  </a:lnTo>
                  <a:lnTo>
                    <a:pt x="55" y="525"/>
                  </a:lnTo>
                  <a:lnTo>
                    <a:pt x="46" y="517"/>
                  </a:lnTo>
                  <a:lnTo>
                    <a:pt x="38" y="508"/>
                  </a:lnTo>
                  <a:lnTo>
                    <a:pt x="33" y="504"/>
                  </a:lnTo>
                  <a:lnTo>
                    <a:pt x="25" y="496"/>
                  </a:lnTo>
                  <a:lnTo>
                    <a:pt x="21" y="491"/>
                  </a:lnTo>
                  <a:lnTo>
                    <a:pt x="12" y="483"/>
                  </a:lnTo>
                  <a:lnTo>
                    <a:pt x="8" y="479"/>
                  </a:lnTo>
                  <a:lnTo>
                    <a:pt x="4" y="479"/>
                  </a:lnTo>
                  <a:lnTo>
                    <a:pt x="0" y="474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8" name="Freeform 104"/>
            <p:cNvSpPr>
              <a:spLocks/>
            </p:cNvSpPr>
            <p:nvPr/>
          </p:nvSpPr>
          <p:spPr bwMode="auto">
            <a:xfrm>
              <a:off x="3298759" y="3752148"/>
              <a:ext cx="73160" cy="59091"/>
            </a:xfrm>
            <a:custGeom>
              <a:avLst/>
              <a:gdLst>
                <a:gd name="T0" fmla="*/ 4 w 229"/>
                <a:gd name="T1" fmla="*/ 119 h 182"/>
                <a:gd name="T2" fmla="*/ 21 w 229"/>
                <a:gd name="T3" fmla="*/ 76 h 182"/>
                <a:gd name="T4" fmla="*/ 30 w 229"/>
                <a:gd name="T5" fmla="*/ 55 h 182"/>
                <a:gd name="T6" fmla="*/ 38 w 229"/>
                <a:gd name="T7" fmla="*/ 42 h 182"/>
                <a:gd name="T8" fmla="*/ 42 w 229"/>
                <a:gd name="T9" fmla="*/ 34 h 182"/>
                <a:gd name="T10" fmla="*/ 51 w 229"/>
                <a:gd name="T11" fmla="*/ 30 h 182"/>
                <a:gd name="T12" fmla="*/ 59 w 229"/>
                <a:gd name="T13" fmla="*/ 25 h 182"/>
                <a:gd name="T14" fmla="*/ 81 w 229"/>
                <a:gd name="T15" fmla="*/ 17 h 182"/>
                <a:gd name="T16" fmla="*/ 102 w 229"/>
                <a:gd name="T17" fmla="*/ 13 h 182"/>
                <a:gd name="T18" fmla="*/ 144 w 229"/>
                <a:gd name="T19" fmla="*/ 4 h 182"/>
                <a:gd name="T20" fmla="*/ 169 w 229"/>
                <a:gd name="T21" fmla="*/ 0 h 182"/>
                <a:gd name="T22" fmla="*/ 182 w 229"/>
                <a:gd name="T23" fmla="*/ 0 h 182"/>
                <a:gd name="T24" fmla="*/ 195 w 229"/>
                <a:gd name="T25" fmla="*/ 4 h 182"/>
                <a:gd name="T26" fmla="*/ 199 w 229"/>
                <a:gd name="T27" fmla="*/ 13 h 182"/>
                <a:gd name="T28" fmla="*/ 199 w 229"/>
                <a:gd name="T29" fmla="*/ 25 h 182"/>
                <a:gd name="T30" fmla="*/ 199 w 229"/>
                <a:gd name="T31" fmla="*/ 51 h 182"/>
                <a:gd name="T32" fmla="*/ 199 w 229"/>
                <a:gd name="T33" fmla="*/ 64 h 182"/>
                <a:gd name="T34" fmla="*/ 199 w 229"/>
                <a:gd name="T35" fmla="*/ 72 h 182"/>
                <a:gd name="T36" fmla="*/ 208 w 229"/>
                <a:gd name="T37" fmla="*/ 80 h 182"/>
                <a:gd name="T38" fmla="*/ 212 w 229"/>
                <a:gd name="T39" fmla="*/ 89 h 182"/>
                <a:gd name="T40" fmla="*/ 220 w 229"/>
                <a:gd name="T41" fmla="*/ 102 h 182"/>
                <a:gd name="T42" fmla="*/ 229 w 229"/>
                <a:gd name="T43" fmla="*/ 123 h 182"/>
                <a:gd name="T44" fmla="*/ 229 w 229"/>
                <a:gd name="T45" fmla="*/ 131 h 182"/>
                <a:gd name="T46" fmla="*/ 229 w 229"/>
                <a:gd name="T47" fmla="*/ 144 h 182"/>
                <a:gd name="T48" fmla="*/ 229 w 229"/>
                <a:gd name="T49" fmla="*/ 152 h 182"/>
                <a:gd name="T50" fmla="*/ 225 w 229"/>
                <a:gd name="T51" fmla="*/ 157 h 182"/>
                <a:gd name="T52" fmla="*/ 212 w 229"/>
                <a:gd name="T53" fmla="*/ 165 h 182"/>
                <a:gd name="T54" fmla="*/ 203 w 229"/>
                <a:gd name="T55" fmla="*/ 165 h 182"/>
                <a:gd name="T56" fmla="*/ 182 w 229"/>
                <a:gd name="T57" fmla="*/ 169 h 182"/>
                <a:gd name="T58" fmla="*/ 165 w 229"/>
                <a:gd name="T59" fmla="*/ 169 h 182"/>
                <a:gd name="T60" fmla="*/ 144 w 229"/>
                <a:gd name="T61" fmla="*/ 178 h 182"/>
                <a:gd name="T62" fmla="*/ 119 w 229"/>
                <a:gd name="T63" fmla="*/ 182 h 182"/>
                <a:gd name="T64" fmla="*/ 110 w 229"/>
                <a:gd name="T65" fmla="*/ 182 h 182"/>
                <a:gd name="T66" fmla="*/ 102 w 229"/>
                <a:gd name="T67" fmla="*/ 182 h 182"/>
                <a:gd name="T68" fmla="*/ 93 w 229"/>
                <a:gd name="T69" fmla="*/ 178 h 182"/>
                <a:gd name="T70" fmla="*/ 81 w 229"/>
                <a:gd name="T71" fmla="*/ 169 h 182"/>
                <a:gd name="T72" fmla="*/ 51 w 229"/>
                <a:gd name="T73" fmla="*/ 157 h 182"/>
                <a:gd name="T74" fmla="*/ 30 w 229"/>
                <a:gd name="T75" fmla="*/ 144 h 182"/>
                <a:gd name="T76" fmla="*/ 13 w 229"/>
                <a:gd name="T77" fmla="*/ 135 h 182"/>
                <a:gd name="T78" fmla="*/ 4 w 229"/>
                <a:gd name="T79" fmla="*/ 127 h 182"/>
                <a:gd name="T80" fmla="*/ 0 w 229"/>
                <a:gd name="T81" fmla="*/ 1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9" h="182">
                  <a:moveTo>
                    <a:pt x="0" y="123"/>
                  </a:moveTo>
                  <a:lnTo>
                    <a:pt x="4" y="119"/>
                  </a:lnTo>
                  <a:lnTo>
                    <a:pt x="13" y="93"/>
                  </a:lnTo>
                  <a:lnTo>
                    <a:pt x="21" y="76"/>
                  </a:lnTo>
                  <a:lnTo>
                    <a:pt x="26" y="68"/>
                  </a:lnTo>
                  <a:lnTo>
                    <a:pt x="30" y="55"/>
                  </a:lnTo>
                  <a:lnTo>
                    <a:pt x="34" y="51"/>
                  </a:lnTo>
                  <a:lnTo>
                    <a:pt x="38" y="42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0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4" y="21"/>
                  </a:lnTo>
                  <a:lnTo>
                    <a:pt x="81" y="17"/>
                  </a:lnTo>
                  <a:lnTo>
                    <a:pt x="89" y="13"/>
                  </a:lnTo>
                  <a:lnTo>
                    <a:pt x="102" y="13"/>
                  </a:lnTo>
                  <a:lnTo>
                    <a:pt x="131" y="8"/>
                  </a:lnTo>
                  <a:lnTo>
                    <a:pt x="144" y="4"/>
                  </a:lnTo>
                  <a:lnTo>
                    <a:pt x="157" y="4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13"/>
                  </a:lnTo>
                  <a:lnTo>
                    <a:pt x="203" y="17"/>
                  </a:lnTo>
                  <a:lnTo>
                    <a:pt x="199" y="25"/>
                  </a:lnTo>
                  <a:lnTo>
                    <a:pt x="199" y="42"/>
                  </a:lnTo>
                  <a:lnTo>
                    <a:pt x="199" y="51"/>
                  </a:lnTo>
                  <a:lnTo>
                    <a:pt x="199" y="59"/>
                  </a:lnTo>
                  <a:lnTo>
                    <a:pt x="199" y="64"/>
                  </a:lnTo>
                  <a:lnTo>
                    <a:pt x="199" y="68"/>
                  </a:lnTo>
                  <a:lnTo>
                    <a:pt x="199" y="72"/>
                  </a:lnTo>
                  <a:lnTo>
                    <a:pt x="203" y="76"/>
                  </a:lnTo>
                  <a:lnTo>
                    <a:pt x="208" y="80"/>
                  </a:lnTo>
                  <a:lnTo>
                    <a:pt x="212" y="85"/>
                  </a:lnTo>
                  <a:lnTo>
                    <a:pt x="212" y="89"/>
                  </a:lnTo>
                  <a:lnTo>
                    <a:pt x="216" y="93"/>
                  </a:lnTo>
                  <a:lnTo>
                    <a:pt x="220" y="102"/>
                  </a:lnTo>
                  <a:lnTo>
                    <a:pt x="225" y="110"/>
                  </a:lnTo>
                  <a:lnTo>
                    <a:pt x="229" y="123"/>
                  </a:lnTo>
                  <a:lnTo>
                    <a:pt x="229" y="127"/>
                  </a:lnTo>
                  <a:lnTo>
                    <a:pt x="229" y="131"/>
                  </a:lnTo>
                  <a:lnTo>
                    <a:pt x="229" y="140"/>
                  </a:lnTo>
                  <a:lnTo>
                    <a:pt x="229" y="144"/>
                  </a:lnTo>
                  <a:lnTo>
                    <a:pt x="229" y="148"/>
                  </a:lnTo>
                  <a:lnTo>
                    <a:pt x="229" y="152"/>
                  </a:lnTo>
                  <a:lnTo>
                    <a:pt x="225" y="152"/>
                  </a:lnTo>
                  <a:lnTo>
                    <a:pt x="225" y="157"/>
                  </a:lnTo>
                  <a:lnTo>
                    <a:pt x="220" y="161"/>
                  </a:lnTo>
                  <a:lnTo>
                    <a:pt x="212" y="165"/>
                  </a:lnTo>
                  <a:lnTo>
                    <a:pt x="208" y="165"/>
                  </a:lnTo>
                  <a:lnTo>
                    <a:pt x="203" y="165"/>
                  </a:lnTo>
                  <a:lnTo>
                    <a:pt x="186" y="169"/>
                  </a:lnTo>
                  <a:lnTo>
                    <a:pt x="182" y="169"/>
                  </a:lnTo>
                  <a:lnTo>
                    <a:pt x="174" y="169"/>
                  </a:lnTo>
                  <a:lnTo>
                    <a:pt x="165" y="169"/>
                  </a:lnTo>
                  <a:lnTo>
                    <a:pt x="161" y="174"/>
                  </a:lnTo>
                  <a:lnTo>
                    <a:pt x="144" y="178"/>
                  </a:lnTo>
                  <a:lnTo>
                    <a:pt x="127" y="182"/>
                  </a:lnTo>
                  <a:lnTo>
                    <a:pt x="119" y="182"/>
                  </a:lnTo>
                  <a:lnTo>
                    <a:pt x="114" y="182"/>
                  </a:lnTo>
                  <a:lnTo>
                    <a:pt x="110" y="182"/>
                  </a:lnTo>
                  <a:lnTo>
                    <a:pt x="106" y="182"/>
                  </a:lnTo>
                  <a:lnTo>
                    <a:pt x="102" y="182"/>
                  </a:lnTo>
                  <a:lnTo>
                    <a:pt x="97" y="178"/>
                  </a:lnTo>
                  <a:lnTo>
                    <a:pt x="93" y="178"/>
                  </a:lnTo>
                  <a:lnTo>
                    <a:pt x="89" y="174"/>
                  </a:lnTo>
                  <a:lnTo>
                    <a:pt x="81" y="169"/>
                  </a:lnTo>
                  <a:lnTo>
                    <a:pt x="64" y="161"/>
                  </a:lnTo>
                  <a:lnTo>
                    <a:pt x="51" y="157"/>
                  </a:lnTo>
                  <a:lnTo>
                    <a:pt x="38" y="148"/>
                  </a:lnTo>
                  <a:lnTo>
                    <a:pt x="30" y="144"/>
                  </a:lnTo>
                  <a:lnTo>
                    <a:pt x="21" y="140"/>
                  </a:lnTo>
                  <a:lnTo>
                    <a:pt x="13" y="135"/>
                  </a:lnTo>
                  <a:lnTo>
                    <a:pt x="9" y="131"/>
                  </a:lnTo>
                  <a:lnTo>
                    <a:pt x="4" y="127"/>
                  </a:lnTo>
                  <a:lnTo>
                    <a:pt x="0" y="127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9" name="Freeform 105"/>
            <p:cNvSpPr>
              <a:spLocks/>
            </p:cNvSpPr>
            <p:nvPr/>
          </p:nvSpPr>
          <p:spPr bwMode="auto">
            <a:xfrm>
              <a:off x="2648762" y="5676810"/>
              <a:ext cx="174458" cy="92857"/>
            </a:xfrm>
            <a:custGeom>
              <a:avLst/>
              <a:gdLst>
                <a:gd name="T0" fmla="*/ 26 w 550"/>
                <a:gd name="T1" fmla="*/ 76 h 296"/>
                <a:gd name="T2" fmla="*/ 42 w 550"/>
                <a:gd name="T3" fmla="*/ 63 h 296"/>
                <a:gd name="T4" fmla="*/ 47 w 550"/>
                <a:gd name="T5" fmla="*/ 51 h 296"/>
                <a:gd name="T6" fmla="*/ 68 w 550"/>
                <a:gd name="T7" fmla="*/ 38 h 296"/>
                <a:gd name="T8" fmla="*/ 85 w 550"/>
                <a:gd name="T9" fmla="*/ 30 h 296"/>
                <a:gd name="T10" fmla="*/ 114 w 550"/>
                <a:gd name="T11" fmla="*/ 21 h 296"/>
                <a:gd name="T12" fmla="*/ 136 w 550"/>
                <a:gd name="T13" fmla="*/ 25 h 296"/>
                <a:gd name="T14" fmla="*/ 174 w 550"/>
                <a:gd name="T15" fmla="*/ 34 h 296"/>
                <a:gd name="T16" fmla="*/ 195 w 550"/>
                <a:gd name="T17" fmla="*/ 34 h 296"/>
                <a:gd name="T18" fmla="*/ 212 w 550"/>
                <a:gd name="T19" fmla="*/ 30 h 296"/>
                <a:gd name="T20" fmla="*/ 263 w 550"/>
                <a:gd name="T21" fmla="*/ 42 h 296"/>
                <a:gd name="T22" fmla="*/ 284 w 550"/>
                <a:gd name="T23" fmla="*/ 42 h 296"/>
                <a:gd name="T24" fmla="*/ 301 w 550"/>
                <a:gd name="T25" fmla="*/ 25 h 296"/>
                <a:gd name="T26" fmla="*/ 318 w 550"/>
                <a:gd name="T27" fmla="*/ 17 h 296"/>
                <a:gd name="T28" fmla="*/ 335 w 550"/>
                <a:gd name="T29" fmla="*/ 13 h 296"/>
                <a:gd name="T30" fmla="*/ 364 w 550"/>
                <a:gd name="T31" fmla="*/ 21 h 296"/>
                <a:gd name="T32" fmla="*/ 398 w 550"/>
                <a:gd name="T33" fmla="*/ 38 h 296"/>
                <a:gd name="T34" fmla="*/ 415 w 550"/>
                <a:gd name="T35" fmla="*/ 42 h 296"/>
                <a:gd name="T36" fmla="*/ 432 w 550"/>
                <a:gd name="T37" fmla="*/ 38 h 296"/>
                <a:gd name="T38" fmla="*/ 453 w 550"/>
                <a:gd name="T39" fmla="*/ 30 h 296"/>
                <a:gd name="T40" fmla="*/ 479 w 550"/>
                <a:gd name="T41" fmla="*/ 8 h 296"/>
                <a:gd name="T42" fmla="*/ 495 w 550"/>
                <a:gd name="T43" fmla="*/ 4 h 296"/>
                <a:gd name="T44" fmla="*/ 495 w 550"/>
                <a:gd name="T45" fmla="*/ 34 h 296"/>
                <a:gd name="T46" fmla="*/ 495 w 550"/>
                <a:gd name="T47" fmla="*/ 72 h 296"/>
                <a:gd name="T48" fmla="*/ 504 w 550"/>
                <a:gd name="T49" fmla="*/ 110 h 296"/>
                <a:gd name="T50" fmla="*/ 521 w 550"/>
                <a:gd name="T51" fmla="*/ 161 h 296"/>
                <a:gd name="T52" fmla="*/ 534 w 550"/>
                <a:gd name="T53" fmla="*/ 191 h 296"/>
                <a:gd name="T54" fmla="*/ 550 w 550"/>
                <a:gd name="T55" fmla="*/ 216 h 296"/>
                <a:gd name="T56" fmla="*/ 542 w 550"/>
                <a:gd name="T57" fmla="*/ 220 h 296"/>
                <a:gd name="T58" fmla="*/ 525 w 550"/>
                <a:gd name="T59" fmla="*/ 220 h 296"/>
                <a:gd name="T60" fmla="*/ 508 w 550"/>
                <a:gd name="T61" fmla="*/ 241 h 296"/>
                <a:gd name="T62" fmla="*/ 495 w 550"/>
                <a:gd name="T63" fmla="*/ 254 h 296"/>
                <a:gd name="T64" fmla="*/ 474 w 550"/>
                <a:gd name="T65" fmla="*/ 271 h 296"/>
                <a:gd name="T66" fmla="*/ 453 w 550"/>
                <a:gd name="T67" fmla="*/ 275 h 296"/>
                <a:gd name="T68" fmla="*/ 436 w 550"/>
                <a:gd name="T69" fmla="*/ 271 h 296"/>
                <a:gd name="T70" fmla="*/ 419 w 550"/>
                <a:gd name="T71" fmla="*/ 262 h 296"/>
                <a:gd name="T72" fmla="*/ 402 w 550"/>
                <a:gd name="T73" fmla="*/ 246 h 296"/>
                <a:gd name="T74" fmla="*/ 390 w 550"/>
                <a:gd name="T75" fmla="*/ 241 h 296"/>
                <a:gd name="T76" fmla="*/ 377 w 550"/>
                <a:gd name="T77" fmla="*/ 254 h 296"/>
                <a:gd name="T78" fmla="*/ 364 w 550"/>
                <a:gd name="T79" fmla="*/ 284 h 296"/>
                <a:gd name="T80" fmla="*/ 352 w 550"/>
                <a:gd name="T81" fmla="*/ 296 h 296"/>
                <a:gd name="T82" fmla="*/ 339 w 550"/>
                <a:gd name="T83" fmla="*/ 292 h 296"/>
                <a:gd name="T84" fmla="*/ 330 w 550"/>
                <a:gd name="T85" fmla="*/ 275 h 296"/>
                <a:gd name="T86" fmla="*/ 326 w 550"/>
                <a:gd name="T87" fmla="*/ 237 h 296"/>
                <a:gd name="T88" fmla="*/ 326 w 550"/>
                <a:gd name="T89" fmla="*/ 212 h 296"/>
                <a:gd name="T90" fmla="*/ 318 w 550"/>
                <a:gd name="T91" fmla="*/ 203 h 296"/>
                <a:gd name="T92" fmla="*/ 284 w 550"/>
                <a:gd name="T93" fmla="*/ 203 h 296"/>
                <a:gd name="T94" fmla="*/ 250 w 550"/>
                <a:gd name="T95" fmla="*/ 199 h 296"/>
                <a:gd name="T96" fmla="*/ 225 w 550"/>
                <a:gd name="T97" fmla="*/ 191 h 296"/>
                <a:gd name="T98" fmla="*/ 191 w 550"/>
                <a:gd name="T99" fmla="*/ 182 h 296"/>
                <a:gd name="T100" fmla="*/ 165 w 550"/>
                <a:gd name="T101" fmla="*/ 186 h 296"/>
                <a:gd name="T102" fmla="*/ 148 w 550"/>
                <a:gd name="T103" fmla="*/ 191 h 296"/>
                <a:gd name="T104" fmla="*/ 131 w 550"/>
                <a:gd name="T105" fmla="*/ 203 h 296"/>
                <a:gd name="T106" fmla="*/ 114 w 550"/>
                <a:gd name="T107" fmla="*/ 216 h 296"/>
                <a:gd name="T108" fmla="*/ 89 w 550"/>
                <a:gd name="T109" fmla="*/ 207 h 296"/>
                <a:gd name="T110" fmla="*/ 76 w 550"/>
                <a:gd name="T111" fmla="*/ 195 h 296"/>
                <a:gd name="T112" fmla="*/ 72 w 550"/>
                <a:gd name="T113" fmla="*/ 161 h 296"/>
                <a:gd name="T114" fmla="*/ 64 w 550"/>
                <a:gd name="T115" fmla="*/ 144 h 296"/>
                <a:gd name="T116" fmla="*/ 47 w 550"/>
                <a:gd name="T117" fmla="*/ 127 h 296"/>
                <a:gd name="T118" fmla="*/ 30 w 550"/>
                <a:gd name="T119" fmla="*/ 110 h 296"/>
                <a:gd name="T120" fmla="*/ 30 w 550"/>
                <a:gd name="T121" fmla="*/ 97 h 296"/>
                <a:gd name="T122" fmla="*/ 47 w 550"/>
                <a:gd name="T123" fmla="*/ 80 h 296"/>
                <a:gd name="T124" fmla="*/ 30 w 550"/>
                <a:gd name="T125" fmla="*/ 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296">
                  <a:moveTo>
                    <a:pt x="0" y="85"/>
                  </a:moveTo>
                  <a:lnTo>
                    <a:pt x="13" y="80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2" y="63"/>
                  </a:lnTo>
                  <a:lnTo>
                    <a:pt x="42" y="59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7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47"/>
                  </a:lnTo>
                  <a:lnTo>
                    <a:pt x="68" y="38"/>
                  </a:lnTo>
                  <a:lnTo>
                    <a:pt x="72" y="38"/>
                  </a:lnTo>
                  <a:lnTo>
                    <a:pt x="76" y="34"/>
                  </a:lnTo>
                  <a:lnTo>
                    <a:pt x="81" y="34"/>
                  </a:lnTo>
                  <a:lnTo>
                    <a:pt x="85" y="30"/>
                  </a:lnTo>
                  <a:lnTo>
                    <a:pt x="93" y="30"/>
                  </a:lnTo>
                  <a:lnTo>
                    <a:pt x="102" y="25"/>
                  </a:lnTo>
                  <a:lnTo>
                    <a:pt x="106" y="25"/>
                  </a:lnTo>
                  <a:lnTo>
                    <a:pt x="114" y="21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61" y="30"/>
                  </a:lnTo>
                  <a:lnTo>
                    <a:pt x="169" y="34"/>
                  </a:lnTo>
                  <a:lnTo>
                    <a:pt x="174" y="34"/>
                  </a:lnTo>
                  <a:lnTo>
                    <a:pt x="182" y="38"/>
                  </a:lnTo>
                  <a:lnTo>
                    <a:pt x="186" y="38"/>
                  </a:lnTo>
                  <a:lnTo>
                    <a:pt x="191" y="38"/>
                  </a:lnTo>
                  <a:lnTo>
                    <a:pt x="195" y="34"/>
                  </a:lnTo>
                  <a:lnTo>
                    <a:pt x="199" y="34"/>
                  </a:lnTo>
                  <a:lnTo>
                    <a:pt x="203" y="34"/>
                  </a:lnTo>
                  <a:lnTo>
                    <a:pt x="208" y="30"/>
                  </a:lnTo>
                  <a:lnTo>
                    <a:pt x="212" y="30"/>
                  </a:lnTo>
                  <a:lnTo>
                    <a:pt x="216" y="34"/>
                  </a:lnTo>
                  <a:lnTo>
                    <a:pt x="225" y="34"/>
                  </a:lnTo>
                  <a:lnTo>
                    <a:pt x="254" y="42"/>
                  </a:lnTo>
                  <a:lnTo>
                    <a:pt x="263" y="42"/>
                  </a:lnTo>
                  <a:lnTo>
                    <a:pt x="267" y="42"/>
                  </a:lnTo>
                  <a:lnTo>
                    <a:pt x="271" y="42"/>
                  </a:lnTo>
                  <a:lnTo>
                    <a:pt x="280" y="42"/>
                  </a:lnTo>
                  <a:lnTo>
                    <a:pt x="284" y="42"/>
                  </a:lnTo>
                  <a:lnTo>
                    <a:pt x="288" y="42"/>
                  </a:lnTo>
                  <a:lnTo>
                    <a:pt x="292" y="38"/>
                  </a:lnTo>
                  <a:lnTo>
                    <a:pt x="292" y="34"/>
                  </a:lnTo>
                  <a:lnTo>
                    <a:pt x="301" y="25"/>
                  </a:lnTo>
                  <a:lnTo>
                    <a:pt x="305" y="21"/>
                  </a:lnTo>
                  <a:lnTo>
                    <a:pt x="309" y="17"/>
                  </a:lnTo>
                  <a:lnTo>
                    <a:pt x="313" y="17"/>
                  </a:lnTo>
                  <a:lnTo>
                    <a:pt x="318" y="17"/>
                  </a:lnTo>
                  <a:lnTo>
                    <a:pt x="322" y="13"/>
                  </a:lnTo>
                  <a:lnTo>
                    <a:pt x="326" y="13"/>
                  </a:lnTo>
                  <a:lnTo>
                    <a:pt x="330" y="13"/>
                  </a:lnTo>
                  <a:lnTo>
                    <a:pt x="335" y="13"/>
                  </a:lnTo>
                  <a:lnTo>
                    <a:pt x="343" y="17"/>
                  </a:lnTo>
                  <a:lnTo>
                    <a:pt x="352" y="17"/>
                  </a:lnTo>
                  <a:lnTo>
                    <a:pt x="360" y="21"/>
                  </a:lnTo>
                  <a:lnTo>
                    <a:pt x="364" y="21"/>
                  </a:lnTo>
                  <a:lnTo>
                    <a:pt x="368" y="21"/>
                  </a:lnTo>
                  <a:lnTo>
                    <a:pt x="373" y="25"/>
                  </a:lnTo>
                  <a:lnTo>
                    <a:pt x="394" y="34"/>
                  </a:lnTo>
                  <a:lnTo>
                    <a:pt x="398" y="38"/>
                  </a:lnTo>
                  <a:lnTo>
                    <a:pt x="402" y="38"/>
                  </a:lnTo>
                  <a:lnTo>
                    <a:pt x="407" y="42"/>
                  </a:lnTo>
                  <a:lnTo>
                    <a:pt x="411" y="42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23" y="42"/>
                  </a:lnTo>
                  <a:lnTo>
                    <a:pt x="428" y="42"/>
                  </a:lnTo>
                  <a:lnTo>
                    <a:pt x="432" y="38"/>
                  </a:lnTo>
                  <a:lnTo>
                    <a:pt x="436" y="38"/>
                  </a:lnTo>
                  <a:lnTo>
                    <a:pt x="440" y="38"/>
                  </a:lnTo>
                  <a:lnTo>
                    <a:pt x="445" y="34"/>
                  </a:lnTo>
                  <a:lnTo>
                    <a:pt x="453" y="30"/>
                  </a:lnTo>
                  <a:lnTo>
                    <a:pt x="457" y="30"/>
                  </a:lnTo>
                  <a:lnTo>
                    <a:pt x="462" y="25"/>
                  </a:lnTo>
                  <a:lnTo>
                    <a:pt x="466" y="21"/>
                  </a:lnTo>
                  <a:lnTo>
                    <a:pt x="479" y="8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495" y="4"/>
                  </a:lnTo>
                  <a:lnTo>
                    <a:pt x="500" y="8"/>
                  </a:lnTo>
                  <a:lnTo>
                    <a:pt x="500" y="13"/>
                  </a:lnTo>
                  <a:lnTo>
                    <a:pt x="500" y="17"/>
                  </a:lnTo>
                  <a:lnTo>
                    <a:pt x="495" y="34"/>
                  </a:lnTo>
                  <a:lnTo>
                    <a:pt x="495" y="38"/>
                  </a:lnTo>
                  <a:lnTo>
                    <a:pt x="495" y="51"/>
                  </a:lnTo>
                  <a:lnTo>
                    <a:pt x="495" y="59"/>
                  </a:lnTo>
                  <a:lnTo>
                    <a:pt x="495" y="72"/>
                  </a:lnTo>
                  <a:lnTo>
                    <a:pt x="500" y="85"/>
                  </a:lnTo>
                  <a:lnTo>
                    <a:pt x="500" y="97"/>
                  </a:lnTo>
                  <a:lnTo>
                    <a:pt x="500" y="102"/>
                  </a:lnTo>
                  <a:lnTo>
                    <a:pt x="504" y="110"/>
                  </a:lnTo>
                  <a:lnTo>
                    <a:pt x="504" y="114"/>
                  </a:lnTo>
                  <a:lnTo>
                    <a:pt x="508" y="123"/>
                  </a:lnTo>
                  <a:lnTo>
                    <a:pt x="512" y="140"/>
                  </a:lnTo>
                  <a:lnTo>
                    <a:pt x="521" y="161"/>
                  </a:lnTo>
                  <a:lnTo>
                    <a:pt x="525" y="169"/>
                  </a:lnTo>
                  <a:lnTo>
                    <a:pt x="529" y="178"/>
                  </a:lnTo>
                  <a:lnTo>
                    <a:pt x="529" y="182"/>
                  </a:lnTo>
                  <a:lnTo>
                    <a:pt x="534" y="191"/>
                  </a:lnTo>
                  <a:lnTo>
                    <a:pt x="546" y="203"/>
                  </a:lnTo>
                  <a:lnTo>
                    <a:pt x="546" y="207"/>
                  </a:lnTo>
                  <a:lnTo>
                    <a:pt x="550" y="212"/>
                  </a:lnTo>
                  <a:lnTo>
                    <a:pt x="550" y="216"/>
                  </a:lnTo>
                  <a:lnTo>
                    <a:pt x="550" y="220"/>
                  </a:lnTo>
                  <a:lnTo>
                    <a:pt x="550" y="224"/>
                  </a:lnTo>
                  <a:lnTo>
                    <a:pt x="546" y="224"/>
                  </a:lnTo>
                  <a:lnTo>
                    <a:pt x="542" y="220"/>
                  </a:lnTo>
                  <a:lnTo>
                    <a:pt x="538" y="220"/>
                  </a:lnTo>
                  <a:lnTo>
                    <a:pt x="534" y="220"/>
                  </a:lnTo>
                  <a:lnTo>
                    <a:pt x="529" y="220"/>
                  </a:lnTo>
                  <a:lnTo>
                    <a:pt x="525" y="220"/>
                  </a:lnTo>
                  <a:lnTo>
                    <a:pt x="521" y="224"/>
                  </a:lnTo>
                  <a:lnTo>
                    <a:pt x="517" y="224"/>
                  </a:lnTo>
                  <a:lnTo>
                    <a:pt x="517" y="229"/>
                  </a:lnTo>
                  <a:lnTo>
                    <a:pt x="508" y="241"/>
                  </a:lnTo>
                  <a:lnTo>
                    <a:pt x="504" y="246"/>
                  </a:lnTo>
                  <a:lnTo>
                    <a:pt x="500" y="250"/>
                  </a:lnTo>
                  <a:lnTo>
                    <a:pt x="500" y="254"/>
                  </a:lnTo>
                  <a:lnTo>
                    <a:pt x="495" y="254"/>
                  </a:lnTo>
                  <a:lnTo>
                    <a:pt x="491" y="258"/>
                  </a:lnTo>
                  <a:lnTo>
                    <a:pt x="483" y="267"/>
                  </a:lnTo>
                  <a:lnTo>
                    <a:pt x="479" y="271"/>
                  </a:lnTo>
                  <a:lnTo>
                    <a:pt x="474" y="271"/>
                  </a:lnTo>
                  <a:lnTo>
                    <a:pt x="466" y="275"/>
                  </a:lnTo>
                  <a:lnTo>
                    <a:pt x="462" y="275"/>
                  </a:lnTo>
                  <a:lnTo>
                    <a:pt x="457" y="275"/>
                  </a:lnTo>
                  <a:lnTo>
                    <a:pt x="453" y="275"/>
                  </a:lnTo>
                  <a:lnTo>
                    <a:pt x="449" y="275"/>
                  </a:lnTo>
                  <a:lnTo>
                    <a:pt x="445" y="275"/>
                  </a:lnTo>
                  <a:lnTo>
                    <a:pt x="440" y="275"/>
                  </a:lnTo>
                  <a:lnTo>
                    <a:pt x="436" y="271"/>
                  </a:lnTo>
                  <a:lnTo>
                    <a:pt x="432" y="271"/>
                  </a:lnTo>
                  <a:lnTo>
                    <a:pt x="428" y="267"/>
                  </a:lnTo>
                  <a:lnTo>
                    <a:pt x="423" y="267"/>
                  </a:lnTo>
                  <a:lnTo>
                    <a:pt x="419" y="262"/>
                  </a:lnTo>
                  <a:lnTo>
                    <a:pt x="415" y="254"/>
                  </a:lnTo>
                  <a:lnTo>
                    <a:pt x="411" y="250"/>
                  </a:lnTo>
                  <a:lnTo>
                    <a:pt x="407" y="250"/>
                  </a:lnTo>
                  <a:lnTo>
                    <a:pt x="402" y="246"/>
                  </a:lnTo>
                  <a:lnTo>
                    <a:pt x="398" y="246"/>
                  </a:lnTo>
                  <a:lnTo>
                    <a:pt x="398" y="241"/>
                  </a:lnTo>
                  <a:lnTo>
                    <a:pt x="394" y="241"/>
                  </a:lnTo>
                  <a:lnTo>
                    <a:pt x="390" y="241"/>
                  </a:lnTo>
                  <a:lnTo>
                    <a:pt x="385" y="241"/>
                  </a:lnTo>
                  <a:lnTo>
                    <a:pt x="381" y="246"/>
                  </a:lnTo>
                  <a:lnTo>
                    <a:pt x="377" y="250"/>
                  </a:lnTo>
                  <a:lnTo>
                    <a:pt x="377" y="254"/>
                  </a:lnTo>
                  <a:lnTo>
                    <a:pt x="373" y="258"/>
                  </a:lnTo>
                  <a:lnTo>
                    <a:pt x="368" y="271"/>
                  </a:lnTo>
                  <a:lnTo>
                    <a:pt x="368" y="275"/>
                  </a:lnTo>
                  <a:lnTo>
                    <a:pt x="364" y="284"/>
                  </a:lnTo>
                  <a:lnTo>
                    <a:pt x="364" y="288"/>
                  </a:lnTo>
                  <a:lnTo>
                    <a:pt x="360" y="288"/>
                  </a:lnTo>
                  <a:lnTo>
                    <a:pt x="356" y="292"/>
                  </a:lnTo>
                  <a:lnTo>
                    <a:pt x="352" y="296"/>
                  </a:lnTo>
                  <a:lnTo>
                    <a:pt x="347" y="296"/>
                  </a:lnTo>
                  <a:lnTo>
                    <a:pt x="343" y="296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5" y="288"/>
                  </a:lnTo>
                  <a:lnTo>
                    <a:pt x="330" y="284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58"/>
                  </a:lnTo>
                  <a:lnTo>
                    <a:pt x="326" y="250"/>
                  </a:lnTo>
                  <a:lnTo>
                    <a:pt x="326" y="246"/>
                  </a:lnTo>
                  <a:lnTo>
                    <a:pt x="326" y="237"/>
                  </a:lnTo>
                  <a:lnTo>
                    <a:pt x="326" y="233"/>
                  </a:lnTo>
                  <a:lnTo>
                    <a:pt x="330" y="220"/>
                  </a:lnTo>
                  <a:lnTo>
                    <a:pt x="326" y="216"/>
                  </a:lnTo>
                  <a:lnTo>
                    <a:pt x="326" y="212"/>
                  </a:lnTo>
                  <a:lnTo>
                    <a:pt x="326" y="207"/>
                  </a:lnTo>
                  <a:lnTo>
                    <a:pt x="322" y="207"/>
                  </a:lnTo>
                  <a:lnTo>
                    <a:pt x="322" y="203"/>
                  </a:lnTo>
                  <a:lnTo>
                    <a:pt x="318" y="203"/>
                  </a:lnTo>
                  <a:lnTo>
                    <a:pt x="313" y="199"/>
                  </a:lnTo>
                  <a:lnTo>
                    <a:pt x="309" y="199"/>
                  </a:lnTo>
                  <a:lnTo>
                    <a:pt x="301" y="199"/>
                  </a:lnTo>
                  <a:lnTo>
                    <a:pt x="284" y="203"/>
                  </a:lnTo>
                  <a:lnTo>
                    <a:pt x="275" y="203"/>
                  </a:lnTo>
                  <a:lnTo>
                    <a:pt x="263" y="203"/>
                  </a:lnTo>
                  <a:lnTo>
                    <a:pt x="254" y="199"/>
                  </a:lnTo>
                  <a:lnTo>
                    <a:pt x="250" y="199"/>
                  </a:lnTo>
                  <a:lnTo>
                    <a:pt x="246" y="199"/>
                  </a:lnTo>
                  <a:lnTo>
                    <a:pt x="241" y="199"/>
                  </a:lnTo>
                  <a:lnTo>
                    <a:pt x="233" y="195"/>
                  </a:lnTo>
                  <a:lnTo>
                    <a:pt x="225" y="191"/>
                  </a:lnTo>
                  <a:lnTo>
                    <a:pt x="216" y="186"/>
                  </a:lnTo>
                  <a:lnTo>
                    <a:pt x="203" y="186"/>
                  </a:lnTo>
                  <a:lnTo>
                    <a:pt x="195" y="182"/>
                  </a:lnTo>
                  <a:lnTo>
                    <a:pt x="191" y="182"/>
                  </a:lnTo>
                  <a:lnTo>
                    <a:pt x="186" y="182"/>
                  </a:lnTo>
                  <a:lnTo>
                    <a:pt x="178" y="182"/>
                  </a:lnTo>
                  <a:lnTo>
                    <a:pt x="174" y="182"/>
                  </a:lnTo>
                  <a:lnTo>
                    <a:pt x="165" y="186"/>
                  </a:lnTo>
                  <a:lnTo>
                    <a:pt x="161" y="186"/>
                  </a:lnTo>
                  <a:lnTo>
                    <a:pt x="153" y="186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5"/>
                  </a:lnTo>
                  <a:lnTo>
                    <a:pt x="140" y="195"/>
                  </a:lnTo>
                  <a:lnTo>
                    <a:pt x="136" y="199"/>
                  </a:lnTo>
                  <a:lnTo>
                    <a:pt x="131" y="203"/>
                  </a:lnTo>
                  <a:lnTo>
                    <a:pt x="127" y="207"/>
                  </a:lnTo>
                  <a:lnTo>
                    <a:pt x="127" y="216"/>
                  </a:lnTo>
                  <a:lnTo>
                    <a:pt x="123" y="216"/>
                  </a:lnTo>
                  <a:lnTo>
                    <a:pt x="114" y="216"/>
                  </a:lnTo>
                  <a:lnTo>
                    <a:pt x="106" y="216"/>
                  </a:lnTo>
                  <a:lnTo>
                    <a:pt x="102" y="212"/>
                  </a:lnTo>
                  <a:lnTo>
                    <a:pt x="98" y="212"/>
                  </a:lnTo>
                  <a:lnTo>
                    <a:pt x="89" y="207"/>
                  </a:lnTo>
                  <a:lnTo>
                    <a:pt x="85" y="207"/>
                  </a:lnTo>
                  <a:lnTo>
                    <a:pt x="81" y="203"/>
                  </a:lnTo>
                  <a:lnTo>
                    <a:pt x="76" y="199"/>
                  </a:lnTo>
                  <a:lnTo>
                    <a:pt x="76" y="195"/>
                  </a:lnTo>
                  <a:lnTo>
                    <a:pt x="76" y="186"/>
                  </a:lnTo>
                  <a:lnTo>
                    <a:pt x="72" y="169"/>
                  </a:lnTo>
                  <a:lnTo>
                    <a:pt x="72" y="165"/>
                  </a:lnTo>
                  <a:lnTo>
                    <a:pt x="72" y="161"/>
                  </a:lnTo>
                  <a:lnTo>
                    <a:pt x="72" y="157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4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1" y="131"/>
                  </a:lnTo>
                  <a:lnTo>
                    <a:pt x="47" y="127"/>
                  </a:lnTo>
                  <a:lnTo>
                    <a:pt x="47" y="123"/>
                  </a:lnTo>
                  <a:lnTo>
                    <a:pt x="34" y="119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26" y="110"/>
                  </a:lnTo>
                  <a:lnTo>
                    <a:pt x="26" y="106"/>
                  </a:lnTo>
                  <a:lnTo>
                    <a:pt x="26" y="102"/>
                  </a:lnTo>
                  <a:lnTo>
                    <a:pt x="30" y="97"/>
                  </a:lnTo>
                  <a:lnTo>
                    <a:pt x="30" y="93"/>
                  </a:lnTo>
                  <a:lnTo>
                    <a:pt x="34" y="89"/>
                  </a:lnTo>
                  <a:lnTo>
                    <a:pt x="47" y="85"/>
                  </a:lnTo>
                  <a:lnTo>
                    <a:pt x="47" y="80"/>
                  </a:lnTo>
                  <a:lnTo>
                    <a:pt x="42" y="80"/>
                  </a:lnTo>
                  <a:lnTo>
                    <a:pt x="38" y="80"/>
                  </a:lnTo>
                  <a:lnTo>
                    <a:pt x="34" y="80"/>
                  </a:lnTo>
                  <a:lnTo>
                    <a:pt x="30" y="80"/>
                  </a:lnTo>
                  <a:lnTo>
                    <a:pt x="26" y="80"/>
                  </a:lnTo>
                  <a:lnTo>
                    <a:pt x="4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0" name="Freeform 106"/>
            <p:cNvSpPr>
              <a:spLocks/>
            </p:cNvSpPr>
            <p:nvPr/>
          </p:nvSpPr>
          <p:spPr bwMode="auto">
            <a:xfrm>
              <a:off x="3159473" y="4213617"/>
              <a:ext cx="386902" cy="464283"/>
            </a:xfrm>
            <a:custGeom>
              <a:avLst/>
              <a:gdLst>
                <a:gd name="T0" fmla="*/ 17 w 1223"/>
                <a:gd name="T1" fmla="*/ 424 h 1465"/>
                <a:gd name="T2" fmla="*/ 80 w 1223"/>
                <a:gd name="T3" fmla="*/ 419 h 1465"/>
                <a:gd name="T4" fmla="*/ 123 w 1223"/>
                <a:gd name="T5" fmla="*/ 462 h 1465"/>
                <a:gd name="T6" fmla="*/ 144 w 1223"/>
                <a:gd name="T7" fmla="*/ 343 h 1465"/>
                <a:gd name="T8" fmla="*/ 182 w 1223"/>
                <a:gd name="T9" fmla="*/ 258 h 1465"/>
                <a:gd name="T10" fmla="*/ 279 w 1223"/>
                <a:gd name="T11" fmla="*/ 203 h 1465"/>
                <a:gd name="T12" fmla="*/ 271 w 1223"/>
                <a:gd name="T13" fmla="*/ 157 h 1465"/>
                <a:gd name="T14" fmla="*/ 241 w 1223"/>
                <a:gd name="T15" fmla="*/ 102 h 1465"/>
                <a:gd name="T16" fmla="*/ 254 w 1223"/>
                <a:gd name="T17" fmla="*/ 17 h 1465"/>
                <a:gd name="T18" fmla="*/ 330 w 1223"/>
                <a:gd name="T19" fmla="*/ 4 h 1465"/>
                <a:gd name="T20" fmla="*/ 351 w 1223"/>
                <a:gd name="T21" fmla="*/ 38 h 1465"/>
                <a:gd name="T22" fmla="*/ 504 w 1223"/>
                <a:gd name="T23" fmla="*/ 68 h 1465"/>
                <a:gd name="T24" fmla="*/ 521 w 1223"/>
                <a:gd name="T25" fmla="*/ 106 h 1465"/>
                <a:gd name="T26" fmla="*/ 466 w 1223"/>
                <a:gd name="T27" fmla="*/ 165 h 1465"/>
                <a:gd name="T28" fmla="*/ 478 w 1223"/>
                <a:gd name="T29" fmla="*/ 216 h 1465"/>
                <a:gd name="T30" fmla="*/ 567 w 1223"/>
                <a:gd name="T31" fmla="*/ 246 h 1465"/>
                <a:gd name="T32" fmla="*/ 635 w 1223"/>
                <a:gd name="T33" fmla="*/ 186 h 1465"/>
                <a:gd name="T34" fmla="*/ 707 w 1223"/>
                <a:gd name="T35" fmla="*/ 186 h 1465"/>
                <a:gd name="T36" fmla="*/ 728 w 1223"/>
                <a:gd name="T37" fmla="*/ 225 h 1465"/>
                <a:gd name="T38" fmla="*/ 745 w 1223"/>
                <a:gd name="T39" fmla="*/ 284 h 1465"/>
                <a:gd name="T40" fmla="*/ 792 w 1223"/>
                <a:gd name="T41" fmla="*/ 297 h 1465"/>
                <a:gd name="T42" fmla="*/ 957 w 1223"/>
                <a:gd name="T43" fmla="*/ 233 h 1465"/>
                <a:gd name="T44" fmla="*/ 1071 w 1223"/>
                <a:gd name="T45" fmla="*/ 216 h 1465"/>
                <a:gd name="T46" fmla="*/ 1139 w 1223"/>
                <a:gd name="T47" fmla="*/ 254 h 1465"/>
                <a:gd name="T48" fmla="*/ 1173 w 1223"/>
                <a:gd name="T49" fmla="*/ 390 h 1465"/>
                <a:gd name="T50" fmla="*/ 1223 w 1223"/>
                <a:gd name="T51" fmla="*/ 474 h 1465"/>
                <a:gd name="T52" fmla="*/ 1198 w 1223"/>
                <a:gd name="T53" fmla="*/ 517 h 1465"/>
                <a:gd name="T54" fmla="*/ 1062 w 1223"/>
                <a:gd name="T55" fmla="*/ 572 h 1465"/>
                <a:gd name="T56" fmla="*/ 1037 w 1223"/>
                <a:gd name="T57" fmla="*/ 610 h 1465"/>
                <a:gd name="T58" fmla="*/ 1058 w 1223"/>
                <a:gd name="T59" fmla="*/ 690 h 1465"/>
                <a:gd name="T60" fmla="*/ 978 w 1223"/>
                <a:gd name="T61" fmla="*/ 750 h 1465"/>
                <a:gd name="T62" fmla="*/ 855 w 1223"/>
                <a:gd name="T63" fmla="*/ 720 h 1465"/>
                <a:gd name="T64" fmla="*/ 863 w 1223"/>
                <a:gd name="T65" fmla="*/ 809 h 1465"/>
                <a:gd name="T66" fmla="*/ 825 w 1223"/>
                <a:gd name="T67" fmla="*/ 860 h 1465"/>
                <a:gd name="T68" fmla="*/ 775 w 1223"/>
                <a:gd name="T69" fmla="*/ 902 h 1465"/>
                <a:gd name="T70" fmla="*/ 694 w 1223"/>
                <a:gd name="T71" fmla="*/ 932 h 1465"/>
                <a:gd name="T72" fmla="*/ 686 w 1223"/>
                <a:gd name="T73" fmla="*/ 987 h 1465"/>
                <a:gd name="T74" fmla="*/ 758 w 1223"/>
                <a:gd name="T75" fmla="*/ 999 h 1465"/>
                <a:gd name="T76" fmla="*/ 804 w 1223"/>
                <a:gd name="T77" fmla="*/ 1033 h 1465"/>
                <a:gd name="T78" fmla="*/ 745 w 1223"/>
                <a:gd name="T79" fmla="*/ 1131 h 1465"/>
                <a:gd name="T80" fmla="*/ 698 w 1223"/>
                <a:gd name="T81" fmla="*/ 1181 h 1465"/>
                <a:gd name="T82" fmla="*/ 605 w 1223"/>
                <a:gd name="T83" fmla="*/ 1232 h 1465"/>
                <a:gd name="T84" fmla="*/ 516 w 1223"/>
                <a:gd name="T85" fmla="*/ 1262 h 1465"/>
                <a:gd name="T86" fmla="*/ 487 w 1223"/>
                <a:gd name="T87" fmla="*/ 1330 h 1465"/>
                <a:gd name="T88" fmla="*/ 440 w 1223"/>
                <a:gd name="T89" fmla="*/ 1385 h 1465"/>
                <a:gd name="T90" fmla="*/ 372 w 1223"/>
                <a:gd name="T91" fmla="*/ 1452 h 1465"/>
                <a:gd name="T92" fmla="*/ 288 w 1223"/>
                <a:gd name="T93" fmla="*/ 1448 h 1465"/>
                <a:gd name="T94" fmla="*/ 169 w 1223"/>
                <a:gd name="T95" fmla="*/ 1419 h 1465"/>
                <a:gd name="T96" fmla="*/ 144 w 1223"/>
                <a:gd name="T97" fmla="*/ 1372 h 1465"/>
                <a:gd name="T98" fmla="*/ 245 w 1223"/>
                <a:gd name="T99" fmla="*/ 1224 h 1465"/>
                <a:gd name="T100" fmla="*/ 296 w 1223"/>
                <a:gd name="T101" fmla="*/ 1076 h 1465"/>
                <a:gd name="T102" fmla="*/ 360 w 1223"/>
                <a:gd name="T103" fmla="*/ 991 h 1465"/>
                <a:gd name="T104" fmla="*/ 347 w 1223"/>
                <a:gd name="T105" fmla="*/ 932 h 1465"/>
                <a:gd name="T106" fmla="*/ 267 w 1223"/>
                <a:gd name="T107" fmla="*/ 847 h 1465"/>
                <a:gd name="T108" fmla="*/ 195 w 1223"/>
                <a:gd name="T109" fmla="*/ 792 h 1465"/>
                <a:gd name="T110" fmla="*/ 186 w 1223"/>
                <a:gd name="T111" fmla="*/ 728 h 1465"/>
                <a:gd name="T112" fmla="*/ 203 w 1223"/>
                <a:gd name="T113" fmla="*/ 606 h 1465"/>
                <a:gd name="T114" fmla="*/ 173 w 1223"/>
                <a:gd name="T115" fmla="*/ 529 h 1465"/>
                <a:gd name="T116" fmla="*/ 97 w 1223"/>
                <a:gd name="T117" fmla="*/ 517 h 1465"/>
                <a:gd name="T118" fmla="*/ 0 w 1223"/>
                <a:gd name="T119" fmla="*/ 491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3" h="1465">
                  <a:moveTo>
                    <a:pt x="0" y="491"/>
                  </a:moveTo>
                  <a:lnTo>
                    <a:pt x="0" y="487"/>
                  </a:lnTo>
                  <a:lnTo>
                    <a:pt x="0" y="479"/>
                  </a:lnTo>
                  <a:lnTo>
                    <a:pt x="0" y="470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49"/>
                  </a:lnTo>
                  <a:lnTo>
                    <a:pt x="8" y="445"/>
                  </a:lnTo>
                  <a:lnTo>
                    <a:pt x="8" y="436"/>
                  </a:lnTo>
                  <a:lnTo>
                    <a:pt x="13" y="432"/>
                  </a:lnTo>
                  <a:lnTo>
                    <a:pt x="13" y="428"/>
                  </a:lnTo>
                  <a:lnTo>
                    <a:pt x="17" y="424"/>
                  </a:lnTo>
                  <a:lnTo>
                    <a:pt x="21" y="419"/>
                  </a:lnTo>
                  <a:lnTo>
                    <a:pt x="29" y="419"/>
                  </a:lnTo>
                  <a:lnTo>
                    <a:pt x="38" y="415"/>
                  </a:lnTo>
                  <a:lnTo>
                    <a:pt x="42" y="411"/>
                  </a:lnTo>
                  <a:lnTo>
                    <a:pt x="51" y="411"/>
                  </a:lnTo>
                  <a:lnTo>
                    <a:pt x="55" y="411"/>
                  </a:lnTo>
                  <a:lnTo>
                    <a:pt x="59" y="411"/>
                  </a:lnTo>
                  <a:lnTo>
                    <a:pt x="68" y="411"/>
                  </a:lnTo>
                  <a:lnTo>
                    <a:pt x="72" y="411"/>
                  </a:lnTo>
                  <a:lnTo>
                    <a:pt x="76" y="411"/>
                  </a:lnTo>
                  <a:lnTo>
                    <a:pt x="76" y="415"/>
                  </a:lnTo>
                  <a:lnTo>
                    <a:pt x="80" y="419"/>
                  </a:lnTo>
                  <a:lnTo>
                    <a:pt x="85" y="419"/>
                  </a:lnTo>
                  <a:lnTo>
                    <a:pt x="85" y="424"/>
                  </a:lnTo>
                  <a:lnTo>
                    <a:pt x="89" y="432"/>
                  </a:lnTo>
                  <a:lnTo>
                    <a:pt x="93" y="449"/>
                  </a:lnTo>
                  <a:lnTo>
                    <a:pt x="97" y="453"/>
                  </a:lnTo>
                  <a:lnTo>
                    <a:pt x="101" y="462"/>
                  </a:lnTo>
                  <a:lnTo>
                    <a:pt x="101" y="466"/>
                  </a:lnTo>
                  <a:lnTo>
                    <a:pt x="106" y="466"/>
                  </a:lnTo>
                  <a:lnTo>
                    <a:pt x="110" y="470"/>
                  </a:lnTo>
                  <a:lnTo>
                    <a:pt x="114" y="470"/>
                  </a:lnTo>
                  <a:lnTo>
                    <a:pt x="118" y="466"/>
                  </a:lnTo>
                  <a:lnTo>
                    <a:pt x="123" y="462"/>
                  </a:lnTo>
                  <a:lnTo>
                    <a:pt x="123" y="453"/>
                  </a:lnTo>
                  <a:lnTo>
                    <a:pt x="123" y="449"/>
                  </a:lnTo>
                  <a:lnTo>
                    <a:pt x="127" y="441"/>
                  </a:lnTo>
                  <a:lnTo>
                    <a:pt x="127" y="432"/>
                  </a:lnTo>
                  <a:lnTo>
                    <a:pt x="127" y="419"/>
                  </a:lnTo>
                  <a:lnTo>
                    <a:pt x="131" y="402"/>
                  </a:lnTo>
                  <a:lnTo>
                    <a:pt x="131" y="398"/>
                  </a:lnTo>
                  <a:lnTo>
                    <a:pt x="131" y="394"/>
                  </a:lnTo>
                  <a:lnTo>
                    <a:pt x="131" y="385"/>
                  </a:lnTo>
                  <a:lnTo>
                    <a:pt x="135" y="377"/>
                  </a:lnTo>
                  <a:lnTo>
                    <a:pt x="140" y="352"/>
                  </a:lnTo>
                  <a:lnTo>
                    <a:pt x="144" y="343"/>
                  </a:lnTo>
                  <a:lnTo>
                    <a:pt x="144" y="335"/>
                  </a:lnTo>
                  <a:lnTo>
                    <a:pt x="148" y="322"/>
                  </a:lnTo>
                  <a:lnTo>
                    <a:pt x="148" y="318"/>
                  </a:lnTo>
                  <a:lnTo>
                    <a:pt x="148" y="313"/>
                  </a:lnTo>
                  <a:lnTo>
                    <a:pt x="152" y="309"/>
                  </a:lnTo>
                  <a:lnTo>
                    <a:pt x="152" y="305"/>
                  </a:lnTo>
                  <a:lnTo>
                    <a:pt x="156" y="301"/>
                  </a:lnTo>
                  <a:lnTo>
                    <a:pt x="165" y="288"/>
                  </a:lnTo>
                  <a:lnTo>
                    <a:pt x="169" y="284"/>
                  </a:lnTo>
                  <a:lnTo>
                    <a:pt x="173" y="275"/>
                  </a:lnTo>
                  <a:lnTo>
                    <a:pt x="178" y="263"/>
                  </a:lnTo>
                  <a:lnTo>
                    <a:pt x="182" y="258"/>
                  </a:lnTo>
                  <a:lnTo>
                    <a:pt x="186" y="250"/>
                  </a:lnTo>
                  <a:lnTo>
                    <a:pt x="190" y="242"/>
                  </a:lnTo>
                  <a:lnTo>
                    <a:pt x="195" y="237"/>
                  </a:lnTo>
                  <a:lnTo>
                    <a:pt x="199" y="233"/>
                  </a:lnTo>
                  <a:lnTo>
                    <a:pt x="203" y="229"/>
                  </a:lnTo>
                  <a:lnTo>
                    <a:pt x="212" y="225"/>
                  </a:lnTo>
                  <a:lnTo>
                    <a:pt x="216" y="225"/>
                  </a:lnTo>
                  <a:lnTo>
                    <a:pt x="228" y="220"/>
                  </a:lnTo>
                  <a:lnTo>
                    <a:pt x="237" y="220"/>
                  </a:lnTo>
                  <a:lnTo>
                    <a:pt x="254" y="212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83" y="199"/>
                  </a:lnTo>
                  <a:lnTo>
                    <a:pt x="288" y="195"/>
                  </a:lnTo>
                  <a:lnTo>
                    <a:pt x="288" y="191"/>
                  </a:lnTo>
                  <a:lnTo>
                    <a:pt x="288" y="186"/>
                  </a:lnTo>
                  <a:lnTo>
                    <a:pt x="283" y="186"/>
                  </a:lnTo>
                  <a:lnTo>
                    <a:pt x="279" y="178"/>
                  </a:lnTo>
                  <a:lnTo>
                    <a:pt x="279" y="174"/>
                  </a:lnTo>
                  <a:lnTo>
                    <a:pt x="275" y="170"/>
                  </a:lnTo>
                  <a:lnTo>
                    <a:pt x="279" y="165"/>
                  </a:lnTo>
                  <a:lnTo>
                    <a:pt x="275" y="165"/>
                  </a:lnTo>
                  <a:lnTo>
                    <a:pt x="275" y="161"/>
                  </a:lnTo>
                  <a:lnTo>
                    <a:pt x="271" y="157"/>
                  </a:lnTo>
                  <a:lnTo>
                    <a:pt x="271" y="153"/>
                  </a:lnTo>
                  <a:lnTo>
                    <a:pt x="267" y="153"/>
                  </a:lnTo>
                  <a:lnTo>
                    <a:pt x="267" y="144"/>
                  </a:lnTo>
                  <a:lnTo>
                    <a:pt x="262" y="140"/>
                  </a:lnTo>
                  <a:lnTo>
                    <a:pt x="258" y="140"/>
                  </a:lnTo>
                  <a:lnTo>
                    <a:pt x="254" y="131"/>
                  </a:lnTo>
                  <a:lnTo>
                    <a:pt x="250" y="127"/>
                  </a:lnTo>
                  <a:lnTo>
                    <a:pt x="245" y="123"/>
                  </a:lnTo>
                  <a:lnTo>
                    <a:pt x="245" y="119"/>
                  </a:lnTo>
                  <a:lnTo>
                    <a:pt x="241" y="110"/>
                  </a:lnTo>
                  <a:lnTo>
                    <a:pt x="241" y="106"/>
                  </a:lnTo>
                  <a:lnTo>
                    <a:pt x="241" y="102"/>
                  </a:lnTo>
                  <a:lnTo>
                    <a:pt x="241" y="89"/>
                  </a:lnTo>
                  <a:lnTo>
                    <a:pt x="241" y="85"/>
                  </a:lnTo>
                  <a:lnTo>
                    <a:pt x="241" y="76"/>
                  </a:lnTo>
                  <a:lnTo>
                    <a:pt x="241" y="64"/>
                  </a:lnTo>
                  <a:lnTo>
                    <a:pt x="241" y="51"/>
                  </a:lnTo>
                  <a:lnTo>
                    <a:pt x="241" y="47"/>
                  </a:lnTo>
                  <a:lnTo>
                    <a:pt x="241" y="43"/>
                  </a:lnTo>
                  <a:lnTo>
                    <a:pt x="241" y="38"/>
                  </a:lnTo>
                  <a:lnTo>
                    <a:pt x="245" y="30"/>
                  </a:lnTo>
                  <a:lnTo>
                    <a:pt x="245" y="26"/>
                  </a:lnTo>
                  <a:lnTo>
                    <a:pt x="250" y="21"/>
                  </a:lnTo>
                  <a:lnTo>
                    <a:pt x="254" y="17"/>
                  </a:lnTo>
                  <a:lnTo>
                    <a:pt x="254" y="13"/>
                  </a:lnTo>
                  <a:lnTo>
                    <a:pt x="258" y="13"/>
                  </a:lnTo>
                  <a:lnTo>
                    <a:pt x="262" y="9"/>
                  </a:lnTo>
                  <a:lnTo>
                    <a:pt x="267" y="9"/>
                  </a:lnTo>
                  <a:lnTo>
                    <a:pt x="271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6" y="4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4" y="4"/>
                  </a:lnTo>
                  <a:lnTo>
                    <a:pt x="339" y="9"/>
                  </a:lnTo>
                  <a:lnTo>
                    <a:pt x="339" y="13"/>
                  </a:lnTo>
                  <a:lnTo>
                    <a:pt x="339" y="17"/>
                  </a:lnTo>
                  <a:lnTo>
                    <a:pt x="334" y="21"/>
                  </a:lnTo>
                  <a:lnTo>
                    <a:pt x="339" y="26"/>
                  </a:lnTo>
                  <a:lnTo>
                    <a:pt x="339" y="30"/>
                  </a:lnTo>
                  <a:lnTo>
                    <a:pt x="339" y="34"/>
                  </a:lnTo>
                  <a:lnTo>
                    <a:pt x="343" y="34"/>
                  </a:lnTo>
                  <a:lnTo>
                    <a:pt x="347" y="38"/>
                  </a:lnTo>
                  <a:lnTo>
                    <a:pt x="351" y="38"/>
                  </a:lnTo>
                  <a:lnTo>
                    <a:pt x="360" y="43"/>
                  </a:lnTo>
                  <a:lnTo>
                    <a:pt x="368" y="43"/>
                  </a:lnTo>
                  <a:lnTo>
                    <a:pt x="381" y="51"/>
                  </a:lnTo>
                  <a:lnTo>
                    <a:pt x="406" y="55"/>
                  </a:lnTo>
                  <a:lnTo>
                    <a:pt x="419" y="59"/>
                  </a:lnTo>
                  <a:lnTo>
                    <a:pt x="440" y="64"/>
                  </a:lnTo>
                  <a:lnTo>
                    <a:pt x="449" y="64"/>
                  </a:lnTo>
                  <a:lnTo>
                    <a:pt x="457" y="64"/>
                  </a:lnTo>
                  <a:lnTo>
                    <a:pt x="466" y="68"/>
                  </a:lnTo>
                  <a:lnTo>
                    <a:pt x="487" y="68"/>
                  </a:lnTo>
                  <a:lnTo>
                    <a:pt x="491" y="68"/>
                  </a:lnTo>
                  <a:lnTo>
                    <a:pt x="504" y="68"/>
                  </a:lnTo>
                  <a:lnTo>
                    <a:pt x="508" y="68"/>
                  </a:lnTo>
                  <a:lnTo>
                    <a:pt x="512" y="72"/>
                  </a:lnTo>
                  <a:lnTo>
                    <a:pt x="516" y="72"/>
                  </a:lnTo>
                  <a:lnTo>
                    <a:pt x="521" y="72"/>
                  </a:lnTo>
                  <a:lnTo>
                    <a:pt x="525" y="76"/>
                  </a:lnTo>
                  <a:lnTo>
                    <a:pt x="529" y="81"/>
                  </a:lnTo>
                  <a:lnTo>
                    <a:pt x="529" y="85"/>
                  </a:lnTo>
                  <a:lnTo>
                    <a:pt x="529" y="89"/>
                  </a:lnTo>
                  <a:lnTo>
                    <a:pt x="529" y="93"/>
                  </a:lnTo>
                  <a:lnTo>
                    <a:pt x="525" y="98"/>
                  </a:lnTo>
                  <a:lnTo>
                    <a:pt x="525" y="102"/>
                  </a:lnTo>
                  <a:lnTo>
                    <a:pt x="521" y="106"/>
                  </a:lnTo>
                  <a:lnTo>
                    <a:pt x="516" y="110"/>
                  </a:lnTo>
                  <a:lnTo>
                    <a:pt x="512" y="115"/>
                  </a:lnTo>
                  <a:lnTo>
                    <a:pt x="499" y="123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2" y="136"/>
                  </a:lnTo>
                  <a:lnTo>
                    <a:pt x="482" y="140"/>
                  </a:lnTo>
                  <a:lnTo>
                    <a:pt x="478" y="144"/>
                  </a:lnTo>
                  <a:lnTo>
                    <a:pt x="474" y="148"/>
                  </a:lnTo>
                  <a:lnTo>
                    <a:pt x="470" y="153"/>
                  </a:lnTo>
                  <a:lnTo>
                    <a:pt x="466" y="161"/>
                  </a:lnTo>
                  <a:lnTo>
                    <a:pt x="466" y="165"/>
                  </a:lnTo>
                  <a:lnTo>
                    <a:pt x="461" y="170"/>
                  </a:lnTo>
                  <a:lnTo>
                    <a:pt x="461" y="178"/>
                  </a:lnTo>
                  <a:lnTo>
                    <a:pt x="457" y="182"/>
                  </a:lnTo>
                  <a:lnTo>
                    <a:pt x="457" y="186"/>
                  </a:lnTo>
                  <a:lnTo>
                    <a:pt x="457" y="191"/>
                  </a:lnTo>
                  <a:lnTo>
                    <a:pt x="457" y="195"/>
                  </a:lnTo>
                  <a:lnTo>
                    <a:pt x="461" y="199"/>
                  </a:lnTo>
                  <a:lnTo>
                    <a:pt x="461" y="203"/>
                  </a:lnTo>
                  <a:lnTo>
                    <a:pt x="466" y="203"/>
                  </a:lnTo>
                  <a:lnTo>
                    <a:pt x="470" y="208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87" y="220"/>
                  </a:lnTo>
                  <a:lnTo>
                    <a:pt x="499" y="229"/>
                  </a:lnTo>
                  <a:lnTo>
                    <a:pt x="504" y="229"/>
                  </a:lnTo>
                  <a:lnTo>
                    <a:pt x="521" y="237"/>
                  </a:lnTo>
                  <a:lnTo>
                    <a:pt x="537" y="246"/>
                  </a:lnTo>
                  <a:lnTo>
                    <a:pt x="542" y="250"/>
                  </a:lnTo>
                  <a:lnTo>
                    <a:pt x="546" y="250"/>
                  </a:lnTo>
                  <a:lnTo>
                    <a:pt x="550" y="250"/>
                  </a:lnTo>
                  <a:lnTo>
                    <a:pt x="554" y="250"/>
                  </a:lnTo>
                  <a:lnTo>
                    <a:pt x="559" y="250"/>
                  </a:lnTo>
                  <a:lnTo>
                    <a:pt x="563" y="250"/>
                  </a:lnTo>
                  <a:lnTo>
                    <a:pt x="567" y="246"/>
                  </a:lnTo>
                  <a:lnTo>
                    <a:pt x="571" y="246"/>
                  </a:lnTo>
                  <a:lnTo>
                    <a:pt x="580" y="242"/>
                  </a:lnTo>
                  <a:lnTo>
                    <a:pt x="584" y="237"/>
                  </a:lnTo>
                  <a:lnTo>
                    <a:pt x="593" y="233"/>
                  </a:lnTo>
                  <a:lnTo>
                    <a:pt x="597" y="225"/>
                  </a:lnTo>
                  <a:lnTo>
                    <a:pt x="601" y="220"/>
                  </a:lnTo>
                  <a:lnTo>
                    <a:pt x="605" y="216"/>
                  </a:lnTo>
                  <a:lnTo>
                    <a:pt x="609" y="212"/>
                  </a:lnTo>
                  <a:lnTo>
                    <a:pt x="622" y="199"/>
                  </a:lnTo>
                  <a:lnTo>
                    <a:pt x="626" y="195"/>
                  </a:lnTo>
                  <a:lnTo>
                    <a:pt x="631" y="191"/>
                  </a:lnTo>
                  <a:lnTo>
                    <a:pt x="635" y="186"/>
                  </a:lnTo>
                  <a:lnTo>
                    <a:pt x="643" y="182"/>
                  </a:lnTo>
                  <a:lnTo>
                    <a:pt x="648" y="178"/>
                  </a:lnTo>
                  <a:lnTo>
                    <a:pt x="656" y="178"/>
                  </a:lnTo>
                  <a:lnTo>
                    <a:pt x="665" y="174"/>
                  </a:lnTo>
                  <a:lnTo>
                    <a:pt x="677" y="170"/>
                  </a:lnTo>
                  <a:lnTo>
                    <a:pt x="681" y="170"/>
                  </a:lnTo>
                  <a:lnTo>
                    <a:pt x="686" y="170"/>
                  </a:lnTo>
                  <a:lnTo>
                    <a:pt x="690" y="170"/>
                  </a:lnTo>
                  <a:lnTo>
                    <a:pt x="694" y="170"/>
                  </a:lnTo>
                  <a:lnTo>
                    <a:pt x="698" y="174"/>
                  </a:lnTo>
                  <a:lnTo>
                    <a:pt x="703" y="178"/>
                  </a:lnTo>
                  <a:lnTo>
                    <a:pt x="707" y="186"/>
                  </a:lnTo>
                  <a:lnTo>
                    <a:pt x="711" y="191"/>
                  </a:lnTo>
                  <a:lnTo>
                    <a:pt x="711" y="195"/>
                  </a:lnTo>
                  <a:lnTo>
                    <a:pt x="711" y="199"/>
                  </a:lnTo>
                  <a:lnTo>
                    <a:pt x="711" y="203"/>
                  </a:lnTo>
                  <a:lnTo>
                    <a:pt x="707" y="212"/>
                  </a:lnTo>
                  <a:lnTo>
                    <a:pt x="707" y="216"/>
                  </a:lnTo>
                  <a:lnTo>
                    <a:pt x="707" y="220"/>
                  </a:lnTo>
                  <a:lnTo>
                    <a:pt x="711" y="220"/>
                  </a:lnTo>
                  <a:lnTo>
                    <a:pt x="711" y="225"/>
                  </a:lnTo>
                  <a:lnTo>
                    <a:pt x="715" y="225"/>
                  </a:lnTo>
                  <a:lnTo>
                    <a:pt x="724" y="225"/>
                  </a:lnTo>
                  <a:lnTo>
                    <a:pt x="728" y="225"/>
                  </a:lnTo>
                  <a:lnTo>
                    <a:pt x="732" y="229"/>
                  </a:lnTo>
                  <a:lnTo>
                    <a:pt x="736" y="229"/>
                  </a:lnTo>
                  <a:lnTo>
                    <a:pt x="736" y="233"/>
                  </a:lnTo>
                  <a:lnTo>
                    <a:pt x="741" y="237"/>
                  </a:lnTo>
                  <a:lnTo>
                    <a:pt x="741" y="246"/>
                  </a:lnTo>
                  <a:lnTo>
                    <a:pt x="745" y="250"/>
                  </a:lnTo>
                  <a:lnTo>
                    <a:pt x="749" y="263"/>
                  </a:lnTo>
                  <a:lnTo>
                    <a:pt x="749" y="267"/>
                  </a:lnTo>
                  <a:lnTo>
                    <a:pt x="749" y="271"/>
                  </a:lnTo>
                  <a:lnTo>
                    <a:pt x="749" y="275"/>
                  </a:lnTo>
                  <a:lnTo>
                    <a:pt x="749" y="280"/>
                  </a:lnTo>
                  <a:lnTo>
                    <a:pt x="745" y="284"/>
                  </a:lnTo>
                  <a:lnTo>
                    <a:pt x="745" y="288"/>
                  </a:lnTo>
                  <a:lnTo>
                    <a:pt x="745" y="292"/>
                  </a:lnTo>
                  <a:lnTo>
                    <a:pt x="749" y="292"/>
                  </a:lnTo>
                  <a:lnTo>
                    <a:pt x="749" y="297"/>
                  </a:lnTo>
                  <a:lnTo>
                    <a:pt x="753" y="301"/>
                  </a:lnTo>
                  <a:lnTo>
                    <a:pt x="758" y="301"/>
                  </a:lnTo>
                  <a:lnTo>
                    <a:pt x="762" y="301"/>
                  </a:lnTo>
                  <a:lnTo>
                    <a:pt x="766" y="301"/>
                  </a:lnTo>
                  <a:lnTo>
                    <a:pt x="775" y="301"/>
                  </a:lnTo>
                  <a:lnTo>
                    <a:pt x="779" y="301"/>
                  </a:lnTo>
                  <a:lnTo>
                    <a:pt x="783" y="301"/>
                  </a:lnTo>
                  <a:lnTo>
                    <a:pt x="792" y="297"/>
                  </a:lnTo>
                  <a:lnTo>
                    <a:pt x="804" y="297"/>
                  </a:lnTo>
                  <a:lnTo>
                    <a:pt x="830" y="288"/>
                  </a:lnTo>
                  <a:lnTo>
                    <a:pt x="842" y="284"/>
                  </a:lnTo>
                  <a:lnTo>
                    <a:pt x="868" y="275"/>
                  </a:lnTo>
                  <a:lnTo>
                    <a:pt x="880" y="271"/>
                  </a:lnTo>
                  <a:lnTo>
                    <a:pt x="889" y="271"/>
                  </a:lnTo>
                  <a:lnTo>
                    <a:pt x="897" y="267"/>
                  </a:lnTo>
                  <a:lnTo>
                    <a:pt x="902" y="263"/>
                  </a:lnTo>
                  <a:lnTo>
                    <a:pt x="910" y="258"/>
                  </a:lnTo>
                  <a:lnTo>
                    <a:pt x="919" y="254"/>
                  </a:lnTo>
                  <a:lnTo>
                    <a:pt x="940" y="242"/>
                  </a:lnTo>
                  <a:lnTo>
                    <a:pt x="957" y="233"/>
                  </a:lnTo>
                  <a:lnTo>
                    <a:pt x="961" y="229"/>
                  </a:lnTo>
                  <a:lnTo>
                    <a:pt x="969" y="229"/>
                  </a:lnTo>
                  <a:lnTo>
                    <a:pt x="978" y="225"/>
                  </a:lnTo>
                  <a:lnTo>
                    <a:pt x="986" y="225"/>
                  </a:lnTo>
                  <a:lnTo>
                    <a:pt x="995" y="220"/>
                  </a:lnTo>
                  <a:lnTo>
                    <a:pt x="1003" y="220"/>
                  </a:lnTo>
                  <a:lnTo>
                    <a:pt x="1012" y="220"/>
                  </a:lnTo>
                  <a:lnTo>
                    <a:pt x="1024" y="216"/>
                  </a:lnTo>
                  <a:lnTo>
                    <a:pt x="1033" y="216"/>
                  </a:lnTo>
                  <a:lnTo>
                    <a:pt x="1054" y="216"/>
                  </a:lnTo>
                  <a:lnTo>
                    <a:pt x="1062" y="216"/>
                  </a:lnTo>
                  <a:lnTo>
                    <a:pt x="1071" y="216"/>
                  </a:lnTo>
                  <a:lnTo>
                    <a:pt x="1079" y="216"/>
                  </a:lnTo>
                  <a:lnTo>
                    <a:pt x="1088" y="212"/>
                  </a:lnTo>
                  <a:lnTo>
                    <a:pt x="1096" y="212"/>
                  </a:lnTo>
                  <a:lnTo>
                    <a:pt x="1101" y="208"/>
                  </a:lnTo>
                  <a:lnTo>
                    <a:pt x="1105" y="208"/>
                  </a:lnTo>
                  <a:lnTo>
                    <a:pt x="1113" y="203"/>
                  </a:lnTo>
                  <a:lnTo>
                    <a:pt x="1117" y="203"/>
                  </a:lnTo>
                  <a:lnTo>
                    <a:pt x="1122" y="203"/>
                  </a:lnTo>
                  <a:lnTo>
                    <a:pt x="1126" y="199"/>
                  </a:lnTo>
                  <a:lnTo>
                    <a:pt x="1130" y="216"/>
                  </a:lnTo>
                  <a:lnTo>
                    <a:pt x="1134" y="225"/>
                  </a:lnTo>
                  <a:lnTo>
                    <a:pt x="1139" y="254"/>
                  </a:lnTo>
                  <a:lnTo>
                    <a:pt x="1139" y="263"/>
                  </a:lnTo>
                  <a:lnTo>
                    <a:pt x="1147" y="280"/>
                  </a:lnTo>
                  <a:lnTo>
                    <a:pt x="1147" y="288"/>
                  </a:lnTo>
                  <a:lnTo>
                    <a:pt x="1147" y="297"/>
                  </a:lnTo>
                  <a:lnTo>
                    <a:pt x="1151" y="313"/>
                  </a:lnTo>
                  <a:lnTo>
                    <a:pt x="1151" y="318"/>
                  </a:lnTo>
                  <a:lnTo>
                    <a:pt x="1156" y="326"/>
                  </a:lnTo>
                  <a:lnTo>
                    <a:pt x="1160" y="339"/>
                  </a:lnTo>
                  <a:lnTo>
                    <a:pt x="1160" y="347"/>
                  </a:lnTo>
                  <a:lnTo>
                    <a:pt x="1168" y="373"/>
                  </a:lnTo>
                  <a:lnTo>
                    <a:pt x="1173" y="381"/>
                  </a:lnTo>
                  <a:lnTo>
                    <a:pt x="1173" y="390"/>
                  </a:lnTo>
                  <a:lnTo>
                    <a:pt x="1177" y="394"/>
                  </a:lnTo>
                  <a:lnTo>
                    <a:pt x="1181" y="402"/>
                  </a:lnTo>
                  <a:lnTo>
                    <a:pt x="1185" y="407"/>
                  </a:lnTo>
                  <a:lnTo>
                    <a:pt x="1185" y="411"/>
                  </a:lnTo>
                  <a:lnTo>
                    <a:pt x="1202" y="428"/>
                  </a:lnTo>
                  <a:lnTo>
                    <a:pt x="1206" y="436"/>
                  </a:lnTo>
                  <a:lnTo>
                    <a:pt x="1211" y="441"/>
                  </a:lnTo>
                  <a:lnTo>
                    <a:pt x="1215" y="449"/>
                  </a:lnTo>
                  <a:lnTo>
                    <a:pt x="1219" y="453"/>
                  </a:lnTo>
                  <a:lnTo>
                    <a:pt x="1219" y="462"/>
                  </a:lnTo>
                  <a:lnTo>
                    <a:pt x="1223" y="466"/>
                  </a:lnTo>
                  <a:lnTo>
                    <a:pt x="1223" y="474"/>
                  </a:lnTo>
                  <a:lnTo>
                    <a:pt x="1223" y="479"/>
                  </a:lnTo>
                  <a:lnTo>
                    <a:pt x="1223" y="483"/>
                  </a:lnTo>
                  <a:lnTo>
                    <a:pt x="1223" y="487"/>
                  </a:lnTo>
                  <a:lnTo>
                    <a:pt x="1223" y="491"/>
                  </a:lnTo>
                  <a:lnTo>
                    <a:pt x="1223" y="496"/>
                  </a:lnTo>
                  <a:lnTo>
                    <a:pt x="1219" y="500"/>
                  </a:lnTo>
                  <a:lnTo>
                    <a:pt x="1219" y="504"/>
                  </a:lnTo>
                  <a:lnTo>
                    <a:pt x="1215" y="508"/>
                  </a:lnTo>
                  <a:lnTo>
                    <a:pt x="1211" y="508"/>
                  </a:lnTo>
                  <a:lnTo>
                    <a:pt x="1206" y="512"/>
                  </a:lnTo>
                  <a:lnTo>
                    <a:pt x="1202" y="512"/>
                  </a:lnTo>
                  <a:lnTo>
                    <a:pt x="1198" y="517"/>
                  </a:lnTo>
                  <a:lnTo>
                    <a:pt x="1189" y="521"/>
                  </a:lnTo>
                  <a:lnTo>
                    <a:pt x="1156" y="538"/>
                  </a:lnTo>
                  <a:lnTo>
                    <a:pt x="1143" y="542"/>
                  </a:lnTo>
                  <a:lnTo>
                    <a:pt x="1101" y="568"/>
                  </a:lnTo>
                  <a:lnTo>
                    <a:pt x="1096" y="568"/>
                  </a:lnTo>
                  <a:lnTo>
                    <a:pt x="1092" y="572"/>
                  </a:lnTo>
                  <a:lnTo>
                    <a:pt x="1088" y="572"/>
                  </a:lnTo>
                  <a:lnTo>
                    <a:pt x="1084" y="572"/>
                  </a:lnTo>
                  <a:lnTo>
                    <a:pt x="1079" y="572"/>
                  </a:lnTo>
                  <a:lnTo>
                    <a:pt x="1075" y="572"/>
                  </a:lnTo>
                  <a:lnTo>
                    <a:pt x="1067" y="572"/>
                  </a:lnTo>
                  <a:lnTo>
                    <a:pt x="1062" y="572"/>
                  </a:lnTo>
                  <a:lnTo>
                    <a:pt x="1058" y="568"/>
                  </a:lnTo>
                  <a:lnTo>
                    <a:pt x="1054" y="568"/>
                  </a:lnTo>
                  <a:lnTo>
                    <a:pt x="1050" y="563"/>
                  </a:lnTo>
                  <a:lnTo>
                    <a:pt x="1046" y="559"/>
                  </a:lnTo>
                  <a:lnTo>
                    <a:pt x="1041" y="559"/>
                  </a:lnTo>
                  <a:lnTo>
                    <a:pt x="1037" y="563"/>
                  </a:lnTo>
                  <a:lnTo>
                    <a:pt x="1037" y="568"/>
                  </a:lnTo>
                  <a:lnTo>
                    <a:pt x="1037" y="572"/>
                  </a:lnTo>
                  <a:lnTo>
                    <a:pt x="1037" y="576"/>
                  </a:lnTo>
                  <a:lnTo>
                    <a:pt x="1037" y="589"/>
                  </a:lnTo>
                  <a:lnTo>
                    <a:pt x="1037" y="606"/>
                  </a:lnTo>
                  <a:lnTo>
                    <a:pt x="1037" y="610"/>
                  </a:lnTo>
                  <a:lnTo>
                    <a:pt x="1041" y="618"/>
                  </a:lnTo>
                  <a:lnTo>
                    <a:pt x="1041" y="627"/>
                  </a:lnTo>
                  <a:lnTo>
                    <a:pt x="1046" y="631"/>
                  </a:lnTo>
                  <a:lnTo>
                    <a:pt x="1046" y="639"/>
                  </a:lnTo>
                  <a:lnTo>
                    <a:pt x="1054" y="652"/>
                  </a:lnTo>
                  <a:lnTo>
                    <a:pt x="1058" y="661"/>
                  </a:lnTo>
                  <a:lnTo>
                    <a:pt x="1058" y="669"/>
                  </a:lnTo>
                  <a:lnTo>
                    <a:pt x="1062" y="669"/>
                  </a:lnTo>
                  <a:lnTo>
                    <a:pt x="1062" y="673"/>
                  </a:lnTo>
                  <a:lnTo>
                    <a:pt x="1062" y="678"/>
                  </a:lnTo>
                  <a:lnTo>
                    <a:pt x="1062" y="682"/>
                  </a:lnTo>
                  <a:lnTo>
                    <a:pt x="1058" y="690"/>
                  </a:lnTo>
                  <a:lnTo>
                    <a:pt x="1058" y="695"/>
                  </a:lnTo>
                  <a:lnTo>
                    <a:pt x="1054" y="699"/>
                  </a:lnTo>
                  <a:lnTo>
                    <a:pt x="1050" y="703"/>
                  </a:lnTo>
                  <a:lnTo>
                    <a:pt x="1046" y="707"/>
                  </a:lnTo>
                  <a:lnTo>
                    <a:pt x="1041" y="711"/>
                  </a:lnTo>
                  <a:lnTo>
                    <a:pt x="1037" y="716"/>
                  </a:lnTo>
                  <a:lnTo>
                    <a:pt x="1020" y="728"/>
                  </a:lnTo>
                  <a:lnTo>
                    <a:pt x="999" y="741"/>
                  </a:lnTo>
                  <a:lnTo>
                    <a:pt x="995" y="745"/>
                  </a:lnTo>
                  <a:lnTo>
                    <a:pt x="986" y="745"/>
                  </a:lnTo>
                  <a:lnTo>
                    <a:pt x="982" y="750"/>
                  </a:lnTo>
                  <a:lnTo>
                    <a:pt x="978" y="750"/>
                  </a:lnTo>
                  <a:lnTo>
                    <a:pt x="974" y="750"/>
                  </a:lnTo>
                  <a:lnTo>
                    <a:pt x="969" y="750"/>
                  </a:lnTo>
                  <a:lnTo>
                    <a:pt x="965" y="750"/>
                  </a:lnTo>
                  <a:lnTo>
                    <a:pt x="957" y="750"/>
                  </a:lnTo>
                  <a:lnTo>
                    <a:pt x="948" y="745"/>
                  </a:lnTo>
                  <a:lnTo>
                    <a:pt x="931" y="741"/>
                  </a:lnTo>
                  <a:lnTo>
                    <a:pt x="919" y="737"/>
                  </a:lnTo>
                  <a:lnTo>
                    <a:pt x="880" y="724"/>
                  </a:lnTo>
                  <a:lnTo>
                    <a:pt x="872" y="724"/>
                  </a:lnTo>
                  <a:lnTo>
                    <a:pt x="868" y="720"/>
                  </a:lnTo>
                  <a:lnTo>
                    <a:pt x="863" y="720"/>
                  </a:lnTo>
                  <a:lnTo>
                    <a:pt x="855" y="720"/>
                  </a:lnTo>
                  <a:lnTo>
                    <a:pt x="851" y="724"/>
                  </a:lnTo>
                  <a:lnTo>
                    <a:pt x="851" y="728"/>
                  </a:lnTo>
                  <a:lnTo>
                    <a:pt x="851" y="733"/>
                  </a:lnTo>
                  <a:lnTo>
                    <a:pt x="851" y="741"/>
                  </a:lnTo>
                  <a:lnTo>
                    <a:pt x="855" y="758"/>
                  </a:lnTo>
                  <a:lnTo>
                    <a:pt x="855" y="767"/>
                  </a:lnTo>
                  <a:lnTo>
                    <a:pt x="859" y="775"/>
                  </a:lnTo>
                  <a:lnTo>
                    <a:pt x="863" y="783"/>
                  </a:lnTo>
                  <a:lnTo>
                    <a:pt x="863" y="788"/>
                  </a:lnTo>
                  <a:lnTo>
                    <a:pt x="863" y="796"/>
                  </a:lnTo>
                  <a:lnTo>
                    <a:pt x="863" y="805"/>
                  </a:lnTo>
                  <a:lnTo>
                    <a:pt x="863" y="809"/>
                  </a:lnTo>
                  <a:lnTo>
                    <a:pt x="863" y="813"/>
                  </a:lnTo>
                  <a:lnTo>
                    <a:pt x="863" y="817"/>
                  </a:lnTo>
                  <a:lnTo>
                    <a:pt x="859" y="822"/>
                  </a:lnTo>
                  <a:lnTo>
                    <a:pt x="859" y="826"/>
                  </a:lnTo>
                  <a:lnTo>
                    <a:pt x="855" y="830"/>
                  </a:lnTo>
                  <a:lnTo>
                    <a:pt x="855" y="834"/>
                  </a:lnTo>
                  <a:lnTo>
                    <a:pt x="851" y="838"/>
                  </a:lnTo>
                  <a:lnTo>
                    <a:pt x="847" y="847"/>
                  </a:lnTo>
                  <a:lnTo>
                    <a:pt x="842" y="847"/>
                  </a:lnTo>
                  <a:lnTo>
                    <a:pt x="838" y="851"/>
                  </a:lnTo>
                  <a:lnTo>
                    <a:pt x="834" y="855"/>
                  </a:lnTo>
                  <a:lnTo>
                    <a:pt x="825" y="860"/>
                  </a:lnTo>
                  <a:lnTo>
                    <a:pt x="821" y="864"/>
                  </a:lnTo>
                  <a:lnTo>
                    <a:pt x="813" y="868"/>
                  </a:lnTo>
                  <a:lnTo>
                    <a:pt x="804" y="872"/>
                  </a:lnTo>
                  <a:lnTo>
                    <a:pt x="800" y="872"/>
                  </a:lnTo>
                  <a:lnTo>
                    <a:pt x="796" y="877"/>
                  </a:lnTo>
                  <a:lnTo>
                    <a:pt x="792" y="881"/>
                  </a:lnTo>
                  <a:lnTo>
                    <a:pt x="792" y="885"/>
                  </a:lnTo>
                  <a:lnTo>
                    <a:pt x="787" y="885"/>
                  </a:lnTo>
                  <a:lnTo>
                    <a:pt x="783" y="898"/>
                  </a:lnTo>
                  <a:lnTo>
                    <a:pt x="779" y="898"/>
                  </a:lnTo>
                  <a:lnTo>
                    <a:pt x="779" y="902"/>
                  </a:lnTo>
                  <a:lnTo>
                    <a:pt x="775" y="902"/>
                  </a:lnTo>
                  <a:lnTo>
                    <a:pt x="770" y="906"/>
                  </a:lnTo>
                  <a:lnTo>
                    <a:pt x="766" y="906"/>
                  </a:lnTo>
                  <a:lnTo>
                    <a:pt x="762" y="906"/>
                  </a:lnTo>
                  <a:lnTo>
                    <a:pt x="749" y="906"/>
                  </a:lnTo>
                  <a:lnTo>
                    <a:pt x="741" y="906"/>
                  </a:lnTo>
                  <a:lnTo>
                    <a:pt x="736" y="906"/>
                  </a:lnTo>
                  <a:lnTo>
                    <a:pt x="732" y="906"/>
                  </a:lnTo>
                  <a:lnTo>
                    <a:pt x="728" y="910"/>
                  </a:lnTo>
                  <a:lnTo>
                    <a:pt x="724" y="910"/>
                  </a:lnTo>
                  <a:lnTo>
                    <a:pt x="720" y="915"/>
                  </a:lnTo>
                  <a:lnTo>
                    <a:pt x="707" y="923"/>
                  </a:lnTo>
                  <a:lnTo>
                    <a:pt x="694" y="932"/>
                  </a:lnTo>
                  <a:lnTo>
                    <a:pt x="690" y="936"/>
                  </a:lnTo>
                  <a:lnTo>
                    <a:pt x="681" y="940"/>
                  </a:lnTo>
                  <a:lnTo>
                    <a:pt x="677" y="949"/>
                  </a:lnTo>
                  <a:lnTo>
                    <a:pt x="673" y="953"/>
                  </a:lnTo>
                  <a:lnTo>
                    <a:pt x="673" y="957"/>
                  </a:lnTo>
                  <a:lnTo>
                    <a:pt x="669" y="961"/>
                  </a:lnTo>
                  <a:lnTo>
                    <a:pt x="669" y="965"/>
                  </a:lnTo>
                  <a:lnTo>
                    <a:pt x="669" y="970"/>
                  </a:lnTo>
                  <a:lnTo>
                    <a:pt x="673" y="974"/>
                  </a:lnTo>
                  <a:lnTo>
                    <a:pt x="677" y="978"/>
                  </a:lnTo>
                  <a:lnTo>
                    <a:pt x="681" y="982"/>
                  </a:lnTo>
                  <a:lnTo>
                    <a:pt x="686" y="987"/>
                  </a:lnTo>
                  <a:lnTo>
                    <a:pt x="690" y="991"/>
                  </a:lnTo>
                  <a:lnTo>
                    <a:pt x="694" y="991"/>
                  </a:lnTo>
                  <a:lnTo>
                    <a:pt x="698" y="995"/>
                  </a:lnTo>
                  <a:lnTo>
                    <a:pt x="703" y="995"/>
                  </a:lnTo>
                  <a:lnTo>
                    <a:pt x="707" y="995"/>
                  </a:lnTo>
                  <a:lnTo>
                    <a:pt x="711" y="999"/>
                  </a:lnTo>
                  <a:lnTo>
                    <a:pt x="715" y="999"/>
                  </a:lnTo>
                  <a:lnTo>
                    <a:pt x="720" y="999"/>
                  </a:lnTo>
                  <a:lnTo>
                    <a:pt x="736" y="999"/>
                  </a:lnTo>
                  <a:lnTo>
                    <a:pt x="749" y="999"/>
                  </a:lnTo>
                  <a:lnTo>
                    <a:pt x="753" y="999"/>
                  </a:lnTo>
                  <a:lnTo>
                    <a:pt x="758" y="999"/>
                  </a:lnTo>
                  <a:lnTo>
                    <a:pt x="762" y="999"/>
                  </a:lnTo>
                  <a:lnTo>
                    <a:pt x="766" y="999"/>
                  </a:lnTo>
                  <a:lnTo>
                    <a:pt x="770" y="999"/>
                  </a:lnTo>
                  <a:lnTo>
                    <a:pt x="770" y="1004"/>
                  </a:lnTo>
                  <a:lnTo>
                    <a:pt x="775" y="1004"/>
                  </a:lnTo>
                  <a:lnTo>
                    <a:pt x="779" y="1008"/>
                  </a:lnTo>
                  <a:lnTo>
                    <a:pt x="787" y="1012"/>
                  </a:lnTo>
                  <a:lnTo>
                    <a:pt x="787" y="1016"/>
                  </a:lnTo>
                  <a:lnTo>
                    <a:pt x="796" y="1021"/>
                  </a:lnTo>
                  <a:lnTo>
                    <a:pt x="796" y="1025"/>
                  </a:lnTo>
                  <a:lnTo>
                    <a:pt x="800" y="1029"/>
                  </a:lnTo>
                  <a:lnTo>
                    <a:pt x="804" y="1033"/>
                  </a:lnTo>
                  <a:lnTo>
                    <a:pt x="804" y="1037"/>
                  </a:lnTo>
                  <a:lnTo>
                    <a:pt x="808" y="1042"/>
                  </a:lnTo>
                  <a:lnTo>
                    <a:pt x="808" y="1046"/>
                  </a:lnTo>
                  <a:lnTo>
                    <a:pt x="813" y="1063"/>
                  </a:lnTo>
                  <a:lnTo>
                    <a:pt x="821" y="1088"/>
                  </a:lnTo>
                  <a:lnTo>
                    <a:pt x="821" y="1101"/>
                  </a:lnTo>
                  <a:lnTo>
                    <a:pt x="813" y="1105"/>
                  </a:lnTo>
                  <a:lnTo>
                    <a:pt x="804" y="1109"/>
                  </a:lnTo>
                  <a:lnTo>
                    <a:pt x="792" y="1114"/>
                  </a:lnTo>
                  <a:lnTo>
                    <a:pt x="762" y="1126"/>
                  </a:lnTo>
                  <a:lnTo>
                    <a:pt x="749" y="1126"/>
                  </a:lnTo>
                  <a:lnTo>
                    <a:pt x="745" y="1131"/>
                  </a:lnTo>
                  <a:lnTo>
                    <a:pt x="736" y="1135"/>
                  </a:lnTo>
                  <a:lnTo>
                    <a:pt x="732" y="1139"/>
                  </a:lnTo>
                  <a:lnTo>
                    <a:pt x="728" y="1139"/>
                  </a:lnTo>
                  <a:lnTo>
                    <a:pt x="724" y="1143"/>
                  </a:lnTo>
                  <a:lnTo>
                    <a:pt x="720" y="1148"/>
                  </a:lnTo>
                  <a:lnTo>
                    <a:pt x="715" y="1152"/>
                  </a:lnTo>
                  <a:lnTo>
                    <a:pt x="715" y="1156"/>
                  </a:lnTo>
                  <a:lnTo>
                    <a:pt x="711" y="1160"/>
                  </a:lnTo>
                  <a:lnTo>
                    <a:pt x="707" y="1169"/>
                  </a:lnTo>
                  <a:lnTo>
                    <a:pt x="703" y="1173"/>
                  </a:lnTo>
                  <a:lnTo>
                    <a:pt x="698" y="1177"/>
                  </a:lnTo>
                  <a:lnTo>
                    <a:pt x="698" y="1181"/>
                  </a:lnTo>
                  <a:lnTo>
                    <a:pt x="694" y="1181"/>
                  </a:lnTo>
                  <a:lnTo>
                    <a:pt x="690" y="1186"/>
                  </a:lnTo>
                  <a:lnTo>
                    <a:pt x="686" y="1186"/>
                  </a:lnTo>
                  <a:lnTo>
                    <a:pt x="681" y="1190"/>
                  </a:lnTo>
                  <a:lnTo>
                    <a:pt x="665" y="1194"/>
                  </a:lnTo>
                  <a:lnTo>
                    <a:pt x="660" y="1198"/>
                  </a:lnTo>
                  <a:lnTo>
                    <a:pt x="652" y="1198"/>
                  </a:lnTo>
                  <a:lnTo>
                    <a:pt x="648" y="1203"/>
                  </a:lnTo>
                  <a:lnTo>
                    <a:pt x="643" y="1207"/>
                  </a:lnTo>
                  <a:lnTo>
                    <a:pt x="626" y="1220"/>
                  </a:lnTo>
                  <a:lnTo>
                    <a:pt x="618" y="1224"/>
                  </a:lnTo>
                  <a:lnTo>
                    <a:pt x="605" y="1232"/>
                  </a:lnTo>
                  <a:lnTo>
                    <a:pt x="597" y="1236"/>
                  </a:lnTo>
                  <a:lnTo>
                    <a:pt x="593" y="1241"/>
                  </a:lnTo>
                  <a:lnTo>
                    <a:pt x="588" y="1241"/>
                  </a:lnTo>
                  <a:lnTo>
                    <a:pt x="584" y="1245"/>
                  </a:lnTo>
                  <a:lnTo>
                    <a:pt x="580" y="1245"/>
                  </a:lnTo>
                  <a:lnTo>
                    <a:pt x="576" y="1249"/>
                  </a:lnTo>
                  <a:lnTo>
                    <a:pt x="563" y="1249"/>
                  </a:lnTo>
                  <a:lnTo>
                    <a:pt x="542" y="1253"/>
                  </a:lnTo>
                  <a:lnTo>
                    <a:pt x="533" y="1258"/>
                  </a:lnTo>
                  <a:lnTo>
                    <a:pt x="529" y="1258"/>
                  </a:lnTo>
                  <a:lnTo>
                    <a:pt x="521" y="1258"/>
                  </a:lnTo>
                  <a:lnTo>
                    <a:pt x="516" y="1262"/>
                  </a:lnTo>
                  <a:lnTo>
                    <a:pt x="512" y="1262"/>
                  </a:lnTo>
                  <a:lnTo>
                    <a:pt x="508" y="1266"/>
                  </a:lnTo>
                  <a:lnTo>
                    <a:pt x="504" y="1270"/>
                  </a:lnTo>
                  <a:lnTo>
                    <a:pt x="499" y="1275"/>
                  </a:lnTo>
                  <a:lnTo>
                    <a:pt x="491" y="1283"/>
                  </a:lnTo>
                  <a:lnTo>
                    <a:pt x="487" y="1291"/>
                  </a:lnTo>
                  <a:lnTo>
                    <a:pt x="487" y="1296"/>
                  </a:lnTo>
                  <a:lnTo>
                    <a:pt x="487" y="1300"/>
                  </a:lnTo>
                  <a:lnTo>
                    <a:pt x="487" y="1308"/>
                  </a:lnTo>
                  <a:lnTo>
                    <a:pt x="487" y="1321"/>
                  </a:lnTo>
                  <a:lnTo>
                    <a:pt x="487" y="1325"/>
                  </a:lnTo>
                  <a:lnTo>
                    <a:pt x="487" y="1330"/>
                  </a:lnTo>
                  <a:lnTo>
                    <a:pt x="487" y="1334"/>
                  </a:lnTo>
                  <a:lnTo>
                    <a:pt x="487" y="1338"/>
                  </a:lnTo>
                  <a:lnTo>
                    <a:pt x="487" y="1342"/>
                  </a:lnTo>
                  <a:lnTo>
                    <a:pt x="482" y="1347"/>
                  </a:lnTo>
                  <a:lnTo>
                    <a:pt x="482" y="1355"/>
                  </a:lnTo>
                  <a:lnTo>
                    <a:pt x="478" y="1359"/>
                  </a:lnTo>
                  <a:lnTo>
                    <a:pt x="474" y="1363"/>
                  </a:lnTo>
                  <a:lnTo>
                    <a:pt x="470" y="1363"/>
                  </a:lnTo>
                  <a:lnTo>
                    <a:pt x="461" y="1372"/>
                  </a:lnTo>
                  <a:lnTo>
                    <a:pt x="457" y="1372"/>
                  </a:lnTo>
                  <a:lnTo>
                    <a:pt x="449" y="1380"/>
                  </a:lnTo>
                  <a:lnTo>
                    <a:pt x="440" y="1385"/>
                  </a:lnTo>
                  <a:lnTo>
                    <a:pt x="440" y="1389"/>
                  </a:lnTo>
                  <a:lnTo>
                    <a:pt x="436" y="1393"/>
                  </a:lnTo>
                  <a:lnTo>
                    <a:pt x="432" y="1397"/>
                  </a:lnTo>
                  <a:lnTo>
                    <a:pt x="415" y="1423"/>
                  </a:lnTo>
                  <a:lnTo>
                    <a:pt x="410" y="1427"/>
                  </a:lnTo>
                  <a:lnTo>
                    <a:pt x="402" y="1435"/>
                  </a:lnTo>
                  <a:lnTo>
                    <a:pt x="398" y="1440"/>
                  </a:lnTo>
                  <a:lnTo>
                    <a:pt x="398" y="1444"/>
                  </a:lnTo>
                  <a:lnTo>
                    <a:pt x="394" y="1444"/>
                  </a:lnTo>
                  <a:lnTo>
                    <a:pt x="389" y="1448"/>
                  </a:lnTo>
                  <a:lnTo>
                    <a:pt x="381" y="1448"/>
                  </a:lnTo>
                  <a:lnTo>
                    <a:pt x="372" y="1452"/>
                  </a:lnTo>
                  <a:lnTo>
                    <a:pt x="368" y="1452"/>
                  </a:lnTo>
                  <a:lnTo>
                    <a:pt x="334" y="1465"/>
                  </a:lnTo>
                  <a:lnTo>
                    <a:pt x="326" y="1465"/>
                  </a:lnTo>
                  <a:lnTo>
                    <a:pt x="322" y="1465"/>
                  </a:lnTo>
                  <a:lnTo>
                    <a:pt x="322" y="1461"/>
                  </a:lnTo>
                  <a:lnTo>
                    <a:pt x="317" y="1461"/>
                  </a:lnTo>
                  <a:lnTo>
                    <a:pt x="313" y="1457"/>
                  </a:lnTo>
                  <a:lnTo>
                    <a:pt x="309" y="1457"/>
                  </a:lnTo>
                  <a:lnTo>
                    <a:pt x="305" y="1452"/>
                  </a:lnTo>
                  <a:lnTo>
                    <a:pt x="300" y="1452"/>
                  </a:lnTo>
                  <a:lnTo>
                    <a:pt x="292" y="1448"/>
                  </a:lnTo>
                  <a:lnTo>
                    <a:pt x="288" y="1448"/>
                  </a:lnTo>
                  <a:lnTo>
                    <a:pt x="283" y="1448"/>
                  </a:lnTo>
                  <a:lnTo>
                    <a:pt x="279" y="1444"/>
                  </a:lnTo>
                  <a:lnTo>
                    <a:pt x="262" y="1440"/>
                  </a:lnTo>
                  <a:lnTo>
                    <a:pt x="258" y="1440"/>
                  </a:lnTo>
                  <a:lnTo>
                    <a:pt x="233" y="1431"/>
                  </a:lnTo>
                  <a:lnTo>
                    <a:pt x="224" y="1431"/>
                  </a:lnTo>
                  <a:lnTo>
                    <a:pt x="212" y="1427"/>
                  </a:lnTo>
                  <a:lnTo>
                    <a:pt x="207" y="1427"/>
                  </a:lnTo>
                  <a:lnTo>
                    <a:pt x="186" y="1423"/>
                  </a:lnTo>
                  <a:lnTo>
                    <a:pt x="178" y="1423"/>
                  </a:lnTo>
                  <a:lnTo>
                    <a:pt x="173" y="1423"/>
                  </a:lnTo>
                  <a:lnTo>
                    <a:pt x="169" y="1419"/>
                  </a:lnTo>
                  <a:lnTo>
                    <a:pt x="165" y="1419"/>
                  </a:lnTo>
                  <a:lnTo>
                    <a:pt x="161" y="1419"/>
                  </a:lnTo>
                  <a:lnTo>
                    <a:pt x="156" y="1414"/>
                  </a:lnTo>
                  <a:lnTo>
                    <a:pt x="152" y="1410"/>
                  </a:lnTo>
                  <a:lnTo>
                    <a:pt x="148" y="1406"/>
                  </a:lnTo>
                  <a:lnTo>
                    <a:pt x="144" y="1402"/>
                  </a:lnTo>
                  <a:lnTo>
                    <a:pt x="144" y="1393"/>
                  </a:lnTo>
                  <a:lnTo>
                    <a:pt x="144" y="1389"/>
                  </a:lnTo>
                  <a:lnTo>
                    <a:pt x="144" y="1385"/>
                  </a:lnTo>
                  <a:lnTo>
                    <a:pt x="144" y="1380"/>
                  </a:lnTo>
                  <a:lnTo>
                    <a:pt x="144" y="1376"/>
                  </a:lnTo>
                  <a:lnTo>
                    <a:pt x="144" y="1372"/>
                  </a:lnTo>
                  <a:lnTo>
                    <a:pt x="148" y="1368"/>
                  </a:lnTo>
                  <a:lnTo>
                    <a:pt x="152" y="1363"/>
                  </a:lnTo>
                  <a:lnTo>
                    <a:pt x="156" y="1355"/>
                  </a:lnTo>
                  <a:lnTo>
                    <a:pt x="161" y="1347"/>
                  </a:lnTo>
                  <a:lnTo>
                    <a:pt x="182" y="1325"/>
                  </a:lnTo>
                  <a:lnTo>
                    <a:pt x="186" y="1317"/>
                  </a:lnTo>
                  <a:lnTo>
                    <a:pt x="190" y="1313"/>
                  </a:lnTo>
                  <a:lnTo>
                    <a:pt x="224" y="1262"/>
                  </a:lnTo>
                  <a:lnTo>
                    <a:pt x="233" y="1249"/>
                  </a:lnTo>
                  <a:lnTo>
                    <a:pt x="237" y="1241"/>
                  </a:lnTo>
                  <a:lnTo>
                    <a:pt x="241" y="1232"/>
                  </a:lnTo>
                  <a:lnTo>
                    <a:pt x="245" y="1224"/>
                  </a:lnTo>
                  <a:lnTo>
                    <a:pt x="245" y="1220"/>
                  </a:lnTo>
                  <a:lnTo>
                    <a:pt x="250" y="1211"/>
                  </a:lnTo>
                  <a:lnTo>
                    <a:pt x="258" y="1194"/>
                  </a:lnTo>
                  <a:lnTo>
                    <a:pt x="267" y="1169"/>
                  </a:lnTo>
                  <a:lnTo>
                    <a:pt x="271" y="1160"/>
                  </a:lnTo>
                  <a:lnTo>
                    <a:pt x="271" y="1152"/>
                  </a:lnTo>
                  <a:lnTo>
                    <a:pt x="275" y="1143"/>
                  </a:lnTo>
                  <a:lnTo>
                    <a:pt x="283" y="1118"/>
                  </a:lnTo>
                  <a:lnTo>
                    <a:pt x="288" y="1101"/>
                  </a:lnTo>
                  <a:lnTo>
                    <a:pt x="292" y="1088"/>
                  </a:lnTo>
                  <a:lnTo>
                    <a:pt x="292" y="1080"/>
                  </a:lnTo>
                  <a:lnTo>
                    <a:pt x="296" y="1076"/>
                  </a:lnTo>
                  <a:lnTo>
                    <a:pt x="300" y="1071"/>
                  </a:lnTo>
                  <a:lnTo>
                    <a:pt x="300" y="1067"/>
                  </a:lnTo>
                  <a:lnTo>
                    <a:pt x="305" y="1059"/>
                  </a:lnTo>
                  <a:lnTo>
                    <a:pt x="309" y="1054"/>
                  </a:lnTo>
                  <a:lnTo>
                    <a:pt x="313" y="1050"/>
                  </a:lnTo>
                  <a:lnTo>
                    <a:pt x="317" y="1042"/>
                  </a:lnTo>
                  <a:lnTo>
                    <a:pt x="326" y="1033"/>
                  </a:lnTo>
                  <a:lnTo>
                    <a:pt x="343" y="1016"/>
                  </a:lnTo>
                  <a:lnTo>
                    <a:pt x="347" y="1008"/>
                  </a:lnTo>
                  <a:lnTo>
                    <a:pt x="351" y="1004"/>
                  </a:lnTo>
                  <a:lnTo>
                    <a:pt x="355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60" y="982"/>
                  </a:lnTo>
                  <a:lnTo>
                    <a:pt x="364" y="974"/>
                  </a:lnTo>
                  <a:lnTo>
                    <a:pt x="364" y="970"/>
                  </a:lnTo>
                  <a:lnTo>
                    <a:pt x="364" y="965"/>
                  </a:lnTo>
                  <a:lnTo>
                    <a:pt x="364" y="957"/>
                  </a:lnTo>
                  <a:lnTo>
                    <a:pt x="360" y="953"/>
                  </a:lnTo>
                  <a:lnTo>
                    <a:pt x="360" y="949"/>
                  </a:lnTo>
                  <a:lnTo>
                    <a:pt x="355" y="944"/>
                  </a:lnTo>
                  <a:lnTo>
                    <a:pt x="355" y="940"/>
                  </a:lnTo>
                  <a:lnTo>
                    <a:pt x="351" y="940"/>
                  </a:lnTo>
                  <a:lnTo>
                    <a:pt x="347" y="932"/>
                  </a:lnTo>
                  <a:lnTo>
                    <a:pt x="343" y="927"/>
                  </a:lnTo>
                  <a:lnTo>
                    <a:pt x="339" y="923"/>
                  </a:lnTo>
                  <a:lnTo>
                    <a:pt x="313" y="906"/>
                  </a:lnTo>
                  <a:lnTo>
                    <a:pt x="309" y="902"/>
                  </a:lnTo>
                  <a:lnTo>
                    <a:pt x="305" y="898"/>
                  </a:lnTo>
                  <a:lnTo>
                    <a:pt x="300" y="889"/>
                  </a:lnTo>
                  <a:lnTo>
                    <a:pt x="296" y="885"/>
                  </a:lnTo>
                  <a:lnTo>
                    <a:pt x="288" y="877"/>
                  </a:lnTo>
                  <a:lnTo>
                    <a:pt x="279" y="864"/>
                  </a:lnTo>
                  <a:lnTo>
                    <a:pt x="275" y="855"/>
                  </a:lnTo>
                  <a:lnTo>
                    <a:pt x="271" y="851"/>
                  </a:lnTo>
                  <a:lnTo>
                    <a:pt x="267" y="847"/>
                  </a:lnTo>
                  <a:lnTo>
                    <a:pt x="262" y="843"/>
                  </a:lnTo>
                  <a:lnTo>
                    <a:pt x="258" y="838"/>
                  </a:lnTo>
                  <a:lnTo>
                    <a:pt x="254" y="834"/>
                  </a:lnTo>
                  <a:lnTo>
                    <a:pt x="245" y="830"/>
                  </a:lnTo>
                  <a:lnTo>
                    <a:pt x="228" y="817"/>
                  </a:lnTo>
                  <a:lnTo>
                    <a:pt x="224" y="813"/>
                  </a:lnTo>
                  <a:lnTo>
                    <a:pt x="216" y="809"/>
                  </a:lnTo>
                  <a:lnTo>
                    <a:pt x="212" y="805"/>
                  </a:lnTo>
                  <a:lnTo>
                    <a:pt x="207" y="805"/>
                  </a:lnTo>
                  <a:lnTo>
                    <a:pt x="203" y="800"/>
                  </a:lnTo>
                  <a:lnTo>
                    <a:pt x="199" y="796"/>
                  </a:lnTo>
                  <a:lnTo>
                    <a:pt x="195" y="792"/>
                  </a:lnTo>
                  <a:lnTo>
                    <a:pt x="195" y="788"/>
                  </a:lnTo>
                  <a:lnTo>
                    <a:pt x="190" y="783"/>
                  </a:lnTo>
                  <a:lnTo>
                    <a:pt x="190" y="775"/>
                  </a:lnTo>
                  <a:lnTo>
                    <a:pt x="186" y="771"/>
                  </a:lnTo>
                  <a:lnTo>
                    <a:pt x="186" y="767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82" y="750"/>
                  </a:lnTo>
                  <a:lnTo>
                    <a:pt x="182" y="745"/>
                  </a:lnTo>
                  <a:lnTo>
                    <a:pt x="182" y="741"/>
                  </a:lnTo>
                  <a:lnTo>
                    <a:pt x="186" y="733"/>
                  </a:lnTo>
                  <a:lnTo>
                    <a:pt x="186" y="728"/>
                  </a:lnTo>
                  <a:lnTo>
                    <a:pt x="186" y="720"/>
                  </a:lnTo>
                  <a:lnTo>
                    <a:pt x="190" y="711"/>
                  </a:lnTo>
                  <a:lnTo>
                    <a:pt x="199" y="682"/>
                  </a:lnTo>
                  <a:lnTo>
                    <a:pt x="203" y="669"/>
                  </a:lnTo>
                  <a:lnTo>
                    <a:pt x="203" y="665"/>
                  </a:lnTo>
                  <a:lnTo>
                    <a:pt x="203" y="661"/>
                  </a:lnTo>
                  <a:lnTo>
                    <a:pt x="203" y="656"/>
                  </a:lnTo>
                  <a:lnTo>
                    <a:pt x="203" y="648"/>
                  </a:lnTo>
                  <a:lnTo>
                    <a:pt x="203" y="639"/>
                  </a:lnTo>
                  <a:lnTo>
                    <a:pt x="203" y="631"/>
                  </a:lnTo>
                  <a:lnTo>
                    <a:pt x="203" y="623"/>
                  </a:lnTo>
                  <a:lnTo>
                    <a:pt x="203" y="606"/>
                  </a:lnTo>
                  <a:lnTo>
                    <a:pt x="199" y="593"/>
                  </a:lnTo>
                  <a:lnTo>
                    <a:pt x="199" y="584"/>
                  </a:lnTo>
                  <a:lnTo>
                    <a:pt x="195" y="576"/>
                  </a:lnTo>
                  <a:lnTo>
                    <a:pt x="195" y="568"/>
                  </a:lnTo>
                  <a:lnTo>
                    <a:pt x="190" y="563"/>
                  </a:lnTo>
                  <a:lnTo>
                    <a:pt x="190" y="555"/>
                  </a:lnTo>
                  <a:lnTo>
                    <a:pt x="186" y="551"/>
                  </a:lnTo>
                  <a:lnTo>
                    <a:pt x="186" y="542"/>
                  </a:lnTo>
                  <a:lnTo>
                    <a:pt x="182" y="538"/>
                  </a:lnTo>
                  <a:lnTo>
                    <a:pt x="178" y="538"/>
                  </a:lnTo>
                  <a:lnTo>
                    <a:pt x="173" y="534"/>
                  </a:lnTo>
                  <a:lnTo>
                    <a:pt x="173" y="529"/>
                  </a:lnTo>
                  <a:lnTo>
                    <a:pt x="169" y="525"/>
                  </a:lnTo>
                  <a:lnTo>
                    <a:pt x="165" y="521"/>
                  </a:lnTo>
                  <a:lnTo>
                    <a:pt x="161" y="521"/>
                  </a:lnTo>
                  <a:lnTo>
                    <a:pt x="152" y="517"/>
                  </a:lnTo>
                  <a:lnTo>
                    <a:pt x="148" y="512"/>
                  </a:lnTo>
                  <a:lnTo>
                    <a:pt x="140" y="512"/>
                  </a:lnTo>
                  <a:lnTo>
                    <a:pt x="135" y="512"/>
                  </a:lnTo>
                  <a:lnTo>
                    <a:pt x="127" y="512"/>
                  </a:lnTo>
                  <a:lnTo>
                    <a:pt x="123" y="512"/>
                  </a:lnTo>
                  <a:lnTo>
                    <a:pt x="114" y="512"/>
                  </a:lnTo>
                  <a:lnTo>
                    <a:pt x="106" y="512"/>
                  </a:lnTo>
                  <a:lnTo>
                    <a:pt x="97" y="517"/>
                  </a:lnTo>
                  <a:lnTo>
                    <a:pt x="89" y="517"/>
                  </a:lnTo>
                  <a:lnTo>
                    <a:pt x="68" y="521"/>
                  </a:lnTo>
                  <a:lnTo>
                    <a:pt x="51" y="525"/>
                  </a:lnTo>
                  <a:lnTo>
                    <a:pt x="34" y="534"/>
                  </a:lnTo>
                  <a:lnTo>
                    <a:pt x="25" y="534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2"/>
                  </a:lnTo>
                  <a:lnTo>
                    <a:pt x="13" y="508"/>
                  </a:lnTo>
                  <a:lnTo>
                    <a:pt x="8" y="496"/>
                  </a:lnTo>
                  <a:lnTo>
                    <a:pt x="4" y="496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1" name="Freeform 107"/>
            <p:cNvSpPr>
              <a:spLocks noEditPoints="1"/>
            </p:cNvSpPr>
            <p:nvPr/>
          </p:nvSpPr>
          <p:spPr bwMode="auto">
            <a:xfrm>
              <a:off x="2499629" y="3728230"/>
              <a:ext cx="675320" cy="566988"/>
            </a:xfrm>
            <a:custGeom>
              <a:avLst/>
              <a:gdLst>
                <a:gd name="T0" fmla="*/ 106 w 2134"/>
                <a:gd name="T1" fmla="*/ 821 h 1786"/>
                <a:gd name="T2" fmla="*/ 216 w 2134"/>
                <a:gd name="T3" fmla="*/ 745 h 1786"/>
                <a:gd name="T4" fmla="*/ 377 w 2134"/>
                <a:gd name="T5" fmla="*/ 783 h 1786"/>
                <a:gd name="T6" fmla="*/ 508 w 2134"/>
                <a:gd name="T7" fmla="*/ 787 h 1786"/>
                <a:gd name="T8" fmla="*/ 618 w 2134"/>
                <a:gd name="T9" fmla="*/ 724 h 1786"/>
                <a:gd name="T10" fmla="*/ 741 w 2134"/>
                <a:gd name="T11" fmla="*/ 605 h 1786"/>
                <a:gd name="T12" fmla="*/ 842 w 2134"/>
                <a:gd name="T13" fmla="*/ 593 h 1786"/>
                <a:gd name="T14" fmla="*/ 927 w 2134"/>
                <a:gd name="T15" fmla="*/ 601 h 1786"/>
                <a:gd name="T16" fmla="*/ 1041 w 2134"/>
                <a:gd name="T17" fmla="*/ 521 h 1786"/>
                <a:gd name="T18" fmla="*/ 1232 w 2134"/>
                <a:gd name="T19" fmla="*/ 326 h 1786"/>
                <a:gd name="T20" fmla="*/ 1278 w 2134"/>
                <a:gd name="T21" fmla="*/ 220 h 1786"/>
                <a:gd name="T22" fmla="*/ 1346 w 2134"/>
                <a:gd name="T23" fmla="*/ 144 h 1786"/>
                <a:gd name="T24" fmla="*/ 1435 w 2134"/>
                <a:gd name="T25" fmla="*/ 55 h 1786"/>
                <a:gd name="T26" fmla="*/ 1520 w 2134"/>
                <a:gd name="T27" fmla="*/ 4 h 1786"/>
                <a:gd name="T28" fmla="*/ 1609 w 2134"/>
                <a:gd name="T29" fmla="*/ 59 h 1786"/>
                <a:gd name="T30" fmla="*/ 1660 w 2134"/>
                <a:gd name="T31" fmla="*/ 199 h 1786"/>
                <a:gd name="T32" fmla="*/ 1774 w 2134"/>
                <a:gd name="T33" fmla="*/ 148 h 1786"/>
                <a:gd name="T34" fmla="*/ 1833 w 2134"/>
                <a:gd name="T35" fmla="*/ 93 h 1786"/>
                <a:gd name="T36" fmla="*/ 1880 w 2134"/>
                <a:gd name="T37" fmla="*/ 156 h 1786"/>
                <a:gd name="T38" fmla="*/ 1981 w 2134"/>
                <a:gd name="T39" fmla="*/ 186 h 1786"/>
                <a:gd name="T40" fmla="*/ 1985 w 2134"/>
                <a:gd name="T41" fmla="*/ 372 h 1786"/>
                <a:gd name="T42" fmla="*/ 2079 w 2134"/>
                <a:gd name="T43" fmla="*/ 457 h 1786"/>
                <a:gd name="T44" fmla="*/ 2112 w 2134"/>
                <a:gd name="T45" fmla="*/ 567 h 1786"/>
                <a:gd name="T46" fmla="*/ 2117 w 2134"/>
                <a:gd name="T47" fmla="*/ 669 h 1786"/>
                <a:gd name="T48" fmla="*/ 2074 w 2134"/>
                <a:gd name="T49" fmla="*/ 766 h 1786"/>
                <a:gd name="T50" fmla="*/ 2074 w 2134"/>
                <a:gd name="T51" fmla="*/ 952 h 1786"/>
                <a:gd name="T52" fmla="*/ 2079 w 2134"/>
                <a:gd name="T53" fmla="*/ 1062 h 1786"/>
                <a:gd name="T54" fmla="*/ 2108 w 2134"/>
                <a:gd name="T55" fmla="*/ 1134 h 1786"/>
                <a:gd name="T56" fmla="*/ 1964 w 2134"/>
                <a:gd name="T57" fmla="*/ 1168 h 1786"/>
                <a:gd name="T58" fmla="*/ 1850 w 2134"/>
                <a:gd name="T59" fmla="*/ 1139 h 1786"/>
                <a:gd name="T60" fmla="*/ 1761 w 2134"/>
                <a:gd name="T61" fmla="*/ 1185 h 1786"/>
                <a:gd name="T62" fmla="*/ 1626 w 2134"/>
                <a:gd name="T63" fmla="*/ 1232 h 1786"/>
                <a:gd name="T64" fmla="*/ 1537 w 2134"/>
                <a:gd name="T65" fmla="*/ 1329 h 1786"/>
                <a:gd name="T66" fmla="*/ 1562 w 2134"/>
                <a:gd name="T67" fmla="*/ 1401 h 1786"/>
                <a:gd name="T68" fmla="*/ 1621 w 2134"/>
                <a:gd name="T69" fmla="*/ 1465 h 1786"/>
                <a:gd name="T70" fmla="*/ 1482 w 2134"/>
                <a:gd name="T71" fmla="*/ 1545 h 1786"/>
                <a:gd name="T72" fmla="*/ 1439 w 2134"/>
                <a:gd name="T73" fmla="*/ 1689 h 1786"/>
                <a:gd name="T74" fmla="*/ 1452 w 2134"/>
                <a:gd name="T75" fmla="*/ 1786 h 1786"/>
                <a:gd name="T76" fmla="*/ 1278 w 2134"/>
                <a:gd name="T77" fmla="*/ 1770 h 1786"/>
                <a:gd name="T78" fmla="*/ 1228 w 2134"/>
                <a:gd name="T79" fmla="*/ 1655 h 1786"/>
                <a:gd name="T80" fmla="*/ 1135 w 2134"/>
                <a:gd name="T81" fmla="*/ 1587 h 1786"/>
                <a:gd name="T82" fmla="*/ 1109 w 2134"/>
                <a:gd name="T83" fmla="*/ 1511 h 1786"/>
                <a:gd name="T84" fmla="*/ 842 w 2134"/>
                <a:gd name="T85" fmla="*/ 1503 h 1786"/>
                <a:gd name="T86" fmla="*/ 677 w 2134"/>
                <a:gd name="T87" fmla="*/ 1439 h 1786"/>
                <a:gd name="T88" fmla="*/ 542 w 2134"/>
                <a:gd name="T89" fmla="*/ 1405 h 1786"/>
                <a:gd name="T90" fmla="*/ 394 w 2134"/>
                <a:gd name="T91" fmla="*/ 1427 h 1786"/>
                <a:gd name="T92" fmla="*/ 284 w 2134"/>
                <a:gd name="T93" fmla="*/ 1363 h 1786"/>
                <a:gd name="T94" fmla="*/ 174 w 2134"/>
                <a:gd name="T95" fmla="*/ 1342 h 1786"/>
                <a:gd name="T96" fmla="*/ 119 w 2134"/>
                <a:gd name="T97" fmla="*/ 1240 h 1786"/>
                <a:gd name="T98" fmla="*/ 110 w 2134"/>
                <a:gd name="T99" fmla="*/ 1164 h 1786"/>
                <a:gd name="T100" fmla="*/ 68 w 2134"/>
                <a:gd name="T101" fmla="*/ 1033 h 1786"/>
                <a:gd name="T102" fmla="*/ 1185 w 2134"/>
                <a:gd name="T103" fmla="*/ 1143 h 1786"/>
                <a:gd name="T104" fmla="*/ 1312 w 2134"/>
                <a:gd name="T105" fmla="*/ 1156 h 1786"/>
                <a:gd name="T106" fmla="*/ 1346 w 2134"/>
                <a:gd name="T107" fmla="*/ 1143 h 1786"/>
                <a:gd name="T108" fmla="*/ 1397 w 2134"/>
                <a:gd name="T109" fmla="*/ 1054 h 1786"/>
                <a:gd name="T110" fmla="*/ 1427 w 2134"/>
                <a:gd name="T111" fmla="*/ 978 h 1786"/>
                <a:gd name="T112" fmla="*/ 1448 w 2134"/>
                <a:gd name="T113" fmla="*/ 842 h 1786"/>
                <a:gd name="T114" fmla="*/ 1439 w 2134"/>
                <a:gd name="T115" fmla="*/ 745 h 1786"/>
                <a:gd name="T116" fmla="*/ 1389 w 2134"/>
                <a:gd name="T117" fmla="*/ 851 h 1786"/>
                <a:gd name="T118" fmla="*/ 1308 w 2134"/>
                <a:gd name="T119" fmla="*/ 872 h 1786"/>
                <a:gd name="T120" fmla="*/ 1215 w 2134"/>
                <a:gd name="T121" fmla="*/ 1029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4" h="1786">
                  <a:moveTo>
                    <a:pt x="0" y="999"/>
                  </a:moveTo>
                  <a:lnTo>
                    <a:pt x="8" y="978"/>
                  </a:lnTo>
                  <a:lnTo>
                    <a:pt x="25" y="931"/>
                  </a:lnTo>
                  <a:lnTo>
                    <a:pt x="38" y="902"/>
                  </a:lnTo>
                  <a:lnTo>
                    <a:pt x="42" y="897"/>
                  </a:lnTo>
                  <a:lnTo>
                    <a:pt x="47" y="889"/>
                  </a:lnTo>
                  <a:lnTo>
                    <a:pt x="47" y="880"/>
                  </a:lnTo>
                  <a:lnTo>
                    <a:pt x="51" y="876"/>
                  </a:lnTo>
                  <a:lnTo>
                    <a:pt x="64" y="868"/>
                  </a:lnTo>
                  <a:lnTo>
                    <a:pt x="68" y="864"/>
                  </a:lnTo>
                  <a:lnTo>
                    <a:pt x="72" y="859"/>
                  </a:lnTo>
                  <a:lnTo>
                    <a:pt x="80" y="851"/>
                  </a:lnTo>
                  <a:lnTo>
                    <a:pt x="89" y="838"/>
                  </a:lnTo>
                  <a:lnTo>
                    <a:pt x="97" y="834"/>
                  </a:lnTo>
                  <a:lnTo>
                    <a:pt x="97" y="830"/>
                  </a:lnTo>
                  <a:lnTo>
                    <a:pt x="102" y="825"/>
                  </a:lnTo>
                  <a:lnTo>
                    <a:pt x="106" y="821"/>
                  </a:lnTo>
                  <a:lnTo>
                    <a:pt x="110" y="821"/>
                  </a:lnTo>
                  <a:lnTo>
                    <a:pt x="127" y="808"/>
                  </a:lnTo>
                  <a:lnTo>
                    <a:pt x="131" y="808"/>
                  </a:lnTo>
                  <a:lnTo>
                    <a:pt x="135" y="804"/>
                  </a:lnTo>
                  <a:lnTo>
                    <a:pt x="140" y="800"/>
                  </a:lnTo>
                  <a:lnTo>
                    <a:pt x="148" y="792"/>
                  </a:lnTo>
                  <a:lnTo>
                    <a:pt x="152" y="783"/>
                  </a:lnTo>
                  <a:lnTo>
                    <a:pt x="161" y="779"/>
                  </a:lnTo>
                  <a:lnTo>
                    <a:pt x="165" y="775"/>
                  </a:lnTo>
                  <a:lnTo>
                    <a:pt x="169" y="770"/>
                  </a:lnTo>
                  <a:lnTo>
                    <a:pt x="178" y="762"/>
                  </a:lnTo>
                  <a:lnTo>
                    <a:pt x="195" y="753"/>
                  </a:lnTo>
                  <a:lnTo>
                    <a:pt x="199" y="749"/>
                  </a:lnTo>
                  <a:lnTo>
                    <a:pt x="203" y="749"/>
                  </a:lnTo>
                  <a:lnTo>
                    <a:pt x="207" y="745"/>
                  </a:lnTo>
                  <a:lnTo>
                    <a:pt x="212" y="745"/>
                  </a:lnTo>
                  <a:lnTo>
                    <a:pt x="216" y="745"/>
                  </a:lnTo>
                  <a:lnTo>
                    <a:pt x="220" y="741"/>
                  </a:lnTo>
                  <a:lnTo>
                    <a:pt x="229" y="741"/>
                  </a:lnTo>
                  <a:lnTo>
                    <a:pt x="233" y="741"/>
                  </a:lnTo>
                  <a:lnTo>
                    <a:pt x="241" y="745"/>
                  </a:lnTo>
                  <a:lnTo>
                    <a:pt x="254" y="745"/>
                  </a:lnTo>
                  <a:lnTo>
                    <a:pt x="279" y="753"/>
                  </a:lnTo>
                  <a:lnTo>
                    <a:pt x="288" y="753"/>
                  </a:lnTo>
                  <a:lnTo>
                    <a:pt x="296" y="758"/>
                  </a:lnTo>
                  <a:lnTo>
                    <a:pt x="301" y="758"/>
                  </a:lnTo>
                  <a:lnTo>
                    <a:pt x="313" y="758"/>
                  </a:lnTo>
                  <a:lnTo>
                    <a:pt x="318" y="758"/>
                  </a:lnTo>
                  <a:lnTo>
                    <a:pt x="322" y="758"/>
                  </a:lnTo>
                  <a:lnTo>
                    <a:pt x="326" y="762"/>
                  </a:lnTo>
                  <a:lnTo>
                    <a:pt x="334" y="762"/>
                  </a:lnTo>
                  <a:lnTo>
                    <a:pt x="339" y="766"/>
                  </a:lnTo>
                  <a:lnTo>
                    <a:pt x="347" y="766"/>
                  </a:lnTo>
                  <a:lnTo>
                    <a:pt x="377" y="783"/>
                  </a:lnTo>
                  <a:lnTo>
                    <a:pt x="398" y="796"/>
                  </a:lnTo>
                  <a:lnTo>
                    <a:pt x="411" y="800"/>
                  </a:lnTo>
                  <a:lnTo>
                    <a:pt x="419" y="804"/>
                  </a:lnTo>
                  <a:lnTo>
                    <a:pt x="428" y="808"/>
                  </a:lnTo>
                  <a:lnTo>
                    <a:pt x="436" y="813"/>
                  </a:lnTo>
                  <a:lnTo>
                    <a:pt x="440" y="813"/>
                  </a:lnTo>
                  <a:lnTo>
                    <a:pt x="449" y="817"/>
                  </a:lnTo>
                  <a:lnTo>
                    <a:pt x="457" y="817"/>
                  </a:lnTo>
                  <a:lnTo>
                    <a:pt x="461" y="817"/>
                  </a:lnTo>
                  <a:lnTo>
                    <a:pt x="470" y="817"/>
                  </a:lnTo>
                  <a:lnTo>
                    <a:pt x="474" y="817"/>
                  </a:lnTo>
                  <a:lnTo>
                    <a:pt x="478" y="817"/>
                  </a:lnTo>
                  <a:lnTo>
                    <a:pt x="483" y="813"/>
                  </a:lnTo>
                  <a:lnTo>
                    <a:pt x="487" y="808"/>
                  </a:lnTo>
                  <a:lnTo>
                    <a:pt x="491" y="804"/>
                  </a:lnTo>
                  <a:lnTo>
                    <a:pt x="495" y="800"/>
                  </a:lnTo>
                  <a:lnTo>
                    <a:pt x="508" y="787"/>
                  </a:lnTo>
                  <a:lnTo>
                    <a:pt x="512" y="783"/>
                  </a:lnTo>
                  <a:lnTo>
                    <a:pt x="521" y="775"/>
                  </a:lnTo>
                  <a:lnTo>
                    <a:pt x="525" y="770"/>
                  </a:lnTo>
                  <a:lnTo>
                    <a:pt x="529" y="766"/>
                  </a:lnTo>
                  <a:lnTo>
                    <a:pt x="538" y="762"/>
                  </a:lnTo>
                  <a:lnTo>
                    <a:pt x="542" y="762"/>
                  </a:lnTo>
                  <a:lnTo>
                    <a:pt x="546" y="758"/>
                  </a:lnTo>
                  <a:lnTo>
                    <a:pt x="550" y="758"/>
                  </a:lnTo>
                  <a:lnTo>
                    <a:pt x="559" y="753"/>
                  </a:lnTo>
                  <a:lnTo>
                    <a:pt x="576" y="745"/>
                  </a:lnTo>
                  <a:lnTo>
                    <a:pt x="584" y="745"/>
                  </a:lnTo>
                  <a:lnTo>
                    <a:pt x="588" y="741"/>
                  </a:lnTo>
                  <a:lnTo>
                    <a:pt x="593" y="741"/>
                  </a:lnTo>
                  <a:lnTo>
                    <a:pt x="597" y="736"/>
                  </a:lnTo>
                  <a:lnTo>
                    <a:pt x="605" y="732"/>
                  </a:lnTo>
                  <a:lnTo>
                    <a:pt x="614" y="728"/>
                  </a:lnTo>
                  <a:lnTo>
                    <a:pt x="618" y="724"/>
                  </a:lnTo>
                  <a:lnTo>
                    <a:pt x="622" y="720"/>
                  </a:lnTo>
                  <a:lnTo>
                    <a:pt x="627" y="715"/>
                  </a:lnTo>
                  <a:lnTo>
                    <a:pt x="631" y="711"/>
                  </a:lnTo>
                  <a:lnTo>
                    <a:pt x="635" y="707"/>
                  </a:lnTo>
                  <a:lnTo>
                    <a:pt x="643" y="698"/>
                  </a:lnTo>
                  <a:lnTo>
                    <a:pt x="648" y="694"/>
                  </a:lnTo>
                  <a:lnTo>
                    <a:pt x="660" y="677"/>
                  </a:lnTo>
                  <a:lnTo>
                    <a:pt x="660" y="673"/>
                  </a:lnTo>
                  <a:lnTo>
                    <a:pt x="669" y="669"/>
                  </a:lnTo>
                  <a:lnTo>
                    <a:pt x="673" y="665"/>
                  </a:lnTo>
                  <a:lnTo>
                    <a:pt x="677" y="660"/>
                  </a:lnTo>
                  <a:lnTo>
                    <a:pt x="699" y="643"/>
                  </a:lnTo>
                  <a:lnTo>
                    <a:pt x="711" y="631"/>
                  </a:lnTo>
                  <a:lnTo>
                    <a:pt x="724" y="622"/>
                  </a:lnTo>
                  <a:lnTo>
                    <a:pt x="732" y="614"/>
                  </a:lnTo>
                  <a:lnTo>
                    <a:pt x="737" y="609"/>
                  </a:lnTo>
                  <a:lnTo>
                    <a:pt x="741" y="605"/>
                  </a:lnTo>
                  <a:lnTo>
                    <a:pt x="745" y="601"/>
                  </a:lnTo>
                  <a:lnTo>
                    <a:pt x="749" y="601"/>
                  </a:lnTo>
                  <a:lnTo>
                    <a:pt x="758" y="597"/>
                  </a:lnTo>
                  <a:lnTo>
                    <a:pt x="766" y="593"/>
                  </a:lnTo>
                  <a:lnTo>
                    <a:pt x="775" y="588"/>
                  </a:lnTo>
                  <a:lnTo>
                    <a:pt x="779" y="588"/>
                  </a:lnTo>
                  <a:lnTo>
                    <a:pt x="783" y="588"/>
                  </a:lnTo>
                  <a:lnTo>
                    <a:pt x="787" y="584"/>
                  </a:lnTo>
                  <a:lnTo>
                    <a:pt x="796" y="584"/>
                  </a:lnTo>
                  <a:lnTo>
                    <a:pt x="804" y="584"/>
                  </a:lnTo>
                  <a:lnTo>
                    <a:pt x="813" y="584"/>
                  </a:lnTo>
                  <a:lnTo>
                    <a:pt x="817" y="580"/>
                  </a:lnTo>
                  <a:lnTo>
                    <a:pt x="826" y="584"/>
                  </a:lnTo>
                  <a:lnTo>
                    <a:pt x="830" y="584"/>
                  </a:lnTo>
                  <a:lnTo>
                    <a:pt x="834" y="584"/>
                  </a:lnTo>
                  <a:lnTo>
                    <a:pt x="838" y="588"/>
                  </a:lnTo>
                  <a:lnTo>
                    <a:pt x="842" y="593"/>
                  </a:lnTo>
                  <a:lnTo>
                    <a:pt x="847" y="597"/>
                  </a:lnTo>
                  <a:lnTo>
                    <a:pt x="851" y="605"/>
                  </a:lnTo>
                  <a:lnTo>
                    <a:pt x="855" y="609"/>
                  </a:lnTo>
                  <a:lnTo>
                    <a:pt x="859" y="614"/>
                  </a:lnTo>
                  <a:lnTo>
                    <a:pt x="864" y="614"/>
                  </a:lnTo>
                  <a:lnTo>
                    <a:pt x="868" y="618"/>
                  </a:lnTo>
                  <a:lnTo>
                    <a:pt x="872" y="614"/>
                  </a:lnTo>
                  <a:lnTo>
                    <a:pt x="876" y="614"/>
                  </a:lnTo>
                  <a:lnTo>
                    <a:pt x="881" y="609"/>
                  </a:lnTo>
                  <a:lnTo>
                    <a:pt x="885" y="605"/>
                  </a:lnTo>
                  <a:lnTo>
                    <a:pt x="889" y="605"/>
                  </a:lnTo>
                  <a:lnTo>
                    <a:pt x="893" y="601"/>
                  </a:lnTo>
                  <a:lnTo>
                    <a:pt x="897" y="601"/>
                  </a:lnTo>
                  <a:lnTo>
                    <a:pt x="910" y="605"/>
                  </a:lnTo>
                  <a:lnTo>
                    <a:pt x="919" y="605"/>
                  </a:lnTo>
                  <a:lnTo>
                    <a:pt x="923" y="605"/>
                  </a:lnTo>
                  <a:lnTo>
                    <a:pt x="927" y="601"/>
                  </a:lnTo>
                  <a:lnTo>
                    <a:pt x="931" y="601"/>
                  </a:lnTo>
                  <a:lnTo>
                    <a:pt x="936" y="597"/>
                  </a:lnTo>
                  <a:lnTo>
                    <a:pt x="940" y="593"/>
                  </a:lnTo>
                  <a:lnTo>
                    <a:pt x="944" y="593"/>
                  </a:lnTo>
                  <a:lnTo>
                    <a:pt x="948" y="588"/>
                  </a:lnTo>
                  <a:lnTo>
                    <a:pt x="953" y="584"/>
                  </a:lnTo>
                  <a:lnTo>
                    <a:pt x="953" y="580"/>
                  </a:lnTo>
                  <a:lnTo>
                    <a:pt x="961" y="567"/>
                  </a:lnTo>
                  <a:lnTo>
                    <a:pt x="961" y="563"/>
                  </a:lnTo>
                  <a:lnTo>
                    <a:pt x="965" y="567"/>
                  </a:lnTo>
                  <a:lnTo>
                    <a:pt x="969" y="563"/>
                  </a:lnTo>
                  <a:lnTo>
                    <a:pt x="974" y="563"/>
                  </a:lnTo>
                  <a:lnTo>
                    <a:pt x="982" y="559"/>
                  </a:lnTo>
                  <a:lnTo>
                    <a:pt x="991" y="550"/>
                  </a:lnTo>
                  <a:lnTo>
                    <a:pt x="1020" y="533"/>
                  </a:lnTo>
                  <a:lnTo>
                    <a:pt x="1037" y="525"/>
                  </a:lnTo>
                  <a:lnTo>
                    <a:pt x="1041" y="521"/>
                  </a:lnTo>
                  <a:lnTo>
                    <a:pt x="1071" y="508"/>
                  </a:lnTo>
                  <a:lnTo>
                    <a:pt x="1084" y="499"/>
                  </a:lnTo>
                  <a:lnTo>
                    <a:pt x="1139" y="466"/>
                  </a:lnTo>
                  <a:lnTo>
                    <a:pt x="1143" y="461"/>
                  </a:lnTo>
                  <a:lnTo>
                    <a:pt x="1151" y="457"/>
                  </a:lnTo>
                  <a:lnTo>
                    <a:pt x="1156" y="457"/>
                  </a:lnTo>
                  <a:lnTo>
                    <a:pt x="1156" y="453"/>
                  </a:lnTo>
                  <a:lnTo>
                    <a:pt x="1160" y="449"/>
                  </a:lnTo>
                  <a:lnTo>
                    <a:pt x="1164" y="440"/>
                  </a:lnTo>
                  <a:lnTo>
                    <a:pt x="1168" y="432"/>
                  </a:lnTo>
                  <a:lnTo>
                    <a:pt x="1181" y="410"/>
                  </a:lnTo>
                  <a:lnTo>
                    <a:pt x="1185" y="402"/>
                  </a:lnTo>
                  <a:lnTo>
                    <a:pt x="1185" y="398"/>
                  </a:lnTo>
                  <a:lnTo>
                    <a:pt x="1190" y="389"/>
                  </a:lnTo>
                  <a:lnTo>
                    <a:pt x="1198" y="381"/>
                  </a:lnTo>
                  <a:lnTo>
                    <a:pt x="1219" y="351"/>
                  </a:lnTo>
                  <a:lnTo>
                    <a:pt x="1232" y="326"/>
                  </a:lnTo>
                  <a:lnTo>
                    <a:pt x="1240" y="317"/>
                  </a:lnTo>
                  <a:lnTo>
                    <a:pt x="1245" y="313"/>
                  </a:lnTo>
                  <a:lnTo>
                    <a:pt x="1249" y="309"/>
                  </a:lnTo>
                  <a:lnTo>
                    <a:pt x="1253" y="300"/>
                  </a:lnTo>
                  <a:lnTo>
                    <a:pt x="1257" y="296"/>
                  </a:lnTo>
                  <a:lnTo>
                    <a:pt x="1266" y="292"/>
                  </a:lnTo>
                  <a:lnTo>
                    <a:pt x="1270" y="288"/>
                  </a:lnTo>
                  <a:lnTo>
                    <a:pt x="1283" y="283"/>
                  </a:lnTo>
                  <a:lnTo>
                    <a:pt x="1283" y="279"/>
                  </a:lnTo>
                  <a:lnTo>
                    <a:pt x="1287" y="275"/>
                  </a:lnTo>
                  <a:lnTo>
                    <a:pt x="1291" y="271"/>
                  </a:lnTo>
                  <a:lnTo>
                    <a:pt x="1291" y="267"/>
                  </a:lnTo>
                  <a:lnTo>
                    <a:pt x="1291" y="262"/>
                  </a:lnTo>
                  <a:lnTo>
                    <a:pt x="1291" y="258"/>
                  </a:lnTo>
                  <a:lnTo>
                    <a:pt x="1287" y="250"/>
                  </a:lnTo>
                  <a:lnTo>
                    <a:pt x="1287" y="245"/>
                  </a:lnTo>
                  <a:lnTo>
                    <a:pt x="1278" y="220"/>
                  </a:lnTo>
                  <a:lnTo>
                    <a:pt x="1274" y="216"/>
                  </a:lnTo>
                  <a:lnTo>
                    <a:pt x="1274" y="207"/>
                  </a:lnTo>
                  <a:lnTo>
                    <a:pt x="1274" y="203"/>
                  </a:lnTo>
                  <a:lnTo>
                    <a:pt x="1274" y="199"/>
                  </a:lnTo>
                  <a:lnTo>
                    <a:pt x="1274" y="190"/>
                  </a:lnTo>
                  <a:lnTo>
                    <a:pt x="1274" y="186"/>
                  </a:lnTo>
                  <a:lnTo>
                    <a:pt x="1278" y="182"/>
                  </a:lnTo>
                  <a:lnTo>
                    <a:pt x="1283" y="178"/>
                  </a:lnTo>
                  <a:lnTo>
                    <a:pt x="1287" y="173"/>
                  </a:lnTo>
                  <a:lnTo>
                    <a:pt x="1291" y="169"/>
                  </a:lnTo>
                  <a:lnTo>
                    <a:pt x="1295" y="165"/>
                  </a:lnTo>
                  <a:lnTo>
                    <a:pt x="1304" y="161"/>
                  </a:lnTo>
                  <a:lnTo>
                    <a:pt x="1308" y="156"/>
                  </a:lnTo>
                  <a:lnTo>
                    <a:pt x="1312" y="156"/>
                  </a:lnTo>
                  <a:lnTo>
                    <a:pt x="1325" y="152"/>
                  </a:lnTo>
                  <a:lnTo>
                    <a:pt x="1338" y="144"/>
                  </a:lnTo>
                  <a:lnTo>
                    <a:pt x="1346" y="144"/>
                  </a:lnTo>
                  <a:lnTo>
                    <a:pt x="1372" y="135"/>
                  </a:lnTo>
                  <a:lnTo>
                    <a:pt x="1376" y="131"/>
                  </a:lnTo>
                  <a:lnTo>
                    <a:pt x="1384" y="131"/>
                  </a:lnTo>
                  <a:lnTo>
                    <a:pt x="1389" y="127"/>
                  </a:lnTo>
                  <a:lnTo>
                    <a:pt x="1393" y="127"/>
                  </a:lnTo>
                  <a:lnTo>
                    <a:pt x="1401" y="123"/>
                  </a:lnTo>
                  <a:lnTo>
                    <a:pt x="1406" y="118"/>
                  </a:lnTo>
                  <a:lnTo>
                    <a:pt x="1410" y="114"/>
                  </a:lnTo>
                  <a:lnTo>
                    <a:pt x="1414" y="110"/>
                  </a:lnTo>
                  <a:lnTo>
                    <a:pt x="1418" y="106"/>
                  </a:lnTo>
                  <a:lnTo>
                    <a:pt x="1422" y="97"/>
                  </a:lnTo>
                  <a:lnTo>
                    <a:pt x="1422" y="93"/>
                  </a:lnTo>
                  <a:lnTo>
                    <a:pt x="1422" y="76"/>
                  </a:lnTo>
                  <a:lnTo>
                    <a:pt x="1427" y="68"/>
                  </a:lnTo>
                  <a:lnTo>
                    <a:pt x="1427" y="63"/>
                  </a:lnTo>
                  <a:lnTo>
                    <a:pt x="1431" y="59"/>
                  </a:lnTo>
                  <a:lnTo>
                    <a:pt x="1435" y="55"/>
                  </a:lnTo>
                  <a:lnTo>
                    <a:pt x="1439" y="51"/>
                  </a:lnTo>
                  <a:lnTo>
                    <a:pt x="1444" y="51"/>
                  </a:lnTo>
                  <a:lnTo>
                    <a:pt x="1456" y="38"/>
                  </a:lnTo>
                  <a:lnTo>
                    <a:pt x="1461" y="38"/>
                  </a:lnTo>
                  <a:lnTo>
                    <a:pt x="1465" y="34"/>
                  </a:lnTo>
                  <a:lnTo>
                    <a:pt x="1469" y="29"/>
                  </a:lnTo>
                  <a:lnTo>
                    <a:pt x="1473" y="25"/>
                  </a:lnTo>
                  <a:lnTo>
                    <a:pt x="1477" y="21"/>
                  </a:lnTo>
                  <a:lnTo>
                    <a:pt x="1482" y="17"/>
                  </a:lnTo>
                  <a:lnTo>
                    <a:pt x="1486" y="17"/>
                  </a:lnTo>
                  <a:lnTo>
                    <a:pt x="1490" y="13"/>
                  </a:lnTo>
                  <a:lnTo>
                    <a:pt x="1494" y="13"/>
                  </a:lnTo>
                  <a:lnTo>
                    <a:pt x="1499" y="8"/>
                  </a:lnTo>
                  <a:lnTo>
                    <a:pt x="1503" y="8"/>
                  </a:lnTo>
                  <a:lnTo>
                    <a:pt x="1507" y="4"/>
                  </a:lnTo>
                  <a:lnTo>
                    <a:pt x="1516" y="4"/>
                  </a:lnTo>
                  <a:lnTo>
                    <a:pt x="1520" y="4"/>
                  </a:lnTo>
                  <a:lnTo>
                    <a:pt x="1524" y="0"/>
                  </a:lnTo>
                  <a:lnTo>
                    <a:pt x="1533" y="0"/>
                  </a:lnTo>
                  <a:lnTo>
                    <a:pt x="1541" y="0"/>
                  </a:lnTo>
                  <a:lnTo>
                    <a:pt x="1545" y="0"/>
                  </a:lnTo>
                  <a:lnTo>
                    <a:pt x="1549" y="0"/>
                  </a:lnTo>
                  <a:lnTo>
                    <a:pt x="1554" y="0"/>
                  </a:lnTo>
                  <a:lnTo>
                    <a:pt x="1558" y="4"/>
                  </a:lnTo>
                  <a:lnTo>
                    <a:pt x="1566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21"/>
                  </a:lnTo>
                  <a:lnTo>
                    <a:pt x="1588" y="25"/>
                  </a:lnTo>
                  <a:lnTo>
                    <a:pt x="1596" y="42"/>
                  </a:lnTo>
                  <a:lnTo>
                    <a:pt x="1604" y="51"/>
                  </a:lnTo>
                  <a:lnTo>
                    <a:pt x="1604" y="55"/>
                  </a:lnTo>
                  <a:lnTo>
                    <a:pt x="1609" y="55"/>
                  </a:lnTo>
                  <a:lnTo>
                    <a:pt x="1609" y="59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76"/>
                  </a:lnTo>
                  <a:lnTo>
                    <a:pt x="1617" y="93"/>
                  </a:lnTo>
                  <a:lnTo>
                    <a:pt x="1617" y="106"/>
                  </a:lnTo>
                  <a:lnTo>
                    <a:pt x="1621" y="127"/>
                  </a:lnTo>
                  <a:lnTo>
                    <a:pt x="1630" y="148"/>
                  </a:lnTo>
                  <a:lnTo>
                    <a:pt x="1634" y="161"/>
                  </a:lnTo>
                  <a:lnTo>
                    <a:pt x="1634" y="165"/>
                  </a:lnTo>
                  <a:lnTo>
                    <a:pt x="1638" y="173"/>
                  </a:lnTo>
                  <a:lnTo>
                    <a:pt x="1638" y="178"/>
                  </a:lnTo>
                  <a:lnTo>
                    <a:pt x="1643" y="182"/>
                  </a:lnTo>
                  <a:lnTo>
                    <a:pt x="1647" y="186"/>
                  </a:lnTo>
                  <a:lnTo>
                    <a:pt x="1651" y="195"/>
                  </a:lnTo>
                  <a:lnTo>
                    <a:pt x="1655" y="199"/>
                  </a:lnTo>
                  <a:lnTo>
                    <a:pt x="1660" y="199"/>
                  </a:lnTo>
                  <a:lnTo>
                    <a:pt x="1664" y="203"/>
                  </a:lnTo>
                  <a:lnTo>
                    <a:pt x="1668" y="207"/>
                  </a:lnTo>
                  <a:lnTo>
                    <a:pt x="1672" y="207"/>
                  </a:lnTo>
                  <a:lnTo>
                    <a:pt x="1676" y="207"/>
                  </a:lnTo>
                  <a:lnTo>
                    <a:pt x="1681" y="207"/>
                  </a:lnTo>
                  <a:lnTo>
                    <a:pt x="1685" y="203"/>
                  </a:lnTo>
                  <a:lnTo>
                    <a:pt x="1698" y="199"/>
                  </a:lnTo>
                  <a:lnTo>
                    <a:pt x="1706" y="195"/>
                  </a:lnTo>
                  <a:lnTo>
                    <a:pt x="1723" y="186"/>
                  </a:lnTo>
                  <a:lnTo>
                    <a:pt x="1736" y="182"/>
                  </a:lnTo>
                  <a:lnTo>
                    <a:pt x="1744" y="178"/>
                  </a:lnTo>
                  <a:lnTo>
                    <a:pt x="1748" y="178"/>
                  </a:lnTo>
                  <a:lnTo>
                    <a:pt x="1753" y="173"/>
                  </a:lnTo>
                  <a:lnTo>
                    <a:pt x="1761" y="169"/>
                  </a:lnTo>
                  <a:lnTo>
                    <a:pt x="1765" y="161"/>
                  </a:lnTo>
                  <a:lnTo>
                    <a:pt x="1770" y="156"/>
                  </a:lnTo>
                  <a:lnTo>
                    <a:pt x="1774" y="148"/>
                  </a:lnTo>
                  <a:lnTo>
                    <a:pt x="1774" y="144"/>
                  </a:lnTo>
                  <a:lnTo>
                    <a:pt x="1778" y="127"/>
                  </a:lnTo>
                  <a:lnTo>
                    <a:pt x="1778" y="118"/>
                  </a:lnTo>
                  <a:lnTo>
                    <a:pt x="1782" y="110"/>
                  </a:lnTo>
                  <a:lnTo>
                    <a:pt x="1782" y="106"/>
                  </a:lnTo>
                  <a:lnTo>
                    <a:pt x="1787" y="101"/>
                  </a:lnTo>
                  <a:lnTo>
                    <a:pt x="1791" y="93"/>
                  </a:lnTo>
                  <a:lnTo>
                    <a:pt x="1795" y="89"/>
                  </a:lnTo>
                  <a:lnTo>
                    <a:pt x="1799" y="89"/>
                  </a:lnTo>
                  <a:lnTo>
                    <a:pt x="1803" y="89"/>
                  </a:lnTo>
                  <a:lnTo>
                    <a:pt x="1808" y="84"/>
                  </a:lnTo>
                  <a:lnTo>
                    <a:pt x="1812" y="84"/>
                  </a:lnTo>
                  <a:lnTo>
                    <a:pt x="1816" y="84"/>
                  </a:lnTo>
                  <a:lnTo>
                    <a:pt x="1820" y="89"/>
                  </a:lnTo>
                  <a:lnTo>
                    <a:pt x="1825" y="89"/>
                  </a:lnTo>
                  <a:lnTo>
                    <a:pt x="1829" y="93"/>
                  </a:lnTo>
                  <a:lnTo>
                    <a:pt x="1833" y="93"/>
                  </a:lnTo>
                  <a:lnTo>
                    <a:pt x="1833" y="97"/>
                  </a:lnTo>
                  <a:lnTo>
                    <a:pt x="1837" y="97"/>
                  </a:lnTo>
                  <a:lnTo>
                    <a:pt x="1837" y="101"/>
                  </a:lnTo>
                  <a:lnTo>
                    <a:pt x="1842" y="106"/>
                  </a:lnTo>
                  <a:lnTo>
                    <a:pt x="1842" y="110"/>
                  </a:lnTo>
                  <a:lnTo>
                    <a:pt x="1842" y="114"/>
                  </a:lnTo>
                  <a:lnTo>
                    <a:pt x="1846" y="127"/>
                  </a:lnTo>
                  <a:lnTo>
                    <a:pt x="1846" y="131"/>
                  </a:lnTo>
                  <a:lnTo>
                    <a:pt x="1850" y="140"/>
                  </a:lnTo>
                  <a:lnTo>
                    <a:pt x="1854" y="144"/>
                  </a:lnTo>
                  <a:lnTo>
                    <a:pt x="1858" y="148"/>
                  </a:lnTo>
                  <a:lnTo>
                    <a:pt x="1858" y="152"/>
                  </a:lnTo>
                  <a:lnTo>
                    <a:pt x="1863" y="152"/>
                  </a:lnTo>
                  <a:lnTo>
                    <a:pt x="1867" y="156"/>
                  </a:lnTo>
                  <a:lnTo>
                    <a:pt x="1871" y="156"/>
                  </a:lnTo>
                  <a:lnTo>
                    <a:pt x="1875" y="156"/>
                  </a:lnTo>
                  <a:lnTo>
                    <a:pt x="1880" y="156"/>
                  </a:lnTo>
                  <a:lnTo>
                    <a:pt x="1888" y="156"/>
                  </a:lnTo>
                  <a:lnTo>
                    <a:pt x="1892" y="156"/>
                  </a:lnTo>
                  <a:lnTo>
                    <a:pt x="1901" y="156"/>
                  </a:lnTo>
                  <a:lnTo>
                    <a:pt x="1909" y="156"/>
                  </a:lnTo>
                  <a:lnTo>
                    <a:pt x="1914" y="152"/>
                  </a:lnTo>
                  <a:lnTo>
                    <a:pt x="1960" y="144"/>
                  </a:lnTo>
                  <a:lnTo>
                    <a:pt x="1977" y="144"/>
                  </a:lnTo>
                  <a:lnTo>
                    <a:pt x="1981" y="140"/>
                  </a:lnTo>
                  <a:lnTo>
                    <a:pt x="1985" y="140"/>
                  </a:lnTo>
                  <a:lnTo>
                    <a:pt x="1990" y="140"/>
                  </a:lnTo>
                  <a:lnTo>
                    <a:pt x="1994" y="140"/>
                  </a:lnTo>
                  <a:lnTo>
                    <a:pt x="1998" y="144"/>
                  </a:lnTo>
                  <a:lnTo>
                    <a:pt x="1990" y="156"/>
                  </a:lnTo>
                  <a:lnTo>
                    <a:pt x="1990" y="161"/>
                  </a:lnTo>
                  <a:lnTo>
                    <a:pt x="1985" y="165"/>
                  </a:lnTo>
                  <a:lnTo>
                    <a:pt x="1985" y="169"/>
                  </a:lnTo>
                  <a:lnTo>
                    <a:pt x="1981" y="186"/>
                  </a:lnTo>
                  <a:lnTo>
                    <a:pt x="1977" y="207"/>
                  </a:lnTo>
                  <a:lnTo>
                    <a:pt x="1973" y="216"/>
                  </a:lnTo>
                  <a:lnTo>
                    <a:pt x="1973" y="228"/>
                  </a:lnTo>
                  <a:lnTo>
                    <a:pt x="1969" y="241"/>
                  </a:lnTo>
                  <a:lnTo>
                    <a:pt x="1964" y="250"/>
                  </a:lnTo>
                  <a:lnTo>
                    <a:pt x="1964" y="258"/>
                  </a:lnTo>
                  <a:lnTo>
                    <a:pt x="1964" y="271"/>
                  </a:lnTo>
                  <a:lnTo>
                    <a:pt x="1964" y="292"/>
                  </a:lnTo>
                  <a:lnTo>
                    <a:pt x="1964" y="300"/>
                  </a:lnTo>
                  <a:lnTo>
                    <a:pt x="1969" y="317"/>
                  </a:lnTo>
                  <a:lnTo>
                    <a:pt x="1973" y="326"/>
                  </a:lnTo>
                  <a:lnTo>
                    <a:pt x="1973" y="339"/>
                  </a:lnTo>
                  <a:lnTo>
                    <a:pt x="1977" y="347"/>
                  </a:lnTo>
                  <a:lnTo>
                    <a:pt x="1977" y="351"/>
                  </a:lnTo>
                  <a:lnTo>
                    <a:pt x="1981" y="360"/>
                  </a:lnTo>
                  <a:lnTo>
                    <a:pt x="1985" y="368"/>
                  </a:lnTo>
                  <a:lnTo>
                    <a:pt x="1985" y="372"/>
                  </a:lnTo>
                  <a:lnTo>
                    <a:pt x="1990" y="377"/>
                  </a:lnTo>
                  <a:lnTo>
                    <a:pt x="1994" y="381"/>
                  </a:lnTo>
                  <a:lnTo>
                    <a:pt x="2002" y="389"/>
                  </a:lnTo>
                  <a:lnTo>
                    <a:pt x="2007" y="394"/>
                  </a:lnTo>
                  <a:lnTo>
                    <a:pt x="2011" y="398"/>
                  </a:lnTo>
                  <a:lnTo>
                    <a:pt x="2015" y="402"/>
                  </a:lnTo>
                  <a:lnTo>
                    <a:pt x="2028" y="410"/>
                  </a:lnTo>
                  <a:lnTo>
                    <a:pt x="2041" y="419"/>
                  </a:lnTo>
                  <a:lnTo>
                    <a:pt x="2049" y="423"/>
                  </a:lnTo>
                  <a:lnTo>
                    <a:pt x="2057" y="427"/>
                  </a:lnTo>
                  <a:lnTo>
                    <a:pt x="2062" y="432"/>
                  </a:lnTo>
                  <a:lnTo>
                    <a:pt x="2066" y="436"/>
                  </a:lnTo>
                  <a:lnTo>
                    <a:pt x="2070" y="440"/>
                  </a:lnTo>
                  <a:lnTo>
                    <a:pt x="2070" y="444"/>
                  </a:lnTo>
                  <a:lnTo>
                    <a:pt x="2074" y="449"/>
                  </a:lnTo>
                  <a:lnTo>
                    <a:pt x="2074" y="453"/>
                  </a:lnTo>
                  <a:lnTo>
                    <a:pt x="2079" y="457"/>
                  </a:lnTo>
                  <a:lnTo>
                    <a:pt x="2079" y="461"/>
                  </a:lnTo>
                  <a:lnTo>
                    <a:pt x="2079" y="474"/>
                  </a:lnTo>
                  <a:lnTo>
                    <a:pt x="2083" y="478"/>
                  </a:lnTo>
                  <a:lnTo>
                    <a:pt x="2087" y="487"/>
                  </a:lnTo>
                  <a:lnTo>
                    <a:pt x="2096" y="495"/>
                  </a:lnTo>
                  <a:lnTo>
                    <a:pt x="2100" y="499"/>
                  </a:lnTo>
                  <a:lnTo>
                    <a:pt x="2100" y="504"/>
                  </a:lnTo>
                  <a:lnTo>
                    <a:pt x="2104" y="512"/>
                  </a:lnTo>
                  <a:lnTo>
                    <a:pt x="2104" y="521"/>
                  </a:lnTo>
                  <a:lnTo>
                    <a:pt x="2100" y="533"/>
                  </a:lnTo>
                  <a:lnTo>
                    <a:pt x="2100" y="538"/>
                  </a:lnTo>
                  <a:lnTo>
                    <a:pt x="2100" y="546"/>
                  </a:lnTo>
                  <a:lnTo>
                    <a:pt x="2104" y="550"/>
                  </a:lnTo>
                  <a:lnTo>
                    <a:pt x="2104" y="554"/>
                  </a:lnTo>
                  <a:lnTo>
                    <a:pt x="2104" y="559"/>
                  </a:lnTo>
                  <a:lnTo>
                    <a:pt x="2108" y="563"/>
                  </a:lnTo>
                  <a:lnTo>
                    <a:pt x="2112" y="567"/>
                  </a:lnTo>
                  <a:lnTo>
                    <a:pt x="2117" y="571"/>
                  </a:lnTo>
                  <a:lnTo>
                    <a:pt x="2117" y="576"/>
                  </a:lnTo>
                  <a:lnTo>
                    <a:pt x="2121" y="580"/>
                  </a:lnTo>
                  <a:lnTo>
                    <a:pt x="2125" y="593"/>
                  </a:lnTo>
                  <a:lnTo>
                    <a:pt x="2125" y="597"/>
                  </a:lnTo>
                  <a:lnTo>
                    <a:pt x="2129" y="609"/>
                  </a:lnTo>
                  <a:lnTo>
                    <a:pt x="2134" y="614"/>
                  </a:lnTo>
                  <a:lnTo>
                    <a:pt x="2134" y="622"/>
                  </a:lnTo>
                  <a:lnTo>
                    <a:pt x="2134" y="626"/>
                  </a:lnTo>
                  <a:lnTo>
                    <a:pt x="2134" y="631"/>
                  </a:lnTo>
                  <a:lnTo>
                    <a:pt x="2134" y="639"/>
                  </a:lnTo>
                  <a:lnTo>
                    <a:pt x="2129" y="643"/>
                  </a:lnTo>
                  <a:lnTo>
                    <a:pt x="2129" y="648"/>
                  </a:lnTo>
                  <a:lnTo>
                    <a:pt x="2125" y="656"/>
                  </a:lnTo>
                  <a:lnTo>
                    <a:pt x="2125" y="660"/>
                  </a:lnTo>
                  <a:lnTo>
                    <a:pt x="2121" y="665"/>
                  </a:lnTo>
                  <a:lnTo>
                    <a:pt x="2117" y="669"/>
                  </a:lnTo>
                  <a:lnTo>
                    <a:pt x="2112" y="673"/>
                  </a:lnTo>
                  <a:lnTo>
                    <a:pt x="2108" y="681"/>
                  </a:lnTo>
                  <a:lnTo>
                    <a:pt x="2096" y="698"/>
                  </a:lnTo>
                  <a:lnTo>
                    <a:pt x="2091" y="703"/>
                  </a:lnTo>
                  <a:lnTo>
                    <a:pt x="2091" y="707"/>
                  </a:lnTo>
                  <a:lnTo>
                    <a:pt x="2083" y="711"/>
                  </a:lnTo>
                  <a:lnTo>
                    <a:pt x="2083" y="715"/>
                  </a:lnTo>
                  <a:lnTo>
                    <a:pt x="2079" y="724"/>
                  </a:lnTo>
                  <a:lnTo>
                    <a:pt x="2079" y="728"/>
                  </a:lnTo>
                  <a:lnTo>
                    <a:pt x="2074" y="732"/>
                  </a:lnTo>
                  <a:lnTo>
                    <a:pt x="2074" y="736"/>
                  </a:lnTo>
                  <a:lnTo>
                    <a:pt x="2074" y="741"/>
                  </a:lnTo>
                  <a:lnTo>
                    <a:pt x="2074" y="745"/>
                  </a:lnTo>
                  <a:lnTo>
                    <a:pt x="2074" y="753"/>
                  </a:lnTo>
                  <a:lnTo>
                    <a:pt x="2074" y="758"/>
                  </a:lnTo>
                  <a:lnTo>
                    <a:pt x="2074" y="762"/>
                  </a:lnTo>
                  <a:lnTo>
                    <a:pt x="2074" y="766"/>
                  </a:lnTo>
                  <a:lnTo>
                    <a:pt x="2079" y="775"/>
                  </a:lnTo>
                  <a:lnTo>
                    <a:pt x="2079" y="779"/>
                  </a:lnTo>
                  <a:lnTo>
                    <a:pt x="2083" y="787"/>
                  </a:lnTo>
                  <a:lnTo>
                    <a:pt x="2083" y="796"/>
                  </a:lnTo>
                  <a:lnTo>
                    <a:pt x="2091" y="813"/>
                  </a:lnTo>
                  <a:lnTo>
                    <a:pt x="2100" y="825"/>
                  </a:lnTo>
                  <a:lnTo>
                    <a:pt x="2108" y="847"/>
                  </a:lnTo>
                  <a:lnTo>
                    <a:pt x="2096" y="872"/>
                  </a:lnTo>
                  <a:lnTo>
                    <a:pt x="2091" y="893"/>
                  </a:lnTo>
                  <a:lnTo>
                    <a:pt x="2087" y="902"/>
                  </a:lnTo>
                  <a:lnTo>
                    <a:pt x="2083" y="910"/>
                  </a:lnTo>
                  <a:lnTo>
                    <a:pt x="2083" y="919"/>
                  </a:lnTo>
                  <a:lnTo>
                    <a:pt x="2079" y="927"/>
                  </a:lnTo>
                  <a:lnTo>
                    <a:pt x="2079" y="935"/>
                  </a:lnTo>
                  <a:lnTo>
                    <a:pt x="2079" y="940"/>
                  </a:lnTo>
                  <a:lnTo>
                    <a:pt x="2074" y="944"/>
                  </a:lnTo>
                  <a:lnTo>
                    <a:pt x="2074" y="952"/>
                  </a:lnTo>
                  <a:lnTo>
                    <a:pt x="2074" y="965"/>
                  </a:lnTo>
                  <a:lnTo>
                    <a:pt x="2074" y="974"/>
                  </a:lnTo>
                  <a:lnTo>
                    <a:pt x="2074" y="978"/>
                  </a:lnTo>
                  <a:lnTo>
                    <a:pt x="2070" y="982"/>
                  </a:lnTo>
                  <a:lnTo>
                    <a:pt x="2070" y="986"/>
                  </a:lnTo>
                  <a:lnTo>
                    <a:pt x="2070" y="991"/>
                  </a:lnTo>
                  <a:lnTo>
                    <a:pt x="2066" y="995"/>
                  </a:lnTo>
                  <a:lnTo>
                    <a:pt x="2062" y="1024"/>
                  </a:lnTo>
                  <a:lnTo>
                    <a:pt x="2066" y="1024"/>
                  </a:lnTo>
                  <a:lnTo>
                    <a:pt x="2070" y="1029"/>
                  </a:lnTo>
                  <a:lnTo>
                    <a:pt x="2070" y="1033"/>
                  </a:lnTo>
                  <a:lnTo>
                    <a:pt x="2070" y="1037"/>
                  </a:lnTo>
                  <a:lnTo>
                    <a:pt x="2074" y="1046"/>
                  </a:lnTo>
                  <a:lnTo>
                    <a:pt x="2074" y="1054"/>
                  </a:lnTo>
                  <a:lnTo>
                    <a:pt x="2074" y="1058"/>
                  </a:lnTo>
                  <a:lnTo>
                    <a:pt x="2074" y="1062"/>
                  </a:lnTo>
                  <a:lnTo>
                    <a:pt x="2079" y="1062"/>
                  </a:lnTo>
                  <a:lnTo>
                    <a:pt x="2079" y="1067"/>
                  </a:lnTo>
                  <a:lnTo>
                    <a:pt x="2083" y="1071"/>
                  </a:lnTo>
                  <a:lnTo>
                    <a:pt x="2083" y="1075"/>
                  </a:lnTo>
                  <a:lnTo>
                    <a:pt x="2087" y="1079"/>
                  </a:lnTo>
                  <a:lnTo>
                    <a:pt x="2091" y="1084"/>
                  </a:lnTo>
                  <a:lnTo>
                    <a:pt x="2096" y="1088"/>
                  </a:lnTo>
                  <a:lnTo>
                    <a:pt x="2100" y="1088"/>
                  </a:lnTo>
                  <a:lnTo>
                    <a:pt x="2100" y="1092"/>
                  </a:lnTo>
                  <a:lnTo>
                    <a:pt x="2112" y="1096"/>
                  </a:lnTo>
                  <a:lnTo>
                    <a:pt x="2117" y="1101"/>
                  </a:lnTo>
                  <a:lnTo>
                    <a:pt x="2117" y="1105"/>
                  </a:lnTo>
                  <a:lnTo>
                    <a:pt x="2117" y="1109"/>
                  </a:lnTo>
                  <a:lnTo>
                    <a:pt x="2117" y="1113"/>
                  </a:lnTo>
                  <a:lnTo>
                    <a:pt x="2117" y="1118"/>
                  </a:lnTo>
                  <a:lnTo>
                    <a:pt x="2117" y="1122"/>
                  </a:lnTo>
                  <a:lnTo>
                    <a:pt x="2112" y="1126"/>
                  </a:lnTo>
                  <a:lnTo>
                    <a:pt x="2108" y="1134"/>
                  </a:lnTo>
                  <a:lnTo>
                    <a:pt x="2091" y="1151"/>
                  </a:lnTo>
                  <a:lnTo>
                    <a:pt x="2087" y="1151"/>
                  </a:lnTo>
                  <a:lnTo>
                    <a:pt x="2083" y="1151"/>
                  </a:lnTo>
                  <a:lnTo>
                    <a:pt x="2074" y="1151"/>
                  </a:lnTo>
                  <a:lnTo>
                    <a:pt x="2066" y="1156"/>
                  </a:lnTo>
                  <a:lnTo>
                    <a:pt x="2045" y="1164"/>
                  </a:lnTo>
                  <a:lnTo>
                    <a:pt x="2036" y="1164"/>
                  </a:lnTo>
                  <a:lnTo>
                    <a:pt x="2028" y="1168"/>
                  </a:lnTo>
                  <a:lnTo>
                    <a:pt x="2024" y="1168"/>
                  </a:lnTo>
                  <a:lnTo>
                    <a:pt x="2015" y="1173"/>
                  </a:lnTo>
                  <a:lnTo>
                    <a:pt x="2011" y="1173"/>
                  </a:lnTo>
                  <a:lnTo>
                    <a:pt x="2007" y="1173"/>
                  </a:lnTo>
                  <a:lnTo>
                    <a:pt x="1994" y="1168"/>
                  </a:lnTo>
                  <a:lnTo>
                    <a:pt x="1985" y="1168"/>
                  </a:lnTo>
                  <a:lnTo>
                    <a:pt x="1973" y="1173"/>
                  </a:lnTo>
                  <a:lnTo>
                    <a:pt x="1969" y="1173"/>
                  </a:lnTo>
                  <a:lnTo>
                    <a:pt x="1964" y="1168"/>
                  </a:lnTo>
                  <a:lnTo>
                    <a:pt x="1960" y="1168"/>
                  </a:lnTo>
                  <a:lnTo>
                    <a:pt x="1956" y="1168"/>
                  </a:lnTo>
                  <a:lnTo>
                    <a:pt x="1952" y="1168"/>
                  </a:lnTo>
                  <a:lnTo>
                    <a:pt x="1947" y="1164"/>
                  </a:lnTo>
                  <a:lnTo>
                    <a:pt x="1943" y="1164"/>
                  </a:lnTo>
                  <a:lnTo>
                    <a:pt x="1939" y="1160"/>
                  </a:lnTo>
                  <a:lnTo>
                    <a:pt x="1922" y="1151"/>
                  </a:lnTo>
                  <a:lnTo>
                    <a:pt x="1918" y="1147"/>
                  </a:lnTo>
                  <a:lnTo>
                    <a:pt x="1909" y="1143"/>
                  </a:lnTo>
                  <a:lnTo>
                    <a:pt x="1905" y="1143"/>
                  </a:lnTo>
                  <a:lnTo>
                    <a:pt x="1897" y="1143"/>
                  </a:lnTo>
                  <a:lnTo>
                    <a:pt x="1892" y="1139"/>
                  </a:lnTo>
                  <a:lnTo>
                    <a:pt x="1888" y="1139"/>
                  </a:lnTo>
                  <a:lnTo>
                    <a:pt x="1880" y="1139"/>
                  </a:lnTo>
                  <a:lnTo>
                    <a:pt x="1871" y="1139"/>
                  </a:lnTo>
                  <a:lnTo>
                    <a:pt x="1863" y="1139"/>
                  </a:lnTo>
                  <a:lnTo>
                    <a:pt x="1850" y="1139"/>
                  </a:lnTo>
                  <a:lnTo>
                    <a:pt x="1842" y="1139"/>
                  </a:lnTo>
                  <a:lnTo>
                    <a:pt x="1833" y="1139"/>
                  </a:lnTo>
                  <a:lnTo>
                    <a:pt x="1833" y="1143"/>
                  </a:lnTo>
                  <a:lnTo>
                    <a:pt x="1825" y="1143"/>
                  </a:lnTo>
                  <a:lnTo>
                    <a:pt x="1820" y="1143"/>
                  </a:lnTo>
                  <a:lnTo>
                    <a:pt x="1816" y="1143"/>
                  </a:lnTo>
                  <a:lnTo>
                    <a:pt x="1812" y="1147"/>
                  </a:lnTo>
                  <a:lnTo>
                    <a:pt x="1808" y="1147"/>
                  </a:lnTo>
                  <a:lnTo>
                    <a:pt x="1799" y="1151"/>
                  </a:lnTo>
                  <a:lnTo>
                    <a:pt x="1795" y="1156"/>
                  </a:lnTo>
                  <a:lnTo>
                    <a:pt x="1787" y="1168"/>
                  </a:lnTo>
                  <a:lnTo>
                    <a:pt x="1782" y="1173"/>
                  </a:lnTo>
                  <a:lnTo>
                    <a:pt x="1778" y="1177"/>
                  </a:lnTo>
                  <a:lnTo>
                    <a:pt x="1774" y="1177"/>
                  </a:lnTo>
                  <a:lnTo>
                    <a:pt x="1770" y="1181"/>
                  </a:lnTo>
                  <a:lnTo>
                    <a:pt x="1765" y="1185"/>
                  </a:lnTo>
                  <a:lnTo>
                    <a:pt x="1761" y="1185"/>
                  </a:lnTo>
                  <a:lnTo>
                    <a:pt x="1753" y="1190"/>
                  </a:lnTo>
                  <a:lnTo>
                    <a:pt x="1748" y="1190"/>
                  </a:lnTo>
                  <a:lnTo>
                    <a:pt x="1740" y="1190"/>
                  </a:lnTo>
                  <a:lnTo>
                    <a:pt x="1731" y="1194"/>
                  </a:lnTo>
                  <a:lnTo>
                    <a:pt x="1715" y="1194"/>
                  </a:lnTo>
                  <a:lnTo>
                    <a:pt x="1706" y="1194"/>
                  </a:lnTo>
                  <a:lnTo>
                    <a:pt x="1702" y="1198"/>
                  </a:lnTo>
                  <a:lnTo>
                    <a:pt x="1693" y="1198"/>
                  </a:lnTo>
                  <a:lnTo>
                    <a:pt x="1685" y="1202"/>
                  </a:lnTo>
                  <a:lnTo>
                    <a:pt x="1676" y="1202"/>
                  </a:lnTo>
                  <a:lnTo>
                    <a:pt x="1672" y="1206"/>
                  </a:lnTo>
                  <a:lnTo>
                    <a:pt x="1664" y="1211"/>
                  </a:lnTo>
                  <a:lnTo>
                    <a:pt x="1651" y="1215"/>
                  </a:lnTo>
                  <a:lnTo>
                    <a:pt x="1647" y="1219"/>
                  </a:lnTo>
                  <a:lnTo>
                    <a:pt x="1638" y="1223"/>
                  </a:lnTo>
                  <a:lnTo>
                    <a:pt x="1630" y="1228"/>
                  </a:lnTo>
                  <a:lnTo>
                    <a:pt x="1626" y="1232"/>
                  </a:lnTo>
                  <a:lnTo>
                    <a:pt x="1621" y="1236"/>
                  </a:lnTo>
                  <a:lnTo>
                    <a:pt x="1617" y="1245"/>
                  </a:lnTo>
                  <a:lnTo>
                    <a:pt x="1613" y="1249"/>
                  </a:lnTo>
                  <a:lnTo>
                    <a:pt x="1609" y="1253"/>
                  </a:lnTo>
                  <a:lnTo>
                    <a:pt x="1609" y="1257"/>
                  </a:lnTo>
                  <a:lnTo>
                    <a:pt x="1604" y="1261"/>
                  </a:lnTo>
                  <a:lnTo>
                    <a:pt x="1596" y="1278"/>
                  </a:lnTo>
                  <a:lnTo>
                    <a:pt x="1596" y="1283"/>
                  </a:lnTo>
                  <a:lnTo>
                    <a:pt x="1592" y="1287"/>
                  </a:lnTo>
                  <a:lnTo>
                    <a:pt x="1592" y="1291"/>
                  </a:lnTo>
                  <a:lnTo>
                    <a:pt x="1588" y="1295"/>
                  </a:lnTo>
                  <a:lnTo>
                    <a:pt x="1583" y="1300"/>
                  </a:lnTo>
                  <a:lnTo>
                    <a:pt x="1579" y="1300"/>
                  </a:lnTo>
                  <a:lnTo>
                    <a:pt x="1571" y="1308"/>
                  </a:lnTo>
                  <a:lnTo>
                    <a:pt x="1558" y="1317"/>
                  </a:lnTo>
                  <a:lnTo>
                    <a:pt x="1541" y="1325"/>
                  </a:lnTo>
                  <a:lnTo>
                    <a:pt x="1537" y="1329"/>
                  </a:lnTo>
                  <a:lnTo>
                    <a:pt x="1533" y="1329"/>
                  </a:lnTo>
                  <a:lnTo>
                    <a:pt x="1533" y="1333"/>
                  </a:lnTo>
                  <a:lnTo>
                    <a:pt x="1528" y="1338"/>
                  </a:lnTo>
                  <a:lnTo>
                    <a:pt x="1528" y="1342"/>
                  </a:lnTo>
                  <a:lnTo>
                    <a:pt x="1524" y="1346"/>
                  </a:lnTo>
                  <a:lnTo>
                    <a:pt x="1524" y="1350"/>
                  </a:lnTo>
                  <a:lnTo>
                    <a:pt x="1524" y="1355"/>
                  </a:lnTo>
                  <a:lnTo>
                    <a:pt x="1524" y="1363"/>
                  </a:lnTo>
                  <a:lnTo>
                    <a:pt x="1524" y="1367"/>
                  </a:lnTo>
                  <a:lnTo>
                    <a:pt x="1528" y="1372"/>
                  </a:lnTo>
                  <a:lnTo>
                    <a:pt x="1533" y="1376"/>
                  </a:lnTo>
                  <a:lnTo>
                    <a:pt x="1537" y="1380"/>
                  </a:lnTo>
                  <a:lnTo>
                    <a:pt x="1541" y="1384"/>
                  </a:lnTo>
                  <a:lnTo>
                    <a:pt x="1545" y="1388"/>
                  </a:lnTo>
                  <a:lnTo>
                    <a:pt x="1554" y="1393"/>
                  </a:lnTo>
                  <a:lnTo>
                    <a:pt x="1558" y="1397"/>
                  </a:lnTo>
                  <a:lnTo>
                    <a:pt x="1562" y="1401"/>
                  </a:lnTo>
                  <a:lnTo>
                    <a:pt x="1571" y="1405"/>
                  </a:lnTo>
                  <a:lnTo>
                    <a:pt x="1583" y="1410"/>
                  </a:lnTo>
                  <a:lnTo>
                    <a:pt x="1609" y="1418"/>
                  </a:lnTo>
                  <a:lnTo>
                    <a:pt x="1617" y="1422"/>
                  </a:lnTo>
                  <a:lnTo>
                    <a:pt x="1626" y="1427"/>
                  </a:lnTo>
                  <a:lnTo>
                    <a:pt x="1630" y="1431"/>
                  </a:lnTo>
                  <a:lnTo>
                    <a:pt x="1634" y="1435"/>
                  </a:lnTo>
                  <a:lnTo>
                    <a:pt x="1638" y="1435"/>
                  </a:lnTo>
                  <a:lnTo>
                    <a:pt x="1638" y="1439"/>
                  </a:lnTo>
                  <a:lnTo>
                    <a:pt x="1638" y="1444"/>
                  </a:lnTo>
                  <a:lnTo>
                    <a:pt x="1638" y="1448"/>
                  </a:lnTo>
                  <a:lnTo>
                    <a:pt x="1638" y="1452"/>
                  </a:lnTo>
                  <a:lnTo>
                    <a:pt x="1638" y="1456"/>
                  </a:lnTo>
                  <a:lnTo>
                    <a:pt x="1634" y="1456"/>
                  </a:lnTo>
                  <a:lnTo>
                    <a:pt x="1630" y="1460"/>
                  </a:lnTo>
                  <a:lnTo>
                    <a:pt x="1626" y="1465"/>
                  </a:lnTo>
                  <a:lnTo>
                    <a:pt x="1621" y="1465"/>
                  </a:lnTo>
                  <a:lnTo>
                    <a:pt x="1613" y="1469"/>
                  </a:lnTo>
                  <a:lnTo>
                    <a:pt x="1600" y="1473"/>
                  </a:lnTo>
                  <a:lnTo>
                    <a:pt x="1592" y="1473"/>
                  </a:lnTo>
                  <a:lnTo>
                    <a:pt x="1562" y="1486"/>
                  </a:lnTo>
                  <a:lnTo>
                    <a:pt x="1545" y="1490"/>
                  </a:lnTo>
                  <a:lnTo>
                    <a:pt x="1533" y="1490"/>
                  </a:lnTo>
                  <a:lnTo>
                    <a:pt x="1528" y="1494"/>
                  </a:lnTo>
                  <a:lnTo>
                    <a:pt x="1520" y="1494"/>
                  </a:lnTo>
                  <a:lnTo>
                    <a:pt x="1516" y="1499"/>
                  </a:lnTo>
                  <a:lnTo>
                    <a:pt x="1511" y="1499"/>
                  </a:lnTo>
                  <a:lnTo>
                    <a:pt x="1507" y="1503"/>
                  </a:lnTo>
                  <a:lnTo>
                    <a:pt x="1503" y="1511"/>
                  </a:lnTo>
                  <a:lnTo>
                    <a:pt x="1499" y="1516"/>
                  </a:lnTo>
                  <a:lnTo>
                    <a:pt x="1486" y="1532"/>
                  </a:lnTo>
                  <a:lnTo>
                    <a:pt x="1486" y="1537"/>
                  </a:lnTo>
                  <a:lnTo>
                    <a:pt x="1482" y="1541"/>
                  </a:lnTo>
                  <a:lnTo>
                    <a:pt x="1482" y="1545"/>
                  </a:lnTo>
                  <a:lnTo>
                    <a:pt x="1477" y="1549"/>
                  </a:lnTo>
                  <a:lnTo>
                    <a:pt x="1473" y="1571"/>
                  </a:lnTo>
                  <a:lnTo>
                    <a:pt x="1469" y="1575"/>
                  </a:lnTo>
                  <a:lnTo>
                    <a:pt x="1465" y="1583"/>
                  </a:lnTo>
                  <a:lnTo>
                    <a:pt x="1465" y="1592"/>
                  </a:lnTo>
                  <a:lnTo>
                    <a:pt x="1452" y="1621"/>
                  </a:lnTo>
                  <a:lnTo>
                    <a:pt x="1448" y="1630"/>
                  </a:lnTo>
                  <a:lnTo>
                    <a:pt x="1439" y="1643"/>
                  </a:lnTo>
                  <a:lnTo>
                    <a:pt x="1439" y="1651"/>
                  </a:lnTo>
                  <a:lnTo>
                    <a:pt x="1435" y="1655"/>
                  </a:lnTo>
                  <a:lnTo>
                    <a:pt x="1435" y="1659"/>
                  </a:lnTo>
                  <a:lnTo>
                    <a:pt x="1435" y="1664"/>
                  </a:lnTo>
                  <a:lnTo>
                    <a:pt x="1435" y="1668"/>
                  </a:lnTo>
                  <a:lnTo>
                    <a:pt x="1435" y="1672"/>
                  </a:lnTo>
                  <a:lnTo>
                    <a:pt x="1439" y="1676"/>
                  </a:lnTo>
                  <a:lnTo>
                    <a:pt x="1439" y="1681"/>
                  </a:lnTo>
                  <a:lnTo>
                    <a:pt x="1439" y="1689"/>
                  </a:lnTo>
                  <a:lnTo>
                    <a:pt x="1444" y="1693"/>
                  </a:lnTo>
                  <a:lnTo>
                    <a:pt x="1448" y="1698"/>
                  </a:lnTo>
                  <a:lnTo>
                    <a:pt x="1461" y="1714"/>
                  </a:lnTo>
                  <a:lnTo>
                    <a:pt x="1465" y="1719"/>
                  </a:lnTo>
                  <a:lnTo>
                    <a:pt x="1477" y="1740"/>
                  </a:lnTo>
                  <a:lnTo>
                    <a:pt x="1482" y="1744"/>
                  </a:lnTo>
                  <a:lnTo>
                    <a:pt x="1486" y="1748"/>
                  </a:lnTo>
                  <a:lnTo>
                    <a:pt x="1490" y="1757"/>
                  </a:lnTo>
                  <a:lnTo>
                    <a:pt x="1490" y="1765"/>
                  </a:lnTo>
                  <a:lnTo>
                    <a:pt x="1494" y="1774"/>
                  </a:lnTo>
                  <a:lnTo>
                    <a:pt x="1486" y="1782"/>
                  </a:lnTo>
                  <a:lnTo>
                    <a:pt x="1473" y="1786"/>
                  </a:lnTo>
                  <a:lnTo>
                    <a:pt x="1469" y="1786"/>
                  </a:lnTo>
                  <a:lnTo>
                    <a:pt x="1465" y="1786"/>
                  </a:lnTo>
                  <a:lnTo>
                    <a:pt x="1461" y="1786"/>
                  </a:lnTo>
                  <a:lnTo>
                    <a:pt x="1456" y="1786"/>
                  </a:lnTo>
                  <a:lnTo>
                    <a:pt x="1452" y="1786"/>
                  </a:lnTo>
                  <a:lnTo>
                    <a:pt x="1448" y="1786"/>
                  </a:lnTo>
                  <a:lnTo>
                    <a:pt x="1439" y="1786"/>
                  </a:lnTo>
                  <a:lnTo>
                    <a:pt x="1389" y="1786"/>
                  </a:lnTo>
                  <a:lnTo>
                    <a:pt x="1372" y="1786"/>
                  </a:lnTo>
                  <a:lnTo>
                    <a:pt x="1363" y="1786"/>
                  </a:lnTo>
                  <a:lnTo>
                    <a:pt x="1355" y="1786"/>
                  </a:lnTo>
                  <a:lnTo>
                    <a:pt x="1346" y="1786"/>
                  </a:lnTo>
                  <a:lnTo>
                    <a:pt x="1342" y="1786"/>
                  </a:lnTo>
                  <a:lnTo>
                    <a:pt x="1329" y="1782"/>
                  </a:lnTo>
                  <a:lnTo>
                    <a:pt x="1308" y="1778"/>
                  </a:lnTo>
                  <a:lnTo>
                    <a:pt x="1304" y="1778"/>
                  </a:lnTo>
                  <a:lnTo>
                    <a:pt x="1300" y="1778"/>
                  </a:lnTo>
                  <a:lnTo>
                    <a:pt x="1295" y="1778"/>
                  </a:lnTo>
                  <a:lnTo>
                    <a:pt x="1291" y="1774"/>
                  </a:lnTo>
                  <a:lnTo>
                    <a:pt x="1287" y="1774"/>
                  </a:lnTo>
                  <a:lnTo>
                    <a:pt x="1283" y="1770"/>
                  </a:lnTo>
                  <a:lnTo>
                    <a:pt x="1278" y="1770"/>
                  </a:lnTo>
                  <a:lnTo>
                    <a:pt x="1278" y="1765"/>
                  </a:lnTo>
                  <a:lnTo>
                    <a:pt x="1274" y="1761"/>
                  </a:lnTo>
                  <a:lnTo>
                    <a:pt x="1270" y="1761"/>
                  </a:lnTo>
                  <a:lnTo>
                    <a:pt x="1266" y="1753"/>
                  </a:lnTo>
                  <a:lnTo>
                    <a:pt x="1262" y="1748"/>
                  </a:lnTo>
                  <a:lnTo>
                    <a:pt x="1262" y="1740"/>
                  </a:lnTo>
                  <a:lnTo>
                    <a:pt x="1257" y="1736"/>
                  </a:lnTo>
                  <a:lnTo>
                    <a:pt x="1253" y="1727"/>
                  </a:lnTo>
                  <a:lnTo>
                    <a:pt x="1253" y="1719"/>
                  </a:lnTo>
                  <a:lnTo>
                    <a:pt x="1249" y="1710"/>
                  </a:lnTo>
                  <a:lnTo>
                    <a:pt x="1245" y="1685"/>
                  </a:lnTo>
                  <a:lnTo>
                    <a:pt x="1245" y="1681"/>
                  </a:lnTo>
                  <a:lnTo>
                    <a:pt x="1240" y="1676"/>
                  </a:lnTo>
                  <a:lnTo>
                    <a:pt x="1240" y="1668"/>
                  </a:lnTo>
                  <a:lnTo>
                    <a:pt x="1236" y="1664"/>
                  </a:lnTo>
                  <a:lnTo>
                    <a:pt x="1232" y="1655"/>
                  </a:lnTo>
                  <a:lnTo>
                    <a:pt x="1228" y="1655"/>
                  </a:lnTo>
                  <a:lnTo>
                    <a:pt x="1223" y="1647"/>
                  </a:lnTo>
                  <a:lnTo>
                    <a:pt x="1219" y="1643"/>
                  </a:lnTo>
                  <a:lnTo>
                    <a:pt x="1211" y="1638"/>
                  </a:lnTo>
                  <a:lnTo>
                    <a:pt x="1207" y="1630"/>
                  </a:lnTo>
                  <a:lnTo>
                    <a:pt x="1202" y="1626"/>
                  </a:lnTo>
                  <a:lnTo>
                    <a:pt x="1194" y="1621"/>
                  </a:lnTo>
                  <a:lnTo>
                    <a:pt x="1190" y="1617"/>
                  </a:lnTo>
                  <a:lnTo>
                    <a:pt x="1181" y="1613"/>
                  </a:lnTo>
                  <a:lnTo>
                    <a:pt x="1177" y="1609"/>
                  </a:lnTo>
                  <a:lnTo>
                    <a:pt x="1173" y="1604"/>
                  </a:lnTo>
                  <a:lnTo>
                    <a:pt x="1164" y="1604"/>
                  </a:lnTo>
                  <a:lnTo>
                    <a:pt x="1151" y="1600"/>
                  </a:lnTo>
                  <a:lnTo>
                    <a:pt x="1147" y="1600"/>
                  </a:lnTo>
                  <a:lnTo>
                    <a:pt x="1143" y="1596"/>
                  </a:lnTo>
                  <a:lnTo>
                    <a:pt x="1139" y="1596"/>
                  </a:lnTo>
                  <a:lnTo>
                    <a:pt x="1139" y="1592"/>
                  </a:lnTo>
                  <a:lnTo>
                    <a:pt x="1135" y="1587"/>
                  </a:lnTo>
                  <a:lnTo>
                    <a:pt x="1135" y="1583"/>
                  </a:lnTo>
                  <a:lnTo>
                    <a:pt x="1135" y="1579"/>
                  </a:lnTo>
                  <a:lnTo>
                    <a:pt x="1130" y="1575"/>
                  </a:lnTo>
                  <a:lnTo>
                    <a:pt x="1130" y="1571"/>
                  </a:lnTo>
                  <a:lnTo>
                    <a:pt x="1135" y="1562"/>
                  </a:lnTo>
                  <a:lnTo>
                    <a:pt x="1135" y="1558"/>
                  </a:lnTo>
                  <a:lnTo>
                    <a:pt x="1135" y="1554"/>
                  </a:lnTo>
                  <a:lnTo>
                    <a:pt x="1139" y="1545"/>
                  </a:lnTo>
                  <a:lnTo>
                    <a:pt x="1139" y="1541"/>
                  </a:lnTo>
                  <a:lnTo>
                    <a:pt x="1139" y="1537"/>
                  </a:lnTo>
                  <a:lnTo>
                    <a:pt x="1139" y="1528"/>
                  </a:lnTo>
                  <a:lnTo>
                    <a:pt x="1135" y="1524"/>
                  </a:lnTo>
                  <a:lnTo>
                    <a:pt x="1130" y="1520"/>
                  </a:lnTo>
                  <a:lnTo>
                    <a:pt x="1126" y="1520"/>
                  </a:lnTo>
                  <a:lnTo>
                    <a:pt x="1126" y="1516"/>
                  </a:lnTo>
                  <a:lnTo>
                    <a:pt x="1118" y="1516"/>
                  </a:lnTo>
                  <a:lnTo>
                    <a:pt x="1109" y="1511"/>
                  </a:lnTo>
                  <a:lnTo>
                    <a:pt x="1105" y="1507"/>
                  </a:lnTo>
                  <a:lnTo>
                    <a:pt x="1101" y="1507"/>
                  </a:lnTo>
                  <a:lnTo>
                    <a:pt x="1092" y="1507"/>
                  </a:lnTo>
                  <a:lnTo>
                    <a:pt x="1071" y="1503"/>
                  </a:lnTo>
                  <a:lnTo>
                    <a:pt x="1046" y="1499"/>
                  </a:lnTo>
                  <a:lnTo>
                    <a:pt x="1033" y="1494"/>
                  </a:lnTo>
                  <a:lnTo>
                    <a:pt x="1020" y="1494"/>
                  </a:lnTo>
                  <a:lnTo>
                    <a:pt x="1012" y="1494"/>
                  </a:lnTo>
                  <a:lnTo>
                    <a:pt x="1003" y="1494"/>
                  </a:lnTo>
                  <a:lnTo>
                    <a:pt x="991" y="1494"/>
                  </a:lnTo>
                  <a:lnTo>
                    <a:pt x="986" y="1494"/>
                  </a:lnTo>
                  <a:lnTo>
                    <a:pt x="914" y="1503"/>
                  </a:lnTo>
                  <a:lnTo>
                    <a:pt x="893" y="1503"/>
                  </a:lnTo>
                  <a:lnTo>
                    <a:pt x="868" y="1507"/>
                  </a:lnTo>
                  <a:lnTo>
                    <a:pt x="859" y="1507"/>
                  </a:lnTo>
                  <a:lnTo>
                    <a:pt x="851" y="1507"/>
                  </a:lnTo>
                  <a:lnTo>
                    <a:pt x="842" y="1503"/>
                  </a:lnTo>
                  <a:lnTo>
                    <a:pt x="838" y="1503"/>
                  </a:lnTo>
                  <a:lnTo>
                    <a:pt x="834" y="1503"/>
                  </a:lnTo>
                  <a:lnTo>
                    <a:pt x="830" y="1503"/>
                  </a:lnTo>
                  <a:lnTo>
                    <a:pt x="817" y="1499"/>
                  </a:lnTo>
                  <a:lnTo>
                    <a:pt x="813" y="1494"/>
                  </a:lnTo>
                  <a:lnTo>
                    <a:pt x="775" y="1473"/>
                  </a:lnTo>
                  <a:lnTo>
                    <a:pt x="758" y="1465"/>
                  </a:lnTo>
                  <a:lnTo>
                    <a:pt x="741" y="1456"/>
                  </a:lnTo>
                  <a:lnTo>
                    <a:pt x="737" y="1456"/>
                  </a:lnTo>
                  <a:lnTo>
                    <a:pt x="724" y="1448"/>
                  </a:lnTo>
                  <a:lnTo>
                    <a:pt x="715" y="1448"/>
                  </a:lnTo>
                  <a:lnTo>
                    <a:pt x="707" y="1444"/>
                  </a:lnTo>
                  <a:lnTo>
                    <a:pt x="703" y="1444"/>
                  </a:lnTo>
                  <a:lnTo>
                    <a:pt x="699" y="1444"/>
                  </a:lnTo>
                  <a:lnTo>
                    <a:pt x="690" y="1439"/>
                  </a:lnTo>
                  <a:lnTo>
                    <a:pt x="682" y="1439"/>
                  </a:lnTo>
                  <a:lnTo>
                    <a:pt x="677" y="1439"/>
                  </a:lnTo>
                  <a:lnTo>
                    <a:pt x="669" y="1439"/>
                  </a:lnTo>
                  <a:lnTo>
                    <a:pt x="660" y="1439"/>
                  </a:lnTo>
                  <a:lnTo>
                    <a:pt x="635" y="1439"/>
                  </a:lnTo>
                  <a:lnTo>
                    <a:pt x="627" y="1439"/>
                  </a:lnTo>
                  <a:lnTo>
                    <a:pt x="622" y="1439"/>
                  </a:lnTo>
                  <a:lnTo>
                    <a:pt x="614" y="1439"/>
                  </a:lnTo>
                  <a:lnTo>
                    <a:pt x="605" y="1439"/>
                  </a:lnTo>
                  <a:lnTo>
                    <a:pt x="597" y="1435"/>
                  </a:lnTo>
                  <a:lnTo>
                    <a:pt x="593" y="1435"/>
                  </a:lnTo>
                  <a:lnTo>
                    <a:pt x="588" y="1431"/>
                  </a:lnTo>
                  <a:lnTo>
                    <a:pt x="584" y="1427"/>
                  </a:lnTo>
                  <a:lnTo>
                    <a:pt x="567" y="1414"/>
                  </a:lnTo>
                  <a:lnTo>
                    <a:pt x="559" y="1414"/>
                  </a:lnTo>
                  <a:lnTo>
                    <a:pt x="555" y="1410"/>
                  </a:lnTo>
                  <a:lnTo>
                    <a:pt x="550" y="1410"/>
                  </a:lnTo>
                  <a:lnTo>
                    <a:pt x="546" y="1405"/>
                  </a:lnTo>
                  <a:lnTo>
                    <a:pt x="542" y="1405"/>
                  </a:lnTo>
                  <a:lnTo>
                    <a:pt x="533" y="1405"/>
                  </a:lnTo>
                  <a:lnTo>
                    <a:pt x="525" y="1401"/>
                  </a:lnTo>
                  <a:lnTo>
                    <a:pt x="521" y="1401"/>
                  </a:lnTo>
                  <a:lnTo>
                    <a:pt x="512" y="1405"/>
                  </a:lnTo>
                  <a:lnTo>
                    <a:pt x="504" y="1405"/>
                  </a:lnTo>
                  <a:lnTo>
                    <a:pt x="495" y="1405"/>
                  </a:lnTo>
                  <a:lnTo>
                    <a:pt x="491" y="1410"/>
                  </a:lnTo>
                  <a:lnTo>
                    <a:pt x="478" y="1410"/>
                  </a:lnTo>
                  <a:lnTo>
                    <a:pt x="457" y="1418"/>
                  </a:lnTo>
                  <a:lnTo>
                    <a:pt x="445" y="1422"/>
                  </a:lnTo>
                  <a:lnTo>
                    <a:pt x="440" y="1422"/>
                  </a:lnTo>
                  <a:lnTo>
                    <a:pt x="432" y="1427"/>
                  </a:lnTo>
                  <a:lnTo>
                    <a:pt x="423" y="1427"/>
                  </a:lnTo>
                  <a:lnTo>
                    <a:pt x="415" y="1427"/>
                  </a:lnTo>
                  <a:lnTo>
                    <a:pt x="406" y="1427"/>
                  </a:lnTo>
                  <a:lnTo>
                    <a:pt x="402" y="1427"/>
                  </a:lnTo>
                  <a:lnTo>
                    <a:pt x="394" y="1427"/>
                  </a:lnTo>
                  <a:lnTo>
                    <a:pt x="385" y="1427"/>
                  </a:lnTo>
                  <a:lnTo>
                    <a:pt x="377" y="1427"/>
                  </a:lnTo>
                  <a:lnTo>
                    <a:pt x="368" y="1422"/>
                  </a:lnTo>
                  <a:lnTo>
                    <a:pt x="364" y="1422"/>
                  </a:lnTo>
                  <a:lnTo>
                    <a:pt x="360" y="1418"/>
                  </a:lnTo>
                  <a:lnTo>
                    <a:pt x="356" y="1418"/>
                  </a:lnTo>
                  <a:lnTo>
                    <a:pt x="351" y="1414"/>
                  </a:lnTo>
                  <a:lnTo>
                    <a:pt x="343" y="1410"/>
                  </a:lnTo>
                  <a:lnTo>
                    <a:pt x="339" y="1405"/>
                  </a:lnTo>
                  <a:lnTo>
                    <a:pt x="330" y="1401"/>
                  </a:lnTo>
                  <a:lnTo>
                    <a:pt x="326" y="1397"/>
                  </a:lnTo>
                  <a:lnTo>
                    <a:pt x="309" y="1380"/>
                  </a:lnTo>
                  <a:lnTo>
                    <a:pt x="301" y="1376"/>
                  </a:lnTo>
                  <a:lnTo>
                    <a:pt x="296" y="1372"/>
                  </a:lnTo>
                  <a:lnTo>
                    <a:pt x="292" y="1367"/>
                  </a:lnTo>
                  <a:lnTo>
                    <a:pt x="288" y="1363"/>
                  </a:lnTo>
                  <a:lnTo>
                    <a:pt x="284" y="1363"/>
                  </a:lnTo>
                  <a:lnTo>
                    <a:pt x="275" y="1359"/>
                  </a:lnTo>
                  <a:lnTo>
                    <a:pt x="271" y="1359"/>
                  </a:lnTo>
                  <a:lnTo>
                    <a:pt x="267" y="1359"/>
                  </a:lnTo>
                  <a:lnTo>
                    <a:pt x="258" y="1355"/>
                  </a:lnTo>
                  <a:lnTo>
                    <a:pt x="254" y="1355"/>
                  </a:lnTo>
                  <a:lnTo>
                    <a:pt x="246" y="1355"/>
                  </a:lnTo>
                  <a:lnTo>
                    <a:pt x="237" y="1355"/>
                  </a:lnTo>
                  <a:lnTo>
                    <a:pt x="220" y="1359"/>
                  </a:lnTo>
                  <a:lnTo>
                    <a:pt x="216" y="1359"/>
                  </a:lnTo>
                  <a:lnTo>
                    <a:pt x="207" y="1359"/>
                  </a:lnTo>
                  <a:lnTo>
                    <a:pt x="203" y="1359"/>
                  </a:lnTo>
                  <a:lnTo>
                    <a:pt x="199" y="1359"/>
                  </a:lnTo>
                  <a:lnTo>
                    <a:pt x="195" y="1359"/>
                  </a:lnTo>
                  <a:lnTo>
                    <a:pt x="191" y="1355"/>
                  </a:lnTo>
                  <a:lnTo>
                    <a:pt x="186" y="1355"/>
                  </a:lnTo>
                  <a:lnTo>
                    <a:pt x="178" y="1350"/>
                  </a:lnTo>
                  <a:lnTo>
                    <a:pt x="174" y="1342"/>
                  </a:lnTo>
                  <a:lnTo>
                    <a:pt x="169" y="1342"/>
                  </a:lnTo>
                  <a:lnTo>
                    <a:pt x="169" y="1338"/>
                  </a:lnTo>
                  <a:lnTo>
                    <a:pt x="165" y="1329"/>
                  </a:lnTo>
                  <a:lnTo>
                    <a:pt x="165" y="1321"/>
                  </a:lnTo>
                  <a:lnTo>
                    <a:pt x="161" y="1317"/>
                  </a:lnTo>
                  <a:lnTo>
                    <a:pt x="157" y="1295"/>
                  </a:lnTo>
                  <a:lnTo>
                    <a:pt x="152" y="1291"/>
                  </a:lnTo>
                  <a:lnTo>
                    <a:pt x="152" y="1283"/>
                  </a:lnTo>
                  <a:lnTo>
                    <a:pt x="152" y="1278"/>
                  </a:lnTo>
                  <a:lnTo>
                    <a:pt x="148" y="1274"/>
                  </a:lnTo>
                  <a:lnTo>
                    <a:pt x="144" y="1270"/>
                  </a:lnTo>
                  <a:lnTo>
                    <a:pt x="144" y="1261"/>
                  </a:lnTo>
                  <a:lnTo>
                    <a:pt x="140" y="1257"/>
                  </a:lnTo>
                  <a:lnTo>
                    <a:pt x="135" y="1253"/>
                  </a:lnTo>
                  <a:lnTo>
                    <a:pt x="131" y="1249"/>
                  </a:lnTo>
                  <a:lnTo>
                    <a:pt x="123" y="1245"/>
                  </a:lnTo>
                  <a:lnTo>
                    <a:pt x="119" y="1240"/>
                  </a:lnTo>
                  <a:lnTo>
                    <a:pt x="110" y="1236"/>
                  </a:lnTo>
                  <a:lnTo>
                    <a:pt x="93" y="1228"/>
                  </a:lnTo>
                  <a:lnTo>
                    <a:pt x="89" y="1223"/>
                  </a:lnTo>
                  <a:lnTo>
                    <a:pt x="85" y="1223"/>
                  </a:lnTo>
                  <a:lnTo>
                    <a:pt x="80" y="1215"/>
                  </a:lnTo>
                  <a:lnTo>
                    <a:pt x="76" y="1211"/>
                  </a:lnTo>
                  <a:lnTo>
                    <a:pt x="76" y="1206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76" y="1194"/>
                  </a:lnTo>
                  <a:lnTo>
                    <a:pt x="85" y="1185"/>
                  </a:lnTo>
                  <a:lnTo>
                    <a:pt x="93" y="1177"/>
                  </a:lnTo>
                  <a:lnTo>
                    <a:pt x="93" y="1173"/>
                  </a:lnTo>
                  <a:lnTo>
                    <a:pt x="97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64"/>
                  </a:lnTo>
                  <a:lnTo>
                    <a:pt x="110" y="1160"/>
                  </a:lnTo>
                  <a:lnTo>
                    <a:pt x="114" y="1156"/>
                  </a:lnTo>
                  <a:lnTo>
                    <a:pt x="114" y="1147"/>
                  </a:lnTo>
                  <a:lnTo>
                    <a:pt x="119" y="1130"/>
                  </a:lnTo>
                  <a:lnTo>
                    <a:pt x="119" y="1126"/>
                  </a:lnTo>
                  <a:lnTo>
                    <a:pt x="119" y="1118"/>
                  </a:lnTo>
                  <a:lnTo>
                    <a:pt x="114" y="1118"/>
                  </a:lnTo>
                  <a:lnTo>
                    <a:pt x="114" y="1113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02" y="1084"/>
                  </a:lnTo>
                  <a:lnTo>
                    <a:pt x="89" y="1058"/>
                  </a:lnTo>
                  <a:lnTo>
                    <a:pt x="85" y="1050"/>
                  </a:lnTo>
                  <a:lnTo>
                    <a:pt x="80" y="1046"/>
                  </a:lnTo>
                  <a:lnTo>
                    <a:pt x="76" y="1041"/>
                  </a:lnTo>
                  <a:lnTo>
                    <a:pt x="72" y="1037"/>
                  </a:lnTo>
                  <a:lnTo>
                    <a:pt x="68" y="1033"/>
                  </a:lnTo>
                  <a:lnTo>
                    <a:pt x="59" y="1029"/>
                  </a:lnTo>
                  <a:lnTo>
                    <a:pt x="51" y="1024"/>
                  </a:lnTo>
                  <a:lnTo>
                    <a:pt x="47" y="1020"/>
                  </a:lnTo>
                  <a:lnTo>
                    <a:pt x="34" y="1012"/>
                  </a:lnTo>
                  <a:lnTo>
                    <a:pt x="25" y="1007"/>
                  </a:lnTo>
                  <a:lnTo>
                    <a:pt x="0" y="999"/>
                  </a:lnTo>
                  <a:close/>
                  <a:moveTo>
                    <a:pt x="1160" y="1084"/>
                  </a:moveTo>
                  <a:lnTo>
                    <a:pt x="1164" y="1092"/>
                  </a:lnTo>
                  <a:lnTo>
                    <a:pt x="1164" y="1096"/>
                  </a:lnTo>
                  <a:lnTo>
                    <a:pt x="1164" y="1101"/>
                  </a:lnTo>
                  <a:lnTo>
                    <a:pt x="1168" y="1109"/>
                  </a:lnTo>
                  <a:lnTo>
                    <a:pt x="1168" y="1118"/>
                  </a:lnTo>
                  <a:lnTo>
                    <a:pt x="1173" y="1122"/>
                  </a:lnTo>
                  <a:lnTo>
                    <a:pt x="1177" y="1130"/>
                  </a:lnTo>
                  <a:lnTo>
                    <a:pt x="1177" y="1134"/>
                  </a:lnTo>
                  <a:lnTo>
                    <a:pt x="1181" y="1139"/>
                  </a:lnTo>
                  <a:lnTo>
                    <a:pt x="1185" y="1143"/>
                  </a:lnTo>
                  <a:lnTo>
                    <a:pt x="1190" y="1147"/>
                  </a:lnTo>
                  <a:lnTo>
                    <a:pt x="1194" y="1147"/>
                  </a:lnTo>
                  <a:lnTo>
                    <a:pt x="1198" y="1147"/>
                  </a:lnTo>
                  <a:lnTo>
                    <a:pt x="1207" y="1147"/>
                  </a:lnTo>
                  <a:lnTo>
                    <a:pt x="1228" y="1143"/>
                  </a:lnTo>
                  <a:lnTo>
                    <a:pt x="1236" y="1143"/>
                  </a:lnTo>
                  <a:lnTo>
                    <a:pt x="1249" y="1143"/>
                  </a:lnTo>
                  <a:lnTo>
                    <a:pt x="1257" y="1143"/>
                  </a:lnTo>
                  <a:lnTo>
                    <a:pt x="1266" y="1143"/>
                  </a:lnTo>
                  <a:lnTo>
                    <a:pt x="1270" y="1143"/>
                  </a:lnTo>
                  <a:lnTo>
                    <a:pt x="1278" y="1147"/>
                  </a:lnTo>
                  <a:lnTo>
                    <a:pt x="1283" y="1147"/>
                  </a:lnTo>
                  <a:lnTo>
                    <a:pt x="1287" y="1147"/>
                  </a:lnTo>
                  <a:lnTo>
                    <a:pt x="1295" y="1151"/>
                  </a:lnTo>
                  <a:lnTo>
                    <a:pt x="1300" y="1151"/>
                  </a:lnTo>
                  <a:lnTo>
                    <a:pt x="1308" y="1156"/>
                  </a:lnTo>
                  <a:lnTo>
                    <a:pt x="1312" y="1156"/>
                  </a:lnTo>
                  <a:lnTo>
                    <a:pt x="1317" y="1160"/>
                  </a:lnTo>
                  <a:lnTo>
                    <a:pt x="1321" y="1164"/>
                  </a:lnTo>
                  <a:lnTo>
                    <a:pt x="1325" y="1168"/>
                  </a:lnTo>
                  <a:lnTo>
                    <a:pt x="1325" y="1173"/>
                  </a:lnTo>
                  <a:lnTo>
                    <a:pt x="1329" y="1177"/>
                  </a:lnTo>
                  <a:lnTo>
                    <a:pt x="1334" y="1190"/>
                  </a:lnTo>
                  <a:lnTo>
                    <a:pt x="1334" y="1194"/>
                  </a:lnTo>
                  <a:lnTo>
                    <a:pt x="1338" y="1194"/>
                  </a:lnTo>
                  <a:lnTo>
                    <a:pt x="1338" y="1198"/>
                  </a:lnTo>
                  <a:lnTo>
                    <a:pt x="1338" y="1194"/>
                  </a:lnTo>
                  <a:lnTo>
                    <a:pt x="1342" y="1194"/>
                  </a:lnTo>
                  <a:lnTo>
                    <a:pt x="1342" y="1190"/>
                  </a:lnTo>
                  <a:lnTo>
                    <a:pt x="1342" y="1185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46" y="1164"/>
                  </a:lnTo>
                  <a:lnTo>
                    <a:pt x="1346" y="1143"/>
                  </a:lnTo>
                  <a:lnTo>
                    <a:pt x="1342" y="1139"/>
                  </a:lnTo>
                  <a:lnTo>
                    <a:pt x="1346" y="1130"/>
                  </a:lnTo>
                  <a:lnTo>
                    <a:pt x="1346" y="1122"/>
                  </a:lnTo>
                  <a:lnTo>
                    <a:pt x="1346" y="1113"/>
                  </a:lnTo>
                  <a:lnTo>
                    <a:pt x="1346" y="1109"/>
                  </a:lnTo>
                  <a:lnTo>
                    <a:pt x="1350" y="1101"/>
                  </a:lnTo>
                  <a:lnTo>
                    <a:pt x="1350" y="1092"/>
                  </a:lnTo>
                  <a:lnTo>
                    <a:pt x="1355" y="1088"/>
                  </a:lnTo>
                  <a:lnTo>
                    <a:pt x="1355" y="1084"/>
                  </a:lnTo>
                  <a:lnTo>
                    <a:pt x="1359" y="1079"/>
                  </a:lnTo>
                  <a:lnTo>
                    <a:pt x="1363" y="1075"/>
                  </a:lnTo>
                  <a:lnTo>
                    <a:pt x="1363" y="1071"/>
                  </a:lnTo>
                  <a:lnTo>
                    <a:pt x="1367" y="1071"/>
                  </a:lnTo>
                  <a:lnTo>
                    <a:pt x="1372" y="1067"/>
                  </a:lnTo>
                  <a:lnTo>
                    <a:pt x="1380" y="1062"/>
                  </a:lnTo>
                  <a:lnTo>
                    <a:pt x="1384" y="1058"/>
                  </a:lnTo>
                  <a:lnTo>
                    <a:pt x="1397" y="1054"/>
                  </a:lnTo>
                  <a:lnTo>
                    <a:pt x="1397" y="1050"/>
                  </a:lnTo>
                  <a:lnTo>
                    <a:pt x="1401" y="1050"/>
                  </a:lnTo>
                  <a:lnTo>
                    <a:pt x="1410" y="1041"/>
                  </a:lnTo>
                  <a:lnTo>
                    <a:pt x="1414" y="1041"/>
                  </a:lnTo>
                  <a:lnTo>
                    <a:pt x="1418" y="1037"/>
                  </a:lnTo>
                  <a:lnTo>
                    <a:pt x="1422" y="1037"/>
                  </a:lnTo>
                  <a:lnTo>
                    <a:pt x="1422" y="1033"/>
                  </a:lnTo>
                  <a:lnTo>
                    <a:pt x="1427" y="1024"/>
                  </a:lnTo>
                  <a:lnTo>
                    <a:pt x="1427" y="1020"/>
                  </a:lnTo>
                  <a:lnTo>
                    <a:pt x="1427" y="1012"/>
                  </a:lnTo>
                  <a:lnTo>
                    <a:pt x="1431" y="1007"/>
                  </a:lnTo>
                  <a:lnTo>
                    <a:pt x="1431" y="1003"/>
                  </a:lnTo>
                  <a:lnTo>
                    <a:pt x="1431" y="995"/>
                  </a:lnTo>
                  <a:lnTo>
                    <a:pt x="1431" y="991"/>
                  </a:lnTo>
                  <a:lnTo>
                    <a:pt x="1431" y="986"/>
                  </a:lnTo>
                  <a:lnTo>
                    <a:pt x="1431" y="982"/>
                  </a:lnTo>
                  <a:lnTo>
                    <a:pt x="1427" y="978"/>
                  </a:lnTo>
                  <a:lnTo>
                    <a:pt x="1427" y="974"/>
                  </a:lnTo>
                  <a:lnTo>
                    <a:pt x="1422" y="969"/>
                  </a:lnTo>
                  <a:lnTo>
                    <a:pt x="1422" y="961"/>
                  </a:lnTo>
                  <a:lnTo>
                    <a:pt x="1418" y="961"/>
                  </a:lnTo>
                  <a:lnTo>
                    <a:pt x="1418" y="957"/>
                  </a:lnTo>
                  <a:lnTo>
                    <a:pt x="1418" y="952"/>
                  </a:lnTo>
                  <a:lnTo>
                    <a:pt x="1418" y="948"/>
                  </a:lnTo>
                  <a:lnTo>
                    <a:pt x="1418" y="944"/>
                  </a:lnTo>
                  <a:lnTo>
                    <a:pt x="1418" y="940"/>
                  </a:lnTo>
                  <a:lnTo>
                    <a:pt x="1418" y="935"/>
                  </a:lnTo>
                  <a:lnTo>
                    <a:pt x="1422" y="923"/>
                  </a:lnTo>
                  <a:lnTo>
                    <a:pt x="1427" y="910"/>
                  </a:lnTo>
                  <a:lnTo>
                    <a:pt x="1427" y="906"/>
                  </a:lnTo>
                  <a:lnTo>
                    <a:pt x="1431" y="889"/>
                  </a:lnTo>
                  <a:lnTo>
                    <a:pt x="1435" y="876"/>
                  </a:lnTo>
                  <a:lnTo>
                    <a:pt x="1439" y="864"/>
                  </a:lnTo>
                  <a:lnTo>
                    <a:pt x="1448" y="842"/>
                  </a:lnTo>
                  <a:lnTo>
                    <a:pt x="1452" y="834"/>
                  </a:lnTo>
                  <a:lnTo>
                    <a:pt x="1452" y="825"/>
                  </a:lnTo>
                  <a:lnTo>
                    <a:pt x="1456" y="817"/>
                  </a:lnTo>
                  <a:lnTo>
                    <a:pt x="1456" y="813"/>
                  </a:lnTo>
                  <a:lnTo>
                    <a:pt x="1456" y="804"/>
                  </a:lnTo>
                  <a:lnTo>
                    <a:pt x="1456" y="800"/>
                  </a:lnTo>
                  <a:lnTo>
                    <a:pt x="1456" y="796"/>
                  </a:lnTo>
                  <a:lnTo>
                    <a:pt x="1456" y="787"/>
                  </a:lnTo>
                  <a:lnTo>
                    <a:pt x="1456" y="775"/>
                  </a:lnTo>
                  <a:lnTo>
                    <a:pt x="1456" y="766"/>
                  </a:lnTo>
                  <a:lnTo>
                    <a:pt x="1456" y="762"/>
                  </a:lnTo>
                  <a:lnTo>
                    <a:pt x="1452" y="758"/>
                  </a:lnTo>
                  <a:lnTo>
                    <a:pt x="1452" y="753"/>
                  </a:lnTo>
                  <a:lnTo>
                    <a:pt x="1452" y="749"/>
                  </a:lnTo>
                  <a:lnTo>
                    <a:pt x="1448" y="749"/>
                  </a:lnTo>
                  <a:lnTo>
                    <a:pt x="1444" y="745"/>
                  </a:lnTo>
                  <a:lnTo>
                    <a:pt x="1439" y="745"/>
                  </a:lnTo>
                  <a:lnTo>
                    <a:pt x="1435" y="749"/>
                  </a:lnTo>
                  <a:lnTo>
                    <a:pt x="1431" y="749"/>
                  </a:lnTo>
                  <a:lnTo>
                    <a:pt x="1431" y="753"/>
                  </a:lnTo>
                  <a:lnTo>
                    <a:pt x="1427" y="758"/>
                  </a:lnTo>
                  <a:lnTo>
                    <a:pt x="1422" y="766"/>
                  </a:lnTo>
                  <a:lnTo>
                    <a:pt x="1418" y="779"/>
                  </a:lnTo>
                  <a:lnTo>
                    <a:pt x="1418" y="787"/>
                  </a:lnTo>
                  <a:lnTo>
                    <a:pt x="1414" y="804"/>
                  </a:lnTo>
                  <a:lnTo>
                    <a:pt x="1414" y="813"/>
                  </a:lnTo>
                  <a:lnTo>
                    <a:pt x="1410" y="821"/>
                  </a:lnTo>
                  <a:lnTo>
                    <a:pt x="1410" y="825"/>
                  </a:lnTo>
                  <a:lnTo>
                    <a:pt x="1406" y="830"/>
                  </a:lnTo>
                  <a:lnTo>
                    <a:pt x="1401" y="838"/>
                  </a:lnTo>
                  <a:lnTo>
                    <a:pt x="1397" y="842"/>
                  </a:lnTo>
                  <a:lnTo>
                    <a:pt x="1397" y="847"/>
                  </a:lnTo>
                  <a:lnTo>
                    <a:pt x="1393" y="851"/>
                  </a:lnTo>
                  <a:lnTo>
                    <a:pt x="1389" y="851"/>
                  </a:lnTo>
                  <a:lnTo>
                    <a:pt x="1384" y="855"/>
                  </a:lnTo>
                  <a:lnTo>
                    <a:pt x="1380" y="855"/>
                  </a:lnTo>
                  <a:lnTo>
                    <a:pt x="1380" y="859"/>
                  </a:lnTo>
                  <a:lnTo>
                    <a:pt x="1376" y="859"/>
                  </a:lnTo>
                  <a:lnTo>
                    <a:pt x="1372" y="859"/>
                  </a:lnTo>
                  <a:lnTo>
                    <a:pt x="1363" y="855"/>
                  </a:lnTo>
                  <a:lnTo>
                    <a:pt x="1359" y="855"/>
                  </a:lnTo>
                  <a:lnTo>
                    <a:pt x="1355" y="855"/>
                  </a:lnTo>
                  <a:lnTo>
                    <a:pt x="1350" y="855"/>
                  </a:lnTo>
                  <a:lnTo>
                    <a:pt x="1346" y="855"/>
                  </a:lnTo>
                  <a:lnTo>
                    <a:pt x="1342" y="855"/>
                  </a:lnTo>
                  <a:lnTo>
                    <a:pt x="1338" y="859"/>
                  </a:lnTo>
                  <a:lnTo>
                    <a:pt x="1334" y="859"/>
                  </a:lnTo>
                  <a:lnTo>
                    <a:pt x="1321" y="864"/>
                  </a:lnTo>
                  <a:lnTo>
                    <a:pt x="1317" y="868"/>
                  </a:lnTo>
                  <a:lnTo>
                    <a:pt x="1312" y="868"/>
                  </a:lnTo>
                  <a:lnTo>
                    <a:pt x="1308" y="872"/>
                  </a:lnTo>
                  <a:lnTo>
                    <a:pt x="1304" y="876"/>
                  </a:lnTo>
                  <a:lnTo>
                    <a:pt x="1304" y="880"/>
                  </a:lnTo>
                  <a:lnTo>
                    <a:pt x="1300" y="885"/>
                  </a:lnTo>
                  <a:lnTo>
                    <a:pt x="1291" y="893"/>
                  </a:lnTo>
                  <a:lnTo>
                    <a:pt x="1287" y="902"/>
                  </a:lnTo>
                  <a:lnTo>
                    <a:pt x="1262" y="940"/>
                  </a:lnTo>
                  <a:lnTo>
                    <a:pt x="1249" y="957"/>
                  </a:lnTo>
                  <a:lnTo>
                    <a:pt x="1240" y="969"/>
                  </a:lnTo>
                  <a:lnTo>
                    <a:pt x="1236" y="974"/>
                  </a:lnTo>
                  <a:lnTo>
                    <a:pt x="1232" y="982"/>
                  </a:lnTo>
                  <a:lnTo>
                    <a:pt x="1232" y="986"/>
                  </a:lnTo>
                  <a:lnTo>
                    <a:pt x="1228" y="999"/>
                  </a:lnTo>
                  <a:lnTo>
                    <a:pt x="1228" y="1007"/>
                  </a:lnTo>
                  <a:lnTo>
                    <a:pt x="1223" y="1012"/>
                  </a:lnTo>
                  <a:lnTo>
                    <a:pt x="1223" y="1016"/>
                  </a:lnTo>
                  <a:lnTo>
                    <a:pt x="1219" y="1020"/>
                  </a:lnTo>
                  <a:lnTo>
                    <a:pt x="1215" y="1029"/>
                  </a:lnTo>
                  <a:lnTo>
                    <a:pt x="1211" y="1033"/>
                  </a:lnTo>
                  <a:lnTo>
                    <a:pt x="1202" y="1046"/>
                  </a:lnTo>
                  <a:lnTo>
                    <a:pt x="1185" y="1058"/>
                  </a:lnTo>
                  <a:lnTo>
                    <a:pt x="1160" y="1084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2" name="Freeform 108"/>
            <p:cNvSpPr>
              <a:spLocks/>
            </p:cNvSpPr>
            <p:nvPr/>
          </p:nvSpPr>
          <p:spPr bwMode="auto">
            <a:xfrm>
              <a:off x="2161969" y="5081685"/>
              <a:ext cx="571209" cy="1131162"/>
            </a:xfrm>
            <a:custGeom>
              <a:avLst/>
              <a:gdLst>
                <a:gd name="T0" fmla="*/ 115 w 1800"/>
                <a:gd name="T1" fmla="*/ 102 h 3569"/>
                <a:gd name="T2" fmla="*/ 237 w 1800"/>
                <a:gd name="T3" fmla="*/ 68 h 3569"/>
                <a:gd name="T4" fmla="*/ 348 w 1800"/>
                <a:gd name="T5" fmla="*/ 47 h 3569"/>
                <a:gd name="T6" fmla="*/ 483 w 1800"/>
                <a:gd name="T7" fmla="*/ 51 h 3569"/>
                <a:gd name="T8" fmla="*/ 407 w 1800"/>
                <a:gd name="T9" fmla="*/ 199 h 3569"/>
                <a:gd name="T10" fmla="*/ 390 w 1800"/>
                <a:gd name="T11" fmla="*/ 394 h 3569"/>
                <a:gd name="T12" fmla="*/ 411 w 1800"/>
                <a:gd name="T13" fmla="*/ 504 h 3569"/>
                <a:gd name="T14" fmla="*/ 517 w 1800"/>
                <a:gd name="T15" fmla="*/ 627 h 3569"/>
                <a:gd name="T16" fmla="*/ 623 w 1800"/>
                <a:gd name="T17" fmla="*/ 631 h 3569"/>
                <a:gd name="T18" fmla="*/ 627 w 1800"/>
                <a:gd name="T19" fmla="*/ 741 h 3569"/>
                <a:gd name="T20" fmla="*/ 826 w 1800"/>
                <a:gd name="T21" fmla="*/ 775 h 3569"/>
                <a:gd name="T22" fmla="*/ 949 w 1800"/>
                <a:gd name="T23" fmla="*/ 843 h 3569"/>
                <a:gd name="T24" fmla="*/ 936 w 1800"/>
                <a:gd name="T25" fmla="*/ 1089 h 3569"/>
                <a:gd name="T26" fmla="*/ 953 w 1800"/>
                <a:gd name="T27" fmla="*/ 1190 h 3569"/>
                <a:gd name="T28" fmla="*/ 1093 w 1800"/>
                <a:gd name="T29" fmla="*/ 1046 h 3569"/>
                <a:gd name="T30" fmla="*/ 1275 w 1800"/>
                <a:gd name="T31" fmla="*/ 949 h 3569"/>
                <a:gd name="T32" fmla="*/ 1406 w 1800"/>
                <a:gd name="T33" fmla="*/ 712 h 3569"/>
                <a:gd name="T34" fmla="*/ 1630 w 1800"/>
                <a:gd name="T35" fmla="*/ 716 h 3569"/>
                <a:gd name="T36" fmla="*/ 1787 w 1800"/>
                <a:gd name="T37" fmla="*/ 763 h 3569"/>
                <a:gd name="T38" fmla="*/ 1753 w 1800"/>
                <a:gd name="T39" fmla="*/ 911 h 3569"/>
                <a:gd name="T40" fmla="*/ 1745 w 1800"/>
                <a:gd name="T41" fmla="*/ 1046 h 3569"/>
                <a:gd name="T42" fmla="*/ 1495 w 1800"/>
                <a:gd name="T43" fmla="*/ 1207 h 3569"/>
                <a:gd name="T44" fmla="*/ 1393 w 1800"/>
                <a:gd name="T45" fmla="*/ 1444 h 3569"/>
                <a:gd name="T46" fmla="*/ 1304 w 1800"/>
                <a:gd name="T47" fmla="*/ 1715 h 3569"/>
                <a:gd name="T48" fmla="*/ 1211 w 1800"/>
                <a:gd name="T49" fmla="*/ 1918 h 3569"/>
                <a:gd name="T50" fmla="*/ 1067 w 1800"/>
                <a:gd name="T51" fmla="*/ 1910 h 3569"/>
                <a:gd name="T52" fmla="*/ 1021 w 1800"/>
                <a:gd name="T53" fmla="*/ 1999 h 3569"/>
                <a:gd name="T54" fmla="*/ 1131 w 1800"/>
                <a:gd name="T55" fmla="*/ 2058 h 3569"/>
                <a:gd name="T56" fmla="*/ 1190 w 1800"/>
                <a:gd name="T57" fmla="*/ 1982 h 3569"/>
                <a:gd name="T58" fmla="*/ 1245 w 1800"/>
                <a:gd name="T59" fmla="*/ 2164 h 3569"/>
                <a:gd name="T60" fmla="*/ 1262 w 1800"/>
                <a:gd name="T61" fmla="*/ 2384 h 3569"/>
                <a:gd name="T62" fmla="*/ 1042 w 1800"/>
                <a:gd name="T63" fmla="*/ 2350 h 3569"/>
                <a:gd name="T64" fmla="*/ 944 w 1800"/>
                <a:gd name="T65" fmla="*/ 2473 h 3569"/>
                <a:gd name="T66" fmla="*/ 860 w 1800"/>
                <a:gd name="T67" fmla="*/ 2634 h 3569"/>
                <a:gd name="T68" fmla="*/ 881 w 1800"/>
                <a:gd name="T69" fmla="*/ 2841 h 3569"/>
                <a:gd name="T70" fmla="*/ 906 w 1800"/>
                <a:gd name="T71" fmla="*/ 2943 h 3569"/>
                <a:gd name="T72" fmla="*/ 661 w 1800"/>
                <a:gd name="T73" fmla="*/ 2951 h 3569"/>
                <a:gd name="T74" fmla="*/ 652 w 1800"/>
                <a:gd name="T75" fmla="*/ 3265 h 3569"/>
                <a:gd name="T76" fmla="*/ 614 w 1800"/>
                <a:gd name="T77" fmla="*/ 3527 h 3569"/>
                <a:gd name="T78" fmla="*/ 513 w 1800"/>
                <a:gd name="T79" fmla="*/ 3481 h 3569"/>
                <a:gd name="T80" fmla="*/ 356 w 1800"/>
                <a:gd name="T81" fmla="*/ 3337 h 3569"/>
                <a:gd name="T82" fmla="*/ 360 w 1800"/>
                <a:gd name="T83" fmla="*/ 3108 h 3569"/>
                <a:gd name="T84" fmla="*/ 153 w 1800"/>
                <a:gd name="T85" fmla="*/ 3045 h 3569"/>
                <a:gd name="T86" fmla="*/ 182 w 1800"/>
                <a:gd name="T87" fmla="*/ 2850 h 3569"/>
                <a:gd name="T88" fmla="*/ 360 w 1800"/>
                <a:gd name="T89" fmla="*/ 2905 h 3569"/>
                <a:gd name="T90" fmla="*/ 212 w 1800"/>
                <a:gd name="T91" fmla="*/ 2520 h 3569"/>
                <a:gd name="T92" fmla="*/ 144 w 1800"/>
                <a:gd name="T93" fmla="*/ 2274 h 3569"/>
                <a:gd name="T94" fmla="*/ 297 w 1800"/>
                <a:gd name="T95" fmla="*/ 1935 h 3569"/>
                <a:gd name="T96" fmla="*/ 813 w 1800"/>
                <a:gd name="T97" fmla="*/ 1876 h 3569"/>
                <a:gd name="T98" fmla="*/ 839 w 1800"/>
                <a:gd name="T99" fmla="*/ 1762 h 3569"/>
                <a:gd name="T100" fmla="*/ 699 w 1800"/>
                <a:gd name="T101" fmla="*/ 1664 h 3569"/>
                <a:gd name="T102" fmla="*/ 682 w 1800"/>
                <a:gd name="T103" fmla="*/ 1444 h 3569"/>
                <a:gd name="T104" fmla="*/ 729 w 1800"/>
                <a:gd name="T105" fmla="*/ 1359 h 3569"/>
                <a:gd name="T106" fmla="*/ 640 w 1800"/>
                <a:gd name="T107" fmla="*/ 1296 h 3569"/>
                <a:gd name="T108" fmla="*/ 555 w 1800"/>
                <a:gd name="T109" fmla="*/ 1224 h 3569"/>
                <a:gd name="T110" fmla="*/ 436 w 1800"/>
                <a:gd name="T111" fmla="*/ 1271 h 3569"/>
                <a:gd name="T112" fmla="*/ 424 w 1800"/>
                <a:gd name="T113" fmla="*/ 1122 h 3569"/>
                <a:gd name="T114" fmla="*/ 284 w 1800"/>
                <a:gd name="T115" fmla="*/ 1135 h 3569"/>
                <a:gd name="T116" fmla="*/ 246 w 1800"/>
                <a:gd name="T117" fmla="*/ 991 h 3569"/>
                <a:gd name="T118" fmla="*/ 123 w 1800"/>
                <a:gd name="T119" fmla="*/ 860 h 3569"/>
                <a:gd name="T120" fmla="*/ 39 w 1800"/>
                <a:gd name="T121" fmla="*/ 657 h 3569"/>
                <a:gd name="T122" fmla="*/ 68 w 1800"/>
                <a:gd name="T123" fmla="*/ 475 h 3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3569">
                  <a:moveTo>
                    <a:pt x="0" y="208"/>
                  </a:moveTo>
                  <a:lnTo>
                    <a:pt x="17" y="208"/>
                  </a:lnTo>
                  <a:lnTo>
                    <a:pt x="30" y="204"/>
                  </a:lnTo>
                  <a:lnTo>
                    <a:pt x="39" y="204"/>
                  </a:lnTo>
                  <a:lnTo>
                    <a:pt x="51" y="204"/>
                  </a:lnTo>
                  <a:lnTo>
                    <a:pt x="60" y="199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7" y="191"/>
                  </a:lnTo>
                  <a:lnTo>
                    <a:pt x="81" y="187"/>
                  </a:lnTo>
                  <a:lnTo>
                    <a:pt x="81" y="182"/>
                  </a:lnTo>
                  <a:lnTo>
                    <a:pt x="81" y="178"/>
                  </a:lnTo>
                  <a:lnTo>
                    <a:pt x="85" y="174"/>
                  </a:lnTo>
                  <a:lnTo>
                    <a:pt x="85" y="170"/>
                  </a:lnTo>
                  <a:lnTo>
                    <a:pt x="81" y="157"/>
                  </a:lnTo>
                  <a:lnTo>
                    <a:pt x="81" y="153"/>
                  </a:lnTo>
                  <a:lnTo>
                    <a:pt x="81" y="149"/>
                  </a:lnTo>
                  <a:lnTo>
                    <a:pt x="81" y="140"/>
                  </a:lnTo>
                  <a:lnTo>
                    <a:pt x="81" y="136"/>
                  </a:lnTo>
                  <a:lnTo>
                    <a:pt x="85" y="127"/>
                  </a:lnTo>
                  <a:lnTo>
                    <a:pt x="89" y="123"/>
                  </a:lnTo>
                  <a:lnTo>
                    <a:pt x="94" y="115"/>
                  </a:lnTo>
                  <a:lnTo>
                    <a:pt x="94" y="111"/>
                  </a:lnTo>
                  <a:lnTo>
                    <a:pt x="98" y="106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5" y="102"/>
                  </a:lnTo>
                  <a:lnTo>
                    <a:pt x="123" y="106"/>
                  </a:lnTo>
                  <a:lnTo>
                    <a:pt x="132" y="106"/>
                  </a:lnTo>
                  <a:lnTo>
                    <a:pt x="136" y="111"/>
                  </a:lnTo>
                  <a:lnTo>
                    <a:pt x="144" y="115"/>
                  </a:lnTo>
                  <a:lnTo>
                    <a:pt x="149" y="119"/>
                  </a:lnTo>
                  <a:lnTo>
                    <a:pt x="153" y="123"/>
                  </a:lnTo>
                  <a:lnTo>
                    <a:pt x="161" y="123"/>
                  </a:lnTo>
                  <a:lnTo>
                    <a:pt x="166" y="123"/>
                  </a:lnTo>
                  <a:lnTo>
                    <a:pt x="170" y="127"/>
                  </a:lnTo>
                  <a:lnTo>
                    <a:pt x="178" y="127"/>
                  </a:lnTo>
                  <a:lnTo>
                    <a:pt x="187" y="127"/>
                  </a:lnTo>
                  <a:lnTo>
                    <a:pt x="191" y="127"/>
                  </a:lnTo>
                  <a:lnTo>
                    <a:pt x="195" y="127"/>
                  </a:lnTo>
                  <a:lnTo>
                    <a:pt x="199" y="127"/>
                  </a:lnTo>
                  <a:lnTo>
                    <a:pt x="204" y="127"/>
                  </a:lnTo>
                  <a:lnTo>
                    <a:pt x="208" y="127"/>
                  </a:lnTo>
                  <a:lnTo>
                    <a:pt x="212" y="123"/>
                  </a:lnTo>
                  <a:lnTo>
                    <a:pt x="216" y="119"/>
                  </a:lnTo>
                  <a:lnTo>
                    <a:pt x="221" y="115"/>
                  </a:lnTo>
                  <a:lnTo>
                    <a:pt x="225" y="111"/>
                  </a:lnTo>
                  <a:lnTo>
                    <a:pt x="229" y="106"/>
                  </a:lnTo>
                  <a:lnTo>
                    <a:pt x="229" y="102"/>
                  </a:lnTo>
                  <a:lnTo>
                    <a:pt x="229" y="98"/>
                  </a:lnTo>
                  <a:lnTo>
                    <a:pt x="233" y="94"/>
                  </a:lnTo>
                  <a:lnTo>
                    <a:pt x="233" y="85"/>
                  </a:lnTo>
                  <a:lnTo>
                    <a:pt x="237" y="81"/>
                  </a:lnTo>
                  <a:lnTo>
                    <a:pt x="237" y="72"/>
                  </a:lnTo>
                  <a:lnTo>
                    <a:pt x="237" y="68"/>
                  </a:lnTo>
                  <a:lnTo>
                    <a:pt x="237" y="64"/>
                  </a:lnTo>
                  <a:lnTo>
                    <a:pt x="237" y="60"/>
                  </a:lnTo>
                  <a:lnTo>
                    <a:pt x="237" y="51"/>
                  </a:lnTo>
                  <a:lnTo>
                    <a:pt x="237" y="34"/>
                  </a:lnTo>
                  <a:lnTo>
                    <a:pt x="237" y="26"/>
                  </a:lnTo>
                  <a:lnTo>
                    <a:pt x="237" y="22"/>
                  </a:lnTo>
                  <a:lnTo>
                    <a:pt x="237" y="13"/>
                  </a:lnTo>
                  <a:lnTo>
                    <a:pt x="242" y="9"/>
                  </a:lnTo>
                  <a:lnTo>
                    <a:pt x="246" y="5"/>
                  </a:lnTo>
                  <a:lnTo>
                    <a:pt x="250" y="5"/>
                  </a:lnTo>
                  <a:lnTo>
                    <a:pt x="254" y="5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67" y="0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4" y="5"/>
                  </a:lnTo>
                  <a:lnTo>
                    <a:pt x="293" y="9"/>
                  </a:lnTo>
                  <a:lnTo>
                    <a:pt x="305" y="13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2" y="17"/>
                  </a:lnTo>
                  <a:lnTo>
                    <a:pt x="326" y="22"/>
                  </a:lnTo>
                  <a:lnTo>
                    <a:pt x="331" y="26"/>
                  </a:lnTo>
                  <a:lnTo>
                    <a:pt x="335" y="34"/>
                  </a:lnTo>
                  <a:lnTo>
                    <a:pt x="339" y="39"/>
                  </a:lnTo>
                  <a:lnTo>
                    <a:pt x="343" y="43"/>
                  </a:lnTo>
                  <a:lnTo>
                    <a:pt x="348" y="47"/>
                  </a:lnTo>
                  <a:lnTo>
                    <a:pt x="356" y="51"/>
                  </a:lnTo>
                  <a:lnTo>
                    <a:pt x="364" y="55"/>
                  </a:lnTo>
                  <a:lnTo>
                    <a:pt x="369" y="60"/>
                  </a:lnTo>
                  <a:lnTo>
                    <a:pt x="386" y="68"/>
                  </a:lnTo>
                  <a:lnTo>
                    <a:pt x="390" y="68"/>
                  </a:lnTo>
                  <a:lnTo>
                    <a:pt x="398" y="72"/>
                  </a:lnTo>
                  <a:lnTo>
                    <a:pt x="398" y="77"/>
                  </a:lnTo>
                  <a:lnTo>
                    <a:pt x="403" y="77"/>
                  </a:lnTo>
                  <a:lnTo>
                    <a:pt x="407" y="77"/>
                  </a:lnTo>
                  <a:lnTo>
                    <a:pt x="411" y="77"/>
                  </a:lnTo>
                  <a:lnTo>
                    <a:pt x="415" y="72"/>
                  </a:lnTo>
                  <a:lnTo>
                    <a:pt x="420" y="68"/>
                  </a:lnTo>
                  <a:lnTo>
                    <a:pt x="428" y="55"/>
                  </a:lnTo>
                  <a:lnTo>
                    <a:pt x="432" y="51"/>
                  </a:lnTo>
                  <a:lnTo>
                    <a:pt x="436" y="47"/>
                  </a:lnTo>
                  <a:lnTo>
                    <a:pt x="441" y="43"/>
                  </a:lnTo>
                  <a:lnTo>
                    <a:pt x="445" y="39"/>
                  </a:lnTo>
                  <a:lnTo>
                    <a:pt x="449" y="39"/>
                  </a:lnTo>
                  <a:lnTo>
                    <a:pt x="453" y="34"/>
                  </a:lnTo>
                  <a:lnTo>
                    <a:pt x="458" y="34"/>
                  </a:lnTo>
                  <a:lnTo>
                    <a:pt x="462" y="34"/>
                  </a:lnTo>
                  <a:lnTo>
                    <a:pt x="466" y="34"/>
                  </a:lnTo>
                  <a:lnTo>
                    <a:pt x="470" y="39"/>
                  </a:lnTo>
                  <a:lnTo>
                    <a:pt x="475" y="43"/>
                  </a:lnTo>
                  <a:lnTo>
                    <a:pt x="479" y="43"/>
                  </a:lnTo>
                  <a:lnTo>
                    <a:pt x="479" y="47"/>
                  </a:lnTo>
                  <a:lnTo>
                    <a:pt x="483" y="47"/>
                  </a:lnTo>
                  <a:lnTo>
                    <a:pt x="483" y="51"/>
                  </a:lnTo>
                  <a:lnTo>
                    <a:pt x="483" y="55"/>
                  </a:lnTo>
                  <a:lnTo>
                    <a:pt x="483" y="60"/>
                  </a:lnTo>
                  <a:lnTo>
                    <a:pt x="483" y="64"/>
                  </a:lnTo>
                  <a:lnTo>
                    <a:pt x="487" y="81"/>
                  </a:lnTo>
                  <a:lnTo>
                    <a:pt x="492" y="98"/>
                  </a:lnTo>
                  <a:lnTo>
                    <a:pt x="492" y="106"/>
                  </a:lnTo>
                  <a:lnTo>
                    <a:pt x="492" y="115"/>
                  </a:lnTo>
                  <a:lnTo>
                    <a:pt x="492" y="123"/>
                  </a:lnTo>
                  <a:lnTo>
                    <a:pt x="492" y="127"/>
                  </a:lnTo>
                  <a:lnTo>
                    <a:pt x="492" y="136"/>
                  </a:lnTo>
                  <a:lnTo>
                    <a:pt x="492" y="144"/>
                  </a:lnTo>
                  <a:lnTo>
                    <a:pt x="487" y="149"/>
                  </a:lnTo>
                  <a:lnTo>
                    <a:pt x="487" y="153"/>
                  </a:lnTo>
                  <a:lnTo>
                    <a:pt x="487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5" y="157"/>
                  </a:lnTo>
                  <a:lnTo>
                    <a:pt x="466" y="157"/>
                  </a:lnTo>
                  <a:lnTo>
                    <a:pt x="462" y="157"/>
                  </a:lnTo>
                  <a:lnTo>
                    <a:pt x="453" y="157"/>
                  </a:lnTo>
                  <a:lnTo>
                    <a:pt x="449" y="161"/>
                  </a:lnTo>
                  <a:lnTo>
                    <a:pt x="441" y="166"/>
                  </a:lnTo>
                  <a:lnTo>
                    <a:pt x="432" y="170"/>
                  </a:lnTo>
                  <a:lnTo>
                    <a:pt x="428" y="174"/>
                  </a:lnTo>
                  <a:lnTo>
                    <a:pt x="424" y="178"/>
                  </a:lnTo>
                  <a:lnTo>
                    <a:pt x="420" y="191"/>
                  </a:lnTo>
                  <a:lnTo>
                    <a:pt x="415" y="195"/>
                  </a:lnTo>
                  <a:lnTo>
                    <a:pt x="407" y="199"/>
                  </a:lnTo>
                  <a:lnTo>
                    <a:pt x="403" y="204"/>
                  </a:lnTo>
                  <a:lnTo>
                    <a:pt x="394" y="208"/>
                  </a:lnTo>
                  <a:lnTo>
                    <a:pt x="390" y="212"/>
                  </a:lnTo>
                  <a:lnTo>
                    <a:pt x="386" y="212"/>
                  </a:lnTo>
                  <a:lnTo>
                    <a:pt x="381" y="216"/>
                  </a:lnTo>
                  <a:lnTo>
                    <a:pt x="381" y="221"/>
                  </a:lnTo>
                  <a:lnTo>
                    <a:pt x="377" y="225"/>
                  </a:lnTo>
                  <a:lnTo>
                    <a:pt x="373" y="229"/>
                  </a:lnTo>
                  <a:lnTo>
                    <a:pt x="373" y="233"/>
                  </a:lnTo>
                  <a:lnTo>
                    <a:pt x="373" y="238"/>
                  </a:lnTo>
                  <a:lnTo>
                    <a:pt x="373" y="242"/>
                  </a:lnTo>
                  <a:lnTo>
                    <a:pt x="373" y="246"/>
                  </a:lnTo>
                  <a:lnTo>
                    <a:pt x="373" y="254"/>
                  </a:lnTo>
                  <a:lnTo>
                    <a:pt x="373" y="259"/>
                  </a:lnTo>
                  <a:lnTo>
                    <a:pt x="373" y="271"/>
                  </a:lnTo>
                  <a:lnTo>
                    <a:pt x="373" y="276"/>
                  </a:lnTo>
                  <a:lnTo>
                    <a:pt x="373" y="284"/>
                  </a:lnTo>
                  <a:lnTo>
                    <a:pt x="377" y="293"/>
                  </a:lnTo>
                  <a:lnTo>
                    <a:pt x="377" y="297"/>
                  </a:lnTo>
                  <a:lnTo>
                    <a:pt x="381" y="305"/>
                  </a:lnTo>
                  <a:lnTo>
                    <a:pt x="386" y="339"/>
                  </a:lnTo>
                  <a:lnTo>
                    <a:pt x="390" y="348"/>
                  </a:lnTo>
                  <a:lnTo>
                    <a:pt x="390" y="365"/>
                  </a:lnTo>
                  <a:lnTo>
                    <a:pt x="390" y="369"/>
                  </a:lnTo>
                  <a:lnTo>
                    <a:pt x="390" y="377"/>
                  </a:lnTo>
                  <a:lnTo>
                    <a:pt x="390" y="386"/>
                  </a:lnTo>
                  <a:lnTo>
                    <a:pt x="390" y="390"/>
                  </a:lnTo>
                  <a:lnTo>
                    <a:pt x="390" y="394"/>
                  </a:lnTo>
                  <a:lnTo>
                    <a:pt x="390" y="398"/>
                  </a:lnTo>
                  <a:lnTo>
                    <a:pt x="390" y="407"/>
                  </a:lnTo>
                  <a:lnTo>
                    <a:pt x="390" y="411"/>
                  </a:lnTo>
                  <a:lnTo>
                    <a:pt x="394" y="428"/>
                  </a:lnTo>
                  <a:lnTo>
                    <a:pt x="394" y="441"/>
                  </a:lnTo>
                  <a:lnTo>
                    <a:pt x="394" y="445"/>
                  </a:lnTo>
                  <a:lnTo>
                    <a:pt x="394" y="449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394" y="466"/>
                  </a:lnTo>
                  <a:lnTo>
                    <a:pt x="394" y="475"/>
                  </a:lnTo>
                  <a:lnTo>
                    <a:pt x="390" y="479"/>
                  </a:lnTo>
                  <a:lnTo>
                    <a:pt x="390" y="483"/>
                  </a:lnTo>
                  <a:lnTo>
                    <a:pt x="386" y="483"/>
                  </a:lnTo>
                  <a:lnTo>
                    <a:pt x="386" y="487"/>
                  </a:lnTo>
                  <a:lnTo>
                    <a:pt x="381" y="487"/>
                  </a:lnTo>
                  <a:lnTo>
                    <a:pt x="381" y="492"/>
                  </a:lnTo>
                  <a:lnTo>
                    <a:pt x="377" y="492"/>
                  </a:lnTo>
                  <a:lnTo>
                    <a:pt x="373" y="496"/>
                  </a:lnTo>
                  <a:lnTo>
                    <a:pt x="369" y="496"/>
                  </a:lnTo>
                  <a:lnTo>
                    <a:pt x="369" y="500"/>
                  </a:lnTo>
                  <a:lnTo>
                    <a:pt x="381" y="500"/>
                  </a:lnTo>
                  <a:lnTo>
                    <a:pt x="386" y="500"/>
                  </a:lnTo>
                  <a:lnTo>
                    <a:pt x="390" y="500"/>
                  </a:lnTo>
                  <a:lnTo>
                    <a:pt x="398" y="500"/>
                  </a:lnTo>
                  <a:lnTo>
                    <a:pt x="403" y="500"/>
                  </a:lnTo>
                  <a:lnTo>
                    <a:pt x="407" y="504"/>
                  </a:lnTo>
                  <a:lnTo>
                    <a:pt x="411" y="504"/>
                  </a:lnTo>
                  <a:lnTo>
                    <a:pt x="415" y="508"/>
                  </a:lnTo>
                  <a:lnTo>
                    <a:pt x="415" y="513"/>
                  </a:lnTo>
                  <a:lnTo>
                    <a:pt x="415" y="517"/>
                  </a:lnTo>
                  <a:lnTo>
                    <a:pt x="411" y="521"/>
                  </a:lnTo>
                  <a:lnTo>
                    <a:pt x="411" y="525"/>
                  </a:lnTo>
                  <a:lnTo>
                    <a:pt x="415" y="525"/>
                  </a:lnTo>
                  <a:lnTo>
                    <a:pt x="415" y="530"/>
                  </a:lnTo>
                  <a:lnTo>
                    <a:pt x="424" y="530"/>
                  </a:lnTo>
                  <a:lnTo>
                    <a:pt x="428" y="534"/>
                  </a:lnTo>
                  <a:lnTo>
                    <a:pt x="432" y="534"/>
                  </a:lnTo>
                  <a:lnTo>
                    <a:pt x="436" y="534"/>
                  </a:lnTo>
                  <a:lnTo>
                    <a:pt x="441" y="538"/>
                  </a:lnTo>
                  <a:lnTo>
                    <a:pt x="445" y="542"/>
                  </a:lnTo>
                  <a:lnTo>
                    <a:pt x="449" y="547"/>
                  </a:lnTo>
                  <a:lnTo>
                    <a:pt x="479" y="564"/>
                  </a:lnTo>
                  <a:lnTo>
                    <a:pt x="487" y="572"/>
                  </a:lnTo>
                  <a:lnTo>
                    <a:pt x="496" y="576"/>
                  </a:lnTo>
                  <a:lnTo>
                    <a:pt x="500" y="580"/>
                  </a:lnTo>
                  <a:lnTo>
                    <a:pt x="504" y="585"/>
                  </a:lnTo>
                  <a:lnTo>
                    <a:pt x="508" y="589"/>
                  </a:lnTo>
                  <a:lnTo>
                    <a:pt x="513" y="593"/>
                  </a:lnTo>
                  <a:lnTo>
                    <a:pt x="513" y="597"/>
                  </a:lnTo>
                  <a:lnTo>
                    <a:pt x="513" y="610"/>
                  </a:lnTo>
                  <a:lnTo>
                    <a:pt x="517" y="610"/>
                  </a:lnTo>
                  <a:lnTo>
                    <a:pt x="517" y="614"/>
                  </a:lnTo>
                  <a:lnTo>
                    <a:pt x="517" y="619"/>
                  </a:lnTo>
                  <a:lnTo>
                    <a:pt x="517" y="623"/>
                  </a:lnTo>
                  <a:lnTo>
                    <a:pt x="517" y="627"/>
                  </a:lnTo>
                  <a:lnTo>
                    <a:pt x="513" y="640"/>
                  </a:lnTo>
                  <a:lnTo>
                    <a:pt x="508" y="644"/>
                  </a:lnTo>
                  <a:lnTo>
                    <a:pt x="508" y="648"/>
                  </a:lnTo>
                  <a:lnTo>
                    <a:pt x="508" y="652"/>
                  </a:lnTo>
                  <a:lnTo>
                    <a:pt x="508" y="657"/>
                  </a:lnTo>
                  <a:lnTo>
                    <a:pt x="517" y="661"/>
                  </a:lnTo>
                  <a:lnTo>
                    <a:pt x="517" y="665"/>
                  </a:lnTo>
                  <a:lnTo>
                    <a:pt x="521" y="665"/>
                  </a:lnTo>
                  <a:lnTo>
                    <a:pt x="521" y="669"/>
                  </a:lnTo>
                  <a:lnTo>
                    <a:pt x="525" y="669"/>
                  </a:lnTo>
                  <a:lnTo>
                    <a:pt x="530" y="669"/>
                  </a:lnTo>
                  <a:lnTo>
                    <a:pt x="534" y="669"/>
                  </a:lnTo>
                  <a:lnTo>
                    <a:pt x="542" y="669"/>
                  </a:lnTo>
                  <a:lnTo>
                    <a:pt x="547" y="669"/>
                  </a:lnTo>
                  <a:lnTo>
                    <a:pt x="551" y="665"/>
                  </a:lnTo>
                  <a:lnTo>
                    <a:pt x="555" y="665"/>
                  </a:lnTo>
                  <a:lnTo>
                    <a:pt x="559" y="661"/>
                  </a:lnTo>
                  <a:lnTo>
                    <a:pt x="568" y="652"/>
                  </a:lnTo>
                  <a:lnTo>
                    <a:pt x="572" y="648"/>
                  </a:lnTo>
                  <a:lnTo>
                    <a:pt x="576" y="644"/>
                  </a:lnTo>
                  <a:lnTo>
                    <a:pt x="580" y="640"/>
                  </a:lnTo>
                  <a:lnTo>
                    <a:pt x="589" y="636"/>
                  </a:lnTo>
                  <a:lnTo>
                    <a:pt x="593" y="636"/>
                  </a:lnTo>
                  <a:lnTo>
                    <a:pt x="597" y="631"/>
                  </a:lnTo>
                  <a:lnTo>
                    <a:pt x="602" y="631"/>
                  </a:lnTo>
                  <a:lnTo>
                    <a:pt x="610" y="631"/>
                  </a:lnTo>
                  <a:lnTo>
                    <a:pt x="614" y="631"/>
                  </a:lnTo>
                  <a:lnTo>
                    <a:pt x="623" y="631"/>
                  </a:lnTo>
                  <a:lnTo>
                    <a:pt x="627" y="631"/>
                  </a:lnTo>
                  <a:lnTo>
                    <a:pt x="631" y="631"/>
                  </a:lnTo>
                  <a:lnTo>
                    <a:pt x="635" y="636"/>
                  </a:lnTo>
                  <a:lnTo>
                    <a:pt x="635" y="640"/>
                  </a:lnTo>
                  <a:lnTo>
                    <a:pt x="640" y="644"/>
                  </a:lnTo>
                  <a:lnTo>
                    <a:pt x="640" y="648"/>
                  </a:lnTo>
                  <a:lnTo>
                    <a:pt x="635" y="652"/>
                  </a:lnTo>
                  <a:lnTo>
                    <a:pt x="635" y="657"/>
                  </a:lnTo>
                  <a:lnTo>
                    <a:pt x="635" y="661"/>
                  </a:lnTo>
                  <a:lnTo>
                    <a:pt x="635" y="665"/>
                  </a:lnTo>
                  <a:lnTo>
                    <a:pt x="631" y="665"/>
                  </a:lnTo>
                  <a:lnTo>
                    <a:pt x="631" y="669"/>
                  </a:lnTo>
                  <a:lnTo>
                    <a:pt x="623" y="678"/>
                  </a:lnTo>
                  <a:lnTo>
                    <a:pt x="619" y="682"/>
                  </a:lnTo>
                  <a:lnTo>
                    <a:pt x="614" y="686"/>
                  </a:lnTo>
                  <a:lnTo>
                    <a:pt x="614" y="691"/>
                  </a:lnTo>
                  <a:lnTo>
                    <a:pt x="614" y="695"/>
                  </a:lnTo>
                  <a:lnTo>
                    <a:pt x="610" y="699"/>
                  </a:lnTo>
                  <a:lnTo>
                    <a:pt x="610" y="703"/>
                  </a:lnTo>
                  <a:lnTo>
                    <a:pt x="610" y="707"/>
                  </a:lnTo>
                  <a:lnTo>
                    <a:pt x="614" y="712"/>
                  </a:lnTo>
                  <a:lnTo>
                    <a:pt x="614" y="716"/>
                  </a:lnTo>
                  <a:lnTo>
                    <a:pt x="619" y="720"/>
                  </a:lnTo>
                  <a:lnTo>
                    <a:pt x="619" y="729"/>
                  </a:lnTo>
                  <a:lnTo>
                    <a:pt x="623" y="733"/>
                  </a:lnTo>
                  <a:lnTo>
                    <a:pt x="623" y="737"/>
                  </a:lnTo>
                  <a:lnTo>
                    <a:pt x="623" y="741"/>
                  </a:lnTo>
                  <a:lnTo>
                    <a:pt x="627" y="741"/>
                  </a:lnTo>
                  <a:lnTo>
                    <a:pt x="631" y="741"/>
                  </a:lnTo>
                  <a:lnTo>
                    <a:pt x="635" y="741"/>
                  </a:lnTo>
                  <a:lnTo>
                    <a:pt x="648" y="741"/>
                  </a:lnTo>
                  <a:lnTo>
                    <a:pt x="661" y="741"/>
                  </a:lnTo>
                  <a:lnTo>
                    <a:pt x="674" y="741"/>
                  </a:lnTo>
                  <a:lnTo>
                    <a:pt x="686" y="741"/>
                  </a:lnTo>
                  <a:lnTo>
                    <a:pt x="699" y="746"/>
                  </a:lnTo>
                  <a:lnTo>
                    <a:pt x="707" y="746"/>
                  </a:lnTo>
                  <a:lnTo>
                    <a:pt x="712" y="746"/>
                  </a:lnTo>
                  <a:lnTo>
                    <a:pt x="720" y="750"/>
                  </a:lnTo>
                  <a:lnTo>
                    <a:pt x="724" y="750"/>
                  </a:lnTo>
                  <a:lnTo>
                    <a:pt x="733" y="754"/>
                  </a:lnTo>
                  <a:lnTo>
                    <a:pt x="737" y="758"/>
                  </a:lnTo>
                  <a:lnTo>
                    <a:pt x="741" y="763"/>
                  </a:lnTo>
                  <a:lnTo>
                    <a:pt x="746" y="767"/>
                  </a:lnTo>
                  <a:lnTo>
                    <a:pt x="750" y="771"/>
                  </a:lnTo>
                  <a:lnTo>
                    <a:pt x="762" y="788"/>
                  </a:lnTo>
                  <a:lnTo>
                    <a:pt x="767" y="792"/>
                  </a:lnTo>
                  <a:lnTo>
                    <a:pt x="771" y="796"/>
                  </a:lnTo>
                  <a:lnTo>
                    <a:pt x="775" y="801"/>
                  </a:lnTo>
                  <a:lnTo>
                    <a:pt x="779" y="805"/>
                  </a:lnTo>
                  <a:lnTo>
                    <a:pt x="784" y="805"/>
                  </a:lnTo>
                  <a:lnTo>
                    <a:pt x="788" y="805"/>
                  </a:lnTo>
                  <a:lnTo>
                    <a:pt x="792" y="805"/>
                  </a:lnTo>
                  <a:lnTo>
                    <a:pt x="801" y="801"/>
                  </a:lnTo>
                  <a:lnTo>
                    <a:pt x="805" y="796"/>
                  </a:lnTo>
                  <a:lnTo>
                    <a:pt x="822" y="779"/>
                  </a:lnTo>
                  <a:lnTo>
                    <a:pt x="826" y="775"/>
                  </a:lnTo>
                  <a:lnTo>
                    <a:pt x="830" y="771"/>
                  </a:lnTo>
                  <a:lnTo>
                    <a:pt x="834" y="767"/>
                  </a:lnTo>
                  <a:lnTo>
                    <a:pt x="843" y="763"/>
                  </a:lnTo>
                  <a:lnTo>
                    <a:pt x="847" y="763"/>
                  </a:lnTo>
                  <a:lnTo>
                    <a:pt x="856" y="758"/>
                  </a:lnTo>
                  <a:lnTo>
                    <a:pt x="860" y="758"/>
                  </a:lnTo>
                  <a:lnTo>
                    <a:pt x="868" y="758"/>
                  </a:lnTo>
                  <a:lnTo>
                    <a:pt x="873" y="754"/>
                  </a:lnTo>
                  <a:lnTo>
                    <a:pt x="877" y="754"/>
                  </a:lnTo>
                  <a:lnTo>
                    <a:pt x="881" y="758"/>
                  </a:lnTo>
                  <a:lnTo>
                    <a:pt x="885" y="758"/>
                  </a:lnTo>
                  <a:lnTo>
                    <a:pt x="889" y="758"/>
                  </a:lnTo>
                  <a:lnTo>
                    <a:pt x="894" y="763"/>
                  </a:lnTo>
                  <a:lnTo>
                    <a:pt x="902" y="763"/>
                  </a:lnTo>
                  <a:lnTo>
                    <a:pt x="906" y="767"/>
                  </a:lnTo>
                  <a:lnTo>
                    <a:pt x="911" y="771"/>
                  </a:lnTo>
                  <a:lnTo>
                    <a:pt x="915" y="775"/>
                  </a:lnTo>
                  <a:lnTo>
                    <a:pt x="919" y="784"/>
                  </a:lnTo>
                  <a:lnTo>
                    <a:pt x="923" y="788"/>
                  </a:lnTo>
                  <a:lnTo>
                    <a:pt x="928" y="796"/>
                  </a:lnTo>
                  <a:lnTo>
                    <a:pt x="932" y="801"/>
                  </a:lnTo>
                  <a:lnTo>
                    <a:pt x="936" y="805"/>
                  </a:lnTo>
                  <a:lnTo>
                    <a:pt x="936" y="809"/>
                  </a:lnTo>
                  <a:lnTo>
                    <a:pt x="940" y="813"/>
                  </a:lnTo>
                  <a:lnTo>
                    <a:pt x="940" y="822"/>
                  </a:lnTo>
                  <a:lnTo>
                    <a:pt x="944" y="830"/>
                  </a:lnTo>
                  <a:lnTo>
                    <a:pt x="944" y="834"/>
                  </a:lnTo>
                  <a:lnTo>
                    <a:pt x="949" y="843"/>
                  </a:lnTo>
                  <a:lnTo>
                    <a:pt x="961" y="902"/>
                  </a:lnTo>
                  <a:lnTo>
                    <a:pt x="966" y="911"/>
                  </a:lnTo>
                  <a:lnTo>
                    <a:pt x="966" y="915"/>
                  </a:lnTo>
                  <a:lnTo>
                    <a:pt x="966" y="919"/>
                  </a:lnTo>
                  <a:lnTo>
                    <a:pt x="961" y="923"/>
                  </a:lnTo>
                  <a:lnTo>
                    <a:pt x="953" y="945"/>
                  </a:lnTo>
                  <a:lnTo>
                    <a:pt x="953" y="949"/>
                  </a:lnTo>
                  <a:lnTo>
                    <a:pt x="949" y="957"/>
                  </a:lnTo>
                  <a:lnTo>
                    <a:pt x="949" y="961"/>
                  </a:lnTo>
                  <a:lnTo>
                    <a:pt x="949" y="970"/>
                  </a:lnTo>
                  <a:lnTo>
                    <a:pt x="949" y="974"/>
                  </a:lnTo>
                  <a:lnTo>
                    <a:pt x="949" y="987"/>
                  </a:lnTo>
                  <a:lnTo>
                    <a:pt x="949" y="991"/>
                  </a:lnTo>
                  <a:lnTo>
                    <a:pt x="949" y="995"/>
                  </a:lnTo>
                  <a:lnTo>
                    <a:pt x="949" y="1004"/>
                  </a:lnTo>
                  <a:lnTo>
                    <a:pt x="949" y="1008"/>
                  </a:lnTo>
                  <a:lnTo>
                    <a:pt x="949" y="1021"/>
                  </a:lnTo>
                  <a:lnTo>
                    <a:pt x="949" y="1025"/>
                  </a:lnTo>
                  <a:lnTo>
                    <a:pt x="949" y="1029"/>
                  </a:lnTo>
                  <a:lnTo>
                    <a:pt x="944" y="1033"/>
                  </a:lnTo>
                  <a:lnTo>
                    <a:pt x="940" y="1046"/>
                  </a:lnTo>
                  <a:lnTo>
                    <a:pt x="936" y="1050"/>
                  </a:lnTo>
                  <a:lnTo>
                    <a:pt x="936" y="1055"/>
                  </a:lnTo>
                  <a:lnTo>
                    <a:pt x="936" y="1063"/>
                  </a:lnTo>
                  <a:lnTo>
                    <a:pt x="936" y="1067"/>
                  </a:lnTo>
                  <a:lnTo>
                    <a:pt x="936" y="1076"/>
                  </a:lnTo>
                  <a:lnTo>
                    <a:pt x="936" y="1084"/>
                  </a:lnTo>
                  <a:lnTo>
                    <a:pt x="936" y="1089"/>
                  </a:lnTo>
                  <a:lnTo>
                    <a:pt x="936" y="1093"/>
                  </a:lnTo>
                  <a:lnTo>
                    <a:pt x="936" y="1097"/>
                  </a:lnTo>
                  <a:lnTo>
                    <a:pt x="940" y="1101"/>
                  </a:lnTo>
                  <a:lnTo>
                    <a:pt x="940" y="1110"/>
                  </a:lnTo>
                  <a:lnTo>
                    <a:pt x="944" y="1114"/>
                  </a:lnTo>
                  <a:lnTo>
                    <a:pt x="953" y="1122"/>
                  </a:lnTo>
                  <a:lnTo>
                    <a:pt x="953" y="1127"/>
                  </a:lnTo>
                  <a:lnTo>
                    <a:pt x="953" y="1131"/>
                  </a:lnTo>
                  <a:lnTo>
                    <a:pt x="957" y="1131"/>
                  </a:lnTo>
                  <a:lnTo>
                    <a:pt x="957" y="1135"/>
                  </a:lnTo>
                  <a:lnTo>
                    <a:pt x="957" y="1139"/>
                  </a:lnTo>
                  <a:lnTo>
                    <a:pt x="957" y="1144"/>
                  </a:lnTo>
                  <a:lnTo>
                    <a:pt x="957" y="1148"/>
                  </a:lnTo>
                  <a:lnTo>
                    <a:pt x="953" y="1148"/>
                  </a:lnTo>
                  <a:lnTo>
                    <a:pt x="953" y="1152"/>
                  </a:lnTo>
                  <a:lnTo>
                    <a:pt x="949" y="1156"/>
                  </a:lnTo>
                  <a:lnTo>
                    <a:pt x="944" y="1156"/>
                  </a:lnTo>
                  <a:lnTo>
                    <a:pt x="944" y="1160"/>
                  </a:lnTo>
                  <a:lnTo>
                    <a:pt x="944" y="1165"/>
                  </a:lnTo>
                  <a:lnTo>
                    <a:pt x="940" y="1165"/>
                  </a:lnTo>
                  <a:lnTo>
                    <a:pt x="940" y="1169"/>
                  </a:lnTo>
                  <a:lnTo>
                    <a:pt x="940" y="1173"/>
                  </a:lnTo>
                  <a:lnTo>
                    <a:pt x="944" y="1177"/>
                  </a:lnTo>
                  <a:lnTo>
                    <a:pt x="944" y="1182"/>
                  </a:lnTo>
                  <a:lnTo>
                    <a:pt x="944" y="1186"/>
                  </a:lnTo>
                  <a:lnTo>
                    <a:pt x="949" y="1186"/>
                  </a:lnTo>
                  <a:lnTo>
                    <a:pt x="949" y="1190"/>
                  </a:lnTo>
                  <a:lnTo>
                    <a:pt x="953" y="1190"/>
                  </a:lnTo>
                  <a:lnTo>
                    <a:pt x="961" y="1194"/>
                  </a:lnTo>
                  <a:lnTo>
                    <a:pt x="970" y="1194"/>
                  </a:lnTo>
                  <a:lnTo>
                    <a:pt x="974" y="1194"/>
                  </a:lnTo>
                  <a:lnTo>
                    <a:pt x="983" y="1194"/>
                  </a:lnTo>
                  <a:lnTo>
                    <a:pt x="987" y="1190"/>
                  </a:lnTo>
                  <a:lnTo>
                    <a:pt x="991" y="1190"/>
                  </a:lnTo>
                  <a:lnTo>
                    <a:pt x="1000" y="1186"/>
                  </a:lnTo>
                  <a:lnTo>
                    <a:pt x="1004" y="1182"/>
                  </a:lnTo>
                  <a:lnTo>
                    <a:pt x="1012" y="1177"/>
                  </a:lnTo>
                  <a:lnTo>
                    <a:pt x="1016" y="1173"/>
                  </a:lnTo>
                  <a:lnTo>
                    <a:pt x="1021" y="1173"/>
                  </a:lnTo>
                  <a:lnTo>
                    <a:pt x="1025" y="1165"/>
                  </a:lnTo>
                  <a:lnTo>
                    <a:pt x="1029" y="1160"/>
                  </a:lnTo>
                  <a:lnTo>
                    <a:pt x="1033" y="1156"/>
                  </a:lnTo>
                  <a:lnTo>
                    <a:pt x="1038" y="1148"/>
                  </a:lnTo>
                  <a:lnTo>
                    <a:pt x="1042" y="1139"/>
                  </a:lnTo>
                  <a:lnTo>
                    <a:pt x="1046" y="1135"/>
                  </a:lnTo>
                  <a:lnTo>
                    <a:pt x="1050" y="1131"/>
                  </a:lnTo>
                  <a:lnTo>
                    <a:pt x="1055" y="1122"/>
                  </a:lnTo>
                  <a:lnTo>
                    <a:pt x="1059" y="1114"/>
                  </a:lnTo>
                  <a:lnTo>
                    <a:pt x="1063" y="1101"/>
                  </a:lnTo>
                  <a:lnTo>
                    <a:pt x="1071" y="1080"/>
                  </a:lnTo>
                  <a:lnTo>
                    <a:pt x="1076" y="1072"/>
                  </a:lnTo>
                  <a:lnTo>
                    <a:pt x="1080" y="1063"/>
                  </a:lnTo>
                  <a:lnTo>
                    <a:pt x="1080" y="1059"/>
                  </a:lnTo>
                  <a:lnTo>
                    <a:pt x="1084" y="1055"/>
                  </a:lnTo>
                  <a:lnTo>
                    <a:pt x="1088" y="1050"/>
                  </a:lnTo>
                  <a:lnTo>
                    <a:pt x="1093" y="1046"/>
                  </a:lnTo>
                  <a:lnTo>
                    <a:pt x="1097" y="1042"/>
                  </a:lnTo>
                  <a:lnTo>
                    <a:pt x="1101" y="1038"/>
                  </a:lnTo>
                  <a:lnTo>
                    <a:pt x="1105" y="1033"/>
                  </a:lnTo>
                  <a:lnTo>
                    <a:pt x="1110" y="1029"/>
                  </a:lnTo>
                  <a:lnTo>
                    <a:pt x="1118" y="1029"/>
                  </a:lnTo>
                  <a:lnTo>
                    <a:pt x="1122" y="1025"/>
                  </a:lnTo>
                  <a:lnTo>
                    <a:pt x="1131" y="1025"/>
                  </a:lnTo>
                  <a:lnTo>
                    <a:pt x="1139" y="1021"/>
                  </a:lnTo>
                  <a:lnTo>
                    <a:pt x="1160" y="1017"/>
                  </a:lnTo>
                  <a:lnTo>
                    <a:pt x="1169" y="1017"/>
                  </a:lnTo>
                  <a:lnTo>
                    <a:pt x="1177" y="1017"/>
                  </a:lnTo>
                  <a:lnTo>
                    <a:pt x="1190" y="1012"/>
                  </a:lnTo>
                  <a:lnTo>
                    <a:pt x="1198" y="1008"/>
                  </a:lnTo>
                  <a:lnTo>
                    <a:pt x="1203" y="1008"/>
                  </a:lnTo>
                  <a:lnTo>
                    <a:pt x="1207" y="1004"/>
                  </a:lnTo>
                  <a:lnTo>
                    <a:pt x="1215" y="1000"/>
                  </a:lnTo>
                  <a:lnTo>
                    <a:pt x="1224" y="995"/>
                  </a:lnTo>
                  <a:lnTo>
                    <a:pt x="1232" y="991"/>
                  </a:lnTo>
                  <a:lnTo>
                    <a:pt x="1237" y="991"/>
                  </a:lnTo>
                  <a:lnTo>
                    <a:pt x="1241" y="983"/>
                  </a:lnTo>
                  <a:lnTo>
                    <a:pt x="1245" y="983"/>
                  </a:lnTo>
                  <a:lnTo>
                    <a:pt x="1249" y="978"/>
                  </a:lnTo>
                  <a:lnTo>
                    <a:pt x="1254" y="974"/>
                  </a:lnTo>
                  <a:lnTo>
                    <a:pt x="1258" y="970"/>
                  </a:lnTo>
                  <a:lnTo>
                    <a:pt x="1266" y="961"/>
                  </a:lnTo>
                  <a:lnTo>
                    <a:pt x="1270" y="957"/>
                  </a:lnTo>
                  <a:lnTo>
                    <a:pt x="1270" y="953"/>
                  </a:lnTo>
                  <a:lnTo>
                    <a:pt x="1275" y="949"/>
                  </a:lnTo>
                  <a:lnTo>
                    <a:pt x="1279" y="945"/>
                  </a:lnTo>
                  <a:lnTo>
                    <a:pt x="1279" y="940"/>
                  </a:lnTo>
                  <a:lnTo>
                    <a:pt x="1279" y="936"/>
                  </a:lnTo>
                  <a:lnTo>
                    <a:pt x="1283" y="932"/>
                  </a:lnTo>
                  <a:lnTo>
                    <a:pt x="1283" y="928"/>
                  </a:lnTo>
                  <a:lnTo>
                    <a:pt x="1287" y="898"/>
                  </a:lnTo>
                  <a:lnTo>
                    <a:pt x="1287" y="890"/>
                  </a:lnTo>
                  <a:lnTo>
                    <a:pt x="1287" y="881"/>
                  </a:lnTo>
                  <a:lnTo>
                    <a:pt x="1292" y="873"/>
                  </a:lnTo>
                  <a:lnTo>
                    <a:pt x="1296" y="868"/>
                  </a:lnTo>
                  <a:lnTo>
                    <a:pt x="1296" y="864"/>
                  </a:lnTo>
                  <a:lnTo>
                    <a:pt x="1300" y="860"/>
                  </a:lnTo>
                  <a:lnTo>
                    <a:pt x="1325" y="826"/>
                  </a:lnTo>
                  <a:lnTo>
                    <a:pt x="1338" y="805"/>
                  </a:lnTo>
                  <a:lnTo>
                    <a:pt x="1351" y="792"/>
                  </a:lnTo>
                  <a:lnTo>
                    <a:pt x="1355" y="784"/>
                  </a:lnTo>
                  <a:lnTo>
                    <a:pt x="1359" y="779"/>
                  </a:lnTo>
                  <a:lnTo>
                    <a:pt x="1364" y="775"/>
                  </a:lnTo>
                  <a:lnTo>
                    <a:pt x="1364" y="767"/>
                  </a:lnTo>
                  <a:lnTo>
                    <a:pt x="1372" y="750"/>
                  </a:lnTo>
                  <a:lnTo>
                    <a:pt x="1376" y="741"/>
                  </a:lnTo>
                  <a:lnTo>
                    <a:pt x="1381" y="737"/>
                  </a:lnTo>
                  <a:lnTo>
                    <a:pt x="1385" y="733"/>
                  </a:lnTo>
                  <a:lnTo>
                    <a:pt x="1389" y="729"/>
                  </a:lnTo>
                  <a:lnTo>
                    <a:pt x="1393" y="724"/>
                  </a:lnTo>
                  <a:lnTo>
                    <a:pt x="1397" y="720"/>
                  </a:lnTo>
                  <a:lnTo>
                    <a:pt x="1402" y="716"/>
                  </a:lnTo>
                  <a:lnTo>
                    <a:pt x="1406" y="712"/>
                  </a:lnTo>
                  <a:lnTo>
                    <a:pt x="1410" y="707"/>
                  </a:lnTo>
                  <a:lnTo>
                    <a:pt x="1414" y="707"/>
                  </a:lnTo>
                  <a:lnTo>
                    <a:pt x="1423" y="703"/>
                  </a:lnTo>
                  <a:lnTo>
                    <a:pt x="1431" y="699"/>
                  </a:lnTo>
                  <a:lnTo>
                    <a:pt x="1436" y="699"/>
                  </a:lnTo>
                  <a:lnTo>
                    <a:pt x="1448" y="695"/>
                  </a:lnTo>
                  <a:lnTo>
                    <a:pt x="1457" y="691"/>
                  </a:lnTo>
                  <a:lnTo>
                    <a:pt x="1461" y="691"/>
                  </a:lnTo>
                  <a:lnTo>
                    <a:pt x="1469" y="691"/>
                  </a:lnTo>
                  <a:lnTo>
                    <a:pt x="1478" y="691"/>
                  </a:lnTo>
                  <a:lnTo>
                    <a:pt x="1482" y="691"/>
                  </a:lnTo>
                  <a:lnTo>
                    <a:pt x="1486" y="691"/>
                  </a:lnTo>
                  <a:lnTo>
                    <a:pt x="1495" y="691"/>
                  </a:lnTo>
                  <a:lnTo>
                    <a:pt x="1499" y="691"/>
                  </a:lnTo>
                  <a:lnTo>
                    <a:pt x="1524" y="691"/>
                  </a:lnTo>
                  <a:lnTo>
                    <a:pt x="1554" y="695"/>
                  </a:lnTo>
                  <a:lnTo>
                    <a:pt x="1563" y="695"/>
                  </a:lnTo>
                  <a:lnTo>
                    <a:pt x="1571" y="695"/>
                  </a:lnTo>
                  <a:lnTo>
                    <a:pt x="1575" y="695"/>
                  </a:lnTo>
                  <a:lnTo>
                    <a:pt x="1584" y="695"/>
                  </a:lnTo>
                  <a:lnTo>
                    <a:pt x="1596" y="699"/>
                  </a:lnTo>
                  <a:lnTo>
                    <a:pt x="1609" y="703"/>
                  </a:lnTo>
                  <a:lnTo>
                    <a:pt x="1613" y="703"/>
                  </a:lnTo>
                  <a:lnTo>
                    <a:pt x="1618" y="703"/>
                  </a:lnTo>
                  <a:lnTo>
                    <a:pt x="1618" y="707"/>
                  </a:lnTo>
                  <a:lnTo>
                    <a:pt x="1622" y="707"/>
                  </a:lnTo>
                  <a:lnTo>
                    <a:pt x="1626" y="712"/>
                  </a:lnTo>
                  <a:lnTo>
                    <a:pt x="1630" y="716"/>
                  </a:lnTo>
                  <a:lnTo>
                    <a:pt x="1635" y="720"/>
                  </a:lnTo>
                  <a:lnTo>
                    <a:pt x="1639" y="729"/>
                  </a:lnTo>
                  <a:lnTo>
                    <a:pt x="1660" y="754"/>
                  </a:lnTo>
                  <a:lnTo>
                    <a:pt x="1668" y="763"/>
                  </a:lnTo>
                  <a:lnTo>
                    <a:pt x="1673" y="771"/>
                  </a:lnTo>
                  <a:lnTo>
                    <a:pt x="1677" y="775"/>
                  </a:lnTo>
                  <a:lnTo>
                    <a:pt x="1681" y="779"/>
                  </a:lnTo>
                  <a:lnTo>
                    <a:pt x="1685" y="779"/>
                  </a:lnTo>
                  <a:lnTo>
                    <a:pt x="1694" y="784"/>
                  </a:lnTo>
                  <a:lnTo>
                    <a:pt x="1698" y="784"/>
                  </a:lnTo>
                  <a:lnTo>
                    <a:pt x="1702" y="784"/>
                  </a:lnTo>
                  <a:lnTo>
                    <a:pt x="1711" y="784"/>
                  </a:lnTo>
                  <a:lnTo>
                    <a:pt x="1715" y="779"/>
                  </a:lnTo>
                  <a:lnTo>
                    <a:pt x="1719" y="779"/>
                  </a:lnTo>
                  <a:lnTo>
                    <a:pt x="1728" y="775"/>
                  </a:lnTo>
                  <a:lnTo>
                    <a:pt x="1732" y="771"/>
                  </a:lnTo>
                  <a:lnTo>
                    <a:pt x="1736" y="763"/>
                  </a:lnTo>
                  <a:lnTo>
                    <a:pt x="1740" y="763"/>
                  </a:lnTo>
                  <a:lnTo>
                    <a:pt x="1745" y="758"/>
                  </a:lnTo>
                  <a:lnTo>
                    <a:pt x="1749" y="754"/>
                  </a:lnTo>
                  <a:lnTo>
                    <a:pt x="1749" y="750"/>
                  </a:lnTo>
                  <a:lnTo>
                    <a:pt x="1753" y="746"/>
                  </a:lnTo>
                  <a:lnTo>
                    <a:pt x="1753" y="741"/>
                  </a:lnTo>
                  <a:lnTo>
                    <a:pt x="1757" y="737"/>
                  </a:lnTo>
                  <a:lnTo>
                    <a:pt x="1762" y="741"/>
                  </a:lnTo>
                  <a:lnTo>
                    <a:pt x="1766" y="746"/>
                  </a:lnTo>
                  <a:lnTo>
                    <a:pt x="1770" y="750"/>
                  </a:lnTo>
                  <a:lnTo>
                    <a:pt x="1787" y="763"/>
                  </a:lnTo>
                  <a:lnTo>
                    <a:pt x="1791" y="767"/>
                  </a:lnTo>
                  <a:lnTo>
                    <a:pt x="1795" y="771"/>
                  </a:lnTo>
                  <a:lnTo>
                    <a:pt x="1800" y="771"/>
                  </a:lnTo>
                  <a:lnTo>
                    <a:pt x="1800" y="784"/>
                  </a:lnTo>
                  <a:lnTo>
                    <a:pt x="1795" y="784"/>
                  </a:lnTo>
                  <a:lnTo>
                    <a:pt x="1791" y="788"/>
                  </a:lnTo>
                  <a:lnTo>
                    <a:pt x="1783" y="792"/>
                  </a:lnTo>
                  <a:lnTo>
                    <a:pt x="1778" y="796"/>
                  </a:lnTo>
                  <a:lnTo>
                    <a:pt x="1770" y="801"/>
                  </a:lnTo>
                  <a:lnTo>
                    <a:pt x="1732" y="818"/>
                  </a:lnTo>
                  <a:lnTo>
                    <a:pt x="1728" y="822"/>
                  </a:lnTo>
                  <a:lnTo>
                    <a:pt x="1723" y="826"/>
                  </a:lnTo>
                  <a:lnTo>
                    <a:pt x="1719" y="826"/>
                  </a:lnTo>
                  <a:lnTo>
                    <a:pt x="1715" y="830"/>
                  </a:lnTo>
                  <a:lnTo>
                    <a:pt x="1715" y="834"/>
                  </a:lnTo>
                  <a:lnTo>
                    <a:pt x="1711" y="834"/>
                  </a:lnTo>
                  <a:lnTo>
                    <a:pt x="1711" y="839"/>
                  </a:lnTo>
                  <a:lnTo>
                    <a:pt x="1711" y="843"/>
                  </a:lnTo>
                  <a:lnTo>
                    <a:pt x="1711" y="847"/>
                  </a:lnTo>
                  <a:lnTo>
                    <a:pt x="1715" y="851"/>
                  </a:lnTo>
                  <a:lnTo>
                    <a:pt x="1715" y="860"/>
                  </a:lnTo>
                  <a:lnTo>
                    <a:pt x="1719" y="864"/>
                  </a:lnTo>
                  <a:lnTo>
                    <a:pt x="1723" y="873"/>
                  </a:lnTo>
                  <a:lnTo>
                    <a:pt x="1728" y="877"/>
                  </a:lnTo>
                  <a:lnTo>
                    <a:pt x="1736" y="885"/>
                  </a:lnTo>
                  <a:lnTo>
                    <a:pt x="1745" y="898"/>
                  </a:lnTo>
                  <a:lnTo>
                    <a:pt x="1749" y="902"/>
                  </a:lnTo>
                  <a:lnTo>
                    <a:pt x="1753" y="911"/>
                  </a:lnTo>
                  <a:lnTo>
                    <a:pt x="1770" y="923"/>
                  </a:lnTo>
                  <a:lnTo>
                    <a:pt x="1774" y="932"/>
                  </a:lnTo>
                  <a:lnTo>
                    <a:pt x="1778" y="936"/>
                  </a:lnTo>
                  <a:lnTo>
                    <a:pt x="1783" y="940"/>
                  </a:lnTo>
                  <a:lnTo>
                    <a:pt x="1783" y="945"/>
                  </a:lnTo>
                  <a:lnTo>
                    <a:pt x="1783" y="949"/>
                  </a:lnTo>
                  <a:lnTo>
                    <a:pt x="1783" y="953"/>
                  </a:lnTo>
                  <a:lnTo>
                    <a:pt x="1783" y="957"/>
                  </a:lnTo>
                  <a:lnTo>
                    <a:pt x="1778" y="957"/>
                  </a:lnTo>
                  <a:lnTo>
                    <a:pt x="1774" y="961"/>
                  </a:lnTo>
                  <a:lnTo>
                    <a:pt x="1770" y="966"/>
                  </a:lnTo>
                  <a:lnTo>
                    <a:pt x="1766" y="966"/>
                  </a:lnTo>
                  <a:lnTo>
                    <a:pt x="1762" y="970"/>
                  </a:lnTo>
                  <a:lnTo>
                    <a:pt x="1762" y="974"/>
                  </a:lnTo>
                  <a:lnTo>
                    <a:pt x="1757" y="978"/>
                  </a:lnTo>
                  <a:lnTo>
                    <a:pt x="1757" y="983"/>
                  </a:lnTo>
                  <a:lnTo>
                    <a:pt x="1753" y="987"/>
                  </a:lnTo>
                  <a:lnTo>
                    <a:pt x="1753" y="991"/>
                  </a:lnTo>
                  <a:lnTo>
                    <a:pt x="1749" y="995"/>
                  </a:lnTo>
                  <a:lnTo>
                    <a:pt x="1749" y="1000"/>
                  </a:lnTo>
                  <a:lnTo>
                    <a:pt x="1749" y="1008"/>
                  </a:lnTo>
                  <a:lnTo>
                    <a:pt x="1749" y="1017"/>
                  </a:lnTo>
                  <a:lnTo>
                    <a:pt x="1749" y="1021"/>
                  </a:lnTo>
                  <a:lnTo>
                    <a:pt x="1749" y="1025"/>
                  </a:lnTo>
                  <a:lnTo>
                    <a:pt x="1749" y="1033"/>
                  </a:lnTo>
                  <a:lnTo>
                    <a:pt x="1749" y="1038"/>
                  </a:lnTo>
                  <a:lnTo>
                    <a:pt x="1745" y="1042"/>
                  </a:lnTo>
                  <a:lnTo>
                    <a:pt x="1745" y="1046"/>
                  </a:lnTo>
                  <a:lnTo>
                    <a:pt x="1740" y="1050"/>
                  </a:lnTo>
                  <a:lnTo>
                    <a:pt x="1740" y="1055"/>
                  </a:lnTo>
                  <a:lnTo>
                    <a:pt x="1736" y="1059"/>
                  </a:lnTo>
                  <a:lnTo>
                    <a:pt x="1732" y="1063"/>
                  </a:lnTo>
                  <a:lnTo>
                    <a:pt x="1728" y="1067"/>
                  </a:lnTo>
                  <a:lnTo>
                    <a:pt x="1723" y="1072"/>
                  </a:lnTo>
                  <a:lnTo>
                    <a:pt x="1719" y="1072"/>
                  </a:lnTo>
                  <a:lnTo>
                    <a:pt x="1711" y="1080"/>
                  </a:lnTo>
                  <a:lnTo>
                    <a:pt x="1706" y="1084"/>
                  </a:lnTo>
                  <a:lnTo>
                    <a:pt x="1698" y="1089"/>
                  </a:lnTo>
                  <a:lnTo>
                    <a:pt x="1690" y="1093"/>
                  </a:lnTo>
                  <a:lnTo>
                    <a:pt x="1681" y="1097"/>
                  </a:lnTo>
                  <a:lnTo>
                    <a:pt x="1643" y="1114"/>
                  </a:lnTo>
                  <a:lnTo>
                    <a:pt x="1630" y="1122"/>
                  </a:lnTo>
                  <a:lnTo>
                    <a:pt x="1622" y="1127"/>
                  </a:lnTo>
                  <a:lnTo>
                    <a:pt x="1609" y="1131"/>
                  </a:lnTo>
                  <a:lnTo>
                    <a:pt x="1579" y="1148"/>
                  </a:lnTo>
                  <a:lnTo>
                    <a:pt x="1567" y="1156"/>
                  </a:lnTo>
                  <a:lnTo>
                    <a:pt x="1558" y="1165"/>
                  </a:lnTo>
                  <a:lnTo>
                    <a:pt x="1550" y="1169"/>
                  </a:lnTo>
                  <a:lnTo>
                    <a:pt x="1546" y="1169"/>
                  </a:lnTo>
                  <a:lnTo>
                    <a:pt x="1537" y="1173"/>
                  </a:lnTo>
                  <a:lnTo>
                    <a:pt x="1520" y="1182"/>
                  </a:lnTo>
                  <a:lnTo>
                    <a:pt x="1512" y="1190"/>
                  </a:lnTo>
                  <a:lnTo>
                    <a:pt x="1503" y="1194"/>
                  </a:lnTo>
                  <a:lnTo>
                    <a:pt x="1503" y="1199"/>
                  </a:lnTo>
                  <a:lnTo>
                    <a:pt x="1499" y="1203"/>
                  </a:lnTo>
                  <a:lnTo>
                    <a:pt x="1495" y="1207"/>
                  </a:lnTo>
                  <a:lnTo>
                    <a:pt x="1495" y="1216"/>
                  </a:lnTo>
                  <a:lnTo>
                    <a:pt x="1491" y="1228"/>
                  </a:lnTo>
                  <a:lnTo>
                    <a:pt x="1486" y="1232"/>
                  </a:lnTo>
                  <a:lnTo>
                    <a:pt x="1482" y="1241"/>
                  </a:lnTo>
                  <a:lnTo>
                    <a:pt x="1478" y="1254"/>
                  </a:lnTo>
                  <a:lnTo>
                    <a:pt x="1469" y="1271"/>
                  </a:lnTo>
                  <a:lnTo>
                    <a:pt x="1461" y="1279"/>
                  </a:lnTo>
                  <a:lnTo>
                    <a:pt x="1457" y="1287"/>
                  </a:lnTo>
                  <a:lnTo>
                    <a:pt x="1452" y="1296"/>
                  </a:lnTo>
                  <a:lnTo>
                    <a:pt x="1448" y="1304"/>
                  </a:lnTo>
                  <a:lnTo>
                    <a:pt x="1436" y="1321"/>
                  </a:lnTo>
                  <a:lnTo>
                    <a:pt x="1414" y="1351"/>
                  </a:lnTo>
                  <a:lnTo>
                    <a:pt x="1397" y="1376"/>
                  </a:lnTo>
                  <a:lnTo>
                    <a:pt x="1393" y="1381"/>
                  </a:lnTo>
                  <a:lnTo>
                    <a:pt x="1389" y="1385"/>
                  </a:lnTo>
                  <a:lnTo>
                    <a:pt x="1389" y="1389"/>
                  </a:lnTo>
                  <a:lnTo>
                    <a:pt x="1389" y="1393"/>
                  </a:lnTo>
                  <a:lnTo>
                    <a:pt x="1385" y="1398"/>
                  </a:lnTo>
                  <a:lnTo>
                    <a:pt x="1385" y="1402"/>
                  </a:lnTo>
                  <a:lnTo>
                    <a:pt x="1389" y="1406"/>
                  </a:lnTo>
                  <a:lnTo>
                    <a:pt x="1389" y="1410"/>
                  </a:lnTo>
                  <a:lnTo>
                    <a:pt x="1393" y="1419"/>
                  </a:lnTo>
                  <a:lnTo>
                    <a:pt x="1393" y="1423"/>
                  </a:lnTo>
                  <a:lnTo>
                    <a:pt x="1397" y="1423"/>
                  </a:lnTo>
                  <a:lnTo>
                    <a:pt x="1397" y="1431"/>
                  </a:lnTo>
                  <a:lnTo>
                    <a:pt x="1397" y="1436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93" y="1453"/>
                  </a:lnTo>
                  <a:lnTo>
                    <a:pt x="1389" y="1457"/>
                  </a:lnTo>
                  <a:lnTo>
                    <a:pt x="1385" y="1474"/>
                  </a:lnTo>
                  <a:lnTo>
                    <a:pt x="1385" y="1486"/>
                  </a:lnTo>
                  <a:lnTo>
                    <a:pt x="1381" y="1495"/>
                  </a:lnTo>
                  <a:lnTo>
                    <a:pt x="1381" y="1503"/>
                  </a:lnTo>
                  <a:lnTo>
                    <a:pt x="1376" y="1508"/>
                  </a:lnTo>
                  <a:lnTo>
                    <a:pt x="1372" y="1512"/>
                  </a:lnTo>
                  <a:lnTo>
                    <a:pt x="1368" y="1520"/>
                  </a:lnTo>
                  <a:lnTo>
                    <a:pt x="1359" y="1537"/>
                  </a:lnTo>
                  <a:lnTo>
                    <a:pt x="1355" y="1546"/>
                  </a:lnTo>
                  <a:lnTo>
                    <a:pt x="1351" y="1550"/>
                  </a:lnTo>
                  <a:lnTo>
                    <a:pt x="1347" y="1554"/>
                  </a:lnTo>
                  <a:lnTo>
                    <a:pt x="1347" y="1558"/>
                  </a:lnTo>
                  <a:lnTo>
                    <a:pt x="1342" y="1563"/>
                  </a:lnTo>
                  <a:lnTo>
                    <a:pt x="1342" y="1571"/>
                  </a:lnTo>
                  <a:lnTo>
                    <a:pt x="1334" y="1588"/>
                  </a:lnTo>
                  <a:lnTo>
                    <a:pt x="1330" y="1597"/>
                  </a:lnTo>
                  <a:lnTo>
                    <a:pt x="1330" y="1601"/>
                  </a:lnTo>
                  <a:lnTo>
                    <a:pt x="1330" y="1609"/>
                  </a:lnTo>
                  <a:lnTo>
                    <a:pt x="1317" y="1647"/>
                  </a:lnTo>
                  <a:lnTo>
                    <a:pt x="1317" y="1660"/>
                  </a:lnTo>
                  <a:lnTo>
                    <a:pt x="1313" y="1669"/>
                  </a:lnTo>
                  <a:lnTo>
                    <a:pt x="1313" y="1677"/>
                  </a:lnTo>
                  <a:lnTo>
                    <a:pt x="1309" y="1698"/>
                  </a:lnTo>
                  <a:lnTo>
                    <a:pt x="1309" y="1707"/>
                  </a:lnTo>
                  <a:lnTo>
                    <a:pt x="1309" y="1711"/>
                  </a:lnTo>
                  <a:lnTo>
                    <a:pt x="1304" y="1715"/>
                  </a:lnTo>
                  <a:lnTo>
                    <a:pt x="1304" y="1724"/>
                  </a:lnTo>
                  <a:lnTo>
                    <a:pt x="1300" y="1732"/>
                  </a:lnTo>
                  <a:lnTo>
                    <a:pt x="1296" y="1749"/>
                  </a:lnTo>
                  <a:lnTo>
                    <a:pt x="1292" y="1762"/>
                  </a:lnTo>
                  <a:lnTo>
                    <a:pt x="1287" y="1770"/>
                  </a:lnTo>
                  <a:lnTo>
                    <a:pt x="1283" y="1779"/>
                  </a:lnTo>
                  <a:lnTo>
                    <a:pt x="1279" y="1783"/>
                  </a:lnTo>
                  <a:lnTo>
                    <a:pt x="1275" y="1796"/>
                  </a:lnTo>
                  <a:lnTo>
                    <a:pt x="1258" y="1825"/>
                  </a:lnTo>
                  <a:lnTo>
                    <a:pt x="1249" y="1838"/>
                  </a:lnTo>
                  <a:lnTo>
                    <a:pt x="1245" y="1846"/>
                  </a:lnTo>
                  <a:lnTo>
                    <a:pt x="1241" y="1851"/>
                  </a:lnTo>
                  <a:lnTo>
                    <a:pt x="1237" y="1859"/>
                  </a:lnTo>
                  <a:lnTo>
                    <a:pt x="1237" y="1868"/>
                  </a:lnTo>
                  <a:lnTo>
                    <a:pt x="1232" y="1872"/>
                  </a:lnTo>
                  <a:lnTo>
                    <a:pt x="1232" y="1889"/>
                  </a:lnTo>
                  <a:lnTo>
                    <a:pt x="1228" y="1897"/>
                  </a:lnTo>
                  <a:lnTo>
                    <a:pt x="1228" y="1910"/>
                  </a:lnTo>
                  <a:lnTo>
                    <a:pt x="1224" y="1918"/>
                  </a:lnTo>
                  <a:lnTo>
                    <a:pt x="1224" y="1944"/>
                  </a:lnTo>
                  <a:lnTo>
                    <a:pt x="1224" y="1948"/>
                  </a:lnTo>
                  <a:lnTo>
                    <a:pt x="1220" y="1948"/>
                  </a:lnTo>
                  <a:lnTo>
                    <a:pt x="1215" y="1948"/>
                  </a:lnTo>
                  <a:lnTo>
                    <a:pt x="1211" y="1944"/>
                  </a:lnTo>
                  <a:lnTo>
                    <a:pt x="1211" y="1939"/>
                  </a:lnTo>
                  <a:lnTo>
                    <a:pt x="1211" y="1927"/>
                  </a:lnTo>
                  <a:lnTo>
                    <a:pt x="1211" y="1923"/>
                  </a:lnTo>
                  <a:lnTo>
                    <a:pt x="1211" y="1918"/>
                  </a:lnTo>
                  <a:lnTo>
                    <a:pt x="1211" y="1914"/>
                  </a:lnTo>
                  <a:lnTo>
                    <a:pt x="1211" y="1910"/>
                  </a:lnTo>
                  <a:lnTo>
                    <a:pt x="1211" y="1906"/>
                  </a:lnTo>
                  <a:lnTo>
                    <a:pt x="1211" y="1901"/>
                  </a:lnTo>
                  <a:lnTo>
                    <a:pt x="1211" y="1897"/>
                  </a:lnTo>
                  <a:lnTo>
                    <a:pt x="1207" y="1893"/>
                  </a:lnTo>
                  <a:lnTo>
                    <a:pt x="1203" y="1889"/>
                  </a:lnTo>
                  <a:lnTo>
                    <a:pt x="1198" y="1889"/>
                  </a:lnTo>
                  <a:lnTo>
                    <a:pt x="1194" y="1889"/>
                  </a:lnTo>
                  <a:lnTo>
                    <a:pt x="1190" y="1889"/>
                  </a:lnTo>
                  <a:lnTo>
                    <a:pt x="1186" y="1889"/>
                  </a:lnTo>
                  <a:lnTo>
                    <a:pt x="1182" y="1889"/>
                  </a:lnTo>
                  <a:lnTo>
                    <a:pt x="1177" y="1893"/>
                  </a:lnTo>
                  <a:lnTo>
                    <a:pt x="1165" y="1901"/>
                  </a:lnTo>
                  <a:lnTo>
                    <a:pt x="1160" y="1901"/>
                  </a:lnTo>
                  <a:lnTo>
                    <a:pt x="1148" y="1906"/>
                  </a:lnTo>
                  <a:lnTo>
                    <a:pt x="1139" y="1910"/>
                  </a:lnTo>
                  <a:lnTo>
                    <a:pt x="1131" y="1914"/>
                  </a:lnTo>
                  <a:lnTo>
                    <a:pt x="1127" y="1914"/>
                  </a:lnTo>
                  <a:lnTo>
                    <a:pt x="1118" y="1918"/>
                  </a:lnTo>
                  <a:lnTo>
                    <a:pt x="1114" y="1918"/>
                  </a:lnTo>
                  <a:lnTo>
                    <a:pt x="1105" y="1918"/>
                  </a:lnTo>
                  <a:lnTo>
                    <a:pt x="1101" y="1918"/>
                  </a:lnTo>
                  <a:lnTo>
                    <a:pt x="1097" y="1918"/>
                  </a:lnTo>
                  <a:lnTo>
                    <a:pt x="1088" y="1918"/>
                  </a:lnTo>
                  <a:lnTo>
                    <a:pt x="1084" y="1918"/>
                  </a:lnTo>
                  <a:lnTo>
                    <a:pt x="1071" y="1914"/>
                  </a:lnTo>
                  <a:lnTo>
                    <a:pt x="1067" y="1910"/>
                  </a:lnTo>
                  <a:lnTo>
                    <a:pt x="1063" y="1910"/>
                  </a:lnTo>
                  <a:lnTo>
                    <a:pt x="1050" y="1910"/>
                  </a:lnTo>
                  <a:lnTo>
                    <a:pt x="1046" y="1906"/>
                  </a:lnTo>
                  <a:lnTo>
                    <a:pt x="1042" y="1906"/>
                  </a:lnTo>
                  <a:lnTo>
                    <a:pt x="1033" y="1906"/>
                  </a:lnTo>
                  <a:lnTo>
                    <a:pt x="1033" y="1901"/>
                  </a:lnTo>
                  <a:lnTo>
                    <a:pt x="1025" y="1897"/>
                  </a:lnTo>
                  <a:lnTo>
                    <a:pt x="1021" y="1897"/>
                  </a:lnTo>
                  <a:lnTo>
                    <a:pt x="1016" y="1893"/>
                  </a:lnTo>
                  <a:lnTo>
                    <a:pt x="1012" y="1893"/>
                  </a:lnTo>
                  <a:lnTo>
                    <a:pt x="1008" y="1893"/>
                  </a:lnTo>
                  <a:lnTo>
                    <a:pt x="1004" y="1893"/>
                  </a:lnTo>
                  <a:lnTo>
                    <a:pt x="1004" y="1897"/>
                  </a:lnTo>
                  <a:lnTo>
                    <a:pt x="1000" y="1897"/>
                  </a:lnTo>
                  <a:lnTo>
                    <a:pt x="995" y="1901"/>
                  </a:lnTo>
                  <a:lnTo>
                    <a:pt x="991" y="1906"/>
                  </a:lnTo>
                  <a:lnTo>
                    <a:pt x="987" y="1910"/>
                  </a:lnTo>
                  <a:lnTo>
                    <a:pt x="991" y="1918"/>
                  </a:lnTo>
                  <a:lnTo>
                    <a:pt x="995" y="1923"/>
                  </a:lnTo>
                  <a:lnTo>
                    <a:pt x="1000" y="1927"/>
                  </a:lnTo>
                  <a:lnTo>
                    <a:pt x="1000" y="1931"/>
                  </a:lnTo>
                  <a:lnTo>
                    <a:pt x="1004" y="1935"/>
                  </a:lnTo>
                  <a:lnTo>
                    <a:pt x="1008" y="1944"/>
                  </a:lnTo>
                  <a:lnTo>
                    <a:pt x="1008" y="1952"/>
                  </a:lnTo>
                  <a:lnTo>
                    <a:pt x="1012" y="1956"/>
                  </a:lnTo>
                  <a:lnTo>
                    <a:pt x="1016" y="1973"/>
                  </a:lnTo>
                  <a:lnTo>
                    <a:pt x="1016" y="1982"/>
                  </a:lnTo>
                  <a:lnTo>
                    <a:pt x="1021" y="1999"/>
                  </a:lnTo>
                  <a:lnTo>
                    <a:pt x="1025" y="2003"/>
                  </a:lnTo>
                  <a:lnTo>
                    <a:pt x="1025" y="2007"/>
                  </a:lnTo>
                  <a:lnTo>
                    <a:pt x="1029" y="2011"/>
                  </a:lnTo>
                  <a:lnTo>
                    <a:pt x="1029" y="2016"/>
                  </a:lnTo>
                  <a:lnTo>
                    <a:pt x="1038" y="2020"/>
                  </a:lnTo>
                  <a:lnTo>
                    <a:pt x="1042" y="2024"/>
                  </a:lnTo>
                  <a:lnTo>
                    <a:pt x="1046" y="2028"/>
                  </a:lnTo>
                  <a:lnTo>
                    <a:pt x="1050" y="2028"/>
                  </a:lnTo>
                  <a:lnTo>
                    <a:pt x="1055" y="2028"/>
                  </a:lnTo>
                  <a:lnTo>
                    <a:pt x="1063" y="2020"/>
                  </a:lnTo>
                  <a:lnTo>
                    <a:pt x="1067" y="2020"/>
                  </a:lnTo>
                  <a:lnTo>
                    <a:pt x="1067" y="2016"/>
                  </a:lnTo>
                  <a:lnTo>
                    <a:pt x="1071" y="2016"/>
                  </a:lnTo>
                  <a:lnTo>
                    <a:pt x="1076" y="2016"/>
                  </a:lnTo>
                  <a:lnTo>
                    <a:pt x="1080" y="2016"/>
                  </a:lnTo>
                  <a:lnTo>
                    <a:pt x="1080" y="2020"/>
                  </a:lnTo>
                  <a:lnTo>
                    <a:pt x="1084" y="2020"/>
                  </a:lnTo>
                  <a:lnTo>
                    <a:pt x="1084" y="2024"/>
                  </a:lnTo>
                  <a:lnTo>
                    <a:pt x="1088" y="2028"/>
                  </a:lnTo>
                  <a:lnTo>
                    <a:pt x="1093" y="2033"/>
                  </a:lnTo>
                  <a:lnTo>
                    <a:pt x="1097" y="2041"/>
                  </a:lnTo>
                  <a:lnTo>
                    <a:pt x="1105" y="2045"/>
                  </a:lnTo>
                  <a:lnTo>
                    <a:pt x="1114" y="2050"/>
                  </a:lnTo>
                  <a:lnTo>
                    <a:pt x="1114" y="2054"/>
                  </a:lnTo>
                  <a:lnTo>
                    <a:pt x="1118" y="2054"/>
                  </a:lnTo>
                  <a:lnTo>
                    <a:pt x="1122" y="2058"/>
                  </a:lnTo>
                  <a:lnTo>
                    <a:pt x="1127" y="2058"/>
                  </a:lnTo>
                  <a:lnTo>
                    <a:pt x="1131" y="2058"/>
                  </a:lnTo>
                  <a:lnTo>
                    <a:pt x="1135" y="2058"/>
                  </a:lnTo>
                  <a:lnTo>
                    <a:pt x="1139" y="2058"/>
                  </a:lnTo>
                  <a:lnTo>
                    <a:pt x="1143" y="2058"/>
                  </a:lnTo>
                  <a:lnTo>
                    <a:pt x="1152" y="2058"/>
                  </a:lnTo>
                  <a:lnTo>
                    <a:pt x="1156" y="2054"/>
                  </a:lnTo>
                  <a:lnTo>
                    <a:pt x="1160" y="2054"/>
                  </a:lnTo>
                  <a:lnTo>
                    <a:pt x="1165" y="2054"/>
                  </a:lnTo>
                  <a:lnTo>
                    <a:pt x="1169" y="2050"/>
                  </a:lnTo>
                  <a:lnTo>
                    <a:pt x="1173" y="2045"/>
                  </a:lnTo>
                  <a:lnTo>
                    <a:pt x="1177" y="2041"/>
                  </a:lnTo>
                  <a:lnTo>
                    <a:pt x="1177" y="2037"/>
                  </a:lnTo>
                  <a:lnTo>
                    <a:pt x="1182" y="2037"/>
                  </a:lnTo>
                  <a:lnTo>
                    <a:pt x="1182" y="2033"/>
                  </a:lnTo>
                  <a:lnTo>
                    <a:pt x="1182" y="2028"/>
                  </a:lnTo>
                  <a:lnTo>
                    <a:pt x="1177" y="2020"/>
                  </a:lnTo>
                  <a:lnTo>
                    <a:pt x="1177" y="2016"/>
                  </a:lnTo>
                  <a:lnTo>
                    <a:pt x="1177" y="2011"/>
                  </a:lnTo>
                  <a:lnTo>
                    <a:pt x="1173" y="2003"/>
                  </a:lnTo>
                  <a:lnTo>
                    <a:pt x="1173" y="1999"/>
                  </a:lnTo>
                  <a:lnTo>
                    <a:pt x="1169" y="1995"/>
                  </a:lnTo>
                  <a:lnTo>
                    <a:pt x="1173" y="1990"/>
                  </a:lnTo>
                  <a:lnTo>
                    <a:pt x="1173" y="1986"/>
                  </a:lnTo>
                  <a:lnTo>
                    <a:pt x="1177" y="1982"/>
                  </a:lnTo>
                  <a:lnTo>
                    <a:pt x="1182" y="1982"/>
                  </a:lnTo>
                  <a:lnTo>
                    <a:pt x="1182" y="1978"/>
                  </a:lnTo>
                  <a:lnTo>
                    <a:pt x="1186" y="1978"/>
                  </a:lnTo>
                  <a:lnTo>
                    <a:pt x="1190" y="1978"/>
                  </a:lnTo>
                  <a:lnTo>
                    <a:pt x="1190" y="1982"/>
                  </a:lnTo>
                  <a:lnTo>
                    <a:pt x="1198" y="1982"/>
                  </a:lnTo>
                  <a:lnTo>
                    <a:pt x="1203" y="1982"/>
                  </a:lnTo>
                  <a:lnTo>
                    <a:pt x="1198" y="1990"/>
                  </a:lnTo>
                  <a:lnTo>
                    <a:pt x="1203" y="1999"/>
                  </a:lnTo>
                  <a:lnTo>
                    <a:pt x="1203" y="2003"/>
                  </a:lnTo>
                  <a:lnTo>
                    <a:pt x="1207" y="2011"/>
                  </a:lnTo>
                  <a:lnTo>
                    <a:pt x="1211" y="2016"/>
                  </a:lnTo>
                  <a:lnTo>
                    <a:pt x="1211" y="2024"/>
                  </a:lnTo>
                  <a:lnTo>
                    <a:pt x="1220" y="2045"/>
                  </a:lnTo>
                  <a:lnTo>
                    <a:pt x="1220" y="2050"/>
                  </a:lnTo>
                  <a:lnTo>
                    <a:pt x="1224" y="2054"/>
                  </a:lnTo>
                  <a:lnTo>
                    <a:pt x="1228" y="2058"/>
                  </a:lnTo>
                  <a:lnTo>
                    <a:pt x="1232" y="2062"/>
                  </a:lnTo>
                  <a:lnTo>
                    <a:pt x="1245" y="2071"/>
                  </a:lnTo>
                  <a:lnTo>
                    <a:pt x="1249" y="2071"/>
                  </a:lnTo>
                  <a:lnTo>
                    <a:pt x="1249" y="2075"/>
                  </a:lnTo>
                  <a:lnTo>
                    <a:pt x="1254" y="2079"/>
                  </a:lnTo>
                  <a:lnTo>
                    <a:pt x="1254" y="2083"/>
                  </a:lnTo>
                  <a:lnTo>
                    <a:pt x="1249" y="2088"/>
                  </a:lnTo>
                  <a:lnTo>
                    <a:pt x="1249" y="2096"/>
                  </a:lnTo>
                  <a:lnTo>
                    <a:pt x="1245" y="2100"/>
                  </a:lnTo>
                  <a:lnTo>
                    <a:pt x="1245" y="2109"/>
                  </a:lnTo>
                  <a:lnTo>
                    <a:pt x="1245" y="2117"/>
                  </a:lnTo>
                  <a:lnTo>
                    <a:pt x="1241" y="2122"/>
                  </a:lnTo>
                  <a:lnTo>
                    <a:pt x="1241" y="2130"/>
                  </a:lnTo>
                  <a:lnTo>
                    <a:pt x="1241" y="2134"/>
                  </a:lnTo>
                  <a:lnTo>
                    <a:pt x="1241" y="2138"/>
                  </a:lnTo>
                  <a:lnTo>
                    <a:pt x="1245" y="2164"/>
                  </a:lnTo>
                  <a:lnTo>
                    <a:pt x="1245" y="2189"/>
                  </a:lnTo>
                  <a:lnTo>
                    <a:pt x="1249" y="2202"/>
                  </a:lnTo>
                  <a:lnTo>
                    <a:pt x="1249" y="2215"/>
                  </a:lnTo>
                  <a:lnTo>
                    <a:pt x="1249" y="2219"/>
                  </a:lnTo>
                  <a:lnTo>
                    <a:pt x="1254" y="2227"/>
                  </a:lnTo>
                  <a:lnTo>
                    <a:pt x="1254" y="2240"/>
                  </a:lnTo>
                  <a:lnTo>
                    <a:pt x="1254" y="2249"/>
                  </a:lnTo>
                  <a:lnTo>
                    <a:pt x="1249" y="2265"/>
                  </a:lnTo>
                  <a:lnTo>
                    <a:pt x="1249" y="2274"/>
                  </a:lnTo>
                  <a:lnTo>
                    <a:pt x="1249" y="2278"/>
                  </a:lnTo>
                  <a:lnTo>
                    <a:pt x="1249" y="2287"/>
                  </a:lnTo>
                  <a:lnTo>
                    <a:pt x="1241" y="2321"/>
                  </a:lnTo>
                  <a:lnTo>
                    <a:pt x="1241" y="2325"/>
                  </a:lnTo>
                  <a:lnTo>
                    <a:pt x="1241" y="2329"/>
                  </a:lnTo>
                  <a:lnTo>
                    <a:pt x="1241" y="2333"/>
                  </a:lnTo>
                  <a:lnTo>
                    <a:pt x="1241" y="2337"/>
                  </a:lnTo>
                  <a:lnTo>
                    <a:pt x="1245" y="2337"/>
                  </a:lnTo>
                  <a:lnTo>
                    <a:pt x="1245" y="2342"/>
                  </a:lnTo>
                  <a:lnTo>
                    <a:pt x="1249" y="2346"/>
                  </a:lnTo>
                  <a:lnTo>
                    <a:pt x="1254" y="2346"/>
                  </a:lnTo>
                  <a:lnTo>
                    <a:pt x="1258" y="2350"/>
                  </a:lnTo>
                  <a:lnTo>
                    <a:pt x="1270" y="2354"/>
                  </a:lnTo>
                  <a:lnTo>
                    <a:pt x="1283" y="2363"/>
                  </a:lnTo>
                  <a:lnTo>
                    <a:pt x="1283" y="2367"/>
                  </a:lnTo>
                  <a:lnTo>
                    <a:pt x="1279" y="2371"/>
                  </a:lnTo>
                  <a:lnTo>
                    <a:pt x="1275" y="2376"/>
                  </a:lnTo>
                  <a:lnTo>
                    <a:pt x="1270" y="2380"/>
                  </a:lnTo>
                  <a:lnTo>
                    <a:pt x="1262" y="2384"/>
                  </a:lnTo>
                  <a:lnTo>
                    <a:pt x="1254" y="2384"/>
                  </a:lnTo>
                  <a:lnTo>
                    <a:pt x="1245" y="2388"/>
                  </a:lnTo>
                  <a:lnTo>
                    <a:pt x="1237" y="2393"/>
                  </a:lnTo>
                  <a:lnTo>
                    <a:pt x="1228" y="2397"/>
                  </a:lnTo>
                  <a:lnTo>
                    <a:pt x="1220" y="2397"/>
                  </a:lnTo>
                  <a:lnTo>
                    <a:pt x="1186" y="2405"/>
                  </a:lnTo>
                  <a:lnTo>
                    <a:pt x="1169" y="2409"/>
                  </a:lnTo>
                  <a:lnTo>
                    <a:pt x="1160" y="2409"/>
                  </a:lnTo>
                  <a:lnTo>
                    <a:pt x="1148" y="2418"/>
                  </a:lnTo>
                  <a:lnTo>
                    <a:pt x="1127" y="2426"/>
                  </a:lnTo>
                  <a:lnTo>
                    <a:pt x="1118" y="2426"/>
                  </a:lnTo>
                  <a:lnTo>
                    <a:pt x="1110" y="2426"/>
                  </a:lnTo>
                  <a:lnTo>
                    <a:pt x="1105" y="2431"/>
                  </a:lnTo>
                  <a:lnTo>
                    <a:pt x="1097" y="2431"/>
                  </a:lnTo>
                  <a:lnTo>
                    <a:pt x="1093" y="2426"/>
                  </a:lnTo>
                  <a:lnTo>
                    <a:pt x="1088" y="2426"/>
                  </a:lnTo>
                  <a:lnTo>
                    <a:pt x="1084" y="2426"/>
                  </a:lnTo>
                  <a:lnTo>
                    <a:pt x="1084" y="2422"/>
                  </a:lnTo>
                  <a:lnTo>
                    <a:pt x="1080" y="2418"/>
                  </a:lnTo>
                  <a:lnTo>
                    <a:pt x="1080" y="2414"/>
                  </a:lnTo>
                  <a:lnTo>
                    <a:pt x="1076" y="2405"/>
                  </a:lnTo>
                  <a:lnTo>
                    <a:pt x="1067" y="2393"/>
                  </a:lnTo>
                  <a:lnTo>
                    <a:pt x="1063" y="2380"/>
                  </a:lnTo>
                  <a:lnTo>
                    <a:pt x="1059" y="2376"/>
                  </a:lnTo>
                  <a:lnTo>
                    <a:pt x="1055" y="2367"/>
                  </a:lnTo>
                  <a:lnTo>
                    <a:pt x="1050" y="2359"/>
                  </a:lnTo>
                  <a:lnTo>
                    <a:pt x="1046" y="2354"/>
                  </a:lnTo>
                  <a:lnTo>
                    <a:pt x="1042" y="2350"/>
                  </a:lnTo>
                  <a:lnTo>
                    <a:pt x="1038" y="2346"/>
                  </a:lnTo>
                  <a:lnTo>
                    <a:pt x="1038" y="2342"/>
                  </a:lnTo>
                  <a:lnTo>
                    <a:pt x="1033" y="2342"/>
                  </a:lnTo>
                  <a:lnTo>
                    <a:pt x="1029" y="2342"/>
                  </a:lnTo>
                  <a:lnTo>
                    <a:pt x="1029" y="2337"/>
                  </a:lnTo>
                  <a:lnTo>
                    <a:pt x="1025" y="2337"/>
                  </a:lnTo>
                  <a:lnTo>
                    <a:pt x="1021" y="2337"/>
                  </a:lnTo>
                  <a:lnTo>
                    <a:pt x="1016" y="2337"/>
                  </a:lnTo>
                  <a:lnTo>
                    <a:pt x="1012" y="2337"/>
                  </a:lnTo>
                  <a:lnTo>
                    <a:pt x="1000" y="2346"/>
                  </a:lnTo>
                  <a:lnTo>
                    <a:pt x="987" y="2350"/>
                  </a:lnTo>
                  <a:lnTo>
                    <a:pt x="983" y="2354"/>
                  </a:lnTo>
                  <a:lnTo>
                    <a:pt x="974" y="2354"/>
                  </a:lnTo>
                  <a:lnTo>
                    <a:pt x="974" y="2359"/>
                  </a:lnTo>
                  <a:lnTo>
                    <a:pt x="970" y="2359"/>
                  </a:lnTo>
                  <a:lnTo>
                    <a:pt x="966" y="2363"/>
                  </a:lnTo>
                  <a:lnTo>
                    <a:pt x="966" y="2367"/>
                  </a:lnTo>
                  <a:lnTo>
                    <a:pt x="961" y="2376"/>
                  </a:lnTo>
                  <a:lnTo>
                    <a:pt x="961" y="2380"/>
                  </a:lnTo>
                  <a:lnTo>
                    <a:pt x="961" y="2388"/>
                  </a:lnTo>
                  <a:lnTo>
                    <a:pt x="957" y="2393"/>
                  </a:lnTo>
                  <a:lnTo>
                    <a:pt x="957" y="2414"/>
                  </a:lnTo>
                  <a:lnTo>
                    <a:pt x="953" y="2431"/>
                  </a:lnTo>
                  <a:lnTo>
                    <a:pt x="953" y="2439"/>
                  </a:lnTo>
                  <a:lnTo>
                    <a:pt x="953" y="2443"/>
                  </a:lnTo>
                  <a:lnTo>
                    <a:pt x="949" y="2452"/>
                  </a:lnTo>
                  <a:lnTo>
                    <a:pt x="949" y="2456"/>
                  </a:lnTo>
                  <a:lnTo>
                    <a:pt x="944" y="2473"/>
                  </a:lnTo>
                  <a:lnTo>
                    <a:pt x="940" y="2486"/>
                  </a:lnTo>
                  <a:lnTo>
                    <a:pt x="936" y="2494"/>
                  </a:lnTo>
                  <a:lnTo>
                    <a:pt x="932" y="2498"/>
                  </a:lnTo>
                  <a:lnTo>
                    <a:pt x="932" y="2503"/>
                  </a:lnTo>
                  <a:lnTo>
                    <a:pt x="932" y="2511"/>
                  </a:lnTo>
                  <a:lnTo>
                    <a:pt x="932" y="2515"/>
                  </a:lnTo>
                  <a:lnTo>
                    <a:pt x="928" y="2520"/>
                  </a:lnTo>
                  <a:lnTo>
                    <a:pt x="928" y="2524"/>
                  </a:lnTo>
                  <a:lnTo>
                    <a:pt x="923" y="2524"/>
                  </a:lnTo>
                  <a:lnTo>
                    <a:pt x="923" y="2528"/>
                  </a:lnTo>
                  <a:lnTo>
                    <a:pt x="911" y="2541"/>
                  </a:lnTo>
                  <a:lnTo>
                    <a:pt x="906" y="2541"/>
                  </a:lnTo>
                  <a:lnTo>
                    <a:pt x="906" y="2545"/>
                  </a:lnTo>
                  <a:lnTo>
                    <a:pt x="894" y="2549"/>
                  </a:lnTo>
                  <a:lnTo>
                    <a:pt x="889" y="2553"/>
                  </a:lnTo>
                  <a:lnTo>
                    <a:pt x="885" y="2553"/>
                  </a:lnTo>
                  <a:lnTo>
                    <a:pt x="881" y="2558"/>
                  </a:lnTo>
                  <a:lnTo>
                    <a:pt x="877" y="2562"/>
                  </a:lnTo>
                  <a:lnTo>
                    <a:pt x="877" y="2566"/>
                  </a:lnTo>
                  <a:lnTo>
                    <a:pt x="873" y="2570"/>
                  </a:lnTo>
                  <a:lnTo>
                    <a:pt x="873" y="2575"/>
                  </a:lnTo>
                  <a:lnTo>
                    <a:pt x="868" y="2579"/>
                  </a:lnTo>
                  <a:lnTo>
                    <a:pt x="868" y="2583"/>
                  </a:lnTo>
                  <a:lnTo>
                    <a:pt x="868" y="2587"/>
                  </a:lnTo>
                  <a:lnTo>
                    <a:pt x="864" y="2596"/>
                  </a:lnTo>
                  <a:lnTo>
                    <a:pt x="864" y="2608"/>
                  </a:lnTo>
                  <a:lnTo>
                    <a:pt x="860" y="2617"/>
                  </a:lnTo>
                  <a:lnTo>
                    <a:pt x="860" y="2634"/>
                  </a:lnTo>
                  <a:lnTo>
                    <a:pt x="860" y="2647"/>
                  </a:lnTo>
                  <a:lnTo>
                    <a:pt x="856" y="2663"/>
                  </a:lnTo>
                  <a:lnTo>
                    <a:pt x="856" y="2676"/>
                  </a:lnTo>
                  <a:lnTo>
                    <a:pt x="851" y="2693"/>
                  </a:lnTo>
                  <a:lnTo>
                    <a:pt x="851" y="2697"/>
                  </a:lnTo>
                  <a:lnTo>
                    <a:pt x="851" y="2702"/>
                  </a:lnTo>
                  <a:lnTo>
                    <a:pt x="851" y="2706"/>
                  </a:lnTo>
                  <a:lnTo>
                    <a:pt x="851" y="2710"/>
                  </a:lnTo>
                  <a:lnTo>
                    <a:pt x="851" y="2714"/>
                  </a:lnTo>
                  <a:lnTo>
                    <a:pt x="856" y="2727"/>
                  </a:lnTo>
                  <a:lnTo>
                    <a:pt x="860" y="2740"/>
                  </a:lnTo>
                  <a:lnTo>
                    <a:pt x="864" y="2748"/>
                  </a:lnTo>
                  <a:lnTo>
                    <a:pt x="864" y="2752"/>
                  </a:lnTo>
                  <a:lnTo>
                    <a:pt x="864" y="2757"/>
                  </a:lnTo>
                  <a:lnTo>
                    <a:pt x="864" y="2761"/>
                  </a:lnTo>
                  <a:lnTo>
                    <a:pt x="864" y="2769"/>
                  </a:lnTo>
                  <a:lnTo>
                    <a:pt x="864" y="2782"/>
                  </a:lnTo>
                  <a:lnTo>
                    <a:pt x="864" y="2786"/>
                  </a:lnTo>
                  <a:lnTo>
                    <a:pt x="864" y="2795"/>
                  </a:lnTo>
                  <a:lnTo>
                    <a:pt x="864" y="2799"/>
                  </a:lnTo>
                  <a:lnTo>
                    <a:pt x="864" y="2807"/>
                  </a:lnTo>
                  <a:lnTo>
                    <a:pt x="868" y="2816"/>
                  </a:lnTo>
                  <a:lnTo>
                    <a:pt x="868" y="2824"/>
                  </a:lnTo>
                  <a:lnTo>
                    <a:pt x="873" y="2829"/>
                  </a:lnTo>
                  <a:lnTo>
                    <a:pt x="873" y="2833"/>
                  </a:lnTo>
                  <a:lnTo>
                    <a:pt x="877" y="2833"/>
                  </a:lnTo>
                  <a:lnTo>
                    <a:pt x="877" y="2837"/>
                  </a:lnTo>
                  <a:lnTo>
                    <a:pt x="881" y="2841"/>
                  </a:lnTo>
                  <a:lnTo>
                    <a:pt x="885" y="2841"/>
                  </a:lnTo>
                  <a:lnTo>
                    <a:pt x="894" y="2846"/>
                  </a:lnTo>
                  <a:lnTo>
                    <a:pt x="898" y="2846"/>
                  </a:lnTo>
                  <a:lnTo>
                    <a:pt x="898" y="2841"/>
                  </a:lnTo>
                  <a:lnTo>
                    <a:pt x="902" y="2841"/>
                  </a:lnTo>
                  <a:lnTo>
                    <a:pt x="911" y="2841"/>
                  </a:lnTo>
                  <a:lnTo>
                    <a:pt x="915" y="2837"/>
                  </a:lnTo>
                  <a:lnTo>
                    <a:pt x="919" y="2841"/>
                  </a:lnTo>
                  <a:lnTo>
                    <a:pt x="923" y="2841"/>
                  </a:lnTo>
                  <a:lnTo>
                    <a:pt x="923" y="2846"/>
                  </a:lnTo>
                  <a:lnTo>
                    <a:pt x="923" y="2850"/>
                  </a:lnTo>
                  <a:lnTo>
                    <a:pt x="928" y="2854"/>
                  </a:lnTo>
                  <a:lnTo>
                    <a:pt x="928" y="2858"/>
                  </a:lnTo>
                  <a:lnTo>
                    <a:pt x="928" y="2867"/>
                  </a:lnTo>
                  <a:lnTo>
                    <a:pt x="932" y="2884"/>
                  </a:lnTo>
                  <a:lnTo>
                    <a:pt x="932" y="2901"/>
                  </a:lnTo>
                  <a:lnTo>
                    <a:pt x="932" y="2909"/>
                  </a:lnTo>
                  <a:lnTo>
                    <a:pt x="932" y="2913"/>
                  </a:lnTo>
                  <a:lnTo>
                    <a:pt x="932" y="2917"/>
                  </a:lnTo>
                  <a:lnTo>
                    <a:pt x="932" y="2922"/>
                  </a:lnTo>
                  <a:lnTo>
                    <a:pt x="928" y="2922"/>
                  </a:lnTo>
                  <a:lnTo>
                    <a:pt x="928" y="2930"/>
                  </a:lnTo>
                  <a:lnTo>
                    <a:pt x="923" y="2930"/>
                  </a:lnTo>
                  <a:lnTo>
                    <a:pt x="923" y="2934"/>
                  </a:lnTo>
                  <a:lnTo>
                    <a:pt x="919" y="2934"/>
                  </a:lnTo>
                  <a:lnTo>
                    <a:pt x="915" y="2939"/>
                  </a:lnTo>
                  <a:lnTo>
                    <a:pt x="911" y="2939"/>
                  </a:lnTo>
                  <a:lnTo>
                    <a:pt x="906" y="2943"/>
                  </a:lnTo>
                  <a:lnTo>
                    <a:pt x="902" y="2943"/>
                  </a:lnTo>
                  <a:lnTo>
                    <a:pt x="894" y="2943"/>
                  </a:lnTo>
                  <a:lnTo>
                    <a:pt x="889" y="2947"/>
                  </a:lnTo>
                  <a:lnTo>
                    <a:pt x="881" y="2947"/>
                  </a:lnTo>
                  <a:lnTo>
                    <a:pt x="873" y="2947"/>
                  </a:lnTo>
                  <a:lnTo>
                    <a:pt x="868" y="2947"/>
                  </a:lnTo>
                  <a:lnTo>
                    <a:pt x="860" y="2943"/>
                  </a:lnTo>
                  <a:lnTo>
                    <a:pt x="851" y="2943"/>
                  </a:lnTo>
                  <a:lnTo>
                    <a:pt x="843" y="2943"/>
                  </a:lnTo>
                  <a:lnTo>
                    <a:pt x="813" y="2934"/>
                  </a:lnTo>
                  <a:lnTo>
                    <a:pt x="801" y="2934"/>
                  </a:lnTo>
                  <a:lnTo>
                    <a:pt x="784" y="2930"/>
                  </a:lnTo>
                  <a:lnTo>
                    <a:pt x="754" y="2930"/>
                  </a:lnTo>
                  <a:lnTo>
                    <a:pt x="737" y="2926"/>
                  </a:lnTo>
                  <a:lnTo>
                    <a:pt x="724" y="2926"/>
                  </a:lnTo>
                  <a:lnTo>
                    <a:pt x="716" y="2922"/>
                  </a:lnTo>
                  <a:lnTo>
                    <a:pt x="712" y="2922"/>
                  </a:lnTo>
                  <a:lnTo>
                    <a:pt x="699" y="2917"/>
                  </a:lnTo>
                  <a:lnTo>
                    <a:pt x="695" y="2917"/>
                  </a:lnTo>
                  <a:lnTo>
                    <a:pt x="686" y="2917"/>
                  </a:lnTo>
                  <a:lnTo>
                    <a:pt x="682" y="2913"/>
                  </a:lnTo>
                  <a:lnTo>
                    <a:pt x="678" y="2917"/>
                  </a:lnTo>
                  <a:lnTo>
                    <a:pt x="674" y="2922"/>
                  </a:lnTo>
                  <a:lnTo>
                    <a:pt x="669" y="2926"/>
                  </a:lnTo>
                  <a:lnTo>
                    <a:pt x="669" y="2930"/>
                  </a:lnTo>
                  <a:lnTo>
                    <a:pt x="665" y="2934"/>
                  </a:lnTo>
                  <a:lnTo>
                    <a:pt x="665" y="2943"/>
                  </a:lnTo>
                  <a:lnTo>
                    <a:pt x="661" y="2951"/>
                  </a:lnTo>
                  <a:lnTo>
                    <a:pt x="661" y="2964"/>
                  </a:lnTo>
                  <a:lnTo>
                    <a:pt x="648" y="3028"/>
                  </a:lnTo>
                  <a:lnTo>
                    <a:pt x="644" y="3061"/>
                  </a:lnTo>
                  <a:lnTo>
                    <a:pt x="644" y="3078"/>
                  </a:lnTo>
                  <a:lnTo>
                    <a:pt x="640" y="3087"/>
                  </a:lnTo>
                  <a:lnTo>
                    <a:pt x="640" y="3095"/>
                  </a:lnTo>
                  <a:lnTo>
                    <a:pt x="640" y="3104"/>
                  </a:lnTo>
                  <a:lnTo>
                    <a:pt x="640" y="3112"/>
                  </a:lnTo>
                  <a:lnTo>
                    <a:pt x="644" y="3116"/>
                  </a:lnTo>
                  <a:lnTo>
                    <a:pt x="644" y="3125"/>
                  </a:lnTo>
                  <a:lnTo>
                    <a:pt x="648" y="3133"/>
                  </a:lnTo>
                  <a:lnTo>
                    <a:pt x="652" y="3138"/>
                  </a:lnTo>
                  <a:lnTo>
                    <a:pt x="652" y="3142"/>
                  </a:lnTo>
                  <a:lnTo>
                    <a:pt x="661" y="3146"/>
                  </a:lnTo>
                  <a:lnTo>
                    <a:pt x="669" y="3159"/>
                  </a:lnTo>
                  <a:lnTo>
                    <a:pt x="674" y="3163"/>
                  </a:lnTo>
                  <a:lnTo>
                    <a:pt x="678" y="3167"/>
                  </a:lnTo>
                  <a:lnTo>
                    <a:pt x="678" y="3176"/>
                  </a:lnTo>
                  <a:lnTo>
                    <a:pt x="682" y="3180"/>
                  </a:lnTo>
                  <a:lnTo>
                    <a:pt x="682" y="3184"/>
                  </a:lnTo>
                  <a:lnTo>
                    <a:pt x="682" y="3188"/>
                  </a:lnTo>
                  <a:lnTo>
                    <a:pt x="682" y="3193"/>
                  </a:lnTo>
                  <a:lnTo>
                    <a:pt x="678" y="3197"/>
                  </a:lnTo>
                  <a:lnTo>
                    <a:pt x="678" y="3201"/>
                  </a:lnTo>
                  <a:lnTo>
                    <a:pt x="678" y="3205"/>
                  </a:lnTo>
                  <a:lnTo>
                    <a:pt x="674" y="3214"/>
                  </a:lnTo>
                  <a:lnTo>
                    <a:pt x="665" y="3235"/>
                  </a:lnTo>
                  <a:lnTo>
                    <a:pt x="652" y="3265"/>
                  </a:lnTo>
                  <a:lnTo>
                    <a:pt x="644" y="3277"/>
                  </a:lnTo>
                  <a:lnTo>
                    <a:pt x="635" y="3294"/>
                  </a:lnTo>
                  <a:lnTo>
                    <a:pt x="619" y="3320"/>
                  </a:lnTo>
                  <a:lnTo>
                    <a:pt x="614" y="3337"/>
                  </a:lnTo>
                  <a:lnTo>
                    <a:pt x="610" y="3341"/>
                  </a:lnTo>
                  <a:lnTo>
                    <a:pt x="610" y="3345"/>
                  </a:lnTo>
                  <a:lnTo>
                    <a:pt x="606" y="3354"/>
                  </a:lnTo>
                  <a:lnTo>
                    <a:pt x="606" y="3358"/>
                  </a:lnTo>
                  <a:lnTo>
                    <a:pt x="602" y="3366"/>
                  </a:lnTo>
                  <a:lnTo>
                    <a:pt x="602" y="3375"/>
                  </a:lnTo>
                  <a:lnTo>
                    <a:pt x="602" y="3387"/>
                  </a:lnTo>
                  <a:lnTo>
                    <a:pt x="597" y="3392"/>
                  </a:lnTo>
                  <a:lnTo>
                    <a:pt x="597" y="3413"/>
                  </a:lnTo>
                  <a:lnTo>
                    <a:pt x="597" y="3421"/>
                  </a:lnTo>
                  <a:lnTo>
                    <a:pt x="597" y="3430"/>
                  </a:lnTo>
                  <a:lnTo>
                    <a:pt x="593" y="3434"/>
                  </a:lnTo>
                  <a:lnTo>
                    <a:pt x="593" y="3451"/>
                  </a:lnTo>
                  <a:lnTo>
                    <a:pt x="589" y="3455"/>
                  </a:lnTo>
                  <a:lnTo>
                    <a:pt x="589" y="3459"/>
                  </a:lnTo>
                  <a:lnTo>
                    <a:pt x="589" y="3464"/>
                  </a:lnTo>
                  <a:lnTo>
                    <a:pt x="589" y="3468"/>
                  </a:lnTo>
                  <a:lnTo>
                    <a:pt x="589" y="3476"/>
                  </a:lnTo>
                  <a:lnTo>
                    <a:pt x="593" y="3481"/>
                  </a:lnTo>
                  <a:lnTo>
                    <a:pt x="593" y="3489"/>
                  </a:lnTo>
                  <a:lnTo>
                    <a:pt x="597" y="3493"/>
                  </a:lnTo>
                  <a:lnTo>
                    <a:pt x="602" y="3502"/>
                  </a:lnTo>
                  <a:lnTo>
                    <a:pt x="602" y="3506"/>
                  </a:lnTo>
                  <a:lnTo>
                    <a:pt x="614" y="3527"/>
                  </a:lnTo>
                  <a:lnTo>
                    <a:pt x="619" y="3531"/>
                  </a:lnTo>
                  <a:lnTo>
                    <a:pt x="619" y="3536"/>
                  </a:lnTo>
                  <a:lnTo>
                    <a:pt x="619" y="3540"/>
                  </a:lnTo>
                  <a:lnTo>
                    <a:pt x="619" y="3544"/>
                  </a:lnTo>
                  <a:lnTo>
                    <a:pt x="619" y="3548"/>
                  </a:lnTo>
                  <a:lnTo>
                    <a:pt x="619" y="3553"/>
                  </a:lnTo>
                  <a:lnTo>
                    <a:pt x="614" y="3557"/>
                  </a:lnTo>
                  <a:lnTo>
                    <a:pt x="610" y="3561"/>
                  </a:lnTo>
                  <a:lnTo>
                    <a:pt x="606" y="3561"/>
                  </a:lnTo>
                  <a:lnTo>
                    <a:pt x="602" y="3565"/>
                  </a:lnTo>
                  <a:lnTo>
                    <a:pt x="597" y="3565"/>
                  </a:lnTo>
                  <a:lnTo>
                    <a:pt x="593" y="3569"/>
                  </a:lnTo>
                  <a:lnTo>
                    <a:pt x="589" y="3569"/>
                  </a:lnTo>
                  <a:lnTo>
                    <a:pt x="585" y="3569"/>
                  </a:lnTo>
                  <a:lnTo>
                    <a:pt x="576" y="3565"/>
                  </a:lnTo>
                  <a:lnTo>
                    <a:pt x="572" y="3565"/>
                  </a:lnTo>
                  <a:lnTo>
                    <a:pt x="568" y="3561"/>
                  </a:lnTo>
                  <a:lnTo>
                    <a:pt x="563" y="3557"/>
                  </a:lnTo>
                  <a:lnTo>
                    <a:pt x="559" y="3553"/>
                  </a:lnTo>
                  <a:lnTo>
                    <a:pt x="559" y="3548"/>
                  </a:lnTo>
                  <a:lnTo>
                    <a:pt x="547" y="3531"/>
                  </a:lnTo>
                  <a:lnTo>
                    <a:pt x="542" y="3523"/>
                  </a:lnTo>
                  <a:lnTo>
                    <a:pt x="534" y="3506"/>
                  </a:lnTo>
                  <a:lnTo>
                    <a:pt x="530" y="3502"/>
                  </a:lnTo>
                  <a:lnTo>
                    <a:pt x="530" y="3498"/>
                  </a:lnTo>
                  <a:lnTo>
                    <a:pt x="525" y="3493"/>
                  </a:lnTo>
                  <a:lnTo>
                    <a:pt x="517" y="3485"/>
                  </a:lnTo>
                  <a:lnTo>
                    <a:pt x="513" y="3481"/>
                  </a:lnTo>
                  <a:lnTo>
                    <a:pt x="508" y="3476"/>
                  </a:lnTo>
                  <a:lnTo>
                    <a:pt x="504" y="3476"/>
                  </a:lnTo>
                  <a:lnTo>
                    <a:pt x="496" y="3472"/>
                  </a:lnTo>
                  <a:lnTo>
                    <a:pt x="487" y="3468"/>
                  </a:lnTo>
                  <a:lnTo>
                    <a:pt x="479" y="3468"/>
                  </a:lnTo>
                  <a:lnTo>
                    <a:pt x="470" y="3464"/>
                  </a:lnTo>
                  <a:lnTo>
                    <a:pt x="441" y="3455"/>
                  </a:lnTo>
                  <a:lnTo>
                    <a:pt x="432" y="3451"/>
                  </a:lnTo>
                  <a:lnTo>
                    <a:pt x="428" y="3451"/>
                  </a:lnTo>
                  <a:lnTo>
                    <a:pt x="420" y="3447"/>
                  </a:lnTo>
                  <a:lnTo>
                    <a:pt x="415" y="3447"/>
                  </a:lnTo>
                  <a:lnTo>
                    <a:pt x="407" y="3442"/>
                  </a:lnTo>
                  <a:lnTo>
                    <a:pt x="403" y="3438"/>
                  </a:lnTo>
                  <a:lnTo>
                    <a:pt x="394" y="3434"/>
                  </a:lnTo>
                  <a:lnTo>
                    <a:pt x="390" y="3430"/>
                  </a:lnTo>
                  <a:lnTo>
                    <a:pt x="386" y="3421"/>
                  </a:lnTo>
                  <a:lnTo>
                    <a:pt x="381" y="3417"/>
                  </a:lnTo>
                  <a:lnTo>
                    <a:pt x="377" y="3413"/>
                  </a:lnTo>
                  <a:lnTo>
                    <a:pt x="373" y="3404"/>
                  </a:lnTo>
                  <a:lnTo>
                    <a:pt x="373" y="3400"/>
                  </a:lnTo>
                  <a:lnTo>
                    <a:pt x="369" y="3392"/>
                  </a:lnTo>
                  <a:lnTo>
                    <a:pt x="364" y="3379"/>
                  </a:lnTo>
                  <a:lnTo>
                    <a:pt x="360" y="3371"/>
                  </a:lnTo>
                  <a:lnTo>
                    <a:pt x="360" y="3362"/>
                  </a:lnTo>
                  <a:lnTo>
                    <a:pt x="360" y="3354"/>
                  </a:lnTo>
                  <a:lnTo>
                    <a:pt x="356" y="3345"/>
                  </a:lnTo>
                  <a:lnTo>
                    <a:pt x="356" y="3341"/>
                  </a:lnTo>
                  <a:lnTo>
                    <a:pt x="356" y="3337"/>
                  </a:lnTo>
                  <a:lnTo>
                    <a:pt x="356" y="3332"/>
                  </a:lnTo>
                  <a:lnTo>
                    <a:pt x="356" y="3328"/>
                  </a:lnTo>
                  <a:lnTo>
                    <a:pt x="360" y="3311"/>
                  </a:lnTo>
                  <a:lnTo>
                    <a:pt x="364" y="3303"/>
                  </a:lnTo>
                  <a:lnTo>
                    <a:pt x="364" y="3294"/>
                  </a:lnTo>
                  <a:lnTo>
                    <a:pt x="369" y="3286"/>
                  </a:lnTo>
                  <a:lnTo>
                    <a:pt x="373" y="3277"/>
                  </a:lnTo>
                  <a:lnTo>
                    <a:pt x="373" y="3269"/>
                  </a:lnTo>
                  <a:lnTo>
                    <a:pt x="377" y="3260"/>
                  </a:lnTo>
                  <a:lnTo>
                    <a:pt x="381" y="3252"/>
                  </a:lnTo>
                  <a:lnTo>
                    <a:pt x="381" y="3248"/>
                  </a:lnTo>
                  <a:lnTo>
                    <a:pt x="381" y="3243"/>
                  </a:lnTo>
                  <a:lnTo>
                    <a:pt x="381" y="3239"/>
                  </a:lnTo>
                  <a:lnTo>
                    <a:pt x="381" y="3231"/>
                  </a:lnTo>
                  <a:lnTo>
                    <a:pt x="381" y="3222"/>
                  </a:lnTo>
                  <a:lnTo>
                    <a:pt x="381" y="3218"/>
                  </a:lnTo>
                  <a:lnTo>
                    <a:pt x="381" y="3210"/>
                  </a:lnTo>
                  <a:lnTo>
                    <a:pt x="381" y="3197"/>
                  </a:lnTo>
                  <a:lnTo>
                    <a:pt x="386" y="3167"/>
                  </a:lnTo>
                  <a:lnTo>
                    <a:pt x="386" y="3159"/>
                  </a:lnTo>
                  <a:lnTo>
                    <a:pt x="386" y="3150"/>
                  </a:lnTo>
                  <a:lnTo>
                    <a:pt x="386" y="3142"/>
                  </a:lnTo>
                  <a:lnTo>
                    <a:pt x="386" y="3133"/>
                  </a:lnTo>
                  <a:lnTo>
                    <a:pt x="381" y="3129"/>
                  </a:lnTo>
                  <a:lnTo>
                    <a:pt x="377" y="3121"/>
                  </a:lnTo>
                  <a:lnTo>
                    <a:pt x="373" y="3116"/>
                  </a:lnTo>
                  <a:lnTo>
                    <a:pt x="369" y="3112"/>
                  </a:lnTo>
                  <a:lnTo>
                    <a:pt x="360" y="3108"/>
                  </a:lnTo>
                  <a:lnTo>
                    <a:pt x="356" y="3104"/>
                  </a:lnTo>
                  <a:lnTo>
                    <a:pt x="348" y="3100"/>
                  </a:lnTo>
                  <a:lnTo>
                    <a:pt x="343" y="3095"/>
                  </a:lnTo>
                  <a:lnTo>
                    <a:pt x="335" y="3091"/>
                  </a:lnTo>
                  <a:lnTo>
                    <a:pt x="331" y="3091"/>
                  </a:lnTo>
                  <a:lnTo>
                    <a:pt x="322" y="3091"/>
                  </a:lnTo>
                  <a:lnTo>
                    <a:pt x="318" y="3087"/>
                  </a:lnTo>
                  <a:lnTo>
                    <a:pt x="309" y="3087"/>
                  </a:lnTo>
                  <a:lnTo>
                    <a:pt x="301" y="3087"/>
                  </a:lnTo>
                  <a:lnTo>
                    <a:pt x="293" y="3091"/>
                  </a:lnTo>
                  <a:lnTo>
                    <a:pt x="280" y="3091"/>
                  </a:lnTo>
                  <a:lnTo>
                    <a:pt x="246" y="3095"/>
                  </a:lnTo>
                  <a:lnTo>
                    <a:pt x="233" y="3095"/>
                  </a:lnTo>
                  <a:lnTo>
                    <a:pt x="225" y="3095"/>
                  </a:lnTo>
                  <a:lnTo>
                    <a:pt x="216" y="3095"/>
                  </a:lnTo>
                  <a:lnTo>
                    <a:pt x="212" y="3095"/>
                  </a:lnTo>
                  <a:lnTo>
                    <a:pt x="204" y="3095"/>
                  </a:lnTo>
                  <a:lnTo>
                    <a:pt x="199" y="3095"/>
                  </a:lnTo>
                  <a:lnTo>
                    <a:pt x="191" y="3095"/>
                  </a:lnTo>
                  <a:lnTo>
                    <a:pt x="187" y="3091"/>
                  </a:lnTo>
                  <a:lnTo>
                    <a:pt x="182" y="3091"/>
                  </a:lnTo>
                  <a:lnTo>
                    <a:pt x="178" y="3087"/>
                  </a:lnTo>
                  <a:lnTo>
                    <a:pt x="174" y="3083"/>
                  </a:lnTo>
                  <a:lnTo>
                    <a:pt x="170" y="3074"/>
                  </a:lnTo>
                  <a:lnTo>
                    <a:pt x="166" y="3070"/>
                  </a:lnTo>
                  <a:lnTo>
                    <a:pt x="161" y="3066"/>
                  </a:lnTo>
                  <a:lnTo>
                    <a:pt x="161" y="3057"/>
                  </a:lnTo>
                  <a:lnTo>
                    <a:pt x="153" y="3045"/>
                  </a:lnTo>
                  <a:lnTo>
                    <a:pt x="140" y="3019"/>
                  </a:lnTo>
                  <a:lnTo>
                    <a:pt x="123" y="2977"/>
                  </a:lnTo>
                  <a:lnTo>
                    <a:pt x="115" y="2960"/>
                  </a:lnTo>
                  <a:lnTo>
                    <a:pt x="110" y="2951"/>
                  </a:lnTo>
                  <a:lnTo>
                    <a:pt x="106" y="2939"/>
                  </a:lnTo>
                  <a:lnTo>
                    <a:pt x="106" y="2930"/>
                  </a:lnTo>
                  <a:lnTo>
                    <a:pt x="102" y="2922"/>
                  </a:lnTo>
                  <a:lnTo>
                    <a:pt x="102" y="2913"/>
                  </a:lnTo>
                  <a:lnTo>
                    <a:pt x="98" y="2905"/>
                  </a:lnTo>
                  <a:lnTo>
                    <a:pt x="98" y="2896"/>
                  </a:lnTo>
                  <a:lnTo>
                    <a:pt x="98" y="2888"/>
                  </a:lnTo>
                  <a:lnTo>
                    <a:pt x="94" y="2879"/>
                  </a:lnTo>
                  <a:lnTo>
                    <a:pt x="94" y="2871"/>
                  </a:lnTo>
                  <a:lnTo>
                    <a:pt x="94" y="2867"/>
                  </a:lnTo>
                  <a:lnTo>
                    <a:pt x="98" y="2862"/>
                  </a:lnTo>
                  <a:lnTo>
                    <a:pt x="98" y="2858"/>
                  </a:lnTo>
                  <a:lnTo>
                    <a:pt x="102" y="2854"/>
                  </a:lnTo>
                  <a:lnTo>
                    <a:pt x="106" y="2850"/>
                  </a:lnTo>
                  <a:lnTo>
                    <a:pt x="110" y="2850"/>
                  </a:lnTo>
                  <a:lnTo>
                    <a:pt x="115" y="2846"/>
                  </a:lnTo>
                  <a:lnTo>
                    <a:pt x="123" y="2846"/>
                  </a:lnTo>
                  <a:lnTo>
                    <a:pt x="132" y="2846"/>
                  </a:lnTo>
                  <a:lnTo>
                    <a:pt x="140" y="2846"/>
                  </a:lnTo>
                  <a:lnTo>
                    <a:pt x="149" y="2846"/>
                  </a:lnTo>
                  <a:lnTo>
                    <a:pt x="157" y="2846"/>
                  </a:lnTo>
                  <a:lnTo>
                    <a:pt x="166" y="2850"/>
                  </a:lnTo>
                  <a:lnTo>
                    <a:pt x="174" y="2850"/>
                  </a:lnTo>
                  <a:lnTo>
                    <a:pt x="182" y="2850"/>
                  </a:lnTo>
                  <a:lnTo>
                    <a:pt x="191" y="2854"/>
                  </a:lnTo>
                  <a:lnTo>
                    <a:pt x="199" y="2854"/>
                  </a:lnTo>
                  <a:lnTo>
                    <a:pt x="208" y="2858"/>
                  </a:lnTo>
                  <a:lnTo>
                    <a:pt x="212" y="2862"/>
                  </a:lnTo>
                  <a:lnTo>
                    <a:pt x="221" y="2867"/>
                  </a:lnTo>
                  <a:lnTo>
                    <a:pt x="225" y="2867"/>
                  </a:lnTo>
                  <a:lnTo>
                    <a:pt x="229" y="2871"/>
                  </a:lnTo>
                  <a:lnTo>
                    <a:pt x="237" y="2879"/>
                  </a:lnTo>
                  <a:lnTo>
                    <a:pt x="259" y="2892"/>
                  </a:lnTo>
                  <a:lnTo>
                    <a:pt x="267" y="2901"/>
                  </a:lnTo>
                  <a:lnTo>
                    <a:pt x="280" y="2909"/>
                  </a:lnTo>
                  <a:lnTo>
                    <a:pt x="293" y="2922"/>
                  </a:lnTo>
                  <a:lnTo>
                    <a:pt x="301" y="2926"/>
                  </a:lnTo>
                  <a:lnTo>
                    <a:pt x="305" y="2926"/>
                  </a:lnTo>
                  <a:lnTo>
                    <a:pt x="314" y="2930"/>
                  </a:lnTo>
                  <a:lnTo>
                    <a:pt x="322" y="2934"/>
                  </a:lnTo>
                  <a:lnTo>
                    <a:pt x="326" y="2939"/>
                  </a:lnTo>
                  <a:lnTo>
                    <a:pt x="331" y="2939"/>
                  </a:lnTo>
                  <a:lnTo>
                    <a:pt x="335" y="2939"/>
                  </a:lnTo>
                  <a:lnTo>
                    <a:pt x="339" y="2943"/>
                  </a:lnTo>
                  <a:lnTo>
                    <a:pt x="343" y="2939"/>
                  </a:lnTo>
                  <a:lnTo>
                    <a:pt x="348" y="2939"/>
                  </a:lnTo>
                  <a:lnTo>
                    <a:pt x="348" y="2934"/>
                  </a:lnTo>
                  <a:lnTo>
                    <a:pt x="352" y="2930"/>
                  </a:lnTo>
                  <a:lnTo>
                    <a:pt x="352" y="2926"/>
                  </a:lnTo>
                  <a:lnTo>
                    <a:pt x="356" y="2917"/>
                  </a:lnTo>
                  <a:lnTo>
                    <a:pt x="356" y="2913"/>
                  </a:lnTo>
                  <a:lnTo>
                    <a:pt x="360" y="2905"/>
                  </a:lnTo>
                  <a:lnTo>
                    <a:pt x="360" y="2888"/>
                  </a:lnTo>
                  <a:lnTo>
                    <a:pt x="373" y="2803"/>
                  </a:lnTo>
                  <a:lnTo>
                    <a:pt x="381" y="2769"/>
                  </a:lnTo>
                  <a:lnTo>
                    <a:pt x="390" y="2710"/>
                  </a:lnTo>
                  <a:lnTo>
                    <a:pt x="394" y="2693"/>
                  </a:lnTo>
                  <a:lnTo>
                    <a:pt x="394" y="2685"/>
                  </a:lnTo>
                  <a:lnTo>
                    <a:pt x="394" y="2676"/>
                  </a:lnTo>
                  <a:lnTo>
                    <a:pt x="394" y="2668"/>
                  </a:lnTo>
                  <a:lnTo>
                    <a:pt x="394" y="2659"/>
                  </a:lnTo>
                  <a:lnTo>
                    <a:pt x="394" y="2651"/>
                  </a:lnTo>
                  <a:lnTo>
                    <a:pt x="394" y="2642"/>
                  </a:lnTo>
                  <a:lnTo>
                    <a:pt x="394" y="2638"/>
                  </a:lnTo>
                  <a:lnTo>
                    <a:pt x="390" y="2634"/>
                  </a:lnTo>
                  <a:lnTo>
                    <a:pt x="386" y="2625"/>
                  </a:lnTo>
                  <a:lnTo>
                    <a:pt x="381" y="2621"/>
                  </a:lnTo>
                  <a:lnTo>
                    <a:pt x="377" y="2617"/>
                  </a:lnTo>
                  <a:lnTo>
                    <a:pt x="369" y="2613"/>
                  </a:lnTo>
                  <a:lnTo>
                    <a:pt x="360" y="2608"/>
                  </a:lnTo>
                  <a:lnTo>
                    <a:pt x="356" y="2604"/>
                  </a:lnTo>
                  <a:lnTo>
                    <a:pt x="348" y="2600"/>
                  </a:lnTo>
                  <a:lnTo>
                    <a:pt x="331" y="2591"/>
                  </a:lnTo>
                  <a:lnTo>
                    <a:pt x="250" y="2549"/>
                  </a:lnTo>
                  <a:lnTo>
                    <a:pt x="242" y="2545"/>
                  </a:lnTo>
                  <a:lnTo>
                    <a:pt x="237" y="2541"/>
                  </a:lnTo>
                  <a:lnTo>
                    <a:pt x="229" y="2536"/>
                  </a:lnTo>
                  <a:lnTo>
                    <a:pt x="221" y="2532"/>
                  </a:lnTo>
                  <a:lnTo>
                    <a:pt x="216" y="2524"/>
                  </a:lnTo>
                  <a:lnTo>
                    <a:pt x="212" y="2520"/>
                  </a:lnTo>
                  <a:lnTo>
                    <a:pt x="208" y="2515"/>
                  </a:lnTo>
                  <a:lnTo>
                    <a:pt x="199" y="2511"/>
                  </a:lnTo>
                  <a:lnTo>
                    <a:pt x="195" y="2503"/>
                  </a:lnTo>
                  <a:lnTo>
                    <a:pt x="191" y="2494"/>
                  </a:lnTo>
                  <a:lnTo>
                    <a:pt x="174" y="2469"/>
                  </a:lnTo>
                  <a:lnTo>
                    <a:pt x="166" y="2456"/>
                  </a:lnTo>
                  <a:lnTo>
                    <a:pt x="161" y="2448"/>
                  </a:lnTo>
                  <a:lnTo>
                    <a:pt x="157" y="2443"/>
                  </a:lnTo>
                  <a:lnTo>
                    <a:pt x="144" y="2426"/>
                  </a:lnTo>
                  <a:lnTo>
                    <a:pt x="140" y="2418"/>
                  </a:lnTo>
                  <a:lnTo>
                    <a:pt x="136" y="2414"/>
                  </a:lnTo>
                  <a:lnTo>
                    <a:pt x="132" y="2405"/>
                  </a:lnTo>
                  <a:lnTo>
                    <a:pt x="127" y="2401"/>
                  </a:lnTo>
                  <a:lnTo>
                    <a:pt x="123" y="2393"/>
                  </a:lnTo>
                  <a:lnTo>
                    <a:pt x="123" y="2388"/>
                  </a:lnTo>
                  <a:lnTo>
                    <a:pt x="119" y="2380"/>
                  </a:lnTo>
                  <a:lnTo>
                    <a:pt x="119" y="2371"/>
                  </a:lnTo>
                  <a:lnTo>
                    <a:pt x="119" y="2363"/>
                  </a:lnTo>
                  <a:lnTo>
                    <a:pt x="119" y="2354"/>
                  </a:lnTo>
                  <a:lnTo>
                    <a:pt x="119" y="2346"/>
                  </a:lnTo>
                  <a:lnTo>
                    <a:pt x="123" y="2337"/>
                  </a:lnTo>
                  <a:lnTo>
                    <a:pt x="123" y="2329"/>
                  </a:lnTo>
                  <a:lnTo>
                    <a:pt x="123" y="2321"/>
                  </a:lnTo>
                  <a:lnTo>
                    <a:pt x="127" y="2312"/>
                  </a:lnTo>
                  <a:lnTo>
                    <a:pt x="132" y="2304"/>
                  </a:lnTo>
                  <a:lnTo>
                    <a:pt x="132" y="2295"/>
                  </a:lnTo>
                  <a:lnTo>
                    <a:pt x="140" y="2282"/>
                  </a:lnTo>
                  <a:lnTo>
                    <a:pt x="144" y="2274"/>
                  </a:lnTo>
                  <a:lnTo>
                    <a:pt x="144" y="2265"/>
                  </a:lnTo>
                  <a:lnTo>
                    <a:pt x="149" y="2257"/>
                  </a:lnTo>
                  <a:lnTo>
                    <a:pt x="153" y="2249"/>
                  </a:lnTo>
                  <a:lnTo>
                    <a:pt x="157" y="2240"/>
                  </a:lnTo>
                  <a:lnTo>
                    <a:pt x="161" y="2236"/>
                  </a:lnTo>
                  <a:lnTo>
                    <a:pt x="166" y="2227"/>
                  </a:lnTo>
                  <a:lnTo>
                    <a:pt x="170" y="2223"/>
                  </a:lnTo>
                  <a:lnTo>
                    <a:pt x="191" y="2198"/>
                  </a:lnTo>
                  <a:lnTo>
                    <a:pt x="199" y="2185"/>
                  </a:lnTo>
                  <a:lnTo>
                    <a:pt x="208" y="2172"/>
                  </a:lnTo>
                  <a:lnTo>
                    <a:pt x="212" y="2168"/>
                  </a:lnTo>
                  <a:lnTo>
                    <a:pt x="216" y="2160"/>
                  </a:lnTo>
                  <a:lnTo>
                    <a:pt x="216" y="2155"/>
                  </a:lnTo>
                  <a:lnTo>
                    <a:pt x="221" y="2151"/>
                  </a:lnTo>
                  <a:lnTo>
                    <a:pt x="225" y="2143"/>
                  </a:lnTo>
                  <a:lnTo>
                    <a:pt x="229" y="2126"/>
                  </a:lnTo>
                  <a:lnTo>
                    <a:pt x="242" y="2096"/>
                  </a:lnTo>
                  <a:lnTo>
                    <a:pt x="246" y="2083"/>
                  </a:lnTo>
                  <a:lnTo>
                    <a:pt x="259" y="2054"/>
                  </a:lnTo>
                  <a:lnTo>
                    <a:pt x="263" y="2050"/>
                  </a:lnTo>
                  <a:lnTo>
                    <a:pt x="267" y="2041"/>
                  </a:lnTo>
                  <a:lnTo>
                    <a:pt x="271" y="2028"/>
                  </a:lnTo>
                  <a:lnTo>
                    <a:pt x="271" y="2020"/>
                  </a:lnTo>
                  <a:lnTo>
                    <a:pt x="276" y="2011"/>
                  </a:lnTo>
                  <a:lnTo>
                    <a:pt x="284" y="1982"/>
                  </a:lnTo>
                  <a:lnTo>
                    <a:pt x="293" y="1952"/>
                  </a:lnTo>
                  <a:lnTo>
                    <a:pt x="293" y="1944"/>
                  </a:lnTo>
                  <a:lnTo>
                    <a:pt x="297" y="1935"/>
                  </a:lnTo>
                  <a:lnTo>
                    <a:pt x="301" y="1918"/>
                  </a:lnTo>
                  <a:lnTo>
                    <a:pt x="309" y="1901"/>
                  </a:lnTo>
                  <a:lnTo>
                    <a:pt x="314" y="1893"/>
                  </a:lnTo>
                  <a:lnTo>
                    <a:pt x="314" y="1884"/>
                  </a:lnTo>
                  <a:lnTo>
                    <a:pt x="318" y="1876"/>
                  </a:lnTo>
                  <a:lnTo>
                    <a:pt x="322" y="1872"/>
                  </a:lnTo>
                  <a:lnTo>
                    <a:pt x="322" y="1868"/>
                  </a:lnTo>
                  <a:lnTo>
                    <a:pt x="326" y="1868"/>
                  </a:lnTo>
                  <a:lnTo>
                    <a:pt x="343" y="1851"/>
                  </a:lnTo>
                  <a:lnTo>
                    <a:pt x="360" y="1838"/>
                  </a:lnTo>
                  <a:lnTo>
                    <a:pt x="373" y="1829"/>
                  </a:lnTo>
                  <a:lnTo>
                    <a:pt x="377" y="1825"/>
                  </a:lnTo>
                  <a:lnTo>
                    <a:pt x="381" y="1821"/>
                  </a:lnTo>
                  <a:lnTo>
                    <a:pt x="390" y="1817"/>
                  </a:lnTo>
                  <a:lnTo>
                    <a:pt x="394" y="1812"/>
                  </a:lnTo>
                  <a:lnTo>
                    <a:pt x="398" y="1812"/>
                  </a:lnTo>
                  <a:lnTo>
                    <a:pt x="407" y="1812"/>
                  </a:lnTo>
                  <a:lnTo>
                    <a:pt x="415" y="1808"/>
                  </a:lnTo>
                  <a:lnTo>
                    <a:pt x="424" y="1808"/>
                  </a:lnTo>
                  <a:lnTo>
                    <a:pt x="428" y="1812"/>
                  </a:lnTo>
                  <a:lnTo>
                    <a:pt x="445" y="1812"/>
                  </a:lnTo>
                  <a:lnTo>
                    <a:pt x="462" y="1812"/>
                  </a:lnTo>
                  <a:lnTo>
                    <a:pt x="483" y="1817"/>
                  </a:lnTo>
                  <a:lnTo>
                    <a:pt x="508" y="1821"/>
                  </a:lnTo>
                  <a:lnTo>
                    <a:pt x="627" y="1842"/>
                  </a:lnTo>
                  <a:lnTo>
                    <a:pt x="784" y="1872"/>
                  </a:lnTo>
                  <a:lnTo>
                    <a:pt x="801" y="1872"/>
                  </a:lnTo>
                  <a:lnTo>
                    <a:pt x="813" y="1876"/>
                  </a:lnTo>
                  <a:lnTo>
                    <a:pt x="822" y="1876"/>
                  </a:lnTo>
                  <a:lnTo>
                    <a:pt x="826" y="1876"/>
                  </a:lnTo>
                  <a:lnTo>
                    <a:pt x="834" y="1876"/>
                  </a:lnTo>
                  <a:lnTo>
                    <a:pt x="839" y="1876"/>
                  </a:lnTo>
                  <a:lnTo>
                    <a:pt x="843" y="1876"/>
                  </a:lnTo>
                  <a:lnTo>
                    <a:pt x="847" y="1876"/>
                  </a:lnTo>
                  <a:lnTo>
                    <a:pt x="851" y="1872"/>
                  </a:lnTo>
                  <a:lnTo>
                    <a:pt x="856" y="1868"/>
                  </a:lnTo>
                  <a:lnTo>
                    <a:pt x="860" y="1868"/>
                  </a:lnTo>
                  <a:lnTo>
                    <a:pt x="860" y="1863"/>
                  </a:lnTo>
                  <a:lnTo>
                    <a:pt x="860" y="1859"/>
                  </a:lnTo>
                  <a:lnTo>
                    <a:pt x="864" y="1855"/>
                  </a:lnTo>
                  <a:lnTo>
                    <a:pt x="864" y="1851"/>
                  </a:lnTo>
                  <a:lnTo>
                    <a:pt x="864" y="1846"/>
                  </a:lnTo>
                  <a:lnTo>
                    <a:pt x="864" y="1838"/>
                  </a:lnTo>
                  <a:lnTo>
                    <a:pt x="864" y="1834"/>
                  </a:lnTo>
                  <a:lnTo>
                    <a:pt x="864" y="1829"/>
                  </a:lnTo>
                  <a:lnTo>
                    <a:pt x="864" y="1817"/>
                  </a:lnTo>
                  <a:lnTo>
                    <a:pt x="864" y="1808"/>
                  </a:lnTo>
                  <a:lnTo>
                    <a:pt x="860" y="1800"/>
                  </a:lnTo>
                  <a:lnTo>
                    <a:pt x="860" y="1796"/>
                  </a:lnTo>
                  <a:lnTo>
                    <a:pt x="860" y="1791"/>
                  </a:lnTo>
                  <a:lnTo>
                    <a:pt x="856" y="1783"/>
                  </a:lnTo>
                  <a:lnTo>
                    <a:pt x="851" y="1779"/>
                  </a:lnTo>
                  <a:lnTo>
                    <a:pt x="851" y="1774"/>
                  </a:lnTo>
                  <a:lnTo>
                    <a:pt x="847" y="1770"/>
                  </a:lnTo>
                  <a:lnTo>
                    <a:pt x="843" y="1766"/>
                  </a:lnTo>
                  <a:lnTo>
                    <a:pt x="839" y="1762"/>
                  </a:lnTo>
                  <a:lnTo>
                    <a:pt x="834" y="1757"/>
                  </a:lnTo>
                  <a:lnTo>
                    <a:pt x="830" y="1753"/>
                  </a:lnTo>
                  <a:lnTo>
                    <a:pt x="826" y="1753"/>
                  </a:lnTo>
                  <a:lnTo>
                    <a:pt x="822" y="1749"/>
                  </a:lnTo>
                  <a:lnTo>
                    <a:pt x="817" y="1745"/>
                  </a:lnTo>
                  <a:lnTo>
                    <a:pt x="805" y="1741"/>
                  </a:lnTo>
                  <a:lnTo>
                    <a:pt x="796" y="1736"/>
                  </a:lnTo>
                  <a:lnTo>
                    <a:pt x="792" y="1732"/>
                  </a:lnTo>
                  <a:lnTo>
                    <a:pt x="788" y="1732"/>
                  </a:lnTo>
                  <a:lnTo>
                    <a:pt x="784" y="1728"/>
                  </a:lnTo>
                  <a:lnTo>
                    <a:pt x="784" y="1724"/>
                  </a:lnTo>
                  <a:lnTo>
                    <a:pt x="775" y="1715"/>
                  </a:lnTo>
                  <a:lnTo>
                    <a:pt x="771" y="1711"/>
                  </a:lnTo>
                  <a:lnTo>
                    <a:pt x="767" y="1707"/>
                  </a:lnTo>
                  <a:lnTo>
                    <a:pt x="767" y="1702"/>
                  </a:lnTo>
                  <a:lnTo>
                    <a:pt x="762" y="1702"/>
                  </a:lnTo>
                  <a:lnTo>
                    <a:pt x="758" y="1698"/>
                  </a:lnTo>
                  <a:lnTo>
                    <a:pt x="754" y="1698"/>
                  </a:lnTo>
                  <a:lnTo>
                    <a:pt x="750" y="1694"/>
                  </a:lnTo>
                  <a:lnTo>
                    <a:pt x="741" y="1690"/>
                  </a:lnTo>
                  <a:lnTo>
                    <a:pt x="733" y="1685"/>
                  </a:lnTo>
                  <a:lnTo>
                    <a:pt x="724" y="1681"/>
                  </a:lnTo>
                  <a:lnTo>
                    <a:pt x="720" y="1681"/>
                  </a:lnTo>
                  <a:lnTo>
                    <a:pt x="716" y="1677"/>
                  </a:lnTo>
                  <a:lnTo>
                    <a:pt x="712" y="1677"/>
                  </a:lnTo>
                  <a:lnTo>
                    <a:pt x="707" y="1673"/>
                  </a:lnTo>
                  <a:lnTo>
                    <a:pt x="703" y="1669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695" y="1656"/>
                  </a:lnTo>
                  <a:lnTo>
                    <a:pt x="695" y="1652"/>
                  </a:lnTo>
                  <a:lnTo>
                    <a:pt x="690" y="1647"/>
                  </a:lnTo>
                  <a:lnTo>
                    <a:pt x="690" y="1639"/>
                  </a:lnTo>
                  <a:lnTo>
                    <a:pt x="686" y="1622"/>
                  </a:lnTo>
                  <a:lnTo>
                    <a:pt x="686" y="1618"/>
                  </a:lnTo>
                  <a:lnTo>
                    <a:pt x="682" y="1609"/>
                  </a:lnTo>
                  <a:lnTo>
                    <a:pt x="678" y="1592"/>
                  </a:lnTo>
                  <a:lnTo>
                    <a:pt x="674" y="1584"/>
                  </a:lnTo>
                  <a:lnTo>
                    <a:pt x="674" y="1580"/>
                  </a:lnTo>
                  <a:lnTo>
                    <a:pt x="669" y="1571"/>
                  </a:lnTo>
                  <a:lnTo>
                    <a:pt x="669" y="1567"/>
                  </a:lnTo>
                  <a:lnTo>
                    <a:pt x="669" y="1558"/>
                  </a:lnTo>
                  <a:lnTo>
                    <a:pt x="665" y="1554"/>
                  </a:lnTo>
                  <a:lnTo>
                    <a:pt x="665" y="1546"/>
                  </a:lnTo>
                  <a:lnTo>
                    <a:pt x="665" y="1537"/>
                  </a:lnTo>
                  <a:lnTo>
                    <a:pt x="665" y="1529"/>
                  </a:lnTo>
                  <a:lnTo>
                    <a:pt x="665" y="1520"/>
                  </a:lnTo>
                  <a:lnTo>
                    <a:pt x="665" y="1516"/>
                  </a:lnTo>
                  <a:lnTo>
                    <a:pt x="665" y="1512"/>
                  </a:lnTo>
                  <a:lnTo>
                    <a:pt x="665" y="1503"/>
                  </a:lnTo>
                  <a:lnTo>
                    <a:pt x="669" y="1499"/>
                  </a:lnTo>
                  <a:lnTo>
                    <a:pt x="674" y="1486"/>
                  </a:lnTo>
                  <a:lnTo>
                    <a:pt x="674" y="1478"/>
                  </a:lnTo>
                  <a:lnTo>
                    <a:pt x="678" y="1461"/>
                  </a:lnTo>
                  <a:lnTo>
                    <a:pt x="682" y="1453"/>
                  </a:lnTo>
                  <a:lnTo>
                    <a:pt x="682" y="1444"/>
                  </a:lnTo>
                  <a:lnTo>
                    <a:pt x="686" y="1440"/>
                  </a:lnTo>
                  <a:lnTo>
                    <a:pt x="686" y="1431"/>
                  </a:lnTo>
                  <a:lnTo>
                    <a:pt x="690" y="1427"/>
                  </a:lnTo>
                  <a:lnTo>
                    <a:pt x="695" y="1423"/>
                  </a:lnTo>
                  <a:lnTo>
                    <a:pt x="699" y="1415"/>
                  </a:lnTo>
                  <a:lnTo>
                    <a:pt x="703" y="1410"/>
                  </a:lnTo>
                  <a:lnTo>
                    <a:pt x="712" y="1406"/>
                  </a:lnTo>
                  <a:lnTo>
                    <a:pt x="716" y="1402"/>
                  </a:lnTo>
                  <a:lnTo>
                    <a:pt x="724" y="1398"/>
                  </a:lnTo>
                  <a:lnTo>
                    <a:pt x="729" y="1393"/>
                  </a:lnTo>
                  <a:lnTo>
                    <a:pt x="754" y="1381"/>
                  </a:lnTo>
                  <a:lnTo>
                    <a:pt x="762" y="1372"/>
                  </a:lnTo>
                  <a:lnTo>
                    <a:pt x="771" y="1368"/>
                  </a:lnTo>
                  <a:lnTo>
                    <a:pt x="775" y="1364"/>
                  </a:lnTo>
                  <a:lnTo>
                    <a:pt x="779" y="1359"/>
                  </a:lnTo>
                  <a:lnTo>
                    <a:pt x="784" y="1359"/>
                  </a:lnTo>
                  <a:lnTo>
                    <a:pt x="784" y="1355"/>
                  </a:lnTo>
                  <a:lnTo>
                    <a:pt x="784" y="1351"/>
                  </a:lnTo>
                  <a:lnTo>
                    <a:pt x="779" y="1347"/>
                  </a:lnTo>
                  <a:lnTo>
                    <a:pt x="775" y="1347"/>
                  </a:lnTo>
                  <a:lnTo>
                    <a:pt x="771" y="1347"/>
                  </a:lnTo>
                  <a:lnTo>
                    <a:pt x="767" y="1347"/>
                  </a:lnTo>
                  <a:lnTo>
                    <a:pt x="758" y="1347"/>
                  </a:lnTo>
                  <a:lnTo>
                    <a:pt x="754" y="1347"/>
                  </a:lnTo>
                  <a:lnTo>
                    <a:pt x="750" y="1351"/>
                  </a:lnTo>
                  <a:lnTo>
                    <a:pt x="741" y="1351"/>
                  </a:lnTo>
                  <a:lnTo>
                    <a:pt x="737" y="1355"/>
                  </a:lnTo>
                  <a:lnTo>
                    <a:pt x="729" y="1359"/>
                  </a:lnTo>
                  <a:lnTo>
                    <a:pt x="712" y="1368"/>
                  </a:lnTo>
                  <a:lnTo>
                    <a:pt x="703" y="1372"/>
                  </a:lnTo>
                  <a:lnTo>
                    <a:pt x="695" y="1376"/>
                  </a:lnTo>
                  <a:lnTo>
                    <a:pt x="690" y="1376"/>
                  </a:lnTo>
                  <a:lnTo>
                    <a:pt x="686" y="1381"/>
                  </a:lnTo>
                  <a:lnTo>
                    <a:pt x="682" y="1381"/>
                  </a:lnTo>
                  <a:lnTo>
                    <a:pt x="678" y="1381"/>
                  </a:lnTo>
                  <a:lnTo>
                    <a:pt x="674" y="1381"/>
                  </a:lnTo>
                  <a:lnTo>
                    <a:pt x="669" y="1381"/>
                  </a:lnTo>
                  <a:lnTo>
                    <a:pt x="665" y="1376"/>
                  </a:lnTo>
                  <a:lnTo>
                    <a:pt x="661" y="1372"/>
                  </a:lnTo>
                  <a:lnTo>
                    <a:pt x="657" y="1372"/>
                  </a:lnTo>
                  <a:lnTo>
                    <a:pt x="652" y="1368"/>
                  </a:lnTo>
                  <a:lnTo>
                    <a:pt x="648" y="1364"/>
                  </a:lnTo>
                  <a:lnTo>
                    <a:pt x="648" y="1359"/>
                  </a:lnTo>
                  <a:lnTo>
                    <a:pt x="644" y="1359"/>
                  </a:lnTo>
                  <a:lnTo>
                    <a:pt x="644" y="1355"/>
                  </a:lnTo>
                  <a:lnTo>
                    <a:pt x="640" y="1347"/>
                  </a:lnTo>
                  <a:lnTo>
                    <a:pt x="640" y="1343"/>
                  </a:lnTo>
                  <a:lnTo>
                    <a:pt x="640" y="1338"/>
                  </a:lnTo>
                  <a:lnTo>
                    <a:pt x="640" y="1330"/>
                  </a:lnTo>
                  <a:lnTo>
                    <a:pt x="640" y="1326"/>
                  </a:lnTo>
                  <a:lnTo>
                    <a:pt x="640" y="1321"/>
                  </a:lnTo>
                  <a:lnTo>
                    <a:pt x="644" y="1309"/>
                  </a:lnTo>
                  <a:lnTo>
                    <a:pt x="648" y="1304"/>
                  </a:lnTo>
                  <a:lnTo>
                    <a:pt x="648" y="1300"/>
                  </a:lnTo>
                  <a:lnTo>
                    <a:pt x="644" y="1296"/>
                  </a:lnTo>
                  <a:lnTo>
                    <a:pt x="640" y="1296"/>
                  </a:lnTo>
                  <a:lnTo>
                    <a:pt x="631" y="1292"/>
                  </a:lnTo>
                  <a:lnTo>
                    <a:pt x="627" y="1292"/>
                  </a:lnTo>
                  <a:lnTo>
                    <a:pt x="623" y="1287"/>
                  </a:lnTo>
                  <a:lnTo>
                    <a:pt x="619" y="1283"/>
                  </a:lnTo>
                  <a:lnTo>
                    <a:pt x="619" y="1279"/>
                  </a:lnTo>
                  <a:lnTo>
                    <a:pt x="614" y="1275"/>
                  </a:lnTo>
                  <a:lnTo>
                    <a:pt x="614" y="1271"/>
                  </a:lnTo>
                  <a:lnTo>
                    <a:pt x="614" y="1266"/>
                  </a:lnTo>
                  <a:lnTo>
                    <a:pt x="614" y="1262"/>
                  </a:lnTo>
                  <a:lnTo>
                    <a:pt x="619" y="1254"/>
                  </a:lnTo>
                  <a:lnTo>
                    <a:pt x="619" y="1249"/>
                  </a:lnTo>
                  <a:lnTo>
                    <a:pt x="623" y="1249"/>
                  </a:lnTo>
                  <a:lnTo>
                    <a:pt x="623" y="1245"/>
                  </a:lnTo>
                  <a:lnTo>
                    <a:pt x="631" y="1237"/>
                  </a:lnTo>
                  <a:lnTo>
                    <a:pt x="631" y="1232"/>
                  </a:lnTo>
                  <a:lnTo>
                    <a:pt x="627" y="1228"/>
                  </a:lnTo>
                  <a:lnTo>
                    <a:pt x="623" y="1228"/>
                  </a:lnTo>
                  <a:lnTo>
                    <a:pt x="619" y="1228"/>
                  </a:lnTo>
                  <a:lnTo>
                    <a:pt x="614" y="1224"/>
                  </a:lnTo>
                  <a:lnTo>
                    <a:pt x="610" y="1224"/>
                  </a:lnTo>
                  <a:lnTo>
                    <a:pt x="606" y="1224"/>
                  </a:lnTo>
                  <a:lnTo>
                    <a:pt x="593" y="1224"/>
                  </a:lnTo>
                  <a:lnTo>
                    <a:pt x="589" y="1224"/>
                  </a:lnTo>
                  <a:lnTo>
                    <a:pt x="580" y="1224"/>
                  </a:lnTo>
                  <a:lnTo>
                    <a:pt x="568" y="1220"/>
                  </a:lnTo>
                  <a:lnTo>
                    <a:pt x="563" y="1220"/>
                  </a:lnTo>
                  <a:lnTo>
                    <a:pt x="559" y="1220"/>
                  </a:lnTo>
                  <a:lnTo>
                    <a:pt x="555" y="1224"/>
                  </a:lnTo>
                  <a:lnTo>
                    <a:pt x="551" y="1224"/>
                  </a:lnTo>
                  <a:lnTo>
                    <a:pt x="551" y="1228"/>
                  </a:lnTo>
                  <a:lnTo>
                    <a:pt x="547" y="1228"/>
                  </a:lnTo>
                  <a:lnTo>
                    <a:pt x="542" y="1232"/>
                  </a:lnTo>
                  <a:lnTo>
                    <a:pt x="534" y="1245"/>
                  </a:lnTo>
                  <a:lnTo>
                    <a:pt x="530" y="1249"/>
                  </a:lnTo>
                  <a:lnTo>
                    <a:pt x="530" y="1254"/>
                  </a:lnTo>
                  <a:lnTo>
                    <a:pt x="525" y="1254"/>
                  </a:lnTo>
                  <a:lnTo>
                    <a:pt x="521" y="1254"/>
                  </a:lnTo>
                  <a:lnTo>
                    <a:pt x="521" y="1258"/>
                  </a:lnTo>
                  <a:lnTo>
                    <a:pt x="517" y="1258"/>
                  </a:lnTo>
                  <a:lnTo>
                    <a:pt x="513" y="1258"/>
                  </a:lnTo>
                  <a:lnTo>
                    <a:pt x="513" y="1262"/>
                  </a:lnTo>
                  <a:lnTo>
                    <a:pt x="504" y="1266"/>
                  </a:lnTo>
                  <a:lnTo>
                    <a:pt x="500" y="1271"/>
                  </a:lnTo>
                  <a:lnTo>
                    <a:pt x="500" y="1275"/>
                  </a:lnTo>
                  <a:lnTo>
                    <a:pt x="496" y="1275"/>
                  </a:lnTo>
                  <a:lnTo>
                    <a:pt x="492" y="1275"/>
                  </a:lnTo>
                  <a:lnTo>
                    <a:pt x="487" y="1275"/>
                  </a:lnTo>
                  <a:lnTo>
                    <a:pt x="483" y="1275"/>
                  </a:lnTo>
                  <a:lnTo>
                    <a:pt x="479" y="1275"/>
                  </a:lnTo>
                  <a:lnTo>
                    <a:pt x="470" y="1275"/>
                  </a:lnTo>
                  <a:lnTo>
                    <a:pt x="466" y="1275"/>
                  </a:lnTo>
                  <a:lnTo>
                    <a:pt x="462" y="1275"/>
                  </a:lnTo>
                  <a:lnTo>
                    <a:pt x="453" y="1275"/>
                  </a:lnTo>
                  <a:lnTo>
                    <a:pt x="445" y="1275"/>
                  </a:lnTo>
                  <a:lnTo>
                    <a:pt x="441" y="1275"/>
                  </a:lnTo>
                  <a:lnTo>
                    <a:pt x="436" y="1271"/>
                  </a:lnTo>
                  <a:lnTo>
                    <a:pt x="432" y="1266"/>
                  </a:lnTo>
                  <a:lnTo>
                    <a:pt x="428" y="1262"/>
                  </a:lnTo>
                  <a:lnTo>
                    <a:pt x="424" y="1262"/>
                  </a:lnTo>
                  <a:lnTo>
                    <a:pt x="424" y="1258"/>
                  </a:lnTo>
                  <a:lnTo>
                    <a:pt x="424" y="1254"/>
                  </a:lnTo>
                  <a:lnTo>
                    <a:pt x="420" y="1249"/>
                  </a:lnTo>
                  <a:lnTo>
                    <a:pt x="420" y="1245"/>
                  </a:lnTo>
                  <a:lnTo>
                    <a:pt x="420" y="1241"/>
                  </a:lnTo>
                  <a:lnTo>
                    <a:pt x="420" y="1237"/>
                  </a:lnTo>
                  <a:lnTo>
                    <a:pt x="424" y="1228"/>
                  </a:lnTo>
                  <a:lnTo>
                    <a:pt x="424" y="1216"/>
                  </a:lnTo>
                  <a:lnTo>
                    <a:pt x="424" y="1207"/>
                  </a:lnTo>
                  <a:lnTo>
                    <a:pt x="428" y="1199"/>
                  </a:lnTo>
                  <a:lnTo>
                    <a:pt x="428" y="1194"/>
                  </a:lnTo>
                  <a:lnTo>
                    <a:pt x="428" y="1190"/>
                  </a:lnTo>
                  <a:lnTo>
                    <a:pt x="424" y="1186"/>
                  </a:lnTo>
                  <a:lnTo>
                    <a:pt x="424" y="1177"/>
                  </a:lnTo>
                  <a:lnTo>
                    <a:pt x="420" y="1173"/>
                  </a:lnTo>
                  <a:lnTo>
                    <a:pt x="415" y="1160"/>
                  </a:lnTo>
                  <a:lnTo>
                    <a:pt x="415" y="1156"/>
                  </a:lnTo>
                  <a:lnTo>
                    <a:pt x="415" y="1152"/>
                  </a:lnTo>
                  <a:lnTo>
                    <a:pt x="415" y="1148"/>
                  </a:lnTo>
                  <a:lnTo>
                    <a:pt x="415" y="1144"/>
                  </a:lnTo>
                  <a:lnTo>
                    <a:pt x="415" y="1139"/>
                  </a:lnTo>
                  <a:lnTo>
                    <a:pt x="415" y="1135"/>
                  </a:lnTo>
                  <a:lnTo>
                    <a:pt x="415" y="1131"/>
                  </a:lnTo>
                  <a:lnTo>
                    <a:pt x="420" y="1127"/>
                  </a:lnTo>
                  <a:lnTo>
                    <a:pt x="424" y="1122"/>
                  </a:lnTo>
                  <a:lnTo>
                    <a:pt x="428" y="1114"/>
                  </a:lnTo>
                  <a:lnTo>
                    <a:pt x="441" y="1105"/>
                  </a:lnTo>
                  <a:lnTo>
                    <a:pt x="441" y="1101"/>
                  </a:lnTo>
                  <a:lnTo>
                    <a:pt x="445" y="1101"/>
                  </a:lnTo>
                  <a:lnTo>
                    <a:pt x="445" y="1097"/>
                  </a:lnTo>
                  <a:lnTo>
                    <a:pt x="449" y="1097"/>
                  </a:lnTo>
                  <a:lnTo>
                    <a:pt x="449" y="1093"/>
                  </a:lnTo>
                  <a:lnTo>
                    <a:pt x="449" y="1089"/>
                  </a:lnTo>
                  <a:lnTo>
                    <a:pt x="445" y="1089"/>
                  </a:lnTo>
                  <a:lnTo>
                    <a:pt x="441" y="1084"/>
                  </a:lnTo>
                  <a:lnTo>
                    <a:pt x="441" y="1089"/>
                  </a:lnTo>
                  <a:lnTo>
                    <a:pt x="436" y="1089"/>
                  </a:lnTo>
                  <a:lnTo>
                    <a:pt x="428" y="1093"/>
                  </a:lnTo>
                  <a:lnTo>
                    <a:pt x="420" y="1097"/>
                  </a:lnTo>
                  <a:lnTo>
                    <a:pt x="407" y="1101"/>
                  </a:lnTo>
                  <a:lnTo>
                    <a:pt x="394" y="1105"/>
                  </a:lnTo>
                  <a:lnTo>
                    <a:pt x="381" y="1110"/>
                  </a:lnTo>
                  <a:lnTo>
                    <a:pt x="373" y="1114"/>
                  </a:lnTo>
                  <a:lnTo>
                    <a:pt x="360" y="1118"/>
                  </a:lnTo>
                  <a:lnTo>
                    <a:pt x="352" y="1118"/>
                  </a:lnTo>
                  <a:lnTo>
                    <a:pt x="343" y="1122"/>
                  </a:lnTo>
                  <a:lnTo>
                    <a:pt x="339" y="1122"/>
                  </a:lnTo>
                  <a:lnTo>
                    <a:pt x="322" y="1127"/>
                  </a:lnTo>
                  <a:lnTo>
                    <a:pt x="314" y="1127"/>
                  </a:lnTo>
                  <a:lnTo>
                    <a:pt x="305" y="1131"/>
                  </a:lnTo>
                  <a:lnTo>
                    <a:pt x="297" y="1131"/>
                  </a:lnTo>
                  <a:lnTo>
                    <a:pt x="293" y="1135"/>
                  </a:lnTo>
                  <a:lnTo>
                    <a:pt x="284" y="1135"/>
                  </a:lnTo>
                  <a:lnTo>
                    <a:pt x="271" y="1144"/>
                  </a:lnTo>
                  <a:lnTo>
                    <a:pt x="263" y="1148"/>
                  </a:lnTo>
                  <a:lnTo>
                    <a:pt x="250" y="1152"/>
                  </a:lnTo>
                  <a:lnTo>
                    <a:pt x="233" y="1160"/>
                  </a:lnTo>
                  <a:lnTo>
                    <a:pt x="208" y="1177"/>
                  </a:lnTo>
                  <a:lnTo>
                    <a:pt x="212" y="1148"/>
                  </a:lnTo>
                  <a:lnTo>
                    <a:pt x="212" y="1131"/>
                  </a:lnTo>
                  <a:lnTo>
                    <a:pt x="212" y="1122"/>
                  </a:lnTo>
                  <a:lnTo>
                    <a:pt x="212" y="1110"/>
                  </a:lnTo>
                  <a:lnTo>
                    <a:pt x="216" y="1097"/>
                  </a:lnTo>
                  <a:lnTo>
                    <a:pt x="216" y="1089"/>
                  </a:lnTo>
                  <a:lnTo>
                    <a:pt x="216" y="1084"/>
                  </a:lnTo>
                  <a:lnTo>
                    <a:pt x="221" y="1080"/>
                  </a:lnTo>
                  <a:lnTo>
                    <a:pt x="221" y="1072"/>
                  </a:lnTo>
                  <a:lnTo>
                    <a:pt x="221" y="1067"/>
                  </a:lnTo>
                  <a:lnTo>
                    <a:pt x="225" y="1063"/>
                  </a:lnTo>
                  <a:lnTo>
                    <a:pt x="229" y="1055"/>
                  </a:lnTo>
                  <a:lnTo>
                    <a:pt x="237" y="1046"/>
                  </a:lnTo>
                  <a:lnTo>
                    <a:pt x="242" y="1042"/>
                  </a:lnTo>
                  <a:lnTo>
                    <a:pt x="242" y="1038"/>
                  </a:lnTo>
                  <a:lnTo>
                    <a:pt x="246" y="1033"/>
                  </a:lnTo>
                  <a:lnTo>
                    <a:pt x="246" y="1029"/>
                  </a:lnTo>
                  <a:lnTo>
                    <a:pt x="250" y="1021"/>
                  </a:lnTo>
                  <a:lnTo>
                    <a:pt x="250" y="1017"/>
                  </a:lnTo>
                  <a:lnTo>
                    <a:pt x="250" y="1012"/>
                  </a:lnTo>
                  <a:lnTo>
                    <a:pt x="250" y="1004"/>
                  </a:lnTo>
                  <a:lnTo>
                    <a:pt x="246" y="1000"/>
                  </a:lnTo>
                  <a:lnTo>
                    <a:pt x="246" y="991"/>
                  </a:lnTo>
                  <a:lnTo>
                    <a:pt x="246" y="978"/>
                  </a:lnTo>
                  <a:lnTo>
                    <a:pt x="242" y="974"/>
                  </a:lnTo>
                  <a:lnTo>
                    <a:pt x="242" y="966"/>
                  </a:lnTo>
                  <a:lnTo>
                    <a:pt x="237" y="957"/>
                  </a:lnTo>
                  <a:lnTo>
                    <a:pt x="233" y="953"/>
                  </a:lnTo>
                  <a:lnTo>
                    <a:pt x="229" y="949"/>
                  </a:lnTo>
                  <a:lnTo>
                    <a:pt x="225" y="945"/>
                  </a:lnTo>
                  <a:lnTo>
                    <a:pt x="221" y="940"/>
                  </a:lnTo>
                  <a:lnTo>
                    <a:pt x="216" y="936"/>
                  </a:lnTo>
                  <a:lnTo>
                    <a:pt x="212" y="932"/>
                  </a:lnTo>
                  <a:lnTo>
                    <a:pt x="204" y="932"/>
                  </a:lnTo>
                  <a:lnTo>
                    <a:pt x="187" y="928"/>
                  </a:lnTo>
                  <a:lnTo>
                    <a:pt x="178" y="923"/>
                  </a:lnTo>
                  <a:lnTo>
                    <a:pt x="170" y="923"/>
                  </a:lnTo>
                  <a:lnTo>
                    <a:pt x="166" y="919"/>
                  </a:lnTo>
                  <a:lnTo>
                    <a:pt x="157" y="915"/>
                  </a:lnTo>
                  <a:lnTo>
                    <a:pt x="153" y="911"/>
                  </a:lnTo>
                  <a:lnTo>
                    <a:pt x="149" y="911"/>
                  </a:lnTo>
                  <a:lnTo>
                    <a:pt x="144" y="906"/>
                  </a:lnTo>
                  <a:lnTo>
                    <a:pt x="140" y="902"/>
                  </a:lnTo>
                  <a:lnTo>
                    <a:pt x="140" y="898"/>
                  </a:lnTo>
                  <a:lnTo>
                    <a:pt x="136" y="894"/>
                  </a:lnTo>
                  <a:lnTo>
                    <a:pt x="132" y="890"/>
                  </a:lnTo>
                  <a:lnTo>
                    <a:pt x="132" y="885"/>
                  </a:lnTo>
                  <a:lnTo>
                    <a:pt x="127" y="877"/>
                  </a:lnTo>
                  <a:lnTo>
                    <a:pt x="123" y="873"/>
                  </a:lnTo>
                  <a:lnTo>
                    <a:pt x="123" y="864"/>
                  </a:lnTo>
                  <a:lnTo>
                    <a:pt x="123" y="860"/>
                  </a:lnTo>
                  <a:lnTo>
                    <a:pt x="119" y="851"/>
                  </a:lnTo>
                  <a:lnTo>
                    <a:pt x="119" y="830"/>
                  </a:lnTo>
                  <a:lnTo>
                    <a:pt x="119" y="826"/>
                  </a:lnTo>
                  <a:lnTo>
                    <a:pt x="119" y="822"/>
                  </a:lnTo>
                  <a:lnTo>
                    <a:pt x="119" y="818"/>
                  </a:lnTo>
                  <a:lnTo>
                    <a:pt x="119" y="813"/>
                  </a:lnTo>
                  <a:lnTo>
                    <a:pt x="123" y="809"/>
                  </a:lnTo>
                  <a:lnTo>
                    <a:pt x="123" y="792"/>
                  </a:lnTo>
                  <a:lnTo>
                    <a:pt x="127" y="792"/>
                  </a:lnTo>
                  <a:lnTo>
                    <a:pt x="127" y="788"/>
                  </a:lnTo>
                  <a:lnTo>
                    <a:pt x="127" y="779"/>
                  </a:lnTo>
                  <a:lnTo>
                    <a:pt x="123" y="775"/>
                  </a:lnTo>
                  <a:lnTo>
                    <a:pt x="123" y="771"/>
                  </a:lnTo>
                  <a:lnTo>
                    <a:pt x="119" y="767"/>
                  </a:lnTo>
                  <a:lnTo>
                    <a:pt x="115" y="763"/>
                  </a:lnTo>
                  <a:lnTo>
                    <a:pt x="102" y="754"/>
                  </a:lnTo>
                  <a:lnTo>
                    <a:pt x="98" y="750"/>
                  </a:lnTo>
                  <a:lnTo>
                    <a:pt x="98" y="746"/>
                  </a:lnTo>
                  <a:lnTo>
                    <a:pt x="89" y="741"/>
                  </a:lnTo>
                  <a:lnTo>
                    <a:pt x="85" y="737"/>
                  </a:lnTo>
                  <a:lnTo>
                    <a:pt x="81" y="729"/>
                  </a:lnTo>
                  <a:lnTo>
                    <a:pt x="77" y="720"/>
                  </a:lnTo>
                  <a:lnTo>
                    <a:pt x="72" y="712"/>
                  </a:lnTo>
                  <a:lnTo>
                    <a:pt x="60" y="686"/>
                  </a:lnTo>
                  <a:lnTo>
                    <a:pt x="51" y="678"/>
                  </a:lnTo>
                  <a:lnTo>
                    <a:pt x="47" y="669"/>
                  </a:lnTo>
                  <a:lnTo>
                    <a:pt x="43" y="665"/>
                  </a:lnTo>
                  <a:lnTo>
                    <a:pt x="39" y="657"/>
                  </a:lnTo>
                  <a:lnTo>
                    <a:pt x="34" y="652"/>
                  </a:lnTo>
                  <a:lnTo>
                    <a:pt x="26" y="644"/>
                  </a:lnTo>
                  <a:lnTo>
                    <a:pt x="22" y="640"/>
                  </a:lnTo>
                  <a:lnTo>
                    <a:pt x="22" y="636"/>
                  </a:lnTo>
                  <a:lnTo>
                    <a:pt x="22" y="631"/>
                  </a:lnTo>
                  <a:lnTo>
                    <a:pt x="26" y="631"/>
                  </a:lnTo>
                  <a:lnTo>
                    <a:pt x="34" y="623"/>
                  </a:lnTo>
                  <a:lnTo>
                    <a:pt x="51" y="610"/>
                  </a:lnTo>
                  <a:lnTo>
                    <a:pt x="55" y="606"/>
                  </a:lnTo>
                  <a:lnTo>
                    <a:pt x="85" y="580"/>
                  </a:lnTo>
                  <a:lnTo>
                    <a:pt x="89" y="580"/>
                  </a:lnTo>
                  <a:lnTo>
                    <a:pt x="94" y="576"/>
                  </a:lnTo>
                  <a:lnTo>
                    <a:pt x="98" y="572"/>
                  </a:lnTo>
                  <a:lnTo>
                    <a:pt x="102" y="568"/>
                  </a:lnTo>
                  <a:lnTo>
                    <a:pt x="102" y="564"/>
                  </a:lnTo>
                  <a:lnTo>
                    <a:pt x="106" y="559"/>
                  </a:lnTo>
                  <a:lnTo>
                    <a:pt x="106" y="555"/>
                  </a:lnTo>
                  <a:lnTo>
                    <a:pt x="106" y="551"/>
                  </a:lnTo>
                  <a:lnTo>
                    <a:pt x="106" y="547"/>
                  </a:lnTo>
                  <a:lnTo>
                    <a:pt x="106" y="542"/>
                  </a:lnTo>
                  <a:lnTo>
                    <a:pt x="102" y="534"/>
                  </a:lnTo>
                  <a:lnTo>
                    <a:pt x="98" y="530"/>
                  </a:lnTo>
                  <a:lnTo>
                    <a:pt x="85" y="508"/>
                  </a:lnTo>
                  <a:lnTo>
                    <a:pt x="81" y="500"/>
                  </a:lnTo>
                  <a:lnTo>
                    <a:pt x="77" y="492"/>
                  </a:lnTo>
                  <a:lnTo>
                    <a:pt x="72" y="487"/>
                  </a:lnTo>
                  <a:lnTo>
                    <a:pt x="72" y="483"/>
                  </a:lnTo>
                  <a:lnTo>
                    <a:pt x="68" y="475"/>
                  </a:lnTo>
                  <a:lnTo>
                    <a:pt x="68" y="470"/>
                  </a:lnTo>
                  <a:lnTo>
                    <a:pt x="68" y="462"/>
                  </a:lnTo>
                  <a:lnTo>
                    <a:pt x="64" y="458"/>
                  </a:lnTo>
                  <a:lnTo>
                    <a:pt x="60" y="428"/>
                  </a:lnTo>
                  <a:lnTo>
                    <a:pt x="55" y="420"/>
                  </a:lnTo>
                  <a:lnTo>
                    <a:pt x="51" y="403"/>
                  </a:lnTo>
                  <a:lnTo>
                    <a:pt x="47" y="390"/>
                  </a:lnTo>
                  <a:lnTo>
                    <a:pt x="47" y="381"/>
                  </a:lnTo>
                  <a:lnTo>
                    <a:pt x="43" y="377"/>
                  </a:lnTo>
                  <a:lnTo>
                    <a:pt x="43" y="369"/>
                  </a:lnTo>
                  <a:lnTo>
                    <a:pt x="34" y="356"/>
                  </a:lnTo>
                  <a:lnTo>
                    <a:pt x="30" y="348"/>
                  </a:lnTo>
                  <a:lnTo>
                    <a:pt x="30" y="335"/>
                  </a:lnTo>
                  <a:lnTo>
                    <a:pt x="26" y="326"/>
                  </a:lnTo>
                  <a:lnTo>
                    <a:pt x="22" y="318"/>
                  </a:lnTo>
                  <a:lnTo>
                    <a:pt x="22" y="314"/>
                  </a:lnTo>
                  <a:lnTo>
                    <a:pt x="13" y="267"/>
                  </a:lnTo>
                  <a:lnTo>
                    <a:pt x="9" y="246"/>
                  </a:lnTo>
                  <a:lnTo>
                    <a:pt x="5" y="22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3" name="Freeform 109"/>
            <p:cNvSpPr>
              <a:spLocks/>
            </p:cNvSpPr>
            <p:nvPr/>
          </p:nvSpPr>
          <p:spPr bwMode="auto">
            <a:xfrm>
              <a:off x="1262948" y="5678217"/>
              <a:ext cx="607788" cy="678133"/>
            </a:xfrm>
            <a:custGeom>
              <a:avLst/>
              <a:gdLst>
                <a:gd name="T0" fmla="*/ 64 w 1914"/>
                <a:gd name="T1" fmla="*/ 538 h 2142"/>
                <a:gd name="T2" fmla="*/ 119 w 1914"/>
                <a:gd name="T3" fmla="*/ 538 h 2142"/>
                <a:gd name="T4" fmla="*/ 212 w 1914"/>
                <a:gd name="T5" fmla="*/ 491 h 2142"/>
                <a:gd name="T6" fmla="*/ 326 w 1914"/>
                <a:gd name="T7" fmla="*/ 525 h 2142"/>
                <a:gd name="T8" fmla="*/ 453 w 1914"/>
                <a:gd name="T9" fmla="*/ 487 h 2142"/>
                <a:gd name="T10" fmla="*/ 525 w 1914"/>
                <a:gd name="T11" fmla="*/ 364 h 2142"/>
                <a:gd name="T12" fmla="*/ 656 w 1914"/>
                <a:gd name="T13" fmla="*/ 339 h 2142"/>
                <a:gd name="T14" fmla="*/ 745 w 1914"/>
                <a:gd name="T15" fmla="*/ 314 h 2142"/>
                <a:gd name="T16" fmla="*/ 732 w 1914"/>
                <a:gd name="T17" fmla="*/ 195 h 2142"/>
                <a:gd name="T18" fmla="*/ 745 w 1914"/>
                <a:gd name="T19" fmla="*/ 93 h 2142"/>
                <a:gd name="T20" fmla="*/ 813 w 1914"/>
                <a:gd name="T21" fmla="*/ 38 h 2142"/>
                <a:gd name="T22" fmla="*/ 902 w 1914"/>
                <a:gd name="T23" fmla="*/ 30 h 2142"/>
                <a:gd name="T24" fmla="*/ 1046 w 1914"/>
                <a:gd name="T25" fmla="*/ 59 h 2142"/>
                <a:gd name="T26" fmla="*/ 1173 w 1914"/>
                <a:gd name="T27" fmla="*/ 72 h 2142"/>
                <a:gd name="T28" fmla="*/ 1228 w 1914"/>
                <a:gd name="T29" fmla="*/ 174 h 2142"/>
                <a:gd name="T30" fmla="*/ 1300 w 1914"/>
                <a:gd name="T31" fmla="*/ 220 h 2142"/>
                <a:gd name="T32" fmla="*/ 1397 w 1914"/>
                <a:gd name="T33" fmla="*/ 212 h 2142"/>
                <a:gd name="T34" fmla="*/ 1444 w 1914"/>
                <a:gd name="T35" fmla="*/ 242 h 2142"/>
                <a:gd name="T36" fmla="*/ 1478 w 1914"/>
                <a:gd name="T37" fmla="*/ 314 h 2142"/>
                <a:gd name="T38" fmla="*/ 1393 w 1914"/>
                <a:gd name="T39" fmla="*/ 373 h 2142"/>
                <a:gd name="T40" fmla="*/ 1490 w 1914"/>
                <a:gd name="T41" fmla="*/ 390 h 2142"/>
                <a:gd name="T42" fmla="*/ 1507 w 1914"/>
                <a:gd name="T43" fmla="*/ 462 h 2142"/>
                <a:gd name="T44" fmla="*/ 1478 w 1914"/>
                <a:gd name="T45" fmla="*/ 538 h 2142"/>
                <a:gd name="T46" fmla="*/ 1494 w 1914"/>
                <a:gd name="T47" fmla="*/ 606 h 2142"/>
                <a:gd name="T48" fmla="*/ 1456 w 1914"/>
                <a:gd name="T49" fmla="*/ 678 h 2142"/>
                <a:gd name="T50" fmla="*/ 1431 w 1914"/>
                <a:gd name="T51" fmla="*/ 834 h 2142"/>
                <a:gd name="T52" fmla="*/ 1367 w 1914"/>
                <a:gd name="T53" fmla="*/ 847 h 2142"/>
                <a:gd name="T54" fmla="*/ 1295 w 1914"/>
                <a:gd name="T55" fmla="*/ 813 h 2142"/>
                <a:gd name="T56" fmla="*/ 1321 w 1914"/>
                <a:gd name="T57" fmla="*/ 923 h 2142"/>
                <a:gd name="T58" fmla="*/ 1660 w 1914"/>
                <a:gd name="T59" fmla="*/ 1397 h 2142"/>
                <a:gd name="T60" fmla="*/ 1825 w 1914"/>
                <a:gd name="T61" fmla="*/ 1431 h 2142"/>
                <a:gd name="T62" fmla="*/ 1914 w 1914"/>
                <a:gd name="T63" fmla="*/ 1486 h 2142"/>
                <a:gd name="T64" fmla="*/ 1884 w 1914"/>
                <a:gd name="T65" fmla="*/ 1622 h 2142"/>
                <a:gd name="T66" fmla="*/ 1850 w 1914"/>
                <a:gd name="T67" fmla="*/ 1761 h 2142"/>
                <a:gd name="T68" fmla="*/ 1736 w 1914"/>
                <a:gd name="T69" fmla="*/ 1808 h 2142"/>
                <a:gd name="T70" fmla="*/ 1482 w 1914"/>
                <a:gd name="T71" fmla="*/ 1850 h 2142"/>
                <a:gd name="T72" fmla="*/ 1427 w 1914"/>
                <a:gd name="T73" fmla="*/ 1999 h 2142"/>
                <a:gd name="T74" fmla="*/ 1435 w 1914"/>
                <a:gd name="T75" fmla="*/ 2113 h 2142"/>
                <a:gd name="T76" fmla="*/ 1283 w 1914"/>
                <a:gd name="T77" fmla="*/ 2138 h 2142"/>
                <a:gd name="T78" fmla="*/ 1228 w 1914"/>
                <a:gd name="T79" fmla="*/ 2083 h 2142"/>
                <a:gd name="T80" fmla="*/ 1198 w 1914"/>
                <a:gd name="T81" fmla="*/ 1994 h 2142"/>
                <a:gd name="T82" fmla="*/ 1139 w 1914"/>
                <a:gd name="T83" fmla="*/ 1872 h 2142"/>
                <a:gd name="T84" fmla="*/ 1135 w 1914"/>
                <a:gd name="T85" fmla="*/ 1795 h 2142"/>
                <a:gd name="T86" fmla="*/ 1130 w 1914"/>
                <a:gd name="T87" fmla="*/ 1702 h 2142"/>
                <a:gd name="T88" fmla="*/ 1147 w 1914"/>
                <a:gd name="T89" fmla="*/ 1609 h 2142"/>
                <a:gd name="T90" fmla="*/ 1135 w 1914"/>
                <a:gd name="T91" fmla="*/ 1495 h 2142"/>
                <a:gd name="T92" fmla="*/ 1156 w 1914"/>
                <a:gd name="T93" fmla="*/ 1431 h 2142"/>
                <a:gd name="T94" fmla="*/ 1194 w 1914"/>
                <a:gd name="T95" fmla="*/ 1363 h 2142"/>
                <a:gd name="T96" fmla="*/ 1135 w 1914"/>
                <a:gd name="T97" fmla="*/ 1258 h 2142"/>
                <a:gd name="T98" fmla="*/ 1084 w 1914"/>
                <a:gd name="T99" fmla="*/ 1135 h 2142"/>
                <a:gd name="T100" fmla="*/ 1016 w 1914"/>
                <a:gd name="T101" fmla="*/ 1042 h 2142"/>
                <a:gd name="T102" fmla="*/ 898 w 1914"/>
                <a:gd name="T103" fmla="*/ 1004 h 2142"/>
                <a:gd name="T104" fmla="*/ 834 w 1914"/>
                <a:gd name="T105" fmla="*/ 923 h 2142"/>
                <a:gd name="T106" fmla="*/ 715 w 1914"/>
                <a:gd name="T107" fmla="*/ 927 h 2142"/>
                <a:gd name="T108" fmla="*/ 618 w 1914"/>
                <a:gd name="T109" fmla="*/ 889 h 2142"/>
                <a:gd name="T110" fmla="*/ 517 w 1914"/>
                <a:gd name="T111" fmla="*/ 864 h 2142"/>
                <a:gd name="T112" fmla="*/ 415 w 1914"/>
                <a:gd name="T113" fmla="*/ 843 h 2142"/>
                <a:gd name="T114" fmla="*/ 309 w 1914"/>
                <a:gd name="T115" fmla="*/ 728 h 2142"/>
                <a:gd name="T116" fmla="*/ 186 w 1914"/>
                <a:gd name="T117" fmla="*/ 682 h 2142"/>
                <a:gd name="T118" fmla="*/ 89 w 1914"/>
                <a:gd name="T119" fmla="*/ 584 h 2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4" h="2142">
                  <a:moveTo>
                    <a:pt x="0" y="563"/>
                  </a:moveTo>
                  <a:lnTo>
                    <a:pt x="4" y="563"/>
                  </a:lnTo>
                  <a:lnTo>
                    <a:pt x="9" y="563"/>
                  </a:lnTo>
                  <a:lnTo>
                    <a:pt x="13" y="563"/>
                  </a:lnTo>
                  <a:lnTo>
                    <a:pt x="17" y="563"/>
                  </a:lnTo>
                  <a:lnTo>
                    <a:pt x="25" y="563"/>
                  </a:lnTo>
                  <a:lnTo>
                    <a:pt x="30" y="563"/>
                  </a:lnTo>
                  <a:lnTo>
                    <a:pt x="34" y="563"/>
                  </a:lnTo>
                  <a:lnTo>
                    <a:pt x="34" y="559"/>
                  </a:lnTo>
                  <a:lnTo>
                    <a:pt x="42" y="555"/>
                  </a:lnTo>
                  <a:lnTo>
                    <a:pt x="42" y="551"/>
                  </a:lnTo>
                  <a:lnTo>
                    <a:pt x="47" y="546"/>
                  </a:lnTo>
                  <a:lnTo>
                    <a:pt x="51" y="546"/>
                  </a:lnTo>
                  <a:lnTo>
                    <a:pt x="55" y="542"/>
                  </a:lnTo>
                  <a:lnTo>
                    <a:pt x="59" y="538"/>
                  </a:lnTo>
                  <a:lnTo>
                    <a:pt x="64" y="538"/>
                  </a:lnTo>
                  <a:lnTo>
                    <a:pt x="68" y="538"/>
                  </a:lnTo>
                  <a:lnTo>
                    <a:pt x="72" y="538"/>
                  </a:lnTo>
                  <a:lnTo>
                    <a:pt x="76" y="534"/>
                  </a:lnTo>
                  <a:lnTo>
                    <a:pt x="80" y="534"/>
                  </a:lnTo>
                  <a:lnTo>
                    <a:pt x="85" y="529"/>
                  </a:lnTo>
                  <a:lnTo>
                    <a:pt x="89" y="529"/>
                  </a:lnTo>
                  <a:lnTo>
                    <a:pt x="93" y="529"/>
                  </a:lnTo>
                  <a:lnTo>
                    <a:pt x="93" y="534"/>
                  </a:lnTo>
                  <a:lnTo>
                    <a:pt x="97" y="534"/>
                  </a:lnTo>
                  <a:lnTo>
                    <a:pt x="102" y="534"/>
                  </a:lnTo>
                  <a:lnTo>
                    <a:pt x="102" y="538"/>
                  </a:lnTo>
                  <a:lnTo>
                    <a:pt x="106" y="538"/>
                  </a:lnTo>
                  <a:lnTo>
                    <a:pt x="106" y="542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9" y="538"/>
                  </a:lnTo>
                  <a:lnTo>
                    <a:pt x="123" y="538"/>
                  </a:lnTo>
                  <a:lnTo>
                    <a:pt x="127" y="525"/>
                  </a:lnTo>
                  <a:lnTo>
                    <a:pt x="131" y="521"/>
                  </a:lnTo>
                  <a:lnTo>
                    <a:pt x="136" y="521"/>
                  </a:lnTo>
                  <a:lnTo>
                    <a:pt x="136" y="517"/>
                  </a:lnTo>
                  <a:lnTo>
                    <a:pt x="140" y="517"/>
                  </a:lnTo>
                  <a:lnTo>
                    <a:pt x="152" y="513"/>
                  </a:lnTo>
                  <a:lnTo>
                    <a:pt x="169" y="508"/>
                  </a:lnTo>
                  <a:lnTo>
                    <a:pt x="174" y="504"/>
                  </a:lnTo>
                  <a:lnTo>
                    <a:pt x="178" y="504"/>
                  </a:lnTo>
                  <a:lnTo>
                    <a:pt x="186" y="500"/>
                  </a:lnTo>
                  <a:lnTo>
                    <a:pt x="191" y="496"/>
                  </a:lnTo>
                  <a:lnTo>
                    <a:pt x="195" y="496"/>
                  </a:lnTo>
                  <a:lnTo>
                    <a:pt x="199" y="496"/>
                  </a:lnTo>
                  <a:lnTo>
                    <a:pt x="207" y="491"/>
                  </a:lnTo>
                  <a:lnTo>
                    <a:pt x="212" y="491"/>
                  </a:lnTo>
                  <a:lnTo>
                    <a:pt x="212" y="496"/>
                  </a:lnTo>
                  <a:lnTo>
                    <a:pt x="216" y="496"/>
                  </a:lnTo>
                  <a:lnTo>
                    <a:pt x="220" y="496"/>
                  </a:lnTo>
                  <a:lnTo>
                    <a:pt x="229" y="500"/>
                  </a:lnTo>
                  <a:lnTo>
                    <a:pt x="233" y="504"/>
                  </a:lnTo>
                  <a:lnTo>
                    <a:pt x="241" y="504"/>
                  </a:lnTo>
                  <a:lnTo>
                    <a:pt x="246" y="508"/>
                  </a:lnTo>
                  <a:lnTo>
                    <a:pt x="254" y="513"/>
                  </a:lnTo>
                  <a:lnTo>
                    <a:pt x="258" y="517"/>
                  </a:lnTo>
                  <a:lnTo>
                    <a:pt x="263" y="521"/>
                  </a:lnTo>
                  <a:lnTo>
                    <a:pt x="271" y="521"/>
                  </a:lnTo>
                  <a:lnTo>
                    <a:pt x="275" y="525"/>
                  </a:lnTo>
                  <a:lnTo>
                    <a:pt x="284" y="525"/>
                  </a:lnTo>
                  <a:lnTo>
                    <a:pt x="288" y="525"/>
                  </a:lnTo>
                  <a:lnTo>
                    <a:pt x="305" y="525"/>
                  </a:lnTo>
                  <a:lnTo>
                    <a:pt x="326" y="525"/>
                  </a:lnTo>
                  <a:lnTo>
                    <a:pt x="330" y="525"/>
                  </a:lnTo>
                  <a:lnTo>
                    <a:pt x="343" y="529"/>
                  </a:lnTo>
                  <a:lnTo>
                    <a:pt x="351" y="525"/>
                  </a:lnTo>
                  <a:lnTo>
                    <a:pt x="356" y="525"/>
                  </a:lnTo>
                  <a:lnTo>
                    <a:pt x="364" y="525"/>
                  </a:lnTo>
                  <a:lnTo>
                    <a:pt x="373" y="525"/>
                  </a:lnTo>
                  <a:lnTo>
                    <a:pt x="381" y="521"/>
                  </a:lnTo>
                  <a:lnTo>
                    <a:pt x="390" y="521"/>
                  </a:lnTo>
                  <a:lnTo>
                    <a:pt x="394" y="517"/>
                  </a:lnTo>
                  <a:lnTo>
                    <a:pt x="406" y="513"/>
                  </a:lnTo>
                  <a:lnTo>
                    <a:pt x="419" y="508"/>
                  </a:lnTo>
                  <a:lnTo>
                    <a:pt x="432" y="500"/>
                  </a:lnTo>
                  <a:lnTo>
                    <a:pt x="440" y="496"/>
                  </a:lnTo>
                  <a:lnTo>
                    <a:pt x="445" y="491"/>
                  </a:lnTo>
                  <a:lnTo>
                    <a:pt x="449" y="491"/>
                  </a:lnTo>
                  <a:lnTo>
                    <a:pt x="453" y="487"/>
                  </a:lnTo>
                  <a:lnTo>
                    <a:pt x="457" y="479"/>
                  </a:lnTo>
                  <a:lnTo>
                    <a:pt x="461" y="474"/>
                  </a:lnTo>
                  <a:lnTo>
                    <a:pt x="466" y="466"/>
                  </a:lnTo>
                  <a:lnTo>
                    <a:pt x="474" y="457"/>
                  </a:lnTo>
                  <a:lnTo>
                    <a:pt x="487" y="432"/>
                  </a:lnTo>
                  <a:lnTo>
                    <a:pt x="491" y="424"/>
                  </a:lnTo>
                  <a:lnTo>
                    <a:pt x="495" y="419"/>
                  </a:lnTo>
                  <a:lnTo>
                    <a:pt x="500" y="411"/>
                  </a:lnTo>
                  <a:lnTo>
                    <a:pt x="500" y="402"/>
                  </a:lnTo>
                  <a:lnTo>
                    <a:pt x="508" y="385"/>
                  </a:lnTo>
                  <a:lnTo>
                    <a:pt x="508" y="377"/>
                  </a:lnTo>
                  <a:lnTo>
                    <a:pt x="512" y="373"/>
                  </a:lnTo>
                  <a:lnTo>
                    <a:pt x="517" y="369"/>
                  </a:lnTo>
                  <a:lnTo>
                    <a:pt x="521" y="369"/>
                  </a:lnTo>
                  <a:lnTo>
                    <a:pt x="525" y="369"/>
                  </a:lnTo>
                  <a:lnTo>
                    <a:pt x="525" y="364"/>
                  </a:lnTo>
                  <a:lnTo>
                    <a:pt x="529" y="364"/>
                  </a:lnTo>
                  <a:lnTo>
                    <a:pt x="529" y="360"/>
                  </a:lnTo>
                  <a:lnTo>
                    <a:pt x="529" y="356"/>
                  </a:lnTo>
                  <a:lnTo>
                    <a:pt x="533" y="356"/>
                  </a:lnTo>
                  <a:lnTo>
                    <a:pt x="538" y="356"/>
                  </a:lnTo>
                  <a:lnTo>
                    <a:pt x="538" y="352"/>
                  </a:lnTo>
                  <a:lnTo>
                    <a:pt x="542" y="352"/>
                  </a:lnTo>
                  <a:lnTo>
                    <a:pt x="546" y="352"/>
                  </a:lnTo>
                  <a:lnTo>
                    <a:pt x="563" y="347"/>
                  </a:lnTo>
                  <a:lnTo>
                    <a:pt x="584" y="343"/>
                  </a:lnTo>
                  <a:lnTo>
                    <a:pt x="593" y="343"/>
                  </a:lnTo>
                  <a:lnTo>
                    <a:pt x="597" y="343"/>
                  </a:lnTo>
                  <a:lnTo>
                    <a:pt x="610" y="343"/>
                  </a:lnTo>
                  <a:lnTo>
                    <a:pt x="631" y="343"/>
                  </a:lnTo>
                  <a:lnTo>
                    <a:pt x="652" y="339"/>
                  </a:lnTo>
                  <a:lnTo>
                    <a:pt x="656" y="339"/>
                  </a:lnTo>
                  <a:lnTo>
                    <a:pt x="660" y="339"/>
                  </a:lnTo>
                  <a:lnTo>
                    <a:pt x="665" y="343"/>
                  </a:lnTo>
                  <a:lnTo>
                    <a:pt x="669" y="343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56"/>
                  </a:lnTo>
                  <a:lnTo>
                    <a:pt x="694" y="356"/>
                  </a:lnTo>
                  <a:lnTo>
                    <a:pt x="699" y="356"/>
                  </a:lnTo>
                  <a:lnTo>
                    <a:pt x="703" y="356"/>
                  </a:lnTo>
                  <a:lnTo>
                    <a:pt x="707" y="352"/>
                  </a:lnTo>
                  <a:lnTo>
                    <a:pt x="715" y="347"/>
                  </a:lnTo>
                  <a:lnTo>
                    <a:pt x="728" y="335"/>
                  </a:lnTo>
                  <a:lnTo>
                    <a:pt x="732" y="330"/>
                  </a:lnTo>
                  <a:lnTo>
                    <a:pt x="737" y="326"/>
                  </a:lnTo>
                  <a:lnTo>
                    <a:pt x="741" y="322"/>
                  </a:lnTo>
                  <a:lnTo>
                    <a:pt x="745" y="314"/>
                  </a:lnTo>
                  <a:lnTo>
                    <a:pt x="745" y="309"/>
                  </a:lnTo>
                  <a:lnTo>
                    <a:pt x="749" y="301"/>
                  </a:lnTo>
                  <a:lnTo>
                    <a:pt x="749" y="292"/>
                  </a:lnTo>
                  <a:lnTo>
                    <a:pt x="749" y="284"/>
                  </a:lnTo>
                  <a:lnTo>
                    <a:pt x="754" y="275"/>
                  </a:lnTo>
                  <a:lnTo>
                    <a:pt x="754" y="258"/>
                  </a:lnTo>
                  <a:lnTo>
                    <a:pt x="754" y="246"/>
                  </a:lnTo>
                  <a:lnTo>
                    <a:pt x="754" y="237"/>
                  </a:lnTo>
                  <a:lnTo>
                    <a:pt x="754" y="220"/>
                  </a:lnTo>
                  <a:lnTo>
                    <a:pt x="754" y="216"/>
                  </a:lnTo>
                  <a:lnTo>
                    <a:pt x="754" y="212"/>
                  </a:lnTo>
                  <a:lnTo>
                    <a:pt x="749" y="208"/>
                  </a:lnTo>
                  <a:lnTo>
                    <a:pt x="745" y="203"/>
                  </a:lnTo>
                  <a:lnTo>
                    <a:pt x="741" y="199"/>
                  </a:lnTo>
                  <a:lnTo>
                    <a:pt x="737" y="199"/>
                  </a:lnTo>
                  <a:lnTo>
                    <a:pt x="732" y="195"/>
                  </a:lnTo>
                  <a:lnTo>
                    <a:pt x="732" y="191"/>
                  </a:lnTo>
                  <a:lnTo>
                    <a:pt x="732" y="187"/>
                  </a:lnTo>
                  <a:lnTo>
                    <a:pt x="728" y="182"/>
                  </a:lnTo>
                  <a:lnTo>
                    <a:pt x="728" y="178"/>
                  </a:lnTo>
                  <a:lnTo>
                    <a:pt x="728" y="170"/>
                  </a:lnTo>
                  <a:lnTo>
                    <a:pt x="728" y="157"/>
                  </a:lnTo>
                  <a:lnTo>
                    <a:pt x="732" y="144"/>
                  </a:lnTo>
                  <a:lnTo>
                    <a:pt x="732" y="140"/>
                  </a:lnTo>
                  <a:lnTo>
                    <a:pt x="732" y="127"/>
                  </a:lnTo>
                  <a:lnTo>
                    <a:pt x="737" y="119"/>
                  </a:lnTo>
                  <a:lnTo>
                    <a:pt x="737" y="110"/>
                  </a:lnTo>
                  <a:lnTo>
                    <a:pt x="737" y="106"/>
                  </a:lnTo>
                  <a:lnTo>
                    <a:pt x="741" y="106"/>
                  </a:lnTo>
                  <a:lnTo>
                    <a:pt x="741" y="98"/>
                  </a:lnTo>
                  <a:lnTo>
                    <a:pt x="745" y="98"/>
                  </a:lnTo>
                  <a:lnTo>
                    <a:pt x="745" y="93"/>
                  </a:lnTo>
                  <a:lnTo>
                    <a:pt x="749" y="89"/>
                  </a:lnTo>
                  <a:lnTo>
                    <a:pt x="754" y="89"/>
                  </a:lnTo>
                  <a:lnTo>
                    <a:pt x="762" y="89"/>
                  </a:lnTo>
                  <a:lnTo>
                    <a:pt x="766" y="85"/>
                  </a:lnTo>
                  <a:lnTo>
                    <a:pt x="783" y="85"/>
                  </a:lnTo>
                  <a:lnTo>
                    <a:pt x="787" y="85"/>
                  </a:lnTo>
                  <a:lnTo>
                    <a:pt x="792" y="81"/>
                  </a:lnTo>
                  <a:lnTo>
                    <a:pt x="796" y="81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4" y="72"/>
                  </a:lnTo>
                  <a:lnTo>
                    <a:pt x="804" y="68"/>
                  </a:lnTo>
                  <a:lnTo>
                    <a:pt x="809" y="64"/>
                  </a:lnTo>
                  <a:lnTo>
                    <a:pt x="809" y="59"/>
                  </a:lnTo>
                  <a:lnTo>
                    <a:pt x="809" y="51"/>
                  </a:lnTo>
                  <a:lnTo>
                    <a:pt x="813" y="38"/>
                  </a:lnTo>
                  <a:lnTo>
                    <a:pt x="813" y="26"/>
                  </a:lnTo>
                  <a:lnTo>
                    <a:pt x="817" y="13"/>
                  </a:lnTo>
                  <a:lnTo>
                    <a:pt x="817" y="0"/>
                  </a:lnTo>
                  <a:lnTo>
                    <a:pt x="826" y="4"/>
                  </a:lnTo>
                  <a:lnTo>
                    <a:pt x="826" y="9"/>
                  </a:lnTo>
                  <a:lnTo>
                    <a:pt x="830" y="9"/>
                  </a:lnTo>
                  <a:lnTo>
                    <a:pt x="834" y="13"/>
                  </a:lnTo>
                  <a:lnTo>
                    <a:pt x="838" y="13"/>
                  </a:lnTo>
                  <a:lnTo>
                    <a:pt x="851" y="17"/>
                  </a:lnTo>
                  <a:lnTo>
                    <a:pt x="859" y="21"/>
                  </a:lnTo>
                  <a:lnTo>
                    <a:pt x="864" y="26"/>
                  </a:lnTo>
                  <a:lnTo>
                    <a:pt x="872" y="26"/>
                  </a:lnTo>
                  <a:lnTo>
                    <a:pt x="881" y="26"/>
                  </a:lnTo>
                  <a:lnTo>
                    <a:pt x="885" y="26"/>
                  </a:lnTo>
                  <a:lnTo>
                    <a:pt x="898" y="26"/>
                  </a:lnTo>
                  <a:lnTo>
                    <a:pt x="902" y="30"/>
                  </a:lnTo>
                  <a:lnTo>
                    <a:pt x="910" y="30"/>
                  </a:lnTo>
                  <a:lnTo>
                    <a:pt x="927" y="30"/>
                  </a:lnTo>
                  <a:lnTo>
                    <a:pt x="936" y="30"/>
                  </a:lnTo>
                  <a:lnTo>
                    <a:pt x="948" y="30"/>
                  </a:lnTo>
                  <a:lnTo>
                    <a:pt x="969" y="30"/>
                  </a:lnTo>
                  <a:lnTo>
                    <a:pt x="978" y="30"/>
                  </a:lnTo>
                  <a:lnTo>
                    <a:pt x="982" y="34"/>
                  </a:lnTo>
                  <a:lnTo>
                    <a:pt x="986" y="34"/>
                  </a:lnTo>
                  <a:lnTo>
                    <a:pt x="991" y="34"/>
                  </a:lnTo>
                  <a:lnTo>
                    <a:pt x="995" y="34"/>
                  </a:lnTo>
                  <a:lnTo>
                    <a:pt x="999" y="38"/>
                  </a:lnTo>
                  <a:lnTo>
                    <a:pt x="1008" y="38"/>
                  </a:lnTo>
                  <a:lnTo>
                    <a:pt x="1012" y="43"/>
                  </a:lnTo>
                  <a:lnTo>
                    <a:pt x="1037" y="55"/>
                  </a:lnTo>
                  <a:lnTo>
                    <a:pt x="1041" y="59"/>
                  </a:lnTo>
                  <a:lnTo>
                    <a:pt x="1046" y="59"/>
                  </a:lnTo>
                  <a:lnTo>
                    <a:pt x="1046" y="64"/>
                  </a:lnTo>
                  <a:lnTo>
                    <a:pt x="1050" y="64"/>
                  </a:lnTo>
                  <a:lnTo>
                    <a:pt x="1054" y="64"/>
                  </a:lnTo>
                  <a:lnTo>
                    <a:pt x="1067" y="64"/>
                  </a:lnTo>
                  <a:lnTo>
                    <a:pt x="1088" y="64"/>
                  </a:lnTo>
                  <a:lnTo>
                    <a:pt x="1126" y="64"/>
                  </a:lnTo>
                  <a:lnTo>
                    <a:pt x="1130" y="64"/>
                  </a:lnTo>
                  <a:lnTo>
                    <a:pt x="1135" y="64"/>
                  </a:lnTo>
                  <a:lnTo>
                    <a:pt x="1139" y="64"/>
                  </a:lnTo>
                  <a:lnTo>
                    <a:pt x="1143" y="59"/>
                  </a:lnTo>
                  <a:lnTo>
                    <a:pt x="1147" y="59"/>
                  </a:lnTo>
                  <a:lnTo>
                    <a:pt x="1152" y="59"/>
                  </a:lnTo>
                  <a:lnTo>
                    <a:pt x="1156" y="59"/>
                  </a:lnTo>
                  <a:lnTo>
                    <a:pt x="1164" y="64"/>
                  </a:lnTo>
                  <a:lnTo>
                    <a:pt x="1168" y="68"/>
                  </a:lnTo>
                  <a:lnTo>
                    <a:pt x="1173" y="72"/>
                  </a:lnTo>
                  <a:lnTo>
                    <a:pt x="1177" y="72"/>
                  </a:lnTo>
                  <a:lnTo>
                    <a:pt x="1181" y="81"/>
                  </a:lnTo>
                  <a:lnTo>
                    <a:pt x="1181" y="85"/>
                  </a:lnTo>
                  <a:lnTo>
                    <a:pt x="1185" y="89"/>
                  </a:lnTo>
                  <a:lnTo>
                    <a:pt x="1185" y="98"/>
                  </a:lnTo>
                  <a:lnTo>
                    <a:pt x="1190" y="115"/>
                  </a:lnTo>
                  <a:lnTo>
                    <a:pt x="1190" y="123"/>
                  </a:lnTo>
                  <a:lnTo>
                    <a:pt x="1194" y="127"/>
                  </a:lnTo>
                  <a:lnTo>
                    <a:pt x="1194" y="131"/>
                  </a:lnTo>
                  <a:lnTo>
                    <a:pt x="1198" y="136"/>
                  </a:lnTo>
                  <a:lnTo>
                    <a:pt x="1198" y="144"/>
                  </a:lnTo>
                  <a:lnTo>
                    <a:pt x="1207" y="148"/>
                  </a:lnTo>
                  <a:lnTo>
                    <a:pt x="1215" y="161"/>
                  </a:lnTo>
                  <a:lnTo>
                    <a:pt x="1219" y="165"/>
                  </a:lnTo>
                  <a:lnTo>
                    <a:pt x="1223" y="170"/>
                  </a:lnTo>
                  <a:lnTo>
                    <a:pt x="1228" y="174"/>
                  </a:lnTo>
                  <a:lnTo>
                    <a:pt x="1232" y="178"/>
                  </a:lnTo>
                  <a:lnTo>
                    <a:pt x="1236" y="182"/>
                  </a:lnTo>
                  <a:lnTo>
                    <a:pt x="1249" y="187"/>
                  </a:lnTo>
                  <a:lnTo>
                    <a:pt x="1249" y="191"/>
                  </a:lnTo>
                  <a:lnTo>
                    <a:pt x="1253" y="191"/>
                  </a:lnTo>
                  <a:lnTo>
                    <a:pt x="1257" y="195"/>
                  </a:lnTo>
                  <a:lnTo>
                    <a:pt x="1262" y="199"/>
                  </a:lnTo>
                  <a:lnTo>
                    <a:pt x="1262" y="203"/>
                  </a:lnTo>
                  <a:lnTo>
                    <a:pt x="1266" y="208"/>
                  </a:lnTo>
                  <a:lnTo>
                    <a:pt x="1270" y="208"/>
                  </a:lnTo>
                  <a:lnTo>
                    <a:pt x="1274" y="212"/>
                  </a:lnTo>
                  <a:lnTo>
                    <a:pt x="1279" y="212"/>
                  </a:lnTo>
                  <a:lnTo>
                    <a:pt x="1283" y="216"/>
                  </a:lnTo>
                  <a:lnTo>
                    <a:pt x="1287" y="220"/>
                  </a:lnTo>
                  <a:lnTo>
                    <a:pt x="1295" y="220"/>
                  </a:lnTo>
                  <a:lnTo>
                    <a:pt x="1300" y="220"/>
                  </a:lnTo>
                  <a:lnTo>
                    <a:pt x="1308" y="225"/>
                  </a:lnTo>
                  <a:lnTo>
                    <a:pt x="1312" y="225"/>
                  </a:lnTo>
                  <a:lnTo>
                    <a:pt x="1321" y="220"/>
                  </a:lnTo>
                  <a:lnTo>
                    <a:pt x="1325" y="220"/>
                  </a:lnTo>
                  <a:lnTo>
                    <a:pt x="1334" y="220"/>
                  </a:lnTo>
                  <a:lnTo>
                    <a:pt x="1346" y="220"/>
                  </a:lnTo>
                  <a:lnTo>
                    <a:pt x="1351" y="220"/>
                  </a:lnTo>
                  <a:lnTo>
                    <a:pt x="1355" y="220"/>
                  </a:lnTo>
                  <a:lnTo>
                    <a:pt x="1359" y="220"/>
                  </a:lnTo>
                  <a:lnTo>
                    <a:pt x="1363" y="212"/>
                  </a:lnTo>
                  <a:lnTo>
                    <a:pt x="1367" y="212"/>
                  </a:lnTo>
                  <a:lnTo>
                    <a:pt x="1372" y="212"/>
                  </a:lnTo>
                  <a:lnTo>
                    <a:pt x="1380" y="212"/>
                  </a:lnTo>
                  <a:lnTo>
                    <a:pt x="1384" y="212"/>
                  </a:lnTo>
                  <a:lnTo>
                    <a:pt x="1389" y="212"/>
                  </a:lnTo>
                  <a:lnTo>
                    <a:pt x="1397" y="212"/>
                  </a:lnTo>
                  <a:lnTo>
                    <a:pt x="1401" y="212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4" y="216"/>
                  </a:lnTo>
                  <a:lnTo>
                    <a:pt x="1414" y="220"/>
                  </a:lnTo>
                  <a:lnTo>
                    <a:pt x="1418" y="225"/>
                  </a:lnTo>
                  <a:lnTo>
                    <a:pt x="1422" y="225"/>
                  </a:lnTo>
                  <a:lnTo>
                    <a:pt x="1422" y="229"/>
                  </a:lnTo>
                  <a:lnTo>
                    <a:pt x="1427" y="229"/>
                  </a:lnTo>
                  <a:lnTo>
                    <a:pt x="1431" y="229"/>
                  </a:lnTo>
                  <a:lnTo>
                    <a:pt x="1435" y="229"/>
                  </a:lnTo>
                  <a:lnTo>
                    <a:pt x="1439" y="229"/>
                  </a:lnTo>
                  <a:lnTo>
                    <a:pt x="1439" y="233"/>
                  </a:lnTo>
                  <a:lnTo>
                    <a:pt x="1444" y="233"/>
                  </a:lnTo>
                  <a:lnTo>
                    <a:pt x="1444" y="237"/>
                  </a:lnTo>
                  <a:lnTo>
                    <a:pt x="1444" y="242"/>
                  </a:lnTo>
                  <a:lnTo>
                    <a:pt x="1448" y="246"/>
                  </a:lnTo>
                  <a:lnTo>
                    <a:pt x="1448" y="250"/>
                  </a:lnTo>
                  <a:lnTo>
                    <a:pt x="1452" y="258"/>
                  </a:lnTo>
                  <a:lnTo>
                    <a:pt x="1456" y="263"/>
                  </a:lnTo>
                  <a:lnTo>
                    <a:pt x="1465" y="267"/>
                  </a:lnTo>
                  <a:lnTo>
                    <a:pt x="1465" y="271"/>
                  </a:lnTo>
                  <a:lnTo>
                    <a:pt x="1469" y="275"/>
                  </a:lnTo>
                  <a:lnTo>
                    <a:pt x="1473" y="275"/>
                  </a:lnTo>
                  <a:lnTo>
                    <a:pt x="1473" y="280"/>
                  </a:lnTo>
                  <a:lnTo>
                    <a:pt x="1478" y="280"/>
                  </a:lnTo>
                  <a:lnTo>
                    <a:pt x="1482" y="284"/>
                  </a:lnTo>
                  <a:lnTo>
                    <a:pt x="1482" y="288"/>
                  </a:lnTo>
                  <a:lnTo>
                    <a:pt x="1482" y="292"/>
                  </a:lnTo>
                  <a:lnTo>
                    <a:pt x="1482" y="301"/>
                  </a:lnTo>
                  <a:lnTo>
                    <a:pt x="1482" y="309"/>
                  </a:lnTo>
                  <a:lnTo>
                    <a:pt x="1478" y="314"/>
                  </a:lnTo>
                  <a:lnTo>
                    <a:pt x="1478" y="318"/>
                  </a:lnTo>
                  <a:lnTo>
                    <a:pt x="1473" y="326"/>
                  </a:lnTo>
                  <a:lnTo>
                    <a:pt x="1469" y="330"/>
                  </a:lnTo>
                  <a:lnTo>
                    <a:pt x="1461" y="335"/>
                  </a:lnTo>
                  <a:lnTo>
                    <a:pt x="1456" y="339"/>
                  </a:lnTo>
                  <a:lnTo>
                    <a:pt x="1448" y="343"/>
                  </a:lnTo>
                  <a:lnTo>
                    <a:pt x="1418" y="352"/>
                  </a:lnTo>
                  <a:lnTo>
                    <a:pt x="1414" y="352"/>
                  </a:lnTo>
                  <a:lnTo>
                    <a:pt x="1410" y="356"/>
                  </a:lnTo>
                  <a:lnTo>
                    <a:pt x="1401" y="356"/>
                  </a:lnTo>
                  <a:lnTo>
                    <a:pt x="1401" y="360"/>
                  </a:lnTo>
                  <a:lnTo>
                    <a:pt x="1397" y="360"/>
                  </a:lnTo>
                  <a:lnTo>
                    <a:pt x="1393" y="364"/>
                  </a:lnTo>
                  <a:lnTo>
                    <a:pt x="1393" y="369"/>
                  </a:lnTo>
                  <a:lnTo>
                    <a:pt x="1389" y="373"/>
                  </a:lnTo>
                  <a:lnTo>
                    <a:pt x="1393" y="373"/>
                  </a:lnTo>
                  <a:lnTo>
                    <a:pt x="1393" y="377"/>
                  </a:lnTo>
                  <a:lnTo>
                    <a:pt x="1393" y="381"/>
                  </a:lnTo>
                  <a:lnTo>
                    <a:pt x="1397" y="381"/>
                  </a:lnTo>
                  <a:lnTo>
                    <a:pt x="1401" y="381"/>
                  </a:lnTo>
                  <a:lnTo>
                    <a:pt x="1406" y="385"/>
                  </a:lnTo>
                  <a:lnTo>
                    <a:pt x="1414" y="385"/>
                  </a:lnTo>
                  <a:lnTo>
                    <a:pt x="1422" y="385"/>
                  </a:lnTo>
                  <a:lnTo>
                    <a:pt x="1431" y="385"/>
                  </a:lnTo>
                  <a:lnTo>
                    <a:pt x="1444" y="385"/>
                  </a:lnTo>
                  <a:lnTo>
                    <a:pt x="1461" y="385"/>
                  </a:lnTo>
                  <a:lnTo>
                    <a:pt x="1465" y="385"/>
                  </a:lnTo>
                  <a:lnTo>
                    <a:pt x="1469" y="385"/>
                  </a:lnTo>
                  <a:lnTo>
                    <a:pt x="1473" y="385"/>
                  </a:lnTo>
                  <a:lnTo>
                    <a:pt x="1478" y="390"/>
                  </a:lnTo>
                  <a:lnTo>
                    <a:pt x="1482" y="390"/>
                  </a:lnTo>
                  <a:lnTo>
                    <a:pt x="1490" y="390"/>
                  </a:lnTo>
                  <a:lnTo>
                    <a:pt x="1490" y="394"/>
                  </a:lnTo>
                  <a:lnTo>
                    <a:pt x="1494" y="394"/>
                  </a:lnTo>
                  <a:lnTo>
                    <a:pt x="1503" y="398"/>
                  </a:lnTo>
                  <a:lnTo>
                    <a:pt x="1507" y="402"/>
                  </a:lnTo>
                  <a:lnTo>
                    <a:pt x="1507" y="407"/>
                  </a:lnTo>
                  <a:lnTo>
                    <a:pt x="1511" y="411"/>
                  </a:lnTo>
                  <a:lnTo>
                    <a:pt x="1516" y="415"/>
                  </a:lnTo>
                  <a:lnTo>
                    <a:pt x="1520" y="424"/>
                  </a:lnTo>
                  <a:lnTo>
                    <a:pt x="1520" y="428"/>
                  </a:lnTo>
                  <a:lnTo>
                    <a:pt x="1520" y="436"/>
                  </a:lnTo>
                  <a:lnTo>
                    <a:pt x="1520" y="441"/>
                  </a:lnTo>
                  <a:lnTo>
                    <a:pt x="1516" y="449"/>
                  </a:lnTo>
                  <a:lnTo>
                    <a:pt x="1516" y="453"/>
                  </a:lnTo>
                  <a:lnTo>
                    <a:pt x="1511" y="457"/>
                  </a:lnTo>
                  <a:lnTo>
                    <a:pt x="1511" y="462"/>
                  </a:lnTo>
                  <a:lnTo>
                    <a:pt x="1507" y="462"/>
                  </a:lnTo>
                  <a:lnTo>
                    <a:pt x="1499" y="470"/>
                  </a:lnTo>
                  <a:lnTo>
                    <a:pt x="1490" y="483"/>
                  </a:lnTo>
                  <a:lnTo>
                    <a:pt x="1478" y="496"/>
                  </a:lnTo>
                  <a:lnTo>
                    <a:pt x="1473" y="504"/>
                  </a:lnTo>
                  <a:lnTo>
                    <a:pt x="1465" y="508"/>
                  </a:lnTo>
                  <a:lnTo>
                    <a:pt x="1461" y="513"/>
                  </a:lnTo>
                  <a:lnTo>
                    <a:pt x="1456" y="521"/>
                  </a:lnTo>
                  <a:lnTo>
                    <a:pt x="1456" y="525"/>
                  </a:lnTo>
                  <a:lnTo>
                    <a:pt x="1452" y="529"/>
                  </a:lnTo>
                  <a:lnTo>
                    <a:pt x="1452" y="534"/>
                  </a:lnTo>
                  <a:lnTo>
                    <a:pt x="1452" y="538"/>
                  </a:lnTo>
                  <a:lnTo>
                    <a:pt x="1456" y="538"/>
                  </a:lnTo>
                  <a:lnTo>
                    <a:pt x="1465" y="538"/>
                  </a:lnTo>
                  <a:lnTo>
                    <a:pt x="1469" y="538"/>
                  </a:lnTo>
                  <a:lnTo>
                    <a:pt x="1473" y="538"/>
                  </a:lnTo>
                  <a:lnTo>
                    <a:pt x="1478" y="538"/>
                  </a:lnTo>
                  <a:lnTo>
                    <a:pt x="1482" y="542"/>
                  </a:lnTo>
                  <a:lnTo>
                    <a:pt x="1486" y="546"/>
                  </a:lnTo>
                  <a:lnTo>
                    <a:pt x="1490" y="551"/>
                  </a:lnTo>
                  <a:lnTo>
                    <a:pt x="1494" y="555"/>
                  </a:lnTo>
                  <a:lnTo>
                    <a:pt x="1499" y="563"/>
                  </a:lnTo>
                  <a:lnTo>
                    <a:pt x="1503" y="568"/>
                  </a:lnTo>
                  <a:lnTo>
                    <a:pt x="1511" y="580"/>
                  </a:lnTo>
                  <a:lnTo>
                    <a:pt x="1516" y="584"/>
                  </a:lnTo>
                  <a:lnTo>
                    <a:pt x="1520" y="589"/>
                  </a:lnTo>
                  <a:lnTo>
                    <a:pt x="1520" y="597"/>
                  </a:lnTo>
                  <a:lnTo>
                    <a:pt x="1520" y="601"/>
                  </a:lnTo>
                  <a:lnTo>
                    <a:pt x="1520" y="606"/>
                  </a:lnTo>
                  <a:lnTo>
                    <a:pt x="1516" y="606"/>
                  </a:lnTo>
                  <a:lnTo>
                    <a:pt x="1511" y="606"/>
                  </a:lnTo>
                  <a:lnTo>
                    <a:pt x="1499" y="606"/>
                  </a:lnTo>
                  <a:lnTo>
                    <a:pt x="1494" y="606"/>
                  </a:lnTo>
                  <a:lnTo>
                    <a:pt x="1494" y="610"/>
                  </a:lnTo>
                  <a:lnTo>
                    <a:pt x="1490" y="610"/>
                  </a:lnTo>
                  <a:lnTo>
                    <a:pt x="1486" y="610"/>
                  </a:lnTo>
                  <a:lnTo>
                    <a:pt x="1486" y="614"/>
                  </a:lnTo>
                  <a:lnTo>
                    <a:pt x="1482" y="618"/>
                  </a:lnTo>
                  <a:lnTo>
                    <a:pt x="1482" y="623"/>
                  </a:lnTo>
                  <a:lnTo>
                    <a:pt x="1482" y="627"/>
                  </a:lnTo>
                  <a:lnTo>
                    <a:pt x="1482" y="640"/>
                  </a:lnTo>
                  <a:lnTo>
                    <a:pt x="1478" y="644"/>
                  </a:lnTo>
                  <a:lnTo>
                    <a:pt x="1478" y="648"/>
                  </a:lnTo>
                  <a:lnTo>
                    <a:pt x="1473" y="656"/>
                  </a:lnTo>
                  <a:lnTo>
                    <a:pt x="1473" y="661"/>
                  </a:lnTo>
                  <a:lnTo>
                    <a:pt x="1469" y="665"/>
                  </a:lnTo>
                  <a:lnTo>
                    <a:pt x="1465" y="669"/>
                  </a:lnTo>
                  <a:lnTo>
                    <a:pt x="1461" y="673"/>
                  </a:lnTo>
                  <a:lnTo>
                    <a:pt x="1456" y="678"/>
                  </a:lnTo>
                  <a:lnTo>
                    <a:pt x="1452" y="682"/>
                  </a:lnTo>
                  <a:lnTo>
                    <a:pt x="1452" y="686"/>
                  </a:lnTo>
                  <a:lnTo>
                    <a:pt x="1448" y="690"/>
                  </a:lnTo>
                  <a:lnTo>
                    <a:pt x="1444" y="695"/>
                  </a:lnTo>
                  <a:lnTo>
                    <a:pt x="1444" y="699"/>
                  </a:lnTo>
                  <a:lnTo>
                    <a:pt x="1444" y="703"/>
                  </a:lnTo>
                  <a:lnTo>
                    <a:pt x="1444" y="707"/>
                  </a:lnTo>
                  <a:lnTo>
                    <a:pt x="1439" y="711"/>
                  </a:lnTo>
                  <a:lnTo>
                    <a:pt x="1439" y="724"/>
                  </a:lnTo>
                  <a:lnTo>
                    <a:pt x="1439" y="737"/>
                  </a:lnTo>
                  <a:lnTo>
                    <a:pt x="1435" y="750"/>
                  </a:lnTo>
                  <a:lnTo>
                    <a:pt x="1435" y="762"/>
                  </a:lnTo>
                  <a:lnTo>
                    <a:pt x="1435" y="800"/>
                  </a:lnTo>
                  <a:lnTo>
                    <a:pt x="1435" y="813"/>
                  </a:lnTo>
                  <a:lnTo>
                    <a:pt x="1435" y="826"/>
                  </a:lnTo>
                  <a:lnTo>
                    <a:pt x="1431" y="834"/>
                  </a:lnTo>
                  <a:lnTo>
                    <a:pt x="1431" y="843"/>
                  </a:lnTo>
                  <a:lnTo>
                    <a:pt x="1431" y="847"/>
                  </a:lnTo>
                  <a:lnTo>
                    <a:pt x="1427" y="851"/>
                  </a:lnTo>
                  <a:lnTo>
                    <a:pt x="1427" y="855"/>
                  </a:lnTo>
                  <a:lnTo>
                    <a:pt x="1422" y="860"/>
                  </a:lnTo>
                  <a:lnTo>
                    <a:pt x="1418" y="860"/>
                  </a:lnTo>
                  <a:lnTo>
                    <a:pt x="1414" y="864"/>
                  </a:lnTo>
                  <a:lnTo>
                    <a:pt x="1410" y="864"/>
                  </a:lnTo>
                  <a:lnTo>
                    <a:pt x="1406" y="864"/>
                  </a:lnTo>
                  <a:lnTo>
                    <a:pt x="1401" y="864"/>
                  </a:lnTo>
                  <a:lnTo>
                    <a:pt x="1393" y="864"/>
                  </a:lnTo>
                  <a:lnTo>
                    <a:pt x="1389" y="864"/>
                  </a:lnTo>
                  <a:lnTo>
                    <a:pt x="1380" y="860"/>
                  </a:lnTo>
                  <a:lnTo>
                    <a:pt x="1376" y="855"/>
                  </a:lnTo>
                  <a:lnTo>
                    <a:pt x="1372" y="851"/>
                  </a:lnTo>
                  <a:lnTo>
                    <a:pt x="1367" y="847"/>
                  </a:lnTo>
                  <a:lnTo>
                    <a:pt x="1367" y="843"/>
                  </a:lnTo>
                  <a:lnTo>
                    <a:pt x="1363" y="826"/>
                  </a:lnTo>
                  <a:lnTo>
                    <a:pt x="1359" y="817"/>
                  </a:lnTo>
                  <a:lnTo>
                    <a:pt x="1359" y="813"/>
                  </a:lnTo>
                  <a:lnTo>
                    <a:pt x="1355" y="809"/>
                  </a:lnTo>
                  <a:lnTo>
                    <a:pt x="1351" y="805"/>
                  </a:lnTo>
                  <a:lnTo>
                    <a:pt x="1346" y="805"/>
                  </a:lnTo>
                  <a:lnTo>
                    <a:pt x="1342" y="800"/>
                  </a:lnTo>
                  <a:lnTo>
                    <a:pt x="1338" y="800"/>
                  </a:lnTo>
                  <a:lnTo>
                    <a:pt x="1329" y="800"/>
                  </a:lnTo>
                  <a:lnTo>
                    <a:pt x="1325" y="800"/>
                  </a:lnTo>
                  <a:lnTo>
                    <a:pt x="1321" y="800"/>
                  </a:lnTo>
                  <a:lnTo>
                    <a:pt x="1312" y="800"/>
                  </a:lnTo>
                  <a:lnTo>
                    <a:pt x="1304" y="805"/>
                  </a:lnTo>
                  <a:lnTo>
                    <a:pt x="1300" y="809"/>
                  </a:lnTo>
                  <a:lnTo>
                    <a:pt x="1295" y="813"/>
                  </a:lnTo>
                  <a:lnTo>
                    <a:pt x="1291" y="822"/>
                  </a:lnTo>
                  <a:lnTo>
                    <a:pt x="1287" y="830"/>
                  </a:lnTo>
                  <a:lnTo>
                    <a:pt x="1287" y="834"/>
                  </a:lnTo>
                  <a:lnTo>
                    <a:pt x="1287" y="839"/>
                  </a:lnTo>
                  <a:lnTo>
                    <a:pt x="1287" y="843"/>
                  </a:lnTo>
                  <a:lnTo>
                    <a:pt x="1287" y="851"/>
                  </a:lnTo>
                  <a:lnTo>
                    <a:pt x="1287" y="860"/>
                  </a:lnTo>
                  <a:lnTo>
                    <a:pt x="1291" y="868"/>
                  </a:lnTo>
                  <a:lnTo>
                    <a:pt x="1291" y="877"/>
                  </a:lnTo>
                  <a:lnTo>
                    <a:pt x="1295" y="885"/>
                  </a:lnTo>
                  <a:lnTo>
                    <a:pt x="1300" y="894"/>
                  </a:lnTo>
                  <a:lnTo>
                    <a:pt x="1304" y="902"/>
                  </a:lnTo>
                  <a:lnTo>
                    <a:pt x="1304" y="906"/>
                  </a:lnTo>
                  <a:lnTo>
                    <a:pt x="1308" y="915"/>
                  </a:lnTo>
                  <a:lnTo>
                    <a:pt x="1317" y="919"/>
                  </a:lnTo>
                  <a:lnTo>
                    <a:pt x="1321" y="923"/>
                  </a:lnTo>
                  <a:lnTo>
                    <a:pt x="1325" y="927"/>
                  </a:lnTo>
                  <a:lnTo>
                    <a:pt x="1329" y="932"/>
                  </a:lnTo>
                  <a:lnTo>
                    <a:pt x="1338" y="932"/>
                  </a:lnTo>
                  <a:lnTo>
                    <a:pt x="1346" y="932"/>
                  </a:lnTo>
                  <a:lnTo>
                    <a:pt x="1355" y="936"/>
                  </a:lnTo>
                  <a:lnTo>
                    <a:pt x="1363" y="936"/>
                  </a:lnTo>
                  <a:lnTo>
                    <a:pt x="1372" y="936"/>
                  </a:lnTo>
                  <a:lnTo>
                    <a:pt x="1384" y="936"/>
                  </a:lnTo>
                  <a:lnTo>
                    <a:pt x="1499" y="936"/>
                  </a:lnTo>
                  <a:lnTo>
                    <a:pt x="1562" y="940"/>
                  </a:lnTo>
                  <a:lnTo>
                    <a:pt x="1672" y="940"/>
                  </a:lnTo>
                  <a:lnTo>
                    <a:pt x="1668" y="1042"/>
                  </a:lnTo>
                  <a:lnTo>
                    <a:pt x="1664" y="1275"/>
                  </a:lnTo>
                  <a:lnTo>
                    <a:pt x="1664" y="1313"/>
                  </a:lnTo>
                  <a:lnTo>
                    <a:pt x="1664" y="1385"/>
                  </a:lnTo>
                  <a:lnTo>
                    <a:pt x="1660" y="1397"/>
                  </a:lnTo>
                  <a:lnTo>
                    <a:pt x="1660" y="1402"/>
                  </a:lnTo>
                  <a:lnTo>
                    <a:pt x="1664" y="1402"/>
                  </a:lnTo>
                  <a:lnTo>
                    <a:pt x="1668" y="1402"/>
                  </a:lnTo>
                  <a:lnTo>
                    <a:pt x="1676" y="1402"/>
                  </a:lnTo>
                  <a:lnTo>
                    <a:pt x="1681" y="1402"/>
                  </a:lnTo>
                  <a:lnTo>
                    <a:pt x="1689" y="1402"/>
                  </a:lnTo>
                  <a:lnTo>
                    <a:pt x="1693" y="1402"/>
                  </a:lnTo>
                  <a:lnTo>
                    <a:pt x="1698" y="1402"/>
                  </a:lnTo>
                  <a:lnTo>
                    <a:pt x="1706" y="1402"/>
                  </a:lnTo>
                  <a:lnTo>
                    <a:pt x="1715" y="1406"/>
                  </a:lnTo>
                  <a:lnTo>
                    <a:pt x="1732" y="1410"/>
                  </a:lnTo>
                  <a:lnTo>
                    <a:pt x="1770" y="1414"/>
                  </a:lnTo>
                  <a:lnTo>
                    <a:pt x="1778" y="1419"/>
                  </a:lnTo>
                  <a:lnTo>
                    <a:pt x="1787" y="1419"/>
                  </a:lnTo>
                  <a:lnTo>
                    <a:pt x="1795" y="1423"/>
                  </a:lnTo>
                  <a:lnTo>
                    <a:pt x="1825" y="1431"/>
                  </a:lnTo>
                  <a:lnTo>
                    <a:pt x="1829" y="1435"/>
                  </a:lnTo>
                  <a:lnTo>
                    <a:pt x="1837" y="1440"/>
                  </a:lnTo>
                  <a:lnTo>
                    <a:pt x="1842" y="1440"/>
                  </a:lnTo>
                  <a:lnTo>
                    <a:pt x="1854" y="1448"/>
                  </a:lnTo>
                  <a:lnTo>
                    <a:pt x="1859" y="1448"/>
                  </a:lnTo>
                  <a:lnTo>
                    <a:pt x="1867" y="1452"/>
                  </a:lnTo>
                  <a:lnTo>
                    <a:pt x="1875" y="1457"/>
                  </a:lnTo>
                  <a:lnTo>
                    <a:pt x="1888" y="1461"/>
                  </a:lnTo>
                  <a:lnTo>
                    <a:pt x="1901" y="1465"/>
                  </a:lnTo>
                  <a:lnTo>
                    <a:pt x="1905" y="1465"/>
                  </a:lnTo>
                  <a:lnTo>
                    <a:pt x="1905" y="1469"/>
                  </a:lnTo>
                  <a:lnTo>
                    <a:pt x="1909" y="1469"/>
                  </a:lnTo>
                  <a:lnTo>
                    <a:pt x="1914" y="1474"/>
                  </a:lnTo>
                  <a:lnTo>
                    <a:pt x="1914" y="1478"/>
                  </a:lnTo>
                  <a:lnTo>
                    <a:pt x="1914" y="1482"/>
                  </a:lnTo>
                  <a:lnTo>
                    <a:pt x="1914" y="1486"/>
                  </a:lnTo>
                  <a:lnTo>
                    <a:pt x="1914" y="1491"/>
                  </a:lnTo>
                  <a:lnTo>
                    <a:pt x="1914" y="1499"/>
                  </a:lnTo>
                  <a:lnTo>
                    <a:pt x="1909" y="1503"/>
                  </a:lnTo>
                  <a:lnTo>
                    <a:pt x="1905" y="1512"/>
                  </a:lnTo>
                  <a:lnTo>
                    <a:pt x="1905" y="1516"/>
                  </a:lnTo>
                  <a:lnTo>
                    <a:pt x="1905" y="1520"/>
                  </a:lnTo>
                  <a:lnTo>
                    <a:pt x="1901" y="1524"/>
                  </a:lnTo>
                  <a:lnTo>
                    <a:pt x="1901" y="1541"/>
                  </a:lnTo>
                  <a:lnTo>
                    <a:pt x="1897" y="1550"/>
                  </a:lnTo>
                  <a:lnTo>
                    <a:pt x="1897" y="1558"/>
                  </a:lnTo>
                  <a:lnTo>
                    <a:pt x="1888" y="1584"/>
                  </a:lnTo>
                  <a:lnTo>
                    <a:pt x="1888" y="1588"/>
                  </a:lnTo>
                  <a:lnTo>
                    <a:pt x="1888" y="1596"/>
                  </a:lnTo>
                  <a:lnTo>
                    <a:pt x="1884" y="1609"/>
                  </a:lnTo>
                  <a:lnTo>
                    <a:pt x="1884" y="1613"/>
                  </a:lnTo>
                  <a:lnTo>
                    <a:pt x="1884" y="1622"/>
                  </a:lnTo>
                  <a:lnTo>
                    <a:pt x="1884" y="1634"/>
                  </a:lnTo>
                  <a:lnTo>
                    <a:pt x="1884" y="1660"/>
                  </a:lnTo>
                  <a:lnTo>
                    <a:pt x="1884" y="1664"/>
                  </a:lnTo>
                  <a:lnTo>
                    <a:pt x="1884" y="1673"/>
                  </a:lnTo>
                  <a:lnTo>
                    <a:pt x="1884" y="1677"/>
                  </a:lnTo>
                  <a:lnTo>
                    <a:pt x="1884" y="1685"/>
                  </a:lnTo>
                  <a:lnTo>
                    <a:pt x="1880" y="1689"/>
                  </a:lnTo>
                  <a:lnTo>
                    <a:pt x="1880" y="1698"/>
                  </a:lnTo>
                  <a:lnTo>
                    <a:pt x="1875" y="1702"/>
                  </a:lnTo>
                  <a:lnTo>
                    <a:pt x="1875" y="1711"/>
                  </a:lnTo>
                  <a:lnTo>
                    <a:pt x="1867" y="1723"/>
                  </a:lnTo>
                  <a:lnTo>
                    <a:pt x="1867" y="1732"/>
                  </a:lnTo>
                  <a:lnTo>
                    <a:pt x="1863" y="1736"/>
                  </a:lnTo>
                  <a:lnTo>
                    <a:pt x="1859" y="1745"/>
                  </a:lnTo>
                  <a:lnTo>
                    <a:pt x="1854" y="1753"/>
                  </a:lnTo>
                  <a:lnTo>
                    <a:pt x="1850" y="1761"/>
                  </a:lnTo>
                  <a:lnTo>
                    <a:pt x="1842" y="1766"/>
                  </a:lnTo>
                  <a:lnTo>
                    <a:pt x="1837" y="1770"/>
                  </a:lnTo>
                  <a:lnTo>
                    <a:pt x="1833" y="1778"/>
                  </a:lnTo>
                  <a:lnTo>
                    <a:pt x="1829" y="1783"/>
                  </a:lnTo>
                  <a:lnTo>
                    <a:pt x="1825" y="1787"/>
                  </a:lnTo>
                  <a:lnTo>
                    <a:pt x="1820" y="1787"/>
                  </a:lnTo>
                  <a:lnTo>
                    <a:pt x="1816" y="1791"/>
                  </a:lnTo>
                  <a:lnTo>
                    <a:pt x="1808" y="1795"/>
                  </a:lnTo>
                  <a:lnTo>
                    <a:pt x="1803" y="1800"/>
                  </a:lnTo>
                  <a:lnTo>
                    <a:pt x="1795" y="1800"/>
                  </a:lnTo>
                  <a:lnTo>
                    <a:pt x="1791" y="1804"/>
                  </a:lnTo>
                  <a:lnTo>
                    <a:pt x="1787" y="1804"/>
                  </a:lnTo>
                  <a:lnTo>
                    <a:pt x="1782" y="1804"/>
                  </a:lnTo>
                  <a:lnTo>
                    <a:pt x="1774" y="1804"/>
                  </a:lnTo>
                  <a:lnTo>
                    <a:pt x="1748" y="1804"/>
                  </a:lnTo>
                  <a:lnTo>
                    <a:pt x="1736" y="1808"/>
                  </a:lnTo>
                  <a:lnTo>
                    <a:pt x="1723" y="1808"/>
                  </a:lnTo>
                  <a:lnTo>
                    <a:pt x="1706" y="1808"/>
                  </a:lnTo>
                  <a:lnTo>
                    <a:pt x="1689" y="1812"/>
                  </a:lnTo>
                  <a:lnTo>
                    <a:pt x="1638" y="1821"/>
                  </a:lnTo>
                  <a:lnTo>
                    <a:pt x="1613" y="1825"/>
                  </a:lnTo>
                  <a:lnTo>
                    <a:pt x="1592" y="1829"/>
                  </a:lnTo>
                  <a:lnTo>
                    <a:pt x="1575" y="1829"/>
                  </a:lnTo>
                  <a:lnTo>
                    <a:pt x="1554" y="1833"/>
                  </a:lnTo>
                  <a:lnTo>
                    <a:pt x="1511" y="1838"/>
                  </a:lnTo>
                  <a:lnTo>
                    <a:pt x="1507" y="1838"/>
                  </a:lnTo>
                  <a:lnTo>
                    <a:pt x="1499" y="1838"/>
                  </a:lnTo>
                  <a:lnTo>
                    <a:pt x="1499" y="1842"/>
                  </a:lnTo>
                  <a:lnTo>
                    <a:pt x="1494" y="1842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2" y="1850"/>
                  </a:lnTo>
                  <a:lnTo>
                    <a:pt x="1478" y="1855"/>
                  </a:lnTo>
                  <a:lnTo>
                    <a:pt x="1478" y="1863"/>
                  </a:lnTo>
                  <a:lnTo>
                    <a:pt x="1473" y="1867"/>
                  </a:lnTo>
                  <a:lnTo>
                    <a:pt x="1469" y="1888"/>
                  </a:lnTo>
                  <a:lnTo>
                    <a:pt x="1469" y="1893"/>
                  </a:lnTo>
                  <a:lnTo>
                    <a:pt x="1465" y="1901"/>
                  </a:lnTo>
                  <a:lnTo>
                    <a:pt x="1465" y="1905"/>
                  </a:lnTo>
                  <a:lnTo>
                    <a:pt x="1461" y="1914"/>
                  </a:lnTo>
                  <a:lnTo>
                    <a:pt x="1452" y="1927"/>
                  </a:lnTo>
                  <a:lnTo>
                    <a:pt x="1448" y="1931"/>
                  </a:lnTo>
                  <a:lnTo>
                    <a:pt x="1448" y="1939"/>
                  </a:lnTo>
                  <a:lnTo>
                    <a:pt x="1444" y="1944"/>
                  </a:lnTo>
                  <a:lnTo>
                    <a:pt x="1439" y="1952"/>
                  </a:lnTo>
                  <a:lnTo>
                    <a:pt x="1439" y="1960"/>
                  </a:lnTo>
                  <a:lnTo>
                    <a:pt x="1431" y="1986"/>
                  </a:lnTo>
                  <a:lnTo>
                    <a:pt x="1427" y="1999"/>
                  </a:lnTo>
                  <a:lnTo>
                    <a:pt x="1427" y="2007"/>
                  </a:lnTo>
                  <a:lnTo>
                    <a:pt x="1422" y="2011"/>
                  </a:lnTo>
                  <a:lnTo>
                    <a:pt x="1422" y="2020"/>
                  </a:lnTo>
                  <a:lnTo>
                    <a:pt x="1422" y="2024"/>
                  </a:lnTo>
                  <a:lnTo>
                    <a:pt x="1422" y="2032"/>
                  </a:lnTo>
                  <a:lnTo>
                    <a:pt x="1422" y="2041"/>
                  </a:lnTo>
                  <a:lnTo>
                    <a:pt x="1422" y="2049"/>
                  </a:lnTo>
                  <a:lnTo>
                    <a:pt x="1427" y="2054"/>
                  </a:lnTo>
                  <a:lnTo>
                    <a:pt x="1427" y="2058"/>
                  </a:lnTo>
                  <a:lnTo>
                    <a:pt x="1431" y="2066"/>
                  </a:lnTo>
                  <a:lnTo>
                    <a:pt x="1435" y="2079"/>
                  </a:lnTo>
                  <a:lnTo>
                    <a:pt x="1435" y="2087"/>
                  </a:lnTo>
                  <a:lnTo>
                    <a:pt x="1435" y="2096"/>
                  </a:lnTo>
                  <a:lnTo>
                    <a:pt x="1439" y="2104"/>
                  </a:lnTo>
                  <a:lnTo>
                    <a:pt x="1439" y="2109"/>
                  </a:lnTo>
                  <a:lnTo>
                    <a:pt x="1435" y="2113"/>
                  </a:lnTo>
                  <a:lnTo>
                    <a:pt x="1435" y="2117"/>
                  </a:lnTo>
                  <a:lnTo>
                    <a:pt x="1435" y="2121"/>
                  </a:lnTo>
                  <a:lnTo>
                    <a:pt x="1435" y="2126"/>
                  </a:lnTo>
                  <a:lnTo>
                    <a:pt x="1431" y="2126"/>
                  </a:lnTo>
                  <a:lnTo>
                    <a:pt x="1431" y="2130"/>
                  </a:lnTo>
                  <a:lnTo>
                    <a:pt x="1427" y="2130"/>
                  </a:lnTo>
                  <a:lnTo>
                    <a:pt x="1422" y="2134"/>
                  </a:lnTo>
                  <a:lnTo>
                    <a:pt x="1414" y="2134"/>
                  </a:lnTo>
                  <a:lnTo>
                    <a:pt x="1406" y="2134"/>
                  </a:lnTo>
                  <a:lnTo>
                    <a:pt x="1397" y="2134"/>
                  </a:lnTo>
                  <a:lnTo>
                    <a:pt x="1384" y="2134"/>
                  </a:lnTo>
                  <a:lnTo>
                    <a:pt x="1334" y="2134"/>
                  </a:lnTo>
                  <a:lnTo>
                    <a:pt x="1308" y="2134"/>
                  </a:lnTo>
                  <a:lnTo>
                    <a:pt x="1300" y="2134"/>
                  </a:lnTo>
                  <a:lnTo>
                    <a:pt x="1291" y="2134"/>
                  </a:lnTo>
                  <a:lnTo>
                    <a:pt x="1283" y="2138"/>
                  </a:lnTo>
                  <a:lnTo>
                    <a:pt x="1257" y="2138"/>
                  </a:lnTo>
                  <a:lnTo>
                    <a:pt x="1253" y="2142"/>
                  </a:lnTo>
                  <a:lnTo>
                    <a:pt x="1249" y="2142"/>
                  </a:lnTo>
                  <a:lnTo>
                    <a:pt x="1245" y="2142"/>
                  </a:lnTo>
                  <a:lnTo>
                    <a:pt x="1240" y="2138"/>
                  </a:lnTo>
                  <a:lnTo>
                    <a:pt x="1207" y="2134"/>
                  </a:lnTo>
                  <a:lnTo>
                    <a:pt x="1198" y="2134"/>
                  </a:lnTo>
                  <a:lnTo>
                    <a:pt x="1202" y="2130"/>
                  </a:lnTo>
                  <a:lnTo>
                    <a:pt x="1202" y="2126"/>
                  </a:lnTo>
                  <a:lnTo>
                    <a:pt x="1207" y="2121"/>
                  </a:lnTo>
                  <a:lnTo>
                    <a:pt x="1211" y="2117"/>
                  </a:lnTo>
                  <a:lnTo>
                    <a:pt x="1211" y="2113"/>
                  </a:lnTo>
                  <a:lnTo>
                    <a:pt x="1215" y="2109"/>
                  </a:lnTo>
                  <a:lnTo>
                    <a:pt x="1219" y="2096"/>
                  </a:lnTo>
                  <a:lnTo>
                    <a:pt x="1223" y="2087"/>
                  </a:lnTo>
                  <a:lnTo>
                    <a:pt x="1228" y="2083"/>
                  </a:lnTo>
                  <a:lnTo>
                    <a:pt x="1232" y="2075"/>
                  </a:lnTo>
                  <a:lnTo>
                    <a:pt x="1232" y="2071"/>
                  </a:lnTo>
                  <a:lnTo>
                    <a:pt x="1240" y="2062"/>
                  </a:lnTo>
                  <a:lnTo>
                    <a:pt x="1240" y="2058"/>
                  </a:lnTo>
                  <a:lnTo>
                    <a:pt x="1245" y="2054"/>
                  </a:lnTo>
                  <a:lnTo>
                    <a:pt x="1245" y="2049"/>
                  </a:lnTo>
                  <a:lnTo>
                    <a:pt x="1245" y="2045"/>
                  </a:lnTo>
                  <a:lnTo>
                    <a:pt x="1249" y="2045"/>
                  </a:lnTo>
                  <a:lnTo>
                    <a:pt x="1245" y="2037"/>
                  </a:lnTo>
                  <a:lnTo>
                    <a:pt x="1245" y="2032"/>
                  </a:lnTo>
                  <a:lnTo>
                    <a:pt x="1240" y="2028"/>
                  </a:lnTo>
                  <a:lnTo>
                    <a:pt x="1240" y="2024"/>
                  </a:lnTo>
                  <a:lnTo>
                    <a:pt x="1236" y="2020"/>
                  </a:lnTo>
                  <a:lnTo>
                    <a:pt x="1219" y="2007"/>
                  </a:lnTo>
                  <a:lnTo>
                    <a:pt x="1202" y="1994"/>
                  </a:lnTo>
                  <a:lnTo>
                    <a:pt x="1198" y="1994"/>
                  </a:lnTo>
                  <a:lnTo>
                    <a:pt x="1181" y="1982"/>
                  </a:lnTo>
                  <a:lnTo>
                    <a:pt x="1177" y="1977"/>
                  </a:lnTo>
                  <a:lnTo>
                    <a:pt x="1173" y="1973"/>
                  </a:lnTo>
                  <a:lnTo>
                    <a:pt x="1168" y="1969"/>
                  </a:lnTo>
                  <a:lnTo>
                    <a:pt x="1168" y="1965"/>
                  </a:lnTo>
                  <a:lnTo>
                    <a:pt x="1164" y="1960"/>
                  </a:lnTo>
                  <a:lnTo>
                    <a:pt x="1160" y="1952"/>
                  </a:lnTo>
                  <a:lnTo>
                    <a:pt x="1152" y="1931"/>
                  </a:lnTo>
                  <a:lnTo>
                    <a:pt x="1152" y="1927"/>
                  </a:lnTo>
                  <a:lnTo>
                    <a:pt x="1147" y="1922"/>
                  </a:lnTo>
                  <a:lnTo>
                    <a:pt x="1143" y="1914"/>
                  </a:lnTo>
                  <a:lnTo>
                    <a:pt x="1143" y="1910"/>
                  </a:lnTo>
                  <a:lnTo>
                    <a:pt x="1143" y="1901"/>
                  </a:lnTo>
                  <a:lnTo>
                    <a:pt x="1139" y="1897"/>
                  </a:lnTo>
                  <a:lnTo>
                    <a:pt x="1139" y="1888"/>
                  </a:lnTo>
                  <a:lnTo>
                    <a:pt x="1139" y="1872"/>
                  </a:lnTo>
                  <a:lnTo>
                    <a:pt x="1139" y="1863"/>
                  </a:lnTo>
                  <a:lnTo>
                    <a:pt x="1139" y="1859"/>
                  </a:lnTo>
                  <a:lnTo>
                    <a:pt x="1135" y="1850"/>
                  </a:lnTo>
                  <a:lnTo>
                    <a:pt x="1135" y="1846"/>
                  </a:lnTo>
                  <a:lnTo>
                    <a:pt x="1130" y="1842"/>
                  </a:lnTo>
                  <a:lnTo>
                    <a:pt x="1130" y="1838"/>
                  </a:lnTo>
                  <a:lnTo>
                    <a:pt x="1126" y="1833"/>
                  </a:lnTo>
                  <a:lnTo>
                    <a:pt x="1122" y="1829"/>
                  </a:lnTo>
                  <a:lnTo>
                    <a:pt x="1118" y="1821"/>
                  </a:lnTo>
                  <a:lnTo>
                    <a:pt x="1113" y="1817"/>
                  </a:lnTo>
                  <a:lnTo>
                    <a:pt x="1113" y="1812"/>
                  </a:lnTo>
                  <a:lnTo>
                    <a:pt x="1113" y="1808"/>
                  </a:lnTo>
                  <a:lnTo>
                    <a:pt x="1118" y="1804"/>
                  </a:lnTo>
                  <a:lnTo>
                    <a:pt x="1122" y="1800"/>
                  </a:lnTo>
                  <a:lnTo>
                    <a:pt x="1126" y="1795"/>
                  </a:lnTo>
                  <a:lnTo>
                    <a:pt x="1135" y="1795"/>
                  </a:lnTo>
                  <a:lnTo>
                    <a:pt x="1143" y="1791"/>
                  </a:lnTo>
                  <a:lnTo>
                    <a:pt x="1147" y="1787"/>
                  </a:lnTo>
                  <a:lnTo>
                    <a:pt x="1152" y="1787"/>
                  </a:lnTo>
                  <a:lnTo>
                    <a:pt x="1152" y="1783"/>
                  </a:lnTo>
                  <a:lnTo>
                    <a:pt x="1156" y="1783"/>
                  </a:lnTo>
                  <a:lnTo>
                    <a:pt x="1156" y="1778"/>
                  </a:lnTo>
                  <a:lnTo>
                    <a:pt x="1156" y="1774"/>
                  </a:lnTo>
                  <a:lnTo>
                    <a:pt x="1156" y="1770"/>
                  </a:lnTo>
                  <a:lnTo>
                    <a:pt x="1156" y="1761"/>
                  </a:lnTo>
                  <a:lnTo>
                    <a:pt x="1156" y="1757"/>
                  </a:lnTo>
                  <a:lnTo>
                    <a:pt x="1156" y="1749"/>
                  </a:lnTo>
                  <a:lnTo>
                    <a:pt x="1152" y="1745"/>
                  </a:lnTo>
                  <a:lnTo>
                    <a:pt x="1152" y="1736"/>
                  </a:lnTo>
                  <a:lnTo>
                    <a:pt x="1147" y="1732"/>
                  </a:lnTo>
                  <a:lnTo>
                    <a:pt x="1143" y="1728"/>
                  </a:lnTo>
                  <a:lnTo>
                    <a:pt x="1130" y="1702"/>
                  </a:lnTo>
                  <a:lnTo>
                    <a:pt x="1130" y="1698"/>
                  </a:lnTo>
                  <a:lnTo>
                    <a:pt x="1118" y="1681"/>
                  </a:lnTo>
                  <a:lnTo>
                    <a:pt x="1113" y="1677"/>
                  </a:lnTo>
                  <a:lnTo>
                    <a:pt x="1113" y="1673"/>
                  </a:lnTo>
                  <a:lnTo>
                    <a:pt x="1113" y="1668"/>
                  </a:lnTo>
                  <a:lnTo>
                    <a:pt x="1113" y="1664"/>
                  </a:lnTo>
                  <a:lnTo>
                    <a:pt x="1118" y="1660"/>
                  </a:lnTo>
                  <a:lnTo>
                    <a:pt x="1118" y="1656"/>
                  </a:lnTo>
                  <a:lnTo>
                    <a:pt x="1126" y="1643"/>
                  </a:lnTo>
                  <a:lnTo>
                    <a:pt x="1130" y="1639"/>
                  </a:lnTo>
                  <a:lnTo>
                    <a:pt x="1135" y="1634"/>
                  </a:lnTo>
                  <a:lnTo>
                    <a:pt x="1139" y="1634"/>
                  </a:lnTo>
                  <a:lnTo>
                    <a:pt x="1139" y="1626"/>
                  </a:lnTo>
                  <a:lnTo>
                    <a:pt x="1143" y="1622"/>
                  </a:lnTo>
                  <a:lnTo>
                    <a:pt x="1143" y="1618"/>
                  </a:lnTo>
                  <a:lnTo>
                    <a:pt x="1147" y="1609"/>
                  </a:lnTo>
                  <a:lnTo>
                    <a:pt x="1147" y="1605"/>
                  </a:lnTo>
                  <a:lnTo>
                    <a:pt x="1147" y="1601"/>
                  </a:lnTo>
                  <a:lnTo>
                    <a:pt x="1147" y="1592"/>
                  </a:lnTo>
                  <a:lnTo>
                    <a:pt x="1152" y="1588"/>
                  </a:lnTo>
                  <a:lnTo>
                    <a:pt x="1147" y="1584"/>
                  </a:lnTo>
                  <a:lnTo>
                    <a:pt x="1147" y="1575"/>
                  </a:lnTo>
                  <a:lnTo>
                    <a:pt x="1147" y="1571"/>
                  </a:lnTo>
                  <a:lnTo>
                    <a:pt x="1147" y="1567"/>
                  </a:lnTo>
                  <a:lnTo>
                    <a:pt x="1147" y="1558"/>
                  </a:lnTo>
                  <a:lnTo>
                    <a:pt x="1143" y="1541"/>
                  </a:lnTo>
                  <a:lnTo>
                    <a:pt x="1143" y="1533"/>
                  </a:lnTo>
                  <a:lnTo>
                    <a:pt x="1143" y="1516"/>
                  </a:lnTo>
                  <a:lnTo>
                    <a:pt x="1139" y="1512"/>
                  </a:lnTo>
                  <a:lnTo>
                    <a:pt x="1139" y="1507"/>
                  </a:lnTo>
                  <a:lnTo>
                    <a:pt x="1139" y="1503"/>
                  </a:lnTo>
                  <a:lnTo>
                    <a:pt x="1135" y="1495"/>
                  </a:lnTo>
                  <a:lnTo>
                    <a:pt x="1130" y="1491"/>
                  </a:lnTo>
                  <a:lnTo>
                    <a:pt x="1122" y="1478"/>
                  </a:lnTo>
                  <a:lnTo>
                    <a:pt x="1118" y="1474"/>
                  </a:lnTo>
                  <a:lnTo>
                    <a:pt x="1118" y="1469"/>
                  </a:lnTo>
                  <a:lnTo>
                    <a:pt x="1113" y="1465"/>
                  </a:lnTo>
                  <a:lnTo>
                    <a:pt x="1113" y="1457"/>
                  </a:lnTo>
                  <a:lnTo>
                    <a:pt x="1113" y="1452"/>
                  </a:lnTo>
                  <a:lnTo>
                    <a:pt x="1113" y="1448"/>
                  </a:lnTo>
                  <a:lnTo>
                    <a:pt x="1118" y="1444"/>
                  </a:lnTo>
                  <a:lnTo>
                    <a:pt x="1118" y="1440"/>
                  </a:lnTo>
                  <a:lnTo>
                    <a:pt x="1122" y="1440"/>
                  </a:lnTo>
                  <a:lnTo>
                    <a:pt x="1126" y="1435"/>
                  </a:lnTo>
                  <a:lnTo>
                    <a:pt x="1130" y="1435"/>
                  </a:lnTo>
                  <a:lnTo>
                    <a:pt x="1135" y="1431"/>
                  </a:lnTo>
                  <a:lnTo>
                    <a:pt x="1143" y="1431"/>
                  </a:lnTo>
                  <a:lnTo>
                    <a:pt x="1156" y="1431"/>
                  </a:lnTo>
                  <a:lnTo>
                    <a:pt x="1160" y="1431"/>
                  </a:lnTo>
                  <a:lnTo>
                    <a:pt x="1164" y="1431"/>
                  </a:lnTo>
                  <a:lnTo>
                    <a:pt x="1168" y="1431"/>
                  </a:lnTo>
                  <a:lnTo>
                    <a:pt x="1173" y="1427"/>
                  </a:lnTo>
                  <a:lnTo>
                    <a:pt x="1177" y="1427"/>
                  </a:lnTo>
                  <a:lnTo>
                    <a:pt x="1181" y="1423"/>
                  </a:lnTo>
                  <a:lnTo>
                    <a:pt x="1185" y="1419"/>
                  </a:lnTo>
                  <a:lnTo>
                    <a:pt x="1190" y="1410"/>
                  </a:lnTo>
                  <a:lnTo>
                    <a:pt x="1190" y="1406"/>
                  </a:lnTo>
                  <a:lnTo>
                    <a:pt x="1194" y="1397"/>
                  </a:lnTo>
                  <a:lnTo>
                    <a:pt x="1194" y="1393"/>
                  </a:lnTo>
                  <a:lnTo>
                    <a:pt x="1194" y="1389"/>
                  </a:lnTo>
                  <a:lnTo>
                    <a:pt x="1194" y="1385"/>
                  </a:lnTo>
                  <a:lnTo>
                    <a:pt x="1194" y="1376"/>
                  </a:lnTo>
                  <a:lnTo>
                    <a:pt x="1194" y="1372"/>
                  </a:lnTo>
                  <a:lnTo>
                    <a:pt x="1194" y="1363"/>
                  </a:lnTo>
                  <a:lnTo>
                    <a:pt x="1194" y="1359"/>
                  </a:lnTo>
                  <a:lnTo>
                    <a:pt x="1194" y="1355"/>
                  </a:lnTo>
                  <a:lnTo>
                    <a:pt x="1194" y="1351"/>
                  </a:lnTo>
                  <a:lnTo>
                    <a:pt x="1190" y="1342"/>
                  </a:lnTo>
                  <a:lnTo>
                    <a:pt x="1185" y="1338"/>
                  </a:lnTo>
                  <a:lnTo>
                    <a:pt x="1181" y="1330"/>
                  </a:lnTo>
                  <a:lnTo>
                    <a:pt x="1168" y="1317"/>
                  </a:lnTo>
                  <a:lnTo>
                    <a:pt x="1160" y="1308"/>
                  </a:lnTo>
                  <a:lnTo>
                    <a:pt x="1160" y="1300"/>
                  </a:lnTo>
                  <a:lnTo>
                    <a:pt x="1156" y="1296"/>
                  </a:lnTo>
                  <a:lnTo>
                    <a:pt x="1152" y="1292"/>
                  </a:lnTo>
                  <a:lnTo>
                    <a:pt x="1152" y="1287"/>
                  </a:lnTo>
                  <a:lnTo>
                    <a:pt x="1147" y="1283"/>
                  </a:lnTo>
                  <a:lnTo>
                    <a:pt x="1147" y="1279"/>
                  </a:lnTo>
                  <a:lnTo>
                    <a:pt x="1139" y="1262"/>
                  </a:lnTo>
                  <a:lnTo>
                    <a:pt x="1135" y="1258"/>
                  </a:lnTo>
                  <a:lnTo>
                    <a:pt x="1135" y="1249"/>
                  </a:lnTo>
                  <a:lnTo>
                    <a:pt x="1130" y="1241"/>
                  </a:lnTo>
                  <a:lnTo>
                    <a:pt x="1126" y="1236"/>
                  </a:lnTo>
                  <a:lnTo>
                    <a:pt x="1122" y="1228"/>
                  </a:lnTo>
                  <a:lnTo>
                    <a:pt x="1109" y="1207"/>
                  </a:lnTo>
                  <a:lnTo>
                    <a:pt x="1105" y="1203"/>
                  </a:lnTo>
                  <a:lnTo>
                    <a:pt x="1101" y="1194"/>
                  </a:lnTo>
                  <a:lnTo>
                    <a:pt x="1096" y="1186"/>
                  </a:lnTo>
                  <a:lnTo>
                    <a:pt x="1092" y="1181"/>
                  </a:lnTo>
                  <a:lnTo>
                    <a:pt x="1092" y="1173"/>
                  </a:lnTo>
                  <a:lnTo>
                    <a:pt x="1088" y="1169"/>
                  </a:lnTo>
                  <a:lnTo>
                    <a:pt x="1088" y="1165"/>
                  </a:lnTo>
                  <a:lnTo>
                    <a:pt x="1088" y="1160"/>
                  </a:lnTo>
                  <a:lnTo>
                    <a:pt x="1088" y="1156"/>
                  </a:lnTo>
                  <a:lnTo>
                    <a:pt x="1084" y="1139"/>
                  </a:lnTo>
                  <a:lnTo>
                    <a:pt x="1084" y="1135"/>
                  </a:lnTo>
                  <a:lnTo>
                    <a:pt x="1084" y="1126"/>
                  </a:lnTo>
                  <a:lnTo>
                    <a:pt x="1080" y="1122"/>
                  </a:lnTo>
                  <a:lnTo>
                    <a:pt x="1080" y="1114"/>
                  </a:lnTo>
                  <a:lnTo>
                    <a:pt x="1075" y="1109"/>
                  </a:lnTo>
                  <a:lnTo>
                    <a:pt x="1075" y="1101"/>
                  </a:lnTo>
                  <a:lnTo>
                    <a:pt x="1067" y="1093"/>
                  </a:lnTo>
                  <a:lnTo>
                    <a:pt x="1067" y="1084"/>
                  </a:lnTo>
                  <a:lnTo>
                    <a:pt x="1063" y="1076"/>
                  </a:lnTo>
                  <a:lnTo>
                    <a:pt x="1058" y="1071"/>
                  </a:lnTo>
                  <a:lnTo>
                    <a:pt x="1054" y="1067"/>
                  </a:lnTo>
                  <a:lnTo>
                    <a:pt x="1050" y="1063"/>
                  </a:lnTo>
                  <a:lnTo>
                    <a:pt x="1041" y="1054"/>
                  </a:lnTo>
                  <a:lnTo>
                    <a:pt x="1037" y="1054"/>
                  </a:lnTo>
                  <a:lnTo>
                    <a:pt x="1033" y="1050"/>
                  </a:lnTo>
                  <a:lnTo>
                    <a:pt x="1025" y="1046"/>
                  </a:lnTo>
                  <a:lnTo>
                    <a:pt x="1016" y="1042"/>
                  </a:lnTo>
                  <a:lnTo>
                    <a:pt x="1012" y="1042"/>
                  </a:lnTo>
                  <a:lnTo>
                    <a:pt x="1008" y="1037"/>
                  </a:lnTo>
                  <a:lnTo>
                    <a:pt x="999" y="1037"/>
                  </a:lnTo>
                  <a:lnTo>
                    <a:pt x="991" y="1037"/>
                  </a:lnTo>
                  <a:lnTo>
                    <a:pt x="965" y="1033"/>
                  </a:lnTo>
                  <a:lnTo>
                    <a:pt x="948" y="1033"/>
                  </a:lnTo>
                  <a:lnTo>
                    <a:pt x="931" y="1029"/>
                  </a:lnTo>
                  <a:lnTo>
                    <a:pt x="923" y="1025"/>
                  </a:lnTo>
                  <a:lnTo>
                    <a:pt x="919" y="1025"/>
                  </a:lnTo>
                  <a:lnTo>
                    <a:pt x="914" y="1025"/>
                  </a:lnTo>
                  <a:lnTo>
                    <a:pt x="910" y="1021"/>
                  </a:lnTo>
                  <a:lnTo>
                    <a:pt x="906" y="1021"/>
                  </a:lnTo>
                  <a:lnTo>
                    <a:pt x="906" y="1016"/>
                  </a:lnTo>
                  <a:lnTo>
                    <a:pt x="902" y="1012"/>
                  </a:lnTo>
                  <a:lnTo>
                    <a:pt x="898" y="1008"/>
                  </a:lnTo>
                  <a:lnTo>
                    <a:pt x="898" y="1004"/>
                  </a:lnTo>
                  <a:lnTo>
                    <a:pt x="893" y="995"/>
                  </a:lnTo>
                  <a:lnTo>
                    <a:pt x="889" y="974"/>
                  </a:lnTo>
                  <a:lnTo>
                    <a:pt x="885" y="966"/>
                  </a:lnTo>
                  <a:lnTo>
                    <a:pt x="885" y="961"/>
                  </a:lnTo>
                  <a:lnTo>
                    <a:pt x="885" y="957"/>
                  </a:lnTo>
                  <a:lnTo>
                    <a:pt x="881" y="953"/>
                  </a:lnTo>
                  <a:lnTo>
                    <a:pt x="876" y="949"/>
                  </a:lnTo>
                  <a:lnTo>
                    <a:pt x="872" y="944"/>
                  </a:lnTo>
                  <a:lnTo>
                    <a:pt x="868" y="940"/>
                  </a:lnTo>
                  <a:lnTo>
                    <a:pt x="864" y="936"/>
                  </a:lnTo>
                  <a:lnTo>
                    <a:pt x="859" y="936"/>
                  </a:lnTo>
                  <a:lnTo>
                    <a:pt x="855" y="932"/>
                  </a:lnTo>
                  <a:lnTo>
                    <a:pt x="851" y="932"/>
                  </a:lnTo>
                  <a:lnTo>
                    <a:pt x="847" y="927"/>
                  </a:lnTo>
                  <a:lnTo>
                    <a:pt x="838" y="927"/>
                  </a:lnTo>
                  <a:lnTo>
                    <a:pt x="834" y="923"/>
                  </a:lnTo>
                  <a:lnTo>
                    <a:pt x="826" y="923"/>
                  </a:lnTo>
                  <a:lnTo>
                    <a:pt x="817" y="923"/>
                  </a:lnTo>
                  <a:lnTo>
                    <a:pt x="809" y="923"/>
                  </a:lnTo>
                  <a:lnTo>
                    <a:pt x="796" y="923"/>
                  </a:lnTo>
                  <a:lnTo>
                    <a:pt x="792" y="923"/>
                  </a:lnTo>
                  <a:lnTo>
                    <a:pt x="783" y="923"/>
                  </a:lnTo>
                  <a:lnTo>
                    <a:pt x="779" y="923"/>
                  </a:lnTo>
                  <a:lnTo>
                    <a:pt x="771" y="927"/>
                  </a:lnTo>
                  <a:lnTo>
                    <a:pt x="758" y="927"/>
                  </a:lnTo>
                  <a:lnTo>
                    <a:pt x="754" y="932"/>
                  </a:lnTo>
                  <a:lnTo>
                    <a:pt x="745" y="932"/>
                  </a:lnTo>
                  <a:lnTo>
                    <a:pt x="741" y="932"/>
                  </a:lnTo>
                  <a:lnTo>
                    <a:pt x="732" y="932"/>
                  </a:lnTo>
                  <a:lnTo>
                    <a:pt x="728" y="932"/>
                  </a:lnTo>
                  <a:lnTo>
                    <a:pt x="720" y="932"/>
                  </a:lnTo>
                  <a:lnTo>
                    <a:pt x="715" y="927"/>
                  </a:lnTo>
                  <a:lnTo>
                    <a:pt x="707" y="927"/>
                  </a:lnTo>
                  <a:lnTo>
                    <a:pt x="703" y="923"/>
                  </a:lnTo>
                  <a:lnTo>
                    <a:pt x="699" y="923"/>
                  </a:lnTo>
                  <a:lnTo>
                    <a:pt x="694" y="919"/>
                  </a:lnTo>
                  <a:lnTo>
                    <a:pt x="686" y="915"/>
                  </a:lnTo>
                  <a:lnTo>
                    <a:pt x="682" y="910"/>
                  </a:lnTo>
                  <a:lnTo>
                    <a:pt x="665" y="898"/>
                  </a:lnTo>
                  <a:lnTo>
                    <a:pt x="660" y="894"/>
                  </a:lnTo>
                  <a:lnTo>
                    <a:pt x="656" y="889"/>
                  </a:lnTo>
                  <a:lnTo>
                    <a:pt x="652" y="889"/>
                  </a:lnTo>
                  <a:lnTo>
                    <a:pt x="648" y="885"/>
                  </a:lnTo>
                  <a:lnTo>
                    <a:pt x="639" y="885"/>
                  </a:lnTo>
                  <a:lnTo>
                    <a:pt x="635" y="885"/>
                  </a:lnTo>
                  <a:lnTo>
                    <a:pt x="631" y="885"/>
                  </a:lnTo>
                  <a:lnTo>
                    <a:pt x="622" y="885"/>
                  </a:lnTo>
                  <a:lnTo>
                    <a:pt x="618" y="889"/>
                  </a:lnTo>
                  <a:lnTo>
                    <a:pt x="614" y="889"/>
                  </a:lnTo>
                  <a:lnTo>
                    <a:pt x="610" y="889"/>
                  </a:lnTo>
                  <a:lnTo>
                    <a:pt x="593" y="898"/>
                  </a:lnTo>
                  <a:lnTo>
                    <a:pt x="584" y="898"/>
                  </a:lnTo>
                  <a:lnTo>
                    <a:pt x="580" y="898"/>
                  </a:lnTo>
                  <a:lnTo>
                    <a:pt x="572" y="902"/>
                  </a:lnTo>
                  <a:lnTo>
                    <a:pt x="567" y="902"/>
                  </a:lnTo>
                  <a:lnTo>
                    <a:pt x="563" y="902"/>
                  </a:lnTo>
                  <a:lnTo>
                    <a:pt x="559" y="898"/>
                  </a:lnTo>
                  <a:lnTo>
                    <a:pt x="555" y="898"/>
                  </a:lnTo>
                  <a:lnTo>
                    <a:pt x="550" y="894"/>
                  </a:lnTo>
                  <a:lnTo>
                    <a:pt x="542" y="889"/>
                  </a:lnTo>
                  <a:lnTo>
                    <a:pt x="538" y="885"/>
                  </a:lnTo>
                  <a:lnTo>
                    <a:pt x="525" y="872"/>
                  </a:lnTo>
                  <a:lnTo>
                    <a:pt x="521" y="868"/>
                  </a:lnTo>
                  <a:lnTo>
                    <a:pt x="517" y="864"/>
                  </a:lnTo>
                  <a:lnTo>
                    <a:pt x="512" y="860"/>
                  </a:lnTo>
                  <a:lnTo>
                    <a:pt x="508" y="860"/>
                  </a:lnTo>
                  <a:lnTo>
                    <a:pt x="504" y="855"/>
                  </a:lnTo>
                  <a:lnTo>
                    <a:pt x="495" y="855"/>
                  </a:lnTo>
                  <a:lnTo>
                    <a:pt x="487" y="851"/>
                  </a:lnTo>
                  <a:lnTo>
                    <a:pt x="478" y="851"/>
                  </a:lnTo>
                  <a:lnTo>
                    <a:pt x="474" y="851"/>
                  </a:lnTo>
                  <a:lnTo>
                    <a:pt x="470" y="851"/>
                  </a:lnTo>
                  <a:lnTo>
                    <a:pt x="457" y="855"/>
                  </a:lnTo>
                  <a:lnTo>
                    <a:pt x="449" y="855"/>
                  </a:lnTo>
                  <a:lnTo>
                    <a:pt x="445" y="855"/>
                  </a:lnTo>
                  <a:lnTo>
                    <a:pt x="436" y="855"/>
                  </a:lnTo>
                  <a:lnTo>
                    <a:pt x="432" y="851"/>
                  </a:lnTo>
                  <a:lnTo>
                    <a:pt x="423" y="847"/>
                  </a:lnTo>
                  <a:lnTo>
                    <a:pt x="419" y="847"/>
                  </a:lnTo>
                  <a:lnTo>
                    <a:pt x="415" y="843"/>
                  </a:lnTo>
                  <a:lnTo>
                    <a:pt x="411" y="839"/>
                  </a:lnTo>
                  <a:lnTo>
                    <a:pt x="406" y="834"/>
                  </a:lnTo>
                  <a:lnTo>
                    <a:pt x="398" y="826"/>
                  </a:lnTo>
                  <a:lnTo>
                    <a:pt x="381" y="809"/>
                  </a:lnTo>
                  <a:lnTo>
                    <a:pt x="368" y="800"/>
                  </a:lnTo>
                  <a:lnTo>
                    <a:pt x="364" y="796"/>
                  </a:lnTo>
                  <a:lnTo>
                    <a:pt x="360" y="792"/>
                  </a:lnTo>
                  <a:lnTo>
                    <a:pt x="356" y="788"/>
                  </a:lnTo>
                  <a:lnTo>
                    <a:pt x="351" y="783"/>
                  </a:lnTo>
                  <a:lnTo>
                    <a:pt x="343" y="771"/>
                  </a:lnTo>
                  <a:lnTo>
                    <a:pt x="339" y="767"/>
                  </a:lnTo>
                  <a:lnTo>
                    <a:pt x="326" y="754"/>
                  </a:lnTo>
                  <a:lnTo>
                    <a:pt x="322" y="745"/>
                  </a:lnTo>
                  <a:lnTo>
                    <a:pt x="313" y="737"/>
                  </a:lnTo>
                  <a:lnTo>
                    <a:pt x="309" y="733"/>
                  </a:lnTo>
                  <a:lnTo>
                    <a:pt x="309" y="728"/>
                  </a:lnTo>
                  <a:lnTo>
                    <a:pt x="305" y="724"/>
                  </a:lnTo>
                  <a:lnTo>
                    <a:pt x="301" y="720"/>
                  </a:lnTo>
                  <a:lnTo>
                    <a:pt x="296" y="716"/>
                  </a:lnTo>
                  <a:lnTo>
                    <a:pt x="288" y="711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58" y="699"/>
                  </a:lnTo>
                  <a:lnTo>
                    <a:pt x="237" y="690"/>
                  </a:lnTo>
                  <a:lnTo>
                    <a:pt x="229" y="686"/>
                  </a:lnTo>
                  <a:lnTo>
                    <a:pt x="224" y="686"/>
                  </a:lnTo>
                  <a:lnTo>
                    <a:pt x="220" y="682"/>
                  </a:lnTo>
                  <a:lnTo>
                    <a:pt x="216" y="682"/>
                  </a:lnTo>
                  <a:lnTo>
                    <a:pt x="203" y="682"/>
                  </a:lnTo>
                  <a:lnTo>
                    <a:pt x="195" y="682"/>
                  </a:lnTo>
                  <a:lnTo>
                    <a:pt x="191" y="682"/>
                  </a:lnTo>
                  <a:lnTo>
                    <a:pt x="186" y="682"/>
                  </a:lnTo>
                  <a:lnTo>
                    <a:pt x="182" y="682"/>
                  </a:lnTo>
                  <a:lnTo>
                    <a:pt x="182" y="678"/>
                  </a:lnTo>
                  <a:lnTo>
                    <a:pt x="178" y="673"/>
                  </a:lnTo>
                  <a:lnTo>
                    <a:pt x="174" y="673"/>
                  </a:lnTo>
                  <a:lnTo>
                    <a:pt x="169" y="669"/>
                  </a:lnTo>
                  <a:lnTo>
                    <a:pt x="161" y="652"/>
                  </a:lnTo>
                  <a:lnTo>
                    <a:pt x="144" y="627"/>
                  </a:lnTo>
                  <a:lnTo>
                    <a:pt x="140" y="623"/>
                  </a:lnTo>
                  <a:lnTo>
                    <a:pt x="136" y="618"/>
                  </a:lnTo>
                  <a:lnTo>
                    <a:pt x="136" y="614"/>
                  </a:lnTo>
                  <a:lnTo>
                    <a:pt x="131" y="610"/>
                  </a:lnTo>
                  <a:lnTo>
                    <a:pt x="123" y="606"/>
                  </a:lnTo>
                  <a:lnTo>
                    <a:pt x="119" y="601"/>
                  </a:lnTo>
                  <a:lnTo>
                    <a:pt x="106" y="597"/>
                  </a:lnTo>
                  <a:lnTo>
                    <a:pt x="97" y="593"/>
                  </a:lnTo>
                  <a:lnTo>
                    <a:pt x="89" y="584"/>
                  </a:lnTo>
                  <a:lnTo>
                    <a:pt x="85" y="580"/>
                  </a:lnTo>
                  <a:lnTo>
                    <a:pt x="80" y="580"/>
                  </a:lnTo>
                  <a:lnTo>
                    <a:pt x="76" y="576"/>
                  </a:lnTo>
                  <a:lnTo>
                    <a:pt x="72" y="576"/>
                  </a:lnTo>
                  <a:lnTo>
                    <a:pt x="64" y="576"/>
                  </a:lnTo>
                  <a:lnTo>
                    <a:pt x="55" y="572"/>
                  </a:lnTo>
                  <a:lnTo>
                    <a:pt x="51" y="572"/>
                  </a:lnTo>
                  <a:lnTo>
                    <a:pt x="30" y="572"/>
                  </a:lnTo>
                  <a:lnTo>
                    <a:pt x="21" y="572"/>
                  </a:lnTo>
                  <a:lnTo>
                    <a:pt x="13" y="572"/>
                  </a:lnTo>
                  <a:lnTo>
                    <a:pt x="9" y="568"/>
                  </a:lnTo>
                  <a:lnTo>
                    <a:pt x="4" y="568"/>
                  </a:lnTo>
                  <a:lnTo>
                    <a:pt x="0" y="568"/>
                  </a:lnTo>
                  <a:lnTo>
                    <a:pt x="0" y="563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4" name="Freeform 110"/>
            <p:cNvSpPr>
              <a:spLocks/>
            </p:cNvSpPr>
            <p:nvPr/>
          </p:nvSpPr>
          <p:spPr bwMode="auto">
            <a:xfrm>
              <a:off x="2209804" y="3895653"/>
              <a:ext cx="552920" cy="582463"/>
            </a:xfrm>
            <a:custGeom>
              <a:avLst/>
              <a:gdLst>
                <a:gd name="T0" fmla="*/ 101 w 1744"/>
                <a:gd name="T1" fmla="*/ 474 h 1837"/>
                <a:gd name="T2" fmla="*/ 173 w 1744"/>
                <a:gd name="T3" fmla="*/ 499 h 1837"/>
                <a:gd name="T4" fmla="*/ 228 w 1744"/>
                <a:gd name="T5" fmla="*/ 466 h 1837"/>
                <a:gd name="T6" fmla="*/ 190 w 1744"/>
                <a:gd name="T7" fmla="*/ 292 h 1837"/>
                <a:gd name="T8" fmla="*/ 215 w 1744"/>
                <a:gd name="T9" fmla="*/ 195 h 1837"/>
                <a:gd name="T10" fmla="*/ 254 w 1744"/>
                <a:gd name="T11" fmla="*/ 80 h 1837"/>
                <a:gd name="T12" fmla="*/ 351 w 1744"/>
                <a:gd name="T13" fmla="*/ 8 h 1837"/>
                <a:gd name="T14" fmla="*/ 453 w 1744"/>
                <a:gd name="T15" fmla="*/ 89 h 1837"/>
                <a:gd name="T16" fmla="*/ 656 w 1744"/>
                <a:gd name="T17" fmla="*/ 156 h 1837"/>
                <a:gd name="T18" fmla="*/ 880 w 1744"/>
                <a:gd name="T19" fmla="*/ 161 h 1837"/>
                <a:gd name="T20" fmla="*/ 956 w 1744"/>
                <a:gd name="T21" fmla="*/ 169 h 1837"/>
                <a:gd name="T22" fmla="*/ 893 w 1744"/>
                <a:gd name="T23" fmla="*/ 300 h 1837"/>
                <a:gd name="T24" fmla="*/ 961 w 1744"/>
                <a:gd name="T25" fmla="*/ 355 h 1837"/>
                <a:gd name="T26" fmla="*/ 990 w 1744"/>
                <a:gd name="T27" fmla="*/ 516 h 1837"/>
                <a:gd name="T28" fmla="*/ 1020 w 1744"/>
                <a:gd name="T29" fmla="*/ 643 h 1837"/>
                <a:gd name="T30" fmla="*/ 1045 w 1744"/>
                <a:gd name="T31" fmla="*/ 724 h 1837"/>
                <a:gd name="T32" fmla="*/ 1100 w 1744"/>
                <a:gd name="T33" fmla="*/ 830 h 1837"/>
                <a:gd name="T34" fmla="*/ 1206 w 1744"/>
                <a:gd name="T35" fmla="*/ 842 h 1837"/>
                <a:gd name="T36" fmla="*/ 1320 w 1744"/>
                <a:gd name="T37" fmla="*/ 902 h 1837"/>
                <a:gd name="T38" fmla="*/ 1464 w 1744"/>
                <a:gd name="T39" fmla="*/ 885 h 1837"/>
                <a:gd name="T40" fmla="*/ 1604 w 1744"/>
                <a:gd name="T41" fmla="*/ 914 h 1837"/>
                <a:gd name="T42" fmla="*/ 1740 w 1744"/>
                <a:gd name="T43" fmla="*/ 1029 h 1837"/>
                <a:gd name="T44" fmla="*/ 1668 w 1744"/>
                <a:gd name="T45" fmla="*/ 1067 h 1837"/>
                <a:gd name="T46" fmla="*/ 1629 w 1744"/>
                <a:gd name="T47" fmla="*/ 1151 h 1837"/>
                <a:gd name="T48" fmla="*/ 1591 w 1744"/>
                <a:gd name="T49" fmla="*/ 1219 h 1837"/>
                <a:gd name="T50" fmla="*/ 1456 w 1744"/>
                <a:gd name="T51" fmla="*/ 1194 h 1837"/>
                <a:gd name="T52" fmla="*/ 1303 w 1744"/>
                <a:gd name="T53" fmla="*/ 1164 h 1837"/>
                <a:gd name="T54" fmla="*/ 1189 w 1744"/>
                <a:gd name="T55" fmla="*/ 1151 h 1837"/>
                <a:gd name="T56" fmla="*/ 1105 w 1744"/>
                <a:gd name="T57" fmla="*/ 1139 h 1837"/>
                <a:gd name="T58" fmla="*/ 978 w 1744"/>
                <a:gd name="T59" fmla="*/ 1105 h 1837"/>
                <a:gd name="T60" fmla="*/ 927 w 1744"/>
                <a:gd name="T61" fmla="*/ 1012 h 1837"/>
                <a:gd name="T62" fmla="*/ 846 w 1744"/>
                <a:gd name="T63" fmla="*/ 1046 h 1837"/>
                <a:gd name="T64" fmla="*/ 749 w 1744"/>
                <a:gd name="T65" fmla="*/ 986 h 1837"/>
                <a:gd name="T66" fmla="*/ 770 w 1744"/>
                <a:gd name="T67" fmla="*/ 1037 h 1837"/>
                <a:gd name="T68" fmla="*/ 749 w 1744"/>
                <a:gd name="T69" fmla="*/ 1143 h 1837"/>
                <a:gd name="T70" fmla="*/ 740 w 1744"/>
                <a:gd name="T71" fmla="*/ 1253 h 1837"/>
                <a:gd name="T72" fmla="*/ 825 w 1744"/>
                <a:gd name="T73" fmla="*/ 1228 h 1837"/>
                <a:gd name="T74" fmla="*/ 910 w 1744"/>
                <a:gd name="T75" fmla="*/ 1312 h 1837"/>
                <a:gd name="T76" fmla="*/ 1003 w 1744"/>
                <a:gd name="T77" fmla="*/ 1325 h 1837"/>
                <a:gd name="T78" fmla="*/ 1109 w 1744"/>
                <a:gd name="T79" fmla="*/ 1219 h 1837"/>
                <a:gd name="T80" fmla="*/ 1176 w 1744"/>
                <a:gd name="T81" fmla="*/ 1304 h 1837"/>
                <a:gd name="T82" fmla="*/ 1176 w 1744"/>
                <a:gd name="T83" fmla="*/ 1414 h 1837"/>
                <a:gd name="T84" fmla="*/ 1083 w 1744"/>
                <a:gd name="T85" fmla="*/ 1477 h 1837"/>
                <a:gd name="T86" fmla="*/ 1092 w 1744"/>
                <a:gd name="T87" fmla="*/ 1541 h 1837"/>
                <a:gd name="T88" fmla="*/ 1041 w 1744"/>
                <a:gd name="T89" fmla="*/ 1634 h 1837"/>
                <a:gd name="T90" fmla="*/ 944 w 1744"/>
                <a:gd name="T91" fmla="*/ 1812 h 1837"/>
                <a:gd name="T92" fmla="*/ 753 w 1744"/>
                <a:gd name="T93" fmla="*/ 1736 h 1837"/>
                <a:gd name="T94" fmla="*/ 605 w 1744"/>
                <a:gd name="T95" fmla="*/ 1634 h 1837"/>
                <a:gd name="T96" fmla="*/ 431 w 1744"/>
                <a:gd name="T97" fmla="*/ 1507 h 1837"/>
                <a:gd name="T98" fmla="*/ 419 w 1744"/>
                <a:gd name="T99" fmla="*/ 1537 h 1837"/>
                <a:gd name="T100" fmla="*/ 398 w 1744"/>
                <a:gd name="T101" fmla="*/ 1592 h 1837"/>
                <a:gd name="T102" fmla="*/ 313 w 1744"/>
                <a:gd name="T103" fmla="*/ 1642 h 1837"/>
                <a:gd name="T104" fmla="*/ 283 w 1744"/>
                <a:gd name="T105" fmla="*/ 1609 h 1837"/>
                <a:gd name="T106" fmla="*/ 160 w 1744"/>
                <a:gd name="T107" fmla="*/ 1600 h 1837"/>
                <a:gd name="T108" fmla="*/ 148 w 1744"/>
                <a:gd name="T109" fmla="*/ 1507 h 1837"/>
                <a:gd name="T110" fmla="*/ 84 w 1744"/>
                <a:gd name="T111" fmla="*/ 1338 h 1837"/>
                <a:gd name="T112" fmla="*/ 25 w 1744"/>
                <a:gd name="T113" fmla="*/ 1236 h 1837"/>
                <a:gd name="T114" fmla="*/ 101 w 1744"/>
                <a:gd name="T115" fmla="*/ 1130 h 1837"/>
                <a:gd name="T116" fmla="*/ 118 w 1744"/>
                <a:gd name="T117" fmla="*/ 1046 h 1837"/>
                <a:gd name="T118" fmla="*/ 88 w 1744"/>
                <a:gd name="T119" fmla="*/ 940 h 1837"/>
                <a:gd name="T120" fmla="*/ 88 w 1744"/>
                <a:gd name="T121" fmla="*/ 762 h 1837"/>
                <a:gd name="T122" fmla="*/ 33 w 1744"/>
                <a:gd name="T123" fmla="*/ 648 h 1837"/>
                <a:gd name="T124" fmla="*/ 4 w 1744"/>
                <a:gd name="T125" fmla="*/ 49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837">
                  <a:moveTo>
                    <a:pt x="0" y="470"/>
                  </a:moveTo>
                  <a:lnTo>
                    <a:pt x="17" y="466"/>
                  </a:lnTo>
                  <a:lnTo>
                    <a:pt x="25" y="461"/>
                  </a:lnTo>
                  <a:lnTo>
                    <a:pt x="38" y="457"/>
                  </a:lnTo>
                  <a:lnTo>
                    <a:pt x="46" y="457"/>
                  </a:lnTo>
                  <a:lnTo>
                    <a:pt x="55" y="457"/>
                  </a:lnTo>
                  <a:lnTo>
                    <a:pt x="59" y="457"/>
                  </a:lnTo>
                  <a:lnTo>
                    <a:pt x="67" y="453"/>
                  </a:lnTo>
                  <a:lnTo>
                    <a:pt x="72" y="457"/>
                  </a:lnTo>
                  <a:lnTo>
                    <a:pt x="76" y="457"/>
                  </a:lnTo>
                  <a:lnTo>
                    <a:pt x="80" y="457"/>
                  </a:lnTo>
                  <a:lnTo>
                    <a:pt x="84" y="457"/>
                  </a:lnTo>
                  <a:lnTo>
                    <a:pt x="88" y="461"/>
                  </a:lnTo>
                  <a:lnTo>
                    <a:pt x="93" y="461"/>
                  </a:lnTo>
                  <a:lnTo>
                    <a:pt x="97" y="466"/>
                  </a:lnTo>
                  <a:lnTo>
                    <a:pt x="101" y="470"/>
                  </a:lnTo>
                  <a:lnTo>
                    <a:pt x="101" y="474"/>
                  </a:lnTo>
                  <a:lnTo>
                    <a:pt x="105" y="482"/>
                  </a:lnTo>
                  <a:lnTo>
                    <a:pt x="110" y="487"/>
                  </a:lnTo>
                  <a:lnTo>
                    <a:pt x="131" y="533"/>
                  </a:lnTo>
                  <a:lnTo>
                    <a:pt x="135" y="542"/>
                  </a:lnTo>
                  <a:lnTo>
                    <a:pt x="135" y="546"/>
                  </a:lnTo>
                  <a:lnTo>
                    <a:pt x="139" y="550"/>
                  </a:lnTo>
                  <a:lnTo>
                    <a:pt x="144" y="550"/>
                  </a:lnTo>
                  <a:lnTo>
                    <a:pt x="148" y="550"/>
                  </a:lnTo>
                  <a:lnTo>
                    <a:pt x="152" y="550"/>
                  </a:lnTo>
                  <a:lnTo>
                    <a:pt x="156" y="546"/>
                  </a:lnTo>
                  <a:lnTo>
                    <a:pt x="156" y="542"/>
                  </a:lnTo>
                  <a:lnTo>
                    <a:pt x="160" y="537"/>
                  </a:lnTo>
                  <a:lnTo>
                    <a:pt x="160" y="533"/>
                  </a:lnTo>
                  <a:lnTo>
                    <a:pt x="165" y="521"/>
                  </a:lnTo>
                  <a:lnTo>
                    <a:pt x="169" y="516"/>
                  </a:lnTo>
                  <a:lnTo>
                    <a:pt x="169" y="508"/>
                  </a:lnTo>
                  <a:lnTo>
                    <a:pt x="173" y="499"/>
                  </a:lnTo>
                  <a:lnTo>
                    <a:pt x="177" y="499"/>
                  </a:lnTo>
                  <a:lnTo>
                    <a:pt x="177" y="495"/>
                  </a:lnTo>
                  <a:lnTo>
                    <a:pt x="182" y="495"/>
                  </a:lnTo>
                  <a:lnTo>
                    <a:pt x="186" y="495"/>
                  </a:lnTo>
                  <a:lnTo>
                    <a:pt x="190" y="495"/>
                  </a:lnTo>
                  <a:lnTo>
                    <a:pt x="203" y="495"/>
                  </a:lnTo>
                  <a:lnTo>
                    <a:pt x="207" y="495"/>
                  </a:lnTo>
                  <a:lnTo>
                    <a:pt x="211" y="495"/>
                  </a:lnTo>
                  <a:lnTo>
                    <a:pt x="220" y="495"/>
                  </a:lnTo>
                  <a:lnTo>
                    <a:pt x="220" y="491"/>
                  </a:lnTo>
                  <a:lnTo>
                    <a:pt x="224" y="491"/>
                  </a:lnTo>
                  <a:lnTo>
                    <a:pt x="228" y="487"/>
                  </a:lnTo>
                  <a:lnTo>
                    <a:pt x="232" y="482"/>
                  </a:lnTo>
                  <a:lnTo>
                    <a:pt x="232" y="478"/>
                  </a:lnTo>
                  <a:lnTo>
                    <a:pt x="232" y="474"/>
                  </a:lnTo>
                  <a:lnTo>
                    <a:pt x="228" y="470"/>
                  </a:lnTo>
                  <a:lnTo>
                    <a:pt x="228" y="466"/>
                  </a:lnTo>
                  <a:lnTo>
                    <a:pt x="224" y="457"/>
                  </a:lnTo>
                  <a:lnTo>
                    <a:pt x="211" y="436"/>
                  </a:lnTo>
                  <a:lnTo>
                    <a:pt x="211" y="432"/>
                  </a:lnTo>
                  <a:lnTo>
                    <a:pt x="207" y="427"/>
                  </a:lnTo>
                  <a:lnTo>
                    <a:pt x="203" y="419"/>
                  </a:lnTo>
                  <a:lnTo>
                    <a:pt x="203" y="415"/>
                  </a:lnTo>
                  <a:lnTo>
                    <a:pt x="199" y="406"/>
                  </a:lnTo>
                  <a:lnTo>
                    <a:pt x="199" y="402"/>
                  </a:lnTo>
                  <a:lnTo>
                    <a:pt x="199" y="394"/>
                  </a:lnTo>
                  <a:lnTo>
                    <a:pt x="194" y="385"/>
                  </a:lnTo>
                  <a:lnTo>
                    <a:pt x="194" y="368"/>
                  </a:lnTo>
                  <a:lnTo>
                    <a:pt x="199" y="343"/>
                  </a:lnTo>
                  <a:lnTo>
                    <a:pt x="194" y="339"/>
                  </a:lnTo>
                  <a:lnTo>
                    <a:pt x="194" y="330"/>
                  </a:lnTo>
                  <a:lnTo>
                    <a:pt x="194" y="322"/>
                  </a:lnTo>
                  <a:lnTo>
                    <a:pt x="190" y="300"/>
                  </a:lnTo>
                  <a:lnTo>
                    <a:pt x="190" y="292"/>
                  </a:lnTo>
                  <a:lnTo>
                    <a:pt x="190" y="275"/>
                  </a:lnTo>
                  <a:lnTo>
                    <a:pt x="190" y="267"/>
                  </a:lnTo>
                  <a:lnTo>
                    <a:pt x="190" y="262"/>
                  </a:lnTo>
                  <a:lnTo>
                    <a:pt x="190" y="258"/>
                  </a:lnTo>
                  <a:lnTo>
                    <a:pt x="190" y="254"/>
                  </a:lnTo>
                  <a:lnTo>
                    <a:pt x="190" y="250"/>
                  </a:lnTo>
                  <a:lnTo>
                    <a:pt x="194" y="245"/>
                  </a:lnTo>
                  <a:lnTo>
                    <a:pt x="199" y="241"/>
                  </a:lnTo>
                  <a:lnTo>
                    <a:pt x="199" y="237"/>
                  </a:lnTo>
                  <a:lnTo>
                    <a:pt x="203" y="228"/>
                  </a:lnTo>
                  <a:lnTo>
                    <a:pt x="207" y="224"/>
                  </a:lnTo>
                  <a:lnTo>
                    <a:pt x="211" y="220"/>
                  </a:lnTo>
                  <a:lnTo>
                    <a:pt x="211" y="216"/>
                  </a:lnTo>
                  <a:lnTo>
                    <a:pt x="211" y="211"/>
                  </a:lnTo>
                  <a:lnTo>
                    <a:pt x="215" y="207"/>
                  </a:lnTo>
                  <a:lnTo>
                    <a:pt x="215" y="203"/>
                  </a:lnTo>
                  <a:lnTo>
                    <a:pt x="215" y="195"/>
                  </a:lnTo>
                  <a:lnTo>
                    <a:pt x="215" y="178"/>
                  </a:lnTo>
                  <a:lnTo>
                    <a:pt x="215" y="173"/>
                  </a:lnTo>
                  <a:lnTo>
                    <a:pt x="215" y="169"/>
                  </a:lnTo>
                  <a:lnTo>
                    <a:pt x="215" y="165"/>
                  </a:lnTo>
                  <a:lnTo>
                    <a:pt x="220" y="161"/>
                  </a:lnTo>
                  <a:lnTo>
                    <a:pt x="224" y="161"/>
                  </a:lnTo>
                  <a:lnTo>
                    <a:pt x="228" y="156"/>
                  </a:lnTo>
                  <a:lnTo>
                    <a:pt x="228" y="152"/>
                  </a:lnTo>
                  <a:lnTo>
                    <a:pt x="232" y="148"/>
                  </a:lnTo>
                  <a:lnTo>
                    <a:pt x="232" y="144"/>
                  </a:lnTo>
                  <a:lnTo>
                    <a:pt x="237" y="135"/>
                  </a:lnTo>
                  <a:lnTo>
                    <a:pt x="241" y="114"/>
                  </a:lnTo>
                  <a:lnTo>
                    <a:pt x="245" y="101"/>
                  </a:lnTo>
                  <a:lnTo>
                    <a:pt x="245" y="93"/>
                  </a:lnTo>
                  <a:lnTo>
                    <a:pt x="249" y="89"/>
                  </a:lnTo>
                  <a:lnTo>
                    <a:pt x="249" y="84"/>
                  </a:lnTo>
                  <a:lnTo>
                    <a:pt x="254" y="80"/>
                  </a:lnTo>
                  <a:lnTo>
                    <a:pt x="258" y="72"/>
                  </a:lnTo>
                  <a:lnTo>
                    <a:pt x="262" y="63"/>
                  </a:lnTo>
                  <a:lnTo>
                    <a:pt x="271" y="55"/>
                  </a:lnTo>
                  <a:lnTo>
                    <a:pt x="275" y="51"/>
                  </a:lnTo>
                  <a:lnTo>
                    <a:pt x="283" y="46"/>
                  </a:lnTo>
                  <a:lnTo>
                    <a:pt x="283" y="42"/>
                  </a:lnTo>
                  <a:lnTo>
                    <a:pt x="287" y="38"/>
                  </a:lnTo>
                  <a:lnTo>
                    <a:pt x="292" y="34"/>
                  </a:lnTo>
                  <a:lnTo>
                    <a:pt x="296" y="29"/>
                  </a:lnTo>
                  <a:lnTo>
                    <a:pt x="296" y="25"/>
                  </a:lnTo>
                  <a:lnTo>
                    <a:pt x="300" y="17"/>
                  </a:lnTo>
                  <a:lnTo>
                    <a:pt x="304" y="0"/>
                  </a:lnTo>
                  <a:lnTo>
                    <a:pt x="313" y="0"/>
                  </a:lnTo>
                  <a:lnTo>
                    <a:pt x="326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8"/>
                  </a:lnTo>
                  <a:lnTo>
                    <a:pt x="364" y="13"/>
                  </a:lnTo>
                  <a:lnTo>
                    <a:pt x="372" y="13"/>
                  </a:lnTo>
                  <a:lnTo>
                    <a:pt x="376" y="17"/>
                  </a:lnTo>
                  <a:lnTo>
                    <a:pt x="381" y="21"/>
                  </a:lnTo>
                  <a:lnTo>
                    <a:pt x="393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4" y="42"/>
                  </a:lnTo>
                  <a:lnTo>
                    <a:pt x="419" y="46"/>
                  </a:lnTo>
                  <a:lnTo>
                    <a:pt x="419" y="51"/>
                  </a:lnTo>
                  <a:lnTo>
                    <a:pt x="423" y="55"/>
                  </a:lnTo>
                  <a:lnTo>
                    <a:pt x="427" y="63"/>
                  </a:lnTo>
                  <a:lnTo>
                    <a:pt x="431" y="68"/>
                  </a:lnTo>
                  <a:lnTo>
                    <a:pt x="436" y="72"/>
                  </a:lnTo>
                  <a:lnTo>
                    <a:pt x="440" y="80"/>
                  </a:lnTo>
                  <a:lnTo>
                    <a:pt x="444" y="84"/>
                  </a:lnTo>
                  <a:lnTo>
                    <a:pt x="453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7"/>
                  </a:lnTo>
                  <a:lnTo>
                    <a:pt x="474" y="97"/>
                  </a:lnTo>
                  <a:lnTo>
                    <a:pt x="491" y="101"/>
                  </a:lnTo>
                  <a:lnTo>
                    <a:pt x="516" y="106"/>
                  </a:lnTo>
                  <a:lnTo>
                    <a:pt x="529" y="110"/>
                  </a:lnTo>
                  <a:lnTo>
                    <a:pt x="537" y="110"/>
                  </a:lnTo>
                  <a:lnTo>
                    <a:pt x="550" y="114"/>
                  </a:lnTo>
                  <a:lnTo>
                    <a:pt x="558" y="118"/>
                  </a:lnTo>
                  <a:lnTo>
                    <a:pt x="580" y="127"/>
                  </a:lnTo>
                  <a:lnTo>
                    <a:pt x="609" y="135"/>
                  </a:lnTo>
                  <a:lnTo>
                    <a:pt x="613" y="135"/>
                  </a:lnTo>
                  <a:lnTo>
                    <a:pt x="622" y="140"/>
                  </a:lnTo>
                  <a:lnTo>
                    <a:pt x="630" y="144"/>
                  </a:lnTo>
                  <a:lnTo>
                    <a:pt x="652" y="156"/>
                  </a:lnTo>
                  <a:lnTo>
                    <a:pt x="656" y="156"/>
                  </a:lnTo>
                  <a:lnTo>
                    <a:pt x="660" y="161"/>
                  </a:lnTo>
                  <a:lnTo>
                    <a:pt x="668" y="161"/>
                  </a:lnTo>
                  <a:lnTo>
                    <a:pt x="673" y="165"/>
                  </a:lnTo>
                  <a:lnTo>
                    <a:pt x="681" y="165"/>
                  </a:lnTo>
                  <a:lnTo>
                    <a:pt x="685" y="165"/>
                  </a:lnTo>
                  <a:lnTo>
                    <a:pt x="698" y="165"/>
                  </a:lnTo>
                  <a:lnTo>
                    <a:pt x="728" y="165"/>
                  </a:lnTo>
                  <a:lnTo>
                    <a:pt x="757" y="165"/>
                  </a:lnTo>
                  <a:lnTo>
                    <a:pt x="766" y="165"/>
                  </a:lnTo>
                  <a:lnTo>
                    <a:pt x="812" y="165"/>
                  </a:lnTo>
                  <a:lnTo>
                    <a:pt x="829" y="165"/>
                  </a:lnTo>
                  <a:lnTo>
                    <a:pt x="842" y="165"/>
                  </a:lnTo>
                  <a:lnTo>
                    <a:pt x="851" y="165"/>
                  </a:lnTo>
                  <a:lnTo>
                    <a:pt x="863" y="165"/>
                  </a:lnTo>
                  <a:lnTo>
                    <a:pt x="867" y="161"/>
                  </a:lnTo>
                  <a:lnTo>
                    <a:pt x="876" y="161"/>
                  </a:lnTo>
                  <a:lnTo>
                    <a:pt x="880" y="161"/>
                  </a:lnTo>
                  <a:lnTo>
                    <a:pt x="889" y="156"/>
                  </a:lnTo>
                  <a:lnTo>
                    <a:pt x="901" y="152"/>
                  </a:lnTo>
                  <a:lnTo>
                    <a:pt x="906" y="152"/>
                  </a:lnTo>
                  <a:lnTo>
                    <a:pt x="914" y="148"/>
                  </a:lnTo>
                  <a:lnTo>
                    <a:pt x="918" y="148"/>
                  </a:lnTo>
                  <a:lnTo>
                    <a:pt x="927" y="148"/>
                  </a:lnTo>
                  <a:lnTo>
                    <a:pt x="931" y="148"/>
                  </a:lnTo>
                  <a:lnTo>
                    <a:pt x="939" y="148"/>
                  </a:lnTo>
                  <a:lnTo>
                    <a:pt x="944" y="152"/>
                  </a:lnTo>
                  <a:lnTo>
                    <a:pt x="948" y="152"/>
                  </a:lnTo>
                  <a:lnTo>
                    <a:pt x="952" y="152"/>
                  </a:lnTo>
                  <a:lnTo>
                    <a:pt x="956" y="152"/>
                  </a:lnTo>
                  <a:lnTo>
                    <a:pt x="956" y="156"/>
                  </a:lnTo>
                  <a:lnTo>
                    <a:pt x="961" y="161"/>
                  </a:lnTo>
                  <a:lnTo>
                    <a:pt x="956" y="161"/>
                  </a:lnTo>
                  <a:lnTo>
                    <a:pt x="956" y="165"/>
                  </a:lnTo>
                  <a:lnTo>
                    <a:pt x="956" y="169"/>
                  </a:lnTo>
                  <a:lnTo>
                    <a:pt x="952" y="173"/>
                  </a:lnTo>
                  <a:lnTo>
                    <a:pt x="939" y="186"/>
                  </a:lnTo>
                  <a:lnTo>
                    <a:pt x="935" y="195"/>
                  </a:lnTo>
                  <a:lnTo>
                    <a:pt x="931" y="199"/>
                  </a:lnTo>
                  <a:lnTo>
                    <a:pt x="927" y="207"/>
                  </a:lnTo>
                  <a:lnTo>
                    <a:pt x="922" y="211"/>
                  </a:lnTo>
                  <a:lnTo>
                    <a:pt x="922" y="216"/>
                  </a:lnTo>
                  <a:lnTo>
                    <a:pt x="918" y="220"/>
                  </a:lnTo>
                  <a:lnTo>
                    <a:pt x="918" y="224"/>
                  </a:lnTo>
                  <a:lnTo>
                    <a:pt x="906" y="250"/>
                  </a:lnTo>
                  <a:lnTo>
                    <a:pt x="901" y="267"/>
                  </a:lnTo>
                  <a:lnTo>
                    <a:pt x="897" y="279"/>
                  </a:lnTo>
                  <a:lnTo>
                    <a:pt x="893" y="283"/>
                  </a:lnTo>
                  <a:lnTo>
                    <a:pt x="893" y="288"/>
                  </a:lnTo>
                  <a:lnTo>
                    <a:pt x="893" y="292"/>
                  </a:lnTo>
                  <a:lnTo>
                    <a:pt x="893" y="296"/>
                  </a:lnTo>
                  <a:lnTo>
                    <a:pt x="893" y="300"/>
                  </a:lnTo>
                  <a:lnTo>
                    <a:pt x="893" y="305"/>
                  </a:lnTo>
                  <a:lnTo>
                    <a:pt x="893" y="309"/>
                  </a:lnTo>
                  <a:lnTo>
                    <a:pt x="897" y="309"/>
                  </a:lnTo>
                  <a:lnTo>
                    <a:pt x="897" y="313"/>
                  </a:lnTo>
                  <a:lnTo>
                    <a:pt x="901" y="317"/>
                  </a:lnTo>
                  <a:lnTo>
                    <a:pt x="906" y="330"/>
                  </a:lnTo>
                  <a:lnTo>
                    <a:pt x="910" y="334"/>
                  </a:lnTo>
                  <a:lnTo>
                    <a:pt x="910" y="339"/>
                  </a:lnTo>
                  <a:lnTo>
                    <a:pt x="914" y="339"/>
                  </a:lnTo>
                  <a:lnTo>
                    <a:pt x="918" y="343"/>
                  </a:lnTo>
                  <a:lnTo>
                    <a:pt x="922" y="347"/>
                  </a:lnTo>
                  <a:lnTo>
                    <a:pt x="927" y="351"/>
                  </a:lnTo>
                  <a:lnTo>
                    <a:pt x="935" y="355"/>
                  </a:lnTo>
                  <a:lnTo>
                    <a:pt x="944" y="355"/>
                  </a:lnTo>
                  <a:lnTo>
                    <a:pt x="948" y="355"/>
                  </a:lnTo>
                  <a:lnTo>
                    <a:pt x="956" y="355"/>
                  </a:lnTo>
                  <a:lnTo>
                    <a:pt x="961" y="355"/>
                  </a:lnTo>
                  <a:lnTo>
                    <a:pt x="965" y="355"/>
                  </a:lnTo>
                  <a:lnTo>
                    <a:pt x="965" y="351"/>
                  </a:lnTo>
                  <a:lnTo>
                    <a:pt x="961" y="355"/>
                  </a:lnTo>
                  <a:lnTo>
                    <a:pt x="961" y="364"/>
                  </a:lnTo>
                  <a:lnTo>
                    <a:pt x="956" y="372"/>
                  </a:lnTo>
                  <a:lnTo>
                    <a:pt x="952" y="377"/>
                  </a:lnTo>
                  <a:lnTo>
                    <a:pt x="939" y="406"/>
                  </a:lnTo>
                  <a:lnTo>
                    <a:pt x="922" y="453"/>
                  </a:lnTo>
                  <a:lnTo>
                    <a:pt x="914" y="474"/>
                  </a:lnTo>
                  <a:lnTo>
                    <a:pt x="939" y="482"/>
                  </a:lnTo>
                  <a:lnTo>
                    <a:pt x="948" y="487"/>
                  </a:lnTo>
                  <a:lnTo>
                    <a:pt x="961" y="495"/>
                  </a:lnTo>
                  <a:lnTo>
                    <a:pt x="965" y="499"/>
                  </a:lnTo>
                  <a:lnTo>
                    <a:pt x="973" y="504"/>
                  </a:lnTo>
                  <a:lnTo>
                    <a:pt x="982" y="508"/>
                  </a:lnTo>
                  <a:lnTo>
                    <a:pt x="986" y="512"/>
                  </a:lnTo>
                  <a:lnTo>
                    <a:pt x="990" y="516"/>
                  </a:lnTo>
                  <a:lnTo>
                    <a:pt x="994" y="521"/>
                  </a:lnTo>
                  <a:lnTo>
                    <a:pt x="999" y="525"/>
                  </a:lnTo>
                  <a:lnTo>
                    <a:pt x="1003" y="533"/>
                  </a:lnTo>
                  <a:lnTo>
                    <a:pt x="1016" y="559"/>
                  </a:lnTo>
                  <a:lnTo>
                    <a:pt x="1024" y="571"/>
                  </a:lnTo>
                  <a:lnTo>
                    <a:pt x="1024" y="580"/>
                  </a:lnTo>
                  <a:lnTo>
                    <a:pt x="1028" y="588"/>
                  </a:lnTo>
                  <a:lnTo>
                    <a:pt x="1028" y="593"/>
                  </a:lnTo>
                  <a:lnTo>
                    <a:pt x="1033" y="593"/>
                  </a:lnTo>
                  <a:lnTo>
                    <a:pt x="1033" y="601"/>
                  </a:lnTo>
                  <a:lnTo>
                    <a:pt x="1033" y="605"/>
                  </a:lnTo>
                  <a:lnTo>
                    <a:pt x="1028" y="622"/>
                  </a:lnTo>
                  <a:lnTo>
                    <a:pt x="1028" y="631"/>
                  </a:lnTo>
                  <a:lnTo>
                    <a:pt x="1024" y="635"/>
                  </a:lnTo>
                  <a:lnTo>
                    <a:pt x="1024" y="639"/>
                  </a:lnTo>
                  <a:lnTo>
                    <a:pt x="1020" y="639"/>
                  </a:lnTo>
                  <a:lnTo>
                    <a:pt x="1020" y="643"/>
                  </a:lnTo>
                  <a:lnTo>
                    <a:pt x="1011" y="643"/>
                  </a:lnTo>
                  <a:lnTo>
                    <a:pt x="1007" y="648"/>
                  </a:lnTo>
                  <a:lnTo>
                    <a:pt x="1007" y="652"/>
                  </a:lnTo>
                  <a:lnTo>
                    <a:pt x="999" y="660"/>
                  </a:lnTo>
                  <a:lnTo>
                    <a:pt x="990" y="669"/>
                  </a:lnTo>
                  <a:lnTo>
                    <a:pt x="990" y="673"/>
                  </a:lnTo>
                  <a:lnTo>
                    <a:pt x="990" y="677"/>
                  </a:lnTo>
                  <a:lnTo>
                    <a:pt x="990" y="681"/>
                  </a:lnTo>
                  <a:lnTo>
                    <a:pt x="990" y="686"/>
                  </a:lnTo>
                  <a:lnTo>
                    <a:pt x="994" y="690"/>
                  </a:lnTo>
                  <a:lnTo>
                    <a:pt x="999" y="698"/>
                  </a:lnTo>
                  <a:lnTo>
                    <a:pt x="1003" y="698"/>
                  </a:lnTo>
                  <a:lnTo>
                    <a:pt x="1007" y="703"/>
                  </a:lnTo>
                  <a:lnTo>
                    <a:pt x="1024" y="711"/>
                  </a:lnTo>
                  <a:lnTo>
                    <a:pt x="1033" y="715"/>
                  </a:lnTo>
                  <a:lnTo>
                    <a:pt x="1037" y="720"/>
                  </a:lnTo>
                  <a:lnTo>
                    <a:pt x="1045" y="724"/>
                  </a:lnTo>
                  <a:lnTo>
                    <a:pt x="1049" y="728"/>
                  </a:lnTo>
                  <a:lnTo>
                    <a:pt x="1054" y="732"/>
                  </a:lnTo>
                  <a:lnTo>
                    <a:pt x="1058" y="736"/>
                  </a:lnTo>
                  <a:lnTo>
                    <a:pt x="1058" y="745"/>
                  </a:lnTo>
                  <a:lnTo>
                    <a:pt x="1062" y="749"/>
                  </a:lnTo>
                  <a:lnTo>
                    <a:pt x="1066" y="753"/>
                  </a:lnTo>
                  <a:lnTo>
                    <a:pt x="1066" y="758"/>
                  </a:lnTo>
                  <a:lnTo>
                    <a:pt x="1066" y="766"/>
                  </a:lnTo>
                  <a:lnTo>
                    <a:pt x="1071" y="770"/>
                  </a:lnTo>
                  <a:lnTo>
                    <a:pt x="1075" y="792"/>
                  </a:lnTo>
                  <a:lnTo>
                    <a:pt x="1079" y="796"/>
                  </a:lnTo>
                  <a:lnTo>
                    <a:pt x="1079" y="804"/>
                  </a:lnTo>
                  <a:lnTo>
                    <a:pt x="1083" y="813"/>
                  </a:lnTo>
                  <a:lnTo>
                    <a:pt x="1083" y="817"/>
                  </a:lnTo>
                  <a:lnTo>
                    <a:pt x="1088" y="817"/>
                  </a:lnTo>
                  <a:lnTo>
                    <a:pt x="1092" y="825"/>
                  </a:lnTo>
                  <a:lnTo>
                    <a:pt x="1100" y="830"/>
                  </a:lnTo>
                  <a:lnTo>
                    <a:pt x="1105" y="830"/>
                  </a:lnTo>
                  <a:lnTo>
                    <a:pt x="1109" y="834"/>
                  </a:lnTo>
                  <a:lnTo>
                    <a:pt x="1113" y="834"/>
                  </a:lnTo>
                  <a:lnTo>
                    <a:pt x="1117" y="834"/>
                  </a:lnTo>
                  <a:lnTo>
                    <a:pt x="1121" y="834"/>
                  </a:lnTo>
                  <a:lnTo>
                    <a:pt x="1130" y="834"/>
                  </a:lnTo>
                  <a:lnTo>
                    <a:pt x="1134" y="834"/>
                  </a:lnTo>
                  <a:lnTo>
                    <a:pt x="1151" y="830"/>
                  </a:lnTo>
                  <a:lnTo>
                    <a:pt x="1160" y="830"/>
                  </a:lnTo>
                  <a:lnTo>
                    <a:pt x="1168" y="830"/>
                  </a:lnTo>
                  <a:lnTo>
                    <a:pt x="1172" y="830"/>
                  </a:lnTo>
                  <a:lnTo>
                    <a:pt x="1181" y="834"/>
                  </a:lnTo>
                  <a:lnTo>
                    <a:pt x="1185" y="834"/>
                  </a:lnTo>
                  <a:lnTo>
                    <a:pt x="1189" y="834"/>
                  </a:lnTo>
                  <a:lnTo>
                    <a:pt x="1198" y="838"/>
                  </a:lnTo>
                  <a:lnTo>
                    <a:pt x="1202" y="838"/>
                  </a:lnTo>
                  <a:lnTo>
                    <a:pt x="1206" y="842"/>
                  </a:lnTo>
                  <a:lnTo>
                    <a:pt x="1210" y="847"/>
                  </a:lnTo>
                  <a:lnTo>
                    <a:pt x="1215" y="851"/>
                  </a:lnTo>
                  <a:lnTo>
                    <a:pt x="1223" y="855"/>
                  </a:lnTo>
                  <a:lnTo>
                    <a:pt x="1240" y="872"/>
                  </a:lnTo>
                  <a:lnTo>
                    <a:pt x="1244" y="876"/>
                  </a:lnTo>
                  <a:lnTo>
                    <a:pt x="1253" y="880"/>
                  </a:lnTo>
                  <a:lnTo>
                    <a:pt x="1257" y="885"/>
                  </a:lnTo>
                  <a:lnTo>
                    <a:pt x="1265" y="889"/>
                  </a:lnTo>
                  <a:lnTo>
                    <a:pt x="1270" y="893"/>
                  </a:lnTo>
                  <a:lnTo>
                    <a:pt x="1274" y="893"/>
                  </a:lnTo>
                  <a:lnTo>
                    <a:pt x="1278" y="897"/>
                  </a:lnTo>
                  <a:lnTo>
                    <a:pt x="1282" y="897"/>
                  </a:lnTo>
                  <a:lnTo>
                    <a:pt x="1291" y="902"/>
                  </a:lnTo>
                  <a:lnTo>
                    <a:pt x="1299" y="902"/>
                  </a:lnTo>
                  <a:lnTo>
                    <a:pt x="1308" y="902"/>
                  </a:lnTo>
                  <a:lnTo>
                    <a:pt x="1316" y="902"/>
                  </a:lnTo>
                  <a:lnTo>
                    <a:pt x="1320" y="902"/>
                  </a:lnTo>
                  <a:lnTo>
                    <a:pt x="1329" y="902"/>
                  </a:lnTo>
                  <a:lnTo>
                    <a:pt x="1337" y="902"/>
                  </a:lnTo>
                  <a:lnTo>
                    <a:pt x="1346" y="902"/>
                  </a:lnTo>
                  <a:lnTo>
                    <a:pt x="1354" y="897"/>
                  </a:lnTo>
                  <a:lnTo>
                    <a:pt x="1359" y="897"/>
                  </a:lnTo>
                  <a:lnTo>
                    <a:pt x="1371" y="893"/>
                  </a:lnTo>
                  <a:lnTo>
                    <a:pt x="1392" y="885"/>
                  </a:lnTo>
                  <a:lnTo>
                    <a:pt x="1405" y="885"/>
                  </a:lnTo>
                  <a:lnTo>
                    <a:pt x="1409" y="880"/>
                  </a:lnTo>
                  <a:lnTo>
                    <a:pt x="1418" y="880"/>
                  </a:lnTo>
                  <a:lnTo>
                    <a:pt x="1426" y="880"/>
                  </a:lnTo>
                  <a:lnTo>
                    <a:pt x="1435" y="876"/>
                  </a:lnTo>
                  <a:lnTo>
                    <a:pt x="1439" y="876"/>
                  </a:lnTo>
                  <a:lnTo>
                    <a:pt x="1447" y="880"/>
                  </a:lnTo>
                  <a:lnTo>
                    <a:pt x="1456" y="880"/>
                  </a:lnTo>
                  <a:lnTo>
                    <a:pt x="1460" y="880"/>
                  </a:lnTo>
                  <a:lnTo>
                    <a:pt x="1464" y="885"/>
                  </a:lnTo>
                  <a:lnTo>
                    <a:pt x="1469" y="885"/>
                  </a:lnTo>
                  <a:lnTo>
                    <a:pt x="1473" y="889"/>
                  </a:lnTo>
                  <a:lnTo>
                    <a:pt x="1481" y="889"/>
                  </a:lnTo>
                  <a:lnTo>
                    <a:pt x="1498" y="902"/>
                  </a:lnTo>
                  <a:lnTo>
                    <a:pt x="1502" y="906"/>
                  </a:lnTo>
                  <a:lnTo>
                    <a:pt x="1507" y="910"/>
                  </a:lnTo>
                  <a:lnTo>
                    <a:pt x="1511" y="910"/>
                  </a:lnTo>
                  <a:lnTo>
                    <a:pt x="1519" y="914"/>
                  </a:lnTo>
                  <a:lnTo>
                    <a:pt x="1528" y="914"/>
                  </a:lnTo>
                  <a:lnTo>
                    <a:pt x="1536" y="914"/>
                  </a:lnTo>
                  <a:lnTo>
                    <a:pt x="1541" y="914"/>
                  </a:lnTo>
                  <a:lnTo>
                    <a:pt x="1549" y="914"/>
                  </a:lnTo>
                  <a:lnTo>
                    <a:pt x="1574" y="914"/>
                  </a:lnTo>
                  <a:lnTo>
                    <a:pt x="1583" y="914"/>
                  </a:lnTo>
                  <a:lnTo>
                    <a:pt x="1591" y="914"/>
                  </a:lnTo>
                  <a:lnTo>
                    <a:pt x="1596" y="914"/>
                  </a:lnTo>
                  <a:lnTo>
                    <a:pt x="1604" y="914"/>
                  </a:lnTo>
                  <a:lnTo>
                    <a:pt x="1613" y="919"/>
                  </a:lnTo>
                  <a:lnTo>
                    <a:pt x="1617" y="919"/>
                  </a:lnTo>
                  <a:lnTo>
                    <a:pt x="1621" y="919"/>
                  </a:lnTo>
                  <a:lnTo>
                    <a:pt x="1629" y="923"/>
                  </a:lnTo>
                  <a:lnTo>
                    <a:pt x="1638" y="923"/>
                  </a:lnTo>
                  <a:lnTo>
                    <a:pt x="1651" y="931"/>
                  </a:lnTo>
                  <a:lnTo>
                    <a:pt x="1655" y="931"/>
                  </a:lnTo>
                  <a:lnTo>
                    <a:pt x="1672" y="940"/>
                  </a:lnTo>
                  <a:lnTo>
                    <a:pt x="1689" y="948"/>
                  </a:lnTo>
                  <a:lnTo>
                    <a:pt x="1727" y="969"/>
                  </a:lnTo>
                  <a:lnTo>
                    <a:pt x="1731" y="974"/>
                  </a:lnTo>
                  <a:lnTo>
                    <a:pt x="1731" y="978"/>
                  </a:lnTo>
                  <a:lnTo>
                    <a:pt x="1735" y="991"/>
                  </a:lnTo>
                  <a:lnTo>
                    <a:pt x="1740" y="999"/>
                  </a:lnTo>
                  <a:lnTo>
                    <a:pt x="1740" y="1012"/>
                  </a:lnTo>
                  <a:lnTo>
                    <a:pt x="1740" y="1020"/>
                  </a:lnTo>
                  <a:lnTo>
                    <a:pt x="1740" y="1029"/>
                  </a:lnTo>
                  <a:lnTo>
                    <a:pt x="1744" y="1037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40" y="1054"/>
                  </a:lnTo>
                  <a:lnTo>
                    <a:pt x="1740" y="1058"/>
                  </a:lnTo>
                  <a:lnTo>
                    <a:pt x="1735" y="1058"/>
                  </a:lnTo>
                  <a:lnTo>
                    <a:pt x="1727" y="1058"/>
                  </a:lnTo>
                  <a:lnTo>
                    <a:pt x="1714" y="1058"/>
                  </a:lnTo>
                  <a:lnTo>
                    <a:pt x="1701" y="1058"/>
                  </a:lnTo>
                  <a:lnTo>
                    <a:pt x="1697" y="1058"/>
                  </a:lnTo>
                  <a:lnTo>
                    <a:pt x="1693" y="1058"/>
                  </a:lnTo>
                  <a:lnTo>
                    <a:pt x="1689" y="1058"/>
                  </a:lnTo>
                  <a:lnTo>
                    <a:pt x="1684" y="1058"/>
                  </a:lnTo>
                  <a:lnTo>
                    <a:pt x="1680" y="1062"/>
                  </a:lnTo>
                  <a:lnTo>
                    <a:pt x="1676" y="1062"/>
                  </a:lnTo>
                  <a:lnTo>
                    <a:pt x="1672" y="1067"/>
                  </a:lnTo>
                  <a:lnTo>
                    <a:pt x="1668" y="1067"/>
                  </a:lnTo>
                  <a:lnTo>
                    <a:pt x="1668" y="1071"/>
                  </a:lnTo>
                  <a:lnTo>
                    <a:pt x="1663" y="1075"/>
                  </a:lnTo>
                  <a:lnTo>
                    <a:pt x="1659" y="1079"/>
                  </a:lnTo>
                  <a:lnTo>
                    <a:pt x="1659" y="1084"/>
                  </a:lnTo>
                  <a:lnTo>
                    <a:pt x="1655" y="1092"/>
                  </a:lnTo>
                  <a:lnTo>
                    <a:pt x="1655" y="1096"/>
                  </a:lnTo>
                  <a:lnTo>
                    <a:pt x="1655" y="1101"/>
                  </a:lnTo>
                  <a:lnTo>
                    <a:pt x="1646" y="1109"/>
                  </a:lnTo>
                  <a:lnTo>
                    <a:pt x="1646" y="1118"/>
                  </a:lnTo>
                  <a:lnTo>
                    <a:pt x="1646" y="1122"/>
                  </a:lnTo>
                  <a:lnTo>
                    <a:pt x="1642" y="1122"/>
                  </a:lnTo>
                  <a:lnTo>
                    <a:pt x="1642" y="1126"/>
                  </a:lnTo>
                  <a:lnTo>
                    <a:pt x="1642" y="1134"/>
                  </a:lnTo>
                  <a:lnTo>
                    <a:pt x="1638" y="1143"/>
                  </a:lnTo>
                  <a:lnTo>
                    <a:pt x="1638" y="1147"/>
                  </a:lnTo>
                  <a:lnTo>
                    <a:pt x="1634" y="1147"/>
                  </a:lnTo>
                  <a:lnTo>
                    <a:pt x="1629" y="1151"/>
                  </a:lnTo>
                  <a:lnTo>
                    <a:pt x="1625" y="1156"/>
                  </a:lnTo>
                  <a:lnTo>
                    <a:pt x="1621" y="1156"/>
                  </a:lnTo>
                  <a:lnTo>
                    <a:pt x="1617" y="1160"/>
                  </a:lnTo>
                  <a:lnTo>
                    <a:pt x="1613" y="1164"/>
                  </a:lnTo>
                  <a:lnTo>
                    <a:pt x="1608" y="1168"/>
                  </a:lnTo>
                  <a:lnTo>
                    <a:pt x="1604" y="1173"/>
                  </a:lnTo>
                  <a:lnTo>
                    <a:pt x="1604" y="1181"/>
                  </a:lnTo>
                  <a:lnTo>
                    <a:pt x="1600" y="1185"/>
                  </a:lnTo>
                  <a:lnTo>
                    <a:pt x="1600" y="1189"/>
                  </a:lnTo>
                  <a:lnTo>
                    <a:pt x="1600" y="1198"/>
                  </a:lnTo>
                  <a:lnTo>
                    <a:pt x="1600" y="1202"/>
                  </a:lnTo>
                  <a:lnTo>
                    <a:pt x="1600" y="1206"/>
                  </a:lnTo>
                  <a:lnTo>
                    <a:pt x="1600" y="1211"/>
                  </a:lnTo>
                  <a:lnTo>
                    <a:pt x="1600" y="1215"/>
                  </a:lnTo>
                  <a:lnTo>
                    <a:pt x="1600" y="1219"/>
                  </a:lnTo>
                  <a:lnTo>
                    <a:pt x="1596" y="1219"/>
                  </a:lnTo>
                  <a:lnTo>
                    <a:pt x="1591" y="1219"/>
                  </a:lnTo>
                  <a:lnTo>
                    <a:pt x="1587" y="1223"/>
                  </a:lnTo>
                  <a:lnTo>
                    <a:pt x="1583" y="1223"/>
                  </a:lnTo>
                  <a:lnTo>
                    <a:pt x="1579" y="1223"/>
                  </a:lnTo>
                  <a:lnTo>
                    <a:pt x="1570" y="1223"/>
                  </a:lnTo>
                  <a:lnTo>
                    <a:pt x="1562" y="1223"/>
                  </a:lnTo>
                  <a:lnTo>
                    <a:pt x="1557" y="1219"/>
                  </a:lnTo>
                  <a:lnTo>
                    <a:pt x="1549" y="1219"/>
                  </a:lnTo>
                  <a:lnTo>
                    <a:pt x="1541" y="1219"/>
                  </a:lnTo>
                  <a:lnTo>
                    <a:pt x="1536" y="1219"/>
                  </a:lnTo>
                  <a:lnTo>
                    <a:pt x="1524" y="1215"/>
                  </a:lnTo>
                  <a:lnTo>
                    <a:pt x="1515" y="1211"/>
                  </a:lnTo>
                  <a:lnTo>
                    <a:pt x="1507" y="1206"/>
                  </a:lnTo>
                  <a:lnTo>
                    <a:pt x="1498" y="1206"/>
                  </a:lnTo>
                  <a:lnTo>
                    <a:pt x="1486" y="1202"/>
                  </a:lnTo>
                  <a:lnTo>
                    <a:pt x="1477" y="1198"/>
                  </a:lnTo>
                  <a:lnTo>
                    <a:pt x="1469" y="1198"/>
                  </a:lnTo>
                  <a:lnTo>
                    <a:pt x="1456" y="1194"/>
                  </a:lnTo>
                  <a:lnTo>
                    <a:pt x="1452" y="1194"/>
                  </a:lnTo>
                  <a:lnTo>
                    <a:pt x="1443" y="1189"/>
                  </a:lnTo>
                  <a:lnTo>
                    <a:pt x="1439" y="1189"/>
                  </a:lnTo>
                  <a:lnTo>
                    <a:pt x="1430" y="1185"/>
                  </a:lnTo>
                  <a:lnTo>
                    <a:pt x="1422" y="1181"/>
                  </a:lnTo>
                  <a:lnTo>
                    <a:pt x="1409" y="1177"/>
                  </a:lnTo>
                  <a:lnTo>
                    <a:pt x="1384" y="1168"/>
                  </a:lnTo>
                  <a:lnTo>
                    <a:pt x="1371" y="1164"/>
                  </a:lnTo>
                  <a:lnTo>
                    <a:pt x="1363" y="1160"/>
                  </a:lnTo>
                  <a:lnTo>
                    <a:pt x="1359" y="1160"/>
                  </a:lnTo>
                  <a:lnTo>
                    <a:pt x="1354" y="1160"/>
                  </a:lnTo>
                  <a:lnTo>
                    <a:pt x="1346" y="1160"/>
                  </a:lnTo>
                  <a:lnTo>
                    <a:pt x="1342" y="1160"/>
                  </a:lnTo>
                  <a:lnTo>
                    <a:pt x="1329" y="1164"/>
                  </a:lnTo>
                  <a:lnTo>
                    <a:pt x="1325" y="1164"/>
                  </a:lnTo>
                  <a:lnTo>
                    <a:pt x="1316" y="1164"/>
                  </a:lnTo>
                  <a:lnTo>
                    <a:pt x="1303" y="1164"/>
                  </a:lnTo>
                  <a:lnTo>
                    <a:pt x="1295" y="1164"/>
                  </a:lnTo>
                  <a:lnTo>
                    <a:pt x="1291" y="1164"/>
                  </a:lnTo>
                  <a:lnTo>
                    <a:pt x="1282" y="1164"/>
                  </a:lnTo>
                  <a:lnTo>
                    <a:pt x="1278" y="1164"/>
                  </a:lnTo>
                  <a:lnTo>
                    <a:pt x="1274" y="1164"/>
                  </a:lnTo>
                  <a:lnTo>
                    <a:pt x="1270" y="1160"/>
                  </a:lnTo>
                  <a:lnTo>
                    <a:pt x="1261" y="1156"/>
                  </a:lnTo>
                  <a:lnTo>
                    <a:pt x="1257" y="1156"/>
                  </a:lnTo>
                  <a:lnTo>
                    <a:pt x="1240" y="1147"/>
                  </a:lnTo>
                  <a:lnTo>
                    <a:pt x="1232" y="1147"/>
                  </a:lnTo>
                  <a:lnTo>
                    <a:pt x="1227" y="1147"/>
                  </a:lnTo>
                  <a:lnTo>
                    <a:pt x="1223" y="1147"/>
                  </a:lnTo>
                  <a:lnTo>
                    <a:pt x="1219" y="1147"/>
                  </a:lnTo>
                  <a:lnTo>
                    <a:pt x="1210" y="1147"/>
                  </a:lnTo>
                  <a:lnTo>
                    <a:pt x="1202" y="1147"/>
                  </a:lnTo>
                  <a:lnTo>
                    <a:pt x="1198" y="1151"/>
                  </a:lnTo>
                  <a:lnTo>
                    <a:pt x="1189" y="1151"/>
                  </a:lnTo>
                  <a:lnTo>
                    <a:pt x="1176" y="1160"/>
                  </a:lnTo>
                  <a:lnTo>
                    <a:pt x="1147" y="1168"/>
                  </a:lnTo>
                  <a:lnTo>
                    <a:pt x="1138" y="1173"/>
                  </a:lnTo>
                  <a:lnTo>
                    <a:pt x="1134" y="1173"/>
                  </a:lnTo>
                  <a:lnTo>
                    <a:pt x="1138" y="1168"/>
                  </a:lnTo>
                  <a:lnTo>
                    <a:pt x="1138" y="1160"/>
                  </a:lnTo>
                  <a:lnTo>
                    <a:pt x="1138" y="1156"/>
                  </a:lnTo>
                  <a:lnTo>
                    <a:pt x="1134" y="1151"/>
                  </a:lnTo>
                  <a:lnTo>
                    <a:pt x="1134" y="1147"/>
                  </a:lnTo>
                  <a:lnTo>
                    <a:pt x="1134" y="1143"/>
                  </a:lnTo>
                  <a:lnTo>
                    <a:pt x="1130" y="1139"/>
                  </a:lnTo>
                  <a:lnTo>
                    <a:pt x="1130" y="1134"/>
                  </a:lnTo>
                  <a:lnTo>
                    <a:pt x="1121" y="1130"/>
                  </a:lnTo>
                  <a:lnTo>
                    <a:pt x="1117" y="1130"/>
                  </a:lnTo>
                  <a:lnTo>
                    <a:pt x="1113" y="1130"/>
                  </a:lnTo>
                  <a:lnTo>
                    <a:pt x="1109" y="1134"/>
                  </a:lnTo>
                  <a:lnTo>
                    <a:pt x="1105" y="1139"/>
                  </a:lnTo>
                  <a:lnTo>
                    <a:pt x="1100" y="1143"/>
                  </a:lnTo>
                  <a:lnTo>
                    <a:pt x="1096" y="1143"/>
                  </a:lnTo>
                  <a:lnTo>
                    <a:pt x="1092" y="1139"/>
                  </a:lnTo>
                  <a:lnTo>
                    <a:pt x="1083" y="1139"/>
                  </a:lnTo>
                  <a:lnTo>
                    <a:pt x="1079" y="1134"/>
                  </a:lnTo>
                  <a:lnTo>
                    <a:pt x="1075" y="1134"/>
                  </a:lnTo>
                  <a:lnTo>
                    <a:pt x="1071" y="1130"/>
                  </a:lnTo>
                  <a:lnTo>
                    <a:pt x="1066" y="1130"/>
                  </a:lnTo>
                  <a:lnTo>
                    <a:pt x="1054" y="1130"/>
                  </a:lnTo>
                  <a:lnTo>
                    <a:pt x="1020" y="1122"/>
                  </a:lnTo>
                  <a:lnTo>
                    <a:pt x="1007" y="1122"/>
                  </a:lnTo>
                  <a:lnTo>
                    <a:pt x="999" y="1118"/>
                  </a:lnTo>
                  <a:lnTo>
                    <a:pt x="994" y="1118"/>
                  </a:lnTo>
                  <a:lnTo>
                    <a:pt x="990" y="1118"/>
                  </a:lnTo>
                  <a:lnTo>
                    <a:pt x="986" y="1113"/>
                  </a:lnTo>
                  <a:lnTo>
                    <a:pt x="982" y="1109"/>
                  </a:lnTo>
                  <a:lnTo>
                    <a:pt x="978" y="1105"/>
                  </a:lnTo>
                  <a:lnTo>
                    <a:pt x="973" y="1101"/>
                  </a:lnTo>
                  <a:lnTo>
                    <a:pt x="969" y="1101"/>
                  </a:lnTo>
                  <a:lnTo>
                    <a:pt x="969" y="1092"/>
                  </a:lnTo>
                  <a:lnTo>
                    <a:pt x="965" y="1092"/>
                  </a:lnTo>
                  <a:lnTo>
                    <a:pt x="965" y="1088"/>
                  </a:lnTo>
                  <a:lnTo>
                    <a:pt x="961" y="1079"/>
                  </a:lnTo>
                  <a:lnTo>
                    <a:pt x="961" y="1071"/>
                  </a:lnTo>
                  <a:lnTo>
                    <a:pt x="956" y="1050"/>
                  </a:lnTo>
                  <a:lnTo>
                    <a:pt x="952" y="1046"/>
                  </a:lnTo>
                  <a:lnTo>
                    <a:pt x="952" y="1037"/>
                  </a:lnTo>
                  <a:lnTo>
                    <a:pt x="948" y="1033"/>
                  </a:lnTo>
                  <a:lnTo>
                    <a:pt x="948" y="1029"/>
                  </a:lnTo>
                  <a:lnTo>
                    <a:pt x="944" y="1024"/>
                  </a:lnTo>
                  <a:lnTo>
                    <a:pt x="939" y="1024"/>
                  </a:lnTo>
                  <a:lnTo>
                    <a:pt x="935" y="1020"/>
                  </a:lnTo>
                  <a:lnTo>
                    <a:pt x="931" y="1016"/>
                  </a:lnTo>
                  <a:lnTo>
                    <a:pt x="927" y="1012"/>
                  </a:lnTo>
                  <a:lnTo>
                    <a:pt x="922" y="1012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03"/>
                  </a:lnTo>
                  <a:lnTo>
                    <a:pt x="901" y="1003"/>
                  </a:lnTo>
                  <a:lnTo>
                    <a:pt x="897" y="1003"/>
                  </a:lnTo>
                  <a:lnTo>
                    <a:pt x="889" y="1003"/>
                  </a:lnTo>
                  <a:lnTo>
                    <a:pt x="884" y="1007"/>
                  </a:lnTo>
                  <a:lnTo>
                    <a:pt x="880" y="1007"/>
                  </a:lnTo>
                  <a:lnTo>
                    <a:pt x="876" y="1012"/>
                  </a:lnTo>
                  <a:lnTo>
                    <a:pt x="872" y="1012"/>
                  </a:lnTo>
                  <a:lnTo>
                    <a:pt x="872" y="1016"/>
                  </a:lnTo>
                  <a:lnTo>
                    <a:pt x="867" y="1016"/>
                  </a:lnTo>
                  <a:lnTo>
                    <a:pt x="863" y="1024"/>
                  </a:lnTo>
                  <a:lnTo>
                    <a:pt x="859" y="1029"/>
                  </a:lnTo>
                  <a:lnTo>
                    <a:pt x="855" y="1041"/>
                  </a:lnTo>
                  <a:lnTo>
                    <a:pt x="846" y="1046"/>
                  </a:lnTo>
                  <a:lnTo>
                    <a:pt x="842" y="1054"/>
                  </a:lnTo>
                  <a:lnTo>
                    <a:pt x="838" y="1054"/>
                  </a:lnTo>
                  <a:lnTo>
                    <a:pt x="838" y="1058"/>
                  </a:lnTo>
                  <a:lnTo>
                    <a:pt x="834" y="1058"/>
                  </a:lnTo>
                  <a:lnTo>
                    <a:pt x="829" y="1062"/>
                  </a:lnTo>
                  <a:lnTo>
                    <a:pt x="825" y="1062"/>
                  </a:lnTo>
                  <a:lnTo>
                    <a:pt x="821" y="1058"/>
                  </a:lnTo>
                  <a:lnTo>
                    <a:pt x="817" y="1058"/>
                  </a:lnTo>
                  <a:lnTo>
                    <a:pt x="812" y="1058"/>
                  </a:lnTo>
                  <a:lnTo>
                    <a:pt x="808" y="1054"/>
                  </a:lnTo>
                  <a:lnTo>
                    <a:pt x="804" y="1050"/>
                  </a:lnTo>
                  <a:lnTo>
                    <a:pt x="795" y="1046"/>
                  </a:lnTo>
                  <a:lnTo>
                    <a:pt x="791" y="1041"/>
                  </a:lnTo>
                  <a:lnTo>
                    <a:pt x="787" y="1033"/>
                  </a:lnTo>
                  <a:lnTo>
                    <a:pt x="779" y="1024"/>
                  </a:lnTo>
                  <a:lnTo>
                    <a:pt x="757" y="995"/>
                  </a:lnTo>
                  <a:lnTo>
                    <a:pt x="749" y="986"/>
                  </a:lnTo>
                  <a:lnTo>
                    <a:pt x="745" y="978"/>
                  </a:lnTo>
                  <a:lnTo>
                    <a:pt x="740" y="974"/>
                  </a:lnTo>
                  <a:lnTo>
                    <a:pt x="732" y="965"/>
                  </a:lnTo>
                  <a:lnTo>
                    <a:pt x="728" y="957"/>
                  </a:lnTo>
                  <a:lnTo>
                    <a:pt x="719" y="948"/>
                  </a:lnTo>
                  <a:lnTo>
                    <a:pt x="711" y="944"/>
                  </a:lnTo>
                  <a:lnTo>
                    <a:pt x="707" y="940"/>
                  </a:lnTo>
                  <a:lnTo>
                    <a:pt x="698" y="935"/>
                  </a:lnTo>
                  <a:lnTo>
                    <a:pt x="698" y="931"/>
                  </a:lnTo>
                  <a:lnTo>
                    <a:pt x="694" y="931"/>
                  </a:lnTo>
                  <a:lnTo>
                    <a:pt x="740" y="995"/>
                  </a:lnTo>
                  <a:lnTo>
                    <a:pt x="749" y="999"/>
                  </a:lnTo>
                  <a:lnTo>
                    <a:pt x="753" y="1007"/>
                  </a:lnTo>
                  <a:lnTo>
                    <a:pt x="762" y="1020"/>
                  </a:lnTo>
                  <a:lnTo>
                    <a:pt x="766" y="1029"/>
                  </a:lnTo>
                  <a:lnTo>
                    <a:pt x="770" y="1033"/>
                  </a:lnTo>
                  <a:lnTo>
                    <a:pt x="770" y="1037"/>
                  </a:lnTo>
                  <a:lnTo>
                    <a:pt x="770" y="1041"/>
                  </a:lnTo>
                  <a:lnTo>
                    <a:pt x="770" y="1046"/>
                  </a:lnTo>
                  <a:lnTo>
                    <a:pt x="770" y="1050"/>
                  </a:lnTo>
                  <a:lnTo>
                    <a:pt x="770" y="1054"/>
                  </a:lnTo>
                  <a:lnTo>
                    <a:pt x="770" y="1058"/>
                  </a:lnTo>
                  <a:lnTo>
                    <a:pt x="770" y="1062"/>
                  </a:lnTo>
                  <a:lnTo>
                    <a:pt x="766" y="1062"/>
                  </a:lnTo>
                  <a:lnTo>
                    <a:pt x="762" y="1071"/>
                  </a:lnTo>
                  <a:lnTo>
                    <a:pt x="757" y="1071"/>
                  </a:lnTo>
                  <a:lnTo>
                    <a:pt x="757" y="1075"/>
                  </a:lnTo>
                  <a:lnTo>
                    <a:pt x="753" y="1079"/>
                  </a:lnTo>
                  <a:lnTo>
                    <a:pt x="753" y="1084"/>
                  </a:lnTo>
                  <a:lnTo>
                    <a:pt x="753" y="1092"/>
                  </a:lnTo>
                  <a:lnTo>
                    <a:pt x="753" y="1096"/>
                  </a:lnTo>
                  <a:lnTo>
                    <a:pt x="749" y="1105"/>
                  </a:lnTo>
                  <a:lnTo>
                    <a:pt x="749" y="1118"/>
                  </a:lnTo>
                  <a:lnTo>
                    <a:pt x="749" y="1143"/>
                  </a:lnTo>
                  <a:lnTo>
                    <a:pt x="749" y="1147"/>
                  </a:lnTo>
                  <a:lnTo>
                    <a:pt x="749" y="1151"/>
                  </a:lnTo>
                  <a:lnTo>
                    <a:pt x="749" y="1160"/>
                  </a:lnTo>
                  <a:lnTo>
                    <a:pt x="749" y="1168"/>
                  </a:lnTo>
                  <a:lnTo>
                    <a:pt x="745" y="1177"/>
                  </a:lnTo>
                  <a:lnTo>
                    <a:pt x="740" y="1194"/>
                  </a:lnTo>
                  <a:lnTo>
                    <a:pt x="740" y="1202"/>
                  </a:lnTo>
                  <a:lnTo>
                    <a:pt x="732" y="1219"/>
                  </a:lnTo>
                  <a:lnTo>
                    <a:pt x="732" y="1223"/>
                  </a:lnTo>
                  <a:lnTo>
                    <a:pt x="732" y="1228"/>
                  </a:lnTo>
                  <a:lnTo>
                    <a:pt x="732" y="1232"/>
                  </a:lnTo>
                  <a:lnTo>
                    <a:pt x="732" y="1236"/>
                  </a:lnTo>
                  <a:lnTo>
                    <a:pt x="732" y="1240"/>
                  </a:lnTo>
                  <a:lnTo>
                    <a:pt x="732" y="1245"/>
                  </a:lnTo>
                  <a:lnTo>
                    <a:pt x="736" y="1249"/>
                  </a:lnTo>
                  <a:lnTo>
                    <a:pt x="740" y="1249"/>
                  </a:lnTo>
                  <a:lnTo>
                    <a:pt x="740" y="1253"/>
                  </a:lnTo>
                  <a:lnTo>
                    <a:pt x="745" y="1253"/>
                  </a:lnTo>
                  <a:lnTo>
                    <a:pt x="749" y="1249"/>
                  </a:lnTo>
                  <a:lnTo>
                    <a:pt x="753" y="1249"/>
                  </a:lnTo>
                  <a:lnTo>
                    <a:pt x="762" y="1245"/>
                  </a:lnTo>
                  <a:lnTo>
                    <a:pt x="766" y="1245"/>
                  </a:lnTo>
                  <a:lnTo>
                    <a:pt x="766" y="1240"/>
                  </a:lnTo>
                  <a:lnTo>
                    <a:pt x="770" y="1240"/>
                  </a:lnTo>
                  <a:lnTo>
                    <a:pt x="774" y="1232"/>
                  </a:lnTo>
                  <a:lnTo>
                    <a:pt x="779" y="1232"/>
                  </a:lnTo>
                  <a:lnTo>
                    <a:pt x="783" y="1228"/>
                  </a:lnTo>
                  <a:lnTo>
                    <a:pt x="787" y="1228"/>
                  </a:lnTo>
                  <a:lnTo>
                    <a:pt x="791" y="1223"/>
                  </a:lnTo>
                  <a:lnTo>
                    <a:pt x="795" y="1223"/>
                  </a:lnTo>
                  <a:lnTo>
                    <a:pt x="800" y="1223"/>
                  </a:lnTo>
                  <a:lnTo>
                    <a:pt x="817" y="1228"/>
                  </a:lnTo>
                  <a:lnTo>
                    <a:pt x="821" y="1228"/>
                  </a:lnTo>
                  <a:lnTo>
                    <a:pt x="825" y="1228"/>
                  </a:lnTo>
                  <a:lnTo>
                    <a:pt x="829" y="1223"/>
                  </a:lnTo>
                  <a:lnTo>
                    <a:pt x="834" y="1223"/>
                  </a:lnTo>
                  <a:lnTo>
                    <a:pt x="846" y="1219"/>
                  </a:lnTo>
                  <a:lnTo>
                    <a:pt x="851" y="1219"/>
                  </a:lnTo>
                  <a:lnTo>
                    <a:pt x="855" y="1219"/>
                  </a:lnTo>
                  <a:lnTo>
                    <a:pt x="859" y="1219"/>
                  </a:lnTo>
                  <a:lnTo>
                    <a:pt x="863" y="1223"/>
                  </a:lnTo>
                  <a:lnTo>
                    <a:pt x="867" y="1223"/>
                  </a:lnTo>
                  <a:lnTo>
                    <a:pt x="872" y="1228"/>
                  </a:lnTo>
                  <a:lnTo>
                    <a:pt x="876" y="1228"/>
                  </a:lnTo>
                  <a:lnTo>
                    <a:pt x="876" y="1232"/>
                  </a:lnTo>
                  <a:lnTo>
                    <a:pt x="880" y="1236"/>
                  </a:lnTo>
                  <a:lnTo>
                    <a:pt x="880" y="1240"/>
                  </a:lnTo>
                  <a:lnTo>
                    <a:pt x="884" y="1245"/>
                  </a:lnTo>
                  <a:lnTo>
                    <a:pt x="889" y="1249"/>
                  </a:lnTo>
                  <a:lnTo>
                    <a:pt x="889" y="1257"/>
                  </a:lnTo>
                  <a:lnTo>
                    <a:pt x="910" y="1312"/>
                  </a:lnTo>
                  <a:lnTo>
                    <a:pt x="914" y="1316"/>
                  </a:lnTo>
                  <a:lnTo>
                    <a:pt x="918" y="1325"/>
                  </a:lnTo>
                  <a:lnTo>
                    <a:pt x="918" y="1329"/>
                  </a:lnTo>
                  <a:lnTo>
                    <a:pt x="922" y="1333"/>
                  </a:lnTo>
                  <a:lnTo>
                    <a:pt x="927" y="1338"/>
                  </a:lnTo>
                  <a:lnTo>
                    <a:pt x="931" y="1338"/>
                  </a:lnTo>
                  <a:lnTo>
                    <a:pt x="935" y="1342"/>
                  </a:lnTo>
                  <a:lnTo>
                    <a:pt x="939" y="1342"/>
                  </a:lnTo>
                  <a:lnTo>
                    <a:pt x="944" y="1342"/>
                  </a:lnTo>
                  <a:lnTo>
                    <a:pt x="948" y="1338"/>
                  </a:lnTo>
                  <a:lnTo>
                    <a:pt x="956" y="1338"/>
                  </a:lnTo>
                  <a:lnTo>
                    <a:pt x="961" y="1338"/>
                  </a:lnTo>
                  <a:lnTo>
                    <a:pt x="965" y="1333"/>
                  </a:lnTo>
                  <a:lnTo>
                    <a:pt x="978" y="1329"/>
                  </a:lnTo>
                  <a:lnTo>
                    <a:pt x="982" y="1329"/>
                  </a:lnTo>
                  <a:lnTo>
                    <a:pt x="990" y="1325"/>
                  </a:lnTo>
                  <a:lnTo>
                    <a:pt x="1003" y="1325"/>
                  </a:lnTo>
                  <a:lnTo>
                    <a:pt x="1007" y="1321"/>
                  </a:lnTo>
                  <a:lnTo>
                    <a:pt x="1016" y="1321"/>
                  </a:lnTo>
                  <a:lnTo>
                    <a:pt x="1020" y="1316"/>
                  </a:lnTo>
                  <a:lnTo>
                    <a:pt x="1024" y="1312"/>
                  </a:lnTo>
                  <a:lnTo>
                    <a:pt x="1028" y="1312"/>
                  </a:lnTo>
                  <a:lnTo>
                    <a:pt x="1033" y="1308"/>
                  </a:lnTo>
                  <a:lnTo>
                    <a:pt x="1037" y="1304"/>
                  </a:lnTo>
                  <a:lnTo>
                    <a:pt x="1041" y="1300"/>
                  </a:lnTo>
                  <a:lnTo>
                    <a:pt x="1049" y="1291"/>
                  </a:lnTo>
                  <a:lnTo>
                    <a:pt x="1062" y="1278"/>
                  </a:lnTo>
                  <a:lnTo>
                    <a:pt x="1071" y="1270"/>
                  </a:lnTo>
                  <a:lnTo>
                    <a:pt x="1088" y="1240"/>
                  </a:lnTo>
                  <a:lnTo>
                    <a:pt x="1092" y="1236"/>
                  </a:lnTo>
                  <a:lnTo>
                    <a:pt x="1096" y="1232"/>
                  </a:lnTo>
                  <a:lnTo>
                    <a:pt x="1100" y="1228"/>
                  </a:lnTo>
                  <a:lnTo>
                    <a:pt x="1105" y="1223"/>
                  </a:lnTo>
                  <a:lnTo>
                    <a:pt x="1109" y="1219"/>
                  </a:lnTo>
                  <a:lnTo>
                    <a:pt x="1109" y="1223"/>
                  </a:lnTo>
                  <a:lnTo>
                    <a:pt x="1113" y="1223"/>
                  </a:lnTo>
                  <a:lnTo>
                    <a:pt x="1117" y="1228"/>
                  </a:lnTo>
                  <a:lnTo>
                    <a:pt x="1126" y="1228"/>
                  </a:lnTo>
                  <a:lnTo>
                    <a:pt x="1130" y="1232"/>
                  </a:lnTo>
                  <a:lnTo>
                    <a:pt x="1134" y="1232"/>
                  </a:lnTo>
                  <a:lnTo>
                    <a:pt x="1138" y="1236"/>
                  </a:lnTo>
                  <a:lnTo>
                    <a:pt x="1143" y="1236"/>
                  </a:lnTo>
                  <a:lnTo>
                    <a:pt x="1147" y="1240"/>
                  </a:lnTo>
                  <a:lnTo>
                    <a:pt x="1151" y="1245"/>
                  </a:lnTo>
                  <a:lnTo>
                    <a:pt x="1155" y="1249"/>
                  </a:lnTo>
                  <a:lnTo>
                    <a:pt x="1155" y="1253"/>
                  </a:lnTo>
                  <a:lnTo>
                    <a:pt x="1155" y="1257"/>
                  </a:lnTo>
                  <a:lnTo>
                    <a:pt x="1160" y="1261"/>
                  </a:lnTo>
                  <a:lnTo>
                    <a:pt x="1164" y="1274"/>
                  </a:lnTo>
                  <a:lnTo>
                    <a:pt x="1168" y="1291"/>
                  </a:lnTo>
                  <a:lnTo>
                    <a:pt x="1176" y="1304"/>
                  </a:lnTo>
                  <a:lnTo>
                    <a:pt x="1176" y="1308"/>
                  </a:lnTo>
                  <a:lnTo>
                    <a:pt x="1176" y="1316"/>
                  </a:lnTo>
                  <a:lnTo>
                    <a:pt x="1181" y="1321"/>
                  </a:lnTo>
                  <a:lnTo>
                    <a:pt x="1181" y="1333"/>
                  </a:lnTo>
                  <a:lnTo>
                    <a:pt x="1185" y="1338"/>
                  </a:lnTo>
                  <a:lnTo>
                    <a:pt x="1185" y="1346"/>
                  </a:lnTo>
                  <a:lnTo>
                    <a:pt x="1189" y="1355"/>
                  </a:lnTo>
                  <a:lnTo>
                    <a:pt x="1189" y="1359"/>
                  </a:lnTo>
                  <a:lnTo>
                    <a:pt x="1189" y="1363"/>
                  </a:lnTo>
                  <a:lnTo>
                    <a:pt x="1189" y="1367"/>
                  </a:lnTo>
                  <a:lnTo>
                    <a:pt x="1189" y="1376"/>
                  </a:lnTo>
                  <a:lnTo>
                    <a:pt x="1181" y="1384"/>
                  </a:lnTo>
                  <a:lnTo>
                    <a:pt x="1181" y="1388"/>
                  </a:lnTo>
                  <a:lnTo>
                    <a:pt x="1181" y="1393"/>
                  </a:lnTo>
                  <a:lnTo>
                    <a:pt x="1176" y="1405"/>
                  </a:lnTo>
                  <a:lnTo>
                    <a:pt x="1176" y="1410"/>
                  </a:lnTo>
                  <a:lnTo>
                    <a:pt x="1176" y="1414"/>
                  </a:lnTo>
                  <a:lnTo>
                    <a:pt x="1176" y="1418"/>
                  </a:lnTo>
                  <a:lnTo>
                    <a:pt x="1172" y="1422"/>
                  </a:lnTo>
                  <a:lnTo>
                    <a:pt x="1172" y="1427"/>
                  </a:lnTo>
                  <a:lnTo>
                    <a:pt x="1168" y="1431"/>
                  </a:lnTo>
                  <a:lnTo>
                    <a:pt x="1164" y="1435"/>
                  </a:lnTo>
                  <a:lnTo>
                    <a:pt x="1160" y="1439"/>
                  </a:lnTo>
                  <a:lnTo>
                    <a:pt x="1151" y="1448"/>
                  </a:lnTo>
                  <a:lnTo>
                    <a:pt x="1138" y="1456"/>
                  </a:lnTo>
                  <a:lnTo>
                    <a:pt x="1134" y="1460"/>
                  </a:lnTo>
                  <a:lnTo>
                    <a:pt x="1126" y="1469"/>
                  </a:lnTo>
                  <a:lnTo>
                    <a:pt x="1121" y="1473"/>
                  </a:lnTo>
                  <a:lnTo>
                    <a:pt x="1117" y="1473"/>
                  </a:lnTo>
                  <a:lnTo>
                    <a:pt x="1113" y="1473"/>
                  </a:lnTo>
                  <a:lnTo>
                    <a:pt x="1113" y="1477"/>
                  </a:lnTo>
                  <a:lnTo>
                    <a:pt x="1105" y="1477"/>
                  </a:lnTo>
                  <a:lnTo>
                    <a:pt x="1100" y="1477"/>
                  </a:lnTo>
                  <a:lnTo>
                    <a:pt x="1083" y="1477"/>
                  </a:lnTo>
                  <a:lnTo>
                    <a:pt x="1079" y="1482"/>
                  </a:lnTo>
                  <a:lnTo>
                    <a:pt x="1075" y="1482"/>
                  </a:lnTo>
                  <a:lnTo>
                    <a:pt x="1071" y="1482"/>
                  </a:lnTo>
                  <a:lnTo>
                    <a:pt x="1066" y="1486"/>
                  </a:lnTo>
                  <a:lnTo>
                    <a:pt x="1066" y="1490"/>
                  </a:lnTo>
                  <a:lnTo>
                    <a:pt x="1062" y="1490"/>
                  </a:lnTo>
                  <a:lnTo>
                    <a:pt x="1062" y="1494"/>
                  </a:lnTo>
                  <a:lnTo>
                    <a:pt x="1062" y="1499"/>
                  </a:lnTo>
                  <a:lnTo>
                    <a:pt x="1066" y="1499"/>
                  </a:lnTo>
                  <a:lnTo>
                    <a:pt x="1066" y="1503"/>
                  </a:lnTo>
                  <a:lnTo>
                    <a:pt x="1075" y="1511"/>
                  </a:lnTo>
                  <a:lnTo>
                    <a:pt x="1079" y="1515"/>
                  </a:lnTo>
                  <a:lnTo>
                    <a:pt x="1083" y="1520"/>
                  </a:lnTo>
                  <a:lnTo>
                    <a:pt x="1088" y="1528"/>
                  </a:lnTo>
                  <a:lnTo>
                    <a:pt x="1088" y="1532"/>
                  </a:lnTo>
                  <a:lnTo>
                    <a:pt x="1092" y="1537"/>
                  </a:lnTo>
                  <a:lnTo>
                    <a:pt x="1092" y="1541"/>
                  </a:lnTo>
                  <a:lnTo>
                    <a:pt x="1092" y="1545"/>
                  </a:lnTo>
                  <a:lnTo>
                    <a:pt x="1092" y="1549"/>
                  </a:lnTo>
                  <a:lnTo>
                    <a:pt x="1088" y="1554"/>
                  </a:lnTo>
                  <a:lnTo>
                    <a:pt x="1083" y="1558"/>
                  </a:lnTo>
                  <a:lnTo>
                    <a:pt x="1083" y="1562"/>
                  </a:lnTo>
                  <a:lnTo>
                    <a:pt x="1079" y="1566"/>
                  </a:lnTo>
                  <a:lnTo>
                    <a:pt x="1071" y="1571"/>
                  </a:lnTo>
                  <a:lnTo>
                    <a:pt x="1066" y="1575"/>
                  </a:lnTo>
                  <a:lnTo>
                    <a:pt x="1066" y="1579"/>
                  </a:lnTo>
                  <a:lnTo>
                    <a:pt x="1062" y="1583"/>
                  </a:lnTo>
                  <a:lnTo>
                    <a:pt x="1062" y="1587"/>
                  </a:lnTo>
                  <a:lnTo>
                    <a:pt x="1058" y="1587"/>
                  </a:lnTo>
                  <a:lnTo>
                    <a:pt x="1058" y="1592"/>
                  </a:lnTo>
                  <a:lnTo>
                    <a:pt x="1054" y="1604"/>
                  </a:lnTo>
                  <a:lnTo>
                    <a:pt x="1054" y="1609"/>
                  </a:lnTo>
                  <a:lnTo>
                    <a:pt x="1045" y="1626"/>
                  </a:lnTo>
                  <a:lnTo>
                    <a:pt x="1041" y="1634"/>
                  </a:lnTo>
                  <a:lnTo>
                    <a:pt x="1037" y="1647"/>
                  </a:lnTo>
                  <a:lnTo>
                    <a:pt x="1033" y="1655"/>
                  </a:lnTo>
                  <a:lnTo>
                    <a:pt x="1028" y="1659"/>
                  </a:lnTo>
                  <a:lnTo>
                    <a:pt x="1028" y="1664"/>
                  </a:lnTo>
                  <a:lnTo>
                    <a:pt x="1024" y="1668"/>
                  </a:lnTo>
                  <a:lnTo>
                    <a:pt x="1011" y="1685"/>
                  </a:lnTo>
                  <a:lnTo>
                    <a:pt x="994" y="1710"/>
                  </a:lnTo>
                  <a:lnTo>
                    <a:pt x="990" y="1714"/>
                  </a:lnTo>
                  <a:lnTo>
                    <a:pt x="986" y="1723"/>
                  </a:lnTo>
                  <a:lnTo>
                    <a:pt x="982" y="1727"/>
                  </a:lnTo>
                  <a:lnTo>
                    <a:pt x="978" y="1736"/>
                  </a:lnTo>
                  <a:lnTo>
                    <a:pt x="973" y="1748"/>
                  </a:lnTo>
                  <a:lnTo>
                    <a:pt x="969" y="1761"/>
                  </a:lnTo>
                  <a:lnTo>
                    <a:pt x="965" y="1770"/>
                  </a:lnTo>
                  <a:lnTo>
                    <a:pt x="961" y="1782"/>
                  </a:lnTo>
                  <a:lnTo>
                    <a:pt x="948" y="1803"/>
                  </a:lnTo>
                  <a:lnTo>
                    <a:pt x="944" y="1812"/>
                  </a:lnTo>
                  <a:lnTo>
                    <a:pt x="935" y="1825"/>
                  </a:lnTo>
                  <a:lnTo>
                    <a:pt x="935" y="1829"/>
                  </a:lnTo>
                  <a:lnTo>
                    <a:pt x="931" y="1833"/>
                  </a:lnTo>
                  <a:lnTo>
                    <a:pt x="931" y="1837"/>
                  </a:lnTo>
                  <a:lnTo>
                    <a:pt x="927" y="1833"/>
                  </a:lnTo>
                  <a:lnTo>
                    <a:pt x="893" y="1808"/>
                  </a:lnTo>
                  <a:lnTo>
                    <a:pt x="876" y="1795"/>
                  </a:lnTo>
                  <a:lnTo>
                    <a:pt x="863" y="1791"/>
                  </a:lnTo>
                  <a:lnTo>
                    <a:pt x="859" y="1786"/>
                  </a:lnTo>
                  <a:lnTo>
                    <a:pt x="842" y="1778"/>
                  </a:lnTo>
                  <a:lnTo>
                    <a:pt x="829" y="1770"/>
                  </a:lnTo>
                  <a:lnTo>
                    <a:pt x="812" y="1761"/>
                  </a:lnTo>
                  <a:lnTo>
                    <a:pt x="795" y="1753"/>
                  </a:lnTo>
                  <a:lnTo>
                    <a:pt x="783" y="1748"/>
                  </a:lnTo>
                  <a:lnTo>
                    <a:pt x="779" y="1744"/>
                  </a:lnTo>
                  <a:lnTo>
                    <a:pt x="766" y="1740"/>
                  </a:lnTo>
                  <a:lnTo>
                    <a:pt x="753" y="1736"/>
                  </a:lnTo>
                  <a:lnTo>
                    <a:pt x="740" y="1731"/>
                  </a:lnTo>
                  <a:lnTo>
                    <a:pt x="728" y="1727"/>
                  </a:lnTo>
                  <a:lnTo>
                    <a:pt x="715" y="1719"/>
                  </a:lnTo>
                  <a:lnTo>
                    <a:pt x="698" y="1714"/>
                  </a:lnTo>
                  <a:lnTo>
                    <a:pt x="690" y="1710"/>
                  </a:lnTo>
                  <a:lnTo>
                    <a:pt x="685" y="1706"/>
                  </a:lnTo>
                  <a:lnTo>
                    <a:pt x="677" y="1702"/>
                  </a:lnTo>
                  <a:lnTo>
                    <a:pt x="673" y="1698"/>
                  </a:lnTo>
                  <a:lnTo>
                    <a:pt x="668" y="1693"/>
                  </a:lnTo>
                  <a:lnTo>
                    <a:pt x="664" y="1689"/>
                  </a:lnTo>
                  <a:lnTo>
                    <a:pt x="652" y="1685"/>
                  </a:lnTo>
                  <a:lnTo>
                    <a:pt x="647" y="1681"/>
                  </a:lnTo>
                  <a:lnTo>
                    <a:pt x="635" y="1668"/>
                  </a:lnTo>
                  <a:lnTo>
                    <a:pt x="626" y="1659"/>
                  </a:lnTo>
                  <a:lnTo>
                    <a:pt x="622" y="1655"/>
                  </a:lnTo>
                  <a:lnTo>
                    <a:pt x="609" y="1642"/>
                  </a:lnTo>
                  <a:lnTo>
                    <a:pt x="605" y="1634"/>
                  </a:lnTo>
                  <a:lnTo>
                    <a:pt x="597" y="1626"/>
                  </a:lnTo>
                  <a:lnTo>
                    <a:pt x="580" y="1596"/>
                  </a:lnTo>
                  <a:lnTo>
                    <a:pt x="571" y="1587"/>
                  </a:lnTo>
                  <a:lnTo>
                    <a:pt x="567" y="1583"/>
                  </a:lnTo>
                  <a:lnTo>
                    <a:pt x="558" y="1575"/>
                  </a:lnTo>
                  <a:lnTo>
                    <a:pt x="554" y="1571"/>
                  </a:lnTo>
                  <a:lnTo>
                    <a:pt x="546" y="1562"/>
                  </a:lnTo>
                  <a:lnTo>
                    <a:pt x="537" y="1558"/>
                  </a:lnTo>
                  <a:lnTo>
                    <a:pt x="529" y="1549"/>
                  </a:lnTo>
                  <a:lnTo>
                    <a:pt x="520" y="1545"/>
                  </a:lnTo>
                  <a:lnTo>
                    <a:pt x="512" y="1541"/>
                  </a:lnTo>
                  <a:lnTo>
                    <a:pt x="508" y="1537"/>
                  </a:lnTo>
                  <a:lnTo>
                    <a:pt x="503" y="1537"/>
                  </a:lnTo>
                  <a:lnTo>
                    <a:pt x="495" y="1532"/>
                  </a:lnTo>
                  <a:lnTo>
                    <a:pt x="482" y="1528"/>
                  </a:lnTo>
                  <a:lnTo>
                    <a:pt x="444" y="1511"/>
                  </a:lnTo>
                  <a:lnTo>
                    <a:pt x="431" y="1507"/>
                  </a:lnTo>
                  <a:lnTo>
                    <a:pt x="419" y="1499"/>
                  </a:lnTo>
                  <a:lnTo>
                    <a:pt x="398" y="1486"/>
                  </a:lnTo>
                  <a:lnTo>
                    <a:pt x="389" y="1486"/>
                  </a:lnTo>
                  <a:lnTo>
                    <a:pt x="385" y="1482"/>
                  </a:lnTo>
                  <a:lnTo>
                    <a:pt x="381" y="1482"/>
                  </a:lnTo>
                  <a:lnTo>
                    <a:pt x="376" y="1482"/>
                  </a:lnTo>
                  <a:lnTo>
                    <a:pt x="376" y="1486"/>
                  </a:lnTo>
                  <a:lnTo>
                    <a:pt x="376" y="1490"/>
                  </a:lnTo>
                  <a:lnTo>
                    <a:pt x="381" y="1494"/>
                  </a:lnTo>
                  <a:lnTo>
                    <a:pt x="381" y="1499"/>
                  </a:lnTo>
                  <a:lnTo>
                    <a:pt x="385" y="1503"/>
                  </a:lnTo>
                  <a:lnTo>
                    <a:pt x="389" y="1507"/>
                  </a:lnTo>
                  <a:lnTo>
                    <a:pt x="389" y="1511"/>
                  </a:lnTo>
                  <a:lnTo>
                    <a:pt x="393" y="1515"/>
                  </a:lnTo>
                  <a:lnTo>
                    <a:pt x="402" y="1520"/>
                  </a:lnTo>
                  <a:lnTo>
                    <a:pt x="406" y="1524"/>
                  </a:lnTo>
                  <a:lnTo>
                    <a:pt x="419" y="1537"/>
                  </a:lnTo>
                  <a:lnTo>
                    <a:pt x="423" y="1541"/>
                  </a:lnTo>
                  <a:lnTo>
                    <a:pt x="427" y="1541"/>
                  </a:lnTo>
                  <a:lnTo>
                    <a:pt x="431" y="1545"/>
                  </a:lnTo>
                  <a:lnTo>
                    <a:pt x="431" y="1549"/>
                  </a:lnTo>
                  <a:lnTo>
                    <a:pt x="436" y="1554"/>
                  </a:lnTo>
                  <a:lnTo>
                    <a:pt x="436" y="1558"/>
                  </a:lnTo>
                  <a:lnTo>
                    <a:pt x="436" y="1562"/>
                  </a:lnTo>
                  <a:lnTo>
                    <a:pt x="436" y="1566"/>
                  </a:lnTo>
                  <a:lnTo>
                    <a:pt x="436" y="1571"/>
                  </a:lnTo>
                  <a:lnTo>
                    <a:pt x="436" y="1579"/>
                  </a:lnTo>
                  <a:lnTo>
                    <a:pt x="436" y="1583"/>
                  </a:lnTo>
                  <a:lnTo>
                    <a:pt x="431" y="1587"/>
                  </a:lnTo>
                  <a:lnTo>
                    <a:pt x="427" y="1587"/>
                  </a:lnTo>
                  <a:lnTo>
                    <a:pt x="423" y="1592"/>
                  </a:lnTo>
                  <a:lnTo>
                    <a:pt x="414" y="1592"/>
                  </a:lnTo>
                  <a:lnTo>
                    <a:pt x="410" y="1592"/>
                  </a:lnTo>
                  <a:lnTo>
                    <a:pt x="398" y="1592"/>
                  </a:lnTo>
                  <a:lnTo>
                    <a:pt x="381" y="1592"/>
                  </a:lnTo>
                  <a:lnTo>
                    <a:pt x="372" y="1592"/>
                  </a:lnTo>
                  <a:lnTo>
                    <a:pt x="368" y="1592"/>
                  </a:lnTo>
                  <a:lnTo>
                    <a:pt x="364" y="1592"/>
                  </a:lnTo>
                  <a:lnTo>
                    <a:pt x="355" y="1592"/>
                  </a:lnTo>
                  <a:lnTo>
                    <a:pt x="351" y="1596"/>
                  </a:lnTo>
                  <a:lnTo>
                    <a:pt x="347" y="1596"/>
                  </a:lnTo>
                  <a:lnTo>
                    <a:pt x="343" y="1600"/>
                  </a:lnTo>
                  <a:lnTo>
                    <a:pt x="338" y="1604"/>
                  </a:lnTo>
                  <a:lnTo>
                    <a:pt x="334" y="1609"/>
                  </a:lnTo>
                  <a:lnTo>
                    <a:pt x="330" y="1613"/>
                  </a:lnTo>
                  <a:lnTo>
                    <a:pt x="330" y="1617"/>
                  </a:lnTo>
                  <a:lnTo>
                    <a:pt x="321" y="1634"/>
                  </a:lnTo>
                  <a:lnTo>
                    <a:pt x="321" y="1638"/>
                  </a:lnTo>
                  <a:lnTo>
                    <a:pt x="317" y="1638"/>
                  </a:lnTo>
                  <a:lnTo>
                    <a:pt x="317" y="1642"/>
                  </a:lnTo>
                  <a:lnTo>
                    <a:pt x="313" y="1642"/>
                  </a:lnTo>
                  <a:lnTo>
                    <a:pt x="313" y="1638"/>
                  </a:lnTo>
                  <a:lnTo>
                    <a:pt x="309" y="1638"/>
                  </a:lnTo>
                  <a:lnTo>
                    <a:pt x="309" y="1634"/>
                  </a:lnTo>
                  <a:lnTo>
                    <a:pt x="309" y="1626"/>
                  </a:lnTo>
                  <a:lnTo>
                    <a:pt x="309" y="1613"/>
                  </a:lnTo>
                  <a:lnTo>
                    <a:pt x="309" y="1609"/>
                  </a:lnTo>
                  <a:lnTo>
                    <a:pt x="309" y="1604"/>
                  </a:lnTo>
                  <a:lnTo>
                    <a:pt x="304" y="1596"/>
                  </a:lnTo>
                  <a:lnTo>
                    <a:pt x="300" y="1592"/>
                  </a:lnTo>
                  <a:lnTo>
                    <a:pt x="296" y="1587"/>
                  </a:lnTo>
                  <a:lnTo>
                    <a:pt x="292" y="1587"/>
                  </a:lnTo>
                  <a:lnTo>
                    <a:pt x="287" y="1587"/>
                  </a:lnTo>
                  <a:lnTo>
                    <a:pt x="287" y="1592"/>
                  </a:lnTo>
                  <a:lnTo>
                    <a:pt x="283" y="1592"/>
                  </a:lnTo>
                  <a:lnTo>
                    <a:pt x="283" y="1596"/>
                  </a:lnTo>
                  <a:lnTo>
                    <a:pt x="283" y="1600"/>
                  </a:lnTo>
                  <a:lnTo>
                    <a:pt x="283" y="1609"/>
                  </a:lnTo>
                  <a:lnTo>
                    <a:pt x="283" y="1617"/>
                  </a:lnTo>
                  <a:lnTo>
                    <a:pt x="283" y="1621"/>
                  </a:lnTo>
                  <a:lnTo>
                    <a:pt x="279" y="1621"/>
                  </a:lnTo>
                  <a:lnTo>
                    <a:pt x="279" y="1626"/>
                  </a:lnTo>
                  <a:lnTo>
                    <a:pt x="275" y="1630"/>
                  </a:lnTo>
                  <a:lnTo>
                    <a:pt x="271" y="1630"/>
                  </a:lnTo>
                  <a:lnTo>
                    <a:pt x="266" y="1630"/>
                  </a:lnTo>
                  <a:lnTo>
                    <a:pt x="262" y="1630"/>
                  </a:lnTo>
                  <a:lnTo>
                    <a:pt x="258" y="1630"/>
                  </a:lnTo>
                  <a:lnTo>
                    <a:pt x="254" y="1626"/>
                  </a:lnTo>
                  <a:lnTo>
                    <a:pt x="232" y="1621"/>
                  </a:lnTo>
                  <a:lnTo>
                    <a:pt x="224" y="1617"/>
                  </a:lnTo>
                  <a:lnTo>
                    <a:pt x="220" y="1617"/>
                  </a:lnTo>
                  <a:lnTo>
                    <a:pt x="203" y="1613"/>
                  </a:lnTo>
                  <a:lnTo>
                    <a:pt x="194" y="1609"/>
                  </a:lnTo>
                  <a:lnTo>
                    <a:pt x="186" y="1609"/>
                  </a:lnTo>
                  <a:lnTo>
                    <a:pt x="160" y="1600"/>
                  </a:lnTo>
                  <a:lnTo>
                    <a:pt x="152" y="1596"/>
                  </a:lnTo>
                  <a:lnTo>
                    <a:pt x="148" y="1596"/>
                  </a:lnTo>
                  <a:lnTo>
                    <a:pt x="144" y="1596"/>
                  </a:lnTo>
                  <a:lnTo>
                    <a:pt x="135" y="1592"/>
                  </a:lnTo>
                  <a:lnTo>
                    <a:pt x="131" y="1592"/>
                  </a:lnTo>
                  <a:lnTo>
                    <a:pt x="127" y="1592"/>
                  </a:lnTo>
                  <a:lnTo>
                    <a:pt x="122" y="1592"/>
                  </a:lnTo>
                  <a:lnTo>
                    <a:pt x="127" y="1587"/>
                  </a:lnTo>
                  <a:lnTo>
                    <a:pt x="127" y="1583"/>
                  </a:lnTo>
                  <a:lnTo>
                    <a:pt x="127" y="1579"/>
                  </a:lnTo>
                  <a:lnTo>
                    <a:pt x="139" y="1549"/>
                  </a:lnTo>
                  <a:lnTo>
                    <a:pt x="144" y="1541"/>
                  </a:lnTo>
                  <a:lnTo>
                    <a:pt x="144" y="1528"/>
                  </a:lnTo>
                  <a:lnTo>
                    <a:pt x="148" y="1524"/>
                  </a:lnTo>
                  <a:lnTo>
                    <a:pt x="148" y="1520"/>
                  </a:lnTo>
                  <a:lnTo>
                    <a:pt x="148" y="1511"/>
                  </a:lnTo>
                  <a:lnTo>
                    <a:pt x="148" y="1507"/>
                  </a:lnTo>
                  <a:lnTo>
                    <a:pt x="148" y="1499"/>
                  </a:lnTo>
                  <a:lnTo>
                    <a:pt x="148" y="1494"/>
                  </a:lnTo>
                  <a:lnTo>
                    <a:pt x="148" y="1486"/>
                  </a:lnTo>
                  <a:lnTo>
                    <a:pt x="139" y="1460"/>
                  </a:lnTo>
                  <a:lnTo>
                    <a:pt x="135" y="1444"/>
                  </a:lnTo>
                  <a:lnTo>
                    <a:pt x="127" y="1414"/>
                  </a:lnTo>
                  <a:lnTo>
                    <a:pt x="122" y="1401"/>
                  </a:lnTo>
                  <a:lnTo>
                    <a:pt x="118" y="1393"/>
                  </a:lnTo>
                  <a:lnTo>
                    <a:pt x="118" y="1384"/>
                  </a:lnTo>
                  <a:lnTo>
                    <a:pt x="114" y="1376"/>
                  </a:lnTo>
                  <a:lnTo>
                    <a:pt x="110" y="1367"/>
                  </a:lnTo>
                  <a:lnTo>
                    <a:pt x="105" y="1363"/>
                  </a:lnTo>
                  <a:lnTo>
                    <a:pt x="101" y="1355"/>
                  </a:lnTo>
                  <a:lnTo>
                    <a:pt x="97" y="1350"/>
                  </a:lnTo>
                  <a:lnTo>
                    <a:pt x="93" y="1346"/>
                  </a:lnTo>
                  <a:lnTo>
                    <a:pt x="88" y="1342"/>
                  </a:lnTo>
                  <a:lnTo>
                    <a:pt x="84" y="1338"/>
                  </a:lnTo>
                  <a:lnTo>
                    <a:pt x="80" y="1333"/>
                  </a:lnTo>
                  <a:lnTo>
                    <a:pt x="72" y="1329"/>
                  </a:lnTo>
                  <a:lnTo>
                    <a:pt x="63" y="1325"/>
                  </a:lnTo>
                  <a:lnTo>
                    <a:pt x="50" y="1316"/>
                  </a:lnTo>
                  <a:lnTo>
                    <a:pt x="42" y="1312"/>
                  </a:lnTo>
                  <a:lnTo>
                    <a:pt x="33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5"/>
                  </a:lnTo>
                  <a:lnTo>
                    <a:pt x="21" y="1291"/>
                  </a:lnTo>
                  <a:lnTo>
                    <a:pt x="21" y="1287"/>
                  </a:lnTo>
                  <a:lnTo>
                    <a:pt x="17" y="1287"/>
                  </a:lnTo>
                  <a:lnTo>
                    <a:pt x="17" y="1283"/>
                  </a:lnTo>
                  <a:lnTo>
                    <a:pt x="17" y="1274"/>
                  </a:lnTo>
                  <a:lnTo>
                    <a:pt x="17" y="1270"/>
                  </a:lnTo>
                  <a:lnTo>
                    <a:pt x="21" y="1249"/>
                  </a:lnTo>
                  <a:lnTo>
                    <a:pt x="25" y="1236"/>
                  </a:lnTo>
                  <a:lnTo>
                    <a:pt x="25" y="1223"/>
                  </a:lnTo>
                  <a:lnTo>
                    <a:pt x="25" y="1219"/>
                  </a:lnTo>
                  <a:lnTo>
                    <a:pt x="29" y="1215"/>
                  </a:lnTo>
                  <a:lnTo>
                    <a:pt x="29" y="1206"/>
                  </a:lnTo>
                  <a:lnTo>
                    <a:pt x="33" y="1202"/>
                  </a:lnTo>
                  <a:lnTo>
                    <a:pt x="38" y="1194"/>
                  </a:lnTo>
                  <a:lnTo>
                    <a:pt x="38" y="1189"/>
                  </a:lnTo>
                  <a:lnTo>
                    <a:pt x="42" y="1185"/>
                  </a:lnTo>
                  <a:lnTo>
                    <a:pt x="46" y="1181"/>
                  </a:lnTo>
                  <a:lnTo>
                    <a:pt x="50" y="1177"/>
                  </a:lnTo>
                  <a:lnTo>
                    <a:pt x="55" y="1168"/>
                  </a:lnTo>
                  <a:lnTo>
                    <a:pt x="59" y="1164"/>
                  </a:lnTo>
                  <a:lnTo>
                    <a:pt x="67" y="1160"/>
                  </a:lnTo>
                  <a:lnTo>
                    <a:pt x="72" y="1151"/>
                  </a:lnTo>
                  <a:lnTo>
                    <a:pt x="84" y="1143"/>
                  </a:lnTo>
                  <a:lnTo>
                    <a:pt x="93" y="1134"/>
                  </a:lnTo>
                  <a:lnTo>
                    <a:pt x="101" y="1130"/>
                  </a:lnTo>
                  <a:lnTo>
                    <a:pt x="105" y="1126"/>
                  </a:lnTo>
                  <a:lnTo>
                    <a:pt x="110" y="1122"/>
                  </a:lnTo>
                  <a:lnTo>
                    <a:pt x="114" y="1118"/>
                  </a:lnTo>
                  <a:lnTo>
                    <a:pt x="118" y="1113"/>
                  </a:lnTo>
                  <a:lnTo>
                    <a:pt x="122" y="1109"/>
                  </a:lnTo>
                  <a:lnTo>
                    <a:pt x="122" y="1105"/>
                  </a:lnTo>
                  <a:lnTo>
                    <a:pt x="122" y="1101"/>
                  </a:lnTo>
                  <a:lnTo>
                    <a:pt x="127" y="1092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7" y="1075"/>
                  </a:lnTo>
                  <a:lnTo>
                    <a:pt x="127" y="1071"/>
                  </a:lnTo>
                  <a:lnTo>
                    <a:pt x="122" y="1067"/>
                  </a:lnTo>
                  <a:lnTo>
                    <a:pt x="122" y="1062"/>
                  </a:lnTo>
                  <a:lnTo>
                    <a:pt x="122" y="1058"/>
                  </a:lnTo>
                  <a:lnTo>
                    <a:pt x="118" y="1050"/>
                  </a:lnTo>
                  <a:lnTo>
                    <a:pt x="118" y="1046"/>
                  </a:lnTo>
                  <a:lnTo>
                    <a:pt x="114" y="1037"/>
                  </a:lnTo>
                  <a:lnTo>
                    <a:pt x="110" y="1033"/>
                  </a:lnTo>
                  <a:lnTo>
                    <a:pt x="105" y="1024"/>
                  </a:lnTo>
                  <a:lnTo>
                    <a:pt x="105" y="1020"/>
                  </a:lnTo>
                  <a:lnTo>
                    <a:pt x="88" y="999"/>
                  </a:lnTo>
                  <a:lnTo>
                    <a:pt x="84" y="995"/>
                  </a:lnTo>
                  <a:lnTo>
                    <a:pt x="84" y="991"/>
                  </a:lnTo>
                  <a:lnTo>
                    <a:pt x="80" y="982"/>
                  </a:lnTo>
                  <a:lnTo>
                    <a:pt x="76" y="978"/>
                  </a:lnTo>
                  <a:lnTo>
                    <a:pt x="76" y="974"/>
                  </a:lnTo>
                  <a:lnTo>
                    <a:pt x="76" y="969"/>
                  </a:lnTo>
                  <a:lnTo>
                    <a:pt x="76" y="965"/>
                  </a:lnTo>
                  <a:lnTo>
                    <a:pt x="80" y="961"/>
                  </a:lnTo>
                  <a:lnTo>
                    <a:pt x="80" y="957"/>
                  </a:lnTo>
                  <a:lnTo>
                    <a:pt x="84" y="948"/>
                  </a:lnTo>
                  <a:lnTo>
                    <a:pt x="84" y="944"/>
                  </a:lnTo>
                  <a:lnTo>
                    <a:pt x="88" y="940"/>
                  </a:lnTo>
                  <a:lnTo>
                    <a:pt x="93" y="935"/>
                  </a:lnTo>
                  <a:lnTo>
                    <a:pt x="105" y="923"/>
                  </a:lnTo>
                  <a:lnTo>
                    <a:pt x="105" y="919"/>
                  </a:lnTo>
                  <a:lnTo>
                    <a:pt x="110" y="919"/>
                  </a:lnTo>
                  <a:lnTo>
                    <a:pt x="110" y="914"/>
                  </a:lnTo>
                  <a:lnTo>
                    <a:pt x="110" y="910"/>
                  </a:lnTo>
                  <a:lnTo>
                    <a:pt x="110" y="906"/>
                  </a:lnTo>
                  <a:lnTo>
                    <a:pt x="110" y="902"/>
                  </a:lnTo>
                  <a:lnTo>
                    <a:pt x="110" y="897"/>
                  </a:lnTo>
                  <a:lnTo>
                    <a:pt x="110" y="889"/>
                  </a:lnTo>
                  <a:lnTo>
                    <a:pt x="110" y="885"/>
                  </a:lnTo>
                  <a:lnTo>
                    <a:pt x="105" y="868"/>
                  </a:lnTo>
                  <a:lnTo>
                    <a:pt x="105" y="855"/>
                  </a:lnTo>
                  <a:lnTo>
                    <a:pt x="97" y="804"/>
                  </a:lnTo>
                  <a:lnTo>
                    <a:pt x="93" y="779"/>
                  </a:lnTo>
                  <a:lnTo>
                    <a:pt x="93" y="770"/>
                  </a:lnTo>
                  <a:lnTo>
                    <a:pt x="88" y="762"/>
                  </a:lnTo>
                  <a:lnTo>
                    <a:pt x="88" y="758"/>
                  </a:lnTo>
                  <a:lnTo>
                    <a:pt x="88" y="753"/>
                  </a:lnTo>
                  <a:lnTo>
                    <a:pt x="88" y="749"/>
                  </a:lnTo>
                  <a:lnTo>
                    <a:pt x="84" y="745"/>
                  </a:lnTo>
                  <a:lnTo>
                    <a:pt x="80" y="736"/>
                  </a:lnTo>
                  <a:lnTo>
                    <a:pt x="80" y="728"/>
                  </a:lnTo>
                  <a:lnTo>
                    <a:pt x="67" y="707"/>
                  </a:lnTo>
                  <a:lnTo>
                    <a:pt x="63" y="698"/>
                  </a:lnTo>
                  <a:lnTo>
                    <a:pt x="63" y="690"/>
                  </a:lnTo>
                  <a:lnTo>
                    <a:pt x="59" y="681"/>
                  </a:lnTo>
                  <a:lnTo>
                    <a:pt x="55" y="673"/>
                  </a:lnTo>
                  <a:lnTo>
                    <a:pt x="55" y="669"/>
                  </a:lnTo>
                  <a:lnTo>
                    <a:pt x="50" y="669"/>
                  </a:lnTo>
                  <a:lnTo>
                    <a:pt x="50" y="665"/>
                  </a:lnTo>
                  <a:lnTo>
                    <a:pt x="42" y="656"/>
                  </a:lnTo>
                  <a:lnTo>
                    <a:pt x="38" y="652"/>
                  </a:lnTo>
                  <a:lnTo>
                    <a:pt x="33" y="648"/>
                  </a:lnTo>
                  <a:lnTo>
                    <a:pt x="33" y="643"/>
                  </a:lnTo>
                  <a:lnTo>
                    <a:pt x="33" y="639"/>
                  </a:lnTo>
                  <a:lnTo>
                    <a:pt x="33" y="635"/>
                  </a:lnTo>
                  <a:lnTo>
                    <a:pt x="33" y="622"/>
                  </a:lnTo>
                  <a:lnTo>
                    <a:pt x="33" y="614"/>
                  </a:lnTo>
                  <a:lnTo>
                    <a:pt x="29" y="609"/>
                  </a:lnTo>
                  <a:lnTo>
                    <a:pt x="29" y="605"/>
                  </a:lnTo>
                  <a:lnTo>
                    <a:pt x="25" y="588"/>
                  </a:lnTo>
                  <a:lnTo>
                    <a:pt x="25" y="584"/>
                  </a:lnTo>
                  <a:lnTo>
                    <a:pt x="25" y="576"/>
                  </a:lnTo>
                  <a:lnTo>
                    <a:pt x="25" y="567"/>
                  </a:lnTo>
                  <a:lnTo>
                    <a:pt x="21" y="563"/>
                  </a:lnTo>
                  <a:lnTo>
                    <a:pt x="21" y="550"/>
                  </a:lnTo>
                  <a:lnTo>
                    <a:pt x="17" y="537"/>
                  </a:lnTo>
                  <a:lnTo>
                    <a:pt x="17" y="533"/>
                  </a:lnTo>
                  <a:lnTo>
                    <a:pt x="12" y="516"/>
                  </a:lnTo>
                  <a:lnTo>
                    <a:pt x="4" y="49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5" name="Freeform 111"/>
            <p:cNvSpPr>
              <a:spLocks noEditPoints="1"/>
            </p:cNvSpPr>
            <p:nvPr/>
          </p:nvSpPr>
          <p:spPr bwMode="auto">
            <a:xfrm>
              <a:off x="4009253" y="4620216"/>
              <a:ext cx="505083" cy="537442"/>
            </a:xfrm>
            <a:custGeom>
              <a:avLst/>
              <a:gdLst>
                <a:gd name="T0" fmla="*/ 647 w 1596"/>
                <a:gd name="T1" fmla="*/ 34 h 1694"/>
                <a:gd name="T2" fmla="*/ 711 w 1596"/>
                <a:gd name="T3" fmla="*/ 30 h 1694"/>
                <a:gd name="T4" fmla="*/ 787 w 1596"/>
                <a:gd name="T5" fmla="*/ 38 h 1694"/>
                <a:gd name="T6" fmla="*/ 922 w 1596"/>
                <a:gd name="T7" fmla="*/ 131 h 1694"/>
                <a:gd name="T8" fmla="*/ 1138 w 1596"/>
                <a:gd name="T9" fmla="*/ 186 h 1694"/>
                <a:gd name="T10" fmla="*/ 1134 w 1596"/>
                <a:gd name="T11" fmla="*/ 246 h 1694"/>
                <a:gd name="T12" fmla="*/ 1096 w 1596"/>
                <a:gd name="T13" fmla="*/ 305 h 1694"/>
                <a:gd name="T14" fmla="*/ 1223 w 1596"/>
                <a:gd name="T15" fmla="*/ 432 h 1694"/>
                <a:gd name="T16" fmla="*/ 1384 w 1596"/>
                <a:gd name="T17" fmla="*/ 529 h 1694"/>
                <a:gd name="T18" fmla="*/ 1384 w 1596"/>
                <a:gd name="T19" fmla="*/ 618 h 1694"/>
                <a:gd name="T20" fmla="*/ 1481 w 1596"/>
                <a:gd name="T21" fmla="*/ 669 h 1694"/>
                <a:gd name="T22" fmla="*/ 1456 w 1596"/>
                <a:gd name="T23" fmla="*/ 800 h 1694"/>
                <a:gd name="T24" fmla="*/ 1498 w 1596"/>
                <a:gd name="T25" fmla="*/ 910 h 1694"/>
                <a:gd name="T26" fmla="*/ 1469 w 1596"/>
                <a:gd name="T27" fmla="*/ 1008 h 1694"/>
                <a:gd name="T28" fmla="*/ 1430 w 1596"/>
                <a:gd name="T29" fmla="*/ 1114 h 1694"/>
                <a:gd name="T30" fmla="*/ 1511 w 1596"/>
                <a:gd name="T31" fmla="*/ 1130 h 1694"/>
                <a:gd name="T32" fmla="*/ 1583 w 1596"/>
                <a:gd name="T33" fmla="*/ 1185 h 1694"/>
                <a:gd name="T34" fmla="*/ 1536 w 1596"/>
                <a:gd name="T35" fmla="*/ 1274 h 1694"/>
                <a:gd name="T36" fmla="*/ 1435 w 1596"/>
                <a:gd name="T37" fmla="*/ 1325 h 1694"/>
                <a:gd name="T38" fmla="*/ 1354 w 1596"/>
                <a:gd name="T39" fmla="*/ 1380 h 1694"/>
                <a:gd name="T40" fmla="*/ 1342 w 1596"/>
                <a:gd name="T41" fmla="*/ 1507 h 1694"/>
                <a:gd name="T42" fmla="*/ 1270 w 1596"/>
                <a:gd name="T43" fmla="*/ 1605 h 1694"/>
                <a:gd name="T44" fmla="*/ 1270 w 1596"/>
                <a:gd name="T45" fmla="*/ 1681 h 1694"/>
                <a:gd name="T46" fmla="*/ 1130 w 1596"/>
                <a:gd name="T47" fmla="*/ 1647 h 1694"/>
                <a:gd name="T48" fmla="*/ 1020 w 1596"/>
                <a:gd name="T49" fmla="*/ 1583 h 1694"/>
                <a:gd name="T50" fmla="*/ 939 w 1596"/>
                <a:gd name="T51" fmla="*/ 1456 h 1694"/>
                <a:gd name="T52" fmla="*/ 842 w 1596"/>
                <a:gd name="T53" fmla="*/ 1380 h 1694"/>
                <a:gd name="T54" fmla="*/ 757 w 1596"/>
                <a:gd name="T55" fmla="*/ 1444 h 1694"/>
                <a:gd name="T56" fmla="*/ 690 w 1596"/>
                <a:gd name="T57" fmla="*/ 1588 h 1694"/>
                <a:gd name="T58" fmla="*/ 609 w 1596"/>
                <a:gd name="T59" fmla="*/ 1596 h 1694"/>
                <a:gd name="T60" fmla="*/ 482 w 1596"/>
                <a:gd name="T61" fmla="*/ 1503 h 1694"/>
                <a:gd name="T62" fmla="*/ 465 w 1596"/>
                <a:gd name="T63" fmla="*/ 1461 h 1694"/>
                <a:gd name="T64" fmla="*/ 503 w 1596"/>
                <a:gd name="T65" fmla="*/ 1384 h 1694"/>
                <a:gd name="T66" fmla="*/ 516 w 1596"/>
                <a:gd name="T67" fmla="*/ 1312 h 1694"/>
                <a:gd name="T68" fmla="*/ 423 w 1596"/>
                <a:gd name="T69" fmla="*/ 1219 h 1694"/>
                <a:gd name="T70" fmla="*/ 309 w 1596"/>
                <a:gd name="T71" fmla="*/ 1092 h 1694"/>
                <a:gd name="T72" fmla="*/ 127 w 1596"/>
                <a:gd name="T73" fmla="*/ 1109 h 1694"/>
                <a:gd name="T74" fmla="*/ 46 w 1596"/>
                <a:gd name="T75" fmla="*/ 1075 h 1694"/>
                <a:gd name="T76" fmla="*/ 29 w 1596"/>
                <a:gd name="T77" fmla="*/ 944 h 1694"/>
                <a:gd name="T78" fmla="*/ 17 w 1596"/>
                <a:gd name="T79" fmla="*/ 872 h 1694"/>
                <a:gd name="T80" fmla="*/ 8 w 1596"/>
                <a:gd name="T81" fmla="*/ 745 h 1694"/>
                <a:gd name="T82" fmla="*/ 63 w 1596"/>
                <a:gd name="T83" fmla="*/ 635 h 1694"/>
                <a:gd name="T84" fmla="*/ 139 w 1596"/>
                <a:gd name="T85" fmla="*/ 508 h 1694"/>
                <a:gd name="T86" fmla="*/ 211 w 1596"/>
                <a:gd name="T87" fmla="*/ 453 h 1694"/>
                <a:gd name="T88" fmla="*/ 232 w 1596"/>
                <a:gd name="T89" fmla="*/ 313 h 1694"/>
                <a:gd name="T90" fmla="*/ 338 w 1596"/>
                <a:gd name="T91" fmla="*/ 296 h 1694"/>
                <a:gd name="T92" fmla="*/ 470 w 1596"/>
                <a:gd name="T93" fmla="*/ 174 h 1694"/>
                <a:gd name="T94" fmla="*/ 516 w 1596"/>
                <a:gd name="T95" fmla="*/ 42 h 1694"/>
                <a:gd name="T96" fmla="*/ 571 w 1596"/>
                <a:gd name="T97" fmla="*/ 13 h 1694"/>
                <a:gd name="T98" fmla="*/ 842 w 1596"/>
                <a:gd name="T99" fmla="*/ 944 h 1694"/>
                <a:gd name="T100" fmla="*/ 901 w 1596"/>
                <a:gd name="T101" fmla="*/ 1003 h 1694"/>
                <a:gd name="T102" fmla="*/ 867 w 1596"/>
                <a:gd name="T103" fmla="*/ 1084 h 1694"/>
                <a:gd name="T104" fmla="*/ 956 w 1596"/>
                <a:gd name="T105" fmla="*/ 1118 h 1694"/>
                <a:gd name="T106" fmla="*/ 1058 w 1596"/>
                <a:gd name="T107" fmla="*/ 1126 h 1694"/>
                <a:gd name="T108" fmla="*/ 1143 w 1596"/>
                <a:gd name="T109" fmla="*/ 1139 h 1694"/>
                <a:gd name="T110" fmla="*/ 1079 w 1596"/>
                <a:gd name="T111" fmla="*/ 1037 h 1694"/>
                <a:gd name="T112" fmla="*/ 1049 w 1596"/>
                <a:gd name="T113" fmla="*/ 970 h 1694"/>
                <a:gd name="T114" fmla="*/ 1079 w 1596"/>
                <a:gd name="T115" fmla="*/ 898 h 1694"/>
                <a:gd name="T116" fmla="*/ 1007 w 1596"/>
                <a:gd name="T117" fmla="*/ 851 h 1694"/>
                <a:gd name="T118" fmla="*/ 952 w 1596"/>
                <a:gd name="T119" fmla="*/ 728 h 1694"/>
                <a:gd name="T120" fmla="*/ 910 w 1596"/>
                <a:gd name="T121" fmla="*/ 665 h 1694"/>
                <a:gd name="T122" fmla="*/ 838 w 1596"/>
                <a:gd name="T123" fmla="*/ 741 h 1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6" h="1694">
                  <a:moveTo>
                    <a:pt x="571" y="13"/>
                  </a:moveTo>
                  <a:lnTo>
                    <a:pt x="575" y="17"/>
                  </a:lnTo>
                  <a:lnTo>
                    <a:pt x="580" y="21"/>
                  </a:lnTo>
                  <a:lnTo>
                    <a:pt x="580" y="25"/>
                  </a:lnTo>
                  <a:lnTo>
                    <a:pt x="584" y="25"/>
                  </a:lnTo>
                  <a:lnTo>
                    <a:pt x="588" y="25"/>
                  </a:lnTo>
                  <a:lnTo>
                    <a:pt x="597" y="25"/>
                  </a:lnTo>
                  <a:lnTo>
                    <a:pt x="601" y="25"/>
                  </a:lnTo>
                  <a:lnTo>
                    <a:pt x="605" y="25"/>
                  </a:lnTo>
                  <a:lnTo>
                    <a:pt x="609" y="25"/>
                  </a:lnTo>
                  <a:lnTo>
                    <a:pt x="618" y="25"/>
                  </a:lnTo>
                  <a:lnTo>
                    <a:pt x="626" y="25"/>
                  </a:lnTo>
                  <a:lnTo>
                    <a:pt x="635" y="30"/>
                  </a:lnTo>
                  <a:lnTo>
                    <a:pt x="639" y="30"/>
                  </a:lnTo>
                  <a:lnTo>
                    <a:pt x="643" y="34"/>
                  </a:lnTo>
                  <a:lnTo>
                    <a:pt x="647" y="34"/>
                  </a:lnTo>
                  <a:lnTo>
                    <a:pt x="652" y="34"/>
                  </a:lnTo>
                  <a:lnTo>
                    <a:pt x="652" y="38"/>
                  </a:lnTo>
                  <a:lnTo>
                    <a:pt x="660" y="47"/>
                  </a:lnTo>
                  <a:lnTo>
                    <a:pt x="664" y="47"/>
                  </a:lnTo>
                  <a:lnTo>
                    <a:pt x="668" y="51"/>
                  </a:lnTo>
                  <a:lnTo>
                    <a:pt x="673" y="51"/>
                  </a:lnTo>
                  <a:lnTo>
                    <a:pt x="677" y="51"/>
                  </a:lnTo>
                  <a:lnTo>
                    <a:pt x="681" y="51"/>
                  </a:lnTo>
                  <a:lnTo>
                    <a:pt x="690" y="47"/>
                  </a:lnTo>
                  <a:lnTo>
                    <a:pt x="694" y="47"/>
                  </a:lnTo>
                  <a:lnTo>
                    <a:pt x="698" y="42"/>
                  </a:lnTo>
                  <a:lnTo>
                    <a:pt x="702" y="42"/>
                  </a:lnTo>
                  <a:lnTo>
                    <a:pt x="707" y="38"/>
                  </a:lnTo>
                  <a:lnTo>
                    <a:pt x="707" y="34"/>
                  </a:lnTo>
                  <a:lnTo>
                    <a:pt x="711" y="34"/>
                  </a:lnTo>
                  <a:lnTo>
                    <a:pt x="711" y="30"/>
                  </a:lnTo>
                  <a:lnTo>
                    <a:pt x="715" y="17"/>
                  </a:lnTo>
                  <a:lnTo>
                    <a:pt x="719" y="13"/>
                  </a:lnTo>
                  <a:lnTo>
                    <a:pt x="724" y="13"/>
                  </a:lnTo>
                  <a:lnTo>
                    <a:pt x="728" y="8"/>
                  </a:lnTo>
                  <a:lnTo>
                    <a:pt x="732" y="8"/>
                  </a:lnTo>
                  <a:lnTo>
                    <a:pt x="736" y="8"/>
                  </a:lnTo>
                  <a:lnTo>
                    <a:pt x="740" y="8"/>
                  </a:lnTo>
                  <a:lnTo>
                    <a:pt x="753" y="8"/>
                  </a:lnTo>
                  <a:lnTo>
                    <a:pt x="753" y="4"/>
                  </a:lnTo>
                  <a:lnTo>
                    <a:pt x="753" y="8"/>
                  </a:lnTo>
                  <a:lnTo>
                    <a:pt x="757" y="8"/>
                  </a:lnTo>
                  <a:lnTo>
                    <a:pt x="762" y="8"/>
                  </a:lnTo>
                  <a:lnTo>
                    <a:pt x="762" y="13"/>
                  </a:lnTo>
                  <a:lnTo>
                    <a:pt x="766" y="13"/>
                  </a:lnTo>
                  <a:lnTo>
                    <a:pt x="770" y="21"/>
                  </a:lnTo>
                  <a:lnTo>
                    <a:pt x="787" y="38"/>
                  </a:lnTo>
                  <a:lnTo>
                    <a:pt x="791" y="42"/>
                  </a:lnTo>
                  <a:lnTo>
                    <a:pt x="800" y="47"/>
                  </a:lnTo>
                  <a:lnTo>
                    <a:pt x="800" y="51"/>
                  </a:lnTo>
                  <a:lnTo>
                    <a:pt x="808" y="55"/>
                  </a:lnTo>
                  <a:lnTo>
                    <a:pt x="817" y="59"/>
                  </a:lnTo>
                  <a:lnTo>
                    <a:pt x="829" y="68"/>
                  </a:lnTo>
                  <a:lnTo>
                    <a:pt x="838" y="72"/>
                  </a:lnTo>
                  <a:lnTo>
                    <a:pt x="846" y="76"/>
                  </a:lnTo>
                  <a:lnTo>
                    <a:pt x="855" y="80"/>
                  </a:lnTo>
                  <a:lnTo>
                    <a:pt x="863" y="89"/>
                  </a:lnTo>
                  <a:lnTo>
                    <a:pt x="880" y="102"/>
                  </a:lnTo>
                  <a:lnTo>
                    <a:pt x="906" y="123"/>
                  </a:lnTo>
                  <a:lnTo>
                    <a:pt x="910" y="127"/>
                  </a:lnTo>
                  <a:lnTo>
                    <a:pt x="914" y="131"/>
                  </a:lnTo>
                  <a:lnTo>
                    <a:pt x="918" y="131"/>
                  </a:lnTo>
                  <a:lnTo>
                    <a:pt x="922" y="131"/>
                  </a:lnTo>
                  <a:lnTo>
                    <a:pt x="927" y="136"/>
                  </a:lnTo>
                  <a:lnTo>
                    <a:pt x="931" y="136"/>
                  </a:lnTo>
                  <a:lnTo>
                    <a:pt x="939" y="136"/>
                  </a:lnTo>
                  <a:lnTo>
                    <a:pt x="948" y="140"/>
                  </a:lnTo>
                  <a:lnTo>
                    <a:pt x="952" y="140"/>
                  </a:lnTo>
                  <a:lnTo>
                    <a:pt x="969" y="140"/>
                  </a:lnTo>
                  <a:lnTo>
                    <a:pt x="978" y="140"/>
                  </a:lnTo>
                  <a:lnTo>
                    <a:pt x="1003" y="148"/>
                  </a:lnTo>
                  <a:lnTo>
                    <a:pt x="1011" y="148"/>
                  </a:lnTo>
                  <a:lnTo>
                    <a:pt x="1020" y="148"/>
                  </a:lnTo>
                  <a:lnTo>
                    <a:pt x="1028" y="152"/>
                  </a:lnTo>
                  <a:lnTo>
                    <a:pt x="1041" y="157"/>
                  </a:lnTo>
                  <a:lnTo>
                    <a:pt x="1079" y="169"/>
                  </a:lnTo>
                  <a:lnTo>
                    <a:pt x="1109" y="178"/>
                  </a:lnTo>
                  <a:lnTo>
                    <a:pt x="1130" y="182"/>
                  </a:lnTo>
                  <a:lnTo>
                    <a:pt x="1138" y="186"/>
                  </a:lnTo>
                  <a:lnTo>
                    <a:pt x="1147" y="191"/>
                  </a:lnTo>
                  <a:lnTo>
                    <a:pt x="1151" y="191"/>
                  </a:lnTo>
                  <a:lnTo>
                    <a:pt x="1151" y="195"/>
                  </a:lnTo>
                  <a:lnTo>
                    <a:pt x="1155" y="199"/>
                  </a:lnTo>
                  <a:lnTo>
                    <a:pt x="1160" y="199"/>
                  </a:lnTo>
                  <a:lnTo>
                    <a:pt x="1160" y="203"/>
                  </a:lnTo>
                  <a:lnTo>
                    <a:pt x="1160" y="207"/>
                  </a:lnTo>
                  <a:lnTo>
                    <a:pt x="1160" y="212"/>
                  </a:lnTo>
                  <a:lnTo>
                    <a:pt x="1160" y="216"/>
                  </a:lnTo>
                  <a:lnTo>
                    <a:pt x="1160" y="220"/>
                  </a:lnTo>
                  <a:lnTo>
                    <a:pt x="1155" y="224"/>
                  </a:lnTo>
                  <a:lnTo>
                    <a:pt x="1151" y="229"/>
                  </a:lnTo>
                  <a:lnTo>
                    <a:pt x="1151" y="233"/>
                  </a:lnTo>
                  <a:lnTo>
                    <a:pt x="1147" y="237"/>
                  </a:lnTo>
                  <a:lnTo>
                    <a:pt x="1143" y="241"/>
                  </a:lnTo>
                  <a:lnTo>
                    <a:pt x="1134" y="246"/>
                  </a:lnTo>
                  <a:lnTo>
                    <a:pt x="1130" y="246"/>
                  </a:lnTo>
                  <a:lnTo>
                    <a:pt x="1126" y="246"/>
                  </a:lnTo>
                  <a:lnTo>
                    <a:pt x="1109" y="250"/>
                  </a:lnTo>
                  <a:lnTo>
                    <a:pt x="1100" y="254"/>
                  </a:lnTo>
                  <a:lnTo>
                    <a:pt x="1096" y="254"/>
                  </a:lnTo>
                  <a:lnTo>
                    <a:pt x="1092" y="258"/>
                  </a:lnTo>
                  <a:lnTo>
                    <a:pt x="1088" y="263"/>
                  </a:lnTo>
                  <a:lnTo>
                    <a:pt x="1088" y="267"/>
                  </a:lnTo>
                  <a:lnTo>
                    <a:pt x="1083" y="271"/>
                  </a:lnTo>
                  <a:lnTo>
                    <a:pt x="1083" y="275"/>
                  </a:lnTo>
                  <a:lnTo>
                    <a:pt x="1083" y="279"/>
                  </a:lnTo>
                  <a:lnTo>
                    <a:pt x="1083" y="284"/>
                  </a:lnTo>
                  <a:lnTo>
                    <a:pt x="1083" y="288"/>
                  </a:lnTo>
                  <a:lnTo>
                    <a:pt x="1083" y="292"/>
                  </a:lnTo>
                  <a:lnTo>
                    <a:pt x="1088" y="296"/>
                  </a:lnTo>
                  <a:lnTo>
                    <a:pt x="1096" y="305"/>
                  </a:lnTo>
                  <a:lnTo>
                    <a:pt x="1105" y="313"/>
                  </a:lnTo>
                  <a:lnTo>
                    <a:pt x="1138" y="343"/>
                  </a:lnTo>
                  <a:lnTo>
                    <a:pt x="1147" y="351"/>
                  </a:lnTo>
                  <a:lnTo>
                    <a:pt x="1155" y="360"/>
                  </a:lnTo>
                  <a:lnTo>
                    <a:pt x="1164" y="368"/>
                  </a:lnTo>
                  <a:lnTo>
                    <a:pt x="1168" y="373"/>
                  </a:lnTo>
                  <a:lnTo>
                    <a:pt x="1172" y="381"/>
                  </a:lnTo>
                  <a:lnTo>
                    <a:pt x="1185" y="394"/>
                  </a:lnTo>
                  <a:lnTo>
                    <a:pt x="1189" y="398"/>
                  </a:lnTo>
                  <a:lnTo>
                    <a:pt x="1193" y="406"/>
                  </a:lnTo>
                  <a:lnTo>
                    <a:pt x="1198" y="411"/>
                  </a:lnTo>
                  <a:lnTo>
                    <a:pt x="1202" y="415"/>
                  </a:lnTo>
                  <a:lnTo>
                    <a:pt x="1206" y="419"/>
                  </a:lnTo>
                  <a:lnTo>
                    <a:pt x="1210" y="423"/>
                  </a:lnTo>
                  <a:lnTo>
                    <a:pt x="1215" y="428"/>
                  </a:lnTo>
                  <a:lnTo>
                    <a:pt x="1223" y="432"/>
                  </a:lnTo>
                  <a:lnTo>
                    <a:pt x="1227" y="436"/>
                  </a:lnTo>
                  <a:lnTo>
                    <a:pt x="1232" y="436"/>
                  </a:lnTo>
                  <a:lnTo>
                    <a:pt x="1240" y="440"/>
                  </a:lnTo>
                  <a:lnTo>
                    <a:pt x="1253" y="445"/>
                  </a:lnTo>
                  <a:lnTo>
                    <a:pt x="1261" y="449"/>
                  </a:lnTo>
                  <a:lnTo>
                    <a:pt x="1299" y="462"/>
                  </a:lnTo>
                  <a:lnTo>
                    <a:pt x="1308" y="466"/>
                  </a:lnTo>
                  <a:lnTo>
                    <a:pt x="1312" y="466"/>
                  </a:lnTo>
                  <a:lnTo>
                    <a:pt x="1316" y="470"/>
                  </a:lnTo>
                  <a:lnTo>
                    <a:pt x="1350" y="495"/>
                  </a:lnTo>
                  <a:lnTo>
                    <a:pt x="1363" y="508"/>
                  </a:lnTo>
                  <a:lnTo>
                    <a:pt x="1367" y="512"/>
                  </a:lnTo>
                  <a:lnTo>
                    <a:pt x="1371" y="517"/>
                  </a:lnTo>
                  <a:lnTo>
                    <a:pt x="1375" y="521"/>
                  </a:lnTo>
                  <a:lnTo>
                    <a:pt x="1380" y="525"/>
                  </a:lnTo>
                  <a:lnTo>
                    <a:pt x="1384" y="529"/>
                  </a:lnTo>
                  <a:lnTo>
                    <a:pt x="1384" y="533"/>
                  </a:lnTo>
                  <a:lnTo>
                    <a:pt x="1388" y="538"/>
                  </a:lnTo>
                  <a:lnTo>
                    <a:pt x="1388" y="542"/>
                  </a:lnTo>
                  <a:lnTo>
                    <a:pt x="1388" y="546"/>
                  </a:lnTo>
                  <a:lnTo>
                    <a:pt x="1388" y="555"/>
                  </a:lnTo>
                  <a:lnTo>
                    <a:pt x="1384" y="559"/>
                  </a:lnTo>
                  <a:lnTo>
                    <a:pt x="1380" y="567"/>
                  </a:lnTo>
                  <a:lnTo>
                    <a:pt x="1371" y="589"/>
                  </a:lnTo>
                  <a:lnTo>
                    <a:pt x="1371" y="593"/>
                  </a:lnTo>
                  <a:lnTo>
                    <a:pt x="1371" y="597"/>
                  </a:lnTo>
                  <a:lnTo>
                    <a:pt x="1367" y="601"/>
                  </a:lnTo>
                  <a:lnTo>
                    <a:pt x="1367" y="605"/>
                  </a:lnTo>
                  <a:lnTo>
                    <a:pt x="1371" y="610"/>
                  </a:lnTo>
                  <a:lnTo>
                    <a:pt x="1371" y="614"/>
                  </a:lnTo>
                  <a:lnTo>
                    <a:pt x="1380" y="614"/>
                  </a:lnTo>
                  <a:lnTo>
                    <a:pt x="1384" y="618"/>
                  </a:lnTo>
                  <a:lnTo>
                    <a:pt x="1388" y="618"/>
                  </a:lnTo>
                  <a:lnTo>
                    <a:pt x="1397" y="618"/>
                  </a:lnTo>
                  <a:lnTo>
                    <a:pt x="1405" y="618"/>
                  </a:lnTo>
                  <a:lnTo>
                    <a:pt x="1435" y="622"/>
                  </a:lnTo>
                  <a:lnTo>
                    <a:pt x="1447" y="622"/>
                  </a:lnTo>
                  <a:lnTo>
                    <a:pt x="1452" y="622"/>
                  </a:lnTo>
                  <a:lnTo>
                    <a:pt x="1460" y="627"/>
                  </a:lnTo>
                  <a:lnTo>
                    <a:pt x="1464" y="627"/>
                  </a:lnTo>
                  <a:lnTo>
                    <a:pt x="1469" y="627"/>
                  </a:lnTo>
                  <a:lnTo>
                    <a:pt x="1473" y="631"/>
                  </a:lnTo>
                  <a:lnTo>
                    <a:pt x="1473" y="635"/>
                  </a:lnTo>
                  <a:lnTo>
                    <a:pt x="1477" y="639"/>
                  </a:lnTo>
                  <a:lnTo>
                    <a:pt x="1477" y="644"/>
                  </a:lnTo>
                  <a:lnTo>
                    <a:pt x="1481" y="652"/>
                  </a:lnTo>
                  <a:lnTo>
                    <a:pt x="1481" y="665"/>
                  </a:lnTo>
                  <a:lnTo>
                    <a:pt x="1481" y="669"/>
                  </a:lnTo>
                  <a:lnTo>
                    <a:pt x="1481" y="677"/>
                  </a:lnTo>
                  <a:lnTo>
                    <a:pt x="1481" y="682"/>
                  </a:lnTo>
                  <a:lnTo>
                    <a:pt x="1481" y="690"/>
                  </a:lnTo>
                  <a:lnTo>
                    <a:pt x="1481" y="694"/>
                  </a:lnTo>
                  <a:lnTo>
                    <a:pt x="1481" y="699"/>
                  </a:lnTo>
                  <a:lnTo>
                    <a:pt x="1477" y="703"/>
                  </a:lnTo>
                  <a:lnTo>
                    <a:pt x="1477" y="711"/>
                  </a:lnTo>
                  <a:lnTo>
                    <a:pt x="1473" y="728"/>
                  </a:lnTo>
                  <a:lnTo>
                    <a:pt x="1464" y="749"/>
                  </a:lnTo>
                  <a:lnTo>
                    <a:pt x="1460" y="758"/>
                  </a:lnTo>
                  <a:lnTo>
                    <a:pt x="1456" y="766"/>
                  </a:lnTo>
                  <a:lnTo>
                    <a:pt x="1456" y="775"/>
                  </a:lnTo>
                  <a:lnTo>
                    <a:pt x="1456" y="779"/>
                  </a:lnTo>
                  <a:lnTo>
                    <a:pt x="1456" y="783"/>
                  </a:lnTo>
                  <a:lnTo>
                    <a:pt x="1452" y="792"/>
                  </a:lnTo>
                  <a:lnTo>
                    <a:pt x="1456" y="800"/>
                  </a:lnTo>
                  <a:lnTo>
                    <a:pt x="1456" y="804"/>
                  </a:lnTo>
                  <a:lnTo>
                    <a:pt x="1456" y="809"/>
                  </a:lnTo>
                  <a:lnTo>
                    <a:pt x="1456" y="813"/>
                  </a:lnTo>
                  <a:lnTo>
                    <a:pt x="1460" y="817"/>
                  </a:lnTo>
                  <a:lnTo>
                    <a:pt x="1460" y="821"/>
                  </a:lnTo>
                  <a:lnTo>
                    <a:pt x="1464" y="826"/>
                  </a:lnTo>
                  <a:lnTo>
                    <a:pt x="1469" y="838"/>
                  </a:lnTo>
                  <a:lnTo>
                    <a:pt x="1481" y="851"/>
                  </a:lnTo>
                  <a:lnTo>
                    <a:pt x="1486" y="859"/>
                  </a:lnTo>
                  <a:lnTo>
                    <a:pt x="1490" y="868"/>
                  </a:lnTo>
                  <a:lnTo>
                    <a:pt x="1494" y="876"/>
                  </a:lnTo>
                  <a:lnTo>
                    <a:pt x="1494" y="885"/>
                  </a:lnTo>
                  <a:lnTo>
                    <a:pt x="1498" y="889"/>
                  </a:lnTo>
                  <a:lnTo>
                    <a:pt x="1498" y="898"/>
                  </a:lnTo>
                  <a:lnTo>
                    <a:pt x="1498" y="902"/>
                  </a:lnTo>
                  <a:lnTo>
                    <a:pt x="1498" y="910"/>
                  </a:lnTo>
                  <a:lnTo>
                    <a:pt x="1502" y="919"/>
                  </a:lnTo>
                  <a:lnTo>
                    <a:pt x="1502" y="923"/>
                  </a:lnTo>
                  <a:lnTo>
                    <a:pt x="1498" y="927"/>
                  </a:lnTo>
                  <a:lnTo>
                    <a:pt x="1498" y="931"/>
                  </a:lnTo>
                  <a:lnTo>
                    <a:pt x="1498" y="940"/>
                  </a:lnTo>
                  <a:lnTo>
                    <a:pt x="1498" y="948"/>
                  </a:lnTo>
                  <a:lnTo>
                    <a:pt x="1498" y="953"/>
                  </a:lnTo>
                  <a:lnTo>
                    <a:pt x="1494" y="957"/>
                  </a:lnTo>
                  <a:lnTo>
                    <a:pt x="1494" y="961"/>
                  </a:lnTo>
                  <a:lnTo>
                    <a:pt x="1494" y="970"/>
                  </a:lnTo>
                  <a:lnTo>
                    <a:pt x="1490" y="974"/>
                  </a:lnTo>
                  <a:lnTo>
                    <a:pt x="1486" y="982"/>
                  </a:lnTo>
                  <a:lnTo>
                    <a:pt x="1481" y="986"/>
                  </a:lnTo>
                  <a:lnTo>
                    <a:pt x="1481" y="991"/>
                  </a:lnTo>
                  <a:lnTo>
                    <a:pt x="1473" y="1003"/>
                  </a:lnTo>
                  <a:lnTo>
                    <a:pt x="1469" y="1008"/>
                  </a:lnTo>
                  <a:lnTo>
                    <a:pt x="1460" y="1020"/>
                  </a:lnTo>
                  <a:lnTo>
                    <a:pt x="1452" y="1037"/>
                  </a:lnTo>
                  <a:lnTo>
                    <a:pt x="1435" y="1054"/>
                  </a:lnTo>
                  <a:lnTo>
                    <a:pt x="1435" y="1058"/>
                  </a:lnTo>
                  <a:lnTo>
                    <a:pt x="1430" y="1063"/>
                  </a:lnTo>
                  <a:lnTo>
                    <a:pt x="1430" y="1067"/>
                  </a:lnTo>
                  <a:lnTo>
                    <a:pt x="1426" y="1071"/>
                  </a:lnTo>
                  <a:lnTo>
                    <a:pt x="1426" y="1075"/>
                  </a:lnTo>
                  <a:lnTo>
                    <a:pt x="1422" y="1080"/>
                  </a:lnTo>
                  <a:lnTo>
                    <a:pt x="1422" y="1084"/>
                  </a:lnTo>
                  <a:lnTo>
                    <a:pt x="1422" y="1088"/>
                  </a:lnTo>
                  <a:lnTo>
                    <a:pt x="1426" y="1097"/>
                  </a:lnTo>
                  <a:lnTo>
                    <a:pt x="1426" y="1101"/>
                  </a:lnTo>
                  <a:lnTo>
                    <a:pt x="1426" y="1105"/>
                  </a:lnTo>
                  <a:lnTo>
                    <a:pt x="1430" y="1109"/>
                  </a:lnTo>
                  <a:lnTo>
                    <a:pt x="1430" y="1114"/>
                  </a:lnTo>
                  <a:lnTo>
                    <a:pt x="1435" y="1118"/>
                  </a:lnTo>
                  <a:lnTo>
                    <a:pt x="1439" y="1122"/>
                  </a:lnTo>
                  <a:lnTo>
                    <a:pt x="1443" y="1126"/>
                  </a:lnTo>
                  <a:lnTo>
                    <a:pt x="1447" y="1130"/>
                  </a:lnTo>
                  <a:lnTo>
                    <a:pt x="1452" y="1130"/>
                  </a:lnTo>
                  <a:lnTo>
                    <a:pt x="1456" y="1130"/>
                  </a:lnTo>
                  <a:lnTo>
                    <a:pt x="1460" y="1130"/>
                  </a:lnTo>
                  <a:lnTo>
                    <a:pt x="1464" y="1130"/>
                  </a:lnTo>
                  <a:lnTo>
                    <a:pt x="1469" y="1130"/>
                  </a:lnTo>
                  <a:lnTo>
                    <a:pt x="1481" y="1122"/>
                  </a:lnTo>
                  <a:lnTo>
                    <a:pt x="1486" y="1122"/>
                  </a:lnTo>
                  <a:lnTo>
                    <a:pt x="1494" y="1122"/>
                  </a:lnTo>
                  <a:lnTo>
                    <a:pt x="1498" y="1122"/>
                  </a:lnTo>
                  <a:lnTo>
                    <a:pt x="1502" y="1122"/>
                  </a:lnTo>
                  <a:lnTo>
                    <a:pt x="1502" y="1126"/>
                  </a:lnTo>
                  <a:lnTo>
                    <a:pt x="1511" y="1130"/>
                  </a:lnTo>
                  <a:lnTo>
                    <a:pt x="1515" y="1135"/>
                  </a:lnTo>
                  <a:lnTo>
                    <a:pt x="1524" y="1139"/>
                  </a:lnTo>
                  <a:lnTo>
                    <a:pt x="1528" y="1143"/>
                  </a:lnTo>
                  <a:lnTo>
                    <a:pt x="1536" y="1147"/>
                  </a:lnTo>
                  <a:lnTo>
                    <a:pt x="1545" y="1152"/>
                  </a:lnTo>
                  <a:lnTo>
                    <a:pt x="1553" y="1156"/>
                  </a:lnTo>
                  <a:lnTo>
                    <a:pt x="1562" y="1156"/>
                  </a:lnTo>
                  <a:lnTo>
                    <a:pt x="1562" y="1160"/>
                  </a:lnTo>
                  <a:lnTo>
                    <a:pt x="1574" y="1160"/>
                  </a:lnTo>
                  <a:lnTo>
                    <a:pt x="1579" y="1160"/>
                  </a:lnTo>
                  <a:lnTo>
                    <a:pt x="1587" y="1160"/>
                  </a:lnTo>
                  <a:lnTo>
                    <a:pt x="1591" y="1160"/>
                  </a:lnTo>
                  <a:lnTo>
                    <a:pt x="1596" y="1169"/>
                  </a:lnTo>
                  <a:lnTo>
                    <a:pt x="1596" y="1177"/>
                  </a:lnTo>
                  <a:lnTo>
                    <a:pt x="1596" y="1181"/>
                  </a:lnTo>
                  <a:lnTo>
                    <a:pt x="1583" y="1185"/>
                  </a:lnTo>
                  <a:lnTo>
                    <a:pt x="1579" y="1185"/>
                  </a:lnTo>
                  <a:lnTo>
                    <a:pt x="1574" y="1185"/>
                  </a:lnTo>
                  <a:lnTo>
                    <a:pt x="1574" y="1190"/>
                  </a:lnTo>
                  <a:lnTo>
                    <a:pt x="1570" y="1194"/>
                  </a:lnTo>
                  <a:lnTo>
                    <a:pt x="1566" y="1202"/>
                  </a:lnTo>
                  <a:lnTo>
                    <a:pt x="1562" y="1207"/>
                  </a:lnTo>
                  <a:lnTo>
                    <a:pt x="1562" y="1211"/>
                  </a:lnTo>
                  <a:lnTo>
                    <a:pt x="1557" y="1228"/>
                  </a:lnTo>
                  <a:lnTo>
                    <a:pt x="1553" y="1232"/>
                  </a:lnTo>
                  <a:lnTo>
                    <a:pt x="1549" y="1249"/>
                  </a:lnTo>
                  <a:lnTo>
                    <a:pt x="1549" y="1253"/>
                  </a:lnTo>
                  <a:lnTo>
                    <a:pt x="1545" y="1257"/>
                  </a:lnTo>
                  <a:lnTo>
                    <a:pt x="1545" y="1262"/>
                  </a:lnTo>
                  <a:lnTo>
                    <a:pt x="1541" y="1270"/>
                  </a:lnTo>
                  <a:lnTo>
                    <a:pt x="1541" y="1274"/>
                  </a:lnTo>
                  <a:lnTo>
                    <a:pt x="1536" y="1274"/>
                  </a:lnTo>
                  <a:lnTo>
                    <a:pt x="1532" y="1279"/>
                  </a:lnTo>
                  <a:lnTo>
                    <a:pt x="1532" y="1283"/>
                  </a:lnTo>
                  <a:lnTo>
                    <a:pt x="1528" y="1283"/>
                  </a:lnTo>
                  <a:lnTo>
                    <a:pt x="1524" y="1287"/>
                  </a:lnTo>
                  <a:lnTo>
                    <a:pt x="1515" y="1291"/>
                  </a:lnTo>
                  <a:lnTo>
                    <a:pt x="1498" y="1304"/>
                  </a:lnTo>
                  <a:lnTo>
                    <a:pt x="1490" y="1308"/>
                  </a:lnTo>
                  <a:lnTo>
                    <a:pt x="1486" y="1312"/>
                  </a:lnTo>
                  <a:lnTo>
                    <a:pt x="1477" y="1317"/>
                  </a:lnTo>
                  <a:lnTo>
                    <a:pt x="1473" y="1321"/>
                  </a:lnTo>
                  <a:lnTo>
                    <a:pt x="1464" y="1325"/>
                  </a:lnTo>
                  <a:lnTo>
                    <a:pt x="1460" y="1325"/>
                  </a:lnTo>
                  <a:lnTo>
                    <a:pt x="1456" y="1325"/>
                  </a:lnTo>
                  <a:lnTo>
                    <a:pt x="1447" y="1325"/>
                  </a:lnTo>
                  <a:lnTo>
                    <a:pt x="1443" y="1325"/>
                  </a:lnTo>
                  <a:lnTo>
                    <a:pt x="1435" y="1325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1"/>
                  </a:lnTo>
                  <a:lnTo>
                    <a:pt x="1401" y="1317"/>
                  </a:lnTo>
                  <a:lnTo>
                    <a:pt x="1397" y="1317"/>
                  </a:lnTo>
                  <a:lnTo>
                    <a:pt x="1392" y="1321"/>
                  </a:lnTo>
                  <a:lnTo>
                    <a:pt x="1388" y="1321"/>
                  </a:lnTo>
                  <a:lnTo>
                    <a:pt x="1380" y="1325"/>
                  </a:lnTo>
                  <a:lnTo>
                    <a:pt x="1375" y="1329"/>
                  </a:lnTo>
                  <a:lnTo>
                    <a:pt x="1371" y="1329"/>
                  </a:lnTo>
                  <a:lnTo>
                    <a:pt x="1367" y="1338"/>
                  </a:lnTo>
                  <a:lnTo>
                    <a:pt x="1363" y="1338"/>
                  </a:lnTo>
                  <a:lnTo>
                    <a:pt x="1363" y="1342"/>
                  </a:lnTo>
                  <a:lnTo>
                    <a:pt x="1359" y="1346"/>
                  </a:lnTo>
                  <a:lnTo>
                    <a:pt x="1359" y="1359"/>
                  </a:lnTo>
                  <a:lnTo>
                    <a:pt x="1354" y="1380"/>
                  </a:lnTo>
                  <a:lnTo>
                    <a:pt x="1350" y="1389"/>
                  </a:lnTo>
                  <a:lnTo>
                    <a:pt x="1350" y="1393"/>
                  </a:lnTo>
                  <a:lnTo>
                    <a:pt x="1350" y="1401"/>
                  </a:lnTo>
                  <a:lnTo>
                    <a:pt x="1346" y="1410"/>
                  </a:lnTo>
                  <a:lnTo>
                    <a:pt x="1346" y="1418"/>
                  </a:lnTo>
                  <a:lnTo>
                    <a:pt x="1350" y="1427"/>
                  </a:lnTo>
                  <a:lnTo>
                    <a:pt x="1350" y="1444"/>
                  </a:lnTo>
                  <a:lnTo>
                    <a:pt x="1350" y="1452"/>
                  </a:lnTo>
                  <a:lnTo>
                    <a:pt x="1350" y="1469"/>
                  </a:lnTo>
                  <a:lnTo>
                    <a:pt x="1350" y="1478"/>
                  </a:lnTo>
                  <a:lnTo>
                    <a:pt x="1350" y="1482"/>
                  </a:lnTo>
                  <a:lnTo>
                    <a:pt x="1350" y="1486"/>
                  </a:lnTo>
                  <a:lnTo>
                    <a:pt x="1346" y="1490"/>
                  </a:lnTo>
                  <a:lnTo>
                    <a:pt x="1346" y="1495"/>
                  </a:lnTo>
                  <a:lnTo>
                    <a:pt x="1342" y="1503"/>
                  </a:lnTo>
                  <a:lnTo>
                    <a:pt x="1342" y="1507"/>
                  </a:lnTo>
                  <a:lnTo>
                    <a:pt x="1333" y="1511"/>
                  </a:lnTo>
                  <a:lnTo>
                    <a:pt x="1333" y="1520"/>
                  </a:lnTo>
                  <a:lnTo>
                    <a:pt x="1329" y="1524"/>
                  </a:lnTo>
                  <a:lnTo>
                    <a:pt x="1325" y="1533"/>
                  </a:lnTo>
                  <a:lnTo>
                    <a:pt x="1316" y="1550"/>
                  </a:lnTo>
                  <a:lnTo>
                    <a:pt x="1312" y="1554"/>
                  </a:lnTo>
                  <a:lnTo>
                    <a:pt x="1308" y="1562"/>
                  </a:lnTo>
                  <a:lnTo>
                    <a:pt x="1308" y="1567"/>
                  </a:lnTo>
                  <a:lnTo>
                    <a:pt x="1303" y="1571"/>
                  </a:lnTo>
                  <a:lnTo>
                    <a:pt x="1299" y="1575"/>
                  </a:lnTo>
                  <a:lnTo>
                    <a:pt x="1295" y="1583"/>
                  </a:lnTo>
                  <a:lnTo>
                    <a:pt x="1287" y="1588"/>
                  </a:lnTo>
                  <a:lnTo>
                    <a:pt x="1282" y="1592"/>
                  </a:lnTo>
                  <a:lnTo>
                    <a:pt x="1274" y="1600"/>
                  </a:lnTo>
                  <a:lnTo>
                    <a:pt x="1270" y="1600"/>
                  </a:lnTo>
                  <a:lnTo>
                    <a:pt x="1270" y="1605"/>
                  </a:lnTo>
                  <a:lnTo>
                    <a:pt x="1265" y="1609"/>
                  </a:lnTo>
                  <a:lnTo>
                    <a:pt x="1265" y="1613"/>
                  </a:lnTo>
                  <a:lnTo>
                    <a:pt x="1265" y="1617"/>
                  </a:lnTo>
                  <a:lnTo>
                    <a:pt x="1261" y="1622"/>
                  </a:lnTo>
                  <a:lnTo>
                    <a:pt x="1261" y="1626"/>
                  </a:lnTo>
                  <a:lnTo>
                    <a:pt x="1261" y="1630"/>
                  </a:lnTo>
                  <a:lnTo>
                    <a:pt x="1265" y="1638"/>
                  </a:lnTo>
                  <a:lnTo>
                    <a:pt x="1265" y="1643"/>
                  </a:lnTo>
                  <a:lnTo>
                    <a:pt x="1265" y="1651"/>
                  </a:lnTo>
                  <a:lnTo>
                    <a:pt x="1270" y="1655"/>
                  </a:lnTo>
                  <a:lnTo>
                    <a:pt x="1270" y="1664"/>
                  </a:lnTo>
                  <a:lnTo>
                    <a:pt x="1274" y="1664"/>
                  </a:lnTo>
                  <a:lnTo>
                    <a:pt x="1274" y="1668"/>
                  </a:lnTo>
                  <a:lnTo>
                    <a:pt x="1274" y="1672"/>
                  </a:lnTo>
                  <a:lnTo>
                    <a:pt x="1270" y="1677"/>
                  </a:lnTo>
                  <a:lnTo>
                    <a:pt x="1270" y="1681"/>
                  </a:lnTo>
                  <a:lnTo>
                    <a:pt x="1265" y="1685"/>
                  </a:lnTo>
                  <a:lnTo>
                    <a:pt x="1257" y="1689"/>
                  </a:lnTo>
                  <a:lnTo>
                    <a:pt x="1248" y="1694"/>
                  </a:lnTo>
                  <a:lnTo>
                    <a:pt x="1244" y="1694"/>
                  </a:lnTo>
                  <a:lnTo>
                    <a:pt x="1240" y="1694"/>
                  </a:lnTo>
                  <a:lnTo>
                    <a:pt x="1232" y="1694"/>
                  </a:lnTo>
                  <a:lnTo>
                    <a:pt x="1227" y="1694"/>
                  </a:lnTo>
                  <a:lnTo>
                    <a:pt x="1223" y="1694"/>
                  </a:lnTo>
                  <a:lnTo>
                    <a:pt x="1206" y="1685"/>
                  </a:lnTo>
                  <a:lnTo>
                    <a:pt x="1198" y="1681"/>
                  </a:lnTo>
                  <a:lnTo>
                    <a:pt x="1193" y="1681"/>
                  </a:lnTo>
                  <a:lnTo>
                    <a:pt x="1172" y="1668"/>
                  </a:lnTo>
                  <a:lnTo>
                    <a:pt x="1168" y="1664"/>
                  </a:lnTo>
                  <a:lnTo>
                    <a:pt x="1151" y="1660"/>
                  </a:lnTo>
                  <a:lnTo>
                    <a:pt x="1143" y="1655"/>
                  </a:lnTo>
                  <a:lnTo>
                    <a:pt x="1130" y="1647"/>
                  </a:lnTo>
                  <a:lnTo>
                    <a:pt x="1121" y="1643"/>
                  </a:lnTo>
                  <a:lnTo>
                    <a:pt x="1117" y="1638"/>
                  </a:lnTo>
                  <a:lnTo>
                    <a:pt x="1113" y="1638"/>
                  </a:lnTo>
                  <a:lnTo>
                    <a:pt x="1105" y="1634"/>
                  </a:lnTo>
                  <a:lnTo>
                    <a:pt x="1092" y="1634"/>
                  </a:lnTo>
                  <a:lnTo>
                    <a:pt x="1088" y="1630"/>
                  </a:lnTo>
                  <a:lnTo>
                    <a:pt x="1083" y="1630"/>
                  </a:lnTo>
                  <a:lnTo>
                    <a:pt x="1071" y="1626"/>
                  </a:lnTo>
                  <a:lnTo>
                    <a:pt x="1062" y="1617"/>
                  </a:lnTo>
                  <a:lnTo>
                    <a:pt x="1054" y="1613"/>
                  </a:lnTo>
                  <a:lnTo>
                    <a:pt x="1049" y="1609"/>
                  </a:lnTo>
                  <a:lnTo>
                    <a:pt x="1037" y="1600"/>
                  </a:lnTo>
                  <a:lnTo>
                    <a:pt x="1033" y="1596"/>
                  </a:lnTo>
                  <a:lnTo>
                    <a:pt x="1028" y="1592"/>
                  </a:lnTo>
                  <a:lnTo>
                    <a:pt x="1024" y="1588"/>
                  </a:lnTo>
                  <a:lnTo>
                    <a:pt x="1020" y="1583"/>
                  </a:lnTo>
                  <a:lnTo>
                    <a:pt x="1016" y="1575"/>
                  </a:lnTo>
                  <a:lnTo>
                    <a:pt x="1011" y="1571"/>
                  </a:lnTo>
                  <a:lnTo>
                    <a:pt x="1007" y="1562"/>
                  </a:lnTo>
                  <a:lnTo>
                    <a:pt x="1003" y="1554"/>
                  </a:lnTo>
                  <a:lnTo>
                    <a:pt x="994" y="1541"/>
                  </a:lnTo>
                  <a:lnTo>
                    <a:pt x="990" y="1533"/>
                  </a:lnTo>
                  <a:lnTo>
                    <a:pt x="990" y="1528"/>
                  </a:lnTo>
                  <a:lnTo>
                    <a:pt x="986" y="1520"/>
                  </a:lnTo>
                  <a:lnTo>
                    <a:pt x="978" y="1511"/>
                  </a:lnTo>
                  <a:lnTo>
                    <a:pt x="973" y="1507"/>
                  </a:lnTo>
                  <a:lnTo>
                    <a:pt x="956" y="1482"/>
                  </a:lnTo>
                  <a:lnTo>
                    <a:pt x="952" y="1478"/>
                  </a:lnTo>
                  <a:lnTo>
                    <a:pt x="948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6"/>
                  </a:lnTo>
                  <a:lnTo>
                    <a:pt x="935" y="1452"/>
                  </a:lnTo>
                  <a:lnTo>
                    <a:pt x="935" y="1444"/>
                  </a:lnTo>
                  <a:lnTo>
                    <a:pt x="931" y="1435"/>
                  </a:lnTo>
                  <a:lnTo>
                    <a:pt x="931" y="1427"/>
                  </a:lnTo>
                  <a:lnTo>
                    <a:pt x="927" y="1410"/>
                  </a:lnTo>
                  <a:lnTo>
                    <a:pt x="922" y="1406"/>
                  </a:lnTo>
                  <a:lnTo>
                    <a:pt x="922" y="1401"/>
                  </a:lnTo>
                  <a:lnTo>
                    <a:pt x="922" y="1397"/>
                  </a:lnTo>
                  <a:lnTo>
                    <a:pt x="918" y="1393"/>
                  </a:lnTo>
                  <a:lnTo>
                    <a:pt x="918" y="1389"/>
                  </a:lnTo>
                  <a:lnTo>
                    <a:pt x="914" y="1389"/>
                  </a:lnTo>
                  <a:lnTo>
                    <a:pt x="910" y="1389"/>
                  </a:lnTo>
                  <a:lnTo>
                    <a:pt x="906" y="1384"/>
                  </a:lnTo>
                  <a:lnTo>
                    <a:pt x="893" y="1384"/>
                  </a:lnTo>
                  <a:lnTo>
                    <a:pt x="867" y="1384"/>
                  </a:lnTo>
                  <a:lnTo>
                    <a:pt x="842" y="1380"/>
                  </a:lnTo>
                  <a:lnTo>
                    <a:pt x="829" y="1380"/>
                  </a:lnTo>
                  <a:lnTo>
                    <a:pt x="821" y="1380"/>
                  </a:lnTo>
                  <a:lnTo>
                    <a:pt x="817" y="1380"/>
                  </a:lnTo>
                  <a:lnTo>
                    <a:pt x="808" y="1384"/>
                  </a:lnTo>
                  <a:lnTo>
                    <a:pt x="804" y="1384"/>
                  </a:lnTo>
                  <a:lnTo>
                    <a:pt x="795" y="1389"/>
                  </a:lnTo>
                  <a:lnTo>
                    <a:pt x="791" y="1393"/>
                  </a:lnTo>
                  <a:lnTo>
                    <a:pt x="787" y="1397"/>
                  </a:lnTo>
                  <a:lnTo>
                    <a:pt x="783" y="1401"/>
                  </a:lnTo>
                  <a:lnTo>
                    <a:pt x="779" y="1406"/>
                  </a:lnTo>
                  <a:lnTo>
                    <a:pt x="774" y="1410"/>
                  </a:lnTo>
                  <a:lnTo>
                    <a:pt x="770" y="1418"/>
                  </a:lnTo>
                  <a:lnTo>
                    <a:pt x="766" y="1427"/>
                  </a:lnTo>
                  <a:lnTo>
                    <a:pt x="762" y="1435"/>
                  </a:lnTo>
                  <a:lnTo>
                    <a:pt x="762" y="1440"/>
                  </a:lnTo>
                  <a:lnTo>
                    <a:pt x="757" y="1444"/>
                  </a:lnTo>
                  <a:lnTo>
                    <a:pt x="753" y="1452"/>
                  </a:lnTo>
                  <a:lnTo>
                    <a:pt x="753" y="1465"/>
                  </a:lnTo>
                  <a:lnTo>
                    <a:pt x="749" y="1490"/>
                  </a:lnTo>
                  <a:lnTo>
                    <a:pt x="745" y="1495"/>
                  </a:lnTo>
                  <a:lnTo>
                    <a:pt x="745" y="1503"/>
                  </a:lnTo>
                  <a:lnTo>
                    <a:pt x="740" y="1511"/>
                  </a:lnTo>
                  <a:lnTo>
                    <a:pt x="736" y="1520"/>
                  </a:lnTo>
                  <a:lnTo>
                    <a:pt x="736" y="1524"/>
                  </a:lnTo>
                  <a:lnTo>
                    <a:pt x="736" y="1528"/>
                  </a:lnTo>
                  <a:lnTo>
                    <a:pt x="732" y="1537"/>
                  </a:lnTo>
                  <a:lnTo>
                    <a:pt x="724" y="1545"/>
                  </a:lnTo>
                  <a:lnTo>
                    <a:pt x="719" y="1554"/>
                  </a:lnTo>
                  <a:lnTo>
                    <a:pt x="715" y="1558"/>
                  </a:lnTo>
                  <a:lnTo>
                    <a:pt x="707" y="1571"/>
                  </a:lnTo>
                  <a:lnTo>
                    <a:pt x="698" y="1579"/>
                  </a:lnTo>
                  <a:lnTo>
                    <a:pt x="690" y="1588"/>
                  </a:lnTo>
                  <a:lnTo>
                    <a:pt x="685" y="1596"/>
                  </a:lnTo>
                  <a:lnTo>
                    <a:pt x="677" y="1605"/>
                  </a:lnTo>
                  <a:lnTo>
                    <a:pt x="673" y="1605"/>
                  </a:lnTo>
                  <a:lnTo>
                    <a:pt x="668" y="1609"/>
                  </a:lnTo>
                  <a:lnTo>
                    <a:pt x="664" y="1613"/>
                  </a:lnTo>
                  <a:lnTo>
                    <a:pt x="660" y="1613"/>
                  </a:lnTo>
                  <a:lnTo>
                    <a:pt x="656" y="1617"/>
                  </a:lnTo>
                  <a:lnTo>
                    <a:pt x="652" y="1617"/>
                  </a:lnTo>
                  <a:lnTo>
                    <a:pt x="647" y="1617"/>
                  </a:lnTo>
                  <a:lnTo>
                    <a:pt x="643" y="1617"/>
                  </a:lnTo>
                  <a:lnTo>
                    <a:pt x="639" y="1613"/>
                  </a:lnTo>
                  <a:lnTo>
                    <a:pt x="635" y="1613"/>
                  </a:lnTo>
                  <a:lnTo>
                    <a:pt x="630" y="1609"/>
                  </a:lnTo>
                  <a:lnTo>
                    <a:pt x="626" y="1605"/>
                  </a:lnTo>
                  <a:lnTo>
                    <a:pt x="618" y="1600"/>
                  </a:lnTo>
                  <a:lnTo>
                    <a:pt x="609" y="1596"/>
                  </a:lnTo>
                  <a:lnTo>
                    <a:pt x="601" y="1583"/>
                  </a:lnTo>
                  <a:lnTo>
                    <a:pt x="592" y="1579"/>
                  </a:lnTo>
                  <a:lnTo>
                    <a:pt x="584" y="1567"/>
                  </a:lnTo>
                  <a:lnTo>
                    <a:pt x="567" y="1550"/>
                  </a:lnTo>
                  <a:lnTo>
                    <a:pt x="558" y="1541"/>
                  </a:lnTo>
                  <a:lnTo>
                    <a:pt x="554" y="1541"/>
                  </a:lnTo>
                  <a:lnTo>
                    <a:pt x="550" y="1537"/>
                  </a:lnTo>
                  <a:lnTo>
                    <a:pt x="546" y="1533"/>
                  </a:lnTo>
                  <a:lnTo>
                    <a:pt x="541" y="1528"/>
                  </a:lnTo>
                  <a:lnTo>
                    <a:pt x="533" y="1524"/>
                  </a:lnTo>
                  <a:lnTo>
                    <a:pt x="529" y="1524"/>
                  </a:lnTo>
                  <a:lnTo>
                    <a:pt x="520" y="1520"/>
                  </a:lnTo>
                  <a:lnTo>
                    <a:pt x="516" y="1516"/>
                  </a:lnTo>
                  <a:lnTo>
                    <a:pt x="503" y="1511"/>
                  </a:lnTo>
                  <a:lnTo>
                    <a:pt x="495" y="1507"/>
                  </a:lnTo>
                  <a:lnTo>
                    <a:pt x="482" y="1503"/>
                  </a:lnTo>
                  <a:lnTo>
                    <a:pt x="474" y="1499"/>
                  </a:lnTo>
                  <a:lnTo>
                    <a:pt x="444" y="1490"/>
                  </a:lnTo>
                  <a:lnTo>
                    <a:pt x="431" y="1486"/>
                  </a:lnTo>
                  <a:lnTo>
                    <a:pt x="427" y="1482"/>
                  </a:lnTo>
                  <a:lnTo>
                    <a:pt x="419" y="1482"/>
                  </a:lnTo>
                  <a:lnTo>
                    <a:pt x="414" y="1478"/>
                  </a:lnTo>
                  <a:lnTo>
                    <a:pt x="410" y="1473"/>
                  </a:lnTo>
                  <a:lnTo>
                    <a:pt x="410" y="1469"/>
                  </a:lnTo>
                  <a:lnTo>
                    <a:pt x="414" y="1469"/>
                  </a:lnTo>
                  <a:lnTo>
                    <a:pt x="419" y="1465"/>
                  </a:lnTo>
                  <a:lnTo>
                    <a:pt x="431" y="1465"/>
                  </a:lnTo>
                  <a:lnTo>
                    <a:pt x="444" y="1465"/>
                  </a:lnTo>
                  <a:lnTo>
                    <a:pt x="448" y="1465"/>
                  </a:lnTo>
                  <a:lnTo>
                    <a:pt x="457" y="1465"/>
                  </a:lnTo>
                  <a:lnTo>
                    <a:pt x="461" y="1461"/>
                  </a:lnTo>
                  <a:lnTo>
                    <a:pt x="465" y="1461"/>
                  </a:lnTo>
                  <a:lnTo>
                    <a:pt x="470" y="1456"/>
                  </a:lnTo>
                  <a:lnTo>
                    <a:pt x="474" y="1452"/>
                  </a:lnTo>
                  <a:lnTo>
                    <a:pt x="478" y="1448"/>
                  </a:lnTo>
                  <a:lnTo>
                    <a:pt x="482" y="1444"/>
                  </a:lnTo>
                  <a:lnTo>
                    <a:pt x="486" y="1440"/>
                  </a:lnTo>
                  <a:lnTo>
                    <a:pt x="486" y="1435"/>
                  </a:lnTo>
                  <a:lnTo>
                    <a:pt x="486" y="1431"/>
                  </a:lnTo>
                  <a:lnTo>
                    <a:pt x="486" y="1418"/>
                  </a:lnTo>
                  <a:lnTo>
                    <a:pt x="491" y="1414"/>
                  </a:lnTo>
                  <a:lnTo>
                    <a:pt x="491" y="1410"/>
                  </a:lnTo>
                  <a:lnTo>
                    <a:pt x="491" y="1406"/>
                  </a:lnTo>
                  <a:lnTo>
                    <a:pt x="495" y="1401"/>
                  </a:lnTo>
                  <a:lnTo>
                    <a:pt x="495" y="1397"/>
                  </a:lnTo>
                  <a:lnTo>
                    <a:pt x="495" y="1393"/>
                  </a:lnTo>
                  <a:lnTo>
                    <a:pt x="499" y="1389"/>
                  </a:lnTo>
                  <a:lnTo>
                    <a:pt x="503" y="1384"/>
                  </a:lnTo>
                  <a:lnTo>
                    <a:pt x="508" y="1380"/>
                  </a:lnTo>
                  <a:lnTo>
                    <a:pt x="516" y="1376"/>
                  </a:lnTo>
                  <a:lnTo>
                    <a:pt x="525" y="1368"/>
                  </a:lnTo>
                  <a:lnTo>
                    <a:pt x="550" y="1346"/>
                  </a:lnTo>
                  <a:lnTo>
                    <a:pt x="563" y="1338"/>
                  </a:lnTo>
                  <a:lnTo>
                    <a:pt x="563" y="1334"/>
                  </a:lnTo>
                  <a:lnTo>
                    <a:pt x="567" y="1329"/>
                  </a:lnTo>
                  <a:lnTo>
                    <a:pt x="571" y="1325"/>
                  </a:lnTo>
                  <a:lnTo>
                    <a:pt x="571" y="1321"/>
                  </a:lnTo>
                  <a:lnTo>
                    <a:pt x="571" y="1317"/>
                  </a:lnTo>
                  <a:lnTo>
                    <a:pt x="567" y="1317"/>
                  </a:lnTo>
                  <a:lnTo>
                    <a:pt x="563" y="1317"/>
                  </a:lnTo>
                  <a:lnTo>
                    <a:pt x="558" y="1312"/>
                  </a:lnTo>
                  <a:lnTo>
                    <a:pt x="550" y="1312"/>
                  </a:lnTo>
                  <a:lnTo>
                    <a:pt x="541" y="1312"/>
                  </a:lnTo>
                  <a:lnTo>
                    <a:pt x="516" y="1312"/>
                  </a:lnTo>
                  <a:lnTo>
                    <a:pt x="499" y="1312"/>
                  </a:lnTo>
                  <a:lnTo>
                    <a:pt x="486" y="1308"/>
                  </a:lnTo>
                  <a:lnTo>
                    <a:pt x="478" y="1308"/>
                  </a:lnTo>
                  <a:lnTo>
                    <a:pt x="474" y="1308"/>
                  </a:lnTo>
                  <a:lnTo>
                    <a:pt x="465" y="1304"/>
                  </a:lnTo>
                  <a:lnTo>
                    <a:pt x="457" y="1300"/>
                  </a:lnTo>
                  <a:lnTo>
                    <a:pt x="453" y="1296"/>
                  </a:lnTo>
                  <a:lnTo>
                    <a:pt x="453" y="1291"/>
                  </a:lnTo>
                  <a:lnTo>
                    <a:pt x="448" y="1287"/>
                  </a:lnTo>
                  <a:lnTo>
                    <a:pt x="448" y="1283"/>
                  </a:lnTo>
                  <a:lnTo>
                    <a:pt x="444" y="1279"/>
                  </a:lnTo>
                  <a:lnTo>
                    <a:pt x="440" y="1270"/>
                  </a:lnTo>
                  <a:lnTo>
                    <a:pt x="436" y="1262"/>
                  </a:lnTo>
                  <a:lnTo>
                    <a:pt x="431" y="1249"/>
                  </a:lnTo>
                  <a:lnTo>
                    <a:pt x="427" y="1236"/>
                  </a:lnTo>
                  <a:lnTo>
                    <a:pt x="423" y="1219"/>
                  </a:lnTo>
                  <a:lnTo>
                    <a:pt x="423" y="1207"/>
                  </a:lnTo>
                  <a:lnTo>
                    <a:pt x="414" y="1173"/>
                  </a:lnTo>
                  <a:lnTo>
                    <a:pt x="406" y="1126"/>
                  </a:lnTo>
                  <a:lnTo>
                    <a:pt x="402" y="1122"/>
                  </a:lnTo>
                  <a:lnTo>
                    <a:pt x="402" y="1118"/>
                  </a:lnTo>
                  <a:lnTo>
                    <a:pt x="398" y="1114"/>
                  </a:lnTo>
                  <a:lnTo>
                    <a:pt x="398" y="1109"/>
                  </a:lnTo>
                  <a:lnTo>
                    <a:pt x="393" y="1105"/>
                  </a:lnTo>
                  <a:lnTo>
                    <a:pt x="389" y="1105"/>
                  </a:lnTo>
                  <a:lnTo>
                    <a:pt x="381" y="1101"/>
                  </a:lnTo>
                  <a:lnTo>
                    <a:pt x="372" y="1101"/>
                  </a:lnTo>
                  <a:lnTo>
                    <a:pt x="343" y="1097"/>
                  </a:lnTo>
                  <a:lnTo>
                    <a:pt x="334" y="1097"/>
                  </a:lnTo>
                  <a:lnTo>
                    <a:pt x="326" y="1092"/>
                  </a:lnTo>
                  <a:lnTo>
                    <a:pt x="313" y="1092"/>
                  </a:lnTo>
                  <a:lnTo>
                    <a:pt x="309" y="1092"/>
                  </a:lnTo>
                  <a:lnTo>
                    <a:pt x="300" y="1092"/>
                  </a:lnTo>
                  <a:lnTo>
                    <a:pt x="296" y="1092"/>
                  </a:lnTo>
                  <a:lnTo>
                    <a:pt x="292" y="1092"/>
                  </a:lnTo>
                  <a:lnTo>
                    <a:pt x="287" y="1092"/>
                  </a:lnTo>
                  <a:lnTo>
                    <a:pt x="279" y="1092"/>
                  </a:lnTo>
                  <a:lnTo>
                    <a:pt x="271" y="1097"/>
                  </a:lnTo>
                  <a:lnTo>
                    <a:pt x="249" y="1101"/>
                  </a:lnTo>
                  <a:lnTo>
                    <a:pt x="241" y="1101"/>
                  </a:lnTo>
                  <a:lnTo>
                    <a:pt x="237" y="1101"/>
                  </a:lnTo>
                  <a:lnTo>
                    <a:pt x="224" y="1101"/>
                  </a:lnTo>
                  <a:lnTo>
                    <a:pt x="190" y="1101"/>
                  </a:lnTo>
                  <a:lnTo>
                    <a:pt x="182" y="1101"/>
                  </a:lnTo>
                  <a:lnTo>
                    <a:pt x="173" y="1105"/>
                  </a:lnTo>
                  <a:lnTo>
                    <a:pt x="165" y="1105"/>
                  </a:lnTo>
                  <a:lnTo>
                    <a:pt x="152" y="1105"/>
                  </a:lnTo>
                  <a:lnTo>
                    <a:pt x="127" y="1109"/>
                  </a:lnTo>
                  <a:lnTo>
                    <a:pt x="118" y="1109"/>
                  </a:lnTo>
                  <a:lnTo>
                    <a:pt x="114" y="1109"/>
                  </a:lnTo>
                  <a:lnTo>
                    <a:pt x="105" y="1109"/>
                  </a:lnTo>
                  <a:lnTo>
                    <a:pt x="101" y="1109"/>
                  </a:lnTo>
                  <a:lnTo>
                    <a:pt x="97" y="1109"/>
                  </a:lnTo>
                  <a:lnTo>
                    <a:pt x="93" y="1109"/>
                  </a:lnTo>
                  <a:lnTo>
                    <a:pt x="89" y="1105"/>
                  </a:lnTo>
                  <a:lnTo>
                    <a:pt x="84" y="1105"/>
                  </a:lnTo>
                  <a:lnTo>
                    <a:pt x="80" y="1105"/>
                  </a:lnTo>
                  <a:lnTo>
                    <a:pt x="80" y="1101"/>
                  </a:lnTo>
                  <a:lnTo>
                    <a:pt x="76" y="1101"/>
                  </a:lnTo>
                  <a:lnTo>
                    <a:pt x="72" y="1097"/>
                  </a:lnTo>
                  <a:lnTo>
                    <a:pt x="67" y="1092"/>
                  </a:lnTo>
                  <a:lnTo>
                    <a:pt x="63" y="1092"/>
                  </a:lnTo>
                  <a:lnTo>
                    <a:pt x="55" y="1084"/>
                  </a:lnTo>
                  <a:lnTo>
                    <a:pt x="46" y="1075"/>
                  </a:lnTo>
                  <a:lnTo>
                    <a:pt x="42" y="1071"/>
                  </a:lnTo>
                  <a:lnTo>
                    <a:pt x="33" y="1063"/>
                  </a:lnTo>
                  <a:lnTo>
                    <a:pt x="17" y="1046"/>
                  </a:lnTo>
                  <a:lnTo>
                    <a:pt x="12" y="1042"/>
                  </a:lnTo>
                  <a:lnTo>
                    <a:pt x="12" y="1037"/>
                  </a:lnTo>
                  <a:lnTo>
                    <a:pt x="8" y="1037"/>
                  </a:lnTo>
                  <a:lnTo>
                    <a:pt x="8" y="1033"/>
                  </a:lnTo>
                  <a:lnTo>
                    <a:pt x="8" y="1025"/>
                  </a:lnTo>
                  <a:lnTo>
                    <a:pt x="8" y="982"/>
                  </a:lnTo>
                  <a:lnTo>
                    <a:pt x="8" y="974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2" y="953"/>
                  </a:lnTo>
                  <a:lnTo>
                    <a:pt x="17" y="948"/>
                  </a:lnTo>
                  <a:lnTo>
                    <a:pt x="21" y="948"/>
                  </a:lnTo>
                  <a:lnTo>
                    <a:pt x="29" y="944"/>
                  </a:lnTo>
                  <a:lnTo>
                    <a:pt x="33" y="940"/>
                  </a:lnTo>
                  <a:lnTo>
                    <a:pt x="38" y="936"/>
                  </a:lnTo>
                  <a:lnTo>
                    <a:pt x="38" y="931"/>
                  </a:lnTo>
                  <a:lnTo>
                    <a:pt x="42" y="927"/>
                  </a:lnTo>
                  <a:lnTo>
                    <a:pt x="42" y="923"/>
                  </a:lnTo>
                  <a:lnTo>
                    <a:pt x="42" y="919"/>
                  </a:lnTo>
                  <a:lnTo>
                    <a:pt x="42" y="915"/>
                  </a:lnTo>
                  <a:lnTo>
                    <a:pt x="38" y="902"/>
                  </a:lnTo>
                  <a:lnTo>
                    <a:pt x="38" y="898"/>
                  </a:lnTo>
                  <a:lnTo>
                    <a:pt x="38" y="893"/>
                  </a:lnTo>
                  <a:lnTo>
                    <a:pt x="33" y="889"/>
                  </a:lnTo>
                  <a:lnTo>
                    <a:pt x="25" y="885"/>
                  </a:lnTo>
                  <a:lnTo>
                    <a:pt x="21" y="885"/>
                  </a:lnTo>
                  <a:lnTo>
                    <a:pt x="21" y="881"/>
                  </a:lnTo>
                  <a:lnTo>
                    <a:pt x="17" y="876"/>
                  </a:lnTo>
                  <a:lnTo>
                    <a:pt x="17" y="872"/>
                  </a:lnTo>
                  <a:lnTo>
                    <a:pt x="12" y="859"/>
                  </a:lnTo>
                  <a:lnTo>
                    <a:pt x="8" y="851"/>
                  </a:lnTo>
                  <a:lnTo>
                    <a:pt x="4" y="834"/>
                  </a:lnTo>
                  <a:lnTo>
                    <a:pt x="4" y="826"/>
                  </a:lnTo>
                  <a:lnTo>
                    <a:pt x="4" y="817"/>
                  </a:lnTo>
                  <a:lnTo>
                    <a:pt x="0" y="813"/>
                  </a:lnTo>
                  <a:lnTo>
                    <a:pt x="0" y="796"/>
                  </a:lnTo>
                  <a:lnTo>
                    <a:pt x="0" y="788"/>
                  </a:lnTo>
                  <a:lnTo>
                    <a:pt x="0" y="779"/>
                  </a:lnTo>
                  <a:lnTo>
                    <a:pt x="0" y="771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4" y="758"/>
                  </a:lnTo>
                  <a:lnTo>
                    <a:pt x="4" y="754"/>
                  </a:lnTo>
                  <a:lnTo>
                    <a:pt x="4" y="749"/>
                  </a:lnTo>
                  <a:lnTo>
                    <a:pt x="8" y="745"/>
                  </a:lnTo>
                  <a:lnTo>
                    <a:pt x="12" y="737"/>
                  </a:lnTo>
                  <a:lnTo>
                    <a:pt x="12" y="732"/>
                  </a:lnTo>
                  <a:lnTo>
                    <a:pt x="17" y="732"/>
                  </a:lnTo>
                  <a:lnTo>
                    <a:pt x="29" y="716"/>
                  </a:lnTo>
                  <a:lnTo>
                    <a:pt x="33" y="707"/>
                  </a:lnTo>
                  <a:lnTo>
                    <a:pt x="42" y="699"/>
                  </a:lnTo>
                  <a:lnTo>
                    <a:pt x="42" y="694"/>
                  </a:lnTo>
                  <a:lnTo>
                    <a:pt x="46" y="690"/>
                  </a:lnTo>
                  <a:lnTo>
                    <a:pt x="50" y="682"/>
                  </a:lnTo>
                  <a:lnTo>
                    <a:pt x="55" y="677"/>
                  </a:lnTo>
                  <a:lnTo>
                    <a:pt x="55" y="673"/>
                  </a:lnTo>
                  <a:lnTo>
                    <a:pt x="59" y="665"/>
                  </a:lnTo>
                  <a:lnTo>
                    <a:pt x="59" y="656"/>
                  </a:lnTo>
                  <a:lnTo>
                    <a:pt x="59" y="648"/>
                  </a:lnTo>
                  <a:lnTo>
                    <a:pt x="59" y="644"/>
                  </a:lnTo>
                  <a:lnTo>
                    <a:pt x="63" y="635"/>
                  </a:lnTo>
                  <a:lnTo>
                    <a:pt x="63" y="631"/>
                  </a:lnTo>
                  <a:lnTo>
                    <a:pt x="67" y="627"/>
                  </a:lnTo>
                  <a:lnTo>
                    <a:pt x="67" y="622"/>
                  </a:lnTo>
                  <a:lnTo>
                    <a:pt x="72" y="618"/>
                  </a:lnTo>
                  <a:lnTo>
                    <a:pt x="76" y="610"/>
                  </a:lnTo>
                  <a:lnTo>
                    <a:pt x="84" y="597"/>
                  </a:lnTo>
                  <a:lnTo>
                    <a:pt x="97" y="580"/>
                  </a:lnTo>
                  <a:lnTo>
                    <a:pt x="110" y="567"/>
                  </a:lnTo>
                  <a:lnTo>
                    <a:pt x="114" y="559"/>
                  </a:lnTo>
                  <a:lnTo>
                    <a:pt x="122" y="546"/>
                  </a:lnTo>
                  <a:lnTo>
                    <a:pt x="127" y="538"/>
                  </a:lnTo>
                  <a:lnTo>
                    <a:pt x="131" y="533"/>
                  </a:lnTo>
                  <a:lnTo>
                    <a:pt x="135" y="529"/>
                  </a:lnTo>
                  <a:lnTo>
                    <a:pt x="139" y="521"/>
                  </a:lnTo>
                  <a:lnTo>
                    <a:pt x="139" y="517"/>
                  </a:lnTo>
                  <a:lnTo>
                    <a:pt x="139" y="508"/>
                  </a:lnTo>
                  <a:lnTo>
                    <a:pt x="139" y="504"/>
                  </a:lnTo>
                  <a:lnTo>
                    <a:pt x="139" y="500"/>
                  </a:lnTo>
                  <a:lnTo>
                    <a:pt x="144" y="500"/>
                  </a:lnTo>
                  <a:lnTo>
                    <a:pt x="144" y="495"/>
                  </a:lnTo>
                  <a:lnTo>
                    <a:pt x="148" y="491"/>
                  </a:lnTo>
                  <a:lnTo>
                    <a:pt x="152" y="491"/>
                  </a:lnTo>
                  <a:lnTo>
                    <a:pt x="156" y="487"/>
                  </a:lnTo>
                  <a:lnTo>
                    <a:pt x="160" y="483"/>
                  </a:lnTo>
                  <a:lnTo>
                    <a:pt x="169" y="478"/>
                  </a:lnTo>
                  <a:lnTo>
                    <a:pt x="177" y="474"/>
                  </a:lnTo>
                  <a:lnTo>
                    <a:pt x="190" y="470"/>
                  </a:lnTo>
                  <a:lnTo>
                    <a:pt x="194" y="466"/>
                  </a:lnTo>
                  <a:lnTo>
                    <a:pt x="199" y="466"/>
                  </a:lnTo>
                  <a:lnTo>
                    <a:pt x="203" y="462"/>
                  </a:lnTo>
                  <a:lnTo>
                    <a:pt x="207" y="457"/>
                  </a:lnTo>
                  <a:lnTo>
                    <a:pt x="211" y="453"/>
                  </a:lnTo>
                  <a:lnTo>
                    <a:pt x="216" y="449"/>
                  </a:lnTo>
                  <a:lnTo>
                    <a:pt x="216" y="440"/>
                  </a:lnTo>
                  <a:lnTo>
                    <a:pt x="220" y="436"/>
                  </a:lnTo>
                  <a:lnTo>
                    <a:pt x="224" y="428"/>
                  </a:lnTo>
                  <a:lnTo>
                    <a:pt x="228" y="415"/>
                  </a:lnTo>
                  <a:lnTo>
                    <a:pt x="228" y="402"/>
                  </a:lnTo>
                  <a:lnTo>
                    <a:pt x="232" y="394"/>
                  </a:lnTo>
                  <a:lnTo>
                    <a:pt x="232" y="385"/>
                  </a:lnTo>
                  <a:lnTo>
                    <a:pt x="232" y="377"/>
                  </a:lnTo>
                  <a:lnTo>
                    <a:pt x="237" y="368"/>
                  </a:lnTo>
                  <a:lnTo>
                    <a:pt x="237" y="356"/>
                  </a:lnTo>
                  <a:lnTo>
                    <a:pt x="237" y="347"/>
                  </a:lnTo>
                  <a:lnTo>
                    <a:pt x="232" y="339"/>
                  </a:lnTo>
                  <a:lnTo>
                    <a:pt x="232" y="330"/>
                  </a:lnTo>
                  <a:lnTo>
                    <a:pt x="232" y="322"/>
                  </a:lnTo>
                  <a:lnTo>
                    <a:pt x="232" y="313"/>
                  </a:lnTo>
                  <a:lnTo>
                    <a:pt x="232" y="309"/>
                  </a:lnTo>
                  <a:lnTo>
                    <a:pt x="228" y="305"/>
                  </a:lnTo>
                  <a:lnTo>
                    <a:pt x="228" y="301"/>
                  </a:lnTo>
                  <a:lnTo>
                    <a:pt x="228" y="296"/>
                  </a:lnTo>
                  <a:lnTo>
                    <a:pt x="249" y="305"/>
                  </a:lnTo>
                  <a:lnTo>
                    <a:pt x="266" y="309"/>
                  </a:lnTo>
                  <a:lnTo>
                    <a:pt x="271" y="309"/>
                  </a:lnTo>
                  <a:lnTo>
                    <a:pt x="279" y="309"/>
                  </a:lnTo>
                  <a:lnTo>
                    <a:pt x="287" y="313"/>
                  </a:lnTo>
                  <a:lnTo>
                    <a:pt x="296" y="313"/>
                  </a:lnTo>
                  <a:lnTo>
                    <a:pt x="304" y="313"/>
                  </a:lnTo>
                  <a:lnTo>
                    <a:pt x="309" y="313"/>
                  </a:lnTo>
                  <a:lnTo>
                    <a:pt x="317" y="309"/>
                  </a:lnTo>
                  <a:lnTo>
                    <a:pt x="326" y="309"/>
                  </a:lnTo>
                  <a:lnTo>
                    <a:pt x="330" y="305"/>
                  </a:lnTo>
                  <a:lnTo>
                    <a:pt x="338" y="296"/>
                  </a:lnTo>
                  <a:lnTo>
                    <a:pt x="343" y="296"/>
                  </a:lnTo>
                  <a:lnTo>
                    <a:pt x="364" y="279"/>
                  </a:lnTo>
                  <a:lnTo>
                    <a:pt x="372" y="271"/>
                  </a:lnTo>
                  <a:lnTo>
                    <a:pt x="385" y="263"/>
                  </a:lnTo>
                  <a:lnTo>
                    <a:pt x="398" y="254"/>
                  </a:lnTo>
                  <a:lnTo>
                    <a:pt x="402" y="250"/>
                  </a:lnTo>
                  <a:lnTo>
                    <a:pt x="406" y="246"/>
                  </a:lnTo>
                  <a:lnTo>
                    <a:pt x="410" y="241"/>
                  </a:lnTo>
                  <a:lnTo>
                    <a:pt x="414" y="237"/>
                  </a:lnTo>
                  <a:lnTo>
                    <a:pt x="419" y="233"/>
                  </a:lnTo>
                  <a:lnTo>
                    <a:pt x="427" y="224"/>
                  </a:lnTo>
                  <a:lnTo>
                    <a:pt x="440" y="207"/>
                  </a:lnTo>
                  <a:lnTo>
                    <a:pt x="444" y="199"/>
                  </a:lnTo>
                  <a:lnTo>
                    <a:pt x="448" y="195"/>
                  </a:lnTo>
                  <a:lnTo>
                    <a:pt x="461" y="182"/>
                  </a:lnTo>
                  <a:lnTo>
                    <a:pt x="470" y="174"/>
                  </a:lnTo>
                  <a:lnTo>
                    <a:pt x="474" y="165"/>
                  </a:lnTo>
                  <a:lnTo>
                    <a:pt x="478" y="157"/>
                  </a:lnTo>
                  <a:lnTo>
                    <a:pt x="482" y="148"/>
                  </a:lnTo>
                  <a:lnTo>
                    <a:pt x="486" y="144"/>
                  </a:lnTo>
                  <a:lnTo>
                    <a:pt x="491" y="131"/>
                  </a:lnTo>
                  <a:lnTo>
                    <a:pt x="495" y="127"/>
                  </a:lnTo>
                  <a:lnTo>
                    <a:pt x="495" y="123"/>
                  </a:lnTo>
                  <a:lnTo>
                    <a:pt x="499" y="114"/>
                  </a:lnTo>
                  <a:lnTo>
                    <a:pt x="503" y="102"/>
                  </a:lnTo>
                  <a:lnTo>
                    <a:pt x="503" y="93"/>
                  </a:lnTo>
                  <a:lnTo>
                    <a:pt x="503" y="89"/>
                  </a:lnTo>
                  <a:lnTo>
                    <a:pt x="508" y="72"/>
                  </a:lnTo>
                  <a:lnTo>
                    <a:pt x="512" y="59"/>
                  </a:lnTo>
                  <a:lnTo>
                    <a:pt x="512" y="51"/>
                  </a:lnTo>
                  <a:lnTo>
                    <a:pt x="512" y="47"/>
                  </a:lnTo>
                  <a:lnTo>
                    <a:pt x="516" y="42"/>
                  </a:lnTo>
                  <a:lnTo>
                    <a:pt x="516" y="38"/>
                  </a:lnTo>
                  <a:lnTo>
                    <a:pt x="520" y="30"/>
                  </a:lnTo>
                  <a:lnTo>
                    <a:pt x="525" y="17"/>
                  </a:lnTo>
                  <a:lnTo>
                    <a:pt x="529" y="13"/>
                  </a:lnTo>
                  <a:lnTo>
                    <a:pt x="533" y="8"/>
                  </a:lnTo>
                  <a:lnTo>
                    <a:pt x="537" y="8"/>
                  </a:lnTo>
                  <a:lnTo>
                    <a:pt x="541" y="4"/>
                  </a:lnTo>
                  <a:lnTo>
                    <a:pt x="546" y="4"/>
                  </a:lnTo>
                  <a:lnTo>
                    <a:pt x="554" y="4"/>
                  </a:lnTo>
                  <a:lnTo>
                    <a:pt x="563" y="4"/>
                  </a:lnTo>
                  <a:lnTo>
                    <a:pt x="563" y="0"/>
                  </a:lnTo>
                  <a:lnTo>
                    <a:pt x="567" y="0"/>
                  </a:lnTo>
                  <a:lnTo>
                    <a:pt x="567" y="4"/>
                  </a:lnTo>
                  <a:lnTo>
                    <a:pt x="571" y="4"/>
                  </a:lnTo>
                  <a:lnTo>
                    <a:pt x="571" y="8"/>
                  </a:lnTo>
                  <a:lnTo>
                    <a:pt x="571" y="13"/>
                  </a:lnTo>
                  <a:close/>
                  <a:moveTo>
                    <a:pt x="851" y="766"/>
                  </a:moveTo>
                  <a:lnTo>
                    <a:pt x="855" y="771"/>
                  </a:lnTo>
                  <a:lnTo>
                    <a:pt x="855" y="775"/>
                  </a:lnTo>
                  <a:lnTo>
                    <a:pt x="859" y="783"/>
                  </a:lnTo>
                  <a:lnTo>
                    <a:pt x="859" y="792"/>
                  </a:lnTo>
                  <a:lnTo>
                    <a:pt x="859" y="800"/>
                  </a:lnTo>
                  <a:lnTo>
                    <a:pt x="859" y="813"/>
                  </a:lnTo>
                  <a:lnTo>
                    <a:pt x="859" y="826"/>
                  </a:lnTo>
                  <a:lnTo>
                    <a:pt x="859" y="834"/>
                  </a:lnTo>
                  <a:lnTo>
                    <a:pt x="855" y="843"/>
                  </a:lnTo>
                  <a:lnTo>
                    <a:pt x="855" y="851"/>
                  </a:lnTo>
                  <a:lnTo>
                    <a:pt x="846" y="902"/>
                  </a:lnTo>
                  <a:lnTo>
                    <a:pt x="846" y="919"/>
                  </a:lnTo>
                  <a:lnTo>
                    <a:pt x="842" y="927"/>
                  </a:lnTo>
                  <a:lnTo>
                    <a:pt x="842" y="936"/>
                  </a:lnTo>
                  <a:lnTo>
                    <a:pt x="842" y="944"/>
                  </a:lnTo>
                  <a:lnTo>
                    <a:pt x="842" y="953"/>
                  </a:lnTo>
                  <a:lnTo>
                    <a:pt x="846" y="957"/>
                  </a:lnTo>
                  <a:lnTo>
                    <a:pt x="846" y="961"/>
                  </a:lnTo>
                  <a:lnTo>
                    <a:pt x="846" y="965"/>
                  </a:lnTo>
                  <a:lnTo>
                    <a:pt x="851" y="965"/>
                  </a:lnTo>
                  <a:lnTo>
                    <a:pt x="851" y="970"/>
                  </a:lnTo>
                  <a:lnTo>
                    <a:pt x="855" y="970"/>
                  </a:lnTo>
                  <a:lnTo>
                    <a:pt x="859" y="978"/>
                  </a:lnTo>
                  <a:lnTo>
                    <a:pt x="867" y="982"/>
                  </a:lnTo>
                  <a:lnTo>
                    <a:pt x="872" y="986"/>
                  </a:lnTo>
                  <a:lnTo>
                    <a:pt x="876" y="991"/>
                  </a:lnTo>
                  <a:lnTo>
                    <a:pt x="880" y="991"/>
                  </a:lnTo>
                  <a:lnTo>
                    <a:pt x="889" y="995"/>
                  </a:lnTo>
                  <a:lnTo>
                    <a:pt x="893" y="999"/>
                  </a:lnTo>
                  <a:lnTo>
                    <a:pt x="897" y="999"/>
                  </a:lnTo>
                  <a:lnTo>
                    <a:pt x="901" y="1003"/>
                  </a:lnTo>
                  <a:lnTo>
                    <a:pt x="901" y="1008"/>
                  </a:lnTo>
                  <a:lnTo>
                    <a:pt x="906" y="1008"/>
                  </a:lnTo>
                  <a:lnTo>
                    <a:pt x="906" y="1012"/>
                  </a:lnTo>
                  <a:lnTo>
                    <a:pt x="906" y="1016"/>
                  </a:lnTo>
                  <a:lnTo>
                    <a:pt x="906" y="1025"/>
                  </a:lnTo>
                  <a:lnTo>
                    <a:pt x="906" y="1029"/>
                  </a:lnTo>
                  <a:lnTo>
                    <a:pt x="906" y="1033"/>
                  </a:lnTo>
                  <a:lnTo>
                    <a:pt x="901" y="1037"/>
                  </a:lnTo>
                  <a:lnTo>
                    <a:pt x="901" y="1042"/>
                  </a:lnTo>
                  <a:lnTo>
                    <a:pt x="897" y="1046"/>
                  </a:lnTo>
                  <a:lnTo>
                    <a:pt x="893" y="1054"/>
                  </a:lnTo>
                  <a:lnTo>
                    <a:pt x="893" y="1058"/>
                  </a:lnTo>
                  <a:lnTo>
                    <a:pt x="889" y="1063"/>
                  </a:lnTo>
                  <a:lnTo>
                    <a:pt x="884" y="1067"/>
                  </a:lnTo>
                  <a:lnTo>
                    <a:pt x="872" y="1080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63" y="1092"/>
                  </a:lnTo>
                  <a:lnTo>
                    <a:pt x="863" y="1097"/>
                  </a:lnTo>
                  <a:lnTo>
                    <a:pt x="867" y="1097"/>
                  </a:lnTo>
                  <a:lnTo>
                    <a:pt x="872" y="1097"/>
                  </a:lnTo>
                  <a:lnTo>
                    <a:pt x="876" y="1097"/>
                  </a:lnTo>
                  <a:lnTo>
                    <a:pt x="889" y="1097"/>
                  </a:lnTo>
                  <a:lnTo>
                    <a:pt x="893" y="1097"/>
                  </a:lnTo>
                  <a:lnTo>
                    <a:pt x="901" y="1097"/>
                  </a:lnTo>
                  <a:lnTo>
                    <a:pt x="906" y="1097"/>
                  </a:lnTo>
                  <a:lnTo>
                    <a:pt x="910" y="1101"/>
                  </a:lnTo>
                  <a:lnTo>
                    <a:pt x="918" y="1101"/>
                  </a:lnTo>
                  <a:lnTo>
                    <a:pt x="922" y="1101"/>
                  </a:lnTo>
                  <a:lnTo>
                    <a:pt x="939" y="1109"/>
                  </a:lnTo>
                  <a:lnTo>
                    <a:pt x="952" y="1114"/>
                  </a:lnTo>
                  <a:lnTo>
                    <a:pt x="956" y="1118"/>
                  </a:lnTo>
                  <a:lnTo>
                    <a:pt x="961" y="1118"/>
                  </a:lnTo>
                  <a:lnTo>
                    <a:pt x="965" y="1118"/>
                  </a:lnTo>
                  <a:lnTo>
                    <a:pt x="973" y="1118"/>
                  </a:lnTo>
                  <a:lnTo>
                    <a:pt x="978" y="1118"/>
                  </a:lnTo>
                  <a:lnTo>
                    <a:pt x="982" y="1118"/>
                  </a:lnTo>
                  <a:lnTo>
                    <a:pt x="990" y="1114"/>
                  </a:lnTo>
                  <a:lnTo>
                    <a:pt x="994" y="1114"/>
                  </a:lnTo>
                  <a:lnTo>
                    <a:pt x="1003" y="1114"/>
                  </a:lnTo>
                  <a:lnTo>
                    <a:pt x="1007" y="1114"/>
                  </a:lnTo>
                  <a:lnTo>
                    <a:pt x="1011" y="1114"/>
                  </a:lnTo>
                  <a:lnTo>
                    <a:pt x="1020" y="1114"/>
                  </a:lnTo>
                  <a:lnTo>
                    <a:pt x="1024" y="1114"/>
                  </a:lnTo>
                  <a:lnTo>
                    <a:pt x="1033" y="1118"/>
                  </a:lnTo>
                  <a:lnTo>
                    <a:pt x="1041" y="1118"/>
                  </a:lnTo>
                  <a:lnTo>
                    <a:pt x="1049" y="1122"/>
                  </a:lnTo>
                  <a:lnTo>
                    <a:pt x="1058" y="1126"/>
                  </a:lnTo>
                  <a:lnTo>
                    <a:pt x="1066" y="1130"/>
                  </a:lnTo>
                  <a:lnTo>
                    <a:pt x="1071" y="1130"/>
                  </a:lnTo>
                  <a:lnTo>
                    <a:pt x="1083" y="1139"/>
                  </a:lnTo>
                  <a:lnTo>
                    <a:pt x="1088" y="1143"/>
                  </a:lnTo>
                  <a:lnTo>
                    <a:pt x="1092" y="1143"/>
                  </a:lnTo>
                  <a:lnTo>
                    <a:pt x="1096" y="1147"/>
                  </a:lnTo>
                  <a:lnTo>
                    <a:pt x="1100" y="1147"/>
                  </a:lnTo>
                  <a:lnTo>
                    <a:pt x="1109" y="1147"/>
                  </a:lnTo>
                  <a:lnTo>
                    <a:pt x="1113" y="1152"/>
                  </a:lnTo>
                  <a:lnTo>
                    <a:pt x="1121" y="1152"/>
                  </a:lnTo>
                  <a:lnTo>
                    <a:pt x="1126" y="1152"/>
                  </a:lnTo>
                  <a:lnTo>
                    <a:pt x="1130" y="1147"/>
                  </a:lnTo>
                  <a:lnTo>
                    <a:pt x="1134" y="1147"/>
                  </a:lnTo>
                  <a:lnTo>
                    <a:pt x="1138" y="1147"/>
                  </a:lnTo>
                  <a:lnTo>
                    <a:pt x="1143" y="1143"/>
                  </a:lnTo>
                  <a:lnTo>
                    <a:pt x="1143" y="1139"/>
                  </a:lnTo>
                  <a:lnTo>
                    <a:pt x="1147" y="1135"/>
                  </a:lnTo>
                  <a:lnTo>
                    <a:pt x="1147" y="1130"/>
                  </a:lnTo>
                  <a:lnTo>
                    <a:pt x="1151" y="1122"/>
                  </a:lnTo>
                  <a:lnTo>
                    <a:pt x="1151" y="1114"/>
                  </a:lnTo>
                  <a:lnTo>
                    <a:pt x="1151" y="1109"/>
                  </a:lnTo>
                  <a:lnTo>
                    <a:pt x="1147" y="1109"/>
                  </a:lnTo>
                  <a:lnTo>
                    <a:pt x="1147" y="1105"/>
                  </a:lnTo>
                  <a:lnTo>
                    <a:pt x="1143" y="1097"/>
                  </a:lnTo>
                  <a:lnTo>
                    <a:pt x="1138" y="1092"/>
                  </a:lnTo>
                  <a:lnTo>
                    <a:pt x="1134" y="1088"/>
                  </a:lnTo>
                  <a:lnTo>
                    <a:pt x="1130" y="1084"/>
                  </a:lnTo>
                  <a:lnTo>
                    <a:pt x="1126" y="1080"/>
                  </a:lnTo>
                  <a:lnTo>
                    <a:pt x="1117" y="1071"/>
                  </a:lnTo>
                  <a:lnTo>
                    <a:pt x="1109" y="1063"/>
                  </a:lnTo>
                  <a:lnTo>
                    <a:pt x="1096" y="1050"/>
                  </a:lnTo>
                  <a:lnTo>
                    <a:pt x="1079" y="1037"/>
                  </a:lnTo>
                  <a:lnTo>
                    <a:pt x="1066" y="1029"/>
                  </a:lnTo>
                  <a:lnTo>
                    <a:pt x="1062" y="1025"/>
                  </a:lnTo>
                  <a:lnTo>
                    <a:pt x="1054" y="1020"/>
                  </a:lnTo>
                  <a:lnTo>
                    <a:pt x="1054" y="1016"/>
                  </a:lnTo>
                  <a:lnTo>
                    <a:pt x="1049" y="1012"/>
                  </a:lnTo>
                  <a:lnTo>
                    <a:pt x="1045" y="1008"/>
                  </a:lnTo>
                  <a:lnTo>
                    <a:pt x="1045" y="1003"/>
                  </a:lnTo>
                  <a:lnTo>
                    <a:pt x="1041" y="999"/>
                  </a:lnTo>
                  <a:lnTo>
                    <a:pt x="1041" y="995"/>
                  </a:lnTo>
                  <a:lnTo>
                    <a:pt x="1041" y="991"/>
                  </a:lnTo>
                  <a:lnTo>
                    <a:pt x="1041" y="986"/>
                  </a:lnTo>
                  <a:lnTo>
                    <a:pt x="1041" y="982"/>
                  </a:lnTo>
                  <a:lnTo>
                    <a:pt x="1041" y="978"/>
                  </a:lnTo>
                  <a:lnTo>
                    <a:pt x="1045" y="974"/>
                  </a:lnTo>
                  <a:lnTo>
                    <a:pt x="1045" y="970"/>
                  </a:lnTo>
                  <a:lnTo>
                    <a:pt x="1049" y="970"/>
                  </a:lnTo>
                  <a:lnTo>
                    <a:pt x="1049" y="965"/>
                  </a:lnTo>
                  <a:lnTo>
                    <a:pt x="1054" y="965"/>
                  </a:lnTo>
                  <a:lnTo>
                    <a:pt x="1058" y="965"/>
                  </a:lnTo>
                  <a:lnTo>
                    <a:pt x="1062" y="961"/>
                  </a:lnTo>
                  <a:lnTo>
                    <a:pt x="1066" y="961"/>
                  </a:lnTo>
                  <a:lnTo>
                    <a:pt x="1071" y="957"/>
                  </a:lnTo>
                  <a:lnTo>
                    <a:pt x="1075" y="953"/>
                  </a:lnTo>
                  <a:lnTo>
                    <a:pt x="1079" y="948"/>
                  </a:lnTo>
                  <a:lnTo>
                    <a:pt x="1079" y="944"/>
                  </a:lnTo>
                  <a:lnTo>
                    <a:pt x="1079" y="940"/>
                  </a:lnTo>
                  <a:lnTo>
                    <a:pt x="1079" y="931"/>
                  </a:lnTo>
                  <a:lnTo>
                    <a:pt x="1079" y="923"/>
                  </a:lnTo>
                  <a:lnTo>
                    <a:pt x="1079" y="915"/>
                  </a:lnTo>
                  <a:lnTo>
                    <a:pt x="1079" y="906"/>
                  </a:lnTo>
                  <a:lnTo>
                    <a:pt x="1079" y="902"/>
                  </a:lnTo>
                  <a:lnTo>
                    <a:pt x="1079" y="898"/>
                  </a:lnTo>
                  <a:lnTo>
                    <a:pt x="1075" y="893"/>
                  </a:lnTo>
                  <a:lnTo>
                    <a:pt x="1075" y="889"/>
                  </a:lnTo>
                  <a:lnTo>
                    <a:pt x="1071" y="889"/>
                  </a:lnTo>
                  <a:lnTo>
                    <a:pt x="1071" y="885"/>
                  </a:lnTo>
                  <a:lnTo>
                    <a:pt x="1066" y="885"/>
                  </a:lnTo>
                  <a:lnTo>
                    <a:pt x="1062" y="885"/>
                  </a:lnTo>
                  <a:lnTo>
                    <a:pt x="1054" y="885"/>
                  </a:lnTo>
                  <a:lnTo>
                    <a:pt x="1049" y="881"/>
                  </a:lnTo>
                  <a:lnTo>
                    <a:pt x="1045" y="881"/>
                  </a:lnTo>
                  <a:lnTo>
                    <a:pt x="1041" y="881"/>
                  </a:lnTo>
                  <a:lnTo>
                    <a:pt x="1033" y="872"/>
                  </a:lnTo>
                  <a:lnTo>
                    <a:pt x="1033" y="868"/>
                  </a:lnTo>
                  <a:lnTo>
                    <a:pt x="1024" y="864"/>
                  </a:lnTo>
                  <a:lnTo>
                    <a:pt x="1020" y="864"/>
                  </a:lnTo>
                  <a:lnTo>
                    <a:pt x="1011" y="855"/>
                  </a:lnTo>
                  <a:lnTo>
                    <a:pt x="1007" y="851"/>
                  </a:lnTo>
                  <a:lnTo>
                    <a:pt x="1007" y="843"/>
                  </a:lnTo>
                  <a:lnTo>
                    <a:pt x="1003" y="838"/>
                  </a:lnTo>
                  <a:lnTo>
                    <a:pt x="999" y="826"/>
                  </a:lnTo>
                  <a:lnTo>
                    <a:pt x="999" y="821"/>
                  </a:lnTo>
                  <a:lnTo>
                    <a:pt x="994" y="813"/>
                  </a:lnTo>
                  <a:lnTo>
                    <a:pt x="986" y="800"/>
                  </a:lnTo>
                  <a:lnTo>
                    <a:pt x="986" y="796"/>
                  </a:lnTo>
                  <a:lnTo>
                    <a:pt x="982" y="792"/>
                  </a:lnTo>
                  <a:lnTo>
                    <a:pt x="973" y="762"/>
                  </a:lnTo>
                  <a:lnTo>
                    <a:pt x="969" y="758"/>
                  </a:lnTo>
                  <a:lnTo>
                    <a:pt x="965" y="749"/>
                  </a:lnTo>
                  <a:lnTo>
                    <a:pt x="965" y="741"/>
                  </a:lnTo>
                  <a:lnTo>
                    <a:pt x="956" y="737"/>
                  </a:lnTo>
                  <a:lnTo>
                    <a:pt x="956" y="732"/>
                  </a:lnTo>
                  <a:lnTo>
                    <a:pt x="952" y="732"/>
                  </a:lnTo>
                  <a:lnTo>
                    <a:pt x="952" y="728"/>
                  </a:lnTo>
                  <a:lnTo>
                    <a:pt x="948" y="728"/>
                  </a:lnTo>
                  <a:lnTo>
                    <a:pt x="944" y="728"/>
                  </a:lnTo>
                  <a:lnTo>
                    <a:pt x="939" y="724"/>
                  </a:lnTo>
                  <a:lnTo>
                    <a:pt x="935" y="724"/>
                  </a:lnTo>
                  <a:lnTo>
                    <a:pt x="935" y="720"/>
                  </a:lnTo>
                  <a:lnTo>
                    <a:pt x="931" y="716"/>
                  </a:lnTo>
                  <a:lnTo>
                    <a:pt x="927" y="711"/>
                  </a:lnTo>
                  <a:lnTo>
                    <a:pt x="922" y="707"/>
                  </a:lnTo>
                  <a:lnTo>
                    <a:pt x="922" y="703"/>
                  </a:lnTo>
                  <a:lnTo>
                    <a:pt x="918" y="699"/>
                  </a:lnTo>
                  <a:lnTo>
                    <a:pt x="914" y="690"/>
                  </a:lnTo>
                  <a:lnTo>
                    <a:pt x="914" y="686"/>
                  </a:lnTo>
                  <a:lnTo>
                    <a:pt x="914" y="677"/>
                  </a:lnTo>
                  <a:lnTo>
                    <a:pt x="910" y="673"/>
                  </a:lnTo>
                  <a:lnTo>
                    <a:pt x="910" y="669"/>
                  </a:lnTo>
                  <a:lnTo>
                    <a:pt x="910" y="665"/>
                  </a:lnTo>
                  <a:lnTo>
                    <a:pt x="910" y="660"/>
                  </a:lnTo>
                  <a:lnTo>
                    <a:pt x="910" y="656"/>
                  </a:lnTo>
                  <a:lnTo>
                    <a:pt x="910" y="652"/>
                  </a:lnTo>
                  <a:lnTo>
                    <a:pt x="910" y="648"/>
                  </a:lnTo>
                  <a:lnTo>
                    <a:pt x="906" y="648"/>
                  </a:lnTo>
                  <a:lnTo>
                    <a:pt x="901" y="652"/>
                  </a:lnTo>
                  <a:lnTo>
                    <a:pt x="897" y="656"/>
                  </a:lnTo>
                  <a:lnTo>
                    <a:pt x="889" y="665"/>
                  </a:lnTo>
                  <a:lnTo>
                    <a:pt x="867" y="694"/>
                  </a:lnTo>
                  <a:lnTo>
                    <a:pt x="859" y="703"/>
                  </a:lnTo>
                  <a:lnTo>
                    <a:pt x="846" y="716"/>
                  </a:lnTo>
                  <a:lnTo>
                    <a:pt x="842" y="720"/>
                  </a:lnTo>
                  <a:lnTo>
                    <a:pt x="842" y="724"/>
                  </a:lnTo>
                  <a:lnTo>
                    <a:pt x="838" y="728"/>
                  </a:lnTo>
                  <a:lnTo>
                    <a:pt x="838" y="737"/>
                  </a:lnTo>
                  <a:lnTo>
                    <a:pt x="838" y="741"/>
                  </a:lnTo>
                  <a:lnTo>
                    <a:pt x="838" y="745"/>
                  </a:lnTo>
                  <a:lnTo>
                    <a:pt x="842" y="749"/>
                  </a:lnTo>
                  <a:lnTo>
                    <a:pt x="842" y="754"/>
                  </a:lnTo>
                  <a:lnTo>
                    <a:pt x="846" y="758"/>
                  </a:lnTo>
                  <a:lnTo>
                    <a:pt x="846" y="762"/>
                  </a:lnTo>
                  <a:lnTo>
                    <a:pt x="851" y="766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6" name="Freeform 112"/>
            <p:cNvSpPr>
              <a:spLocks/>
            </p:cNvSpPr>
            <p:nvPr/>
          </p:nvSpPr>
          <p:spPr bwMode="auto">
            <a:xfrm>
              <a:off x="4137282" y="5215341"/>
              <a:ext cx="53463" cy="45021"/>
            </a:xfrm>
            <a:custGeom>
              <a:avLst/>
              <a:gdLst>
                <a:gd name="T0" fmla="*/ 0 w 169"/>
                <a:gd name="T1" fmla="*/ 135 h 144"/>
                <a:gd name="T2" fmla="*/ 13 w 169"/>
                <a:gd name="T3" fmla="*/ 131 h 144"/>
                <a:gd name="T4" fmla="*/ 30 w 169"/>
                <a:gd name="T5" fmla="*/ 122 h 144"/>
                <a:gd name="T6" fmla="*/ 47 w 169"/>
                <a:gd name="T7" fmla="*/ 110 h 144"/>
                <a:gd name="T8" fmla="*/ 55 w 169"/>
                <a:gd name="T9" fmla="*/ 97 h 144"/>
                <a:gd name="T10" fmla="*/ 64 w 169"/>
                <a:gd name="T11" fmla="*/ 88 h 144"/>
                <a:gd name="T12" fmla="*/ 72 w 169"/>
                <a:gd name="T13" fmla="*/ 67 h 144"/>
                <a:gd name="T14" fmla="*/ 80 w 169"/>
                <a:gd name="T15" fmla="*/ 42 h 144"/>
                <a:gd name="T16" fmla="*/ 89 w 169"/>
                <a:gd name="T17" fmla="*/ 21 h 144"/>
                <a:gd name="T18" fmla="*/ 97 w 169"/>
                <a:gd name="T19" fmla="*/ 12 h 144"/>
                <a:gd name="T20" fmla="*/ 102 w 169"/>
                <a:gd name="T21" fmla="*/ 4 h 144"/>
                <a:gd name="T22" fmla="*/ 110 w 169"/>
                <a:gd name="T23" fmla="*/ 4 h 144"/>
                <a:gd name="T24" fmla="*/ 119 w 169"/>
                <a:gd name="T25" fmla="*/ 0 h 144"/>
                <a:gd name="T26" fmla="*/ 131 w 169"/>
                <a:gd name="T27" fmla="*/ 0 h 144"/>
                <a:gd name="T28" fmla="*/ 140 w 169"/>
                <a:gd name="T29" fmla="*/ 0 h 144"/>
                <a:gd name="T30" fmla="*/ 152 w 169"/>
                <a:gd name="T31" fmla="*/ 4 h 144"/>
                <a:gd name="T32" fmla="*/ 161 w 169"/>
                <a:gd name="T33" fmla="*/ 12 h 144"/>
                <a:gd name="T34" fmla="*/ 165 w 169"/>
                <a:gd name="T35" fmla="*/ 17 h 144"/>
                <a:gd name="T36" fmla="*/ 169 w 169"/>
                <a:gd name="T37" fmla="*/ 25 h 144"/>
                <a:gd name="T38" fmla="*/ 169 w 169"/>
                <a:gd name="T39" fmla="*/ 38 h 144"/>
                <a:gd name="T40" fmla="*/ 165 w 169"/>
                <a:gd name="T41" fmla="*/ 50 h 144"/>
                <a:gd name="T42" fmla="*/ 161 w 169"/>
                <a:gd name="T43" fmla="*/ 76 h 144"/>
                <a:gd name="T44" fmla="*/ 157 w 169"/>
                <a:gd name="T45" fmla="*/ 93 h 144"/>
                <a:gd name="T46" fmla="*/ 157 w 169"/>
                <a:gd name="T47" fmla="*/ 101 h 144"/>
                <a:gd name="T48" fmla="*/ 152 w 169"/>
                <a:gd name="T49" fmla="*/ 110 h 144"/>
                <a:gd name="T50" fmla="*/ 144 w 169"/>
                <a:gd name="T51" fmla="*/ 118 h 144"/>
                <a:gd name="T52" fmla="*/ 131 w 169"/>
                <a:gd name="T53" fmla="*/ 122 h 144"/>
                <a:gd name="T54" fmla="*/ 110 w 169"/>
                <a:gd name="T55" fmla="*/ 131 h 144"/>
                <a:gd name="T56" fmla="*/ 93 w 169"/>
                <a:gd name="T57" fmla="*/ 139 h 144"/>
                <a:gd name="T58" fmla="*/ 76 w 169"/>
                <a:gd name="T59" fmla="*/ 139 h 144"/>
                <a:gd name="T60" fmla="*/ 59 w 169"/>
                <a:gd name="T61" fmla="*/ 144 h 144"/>
                <a:gd name="T62" fmla="*/ 25 w 169"/>
                <a:gd name="T63" fmla="*/ 144 h 144"/>
                <a:gd name="T64" fmla="*/ 17 w 169"/>
                <a:gd name="T65" fmla="*/ 144 h 144"/>
                <a:gd name="T66" fmla="*/ 8 w 169"/>
                <a:gd name="T67" fmla="*/ 144 h 144"/>
                <a:gd name="T68" fmla="*/ 0 w 169"/>
                <a:gd name="T69" fmla="*/ 1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9" h="144">
                  <a:moveTo>
                    <a:pt x="0" y="139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13" y="131"/>
                  </a:lnTo>
                  <a:lnTo>
                    <a:pt x="21" y="127"/>
                  </a:lnTo>
                  <a:lnTo>
                    <a:pt x="30" y="122"/>
                  </a:lnTo>
                  <a:lnTo>
                    <a:pt x="38" y="114"/>
                  </a:lnTo>
                  <a:lnTo>
                    <a:pt x="47" y="110"/>
                  </a:lnTo>
                  <a:lnTo>
                    <a:pt x="51" y="105"/>
                  </a:lnTo>
                  <a:lnTo>
                    <a:pt x="55" y="97"/>
                  </a:lnTo>
                  <a:lnTo>
                    <a:pt x="59" y="93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72" y="67"/>
                  </a:lnTo>
                  <a:lnTo>
                    <a:pt x="76" y="50"/>
                  </a:lnTo>
                  <a:lnTo>
                    <a:pt x="80" y="42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3" y="17"/>
                  </a:lnTo>
                  <a:lnTo>
                    <a:pt x="97" y="12"/>
                  </a:lnTo>
                  <a:lnTo>
                    <a:pt x="102" y="8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4" y="4"/>
                  </a:lnTo>
                  <a:lnTo>
                    <a:pt x="152" y="4"/>
                  </a:lnTo>
                  <a:lnTo>
                    <a:pt x="157" y="8"/>
                  </a:lnTo>
                  <a:lnTo>
                    <a:pt x="161" y="12"/>
                  </a:lnTo>
                  <a:lnTo>
                    <a:pt x="165" y="12"/>
                  </a:lnTo>
                  <a:lnTo>
                    <a:pt x="165" y="17"/>
                  </a:lnTo>
                  <a:lnTo>
                    <a:pt x="169" y="21"/>
                  </a:lnTo>
                  <a:lnTo>
                    <a:pt x="169" y="25"/>
                  </a:lnTo>
                  <a:lnTo>
                    <a:pt x="169" y="29"/>
                  </a:lnTo>
                  <a:lnTo>
                    <a:pt x="169" y="38"/>
                  </a:lnTo>
                  <a:lnTo>
                    <a:pt x="169" y="42"/>
                  </a:lnTo>
                  <a:lnTo>
                    <a:pt x="165" y="50"/>
                  </a:lnTo>
                  <a:lnTo>
                    <a:pt x="161" y="63"/>
                  </a:lnTo>
                  <a:lnTo>
                    <a:pt x="161" y="76"/>
                  </a:lnTo>
                  <a:lnTo>
                    <a:pt x="161" y="84"/>
                  </a:lnTo>
                  <a:lnTo>
                    <a:pt x="157" y="93"/>
                  </a:lnTo>
                  <a:lnTo>
                    <a:pt x="157" y="97"/>
                  </a:lnTo>
                  <a:lnTo>
                    <a:pt x="157" y="101"/>
                  </a:lnTo>
                  <a:lnTo>
                    <a:pt x="157" y="105"/>
                  </a:lnTo>
                  <a:lnTo>
                    <a:pt x="152" y="110"/>
                  </a:lnTo>
                  <a:lnTo>
                    <a:pt x="148" y="114"/>
                  </a:lnTo>
                  <a:lnTo>
                    <a:pt x="144" y="118"/>
                  </a:lnTo>
                  <a:lnTo>
                    <a:pt x="135" y="122"/>
                  </a:lnTo>
                  <a:lnTo>
                    <a:pt x="131" y="122"/>
                  </a:lnTo>
                  <a:lnTo>
                    <a:pt x="119" y="127"/>
                  </a:lnTo>
                  <a:lnTo>
                    <a:pt x="110" y="131"/>
                  </a:lnTo>
                  <a:lnTo>
                    <a:pt x="102" y="135"/>
                  </a:lnTo>
                  <a:lnTo>
                    <a:pt x="93" y="139"/>
                  </a:lnTo>
                  <a:lnTo>
                    <a:pt x="85" y="139"/>
                  </a:lnTo>
                  <a:lnTo>
                    <a:pt x="76" y="139"/>
                  </a:lnTo>
                  <a:lnTo>
                    <a:pt x="68" y="144"/>
                  </a:lnTo>
                  <a:lnTo>
                    <a:pt x="59" y="144"/>
                  </a:lnTo>
                  <a:lnTo>
                    <a:pt x="42" y="144"/>
                  </a:lnTo>
                  <a:lnTo>
                    <a:pt x="25" y="144"/>
                  </a:lnTo>
                  <a:lnTo>
                    <a:pt x="21" y="144"/>
                  </a:lnTo>
                  <a:lnTo>
                    <a:pt x="17" y="144"/>
                  </a:lnTo>
                  <a:lnTo>
                    <a:pt x="13" y="144"/>
                  </a:lnTo>
                  <a:lnTo>
                    <a:pt x="8" y="144"/>
                  </a:lnTo>
                  <a:lnTo>
                    <a:pt x="4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7" name="Freeform 113"/>
            <p:cNvSpPr>
              <a:spLocks/>
            </p:cNvSpPr>
            <p:nvPr/>
          </p:nvSpPr>
          <p:spPr bwMode="auto">
            <a:xfrm>
              <a:off x="3342374" y="4317729"/>
              <a:ext cx="741446" cy="758329"/>
            </a:xfrm>
            <a:custGeom>
              <a:avLst/>
              <a:gdLst>
                <a:gd name="T0" fmla="*/ 1858 w 2341"/>
                <a:gd name="T1" fmla="*/ 153 h 2393"/>
                <a:gd name="T2" fmla="*/ 1900 w 2341"/>
                <a:gd name="T3" fmla="*/ 293 h 2393"/>
                <a:gd name="T4" fmla="*/ 1867 w 2341"/>
                <a:gd name="T5" fmla="*/ 449 h 2393"/>
                <a:gd name="T6" fmla="*/ 1875 w 2341"/>
                <a:gd name="T7" fmla="*/ 572 h 2393"/>
                <a:gd name="T8" fmla="*/ 1922 w 2341"/>
                <a:gd name="T9" fmla="*/ 678 h 2393"/>
                <a:gd name="T10" fmla="*/ 1888 w 2341"/>
                <a:gd name="T11" fmla="*/ 775 h 2393"/>
                <a:gd name="T12" fmla="*/ 1773 w 2341"/>
                <a:gd name="T13" fmla="*/ 902 h 2393"/>
                <a:gd name="T14" fmla="*/ 1697 w 2341"/>
                <a:gd name="T15" fmla="*/ 1004 h 2393"/>
                <a:gd name="T16" fmla="*/ 1799 w 2341"/>
                <a:gd name="T17" fmla="*/ 1012 h 2393"/>
                <a:gd name="T18" fmla="*/ 2070 w 2341"/>
                <a:gd name="T19" fmla="*/ 1050 h 2393"/>
                <a:gd name="T20" fmla="*/ 2235 w 2341"/>
                <a:gd name="T21" fmla="*/ 1148 h 2393"/>
                <a:gd name="T22" fmla="*/ 2332 w 2341"/>
                <a:gd name="T23" fmla="*/ 1249 h 2393"/>
                <a:gd name="T24" fmla="*/ 2303 w 2341"/>
                <a:gd name="T25" fmla="*/ 1419 h 2393"/>
                <a:gd name="T26" fmla="*/ 2188 w 2341"/>
                <a:gd name="T27" fmla="*/ 1550 h 2393"/>
                <a:gd name="T28" fmla="*/ 2108 w 2341"/>
                <a:gd name="T29" fmla="*/ 1702 h 2393"/>
                <a:gd name="T30" fmla="*/ 2142 w 2341"/>
                <a:gd name="T31" fmla="*/ 1855 h 2393"/>
                <a:gd name="T32" fmla="*/ 2087 w 2341"/>
                <a:gd name="T33" fmla="*/ 2003 h 2393"/>
                <a:gd name="T34" fmla="*/ 2036 w 2341"/>
                <a:gd name="T35" fmla="*/ 2206 h 2393"/>
                <a:gd name="T36" fmla="*/ 1926 w 2341"/>
                <a:gd name="T37" fmla="*/ 2350 h 2393"/>
                <a:gd name="T38" fmla="*/ 1786 w 2341"/>
                <a:gd name="T39" fmla="*/ 2342 h 2393"/>
                <a:gd name="T40" fmla="*/ 1596 w 2341"/>
                <a:gd name="T41" fmla="*/ 2257 h 2393"/>
                <a:gd name="T42" fmla="*/ 1452 w 2341"/>
                <a:gd name="T43" fmla="*/ 2172 h 2393"/>
                <a:gd name="T44" fmla="*/ 1303 w 2341"/>
                <a:gd name="T45" fmla="*/ 2147 h 2393"/>
                <a:gd name="T46" fmla="*/ 1261 w 2341"/>
                <a:gd name="T47" fmla="*/ 1973 h 2393"/>
                <a:gd name="T48" fmla="*/ 1071 w 2341"/>
                <a:gd name="T49" fmla="*/ 1969 h 2393"/>
                <a:gd name="T50" fmla="*/ 956 w 2341"/>
                <a:gd name="T51" fmla="*/ 2011 h 2393"/>
                <a:gd name="T52" fmla="*/ 884 w 2341"/>
                <a:gd name="T53" fmla="*/ 2117 h 2393"/>
                <a:gd name="T54" fmla="*/ 783 w 2341"/>
                <a:gd name="T55" fmla="*/ 2016 h 2393"/>
                <a:gd name="T56" fmla="*/ 584 w 2341"/>
                <a:gd name="T57" fmla="*/ 2007 h 2393"/>
                <a:gd name="T58" fmla="*/ 376 w 2341"/>
                <a:gd name="T59" fmla="*/ 2011 h 2393"/>
                <a:gd name="T60" fmla="*/ 343 w 2341"/>
                <a:gd name="T61" fmla="*/ 1821 h 2393"/>
                <a:gd name="T62" fmla="*/ 156 w 2341"/>
                <a:gd name="T63" fmla="*/ 1736 h 2393"/>
                <a:gd name="T64" fmla="*/ 50 w 2341"/>
                <a:gd name="T65" fmla="*/ 1622 h 2393"/>
                <a:gd name="T66" fmla="*/ 55 w 2341"/>
                <a:gd name="T67" fmla="*/ 1491 h 2393"/>
                <a:gd name="T68" fmla="*/ 211 w 2341"/>
                <a:gd name="T69" fmla="*/ 1461 h 2393"/>
                <a:gd name="T70" fmla="*/ 287 w 2341"/>
                <a:gd name="T71" fmla="*/ 1465 h 2393"/>
                <a:gd name="T72" fmla="*/ 491 w 2341"/>
                <a:gd name="T73" fmla="*/ 1444 h 2393"/>
                <a:gd name="T74" fmla="*/ 486 w 2341"/>
                <a:gd name="T75" fmla="*/ 1334 h 2393"/>
                <a:gd name="T76" fmla="*/ 630 w 2341"/>
                <a:gd name="T77" fmla="*/ 1245 h 2393"/>
                <a:gd name="T78" fmla="*/ 774 w 2341"/>
                <a:gd name="T79" fmla="*/ 1199 h 2393"/>
                <a:gd name="T80" fmla="*/ 783 w 2341"/>
                <a:gd name="T81" fmla="*/ 1283 h 2393"/>
                <a:gd name="T82" fmla="*/ 914 w 2341"/>
                <a:gd name="T83" fmla="*/ 1275 h 2393"/>
                <a:gd name="T84" fmla="*/ 922 w 2341"/>
                <a:gd name="T85" fmla="*/ 1135 h 2393"/>
                <a:gd name="T86" fmla="*/ 1045 w 2341"/>
                <a:gd name="T87" fmla="*/ 1089 h 2393"/>
                <a:gd name="T88" fmla="*/ 1240 w 2341"/>
                <a:gd name="T89" fmla="*/ 1182 h 2393"/>
                <a:gd name="T90" fmla="*/ 1363 w 2341"/>
                <a:gd name="T91" fmla="*/ 1258 h 2393"/>
                <a:gd name="T92" fmla="*/ 1486 w 2341"/>
                <a:gd name="T93" fmla="*/ 1275 h 2393"/>
                <a:gd name="T94" fmla="*/ 1621 w 2341"/>
                <a:gd name="T95" fmla="*/ 1296 h 2393"/>
                <a:gd name="T96" fmla="*/ 1625 w 2341"/>
                <a:gd name="T97" fmla="*/ 1186 h 2393"/>
                <a:gd name="T98" fmla="*/ 1617 w 2341"/>
                <a:gd name="T99" fmla="*/ 1042 h 2393"/>
                <a:gd name="T100" fmla="*/ 1502 w 2341"/>
                <a:gd name="T101" fmla="*/ 1067 h 2393"/>
                <a:gd name="T102" fmla="*/ 1422 w 2341"/>
                <a:gd name="T103" fmla="*/ 1118 h 2393"/>
                <a:gd name="T104" fmla="*/ 1291 w 2341"/>
                <a:gd name="T105" fmla="*/ 1093 h 2393"/>
                <a:gd name="T106" fmla="*/ 1134 w 2341"/>
                <a:gd name="T107" fmla="*/ 953 h 2393"/>
                <a:gd name="T108" fmla="*/ 1041 w 2341"/>
                <a:gd name="T109" fmla="*/ 902 h 2393"/>
                <a:gd name="T110" fmla="*/ 884 w 2341"/>
                <a:gd name="T111" fmla="*/ 758 h 2393"/>
                <a:gd name="T112" fmla="*/ 800 w 2341"/>
                <a:gd name="T113" fmla="*/ 665 h 2393"/>
                <a:gd name="T114" fmla="*/ 770 w 2341"/>
                <a:gd name="T115" fmla="*/ 572 h 2393"/>
                <a:gd name="T116" fmla="*/ 952 w 2341"/>
                <a:gd name="T117" fmla="*/ 542 h 2393"/>
                <a:gd name="T118" fmla="*/ 1079 w 2341"/>
                <a:gd name="T119" fmla="*/ 407 h 2393"/>
                <a:gd name="T120" fmla="*/ 1121 w 2341"/>
                <a:gd name="T121" fmla="*/ 238 h 2393"/>
                <a:gd name="T122" fmla="*/ 1312 w 2341"/>
                <a:gd name="T123" fmla="*/ 191 h 2393"/>
                <a:gd name="T124" fmla="*/ 1557 w 2341"/>
                <a:gd name="T125" fmla="*/ 132 h 2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1" h="2393">
                  <a:moveTo>
                    <a:pt x="1735" y="5"/>
                  </a:moveTo>
                  <a:lnTo>
                    <a:pt x="1740" y="5"/>
                  </a:lnTo>
                  <a:lnTo>
                    <a:pt x="1744" y="5"/>
                  </a:lnTo>
                  <a:lnTo>
                    <a:pt x="1748" y="9"/>
                  </a:lnTo>
                  <a:lnTo>
                    <a:pt x="1756" y="9"/>
                  </a:lnTo>
                  <a:lnTo>
                    <a:pt x="1765" y="13"/>
                  </a:lnTo>
                  <a:lnTo>
                    <a:pt x="1778" y="13"/>
                  </a:lnTo>
                  <a:lnTo>
                    <a:pt x="1786" y="17"/>
                  </a:lnTo>
                  <a:lnTo>
                    <a:pt x="1795" y="22"/>
                  </a:lnTo>
                  <a:lnTo>
                    <a:pt x="1803" y="22"/>
                  </a:lnTo>
                  <a:lnTo>
                    <a:pt x="1811" y="26"/>
                  </a:lnTo>
                  <a:lnTo>
                    <a:pt x="1816" y="30"/>
                  </a:lnTo>
                  <a:lnTo>
                    <a:pt x="1820" y="34"/>
                  </a:lnTo>
                  <a:lnTo>
                    <a:pt x="1820" y="39"/>
                  </a:lnTo>
                  <a:lnTo>
                    <a:pt x="1824" y="43"/>
                  </a:lnTo>
                  <a:lnTo>
                    <a:pt x="1833" y="77"/>
                  </a:lnTo>
                  <a:lnTo>
                    <a:pt x="1837" y="89"/>
                  </a:lnTo>
                  <a:lnTo>
                    <a:pt x="1841" y="102"/>
                  </a:lnTo>
                  <a:lnTo>
                    <a:pt x="1845" y="115"/>
                  </a:lnTo>
                  <a:lnTo>
                    <a:pt x="1850" y="127"/>
                  </a:lnTo>
                  <a:lnTo>
                    <a:pt x="1854" y="140"/>
                  </a:lnTo>
                  <a:lnTo>
                    <a:pt x="1858" y="149"/>
                  </a:lnTo>
                  <a:lnTo>
                    <a:pt x="1858" y="153"/>
                  </a:lnTo>
                  <a:lnTo>
                    <a:pt x="1862" y="166"/>
                  </a:lnTo>
                  <a:lnTo>
                    <a:pt x="1867" y="170"/>
                  </a:lnTo>
                  <a:lnTo>
                    <a:pt x="1867" y="174"/>
                  </a:lnTo>
                  <a:lnTo>
                    <a:pt x="1871" y="178"/>
                  </a:lnTo>
                  <a:lnTo>
                    <a:pt x="1871" y="182"/>
                  </a:lnTo>
                  <a:lnTo>
                    <a:pt x="1875" y="187"/>
                  </a:lnTo>
                  <a:lnTo>
                    <a:pt x="1879" y="187"/>
                  </a:lnTo>
                  <a:lnTo>
                    <a:pt x="1879" y="191"/>
                  </a:lnTo>
                  <a:lnTo>
                    <a:pt x="1883" y="195"/>
                  </a:lnTo>
                  <a:lnTo>
                    <a:pt x="1888" y="204"/>
                  </a:lnTo>
                  <a:lnTo>
                    <a:pt x="1888" y="208"/>
                  </a:lnTo>
                  <a:lnTo>
                    <a:pt x="1892" y="216"/>
                  </a:lnTo>
                  <a:lnTo>
                    <a:pt x="1892" y="221"/>
                  </a:lnTo>
                  <a:lnTo>
                    <a:pt x="1892" y="229"/>
                  </a:lnTo>
                  <a:lnTo>
                    <a:pt x="1892" y="238"/>
                  </a:lnTo>
                  <a:lnTo>
                    <a:pt x="1892" y="250"/>
                  </a:lnTo>
                  <a:lnTo>
                    <a:pt x="1892" y="254"/>
                  </a:lnTo>
                  <a:lnTo>
                    <a:pt x="1892" y="263"/>
                  </a:lnTo>
                  <a:lnTo>
                    <a:pt x="1892" y="267"/>
                  </a:lnTo>
                  <a:lnTo>
                    <a:pt x="1896" y="276"/>
                  </a:lnTo>
                  <a:lnTo>
                    <a:pt x="1896" y="280"/>
                  </a:lnTo>
                  <a:lnTo>
                    <a:pt x="1896" y="288"/>
                  </a:lnTo>
                  <a:lnTo>
                    <a:pt x="1900" y="293"/>
                  </a:lnTo>
                  <a:lnTo>
                    <a:pt x="1905" y="301"/>
                  </a:lnTo>
                  <a:lnTo>
                    <a:pt x="1909" y="305"/>
                  </a:lnTo>
                  <a:lnTo>
                    <a:pt x="1909" y="314"/>
                  </a:lnTo>
                  <a:lnTo>
                    <a:pt x="1913" y="322"/>
                  </a:lnTo>
                  <a:lnTo>
                    <a:pt x="1913" y="326"/>
                  </a:lnTo>
                  <a:lnTo>
                    <a:pt x="1913" y="331"/>
                  </a:lnTo>
                  <a:lnTo>
                    <a:pt x="1917" y="343"/>
                  </a:lnTo>
                  <a:lnTo>
                    <a:pt x="1917" y="352"/>
                  </a:lnTo>
                  <a:lnTo>
                    <a:pt x="1917" y="365"/>
                  </a:lnTo>
                  <a:lnTo>
                    <a:pt x="1917" y="381"/>
                  </a:lnTo>
                  <a:lnTo>
                    <a:pt x="1922" y="394"/>
                  </a:lnTo>
                  <a:lnTo>
                    <a:pt x="1917" y="398"/>
                  </a:lnTo>
                  <a:lnTo>
                    <a:pt x="1917" y="403"/>
                  </a:lnTo>
                  <a:lnTo>
                    <a:pt x="1917" y="407"/>
                  </a:lnTo>
                  <a:lnTo>
                    <a:pt x="1917" y="411"/>
                  </a:lnTo>
                  <a:lnTo>
                    <a:pt x="1913" y="415"/>
                  </a:lnTo>
                  <a:lnTo>
                    <a:pt x="1913" y="420"/>
                  </a:lnTo>
                  <a:lnTo>
                    <a:pt x="1909" y="424"/>
                  </a:lnTo>
                  <a:lnTo>
                    <a:pt x="1905" y="428"/>
                  </a:lnTo>
                  <a:lnTo>
                    <a:pt x="1900" y="428"/>
                  </a:lnTo>
                  <a:lnTo>
                    <a:pt x="1896" y="432"/>
                  </a:lnTo>
                  <a:lnTo>
                    <a:pt x="1875" y="445"/>
                  </a:lnTo>
                  <a:lnTo>
                    <a:pt x="1867" y="449"/>
                  </a:lnTo>
                  <a:lnTo>
                    <a:pt x="1862" y="453"/>
                  </a:lnTo>
                  <a:lnTo>
                    <a:pt x="1858" y="453"/>
                  </a:lnTo>
                  <a:lnTo>
                    <a:pt x="1858" y="458"/>
                  </a:lnTo>
                  <a:lnTo>
                    <a:pt x="1858" y="462"/>
                  </a:lnTo>
                  <a:lnTo>
                    <a:pt x="1858" y="466"/>
                  </a:lnTo>
                  <a:lnTo>
                    <a:pt x="1858" y="475"/>
                  </a:lnTo>
                  <a:lnTo>
                    <a:pt x="1858" y="479"/>
                  </a:lnTo>
                  <a:lnTo>
                    <a:pt x="1862" y="483"/>
                  </a:lnTo>
                  <a:lnTo>
                    <a:pt x="1867" y="500"/>
                  </a:lnTo>
                  <a:lnTo>
                    <a:pt x="1871" y="508"/>
                  </a:lnTo>
                  <a:lnTo>
                    <a:pt x="1871" y="513"/>
                  </a:lnTo>
                  <a:lnTo>
                    <a:pt x="1871" y="517"/>
                  </a:lnTo>
                  <a:lnTo>
                    <a:pt x="1875" y="521"/>
                  </a:lnTo>
                  <a:lnTo>
                    <a:pt x="1875" y="525"/>
                  </a:lnTo>
                  <a:lnTo>
                    <a:pt x="1875" y="530"/>
                  </a:lnTo>
                  <a:lnTo>
                    <a:pt x="1871" y="534"/>
                  </a:lnTo>
                  <a:lnTo>
                    <a:pt x="1871" y="547"/>
                  </a:lnTo>
                  <a:lnTo>
                    <a:pt x="1867" y="551"/>
                  </a:lnTo>
                  <a:lnTo>
                    <a:pt x="1871" y="555"/>
                  </a:lnTo>
                  <a:lnTo>
                    <a:pt x="1871" y="559"/>
                  </a:lnTo>
                  <a:lnTo>
                    <a:pt x="1875" y="564"/>
                  </a:lnTo>
                  <a:lnTo>
                    <a:pt x="1875" y="568"/>
                  </a:lnTo>
                  <a:lnTo>
                    <a:pt x="1875" y="572"/>
                  </a:lnTo>
                  <a:lnTo>
                    <a:pt x="1875" y="576"/>
                  </a:lnTo>
                  <a:lnTo>
                    <a:pt x="1875" y="580"/>
                  </a:lnTo>
                  <a:lnTo>
                    <a:pt x="1875" y="585"/>
                  </a:lnTo>
                  <a:lnTo>
                    <a:pt x="1871" y="593"/>
                  </a:lnTo>
                  <a:lnTo>
                    <a:pt x="1871" y="597"/>
                  </a:lnTo>
                  <a:lnTo>
                    <a:pt x="1867" y="610"/>
                  </a:lnTo>
                  <a:lnTo>
                    <a:pt x="1862" y="623"/>
                  </a:lnTo>
                  <a:lnTo>
                    <a:pt x="1858" y="631"/>
                  </a:lnTo>
                  <a:lnTo>
                    <a:pt x="1862" y="631"/>
                  </a:lnTo>
                  <a:lnTo>
                    <a:pt x="1862" y="635"/>
                  </a:lnTo>
                  <a:lnTo>
                    <a:pt x="1867" y="635"/>
                  </a:lnTo>
                  <a:lnTo>
                    <a:pt x="1867" y="640"/>
                  </a:lnTo>
                  <a:lnTo>
                    <a:pt x="1875" y="640"/>
                  </a:lnTo>
                  <a:lnTo>
                    <a:pt x="1892" y="648"/>
                  </a:lnTo>
                  <a:lnTo>
                    <a:pt x="1896" y="648"/>
                  </a:lnTo>
                  <a:lnTo>
                    <a:pt x="1900" y="652"/>
                  </a:lnTo>
                  <a:lnTo>
                    <a:pt x="1905" y="657"/>
                  </a:lnTo>
                  <a:lnTo>
                    <a:pt x="1909" y="657"/>
                  </a:lnTo>
                  <a:lnTo>
                    <a:pt x="1913" y="661"/>
                  </a:lnTo>
                  <a:lnTo>
                    <a:pt x="1917" y="665"/>
                  </a:lnTo>
                  <a:lnTo>
                    <a:pt x="1917" y="669"/>
                  </a:lnTo>
                  <a:lnTo>
                    <a:pt x="1922" y="674"/>
                  </a:lnTo>
                  <a:lnTo>
                    <a:pt x="1922" y="678"/>
                  </a:lnTo>
                  <a:lnTo>
                    <a:pt x="1926" y="682"/>
                  </a:lnTo>
                  <a:lnTo>
                    <a:pt x="1926" y="686"/>
                  </a:lnTo>
                  <a:lnTo>
                    <a:pt x="1926" y="691"/>
                  </a:lnTo>
                  <a:lnTo>
                    <a:pt x="1930" y="699"/>
                  </a:lnTo>
                  <a:lnTo>
                    <a:pt x="1930" y="707"/>
                  </a:lnTo>
                  <a:lnTo>
                    <a:pt x="1930" y="712"/>
                  </a:lnTo>
                  <a:lnTo>
                    <a:pt x="1926" y="716"/>
                  </a:lnTo>
                  <a:lnTo>
                    <a:pt x="1926" y="720"/>
                  </a:lnTo>
                  <a:lnTo>
                    <a:pt x="1922" y="724"/>
                  </a:lnTo>
                  <a:lnTo>
                    <a:pt x="1922" y="729"/>
                  </a:lnTo>
                  <a:lnTo>
                    <a:pt x="1917" y="729"/>
                  </a:lnTo>
                  <a:lnTo>
                    <a:pt x="1917" y="733"/>
                  </a:lnTo>
                  <a:lnTo>
                    <a:pt x="1913" y="737"/>
                  </a:lnTo>
                  <a:lnTo>
                    <a:pt x="1909" y="737"/>
                  </a:lnTo>
                  <a:lnTo>
                    <a:pt x="1905" y="741"/>
                  </a:lnTo>
                  <a:lnTo>
                    <a:pt x="1900" y="746"/>
                  </a:lnTo>
                  <a:lnTo>
                    <a:pt x="1883" y="754"/>
                  </a:lnTo>
                  <a:lnTo>
                    <a:pt x="1879" y="754"/>
                  </a:lnTo>
                  <a:lnTo>
                    <a:pt x="1875" y="758"/>
                  </a:lnTo>
                  <a:lnTo>
                    <a:pt x="1875" y="763"/>
                  </a:lnTo>
                  <a:lnTo>
                    <a:pt x="1875" y="767"/>
                  </a:lnTo>
                  <a:lnTo>
                    <a:pt x="1875" y="771"/>
                  </a:lnTo>
                  <a:lnTo>
                    <a:pt x="1888" y="775"/>
                  </a:lnTo>
                  <a:lnTo>
                    <a:pt x="1892" y="779"/>
                  </a:lnTo>
                  <a:lnTo>
                    <a:pt x="1892" y="784"/>
                  </a:lnTo>
                  <a:lnTo>
                    <a:pt x="1896" y="784"/>
                  </a:lnTo>
                  <a:lnTo>
                    <a:pt x="1896" y="788"/>
                  </a:lnTo>
                  <a:lnTo>
                    <a:pt x="1892" y="792"/>
                  </a:lnTo>
                  <a:lnTo>
                    <a:pt x="1892" y="796"/>
                  </a:lnTo>
                  <a:lnTo>
                    <a:pt x="1888" y="796"/>
                  </a:lnTo>
                  <a:lnTo>
                    <a:pt x="1883" y="801"/>
                  </a:lnTo>
                  <a:lnTo>
                    <a:pt x="1879" y="801"/>
                  </a:lnTo>
                  <a:lnTo>
                    <a:pt x="1871" y="809"/>
                  </a:lnTo>
                  <a:lnTo>
                    <a:pt x="1858" y="813"/>
                  </a:lnTo>
                  <a:lnTo>
                    <a:pt x="1854" y="818"/>
                  </a:lnTo>
                  <a:lnTo>
                    <a:pt x="1850" y="818"/>
                  </a:lnTo>
                  <a:lnTo>
                    <a:pt x="1845" y="822"/>
                  </a:lnTo>
                  <a:lnTo>
                    <a:pt x="1837" y="826"/>
                  </a:lnTo>
                  <a:lnTo>
                    <a:pt x="1833" y="830"/>
                  </a:lnTo>
                  <a:lnTo>
                    <a:pt x="1828" y="834"/>
                  </a:lnTo>
                  <a:lnTo>
                    <a:pt x="1824" y="839"/>
                  </a:lnTo>
                  <a:lnTo>
                    <a:pt x="1820" y="843"/>
                  </a:lnTo>
                  <a:lnTo>
                    <a:pt x="1816" y="847"/>
                  </a:lnTo>
                  <a:lnTo>
                    <a:pt x="1790" y="885"/>
                  </a:lnTo>
                  <a:lnTo>
                    <a:pt x="1782" y="894"/>
                  </a:lnTo>
                  <a:lnTo>
                    <a:pt x="1773" y="902"/>
                  </a:lnTo>
                  <a:lnTo>
                    <a:pt x="1769" y="906"/>
                  </a:lnTo>
                  <a:lnTo>
                    <a:pt x="1765" y="915"/>
                  </a:lnTo>
                  <a:lnTo>
                    <a:pt x="1761" y="919"/>
                  </a:lnTo>
                  <a:lnTo>
                    <a:pt x="1756" y="923"/>
                  </a:lnTo>
                  <a:lnTo>
                    <a:pt x="1752" y="923"/>
                  </a:lnTo>
                  <a:lnTo>
                    <a:pt x="1748" y="928"/>
                  </a:lnTo>
                  <a:lnTo>
                    <a:pt x="1744" y="928"/>
                  </a:lnTo>
                  <a:lnTo>
                    <a:pt x="1740" y="932"/>
                  </a:lnTo>
                  <a:lnTo>
                    <a:pt x="1727" y="932"/>
                  </a:lnTo>
                  <a:lnTo>
                    <a:pt x="1723" y="932"/>
                  </a:lnTo>
                  <a:lnTo>
                    <a:pt x="1723" y="936"/>
                  </a:lnTo>
                  <a:lnTo>
                    <a:pt x="1714" y="936"/>
                  </a:lnTo>
                  <a:lnTo>
                    <a:pt x="1710" y="940"/>
                  </a:lnTo>
                  <a:lnTo>
                    <a:pt x="1706" y="945"/>
                  </a:lnTo>
                  <a:lnTo>
                    <a:pt x="1706" y="949"/>
                  </a:lnTo>
                  <a:lnTo>
                    <a:pt x="1701" y="953"/>
                  </a:lnTo>
                  <a:lnTo>
                    <a:pt x="1701" y="957"/>
                  </a:lnTo>
                  <a:lnTo>
                    <a:pt x="1701" y="961"/>
                  </a:lnTo>
                  <a:lnTo>
                    <a:pt x="1701" y="966"/>
                  </a:lnTo>
                  <a:lnTo>
                    <a:pt x="1701" y="991"/>
                  </a:lnTo>
                  <a:lnTo>
                    <a:pt x="1701" y="1000"/>
                  </a:lnTo>
                  <a:lnTo>
                    <a:pt x="1701" y="1004"/>
                  </a:lnTo>
                  <a:lnTo>
                    <a:pt x="1697" y="1004"/>
                  </a:lnTo>
                  <a:lnTo>
                    <a:pt x="1697" y="1008"/>
                  </a:lnTo>
                  <a:lnTo>
                    <a:pt x="1697" y="1012"/>
                  </a:lnTo>
                  <a:lnTo>
                    <a:pt x="1693" y="1012"/>
                  </a:lnTo>
                  <a:lnTo>
                    <a:pt x="1693" y="1017"/>
                  </a:lnTo>
                  <a:lnTo>
                    <a:pt x="1689" y="1017"/>
                  </a:lnTo>
                  <a:lnTo>
                    <a:pt x="1689" y="1021"/>
                  </a:lnTo>
                  <a:lnTo>
                    <a:pt x="1693" y="1021"/>
                  </a:lnTo>
                  <a:lnTo>
                    <a:pt x="1693" y="1025"/>
                  </a:lnTo>
                  <a:lnTo>
                    <a:pt x="1697" y="1029"/>
                  </a:lnTo>
                  <a:lnTo>
                    <a:pt x="1701" y="1029"/>
                  </a:lnTo>
                  <a:lnTo>
                    <a:pt x="1701" y="1033"/>
                  </a:lnTo>
                  <a:lnTo>
                    <a:pt x="1706" y="1033"/>
                  </a:lnTo>
                  <a:lnTo>
                    <a:pt x="1710" y="1033"/>
                  </a:lnTo>
                  <a:lnTo>
                    <a:pt x="1714" y="1033"/>
                  </a:lnTo>
                  <a:lnTo>
                    <a:pt x="1723" y="1033"/>
                  </a:lnTo>
                  <a:lnTo>
                    <a:pt x="1727" y="1029"/>
                  </a:lnTo>
                  <a:lnTo>
                    <a:pt x="1744" y="1021"/>
                  </a:lnTo>
                  <a:lnTo>
                    <a:pt x="1752" y="1021"/>
                  </a:lnTo>
                  <a:lnTo>
                    <a:pt x="1756" y="1017"/>
                  </a:lnTo>
                  <a:lnTo>
                    <a:pt x="1765" y="1017"/>
                  </a:lnTo>
                  <a:lnTo>
                    <a:pt x="1773" y="1012"/>
                  </a:lnTo>
                  <a:lnTo>
                    <a:pt x="1786" y="1012"/>
                  </a:lnTo>
                  <a:lnTo>
                    <a:pt x="1799" y="1012"/>
                  </a:lnTo>
                  <a:lnTo>
                    <a:pt x="1811" y="1012"/>
                  </a:lnTo>
                  <a:lnTo>
                    <a:pt x="1828" y="1008"/>
                  </a:lnTo>
                  <a:lnTo>
                    <a:pt x="1837" y="1008"/>
                  </a:lnTo>
                  <a:lnTo>
                    <a:pt x="1850" y="1008"/>
                  </a:lnTo>
                  <a:lnTo>
                    <a:pt x="1854" y="1012"/>
                  </a:lnTo>
                  <a:lnTo>
                    <a:pt x="1867" y="1012"/>
                  </a:lnTo>
                  <a:lnTo>
                    <a:pt x="1883" y="1012"/>
                  </a:lnTo>
                  <a:lnTo>
                    <a:pt x="1900" y="1017"/>
                  </a:lnTo>
                  <a:lnTo>
                    <a:pt x="1917" y="1017"/>
                  </a:lnTo>
                  <a:lnTo>
                    <a:pt x="1947" y="1025"/>
                  </a:lnTo>
                  <a:lnTo>
                    <a:pt x="1955" y="1025"/>
                  </a:lnTo>
                  <a:lnTo>
                    <a:pt x="1964" y="1025"/>
                  </a:lnTo>
                  <a:lnTo>
                    <a:pt x="1972" y="1025"/>
                  </a:lnTo>
                  <a:lnTo>
                    <a:pt x="1977" y="1029"/>
                  </a:lnTo>
                  <a:lnTo>
                    <a:pt x="1985" y="1029"/>
                  </a:lnTo>
                  <a:lnTo>
                    <a:pt x="2002" y="1033"/>
                  </a:lnTo>
                  <a:lnTo>
                    <a:pt x="2032" y="1042"/>
                  </a:lnTo>
                  <a:lnTo>
                    <a:pt x="2040" y="1042"/>
                  </a:lnTo>
                  <a:lnTo>
                    <a:pt x="2053" y="1046"/>
                  </a:lnTo>
                  <a:lnTo>
                    <a:pt x="2057" y="1046"/>
                  </a:lnTo>
                  <a:lnTo>
                    <a:pt x="2066" y="1046"/>
                  </a:lnTo>
                  <a:lnTo>
                    <a:pt x="2066" y="1050"/>
                  </a:lnTo>
                  <a:lnTo>
                    <a:pt x="2070" y="1050"/>
                  </a:lnTo>
                  <a:lnTo>
                    <a:pt x="2074" y="1050"/>
                  </a:lnTo>
                  <a:lnTo>
                    <a:pt x="2078" y="1055"/>
                  </a:lnTo>
                  <a:lnTo>
                    <a:pt x="2082" y="1059"/>
                  </a:lnTo>
                  <a:lnTo>
                    <a:pt x="2087" y="1063"/>
                  </a:lnTo>
                  <a:lnTo>
                    <a:pt x="2099" y="1076"/>
                  </a:lnTo>
                  <a:lnTo>
                    <a:pt x="2121" y="1105"/>
                  </a:lnTo>
                  <a:lnTo>
                    <a:pt x="2125" y="1110"/>
                  </a:lnTo>
                  <a:lnTo>
                    <a:pt x="2129" y="1114"/>
                  </a:lnTo>
                  <a:lnTo>
                    <a:pt x="2133" y="1118"/>
                  </a:lnTo>
                  <a:lnTo>
                    <a:pt x="2137" y="1122"/>
                  </a:lnTo>
                  <a:lnTo>
                    <a:pt x="2142" y="1127"/>
                  </a:lnTo>
                  <a:lnTo>
                    <a:pt x="2146" y="1127"/>
                  </a:lnTo>
                  <a:lnTo>
                    <a:pt x="2150" y="1131"/>
                  </a:lnTo>
                  <a:lnTo>
                    <a:pt x="2154" y="1131"/>
                  </a:lnTo>
                  <a:lnTo>
                    <a:pt x="2159" y="1131"/>
                  </a:lnTo>
                  <a:lnTo>
                    <a:pt x="2163" y="1135"/>
                  </a:lnTo>
                  <a:lnTo>
                    <a:pt x="2167" y="1135"/>
                  </a:lnTo>
                  <a:lnTo>
                    <a:pt x="2176" y="1139"/>
                  </a:lnTo>
                  <a:lnTo>
                    <a:pt x="2180" y="1139"/>
                  </a:lnTo>
                  <a:lnTo>
                    <a:pt x="2209" y="1144"/>
                  </a:lnTo>
                  <a:lnTo>
                    <a:pt x="2226" y="1148"/>
                  </a:lnTo>
                  <a:lnTo>
                    <a:pt x="2231" y="1148"/>
                  </a:lnTo>
                  <a:lnTo>
                    <a:pt x="2235" y="1148"/>
                  </a:lnTo>
                  <a:lnTo>
                    <a:pt x="2239" y="1148"/>
                  </a:lnTo>
                  <a:lnTo>
                    <a:pt x="2243" y="1148"/>
                  </a:lnTo>
                  <a:lnTo>
                    <a:pt x="2248" y="1144"/>
                  </a:lnTo>
                  <a:lnTo>
                    <a:pt x="2248" y="1139"/>
                  </a:lnTo>
                  <a:lnTo>
                    <a:pt x="2252" y="1131"/>
                  </a:lnTo>
                  <a:lnTo>
                    <a:pt x="2256" y="1127"/>
                  </a:lnTo>
                  <a:lnTo>
                    <a:pt x="2260" y="1127"/>
                  </a:lnTo>
                  <a:lnTo>
                    <a:pt x="2264" y="1127"/>
                  </a:lnTo>
                  <a:lnTo>
                    <a:pt x="2269" y="1127"/>
                  </a:lnTo>
                  <a:lnTo>
                    <a:pt x="2273" y="1127"/>
                  </a:lnTo>
                  <a:lnTo>
                    <a:pt x="2277" y="1127"/>
                  </a:lnTo>
                  <a:lnTo>
                    <a:pt x="2277" y="1131"/>
                  </a:lnTo>
                  <a:lnTo>
                    <a:pt x="2281" y="1135"/>
                  </a:lnTo>
                  <a:lnTo>
                    <a:pt x="2281" y="1139"/>
                  </a:lnTo>
                  <a:lnTo>
                    <a:pt x="2286" y="1144"/>
                  </a:lnTo>
                  <a:lnTo>
                    <a:pt x="2290" y="1169"/>
                  </a:lnTo>
                  <a:lnTo>
                    <a:pt x="2294" y="1173"/>
                  </a:lnTo>
                  <a:lnTo>
                    <a:pt x="2298" y="1182"/>
                  </a:lnTo>
                  <a:lnTo>
                    <a:pt x="2303" y="1194"/>
                  </a:lnTo>
                  <a:lnTo>
                    <a:pt x="2307" y="1207"/>
                  </a:lnTo>
                  <a:lnTo>
                    <a:pt x="2315" y="1216"/>
                  </a:lnTo>
                  <a:lnTo>
                    <a:pt x="2328" y="1245"/>
                  </a:lnTo>
                  <a:lnTo>
                    <a:pt x="2332" y="1249"/>
                  </a:lnTo>
                  <a:lnTo>
                    <a:pt x="2332" y="1254"/>
                  </a:lnTo>
                  <a:lnTo>
                    <a:pt x="2332" y="1258"/>
                  </a:lnTo>
                  <a:lnTo>
                    <a:pt x="2336" y="1262"/>
                  </a:lnTo>
                  <a:lnTo>
                    <a:pt x="2336" y="1266"/>
                  </a:lnTo>
                  <a:lnTo>
                    <a:pt x="2336" y="1275"/>
                  </a:lnTo>
                  <a:lnTo>
                    <a:pt x="2336" y="1283"/>
                  </a:lnTo>
                  <a:lnTo>
                    <a:pt x="2336" y="1292"/>
                  </a:lnTo>
                  <a:lnTo>
                    <a:pt x="2341" y="1300"/>
                  </a:lnTo>
                  <a:lnTo>
                    <a:pt x="2341" y="1309"/>
                  </a:lnTo>
                  <a:lnTo>
                    <a:pt x="2341" y="1321"/>
                  </a:lnTo>
                  <a:lnTo>
                    <a:pt x="2336" y="1330"/>
                  </a:lnTo>
                  <a:lnTo>
                    <a:pt x="2336" y="1338"/>
                  </a:lnTo>
                  <a:lnTo>
                    <a:pt x="2336" y="1347"/>
                  </a:lnTo>
                  <a:lnTo>
                    <a:pt x="2332" y="1355"/>
                  </a:lnTo>
                  <a:lnTo>
                    <a:pt x="2332" y="1368"/>
                  </a:lnTo>
                  <a:lnTo>
                    <a:pt x="2328" y="1381"/>
                  </a:lnTo>
                  <a:lnTo>
                    <a:pt x="2324" y="1389"/>
                  </a:lnTo>
                  <a:lnTo>
                    <a:pt x="2320" y="1393"/>
                  </a:lnTo>
                  <a:lnTo>
                    <a:pt x="2320" y="1402"/>
                  </a:lnTo>
                  <a:lnTo>
                    <a:pt x="2315" y="1406"/>
                  </a:lnTo>
                  <a:lnTo>
                    <a:pt x="2311" y="1410"/>
                  </a:lnTo>
                  <a:lnTo>
                    <a:pt x="2307" y="1415"/>
                  </a:lnTo>
                  <a:lnTo>
                    <a:pt x="2303" y="1419"/>
                  </a:lnTo>
                  <a:lnTo>
                    <a:pt x="2298" y="1419"/>
                  </a:lnTo>
                  <a:lnTo>
                    <a:pt x="2294" y="1423"/>
                  </a:lnTo>
                  <a:lnTo>
                    <a:pt x="2281" y="1427"/>
                  </a:lnTo>
                  <a:lnTo>
                    <a:pt x="2273" y="1431"/>
                  </a:lnTo>
                  <a:lnTo>
                    <a:pt x="2264" y="1436"/>
                  </a:lnTo>
                  <a:lnTo>
                    <a:pt x="2260" y="1440"/>
                  </a:lnTo>
                  <a:lnTo>
                    <a:pt x="2256" y="1444"/>
                  </a:lnTo>
                  <a:lnTo>
                    <a:pt x="2252" y="1444"/>
                  </a:lnTo>
                  <a:lnTo>
                    <a:pt x="2248" y="1448"/>
                  </a:lnTo>
                  <a:lnTo>
                    <a:pt x="2248" y="1453"/>
                  </a:lnTo>
                  <a:lnTo>
                    <a:pt x="2243" y="1453"/>
                  </a:lnTo>
                  <a:lnTo>
                    <a:pt x="2243" y="1457"/>
                  </a:lnTo>
                  <a:lnTo>
                    <a:pt x="2243" y="1461"/>
                  </a:lnTo>
                  <a:lnTo>
                    <a:pt x="2243" y="1470"/>
                  </a:lnTo>
                  <a:lnTo>
                    <a:pt x="2243" y="1474"/>
                  </a:lnTo>
                  <a:lnTo>
                    <a:pt x="2239" y="1482"/>
                  </a:lnTo>
                  <a:lnTo>
                    <a:pt x="2235" y="1486"/>
                  </a:lnTo>
                  <a:lnTo>
                    <a:pt x="2231" y="1491"/>
                  </a:lnTo>
                  <a:lnTo>
                    <a:pt x="2226" y="1499"/>
                  </a:lnTo>
                  <a:lnTo>
                    <a:pt x="2218" y="1512"/>
                  </a:lnTo>
                  <a:lnTo>
                    <a:pt x="2214" y="1520"/>
                  </a:lnTo>
                  <a:lnTo>
                    <a:pt x="2201" y="1533"/>
                  </a:lnTo>
                  <a:lnTo>
                    <a:pt x="2188" y="1550"/>
                  </a:lnTo>
                  <a:lnTo>
                    <a:pt x="2180" y="1563"/>
                  </a:lnTo>
                  <a:lnTo>
                    <a:pt x="2176" y="1571"/>
                  </a:lnTo>
                  <a:lnTo>
                    <a:pt x="2171" y="1575"/>
                  </a:lnTo>
                  <a:lnTo>
                    <a:pt x="2171" y="1580"/>
                  </a:lnTo>
                  <a:lnTo>
                    <a:pt x="2167" y="1584"/>
                  </a:lnTo>
                  <a:lnTo>
                    <a:pt x="2167" y="1588"/>
                  </a:lnTo>
                  <a:lnTo>
                    <a:pt x="2163" y="1597"/>
                  </a:lnTo>
                  <a:lnTo>
                    <a:pt x="2163" y="1601"/>
                  </a:lnTo>
                  <a:lnTo>
                    <a:pt x="2163" y="1609"/>
                  </a:lnTo>
                  <a:lnTo>
                    <a:pt x="2163" y="1618"/>
                  </a:lnTo>
                  <a:lnTo>
                    <a:pt x="2159" y="1626"/>
                  </a:lnTo>
                  <a:lnTo>
                    <a:pt x="2159" y="1630"/>
                  </a:lnTo>
                  <a:lnTo>
                    <a:pt x="2154" y="1635"/>
                  </a:lnTo>
                  <a:lnTo>
                    <a:pt x="2150" y="1643"/>
                  </a:lnTo>
                  <a:lnTo>
                    <a:pt x="2146" y="1647"/>
                  </a:lnTo>
                  <a:lnTo>
                    <a:pt x="2146" y="1652"/>
                  </a:lnTo>
                  <a:lnTo>
                    <a:pt x="2137" y="1660"/>
                  </a:lnTo>
                  <a:lnTo>
                    <a:pt x="2133" y="1669"/>
                  </a:lnTo>
                  <a:lnTo>
                    <a:pt x="2121" y="1685"/>
                  </a:lnTo>
                  <a:lnTo>
                    <a:pt x="2116" y="1685"/>
                  </a:lnTo>
                  <a:lnTo>
                    <a:pt x="2116" y="1690"/>
                  </a:lnTo>
                  <a:lnTo>
                    <a:pt x="2112" y="1698"/>
                  </a:lnTo>
                  <a:lnTo>
                    <a:pt x="2108" y="1702"/>
                  </a:lnTo>
                  <a:lnTo>
                    <a:pt x="2108" y="1707"/>
                  </a:lnTo>
                  <a:lnTo>
                    <a:pt x="2108" y="1711"/>
                  </a:lnTo>
                  <a:lnTo>
                    <a:pt x="2104" y="1715"/>
                  </a:lnTo>
                  <a:lnTo>
                    <a:pt x="2104" y="1719"/>
                  </a:lnTo>
                  <a:lnTo>
                    <a:pt x="2104" y="1724"/>
                  </a:lnTo>
                  <a:lnTo>
                    <a:pt x="2104" y="1732"/>
                  </a:lnTo>
                  <a:lnTo>
                    <a:pt x="2104" y="1741"/>
                  </a:lnTo>
                  <a:lnTo>
                    <a:pt x="2104" y="1749"/>
                  </a:lnTo>
                  <a:lnTo>
                    <a:pt x="2104" y="1766"/>
                  </a:lnTo>
                  <a:lnTo>
                    <a:pt x="2108" y="1770"/>
                  </a:lnTo>
                  <a:lnTo>
                    <a:pt x="2108" y="1779"/>
                  </a:lnTo>
                  <a:lnTo>
                    <a:pt x="2108" y="1787"/>
                  </a:lnTo>
                  <a:lnTo>
                    <a:pt x="2112" y="1804"/>
                  </a:lnTo>
                  <a:lnTo>
                    <a:pt x="2116" y="1812"/>
                  </a:lnTo>
                  <a:lnTo>
                    <a:pt x="2121" y="1825"/>
                  </a:lnTo>
                  <a:lnTo>
                    <a:pt x="2121" y="1829"/>
                  </a:lnTo>
                  <a:lnTo>
                    <a:pt x="2125" y="1834"/>
                  </a:lnTo>
                  <a:lnTo>
                    <a:pt x="2125" y="1838"/>
                  </a:lnTo>
                  <a:lnTo>
                    <a:pt x="2129" y="1838"/>
                  </a:lnTo>
                  <a:lnTo>
                    <a:pt x="2137" y="1842"/>
                  </a:lnTo>
                  <a:lnTo>
                    <a:pt x="2142" y="1846"/>
                  </a:lnTo>
                  <a:lnTo>
                    <a:pt x="2142" y="1851"/>
                  </a:lnTo>
                  <a:lnTo>
                    <a:pt x="2142" y="1855"/>
                  </a:lnTo>
                  <a:lnTo>
                    <a:pt x="2146" y="1868"/>
                  </a:lnTo>
                  <a:lnTo>
                    <a:pt x="2146" y="1872"/>
                  </a:lnTo>
                  <a:lnTo>
                    <a:pt x="2146" y="1876"/>
                  </a:lnTo>
                  <a:lnTo>
                    <a:pt x="2146" y="1880"/>
                  </a:lnTo>
                  <a:lnTo>
                    <a:pt x="2142" y="1884"/>
                  </a:lnTo>
                  <a:lnTo>
                    <a:pt x="2142" y="1889"/>
                  </a:lnTo>
                  <a:lnTo>
                    <a:pt x="2137" y="1893"/>
                  </a:lnTo>
                  <a:lnTo>
                    <a:pt x="2133" y="1897"/>
                  </a:lnTo>
                  <a:lnTo>
                    <a:pt x="2125" y="1901"/>
                  </a:lnTo>
                  <a:lnTo>
                    <a:pt x="2121" y="1901"/>
                  </a:lnTo>
                  <a:lnTo>
                    <a:pt x="2116" y="1906"/>
                  </a:lnTo>
                  <a:lnTo>
                    <a:pt x="2112" y="1910"/>
                  </a:lnTo>
                  <a:lnTo>
                    <a:pt x="2112" y="1918"/>
                  </a:lnTo>
                  <a:lnTo>
                    <a:pt x="2112" y="1927"/>
                  </a:lnTo>
                  <a:lnTo>
                    <a:pt x="2112" y="1935"/>
                  </a:lnTo>
                  <a:lnTo>
                    <a:pt x="2112" y="1978"/>
                  </a:lnTo>
                  <a:lnTo>
                    <a:pt x="2112" y="1986"/>
                  </a:lnTo>
                  <a:lnTo>
                    <a:pt x="2112" y="1990"/>
                  </a:lnTo>
                  <a:lnTo>
                    <a:pt x="2108" y="1990"/>
                  </a:lnTo>
                  <a:lnTo>
                    <a:pt x="2104" y="1995"/>
                  </a:lnTo>
                  <a:lnTo>
                    <a:pt x="2099" y="1995"/>
                  </a:lnTo>
                  <a:lnTo>
                    <a:pt x="2091" y="1999"/>
                  </a:lnTo>
                  <a:lnTo>
                    <a:pt x="2087" y="2003"/>
                  </a:lnTo>
                  <a:lnTo>
                    <a:pt x="2078" y="2007"/>
                  </a:lnTo>
                  <a:lnTo>
                    <a:pt x="2074" y="2011"/>
                  </a:lnTo>
                  <a:lnTo>
                    <a:pt x="2070" y="2016"/>
                  </a:lnTo>
                  <a:lnTo>
                    <a:pt x="2070" y="2020"/>
                  </a:lnTo>
                  <a:lnTo>
                    <a:pt x="2066" y="2024"/>
                  </a:lnTo>
                  <a:lnTo>
                    <a:pt x="2061" y="2033"/>
                  </a:lnTo>
                  <a:lnTo>
                    <a:pt x="2061" y="2041"/>
                  </a:lnTo>
                  <a:lnTo>
                    <a:pt x="2061" y="2045"/>
                  </a:lnTo>
                  <a:lnTo>
                    <a:pt x="2057" y="2067"/>
                  </a:lnTo>
                  <a:lnTo>
                    <a:pt x="2053" y="2083"/>
                  </a:lnTo>
                  <a:lnTo>
                    <a:pt x="2049" y="2100"/>
                  </a:lnTo>
                  <a:lnTo>
                    <a:pt x="2036" y="2138"/>
                  </a:lnTo>
                  <a:lnTo>
                    <a:pt x="2032" y="2151"/>
                  </a:lnTo>
                  <a:lnTo>
                    <a:pt x="2032" y="2155"/>
                  </a:lnTo>
                  <a:lnTo>
                    <a:pt x="2032" y="2160"/>
                  </a:lnTo>
                  <a:lnTo>
                    <a:pt x="2032" y="2164"/>
                  </a:lnTo>
                  <a:lnTo>
                    <a:pt x="2032" y="2168"/>
                  </a:lnTo>
                  <a:lnTo>
                    <a:pt x="2032" y="2172"/>
                  </a:lnTo>
                  <a:lnTo>
                    <a:pt x="2036" y="2185"/>
                  </a:lnTo>
                  <a:lnTo>
                    <a:pt x="2036" y="2189"/>
                  </a:lnTo>
                  <a:lnTo>
                    <a:pt x="2036" y="2194"/>
                  </a:lnTo>
                  <a:lnTo>
                    <a:pt x="2036" y="2202"/>
                  </a:lnTo>
                  <a:lnTo>
                    <a:pt x="2036" y="2206"/>
                  </a:lnTo>
                  <a:lnTo>
                    <a:pt x="2036" y="2215"/>
                  </a:lnTo>
                  <a:lnTo>
                    <a:pt x="2032" y="2219"/>
                  </a:lnTo>
                  <a:lnTo>
                    <a:pt x="2032" y="2227"/>
                  </a:lnTo>
                  <a:lnTo>
                    <a:pt x="2027" y="2240"/>
                  </a:lnTo>
                  <a:lnTo>
                    <a:pt x="2023" y="2253"/>
                  </a:lnTo>
                  <a:lnTo>
                    <a:pt x="2015" y="2274"/>
                  </a:lnTo>
                  <a:lnTo>
                    <a:pt x="1998" y="2312"/>
                  </a:lnTo>
                  <a:lnTo>
                    <a:pt x="1989" y="2337"/>
                  </a:lnTo>
                  <a:lnTo>
                    <a:pt x="1972" y="2376"/>
                  </a:lnTo>
                  <a:lnTo>
                    <a:pt x="1968" y="2388"/>
                  </a:lnTo>
                  <a:lnTo>
                    <a:pt x="1968" y="2393"/>
                  </a:lnTo>
                  <a:lnTo>
                    <a:pt x="1964" y="2393"/>
                  </a:lnTo>
                  <a:lnTo>
                    <a:pt x="1955" y="2393"/>
                  </a:lnTo>
                  <a:lnTo>
                    <a:pt x="1951" y="2393"/>
                  </a:lnTo>
                  <a:lnTo>
                    <a:pt x="1947" y="2393"/>
                  </a:lnTo>
                  <a:lnTo>
                    <a:pt x="1943" y="2393"/>
                  </a:lnTo>
                  <a:lnTo>
                    <a:pt x="1938" y="2388"/>
                  </a:lnTo>
                  <a:lnTo>
                    <a:pt x="1934" y="2384"/>
                  </a:lnTo>
                  <a:lnTo>
                    <a:pt x="1934" y="2380"/>
                  </a:lnTo>
                  <a:lnTo>
                    <a:pt x="1930" y="2371"/>
                  </a:lnTo>
                  <a:lnTo>
                    <a:pt x="1926" y="2359"/>
                  </a:lnTo>
                  <a:lnTo>
                    <a:pt x="1926" y="2354"/>
                  </a:lnTo>
                  <a:lnTo>
                    <a:pt x="1926" y="2350"/>
                  </a:lnTo>
                  <a:lnTo>
                    <a:pt x="1926" y="2346"/>
                  </a:lnTo>
                  <a:lnTo>
                    <a:pt x="1922" y="2346"/>
                  </a:lnTo>
                  <a:lnTo>
                    <a:pt x="1922" y="2342"/>
                  </a:lnTo>
                  <a:lnTo>
                    <a:pt x="1917" y="2342"/>
                  </a:lnTo>
                  <a:lnTo>
                    <a:pt x="1913" y="2337"/>
                  </a:lnTo>
                  <a:lnTo>
                    <a:pt x="1909" y="2337"/>
                  </a:lnTo>
                  <a:lnTo>
                    <a:pt x="1905" y="2337"/>
                  </a:lnTo>
                  <a:lnTo>
                    <a:pt x="1896" y="2333"/>
                  </a:lnTo>
                  <a:lnTo>
                    <a:pt x="1888" y="2333"/>
                  </a:lnTo>
                  <a:lnTo>
                    <a:pt x="1879" y="2333"/>
                  </a:lnTo>
                  <a:lnTo>
                    <a:pt x="1871" y="2333"/>
                  </a:lnTo>
                  <a:lnTo>
                    <a:pt x="1867" y="2333"/>
                  </a:lnTo>
                  <a:lnTo>
                    <a:pt x="1854" y="2333"/>
                  </a:lnTo>
                  <a:lnTo>
                    <a:pt x="1850" y="2337"/>
                  </a:lnTo>
                  <a:lnTo>
                    <a:pt x="1841" y="2337"/>
                  </a:lnTo>
                  <a:lnTo>
                    <a:pt x="1833" y="2337"/>
                  </a:lnTo>
                  <a:lnTo>
                    <a:pt x="1824" y="2342"/>
                  </a:lnTo>
                  <a:lnTo>
                    <a:pt x="1820" y="2342"/>
                  </a:lnTo>
                  <a:lnTo>
                    <a:pt x="1816" y="2342"/>
                  </a:lnTo>
                  <a:lnTo>
                    <a:pt x="1807" y="2342"/>
                  </a:lnTo>
                  <a:lnTo>
                    <a:pt x="1799" y="2342"/>
                  </a:lnTo>
                  <a:lnTo>
                    <a:pt x="1795" y="2342"/>
                  </a:lnTo>
                  <a:lnTo>
                    <a:pt x="1786" y="2342"/>
                  </a:lnTo>
                  <a:lnTo>
                    <a:pt x="1778" y="2337"/>
                  </a:lnTo>
                  <a:lnTo>
                    <a:pt x="1748" y="2329"/>
                  </a:lnTo>
                  <a:lnTo>
                    <a:pt x="1744" y="2325"/>
                  </a:lnTo>
                  <a:lnTo>
                    <a:pt x="1735" y="2325"/>
                  </a:lnTo>
                  <a:lnTo>
                    <a:pt x="1731" y="2325"/>
                  </a:lnTo>
                  <a:lnTo>
                    <a:pt x="1723" y="2321"/>
                  </a:lnTo>
                  <a:lnTo>
                    <a:pt x="1710" y="2321"/>
                  </a:lnTo>
                  <a:lnTo>
                    <a:pt x="1706" y="2321"/>
                  </a:lnTo>
                  <a:lnTo>
                    <a:pt x="1701" y="2321"/>
                  </a:lnTo>
                  <a:lnTo>
                    <a:pt x="1697" y="2316"/>
                  </a:lnTo>
                  <a:lnTo>
                    <a:pt x="1693" y="2316"/>
                  </a:lnTo>
                  <a:lnTo>
                    <a:pt x="1684" y="2312"/>
                  </a:lnTo>
                  <a:lnTo>
                    <a:pt x="1676" y="2308"/>
                  </a:lnTo>
                  <a:lnTo>
                    <a:pt x="1672" y="2304"/>
                  </a:lnTo>
                  <a:lnTo>
                    <a:pt x="1668" y="2304"/>
                  </a:lnTo>
                  <a:lnTo>
                    <a:pt x="1659" y="2295"/>
                  </a:lnTo>
                  <a:lnTo>
                    <a:pt x="1655" y="2291"/>
                  </a:lnTo>
                  <a:lnTo>
                    <a:pt x="1651" y="2287"/>
                  </a:lnTo>
                  <a:lnTo>
                    <a:pt x="1646" y="2282"/>
                  </a:lnTo>
                  <a:lnTo>
                    <a:pt x="1638" y="2282"/>
                  </a:lnTo>
                  <a:lnTo>
                    <a:pt x="1613" y="2265"/>
                  </a:lnTo>
                  <a:lnTo>
                    <a:pt x="1600" y="2261"/>
                  </a:lnTo>
                  <a:lnTo>
                    <a:pt x="1596" y="2257"/>
                  </a:lnTo>
                  <a:lnTo>
                    <a:pt x="1591" y="2257"/>
                  </a:lnTo>
                  <a:lnTo>
                    <a:pt x="1587" y="2253"/>
                  </a:lnTo>
                  <a:lnTo>
                    <a:pt x="1583" y="2249"/>
                  </a:lnTo>
                  <a:lnTo>
                    <a:pt x="1579" y="2244"/>
                  </a:lnTo>
                  <a:lnTo>
                    <a:pt x="1570" y="2232"/>
                  </a:lnTo>
                  <a:lnTo>
                    <a:pt x="1570" y="2227"/>
                  </a:lnTo>
                  <a:lnTo>
                    <a:pt x="1562" y="2219"/>
                  </a:lnTo>
                  <a:lnTo>
                    <a:pt x="1553" y="2210"/>
                  </a:lnTo>
                  <a:lnTo>
                    <a:pt x="1549" y="2206"/>
                  </a:lnTo>
                  <a:lnTo>
                    <a:pt x="1545" y="2202"/>
                  </a:lnTo>
                  <a:lnTo>
                    <a:pt x="1536" y="2189"/>
                  </a:lnTo>
                  <a:lnTo>
                    <a:pt x="1532" y="2185"/>
                  </a:lnTo>
                  <a:lnTo>
                    <a:pt x="1528" y="2181"/>
                  </a:lnTo>
                  <a:lnTo>
                    <a:pt x="1524" y="2177"/>
                  </a:lnTo>
                  <a:lnTo>
                    <a:pt x="1519" y="2172"/>
                  </a:lnTo>
                  <a:lnTo>
                    <a:pt x="1515" y="2172"/>
                  </a:lnTo>
                  <a:lnTo>
                    <a:pt x="1511" y="2172"/>
                  </a:lnTo>
                  <a:lnTo>
                    <a:pt x="1507" y="2172"/>
                  </a:lnTo>
                  <a:lnTo>
                    <a:pt x="1498" y="2168"/>
                  </a:lnTo>
                  <a:lnTo>
                    <a:pt x="1494" y="2168"/>
                  </a:lnTo>
                  <a:lnTo>
                    <a:pt x="1490" y="2168"/>
                  </a:lnTo>
                  <a:lnTo>
                    <a:pt x="1481" y="2168"/>
                  </a:lnTo>
                  <a:lnTo>
                    <a:pt x="1452" y="2172"/>
                  </a:lnTo>
                  <a:lnTo>
                    <a:pt x="1443" y="2172"/>
                  </a:lnTo>
                  <a:lnTo>
                    <a:pt x="1435" y="2172"/>
                  </a:lnTo>
                  <a:lnTo>
                    <a:pt x="1426" y="2168"/>
                  </a:lnTo>
                  <a:lnTo>
                    <a:pt x="1418" y="2168"/>
                  </a:lnTo>
                  <a:lnTo>
                    <a:pt x="1401" y="2168"/>
                  </a:lnTo>
                  <a:lnTo>
                    <a:pt x="1392" y="2164"/>
                  </a:lnTo>
                  <a:lnTo>
                    <a:pt x="1375" y="2164"/>
                  </a:lnTo>
                  <a:lnTo>
                    <a:pt x="1371" y="2164"/>
                  </a:lnTo>
                  <a:lnTo>
                    <a:pt x="1367" y="2164"/>
                  </a:lnTo>
                  <a:lnTo>
                    <a:pt x="1363" y="2164"/>
                  </a:lnTo>
                  <a:lnTo>
                    <a:pt x="1359" y="2164"/>
                  </a:lnTo>
                  <a:lnTo>
                    <a:pt x="1354" y="2168"/>
                  </a:lnTo>
                  <a:lnTo>
                    <a:pt x="1337" y="2172"/>
                  </a:lnTo>
                  <a:lnTo>
                    <a:pt x="1333" y="2172"/>
                  </a:lnTo>
                  <a:lnTo>
                    <a:pt x="1329" y="2172"/>
                  </a:lnTo>
                  <a:lnTo>
                    <a:pt x="1325" y="2172"/>
                  </a:lnTo>
                  <a:lnTo>
                    <a:pt x="1320" y="2172"/>
                  </a:lnTo>
                  <a:lnTo>
                    <a:pt x="1316" y="2168"/>
                  </a:lnTo>
                  <a:lnTo>
                    <a:pt x="1312" y="2164"/>
                  </a:lnTo>
                  <a:lnTo>
                    <a:pt x="1308" y="2160"/>
                  </a:lnTo>
                  <a:lnTo>
                    <a:pt x="1308" y="2155"/>
                  </a:lnTo>
                  <a:lnTo>
                    <a:pt x="1308" y="2151"/>
                  </a:lnTo>
                  <a:lnTo>
                    <a:pt x="1303" y="2147"/>
                  </a:lnTo>
                  <a:lnTo>
                    <a:pt x="1303" y="2143"/>
                  </a:lnTo>
                  <a:lnTo>
                    <a:pt x="1303" y="2134"/>
                  </a:lnTo>
                  <a:lnTo>
                    <a:pt x="1303" y="2126"/>
                  </a:lnTo>
                  <a:lnTo>
                    <a:pt x="1303" y="2117"/>
                  </a:lnTo>
                  <a:lnTo>
                    <a:pt x="1303" y="2092"/>
                  </a:lnTo>
                  <a:lnTo>
                    <a:pt x="1303" y="2083"/>
                  </a:lnTo>
                  <a:lnTo>
                    <a:pt x="1303" y="2071"/>
                  </a:lnTo>
                  <a:lnTo>
                    <a:pt x="1303" y="2058"/>
                  </a:lnTo>
                  <a:lnTo>
                    <a:pt x="1303" y="2050"/>
                  </a:lnTo>
                  <a:lnTo>
                    <a:pt x="1303" y="2045"/>
                  </a:lnTo>
                  <a:lnTo>
                    <a:pt x="1299" y="2037"/>
                  </a:lnTo>
                  <a:lnTo>
                    <a:pt x="1299" y="2028"/>
                  </a:lnTo>
                  <a:lnTo>
                    <a:pt x="1295" y="2020"/>
                  </a:lnTo>
                  <a:lnTo>
                    <a:pt x="1291" y="2016"/>
                  </a:lnTo>
                  <a:lnTo>
                    <a:pt x="1291" y="2011"/>
                  </a:lnTo>
                  <a:lnTo>
                    <a:pt x="1287" y="2007"/>
                  </a:lnTo>
                  <a:lnTo>
                    <a:pt x="1287" y="1999"/>
                  </a:lnTo>
                  <a:lnTo>
                    <a:pt x="1282" y="1995"/>
                  </a:lnTo>
                  <a:lnTo>
                    <a:pt x="1278" y="1990"/>
                  </a:lnTo>
                  <a:lnTo>
                    <a:pt x="1274" y="1986"/>
                  </a:lnTo>
                  <a:lnTo>
                    <a:pt x="1270" y="1982"/>
                  </a:lnTo>
                  <a:lnTo>
                    <a:pt x="1265" y="1978"/>
                  </a:lnTo>
                  <a:lnTo>
                    <a:pt x="1261" y="1973"/>
                  </a:lnTo>
                  <a:lnTo>
                    <a:pt x="1253" y="1969"/>
                  </a:lnTo>
                  <a:lnTo>
                    <a:pt x="1248" y="1969"/>
                  </a:lnTo>
                  <a:lnTo>
                    <a:pt x="1240" y="1969"/>
                  </a:lnTo>
                  <a:lnTo>
                    <a:pt x="1236" y="1969"/>
                  </a:lnTo>
                  <a:lnTo>
                    <a:pt x="1232" y="1969"/>
                  </a:lnTo>
                  <a:lnTo>
                    <a:pt x="1227" y="1969"/>
                  </a:lnTo>
                  <a:lnTo>
                    <a:pt x="1206" y="1973"/>
                  </a:lnTo>
                  <a:lnTo>
                    <a:pt x="1198" y="1973"/>
                  </a:lnTo>
                  <a:lnTo>
                    <a:pt x="1185" y="1973"/>
                  </a:lnTo>
                  <a:lnTo>
                    <a:pt x="1160" y="1973"/>
                  </a:lnTo>
                  <a:lnTo>
                    <a:pt x="1151" y="1973"/>
                  </a:lnTo>
                  <a:lnTo>
                    <a:pt x="1147" y="1978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6" y="1978"/>
                  </a:lnTo>
                  <a:lnTo>
                    <a:pt x="1121" y="1978"/>
                  </a:lnTo>
                  <a:lnTo>
                    <a:pt x="1113" y="1978"/>
                  </a:lnTo>
                  <a:lnTo>
                    <a:pt x="1109" y="1978"/>
                  </a:lnTo>
                  <a:lnTo>
                    <a:pt x="1109" y="1973"/>
                  </a:lnTo>
                  <a:lnTo>
                    <a:pt x="1096" y="1969"/>
                  </a:lnTo>
                  <a:lnTo>
                    <a:pt x="1092" y="1969"/>
                  </a:lnTo>
                  <a:lnTo>
                    <a:pt x="1088" y="1969"/>
                  </a:lnTo>
                  <a:lnTo>
                    <a:pt x="1071" y="1969"/>
                  </a:lnTo>
                  <a:lnTo>
                    <a:pt x="1066" y="1965"/>
                  </a:lnTo>
                  <a:lnTo>
                    <a:pt x="1062" y="1965"/>
                  </a:lnTo>
                  <a:lnTo>
                    <a:pt x="1049" y="1956"/>
                  </a:lnTo>
                  <a:lnTo>
                    <a:pt x="1045" y="1956"/>
                  </a:lnTo>
                  <a:lnTo>
                    <a:pt x="1037" y="1952"/>
                  </a:lnTo>
                  <a:lnTo>
                    <a:pt x="1033" y="1952"/>
                  </a:lnTo>
                  <a:lnTo>
                    <a:pt x="1024" y="1952"/>
                  </a:lnTo>
                  <a:lnTo>
                    <a:pt x="1016" y="1956"/>
                  </a:lnTo>
                  <a:lnTo>
                    <a:pt x="1007" y="1956"/>
                  </a:lnTo>
                  <a:lnTo>
                    <a:pt x="1003" y="1956"/>
                  </a:lnTo>
                  <a:lnTo>
                    <a:pt x="994" y="1961"/>
                  </a:lnTo>
                  <a:lnTo>
                    <a:pt x="986" y="1961"/>
                  </a:lnTo>
                  <a:lnTo>
                    <a:pt x="982" y="1965"/>
                  </a:lnTo>
                  <a:lnTo>
                    <a:pt x="978" y="1969"/>
                  </a:lnTo>
                  <a:lnTo>
                    <a:pt x="973" y="1969"/>
                  </a:lnTo>
                  <a:lnTo>
                    <a:pt x="969" y="1973"/>
                  </a:lnTo>
                  <a:lnTo>
                    <a:pt x="969" y="1978"/>
                  </a:lnTo>
                  <a:lnTo>
                    <a:pt x="965" y="1990"/>
                  </a:lnTo>
                  <a:lnTo>
                    <a:pt x="965" y="1995"/>
                  </a:lnTo>
                  <a:lnTo>
                    <a:pt x="965" y="1999"/>
                  </a:lnTo>
                  <a:lnTo>
                    <a:pt x="961" y="2003"/>
                  </a:lnTo>
                  <a:lnTo>
                    <a:pt x="956" y="2007"/>
                  </a:lnTo>
                  <a:lnTo>
                    <a:pt x="956" y="2011"/>
                  </a:lnTo>
                  <a:lnTo>
                    <a:pt x="952" y="2020"/>
                  </a:lnTo>
                  <a:lnTo>
                    <a:pt x="948" y="2020"/>
                  </a:lnTo>
                  <a:lnTo>
                    <a:pt x="944" y="2024"/>
                  </a:lnTo>
                  <a:lnTo>
                    <a:pt x="939" y="2033"/>
                  </a:lnTo>
                  <a:lnTo>
                    <a:pt x="935" y="2033"/>
                  </a:lnTo>
                  <a:lnTo>
                    <a:pt x="931" y="2037"/>
                  </a:lnTo>
                  <a:lnTo>
                    <a:pt x="927" y="2041"/>
                  </a:lnTo>
                  <a:lnTo>
                    <a:pt x="922" y="2041"/>
                  </a:lnTo>
                  <a:lnTo>
                    <a:pt x="914" y="2045"/>
                  </a:lnTo>
                  <a:lnTo>
                    <a:pt x="901" y="2050"/>
                  </a:lnTo>
                  <a:lnTo>
                    <a:pt x="897" y="2054"/>
                  </a:lnTo>
                  <a:lnTo>
                    <a:pt x="893" y="2058"/>
                  </a:lnTo>
                  <a:lnTo>
                    <a:pt x="889" y="2062"/>
                  </a:lnTo>
                  <a:lnTo>
                    <a:pt x="889" y="2067"/>
                  </a:lnTo>
                  <a:lnTo>
                    <a:pt x="884" y="2071"/>
                  </a:lnTo>
                  <a:lnTo>
                    <a:pt x="880" y="2079"/>
                  </a:lnTo>
                  <a:lnTo>
                    <a:pt x="880" y="2083"/>
                  </a:lnTo>
                  <a:lnTo>
                    <a:pt x="880" y="2092"/>
                  </a:lnTo>
                  <a:lnTo>
                    <a:pt x="880" y="2100"/>
                  </a:lnTo>
                  <a:lnTo>
                    <a:pt x="884" y="2105"/>
                  </a:lnTo>
                  <a:lnTo>
                    <a:pt x="884" y="2109"/>
                  </a:lnTo>
                  <a:lnTo>
                    <a:pt x="884" y="2113"/>
                  </a:lnTo>
                  <a:lnTo>
                    <a:pt x="884" y="2117"/>
                  </a:lnTo>
                  <a:lnTo>
                    <a:pt x="889" y="2117"/>
                  </a:lnTo>
                  <a:lnTo>
                    <a:pt x="884" y="2117"/>
                  </a:lnTo>
                  <a:lnTo>
                    <a:pt x="880" y="2117"/>
                  </a:lnTo>
                  <a:lnTo>
                    <a:pt x="876" y="2117"/>
                  </a:lnTo>
                  <a:lnTo>
                    <a:pt x="867" y="2117"/>
                  </a:lnTo>
                  <a:lnTo>
                    <a:pt x="863" y="2117"/>
                  </a:lnTo>
                  <a:lnTo>
                    <a:pt x="855" y="2113"/>
                  </a:lnTo>
                  <a:lnTo>
                    <a:pt x="842" y="2113"/>
                  </a:lnTo>
                  <a:lnTo>
                    <a:pt x="825" y="2105"/>
                  </a:lnTo>
                  <a:lnTo>
                    <a:pt x="812" y="2100"/>
                  </a:lnTo>
                  <a:lnTo>
                    <a:pt x="808" y="2100"/>
                  </a:lnTo>
                  <a:lnTo>
                    <a:pt x="804" y="2096"/>
                  </a:lnTo>
                  <a:lnTo>
                    <a:pt x="800" y="2092"/>
                  </a:lnTo>
                  <a:lnTo>
                    <a:pt x="795" y="2088"/>
                  </a:lnTo>
                  <a:lnTo>
                    <a:pt x="795" y="2083"/>
                  </a:lnTo>
                  <a:lnTo>
                    <a:pt x="795" y="2071"/>
                  </a:lnTo>
                  <a:lnTo>
                    <a:pt x="795" y="2062"/>
                  </a:lnTo>
                  <a:lnTo>
                    <a:pt x="791" y="2054"/>
                  </a:lnTo>
                  <a:lnTo>
                    <a:pt x="791" y="2045"/>
                  </a:lnTo>
                  <a:lnTo>
                    <a:pt x="791" y="2041"/>
                  </a:lnTo>
                  <a:lnTo>
                    <a:pt x="787" y="2028"/>
                  </a:lnTo>
                  <a:lnTo>
                    <a:pt x="787" y="2024"/>
                  </a:lnTo>
                  <a:lnTo>
                    <a:pt x="783" y="2016"/>
                  </a:lnTo>
                  <a:lnTo>
                    <a:pt x="779" y="2011"/>
                  </a:lnTo>
                  <a:lnTo>
                    <a:pt x="779" y="2007"/>
                  </a:lnTo>
                  <a:lnTo>
                    <a:pt x="774" y="2003"/>
                  </a:lnTo>
                  <a:lnTo>
                    <a:pt x="770" y="1999"/>
                  </a:lnTo>
                  <a:lnTo>
                    <a:pt x="766" y="1995"/>
                  </a:lnTo>
                  <a:lnTo>
                    <a:pt x="762" y="1990"/>
                  </a:lnTo>
                  <a:lnTo>
                    <a:pt x="753" y="1990"/>
                  </a:lnTo>
                  <a:lnTo>
                    <a:pt x="749" y="1990"/>
                  </a:lnTo>
                  <a:lnTo>
                    <a:pt x="740" y="1986"/>
                  </a:lnTo>
                  <a:lnTo>
                    <a:pt x="732" y="1986"/>
                  </a:lnTo>
                  <a:lnTo>
                    <a:pt x="728" y="1986"/>
                  </a:lnTo>
                  <a:lnTo>
                    <a:pt x="711" y="1986"/>
                  </a:lnTo>
                  <a:lnTo>
                    <a:pt x="698" y="1986"/>
                  </a:lnTo>
                  <a:lnTo>
                    <a:pt x="673" y="1986"/>
                  </a:lnTo>
                  <a:lnTo>
                    <a:pt x="656" y="1986"/>
                  </a:lnTo>
                  <a:lnTo>
                    <a:pt x="647" y="1990"/>
                  </a:lnTo>
                  <a:lnTo>
                    <a:pt x="643" y="1990"/>
                  </a:lnTo>
                  <a:lnTo>
                    <a:pt x="635" y="1990"/>
                  </a:lnTo>
                  <a:lnTo>
                    <a:pt x="630" y="1990"/>
                  </a:lnTo>
                  <a:lnTo>
                    <a:pt x="626" y="1995"/>
                  </a:lnTo>
                  <a:lnTo>
                    <a:pt x="605" y="1999"/>
                  </a:lnTo>
                  <a:lnTo>
                    <a:pt x="592" y="2003"/>
                  </a:lnTo>
                  <a:lnTo>
                    <a:pt x="584" y="2007"/>
                  </a:lnTo>
                  <a:lnTo>
                    <a:pt x="571" y="2007"/>
                  </a:lnTo>
                  <a:lnTo>
                    <a:pt x="563" y="2011"/>
                  </a:lnTo>
                  <a:lnTo>
                    <a:pt x="541" y="2011"/>
                  </a:lnTo>
                  <a:lnTo>
                    <a:pt x="520" y="2016"/>
                  </a:lnTo>
                  <a:lnTo>
                    <a:pt x="495" y="2020"/>
                  </a:lnTo>
                  <a:lnTo>
                    <a:pt x="482" y="2020"/>
                  </a:lnTo>
                  <a:lnTo>
                    <a:pt x="474" y="2020"/>
                  </a:lnTo>
                  <a:lnTo>
                    <a:pt x="461" y="2024"/>
                  </a:lnTo>
                  <a:lnTo>
                    <a:pt x="448" y="2024"/>
                  </a:lnTo>
                  <a:lnTo>
                    <a:pt x="440" y="2020"/>
                  </a:lnTo>
                  <a:lnTo>
                    <a:pt x="431" y="2020"/>
                  </a:lnTo>
                  <a:lnTo>
                    <a:pt x="427" y="2020"/>
                  </a:lnTo>
                  <a:lnTo>
                    <a:pt x="423" y="2020"/>
                  </a:lnTo>
                  <a:lnTo>
                    <a:pt x="419" y="2020"/>
                  </a:lnTo>
                  <a:lnTo>
                    <a:pt x="410" y="2016"/>
                  </a:lnTo>
                  <a:lnTo>
                    <a:pt x="406" y="2016"/>
                  </a:lnTo>
                  <a:lnTo>
                    <a:pt x="406" y="2011"/>
                  </a:lnTo>
                  <a:lnTo>
                    <a:pt x="402" y="2011"/>
                  </a:lnTo>
                  <a:lnTo>
                    <a:pt x="393" y="2016"/>
                  </a:lnTo>
                  <a:lnTo>
                    <a:pt x="389" y="2016"/>
                  </a:lnTo>
                  <a:lnTo>
                    <a:pt x="385" y="2011"/>
                  </a:lnTo>
                  <a:lnTo>
                    <a:pt x="381" y="2011"/>
                  </a:lnTo>
                  <a:lnTo>
                    <a:pt x="376" y="2011"/>
                  </a:lnTo>
                  <a:lnTo>
                    <a:pt x="372" y="2007"/>
                  </a:lnTo>
                  <a:lnTo>
                    <a:pt x="368" y="2007"/>
                  </a:lnTo>
                  <a:lnTo>
                    <a:pt x="364" y="2003"/>
                  </a:lnTo>
                  <a:lnTo>
                    <a:pt x="359" y="1999"/>
                  </a:lnTo>
                  <a:lnTo>
                    <a:pt x="355" y="1995"/>
                  </a:lnTo>
                  <a:lnTo>
                    <a:pt x="355" y="1990"/>
                  </a:lnTo>
                  <a:lnTo>
                    <a:pt x="351" y="1986"/>
                  </a:lnTo>
                  <a:lnTo>
                    <a:pt x="347" y="1978"/>
                  </a:lnTo>
                  <a:lnTo>
                    <a:pt x="347" y="1969"/>
                  </a:lnTo>
                  <a:lnTo>
                    <a:pt x="343" y="1961"/>
                  </a:lnTo>
                  <a:lnTo>
                    <a:pt x="338" y="1952"/>
                  </a:lnTo>
                  <a:lnTo>
                    <a:pt x="338" y="1939"/>
                  </a:lnTo>
                  <a:lnTo>
                    <a:pt x="334" y="1923"/>
                  </a:lnTo>
                  <a:lnTo>
                    <a:pt x="326" y="1880"/>
                  </a:lnTo>
                  <a:lnTo>
                    <a:pt x="326" y="1876"/>
                  </a:lnTo>
                  <a:lnTo>
                    <a:pt x="326" y="1872"/>
                  </a:lnTo>
                  <a:lnTo>
                    <a:pt x="330" y="1868"/>
                  </a:lnTo>
                  <a:lnTo>
                    <a:pt x="334" y="1859"/>
                  </a:lnTo>
                  <a:lnTo>
                    <a:pt x="338" y="1851"/>
                  </a:lnTo>
                  <a:lnTo>
                    <a:pt x="338" y="1842"/>
                  </a:lnTo>
                  <a:lnTo>
                    <a:pt x="343" y="1834"/>
                  </a:lnTo>
                  <a:lnTo>
                    <a:pt x="343" y="1829"/>
                  </a:lnTo>
                  <a:lnTo>
                    <a:pt x="343" y="1821"/>
                  </a:lnTo>
                  <a:lnTo>
                    <a:pt x="347" y="1812"/>
                  </a:lnTo>
                  <a:lnTo>
                    <a:pt x="347" y="1800"/>
                  </a:lnTo>
                  <a:lnTo>
                    <a:pt x="343" y="1791"/>
                  </a:lnTo>
                  <a:lnTo>
                    <a:pt x="343" y="1787"/>
                  </a:lnTo>
                  <a:lnTo>
                    <a:pt x="338" y="1779"/>
                  </a:lnTo>
                  <a:lnTo>
                    <a:pt x="334" y="1774"/>
                  </a:lnTo>
                  <a:lnTo>
                    <a:pt x="330" y="1766"/>
                  </a:lnTo>
                  <a:lnTo>
                    <a:pt x="326" y="1766"/>
                  </a:lnTo>
                  <a:lnTo>
                    <a:pt x="326" y="1762"/>
                  </a:lnTo>
                  <a:lnTo>
                    <a:pt x="317" y="1762"/>
                  </a:lnTo>
                  <a:lnTo>
                    <a:pt x="313" y="1757"/>
                  </a:lnTo>
                  <a:lnTo>
                    <a:pt x="304" y="1757"/>
                  </a:lnTo>
                  <a:lnTo>
                    <a:pt x="300" y="1753"/>
                  </a:lnTo>
                  <a:lnTo>
                    <a:pt x="292" y="1753"/>
                  </a:lnTo>
                  <a:lnTo>
                    <a:pt x="283" y="1749"/>
                  </a:lnTo>
                  <a:lnTo>
                    <a:pt x="271" y="1749"/>
                  </a:lnTo>
                  <a:lnTo>
                    <a:pt x="241" y="1745"/>
                  </a:lnTo>
                  <a:lnTo>
                    <a:pt x="216" y="1741"/>
                  </a:lnTo>
                  <a:lnTo>
                    <a:pt x="207" y="1741"/>
                  </a:lnTo>
                  <a:lnTo>
                    <a:pt x="194" y="1736"/>
                  </a:lnTo>
                  <a:lnTo>
                    <a:pt x="173" y="1736"/>
                  </a:lnTo>
                  <a:lnTo>
                    <a:pt x="160" y="1736"/>
                  </a:lnTo>
                  <a:lnTo>
                    <a:pt x="156" y="1736"/>
                  </a:lnTo>
                  <a:lnTo>
                    <a:pt x="148" y="1736"/>
                  </a:lnTo>
                  <a:lnTo>
                    <a:pt x="144" y="1732"/>
                  </a:lnTo>
                  <a:lnTo>
                    <a:pt x="135" y="1732"/>
                  </a:lnTo>
                  <a:lnTo>
                    <a:pt x="131" y="1728"/>
                  </a:lnTo>
                  <a:lnTo>
                    <a:pt x="127" y="1728"/>
                  </a:lnTo>
                  <a:lnTo>
                    <a:pt x="122" y="1724"/>
                  </a:lnTo>
                  <a:lnTo>
                    <a:pt x="114" y="1724"/>
                  </a:lnTo>
                  <a:lnTo>
                    <a:pt x="110" y="1719"/>
                  </a:lnTo>
                  <a:lnTo>
                    <a:pt x="101" y="1715"/>
                  </a:lnTo>
                  <a:lnTo>
                    <a:pt x="97" y="1711"/>
                  </a:lnTo>
                  <a:lnTo>
                    <a:pt x="93" y="1707"/>
                  </a:lnTo>
                  <a:lnTo>
                    <a:pt x="89" y="1702"/>
                  </a:lnTo>
                  <a:lnTo>
                    <a:pt x="84" y="1698"/>
                  </a:lnTo>
                  <a:lnTo>
                    <a:pt x="84" y="1690"/>
                  </a:lnTo>
                  <a:lnTo>
                    <a:pt x="80" y="1685"/>
                  </a:lnTo>
                  <a:lnTo>
                    <a:pt x="76" y="1677"/>
                  </a:lnTo>
                  <a:lnTo>
                    <a:pt x="76" y="1673"/>
                  </a:lnTo>
                  <a:lnTo>
                    <a:pt x="67" y="1656"/>
                  </a:lnTo>
                  <a:lnTo>
                    <a:pt x="63" y="1647"/>
                  </a:lnTo>
                  <a:lnTo>
                    <a:pt x="63" y="1643"/>
                  </a:lnTo>
                  <a:lnTo>
                    <a:pt x="59" y="1639"/>
                  </a:lnTo>
                  <a:lnTo>
                    <a:pt x="55" y="1630"/>
                  </a:lnTo>
                  <a:lnTo>
                    <a:pt x="50" y="1622"/>
                  </a:lnTo>
                  <a:lnTo>
                    <a:pt x="46" y="1613"/>
                  </a:lnTo>
                  <a:lnTo>
                    <a:pt x="33" y="1601"/>
                  </a:lnTo>
                  <a:lnTo>
                    <a:pt x="17" y="1580"/>
                  </a:lnTo>
                  <a:lnTo>
                    <a:pt x="12" y="1571"/>
                  </a:lnTo>
                  <a:lnTo>
                    <a:pt x="8" y="1563"/>
                  </a:lnTo>
                  <a:lnTo>
                    <a:pt x="4" y="1558"/>
                  </a:lnTo>
                  <a:lnTo>
                    <a:pt x="4" y="1554"/>
                  </a:lnTo>
                  <a:lnTo>
                    <a:pt x="0" y="1546"/>
                  </a:lnTo>
                  <a:lnTo>
                    <a:pt x="0" y="1542"/>
                  </a:lnTo>
                  <a:lnTo>
                    <a:pt x="0" y="1533"/>
                  </a:lnTo>
                  <a:lnTo>
                    <a:pt x="0" y="1529"/>
                  </a:lnTo>
                  <a:lnTo>
                    <a:pt x="0" y="1525"/>
                  </a:lnTo>
                  <a:lnTo>
                    <a:pt x="4" y="1520"/>
                  </a:lnTo>
                  <a:lnTo>
                    <a:pt x="8" y="1516"/>
                  </a:lnTo>
                  <a:lnTo>
                    <a:pt x="12" y="1512"/>
                  </a:lnTo>
                  <a:lnTo>
                    <a:pt x="17" y="1508"/>
                  </a:lnTo>
                  <a:lnTo>
                    <a:pt x="21" y="1503"/>
                  </a:lnTo>
                  <a:lnTo>
                    <a:pt x="25" y="1499"/>
                  </a:lnTo>
                  <a:lnTo>
                    <a:pt x="33" y="1495"/>
                  </a:lnTo>
                  <a:lnTo>
                    <a:pt x="38" y="1491"/>
                  </a:lnTo>
                  <a:lnTo>
                    <a:pt x="42" y="1491"/>
                  </a:lnTo>
                  <a:lnTo>
                    <a:pt x="46" y="1491"/>
                  </a:lnTo>
                  <a:lnTo>
                    <a:pt x="55" y="1491"/>
                  </a:lnTo>
                  <a:lnTo>
                    <a:pt x="59" y="1491"/>
                  </a:lnTo>
                  <a:lnTo>
                    <a:pt x="67" y="1486"/>
                  </a:lnTo>
                  <a:lnTo>
                    <a:pt x="72" y="1486"/>
                  </a:lnTo>
                  <a:lnTo>
                    <a:pt x="80" y="1478"/>
                  </a:lnTo>
                  <a:lnTo>
                    <a:pt x="89" y="1478"/>
                  </a:lnTo>
                  <a:lnTo>
                    <a:pt x="93" y="1474"/>
                  </a:lnTo>
                  <a:lnTo>
                    <a:pt x="114" y="1465"/>
                  </a:lnTo>
                  <a:lnTo>
                    <a:pt x="122" y="1465"/>
                  </a:lnTo>
                  <a:lnTo>
                    <a:pt x="127" y="1461"/>
                  </a:lnTo>
                  <a:lnTo>
                    <a:pt x="131" y="1457"/>
                  </a:lnTo>
                  <a:lnTo>
                    <a:pt x="139" y="1453"/>
                  </a:lnTo>
                  <a:lnTo>
                    <a:pt x="144" y="1448"/>
                  </a:lnTo>
                  <a:lnTo>
                    <a:pt x="148" y="1448"/>
                  </a:lnTo>
                  <a:lnTo>
                    <a:pt x="152" y="1448"/>
                  </a:lnTo>
                  <a:lnTo>
                    <a:pt x="156" y="1448"/>
                  </a:lnTo>
                  <a:lnTo>
                    <a:pt x="165" y="1448"/>
                  </a:lnTo>
                  <a:lnTo>
                    <a:pt x="169" y="1453"/>
                  </a:lnTo>
                  <a:lnTo>
                    <a:pt x="173" y="1453"/>
                  </a:lnTo>
                  <a:lnTo>
                    <a:pt x="190" y="1461"/>
                  </a:lnTo>
                  <a:lnTo>
                    <a:pt x="194" y="1461"/>
                  </a:lnTo>
                  <a:lnTo>
                    <a:pt x="203" y="1461"/>
                  </a:lnTo>
                  <a:lnTo>
                    <a:pt x="207" y="1461"/>
                  </a:lnTo>
                  <a:lnTo>
                    <a:pt x="211" y="1461"/>
                  </a:lnTo>
                  <a:lnTo>
                    <a:pt x="216" y="1457"/>
                  </a:lnTo>
                  <a:lnTo>
                    <a:pt x="216" y="1453"/>
                  </a:lnTo>
                  <a:lnTo>
                    <a:pt x="220" y="1448"/>
                  </a:lnTo>
                  <a:lnTo>
                    <a:pt x="220" y="1444"/>
                  </a:lnTo>
                  <a:lnTo>
                    <a:pt x="224" y="1436"/>
                  </a:lnTo>
                  <a:lnTo>
                    <a:pt x="224" y="1427"/>
                  </a:lnTo>
                  <a:lnTo>
                    <a:pt x="228" y="1423"/>
                  </a:lnTo>
                  <a:lnTo>
                    <a:pt x="232" y="1419"/>
                  </a:lnTo>
                  <a:lnTo>
                    <a:pt x="232" y="1415"/>
                  </a:lnTo>
                  <a:lnTo>
                    <a:pt x="237" y="1410"/>
                  </a:lnTo>
                  <a:lnTo>
                    <a:pt x="241" y="1410"/>
                  </a:lnTo>
                  <a:lnTo>
                    <a:pt x="245" y="1410"/>
                  </a:lnTo>
                  <a:lnTo>
                    <a:pt x="245" y="1415"/>
                  </a:lnTo>
                  <a:lnTo>
                    <a:pt x="249" y="1415"/>
                  </a:lnTo>
                  <a:lnTo>
                    <a:pt x="254" y="1419"/>
                  </a:lnTo>
                  <a:lnTo>
                    <a:pt x="258" y="1431"/>
                  </a:lnTo>
                  <a:lnTo>
                    <a:pt x="262" y="1440"/>
                  </a:lnTo>
                  <a:lnTo>
                    <a:pt x="266" y="1444"/>
                  </a:lnTo>
                  <a:lnTo>
                    <a:pt x="271" y="1448"/>
                  </a:lnTo>
                  <a:lnTo>
                    <a:pt x="275" y="1453"/>
                  </a:lnTo>
                  <a:lnTo>
                    <a:pt x="279" y="1461"/>
                  </a:lnTo>
                  <a:lnTo>
                    <a:pt x="283" y="1461"/>
                  </a:lnTo>
                  <a:lnTo>
                    <a:pt x="287" y="1465"/>
                  </a:lnTo>
                  <a:lnTo>
                    <a:pt x="292" y="1465"/>
                  </a:lnTo>
                  <a:lnTo>
                    <a:pt x="296" y="1470"/>
                  </a:lnTo>
                  <a:lnTo>
                    <a:pt x="300" y="1474"/>
                  </a:lnTo>
                  <a:lnTo>
                    <a:pt x="304" y="1474"/>
                  </a:lnTo>
                  <a:lnTo>
                    <a:pt x="313" y="1474"/>
                  </a:lnTo>
                  <a:lnTo>
                    <a:pt x="321" y="1478"/>
                  </a:lnTo>
                  <a:lnTo>
                    <a:pt x="326" y="1478"/>
                  </a:lnTo>
                  <a:lnTo>
                    <a:pt x="334" y="1478"/>
                  </a:lnTo>
                  <a:lnTo>
                    <a:pt x="338" y="1478"/>
                  </a:lnTo>
                  <a:lnTo>
                    <a:pt x="347" y="1474"/>
                  </a:lnTo>
                  <a:lnTo>
                    <a:pt x="355" y="1474"/>
                  </a:lnTo>
                  <a:lnTo>
                    <a:pt x="381" y="1470"/>
                  </a:lnTo>
                  <a:lnTo>
                    <a:pt x="393" y="1470"/>
                  </a:lnTo>
                  <a:lnTo>
                    <a:pt x="402" y="1470"/>
                  </a:lnTo>
                  <a:lnTo>
                    <a:pt x="419" y="1465"/>
                  </a:lnTo>
                  <a:lnTo>
                    <a:pt x="427" y="1465"/>
                  </a:lnTo>
                  <a:lnTo>
                    <a:pt x="436" y="1465"/>
                  </a:lnTo>
                  <a:lnTo>
                    <a:pt x="440" y="1461"/>
                  </a:lnTo>
                  <a:lnTo>
                    <a:pt x="448" y="1461"/>
                  </a:lnTo>
                  <a:lnTo>
                    <a:pt x="457" y="1457"/>
                  </a:lnTo>
                  <a:lnTo>
                    <a:pt x="470" y="1453"/>
                  </a:lnTo>
                  <a:lnTo>
                    <a:pt x="478" y="1448"/>
                  </a:lnTo>
                  <a:lnTo>
                    <a:pt x="491" y="1444"/>
                  </a:lnTo>
                  <a:lnTo>
                    <a:pt x="495" y="1440"/>
                  </a:lnTo>
                  <a:lnTo>
                    <a:pt x="503" y="1436"/>
                  </a:lnTo>
                  <a:lnTo>
                    <a:pt x="503" y="1431"/>
                  </a:lnTo>
                  <a:lnTo>
                    <a:pt x="508" y="1431"/>
                  </a:lnTo>
                  <a:lnTo>
                    <a:pt x="512" y="1427"/>
                  </a:lnTo>
                  <a:lnTo>
                    <a:pt x="512" y="1423"/>
                  </a:lnTo>
                  <a:lnTo>
                    <a:pt x="512" y="1419"/>
                  </a:lnTo>
                  <a:lnTo>
                    <a:pt x="512" y="1415"/>
                  </a:lnTo>
                  <a:lnTo>
                    <a:pt x="512" y="1410"/>
                  </a:lnTo>
                  <a:lnTo>
                    <a:pt x="512" y="1406"/>
                  </a:lnTo>
                  <a:lnTo>
                    <a:pt x="508" y="1402"/>
                  </a:lnTo>
                  <a:lnTo>
                    <a:pt x="508" y="1398"/>
                  </a:lnTo>
                  <a:lnTo>
                    <a:pt x="499" y="1389"/>
                  </a:lnTo>
                  <a:lnTo>
                    <a:pt x="495" y="1381"/>
                  </a:lnTo>
                  <a:lnTo>
                    <a:pt x="495" y="1376"/>
                  </a:lnTo>
                  <a:lnTo>
                    <a:pt x="491" y="1372"/>
                  </a:lnTo>
                  <a:lnTo>
                    <a:pt x="491" y="1368"/>
                  </a:lnTo>
                  <a:lnTo>
                    <a:pt x="486" y="1359"/>
                  </a:lnTo>
                  <a:lnTo>
                    <a:pt x="486" y="1351"/>
                  </a:lnTo>
                  <a:lnTo>
                    <a:pt x="486" y="1347"/>
                  </a:lnTo>
                  <a:lnTo>
                    <a:pt x="486" y="1343"/>
                  </a:lnTo>
                  <a:lnTo>
                    <a:pt x="486" y="1338"/>
                  </a:lnTo>
                  <a:lnTo>
                    <a:pt x="486" y="1334"/>
                  </a:lnTo>
                  <a:lnTo>
                    <a:pt x="491" y="1330"/>
                  </a:lnTo>
                  <a:lnTo>
                    <a:pt x="495" y="1326"/>
                  </a:lnTo>
                  <a:lnTo>
                    <a:pt x="499" y="1321"/>
                  </a:lnTo>
                  <a:lnTo>
                    <a:pt x="508" y="1317"/>
                  </a:lnTo>
                  <a:lnTo>
                    <a:pt x="525" y="1313"/>
                  </a:lnTo>
                  <a:lnTo>
                    <a:pt x="563" y="1304"/>
                  </a:lnTo>
                  <a:lnTo>
                    <a:pt x="575" y="1300"/>
                  </a:lnTo>
                  <a:lnTo>
                    <a:pt x="584" y="1296"/>
                  </a:lnTo>
                  <a:lnTo>
                    <a:pt x="588" y="1296"/>
                  </a:lnTo>
                  <a:lnTo>
                    <a:pt x="592" y="1292"/>
                  </a:lnTo>
                  <a:lnTo>
                    <a:pt x="597" y="1292"/>
                  </a:lnTo>
                  <a:lnTo>
                    <a:pt x="601" y="1287"/>
                  </a:lnTo>
                  <a:lnTo>
                    <a:pt x="605" y="1287"/>
                  </a:lnTo>
                  <a:lnTo>
                    <a:pt x="609" y="1283"/>
                  </a:lnTo>
                  <a:lnTo>
                    <a:pt x="613" y="1279"/>
                  </a:lnTo>
                  <a:lnTo>
                    <a:pt x="618" y="1271"/>
                  </a:lnTo>
                  <a:lnTo>
                    <a:pt x="618" y="1266"/>
                  </a:lnTo>
                  <a:lnTo>
                    <a:pt x="622" y="1258"/>
                  </a:lnTo>
                  <a:lnTo>
                    <a:pt x="622" y="1254"/>
                  </a:lnTo>
                  <a:lnTo>
                    <a:pt x="622" y="1249"/>
                  </a:lnTo>
                  <a:lnTo>
                    <a:pt x="626" y="1249"/>
                  </a:lnTo>
                  <a:lnTo>
                    <a:pt x="626" y="1245"/>
                  </a:lnTo>
                  <a:lnTo>
                    <a:pt x="630" y="1245"/>
                  </a:lnTo>
                  <a:lnTo>
                    <a:pt x="647" y="1237"/>
                  </a:lnTo>
                  <a:lnTo>
                    <a:pt x="660" y="1232"/>
                  </a:lnTo>
                  <a:lnTo>
                    <a:pt x="664" y="1228"/>
                  </a:lnTo>
                  <a:lnTo>
                    <a:pt x="668" y="1228"/>
                  </a:lnTo>
                  <a:lnTo>
                    <a:pt x="673" y="1228"/>
                  </a:lnTo>
                  <a:lnTo>
                    <a:pt x="681" y="1224"/>
                  </a:lnTo>
                  <a:lnTo>
                    <a:pt x="690" y="1224"/>
                  </a:lnTo>
                  <a:lnTo>
                    <a:pt x="702" y="1224"/>
                  </a:lnTo>
                  <a:lnTo>
                    <a:pt x="702" y="1220"/>
                  </a:lnTo>
                  <a:lnTo>
                    <a:pt x="707" y="1220"/>
                  </a:lnTo>
                  <a:lnTo>
                    <a:pt x="711" y="1220"/>
                  </a:lnTo>
                  <a:lnTo>
                    <a:pt x="715" y="1220"/>
                  </a:lnTo>
                  <a:lnTo>
                    <a:pt x="715" y="1216"/>
                  </a:lnTo>
                  <a:lnTo>
                    <a:pt x="719" y="1216"/>
                  </a:lnTo>
                  <a:lnTo>
                    <a:pt x="724" y="1211"/>
                  </a:lnTo>
                  <a:lnTo>
                    <a:pt x="732" y="1207"/>
                  </a:lnTo>
                  <a:lnTo>
                    <a:pt x="736" y="1203"/>
                  </a:lnTo>
                  <a:lnTo>
                    <a:pt x="740" y="1199"/>
                  </a:lnTo>
                  <a:lnTo>
                    <a:pt x="745" y="1199"/>
                  </a:lnTo>
                  <a:lnTo>
                    <a:pt x="749" y="1199"/>
                  </a:lnTo>
                  <a:lnTo>
                    <a:pt x="753" y="1199"/>
                  </a:lnTo>
                  <a:lnTo>
                    <a:pt x="762" y="1199"/>
                  </a:lnTo>
                  <a:lnTo>
                    <a:pt x="774" y="1199"/>
                  </a:lnTo>
                  <a:lnTo>
                    <a:pt x="779" y="1203"/>
                  </a:lnTo>
                  <a:lnTo>
                    <a:pt x="783" y="1203"/>
                  </a:lnTo>
                  <a:lnTo>
                    <a:pt x="787" y="1207"/>
                  </a:lnTo>
                  <a:lnTo>
                    <a:pt x="787" y="1211"/>
                  </a:lnTo>
                  <a:lnTo>
                    <a:pt x="787" y="1216"/>
                  </a:lnTo>
                  <a:lnTo>
                    <a:pt x="787" y="1220"/>
                  </a:lnTo>
                  <a:lnTo>
                    <a:pt x="787" y="1224"/>
                  </a:lnTo>
                  <a:lnTo>
                    <a:pt x="783" y="1228"/>
                  </a:lnTo>
                  <a:lnTo>
                    <a:pt x="783" y="1232"/>
                  </a:lnTo>
                  <a:lnTo>
                    <a:pt x="779" y="1232"/>
                  </a:lnTo>
                  <a:lnTo>
                    <a:pt x="774" y="1241"/>
                  </a:lnTo>
                  <a:lnTo>
                    <a:pt x="774" y="1245"/>
                  </a:lnTo>
                  <a:lnTo>
                    <a:pt x="770" y="1245"/>
                  </a:lnTo>
                  <a:lnTo>
                    <a:pt x="770" y="1249"/>
                  </a:lnTo>
                  <a:lnTo>
                    <a:pt x="770" y="1254"/>
                  </a:lnTo>
                  <a:lnTo>
                    <a:pt x="766" y="1258"/>
                  </a:lnTo>
                  <a:lnTo>
                    <a:pt x="766" y="1262"/>
                  </a:lnTo>
                  <a:lnTo>
                    <a:pt x="766" y="1266"/>
                  </a:lnTo>
                  <a:lnTo>
                    <a:pt x="770" y="1271"/>
                  </a:lnTo>
                  <a:lnTo>
                    <a:pt x="770" y="1275"/>
                  </a:lnTo>
                  <a:lnTo>
                    <a:pt x="774" y="1279"/>
                  </a:lnTo>
                  <a:lnTo>
                    <a:pt x="779" y="1279"/>
                  </a:lnTo>
                  <a:lnTo>
                    <a:pt x="783" y="1283"/>
                  </a:lnTo>
                  <a:lnTo>
                    <a:pt x="787" y="1283"/>
                  </a:lnTo>
                  <a:lnTo>
                    <a:pt x="791" y="1287"/>
                  </a:lnTo>
                  <a:lnTo>
                    <a:pt x="795" y="1287"/>
                  </a:lnTo>
                  <a:lnTo>
                    <a:pt x="804" y="1292"/>
                  </a:lnTo>
                  <a:lnTo>
                    <a:pt x="808" y="1292"/>
                  </a:lnTo>
                  <a:lnTo>
                    <a:pt x="817" y="1296"/>
                  </a:lnTo>
                  <a:lnTo>
                    <a:pt x="829" y="1296"/>
                  </a:lnTo>
                  <a:lnTo>
                    <a:pt x="842" y="1296"/>
                  </a:lnTo>
                  <a:lnTo>
                    <a:pt x="846" y="1300"/>
                  </a:lnTo>
                  <a:lnTo>
                    <a:pt x="851" y="1300"/>
                  </a:lnTo>
                  <a:lnTo>
                    <a:pt x="851" y="1296"/>
                  </a:lnTo>
                  <a:lnTo>
                    <a:pt x="855" y="1296"/>
                  </a:lnTo>
                  <a:lnTo>
                    <a:pt x="863" y="1292"/>
                  </a:lnTo>
                  <a:lnTo>
                    <a:pt x="867" y="1287"/>
                  </a:lnTo>
                  <a:lnTo>
                    <a:pt x="872" y="1287"/>
                  </a:lnTo>
                  <a:lnTo>
                    <a:pt x="876" y="1279"/>
                  </a:lnTo>
                  <a:lnTo>
                    <a:pt x="880" y="1275"/>
                  </a:lnTo>
                  <a:lnTo>
                    <a:pt x="884" y="1275"/>
                  </a:lnTo>
                  <a:lnTo>
                    <a:pt x="889" y="1275"/>
                  </a:lnTo>
                  <a:lnTo>
                    <a:pt x="893" y="1275"/>
                  </a:lnTo>
                  <a:lnTo>
                    <a:pt x="901" y="1275"/>
                  </a:lnTo>
                  <a:lnTo>
                    <a:pt x="910" y="1275"/>
                  </a:lnTo>
                  <a:lnTo>
                    <a:pt x="914" y="1275"/>
                  </a:lnTo>
                  <a:lnTo>
                    <a:pt x="918" y="1275"/>
                  </a:lnTo>
                  <a:lnTo>
                    <a:pt x="922" y="1271"/>
                  </a:lnTo>
                  <a:lnTo>
                    <a:pt x="927" y="1266"/>
                  </a:lnTo>
                  <a:lnTo>
                    <a:pt x="931" y="1266"/>
                  </a:lnTo>
                  <a:lnTo>
                    <a:pt x="935" y="1262"/>
                  </a:lnTo>
                  <a:lnTo>
                    <a:pt x="939" y="1258"/>
                  </a:lnTo>
                  <a:lnTo>
                    <a:pt x="939" y="1249"/>
                  </a:lnTo>
                  <a:lnTo>
                    <a:pt x="944" y="1245"/>
                  </a:lnTo>
                  <a:lnTo>
                    <a:pt x="944" y="1241"/>
                  </a:lnTo>
                  <a:lnTo>
                    <a:pt x="944" y="1237"/>
                  </a:lnTo>
                  <a:lnTo>
                    <a:pt x="944" y="1232"/>
                  </a:lnTo>
                  <a:lnTo>
                    <a:pt x="939" y="1224"/>
                  </a:lnTo>
                  <a:lnTo>
                    <a:pt x="939" y="1211"/>
                  </a:lnTo>
                  <a:lnTo>
                    <a:pt x="935" y="1207"/>
                  </a:lnTo>
                  <a:lnTo>
                    <a:pt x="927" y="1186"/>
                  </a:lnTo>
                  <a:lnTo>
                    <a:pt x="922" y="1177"/>
                  </a:lnTo>
                  <a:lnTo>
                    <a:pt x="922" y="1173"/>
                  </a:lnTo>
                  <a:lnTo>
                    <a:pt x="922" y="1165"/>
                  </a:lnTo>
                  <a:lnTo>
                    <a:pt x="918" y="1160"/>
                  </a:lnTo>
                  <a:lnTo>
                    <a:pt x="918" y="1156"/>
                  </a:lnTo>
                  <a:lnTo>
                    <a:pt x="922" y="1148"/>
                  </a:lnTo>
                  <a:lnTo>
                    <a:pt x="922" y="1139"/>
                  </a:lnTo>
                  <a:lnTo>
                    <a:pt x="922" y="1135"/>
                  </a:lnTo>
                  <a:lnTo>
                    <a:pt x="927" y="1127"/>
                  </a:lnTo>
                  <a:lnTo>
                    <a:pt x="931" y="1101"/>
                  </a:lnTo>
                  <a:lnTo>
                    <a:pt x="935" y="1097"/>
                  </a:lnTo>
                  <a:lnTo>
                    <a:pt x="935" y="1089"/>
                  </a:lnTo>
                  <a:lnTo>
                    <a:pt x="939" y="1084"/>
                  </a:lnTo>
                  <a:lnTo>
                    <a:pt x="939" y="1080"/>
                  </a:lnTo>
                  <a:lnTo>
                    <a:pt x="944" y="1080"/>
                  </a:lnTo>
                  <a:lnTo>
                    <a:pt x="948" y="1072"/>
                  </a:lnTo>
                  <a:lnTo>
                    <a:pt x="952" y="1067"/>
                  </a:lnTo>
                  <a:lnTo>
                    <a:pt x="961" y="1063"/>
                  </a:lnTo>
                  <a:lnTo>
                    <a:pt x="969" y="1063"/>
                  </a:lnTo>
                  <a:lnTo>
                    <a:pt x="978" y="1059"/>
                  </a:lnTo>
                  <a:lnTo>
                    <a:pt x="990" y="1059"/>
                  </a:lnTo>
                  <a:lnTo>
                    <a:pt x="994" y="1059"/>
                  </a:lnTo>
                  <a:lnTo>
                    <a:pt x="1003" y="1059"/>
                  </a:lnTo>
                  <a:lnTo>
                    <a:pt x="1007" y="1063"/>
                  </a:lnTo>
                  <a:lnTo>
                    <a:pt x="1016" y="1063"/>
                  </a:lnTo>
                  <a:lnTo>
                    <a:pt x="1028" y="1067"/>
                  </a:lnTo>
                  <a:lnTo>
                    <a:pt x="1033" y="1072"/>
                  </a:lnTo>
                  <a:lnTo>
                    <a:pt x="1033" y="1076"/>
                  </a:lnTo>
                  <a:lnTo>
                    <a:pt x="1037" y="1080"/>
                  </a:lnTo>
                  <a:lnTo>
                    <a:pt x="1041" y="1084"/>
                  </a:lnTo>
                  <a:lnTo>
                    <a:pt x="1045" y="1089"/>
                  </a:lnTo>
                  <a:lnTo>
                    <a:pt x="1054" y="1097"/>
                  </a:lnTo>
                  <a:lnTo>
                    <a:pt x="1058" y="1105"/>
                  </a:lnTo>
                  <a:lnTo>
                    <a:pt x="1066" y="1110"/>
                  </a:lnTo>
                  <a:lnTo>
                    <a:pt x="1071" y="1114"/>
                  </a:lnTo>
                  <a:lnTo>
                    <a:pt x="1075" y="1118"/>
                  </a:lnTo>
                  <a:lnTo>
                    <a:pt x="1083" y="1122"/>
                  </a:lnTo>
                  <a:lnTo>
                    <a:pt x="1083" y="1127"/>
                  </a:lnTo>
                  <a:lnTo>
                    <a:pt x="1092" y="1131"/>
                  </a:lnTo>
                  <a:lnTo>
                    <a:pt x="1096" y="1131"/>
                  </a:lnTo>
                  <a:lnTo>
                    <a:pt x="1105" y="1135"/>
                  </a:lnTo>
                  <a:lnTo>
                    <a:pt x="1113" y="1139"/>
                  </a:lnTo>
                  <a:lnTo>
                    <a:pt x="1121" y="1144"/>
                  </a:lnTo>
                  <a:lnTo>
                    <a:pt x="1130" y="1148"/>
                  </a:lnTo>
                  <a:lnTo>
                    <a:pt x="1138" y="1152"/>
                  </a:lnTo>
                  <a:lnTo>
                    <a:pt x="1147" y="1152"/>
                  </a:lnTo>
                  <a:lnTo>
                    <a:pt x="1172" y="1160"/>
                  </a:lnTo>
                  <a:lnTo>
                    <a:pt x="1206" y="1169"/>
                  </a:lnTo>
                  <a:lnTo>
                    <a:pt x="1210" y="1169"/>
                  </a:lnTo>
                  <a:lnTo>
                    <a:pt x="1223" y="1173"/>
                  </a:lnTo>
                  <a:lnTo>
                    <a:pt x="1227" y="1177"/>
                  </a:lnTo>
                  <a:lnTo>
                    <a:pt x="1232" y="1177"/>
                  </a:lnTo>
                  <a:lnTo>
                    <a:pt x="1236" y="1182"/>
                  </a:lnTo>
                  <a:lnTo>
                    <a:pt x="1240" y="1182"/>
                  </a:lnTo>
                  <a:lnTo>
                    <a:pt x="1244" y="1186"/>
                  </a:lnTo>
                  <a:lnTo>
                    <a:pt x="1261" y="1199"/>
                  </a:lnTo>
                  <a:lnTo>
                    <a:pt x="1274" y="1207"/>
                  </a:lnTo>
                  <a:lnTo>
                    <a:pt x="1282" y="1216"/>
                  </a:lnTo>
                  <a:lnTo>
                    <a:pt x="1291" y="1224"/>
                  </a:lnTo>
                  <a:lnTo>
                    <a:pt x="1295" y="1228"/>
                  </a:lnTo>
                  <a:lnTo>
                    <a:pt x="1299" y="1232"/>
                  </a:lnTo>
                  <a:lnTo>
                    <a:pt x="1308" y="1237"/>
                  </a:lnTo>
                  <a:lnTo>
                    <a:pt x="1312" y="1249"/>
                  </a:lnTo>
                  <a:lnTo>
                    <a:pt x="1325" y="1266"/>
                  </a:lnTo>
                  <a:lnTo>
                    <a:pt x="1329" y="1271"/>
                  </a:lnTo>
                  <a:lnTo>
                    <a:pt x="1329" y="1275"/>
                  </a:lnTo>
                  <a:lnTo>
                    <a:pt x="1333" y="1279"/>
                  </a:lnTo>
                  <a:lnTo>
                    <a:pt x="1337" y="1283"/>
                  </a:lnTo>
                  <a:lnTo>
                    <a:pt x="1342" y="1283"/>
                  </a:lnTo>
                  <a:lnTo>
                    <a:pt x="1346" y="1283"/>
                  </a:lnTo>
                  <a:lnTo>
                    <a:pt x="1350" y="1283"/>
                  </a:lnTo>
                  <a:lnTo>
                    <a:pt x="1350" y="1279"/>
                  </a:lnTo>
                  <a:lnTo>
                    <a:pt x="1354" y="1271"/>
                  </a:lnTo>
                  <a:lnTo>
                    <a:pt x="1359" y="1266"/>
                  </a:lnTo>
                  <a:lnTo>
                    <a:pt x="1359" y="1262"/>
                  </a:lnTo>
                  <a:lnTo>
                    <a:pt x="1363" y="1262"/>
                  </a:lnTo>
                  <a:lnTo>
                    <a:pt x="1363" y="1258"/>
                  </a:lnTo>
                  <a:lnTo>
                    <a:pt x="1367" y="1258"/>
                  </a:lnTo>
                  <a:lnTo>
                    <a:pt x="1371" y="1258"/>
                  </a:lnTo>
                  <a:lnTo>
                    <a:pt x="1375" y="1258"/>
                  </a:lnTo>
                  <a:lnTo>
                    <a:pt x="1375" y="1254"/>
                  </a:lnTo>
                  <a:lnTo>
                    <a:pt x="1384" y="1254"/>
                  </a:lnTo>
                  <a:lnTo>
                    <a:pt x="1388" y="1258"/>
                  </a:lnTo>
                  <a:lnTo>
                    <a:pt x="1392" y="1258"/>
                  </a:lnTo>
                  <a:lnTo>
                    <a:pt x="1405" y="1258"/>
                  </a:lnTo>
                  <a:lnTo>
                    <a:pt x="1414" y="1258"/>
                  </a:lnTo>
                  <a:lnTo>
                    <a:pt x="1418" y="1258"/>
                  </a:lnTo>
                  <a:lnTo>
                    <a:pt x="1439" y="1254"/>
                  </a:lnTo>
                  <a:lnTo>
                    <a:pt x="1443" y="1254"/>
                  </a:lnTo>
                  <a:lnTo>
                    <a:pt x="1447" y="1254"/>
                  </a:lnTo>
                  <a:lnTo>
                    <a:pt x="1452" y="1258"/>
                  </a:lnTo>
                  <a:lnTo>
                    <a:pt x="1460" y="1258"/>
                  </a:lnTo>
                  <a:lnTo>
                    <a:pt x="1464" y="1258"/>
                  </a:lnTo>
                  <a:lnTo>
                    <a:pt x="1469" y="1258"/>
                  </a:lnTo>
                  <a:lnTo>
                    <a:pt x="1473" y="1262"/>
                  </a:lnTo>
                  <a:lnTo>
                    <a:pt x="1477" y="1262"/>
                  </a:lnTo>
                  <a:lnTo>
                    <a:pt x="1477" y="1266"/>
                  </a:lnTo>
                  <a:lnTo>
                    <a:pt x="1481" y="1266"/>
                  </a:lnTo>
                  <a:lnTo>
                    <a:pt x="1486" y="1271"/>
                  </a:lnTo>
                  <a:lnTo>
                    <a:pt x="1486" y="1275"/>
                  </a:lnTo>
                  <a:lnTo>
                    <a:pt x="1494" y="1279"/>
                  </a:lnTo>
                  <a:lnTo>
                    <a:pt x="1494" y="1283"/>
                  </a:lnTo>
                  <a:lnTo>
                    <a:pt x="1498" y="1287"/>
                  </a:lnTo>
                  <a:lnTo>
                    <a:pt x="1502" y="1292"/>
                  </a:lnTo>
                  <a:lnTo>
                    <a:pt x="1507" y="1296"/>
                  </a:lnTo>
                  <a:lnTo>
                    <a:pt x="1515" y="1300"/>
                  </a:lnTo>
                  <a:lnTo>
                    <a:pt x="1519" y="1304"/>
                  </a:lnTo>
                  <a:lnTo>
                    <a:pt x="1528" y="1309"/>
                  </a:lnTo>
                  <a:lnTo>
                    <a:pt x="1532" y="1309"/>
                  </a:lnTo>
                  <a:lnTo>
                    <a:pt x="1541" y="1313"/>
                  </a:lnTo>
                  <a:lnTo>
                    <a:pt x="1545" y="1313"/>
                  </a:lnTo>
                  <a:lnTo>
                    <a:pt x="1549" y="1313"/>
                  </a:lnTo>
                  <a:lnTo>
                    <a:pt x="1557" y="1317"/>
                  </a:lnTo>
                  <a:lnTo>
                    <a:pt x="1562" y="1317"/>
                  </a:lnTo>
                  <a:lnTo>
                    <a:pt x="1566" y="1313"/>
                  </a:lnTo>
                  <a:lnTo>
                    <a:pt x="1570" y="1313"/>
                  </a:lnTo>
                  <a:lnTo>
                    <a:pt x="1574" y="1313"/>
                  </a:lnTo>
                  <a:lnTo>
                    <a:pt x="1583" y="1313"/>
                  </a:lnTo>
                  <a:lnTo>
                    <a:pt x="1587" y="1309"/>
                  </a:lnTo>
                  <a:lnTo>
                    <a:pt x="1591" y="1309"/>
                  </a:lnTo>
                  <a:lnTo>
                    <a:pt x="1608" y="1300"/>
                  </a:lnTo>
                  <a:lnTo>
                    <a:pt x="1617" y="1296"/>
                  </a:lnTo>
                  <a:lnTo>
                    <a:pt x="1621" y="1296"/>
                  </a:lnTo>
                  <a:lnTo>
                    <a:pt x="1625" y="1296"/>
                  </a:lnTo>
                  <a:lnTo>
                    <a:pt x="1634" y="1296"/>
                  </a:lnTo>
                  <a:lnTo>
                    <a:pt x="1638" y="1296"/>
                  </a:lnTo>
                  <a:lnTo>
                    <a:pt x="1642" y="1296"/>
                  </a:lnTo>
                  <a:lnTo>
                    <a:pt x="1642" y="1292"/>
                  </a:lnTo>
                  <a:lnTo>
                    <a:pt x="1642" y="1287"/>
                  </a:lnTo>
                  <a:lnTo>
                    <a:pt x="1642" y="1283"/>
                  </a:lnTo>
                  <a:lnTo>
                    <a:pt x="1642" y="1279"/>
                  </a:lnTo>
                  <a:lnTo>
                    <a:pt x="1638" y="1275"/>
                  </a:lnTo>
                  <a:lnTo>
                    <a:pt x="1638" y="1271"/>
                  </a:lnTo>
                  <a:lnTo>
                    <a:pt x="1634" y="1262"/>
                  </a:lnTo>
                  <a:lnTo>
                    <a:pt x="1621" y="1241"/>
                  </a:lnTo>
                  <a:lnTo>
                    <a:pt x="1621" y="1237"/>
                  </a:lnTo>
                  <a:lnTo>
                    <a:pt x="1621" y="1232"/>
                  </a:lnTo>
                  <a:lnTo>
                    <a:pt x="1617" y="1228"/>
                  </a:lnTo>
                  <a:lnTo>
                    <a:pt x="1617" y="1224"/>
                  </a:lnTo>
                  <a:lnTo>
                    <a:pt x="1617" y="1220"/>
                  </a:lnTo>
                  <a:lnTo>
                    <a:pt x="1617" y="1216"/>
                  </a:lnTo>
                  <a:lnTo>
                    <a:pt x="1621" y="1211"/>
                  </a:lnTo>
                  <a:lnTo>
                    <a:pt x="1621" y="1203"/>
                  </a:lnTo>
                  <a:lnTo>
                    <a:pt x="1625" y="1199"/>
                  </a:lnTo>
                  <a:lnTo>
                    <a:pt x="1625" y="1194"/>
                  </a:lnTo>
                  <a:lnTo>
                    <a:pt x="1625" y="1186"/>
                  </a:lnTo>
                  <a:lnTo>
                    <a:pt x="1625" y="1182"/>
                  </a:lnTo>
                  <a:lnTo>
                    <a:pt x="1625" y="1173"/>
                  </a:lnTo>
                  <a:lnTo>
                    <a:pt x="1625" y="1169"/>
                  </a:lnTo>
                  <a:lnTo>
                    <a:pt x="1625" y="1165"/>
                  </a:lnTo>
                  <a:lnTo>
                    <a:pt x="1625" y="1160"/>
                  </a:lnTo>
                  <a:lnTo>
                    <a:pt x="1629" y="1152"/>
                  </a:lnTo>
                  <a:lnTo>
                    <a:pt x="1629" y="1144"/>
                  </a:lnTo>
                  <a:lnTo>
                    <a:pt x="1634" y="1135"/>
                  </a:lnTo>
                  <a:lnTo>
                    <a:pt x="1642" y="1105"/>
                  </a:lnTo>
                  <a:lnTo>
                    <a:pt x="1646" y="1105"/>
                  </a:lnTo>
                  <a:lnTo>
                    <a:pt x="1646" y="1097"/>
                  </a:lnTo>
                  <a:lnTo>
                    <a:pt x="1646" y="1093"/>
                  </a:lnTo>
                  <a:lnTo>
                    <a:pt x="1646" y="1089"/>
                  </a:lnTo>
                  <a:lnTo>
                    <a:pt x="1646" y="1080"/>
                  </a:lnTo>
                  <a:lnTo>
                    <a:pt x="1646" y="1076"/>
                  </a:lnTo>
                  <a:lnTo>
                    <a:pt x="1646" y="1072"/>
                  </a:lnTo>
                  <a:lnTo>
                    <a:pt x="1642" y="1072"/>
                  </a:lnTo>
                  <a:lnTo>
                    <a:pt x="1642" y="1067"/>
                  </a:lnTo>
                  <a:lnTo>
                    <a:pt x="1638" y="1063"/>
                  </a:lnTo>
                  <a:lnTo>
                    <a:pt x="1634" y="1059"/>
                  </a:lnTo>
                  <a:lnTo>
                    <a:pt x="1625" y="1050"/>
                  </a:lnTo>
                  <a:lnTo>
                    <a:pt x="1621" y="1046"/>
                  </a:lnTo>
                  <a:lnTo>
                    <a:pt x="1617" y="1042"/>
                  </a:lnTo>
                  <a:lnTo>
                    <a:pt x="1608" y="1038"/>
                  </a:lnTo>
                  <a:lnTo>
                    <a:pt x="1604" y="1033"/>
                  </a:lnTo>
                  <a:lnTo>
                    <a:pt x="1600" y="1033"/>
                  </a:lnTo>
                  <a:lnTo>
                    <a:pt x="1596" y="1033"/>
                  </a:lnTo>
                  <a:lnTo>
                    <a:pt x="1591" y="1029"/>
                  </a:lnTo>
                  <a:lnTo>
                    <a:pt x="1587" y="1029"/>
                  </a:lnTo>
                  <a:lnTo>
                    <a:pt x="1574" y="1025"/>
                  </a:lnTo>
                  <a:lnTo>
                    <a:pt x="1562" y="1025"/>
                  </a:lnTo>
                  <a:lnTo>
                    <a:pt x="1553" y="1021"/>
                  </a:lnTo>
                  <a:lnTo>
                    <a:pt x="1545" y="1021"/>
                  </a:lnTo>
                  <a:lnTo>
                    <a:pt x="1541" y="1021"/>
                  </a:lnTo>
                  <a:lnTo>
                    <a:pt x="1532" y="1017"/>
                  </a:lnTo>
                  <a:lnTo>
                    <a:pt x="1528" y="1017"/>
                  </a:lnTo>
                  <a:lnTo>
                    <a:pt x="1524" y="1021"/>
                  </a:lnTo>
                  <a:lnTo>
                    <a:pt x="1519" y="1021"/>
                  </a:lnTo>
                  <a:lnTo>
                    <a:pt x="1515" y="1025"/>
                  </a:lnTo>
                  <a:lnTo>
                    <a:pt x="1511" y="1029"/>
                  </a:lnTo>
                  <a:lnTo>
                    <a:pt x="1507" y="1033"/>
                  </a:lnTo>
                  <a:lnTo>
                    <a:pt x="1507" y="1038"/>
                  </a:lnTo>
                  <a:lnTo>
                    <a:pt x="1507" y="1042"/>
                  </a:lnTo>
                  <a:lnTo>
                    <a:pt x="1502" y="1046"/>
                  </a:lnTo>
                  <a:lnTo>
                    <a:pt x="1502" y="1050"/>
                  </a:lnTo>
                  <a:lnTo>
                    <a:pt x="1502" y="1067"/>
                  </a:lnTo>
                  <a:lnTo>
                    <a:pt x="1502" y="1072"/>
                  </a:lnTo>
                  <a:lnTo>
                    <a:pt x="1498" y="1076"/>
                  </a:lnTo>
                  <a:lnTo>
                    <a:pt x="1498" y="1080"/>
                  </a:lnTo>
                  <a:lnTo>
                    <a:pt x="1494" y="1084"/>
                  </a:lnTo>
                  <a:lnTo>
                    <a:pt x="1490" y="1084"/>
                  </a:lnTo>
                  <a:lnTo>
                    <a:pt x="1486" y="1084"/>
                  </a:lnTo>
                  <a:lnTo>
                    <a:pt x="1481" y="1089"/>
                  </a:lnTo>
                  <a:lnTo>
                    <a:pt x="1473" y="1089"/>
                  </a:lnTo>
                  <a:lnTo>
                    <a:pt x="1469" y="1089"/>
                  </a:lnTo>
                  <a:lnTo>
                    <a:pt x="1460" y="1084"/>
                  </a:lnTo>
                  <a:lnTo>
                    <a:pt x="1456" y="1084"/>
                  </a:lnTo>
                  <a:lnTo>
                    <a:pt x="1452" y="1084"/>
                  </a:lnTo>
                  <a:lnTo>
                    <a:pt x="1447" y="1084"/>
                  </a:lnTo>
                  <a:lnTo>
                    <a:pt x="1443" y="1084"/>
                  </a:lnTo>
                  <a:lnTo>
                    <a:pt x="1439" y="1089"/>
                  </a:lnTo>
                  <a:lnTo>
                    <a:pt x="1439" y="1093"/>
                  </a:lnTo>
                  <a:lnTo>
                    <a:pt x="1435" y="1093"/>
                  </a:lnTo>
                  <a:lnTo>
                    <a:pt x="1435" y="1105"/>
                  </a:lnTo>
                  <a:lnTo>
                    <a:pt x="1435" y="1110"/>
                  </a:lnTo>
                  <a:lnTo>
                    <a:pt x="1430" y="1110"/>
                  </a:lnTo>
                  <a:lnTo>
                    <a:pt x="1430" y="1114"/>
                  </a:lnTo>
                  <a:lnTo>
                    <a:pt x="1426" y="1118"/>
                  </a:lnTo>
                  <a:lnTo>
                    <a:pt x="1422" y="1118"/>
                  </a:lnTo>
                  <a:lnTo>
                    <a:pt x="1418" y="1118"/>
                  </a:lnTo>
                  <a:lnTo>
                    <a:pt x="1409" y="1118"/>
                  </a:lnTo>
                  <a:lnTo>
                    <a:pt x="1405" y="1118"/>
                  </a:lnTo>
                  <a:lnTo>
                    <a:pt x="1401" y="1118"/>
                  </a:lnTo>
                  <a:lnTo>
                    <a:pt x="1392" y="1122"/>
                  </a:lnTo>
                  <a:lnTo>
                    <a:pt x="1388" y="1122"/>
                  </a:lnTo>
                  <a:lnTo>
                    <a:pt x="1384" y="1122"/>
                  </a:lnTo>
                  <a:lnTo>
                    <a:pt x="1375" y="1122"/>
                  </a:lnTo>
                  <a:lnTo>
                    <a:pt x="1359" y="1118"/>
                  </a:lnTo>
                  <a:lnTo>
                    <a:pt x="1354" y="1118"/>
                  </a:lnTo>
                  <a:lnTo>
                    <a:pt x="1350" y="1118"/>
                  </a:lnTo>
                  <a:lnTo>
                    <a:pt x="1346" y="1122"/>
                  </a:lnTo>
                  <a:lnTo>
                    <a:pt x="1342" y="1122"/>
                  </a:lnTo>
                  <a:lnTo>
                    <a:pt x="1337" y="1122"/>
                  </a:lnTo>
                  <a:lnTo>
                    <a:pt x="1333" y="1122"/>
                  </a:lnTo>
                  <a:lnTo>
                    <a:pt x="1329" y="1122"/>
                  </a:lnTo>
                  <a:lnTo>
                    <a:pt x="1325" y="1122"/>
                  </a:lnTo>
                  <a:lnTo>
                    <a:pt x="1325" y="1118"/>
                  </a:lnTo>
                  <a:lnTo>
                    <a:pt x="1320" y="1118"/>
                  </a:lnTo>
                  <a:lnTo>
                    <a:pt x="1312" y="1110"/>
                  </a:lnTo>
                  <a:lnTo>
                    <a:pt x="1303" y="1101"/>
                  </a:lnTo>
                  <a:lnTo>
                    <a:pt x="1299" y="1101"/>
                  </a:lnTo>
                  <a:lnTo>
                    <a:pt x="1291" y="1093"/>
                  </a:lnTo>
                  <a:lnTo>
                    <a:pt x="1287" y="1093"/>
                  </a:lnTo>
                  <a:lnTo>
                    <a:pt x="1261" y="1080"/>
                  </a:lnTo>
                  <a:lnTo>
                    <a:pt x="1253" y="1076"/>
                  </a:lnTo>
                  <a:lnTo>
                    <a:pt x="1244" y="1072"/>
                  </a:lnTo>
                  <a:lnTo>
                    <a:pt x="1232" y="1067"/>
                  </a:lnTo>
                  <a:lnTo>
                    <a:pt x="1223" y="1063"/>
                  </a:lnTo>
                  <a:lnTo>
                    <a:pt x="1219" y="1059"/>
                  </a:lnTo>
                  <a:lnTo>
                    <a:pt x="1202" y="1050"/>
                  </a:lnTo>
                  <a:lnTo>
                    <a:pt x="1198" y="1046"/>
                  </a:lnTo>
                  <a:lnTo>
                    <a:pt x="1189" y="1042"/>
                  </a:lnTo>
                  <a:lnTo>
                    <a:pt x="1176" y="1029"/>
                  </a:lnTo>
                  <a:lnTo>
                    <a:pt x="1172" y="1021"/>
                  </a:lnTo>
                  <a:lnTo>
                    <a:pt x="1164" y="1017"/>
                  </a:lnTo>
                  <a:lnTo>
                    <a:pt x="1160" y="1008"/>
                  </a:lnTo>
                  <a:lnTo>
                    <a:pt x="1155" y="1004"/>
                  </a:lnTo>
                  <a:lnTo>
                    <a:pt x="1155" y="1000"/>
                  </a:lnTo>
                  <a:lnTo>
                    <a:pt x="1151" y="995"/>
                  </a:lnTo>
                  <a:lnTo>
                    <a:pt x="1151" y="991"/>
                  </a:lnTo>
                  <a:lnTo>
                    <a:pt x="1147" y="978"/>
                  </a:lnTo>
                  <a:lnTo>
                    <a:pt x="1143" y="970"/>
                  </a:lnTo>
                  <a:lnTo>
                    <a:pt x="1143" y="966"/>
                  </a:lnTo>
                  <a:lnTo>
                    <a:pt x="1138" y="957"/>
                  </a:lnTo>
                  <a:lnTo>
                    <a:pt x="1134" y="953"/>
                  </a:lnTo>
                  <a:lnTo>
                    <a:pt x="1130" y="949"/>
                  </a:lnTo>
                  <a:lnTo>
                    <a:pt x="1113" y="932"/>
                  </a:lnTo>
                  <a:lnTo>
                    <a:pt x="1109" y="928"/>
                  </a:lnTo>
                  <a:lnTo>
                    <a:pt x="1105" y="919"/>
                  </a:lnTo>
                  <a:lnTo>
                    <a:pt x="1092" y="906"/>
                  </a:lnTo>
                  <a:lnTo>
                    <a:pt x="1083" y="894"/>
                  </a:lnTo>
                  <a:lnTo>
                    <a:pt x="1062" y="873"/>
                  </a:lnTo>
                  <a:lnTo>
                    <a:pt x="1045" y="856"/>
                  </a:lnTo>
                  <a:lnTo>
                    <a:pt x="1041" y="851"/>
                  </a:lnTo>
                  <a:lnTo>
                    <a:pt x="1041" y="847"/>
                  </a:lnTo>
                  <a:lnTo>
                    <a:pt x="1037" y="847"/>
                  </a:lnTo>
                  <a:lnTo>
                    <a:pt x="1033" y="843"/>
                  </a:lnTo>
                  <a:lnTo>
                    <a:pt x="1028" y="843"/>
                  </a:lnTo>
                  <a:lnTo>
                    <a:pt x="1028" y="847"/>
                  </a:lnTo>
                  <a:lnTo>
                    <a:pt x="1028" y="851"/>
                  </a:lnTo>
                  <a:lnTo>
                    <a:pt x="1028" y="856"/>
                  </a:lnTo>
                  <a:lnTo>
                    <a:pt x="1033" y="864"/>
                  </a:lnTo>
                  <a:lnTo>
                    <a:pt x="1033" y="868"/>
                  </a:lnTo>
                  <a:lnTo>
                    <a:pt x="1033" y="877"/>
                  </a:lnTo>
                  <a:lnTo>
                    <a:pt x="1041" y="890"/>
                  </a:lnTo>
                  <a:lnTo>
                    <a:pt x="1041" y="894"/>
                  </a:lnTo>
                  <a:lnTo>
                    <a:pt x="1041" y="898"/>
                  </a:lnTo>
                  <a:lnTo>
                    <a:pt x="1041" y="902"/>
                  </a:lnTo>
                  <a:lnTo>
                    <a:pt x="1037" y="906"/>
                  </a:lnTo>
                  <a:lnTo>
                    <a:pt x="1033" y="906"/>
                  </a:lnTo>
                  <a:lnTo>
                    <a:pt x="1028" y="902"/>
                  </a:lnTo>
                  <a:lnTo>
                    <a:pt x="1024" y="898"/>
                  </a:lnTo>
                  <a:lnTo>
                    <a:pt x="1020" y="894"/>
                  </a:lnTo>
                  <a:lnTo>
                    <a:pt x="1011" y="885"/>
                  </a:lnTo>
                  <a:lnTo>
                    <a:pt x="1007" y="873"/>
                  </a:lnTo>
                  <a:lnTo>
                    <a:pt x="999" y="868"/>
                  </a:lnTo>
                  <a:lnTo>
                    <a:pt x="994" y="860"/>
                  </a:lnTo>
                  <a:lnTo>
                    <a:pt x="986" y="851"/>
                  </a:lnTo>
                  <a:lnTo>
                    <a:pt x="982" y="847"/>
                  </a:lnTo>
                  <a:lnTo>
                    <a:pt x="978" y="843"/>
                  </a:lnTo>
                  <a:lnTo>
                    <a:pt x="973" y="834"/>
                  </a:lnTo>
                  <a:lnTo>
                    <a:pt x="969" y="830"/>
                  </a:lnTo>
                  <a:lnTo>
                    <a:pt x="965" y="826"/>
                  </a:lnTo>
                  <a:lnTo>
                    <a:pt x="956" y="822"/>
                  </a:lnTo>
                  <a:lnTo>
                    <a:pt x="939" y="809"/>
                  </a:lnTo>
                  <a:lnTo>
                    <a:pt x="935" y="805"/>
                  </a:lnTo>
                  <a:lnTo>
                    <a:pt x="922" y="796"/>
                  </a:lnTo>
                  <a:lnTo>
                    <a:pt x="893" y="779"/>
                  </a:lnTo>
                  <a:lnTo>
                    <a:pt x="893" y="775"/>
                  </a:lnTo>
                  <a:lnTo>
                    <a:pt x="889" y="767"/>
                  </a:lnTo>
                  <a:lnTo>
                    <a:pt x="884" y="758"/>
                  </a:lnTo>
                  <a:lnTo>
                    <a:pt x="884" y="754"/>
                  </a:lnTo>
                  <a:lnTo>
                    <a:pt x="884" y="750"/>
                  </a:lnTo>
                  <a:lnTo>
                    <a:pt x="880" y="750"/>
                  </a:lnTo>
                  <a:lnTo>
                    <a:pt x="880" y="746"/>
                  </a:lnTo>
                  <a:lnTo>
                    <a:pt x="880" y="741"/>
                  </a:lnTo>
                  <a:lnTo>
                    <a:pt x="880" y="737"/>
                  </a:lnTo>
                  <a:lnTo>
                    <a:pt x="884" y="729"/>
                  </a:lnTo>
                  <a:lnTo>
                    <a:pt x="884" y="724"/>
                  </a:lnTo>
                  <a:lnTo>
                    <a:pt x="884" y="720"/>
                  </a:lnTo>
                  <a:lnTo>
                    <a:pt x="880" y="720"/>
                  </a:lnTo>
                  <a:lnTo>
                    <a:pt x="880" y="716"/>
                  </a:lnTo>
                  <a:lnTo>
                    <a:pt x="876" y="716"/>
                  </a:lnTo>
                  <a:lnTo>
                    <a:pt x="872" y="712"/>
                  </a:lnTo>
                  <a:lnTo>
                    <a:pt x="872" y="707"/>
                  </a:lnTo>
                  <a:lnTo>
                    <a:pt x="867" y="707"/>
                  </a:lnTo>
                  <a:lnTo>
                    <a:pt x="859" y="703"/>
                  </a:lnTo>
                  <a:lnTo>
                    <a:pt x="842" y="695"/>
                  </a:lnTo>
                  <a:lnTo>
                    <a:pt x="834" y="691"/>
                  </a:lnTo>
                  <a:lnTo>
                    <a:pt x="834" y="686"/>
                  </a:lnTo>
                  <a:lnTo>
                    <a:pt x="825" y="682"/>
                  </a:lnTo>
                  <a:lnTo>
                    <a:pt x="817" y="678"/>
                  </a:lnTo>
                  <a:lnTo>
                    <a:pt x="812" y="674"/>
                  </a:lnTo>
                  <a:lnTo>
                    <a:pt x="800" y="665"/>
                  </a:lnTo>
                  <a:lnTo>
                    <a:pt x="795" y="665"/>
                  </a:lnTo>
                  <a:lnTo>
                    <a:pt x="791" y="661"/>
                  </a:lnTo>
                  <a:lnTo>
                    <a:pt x="787" y="657"/>
                  </a:lnTo>
                  <a:lnTo>
                    <a:pt x="783" y="652"/>
                  </a:lnTo>
                  <a:lnTo>
                    <a:pt x="779" y="648"/>
                  </a:lnTo>
                  <a:lnTo>
                    <a:pt x="770" y="648"/>
                  </a:lnTo>
                  <a:lnTo>
                    <a:pt x="766" y="644"/>
                  </a:lnTo>
                  <a:lnTo>
                    <a:pt x="757" y="640"/>
                  </a:lnTo>
                  <a:lnTo>
                    <a:pt x="753" y="635"/>
                  </a:lnTo>
                  <a:lnTo>
                    <a:pt x="749" y="631"/>
                  </a:lnTo>
                  <a:lnTo>
                    <a:pt x="745" y="627"/>
                  </a:lnTo>
                  <a:lnTo>
                    <a:pt x="740" y="623"/>
                  </a:lnTo>
                  <a:lnTo>
                    <a:pt x="740" y="619"/>
                  </a:lnTo>
                  <a:lnTo>
                    <a:pt x="740" y="614"/>
                  </a:lnTo>
                  <a:lnTo>
                    <a:pt x="740" y="610"/>
                  </a:lnTo>
                  <a:lnTo>
                    <a:pt x="740" y="606"/>
                  </a:lnTo>
                  <a:lnTo>
                    <a:pt x="740" y="602"/>
                  </a:lnTo>
                  <a:lnTo>
                    <a:pt x="745" y="597"/>
                  </a:lnTo>
                  <a:lnTo>
                    <a:pt x="749" y="593"/>
                  </a:lnTo>
                  <a:lnTo>
                    <a:pt x="749" y="589"/>
                  </a:lnTo>
                  <a:lnTo>
                    <a:pt x="753" y="585"/>
                  </a:lnTo>
                  <a:lnTo>
                    <a:pt x="762" y="580"/>
                  </a:lnTo>
                  <a:lnTo>
                    <a:pt x="770" y="572"/>
                  </a:lnTo>
                  <a:lnTo>
                    <a:pt x="774" y="572"/>
                  </a:lnTo>
                  <a:lnTo>
                    <a:pt x="779" y="568"/>
                  </a:lnTo>
                  <a:lnTo>
                    <a:pt x="783" y="564"/>
                  </a:lnTo>
                  <a:lnTo>
                    <a:pt x="791" y="559"/>
                  </a:lnTo>
                  <a:lnTo>
                    <a:pt x="800" y="555"/>
                  </a:lnTo>
                  <a:lnTo>
                    <a:pt x="804" y="555"/>
                  </a:lnTo>
                  <a:lnTo>
                    <a:pt x="812" y="551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51"/>
                  </a:lnTo>
                  <a:lnTo>
                    <a:pt x="834" y="551"/>
                  </a:lnTo>
                  <a:lnTo>
                    <a:pt x="838" y="551"/>
                  </a:lnTo>
                  <a:lnTo>
                    <a:pt x="859" y="555"/>
                  </a:lnTo>
                  <a:lnTo>
                    <a:pt x="867" y="555"/>
                  </a:lnTo>
                  <a:lnTo>
                    <a:pt x="880" y="559"/>
                  </a:lnTo>
                  <a:lnTo>
                    <a:pt x="884" y="559"/>
                  </a:lnTo>
                  <a:lnTo>
                    <a:pt x="893" y="555"/>
                  </a:lnTo>
                  <a:lnTo>
                    <a:pt x="901" y="555"/>
                  </a:lnTo>
                  <a:lnTo>
                    <a:pt x="914" y="555"/>
                  </a:lnTo>
                  <a:lnTo>
                    <a:pt x="927" y="551"/>
                  </a:lnTo>
                  <a:lnTo>
                    <a:pt x="935" y="551"/>
                  </a:lnTo>
                  <a:lnTo>
                    <a:pt x="939" y="547"/>
                  </a:lnTo>
                  <a:lnTo>
                    <a:pt x="952" y="542"/>
                  </a:lnTo>
                  <a:lnTo>
                    <a:pt x="961" y="542"/>
                  </a:lnTo>
                  <a:lnTo>
                    <a:pt x="978" y="534"/>
                  </a:lnTo>
                  <a:lnTo>
                    <a:pt x="990" y="530"/>
                  </a:lnTo>
                  <a:lnTo>
                    <a:pt x="1003" y="525"/>
                  </a:lnTo>
                  <a:lnTo>
                    <a:pt x="1007" y="521"/>
                  </a:lnTo>
                  <a:lnTo>
                    <a:pt x="1011" y="521"/>
                  </a:lnTo>
                  <a:lnTo>
                    <a:pt x="1020" y="517"/>
                  </a:lnTo>
                  <a:lnTo>
                    <a:pt x="1024" y="513"/>
                  </a:lnTo>
                  <a:lnTo>
                    <a:pt x="1028" y="513"/>
                  </a:lnTo>
                  <a:lnTo>
                    <a:pt x="1037" y="508"/>
                  </a:lnTo>
                  <a:lnTo>
                    <a:pt x="1037" y="504"/>
                  </a:lnTo>
                  <a:lnTo>
                    <a:pt x="1041" y="504"/>
                  </a:lnTo>
                  <a:lnTo>
                    <a:pt x="1045" y="500"/>
                  </a:lnTo>
                  <a:lnTo>
                    <a:pt x="1045" y="496"/>
                  </a:lnTo>
                  <a:lnTo>
                    <a:pt x="1049" y="492"/>
                  </a:lnTo>
                  <a:lnTo>
                    <a:pt x="1054" y="487"/>
                  </a:lnTo>
                  <a:lnTo>
                    <a:pt x="1054" y="479"/>
                  </a:lnTo>
                  <a:lnTo>
                    <a:pt x="1058" y="470"/>
                  </a:lnTo>
                  <a:lnTo>
                    <a:pt x="1062" y="458"/>
                  </a:lnTo>
                  <a:lnTo>
                    <a:pt x="1071" y="432"/>
                  </a:lnTo>
                  <a:lnTo>
                    <a:pt x="1071" y="428"/>
                  </a:lnTo>
                  <a:lnTo>
                    <a:pt x="1075" y="420"/>
                  </a:lnTo>
                  <a:lnTo>
                    <a:pt x="1079" y="407"/>
                  </a:lnTo>
                  <a:lnTo>
                    <a:pt x="1083" y="398"/>
                  </a:lnTo>
                  <a:lnTo>
                    <a:pt x="1083" y="394"/>
                  </a:lnTo>
                  <a:lnTo>
                    <a:pt x="1088" y="386"/>
                  </a:lnTo>
                  <a:lnTo>
                    <a:pt x="1092" y="381"/>
                  </a:lnTo>
                  <a:lnTo>
                    <a:pt x="1100" y="369"/>
                  </a:lnTo>
                  <a:lnTo>
                    <a:pt x="1117" y="348"/>
                  </a:lnTo>
                  <a:lnTo>
                    <a:pt x="1121" y="339"/>
                  </a:lnTo>
                  <a:lnTo>
                    <a:pt x="1126" y="335"/>
                  </a:lnTo>
                  <a:lnTo>
                    <a:pt x="1126" y="331"/>
                  </a:lnTo>
                  <a:lnTo>
                    <a:pt x="1130" y="326"/>
                  </a:lnTo>
                  <a:lnTo>
                    <a:pt x="1130" y="318"/>
                  </a:lnTo>
                  <a:lnTo>
                    <a:pt x="1134" y="314"/>
                  </a:lnTo>
                  <a:lnTo>
                    <a:pt x="1134" y="305"/>
                  </a:lnTo>
                  <a:lnTo>
                    <a:pt x="1134" y="301"/>
                  </a:lnTo>
                  <a:lnTo>
                    <a:pt x="1134" y="297"/>
                  </a:lnTo>
                  <a:lnTo>
                    <a:pt x="1134" y="288"/>
                  </a:lnTo>
                  <a:lnTo>
                    <a:pt x="1134" y="284"/>
                  </a:lnTo>
                  <a:lnTo>
                    <a:pt x="1134" y="280"/>
                  </a:lnTo>
                  <a:lnTo>
                    <a:pt x="1126" y="263"/>
                  </a:lnTo>
                  <a:lnTo>
                    <a:pt x="1126" y="254"/>
                  </a:lnTo>
                  <a:lnTo>
                    <a:pt x="1121" y="250"/>
                  </a:lnTo>
                  <a:lnTo>
                    <a:pt x="1121" y="242"/>
                  </a:lnTo>
                  <a:lnTo>
                    <a:pt x="1121" y="238"/>
                  </a:lnTo>
                  <a:lnTo>
                    <a:pt x="1121" y="229"/>
                  </a:lnTo>
                  <a:lnTo>
                    <a:pt x="1121" y="221"/>
                  </a:lnTo>
                  <a:lnTo>
                    <a:pt x="1121" y="216"/>
                  </a:lnTo>
                  <a:lnTo>
                    <a:pt x="1121" y="212"/>
                  </a:lnTo>
                  <a:lnTo>
                    <a:pt x="1121" y="204"/>
                  </a:lnTo>
                  <a:lnTo>
                    <a:pt x="1121" y="199"/>
                  </a:lnTo>
                  <a:lnTo>
                    <a:pt x="1121" y="191"/>
                  </a:lnTo>
                  <a:lnTo>
                    <a:pt x="1121" y="187"/>
                  </a:lnTo>
                  <a:lnTo>
                    <a:pt x="1121" y="178"/>
                  </a:lnTo>
                  <a:lnTo>
                    <a:pt x="1126" y="170"/>
                  </a:lnTo>
                  <a:lnTo>
                    <a:pt x="1126" y="166"/>
                  </a:lnTo>
                  <a:lnTo>
                    <a:pt x="1130" y="161"/>
                  </a:lnTo>
                  <a:lnTo>
                    <a:pt x="1130" y="157"/>
                  </a:lnTo>
                  <a:lnTo>
                    <a:pt x="1134" y="157"/>
                  </a:lnTo>
                  <a:lnTo>
                    <a:pt x="1151" y="161"/>
                  </a:lnTo>
                  <a:lnTo>
                    <a:pt x="1215" y="174"/>
                  </a:lnTo>
                  <a:lnTo>
                    <a:pt x="1236" y="178"/>
                  </a:lnTo>
                  <a:lnTo>
                    <a:pt x="1248" y="182"/>
                  </a:lnTo>
                  <a:lnTo>
                    <a:pt x="1265" y="187"/>
                  </a:lnTo>
                  <a:lnTo>
                    <a:pt x="1278" y="187"/>
                  </a:lnTo>
                  <a:lnTo>
                    <a:pt x="1287" y="187"/>
                  </a:lnTo>
                  <a:lnTo>
                    <a:pt x="1299" y="191"/>
                  </a:lnTo>
                  <a:lnTo>
                    <a:pt x="1312" y="191"/>
                  </a:lnTo>
                  <a:lnTo>
                    <a:pt x="1325" y="191"/>
                  </a:lnTo>
                  <a:lnTo>
                    <a:pt x="1350" y="191"/>
                  </a:lnTo>
                  <a:lnTo>
                    <a:pt x="1367" y="191"/>
                  </a:lnTo>
                  <a:lnTo>
                    <a:pt x="1375" y="191"/>
                  </a:lnTo>
                  <a:lnTo>
                    <a:pt x="1397" y="195"/>
                  </a:lnTo>
                  <a:lnTo>
                    <a:pt x="1414" y="195"/>
                  </a:lnTo>
                  <a:lnTo>
                    <a:pt x="1422" y="195"/>
                  </a:lnTo>
                  <a:lnTo>
                    <a:pt x="1430" y="195"/>
                  </a:lnTo>
                  <a:lnTo>
                    <a:pt x="1439" y="195"/>
                  </a:lnTo>
                  <a:lnTo>
                    <a:pt x="1443" y="191"/>
                  </a:lnTo>
                  <a:lnTo>
                    <a:pt x="1452" y="191"/>
                  </a:lnTo>
                  <a:lnTo>
                    <a:pt x="1456" y="191"/>
                  </a:lnTo>
                  <a:lnTo>
                    <a:pt x="1460" y="187"/>
                  </a:lnTo>
                  <a:lnTo>
                    <a:pt x="1469" y="187"/>
                  </a:lnTo>
                  <a:lnTo>
                    <a:pt x="1486" y="178"/>
                  </a:lnTo>
                  <a:lnTo>
                    <a:pt x="1490" y="174"/>
                  </a:lnTo>
                  <a:lnTo>
                    <a:pt x="1498" y="174"/>
                  </a:lnTo>
                  <a:lnTo>
                    <a:pt x="1511" y="166"/>
                  </a:lnTo>
                  <a:lnTo>
                    <a:pt x="1524" y="157"/>
                  </a:lnTo>
                  <a:lnTo>
                    <a:pt x="1536" y="149"/>
                  </a:lnTo>
                  <a:lnTo>
                    <a:pt x="1549" y="140"/>
                  </a:lnTo>
                  <a:lnTo>
                    <a:pt x="1553" y="136"/>
                  </a:lnTo>
                  <a:lnTo>
                    <a:pt x="1557" y="132"/>
                  </a:lnTo>
                  <a:lnTo>
                    <a:pt x="1570" y="123"/>
                  </a:lnTo>
                  <a:lnTo>
                    <a:pt x="1587" y="106"/>
                  </a:lnTo>
                  <a:lnTo>
                    <a:pt x="1591" y="102"/>
                  </a:lnTo>
                  <a:lnTo>
                    <a:pt x="1604" y="94"/>
                  </a:lnTo>
                  <a:lnTo>
                    <a:pt x="1608" y="89"/>
                  </a:lnTo>
                  <a:lnTo>
                    <a:pt x="1621" y="81"/>
                  </a:lnTo>
                  <a:lnTo>
                    <a:pt x="1629" y="77"/>
                  </a:lnTo>
                  <a:lnTo>
                    <a:pt x="1634" y="72"/>
                  </a:lnTo>
                  <a:lnTo>
                    <a:pt x="1642" y="68"/>
                  </a:lnTo>
                  <a:lnTo>
                    <a:pt x="1651" y="60"/>
                  </a:lnTo>
                  <a:lnTo>
                    <a:pt x="1676" y="39"/>
                  </a:lnTo>
                  <a:lnTo>
                    <a:pt x="1684" y="30"/>
                  </a:lnTo>
                  <a:lnTo>
                    <a:pt x="1693" y="26"/>
                  </a:lnTo>
                  <a:lnTo>
                    <a:pt x="1701" y="17"/>
                  </a:lnTo>
                  <a:lnTo>
                    <a:pt x="1710" y="13"/>
                  </a:lnTo>
                  <a:lnTo>
                    <a:pt x="1718" y="9"/>
                  </a:lnTo>
                  <a:lnTo>
                    <a:pt x="1723" y="5"/>
                  </a:lnTo>
                  <a:lnTo>
                    <a:pt x="1731" y="5"/>
                  </a:lnTo>
                  <a:lnTo>
                    <a:pt x="1731" y="0"/>
                  </a:lnTo>
                  <a:lnTo>
                    <a:pt x="1735" y="5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8" name="Freeform 114"/>
            <p:cNvSpPr>
              <a:spLocks/>
            </p:cNvSpPr>
            <p:nvPr/>
          </p:nvSpPr>
          <p:spPr bwMode="auto">
            <a:xfrm>
              <a:off x="4273753" y="4825625"/>
              <a:ext cx="99891" cy="158982"/>
            </a:xfrm>
            <a:custGeom>
              <a:avLst/>
              <a:gdLst>
                <a:gd name="T0" fmla="*/ 114 w 313"/>
                <a:gd name="T1" fmla="*/ 84 h 504"/>
                <a:gd name="T2" fmla="*/ 127 w 313"/>
                <a:gd name="T3" fmla="*/ 101 h 504"/>
                <a:gd name="T4" fmla="*/ 148 w 313"/>
                <a:gd name="T5" fmla="*/ 148 h 504"/>
                <a:gd name="T6" fmla="*/ 161 w 313"/>
                <a:gd name="T7" fmla="*/ 178 h 504"/>
                <a:gd name="T8" fmla="*/ 173 w 313"/>
                <a:gd name="T9" fmla="*/ 207 h 504"/>
                <a:gd name="T10" fmla="*/ 195 w 313"/>
                <a:gd name="T11" fmla="*/ 224 h 504"/>
                <a:gd name="T12" fmla="*/ 216 w 313"/>
                <a:gd name="T13" fmla="*/ 237 h 504"/>
                <a:gd name="T14" fmla="*/ 233 w 313"/>
                <a:gd name="T15" fmla="*/ 241 h 504"/>
                <a:gd name="T16" fmla="*/ 241 w 313"/>
                <a:gd name="T17" fmla="*/ 254 h 504"/>
                <a:gd name="T18" fmla="*/ 241 w 313"/>
                <a:gd name="T19" fmla="*/ 283 h 504"/>
                <a:gd name="T20" fmla="*/ 237 w 313"/>
                <a:gd name="T21" fmla="*/ 305 h 504"/>
                <a:gd name="T22" fmla="*/ 220 w 313"/>
                <a:gd name="T23" fmla="*/ 317 h 504"/>
                <a:gd name="T24" fmla="*/ 207 w 313"/>
                <a:gd name="T25" fmla="*/ 322 h 504"/>
                <a:gd name="T26" fmla="*/ 203 w 313"/>
                <a:gd name="T27" fmla="*/ 338 h 504"/>
                <a:gd name="T28" fmla="*/ 207 w 313"/>
                <a:gd name="T29" fmla="*/ 355 h 504"/>
                <a:gd name="T30" fmla="*/ 216 w 313"/>
                <a:gd name="T31" fmla="*/ 372 h 504"/>
                <a:gd name="T32" fmla="*/ 258 w 313"/>
                <a:gd name="T33" fmla="*/ 402 h 504"/>
                <a:gd name="T34" fmla="*/ 292 w 313"/>
                <a:gd name="T35" fmla="*/ 436 h 504"/>
                <a:gd name="T36" fmla="*/ 309 w 313"/>
                <a:gd name="T37" fmla="*/ 457 h 504"/>
                <a:gd name="T38" fmla="*/ 313 w 313"/>
                <a:gd name="T39" fmla="*/ 474 h 504"/>
                <a:gd name="T40" fmla="*/ 305 w 313"/>
                <a:gd name="T41" fmla="*/ 495 h 504"/>
                <a:gd name="T42" fmla="*/ 288 w 313"/>
                <a:gd name="T43" fmla="*/ 504 h 504"/>
                <a:gd name="T44" fmla="*/ 262 w 313"/>
                <a:gd name="T45" fmla="*/ 499 h 504"/>
                <a:gd name="T46" fmla="*/ 245 w 313"/>
                <a:gd name="T47" fmla="*/ 491 h 504"/>
                <a:gd name="T48" fmla="*/ 211 w 313"/>
                <a:gd name="T49" fmla="*/ 474 h 504"/>
                <a:gd name="T50" fmla="*/ 182 w 313"/>
                <a:gd name="T51" fmla="*/ 466 h 504"/>
                <a:gd name="T52" fmla="*/ 156 w 313"/>
                <a:gd name="T53" fmla="*/ 466 h 504"/>
                <a:gd name="T54" fmla="*/ 135 w 313"/>
                <a:gd name="T55" fmla="*/ 470 h 504"/>
                <a:gd name="T56" fmla="*/ 114 w 313"/>
                <a:gd name="T57" fmla="*/ 466 h 504"/>
                <a:gd name="T58" fmla="*/ 72 w 313"/>
                <a:gd name="T59" fmla="*/ 453 h 504"/>
                <a:gd name="T60" fmla="*/ 51 w 313"/>
                <a:gd name="T61" fmla="*/ 449 h 504"/>
                <a:gd name="T62" fmla="*/ 25 w 313"/>
                <a:gd name="T63" fmla="*/ 449 h 504"/>
                <a:gd name="T64" fmla="*/ 34 w 313"/>
                <a:gd name="T65" fmla="*/ 432 h 504"/>
                <a:gd name="T66" fmla="*/ 55 w 313"/>
                <a:gd name="T67" fmla="*/ 406 h 504"/>
                <a:gd name="T68" fmla="*/ 68 w 313"/>
                <a:gd name="T69" fmla="*/ 385 h 504"/>
                <a:gd name="T70" fmla="*/ 68 w 313"/>
                <a:gd name="T71" fmla="*/ 364 h 504"/>
                <a:gd name="T72" fmla="*/ 59 w 313"/>
                <a:gd name="T73" fmla="*/ 351 h 504"/>
                <a:gd name="T74" fmla="*/ 38 w 313"/>
                <a:gd name="T75" fmla="*/ 343 h 504"/>
                <a:gd name="T76" fmla="*/ 17 w 313"/>
                <a:gd name="T77" fmla="*/ 322 h 504"/>
                <a:gd name="T78" fmla="*/ 8 w 313"/>
                <a:gd name="T79" fmla="*/ 313 h 504"/>
                <a:gd name="T80" fmla="*/ 4 w 313"/>
                <a:gd name="T81" fmla="*/ 288 h 504"/>
                <a:gd name="T82" fmla="*/ 17 w 313"/>
                <a:gd name="T83" fmla="*/ 203 h 504"/>
                <a:gd name="T84" fmla="*/ 21 w 313"/>
                <a:gd name="T85" fmla="*/ 165 h 504"/>
                <a:gd name="T86" fmla="*/ 17 w 313"/>
                <a:gd name="T87" fmla="*/ 127 h 504"/>
                <a:gd name="T88" fmla="*/ 8 w 313"/>
                <a:gd name="T89" fmla="*/ 110 h 504"/>
                <a:gd name="T90" fmla="*/ 0 w 313"/>
                <a:gd name="T91" fmla="*/ 93 h 504"/>
                <a:gd name="T92" fmla="*/ 4 w 313"/>
                <a:gd name="T93" fmla="*/ 72 h 504"/>
                <a:gd name="T94" fmla="*/ 51 w 313"/>
                <a:gd name="T95" fmla="*/ 17 h 504"/>
                <a:gd name="T96" fmla="*/ 72 w 313"/>
                <a:gd name="T97" fmla="*/ 0 h 504"/>
                <a:gd name="T98" fmla="*/ 72 w 313"/>
                <a:gd name="T99" fmla="*/ 17 h 504"/>
                <a:gd name="T100" fmla="*/ 76 w 313"/>
                <a:gd name="T101" fmla="*/ 38 h 504"/>
                <a:gd name="T102" fmla="*/ 84 w 313"/>
                <a:gd name="T103" fmla="*/ 59 h 504"/>
                <a:gd name="T104" fmla="*/ 97 w 313"/>
                <a:gd name="T105" fmla="*/ 7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3" h="504">
                  <a:moveTo>
                    <a:pt x="106" y="80"/>
                  </a:moveTo>
                  <a:lnTo>
                    <a:pt x="110" y="80"/>
                  </a:lnTo>
                  <a:lnTo>
                    <a:pt x="114" y="80"/>
                  </a:lnTo>
                  <a:lnTo>
                    <a:pt x="114" y="84"/>
                  </a:lnTo>
                  <a:lnTo>
                    <a:pt x="118" y="84"/>
                  </a:lnTo>
                  <a:lnTo>
                    <a:pt x="118" y="89"/>
                  </a:lnTo>
                  <a:lnTo>
                    <a:pt x="127" y="93"/>
                  </a:lnTo>
                  <a:lnTo>
                    <a:pt x="127" y="101"/>
                  </a:lnTo>
                  <a:lnTo>
                    <a:pt x="131" y="110"/>
                  </a:lnTo>
                  <a:lnTo>
                    <a:pt x="135" y="114"/>
                  </a:lnTo>
                  <a:lnTo>
                    <a:pt x="144" y="144"/>
                  </a:lnTo>
                  <a:lnTo>
                    <a:pt x="148" y="148"/>
                  </a:lnTo>
                  <a:lnTo>
                    <a:pt x="148" y="152"/>
                  </a:lnTo>
                  <a:lnTo>
                    <a:pt x="156" y="165"/>
                  </a:lnTo>
                  <a:lnTo>
                    <a:pt x="161" y="173"/>
                  </a:lnTo>
                  <a:lnTo>
                    <a:pt x="161" y="178"/>
                  </a:lnTo>
                  <a:lnTo>
                    <a:pt x="165" y="190"/>
                  </a:lnTo>
                  <a:lnTo>
                    <a:pt x="169" y="195"/>
                  </a:lnTo>
                  <a:lnTo>
                    <a:pt x="169" y="203"/>
                  </a:lnTo>
                  <a:lnTo>
                    <a:pt x="173" y="207"/>
                  </a:lnTo>
                  <a:lnTo>
                    <a:pt x="182" y="216"/>
                  </a:lnTo>
                  <a:lnTo>
                    <a:pt x="186" y="216"/>
                  </a:lnTo>
                  <a:lnTo>
                    <a:pt x="195" y="220"/>
                  </a:lnTo>
                  <a:lnTo>
                    <a:pt x="195" y="224"/>
                  </a:lnTo>
                  <a:lnTo>
                    <a:pt x="203" y="233"/>
                  </a:lnTo>
                  <a:lnTo>
                    <a:pt x="207" y="233"/>
                  </a:lnTo>
                  <a:lnTo>
                    <a:pt x="211" y="233"/>
                  </a:lnTo>
                  <a:lnTo>
                    <a:pt x="216" y="237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3" y="241"/>
                  </a:lnTo>
                  <a:lnTo>
                    <a:pt x="237" y="241"/>
                  </a:lnTo>
                  <a:lnTo>
                    <a:pt x="237" y="245"/>
                  </a:lnTo>
                  <a:lnTo>
                    <a:pt x="241" y="250"/>
                  </a:lnTo>
                  <a:lnTo>
                    <a:pt x="241" y="254"/>
                  </a:lnTo>
                  <a:lnTo>
                    <a:pt x="241" y="258"/>
                  </a:lnTo>
                  <a:lnTo>
                    <a:pt x="241" y="267"/>
                  </a:lnTo>
                  <a:lnTo>
                    <a:pt x="241" y="275"/>
                  </a:lnTo>
                  <a:lnTo>
                    <a:pt x="241" y="283"/>
                  </a:lnTo>
                  <a:lnTo>
                    <a:pt x="241" y="292"/>
                  </a:lnTo>
                  <a:lnTo>
                    <a:pt x="241" y="296"/>
                  </a:lnTo>
                  <a:lnTo>
                    <a:pt x="241" y="300"/>
                  </a:lnTo>
                  <a:lnTo>
                    <a:pt x="237" y="305"/>
                  </a:lnTo>
                  <a:lnTo>
                    <a:pt x="233" y="309"/>
                  </a:lnTo>
                  <a:lnTo>
                    <a:pt x="228" y="313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6" y="317"/>
                  </a:lnTo>
                  <a:lnTo>
                    <a:pt x="211" y="317"/>
                  </a:lnTo>
                  <a:lnTo>
                    <a:pt x="211" y="322"/>
                  </a:lnTo>
                  <a:lnTo>
                    <a:pt x="207" y="322"/>
                  </a:lnTo>
                  <a:lnTo>
                    <a:pt x="207" y="326"/>
                  </a:lnTo>
                  <a:lnTo>
                    <a:pt x="203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3" y="343"/>
                  </a:lnTo>
                  <a:lnTo>
                    <a:pt x="203" y="347"/>
                  </a:lnTo>
                  <a:lnTo>
                    <a:pt x="203" y="351"/>
                  </a:lnTo>
                  <a:lnTo>
                    <a:pt x="207" y="355"/>
                  </a:lnTo>
                  <a:lnTo>
                    <a:pt x="207" y="360"/>
                  </a:lnTo>
                  <a:lnTo>
                    <a:pt x="211" y="364"/>
                  </a:lnTo>
                  <a:lnTo>
                    <a:pt x="216" y="368"/>
                  </a:lnTo>
                  <a:lnTo>
                    <a:pt x="216" y="372"/>
                  </a:lnTo>
                  <a:lnTo>
                    <a:pt x="224" y="377"/>
                  </a:lnTo>
                  <a:lnTo>
                    <a:pt x="228" y="381"/>
                  </a:lnTo>
                  <a:lnTo>
                    <a:pt x="241" y="389"/>
                  </a:lnTo>
                  <a:lnTo>
                    <a:pt x="258" y="402"/>
                  </a:lnTo>
                  <a:lnTo>
                    <a:pt x="271" y="415"/>
                  </a:lnTo>
                  <a:lnTo>
                    <a:pt x="279" y="423"/>
                  </a:lnTo>
                  <a:lnTo>
                    <a:pt x="288" y="432"/>
                  </a:lnTo>
                  <a:lnTo>
                    <a:pt x="292" y="436"/>
                  </a:lnTo>
                  <a:lnTo>
                    <a:pt x="296" y="440"/>
                  </a:lnTo>
                  <a:lnTo>
                    <a:pt x="300" y="444"/>
                  </a:lnTo>
                  <a:lnTo>
                    <a:pt x="305" y="449"/>
                  </a:lnTo>
                  <a:lnTo>
                    <a:pt x="309" y="457"/>
                  </a:lnTo>
                  <a:lnTo>
                    <a:pt x="309" y="461"/>
                  </a:lnTo>
                  <a:lnTo>
                    <a:pt x="313" y="461"/>
                  </a:lnTo>
                  <a:lnTo>
                    <a:pt x="313" y="466"/>
                  </a:lnTo>
                  <a:lnTo>
                    <a:pt x="313" y="474"/>
                  </a:lnTo>
                  <a:lnTo>
                    <a:pt x="309" y="482"/>
                  </a:lnTo>
                  <a:lnTo>
                    <a:pt x="309" y="487"/>
                  </a:lnTo>
                  <a:lnTo>
                    <a:pt x="305" y="491"/>
                  </a:lnTo>
                  <a:lnTo>
                    <a:pt x="305" y="495"/>
                  </a:lnTo>
                  <a:lnTo>
                    <a:pt x="300" y="499"/>
                  </a:lnTo>
                  <a:lnTo>
                    <a:pt x="296" y="499"/>
                  </a:lnTo>
                  <a:lnTo>
                    <a:pt x="292" y="499"/>
                  </a:lnTo>
                  <a:lnTo>
                    <a:pt x="288" y="504"/>
                  </a:lnTo>
                  <a:lnTo>
                    <a:pt x="283" y="504"/>
                  </a:lnTo>
                  <a:lnTo>
                    <a:pt x="275" y="504"/>
                  </a:lnTo>
                  <a:lnTo>
                    <a:pt x="271" y="499"/>
                  </a:lnTo>
                  <a:lnTo>
                    <a:pt x="262" y="499"/>
                  </a:lnTo>
                  <a:lnTo>
                    <a:pt x="258" y="499"/>
                  </a:lnTo>
                  <a:lnTo>
                    <a:pt x="254" y="495"/>
                  </a:lnTo>
                  <a:lnTo>
                    <a:pt x="250" y="495"/>
                  </a:lnTo>
                  <a:lnTo>
                    <a:pt x="245" y="491"/>
                  </a:lnTo>
                  <a:lnTo>
                    <a:pt x="233" y="482"/>
                  </a:lnTo>
                  <a:lnTo>
                    <a:pt x="228" y="482"/>
                  </a:lnTo>
                  <a:lnTo>
                    <a:pt x="220" y="478"/>
                  </a:lnTo>
                  <a:lnTo>
                    <a:pt x="211" y="474"/>
                  </a:lnTo>
                  <a:lnTo>
                    <a:pt x="203" y="470"/>
                  </a:lnTo>
                  <a:lnTo>
                    <a:pt x="195" y="470"/>
                  </a:lnTo>
                  <a:lnTo>
                    <a:pt x="186" y="466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56" y="466"/>
                  </a:lnTo>
                  <a:lnTo>
                    <a:pt x="152" y="466"/>
                  </a:lnTo>
                  <a:lnTo>
                    <a:pt x="144" y="470"/>
                  </a:lnTo>
                  <a:lnTo>
                    <a:pt x="140" y="470"/>
                  </a:lnTo>
                  <a:lnTo>
                    <a:pt x="135" y="470"/>
                  </a:lnTo>
                  <a:lnTo>
                    <a:pt x="127" y="470"/>
                  </a:lnTo>
                  <a:lnTo>
                    <a:pt x="123" y="470"/>
                  </a:lnTo>
                  <a:lnTo>
                    <a:pt x="118" y="470"/>
                  </a:lnTo>
                  <a:lnTo>
                    <a:pt x="114" y="466"/>
                  </a:lnTo>
                  <a:lnTo>
                    <a:pt x="101" y="461"/>
                  </a:lnTo>
                  <a:lnTo>
                    <a:pt x="84" y="453"/>
                  </a:lnTo>
                  <a:lnTo>
                    <a:pt x="80" y="453"/>
                  </a:lnTo>
                  <a:lnTo>
                    <a:pt x="72" y="453"/>
                  </a:lnTo>
                  <a:lnTo>
                    <a:pt x="68" y="449"/>
                  </a:lnTo>
                  <a:lnTo>
                    <a:pt x="63" y="449"/>
                  </a:lnTo>
                  <a:lnTo>
                    <a:pt x="55" y="449"/>
                  </a:lnTo>
                  <a:lnTo>
                    <a:pt x="51" y="449"/>
                  </a:lnTo>
                  <a:lnTo>
                    <a:pt x="38" y="449"/>
                  </a:lnTo>
                  <a:lnTo>
                    <a:pt x="34" y="449"/>
                  </a:lnTo>
                  <a:lnTo>
                    <a:pt x="29" y="449"/>
                  </a:lnTo>
                  <a:lnTo>
                    <a:pt x="25" y="449"/>
                  </a:lnTo>
                  <a:lnTo>
                    <a:pt x="25" y="444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4" y="432"/>
                  </a:lnTo>
                  <a:lnTo>
                    <a:pt x="46" y="419"/>
                  </a:lnTo>
                  <a:lnTo>
                    <a:pt x="51" y="415"/>
                  </a:lnTo>
                  <a:lnTo>
                    <a:pt x="55" y="410"/>
                  </a:lnTo>
                  <a:lnTo>
                    <a:pt x="55" y="406"/>
                  </a:lnTo>
                  <a:lnTo>
                    <a:pt x="59" y="398"/>
                  </a:lnTo>
                  <a:lnTo>
                    <a:pt x="63" y="394"/>
                  </a:lnTo>
                  <a:lnTo>
                    <a:pt x="63" y="389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68" y="377"/>
                  </a:lnTo>
                  <a:lnTo>
                    <a:pt x="68" y="368"/>
                  </a:lnTo>
                  <a:lnTo>
                    <a:pt x="68" y="364"/>
                  </a:lnTo>
                  <a:lnTo>
                    <a:pt x="68" y="360"/>
                  </a:lnTo>
                  <a:lnTo>
                    <a:pt x="63" y="360"/>
                  </a:lnTo>
                  <a:lnTo>
                    <a:pt x="63" y="355"/>
                  </a:lnTo>
                  <a:lnTo>
                    <a:pt x="59" y="351"/>
                  </a:lnTo>
                  <a:lnTo>
                    <a:pt x="55" y="351"/>
                  </a:lnTo>
                  <a:lnTo>
                    <a:pt x="51" y="347"/>
                  </a:lnTo>
                  <a:lnTo>
                    <a:pt x="42" y="343"/>
                  </a:lnTo>
                  <a:lnTo>
                    <a:pt x="38" y="343"/>
                  </a:lnTo>
                  <a:lnTo>
                    <a:pt x="34" y="338"/>
                  </a:lnTo>
                  <a:lnTo>
                    <a:pt x="29" y="334"/>
                  </a:lnTo>
                  <a:lnTo>
                    <a:pt x="21" y="330"/>
                  </a:lnTo>
                  <a:lnTo>
                    <a:pt x="17" y="322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7"/>
                  </a:lnTo>
                  <a:lnTo>
                    <a:pt x="8" y="313"/>
                  </a:lnTo>
                  <a:lnTo>
                    <a:pt x="8" y="309"/>
                  </a:lnTo>
                  <a:lnTo>
                    <a:pt x="4" y="305"/>
                  </a:lnTo>
                  <a:lnTo>
                    <a:pt x="4" y="296"/>
                  </a:lnTo>
                  <a:lnTo>
                    <a:pt x="4" y="288"/>
                  </a:lnTo>
                  <a:lnTo>
                    <a:pt x="4" y="279"/>
                  </a:lnTo>
                  <a:lnTo>
                    <a:pt x="8" y="271"/>
                  </a:lnTo>
                  <a:lnTo>
                    <a:pt x="8" y="254"/>
                  </a:lnTo>
                  <a:lnTo>
                    <a:pt x="17" y="203"/>
                  </a:lnTo>
                  <a:lnTo>
                    <a:pt x="17" y="195"/>
                  </a:lnTo>
                  <a:lnTo>
                    <a:pt x="21" y="186"/>
                  </a:lnTo>
                  <a:lnTo>
                    <a:pt x="21" y="178"/>
                  </a:lnTo>
                  <a:lnTo>
                    <a:pt x="21" y="165"/>
                  </a:lnTo>
                  <a:lnTo>
                    <a:pt x="21" y="152"/>
                  </a:lnTo>
                  <a:lnTo>
                    <a:pt x="21" y="144"/>
                  </a:lnTo>
                  <a:lnTo>
                    <a:pt x="21" y="135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3" y="118"/>
                  </a:lnTo>
                  <a:lnTo>
                    <a:pt x="8" y="114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21" y="55"/>
                  </a:lnTo>
                  <a:lnTo>
                    <a:pt x="29" y="46"/>
                  </a:lnTo>
                  <a:lnTo>
                    <a:pt x="51" y="17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6" y="38"/>
                  </a:lnTo>
                  <a:lnTo>
                    <a:pt x="76" y="42"/>
                  </a:lnTo>
                  <a:lnTo>
                    <a:pt x="80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9" y="63"/>
                  </a:lnTo>
                  <a:lnTo>
                    <a:pt x="93" y="68"/>
                  </a:lnTo>
                  <a:lnTo>
                    <a:pt x="97" y="72"/>
                  </a:lnTo>
                  <a:lnTo>
                    <a:pt x="97" y="76"/>
                  </a:lnTo>
                  <a:lnTo>
                    <a:pt x="101" y="76"/>
                  </a:lnTo>
                  <a:lnTo>
                    <a:pt x="106" y="8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9" name="Freeform 115"/>
            <p:cNvSpPr>
              <a:spLocks/>
            </p:cNvSpPr>
            <p:nvPr/>
          </p:nvSpPr>
          <p:spPr bwMode="auto">
            <a:xfrm>
              <a:off x="1949523" y="1827485"/>
              <a:ext cx="364392" cy="292639"/>
            </a:xfrm>
            <a:custGeom>
              <a:avLst/>
              <a:gdLst>
                <a:gd name="T0" fmla="*/ 34 w 1152"/>
                <a:gd name="T1" fmla="*/ 207 h 919"/>
                <a:gd name="T2" fmla="*/ 68 w 1152"/>
                <a:gd name="T3" fmla="*/ 190 h 919"/>
                <a:gd name="T4" fmla="*/ 148 w 1152"/>
                <a:gd name="T5" fmla="*/ 262 h 919"/>
                <a:gd name="T6" fmla="*/ 161 w 1152"/>
                <a:gd name="T7" fmla="*/ 212 h 919"/>
                <a:gd name="T8" fmla="*/ 140 w 1152"/>
                <a:gd name="T9" fmla="*/ 152 h 919"/>
                <a:gd name="T10" fmla="*/ 106 w 1152"/>
                <a:gd name="T11" fmla="*/ 123 h 919"/>
                <a:gd name="T12" fmla="*/ 60 w 1152"/>
                <a:gd name="T13" fmla="*/ 76 h 919"/>
                <a:gd name="T14" fmla="*/ 47 w 1152"/>
                <a:gd name="T15" fmla="*/ 25 h 919"/>
                <a:gd name="T16" fmla="*/ 81 w 1152"/>
                <a:gd name="T17" fmla="*/ 0 h 919"/>
                <a:gd name="T18" fmla="*/ 153 w 1152"/>
                <a:gd name="T19" fmla="*/ 34 h 919"/>
                <a:gd name="T20" fmla="*/ 229 w 1152"/>
                <a:gd name="T21" fmla="*/ 59 h 919"/>
                <a:gd name="T22" fmla="*/ 301 w 1152"/>
                <a:gd name="T23" fmla="*/ 76 h 919"/>
                <a:gd name="T24" fmla="*/ 390 w 1152"/>
                <a:gd name="T25" fmla="*/ 135 h 919"/>
                <a:gd name="T26" fmla="*/ 441 w 1152"/>
                <a:gd name="T27" fmla="*/ 161 h 919"/>
                <a:gd name="T28" fmla="*/ 542 w 1152"/>
                <a:gd name="T29" fmla="*/ 131 h 919"/>
                <a:gd name="T30" fmla="*/ 563 w 1152"/>
                <a:gd name="T31" fmla="*/ 93 h 919"/>
                <a:gd name="T32" fmla="*/ 601 w 1152"/>
                <a:gd name="T33" fmla="*/ 51 h 919"/>
                <a:gd name="T34" fmla="*/ 665 w 1152"/>
                <a:gd name="T35" fmla="*/ 25 h 919"/>
                <a:gd name="T36" fmla="*/ 754 w 1152"/>
                <a:gd name="T37" fmla="*/ 25 h 919"/>
                <a:gd name="T38" fmla="*/ 940 w 1152"/>
                <a:gd name="T39" fmla="*/ 63 h 919"/>
                <a:gd name="T40" fmla="*/ 974 w 1152"/>
                <a:gd name="T41" fmla="*/ 237 h 919"/>
                <a:gd name="T42" fmla="*/ 991 w 1152"/>
                <a:gd name="T43" fmla="*/ 279 h 919"/>
                <a:gd name="T44" fmla="*/ 987 w 1152"/>
                <a:gd name="T45" fmla="*/ 334 h 919"/>
                <a:gd name="T46" fmla="*/ 999 w 1152"/>
                <a:gd name="T47" fmla="*/ 385 h 919"/>
                <a:gd name="T48" fmla="*/ 1050 w 1152"/>
                <a:gd name="T49" fmla="*/ 406 h 919"/>
                <a:gd name="T50" fmla="*/ 1063 w 1152"/>
                <a:gd name="T51" fmla="*/ 436 h 919"/>
                <a:gd name="T52" fmla="*/ 1033 w 1152"/>
                <a:gd name="T53" fmla="*/ 457 h 919"/>
                <a:gd name="T54" fmla="*/ 970 w 1152"/>
                <a:gd name="T55" fmla="*/ 461 h 919"/>
                <a:gd name="T56" fmla="*/ 949 w 1152"/>
                <a:gd name="T57" fmla="*/ 495 h 919"/>
                <a:gd name="T58" fmla="*/ 991 w 1152"/>
                <a:gd name="T59" fmla="*/ 538 h 919"/>
                <a:gd name="T60" fmla="*/ 1033 w 1152"/>
                <a:gd name="T61" fmla="*/ 546 h 919"/>
                <a:gd name="T62" fmla="*/ 1109 w 1152"/>
                <a:gd name="T63" fmla="*/ 525 h 919"/>
                <a:gd name="T64" fmla="*/ 1143 w 1152"/>
                <a:gd name="T65" fmla="*/ 533 h 919"/>
                <a:gd name="T66" fmla="*/ 1135 w 1152"/>
                <a:gd name="T67" fmla="*/ 601 h 919"/>
                <a:gd name="T68" fmla="*/ 1109 w 1152"/>
                <a:gd name="T69" fmla="*/ 724 h 919"/>
                <a:gd name="T70" fmla="*/ 1080 w 1152"/>
                <a:gd name="T71" fmla="*/ 800 h 919"/>
                <a:gd name="T72" fmla="*/ 1067 w 1152"/>
                <a:gd name="T73" fmla="*/ 851 h 919"/>
                <a:gd name="T74" fmla="*/ 1029 w 1152"/>
                <a:gd name="T75" fmla="*/ 897 h 919"/>
                <a:gd name="T76" fmla="*/ 987 w 1152"/>
                <a:gd name="T77" fmla="*/ 902 h 919"/>
                <a:gd name="T78" fmla="*/ 910 w 1152"/>
                <a:gd name="T79" fmla="*/ 876 h 919"/>
                <a:gd name="T80" fmla="*/ 834 w 1152"/>
                <a:gd name="T81" fmla="*/ 889 h 919"/>
                <a:gd name="T82" fmla="*/ 771 w 1152"/>
                <a:gd name="T83" fmla="*/ 919 h 919"/>
                <a:gd name="T84" fmla="*/ 678 w 1152"/>
                <a:gd name="T85" fmla="*/ 902 h 919"/>
                <a:gd name="T86" fmla="*/ 635 w 1152"/>
                <a:gd name="T87" fmla="*/ 868 h 919"/>
                <a:gd name="T88" fmla="*/ 525 w 1152"/>
                <a:gd name="T89" fmla="*/ 800 h 919"/>
                <a:gd name="T90" fmla="*/ 479 w 1152"/>
                <a:gd name="T91" fmla="*/ 753 h 919"/>
                <a:gd name="T92" fmla="*/ 415 w 1152"/>
                <a:gd name="T93" fmla="*/ 736 h 919"/>
                <a:gd name="T94" fmla="*/ 373 w 1152"/>
                <a:gd name="T95" fmla="*/ 681 h 919"/>
                <a:gd name="T96" fmla="*/ 331 w 1152"/>
                <a:gd name="T97" fmla="*/ 686 h 919"/>
                <a:gd name="T98" fmla="*/ 267 w 1152"/>
                <a:gd name="T99" fmla="*/ 677 h 919"/>
                <a:gd name="T100" fmla="*/ 191 w 1152"/>
                <a:gd name="T101" fmla="*/ 677 h 919"/>
                <a:gd name="T102" fmla="*/ 136 w 1152"/>
                <a:gd name="T103" fmla="*/ 665 h 919"/>
                <a:gd name="T104" fmla="*/ 81 w 1152"/>
                <a:gd name="T105" fmla="*/ 665 h 919"/>
                <a:gd name="T106" fmla="*/ 30 w 1152"/>
                <a:gd name="T107" fmla="*/ 597 h 919"/>
                <a:gd name="T108" fmla="*/ 17 w 1152"/>
                <a:gd name="T109" fmla="*/ 559 h 919"/>
                <a:gd name="T110" fmla="*/ 38 w 1152"/>
                <a:gd name="T111" fmla="*/ 525 h 919"/>
                <a:gd name="T112" fmla="*/ 93 w 1152"/>
                <a:gd name="T113" fmla="*/ 487 h 919"/>
                <a:gd name="T114" fmla="*/ 102 w 1152"/>
                <a:gd name="T115" fmla="*/ 444 h 919"/>
                <a:gd name="T116" fmla="*/ 13 w 1152"/>
                <a:gd name="T117" fmla="*/ 292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2" h="919">
                  <a:moveTo>
                    <a:pt x="0" y="279"/>
                  </a:moveTo>
                  <a:lnTo>
                    <a:pt x="9" y="267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7" y="254"/>
                  </a:lnTo>
                  <a:lnTo>
                    <a:pt x="21" y="245"/>
                  </a:lnTo>
                  <a:lnTo>
                    <a:pt x="26" y="228"/>
                  </a:lnTo>
                  <a:lnTo>
                    <a:pt x="30" y="220"/>
                  </a:lnTo>
                  <a:lnTo>
                    <a:pt x="34" y="207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5"/>
                  </a:lnTo>
                  <a:lnTo>
                    <a:pt x="47" y="190"/>
                  </a:lnTo>
                  <a:lnTo>
                    <a:pt x="47" y="186"/>
                  </a:lnTo>
                  <a:lnTo>
                    <a:pt x="51" y="186"/>
                  </a:lnTo>
                  <a:lnTo>
                    <a:pt x="55" y="186"/>
                  </a:lnTo>
                  <a:lnTo>
                    <a:pt x="60" y="190"/>
                  </a:lnTo>
                  <a:lnTo>
                    <a:pt x="68" y="190"/>
                  </a:lnTo>
                  <a:lnTo>
                    <a:pt x="72" y="195"/>
                  </a:lnTo>
                  <a:lnTo>
                    <a:pt x="81" y="203"/>
                  </a:lnTo>
                  <a:lnTo>
                    <a:pt x="85" y="207"/>
                  </a:lnTo>
                  <a:lnTo>
                    <a:pt x="110" y="233"/>
                  </a:lnTo>
                  <a:lnTo>
                    <a:pt x="123" y="245"/>
                  </a:lnTo>
                  <a:lnTo>
                    <a:pt x="132" y="254"/>
                  </a:lnTo>
                  <a:lnTo>
                    <a:pt x="136" y="258"/>
                  </a:lnTo>
                  <a:lnTo>
                    <a:pt x="140" y="258"/>
                  </a:lnTo>
                  <a:lnTo>
                    <a:pt x="148" y="262"/>
                  </a:lnTo>
                  <a:lnTo>
                    <a:pt x="153" y="262"/>
                  </a:lnTo>
                  <a:lnTo>
                    <a:pt x="157" y="258"/>
                  </a:lnTo>
                  <a:lnTo>
                    <a:pt x="161" y="250"/>
                  </a:lnTo>
                  <a:lnTo>
                    <a:pt x="161" y="245"/>
                  </a:lnTo>
                  <a:lnTo>
                    <a:pt x="161" y="241"/>
                  </a:lnTo>
                  <a:lnTo>
                    <a:pt x="161" y="233"/>
                  </a:lnTo>
                  <a:lnTo>
                    <a:pt x="161" y="228"/>
                  </a:lnTo>
                  <a:lnTo>
                    <a:pt x="161" y="220"/>
                  </a:lnTo>
                  <a:lnTo>
                    <a:pt x="161" y="212"/>
                  </a:lnTo>
                  <a:lnTo>
                    <a:pt x="161" y="207"/>
                  </a:lnTo>
                  <a:lnTo>
                    <a:pt x="157" y="199"/>
                  </a:lnTo>
                  <a:lnTo>
                    <a:pt x="157" y="195"/>
                  </a:lnTo>
                  <a:lnTo>
                    <a:pt x="153" y="186"/>
                  </a:lnTo>
                  <a:lnTo>
                    <a:pt x="148" y="182"/>
                  </a:lnTo>
                  <a:lnTo>
                    <a:pt x="148" y="173"/>
                  </a:lnTo>
                  <a:lnTo>
                    <a:pt x="144" y="161"/>
                  </a:lnTo>
                  <a:lnTo>
                    <a:pt x="140" y="156"/>
                  </a:lnTo>
                  <a:lnTo>
                    <a:pt x="140" y="152"/>
                  </a:lnTo>
                  <a:lnTo>
                    <a:pt x="136" y="148"/>
                  </a:lnTo>
                  <a:lnTo>
                    <a:pt x="136" y="144"/>
                  </a:lnTo>
                  <a:lnTo>
                    <a:pt x="132" y="140"/>
                  </a:lnTo>
                  <a:lnTo>
                    <a:pt x="127" y="135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27"/>
                  </a:lnTo>
                  <a:lnTo>
                    <a:pt x="110" y="123"/>
                  </a:lnTo>
                  <a:lnTo>
                    <a:pt x="106" y="123"/>
                  </a:lnTo>
                  <a:lnTo>
                    <a:pt x="106" y="118"/>
                  </a:lnTo>
                  <a:lnTo>
                    <a:pt x="102" y="114"/>
                  </a:lnTo>
                  <a:lnTo>
                    <a:pt x="93" y="106"/>
                  </a:lnTo>
                  <a:lnTo>
                    <a:pt x="93" y="101"/>
                  </a:lnTo>
                  <a:lnTo>
                    <a:pt x="89" y="101"/>
                  </a:lnTo>
                  <a:lnTo>
                    <a:pt x="81" y="97"/>
                  </a:lnTo>
                  <a:lnTo>
                    <a:pt x="68" y="85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5" y="72"/>
                  </a:lnTo>
                  <a:lnTo>
                    <a:pt x="51" y="68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17"/>
                  </a:lnTo>
                  <a:lnTo>
                    <a:pt x="51" y="13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3" y="4"/>
                  </a:lnTo>
                  <a:lnTo>
                    <a:pt x="102" y="8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23" y="17"/>
                  </a:lnTo>
                  <a:lnTo>
                    <a:pt x="140" y="25"/>
                  </a:lnTo>
                  <a:lnTo>
                    <a:pt x="148" y="29"/>
                  </a:lnTo>
                  <a:lnTo>
                    <a:pt x="153" y="34"/>
                  </a:lnTo>
                  <a:lnTo>
                    <a:pt x="165" y="38"/>
                  </a:lnTo>
                  <a:lnTo>
                    <a:pt x="178" y="46"/>
                  </a:lnTo>
                  <a:lnTo>
                    <a:pt x="187" y="46"/>
                  </a:lnTo>
                  <a:lnTo>
                    <a:pt x="195" y="51"/>
                  </a:lnTo>
                  <a:lnTo>
                    <a:pt x="199" y="55"/>
                  </a:lnTo>
                  <a:lnTo>
                    <a:pt x="208" y="55"/>
                  </a:lnTo>
                  <a:lnTo>
                    <a:pt x="216" y="59"/>
                  </a:lnTo>
                  <a:lnTo>
                    <a:pt x="220" y="59"/>
                  </a:lnTo>
                  <a:lnTo>
                    <a:pt x="229" y="59"/>
                  </a:lnTo>
                  <a:lnTo>
                    <a:pt x="242" y="59"/>
                  </a:lnTo>
                  <a:lnTo>
                    <a:pt x="246" y="59"/>
                  </a:lnTo>
                  <a:lnTo>
                    <a:pt x="259" y="63"/>
                  </a:lnTo>
                  <a:lnTo>
                    <a:pt x="267" y="63"/>
                  </a:lnTo>
                  <a:lnTo>
                    <a:pt x="271" y="68"/>
                  </a:lnTo>
                  <a:lnTo>
                    <a:pt x="280" y="68"/>
                  </a:lnTo>
                  <a:lnTo>
                    <a:pt x="284" y="68"/>
                  </a:lnTo>
                  <a:lnTo>
                    <a:pt x="292" y="72"/>
                  </a:lnTo>
                  <a:lnTo>
                    <a:pt x="301" y="76"/>
                  </a:lnTo>
                  <a:lnTo>
                    <a:pt x="314" y="80"/>
                  </a:lnTo>
                  <a:lnTo>
                    <a:pt x="331" y="89"/>
                  </a:lnTo>
                  <a:lnTo>
                    <a:pt x="343" y="97"/>
                  </a:lnTo>
                  <a:lnTo>
                    <a:pt x="352" y="101"/>
                  </a:lnTo>
                  <a:lnTo>
                    <a:pt x="356" y="106"/>
                  </a:lnTo>
                  <a:lnTo>
                    <a:pt x="369" y="114"/>
                  </a:lnTo>
                  <a:lnTo>
                    <a:pt x="377" y="123"/>
                  </a:lnTo>
                  <a:lnTo>
                    <a:pt x="386" y="131"/>
                  </a:lnTo>
                  <a:lnTo>
                    <a:pt x="390" y="135"/>
                  </a:lnTo>
                  <a:lnTo>
                    <a:pt x="394" y="140"/>
                  </a:lnTo>
                  <a:lnTo>
                    <a:pt x="407" y="148"/>
                  </a:lnTo>
                  <a:lnTo>
                    <a:pt x="411" y="152"/>
                  </a:lnTo>
                  <a:lnTo>
                    <a:pt x="415" y="156"/>
                  </a:lnTo>
                  <a:lnTo>
                    <a:pt x="419" y="161"/>
                  </a:lnTo>
                  <a:lnTo>
                    <a:pt x="424" y="161"/>
                  </a:lnTo>
                  <a:lnTo>
                    <a:pt x="428" y="161"/>
                  </a:lnTo>
                  <a:lnTo>
                    <a:pt x="436" y="161"/>
                  </a:lnTo>
                  <a:lnTo>
                    <a:pt x="441" y="161"/>
                  </a:lnTo>
                  <a:lnTo>
                    <a:pt x="445" y="161"/>
                  </a:lnTo>
                  <a:lnTo>
                    <a:pt x="458" y="156"/>
                  </a:lnTo>
                  <a:lnTo>
                    <a:pt x="491" y="144"/>
                  </a:lnTo>
                  <a:lnTo>
                    <a:pt x="504" y="140"/>
                  </a:lnTo>
                  <a:lnTo>
                    <a:pt x="513" y="135"/>
                  </a:lnTo>
                  <a:lnTo>
                    <a:pt x="521" y="135"/>
                  </a:lnTo>
                  <a:lnTo>
                    <a:pt x="534" y="131"/>
                  </a:lnTo>
                  <a:lnTo>
                    <a:pt x="538" y="131"/>
                  </a:lnTo>
                  <a:lnTo>
                    <a:pt x="542" y="131"/>
                  </a:lnTo>
                  <a:lnTo>
                    <a:pt x="546" y="127"/>
                  </a:lnTo>
                  <a:lnTo>
                    <a:pt x="551" y="123"/>
                  </a:lnTo>
                  <a:lnTo>
                    <a:pt x="555" y="123"/>
                  </a:lnTo>
                  <a:lnTo>
                    <a:pt x="555" y="118"/>
                  </a:lnTo>
                  <a:lnTo>
                    <a:pt x="559" y="114"/>
                  </a:lnTo>
                  <a:lnTo>
                    <a:pt x="559" y="106"/>
                  </a:lnTo>
                  <a:lnTo>
                    <a:pt x="559" y="101"/>
                  </a:lnTo>
                  <a:lnTo>
                    <a:pt x="563" y="97"/>
                  </a:lnTo>
                  <a:lnTo>
                    <a:pt x="563" y="93"/>
                  </a:lnTo>
                  <a:lnTo>
                    <a:pt x="568" y="85"/>
                  </a:lnTo>
                  <a:lnTo>
                    <a:pt x="572" y="80"/>
                  </a:lnTo>
                  <a:lnTo>
                    <a:pt x="576" y="76"/>
                  </a:lnTo>
                  <a:lnTo>
                    <a:pt x="580" y="72"/>
                  </a:lnTo>
                  <a:lnTo>
                    <a:pt x="585" y="63"/>
                  </a:lnTo>
                  <a:lnTo>
                    <a:pt x="589" y="59"/>
                  </a:lnTo>
                  <a:lnTo>
                    <a:pt x="593" y="59"/>
                  </a:lnTo>
                  <a:lnTo>
                    <a:pt x="597" y="55"/>
                  </a:lnTo>
                  <a:lnTo>
                    <a:pt x="601" y="51"/>
                  </a:lnTo>
                  <a:lnTo>
                    <a:pt x="606" y="51"/>
                  </a:lnTo>
                  <a:lnTo>
                    <a:pt x="614" y="46"/>
                  </a:lnTo>
                  <a:lnTo>
                    <a:pt x="623" y="42"/>
                  </a:lnTo>
                  <a:lnTo>
                    <a:pt x="631" y="34"/>
                  </a:lnTo>
                  <a:lnTo>
                    <a:pt x="640" y="34"/>
                  </a:lnTo>
                  <a:lnTo>
                    <a:pt x="644" y="29"/>
                  </a:lnTo>
                  <a:lnTo>
                    <a:pt x="648" y="29"/>
                  </a:lnTo>
                  <a:lnTo>
                    <a:pt x="656" y="25"/>
                  </a:lnTo>
                  <a:lnTo>
                    <a:pt x="665" y="25"/>
                  </a:lnTo>
                  <a:lnTo>
                    <a:pt x="669" y="25"/>
                  </a:lnTo>
                  <a:lnTo>
                    <a:pt x="678" y="21"/>
                  </a:lnTo>
                  <a:lnTo>
                    <a:pt x="686" y="21"/>
                  </a:lnTo>
                  <a:lnTo>
                    <a:pt x="699" y="21"/>
                  </a:lnTo>
                  <a:lnTo>
                    <a:pt x="707" y="21"/>
                  </a:lnTo>
                  <a:lnTo>
                    <a:pt x="716" y="21"/>
                  </a:lnTo>
                  <a:lnTo>
                    <a:pt x="728" y="21"/>
                  </a:lnTo>
                  <a:lnTo>
                    <a:pt x="741" y="25"/>
                  </a:lnTo>
                  <a:lnTo>
                    <a:pt x="754" y="25"/>
                  </a:lnTo>
                  <a:lnTo>
                    <a:pt x="767" y="29"/>
                  </a:lnTo>
                  <a:lnTo>
                    <a:pt x="775" y="29"/>
                  </a:lnTo>
                  <a:lnTo>
                    <a:pt x="792" y="34"/>
                  </a:lnTo>
                  <a:lnTo>
                    <a:pt x="830" y="42"/>
                  </a:lnTo>
                  <a:lnTo>
                    <a:pt x="847" y="46"/>
                  </a:lnTo>
                  <a:lnTo>
                    <a:pt x="860" y="51"/>
                  </a:lnTo>
                  <a:lnTo>
                    <a:pt x="885" y="55"/>
                  </a:lnTo>
                  <a:lnTo>
                    <a:pt x="927" y="59"/>
                  </a:lnTo>
                  <a:lnTo>
                    <a:pt x="940" y="63"/>
                  </a:lnTo>
                  <a:lnTo>
                    <a:pt x="957" y="68"/>
                  </a:lnTo>
                  <a:lnTo>
                    <a:pt x="970" y="68"/>
                  </a:lnTo>
                  <a:lnTo>
                    <a:pt x="974" y="68"/>
                  </a:lnTo>
                  <a:lnTo>
                    <a:pt x="978" y="68"/>
                  </a:lnTo>
                  <a:lnTo>
                    <a:pt x="974" y="118"/>
                  </a:lnTo>
                  <a:lnTo>
                    <a:pt x="974" y="203"/>
                  </a:lnTo>
                  <a:lnTo>
                    <a:pt x="974" y="220"/>
                  </a:lnTo>
                  <a:lnTo>
                    <a:pt x="974" y="228"/>
                  </a:lnTo>
                  <a:lnTo>
                    <a:pt x="974" y="237"/>
                  </a:lnTo>
                  <a:lnTo>
                    <a:pt x="978" y="245"/>
                  </a:lnTo>
                  <a:lnTo>
                    <a:pt x="978" y="250"/>
                  </a:lnTo>
                  <a:lnTo>
                    <a:pt x="978" y="258"/>
                  </a:lnTo>
                  <a:lnTo>
                    <a:pt x="982" y="262"/>
                  </a:lnTo>
                  <a:lnTo>
                    <a:pt x="982" y="267"/>
                  </a:lnTo>
                  <a:lnTo>
                    <a:pt x="987" y="267"/>
                  </a:lnTo>
                  <a:lnTo>
                    <a:pt x="987" y="271"/>
                  </a:lnTo>
                  <a:lnTo>
                    <a:pt x="991" y="275"/>
                  </a:lnTo>
                  <a:lnTo>
                    <a:pt x="991" y="279"/>
                  </a:lnTo>
                  <a:lnTo>
                    <a:pt x="995" y="279"/>
                  </a:lnTo>
                  <a:lnTo>
                    <a:pt x="995" y="283"/>
                  </a:lnTo>
                  <a:lnTo>
                    <a:pt x="995" y="288"/>
                  </a:lnTo>
                  <a:lnTo>
                    <a:pt x="995" y="292"/>
                  </a:lnTo>
                  <a:lnTo>
                    <a:pt x="995" y="296"/>
                  </a:lnTo>
                  <a:lnTo>
                    <a:pt x="995" y="300"/>
                  </a:lnTo>
                  <a:lnTo>
                    <a:pt x="995" y="305"/>
                  </a:lnTo>
                  <a:lnTo>
                    <a:pt x="991" y="326"/>
                  </a:lnTo>
                  <a:lnTo>
                    <a:pt x="987" y="334"/>
                  </a:lnTo>
                  <a:lnTo>
                    <a:pt x="982" y="347"/>
                  </a:lnTo>
                  <a:lnTo>
                    <a:pt x="982" y="355"/>
                  </a:lnTo>
                  <a:lnTo>
                    <a:pt x="982" y="360"/>
                  </a:lnTo>
                  <a:lnTo>
                    <a:pt x="982" y="364"/>
                  </a:lnTo>
                  <a:lnTo>
                    <a:pt x="982" y="368"/>
                  </a:lnTo>
                  <a:lnTo>
                    <a:pt x="987" y="372"/>
                  </a:lnTo>
                  <a:lnTo>
                    <a:pt x="991" y="372"/>
                  </a:lnTo>
                  <a:lnTo>
                    <a:pt x="995" y="377"/>
                  </a:lnTo>
                  <a:lnTo>
                    <a:pt x="999" y="385"/>
                  </a:lnTo>
                  <a:lnTo>
                    <a:pt x="1004" y="385"/>
                  </a:lnTo>
                  <a:lnTo>
                    <a:pt x="1012" y="389"/>
                  </a:lnTo>
                  <a:lnTo>
                    <a:pt x="1016" y="394"/>
                  </a:lnTo>
                  <a:lnTo>
                    <a:pt x="1021" y="394"/>
                  </a:lnTo>
                  <a:lnTo>
                    <a:pt x="1025" y="394"/>
                  </a:lnTo>
                  <a:lnTo>
                    <a:pt x="1033" y="398"/>
                  </a:lnTo>
                  <a:lnTo>
                    <a:pt x="1042" y="402"/>
                  </a:lnTo>
                  <a:lnTo>
                    <a:pt x="1046" y="402"/>
                  </a:lnTo>
                  <a:lnTo>
                    <a:pt x="1050" y="406"/>
                  </a:lnTo>
                  <a:lnTo>
                    <a:pt x="1054" y="406"/>
                  </a:lnTo>
                  <a:lnTo>
                    <a:pt x="1059" y="411"/>
                  </a:lnTo>
                  <a:lnTo>
                    <a:pt x="1059" y="415"/>
                  </a:lnTo>
                  <a:lnTo>
                    <a:pt x="1063" y="415"/>
                  </a:lnTo>
                  <a:lnTo>
                    <a:pt x="1063" y="419"/>
                  </a:lnTo>
                  <a:lnTo>
                    <a:pt x="1063" y="423"/>
                  </a:lnTo>
                  <a:lnTo>
                    <a:pt x="1063" y="427"/>
                  </a:lnTo>
                  <a:lnTo>
                    <a:pt x="1063" y="432"/>
                  </a:lnTo>
                  <a:lnTo>
                    <a:pt x="1063" y="436"/>
                  </a:lnTo>
                  <a:lnTo>
                    <a:pt x="1063" y="440"/>
                  </a:lnTo>
                  <a:lnTo>
                    <a:pt x="1063" y="444"/>
                  </a:lnTo>
                  <a:lnTo>
                    <a:pt x="1059" y="449"/>
                  </a:lnTo>
                  <a:lnTo>
                    <a:pt x="1054" y="453"/>
                  </a:lnTo>
                  <a:lnTo>
                    <a:pt x="1050" y="453"/>
                  </a:lnTo>
                  <a:lnTo>
                    <a:pt x="1046" y="453"/>
                  </a:lnTo>
                  <a:lnTo>
                    <a:pt x="1042" y="457"/>
                  </a:lnTo>
                  <a:lnTo>
                    <a:pt x="1037" y="457"/>
                  </a:lnTo>
                  <a:lnTo>
                    <a:pt x="1033" y="457"/>
                  </a:lnTo>
                  <a:lnTo>
                    <a:pt x="1029" y="457"/>
                  </a:lnTo>
                  <a:lnTo>
                    <a:pt x="1021" y="457"/>
                  </a:lnTo>
                  <a:lnTo>
                    <a:pt x="999" y="457"/>
                  </a:lnTo>
                  <a:lnTo>
                    <a:pt x="995" y="457"/>
                  </a:lnTo>
                  <a:lnTo>
                    <a:pt x="991" y="457"/>
                  </a:lnTo>
                  <a:lnTo>
                    <a:pt x="987" y="457"/>
                  </a:lnTo>
                  <a:lnTo>
                    <a:pt x="982" y="457"/>
                  </a:lnTo>
                  <a:lnTo>
                    <a:pt x="974" y="461"/>
                  </a:lnTo>
                  <a:lnTo>
                    <a:pt x="970" y="461"/>
                  </a:lnTo>
                  <a:lnTo>
                    <a:pt x="970" y="466"/>
                  </a:lnTo>
                  <a:lnTo>
                    <a:pt x="966" y="466"/>
                  </a:lnTo>
                  <a:lnTo>
                    <a:pt x="966" y="470"/>
                  </a:lnTo>
                  <a:lnTo>
                    <a:pt x="957" y="474"/>
                  </a:lnTo>
                  <a:lnTo>
                    <a:pt x="944" y="487"/>
                  </a:lnTo>
                  <a:lnTo>
                    <a:pt x="940" y="491"/>
                  </a:lnTo>
                  <a:lnTo>
                    <a:pt x="940" y="495"/>
                  </a:lnTo>
                  <a:lnTo>
                    <a:pt x="944" y="495"/>
                  </a:lnTo>
                  <a:lnTo>
                    <a:pt x="949" y="495"/>
                  </a:lnTo>
                  <a:lnTo>
                    <a:pt x="953" y="499"/>
                  </a:lnTo>
                  <a:lnTo>
                    <a:pt x="957" y="499"/>
                  </a:lnTo>
                  <a:lnTo>
                    <a:pt x="957" y="504"/>
                  </a:lnTo>
                  <a:lnTo>
                    <a:pt x="966" y="508"/>
                  </a:lnTo>
                  <a:lnTo>
                    <a:pt x="970" y="512"/>
                  </a:lnTo>
                  <a:lnTo>
                    <a:pt x="974" y="521"/>
                  </a:lnTo>
                  <a:lnTo>
                    <a:pt x="982" y="529"/>
                  </a:lnTo>
                  <a:lnTo>
                    <a:pt x="987" y="533"/>
                  </a:lnTo>
                  <a:lnTo>
                    <a:pt x="991" y="538"/>
                  </a:lnTo>
                  <a:lnTo>
                    <a:pt x="995" y="542"/>
                  </a:lnTo>
                  <a:lnTo>
                    <a:pt x="999" y="542"/>
                  </a:lnTo>
                  <a:lnTo>
                    <a:pt x="1004" y="542"/>
                  </a:lnTo>
                  <a:lnTo>
                    <a:pt x="1008" y="546"/>
                  </a:lnTo>
                  <a:lnTo>
                    <a:pt x="1012" y="546"/>
                  </a:lnTo>
                  <a:lnTo>
                    <a:pt x="1016" y="546"/>
                  </a:lnTo>
                  <a:lnTo>
                    <a:pt x="1021" y="546"/>
                  </a:lnTo>
                  <a:lnTo>
                    <a:pt x="1029" y="550"/>
                  </a:lnTo>
                  <a:lnTo>
                    <a:pt x="1033" y="546"/>
                  </a:lnTo>
                  <a:lnTo>
                    <a:pt x="1037" y="546"/>
                  </a:lnTo>
                  <a:lnTo>
                    <a:pt x="1046" y="546"/>
                  </a:lnTo>
                  <a:lnTo>
                    <a:pt x="1050" y="546"/>
                  </a:lnTo>
                  <a:lnTo>
                    <a:pt x="1059" y="546"/>
                  </a:lnTo>
                  <a:lnTo>
                    <a:pt x="1071" y="542"/>
                  </a:lnTo>
                  <a:lnTo>
                    <a:pt x="1080" y="538"/>
                  </a:lnTo>
                  <a:lnTo>
                    <a:pt x="1088" y="533"/>
                  </a:lnTo>
                  <a:lnTo>
                    <a:pt x="1105" y="525"/>
                  </a:lnTo>
                  <a:lnTo>
                    <a:pt x="1109" y="525"/>
                  </a:lnTo>
                  <a:lnTo>
                    <a:pt x="1114" y="521"/>
                  </a:lnTo>
                  <a:lnTo>
                    <a:pt x="1118" y="521"/>
                  </a:lnTo>
                  <a:lnTo>
                    <a:pt x="1126" y="521"/>
                  </a:lnTo>
                  <a:lnTo>
                    <a:pt x="1131" y="521"/>
                  </a:lnTo>
                  <a:lnTo>
                    <a:pt x="1135" y="521"/>
                  </a:lnTo>
                  <a:lnTo>
                    <a:pt x="1135" y="525"/>
                  </a:lnTo>
                  <a:lnTo>
                    <a:pt x="1139" y="525"/>
                  </a:lnTo>
                  <a:lnTo>
                    <a:pt x="1139" y="533"/>
                  </a:lnTo>
                  <a:lnTo>
                    <a:pt x="1143" y="533"/>
                  </a:lnTo>
                  <a:lnTo>
                    <a:pt x="1143" y="538"/>
                  </a:lnTo>
                  <a:lnTo>
                    <a:pt x="1148" y="550"/>
                  </a:lnTo>
                  <a:lnTo>
                    <a:pt x="1148" y="563"/>
                  </a:lnTo>
                  <a:lnTo>
                    <a:pt x="1152" y="580"/>
                  </a:lnTo>
                  <a:lnTo>
                    <a:pt x="1148" y="580"/>
                  </a:lnTo>
                  <a:lnTo>
                    <a:pt x="1143" y="584"/>
                  </a:lnTo>
                  <a:lnTo>
                    <a:pt x="1143" y="588"/>
                  </a:lnTo>
                  <a:lnTo>
                    <a:pt x="1139" y="593"/>
                  </a:lnTo>
                  <a:lnTo>
                    <a:pt x="1135" y="601"/>
                  </a:lnTo>
                  <a:lnTo>
                    <a:pt x="1131" y="614"/>
                  </a:lnTo>
                  <a:lnTo>
                    <a:pt x="1131" y="622"/>
                  </a:lnTo>
                  <a:lnTo>
                    <a:pt x="1131" y="631"/>
                  </a:lnTo>
                  <a:lnTo>
                    <a:pt x="1126" y="643"/>
                  </a:lnTo>
                  <a:lnTo>
                    <a:pt x="1126" y="660"/>
                  </a:lnTo>
                  <a:lnTo>
                    <a:pt x="1122" y="669"/>
                  </a:lnTo>
                  <a:lnTo>
                    <a:pt x="1122" y="677"/>
                  </a:lnTo>
                  <a:lnTo>
                    <a:pt x="1118" y="694"/>
                  </a:lnTo>
                  <a:lnTo>
                    <a:pt x="1109" y="724"/>
                  </a:lnTo>
                  <a:lnTo>
                    <a:pt x="1109" y="741"/>
                  </a:lnTo>
                  <a:lnTo>
                    <a:pt x="1105" y="753"/>
                  </a:lnTo>
                  <a:lnTo>
                    <a:pt x="1101" y="762"/>
                  </a:lnTo>
                  <a:lnTo>
                    <a:pt x="1101" y="770"/>
                  </a:lnTo>
                  <a:lnTo>
                    <a:pt x="1097" y="775"/>
                  </a:lnTo>
                  <a:lnTo>
                    <a:pt x="1093" y="783"/>
                  </a:lnTo>
                  <a:lnTo>
                    <a:pt x="1093" y="787"/>
                  </a:lnTo>
                  <a:lnTo>
                    <a:pt x="1088" y="792"/>
                  </a:lnTo>
                  <a:lnTo>
                    <a:pt x="1080" y="800"/>
                  </a:lnTo>
                  <a:lnTo>
                    <a:pt x="1080" y="804"/>
                  </a:lnTo>
                  <a:lnTo>
                    <a:pt x="1076" y="804"/>
                  </a:lnTo>
                  <a:lnTo>
                    <a:pt x="1076" y="808"/>
                  </a:lnTo>
                  <a:lnTo>
                    <a:pt x="1076" y="813"/>
                  </a:lnTo>
                  <a:lnTo>
                    <a:pt x="1076" y="817"/>
                  </a:lnTo>
                  <a:lnTo>
                    <a:pt x="1071" y="830"/>
                  </a:lnTo>
                  <a:lnTo>
                    <a:pt x="1071" y="838"/>
                  </a:lnTo>
                  <a:lnTo>
                    <a:pt x="1067" y="847"/>
                  </a:lnTo>
                  <a:lnTo>
                    <a:pt x="1067" y="851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59" y="864"/>
                  </a:lnTo>
                  <a:lnTo>
                    <a:pt x="1054" y="868"/>
                  </a:lnTo>
                  <a:lnTo>
                    <a:pt x="1054" y="876"/>
                  </a:lnTo>
                  <a:lnTo>
                    <a:pt x="1050" y="880"/>
                  </a:lnTo>
                  <a:lnTo>
                    <a:pt x="1042" y="885"/>
                  </a:lnTo>
                  <a:lnTo>
                    <a:pt x="1033" y="893"/>
                  </a:lnTo>
                  <a:lnTo>
                    <a:pt x="1029" y="897"/>
                  </a:lnTo>
                  <a:lnTo>
                    <a:pt x="1025" y="902"/>
                  </a:lnTo>
                  <a:lnTo>
                    <a:pt x="1021" y="906"/>
                  </a:lnTo>
                  <a:lnTo>
                    <a:pt x="1016" y="906"/>
                  </a:lnTo>
                  <a:lnTo>
                    <a:pt x="1012" y="910"/>
                  </a:lnTo>
                  <a:lnTo>
                    <a:pt x="1008" y="910"/>
                  </a:lnTo>
                  <a:lnTo>
                    <a:pt x="1004" y="910"/>
                  </a:lnTo>
                  <a:lnTo>
                    <a:pt x="999" y="906"/>
                  </a:lnTo>
                  <a:lnTo>
                    <a:pt x="995" y="906"/>
                  </a:lnTo>
                  <a:lnTo>
                    <a:pt x="987" y="902"/>
                  </a:lnTo>
                  <a:lnTo>
                    <a:pt x="974" y="893"/>
                  </a:lnTo>
                  <a:lnTo>
                    <a:pt x="957" y="885"/>
                  </a:lnTo>
                  <a:lnTo>
                    <a:pt x="944" y="876"/>
                  </a:lnTo>
                  <a:lnTo>
                    <a:pt x="940" y="876"/>
                  </a:lnTo>
                  <a:lnTo>
                    <a:pt x="936" y="876"/>
                  </a:lnTo>
                  <a:lnTo>
                    <a:pt x="932" y="876"/>
                  </a:lnTo>
                  <a:lnTo>
                    <a:pt x="927" y="876"/>
                  </a:lnTo>
                  <a:lnTo>
                    <a:pt x="919" y="876"/>
                  </a:lnTo>
                  <a:lnTo>
                    <a:pt x="910" y="876"/>
                  </a:lnTo>
                  <a:lnTo>
                    <a:pt x="885" y="876"/>
                  </a:lnTo>
                  <a:lnTo>
                    <a:pt x="881" y="880"/>
                  </a:lnTo>
                  <a:lnTo>
                    <a:pt x="868" y="880"/>
                  </a:lnTo>
                  <a:lnTo>
                    <a:pt x="864" y="880"/>
                  </a:lnTo>
                  <a:lnTo>
                    <a:pt x="855" y="880"/>
                  </a:lnTo>
                  <a:lnTo>
                    <a:pt x="851" y="880"/>
                  </a:lnTo>
                  <a:lnTo>
                    <a:pt x="843" y="885"/>
                  </a:lnTo>
                  <a:lnTo>
                    <a:pt x="839" y="885"/>
                  </a:lnTo>
                  <a:lnTo>
                    <a:pt x="834" y="889"/>
                  </a:lnTo>
                  <a:lnTo>
                    <a:pt x="826" y="893"/>
                  </a:lnTo>
                  <a:lnTo>
                    <a:pt x="809" y="906"/>
                  </a:lnTo>
                  <a:lnTo>
                    <a:pt x="800" y="910"/>
                  </a:lnTo>
                  <a:lnTo>
                    <a:pt x="796" y="914"/>
                  </a:lnTo>
                  <a:lnTo>
                    <a:pt x="792" y="914"/>
                  </a:lnTo>
                  <a:lnTo>
                    <a:pt x="783" y="919"/>
                  </a:lnTo>
                  <a:lnTo>
                    <a:pt x="779" y="919"/>
                  </a:lnTo>
                  <a:lnTo>
                    <a:pt x="775" y="919"/>
                  </a:lnTo>
                  <a:lnTo>
                    <a:pt x="771" y="919"/>
                  </a:lnTo>
                  <a:lnTo>
                    <a:pt x="762" y="919"/>
                  </a:lnTo>
                  <a:lnTo>
                    <a:pt x="754" y="919"/>
                  </a:lnTo>
                  <a:lnTo>
                    <a:pt x="741" y="914"/>
                  </a:lnTo>
                  <a:lnTo>
                    <a:pt x="724" y="914"/>
                  </a:lnTo>
                  <a:lnTo>
                    <a:pt x="712" y="910"/>
                  </a:lnTo>
                  <a:lnTo>
                    <a:pt x="703" y="910"/>
                  </a:lnTo>
                  <a:lnTo>
                    <a:pt x="690" y="906"/>
                  </a:lnTo>
                  <a:lnTo>
                    <a:pt x="686" y="906"/>
                  </a:lnTo>
                  <a:lnTo>
                    <a:pt x="678" y="902"/>
                  </a:lnTo>
                  <a:lnTo>
                    <a:pt x="673" y="897"/>
                  </a:lnTo>
                  <a:lnTo>
                    <a:pt x="669" y="897"/>
                  </a:lnTo>
                  <a:lnTo>
                    <a:pt x="665" y="893"/>
                  </a:lnTo>
                  <a:lnTo>
                    <a:pt x="661" y="885"/>
                  </a:lnTo>
                  <a:lnTo>
                    <a:pt x="656" y="880"/>
                  </a:lnTo>
                  <a:lnTo>
                    <a:pt x="652" y="876"/>
                  </a:lnTo>
                  <a:lnTo>
                    <a:pt x="648" y="876"/>
                  </a:lnTo>
                  <a:lnTo>
                    <a:pt x="644" y="872"/>
                  </a:lnTo>
                  <a:lnTo>
                    <a:pt x="635" y="868"/>
                  </a:lnTo>
                  <a:lnTo>
                    <a:pt x="631" y="864"/>
                  </a:lnTo>
                  <a:lnTo>
                    <a:pt x="618" y="855"/>
                  </a:lnTo>
                  <a:lnTo>
                    <a:pt x="568" y="830"/>
                  </a:lnTo>
                  <a:lnTo>
                    <a:pt x="555" y="821"/>
                  </a:lnTo>
                  <a:lnTo>
                    <a:pt x="542" y="817"/>
                  </a:lnTo>
                  <a:lnTo>
                    <a:pt x="538" y="813"/>
                  </a:lnTo>
                  <a:lnTo>
                    <a:pt x="534" y="808"/>
                  </a:lnTo>
                  <a:lnTo>
                    <a:pt x="529" y="808"/>
                  </a:lnTo>
                  <a:lnTo>
                    <a:pt x="525" y="800"/>
                  </a:lnTo>
                  <a:lnTo>
                    <a:pt x="521" y="796"/>
                  </a:lnTo>
                  <a:lnTo>
                    <a:pt x="517" y="792"/>
                  </a:lnTo>
                  <a:lnTo>
                    <a:pt x="513" y="783"/>
                  </a:lnTo>
                  <a:lnTo>
                    <a:pt x="513" y="779"/>
                  </a:lnTo>
                  <a:lnTo>
                    <a:pt x="508" y="775"/>
                  </a:lnTo>
                  <a:lnTo>
                    <a:pt x="504" y="770"/>
                  </a:lnTo>
                  <a:lnTo>
                    <a:pt x="500" y="766"/>
                  </a:lnTo>
                  <a:lnTo>
                    <a:pt x="496" y="762"/>
                  </a:lnTo>
                  <a:lnTo>
                    <a:pt x="479" y="753"/>
                  </a:lnTo>
                  <a:lnTo>
                    <a:pt x="474" y="749"/>
                  </a:lnTo>
                  <a:lnTo>
                    <a:pt x="470" y="749"/>
                  </a:lnTo>
                  <a:lnTo>
                    <a:pt x="466" y="745"/>
                  </a:lnTo>
                  <a:lnTo>
                    <a:pt x="449" y="741"/>
                  </a:lnTo>
                  <a:lnTo>
                    <a:pt x="436" y="736"/>
                  </a:lnTo>
                  <a:lnTo>
                    <a:pt x="428" y="736"/>
                  </a:lnTo>
                  <a:lnTo>
                    <a:pt x="424" y="736"/>
                  </a:lnTo>
                  <a:lnTo>
                    <a:pt x="419" y="736"/>
                  </a:lnTo>
                  <a:lnTo>
                    <a:pt x="415" y="736"/>
                  </a:lnTo>
                  <a:lnTo>
                    <a:pt x="415" y="732"/>
                  </a:lnTo>
                  <a:lnTo>
                    <a:pt x="411" y="728"/>
                  </a:lnTo>
                  <a:lnTo>
                    <a:pt x="407" y="720"/>
                  </a:lnTo>
                  <a:lnTo>
                    <a:pt x="402" y="715"/>
                  </a:lnTo>
                  <a:lnTo>
                    <a:pt x="398" y="707"/>
                  </a:lnTo>
                  <a:lnTo>
                    <a:pt x="390" y="698"/>
                  </a:lnTo>
                  <a:lnTo>
                    <a:pt x="386" y="690"/>
                  </a:lnTo>
                  <a:lnTo>
                    <a:pt x="377" y="686"/>
                  </a:lnTo>
                  <a:lnTo>
                    <a:pt x="373" y="681"/>
                  </a:lnTo>
                  <a:lnTo>
                    <a:pt x="369" y="681"/>
                  </a:lnTo>
                  <a:lnTo>
                    <a:pt x="364" y="681"/>
                  </a:lnTo>
                  <a:lnTo>
                    <a:pt x="360" y="681"/>
                  </a:lnTo>
                  <a:lnTo>
                    <a:pt x="352" y="686"/>
                  </a:lnTo>
                  <a:lnTo>
                    <a:pt x="347" y="686"/>
                  </a:lnTo>
                  <a:lnTo>
                    <a:pt x="343" y="686"/>
                  </a:lnTo>
                  <a:lnTo>
                    <a:pt x="339" y="686"/>
                  </a:lnTo>
                  <a:lnTo>
                    <a:pt x="335" y="686"/>
                  </a:lnTo>
                  <a:lnTo>
                    <a:pt x="331" y="686"/>
                  </a:lnTo>
                  <a:lnTo>
                    <a:pt x="331" y="681"/>
                  </a:lnTo>
                  <a:lnTo>
                    <a:pt x="318" y="677"/>
                  </a:lnTo>
                  <a:lnTo>
                    <a:pt x="318" y="673"/>
                  </a:lnTo>
                  <a:lnTo>
                    <a:pt x="314" y="673"/>
                  </a:lnTo>
                  <a:lnTo>
                    <a:pt x="305" y="673"/>
                  </a:lnTo>
                  <a:lnTo>
                    <a:pt x="301" y="673"/>
                  </a:lnTo>
                  <a:lnTo>
                    <a:pt x="292" y="673"/>
                  </a:lnTo>
                  <a:lnTo>
                    <a:pt x="280" y="673"/>
                  </a:lnTo>
                  <a:lnTo>
                    <a:pt x="267" y="677"/>
                  </a:lnTo>
                  <a:lnTo>
                    <a:pt x="242" y="681"/>
                  </a:lnTo>
                  <a:lnTo>
                    <a:pt x="229" y="681"/>
                  </a:lnTo>
                  <a:lnTo>
                    <a:pt x="220" y="681"/>
                  </a:lnTo>
                  <a:lnTo>
                    <a:pt x="216" y="686"/>
                  </a:lnTo>
                  <a:lnTo>
                    <a:pt x="212" y="686"/>
                  </a:lnTo>
                  <a:lnTo>
                    <a:pt x="208" y="681"/>
                  </a:lnTo>
                  <a:lnTo>
                    <a:pt x="204" y="681"/>
                  </a:lnTo>
                  <a:lnTo>
                    <a:pt x="195" y="677"/>
                  </a:lnTo>
                  <a:lnTo>
                    <a:pt x="191" y="677"/>
                  </a:lnTo>
                  <a:lnTo>
                    <a:pt x="182" y="669"/>
                  </a:lnTo>
                  <a:lnTo>
                    <a:pt x="178" y="669"/>
                  </a:lnTo>
                  <a:lnTo>
                    <a:pt x="174" y="665"/>
                  </a:lnTo>
                  <a:lnTo>
                    <a:pt x="170" y="665"/>
                  </a:lnTo>
                  <a:lnTo>
                    <a:pt x="165" y="660"/>
                  </a:lnTo>
                  <a:lnTo>
                    <a:pt x="161" y="660"/>
                  </a:lnTo>
                  <a:lnTo>
                    <a:pt x="157" y="660"/>
                  </a:lnTo>
                  <a:lnTo>
                    <a:pt x="153" y="665"/>
                  </a:lnTo>
                  <a:lnTo>
                    <a:pt x="136" y="665"/>
                  </a:lnTo>
                  <a:lnTo>
                    <a:pt x="132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9"/>
                  </a:lnTo>
                  <a:lnTo>
                    <a:pt x="98" y="669"/>
                  </a:lnTo>
                  <a:lnTo>
                    <a:pt x="93" y="669"/>
                  </a:lnTo>
                  <a:lnTo>
                    <a:pt x="89" y="669"/>
                  </a:lnTo>
                  <a:lnTo>
                    <a:pt x="85" y="669"/>
                  </a:lnTo>
                  <a:lnTo>
                    <a:pt x="81" y="665"/>
                  </a:lnTo>
                  <a:lnTo>
                    <a:pt x="77" y="665"/>
                  </a:lnTo>
                  <a:lnTo>
                    <a:pt x="77" y="660"/>
                  </a:lnTo>
                  <a:lnTo>
                    <a:pt x="68" y="656"/>
                  </a:lnTo>
                  <a:lnTo>
                    <a:pt x="64" y="652"/>
                  </a:lnTo>
                  <a:lnTo>
                    <a:pt x="60" y="648"/>
                  </a:lnTo>
                  <a:lnTo>
                    <a:pt x="60" y="643"/>
                  </a:lnTo>
                  <a:lnTo>
                    <a:pt x="55" y="635"/>
                  </a:lnTo>
                  <a:lnTo>
                    <a:pt x="43" y="618"/>
                  </a:lnTo>
                  <a:lnTo>
                    <a:pt x="30" y="597"/>
                  </a:lnTo>
                  <a:lnTo>
                    <a:pt x="26" y="593"/>
                  </a:lnTo>
                  <a:lnTo>
                    <a:pt x="26" y="588"/>
                  </a:lnTo>
                  <a:lnTo>
                    <a:pt x="21" y="584"/>
                  </a:lnTo>
                  <a:lnTo>
                    <a:pt x="21" y="580"/>
                  </a:lnTo>
                  <a:lnTo>
                    <a:pt x="21" y="576"/>
                  </a:lnTo>
                  <a:lnTo>
                    <a:pt x="17" y="571"/>
                  </a:lnTo>
                  <a:lnTo>
                    <a:pt x="17" y="567"/>
                  </a:lnTo>
                  <a:lnTo>
                    <a:pt x="17" y="563"/>
                  </a:lnTo>
                  <a:lnTo>
                    <a:pt x="17" y="559"/>
                  </a:lnTo>
                  <a:lnTo>
                    <a:pt x="17" y="554"/>
                  </a:lnTo>
                  <a:lnTo>
                    <a:pt x="21" y="554"/>
                  </a:lnTo>
                  <a:lnTo>
                    <a:pt x="21" y="550"/>
                  </a:lnTo>
                  <a:lnTo>
                    <a:pt x="21" y="546"/>
                  </a:lnTo>
                  <a:lnTo>
                    <a:pt x="26" y="542"/>
                  </a:lnTo>
                  <a:lnTo>
                    <a:pt x="26" y="538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38" y="525"/>
                  </a:lnTo>
                  <a:lnTo>
                    <a:pt x="43" y="525"/>
                  </a:lnTo>
                  <a:lnTo>
                    <a:pt x="47" y="521"/>
                  </a:lnTo>
                  <a:lnTo>
                    <a:pt x="51" y="516"/>
                  </a:lnTo>
                  <a:lnTo>
                    <a:pt x="72" y="508"/>
                  </a:lnTo>
                  <a:lnTo>
                    <a:pt x="77" y="504"/>
                  </a:lnTo>
                  <a:lnTo>
                    <a:pt x="81" y="499"/>
                  </a:lnTo>
                  <a:lnTo>
                    <a:pt x="85" y="495"/>
                  </a:lnTo>
                  <a:lnTo>
                    <a:pt x="89" y="491"/>
                  </a:lnTo>
                  <a:lnTo>
                    <a:pt x="93" y="487"/>
                  </a:lnTo>
                  <a:lnTo>
                    <a:pt x="93" y="482"/>
                  </a:lnTo>
                  <a:lnTo>
                    <a:pt x="98" y="478"/>
                  </a:lnTo>
                  <a:lnTo>
                    <a:pt x="98" y="474"/>
                  </a:lnTo>
                  <a:lnTo>
                    <a:pt x="102" y="470"/>
                  </a:lnTo>
                  <a:lnTo>
                    <a:pt x="102" y="466"/>
                  </a:lnTo>
                  <a:lnTo>
                    <a:pt x="102" y="461"/>
                  </a:lnTo>
                  <a:lnTo>
                    <a:pt x="102" y="453"/>
                  </a:lnTo>
                  <a:lnTo>
                    <a:pt x="102" y="449"/>
                  </a:lnTo>
                  <a:lnTo>
                    <a:pt x="102" y="444"/>
                  </a:lnTo>
                  <a:lnTo>
                    <a:pt x="102" y="440"/>
                  </a:lnTo>
                  <a:lnTo>
                    <a:pt x="68" y="381"/>
                  </a:lnTo>
                  <a:lnTo>
                    <a:pt x="64" y="372"/>
                  </a:lnTo>
                  <a:lnTo>
                    <a:pt x="60" y="368"/>
                  </a:lnTo>
                  <a:lnTo>
                    <a:pt x="55" y="360"/>
                  </a:lnTo>
                  <a:lnTo>
                    <a:pt x="51" y="355"/>
                  </a:lnTo>
                  <a:lnTo>
                    <a:pt x="38" y="334"/>
                  </a:lnTo>
                  <a:lnTo>
                    <a:pt x="17" y="305"/>
                  </a:lnTo>
                  <a:lnTo>
                    <a:pt x="13" y="292"/>
                  </a:lnTo>
                  <a:lnTo>
                    <a:pt x="9" y="283"/>
                  </a:lnTo>
                  <a:lnTo>
                    <a:pt x="5" y="279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0" name="Freeform 116"/>
            <p:cNvSpPr>
              <a:spLocks/>
            </p:cNvSpPr>
            <p:nvPr/>
          </p:nvSpPr>
          <p:spPr bwMode="auto">
            <a:xfrm>
              <a:off x="2475711" y="4202360"/>
              <a:ext cx="514932" cy="687982"/>
            </a:xfrm>
            <a:custGeom>
              <a:avLst/>
              <a:gdLst>
                <a:gd name="T0" fmla="*/ 1202 w 1625"/>
                <a:gd name="T1" fmla="*/ 26 h 2172"/>
                <a:gd name="T2" fmla="*/ 1227 w 1625"/>
                <a:gd name="T3" fmla="*/ 106 h 2172"/>
                <a:gd name="T4" fmla="*/ 1325 w 1625"/>
                <a:gd name="T5" fmla="*/ 216 h 2172"/>
                <a:gd name="T6" fmla="*/ 1418 w 1625"/>
                <a:gd name="T7" fmla="*/ 292 h 2172"/>
                <a:gd name="T8" fmla="*/ 1498 w 1625"/>
                <a:gd name="T9" fmla="*/ 377 h 2172"/>
                <a:gd name="T10" fmla="*/ 1507 w 1625"/>
                <a:gd name="T11" fmla="*/ 517 h 2172"/>
                <a:gd name="T12" fmla="*/ 1439 w 1625"/>
                <a:gd name="T13" fmla="*/ 555 h 2172"/>
                <a:gd name="T14" fmla="*/ 1443 w 1625"/>
                <a:gd name="T15" fmla="*/ 640 h 2172"/>
                <a:gd name="T16" fmla="*/ 1346 w 1625"/>
                <a:gd name="T17" fmla="*/ 695 h 2172"/>
                <a:gd name="T18" fmla="*/ 1350 w 1625"/>
                <a:gd name="T19" fmla="*/ 872 h 2172"/>
                <a:gd name="T20" fmla="*/ 1456 w 1625"/>
                <a:gd name="T21" fmla="*/ 851 h 2172"/>
                <a:gd name="T22" fmla="*/ 1545 w 1625"/>
                <a:gd name="T23" fmla="*/ 885 h 2172"/>
                <a:gd name="T24" fmla="*/ 1621 w 1625"/>
                <a:gd name="T25" fmla="*/ 940 h 2172"/>
                <a:gd name="T26" fmla="*/ 1617 w 1625"/>
                <a:gd name="T27" fmla="*/ 1038 h 2172"/>
                <a:gd name="T28" fmla="*/ 1537 w 1625"/>
                <a:gd name="T29" fmla="*/ 1004 h 2172"/>
                <a:gd name="T30" fmla="*/ 1553 w 1625"/>
                <a:gd name="T31" fmla="*/ 1076 h 2172"/>
                <a:gd name="T32" fmla="*/ 1532 w 1625"/>
                <a:gd name="T33" fmla="*/ 1177 h 2172"/>
                <a:gd name="T34" fmla="*/ 1532 w 1625"/>
                <a:gd name="T35" fmla="*/ 1279 h 2172"/>
                <a:gd name="T36" fmla="*/ 1583 w 1625"/>
                <a:gd name="T37" fmla="*/ 1431 h 2172"/>
                <a:gd name="T38" fmla="*/ 1549 w 1625"/>
                <a:gd name="T39" fmla="*/ 1524 h 2172"/>
                <a:gd name="T40" fmla="*/ 1575 w 1625"/>
                <a:gd name="T41" fmla="*/ 1601 h 2172"/>
                <a:gd name="T42" fmla="*/ 1579 w 1625"/>
                <a:gd name="T43" fmla="*/ 1681 h 2172"/>
                <a:gd name="T44" fmla="*/ 1558 w 1625"/>
                <a:gd name="T45" fmla="*/ 1753 h 2172"/>
                <a:gd name="T46" fmla="*/ 1596 w 1625"/>
                <a:gd name="T47" fmla="*/ 1863 h 2172"/>
                <a:gd name="T48" fmla="*/ 1507 w 1625"/>
                <a:gd name="T49" fmla="*/ 1897 h 2172"/>
                <a:gd name="T50" fmla="*/ 1376 w 1625"/>
                <a:gd name="T51" fmla="*/ 1859 h 2172"/>
                <a:gd name="T52" fmla="*/ 1261 w 1625"/>
                <a:gd name="T53" fmla="*/ 1918 h 2172"/>
                <a:gd name="T54" fmla="*/ 1143 w 1625"/>
                <a:gd name="T55" fmla="*/ 1973 h 2172"/>
                <a:gd name="T56" fmla="*/ 1041 w 1625"/>
                <a:gd name="T57" fmla="*/ 1986 h 2172"/>
                <a:gd name="T58" fmla="*/ 842 w 1625"/>
                <a:gd name="T59" fmla="*/ 1927 h 2172"/>
                <a:gd name="T60" fmla="*/ 838 w 1625"/>
                <a:gd name="T61" fmla="*/ 2045 h 2172"/>
                <a:gd name="T62" fmla="*/ 859 w 1625"/>
                <a:gd name="T63" fmla="*/ 2138 h 2172"/>
                <a:gd name="T64" fmla="*/ 694 w 1625"/>
                <a:gd name="T65" fmla="*/ 2160 h 2172"/>
                <a:gd name="T66" fmla="*/ 533 w 1625"/>
                <a:gd name="T67" fmla="*/ 2113 h 2172"/>
                <a:gd name="T68" fmla="*/ 360 w 1625"/>
                <a:gd name="T69" fmla="*/ 2083 h 2172"/>
                <a:gd name="T70" fmla="*/ 326 w 1625"/>
                <a:gd name="T71" fmla="*/ 1982 h 2172"/>
                <a:gd name="T72" fmla="*/ 220 w 1625"/>
                <a:gd name="T73" fmla="*/ 1922 h 2172"/>
                <a:gd name="T74" fmla="*/ 123 w 1625"/>
                <a:gd name="T75" fmla="*/ 1889 h 2172"/>
                <a:gd name="T76" fmla="*/ 8 w 1625"/>
                <a:gd name="T77" fmla="*/ 1872 h 2172"/>
                <a:gd name="T78" fmla="*/ 211 w 1625"/>
                <a:gd name="T79" fmla="*/ 1795 h 2172"/>
                <a:gd name="T80" fmla="*/ 207 w 1625"/>
                <a:gd name="T81" fmla="*/ 1656 h 2172"/>
                <a:gd name="T82" fmla="*/ 199 w 1625"/>
                <a:gd name="T83" fmla="*/ 1524 h 2172"/>
                <a:gd name="T84" fmla="*/ 283 w 1625"/>
                <a:gd name="T85" fmla="*/ 1385 h 2172"/>
                <a:gd name="T86" fmla="*/ 419 w 1625"/>
                <a:gd name="T87" fmla="*/ 1309 h 2172"/>
                <a:gd name="T88" fmla="*/ 529 w 1625"/>
                <a:gd name="T89" fmla="*/ 1330 h 2172"/>
                <a:gd name="T90" fmla="*/ 461 w 1625"/>
                <a:gd name="T91" fmla="*/ 1173 h 2172"/>
                <a:gd name="T92" fmla="*/ 377 w 1625"/>
                <a:gd name="T93" fmla="*/ 983 h 2172"/>
                <a:gd name="T94" fmla="*/ 262 w 1625"/>
                <a:gd name="T95" fmla="*/ 889 h 2172"/>
                <a:gd name="T96" fmla="*/ 123 w 1625"/>
                <a:gd name="T97" fmla="*/ 813 h 2172"/>
                <a:gd name="T98" fmla="*/ 220 w 1625"/>
                <a:gd name="T99" fmla="*/ 623 h 2172"/>
                <a:gd name="T100" fmla="*/ 237 w 1625"/>
                <a:gd name="T101" fmla="*/ 542 h 2172"/>
                <a:gd name="T102" fmla="*/ 296 w 1625"/>
                <a:gd name="T103" fmla="*/ 491 h 2172"/>
                <a:gd name="T104" fmla="*/ 351 w 1625"/>
                <a:gd name="T105" fmla="*/ 386 h 2172"/>
                <a:gd name="T106" fmla="*/ 292 w 1625"/>
                <a:gd name="T107" fmla="*/ 263 h 2172"/>
                <a:gd name="T108" fmla="*/ 381 w 1625"/>
                <a:gd name="T109" fmla="*/ 178 h 2172"/>
                <a:gd name="T110" fmla="*/ 516 w 1625"/>
                <a:gd name="T111" fmla="*/ 191 h 2172"/>
                <a:gd name="T112" fmla="*/ 698 w 1625"/>
                <a:gd name="T113" fmla="*/ 250 h 2172"/>
                <a:gd name="T114" fmla="*/ 766 w 1625"/>
                <a:gd name="T115" fmla="*/ 212 h 2172"/>
                <a:gd name="T116" fmla="*/ 817 w 1625"/>
                <a:gd name="T117" fmla="*/ 123 h 2172"/>
                <a:gd name="T118" fmla="*/ 902 w 1625"/>
                <a:gd name="T119" fmla="*/ 81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2172">
                  <a:moveTo>
                    <a:pt x="935" y="13"/>
                  </a:moveTo>
                  <a:lnTo>
                    <a:pt x="944" y="13"/>
                  </a:lnTo>
                  <a:lnTo>
                    <a:pt x="969" y="9"/>
                  </a:lnTo>
                  <a:lnTo>
                    <a:pt x="990" y="9"/>
                  </a:lnTo>
                  <a:lnTo>
                    <a:pt x="1062" y="0"/>
                  </a:lnTo>
                  <a:lnTo>
                    <a:pt x="1067" y="0"/>
                  </a:lnTo>
                  <a:lnTo>
                    <a:pt x="1079" y="0"/>
                  </a:lnTo>
                  <a:lnTo>
                    <a:pt x="1088" y="0"/>
                  </a:lnTo>
                  <a:lnTo>
                    <a:pt x="1096" y="0"/>
                  </a:lnTo>
                  <a:lnTo>
                    <a:pt x="1109" y="0"/>
                  </a:lnTo>
                  <a:lnTo>
                    <a:pt x="1122" y="5"/>
                  </a:lnTo>
                  <a:lnTo>
                    <a:pt x="1147" y="9"/>
                  </a:lnTo>
                  <a:lnTo>
                    <a:pt x="1168" y="13"/>
                  </a:lnTo>
                  <a:lnTo>
                    <a:pt x="1177" y="13"/>
                  </a:lnTo>
                  <a:lnTo>
                    <a:pt x="1181" y="13"/>
                  </a:lnTo>
                  <a:lnTo>
                    <a:pt x="1185" y="17"/>
                  </a:lnTo>
                  <a:lnTo>
                    <a:pt x="1194" y="22"/>
                  </a:lnTo>
                  <a:lnTo>
                    <a:pt x="1202" y="22"/>
                  </a:lnTo>
                  <a:lnTo>
                    <a:pt x="1202" y="26"/>
                  </a:lnTo>
                  <a:lnTo>
                    <a:pt x="1206" y="26"/>
                  </a:lnTo>
                  <a:lnTo>
                    <a:pt x="1211" y="30"/>
                  </a:lnTo>
                  <a:lnTo>
                    <a:pt x="1215" y="34"/>
                  </a:lnTo>
                  <a:lnTo>
                    <a:pt x="1215" y="43"/>
                  </a:lnTo>
                  <a:lnTo>
                    <a:pt x="1215" y="47"/>
                  </a:lnTo>
                  <a:lnTo>
                    <a:pt x="1215" y="51"/>
                  </a:lnTo>
                  <a:lnTo>
                    <a:pt x="1211" y="60"/>
                  </a:lnTo>
                  <a:lnTo>
                    <a:pt x="1211" y="64"/>
                  </a:lnTo>
                  <a:lnTo>
                    <a:pt x="1211" y="68"/>
                  </a:lnTo>
                  <a:lnTo>
                    <a:pt x="1206" y="77"/>
                  </a:lnTo>
                  <a:lnTo>
                    <a:pt x="1206" y="81"/>
                  </a:lnTo>
                  <a:lnTo>
                    <a:pt x="1211" y="85"/>
                  </a:lnTo>
                  <a:lnTo>
                    <a:pt x="1211" y="89"/>
                  </a:lnTo>
                  <a:lnTo>
                    <a:pt x="1211" y="93"/>
                  </a:lnTo>
                  <a:lnTo>
                    <a:pt x="1215" y="98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6"/>
                  </a:lnTo>
                  <a:lnTo>
                    <a:pt x="1227" y="106"/>
                  </a:lnTo>
                  <a:lnTo>
                    <a:pt x="1240" y="110"/>
                  </a:lnTo>
                  <a:lnTo>
                    <a:pt x="1249" y="110"/>
                  </a:lnTo>
                  <a:lnTo>
                    <a:pt x="1253" y="115"/>
                  </a:lnTo>
                  <a:lnTo>
                    <a:pt x="1257" y="119"/>
                  </a:lnTo>
                  <a:lnTo>
                    <a:pt x="1266" y="123"/>
                  </a:lnTo>
                  <a:lnTo>
                    <a:pt x="1270" y="127"/>
                  </a:lnTo>
                  <a:lnTo>
                    <a:pt x="1278" y="132"/>
                  </a:lnTo>
                  <a:lnTo>
                    <a:pt x="1283" y="136"/>
                  </a:lnTo>
                  <a:lnTo>
                    <a:pt x="1287" y="144"/>
                  </a:lnTo>
                  <a:lnTo>
                    <a:pt x="1295" y="149"/>
                  </a:lnTo>
                  <a:lnTo>
                    <a:pt x="1299" y="153"/>
                  </a:lnTo>
                  <a:lnTo>
                    <a:pt x="1304" y="161"/>
                  </a:lnTo>
                  <a:lnTo>
                    <a:pt x="1308" y="161"/>
                  </a:lnTo>
                  <a:lnTo>
                    <a:pt x="1312" y="170"/>
                  </a:lnTo>
                  <a:lnTo>
                    <a:pt x="1316" y="174"/>
                  </a:lnTo>
                  <a:lnTo>
                    <a:pt x="1316" y="182"/>
                  </a:lnTo>
                  <a:lnTo>
                    <a:pt x="1321" y="187"/>
                  </a:lnTo>
                  <a:lnTo>
                    <a:pt x="1321" y="191"/>
                  </a:lnTo>
                  <a:lnTo>
                    <a:pt x="1325" y="216"/>
                  </a:lnTo>
                  <a:lnTo>
                    <a:pt x="1329" y="225"/>
                  </a:lnTo>
                  <a:lnTo>
                    <a:pt x="1329" y="233"/>
                  </a:lnTo>
                  <a:lnTo>
                    <a:pt x="1333" y="242"/>
                  </a:lnTo>
                  <a:lnTo>
                    <a:pt x="1338" y="246"/>
                  </a:lnTo>
                  <a:lnTo>
                    <a:pt x="1338" y="254"/>
                  </a:lnTo>
                  <a:lnTo>
                    <a:pt x="1342" y="259"/>
                  </a:lnTo>
                  <a:lnTo>
                    <a:pt x="1346" y="267"/>
                  </a:lnTo>
                  <a:lnTo>
                    <a:pt x="1350" y="267"/>
                  </a:lnTo>
                  <a:lnTo>
                    <a:pt x="1354" y="271"/>
                  </a:lnTo>
                  <a:lnTo>
                    <a:pt x="1354" y="276"/>
                  </a:lnTo>
                  <a:lnTo>
                    <a:pt x="1359" y="276"/>
                  </a:lnTo>
                  <a:lnTo>
                    <a:pt x="1363" y="280"/>
                  </a:lnTo>
                  <a:lnTo>
                    <a:pt x="1367" y="280"/>
                  </a:lnTo>
                  <a:lnTo>
                    <a:pt x="1371" y="284"/>
                  </a:lnTo>
                  <a:lnTo>
                    <a:pt x="1376" y="284"/>
                  </a:lnTo>
                  <a:lnTo>
                    <a:pt x="1380" y="284"/>
                  </a:lnTo>
                  <a:lnTo>
                    <a:pt x="1384" y="284"/>
                  </a:lnTo>
                  <a:lnTo>
                    <a:pt x="1405" y="288"/>
                  </a:lnTo>
                  <a:lnTo>
                    <a:pt x="1418" y="292"/>
                  </a:lnTo>
                  <a:lnTo>
                    <a:pt x="1422" y="292"/>
                  </a:lnTo>
                  <a:lnTo>
                    <a:pt x="1431" y="292"/>
                  </a:lnTo>
                  <a:lnTo>
                    <a:pt x="1439" y="292"/>
                  </a:lnTo>
                  <a:lnTo>
                    <a:pt x="1448" y="292"/>
                  </a:lnTo>
                  <a:lnTo>
                    <a:pt x="1465" y="292"/>
                  </a:lnTo>
                  <a:lnTo>
                    <a:pt x="1515" y="292"/>
                  </a:lnTo>
                  <a:lnTo>
                    <a:pt x="1524" y="292"/>
                  </a:lnTo>
                  <a:lnTo>
                    <a:pt x="1528" y="292"/>
                  </a:lnTo>
                  <a:lnTo>
                    <a:pt x="1532" y="292"/>
                  </a:lnTo>
                  <a:lnTo>
                    <a:pt x="1524" y="305"/>
                  </a:lnTo>
                  <a:lnTo>
                    <a:pt x="1524" y="309"/>
                  </a:lnTo>
                  <a:lnTo>
                    <a:pt x="1511" y="326"/>
                  </a:lnTo>
                  <a:lnTo>
                    <a:pt x="1507" y="335"/>
                  </a:lnTo>
                  <a:lnTo>
                    <a:pt x="1507" y="343"/>
                  </a:lnTo>
                  <a:lnTo>
                    <a:pt x="1503" y="352"/>
                  </a:lnTo>
                  <a:lnTo>
                    <a:pt x="1498" y="356"/>
                  </a:lnTo>
                  <a:lnTo>
                    <a:pt x="1498" y="364"/>
                  </a:lnTo>
                  <a:lnTo>
                    <a:pt x="1498" y="369"/>
                  </a:lnTo>
                  <a:lnTo>
                    <a:pt x="1498" y="377"/>
                  </a:lnTo>
                  <a:lnTo>
                    <a:pt x="1498" y="381"/>
                  </a:lnTo>
                  <a:lnTo>
                    <a:pt x="1498" y="386"/>
                  </a:lnTo>
                  <a:lnTo>
                    <a:pt x="1498" y="390"/>
                  </a:lnTo>
                  <a:lnTo>
                    <a:pt x="1503" y="407"/>
                  </a:lnTo>
                  <a:lnTo>
                    <a:pt x="1507" y="419"/>
                  </a:lnTo>
                  <a:lnTo>
                    <a:pt x="1511" y="428"/>
                  </a:lnTo>
                  <a:lnTo>
                    <a:pt x="1511" y="436"/>
                  </a:lnTo>
                  <a:lnTo>
                    <a:pt x="1515" y="441"/>
                  </a:lnTo>
                  <a:lnTo>
                    <a:pt x="1515" y="445"/>
                  </a:lnTo>
                  <a:lnTo>
                    <a:pt x="1515" y="453"/>
                  </a:lnTo>
                  <a:lnTo>
                    <a:pt x="1515" y="458"/>
                  </a:lnTo>
                  <a:lnTo>
                    <a:pt x="1515" y="462"/>
                  </a:lnTo>
                  <a:lnTo>
                    <a:pt x="1515" y="466"/>
                  </a:lnTo>
                  <a:lnTo>
                    <a:pt x="1515" y="483"/>
                  </a:lnTo>
                  <a:lnTo>
                    <a:pt x="1515" y="491"/>
                  </a:lnTo>
                  <a:lnTo>
                    <a:pt x="1515" y="504"/>
                  </a:lnTo>
                  <a:lnTo>
                    <a:pt x="1515" y="508"/>
                  </a:lnTo>
                  <a:lnTo>
                    <a:pt x="1511" y="513"/>
                  </a:lnTo>
                  <a:lnTo>
                    <a:pt x="1507" y="517"/>
                  </a:lnTo>
                  <a:lnTo>
                    <a:pt x="1507" y="521"/>
                  </a:lnTo>
                  <a:lnTo>
                    <a:pt x="1503" y="521"/>
                  </a:lnTo>
                  <a:lnTo>
                    <a:pt x="1498" y="521"/>
                  </a:lnTo>
                  <a:lnTo>
                    <a:pt x="1498" y="525"/>
                  </a:lnTo>
                  <a:lnTo>
                    <a:pt x="1494" y="525"/>
                  </a:lnTo>
                  <a:lnTo>
                    <a:pt x="1490" y="525"/>
                  </a:lnTo>
                  <a:lnTo>
                    <a:pt x="1486" y="530"/>
                  </a:lnTo>
                  <a:lnTo>
                    <a:pt x="1482" y="530"/>
                  </a:lnTo>
                  <a:lnTo>
                    <a:pt x="1473" y="530"/>
                  </a:lnTo>
                  <a:lnTo>
                    <a:pt x="1465" y="530"/>
                  </a:lnTo>
                  <a:lnTo>
                    <a:pt x="1456" y="530"/>
                  </a:lnTo>
                  <a:lnTo>
                    <a:pt x="1452" y="530"/>
                  </a:lnTo>
                  <a:lnTo>
                    <a:pt x="1448" y="534"/>
                  </a:lnTo>
                  <a:lnTo>
                    <a:pt x="1443" y="534"/>
                  </a:lnTo>
                  <a:lnTo>
                    <a:pt x="1443" y="538"/>
                  </a:lnTo>
                  <a:lnTo>
                    <a:pt x="1439" y="542"/>
                  </a:lnTo>
                  <a:lnTo>
                    <a:pt x="1439" y="546"/>
                  </a:lnTo>
                  <a:lnTo>
                    <a:pt x="1439" y="551"/>
                  </a:lnTo>
                  <a:lnTo>
                    <a:pt x="1439" y="555"/>
                  </a:lnTo>
                  <a:lnTo>
                    <a:pt x="1439" y="559"/>
                  </a:lnTo>
                  <a:lnTo>
                    <a:pt x="1443" y="563"/>
                  </a:lnTo>
                  <a:lnTo>
                    <a:pt x="1448" y="568"/>
                  </a:lnTo>
                  <a:lnTo>
                    <a:pt x="1448" y="572"/>
                  </a:lnTo>
                  <a:lnTo>
                    <a:pt x="1452" y="580"/>
                  </a:lnTo>
                  <a:lnTo>
                    <a:pt x="1456" y="585"/>
                  </a:lnTo>
                  <a:lnTo>
                    <a:pt x="1456" y="589"/>
                  </a:lnTo>
                  <a:lnTo>
                    <a:pt x="1460" y="602"/>
                  </a:lnTo>
                  <a:lnTo>
                    <a:pt x="1465" y="606"/>
                  </a:lnTo>
                  <a:lnTo>
                    <a:pt x="1465" y="610"/>
                  </a:lnTo>
                  <a:lnTo>
                    <a:pt x="1469" y="614"/>
                  </a:lnTo>
                  <a:lnTo>
                    <a:pt x="1465" y="618"/>
                  </a:lnTo>
                  <a:lnTo>
                    <a:pt x="1465" y="623"/>
                  </a:lnTo>
                  <a:lnTo>
                    <a:pt x="1465" y="627"/>
                  </a:lnTo>
                  <a:lnTo>
                    <a:pt x="1460" y="631"/>
                  </a:lnTo>
                  <a:lnTo>
                    <a:pt x="1456" y="635"/>
                  </a:lnTo>
                  <a:lnTo>
                    <a:pt x="1452" y="635"/>
                  </a:lnTo>
                  <a:lnTo>
                    <a:pt x="1448" y="640"/>
                  </a:lnTo>
                  <a:lnTo>
                    <a:pt x="1443" y="640"/>
                  </a:lnTo>
                  <a:lnTo>
                    <a:pt x="1439" y="640"/>
                  </a:lnTo>
                  <a:lnTo>
                    <a:pt x="1422" y="640"/>
                  </a:lnTo>
                  <a:lnTo>
                    <a:pt x="1414" y="644"/>
                  </a:lnTo>
                  <a:lnTo>
                    <a:pt x="1405" y="644"/>
                  </a:lnTo>
                  <a:lnTo>
                    <a:pt x="1401" y="644"/>
                  </a:lnTo>
                  <a:lnTo>
                    <a:pt x="1397" y="644"/>
                  </a:lnTo>
                  <a:lnTo>
                    <a:pt x="1388" y="648"/>
                  </a:lnTo>
                  <a:lnTo>
                    <a:pt x="1384" y="648"/>
                  </a:lnTo>
                  <a:lnTo>
                    <a:pt x="1380" y="652"/>
                  </a:lnTo>
                  <a:lnTo>
                    <a:pt x="1376" y="652"/>
                  </a:lnTo>
                  <a:lnTo>
                    <a:pt x="1376" y="657"/>
                  </a:lnTo>
                  <a:lnTo>
                    <a:pt x="1371" y="657"/>
                  </a:lnTo>
                  <a:lnTo>
                    <a:pt x="1367" y="661"/>
                  </a:lnTo>
                  <a:lnTo>
                    <a:pt x="1363" y="665"/>
                  </a:lnTo>
                  <a:lnTo>
                    <a:pt x="1359" y="673"/>
                  </a:lnTo>
                  <a:lnTo>
                    <a:pt x="1354" y="678"/>
                  </a:lnTo>
                  <a:lnTo>
                    <a:pt x="1350" y="682"/>
                  </a:lnTo>
                  <a:lnTo>
                    <a:pt x="1350" y="690"/>
                  </a:lnTo>
                  <a:lnTo>
                    <a:pt x="1346" y="695"/>
                  </a:lnTo>
                  <a:lnTo>
                    <a:pt x="1342" y="703"/>
                  </a:lnTo>
                  <a:lnTo>
                    <a:pt x="1342" y="707"/>
                  </a:lnTo>
                  <a:lnTo>
                    <a:pt x="1342" y="716"/>
                  </a:lnTo>
                  <a:lnTo>
                    <a:pt x="1338" y="729"/>
                  </a:lnTo>
                  <a:lnTo>
                    <a:pt x="1333" y="758"/>
                  </a:lnTo>
                  <a:lnTo>
                    <a:pt x="1329" y="771"/>
                  </a:lnTo>
                  <a:lnTo>
                    <a:pt x="1329" y="792"/>
                  </a:lnTo>
                  <a:lnTo>
                    <a:pt x="1329" y="809"/>
                  </a:lnTo>
                  <a:lnTo>
                    <a:pt x="1329" y="813"/>
                  </a:lnTo>
                  <a:lnTo>
                    <a:pt x="1329" y="822"/>
                  </a:lnTo>
                  <a:lnTo>
                    <a:pt x="1333" y="830"/>
                  </a:lnTo>
                  <a:lnTo>
                    <a:pt x="1333" y="839"/>
                  </a:lnTo>
                  <a:lnTo>
                    <a:pt x="1338" y="847"/>
                  </a:lnTo>
                  <a:lnTo>
                    <a:pt x="1338" y="851"/>
                  </a:lnTo>
                  <a:lnTo>
                    <a:pt x="1342" y="856"/>
                  </a:lnTo>
                  <a:lnTo>
                    <a:pt x="1342" y="860"/>
                  </a:lnTo>
                  <a:lnTo>
                    <a:pt x="1346" y="864"/>
                  </a:lnTo>
                  <a:lnTo>
                    <a:pt x="1350" y="868"/>
                  </a:lnTo>
                  <a:lnTo>
                    <a:pt x="1350" y="872"/>
                  </a:lnTo>
                  <a:lnTo>
                    <a:pt x="1354" y="872"/>
                  </a:lnTo>
                  <a:lnTo>
                    <a:pt x="1359" y="877"/>
                  </a:lnTo>
                  <a:lnTo>
                    <a:pt x="1363" y="877"/>
                  </a:lnTo>
                  <a:lnTo>
                    <a:pt x="1367" y="877"/>
                  </a:lnTo>
                  <a:lnTo>
                    <a:pt x="1371" y="877"/>
                  </a:lnTo>
                  <a:lnTo>
                    <a:pt x="1376" y="877"/>
                  </a:lnTo>
                  <a:lnTo>
                    <a:pt x="1380" y="877"/>
                  </a:lnTo>
                  <a:lnTo>
                    <a:pt x="1388" y="877"/>
                  </a:lnTo>
                  <a:lnTo>
                    <a:pt x="1397" y="872"/>
                  </a:lnTo>
                  <a:lnTo>
                    <a:pt x="1405" y="872"/>
                  </a:lnTo>
                  <a:lnTo>
                    <a:pt x="1410" y="872"/>
                  </a:lnTo>
                  <a:lnTo>
                    <a:pt x="1414" y="868"/>
                  </a:lnTo>
                  <a:lnTo>
                    <a:pt x="1418" y="868"/>
                  </a:lnTo>
                  <a:lnTo>
                    <a:pt x="1422" y="864"/>
                  </a:lnTo>
                  <a:lnTo>
                    <a:pt x="1439" y="856"/>
                  </a:lnTo>
                  <a:lnTo>
                    <a:pt x="1443" y="851"/>
                  </a:lnTo>
                  <a:lnTo>
                    <a:pt x="1448" y="851"/>
                  </a:lnTo>
                  <a:lnTo>
                    <a:pt x="1452" y="851"/>
                  </a:lnTo>
                  <a:lnTo>
                    <a:pt x="1456" y="851"/>
                  </a:lnTo>
                  <a:lnTo>
                    <a:pt x="1460" y="847"/>
                  </a:lnTo>
                  <a:lnTo>
                    <a:pt x="1469" y="847"/>
                  </a:lnTo>
                  <a:lnTo>
                    <a:pt x="1473" y="847"/>
                  </a:lnTo>
                  <a:lnTo>
                    <a:pt x="1477" y="847"/>
                  </a:lnTo>
                  <a:lnTo>
                    <a:pt x="1482" y="847"/>
                  </a:lnTo>
                  <a:lnTo>
                    <a:pt x="1486" y="851"/>
                  </a:lnTo>
                  <a:lnTo>
                    <a:pt x="1490" y="851"/>
                  </a:lnTo>
                  <a:lnTo>
                    <a:pt x="1494" y="856"/>
                  </a:lnTo>
                  <a:lnTo>
                    <a:pt x="1498" y="860"/>
                  </a:lnTo>
                  <a:lnTo>
                    <a:pt x="1503" y="864"/>
                  </a:lnTo>
                  <a:lnTo>
                    <a:pt x="1503" y="868"/>
                  </a:lnTo>
                  <a:lnTo>
                    <a:pt x="1507" y="872"/>
                  </a:lnTo>
                  <a:lnTo>
                    <a:pt x="1511" y="877"/>
                  </a:lnTo>
                  <a:lnTo>
                    <a:pt x="1515" y="877"/>
                  </a:lnTo>
                  <a:lnTo>
                    <a:pt x="1520" y="877"/>
                  </a:lnTo>
                  <a:lnTo>
                    <a:pt x="1524" y="877"/>
                  </a:lnTo>
                  <a:lnTo>
                    <a:pt x="1532" y="881"/>
                  </a:lnTo>
                  <a:lnTo>
                    <a:pt x="1537" y="881"/>
                  </a:lnTo>
                  <a:lnTo>
                    <a:pt x="1545" y="885"/>
                  </a:lnTo>
                  <a:lnTo>
                    <a:pt x="1549" y="885"/>
                  </a:lnTo>
                  <a:lnTo>
                    <a:pt x="1553" y="885"/>
                  </a:lnTo>
                  <a:lnTo>
                    <a:pt x="1558" y="885"/>
                  </a:lnTo>
                  <a:lnTo>
                    <a:pt x="1562" y="885"/>
                  </a:lnTo>
                  <a:lnTo>
                    <a:pt x="1570" y="885"/>
                  </a:lnTo>
                  <a:lnTo>
                    <a:pt x="1575" y="885"/>
                  </a:lnTo>
                  <a:lnTo>
                    <a:pt x="1579" y="885"/>
                  </a:lnTo>
                  <a:lnTo>
                    <a:pt x="1583" y="885"/>
                  </a:lnTo>
                  <a:lnTo>
                    <a:pt x="1592" y="889"/>
                  </a:lnTo>
                  <a:lnTo>
                    <a:pt x="1600" y="889"/>
                  </a:lnTo>
                  <a:lnTo>
                    <a:pt x="1604" y="894"/>
                  </a:lnTo>
                  <a:lnTo>
                    <a:pt x="1609" y="898"/>
                  </a:lnTo>
                  <a:lnTo>
                    <a:pt x="1609" y="902"/>
                  </a:lnTo>
                  <a:lnTo>
                    <a:pt x="1613" y="911"/>
                  </a:lnTo>
                  <a:lnTo>
                    <a:pt x="1613" y="915"/>
                  </a:lnTo>
                  <a:lnTo>
                    <a:pt x="1617" y="928"/>
                  </a:lnTo>
                  <a:lnTo>
                    <a:pt x="1621" y="932"/>
                  </a:lnTo>
                  <a:lnTo>
                    <a:pt x="1621" y="936"/>
                  </a:lnTo>
                  <a:lnTo>
                    <a:pt x="1621" y="940"/>
                  </a:lnTo>
                  <a:lnTo>
                    <a:pt x="1617" y="944"/>
                  </a:lnTo>
                  <a:lnTo>
                    <a:pt x="1617" y="949"/>
                  </a:lnTo>
                  <a:lnTo>
                    <a:pt x="1609" y="961"/>
                  </a:lnTo>
                  <a:lnTo>
                    <a:pt x="1604" y="961"/>
                  </a:lnTo>
                  <a:lnTo>
                    <a:pt x="1600" y="970"/>
                  </a:lnTo>
                  <a:lnTo>
                    <a:pt x="1600" y="974"/>
                  </a:lnTo>
                  <a:lnTo>
                    <a:pt x="1600" y="983"/>
                  </a:lnTo>
                  <a:lnTo>
                    <a:pt x="1600" y="987"/>
                  </a:lnTo>
                  <a:lnTo>
                    <a:pt x="1600" y="991"/>
                  </a:lnTo>
                  <a:lnTo>
                    <a:pt x="1604" y="995"/>
                  </a:lnTo>
                  <a:lnTo>
                    <a:pt x="1604" y="999"/>
                  </a:lnTo>
                  <a:lnTo>
                    <a:pt x="1609" y="1008"/>
                  </a:lnTo>
                  <a:lnTo>
                    <a:pt x="1613" y="1016"/>
                  </a:lnTo>
                  <a:lnTo>
                    <a:pt x="1617" y="1021"/>
                  </a:lnTo>
                  <a:lnTo>
                    <a:pt x="1617" y="1025"/>
                  </a:lnTo>
                  <a:lnTo>
                    <a:pt x="1621" y="1029"/>
                  </a:lnTo>
                  <a:lnTo>
                    <a:pt x="1621" y="1033"/>
                  </a:lnTo>
                  <a:lnTo>
                    <a:pt x="1617" y="1033"/>
                  </a:lnTo>
                  <a:lnTo>
                    <a:pt x="1617" y="1038"/>
                  </a:lnTo>
                  <a:lnTo>
                    <a:pt x="1613" y="1042"/>
                  </a:lnTo>
                  <a:lnTo>
                    <a:pt x="1609" y="1046"/>
                  </a:lnTo>
                  <a:lnTo>
                    <a:pt x="1604" y="1050"/>
                  </a:lnTo>
                  <a:lnTo>
                    <a:pt x="1600" y="1050"/>
                  </a:lnTo>
                  <a:lnTo>
                    <a:pt x="1600" y="1055"/>
                  </a:lnTo>
                  <a:lnTo>
                    <a:pt x="1596" y="1055"/>
                  </a:lnTo>
                  <a:lnTo>
                    <a:pt x="1592" y="1055"/>
                  </a:lnTo>
                  <a:lnTo>
                    <a:pt x="1587" y="1055"/>
                  </a:lnTo>
                  <a:lnTo>
                    <a:pt x="1583" y="1055"/>
                  </a:lnTo>
                  <a:lnTo>
                    <a:pt x="1579" y="1055"/>
                  </a:lnTo>
                  <a:lnTo>
                    <a:pt x="1575" y="1050"/>
                  </a:lnTo>
                  <a:lnTo>
                    <a:pt x="1566" y="1046"/>
                  </a:lnTo>
                  <a:lnTo>
                    <a:pt x="1562" y="1042"/>
                  </a:lnTo>
                  <a:lnTo>
                    <a:pt x="1558" y="1038"/>
                  </a:lnTo>
                  <a:lnTo>
                    <a:pt x="1553" y="1029"/>
                  </a:lnTo>
                  <a:lnTo>
                    <a:pt x="1549" y="1025"/>
                  </a:lnTo>
                  <a:lnTo>
                    <a:pt x="1545" y="1021"/>
                  </a:lnTo>
                  <a:lnTo>
                    <a:pt x="1545" y="1012"/>
                  </a:lnTo>
                  <a:lnTo>
                    <a:pt x="1537" y="1004"/>
                  </a:lnTo>
                  <a:lnTo>
                    <a:pt x="1537" y="999"/>
                  </a:lnTo>
                  <a:lnTo>
                    <a:pt x="1532" y="995"/>
                  </a:lnTo>
                  <a:lnTo>
                    <a:pt x="1528" y="995"/>
                  </a:lnTo>
                  <a:lnTo>
                    <a:pt x="1524" y="995"/>
                  </a:lnTo>
                  <a:lnTo>
                    <a:pt x="1524" y="999"/>
                  </a:lnTo>
                  <a:lnTo>
                    <a:pt x="1524" y="1004"/>
                  </a:lnTo>
                  <a:lnTo>
                    <a:pt x="1524" y="1008"/>
                  </a:lnTo>
                  <a:lnTo>
                    <a:pt x="1524" y="1012"/>
                  </a:lnTo>
                  <a:lnTo>
                    <a:pt x="1524" y="1016"/>
                  </a:lnTo>
                  <a:lnTo>
                    <a:pt x="1524" y="1021"/>
                  </a:lnTo>
                  <a:lnTo>
                    <a:pt x="1528" y="1029"/>
                  </a:lnTo>
                  <a:lnTo>
                    <a:pt x="1528" y="1033"/>
                  </a:lnTo>
                  <a:lnTo>
                    <a:pt x="1532" y="1042"/>
                  </a:lnTo>
                  <a:lnTo>
                    <a:pt x="1537" y="1046"/>
                  </a:lnTo>
                  <a:lnTo>
                    <a:pt x="1545" y="1059"/>
                  </a:lnTo>
                  <a:lnTo>
                    <a:pt x="1549" y="1063"/>
                  </a:lnTo>
                  <a:lnTo>
                    <a:pt x="1549" y="1067"/>
                  </a:lnTo>
                  <a:lnTo>
                    <a:pt x="1553" y="1071"/>
                  </a:lnTo>
                  <a:lnTo>
                    <a:pt x="1553" y="1076"/>
                  </a:lnTo>
                  <a:lnTo>
                    <a:pt x="1549" y="1080"/>
                  </a:lnTo>
                  <a:lnTo>
                    <a:pt x="1541" y="1093"/>
                  </a:lnTo>
                  <a:lnTo>
                    <a:pt x="1532" y="1101"/>
                  </a:lnTo>
                  <a:lnTo>
                    <a:pt x="1532" y="1105"/>
                  </a:lnTo>
                  <a:lnTo>
                    <a:pt x="1528" y="1110"/>
                  </a:lnTo>
                  <a:lnTo>
                    <a:pt x="1528" y="1114"/>
                  </a:lnTo>
                  <a:lnTo>
                    <a:pt x="1528" y="1118"/>
                  </a:lnTo>
                  <a:lnTo>
                    <a:pt x="1528" y="1122"/>
                  </a:lnTo>
                  <a:lnTo>
                    <a:pt x="1528" y="1127"/>
                  </a:lnTo>
                  <a:lnTo>
                    <a:pt x="1532" y="1135"/>
                  </a:lnTo>
                  <a:lnTo>
                    <a:pt x="1537" y="1143"/>
                  </a:lnTo>
                  <a:lnTo>
                    <a:pt x="1537" y="1148"/>
                  </a:lnTo>
                  <a:lnTo>
                    <a:pt x="1541" y="1152"/>
                  </a:lnTo>
                  <a:lnTo>
                    <a:pt x="1541" y="1156"/>
                  </a:lnTo>
                  <a:lnTo>
                    <a:pt x="1541" y="1160"/>
                  </a:lnTo>
                  <a:lnTo>
                    <a:pt x="1541" y="1165"/>
                  </a:lnTo>
                  <a:lnTo>
                    <a:pt x="1537" y="1169"/>
                  </a:lnTo>
                  <a:lnTo>
                    <a:pt x="1537" y="1173"/>
                  </a:lnTo>
                  <a:lnTo>
                    <a:pt x="1532" y="1177"/>
                  </a:lnTo>
                  <a:lnTo>
                    <a:pt x="1524" y="1186"/>
                  </a:lnTo>
                  <a:lnTo>
                    <a:pt x="1520" y="1190"/>
                  </a:lnTo>
                  <a:lnTo>
                    <a:pt x="1511" y="1198"/>
                  </a:lnTo>
                  <a:lnTo>
                    <a:pt x="1507" y="1203"/>
                  </a:lnTo>
                  <a:lnTo>
                    <a:pt x="1503" y="1207"/>
                  </a:lnTo>
                  <a:lnTo>
                    <a:pt x="1503" y="1211"/>
                  </a:lnTo>
                  <a:lnTo>
                    <a:pt x="1498" y="1211"/>
                  </a:lnTo>
                  <a:lnTo>
                    <a:pt x="1494" y="1207"/>
                  </a:lnTo>
                  <a:lnTo>
                    <a:pt x="1494" y="1203"/>
                  </a:lnTo>
                  <a:lnTo>
                    <a:pt x="1494" y="1207"/>
                  </a:lnTo>
                  <a:lnTo>
                    <a:pt x="1494" y="1211"/>
                  </a:lnTo>
                  <a:lnTo>
                    <a:pt x="1494" y="1215"/>
                  </a:lnTo>
                  <a:lnTo>
                    <a:pt x="1498" y="1220"/>
                  </a:lnTo>
                  <a:lnTo>
                    <a:pt x="1503" y="1224"/>
                  </a:lnTo>
                  <a:lnTo>
                    <a:pt x="1507" y="1232"/>
                  </a:lnTo>
                  <a:lnTo>
                    <a:pt x="1511" y="1241"/>
                  </a:lnTo>
                  <a:lnTo>
                    <a:pt x="1515" y="1249"/>
                  </a:lnTo>
                  <a:lnTo>
                    <a:pt x="1524" y="1262"/>
                  </a:lnTo>
                  <a:lnTo>
                    <a:pt x="1532" y="1279"/>
                  </a:lnTo>
                  <a:lnTo>
                    <a:pt x="1537" y="1287"/>
                  </a:lnTo>
                  <a:lnTo>
                    <a:pt x="1541" y="1304"/>
                  </a:lnTo>
                  <a:lnTo>
                    <a:pt x="1545" y="1313"/>
                  </a:lnTo>
                  <a:lnTo>
                    <a:pt x="1545" y="1321"/>
                  </a:lnTo>
                  <a:lnTo>
                    <a:pt x="1545" y="1334"/>
                  </a:lnTo>
                  <a:lnTo>
                    <a:pt x="1545" y="1338"/>
                  </a:lnTo>
                  <a:lnTo>
                    <a:pt x="1545" y="1368"/>
                  </a:lnTo>
                  <a:lnTo>
                    <a:pt x="1545" y="1372"/>
                  </a:lnTo>
                  <a:lnTo>
                    <a:pt x="1545" y="1381"/>
                  </a:lnTo>
                  <a:lnTo>
                    <a:pt x="1545" y="1389"/>
                  </a:lnTo>
                  <a:lnTo>
                    <a:pt x="1545" y="1393"/>
                  </a:lnTo>
                  <a:lnTo>
                    <a:pt x="1545" y="1397"/>
                  </a:lnTo>
                  <a:lnTo>
                    <a:pt x="1549" y="1402"/>
                  </a:lnTo>
                  <a:lnTo>
                    <a:pt x="1553" y="1406"/>
                  </a:lnTo>
                  <a:lnTo>
                    <a:pt x="1558" y="1406"/>
                  </a:lnTo>
                  <a:lnTo>
                    <a:pt x="1562" y="1410"/>
                  </a:lnTo>
                  <a:lnTo>
                    <a:pt x="1575" y="1423"/>
                  </a:lnTo>
                  <a:lnTo>
                    <a:pt x="1579" y="1427"/>
                  </a:lnTo>
                  <a:lnTo>
                    <a:pt x="1583" y="1431"/>
                  </a:lnTo>
                  <a:lnTo>
                    <a:pt x="1587" y="1436"/>
                  </a:lnTo>
                  <a:lnTo>
                    <a:pt x="1592" y="1440"/>
                  </a:lnTo>
                  <a:lnTo>
                    <a:pt x="1592" y="1444"/>
                  </a:lnTo>
                  <a:lnTo>
                    <a:pt x="1596" y="1444"/>
                  </a:lnTo>
                  <a:lnTo>
                    <a:pt x="1596" y="1448"/>
                  </a:lnTo>
                  <a:lnTo>
                    <a:pt x="1596" y="1453"/>
                  </a:lnTo>
                  <a:lnTo>
                    <a:pt x="1600" y="1457"/>
                  </a:lnTo>
                  <a:lnTo>
                    <a:pt x="1600" y="1461"/>
                  </a:lnTo>
                  <a:lnTo>
                    <a:pt x="1600" y="1465"/>
                  </a:lnTo>
                  <a:lnTo>
                    <a:pt x="1596" y="1469"/>
                  </a:lnTo>
                  <a:lnTo>
                    <a:pt x="1596" y="1474"/>
                  </a:lnTo>
                  <a:lnTo>
                    <a:pt x="1592" y="1478"/>
                  </a:lnTo>
                  <a:lnTo>
                    <a:pt x="1587" y="1482"/>
                  </a:lnTo>
                  <a:lnTo>
                    <a:pt x="1570" y="1499"/>
                  </a:lnTo>
                  <a:lnTo>
                    <a:pt x="1566" y="1499"/>
                  </a:lnTo>
                  <a:lnTo>
                    <a:pt x="1562" y="1508"/>
                  </a:lnTo>
                  <a:lnTo>
                    <a:pt x="1558" y="1512"/>
                  </a:lnTo>
                  <a:lnTo>
                    <a:pt x="1553" y="1516"/>
                  </a:lnTo>
                  <a:lnTo>
                    <a:pt x="1549" y="1524"/>
                  </a:lnTo>
                  <a:lnTo>
                    <a:pt x="1545" y="1529"/>
                  </a:lnTo>
                  <a:lnTo>
                    <a:pt x="1545" y="1533"/>
                  </a:lnTo>
                  <a:lnTo>
                    <a:pt x="1541" y="1537"/>
                  </a:lnTo>
                  <a:lnTo>
                    <a:pt x="1541" y="1541"/>
                  </a:lnTo>
                  <a:lnTo>
                    <a:pt x="1541" y="1546"/>
                  </a:lnTo>
                  <a:lnTo>
                    <a:pt x="1537" y="1550"/>
                  </a:lnTo>
                  <a:lnTo>
                    <a:pt x="1537" y="1554"/>
                  </a:lnTo>
                  <a:lnTo>
                    <a:pt x="1537" y="1558"/>
                  </a:lnTo>
                  <a:lnTo>
                    <a:pt x="1537" y="1563"/>
                  </a:lnTo>
                  <a:lnTo>
                    <a:pt x="1541" y="1567"/>
                  </a:lnTo>
                  <a:lnTo>
                    <a:pt x="1541" y="1575"/>
                  </a:lnTo>
                  <a:lnTo>
                    <a:pt x="1545" y="1580"/>
                  </a:lnTo>
                  <a:lnTo>
                    <a:pt x="1545" y="1584"/>
                  </a:lnTo>
                  <a:lnTo>
                    <a:pt x="1549" y="1584"/>
                  </a:lnTo>
                  <a:lnTo>
                    <a:pt x="1558" y="1588"/>
                  </a:lnTo>
                  <a:lnTo>
                    <a:pt x="1558" y="1592"/>
                  </a:lnTo>
                  <a:lnTo>
                    <a:pt x="1562" y="1596"/>
                  </a:lnTo>
                  <a:lnTo>
                    <a:pt x="1566" y="1596"/>
                  </a:lnTo>
                  <a:lnTo>
                    <a:pt x="1575" y="1601"/>
                  </a:lnTo>
                  <a:lnTo>
                    <a:pt x="1583" y="1605"/>
                  </a:lnTo>
                  <a:lnTo>
                    <a:pt x="1604" y="1609"/>
                  </a:lnTo>
                  <a:lnTo>
                    <a:pt x="1613" y="1613"/>
                  </a:lnTo>
                  <a:lnTo>
                    <a:pt x="1617" y="1618"/>
                  </a:lnTo>
                  <a:lnTo>
                    <a:pt x="1621" y="1618"/>
                  </a:lnTo>
                  <a:lnTo>
                    <a:pt x="1621" y="1622"/>
                  </a:lnTo>
                  <a:lnTo>
                    <a:pt x="1625" y="1626"/>
                  </a:lnTo>
                  <a:lnTo>
                    <a:pt x="1621" y="1630"/>
                  </a:lnTo>
                  <a:lnTo>
                    <a:pt x="1621" y="1635"/>
                  </a:lnTo>
                  <a:lnTo>
                    <a:pt x="1621" y="1639"/>
                  </a:lnTo>
                  <a:lnTo>
                    <a:pt x="1617" y="1643"/>
                  </a:lnTo>
                  <a:lnTo>
                    <a:pt x="1613" y="1647"/>
                  </a:lnTo>
                  <a:lnTo>
                    <a:pt x="1613" y="1651"/>
                  </a:lnTo>
                  <a:lnTo>
                    <a:pt x="1609" y="1656"/>
                  </a:lnTo>
                  <a:lnTo>
                    <a:pt x="1604" y="1660"/>
                  </a:lnTo>
                  <a:lnTo>
                    <a:pt x="1592" y="1673"/>
                  </a:lnTo>
                  <a:lnTo>
                    <a:pt x="1587" y="1677"/>
                  </a:lnTo>
                  <a:lnTo>
                    <a:pt x="1583" y="1681"/>
                  </a:lnTo>
                  <a:lnTo>
                    <a:pt x="1579" y="1681"/>
                  </a:lnTo>
                  <a:lnTo>
                    <a:pt x="1575" y="1685"/>
                  </a:lnTo>
                  <a:lnTo>
                    <a:pt x="1570" y="1685"/>
                  </a:lnTo>
                  <a:lnTo>
                    <a:pt x="1558" y="1690"/>
                  </a:lnTo>
                  <a:lnTo>
                    <a:pt x="1553" y="1690"/>
                  </a:lnTo>
                  <a:lnTo>
                    <a:pt x="1549" y="1690"/>
                  </a:lnTo>
                  <a:lnTo>
                    <a:pt x="1549" y="1694"/>
                  </a:lnTo>
                  <a:lnTo>
                    <a:pt x="1545" y="1694"/>
                  </a:lnTo>
                  <a:lnTo>
                    <a:pt x="1545" y="1698"/>
                  </a:lnTo>
                  <a:lnTo>
                    <a:pt x="1545" y="1702"/>
                  </a:lnTo>
                  <a:lnTo>
                    <a:pt x="1545" y="1707"/>
                  </a:lnTo>
                  <a:lnTo>
                    <a:pt x="1549" y="1711"/>
                  </a:lnTo>
                  <a:lnTo>
                    <a:pt x="1549" y="1715"/>
                  </a:lnTo>
                  <a:lnTo>
                    <a:pt x="1553" y="1723"/>
                  </a:lnTo>
                  <a:lnTo>
                    <a:pt x="1553" y="1732"/>
                  </a:lnTo>
                  <a:lnTo>
                    <a:pt x="1558" y="1736"/>
                  </a:lnTo>
                  <a:lnTo>
                    <a:pt x="1558" y="1740"/>
                  </a:lnTo>
                  <a:lnTo>
                    <a:pt x="1558" y="1745"/>
                  </a:lnTo>
                  <a:lnTo>
                    <a:pt x="1558" y="1749"/>
                  </a:lnTo>
                  <a:lnTo>
                    <a:pt x="1558" y="1753"/>
                  </a:lnTo>
                  <a:lnTo>
                    <a:pt x="1558" y="1757"/>
                  </a:lnTo>
                  <a:lnTo>
                    <a:pt x="1553" y="1762"/>
                  </a:lnTo>
                  <a:lnTo>
                    <a:pt x="1553" y="1770"/>
                  </a:lnTo>
                  <a:lnTo>
                    <a:pt x="1549" y="1774"/>
                  </a:lnTo>
                  <a:lnTo>
                    <a:pt x="1549" y="1783"/>
                  </a:lnTo>
                  <a:lnTo>
                    <a:pt x="1549" y="1787"/>
                  </a:lnTo>
                  <a:lnTo>
                    <a:pt x="1549" y="1791"/>
                  </a:lnTo>
                  <a:lnTo>
                    <a:pt x="1549" y="1795"/>
                  </a:lnTo>
                  <a:lnTo>
                    <a:pt x="1549" y="1804"/>
                  </a:lnTo>
                  <a:lnTo>
                    <a:pt x="1553" y="1808"/>
                  </a:lnTo>
                  <a:lnTo>
                    <a:pt x="1553" y="1812"/>
                  </a:lnTo>
                  <a:lnTo>
                    <a:pt x="1558" y="1817"/>
                  </a:lnTo>
                  <a:lnTo>
                    <a:pt x="1562" y="1825"/>
                  </a:lnTo>
                  <a:lnTo>
                    <a:pt x="1566" y="1829"/>
                  </a:lnTo>
                  <a:lnTo>
                    <a:pt x="1570" y="1834"/>
                  </a:lnTo>
                  <a:lnTo>
                    <a:pt x="1579" y="1842"/>
                  </a:lnTo>
                  <a:lnTo>
                    <a:pt x="1592" y="1855"/>
                  </a:lnTo>
                  <a:lnTo>
                    <a:pt x="1596" y="1859"/>
                  </a:lnTo>
                  <a:lnTo>
                    <a:pt x="1596" y="1863"/>
                  </a:lnTo>
                  <a:lnTo>
                    <a:pt x="1600" y="1867"/>
                  </a:lnTo>
                  <a:lnTo>
                    <a:pt x="1600" y="1872"/>
                  </a:lnTo>
                  <a:lnTo>
                    <a:pt x="1600" y="1876"/>
                  </a:lnTo>
                  <a:lnTo>
                    <a:pt x="1600" y="1880"/>
                  </a:lnTo>
                  <a:lnTo>
                    <a:pt x="1596" y="1884"/>
                  </a:lnTo>
                  <a:lnTo>
                    <a:pt x="1596" y="1889"/>
                  </a:lnTo>
                  <a:lnTo>
                    <a:pt x="1592" y="1893"/>
                  </a:lnTo>
                  <a:lnTo>
                    <a:pt x="1583" y="1897"/>
                  </a:lnTo>
                  <a:lnTo>
                    <a:pt x="1579" y="1901"/>
                  </a:lnTo>
                  <a:lnTo>
                    <a:pt x="1570" y="1901"/>
                  </a:lnTo>
                  <a:lnTo>
                    <a:pt x="1562" y="1906"/>
                  </a:lnTo>
                  <a:lnTo>
                    <a:pt x="1558" y="1906"/>
                  </a:lnTo>
                  <a:lnTo>
                    <a:pt x="1549" y="1906"/>
                  </a:lnTo>
                  <a:lnTo>
                    <a:pt x="1541" y="1910"/>
                  </a:lnTo>
                  <a:lnTo>
                    <a:pt x="1537" y="1910"/>
                  </a:lnTo>
                  <a:lnTo>
                    <a:pt x="1528" y="1906"/>
                  </a:lnTo>
                  <a:lnTo>
                    <a:pt x="1520" y="1906"/>
                  </a:lnTo>
                  <a:lnTo>
                    <a:pt x="1511" y="1901"/>
                  </a:lnTo>
                  <a:lnTo>
                    <a:pt x="1507" y="1897"/>
                  </a:lnTo>
                  <a:lnTo>
                    <a:pt x="1503" y="1889"/>
                  </a:lnTo>
                  <a:lnTo>
                    <a:pt x="1498" y="1884"/>
                  </a:lnTo>
                  <a:lnTo>
                    <a:pt x="1490" y="1876"/>
                  </a:lnTo>
                  <a:lnTo>
                    <a:pt x="1490" y="1872"/>
                  </a:lnTo>
                  <a:lnTo>
                    <a:pt x="1486" y="1867"/>
                  </a:lnTo>
                  <a:lnTo>
                    <a:pt x="1482" y="1867"/>
                  </a:lnTo>
                  <a:lnTo>
                    <a:pt x="1477" y="1863"/>
                  </a:lnTo>
                  <a:lnTo>
                    <a:pt x="1465" y="1855"/>
                  </a:lnTo>
                  <a:lnTo>
                    <a:pt x="1460" y="1855"/>
                  </a:lnTo>
                  <a:lnTo>
                    <a:pt x="1456" y="1855"/>
                  </a:lnTo>
                  <a:lnTo>
                    <a:pt x="1452" y="1855"/>
                  </a:lnTo>
                  <a:lnTo>
                    <a:pt x="1443" y="1859"/>
                  </a:lnTo>
                  <a:lnTo>
                    <a:pt x="1439" y="1859"/>
                  </a:lnTo>
                  <a:lnTo>
                    <a:pt x="1435" y="1859"/>
                  </a:lnTo>
                  <a:lnTo>
                    <a:pt x="1426" y="1859"/>
                  </a:lnTo>
                  <a:lnTo>
                    <a:pt x="1418" y="1859"/>
                  </a:lnTo>
                  <a:lnTo>
                    <a:pt x="1388" y="1859"/>
                  </a:lnTo>
                  <a:lnTo>
                    <a:pt x="1384" y="1859"/>
                  </a:lnTo>
                  <a:lnTo>
                    <a:pt x="1376" y="1859"/>
                  </a:lnTo>
                  <a:lnTo>
                    <a:pt x="1363" y="1859"/>
                  </a:lnTo>
                  <a:lnTo>
                    <a:pt x="1359" y="1859"/>
                  </a:lnTo>
                  <a:lnTo>
                    <a:pt x="1342" y="1859"/>
                  </a:lnTo>
                  <a:lnTo>
                    <a:pt x="1329" y="1859"/>
                  </a:lnTo>
                  <a:lnTo>
                    <a:pt x="1321" y="1859"/>
                  </a:lnTo>
                  <a:lnTo>
                    <a:pt x="1316" y="1859"/>
                  </a:lnTo>
                  <a:lnTo>
                    <a:pt x="1312" y="1859"/>
                  </a:lnTo>
                  <a:lnTo>
                    <a:pt x="1308" y="1863"/>
                  </a:lnTo>
                  <a:lnTo>
                    <a:pt x="1304" y="1863"/>
                  </a:lnTo>
                  <a:lnTo>
                    <a:pt x="1299" y="1867"/>
                  </a:lnTo>
                  <a:lnTo>
                    <a:pt x="1295" y="1880"/>
                  </a:lnTo>
                  <a:lnTo>
                    <a:pt x="1287" y="1889"/>
                  </a:lnTo>
                  <a:lnTo>
                    <a:pt x="1283" y="1897"/>
                  </a:lnTo>
                  <a:lnTo>
                    <a:pt x="1278" y="1901"/>
                  </a:lnTo>
                  <a:lnTo>
                    <a:pt x="1278" y="1906"/>
                  </a:lnTo>
                  <a:lnTo>
                    <a:pt x="1274" y="1910"/>
                  </a:lnTo>
                  <a:lnTo>
                    <a:pt x="1270" y="1914"/>
                  </a:lnTo>
                  <a:lnTo>
                    <a:pt x="1266" y="1914"/>
                  </a:lnTo>
                  <a:lnTo>
                    <a:pt x="1261" y="1918"/>
                  </a:lnTo>
                  <a:lnTo>
                    <a:pt x="1257" y="1918"/>
                  </a:lnTo>
                  <a:lnTo>
                    <a:pt x="1249" y="1918"/>
                  </a:lnTo>
                  <a:lnTo>
                    <a:pt x="1244" y="1918"/>
                  </a:lnTo>
                  <a:lnTo>
                    <a:pt x="1227" y="1922"/>
                  </a:lnTo>
                  <a:lnTo>
                    <a:pt x="1223" y="1922"/>
                  </a:lnTo>
                  <a:lnTo>
                    <a:pt x="1219" y="1922"/>
                  </a:lnTo>
                  <a:lnTo>
                    <a:pt x="1215" y="1927"/>
                  </a:lnTo>
                  <a:lnTo>
                    <a:pt x="1206" y="1931"/>
                  </a:lnTo>
                  <a:lnTo>
                    <a:pt x="1198" y="1935"/>
                  </a:lnTo>
                  <a:lnTo>
                    <a:pt x="1194" y="1935"/>
                  </a:lnTo>
                  <a:lnTo>
                    <a:pt x="1185" y="1935"/>
                  </a:lnTo>
                  <a:lnTo>
                    <a:pt x="1177" y="1935"/>
                  </a:lnTo>
                  <a:lnTo>
                    <a:pt x="1172" y="1939"/>
                  </a:lnTo>
                  <a:lnTo>
                    <a:pt x="1168" y="1944"/>
                  </a:lnTo>
                  <a:lnTo>
                    <a:pt x="1160" y="1952"/>
                  </a:lnTo>
                  <a:lnTo>
                    <a:pt x="1156" y="1956"/>
                  </a:lnTo>
                  <a:lnTo>
                    <a:pt x="1151" y="1956"/>
                  </a:lnTo>
                  <a:lnTo>
                    <a:pt x="1147" y="1965"/>
                  </a:lnTo>
                  <a:lnTo>
                    <a:pt x="1143" y="1973"/>
                  </a:lnTo>
                  <a:lnTo>
                    <a:pt x="1139" y="1977"/>
                  </a:lnTo>
                  <a:lnTo>
                    <a:pt x="1134" y="1982"/>
                  </a:lnTo>
                  <a:lnTo>
                    <a:pt x="1130" y="1986"/>
                  </a:lnTo>
                  <a:lnTo>
                    <a:pt x="1126" y="1990"/>
                  </a:lnTo>
                  <a:lnTo>
                    <a:pt x="1122" y="1990"/>
                  </a:lnTo>
                  <a:lnTo>
                    <a:pt x="1117" y="1990"/>
                  </a:lnTo>
                  <a:lnTo>
                    <a:pt x="1113" y="1990"/>
                  </a:lnTo>
                  <a:lnTo>
                    <a:pt x="1113" y="1986"/>
                  </a:lnTo>
                  <a:lnTo>
                    <a:pt x="1109" y="1982"/>
                  </a:lnTo>
                  <a:lnTo>
                    <a:pt x="1105" y="1982"/>
                  </a:lnTo>
                  <a:lnTo>
                    <a:pt x="1096" y="1982"/>
                  </a:lnTo>
                  <a:lnTo>
                    <a:pt x="1092" y="1982"/>
                  </a:lnTo>
                  <a:lnTo>
                    <a:pt x="1079" y="1986"/>
                  </a:lnTo>
                  <a:lnTo>
                    <a:pt x="1075" y="1986"/>
                  </a:lnTo>
                  <a:lnTo>
                    <a:pt x="1067" y="1986"/>
                  </a:lnTo>
                  <a:lnTo>
                    <a:pt x="1058" y="1986"/>
                  </a:lnTo>
                  <a:lnTo>
                    <a:pt x="1054" y="1986"/>
                  </a:lnTo>
                  <a:lnTo>
                    <a:pt x="1045" y="1986"/>
                  </a:lnTo>
                  <a:lnTo>
                    <a:pt x="1041" y="1986"/>
                  </a:lnTo>
                  <a:lnTo>
                    <a:pt x="1033" y="1986"/>
                  </a:lnTo>
                  <a:lnTo>
                    <a:pt x="1024" y="1986"/>
                  </a:lnTo>
                  <a:lnTo>
                    <a:pt x="1016" y="1982"/>
                  </a:lnTo>
                  <a:lnTo>
                    <a:pt x="995" y="1977"/>
                  </a:lnTo>
                  <a:lnTo>
                    <a:pt x="986" y="1973"/>
                  </a:lnTo>
                  <a:lnTo>
                    <a:pt x="973" y="1969"/>
                  </a:lnTo>
                  <a:lnTo>
                    <a:pt x="961" y="1965"/>
                  </a:lnTo>
                  <a:lnTo>
                    <a:pt x="952" y="1965"/>
                  </a:lnTo>
                  <a:lnTo>
                    <a:pt x="944" y="1961"/>
                  </a:lnTo>
                  <a:lnTo>
                    <a:pt x="935" y="1961"/>
                  </a:lnTo>
                  <a:lnTo>
                    <a:pt x="931" y="1956"/>
                  </a:lnTo>
                  <a:lnTo>
                    <a:pt x="923" y="1956"/>
                  </a:lnTo>
                  <a:lnTo>
                    <a:pt x="910" y="1948"/>
                  </a:lnTo>
                  <a:lnTo>
                    <a:pt x="880" y="1939"/>
                  </a:lnTo>
                  <a:lnTo>
                    <a:pt x="876" y="1935"/>
                  </a:lnTo>
                  <a:lnTo>
                    <a:pt x="872" y="1935"/>
                  </a:lnTo>
                  <a:lnTo>
                    <a:pt x="851" y="1931"/>
                  </a:lnTo>
                  <a:lnTo>
                    <a:pt x="846" y="1927"/>
                  </a:lnTo>
                  <a:lnTo>
                    <a:pt x="842" y="1927"/>
                  </a:lnTo>
                  <a:lnTo>
                    <a:pt x="838" y="1922"/>
                  </a:lnTo>
                  <a:lnTo>
                    <a:pt x="830" y="1922"/>
                  </a:lnTo>
                  <a:lnTo>
                    <a:pt x="825" y="1922"/>
                  </a:lnTo>
                  <a:lnTo>
                    <a:pt x="821" y="1918"/>
                  </a:lnTo>
                  <a:lnTo>
                    <a:pt x="817" y="1922"/>
                  </a:lnTo>
                  <a:lnTo>
                    <a:pt x="813" y="1927"/>
                  </a:lnTo>
                  <a:lnTo>
                    <a:pt x="808" y="1931"/>
                  </a:lnTo>
                  <a:lnTo>
                    <a:pt x="808" y="1939"/>
                  </a:lnTo>
                  <a:lnTo>
                    <a:pt x="808" y="1944"/>
                  </a:lnTo>
                  <a:lnTo>
                    <a:pt x="808" y="1948"/>
                  </a:lnTo>
                  <a:lnTo>
                    <a:pt x="808" y="1952"/>
                  </a:lnTo>
                  <a:lnTo>
                    <a:pt x="808" y="1961"/>
                  </a:lnTo>
                  <a:lnTo>
                    <a:pt x="813" y="1973"/>
                  </a:lnTo>
                  <a:lnTo>
                    <a:pt x="817" y="1990"/>
                  </a:lnTo>
                  <a:lnTo>
                    <a:pt x="821" y="1999"/>
                  </a:lnTo>
                  <a:lnTo>
                    <a:pt x="825" y="2016"/>
                  </a:lnTo>
                  <a:lnTo>
                    <a:pt x="830" y="2020"/>
                  </a:lnTo>
                  <a:lnTo>
                    <a:pt x="834" y="2033"/>
                  </a:lnTo>
                  <a:lnTo>
                    <a:pt x="838" y="2045"/>
                  </a:lnTo>
                  <a:lnTo>
                    <a:pt x="842" y="2049"/>
                  </a:lnTo>
                  <a:lnTo>
                    <a:pt x="846" y="2058"/>
                  </a:lnTo>
                  <a:lnTo>
                    <a:pt x="846" y="2062"/>
                  </a:lnTo>
                  <a:lnTo>
                    <a:pt x="855" y="2071"/>
                  </a:lnTo>
                  <a:lnTo>
                    <a:pt x="859" y="2079"/>
                  </a:lnTo>
                  <a:lnTo>
                    <a:pt x="863" y="2083"/>
                  </a:lnTo>
                  <a:lnTo>
                    <a:pt x="863" y="2088"/>
                  </a:lnTo>
                  <a:lnTo>
                    <a:pt x="868" y="2092"/>
                  </a:lnTo>
                  <a:lnTo>
                    <a:pt x="868" y="2100"/>
                  </a:lnTo>
                  <a:lnTo>
                    <a:pt x="872" y="2105"/>
                  </a:lnTo>
                  <a:lnTo>
                    <a:pt x="872" y="2109"/>
                  </a:lnTo>
                  <a:lnTo>
                    <a:pt x="872" y="2113"/>
                  </a:lnTo>
                  <a:lnTo>
                    <a:pt x="872" y="2117"/>
                  </a:lnTo>
                  <a:lnTo>
                    <a:pt x="872" y="2121"/>
                  </a:lnTo>
                  <a:lnTo>
                    <a:pt x="868" y="2126"/>
                  </a:lnTo>
                  <a:lnTo>
                    <a:pt x="868" y="2130"/>
                  </a:lnTo>
                  <a:lnTo>
                    <a:pt x="863" y="2130"/>
                  </a:lnTo>
                  <a:lnTo>
                    <a:pt x="863" y="2134"/>
                  </a:lnTo>
                  <a:lnTo>
                    <a:pt x="859" y="2138"/>
                  </a:lnTo>
                  <a:lnTo>
                    <a:pt x="855" y="2138"/>
                  </a:lnTo>
                  <a:lnTo>
                    <a:pt x="855" y="2143"/>
                  </a:lnTo>
                  <a:lnTo>
                    <a:pt x="846" y="2143"/>
                  </a:lnTo>
                  <a:lnTo>
                    <a:pt x="825" y="2155"/>
                  </a:lnTo>
                  <a:lnTo>
                    <a:pt x="813" y="2160"/>
                  </a:lnTo>
                  <a:lnTo>
                    <a:pt x="808" y="2160"/>
                  </a:lnTo>
                  <a:lnTo>
                    <a:pt x="800" y="2164"/>
                  </a:lnTo>
                  <a:lnTo>
                    <a:pt x="791" y="2164"/>
                  </a:lnTo>
                  <a:lnTo>
                    <a:pt x="783" y="2168"/>
                  </a:lnTo>
                  <a:lnTo>
                    <a:pt x="779" y="2168"/>
                  </a:lnTo>
                  <a:lnTo>
                    <a:pt x="770" y="2168"/>
                  </a:lnTo>
                  <a:lnTo>
                    <a:pt x="758" y="2172"/>
                  </a:lnTo>
                  <a:lnTo>
                    <a:pt x="753" y="2172"/>
                  </a:lnTo>
                  <a:lnTo>
                    <a:pt x="745" y="2172"/>
                  </a:lnTo>
                  <a:lnTo>
                    <a:pt x="741" y="2172"/>
                  </a:lnTo>
                  <a:lnTo>
                    <a:pt x="728" y="2168"/>
                  </a:lnTo>
                  <a:lnTo>
                    <a:pt x="724" y="2168"/>
                  </a:lnTo>
                  <a:lnTo>
                    <a:pt x="715" y="2164"/>
                  </a:lnTo>
                  <a:lnTo>
                    <a:pt x="694" y="2160"/>
                  </a:lnTo>
                  <a:lnTo>
                    <a:pt x="686" y="2155"/>
                  </a:lnTo>
                  <a:lnTo>
                    <a:pt x="677" y="2155"/>
                  </a:lnTo>
                  <a:lnTo>
                    <a:pt x="664" y="2155"/>
                  </a:lnTo>
                  <a:lnTo>
                    <a:pt x="652" y="2151"/>
                  </a:lnTo>
                  <a:lnTo>
                    <a:pt x="643" y="2151"/>
                  </a:lnTo>
                  <a:lnTo>
                    <a:pt x="635" y="2151"/>
                  </a:lnTo>
                  <a:lnTo>
                    <a:pt x="631" y="2151"/>
                  </a:lnTo>
                  <a:lnTo>
                    <a:pt x="618" y="2151"/>
                  </a:lnTo>
                  <a:lnTo>
                    <a:pt x="609" y="2151"/>
                  </a:lnTo>
                  <a:lnTo>
                    <a:pt x="605" y="2151"/>
                  </a:lnTo>
                  <a:lnTo>
                    <a:pt x="597" y="2151"/>
                  </a:lnTo>
                  <a:lnTo>
                    <a:pt x="588" y="2147"/>
                  </a:lnTo>
                  <a:lnTo>
                    <a:pt x="584" y="2147"/>
                  </a:lnTo>
                  <a:lnTo>
                    <a:pt x="576" y="2143"/>
                  </a:lnTo>
                  <a:lnTo>
                    <a:pt x="567" y="2138"/>
                  </a:lnTo>
                  <a:lnTo>
                    <a:pt x="563" y="2134"/>
                  </a:lnTo>
                  <a:lnTo>
                    <a:pt x="554" y="2130"/>
                  </a:lnTo>
                  <a:lnTo>
                    <a:pt x="542" y="2121"/>
                  </a:lnTo>
                  <a:lnTo>
                    <a:pt x="533" y="2113"/>
                  </a:lnTo>
                  <a:lnTo>
                    <a:pt x="525" y="2113"/>
                  </a:lnTo>
                  <a:lnTo>
                    <a:pt x="525" y="2109"/>
                  </a:lnTo>
                  <a:lnTo>
                    <a:pt x="516" y="2109"/>
                  </a:lnTo>
                  <a:lnTo>
                    <a:pt x="516" y="2105"/>
                  </a:lnTo>
                  <a:lnTo>
                    <a:pt x="508" y="2105"/>
                  </a:lnTo>
                  <a:lnTo>
                    <a:pt x="499" y="2100"/>
                  </a:lnTo>
                  <a:lnTo>
                    <a:pt x="495" y="2100"/>
                  </a:lnTo>
                  <a:lnTo>
                    <a:pt x="487" y="2100"/>
                  </a:lnTo>
                  <a:lnTo>
                    <a:pt x="482" y="2100"/>
                  </a:lnTo>
                  <a:lnTo>
                    <a:pt x="478" y="2100"/>
                  </a:lnTo>
                  <a:lnTo>
                    <a:pt x="474" y="2100"/>
                  </a:lnTo>
                  <a:lnTo>
                    <a:pt x="470" y="2100"/>
                  </a:lnTo>
                  <a:lnTo>
                    <a:pt x="444" y="2096"/>
                  </a:lnTo>
                  <a:lnTo>
                    <a:pt x="436" y="2096"/>
                  </a:lnTo>
                  <a:lnTo>
                    <a:pt x="427" y="2096"/>
                  </a:lnTo>
                  <a:lnTo>
                    <a:pt x="398" y="2092"/>
                  </a:lnTo>
                  <a:lnTo>
                    <a:pt x="372" y="2088"/>
                  </a:lnTo>
                  <a:lnTo>
                    <a:pt x="368" y="2083"/>
                  </a:lnTo>
                  <a:lnTo>
                    <a:pt x="360" y="2083"/>
                  </a:lnTo>
                  <a:lnTo>
                    <a:pt x="351" y="2079"/>
                  </a:lnTo>
                  <a:lnTo>
                    <a:pt x="347" y="2079"/>
                  </a:lnTo>
                  <a:lnTo>
                    <a:pt x="343" y="2075"/>
                  </a:lnTo>
                  <a:lnTo>
                    <a:pt x="338" y="2071"/>
                  </a:lnTo>
                  <a:lnTo>
                    <a:pt x="334" y="2066"/>
                  </a:lnTo>
                  <a:lnTo>
                    <a:pt x="334" y="2062"/>
                  </a:lnTo>
                  <a:lnTo>
                    <a:pt x="330" y="2058"/>
                  </a:lnTo>
                  <a:lnTo>
                    <a:pt x="330" y="2054"/>
                  </a:lnTo>
                  <a:lnTo>
                    <a:pt x="330" y="2045"/>
                  </a:lnTo>
                  <a:lnTo>
                    <a:pt x="330" y="2037"/>
                  </a:lnTo>
                  <a:lnTo>
                    <a:pt x="330" y="2028"/>
                  </a:lnTo>
                  <a:lnTo>
                    <a:pt x="334" y="2024"/>
                  </a:lnTo>
                  <a:lnTo>
                    <a:pt x="334" y="2016"/>
                  </a:lnTo>
                  <a:lnTo>
                    <a:pt x="330" y="2011"/>
                  </a:lnTo>
                  <a:lnTo>
                    <a:pt x="330" y="2007"/>
                  </a:lnTo>
                  <a:lnTo>
                    <a:pt x="330" y="2003"/>
                  </a:lnTo>
                  <a:lnTo>
                    <a:pt x="326" y="1990"/>
                  </a:lnTo>
                  <a:lnTo>
                    <a:pt x="326" y="1986"/>
                  </a:lnTo>
                  <a:lnTo>
                    <a:pt x="326" y="1982"/>
                  </a:lnTo>
                  <a:lnTo>
                    <a:pt x="322" y="1977"/>
                  </a:lnTo>
                  <a:lnTo>
                    <a:pt x="322" y="1973"/>
                  </a:lnTo>
                  <a:lnTo>
                    <a:pt x="317" y="1973"/>
                  </a:lnTo>
                  <a:lnTo>
                    <a:pt x="317" y="1969"/>
                  </a:lnTo>
                  <a:lnTo>
                    <a:pt x="305" y="1965"/>
                  </a:lnTo>
                  <a:lnTo>
                    <a:pt x="300" y="1965"/>
                  </a:lnTo>
                  <a:lnTo>
                    <a:pt x="292" y="1961"/>
                  </a:lnTo>
                  <a:lnTo>
                    <a:pt x="279" y="1952"/>
                  </a:lnTo>
                  <a:lnTo>
                    <a:pt x="271" y="1948"/>
                  </a:lnTo>
                  <a:lnTo>
                    <a:pt x="262" y="1944"/>
                  </a:lnTo>
                  <a:lnTo>
                    <a:pt x="258" y="1939"/>
                  </a:lnTo>
                  <a:lnTo>
                    <a:pt x="254" y="1939"/>
                  </a:lnTo>
                  <a:lnTo>
                    <a:pt x="241" y="1935"/>
                  </a:lnTo>
                  <a:lnTo>
                    <a:pt x="237" y="1935"/>
                  </a:lnTo>
                  <a:lnTo>
                    <a:pt x="233" y="1935"/>
                  </a:lnTo>
                  <a:lnTo>
                    <a:pt x="233" y="1931"/>
                  </a:lnTo>
                  <a:lnTo>
                    <a:pt x="228" y="1931"/>
                  </a:lnTo>
                  <a:lnTo>
                    <a:pt x="224" y="1927"/>
                  </a:lnTo>
                  <a:lnTo>
                    <a:pt x="220" y="1922"/>
                  </a:lnTo>
                  <a:lnTo>
                    <a:pt x="220" y="1918"/>
                  </a:lnTo>
                  <a:lnTo>
                    <a:pt x="220" y="1914"/>
                  </a:lnTo>
                  <a:lnTo>
                    <a:pt x="228" y="1910"/>
                  </a:lnTo>
                  <a:lnTo>
                    <a:pt x="228" y="1906"/>
                  </a:lnTo>
                  <a:lnTo>
                    <a:pt x="228" y="1901"/>
                  </a:lnTo>
                  <a:lnTo>
                    <a:pt x="228" y="1897"/>
                  </a:lnTo>
                  <a:lnTo>
                    <a:pt x="228" y="1893"/>
                  </a:lnTo>
                  <a:lnTo>
                    <a:pt x="224" y="1889"/>
                  </a:lnTo>
                  <a:lnTo>
                    <a:pt x="220" y="1889"/>
                  </a:lnTo>
                  <a:lnTo>
                    <a:pt x="211" y="1884"/>
                  </a:lnTo>
                  <a:lnTo>
                    <a:pt x="207" y="1884"/>
                  </a:lnTo>
                  <a:lnTo>
                    <a:pt x="203" y="1884"/>
                  </a:lnTo>
                  <a:lnTo>
                    <a:pt x="195" y="1884"/>
                  </a:lnTo>
                  <a:lnTo>
                    <a:pt x="186" y="1884"/>
                  </a:lnTo>
                  <a:lnTo>
                    <a:pt x="182" y="1884"/>
                  </a:lnTo>
                  <a:lnTo>
                    <a:pt x="173" y="1884"/>
                  </a:lnTo>
                  <a:lnTo>
                    <a:pt x="161" y="1884"/>
                  </a:lnTo>
                  <a:lnTo>
                    <a:pt x="131" y="1889"/>
                  </a:lnTo>
                  <a:lnTo>
                    <a:pt x="123" y="1889"/>
                  </a:lnTo>
                  <a:lnTo>
                    <a:pt x="114" y="1893"/>
                  </a:lnTo>
                  <a:lnTo>
                    <a:pt x="106" y="1897"/>
                  </a:lnTo>
                  <a:lnTo>
                    <a:pt x="101" y="1897"/>
                  </a:lnTo>
                  <a:lnTo>
                    <a:pt x="93" y="1897"/>
                  </a:lnTo>
                  <a:lnTo>
                    <a:pt x="89" y="1897"/>
                  </a:lnTo>
                  <a:lnTo>
                    <a:pt x="80" y="1897"/>
                  </a:lnTo>
                  <a:lnTo>
                    <a:pt x="68" y="1893"/>
                  </a:lnTo>
                  <a:lnTo>
                    <a:pt x="59" y="1893"/>
                  </a:lnTo>
                  <a:lnTo>
                    <a:pt x="51" y="1889"/>
                  </a:lnTo>
                  <a:lnTo>
                    <a:pt x="46" y="1889"/>
                  </a:lnTo>
                  <a:lnTo>
                    <a:pt x="34" y="1889"/>
                  </a:lnTo>
                  <a:lnTo>
                    <a:pt x="25" y="1889"/>
                  </a:lnTo>
                  <a:lnTo>
                    <a:pt x="8" y="1889"/>
                  </a:lnTo>
                  <a:lnTo>
                    <a:pt x="4" y="1889"/>
                  </a:lnTo>
                  <a:lnTo>
                    <a:pt x="0" y="1889"/>
                  </a:lnTo>
                  <a:lnTo>
                    <a:pt x="0" y="1884"/>
                  </a:lnTo>
                  <a:lnTo>
                    <a:pt x="4" y="1880"/>
                  </a:lnTo>
                  <a:lnTo>
                    <a:pt x="4" y="1876"/>
                  </a:lnTo>
                  <a:lnTo>
                    <a:pt x="8" y="1872"/>
                  </a:lnTo>
                  <a:lnTo>
                    <a:pt x="13" y="1872"/>
                  </a:lnTo>
                  <a:lnTo>
                    <a:pt x="17" y="1867"/>
                  </a:lnTo>
                  <a:lnTo>
                    <a:pt x="21" y="1867"/>
                  </a:lnTo>
                  <a:lnTo>
                    <a:pt x="29" y="1863"/>
                  </a:lnTo>
                  <a:lnTo>
                    <a:pt x="63" y="1859"/>
                  </a:lnTo>
                  <a:lnTo>
                    <a:pt x="144" y="1838"/>
                  </a:lnTo>
                  <a:lnTo>
                    <a:pt x="156" y="1834"/>
                  </a:lnTo>
                  <a:lnTo>
                    <a:pt x="165" y="1834"/>
                  </a:lnTo>
                  <a:lnTo>
                    <a:pt x="173" y="1829"/>
                  </a:lnTo>
                  <a:lnTo>
                    <a:pt x="182" y="1825"/>
                  </a:lnTo>
                  <a:lnTo>
                    <a:pt x="190" y="1825"/>
                  </a:lnTo>
                  <a:lnTo>
                    <a:pt x="195" y="1821"/>
                  </a:lnTo>
                  <a:lnTo>
                    <a:pt x="199" y="1821"/>
                  </a:lnTo>
                  <a:lnTo>
                    <a:pt x="199" y="1817"/>
                  </a:lnTo>
                  <a:lnTo>
                    <a:pt x="203" y="1817"/>
                  </a:lnTo>
                  <a:lnTo>
                    <a:pt x="207" y="1812"/>
                  </a:lnTo>
                  <a:lnTo>
                    <a:pt x="207" y="1808"/>
                  </a:lnTo>
                  <a:lnTo>
                    <a:pt x="211" y="1804"/>
                  </a:lnTo>
                  <a:lnTo>
                    <a:pt x="211" y="1795"/>
                  </a:lnTo>
                  <a:lnTo>
                    <a:pt x="211" y="1791"/>
                  </a:lnTo>
                  <a:lnTo>
                    <a:pt x="216" y="1783"/>
                  </a:lnTo>
                  <a:lnTo>
                    <a:pt x="216" y="1779"/>
                  </a:lnTo>
                  <a:lnTo>
                    <a:pt x="216" y="1770"/>
                  </a:lnTo>
                  <a:lnTo>
                    <a:pt x="216" y="1762"/>
                  </a:lnTo>
                  <a:lnTo>
                    <a:pt x="216" y="1753"/>
                  </a:lnTo>
                  <a:lnTo>
                    <a:pt x="216" y="1740"/>
                  </a:lnTo>
                  <a:lnTo>
                    <a:pt x="211" y="1723"/>
                  </a:lnTo>
                  <a:lnTo>
                    <a:pt x="211" y="1711"/>
                  </a:lnTo>
                  <a:lnTo>
                    <a:pt x="211" y="1702"/>
                  </a:lnTo>
                  <a:lnTo>
                    <a:pt x="211" y="1698"/>
                  </a:lnTo>
                  <a:lnTo>
                    <a:pt x="211" y="1690"/>
                  </a:lnTo>
                  <a:lnTo>
                    <a:pt x="211" y="1685"/>
                  </a:lnTo>
                  <a:lnTo>
                    <a:pt x="211" y="1677"/>
                  </a:lnTo>
                  <a:lnTo>
                    <a:pt x="211" y="1673"/>
                  </a:lnTo>
                  <a:lnTo>
                    <a:pt x="211" y="1668"/>
                  </a:lnTo>
                  <a:lnTo>
                    <a:pt x="211" y="1664"/>
                  </a:lnTo>
                  <a:lnTo>
                    <a:pt x="207" y="1660"/>
                  </a:lnTo>
                  <a:lnTo>
                    <a:pt x="207" y="1656"/>
                  </a:lnTo>
                  <a:lnTo>
                    <a:pt x="199" y="1647"/>
                  </a:lnTo>
                  <a:lnTo>
                    <a:pt x="199" y="1643"/>
                  </a:lnTo>
                  <a:lnTo>
                    <a:pt x="195" y="1643"/>
                  </a:lnTo>
                  <a:lnTo>
                    <a:pt x="195" y="1635"/>
                  </a:lnTo>
                  <a:lnTo>
                    <a:pt x="190" y="1626"/>
                  </a:lnTo>
                  <a:lnTo>
                    <a:pt x="190" y="1618"/>
                  </a:lnTo>
                  <a:lnTo>
                    <a:pt x="190" y="1613"/>
                  </a:lnTo>
                  <a:lnTo>
                    <a:pt x="190" y="1605"/>
                  </a:lnTo>
                  <a:lnTo>
                    <a:pt x="190" y="1601"/>
                  </a:lnTo>
                  <a:lnTo>
                    <a:pt x="186" y="1580"/>
                  </a:lnTo>
                  <a:lnTo>
                    <a:pt x="186" y="1567"/>
                  </a:lnTo>
                  <a:lnTo>
                    <a:pt x="186" y="1563"/>
                  </a:lnTo>
                  <a:lnTo>
                    <a:pt x="186" y="1558"/>
                  </a:lnTo>
                  <a:lnTo>
                    <a:pt x="190" y="1554"/>
                  </a:lnTo>
                  <a:lnTo>
                    <a:pt x="190" y="1550"/>
                  </a:lnTo>
                  <a:lnTo>
                    <a:pt x="190" y="1541"/>
                  </a:lnTo>
                  <a:lnTo>
                    <a:pt x="195" y="1537"/>
                  </a:lnTo>
                  <a:lnTo>
                    <a:pt x="195" y="1533"/>
                  </a:lnTo>
                  <a:lnTo>
                    <a:pt x="199" y="1524"/>
                  </a:lnTo>
                  <a:lnTo>
                    <a:pt x="199" y="1520"/>
                  </a:lnTo>
                  <a:lnTo>
                    <a:pt x="203" y="1516"/>
                  </a:lnTo>
                  <a:lnTo>
                    <a:pt x="216" y="1491"/>
                  </a:lnTo>
                  <a:lnTo>
                    <a:pt x="224" y="1478"/>
                  </a:lnTo>
                  <a:lnTo>
                    <a:pt x="228" y="1469"/>
                  </a:lnTo>
                  <a:lnTo>
                    <a:pt x="233" y="1461"/>
                  </a:lnTo>
                  <a:lnTo>
                    <a:pt x="237" y="1457"/>
                  </a:lnTo>
                  <a:lnTo>
                    <a:pt x="237" y="1448"/>
                  </a:lnTo>
                  <a:lnTo>
                    <a:pt x="241" y="1444"/>
                  </a:lnTo>
                  <a:lnTo>
                    <a:pt x="241" y="1440"/>
                  </a:lnTo>
                  <a:lnTo>
                    <a:pt x="245" y="1431"/>
                  </a:lnTo>
                  <a:lnTo>
                    <a:pt x="245" y="1427"/>
                  </a:lnTo>
                  <a:lnTo>
                    <a:pt x="250" y="1423"/>
                  </a:lnTo>
                  <a:lnTo>
                    <a:pt x="250" y="1419"/>
                  </a:lnTo>
                  <a:lnTo>
                    <a:pt x="254" y="1414"/>
                  </a:lnTo>
                  <a:lnTo>
                    <a:pt x="258" y="1410"/>
                  </a:lnTo>
                  <a:lnTo>
                    <a:pt x="267" y="1397"/>
                  </a:lnTo>
                  <a:lnTo>
                    <a:pt x="275" y="1389"/>
                  </a:lnTo>
                  <a:lnTo>
                    <a:pt x="283" y="1385"/>
                  </a:lnTo>
                  <a:lnTo>
                    <a:pt x="288" y="1376"/>
                  </a:lnTo>
                  <a:lnTo>
                    <a:pt x="300" y="1368"/>
                  </a:lnTo>
                  <a:lnTo>
                    <a:pt x="309" y="1359"/>
                  </a:lnTo>
                  <a:lnTo>
                    <a:pt x="313" y="1355"/>
                  </a:lnTo>
                  <a:lnTo>
                    <a:pt x="326" y="1347"/>
                  </a:lnTo>
                  <a:lnTo>
                    <a:pt x="338" y="1338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55" y="1330"/>
                  </a:lnTo>
                  <a:lnTo>
                    <a:pt x="360" y="1325"/>
                  </a:lnTo>
                  <a:lnTo>
                    <a:pt x="364" y="1321"/>
                  </a:lnTo>
                  <a:lnTo>
                    <a:pt x="372" y="1321"/>
                  </a:lnTo>
                  <a:lnTo>
                    <a:pt x="381" y="1317"/>
                  </a:lnTo>
                  <a:lnTo>
                    <a:pt x="389" y="1317"/>
                  </a:lnTo>
                  <a:lnTo>
                    <a:pt x="394" y="1313"/>
                  </a:lnTo>
                  <a:lnTo>
                    <a:pt x="402" y="1313"/>
                  </a:lnTo>
                  <a:lnTo>
                    <a:pt x="406" y="1309"/>
                  </a:lnTo>
                  <a:lnTo>
                    <a:pt x="415" y="1309"/>
                  </a:lnTo>
                  <a:lnTo>
                    <a:pt x="419" y="1309"/>
                  </a:lnTo>
                  <a:lnTo>
                    <a:pt x="427" y="1309"/>
                  </a:lnTo>
                  <a:lnTo>
                    <a:pt x="432" y="1309"/>
                  </a:lnTo>
                  <a:lnTo>
                    <a:pt x="436" y="1313"/>
                  </a:lnTo>
                  <a:lnTo>
                    <a:pt x="444" y="1313"/>
                  </a:lnTo>
                  <a:lnTo>
                    <a:pt x="449" y="1313"/>
                  </a:lnTo>
                  <a:lnTo>
                    <a:pt x="457" y="1317"/>
                  </a:lnTo>
                  <a:lnTo>
                    <a:pt x="461" y="1317"/>
                  </a:lnTo>
                  <a:lnTo>
                    <a:pt x="465" y="1317"/>
                  </a:lnTo>
                  <a:lnTo>
                    <a:pt x="474" y="1321"/>
                  </a:lnTo>
                  <a:lnTo>
                    <a:pt x="478" y="1325"/>
                  </a:lnTo>
                  <a:lnTo>
                    <a:pt x="499" y="1334"/>
                  </a:lnTo>
                  <a:lnTo>
                    <a:pt x="504" y="1338"/>
                  </a:lnTo>
                  <a:lnTo>
                    <a:pt x="512" y="1342"/>
                  </a:lnTo>
                  <a:lnTo>
                    <a:pt x="516" y="1342"/>
                  </a:lnTo>
                  <a:lnTo>
                    <a:pt x="521" y="1342"/>
                  </a:lnTo>
                  <a:lnTo>
                    <a:pt x="525" y="1342"/>
                  </a:lnTo>
                  <a:lnTo>
                    <a:pt x="529" y="1338"/>
                  </a:lnTo>
                  <a:lnTo>
                    <a:pt x="529" y="1334"/>
                  </a:lnTo>
                  <a:lnTo>
                    <a:pt x="529" y="1330"/>
                  </a:lnTo>
                  <a:lnTo>
                    <a:pt x="533" y="1325"/>
                  </a:lnTo>
                  <a:lnTo>
                    <a:pt x="529" y="1317"/>
                  </a:lnTo>
                  <a:lnTo>
                    <a:pt x="529" y="1309"/>
                  </a:lnTo>
                  <a:lnTo>
                    <a:pt x="529" y="1300"/>
                  </a:lnTo>
                  <a:lnTo>
                    <a:pt x="525" y="1279"/>
                  </a:lnTo>
                  <a:lnTo>
                    <a:pt x="521" y="1266"/>
                  </a:lnTo>
                  <a:lnTo>
                    <a:pt x="521" y="1258"/>
                  </a:lnTo>
                  <a:lnTo>
                    <a:pt x="516" y="1254"/>
                  </a:lnTo>
                  <a:lnTo>
                    <a:pt x="516" y="1249"/>
                  </a:lnTo>
                  <a:lnTo>
                    <a:pt x="512" y="1241"/>
                  </a:lnTo>
                  <a:lnTo>
                    <a:pt x="508" y="1237"/>
                  </a:lnTo>
                  <a:lnTo>
                    <a:pt x="508" y="1232"/>
                  </a:lnTo>
                  <a:lnTo>
                    <a:pt x="504" y="1228"/>
                  </a:lnTo>
                  <a:lnTo>
                    <a:pt x="495" y="1220"/>
                  </a:lnTo>
                  <a:lnTo>
                    <a:pt x="482" y="1203"/>
                  </a:lnTo>
                  <a:lnTo>
                    <a:pt x="478" y="1198"/>
                  </a:lnTo>
                  <a:lnTo>
                    <a:pt x="474" y="1190"/>
                  </a:lnTo>
                  <a:lnTo>
                    <a:pt x="470" y="1182"/>
                  </a:lnTo>
                  <a:lnTo>
                    <a:pt x="461" y="1173"/>
                  </a:lnTo>
                  <a:lnTo>
                    <a:pt x="453" y="1160"/>
                  </a:lnTo>
                  <a:lnTo>
                    <a:pt x="449" y="1148"/>
                  </a:lnTo>
                  <a:lnTo>
                    <a:pt x="444" y="1139"/>
                  </a:lnTo>
                  <a:lnTo>
                    <a:pt x="440" y="1131"/>
                  </a:lnTo>
                  <a:lnTo>
                    <a:pt x="440" y="1127"/>
                  </a:lnTo>
                  <a:lnTo>
                    <a:pt x="436" y="1122"/>
                  </a:lnTo>
                  <a:lnTo>
                    <a:pt x="436" y="1114"/>
                  </a:lnTo>
                  <a:lnTo>
                    <a:pt x="432" y="1097"/>
                  </a:lnTo>
                  <a:lnTo>
                    <a:pt x="427" y="1088"/>
                  </a:lnTo>
                  <a:lnTo>
                    <a:pt x="427" y="1080"/>
                  </a:lnTo>
                  <a:lnTo>
                    <a:pt x="423" y="1071"/>
                  </a:lnTo>
                  <a:lnTo>
                    <a:pt x="419" y="1063"/>
                  </a:lnTo>
                  <a:lnTo>
                    <a:pt x="415" y="1050"/>
                  </a:lnTo>
                  <a:lnTo>
                    <a:pt x="402" y="1025"/>
                  </a:lnTo>
                  <a:lnTo>
                    <a:pt x="398" y="1016"/>
                  </a:lnTo>
                  <a:lnTo>
                    <a:pt x="394" y="1012"/>
                  </a:lnTo>
                  <a:lnTo>
                    <a:pt x="389" y="1004"/>
                  </a:lnTo>
                  <a:lnTo>
                    <a:pt x="385" y="999"/>
                  </a:lnTo>
                  <a:lnTo>
                    <a:pt x="377" y="983"/>
                  </a:lnTo>
                  <a:lnTo>
                    <a:pt x="364" y="966"/>
                  </a:lnTo>
                  <a:lnTo>
                    <a:pt x="364" y="961"/>
                  </a:lnTo>
                  <a:lnTo>
                    <a:pt x="360" y="957"/>
                  </a:lnTo>
                  <a:lnTo>
                    <a:pt x="355" y="953"/>
                  </a:lnTo>
                  <a:lnTo>
                    <a:pt x="347" y="944"/>
                  </a:lnTo>
                  <a:lnTo>
                    <a:pt x="338" y="936"/>
                  </a:lnTo>
                  <a:lnTo>
                    <a:pt x="334" y="932"/>
                  </a:lnTo>
                  <a:lnTo>
                    <a:pt x="322" y="919"/>
                  </a:lnTo>
                  <a:lnTo>
                    <a:pt x="317" y="915"/>
                  </a:lnTo>
                  <a:lnTo>
                    <a:pt x="313" y="911"/>
                  </a:lnTo>
                  <a:lnTo>
                    <a:pt x="309" y="906"/>
                  </a:lnTo>
                  <a:lnTo>
                    <a:pt x="305" y="902"/>
                  </a:lnTo>
                  <a:lnTo>
                    <a:pt x="300" y="898"/>
                  </a:lnTo>
                  <a:lnTo>
                    <a:pt x="296" y="898"/>
                  </a:lnTo>
                  <a:lnTo>
                    <a:pt x="292" y="898"/>
                  </a:lnTo>
                  <a:lnTo>
                    <a:pt x="288" y="894"/>
                  </a:lnTo>
                  <a:lnTo>
                    <a:pt x="279" y="894"/>
                  </a:lnTo>
                  <a:lnTo>
                    <a:pt x="271" y="889"/>
                  </a:lnTo>
                  <a:lnTo>
                    <a:pt x="262" y="889"/>
                  </a:lnTo>
                  <a:lnTo>
                    <a:pt x="254" y="889"/>
                  </a:lnTo>
                  <a:lnTo>
                    <a:pt x="228" y="889"/>
                  </a:lnTo>
                  <a:lnTo>
                    <a:pt x="178" y="885"/>
                  </a:lnTo>
                  <a:lnTo>
                    <a:pt x="173" y="885"/>
                  </a:lnTo>
                  <a:lnTo>
                    <a:pt x="152" y="881"/>
                  </a:lnTo>
                  <a:lnTo>
                    <a:pt x="144" y="881"/>
                  </a:lnTo>
                  <a:lnTo>
                    <a:pt x="135" y="881"/>
                  </a:lnTo>
                  <a:lnTo>
                    <a:pt x="127" y="877"/>
                  </a:lnTo>
                  <a:lnTo>
                    <a:pt x="114" y="877"/>
                  </a:lnTo>
                  <a:lnTo>
                    <a:pt x="106" y="872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3" y="868"/>
                  </a:lnTo>
                  <a:lnTo>
                    <a:pt x="93" y="864"/>
                  </a:lnTo>
                  <a:lnTo>
                    <a:pt x="97" y="860"/>
                  </a:lnTo>
                  <a:lnTo>
                    <a:pt x="97" y="856"/>
                  </a:lnTo>
                  <a:lnTo>
                    <a:pt x="106" y="843"/>
                  </a:lnTo>
                  <a:lnTo>
                    <a:pt x="110" y="834"/>
                  </a:lnTo>
                  <a:lnTo>
                    <a:pt x="123" y="813"/>
                  </a:lnTo>
                  <a:lnTo>
                    <a:pt x="127" y="801"/>
                  </a:lnTo>
                  <a:lnTo>
                    <a:pt x="131" y="792"/>
                  </a:lnTo>
                  <a:lnTo>
                    <a:pt x="135" y="779"/>
                  </a:lnTo>
                  <a:lnTo>
                    <a:pt x="140" y="767"/>
                  </a:lnTo>
                  <a:lnTo>
                    <a:pt x="144" y="758"/>
                  </a:lnTo>
                  <a:lnTo>
                    <a:pt x="148" y="754"/>
                  </a:lnTo>
                  <a:lnTo>
                    <a:pt x="152" y="745"/>
                  </a:lnTo>
                  <a:lnTo>
                    <a:pt x="156" y="741"/>
                  </a:lnTo>
                  <a:lnTo>
                    <a:pt x="173" y="716"/>
                  </a:lnTo>
                  <a:lnTo>
                    <a:pt x="186" y="699"/>
                  </a:lnTo>
                  <a:lnTo>
                    <a:pt x="190" y="695"/>
                  </a:lnTo>
                  <a:lnTo>
                    <a:pt x="190" y="690"/>
                  </a:lnTo>
                  <a:lnTo>
                    <a:pt x="195" y="686"/>
                  </a:lnTo>
                  <a:lnTo>
                    <a:pt x="199" y="678"/>
                  </a:lnTo>
                  <a:lnTo>
                    <a:pt x="203" y="665"/>
                  </a:lnTo>
                  <a:lnTo>
                    <a:pt x="207" y="657"/>
                  </a:lnTo>
                  <a:lnTo>
                    <a:pt x="216" y="640"/>
                  </a:lnTo>
                  <a:lnTo>
                    <a:pt x="216" y="635"/>
                  </a:lnTo>
                  <a:lnTo>
                    <a:pt x="220" y="623"/>
                  </a:lnTo>
                  <a:lnTo>
                    <a:pt x="220" y="618"/>
                  </a:lnTo>
                  <a:lnTo>
                    <a:pt x="224" y="618"/>
                  </a:lnTo>
                  <a:lnTo>
                    <a:pt x="224" y="614"/>
                  </a:lnTo>
                  <a:lnTo>
                    <a:pt x="228" y="610"/>
                  </a:lnTo>
                  <a:lnTo>
                    <a:pt x="228" y="606"/>
                  </a:lnTo>
                  <a:lnTo>
                    <a:pt x="233" y="602"/>
                  </a:lnTo>
                  <a:lnTo>
                    <a:pt x="241" y="597"/>
                  </a:lnTo>
                  <a:lnTo>
                    <a:pt x="245" y="593"/>
                  </a:lnTo>
                  <a:lnTo>
                    <a:pt x="245" y="589"/>
                  </a:lnTo>
                  <a:lnTo>
                    <a:pt x="250" y="585"/>
                  </a:lnTo>
                  <a:lnTo>
                    <a:pt x="254" y="580"/>
                  </a:lnTo>
                  <a:lnTo>
                    <a:pt x="254" y="576"/>
                  </a:lnTo>
                  <a:lnTo>
                    <a:pt x="254" y="572"/>
                  </a:lnTo>
                  <a:lnTo>
                    <a:pt x="254" y="568"/>
                  </a:lnTo>
                  <a:lnTo>
                    <a:pt x="250" y="563"/>
                  </a:lnTo>
                  <a:lnTo>
                    <a:pt x="250" y="559"/>
                  </a:lnTo>
                  <a:lnTo>
                    <a:pt x="245" y="551"/>
                  </a:lnTo>
                  <a:lnTo>
                    <a:pt x="241" y="546"/>
                  </a:lnTo>
                  <a:lnTo>
                    <a:pt x="237" y="542"/>
                  </a:lnTo>
                  <a:lnTo>
                    <a:pt x="228" y="534"/>
                  </a:lnTo>
                  <a:lnTo>
                    <a:pt x="228" y="530"/>
                  </a:lnTo>
                  <a:lnTo>
                    <a:pt x="224" y="530"/>
                  </a:lnTo>
                  <a:lnTo>
                    <a:pt x="224" y="525"/>
                  </a:lnTo>
                  <a:lnTo>
                    <a:pt x="224" y="521"/>
                  </a:lnTo>
                  <a:lnTo>
                    <a:pt x="228" y="521"/>
                  </a:lnTo>
                  <a:lnTo>
                    <a:pt x="228" y="517"/>
                  </a:lnTo>
                  <a:lnTo>
                    <a:pt x="233" y="513"/>
                  </a:lnTo>
                  <a:lnTo>
                    <a:pt x="237" y="513"/>
                  </a:lnTo>
                  <a:lnTo>
                    <a:pt x="241" y="513"/>
                  </a:lnTo>
                  <a:lnTo>
                    <a:pt x="245" y="508"/>
                  </a:lnTo>
                  <a:lnTo>
                    <a:pt x="262" y="508"/>
                  </a:lnTo>
                  <a:lnTo>
                    <a:pt x="267" y="508"/>
                  </a:lnTo>
                  <a:lnTo>
                    <a:pt x="275" y="508"/>
                  </a:lnTo>
                  <a:lnTo>
                    <a:pt x="275" y="504"/>
                  </a:lnTo>
                  <a:lnTo>
                    <a:pt x="279" y="504"/>
                  </a:lnTo>
                  <a:lnTo>
                    <a:pt x="283" y="504"/>
                  </a:lnTo>
                  <a:lnTo>
                    <a:pt x="288" y="500"/>
                  </a:lnTo>
                  <a:lnTo>
                    <a:pt x="296" y="491"/>
                  </a:lnTo>
                  <a:lnTo>
                    <a:pt x="300" y="487"/>
                  </a:lnTo>
                  <a:lnTo>
                    <a:pt x="313" y="479"/>
                  </a:lnTo>
                  <a:lnTo>
                    <a:pt x="322" y="470"/>
                  </a:lnTo>
                  <a:lnTo>
                    <a:pt x="326" y="466"/>
                  </a:lnTo>
                  <a:lnTo>
                    <a:pt x="330" y="462"/>
                  </a:lnTo>
                  <a:lnTo>
                    <a:pt x="334" y="458"/>
                  </a:lnTo>
                  <a:lnTo>
                    <a:pt x="334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38" y="436"/>
                  </a:lnTo>
                  <a:lnTo>
                    <a:pt x="343" y="424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51" y="407"/>
                  </a:lnTo>
                  <a:lnTo>
                    <a:pt x="351" y="398"/>
                  </a:lnTo>
                  <a:lnTo>
                    <a:pt x="351" y="394"/>
                  </a:lnTo>
                  <a:lnTo>
                    <a:pt x="351" y="390"/>
                  </a:lnTo>
                  <a:lnTo>
                    <a:pt x="351" y="386"/>
                  </a:lnTo>
                  <a:lnTo>
                    <a:pt x="347" y="377"/>
                  </a:lnTo>
                  <a:lnTo>
                    <a:pt x="347" y="369"/>
                  </a:lnTo>
                  <a:lnTo>
                    <a:pt x="343" y="364"/>
                  </a:lnTo>
                  <a:lnTo>
                    <a:pt x="343" y="352"/>
                  </a:lnTo>
                  <a:lnTo>
                    <a:pt x="338" y="347"/>
                  </a:lnTo>
                  <a:lnTo>
                    <a:pt x="338" y="339"/>
                  </a:lnTo>
                  <a:lnTo>
                    <a:pt x="338" y="335"/>
                  </a:lnTo>
                  <a:lnTo>
                    <a:pt x="330" y="322"/>
                  </a:lnTo>
                  <a:lnTo>
                    <a:pt x="326" y="305"/>
                  </a:lnTo>
                  <a:lnTo>
                    <a:pt x="322" y="292"/>
                  </a:lnTo>
                  <a:lnTo>
                    <a:pt x="317" y="288"/>
                  </a:lnTo>
                  <a:lnTo>
                    <a:pt x="317" y="284"/>
                  </a:lnTo>
                  <a:lnTo>
                    <a:pt x="317" y="280"/>
                  </a:lnTo>
                  <a:lnTo>
                    <a:pt x="313" y="276"/>
                  </a:lnTo>
                  <a:lnTo>
                    <a:pt x="309" y="271"/>
                  </a:lnTo>
                  <a:lnTo>
                    <a:pt x="305" y="267"/>
                  </a:lnTo>
                  <a:lnTo>
                    <a:pt x="300" y="267"/>
                  </a:lnTo>
                  <a:lnTo>
                    <a:pt x="296" y="263"/>
                  </a:lnTo>
                  <a:lnTo>
                    <a:pt x="292" y="263"/>
                  </a:lnTo>
                  <a:lnTo>
                    <a:pt x="288" y="259"/>
                  </a:lnTo>
                  <a:lnTo>
                    <a:pt x="279" y="259"/>
                  </a:lnTo>
                  <a:lnTo>
                    <a:pt x="275" y="254"/>
                  </a:lnTo>
                  <a:lnTo>
                    <a:pt x="271" y="254"/>
                  </a:lnTo>
                  <a:lnTo>
                    <a:pt x="271" y="250"/>
                  </a:lnTo>
                  <a:lnTo>
                    <a:pt x="271" y="246"/>
                  </a:lnTo>
                  <a:lnTo>
                    <a:pt x="271" y="242"/>
                  </a:lnTo>
                  <a:lnTo>
                    <a:pt x="283" y="225"/>
                  </a:lnTo>
                  <a:lnTo>
                    <a:pt x="288" y="220"/>
                  </a:lnTo>
                  <a:lnTo>
                    <a:pt x="292" y="212"/>
                  </a:lnTo>
                  <a:lnTo>
                    <a:pt x="296" y="204"/>
                  </a:lnTo>
                  <a:lnTo>
                    <a:pt x="300" y="204"/>
                  </a:lnTo>
                  <a:lnTo>
                    <a:pt x="309" y="199"/>
                  </a:lnTo>
                  <a:lnTo>
                    <a:pt x="338" y="191"/>
                  </a:lnTo>
                  <a:lnTo>
                    <a:pt x="351" y="182"/>
                  </a:lnTo>
                  <a:lnTo>
                    <a:pt x="360" y="182"/>
                  </a:lnTo>
                  <a:lnTo>
                    <a:pt x="364" y="178"/>
                  </a:lnTo>
                  <a:lnTo>
                    <a:pt x="372" y="178"/>
                  </a:lnTo>
                  <a:lnTo>
                    <a:pt x="381" y="178"/>
                  </a:lnTo>
                  <a:lnTo>
                    <a:pt x="385" y="178"/>
                  </a:lnTo>
                  <a:lnTo>
                    <a:pt x="389" y="178"/>
                  </a:lnTo>
                  <a:lnTo>
                    <a:pt x="394" y="178"/>
                  </a:lnTo>
                  <a:lnTo>
                    <a:pt x="402" y="178"/>
                  </a:lnTo>
                  <a:lnTo>
                    <a:pt x="419" y="187"/>
                  </a:lnTo>
                  <a:lnTo>
                    <a:pt x="423" y="187"/>
                  </a:lnTo>
                  <a:lnTo>
                    <a:pt x="432" y="191"/>
                  </a:lnTo>
                  <a:lnTo>
                    <a:pt x="436" y="195"/>
                  </a:lnTo>
                  <a:lnTo>
                    <a:pt x="440" y="195"/>
                  </a:lnTo>
                  <a:lnTo>
                    <a:pt x="444" y="195"/>
                  </a:lnTo>
                  <a:lnTo>
                    <a:pt x="453" y="195"/>
                  </a:lnTo>
                  <a:lnTo>
                    <a:pt x="457" y="195"/>
                  </a:lnTo>
                  <a:lnTo>
                    <a:pt x="465" y="195"/>
                  </a:lnTo>
                  <a:lnTo>
                    <a:pt x="478" y="195"/>
                  </a:lnTo>
                  <a:lnTo>
                    <a:pt x="487" y="195"/>
                  </a:lnTo>
                  <a:lnTo>
                    <a:pt x="491" y="195"/>
                  </a:lnTo>
                  <a:lnTo>
                    <a:pt x="504" y="191"/>
                  </a:lnTo>
                  <a:lnTo>
                    <a:pt x="508" y="191"/>
                  </a:lnTo>
                  <a:lnTo>
                    <a:pt x="516" y="191"/>
                  </a:lnTo>
                  <a:lnTo>
                    <a:pt x="521" y="191"/>
                  </a:lnTo>
                  <a:lnTo>
                    <a:pt x="525" y="191"/>
                  </a:lnTo>
                  <a:lnTo>
                    <a:pt x="533" y="195"/>
                  </a:lnTo>
                  <a:lnTo>
                    <a:pt x="546" y="199"/>
                  </a:lnTo>
                  <a:lnTo>
                    <a:pt x="571" y="208"/>
                  </a:lnTo>
                  <a:lnTo>
                    <a:pt x="584" y="212"/>
                  </a:lnTo>
                  <a:lnTo>
                    <a:pt x="592" y="216"/>
                  </a:lnTo>
                  <a:lnTo>
                    <a:pt x="601" y="220"/>
                  </a:lnTo>
                  <a:lnTo>
                    <a:pt x="605" y="220"/>
                  </a:lnTo>
                  <a:lnTo>
                    <a:pt x="614" y="225"/>
                  </a:lnTo>
                  <a:lnTo>
                    <a:pt x="618" y="225"/>
                  </a:lnTo>
                  <a:lnTo>
                    <a:pt x="631" y="229"/>
                  </a:lnTo>
                  <a:lnTo>
                    <a:pt x="639" y="229"/>
                  </a:lnTo>
                  <a:lnTo>
                    <a:pt x="648" y="233"/>
                  </a:lnTo>
                  <a:lnTo>
                    <a:pt x="660" y="237"/>
                  </a:lnTo>
                  <a:lnTo>
                    <a:pt x="669" y="237"/>
                  </a:lnTo>
                  <a:lnTo>
                    <a:pt x="677" y="242"/>
                  </a:lnTo>
                  <a:lnTo>
                    <a:pt x="686" y="246"/>
                  </a:lnTo>
                  <a:lnTo>
                    <a:pt x="698" y="250"/>
                  </a:lnTo>
                  <a:lnTo>
                    <a:pt x="703" y="250"/>
                  </a:lnTo>
                  <a:lnTo>
                    <a:pt x="711" y="250"/>
                  </a:lnTo>
                  <a:lnTo>
                    <a:pt x="719" y="250"/>
                  </a:lnTo>
                  <a:lnTo>
                    <a:pt x="724" y="254"/>
                  </a:lnTo>
                  <a:lnTo>
                    <a:pt x="732" y="254"/>
                  </a:lnTo>
                  <a:lnTo>
                    <a:pt x="741" y="254"/>
                  </a:lnTo>
                  <a:lnTo>
                    <a:pt x="745" y="254"/>
                  </a:lnTo>
                  <a:lnTo>
                    <a:pt x="749" y="254"/>
                  </a:lnTo>
                  <a:lnTo>
                    <a:pt x="753" y="250"/>
                  </a:lnTo>
                  <a:lnTo>
                    <a:pt x="758" y="250"/>
                  </a:lnTo>
                  <a:lnTo>
                    <a:pt x="762" y="250"/>
                  </a:lnTo>
                  <a:lnTo>
                    <a:pt x="762" y="246"/>
                  </a:lnTo>
                  <a:lnTo>
                    <a:pt x="762" y="242"/>
                  </a:lnTo>
                  <a:lnTo>
                    <a:pt x="762" y="237"/>
                  </a:lnTo>
                  <a:lnTo>
                    <a:pt x="762" y="233"/>
                  </a:lnTo>
                  <a:lnTo>
                    <a:pt x="762" y="229"/>
                  </a:lnTo>
                  <a:lnTo>
                    <a:pt x="762" y="220"/>
                  </a:lnTo>
                  <a:lnTo>
                    <a:pt x="762" y="216"/>
                  </a:lnTo>
                  <a:lnTo>
                    <a:pt x="766" y="212"/>
                  </a:lnTo>
                  <a:lnTo>
                    <a:pt x="766" y="204"/>
                  </a:lnTo>
                  <a:lnTo>
                    <a:pt x="770" y="199"/>
                  </a:lnTo>
                  <a:lnTo>
                    <a:pt x="775" y="195"/>
                  </a:lnTo>
                  <a:lnTo>
                    <a:pt x="779" y="191"/>
                  </a:lnTo>
                  <a:lnTo>
                    <a:pt x="783" y="187"/>
                  </a:lnTo>
                  <a:lnTo>
                    <a:pt x="787" y="187"/>
                  </a:lnTo>
                  <a:lnTo>
                    <a:pt x="791" y="182"/>
                  </a:lnTo>
                  <a:lnTo>
                    <a:pt x="796" y="178"/>
                  </a:lnTo>
                  <a:lnTo>
                    <a:pt x="800" y="178"/>
                  </a:lnTo>
                  <a:lnTo>
                    <a:pt x="800" y="174"/>
                  </a:lnTo>
                  <a:lnTo>
                    <a:pt x="804" y="165"/>
                  </a:lnTo>
                  <a:lnTo>
                    <a:pt x="804" y="157"/>
                  </a:lnTo>
                  <a:lnTo>
                    <a:pt x="804" y="153"/>
                  </a:lnTo>
                  <a:lnTo>
                    <a:pt x="808" y="153"/>
                  </a:lnTo>
                  <a:lnTo>
                    <a:pt x="808" y="149"/>
                  </a:lnTo>
                  <a:lnTo>
                    <a:pt x="808" y="140"/>
                  </a:lnTo>
                  <a:lnTo>
                    <a:pt x="817" y="132"/>
                  </a:lnTo>
                  <a:lnTo>
                    <a:pt x="817" y="127"/>
                  </a:lnTo>
                  <a:lnTo>
                    <a:pt x="817" y="123"/>
                  </a:lnTo>
                  <a:lnTo>
                    <a:pt x="821" y="115"/>
                  </a:lnTo>
                  <a:lnTo>
                    <a:pt x="821" y="110"/>
                  </a:lnTo>
                  <a:lnTo>
                    <a:pt x="825" y="106"/>
                  </a:lnTo>
                  <a:lnTo>
                    <a:pt x="830" y="102"/>
                  </a:lnTo>
                  <a:lnTo>
                    <a:pt x="830" y="98"/>
                  </a:lnTo>
                  <a:lnTo>
                    <a:pt x="834" y="98"/>
                  </a:lnTo>
                  <a:lnTo>
                    <a:pt x="838" y="93"/>
                  </a:lnTo>
                  <a:lnTo>
                    <a:pt x="842" y="93"/>
                  </a:lnTo>
                  <a:lnTo>
                    <a:pt x="846" y="89"/>
                  </a:lnTo>
                  <a:lnTo>
                    <a:pt x="851" y="89"/>
                  </a:lnTo>
                  <a:lnTo>
                    <a:pt x="855" y="89"/>
                  </a:lnTo>
                  <a:lnTo>
                    <a:pt x="859" y="89"/>
                  </a:lnTo>
                  <a:lnTo>
                    <a:pt x="863" y="89"/>
                  </a:lnTo>
                  <a:lnTo>
                    <a:pt x="876" y="89"/>
                  </a:lnTo>
                  <a:lnTo>
                    <a:pt x="889" y="89"/>
                  </a:lnTo>
                  <a:lnTo>
                    <a:pt x="897" y="89"/>
                  </a:lnTo>
                  <a:lnTo>
                    <a:pt x="902" y="89"/>
                  </a:lnTo>
                  <a:lnTo>
                    <a:pt x="902" y="85"/>
                  </a:lnTo>
                  <a:lnTo>
                    <a:pt x="902" y="81"/>
                  </a:lnTo>
                  <a:lnTo>
                    <a:pt x="906" y="77"/>
                  </a:lnTo>
                  <a:lnTo>
                    <a:pt x="906" y="68"/>
                  </a:lnTo>
                  <a:lnTo>
                    <a:pt x="902" y="60"/>
                  </a:lnTo>
                  <a:lnTo>
                    <a:pt x="902" y="51"/>
                  </a:lnTo>
                  <a:lnTo>
                    <a:pt x="902" y="43"/>
                  </a:lnTo>
                  <a:lnTo>
                    <a:pt x="902" y="30"/>
                  </a:lnTo>
                  <a:lnTo>
                    <a:pt x="897" y="22"/>
                  </a:lnTo>
                  <a:lnTo>
                    <a:pt x="893" y="9"/>
                  </a:lnTo>
                  <a:lnTo>
                    <a:pt x="893" y="5"/>
                  </a:lnTo>
                  <a:lnTo>
                    <a:pt x="906" y="9"/>
                  </a:lnTo>
                  <a:lnTo>
                    <a:pt x="910" y="9"/>
                  </a:lnTo>
                  <a:lnTo>
                    <a:pt x="914" y="9"/>
                  </a:lnTo>
                  <a:lnTo>
                    <a:pt x="918" y="9"/>
                  </a:lnTo>
                  <a:lnTo>
                    <a:pt x="927" y="13"/>
                  </a:lnTo>
                  <a:lnTo>
                    <a:pt x="935" y="13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1" name="Freeform 117"/>
            <p:cNvSpPr>
              <a:spLocks noEditPoints="1"/>
            </p:cNvSpPr>
            <p:nvPr/>
          </p:nvSpPr>
          <p:spPr bwMode="auto">
            <a:xfrm>
              <a:off x="1589353" y="5009929"/>
              <a:ext cx="652810" cy="761141"/>
            </a:xfrm>
            <a:custGeom>
              <a:avLst/>
              <a:gdLst>
                <a:gd name="T0" fmla="*/ 156 w 2057"/>
                <a:gd name="T1" fmla="*/ 2053 h 2401"/>
                <a:gd name="T2" fmla="*/ 271 w 2057"/>
                <a:gd name="T3" fmla="*/ 2032 h 2401"/>
                <a:gd name="T4" fmla="*/ 283 w 2057"/>
                <a:gd name="T5" fmla="*/ 1922 h 2401"/>
                <a:gd name="T6" fmla="*/ 355 w 2057"/>
                <a:gd name="T7" fmla="*/ 1829 h 2401"/>
                <a:gd name="T8" fmla="*/ 309 w 2057"/>
                <a:gd name="T9" fmla="*/ 1766 h 2401"/>
                <a:gd name="T10" fmla="*/ 406 w 2057"/>
                <a:gd name="T11" fmla="*/ 1787 h 2401"/>
                <a:gd name="T12" fmla="*/ 533 w 2057"/>
                <a:gd name="T13" fmla="*/ 1732 h 2401"/>
                <a:gd name="T14" fmla="*/ 576 w 2057"/>
                <a:gd name="T15" fmla="*/ 1579 h 2401"/>
                <a:gd name="T16" fmla="*/ 605 w 2057"/>
                <a:gd name="T17" fmla="*/ 1359 h 2401"/>
                <a:gd name="T18" fmla="*/ 762 w 2057"/>
                <a:gd name="T19" fmla="*/ 1317 h 2401"/>
                <a:gd name="T20" fmla="*/ 753 w 2057"/>
                <a:gd name="T21" fmla="*/ 1173 h 2401"/>
                <a:gd name="T22" fmla="*/ 601 w 2057"/>
                <a:gd name="T23" fmla="*/ 1118 h 2401"/>
                <a:gd name="T24" fmla="*/ 554 w 2057"/>
                <a:gd name="T25" fmla="*/ 906 h 2401"/>
                <a:gd name="T26" fmla="*/ 537 w 2057"/>
                <a:gd name="T27" fmla="*/ 737 h 2401"/>
                <a:gd name="T28" fmla="*/ 703 w 2057"/>
                <a:gd name="T29" fmla="*/ 669 h 2401"/>
                <a:gd name="T30" fmla="*/ 787 w 2057"/>
                <a:gd name="T31" fmla="*/ 563 h 2401"/>
                <a:gd name="T32" fmla="*/ 1020 w 2057"/>
                <a:gd name="T33" fmla="*/ 440 h 2401"/>
                <a:gd name="T34" fmla="*/ 1185 w 2057"/>
                <a:gd name="T35" fmla="*/ 279 h 2401"/>
                <a:gd name="T36" fmla="*/ 1418 w 2057"/>
                <a:gd name="T37" fmla="*/ 288 h 2401"/>
                <a:gd name="T38" fmla="*/ 1549 w 2057"/>
                <a:gd name="T39" fmla="*/ 85 h 2401"/>
                <a:gd name="T40" fmla="*/ 1689 w 2057"/>
                <a:gd name="T41" fmla="*/ 4 h 2401"/>
                <a:gd name="T42" fmla="*/ 1723 w 2057"/>
                <a:gd name="T43" fmla="*/ 110 h 2401"/>
                <a:gd name="T44" fmla="*/ 1803 w 2057"/>
                <a:gd name="T45" fmla="*/ 419 h 2401"/>
                <a:gd name="T46" fmla="*/ 1879 w 2057"/>
                <a:gd name="T47" fmla="*/ 711 h 2401"/>
                <a:gd name="T48" fmla="*/ 1841 w 2057"/>
                <a:gd name="T49" fmla="*/ 876 h 2401"/>
                <a:gd name="T50" fmla="*/ 1926 w 2057"/>
                <a:gd name="T51" fmla="*/ 1046 h 2401"/>
                <a:gd name="T52" fmla="*/ 2032 w 2057"/>
                <a:gd name="T53" fmla="*/ 1169 h 2401"/>
                <a:gd name="T54" fmla="*/ 2023 w 2057"/>
                <a:gd name="T55" fmla="*/ 1321 h 2401"/>
                <a:gd name="T56" fmla="*/ 1985 w 2057"/>
                <a:gd name="T57" fmla="*/ 1583 h 2401"/>
                <a:gd name="T58" fmla="*/ 1968 w 2057"/>
                <a:gd name="T59" fmla="*/ 1753 h 2401"/>
                <a:gd name="T60" fmla="*/ 1846 w 2057"/>
                <a:gd name="T61" fmla="*/ 1893 h 2401"/>
                <a:gd name="T62" fmla="*/ 1680 w 2057"/>
                <a:gd name="T63" fmla="*/ 2015 h 2401"/>
                <a:gd name="T64" fmla="*/ 1498 w 2057"/>
                <a:gd name="T65" fmla="*/ 2015 h 2401"/>
                <a:gd name="T66" fmla="*/ 1388 w 2057"/>
                <a:gd name="T67" fmla="*/ 2066 h 2401"/>
                <a:gd name="T68" fmla="*/ 1435 w 2057"/>
                <a:gd name="T69" fmla="*/ 2172 h 2401"/>
                <a:gd name="T70" fmla="*/ 1409 w 2057"/>
                <a:gd name="T71" fmla="*/ 2358 h 2401"/>
                <a:gd name="T72" fmla="*/ 1211 w 2057"/>
                <a:gd name="T73" fmla="*/ 2367 h 2401"/>
                <a:gd name="T74" fmla="*/ 1007 w 2057"/>
                <a:gd name="T75" fmla="*/ 2388 h 2401"/>
                <a:gd name="T76" fmla="*/ 741 w 2057"/>
                <a:gd name="T77" fmla="*/ 2252 h 2401"/>
                <a:gd name="T78" fmla="*/ 643 w 2057"/>
                <a:gd name="T79" fmla="*/ 2384 h 2401"/>
                <a:gd name="T80" fmla="*/ 436 w 2057"/>
                <a:gd name="T81" fmla="*/ 2371 h 2401"/>
                <a:gd name="T82" fmla="*/ 343 w 2057"/>
                <a:gd name="T83" fmla="*/ 2316 h 2401"/>
                <a:gd name="T84" fmla="*/ 220 w 2057"/>
                <a:gd name="T85" fmla="*/ 2291 h 2401"/>
                <a:gd name="T86" fmla="*/ 114 w 2057"/>
                <a:gd name="T87" fmla="*/ 2163 h 2401"/>
                <a:gd name="T88" fmla="*/ 880 w 2057"/>
                <a:gd name="T89" fmla="*/ 1520 h 2401"/>
                <a:gd name="T90" fmla="*/ 995 w 2057"/>
                <a:gd name="T91" fmla="*/ 1694 h 2401"/>
                <a:gd name="T92" fmla="*/ 1134 w 2057"/>
                <a:gd name="T93" fmla="*/ 1706 h 2401"/>
                <a:gd name="T94" fmla="*/ 1299 w 2057"/>
                <a:gd name="T95" fmla="*/ 1702 h 2401"/>
                <a:gd name="T96" fmla="*/ 1338 w 2057"/>
                <a:gd name="T97" fmla="*/ 1816 h 2401"/>
                <a:gd name="T98" fmla="*/ 1316 w 2057"/>
                <a:gd name="T99" fmla="*/ 1948 h 2401"/>
                <a:gd name="T100" fmla="*/ 1418 w 2057"/>
                <a:gd name="T101" fmla="*/ 1926 h 2401"/>
                <a:gd name="T102" fmla="*/ 1545 w 2057"/>
                <a:gd name="T103" fmla="*/ 1867 h 2401"/>
                <a:gd name="T104" fmla="*/ 1630 w 2057"/>
                <a:gd name="T105" fmla="*/ 1757 h 2401"/>
                <a:gd name="T106" fmla="*/ 1596 w 2057"/>
                <a:gd name="T107" fmla="*/ 1664 h 2401"/>
                <a:gd name="T108" fmla="*/ 1592 w 2057"/>
                <a:gd name="T109" fmla="*/ 1575 h 2401"/>
                <a:gd name="T110" fmla="*/ 1515 w 2057"/>
                <a:gd name="T111" fmla="*/ 1478 h 2401"/>
                <a:gd name="T112" fmla="*/ 1414 w 2057"/>
                <a:gd name="T113" fmla="*/ 1389 h 2401"/>
                <a:gd name="T114" fmla="*/ 1278 w 2057"/>
                <a:gd name="T115" fmla="*/ 1359 h 2401"/>
                <a:gd name="T116" fmla="*/ 1223 w 2057"/>
                <a:gd name="T117" fmla="*/ 1207 h 2401"/>
                <a:gd name="T118" fmla="*/ 1079 w 2057"/>
                <a:gd name="T119" fmla="*/ 1334 h 2401"/>
                <a:gd name="T120" fmla="*/ 965 w 2057"/>
                <a:gd name="T121" fmla="*/ 1469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57" h="2401">
                  <a:moveTo>
                    <a:pt x="0" y="2117"/>
                  </a:moveTo>
                  <a:lnTo>
                    <a:pt x="4" y="2113"/>
                  </a:lnTo>
                  <a:lnTo>
                    <a:pt x="25" y="2087"/>
                  </a:lnTo>
                  <a:lnTo>
                    <a:pt x="51" y="2062"/>
                  </a:lnTo>
                  <a:lnTo>
                    <a:pt x="55" y="2053"/>
                  </a:lnTo>
                  <a:lnTo>
                    <a:pt x="59" y="2053"/>
                  </a:lnTo>
                  <a:lnTo>
                    <a:pt x="59" y="2049"/>
                  </a:lnTo>
                  <a:lnTo>
                    <a:pt x="67" y="2045"/>
                  </a:lnTo>
                  <a:lnTo>
                    <a:pt x="72" y="2045"/>
                  </a:lnTo>
                  <a:lnTo>
                    <a:pt x="80" y="2041"/>
                  </a:lnTo>
                  <a:lnTo>
                    <a:pt x="84" y="2041"/>
                  </a:lnTo>
                  <a:lnTo>
                    <a:pt x="89" y="2041"/>
                  </a:lnTo>
                  <a:lnTo>
                    <a:pt x="93" y="2041"/>
                  </a:lnTo>
                  <a:lnTo>
                    <a:pt x="97" y="2041"/>
                  </a:lnTo>
                  <a:lnTo>
                    <a:pt x="106" y="2041"/>
                  </a:lnTo>
                  <a:lnTo>
                    <a:pt x="114" y="2041"/>
                  </a:lnTo>
                  <a:lnTo>
                    <a:pt x="118" y="2041"/>
                  </a:lnTo>
                  <a:lnTo>
                    <a:pt x="127" y="2045"/>
                  </a:lnTo>
                  <a:lnTo>
                    <a:pt x="131" y="2045"/>
                  </a:lnTo>
                  <a:lnTo>
                    <a:pt x="135" y="2049"/>
                  </a:lnTo>
                  <a:lnTo>
                    <a:pt x="139" y="2049"/>
                  </a:lnTo>
                  <a:lnTo>
                    <a:pt x="144" y="2049"/>
                  </a:lnTo>
                  <a:lnTo>
                    <a:pt x="148" y="2049"/>
                  </a:lnTo>
                  <a:lnTo>
                    <a:pt x="148" y="2053"/>
                  </a:lnTo>
                  <a:lnTo>
                    <a:pt x="156" y="2053"/>
                  </a:lnTo>
                  <a:lnTo>
                    <a:pt x="161" y="2053"/>
                  </a:lnTo>
                  <a:lnTo>
                    <a:pt x="165" y="2053"/>
                  </a:lnTo>
                  <a:lnTo>
                    <a:pt x="173" y="2053"/>
                  </a:lnTo>
                  <a:lnTo>
                    <a:pt x="178" y="2053"/>
                  </a:lnTo>
                  <a:lnTo>
                    <a:pt x="182" y="2053"/>
                  </a:lnTo>
                  <a:lnTo>
                    <a:pt x="190" y="2058"/>
                  </a:lnTo>
                  <a:lnTo>
                    <a:pt x="194" y="2062"/>
                  </a:lnTo>
                  <a:lnTo>
                    <a:pt x="207" y="2066"/>
                  </a:lnTo>
                  <a:lnTo>
                    <a:pt x="211" y="2070"/>
                  </a:lnTo>
                  <a:lnTo>
                    <a:pt x="216" y="2070"/>
                  </a:lnTo>
                  <a:lnTo>
                    <a:pt x="220" y="2070"/>
                  </a:lnTo>
                  <a:lnTo>
                    <a:pt x="224" y="2070"/>
                  </a:lnTo>
                  <a:lnTo>
                    <a:pt x="228" y="2070"/>
                  </a:lnTo>
                  <a:lnTo>
                    <a:pt x="233" y="2070"/>
                  </a:lnTo>
                  <a:lnTo>
                    <a:pt x="237" y="2070"/>
                  </a:lnTo>
                  <a:lnTo>
                    <a:pt x="241" y="2070"/>
                  </a:lnTo>
                  <a:lnTo>
                    <a:pt x="245" y="2066"/>
                  </a:lnTo>
                  <a:lnTo>
                    <a:pt x="250" y="2062"/>
                  </a:lnTo>
                  <a:lnTo>
                    <a:pt x="258" y="2053"/>
                  </a:lnTo>
                  <a:lnTo>
                    <a:pt x="262" y="2049"/>
                  </a:lnTo>
                  <a:lnTo>
                    <a:pt x="262" y="2045"/>
                  </a:lnTo>
                  <a:lnTo>
                    <a:pt x="266" y="2045"/>
                  </a:lnTo>
                  <a:lnTo>
                    <a:pt x="266" y="2041"/>
                  </a:lnTo>
                  <a:lnTo>
                    <a:pt x="266" y="2036"/>
                  </a:lnTo>
                  <a:lnTo>
                    <a:pt x="271" y="2032"/>
                  </a:lnTo>
                  <a:lnTo>
                    <a:pt x="266" y="2028"/>
                  </a:lnTo>
                  <a:lnTo>
                    <a:pt x="266" y="2024"/>
                  </a:lnTo>
                  <a:lnTo>
                    <a:pt x="266" y="2020"/>
                  </a:lnTo>
                  <a:lnTo>
                    <a:pt x="258" y="2007"/>
                  </a:lnTo>
                  <a:lnTo>
                    <a:pt x="254" y="1998"/>
                  </a:lnTo>
                  <a:lnTo>
                    <a:pt x="250" y="1998"/>
                  </a:lnTo>
                  <a:lnTo>
                    <a:pt x="250" y="1994"/>
                  </a:lnTo>
                  <a:lnTo>
                    <a:pt x="250" y="1990"/>
                  </a:lnTo>
                  <a:lnTo>
                    <a:pt x="250" y="1986"/>
                  </a:lnTo>
                  <a:lnTo>
                    <a:pt x="250" y="1977"/>
                  </a:lnTo>
                  <a:lnTo>
                    <a:pt x="250" y="1973"/>
                  </a:lnTo>
                  <a:lnTo>
                    <a:pt x="250" y="1969"/>
                  </a:lnTo>
                  <a:lnTo>
                    <a:pt x="245" y="1965"/>
                  </a:lnTo>
                  <a:lnTo>
                    <a:pt x="245" y="1960"/>
                  </a:lnTo>
                  <a:lnTo>
                    <a:pt x="241" y="1956"/>
                  </a:lnTo>
                  <a:lnTo>
                    <a:pt x="237" y="1952"/>
                  </a:lnTo>
                  <a:lnTo>
                    <a:pt x="241" y="1948"/>
                  </a:lnTo>
                  <a:lnTo>
                    <a:pt x="254" y="1943"/>
                  </a:lnTo>
                  <a:lnTo>
                    <a:pt x="258" y="1943"/>
                  </a:lnTo>
                  <a:lnTo>
                    <a:pt x="262" y="1939"/>
                  </a:lnTo>
                  <a:lnTo>
                    <a:pt x="266" y="1939"/>
                  </a:lnTo>
                  <a:lnTo>
                    <a:pt x="266" y="1935"/>
                  </a:lnTo>
                  <a:lnTo>
                    <a:pt x="271" y="1931"/>
                  </a:lnTo>
                  <a:lnTo>
                    <a:pt x="279" y="1922"/>
                  </a:lnTo>
                  <a:lnTo>
                    <a:pt x="283" y="1922"/>
                  </a:lnTo>
                  <a:lnTo>
                    <a:pt x="292" y="1914"/>
                  </a:lnTo>
                  <a:lnTo>
                    <a:pt x="292" y="1909"/>
                  </a:lnTo>
                  <a:lnTo>
                    <a:pt x="305" y="1901"/>
                  </a:lnTo>
                  <a:lnTo>
                    <a:pt x="309" y="1893"/>
                  </a:lnTo>
                  <a:lnTo>
                    <a:pt x="317" y="1884"/>
                  </a:lnTo>
                  <a:lnTo>
                    <a:pt x="317" y="1880"/>
                  </a:lnTo>
                  <a:lnTo>
                    <a:pt x="317" y="1876"/>
                  </a:lnTo>
                  <a:lnTo>
                    <a:pt x="322" y="1871"/>
                  </a:lnTo>
                  <a:lnTo>
                    <a:pt x="317" y="1871"/>
                  </a:lnTo>
                  <a:lnTo>
                    <a:pt x="317" y="1867"/>
                  </a:lnTo>
                  <a:lnTo>
                    <a:pt x="313" y="1863"/>
                  </a:lnTo>
                  <a:lnTo>
                    <a:pt x="309" y="1859"/>
                  </a:lnTo>
                  <a:lnTo>
                    <a:pt x="309" y="1854"/>
                  </a:lnTo>
                  <a:lnTo>
                    <a:pt x="309" y="1850"/>
                  </a:lnTo>
                  <a:lnTo>
                    <a:pt x="309" y="1846"/>
                  </a:lnTo>
                  <a:lnTo>
                    <a:pt x="313" y="1842"/>
                  </a:lnTo>
                  <a:lnTo>
                    <a:pt x="313" y="1837"/>
                  </a:lnTo>
                  <a:lnTo>
                    <a:pt x="317" y="1837"/>
                  </a:lnTo>
                  <a:lnTo>
                    <a:pt x="322" y="1833"/>
                  </a:lnTo>
                  <a:lnTo>
                    <a:pt x="334" y="1833"/>
                  </a:lnTo>
                  <a:lnTo>
                    <a:pt x="338" y="1833"/>
                  </a:lnTo>
                  <a:lnTo>
                    <a:pt x="343" y="1833"/>
                  </a:lnTo>
                  <a:lnTo>
                    <a:pt x="347" y="1829"/>
                  </a:lnTo>
                  <a:lnTo>
                    <a:pt x="351" y="1829"/>
                  </a:lnTo>
                  <a:lnTo>
                    <a:pt x="355" y="1829"/>
                  </a:lnTo>
                  <a:lnTo>
                    <a:pt x="360" y="1829"/>
                  </a:lnTo>
                  <a:lnTo>
                    <a:pt x="364" y="1829"/>
                  </a:lnTo>
                  <a:lnTo>
                    <a:pt x="364" y="1825"/>
                  </a:lnTo>
                  <a:lnTo>
                    <a:pt x="364" y="1821"/>
                  </a:lnTo>
                  <a:lnTo>
                    <a:pt x="360" y="1821"/>
                  </a:lnTo>
                  <a:lnTo>
                    <a:pt x="355" y="1816"/>
                  </a:lnTo>
                  <a:lnTo>
                    <a:pt x="355" y="1812"/>
                  </a:lnTo>
                  <a:lnTo>
                    <a:pt x="347" y="1812"/>
                  </a:lnTo>
                  <a:lnTo>
                    <a:pt x="347" y="1808"/>
                  </a:lnTo>
                  <a:lnTo>
                    <a:pt x="338" y="1804"/>
                  </a:lnTo>
                  <a:lnTo>
                    <a:pt x="313" y="1799"/>
                  </a:lnTo>
                  <a:lnTo>
                    <a:pt x="305" y="1795"/>
                  </a:lnTo>
                  <a:lnTo>
                    <a:pt x="292" y="1791"/>
                  </a:lnTo>
                  <a:lnTo>
                    <a:pt x="283" y="1787"/>
                  </a:lnTo>
                  <a:lnTo>
                    <a:pt x="279" y="1782"/>
                  </a:lnTo>
                  <a:lnTo>
                    <a:pt x="275" y="1778"/>
                  </a:lnTo>
                  <a:lnTo>
                    <a:pt x="271" y="1778"/>
                  </a:lnTo>
                  <a:lnTo>
                    <a:pt x="271" y="1774"/>
                  </a:lnTo>
                  <a:lnTo>
                    <a:pt x="275" y="1774"/>
                  </a:lnTo>
                  <a:lnTo>
                    <a:pt x="279" y="1774"/>
                  </a:lnTo>
                  <a:lnTo>
                    <a:pt x="283" y="1774"/>
                  </a:lnTo>
                  <a:lnTo>
                    <a:pt x="288" y="1774"/>
                  </a:lnTo>
                  <a:lnTo>
                    <a:pt x="292" y="1774"/>
                  </a:lnTo>
                  <a:lnTo>
                    <a:pt x="300" y="1766"/>
                  </a:lnTo>
                  <a:lnTo>
                    <a:pt x="309" y="1766"/>
                  </a:lnTo>
                  <a:lnTo>
                    <a:pt x="313" y="1761"/>
                  </a:lnTo>
                  <a:lnTo>
                    <a:pt x="317" y="1761"/>
                  </a:lnTo>
                  <a:lnTo>
                    <a:pt x="322" y="1761"/>
                  </a:lnTo>
                  <a:lnTo>
                    <a:pt x="326" y="1761"/>
                  </a:lnTo>
                  <a:lnTo>
                    <a:pt x="326" y="1766"/>
                  </a:lnTo>
                  <a:lnTo>
                    <a:pt x="330" y="1766"/>
                  </a:lnTo>
                  <a:lnTo>
                    <a:pt x="334" y="1770"/>
                  </a:lnTo>
                  <a:lnTo>
                    <a:pt x="338" y="1774"/>
                  </a:lnTo>
                  <a:lnTo>
                    <a:pt x="343" y="1782"/>
                  </a:lnTo>
                  <a:lnTo>
                    <a:pt x="347" y="1782"/>
                  </a:lnTo>
                  <a:lnTo>
                    <a:pt x="347" y="1787"/>
                  </a:lnTo>
                  <a:lnTo>
                    <a:pt x="351" y="1791"/>
                  </a:lnTo>
                  <a:lnTo>
                    <a:pt x="355" y="1791"/>
                  </a:lnTo>
                  <a:lnTo>
                    <a:pt x="360" y="1795"/>
                  </a:lnTo>
                  <a:lnTo>
                    <a:pt x="372" y="1799"/>
                  </a:lnTo>
                  <a:lnTo>
                    <a:pt x="377" y="1804"/>
                  </a:lnTo>
                  <a:lnTo>
                    <a:pt x="381" y="1804"/>
                  </a:lnTo>
                  <a:lnTo>
                    <a:pt x="385" y="1804"/>
                  </a:lnTo>
                  <a:lnTo>
                    <a:pt x="389" y="1804"/>
                  </a:lnTo>
                  <a:lnTo>
                    <a:pt x="393" y="1799"/>
                  </a:lnTo>
                  <a:lnTo>
                    <a:pt x="398" y="1799"/>
                  </a:lnTo>
                  <a:lnTo>
                    <a:pt x="398" y="1795"/>
                  </a:lnTo>
                  <a:lnTo>
                    <a:pt x="402" y="1795"/>
                  </a:lnTo>
                  <a:lnTo>
                    <a:pt x="406" y="1791"/>
                  </a:lnTo>
                  <a:lnTo>
                    <a:pt x="406" y="1787"/>
                  </a:lnTo>
                  <a:lnTo>
                    <a:pt x="410" y="1778"/>
                  </a:lnTo>
                  <a:lnTo>
                    <a:pt x="415" y="1749"/>
                  </a:lnTo>
                  <a:lnTo>
                    <a:pt x="419" y="1740"/>
                  </a:lnTo>
                  <a:lnTo>
                    <a:pt x="419" y="1736"/>
                  </a:lnTo>
                  <a:lnTo>
                    <a:pt x="423" y="1732"/>
                  </a:lnTo>
                  <a:lnTo>
                    <a:pt x="423" y="1727"/>
                  </a:lnTo>
                  <a:lnTo>
                    <a:pt x="427" y="1727"/>
                  </a:lnTo>
                  <a:lnTo>
                    <a:pt x="432" y="1727"/>
                  </a:lnTo>
                  <a:lnTo>
                    <a:pt x="436" y="1727"/>
                  </a:lnTo>
                  <a:lnTo>
                    <a:pt x="444" y="1727"/>
                  </a:lnTo>
                  <a:lnTo>
                    <a:pt x="449" y="1732"/>
                  </a:lnTo>
                  <a:lnTo>
                    <a:pt x="453" y="1736"/>
                  </a:lnTo>
                  <a:lnTo>
                    <a:pt x="457" y="1740"/>
                  </a:lnTo>
                  <a:lnTo>
                    <a:pt x="470" y="1749"/>
                  </a:lnTo>
                  <a:lnTo>
                    <a:pt x="478" y="1753"/>
                  </a:lnTo>
                  <a:lnTo>
                    <a:pt x="482" y="1753"/>
                  </a:lnTo>
                  <a:lnTo>
                    <a:pt x="487" y="1757"/>
                  </a:lnTo>
                  <a:lnTo>
                    <a:pt x="491" y="1757"/>
                  </a:lnTo>
                  <a:lnTo>
                    <a:pt x="495" y="1753"/>
                  </a:lnTo>
                  <a:lnTo>
                    <a:pt x="499" y="1753"/>
                  </a:lnTo>
                  <a:lnTo>
                    <a:pt x="504" y="1753"/>
                  </a:lnTo>
                  <a:lnTo>
                    <a:pt x="508" y="1749"/>
                  </a:lnTo>
                  <a:lnTo>
                    <a:pt x="525" y="1736"/>
                  </a:lnTo>
                  <a:lnTo>
                    <a:pt x="529" y="1732"/>
                  </a:lnTo>
                  <a:lnTo>
                    <a:pt x="533" y="1732"/>
                  </a:lnTo>
                  <a:lnTo>
                    <a:pt x="537" y="1727"/>
                  </a:lnTo>
                  <a:lnTo>
                    <a:pt x="554" y="1723"/>
                  </a:lnTo>
                  <a:lnTo>
                    <a:pt x="559" y="1719"/>
                  </a:lnTo>
                  <a:lnTo>
                    <a:pt x="563" y="1719"/>
                  </a:lnTo>
                  <a:lnTo>
                    <a:pt x="563" y="1715"/>
                  </a:lnTo>
                  <a:lnTo>
                    <a:pt x="563" y="1710"/>
                  </a:lnTo>
                  <a:lnTo>
                    <a:pt x="563" y="1706"/>
                  </a:lnTo>
                  <a:lnTo>
                    <a:pt x="563" y="1698"/>
                  </a:lnTo>
                  <a:lnTo>
                    <a:pt x="563" y="1681"/>
                  </a:lnTo>
                  <a:lnTo>
                    <a:pt x="559" y="1672"/>
                  </a:lnTo>
                  <a:lnTo>
                    <a:pt x="559" y="1668"/>
                  </a:lnTo>
                  <a:lnTo>
                    <a:pt x="559" y="1664"/>
                  </a:lnTo>
                  <a:lnTo>
                    <a:pt x="559" y="1660"/>
                  </a:lnTo>
                  <a:lnTo>
                    <a:pt x="563" y="1651"/>
                  </a:lnTo>
                  <a:lnTo>
                    <a:pt x="563" y="1647"/>
                  </a:lnTo>
                  <a:lnTo>
                    <a:pt x="571" y="1634"/>
                  </a:lnTo>
                  <a:lnTo>
                    <a:pt x="571" y="1630"/>
                  </a:lnTo>
                  <a:lnTo>
                    <a:pt x="576" y="1626"/>
                  </a:lnTo>
                  <a:lnTo>
                    <a:pt x="576" y="1622"/>
                  </a:lnTo>
                  <a:lnTo>
                    <a:pt x="576" y="1617"/>
                  </a:lnTo>
                  <a:lnTo>
                    <a:pt x="580" y="1609"/>
                  </a:lnTo>
                  <a:lnTo>
                    <a:pt x="580" y="1600"/>
                  </a:lnTo>
                  <a:lnTo>
                    <a:pt x="576" y="1596"/>
                  </a:lnTo>
                  <a:lnTo>
                    <a:pt x="576" y="1588"/>
                  </a:lnTo>
                  <a:lnTo>
                    <a:pt x="576" y="1579"/>
                  </a:lnTo>
                  <a:lnTo>
                    <a:pt x="567" y="1554"/>
                  </a:lnTo>
                  <a:lnTo>
                    <a:pt x="563" y="1537"/>
                  </a:lnTo>
                  <a:lnTo>
                    <a:pt x="563" y="1528"/>
                  </a:lnTo>
                  <a:lnTo>
                    <a:pt x="563" y="1520"/>
                  </a:lnTo>
                  <a:lnTo>
                    <a:pt x="563" y="1516"/>
                  </a:lnTo>
                  <a:lnTo>
                    <a:pt x="559" y="1507"/>
                  </a:lnTo>
                  <a:lnTo>
                    <a:pt x="559" y="1499"/>
                  </a:lnTo>
                  <a:lnTo>
                    <a:pt x="559" y="1490"/>
                  </a:lnTo>
                  <a:lnTo>
                    <a:pt x="559" y="1482"/>
                  </a:lnTo>
                  <a:lnTo>
                    <a:pt x="563" y="1456"/>
                  </a:lnTo>
                  <a:lnTo>
                    <a:pt x="563" y="1448"/>
                  </a:lnTo>
                  <a:lnTo>
                    <a:pt x="563" y="1440"/>
                  </a:lnTo>
                  <a:lnTo>
                    <a:pt x="563" y="1435"/>
                  </a:lnTo>
                  <a:lnTo>
                    <a:pt x="563" y="1431"/>
                  </a:lnTo>
                  <a:lnTo>
                    <a:pt x="567" y="1423"/>
                  </a:lnTo>
                  <a:lnTo>
                    <a:pt x="571" y="1418"/>
                  </a:lnTo>
                  <a:lnTo>
                    <a:pt x="576" y="1414"/>
                  </a:lnTo>
                  <a:lnTo>
                    <a:pt x="576" y="1410"/>
                  </a:lnTo>
                  <a:lnTo>
                    <a:pt x="584" y="1393"/>
                  </a:lnTo>
                  <a:lnTo>
                    <a:pt x="584" y="1389"/>
                  </a:lnTo>
                  <a:lnTo>
                    <a:pt x="588" y="1380"/>
                  </a:lnTo>
                  <a:lnTo>
                    <a:pt x="592" y="1376"/>
                  </a:lnTo>
                  <a:lnTo>
                    <a:pt x="597" y="1368"/>
                  </a:lnTo>
                  <a:lnTo>
                    <a:pt x="601" y="1363"/>
                  </a:lnTo>
                  <a:lnTo>
                    <a:pt x="605" y="1359"/>
                  </a:lnTo>
                  <a:lnTo>
                    <a:pt x="609" y="1355"/>
                  </a:lnTo>
                  <a:lnTo>
                    <a:pt x="614" y="1355"/>
                  </a:lnTo>
                  <a:lnTo>
                    <a:pt x="614" y="1351"/>
                  </a:lnTo>
                  <a:lnTo>
                    <a:pt x="618" y="1351"/>
                  </a:lnTo>
                  <a:lnTo>
                    <a:pt x="622" y="1351"/>
                  </a:lnTo>
                  <a:lnTo>
                    <a:pt x="626" y="1351"/>
                  </a:lnTo>
                  <a:lnTo>
                    <a:pt x="631" y="1346"/>
                  </a:lnTo>
                  <a:lnTo>
                    <a:pt x="639" y="1346"/>
                  </a:lnTo>
                  <a:lnTo>
                    <a:pt x="647" y="1346"/>
                  </a:lnTo>
                  <a:lnTo>
                    <a:pt x="677" y="1346"/>
                  </a:lnTo>
                  <a:lnTo>
                    <a:pt x="690" y="1346"/>
                  </a:lnTo>
                  <a:lnTo>
                    <a:pt x="703" y="1346"/>
                  </a:lnTo>
                  <a:lnTo>
                    <a:pt x="711" y="1342"/>
                  </a:lnTo>
                  <a:lnTo>
                    <a:pt x="719" y="1342"/>
                  </a:lnTo>
                  <a:lnTo>
                    <a:pt x="724" y="1342"/>
                  </a:lnTo>
                  <a:lnTo>
                    <a:pt x="728" y="1338"/>
                  </a:lnTo>
                  <a:lnTo>
                    <a:pt x="732" y="1338"/>
                  </a:lnTo>
                  <a:lnTo>
                    <a:pt x="736" y="1338"/>
                  </a:lnTo>
                  <a:lnTo>
                    <a:pt x="741" y="1334"/>
                  </a:lnTo>
                  <a:lnTo>
                    <a:pt x="745" y="1334"/>
                  </a:lnTo>
                  <a:lnTo>
                    <a:pt x="749" y="1329"/>
                  </a:lnTo>
                  <a:lnTo>
                    <a:pt x="753" y="1329"/>
                  </a:lnTo>
                  <a:lnTo>
                    <a:pt x="758" y="1325"/>
                  </a:lnTo>
                  <a:lnTo>
                    <a:pt x="762" y="1321"/>
                  </a:lnTo>
                  <a:lnTo>
                    <a:pt x="762" y="1317"/>
                  </a:lnTo>
                  <a:lnTo>
                    <a:pt x="766" y="1313"/>
                  </a:lnTo>
                  <a:lnTo>
                    <a:pt x="766" y="1308"/>
                  </a:lnTo>
                  <a:lnTo>
                    <a:pt x="770" y="1304"/>
                  </a:lnTo>
                  <a:lnTo>
                    <a:pt x="770" y="1300"/>
                  </a:lnTo>
                  <a:lnTo>
                    <a:pt x="770" y="1291"/>
                  </a:lnTo>
                  <a:lnTo>
                    <a:pt x="774" y="1283"/>
                  </a:lnTo>
                  <a:lnTo>
                    <a:pt x="774" y="1279"/>
                  </a:lnTo>
                  <a:lnTo>
                    <a:pt x="779" y="1270"/>
                  </a:lnTo>
                  <a:lnTo>
                    <a:pt x="783" y="1257"/>
                  </a:lnTo>
                  <a:lnTo>
                    <a:pt x="783" y="1253"/>
                  </a:lnTo>
                  <a:lnTo>
                    <a:pt x="783" y="1249"/>
                  </a:lnTo>
                  <a:lnTo>
                    <a:pt x="783" y="1245"/>
                  </a:lnTo>
                  <a:lnTo>
                    <a:pt x="783" y="1236"/>
                  </a:lnTo>
                  <a:lnTo>
                    <a:pt x="783" y="1232"/>
                  </a:lnTo>
                  <a:lnTo>
                    <a:pt x="783" y="1224"/>
                  </a:lnTo>
                  <a:lnTo>
                    <a:pt x="783" y="1219"/>
                  </a:lnTo>
                  <a:lnTo>
                    <a:pt x="783" y="1211"/>
                  </a:lnTo>
                  <a:lnTo>
                    <a:pt x="779" y="1207"/>
                  </a:lnTo>
                  <a:lnTo>
                    <a:pt x="779" y="1202"/>
                  </a:lnTo>
                  <a:lnTo>
                    <a:pt x="774" y="1198"/>
                  </a:lnTo>
                  <a:lnTo>
                    <a:pt x="774" y="1194"/>
                  </a:lnTo>
                  <a:lnTo>
                    <a:pt x="770" y="1190"/>
                  </a:lnTo>
                  <a:lnTo>
                    <a:pt x="766" y="1181"/>
                  </a:lnTo>
                  <a:lnTo>
                    <a:pt x="762" y="1177"/>
                  </a:lnTo>
                  <a:lnTo>
                    <a:pt x="753" y="1173"/>
                  </a:lnTo>
                  <a:lnTo>
                    <a:pt x="749" y="1169"/>
                  </a:lnTo>
                  <a:lnTo>
                    <a:pt x="745" y="1164"/>
                  </a:lnTo>
                  <a:lnTo>
                    <a:pt x="736" y="1160"/>
                  </a:lnTo>
                  <a:lnTo>
                    <a:pt x="732" y="1156"/>
                  </a:lnTo>
                  <a:lnTo>
                    <a:pt x="728" y="1156"/>
                  </a:lnTo>
                  <a:lnTo>
                    <a:pt x="719" y="1152"/>
                  </a:lnTo>
                  <a:lnTo>
                    <a:pt x="715" y="1147"/>
                  </a:lnTo>
                  <a:lnTo>
                    <a:pt x="711" y="1147"/>
                  </a:lnTo>
                  <a:lnTo>
                    <a:pt x="703" y="1143"/>
                  </a:lnTo>
                  <a:lnTo>
                    <a:pt x="698" y="1143"/>
                  </a:lnTo>
                  <a:lnTo>
                    <a:pt x="694" y="1143"/>
                  </a:lnTo>
                  <a:lnTo>
                    <a:pt x="690" y="1143"/>
                  </a:lnTo>
                  <a:lnTo>
                    <a:pt x="686" y="1139"/>
                  </a:lnTo>
                  <a:lnTo>
                    <a:pt x="673" y="1139"/>
                  </a:lnTo>
                  <a:lnTo>
                    <a:pt x="647" y="1139"/>
                  </a:lnTo>
                  <a:lnTo>
                    <a:pt x="643" y="1139"/>
                  </a:lnTo>
                  <a:lnTo>
                    <a:pt x="635" y="1135"/>
                  </a:lnTo>
                  <a:lnTo>
                    <a:pt x="631" y="1135"/>
                  </a:lnTo>
                  <a:lnTo>
                    <a:pt x="626" y="1135"/>
                  </a:lnTo>
                  <a:lnTo>
                    <a:pt x="622" y="1130"/>
                  </a:lnTo>
                  <a:lnTo>
                    <a:pt x="618" y="1130"/>
                  </a:lnTo>
                  <a:lnTo>
                    <a:pt x="614" y="1126"/>
                  </a:lnTo>
                  <a:lnTo>
                    <a:pt x="609" y="1122"/>
                  </a:lnTo>
                  <a:lnTo>
                    <a:pt x="605" y="1122"/>
                  </a:lnTo>
                  <a:lnTo>
                    <a:pt x="601" y="1118"/>
                  </a:lnTo>
                  <a:lnTo>
                    <a:pt x="597" y="1109"/>
                  </a:lnTo>
                  <a:lnTo>
                    <a:pt x="597" y="1105"/>
                  </a:lnTo>
                  <a:lnTo>
                    <a:pt x="588" y="1101"/>
                  </a:lnTo>
                  <a:lnTo>
                    <a:pt x="588" y="1092"/>
                  </a:lnTo>
                  <a:lnTo>
                    <a:pt x="584" y="1088"/>
                  </a:lnTo>
                  <a:lnTo>
                    <a:pt x="580" y="1075"/>
                  </a:lnTo>
                  <a:lnTo>
                    <a:pt x="576" y="1071"/>
                  </a:lnTo>
                  <a:lnTo>
                    <a:pt x="576" y="1067"/>
                  </a:lnTo>
                  <a:lnTo>
                    <a:pt x="571" y="1054"/>
                  </a:lnTo>
                  <a:lnTo>
                    <a:pt x="567" y="1046"/>
                  </a:lnTo>
                  <a:lnTo>
                    <a:pt x="567" y="1042"/>
                  </a:lnTo>
                  <a:lnTo>
                    <a:pt x="567" y="1037"/>
                  </a:lnTo>
                  <a:lnTo>
                    <a:pt x="559" y="1012"/>
                  </a:lnTo>
                  <a:lnTo>
                    <a:pt x="554" y="999"/>
                  </a:lnTo>
                  <a:lnTo>
                    <a:pt x="554" y="987"/>
                  </a:lnTo>
                  <a:lnTo>
                    <a:pt x="550" y="982"/>
                  </a:lnTo>
                  <a:lnTo>
                    <a:pt x="550" y="974"/>
                  </a:lnTo>
                  <a:lnTo>
                    <a:pt x="550" y="965"/>
                  </a:lnTo>
                  <a:lnTo>
                    <a:pt x="550" y="957"/>
                  </a:lnTo>
                  <a:lnTo>
                    <a:pt x="550" y="948"/>
                  </a:lnTo>
                  <a:lnTo>
                    <a:pt x="554" y="927"/>
                  </a:lnTo>
                  <a:lnTo>
                    <a:pt x="554" y="923"/>
                  </a:lnTo>
                  <a:lnTo>
                    <a:pt x="554" y="919"/>
                  </a:lnTo>
                  <a:lnTo>
                    <a:pt x="554" y="915"/>
                  </a:lnTo>
                  <a:lnTo>
                    <a:pt x="554" y="906"/>
                  </a:lnTo>
                  <a:lnTo>
                    <a:pt x="550" y="893"/>
                  </a:lnTo>
                  <a:lnTo>
                    <a:pt x="550" y="889"/>
                  </a:lnTo>
                  <a:lnTo>
                    <a:pt x="550" y="885"/>
                  </a:lnTo>
                  <a:lnTo>
                    <a:pt x="550" y="881"/>
                  </a:lnTo>
                  <a:lnTo>
                    <a:pt x="554" y="868"/>
                  </a:lnTo>
                  <a:lnTo>
                    <a:pt x="559" y="864"/>
                  </a:lnTo>
                  <a:lnTo>
                    <a:pt x="559" y="860"/>
                  </a:lnTo>
                  <a:lnTo>
                    <a:pt x="559" y="855"/>
                  </a:lnTo>
                  <a:lnTo>
                    <a:pt x="559" y="851"/>
                  </a:lnTo>
                  <a:lnTo>
                    <a:pt x="559" y="847"/>
                  </a:lnTo>
                  <a:lnTo>
                    <a:pt x="554" y="838"/>
                  </a:lnTo>
                  <a:lnTo>
                    <a:pt x="554" y="834"/>
                  </a:lnTo>
                  <a:lnTo>
                    <a:pt x="554" y="830"/>
                  </a:lnTo>
                  <a:lnTo>
                    <a:pt x="550" y="821"/>
                  </a:lnTo>
                  <a:lnTo>
                    <a:pt x="542" y="804"/>
                  </a:lnTo>
                  <a:lnTo>
                    <a:pt x="542" y="796"/>
                  </a:lnTo>
                  <a:lnTo>
                    <a:pt x="537" y="792"/>
                  </a:lnTo>
                  <a:lnTo>
                    <a:pt x="533" y="775"/>
                  </a:lnTo>
                  <a:lnTo>
                    <a:pt x="533" y="762"/>
                  </a:lnTo>
                  <a:lnTo>
                    <a:pt x="533" y="758"/>
                  </a:lnTo>
                  <a:lnTo>
                    <a:pt x="533" y="754"/>
                  </a:lnTo>
                  <a:lnTo>
                    <a:pt x="533" y="749"/>
                  </a:lnTo>
                  <a:lnTo>
                    <a:pt x="533" y="745"/>
                  </a:lnTo>
                  <a:lnTo>
                    <a:pt x="533" y="741"/>
                  </a:lnTo>
                  <a:lnTo>
                    <a:pt x="537" y="737"/>
                  </a:lnTo>
                  <a:lnTo>
                    <a:pt x="542" y="732"/>
                  </a:lnTo>
                  <a:lnTo>
                    <a:pt x="542" y="728"/>
                  </a:lnTo>
                  <a:lnTo>
                    <a:pt x="546" y="724"/>
                  </a:lnTo>
                  <a:lnTo>
                    <a:pt x="550" y="724"/>
                  </a:lnTo>
                  <a:lnTo>
                    <a:pt x="554" y="720"/>
                  </a:lnTo>
                  <a:lnTo>
                    <a:pt x="559" y="716"/>
                  </a:lnTo>
                  <a:lnTo>
                    <a:pt x="563" y="716"/>
                  </a:lnTo>
                  <a:lnTo>
                    <a:pt x="567" y="716"/>
                  </a:lnTo>
                  <a:lnTo>
                    <a:pt x="571" y="711"/>
                  </a:lnTo>
                  <a:lnTo>
                    <a:pt x="580" y="711"/>
                  </a:lnTo>
                  <a:lnTo>
                    <a:pt x="588" y="707"/>
                  </a:lnTo>
                  <a:lnTo>
                    <a:pt x="592" y="707"/>
                  </a:lnTo>
                  <a:lnTo>
                    <a:pt x="609" y="703"/>
                  </a:lnTo>
                  <a:lnTo>
                    <a:pt x="639" y="703"/>
                  </a:lnTo>
                  <a:lnTo>
                    <a:pt x="656" y="699"/>
                  </a:lnTo>
                  <a:lnTo>
                    <a:pt x="664" y="694"/>
                  </a:lnTo>
                  <a:lnTo>
                    <a:pt x="673" y="694"/>
                  </a:lnTo>
                  <a:lnTo>
                    <a:pt x="677" y="694"/>
                  </a:lnTo>
                  <a:lnTo>
                    <a:pt x="686" y="690"/>
                  </a:lnTo>
                  <a:lnTo>
                    <a:pt x="690" y="690"/>
                  </a:lnTo>
                  <a:lnTo>
                    <a:pt x="694" y="686"/>
                  </a:lnTo>
                  <a:lnTo>
                    <a:pt x="698" y="682"/>
                  </a:lnTo>
                  <a:lnTo>
                    <a:pt x="703" y="677"/>
                  </a:lnTo>
                  <a:lnTo>
                    <a:pt x="703" y="673"/>
                  </a:lnTo>
                  <a:lnTo>
                    <a:pt x="703" y="669"/>
                  </a:lnTo>
                  <a:lnTo>
                    <a:pt x="698" y="661"/>
                  </a:lnTo>
                  <a:lnTo>
                    <a:pt x="698" y="648"/>
                  </a:lnTo>
                  <a:lnTo>
                    <a:pt x="698" y="644"/>
                  </a:lnTo>
                  <a:lnTo>
                    <a:pt x="694" y="644"/>
                  </a:lnTo>
                  <a:lnTo>
                    <a:pt x="698" y="639"/>
                  </a:lnTo>
                  <a:lnTo>
                    <a:pt x="698" y="635"/>
                  </a:lnTo>
                  <a:lnTo>
                    <a:pt x="698" y="631"/>
                  </a:lnTo>
                  <a:lnTo>
                    <a:pt x="703" y="631"/>
                  </a:lnTo>
                  <a:lnTo>
                    <a:pt x="711" y="627"/>
                  </a:lnTo>
                  <a:lnTo>
                    <a:pt x="715" y="627"/>
                  </a:lnTo>
                  <a:lnTo>
                    <a:pt x="719" y="622"/>
                  </a:lnTo>
                  <a:lnTo>
                    <a:pt x="724" y="622"/>
                  </a:lnTo>
                  <a:lnTo>
                    <a:pt x="736" y="618"/>
                  </a:lnTo>
                  <a:lnTo>
                    <a:pt x="745" y="618"/>
                  </a:lnTo>
                  <a:lnTo>
                    <a:pt x="749" y="618"/>
                  </a:lnTo>
                  <a:lnTo>
                    <a:pt x="753" y="614"/>
                  </a:lnTo>
                  <a:lnTo>
                    <a:pt x="758" y="610"/>
                  </a:lnTo>
                  <a:lnTo>
                    <a:pt x="762" y="605"/>
                  </a:lnTo>
                  <a:lnTo>
                    <a:pt x="762" y="601"/>
                  </a:lnTo>
                  <a:lnTo>
                    <a:pt x="766" y="597"/>
                  </a:lnTo>
                  <a:lnTo>
                    <a:pt x="774" y="576"/>
                  </a:lnTo>
                  <a:lnTo>
                    <a:pt x="779" y="572"/>
                  </a:lnTo>
                  <a:lnTo>
                    <a:pt x="783" y="567"/>
                  </a:lnTo>
                  <a:lnTo>
                    <a:pt x="787" y="567"/>
                  </a:lnTo>
                  <a:lnTo>
                    <a:pt x="787" y="563"/>
                  </a:lnTo>
                  <a:lnTo>
                    <a:pt x="791" y="559"/>
                  </a:lnTo>
                  <a:lnTo>
                    <a:pt x="796" y="555"/>
                  </a:lnTo>
                  <a:lnTo>
                    <a:pt x="800" y="555"/>
                  </a:lnTo>
                  <a:lnTo>
                    <a:pt x="817" y="550"/>
                  </a:lnTo>
                  <a:lnTo>
                    <a:pt x="821" y="546"/>
                  </a:lnTo>
                  <a:lnTo>
                    <a:pt x="825" y="542"/>
                  </a:lnTo>
                  <a:lnTo>
                    <a:pt x="830" y="542"/>
                  </a:lnTo>
                  <a:lnTo>
                    <a:pt x="846" y="529"/>
                  </a:lnTo>
                  <a:lnTo>
                    <a:pt x="859" y="517"/>
                  </a:lnTo>
                  <a:lnTo>
                    <a:pt x="880" y="504"/>
                  </a:lnTo>
                  <a:lnTo>
                    <a:pt x="889" y="500"/>
                  </a:lnTo>
                  <a:lnTo>
                    <a:pt x="893" y="495"/>
                  </a:lnTo>
                  <a:lnTo>
                    <a:pt x="906" y="491"/>
                  </a:lnTo>
                  <a:lnTo>
                    <a:pt x="914" y="487"/>
                  </a:lnTo>
                  <a:lnTo>
                    <a:pt x="927" y="478"/>
                  </a:lnTo>
                  <a:lnTo>
                    <a:pt x="944" y="474"/>
                  </a:lnTo>
                  <a:lnTo>
                    <a:pt x="957" y="466"/>
                  </a:lnTo>
                  <a:lnTo>
                    <a:pt x="965" y="462"/>
                  </a:lnTo>
                  <a:lnTo>
                    <a:pt x="973" y="462"/>
                  </a:lnTo>
                  <a:lnTo>
                    <a:pt x="990" y="457"/>
                  </a:lnTo>
                  <a:lnTo>
                    <a:pt x="999" y="453"/>
                  </a:lnTo>
                  <a:lnTo>
                    <a:pt x="1003" y="449"/>
                  </a:lnTo>
                  <a:lnTo>
                    <a:pt x="1012" y="449"/>
                  </a:lnTo>
                  <a:lnTo>
                    <a:pt x="1016" y="445"/>
                  </a:lnTo>
                  <a:lnTo>
                    <a:pt x="1020" y="440"/>
                  </a:lnTo>
                  <a:lnTo>
                    <a:pt x="1024" y="436"/>
                  </a:lnTo>
                  <a:lnTo>
                    <a:pt x="1028" y="428"/>
                  </a:lnTo>
                  <a:lnTo>
                    <a:pt x="1037" y="406"/>
                  </a:lnTo>
                  <a:lnTo>
                    <a:pt x="1041" y="402"/>
                  </a:lnTo>
                  <a:lnTo>
                    <a:pt x="1045" y="394"/>
                  </a:lnTo>
                  <a:lnTo>
                    <a:pt x="1050" y="390"/>
                  </a:lnTo>
                  <a:lnTo>
                    <a:pt x="1054" y="385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7" y="368"/>
                  </a:lnTo>
                  <a:lnTo>
                    <a:pt x="1075" y="364"/>
                  </a:lnTo>
                  <a:lnTo>
                    <a:pt x="1084" y="356"/>
                  </a:lnTo>
                  <a:lnTo>
                    <a:pt x="1088" y="356"/>
                  </a:lnTo>
                  <a:lnTo>
                    <a:pt x="1096" y="347"/>
                  </a:lnTo>
                  <a:lnTo>
                    <a:pt x="1109" y="339"/>
                  </a:lnTo>
                  <a:lnTo>
                    <a:pt x="1117" y="335"/>
                  </a:lnTo>
                  <a:lnTo>
                    <a:pt x="1134" y="326"/>
                  </a:lnTo>
                  <a:lnTo>
                    <a:pt x="1143" y="322"/>
                  </a:lnTo>
                  <a:lnTo>
                    <a:pt x="1147" y="318"/>
                  </a:lnTo>
                  <a:lnTo>
                    <a:pt x="1155" y="313"/>
                  </a:lnTo>
                  <a:lnTo>
                    <a:pt x="1160" y="309"/>
                  </a:lnTo>
                  <a:lnTo>
                    <a:pt x="1168" y="301"/>
                  </a:lnTo>
                  <a:lnTo>
                    <a:pt x="1177" y="292"/>
                  </a:lnTo>
                  <a:lnTo>
                    <a:pt x="1181" y="288"/>
                  </a:lnTo>
                  <a:lnTo>
                    <a:pt x="1185" y="279"/>
                  </a:lnTo>
                  <a:lnTo>
                    <a:pt x="1189" y="275"/>
                  </a:lnTo>
                  <a:lnTo>
                    <a:pt x="1189" y="267"/>
                  </a:lnTo>
                  <a:lnTo>
                    <a:pt x="1194" y="263"/>
                  </a:lnTo>
                  <a:lnTo>
                    <a:pt x="1198" y="258"/>
                  </a:lnTo>
                  <a:lnTo>
                    <a:pt x="1198" y="254"/>
                  </a:lnTo>
                  <a:lnTo>
                    <a:pt x="1202" y="258"/>
                  </a:lnTo>
                  <a:lnTo>
                    <a:pt x="1211" y="258"/>
                  </a:lnTo>
                  <a:lnTo>
                    <a:pt x="1227" y="267"/>
                  </a:lnTo>
                  <a:lnTo>
                    <a:pt x="1261" y="284"/>
                  </a:lnTo>
                  <a:lnTo>
                    <a:pt x="1291" y="301"/>
                  </a:lnTo>
                  <a:lnTo>
                    <a:pt x="1295" y="301"/>
                  </a:lnTo>
                  <a:lnTo>
                    <a:pt x="1304" y="305"/>
                  </a:lnTo>
                  <a:lnTo>
                    <a:pt x="1308" y="305"/>
                  </a:lnTo>
                  <a:lnTo>
                    <a:pt x="1312" y="305"/>
                  </a:lnTo>
                  <a:lnTo>
                    <a:pt x="1333" y="305"/>
                  </a:lnTo>
                  <a:lnTo>
                    <a:pt x="1338" y="305"/>
                  </a:lnTo>
                  <a:lnTo>
                    <a:pt x="1342" y="305"/>
                  </a:lnTo>
                  <a:lnTo>
                    <a:pt x="1346" y="305"/>
                  </a:lnTo>
                  <a:lnTo>
                    <a:pt x="1350" y="305"/>
                  </a:lnTo>
                  <a:lnTo>
                    <a:pt x="1367" y="301"/>
                  </a:lnTo>
                  <a:lnTo>
                    <a:pt x="1384" y="301"/>
                  </a:lnTo>
                  <a:lnTo>
                    <a:pt x="1397" y="296"/>
                  </a:lnTo>
                  <a:lnTo>
                    <a:pt x="1405" y="292"/>
                  </a:lnTo>
                  <a:lnTo>
                    <a:pt x="1414" y="292"/>
                  </a:lnTo>
                  <a:lnTo>
                    <a:pt x="1418" y="288"/>
                  </a:lnTo>
                  <a:lnTo>
                    <a:pt x="1422" y="288"/>
                  </a:lnTo>
                  <a:lnTo>
                    <a:pt x="1426" y="284"/>
                  </a:lnTo>
                  <a:lnTo>
                    <a:pt x="1431" y="279"/>
                  </a:lnTo>
                  <a:lnTo>
                    <a:pt x="1435" y="275"/>
                  </a:lnTo>
                  <a:lnTo>
                    <a:pt x="1443" y="271"/>
                  </a:lnTo>
                  <a:lnTo>
                    <a:pt x="1448" y="267"/>
                  </a:lnTo>
                  <a:lnTo>
                    <a:pt x="1460" y="258"/>
                  </a:lnTo>
                  <a:lnTo>
                    <a:pt x="1465" y="258"/>
                  </a:lnTo>
                  <a:lnTo>
                    <a:pt x="1469" y="254"/>
                  </a:lnTo>
                  <a:lnTo>
                    <a:pt x="1473" y="246"/>
                  </a:lnTo>
                  <a:lnTo>
                    <a:pt x="1477" y="241"/>
                  </a:lnTo>
                  <a:lnTo>
                    <a:pt x="1481" y="237"/>
                  </a:lnTo>
                  <a:lnTo>
                    <a:pt x="1486" y="229"/>
                  </a:lnTo>
                  <a:lnTo>
                    <a:pt x="1494" y="212"/>
                  </a:lnTo>
                  <a:lnTo>
                    <a:pt x="1503" y="203"/>
                  </a:lnTo>
                  <a:lnTo>
                    <a:pt x="1507" y="191"/>
                  </a:lnTo>
                  <a:lnTo>
                    <a:pt x="1515" y="178"/>
                  </a:lnTo>
                  <a:lnTo>
                    <a:pt x="1520" y="165"/>
                  </a:lnTo>
                  <a:lnTo>
                    <a:pt x="1524" y="161"/>
                  </a:lnTo>
                  <a:lnTo>
                    <a:pt x="1524" y="152"/>
                  </a:lnTo>
                  <a:lnTo>
                    <a:pt x="1528" y="136"/>
                  </a:lnTo>
                  <a:lnTo>
                    <a:pt x="1536" y="119"/>
                  </a:lnTo>
                  <a:lnTo>
                    <a:pt x="1541" y="106"/>
                  </a:lnTo>
                  <a:lnTo>
                    <a:pt x="1545" y="97"/>
                  </a:lnTo>
                  <a:lnTo>
                    <a:pt x="1549" y="85"/>
                  </a:lnTo>
                  <a:lnTo>
                    <a:pt x="1558" y="68"/>
                  </a:lnTo>
                  <a:lnTo>
                    <a:pt x="1570" y="38"/>
                  </a:lnTo>
                  <a:lnTo>
                    <a:pt x="1575" y="34"/>
                  </a:lnTo>
                  <a:lnTo>
                    <a:pt x="1575" y="25"/>
                  </a:lnTo>
                  <a:lnTo>
                    <a:pt x="1579" y="21"/>
                  </a:lnTo>
                  <a:lnTo>
                    <a:pt x="1583" y="17"/>
                  </a:lnTo>
                  <a:lnTo>
                    <a:pt x="1587" y="13"/>
                  </a:lnTo>
                  <a:lnTo>
                    <a:pt x="1592" y="9"/>
                  </a:lnTo>
                  <a:lnTo>
                    <a:pt x="1600" y="4"/>
                  </a:lnTo>
                  <a:lnTo>
                    <a:pt x="1604" y="4"/>
                  </a:lnTo>
                  <a:lnTo>
                    <a:pt x="1608" y="4"/>
                  </a:lnTo>
                  <a:lnTo>
                    <a:pt x="1613" y="4"/>
                  </a:lnTo>
                  <a:lnTo>
                    <a:pt x="1617" y="9"/>
                  </a:lnTo>
                  <a:lnTo>
                    <a:pt x="1621" y="9"/>
                  </a:lnTo>
                  <a:lnTo>
                    <a:pt x="1630" y="13"/>
                  </a:lnTo>
                  <a:lnTo>
                    <a:pt x="1634" y="17"/>
                  </a:lnTo>
                  <a:lnTo>
                    <a:pt x="1638" y="17"/>
                  </a:lnTo>
                  <a:lnTo>
                    <a:pt x="1642" y="17"/>
                  </a:lnTo>
                  <a:lnTo>
                    <a:pt x="1647" y="17"/>
                  </a:lnTo>
                  <a:lnTo>
                    <a:pt x="1668" y="17"/>
                  </a:lnTo>
                  <a:lnTo>
                    <a:pt x="1672" y="17"/>
                  </a:lnTo>
                  <a:lnTo>
                    <a:pt x="1676" y="13"/>
                  </a:lnTo>
                  <a:lnTo>
                    <a:pt x="1680" y="13"/>
                  </a:lnTo>
                  <a:lnTo>
                    <a:pt x="1680" y="9"/>
                  </a:lnTo>
                  <a:lnTo>
                    <a:pt x="1689" y="4"/>
                  </a:lnTo>
                  <a:lnTo>
                    <a:pt x="1689" y="0"/>
                  </a:lnTo>
                  <a:lnTo>
                    <a:pt x="1693" y="0"/>
                  </a:lnTo>
                  <a:lnTo>
                    <a:pt x="1697" y="4"/>
                  </a:lnTo>
                  <a:lnTo>
                    <a:pt x="1697" y="9"/>
                  </a:lnTo>
                  <a:lnTo>
                    <a:pt x="1702" y="9"/>
                  </a:lnTo>
                  <a:lnTo>
                    <a:pt x="1697" y="9"/>
                  </a:lnTo>
                  <a:lnTo>
                    <a:pt x="1702" y="13"/>
                  </a:lnTo>
                  <a:lnTo>
                    <a:pt x="1702" y="17"/>
                  </a:lnTo>
                  <a:lnTo>
                    <a:pt x="1706" y="17"/>
                  </a:lnTo>
                  <a:lnTo>
                    <a:pt x="1719" y="30"/>
                  </a:lnTo>
                  <a:lnTo>
                    <a:pt x="1727" y="34"/>
                  </a:lnTo>
                  <a:lnTo>
                    <a:pt x="1731" y="38"/>
                  </a:lnTo>
                  <a:lnTo>
                    <a:pt x="1731" y="42"/>
                  </a:lnTo>
                  <a:lnTo>
                    <a:pt x="1731" y="47"/>
                  </a:lnTo>
                  <a:lnTo>
                    <a:pt x="1731" y="51"/>
                  </a:lnTo>
                  <a:lnTo>
                    <a:pt x="1731" y="55"/>
                  </a:lnTo>
                  <a:lnTo>
                    <a:pt x="1723" y="68"/>
                  </a:lnTo>
                  <a:lnTo>
                    <a:pt x="1723" y="72"/>
                  </a:lnTo>
                  <a:lnTo>
                    <a:pt x="1719" y="76"/>
                  </a:lnTo>
                  <a:lnTo>
                    <a:pt x="1719" y="80"/>
                  </a:lnTo>
                  <a:lnTo>
                    <a:pt x="1719" y="85"/>
                  </a:lnTo>
                  <a:lnTo>
                    <a:pt x="1719" y="93"/>
                  </a:lnTo>
                  <a:lnTo>
                    <a:pt x="1719" y="102"/>
                  </a:lnTo>
                  <a:lnTo>
                    <a:pt x="1723" y="106"/>
                  </a:lnTo>
                  <a:lnTo>
                    <a:pt x="1723" y="110"/>
                  </a:lnTo>
                  <a:lnTo>
                    <a:pt x="1727" y="123"/>
                  </a:lnTo>
                  <a:lnTo>
                    <a:pt x="1731" y="136"/>
                  </a:lnTo>
                  <a:lnTo>
                    <a:pt x="1735" y="152"/>
                  </a:lnTo>
                  <a:lnTo>
                    <a:pt x="1740" y="161"/>
                  </a:lnTo>
                  <a:lnTo>
                    <a:pt x="1744" y="169"/>
                  </a:lnTo>
                  <a:lnTo>
                    <a:pt x="1744" y="178"/>
                  </a:lnTo>
                  <a:lnTo>
                    <a:pt x="1748" y="191"/>
                  </a:lnTo>
                  <a:lnTo>
                    <a:pt x="1752" y="199"/>
                  </a:lnTo>
                  <a:lnTo>
                    <a:pt x="1757" y="224"/>
                  </a:lnTo>
                  <a:lnTo>
                    <a:pt x="1765" y="250"/>
                  </a:lnTo>
                  <a:lnTo>
                    <a:pt x="1765" y="258"/>
                  </a:lnTo>
                  <a:lnTo>
                    <a:pt x="1765" y="263"/>
                  </a:lnTo>
                  <a:lnTo>
                    <a:pt x="1769" y="275"/>
                  </a:lnTo>
                  <a:lnTo>
                    <a:pt x="1769" y="284"/>
                  </a:lnTo>
                  <a:lnTo>
                    <a:pt x="1769" y="296"/>
                  </a:lnTo>
                  <a:lnTo>
                    <a:pt x="1774" y="322"/>
                  </a:lnTo>
                  <a:lnTo>
                    <a:pt x="1774" y="330"/>
                  </a:lnTo>
                  <a:lnTo>
                    <a:pt x="1778" y="343"/>
                  </a:lnTo>
                  <a:lnTo>
                    <a:pt x="1778" y="347"/>
                  </a:lnTo>
                  <a:lnTo>
                    <a:pt x="1778" y="356"/>
                  </a:lnTo>
                  <a:lnTo>
                    <a:pt x="1782" y="364"/>
                  </a:lnTo>
                  <a:lnTo>
                    <a:pt x="1786" y="377"/>
                  </a:lnTo>
                  <a:lnTo>
                    <a:pt x="1790" y="390"/>
                  </a:lnTo>
                  <a:lnTo>
                    <a:pt x="1799" y="411"/>
                  </a:lnTo>
                  <a:lnTo>
                    <a:pt x="1803" y="419"/>
                  </a:lnTo>
                  <a:lnTo>
                    <a:pt x="1803" y="423"/>
                  </a:lnTo>
                  <a:lnTo>
                    <a:pt x="1807" y="428"/>
                  </a:lnTo>
                  <a:lnTo>
                    <a:pt x="1807" y="432"/>
                  </a:lnTo>
                  <a:lnTo>
                    <a:pt x="1812" y="449"/>
                  </a:lnTo>
                  <a:lnTo>
                    <a:pt x="1816" y="470"/>
                  </a:lnTo>
                  <a:lnTo>
                    <a:pt x="1820" y="491"/>
                  </a:lnTo>
                  <a:lnTo>
                    <a:pt x="1829" y="538"/>
                  </a:lnTo>
                  <a:lnTo>
                    <a:pt x="1829" y="542"/>
                  </a:lnTo>
                  <a:lnTo>
                    <a:pt x="1833" y="550"/>
                  </a:lnTo>
                  <a:lnTo>
                    <a:pt x="1837" y="559"/>
                  </a:lnTo>
                  <a:lnTo>
                    <a:pt x="1837" y="572"/>
                  </a:lnTo>
                  <a:lnTo>
                    <a:pt x="1841" y="580"/>
                  </a:lnTo>
                  <a:lnTo>
                    <a:pt x="1850" y="593"/>
                  </a:lnTo>
                  <a:lnTo>
                    <a:pt x="1850" y="601"/>
                  </a:lnTo>
                  <a:lnTo>
                    <a:pt x="1854" y="605"/>
                  </a:lnTo>
                  <a:lnTo>
                    <a:pt x="1854" y="614"/>
                  </a:lnTo>
                  <a:lnTo>
                    <a:pt x="1858" y="627"/>
                  </a:lnTo>
                  <a:lnTo>
                    <a:pt x="1862" y="644"/>
                  </a:lnTo>
                  <a:lnTo>
                    <a:pt x="1867" y="652"/>
                  </a:lnTo>
                  <a:lnTo>
                    <a:pt x="1871" y="682"/>
                  </a:lnTo>
                  <a:lnTo>
                    <a:pt x="1875" y="686"/>
                  </a:lnTo>
                  <a:lnTo>
                    <a:pt x="1875" y="694"/>
                  </a:lnTo>
                  <a:lnTo>
                    <a:pt x="1875" y="699"/>
                  </a:lnTo>
                  <a:lnTo>
                    <a:pt x="1879" y="707"/>
                  </a:lnTo>
                  <a:lnTo>
                    <a:pt x="1879" y="711"/>
                  </a:lnTo>
                  <a:lnTo>
                    <a:pt x="1884" y="716"/>
                  </a:lnTo>
                  <a:lnTo>
                    <a:pt x="1888" y="724"/>
                  </a:lnTo>
                  <a:lnTo>
                    <a:pt x="1892" y="732"/>
                  </a:lnTo>
                  <a:lnTo>
                    <a:pt x="1905" y="754"/>
                  </a:lnTo>
                  <a:lnTo>
                    <a:pt x="1909" y="758"/>
                  </a:lnTo>
                  <a:lnTo>
                    <a:pt x="1913" y="766"/>
                  </a:lnTo>
                  <a:lnTo>
                    <a:pt x="1913" y="771"/>
                  </a:lnTo>
                  <a:lnTo>
                    <a:pt x="1913" y="775"/>
                  </a:lnTo>
                  <a:lnTo>
                    <a:pt x="1913" y="779"/>
                  </a:lnTo>
                  <a:lnTo>
                    <a:pt x="1913" y="783"/>
                  </a:lnTo>
                  <a:lnTo>
                    <a:pt x="1909" y="788"/>
                  </a:lnTo>
                  <a:lnTo>
                    <a:pt x="1909" y="792"/>
                  </a:lnTo>
                  <a:lnTo>
                    <a:pt x="1905" y="796"/>
                  </a:lnTo>
                  <a:lnTo>
                    <a:pt x="1901" y="800"/>
                  </a:lnTo>
                  <a:lnTo>
                    <a:pt x="1896" y="804"/>
                  </a:lnTo>
                  <a:lnTo>
                    <a:pt x="1892" y="804"/>
                  </a:lnTo>
                  <a:lnTo>
                    <a:pt x="1862" y="830"/>
                  </a:lnTo>
                  <a:lnTo>
                    <a:pt x="1858" y="834"/>
                  </a:lnTo>
                  <a:lnTo>
                    <a:pt x="1841" y="847"/>
                  </a:lnTo>
                  <a:lnTo>
                    <a:pt x="1833" y="855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4"/>
                  </a:lnTo>
                  <a:lnTo>
                    <a:pt x="1833" y="868"/>
                  </a:lnTo>
                  <a:lnTo>
                    <a:pt x="1841" y="876"/>
                  </a:lnTo>
                  <a:lnTo>
                    <a:pt x="1846" y="881"/>
                  </a:lnTo>
                  <a:lnTo>
                    <a:pt x="1850" y="889"/>
                  </a:lnTo>
                  <a:lnTo>
                    <a:pt x="1854" y="893"/>
                  </a:lnTo>
                  <a:lnTo>
                    <a:pt x="1858" y="902"/>
                  </a:lnTo>
                  <a:lnTo>
                    <a:pt x="1867" y="910"/>
                  </a:lnTo>
                  <a:lnTo>
                    <a:pt x="1879" y="936"/>
                  </a:lnTo>
                  <a:lnTo>
                    <a:pt x="1884" y="944"/>
                  </a:lnTo>
                  <a:lnTo>
                    <a:pt x="1888" y="953"/>
                  </a:lnTo>
                  <a:lnTo>
                    <a:pt x="1892" y="961"/>
                  </a:lnTo>
                  <a:lnTo>
                    <a:pt x="1896" y="965"/>
                  </a:lnTo>
                  <a:lnTo>
                    <a:pt x="1905" y="970"/>
                  </a:lnTo>
                  <a:lnTo>
                    <a:pt x="1905" y="974"/>
                  </a:lnTo>
                  <a:lnTo>
                    <a:pt x="1909" y="978"/>
                  </a:lnTo>
                  <a:lnTo>
                    <a:pt x="1922" y="987"/>
                  </a:lnTo>
                  <a:lnTo>
                    <a:pt x="1926" y="991"/>
                  </a:lnTo>
                  <a:lnTo>
                    <a:pt x="1930" y="995"/>
                  </a:lnTo>
                  <a:lnTo>
                    <a:pt x="1930" y="999"/>
                  </a:lnTo>
                  <a:lnTo>
                    <a:pt x="1934" y="1003"/>
                  </a:lnTo>
                  <a:lnTo>
                    <a:pt x="1934" y="1012"/>
                  </a:lnTo>
                  <a:lnTo>
                    <a:pt x="1934" y="1016"/>
                  </a:lnTo>
                  <a:lnTo>
                    <a:pt x="1930" y="1016"/>
                  </a:lnTo>
                  <a:lnTo>
                    <a:pt x="1930" y="1033"/>
                  </a:lnTo>
                  <a:lnTo>
                    <a:pt x="1926" y="1037"/>
                  </a:lnTo>
                  <a:lnTo>
                    <a:pt x="1926" y="1042"/>
                  </a:lnTo>
                  <a:lnTo>
                    <a:pt x="1926" y="1046"/>
                  </a:lnTo>
                  <a:lnTo>
                    <a:pt x="1926" y="1050"/>
                  </a:lnTo>
                  <a:lnTo>
                    <a:pt x="1926" y="1054"/>
                  </a:lnTo>
                  <a:lnTo>
                    <a:pt x="1926" y="1075"/>
                  </a:lnTo>
                  <a:lnTo>
                    <a:pt x="1930" y="1084"/>
                  </a:lnTo>
                  <a:lnTo>
                    <a:pt x="1930" y="1088"/>
                  </a:lnTo>
                  <a:lnTo>
                    <a:pt x="1930" y="1097"/>
                  </a:lnTo>
                  <a:lnTo>
                    <a:pt x="1934" y="1101"/>
                  </a:lnTo>
                  <a:lnTo>
                    <a:pt x="1939" y="1109"/>
                  </a:lnTo>
                  <a:lnTo>
                    <a:pt x="1939" y="1114"/>
                  </a:lnTo>
                  <a:lnTo>
                    <a:pt x="1943" y="1118"/>
                  </a:lnTo>
                  <a:lnTo>
                    <a:pt x="1947" y="1122"/>
                  </a:lnTo>
                  <a:lnTo>
                    <a:pt x="1947" y="1126"/>
                  </a:lnTo>
                  <a:lnTo>
                    <a:pt x="1951" y="1130"/>
                  </a:lnTo>
                  <a:lnTo>
                    <a:pt x="1956" y="1135"/>
                  </a:lnTo>
                  <a:lnTo>
                    <a:pt x="1960" y="1135"/>
                  </a:lnTo>
                  <a:lnTo>
                    <a:pt x="1964" y="1139"/>
                  </a:lnTo>
                  <a:lnTo>
                    <a:pt x="1973" y="1143"/>
                  </a:lnTo>
                  <a:lnTo>
                    <a:pt x="1977" y="1147"/>
                  </a:lnTo>
                  <a:lnTo>
                    <a:pt x="1985" y="1147"/>
                  </a:lnTo>
                  <a:lnTo>
                    <a:pt x="1994" y="1152"/>
                  </a:lnTo>
                  <a:lnTo>
                    <a:pt x="2011" y="1156"/>
                  </a:lnTo>
                  <a:lnTo>
                    <a:pt x="2019" y="1156"/>
                  </a:lnTo>
                  <a:lnTo>
                    <a:pt x="2023" y="1160"/>
                  </a:lnTo>
                  <a:lnTo>
                    <a:pt x="2028" y="1164"/>
                  </a:lnTo>
                  <a:lnTo>
                    <a:pt x="2032" y="1169"/>
                  </a:lnTo>
                  <a:lnTo>
                    <a:pt x="2036" y="1173"/>
                  </a:lnTo>
                  <a:lnTo>
                    <a:pt x="2040" y="1177"/>
                  </a:lnTo>
                  <a:lnTo>
                    <a:pt x="2044" y="1181"/>
                  </a:lnTo>
                  <a:lnTo>
                    <a:pt x="2049" y="1190"/>
                  </a:lnTo>
                  <a:lnTo>
                    <a:pt x="2049" y="1198"/>
                  </a:lnTo>
                  <a:lnTo>
                    <a:pt x="2053" y="1202"/>
                  </a:lnTo>
                  <a:lnTo>
                    <a:pt x="2053" y="1215"/>
                  </a:lnTo>
                  <a:lnTo>
                    <a:pt x="2053" y="1224"/>
                  </a:lnTo>
                  <a:lnTo>
                    <a:pt x="2057" y="1228"/>
                  </a:lnTo>
                  <a:lnTo>
                    <a:pt x="2057" y="1236"/>
                  </a:lnTo>
                  <a:lnTo>
                    <a:pt x="2057" y="1241"/>
                  </a:lnTo>
                  <a:lnTo>
                    <a:pt x="2057" y="1245"/>
                  </a:lnTo>
                  <a:lnTo>
                    <a:pt x="2053" y="1253"/>
                  </a:lnTo>
                  <a:lnTo>
                    <a:pt x="2053" y="1257"/>
                  </a:lnTo>
                  <a:lnTo>
                    <a:pt x="2049" y="1262"/>
                  </a:lnTo>
                  <a:lnTo>
                    <a:pt x="2049" y="1266"/>
                  </a:lnTo>
                  <a:lnTo>
                    <a:pt x="2044" y="1270"/>
                  </a:lnTo>
                  <a:lnTo>
                    <a:pt x="2036" y="1279"/>
                  </a:lnTo>
                  <a:lnTo>
                    <a:pt x="2032" y="1287"/>
                  </a:lnTo>
                  <a:lnTo>
                    <a:pt x="2028" y="1291"/>
                  </a:lnTo>
                  <a:lnTo>
                    <a:pt x="2028" y="1296"/>
                  </a:lnTo>
                  <a:lnTo>
                    <a:pt x="2028" y="1304"/>
                  </a:lnTo>
                  <a:lnTo>
                    <a:pt x="2023" y="1308"/>
                  </a:lnTo>
                  <a:lnTo>
                    <a:pt x="2023" y="1313"/>
                  </a:lnTo>
                  <a:lnTo>
                    <a:pt x="2023" y="1321"/>
                  </a:lnTo>
                  <a:lnTo>
                    <a:pt x="2019" y="1334"/>
                  </a:lnTo>
                  <a:lnTo>
                    <a:pt x="2019" y="1346"/>
                  </a:lnTo>
                  <a:lnTo>
                    <a:pt x="2019" y="1355"/>
                  </a:lnTo>
                  <a:lnTo>
                    <a:pt x="2019" y="1372"/>
                  </a:lnTo>
                  <a:lnTo>
                    <a:pt x="2015" y="1401"/>
                  </a:lnTo>
                  <a:lnTo>
                    <a:pt x="2015" y="1397"/>
                  </a:lnTo>
                  <a:lnTo>
                    <a:pt x="2011" y="1397"/>
                  </a:lnTo>
                  <a:lnTo>
                    <a:pt x="2006" y="1397"/>
                  </a:lnTo>
                  <a:lnTo>
                    <a:pt x="2002" y="1401"/>
                  </a:lnTo>
                  <a:lnTo>
                    <a:pt x="1998" y="1406"/>
                  </a:lnTo>
                  <a:lnTo>
                    <a:pt x="1998" y="1410"/>
                  </a:lnTo>
                  <a:lnTo>
                    <a:pt x="1994" y="1414"/>
                  </a:lnTo>
                  <a:lnTo>
                    <a:pt x="1994" y="1418"/>
                  </a:lnTo>
                  <a:lnTo>
                    <a:pt x="1994" y="1423"/>
                  </a:lnTo>
                  <a:lnTo>
                    <a:pt x="1994" y="1431"/>
                  </a:lnTo>
                  <a:lnTo>
                    <a:pt x="1994" y="1435"/>
                  </a:lnTo>
                  <a:lnTo>
                    <a:pt x="1994" y="1456"/>
                  </a:lnTo>
                  <a:lnTo>
                    <a:pt x="1994" y="1469"/>
                  </a:lnTo>
                  <a:lnTo>
                    <a:pt x="1989" y="1473"/>
                  </a:lnTo>
                  <a:lnTo>
                    <a:pt x="1989" y="1507"/>
                  </a:lnTo>
                  <a:lnTo>
                    <a:pt x="1985" y="1533"/>
                  </a:lnTo>
                  <a:lnTo>
                    <a:pt x="1985" y="1541"/>
                  </a:lnTo>
                  <a:lnTo>
                    <a:pt x="1985" y="1545"/>
                  </a:lnTo>
                  <a:lnTo>
                    <a:pt x="1985" y="1554"/>
                  </a:lnTo>
                  <a:lnTo>
                    <a:pt x="1985" y="1583"/>
                  </a:lnTo>
                  <a:lnTo>
                    <a:pt x="1985" y="1588"/>
                  </a:lnTo>
                  <a:lnTo>
                    <a:pt x="1985" y="1592"/>
                  </a:lnTo>
                  <a:lnTo>
                    <a:pt x="1985" y="1600"/>
                  </a:lnTo>
                  <a:lnTo>
                    <a:pt x="1985" y="1605"/>
                  </a:lnTo>
                  <a:lnTo>
                    <a:pt x="1985" y="1609"/>
                  </a:lnTo>
                  <a:lnTo>
                    <a:pt x="1985" y="1617"/>
                  </a:lnTo>
                  <a:lnTo>
                    <a:pt x="1985" y="1622"/>
                  </a:lnTo>
                  <a:lnTo>
                    <a:pt x="1989" y="1639"/>
                  </a:lnTo>
                  <a:lnTo>
                    <a:pt x="1989" y="1647"/>
                  </a:lnTo>
                  <a:lnTo>
                    <a:pt x="1989" y="1655"/>
                  </a:lnTo>
                  <a:lnTo>
                    <a:pt x="1989" y="1660"/>
                  </a:lnTo>
                  <a:lnTo>
                    <a:pt x="1989" y="1664"/>
                  </a:lnTo>
                  <a:lnTo>
                    <a:pt x="1989" y="1668"/>
                  </a:lnTo>
                  <a:lnTo>
                    <a:pt x="1989" y="1672"/>
                  </a:lnTo>
                  <a:lnTo>
                    <a:pt x="1985" y="1681"/>
                  </a:lnTo>
                  <a:lnTo>
                    <a:pt x="1977" y="1698"/>
                  </a:lnTo>
                  <a:lnTo>
                    <a:pt x="1977" y="1702"/>
                  </a:lnTo>
                  <a:lnTo>
                    <a:pt x="1977" y="1706"/>
                  </a:lnTo>
                  <a:lnTo>
                    <a:pt x="1977" y="1715"/>
                  </a:lnTo>
                  <a:lnTo>
                    <a:pt x="1977" y="1719"/>
                  </a:lnTo>
                  <a:lnTo>
                    <a:pt x="1977" y="1727"/>
                  </a:lnTo>
                  <a:lnTo>
                    <a:pt x="1977" y="1732"/>
                  </a:lnTo>
                  <a:lnTo>
                    <a:pt x="1973" y="1740"/>
                  </a:lnTo>
                  <a:lnTo>
                    <a:pt x="1973" y="1749"/>
                  </a:lnTo>
                  <a:lnTo>
                    <a:pt x="1968" y="1753"/>
                  </a:lnTo>
                  <a:lnTo>
                    <a:pt x="1968" y="1761"/>
                  </a:lnTo>
                  <a:lnTo>
                    <a:pt x="1964" y="1770"/>
                  </a:lnTo>
                  <a:lnTo>
                    <a:pt x="1960" y="1778"/>
                  </a:lnTo>
                  <a:lnTo>
                    <a:pt x="1956" y="1782"/>
                  </a:lnTo>
                  <a:lnTo>
                    <a:pt x="1956" y="1791"/>
                  </a:lnTo>
                  <a:lnTo>
                    <a:pt x="1951" y="1795"/>
                  </a:lnTo>
                  <a:lnTo>
                    <a:pt x="1947" y="1799"/>
                  </a:lnTo>
                  <a:lnTo>
                    <a:pt x="1943" y="1804"/>
                  </a:lnTo>
                  <a:lnTo>
                    <a:pt x="1939" y="1812"/>
                  </a:lnTo>
                  <a:lnTo>
                    <a:pt x="1934" y="1816"/>
                  </a:lnTo>
                  <a:lnTo>
                    <a:pt x="1930" y="1821"/>
                  </a:lnTo>
                  <a:lnTo>
                    <a:pt x="1926" y="1825"/>
                  </a:lnTo>
                  <a:lnTo>
                    <a:pt x="1917" y="1829"/>
                  </a:lnTo>
                  <a:lnTo>
                    <a:pt x="1913" y="1833"/>
                  </a:lnTo>
                  <a:lnTo>
                    <a:pt x="1905" y="1842"/>
                  </a:lnTo>
                  <a:lnTo>
                    <a:pt x="1901" y="1846"/>
                  </a:lnTo>
                  <a:lnTo>
                    <a:pt x="1875" y="1859"/>
                  </a:lnTo>
                  <a:lnTo>
                    <a:pt x="1871" y="1863"/>
                  </a:lnTo>
                  <a:lnTo>
                    <a:pt x="1862" y="1867"/>
                  </a:lnTo>
                  <a:lnTo>
                    <a:pt x="1858" y="1871"/>
                  </a:lnTo>
                  <a:lnTo>
                    <a:pt x="1858" y="1876"/>
                  </a:lnTo>
                  <a:lnTo>
                    <a:pt x="1854" y="1880"/>
                  </a:lnTo>
                  <a:lnTo>
                    <a:pt x="1850" y="1884"/>
                  </a:lnTo>
                  <a:lnTo>
                    <a:pt x="1850" y="1888"/>
                  </a:lnTo>
                  <a:lnTo>
                    <a:pt x="1846" y="1893"/>
                  </a:lnTo>
                  <a:lnTo>
                    <a:pt x="1841" y="1901"/>
                  </a:lnTo>
                  <a:lnTo>
                    <a:pt x="1833" y="1918"/>
                  </a:lnTo>
                  <a:lnTo>
                    <a:pt x="1833" y="1926"/>
                  </a:lnTo>
                  <a:lnTo>
                    <a:pt x="1829" y="1931"/>
                  </a:lnTo>
                  <a:lnTo>
                    <a:pt x="1824" y="1939"/>
                  </a:lnTo>
                  <a:lnTo>
                    <a:pt x="1820" y="1943"/>
                  </a:lnTo>
                  <a:lnTo>
                    <a:pt x="1816" y="1948"/>
                  </a:lnTo>
                  <a:lnTo>
                    <a:pt x="1812" y="1952"/>
                  </a:lnTo>
                  <a:lnTo>
                    <a:pt x="1807" y="1956"/>
                  </a:lnTo>
                  <a:lnTo>
                    <a:pt x="1803" y="1960"/>
                  </a:lnTo>
                  <a:lnTo>
                    <a:pt x="1795" y="1965"/>
                  </a:lnTo>
                  <a:lnTo>
                    <a:pt x="1790" y="1969"/>
                  </a:lnTo>
                  <a:lnTo>
                    <a:pt x="1778" y="1977"/>
                  </a:lnTo>
                  <a:lnTo>
                    <a:pt x="1765" y="1986"/>
                  </a:lnTo>
                  <a:lnTo>
                    <a:pt x="1757" y="1990"/>
                  </a:lnTo>
                  <a:lnTo>
                    <a:pt x="1740" y="1994"/>
                  </a:lnTo>
                  <a:lnTo>
                    <a:pt x="1731" y="1998"/>
                  </a:lnTo>
                  <a:lnTo>
                    <a:pt x="1723" y="2003"/>
                  </a:lnTo>
                  <a:lnTo>
                    <a:pt x="1714" y="2007"/>
                  </a:lnTo>
                  <a:lnTo>
                    <a:pt x="1706" y="2011"/>
                  </a:lnTo>
                  <a:lnTo>
                    <a:pt x="1702" y="2011"/>
                  </a:lnTo>
                  <a:lnTo>
                    <a:pt x="1697" y="2011"/>
                  </a:lnTo>
                  <a:lnTo>
                    <a:pt x="1693" y="2015"/>
                  </a:lnTo>
                  <a:lnTo>
                    <a:pt x="1685" y="2015"/>
                  </a:lnTo>
                  <a:lnTo>
                    <a:pt x="1680" y="2015"/>
                  </a:lnTo>
                  <a:lnTo>
                    <a:pt x="1676" y="2015"/>
                  </a:lnTo>
                  <a:lnTo>
                    <a:pt x="1672" y="2015"/>
                  </a:lnTo>
                  <a:lnTo>
                    <a:pt x="1668" y="2015"/>
                  </a:lnTo>
                  <a:lnTo>
                    <a:pt x="1642" y="2015"/>
                  </a:lnTo>
                  <a:lnTo>
                    <a:pt x="1630" y="2015"/>
                  </a:lnTo>
                  <a:lnTo>
                    <a:pt x="1617" y="2015"/>
                  </a:lnTo>
                  <a:lnTo>
                    <a:pt x="1613" y="2015"/>
                  </a:lnTo>
                  <a:lnTo>
                    <a:pt x="1608" y="2015"/>
                  </a:lnTo>
                  <a:lnTo>
                    <a:pt x="1604" y="2015"/>
                  </a:lnTo>
                  <a:lnTo>
                    <a:pt x="1600" y="2020"/>
                  </a:lnTo>
                  <a:lnTo>
                    <a:pt x="1596" y="2020"/>
                  </a:lnTo>
                  <a:lnTo>
                    <a:pt x="1579" y="2028"/>
                  </a:lnTo>
                  <a:lnTo>
                    <a:pt x="1575" y="2028"/>
                  </a:lnTo>
                  <a:lnTo>
                    <a:pt x="1570" y="2032"/>
                  </a:lnTo>
                  <a:lnTo>
                    <a:pt x="1562" y="2032"/>
                  </a:lnTo>
                  <a:lnTo>
                    <a:pt x="1558" y="2032"/>
                  </a:lnTo>
                  <a:lnTo>
                    <a:pt x="1553" y="2032"/>
                  </a:lnTo>
                  <a:lnTo>
                    <a:pt x="1549" y="2032"/>
                  </a:lnTo>
                  <a:lnTo>
                    <a:pt x="1545" y="2032"/>
                  </a:lnTo>
                  <a:lnTo>
                    <a:pt x="1541" y="2032"/>
                  </a:lnTo>
                  <a:lnTo>
                    <a:pt x="1536" y="2032"/>
                  </a:lnTo>
                  <a:lnTo>
                    <a:pt x="1528" y="2028"/>
                  </a:lnTo>
                  <a:lnTo>
                    <a:pt x="1520" y="2024"/>
                  </a:lnTo>
                  <a:lnTo>
                    <a:pt x="1515" y="2024"/>
                  </a:lnTo>
                  <a:lnTo>
                    <a:pt x="1498" y="2015"/>
                  </a:lnTo>
                  <a:lnTo>
                    <a:pt x="1490" y="2011"/>
                  </a:lnTo>
                  <a:lnTo>
                    <a:pt x="1481" y="2007"/>
                  </a:lnTo>
                  <a:lnTo>
                    <a:pt x="1477" y="2007"/>
                  </a:lnTo>
                  <a:lnTo>
                    <a:pt x="1469" y="2003"/>
                  </a:lnTo>
                  <a:lnTo>
                    <a:pt x="1460" y="2003"/>
                  </a:lnTo>
                  <a:lnTo>
                    <a:pt x="1456" y="1998"/>
                  </a:lnTo>
                  <a:lnTo>
                    <a:pt x="1448" y="1998"/>
                  </a:lnTo>
                  <a:lnTo>
                    <a:pt x="1439" y="1994"/>
                  </a:lnTo>
                  <a:lnTo>
                    <a:pt x="1431" y="1994"/>
                  </a:lnTo>
                  <a:lnTo>
                    <a:pt x="1426" y="1994"/>
                  </a:lnTo>
                  <a:lnTo>
                    <a:pt x="1422" y="1994"/>
                  </a:lnTo>
                  <a:lnTo>
                    <a:pt x="1418" y="1998"/>
                  </a:lnTo>
                  <a:lnTo>
                    <a:pt x="1405" y="2003"/>
                  </a:lnTo>
                  <a:lnTo>
                    <a:pt x="1401" y="2007"/>
                  </a:lnTo>
                  <a:lnTo>
                    <a:pt x="1397" y="2011"/>
                  </a:lnTo>
                  <a:lnTo>
                    <a:pt x="1393" y="2015"/>
                  </a:lnTo>
                  <a:lnTo>
                    <a:pt x="1388" y="2024"/>
                  </a:lnTo>
                  <a:lnTo>
                    <a:pt x="1388" y="2028"/>
                  </a:lnTo>
                  <a:lnTo>
                    <a:pt x="1388" y="2032"/>
                  </a:lnTo>
                  <a:lnTo>
                    <a:pt x="1384" y="2041"/>
                  </a:lnTo>
                  <a:lnTo>
                    <a:pt x="1384" y="2045"/>
                  </a:lnTo>
                  <a:lnTo>
                    <a:pt x="1384" y="2049"/>
                  </a:lnTo>
                  <a:lnTo>
                    <a:pt x="1384" y="2053"/>
                  </a:lnTo>
                  <a:lnTo>
                    <a:pt x="1388" y="2062"/>
                  </a:lnTo>
                  <a:lnTo>
                    <a:pt x="1388" y="2066"/>
                  </a:lnTo>
                  <a:lnTo>
                    <a:pt x="1388" y="2075"/>
                  </a:lnTo>
                  <a:lnTo>
                    <a:pt x="1388" y="2079"/>
                  </a:lnTo>
                  <a:lnTo>
                    <a:pt x="1393" y="2083"/>
                  </a:lnTo>
                  <a:lnTo>
                    <a:pt x="1397" y="2087"/>
                  </a:lnTo>
                  <a:lnTo>
                    <a:pt x="1397" y="2092"/>
                  </a:lnTo>
                  <a:lnTo>
                    <a:pt x="1397" y="2096"/>
                  </a:lnTo>
                  <a:lnTo>
                    <a:pt x="1397" y="2104"/>
                  </a:lnTo>
                  <a:lnTo>
                    <a:pt x="1401" y="2108"/>
                  </a:lnTo>
                  <a:lnTo>
                    <a:pt x="1401" y="2113"/>
                  </a:lnTo>
                  <a:lnTo>
                    <a:pt x="1401" y="2117"/>
                  </a:lnTo>
                  <a:lnTo>
                    <a:pt x="1405" y="2121"/>
                  </a:lnTo>
                  <a:lnTo>
                    <a:pt x="1409" y="2121"/>
                  </a:lnTo>
                  <a:lnTo>
                    <a:pt x="1409" y="2125"/>
                  </a:lnTo>
                  <a:lnTo>
                    <a:pt x="1405" y="2130"/>
                  </a:lnTo>
                  <a:lnTo>
                    <a:pt x="1405" y="2134"/>
                  </a:lnTo>
                  <a:lnTo>
                    <a:pt x="1405" y="2138"/>
                  </a:lnTo>
                  <a:lnTo>
                    <a:pt x="1409" y="2138"/>
                  </a:lnTo>
                  <a:lnTo>
                    <a:pt x="1409" y="2142"/>
                  </a:lnTo>
                  <a:lnTo>
                    <a:pt x="1414" y="2147"/>
                  </a:lnTo>
                  <a:lnTo>
                    <a:pt x="1418" y="2151"/>
                  </a:lnTo>
                  <a:lnTo>
                    <a:pt x="1422" y="2151"/>
                  </a:lnTo>
                  <a:lnTo>
                    <a:pt x="1422" y="2155"/>
                  </a:lnTo>
                  <a:lnTo>
                    <a:pt x="1426" y="2159"/>
                  </a:lnTo>
                  <a:lnTo>
                    <a:pt x="1431" y="2168"/>
                  </a:lnTo>
                  <a:lnTo>
                    <a:pt x="1435" y="2172"/>
                  </a:lnTo>
                  <a:lnTo>
                    <a:pt x="1443" y="2189"/>
                  </a:lnTo>
                  <a:lnTo>
                    <a:pt x="1452" y="2202"/>
                  </a:lnTo>
                  <a:lnTo>
                    <a:pt x="1460" y="2214"/>
                  </a:lnTo>
                  <a:lnTo>
                    <a:pt x="1465" y="2219"/>
                  </a:lnTo>
                  <a:lnTo>
                    <a:pt x="1465" y="2223"/>
                  </a:lnTo>
                  <a:lnTo>
                    <a:pt x="1469" y="2227"/>
                  </a:lnTo>
                  <a:lnTo>
                    <a:pt x="1469" y="2235"/>
                  </a:lnTo>
                  <a:lnTo>
                    <a:pt x="1469" y="2240"/>
                  </a:lnTo>
                  <a:lnTo>
                    <a:pt x="1469" y="2244"/>
                  </a:lnTo>
                  <a:lnTo>
                    <a:pt x="1469" y="2252"/>
                  </a:lnTo>
                  <a:lnTo>
                    <a:pt x="1469" y="2257"/>
                  </a:lnTo>
                  <a:lnTo>
                    <a:pt x="1469" y="2261"/>
                  </a:lnTo>
                  <a:lnTo>
                    <a:pt x="1469" y="2265"/>
                  </a:lnTo>
                  <a:lnTo>
                    <a:pt x="1465" y="2269"/>
                  </a:lnTo>
                  <a:lnTo>
                    <a:pt x="1465" y="2278"/>
                  </a:lnTo>
                  <a:lnTo>
                    <a:pt x="1460" y="2282"/>
                  </a:lnTo>
                  <a:lnTo>
                    <a:pt x="1456" y="2291"/>
                  </a:lnTo>
                  <a:lnTo>
                    <a:pt x="1452" y="2295"/>
                  </a:lnTo>
                  <a:lnTo>
                    <a:pt x="1448" y="2307"/>
                  </a:lnTo>
                  <a:lnTo>
                    <a:pt x="1439" y="2320"/>
                  </a:lnTo>
                  <a:lnTo>
                    <a:pt x="1431" y="2329"/>
                  </a:lnTo>
                  <a:lnTo>
                    <a:pt x="1422" y="2341"/>
                  </a:lnTo>
                  <a:lnTo>
                    <a:pt x="1414" y="2350"/>
                  </a:lnTo>
                  <a:lnTo>
                    <a:pt x="1409" y="2354"/>
                  </a:lnTo>
                  <a:lnTo>
                    <a:pt x="1409" y="2358"/>
                  </a:lnTo>
                  <a:lnTo>
                    <a:pt x="1405" y="2358"/>
                  </a:lnTo>
                  <a:lnTo>
                    <a:pt x="1393" y="2354"/>
                  </a:lnTo>
                  <a:lnTo>
                    <a:pt x="1384" y="2350"/>
                  </a:lnTo>
                  <a:lnTo>
                    <a:pt x="1376" y="2346"/>
                  </a:lnTo>
                  <a:lnTo>
                    <a:pt x="1367" y="2341"/>
                  </a:lnTo>
                  <a:lnTo>
                    <a:pt x="1363" y="2341"/>
                  </a:lnTo>
                  <a:lnTo>
                    <a:pt x="1354" y="2337"/>
                  </a:lnTo>
                  <a:lnTo>
                    <a:pt x="1346" y="2337"/>
                  </a:lnTo>
                  <a:lnTo>
                    <a:pt x="1338" y="2337"/>
                  </a:lnTo>
                  <a:lnTo>
                    <a:pt x="1333" y="2337"/>
                  </a:lnTo>
                  <a:lnTo>
                    <a:pt x="1329" y="2337"/>
                  </a:lnTo>
                  <a:lnTo>
                    <a:pt x="1325" y="2337"/>
                  </a:lnTo>
                  <a:lnTo>
                    <a:pt x="1316" y="2341"/>
                  </a:lnTo>
                  <a:lnTo>
                    <a:pt x="1312" y="2341"/>
                  </a:lnTo>
                  <a:lnTo>
                    <a:pt x="1299" y="2346"/>
                  </a:lnTo>
                  <a:lnTo>
                    <a:pt x="1278" y="2354"/>
                  </a:lnTo>
                  <a:lnTo>
                    <a:pt x="1270" y="2358"/>
                  </a:lnTo>
                  <a:lnTo>
                    <a:pt x="1261" y="2362"/>
                  </a:lnTo>
                  <a:lnTo>
                    <a:pt x="1257" y="2362"/>
                  </a:lnTo>
                  <a:lnTo>
                    <a:pt x="1253" y="2362"/>
                  </a:lnTo>
                  <a:lnTo>
                    <a:pt x="1240" y="2367"/>
                  </a:lnTo>
                  <a:lnTo>
                    <a:pt x="1232" y="2367"/>
                  </a:lnTo>
                  <a:lnTo>
                    <a:pt x="1227" y="2367"/>
                  </a:lnTo>
                  <a:lnTo>
                    <a:pt x="1215" y="2367"/>
                  </a:lnTo>
                  <a:lnTo>
                    <a:pt x="1211" y="2367"/>
                  </a:lnTo>
                  <a:lnTo>
                    <a:pt x="1189" y="2367"/>
                  </a:lnTo>
                  <a:lnTo>
                    <a:pt x="1181" y="2367"/>
                  </a:lnTo>
                  <a:lnTo>
                    <a:pt x="1172" y="2367"/>
                  </a:lnTo>
                  <a:lnTo>
                    <a:pt x="1164" y="2371"/>
                  </a:lnTo>
                  <a:lnTo>
                    <a:pt x="1151" y="2371"/>
                  </a:lnTo>
                  <a:lnTo>
                    <a:pt x="1147" y="2371"/>
                  </a:lnTo>
                  <a:lnTo>
                    <a:pt x="1134" y="2375"/>
                  </a:lnTo>
                  <a:lnTo>
                    <a:pt x="1130" y="2375"/>
                  </a:lnTo>
                  <a:lnTo>
                    <a:pt x="1122" y="2379"/>
                  </a:lnTo>
                  <a:lnTo>
                    <a:pt x="1117" y="2379"/>
                  </a:lnTo>
                  <a:lnTo>
                    <a:pt x="1100" y="2388"/>
                  </a:lnTo>
                  <a:lnTo>
                    <a:pt x="1092" y="2392"/>
                  </a:lnTo>
                  <a:lnTo>
                    <a:pt x="1084" y="2396"/>
                  </a:lnTo>
                  <a:lnTo>
                    <a:pt x="1075" y="2396"/>
                  </a:lnTo>
                  <a:lnTo>
                    <a:pt x="1062" y="2401"/>
                  </a:lnTo>
                  <a:lnTo>
                    <a:pt x="1058" y="2401"/>
                  </a:lnTo>
                  <a:lnTo>
                    <a:pt x="1054" y="2401"/>
                  </a:lnTo>
                  <a:lnTo>
                    <a:pt x="1050" y="2401"/>
                  </a:lnTo>
                  <a:lnTo>
                    <a:pt x="1045" y="2401"/>
                  </a:lnTo>
                  <a:lnTo>
                    <a:pt x="1037" y="2401"/>
                  </a:lnTo>
                  <a:lnTo>
                    <a:pt x="1033" y="2396"/>
                  </a:lnTo>
                  <a:lnTo>
                    <a:pt x="1024" y="2396"/>
                  </a:lnTo>
                  <a:lnTo>
                    <a:pt x="1020" y="2396"/>
                  </a:lnTo>
                  <a:lnTo>
                    <a:pt x="1012" y="2392"/>
                  </a:lnTo>
                  <a:lnTo>
                    <a:pt x="1007" y="2388"/>
                  </a:lnTo>
                  <a:lnTo>
                    <a:pt x="999" y="2388"/>
                  </a:lnTo>
                  <a:lnTo>
                    <a:pt x="986" y="2379"/>
                  </a:lnTo>
                  <a:lnTo>
                    <a:pt x="969" y="2371"/>
                  </a:lnTo>
                  <a:lnTo>
                    <a:pt x="948" y="2362"/>
                  </a:lnTo>
                  <a:lnTo>
                    <a:pt x="944" y="2358"/>
                  </a:lnTo>
                  <a:lnTo>
                    <a:pt x="935" y="2354"/>
                  </a:lnTo>
                  <a:lnTo>
                    <a:pt x="923" y="2346"/>
                  </a:lnTo>
                  <a:lnTo>
                    <a:pt x="914" y="2341"/>
                  </a:lnTo>
                  <a:lnTo>
                    <a:pt x="885" y="2320"/>
                  </a:lnTo>
                  <a:lnTo>
                    <a:pt x="872" y="2312"/>
                  </a:lnTo>
                  <a:lnTo>
                    <a:pt x="868" y="2307"/>
                  </a:lnTo>
                  <a:lnTo>
                    <a:pt x="859" y="2299"/>
                  </a:lnTo>
                  <a:lnTo>
                    <a:pt x="851" y="2295"/>
                  </a:lnTo>
                  <a:lnTo>
                    <a:pt x="838" y="2291"/>
                  </a:lnTo>
                  <a:lnTo>
                    <a:pt x="825" y="2282"/>
                  </a:lnTo>
                  <a:lnTo>
                    <a:pt x="808" y="2274"/>
                  </a:lnTo>
                  <a:lnTo>
                    <a:pt x="796" y="2269"/>
                  </a:lnTo>
                  <a:lnTo>
                    <a:pt x="783" y="2261"/>
                  </a:lnTo>
                  <a:lnTo>
                    <a:pt x="774" y="2257"/>
                  </a:lnTo>
                  <a:lnTo>
                    <a:pt x="770" y="2257"/>
                  </a:lnTo>
                  <a:lnTo>
                    <a:pt x="766" y="2252"/>
                  </a:lnTo>
                  <a:lnTo>
                    <a:pt x="758" y="2252"/>
                  </a:lnTo>
                  <a:lnTo>
                    <a:pt x="753" y="2252"/>
                  </a:lnTo>
                  <a:lnTo>
                    <a:pt x="749" y="2252"/>
                  </a:lnTo>
                  <a:lnTo>
                    <a:pt x="741" y="2252"/>
                  </a:lnTo>
                  <a:lnTo>
                    <a:pt x="736" y="2252"/>
                  </a:lnTo>
                  <a:lnTo>
                    <a:pt x="732" y="2257"/>
                  </a:lnTo>
                  <a:lnTo>
                    <a:pt x="728" y="2261"/>
                  </a:lnTo>
                  <a:lnTo>
                    <a:pt x="728" y="2265"/>
                  </a:lnTo>
                  <a:lnTo>
                    <a:pt x="724" y="2269"/>
                  </a:lnTo>
                  <a:lnTo>
                    <a:pt x="719" y="2282"/>
                  </a:lnTo>
                  <a:lnTo>
                    <a:pt x="719" y="2286"/>
                  </a:lnTo>
                  <a:lnTo>
                    <a:pt x="715" y="2286"/>
                  </a:lnTo>
                  <a:lnTo>
                    <a:pt x="711" y="2299"/>
                  </a:lnTo>
                  <a:lnTo>
                    <a:pt x="711" y="2303"/>
                  </a:lnTo>
                  <a:lnTo>
                    <a:pt x="707" y="2307"/>
                  </a:lnTo>
                  <a:lnTo>
                    <a:pt x="703" y="2329"/>
                  </a:lnTo>
                  <a:lnTo>
                    <a:pt x="698" y="2346"/>
                  </a:lnTo>
                  <a:lnTo>
                    <a:pt x="698" y="2350"/>
                  </a:lnTo>
                  <a:lnTo>
                    <a:pt x="694" y="2354"/>
                  </a:lnTo>
                  <a:lnTo>
                    <a:pt x="694" y="2358"/>
                  </a:lnTo>
                  <a:lnTo>
                    <a:pt x="690" y="2358"/>
                  </a:lnTo>
                  <a:lnTo>
                    <a:pt x="677" y="2371"/>
                  </a:lnTo>
                  <a:lnTo>
                    <a:pt x="673" y="2375"/>
                  </a:lnTo>
                  <a:lnTo>
                    <a:pt x="664" y="2379"/>
                  </a:lnTo>
                  <a:lnTo>
                    <a:pt x="660" y="2379"/>
                  </a:lnTo>
                  <a:lnTo>
                    <a:pt x="656" y="2384"/>
                  </a:lnTo>
                  <a:lnTo>
                    <a:pt x="652" y="2384"/>
                  </a:lnTo>
                  <a:lnTo>
                    <a:pt x="647" y="2384"/>
                  </a:lnTo>
                  <a:lnTo>
                    <a:pt x="643" y="2384"/>
                  </a:lnTo>
                  <a:lnTo>
                    <a:pt x="635" y="2384"/>
                  </a:lnTo>
                  <a:lnTo>
                    <a:pt x="631" y="2379"/>
                  </a:lnTo>
                  <a:lnTo>
                    <a:pt x="622" y="2379"/>
                  </a:lnTo>
                  <a:lnTo>
                    <a:pt x="588" y="2371"/>
                  </a:lnTo>
                  <a:lnTo>
                    <a:pt x="576" y="2367"/>
                  </a:lnTo>
                  <a:lnTo>
                    <a:pt x="567" y="2367"/>
                  </a:lnTo>
                  <a:lnTo>
                    <a:pt x="563" y="2362"/>
                  </a:lnTo>
                  <a:lnTo>
                    <a:pt x="554" y="2362"/>
                  </a:lnTo>
                  <a:lnTo>
                    <a:pt x="546" y="2362"/>
                  </a:lnTo>
                  <a:lnTo>
                    <a:pt x="537" y="2362"/>
                  </a:lnTo>
                  <a:lnTo>
                    <a:pt x="533" y="2362"/>
                  </a:lnTo>
                  <a:lnTo>
                    <a:pt x="525" y="2362"/>
                  </a:lnTo>
                  <a:lnTo>
                    <a:pt x="516" y="2362"/>
                  </a:lnTo>
                  <a:lnTo>
                    <a:pt x="512" y="2367"/>
                  </a:lnTo>
                  <a:lnTo>
                    <a:pt x="491" y="2375"/>
                  </a:lnTo>
                  <a:lnTo>
                    <a:pt x="478" y="2379"/>
                  </a:lnTo>
                  <a:lnTo>
                    <a:pt x="470" y="2379"/>
                  </a:lnTo>
                  <a:lnTo>
                    <a:pt x="461" y="2379"/>
                  </a:lnTo>
                  <a:lnTo>
                    <a:pt x="453" y="2384"/>
                  </a:lnTo>
                  <a:lnTo>
                    <a:pt x="449" y="2384"/>
                  </a:lnTo>
                  <a:lnTo>
                    <a:pt x="444" y="2384"/>
                  </a:lnTo>
                  <a:lnTo>
                    <a:pt x="444" y="2379"/>
                  </a:lnTo>
                  <a:lnTo>
                    <a:pt x="440" y="2379"/>
                  </a:lnTo>
                  <a:lnTo>
                    <a:pt x="436" y="2375"/>
                  </a:lnTo>
                  <a:lnTo>
                    <a:pt x="436" y="2371"/>
                  </a:lnTo>
                  <a:lnTo>
                    <a:pt x="427" y="2367"/>
                  </a:lnTo>
                  <a:lnTo>
                    <a:pt x="423" y="2362"/>
                  </a:lnTo>
                  <a:lnTo>
                    <a:pt x="419" y="2354"/>
                  </a:lnTo>
                  <a:lnTo>
                    <a:pt x="419" y="2350"/>
                  </a:lnTo>
                  <a:lnTo>
                    <a:pt x="415" y="2346"/>
                  </a:lnTo>
                  <a:lnTo>
                    <a:pt x="415" y="2341"/>
                  </a:lnTo>
                  <a:lnTo>
                    <a:pt x="415" y="2337"/>
                  </a:lnTo>
                  <a:lnTo>
                    <a:pt x="410" y="2337"/>
                  </a:lnTo>
                  <a:lnTo>
                    <a:pt x="410" y="2333"/>
                  </a:lnTo>
                  <a:lnTo>
                    <a:pt x="406" y="2333"/>
                  </a:lnTo>
                  <a:lnTo>
                    <a:pt x="402" y="2333"/>
                  </a:lnTo>
                  <a:lnTo>
                    <a:pt x="398" y="2333"/>
                  </a:lnTo>
                  <a:lnTo>
                    <a:pt x="393" y="2333"/>
                  </a:lnTo>
                  <a:lnTo>
                    <a:pt x="393" y="2329"/>
                  </a:lnTo>
                  <a:lnTo>
                    <a:pt x="389" y="2329"/>
                  </a:lnTo>
                  <a:lnTo>
                    <a:pt x="385" y="2324"/>
                  </a:lnTo>
                  <a:lnTo>
                    <a:pt x="385" y="2320"/>
                  </a:lnTo>
                  <a:lnTo>
                    <a:pt x="381" y="2320"/>
                  </a:lnTo>
                  <a:lnTo>
                    <a:pt x="377" y="2316"/>
                  </a:lnTo>
                  <a:lnTo>
                    <a:pt x="372" y="2316"/>
                  </a:lnTo>
                  <a:lnTo>
                    <a:pt x="368" y="2316"/>
                  </a:lnTo>
                  <a:lnTo>
                    <a:pt x="360" y="2316"/>
                  </a:lnTo>
                  <a:lnTo>
                    <a:pt x="355" y="2316"/>
                  </a:lnTo>
                  <a:lnTo>
                    <a:pt x="351" y="2316"/>
                  </a:lnTo>
                  <a:lnTo>
                    <a:pt x="343" y="2316"/>
                  </a:lnTo>
                  <a:lnTo>
                    <a:pt x="338" y="2316"/>
                  </a:lnTo>
                  <a:lnTo>
                    <a:pt x="334" y="2316"/>
                  </a:lnTo>
                  <a:lnTo>
                    <a:pt x="330" y="2324"/>
                  </a:lnTo>
                  <a:lnTo>
                    <a:pt x="326" y="2324"/>
                  </a:lnTo>
                  <a:lnTo>
                    <a:pt x="322" y="2324"/>
                  </a:lnTo>
                  <a:lnTo>
                    <a:pt x="317" y="2324"/>
                  </a:lnTo>
                  <a:lnTo>
                    <a:pt x="305" y="2324"/>
                  </a:lnTo>
                  <a:lnTo>
                    <a:pt x="296" y="2324"/>
                  </a:lnTo>
                  <a:lnTo>
                    <a:pt x="292" y="2324"/>
                  </a:lnTo>
                  <a:lnTo>
                    <a:pt x="283" y="2329"/>
                  </a:lnTo>
                  <a:lnTo>
                    <a:pt x="279" y="2329"/>
                  </a:lnTo>
                  <a:lnTo>
                    <a:pt x="271" y="2324"/>
                  </a:lnTo>
                  <a:lnTo>
                    <a:pt x="266" y="2324"/>
                  </a:lnTo>
                  <a:lnTo>
                    <a:pt x="258" y="2324"/>
                  </a:lnTo>
                  <a:lnTo>
                    <a:pt x="254" y="2320"/>
                  </a:lnTo>
                  <a:lnTo>
                    <a:pt x="250" y="2316"/>
                  </a:lnTo>
                  <a:lnTo>
                    <a:pt x="245" y="2316"/>
                  </a:lnTo>
                  <a:lnTo>
                    <a:pt x="241" y="2312"/>
                  </a:lnTo>
                  <a:lnTo>
                    <a:pt x="237" y="2312"/>
                  </a:lnTo>
                  <a:lnTo>
                    <a:pt x="233" y="2307"/>
                  </a:lnTo>
                  <a:lnTo>
                    <a:pt x="233" y="2303"/>
                  </a:lnTo>
                  <a:lnTo>
                    <a:pt x="228" y="2299"/>
                  </a:lnTo>
                  <a:lnTo>
                    <a:pt x="224" y="2295"/>
                  </a:lnTo>
                  <a:lnTo>
                    <a:pt x="220" y="2295"/>
                  </a:lnTo>
                  <a:lnTo>
                    <a:pt x="220" y="2291"/>
                  </a:lnTo>
                  <a:lnTo>
                    <a:pt x="207" y="2286"/>
                  </a:lnTo>
                  <a:lnTo>
                    <a:pt x="203" y="2282"/>
                  </a:lnTo>
                  <a:lnTo>
                    <a:pt x="199" y="2278"/>
                  </a:lnTo>
                  <a:lnTo>
                    <a:pt x="194" y="2274"/>
                  </a:lnTo>
                  <a:lnTo>
                    <a:pt x="190" y="2269"/>
                  </a:lnTo>
                  <a:lnTo>
                    <a:pt x="186" y="2265"/>
                  </a:lnTo>
                  <a:lnTo>
                    <a:pt x="178" y="2252"/>
                  </a:lnTo>
                  <a:lnTo>
                    <a:pt x="169" y="2248"/>
                  </a:lnTo>
                  <a:lnTo>
                    <a:pt x="169" y="2240"/>
                  </a:lnTo>
                  <a:lnTo>
                    <a:pt x="165" y="2235"/>
                  </a:lnTo>
                  <a:lnTo>
                    <a:pt x="165" y="2231"/>
                  </a:lnTo>
                  <a:lnTo>
                    <a:pt x="161" y="2227"/>
                  </a:lnTo>
                  <a:lnTo>
                    <a:pt x="161" y="2219"/>
                  </a:lnTo>
                  <a:lnTo>
                    <a:pt x="156" y="2202"/>
                  </a:lnTo>
                  <a:lnTo>
                    <a:pt x="156" y="2193"/>
                  </a:lnTo>
                  <a:lnTo>
                    <a:pt x="152" y="2189"/>
                  </a:lnTo>
                  <a:lnTo>
                    <a:pt x="152" y="2185"/>
                  </a:lnTo>
                  <a:lnTo>
                    <a:pt x="148" y="2176"/>
                  </a:lnTo>
                  <a:lnTo>
                    <a:pt x="144" y="2176"/>
                  </a:lnTo>
                  <a:lnTo>
                    <a:pt x="139" y="2172"/>
                  </a:lnTo>
                  <a:lnTo>
                    <a:pt x="135" y="2168"/>
                  </a:lnTo>
                  <a:lnTo>
                    <a:pt x="127" y="2163"/>
                  </a:lnTo>
                  <a:lnTo>
                    <a:pt x="123" y="2163"/>
                  </a:lnTo>
                  <a:lnTo>
                    <a:pt x="118" y="2163"/>
                  </a:lnTo>
                  <a:lnTo>
                    <a:pt x="114" y="2163"/>
                  </a:lnTo>
                  <a:lnTo>
                    <a:pt x="110" y="2168"/>
                  </a:lnTo>
                  <a:lnTo>
                    <a:pt x="106" y="2168"/>
                  </a:lnTo>
                  <a:lnTo>
                    <a:pt x="101" y="2168"/>
                  </a:lnTo>
                  <a:lnTo>
                    <a:pt x="97" y="2168"/>
                  </a:lnTo>
                  <a:lnTo>
                    <a:pt x="59" y="2168"/>
                  </a:lnTo>
                  <a:lnTo>
                    <a:pt x="38" y="2168"/>
                  </a:lnTo>
                  <a:lnTo>
                    <a:pt x="25" y="2168"/>
                  </a:lnTo>
                  <a:lnTo>
                    <a:pt x="21" y="2168"/>
                  </a:lnTo>
                  <a:lnTo>
                    <a:pt x="17" y="2168"/>
                  </a:lnTo>
                  <a:lnTo>
                    <a:pt x="17" y="2163"/>
                  </a:lnTo>
                  <a:lnTo>
                    <a:pt x="8" y="2155"/>
                  </a:lnTo>
                  <a:lnTo>
                    <a:pt x="8" y="2151"/>
                  </a:lnTo>
                  <a:lnTo>
                    <a:pt x="8" y="2147"/>
                  </a:lnTo>
                  <a:lnTo>
                    <a:pt x="4" y="2142"/>
                  </a:lnTo>
                  <a:lnTo>
                    <a:pt x="0" y="2125"/>
                  </a:lnTo>
                  <a:lnTo>
                    <a:pt x="0" y="2121"/>
                  </a:lnTo>
                  <a:lnTo>
                    <a:pt x="0" y="2117"/>
                  </a:lnTo>
                  <a:close/>
                  <a:moveTo>
                    <a:pt x="859" y="1482"/>
                  </a:moveTo>
                  <a:lnTo>
                    <a:pt x="863" y="1482"/>
                  </a:lnTo>
                  <a:lnTo>
                    <a:pt x="868" y="1486"/>
                  </a:lnTo>
                  <a:lnTo>
                    <a:pt x="868" y="1490"/>
                  </a:lnTo>
                  <a:lnTo>
                    <a:pt x="872" y="1495"/>
                  </a:lnTo>
                  <a:lnTo>
                    <a:pt x="876" y="1503"/>
                  </a:lnTo>
                  <a:lnTo>
                    <a:pt x="876" y="1507"/>
                  </a:lnTo>
                  <a:lnTo>
                    <a:pt x="880" y="1520"/>
                  </a:lnTo>
                  <a:lnTo>
                    <a:pt x="885" y="1533"/>
                  </a:lnTo>
                  <a:lnTo>
                    <a:pt x="889" y="1550"/>
                  </a:lnTo>
                  <a:lnTo>
                    <a:pt x="893" y="1567"/>
                  </a:lnTo>
                  <a:lnTo>
                    <a:pt x="893" y="1579"/>
                  </a:lnTo>
                  <a:lnTo>
                    <a:pt x="897" y="1583"/>
                  </a:lnTo>
                  <a:lnTo>
                    <a:pt x="901" y="1592"/>
                  </a:lnTo>
                  <a:lnTo>
                    <a:pt x="901" y="1596"/>
                  </a:lnTo>
                  <a:lnTo>
                    <a:pt x="901" y="1600"/>
                  </a:lnTo>
                  <a:lnTo>
                    <a:pt x="901" y="1605"/>
                  </a:lnTo>
                  <a:lnTo>
                    <a:pt x="901" y="1626"/>
                  </a:lnTo>
                  <a:lnTo>
                    <a:pt x="901" y="1630"/>
                  </a:lnTo>
                  <a:lnTo>
                    <a:pt x="901" y="1634"/>
                  </a:lnTo>
                  <a:lnTo>
                    <a:pt x="901" y="1639"/>
                  </a:lnTo>
                  <a:lnTo>
                    <a:pt x="906" y="1643"/>
                  </a:lnTo>
                  <a:lnTo>
                    <a:pt x="906" y="1647"/>
                  </a:lnTo>
                  <a:lnTo>
                    <a:pt x="910" y="1651"/>
                  </a:lnTo>
                  <a:lnTo>
                    <a:pt x="914" y="1655"/>
                  </a:lnTo>
                  <a:lnTo>
                    <a:pt x="918" y="1655"/>
                  </a:lnTo>
                  <a:lnTo>
                    <a:pt x="927" y="1660"/>
                  </a:lnTo>
                  <a:lnTo>
                    <a:pt x="948" y="1668"/>
                  </a:lnTo>
                  <a:lnTo>
                    <a:pt x="957" y="1672"/>
                  </a:lnTo>
                  <a:lnTo>
                    <a:pt x="969" y="1677"/>
                  </a:lnTo>
                  <a:lnTo>
                    <a:pt x="982" y="1689"/>
                  </a:lnTo>
                  <a:lnTo>
                    <a:pt x="990" y="1694"/>
                  </a:lnTo>
                  <a:lnTo>
                    <a:pt x="995" y="1694"/>
                  </a:lnTo>
                  <a:lnTo>
                    <a:pt x="999" y="1698"/>
                  </a:lnTo>
                  <a:lnTo>
                    <a:pt x="1003" y="1698"/>
                  </a:lnTo>
                  <a:lnTo>
                    <a:pt x="1007" y="1698"/>
                  </a:lnTo>
                  <a:lnTo>
                    <a:pt x="1016" y="1698"/>
                  </a:lnTo>
                  <a:lnTo>
                    <a:pt x="1020" y="1694"/>
                  </a:lnTo>
                  <a:lnTo>
                    <a:pt x="1024" y="1689"/>
                  </a:lnTo>
                  <a:lnTo>
                    <a:pt x="1037" y="1685"/>
                  </a:lnTo>
                  <a:lnTo>
                    <a:pt x="1045" y="1681"/>
                  </a:lnTo>
                  <a:lnTo>
                    <a:pt x="1050" y="1677"/>
                  </a:lnTo>
                  <a:lnTo>
                    <a:pt x="1088" y="1664"/>
                  </a:lnTo>
                  <a:lnTo>
                    <a:pt x="1092" y="1660"/>
                  </a:lnTo>
                  <a:lnTo>
                    <a:pt x="1096" y="1660"/>
                  </a:lnTo>
                  <a:lnTo>
                    <a:pt x="1100" y="1660"/>
                  </a:lnTo>
                  <a:lnTo>
                    <a:pt x="1105" y="1660"/>
                  </a:lnTo>
                  <a:lnTo>
                    <a:pt x="1109" y="1660"/>
                  </a:lnTo>
                  <a:lnTo>
                    <a:pt x="1113" y="1664"/>
                  </a:lnTo>
                  <a:lnTo>
                    <a:pt x="1117" y="1664"/>
                  </a:lnTo>
                  <a:lnTo>
                    <a:pt x="1122" y="1668"/>
                  </a:lnTo>
                  <a:lnTo>
                    <a:pt x="1122" y="1672"/>
                  </a:lnTo>
                  <a:lnTo>
                    <a:pt x="1126" y="1677"/>
                  </a:lnTo>
                  <a:lnTo>
                    <a:pt x="1126" y="1681"/>
                  </a:lnTo>
                  <a:lnTo>
                    <a:pt x="1130" y="1685"/>
                  </a:lnTo>
                  <a:lnTo>
                    <a:pt x="1130" y="1694"/>
                  </a:lnTo>
                  <a:lnTo>
                    <a:pt x="1134" y="1698"/>
                  </a:lnTo>
                  <a:lnTo>
                    <a:pt x="1134" y="1706"/>
                  </a:lnTo>
                  <a:lnTo>
                    <a:pt x="1134" y="1715"/>
                  </a:lnTo>
                  <a:lnTo>
                    <a:pt x="1134" y="1727"/>
                  </a:lnTo>
                  <a:lnTo>
                    <a:pt x="1134" y="1732"/>
                  </a:lnTo>
                  <a:lnTo>
                    <a:pt x="1134" y="1736"/>
                  </a:lnTo>
                  <a:lnTo>
                    <a:pt x="1139" y="1740"/>
                  </a:lnTo>
                  <a:lnTo>
                    <a:pt x="1139" y="1744"/>
                  </a:lnTo>
                  <a:lnTo>
                    <a:pt x="1143" y="1749"/>
                  </a:lnTo>
                  <a:lnTo>
                    <a:pt x="1147" y="1749"/>
                  </a:lnTo>
                  <a:lnTo>
                    <a:pt x="1147" y="1753"/>
                  </a:lnTo>
                  <a:lnTo>
                    <a:pt x="1151" y="1753"/>
                  </a:lnTo>
                  <a:lnTo>
                    <a:pt x="1155" y="1753"/>
                  </a:lnTo>
                  <a:lnTo>
                    <a:pt x="1160" y="1753"/>
                  </a:lnTo>
                  <a:lnTo>
                    <a:pt x="1164" y="1753"/>
                  </a:lnTo>
                  <a:lnTo>
                    <a:pt x="1168" y="1753"/>
                  </a:lnTo>
                  <a:lnTo>
                    <a:pt x="1172" y="1753"/>
                  </a:lnTo>
                  <a:lnTo>
                    <a:pt x="1181" y="1753"/>
                  </a:lnTo>
                  <a:lnTo>
                    <a:pt x="1189" y="1749"/>
                  </a:lnTo>
                  <a:lnTo>
                    <a:pt x="1194" y="1749"/>
                  </a:lnTo>
                  <a:lnTo>
                    <a:pt x="1202" y="1744"/>
                  </a:lnTo>
                  <a:lnTo>
                    <a:pt x="1215" y="1740"/>
                  </a:lnTo>
                  <a:lnTo>
                    <a:pt x="1223" y="1736"/>
                  </a:lnTo>
                  <a:lnTo>
                    <a:pt x="1278" y="1710"/>
                  </a:lnTo>
                  <a:lnTo>
                    <a:pt x="1287" y="1706"/>
                  </a:lnTo>
                  <a:lnTo>
                    <a:pt x="1291" y="1706"/>
                  </a:lnTo>
                  <a:lnTo>
                    <a:pt x="1299" y="1702"/>
                  </a:lnTo>
                  <a:lnTo>
                    <a:pt x="1304" y="1698"/>
                  </a:lnTo>
                  <a:lnTo>
                    <a:pt x="1316" y="1689"/>
                  </a:lnTo>
                  <a:lnTo>
                    <a:pt x="1321" y="1689"/>
                  </a:lnTo>
                  <a:lnTo>
                    <a:pt x="1325" y="1685"/>
                  </a:lnTo>
                  <a:lnTo>
                    <a:pt x="1329" y="1685"/>
                  </a:lnTo>
                  <a:lnTo>
                    <a:pt x="1333" y="1685"/>
                  </a:lnTo>
                  <a:lnTo>
                    <a:pt x="1333" y="1689"/>
                  </a:lnTo>
                  <a:lnTo>
                    <a:pt x="1338" y="1689"/>
                  </a:lnTo>
                  <a:lnTo>
                    <a:pt x="1338" y="1694"/>
                  </a:lnTo>
                  <a:lnTo>
                    <a:pt x="1342" y="1698"/>
                  </a:lnTo>
                  <a:lnTo>
                    <a:pt x="1342" y="1702"/>
                  </a:lnTo>
                  <a:lnTo>
                    <a:pt x="1346" y="1710"/>
                  </a:lnTo>
                  <a:lnTo>
                    <a:pt x="1346" y="1715"/>
                  </a:lnTo>
                  <a:lnTo>
                    <a:pt x="1346" y="1723"/>
                  </a:lnTo>
                  <a:lnTo>
                    <a:pt x="1350" y="1736"/>
                  </a:lnTo>
                  <a:lnTo>
                    <a:pt x="1350" y="1740"/>
                  </a:lnTo>
                  <a:lnTo>
                    <a:pt x="1350" y="1749"/>
                  </a:lnTo>
                  <a:lnTo>
                    <a:pt x="1350" y="1757"/>
                  </a:lnTo>
                  <a:lnTo>
                    <a:pt x="1350" y="1761"/>
                  </a:lnTo>
                  <a:lnTo>
                    <a:pt x="1350" y="1766"/>
                  </a:lnTo>
                  <a:lnTo>
                    <a:pt x="1346" y="1787"/>
                  </a:lnTo>
                  <a:lnTo>
                    <a:pt x="1346" y="1791"/>
                  </a:lnTo>
                  <a:lnTo>
                    <a:pt x="1346" y="1795"/>
                  </a:lnTo>
                  <a:lnTo>
                    <a:pt x="1338" y="1812"/>
                  </a:lnTo>
                  <a:lnTo>
                    <a:pt x="1338" y="1816"/>
                  </a:lnTo>
                  <a:lnTo>
                    <a:pt x="1333" y="1825"/>
                  </a:lnTo>
                  <a:lnTo>
                    <a:pt x="1333" y="1829"/>
                  </a:lnTo>
                  <a:lnTo>
                    <a:pt x="1333" y="1837"/>
                  </a:lnTo>
                  <a:lnTo>
                    <a:pt x="1333" y="1846"/>
                  </a:lnTo>
                  <a:lnTo>
                    <a:pt x="1333" y="1850"/>
                  </a:lnTo>
                  <a:lnTo>
                    <a:pt x="1333" y="1854"/>
                  </a:lnTo>
                  <a:lnTo>
                    <a:pt x="1333" y="1863"/>
                  </a:lnTo>
                  <a:lnTo>
                    <a:pt x="1329" y="1876"/>
                  </a:lnTo>
                  <a:lnTo>
                    <a:pt x="1329" y="1880"/>
                  </a:lnTo>
                  <a:lnTo>
                    <a:pt x="1329" y="1888"/>
                  </a:lnTo>
                  <a:lnTo>
                    <a:pt x="1329" y="1897"/>
                  </a:lnTo>
                  <a:lnTo>
                    <a:pt x="1329" y="1901"/>
                  </a:lnTo>
                  <a:lnTo>
                    <a:pt x="1329" y="1909"/>
                  </a:lnTo>
                  <a:lnTo>
                    <a:pt x="1329" y="1918"/>
                  </a:lnTo>
                  <a:lnTo>
                    <a:pt x="1325" y="1922"/>
                  </a:lnTo>
                  <a:lnTo>
                    <a:pt x="1325" y="1926"/>
                  </a:lnTo>
                  <a:lnTo>
                    <a:pt x="1321" y="1926"/>
                  </a:lnTo>
                  <a:lnTo>
                    <a:pt x="1312" y="1935"/>
                  </a:lnTo>
                  <a:lnTo>
                    <a:pt x="1308" y="1939"/>
                  </a:lnTo>
                  <a:lnTo>
                    <a:pt x="1304" y="1943"/>
                  </a:lnTo>
                  <a:lnTo>
                    <a:pt x="1304" y="1948"/>
                  </a:lnTo>
                  <a:lnTo>
                    <a:pt x="1299" y="1948"/>
                  </a:lnTo>
                  <a:lnTo>
                    <a:pt x="1304" y="1952"/>
                  </a:lnTo>
                  <a:lnTo>
                    <a:pt x="1312" y="1948"/>
                  </a:lnTo>
                  <a:lnTo>
                    <a:pt x="1316" y="1948"/>
                  </a:lnTo>
                  <a:lnTo>
                    <a:pt x="1325" y="1948"/>
                  </a:lnTo>
                  <a:lnTo>
                    <a:pt x="1329" y="1948"/>
                  </a:lnTo>
                  <a:lnTo>
                    <a:pt x="1333" y="1948"/>
                  </a:lnTo>
                  <a:lnTo>
                    <a:pt x="1338" y="1948"/>
                  </a:lnTo>
                  <a:lnTo>
                    <a:pt x="1342" y="1952"/>
                  </a:lnTo>
                  <a:lnTo>
                    <a:pt x="1346" y="1956"/>
                  </a:lnTo>
                  <a:lnTo>
                    <a:pt x="1350" y="1960"/>
                  </a:lnTo>
                  <a:lnTo>
                    <a:pt x="1350" y="1965"/>
                  </a:lnTo>
                  <a:lnTo>
                    <a:pt x="1354" y="1977"/>
                  </a:lnTo>
                  <a:lnTo>
                    <a:pt x="1359" y="1986"/>
                  </a:lnTo>
                  <a:lnTo>
                    <a:pt x="1363" y="1990"/>
                  </a:lnTo>
                  <a:lnTo>
                    <a:pt x="1363" y="1994"/>
                  </a:lnTo>
                  <a:lnTo>
                    <a:pt x="1367" y="1994"/>
                  </a:lnTo>
                  <a:lnTo>
                    <a:pt x="1371" y="1994"/>
                  </a:lnTo>
                  <a:lnTo>
                    <a:pt x="1376" y="1990"/>
                  </a:lnTo>
                  <a:lnTo>
                    <a:pt x="1380" y="1990"/>
                  </a:lnTo>
                  <a:lnTo>
                    <a:pt x="1388" y="1977"/>
                  </a:lnTo>
                  <a:lnTo>
                    <a:pt x="1401" y="1965"/>
                  </a:lnTo>
                  <a:lnTo>
                    <a:pt x="1401" y="1960"/>
                  </a:lnTo>
                  <a:lnTo>
                    <a:pt x="1405" y="1956"/>
                  </a:lnTo>
                  <a:lnTo>
                    <a:pt x="1405" y="1952"/>
                  </a:lnTo>
                  <a:lnTo>
                    <a:pt x="1409" y="1939"/>
                  </a:lnTo>
                  <a:lnTo>
                    <a:pt x="1409" y="1935"/>
                  </a:lnTo>
                  <a:lnTo>
                    <a:pt x="1414" y="1931"/>
                  </a:lnTo>
                  <a:lnTo>
                    <a:pt x="1418" y="1926"/>
                  </a:lnTo>
                  <a:lnTo>
                    <a:pt x="1422" y="1922"/>
                  </a:lnTo>
                  <a:lnTo>
                    <a:pt x="1426" y="1922"/>
                  </a:lnTo>
                  <a:lnTo>
                    <a:pt x="1435" y="1918"/>
                  </a:lnTo>
                  <a:lnTo>
                    <a:pt x="1439" y="1918"/>
                  </a:lnTo>
                  <a:lnTo>
                    <a:pt x="1443" y="1918"/>
                  </a:lnTo>
                  <a:lnTo>
                    <a:pt x="1443" y="1914"/>
                  </a:lnTo>
                  <a:lnTo>
                    <a:pt x="1448" y="1914"/>
                  </a:lnTo>
                  <a:lnTo>
                    <a:pt x="1452" y="1909"/>
                  </a:lnTo>
                  <a:lnTo>
                    <a:pt x="1456" y="1905"/>
                  </a:lnTo>
                  <a:lnTo>
                    <a:pt x="1460" y="1901"/>
                  </a:lnTo>
                  <a:lnTo>
                    <a:pt x="1465" y="1897"/>
                  </a:lnTo>
                  <a:lnTo>
                    <a:pt x="1477" y="1884"/>
                  </a:lnTo>
                  <a:lnTo>
                    <a:pt x="1477" y="1880"/>
                  </a:lnTo>
                  <a:lnTo>
                    <a:pt x="1481" y="1880"/>
                  </a:lnTo>
                  <a:lnTo>
                    <a:pt x="1486" y="1876"/>
                  </a:lnTo>
                  <a:lnTo>
                    <a:pt x="1490" y="1876"/>
                  </a:lnTo>
                  <a:lnTo>
                    <a:pt x="1490" y="1871"/>
                  </a:lnTo>
                  <a:lnTo>
                    <a:pt x="1494" y="1871"/>
                  </a:lnTo>
                  <a:lnTo>
                    <a:pt x="1507" y="1867"/>
                  </a:lnTo>
                  <a:lnTo>
                    <a:pt x="1511" y="1867"/>
                  </a:lnTo>
                  <a:lnTo>
                    <a:pt x="1515" y="1867"/>
                  </a:lnTo>
                  <a:lnTo>
                    <a:pt x="1520" y="1867"/>
                  </a:lnTo>
                  <a:lnTo>
                    <a:pt x="1524" y="1867"/>
                  </a:lnTo>
                  <a:lnTo>
                    <a:pt x="1536" y="1867"/>
                  </a:lnTo>
                  <a:lnTo>
                    <a:pt x="1545" y="1867"/>
                  </a:lnTo>
                  <a:lnTo>
                    <a:pt x="1549" y="1867"/>
                  </a:lnTo>
                  <a:lnTo>
                    <a:pt x="1553" y="1867"/>
                  </a:lnTo>
                  <a:lnTo>
                    <a:pt x="1562" y="1867"/>
                  </a:lnTo>
                  <a:lnTo>
                    <a:pt x="1566" y="1867"/>
                  </a:lnTo>
                  <a:lnTo>
                    <a:pt x="1570" y="1863"/>
                  </a:lnTo>
                  <a:lnTo>
                    <a:pt x="1575" y="1863"/>
                  </a:lnTo>
                  <a:lnTo>
                    <a:pt x="1579" y="1859"/>
                  </a:lnTo>
                  <a:lnTo>
                    <a:pt x="1583" y="1854"/>
                  </a:lnTo>
                  <a:lnTo>
                    <a:pt x="1587" y="1850"/>
                  </a:lnTo>
                  <a:lnTo>
                    <a:pt x="1592" y="1846"/>
                  </a:lnTo>
                  <a:lnTo>
                    <a:pt x="1592" y="1837"/>
                  </a:lnTo>
                  <a:lnTo>
                    <a:pt x="1600" y="1821"/>
                  </a:lnTo>
                  <a:lnTo>
                    <a:pt x="1604" y="1816"/>
                  </a:lnTo>
                  <a:lnTo>
                    <a:pt x="1604" y="1812"/>
                  </a:lnTo>
                  <a:lnTo>
                    <a:pt x="1608" y="1812"/>
                  </a:lnTo>
                  <a:lnTo>
                    <a:pt x="1613" y="1804"/>
                  </a:lnTo>
                  <a:lnTo>
                    <a:pt x="1617" y="1799"/>
                  </a:lnTo>
                  <a:lnTo>
                    <a:pt x="1621" y="1795"/>
                  </a:lnTo>
                  <a:lnTo>
                    <a:pt x="1621" y="1791"/>
                  </a:lnTo>
                  <a:lnTo>
                    <a:pt x="1625" y="1778"/>
                  </a:lnTo>
                  <a:lnTo>
                    <a:pt x="1630" y="1774"/>
                  </a:lnTo>
                  <a:lnTo>
                    <a:pt x="1630" y="1770"/>
                  </a:lnTo>
                  <a:lnTo>
                    <a:pt x="1630" y="1766"/>
                  </a:lnTo>
                  <a:lnTo>
                    <a:pt x="1630" y="1761"/>
                  </a:lnTo>
                  <a:lnTo>
                    <a:pt x="1630" y="1757"/>
                  </a:lnTo>
                  <a:lnTo>
                    <a:pt x="1630" y="1753"/>
                  </a:lnTo>
                  <a:lnTo>
                    <a:pt x="1630" y="1749"/>
                  </a:lnTo>
                  <a:lnTo>
                    <a:pt x="1630" y="1732"/>
                  </a:lnTo>
                  <a:lnTo>
                    <a:pt x="1630" y="1727"/>
                  </a:lnTo>
                  <a:lnTo>
                    <a:pt x="1630" y="1723"/>
                  </a:lnTo>
                  <a:lnTo>
                    <a:pt x="1630" y="1719"/>
                  </a:lnTo>
                  <a:lnTo>
                    <a:pt x="1625" y="1719"/>
                  </a:lnTo>
                  <a:lnTo>
                    <a:pt x="1625" y="1715"/>
                  </a:lnTo>
                  <a:lnTo>
                    <a:pt x="1621" y="1710"/>
                  </a:lnTo>
                  <a:lnTo>
                    <a:pt x="1621" y="1706"/>
                  </a:lnTo>
                  <a:lnTo>
                    <a:pt x="1617" y="1706"/>
                  </a:lnTo>
                  <a:lnTo>
                    <a:pt x="1613" y="1706"/>
                  </a:lnTo>
                  <a:lnTo>
                    <a:pt x="1608" y="1702"/>
                  </a:lnTo>
                  <a:lnTo>
                    <a:pt x="1604" y="1702"/>
                  </a:lnTo>
                  <a:lnTo>
                    <a:pt x="1600" y="1702"/>
                  </a:lnTo>
                  <a:lnTo>
                    <a:pt x="1596" y="1702"/>
                  </a:lnTo>
                  <a:lnTo>
                    <a:pt x="1592" y="1698"/>
                  </a:lnTo>
                  <a:lnTo>
                    <a:pt x="1592" y="1694"/>
                  </a:lnTo>
                  <a:lnTo>
                    <a:pt x="1592" y="1689"/>
                  </a:lnTo>
                  <a:lnTo>
                    <a:pt x="1592" y="1685"/>
                  </a:lnTo>
                  <a:lnTo>
                    <a:pt x="1592" y="1681"/>
                  </a:lnTo>
                  <a:lnTo>
                    <a:pt x="1592" y="1677"/>
                  </a:lnTo>
                  <a:lnTo>
                    <a:pt x="1592" y="1672"/>
                  </a:lnTo>
                  <a:lnTo>
                    <a:pt x="1596" y="1668"/>
                  </a:lnTo>
                  <a:lnTo>
                    <a:pt x="1596" y="1664"/>
                  </a:lnTo>
                  <a:lnTo>
                    <a:pt x="1600" y="1660"/>
                  </a:lnTo>
                  <a:lnTo>
                    <a:pt x="1600" y="1655"/>
                  </a:lnTo>
                  <a:lnTo>
                    <a:pt x="1600" y="1651"/>
                  </a:lnTo>
                  <a:lnTo>
                    <a:pt x="1604" y="1647"/>
                  </a:lnTo>
                  <a:lnTo>
                    <a:pt x="1608" y="1643"/>
                  </a:lnTo>
                  <a:lnTo>
                    <a:pt x="1608" y="1639"/>
                  </a:lnTo>
                  <a:lnTo>
                    <a:pt x="1613" y="1639"/>
                  </a:lnTo>
                  <a:lnTo>
                    <a:pt x="1621" y="1630"/>
                  </a:lnTo>
                  <a:lnTo>
                    <a:pt x="1625" y="1626"/>
                  </a:lnTo>
                  <a:lnTo>
                    <a:pt x="1630" y="1622"/>
                  </a:lnTo>
                  <a:lnTo>
                    <a:pt x="1634" y="1617"/>
                  </a:lnTo>
                  <a:lnTo>
                    <a:pt x="1634" y="1613"/>
                  </a:lnTo>
                  <a:lnTo>
                    <a:pt x="1638" y="1609"/>
                  </a:lnTo>
                  <a:lnTo>
                    <a:pt x="1638" y="1605"/>
                  </a:lnTo>
                  <a:lnTo>
                    <a:pt x="1638" y="1600"/>
                  </a:lnTo>
                  <a:lnTo>
                    <a:pt x="1638" y="1596"/>
                  </a:lnTo>
                  <a:lnTo>
                    <a:pt x="1634" y="1592"/>
                  </a:lnTo>
                  <a:lnTo>
                    <a:pt x="1630" y="1592"/>
                  </a:lnTo>
                  <a:lnTo>
                    <a:pt x="1625" y="1588"/>
                  </a:lnTo>
                  <a:lnTo>
                    <a:pt x="1621" y="1583"/>
                  </a:lnTo>
                  <a:lnTo>
                    <a:pt x="1617" y="1583"/>
                  </a:lnTo>
                  <a:lnTo>
                    <a:pt x="1608" y="1579"/>
                  </a:lnTo>
                  <a:lnTo>
                    <a:pt x="1604" y="1579"/>
                  </a:lnTo>
                  <a:lnTo>
                    <a:pt x="1600" y="1579"/>
                  </a:lnTo>
                  <a:lnTo>
                    <a:pt x="1592" y="1575"/>
                  </a:lnTo>
                  <a:lnTo>
                    <a:pt x="1587" y="1575"/>
                  </a:lnTo>
                  <a:lnTo>
                    <a:pt x="1575" y="1575"/>
                  </a:lnTo>
                  <a:lnTo>
                    <a:pt x="1570" y="1571"/>
                  </a:lnTo>
                  <a:lnTo>
                    <a:pt x="1545" y="1571"/>
                  </a:lnTo>
                  <a:lnTo>
                    <a:pt x="1536" y="1571"/>
                  </a:lnTo>
                  <a:lnTo>
                    <a:pt x="1503" y="1567"/>
                  </a:lnTo>
                  <a:lnTo>
                    <a:pt x="1494" y="1562"/>
                  </a:lnTo>
                  <a:lnTo>
                    <a:pt x="1490" y="1562"/>
                  </a:lnTo>
                  <a:lnTo>
                    <a:pt x="1481" y="1558"/>
                  </a:lnTo>
                  <a:lnTo>
                    <a:pt x="1477" y="1558"/>
                  </a:lnTo>
                  <a:lnTo>
                    <a:pt x="1473" y="1554"/>
                  </a:lnTo>
                  <a:lnTo>
                    <a:pt x="1473" y="1550"/>
                  </a:lnTo>
                  <a:lnTo>
                    <a:pt x="1473" y="1545"/>
                  </a:lnTo>
                  <a:lnTo>
                    <a:pt x="1473" y="1541"/>
                  </a:lnTo>
                  <a:lnTo>
                    <a:pt x="1477" y="1541"/>
                  </a:lnTo>
                  <a:lnTo>
                    <a:pt x="1490" y="1528"/>
                  </a:lnTo>
                  <a:lnTo>
                    <a:pt x="1494" y="1524"/>
                  </a:lnTo>
                  <a:lnTo>
                    <a:pt x="1498" y="1516"/>
                  </a:lnTo>
                  <a:lnTo>
                    <a:pt x="1503" y="1511"/>
                  </a:lnTo>
                  <a:lnTo>
                    <a:pt x="1503" y="1507"/>
                  </a:lnTo>
                  <a:lnTo>
                    <a:pt x="1507" y="1503"/>
                  </a:lnTo>
                  <a:lnTo>
                    <a:pt x="1511" y="1499"/>
                  </a:lnTo>
                  <a:lnTo>
                    <a:pt x="1511" y="1490"/>
                  </a:lnTo>
                  <a:lnTo>
                    <a:pt x="1515" y="1486"/>
                  </a:lnTo>
                  <a:lnTo>
                    <a:pt x="1515" y="1478"/>
                  </a:lnTo>
                  <a:lnTo>
                    <a:pt x="1515" y="1473"/>
                  </a:lnTo>
                  <a:lnTo>
                    <a:pt x="1515" y="1461"/>
                  </a:lnTo>
                  <a:lnTo>
                    <a:pt x="1515" y="1456"/>
                  </a:lnTo>
                  <a:lnTo>
                    <a:pt x="1515" y="1452"/>
                  </a:lnTo>
                  <a:lnTo>
                    <a:pt x="1515" y="1448"/>
                  </a:lnTo>
                  <a:lnTo>
                    <a:pt x="1511" y="1444"/>
                  </a:lnTo>
                  <a:lnTo>
                    <a:pt x="1511" y="1440"/>
                  </a:lnTo>
                  <a:lnTo>
                    <a:pt x="1507" y="1435"/>
                  </a:lnTo>
                  <a:lnTo>
                    <a:pt x="1494" y="1423"/>
                  </a:lnTo>
                  <a:lnTo>
                    <a:pt x="1490" y="1418"/>
                  </a:lnTo>
                  <a:lnTo>
                    <a:pt x="1490" y="1414"/>
                  </a:lnTo>
                  <a:lnTo>
                    <a:pt x="1481" y="1406"/>
                  </a:lnTo>
                  <a:lnTo>
                    <a:pt x="1477" y="1401"/>
                  </a:lnTo>
                  <a:lnTo>
                    <a:pt x="1473" y="1397"/>
                  </a:lnTo>
                  <a:lnTo>
                    <a:pt x="1473" y="1393"/>
                  </a:lnTo>
                  <a:lnTo>
                    <a:pt x="1469" y="1393"/>
                  </a:lnTo>
                  <a:lnTo>
                    <a:pt x="1460" y="1389"/>
                  </a:lnTo>
                  <a:lnTo>
                    <a:pt x="1452" y="1389"/>
                  </a:lnTo>
                  <a:lnTo>
                    <a:pt x="1448" y="1389"/>
                  </a:lnTo>
                  <a:lnTo>
                    <a:pt x="1443" y="1389"/>
                  </a:lnTo>
                  <a:lnTo>
                    <a:pt x="1435" y="1389"/>
                  </a:lnTo>
                  <a:lnTo>
                    <a:pt x="1431" y="1389"/>
                  </a:lnTo>
                  <a:lnTo>
                    <a:pt x="1422" y="1389"/>
                  </a:lnTo>
                  <a:lnTo>
                    <a:pt x="1418" y="1389"/>
                  </a:lnTo>
                  <a:lnTo>
                    <a:pt x="1414" y="1389"/>
                  </a:lnTo>
                  <a:lnTo>
                    <a:pt x="1401" y="1393"/>
                  </a:lnTo>
                  <a:lnTo>
                    <a:pt x="1397" y="1393"/>
                  </a:lnTo>
                  <a:lnTo>
                    <a:pt x="1393" y="1393"/>
                  </a:lnTo>
                  <a:lnTo>
                    <a:pt x="1388" y="1389"/>
                  </a:lnTo>
                  <a:lnTo>
                    <a:pt x="1380" y="1380"/>
                  </a:lnTo>
                  <a:lnTo>
                    <a:pt x="1380" y="1376"/>
                  </a:lnTo>
                  <a:lnTo>
                    <a:pt x="1376" y="1376"/>
                  </a:lnTo>
                  <a:lnTo>
                    <a:pt x="1371" y="1372"/>
                  </a:lnTo>
                  <a:lnTo>
                    <a:pt x="1367" y="1372"/>
                  </a:lnTo>
                  <a:lnTo>
                    <a:pt x="1363" y="1372"/>
                  </a:lnTo>
                  <a:lnTo>
                    <a:pt x="1359" y="1372"/>
                  </a:lnTo>
                  <a:lnTo>
                    <a:pt x="1350" y="1380"/>
                  </a:lnTo>
                  <a:lnTo>
                    <a:pt x="1346" y="1380"/>
                  </a:lnTo>
                  <a:lnTo>
                    <a:pt x="1342" y="1380"/>
                  </a:lnTo>
                  <a:lnTo>
                    <a:pt x="1333" y="1384"/>
                  </a:lnTo>
                  <a:lnTo>
                    <a:pt x="1333" y="1380"/>
                  </a:lnTo>
                  <a:lnTo>
                    <a:pt x="1329" y="1380"/>
                  </a:lnTo>
                  <a:lnTo>
                    <a:pt x="1325" y="1380"/>
                  </a:lnTo>
                  <a:lnTo>
                    <a:pt x="1321" y="1376"/>
                  </a:lnTo>
                  <a:lnTo>
                    <a:pt x="1316" y="1376"/>
                  </a:lnTo>
                  <a:lnTo>
                    <a:pt x="1308" y="1368"/>
                  </a:lnTo>
                  <a:lnTo>
                    <a:pt x="1299" y="1363"/>
                  </a:lnTo>
                  <a:lnTo>
                    <a:pt x="1295" y="1363"/>
                  </a:lnTo>
                  <a:lnTo>
                    <a:pt x="1291" y="1363"/>
                  </a:lnTo>
                  <a:lnTo>
                    <a:pt x="1278" y="1359"/>
                  </a:lnTo>
                  <a:lnTo>
                    <a:pt x="1274" y="1359"/>
                  </a:lnTo>
                  <a:lnTo>
                    <a:pt x="1270" y="1355"/>
                  </a:lnTo>
                  <a:lnTo>
                    <a:pt x="1266" y="1355"/>
                  </a:lnTo>
                  <a:lnTo>
                    <a:pt x="1266" y="1351"/>
                  </a:lnTo>
                  <a:lnTo>
                    <a:pt x="1261" y="1342"/>
                  </a:lnTo>
                  <a:lnTo>
                    <a:pt x="1261" y="1338"/>
                  </a:lnTo>
                  <a:lnTo>
                    <a:pt x="1261" y="1334"/>
                  </a:lnTo>
                  <a:lnTo>
                    <a:pt x="1261" y="1325"/>
                  </a:lnTo>
                  <a:lnTo>
                    <a:pt x="1261" y="1308"/>
                  </a:lnTo>
                  <a:lnTo>
                    <a:pt x="1261" y="1300"/>
                  </a:lnTo>
                  <a:lnTo>
                    <a:pt x="1266" y="1287"/>
                  </a:lnTo>
                  <a:lnTo>
                    <a:pt x="1266" y="1274"/>
                  </a:lnTo>
                  <a:lnTo>
                    <a:pt x="1261" y="1262"/>
                  </a:lnTo>
                  <a:lnTo>
                    <a:pt x="1261" y="1253"/>
                  </a:lnTo>
                  <a:lnTo>
                    <a:pt x="1261" y="1249"/>
                  </a:lnTo>
                  <a:lnTo>
                    <a:pt x="1261" y="1241"/>
                  </a:lnTo>
                  <a:lnTo>
                    <a:pt x="1257" y="1232"/>
                  </a:lnTo>
                  <a:lnTo>
                    <a:pt x="1253" y="1228"/>
                  </a:lnTo>
                  <a:lnTo>
                    <a:pt x="1253" y="1224"/>
                  </a:lnTo>
                  <a:lnTo>
                    <a:pt x="1249" y="1219"/>
                  </a:lnTo>
                  <a:lnTo>
                    <a:pt x="1244" y="1215"/>
                  </a:lnTo>
                  <a:lnTo>
                    <a:pt x="1240" y="1215"/>
                  </a:lnTo>
                  <a:lnTo>
                    <a:pt x="1236" y="1211"/>
                  </a:lnTo>
                  <a:lnTo>
                    <a:pt x="1227" y="1207"/>
                  </a:lnTo>
                  <a:lnTo>
                    <a:pt x="1223" y="1207"/>
                  </a:lnTo>
                  <a:lnTo>
                    <a:pt x="1215" y="1207"/>
                  </a:lnTo>
                  <a:lnTo>
                    <a:pt x="1211" y="1207"/>
                  </a:lnTo>
                  <a:lnTo>
                    <a:pt x="1202" y="1207"/>
                  </a:lnTo>
                  <a:lnTo>
                    <a:pt x="1194" y="1207"/>
                  </a:lnTo>
                  <a:lnTo>
                    <a:pt x="1189" y="1207"/>
                  </a:lnTo>
                  <a:lnTo>
                    <a:pt x="1181" y="1211"/>
                  </a:lnTo>
                  <a:lnTo>
                    <a:pt x="1177" y="1211"/>
                  </a:lnTo>
                  <a:lnTo>
                    <a:pt x="1168" y="1215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8"/>
                  </a:lnTo>
                  <a:lnTo>
                    <a:pt x="1151" y="1232"/>
                  </a:lnTo>
                  <a:lnTo>
                    <a:pt x="1147" y="1241"/>
                  </a:lnTo>
                  <a:lnTo>
                    <a:pt x="1143" y="1245"/>
                  </a:lnTo>
                  <a:lnTo>
                    <a:pt x="1139" y="1262"/>
                  </a:lnTo>
                  <a:lnTo>
                    <a:pt x="1134" y="1266"/>
                  </a:lnTo>
                  <a:lnTo>
                    <a:pt x="1134" y="1270"/>
                  </a:lnTo>
                  <a:lnTo>
                    <a:pt x="1130" y="1274"/>
                  </a:lnTo>
                  <a:lnTo>
                    <a:pt x="1126" y="1283"/>
                  </a:lnTo>
                  <a:lnTo>
                    <a:pt x="1122" y="1287"/>
                  </a:lnTo>
                  <a:lnTo>
                    <a:pt x="1113" y="1296"/>
                  </a:lnTo>
                  <a:lnTo>
                    <a:pt x="1100" y="1313"/>
                  </a:lnTo>
                  <a:lnTo>
                    <a:pt x="1092" y="1321"/>
                  </a:lnTo>
                  <a:lnTo>
                    <a:pt x="1084" y="1329"/>
                  </a:lnTo>
                  <a:lnTo>
                    <a:pt x="1079" y="1334"/>
                  </a:lnTo>
                  <a:lnTo>
                    <a:pt x="1079" y="1342"/>
                  </a:lnTo>
                  <a:lnTo>
                    <a:pt x="1075" y="1346"/>
                  </a:lnTo>
                  <a:lnTo>
                    <a:pt x="1075" y="1355"/>
                  </a:lnTo>
                  <a:lnTo>
                    <a:pt x="1075" y="1359"/>
                  </a:lnTo>
                  <a:lnTo>
                    <a:pt x="1075" y="1372"/>
                  </a:lnTo>
                  <a:lnTo>
                    <a:pt x="1075" y="1384"/>
                  </a:lnTo>
                  <a:lnTo>
                    <a:pt x="1075" y="1397"/>
                  </a:lnTo>
                  <a:lnTo>
                    <a:pt x="1075" y="1423"/>
                  </a:lnTo>
                  <a:lnTo>
                    <a:pt x="1075" y="1435"/>
                  </a:lnTo>
                  <a:lnTo>
                    <a:pt x="1075" y="1444"/>
                  </a:lnTo>
                  <a:lnTo>
                    <a:pt x="1071" y="1448"/>
                  </a:lnTo>
                  <a:lnTo>
                    <a:pt x="1071" y="1452"/>
                  </a:lnTo>
                  <a:lnTo>
                    <a:pt x="1071" y="1456"/>
                  </a:lnTo>
                  <a:lnTo>
                    <a:pt x="1067" y="1461"/>
                  </a:lnTo>
                  <a:lnTo>
                    <a:pt x="1062" y="1461"/>
                  </a:lnTo>
                  <a:lnTo>
                    <a:pt x="1058" y="1465"/>
                  </a:lnTo>
                  <a:lnTo>
                    <a:pt x="1054" y="1465"/>
                  </a:lnTo>
                  <a:lnTo>
                    <a:pt x="1050" y="1465"/>
                  </a:lnTo>
                  <a:lnTo>
                    <a:pt x="1041" y="1469"/>
                  </a:lnTo>
                  <a:lnTo>
                    <a:pt x="1028" y="1469"/>
                  </a:lnTo>
                  <a:lnTo>
                    <a:pt x="1020" y="1469"/>
                  </a:lnTo>
                  <a:lnTo>
                    <a:pt x="1003" y="1469"/>
                  </a:lnTo>
                  <a:lnTo>
                    <a:pt x="990" y="1469"/>
                  </a:lnTo>
                  <a:lnTo>
                    <a:pt x="969" y="1469"/>
                  </a:lnTo>
                  <a:lnTo>
                    <a:pt x="965" y="1469"/>
                  </a:lnTo>
                  <a:lnTo>
                    <a:pt x="952" y="1469"/>
                  </a:lnTo>
                  <a:lnTo>
                    <a:pt x="948" y="1469"/>
                  </a:lnTo>
                  <a:lnTo>
                    <a:pt x="944" y="1469"/>
                  </a:lnTo>
                  <a:lnTo>
                    <a:pt x="935" y="1465"/>
                  </a:lnTo>
                  <a:lnTo>
                    <a:pt x="931" y="1465"/>
                  </a:lnTo>
                  <a:lnTo>
                    <a:pt x="927" y="1465"/>
                  </a:lnTo>
                  <a:lnTo>
                    <a:pt x="923" y="1465"/>
                  </a:lnTo>
                  <a:lnTo>
                    <a:pt x="914" y="1469"/>
                  </a:lnTo>
                  <a:lnTo>
                    <a:pt x="901" y="1473"/>
                  </a:lnTo>
                  <a:lnTo>
                    <a:pt x="897" y="1473"/>
                  </a:lnTo>
                  <a:lnTo>
                    <a:pt x="893" y="1478"/>
                  </a:lnTo>
                  <a:lnTo>
                    <a:pt x="885" y="1478"/>
                  </a:lnTo>
                  <a:lnTo>
                    <a:pt x="876" y="1478"/>
                  </a:lnTo>
                  <a:lnTo>
                    <a:pt x="868" y="1482"/>
                  </a:lnTo>
                  <a:lnTo>
                    <a:pt x="859" y="1482"/>
                  </a:lnTo>
                  <a:close/>
                </a:path>
              </a:pathLst>
            </a:custGeom>
            <a:solidFill>
              <a:srgbClr val="522398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2" name="Freeform 118"/>
            <p:cNvSpPr>
              <a:spLocks/>
            </p:cNvSpPr>
            <p:nvPr/>
          </p:nvSpPr>
          <p:spPr bwMode="auto">
            <a:xfrm>
              <a:off x="3594210" y="4559715"/>
              <a:ext cx="268721" cy="175865"/>
            </a:xfrm>
            <a:custGeom>
              <a:avLst/>
              <a:gdLst>
                <a:gd name="T0" fmla="*/ 56 w 851"/>
                <a:gd name="T1" fmla="*/ 4 h 554"/>
                <a:gd name="T2" fmla="*/ 85 w 851"/>
                <a:gd name="T3" fmla="*/ 12 h 554"/>
                <a:gd name="T4" fmla="*/ 161 w 851"/>
                <a:gd name="T5" fmla="*/ 59 h 554"/>
                <a:gd name="T6" fmla="*/ 191 w 851"/>
                <a:gd name="T7" fmla="*/ 88 h 554"/>
                <a:gd name="T8" fmla="*/ 229 w 851"/>
                <a:gd name="T9" fmla="*/ 135 h 554"/>
                <a:gd name="T10" fmla="*/ 246 w 851"/>
                <a:gd name="T11" fmla="*/ 131 h 554"/>
                <a:gd name="T12" fmla="*/ 233 w 851"/>
                <a:gd name="T13" fmla="*/ 88 h 554"/>
                <a:gd name="T14" fmla="*/ 246 w 851"/>
                <a:gd name="T15" fmla="*/ 88 h 554"/>
                <a:gd name="T16" fmla="*/ 314 w 851"/>
                <a:gd name="T17" fmla="*/ 165 h 554"/>
                <a:gd name="T18" fmla="*/ 348 w 851"/>
                <a:gd name="T19" fmla="*/ 207 h 554"/>
                <a:gd name="T20" fmla="*/ 365 w 851"/>
                <a:gd name="T21" fmla="*/ 245 h 554"/>
                <a:gd name="T22" fmla="*/ 407 w 851"/>
                <a:gd name="T23" fmla="*/ 287 h 554"/>
                <a:gd name="T24" fmla="*/ 466 w 851"/>
                <a:gd name="T25" fmla="*/ 317 h 554"/>
                <a:gd name="T26" fmla="*/ 525 w 851"/>
                <a:gd name="T27" fmla="*/ 355 h 554"/>
                <a:gd name="T28" fmla="*/ 547 w 851"/>
                <a:gd name="T29" fmla="*/ 359 h 554"/>
                <a:gd name="T30" fmla="*/ 589 w 851"/>
                <a:gd name="T31" fmla="*/ 359 h 554"/>
                <a:gd name="T32" fmla="*/ 623 w 851"/>
                <a:gd name="T33" fmla="*/ 355 h 554"/>
                <a:gd name="T34" fmla="*/ 640 w 851"/>
                <a:gd name="T35" fmla="*/ 342 h 554"/>
                <a:gd name="T36" fmla="*/ 657 w 851"/>
                <a:gd name="T37" fmla="*/ 321 h 554"/>
                <a:gd name="T38" fmla="*/ 691 w 851"/>
                <a:gd name="T39" fmla="*/ 321 h 554"/>
                <a:gd name="T40" fmla="*/ 707 w 851"/>
                <a:gd name="T41" fmla="*/ 304 h 554"/>
                <a:gd name="T42" fmla="*/ 716 w 851"/>
                <a:gd name="T43" fmla="*/ 266 h 554"/>
                <a:gd name="T44" fmla="*/ 746 w 851"/>
                <a:gd name="T45" fmla="*/ 258 h 554"/>
                <a:gd name="T46" fmla="*/ 796 w 851"/>
                <a:gd name="T47" fmla="*/ 266 h 554"/>
                <a:gd name="T48" fmla="*/ 826 w 851"/>
                <a:gd name="T49" fmla="*/ 283 h 554"/>
                <a:gd name="T50" fmla="*/ 851 w 851"/>
                <a:gd name="T51" fmla="*/ 309 h 554"/>
                <a:gd name="T52" fmla="*/ 851 w 851"/>
                <a:gd name="T53" fmla="*/ 342 h 554"/>
                <a:gd name="T54" fmla="*/ 830 w 851"/>
                <a:gd name="T55" fmla="*/ 402 h 554"/>
                <a:gd name="T56" fmla="*/ 830 w 851"/>
                <a:gd name="T57" fmla="*/ 436 h 554"/>
                <a:gd name="T58" fmla="*/ 822 w 851"/>
                <a:gd name="T59" fmla="*/ 465 h 554"/>
                <a:gd name="T60" fmla="*/ 843 w 851"/>
                <a:gd name="T61" fmla="*/ 512 h 554"/>
                <a:gd name="T62" fmla="*/ 843 w 851"/>
                <a:gd name="T63" fmla="*/ 533 h 554"/>
                <a:gd name="T64" fmla="*/ 796 w 851"/>
                <a:gd name="T65" fmla="*/ 546 h 554"/>
                <a:gd name="T66" fmla="*/ 767 w 851"/>
                <a:gd name="T67" fmla="*/ 554 h 554"/>
                <a:gd name="T68" fmla="*/ 733 w 851"/>
                <a:gd name="T69" fmla="*/ 546 h 554"/>
                <a:gd name="T70" fmla="*/ 699 w 851"/>
                <a:gd name="T71" fmla="*/ 520 h 554"/>
                <a:gd name="T72" fmla="*/ 682 w 851"/>
                <a:gd name="T73" fmla="*/ 499 h 554"/>
                <a:gd name="T74" fmla="*/ 652 w 851"/>
                <a:gd name="T75" fmla="*/ 491 h 554"/>
                <a:gd name="T76" fmla="*/ 597 w 851"/>
                <a:gd name="T77" fmla="*/ 495 h 554"/>
                <a:gd name="T78" fmla="*/ 572 w 851"/>
                <a:gd name="T79" fmla="*/ 495 h 554"/>
                <a:gd name="T80" fmla="*/ 555 w 851"/>
                <a:gd name="T81" fmla="*/ 516 h 554"/>
                <a:gd name="T82" fmla="*/ 534 w 851"/>
                <a:gd name="T83" fmla="*/ 512 h 554"/>
                <a:gd name="T84" fmla="*/ 500 w 851"/>
                <a:gd name="T85" fmla="*/ 465 h 554"/>
                <a:gd name="T86" fmla="*/ 445 w 851"/>
                <a:gd name="T87" fmla="*/ 419 h 554"/>
                <a:gd name="T88" fmla="*/ 411 w 851"/>
                <a:gd name="T89" fmla="*/ 406 h 554"/>
                <a:gd name="T90" fmla="*/ 318 w 851"/>
                <a:gd name="T91" fmla="*/ 376 h 554"/>
                <a:gd name="T92" fmla="*/ 280 w 851"/>
                <a:gd name="T93" fmla="*/ 355 h 554"/>
                <a:gd name="T94" fmla="*/ 246 w 851"/>
                <a:gd name="T95" fmla="*/ 321 h 554"/>
                <a:gd name="T96" fmla="*/ 238 w 851"/>
                <a:gd name="T97" fmla="*/ 292 h 554"/>
                <a:gd name="T98" fmla="*/ 238 w 851"/>
                <a:gd name="T99" fmla="*/ 254 h 554"/>
                <a:gd name="T100" fmla="*/ 221 w 851"/>
                <a:gd name="T101" fmla="*/ 182 h 554"/>
                <a:gd name="T102" fmla="*/ 191 w 851"/>
                <a:gd name="T103" fmla="*/ 139 h 554"/>
                <a:gd name="T104" fmla="*/ 140 w 851"/>
                <a:gd name="T105" fmla="*/ 101 h 554"/>
                <a:gd name="T106" fmla="*/ 98 w 851"/>
                <a:gd name="T107" fmla="*/ 63 h 554"/>
                <a:gd name="T108" fmla="*/ 72 w 851"/>
                <a:gd name="T109" fmla="*/ 46 h 554"/>
                <a:gd name="T110" fmla="*/ 13 w 851"/>
                <a:gd name="T111" fmla="*/ 29 h 554"/>
                <a:gd name="T112" fmla="*/ 0 w 851"/>
                <a:gd name="T113" fmla="*/ 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1" h="554">
                  <a:moveTo>
                    <a:pt x="13" y="0"/>
                  </a:moveTo>
                  <a:lnTo>
                    <a:pt x="17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6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81" y="8"/>
                  </a:lnTo>
                  <a:lnTo>
                    <a:pt x="81" y="12"/>
                  </a:lnTo>
                  <a:lnTo>
                    <a:pt x="85" y="12"/>
                  </a:lnTo>
                  <a:lnTo>
                    <a:pt x="94" y="16"/>
                  </a:lnTo>
                  <a:lnTo>
                    <a:pt x="98" y="16"/>
                  </a:lnTo>
                  <a:lnTo>
                    <a:pt x="127" y="33"/>
                  </a:lnTo>
                  <a:lnTo>
                    <a:pt x="140" y="42"/>
                  </a:lnTo>
                  <a:lnTo>
                    <a:pt x="144" y="46"/>
                  </a:lnTo>
                  <a:lnTo>
                    <a:pt x="161" y="59"/>
                  </a:lnTo>
                  <a:lnTo>
                    <a:pt x="170" y="63"/>
                  </a:lnTo>
                  <a:lnTo>
                    <a:pt x="174" y="67"/>
                  </a:lnTo>
                  <a:lnTo>
                    <a:pt x="178" y="71"/>
                  </a:lnTo>
                  <a:lnTo>
                    <a:pt x="183" y="80"/>
                  </a:lnTo>
                  <a:lnTo>
                    <a:pt x="187" y="84"/>
                  </a:lnTo>
                  <a:lnTo>
                    <a:pt x="191" y="88"/>
                  </a:lnTo>
                  <a:lnTo>
                    <a:pt x="199" y="97"/>
                  </a:lnTo>
                  <a:lnTo>
                    <a:pt x="204" y="105"/>
                  </a:lnTo>
                  <a:lnTo>
                    <a:pt x="212" y="110"/>
                  </a:lnTo>
                  <a:lnTo>
                    <a:pt x="216" y="122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3" y="139"/>
                  </a:lnTo>
                  <a:lnTo>
                    <a:pt x="238" y="143"/>
                  </a:lnTo>
                  <a:lnTo>
                    <a:pt x="242" y="143"/>
                  </a:lnTo>
                  <a:lnTo>
                    <a:pt x="246" y="139"/>
                  </a:lnTo>
                  <a:lnTo>
                    <a:pt x="246" y="135"/>
                  </a:lnTo>
                  <a:lnTo>
                    <a:pt x="246" y="131"/>
                  </a:lnTo>
                  <a:lnTo>
                    <a:pt x="246" y="127"/>
                  </a:lnTo>
                  <a:lnTo>
                    <a:pt x="238" y="114"/>
                  </a:lnTo>
                  <a:lnTo>
                    <a:pt x="238" y="105"/>
                  </a:lnTo>
                  <a:lnTo>
                    <a:pt x="238" y="101"/>
                  </a:lnTo>
                  <a:lnTo>
                    <a:pt x="233" y="93"/>
                  </a:lnTo>
                  <a:lnTo>
                    <a:pt x="233" y="88"/>
                  </a:lnTo>
                  <a:lnTo>
                    <a:pt x="233" y="84"/>
                  </a:lnTo>
                  <a:lnTo>
                    <a:pt x="233" y="80"/>
                  </a:lnTo>
                  <a:lnTo>
                    <a:pt x="238" y="80"/>
                  </a:lnTo>
                  <a:lnTo>
                    <a:pt x="242" y="84"/>
                  </a:lnTo>
                  <a:lnTo>
                    <a:pt x="246" y="84"/>
                  </a:lnTo>
                  <a:lnTo>
                    <a:pt x="246" y="88"/>
                  </a:lnTo>
                  <a:lnTo>
                    <a:pt x="250" y="93"/>
                  </a:lnTo>
                  <a:lnTo>
                    <a:pt x="267" y="110"/>
                  </a:lnTo>
                  <a:lnTo>
                    <a:pt x="288" y="131"/>
                  </a:lnTo>
                  <a:lnTo>
                    <a:pt x="297" y="143"/>
                  </a:lnTo>
                  <a:lnTo>
                    <a:pt x="310" y="156"/>
                  </a:lnTo>
                  <a:lnTo>
                    <a:pt x="314" y="165"/>
                  </a:lnTo>
                  <a:lnTo>
                    <a:pt x="318" y="169"/>
                  </a:lnTo>
                  <a:lnTo>
                    <a:pt x="335" y="186"/>
                  </a:lnTo>
                  <a:lnTo>
                    <a:pt x="339" y="190"/>
                  </a:lnTo>
                  <a:lnTo>
                    <a:pt x="343" y="194"/>
                  </a:lnTo>
                  <a:lnTo>
                    <a:pt x="348" y="203"/>
                  </a:lnTo>
                  <a:lnTo>
                    <a:pt x="348" y="207"/>
                  </a:lnTo>
                  <a:lnTo>
                    <a:pt x="352" y="215"/>
                  </a:lnTo>
                  <a:lnTo>
                    <a:pt x="356" y="228"/>
                  </a:lnTo>
                  <a:lnTo>
                    <a:pt x="356" y="232"/>
                  </a:lnTo>
                  <a:lnTo>
                    <a:pt x="360" y="237"/>
                  </a:lnTo>
                  <a:lnTo>
                    <a:pt x="360" y="241"/>
                  </a:lnTo>
                  <a:lnTo>
                    <a:pt x="365" y="245"/>
                  </a:lnTo>
                  <a:lnTo>
                    <a:pt x="369" y="254"/>
                  </a:lnTo>
                  <a:lnTo>
                    <a:pt x="377" y="258"/>
                  </a:lnTo>
                  <a:lnTo>
                    <a:pt x="381" y="266"/>
                  </a:lnTo>
                  <a:lnTo>
                    <a:pt x="394" y="279"/>
                  </a:lnTo>
                  <a:lnTo>
                    <a:pt x="403" y="283"/>
                  </a:lnTo>
                  <a:lnTo>
                    <a:pt x="407" y="287"/>
                  </a:lnTo>
                  <a:lnTo>
                    <a:pt x="424" y="296"/>
                  </a:lnTo>
                  <a:lnTo>
                    <a:pt x="428" y="300"/>
                  </a:lnTo>
                  <a:lnTo>
                    <a:pt x="437" y="304"/>
                  </a:lnTo>
                  <a:lnTo>
                    <a:pt x="449" y="309"/>
                  </a:lnTo>
                  <a:lnTo>
                    <a:pt x="458" y="313"/>
                  </a:lnTo>
                  <a:lnTo>
                    <a:pt x="466" y="317"/>
                  </a:lnTo>
                  <a:lnTo>
                    <a:pt x="492" y="330"/>
                  </a:lnTo>
                  <a:lnTo>
                    <a:pt x="496" y="330"/>
                  </a:lnTo>
                  <a:lnTo>
                    <a:pt x="504" y="338"/>
                  </a:lnTo>
                  <a:lnTo>
                    <a:pt x="508" y="338"/>
                  </a:lnTo>
                  <a:lnTo>
                    <a:pt x="517" y="347"/>
                  </a:lnTo>
                  <a:lnTo>
                    <a:pt x="525" y="355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4" y="359"/>
                  </a:lnTo>
                  <a:lnTo>
                    <a:pt x="538" y="359"/>
                  </a:lnTo>
                  <a:lnTo>
                    <a:pt x="542" y="359"/>
                  </a:lnTo>
                  <a:lnTo>
                    <a:pt x="547" y="359"/>
                  </a:lnTo>
                  <a:lnTo>
                    <a:pt x="551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64" y="355"/>
                  </a:lnTo>
                  <a:lnTo>
                    <a:pt x="580" y="359"/>
                  </a:lnTo>
                  <a:lnTo>
                    <a:pt x="589" y="359"/>
                  </a:lnTo>
                  <a:lnTo>
                    <a:pt x="593" y="359"/>
                  </a:lnTo>
                  <a:lnTo>
                    <a:pt x="597" y="359"/>
                  </a:lnTo>
                  <a:lnTo>
                    <a:pt x="606" y="355"/>
                  </a:lnTo>
                  <a:lnTo>
                    <a:pt x="610" y="355"/>
                  </a:lnTo>
                  <a:lnTo>
                    <a:pt x="614" y="355"/>
                  </a:lnTo>
                  <a:lnTo>
                    <a:pt x="623" y="355"/>
                  </a:lnTo>
                  <a:lnTo>
                    <a:pt x="627" y="355"/>
                  </a:lnTo>
                  <a:lnTo>
                    <a:pt x="631" y="355"/>
                  </a:lnTo>
                  <a:lnTo>
                    <a:pt x="635" y="351"/>
                  </a:lnTo>
                  <a:lnTo>
                    <a:pt x="635" y="347"/>
                  </a:lnTo>
                  <a:lnTo>
                    <a:pt x="640" y="347"/>
                  </a:lnTo>
                  <a:lnTo>
                    <a:pt x="640" y="342"/>
                  </a:lnTo>
                  <a:lnTo>
                    <a:pt x="640" y="330"/>
                  </a:lnTo>
                  <a:lnTo>
                    <a:pt x="644" y="330"/>
                  </a:lnTo>
                  <a:lnTo>
                    <a:pt x="644" y="326"/>
                  </a:lnTo>
                  <a:lnTo>
                    <a:pt x="648" y="321"/>
                  </a:lnTo>
                  <a:lnTo>
                    <a:pt x="652" y="321"/>
                  </a:lnTo>
                  <a:lnTo>
                    <a:pt x="657" y="321"/>
                  </a:lnTo>
                  <a:lnTo>
                    <a:pt x="661" y="321"/>
                  </a:lnTo>
                  <a:lnTo>
                    <a:pt x="665" y="321"/>
                  </a:lnTo>
                  <a:lnTo>
                    <a:pt x="674" y="326"/>
                  </a:lnTo>
                  <a:lnTo>
                    <a:pt x="678" y="326"/>
                  </a:lnTo>
                  <a:lnTo>
                    <a:pt x="686" y="326"/>
                  </a:lnTo>
                  <a:lnTo>
                    <a:pt x="691" y="321"/>
                  </a:lnTo>
                  <a:lnTo>
                    <a:pt x="695" y="321"/>
                  </a:lnTo>
                  <a:lnTo>
                    <a:pt x="699" y="321"/>
                  </a:lnTo>
                  <a:lnTo>
                    <a:pt x="703" y="317"/>
                  </a:lnTo>
                  <a:lnTo>
                    <a:pt x="703" y="313"/>
                  </a:lnTo>
                  <a:lnTo>
                    <a:pt x="707" y="309"/>
                  </a:lnTo>
                  <a:lnTo>
                    <a:pt x="707" y="304"/>
                  </a:lnTo>
                  <a:lnTo>
                    <a:pt x="707" y="287"/>
                  </a:lnTo>
                  <a:lnTo>
                    <a:pt x="707" y="283"/>
                  </a:lnTo>
                  <a:lnTo>
                    <a:pt x="712" y="279"/>
                  </a:lnTo>
                  <a:lnTo>
                    <a:pt x="712" y="275"/>
                  </a:lnTo>
                  <a:lnTo>
                    <a:pt x="712" y="270"/>
                  </a:lnTo>
                  <a:lnTo>
                    <a:pt x="716" y="266"/>
                  </a:lnTo>
                  <a:lnTo>
                    <a:pt x="720" y="262"/>
                  </a:lnTo>
                  <a:lnTo>
                    <a:pt x="724" y="258"/>
                  </a:lnTo>
                  <a:lnTo>
                    <a:pt x="729" y="258"/>
                  </a:lnTo>
                  <a:lnTo>
                    <a:pt x="733" y="254"/>
                  </a:lnTo>
                  <a:lnTo>
                    <a:pt x="737" y="254"/>
                  </a:lnTo>
                  <a:lnTo>
                    <a:pt x="746" y="258"/>
                  </a:lnTo>
                  <a:lnTo>
                    <a:pt x="750" y="258"/>
                  </a:lnTo>
                  <a:lnTo>
                    <a:pt x="758" y="258"/>
                  </a:lnTo>
                  <a:lnTo>
                    <a:pt x="767" y="262"/>
                  </a:lnTo>
                  <a:lnTo>
                    <a:pt x="779" y="262"/>
                  </a:lnTo>
                  <a:lnTo>
                    <a:pt x="792" y="266"/>
                  </a:lnTo>
                  <a:lnTo>
                    <a:pt x="796" y="266"/>
                  </a:lnTo>
                  <a:lnTo>
                    <a:pt x="801" y="270"/>
                  </a:lnTo>
                  <a:lnTo>
                    <a:pt x="805" y="270"/>
                  </a:lnTo>
                  <a:lnTo>
                    <a:pt x="809" y="270"/>
                  </a:lnTo>
                  <a:lnTo>
                    <a:pt x="813" y="275"/>
                  </a:lnTo>
                  <a:lnTo>
                    <a:pt x="822" y="279"/>
                  </a:lnTo>
                  <a:lnTo>
                    <a:pt x="826" y="283"/>
                  </a:lnTo>
                  <a:lnTo>
                    <a:pt x="830" y="287"/>
                  </a:lnTo>
                  <a:lnTo>
                    <a:pt x="839" y="296"/>
                  </a:lnTo>
                  <a:lnTo>
                    <a:pt x="843" y="300"/>
                  </a:lnTo>
                  <a:lnTo>
                    <a:pt x="847" y="304"/>
                  </a:lnTo>
                  <a:lnTo>
                    <a:pt x="847" y="309"/>
                  </a:lnTo>
                  <a:lnTo>
                    <a:pt x="851" y="309"/>
                  </a:lnTo>
                  <a:lnTo>
                    <a:pt x="851" y="313"/>
                  </a:lnTo>
                  <a:lnTo>
                    <a:pt x="851" y="317"/>
                  </a:lnTo>
                  <a:lnTo>
                    <a:pt x="851" y="326"/>
                  </a:lnTo>
                  <a:lnTo>
                    <a:pt x="851" y="330"/>
                  </a:lnTo>
                  <a:lnTo>
                    <a:pt x="851" y="334"/>
                  </a:lnTo>
                  <a:lnTo>
                    <a:pt x="851" y="342"/>
                  </a:lnTo>
                  <a:lnTo>
                    <a:pt x="847" y="342"/>
                  </a:lnTo>
                  <a:lnTo>
                    <a:pt x="839" y="372"/>
                  </a:lnTo>
                  <a:lnTo>
                    <a:pt x="834" y="381"/>
                  </a:lnTo>
                  <a:lnTo>
                    <a:pt x="834" y="389"/>
                  </a:lnTo>
                  <a:lnTo>
                    <a:pt x="830" y="397"/>
                  </a:lnTo>
                  <a:lnTo>
                    <a:pt x="830" y="402"/>
                  </a:lnTo>
                  <a:lnTo>
                    <a:pt x="830" y="406"/>
                  </a:lnTo>
                  <a:lnTo>
                    <a:pt x="830" y="410"/>
                  </a:lnTo>
                  <a:lnTo>
                    <a:pt x="830" y="419"/>
                  </a:lnTo>
                  <a:lnTo>
                    <a:pt x="830" y="423"/>
                  </a:lnTo>
                  <a:lnTo>
                    <a:pt x="830" y="431"/>
                  </a:lnTo>
                  <a:lnTo>
                    <a:pt x="830" y="436"/>
                  </a:lnTo>
                  <a:lnTo>
                    <a:pt x="826" y="440"/>
                  </a:lnTo>
                  <a:lnTo>
                    <a:pt x="826" y="448"/>
                  </a:lnTo>
                  <a:lnTo>
                    <a:pt x="822" y="453"/>
                  </a:lnTo>
                  <a:lnTo>
                    <a:pt x="822" y="457"/>
                  </a:lnTo>
                  <a:lnTo>
                    <a:pt x="822" y="461"/>
                  </a:lnTo>
                  <a:lnTo>
                    <a:pt x="822" y="465"/>
                  </a:lnTo>
                  <a:lnTo>
                    <a:pt x="826" y="469"/>
                  </a:lnTo>
                  <a:lnTo>
                    <a:pt x="826" y="474"/>
                  </a:lnTo>
                  <a:lnTo>
                    <a:pt x="826" y="478"/>
                  </a:lnTo>
                  <a:lnTo>
                    <a:pt x="839" y="499"/>
                  </a:lnTo>
                  <a:lnTo>
                    <a:pt x="843" y="508"/>
                  </a:lnTo>
                  <a:lnTo>
                    <a:pt x="843" y="512"/>
                  </a:lnTo>
                  <a:lnTo>
                    <a:pt x="847" y="516"/>
                  </a:lnTo>
                  <a:lnTo>
                    <a:pt x="847" y="520"/>
                  </a:lnTo>
                  <a:lnTo>
                    <a:pt x="847" y="524"/>
                  </a:lnTo>
                  <a:lnTo>
                    <a:pt x="847" y="529"/>
                  </a:lnTo>
                  <a:lnTo>
                    <a:pt x="847" y="533"/>
                  </a:lnTo>
                  <a:lnTo>
                    <a:pt x="843" y="533"/>
                  </a:lnTo>
                  <a:lnTo>
                    <a:pt x="839" y="533"/>
                  </a:lnTo>
                  <a:lnTo>
                    <a:pt x="830" y="533"/>
                  </a:lnTo>
                  <a:lnTo>
                    <a:pt x="826" y="533"/>
                  </a:lnTo>
                  <a:lnTo>
                    <a:pt x="822" y="533"/>
                  </a:lnTo>
                  <a:lnTo>
                    <a:pt x="813" y="537"/>
                  </a:lnTo>
                  <a:lnTo>
                    <a:pt x="796" y="546"/>
                  </a:lnTo>
                  <a:lnTo>
                    <a:pt x="792" y="546"/>
                  </a:lnTo>
                  <a:lnTo>
                    <a:pt x="788" y="550"/>
                  </a:lnTo>
                  <a:lnTo>
                    <a:pt x="779" y="550"/>
                  </a:lnTo>
                  <a:lnTo>
                    <a:pt x="775" y="550"/>
                  </a:lnTo>
                  <a:lnTo>
                    <a:pt x="771" y="550"/>
                  </a:lnTo>
                  <a:lnTo>
                    <a:pt x="767" y="554"/>
                  </a:lnTo>
                  <a:lnTo>
                    <a:pt x="762" y="554"/>
                  </a:lnTo>
                  <a:lnTo>
                    <a:pt x="754" y="550"/>
                  </a:lnTo>
                  <a:lnTo>
                    <a:pt x="750" y="550"/>
                  </a:lnTo>
                  <a:lnTo>
                    <a:pt x="746" y="550"/>
                  </a:lnTo>
                  <a:lnTo>
                    <a:pt x="737" y="546"/>
                  </a:lnTo>
                  <a:lnTo>
                    <a:pt x="733" y="546"/>
                  </a:lnTo>
                  <a:lnTo>
                    <a:pt x="724" y="541"/>
                  </a:lnTo>
                  <a:lnTo>
                    <a:pt x="720" y="537"/>
                  </a:lnTo>
                  <a:lnTo>
                    <a:pt x="712" y="533"/>
                  </a:lnTo>
                  <a:lnTo>
                    <a:pt x="707" y="529"/>
                  </a:lnTo>
                  <a:lnTo>
                    <a:pt x="703" y="524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1" y="512"/>
                  </a:lnTo>
                  <a:lnTo>
                    <a:pt x="691" y="508"/>
                  </a:lnTo>
                  <a:lnTo>
                    <a:pt x="686" y="503"/>
                  </a:lnTo>
                  <a:lnTo>
                    <a:pt x="682" y="503"/>
                  </a:lnTo>
                  <a:lnTo>
                    <a:pt x="682" y="499"/>
                  </a:lnTo>
                  <a:lnTo>
                    <a:pt x="678" y="499"/>
                  </a:lnTo>
                  <a:lnTo>
                    <a:pt x="674" y="495"/>
                  </a:lnTo>
                  <a:lnTo>
                    <a:pt x="669" y="495"/>
                  </a:lnTo>
                  <a:lnTo>
                    <a:pt x="665" y="495"/>
                  </a:lnTo>
                  <a:lnTo>
                    <a:pt x="657" y="495"/>
                  </a:lnTo>
                  <a:lnTo>
                    <a:pt x="652" y="491"/>
                  </a:lnTo>
                  <a:lnTo>
                    <a:pt x="648" y="491"/>
                  </a:lnTo>
                  <a:lnTo>
                    <a:pt x="644" y="491"/>
                  </a:lnTo>
                  <a:lnTo>
                    <a:pt x="623" y="495"/>
                  </a:lnTo>
                  <a:lnTo>
                    <a:pt x="619" y="495"/>
                  </a:lnTo>
                  <a:lnTo>
                    <a:pt x="610" y="495"/>
                  </a:lnTo>
                  <a:lnTo>
                    <a:pt x="597" y="495"/>
                  </a:lnTo>
                  <a:lnTo>
                    <a:pt x="593" y="495"/>
                  </a:lnTo>
                  <a:lnTo>
                    <a:pt x="589" y="491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6" y="495"/>
                  </a:lnTo>
                  <a:lnTo>
                    <a:pt x="572" y="495"/>
                  </a:lnTo>
                  <a:lnTo>
                    <a:pt x="568" y="495"/>
                  </a:lnTo>
                  <a:lnTo>
                    <a:pt x="568" y="499"/>
                  </a:lnTo>
                  <a:lnTo>
                    <a:pt x="564" y="499"/>
                  </a:lnTo>
                  <a:lnTo>
                    <a:pt x="564" y="503"/>
                  </a:lnTo>
                  <a:lnTo>
                    <a:pt x="559" y="508"/>
                  </a:lnTo>
                  <a:lnTo>
                    <a:pt x="555" y="516"/>
                  </a:lnTo>
                  <a:lnTo>
                    <a:pt x="555" y="520"/>
                  </a:lnTo>
                  <a:lnTo>
                    <a:pt x="551" y="520"/>
                  </a:lnTo>
                  <a:lnTo>
                    <a:pt x="547" y="520"/>
                  </a:lnTo>
                  <a:lnTo>
                    <a:pt x="542" y="520"/>
                  </a:lnTo>
                  <a:lnTo>
                    <a:pt x="538" y="516"/>
                  </a:lnTo>
                  <a:lnTo>
                    <a:pt x="534" y="512"/>
                  </a:lnTo>
                  <a:lnTo>
                    <a:pt x="534" y="508"/>
                  </a:lnTo>
                  <a:lnTo>
                    <a:pt x="530" y="503"/>
                  </a:lnTo>
                  <a:lnTo>
                    <a:pt x="517" y="486"/>
                  </a:lnTo>
                  <a:lnTo>
                    <a:pt x="513" y="474"/>
                  </a:lnTo>
                  <a:lnTo>
                    <a:pt x="504" y="469"/>
                  </a:lnTo>
                  <a:lnTo>
                    <a:pt x="500" y="465"/>
                  </a:lnTo>
                  <a:lnTo>
                    <a:pt x="496" y="461"/>
                  </a:lnTo>
                  <a:lnTo>
                    <a:pt x="487" y="453"/>
                  </a:lnTo>
                  <a:lnTo>
                    <a:pt x="479" y="444"/>
                  </a:lnTo>
                  <a:lnTo>
                    <a:pt x="466" y="436"/>
                  </a:lnTo>
                  <a:lnTo>
                    <a:pt x="449" y="423"/>
                  </a:lnTo>
                  <a:lnTo>
                    <a:pt x="445" y="419"/>
                  </a:lnTo>
                  <a:lnTo>
                    <a:pt x="441" y="419"/>
                  </a:lnTo>
                  <a:lnTo>
                    <a:pt x="437" y="414"/>
                  </a:lnTo>
                  <a:lnTo>
                    <a:pt x="432" y="414"/>
                  </a:lnTo>
                  <a:lnTo>
                    <a:pt x="428" y="410"/>
                  </a:lnTo>
                  <a:lnTo>
                    <a:pt x="415" y="406"/>
                  </a:lnTo>
                  <a:lnTo>
                    <a:pt x="411" y="406"/>
                  </a:lnTo>
                  <a:lnTo>
                    <a:pt x="377" y="397"/>
                  </a:lnTo>
                  <a:lnTo>
                    <a:pt x="352" y="389"/>
                  </a:lnTo>
                  <a:lnTo>
                    <a:pt x="343" y="389"/>
                  </a:lnTo>
                  <a:lnTo>
                    <a:pt x="335" y="385"/>
                  </a:lnTo>
                  <a:lnTo>
                    <a:pt x="326" y="381"/>
                  </a:lnTo>
                  <a:lnTo>
                    <a:pt x="318" y="376"/>
                  </a:lnTo>
                  <a:lnTo>
                    <a:pt x="310" y="372"/>
                  </a:lnTo>
                  <a:lnTo>
                    <a:pt x="301" y="368"/>
                  </a:lnTo>
                  <a:lnTo>
                    <a:pt x="297" y="368"/>
                  </a:lnTo>
                  <a:lnTo>
                    <a:pt x="288" y="364"/>
                  </a:lnTo>
                  <a:lnTo>
                    <a:pt x="288" y="359"/>
                  </a:lnTo>
                  <a:lnTo>
                    <a:pt x="280" y="355"/>
                  </a:lnTo>
                  <a:lnTo>
                    <a:pt x="276" y="351"/>
                  </a:lnTo>
                  <a:lnTo>
                    <a:pt x="271" y="347"/>
                  </a:lnTo>
                  <a:lnTo>
                    <a:pt x="263" y="342"/>
                  </a:lnTo>
                  <a:lnTo>
                    <a:pt x="259" y="334"/>
                  </a:lnTo>
                  <a:lnTo>
                    <a:pt x="250" y="326"/>
                  </a:lnTo>
                  <a:lnTo>
                    <a:pt x="246" y="321"/>
                  </a:lnTo>
                  <a:lnTo>
                    <a:pt x="242" y="317"/>
                  </a:lnTo>
                  <a:lnTo>
                    <a:pt x="238" y="313"/>
                  </a:lnTo>
                  <a:lnTo>
                    <a:pt x="238" y="309"/>
                  </a:lnTo>
                  <a:lnTo>
                    <a:pt x="233" y="304"/>
                  </a:lnTo>
                  <a:lnTo>
                    <a:pt x="238" y="300"/>
                  </a:lnTo>
                  <a:lnTo>
                    <a:pt x="238" y="292"/>
                  </a:lnTo>
                  <a:lnTo>
                    <a:pt x="238" y="283"/>
                  </a:lnTo>
                  <a:lnTo>
                    <a:pt x="238" y="279"/>
                  </a:lnTo>
                  <a:lnTo>
                    <a:pt x="238" y="275"/>
                  </a:lnTo>
                  <a:lnTo>
                    <a:pt x="238" y="266"/>
                  </a:lnTo>
                  <a:lnTo>
                    <a:pt x="238" y="262"/>
                  </a:lnTo>
                  <a:lnTo>
                    <a:pt x="238" y="254"/>
                  </a:lnTo>
                  <a:lnTo>
                    <a:pt x="233" y="232"/>
                  </a:lnTo>
                  <a:lnTo>
                    <a:pt x="229" y="211"/>
                  </a:lnTo>
                  <a:lnTo>
                    <a:pt x="225" y="194"/>
                  </a:lnTo>
                  <a:lnTo>
                    <a:pt x="225" y="190"/>
                  </a:lnTo>
                  <a:lnTo>
                    <a:pt x="221" y="186"/>
                  </a:lnTo>
                  <a:lnTo>
                    <a:pt x="221" y="182"/>
                  </a:lnTo>
                  <a:lnTo>
                    <a:pt x="216" y="177"/>
                  </a:lnTo>
                  <a:lnTo>
                    <a:pt x="216" y="169"/>
                  </a:lnTo>
                  <a:lnTo>
                    <a:pt x="212" y="165"/>
                  </a:lnTo>
                  <a:lnTo>
                    <a:pt x="208" y="160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1"/>
                  </a:lnTo>
                  <a:lnTo>
                    <a:pt x="174" y="122"/>
                  </a:lnTo>
                  <a:lnTo>
                    <a:pt x="166" y="114"/>
                  </a:lnTo>
                  <a:lnTo>
                    <a:pt x="161" y="114"/>
                  </a:lnTo>
                  <a:lnTo>
                    <a:pt x="157" y="110"/>
                  </a:lnTo>
                  <a:lnTo>
                    <a:pt x="140" y="101"/>
                  </a:lnTo>
                  <a:lnTo>
                    <a:pt x="136" y="97"/>
                  </a:lnTo>
                  <a:lnTo>
                    <a:pt x="132" y="97"/>
                  </a:lnTo>
                  <a:lnTo>
                    <a:pt x="127" y="93"/>
                  </a:lnTo>
                  <a:lnTo>
                    <a:pt x="123" y="88"/>
                  </a:lnTo>
                  <a:lnTo>
                    <a:pt x="119" y="84"/>
                  </a:lnTo>
                  <a:lnTo>
                    <a:pt x="98" y="63"/>
                  </a:lnTo>
                  <a:lnTo>
                    <a:pt x="94" y="59"/>
                  </a:lnTo>
                  <a:lnTo>
                    <a:pt x="89" y="55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77" y="46"/>
                  </a:lnTo>
                  <a:lnTo>
                    <a:pt x="72" y="46"/>
                  </a:lnTo>
                  <a:lnTo>
                    <a:pt x="64" y="42"/>
                  </a:lnTo>
                  <a:lnTo>
                    <a:pt x="56" y="38"/>
                  </a:lnTo>
                  <a:lnTo>
                    <a:pt x="51" y="38"/>
                  </a:lnTo>
                  <a:lnTo>
                    <a:pt x="39" y="33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3" name="Freeform 119"/>
            <p:cNvSpPr>
              <a:spLocks/>
            </p:cNvSpPr>
            <p:nvPr/>
          </p:nvSpPr>
          <p:spPr bwMode="auto">
            <a:xfrm>
              <a:off x="3965637" y="4948029"/>
              <a:ext cx="454434" cy="433331"/>
            </a:xfrm>
            <a:custGeom>
              <a:avLst/>
              <a:gdLst>
                <a:gd name="T0" fmla="*/ 68 w 1435"/>
                <a:gd name="T1" fmla="*/ 225 h 1364"/>
                <a:gd name="T2" fmla="*/ 64 w 1435"/>
                <a:gd name="T3" fmla="*/ 161 h 1364"/>
                <a:gd name="T4" fmla="*/ 106 w 1435"/>
                <a:gd name="T5" fmla="*/ 21 h 1364"/>
                <a:gd name="T6" fmla="*/ 169 w 1435"/>
                <a:gd name="T7" fmla="*/ 26 h 1364"/>
                <a:gd name="T8" fmla="*/ 225 w 1435"/>
                <a:gd name="T9" fmla="*/ 68 h 1364"/>
                <a:gd name="T10" fmla="*/ 318 w 1435"/>
                <a:gd name="T11" fmla="*/ 64 h 1364"/>
                <a:gd name="T12" fmla="*/ 436 w 1435"/>
                <a:gd name="T13" fmla="*/ 55 h 1364"/>
                <a:gd name="T14" fmla="*/ 534 w 1435"/>
                <a:gd name="T15" fmla="*/ 77 h 1364"/>
                <a:gd name="T16" fmla="*/ 580 w 1435"/>
                <a:gd name="T17" fmla="*/ 242 h 1364"/>
                <a:gd name="T18" fmla="*/ 652 w 1435"/>
                <a:gd name="T19" fmla="*/ 275 h 1364"/>
                <a:gd name="T20" fmla="*/ 699 w 1435"/>
                <a:gd name="T21" fmla="*/ 301 h 1364"/>
                <a:gd name="T22" fmla="*/ 627 w 1435"/>
                <a:gd name="T23" fmla="*/ 373 h 1364"/>
                <a:gd name="T24" fmla="*/ 597 w 1435"/>
                <a:gd name="T25" fmla="*/ 424 h 1364"/>
                <a:gd name="T26" fmla="*/ 563 w 1435"/>
                <a:gd name="T27" fmla="*/ 445 h 1364"/>
                <a:gd name="T28" fmla="*/ 677 w 1435"/>
                <a:gd name="T29" fmla="*/ 491 h 1364"/>
                <a:gd name="T30" fmla="*/ 762 w 1435"/>
                <a:gd name="T31" fmla="*/ 568 h 1364"/>
                <a:gd name="T32" fmla="*/ 809 w 1435"/>
                <a:gd name="T33" fmla="*/ 568 h 1364"/>
                <a:gd name="T34" fmla="*/ 872 w 1435"/>
                <a:gd name="T35" fmla="*/ 487 h 1364"/>
                <a:gd name="T36" fmla="*/ 902 w 1435"/>
                <a:gd name="T37" fmla="*/ 390 h 1364"/>
                <a:gd name="T38" fmla="*/ 957 w 1435"/>
                <a:gd name="T39" fmla="*/ 343 h 1364"/>
                <a:gd name="T40" fmla="*/ 1058 w 1435"/>
                <a:gd name="T41" fmla="*/ 364 h 1364"/>
                <a:gd name="T42" fmla="*/ 1088 w 1435"/>
                <a:gd name="T43" fmla="*/ 441 h 1364"/>
                <a:gd name="T44" fmla="*/ 1152 w 1435"/>
                <a:gd name="T45" fmla="*/ 538 h 1364"/>
                <a:gd name="T46" fmla="*/ 1224 w 1435"/>
                <a:gd name="T47" fmla="*/ 593 h 1364"/>
                <a:gd name="T48" fmla="*/ 1329 w 1435"/>
                <a:gd name="T49" fmla="*/ 644 h 1364"/>
                <a:gd name="T50" fmla="*/ 1406 w 1435"/>
                <a:gd name="T51" fmla="*/ 644 h 1364"/>
                <a:gd name="T52" fmla="*/ 1431 w 1435"/>
                <a:gd name="T53" fmla="*/ 669 h 1364"/>
                <a:gd name="T54" fmla="*/ 1401 w 1435"/>
                <a:gd name="T55" fmla="*/ 754 h 1364"/>
                <a:gd name="T56" fmla="*/ 1355 w 1435"/>
                <a:gd name="T57" fmla="*/ 822 h 1364"/>
                <a:gd name="T58" fmla="*/ 1317 w 1435"/>
                <a:gd name="T59" fmla="*/ 864 h 1364"/>
                <a:gd name="T60" fmla="*/ 1270 w 1435"/>
                <a:gd name="T61" fmla="*/ 902 h 1364"/>
                <a:gd name="T62" fmla="*/ 1185 w 1435"/>
                <a:gd name="T63" fmla="*/ 957 h 1364"/>
                <a:gd name="T64" fmla="*/ 1109 w 1435"/>
                <a:gd name="T65" fmla="*/ 970 h 1364"/>
                <a:gd name="T66" fmla="*/ 1037 w 1435"/>
                <a:gd name="T67" fmla="*/ 1012 h 1364"/>
                <a:gd name="T68" fmla="*/ 999 w 1435"/>
                <a:gd name="T69" fmla="*/ 1080 h 1364"/>
                <a:gd name="T70" fmla="*/ 893 w 1435"/>
                <a:gd name="T71" fmla="*/ 1110 h 1364"/>
                <a:gd name="T72" fmla="*/ 821 w 1435"/>
                <a:gd name="T73" fmla="*/ 1160 h 1364"/>
                <a:gd name="T74" fmla="*/ 830 w 1435"/>
                <a:gd name="T75" fmla="*/ 1241 h 1364"/>
                <a:gd name="T76" fmla="*/ 860 w 1435"/>
                <a:gd name="T77" fmla="*/ 1287 h 1364"/>
                <a:gd name="T78" fmla="*/ 830 w 1435"/>
                <a:gd name="T79" fmla="*/ 1359 h 1364"/>
                <a:gd name="T80" fmla="*/ 792 w 1435"/>
                <a:gd name="T81" fmla="*/ 1266 h 1364"/>
                <a:gd name="T82" fmla="*/ 733 w 1435"/>
                <a:gd name="T83" fmla="*/ 1190 h 1364"/>
                <a:gd name="T84" fmla="*/ 699 w 1435"/>
                <a:gd name="T85" fmla="*/ 1135 h 1364"/>
                <a:gd name="T86" fmla="*/ 618 w 1435"/>
                <a:gd name="T87" fmla="*/ 1105 h 1364"/>
                <a:gd name="T88" fmla="*/ 529 w 1435"/>
                <a:gd name="T89" fmla="*/ 1042 h 1364"/>
                <a:gd name="T90" fmla="*/ 555 w 1435"/>
                <a:gd name="T91" fmla="*/ 1004 h 1364"/>
                <a:gd name="T92" fmla="*/ 618 w 1435"/>
                <a:gd name="T93" fmla="*/ 978 h 1364"/>
                <a:gd name="T94" fmla="*/ 699 w 1435"/>
                <a:gd name="T95" fmla="*/ 944 h 1364"/>
                <a:gd name="T96" fmla="*/ 711 w 1435"/>
                <a:gd name="T97" fmla="*/ 864 h 1364"/>
                <a:gd name="T98" fmla="*/ 665 w 1435"/>
                <a:gd name="T99" fmla="*/ 839 h 1364"/>
                <a:gd name="T100" fmla="*/ 622 w 1435"/>
                <a:gd name="T101" fmla="*/ 881 h 1364"/>
                <a:gd name="T102" fmla="*/ 563 w 1435"/>
                <a:gd name="T103" fmla="*/ 966 h 1364"/>
                <a:gd name="T104" fmla="*/ 508 w 1435"/>
                <a:gd name="T105" fmla="*/ 898 h 1364"/>
                <a:gd name="T106" fmla="*/ 470 w 1435"/>
                <a:gd name="T107" fmla="*/ 856 h 1364"/>
                <a:gd name="T108" fmla="*/ 381 w 1435"/>
                <a:gd name="T109" fmla="*/ 830 h 1364"/>
                <a:gd name="T110" fmla="*/ 292 w 1435"/>
                <a:gd name="T111" fmla="*/ 847 h 1364"/>
                <a:gd name="T112" fmla="*/ 237 w 1435"/>
                <a:gd name="T113" fmla="*/ 885 h 1364"/>
                <a:gd name="T114" fmla="*/ 186 w 1435"/>
                <a:gd name="T115" fmla="*/ 902 h 1364"/>
                <a:gd name="T116" fmla="*/ 136 w 1435"/>
                <a:gd name="T117" fmla="*/ 877 h 1364"/>
                <a:gd name="T118" fmla="*/ 140 w 1435"/>
                <a:gd name="T119" fmla="*/ 805 h 1364"/>
                <a:gd name="T120" fmla="*/ 229 w 1435"/>
                <a:gd name="T121" fmla="*/ 381 h 1364"/>
                <a:gd name="T122" fmla="*/ 186 w 1435"/>
                <a:gd name="T123" fmla="*/ 373 h 1364"/>
                <a:gd name="T124" fmla="*/ 110 w 1435"/>
                <a:gd name="T125" fmla="*/ 403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5" h="1364">
                  <a:moveTo>
                    <a:pt x="0" y="403"/>
                  </a:moveTo>
                  <a:lnTo>
                    <a:pt x="0" y="398"/>
                  </a:lnTo>
                  <a:lnTo>
                    <a:pt x="4" y="386"/>
                  </a:lnTo>
                  <a:lnTo>
                    <a:pt x="21" y="347"/>
                  </a:lnTo>
                  <a:lnTo>
                    <a:pt x="30" y="322"/>
                  </a:lnTo>
                  <a:lnTo>
                    <a:pt x="47" y="284"/>
                  </a:lnTo>
                  <a:lnTo>
                    <a:pt x="55" y="263"/>
                  </a:lnTo>
                  <a:lnTo>
                    <a:pt x="59" y="250"/>
                  </a:lnTo>
                  <a:lnTo>
                    <a:pt x="64" y="237"/>
                  </a:lnTo>
                  <a:lnTo>
                    <a:pt x="64" y="229"/>
                  </a:lnTo>
                  <a:lnTo>
                    <a:pt x="68" y="225"/>
                  </a:lnTo>
                  <a:lnTo>
                    <a:pt x="68" y="216"/>
                  </a:lnTo>
                  <a:lnTo>
                    <a:pt x="68" y="212"/>
                  </a:lnTo>
                  <a:lnTo>
                    <a:pt x="68" y="204"/>
                  </a:lnTo>
                  <a:lnTo>
                    <a:pt x="68" y="199"/>
                  </a:lnTo>
                  <a:lnTo>
                    <a:pt x="68" y="195"/>
                  </a:lnTo>
                  <a:lnTo>
                    <a:pt x="64" y="182"/>
                  </a:lnTo>
                  <a:lnTo>
                    <a:pt x="64" y="178"/>
                  </a:lnTo>
                  <a:lnTo>
                    <a:pt x="64" y="174"/>
                  </a:lnTo>
                  <a:lnTo>
                    <a:pt x="64" y="170"/>
                  </a:lnTo>
                  <a:lnTo>
                    <a:pt x="64" y="165"/>
                  </a:lnTo>
                  <a:lnTo>
                    <a:pt x="64" y="161"/>
                  </a:lnTo>
                  <a:lnTo>
                    <a:pt x="68" y="148"/>
                  </a:lnTo>
                  <a:lnTo>
                    <a:pt x="81" y="110"/>
                  </a:lnTo>
                  <a:lnTo>
                    <a:pt x="85" y="93"/>
                  </a:lnTo>
                  <a:lnTo>
                    <a:pt x="89" y="77"/>
                  </a:lnTo>
                  <a:lnTo>
                    <a:pt x="93" y="55"/>
                  </a:lnTo>
                  <a:lnTo>
                    <a:pt x="93" y="51"/>
                  </a:lnTo>
                  <a:lnTo>
                    <a:pt x="93" y="43"/>
                  </a:lnTo>
                  <a:lnTo>
                    <a:pt x="98" y="34"/>
                  </a:lnTo>
                  <a:lnTo>
                    <a:pt x="102" y="30"/>
                  </a:lnTo>
                  <a:lnTo>
                    <a:pt x="102" y="26"/>
                  </a:lnTo>
                  <a:lnTo>
                    <a:pt x="106" y="21"/>
                  </a:lnTo>
                  <a:lnTo>
                    <a:pt x="110" y="17"/>
                  </a:lnTo>
                  <a:lnTo>
                    <a:pt x="119" y="13"/>
                  </a:lnTo>
                  <a:lnTo>
                    <a:pt x="123" y="9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48" y="5"/>
                  </a:lnTo>
                  <a:lnTo>
                    <a:pt x="153" y="9"/>
                  </a:lnTo>
                  <a:lnTo>
                    <a:pt x="169" y="26"/>
                  </a:lnTo>
                  <a:lnTo>
                    <a:pt x="178" y="34"/>
                  </a:lnTo>
                  <a:lnTo>
                    <a:pt x="182" y="38"/>
                  </a:lnTo>
                  <a:lnTo>
                    <a:pt x="191" y="47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8" y="60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16" y="68"/>
                  </a:lnTo>
                  <a:lnTo>
                    <a:pt x="220" y="68"/>
                  </a:lnTo>
                  <a:lnTo>
                    <a:pt x="225" y="68"/>
                  </a:lnTo>
                  <a:lnTo>
                    <a:pt x="229" y="72"/>
                  </a:lnTo>
                  <a:lnTo>
                    <a:pt x="233" y="72"/>
                  </a:lnTo>
                  <a:lnTo>
                    <a:pt x="237" y="72"/>
                  </a:lnTo>
                  <a:lnTo>
                    <a:pt x="241" y="72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63" y="72"/>
                  </a:lnTo>
                  <a:lnTo>
                    <a:pt x="288" y="68"/>
                  </a:lnTo>
                  <a:lnTo>
                    <a:pt x="301" y="68"/>
                  </a:lnTo>
                  <a:lnTo>
                    <a:pt x="309" y="68"/>
                  </a:lnTo>
                  <a:lnTo>
                    <a:pt x="318" y="64"/>
                  </a:lnTo>
                  <a:lnTo>
                    <a:pt x="326" y="64"/>
                  </a:lnTo>
                  <a:lnTo>
                    <a:pt x="360" y="64"/>
                  </a:lnTo>
                  <a:lnTo>
                    <a:pt x="373" y="64"/>
                  </a:lnTo>
                  <a:lnTo>
                    <a:pt x="377" y="64"/>
                  </a:lnTo>
                  <a:lnTo>
                    <a:pt x="385" y="64"/>
                  </a:lnTo>
                  <a:lnTo>
                    <a:pt x="407" y="60"/>
                  </a:lnTo>
                  <a:lnTo>
                    <a:pt x="415" y="55"/>
                  </a:lnTo>
                  <a:lnTo>
                    <a:pt x="423" y="55"/>
                  </a:lnTo>
                  <a:lnTo>
                    <a:pt x="428" y="55"/>
                  </a:lnTo>
                  <a:lnTo>
                    <a:pt x="432" y="55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49" y="55"/>
                  </a:lnTo>
                  <a:lnTo>
                    <a:pt x="462" y="55"/>
                  </a:lnTo>
                  <a:lnTo>
                    <a:pt x="470" y="60"/>
                  </a:lnTo>
                  <a:lnTo>
                    <a:pt x="479" y="60"/>
                  </a:lnTo>
                  <a:lnTo>
                    <a:pt x="508" y="64"/>
                  </a:lnTo>
                  <a:lnTo>
                    <a:pt x="517" y="64"/>
                  </a:lnTo>
                  <a:lnTo>
                    <a:pt x="525" y="68"/>
                  </a:lnTo>
                  <a:lnTo>
                    <a:pt x="529" y="68"/>
                  </a:lnTo>
                  <a:lnTo>
                    <a:pt x="534" y="72"/>
                  </a:lnTo>
                  <a:lnTo>
                    <a:pt x="534" y="77"/>
                  </a:lnTo>
                  <a:lnTo>
                    <a:pt x="538" y="81"/>
                  </a:lnTo>
                  <a:lnTo>
                    <a:pt x="538" y="85"/>
                  </a:lnTo>
                  <a:lnTo>
                    <a:pt x="542" y="89"/>
                  </a:lnTo>
                  <a:lnTo>
                    <a:pt x="550" y="136"/>
                  </a:lnTo>
                  <a:lnTo>
                    <a:pt x="559" y="170"/>
                  </a:lnTo>
                  <a:lnTo>
                    <a:pt x="559" y="182"/>
                  </a:lnTo>
                  <a:lnTo>
                    <a:pt x="563" y="199"/>
                  </a:lnTo>
                  <a:lnTo>
                    <a:pt x="567" y="212"/>
                  </a:lnTo>
                  <a:lnTo>
                    <a:pt x="572" y="225"/>
                  </a:lnTo>
                  <a:lnTo>
                    <a:pt x="576" y="233"/>
                  </a:lnTo>
                  <a:lnTo>
                    <a:pt x="580" y="242"/>
                  </a:lnTo>
                  <a:lnTo>
                    <a:pt x="584" y="246"/>
                  </a:lnTo>
                  <a:lnTo>
                    <a:pt x="584" y="250"/>
                  </a:lnTo>
                  <a:lnTo>
                    <a:pt x="589" y="254"/>
                  </a:lnTo>
                  <a:lnTo>
                    <a:pt x="589" y="259"/>
                  </a:lnTo>
                  <a:lnTo>
                    <a:pt x="593" y="263"/>
                  </a:lnTo>
                  <a:lnTo>
                    <a:pt x="601" y="267"/>
                  </a:lnTo>
                  <a:lnTo>
                    <a:pt x="610" y="271"/>
                  </a:lnTo>
                  <a:lnTo>
                    <a:pt x="614" y="271"/>
                  </a:lnTo>
                  <a:lnTo>
                    <a:pt x="622" y="271"/>
                  </a:lnTo>
                  <a:lnTo>
                    <a:pt x="635" y="275"/>
                  </a:lnTo>
                  <a:lnTo>
                    <a:pt x="652" y="275"/>
                  </a:lnTo>
                  <a:lnTo>
                    <a:pt x="677" y="275"/>
                  </a:lnTo>
                  <a:lnTo>
                    <a:pt x="686" y="275"/>
                  </a:lnTo>
                  <a:lnTo>
                    <a:pt x="694" y="275"/>
                  </a:lnTo>
                  <a:lnTo>
                    <a:pt x="699" y="280"/>
                  </a:lnTo>
                  <a:lnTo>
                    <a:pt x="703" y="280"/>
                  </a:lnTo>
                  <a:lnTo>
                    <a:pt x="707" y="280"/>
                  </a:lnTo>
                  <a:lnTo>
                    <a:pt x="707" y="284"/>
                  </a:lnTo>
                  <a:lnTo>
                    <a:pt x="707" y="288"/>
                  </a:lnTo>
                  <a:lnTo>
                    <a:pt x="703" y="292"/>
                  </a:lnTo>
                  <a:lnTo>
                    <a:pt x="699" y="297"/>
                  </a:lnTo>
                  <a:lnTo>
                    <a:pt x="699" y="301"/>
                  </a:lnTo>
                  <a:lnTo>
                    <a:pt x="686" y="309"/>
                  </a:lnTo>
                  <a:lnTo>
                    <a:pt x="661" y="331"/>
                  </a:lnTo>
                  <a:lnTo>
                    <a:pt x="652" y="339"/>
                  </a:lnTo>
                  <a:lnTo>
                    <a:pt x="644" y="343"/>
                  </a:lnTo>
                  <a:lnTo>
                    <a:pt x="639" y="347"/>
                  </a:lnTo>
                  <a:lnTo>
                    <a:pt x="635" y="352"/>
                  </a:lnTo>
                  <a:lnTo>
                    <a:pt x="631" y="356"/>
                  </a:lnTo>
                  <a:lnTo>
                    <a:pt x="631" y="360"/>
                  </a:lnTo>
                  <a:lnTo>
                    <a:pt x="631" y="364"/>
                  </a:lnTo>
                  <a:lnTo>
                    <a:pt x="627" y="369"/>
                  </a:lnTo>
                  <a:lnTo>
                    <a:pt x="627" y="373"/>
                  </a:lnTo>
                  <a:lnTo>
                    <a:pt x="627" y="377"/>
                  </a:lnTo>
                  <a:lnTo>
                    <a:pt x="622" y="381"/>
                  </a:lnTo>
                  <a:lnTo>
                    <a:pt x="622" y="394"/>
                  </a:lnTo>
                  <a:lnTo>
                    <a:pt x="622" y="398"/>
                  </a:lnTo>
                  <a:lnTo>
                    <a:pt x="622" y="403"/>
                  </a:lnTo>
                  <a:lnTo>
                    <a:pt x="618" y="407"/>
                  </a:lnTo>
                  <a:lnTo>
                    <a:pt x="614" y="411"/>
                  </a:lnTo>
                  <a:lnTo>
                    <a:pt x="610" y="415"/>
                  </a:lnTo>
                  <a:lnTo>
                    <a:pt x="606" y="419"/>
                  </a:lnTo>
                  <a:lnTo>
                    <a:pt x="601" y="424"/>
                  </a:lnTo>
                  <a:lnTo>
                    <a:pt x="597" y="424"/>
                  </a:lnTo>
                  <a:lnTo>
                    <a:pt x="593" y="428"/>
                  </a:lnTo>
                  <a:lnTo>
                    <a:pt x="584" y="428"/>
                  </a:lnTo>
                  <a:lnTo>
                    <a:pt x="580" y="428"/>
                  </a:lnTo>
                  <a:lnTo>
                    <a:pt x="567" y="428"/>
                  </a:lnTo>
                  <a:lnTo>
                    <a:pt x="555" y="428"/>
                  </a:lnTo>
                  <a:lnTo>
                    <a:pt x="550" y="432"/>
                  </a:lnTo>
                  <a:lnTo>
                    <a:pt x="546" y="432"/>
                  </a:lnTo>
                  <a:lnTo>
                    <a:pt x="546" y="436"/>
                  </a:lnTo>
                  <a:lnTo>
                    <a:pt x="550" y="441"/>
                  </a:lnTo>
                  <a:lnTo>
                    <a:pt x="555" y="445"/>
                  </a:lnTo>
                  <a:lnTo>
                    <a:pt x="563" y="445"/>
                  </a:lnTo>
                  <a:lnTo>
                    <a:pt x="567" y="449"/>
                  </a:lnTo>
                  <a:lnTo>
                    <a:pt x="580" y="453"/>
                  </a:lnTo>
                  <a:lnTo>
                    <a:pt x="610" y="462"/>
                  </a:lnTo>
                  <a:lnTo>
                    <a:pt x="618" y="466"/>
                  </a:lnTo>
                  <a:lnTo>
                    <a:pt x="631" y="470"/>
                  </a:lnTo>
                  <a:lnTo>
                    <a:pt x="639" y="474"/>
                  </a:lnTo>
                  <a:lnTo>
                    <a:pt x="652" y="479"/>
                  </a:lnTo>
                  <a:lnTo>
                    <a:pt x="656" y="483"/>
                  </a:lnTo>
                  <a:lnTo>
                    <a:pt x="665" y="487"/>
                  </a:lnTo>
                  <a:lnTo>
                    <a:pt x="669" y="487"/>
                  </a:lnTo>
                  <a:lnTo>
                    <a:pt x="677" y="491"/>
                  </a:lnTo>
                  <a:lnTo>
                    <a:pt x="682" y="496"/>
                  </a:lnTo>
                  <a:lnTo>
                    <a:pt x="686" y="500"/>
                  </a:lnTo>
                  <a:lnTo>
                    <a:pt x="690" y="504"/>
                  </a:lnTo>
                  <a:lnTo>
                    <a:pt x="694" y="504"/>
                  </a:lnTo>
                  <a:lnTo>
                    <a:pt x="703" y="513"/>
                  </a:lnTo>
                  <a:lnTo>
                    <a:pt x="720" y="530"/>
                  </a:lnTo>
                  <a:lnTo>
                    <a:pt x="728" y="542"/>
                  </a:lnTo>
                  <a:lnTo>
                    <a:pt x="737" y="546"/>
                  </a:lnTo>
                  <a:lnTo>
                    <a:pt x="745" y="559"/>
                  </a:lnTo>
                  <a:lnTo>
                    <a:pt x="754" y="563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1" y="576"/>
                  </a:lnTo>
                  <a:lnTo>
                    <a:pt x="775" y="576"/>
                  </a:lnTo>
                  <a:lnTo>
                    <a:pt x="779" y="580"/>
                  </a:lnTo>
                  <a:lnTo>
                    <a:pt x="783" y="580"/>
                  </a:lnTo>
                  <a:lnTo>
                    <a:pt x="788" y="580"/>
                  </a:lnTo>
                  <a:lnTo>
                    <a:pt x="792" y="580"/>
                  </a:lnTo>
                  <a:lnTo>
                    <a:pt x="796" y="576"/>
                  </a:lnTo>
                  <a:lnTo>
                    <a:pt x="800" y="576"/>
                  </a:lnTo>
                  <a:lnTo>
                    <a:pt x="804" y="572"/>
                  </a:lnTo>
                  <a:lnTo>
                    <a:pt x="809" y="568"/>
                  </a:lnTo>
                  <a:lnTo>
                    <a:pt x="813" y="568"/>
                  </a:lnTo>
                  <a:lnTo>
                    <a:pt x="821" y="559"/>
                  </a:lnTo>
                  <a:lnTo>
                    <a:pt x="826" y="551"/>
                  </a:lnTo>
                  <a:lnTo>
                    <a:pt x="834" y="542"/>
                  </a:lnTo>
                  <a:lnTo>
                    <a:pt x="843" y="534"/>
                  </a:lnTo>
                  <a:lnTo>
                    <a:pt x="851" y="521"/>
                  </a:lnTo>
                  <a:lnTo>
                    <a:pt x="855" y="517"/>
                  </a:lnTo>
                  <a:lnTo>
                    <a:pt x="860" y="508"/>
                  </a:lnTo>
                  <a:lnTo>
                    <a:pt x="868" y="500"/>
                  </a:lnTo>
                  <a:lnTo>
                    <a:pt x="872" y="491"/>
                  </a:lnTo>
                  <a:lnTo>
                    <a:pt x="872" y="487"/>
                  </a:lnTo>
                  <a:lnTo>
                    <a:pt x="872" y="483"/>
                  </a:lnTo>
                  <a:lnTo>
                    <a:pt x="876" y="474"/>
                  </a:lnTo>
                  <a:lnTo>
                    <a:pt x="881" y="466"/>
                  </a:lnTo>
                  <a:lnTo>
                    <a:pt x="881" y="458"/>
                  </a:lnTo>
                  <a:lnTo>
                    <a:pt x="885" y="453"/>
                  </a:lnTo>
                  <a:lnTo>
                    <a:pt x="889" y="428"/>
                  </a:lnTo>
                  <a:lnTo>
                    <a:pt x="889" y="415"/>
                  </a:lnTo>
                  <a:lnTo>
                    <a:pt x="893" y="407"/>
                  </a:lnTo>
                  <a:lnTo>
                    <a:pt x="898" y="403"/>
                  </a:lnTo>
                  <a:lnTo>
                    <a:pt x="898" y="398"/>
                  </a:lnTo>
                  <a:lnTo>
                    <a:pt x="902" y="390"/>
                  </a:lnTo>
                  <a:lnTo>
                    <a:pt x="906" y="381"/>
                  </a:lnTo>
                  <a:lnTo>
                    <a:pt x="910" y="373"/>
                  </a:lnTo>
                  <a:lnTo>
                    <a:pt x="915" y="369"/>
                  </a:lnTo>
                  <a:lnTo>
                    <a:pt x="919" y="364"/>
                  </a:lnTo>
                  <a:lnTo>
                    <a:pt x="923" y="360"/>
                  </a:lnTo>
                  <a:lnTo>
                    <a:pt x="927" y="356"/>
                  </a:lnTo>
                  <a:lnTo>
                    <a:pt x="931" y="352"/>
                  </a:lnTo>
                  <a:lnTo>
                    <a:pt x="940" y="347"/>
                  </a:lnTo>
                  <a:lnTo>
                    <a:pt x="944" y="347"/>
                  </a:lnTo>
                  <a:lnTo>
                    <a:pt x="953" y="343"/>
                  </a:lnTo>
                  <a:lnTo>
                    <a:pt x="957" y="343"/>
                  </a:lnTo>
                  <a:lnTo>
                    <a:pt x="965" y="343"/>
                  </a:lnTo>
                  <a:lnTo>
                    <a:pt x="978" y="343"/>
                  </a:lnTo>
                  <a:lnTo>
                    <a:pt x="1003" y="347"/>
                  </a:lnTo>
                  <a:lnTo>
                    <a:pt x="1029" y="347"/>
                  </a:lnTo>
                  <a:lnTo>
                    <a:pt x="1042" y="347"/>
                  </a:lnTo>
                  <a:lnTo>
                    <a:pt x="1046" y="352"/>
                  </a:lnTo>
                  <a:lnTo>
                    <a:pt x="1050" y="352"/>
                  </a:lnTo>
                  <a:lnTo>
                    <a:pt x="1054" y="352"/>
                  </a:lnTo>
                  <a:lnTo>
                    <a:pt x="1054" y="356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58" y="369"/>
                  </a:lnTo>
                  <a:lnTo>
                    <a:pt x="1063" y="373"/>
                  </a:lnTo>
                  <a:lnTo>
                    <a:pt x="1067" y="390"/>
                  </a:lnTo>
                  <a:lnTo>
                    <a:pt x="1067" y="398"/>
                  </a:lnTo>
                  <a:lnTo>
                    <a:pt x="1071" y="407"/>
                  </a:lnTo>
                  <a:lnTo>
                    <a:pt x="1071" y="415"/>
                  </a:lnTo>
                  <a:lnTo>
                    <a:pt x="1075" y="419"/>
                  </a:lnTo>
                  <a:lnTo>
                    <a:pt x="1080" y="424"/>
                  </a:lnTo>
                  <a:lnTo>
                    <a:pt x="1080" y="428"/>
                  </a:lnTo>
                  <a:lnTo>
                    <a:pt x="1084" y="436"/>
                  </a:lnTo>
                  <a:lnTo>
                    <a:pt x="1088" y="441"/>
                  </a:lnTo>
                  <a:lnTo>
                    <a:pt x="1092" y="445"/>
                  </a:lnTo>
                  <a:lnTo>
                    <a:pt x="1109" y="470"/>
                  </a:lnTo>
                  <a:lnTo>
                    <a:pt x="1114" y="474"/>
                  </a:lnTo>
                  <a:lnTo>
                    <a:pt x="1122" y="483"/>
                  </a:lnTo>
                  <a:lnTo>
                    <a:pt x="1126" y="491"/>
                  </a:lnTo>
                  <a:lnTo>
                    <a:pt x="1126" y="496"/>
                  </a:lnTo>
                  <a:lnTo>
                    <a:pt x="1130" y="504"/>
                  </a:lnTo>
                  <a:lnTo>
                    <a:pt x="1139" y="517"/>
                  </a:lnTo>
                  <a:lnTo>
                    <a:pt x="1143" y="525"/>
                  </a:lnTo>
                  <a:lnTo>
                    <a:pt x="1147" y="534"/>
                  </a:lnTo>
                  <a:lnTo>
                    <a:pt x="1152" y="538"/>
                  </a:lnTo>
                  <a:lnTo>
                    <a:pt x="1156" y="546"/>
                  </a:lnTo>
                  <a:lnTo>
                    <a:pt x="1160" y="551"/>
                  </a:lnTo>
                  <a:lnTo>
                    <a:pt x="1164" y="555"/>
                  </a:lnTo>
                  <a:lnTo>
                    <a:pt x="1169" y="559"/>
                  </a:lnTo>
                  <a:lnTo>
                    <a:pt x="1173" y="563"/>
                  </a:lnTo>
                  <a:lnTo>
                    <a:pt x="1185" y="572"/>
                  </a:lnTo>
                  <a:lnTo>
                    <a:pt x="1190" y="576"/>
                  </a:lnTo>
                  <a:lnTo>
                    <a:pt x="1198" y="580"/>
                  </a:lnTo>
                  <a:lnTo>
                    <a:pt x="1207" y="589"/>
                  </a:lnTo>
                  <a:lnTo>
                    <a:pt x="1219" y="593"/>
                  </a:lnTo>
                  <a:lnTo>
                    <a:pt x="1224" y="593"/>
                  </a:lnTo>
                  <a:lnTo>
                    <a:pt x="1228" y="597"/>
                  </a:lnTo>
                  <a:lnTo>
                    <a:pt x="1241" y="597"/>
                  </a:lnTo>
                  <a:lnTo>
                    <a:pt x="1249" y="601"/>
                  </a:lnTo>
                  <a:lnTo>
                    <a:pt x="1253" y="601"/>
                  </a:lnTo>
                  <a:lnTo>
                    <a:pt x="1257" y="606"/>
                  </a:lnTo>
                  <a:lnTo>
                    <a:pt x="1266" y="610"/>
                  </a:lnTo>
                  <a:lnTo>
                    <a:pt x="1279" y="618"/>
                  </a:lnTo>
                  <a:lnTo>
                    <a:pt x="1287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29" y="644"/>
                  </a:lnTo>
                  <a:lnTo>
                    <a:pt x="1334" y="644"/>
                  </a:lnTo>
                  <a:lnTo>
                    <a:pt x="1342" y="648"/>
                  </a:lnTo>
                  <a:lnTo>
                    <a:pt x="1359" y="657"/>
                  </a:lnTo>
                  <a:lnTo>
                    <a:pt x="1363" y="657"/>
                  </a:lnTo>
                  <a:lnTo>
                    <a:pt x="1368" y="657"/>
                  </a:lnTo>
                  <a:lnTo>
                    <a:pt x="1376" y="657"/>
                  </a:lnTo>
                  <a:lnTo>
                    <a:pt x="1380" y="657"/>
                  </a:lnTo>
                  <a:lnTo>
                    <a:pt x="1384" y="657"/>
                  </a:lnTo>
                  <a:lnTo>
                    <a:pt x="1393" y="652"/>
                  </a:lnTo>
                  <a:lnTo>
                    <a:pt x="1401" y="648"/>
                  </a:lnTo>
                  <a:lnTo>
                    <a:pt x="1406" y="644"/>
                  </a:lnTo>
                  <a:lnTo>
                    <a:pt x="1406" y="640"/>
                  </a:lnTo>
                  <a:lnTo>
                    <a:pt x="1410" y="635"/>
                  </a:lnTo>
                  <a:lnTo>
                    <a:pt x="1410" y="631"/>
                  </a:lnTo>
                  <a:lnTo>
                    <a:pt x="1414" y="631"/>
                  </a:lnTo>
                  <a:lnTo>
                    <a:pt x="1414" y="635"/>
                  </a:lnTo>
                  <a:lnTo>
                    <a:pt x="1418" y="640"/>
                  </a:lnTo>
                  <a:lnTo>
                    <a:pt x="1423" y="644"/>
                  </a:lnTo>
                  <a:lnTo>
                    <a:pt x="1423" y="652"/>
                  </a:lnTo>
                  <a:lnTo>
                    <a:pt x="1427" y="661"/>
                  </a:lnTo>
                  <a:lnTo>
                    <a:pt x="1431" y="665"/>
                  </a:lnTo>
                  <a:lnTo>
                    <a:pt x="1431" y="669"/>
                  </a:lnTo>
                  <a:lnTo>
                    <a:pt x="1431" y="673"/>
                  </a:lnTo>
                  <a:lnTo>
                    <a:pt x="1431" y="678"/>
                  </a:lnTo>
                  <a:lnTo>
                    <a:pt x="1435" y="686"/>
                  </a:lnTo>
                  <a:lnTo>
                    <a:pt x="1435" y="690"/>
                  </a:lnTo>
                  <a:lnTo>
                    <a:pt x="1435" y="695"/>
                  </a:lnTo>
                  <a:lnTo>
                    <a:pt x="1431" y="699"/>
                  </a:lnTo>
                  <a:lnTo>
                    <a:pt x="1431" y="707"/>
                  </a:lnTo>
                  <a:lnTo>
                    <a:pt x="1427" y="716"/>
                  </a:lnTo>
                  <a:lnTo>
                    <a:pt x="1423" y="720"/>
                  </a:lnTo>
                  <a:lnTo>
                    <a:pt x="1423" y="724"/>
                  </a:lnTo>
                  <a:lnTo>
                    <a:pt x="1401" y="754"/>
                  </a:lnTo>
                  <a:lnTo>
                    <a:pt x="1397" y="758"/>
                  </a:lnTo>
                  <a:lnTo>
                    <a:pt x="1393" y="767"/>
                  </a:lnTo>
                  <a:lnTo>
                    <a:pt x="1389" y="771"/>
                  </a:lnTo>
                  <a:lnTo>
                    <a:pt x="1384" y="775"/>
                  </a:lnTo>
                  <a:lnTo>
                    <a:pt x="1380" y="788"/>
                  </a:lnTo>
                  <a:lnTo>
                    <a:pt x="1376" y="796"/>
                  </a:lnTo>
                  <a:lnTo>
                    <a:pt x="1372" y="800"/>
                  </a:lnTo>
                  <a:lnTo>
                    <a:pt x="1368" y="805"/>
                  </a:lnTo>
                  <a:lnTo>
                    <a:pt x="1363" y="813"/>
                  </a:lnTo>
                  <a:lnTo>
                    <a:pt x="1359" y="817"/>
                  </a:lnTo>
                  <a:lnTo>
                    <a:pt x="1355" y="822"/>
                  </a:lnTo>
                  <a:lnTo>
                    <a:pt x="1351" y="822"/>
                  </a:lnTo>
                  <a:lnTo>
                    <a:pt x="1342" y="826"/>
                  </a:lnTo>
                  <a:lnTo>
                    <a:pt x="1338" y="830"/>
                  </a:lnTo>
                  <a:lnTo>
                    <a:pt x="1334" y="830"/>
                  </a:lnTo>
                  <a:lnTo>
                    <a:pt x="1334" y="834"/>
                  </a:lnTo>
                  <a:lnTo>
                    <a:pt x="1329" y="834"/>
                  </a:lnTo>
                  <a:lnTo>
                    <a:pt x="1325" y="847"/>
                  </a:lnTo>
                  <a:lnTo>
                    <a:pt x="1321" y="851"/>
                  </a:lnTo>
                  <a:lnTo>
                    <a:pt x="1321" y="856"/>
                  </a:lnTo>
                  <a:lnTo>
                    <a:pt x="1321" y="860"/>
                  </a:lnTo>
                  <a:lnTo>
                    <a:pt x="1317" y="864"/>
                  </a:lnTo>
                  <a:lnTo>
                    <a:pt x="1317" y="868"/>
                  </a:lnTo>
                  <a:lnTo>
                    <a:pt x="1317" y="872"/>
                  </a:lnTo>
                  <a:lnTo>
                    <a:pt x="1317" y="877"/>
                  </a:lnTo>
                  <a:lnTo>
                    <a:pt x="1312" y="881"/>
                  </a:lnTo>
                  <a:lnTo>
                    <a:pt x="1308" y="885"/>
                  </a:lnTo>
                  <a:lnTo>
                    <a:pt x="1304" y="889"/>
                  </a:lnTo>
                  <a:lnTo>
                    <a:pt x="1300" y="889"/>
                  </a:lnTo>
                  <a:lnTo>
                    <a:pt x="1296" y="894"/>
                  </a:lnTo>
                  <a:lnTo>
                    <a:pt x="1283" y="898"/>
                  </a:lnTo>
                  <a:lnTo>
                    <a:pt x="1279" y="898"/>
                  </a:lnTo>
                  <a:lnTo>
                    <a:pt x="1270" y="902"/>
                  </a:lnTo>
                  <a:lnTo>
                    <a:pt x="1270" y="906"/>
                  </a:lnTo>
                  <a:lnTo>
                    <a:pt x="1266" y="911"/>
                  </a:lnTo>
                  <a:lnTo>
                    <a:pt x="1253" y="919"/>
                  </a:lnTo>
                  <a:lnTo>
                    <a:pt x="1249" y="923"/>
                  </a:lnTo>
                  <a:lnTo>
                    <a:pt x="1245" y="927"/>
                  </a:lnTo>
                  <a:lnTo>
                    <a:pt x="1236" y="932"/>
                  </a:lnTo>
                  <a:lnTo>
                    <a:pt x="1228" y="936"/>
                  </a:lnTo>
                  <a:lnTo>
                    <a:pt x="1211" y="944"/>
                  </a:lnTo>
                  <a:lnTo>
                    <a:pt x="1202" y="949"/>
                  </a:lnTo>
                  <a:lnTo>
                    <a:pt x="1194" y="953"/>
                  </a:lnTo>
                  <a:lnTo>
                    <a:pt x="1185" y="957"/>
                  </a:lnTo>
                  <a:lnTo>
                    <a:pt x="1181" y="957"/>
                  </a:lnTo>
                  <a:lnTo>
                    <a:pt x="1177" y="961"/>
                  </a:lnTo>
                  <a:lnTo>
                    <a:pt x="1173" y="961"/>
                  </a:lnTo>
                  <a:lnTo>
                    <a:pt x="1169" y="961"/>
                  </a:lnTo>
                  <a:lnTo>
                    <a:pt x="1160" y="961"/>
                  </a:lnTo>
                  <a:lnTo>
                    <a:pt x="1143" y="961"/>
                  </a:lnTo>
                  <a:lnTo>
                    <a:pt x="1135" y="966"/>
                  </a:lnTo>
                  <a:lnTo>
                    <a:pt x="1130" y="966"/>
                  </a:lnTo>
                  <a:lnTo>
                    <a:pt x="1122" y="966"/>
                  </a:lnTo>
                  <a:lnTo>
                    <a:pt x="1118" y="966"/>
                  </a:lnTo>
                  <a:lnTo>
                    <a:pt x="1109" y="970"/>
                  </a:lnTo>
                  <a:lnTo>
                    <a:pt x="1101" y="974"/>
                  </a:lnTo>
                  <a:lnTo>
                    <a:pt x="1092" y="974"/>
                  </a:lnTo>
                  <a:lnTo>
                    <a:pt x="1084" y="978"/>
                  </a:lnTo>
                  <a:lnTo>
                    <a:pt x="1075" y="983"/>
                  </a:lnTo>
                  <a:lnTo>
                    <a:pt x="1067" y="987"/>
                  </a:lnTo>
                  <a:lnTo>
                    <a:pt x="1058" y="991"/>
                  </a:lnTo>
                  <a:lnTo>
                    <a:pt x="1054" y="995"/>
                  </a:lnTo>
                  <a:lnTo>
                    <a:pt x="1050" y="999"/>
                  </a:lnTo>
                  <a:lnTo>
                    <a:pt x="1042" y="1004"/>
                  </a:lnTo>
                  <a:lnTo>
                    <a:pt x="1037" y="1008"/>
                  </a:lnTo>
                  <a:lnTo>
                    <a:pt x="1037" y="1012"/>
                  </a:lnTo>
                  <a:lnTo>
                    <a:pt x="1025" y="1029"/>
                  </a:lnTo>
                  <a:lnTo>
                    <a:pt x="1025" y="1033"/>
                  </a:lnTo>
                  <a:lnTo>
                    <a:pt x="1020" y="1033"/>
                  </a:lnTo>
                  <a:lnTo>
                    <a:pt x="1012" y="1046"/>
                  </a:lnTo>
                  <a:lnTo>
                    <a:pt x="1008" y="1050"/>
                  </a:lnTo>
                  <a:lnTo>
                    <a:pt x="1008" y="1055"/>
                  </a:lnTo>
                  <a:lnTo>
                    <a:pt x="1003" y="1063"/>
                  </a:lnTo>
                  <a:lnTo>
                    <a:pt x="1003" y="1071"/>
                  </a:lnTo>
                  <a:lnTo>
                    <a:pt x="1003" y="1076"/>
                  </a:lnTo>
                  <a:lnTo>
                    <a:pt x="1003" y="1080"/>
                  </a:lnTo>
                  <a:lnTo>
                    <a:pt x="999" y="1080"/>
                  </a:lnTo>
                  <a:lnTo>
                    <a:pt x="999" y="1084"/>
                  </a:lnTo>
                  <a:lnTo>
                    <a:pt x="995" y="1088"/>
                  </a:lnTo>
                  <a:lnTo>
                    <a:pt x="991" y="1088"/>
                  </a:lnTo>
                  <a:lnTo>
                    <a:pt x="987" y="1093"/>
                  </a:lnTo>
                  <a:lnTo>
                    <a:pt x="978" y="1093"/>
                  </a:lnTo>
                  <a:lnTo>
                    <a:pt x="974" y="1093"/>
                  </a:lnTo>
                  <a:lnTo>
                    <a:pt x="965" y="1097"/>
                  </a:lnTo>
                  <a:lnTo>
                    <a:pt x="940" y="1101"/>
                  </a:lnTo>
                  <a:lnTo>
                    <a:pt x="923" y="1101"/>
                  </a:lnTo>
                  <a:lnTo>
                    <a:pt x="902" y="1105"/>
                  </a:lnTo>
                  <a:lnTo>
                    <a:pt x="893" y="1110"/>
                  </a:lnTo>
                  <a:lnTo>
                    <a:pt x="885" y="1110"/>
                  </a:lnTo>
                  <a:lnTo>
                    <a:pt x="876" y="1114"/>
                  </a:lnTo>
                  <a:lnTo>
                    <a:pt x="872" y="1118"/>
                  </a:lnTo>
                  <a:lnTo>
                    <a:pt x="864" y="1118"/>
                  </a:lnTo>
                  <a:lnTo>
                    <a:pt x="855" y="1126"/>
                  </a:lnTo>
                  <a:lnTo>
                    <a:pt x="847" y="1131"/>
                  </a:lnTo>
                  <a:lnTo>
                    <a:pt x="843" y="1135"/>
                  </a:lnTo>
                  <a:lnTo>
                    <a:pt x="838" y="1139"/>
                  </a:lnTo>
                  <a:lnTo>
                    <a:pt x="830" y="1148"/>
                  </a:lnTo>
                  <a:lnTo>
                    <a:pt x="826" y="1156"/>
                  </a:lnTo>
                  <a:lnTo>
                    <a:pt x="821" y="1160"/>
                  </a:lnTo>
                  <a:lnTo>
                    <a:pt x="821" y="1169"/>
                  </a:lnTo>
                  <a:lnTo>
                    <a:pt x="817" y="1182"/>
                  </a:lnTo>
                  <a:lnTo>
                    <a:pt x="817" y="1190"/>
                  </a:lnTo>
                  <a:lnTo>
                    <a:pt x="813" y="1198"/>
                  </a:lnTo>
                  <a:lnTo>
                    <a:pt x="813" y="1207"/>
                  </a:lnTo>
                  <a:lnTo>
                    <a:pt x="813" y="1215"/>
                  </a:lnTo>
                  <a:lnTo>
                    <a:pt x="813" y="1220"/>
                  </a:lnTo>
                  <a:lnTo>
                    <a:pt x="817" y="1224"/>
                  </a:lnTo>
                  <a:lnTo>
                    <a:pt x="821" y="1232"/>
                  </a:lnTo>
                  <a:lnTo>
                    <a:pt x="826" y="1237"/>
                  </a:lnTo>
                  <a:lnTo>
                    <a:pt x="830" y="1241"/>
                  </a:lnTo>
                  <a:lnTo>
                    <a:pt x="838" y="1245"/>
                  </a:lnTo>
                  <a:lnTo>
                    <a:pt x="851" y="1258"/>
                  </a:lnTo>
                  <a:lnTo>
                    <a:pt x="855" y="1262"/>
                  </a:lnTo>
                  <a:lnTo>
                    <a:pt x="860" y="1266"/>
                  </a:lnTo>
                  <a:lnTo>
                    <a:pt x="860" y="1270"/>
                  </a:lnTo>
                  <a:lnTo>
                    <a:pt x="864" y="1270"/>
                  </a:lnTo>
                  <a:lnTo>
                    <a:pt x="864" y="1275"/>
                  </a:lnTo>
                  <a:lnTo>
                    <a:pt x="864" y="1279"/>
                  </a:lnTo>
                  <a:lnTo>
                    <a:pt x="860" y="1279"/>
                  </a:lnTo>
                  <a:lnTo>
                    <a:pt x="860" y="1283"/>
                  </a:lnTo>
                  <a:lnTo>
                    <a:pt x="860" y="1287"/>
                  </a:lnTo>
                  <a:lnTo>
                    <a:pt x="855" y="1292"/>
                  </a:lnTo>
                  <a:lnTo>
                    <a:pt x="843" y="1304"/>
                  </a:lnTo>
                  <a:lnTo>
                    <a:pt x="843" y="1309"/>
                  </a:lnTo>
                  <a:lnTo>
                    <a:pt x="838" y="1313"/>
                  </a:lnTo>
                  <a:lnTo>
                    <a:pt x="838" y="1317"/>
                  </a:lnTo>
                  <a:lnTo>
                    <a:pt x="834" y="1321"/>
                  </a:lnTo>
                  <a:lnTo>
                    <a:pt x="834" y="1325"/>
                  </a:lnTo>
                  <a:lnTo>
                    <a:pt x="834" y="1330"/>
                  </a:lnTo>
                  <a:lnTo>
                    <a:pt x="834" y="1338"/>
                  </a:lnTo>
                  <a:lnTo>
                    <a:pt x="830" y="1364"/>
                  </a:lnTo>
                  <a:lnTo>
                    <a:pt x="830" y="1359"/>
                  </a:lnTo>
                  <a:lnTo>
                    <a:pt x="826" y="1359"/>
                  </a:lnTo>
                  <a:lnTo>
                    <a:pt x="821" y="1351"/>
                  </a:lnTo>
                  <a:lnTo>
                    <a:pt x="821" y="1347"/>
                  </a:lnTo>
                  <a:lnTo>
                    <a:pt x="817" y="1334"/>
                  </a:lnTo>
                  <a:lnTo>
                    <a:pt x="813" y="1325"/>
                  </a:lnTo>
                  <a:lnTo>
                    <a:pt x="804" y="1296"/>
                  </a:lnTo>
                  <a:lnTo>
                    <a:pt x="804" y="1292"/>
                  </a:lnTo>
                  <a:lnTo>
                    <a:pt x="800" y="1283"/>
                  </a:lnTo>
                  <a:lnTo>
                    <a:pt x="800" y="1279"/>
                  </a:lnTo>
                  <a:lnTo>
                    <a:pt x="796" y="1275"/>
                  </a:lnTo>
                  <a:lnTo>
                    <a:pt x="792" y="1266"/>
                  </a:lnTo>
                  <a:lnTo>
                    <a:pt x="788" y="1262"/>
                  </a:lnTo>
                  <a:lnTo>
                    <a:pt x="783" y="1253"/>
                  </a:lnTo>
                  <a:lnTo>
                    <a:pt x="779" y="1249"/>
                  </a:lnTo>
                  <a:lnTo>
                    <a:pt x="775" y="1245"/>
                  </a:lnTo>
                  <a:lnTo>
                    <a:pt x="758" y="1224"/>
                  </a:lnTo>
                  <a:lnTo>
                    <a:pt x="754" y="1220"/>
                  </a:lnTo>
                  <a:lnTo>
                    <a:pt x="749" y="1211"/>
                  </a:lnTo>
                  <a:lnTo>
                    <a:pt x="745" y="1207"/>
                  </a:lnTo>
                  <a:lnTo>
                    <a:pt x="741" y="1203"/>
                  </a:lnTo>
                  <a:lnTo>
                    <a:pt x="737" y="1194"/>
                  </a:lnTo>
                  <a:lnTo>
                    <a:pt x="733" y="1190"/>
                  </a:lnTo>
                  <a:lnTo>
                    <a:pt x="733" y="1182"/>
                  </a:lnTo>
                  <a:lnTo>
                    <a:pt x="724" y="1169"/>
                  </a:lnTo>
                  <a:lnTo>
                    <a:pt x="724" y="1165"/>
                  </a:lnTo>
                  <a:lnTo>
                    <a:pt x="720" y="1156"/>
                  </a:lnTo>
                  <a:lnTo>
                    <a:pt x="720" y="1152"/>
                  </a:lnTo>
                  <a:lnTo>
                    <a:pt x="716" y="1148"/>
                  </a:lnTo>
                  <a:lnTo>
                    <a:pt x="711" y="1143"/>
                  </a:lnTo>
                  <a:lnTo>
                    <a:pt x="707" y="1143"/>
                  </a:lnTo>
                  <a:lnTo>
                    <a:pt x="707" y="1139"/>
                  </a:lnTo>
                  <a:lnTo>
                    <a:pt x="703" y="1135"/>
                  </a:lnTo>
                  <a:lnTo>
                    <a:pt x="699" y="1135"/>
                  </a:lnTo>
                  <a:lnTo>
                    <a:pt x="694" y="1131"/>
                  </a:lnTo>
                  <a:lnTo>
                    <a:pt x="690" y="1131"/>
                  </a:lnTo>
                  <a:lnTo>
                    <a:pt x="686" y="1126"/>
                  </a:lnTo>
                  <a:lnTo>
                    <a:pt x="682" y="1126"/>
                  </a:lnTo>
                  <a:lnTo>
                    <a:pt x="677" y="1122"/>
                  </a:lnTo>
                  <a:lnTo>
                    <a:pt x="648" y="1118"/>
                  </a:lnTo>
                  <a:lnTo>
                    <a:pt x="639" y="1114"/>
                  </a:lnTo>
                  <a:lnTo>
                    <a:pt x="635" y="1114"/>
                  </a:lnTo>
                  <a:lnTo>
                    <a:pt x="627" y="1110"/>
                  </a:lnTo>
                  <a:lnTo>
                    <a:pt x="622" y="1110"/>
                  </a:lnTo>
                  <a:lnTo>
                    <a:pt x="618" y="1105"/>
                  </a:lnTo>
                  <a:lnTo>
                    <a:pt x="614" y="1105"/>
                  </a:lnTo>
                  <a:lnTo>
                    <a:pt x="606" y="1101"/>
                  </a:lnTo>
                  <a:lnTo>
                    <a:pt x="601" y="1097"/>
                  </a:lnTo>
                  <a:lnTo>
                    <a:pt x="593" y="1093"/>
                  </a:lnTo>
                  <a:lnTo>
                    <a:pt x="584" y="1088"/>
                  </a:lnTo>
                  <a:lnTo>
                    <a:pt x="576" y="1076"/>
                  </a:lnTo>
                  <a:lnTo>
                    <a:pt x="546" y="1055"/>
                  </a:lnTo>
                  <a:lnTo>
                    <a:pt x="538" y="1050"/>
                  </a:lnTo>
                  <a:lnTo>
                    <a:pt x="534" y="1046"/>
                  </a:lnTo>
                  <a:lnTo>
                    <a:pt x="534" y="1042"/>
                  </a:lnTo>
                  <a:lnTo>
                    <a:pt x="529" y="1042"/>
                  </a:lnTo>
                  <a:lnTo>
                    <a:pt x="534" y="1038"/>
                  </a:lnTo>
                  <a:lnTo>
                    <a:pt x="534" y="1033"/>
                  </a:lnTo>
                  <a:lnTo>
                    <a:pt x="534" y="1029"/>
                  </a:lnTo>
                  <a:lnTo>
                    <a:pt x="538" y="1029"/>
                  </a:lnTo>
                  <a:lnTo>
                    <a:pt x="550" y="1021"/>
                  </a:lnTo>
                  <a:lnTo>
                    <a:pt x="555" y="1016"/>
                  </a:lnTo>
                  <a:lnTo>
                    <a:pt x="555" y="1012"/>
                  </a:lnTo>
                  <a:lnTo>
                    <a:pt x="559" y="1012"/>
                  </a:lnTo>
                  <a:lnTo>
                    <a:pt x="559" y="1008"/>
                  </a:lnTo>
                  <a:lnTo>
                    <a:pt x="559" y="1004"/>
                  </a:lnTo>
                  <a:lnTo>
                    <a:pt x="555" y="1004"/>
                  </a:lnTo>
                  <a:lnTo>
                    <a:pt x="542" y="978"/>
                  </a:lnTo>
                  <a:lnTo>
                    <a:pt x="546" y="978"/>
                  </a:lnTo>
                  <a:lnTo>
                    <a:pt x="550" y="983"/>
                  </a:lnTo>
                  <a:lnTo>
                    <a:pt x="555" y="983"/>
                  </a:lnTo>
                  <a:lnTo>
                    <a:pt x="559" y="983"/>
                  </a:lnTo>
                  <a:lnTo>
                    <a:pt x="563" y="983"/>
                  </a:lnTo>
                  <a:lnTo>
                    <a:pt x="567" y="983"/>
                  </a:lnTo>
                  <a:lnTo>
                    <a:pt x="584" y="983"/>
                  </a:lnTo>
                  <a:lnTo>
                    <a:pt x="601" y="983"/>
                  </a:lnTo>
                  <a:lnTo>
                    <a:pt x="610" y="983"/>
                  </a:lnTo>
                  <a:lnTo>
                    <a:pt x="618" y="978"/>
                  </a:lnTo>
                  <a:lnTo>
                    <a:pt x="627" y="978"/>
                  </a:lnTo>
                  <a:lnTo>
                    <a:pt x="635" y="978"/>
                  </a:lnTo>
                  <a:lnTo>
                    <a:pt x="644" y="974"/>
                  </a:lnTo>
                  <a:lnTo>
                    <a:pt x="652" y="970"/>
                  </a:lnTo>
                  <a:lnTo>
                    <a:pt x="661" y="966"/>
                  </a:lnTo>
                  <a:lnTo>
                    <a:pt x="673" y="961"/>
                  </a:lnTo>
                  <a:lnTo>
                    <a:pt x="677" y="961"/>
                  </a:lnTo>
                  <a:lnTo>
                    <a:pt x="686" y="957"/>
                  </a:lnTo>
                  <a:lnTo>
                    <a:pt x="690" y="953"/>
                  </a:lnTo>
                  <a:lnTo>
                    <a:pt x="694" y="949"/>
                  </a:lnTo>
                  <a:lnTo>
                    <a:pt x="699" y="944"/>
                  </a:lnTo>
                  <a:lnTo>
                    <a:pt x="699" y="940"/>
                  </a:lnTo>
                  <a:lnTo>
                    <a:pt x="699" y="936"/>
                  </a:lnTo>
                  <a:lnTo>
                    <a:pt x="699" y="932"/>
                  </a:lnTo>
                  <a:lnTo>
                    <a:pt x="703" y="923"/>
                  </a:lnTo>
                  <a:lnTo>
                    <a:pt x="703" y="915"/>
                  </a:lnTo>
                  <a:lnTo>
                    <a:pt x="703" y="902"/>
                  </a:lnTo>
                  <a:lnTo>
                    <a:pt x="707" y="889"/>
                  </a:lnTo>
                  <a:lnTo>
                    <a:pt x="711" y="881"/>
                  </a:lnTo>
                  <a:lnTo>
                    <a:pt x="711" y="877"/>
                  </a:lnTo>
                  <a:lnTo>
                    <a:pt x="711" y="868"/>
                  </a:lnTo>
                  <a:lnTo>
                    <a:pt x="711" y="864"/>
                  </a:lnTo>
                  <a:lnTo>
                    <a:pt x="711" y="860"/>
                  </a:lnTo>
                  <a:lnTo>
                    <a:pt x="707" y="856"/>
                  </a:lnTo>
                  <a:lnTo>
                    <a:pt x="707" y="851"/>
                  </a:lnTo>
                  <a:lnTo>
                    <a:pt x="703" y="851"/>
                  </a:lnTo>
                  <a:lnTo>
                    <a:pt x="699" y="847"/>
                  </a:lnTo>
                  <a:lnTo>
                    <a:pt x="694" y="843"/>
                  </a:lnTo>
                  <a:lnTo>
                    <a:pt x="686" y="843"/>
                  </a:lnTo>
                  <a:lnTo>
                    <a:pt x="682" y="839"/>
                  </a:lnTo>
                  <a:lnTo>
                    <a:pt x="677" y="839"/>
                  </a:lnTo>
                  <a:lnTo>
                    <a:pt x="673" y="839"/>
                  </a:lnTo>
                  <a:lnTo>
                    <a:pt x="665" y="839"/>
                  </a:lnTo>
                  <a:lnTo>
                    <a:pt x="661" y="839"/>
                  </a:lnTo>
                  <a:lnTo>
                    <a:pt x="656" y="839"/>
                  </a:lnTo>
                  <a:lnTo>
                    <a:pt x="652" y="843"/>
                  </a:lnTo>
                  <a:lnTo>
                    <a:pt x="648" y="843"/>
                  </a:lnTo>
                  <a:lnTo>
                    <a:pt x="644" y="843"/>
                  </a:lnTo>
                  <a:lnTo>
                    <a:pt x="644" y="847"/>
                  </a:lnTo>
                  <a:lnTo>
                    <a:pt x="639" y="851"/>
                  </a:lnTo>
                  <a:lnTo>
                    <a:pt x="635" y="856"/>
                  </a:lnTo>
                  <a:lnTo>
                    <a:pt x="631" y="860"/>
                  </a:lnTo>
                  <a:lnTo>
                    <a:pt x="627" y="868"/>
                  </a:lnTo>
                  <a:lnTo>
                    <a:pt x="622" y="881"/>
                  </a:lnTo>
                  <a:lnTo>
                    <a:pt x="618" y="889"/>
                  </a:lnTo>
                  <a:lnTo>
                    <a:pt x="614" y="906"/>
                  </a:lnTo>
                  <a:lnTo>
                    <a:pt x="606" y="923"/>
                  </a:lnTo>
                  <a:lnTo>
                    <a:pt x="606" y="927"/>
                  </a:lnTo>
                  <a:lnTo>
                    <a:pt x="601" y="932"/>
                  </a:lnTo>
                  <a:lnTo>
                    <a:pt x="597" y="936"/>
                  </a:lnTo>
                  <a:lnTo>
                    <a:pt x="593" y="944"/>
                  </a:lnTo>
                  <a:lnTo>
                    <a:pt x="589" y="949"/>
                  </a:lnTo>
                  <a:lnTo>
                    <a:pt x="580" y="953"/>
                  </a:lnTo>
                  <a:lnTo>
                    <a:pt x="572" y="961"/>
                  </a:lnTo>
                  <a:lnTo>
                    <a:pt x="563" y="966"/>
                  </a:lnTo>
                  <a:lnTo>
                    <a:pt x="555" y="970"/>
                  </a:lnTo>
                  <a:lnTo>
                    <a:pt x="546" y="974"/>
                  </a:lnTo>
                  <a:lnTo>
                    <a:pt x="542" y="974"/>
                  </a:lnTo>
                  <a:lnTo>
                    <a:pt x="542" y="978"/>
                  </a:lnTo>
                  <a:lnTo>
                    <a:pt x="542" y="974"/>
                  </a:lnTo>
                  <a:lnTo>
                    <a:pt x="538" y="974"/>
                  </a:lnTo>
                  <a:lnTo>
                    <a:pt x="534" y="961"/>
                  </a:lnTo>
                  <a:lnTo>
                    <a:pt x="529" y="949"/>
                  </a:lnTo>
                  <a:lnTo>
                    <a:pt x="525" y="936"/>
                  </a:lnTo>
                  <a:lnTo>
                    <a:pt x="517" y="919"/>
                  </a:lnTo>
                  <a:lnTo>
                    <a:pt x="508" y="898"/>
                  </a:lnTo>
                  <a:lnTo>
                    <a:pt x="504" y="885"/>
                  </a:lnTo>
                  <a:lnTo>
                    <a:pt x="500" y="877"/>
                  </a:lnTo>
                  <a:lnTo>
                    <a:pt x="495" y="872"/>
                  </a:lnTo>
                  <a:lnTo>
                    <a:pt x="495" y="868"/>
                  </a:lnTo>
                  <a:lnTo>
                    <a:pt x="491" y="864"/>
                  </a:lnTo>
                  <a:lnTo>
                    <a:pt x="487" y="860"/>
                  </a:lnTo>
                  <a:lnTo>
                    <a:pt x="483" y="860"/>
                  </a:lnTo>
                  <a:lnTo>
                    <a:pt x="483" y="856"/>
                  </a:lnTo>
                  <a:lnTo>
                    <a:pt x="479" y="856"/>
                  </a:lnTo>
                  <a:lnTo>
                    <a:pt x="474" y="856"/>
                  </a:lnTo>
                  <a:lnTo>
                    <a:pt x="470" y="856"/>
                  </a:lnTo>
                  <a:lnTo>
                    <a:pt x="462" y="851"/>
                  </a:lnTo>
                  <a:lnTo>
                    <a:pt x="445" y="851"/>
                  </a:lnTo>
                  <a:lnTo>
                    <a:pt x="432" y="847"/>
                  </a:lnTo>
                  <a:lnTo>
                    <a:pt x="415" y="847"/>
                  </a:lnTo>
                  <a:lnTo>
                    <a:pt x="411" y="843"/>
                  </a:lnTo>
                  <a:lnTo>
                    <a:pt x="407" y="843"/>
                  </a:lnTo>
                  <a:lnTo>
                    <a:pt x="402" y="843"/>
                  </a:lnTo>
                  <a:lnTo>
                    <a:pt x="398" y="839"/>
                  </a:lnTo>
                  <a:lnTo>
                    <a:pt x="390" y="834"/>
                  </a:lnTo>
                  <a:lnTo>
                    <a:pt x="385" y="830"/>
                  </a:lnTo>
                  <a:lnTo>
                    <a:pt x="381" y="830"/>
                  </a:lnTo>
                  <a:lnTo>
                    <a:pt x="377" y="826"/>
                  </a:lnTo>
                  <a:lnTo>
                    <a:pt x="373" y="826"/>
                  </a:lnTo>
                  <a:lnTo>
                    <a:pt x="368" y="826"/>
                  </a:lnTo>
                  <a:lnTo>
                    <a:pt x="364" y="830"/>
                  </a:lnTo>
                  <a:lnTo>
                    <a:pt x="360" y="830"/>
                  </a:lnTo>
                  <a:lnTo>
                    <a:pt x="343" y="834"/>
                  </a:lnTo>
                  <a:lnTo>
                    <a:pt x="326" y="839"/>
                  </a:lnTo>
                  <a:lnTo>
                    <a:pt x="309" y="843"/>
                  </a:lnTo>
                  <a:lnTo>
                    <a:pt x="301" y="847"/>
                  </a:lnTo>
                  <a:lnTo>
                    <a:pt x="296" y="847"/>
                  </a:lnTo>
                  <a:lnTo>
                    <a:pt x="292" y="847"/>
                  </a:lnTo>
                  <a:lnTo>
                    <a:pt x="292" y="851"/>
                  </a:lnTo>
                  <a:lnTo>
                    <a:pt x="288" y="851"/>
                  </a:lnTo>
                  <a:lnTo>
                    <a:pt x="284" y="860"/>
                  </a:lnTo>
                  <a:lnTo>
                    <a:pt x="280" y="860"/>
                  </a:lnTo>
                  <a:lnTo>
                    <a:pt x="271" y="872"/>
                  </a:lnTo>
                  <a:lnTo>
                    <a:pt x="267" y="877"/>
                  </a:lnTo>
                  <a:lnTo>
                    <a:pt x="263" y="877"/>
                  </a:lnTo>
                  <a:lnTo>
                    <a:pt x="258" y="881"/>
                  </a:lnTo>
                  <a:lnTo>
                    <a:pt x="254" y="881"/>
                  </a:lnTo>
                  <a:lnTo>
                    <a:pt x="250" y="881"/>
                  </a:lnTo>
                  <a:lnTo>
                    <a:pt x="237" y="885"/>
                  </a:lnTo>
                  <a:lnTo>
                    <a:pt x="233" y="885"/>
                  </a:lnTo>
                  <a:lnTo>
                    <a:pt x="229" y="889"/>
                  </a:lnTo>
                  <a:lnTo>
                    <a:pt x="225" y="889"/>
                  </a:lnTo>
                  <a:lnTo>
                    <a:pt x="220" y="889"/>
                  </a:lnTo>
                  <a:lnTo>
                    <a:pt x="212" y="898"/>
                  </a:lnTo>
                  <a:lnTo>
                    <a:pt x="208" y="898"/>
                  </a:lnTo>
                  <a:lnTo>
                    <a:pt x="203" y="902"/>
                  </a:lnTo>
                  <a:lnTo>
                    <a:pt x="199" y="902"/>
                  </a:lnTo>
                  <a:lnTo>
                    <a:pt x="195" y="902"/>
                  </a:lnTo>
                  <a:lnTo>
                    <a:pt x="191" y="902"/>
                  </a:lnTo>
                  <a:lnTo>
                    <a:pt x="186" y="902"/>
                  </a:lnTo>
                  <a:lnTo>
                    <a:pt x="178" y="902"/>
                  </a:lnTo>
                  <a:lnTo>
                    <a:pt x="174" y="902"/>
                  </a:lnTo>
                  <a:lnTo>
                    <a:pt x="165" y="898"/>
                  </a:lnTo>
                  <a:lnTo>
                    <a:pt x="161" y="898"/>
                  </a:lnTo>
                  <a:lnTo>
                    <a:pt x="157" y="894"/>
                  </a:lnTo>
                  <a:lnTo>
                    <a:pt x="153" y="894"/>
                  </a:lnTo>
                  <a:lnTo>
                    <a:pt x="148" y="889"/>
                  </a:lnTo>
                  <a:lnTo>
                    <a:pt x="144" y="885"/>
                  </a:lnTo>
                  <a:lnTo>
                    <a:pt x="140" y="881"/>
                  </a:lnTo>
                  <a:lnTo>
                    <a:pt x="140" y="877"/>
                  </a:lnTo>
                  <a:lnTo>
                    <a:pt x="136" y="877"/>
                  </a:lnTo>
                  <a:lnTo>
                    <a:pt x="136" y="868"/>
                  </a:lnTo>
                  <a:lnTo>
                    <a:pt x="136" y="864"/>
                  </a:lnTo>
                  <a:lnTo>
                    <a:pt x="131" y="860"/>
                  </a:lnTo>
                  <a:lnTo>
                    <a:pt x="131" y="843"/>
                  </a:lnTo>
                  <a:lnTo>
                    <a:pt x="127" y="839"/>
                  </a:lnTo>
                  <a:lnTo>
                    <a:pt x="127" y="834"/>
                  </a:lnTo>
                  <a:lnTo>
                    <a:pt x="127" y="830"/>
                  </a:lnTo>
                  <a:lnTo>
                    <a:pt x="131" y="822"/>
                  </a:lnTo>
                  <a:lnTo>
                    <a:pt x="131" y="817"/>
                  </a:lnTo>
                  <a:lnTo>
                    <a:pt x="136" y="813"/>
                  </a:lnTo>
                  <a:lnTo>
                    <a:pt x="140" y="805"/>
                  </a:lnTo>
                  <a:lnTo>
                    <a:pt x="144" y="800"/>
                  </a:lnTo>
                  <a:lnTo>
                    <a:pt x="144" y="784"/>
                  </a:lnTo>
                  <a:lnTo>
                    <a:pt x="157" y="737"/>
                  </a:lnTo>
                  <a:lnTo>
                    <a:pt x="161" y="707"/>
                  </a:lnTo>
                  <a:lnTo>
                    <a:pt x="174" y="661"/>
                  </a:lnTo>
                  <a:lnTo>
                    <a:pt x="186" y="593"/>
                  </a:lnTo>
                  <a:lnTo>
                    <a:pt x="212" y="483"/>
                  </a:lnTo>
                  <a:lnTo>
                    <a:pt x="225" y="415"/>
                  </a:lnTo>
                  <a:lnTo>
                    <a:pt x="229" y="398"/>
                  </a:lnTo>
                  <a:lnTo>
                    <a:pt x="229" y="390"/>
                  </a:lnTo>
                  <a:lnTo>
                    <a:pt x="229" y="381"/>
                  </a:lnTo>
                  <a:lnTo>
                    <a:pt x="229" y="377"/>
                  </a:lnTo>
                  <a:lnTo>
                    <a:pt x="229" y="369"/>
                  </a:lnTo>
                  <a:lnTo>
                    <a:pt x="229" y="364"/>
                  </a:lnTo>
                  <a:lnTo>
                    <a:pt x="225" y="364"/>
                  </a:lnTo>
                  <a:lnTo>
                    <a:pt x="220" y="360"/>
                  </a:lnTo>
                  <a:lnTo>
                    <a:pt x="216" y="360"/>
                  </a:lnTo>
                  <a:lnTo>
                    <a:pt x="208" y="360"/>
                  </a:lnTo>
                  <a:lnTo>
                    <a:pt x="203" y="364"/>
                  </a:lnTo>
                  <a:lnTo>
                    <a:pt x="199" y="364"/>
                  </a:lnTo>
                  <a:lnTo>
                    <a:pt x="195" y="369"/>
                  </a:lnTo>
                  <a:lnTo>
                    <a:pt x="186" y="373"/>
                  </a:lnTo>
                  <a:lnTo>
                    <a:pt x="169" y="386"/>
                  </a:lnTo>
                  <a:lnTo>
                    <a:pt x="165" y="390"/>
                  </a:lnTo>
                  <a:lnTo>
                    <a:pt x="157" y="390"/>
                  </a:lnTo>
                  <a:lnTo>
                    <a:pt x="153" y="394"/>
                  </a:lnTo>
                  <a:lnTo>
                    <a:pt x="144" y="398"/>
                  </a:lnTo>
                  <a:lnTo>
                    <a:pt x="136" y="398"/>
                  </a:lnTo>
                  <a:lnTo>
                    <a:pt x="127" y="403"/>
                  </a:lnTo>
                  <a:lnTo>
                    <a:pt x="123" y="403"/>
                  </a:lnTo>
                  <a:lnTo>
                    <a:pt x="119" y="403"/>
                  </a:lnTo>
                  <a:lnTo>
                    <a:pt x="114" y="403"/>
                  </a:lnTo>
                  <a:lnTo>
                    <a:pt x="110" y="403"/>
                  </a:lnTo>
                  <a:lnTo>
                    <a:pt x="102" y="403"/>
                  </a:lnTo>
                  <a:lnTo>
                    <a:pt x="98" y="403"/>
                  </a:lnTo>
                  <a:lnTo>
                    <a:pt x="81" y="403"/>
                  </a:lnTo>
                  <a:lnTo>
                    <a:pt x="72" y="398"/>
                  </a:lnTo>
                  <a:lnTo>
                    <a:pt x="64" y="398"/>
                  </a:lnTo>
                  <a:lnTo>
                    <a:pt x="51" y="398"/>
                  </a:lnTo>
                  <a:lnTo>
                    <a:pt x="42" y="398"/>
                  </a:lnTo>
                  <a:lnTo>
                    <a:pt x="26" y="398"/>
                  </a:lnTo>
                  <a:lnTo>
                    <a:pt x="9" y="398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44" name="pole tekstowe 243"/>
          <p:cNvSpPr txBox="1"/>
          <p:nvPr/>
        </p:nvSpPr>
        <p:spPr>
          <a:xfrm>
            <a:off x="6978045" y="4102010"/>
            <a:ext cx="807846" cy="169834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l-PL" sz="1200" dirty="0"/>
              <a:t>2,1 – 3,5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0,1 – 2,0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-1,9 – -0,0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-3,9 – -2,0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-5,9 – -4,0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-11,0 – -6,0</a:t>
            </a:r>
          </a:p>
        </p:txBody>
      </p:sp>
      <p:sp>
        <p:nvSpPr>
          <p:cNvPr id="246" name="Prostokąt zaokrąglony 245"/>
          <p:cNvSpPr/>
          <p:nvPr/>
        </p:nvSpPr>
        <p:spPr>
          <a:xfrm>
            <a:off x="6638066" y="5324011"/>
            <a:ext cx="285750" cy="135965"/>
          </a:xfrm>
          <a:prstGeom prst="roundRect">
            <a:avLst/>
          </a:prstGeom>
          <a:solidFill>
            <a:srgbClr val="522398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47" name="Prostokąt zaokrąglony 246"/>
          <p:cNvSpPr/>
          <p:nvPr/>
        </p:nvSpPr>
        <p:spPr>
          <a:xfrm>
            <a:off x="6638066" y="5596892"/>
            <a:ext cx="285750" cy="135965"/>
          </a:xfrm>
          <a:prstGeom prst="roundRect">
            <a:avLst/>
          </a:prstGeom>
          <a:solidFill>
            <a:srgbClr val="52239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48" name="Prostokąt zaokrąglony 247"/>
          <p:cNvSpPr/>
          <p:nvPr/>
        </p:nvSpPr>
        <p:spPr>
          <a:xfrm>
            <a:off x="6637107" y="4203283"/>
            <a:ext cx="285750" cy="135965"/>
          </a:xfrm>
          <a:prstGeom prst="roundRect">
            <a:avLst/>
          </a:prstGeom>
          <a:solidFill>
            <a:schemeClr val="bg2"/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49" name="Prostokąt zaokrąglony 248"/>
          <p:cNvSpPr/>
          <p:nvPr/>
        </p:nvSpPr>
        <p:spPr>
          <a:xfrm>
            <a:off x="6637107" y="5042870"/>
            <a:ext cx="285750" cy="133350"/>
          </a:xfrm>
          <a:prstGeom prst="roundRect">
            <a:avLst/>
          </a:prstGeom>
          <a:solidFill>
            <a:srgbClr val="52239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0" name="Prostokąt zaokrąglony 249"/>
          <p:cNvSpPr/>
          <p:nvPr/>
        </p:nvSpPr>
        <p:spPr>
          <a:xfrm>
            <a:off x="6637548" y="4786409"/>
            <a:ext cx="285750" cy="133350"/>
          </a:xfrm>
          <a:prstGeom prst="roundRect">
            <a:avLst/>
          </a:prstGeom>
          <a:solidFill>
            <a:srgbClr val="522398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2" name="Prostokąt zaokrąglony 251"/>
          <p:cNvSpPr/>
          <p:nvPr/>
        </p:nvSpPr>
        <p:spPr>
          <a:xfrm>
            <a:off x="6637107" y="4485425"/>
            <a:ext cx="285750" cy="135965"/>
          </a:xfrm>
          <a:prstGeom prst="roundRect">
            <a:avLst/>
          </a:prstGeom>
          <a:solidFill>
            <a:srgbClr val="BB0A30">
              <a:alpha val="80000"/>
            </a:srgbClr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3" name="pole tekstowe 252"/>
          <p:cNvSpPr txBox="1"/>
          <p:nvPr/>
        </p:nvSpPr>
        <p:spPr>
          <a:xfrm>
            <a:off x="5388513" y="2193501"/>
            <a:ext cx="2712881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Największy ubytek naturalny na 1000 ludności w 2018 r.</a:t>
            </a:r>
          </a:p>
        </p:txBody>
      </p:sp>
      <p:sp>
        <p:nvSpPr>
          <p:cNvPr id="254" name="Freeform 5"/>
          <p:cNvSpPr>
            <a:spLocks/>
          </p:cNvSpPr>
          <p:nvPr/>
        </p:nvSpPr>
        <p:spPr bwMode="auto">
          <a:xfrm rot="20342706" flipH="1" flipV="1">
            <a:off x="5008360" y="2070786"/>
            <a:ext cx="245480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BB0A30"/>
          </a:solidFill>
          <a:ln w="3175" cap="flat">
            <a:solidFill>
              <a:srgbClr val="BB0A3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56" name="pole tekstowe 255"/>
          <p:cNvSpPr txBox="1"/>
          <p:nvPr/>
        </p:nvSpPr>
        <p:spPr>
          <a:xfrm>
            <a:off x="5397665" y="869175"/>
            <a:ext cx="2712881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Największy przyrost naturalny na 1000 ludności w 2018 r.</a:t>
            </a:r>
          </a:p>
        </p:txBody>
      </p:sp>
      <p:sp>
        <p:nvSpPr>
          <p:cNvPr id="257" name="Freeform 5"/>
          <p:cNvSpPr>
            <a:spLocks/>
          </p:cNvSpPr>
          <p:nvPr/>
        </p:nvSpPr>
        <p:spPr bwMode="auto">
          <a:xfrm rot="20342706">
            <a:off x="5064176" y="719022"/>
            <a:ext cx="245480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008542"/>
          </a:solidFill>
          <a:ln w="3175" cap="flat">
            <a:solidFill>
              <a:srgbClr val="00854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" name="Prostokąt 1"/>
          <p:cNvSpPr/>
          <p:nvPr/>
        </p:nvSpPr>
        <p:spPr>
          <a:xfrm>
            <a:off x="5310185" y="1207025"/>
            <a:ext cx="3319465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Szlichtyngowa	3,5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Nowe Miasteczko	3,4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Szczaniec		3,1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Czerwieńsk			2,9</a:t>
            </a:r>
          </a:p>
        </p:txBody>
      </p:sp>
      <p:sp>
        <p:nvSpPr>
          <p:cNvPr id="258" name="Prostokąt 257"/>
          <p:cNvSpPr/>
          <p:nvPr/>
        </p:nvSpPr>
        <p:spPr>
          <a:xfrm>
            <a:off x="5348109" y="2532589"/>
            <a:ext cx="327678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Lubsko			-11,0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Małomice		-10,4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miejska Gozdnica		-9,1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Dobiegniew		-9,1</a:t>
            </a:r>
          </a:p>
        </p:txBody>
      </p:sp>
      <p:sp>
        <p:nvSpPr>
          <p:cNvPr id="255" name="pole tekstowe 254"/>
          <p:cNvSpPr txBox="1"/>
          <p:nvPr/>
        </p:nvSpPr>
        <p:spPr>
          <a:xfrm>
            <a:off x="6629301" y="3784177"/>
            <a:ext cx="1824184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Przyrost/ubytek naturalny na 1000 ludności</a:t>
            </a:r>
          </a:p>
        </p:txBody>
      </p:sp>
      <p:sp>
        <p:nvSpPr>
          <p:cNvPr id="245" name="Freeform 112"/>
          <p:cNvSpPr>
            <a:spLocks/>
          </p:cNvSpPr>
          <p:nvPr/>
        </p:nvSpPr>
        <p:spPr bwMode="auto">
          <a:xfrm>
            <a:off x="3511832" y="4649574"/>
            <a:ext cx="45719" cy="45719"/>
          </a:xfrm>
          <a:custGeom>
            <a:avLst/>
            <a:gdLst>
              <a:gd name="T0" fmla="*/ 0 w 169"/>
              <a:gd name="T1" fmla="*/ 135 h 144"/>
              <a:gd name="T2" fmla="*/ 13 w 169"/>
              <a:gd name="T3" fmla="*/ 131 h 144"/>
              <a:gd name="T4" fmla="*/ 30 w 169"/>
              <a:gd name="T5" fmla="*/ 122 h 144"/>
              <a:gd name="T6" fmla="*/ 47 w 169"/>
              <a:gd name="T7" fmla="*/ 110 h 144"/>
              <a:gd name="T8" fmla="*/ 55 w 169"/>
              <a:gd name="T9" fmla="*/ 97 h 144"/>
              <a:gd name="T10" fmla="*/ 64 w 169"/>
              <a:gd name="T11" fmla="*/ 88 h 144"/>
              <a:gd name="T12" fmla="*/ 72 w 169"/>
              <a:gd name="T13" fmla="*/ 67 h 144"/>
              <a:gd name="T14" fmla="*/ 80 w 169"/>
              <a:gd name="T15" fmla="*/ 42 h 144"/>
              <a:gd name="T16" fmla="*/ 89 w 169"/>
              <a:gd name="T17" fmla="*/ 21 h 144"/>
              <a:gd name="T18" fmla="*/ 97 w 169"/>
              <a:gd name="T19" fmla="*/ 12 h 144"/>
              <a:gd name="T20" fmla="*/ 102 w 169"/>
              <a:gd name="T21" fmla="*/ 4 h 144"/>
              <a:gd name="T22" fmla="*/ 110 w 169"/>
              <a:gd name="T23" fmla="*/ 4 h 144"/>
              <a:gd name="T24" fmla="*/ 119 w 169"/>
              <a:gd name="T25" fmla="*/ 0 h 144"/>
              <a:gd name="T26" fmla="*/ 131 w 169"/>
              <a:gd name="T27" fmla="*/ 0 h 144"/>
              <a:gd name="T28" fmla="*/ 140 w 169"/>
              <a:gd name="T29" fmla="*/ 0 h 144"/>
              <a:gd name="T30" fmla="*/ 152 w 169"/>
              <a:gd name="T31" fmla="*/ 4 h 144"/>
              <a:gd name="T32" fmla="*/ 161 w 169"/>
              <a:gd name="T33" fmla="*/ 12 h 144"/>
              <a:gd name="T34" fmla="*/ 165 w 169"/>
              <a:gd name="T35" fmla="*/ 17 h 144"/>
              <a:gd name="T36" fmla="*/ 169 w 169"/>
              <a:gd name="T37" fmla="*/ 25 h 144"/>
              <a:gd name="T38" fmla="*/ 169 w 169"/>
              <a:gd name="T39" fmla="*/ 38 h 144"/>
              <a:gd name="T40" fmla="*/ 165 w 169"/>
              <a:gd name="T41" fmla="*/ 50 h 144"/>
              <a:gd name="T42" fmla="*/ 161 w 169"/>
              <a:gd name="T43" fmla="*/ 76 h 144"/>
              <a:gd name="T44" fmla="*/ 157 w 169"/>
              <a:gd name="T45" fmla="*/ 93 h 144"/>
              <a:gd name="T46" fmla="*/ 157 w 169"/>
              <a:gd name="T47" fmla="*/ 101 h 144"/>
              <a:gd name="T48" fmla="*/ 152 w 169"/>
              <a:gd name="T49" fmla="*/ 110 h 144"/>
              <a:gd name="T50" fmla="*/ 144 w 169"/>
              <a:gd name="T51" fmla="*/ 118 h 144"/>
              <a:gd name="T52" fmla="*/ 131 w 169"/>
              <a:gd name="T53" fmla="*/ 122 h 144"/>
              <a:gd name="T54" fmla="*/ 110 w 169"/>
              <a:gd name="T55" fmla="*/ 131 h 144"/>
              <a:gd name="T56" fmla="*/ 93 w 169"/>
              <a:gd name="T57" fmla="*/ 139 h 144"/>
              <a:gd name="T58" fmla="*/ 76 w 169"/>
              <a:gd name="T59" fmla="*/ 139 h 144"/>
              <a:gd name="T60" fmla="*/ 59 w 169"/>
              <a:gd name="T61" fmla="*/ 144 h 144"/>
              <a:gd name="T62" fmla="*/ 25 w 169"/>
              <a:gd name="T63" fmla="*/ 144 h 144"/>
              <a:gd name="T64" fmla="*/ 17 w 169"/>
              <a:gd name="T65" fmla="*/ 144 h 144"/>
              <a:gd name="T66" fmla="*/ 8 w 169"/>
              <a:gd name="T67" fmla="*/ 144 h 144"/>
              <a:gd name="T68" fmla="*/ 0 w 169"/>
              <a:gd name="T69" fmla="*/ 13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9" h="144">
                <a:moveTo>
                  <a:pt x="0" y="139"/>
                </a:moveTo>
                <a:lnTo>
                  <a:pt x="0" y="135"/>
                </a:lnTo>
                <a:lnTo>
                  <a:pt x="4" y="135"/>
                </a:lnTo>
                <a:lnTo>
                  <a:pt x="13" y="131"/>
                </a:lnTo>
                <a:lnTo>
                  <a:pt x="21" y="127"/>
                </a:lnTo>
                <a:lnTo>
                  <a:pt x="30" y="122"/>
                </a:lnTo>
                <a:lnTo>
                  <a:pt x="38" y="114"/>
                </a:lnTo>
                <a:lnTo>
                  <a:pt x="47" y="110"/>
                </a:lnTo>
                <a:lnTo>
                  <a:pt x="51" y="105"/>
                </a:lnTo>
                <a:lnTo>
                  <a:pt x="55" y="97"/>
                </a:lnTo>
                <a:lnTo>
                  <a:pt x="59" y="93"/>
                </a:lnTo>
                <a:lnTo>
                  <a:pt x="64" y="88"/>
                </a:lnTo>
                <a:lnTo>
                  <a:pt x="64" y="84"/>
                </a:lnTo>
                <a:lnTo>
                  <a:pt x="72" y="67"/>
                </a:lnTo>
                <a:lnTo>
                  <a:pt x="76" y="50"/>
                </a:lnTo>
                <a:lnTo>
                  <a:pt x="80" y="42"/>
                </a:lnTo>
                <a:lnTo>
                  <a:pt x="85" y="29"/>
                </a:lnTo>
                <a:lnTo>
                  <a:pt x="89" y="21"/>
                </a:lnTo>
                <a:lnTo>
                  <a:pt x="93" y="17"/>
                </a:lnTo>
                <a:lnTo>
                  <a:pt x="97" y="12"/>
                </a:lnTo>
                <a:lnTo>
                  <a:pt x="102" y="8"/>
                </a:lnTo>
                <a:lnTo>
                  <a:pt x="102" y="4"/>
                </a:lnTo>
                <a:lnTo>
                  <a:pt x="106" y="4"/>
                </a:lnTo>
                <a:lnTo>
                  <a:pt x="110" y="4"/>
                </a:lnTo>
                <a:lnTo>
                  <a:pt x="114" y="0"/>
                </a:lnTo>
                <a:lnTo>
                  <a:pt x="119" y="0"/>
                </a:lnTo>
                <a:lnTo>
                  <a:pt x="123" y="0"/>
                </a:lnTo>
                <a:lnTo>
                  <a:pt x="131" y="0"/>
                </a:lnTo>
                <a:lnTo>
                  <a:pt x="135" y="0"/>
                </a:lnTo>
                <a:lnTo>
                  <a:pt x="140" y="0"/>
                </a:lnTo>
                <a:lnTo>
                  <a:pt x="144" y="4"/>
                </a:lnTo>
                <a:lnTo>
                  <a:pt x="152" y="4"/>
                </a:lnTo>
                <a:lnTo>
                  <a:pt x="157" y="8"/>
                </a:lnTo>
                <a:lnTo>
                  <a:pt x="161" y="12"/>
                </a:lnTo>
                <a:lnTo>
                  <a:pt x="165" y="12"/>
                </a:lnTo>
                <a:lnTo>
                  <a:pt x="165" y="17"/>
                </a:lnTo>
                <a:lnTo>
                  <a:pt x="169" y="21"/>
                </a:lnTo>
                <a:lnTo>
                  <a:pt x="169" y="25"/>
                </a:lnTo>
                <a:lnTo>
                  <a:pt x="169" y="29"/>
                </a:lnTo>
                <a:lnTo>
                  <a:pt x="169" y="38"/>
                </a:lnTo>
                <a:lnTo>
                  <a:pt x="169" y="42"/>
                </a:lnTo>
                <a:lnTo>
                  <a:pt x="165" y="50"/>
                </a:lnTo>
                <a:lnTo>
                  <a:pt x="161" y="63"/>
                </a:lnTo>
                <a:lnTo>
                  <a:pt x="161" y="76"/>
                </a:lnTo>
                <a:lnTo>
                  <a:pt x="161" y="84"/>
                </a:lnTo>
                <a:lnTo>
                  <a:pt x="157" y="93"/>
                </a:lnTo>
                <a:lnTo>
                  <a:pt x="157" y="97"/>
                </a:lnTo>
                <a:lnTo>
                  <a:pt x="157" y="101"/>
                </a:lnTo>
                <a:lnTo>
                  <a:pt x="157" y="105"/>
                </a:lnTo>
                <a:lnTo>
                  <a:pt x="152" y="110"/>
                </a:lnTo>
                <a:lnTo>
                  <a:pt x="148" y="114"/>
                </a:lnTo>
                <a:lnTo>
                  <a:pt x="144" y="118"/>
                </a:lnTo>
                <a:lnTo>
                  <a:pt x="135" y="122"/>
                </a:lnTo>
                <a:lnTo>
                  <a:pt x="131" y="122"/>
                </a:lnTo>
                <a:lnTo>
                  <a:pt x="119" y="127"/>
                </a:lnTo>
                <a:lnTo>
                  <a:pt x="110" y="131"/>
                </a:lnTo>
                <a:lnTo>
                  <a:pt x="102" y="135"/>
                </a:lnTo>
                <a:lnTo>
                  <a:pt x="93" y="139"/>
                </a:lnTo>
                <a:lnTo>
                  <a:pt x="85" y="139"/>
                </a:lnTo>
                <a:lnTo>
                  <a:pt x="76" y="139"/>
                </a:lnTo>
                <a:lnTo>
                  <a:pt x="68" y="144"/>
                </a:lnTo>
                <a:lnTo>
                  <a:pt x="59" y="144"/>
                </a:lnTo>
                <a:lnTo>
                  <a:pt x="42" y="144"/>
                </a:lnTo>
                <a:lnTo>
                  <a:pt x="25" y="144"/>
                </a:lnTo>
                <a:lnTo>
                  <a:pt x="21" y="144"/>
                </a:lnTo>
                <a:lnTo>
                  <a:pt x="17" y="144"/>
                </a:lnTo>
                <a:lnTo>
                  <a:pt x="13" y="144"/>
                </a:lnTo>
                <a:lnTo>
                  <a:pt x="8" y="144"/>
                </a:lnTo>
                <a:lnTo>
                  <a:pt x="4" y="139"/>
                </a:lnTo>
                <a:lnTo>
                  <a:pt x="0" y="139"/>
                </a:lnTo>
                <a:close/>
              </a:path>
            </a:pathLst>
          </a:custGeom>
          <a:solidFill>
            <a:srgbClr val="522398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l-P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91720300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50747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52239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4</a:t>
            </a: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0" y="6276513"/>
            <a:ext cx="1278533" cy="397766"/>
          </a:xfrm>
          <a:prstGeom prst="rect">
            <a:avLst/>
          </a:prstGeom>
        </p:spPr>
      </p:pic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rostokąt 9"/>
          <p:cNvSpPr/>
          <p:nvPr/>
        </p:nvSpPr>
        <p:spPr>
          <a:xfrm>
            <a:off x="289724" y="102605"/>
            <a:ext cx="8843172" cy="36933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l-PL" b="1" dirty="0">
                <a:latin typeface="Fira Sans" panose="020B0503050000020004" pitchFamily="34" charset="0"/>
                <a:ea typeface="Fira Sans" panose="020B0503050000020004" pitchFamily="34" charset="0"/>
              </a:rPr>
              <a:t>Migracje wewnętrzne i zagraniczne na pobyt stały w 2018 r.</a:t>
            </a:r>
          </a:p>
        </p:txBody>
      </p:sp>
      <p:grpSp>
        <p:nvGrpSpPr>
          <p:cNvPr id="128" name="Grupa 127"/>
          <p:cNvGrpSpPr/>
          <p:nvPr/>
        </p:nvGrpSpPr>
        <p:grpSpPr>
          <a:xfrm>
            <a:off x="1243165" y="768574"/>
            <a:ext cx="3700309" cy="5384575"/>
            <a:chOff x="793037" y="710393"/>
            <a:chExt cx="3721299" cy="5645957"/>
          </a:xfrm>
          <a:noFill/>
        </p:grpSpPr>
        <p:sp>
          <p:nvSpPr>
            <p:cNvPr id="129" name="Freeform 5"/>
            <p:cNvSpPr>
              <a:spLocks/>
            </p:cNvSpPr>
            <p:nvPr/>
          </p:nvSpPr>
          <p:spPr bwMode="auto">
            <a:xfrm>
              <a:off x="1715977" y="1887983"/>
              <a:ext cx="364392" cy="448807"/>
            </a:xfrm>
            <a:custGeom>
              <a:avLst/>
              <a:gdLst>
                <a:gd name="T0" fmla="*/ 29 w 1151"/>
                <a:gd name="T1" fmla="*/ 441 h 1414"/>
                <a:gd name="T2" fmla="*/ 59 w 1151"/>
                <a:gd name="T3" fmla="*/ 390 h 1414"/>
                <a:gd name="T4" fmla="*/ 110 w 1151"/>
                <a:gd name="T5" fmla="*/ 403 h 1414"/>
                <a:gd name="T6" fmla="*/ 173 w 1151"/>
                <a:gd name="T7" fmla="*/ 394 h 1414"/>
                <a:gd name="T8" fmla="*/ 173 w 1151"/>
                <a:gd name="T9" fmla="*/ 352 h 1414"/>
                <a:gd name="T10" fmla="*/ 169 w 1151"/>
                <a:gd name="T11" fmla="*/ 267 h 1414"/>
                <a:gd name="T12" fmla="*/ 343 w 1151"/>
                <a:gd name="T13" fmla="*/ 199 h 1414"/>
                <a:gd name="T14" fmla="*/ 410 w 1151"/>
                <a:gd name="T15" fmla="*/ 161 h 1414"/>
                <a:gd name="T16" fmla="*/ 432 w 1151"/>
                <a:gd name="T17" fmla="*/ 102 h 1414"/>
                <a:gd name="T18" fmla="*/ 381 w 1151"/>
                <a:gd name="T19" fmla="*/ 64 h 1414"/>
                <a:gd name="T20" fmla="*/ 393 w 1151"/>
                <a:gd name="T21" fmla="*/ 0 h 1414"/>
                <a:gd name="T22" fmla="*/ 474 w 1151"/>
                <a:gd name="T23" fmla="*/ 22 h 1414"/>
                <a:gd name="T24" fmla="*/ 529 w 1151"/>
                <a:gd name="T25" fmla="*/ 81 h 1414"/>
                <a:gd name="T26" fmla="*/ 575 w 1151"/>
                <a:gd name="T27" fmla="*/ 144 h 1414"/>
                <a:gd name="T28" fmla="*/ 626 w 1151"/>
                <a:gd name="T29" fmla="*/ 182 h 1414"/>
                <a:gd name="T30" fmla="*/ 681 w 1151"/>
                <a:gd name="T31" fmla="*/ 221 h 1414"/>
                <a:gd name="T32" fmla="*/ 707 w 1151"/>
                <a:gd name="T33" fmla="*/ 250 h 1414"/>
                <a:gd name="T34" fmla="*/ 728 w 1151"/>
                <a:gd name="T35" fmla="*/ 288 h 1414"/>
                <a:gd name="T36" fmla="*/ 791 w 1151"/>
                <a:gd name="T37" fmla="*/ 271 h 1414"/>
                <a:gd name="T38" fmla="*/ 838 w 1151"/>
                <a:gd name="T39" fmla="*/ 259 h 1414"/>
                <a:gd name="T40" fmla="*/ 821 w 1151"/>
                <a:gd name="T41" fmla="*/ 305 h 1414"/>
                <a:gd name="T42" fmla="*/ 762 w 1151"/>
                <a:gd name="T43" fmla="*/ 348 h 1414"/>
                <a:gd name="T44" fmla="*/ 757 w 1151"/>
                <a:gd name="T45" fmla="*/ 386 h 1414"/>
                <a:gd name="T46" fmla="*/ 800 w 1151"/>
                <a:gd name="T47" fmla="*/ 462 h 1414"/>
                <a:gd name="T48" fmla="*/ 842 w 1151"/>
                <a:gd name="T49" fmla="*/ 479 h 1414"/>
                <a:gd name="T50" fmla="*/ 914 w 1151"/>
                <a:gd name="T51" fmla="*/ 479 h 1414"/>
                <a:gd name="T52" fmla="*/ 978 w 1151"/>
                <a:gd name="T53" fmla="*/ 491 h 1414"/>
                <a:gd name="T54" fmla="*/ 1067 w 1151"/>
                <a:gd name="T55" fmla="*/ 496 h 1414"/>
                <a:gd name="T56" fmla="*/ 1113 w 1151"/>
                <a:gd name="T57" fmla="*/ 496 h 1414"/>
                <a:gd name="T58" fmla="*/ 1143 w 1151"/>
                <a:gd name="T59" fmla="*/ 559 h 1414"/>
                <a:gd name="T60" fmla="*/ 1096 w 1151"/>
                <a:gd name="T61" fmla="*/ 631 h 1414"/>
                <a:gd name="T62" fmla="*/ 1083 w 1151"/>
                <a:gd name="T63" fmla="*/ 775 h 1414"/>
                <a:gd name="T64" fmla="*/ 1050 w 1151"/>
                <a:gd name="T65" fmla="*/ 936 h 1414"/>
                <a:gd name="T66" fmla="*/ 1045 w 1151"/>
                <a:gd name="T67" fmla="*/ 1008 h 1414"/>
                <a:gd name="T68" fmla="*/ 978 w 1151"/>
                <a:gd name="T69" fmla="*/ 1050 h 1414"/>
                <a:gd name="T70" fmla="*/ 906 w 1151"/>
                <a:gd name="T71" fmla="*/ 1114 h 1414"/>
                <a:gd name="T72" fmla="*/ 834 w 1151"/>
                <a:gd name="T73" fmla="*/ 1148 h 1414"/>
                <a:gd name="T74" fmla="*/ 783 w 1151"/>
                <a:gd name="T75" fmla="*/ 1190 h 1414"/>
                <a:gd name="T76" fmla="*/ 681 w 1151"/>
                <a:gd name="T77" fmla="*/ 1359 h 1414"/>
                <a:gd name="T78" fmla="*/ 618 w 1151"/>
                <a:gd name="T79" fmla="*/ 1410 h 1414"/>
                <a:gd name="T80" fmla="*/ 520 w 1151"/>
                <a:gd name="T81" fmla="*/ 1410 h 1414"/>
                <a:gd name="T82" fmla="*/ 393 w 1151"/>
                <a:gd name="T83" fmla="*/ 1385 h 1414"/>
                <a:gd name="T84" fmla="*/ 355 w 1151"/>
                <a:gd name="T85" fmla="*/ 1351 h 1414"/>
                <a:gd name="T86" fmla="*/ 326 w 1151"/>
                <a:gd name="T87" fmla="*/ 1279 h 1414"/>
                <a:gd name="T88" fmla="*/ 262 w 1151"/>
                <a:gd name="T89" fmla="*/ 1215 h 1414"/>
                <a:gd name="T90" fmla="*/ 199 w 1151"/>
                <a:gd name="T91" fmla="*/ 1160 h 1414"/>
                <a:gd name="T92" fmla="*/ 156 w 1151"/>
                <a:gd name="T93" fmla="*/ 1131 h 1414"/>
                <a:gd name="T94" fmla="*/ 106 w 1151"/>
                <a:gd name="T95" fmla="*/ 1067 h 1414"/>
                <a:gd name="T96" fmla="*/ 156 w 1151"/>
                <a:gd name="T97" fmla="*/ 1033 h 1414"/>
                <a:gd name="T98" fmla="*/ 262 w 1151"/>
                <a:gd name="T99" fmla="*/ 995 h 1414"/>
                <a:gd name="T100" fmla="*/ 292 w 1151"/>
                <a:gd name="T101" fmla="*/ 961 h 1414"/>
                <a:gd name="T102" fmla="*/ 275 w 1151"/>
                <a:gd name="T103" fmla="*/ 906 h 1414"/>
                <a:gd name="T104" fmla="*/ 233 w 1151"/>
                <a:gd name="T105" fmla="*/ 889 h 1414"/>
                <a:gd name="T106" fmla="*/ 194 w 1151"/>
                <a:gd name="T107" fmla="*/ 839 h 1414"/>
                <a:gd name="T108" fmla="*/ 165 w 1151"/>
                <a:gd name="T109" fmla="*/ 767 h 1414"/>
                <a:gd name="T110" fmla="*/ 122 w 1151"/>
                <a:gd name="T111" fmla="*/ 720 h 1414"/>
                <a:gd name="T112" fmla="*/ 55 w 1151"/>
                <a:gd name="T113" fmla="*/ 682 h 1414"/>
                <a:gd name="T114" fmla="*/ 38 w 1151"/>
                <a:gd name="T115" fmla="*/ 623 h 1414"/>
                <a:gd name="T116" fmla="*/ 12 w 1151"/>
                <a:gd name="T117" fmla="*/ 50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1" h="1414">
                  <a:moveTo>
                    <a:pt x="0" y="470"/>
                  </a:moveTo>
                  <a:lnTo>
                    <a:pt x="4" y="470"/>
                  </a:lnTo>
                  <a:lnTo>
                    <a:pt x="8" y="470"/>
                  </a:lnTo>
                  <a:lnTo>
                    <a:pt x="12" y="466"/>
                  </a:lnTo>
                  <a:lnTo>
                    <a:pt x="17" y="462"/>
                  </a:lnTo>
                  <a:lnTo>
                    <a:pt x="21" y="458"/>
                  </a:lnTo>
                  <a:lnTo>
                    <a:pt x="21" y="453"/>
                  </a:lnTo>
                  <a:lnTo>
                    <a:pt x="25" y="449"/>
                  </a:lnTo>
                  <a:lnTo>
                    <a:pt x="29" y="445"/>
                  </a:lnTo>
                  <a:lnTo>
                    <a:pt x="29" y="441"/>
                  </a:lnTo>
                  <a:lnTo>
                    <a:pt x="34" y="436"/>
                  </a:lnTo>
                  <a:lnTo>
                    <a:pt x="38" y="428"/>
                  </a:lnTo>
                  <a:lnTo>
                    <a:pt x="38" y="424"/>
                  </a:lnTo>
                  <a:lnTo>
                    <a:pt x="42" y="407"/>
                  </a:lnTo>
                  <a:lnTo>
                    <a:pt x="42" y="403"/>
                  </a:lnTo>
                  <a:lnTo>
                    <a:pt x="46" y="398"/>
                  </a:lnTo>
                  <a:lnTo>
                    <a:pt x="46" y="394"/>
                  </a:lnTo>
                  <a:lnTo>
                    <a:pt x="51" y="394"/>
                  </a:lnTo>
                  <a:lnTo>
                    <a:pt x="55" y="390"/>
                  </a:lnTo>
                  <a:lnTo>
                    <a:pt x="59" y="390"/>
                  </a:lnTo>
                  <a:lnTo>
                    <a:pt x="63" y="390"/>
                  </a:lnTo>
                  <a:lnTo>
                    <a:pt x="67" y="390"/>
                  </a:lnTo>
                  <a:lnTo>
                    <a:pt x="72" y="390"/>
                  </a:lnTo>
                  <a:lnTo>
                    <a:pt x="76" y="390"/>
                  </a:lnTo>
                  <a:lnTo>
                    <a:pt x="80" y="390"/>
                  </a:lnTo>
                  <a:lnTo>
                    <a:pt x="84" y="394"/>
                  </a:lnTo>
                  <a:lnTo>
                    <a:pt x="97" y="398"/>
                  </a:lnTo>
                  <a:lnTo>
                    <a:pt x="101" y="403"/>
                  </a:lnTo>
                  <a:lnTo>
                    <a:pt x="106" y="403"/>
                  </a:lnTo>
                  <a:lnTo>
                    <a:pt x="110" y="403"/>
                  </a:lnTo>
                  <a:lnTo>
                    <a:pt x="118" y="407"/>
                  </a:lnTo>
                  <a:lnTo>
                    <a:pt x="122" y="407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3"/>
                  </a:lnTo>
                  <a:lnTo>
                    <a:pt x="144" y="403"/>
                  </a:lnTo>
                  <a:lnTo>
                    <a:pt x="152" y="403"/>
                  </a:lnTo>
                  <a:lnTo>
                    <a:pt x="156" y="398"/>
                  </a:lnTo>
                  <a:lnTo>
                    <a:pt x="165" y="398"/>
                  </a:lnTo>
                  <a:lnTo>
                    <a:pt x="173" y="394"/>
                  </a:lnTo>
                  <a:lnTo>
                    <a:pt x="178" y="394"/>
                  </a:lnTo>
                  <a:lnTo>
                    <a:pt x="182" y="394"/>
                  </a:lnTo>
                  <a:lnTo>
                    <a:pt x="186" y="390"/>
                  </a:lnTo>
                  <a:lnTo>
                    <a:pt x="190" y="386"/>
                  </a:lnTo>
                  <a:lnTo>
                    <a:pt x="190" y="381"/>
                  </a:lnTo>
                  <a:lnTo>
                    <a:pt x="186" y="377"/>
                  </a:lnTo>
                  <a:lnTo>
                    <a:pt x="182" y="373"/>
                  </a:lnTo>
                  <a:lnTo>
                    <a:pt x="178" y="369"/>
                  </a:lnTo>
                  <a:lnTo>
                    <a:pt x="178" y="360"/>
                  </a:lnTo>
                  <a:lnTo>
                    <a:pt x="173" y="352"/>
                  </a:lnTo>
                  <a:lnTo>
                    <a:pt x="173" y="348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9" y="326"/>
                  </a:lnTo>
                  <a:lnTo>
                    <a:pt x="169" y="318"/>
                  </a:lnTo>
                  <a:lnTo>
                    <a:pt x="169" y="314"/>
                  </a:lnTo>
                  <a:lnTo>
                    <a:pt x="169" y="297"/>
                  </a:lnTo>
                  <a:lnTo>
                    <a:pt x="165" y="288"/>
                  </a:lnTo>
                  <a:lnTo>
                    <a:pt x="165" y="271"/>
                  </a:lnTo>
                  <a:lnTo>
                    <a:pt x="169" y="267"/>
                  </a:lnTo>
                  <a:lnTo>
                    <a:pt x="178" y="263"/>
                  </a:lnTo>
                  <a:lnTo>
                    <a:pt x="199" y="254"/>
                  </a:lnTo>
                  <a:lnTo>
                    <a:pt x="216" y="246"/>
                  </a:lnTo>
                  <a:lnTo>
                    <a:pt x="224" y="242"/>
                  </a:lnTo>
                  <a:lnTo>
                    <a:pt x="241" y="233"/>
                  </a:lnTo>
                  <a:lnTo>
                    <a:pt x="249" y="229"/>
                  </a:lnTo>
                  <a:lnTo>
                    <a:pt x="262" y="225"/>
                  </a:lnTo>
                  <a:lnTo>
                    <a:pt x="296" y="216"/>
                  </a:lnTo>
                  <a:lnTo>
                    <a:pt x="313" y="208"/>
                  </a:lnTo>
                  <a:lnTo>
                    <a:pt x="343" y="199"/>
                  </a:lnTo>
                  <a:lnTo>
                    <a:pt x="355" y="195"/>
                  </a:lnTo>
                  <a:lnTo>
                    <a:pt x="372" y="191"/>
                  </a:lnTo>
                  <a:lnTo>
                    <a:pt x="376" y="187"/>
                  </a:lnTo>
                  <a:lnTo>
                    <a:pt x="385" y="182"/>
                  </a:lnTo>
                  <a:lnTo>
                    <a:pt x="389" y="182"/>
                  </a:lnTo>
                  <a:lnTo>
                    <a:pt x="393" y="178"/>
                  </a:lnTo>
                  <a:lnTo>
                    <a:pt x="398" y="174"/>
                  </a:lnTo>
                  <a:lnTo>
                    <a:pt x="402" y="170"/>
                  </a:lnTo>
                  <a:lnTo>
                    <a:pt x="406" y="165"/>
                  </a:lnTo>
                  <a:lnTo>
                    <a:pt x="410" y="161"/>
                  </a:lnTo>
                  <a:lnTo>
                    <a:pt x="419" y="153"/>
                  </a:lnTo>
                  <a:lnTo>
                    <a:pt x="419" y="144"/>
                  </a:lnTo>
                  <a:lnTo>
                    <a:pt x="427" y="136"/>
                  </a:lnTo>
                  <a:lnTo>
                    <a:pt x="432" y="127"/>
                  </a:lnTo>
                  <a:lnTo>
                    <a:pt x="432" y="123"/>
                  </a:lnTo>
                  <a:lnTo>
                    <a:pt x="432" y="119"/>
                  </a:lnTo>
                  <a:lnTo>
                    <a:pt x="436" y="115"/>
                  </a:lnTo>
                  <a:lnTo>
                    <a:pt x="436" y="110"/>
                  </a:lnTo>
                  <a:lnTo>
                    <a:pt x="436" y="106"/>
                  </a:lnTo>
                  <a:lnTo>
                    <a:pt x="432" y="102"/>
                  </a:lnTo>
                  <a:lnTo>
                    <a:pt x="423" y="98"/>
                  </a:lnTo>
                  <a:lnTo>
                    <a:pt x="419" y="93"/>
                  </a:lnTo>
                  <a:lnTo>
                    <a:pt x="406" y="93"/>
                  </a:lnTo>
                  <a:lnTo>
                    <a:pt x="402" y="89"/>
                  </a:lnTo>
                  <a:lnTo>
                    <a:pt x="393" y="89"/>
                  </a:lnTo>
                  <a:lnTo>
                    <a:pt x="389" y="85"/>
                  </a:lnTo>
                  <a:lnTo>
                    <a:pt x="389" y="81"/>
                  </a:lnTo>
                  <a:lnTo>
                    <a:pt x="385" y="77"/>
                  </a:lnTo>
                  <a:lnTo>
                    <a:pt x="385" y="68"/>
                  </a:lnTo>
                  <a:lnTo>
                    <a:pt x="381" y="64"/>
                  </a:lnTo>
                  <a:lnTo>
                    <a:pt x="381" y="51"/>
                  </a:lnTo>
                  <a:lnTo>
                    <a:pt x="381" y="47"/>
                  </a:lnTo>
                  <a:lnTo>
                    <a:pt x="381" y="30"/>
                  </a:lnTo>
                  <a:lnTo>
                    <a:pt x="376" y="22"/>
                  </a:lnTo>
                  <a:lnTo>
                    <a:pt x="376" y="17"/>
                  </a:lnTo>
                  <a:lnTo>
                    <a:pt x="381" y="13"/>
                  </a:lnTo>
                  <a:lnTo>
                    <a:pt x="381" y="9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2" y="0"/>
                  </a:lnTo>
                  <a:lnTo>
                    <a:pt x="406" y="5"/>
                  </a:lnTo>
                  <a:lnTo>
                    <a:pt x="415" y="9"/>
                  </a:lnTo>
                  <a:lnTo>
                    <a:pt x="427" y="9"/>
                  </a:lnTo>
                  <a:lnTo>
                    <a:pt x="436" y="13"/>
                  </a:lnTo>
                  <a:lnTo>
                    <a:pt x="444" y="17"/>
                  </a:lnTo>
                  <a:lnTo>
                    <a:pt x="448" y="17"/>
                  </a:lnTo>
                  <a:lnTo>
                    <a:pt x="453" y="17"/>
                  </a:lnTo>
                  <a:lnTo>
                    <a:pt x="474" y="22"/>
                  </a:lnTo>
                  <a:lnTo>
                    <a:pt x="478" y="22"/>
                  </a:lnTo>
                  <a:lnTo>
                    <a:pt x="487" y="26"/>
                  </a:lnTo>
                  <a:lnTo>
                    <a:pt x="491" y="30"/>
                  </a:lnTo>
                  <a:lnTo>
                    <a:pt x="495" y="34"/>
                  </a:lnTo>
                  <a:lnTo>
                    <a:pt x="499" y="38"/>
                  </a:lnTo>
                  <a:lnTo>
                    <a:pt x="512" y="60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5" y="77"/>
                  </a:lnTo>
                  <a:lnTo>
                    <a:pt x="529" y="81"/>
                  </a:lnTo>
                  <a:lnTo>
                    <a:pt x="542" y="85"/>
                  </a:lnTo>
                  <a:lnTo>
                    <a:pt x="546" y="93"/>
                  </a:lnTo>
                  <a:lnTo>
                    <a:pt x="550" y="98"/>
                  </a:lnTo>
                  <a:lnTo>
                    <a:pt x="554" y="102"/>
                  </a:lnTo>
                  <a:lnTo>
                    <a:pt x="563" y="119"/>
                  </a:lnTo>
                  <a:lnTo>
                    <a:pt x="567" y="123"/>
                  </a:lnTo>
                  <a:lnTo>
                    <a:pt x="567" y="127"/>
                  </a:lnTo>
                  <a:lnTo>
                    <a:pt x="571" y="136"/>
                  </a:lnTo>
                  <a:lnTo>
                    <a:pt x="571" y="140"/>
                  </a:lnTo>
                  <a:lnTo>
                    <a:pt x="575" y="144"/>
                  </a:lnTo>
                  <a:lnTo>
                    <a:pt x="580" y="149"/>
                  </a:lnTo>
                  <a:lnTo>
                    <a:pt x="580" y="153"/>
                  </a:lnTo>
                  <a:lnTo>
                    <a:pt x="584" y="157"/>
                  </a:lnTo>
                  <a:lnTo>
                    <a:pt x="588" y="161"/>
                  </a:lnTo>
                  <a:lnTo>
                    <a:pt x="592" y="165"/>
                  </a:lnTo>
                  <a:lnTo>
                    <a:pt x="597" y="170"/>
                  </a:lnTo>
                  <a:lnTo>
                    <a:pt x="605" y="174"/>
                  </a:lnTo>
                  <a:lnTo>
                    <a:pt x="609" y="178"/>
                  </a:lnTo>
                  <a:lnTo>
                    <a:pt x="614" y="178"/>
                  </a:lnTo>
                  <a:lnTo>
                    <a:pt x="626" y="182"/>
                  </a:lnTo>
                  <a:lnTo>
                    <a:pt x="630" y="182"/>
                  </a:lnTo>
                  <a:lnTo>
                    <a:pt x="635" y="187"/>
                  </a:lnTo>
                  <a:lnTo>
                    <a:pt x="639" y="191"/>
                  </a:lnTo>
                  <a:lnTo>
                    <a:pt x="643" y="199"/>
                  </a:lnTo>
                  <a:lnTo>
                    <a:pt x="647" y="204"/>
                  </a:lnTo>
                  <a:lnTo>
                    <a:pt x="652" y="208"/>
                  </a:lnTo>
                  <a:lnTo>
                    <a:pt x="656" y="212"/>
                  </a:lnTo>
                  <a:lnTo>
                    <a:pt x="664" y="212"/>
                  </a:lnTo>
                  <a:lnTo>
                    <a:pt x="673" y="216"/>
                  </a:lnTo>
                  <a:lnTo>
                    <a:pt x="681" y="221"/>
                  </a:lnTo>
                  <a:lnTo>
                    <a:pt x="686" y="221"/>
                  </a:lnTo>
                  <a:lnTo>
                    <a:pt x="698" y="221"/>
                  </a:lnTo>
                  <a:lnTo>
                    <a:pt x="698" y="225"/>
                  </a:lnTo>
                  <a:lnTo>
                    <a:pt x="702" y="225"/>
                  </a:lnTo>
                  <a:lnTo>
                    <a:pt x="707" y="225"/>
                  </a:lnTo>
                  <a:lnTo>
                    <a:pt x="711" y="225"/>
                  </a:lnTo>
                  <a:lnTo>
                    <a:pt x="711" y="229"/>
                  </a:lnTo>
                  <a:lnTo>
                    <a:pt x="715" y="233"/>
                  </a:lnTo>
                  <a:lnTo>
                    <a:pt x="711" y="237"/>
                  </a:lnTo>
                  <a:lnTo>
                    <a:pt x="707" y="250"/>
                  </a:lnTo>
                  <a:lnTo>
                    <a:pt x="707" y="254"/>
                  </a:lnTo>
                  <a:lnTo>
                    <a:pt x="707" y="259"/>
                  </a:lnTo>
                  <a:lnTo>
                    <a:pt x="711" y="263"/>
                  </a:lnTo>
                  <a:lnTo>
                    <a:pt x="711" y="267"/>
                  </a:lnTo>
                  <a:lnTo>
                    <a:pt x="711" y="271"/>
                  </a:lnTo>
                  <a:lnTo>
                    <a:pt x="715" y="276"/>
                  </a:lnTo>
                  <a:lnTo>
                    <a:pt x="715" y="280"/>
                  </a:lnTo>
                  <a:lnTo>
                    <a:pt x="719" y="280"/>
                  </a:lnTo>
                  <a:lnTo>
                    <a:pt x="724" y="284"/>
                  </a:lnTo>
                  <a:lnTo>
                    <a:pt x="728" y="288"/>
                  </a:lnTo>
                  <a:lnTo>
                    <a:pt x="732" y="288"/>
                  </a:lnTo>
                  <a:lnTo>
                    <a:pt x="736" y="288"/>
                  </a:lnTo>
                  <a:lnTo>
                    <a:pt x="745" y="288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7" y="284"/>
                  </a:lnTo>
                  <a:lnTo>
                    <a:pt x="762" y="284"/>
                  </a:lnTo>
                  <a:lnTo>
                    <a:pt x="774" y="280"/>
                  </a:lnTo>
                  <a:lnTo>
                    <a:pt x="783" y="276"/>
                  </a:lnTo>
                  <a:lnTo>
                    <a:pt x="791" y="271"/>
                  </a:lnTo>
                  <a:lnTo>
                    <a:pt x="796" y="271"/>
                  </a:lnTo>
                  <a:lnTo>
                    <a:pt x="800" y="267"/>
                  </a:lnTo>
                  <a:lnTo>
                    <a:pt x="813" y="259"/>
                  </a:lnTo>
                  <a:lnTo>
                    <a:pt x="821" y="254"/>
                  </a:lnTo>
                  <a:lnTo>
                    <a:pt x="825" y="250"/>
                  </a:lnTo>
                  <a:lnTo>
                    <a:pt x="829" y="250"/>
                  </a:lnTo>
                  <a:lnTo>
                    <a:pt x="834" y="250"/>
                  </a:lnTo>
                  <a:lnTo>
                    <a:pt x="838" y="250"/>
                  </a:lnTo>
                  <a:lnTo>
                    <a:pt x="838" y="254"/>
                  </a:lnTo>
                  <a:lnTo>
                    <a:pt x="838" y="259"/>
                  </a:lnTo>
                  <a:lnTo>
                    <a:pt x="838" y="263"/>
                  </a:lnTo>
                  <a:lnTo>
                    <a:pt x="838" y="271"/>
                  </a:lnTo>
                  <a:lnTo>
                    <a:pt x="838" y="276"/>
                  </a:lnTo>
                  <a:lnTo>
                    <a:pt x="838" y="280"/>
                  </a:lnTo>
                  <a:lnTo>
                    <a:pt x="834" y="284"/>
                  </a:lnTo>
                  <a:lnTo>
                    <a:pt x="834" y="288"/>
                  </a:lnTo>
                  <a:lnTo>
                    <a:pt x="829" y="292"/>
                  </a:lnTo>
                  <a:lnTo>
                    <a:pt x="829" y="297"/>
                  </a:lnTo>
                  <a:lnTo>
                    <a:pt x="825" y="301"/>
                  </a:lnTo>
                  <a:lnTo>
                    <a:pt x="821" y="305"/>
                  </a:lnTo>
                  <a:lnTo>
                    <a:pt x="817" y="309"/>
                  </a:lnTo>
                  <a:lnTo>
                    <a:pt x="813" y="314"/>
                  </a:lnTo>
                  <a:lnTo>
                    <a:pt x="808" y="318"/>
                  </a:lnTo>
                  <a:lnTo>
                    <a:pt x="787" y="326"/>
                  </a:lnTo>
                  <a:lnTo>
                    <a:pt x="783" y="331"/>
                  </a:lnTo>
                  <a:lnTo>
                    <a:pt x="779" y="335"/>
                  </a:lnTo>
                  <a:lnTo>
                    <a:pt x="774" y="335"/>
                  </a:lnTo>
                  <a:lnTo>
                    <a:pt x="770" y="339"/>
                  </a:lnTo>
                  <a:lnTo>
                    <a:pt x="766" y="343"/>
                  </a:lnTo>
                  <a:lnTo>
                    <a:pt x="762" y="348"/>
                  </a:lnTo>
                  <a:lnTo>
                    <a:pt x="762" y="352"/>
                  </a:lnTo>
                  <a:lnTo>
                    <a:pt x="757" y="356"/>
                  </a:lnTo>
                  <a:lnTo>
                    <a:pt x="757" y="360"/>
                  </a:lnTo>
                  <a:lnTo>
                    <a:pt x="757" y="364"/>
                  </a:lnTo>
                  <a:lnTo>
                    <a:pt x="753" y="364"/>
                  </a:lnTo>
                  <a:lnTo>
                    <a:pt x="753" y="369"/>
                  </a:lnTo>
                  <a:lnTo>
                    <a:pt x="753" y="373"/>
                  </a:lnTo>
                  <a:lnTo>
                    <a:pt x="753" y="377"/>
                  </a:lnTo>
                  <a:lnTo>
                    <a:pt x="753" y="381"/>
                  </a:lnTo>
                  <a:lnTo>
                    <a:pt x="757" y="386"/>
                  </a:lnTo>
                  <a:lnTo>
                    <a:pt x="757" y="390"/>
                  </a:lnTo>
                  <a:lnTo>
                    <a:pt x="757" y="394"/>
                  </a:lnTo>
                  <a:lnTo>
                    <a:pt x="762" y="398"/>
                  </a:lnTo>
                  <a:lnTo>
                    <a:pt x="762" y="403"/>
                  </a:lnTo>
                  <a:lnTo>
                    <a:pt x="766" y="407"/>
                  </a:lnTo>
                  <a:lnTo>
                    <a:pt x="779" y="428"/>
                  </a:lnTo>
                  <a:lnTo>
                    <a:pt x="791" y="445"/>
                  </a:lnTo>
                  <a:lnTo>
                    <a:pt x="796" y="453"/>
                  </a:lnTo>
                  <a:lnTo>
                    <a:pt x="796" y="458"/>
                  </a:lnTo>
                  <a:lnTo>
                    <a:pt x="800" y="462"/>
                  </a:lnTo>
                  <a:lnTo>
                    <a:pt x="804" y="466"/>
                  </a:lnTo>
                  <a:lnTo>
                    <a:pt x="813" y="470"/>
                  </a:lnTo>
                  <a:lnTo>
                    <a:pt x="813" y="475"/>
                  </a:lnTo>
                  <a:lnTo>
                    <a:pt x="817" y="475"/>
                  </a:lnTo>
                  <a:lnTo>
                    <a:pt x="821" y="479"/>
                  </a:lnTo>
                  <a:lnTo>
                    <a:pt x="825" y="479"/>
                  </a:lnTo>
                  <a:lnTo>
                    <a:pt x="829" y="479"/>
                  </a:lnTo>
                  <a:lnTo>
                    <a:pt x="834" y="479"/>
                  </a:lnTo>
                  <a:lnTo>
                    <a:pt x="838" y="479"/>
                  </a:lnTo>
                  <a:lnTo>
                    <a:pt x="842" y="479"/>
                  </a:lnTo>
                  <a:lnTo>
                    <a:pt x="846" y="479"/>
                  </a:lnTo>
                  <a:lnTo>
                    <a:pt x="868" y="479"/>
                  </a:lnTo>
                  <a:lnTo>
                    <a:pt x="872" y="475"/>
                  </a:lnTo>
                  <a:lnTo>
                    <a:pt x="889" y="475"/>
                  </a:lnTo>
                  <a:lnTo>
                    <a:pt x="893" y="470"/>
                  </a:lnTo>
                  <a:lnTo>
                    <a:pt x="897" y="470"/>
                  </a:lnTo>
                  <a:lnTo>
                    <a:pt x="901" y="470"/>
                  </a:lnTo>
                  <a:lnTo>
                    <a:pt x="906" y="475"/>
                  </a:lnTo>
                  <a:lnTo>
                    <a:pt x="910" y="475"/>
                  </a:lnTo>
                  <a:lnTo>
                    <a:pt x="914" y="479"/>
                  </a:lnTo>
                  <a:lnTo>
                    <a:pt x="918" y="479"/>
                  </a:lnTo>
                  <a:lnTo>
                    <a:pt x="927" y="487"/>
                  </a:lnTo>
                  <a:lnTo>
                    <a:pt x="931" y="487"/>
                  </a:lnTo>
                  <a:lnTo>
                    <a:pt x="940" y="491"/>
                  </a:lnTo>
                  <a:lnTo>
                    <a:pt x="944" y="491"/>
                  </a:lnTo>
                  <a:lnTo>
                    <a:pt x="948" y="496"/>
                  </a:lnTo>
                  <a:lnTo>
                    <a:pt x="952" y="496"/>
                  </a:lnTo>
                  <a:lnTo>
                    <a:pt x="956" y="491"/>
                  </a:lnTo>
                  <a:lnTo>
                    <a:pt x="965" y="491"/>
                  </a:lnTo>
                  <a:lnTo>
                    <a:pt x="978" y="491"/>
                  </a:lnTo>
                  <a:lnTo>
                    <a:pt x="1003" y="487"/>
                  </a:lnTo>
                  <a:lnTo>
                    <a:pt x="1016" y="483"/>
                  </a:lnTo>
                  <a:lnTo>
                    <a:pt x="1028" y="483"/>
                  </a:lnTo>
                  <a:lnTo>
                    <a:pt x="1037" y="483"/>
                  </a:lnTo>
                  <a:lnTo>
                    <a:pt x="1041" y="483"/>
                  </a:lnTo>
                  <a:lnTo>
                    <a:pt x="1050" y="483"/>
                  </a:lnTo>
                  <a:lnTo>
                    <a:pt x="1054" y="483"/>
                  </a:lnTo>
                  <a:lnTo>
                    <a:pt x="1054" y="487"/>
                  </a:lnTo>
                  <a:lnTo>
                    <a:pt x="1067" y="491"/>
                  </a:lnTo>
                  <a:lnTo>
                    <a:pt x="1067" y="496"/>
                  </a:lnTo>
                  <a:lnTo>
                    <a:pt x="1071" y="496"/>
                  </a:lnTo>
                  <a:lnTo>
                    <a:pt x="1075" y="496"/>
                  </a:lnTo>
                  <a:lnTo>
                    <a:pt x="1079" y="496"/>
                  </a:lnTo>
                  <a:lnTo>
                    <a:pt x="1083" y="496"/>
                  </a:lnTo>
                  <a:lnTo>
                    <a:pt x="1088" y="496"/>
                  </a:lnTo>
                  <a:lnTo>
                    <a:pt x="1096" y="491"/>
                  </a:lnTo>
                  <a:lnTo>
                    <a:pt x="1100" y="491"/>
                  </a:lnTo>
                  <a:lnTo>
                    <a:pt x="1105" y="491"/>
                  </a:lnTo>
                  <a:lnTo>
                    <a:pt x="1109" y="491"/>
                  </a:lnTo>
                  <a:lnTo>
                    <a:pt x="1113" y="496"/>
                  </a:lnTo>
                  <a:lnTo>
                    <a:pt x="1122" y="500"/>
                  </a:lnTo>
                  <a:lnTo>
                    <a:pt x="1126" y="508"/>
                  </a:lnTo>
                  <a:lnTo>
                    <a:pt x="1134" y="517"/>
                  </a:lnTo>
                  <a:lnTo>
                    <a:pt x="1138" y="525"/>
                  </a:lnTo>
                  <a:lnTo>
                    <a:pt x="1143" y="530"/>
                  </a:lnTo>
                  <a:lnTo>
                    <a:pt x="1147" y="538"/>
                  </a:lnTo>
                  <a:lnTo>
                    <a:pt x="1151" y="542"/>
                  </a:lnTo>
                  <a:lnTo>
                    <a:pt x="1151" y="546"/>
                  </a:lnTo>
                  <a:lnTo>
                    <a:pt x="1151" y="551"/>
                  </a:lnTo>
                  <a:lnTo>
                    <a:pt x="1143" y="559"/>
                  </a:lnTo>
                  <a:lnTo>
                    <a:pt x="1138" y="568"/>
                  </a:lnTo>
                  <a:lnTo>
                    <a:pt x="1130" y="576"/>
                  </a:lnTo>
                  <a:lnTo>
                    <a:pt x="1117" y="589"/>
                  </a:lnTo>
                  <a:lnTo>
                    <a:pt x="1113" y="597"/>
                  </a:lnTo>
                  <a:lnTo>
                    <a:pt x="1109" y="602"/>
                  </a:lnTo>
                  <a:lnTo>
                    <a:pt x="1105" y="606"/>
                  </a:lnTo>
                  <a:lnTo>
                    <a:pt x="1105" y="614"/>
                  </a:lnTo>
                  <a:lnTo>
                    <a:pt x="1100" y="618"/>
                  </a:lnTo>
                  <a:lnTo>
                    <a:pt x="1100" y="623"/>
                  </a:lnTo>
                  <a:lnTo>
                    <a:pt x="1096" y="631"/>
                  </a:lnTo>
                  <a:lnTo>
                    <a:pt x="1096" y="640"/>
                  </a:lnTo>
                  <a:lnTo>
                    <a:pt x="1096" y="644"/>
                  </a:lnTo>
                  <a:lnTo>
                    <a:pt x="1096" y="652"/>
                  </a:lnTo>
                  <a:lnTo>
                    <a:pt x="1092" y="661"/>
                  </a:lnTo>
                  <a:lnTo>
                    <a:pt x="1092" y="678"/>
                  </a:lnTo>
                  <a:lnTo>
                    <a:pt x="1092" y="690"/>
                  </a:lnTo>
                  <a:lnTo>
                    <a:pt x="1092" y="699"/>
                  </a:lnTo>
                  <a:lnTo>
                    <a:pt x="1088" y="720"/>
                  </a:lnTo>
                  <a:lnTo>
                    <a:pt x="1088" y="733"/>
                  </a:lnTo>
                  <a:lnTo>
                    <a:pt x="1083" y="775"/>
                  </a:lnTo>
                  <a:lnTo>
                    <a:pt x="1075" y="839"/>
                  </a:lnTo>
                  <a:lnTo>
                    <a:pt x="1075" y="856"/>
                  </a:lnTo>
                  <a:lnTo>
                    <a:pt x="1071" y="868"/>
                  </a:lnTo>
                  <a:lnTo>
                    <a:pt x="1071" y="873"/>
                  </a:lnTo>
                  <a:lnTo>
                    <a:pt x="1067" y="881"/>
                  </a:lnTo>
                  <a:lnTo>
                    <a:pt x="1067" y="889"/>
                  </a:lnTo>
                  <a:lnTo>
                    <a:pt x="1058" y="919"/>
                  </a:lnTo>
                  <a:lnTo>
                    <a:pt x="1054" y="923"/>
                  </a:lnTo>
                  <a:lnTo>
                    <a:pt x="1054" y="928"/>
                  </a:lnTo>
                  <a:lnTo>
                    <a:pt x="1050" y="936"/>
                  </a:lnTo>
                  <a:lnTo>
                    <a:pt x="1050" y="944"/>
                  </a:lnTo>
                  <a:lnTo>
                    <a:pt x="1050" y="953"/>
                  </a:lnTo>
                  <a:lnTo>
                    <a:pt x="1050" y="961"/>
                  </a:lnTo>
                  <a:lnTo>
                    <a:pt x="1050" y="978"/>
                  </a:lnTo>
                  <a:lnTo>
                    <a:pt x="1050" y="987"/>
                  </a:lnTo>
                  <a:lnTo>
                    <a:pt x="1050" y="991"/>
                  </a:lnTo>
                  <a:lnTo>
                    <a:pt x="1045" y="995"/>
                  </a:lnTo>
                  <a:lnTo>
                    <a:pt x="1045" y="1000"/>
                  </a:lnTo>
                  <a:lnTo>
                    <a:pt x="1045" y="1004"/>
                  </a:lnTo>
                  <a:lnTo>
                    <a:pt x="1045" y="1008"/>
                  </a:lnTo>
                  <a:lnTo>
                    <a:pt x="1041" y="1012"/>
                  </a:lnTo>
                  <a:lnTo>
                    <a:pt x="1037" y="1021"/>
                  </a:lnTo>
                  <a:lnTo>
                    <a:pt x="1033" y="1025"/>
                  </a:lnTo>
                  <a:lnTo>
                    <a:pt x="1028" y="1029"/>
                  </a:lnTo>
                  <a:lnTo>
                    <a:pt x="1024" y="1029"/>
                  </a:lnTo>
                  <a:lnTo>
                    <a:pt x="1020" y="1033"/>
                  </a:lnTo>
                  <a:lnTo>
                    <a:pt x="1016" y="1038"/>
                  </a:lnTo>
                  <a:lnTo>
                    <a:pt x="1007" y="1042"/>
                  </a:lnTo>
                  <a:lnTo>
                    <a:pt x="995" y="1046"/>
                  </a:lnTo>
                  <a:lnTo>
                    <a:pt x="978" y="1050"/>
                  </a:lnTo>
                  <a:lnTo>
                    <a:pt x="948" y="1063"/>
                  </a:lnTo>
                  <a:lnTo>
                    <a:pt x="944" y="1063"/>
                  </a:lnTo>
                  <a:lnTo>
                    <a:pt x="944" y="1067"/>
                  </a:lnTo>
                  <a:lnTo>
                    <a:pt x="940" y="1067"/>
                  </a:lnTo>
                  <a:lnTo>
                    <a:pt x="940" y="1071"/>
                  </a:lnTo>
                  <a:lnTo>
                    <a:pt x="935" y="1076"/>
                  </a:lnTo>
                  <a:lnTo>
                    <a:pt x="927" y="1084"/>
                  </a:lnTo>
                  <a:lnTo>
                    <a:pt x="914" y="1101"/>
                  </a:lnTo>
                  <a:lnTo>
                    <a:pt x="910" y="1110"/>
                  </a:lnTo>
                  <a:lnTo>
                    <a:pt x="906" y="1114"/>
                  </a:lnTo>
                  <a:lnTo>
                    <a:pt x="901" y="1118"/>
                  </a:lnTo>
                  <a:lnTo>
                    <a:pt x="897" y="1122"/>
                  </a:lnTo>
                  <a:lnTo>
                    <a:pt x="893" y="1127"/>
                  </a:lnTo>
                  <a:lnTo>
                    <a:pt x="884" y="1131"/>
                  </a:lnTo>
                  <a:lnTo>
                    <a:pt x="880" y="1131"/>
                  </a:lnTo>
                  <a:lnTo>
                    <a:pt x="876" y="1135"/>
                  </a:lnTo>
                  <a:lnTo>
                    <a:pt x="872" y="1135"/>
                  </a:lnTo>
                  <a:lnTo>
                    <a:pt x="863" y="1139"/>
                  </a:lnTo>
                  <a:lnTo>
                    <a:pt x="838" y="1143"/>
                  </a:lnTo>
                  <a:lnTo>
                    <a:pt x="834" y="1148"/>
                  </a:lnTo>
                  <a:lnTo>
                    <a:pt x="829" y="1148"/>
                  </a:lnTo>
                  <a:lnTo>
                    <a:pt x="825" y="1152"/>
                  </a:lnTo>
                  <a:lnTo>
                    <a:pt x="817" y="1152"/>
                  </a:lnTo>
                  <a:lnTo>
                    <a:pt x="813" y="1156"/>
                  </a:lnTo>
                  <a:lnTo>
                    <a:pt x="808" y="1160"/>
                  </a:lnTo>
                  <a:lnTo>
                    <a:pt x="804" y="1169"/>
                  </a:lnTo>
                  <a:lnTo>
                    <a:pt x="796" y="1173"/>
                  </a:lnTo>
                  <a:lnTo>
                    <a:pt x="791" y="1177"/>
                  </a:lnTo>
                  <a:lnTo>
                    <a:pt x="787" y="1182"/>
                  </a:lnTo>
                  <a:lnTo>
                    <a:pt x="783" y="1190"/>
                  </a:lnTo>
                  <a:lnTo>
                    <a:pt x="779" y="1198"/>
                  </a:lnTo>
                  <a:lnTo>
                    <a:pt x="770" y="1220"/>
                  </a:lnTo>
                  <a:lnTo>
                    <a:pt x="757" y="1232"/>
                  </a:lnTo>
                  <a:lnTo>
                    <a:pt x="753" y="1245"/>
                  </a:lnTo>
                  <a:lnTo>
                    <a:pt x="741" y="1258"/>
                  </a:lnTo>
                  <a:lnTo>
                    <a:pt x="732" y="1275"/>
                  </a:lnTo>
                  <a:lnTo>
                    <a:pt x="724" y="1287"/>
                  </a:lnTo>
                  <a:lnTo>
                    <a:pt x="711" y="1313"/>
                  </a:lnTo>
                  <a:lnTo>
                    <a:pt x="702" y="1326"/>
                  </a:lnTo>
                  <a:lnTo>
                    <a:pt x="681" y="1359"/>
                  </a:lnTo>
                  <a:lnTo>
                    <a:pt x="673" y="1368"/>
                  </a:lnTo>
                  <a:lnTo>
                    <a:pt x="669" y="1376"/>
                  </a:lnTo>
                  <a:lnTo>
                    <a:pt x="664" y="1381"/>
                  </a:lnTo>
                  <a:lnTo>
                    <a:pt x="656" y="1389"/>
                  </a:lnTo>
                  <a:lnTo>
                    <a:pt x="652" y="1393"/>
                  </a:lnTo>
                  <a:lnTo>
                    <a:pt x="647" y="1397"/>
                  </a:lnTo>
                  <a:lnTo>
                    <a:pt x="639" y="1402"/>
                  </a:lnTo>
                  <a:lnTo>
                    <a:pt x="635" y="1402"/>
                  </a:lnTo>
                  <a:lnTo>
                    <a:pt x="626" y="1406"/>
                  </a:lnTo>
                  <a:lnTo>
                    <a:pt x="618" y="1410"/>
                  </a:lnTo>
                  <a:lnTo>
                    <a:pt x="614" y="1410"/>
                  </a:lnTo>
                  <a:lnTo>
                    <a:pt x="605" y="1410"/>
                  </a:lnTo>
                  <a:lnTo>
                    <a:pt x="597" y="1410"/>
                  </a:lnTo>
                  <a:lnTo>
                    <a:pt x="592" y="1414"/>
                  </a:lnTo>
                  <a:lnTo>
                    <a:pt x="584" y="1410"/>
                  </a:lnTo>
                  <a:lnTo>
                    <a:pt x="571" y="1410"/>
                  </a:lnTo>
                  <a:lnTo>
                    <a:pt x="554" y="1410"/>
                  </a:lnTo>
                  <a:lnTo>
                    <a:pt x="546" y="1410"/>
                  </a:lnTo>
                  <a:lnTo>
                    <a:pt x="537" y="1410"/>
                  </a:lnTo>
                  <a:lnTo>
                    <a:pt x="520" y="1410"/>
                  </a:lnTo>
                  <a:lnTo>
                    <a:pt x="499" y="1410"/>
                  </a:lnTo>
                  <a:lnTo>
                    <a:pt x="491" y="1410"/>
                  </a:lnTo>
                  <a:lnTo>
                    <a:pt x="482" y="1410"/>
                  </a:lnTo>
                  <a:lnTo>
                    <a:pt x="478" y="1410"/>
                  </a:lnTo>
                  <a:lnTo>
                    <a:pt x="474" y="1410"/>
                  </a:lnTo>
                  <a:lnTo>
                    <a:pt x="465" y="1410"/>
                  </a:lnTo>
                  <a:lnTo>
                    <a:pt x="457" y="1406"/>
                  </a:lnTo>
                  <a:lnTo>
                    <a:pt x="453" y="1406"/>
                  </a:lnTo>
                  <a:lnTo>
                    <a:pt x="444" y="1402"/>
                  </a:lnTo>
                  <a:lnTo>
                    <a:pt x="393" y="1385"/>
                  </a:lnTo>
                  <a:lnTo>
                    <a:pt x="389" y="1381"/>
                  </a:lnTo>
                  <a:lnTo>
                    <a:pt x="385" y="1381"/>
                  </a:lnTo>
                  <a:lnTo>
                    <a:pt x="381" y="1376"/>
                  </a:lnTo>
                  <a:lnTo>
                    <a:pt x="372" y="1372"/>
                  </a:lnTo>
                  <a:lnTo>
                    <a:pt x="368" y="1368"/>
                  </a:lnTo>
                  <a:lnTo>
                    <a:pt x="364" y="1364"/>
                  </a:lnTo>
                  <a:lnTo>
                    <a:pt x="360" y="1359"/>
                  </a:lnTo>
                  <a:lnTo>
                    <a:pt x="360" y="1355"/>
                  </a:lnTo>
                  <a:lnTo>
                    <a:pt x="355" y="1355"/>
                  </a:lnTo>
                  <a:lnTo>
                    <a:pt x="355" y="1351"/>
                  </a:lnTo>
                  <a:lnTo>
                    <a:pt x="351" y="1342"/>
                  </a:lnTo>
                  <a:lnTo>
                    <a:pt x="347" y="1338"/>
                  </a:lnTo>
                  <a:lnTo>
                    <a:pt x="347" y="1334"/>
                  </a:lnTo>
                  <a:lnTo>
                    <a:pt x="343" y="1326"/>
                  </a:lnTo>
                  <a:lnTo>
                    <a:pt x="338" y="1313"/>
                  </a:lnTo>
                  <a:lnTo>
                    <a:pt x="338" y="1309"/>
                  </a:lnTo>
                  <a:lnTo>
                    <a:pt x="334" y="1300"/>
                  </a:lnTo>
                  <a:lnTo>
                    <a:pt x="334" y="1292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5"/>
                  </a:lnTo>
                  <a:lnTo>
                    <a:pt x="317" y="1270"/>
                  </a:lnTo>
                  <a:lnTo>
                    <a:pt x="309" y="1266"/>
                  </a:lnTo>
                  <a:lnTo>
                    <a:pt x="300" y="1254"/>
                  </a:lnTo>
                  <a:lnTo>
                    <a:pt x="296" y="1254"/>
                  </a:lnTo>
                  <a:lnTo>
                    <a:pt x="292" y="1249"/>
                  </a:lnTo>
                  <a:lnTo>
                    <a:pt x="288" y="1245"/>
                  </a:lnTo>
                  <a:lnTo>
                    <a:pt x="283" y="1237"/>
                  </a:lnTo>
                  <a:lnTo>
                    <a:pt x="266" y="1220"/>
                  </a:lnTo>
                  <a:lnTo>
                    <a:pt x="262" y="1215"/>
                  </a:lnTo>
                  <a:lnTo>
                    <a:pt x="258" y="1211"/>
                  </a:lnTo>
                  <a:lnTo>
                    <a:pt x="254" y="1207"/>
                  </a:lnTo>
                  <a:lnTo>
                    <a:pt x="245" y="1198"/>
                  </a:lnTo>
                  <a:lnTo>
                    <a:pt x="241" y="1194"/>
                  </a:lnTo>
                  <a:lnTo>
                    <a:pt x="233" y="1186"/>
                  </a:lnTo>
                  <a:lnTo>
                    <a:pt x="224" y="1182"/>
                  </a:lnTo>
                  <a:lnTo>
                    <a:pt x="220" y="1177"/>
                  </a:lnTo>
                  <a:lnTo>
                    <a:pt x="211" y="1169"/>
                  </a:lnTo>
                  <a:lnTo>
                    <a:pt x="207" y="1165"/>
                  </a:lnTo>
                  <a:lnTo>
                    <a:pt x="199" y="1160"/>
                  </a:lnTo>
                  <a:lnTo>
                    <a:pt x="190" y="1156"/>
                  </a:lnTo>
                  <a:lnTo>
                    <a:pt x="186" y="1156"/>
                  </a:lnTo>
                  <a:lnTo>
                    <a:pt x="182" y="1152"/>
                  </a:lnTo>
                  <a:lnTo>
                    <a:pt x="178" y="1152"/>
                  </a:lnTo>
                  <a:lnTo>
                    <a:pt x="173" y="1152"/>
                  </a:lnTo>
                  <a:lnTo>
                    <a:pt x="173" y="1148"/>
                  </a:lnTo>
                  <a:lnTo>
                    <a:pt x="169" y="1148"/>
                  </a:lnTo>
                  <a:lnTo>
                    <a:pt x="165" y="1143"/>
                  </a:lnTo>
                  <a:lnTo>
                    <a:pt x="161" y="1139"/>
                  </a:lnTo>
                  <a:lnTo>
                    <a:pt x="156" y="1131"/>
                  </a:lnTo>
                  <a:lnTo>
                    <a:pt x="152" y="1127"/>
                  </a:lnTo>
                  <a:lnTo>
                    <a:pt x="148" y="1118"/>
                  </a:lnTo>
                  <a:lnTo>
                    <a:pt x="144" y="1114"/>
                  </a:lnTo>
                  <a:lnTo>
                    <a:pt x="131" y="1088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2" y="1080"/>
                  </a:lnTo>
                  <a:lnTo>
                    <a:pt x="118" y="1076"/>
                  </a:lnTo>
                  <a:lnTo>
                    <a:pt x="114" y="1071"/>
                  </a:lnTo>
                  <a:lnTo>
                    <a:pt x="106" y="1067"/>
                  </a:lnTo>
                  <a:lnTo>
                    <a:pt x="106" y="1063"/>
                  </a:lnTo>
                  <a:lnTo>
                    <a:pt x="110" y="1059"/>
                  </a:lnTo>
                  <a:lnTo>
                    <a:pt x="114" y="1059"/>
                  </a:lnTo>
                  <a:lnTo>
                    <a:pt x="122" y="1055"/>
                  </a:lnTo>
                  <a:lnTo>
                    <a:pt x="127" y="1055"/>
                  </a:lnTo>
                  <a:lnTo>
                    <a:pt x="131" y="1055"/>
                  </a:lnTo>
                  <a:lnTo>
                    <a:pt x="135" y="1050"/>
                  </a:lnTo>
                  <a:lnTo>
                    <a:pt x="139" y="1046"/>
                  </a:lnTo>
                  <a:lnTo>
                    <a:pt x="152" y="1038"/>
                  </a:lnTo>
                  <a:lnTo>
                    <a:pt x="156" y="1033"/>
                  </a:lnTo>
                  <a:lnTo>
                    <a:pt x="161" y="1033"/>
                  </a:lnTo>
                  <a:lnTo>
                    <a:pt x="165" y="1029"/>
                  </a:lnTo>
                  <a:lnTo>
                    <a:pt x="173" y="1025"/>
                  </a:lnTo>
                  <a:lnTo>
                    <a:pt x="178" y="1025"/>
                  </a:lnTo>
                  <a:lnTo>
                    <a:pt x="186" y="1021"/>
                  </a:lnTo>
                  <a:lnTo>
                    <a:pt x="199" y="1016"/>
                  </a:lnTo>
                  <a:lnTo>
                    <a:pt x="211" y="1012"/>
                  </a:lnTo>
                  <a:lnTo>
                    <a:pt x="245" y="1004"/>
                  </a:lnTo>
                  <a:lnTo>
                    <a:pt x="254" y="1000"/>
                  </a:lnTo>
                  <a:lnTo>
                    <a:pt x="262" y="995"/>
                  </a:lnTo>
                  <a:lnTo>
                    <a:pt x="266" y="995"/>
                  </a:lnTo>
                  <a:lnTo>
                    <a:pt x="271" y="991"/>
                  </a:lnTo>
                  <a:lnTo>
                    <a:pt x="279" y="991"/>
                  </a:lnTo>
                  <a:lnTo>
                    <a:pt x="283" y="987"/>
                  </a:lnTo>
                  <a:lnTo>
                    <a:pt x="288" y="983"/>
                  </a:lnTo>
                  <a:lnTo>
                    <a:pt x="292" y="978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6"/>
                  </a:lnTo>
                  <a:lnTo>
                    <a:pt x="292" y="961"/>
                  </a:lnTo>
                  <a:lnTo>
                    <a:pt x="292" y="957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88" y="936"/>
                  </a:lnTo>
                  <a:lnTo>
                    <a:pt x="288" y="932"/>
                  </a:lnTo>
                  <a:lnTo>
                    <a:pt x="283" y="923"/>
                  </a:lnTo>
                  <a:lnTo>
                    <a:pt x="279" y="915"/>
                  </a:lnTo>
                  <a:lnTo>
                    <a:pt x="279" y="911"/>
                  </a:lnTo>
                  <a:lnTo>
                    <a:pt x="275" y="911"/>
                  </a:lnTo>
                  <a:lnTo>
                    <a:pt x="275" y="906"/>
                  </a:lnTo>
                  <a:lnTo>
                    <a:pt x="271" y="902"/>
                  </a:lnTo>
                  <a:lnTo>
                    <a:pt x="266" y="902"/>
                  </a:lnTo>
                  <a:lnTo>
                    <a:pt x="262" y="898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45" y="894"/>
                  </a:lnTo>
                  <a:lnTo>
                    <a:pt x="241" y="894"/>
                  </a:lnTo>
                  <a:lnTo>
                    <a:pt x="237" y="894"/>
                  </a:lnTo>
                  <a:lnTo>
                    <a:pt x="237" y="889"/>
                  </a:lnTo>
                  <a:lnTo>
                    <a:pt x="233" y="889"/>
                  </a:lnTo>
                  <a:lnTo>
                    <a:pt x="228" y="885"/>
                  </a:lnTo>
                  <a:lnTo>
                    <a:pt x="224" y="881"/>
                  </a:lnTo>
                  <a:lnTo>
                    <a:pt x="220" y="877"/>
                  </a:lnTo>
                  <a:lnTo>
                    <a:pt x="220" y="873"/>
                  </a:lnTo>
                  <a:lnTo>
                    <a:pt x="211" y="856"/>
                  </a:lnTo>
                  <a:lnTo>
                    <a:pt x="207" y="851"/>
                  </a:lnTo>
                  <a:lnTo>
                    <a:pt x="203" y="847"/>
                  </a:lnTo>
                  <a:lnTo>
                    <a:pt x="203" y="843"/>
                  </a:lnTo>
                  <a:lnTo>
                    <a:pt x="199" y="843"/>
                  </a:lnTo>
                  <a:lnTo>
                    <a:pt x="194" y="839"/>
                  </a:lnTo>
                  <a:lnTo>
                    <a:pt x="190" y="834"/>
                  </a:lnTo>
                  <a:lnTo>
                    <a:pt x="186" y="834"/>
                  </a:lnTo>
                  <a:lnTo>
                    <a:pt x="186" y="830"/>
                  </a:lnTo>
                  <a:lnTo>
                    <a:pt x="182" y="826"/>
                  </a:lnTo>
                  <a:lnTo>
                    <a:pt x="182" y="822"/>
                  </a:lnTo>
                  <a:lnTo>
                    <a:pt x="178" y="817"/>
                  </a:lnTo>
                  <a:lnTo>
                    <a:pt x="173" y="796"/>
                  </a:lnTo>
                  <a:lnTo>
                    <a:pt x="169" y="784"/>
                  </a:lnTo>
                  <a:lnTo>
                    <a:pt x="165" y="771"/>
                  </a:lnTo>
                  <a:lnTo>
                    <a:pt x="165" y="767"/>
                  </a:lnTo>
                  <a:lnTo>
                    <a:pt x="161" y="758"/>
                  </a:lnTo>
                  <a:lnTo>
                    <a:pt x="156" y="754"/>
                  </a:lnTo>
                  <a:lnTo>
                    <a:pt x="152" y="745"/>
                  </a:lnTo>
                  <a:lnTo>
                    <a:pt x="148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9" y="729"/>
                  </a:lnTo>
                  <a:lnTo>
                    <a:pt x="131" y="729"/>
                  </a:lnTo>
                  <a:lnTo>
                    <a:pt x="127" y="724"/>
                  </a:lnTo>
                  <a:lnTo>
                    <a:pt x="122" y="720"/>
                  </a:lnTo>
                  <a:lnTo>
                    <a:pt x="118" y="716"/>
                  </a:lnTo>
                  <a:lnTo>
                    <a:pt x="110" y="716"/>
                  </a:lnTo>
                  <a:lnTo>
                    <a:pt x="106" y="712"/>
                  </a:lnTo>
                  <a:lnTo>
                    <a:pt x="80" y="703"/>
                  </a:lnTo>
                  <a:lnTo>
                    <a:pt x="72" y="699"/>
                  </a:lnTo>
                  <a:lnTo>
                    <a:pt x="72" y="695"/>
                  </a:lnTo>
                  <a:lnTo>
                    <a:pt x="67" y="695"/>
                  </a:lnTo>
                  <a:lnTo>
                    <a:pt x="59" y="690"/>
                  </a:lnTo>
                  <a:lnTo>
                    <a:pt x="59" y="686"/>
                  </a:lnTo>
                  <a:lnTo>
                    <a:pt x="55" y="682"/>
                  </a:lnTo>
                  <a:lnTo>
                    <a:pt x="51" y="682"/>
                  </a:lnTo>
                  <a:lnTo>
                    <a:pt x="46" y="678"/>
                  </a:lnTo>
                  <a:lnTo>
                    <a:pt x="46" y="674"/>
                  </a:lnTo>
                  <a:lnTo>
                    <a:pt x="42" y="669"/>
                  </a:lnTo>
                  <a:lnTo>
                    <a:pt x="42" y="665"/>
                  </a:lnTo>
                  <a:lnTo>
                    <a:pt x="42" y="661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38" y="644"/>
                  </a:lnTo>
                  <a:lnTo>
                    <a:pt x="38" y="623"/>
                  </a:lnTo>
                  <a:lnTo>
                    <a:pt x="38" y="618"/>
                  </a:lnTo>
                  <a:lnTo>
                    <a:pt x="38" y="610"/>
                  </a:lnTo>
                  <a:lnTo>
                    <a:pt x="38" y="597"/>
                  </a:lnTo>
                  <a:lnTo>
                    <a:pt x="38" y="589"/>
                  </a:lnTo>
                  <a:lnTo>
                    <a:pt x="34" y="580"/>
                  </a:lnTo>
                  <a:lnTo>
                    <a:pt x="34" y="572"/>
                  </a:lnTo>
                  <a:lnTo>
                    <a:pt x="29" y="563"/>
                  </a:lnTo>
                  <a:lnTo>
                    <a:pt x="25" y="551"/>
                  </a:lnTo>
                  <a:lnTo>
                    <a:pt x="17" y="517"/>
                  </a:lnTo>
                  <a:lnTo>
                    <a:pt x="12" y="500"/>
                  </a:lnTo>
                  <a:lnTo>
                    <a:pt x="8" y="491"/>
                  </a:lnTo>
                  <a:lnTo>
                    <a:pt x="4" y="483"/>
                  </a:lnTo>
                  <a:lnTo>
                    <a:pt x="4" y="47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0" name="Freeform 6"/>
            <p:cNvSpPr>
              <a:spLocks/>
            </p:cNvSpPr>
            <p:nvPr/>
          </p:nvSpPr>
          <p:spPr bwMode="auto">
            <a:xfrm>
              <a:off x="1341736" y="1464501"/>
              <a:ext cx="658437" cy="514932"/>
            </a:xfrm>
            <a:custGeom>
              <a:avLst/>
              <a:gdLst>
                <a:gd name="T0" fmla="*/ 55 w 2078"/>
                <a:gd name="T1" fmla="*/ 1156 h 1626"/>
                <a:gd name="T2" fmla="*/ 177 w 2078"/>
                <a:gd name="T3" fmla="*/ 1131 h 1626"/>
                <a:gd name="T4" fmla="*/ 241 w 2078"/>
                <a:gd name="T5" fmla="*/ 1059 h 1626"/>
                <a:gd name="T6" fmla="*/ 271 w 2078"/>
                <a:gd name="T7" fmla="*/ 987 h 1626"/>
                <a:gd name="T8" fmla="*/ 326 w 2078"/>
                <a:gd name="T9" fmla="*/ 902 h 1626"/>
                <a:gd name="T10" fmla="*/ 317 w 2078"/>
                <a:gd name="T11" fmla="*/ 779 h 1626"/>
                <a:gd name="T12" fmla="*/ 283 w 2078"/>
                <a:gd name="T13" fmla="*/ 695 h 1626"/>
                <a:gd name="T14" fmla="*/ 283 w 2078"/>
                <a:gd name="T15" fmla="*/ 602 h 1626"/>
                <a:gd name="T16" fmla="*/ 376 w 2078"/>
                <a:gd name="T17" fmla="*/ 551 h 1626"/>
                <a:gd name="T18" fmla="*/ 355 w 2078"/>
                <a:gd name="T19" fmla="*/ 428 h 1626"/>
                <a:gd name="T20" fmla="*/ 512 w 2078"/>
                <a:gd name="T21" fmla="*/ 479 h 1626"/>
                <a:gd name="T22" fmla="*/ 567 w 2078"/>
                <a:gd name="T23" fmla="*/ 530 h 1626"/>
                <a:gd name="T24" fmla="*/ 668 w 2078"/>
                <a:gd name="T25" fmla="*/ 441 h 1626"/>
                <a:gd name="T26" fmla="*/ 592 w 2078"/>
                <a:gd name="T27" fmla="*/ 348 h 1626"/>
                <a:gd name="T28" fmla="*/ 503 w 2078"/>
                <a:gd name="T29" fmla="*/ 276 h 1626"/>
                <a:gd name="T30" fmla="*/ 575 w 2078"/>
                <a:gd name="T31" fmla="*/ 89 h 1626"/>
                <a:gd name="T32" fmla="*/ 677 w 2078"/>
                <a:gd name="T33" fmla="*/ 0 h 1626"/>
                <a:gd name="T34" fmla="*/ 732 w 2078"/>
                <a:gd name="T35" fmla="*/ 47 h 1626"/>
                <a:gd name="T36" fmla="*/ 808 w 2078"/>
                <a:gd name="T37" fmla="*/ 115 h 1626"/>
                <a:gd name="T38" fmla="*/ 872 w 2078"/>
                <a:gd name="T39" fmla="*/ 174 h 1626"/>
                <a:gd name="T40" fmla="*/ 982 w 2078"/>
                <a:gd name="T41" fmla="*/ 204 h 1626"/>
                <a:gd name="T42" fmla="*/ 1045 w 2078"/>
                <a:gd name="T43" fmla="*/ 322 h 1626"/>
                <a:gd name="T44" fmla="*/ 1092 w 2078"/>
                <a:gd name="T45" fmla="*/ 420 h 1626"/>
                <a:gd name="T46" fmla="*/ 1181 w 2078"/>
                <a:gd name="T47" fmla="*/ 432 h 1626"/>
                <a:gd name="T48" fmla="*/ 1265 w 2078"/>
                <a:gd name="T49" fmla="*/ 331 h 1626"/>
                <a:gd name="T50" fmla="*/ 1388 w 2078"/>
                <a:gd name="T51" fmla="*/ 288 h 1626"/>
                <a:gd name="T52" fmla="*/ 1447 w 2078"/>
                <a:gd name="T53" fmla="*/ 420 h 1626"/>
                <a:gd name="T54" fmla="*/ 1562 w 2078"/>
                <a:gd name="T55" fmla="*/ 513 h 1626"/>
                <a:gd name="T56" fmla="*/ 1676 w 2078"/>
                <a:gd name="T57" fmla="*/ 758 h 1626"/>
                <a:gd name="T58" fmla="*/ 1845 w 2078"/>
                <a:gd name="T59" fmla="*/ 991 h 1626"/>
                <a:gd name="T60" fmla="*/ 1947 w 2078"/>
                <a:gd name="T61" fmla="*/ 1034 h 1626"/>
                <a:gd name="T62" fmla="*/ 1968 w 2078"/>
                <a:gd name="T63" fmla="*/ 1131 h 1626"/>
                <a:gd name="T64" fmla="*/ 1981 w 2078"/>
                <a:gd name="T65" fmla="*/ 1228 h 1626"/>
                <a:gd name="T66" fmla="*/ 2061 w 2078"/>
                <a:gd name="T67" fmla="*/ 1309 h 1626"/>
                <a:gd name="T68" fmla="*/ 2049 w 2078"/>
                <a:gd name="T69" fmla="*/ 1402 h 1626"/>
                <a:gd name="T70" fmla="*/ 1934 w 2078"/>
                <a:gd name="T71" fmla="*/ 1402 h 1626"/>
                <a:gd name="T72" fmla="*/ 2002 w 2078"/>
                <a:gd name="T73" fmla="*/ 1592 h 1626"/>
                <a:gd name="T74" fmla="*/ 1892 w 2078"/>
                <a:gd name="T75" fmla="*/ 1609 h 1626"/>
                <a:gd name="T76" fmla="*/ 1833 w 2078"/>
                <a:gd name="T77" fmla="*/ 1546 h 1626"/>
                <a:gd name="T78" fmla="*/ 1748 w 2078"/>
                <a:gd name="T79" fmla="*/ 1465 h 1626"/>
                <a:gd name="T80" fmla="*/ 1629 w 2078"/>
                <a:gd name="T81" fmla="*/ 1355 h 1626"/>
                <a:gd name="T82" fmla="*/ 1566 w 2078"/>
                <a:gd name="T83" fmla="*/ 1406 h 1626"/>
                <a:gd name="T84" fmla="*/ 1591 w 2078"/>
                <a:gd name="T85" fmla="*/ 1499 h 1626"/>
                <a:gd name="T86" fmla="*/ 1359 w 2078"/>
                <a:gd name="T87" fmla="*/ 1601 h 1626"/>
                <a:gd name="T88" fmla="*/ 1443 w 2078"/>
                <a:gd name="T89" fmla="*/ 1508 h 1626"/>
                <a:gd name="T90" fmla="*/ 1337 w 2078"/>
                <a:gd name="T91" fmla="*/ 1533 h 1626"/>
                <a:gd name="T92" fmla="*/ 1240 w 2078"/>
                <a:gd name="T93" fmla="*/ 1525 h 1626"/>
                <a:gd name="T94" fmla="*/ 1126 w 2078"/>
                <a:gd name="T95" fmla="*/ 1495 h 1626"/>
                <a:gd name="T96" fmla="*/ 1028 w 2078"/>
                <a:gd name="T97" fmla="*/ 1448 h 1626"/>
                <a:gd name="T98" fmla="*/ 914 w 2078"/>
                <a:gd name="T99" fmla="*/ 1389 h 1626"/>
                <a:gd name="T100" fmla="*/ 829 w 2078"/>
                <a:gd name="T101" fmla="*/ 1448 h 1626"/>
                <a:gd name="T102" fmla="*/ 749 w 2078"/>
                <a:gd name="T103" fmla="*/ 1453 h 1626"/>
                <a:gd name="T104" fmla="*/ 694 w 2078"/>
                <a:gd name="T105" fmla="*/ 1385 h 1626"/>
                <a:gd name="T106" fmla="*/ 596 w 2078"/>
                <a:gd name="T107" fmla="*/ 1410 h 1626"/>
                <a:gd name="T108" fmla="*/ 541 w 2078"/>
                <a:gd name="T109" fmla="*/ 1360 h 1626"/>
                <a:gd name="T110" fmla="*/ 635 w 2078"/>
                <a:gd name="T111" fmla="*/ 1317 h 1626"/>
                <a:gd name="T112" fmla="*/ 694 w 2078"/>
                <a:gd name="T113" fmla="*/ 1254 h 1626"/>
                <a:gd name="T114" fmla="*/ 647 w 2078"/>
                <a:gd name="T115" fmla="*/ 1110 h 1626"/>
                <a:gd name="T116" fmla="*/ 525 w 2078"/>
                <a:gd name="T117" fmla="*/ 1076 h 1626"/>
                <a:gd name="T118" fmla="*/ 414 w 2078"/>
                <a:gd name="T119" fmla="*/ 1144 h 1626"/>
                <a:gd name="T120" fmla="*/ 414 w 2078"/>
                <a:gd name="T121" fmla="*/ 1279 h 1626"/>
                <a:gd name="T122" fmla="*/ 152 w 2078"/>
                <a:gd name="T123" fmla="*/ 1393 h 1626"/>
                <a:gd name="T124" fmla="*/ 67 w 2078"/>
                <a:gd name="T125" fmla="*/ 1292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8" h="1626">
                  <a:moveTo>
                    <a:pt x="0" y="1237"/>
                  </a:moveTo>
                  <a:lnTo>
                    <a:pt x="0" y="1233"/>
                  </a:lnTo>
                  <a:lnTo>
                    <a:pt x="0" y="1228"/>
                  </a:lnTo>
                  <a:lnTo>
                    <a:pt x="0" y="1220"/>
                  </a:lnTo>
                  <a:lnTo>
                    <a:pt x="4" y="1216"/>
                  </a:lnTo>
                  <a:lnTo>
                    <a:pt x="4" y="1211"/>
                  </a:lnTo>
                  <a:lnTo>
                    <a:pt x="8" y="1207"/>
                  </a:lnTo>
                  <a:lnTo>
                    <a:pt x="12" y="1199"/>
                  </a:lnTo>
                  <a:lnTo>
                    <a:pt x="17" y="1190"/>
                  </a:lnTo>
                  <a:lnTo>
                    <a:pt x="21" y="1177"/>
                  </a:lnTo>
                  <a:lnTo>
                    <a:pt x="25" y="1169"/>
                  </a:lnTo>
                  <a:lnTo>
                    <a:pt x="29" y="1169"/>
                  </a:lnTo>
                  <a:lnTo>
                    <a:pt x="29" y="1165"/>
                  </a:lnTo>
                  <a:lnTo>
                    <a:pt x="33" y="1165"/>
                  </a:lnTo>
                  <a:lnTo>
                    <a:pt x="38" y="1161"/>
                  </a:lnTo>
                  <a:lnTo>
                    <a:pt x="42" y="1161"/>
                  </a:lnTo>
                  <a:lnTo>
                    <a:pt x="46" y="1161"/>
                  </a:lnTo>
                  <a:lnTo>
                    <a:pt x="50" y="1161"/>
                  </a:lnTo>
                  <a:lnTo>
                    <a:pt x="55" y="1156"/>
                  </a:lnTo>
                  <a:lnTo>
                    <a:pt x="59" y="1156"/>
                  </a:lnTo>
                  <a:lnTo>
                    <a:pt x="63" y="1161"/>
                  </a:lnTo>
                  <a:lnTo>
                    <a:pt x="76" y="1161"/>
                  </a:lnTo>
                  <a:lnTo>
                    <a:pt x="84" y="1161"/>
                  </a:lnTo>
                  <a:lnTo>
                    <a:pt x="105" y="1161"/>
                  </a:lnTo>
                  <a:lnTo>
                    <a:pt x="110" y="1161"/>
                  </a:lnTo>
                  <a:lnTo>
                    <a:pt x="114" y="1161"/>
                  </a:lnTo>
                  <a:lnTo>
                    <a:pt x="118" y="1161"/>
                  </a:lnTo>
                  <a:lnTo>
                    <a:pt x="127" y="1161"/>
                  </a:lnTo>
                  <a:lnTo>
                    <a:pt x="131" y="1156"/>
                  </a:lnTo>
                  <a:lnTo>
                    <a:pt x="135" y="1156"/>
                  </a:lnTo>
                  <a:lnTo>
                    <a:pt x="139" y="1156"/>
                  </a:lnTo>
                  <a:lnTo>
                    <a:pt x="152" y="1152"/>
                  </a:lnTo>
                  <a:lnTo>
                    <a:pt x="156" y="1148"/>
                  </a:lnTo>
                  <a:lnTo>
                    <a:pt x="160" y="1144"/>
                  </a:lnTo>
                  <a:lnTo>
                    <a:pt x="165" y="1144"/>
                  </a:lnTo>
                  <a:lnTo>
                    <a:pt x="169" y="1139"/>
                  </a:lnTo>
                  <a:lnTo>
                    <a:pt x="173" y="1135"/>
                  </a:lnTo>
                  <a:lnTo>
                    <a:pt x="177" y="1131"/>
                  </a:lnTo>
                  <a:lnTo>
                    <a:pt x="186" y="1131"/>
                  </a:lnTo>
                  <a:lnTo>
                    <a:pt x="190" y="1131"/>
                  </a:lnTo>
                  <a:lnTo>
                    <a:pt x="203" y="1127"/>
                  </a:lnTo>
                  <a:lnTo>
                    <a:pt x="211" y="1127"/>
                  </a:lnTo>
                  <a:lnTo>
                    <a:pt x="215" y="1127"/>
                  </a:lnTo>
                  <a:lnTo>
                    <a:pt x="215" y="1122"/>
                  </a:lnTo>
                  <a:lnTo>
                    <a:pt x="220" y="1122"/>
                  </a:lnTo>
                  <a:lnTo>
                    <a:pt x="224" y="1118"/>
                  </a:lnTo>
                  <a:lnTo>
                    <a:pt x="228" y="1118"/>
                  </a:lnTo>
                  <a:lnTo>
                    <a:pt x="232" y="1114"/>
                  </a:lnTo>
                  <a:lnTo>
                    <a:pt x="237" y="1105"/>
                  </a:lnTo>
                  <a:lnTo>
                    <a:pt x="237" y="1101"/>
                  </a:lnTo>
                  <a:lnTo>
                    <a:pt x="241" y="1093"/>
                  </a:lnTo>
                  <a:lnTo>
                    <a:pt x="241" y="1089"/>
                  </a:lnTo>
                  <a:lnTo>
                    <a:pt x="241" y="1080"/>
                  </a:lnTo>
                  <a:lnTo>
                    <a:pt x="241" y="1072"/>
                  </a:lnTo>
                  <a:lnTo>
                    <a:pt x="241" y="1067"/>
                  </a:lnTo>
                  <a:lnTo>
                    <a:pt x="241" y="1063"/>
                  </a:lnTo>
                  <a:lnTo>
                    <a:pt x="241" y="1059"/>
                  </a:lnTo>
                  <a:lnTo>
                    <a:pt x="241" y="1055"/>
                  </a:lnTo>
                  <a:lnTo>
                    <a:pt x="237" y="1050"/>
                  </a:lnTo>
                  <a:lnTo>
                    <a:pt x="232" y="1042"/>
                  </a:lnTo>
                  <a:lnTo>
                    <a:pt x="224" y="1025"/>
                  </a:lnTo>
                  <a:lnTo>
                    <a:pt x="224" y="1021"/>
                  </a:lnTo>
                  <a:lnTo>
                    <a:pt x="224" y="1017"/>
                  </a:lnTo>
                  <a:lnTo>
                    <a:pt x="224" y="1012"/>
                  </a:lnTo>
                  <a:lnTo>
                    <a:pt x="224" y="1008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8" y="995"/>
                  </a:lnTo>
                  <a:lnTo>
                    <a:pt x="232" y="991"/>
                  </a:lnTo>
                  <a:lnTo>
                    <a:pt x="237" y="991"/>
                  </a:lnTo>
                  <a:lnTo>
                    <a:pt x="241" y="987"/>
                  </a:lnTo>
                  <a:lnTo>
                    <a:pt x="249" y="987"/>
                  </a:lnTo>
                  <a:lnTo>
                    <a:pt x="254" y="987"/>
                  </a:lnTo>
                  <a:lnTo>
                    <a:pt x="262" y="987"/>
                  </a:lnTo>
                  <a:lnTo>
                    <a:pt x="266" y="987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79" y="987"/>
                  </a:lnTo>
                  <a:lnTo>
                    <a:pt x="283" y="987"/>
                  </a:lnTo>
                  <a:lnTo>
                    <a:pt x="313" y="987"/>
                  </a:lnTo>
                  <a:lnTo>
                    <a:pt x="317" y="983"/>
                  </a:lnTo>
                  <a:lnTo>
                    <a:pt x="321" y="983"/>
                  </a:lnTo>
                  <a:lnTo>
                    <a:pt x="326" y="983"/>
                  </a:lnTo>
                  <a:lnTo>
                    <a:pt x="326" y="978"/>
                  </a:lnTo>
                  <a:lnTo>
                    <a:pt x="330" y="974"/>
                  </a:lnTo>
                  <a:lnTo>
                    <a:pt x="330" y="970"/>
                  </a:lnTo>
                  <a:lnTo>
                    <a:pt x="330" y="966"/>
                  </a:lnTo>
                  <a:lnTo>
                    <a:pt x="334" y="962"/>
                  </a:lnTo>
                  <a:lnTo>
                    <a:pt x="334" y="953"/>
                  </a:lnTo>
                  <a:lnTo>
                    <a:pt x="330" y="945"/>
                  </a:lnTo>
                  <a:lnTo>
                    <a:pt x="330" y="936"/>
                  </a:lnTo>
                  <a:lnTo>
                    <a:pt x="330" y="932"/>
                  </a:lnTo>
                  <a:lnTo>
                    <a:pt x="326" y="911"/>
                  </a:lnTo>
                  <a:lnTo>
                    <a:pt x="326" y="907"/>
                  </a:lnTo>
                  <a:lnTo>
                    <a:pt x="326" y="902"/>
                  </a:lnTo>
                  <a:lnTo>
                    <a:pt x="326" y="894"/>
                  </a:lnTo>
                  <a:lnTo>
                    <a:pt x="326" y="881"/>
                  </a:lnTo>
                  <a:lnTo>
                    <a:pt x="326" y="877"/>
                  </a:lnTo>
                  <a:lnTo>
                    <a:pt x="326" y="873"/>
                  </a:lnTo>
                  <a:lnTo>
                    <a:pt x="330" y="868"/>
                  </a:lnTo>
                  <a:lnTo>
                    <a:pt x="330" y="860"/>
                  </a:lnTo>
                  <a:lnTo>
                    <a:pt x="334" y="856"/>
                  </a:lnTo>
                  <a:lnTo>
                    <a:pt x="334" y="851"/>
                  </a:lnTo>
                  <a:lnTo>
                    <a:pt x="334" y="835"/>
                  </a:lnTo>
                  <a:lnTo>
                    <a:pt x="338" y="830"/>
                  </a:lnTo>
                  <a:lnTo>
                    <a:pt x="338" y="818"/>
                  </a:lnTo>
                  <a:lnTo>
                    <a:pt x="342" y="813"/>
                  </a:lnTo>
                  <a:lnTo>
                    <a:pt x="342" y="801"/>
                  </a:lnTo>
                  <a:lnTo>
                    <a:pt x="342" y="792"/>
                  </a:lnTo>
                  <a:lnTo>
                    <a:pt x="342" y="788"/>
                  </a:lnTo>
                  <a:lnTo>
                    <a:pt x="342" y="784"/>
                  </a:lnTo>
                  <a:lnTo>
                    <a:pt x="338" y="784"/>
                  </a:lnTo>
                  <a:lnTo>
                    <a:pt x="334" y="779"/>
                  </a:lnTo>
                  <a:lnTo>
                    <a:pt x="317" y="779"/>
                  </a:lnTo>
                  <a:lnTo>
                    <a:pt x="313" y="779"/>
                  </a:lnTo>
                  <a:lnTo>
                    <a:pt x="304" y="775"/>
                  </a:lnTo>
                  <a:lnTo>
                    <a:pt x="300" y="775"/>
                  </a:lnTo>
                  <a:lnTo>
                    <a:pt x="292" y="771"/>
                  </a:lnTo>
                  <a:lnTo>
                    <a:pt x="287" y="771"/>
                  </a:lnTo>
                  <a:lnTo>
                    <a:pt x="287" y="767"/>
                  </a:lnTo>
                  <a:lnTo>
                    <a:pt x="287" y="763"/>
                  </a:lnTo>
                  <a:lnTo>
                    <a:pt x="283" y="763"/>
                  </a:lnTo>
                  <a:lnTo>
                    <a:pt x="283" y="758"/>
                  </a:lnTo>
                  <a:lnTo>
                    <a:pt x="283" y="741"/>
                  </a:lnTo>
                  <a:lnTo>
                    <a:pt x="283" y="737"/>
                  </a:lnTo>
                  <a:lnTo>
                    <a:pt x="283" y="733"/>
                  </a:lnTo>
                  <a:lnTo>
                    <a:pt x="283" y="729"/>
                  </a:lnTo>
                  <a:lnTo>
                    <a:pt x="283" y="724"/>
                  </a:lnTo>
                  <a:lnTo>
                    <a:pt x="283" y="720"/>
                  </a:lnTo>
                  <a:lnTo>
                    <a:pt x="283" y="716"/>
                  </a:lnTo>
                  <a:lnTo>
                    <a:pt x="283" y="708"/>
                  </a:lnTo>
                  <a:lnTo>
                    <a:pt x="283" y="703"/>
                  </a:lnTo>
                  <a:lnTo>
                    <a:pt x="283" y="695"/>
                  </a:lnTo>
                  <a:lnTo>
                    <a:pt x="279" y="691"/>
                  </a:lnTo>
                  <a:lnTo>
                    <a:pt x="279" y="686"/>
                  </a:lnTo>
                  <a:lnTo>
                    <a:pt x="279" y="682"/>
                  </a:lnTo>
                  <a:lnTo>
                    <a:pt x="279" y="678"/>
                  </a:lnTo>
                  <a:lnTo>
                    <a:pt x="275" y="669"/>
                  </a:lnTo>
                  <a:lnTo>
                    <a:pt x="271" y="665"/>
                  </a:lnTo>
                  <a:lnTo>
                    <a:pt x="271" y="652"/>
                  </a:lnTo>
                  <a:lnTo>
                    <a:pt x="266" y="640"/>
                  </a:lnTo>
                  <a:lnTo>
                    <a:pt x="266" y="636"/>
                  </a:lnTo>
                  <a:lnTo>
                    <a:pt x="262" y="631"/>
                  </a:lnTo>
                  <a:lnTo>
                    <a:pt x="262" y="627"/>
                  </a:lnTo>
                  <a:lnTo>
                    <a:pt x="262" y="623"/>
                  </a:lnTo>
                  <a:lnTo>
                    <a:pt x="262" y="619"/>
                  </a:lnTo>
                  <a:lnTo>
                    <a:pt x="266" y="614"/>
                  </a:lnTo>
                  <a:lnTo>
                    <a:pt x="271" y="610"/>
                  </a:lnTo>
                  <a:lnTo>
                    <a:pt x="271" y="606"/>
                  </a:lnTo>
                  <a:lnTo>
                    <a:pt x="275" y="606"/>
                  </a:lnTo>
                  <a:lnTo>
                    <a:pt x="279" y="606"/>
                  </a:lnTo>
                  <a:lnTo>
                    <a:pt x="283" y="602"/>
                  </a:lnTo>
                  <a:lnTo>
                    <a:pt x="287" y="602"/>
                  </a:lnTo>
                  <a:lnTo>
                    <a:pt x="300" y="606"/>
                  </a:lnTo>
                  <a:lnTo>
                    <a:pt x="304" y="606"/>
                  </a:lnTo>
                  <a:lnTo>
                    <a:pt x="313" y="606"/>
                  </a:lnTo>
                  <a:lnTo>
                    <a:pt x="317" y="602"/>
                  </a:lnTo>
                  <a:lnTo>
                    <a:pt x="321" y="602"/>
                  </a:lnTo>
                  <a:lnTo>
                    <a:pt x="326" y="597"/>
                  </a:lnTo>
                  <a:lnTo>
                    <a:pt x="334" y="597"/>
                  </a:lnTo>
                  <a:lnTo>
                    <a:pt x="338" y="593"/>
                  </a:lnTo>
                  <a:lnTo>
                    <a:pt x="347" y="585"/>
                  </a:lnTo>
                  <a:lnTo>
                    <a:pt x="351" y="585"/>
                  </a:lnTo>
                  <a:lnTo>
                    <a:pt x="359" y="581"/>
                  </a:lnTo>
                  <a:lnTo>
                    <a:pt x="364" y="576"/>
                  </a:lnTo>
                  <a:lnTo>
                    <a:pt x="368" y="572"/>
                  </a:lnTo>
                  <a:lnTo>
                    <a:pt x="372" y="568"/>
                  </a:lnTo>
                  <a:lnTo>
                    <a:pt x="372" y="564"/>
                  </a:lnTo>
                  <a:lnTo>
                    <a:pt x="376" y="559"/>
                  </a:lnTo>
                  <a:lnTo>
                    <a:pt x="376" y="555"/>
                  </a:lnTo>
                  <a:lnTo>
                    <a:pt x="376" y="551"/>
                  </a:lnTo>
                  <a:lnTo>
                    <a:pt x="372" y="542"/>
                  </a:lnTo>
                  <a:lnTo>
                    <a:pt x="372" y="538"/>
                  </a:lnTo>
                  <a:lnTo>
                    <a:pt x="368" y="534"/>
                  </a:lnTo>
                  <a:lnTo>
                    <a:pt x="368" y="530"/>
                  </a:lnTo>
                  <a:lnTo>
                    <a:pt x="355" y="504"/>
                  </a:lnTo>
                  <a:lnTo>
                    <a:pt x="351" y="492"/>
                  </a:lnTo>
                  <a:lnTo>
                    <a:pt x="347" y="483"/>
                  </a:lnTo>
                  <a:lnTo>
                    <a:pt x="338" y="466"/>
                  </a:lnTo>
                  <a:lnTo>
                    <a:pt x="338" y="462"/>
                  </a:lnTo>
                  <a:lnTo>
                    <a:pt x="338" y="458"/>
                  </a:lnTo>
                  <a:lnTo>
                    <a:pt x="338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42" y="441"/>
                  </a:lnTo>
                  <a:lnTo>
                    <a:pt x="342" y="437"/>
                  </a:lnTo>
                  <a:lnTo>
                    <a:pt x="347" y="432"/>
                  </a:lnTo>
                  <a:lnTo>
                    <a:pt x="351" y="428"/>
                  </a:lnTo>
                  <a:lnTo>
                    <a:pt x="355" y="428"/>
                  </a:lnTo>
                  <a:lnTo>
                    <a:pt x="359" y="428"/>
                  </a:lnTo>
                  <a:lnTo>
                    <a:pt x="368" y="428"/>
                  </a:lnTo>
                  <a:lnTo>
                    <a:pt x="385" y="428"/>
                  </a:lnTo>
                  <a:lnTo>
                    <a:pt x="406" y="428"/>
                  </a:lnTo>
                  <a:lnTo>
                    <a:pt x="436" y="428"/>
                  </a:lnTo>
                  <a:lnTo>
                    <a:pt x="444" y="428"/>
                  </a:lnTo>
                  <a:lnTo>
                    <a:pt x="453" y="428"/>
                  </a:lnTo>
                  <a:lnTo>
                    <a:pt x="461" y="432"/>
                  </a:lnTo>
                  <a:lnTo>
                    <a:pt x="465" y="432"/>
                  </a:lnTo>
                  <a:lnTo>
                    <a:pt x="474" y="437"/>
                  </a:lnTo>
                  <a:lnTo>
                    <a:pt x="478" y="437"/>
                  </a:lnTo>
                  <a:lnTo>
                    <a:pt x="482" y="441"/>
                  </a:lnTo>
                  <a:lnTo>
                    <a:pt x="486" y="445"/>
                  </a:lnTo>
                  <a:lnTo>
                    <a:pt x="491" y="449"/>
                  </a:lnTo>
                  <a:lnTo>
                    <a:pt x="495" y="458"/>
                  </a:lnTo>
                  <a:lnTo>
                    <a:pt x="503" y="462"/>
                  </a:lnTo>
                  <a:lnTo>
                    <a:pt x="503" y="466"/>
                  </a:lnTo>
                  <a:lnTo>
                    <a:pt x="508" y="475"/>
                  </a:lnTo>
                  <a:lnTo>
                    <a:pt x="512" y="479"/>
                  </a:lnTo>
                  <a:lnTo>
                    <a:pt x="512" y="483"/>
                  </a:lnTo>
                  <a:lnTo>
                    <a:pt x="516" y="492"/>
                  </a:lnTo>
                  <a:lnTo>
                    <a:pt x="516" y="496"/>
                  </a:lnTo>
                  <a:lnTo>
                    <a:pt x="520" y="504"/>
                  </a:lnTo>
                  <a:lnTo>
                    <a:pt x="520" y="509"/>
                  </a:lnTo>
                  <a:lnTo>
                    <a:pt x="520" y="517"/>
                  </a:lnTo>
                  <a:lnTo>
                    <a:pt x="525" y="534"/>
                  </a:lnTo>
                  <a:lnTo>
                    <a:pt x="525" y="538"/>
                  </a:lnTo>
                  <a:lnTo>
                    <a:pt x="525" y="542"/>
                  </a:lnTo>
                  <a:lnTo>
                    <a:pt x="529" y="547"/>
                  </a:lnTo>
                  <a:lnTo>
                    <a:pt x="529" y="551"/>
                  </a:lnTo>
                  <a:lnTo>
                    <a:pt x="533" y="551"/>
                  </a:lnTo>
                  <a:lnTo>
                    <a:pt x="537" y="551"/>
                  </a:lnTo>
                  <a:lnTo>
                    <a:pt x="541" y="551"/>
                  </a:lnTo>
                  <a:lnTo>
                    <a:pt x="546" y="547"/>
                  </a:lnTo>
                  <a:lnTo>
                    <a:pt x="550" y="542"/>
                  </a:lnTo>
                  <a:lnTo>
                    <a:pt x="554" y="538"/>
                  </a:lnTo>
                  <a:lnTo>
                    <a:pt x="558" y="538"/>
                  </a:lnTo>
                  <a:lnTo>
                    <a:pt x="567" y="530"/>
                  </a:lnTo>
                  <a:lnTo>
                    <a:pt x="571" y="530"/>
                  </a:lnTo>
                  <a:lnTo>
                    <a:pt x="580" y="525"/>
                  </a:lnTo>
                  <a:lnTo>
                    <a:pt x="588" y="521"/>
                  </a:lnTo>
                  <a:lnTo>
                    <a:pt x="596" y="517"/>
                  </a:lnTo>
                  <a:lnTo>
                    <a:pt x="613" y="513"/>
                  </a:lnTo>
                  <a:lnTo>
                    <a:pt x="618" y="513"/>
                  </a:lnTo>
                  <a:lnTo>
                    <a:pt x="622" y="509"/>
                  </a:lnTo>
                  <a:lnTo>
                    <a:pt x="626" y="504"/>
                  </a:lnTo>
                  <a:lnTo>
                    <a:pt x="630" y="500"/>
                  </a:lnTo>
                  <a:lnTo>
                    <a:pt x="639" y="496"/>
                  </a:lnTo>
                  <a:lnTo>
                    <a:pt x="647" y="487"/>
                  </a:lnTo>
                  <a:lnTo>
                    <a:pt x="652" y="483"/>
                  </a:lnTo>
                  <a:lnTo>
                    <a:pt x="652" y="479"/>
                  </a:lnTo>
                  <a:lnTo>
                    <a:pt x="664" y="462"/>
                  </a:lnTo>
                  <a:lnTo>
                    <a:pt x="664" y="458"/>
                  </a:lnTo>
                  <a:lnTo>
                    <a:pt x="664" y="453"/>
                  </a:lnTo>
                  <a:lnTo>
                    <a:pt x="668" y="449"/>
                  </a:lnTo>
                  <a:lnTo>
                    <a:pt x="668" y="445"/>
                  </a:lnTo>
                  <a:lnTo>
                    <a:pt x="668" y="441"/>
                  </a:lnTo>
                  <a:lnTo>
                    <a:pt x="668" y="437"/>
                  </a:lnTo>
                  <a:lnTo>
                    <a:pt x="668" y="432"/>
                  </a:lnTo>
                  <a:lnTo>
                    <a:pt x="668" y="428"/>
                  </a:lnTo>
                  <a:lnTo>
                    <a:pt x="668" y="424"/>
                  </a:lnTo>
                  <a:lnTo>
                    <a:pt x="664" y="415"/>
                  </a:lnTo>
                  <a:lnTo>
                    <a:pt x="664" y="411"/>
                  </a:lnTo>
                  <a:lnTo>
                    <a:pt x="660" y="407"/>
                  </a:lnTo>
                  <a:lnTo>
                    <a:pt x="660" y="403"/>
                  </a:lnTo>
                  <a:lnTo>
                    <a:pt x="656" y="398"/>
                  </a:lnTo>
                  <a:lnTo>
                    <a:pt x="643" y="386"/>
                  </a:lnTo>
                  <a:lnTo>
                    <a:pt x="639" y="382"/>
                  </a:lnTo>
                  <a:lnTo>
                    <a:pt x="630" y="369"/>
                  </a:lnTo>
                  <a:lnTo>
                    <a:pt x="626" y="365"/>
                  </a:lnTo>
                  <a:lnTo>
                    <a:pt x="622" y="360"/>
                  </a:lnTo>
                  <a:lnTo>
                    <a:pt x="618" y="356"/>
                  </a:lnTo>
                  <a:lnTo>
                    <a:pt x="613" y="352"/>
                  </a:lnTo>
                  <a:lnTo>
                    <a:pt x="609" y="352"/>
                  </a:lnTo>
                  <a:lnTo>
                    <a:pt x="605" y="348"/>
                  </a:lnTo>
                  <a:lnTo>
                    <a:pt x="592" y="348"/>
                  </a:lnTo>
                  <a:lnTo>
                    <a:pt x="588" y="348"/>
                  </a:lnTo>
                  <a:lnTo>
                    <a:pt x="580" y="343"/>
                  </a:lnTo>
                  <a:lnTo>
                    <a:pt x="567" y="339"/>
                  </a:lnTo>
                  <a:lnTo>
                    <a:pt x="563" y="339"/>
                  </a:lnTo>
                  <a:lnTo>
                    <a:pt x="550" y="335"/>
                  </a:lnTo>
                  <a:lnTo>
                    <a:pt x="546" y="335"/>
                  </a:lnTo>
                  <a:lnTo>
                    <a:pt x="537" y="335"/>
                  </a:lnTo>
                  <a:lnTo>
                    <a:pt x="533" y="331"/>
                  </a:lnTo>
                  <a:lnTo>
                    <a:pt x="529" y="326"/>
                  </a:lnTo>
                  <a:lnTo>
                    <a:pt x="525" y="322"/>
                  </a:lnTo>
                  <a:lnTo>
                    <a:pt x="520" y="322"/>
                  </a:lnTo>
                  <a:lnTo>
                    <a:pt x="516" y="318"/>
                  </a:lnTo>
                  <a:lnTo>
                    <a:pt x="512" y="310"/>
                  </a:lnTo>
                  <a:lnTo>
                    <a:pt x="508" y="305"/>
                  </a:lnTo>
                  <a:lnTo>
                    <a:pt x="499" y="297"/>
                  </a:lnTo>
                  <a:lnTo>
                    <a:pt x="495" y="284"/>
                  </a:lnTo>
                  <a:lnTo>
                    <a:pt x="499" y="284"/>
                  </a:lnTo>
                  <a:lnTo>
                    <a:pt x="499" y="280"/>
                  </a:lnTo>
                  <a:lnTo>
                    <a:pt x="503" y="276"/>
                  </a:lnTo>
                  <a:lnTo>
                    <a:pt x="508" y="271"/>
                  </a:lnTo>
                  <a:lnTo>
                    <a:pt x="508" y="267"/>
                  </a:lnTo>
                  <a:lnTo>
                    <a:pt x="512" y="250"/>
                  </a:lnTo>
                  <a:lnTo>
                    <a:pt x="516" y="238"/>
                  </a:lnTo>
                  <a:lnTo>
                    <a:pt x="520" y="216"/>
                  </a:lnTo>
                  <a:lnTo>
                    <a:pt x="525" y="204"/>
                  </a:lnTo>
                  <a:lnTo>
                    <a:pt x="529" y="195"/>
                  </a:lnTo>
                  <a:lnTo>
                    <a:pt x="529" y="187"/>
                  </a:lnTo>
                  <a:lnTo>
                    <a:pt x="533" y="178"/>
                  </a:lnTo>
                  <a:lnTo>
                    <a:pt x="537" y="170"/>
                  </a:lnTo>
                  <a:lnTo>
                    <a:pt x="541" y="166"/>
                  </a:lnTo>
                  <a:lnTo>
                    <a:pt x="541" y="161"/>
                  </a:lnTo>
                  <a:lnTo>
                    <a:pt x="554" y="149"/>
                  </a:lnTo>
                  <a:lnTo>
                    <a:pt x="554" y="140"/>
                  </a:lnTo>
                  <a:lnTo>
                    <a:pt x="558" y="136"/>
                  </a:lnTo>
                  <a:lnTo>
                    <a:pt x="563" y="127"/>
                  </a:lnTo>
                  <a:lnTo>
                    <a:pt x="567" y="119"/>
                  </a:lnTo>
                  <a:lnTo>
                    <a:pt x="567" y="111"/>
                  </a:lnTo>
                  <a:lnTo>
                    <a:pt x="575" y="89"/>
                  </a:lnTo>
                  <a:lnTo>
                    <a:pt x="580" y="72"/>
                  </a:lnTo>
                  <a:lnTo>
                    <a:pt x="584" y="64"/>
                  </a:lnTo>
                  <a:lnTo>
                    <a:pt x="584" y="56"/>
                  </a:lnTo>
                  <a:lnTo>
                    <a:pt x="588" y="51"/>
                  </a:lnTo>
                  <a:lnTo>
                    <a:pt x="588" y="47"/>
                  </a:lnTo>
                  <a:lnTo>
                    <a:pt x="592" y="43"/>
                  </a:lnTo>
                  <a:lnTo>
                    <a:pt x="596" y="39"/>
                  </a:lnTo>
                  <a:lnTo>
                    <a:pt x="605" y="30"/>
                  </a:lnTo>
                  <a:lnTo>
                    <a:pt x="609" y="26"/>
                  </a:lnTo>
                  <a:lnTo>
                    <a:pt x="613" y="22"/>
                  </a:lnTo>
                  <a:lnTo>
                    <a:pt x="618" y="22"/>
                  </a:lnTo>
                  <a:lnTo>
                    <a:pt x="622" y="17"/>
                  </a:lnTo>
                  <a:lnTo>
                    <a:pt x="626" y="13"/>
                  </a:lnTo>
                  <a:lnTo>
                    <a:pt x="635" y="13"/>
                  </a:lnTo>
                  <a:lnTo>
                    <a:pt x="639" y="9"/>
                  </a:lnTo>
                  <a:lnTo>
                    <a:pt x="652" y="9"/>
                  </a:lnTo>
                  <a:lnTo>
                    <a:pt x="664" y="5"/>
                  </a:lnTo>
                  <a:lnTo>
                    <a:pt x="668" y="0"/>
                  </a:lnTo>
                  <a:lnTo>
                    <a:pt x="677" y="0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94" y="0"/>
                  </a:lnTo>
                  <a:lnTo>
                    <a:pt x="698" y="5"/>
                  </a:lnTo>
                  <a:lnTo>
                    <a:pt x="702" y="5"/>
                  </a:lnTo>
                  <a:lnTo>
                    <a:pt x="702" y="9"/>
                  </a:lnTo>
                  <a:lnTo>
                    <a:pt x="707" y="13"/>
                  </a:lnTo>
                  <a:lnTo>
                    <a:pt x="707" y="17"/>
                  </a:lnTo>
                  <a:lnTo>
                    <a:pt x="707" y="22"/>
                  </a:lnTo>
                  <a:lnTo>
                    <a:pt x="707" y="26"/>
                  </a:lnTo>
                  <a:lnTo>
                    <a:pt x="707" y="39"/>
                  </a:lnTo>
                  <a:lnTo>
                    <a:pt x="707" y="43"/>
                  </a:lnTo>
                  <a:lnTo>
                    <a:pt x="707" y="47"/>
                  </a:lnTo>
                  <a:lnTo>
                    <a:pt x="707" y="51"/>
                  </a:lnTo>
                  <a:lnTo>
                    <a:pt x="711" y="51"/>
                  </a:lnTo>
                  <a:lnTo>
                    <a:pt x="715" y="51"/>
                  </a:lnTo>
                  <a:lnTo>
                    <a:pt x="723" y="51"/>
                  </a:lnTo>
                  <a:lnTo>
                    <a:pt x="728" y="47"/>
                  </a:lnTo>
                  <a:lnTo>
                    <a:pt x="732" y="47"/>
                  </a:lnTo>
                  <a:lnTo>
                    <a:pt x="736" y="47"/>
                  </a:lnTo>
                  <a:lnTo>
                    <a:pt x="745" y="47"/>
                  </a:lnTo>
                  <a:lnTo>
                    <a:pt x="749" y="51"/>
                  </a:lnTo>
                  <a:lnTo>
                    <a:pt x="753" y="51"/>
                  </a:lnTo>
                  <a:lnTo>
                    <a:pt x="757" y="56"/>
                  </a:lnTo>
                  <a:lnTo>
                    <a:pt x="757" y="64"/>
                  </a:lnTo>
                  <a:lnTo>
                    <a:pt x="757" y="68"/>
                  </a:lnTo>
                  <a:lnTo>
                    <a:pt x="762" y="72"/>
                  </a:lnTo>
                  <a:lnTo>
                    <a:pt x="762" y="77"/>
                  </a:lnTo>
                  <a:lnTo>
                    <a:pt x="766" y="81"/>
                  </a:lnTo>
                  <a:lnTo>
                    <a:pt x="770" y="85"/>
                  </a:lnTo>
                  <a:lnTo>
                    <a:pt x="774" y="89"/>
                  </a:lnTo>
                  <a:lnTo>
                    <a:pt x="779" y="94"/>
                  </a:lnTo>
                  <a:lnTo>
                    <a:pt x="783" y="98"/>
                  </a:lnTo>
                  <a:lnTo>
                    <a:pt x="787" y="102"/>
                  </a:lnTo>
                  <a:lnTo>
                    <a:pt x="791" y="102"/>
                  </a:lnTo>
                  <a:lnTo>
                    <a:pt x="795" y="106"/>
                  </a:lnTo>
                  <a:lnTo>
                    <a:pt x="804" y="111"/>
                  </a:lnTo>
                  <a:lnTo>
                    <a:pt x="808" y="115"/>
                  </a:lnTo>
                  <a:lnTo>
                    <a:pt x="817" y="115"/>
                  </a:lnTo>
                  <a:lnTo>
                    <a:pt x="821" y="119"/>
                  </a:lnTo>
                  <a:lnTo>
                    <a:pt x="825" y="119"/>
                  </a:lnTo>
                  <a:lnTo>
                    <a:pt x="834" y="119"/>
                  </a:lnTo>
                  <a:lnTo>
                    <a:pt x="842" y="119"/>
                  </a:lnTo>
                  <a:lnTo>
                    <a:pt x="846" y="119"/>
                  </a:lnTo>
                  <a:lnTo>
                    <a:pt x="850" y="119"/>
                  </a:lnTo>
                  <a:lnTo>
                    <a:pt x="855" y="123"/>
                  </a:lnTo>
                  <a:lnTo>
                    <a:pt x="859" y="123"/>
                  </a:lnTo>
                  <a:lnTo>
                    <a:pt x="863" y="127"/>
                  </a:lnTo>
                  <a:lnTo>
                    <a:pt x="867" y="132"/>
                  </a:lnTo>
                  <a:lnTo>
                    <a:pt x="872" y="136"/>
                  </a:lnTo>
                  <a:lnTo>
                    <a:pt x="872" y="140"/>
                  </a:lnTo>
                  <a:lnTo>
                    <a:pt x="876" y="149"/>
                  </a:lnTo>
                  <a:lnTo>
                    <a:pt x="876" y="153"/>
                  </a:lnTo>
                  <a:lnTo>
                    <a:pt x="876" y="157"/>
                  </a:lnTo>
                  <a:lnTo>
                    <a:pt x="872" y="166"/>
                  </a:lnTo>
                  <a:lnTo>
                    <a:pt x="872" y="170"/>
                  </a:lnTo>
                  <a:lnTo>
                    <a:pt x="872" y="174"/>
                  </a:lnTo>
                  <a:lnTo>
                    <a:pt x="872" y="178"/>
                  </a:lnTo>
                  <a:lnTo>
                    <a:pt x="876" y="178"/>
                  </a:lnTo>
                  <a:lnTo>
                    <a:pt x="880" y="183"/>
                  </a:lnTo>
                  <a:lnTo>
                    <a:pt x="893" y="191"/>
                  </a:lnTo>
                  <a:lnTo>
                    <a:pt x="906" y="199"/>
                  </a:lnTo>
                  <a:lnTo>
                    <a:pt x="910" y="199"/>
                  </a:lnTo>
                  <a:lnTo>
                    <a:pt x="914" y="204"/>
                  </a:lnTo>
                  <a:lnTo>
                    <a:pt x="918" y="204"/>
                  </a:lnTo>
                  <a:lnTo>
                    <a:pt x="922" y="208"/>
                  </a:lnTo>
                  <a:lnTo>
                    <a:pt x="931" y="208"/>
                  </a:lnTo>
                  <a:lnTo>
                    <a:pt x="939" y="208"/>
                  </a:lnTo>
                  <a:lnTo>
                    <a:pt x="944" y="208"/>
                  </a:lnTo>
                  <a:lnTo>
                    <a:pt x="948" y="208"/>
                  </a:lnTo>
                  <a:lnTo>
                    <a:pt x="952" y="208"/>
                  </a:lnTo>
                  <a:lnTo>
                    <a:pt x="956" y="204"/>
                  </a:lnTo>
                  <a:lnTo>
                    <a:pt x="965" y="204"/>
                  </a:lnTo>
                  <a:lnTo>
                    <a:pt x="973" y="199"/>
                  </a:lnTo>
                  <a:lnTo>
                    <a:pt x="977" y="199"/>
                  </a:lnTo>
                  <a:lnTo>
                    <a:pt x="982" y="204"/>
                  </a:lnTo>
                  <a:lnTo>
                    <a:pt x="986" y="204"/>
                  </a:lnTo>
                  <a:lnTo>
                    <a:pt x="1003" y="216"/>
                  </a:lnTo>
                  <a:lnTo>
                    <a:pt x="1007" y="221"/>
                  </a:lnTo>
                  <a:lnTo>
                    <a:pt x="1016" y="225"/>
                  </a:lnTo>
                  <a:lnTo>
                    <a:pt x="1020" y="229"/>
                  </a:lnTo>
                  <a:lnTo>
                    <a:pt x="1024" y="233"/>
                  </a:lnTo>
                  <a:lnTo>
                    <a:pt x="1033" y="238"/>
                  </a:lnTo>
                  <a:lnTo>
                    <a:pt x="1037" y="242"/>
                  </a:lnTo>
                  <a:lnTo>
                    <a:pt x="1041" y="250"/>
                  </a:lnTo>
                  <a:lnTo>
                    <a:pt x="1045" y="255"/>
                  </a:lnTo>
                  <a:lnTo>
                    <a:pt x="1049" y="263"/>
                  </a:lnTo>
                  <a:lnTo>
                    <a:pt x="1049" y="267"/>
                  </a:lnTo>
                  <a:lnTo>
                    <a:pt x="1049" y="276"/>
                  </a:lnTo>
                  <a:lnTo>
                    <a:pt x="1054" y="280"/>
                  </a:lnTo>
                  <a:lnTo>
                    <a:pt x="1049" y="284"/>
                  </a:lnTo>
                  <a:lnTo>
                    <a:pt x="1049" y="288"/>
                  </a:lnTo>
                  <a:lnTo>
                    <a:pt x="1049" y="301"/>
                  </a:lnTo>
                  <a:lnTo>
                    <a:pt x="1045" y="310"/>
                  </a:lnTo>
                  <a:lnTo>
                    <a:pt x="1045" y="322"/>
                  </a:lnTo>
                  <a:lnTo>
                    <a:pt x="1045" y="331"/>
                  </a:lnTo>
                  <a:lnTo>
                    <a:pt x="1045" y="335"/>
                  </a:lnTo>
                  <a:lnTo>
                    <a:pt x="1045" y="356"/>
                  </a:lnTo>
                  <a:lnTo>
                    <a:pt x="1045" y="360"/>
                  </a:lnTo>
                  <a:lnTo>
                    <a:pt x="1045" y="369"/>
                  </a:lnTo>
                  <a:lnTo>
                    <a:pt x="1045" y="373"/>
                  </a:lnTo>
                  <a:lnTo>
                    <a:pt x="1049" y="377"/>
                  </a:lnTo>
                  <a:lnTo>
                    <a:pt x="1049" y="386"/>
                  </a:lnTo>
                  <a:lnTo>
                    <a:pt x="1054" y="390"/>
                  </a:lnTo>
                  <a:lnTo>
                    <a:pt x="1058" y="394"/>
                  </a:lnTo>
                  <a:lnTo>
                    <a:pt x="1062" y="398"/>
                  </a:lnTo>
                  <a:lnTo>
                    <a:pt x="1066" y="398"/>
                  </a:lnTo>
                  <a:lnTo>
                    <a:pt x="1075" y="398"/>
                  </a:lnTo>
                  <a:lnTo>
                    <a:pt x="1079" y="403"/>
                  </a:lnTo>
                  <a:lnTo>
                    <a:pt x="1083" y="403"/>
                  </a:lnTo>
                  <a:lnTo>
                    <a:pt x="1088" y="407"/>
                  </a:lnTo>
                  <a:lnTo>
                    <a:pt x="1088" y="411"/>
                  </a:lnTo>
                  <a:lnTo>
                    <a:pt x="1092" y="411"/>
                  </a:lnTo>
                  <a:lnTo>
                    <a:pt x="1092" y="420"/>
                  </a:lnTo>
                  <a:lnTo>
                    <a:pt x="1096" y="428"/>
                  </a:lnTo>
                  <a:lnTo>
                    <a:pt x="1096" y="432"/>
                  </a:lnTo>
                  <a:lnTo>
                    <a:pt x="1100" y="441"/>
                  </a:lnTo>
                  <a:lnTo>
                    <a:pt x="1100" y="445"/>
                  </a:lnTo>
                  <a:lnTo>
                    <a:pt x="1105" y="449"/>
                  </a:lnTo>
                  <a:lnTo>
                    <a:pt x="1109" y="453"/>
                  </a:lnTo>
                  <a:lnTo>
                    <a:pt x="1109" y="458"/>
                  </a:lnTo>
                  <a:lnTo>
                    <a:pt x="1113" y="462"/>
                  </a:lnTo>
                  <a:lnTo>
                    <a:pt x="1117" y="462"/>
                  </a:lnTo>
                  <a:lnTo>
                    <a:pt x="1126" y="462"/>
                  </a:lnTo>
                  <a:lnTo>
                    <a:pt x="1130" y="462"/>
                  </a:lnTo>
                  <a:lnTo>
                    <a:pt x="1134" y="458"/>
                  </a:lnTo>
                  <a:lnTo>
                    <a:pt x="1138" y="458"/>
                  </a:lnTo>
                  <a:lnTo>
                    <a:pt x="1147" y="453"/>
                  </a:lnTo>
                  <a:lnTo>
                    <a:pt x="1151" y="453"/>
                  </a:lnTo>
                  <a:lnTo>
                    <a:pt x="1155" y="449"/>
                  </a:lnTo>
                  <a:lnTo>
                    <a:pt x="1168" y="441"/>
                  </a:lnTo>
                  <a:lnTo>
                    <a:pt x="1176" y="437"/>
                  </a:lnTo>
                  <a:lnTo>
                    <a:pt x="1181" y="432"/>
                  </a:lnTo>
                  <a:lnTo>
                    <a:pt x="1198" y="424"/>
                  </a:lnTo>
                  <a:lnTo>
                    <a:pt x="1202" y="420"/>
                  </a:lnTo>
                  <a:lnTo>
                    <a:pt x="1206" y="420"/>
                  </a:lnTo>
                  <a:lnTo>
                    <a:pt x="1210" y="415"/>
                  </a:lnTo>
                  <a:lnTo>
                    <a:pt x="1210" y="411"/>
                  </a:lnTo>
                  <a:lnTo>
                    <a:pt x="1215" y="411"/>
                  </a:lnTo>
                  <a:lnTo>
                    <a:pt x="1215" y="403"/>
                  </a:lnTo>
                  <a:lnTo>
                    <a:pt x="1215" y="398"/>
                  </a:lnTo>
                  <a:lnTo>
                    <a:pt x="1219" y="377"/>
                  </a:lnTo>
                  <a:lnTo>
                    <a:pt x="1219" y="373"/>
                  </a:lnTo>
                  <a:lnTo>
                    <a:pt x="1219" y="365"/>
                  </a:lnTo>
                  <a:lnTo>
                    <a:pt x="1223" y="360"/>
                  </a:lnTo>
                  <a:lnTo>
                    <a:pt x="1227" y="356"/>
                  </a:lnTo>
                  <a:lnTo>
                    <a:pt x="1232" y="352"/>
                  </a:lnTo>
                  <a:lnTo>
                    <a:pt x="1236" y="348"/>
                  </a:lnTo>
                  <a:lnTo>
                    <a:pt x="1244" y="343"/>
                  </a:lnTo>
                  <a:lnTo>
                    <a:pt x="1253" y="335"/>
                  </a:lnTo>
                  <a:lnTo>
                    <a:pt x="1261" y="335"/>
                  </a:lnTo>
                  <a:lnTo>
                    <a:pt x="1265" y="331"/>
                  </a:lnTo>
                  <a:lnTo>
                    <a:pt x="1274" y="331"/>
                  </a:lnTo>
                  <a:lnTo>
                    <a:pt x="1278" y="326"/>
                  </a:lnTo>
                  <a:lnTo>
                    <a:pt x="1282" y="326"/>
                  </a:lnTo>
                  <a:lnTo>
                    <a:pt x="1287" y="326"/>
                  </a:lnTo>
                  <a:lnTo>
                    <a:pt x="1295" y="326"/>
                  </a:lnTo>
                  <a:lnTo>
                    <a:pt x="1308" y="326"/>
                  </a:lnTo>
                  <a:lnTo>
                    <a:pt x="1312" y="322"/>
                  </a:lnTo>
                  <a:lnTo>
                    <a:pt x="1316" y="322"/>
                  </a:lnTo>
                  <a:lnTo>
                    <a:pt x="1320" y="322"/>
                  </a:lnTo>
                  <a:lnTo>
                    <a:pt x="1325" y="322"/>
                  </a:lnTo>
                  <a:lnTo>
                    <a:pt x="1333" y="318"/>
                  </a:lnTo>
                  <a:lnTo>
                    <a:pt x="1337" y="314"/>
                  </a:lnTo>
                  <a:lnTo>
                    <a:pt x="1346" y="314"/>
                  </a:lnTo>
                  <a:lnTo>
                    <a:pt x="1354" y="305"/>
                  </a:lnTo>
                  <a:lnTo>
                    <a:pt x="1371" y="297"/>
                  </a:lnTo>
                  <a:lnTo>
                    <a:pt x="1375" y="293"/>
                  </a:lnTo>
                  <a:lnTo>
                    <a:pt x="1380" y="288"/>
                  </a:lnTo>
                  <a:lnTo>
                    <a:pt x="1384" y="288"/>
                  </a:lnTo>
                  <a:lnTo>
                    <a:pt x="1388" y="288"/>
                  </a:lnTo>
                  <a:lnTo>
                    <a:pt x="1392" y="288"/>
                  </a:lnTo>
                  <a:lnTo>
                    <a:pt x="1397" y="288"/>
                  </a:lnTo>
                  <a:lnTo>
                    <a:pt x="1401" y="288"/>
                  </a:lnTo>
                  <a:lnTo>
                    <a:pt x="1401" y="293"/>
                  </a:lnTo>
                  <a:lnTo>
                    <a:pt x="1405" y="293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14" y="305"/>
                  </a:lnTo>
                  <a:lnTo>
                    <a:pt x="1418" y="314"/>
                  </a:lnTo>
                  <a:lnTo>
                    <a:pt x="1418" y="318"/>
                  </a:lnTo>
                  <a:lnTo>
                    <a:pt x="1422" y="322"/>
                  </a:lnTo>
                  <a:lnTo>
                    <a:pt x="1426" y="343"/>
                  </a:lnTo>
                  <a:lnTo>
                    <a:pt x="1430" y="356"/>
                  </a:lnTo>
                  <a:lnTo>
                    <a:pt x="1435" y="369"/>
                  </a:lnTo>
                  <a:lnTo>
                    <a:pt x="1439" y="394"/>
                  </a:lnTo>
                  <a:lnTo>
                    <a:pt x="1443" y="398"/>
                  </a:lnTo>
                  <a:lnTo>
                    <a:pt x="1443" y="407"/>
                  </a:lnTo>
                  <a:lnTo>
                    <a:pt x="1447" y="415"/>
                  </a:lnTo>
                  <a:lnTo>
                    <a:pt x="1447" y="420"/>
                  </a:lnTo>
                  <a:lnTo>
                    <a:pt x="1452" y="428"/>
                  </a:lnTo>
                  <a:lnTo>
                    <a:pt x="1456" y="437"/>
                  </a:lnTo>
                  <a:lnTo>
                    <a:pt x="1464" y="445"/>
                  </a:lnTo>
                  <a:lnTo>
                    <a:pt x="1469" y="449"/>
                  </a:lnTo>
                  <a:lnTo>
                    <a:pt x="1469" y="453"/>
                  </a:lnTo>
                  <a:lnTo>
                    <a:pt x="1473" y="458"/>
                  </a:lnTo>
                  <a:lnTo>
                    <a:pt x="1477" y="458"/>
                  </a:lnTo>
                  <a:lnTo>
                    <a:pt x="1481" y="462"/>
                  </a:lnTo>
                  <a:lnTo>
                    <a:pt x="1486" y="466"/>
                  </a:lnTo>
                  <a:lnTo>
                    <a:pt x="1490" y="466"/>
                  </a:lnTo>
                  <a:lnTo>
                    <a:pt x="1502" y="475"/>
                  </a:lnTo>
                  <a:lnTo>
                    <a:pt x="1515" y="479"/>
                  </a:lnTo>
                  <a:lnTo>
                    <a:pt x="1519" y="483"/>
                  </a:lnTo>
                  <a:lnTo>
                    <a:pt x="1528" y="487"/>
                  </a:lnTo>
                  <a:lnTo>
                    <a:pt x="1536" y="492"/>
                  </a:lnTo>
                  <a:lnTo>
                    <a:pt x="1541" y="496"/>
                  </a:lnTo>
                  <a:lnTo>
                    <a:pt x="1549" y="500"/>
                  </a:lnTo>
                  <a:lnTo>
                    <a:pt x="1553" y="504"/>
                  </a:lnTo>
                  <a:lnTo>
                    <a:pt x="1562" y="513"/>
                  </a:lnTo>
                  <a:lnTo>
                    <a:pt x="1566" y="517"/>
                  </a:lnTo>
                  <a:lnTo>
                    <a:pt x="1570" y="521"/>
                  </a:lnTo>
                  <a:lnTo>
                    <a:pt x="1574" y="525"/>
                  </a:lnTo>
                  <a:lnTo>
                    <a:pt x="1579" y="530"/>
                  </a:lnTo>
                  <a:lnTo>
                    <a:pt x="1583" y="538"/>
                  </a:lnTo>
                  <a:lnTo>
                    <a:pt x="1583" y="542"/>
                  </a:lnTo>
                  <a:lnTo>
                    <a:pt x="1587" y="547"/>
                  </a:lnTo>
                  <a:lnTo>
                    <a:pt x="1587" y="555"/>
                  </a:lnTo>
                  <a:lnTo>
                    <a:pt x="1596" y="572"/>
                  </a:lnTo>
                  <a:lnTo>
                    <a:pt x="1596" y="585"/>
                  </a:lnTo>
                  <a:lnTo>
                    <a:pt x="1600" y="589"/>
                  </a:lnTo>
                  <a:lnTo>
                    <a:pt x="1600" y="593"/>
                  </a:lnTo>
                  <a:lnTo>
                    <a:pt x="1604" y="593"/>
                  </a:lnTo>
                  <a:lnTo>
                    <a:pt x="1596" y="597"/>
                  </a:lnTo>
                  <a:lnTo>
                    <a:pt x="1574" y="606"/>
                  </a:lnTo>
                  <a:lnTo>
                    <a:pt x="1655" y="724"/>
                  </a:lnTo>
                  <a:lnTo>
                    <a:pt x="1663" y="741"/>
                  </a:lnTo>
                  <a:lnTo>
                    <a:pt x="1668" y="746"/>
                  </a:lnTo>
                  <a:lnTo>
                    <a:pt x="1676" y="758"/>
                  </a:lnTo>
                  <a:lnTo>
                    <a:pt x="1684" y="767"/>
                  </a:lnTo>
                  <a:lnTo>
                    <a:pt x="1689" y="771"/>
                  </a:lnTo>
                  <a:lnTo>
                    <a:pt x="1697" y="779"/>
                  </a:lnTo>
                  <a:lnTo>
                    <a:pt x="1706" y="792"/>
                  </a:lnTo>
                  <a:lnTo>
                    <a:pt x="1735" y="818"/>
                  </a:lnTo>
                  <a:lnTo>
                    <a:pt x="1740" y="822"/>
                  </a:lnTo>
                  <a:lnTo>
                    <a:pt x="1744" y="830"/>
                  </a:lnTo>
                  <a:lnTo>
                    <a:pt x="1752" y="839"/>
                  </a:lnTo>
                  <a:lnTo>
                    <a:pt x="1756" y="847"/>
                  </a:lnTo>
                  <a:lnTo>
                    <a:pt x="1765" y="856"/>
                  </a:lnTo>
                  <a:lnTo>
                    <a:pt x="1769" y="864"/>
                  </a:lnTo>
                  <a:lnTo>
                    <a:pt x="1778" y="877"/>
                  </a:lnTo>
                  <a:lnTo>
                    <a:pt x="1790" y="902"/>
                  </a:lnTo>
                  <a:lnTo>
                    <a:pt x="1816" y="949"/>
                  </a:lnTo>
                  <a:lnTo>
                    <a:pt x="1824" y="962"/>
                  </a:lnTo>
                  <a:lnTo>
                    <a:pt x="1833" y="970"/>
                  </a:lnTo>
                  <a:lnTo>
                    <a:pt x="1837" y="978"/>
                  </a:lnTo>
                  <a:lnTo>
                    <a:pt x="1841" y="987"/>
                  </a:lnTo>
                  <a:lnTo>
                    <a:pt x="1845" y="991"/>
                  </a:lnTo>
                  <a:lnTo>
                    <a:pt x="1850" y="1000"/>
                  </a:lnTo>
                  <a:lnTo>
                    <a:pt x="1854" y="1004"/>
                  </a:lnTo>
                  <a:lnTo>
                    <a:pt x="1858" y="1008"/>
                  </a:lnTo>
                  <a:lnTo>
                    <a:pt x="1862" y="1012"/>
                  </a:lnTo>
                  <a:lnTo>
                    <a:pt x="1867" y="1017"/>
                  </a:lnTo>
                  <a:lnTo>
                    <a:pt x="1871" y="1021"/>
                  </a:lnTo>
                  <a:lnTo>
                    <a:pt x="1875" y="1021"/>
                  </a:lnTo>
                  <a:lnTo>
                    <a:pt x="1879" y="1025"/>
                  </a:lnTo>
                  <a:lnTo>
                    <a:pt x="1888" y="1025"/>
                  </a:lnTo>
                  <a:lnTo>
                    <a:pt x="1896" y="1025"/>
                  </a:lnTo>
                  <a:lnTo>
                    <a:pt x="1909" y="1025"/>
                  </a:lnTo>
                  <a:lnTo>
                    <a:pt x="1930" y="1025"/>
                  </a:lnTo>
                  <a:lnTo>
                    <a:pt x="1938" y="1025"/>
                  </a:lnTo>
                  <a:lnTo>
                    <a:pt x="1943" y="1025"/>
                  </a:lnTo>
                  <a:lnTo>
                    <a:pt x="1947" y="1025"/>
                  </a:lnTo>
                  <a:lnTo>
                    <a:pt x="1947" y="1029"/>
                  </a:lnTo>
                  <a:lnTo>
                    <a:pt x="1951" y="1029"/>
                  </a:lnTo>
                  <a:lnTo>
                    <a:pt x="1951" y="1034"/>
                  </a:lnTo>
                  <a:lnTo>
                    <a:pt x="1947" y="1034"/>
                  </a:lnTo>
                  <a:lnTo>
                    <a:pt x="1943" y="1038"/>
                  </a:lnTo>
                  <a:lnTo>
                    <a:pt x="1938" y="1042"/>
                  </a:lnTo>
                  <a:lnTo>
                    <a:pt x="1926" y="1046"/>
                  </a:lnTo>
                  <a:lnTo>
                    <a:pt x="1922" y="1046"/>
                  </a:lnTo>
                  <a:lnTo>
                    <a:pt x="1917" y="1050"/>
                  </a:lnTo>
                  <a:lnTo>
                    <a:pt x="1913" y="1055"/>
                  </a:lnTo>
                  <a:lnTo>
                    <a:pt x="1909" y="1059"/>
                  </a:lnTo>
                  <a:lnTo>
                    <a:pt x="1909" y="1063"/>
                  </a:lnTo>
                  <a:lnTo>
                    <a:pt x="1909" y="1067"/>
                  </a:lnTo>
                  <a:lnTo>
                    <a:pt x="1913" y="1072"/>
                  </a:lnTo>
                  <a:lnTo>
                    <a:pt x="1913" y="1076"/>
                  </a:lnTo>
                  <a:lnTo>
                    <a:pt x="1917" y="1080"/>
                  </a:lnTo>
                  <a:lnTo>
                    <a:pt x="1922" y="1084"/>
                  </a:lnTo>
                  <a:lnTo>
                    <a:pt x="1926" y="1089"/>
                  </a:lnTo>
                  <a:lnTo>
                    <a:pt x="1943" y="1101"/>
                  </a:lnTo>
                  <a:lnTo>
                    <a:pt x="1960" y="1118"/>
                  </a:lnTo>
                  <a:lnTo>
                    <a:pt x="1964" y="1122"/>
                  </a:lnTo>
                  <a:lnTo>
                    <a:pt x="1968" y="1127"/>
                  </a:lnTo>
                  <a:lnTo>
                    <a:pt x="1968" y="1131"/>
                  </a:lnTo>
                  <a:lnTo>
                    <a:pt x="1972" y="1131"/>
                  </a:lnTo>
                  <a:lnTo>
                    <a:pt x="1972" y="1135"/>
                  </a:lnTo>
                  <a:lnTo>
                    <a:pt x="1972" y="1139"/>
                  </a:lnTo>
                  <a:lnTo>
                    <a:pt x="1972" y="1144"/>
                  </a:lnTo>
                  <a:lnTo>
                    <a:pt x="1972" y="1148"/>
                  </a:lnTo>
                  <a:lnTo>
                    <a:pt x="1968" y="1152"/>
                  </a:lnTo>
                  <a:lnTo>
                    <a:pt x="1968" y="1161"/>
                  </a:lnTo>
                  <a:lnTo>
                    <a:pt x="1964" y="1165"/>
                  </a:lnTo>
                  <a:lnTo>
                    <a:pt x="1964" y="1173"/>
                  </a:lnTo>
                  <a:lnTo>
                    <a:pt x="1964" y="1186"/>
                  </a:lnTo>
                  <a:lnTo>
                    <a:pt x="1964" y="1194"/>
                  </a:lnTo>
                  <a:lnTo>
                    <a:pt x="1964" y="1199"/>
                  </a:lnTo>
                  <a:lnTo>
                    <a:pt x="1964" y="1203"/>
                  </a:lnTo>
                  <a:lnTo>
                    <a:pt x="1964" y="1207"/>
                  </a:lnTo>
                  <a:lnTo>
                    <a:pt x="1964" y="1211"/>
                  </a:lnTo>
                  <a:lnTo>
                    <a:pt x="1968" y="1216"/>
                  </a:lnTo>
                  <a:lnTo>
                    <a:pt x="1972" y="1220"/>
                  </a:lnTo>
                  <a:lnTo>
                    <a:pt x="1977" y="1224"/>
                  </a:lnTo>
                  <a:lnTo>
                    <a:pt x="1981" y="1228"/>
                  </a:lnTo>
                  <a:lnTo>
                    <a:pt x="1985" y="1233"/>
                  </a:lnTo>
                  <a:lnTo>
                    <a:pt x="1998" y="1245"/>
                  </a:lnTo>
                  <a:lnTo>
                    <a:pt x="2006" y="1249"/>
                  </a:lnTo>
                  <a:lnTo>
                    <a:pt x="2010" y="1249"/>
                  </a:lnTo>
                  <a:lnTo>
                    <a:pt x="2010" y="1254"/>
                  </a:lnTo>
                  <a:lnTo>
                    <a:pt x="2019" y="1262"/>
                  </a:lnTo>
                  <a:lnTo>
                    <a:pt x="2023" y="1266"/>
                  </a:lnTo>
                  <a:lnTo>
                    <a:pt x="2023" y="1271"/>
                  </a:lnTo>
                  <a:lnTo>
                    <a:pt x="2027" y="1271"/>
                  </a:lnTo>
                  <a:lnTo>
                    <a:pt x="2032" y="1275"/>
                  </a:lnTo>
                  <a:lnTo>
                    <a:pt x="2036" y="1279"/>
                  </a:lnTo>
                  <a:lnTo>
                    <a:pt x="2040" y="1279"/>
                  </a:lnTo>
                  <a:lnTo>
                    <a:pt x="2044" y="1283"/>
                  </a:lnTo>
                  <a:lnTo>
                    <a:pt x="2049" y="1288"/>
                  </a:lnTo>
                  <a:lnTo>
                    <a:pt x="2053" y="1292"/>
                  </a:lnTo>
                  <a:lnTo>
                    <a:pt x="2053" y="1296"/>
                  </a:lnTo>
                  <a:lnTo>
                    <a:pt x="2057" y="1300"/>
                  </a:lnTo>
                  <a:lnTo>
                    <a:pt x="2057" y="1304"/>
                  </a:lnTo>
                  <a:lnTo>
                    <a:pt x="2061" y="1309"/>
                  </a:lnTo>
                  <a:lnTo>
                    <a:pt x="2065" y="1321"/>
                  </a:lnTo>
                  <a:lnTo>
                    <a:pt x="2065" y="1330"/>
                  </a:lnTo>
                  <a:lnTo>
                    <a:pt x="2070" y="1334"/>
                  </a:lnTo>
                  <a:lnTo>
                    <a:pt x="2074" y="1343"/>
                  </a:lnTo>
                  <a:lnTo>
                    <a:pt x="2074" y="1347"/>
                  </a:lnTo>
                  <a:lnTo>
                    <a:pt x="2078" y="1355"/>
                  </a:lnTo>
                  <a:lnTo>
                    <a:pt x="2078" y="1360"/>
                  </a:lnTo>
                  <a:lnTo>
                    <a:pt x="2078" y="1368"/>
                  </a:lnTo>
                  <a:lnTo>
                    <a:pt x="2078" y="1376"/>
                  </a:lnTo>
                  <a:lnTo>
                    <a:pt x="2078" y="1381"/>
                  </a:lnTo>
                  <a:lnTo>
                    <a:pt x="2078" y="1389"/>
                  </a:lnTo>
                  <a:lnTo>
                    <a:pt x="2078" y="1393"/>
                  </a:lnTo>
                  <a:lnTo>
                    <a:pt x="2078" y="1398"/>
                  </a:lnTo>
                  <a:lnTo>
                    <a:pt x="2074" y="1406"/>
                  </a:lnTo>
                  <a:lnTo>
                    <a:pt x="2070" y="1410"/>
                  </a:lnTo>
                  <a:lnTo>
                    <a:pt x="2065" y="1410"/>
                  </a:lnTo>
                  <a:lnTo>
                    <a:pt x="2057" y="1406"/>
                  </a:lnTo>
                  <a:lnTo>
                    <a:pt x="2053" y="1406"/>
                  </a:lnTo>
                  <a:lnTo>
                    <a:pt x="2049" y="1402"/>
                  </a:lnTo>
                  <a:lnTo>
                    <a:pt x="2040" y="1393"/>
                  </a:lnTo>
                  <a:lnTo>
                    <a:pt x="2027" y="1381"/>
                  </a:lnTo>
                  <a:lnTo>
                    <a:pt x="2002" y="1355"/>
                  </a:lnTo>
                  <a:lnTo>
                    <a:pt x="1998" y="1351"/>
                  </a:lnTo>
                  <a:lnTo>
                    <a:pt x="1989" y="1343"/>
                  </a:lnTo>
                  <a:lnTo>
                    <a:pt x="1985" y="1338"/>
                  </a:lnTo>
                  <a:lnTo>
                    <a:pt x="1977" y="1338"/>
                  </a:lnTo>
                  <a:lnTo>
                    <a:pt x="1972" y="1334"/>
                  </a:lnTo>
                  <a:lnTo>
                    <a:pt x="1968" y="1334"/>
                  </a:lnTo>
                  <a:lnTo>
                    <a:pt x="1964" y="1334"/>
                  </a:lnTo>
                  <a:lnTo>
                    <a:pt x="1964" y="1338"/>
                  </a:lnTo>
                  <a:lnTo>
                    <a:pt x="1960" y="1343"/>
                  </a:lnTo>
                  <a:lnTo>
                    <a:pt x="1955" y="1347"/>
                  </a:lnTo>
                  <a:lnTo>
                    <a:pt x="1955" y="1351"/>
                  </a:lnTo>
                  <a:lnTo>
                    <a:pt x="1951" y="1355"/>
                  </a:lnTo>
                  <a:lnTo>
                    <a:pt x="1947" y="1368"/>
                  </a:lnTo>
                  <a:lnTo>
                    <a:pt x="1943" y="1376"/>
                  </a:lnTo>
                  <a:lnTo>
                    <a:pt x="1938" y="1393"/>
                  </a:lnTo>
                  <a:lnTo>
                    <a:pt x="1934" y="1402"/>
                  </a:lnTo>
                  <a:lnTo>
                    <a:pt x="1930" y="1410"/>
                  </a:lnTo>
                  <a:lnTo>
                    <a:pt x="1930" y="1415"/>
                  </a:lnTo>
                  <a:lnTo>
                    <a:pt x="1926" y="1415"/>
                  </a:lnTo>
                  <a:lnTo>
                    <a:pt x="1917" y="1427"/>
                  </a:lnTo>
                  <a:lnTo>
                    <a:pt x="1922" y="1427"/>
                  </a:lnTo>
                  <a:lnTo>
                    <a:pt x="1926" y="1431"/>
                  </a:lnTo>
                  <a:lnTo>
                    <a:pt x="1930" y="1440"/>
                  </a:lnTo>
                  <a:lnTo>
                    <a:pt x="1934" y="1453"/>
                  </a:lnTo>
                  <a:lnTo>
                    <a:pt x="1955" y="1482"/>
                  </a:lnTo>
                  <a:lnTo>
                    <a:pt x="1968" y="1503"/>
                  </a:lnTo>
                  <a:lnTo>
                    <a:pt x="1972" y="1508"/>
                  </a:lnTo>
                  <a:lnTo>
                    <a:pt x="1977" y="1516"/>
                  </a:lnTo>
                  <a:lnTo>
                    <a:pt x="1981" y="1520"/>
                  </a:lnTo>
                  <a:lnTo>
                    <a:pt x="1985" y="1529"/>
                  </a:lnTo>
                  <a:lnTo>
                    <a:pt x="2019" y="1588"/>
                  </a:lnTo>
                  <a:lnTo>
                    <a:pt x="2015" y="1588"/>
                  </a:lnTo>
                  <a:lnTo>
                    <a:pt x="2010" y="1588"/>
                  </a:lnTo>
                  <a:lnTo>
                    <a:pt x="2006" y="1588"/>
                  </a:lnTo>
                  <a:lnTo>
                    <a:pt x="2002" y="1592"/>
                  </a:lnTo>
                  <a:lnTo>
                    <a:pt x="1994" y="1597"/>
                  </a:lnTo>
                  <a:lnTo>
                    <a:pt x="1981" y="1605"/>
                  </a:lnTo>
                  <a:lnTo>
                    <a:pt x="1977" y="1609"/>
                  </a:lnTo>
                  <a:lnTo>
                    <a:pt x="1972" y="1609"/>
                  </a:lnTo>
                  <a:lnTo>
                    <a:pt x="1964" y="1614"/>
                  </a:lnTo>
                  <a:lnTo>
                    <a:pt x="1955" y="1618"/>
                  </a:lnTo>
                  <a:lnTo>
                    <a:pt x="1943" y="1622"/>
                  </a:lnTo>
                  <a:lnTo>
                    <a:pt x="1938" y="1622"/>
                  </a:lnTo>
                  <a:lnTo>
                    <a:pt x="1934" y="1622"/>
                  </a:lnTo>
                  <a:lnTo>
                    <a:pt x="1930" y="1626"/>
                  </a:lnTo>
                  <a:lnTo>
                    <a:pt x="1926" y="1626"/>
                  </a:lnTo>
                  <a:lnTo>
                    <a:pt x="1917" y="1626"/>
                  </a:lnTo>
                  <a:lnTo>
                    <a:pt x="1913" y="1626"/>
                  </a:lnTo>
                  <a:lnTo>
                    <a:pt x="1909" y="1626"/>
                  </a:lnTo>
                  <a:lnTo>
                    <a:pt x="1905" y="1622"/>
                  </a:lnTo>
                  <a:lnTo>
                    <a:pt x="1900" y="1618"/>
                  </a:lnTo>
                  <a:lnTo>
                    <a:pt x="1896" y="1618"/>
                  </a:lnTo>
                  <a:lnTo>
                    <a:pt x="1896" y="1614"/>
                  </a:lnTo>
                  <a:lnTo>
                    <a:pt x="1892" y="1609"/>
                  </a:lnTo>
                  <a:lnTo>
                    <a:pt x="1892" y="1605"/>
                  </a:lnTo>
                  <a:lnTo>
                    <a:pt x="1892" y="1601"/>
                  </a:lnTo>
                  <a:lnTo>
                    <a:pt x="1888" y="1597"/>
                  </a:lnTo>
                  <a:lnTo>
                    <a:pt x="1888" y="1592"/>
                  </a:lnTo>
                  <a:lnTo>
                    <a:pt x="1888" y="1588"/>
                  </a:lnTo>
                  <a:lnTo>
                    <a:pt x="1892" y="1575"/>
                  </a:lnTo>
                  <a:lnTo>
                    <a:pt x="1896" y="1571"/>
                  </a:lnTo>
                  <a:lnTo>
                    <a:pt x="1892" y="1567"/>
                  </a:lnTo>
                  <a:lnTo>
                    <a:pt x="1892" y="1563"/>
                  </a:lnTo>
                  <a:lnTo>
                    <a:pt x="1888" y="1563"/>
                  </a:lnTo>
                  <a:lnTo>
                    <a:pt x="1883" y="1563"/>
                  </a:lnTo>
                  <a:lnTo>
                    <a:pt x="1879" y="1563"/>
                  </a:lnTo>
                  <a:lnTo>
                    <a:pt x="1879" y="1559"/>
                  </a:lnTo>
                  <a:lnTo>
                    <a:pt x="1867" y="1559"/>
                  </a:lnTo>
                  <a:lnTo>
                    <a:pt x="1862" y="1559"/>
                  </a:lnTo>
                  <a:lnTo>
                    <a:pt x="1854" y="1554"/>
                  </a:lnTo>
                  <a:lnTo>
                    <a:pt x="1845" y="1550"/>
                  </a:lnTo>
                  <a:lnTo>
                    <a:pt x="1837" y="1550"/>
                  </a:lnTo>
                  <a:lnTo>
                    <a:pt x="1833" y="1546"/>
                  </a:lnTo>
                  <a:lnTo>
                    <a:pt x="1828" y="1542"/>
                  </a:lnTo>
                  <a:lnTo>
                    <a:pt x="1824" y="1537"/>
                  </a:lnTo>
                  <a:lnTo>
                    <a:pt x="1820" y="1529"/>
                  </a:lnTo>
                  <a:lnTo>
                    <a:pt x="1816" y="1525"/>
                  </a:lnTo>
                  <a:lnTo>
                    <a:pt x="1811" y="1520"/>
                  </a:lnTo>
                  <a:lnTo>
                    <a:pt x="1807" y="1520"/>
                  </a:lnTo>
                  <a:lnTo>
                    <a:pt x="1795" y="1516"/>
                  </a:lnTo>
                  <a:lnTo>
                    <a:pt x="1790" y="1516"/>
                  </a:lnTo>
                  <a:lnTo>
                    <a:pt x="1786" y="1512"/>
                  </a:lnTo>
                  <a:lnTo>
                    <a:pt x="1778" y="1508"/>
                  </a:lnTo>
                  <a:lnTo>
                    <a:pt x="1773" y="1503"/>
                  </a:lnTo>
                  <a:lnTo>
                    <a:pt x="1769" y="1499"/>
                  </a:lnTo>
                  <a:lnTo>
                    <a:pt x="1765" y="1495"/>
                  </a:lnTo>
                  <a:lnTo>
                    <a:pt x="1761" y="1491"/>
                  </a:lnTo>
                  <a:lnTo>
                    <a:pt x="1761" y="1487"/>
                  </a:lnTo>
                  <a:lnTo>
                    <a:pt x="1756" y="1482"/>
                  </a:lnTo>
                  <a:lnTo>
                    <a:pt x="1752" y="1478"/>
                  </a:lnTo>
                  <a:lnTo>
                    <a:pt x="1752" y="1474"/>
                  </a:lnTo>
                  <a:lnTo>
                    <a:pt x="1748" y="1465"/>
                  </a:lnTo>
                  <a:lnTo>
                    <a:pt x="1748" y="1461"/>
                  </a:lnTo>
                  <a:lnTo>
                    <a:pt x="1744" y="1457"/>
                  </a:lnTo>
                  <a:lnTo>
                    <a:pt x="1735" y="1440"/>
                  </a:lnTo>
                  <a:lnTo>
                    <a:pt x="1731" y="1436"/>
                  </a:lnTo>
                  <a:lnTo>
                    <a:pt x="1727" y="1431"/>
                  </a:lnTo>
                  <a:lnTo>
                    <a:pt x="1723" y="1423"/>
                  </a:lnTo>
                  <a:lnTo>
                    <a:pt x="1710" y="1419"/>
                  </a:lnTo>
                  <a:lnTo>
                    <a:pt x="1706" y="1415"/>
                  </a:lnTo>
                  <a:lnTo>
                    <a:pt x="1701" y="1406"/>
                  </a:lnTo>
                  <a:lnTo>
                    <a:pt x="1697" y="1402"/>
                  </a:lnTo>
                  <a:lnTo>
                    <a:pt x="1693" y="1398"/>
                  </a:lnTo>
                  <a:lnTo>
                    <a:pt x="1680" y="1376"/>
                  </a:lnTo>
                  <a:lnTo>
                    <a:pt x="1676" y="1372"/>
                  </a:lnTo>
                  <a:lnTo>
                    <a:pt x="1672" y="1368"/>
                  </a:lnTo>
                  <a:lnTo>
                    <a:pt x="1668" y="1364"/>
                  </a:lnTo>
                  <a:lnTo>
                    <a:pt x="1659" y="1360"/>
                  </a:lnTo>
                  <a:lnTo>
                    <a:pt x="1655" y="1360"/>
                  </a:lnTo>
                  <a:lnTo>
                    <a:pt x="1634" y="1355"/>
                  </a:lnTo>
                  <a:lnTo>
                    <a:pt x="1629" y="1355"/>
                  </a:lnTo>
                  <a:lnTo>
                    <a:pt x="1625" y="1355"/>
                  </a:lnTo>
                  <a:lnTo>
                    <a:pt x="1617" y="1351"/>
                  </a:lnTo>
                  <a:lnTo>
                    <a:pt x="1608" y="1347"/>
                  </a:lnTo>
                  <a:lnTo>
                    <a:pt x="1596" y="1347"/>
                  </a:lnTo>
                  <a:lnTo>
                    <a:pt x="1587" y="1343"/>
                  </a:lnTo>
                  <a:lnTo>
                    <a:pt x="1583" y="1338"/>
                  </a:lnTo>
                  <a:lnTo>
                    <a:pt x="1579" y="1338"/>
                  </a:lnTo>
                  <a:lnTo>
                    <a:pt x="1574" y="1338"/>
                  </a:lnTo>
                  <a:lnTo>
                    <a:pt x="1570" y="1343"/>
                  </a:lnTo>
                  <a:lnTo>
                    <a:pt x="1566" y="1343"/>
                  </a:lnTo>
                  <a:lnTo>
                    <a:pt x="1562" y="1347"/>
                  </a:lnTo>
                  <a:lnTo>
                    <a:pt x="1562" y="1351"/>
                  </a:lnTo>
                  <a:lnTo>
                    <a:pt x="1557" y="1355"/>
                  </a:lnTo>
                  <a:lnTo>
                    <a:pt x="1557" y="1360"/>
                  </a:lnTo>
                  <a:lnTo>
                    <a:pt x="1562" y="1368"/>
                  </a:lnTo>
                  <a:lnTo>
                    <a:pt x="1562" y="1385"/>
                  </a:lnTo>
                  <a:lnTo>
                    <a:pt x="1562" y="1389"/>
                  </a:lnTo>
                  <a:lnTo>
                    <a:pt x="1562" y="1402"/>
                  </a:lnTo>
                  <a:lnTo>
                    <a:pt x="1566" y="1406"/>
                  </a:lnTo>
                  <a:lnTo>
                    <a:pt x="1566" y="1415"/>
                  </a:lnTo>
                  <a:lnTo>
                    <a:pt x="1570" y="1419"/>
                  </a:lnTo>
                  <a:lnTo>
                    <a:pt x="1570" y="1423"/>
                  </a:lnTo>
                  <a:lnTo>
                    <a:pt x="1574" y="1427"/>
                  </a:lnTo>
                  <a:lnTo>
                    <a:pt x="1583" y="1427"/>
                  </a:lnTo>
                  <a:lnTo>
                    <a:pt x="1587" y="1431"/>
                  </a:lnTo>
                  <a:lnTo>
                    <a:pt x="1600" y="1431"/>
                  </a:lnTo>
                  <a:lnTo>
                    <a:pt x="1604" y="1436"/>
                  </a:lnTo>
                  <a:lnTo>
                    <a:pt x="1613" y="1440"/>
                  </a:lnTo>
                  <a:lnTo>
                    <a:pt x="1617" y="1444"/>
                  </a:lnTo>
                  <a:lnTo>
                    <a:pt x="1617" y="1448"/>
                  </a:lnTo>
                  <a:lnTo>
                    <a:pt x="1617" y="1453"/>
                  </a:lnTo>
                  <a:lnTo>
                    <a:pt x="1613" y="1457"/>
                  </a:lnTo>
                  <a:lnTo>
                    <a:pt x="1613" y="1461"/>
                  </a:lnTo>
                  <a:lnTo>
                    <a:pt x="1613" y="1465"/>
                  </a:lnTo>
                  <a:lnTo>
                    <a:pt x="1608" y="1474"/>
                  </a:lnTo>
                  <a:lnTo>
                    <a:pt x="1600" y="1482"/>
                  </a:lnTo>
                  <a:lnTo>
                    <a:pt x="1600" y="1491"/>
                  </a:lnTo>
                  <a:lnTo>
                    <a:pt x="1591" y="1499"/>
                  </a:lnTo>
                  <a:lnTo>
                    <a:pt x="1587" y="1503"/>
                  </a:lnTo>
                  <a:lnTo>
                    <a:pt x="1583" y="1508"/>
                  </a:lnTo>
                  <a:lnTo>
                    <a:pt x="1579" y="1512"/>
                  </a:lnTo>
                  <a:lnTo>
                    <a:pt x="1574" y="1516"/>
                  </a:lnTo>
                  <a:lnTo>
                    <a:pt x="1570" y="1520"/>
                  </a:lnTo>
                  <a:lnTo>
                    <a:pt x="1566" y="1520"/>
                  </a:lnTo>
                  <a:lnTo>
                    <a:pt x="1557" y="1525"/>
                  </a:lnTo>
                  <a:lnTo>
                    <a:pt x="1553" y="1529"/>
                  </a:lnTo>
                  <a:lnTo>
                    <a:pt x="1536" y="1533"/>
                  </a:lnTo>
                  <a:lnTo>
                    <a:pt x="1524" y="1537"/>
                  </a:lnTo>
                  <a:lnTo>
                    <a:pt x="1494" y="1546"/>
                  </a:lnTo>
                  <a:lnTo>
                    <a:pt x="1477" y="1554"/>
                  </a:lnTo>
                  <a:lnTo>
                    <a:pt x="1443" y="1563"/>
                  </a:lnTo>
                  <a:lnTo>
                    <a:pt x="1430" y="1567"/>
                  </a:lnTo>
                  <a:lnTo>
                    <a:pt x="1422" y="1571"/>
                  </a:lnTo>
                  <a:lnTo>
                    <a:pt x="1405" y="1580"/>
                  </a:lnTo>
                  <a:lnTo>
                    <a:pt x="1397" y="1584"/>
                  </a:lnTo>
                  <a:lnTo>
                    <a:pt x="1380" y="1592"/>
                  </a:lnTo>
                  <a:lnTo>
                    <a:pt x="1359" y="1601"/>
                  </a:lnTo>
                  <a:lnTo>
                    <a:pt x="1350" y="1605"/>
                  </a:lnTo>
                  <a:lnTo>
                    <a:pt x="1346" y="1609"/>
                  </a:lnTo>
                  <a:lnTo>
                    <a:pt x="1342" y="1605"/>
                  </a:lnTo>
                  <a:lnTo>
                    <a:pt x="1342" y="1601"/>
                  </a:lnTo>
                  <a:lnTo>
                    <a:pt x="1346" y="1597"/>
                  </a:lnTo>
                  <a:lnTo>
                    <a:pt x="1346" y="1592"/>
                  </a:lnTo>
                  <a:lnTo>
                    <a:pt x="1350" y="1588"/>
                  </a:lnTo>
                  <a:lnTo>
                    <a:pt x="1354" y="1584"/>
                  </a:lnTo>
                  <a:lnTo>
                    <a:pt x="1359" y="1575"/>
                  </a:lnTo>
                  <a:lnTo>
                    <a:pt x="1367" y="1571"/>
                  </a:lnTo>
                  <a:lnTo>
                    <a:pt x="1371" y="1563"/>
                  </a:lnTo>
                  <a:lnTo>
                    <a:pt x="1380" y="1559"/>
                  </a:lnTo>
                  <a:lnTo>
                    <a:pt x="1388" y="1550"/>
                  </a:lnTo>
                  <a:lnTo>
                    <a:pt x="1405" y="1537"/>
                  </a:lnTo>
                  <a:lnTo>
                    <a:pt x="1418" y="1529"/>
                  </a:lnTo>
                  <a:lnTo>
                    <a:pt x="1422" y="1525"/>
                  </a:lnTo>
                  <a:lnTo>
                    <a:pt x="1439" y="1516"/>
                  </a:lnTo>
                  <a:lnTo>
                    <a:pt x="1443" y="1512"/>
                  </a:lnTo>
                  <a:lnTo>
                    <a:pt x="1443" y="1508"/>
                  </a:lnTo>
                  <a:lnTo>
                    <a:pt x="1439" y="1508"/>
                  </a:lnTo>
                  <a:lnTo>
                    <a:pt x="1430" y="1508"/>
                  </a:lnTo>
                  <a:lnTo>
                    <a:pt x="1426" y="1508"/>
                  </a:lnTo>
                  <a:lnTo>
                    <a:pt x="1405" y="1508"/>
                  </a:lnTo>
                  <a:lnTo>
                    <a:pt x="1392" y="1508"/>
                  </a:lnTo>
                  <a:lnTo>
                    <a:pt x="1384" y="1508"/>
                  </a:lnTo>
                  <a:lnTo>
                    <a:pt x="1380" y="1508"/>
                  </a:lnTo>
                  <a:lnTo>
                    <a:pt x="1367" y="1508"/>
                  </a:lnTo>
                  <a:lnTo>
                    <a:pt x="1363" y="1508"/>
                  </a:lnTo>
                  <a:lnTo>
                    <a:pt x="1359" y="1508"/>
                  </a:lnTo>
                  <a:lnTo>
                    <a:pt x="1354" y="1508"/>
                  </a:lnTo>
                  <a:lnTo>
                    <a:pt x="1350" y="1508"/>
                  </a:lnTo>
                  <a:lnTo>
                    <a:pt x="1350" y="1512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42" y="1520"/>
                  </a:lnTo>
                  <a:lnTo>
                    <a:pt x="1342" y="1529"/>
                  </a:lnTo>
                  <a:lnTo>
                    <a:pt x="1337" y="1529"/>
                  </a:lnTo>
                  <a:lnTo>
                    <a:pt x="1337" y="1533"/>
                  </a:lnTo>
                  <a:lnTo>
                    <a:pt x="1333" y="1533"/>
                  </a:lnTo>
                  <a:lnTo>
                    <a:pt x="1333" y="1537"/>
                  </a:lnTo>
                  <a:lnTo>
                    <a:pt x="1325" y="1542"/>
                  </a:lnTo>
                  <a:lnTo>
                    <a:pt x="1325" y="1546"/>
                  </a:lnTo>
                  <a:lnTo>
                    <a:pt x="1320" y="1546"/>
                  </a:lnTo>
                  <a:lnTo>
                    <a:pt x="1316" y="1550"/>
                  </a:lnTo>
                  <a:lnTo>
                    <a:pt x="1312" y="1550"/>
                  </a:lnTo>
                  <a:lnTo>
                    <a:pt x="1303" y="1554"/>
                  </a:lnTo>
                  <a:lnTo>
                    <a:pt x="1299" y="1554"/>
                  </a:lnTo>
                  <a:lnTo>
                    <a:pt x="1295" y="1554"/>
                  </a:lnTo>
                  <a:lnTo>
                    <a:pt x="1291" y="1554"/>
                  </a:lnTo>
                  <a:lnTo>
                    <a:pt x="1287" y="1550"/>
                  </a:lnTo>
                  <a:lnTo>
                    <a:pt x="1282" y="1550"/>
                  </a:lnTo>
                  <a:lnTo>
                    <a:pt x="1270" y="1542"/>
                  </a:lnTo>
                  <a:lnTo>
                    <a:pt x="1265" y="1542"/>
                  </a:lnTo>
                  <a:lnTo>
                    <a:pt x="1261" y="1537"/>
                  </a:lnTo>
                  <a:lnTo>
                    <a:pt x="1253" y="1533"/>
                  </a:lnTo>
                  <a:lnTo>
                    <a:pt x="1248" y="1529"/>
                  </a:lnTo>
                  <a:lnTo>
                    <a:pt x="1240" y="1525"/>
                  </a:lnTo>
                  <a:lnTo>
                    <a:pt x="1236" y="1520"/>
                  </a:lnTo>
                  <a:lnTo>
                    <a:pt x="1232" y="1520"/>
                  </a:lnTo>
                  <a:lnTo>
                    <a:pt x="1223" y="1520"/>
                  </a:lnTo>
                  <a:lnTo>
                    <a:pt x="1219" y="1520"/>
                  </a:lnTo>
                  <a:lnTo>
                    <a:pt x="1215" y="1520"/>
                  </a:lnTo>
                  <a:lnTo>
                    <a:pt x="1210" y="1520"/>
                  </a:lnTo>
                  <a:lnTo>
                    <a:pt x="1202" y="1520"/>
                  </a:lnTo>
                  <a:lnTo>
                    <a:pt x="1185" y="1525"/>
                  </a:lnTo>
                  <a:lnTo>
                    <a:pt x="1176" y="1525"/>
                  </a:lnTo>
                  <a:lnTo>
                    <a:pt x="1172" y="1525"/>
                  </a:lnTo>
                  <a:lnTo>
                    <a:pt x="1168" y="1525"/>
                  </a:lnTo>
                  <a:lnTo>
                    <a:pt x="1164" y="1520"/>
                  </a:lnTo>
                  <a:lnTo>
                    <a:pt x="1155" y="1520"/>
                  </a:lnTo>
                  <a:lnTo>
                    <a:pt x="1151" y="1516"/>
                  </a:lnTo>
                  <a:lnTo>
                    <a:pt x="1147" y="1512"/>
                  </a:lnTo>
                  <a:lnTo>
                    <a:pt x="1138" y="1503"/>
                  </a:lnTo>
                  <a:lnTo>
                    <a:pt x="1134" y="1499"/>
                  </a:lnTo>
                  <a:lnTo>
                    <a:pt x="1130" y="1499"/>
                  </a:lnTo>
                  <a:lnTo>
                    <a:pt x="1126" y="1495"/>
                  </a:lnTo>
                  <a:lnTo>
                    <a:pt x="1121" y="1495"/>
                  </a:lnTo>
                  <a:lnTo>
                    <a:pt x="1117" y="1491"/>
                  </a:lnTo>
                  <a:lnTo>
                    <a:pt x="1113" y="1491"/>
                  </a:lnTo>
                  <a:lnTo>
                    <a:pt x="1105" y="1491"/>
                  </a:lnTo>
                  <a:lnTo>
                    <a:pt x="1100" y="1491"/>
                  </a:lnTo>
                  <a:lnTo>
                    <a:pt x="1088" y="1491"/>
                  </a:lnTo>
                  <a:lnTo>
                    <a:pt x="1083" y="1491"/>
                  </a:lnTo>
                  <a:lnTo>
                    <a:pt x="1075" y="1491"/>
                  </a:lnTo>
                  <a:lnTo>
                    <a:pt x="1071" y="1487"/>
                  </a:lnTo>
                  <a:lnTo>
                    <a:pt x="1066" y="1487"/>
                  </a:lnTo>
                  <a:lnTo>
                    <a:pt x="1058" y="1487"/>
                  </a:lnTo>
                  <a:lnTo>
                    <a:pt x="1054" y="1482"/>
                  </a:lnTo>
                  <a:lnTo>
                    <a:pt x="1049" y="1478"/>
                  </a:lnTo>
                  <a:lnTo>
                    <a:pt x="1045" y="1474"/>
                  </a:lnTo>
                  <a:lnTo>
                    <a:pt x="1041" y="1474"/>
                  </a:lnTo>
                  <a:lnTo>
                    <a:pt x="1037" y="1470"/>
                  </a:lnTo>
                  <a:lnTo>
                    <a:pt x="1033" y="1461"/>
                  </a:lnTo>
                  <a:lnTo>
                    <a:pt x="1033" y="1457"/>
                  </a:lnTo>
                  <a:lnTo>
                    <a:pt x="1028" y="1448"/>
                  </a:lnTo>
                  <a:lnTo>
                    <a:pt x="1011" y="1419"/>
                  </a:lnTo>
                  <a:lnTo>
                    <a:pt x="1011" y="1410"/>
                  </a:lnTo>
                  <a:lnTo>
                    <a:pt x="1007" y="1406"/>
                  </a:lnTo>
                  <a:lnTo>
                    <a:pt x="1003" y="1398"/>
                  </a:lnTo>
                  <a:lnTo>
                    <a:pt x="999" y="1393"/>
                  </a:lnTo>
                  <a:lnTo>
                    <a:pt x="994" y="1389"/>
                  </a:lnTo>
                  <a:lnTo>
                    <a:pt x="986" y="1385"/>
                  </a:lnTo>
                  <a:lnTo>
                    <a:pt x="982" y="1381"/>
                  </a:lnTo>
                  <a:lnTo>
                    <a:pt x="973" y="1381"/>
                  </a:lnTo>
                  <a:lnTo>
                    <a:pt x="965" y="1381"/>
                  </a:lnTo>
                  <a:lnTo>
                    <a:pt x="961" y="1381"/>
                  </a:lnTo>
                  <a:lnTo>
                    <a:pt x="956" y="1381"/>
                  </a:lnTo>
                  <a:lnTo>
                    <a:pt x="948" y="1381"/>
                  </a:lnTo>
                  <a:lnTo>
                    <a:pt x="939" y="1381"/>
                  </a:lnTo>
                  <a:lnTo>
                    <a:pt x="935" y="1381"/>
                  </a:lnTo>
                  <a:lnTo>
                    <a:pt x="931" y="1381"/>
                  </a:lnTo>
                  <a:lnTo>
                    <a:pt x="922" y="1385"/>
                  </a:lnTo>
                  <a:lnTo>
                    <a:pt x="918" y="1385"/>
                  </a:lnTo>
                  <a:lnTo>
                    <a:pt x="914" y="1389"/>
                  </a:lnTo>
                  <a:lnTo>
                    <a:pt x="910" y="1393"/>
                  </a:lnTo>
                  <a:lnTo>
                    <a:pt x="906" y="1393"/>
                  </a:lnTo>
                  <a:lnTo>
                    <a:pt x="897" y="1402"/>
                  </a:lnTo>
                  <a:lnTo>
                    <a:pt x="893" y="1402"/>
                  </a:lnTo>
                  <a:lnTo>
                    <a:pt x="889" y="1402"/>
                  </a:lnTo>
                  <a:lnTo>
                    <a:pt x="884" y="1402"/>
                  </a:lnTo>
                  <a:lnTo>
                    <a:pt x="884" y="1406"/>
                  </a:lnTo>
                  <a:lnTo>
                    <a:pt x="880" y="1406"/>
                  </a:lnTo>
                  <a:lnTo>
                    <a:pt x="876" y="1410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67" y="1431"/>
                  </a:lnTo>
                  <a:lnTo>
                    <a:pt x="863" y="1431"/>
                  </a:lnTo>
                  <a:lnTo>
                    <a:pt x="859" y="1436"/>
                  </a:lnTo>
                  <a:lnTo>
                    <a:pt x="855" y="1440"/>
                  </a:lnTo>
                  <a:lnTo>
                    <a:pt x="846" y="1444"/>
                  </a:lnTo>
                  <a:lnTo>
                    <a:pt x="842" y="1444"/>
                  </a:lnTo>
                  <a:lnTo>
                    <a:pt x="834" y="1448"/>
                  </a:lnTo>
                  <a:lnTo>
                    <a:pt x="829" y="1448"/>
                  </a:lnTo>
                  <a:lnTo>
                    <a:pt x="821" y="1448"/>
                  </a:lnTo>
                  <a:lnTo>
                    <a:pt x="804" y="1448"/>
                  </a:lnTo>
                  <a:lnTo>
                    <a:pt x="800" y="1448"/>
                  </a:lnTo>
                  <a:lnTo>
                    <a:pt x="795" y="1453"/>
                  </a:lnTo>
                  <a:lnTo>
                    <a:pt x="791" y="1453"/>
                  </a:lnTo>
                  <a:lnTo>
                    <a:pt x="791" y="1457"/>
                  </a:lnTo>
                  <a:lnTo>
                    <a:pt x="787" y="1457"/>
                  </a:lnTo>
                  <a:lnTo>
                    <a:pt x="787" y="1461"/>
                  </a:lnTo>
                  <a:lnTo>
                    <a:pt x="783" y="1465"/>
                  </a:lnTo>
                  <a:lnTo>
                    <a:pt x="783" y="1470"/>
                  </a:lnTo>
                  <a:lnTo>
                    <a:pt x="779" y="1470"/>
                  </a:lnTo>
                  <a:lnTo>
                    <a:pt x="774" y="1470"/>
                  </a:lnTo>
                  <a:lnTo>
                    <a:pt x="774" y="1465"/>
                  </a:lnTo>
                  <a:lnTo>
                    <a:pt x="770" y="1465"/>
                  </a:lnTo>
                  <a:lnTo>
                    <a:pt x="766" y="1465"/>
                  </a:lnTo>
                  <a:lnTo>
                    <a:pt x="762" y="1461"/>
                  </a:lnTo>
                  <a:lnTo>
                    <a:pt x="757" y="1461"/>
                  </a:lnTo>
                  <a:lnTo>
                    <a:pt x="753" y="1457"/>
                  </a:lnTo>
                  <a:lnTo>
                    <a:pt x="749" y="1453"/>
                  </a:lnTo>
                  <a:lnTo>
                    <a:pt x="745" y="1453"/>
                  </a:lnTo>
                  <a:lnTo>
                    <a:pt x="740" y="1448"/>
                  </a:lnTo>
                  <a:lnTo>
                    <a:pt x="740" y="1444"/>
                  </a:lnTo>
                  <a:lnTo>
                    <a:pt x="740" y="1440"/>
                  </a:lnTo>
                  <a:lnTo>
                    <a:pt x="736" y="1436"/>
                  </a:lnTo>
                  <a:lnTo>
                    <a:pt x="736" y="1427"/>
                  </a:lnTo>
                  <a:lnTo>
                    <a:pt x="740" y="1415"/>
                  </a:lnTo>
                  <a:lnTo>
                    <a:pt x="736" y="1410"/>
                  </a:lnTo>
                  <a:lnTo>
                    <a:pt x="736" y="1406"/>
                  </a:lnTo>
                  <a:lnTo>
                    <a:pt x="736" y="1402"/>
                  </a:lnTo>
                  <a:lnTo>
                    <a:pt x="736" y="1398"/>
                  </a:lnTo>
                  <a:lnTo>
                    <a:pt x="732" y="1398"/>
                  </a:lnTo>
                  <a:lnTo>
                    <a:pt x="732" y="1393"/>
                  </a:lnTo>
                  <a:lnTo>
                    <a:pt x="728" y="1393"/>
                  </a:lnTo>
                  <a:lnTo>
                    <a:pt x="723" y="1393"/>
                  </a:lnTo>
                  <a:lnTo>
                    <a:pt x="719" y="1389"/>
                  </a:lnTo>
                  <a:lnTo>
                    <a:pt x="715" y="1389"/>
                  </a:lnTo>
                  <a:lnTo>
                    <a:pt x="702" y="1385"/>
                  </a:lnTo>
                  <a:lnTo>
                    <a:pt x="694" y="1385"/>
                  </a:lnTo>
                  <a:lnTo>
                    <a:pt x="685" y="1381"/>
                  </a:lnTo>
                  <a:lnTo>
                    <a:pt x="677" y="1381"/>
                  </a:lnTo>
                  <a:lnTo>
                    <a:pt x="673" y="1381"/>
                  </a:lnTo>
                  <a:lnTo>
                    <a:pt x="664" y="1381"/>
                  </a:lnTo>
                  <a:lnTo>
                    <a:pt x="660" y="1381"/>
                  </a:lnTo>
                  <a:lnTo>
                    <a:pt x="656" y="1381"/>
                  </a:lnTo>
                  <a:lnTo>
                    <a:pt x="652" y="1381"/>
                  </a:lnTo>
                  <a:lnTo>
                    <a:pt x="647" y="1381"/>
                  </a:lnTo>
                  <a:lnTo>
                    <a:pt x="643" y="1381"/>
                  </a:lnTo>
                  <a:lnTo>
                    <a:pt x="643" y="1385"/>
                  </a:lnTo>
                  <a:lnTo>
                    <a:pt x="639" y="1389"/>
                  </a:lnTo>
                  <a:lnTo>
                    <a:pt x="639" y="1393"/>
                  </a:lnTo>
                  <a:lnTo>
                    <a:pt x="635" y="1393"/>
                  </a:lnTo>
                  <a:lnTo>
                    <a:pt x="635" y="1398"/>
                  </a:lnTo>
                  <a:lnTo>
                    <a:pt x="630" y="1398"/>
                  </a:lnTo>
                  <a:lnTo>
                    <a:pt x="630" y="1402"/>
                  </a:lnTo>
                  <a:lnTo>
                    <a:pt x="626" y="1402"/>
                  </a:lnTo>
                  <a:lnTo>
                    <a:pt x="613" y="1406"/>
                  </a:lnTo>
                  <a:lnTo>
                    <a:pt x="596" y="1410"/>
                  </a:lnTo>
                  <a:lnTo>
                    <a:pt x="588" y="1415"/>
                  </a:lnTo>
                  <a:lnTo>
                    <a:pt x="580" y="1415"/>
                  </a:lnTo>
                  <a:lnTo>
                    <a:pt x="575" y="1415"/>
                  </a:lnTo>
                  <a:lnTo>
                    <a:pt x="571" y="1415"/>
                  </a:lnTo>
                  <a:lnTo>
                    <a:pt x="567" y="1415"/>
                  </a:lnTo>
                  <a:lnTo>
                    <a:pt x="563" y="1415"/>
                  </a:lnTo>
                  <a:lnTo>
                    <a:pt x="558" y="1410"/>
                  </a:lnTo>
                  <a:lnTo>
                    <a:pt x="554" y="1406"/>
                  </a:lnTo>
                  <a:lnTo>
                    <a:pt x="550" y="1406"/>
                  </a:lnTo>
                  <a:lnTo>
                    <a:pt x="550" y="1402"/>
                  </a:lnTo>
                  <a:lnTo>
                    <a:pt x="546" y="1402"/>
                  </a:lnTo>
                  <a:lnTo>
                    <a:pt x="546" y="1398"/>
                  </a:lnTo>
                  <a:lnTo>
                    <a:pt x="541" y="1393"/>
                  </a:lnTo>
                  <a:lnTo>
                    <a:pt x="541" y="1389"/>
                  </a:lnTo>
                  <a:lnTo>
                    <a:pt x="541" y="1385"/>
                  </a:lnTo>
                  <a:lnTo>
                    <a:pt x="541" y="1381"/>
                  </a:lnTo>
                  <a:lnTo>
                    <a:pt x="541" y="1372"/>
                  </a:lnTo>
                  <a:lnTo>
                    <a:pt x="541" y="1368"/>
                  </a:lnTo>
                  <a:lnTo>
                    <a:pt x="541" y="1360"/>
                  </a:lnTo>
                  <a:lnTo>
                    <a:pt x="541" y="1355"/>
                  </a:lnTo>
                  <a:lnTo>
                    <a:pt x="546" y="1347"/>
                  </a:lnTo>
                  <a:lnTo>
                    <a:pt x="546" y="1343"/>
                  </a:lnTo>
                  <a:lnTo>
                    <a:pt x="550" y="1334"/>
                  </a:lnTo>
                  <a:lnTo>
                    <a:pt x="554" y="1330"/>
                  </a:lnTo>
                  <a:lnTo>
                    <a:pt x="554" y="1321"/>
                  </a:lnTo>
                  <a:lnTo>
                    <a:pt x="558" y="1317"/>
                  </a:lnTo>
                  <a:lnTo>
                    <a:pt x="563" y="1317"/>
                  </a:lnTo>
                  <a:lnTo>
                    <a:pt x="567" y="1313"/>
                  </a:lnTo>
                  <a:lnTo>
                    <a:pt x="571" y="1313"/>
                  </a:lnTo>
                  <a:lnTo>
                    <a:pt x="575" y="1313"/>
                  </a:lnTo>
                  <a:lnTo>
                    <a:pt x="584" y="1313"/>
                  </a:lnTo>
                  <a:lnTo>
                    <a:pt x="588" y="1313"/>
                  </a:lnTo>
                  <a:lnTo>
                    <a:pt x="592" y="1317"/>
                  </a:lnTo>
                  <a:lnTo>
                    <a:pt x="601" y="1317"/>
                  </a:lnTo>
                  <a:lnTo>
                    <a:pt x="609" y="1317"/>
                  </a:lnTo>
                  <a:lnTo>
                    <a:pt x="618" y="1317"/>
                  </a:lnTo>
                  <a:lnTo>
                    <a:pt x="626" y="1317"/>
                  </a:lnTo>
                  <a:lnTo>
                    <a:pt x="635" y="1317"/>
                  </a:lnTo>
                  <a:lnTo>
                    <a:pt x="643" y="1317"/>
                  </a:lnTo>
                  <a:lnTo>
                    <a:pt x="652" y="1313"/>
                  </a:lnTo>
                  <a:lnTo>
                    <a:pt x="660" y="1313"/>
                  </a:lnTo>
                  <a:lnTo>
                    <a:pt x="668" y="1309"/>
                  </a:lnTo>
                  <a:lnTo>
                    <a:pt x="677" y="1304"/>
                  </a:lnTo>
                  <a:lnTo>
                    <a:pt x="685" y="1300"/>
                  </a:lnTo>
                  <a:lnTo>
                    <a:pt x="690" y="1300"/>
                  </a:lnTo>
                  <a:lnTo>
                    <a:pt x="694" y="1296"/>
                  </a:lnTo>
                  <a:lnTo>
                    <a:pt x="698" y="1292"/>
                  </a:lnTo>
                  <a:lnTo>
                    <a:pt x="702" y="1292"/>
                  </a:lnTo>
                  <a:lnTo>
                    <a:pt x="707" y="1288"/>
                  </a:lnTo>
                  <a:lnTo>
                    <a:pt x="711" y="1283"/>
                  </a:lnTo>
                  <a:lnTo>
                    <a:pt x="711" y="1279"/>
                  </a:lnTo>
                  <a:lnTo>
                    <a:pt x="711" y="1275"/>
                  </a:lnTo>
                  <a:lnTo>
                    <a:pt x="711" y="1271"/>
                  </a:lnTo>
                  <a:lnTo>
                    <a:pt x="707" y="1266"/>
                  </a:lnTo>
                  <a:lnTo>
                    <a:pt x="707" y="1262"/>
                  </a:lnTo>
                  <a:lnTo>
                    <a:pt x="702" y="1262"/>
                  </a:lnTo>
                  <a:lnTo>
                    <a:pt x="694" y="1254"/>
                  </a:lnTo>
                  <a:lnTo>
                    <a:pt x="690" y="1249"/>
                  </a:lnTo>
                  <a:lnTo>
                    <a:pt x="685" y="1245"/>
                  </a:lnTo>
                  <a:lnTo>
                    <a:pt x="681" y="1241"/>
                  </a:lnTo>
                  <a:lnTo>
                    <a:pt x="677" y="1237"/>
                  </a:lnTo>
                  <a:lnTo>
                    <a:pt x="677" y="1233"/>
                  </a:lnTo>
                  <a:lnTo>
                    <a:pt x="677" y="1228"/>
                  </a:lnTo>
                  <a:lnTo>
                    <a:pt x="673" y="1220"/>
                  </a:lnTo>
                  <a:lnTo>
                    <a:pt x="673" y="1216"/>
                  </a:lnTo>
                  <a:lnTo>
                    <a:pt x="673" y="1207"/>
                  </a:lnTo>
                  <a:lnTo>
                    <a:pt x="673" y="1190"/>
                  </a:lnTo>
                  <a:lnTo>
                    <a:pt x="673" y="1182"/>
                  </a:lnTo>
                  <a:lnTo>
                    <a:pt x="673" y="1177"/>
                  </a:lnTo>
                  <a:lnTo>
                    <a:pt x="668" y="1173"/>
                  </a:lnTo>
                  <a:lnTo>
                    <a:pt x="668" y="1165"/>
                  </a:lnTo>
                  <a:lnTo>
                    <a:pt x="668" y="1161"/>
                  </a:lnTo>
                  <a:lnTo>
                    <a:pt x="664" y="1152"/>
                  </a:lnTo>
                  <a:lnTo>
                    <a:pt x="660" y="1139"/>
                  </a:lnTo>
                  <a:lnTo>
                    <a:pt x="656" y="1127"/>
                  </a:lnTo>
                  <a:lnTo>
                    <a:pt x="647" y="1110"/>
                  </a:lnTo>
                  <a:lnTo>
                    <a:pt x="643" y="1101"/>
                  </a:lnTo>
                  <a:lnTo>
                    <a:pt x="643" y="1097"/>
                  </a:lnTo>
                  <a:lnTo>
                    <a:pt x="639" y="1089"/>
                  </a:lnTo>
                  <a:lnTo>
                    <a:pt x="635" y="1084"/>
                  </a:lnTo>
                  <a:lnTo>
                    <a:pt x="630" y="1080"/>
                  </a:lnTo>
                  <a:lnTo>
                    <a:pt x="626" y="1076"/>
                  </a:lnTo>
                  <a:lnTo>
                    <a:pt x="622" y="1072"/>
                  </a:lnTo>
                  <a:lnTo>
                    <a:pt x="618" y="1072"/>
                  </a:lnTo>
                  <a:lnTo>
                    <a:pt x="613" y="1067"/>
                  </a:lnTo>
                  <a:lnTo>
                    <a:pt x="596" y="1067"/>
                  </a:lnTo>
                  <a:lnTo>
                    <a:pt x="584" y="1063"/>
                  </a:lnTo>
                  <a:lnTo>
                    <a:pt x="580" y="1063"/>
                  </a:lnTo>
                  <a:lnTo>
                    <a:pt x="575" y="1063"/>
                  </a:lnTo>
                  <a:lnTo>
                    <a:pt x="571" y="1063"/>
                  </a:lnTo>
                  <a:lnTo>
                    <a:pt x="567" y="1063"/>
                  </a:lnTo>
                  <a:lnTo>
                    <a:pt x="563" y="1063"/>
                  </a:lnTo>
                  <a:lnTo>
                    <a:pt x="554" y="1067"/>
                  </a:lnTo>
                  <a:lnTo>
                    <a:pt x="550" y="1067"/>
                  </a:lnTo>
                  <a:lnTo>
                    <a:pt x="525" y="1076"/>
                  </a:lnTo>
                  <a:lnTo>
                    <a:pt x="520" y="1080"/>
                  </a:lnTo>
                  <a:lnTo>
                    <a:pt x="516" y="1080"/>
                  </a:lnTo>
                  <a:lnTo>
                    <a:pt x="508" y="1084"/>
                  </a:lnTo>
                  <a:lnTo>
                    <a:pt x="482" y="1089"/>
                  </a:lnTo>
                  <a:lnTo>
                    <a:pt x="474" y="1089"/>
                  </a:lnTo>
                  <a:lnTo>
                    <a:pt x="469" y="1093"/>
                  </a:lnTo>
                  <a:lnTo>
                    <a:pt x="465" y="1093"/>
                  </a:lnTo>
                  <a:lnTo>
                    <a:pt x="461" y="1097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7" y="1110"/>
                  </a:lnTo>
                  <a:lnTo>
                    <a:pt x="457" y="1114"/>
                  </a:lnTo>
                  <a:lnTo>
                    <a:pt x="453" y="1118"/>
                  </a:lnTo>
                  <a:lnTo>
                    <a:pt x="448" y="1122"/>
                  </a:lnTo>
                  <a:lnTo>
                    <a:pt x="444" y="1127"/>
                  </a:lnTo>
                  <a:lnTo>
                    <a:pt x="440" y="1127"/>
                  </a:lnTo>
                  <a:lnTo>
                    <a:pt x="436" y="1131"/>
                  </a:lnTo>
                  <a:lnTo>
                    <a:pt x="427" y="1135"/>
                  </a:lnTo>
                  <a:lnTo>
                    <a:pt x="414" y="1144"/>
                  </a:lnTo>
                  <a:lnTo>
                    <a:pt x="406" y="1148"/>
                  </a:lnTo>
                  <a:lnTo>
                    <a:pt x="402" y="1148"/>
                  </a:lnTo>
                  <a:lnTo>
                    <a:pt x="398" y="1152"/>
                  </a:lnTo>
                  <a:lnTo>
                    <a:pt x="393" y="1156"/>
                  </a:lnTo>
                  <a:lnTo>
                    <a:pt x="389" y="1161"/>
                  </a:lnTo>
                  <a:lnTo>
                    <a:pt x="389" y="1165"/>
                  </a:lnTo>
                  <a:lnTo>
                    <a:pt x="385" y="1169"/>
                  </a:lnTo>
                  <a:lnTo>
                    <a:pt x="385" y="1177"/>
                  </a:lnTo>
                  <a:lnTo>
                    <a:pt x="389" y="1182"/>
                  </a:lnTo>
                  <a:lnTo>
                    <a:pt x="389" y="1190"/>
                  </a:lnTo>
                  <a:lnTo>
                    <a:pt x="389" y="1194"/>
                  </a:lnTo>
                  <a:lnTo>
                    <a:pt x="393" y="1207"/>
                  </a:lnTo>
                  <a:lnTo>
                    <a:pt x="406" y="1237"/>
                  </a:lnTo>
                  <a:lnTo>
                    <a:pt x="410" y="1249"/>
                  </a:lnTo>
                  <a:lnTo>
                    <a:pt x="414" y="1258"/>
                  </a:lnTo>
                  <a:lnTo>
                    <a:pt x="414" y="1266"/>
                  </a:lnTo>
                  <a:lnTo>
                    <a:pt x="414" y="1271"/>
                  </a:lnTo>
                  <a:lnTo>
                    <a:pt x="414" y="1275"/>
                  </a:lnTo>
                  <a:lnTo>
                    <a:pt x="414" y="1279"/>
                  </a:lnTo>
                  <a:lnTo>
                    <a:pt x="414" y="1283"/>
                  </a:lnTo>
                  <a:lnTo>
                    <a:pt x="410" y="1292"/>
                  </a:lnTo>
                  <a:lnTo>
                    <a:pt x="406" y="1296"/>
                  </a:lnTo>
                  <a:lnTo>
                    <a:pt x="402" y="1296"/>
                  </a:lnTo>
                  <a:lnTo>
                    <a:pt x="398" y="1300"/>
                  </a:lnTo>
                  <a:lnTo>
                    <a:pt x="389" y="1304"/>
                  </a:lnTo>
                  <a:lnTo>
                    <a:pt x="385" y="1309"/>
                  </a:lnTo>
                  <a:lnTo>
                    <a:pt x="372" y="1313"/>
                  </a:lnTo>
                  <a:lnTo>
                    <a:pt x="355" y="1321"/>
                  </a:lnTo>
                  <a:lnTo>
                    <a:pt x="296" y="1343"/>
                  </a:lnTo>
                  <a:lnTo>
                    <a:pt x="228" y="1372"/>
                  </a:lnTo>
                  <a:lnTo>
                    <a:pt x="207" y="1381"/>
                  </a:lnTo>
                  <a:lnTo>
                    <a:pt x="190" y="1389"/>
                  </a:lnTo>
                  <a:lnTo>
                    <a:pt x="182" y="1389"/>
                  </a:lnTo>
                  <a:lnTo>
                    <a:pt x="177" y="1393"/>
                  </a:lnTo>
                  <a:lnTo>
                    <a:pt x="169" y="1393"/>
                  </a:lnTo>
                  <a:lnTo>
                    <a:pt x="160" y="1393"/>
                  </a:lnTo>
                  <a:lnTo>
                    <a:pt x="156" y="1393"/>
                  </a:lnTo>
                  <a:lnTo>
                    <a:pt x="152" y="1393"/>
                  </a:lnTo>
                  <a:lnTo>
                    <a:pt x="148" y="1389"/>
                  </a:lnTo>
                  <a:lnTo>
                    <a:pt x="144" y="1385"/>
                  </a:lnTo>
                  <a:lnTo>
                    <a:pt x="139" y="1381"/>
                  </a:lnTo>
                  <a:lnTo>
                    <a:pt x="135" y="1376"/>
                  </a:lnTo>
                  <a:lnTo>
                    <a:pt x="131" y="1372"/>
                  </a:lnTo>
                  <a:lnTo>
                    <a:pt x="131" y="1368"/>
                  </a:lnTo>
                  <a:lnTo>
                    <a:pt x="127" y="1360"/>
                  </a:lnTo>
                  <a:lnTo>
                    <a:pt x="114" y="1330"/>
                  </a:lnTo>
                  <a:lnTo>
                    <a:pt x="110" y="1321"/>
                  </a:lnTo>
                  <a:lnTo>
                    <a:pt x="105" y="1313"/>
                  </a:lnTo>
                  <a:lnTo>
                    <a:pt x="105" y="1309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3" y="1296"/>
                  </a:lnTo>
                  <a:lnTo>
                    <a:pt x="88" y="1292"/>
                  </a:lnTo>
                  <a:lnTo>
                    <a:pt x="84" y="1292"/>
                  </a:lnTo>
                  <a:lnTo>
                    <a:pt x="80" y="1292"/>
                  </a:lnTo>
                  <a:lnTo>
                    <a:pt x="76" y="1292"/>
                  </a:lnTo>
                  <a:lnTo>
                    <a:pt x="67" y="1292"/>
                  </a:lnTo>
                  <a:lnTo>
                    <a:pt x="50" y="1296"/>
                  </a:lnTo>
                  <a:lnTo>
                    <a:pt x="46" y="1296"/>
                  </a:lnTo>
                  <a:lnTo>
                    <a:pt x="38" y="1296"/>
                  </a:lnTo>
                  <a:lnTo>
                    <a:pt x="33" y="1296"/>
                  </a:lnTo>
                  <a:lnTo>
                    <a:pt x="29" y="1292"/>
                  </a:lnTo>
                  <a:lnTo>
                    <a:pt x="25" y="1288"/>
                  </a:lnTo>
                  <a:lnTo>
                    <a:pt x="21" y="1279"/>
                  </a:lnTo>
                  <a:lnTo>
                    <a:pt x="17" y="1275"/>
                  </a:lnTo>
                  <a:lnTo>
                    <a:pt x="12" y="1266"/>
                  </a:lnTo>
                  <a:lnTo>
                    <a:pt x="12" y="1262"/>
                  </a:lnTo>
                  <a:lnTo>
                    <a:pt x="8" y="1254"/>
                  </a:lnTo>
                  <a:lnTo>
                    <a:pt x="8" y="1245"/>
                  </a:lnTo>
                  <a:lnTo>
                    <a:pt x="4" y="1241"/>
                  </a:lnTo>
                  <a:lnTo>
                    <a:pt x="4" y="1237"/>
                  </a:lnTo>
                  <a:lnTo>
                    <a:pt x="0" y="1237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1" name="Freeform 7"/>
            <p:cNvSpPr>
              <a:spLocks/>
            </p:cNvSpPr>
            <p:nvPr/>
          </p:nvSpPr>
          <p:spPr bwMode="auto">
            <a:xfrm>
              <a:off x="1427558" y="2084951"/>
              <a:ext cx="128029" cy="109740"/>
            </a:xfrm>
            <a:custGeom>
              <a:avLst/>
              <a:gdLst>
                <a:gd name="T0" fmla="*/ 12 w 406"/>
                <a:gd name="T1" fmla="*/ 13 h 348"/>
                <a:gd name="T2" fmla="*/ 29 w 406"/>
                <a:gd name="T3" fmla="*/ 5 h 348"/>
                <a:gd name="T4" fmla="*/ 46 w 406"/>
                <a:gd name="T5" fmla="*/ 0 h 348"/>
                <a:gd name="T6" fmla="*/ 67 w 406"/>
                <a:gd name="T7" fmla="*/ 9 h 348"/>
                <a:gd name="T8" fmla="*/ 97 w 406"/>
                <a:gd name="T9" fmla="*/ 22 h 348"/>
                <a:gd name="T10" fmla="*/ 114 w 406"/>
                <a:gd name="T11" fmla="*/ 26 h 348"/>
                <a:gd name="T12" fmla="*/ 148 w 406"/>
                <a:gd name="T13" fmla="*/ 30 h 348"/>
                <a:gd name="T14" fmla="*/ 160 w 406"/>
                <a:gd name="T15" fmla="*/ 30 h 348"/>
                <a:gd name="T16" fmla="*/ 194 w 406"/>
                <a:gd name="T17" fmla="*/ 17 h 348"/>
                <a:gd name="T18" fmla="*/ 211 w 406"/>
                <a:gd name="T19" fmla="*/ 17 h 348"/>
                <a:gd name="T20" fmla="*/ 228 w 406"/>
                <a:gd name="T21" fmla="*/ 17 h 348"/>
                <a:gd name="T22" fmla="*/ 254 w 406"/>
                <a:gd name="T23" fmla="*/ 47 h 348"/>
                <a:gd name="T24" fmla="*/ 275 w 406"/>
                <a:gd name="T25" fmla="*/ 72 h 348"/>
                <a:gd name="T26" fmla="*/ 292 w 406"/>
                <a:gd name="T27" fmla="*/ 85 h 348"/>
                <a:gd name="T28" fmla="*/ 309 w 406"/>
                <a:gd name="T29" fmla="*/ 106 h 348"/>
                <a:gd name="T30" fmla="*/ 313 w 406"/>
                <a:gd name="T31" fmla="*/ 115 h 348"/>
                <a:gd name="T32" fmla="*/ 309 w 406"/>
                <a:gd name="T33" fmla="*/ 136 h 348"/>
                <a:gd name="T34" fmla="*/ 309 w 406"/>
                <a:gd name="T35" fmla="*/ 149 h 348"/>
                <a:gd name="T36" fmla="*/ 313 w 406"/>
                <a:gd name="T37" fmla="*/ 161 h 348"/>
                <a:gd name="T38" fmla="*/ 321 w 406"/>
                <a:gd name="T39" fmla="*/ 174 h 348"/>
                <a:gd name="T40" fmla="*/ 330 w 406"/>
                <a:gd name="T41" fmla="*/ 199 h 348"/>
                <a:gd name="T42" fmla="*/ 338 w 406"/>
                <a:gd name="T43" fmla="*/ 208 h 348"/>
                <a:gd name="T44" fmla="*/ 351 w 406"/>
                <a:gd name="T45" fmla="*/ 212 h 348"/>
                <a:gd name="T46" fmla="*/ 385 w 406"/>
                <a:gd name="T47" fmla="*/ 216 h 348"/>
                <a:gd name="T48" fmla="*/ 397 w 406"/>
                <a:gd name="T49" fmla="*/ 221 h 348"/>
                <a:gd name="T50" fmla="*/ 406 w 406"/>
                <a:gd name="T51" fmla="*/ 238 h 348"/>
                <a:gd name="T52" fmla="*/ 402 w 406"/>
                <a:gd name="T53" fmla="*/ 250 h 348"/>
                <a:gd name="T54" fmla="*/ 397 w 406"/>
                <a:gd name="T55" fmla="*/ 263 h 348"/>
                <a:gd name="T56" fmla="*/ 393 w 406"/>
                <a:gd name="T57" fmla="*/ 271 h 348"/>
                <a:gd name="T58" fmla="*/ 381 w 406"/>
                <a:gd name="T59" fmla="*/ 284 h 348"/>
                <a:gd name="T60" fmla="*/ 368 w 406"/>
                <a:gd name="T61" fmla="*/ 297 h 348"/>
                <a:gd name="T62" fmla="*/ 355 w 406"/>
                <a:gd name="T63" fmla="*/ 305 h 348"/>
                <a:gd name="T64" fmla="*/ 347 w 406"/>
                <a:gd name="T65" fmla="*/ 318 h 348"/>
                <a:gd name="T66" fmla="*/ 338 w 406"/>
                <a:gd name="T67" fmla="*/ 343 h 348"/>
                <a:gd name="T68" fmla="*/ 325 w 406"/>
                <a:gd name="T69" fmla="*/ 343 h 348"/>
                <a:gd name="T70" fmla="*/ 304 w 406"/>
                <a:gd name="T71" fmla="*/ 331 h 348"/>
                <a:gd name="T72" fmla="*/ 292 w 406"/>
                <a:gd name="T73" fmla="*/ 326 h 348"/>
                <a:gd name="T74" fmla="*/ 270 w 406"/>
                <a:gd name="T75" fmla="*/ 322 h 348"/>
                <a:gd name="T76" fmla="*/ 232 w 406"/>
                <a:gd name="T77" fmla="*/ 331 h 348"/>
                <a:gd name="T78" fmla="*/ 215 w 406"/>
                <a:gd name="T79" fmla="*/ 331 h 348"/>
                <a:gd name="T80" fmla="*/ 194 w 406"/>
                <a:gd name="T81" fmla="*/ 322 h 348"/>
                <a:gd name="T82" fmla="*/ 160 w 406"/>
                <a:gd name="T83" fmla="*/ 314 h 348"/>
                <a:gd name="T84" fmla="*/ 131 w 406"/>
                <a:gd name="T85" fmla="*/ 305 h 348"/>
                <a:gd name="T86" fmla="*/ 122 w 406"/>
                <a:gd name="T87" fmla="*/ 297 h 348"/>
                <a:gd name="T88" fmla="*/ 118 w 406"/>
                <a:gd name="T89" fmla="*/ 284 h 348"/>
                <a:gd name="T90" fmla="*/ 114 w 406"/>
                <a:gd name="T91" fmla="*/ 267 h 348"/>
                <a:gd name="T92" fmla="*/ 101 w 406"/>
                <a:gd name="T93" fmla="*/ 246 h 348"/>
                <a:gd name="T94" fmla="*/ 97 w 406"/>
                <a:gd name="T95" fmla="*/ 229 h 348"/>
                <a:gd name="T96" fmla="*/ 101 w 406"/>
                <a:gd name="T97" fmla="*/ 212 h 348"/>
                <a:gd name="T98" fmla="*/ 110 w 406"/>
                <a:gd name="T99" fmla="*/ 199 h 348"/>
                <a:gd name="T100" fmla="*/ 122 w 406"/>
                <a:gd name="T101" fmla="*/ 183 h 348"/>
                <a:gd name="T102" fmla="*/ 152 w 406"/>
                <a:gd name="T103" fmla="*/ 153 h 348"/>
                <a:gd name="T104" fmla="*/ 160 w 406"/>
                <a:gd name="T105" fmla="*/ 136 h 348"/>
                <a:gd name="T106" fmla="*/ 160 w 406"/>
                <a:gd name="T107" fmla="*/ 123 h 348"/>
                <a:gd name="T108" fmla="*/ 156 w 406"/>
                <a:gd name="T109" fmla="*/ 111 h 348"/>
                <a:gd name="T110" fmla="*/ 139 w 406"/>
                <a:gd name="T111" fmla="*/ 98 h 348"/>
                <a:gd name="T112" fmla="*/ 114 w 406"/>
                <a:gd name="T113" fmla="*/ 85 h 348"/>
                <a:gd name="T114" fmla="*/ 76 w 406"/>
                <a:gd name="T115" fmla="*/ 72 h 348"/>
                <a:gd name="T116" fmla="*/ 55 w 406"/>
                <a:gd name="T117" fmla="*/ 64 h 348"/>
                <a:gd name="T118" fmla="*/ 29 w 406"/>
                <a:gd name="T119" fmla="*/ 47 h 348"/>
                <a:gd name="T120" fmla="*/ 8 w 406"/>
                <a:gd name="T121" fmla="*/ 30 h 348"/>
                <a:gd name="T122" fmla="*/ 0 w 406"/>
                <a:gd name="T123" fmla="*/ 22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348">
                  <a:moveTo>
                    <a:pt x="0" y="22"/>
                  </a:moveTo>
                  <a:lnTo>
                    <a:pt x="8" y="17"/>
                  </a:lnTo>
                  <a:lnTo>
                    <a:pt x="12" y="13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80" y="17"/>
                  </a:lnTo>
                  <a:lnTo>
                    <a:pt x="88" y="22"/>
                  </a:lnTo>
                  <a:lnTo>
                    <a:pt x="97" y="22"/>
                  </a:lnTo>
                  <a:lnTo>
                    <a:pt x="101" y="26"/>
                  </a:lnTo>
                  <a:lnTo>
                    <a:pt x="110" y="26"/>
                  </a:lnTo>
                  <a:lnTo>
                    <a:pt x="114" y="26"/>
                  </a:lnTo>
                  <a:lnTo>
                    <a:pt x="122" y="30"/>
                  </a:lnTo>
                  <a:lnTo>
                    <a:pt x="127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6" y="30"/>
                  </a:lnTo>
                  <a:lnTo>
                    <a:pt x="160" y="30"/>
                  </a:lnTo>
                  <a:lnTo>
                    <a:pt x="165" y="26"/>
                  </a:lnTo>
                  <a:lnTo>
                    <a:pt x="173" y="26"/>
                  </a:lnTo>
                  <a:lnTo>
                    <a:pt x="194" y="17"/>
                  </a:lnTo>
                  <a:lnTo>
                    <a:pt x="203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8" y="17"/>
                  </a:lnTo>
                  <a:lnTo>
                    <a:pt x="228" y="22"/>
                  </a:lnTo>
                  <a:lnTo>
                    <a:pt x="237" y="26"/>
                  </a:lnTo>
                  <a:lnTo>
                    <a:pt x="254" y="47"/>
                  </a:lnTo>
                  <a:lnTo>
                    <a:pt x="266" y="60"/>
                  </a:lnTo>
                  <a:lnTo>
                    <a:pt x="270" y="68"/>
                  </a:lnTo>
                  <a:lnTo>
                    <a:pt x="275" y="72"/>
                  </a:lnTo>
                  <a:lnTo>
                    <a:pt x="287" y="81"/>
                  </a:lnTo>
                  <a:lnTo>
                    <a:pt x="292" y="81"/>
                  </a:lnTo>
                  <a:lnTo>
                    <a:pt x="292" y="85"/>
                  </a:lnTo>
                  <a:lnTo>
                    <a:pt x="296" y="89"/>
                  </a:lnTo>
                  <a:lnTo>
                    <a:pt x="300" y="94"/>
                  </a:lnTo>
                  <a:lnTo>
                    <a:pt x="309" y="106"/>
                  </a:lnTo>
                  <a:lnTo>
                    <a:pt x="309" y="111"/>
                  </a:lnTo>
                  <a:lnTo>
                    <a:pt x="313" y="111"/>
                  </a:lnTo>
                  <a:lnTo>
                    <a:pt x="313" y="115"/>
                  </a:lnTo>
                  <a:lnTo>
                    <a:pt x="313" y="119"/>
                  </a:lnTo>
                  <a:lnTo>
                    <a:pt x="313" y="123"/>
                  </a:lnTo>
                  <a:lnTo>
                    <a:pt x="309" y="136"/>
                  </a:lnTo>
                  <a:lnTo>
                    <a:pt x="309" y="140"/>
                  </a:lnTo>
                  <a:lnTo>
                    <a:pt x="309" y="144"/>
                  </a:lnTo>
                  <a:lnTo>
                    <a:pt x="309" y="149"/>
                  </a:lnTo>
                  <a:lnTo>
                    <a:pt x="309" y="153"/>
                  </a:lnTo>
                  <a:lnTo>
                    <a:pt x="309" y="157"/>
                  </a:lnTo>
                  <a:lnTo>
                    <a:pt x="313" y="161"/>
                  </a:lnTo>
                  <a:lnTo>
                    <a:pt x="317" y="166"/>
                  </a:lnTo>
                  <a:lnTo>
                    <a:pt x="317" y="170"/>
                  </a:lnTo>
                  <a:lnTo>
                    <a:pt x="321" y="174"/>
                  </a:lnTo>
                  <a:lnTo>
                    <a:pt x="325" y="191"/>
                  </a:lnTo>
                  <a:lnTo>
                    <a:pt x="330" y="195"/>
                  </a:lnTo>
                  <a:lnTo>
                    <a:pt x="330" y="199"/>
                  </a:lnTo>
                  <a:lnTo>
                    <a:pt x="334" y="199"/>
                  </a:lnTo>
                  <a:lnTo>
                    <a:pt x="338" y="204"/>
                  </a:lnTo>
                  <a:lnTo>
                    <a:pt x="338" y="208"/>
                  </a:lnTo>
                  <a:lnTo>
                    <a:pt x="342" y="208"/>
                  </a:lnTo>
                  <a:lnTo>
                    <a:pt x="351" y="208"/>
                  </a:lnTo>
                  <a:lnTo>
                    <a:pt x="351" y="212"/>
                  </a:lnTo>
                  <a:lnTo>
                    <a:pt x="359" y="212"/>
                  </a:lnTo>
                  <a:lnTo>
                    <a:pt x="381" y="212"/>
                  </a:lnTo>
                  <a:lnTo>
                    <a:pt x="385" y="216"/>
                  </a:lnTo>
                  <a:lnTo>
                    <a:pt x="389" y="216"/>
                  </a:lnTo>
                  <a:lnTo>
                    <a:pt x="397" y="216"/>
                  </a:lnTo>
                  <a:lnTo>
                    <a:pt x="397" y="221"/>
                  </a:lnTo>
                  <a:lnTo>
                    <a:pt x="402" y="225"/>
                  </a:lnTo>
                  <a:lnTo>
                    <a:pt x="402" y="233"/>
                  </a:lnTo>
                  <a:lnTo>
                    <a:pt x="406" y="238"/>
                  </a:lnTo>
                  <a:lnTo>
                    <a:pt x="406" y="242"/>
                  </a:lnTo>
                  <a:lnTo>
                    <a:pt x="406" y="246"/>
                  </a:lnTo>
                  <a:lnTo>
                    <a:pt x="402" y="250"/>
                  </a:lnTo>
                  <a:lnTo>
                    <a:pt x="402" y="255"/>
                  </a:lnTo>
                  <a:lnTo>
                    <a:pt x="402" y="259"/>
                  </a:lnTo>
                  <a:lnTo>
                    <a:pt x="397" y="263"/>
                  </a:lnTo>
                  <a:lnTo>
                    <a:pt x="397" y="267"/>
                  </a:lnTo>
                  <a:lnTo>
                    <a:pt x="397" y="271"/>
                  </a:lnTo>
                  <a:lnTo>
                    <a:pt x="393" y="271"/>
                  </a:lnTo>
                  <a:lnTo>
                    <a:pt x="393" y="276"/>
                  </a:lnTo>
                  <a:lnTo>
                    <a:pt x="389" y="276"/>
                  </a:lnTo>
                  <a:lnTo>
                    <a:pt x="381" y="284"/>
                  </a:lnTo>
                  <a:lnTo>
                    <a:pt x="376" y="284"/>
                  </a:lnTo>
                  <a:lnTo>
                    <a:pt x="372" y="288"/>
                  </a:lnTo>
                  <a:lnTo>
                    <a:pt x="368" y="297"/>
                  </a:lnTo>
                  <a:lnTo>
                    <a:pt x="359" y="301"/>
                  </a:lnTo>
                  <a:lnTo>
                    <a:pt x="359" y="305"/>
                  </a:lnTo>
                  <a:lnTo>
                    <a:pt x="355" y="305"/>
                  </a:lnTo>
                  <a:lnTo>
                    <a:pt x="351" y="310"/>
                  </a:lnTo>
                  <a:lnTo>
                    <a:pt x="351" y="314"/>
                  </a:lnTo>
                  <a:lnTo>
                    <a:pt x="347" y="318"/>
                  </a:lnTo>
                  <a:lnTo>
                    <a:pt x="342" y="335"/>
                  </a:lnTo>
                  <a:lnTo>
                    <a:pt x="338" y="339"/>
                  </a:lnTo>
                  <a:lnTo>
                    <a:pt x="338" y="343"/>
                  </a:lnTo>
                  <a:lnTo>
                    <a:pt x="334" y="348"/>
                  </a:lnTo>
                  <a:lnTo>
                    <a:pt x="330" y="348"/>
                  </a:lnTo>
                  <a:lnTo>
                    <a:pt x="325" y="343"/>
                  </a:lnTo>
                  <a:lnTo>
                    <a:pt x="321" y="343"/>
                  </a:lnTo>
                  <a:lnTo>
                    <a:pt x="317" y="343"/>
                  </a:lnTo>
                  <a:lnTo>
                    <a:pt x="304" y="331"/>
                  </a:lnTo>
                  <a:lnTo>
                    <a:pt x="300" y="331"/>
                  </a:lnTo>
                  <a:lnTo>
                    <a:pt x="296" y="326"/>
                  </a:lnTo>
                  <a:lnTo>
                    <a:pt x="292" y="326"/>
                  </a:lnTo>
                  <a:lnTo>
                    <a:pt x="283" y="322"/>
                  </a:lnTo>
                  <a:lnTo>
                    <a:pt x="279" y="322"/>
                  </a:lnTo>
                  <a:lnTo>
                    <a:pt x="270" y="322"/>
                  </a:lnTo>
                  <a:lnTo>
                    <a:pt x="262" y="326"/>
                  </a:lnTo>
                  <a:lnTo>
                    <a:pt x="237" y="331"/>
                  </a:lnTo>
                  <a:lnTo>
                    <a:pt x="232" y="331"/>
                  </a:lnTo>
                  <a:lnTo>
                    <a:pt x="224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11" y="331"/>
                  </a:lnTo>
                  <a:lnTo>
                    <a:pt x="207" y="326"/>
                  </a:lnTo>
                  <a:lnTo>
                    <a:pt x="194" y="322"/>
                  </a:lnTo>
                  <a:lnTo>
                    <a:pt x="190" y="322"/>
                  </a:lnTo>
                  <a:lnTo>
                    <a:pt x="169" y="318"/>
                  </a:lnTo>
                  <a:lnTo>
                    <a:pt x="160" y="314"/>
                  </a:lnTo>
                  <a:lnTo>
                    <a:pt x="139" y="310"/>
                  </a:lnTo>
                  <a:lnTo>
                    <a:pt x="135" y="310"/>
                  </a:lnTo>
                  <a:lnTo>
                    <a:pt x="131" y="305"/>
                  </a:lnTo>
                  <a:lnTo>
                    <a:pt x="127" y="305"/>
                  </a:lnTo>
                  <a:lnTo>
                    <a:pt x="122" y="301"/>
                  </a:lnTo>
                  <a:lnTo>
                    <a:pt x="122" y="297"/>
                  </a:lnTo>
                  <a:lnTo>
                    <a:pt x="118" y="297"/>
                  </a:lnTo>
                  <a:lnTo>
                    <a:pt x="118" y="293"/>
                  </a:lnTo>
                  <a:lnTo>
                    <a:pt x="118" y="284"/>
                  </a:lnTo>
                  <a:lnTo>
                    <a:pt x="118" y="276"/>
                  </a:lnTo>
                  <a:lnTo>
                    <a:pt x="114" y="271"/>
                  </a:lnTo>
                  <a:lnTo>
                    <a:pt x="114" y="267"/>
                  </a:lnTo>
                  <a:lnTo>
                    <a:pt x="105" y="255"/>
                  </a:lnTo>
                  <a:lnTo>
                    <a:pt x="101" y="250"/>
                  </a:lnTo>
                  <a:lnTo>
                    <a:pt x="101" y="246"/>
                  </a:lnTo>
                  <a:lnTo>
                    <a:pt x="97" y="242"/>
                  </a:lnTo>
                  <a:lnTo>
                    <a:pt x="97" y="233"/>
                  </a:lnTo>
                  <a:lnTo>
                    <a:pt x="97" y="229"/>
                  </a:lnTo>
                  <a:lnTo>
                    <a:pt x="101" y="225"/>
                  </a:lnTo>
                  <a:lnTo>
                    <a:pt x="101" y="221"/>
                  </a:lnTo>
                  <a:lnTo>
                    <a:pt x="101" y="212"/>
                  </a:lnTo>
                  <a:lnTo>
                    <a:pt x="105" y="208"/>
                  </a:lnTo>
                  <a:lnTo>
                    <a:pt x="105" y="204"/>
                  </a:lnTo>
                  <a:lnTo>
                    <a:pt x="110" y="199"/>
                  </a:lnTo>
                  <a:lnTo>
                    <a:pt x="114" y="195"/>
                  </a:lnTo>
                  <a:lnTo>
                    <a:pt x="118" y="187"/>
                  </a:lnTo>
                  <a:lnTo>
                    <a:pt x="122" y="183"/>
                  </a:lnTo>
                  <a:lnTo>
                    <a:pt x="143" y="161"/>
                  </a:lnTo>
                  <a:lnTo>
                    <a:pt x="148" y="157"/>
                  </a:lnTo>
                  <a:lnTo>
                    <a:pt x="152" y="153"/>
                  </a:lnTo>
                  <a:lnTo>
                    <a:pt x="156" y="144"/>
                  </a:lnTo>
                  <a:lnTo>
                    <a:pt x="160" y="140"/>
                  </a:lnTo>
                  <a:lnTo>
                    <a:pt x="160" y="136"/>
                  </a:lnTo>
                  <a:lnTo>
                    <a:pt x="160" y="132"/>
                  </a:lnTo>
                  <a:lnTo>
                    <a:pt x="160" y="127"/>
                  </a:lnTo>
                  <a:lnTo>
                    <a:pt x="160" y="123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6" y="111"/>
                  </a:lnTo>
                  <a:lnTo>
                    <a:pt x="152" y="106"/>
                  </a:lnTo>
                  <a:lnTo>
                    <a:pt x="143" y="102"/>
                  </a:lnTo>
                  <a:lnTo>
                    <a:pt x="139" y="98"/>
                  </a:lnTo>
                  <a:lnTo>
                    <a:pt x="131" y="94"/>
                  </a:lnTo>
                  <a:lnTo>
                    <a:pt x="122" y="89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88" y="77"/>
                  </a:lnTo>
                  <a:lnTo>
                    <a:pt x="76" y="72"/>
                  </a:lnTo>
                  <a:lnTo>
                    <a:pt x="71" y="72"/>
                  </a:lnTo>
                  <a:lnTo>
                    <a:pt x="63" y="68"/>
                  </a:lnTo>
                  <a:lnTo>
                    <a:pt x="55" y="64"/>
                  </a:lnTo>
                  <a:lnTo>
                    <a:pt x="46" y="60"/>
                  </a:lnTo>
                  <a:lnTo>
                    <a:pt x="38" y="51"/>
                  </a:lnTo>
                  <a:lnTo>
                    <a:pt x="29" y="47"/>
                  </a:lnTo>
                  <a:lnTo>
                    <a:pt x="21" y="43"/>
                  </a:lnTo>
                  <a:lnTo>
                    <a:pt x="16" y="39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2" name="Freeform 8"/>
            <p:cNvSpPr>
              <a:spLocks/>
            </p:cNvSpPr>
            <p:nvPr/>
          </p:nvSpPr>
          <p:spPr bwMode="auto">
            <a:xfrm>
              <a:off x="1118036" y="4324763"/>
              <a:ext cx="170237" cy="247617"/>
            </a:xfrm>
            <a:custGeom>
              <a:avLst/>
              <a:gdLst>
                <a:gd name="T0" fmla="*/ 8 w 541"/>
                <a:gd name="T1" fmla="*/ 177 h 779"/>
                <a:gd name="T2" fmla="*/ 42 w 541"/>
                <a:gd name="T3" fmla="*/ 165 h 779"/>
                <a:gd name="T4" fmla="*/ 63 w 541"/>
                <a:gd name="T5" fmla="*/ 144 h 779"/>
                <a:gd name="T6" fmla="*/ 76 w 541"/>
                <a:gd name="T7" fmla="*/ 97 h 779"/>
                <a:gd name="T8" fmla="*/ 97 w 541"/>
                <a:gd name="T9" fmla="*/ 42 h 779"/>
                <a:gd name="T10" fmla="*/ 105 w 541"/>
                <a:gd name="T11" fmla="*/ 0 h 779"/>
                <a:gd name="T12" fmla="*/ 190 w 541"/>
                <a:gd name="T13" fmla="*/ 33 h 779"/>
                <a:gd name="T14" fmla="*/ 228 w 541"/>
                <a:gd name="T15" fmla="*/ 63 h 779"/>
                <a:gd name="T16" fmla="*/ 241 w 541"/>
                <a:gd name="T17" fmla="*/ 122 h 779"/>
                <a:gd name="T18" fmla="*/ 241 w 541"/>
                <a:gd name="T19" fmla="*/ 156 h 779"/>
                <a:gd name="T20" fmla="*/ 215 w 541"/>
                <a:gd name="T21" fmla="*/ 190 h 779"/>
                <a:gd name="T22" fmla="*/ 156 w 541"/>
                <a:gd name="T23" fmla="*/ 254 h 779"/>
                <a:gd name="T24" fmla="*/ 148 w 541"/>
                <a:gd name="T25" fmla="*/ 279 h 779"/>
                <a:gd name="T26" fmla="*/ 182 w 541"/>
                <a:gd name="T27" fmla="*/ 317 h 779"/>
                <a:gd name="T28" fmla="*/ 211 w 541"/>
                <a:gd name="T29" fmla="*/ 343 h 779"/>
                <a:gd name="T30" fmla="*/ 249 w 541"/>
                <a:gd name="T31" fmla="*/ 351 h 779"/>
                <a:gd name="T32" fmla="*/ 292 w 541"/>
                <a:gd name="T33" fmla="*/ 347 h 779"/>
                <a:gd name="T34" fmla="*/ 326 w 541"/>
                <a:gd name="T35" fmla="*/ 326 h 779"/>
                <a:gd name="T36" fmla="*/ 359 w 541"/>
                <a:gd name="T37" fmla="*/ 321 h 779"/>
                <a:gd name="T38" fmla="*/ 359 w 541"/>
                <a:gd name="T39" fmla="*/ 376 h 779"/>
                <a:gd name="T40" fmla="*/ 385 w 541"/>
                <a:gd name="T41" fmla="*/ 381 h 779"/>
                <a:gd name="T42" fmla="*/ 410 w 541"/>
                <a:gd name="T43" fmla="*/ 359 h 779"/>
                <a:gd name="T44" fmla="*/ 448 w 541"/>
                <a:gd name="T45" fmla="*/ 313 h 779"/>
                <a:gd name="T46" fmla="*/ 478 w 541"/>
                <a:gd name="T47" fmla="*/ 309 h 779"/>
                <a:gd name="T48" fmla="*/ 491 w 541"/>
                <a:gd name="T49" fmla="*/ 334 h 779"/>
                <a:gd name="T50" fmla="*/ 529 w 541"/>
                <a:gd name="T51" fmla="*/ 359 h 779"/>
                <a:gd name="T52" fmla="*/ 541 w 541"/>
                <a:gd name="T53" fmla="*/ 385 h 779"/>
                <a:gd name="T54" fmla="*/ 533 w 541"/>
                <a:gd name="T55" fmla="*/ 419 h 779"/>
                <a:gd name="T56" fmla="*/ 491 w 541"/>
                <a:gd name="T57" fmla="*/ 427 h 779"/>
                <a:gd name="T58" fmla="*/ 410 w 541"/>
                <a:gd name="T59" fmla="*/ 427 h 779"/>
                <a:gd name="T60" fmla="*/ 368 w 541"/>
                <a:gd name="T61" fmla="*/ 440 h 779"/>
                <a:gd name="T62" fmla="*/ 351 w 541"/>
                <a:gd name="T63" fmla="*/ 474 h 779"/>
                <a:gd name="T64" fmla="*/ 359 w 541"/>
                <a:gd name="T65" fmla="*/ 546 h 779"/>
                <a:gd name="T66" fmla="*/ 342 w 541"/>
                <a:gd name="T67" fmla="*/ 588 h 779"/>
                <a:gd name="T68" fmla="*/ 321 w 541"/>
                <a:gd name="T69" fmla="*/ 605 h 779"/>
                <a:gd name="T70" fmla="*/ 287 w 541"/>
                <a:gd name="T71" fmla="*/ 592 h 779"/>
                <a:gd name="T72" fmla="*/ 262 w 541"/>
                <a:gd name="T73" fmla="*/ 609 h 779"/>
                <a:gd name="T74" fmla="*/ 258 w 541"/>
                <a:gd name="T75" fmla="*/ 660 h 779"/>
                <a:gd name="T76" fmla="*/ 262 w 541"/>
                <a:gd name="T77" fmla="*/ 694 h 779"/>
                <a:gd name="T78" fmla="*/ 283 w 541"/>
                <a:gd name="T79" fmla="*/ 745 h 779"/>
                <a:gd name="T80" fmla="*/ 262 w 541"/>
                <a:gd name="T81" fmla="*/ 753 h 779"/>
                <a:gd name="T82" fmla="*/ 211 w 541"/>
                <a:gd name="T83" fmla="*/ 757 h 779"/>
                <a:gd name="T84" fmla="*/ 148 w 541"/>
                <a:gd name="T85" fmla="*/ 779 h 779"/>
                <a:gd name="T86" fmla="*/ 118 w 541"/>
                <a:gd name="T87" fmla="*/ 774 h 779"/>
                <a:gd name="T88" fmla="*/ 97 w 541"/>
                <a:gd name="T89" fmla="*/ 753 h 779"/>
                <a:gd name="T90" fmla="*/ 101 w 541"/>
                <a:gd name="T91" fmla="*/ 702 h 779"/>
                <a:gd name="T92" fmla="*/ 88 w 541"/>
                <a:gd name="T93" fmla="*/ 669 h 779"/>
                <a:gd name="T94" fmla="*/ 59 w 541"/>
                <a:gd name="T95" fmla="*/ 664 h 779"/>
                <a:gd name="T96" fmla="*/ 38 w 541"/>
                <a:gd name="T97" fmla="*/ 643 h 779"/>
                <a:gd name="T98" fmla="*/ 42 w 541"/>
                <a:gd name="T99" fmla="*/ 609 h 779"/>
                <a:gd name="T100" fmla="*/ 72 w 541"/>
                <a:gd name="T101" fmla="*/ 563 h 779"/>
                <a:gd name="T102" fmla="*/ 88 w 541"/>
                <a:gd name="T103" fmla="*/ 503 h 779"/>
                <a:gd name="T104" fmla="*/ 93 w 541"/>
                <a:gd name="T105" fmla="*/ 436 h 779"/>
                <a:gd name="T106" fmla="*/ 59 w 541"/>
                <a:gd name="T107" fmla="*/ 393 h 779"/>
                <a:gd name="T108" fmla="*/ 25 w 541"/>
                <a:gd name="T109" fmla="*/ 334 h 779"/>
                <a:gd name="T110" fmla="*/ 12 w 541"/>
                <a:gd name="T111" fmla="*/ 28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1" h="779">
                  <a:moveTo>
                    <a:pt x="0" y="203"/>
                  </a:moveTo>
                  <a:lnTo>
                    <a:pt x="0" y="199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4" y="186"/>
                  </a:lnTo>
                  <a:lnTo>
                    <a:pt x="8" y="182"/>
                  </a:lnTo>
                  <a:lnTo>
                    <a:pt x="8" y="177"/>
                  </a:lnTo>
                  <a:lnTo>
                    <a:pt x="12" y="173"/>
                  </a:lnTo>
                  <a:lnTo>
                    <a:pt x="17" y="169"/>
                  </a:lnTo>
                  <a:lnTo>
                    <a:pt x="21" y="169"/>
                  </a:lnTo>
                  <a:lnTo>
                    <a:pt x="25" y="169"/>
                  </a:lnTo>
                  <a:lnTo>
                    <a:pt x="33" y="165"/>
                  </a:lnTo>
                  <a:lnTo>
                    <a:pt x="38" y="165"/>
                  </a:lnTo>
                  <a:lnTo>
                    <a:pt x="42" y="165"/>
                  </a:lnTo>
                  <a:lnTo>
                    <a:pt x="46" y="160"/>
                  </a:lnTo>
                  <a:lnTo>
                    <a:pt x="50" y="160"/>
                  </a:lnTo>
                  <a:lnTo>
                    <a:pt x="55" y="156"/>
                  </a:lnTo>
                  <a:lnTo>
                    <a:pt x="55" y="152"/>
                  </a:lnTo>
                  <a:lnTo>
                    <a:pt x="59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7" y="139"/>
                  </a:lnTo>
                  <a:lnTo>
                    <a:pt x="72" y="135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72" y="122"/>
                  </a:lnTo>
                  <a:lnTo>
                    <a:pt x="76" y="114"/>
                  </a:lnTo>
                  <a:lnTo>
                    <a:pt x="76" y="97"/>
                  </a:lnTo>
                  <a:lnTo>
                    <a:pt x="76" y="89"/>
                  </a:lnTo>
                  <a:lnTo>
                    <a:pt x="80" y="84"/>
                  </a:lnTo>
                  <a:lnTo>
                    <a:pt x="80" y="76"/>
                  </a:lnTo>
                  <a:lnTo>
                    <a:pt x="84" y="72"/>
                  </a:lnTo>
                  <a:lnTo>
                    <a:pt x="93" y="55"/>
                  </a:lnTo>
                  <a:lnTo>
                    <a:pt x="93" y="46"/>
                  </a:lnTo>
                  <a:lnTo>
                    <a:pt x="97" y="42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52" y="17"/>
                  </a:lnTo>
                  <a:lnTo>
                    <a:pt x="160" y="21"/>
                  </a:lnTo>
                  <a:lnTo>
                    <a:pt x="165" y="25"/>
                  </a:lnTo>
                  <a:lnTo>
                    <a:pt x="186" y="33"/>
                  </a:lnTo>
                  <a:lnTo>
                    <a:pt x="190" y="33"/>
                  </a:lnTo>
                  <a:lnTo>
                    <a:pt x="199" y="38"/>
                  </a:lnTo>
                  <a:lnTo>
                    <a:pt x="203" y="42"/>
                  </a:lnTo>
                  <a:lnTo>
                    <a:pt x="211" y="46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4" y="59"/>
                  </a:lnTo>
                  <a:lnTo>
                    <a:pt x="228" y="63"/>
                  </a:lnTo>
                  <a:lnTo>
                    <a:pt x="228" y="67"/>
                  </a:lnTo>
                  <a:lnTo>
                    <a:pt x="232" y="76"/>
                  </a:lnTo>
                  <a:lnTo>
                    <a:pt x="232" y="84"/>
                  </a:lnTo>
                  <a:lnTo>
                    <a:pt x="237" y="93"/>
                  </a:lnTo>
                  <a:lnTo>
                    <a:pt x="237" y="105"/>
                  </a:lnTo>
                  <a:lnTo>
                    <a:pt x="241" y="114"/>
                  </a:lnTo>
                  <a:lnTo>
                    <a:pt x="241" y="122"/>
                  </a:lnTo>
                  <a:lnTo>
                    <a:pt x="241" y="127"/>
                  </a:lnTo>
                  <a:lnTo>
                    <a:pt x="241" y="131"/>
                  </a:lnTo>
                  <a:lnTo>
                    <a:pt x="241" y="135"/>
                  </a:lnTo>
                  <a:lnTo>
                    <a:pt x="241" y="144"/>
                  </a:lnTo>
                  <a:lnTo>
                    <a:pt x="241" y="148"/>
                  </a:lnTo>
                  <a:lnTo>
                    <a:pt x="241" y="152"/>
                  </a:lnTo>
                  <a:lnTo>
                    <a:pt x="241" y="156"/>
                  </a:lnTo>
                  <a:lnTo>
                    <a:pt x="237" y="160"/>
                  </a:lnTo>
                  <a:lnTo>
                    <a:pt x="237" y="165"/>
                  </a:lnTo>
                  <a:lnTo>
                    <a:pt x="232" y="173"/>
                  </a:lnTo>
                  <a:lnTo>
                    <a:pt x="228" y="177"/>
                  </a:lnTo>
                  <a:lnTo>
                    <a:pt x="224" y="186"/>
                  </a:lnTo>
                  <a:lnTo>
                    <a:pt x="220" y="190"/>
                  </a:lnTo>
                  <a:lnTo>
                    <a:pt x="215" y="190"/>
                  </a:lnTo>
                  <a:lnTo>
                    <a:pt x="211" y="199"/>
                  </a:lnTo>
                  <a:lnTo>
                    <a:pt x="199" y="207"/>
                  </a:lnTo>
                  <a:lnTo>
                    <a:pt x="165" y="241"/>
                  </a:lnTo>
                  <a:lnTo>
                    <a:pt x="160" y="245"/>
                  </a:lnTo>
                  <a:lnTo>
                    <a:pt x="156" y="245"/>
                  </a:lnTo>
                  <a:lnTo>
                    <a:pt x="156" y="249"/>
                  </a:lnTo>
                  <a:lnTo>
                    <a:pt x="156" y="254"/>
                  </a:lnTo>
                  <a:lnTo>
                    <a:pt x="156" y="258"/>
                  </a:lnTo>
                  <a:lnTo>
                    <a:pt x="156" y="262"/>
                  </a:lnTo>
                  <a:lnTo>
                    <a:pt x="156" y="266"/>
                  </a:lnTo>
                  <a:lnTo>
                    <a:pt x="156" y="271"/>
                  </a:lnTo>
                  <a:lnTo>
                    <a:pt x="152" y="275"/>
                  </a:lnTo>
                  <a:lnTo>
                    <a:pt x="152" y="279"/>
                  </a:lnTo>
                  <a:lnTo>
                    <a:pt x="148" y="279"/>
                  </a:lnTo>
                  <a:lnTo>
                    <a:pt x="148" y="283"/>
                  </a:lnTo>
                  <a:lnTo>
                    <a:pt x="148" y="287"/>
                  </a:lnTo>
                  <a:lnTo>
                    <a:pt x="152" y="292"/>
                  </a:lnTo>
                  <a:lnTo>
                    <a:pt x="152" y="296"/>
                  </a:lnTo>
                  <a:lnTo>
                    <a:pt x="160" y="300"/>
                  </a:lnTo>
                  <a:lnTo>
                    <a:pt x="169" y="309"/>
                  </a:lnTo>
                  <a:lnTo>
                    <a:pt x="182" y="317"/>
                  </a:lnTo>
                  <a:lnTo>
                    <a:pt x="186" y="321"/>
                  </a:lnTo>
                  <a:lnTo>
                    <a:pt x="190" y="326"/>
                  </a:lnTo>
                  <a:lnTo>
                    <a:pt x="199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7" y="338"/>
                  </a:lnTo>
                  <a:lnTo>
                    <a:pt x="211" y="343"/>
                  </a:lnTo>
                  <a:lnTo>
                    <a:pt x="220" y="347"/>
                  </a:lnTo>
                  <a:lnTo>
                    <a:pt x="224" y="347"/>
                  </a:lnTo>
                  <a:lnTo>
                    <a:pt x="228" y="351"/>
                  </a:lnTo>
                  <a:lnTo>
                    <a:pt x="232" y="351"/>
                  </a:lnTo>
                  <a:lnTo>
                    <a:pt x="237" y="351"/>
                  </a:lnTo>
                  <a:lnTo>
                    <a:pt x="241" y="351"/>
                  </a:lnTo>
                  <a:lnTo>
                    <a:pt x="249" y="351"/>
                  </a:lnTo>
                  <a:lnTo>
                    <a:pt x="254" y="351"/>
                  </a:lnTo>
                  <a:lnTo>
                    <a:pt x="262" y="351"/>
                  </a:lnTo>
                  <a:lnTo>
                    <a:pt x="266" y="351"/>
                  </a:lnTo>
                  <a:lnTo>
                    <a:pt x="275" y="351"/>
                  </a:lnTo>
                  <a:lnTo>
                    <a:pt x="279" y="347"/>
                  </a:lnTo>
                  <a:lnTo>
                    <a:pt x="287" y="347"/>
                  </a:lnTo>
                  <a:lnTo>
                    <a:pt x="292" y="347"/>
                  </a:lnTo>
                  <a:lnTo>
                    <a:pt x="296" y="343"/>
                  </a:lnTo>
                  <a:lnTo>
                    <a:pt x="300" y="343"/>
                  </a:lnTo>
                  <a:lnTo>
                    <a:pt x="304" y="338"/>
                  </a:lnTo>
                  <a:lnTo>
                    <a:pt x="309" y="338"/>
                  </a:lnTo>
                  <a:lnTo>
                    <a:pt x="313" y="334"/>
                  </a:lnTo>
                  <a:lnTo>
                    <a:pt x="317" y="334"/>
                  </a:lnTo>
                  <a:lnTo>
                    <a:pt x="326" y="326"/>
                  </a:lnTo>
                  <a:lnTo>
                    <a:pt x="342" y="313"/>
                  </a:lnTo>
                  <a:lnTo>
                    <a:pt x="347" y="309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13"/>
                  </a:lnTo>
                  <a:lnTo>
                    <a:pt x="359" y="317"/>
                  </a:lnTo>
                  <a:lnTo>
                    <a:pt x="359" y="321"/>
                  </a:lnTo>
                  <a:lnTo>
                    <a:pt x="359" y="330"/>
                  </a:lnTo>
                  <a:lnTo>
                    <a:pt x="359" y="334"/>
                  </a:lnTo>
                  <a:lnTo>
                    <a:pt x="359" y="343"/>
                  </a:lnTo>
                  <a:lnTo>
                    <a:pt x="359" y="355"/>
                  </a:lnTo>
                  <a:lnTo>
                    <a:pt x="359" y="359"/>
                  </a:lnTo>
                  <a:lnTo>
                    <a:pt x="359" y="364"/>
                  </a:lnTo>
                  <a:lnTo>
                    <a:pt x="359" y="376"/>
                  </a:lnTo>
                  <a:lnTo>
                    <a:pt x="359" y="381"/>
                  </a:lnTo>
                  <a:lnTo>
                    <a:pt x="359" y="385"/>
                  </a:lnTo>
                  <a:lnTo>
                    <a:pt x="364" y="389"/>
                  </a:lnTo>
                  <a:lnTo>
                    <a:pt x="368" y="389"/>
                  </a:lnTo>
                  <a:lnTo>
                    <a:pt x="372" y="385"/>
                  </a:lnTo>
                  <a:lnTo>
                    <a:pt x="376" y="385"/>
                  </a:lnTo>
                  <a:lnTo>
                    <a:pt x="385" y="381"/>
                  </a:lnTo>
                  <a:lnTo>
                    <a:pt x="389" y="381"/>
                  </a:lnTo>
                  <a:lnTo>
                    <a:pt x="393" y="376"/>
                  </a:lnTo>
                  <a:lnTo>
                    <a:pt x="398" y="372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10" y="364"/>
                  </a:lnTo>
                  <a:lnTo>
                    <a:pt x="410" y="359"/>
                  </a:lnTo>
                  <a:lnTo>
                    <a:pt x="427" y="338"/>
                  </a:lnTo>
                  <a:lnTo>
                    <a:pt x="431" y="334"/>
                  </a:lnTo>
                  <a:lnTo>
                    <a:pt x="431" y="330"/>
                  </a:lnTo>
                  <a:lnTo>
                    <a:pt x="436" y="326"/>
                  </a:lnTo>
                  <a:lnTo>
                    <a:pt x="440" y="321"/>
                  </a:lnTo>
                  <a:lnTo>
                    <a:pt x="444" y="317"/>
                  </a:lnTo>
                  <a:lnTo>
                    <a:pt x="448" y="313"/>
                  </a:lnTo>
                  <a:lnTo>
                    <a:pt x="453" y="313"/>
                  </a:lnTo>
                  <a:lnTo>
                    <a:pt x="457" y="309"/>
                  </a:lnTo>
                  <a:lnTo>
                    <a:pt x="461" y="309"/>
                  </a:lnTo>
                  <a:lnTo>
                    <a:pt x="465" y="309"/>
                  </a:lnTo>
                  <a:lnTo>
                    <a:pt x="470" y="309"/>
                  </a:lnTo>
                  <a:lnTo>
                    <a:pt x="474" y="309"/>
                  </a:lnTo>
                  <a:lnTo>
                    <a:pt x="478" y="309"/>
                  </a:lnTo>
                  <a:lnTo>
                    <a:pt x="478" y="313"/>
                  </a:lnTo>
                  <a:lnTo>
                    <a:pt x="478" y="317"/>
                  </a:lnTo>
                  <a:lnTo>
                    <a:pt x="482" y="317"/>
                  </a:lnTo>
                  <a:lnTo>
                    <a:pt x="482" y="326"/>
                  </a:lnTo>
                  <a:lnTo>
                    <a:pt x="486" y="330"/>
                  </a:lnTo>
                  <a:lnTo>
                    <a:pt x="486" y="334"/>
                  </a:lnTo>
                  <a:lnTo>
                    <a:pt x="491" y="334"/>
                  </a:lnTo>
                  <a:lnTo>
                    <a:pt x="491" y="338"/>
                  </a:lnTo>
                  <a:lnTo>
                    <a:pt x="495" y="343"/>
                  </a:lnTo>
                  <a:lnTo>
                    <a:pt x="499" y="343"/>
                  </a:lnTo>
                  <a:lnTo>
                    <a:pt x="503" y="347"/>
                  </a:lnTo>
                  <a:lnTo>
                    <a:pt x="520" y="355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1" y="368"/>
                  </a:lnTo>
                  <a:lnTo>
                    <a:pt x="541" y="372"/>
                  </a:lnTo>
                  <a:lnTo>
                    <a:pt x="541" y="376"/>
                  </a:lnTo>
                  <a:lnTo>
                    <a:pt x="541" y="381"/>
                  </a:lnTo>
                  <a:lnTo>
                    <a:pt x="541" y="385"/>
                  </a:lnTo>
                  <a:lnTo>
                    <a:pt x="541" y="389"/>
                  </a:lnTo>
                  <a:lnTo>
                    <a:pt x="541" y="393"/>
                  </a:lnTo>
                  <a:lnTo>
                    <a:pt x="541" y="402"/>
                  </a:lnTo>
                  <a:lnTo>
                    <a:pt x="541" y="406"/>
                  </a:lnTo>
                  <a:lnTo>
                    <a:pt x="537" y="410"/>
                  </a:lnTo>
                  <a:lnTo>
                    <a:pt x="533" y="415"/>
                  </a:lnTo>
                  <a:lnTo>
                    <a:pt x="533" y="419"/>
                  </a:lnTo>
                  <a:lnTo>
                    <a:pt x="529" y="419"/>
                  </a:lnTo>
                  <a:lnTo>
                    <a:pt x="529" y="423"/>
                  </a:lnTo>
                  <a:lnTo>
                    <a:pt x="520" y="427"/>
                  </a:lnTo>
                  <a:lnTo>
                    <a:pt x="516" y="427"/>
                  </a:lnTo>
                  <a:lnTo>
                    <a:pt x="508" y="427"/>
                  </a:lnTo>
                  <a:lnTo>
                    <a:pt x="499" y="427"/>
                  </a:lnTo>
                  <a:lnTo>
                    <a:pt x="491" y="427"/>
                  </a:lnTo>
                  <a:lnTo>
                    <a:pt x="461" y="427"/>
                  </a:lnTo>
                  <a:lnTo>
                    <a:pt x="453" y="427"/>
                  </a:lnTo>
                  <a:lnTo>
                    <a:pt x="444" y="427"/>
                  </a:lnTo>
                  <a:lnTo>
                    <a:pt x="436" y="427"/>
                  </a:lnTo>
                  <a:lnTo>
                    <a:pt x="427" y="427"/>
                  </a:lnTo>
                  <a:lnTo>
                    <a:pt x="414" y="427"/>
                  </a:lnTo>
                  <a:lnTo>
                    <a:pt x="410" y="427"/>
                  </a:lnTo>
                  <a:lnTo>
                    <a:pt x="402" y="431"/>
                  </a:lnTo>
                  <a:lnTo>
                    <a:pt x="393" y="431"/>
                  </a:lnTo>
                  <a:lnTo>
                    <a:pt x="389" y="431"/>
                  </a:lnTo>
                  <a:lnTo>
                    <a:pt x="385" y="436"/>
                  </a:lnTo>
                  <a:lnTo>
                    <a:pt x="381" y="436"/>
                  </a:lnTo>
                  <a:lnTo>
                    <a:pt x="372" y="440"/>
                  </a:lnTo>
                  <a:lnTo>
                    <a:pt x="368" y="440"/>
                  </a:lnTo>
                  <a:lnTo>
                    <a:pt x="364" y="444"/>
                  </a:lnTo>
                  <a:lnTo>
                    <a:pt x="359" y="448"/>
                  </a:lnTo>
                  <a:lnTo>
                    <a:pt x="355" y="453"/>
                  </a:lnTo>
                  <a:lnTo>
                    <a:pt x="351" y="457"/>
                  </a:lnTo>
                  <a:lnTo>
                    <a:pt x="351" y="461"/>
                  </a:lnTo>
                  <a:lnTo>
                    <a:pt x="351" y="470"/>
                  </a:lnTo>
                  <a:lnTo>
                    <a:pt x="351" y="474"/>
                  </a:lnTo>
                  <a:lnTo>
                    <a:pt x="351" y="486"/>
                  </a:lnTo>
                  <a:lnTo>
                    <a:pt x="355" y="495"/>
                  </a:lnTo>
                  <a:lnTo>
                    <a:pt x="355" y="503"/>
                  </a:lnTo>
                  <a:lnTo>
                    <a:pt x="355" y="516"/>
                  </a:lnTo>
                  <a:lnTo>
                    <a:pt x="355" y="529"/>
                  </a:lnTo>
                  <a:lnTo>
                    <a:pt x="359" y="537"/>
                  </a:lnTo>
                  <a:lnTo>
                    <a:pt x="359" y="546"/>
                  </a:lnTo>
                  <a:lnTo>
                    <a:pt x="355" y="554"/>
                  </a:lnTo>
                  <a:lnTo>
                    <a:pt x="355" y="563"/>
                  </a:lnTo>
                  <a:lnTo>
                    <a:pt x="355" y="567"/>
                  </a:lnTo>
                  <a:lnTo>
                    <a:pt x="351" y="571"/>
                  </a:lnTo>
                  <a:lnTo>
                    <a:pt x="347" y="580"/>
                  </a:lnTo>
                  <a:lnTo>
                    <a:pt x="347" y="584"/>
                  </a:lnTo>
                  <a:lnTo>
                    <a:pt x="342" y="588"/>
                  </a:lnTo>
                  <a:lnTo>
                    <a:pt x="342" y="592"/>
                  </a:lnTo>
                  <a:lnTo>
                    <a:pt x="338" y="597"/>
                  </a:lnTo>
                  <a:lnTo>
                    <a:pt x="334" y="597"/>
                  </a:lnTo>
                  <a:lnTo>
                    <a:pt x="334" y="601"/>
                  </a:lnTo>
                  <a:lnTo>
                    <a:pt x="330" y="605"/>
                  </a:lnTo>
                  <a:lnTo>
                    <a:pt x="326" y="605"/>
                  </a:lnTo>
                  <a:lnTo>
                    <a:pt x="321" y="605"/>
                  </a:lnTo>
                  <a:lnTo>
                    <a:pt x="317" y="605"/>
                  </a:lnTo>
                  <a:lnTo>
                    <a:pt x="313" y="601"/>
                  </a:lnTo>
                  <a:lnTo>
                    <a:pt x="300" y="597"/>
                  </a:lnTo>
                  <a:lnTo>
                    <a:pt x="300" y="592"/>
                  </a:lnTo>
                  <a:lnTo>
                    <a:pt x="296" y="592"/>
                  </a:lnTo>
                  <a:lnTo>
                    <a:pt x="292" y="592"/>
                  </a:lnTo>
                  <a:lnTo>
                    <a:pt x="287" y="592"/>
                  </a:lnTo>
                  <a:lnTo>
                    <a:pt x="283" y="592"/>
                  </a:lnTo>
                  <a:lnTo>
                    <a:pt x="279" y="592"/>
                  </a:lnTo>
                  <a:lnTo>
                    <a:pt x="275" y="597"/>
                  </a:lnTo>
                  <a:lnTo>
                    <a:pt x="271" y="597"/>
                  </a:lnTo>
                  <a:lnTo>
                    <a:pt x="271" y="601"/>
                  </a:lnTo>
                  <a:lnTo>
                    <a:pt x="266" y="605"/>
                  </a:lnTo>
                  <a:lnTo>
                    <a:pt x="262" y="609"/>
                  </a:lnTo>
                  <a:lnTo>
                    <a:pt x="262" y="613"/>
                  </a:lnTo>
                  <a:lnTo>
                    <a:pt x="258" y="622"/>
                  </a:lnTo>
                  <a:lnTo>
                    <a:pt x="258" y="626"/>
                  </a:lnTo>
                  <a:lnTo>
                    <a:pt x="258" y="639"/>
                  </a:lnTo>
                  <a:lnTo>
                    <a:pt x="258" y="643"/>
                  </a:lnTo>
                  <a:lnTo>
                    <a:pt x="258" y="647"/>
                  </a:lnTo>
                  <a:lnTo>
                    <a:pt x="258" y="660"/>
                  </a:lnTo>
                  <a:lnTo>
                    <a:pt x="258" y="664"/>
                  </a:lnTo>
                  <a:lnTo>
                    <a:pt x="258" y="669"/>
                  </a:lnTo>
                  <a:lnTo>
                    <a:pt x="258" y="673"/>
                  </a:lnTo>
                  <a:lnTo>
                    <a:pt x="258" y="677"/>
                  </a:lnTo>
                  <a:lnTo>
                    <a:pt x="258" y="685"/>
                  </a:lnTo>
                  <a:lnTo>
                    <a:pt x="262" y="690"/>
                  </a:lnTo>
                  <a:lnTo>
                    <a:pt x="262" y="694"/>
                  </a:lnTo>
                  <a:lnTo>
                    <a:pt x="266" y="702"/>
                  </a:lnTo>
                  <a:lnTo>
                    <a:pt x="271" y="715"/>
                  </a:lnTo>
                  <a:lnTo>
                    <a:pt x="275" y="724"/>
                  </a:lnTo>
                  <a:lnTo>
                    <a:pt x="279" y="732"/>
                  </a:lnTo>
                  <a:lnTo>
                    <a:pt x="279" y="736"/>
                  </a:lnTo>
                  <a:lnTo>
                    <a:pt x="279" y="741"/>
                  </a:lnTo>
                  <a:lnTo>
                    <a:pt x="283" y="745"/>
                  </a:lnTo>
                  <a:lnTo>
                    <a:pt x="283" y="749"/>
                  </a:lnTo>
                  <a:lnTo>
                    <a:pt x="279" y="753"/>
                  </a:lnTo>
                  <a:lnTo>
                    <a:pt x="279" y="757"/>
                  </a:lnTo>
                  <a:lnTo>
                    <a:pt x="275" y="757"/>
                  </a:lnTo>
                  <a:lnTo>
                    <a:pt x="271" y="757"/>
                  </a:lnTo>
                  <a:lnTo>
                    <a:pt x="266" y="757"/>
                  </a:lnTo>
                  <a:lnTo>
                    <a:pt x="262" y="753"/>
                  </a:lnTo>
                  <a:lnTo>
                    <a:pt x="258" y="753"/>
                  </a:lnTo>
                  <a:lnTo>
                    <a:pt x="254" y="753"/>
                  </a:lnTo>
                  <a:lnTo>
                    <a:pt x="249" y="753"/>
                  </a:lnTo>
                  <a:lnTo>
                    <a:pt x="245" y="753"/>
                  </a:lnTo>
                  <a:lnTo>
                    <a:pt x="241" y="753"/>
                  </a:lnTo>
                  <a:lnTo>
                    <a:pt x="232" y="753"/>
                  </a:lnTo>
                  <a:lnTo>
                    <a:pt x="211" y="757"/>
                  </a:lnTo>
                  <a:lnTo>
                    <a:pt x="199" y="762"/>
                  </a:lnTo>
                  <a:lnTo>
                    <a:pt x="190" y="762"/>
                  </a:lnTo>
                  <a:lnTo>
                    <a:pt x="182" y="766"/>
                  </a:lnTo>
                  <a:lnTo>
                    <a:pt x="165" y="774"/>
                  </a:lnTo>
                  <a:lnTo>
                    <a:pt x="156" y="774"/>
                  </a:lnTo>
                  <a:lnTo>
                    <a:pt x="152" y="774"/>
                  </a:lnTo>
                  <a:lnTo>
                    <a:pt x="148" y="779"/>
                  </a:lnTo>
                  <a:lnTo>
                    <a:pt x="144" y="779"/>
                  </a:lnTo>
                  <a:lnTo>
                    <a:pt x="139" y="779"/>
                  </a:lnTo>
                  <a:lnTo>
                    <a:pt x="135" y="779"/>
                  </a:lnTo>
                  <a:lnTo>
                    <a:pt x="131" y="779"/>
                  </a:lnTo>
                  <a:lnTo>
                    <a:pt x="127" y="779"/>
                  </a:lnTo>
                  <a:lnTo>
                    <a:pt x="122" y="779"/>
                  </a:lnTo>
                  <a:lnTo>
                    <a:pt x="118" y="774"/>
                  </a:lnTo>
                  <a:lnTo>
                    <a:pt x="114" y="774"/>
                  </a:lnTo>
                  <a:lnTo>
                    <a:pt x="110" y="770"/>
                  </a:lnTo>
                  <a:lnTo>
                    <a:pt x="105" y="770"/>
                  </a:lnTo>
                  <a:lnTo>
                    <a:pt x="101" y="766"/>
                  </a:lnTo>
                  <a:lnTo>
                    <a:pt x="101" y="762"/>
                  </a:lnTo>
                  <a:lnTo>
                    <a:pt x="97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101" y="736"/>
                  </a:lnTo>
                  <a:lnTo>
                    <a:pt x="101" y="724"/>
                  </a:lnTo>
                  <a:lnTo>
                    <a:pt x="101" y="715"/>
                  </a:lnTo>
                  <a:lnTo>
                    <a:pt x="101" y="711"/>
                  </a:lnTo>
                  <a:lnTo>
                    <a:pt x="101" y="707"/>
                  </a:lnTo>
                  <a:lnTo>
                    <a:pt x="101" y="702"/>
                  </a:lnTo>
                  <a:lnTo>
                    <a:pt x="101" y="698"/>
                  </a:lnTo>
                  <a:lnTo>
                    <a:pt x="101" y="690"/>
                  </a:lnTo>
                  <a:lnTo>
                    <a:pt x="97" y="685"/>
                  </a:lnTo>
                  <a:lnTo>
                    <a:pt x="97" y="681"/>
                  </a:lnTo>
                  <a:lnTo>
                    <a:pt x="97" y="677"/>
                  </a:lnTo>
                  <a:lnTo>
                    <a:pt x="93" y="673"/>
                  </a:lnTo>
                  <a:lnTo>
                    <a:pt x="88" y="669"/>
                  </a:lnTo>
                  <a:lnTo>
                    <a:pt x="84" y="669"/>
                  </a:lnTo>
                  <a:lnTo>
                    <a:pt x="80" y="669"/>
                  </a:lnTo>
                  <a:lnTo>
                    <a:pt x="76" y="664"/>
                  </a:lnTo>
                  <a:lnTo>
                    <a:pt x="72" y="664"/>
                  </a:lnTo>
                  <a:lnTo>
                    <a:pt x="67" y="664"/>
                  </a:lnTo>
                  <a:lnTo>
                    <a:pt x="63" y="664"/>
                  </a:lnTo>
                  <a:lnTo>
                    <a:pt x="59" y="664"/>
                  </a:lnTo>
                  <a:lnTo>
                    <a:pt x="55" y="660"/>
                  </a:lnTo>
                  <a:lnTo>
                    <a:pt x="50" y="660"/>
                  </a:lnTo>
                  <a:lnTo>
                    <a:pt x="50" y="656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2" y="643"/>
                  </a:lnTo>
                  <a:lnTo>
                    <a:pt x="38" y="643"/>
                  </a:lnTo>
                  <a:lnTo>
                    <a:pt x="38" y="639"/>
                  </a:lnTo>
                  <a:lnTo>
                    <a:pt x="38" y="635"/>
                  </a:lnTo>
                  <a:lnTo>
                    <a:pt x="38" y="630"/>
                  </a:lnTo>
                  <a:lnTo>
                    <a:pt x="38" y="626"/>
                  </a:lnTo>
                  <a:lnTo>
                    <a:pt x="38" y="622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6" y="605"/>
                  </a:lnTo>
                  <a:lnTo>
                    <a:pt x="46" y="601"/>
                  </a:lnTo>
                  <a:lnTo>
                    <a:pt x="50" y="592"/>
                  </a:lnTo>
                  <a:lnTo>
                    <a:pt x="59" y="584"/>
                  </a:lnTo>
                  <a:lnTo>
                    <a:pt x="63" y="575"/>
                  </a:lnTo>
                  <a:lnTo>
                    <a:pt x="67" y="567"/>
                  </a:lnTo>
                  <a:lnTo>
                    <a:pt x="72" y="563"/>
                  </a:lnTo>
                  <a:lnTo>
                    <a:pt x="76" y="558"/>
                  </a:lnTo>
                  <a:lnTo>
                    <a:pt x="80" y="550"/>
                  </a:lnTo>
                  <a:lnTo>
                    <a:pt x="84" y="542"/>
                  </a:lnTo>
                  <a:lnTo>
                    <a:pt x="84" y="537"/>
                  </a:lnTo>
                  <a:lnTo>
                    <a:pt x="88" y="529"/>
                  </a:lnTo>
                  <a:lnTo>
                    <a:pt x="88" y="525"/>
                  </a:lnTo>
                  <a:lnTo>
                    <a:pt x="88" y="503"/>
                  </a:lnTo>
                  <a:lnTo>
                    <a:pt x="93" y="474"/>
                  </a:lnTo>
                  <a:lnTo>
                    <a:pt x="93" y="470"/>
                  </a:lnTo>
                  <a:lnTo>
                    <a:pt x="97" y="461"/>
                  </a:lnTo>
                  <a:lnTo>
                    <a:pt x="97" y="453"/>
                  </a:lnTo>
                  <a:lnTo>
                    <a:pt x="97" y="448"/>
                  </a:lnTo>
                  <a:lnTo>
                    <a:pt x="93" y="444"/>
                  </a:lnTo>
                  <a:lnTo>
                    <a:pt x="93" y="436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4" y="415"/>
                  </a:lnTo>
                  <a:lnTo>
                    <a:pt x="76" y="410"/>
                  </a:lnTo>
                  <a:lnTo>
                    <a:pt x="72" y="406"/>
                  </a:lnTo>
                  <a:lnTo>
                    <a:pt x="63" y="398"/>
                  </a:lnTo>
                  <a:lnTo>
                    <a:pt x="59" y="393"/>
                  </a:lnTo>
                  <a:lnTo>
                    <a:pt x="55" y="385"/>
                  </a:lnTo>
                  <a:lnTo>
                    <a:pt x="50" y="376"/>
                  </a:lnTo>
                  <a:lnTo>
                    <a:pt x="46" y="372"/>
                  </a:lnTo>
                  <a:lnTo>
                    <a:pt x="42" y="368"/>
                  </a:lnTo>
                  <a:lnTo>
                    <a:pt x="38" y="355"/>
                  </a:lnTo>
                  <a:lnTo>
                    <a:pt x="33" y="347"/>
                  </a:lnTo>
                  <a:lnTo>
                    <a:pt x="25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21" y="317"/>
                  </a:lnTo>
                  <a:lnTo>
                    <a:pt x="17" y="313"/>
                  </a:lnTo>
                  <a:lnTo>
                    <a:pt x="17" y="309"/>
                  </a:lnTo>
                  <a:lnTo>
                    <a:pt x="17" y="300"/>
                  </a:lnTo>
                  <a:lnTo>
                    <a:pt x="12" y="287"/>
                  </a:lnTo>
                  <a:lnTo>
                    <a:pt x="8" y="237"/>
                  </a:lnTo>
                  <a:lnTo>
                    <a:pt x="4" y="224"/>
                  </a:lnTo>
                  <a:lnTo>
                    <a:pt x="4" y="216"/>
                  </a:lnTo>
                  <a:lnTo>
                    <a:pt x="4" y="211"/>
                  </a:lnTo>
                  <a:lnTo>
                    <a:pt x="0" y="207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3" name="Freeform 9"/>
            <p:cNvSpPr>
              <a:spLocks/>
            </p:cNvSpPr>
            <p:nvPr/>
          </p:nvSpPr>
          <p:spPr bwMode="auto">
            <a:xfrm>
              <a:off x="2015650" y="1961143"/>
              <a:ext cx="513526" cy="481166"/>
            </a:xfrm>
            <a:custGeom>
              <a:avLst/>
              <a:gdLst>
                <a:gd name="T0" fmla="*/ 89 w 1617"/>
                <a:gd name="T1" fmla="*/ 792 h 1520"/>
                <a:gd name="T2" fmla="*/ 102 w 1617"/>
                <a:gd name="T3" fmla="*/ 724 h 1520"/>
                <a:gd name="T4" fmla="*/ 127 w 1617"/>
                <a:gd name="T5" fmla="*/ 627 h 1520"/>
                <a:gd name="T6" fmla="*/ 148 w 1617"/>
                <a:gd name="T7" fmla="*/ 415 h 1520"/>
                <a:gd name="T8" fmla="*/ 182 w 1617"/>
                <a:gd name="T9" fmla="*/ 347 h 1520"/>
                <a:gd name="T10" fmla="*/ 254 w 1617"/>
                <a:gd name="T11" fmla="*/ 326 h 1520"/>
                <a:gd name="T12" fmla="*/ 305 w 1617"/>
                <a:gd name="T13" fmla="*/ 373 h 1520"/>
                <a:gd name="T14" fmla="*/ 419 w 1617"/>
                <a:gd name="T15" fmla="*/ 445 h 1520"/>
                <a:gd name="T16" fmla="*/ 466 w 1617"/>
                <a:gd name="T17" fmla="*/ 483 h 1520"/>
                <a:gd name="T18" fmla="*/ 563 w 1617"/>
                <a:gd name="T19" fmla="*/ 500 h 1520"/>
                <a:gd name="T20" fmla="*/ 631 w 1617"/>
                <a:gd name="T21" fmla="*/ 466 h 1520"/>
                <a:gd name="T22" fmla="*/ 720 w 1617"/>
                <a:gd name="T23" fmla="*/ 457 h 1520"/>
                <a:gd name="T24" fmla="*/ 796 w 1617"/>
                <a:gd name="T25" fmla="*/ 491 h 1520"/>
                <a:gd name="T26" fmla="*/ 842 w 1617"/>
                <a:gd name="T27" fmla="*/ 449 h 1520"/>
                <a:gd name="T28" fmla="*/ 864 w 1617"/>
                <a:gd name="T29" fmla="*/ 389 h 1520"/>
                <a:gd name="T30" fmla="*/ 893 w 1617"/>
                <a:gd name="T31" fmla="*/ 334 h 1520"/>
                <a:gd name="T32" fmla="*/ 919 w 1617"/>
                <a:gd name="T33" fmla="*/ 195 h 1520"/>
                <a:gd name="T34" fmla="*/ 1003 w 1617"/>
                <a:gd name="T35" fmla="*/ 144 h 1520"/>
                <a:gd name="T36" fmla="*/ 1024 w 1617"/>
                <a:gd name="T37" fmla="*/ 106 h 1520"/>
                <a:gd name="T38" fmla="*/ 1067 w 1617"/>
                <a:gd name="T39" fmla="*/ 80 h 1520"/>
                <a:gd name="T40" fmla="*/ 1151 w 1617"/>
                <a:gd name="T41" fmla="*/ 80 h 1520"/>
                <a:gd name="T42" fmla="*/ 1194 w 1617"/>
                <a:gd name="T43" fmla="*/ 123 h 1520"/>
                <a:gd name="T44" fmla="*/ 1223 w 1617"/>
                <a:gd name="T45" fmla="*/ 169 h 1520"/>
                <a:gd name="T46" fmla="*/ 1240 w 1617"/>
                <a:gd name="T47" fmla="*/ 93 h 1520"/>
                <a:gd name="T48" fmla="*/ 1262 w 1617"/>
                <a:gd name="T49" fmla="*/ 110 h 1520"/>
                <a:gd name="T50" fmla="*/ 1291 w 1617"/>
                <a:gd name="T51" fmla="*/ 152 h 1520"/>
                <a:gd name="T52" fmla="*/ 1414 w 1617"/>
                <a:gd name="T53" fmla="*/ 119 h 1520"/>
                <a:gd name="T54" fmla="*/ 1456 w 1617"/>
                <a:gd name="T55" fmla="*/ 72 h 1520"/>
                <a:gd name="T56" fmla="*/ 1507 w 1617"/>
                <a:gd name="T57" fmla="*/ 17 h 1520"/>
                <a:gd name="T58" fmla="*/ 1549 w 1617"/>
                <a:gd name="T59" fmla="*/ 0 h 1520"/>
                <a:gd name="T60" fmla="*/ 1604 w 1617"/>
                <a:gd name="T61" fmla="*/ 38 h 1520"/>
                <a:gd name="T62" fmla="*/ 1617 w 1617"/>
                <a:gd name="T63" fmla="*/ 106 h 1520"/>
                <a:gd name="T64" fmla="*/ 1604 w 1617"/>
                <a:gd name="T65" fmla="*/ 178 h 1520"/>
                <a:gd name="T66" fmla="*/ 1558 w 1617"/>
                <a:gd name="T67" fmla="*/ 220 h 1520"/>
                <a:gd name="T68" fmla="*/ 1477 w 1617"/>
                <a:gd name="T69" fmla="*/ 267 h 1520"/>
                <a:gd name="T70" fmla="*/ 1448 w 1617"/>
                <a:gd name="T71" fmla="*/ 356 h 1520"/>
                <a:gd name="T72" fmla="*/ 1418 w 1617"/>
                <a:gd name="T73" fmla="*/ 419 h 1520"/>
                <a:gd name="T74" fmla="*/ 1422 w 1617"/>
                <a:gd name="T75" fmla="*/ 504 h 1520"/>
                <a:gd name="T76" fmla="*/ 1444 w 1617"/>
                <a:gd name="T77" fmla="*/ 584 h 1520"/>
                <a:gd name="T78" fmla="*/ 1435 w 1617"/>
                <a:gd name="T79" fmla="*/ 644 h 1520"/>
                <a:gd name="T80" fmla="*/ 1469 w 1617"/>
                <a:gd name="T81" fmla="*/ 686 h 1520"/>
                <a:gd name="T82" fmla="*/ 1528 w 1617"/>
                <a:gd name="T83" fmla="*/ 715 h 1520"/>
                <a:gd name="T84" fmla="*/ 1511 w 1617"/>
                <a:gd name="T85" fmla="*/ 754 h 1520"/>
                <a:gd name="T86" fmla="*/ 1418 w 1617"/>
                <a:gd name="T87" fmla="*/ 834 h 1520"/>
                <a:gd name="T88" fmla="*/ 1372 w 1617"/>
                <a:gd name="T89" fmla="*/ 906 h 1520"/>
                <a:gd name="T90" fmla="*/ 1317 w 1617"/>
                <a:gd name="T91" fmla="*/ 944 h 1520"/>
                <a:gd name="T92" fmla="*/ 1312 w 1617"/>
                <a:gd name="T93" fmla="*/ 1008 h 1520"/>
                <a:gd name="T94" fmla="*/ 1270 w 1617"/>
                <a:gd name="T95" fmla="*/ 1126 h 1520"/>
                <a:gd name="T96" fmla="*/ 1194 w 1617"/>
                <a:gd name="T97" fmla="*/ 1262 h 1520"/>
                <a:gd name="T98" fmla="*/ 1173 w 1617"/>
                <a:gd name="T99" fmla="*/ 1338 h 1520"/>
                <a:gd name="T100" fmla="*/ 1177 w 1617"/>
                <a:gd name="T101" fmla="*/ 1431 h 1520"/>
                <a:gd name="T102" fmla="*/ 1096 w 1617"/>
                <a:gd name="T103" fmla="*/ 1452 h 1520"/>
                <a:gd name="T104" fmla="*/ 474 w 1617"/>
                <a:gd name="T105" fmla="*/ 1490 h 1520"/>
                <a:gd name="T106" fmla="*/ 334 w 1617"/>
                <a:gd name="T107" fmla="*/ 1439 h 1520"/>
                <a:gd name="T108" fmla="*/ 330 w 1617"/>
                <a:gd name="T109" fmla="*/ 1346 h 1520"/>
                <a:gd name="T110" fmla="*/ 301 w 1617"/>
                <a:gd name="T111" fmla="*/ 1270 h 1520"/>
                <a:gd name="T112" fmla="*/ 254 w 1617"/>
                <a:gd name="T113" fmla="*/ 1198 h 1520"/>
                <a:gd name="T114" fmla="*/ 241 w 1617"/>
                <a:gd name="T115" fmla="*/ 1130 h 1520"/>
                <a:gd name="T116" fmla="*/ 275 w 1617"/>
                <a:gd name="T117" fmla="*/ 1046 h 1520"/>
                <a:gd name="T118" fmla="*/ 258 w 1617"/>
                <a:gd name="T119" fmla="*/ 1008 h 1520"/>
                <a:gd name="T120" fmla="*/ 178 w 1617"/>
                <a:gd name="T121" fmla="*/ 961 h 1520"/>
                <a:gd name="T122" fmla="*/ 93 w 1617"/>
                <a:gd name="T123" fmla="*/ 902 h 1520"/>
                <a:gd name="T124" fmla="*/ 17 w 1617"/>
                <a:gd name="T125" fmla="*/ 85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7" h="1520">
                  <a:moveTo>
                    <a:pt x="0" y="834"/>
                  </a:moveTo>
                  <a:lnTo>
                    <a:pt x="30" y="821"/>
                  </a:lnTo>
                  <a:lnTo>
                    <a:pt x="47" y="817"/>
                  </a:lnTo>
                  <a:lnTo>
                    <a:pt x="59" y="813"/>
                  </a:lnTo>
                  <a:lnTo>
                    <a:pt x="68" y="809"/>
                  </a:lnTo>
                  <a:lnTo>
                    <a:pt x="72" y="804"/>
                  </a:lnTo>
                  <a:lnTo>
                    <a:pt x="76" y="800"/>
                  </a:lnTo>
                  <a:lnTo>
                    <a:pt x="80" y="800"/>
                  </a:lnTo>
                  <a:lnTo>
                    <a:pt x="85" y="796"/>
                  </a:lnTo>
                  <a:lnTo>
                    <a:pt x="89" y="792"/>
                  </a:lnTo>
                  <a:lnTo>
                    <a:pt x="93" y="783"/>
                  </a:lnTo>
                  <a:lnTo>
                    <a:pt x="97" y="779"/>
                  </a:lnTo>
                  <a:lnTo>
                    <a:pt x="97" y="775"/>
                  </a:lnTo>
                  <a:lnTo>
                    <a:pt x="97" y="771"/>
                  </a:lnTo>
                  <a:lnTo>
                    <a:pt x="97" y="766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49"/>
                  </a:lnTo>
                  <a:lnTo>
                    <a:pt x="102" y="732"/>
                  </a:lnTo>
                  <a:lnTo>
                    <a:pt x="102" y="724"/>
                  </a:lnTo>
                  <a:lnTo>
                    <a:pt x="102" y="715"/>
                  </a:lnTo>
                  <a:lnTo>
                    <a:pt x="102" y="707"/>
                  </a:lnTo>
                  <a:lnTo>
                    <a:pt x="106" y="699"/>
                  </a:lnTo>
                  <a:lnTo>
                    <a:pt x="106" y="694"/>
                  </a:lnTo>
                  <a:lnTo>
                    <a:pt x="110" y="690"/>
                  </a:lnTo>
                  <a:lnTo>
                    <a:pt x="119" y="660"/>
                  </a:lnTo>
                  <a:lnTo>
                    <a:pt x="119" y="652"/>
                  </a:lnTo>
                  <a:lnTo>
                    <a:pt x="123" y="644"/>
                  </a:lnTo>
                  <a:lnTo>
                    <a:pt x="123" y="639"/>
                  </a:lnTo>
                  <a:lnTo>
                    <a:pt x="127" y="627"/>
                  </a:lnTo>
                  <a:lnTo>
                    <a:pt x="127" y="610"/>
                  </a:lnTo>
                  <a:lnTo>
                    <a:pt x="135" y="546"/>
                  </a:lnTo>
                  <a:lnTo>
                    <a:pt x="140" y="504"/>
                  </a:lnTo>
                  <a:lnTo>
                    <a:pt x="140" y="49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4" y="449"/>
                  </a:lnTo>
                  <a:lnTo>
                    <a:pt x="144" y="432"/>
                  </a:lnTo>
                  <a:lnTo>
                    <a:pt x="148" y="423"/>
                  </a:lnTo>
                  <a:lnTo>
                    <a:pt x="148" y="415"/>
                  </a:lnTo>
                  <a:lnTo>
                    <a:pt x="148" y="411"/>
                  </a:lnTo>
                  <a:lnTo>
                    <a:pt x="148" y="402"/>
                  </a:lnTo>
                  <a:lnTo>
                    <a:pt x="152" y="394"/>
                  </a:lnTo>
                  <a:lnTo>
                    <a:pt x="152" y="389"/>
                  </a:lnTo>
                  <a:lnTo>
                    <a:pt x="157" y="385"/>
                  </a:lnTo>
                  <a:lnTo>
                    <a:pt x="157" y="377"/>
                  </a:lnTo>
                  <a:lnTo>
                    <a:pt x="161" y="373"/>
                  </a:lnTo>
                  <a:lnTo>
                    <a:pt x="165" y="368"/>
                  </a:lnTo>
                  <a:lnTo>
                    <a:pt x="169" y="360"/>
                  </a:lnTo>
                  <a:lnTo>
                    <a:pt x="182" y="347"/>
                  </a:lnTo>
                  <a:lnTo>
                    <a:pt x="190" y="339"/>
                  </a:lnTo>
                  <a:lnTo>
                    <a:pt x="195" y="330"/>
                  </a:lnTo>
                  <a:lnTo>
                    <a:pt x="203" y="322"/>
                  </a:lnTo>
                  <a:lnTo>
                    <a:pt x="203" y="317"/>
                  </a:lnTo>
                  <a:lnTo>
                    <a:pt x="207" y="317"/>
                  </a:lnTo>
                  <a:lnTo>
                    <a:pt x="212" y="317"/>
                  </a:lnTo>
                  <a:lnTo>
                    <a:pt x="216" y="317"/>
                  </a:lnTo>
                  <a:lnTo>
                    <a:pt x="224" y="317"/>
                  </a:lnTo>
                  <a:lnTo>
                    <a:pt x="237" y="322"/>
                  </a:lnTo>
                  <a:lnTo>
                    <a:pt x="254" y="326"/>
                  </a:lnTo>
                  <a:lnTo>
                    <a:pt x="258" y="330"/>
                  </a:lnTo>
                  <a:lnTo>
                    <a:pt x="262" y="330"/>
                  </a:lnTo>
                  <a:lnTo>
                    <a:pt x="267" y="334"/>
                  </a:lnTo>
                  <a:lnTo>
                    <a:pt x="284" y="343"/>
                  </a:lnTo>
                  <a:lnTo>
                    <a:pt x="288" y="347"/>
                  </a:lnTo>
                  <a:lnTo>
                    <a:pt x="292" y="351"/>
                  </a:lnTo>
                  <a:lnTo>
                    <a:pt x="296" y="356"/>
                  </a:lnTo>
                  <a:lnTo>
                    <a:pt x="301" y="360"/>
                  </a:lnTo>
                  <a:lnTo>
                    <a:pt x="301" y="364"/>
                  </a:lnTo>
                  <a:lnTo>
                    <a:pt x="305" y="373"/>
                  </a:lnTo>
                  <a:lnTo>
                    <a:pt x="309" y="377"/>
                  </a:lnTo>
                  <a:lnTo>
                    <a:pt x="313" y="381"/>
                  </a:lnTo>
                  <a:lnTo>
                    <a:pt x="317" y="389"/>
                  </a:lnTo>
                  <a:lnTo>
                    <a:pt x="322" y="389"/>
                  </a:lnTo>
                  <a:lnTo>
                    <a:pt x="326" y="394"/>
                  </a:lnTo>
                  <a:lnTo>
                    <a:pt x="330" y="398"/>
                  </a:lnTo>
                  <a:lnTo>
                    <a:pt x="343" y="402"/>
                  </a:lnTo>
                  <a:lnTo>
                    <a:pt x="356" y="411"/>
                  </a:lnTo>
                  <a:lnTo>
                    <a:pt x="406" y="436"/>
                  </a:lnTo>
                  <a:lnTo>
                    <a:pt x="419" y="445"/>
                  </a:lnTo>
                  <a:lnTo>
                    <a:pt x="423" y="449"/>
                  </a:lnTo>
                  <a:lnTo>
                    <a:pt x="432" y="453"/>
                  </a:lnTo>
                  <a:lnTo>
                    <a:pt x="436" y="457"/>
                  </a:lnTo>
                  <a:lnTo>
                    <a:pt x="440" y="457"/>
                  </a:lnTo>
                  <a:lnTo>
                    <a:pt x="444" y="461"/>
                  </a:lnTo>
                  <a:lnTo>
                    <a:pt x="449" y="466"/>
                  </a:lnTo>
                  <a:lnTo>
                    <a:pt x="453" y="474"/>
                  </a:lnTo>
                  <a:lnTo>
                    <a:pt x="457" y="478"/>
                  </a:lnTo>
                  <a:lnTo>
                    <a:pt x="461" y="478"/>
                  </a:lnTo>
                  <a:lnTo>
                    <a:pt x="466" y="483"/>
                  </a:lnTo>
                  <a:lnTo>
                    <a:pt x="474" y="487"/>
                  </a:lnTo>
                  <a:lnTo>
                    <a:pt x="478" y="487"/>
                  </a:lnTo>
                  <a:lnTo>
                    <a:pt x="491" y="491"/>
                  </a:lnTo>
                  <a:lnTo>
                    <a:pt x="500" y="491"/>
                  </a:lnTo>
                  <a:lnTo>
                    <a:pt x="512" y="495"/>
                  </a:lnTo>
                  <a:lnTo>
                    <a:pt x="529" y="495"/>
                  </a:lnTo>
                  <a:lnTo>
                    <a:pt x="542" y="500"/>
                  </a:lnTo>
                  <a:lnTo>
                    <a:pt x="550" y="500"/>
                  </a:lnTo>
                  <a:lnTo>
                    <a:pt x="559" y="500"/>
                  </a:lnTo>
                  <a:lnTo>
                    <a:pt x="563" y="500"/>
                  </a:lnTo>
                  <a:lnTo>
                    <a:pt x="567" y="500"/>
                  </a:lnTo>
                  <a:lnTo>
                    <a:pt x="571" y="500"/>
                  </a:lnTo>
                  <a:lnTo>
                    <a:pt x="580" y="495"/>
                  </a:lnTo>
                  <a:lnTo>
                    <a:pt x="584" y="495"/>
                  </a:lnTo>
                  <a:lnTo>
                    <a:pt x="588" y="491"/>
                  </a:lnTo>
                  <a:lnTo>
                    <a:pt x="597" y="487"/>
                  </a:lnTo>
                  <a:lnTo>
                    <a:pt x="614" y="474"/>
                  </a:lnTo>
                  <a:lnTo>
                    <a:pt x="622" y="470"/>
                  </a:lnTo>
                  <a:lnTo>
                    <a:pt x="627" y="466"/>
                  </a:lnTo>
                  <a:lnTo>
                    <a:pt x="631" y="466"/>
                  </a:lnTo>
                  <a:lnTo>
                    <a:pt x="639" y="461"/>
                  </a:lnTo>
                  <a:lnTo>
                    <a:pt x="643" y="461"/>
                  </a:lnTo>
                  <a:lnTo>
                    <a:pt x="652" y="461"/>
                  </a:lnTo>
                  <a:lnTo>
                    <a:pt x="656" y="461"/>
                  </a:lnTo>
                  <a:lnTo>
                    <a:pt x="669" y="461"/>
                  </a:lnTo>
                  <a:lnTo>
                    <a:pt x="673" y="457"/>
                  </a:lnTo>
                  <a:lnTo>
                    <a:pt x="698" y="457"/>
                  </a:lnTo>
                  <a:lnTo>
                    <a:pt x="707" y="457"/>
                  </a:lnTo>
                  <a:lnTo>
                    <a:pt x="715" y="457"/>
                  </a:lnTo>
                  <a:lnTo>
                    <a:pt x="720" y="457"/>
                  </a:lnTo>
                  <a:lnTo>
                    <a:pt x="724" y="457"/>
                  </a:lnTo>
                  <a:lnTo>
                    <a:pt x="728" y="457"/>
                  </a:lnTo>
                  <a:lnTo>
                    <a:pt x="732" y="457"/>
                  </a:lnTo>
                  <a:lnTo>
                    <a:pt x="745" y="466"/>
                  </a:lnTo>
                  <a:lnTo>
                    <a:pt x="762" y="474"/>
                  </a:lnTo>
                  <a:lnTo>
                    <a:pt x="775" y="483"/>
                  </a:lnTo>
                  <a:lnTo>
                    <a:pt x="783" y="487"/>
                  </a:lnTo>
                  <a:lnTo>
                    <a:pt x="787" y="487"/>
                  </a:lnTo>
                  <a:lnTo>
                    <a:pt x="792" y="491"/>
                  </a:lnTo>
                  <a:lnTo>
                    <a:pt x="796" y="491"/>
                  </a:lnTo>
                  <a:lnTo>
                    <a:pt x="800" y="491"/>
                  </a:lnTo>
                  <a:lnTo>
                    <a:pt x="804" y="487"/>
                  </a:lnTo>
                  <a:lnTo>
                    <a:pt x="809" y="487"/>
                  </a:lnTo>
                  <a:lnTo>
                    <a:pt x="813" y="483"/>
                  </a:lnTo>
                  <a:lnTo>
                    <a:pt x="817" y="478"/>
                  </a:lnTo>
                  <a:lnTo>
                    <a:pt x="821" y="474"/>
                  </a:lnTo>
                  <a:lnTo>
                    <a:pt x="830" y="466"/>
                  </a:lnTo>
                  <a:lnTo>
                    <a:pt x="838" y="461"/>
                  </a:lnTo>
                  <a:lnTo>
                    <a:pt x="842" y="457"/>
                  </a:lnTo>
                  <a:lnTo>
                    <a:pt x="842" y="449"/>
                  </a:lnTo>
                  <a:lnTo>
                    <a:pt x="847" y="445"/>
                  </a:lnTo>
                  <a:lnTo>
                    <a:pt x="851" y="440"/>
                  </a:lnTo>
                  <a:lnTo>
                    <a:pt x="855" y="436"/>
                  </a:lnTo>
                  <a:lnTo>
                    <a:pt x="855" y="432"/>
                  </a:lnTo>
                  <a:lnTo>
                    <a:pt x="855" y="428"/>
                  </a:lnTo>
                  <a:lnTo>
                    <a:pt x="859" y="419"/>
                  </a:lnTo>
                  <a:lnTo>
                    <a:pt x="859" y="411"/>
                  </a:lnTo>
                  <a:lnTo>
                    <a:pt x="864" y="398"/>
                  </a:lnTo>
                  <a:lnTo>
                    <a:pt x="864" y="394"/>
                  </a:lnTo>
                  <a:lnTo>
                    <a:pt x="864" y="389"/>
                  </a:lnTo>
                  <a:lnTo>
                    <a:pt x="864" y="385"/>
                  </a:lnTo>
                  <a:lnTo>
                    <a:pt x="868" y="385"/>
                  </a:lnTo>
                  <a:lnTo>
                    <a:pt x="868" y="381"/>
                  </a:lnTo>
                  <a:lnTo>
                    <a:pt x="876" y="373"/>
                  </a:lnTo>
                  <a:lnTo>
                    <a:pt x="881" y="368"/>
                  </a:lnTo>
                  <a:lnTo>
                    <a:pt x="881" y="364"/>
                  </a:lnTo>
                  <a:lnTo>
                    <a:pt x="885" y="356"/>
                  </a:lnTo>
                  <a:lnTo>
                    <a:pt x="889" y="351"/>
                  </a:lnTo>
                  <a:lnTo>
                    <a:pt x="889" y="343"/>
                  </a:lnTo>
                  <a:lnTo>
                    <a:pt x="893" y="334"/>
                  </a:lnTo>
                  <a:lnTo>
                    <a:pt x="897" y="322"/>
                  </a:lnTo>
                  <a:lnTo>
                    <a:pt x="897" y="305"/>
                  </a:lnTo>
                  <a:lnTo>
                    <a:pt x="906" y="275"/>
                  </a:lnTo>
                  <a:lnTo>
                    <a:pt x="910" y="258"/>
                  </a:lnTo>
                  <a:lnTo>
                    <a:pt x="910" y="250"/>
                  </a:lnTo>
                  <a:lnTo>
                    <a:pt x="914" y="241"/>
                  </a:lnTo>
                  <a:lnTo>
                    <a:pt x="914" y="224"/>
                  </a:lnTo>
                  <a:lnTo>
                    <a:pt x="919" y="212"/>
                  </a:lnTo>
                  <a:lnTo>
                    <a:pt x="919" y="203"/>
                  </a:lnTo>
                  <a:lnTo>
                    <a:pt x="919" y="195"/>
                  </a:lnTo>
                  <a:lnTo>
                    <a:pt x="923" y="182"/>
                  </a:lnTo>
                  <a:lnTo>
                    <a:pt x="927" y="174"/>
                  </a:lnTo>
                  <a:lnTo>
                    <a:pt x="931" y="169"/>
                  </a:lnTo>
                  <a:lnTo>
                    <a:pt x="931" y="165"/>
                  </a:lnTo>
                  <a:lnTo>
                    <a:pt x="936" y="161"/>
                  </a:lnTo>
                  <a:lnTo>
                    <a:pt x="940" y="161"/>
                  </a:lnTo>
                  <a:lnTo>
                    <a:pt x="948" y="157"/>
                  </a:lnTo>
                  <a:lnTo>
                    <a:pt x="961" y="152"/>
                  </a:lnTo>
                  <a:lnTo>
                    <a:pt x="978" y="148"/>
                  </a:lnTo>
                  <a:lnTo>
                    <a:pt x="1003" y="144"/>
                  </a:lnTo>
                  <a:lnTo>
                    <a:pt x="1008" y="140"/>
                  </a:lnTo>
                  <a:lnTo>
                    <a:pt x="1012" y="140"/>
                  </a:lnTo>
                  <a:lnTo>
                    <a:pt x="1016" y="135"/>
                  </a:lnTo>
                  <a:lnTo>
                    <a:pt x="1020" y="135"/>
                  </a:lnTo>
                  <a:lnTo>
                    <a:pt x="1020" y="131"/>
                  </a:lnTo>
                  <a:lnTo>
                    <a:pt x="1024" y="131"/>
                  </a:lnTo>
                  <a:lnTo>
                    <a:pt x="1024" y="127"/>
                  </a:lnTo>
                  <a:lnTo>
                    <a:pt x="1024" y="123"/>
                  </a:lnTo>
                  <a:lnTo>
                    <a:pt x="1024" y="119"/>
                  </a:lnTo>
                  <a:lnTo>
                    <a:pt x="1024" y="106"/>
                  </a:lnTo>
                  <a:lnTo>
                    <a:pt x="1024" y="102"/>
                  </a:lnTo>
                  <a:lnTo>
                    <a:pt x="1024" y="97"/>
                  </a:lnTo>
                  <a:lnTo>
                    <a:pt x="1029" y="93"/>
                  </a:lnTo>
                  <a:lnTo>
                    <a:pt x="1029" y="89"/>
                  </a:lnTo>
                  <a:lnTo>
                    <a:pt x="1033" y="85"/>
                  </a:lnTo>
                  <a:lnTo>
                    <a:pt x="1037" y="85"/>
                  </a:lnTo>
                  <a:lnTo>
                    <a:pt x="1041" y="80"/>
                  </a:lnTo>
                  <a:lnTo>
                    <a:pt x="1050" y="80"/>
                  </a:lnTo>
                  <a:lnTo>
                    <a:pt x="1054" y="80"/>
                  </a:lnTo>
                  <a:lnTo>
                    <a:pt x="1067" y="80"/>
                  </a:lnTo>
                  <a:lnTo>
                    <a:pt x="1080" y="76"/>
                  </a:lnTo>
                  <a:lnTo>
                    <a:pt x="1088" y="76"/>
                  </a:lnTo>
                  <a:lnTo>
                    <a:pt x="1096" y="76"/>
                  </a:lnTo>
                  <a:lnTo>
                    <a:pt x="1109" y="76"/>
                  </a:lnTo>
                  <a:lnTo>
                    <a:pt x="1122" y="76"/>
                  </a:lnTo>
                  <a:lnTo>
                    <a:pt x="1130" y="76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80"/>
                  </a:lnTo>
                  <a:lnTo>
                    <a:pt x="1151" y="80"/>
                  </a:lnTo>
                  <a:lnTo>
                    <a:pt x="1160" y="80"/>
                  </a:lnTo>
                  <a:lnTo>
                    <a:pt x="1160" y="85"/>
                  </a:lnTo>
                  <a:lnTo>
                    <a:pt x="1164" y="85"/>
                  </a:lnTo>
                  <a:lnTo>
                    <a:pt x="1173" y="89"/>
                  </a:lnTo>
                  <a:lnTo>
                    <a:pt x="1177" y="93"/>
                  </a:lnTo>
                  <a:lnTo>
                    <a:pt x="1181" y="97"/>
                  </a:lnTo>
                  <a:lnTo>
                    <a:pt x="1185" y="102"/>
                  </a:lnTo>
                  <a:lnTo>
                    <a:pt x="1185" y="106"/>
                  </a:lnTo>
                  <a:lnTo>
                    <a:pt x="1190" y="114"/>
                  </a:lnTo>
                  <a:lnTo>
                    <a:pt x="1194" y="123"/>
                  </a:lnTo>
                  <a:lnTo>
                    <a:pt x="1194" y="127"/>
                  </a:lnTo>
                  <a:lnTo>
                    <a:pt x="1198" y="131"/>
                  </a:lnTo>
                  <a:lnTo>
                    <a:pt x="1198" y="140"/>
                  </a:lnTo>
                  <a:lnTo>
                    <a:pt x="1202" y="152"/>
                  </a:lnTo>
                  <a:lnTo>
                    <a:pt x="1202" y="157"/>
                  </a:lnTo>
                  <a:lnTo>
                    <a:pt x="1207" y="161"/>
                  </a:lnTo>
                  <a:lnTo>
                    <a:pt x="1207" y="165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9"/>
                  </a:lnTo>
                  <a:lnTo>
                    <a:pt x="1228" y="165"/>
                  </a:lnTo>
                  <a:lnTo>
                    <a:pt x="1232" y="161"/>
                  </a:lnTo>
                  <a:lnTo>
                    <a:pt x="1232" y="157"/>
                  </a:lnTo>
                  <a:lnTo>
                    <a:pt x="1232" y="152"/>
                  </a:lnTo>
                  <a:lnTo>
                    <a:pt x="1236" y="144"/>
                  </a:lnTo>
                  <a:lnTo>
                    <a:pt x="1236" y="135"/>
                  </a:lnTo>
                  <a:lnTo>
                    <a:pt x="1240" y="110"/>
                  </a:lnTo>
                  <a:lnTo>
                    <a:pt x="1240" y="102"/>
                  </a:lnTo>
                  <a:lnTo>
                    <a:pt x="1240" y="97"/>
                  </a:lnTo>
                  <a:lnTo>
                    <a:pt x="1240" y="93"/>
                  </a:lnTo>
                  <a:lnTo>
                    <a:pt x="1245" y="89"/>
                  </a:lnTo>
                  <a:lnTo>
                    <a:pt x="1245" y="85"/>
                  </a:lnTo>
                  <a:lnTo>
                    <a:pt x="1249" y="85"/>
                  </a:lnTo>
                  <a:lnTo>
                    <a:pt x="1253" y="85"/>
                  </a:lnTo>
                  <a:lnTo>
                    <a:pt x="1253" y="89"/>
                  </a:lnTo>
                  <a:lnTo>
                    <a:pt x="1257" y="93"/>
                  </a:lnTo>
                  <a:lnTo>
                    <a:pt x="1257" y="97"/>
                  </a:lnTo>
                  <a:lnTo>
                    <a:pt x="1257" y="102"/>
                  </a:lnTo>
                  <a:lnTo>
                    <a:pt x="1262" y="106"/>
                  </a:lnTo>
                  <a:lnTo>
                    <a:pt x="1262" y="110"/>
                  </a:lnTo>
                  <a:lnTo>
                    <a:pt x="1262" y="131"/>
                  </a:lnTo>
                  <a:lnTo>
                    <a:pt x="1266" y="135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4" y="152"/>
                  </a:lnTo>
                  <a:lnTo>
                    <a:pt x="1278" y="152"/>
                  </a:lnTo>
                  <a:lnTo>
                    <a:pt x="1283" y="152"/>
                  </a:lnTo>
                  <a:lnTo>
                    <a:pt x="1287" y="152"/>
                  </a:lnTo>
                  <a:lnTo>
                    <a:pt x="1291" y="152"/>
                  </a:lnTo>
                  <a:lnTo>
                    <a:pt x="1295" y="152"/>
                  </a:lnTo>
                  <a:lnTo>
                    <a:pt x="1304" y="152"/>
                  </a:lnTo>
                  <a:lnTo>
                    <a:pt x="1312" y="152"/>
                  </a:lnTo>
                  <a:lnTo>
                    <a:pt x="1325" y="148"/>
                  </a:lnTo>
                  <a:lnTo>
                    <a:pt x="1342" y="144"/>
                  </a:lnTo>
                  <a:lnTo>
                    <a:pt x="1363" y="140"/>
                  </a:lnTo>
                  <a:lnTo>
                    <a:pt x="1376" y="131"/>
                  </a:lnTo>
                  <a:lnTo>
                    <a:pt x="1397" y="127"/>
                  </a:lnTo>
                  <a:lnTo>
                    <a:pt x="1410" y="123"/>
                  </a:lnTo>
                  <a:lnTo>
                    <a:pt x="1414" y="119"/>
                  </a:lnTo>
                  <a:lnTo>
                    <a:pt x="1418" y="119"/>
                  </a:lnTo>
                  <a:lnTo>
                    <a:pt x="1422" y="114"/>
                  </a:lnTo>
                  <a:lnTo>
                    <a:pt x="1427" y="110"/>
                  </a:lnTo>
                  <a:lnTo>
                    <a:pt x="1431" y="110"/>
                  </a:lnTo>
                  <a:lnTo>
                    <a:pt x="1439" y="106"/>
                  </a:lnTo>
                  <a:lnTo>
                    <a:pt x="1439" y="102"/>
                  </a:lnTo>
                  <a:lnTo>
                    <a:pt x="1444" y="97"/>
                  </a:lnTo>
                  <a:lnTo>
                    <a:pt x="1448" y="89"/>
                  </a:lnTo>
                  <a:lnTo>
                    <a:pt x="1452" y="76"/>
                  </a:lnTo>
                  <a:lnTo>
                    <a:pt x="1456" y="72"/>
                  </a:lnTo>
                  <a:lnTo>
                    <a:pt x="1461" y="63"/>
                  </a:lnTo>
                  <a:lnTo>
                    <a:pt x="1461" y="59"/>
                  </a:lnTo>
                  <a:lnTo>
                    <a:pt x="1465" y="55"/>
                  </a:lnTo>
                  <a:lnTo>
                    <a:pt x="1473" y="51"/>
                  </a:lnTo>
                  <a:lnTo>
                    <a:pt x="1482" y="42"/>
                  </a:lnTo>
                  <a:lnTo>
                    <a:pt x="1486" y="38"/>
                  </a:lnTo>
                  <a:lnTo>
                    <a:pt x="1490" y="34"/>
                  </a:lnTo>
                  <a:lnTo>
                    <a:pt x="1494" y="30"/>
                  </a:lnTo>
                  <a:lnTo>
                    <a:pt x="1499" y="25"/>
                  </a:lnTo>
                  <a:lnTo>
                    <a:pt x="1507" y="17"/>
                  </a:lnTo>
                  <a:lnTo>
                    <a:pt x="1511" y="13"/>
                  </a:lnTo>
                  <a:lnTo>
                    <a:pt x="1516" y="8"/>
                  </a:lnTo>
                  <a:lnTo>
                    <a:pt x="1520" y="4"/>
                  </a:lnTo>
                  <a:lnTo>
                    <a:pt x="1520" y="0"/>
                  </a:lnTo>
                  <a:lnTo>
                    <a:pt x="1524" y="0"/>
                  </a:lnTo>
                  <a:lnTo>
                    <a:pt x="1528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1" y="0"/>
                  </a:lnTo>
                  <a:lnTo>
                    <a:pt x="1549" y="0"/>
                  </a:lnTo>
                  <a:lnTo>
                    <a:pt x="1554" y="4"/>
                  </a:lnTo>
                  <a:lnTo>
                    <a:pt x="1558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17"/>
                  </a:lnTo>
                  <a:lnTo>
                    <a:pt x="1588" y="17"/>
                  </a:lnTo>
                  <a:lnTo>
                    <a:pt x="1592" y="21"/>
                  </a:lnTo>
                  <a:lnTo>
                    <a:pt x="1596" y="25"/>
                  </a:lnTo>
                  <a:lnTo>
                    <a:pt x="1600" y="30"/>
                  </a:lnTo>
                  <a:lnTo>
                    <a:pt x="1604" y="38"/>
                  </a:lnTo>
                  <a:lnTo>
                    <a:pt x="1609" y="42"/>
                  </a:lnTo>
                  <a:lnTo>
                    <a:pt x="1609" y="51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68"/>
                  </a:lnTo>
                  <a:lnTo>
                    <a:pt x="1617" y="80"/>
                  </a:lnTo>
                  <a:lnTo>
                    <a:pt x="1617" y="93"/>
                  </a:lnTo>
                  <a:lnTo>
                    <a:pt x="1617" y="102"/>
                  </a:lnTo>
                  <a:lnTo>
                    <a:pt x="1617" y="106"/>
                  </a:lnTo>
                  <a:lnTo>
                    <a:pt x="1617" y="114"/>
                  </a:lnTo>
                  <a:lnTo>
                    <a:pt x="1617" y="119"/>
                  </a:lnTo>
                  <a:lnTo>
                    <a:pt x="1617" y="127"/>
                  </a:lnTo>
                  <a:lnTo>
                    <a:pt x="1617" y="131"/>
                  </a:lnTo>
                  <a:lnTo>
                    <a:pt x="1617" y="140"/>
                  </a:lnTo>
                  <a:lnTo>
                    <a:pt x="1617" y="148"/>
                  </a:lnTo>
                  <a:lnTo>
                    <a:pt x="1613" y="157"/>
                  </a:lnTo>
                  <a:lnTo>
                    <a:pt x="1609" y="165"/>
                  </a:lnTo>
                  <a:lnTo>
                    <a:pt x="1609" y="169"/>
                  </a:lnTo>
                  <a:lnTo>
                    <a:pt x="1604" y="178"/>
                  </a:lnTo>
                  <a:lnTo>
                    <a:pt x="1600" y="182"/>
                  </a:lnTo>
                  <a:lnTo>
                    <a:pt x="1596" y="186"/>
                  </a:lnTo>
                  <a:lnTo>
                    <a:pt x="1592" y="190"/>
                  </a:lnTo>
                  <a:lnTo>
                    <a:pt x="1588" y="199"/>
                  </a:lnTo>
                  <a:lnTo>
                    <a:pt x="1583" y="203"/>
                  </a:lnTo>
                  <a:lnTo>
                    <a:pt x="1579" y="207"/>
                  </a:lnTo>
                  <a:lnTo>
                    <a:pt x="1575" y="212"/>
                  </a:lnTo>
                  <a:lnTo>
                    <a:pt x="1566" y="216"/>
                  </a:lnTo>
                  <a:lnTo>
                    <a:pt x="1562" y="216"/>
                  </a:lnTo>
                  <a:lnTo>
                    <a:pt x="1558" y="220"/>
                  </a:lnTo>
                  <a:lnTo>
                    <a:pt x="1549" y="224"/>
                  </a:lnTo>
                  <a:lnTo>
                    <a:pt x="1537" y="229"/>
                  </a:lnTo>
                  <a:lnTo>
                    <a:pt x="1520" y="237"/>
                  </a:lnTo>
                  <a:lnTo>
                    <a:pt x="1507" y="246"/>
                  </a:lnTo>
                  <a:lnTo>
                    <a:pt x="1503" y="246"/>
                  </a:lnTo>
                  <a:lnTo>
                    <a:pt x="1494" y="250"/>
                  </a:lnTo>
                  <a:lnTo>
                    <a:pt x="1490" y="254"/>
                  </a:lnTo>
                  <a:lnTo>
                    <a:pt x="1486" y="258"/>
                  </a:lnTo>
                  <a:lnTo>
                    <a:pt x="1482" y="262"/>
                  </a:lnTo>
                  <a:lnTo>
                    <a:pt x="1477" y="267"/>
                  </a:lnTo>
                  <a:lnTo>
                    <a:pt x="1473" y="271"/>
                  </a:lnTo>
                  <a:lnTo>
                    <a:pt x="1469" y="279"/>
                  </a:lnTo>
                  <a:lnTo>
                    <a:pt x="1469" y="284"/>
                  </a:lnTo>
                  <a:lnTo>
                    <a:pt x="1465" y="292"/>
                  </a:lnTo>
                  <a:lnTo>
                    <a:pt x="1461" y="301"/>
                  </a:lnTo>
                  <a:lnTo>
                    <a:pt x="1456" y="330"/>
                  </a:lnTo>
                  <a:lnTo>
                    <a:pt x="1452" y="339"/>
                  </a:lnTo>
                  <a:lnTo>
                    <a:pt x="1452" y="347"/>
                  </a:lnTo>
                  <a:lnTo>
                    <a:pt x="1448" y="351"/>
                  </a:lnTo>
                  <a:lnTo>
                    <a:pt x="1448" y="356"/>
                  </a:lnTo>
                  <a:lnTo>
                    <a:pt x="1448" y="360"/>
                  </a:lnTo>
                  <a:lnTo>
                    <a:pt x="1444" y="360"/>
                  </a:lnTo>
                  <a:lnTo>
                    <a:pt x="1439" y="364"/>
                  </a:lnTo>
                  <a:lnTo>
                    <a:pt x="1439" y="373"/>
                  </a:lnTo>
                  <a:lnTo>
                    <a:pt x="1435" y="377"/>
                  </a:lnTo>
                  <a:lnTo>
                    <a:pt x="1431" y="385"/>
                  </a:lnTo>
                  <a:lnTo>
                    <a:pt x="1427" y="394"/>
                  </a:lnTo>
                  <a:lnTo>
                    <a:pt x="1427" y="402"/>
                  </a:lnTo>
                  <a:lnTo>
                    <a:pt x="1422" y="411"/>
                  </a:lnTo>
                  <a:lnTo>
                    <a:pt x="1418" y="419"/>
                  </a:lnTo>
                  <a:lnTo>
                    <a:pt x="1418" y="432"/>
                  </a:lnTo>
                  <a:lnTo>
                    <a:pt x="1418" y="436"/>
                  </a:lnTo>
                  <a:lnTo>
                    <a:pt x="1418" y="445"/>
                  </a:lnTo>
                  <a:lnTo>
                    <a:pt x="1418" y="449"/>
                  </a:lnTo>
                  <a:lnTo>
                    <a:pt x="1414" y="453"/>
                  </a:lnTo>
                  <a:lnTo>
                    <a:pt x="1414" y="461"/>
                  </a:lnTo>
                  <a:lnTo>
                    <a:pt x="1418" y="466"/>
                  </a:lnTo>
                  <a:lnTo>
                    <a:pt x="1418" y="474"/>
                  </a:lnTo>
                  <a:lnTo>
                    <a:pt x="1418" y="483"/>
                  </a:lnTo>
                  <a:lnTo>
                    <a:pt x="1422" y="504"/>
                  </a:lnTo>
                  <a:lnTo>
                    <a:pt x="1427" y="529"/>
                  </a:lnTo>
                  <a:lnTo>
                    <a:pt x="1431" y="533"/>
                  </a:lnTo>
                  <a:lnTo>
                    <a:pt x="1431" y="538"/>
                  </a:lnTo>
                  <a:lnTo>
                    <a:pt x="1435" y="546"/>
                  </a:lnTo>
                  <a:lnTo>
                    <a:pt x="1435" y="550"/>
                  </a:lnTo>
                  <a:lnTo>
                    <a:pt x="1439" y="563"/>
                  </a:lnTo>
                  <a:lnTo>
                    <a:pt x="1444" y="567"/>
                  </a:lnTo>
                  <a:lnTo>
                    <a:pt x="1444" y="576"/>
                  </a:lnTo>
                  <a:lnTo>
                    <a:pt x="1444" y="580"/>
                  </a:lnTo>
                  <a:lnTo>
                    <a:pt x="1444" y="584"/>
                  </a:lnTo>
                  <a:lnTo>
                    <a:pt x="1444" y="588"/>
                  </a:lnTo>
                  <a:lnTo>
                    <a:pt x="1444" y="597"/>
                  </a:lnTo>
                  <a:lnTo>
                    <a:pt x="1439" y="610"/>
                  </a:lnTo>
                  <a:lnTo>
                    <a:pt x="1435" y="618"/>
                  </a:lnTo>
                  <a:lnTo>
                    <a:pt x="1435" y="622"/>
                  </a:lnTo>
                  <a:lnTo>
                    <a:pt x="1435" y="627"/>
                  </a:lnTo>
                  <a:lnTo>
                    <a:pt x="1435" y="631"/>
                  </a:lnTo>
                  <a:lnTo>
                    <a:pt x="1435" y="635"/>
                  </a:lnTo>
                  <a:lnTo>
                    <a:pt x="1435" y="639"/>
                  </a:lnTo>
                  <a:lnTo>
                    <a:pt x="1435" y="644"/>
                  </a:lnTo>
                  <a:lnTo>
                    <a:pt x="1439" y="648"/>
                  </a:lnTo>
                  <a:lnTo>
                    <a:pt x="1439" y="652"/>
                  </a:lnTo>
                  <a:lnTo>
                    <a:pt x="1444" y="656"/>
                  </a:lnTo>
                  <a:lnTo>
                    <a:pt x="1444" y="660"/>
                  </a:lnTo>
                  <a:lnTo>
                    <a:pt x="1448" y="665"/>
                  </a:lnTo>
                  <a:lnTo>
                    <a:pt x="1452" y="669"/>
                  </a:lnTo>
                  <a:lnTo>
                    <a:pt x="1452" y="673"/>
                  </a:lnTo>
                  <a:lnTo>
                    <a:pt x="1461" y="677"/>
                  </a:lnTo>
                  <a:lnTo>
                    <a:pt x="1465" y="682"/>
                  </a:lnTo>
                  <a:lnTo>
                    <a:pt x="1469" y="686"/>
                  </a:lnTo>
                  <a:lnTo>
                    <a:pt x="1473" y="686"/>
                  </a:lnTo>
                  <a:lnTo>
                    <a:pt x="1477" y="690"/>
                  </a:lnTo>
                  <a:lnTo>
                    <a:pt x="1482" y="694"/>
                  </a:lnTo>
                  <a:lnTo>
                    <a:pt x="1490" y="694"/>
                  </a:lnTo>
                  <a:lnTo>
                    <a:pt x="1494" y="699"/>
                  </a:lnTo>
                  <a:lnTo>
                    <a:pt x="1511" y="707"/>
                  </a:lnTo>
                  <a:lnTo>
                    <a:pt x="1520" y="707"/>
                  </a:lnTo>
                  <a:lnTo>
                    <a:pt x="1520" y="711"/>
                  </a:lnTo>
                  <a:lnTo>
                    <a:pt x="1524" y="711"/>
                  </a:lnTo>
                  <a:lnTo>
                    <a:pt x="1528" y="715"/>
                  </a:lnTo>
                  <a:lnTo>
                    <a:pt x="1532" y="720"/>
                  </a:lnTo>
                  <a:lnTo>
                    <a:pt x="1532" y="724"/>
                  </a:lnTo>
                  <a:lnTo>
                    <a:pt x="1537" y="728"/>
                  </a:lnTo>
                  <a:lnTo>
                    <a:pt x="1537" y="732"/>
                  </a:lnTo>
                  <a:lnTo>
                    <a:pt x="1537" y="737"/>
                  </a:lnTo>
                  <a:lnTo>
                    <a:pt x="1532" y="741"/>
                  </a:lnTo>
                  <a:lnTo>
                    <a:pt x="1532" y="745"/>
                  </a:lnTo>
                  <a:lnTo>
                    <a:pt x="1528" y="749"/>
                  </a:lnTo>
                  <a:lnTo>
                    <a:pt x="1524" y="749"/>
                  </a:lnTo>
                  <a:lnTo>
                    <a:pt x="1511" y="754"/>
                  </a:lnTo>
                  <a:lnTo>
                    <a:pt x="1507" y="758"/>
                  </a:lnTo>
                  <a:lnTo>
                    <a:pt x="1486" y="771"/>
                  </a:lnTo>
                  <a:lnTo>
                    <a:pt x="1477" y="775"/>
                  </a:lnTo>
                  <a:lnTo>
                    <a:pt x="1469" y="783"/>
                  </a:lnTo>
                  <a:lnTo>
                    <a:pt x="1461" y="792"/>
                  </a:lnTo>
                  <a:lnTo>
                    <a:pt x="1452" y="796"/>
                  </a:lnTo>
                  <a:lnTo>
                    <a:pt x="1448" y="800"/>
                  </a:lnTo>
                  <a:lnTo>
                    <a:pt x="1435" y="813"/>
                  </a:lnTo>
                  <a:lnTo>
                    <a:pt x="1427" y="821"/>
                  </a:lnTo>
                  <a:lnTo>
                    <a:pt x="1418" y="834"/>
                  </a:lnTo>
                  <a:lnTo>
                    <a:pt x="1410" y="842"/>
                  </a:lnTo>
                  <a:lnTo>
                    <a:pt x="1405" y="847"/>
                  </a:lnTo>
                  <a:lnTo>
                    <a:pt x="1401" y="855"/>
                  </a:lnTo>
                  <a:lnTo>
                    <a:pt x="1397" y="859"/>
                  </a:lnTo>
                  <a:lnTo>
                    <a:pt x="1397" y="868"/>
                  </a:lnTo>
                  <a:lnTo>
                    <a:pt x="1384" y="889"/>
                  </a:lnTo>
                  <a:lnTo>
                    <a:pt x="1384" y="893"/>
                  </a:lnTo>
                  <a:lnTo>
                    <a:pt x="1380" y="898"/>
                  </a:lnTo>
                  <a:lnTo>
                    <a:pt x="1376" y="902"/>
                  </a:lnTo>
                  <a:lnTo>
                    <a:pt x="1372" y="906"/>
                  </a:lnTo>
                  <a:lnTo>
                    <a:pt x="1372" y="910"/>
                  </a:lnTo>
                  <a:lnTo>
                    <a:pt x="1367" y="914"/>
                  </a:lnTo>
                  <a:lnTo>
                    <a:pt x="1363" y="914"/>
                  </a:lnTo>
                  <a:lnTo>
                    <a:pt x="1359" y="919"/>
                  </a:lnTo>
                  <a:lnTo>
                    <a:pt x="1350" y="923"/>
                  </a:lnTo>
                  <a:lnTo>
                    <a:pt x="1338" y="927"/>
                  </a:lnTo>
                  <a:lnTo>
                    <a:pt x="1334" y="931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7" y="944"/>
                  </a:lnTo>
                  <a:lnTo>
                    <a:pt x="1317" y="948"/>
                  </a:lnTo>
                  <a:lnTo>
                    <a:pt x="1317" y="953"/>
                  </a:lnTo>
                  <a:lnTo>
                    <a:pt x="1312" y="957"/>
                  </a:lnTo>
                  <a:lnTo>
                    <a:pt x="1312" y="961"/>
                  </a:lnTo>
                  <a:lnTo>
                    <a:pt x="1312" y="969"/>
                  </a:lnTo>
                  <a:lnTo>
                    <a:pt x="1317" y="978"/>
                  </a:lnTo>
                  <a:lnTo>
                    <a:pt x="1317" y="982"/>
                  </a:lnTo>
                  <a:lnTo>
                    <a:pt x="1317" y="991"/>
                  </a:lnTo>
                  <a:lnTo>
                    <a:pt x="1317" y="999"/>
                  </a:lnTo>
                  <a:lnTo>
                    <a:pt x="1312" y="1008"/>
                  </a:lnTo>
                  <a:lnTo>
                    <a:pt x="1312" y="1016"/>
                  </a:lnTo>
                  <a:lnTo>
                    <a:pt x="1308" y="1025"/>
                  </a:lnTo>
                  <a:lnTo>
                    <a:pt x="1308" y="1029"/>
                  </a:lnTo>
                  <a:lnTo>
                    <a:pt x="1308" y="1037"/>
                  </a:lnTo>
                  <a:lnTo>
                    <a:pt x="1304" y="1046"/>
                  </a:lnTo>
                  <a:lnTo>
                    <a:pt x="1295" y="1067"/>
                  </a:lnTo>
                  <a:lnTo>
                    <a:pt x="1291" y="1075"/>
                  </a:lnTo>
                  <a:lnTo>
                    <a:pt x="1278" y="1105"/>
                  </a:lnTo>
                  <a:lnTo>
                    <a:pt x="1274" y="1118"/>
                  </a:lnTo>
                  <a:lnTo>
                    <a:pt x="1270" y="1126"/>
                  </a:lnTo>
                  <a:lnTo>
                    <a:pt x="1266" y="1147"/>
                  </a:lnTo>
                  <a:lnTo>
                    <a:pt x="1262" y="1152"/>
                  </a:lnTo>
                  <a:lnTo>
                    <a:pt x="1262" y="1156"/>
                  </a:lnTo>
                  <a:lnTo>
                    <a:pt x="1257" y="1160"/>
                  </a:lnTo>
                  <a:lnTo>
                    <a:pt x="1236" y="1194"/>
                  </a:lnTo>
                  <a:lnTo>
                    <a:pt x="1215" y="1228"/>
                  </a:lnTo>
                  <a:lnTo>
                    <a:pt x="1211" y="1236"/>
                  </a:lnTo>
                  <a:lnTo>
                    <a:pt x="1207" y="1245"/>
                  </a:lnTo>
                  <a:lnTo>
                    <a:pt x="1198" y="1257"/>
                  </a:lnTo>
                  <a:lnTo>
                    <a:pt x="1194" y="1262"/>
                  </a:lnTo>
                  <a:lnTo>
                    <a:pt x="1194" y="1270"/>
                  </a:lnTo>
                  <a:lnTo>
                    <a:pt x="1190" y="1274"/>
                  </a:lnTo>
                  <a:lnTo>
                    <a:pt x="1185" y="1283"/>
                  </a:lnTo>
                  <a:lnTo>
                    <a:pt x="1185" y="1291"/>
                  </a:lnTo>
                  <a:lnTo>
                    <a:pt x="1181" y="1308"/>
                  </a:lnTo>
                  <a:lnTo>
                    <a:pt x="1177" y="1312"/>
                  </a:lnTo>
                  <a:lnTo>
                    <a:pt x="1177" y="1325"/>
                  </a:lnTo>
                  <a:lnTo>
                    <a:pt x="1177" y="1329"/>
                  </a:lnTo>
                  <a:lnTo>
                    <a:pt x="1173" y="1334"/>
                  </a:lnTo>
                  <a:lnTo>
                    <a:pt x="1173" y="1338"/>
                  </a:lnTo>
                  <a:lnTo>
                    <a:pt x="1173" y="1346"/>
                  </a:lnTo>
                  <a:lnTo>
                    <a:pt x="1173" y="1355"/>
                  </a:lnTo>
                  <a:lnTo>
                    <a:pt x="1173" y="1363"/>
                  </a:lnTo>
                  <a:lnTo>
                    <a:pt x="1173" y="1376"/>
                  </a:lnTo>
                  <a:lnTo>
                    <a:pt x="1173" y="1380"/>
                  </a:lnTo>
                  <a:lnTo>
                    <a:pt x="1173" y="1389"/>
                  </a:lnTo>
                  <a:lnTo>
                    <a:pt x="1177" y="1410"/>
                  </a:lnTo>
                  <a:lnTo>
                    <a:pt x="1177" y="1418"/>
                  </a:lnTo>
                  <a:lnTo>
                    <a:pt x="1177" y="1427"/>
                  </a:lnTo>
                  <a:lnTo>
                    <a:pt x="1177" y="1431"/>
                  </a:lnTo>
                  <a:lnTo>
                    <a:pt x="1177" y="1435"/>
                  </a:lnTo>
                  <a:lnTo>
                    <a:pt x="1173" y="1439"/>
                  </a:lnTo>
                  <a:lnTo>
                    <a:pt x="1168" y="1444"/>
                  </a:lnTo>
                  <a:lnTo>
                    <a:pt x="1164" y="1444"/>
                  </a:lnTo>
                  <a:lnTo>
                    <a:pt x="1156" y="1448"/>
                  </a:lnTo>
                  <a:lnTo>
                    <a:pt x="1147" y="1448"/>
                  </a:lnTo>
                  <a:lnTo>
                    <a:pt x="1143" y="1448"/>
                  </a:lnTo>
                  <a:lnTo>
                    <a:pt x="1139" y="1452"/>
                  </a:lnTo>
                  <a:lnTo>
                    <a:pt x="1126" y="1452"/>
                  </a:lnTo>
                  <a:lnTo>
                    <a:pt x="1096" y="1452"/>
                  </a:lnTo>
                  <a:lnTo>
                    <a:pt x="1008" y="1456"/>
                  </a:lnTo>
                  <a:lnTo>
                    <a:pt x="910" y="1461"/>
                  </a:lnTo>
                  <a:lnTo>
                    <a:pt x="787" y="1469"/>
                  </a:lnTo>
                  <a:lnTo>
                    <a:pt x="593" y="1478"/>
                  </a:lnTo>
                  <a:lnTo>
                    <a:pt x="542" y="1482"/>
                  </a:lnTo>
                  <a:lnTo>
                    <a:pt x="525" y="1482"/>
                  </a:lnTo>
                  <a:lnTo>
                    <a:pt x="512" y="1486"/>
                  </a:lnTo>
                  <a:lnTo>
                    <a:pt x="500" y="1486"/>
                  </a:lnTo>
                  <a:lnTo>
                    <a:pt x="491" y="1486"/>
                  </a:lnTo>
                  <a:lnTo>
                    <a:pt x="474" y="1490"/>
                  </a:lnTo>
                  <a:lnTo>
                    <a:pt x="461" y="1490"/>
                  </a:lnTo>
                  <a:lnTo>
                    <a:pt x="432" y="1499"/>
                  </a:lnTo>
                  <a:lnTo>
                    <a:pt x="317" y="1520"/>
                  </a:lnTo>
                  <a:lnTo>
                    <a:pt x="317" y="1516"/>
                  </a:lnTo>
                  <a:lnTo>
                    <a:pt x="317" y="1511"/>
                  </a:lnTo>
                  <a:lnTo>
                    <a:pt x="322" y="1486"/>
                  </a:lnTo>
                  <a:lnTo>
                    <a:pt x="322" y="1478"/>
                  </a:lnTo>
                  <a:lnTo>
                    <a:pt x="326" y="1469"/>
                  </a:lnTo>
                  <a:lnTo>
                    <a:pt x="330" y="1456"/>
                  </a:lnTo>
                  <a:lnTo>
                    <a:pt x="334" y="1439"/>
                  </a:lnTo>
                  <a:lnTo>
                    <a:pt x="334" y="1435"/>
                  </a:lnTo>
                  <a:lnTo>
                    <a:pt x="334" y="1427"/>
                  </a:lnTo>
                  <a:lnTo>
                    <a:pt x="334" y="1423"/>
                  </a:lnTo>
                  <a:lnTo>
                    <a:pt x="334" y="1418"/>
                  </a:lnTo>
                  <a:lnTo>
                    <a:pt x="334" y="1410"/>
                  </a:lnTo>
                  <a:lnTo>
                    <a:pt x="334" y="1406"/>
                  </a:lnTo>
                  <a:lnTo>
                    <a:pt x="330" y="1397"/>
                  </a:lnTo>
                  <a:lnTo>
                    <a:pt x="330" y="1393"/>
                  </a:lnTo>
                  <a:lnTo>
                    <a:pt x="330" y="1376"/>
                  </a:lnTo>
                  <a:lnTo>
                    <a:pt x="330" y="1346"/>
                  </a:lnTo>
                  <a:lnTo>
                    <a:pt x="326" y="1329"/>
                  </a:lnTo>
                  <a:lnTo>
                    <a:pt x="326" y="1321"/>
                  </a:lnTo>
                  <a:lnTo>
                    <a:pt x="326" y="1312"/>
                  </a:lnTo>
                  <a:lnTo>
                    <a:pt x="326" y="1308"/>
                  </a:lnTo>
                  <a:lnTo>
                    <a:pt x="322" y="1300"/>
                  </a:lnTo>
                  <a:lnTo>
                    <a:pt x="322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5" y="1274"/>
                  </a:lnTo>
                  <a:lnTo>
                    <a:pt x="301" y="1270"/>
                  </a:lnTo>
                  <a:lnTo>
                    <a:pt x="301" y="1266"/>
                  </a:lnTo>
                  <a:lnTo>
                    <a:pt x="296" y="1262"/>
                  </a:lnTo>
                  <a:lnTo>
                    <a:pt x="288" y="1240"/>
                  </a:lnTo>
                  <a:lnTo>
                    <a:pt x="288" y="1236"/>
                  </a:lnTo>
                  <a:lnTo>
                    <a:pt x="284" y="1228"/>
                  </a:lnTo>
                  <a:lnTo>
                    <a:pt x="279" y="1219"/>
                  </a:lnTo>
                  <a:lnTo>
                    <a:pt x="271" y="1215"/>
                  </a:lnTo>
                  <a:lnTo>
                    <a:pt x="267" y="1211"/>
                  </a:lnTo>
                  <a:lnTo>
                    <a:pt x="258" y="1202"/>
                  </a:lnTo>
                  <a:lnTo>
                    <a:pt x="254" y="1198"/>
                  </a:lnTo>
                  <a:lnTo>
                    <a:pt x="254" y="1194"/>
                  </a:lnTo>
                  <a:lnTo>
                    <a:pt x="250" y="1185"/>
                  </a:lnTo>
                  <a:lnTo>
                    <a:pt x="250" y="1181"/>
                  </a:lnTo>
                  <a:lnTo>
                    <a:pt x="246" y="1173"/>
                  </a:lnTo>
                  <a:lnTo>
                    <a:pt x="246" y="1164"/>
                  </a:lnTo>
                  <a:lnTo>
                    <a:pt x="246" y="1160"/>
                  </a:lnTo>
                  <a:lnTo>
                    <a:pt x="241" y="1156"/>
                  </a:lnTo>
                  <a:lnTo>
                    <a:pt x="241" y="1147"/>
                  </a:lnTo>
                  <a:lnTo>
                    <a:pt x="241" y="1139"/>
                  </a:lnTo>
                  <a:lnTo>
                    <a:pt x="241" y="1130"/>
                  </a:lnTo>
                  <a:lnTo>
                    <a:pt x="241" y="1122"/>
                  </a:lnTo>
                  <a:lnTo>
                    <a:pt x="241" y="1113"/>
                  </a:lnTo>
                  <a:lnTo>
                    <a:pt x="246" y="1109"/>
                  </a:lnTo>
                  <a:lnTo>
                    <a:pt x="246" y="1105"/>
                  </a:lnTo>
                  <a:lnTo>
                    <a:pt x="246" y="1097"/>
                  </a:lnTo>
                  <a:lnTo>
                    <a:pt x="250" y="1088"/>
                  </a:lnTo>
                  <a:lnTo>
                    <a:pt x="254" y="1084"/>
                  </a:lnTo>
                  <a:lnTo>
                    <a:pt x="258" y="1075"/>
                  </a:lnTo>
                  <a:lnTo>
                    <a:pt x="275" y="1050"/>
                  </a:lnTo>
                  <a:lnTo>
                    <a:pt x="275" y="1046"/>
                  </a:lnTo>
                  <a:lnTo>
                    <a:pt x="279" y="1041"/>
                  </a:lnTo>
                  <a:lnTo>
                    <a:pt x="284" y="1037"/>
                  </a:lnTo>
                  <a:lnTo>
                    <a:pt x="284" y="1033"/>
                  </a:lnTo>
                  <a:lnTo>
                    <a:pt x="284" y="1025"/>
                  </a:lnTo>
                  <a:lnTo>
                    <a:pt x="279" y="1020"/>
                  </a:lnTo>
                  <a:lnTo>
                    <a:pt x="275" y="1016"/>
                  </a:lnTo>
                  <a:lnTo>
                    <a:pt x="271" y="1012"/>
                  </a:lnTo>
                  <a:lnTo>
                    <a:pt x="267" y="1012"/>
                  </a:lnTo>
                  <a:lnTo>
                    <a:pt x="262" y="1008"/>
                  </a:lnTo>
                  <a:lnTo>
                    <a:pt x="258" y="1008"/>
                  </a:lnTo>
                  <a:lnTo>
                    <a:pt x="246" y="1003"/>
                  </a:lnTo>
                  <a:lnTo>
                    <a:pt x="237" y="999"/>
                  </a:lnTo>
                  <a:lnTo>
                    <a:pt x="229" y="999"/>
                  </a:lnTo>
                  <a:lnTo>
                    <a:pt x="220" y="991"/>
                  </a:lnTo>
                  <a:lnTo>
                    <a:pt x="212" y="986"/>
                  </a:lnTo>
                  <a:lnTo>
                    <a:pt x="207" y="982"/>
                  </a:lnTo>
                  <a:lnTo>
                    <a:pt x="199" y="978"/>
                  </a:lnTo>
                  <a:lnTo>
                    <a:pt x="186" y="969"/>
                  </a:lnTo>
                  <a:lnTo>
                    <a:pt x="182" y="965"/>
                  </a:lnTo>
                  <a:lnTo>
                    <a:pt x="178" y="961"/>
                  </a:lnTo>
                  <a:lnTo>
                    <a:pt x="161" y="944"/>
                  </a:lnTo>
                  <a:lnTo>
                    <a:pt x="152" y="940"/>
                  </a:lnTo>
                  <a:lnTo>
                    <a:pt x="148" y="936"/>
                  </a:lnTo>
                  <a:lnTo>
                    <a:pt x="144" y="931"/>
                  </a:lnTo>
                  <a:lnTo>
                    <a:pt x="131" y="923"/>
                  </a:lnTo>
                  <a:lnTo>
                    <a:pt x="123" y="919"/>
                  </a:lnTo>
                  <a:lnTo>
                    <a:pt x="119" y="914"/>
                  </a:lnTo>
                  <a:lnTo>
                    <a:pt x="110" y="910"/>
                  </a:lnTo>
                  <a:lnTo>
                    <a:pt x="97" y="906"/>
                  </a:lnTo>
                  <a:lnTo>
                    <a:pt x="93" y="902"/>
                  </a:lnTo>
                  <a:lnTo>
                    <a:pt x="80" y="898"/>
                  </a:lnTo>
                  <a:lnTo>
                    <a:pt x="63" y="889"/>
                  </a:lnTo>
                  <a:lnTo>
                    <a:pt x="59" y="889"/>
                  </a:lnTo>
                  <a:lnTo>
                    <a:pt x="51" y="885"/>
                  </a:lnTo>
                  <a:lnTo>
                    <a:pt x="47" y="881"/>
                  </a:lnTo>
                  <a:lnTo>
                    <a:pt x="42" y="876"/>
                  </a:lnTo>
                  <a:lnTo>
                    <a:pt x="34" y="872"/>
                  </a:lnTo>
                  <a:lnTo>
                    <a:pt x="30" y="868"/>
                  </a:lnTo>
                  <a:lnTo>
                    <a:pt x="21" y="864"/>
                  </a:lnTo>
                  <a:lnTo>
                    <a:pt x="17" y="855"/>
                  </a:lnTo>
                  <a:lnTo>
                    <a:pt x="13" y="851"/>
                  </a:lnTo>
                  <a:lnTo>
                    <a:pt x="8" y="842"/>
                  </a:lnTo>
                  <a:lnTo>
                    <a:pt x="0" y="834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4" name="Freeform 10"/>
            <p:cNvSpPr>
              <a:spLocks/>
            </p:cNvSpPr>
            <p:nvPr/>
          </p:nvSpPr>
          <p:spPr bwMode="auto">
            <a:xfrm>
              <a:off x="1839785" y="1416666"/>
              <a:ext cx="733005" cy="462876"/>
            </a:xfrm>
            <a:custGeom>
              <a:avLst/>
              <a:gdLst>
                <a:gd name="T0" fmla="*/ 483 w 2312"/>
                <a:gd name="T1" fmla="*/ 555 h 1461"/>
                <a:gd name="T2" fmla="*/ 559 w 2312"/>
                <a:gd name="T3" fmla="*/ 508 h 1461"/>
                <a:gd name="T4" fmla="*/ 606 w 2312"/>
                <a:gd name="T5" fmla="*/ 500 h 1461"/>
                <a:gd name="T6" fmla="*/ 1169 w 2312"/>
                <a:gd name="T7" fmla="*/ 263 h 1461"/>
                <a:gd name="T8" fmla="*/ 1296 w 2312"/>
                <a:gd name="T9" fmla="*/ 208 h 1461"/>
                <a:gd name="T10" fmla="*/ 1325 w 2312"/>
                <a:gd name="T11" fmla="*/ 216 h 1461"/>
                <a:gd name="T12" fmla="*/ 1351 w 2312"/>
                <a:gd name="T13" fmla="*/ 224 h 1461"/>
                <a:gd name="T14" fmla="*/ 1364 w 2312"/>
                <a:gd name="T15" fmla="*/ 182 h 1461"/>
                <a:gd name="T16" fmla="*/ 1503 w 2312"/>
                <a:gd name="T17" fmla="*/ 114 h 1461"/>
                <a:gd name="T18" fmla="*/ 1584 w 2312"/>
                <a:gd name="T19" fmla="*/ 93 h 1461"/>
                <a:gd name="T20" fmla="*/ 1618 w 2312"/>
                <a:gd name="T21" fmla="*/ 64 h 1461"/>
                <a:gd name="T22" fmla="*/ 1622 w 2312"/>
                <a:gd name="T23" fmla="*/ 4 h 1461"/>
                <a:gd name="T24" fmla="*/ 1762 w 2312"/>
                <a:gd name="T25" fmla="*/ 13 h 1461"/>
                <a:gd name="T26" fmla="*/ 1825 w 2312"/>
                <a:gd name="T27" fmla="*/ 38 h 1461"/>
                <a:gd name="T28" fmla="*/ 1838 w 2312"/>
                <a:gd name="T29" fmla="*/ 110 h 1461"/>
                <a:gd name="T30" fmla="*/ 1872 w 2312"/>
                <a:gd name="T31" fmla="*/ 161 h 1461"/>
                <a:gd name="T32" fmla="*/ 1939 w 2312"/>
                <a:gd name="T33" fmla="*/ 186 h 1461"/>
                <a:gd name="T34" fmla="*/ 2045 w 2312"/>
                <a:gd name="T35" fmla="*/ 199 h 1461"/>
                <a:gd name="T36" fmla="*/ 2193 w 2312"/>
                <a:gd name="T37" fmla="*/ 195 h 1461"/>
                <a:gd name="T38" fmla="*/ 2253 w 2312"/>
                <a:gd name="T39" fmla="*/ 254 h 1461"/>
                <a:gd name="T40" fmla="*/ 2282 w 2312"/>
                <a:gd name="T41" fmla="*/ 326 h 1461"/>
                <a:gd name="T42" fmla="*/ 2312 w 2312"/>
                <a:gd name="T43" fmla="*/ 423 h 1461"/>
                <a:gd name="T44" fmla="*/ 2303 w 2312"/>
                <a:gd name="T45" fmla="*/ 474 h 1461"/>
                <a:gd name="T46" fmla="*/ 2295 w 2312"/>
                <a:gd name="T47" fmla="*/ 572 h 1461"/>
                <a:gd name="T48" fmla="*/ 2303 w 2312"/>
                <a:gd name="T49" fmla="*/ 627 h 1461"/>
                <a:gd name="T50" fmla="*/ 2214 w 2312"/>
                <a:gd name="T51" fmla="*/ 661 h 1461"/>
                <a:gd name="T52" fmla="*/ 2176 w 2312"/>
                <a:gd name="T53" fmla="*/ 690 h 1461"/>
                <a:gd name="T54" fmla="*/ 2172 w 2312"/>
                <a:gd name="T55" fmla="*/ 754 h 1461"/>
                <a:gd name="T56" fmla="*/ 2223 w 2312"/>
                <a:gd name="T57" fmla="*/ 843 h 1461"/>
                <a:gd name="T58" fmla="*/ 2240 w 2312"/>
                <a:gd name="T59" fmla="*/ 893 h 1461"/>
                <a:gd name="T60" fmla="*/ 2202 w 2312"/>
                <a:gd name="T61" fmla="*/ 919 h 1461"/>
                <a:gd name="T62" fmla="*/ 2087 w 2312"/>
                <a:gd name="T63" fmla="*/ 919 h 1461"/>
                <a:gd name="T64" fmla="*/ 1999 w 2312"/>
                <a:gd name="T65" fmla="*/ 881 h 1461"/>
                <a:gd name="T66" fmla="*/ 1935 w 2312"/>
                <a:gd name="T67" fmla="*/ 898 h 1461"/>
                <a:gd name="T68" fmla="*/ 1800 w 2312"/>
                <a:gd name="T69" fmla="*/ 995 h 1461"/>
                <a:gd name="T70" fmla="*/ 1694 w 2312"/>
                <a:gd name="T71" fmla="*/ 1059 h 1461"/>
                <a:gd name="T72" fmla="*/ 1702 w 2312"/>
                <a:gd name="T73" fmla="*/ 1122 h 1461"/>
                <a:gd name="T74" fmla="*/ 1690 w 2312"/>
                <a:gd name="T75" fmla="*/ 1194 h 1461"/>
                <a:gd name="T76" fmla="*/ 1660 w 2312"/>
                <a:gd name="T77" fmla="*/ 1308 h 1461"/>
                <a:gd name="T78" fmla="*/ 1639 w 2312"/>
                <a:gd name="T79" fmla="*/ 1372 h 1461"/>
                <a:gd name="T80" fmla="*/ 1508 w 2312"/>
                <a:gd name="T81" fmla="*/ 1342 h 1461"/>
                <a:gd name="T82" fmla="*/ 1380 w 2312"/>
                <a:gd name="T83" fmla="*/ 1329 h 1461"/>
                <a:gd name="T84" fmla="*/ 1300 w 2312"/>
                <a:gd name="T85" fmla="*/ 1368 h 1461"/>
                <a:gd name="T86" fmla="*/ 1097 w 2312"/>
                <a:gd name="T87" fmla="*/ 1325 h 1461"/>
                <a:gd name="T88" fmla="*/ 999 w 2312"/>
                <a:gd name="T89" fmla="*/ 1325 h 1461"/>
                <a:gd name="T90" fmla="*/ 936 w 2312"/>
                <a:gd name="T91" fmla="*/ 1359 h 1461"/>
                <a:gd name="T92" fmla="*/ 902 w 2312"/>
                <a:gd name="T93" fmla="*/ 1406 h 1461"/>
                <a:gd name="T94" fmla="*/ 856 w 2312"/>
                <a:gd name="T95" fmla="*/ 1435 h 1461"/>
                <a:gd name="T96" fmla="*/ 758 w 2312"/>
                <a:gd name="T97" fmla="*/ 1456 h 1461"/>
                <a:gd name="T98" fmla="*/ 686 w 2312"/>
                <a:gd name="T99" fmla="*/ 1397 h 1461"/>
                <a:gd name="T100" fmla="*/ 589 w 2312"/>
                <a:gd name="T101" fmla="*/ 1359 h 1461"/>
                <a:gd name="T102" fmla="*/ 508 w 2312"/>
                <a:gd name="T103" fmla="*/ 1338 h 1461"/>
                <a:gd name="T104" fmla="*/ 424 w 2312"/>
                <a:gd name="T105" fmla="*/ 1300 h 1461"/>
                <a:gd name="T106" fmla="*/ 394 w 2312"/>
                <a:gd name="T107" fmla="*/ 1283 h 1461"/>
                <a:gd name="T108" fmla="*/ 335 w 2312"/>
                <a:gd name="T109" fmla="*/ 1219 h 1461"/>
                <a:gd name="T110" fmla="*/ 377 w 2312"/>
                <a:gd name="T111" fmla="*/ 1186 h 1461"/>
                <a:gd name="T112" fmla="*/ 305 w 2312"/>
                <a:gd name="T113" fmla="*/ 1177 h 1461"/>
                <a:gd name="T114" fmla="*/ 263 w 2312"/>
                <a:gd name="T115" fmla="*/ 1130 h 1461"/>
                <a:gd name="T116" fmla="*/ 170 w 2312"/>
                <a:gd name="T117" fmla="*/ 982 h 1461"/>
                <a:gd name="T118" fmla="*/ 81 w 2312"/>
                <a:gd name="T119" fmla="*/ 876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2" h="1461">
                  <a:moveTo>
                    <a:pt x="0" y="758"/>
                  </a:moveTo>
                  <a:lnTo>
                    <a:pt x="22" y="749"/>
                  </a:lnTo>
                  <a:lnTo>
                    <a:pt x="30" y="745"/>
                  </a:lnTo>
                  <a:lnTo>
                    <a:pt x="64" y="733"/>
                  </a:lnTo>
                  <a:lnTo>
                    <a:pt x="115" y="711"/>
                  </a:lnTo>
                  <a:lnTo>
                    <a:pt x="305" y="631"/>
                  </a:lnTo>
                  <a:lnTo>
                    <a:pt x="322" y="627"/>
                  </a:lnTo>
                  <a:lnTo>
                    <a:pt x="343" y="618"/>
                  </a:lnTo>
                  <a:lnTo>
                    <a:pt x="403" y="589"/>
                  </a:lnTo>
                  <a:lnTo>
                    <a:pt x="483" y="555"/>
                  </a:lnTo>
                  <a:lnTo>
                    <a:pt x="504" y="546"/>
                  </a:lnTo>
                  <a:lnTo>
                    <a:pt x="521" y="538"/>
                  </a:lnTo>
                  <a:lnTo>
                    <a:pt x="525" y="534"/>
                  </a:lnTo>
                  <a:lnTo>
                    <a:pt x="534" y="529"/>
                  </a:lnTo>
                  <a:lnTo>
                    <a:pt x="542" y="525"/>
                  </a:lnTo>
                  <a:lnTo>
                    <a:pt x="547" y="521"/>
                  </a:lnTo>
                  <a:lnTo>
                    <a:pt x="551" y="517"/>
                  </a:lnTo>
                  <a:lnTo>
                    <a:pt x="555" y="517"/>
                  </a:lnTo>
                  <a:lnTo>
                    <a:pt x="555" y="512"/>
                  </a:lnTo>
                  <a:lnTo>
                    <a:pt x="559" y="508"/>
                  </a:lnTo>
                  <a:lnTo>
                    <a:pt x="568" y="500"/>
                  </a:lnTo>
                  <a:lnTo>
                    <a:pt x="568" y="495"/>
                  </a:lnTo>
                  <a:lnTo>
                    <a:pt x="572" y="495"/>
                  </a:lnTo>
                  <a:lnTo>
                    <a:pt x="576" y="495"/>
                  </a:lnTo>
                  <a:lnTo>
                    <a:pt x="580" y="495"/>
                  </a:lnTo>
                  <a:lnTo>
                    <a:pt x="589" y="500"/>
                  </a:lnTo>
                  <a:lnTo>
                    <a:pt x="593" y="500"/>
                  </a:lnTo>
                  <a:lnTo>
                    <a:pt x="597" y="500"/>
                  </a:lnTo>
                  <a:lnTo>
                    <a:pt x="602" y="500"/>
                  </a:lnTo>
                  <a:lnTo>
                    <a:pt x="606" y="500"/>
                  </a:lnTo>
                  <a:lnTo>
                    <a:pt x="610" y="500"/>
                  </a:lnTo>
                  <a:lnTo>
                    <a:pt x="614" y="500"/>
                  </a:lnTo>
                  <a:lnTo>
                    <a:pt x="618" y="495"/>
                  </a:lnTo>
                  <a:lnTo>
                    <a:pt x="635" y="491"/>
                  </a:lnTo>
                  <a:lnTo>
                    <a:pt x="733" y="449"/>
                  </a:lnTo>
                  <a:lnTo>
                    <a:pt x="792" y="423"/>
                  </a:lnTo>
                  <a:lnTo>
                    <a:pt x="894" y="377"/>
                  </a:lnTo>
                  <a:lnTo>
                    <a:pt x="1055" y="309"/>
                  </a:lnTo>
                  <a:lnTo>
                    <a:pt x="1143" y="271"/>
                  </a:lnTo>
                  <a:lnTo>
                    <a:pt x="1169" y="263"/>
                  </a:lnTo>
                  <a:lnTo>
                    <a:pt x="1194" y="250"/>
                  </a:lnTo>
                  <a:lnTo>
                    <a:pt x="1211" y="246"/>
                  </a:lnTo>
                  <a:lnTo>
                    <a:pt x="1228" y="237"/>
                  </a:lnTo>
                  <a:lnTo>
                    <a:pt x="1241" y="233"/>
                  </a:lnTo>
                  <a:lnTo>
                    <a:pt x="1249" y="229"/>
                  </a:lnTo>
                  <a:lnTo>
                    <a:pt x="1266" y="224"/>
                  </a:lnTo>
                  <a:lnTo>
                    <a:pt x="1275" y="220"/>
                  </a:lnTo>
                  <a:lnTo>
                    <a:pt x="1279" y="220"/>
                  </a:lnTo>
                  <a:lnTo>
                    <a:pt x="1279" y="216"/>
                  </a:lnTo>
                  <a:lnTo>
                    <a:pt x="1296" y="208"/>
                  </a:lnTo>
                  <a:lnTo>
                    <a:pt x="1296" y="203"/>
                  </a:lnTo>
                  <a:lnTo>
                    <a:pt x="1300" y="203"/>
                  </a:lnTo>
                  <a:lnTo>
                    <a:pt x="1300" y="199"/>
                  </a:lnTo>
                  <a:lnTo>
                    <a:pt x="1304" y="199"/>
                  </a:lnTo>
                  <a:lnTo>
                    <a:pt x="1304" y="195"/>
                  </a:lnTo>
                  <a:lnTo>
                    <a:pt x="1309" y="195"/>
                  </a:lnTo>
                  <a:lnTo>
                    <a:pt x="1313" y="195"/>
                  </a:lnTo>
                  <a:lnTo>
                    <a:pt x="1317" y="199"/>
                  </a:lnTo>
                  <a:lnTo>
                    <a:pt x="1317" y="203"/>
                  </a:lnTo>
                  <a:lnTo>
                    <a:pt x="1325" y="216"/>
                  </a:lnTo>
                  <a:lnTo>
                    <a:pt x="1330" y="224"/>
                  </a:lnTo>
                  <a:lnTo>
                    <a:pt x="1330" y="229"/>
                  </a:lnTo>
                  <a:lnTo>
                    <a:pt x="1334" y="229"/>
                  </a:lnTo>
                  <a:lnTo>
                    <a:pt x="1338" y="233"/>
                  </a:lnTo>
                  <a:lnTo>
                    <a:pt x="1338" y="237"/>
                  </a:lnTo>
                  <a:lnTo>
                    <a:pt x="1342" y="237"/>
                  </a:lnTo>
                  <a:lnTo>
                    <a:pt x="1347" y="237"/>
                  </a:lnTo>
                  <a:lnTo>
                    <a:pt x="1347" y="233"/>
                  </a:lnTo>
                  <a:lnTo>
                    <a:pt x="1351" y="229"/>
                  </a:lnTo>
                  <a:lnTo>
                    <a:pt x="1351" y="224"/>
                  </a:lnTo>
                  <a:lnTo>
                    <a:pt x="1351" y="220"/>
                  </a:lnTo>
                  <a:lnTo>
                    <a:pt x="1351" y="212"/>
                  </a:lnTo>
                  <a:lnTo>
                    <a:pt x="1351" y="208"/>
                  </a:lnTo>
                  <a:lnTo>
                    <a:pt x="1351" y="203"/>
                  </a:lnTo>
                  <a:lnTo>
                    <a:pt x="1351" y="199"/>
                  </a:lnTo>
                  <a:lnTo>
                    <a:pt x="1351" y="195"/>
                  </a:lnTo>
                  <a:lnTo>
                    <a:pt x="1355" y="191"/>
                  </a:lnTo>
                  <a:lnTo>
                    <a:pt x="1359" y="186"/>
                  </a:lnTo>
                  <a:lnTo>
                    <a:pt x="1359" y="182"/>
                  </a:lnTo>
                  <a:lnTo>
                    <a:pt x="1364" y="182"/>
                  </a:lnTo>
                  <a:lnTo>
                    <a:pt x="1368" y="178"/>
                  </a:lnTo>
                  <a:lnTo>
                    <a:pt x="1372" y="174"/>
                  </a:lnTo>
                  <a:lnTo>
                    <a:pt x="1380" y="169"/>
                  </a:lnTo>
                  <a:lnTo>
                    <a:pt x="1385" y="169"/>
                  </a:lnTo>
                  <a:lnTo>
                    <a:pt x="1393" y="165"/>
                  </a:lnTo>
                  <a:lnTo>
                    <a:pt x="1402" y="161"/>
                  </a:lnTo>
                  <a:lnTo>
                    <a:pt x="1419" y="152"/>
                  </a:lnTo>
                  <a:lnTo>
                    <a:pt x="1444" y="140"/>
                  </a:lnTo>
                  <a:lnTo>
                    <a:pt x="1491" y="123"/>
                  </a:lnTo>
                  <a:lnTo>
                    <a:pt x="1503" y="114"/>
                  </a:lnTo>
                  <a:lnTo>
                    <a:pt x="1520" y="110"/>
                  </a:lnTo>
                  <a:lnTo>
                    <a:pt x="1533" y="102"/>
                  </a:lnTo>
                  <a:lnTo>
                    <a:pt x="1541" y="102"/>
                  </a:lnTo>
                  <a:lnTo>
                    <a:pt x="1550" y="97"/>
                  </a:lnTo>
                  <a:lnTo>
                    <a:pt x="1554" y="97"/>
                  </a:lnTo>
                  <a:lnTo>
                    <a:pt x="1558" y="97"/>
                  </a:lnTo>
                  <a:lnTo>
                    <a:pt x="1567" y="97"/>
                  </a:lnTo>
                  <a:lnTo>
                    <a:pt x="1575" y="97"/>
                  </a:lnTo>
                  <a:lnTo>
                    <a:pt x="1579" y="97"/>
                  </a:lnTo>
                  <a:lnTo>
                    <a:pt x="1584" y="93"/>
                  </a:lnTo>
                  <a:lnTo>
                    <a:pt x="1588" y="93"/>
                  </a:lnTo>
                  <a:lnTo>
                    <a:pt x="1592" y="93"/>
                  </a:lnTo>
                  <a:lnTo>
                    <a:pt x="1592" y="89"/>
                  </a:lnTo>
                  <a:lnTo>
                    <a:pt x="1596" y="89"/>
                  </a:lnTo>
                  <a:lnTo>
                    <a:pt x="1601" y="85"/>
                  </a:lnTo>
                  <a:lnTo>
                    <a:pt x="1605" y="81"/>
                  </a:lnTo>
                  <a:lnTo>
                    <a:pt x="1609" y="76"/>
                  </a:lnTo>
                  <a:lnTo>
                    <a:pt x="1613" y="72"/>
                  </a:lnTo>
                  <a:lnTo>
                    <a:pt x="1613" y="68"/>
                  </a:lnTo>
                  <a:lnTo>
                    <a:pt x="1618" y="64"/>
                  </a:lnTo>
                  <a:lnTo>
                    <a:pt x="1618" y="59"/>
                  </a:lnTo>
                  <a:lnTo>
                    <a:pt x="1622" y="55"/>
                  </a:lnTo>
                  <a:lnTo>
                    <a:pt x="1622" y="47"/>
                  </a:lnTo>
                  <a:lnTo>
                    <a:pt x="1622" y="42"/>
                  </a:lnTo>
                  <a:lnTo>
                    <a:pt x="1622" y="38"/>
                  </a:lnTo>
                  <a:lnTo>
                    <a:pt x="1626" y="30"/>
                  </a:lnTo>
                  <a:lnTo>
                    <a:pt x="1626" y="25"/>
                  </a:lnTo>
                  <a:lnTo>
                    <a:pt x="1626" y="17"/>
                  </a:lnTo>
                  <a:lnTo>
                    <a:pt x="1622" y="9"/>
                  </a:lnTo>
                  <a:lnTo>
                    <a:pt x="1622" y="4"/>
                  </a:lnTo>
                  <a:lnTo>
                    <a:pt x="1622" y="0"/>
                  </a:lnTo>
                  <a:lnTo>
                    <a:pt x="1626" y="0"/>
                  </a:lnTo>
                  <a:lnTo>
                    <a:pt x="1630" y="0"/>
                  </a:lnTo>
                  <a:lnTo>
                    <a:pt x="1639" y="0"/>
                  </a:lnTo>
                  <a:lnTo>
                    <a:pt x="1647" y="0"/>
                  </a:lnTo>
                  <a:lnTo>
                    <a:pt x="1673" y="4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53" y="13"/>
                  </a:lnTo>
                  <a:lnTo>
                    <a:pt x="1762" y="13"/>
                  </a:lnTo>
                  <a:lnTo>
                    <a:pt x="1766" y="13"/>
                  </a:lnTo>
                  <a:lnTo>
                    <a:pt x="1778" y="17"/>
                  </a:lnTo>
                  <a:lnTo>
                    <a:pt x="1791" y="17"/>
                  </a:lnTo>
                  <a:lnTo>
                    <a:pt x="1795" y="21"/>
                  </a:lnTo>
                  <a:lnTo>
                    <a:pt x="1804" y="21"/>
                  </a:lnTo>
                  <a:lnTo>
                    <a:pt x="1808" y="25"/>
                  </a:lnTo>
                  <a:lnTo>
                    <a:pt x="1812" y="25"/>
                  </a:lnTo>
                  <a:lnTo>
                    <a:pt x="1821" y="30"/>
                  </a:lnTo>
                  <a:lnTo>
                    <a:pt x="1825" y="34"/>
                  </a:lnTo>
                  <a:lnTo>
                    <a:pt x="1825" y="38"/>
                  </a:lnTo>
                  <a:lnTo>
                    <a:pt x="1829" y="38"/>
                  </a:lnTo>
                  <a:lnTo>
                    <a:pt x="1829" y="42"/>
                  </a:lnTo>
                  <a:lnTo>
                    <a:pt x="1829" y="47"/>
                  </a:lnTo>
                  <a:lnTo>
                    <a:pt x="1829" y="51"/>
                  </a:lnTo>
                  <a:lnTo>
                    <a:pt x="1833" y="64"/>
                  </a:lnTo>
                  <a:lnTo>
                    <a:pt x="1833" y="72"/>
                  </a:lnTo>
                  <a:lnTo>
                    <a:pt x="1833" y="89"/>
                  </a:lnTo>
                  <a:lnTo>
                    <a:pt x="1833" y="102"/>
                  </a:lnTo>
                  <a:lnTo>
                    <a:pt x="1838" y="106"/>
                  </a:lnTo>
                  <a:lnTo>
                    <a:pt x="1838" y="110"/>
                  </a:lnTo>
                  <a:lnTo>
                    <a:pt x="1838" y="119"/>
                  </a:lnTo>
                  <a:lnTo>
                    <a:pt x="1842" y="123"/>
                  </a:lnTo>
                  <a:lnTo>
                    <a:pt x="1846" y="131"/>
                  </a:lnTo>
                  <a:lnTo>
                    <a:pt x="1846" y="136"/>
                  </a:lnTo>
                  <a:lnTo>
                    <a:pt x="1850" y="140"/>
                  </a:lnTo>
                  <a:lnTo>
                    <a:pt x="1855" y="144"/>
                  </a:lnTo>
                  <a:lnTo>
                    <a:pt x="1859" y="148"/>
                  </a:lnTo>
                  <a:lnTo>
                    <a:pt x="1863" y="152"/>
                  </a:lnTo>
                  <a:lnTo>
                    <a:pt x="1867" y="157"/>
                  </a:lnTo>
                  <a:lnTo>
                    <a:pt x="1872" y="161"/>
                  </a:lnTo>
                  <a:lnTo>
                    <a:pt x="1880" y="165"/>
                  </a:lnTo>
                  <a:lnTo>
                    <a:pt x="1880" y="169"/>
                  </a:lnTo>
                  <a:lnTo>
                    <a:pt x="1889" y="174"/>
                  </a:lnTo>
                  <a:lnTo>
                    <a:pt x="1893" y="174"/>
                  </a:lnTo>
                  <a:lnTo>
                    <a:pt x="1901" y="178"/>
                  </a:lnTo>
                  <a:lnTo>
                    <a:pt x="1910" y="182"/>
                  </a:lnTo>
                  <a:lnTo>
                    <a:pt x="1918" y="182"/>
                  </a:lnTo>
                  <a:lnTo>
                    <a:pt x="1927" y="186"/>
                  </a:lnTo>
                  <a:lnTo>
                    <a:pt x="1935" y="186"/>
                  </a:lnTo>
                  <a:lnTo>
                    <a:pt x="1939" y="186"/>
                  </a:lnTo>
                  <a:lnTo>
                    <a:pt x="1948" y="191"/>
                  </a:lnTo>
                  <a:lnTo>
                    <a:pt x="1956" y="191"/>
                  </a:lnTo>
                  <a:lnTo>
                    <a:pt x="1977" y="191"/>
                  </a:lnTo>
                  <a:lnTo>
                    <a:pt x="1990" y="191"/>
                  </a:lnTo>
                  <a:lnTo>
                    <a:pt x="1994" y="191"/>
                  </a:lnTo>
                  <a:lnTo>
                    <a:pt x="2007" y="195"/>
                  </a:lnTo>
                  <a:lnTo>
                    <a:pt x="2024" y="195"/>
                  </a:lnTo>
                  <a:lnTo>
                    <a:pt x="2028" y="195"/>
                  </a:lnTo>
                  <a:lnTo>
                    <a:pt x="2037" y="199"/>
                  </a:lnTo>
                  <a:lnTo>
                    <a:pt x="2045" y="199"/>
                  </a:lnTo>
                  <a:lnTo>
                    <a:pt x="2054" y="199"/>
                  </a:lnTo>
                  <a:lnTo>
                    <a:pt x="2117" y="195"/>
                  </a:lnTo>
                  <a:lnTo>
                    <a:pt x="2130" y="191"/>
                  </a:lnTo>
                  <a:lnTo>
                    <a:pt x="2155" y="191"/>
                  </a:lnTo>
                  <a:lnTo>
                    <a:pt x="2172" y="191"/>
                  </a:lnTo>
                  <a:lnTo>
                    <a:pt x="2176" y="191"/>
                  </a:lnTo>
                  <a:lnTo>
                    <a:pt x="2181" y="191"/>
                  </a:lnTo>
                  <a:lnTo>
                    <a:pt x="2185" y="195"/>
                  </a:lnTo>
                  <a:lnTo>
                    <a:pt x="2189" y="195"/>
                  </a:lnTo>
                  <a:lnTo>
                    <a:pt x="2193" y="195"/>
                  </a:lnTo>
                  <a:lnTo>
                    <a:pt x="2193" y="199"/>
                  </a:lnTo>
                  <a:lnTo>
                    <a:pt x="2198" y="199"/>
                  </a:lnTo>
                  <a:lnTo>
                    <a:pt x="2206" y="208"/>
                  </a:lnTo>
                  <a:lnTo>
                    <a:pt x="2210" y="212"/>
                  </a:lnTo>
                  <a:lnTo>
                    <a:pt x="2214" y="216"/>
                  </a:lnTo>
                  <a:lnTo>
                    <a:pt x="2223" y="224"/>
                  </a:lnTo>
                  <a:lnTo>
                    <a:pt x="2227" y="229"/>
                  </a:lnTo>
                  <a:lnTo>
                    <a:pt x="2240" y="241"/>
                  </a:lnTo>
                  <a:lnTo>
                    <a:pt x="2244" y="246"/>
                  </a:lnTo>
                  <a:lnTo>
                    <a:pt x="2253" y="254"/>
                  </a:lnTo>
                  <a:lnTo>
                    <a:pt x="2253" y="258"/>
                  </a:lnTo>
                  <a:lnTo>
                    <a:pt x="2257" y="263"/>
                  </a:lnTo>
                  <a:lnTo>
                    <a:pt x="2261" y="267"/>
                  </a:lnTo>
                  <a:lnTo>
                    <a:pt x="2261" y="271"/>
                  </a:lnTo>
                  <a:lnTo>
                    <a:pt x="2265" y="271"/>
                  </a:lnTo>
                  <a:lnTo>
                    <a:pt x="2270" y="279"/>
                  </a:lnTo>
                  <a:lnTo>
                    <a:pt x="2270" y="288"/>
                  </a:lnTo>
                  <a:lnTo>
                    <a:pt x="2278" y="313"/>
                  </a:lnTo>
                  <a:lnTo>
                    <a:pt x="2282" y="322"/>
                  </a:lnTo>
                  <a:lnTo>
                    <a:pt x="2282" y="326"/>
                  </a:lnTo>
                  <a:lnTo>
                    <a:pt x="2286" y="351"/>
                  </a:lnTo>
                  <a:lnTo>
                    <a:pt x="2291" y="360"/>
                  </a:lnTo>
                  <a:lnTo>
                    <a:pt x="2291" y="377"/>
                  </a:lnTo>
                  <a:lnTo>
                    <a:pt x="2291" y="381"/>
                  </a:lnTo>
                  <a:lnTo>
                    <a:pt x="2295" y="390"/>
                  </a:lnTo>
                  <a:lnTo>
                    <a:pt x="2295" y="394"/>
                  </a:lnTo>
                  <a:lnTo>
                    <a:pt x="2299" y="398"/>
                  </a:lnTo>
                  <a:lnTo>
                    <a:pt x="2303" y="407"/>
                  </a:lnTo>
                  <a:lnTo>
                    <a:pt x="2308" y="419"/>
                  </a:lnTo>
                  <a:lnTo>
                    <a:pt x="2312" y="423"/>
                  </a:lnTo>
                  <a:lnTo>
                    <a:pt x="2312" y="428"/>
                  </a:lnTo>
                  <a:lnTo>
                    <a:pt x="2312" y="432"/>
                  </a:lnTo>
                  <a:lnTo>
                    <a:pt x="2312" y="436"/>
                  </a:lnTo>
                  <a:lnTo>
                    <a:pt x="2312" y="440"/>
                  </a:lnTo>
                  <a:lnTo>
                    <a:pt x="2312" y="445"/>
                  </a:lnTo>
                  <a:lnTo>
                    <a:pt x="2312" y="449"/>
                  </a:lnTo>
                  <a:lnTo>
                    <a:pt x="2312" y="453"/>
                  </a:lnTo>
                  <a:lnTo>
                    <a:pt x="2312" y="457"/>
                  </a:lnTo>
                  <a:lnTo>
                    <a:pt x="2308" y="470"/>
                  </a:lnTo>
                  <a:lnTo>
                    <a:pt x="2303" y="474"/>
                  </a:lnTo>
                  <a:lnTo>
                    <a:pt x="2303" y="483"/>
                  </a:lnTo>
                  <a:lnTo>
                    <a:pt x="2303" y="487"/>
                  </a:lnTo>
                  <a:lnTo>
                    <a:pt x="2299" y="500"/>
                  </a:lnTo>
                  <a:lnTo>
                    <a:pt x="2299" y="512"/>
                  </a:lnTo>
                  <a:lnTo>
                    <a:pt x="2299" y="521"/>
                  </a:lnTo>
                  <a:lnTo>
                    <a:pt x="2295" y="534"/>
                  </a:lnTo>
                  <a:lnTo>
                    <a:pt x="2295" y="546"/>
                  </a:lnTo>
                  <a:lnTo>
                    <a:pt x="2295" y="555"/>
                  </a:lnTo>
                  <a:lnTo>
                    <a:pt x="2295" y="559"/>
                  </a:lnTo>
                  <a:lnTo>
                    <a:pt x="2295" y="572"/>
                  </a:lnTo>
                  <a:lnTo>
                    <a:pt x="2295" y="576"/>
                  </a:lnTo>
                  <a:lnTo>
                    <a:pt x="2295" y="580"/>
                  </a:lnTo>
                  <a:lnTo>
                    <a:pt x="2299" y="580"/>
                  </a:lnTo>
                  <a:lnTo>
                    <a:pt x="2303" y="601"/>
                  </a:lnTo>
                  <a:lnTo>
                    <a:pt x="2303" y="605"/>
                  </a:lnTo>
                  <a:lnTo>
                    <a:pt x="2308" y="610"/>
                  </a:lnTo>
                  <a:lnTo>
                    <a:pt x="2308" y="614"/>
                  </a:lnTo>
                  <a:lnTo>
                    <a:pt x="2308" y="618"/>
                  </a:lnTo>
                  <a:lnTo>
                    <a:pt x="2308" y="622"/>
                  </a:lnTo>
                  <a:lnTo>
                    <a:pt x="2303" y="627"/>
                  </a:lnTo>
                  <a:lnTo>
                    <a:pt x="2303" y="631"/>
                  </a:lnTo>
                  <a:lnTo>
                    <a:pt x="2299" y="631"/>
                  </a:lnTo>
                  <a:lnTo>
                    <a:pt x="2295" y="635"/>
                  </a:lnTo>
                  <a:lnTo>
                    <a:pt x="2286" y="639"/>
                  </a:lnTo>
                  <a:lnTo>
                    <a:pt x="2282" y="639"/>
                  </a:lnTo>
                  <a:lnTo>
                    <a:pt x="2278" y="644"/>
                  </a:lnTo>
                  <a:lnTo>
                    <a:pt x="2261" y="648"/>
                  </a:lnTo>
                  <a:lnTo>
                    <a:pt x="2231" y="656"/>
                  </a:lnTo>
                  <a:lnTo>
                    <a:pt x="2219" y="656"/>
                  </a:lnTo>
                  <a:lnTo>
                    <a:pt x="2214" y="661"/>
                  </a:lnTo>
                  <a:lnTo>
                    <a:pt x="2210" y="661"/>
                  </a:lnTo>
                  <a:lnTo>
                    <a:pt x="2206" y="665"/>
                  </a:lnTo>
                  <a:lnTo>
                    <a:pt x="2202" y="665"/>
                  </a:lnTo>
                  <a:lnTo>
                    <a:pt x="2198" y="669"/>
                  </a:lnTo>
                  <a:lnTo>
                    <a:pt x="2193" y="669"/>
                  </a:lnTo>
                  <a:lnTo>
                    <a:pt x="2189" y="673"/>
                  </a:lnTo>
                  <a:lnTo>
                    <a:pt x="2189" y="677"/>
                  </a:lnTo>
                  <a:lnTo>
                    <a:pt x="2185" y="682"/>
                  </a:lnTo>
                  <a:lnTo>
                    <a:pt x="2181" y="686"/>
                  </a:lnTo>
                  <a:lnTo>
                    <a:pt x="2176" y="690"/>
                  </a:lnTo>
                  <a:lnTo>
                    <a:pt x="2176" y="694"/>
                  </a:lnTo>
                  <a:lnTo>
                    <a:pt x="2172" y="703"/>
                  </a:lnTo>
                  <a:lnTo>
                    <a:pt x="2172" y="707"/>
                  </a:lnTo>
                  <a:lnTo>
                    <a:pt x="2172" y="711"/>
                  </a:lnTo>
                  <a:lnTo>
                    <a:pt x="2172" y="720"/>
                  </a:lnTo>
                  <a:lnTo>
                    <a:pt x="2172" y="724"/>
                  </a:lnTo>
                  <a:lnTo>
                    <a:pt x="2172" y="728"/>
                  </a:lnTo>
                  <a:lnTo>
                    <a:pt x="2172" y="733"/>
                  </a:lnTo>
                  <a:lnTo>
                    <a:pt x="2172" y="741"/>
                  </a:lnTo>
                  <a:lnTo>
                    <a:pt x="2172" y="754"/>
                  </a:lnTo>
                  <a:lnTo>
                    <a:pt x="2176" y="762"/>
                  </a:lnTo>
                  <a:lnTo>
                    <a:pt x="2176" y="771"/>
                  </a:lnTo>
                  <a:lnTo>
                    <a:pt x="2181" y="775"/>
                  </a:lnTo>
                  <a:lnTo>
                    <a:pt x="2185" y="783"/>
                  </a:lnTo>
                  <a:lnTo>
                    <a:pt x="2185" y="792"/>
                  </a:lnTo>
                  <a:lnTo>
                    <a:pt x="2189" y="800"/>
                  </a:lnTo>
                  <a:lnTo>
                    <a:pt x="2193" y="804"/>
                  </a:lnTo>
                  <a:lnTo>
                    <a:pt x="2198" y="813"/>
                  </a:lnTo>
                  <a:lnTo>
                    <a:pt x="2219" y="838"/>
                  </a:lnTo>
                  <a:lnTo>
                    <a:pt x="2223" y="843"/>
                  </a:lnTo>
                  <a:lnTo>
                    <a:pt x="2227" y="851"/>
                  </a:lnTo>
                  <a:lnTo>
                    <a:pt x="2231" y="855"/>
                  </a:lnTo>
                  <a:lnTo>
                    <a:pt x="2231" y="860"/>
                  </a:lnTo>
                  <a:lnTo>
                    <a:pt x="2236" y="864"/>
                  </a:lnTo>
                  <a:lnTo>
                    <a:pt x="2236" y="872"/>
                  </a:lnTo>
                  <a:lnTo>
                    <a:pt x="2240" y="876"/>
                  </a:lnTo>
                  <a:lnTo>
                    <a:pt x="2240" y="881"/>
                  </a:lnTo>
                  <a:lnTo>
                    <a:pt x="2240" y="885"/>
                  </a:lnTo>
                  <a:lnTo>
                    <a:pt x="2240" y="889"/>
                  </a:lnTo>
                  <a:lnTo>
                    <a:pt x="2240" y="893"/>
                  </a:lnTo>
                  <a:lnTo>
                    <a:pt x="2236" y="898"/>
                  </a:lnTo>
                  <a:lnTo>
                    <a:pt x="2236" y="902"/>
                  </a:lnTo>
                  <a:lnTo>
                    <a:pt x="2231" y="906"/>
                  </a:lnTo>
                  <a:lnTo>
                    <a:pt x="2227" y="910"/>
                  </a:lnTo>
                  <a:lnTo>
                    <a:pt x="2223" y="915"/>
                  </a:lnTo>
                  <a:lnTo>
                    <a:pt x="2219" y="915"/>
                  </a:lnTo>
                  <a:lnTo>
                    <a:pt x="2214" y="915"/>
                  </a:lnTo>
                  <a:lnTo>
                    <a:pt x="2210" y="919"/>
                  </a:lnTo>
                  <a:lnTo>
                    <a:pt x="2206" y="919"/>
                  </a:lnTo>
                  <a:lnTo>
                    <a:pt x="2202" y="919"/>
                  </a:lnTo>
                  <a:lnTo>
                    <a:pt x="2193" y="919"/>
                  </a:lnTo>
                  <a:lnTo>
                    <a:pt x="2189" y="919"/>
                  </a:lnTo>
                  <a:lnTo>
                    <a:pt x="2172" y="915"/>
                  </a:lnTo>
                  <a:lnTo>
                    <a:pt x="2159" y="915"/>
                  </a:lnTo>
                  <a:lnTo>
                    <a:pt x="2143" y="915"/>
                  </a:lnTo>
                  <a:lnTo>
                    <a:pt x="2130" y="915"/>
                  </a:lnTo>
                  <a:lnTo>
                    <a:pt x="2104" y="915"/>
                  </a:lnTo>
                  <a:lnTo>
                    <a:pt x="2092" y="915"/>
                  </a:lnTo>
                  <a:lnTo>
                    <a:pt x="2087" y="915"/>
                  </a:lnTo>
                  <a:lnTo>
                    <a:pt x="2087" y="919"/>
                  </a:lnTo>
                  <a:lnTo>
                    <a:pt x="2087" y="915"/>
                  </a:lnTo>
                  <a:lnTo>
                    <a:pt x="2066" y="910"/>
                  </a:lnTo>
                  <a:lnTo>
                    <a:pt x="2045" y="898"/>
                  </a:lnTo>
                  <a:lnTo>
                    <a:pt x="2037" y="893"/>
                  </a:lnTo>
                  <a:lnTo>
                    <a:pt x="2032" y="893"/>
                  </a:lnTo>
                  <a:lnTo>
                    <a:pt x="2024" y="889"/>
                  </a:lnTo>
                  <a:lnTo>
                    <a:pt x="2020" y="885"/>
                  </a:lnTo>
                  <a:lnTo>
                    <a:pt x="2011" y="885"/>
                  </a:lnTo>
                  <a:lnTo>
                    <a:pt x="2007" y="885"/>
                  </a:lnTo>
                  <a:lnTo>
                    <a:pt x="1999" y="881"/>
                  </a:lnTo>
                  <a:lnTo>
                    <a:pt x="1994" y="881"/>
                  </a:lnTo>
                  <a:lnTo>
                    <a:pt x="1990" y="881"/>
                  </a:lnTo>
                  <a:lnTo>
                    <a:pt x="1986" y="881"/>
                  </a:lnTo>
                  <a:lnTo>
                    <a:pt x="1982" y="881"/>
                  </a:lnTo>
                  <a:lnTo>
                    <a:pt x="1973" y="885"/>
                  </a:lnTo>
                  <a:lnTo>
                    <a:pt x="1969" y="885"/>
                  </a:lnTo>
                  <a:lnTo>
                    <a:pt x="1960" y="889"/>
                  </a:lnTo>
                  <a:lnTo>
                    <a:pt x="1956" y="889"/>
                  </a:lnTo>
                  <a:lnTo>
                    <a:pt x="1948" y="893"/>
                  </a:lnTo>
                  <a:lnTo>
                    <a:pt x="1935" y="898"/>
                  </a:lnTo>
                  <a:lnTo>
                    <a:pt x="1914" y="910"/>
                  </a:lnTo>
                  <a:lnTo>
                    <a:pt x="1901" y="919"/>
                  </a:lnTo>
                  <a:lnTo>
                    <a:pt x="1893" y="923"/>
                  </a:lnTo>
                  <a:lnTo>
                    <a:pt x="1884" y="931"/>
                  </a:lnTo>
                  <a:lnTo>
                    <a:pt x="1876" y="936"/>
                  </a:lnTo>
                  <a:lnTo>
                    <a:pt x="1863" y="944"/>
                  </a:lnTo>
                  <a:lnTo>
                    <a:pt x="1850" y="953"/>
                  </a:lnTo>
                  <a:lnTo>
                    <a:pt x="1821" y="978"/>
                  </a:lnTo>
                  <a:lnTo>
                    <a:pt x="1808" y="987"/>
                  </a:lnTo>
                  <a:lnTo>
                    <a:pt x="1800" y="995"/>
                  </a:lnTo>
                  <a:lnTo>
                    <a:pt x="1791" y="999"/>
                  </a:lnTo>
                  <a:lnTo>
                    <a:pt x="1778" y="1008"/>
                  </a:lnTo>
                  <a:lnTo>
                    <a:pt x="1766" y="1012"/>
                  </a:lnTo>
                  <a:lnTo>
                    <a:pt x="1736" y="1029"/>
                  </a:lnTo>
                  <a:lnTo>
                    <a:pt x="1719" y="1037"/>
                  </a:lnTo>
                  <a:lnTo>
                    <a:pt x="1711" y="1046"/>
                  </a:lnTo>
                  <a:lnTo>
                    <a:pt x="1706" y="1050"/>
                  </a:lnTo>
                  <a:lnTo>
                    <a:pt x="1702" y="1054"/>
                  </a:lnTo>
                  <a:lnTo>
                    <a:pt x="1698" y="1054"/>
                  </a:lnTo>
                  <a:lnTo>
                    <a:pt x="1694" y="1059"/>
                  </a:lnTo>
                  <a:lnTo>
                    <a:pt x="1694" y="1063"/>
                  </a:lnTo>
                  <a:lnTo>
                    <a:pt x="1690" y="1063"/>
                  </a:lnTo>
                  <a:lnTo>
                    <a:pt x="1690" y="1067"/>
                  </a:lnTo>
                  <a:lnTo>
                    <a:pt x="1690" y="1071"/>
                  </a:lnTo>
                  <a:lnTo>
                    <a:pt x="1694" y="1080"/>
                  </a:lnTo>
                  <a:lnTo>
                    <a:pt x="1694" y="1084"/>
                  </a:lnTo>
                  <a:lnTo>
                    <a:pt x="1698" y="1101"/>
                  </a:lnTo>
                  <a:lnTo>
                    <a:pt x="1698" y="1109"/>
                  </a:lnTo>
                  <a:lnTo>
                    <a:pt x="1702" y="1114"/>
                  </a:lnTo>
                  <a:lnTo>
                    <a:pt x="1702" y="1122"/>
                  </a:lnTo>
                  <a:lnTo>
                    <a:pt x="1702" y="1126"/>
                  </a:lnTo>
                  <a:lnTo>
                    <a:pt x="1698" y="1135"/>
                  </a:lnTo>
                  <a:lnTo>
                    <a:pt x="1694" y="1147"/>
                  </a:lnTo>
                  <a:lnTo>
                    <a:pt x="1694" y="1152"/>
                  </a:lnTo>
                  <a:lnTo>
                    <a:pt x="1694" y="1156"/>
                  </a:lnTo>
                  <a:lnTo>
                    <a:pt x="1690" y="1164"/>
                  </a:lnTo>
                  <a:lnTo>
                    <a:pt x="1690" y="1177"/>
                  </a:lnTo>
                  <a:lnTo>
                    <a:pt x="1690" y="1181"/>
                  </a:lnTo>
                  <a:lnTo>
                    <a:pt x="1690" y="1186"/>
                  </a:lnTo>
                  <a:lnTo>
                    <a:pt x="1690" y="1194"/>
                  </a:lnTo>
                  <a:lnTo>
                    <a:pt x="1685" y="1202"/>
                  </a:lnTo>
                  <a:lnTo>
                    <a:pt x="1685" y="1207"/>
                  </a:lnTo>
                  <a:lnTo>
                    <a:pt x="1673" y="1241"/>
                  </a:lnTo>
                  <a:lnTo>
                    <a:pt x="1668" y="1249"/>
                  </a:lnTo>
                  <a:lnTo>
                    <a:pt x="1668" y="1257"/>
                  </a:lnTo>
                  <a:lnTo>
                    <a:pt x="1664" y="1266"/>
                  </a:lnTo>
                  <a:lnTo>
                    <a:pt x="1664" y="1274"/>
                  </a:lnTo>
                  <a:lnTo>
                    <a:pt x="1664" y="1283"/>
                  </a:lnTo>
                  <a:lnTo>
                    <a:pt x="1660" y="1296"/>
                  </a:lnTo>
                  <a:lnTo>
                    <a:pt x="1660" y="1308"/>
                  </a:lnTo>
                  <a:lnTo>
                    <a:pt x="1656" y="1338"/>
                  </a:lnTo>
                  <a:lnTo>
                    <a:pt x="1656" y="1342"/>
                  </a:lnTo>
                  <a:lnTo>
                    <a:pt x="1656" y="1351"/>
                  </a:lnTo>
                  <a:lnTo>
                    <a:pt x="1656" y="1355"/>
                  </a:lnTo>
                  <a:lnTo>
                    <a:pt x="1651" y="1359"/>
                  </a:lnTo>
                  <a:lnTo>
                    <a:pt x="1651" y="1363"/>
                  </a:lnTo>
                  <a:lnTo>
                    <a:pt x="1651" y="1368"/>
                  </a:lnTo>
                  <a:lnTo>
                    <a:pt x="1647" y="1372"/>
                  </a:lnTo>
                  <a:lnTo>
                    <a:pt x="1643" y="1372"/>
                  </a:lnTo>
                  <a:lnTo>
                    <a:pt x="1639" y="1372"/>
                  </a:lnTo>
                  <a:lnTo>
                    <a:pt x="1635" y="1376"/>
                  </a:lnTo>
                  <a:lnTo>
                    <a:pt x="1630" y="1372"/>
                  </a:lnTo>
                  <a:lnTo>
                    <a:pt x="1626" y="1372"/>
                  </a:lnTo>
                  <a:lnTo>
                    <a:pt x="1622" y="1372"/>
                  </a:lnTo>
                  <a:lnTo>
                    <a:pt x="1601" y="1368"/>
                  </a:lnTo>
                  <a:lnTo>
                    <a:pt x="1588" y="1363"/>
                  </a:lnTo>
                  <a:lnTo>
                    <a:pt x="1575" y="1359"/>
                  </a:lnTo>
                  <a:lnTo>
                    <a:pt x="1541" y="1351"/>
                  </a:lnTo>
                  <a:lnTo>
                    <a:pt x="1524" y="1346"/>
                  </a:lnTo>
                  <a:lnTo>
                    <a:pt x="1508" y="1342"/>
                  </a:lnTo>
                  <a:lnTo>
                    <a:pt x="1499" y="1338"/>
                  </a:lnTo>
                  <a:lnTo>
                    <a:pt x="1491" y="1338"/>
                  </a:lnTo>
                  <a:lnTo>
                    <a:pt x="1478" y="1334"/>
                  </a:lnTo>
                  <a:lnTo>
                    <a:pt x="1461" y="1334"/>
                  </a:lnTo>
                  <a:lnTo>
                    <a:pt x="1440" y="1329"/>
                  </a:lnTo>
                  <a:lnTo>
                    <a:pt x="1414" y="1329"/>
                  </a:lnTo>
                  <a:lnTo>
                    <a:pt x="1406" y="1325"/>
                  </a:lnTo>
                  <a:lnTo>
                    <a:pt x="1397" y="1325"/>
                  </a:lnTo>
                  <a:lnTo>
                    <a:pt x="1389" y="1325"/>
                  </a:lnTo>
                  <a:lnTo>
                    <a:pt x="1380" y="1329"/>
                  </a:lnTo>
                  <a:lnTo>
                    <a:pt x="1376" y="1329"/>
                  </a:lnTo>
                  <a:lnTo>
                    <a:pt x="1372" y="1334"/>
                  </a:lnTo>
                  <a:lnTo>
                    <a:pt x="1364" y="1338"/>
                  </a:lnTo>
                  <a:lnTo>
                    <a:pt x="1355" y="1342"/>
                  </a:lnTo>
                  <a:lnTo>
                    <a:pt x="1351" y="1346"/>
                  </a:lnTo>
                  <a:lnTo>
                    <a:pt x="1325" y="1363"/>
                  </a:lnTo>
                  <a:lnTo>
                    <a:pt x="1321" y="1368"/>
                  </a:lnTo>
                  <a:lnTo>
                    <a:pt x="1317" y="1368"/>
                  </a:lnTo>
                  <a:lnTo>
                    <a:pt x="1313" y="1368"/>
                  </a:lnTo>
                  <a:lnTo>
                    <a:pt x="1300" y="1368"/>
                  </a:lnTo>
                  <a:lnTo>
                    <a:pt x="1283" y="1363"/>
                  </a:lnTo>
                  <a:lnTo>
                    <a:pt x="1270" y="1359"/>
                  </a:lnTo>
                  <a:lnTo>
                    <a:pt x="1228" y="1355"/>
                  </a:lnTo>
                  <a:lnTo>
                    <a:pt x="1203" y="1351"/>
                  </a:lnTo>
                  <a:lnTo>
                    <a:pt x="1190" y="1346"/>
                  </a:lnTo>
                  <a:lnTo>
                    <a:pt x="1173" y="1342"/>
                  </a:lnTo>
                  <a:lnTo>
                    <a:pt x="1135" y="1334"/>
                  </a:lnTo>
                  <a:lnTo>
                    <a:pt x="1118" y="1329"/>
                  </a:lnTo>
                  <a:lnTo>
                    <a:pt x="1110" y="1329"/>
                  </a:lnTo>
                  <a:lnTo>
                    <a:pt x="1097" y="1325"/>
                  </a:lnTo>
                  <a:lnTo>
                    <a:pt x="1084" y="1325"/>
                  </a:lnTo>
                  <a:lnTo>
                    <a:pt x="1071" y="1321"/>
                  </a:lnTo>
                  <a:lnTo>
                    <a:pt x="1059" y="1321"/>
                  </a:lnTo>
                  <a:lnTo>
                    <a:pt x="1050" y="1321"/>
                  </a:lnTo>
                  <a:lnTo>
                    <a:pt x="1042" y="1321"/>
                  </a:lnTo>
                  <a:lnTo>
                    <a:pt x="1029" y="1321"/>
                  </a:lnTo>
                  <a:lnTo>
                    <a:pt x="1021" y="1321"/>
                  </a:lnTo>
                  <a:lnTo>
                    <a:pt x="1012" y="1325"/>
                  </a:lnTo>
                  <a:lnTo>
                    <a:pt x="1008" y="1325"/>
                  </a:lnTo>
                  <a:lnTo>
                    <a:pt x="999" y="1325"/>
                  </a:lnTo>
                  <a:lnTo>
                    <a:pt x="991" y="1329"/>
                  </a:lnTo>
                  <a:lnTo>
                    <a:pt x="987" y="1329"/>
                  </a:lnTo>
                  <a:lnTo>
                    <a:pt x="983" y="1334"/>
                  </a:lnTo>
                  <a:lnTo>
                    <a:pt x="974" y="1334"/>
                  </a:lnTo>
                  <a:lnTo>
                    <a:pt x="966" y="1342"/>
                  </a:lnTo>
                  <a:lnTo>
                    <a:pt x="957" y="1346"/>
                  </a:lnTo>
                  <a:lnTo>
                    <a:pt x="949" y="1351"/>
                  </a:lnTo>
                  <a:lnTo>
                    <a:pt x="944" y="1351"/>
                  </a:lnTo>
                  <a:lnTo>
                    <a:pt x="940" y="1355"/>
                  </a:lnTo>
                  <a:lnTo>
                    <a:pt x="936" y="1359"/>
                  </a:lnTo>
                  <a:lnTo>
                    <a:pt x="932" y="1359"/>
                  </a:lnTo>
                  <a:lnTo>
                    <a:pt x="928" y="1363"/>
                  </a:lnTo>
                  <a:lnTo>
                    <a:pt x="923" y="1372"/>
                  </a:lnTo>
                  <a:lnTo>
                    <a:pt x="919" y="1376"/>
                  </a:lnTo>
                  <a:lnTo>
                    <a:pt x="915" y="1380"/>
                  </a:lnTo>
                  <a:lnTo>
                    <a:pt x="911" y="1385"/>
                  </a:lnTo>
                  <a:lnTo>
                    <a:pt x="906" y="1393"/>
                  </a:lnTo>
                  <a:lnTo>
                    <a:pt x="906" y="1397"/>
                  </a:lnTo>
                  <a:lnTo>
                    <a:pt x="902" y="1401"/>
                  </a:lnTo>
                  <a:lnTo>
                    <a:pt x="902" y="1406"/>
                  </a:lnTo>
                  <a:lnTo>
                    <a:pt x="902" y="1414"/>
                  </a:lnTo>
                  <a:lnTo>
                    <a:pt x="898" y="1418"/>
                  </a:lnTo>
                  <a:lnTo>
                    <a:pt x="898" y="1423"/>
                  </a:lnTo>
                  <a:lnTo>
                    <a:pt x="894" y="1423"/>
                  </a:lnTo>
                  <a:lnTo>
                    <a:pt x="889" y="1427"/>
                  </a:lnTo>
                  <a:lnTo>
                    <a:pt x="885" y="1431"/>
                  </a:lnTo>
                  <a:lnTo>
                    <a:pt x="881" y="1431"/>
                  </a:lnTo>
                  <a:lnTo>
                    <a:pt x="877" y="1431"/>
                  </a:lnTo>
                  <a:lnTo>
                    <a:pt x="864" y="1435"/>
                  </a:lnTo>
                  <a:lnTo>
                    <a:pt x="856" y="1435"/>
                  </a:lnTo>
                  <a:lnTo>
                    <a:pt x="847" y="1440"/>
                  </a:lnTo>
                  <a:lnTo>
                    <a:pt x="834" y="1444"/>
                  </a:lnTo>
                  <a:lnTo>
                    <a:pt x="801" y="1456"/>
                  </a:lnTo>
                  <a:lnTo>
                    <a:pt x="788" y="1461"/>
                  </a:lnTo>
                  <a:lnTo>
                    <a:pt x="784" y="1461"/>
                  </a:lnTo>
                  <a:lnTo>
                    <a:pt x="779" y="1461"/>
                  </a:lnTo>
                  <a:lnTo>
                    <a:pt x="771" y="1461"/>
                  </a:lnTo>
                  <a:lnTo>
                    <a:pt x="767" y="1461"/>
                  </a:lnTo>
                  <a:lnTo>
                    <a:pt x="762" y="1461"/>
                  </a:lnTo>
                  <a:lnTo>
                    <a:pt x="758" y="1456"/>
                  </a:lnTo>
                  <a:lnTo>
                    <a:pt x="754" y="1452"/>
                  </a:lnTo>
                  <a:lnTo>
                    <a:pt x="750" y="1448"/>
                  </a:lnTo>
                  <a:lnTo>
                    <a:pt x="737" y="1440"/>
                  </a:lnTo>
                  <a:lnTo>
                    <a:pt x="733" y="1435"/>
                  </a:lnTo>
                  <a:lnTo>
                    <a:pt x="729" y="1431"/>
                  </a:lnTo>
                  <a:lnTo>
                    <a:pt x="720" y="1423"/>
                  </a:lnTo>
                  <a:lnTo>
                    <a:pt x="712" y="1414"/>
                  </a:lnTo>
                  <a:lnTo>
                    <a:pt x="699" y="1406"/>
                  </a:lnTo>
                  <a:lnTo>
                    <a:pt x="695" y="1401"/>
                  </a:lnTo>
                  <a:lnTo>
                    <a:pt x="686" y="1397"/>
                  </a:lnTo>
                  <a:lnTo>
                    <a:pt x="674" y="1389"/>
                  </a:lnTo>
                  <a:lnTo>
                    <a:pt x="657" y="1380"/>
                  </a:lnTo>
                  <a:lnTo>
                    <a:pt x="644" y="1376"/>
                  </a:lnTo>
                  <a:lnTo>
                    <a:pt x="635" y="1372"/>
                  </a:lnTo>
                  <a:lnTo>
                    <a:pt x="627" y="1368"/>
                  </a:lnTo>
                  <a:lnTo>
                    <a:pt x="623" y="1368"/>
                  </a:lnTo>
                  <a:lnTo>
                    <a:pt x="614" y="1368"/>
                  </a:lnTo>
                  <a:lnTo>
                    <a:pt x="610" y="1363"/>
                  </a:lnTo>
                  <a:lnTo>
                    <a:pt x="602" y="1363"/>
                  </a:lnTo>
                  <a:lnTo>
                    <a:pt x="589" y="1359"/>
                  </a:lnTo>
                  <a:lnTo>
                    <a:pt x="585" y="1359"/>
                  </a:lnTo>
                  <a:lnTo>
                    <a:pt x="572" y="1359"/>
                  </a:lnTo>
                  <a:lnTo>
                    <a:pt x="563" y="1359"/>
                  </a:lnTo>
                  <a:lnTo>
                    <a:pt x="559" y="1359"/>
                  </a:lnTo>
                  <a:lnTo>
                    <a:pt x="551" y="1355"/>
                  </a:lnTo>
                  <a:lnTo>
                    <a:pt x="542" y="1355"/>
                  </a:lnTo>
                  <a:lnTo>
                    <a:pt x="538" y="1351"/>
                  </a:lnTo>
                  <a:lnTo>
                    <a:pt x="530" y="1346"/>
                  </a:lnTo>
                  <a:lnTo>
                    <a:pt x="521" y="1346"/>
                  </a:lnTo>
                  <a:lnTo>
                    <a:pt x="508" y="1338"/>
                  </a:lnTo>
                  <a:lnTo>
                    <a:pt x="496" y="1334"/>
                  </a:lnTo>
                  <a:lnTo>
                    <a:pt x="491" y="1329"/>
                  </a:lnTo>
                  <a:lnTo>
                    <a:pt x="483" y="1325"/>
                  </a:lnTo>
                  <a:lnTo>
                    <a:pt x="466" y="1317"/>
                  </a:lnTo>
                  <a:lnTo>
                    <a:pt x="458" y="1313"/>
                  </a:lnTo>
                  <a:lnTo>
                    <a:pt x="453" y="1308"/>
                  </a:lnTo>
                  <a:lnTo>
                    <a:pt x="445" y="1308"/>
                  </a:lnTo>
                  <a:lnTo>
                    <a:pt x="436" y="1304"/>
                  </a:lnTo>
                  <a:lnTo>
                    <a:pt x="428" y="1300"/>
                  </a:lnTo>
                  <a:lnTo>
                    <a:pt x="424" y="1300"/>
                  </a:lnTo>
                  <a:lnTo>
                    <a:pt x="420" y="1300"/>
                  </a:lnTo>
                  <a:lnTo>
                    <a:pt x="411" y="1300"/>
                  </a:lnTo>
                  <a:lnTo>
                    <a:pt x="407" y="1300"/>
                  </a:lnTo>
                  <a:lnTo>
                    <a:pt x="403" y="1300"/>
                  </a:lnTo>
                  <a:lnTo>
                    <a:pt x="398" y="1300"/>
                  </a:lnTo>
                  <a:lnTo>
                    <a:pt x="398" y="1296"/>
                  </a:lnTo>
                  <a:lnTo>
                    <a:pt x="398" y="1291"/>
                  </a:lnTo>
                  <a:lnTo>
                    <a:pt x="398" y="1287"/>
                  </a:lnTo>
                  <a:lnTo>
                    <a:pt x="398" y="1283"/>
                  </a:lnTo>
                  <a:lnTo>
                    <a:pt x="394" y="1283"/>
                  </a:lnTo>
                  <a:lnTo>
                    <a:pt x="394" y="1279"/>
                  </a:lnTo>
                  <a:lnTo>
                    <a:pt x="390" y="1274"/>
                  </a:lnTo>
                  <a:lnTo>
                    <a:pt x="386" y="1270"/>
                  </a:lnTo>
                  <a:lnTo>
                    <a:pt x="369" y="1253"/>
                  </a:lnTo>
                  <a:lnTo>
                    <a:pt x="352" y="1241"/>
                  </a:lnTo>
                  <a:lnTo>
                    <a:pt x="348" y="1236"/>
                  </a:lnTo>
                  <a:lnTo>
                    <a:pt x="343" y="1232"/>
                  </a:lnTo>
                  <a:lnTo>
                    <a:pt x="339" y="1228"/>
                  </a:lnTo>
                  <a:lnTo>
                    <a:pt x="339" y="1224"/>
                  </a:lnTo>
                  <a:lnTo>
                    <a:pt x="335" y="1219"/>
                  </a:lnTo>
                  <a:lnTo>
                    <a:pt x="335" y="1215"/>
                  </a:lnTo>
                  <a:lnTo>
                    <a:pt x="335" y="1211"/>
                  </a:lnTo>
                  <a:lnTo>
                    <a:pt x="339" y="1207"/>
                  </a:lnTo>
                  <a:lnTo>
                    <a:pt x="343" y="1202"/>
                  </a:lnTo>
                  <a:lnTo>
                    <a:pt x="348" y="1198"/>
                  </a:lnTo>
                  <a:lnTo>
                    <a:pt x="352" y="1198"/>
                  </a:lnTo>
                  <a:lnTo>
                    <a:pt x="364" y="1194"/>
                  </a:lnTo>
                  <a:lnTo>
                    <a:pt x="369" y="1190"/>
                  </a:lnTo>
                  <a:lnTo>
                    <a:pt x="373" y="1186"/>
                  </a:lnTo>
                  <a:lnTo>
                    <a:pt x="377" y="1186"/>
                  </a:lnTo>
                  <a:lnTo>
                    <a:pt x="377" y="1181"/>
                  </a:lnTo>
                  <a:lnTo>
                    <a:pt x="373" y="1181"/>
                  </a:lnTo>
                  <a:lnTo>
                    <a:pt x="373" y="1177"/>
                  </a:lnTo>
                  <a:lnTo>
                    <a:pt x="369" y="1177"/>
                  </a:lnTo>
                  <a:lnTo>
                    <a:pt x="364" y="1177"/>
                  </a:lnTo>
                  <a:lnTo>
                    <a:pt x="356" y="1177"/>
                  </a:lnTo>
                  <a:lnTo>
                    <a:pt x="335" y="1177"/>
                  </a:lnTo>
                  <a:lnTo>
                    <a:pt x="322" y="1177"/>
                  </a:lnTo>
                  <a:lnTo>
                    <a:pt x="314" y="1177"/>
                  </a:lnTo>
                  <a:lnTo>
                    <a:pt x="305" y="1177"/>
                  </a:lnTo>
                  <a:lnTo>
                    <a:pt x="301" y="1173"/>
                  </a:lnTo>
                  <a:lnTo>
                    <a:pt x="297" y="1173"/>
                  </a:lnTo>
                  <a:lnTo>
                    <a:pt x="293" y="1169"/>
                  </a:lnTo>
                  <a:lnTo>
                    <a:pt x="288" y="1164"/>
                  </a:lnTo>
                  <a:lnTo>
                    <a:pt x="284" y="1160"/>
                  </a:lnTo>
                  <a:lnTo>
                    <a:pt x="280" y="1156"/>
                  </a:lnTo>
                  <a:lnTo>
                    <a:pt x="276" y="1152"/>
                  </a:lnTo>
                  <a:lnTo>
                    <a:pt x="271" y="1143"/>
                  </a:lnTo>
                  <a:lnTo>
                    <a:pt x="267" y="1139"/>
                  </a:lnTo>
                  <a:lnTo>
                    <a:pt x="263" y="1130"/>
                  </a:lnTo>
                  <a:lnTo>
                    <a:pt x="259" y="1122"/>
                  </a:lnTo>
                  <a:lnTo>
                    <a:pt x="250" y="1114"/>
                  </a:lnTo>
                  <a:lnTo>
                    <a:pt x="242" y="1101"/>
                  </a:lnTo>
                  <a:lnTo>
                    <a:pt x="216" y="1054"/>
                  </a:lnTo>
                  <a:lnTo>
                    <a:pt x="204" y="1029"/>
                  </a:lnTo>
                  <a:lnTo>
                    <a:pt x="195" y="1016"/>
                  </a:lnTo>
                  <a:lnTo>
                    <a:pt x="191" y="1008"/>
                  </a:lnTo>
                  <a:lnTo>
                    <a:pt x="182" y="999"/>
                  </a:lnTo>
                  <a:lnTo>
                    <a:pt x="178" y="991"/>
                  </a:lnTo>
                  <a:lnTo>
                    <a:pt x="170" y="982"/>
                  </a:lnTo>
                  <a:lnTo>
                    <a:pt x="166" y="974"/>
                  </a:lnTo>
                  <a:lnTo>
                    <a:pt x="161" y="970"/>
                  </a:lnTo>
                  <a:lnTo>
                    <a:pt x="132" y="944"/>
                  </a:lnTo>
                  <a:lnTo>
                    <a:pt x="123" y="931"/>
                  </a:lnTo>
                  <a:lnTo>
                    <a:pt x="115" y="923"/>
                  </a:lnTo>
                  <a:lnTo>
                    <a:pt x="110" y="919"/>
                  </a:lnTo>
                  <a:lnTo>
                    <a:pt x="102" y="910"/>
                  </a:lnTo>
                  <a:lnTo>
                    <a:pt x="94" y="898"/>
                  </a:lnTo>
                  <a:lnTo>
                    <a:pt x="89" y="893"/>
                  </a:lnTo>
                  <a:lnTo>
                    <a:pt x="81" y="876"/>
                  </a:lnTo>
                  <a:lnTo>
                    <a:pt x="0" y="758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Freeform 11"/>
            <p:cNvSpPr>
              <a:spLocks/>
            </p:cNvSpPr>
            <p:nvPr/>
          </p:nvSpPr>
          <p:spPr bwMode="auto">
            <a:xfrm>
              <a:off x="2246385" y="1695235"/>
              <a:ext cx="640148" cy="395344"/>
            </a:xfrm>
            <a:custGeom>
              <a:avLst/>
              <a:gdLst>
                <a:gd name="T0" fmla="*/ 59 w 2019"/>
                <a:gd name="T1" fmla="*/ 876 h 1249"/>
                <a:gd name="T2" fmla="*/ 123 w 2019"/>
                <a:gd name="T3" fmla="*/ 851 h 1249"/>
                <a:gd name="T4" fmla="*/ 81 w 2019"/>
                <a:gd name="T5" fmla="*/ 813 h 1249"/>
                <a:gd name="T6" fmla="*/ 47 w 2019"/>
                <a:gd name="T7" fmla="*/ 753 h 1249"/>
                <a:gd name="T8" fmla="*/ 42 w 2019"/>
                <a:gd name="T9" fmla="*/ 686 h 1249"/>
                <a:gd name="T10" fmla="*/ 72 w 2019"/>
                <a:gd name="T11" fmla="*/ 461 h 1249"/>
                <a:gd name="T12" fmla="*/ 216 w 2019"/>
                <a:gd name="T13" fmla="*/ 457 h 1249"/>
                <a:gd name="T14" fmla="*/ 364 w 2019"/>
                <a:gd name="T15" fmla="*/ 491 h 1249"/>
                <a:gd name="T16" fmla="*/ 385 w 2019"/>
                <a:gd name="T17" fmla="*/ 376 h 1249"/>
                <a:gd name="T18" fmla="*/ 415 w 2019"/>
                <a:gd name="T19" fmla="*/ 254 h 1249"/>
                <a:gd name="T20" fmla="*/ 415 w 2019"/>
                <a:gd name="T21" fmla="*/ 173 h 1249"/>
                <a:gd name="T22" fmla="*/ 580 w 2019"/>
                <a:gd name="T23" fmla="*/ 63 h 1249"/>
                <a:gd name="T24" fmla="*/ 703 w 2019"/>
                <a:gd name="T25" fmla="*/ 0 h 1249"/>
                <a:gd name="T26" fmla="*/ 804 w 2019"/>
                <a:gd name="T27" fmla="*/ 38 h 1249"/>
                <a:gd name="T28" fmla="*/ 885 w 2019"/>
                <a:gd name="T29" fmla="*/ 67 h 1249"/>
                <a:gd name="T30" fmla="*/ 965 w 2019"/>
                <a:gd name="T31" fmla="*/ 84 h 1249"/>
                <a:gd name="T32" fmla="*/ 1092 w 2019"/>
                <a:gd name="T33" fmla="*/ 216 h 1249"/>
                <a:gd name="T34" fmla="*/ 1169 w 2019"/>
                <a:gd name="T35" fmla="*/ 262 h 1249"/>
                <a:gd name="T36" fmla="*/ 1135 w 2019"/>
                <a:gd name="T37" fmla="*/ 313 h 1249"/>
                <a:gd name="T38" fmla="*/ 1080 w 2019"/>
                <a:gd name="T39" fmla="*/ 372 h 1249"/>
                <a:gd name="T40" fmla="*/ 1058 w 2019"/>
                <a:gd name="T41" fmla="*/ 453 h 1249"/>
                <a:gd name="T42" fmla="*/ 1122 w 2019"/>
                <a:gd name="T43" fmla="*/ 432 h 1249"/>
                <a:gd name="T44" fmla="*/ 1202 w 2019"/>
                <a:gd name="T45" fmla="*/ 533 h 1249"/>
                <a:gd name="T46" fmla="*/ 1300 w 2019"/>
                <a:gd name="T47" fmla="*/ 635 h 1249"/>
                <a:gd name="T48" fmla="*/ 1372 w 2019"/>
                <a:gd name="T49" fmla="*/ 656 h 1249"/>
                <a:gd name="T50" fmla="*/ 1452 w 2019"/>
                <a:gd name="T51" fmla="*/ 597 h 1249"/>
                <a:gd name="T52" fmla="*/ 1571 w 2019"/>
                <a:gd name="T53" fmla="*/ 516 h 1249"/>
                <a:gd name="T54" fmla="*/ 1630 w 2019"/>
                <a:gd name="T55" fmla="*/ 487 h 1249"/>
                <a:gd name="T56" fmla="*/ 1774 w 2019"/>
                <a:gd name="T57" fmla="*/ 533 h 1249"/>
                <a:gd name="T58" fmla="*/ 1850 w 2019"/>
                <a:gd name="T59" fmla="*/ 512 h 1249"/>
                <a:gd name="T60" fmla="*/ 1892 w 2019"/>
                <a:gd name="T61" fmla="*/ 554 h 1249"/>
                <a:gd name="T62" fmla="*/ 1854 w 2019"/>
                <a:gd name="T63" fmla="*/ 588 h 1249"/>
                <a:gd name="T64" fmla="*/ 1909 w 2019"/>
                <a:gd name="T65" fmla="*/ 745 h 1249"/>
                <a:gd name="T66" fmla="*/ 1918 w 2019"/>
                <a:gd name="T67" fmla="*/ 910 h 1249"/>
                <a:gd name="T68" fmla="*/ 1998 w 2019"/>
                <a:gd name="T69" fmla="*/ 923 h 1249"/>
                <a:gd name="T70" fmla="*/ 2019 w 2019"/>
                <a:gd name="T71" fmla="*/ 978 h 1249"/>
                <a:gd name="T72" fmla="*/ 1960 w 2019"/>
                <a:gd name="T73" fmla="*/ 1092 h 1249"/>
                <a:gd name="T74" fmla="*/ 1833 w 2019"/>
                <a:gd name="T75" fmla="*/ 1185 h 1249"/>
                <a:gd name="T76" fmla="*/ 1710 w 2019"/>
                <a:gd name="T77" fmla="*/ 1236 h 1249"/>
                <a:gd name="T78" fmla="*/ 1503 w 2019"/>
                <a:gd name="T79" fmla="*/ 1232 h 1249"/>
                <a:gd name="T80" fmla="*/ 1372 w 2019"/>
                <a:gd name="T81" fmla="*/ 1232 h 1249"/>
                <a:gd name="T82" fmla="*/ 1198 w 2019"/>
                <a:gd name="T83" fmla="*/ 1189 h 1249"/>
                <a:gd name="T84" fmla="*/ 1012 w 2019"/>
                <a:gd name="T85" fmla="*/ 1181 h 1249"/>
                <a:gd name="T86" fmla="*/ 940 w 2019"/>
                <a:gd name="T87" fmla="*/ 1194 h 1249"/>
                <a:gd name="T88" fmla="*/ 792 w 2019"/>
                <a:gd name="T89" fmla="*/ 1249 h 1249"/>
                <a:gd name="T90" fmla="*/ 733 w 2019"/>
                <a:gd name="T91" fmla="*/ 1206 h 1249"/>
                <a:gd name="T92" fmla="*/ 741 w 2019"/>
                <a:gd name="T93" fmla="*/ 1122 h 1249"/>
                <a:gd name="T94" fmla="*/ 830 w 2019"/>
                <a:gd name="T95" fmla="*/ 1058 h 1249"/>
                <a:gd name="T96" fmla="*/ 885 w 2019"/>
                <a:gd name="T97" fmla="*/ 995 h 1249"/>
                <a:gd name="T98" fmla="*/ 885 w 2019"/>
                <a:gd name="T99" fmla="*/ 897 h 1249"/>
                <a:gd name="T100" fmla="*/ 826 w 2019"/>
                <a:gd name="T101" fmla="*/ 842 h 1249"/>
                <a:gd name="T102" fmla="*/ 766 w 2019"/>
                <a:gd name="T103" fmla="*/ 868 h 1249"/>
                <a:gd name="T104" fmla="*/ 711 w 2019"/>
                <a:gd name="T105" fmla="*/ 944 h 1249"/>
                <a:gd name="T106" fmla="*/ 576 w 2019"/>
                <a:gd name="T107" fmla="*/ 990 h 1249"/>
                <a:gd name="T108" fmla="*/ 534 w 2019"/>
                <a:gd name="T109" fmla="*/ 944 h 1249"/>
                <a:gd name="T110" fmla="*/ 508 w 2019"/>
                <a:gd name="T111" fmla="*/ 973 h 1249"/>
                <a:gd name="T112" fmla="*/ 470 w 2019"/>
                <a:gd name="T113" fmla="*/ 978 h 1249"/>
                <a:gd name="T114" fmla="*/ 423 w 2019"/>
                <a:gd name="T115" fmla="*/ 918 h 1249"/>
                <a:gd name="T116" fmla="*/ 313 w 2019"/>
                <a:gd name="T117" fmla="*/ 918 h 1249"/>
                <a:gd name="T118" fmla="*/ 292 w 2019"/>
                <a:gd name="T119" fmla="*/ 973 h 1249"/>
                <a:gd name="T120" fmla="*/ 199 w 2019"/>
                <a:gd name="T121" fmla="*/ 952 h 1249"/>
                <a:gd name="T122" fmla="*/ 119 w 2019"/>
                <a:gd name="T123" fmla="*/ 965 h 1249"/>
                <a:gd name="T124" fmla="*/ 51 w 2019"/>
                <a:gd name="T125" fmla="*/ 95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9" h="1249">
                  <a:moveTo>
                    <a:pt x="0" y="910"/>
                  </a:moveTo>
                  <a:lnTo>
                    <a:pt x="4" y="906"/>
                  </a:lnTo>
                  <a:lnTo>
                    <a:pt x="17" y="893"/>
                  </a:lnTo>
                  <a:lnTo>
                    <a:pt x="26" y="889"/>
                  </a:lnTo>
                  <a:lnTo>
                    <a:pt x="26" y="885"/>
                  </a:lnTo>
                  <a:lnTo>
                    <a:pt x="30" y="885"/>
                  </a:lnTo>
                  <a:lnTo>
                    <a:pt x="30" y="880"/>
                  </a:lnTo>
                  <a:lnTo>
                    <a:pt x="34" y="880"/>
                  </a:lnTo>
                  <a:lnTo>
                    <a:pt x="42" y="876"/>
                  </a:lnTo>
                  <a:lnTo>
                    <a:pt x="47" y="876"/>
                  </a:lnTo>
                  <a:lnTo>
                    <a:pt x="51" y="876"/>
                  </a:lnTo>
                  <a:lnTo>
                    <a:pt x="55" y="876"/>
                  </a:lnTo>
                  <a:lnTo>
                    <a:pt x="59" y="876"/>
                  </a:lnTo>
                  <a:lnTo>
                    <a:pt x="81" y="876"/>
                  </a:lnTo>
                  <a:lnTo>
                    <a:pt x="89" y="876"/>
                  </a:lnTo>
                  <a:lnTo>
                    <a:pt x="93" y="876"/>
                  </a:lnTo>
                  <a:lnTo>
                    <a:pt x="97" y="876"/>
                  </a:lnTo>
                  <a:lnTo>
                    <a:pt x="102" y="876"/>
                  </a:lnTo>
                  <a:lnTo>
                    <a:pt x="106" y="872"/>
                  </a:lnTo>
                  <a:lnTo>
                    <a:pt x="110" y="872"/>
                  </a:lnTo>
                  <a:lnTo>
                    <a:pt x="114" y="872"/>
                  </a:lnTo>
                  <a:lnTo>
                    <a:pt x="119" y="868"/>
                  </a:lnTo>
                  <a:lnTo>
                    <a:pt x="123" y="863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51"/>
                  </a:lnTo>
                  <a:lnTo>
                    <a:pt x="123" y="846"/>
                  </a:lnTo>
                  <a:lnTo>
                    <a:pt x="123" y="842"/>
                  </a:lnTo>
                  <a:lnTo>
                    <a:pt x="123" y="838"/>
                  </a:lnTo>
                  <a:lnTo>
                    <a:pt x="123" y="834"/>
                  </a:lnTo>
                  <a:lnTo>
                    <a:pt x="119" y="834"/>
                  </a:lnTo>
                  <a:lnTo>
                    <a:pt x="119" y="830"/>
                  </a:lnTo>
                  <a:lnTo>
                    <a:pt x="114" y="825"/>
                  </a:lnTo>
                  <a:lnTo>
                    <a:pt x="110" y="825"/>
                  </a:lnTo>
                  <a:lnTo>
                    <a:pt x="106" y="821"/>
                  </a:lnTo>
                  <a:lnTo>
                    <a:pt x="102" y="821"/>
                  </a:lnTo>
                  <a:lnTo>
                    <a:pt x="93" y="817"/>
                  </a:lnTo>
                  <a:lnTo>
                    <a:pt x="85" y="813"/>
                  </a:lnTo>
                  <a:lnTo>
                    <a:pt x="81" y="813"/>
                  </a:lnTo>
                  <a:lnTo>
                    <a:pt x="76" y="813"/>
                  </a:lnTo>
                  <a:lnTo>
                    <a:pt x="72" y="808"/>
                  </a:lnTo>
                  <a:lnTo>
                    <a:pt x="64" y="804"/>
                  </a:lnTo>
                  <a:lnTo>
                    <a:pt x="59" y="804"/>
                  </a:lnTo>
                  <a:lnTo>
                    <a:pt x="55" y="796"/>
                  </a:lnTo>
                  <a:lnTo>
                    <a:pt x="51" y="791"/>
                  </a:lnTo>
                  <a:lnTo>
                    <a:pt x="47" y="791"/>
                  </a:lnTo>
                  <a:lnTo>
                    <a:pt x="42" y="787"/>
                  </a:lnTo>
                  <a:lnTo>
                    <a:pt x="42" y="783"/>
                  </a:lnTo>
                  <a:lnTo>
                    <a:pt x="42" y="779"/>
                  </a:lnTo>
                  <a:lnTo>
                    <a:pt x="42" y="774"/>
                  </a:lnTo>
                  <a:lnTo>
                    <a:pt x="42" y="766"/>
                  </a:lnTo>
                  <a:lnTo>
                    <a:pt x="47" y="753"/>
                  </a:lnTo>
                  <a:lnTo>
                    <a:pt x="51" y="745"/>
                  </a:lnTo>
                  <a:lnTo>
                    <a:pt x="55" y="724"/>
                  </a:lnTo>
                  <a:lnTo>
                    <a:pt x="55" y="719"/>
                  </a:lnTo>
                  <a:lnTo>
                    <a:pt x="55" y="715"/>
                  </a:lnTo>
                  <a:lnTo>
                    <a:pt x="55" y="711"/>
                  </a:lnTo>
                  <a:lnTo>
                    <a:pt x="55" y="707"/>
                  </a:lnTo>
                  <a:lnTo>
                    <a:pt x="55" y="702"/>
                  </a:lnTo>
                  <a:lnTo>
                    <a:pt x="55" y="698"/>
                  </a:lnTo>
                  <a:lnTo>
                    <a:pt x="51" y="698"/>
                  </a:lnTo>
                  <a:lnTo>
                    <a:pt x="51" y="694"/>
                  </a:lnTo>
                  <a:lnTo>
                    <a:pt x="47" y="690"/>
                  </a:lnTo>
                  <a:lnTo>
                    <a:pt x="47" y="686"/>
                  </a:lnTo>
                  <a:lnTo>
                    <a:pt x="42" y="686"/>
                  </a:lnTo>
                  <a:lnTo>
                    <a:pt x="42" y="681"/>
                  </a:lnTo>
                  <a:lnTo>
                    <a:pt x="38" y="677"/>
                  </a:lnTo>
                  <a:lnTo>
                    <a:pt x="38" y="669"/>
                  </a:lnTo>
                  <a:lnTo>
                    <a:pt x="38" y="664"/>
                  </a:lnTo>
                  <a:lnTo>
                    <a:pt x="34" y="656"/>
                  </a:lnTo>
                  <a:lnTo>
                    <a:pt x="34" y="647"/>
                  </a:lnTo>
                  <a:lnTo>
                    <a:pt x="34" y="639"/>
                  </a:lnTo>
                  <a:lnTo>
                    <a:pt x="34" y="622"/>
                  </a:lnTo>
                  <a:lnTo>
                    <a:pt x="34" y="537"/>
                  </a:lnTo>
                  <a:lnTo>
                    <a:pt x="38" y="487"/>
                  </a:lnTo>
                  <a:lnTo>
                    <a:pt x="42" y="482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81" y="457"/>
                  </a:lnTo>
                  <a:lnTo>
                    <a:pt x="89" y="453"/>
                  </a:lnTo>
                  <a:lnTo>
                    <a:pt x="93" y="448"/>
                  </a:lnTo>
                  <a:lnTo>
                    <a:pt x="97" y="448"/>
                  </a:lnTo>
                  <a:lnTo>
                    <a:pt x="106" y="444"/>
                  </a:lnTo>
                  <a:lnTo>
                    <a:pt x="114" y="444"/>
                  </a:lnTo>
                  <a:lnTo>
                    <a:pt x="123" y="444"/>
                  </a:lnTo>
                  <a:lnTo>
                    <a:pt x="131" y="448"/>
                  </a:lnTo>
                  <a:lnTo>
                    <a:pt x="157" y="448"/>
                  </a:lnTo>
                  <a:lnTo>
                    <a:pt x="178" y="453"/>
                  </a:lnTo>
                  <a:lnTo>
                    <a:pt x="195" y="453"/>
                  </a:lnTo>
                  <a:lnTo>
                    <a:pt x="208" y="457"/>
                  </a:lnTo>
                  <a:lnTo>
                    <a:pt x="216" y="457"/>
                  </a:lnTo>
                  <a:lnTo>
                    <a:pt x="225" y="461"/>
                  </a:lnTo>
                  <a:lnTo>
                    <a:pt x="241" y="465"/>
                  </a:lnTo>
                  <a:lnTo>
                    <a:pt x="258" y="470"/>
                  </a:lnTo>
                  <a:lnTo>
                    <a:pt x="292" y="478"/>
                  </a:lnTo>
                  <a:lnTo>
                    <a:pt x="305" y="482"/>
                  </a:lnTo>
                  <a:lnTo>
                    <a:pt x="318" y="487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47" y="491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60" y="491"/>
                  </a:lnTo>
                  <a:lnTo>
                    <a:pt x="364" y="491"/>
                  </a:lnTo>
                  <a:lnTo>
                    <a:pt x="368" y="487"/>
                  </a:lnTo>
                  <a:lnTo>
                    <a:pt x="368" y="482"/>
                  </a:lnTo>
                  <a:lnTo>
                    <a:pt x="368" y="478"/>
                  </a:lnTo>
                  <a:lnTo>
                    <a:pt x="373" y="474"/>
                  </a:lnTo>
                  <a:lnTo>
                    <a:pt x="373" y="470"/>
                  </a:lnTo>
                  <a:lnTo>
                    <a:pt x="373" y="461"/>
                  </a:lnTo>
                  <a:lnTo>
                    <a:pt x="373" y="457"/>
                  </a:lnTo>
                  <a:lnTo>
                    <a:pt x="377" y="427"/>
                  </a:lnTo>
                  <a:lnTo>
                    <a:pt x="377" y="415"/>
                  </a:lnTo>
                  <a:lnTo>
                    <a:pt x="381" y="402"/>
                  </a:lnTo>
                  <a:lnTo>
                    <a:pt x="381" y="393"/>
                  </a:lnTo>
                  <a:lnTo>
                    <a:pt x="381" y="385"/>
                  </a:lnTo>
                  <a:lnTo>
                    <a:pt x="385" y="376"/>
                  </a:lnTo>
                  <a:lnTo>
                    <a:pt x="385" y="368"/>
                  </a:lnTo>
                  <a:lnTo>
                    <a:pt x="390" y="360"/>
                  </a:lnTo>
                  <a:lnTo>
                    <a:pt x="402" y="326"/>
                  </a:lnTo>
                  <a:lnTo>
                    <a:pt x="402" y="321"/>
                  </a:lnTo>
                  <a:lnTo>
                    <a:pt x="407" y="313"/>
                  </a:lnTo>
                  <a:lnTo>
                    <a:pt x="407" y="305"/>
                  </a:lnTo>
                  <a:lnTo>
                    <a:pt x="407" y="300"/>
                  </a:lnTo>
                  <a:lnTo>
                    <a:pt x="407" y="296"/>
                  </a:lnTo>
                  <a:lnTo>
                    <a:pt x="407" y="283"/>
                  </a:lnTo>
                  <a:lnTo>
                    <a:pt x="411" y="275"/>
                  </a:lnTo>
                  <a:lnTo>
                    <a:pt x="411" y="271"/>
                  </a:lnTo>
                  <a:lnTo>
                    <a:pt x="411" y="266"/>
                  </a:lnTo>
                  <a:lnTo>
                    <a:pt x="415" y="254"/>
                  </a:lnTo>
                  <a:lnTo>
                    <a:pt x="419" y="245"/>
                  </a:lnTo>
                  <a:lnTo>
                    <a:pt x="419" y="241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5" y="220"/>
                  </a:lnTo>
                  <a:lnTo>
                    <a:pt x="411" y="203"/>
                  </a:lnTo>
                  <a:lnTo>
                    <a:pt x="411" y="199"/>
                  </a:lnTo>
                  <a:lnTo>
                    <a:pt x="407" y="190"/>
                  </a:lnTo>
                  <a:lnTo>
                    <a:pt x="407" y="186"/>
                  </a:lnTo>
                  <a:lnTo>
                    <a:pt x="407" y="182"/>
                  </a:lnTo>
                  <a:lnTo>
                    <a:pt x="411" y="182"/>
                  </a:lnTo>
                  <a:lnTo>
                    <a:pt x="411" y="178"/>
                  </a:lnTo>
                  <a:lnTo>
                    <a:pt x="415" y="173"/>
                  </a:lnTo>
                  <a:lnTo>
                    <a:pt x="419" y="173"/>
                  </a:lnTo>
                  <a:lnTo>
                    <a:pt x="423" y="169"/>
                  </a:lnTo>
                  <a:lnTo>
                    <a:pt x="428" y="165"/>
                  </a:lnTo>
                  <a:lnTo>
                    <a:pt x="436" y="156"/>
                  </a:lnTo>
                  <a:lnTo>
                    <a:pt x="453" y="148"/>
                  </a:lnTo>
                  <a:lnTo>
                    <a:pt x="483" y="131"/>
                  </a:lnTo>
                  <a:lnTo>
                    <a:pt x="495" y="127"/>
                  </a:lnTo>
                  <a:lnTo>
                    <a:pt x="508" y="118"/>
                  </a:lnTo>
                  <a:lnTo>
                    <a:pt x="517" y="114"/>
                  </a:lnTo>
                  <a:lnTo>
                    <a:pt x="525" y="106"/>
                  </a:lnTo>
                  <a:lnTo>
                    <a:pt x="538" y="97"/>
                  </a:lnTo>
                  <a:lnTo>
                    <a:pt x="567" y="72"/>
                  </a:lnTo>
                  <a:lnTo>
                    <a:pt x="580" y="63"/>
                  </a:lnTo>
                  <a:lnTo>
                    <a:pt x="593" y="55"/>
                  </a:lnTo>
                  <a:lnTo>
                    <a:pt x="601" y="50"/>
                  </a:lnTo>
                  <a:lnTo>
                    <a:pt x="610" y="42"/>
                  </a:lnTo>
                  <a:lnTo>
                    <a:pt x="618" y="38"/>
                  </a:lnTo>
                  <a:lnTo>
                    <a:pt x="631" y="29"/>
                  </a:lnTo>
                  <a:lnTo>
                    <a:pt x="652" y="17"/>
                  </a:lnTo>
                  <a:lnTo>
                    <a:pt x="665" y="12"/>
                  </a:lnTo>
                  <a:lnTo>
                    <a:pt x="673" y="8"/>
                  </a:lnTo>
                  <a:lnTo>
                    <a:pt x="677" y="8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4" y="4"/>
                  </a:lnTo>
                  <a:lnTo>
                    <a:pt x="728" y="4"/>
                  </a:lnTo>
                  <a:lnTo>
                    <a:pt x="737" y="4"/>
                  </a:lnTo>
                  <a:lnTo>
                    <a:pt x="741" y="8"/>
                  </a:lnTo>
                  <a:lnTo>
                    <a:pt x="749" y="12"/>
                  </a:lnTo>
                  <a:lnTo>
                    <a:pt x="754" y="12"/>
                  </a:lnTo>
                  <a:lnTo>
                    <a:pt x="762" y="17"/>
                  </a:lnTo>
                  <a:lnTo>
                    <a:pt x="783" y="29"/>
                  </a:lnTo>
                  <a:lnTo>
                    <a:pt x="804" y="34"/>
                  </a:lnTo>
                  <a:lnTo>
                    <a:pt x="804" y="38"/>
                  </a:lnTo>
                  <a:lnTo>
                    <a:pt x="809" y="38"/>
                  </a:lnTo>
                  <a:lnTo>
                    <a:pt x="809" y="42"/>
                  </a:lnTo>
                  <a:lnTo>
                    <a:pt x="813" y="46"/>
                  </a:lnTo>
                  <a:lnTo>
                    <a:pt x="821" y="50"/>
                  </a:lnTo>
                  <a:lnTo>
                    <a:pt x="826" y="55"/>
                  </a:lnTo>
                  <a:lnTo>
                    <a:pt x="834" y="59"/>
                  </a:lnTo>
                  <a:lnTo>
                    <a:pt x="838" y="63"/>
                  </a:lnTo>
                  <a:lnTo>
                    <a:pt x="843" y="63"/>
                  </a:lnTo>
                  <a:lnTo>
                    <a:pt x="851" y="67"/>
                  </a:lnTo>
                  <a:lnTo>
                    <a:pt x="855" y="67"/>
                  </a:lnTo>
                  <a:lnTo>
                    <a:pt x="864" y="67"/>
                  </a:lnTo>
                  <a:lnTo>
                    <a:pt x="868" y="67"/>
                  </a:lnTo>
                  <a:lnTo>
                    <a:pt x="885" y="67"/>
                  </a:lnTo>
                  <a:lnTo>
                    <a:pt x="889" y="67"/>
                  </a:lnTo>
                  <a:lnTo>
                    <a:pt x="898" y="67"/>
                  </a:lnTo>
                  <a:lnTo>
                    <a:pt x="902" y="67"/>
                  </a:lnTo>
                  <a:lnTo>
                    <a:pt x="906" y="67"/>
                  </a:lnTo>
                  <a:lnTo>
                    <a:pt x="927" y="72"/>
                  </a:lnTo>
                  <a:lnTo>
                    <a:pt x="931" y="72"/>
                  </a:lnTo>
                  <a:lnTo>
                    <a:pt x="940" y="76"/>
                  </a:lnTo>
                  <a:lnTo>
                    <a:pt x="944" y="76"/>
                  </a:lnTo>
                  <a:lnTo>
                    <a:pt x="948" y="76"/>
                  </a:lnTo>
                  <a:lnTo>
                    <a:pt x="948" y="80"/>
                  </a:lnTo>
                  <a:lnTo>
                    <a:pt x="957" y="80"/>
                  </a:lnTo>
                  <a:lnTo>
                    <a:pt x="961" y="84"/>
                  </a:lnTo>
                  <a:lnTo>
                    <a:pt x="965" y="84"/>
                  </a:lnTo>
                  <a:lnTo>
                    <a:pt x="970" y="89"/>
                  </a:lnTo>
                  <a:lnTo>
                    <a:pt x="978" y="93"/>
                  </a:lnTo>
                  <a:lnTo>
                    <a:pt x="991" y="106"/>
                  </a:lnTo>
                  <a:lnTo>
                    <a:pt x="995" y="110"/>
                  </a:lnTo>
                  <a:lnTo>
                    <a:pt x="1008" y="122"/>
                  </a:lnTo>
                  <a:lnTo>
                    <a:pt x="1020" y="139"/>
                  </a:lnTo>
                  <a:lnTo>
                    <a:pt x="1033" y="152"/>
                  </a:lnTo>
                  <a:lnTo>
                    <a:pt x="1050" y="169"/>
                  </a:lnTo>
                  <a:lnTo>
                    <a:pt x="1063" y="182"/>
                  </a:lnTo>
                  <a:lnTo>
                    <a:pt x="1067" y="190"/>
                  </a:lnTo>
                  <a:lnTo>
                    <a:pt x="1071" y="194"/>
                  </a:lnTo>
                  <a:lnTo>
                    <a:pt x="1080" y="199"/>
                  </a:lnTo>
                  <a:lnTo>
                    <a:pt x="1092" y="216"/>
                  </a:lnTo>
                  <a:lnTo>
                    <a:pt x="1097" y="220"/>
                  </a:lnTo>
                  <a:lnTo>
                    <a:pt x="1105" y="224"/>
                  </a:lnTo>
                  <a:lnTo>
                    <a:pt x="1109" y="233"/>
                  </a:lnTo>
                  <a:lnTo>
                    <a:pt x="1122" y="241"/>
                  </a:lnTo>
                  <a:lnTo>
                    <a:pt x="1135" y="245"/>
                  </a:lnTo>
                  <a:lnTo>
                    <a:pt x="1139" y="249"/>
                  </a:lnTo>
                  <a:lnTo>
                    <a:pt x="1143" y="249"/>
                  </a:lnTo>
                  <a:lnTo>
                    <a:pt x="1147" y="254"/>
                  </a:lnTo>
                  <a:lnTo>
                    <a:pt x="1152" y="254"/>
                  </a:lnTo>
                  <a:lnTo>
                    <a:pt x="1160" y="254"/>
                  </a:lnTo>
                  <a:lnTo>
                    <a:pt x="1164" y="258"/>
                  </a:lnTo>
                  <a:lnTo>
                    <a:pt x="1169" y="258"/>
                  </a:lnTo>
                  <a:lnTo>
                    <a:pt x="1169" y="262"/>
                  </a:lnTo>
                  <a:lnTo>
                    <a:pt x="1173" y="262"/>
                  </a:lnTo>
                  <a:lnTo>
                    <a:pt x="1173" y="266"/>
                  </a:lnTo>
                  <a:lnTo>
                    <a:pt x="1177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7" y="283"/>
                  </a:lnTo>
                  <a:lnTo>
                    <a:pt x="1173" y="288"/>
                  </a:lnTo>
                  <a:lnTo>
                    <a:pt x="1169" y="292"/>
                  </a:lnTo>
                  <a:lnTo>
                    <a:pt x="1160" y="296"/>
                  </a:lnTo>
                  <a:lnTo>
                    <a:pt x="1147" y="305"/>
                  </a:lnTo>
                  <a:lnTo>
                    <a:pt x="1143" y="305"/>
                  </a:lnTo>
                  <a:lnTo>
                    <a:pt x="1139" y="309"/>
                  </a:lnTo>
                  <a:lnTo>
                    <a:pt x="1135" y="313"/>
                  </a:lnTo>
                  <a:lnTo>
                    <a:pt x="1130" y="317"/>
                  </a:lnTo>
                  <a:lnTo>
                    <a:pt x="1126" y="317"/>
                  </a:lnTo>
                  <a:lnTo>
                    <a:pt x="1126" y="321"/>
                  </a:lnTo>
                  <a:lnTo>
                    <a:pt x="1114" y="338"/>
                  </a:lnTo>
                  <a:lnTo>
                    <a:pt x="1114" y="343"/>
                  </a:lnTo>
                  <a:lnTo>
                    <a:pt x="1109" y="347"/>
                  </a:lnTo>
                  <a:lnTo>
                    <a:pt x="1105" y="351"/>
                  </a:lnTo>
                  <a:lnTo>
                    <a:pt x="1101" y="355"/>
                  </a:lnTo>
                  <a:lnTo>
                    <a:pt x="1097" y="360"/>
                  </a:lnTo>
                  <a:lnTo>
                    <a:pt x="1092" y="364"/>
                  </a:lnTo>
                  <a:lnTo>
                    <a:pt x="1088" y="368"/>
                  </a:lnTo>
                  <a:lnTo>
                    <a:pt x="1084" y="372"/>
                  </a:lnTo>
                  <a:lnTo>
                    <a:pt x="1080" y="372"/>
                  </a:lnTo>
                  <a:lnTo>
                    <a:pt x="1071" y="381"/>
                  </a:lnTo>
                  <a:lnTo>
                    <a:pt x="1067" y="381"/>
                  </a:lnTo>
                  <a:lnTo>
                    <a:pt x="1058" y="385"/>
                  </a:lnTo>
                  <a:lnTo>
                    <a:pt x="1050" y="389"/>
                  </a:lnTo>
                  <a:lnTo>
                    <a:pt x="1042" y="393"/>
                  </a:lnTo>
                  <a:lnTo>
                    <a:pt x="1042" y="398"/>
                  </a:lnTo>
                  <a:lnTo>
                    <a:pt x="1046" y="402"/>
                  </a:lnTo>
                  <a:lnTo>
                    <a:pt x="1046" y="406"/>
                  </a:lnTo>
                  <a:lnTo>
                    <a:pt x="1050" y="415"/>
                  </a:lnTo>
                  <a:lnTo>
                    <a:pt x="1050" y="423"/>
                  </a:lnTo>
                  <a:lnTo>
                    <a:pt x="1054" y="440"/>
                  </a:lnTo>
                  <a:lnTo>
                    <a:pt x="1054" y="448"/>
                  </a:lnTo>
                  <a:lnTo>
                    <a:pt x="1058" y="453"/>
                  </a:lnTo>
                  <a:lnTo>
                    <a:pt x="1063" y="453"/>
                  </a:lnTo>
                  <a:lnTo>
                    <a:pt x="1067" y="448"/>
                  </a:lnTo>
                  <a:lnTo>
                    <a:pt x="1071" y="448"/>
                  </a:lnTo>
                  <a:lnTo>
                    <a:pt x="1075" y="444"/>
                  </a:lnTo>
                  <a:lnTo>
                    <a:pt x="1084" y="436"/>
                  </a:lnTo>
                  <a:lnTo>
                    <a:pt x="1088" y="432"/>
                  </a:lnTo>
                  <a:lnTo>
                    <a:pt x="1092" y="432"/>
                  </a:lnTo>
                  <a:lnTo>
                    <a:pt x="1092" y="427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9" y="427"/>
                  </a:lnTo>
                  <a:lnTo>
                    <a:pt x="1114" y="427"/>
                  </a:lnTo>
                  <a:lnTo>
                    <a:pt x="1122" y="432"/>
                  </a:lnTo>
                  <a:lnTo>
                    <a:pt x="1126" y="436"/>
                  </a:lnTo>
                  <a:lnTo>
                    <a:pt x="1130" y="440"/>
                  </a:lnTo>
                  <a:lnTo>
                    <a:pt x="1135" y="444"/>
                  </a:lnTo>
                  <a:lnTo>
                    <a:pt x="1139" y="453"/>
                  </a:lnTo>
                  <a:lnTo>
                    <a:pt x="1143" y="457"/>
                  </a:lnTo>
                  <a:lnTo>
                    <a:pt x="1152" y="465"/>
                  </a:lnTo>
                  <a:lnTo>
                    <a:pt x="1160" y="478"/>
                  </a:lnTo>
                  <a:lnTo>
                    <a:pt x="1177" y="499"/>
                  </a:lnTo>
                  <a:lnTo>
                    <a:pt x="1185" y="512"/>
                  </a:lnTo>
                  <a:lnTo>
                    <a:pt x="1190" y="520"/>
                  </a:lnTo>
                  <a:lnTo>
                    <a:pt x="1194" y="525"/>
                  </a:lnTo>
                  <a:lnTo>
                    <a:pt x="1198" y="529"/>
                  </a:lnTo>
                  <a:lnTo>
                    <a:pt x="1202" y="533"/>
                  </a:lnTo>
                  <a:lnTo>
                    <a:pt x="1211" y="542"/>
                  </a:lnTo>
                  <a:lnTo>
                    <a:pt x="1219" y="550"/>
                  </a:lnTo>
                  <a:lnTo>
                    <a:pt x="1224" y="550"/>
                  </a:lnTo>
                  <a:lnTo>
                    <a:pt x="1228" y="554"/>
                  </a:lnTo>
                  <a:lnTo>
                    <a:pt x="1245" y="567"/>
                  </a:lnTo>
                  <a:lnTo>
                    <a:pt x="1249" y="575"/>
                  </a:lnTo>
                  <a:lnTo>
                    <a:pt x="1257" y="580"/>
                  </a:lnTo>
                  <a:lnTo>
                    <a:pt x="1262" y="584"/>
                  </a:lnTo>
                  <a:lnTo>
                    <a:pt x="1266" y="588"/>
                  </a:lnTo>
                  <a:lnTo>
                    <a:pt x="1270" y="592"/>
                  </a:lnTo>
                  <a:lnTo>
                    <a:pt x="1279" y="601"/>
                  </a:lnTo>
                  <a:lnTo>
                    <a:pt x="1283" y="609"/>
                  </a:lnTo>
                  <a:lnTo>
                    <a:pt x="1300" y="635"/>
                  </a:lnTo>
                  <a:lnTo>
                    <a:pt x="1304" y="639"/>
                  </a:lnTo>
                  <a:lnTo>
                    <a:pt x="1308" y="643"/>
                  </a:lnTo>
                  <a:lnTo>
                    <a:pt x="1317" y="647"/>
                  </a:lnTo>
                  <a:lnTo>
                    <a:pt x="1317" y="652"/>
                  </a:lnTo>
                  <a:lnTo>
                    <a:pt x="1325" y="652"/>
                  </a:lnTo>
                  <a:lnTo>
                    <a:pt x="1329" y="656"/>
                  </a:lnTo>
                  <a:lnTo>
                    <a:pt x="1334" y="656"/>
                  </a:lnTo>
                  <a:lnTo>
                    <a:pt x="1346" y="656"/>
                  </a:lnTo>
                  <a:lnTo>
                    <a:pt x="1351" y="660"/>
                  </a:lnTo>
                  <a:lnTo>
                    <a:pt x="1355" y="660"/>
                  </a:lnTo>
                  <a:lnTo>
                    <a:pt x="1363" y="660"/>
                  </a:lnTo>
                  <a:lnTo>
                    <a:pt x="1368" y="660"/>
                  </a:lnTo>
                  <a:lnTo>
                    <a:pt x="1372" y="656"/>
                  </a:lnTo>
                  <a:lnTo>
                    <a:pt x="1376" y="656"/>
                  </a:lnTo>
                  <a:lnTo>
                    <a:pt x="1384" y="652"/>
                  </a:lnTo>
                  <a:lnTo>
                    <a:pt x="1389" y="652"/>
                  </a:lnTo>
                  <a:lnTo>
                    <a:pt x="1406" y="643"/>
                  </a:lnTo>
                  <a:lnTo>
                    <a:pt x="1410" y="639"/>
                  </a:lnTo>
                  <a:lnTo>
                    <a:pt x="1414" y="639"/>
                  </a:lnTo>
                  <a:lnTo>
                    <a:pt x="1418" y="635"/>
                  </a:lnTo>
                  <a:lnTo>
                    <a:pt x="1423" y="631"/>
                  </a:lnTo>
                  <a:lnTo>
                    <a:pt x="1427" y="626"/>
                  </a:lnTo>
                  <a:lnTo>
                    <a:pt x="1439" y="609"/>
                  </a:lnTo>
                  <a:lnTo>
                    <a:pt x="1444" y="605"/>
                  </a:lnTo>
                  <a:lnTo>
                    <a:pt x="1448" y="601"/>
                  </a:lnTo>
                  <a:lnTo>
                    <a:pt x="1452" y="597"/>
                  </a:lnTo>
                  <a:lnTo>
                    <a:pt x="1465" y="584"/>
                  </a:lnTo>
                  <a:lnTo>
                    <a:pt x="1469" y="580"/>
                  </a:lnTo>
                  <a:lnTo>
                    <a:pt x="1495" y="559"/>
                  </a:lnTo>
                  <a:lnTo>
                    <a:pt x="1499" y="550"/>
                  </a:lnTo>
                  <a:lnTo>
                    <a:pt x="1503" y="550"/>
                  </a:lnTo>
                  <a:lnTo>
                    <a:pt x="1507" y="546"/>
                  </a:lnTo>
                  <a:lnTo>
                    <a:pt x="1516" y="542"/>
                  </a:lnTo>
                  <a:lnTo>
                    <a:pt x="1520" y="537"/>
                  </a:lnTo>
                  <a:lnTo>
                    <a:pt x="1528" y="533"/>
                  </a:lnTo>
                  <a:lnTo>
                    <a:pt x="1533" y="529"/>
                  </a:lnTo>
                  <a:lnTo>
                    <a:pt x="1558" y="520"/>
                  </a:lnTo>
                  <a:lnTo>
                    <a:pt x="1566" y="516"/>
                  </a:lnTo>
                  <a:lnTo>
                    <a:pt x="1571" y="516"/>
                  </a:lnTo>
                  <a:lnTo>
                    <a:pt x="1575" y="512"/>
                  </a:lnTo>
                  <a:lnTo>
                    <a:pt x="1579" y="508"/>
                  </a:lnTo>
                  <a:lnTo>
                    <a:pt x="1583" y="504"/>
                  </a:lnTo>
                  <a:lnTo>
                    <a:pt x="1592" y="499"/>
                  </a:lnTo>
                  <a:lnTo>
                    <a:pt x="1596" y="495"/>
                  </a:lnTo>
                  <a:lnTo>
                    <a:pt x="1600" y="491"/>
                  </a:lnTo>
                  <a:lnTo>
                    <a:pt x="1605" y="491"/>
                  </a:lnTo>
                  <a:lnTo>
                    <a:pt x="1609" y="487"/>
                  </a:lnTo>
                  <a:lnTo>
                    <a:pt x="1613" y="487"/>
                  </a:lnTo>
                  <a:lnTo>
                    <a:pt x="1617" y="487"/>
                  </a:lnTo>
                  <a:lnTo>
                    <a:pt x="1622" y="487"/>
                  </a:lnTo>
                  <a:lnTo>
                    <a:pt x="1626" y="487"/>
                  </a:lnTo>
                  <a:lnTo>
                    <a:pt x="1630" y="487"/>
                  </a:lnTo>
                  <a:lnTo>
                    <a:pt x="1638" y="487"/>
                  </a:lnTo>
                  <a:lnTo>
                    <a:pt x="1643" y="491"/>
                  </a:lnTo>
                  <a:lnTo>
                    <a:pt x="1655" y="495"/>
                  </a:lnTo>
                  <a:lnTo>
                    <a:pt x="1689" y="512"/>
                  </a:lnTo>
                  <a:lnTo>
                    <a:pt x="1698" y="512"/>
                  </a:lnTo>
                  <a:lnTo>
                    <a:pt x="1715" y="520"/>
                  </a:lnTo>
                  <a:lnTo>
                    <a:pt x="1736" y="529"/>
                  </a:lnTo>
                  <a:lnTo>
                    <a:pt x="1744" y="529"/>
                  </a:lnTo>
                  <a:lnTo>
                    <a:pt x="1749" y="533"/>
                  </a:lnTo>
                  <a:lnTo>
                    <a:pt x="1757" y="533"/>
                  </a:lnTo>
                  <a:lnTo>
                    <a:pt x="1761" y="533"/>
                  </a:lnTo>
                  <a:lnTo>
                    <a:pt x="1770" y="533"/>
                  </a:lnTo>
                  <a:lnTo>
                    <a:pt x="1774" y="533"/>
                  </a:lnTo>
                  <a:lnTo>
                    <a:pt x="1778" y="533"/>
                  </a:lnTo>
                  <a:lnTo>
                    <a:pt x="1782" y="533"/>
                  </a:lnTo>
                  <a:lnTo>
                    <a:pt x="1787" y="533"/>
                  </a:lnTo>
                  <a:lnTo>
                    <a:pt x="1791" y="533"/>
                  </a:lnTo>
                  <a:lnTo>
                    <a:pt x="1795" y="529"/>
                  </a:lnTo>
                  <a:lnTo>
                    <a:pt x="1799" y="529"/>
                  </a:lnTo>
                  <a:lnTo>
                    <a:pt x="1816" y="520"/>
                  </a:lnTo>
                  <a:lnTo>
                    <a:pt x="1820" y="516"/>
                  </a:lnTo>
                  <a:lnTo>
                    <a:pt x="1829" y="516"/>
                  </a:lnTo>
                  <a:lnTo>
                    <a:pt x="1837" y="512"/>
                  </a:lnTo>
                  <a:lnTo>
                    <a:pt x="1842" y="512"/>
                  </a:lnTo>
                  <a:lnTo>
                    <a:pt x="1846" y="512"/>
                  </a:lnTo>
                  <a:lnTo>
                    <a:pt x="1850" y="512"/>
                  </a:lnTo>
                  <a:lnTo>
                    <a:pt x="1854" y="508"/>
                  </a:lnTo>
                  <a:lnTo>
                    <a:pt x="1863" y="508"/>
                  </a:lnTo>
                  <a:lnTo>
                    <a:pt x="1867" y="512"/>
                  </a:lnTo>
                  <a:lnTo>
                    <a:pt x="1871" y="512"/>
                  </a:lnTo>
                  <a:lnTo>
                    <a:pt x="1880" y="512"/>
                  </a:lnTo>
                  <a:lnTo>
                    <a:pt x="1884" y="512"/>
                  </a:lnTo>
                  <a:lnTo>
                    <a:pt x="1884" y="520"/>
                  </a:lnTo>
                  <a:lnTo>
                    <a:pt x="1888" y="529"/>
                  </a:lnTo>
                  <a:lnTo>
                    <a:pt x="1888" y="533"/>
                  </a:lnTo>
                  <a:lnTo>
                    <a:pt x="1892" y="542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54"/>
                  </a:lnTo>
                  <a:lnTo>
                    <a:pt x="1892" y="559"/>
                  </a:lnTo>
                  <a:lnTo>
                    <a:pt x="1888" y="559"/>
                  </a:lnTo>
                  <a:lnTo>
                    <a:pt x="1888" y="563"/>
                  </a:lnTo>
                  <a:lnTo>
                    <a:pt x="1884" y="571"/>
                  </a:lnTo>
                  <a:lnTo>
                    <a:pt x="1880" y="575"/>
                  </a:lnTo>
                  <a:lnTo>
                    <a:pt x="1876" y="580"/>
                  </a:lnTo>
                  <a:lnTo>
                    <a:pt x="1871" y="580"/>
                  </a:lnTo>
                  <a:lnTo>
                    <a:pt x="1871" y="584"/>
                  </a:lnTo>
                  <a:lnTo>
                    <a:pt x="1867" y="584"/>
                  </a:lnTo>
                  <a:lnTo>
                    <a:pt x="1863" y="584"/>
                  </a:lnTo>
                  <a:lnTo>
                    <a:pt x="1859" y="584"/>
                  </a:lnTo>
                  <a:lnTo>
                    <a:pt x="1850" y="584"/>
                  </a:lnTo>
                  <a:lnTo>
                    <a:pt x="1854" y="588"/>
                  </a:lnTo>
                  <a:lnTo>
                    <a:pt x="1854" y="592"/>
                  </a:lnTo>
                  <a:lnTo>
                    <a:pt x="1859" y="609"/>
                  </a:lnTo>
                  <a:lnTo>
                    <a:pt x="1863" y="622"/>
                  </a:lnTo>
                  <a:lnTo>
                    <a:pt x="1871" y="639"/>
                  </a:lnTo>
                  <a:lnTo>
                    <a:pt x="1884" y="677"/>
                  </a:lnTo>
                  <a:lnTo>
                    <a:pt x="1884" y="686"/>
                  </a:lnTo>
                  <a:lnTo>
                    <a:pt x="1888" y="698"/>
                  </a:lnTo>
                  <a:lnTo>
                    <a:pt x="1892" y="707"/>
                  </a:lnTo>
                  <a:lnTo>
                    <a:pt x="1901" y="724"/>
                  </a:lnTo>
                  <a:lnTo>
                    <a:pt x="1905" y="732"/>
                  </a:lnTo>
                  <a:lnTo>
                    <a:pt x="1905" y="736"/>
                  </a:lnTo>
                  <a:lnTo>
                    <a:pt x="1909" y="741"/>
                  </a:lnTo>
                  <a:lnTo>
                    <a:pt x="1909" y="745"/>
                  </a:lnTo>
                  <a:lnTo>
                    <a:pt x="1909" y="753"/>
                  </a:lnTo>
                  <a:lnTo>
                    <a:pt x="1909" y="762"/>
                  </a:lnTo>
                  <a:lnTo>
                    <a:pt x="1909" y="770"/>
                  </a:lnTo>
                  <a:lnTo>
                    <a:pt x="1909" y="787"/>
                  </a:lnTo>
                  <a:lnTo>
                    <a:pt x="1909" y="838"/>
                  </a:lnTo>
                  <a:lnTo>
                    <a:pt x="1909" y="855"/>
                  </a:lnTo>
                  <a:lnTo>
                    <a:pt x="1909" y="863"/>
                  </a:lnTo>
                  <a:lnTo>
                    <a:pt x="1909" y="872"/>
                  </a:lnTo>
                  <a:lnTo>
                    <a:pt x="1909" y="880"/>
                  </a:lnTo>
                  <a:lnTo>
                    <a:pt x="1914" y="889"/>
                  </a:lnTo>
                  <a:lnTo>
                    <a:pt x="1914" y="897"/>
                  </a:lnTo>
                  <a:lnTo>
                    <a:pt x="1918" y="906"/>
                  </a:lnTo>
                  <a:lnTo>
                    <a:pt x="1918" y="910"/>
                  </a:lnTo>
                  <a:lnTo>
                    <a:pt x="1922" y="914"/>
                  </a:lnTo>
                  <a:lnTo>
                    <a:pt x="1926" y="914"/>
                  </a:lnTo>
                  <a:lnTo>
                    <a:pt x="1931" y="918"/>
                  </a:lnTo>
                  <a:lnTo>
                    <a:pt x="1935" y="918"/>
                  </a:lnTo>
                  <a:lnTo>
                    <a:pt x="1939" y="918"/>
                  </a:lnTo>
                  <a:lnTo>
                    <a:pt x="1943" y="918"/>
                  </a:lnTo>
                  <a:lnTo>
                    <a:pt x="1947" y="923"/>
                  </a:lnTo>
                  <a:lnTo>
                    <a:pt x="1956" y="923"/>
                  </a:lnTo>
                  <a:lnTo>
                    <a:pt x="1973" y="918"/>
                  </a:lnTo>
                  <a:lnTo>
                    <a:pt x="1981" y="918"/>
                  </a:lnTo>
                  <a:lnTo>
                    <a:pt x="1986" y="918"/>
                  </a:lnTo>
                  <a:lnTo>
                    <a:pt x="1990" y="923"/>
                  </a:lnTo>
                  <a:lnTo>
                    <a:pt x="1998" y="923"/>
                  </a:lnTo>
                  <a:lnTo>
                    <a:pt x="2003" y="923"/>
                  </a:lnTo>
                  <a:lnTo>
                    <a:pt x="2007" y="927"/>
                  </a:lnTo>
                  <a:lnTo>
                    <a:pt x="2011" y="927"/>
                  </a:lnTo>
                  <a:lnTo>
                    <a:pt x="2011" y="931"/>
                  </a:lnTo>
                  <a:lnTo>
                    <a:pt x="2015" y="931"/>
                  </a:lnTo>
                  <a:lnTo>
                    <a:pt x="2015" y="935"/>
                  </a:lnTo>
                  <a:lnTo>
                    <a:pt x="2019" y="940"/>
                  </a:lnTo>
                  <a:lnTo>
                    <a:pt x="2019" y="944"/>
                  </a:lnTo>
                  <a:lnTo>
                    <a:pt x="2019" y="948"/>
                  </a:lnTo>
                  <a:lnTo>
                    <a:pt x="2019" y="957"/>
                  </a:lnTo>
                  <a:lnTo>
                    <a:pt x="2019" y="961"/>
                  </a:lnTo>
                  <a:lnTo>
                    <a:pt x="2019" y="969"/>
                  </a:lnTo>
                  <a:lnTo>
                    <a:pt x="2019" y="978"/>
                  </a:lnTo>
                  <a:lnTo>
                    <a:pt x="2019" y="990"/>
                  </a:lnTo>
                  <a:lnTo>
                    <a:pt x="2011" y="1012"/>
                  </a:lnTo>
                  <a:lnTo>
                    <a:pt x="2011" y="1020"/>
                  </a:lnTo>
                  <a:lnTo>
                    <a:pt x="2011" y="1024"/>
                  </a:lnTo>
                  <a:lnTo>
                    <a:pt x="2011" y="1028"/>
                  </a:lnTo>
                  <a:lnTo>
                    <a:pt x="2011" y="1033"/>
                  </a:lnTo>
                  <a:lnTo>
                    <a:pt x="2011" y="1037"/>
                  </a:lnTo>
                  <a:lnTo>
                    <a:pt x="2011" y="1041"/>
                  </a:lnTo>
                  <a:lnTo>
                    <a:pt x="1990" y="1062"/>
                  </a:lnTo>
                  <a:lnTo>
                    <a:pt x="1977" y="1075"/>
                  </a:lnTo>
                  <a:lnTo>
                    <a:pt x="1973" y="1079"/>
                  </a:lnTo>
                  <a:lnTo>
                    <a:pt x="1964" y="1088"/>
                  </a:lnTo>
                  <a:lnTo>
                    <a:pt x="1960" y="1092"/>
                  </a:lnTo>
                  <a:lnTo>
                    <a:pt x="1956" y="1096"/>
                  </a:lnTo>
                  <a:lnTo>
                    <a:pt x="1947" y="1100"/>
                  </a:lnTo>
                  <a:lnTo>
                    <a:pt x="1943" y="1105"/>
                  </a:lnTo>
                  <a:lnTo>
                    <a:pt x="1935" y="1109"/>
                  </a:lnTo>
                  <a:lnTo>
                    <a:pt x="1909" y="1122"/>
                  </a:lnTo>
                  <a:lnTo>
                    <a:pt x="1897" y="1130"/>
                  </a:lnTo>
                  <a:lnTo>
                    <a:pt x="1888" y="1139"/>
                  </a:lnTo>
                  <a:lnTo>
                    <a:pt x="1876" y="1143"/>
                  </a:lnTo>
                  <a:lnTo>
                    <a:pt x="1871" y="1147"/>
                  </a:lnTo>
                  <a:lnTo>
                    <a:pt x="1867" y="1151"/>
                  </a:lnTo>
                  <a:lnTo>
                    <a:pt x="1854" y="1160"/>
                  </a:lnTo>
                  <a:lnTo>
                    <a:pt x="1850" y="1168"/>
                  </a:lnTo>
                  <a:lnTo>
                    <a:pt x="1833" y="1185"/>
                  </a:lnTo>
                  <a:lnTo>
                    <a:pt x="1825" y="1194"/>
                  </a:lnTo>
                  <a:lnTo>
                    <a:pt x="1820" y="1198"/>
                  </a:lnTo>
                  <a:lnTo>
                    <a:pt x="1812" y="1202"/>
                  </a:lnTo>
                  <a:lnTo>
                    <a:pt x="1808" y="1206"/>
                  </a:lnTo>
                  <a:lnTo>
                    <a:pt x="1799" y="1215"/>
                  </a:lnTo>
                  <a:lnTo>
                    <a:pt x="1791" y="1215"/>
                  </a:lnTo>
                  <a:lnTo>
                    <a:pt x="1787" y="1219"/>
                  </a:lnTo>
                  <a:lnTo>
                    <a:pt x="1782" y="1219"/>
                  </a:lnTo>
                  <a:lnTo>
                    <a:pt x="1774" y="1223"/>
                  </a:lnTo>
                  <a:lnTo>
                    <a:pt x="1765" y="1223"/>
                  </a:lnTo>
                  <a:lnTo>
                    <a:pt x="1753" y="1227"/>
                  </a:lnTo>
                  <a:lnTo>
                    <a:pt x="1732" y="1232"/>
                  </a:lnTo>
                  <a:lnTo>
                    <a:pt x="1710" y="1236"/>
                  </a:lnTo>
                  <a:lnTo>
                    <a:pt x="1655" y="1244"/>
                  </a:lnTo>
                  <a:lnTo>
                    <a:pt x="1647" y="1244"/>
                  </a:lnTo>
                  <a:lnTo>
                    <a:pt x="1630" y="1244"/>
                  </a:lnTo>
                  <a:lnTo>
                    <a:pt x="1617" y="1249"/>
                  </a:lnTo>
                  <a:lnTo>
                    <a:pt x="1613" y="1249"/>
                  </a:lnTo>
                  <a:lnTo>
                    <a:pt x="1600" y="1249"/>
                  </a:lnTo>
                  <a:lnTo>
                    <a:pt x="1596" y="1249"/>
                  </a:lnTo>
                  <a:lnTo>
                    <a:pt x="1579" y="1244"/>
                  </a:lnTo>
                  <a:lnTo>
                    <a:pt x="1575" y="1244"/>
                  </a:lnTo>
                  <a:lnTo>
                    <a:pt x="1562" y="1244"/>
                  </a:lnTo>
                  <a:lnTo>
                    <a:pt x="1558" y="1244"/>
                  </a:lnTo>
                  <a:lnTo>
                    <a:pt x="1511" y="1236"/>
                  </a:lnTo>
                  <a:lnTo>
                    <a:pt x="1503" y="1232"/>
                  </a:lnTo>
                  <a:lnTo>
                    <a:pt x="1490" y="1232"/>
                  </a:lnTo>
                  <a:lnTo>
                    <a:pt x="1478" y="1227"/>
                  </a:lnTo>
                  <a:lnTo>
                    <a:pt x="1473" y="1227"/>
                  </a:lnTo>
                  <a:lnTo>
                    <a:pt x="1465" y="1227"/>
                  </a:lnTo>
                  <a:lnTo>
                    <a:pt x="1452" y="1227"/>
                  </a:lnTo>
                  <a:lnTo>
                    <a:pt x="1448" y="1227"/>
                  </a:lnTo>
                  <a:lnTo>
                    <a:pt x="1418" y="1232"/>
                  </a:lnTo>
                  <a:lnTo>
                    <a:pt x="1410" y="1232"/>
                  </a:lnTo>
                  <a:lnTo>
                    <a:pt x="1401" y="1232"/>
                  </a:lnTo>
                  <a:lnTo>
                    <a:pt x="1393" y="1232"/>
                  </a:lnTo>
                  <a:lnTo>
                    <a:pt x="1384" y="1232"/>
                  </a:lnTo>
                  <a:lnTo>
                    <a:pt x="1380" y="1232"/>
                  </a:lnTo>
                  <a:lnTo>
                    <a:pt x="1372" y="1232"/>
                  </a:lnTo>
                  <a:lnTo>
                    <a:pt x="1368" y="1232"/>
                  </a:lnTo>
                  <a:lnTo>
                    <a:pt x="1359" y="1227"/>
                  </a:lnTo>
                  <a:lnTo>
                    <a:pt x="1329" y="1223"/>
                  </a:lnTo>
                  <a:lnTo>
                    <a:pt x="1296" y="1215"/>
                  </a:lnTo>
                  <a:lnTo>
                    <a:pt x="1287" y="1215"/>
                  </a:lnTo>
                  <a:lnTo>
                    <a:pt x="1279" y="1211"/>
                  </a:lnTo>
                  <a:lnTo>
                    <a:pt x="1257" y="1202"/>
                  </a:lnTo>
                  <a:lnTo>
                    <a:pt x="1249" y="1202"/>
                  </a:lnTo>
                  <a:lnTo>
                    <a:pt x="1241" y="1198"/>
                  </a:lnTo>
                  <a:lnTo>
                    <a:pt x="1232" y="1198"/>
                  </a:lnTo>
                  <a:lnTo>
                    <a:pt x="1215" y="1194"/>
                  </a:lnTo>
                  <a:lnTo>
                    <a:pt x="1207" y="1194"/>
                  </a:lnTo>
                  <a:lnTo>
                    <a:pt x="1198" y="1189"/>
                  </a:lnTo>
                  <a:lnTo>
                    <a:pt x="1152" y="1185"/>
                  </a:lnTo>
                  <a:lnTo>
                    <a:pt x="1147" y="1185"/>
                  </a:lnTo>
                  <a:lnTo>
                    <a:pt x="1139" y="1185"/>
                  </a:lnTo>
                  <a:lnTo>
                    <a:pt x="1130" y="1185"/>
                  </a:lnTo>
                  <a:lnTo>
                    <a:pt x="1118" y="1185"/>
                  </a:lnTo>
                  <a:lnTo>
                    <a:pt x="1114" y="1185"/>
                  </a:lnTo>
                  <a:lnTo>
                    <a:pt x="1092" y="1185"/>
                  </a:lnTo>
                  <a:lnTo>
                    <a:pt x="1088" y="1185"/>
                  </a:lnTo>
                  <a:lnTo>
                    <a:pt x="1080" y="1185"/>
                  </a:lnTo>
                  <a:lnTo>
                    <a:pt x="1075" y="1185"/>
                  </a:lnTo>
                  <a:lnTo>
                    <a:pt x="1063" y="1185"/>
                  </a:lnTo>
                  <a:lnTo>
                    <a:pt x="1020" y="1181"/>
                  </a:lnTo>
                  <a:lnTo>
                    <a:pt x="1012" y="1181"/>
                  </a:lnTo>
                  <a:lnTo>
                    <a:pt x="1003" y="1181"/>
                  </a:lnTo>
                  <a:lnTo>
                    <a:pt x="999" y="1181"/>
                  </a:lnTo>
                  <a:lnTo>
                    <a:pt x="995" y="1185"/>
                  </a:lnTo>
                  <a:lnTo>
                    <a:pt x="991" y="1185"/>
                  </a:lnTo>
                  <a:lnTo>
                    <a:pt x="987" y="1185"/>
                  </a:lnTo>
                  <a:lnTo>
                    <a:pt x="978" y="1189"/>
                  </a:lnTo>
                  <a:lnTo>
                    <a:pt x="970" y="1198"/>
                  </a:lnTo>
                  <a:lnTo>
                    <a:pt x="965" y="1198"/>
                  </a:lnTo>
                  <a:lnTo>
                    <a:pt x="961" y="1198"/>
                  </a:lnTo>
                  <a:lnTo>
                    <a:pt x="957" y="1198"/>
                  </a:lnTo>
                  <a:lnTo>
                    <a:pt x="948" y="1194"/>
                  </a:lnTo>
                  <a:lnTo>
                    <a:pt x="944" y="1194"/>
                  </a:lnTo>
                  <a:lnTo>
                    <a:pt x="940" y="1194"/>
                  </a:lnTo>
                  <a:lnTo>
                    <a:pt x="931" y="1194"/>
                  </a:lnTo>
                  <a:lnTo>
                    <a:pt x="927" y="1198"/>
                  </a:lnTo>
                  <a:lnTo>
                    <a:pt x="919" y="1198"/>
                  </a:lnTo>
                  <a:lnTo>
                    <a:pt x="902" y="1202"/>
                  </a:lnTo>
                  <a:lnTo>
                    <a:pt x="893" y="1206"/>
                  </a:lnTo>
                  <a:lnTo>
                    <a:pt x="876" y="1211"/>
                  </a:lnTo>
                  <a:lnTo>
                    <a:pt x="864" y="1215"/>
                  </a:lnTo>
                  <a:lnTo>
                    <a:pt x="851" y="1223"/>
                  </a:lnTo>
                  <a:lnTo>
                    <a:pt x="838" y="1227"/>
                  </a:lnTo>
                  <a:lnTo>
                    <a:pt x="826" y="1236"/>
                  </a:lnTo>
                  <a:lnTo>
                    <a:pt x="804" y="1244"/>
                  </a:lnTo>
                  <a:lnTo>
                    <a:pt x="800" y="1244"/>
                  </a:lnTo>
                  <a:lnTo>
                    <a:pt x="792" y="1249"/>
                  </a:lnTo>
                  <a:lnTo>
                    <a:pt x="788" y="1249"/>
                  </a:lnTo>
                  <a:lnTo>
                    <a:pt x="783" y="1249"/>
                  </a:lnTo>
                  <a:lnTo>
                    <a:pt x="779" y="1249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71" y="1244"/>
                  </a:lnTo>
                  <a:lnTo>
                    <a:pt x="762" y="1236"/>
                  </a:lnTo>
                  <a:lnTo>
                    <a:pt x="762" y="1232"/>
                  </a:lnTo>
                  <a:lnTo>
                    <a:pt x="758" y="1227"/>
                  </a:lnTo>
                  <a:lnTo>
                    <a:pt x="749" y="1219"/>
                  </a:lnTo>
                  <a:lnTo>
                    <a:pt x="745" y="1215"/>
                  </a:lnTo>
                  <a:lnTo>
                    <a:pt x="741" y="1211"/>
                  </a:lnTo>
                  <a:lnTo>
                    <a:pt x="733" y="1206"/>
                  </a:lnTo>
                  <a:lnTo>
                    <a:pt x="728" y="1202"/>
                  </a:lnTo>
                  <a:lnTo>
                    <a:pt x="724" y="1198"/>
                  </a:lnTo>
                  <a:lnTo>
                    <a:pt x="720" y="1198"/>
                  </a:lnTo>
                  <a:lnTo>
                    <a:pt x="716" y="1198"/>
                  </a:lnTo>
                  <a:lnTo>
                    <a:pt x="720" y="1198"/>
                  </a:lnTo>
                  <a:lnTo>
                    <a:pt x="720" y="1194"/>
                  </a:lnTo>
                  <a:lnTo>
                    <a:pt x="720" y="1189"/>
                  </a:lnTo>
                  <a:lnTo>
                    <a:pt x="724" y="1185"/>
                  </a:lnTo>
                  <a:lnTo>
                    <a:pt x="724" y="1177"/>
                  </a:lnTo>
                  <a:lnTo>
                    <a:pt x="728" y="1168"/>
                  </a:lnTo>
                  <a:lnTo>
                    <a:pt x="733" y="1139"/>
                  </a:lnTo>
                  <a:lnTo>
                    <a:pt x="737" y="1130"/>
                  </a:lnTo>
                  <a:lnTo>
                    <a:pt x="741" y="1122"/>
                  </a:lnTo>
                  <a:lnTo>
                    <a:pt x="741" y="1117"/>
                  </a:lnTo>
                  <a:lnTo>
                    <a:pt x="745" y="1109"/>
                  </a:lnTo>
                  <a:lnTo>
                    <a:pt x="749" y="1105"/>
                  </a:lnTo>
                  <a:lnTo>
                    <a:pt x="754" y="1100"/>
                  </a:lnTo>
                  <a:lnTo>
                    <a:pt x="758" y="1096"/>
                  </a:lnTo>
                  <a:lnTo>
                    <a:pt x="762" y="1092"/>
                  </a:lnTo>
                  <a:lnTo>
                    <a:pt x="766" y="1088"/>
                  </a:lnTo>
                  <a:lnTo>
                    <a:pt x="775" y="1084"/>
                  </a:lnTo>
                  <a:lnTo>
                    <a:pt x="779" y="1084"/>
                  </a:lnTo>
                  <a:lnTo>
                    <a:pt x="792" y="1075"/>
                  </a:lnTo>
                  <a:lnTo>
                    <a:pt x="809" y="1067"/>
                  </a:lnTo>
                  <a:lnTo>
                    <a:pt x="821" y="1062"/>
                  </a:lnTo>
                  <a:lnTo>
                    <a:pt x="830" y="1058"/>
                  </a:lnTo>
                  <a:lnTo>
                    <a:pt x="834" y="1054"/>
                  </a:lnTo>
                  <a:lnTo>
                    <a:pt x="838" y="1054"/>
                  </a:lnTo>
                  <a:lnTo>
                    <a:pt x="847" y="1050"/>
                  </a:lnTo>
                  <a:lnTo>
                    <a:pt x="851" y="1045"/>
                  </a:lnTo>
                  <a:lnTo>
                    <a:pt x="855" y="1041"/>
                  </a:lnTo>
                  <a:lnTo>
                    <a:pt x="860" y="1037"/>
                  </a:lnTo>
                  <a:lnTo>
                    <a:pt x="864" y="1028"/>
                  </a:lnTo>
                  <a:lnTo>
                    <a:pt x="868" y="1024"/>
                  </a:lnTo>
                  <a:lnTo>
                    <a:pt x="872" y="1020"/>
                  </a:lnTo>
                  <a:lnTo>
                    <a:pt x="876" y="1016"/>
                  </a:lnTo>
                  <a:lnTo>
                    <a:pt x="881" y="1007"/>
                  </a:lnTo>
                  <a:lnTo>
                    <a:pt x="881" y="1003"/>
                  </a:lnTo>
                  <a:lnTo>
                    <a:pt x="885" y="995"/>
                  </a:lnTo>
                  <a:lnTo>
                    <a:pt x="889" y="986"/>
                  </a:lnTo>
                  <a:lnTo>
                    <a:pt x="889" y="978"/>
                  </a:lnTo>
                  <a:lnTo>
                    <a:pt x="889" y="969"/>
                  </a:lnTo>
                  <a:lnTo>
                    <a:pt x="889" y="965"/>
                  </a:lnTo>
                  <a:lnTo>
                    <a:pt x="889" y="957"/>
                  </a:lnTo>
                  <a:lnTo>
                    <a:pt x="889" y="952"/>
                  </a:lnTo>
                  <a:lnTo>
                    <a:pt x="889" y="944"/>
                  </a:lnTo>
                  <a:lnTo>
                    <a:pt x="889" y="940"/>
                  </a:lnTo>
                  <a:lnTo>
                    <a:pt x="889" y="931"/>
                  </a:lnTo>
                  <a:lnTo>
                    <a:pt x="889" y="918"/>
                  </a:lnTo>
                  <a:lnTo>
                    <a:pt x="885" y="906"/>
                  </a:lnTo>
                  <a:lnTo>
                    <a:pt x="885" y="901"/>
                  </a:lnTo>
                  <a:lnTo>
                    <a:pt x="885" y="897"/>
                  </a:lnTo>
                  <a:lnTo>
                    <a:pt x="885" y="893"/>
                  </a:lnTo>
                  <a:lnTo>
                    <a:pt x="881" y="889"/>
                  </a:lnTo>
                  <a:lnTo>
                    <a:pt x="881" y="880"/>
                  </a:lnTo>
                  <a:lnTo>
                    <a:pt x="876" y="876"/>
                  </a:lnTo>
                  <a:lnTo>
                    <a:pt x="872" y="868"/>
                  </a:lnTo>
                  <a:lnTo>
                    <a:pt x="868" y="863"/>
                  </a:lnTo>
                  <a:lnTo>
                    <a:pt x="864" y="859"/>
                  </a:lnTo>
                  <a:lnTo>
                    <a:pt x="860" y="855"/>
                  </a:lnTo>
                  <a:lnTo>
                    <a:pt x="855" y="855"/>
                  </a:lnTo>
                  <a:lnTo>
                    <a:pt x="847" y="851"/>
                  </a:lnTo>
                  <a:lnTo>
                    <a:pt x="843" y="846"/>
                  </a:lnTo>
                  <a:lnTo>
                    <a:pt x="830" y="842"/>
                  </a:lnTo>
                  <a:lnTo>
                    <a:pt x="826" y="842"/>
                  </a:lnTo>
                  <a:lnTo>
                    <a:pt x="821" y="838"/>
                  </a:lnTo>
                  <a:lnTo>
                    <a:pt x="813" y="838"/>
                  </a:lnTo>
                  <a:lnTo>
                    <a:pt x="809" y="838"/>
                  </a:lnTo>
                  <a:lnTo>
                    <a:pt x="804" y="838"/>
                  </a:lnTo>
                  <a:lnTo>
                    <a:pt x="800" y="838"/>
                  </a:lnTo>
                  <a:lnTo>
                    <a:pt x="796" y="838"/>
                  </a:lnTo>
                  <a:lnTo>
                    <a:pt x="792" y="838"/>
                  </a:lnTo>
                  <a:lnTo>
                    <a:pt x="792" y="842"/>
                  </a:lnTo>
                  <a:lnTo>
                    <a:pt x="788" y="846"/>
                  </a:lnTo>
                  <a:lnTo>
                    <a:pt x="783" y="851"/>
                  </a:lnTo>
                  <a:lnTo>
                    <a:pt x="779" y="855"/>
                  </a:lnTo>
                  <a:lnTo>
                    <a:pt x="771" y="863"/>
                  </a:lnTo>
                  <a:lnTo>
                    <a:pt x="766" y="868"/>
                  </a:lnTo>
                  <a:lnTo>
                    <a:pt x="762" y="872"/>
                  </a:lnTo>
                  <a:lnTo>
                    <a:pt x="758" y="876"/>
                  </a:lnTo>
                  <a:lnTo>
                    <a:pt x="754" y="880"/>
                  </a:lnTo>
                  <a:lnTo>
                    <a:pt x="745" y="889"/>
                  </a:lnTo>
                  <a:lnTo>
                    <a:pt x="737" y="893"/>
                  </a:lnTo>
                  <a:lnTo>
                    <a:pt x="733" y="897"/>
                  </a:lnTo>
                  <a:lnTo>
                    <a:pt x="733" y="901"/>
                  </a:lnTo>
                  <a:lnTo>
                    <a:pt x="728" y="910"/>
                  </a:lnTo>
                  <a:lnTo>
                    <a:pt x="724" y="914"/>
                  </a:lnTo>
                  <a:lnTo>
                    <a:pt x="720" y="927"/>
                  </a:lnTo>
                  <a:lnTo>
                    <a:pt x="716" y="935"/>
                  </a:lnTo>
                  <a:lnTo>
                    <a:pt x="711" y="940"/>
                  </a:lnTo>
                  <a:lnTo>
                    <a:pt x="711" y="944"/>
                  </a:lnTo>
                  <a:lnTo>
                    <a:pt x="703" y="948"/>
                  </a:lnTo>
                  <a:lnTo>
                    <a:pt x="699" y="948"/>
                  </a:lnTo>
                  <a:lnTo>
                    <a:pt x="694" y="952"/>
                  </a:lnTo>
                  <a:lnTo>
                    <a:pt x="690" y="957"/>
                  </a:lnTo>
                  <a:lnTo>
                    <a:pt x="686" y="957"/>
                  </a:lnTo>
                  <a:lnTo>
                    <a:pt x="682" y="961"/>
                  </a:lnTo>
                  <a:lnTo>
                    <a:pt x="669" y="965"/>
                  </a:lnTo>
                  <a:lnTo>
                    <a:pt x="648" y="969"/>
                  </a:lnTo>
                  <a:lnTo>
                    <a:pt x="635" y="978"/>
                  </a:lnTo>
                  <a:lnTo>
                    <a:pt x="614" y="982"/>
                  </a:lnTo>
                  <a:lnTo>
                    <a:pt x="597" y="986"/>
                  </a:lnTo>
                  <a:lnTo>
                    <a:pt x="584" y="990"/>
                  </a:lnTo>
                  <a:lnTo>
                    <a:pt x="576" y="990"/>
                  </a:lnTo>
                  <a:lnTo>
                    <a:pt x="567" y="990"/>
                  </a:lnTo>
                  <a:lnTo>
                    <a:pt x="563" y="990"/>
                  </a:lnTo>
                  <a:lnTo>
                    <a:pt x="559" y="990"/>
                  </a:lnTo>
                  <a:lnTo>
                    <a:pt x="555" y="990"/>
                  </a:lnTo>
                  <a:lnTo>
                    <a:pt x="550" y="990"/>
                  </a:lnTo>
                  <a:lnTo>
                    <a:pt x="546" y="990"/>
                  </a:lnTo>
                  <a:lnTo>
                    <a:pt x="542" y="990"/>
                  </a:lnTo>
                  <a:lnTo>
                    <a:pt x="542" y="986"/>
                  </a:lnTo>
                  <a:lnTo>
                    <a:pt x="538" y="982"/>
                  </a:lnTo>
                  <a:lnTo>
                    <a:pt x="538" y="973"/>
                  </a:lnTo>
                  <a:lnTo>
                    <a:pt x="534" y="969"/>
                  </a:lnTo>
                  <a:lnTo>
                    <a:pt x="534" y="948"/>
                  </a:lnTo>
                  <a:lnTo>
                    <a:pt x="534" y="944"/>
                  </a:lnTo>
                  <a:lnTo>
                    <a:pt x="529" y="940"/>
                  </a:lnTo>
                  <a:lnTo>
                    <a:pt x="529" y="935"/>
                  </a:lnTo>
                  <a:lnTo>
                    <a:pt x="529" y="931"/>
                  </a:lnTo>
                  <a:lnTo>
                    <a:pt x="525" y="927"/>
                  </a:lnTo>
                  <a:lnTo>
                    <a:pt x="525" y="923"/>
                  </a:lnTo>
                  <a:lnTo>
                    <a:pt x="521" y="923"/>
                  </a:lnTo>
                  <a:lnTo>
                    <a:pt x="517" y="923"/>
                  </a:lnTo>
                  <a:lnTo>
                    <a:pt x="517" y="927"/>
                  </a:lnTo>
                  <a:lnTo>
                    <a:pt x="512" y="931"/>
                  </a:lnTo>
                  <a:lnTo>
                    <a:pt x="512" y="935"/>
                  </a:lnTo>
                  <a:lnTo>
                    <a:pt x="512" y="940"/>
                  </a:lnTo>
                  <a:lnTo>
                    <a:pt x="512" y="948"/>
                  </a:lnTo>
                  <a:lnTo>
                    <a:pt x="508" y="973"/>
                  </a:lnTo>
                  <a:lnTo>
                    <a:pt x="508" y="982"/>
                  </a:lnTo>
                  <a:lnTo>
                    <a:pt x="504" y="990"/>
                  </a:lnTo>
                  <a:lnTo>
                    <a:pt x="504" y="995"/>
                  </a:lnTo>
                  <a:lnTo>
                    <a:pt x="504" y="999"/>
                  </a:lnTo>
                  <a:lnTo>
                    <a:pt x="500" y="1003"/>
                  </a:lnTo>
                  <a:lnTo>
                    <a:pt x="495" y="1007"/>
                  </a:lnTo>
                  <a:lnTo>
                    <a:pt x="487" y="1007"/>
                  </a:lnTo>
                  <a:lnTo>
                    <a:pt x="483" y="1007"/>
                  </a:lnTo>
                  <a:lnTo>
                    <a:pt x="479" y="1003"/>
                  </a:lnTo>
                  <a:lnTo>
                    <a:pt x="479" y="999"/>
                  </a:lnTo>
                  <a:lnTo>
                    <a:pt x="474" y="995"/>
                  </a:lnTo>
                  <a:lnTo>
                    <a:pt x="474" y="990"/>
                  </a:lnTo>
                  <a:lnTo>
                    <a:pt x="470" y="978"/>
                  </a:lnTo>
                  <a:lnTo>
                    <a:pt x="470" y="969"/>
                  </a:lnTo>
                  <a:lnTo>
                    <a:pt x="466" y="965"/>
                  </a:lnTo>
                  <a:lnTo>
                    <a:pt x="466" y="961"/>
                  </a:lnTo>
                  <a:lnTo>
                    <a:pt x="462" y="952"/>
                  </a:lnTo>
                  <a:lnTo>
                    <a:pt x="457" y="944"/>
                  </a:lnTo>
                  <a:lnTo>
                    <a:pt x="457" y="940"/>
                  </a:lnTo>
                  <a:lnTo>
                    <a:pt x="453" y="935"/>
                  </a:lnTo>
                  <a:lnTo>
                    <a:pt x="449" y="931"/>
                  </a:lnTo>
                  <a:lnTo>
                    <a:pt x="445" y="927"/>
                  </a:lnTo>
                  <a:lnTo>
                    <a:pt x="436" y="923"/>
                  </a:lnTo>
                  <a:lnTo>
                    <a:pt x="432" y="923"/>
                  </a:lnTo>
                  <a:lnTo>
                    <a:pt x="432" y="918"/>
                  </a:lnTo>
                  <a:lnTo>
                    <a:pt x="423" y="918"/>
                  </a:lnTo>
                  <a:lnTo>
                    <a:pt x="415" y="918"/>
                  </a:lnTo>
                  <a:lnTo>
                    <a:pt x="411" y="914"/>
                  </a:lnTo>
                  <a:lnTo>
                    <a:pt x="407" y="914"/>
                  </a:lnTo>
                  <a:lnTo>
                    <a:pt x="402" y="914"/>
                  </a:lnTo>
                  <a:lnTo>
                    <a:pt x="394" y="914"/>
                  </a:lnTo>
                  <a:lnTo>
                    <a:pt x="381" y="914"/>
                  </a:lnTo>
                  <a:lnTo>
                    <a:pt x="368" y="914"/>
                  </a:lnTo>
                  <a:lnTo>
                    <a:pt x="360" y="914"/>
                  </a:lnTo>
                  <a:lnTo>
                    <a:pt x="352" y="914"/>
                  </a:lnTo>
                  <a:lnTo>
                    <a:pt x="339" y="918"/>
                  </a:lnTo>
                  <a:lnTo>
                    <a:pt x="326" y="918"/>
                  </a:lnTo>
                  <a:lnTo>
                    <a:pt x="322" y="918"/>
                  </a:lnTo>
                  <a:lnTo>
                    <a:pt x="313" y="918"/>
                  </a:lnTo>
                  <a:lnTo>
                    <a:pt x="309" y="923"/>
                  </a:lnTo>
                  <a:lnTo>
                    <a:pt x="305" y="923"/>
                  </a:lnTo>
                  <a:lnTo>
                    <a:pt x="301" y="927"/>
                  </a:lnTo>
                  <a:lnTo>
                    <a:pt x="301" y="931"/>
                  </a:lnTo>
                  <a:lnTo>
                    <a:pt x="296" y="935"/>
                  </a:lnTo>
                  <a:lnTo>
                    <a:pt x="296" y="940"/>
                  </a:lnTo>
                  <a:lnTo>
                    <a:pt x="296" y="944"/>
                  </a:lnTo>
                  <a:lnTo>
                    <a:pt x="296" y="957"/>
                  </a:lnTo>
                  <a:lnTo>
                    <a:pt x="296" y="961"/>
                  </a:lnTo>
                  <a:lnTo>
                    <a:pt x="296" y="965"/>
                  </a:lnTo>
                  <a:lnTo>
                    <a:pt x="296" y="969"/>
                  </a:lnTo>
                  <a:lnTo>
                    <a:pt x="292" y="969"/>
                  </a:lnTo>
                  <a:lnTo>
                    <a:pt x="292" y="973"/>
                  </a:lnTo>
                  <a:lnTo>
                    <a:pt x="288" y="973"/>
                  </a:lnTo>
                  <a:lnTo>
                    <a:pt x="284" y="978"/>
                  </a:lnTo>
                  <a:lnTo>
                    <a:pt x="280" y="978"/>
                  </a:lnTo>
                  <a:lnTo>
                    <a:pt x="275" y="982"/>
                  </a:lnTo>
                  <a:lnTo>
                    <a:pt x="250" y="986"/>
                  </a:lnTo>
                  <a:lnTo>
                    <a:pt x="233" y="990"/>
                  </a:lnTo>
                  <a:lnTo>
                    <a:pt x="220" y="995"/>
                  </a:lnTo>
                  <a:lnTo>
                    <a:pt x="212" y="999"/>
                  </a:lnTo>
                  <a:lnTo>
                    <a:pt x="208" y="982"/>
                  </a:lnTo>
                  <a:lnTo>
                    <a:pt x="208" y="969"/>
                  </a:lnTo>
                  <a:lnTo>
                    <a:pt x="203" y="957"/>
                  </a:lnTo>
                  <a:lnTo>
                    <a:pt x="203" y="952"/>
                  </a:lnTo>
                  <a:lnTo>
                    <a:pt x="199" y="952"/>
                  </a:lnTo>
                  <a:lnTo>
                    <a:pt x="199" y="944"/>
                  </a:lnTo>
                  <a:lnTo>
                    <a:pt x="195" y="944"/>
                  </a:lnTo>
                  <a:lnTo>
                    <a:pt x="195" y="940"/>
                  </a:lnTo>
                  <a:lnTo>
                    <a:pt x="191" y="940"/>
                  </a:lnTo>
                  <a:lnTo>
                    <a:pt x="186" y="940"/>
                  </a:lnTo>
                  <a:lnTo>
                    <a:pt x="178" y="940"/>
                  </a:lnTo>
                  <a:lnTo>
                    <a:pt x="174" y="940"/>
                  </a:lnTo>
                  <a:lnTo>
                    <a:pt x="169" y="944"/>
                  </a:lnTo>
                  <a:lnTo>
                    <a:pt x="165" y="944"/>
                  </a:lnTo>
                  <a:lnTo>
                    <a:pt x="148" y="952"/>
                  </a:lnTo>
                  <a:lnTo>
                    <a:pt x="140" y="957"/>
                  </a:lnTo>
                  <a:lnTo>
                    <a:pt x="131" y="961"/>
                  </a:lnTo>
                  <a:lnTo>
                    <a:pt x="119" y="965"/>
                  </a:lnTo>
                  <a:lnTo>
                    <a:pt x="110" y="965"/>
                  </a:lnTo>
                  <a:lnTo>
                    <a:pt x="106" y="965"/>
                  </a:lnTo>
                  <a:lnTo>
                    <a:pt x="97" y="965"/>
                  </a:lnTo>
                  <a:lnTo>
                    <a:pt x="93" y="965"/>
                  </a:lnTo>
                  <a:lnTo>
                    <a:pt x="89" y="969"/>
                  </a:lnTo>
                  <a:lnTo>
                    <a:pt x="81" y="965"/>
                  </a:lnTo>
                  <a:lnTo>
                    <a:pt x="76" y="965"/>
                  </a:lnTo>
                  <a:lnTo>
                    <a:pt x="72" y="965"/>
                  </a:lnTo>
                  <a:lnTo>
                    <a:pt x="68" y="965"/>
                  </a:lnTo>
                  <a:lnTo>
                    <a:pt x="64" y="961"/>
                  </a:lnTo>
                  <a:lnTo>
                    <a:pt x="59" y="961"/>
                  </a:lnTo>
                  <a:lnTo>
                    <a:pt x="55" y="961"/>
                  </a:lnTo>
                  <a:lnTo>
                    <a:pt x="51" y="957"/>
                  </a:lnTo>
                  <a:lnTo>
                    <a:pt x="47" y="952"/>
                  </a:lnTo>
                  <a:lnTo>
                    <a:pt x="42" y="948"/>
                  </a:lnTo>
                  <a:lnTo>
                    <a:pt x="34" y="940"/>
                  </a:lnTo>
                  <a:lnTo>
                    <a:pt x="30" y="931"/>
                  </a:lnTo>
                  <a:lnTo>
                    <a:pt x="26" y="927"/>
                  </a:lnTo>
                  <a:lnTo>
                    <a:pt x="17" y="923"/>
                  </a:lnTo>
                  <a:lnTo>
                    <a:pt x="17" y="918"/>
                  </a:lnTo>
                  <a:lnTo>
                    <a:pt x="13" y="918"/>
                  </a:lnTo>
                  <a:lnTo>
                    <a:pt x="9" y="914"/>
                  </a:lnTo>
                  <a:lnTo>
                    <a:pt x="4" y="914"/>
                  </a:lnTo>
                  <a:lnTo>
                    <a:pt x="0" y="914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6" name="Freeform 12"/>
            <p:cNvSpPr>
              <a:spLocks/>
            </p:cNvSpPr>
            <p:nvPr/>
          </p:nvSpPr>
          <p:spPr bwMode="auto">
            <a:xfrm>
              <a:off x="1506345" y="3868921"/>
              <a:ext cx="776620" cy="547291"/>
            </a:xfrm>
            <a:custGeom>
              <a:avLst/>
              <a:gdLst>
                <a:gd name="T0" fmla="*/ 34 w 2451"/>
                <a:gd name="T1" fmla="*/ 1114 h 1727"/>
                <a:gd name="T2" fmla="*/ 187 w 2451"/>
                <a:gd name="T3" fmla="*/ 1063 h 1727"/>
                <a:gd name="T4" fmla="*/ 174 w 2451"/>
                <a:gd name="T5" fmla="*/ 961 h 1727"/>
                <a:gd name="T6" fmla="*/ 292 w 2451"/>
                <a:gd name="T7" fmla="*/ 919 h 1727"/>
                <a:gd name="T8" fmla="*/ 292 w 2451"/>
                <a:gd name="T9" fmla="*/ 885 h 1727"/>
                <a:gd name="T10" fmla="*/ 271 w 2451"/>
                <a:gd name="T11" fmla="*/ 783 h 1727"/>
                <a:gd name="T12" fmla="*/ 652 w 2451"/>
                <a:gd name="T13" fmla="*/ 529 h 1727"/>
                <a:gd name="T14" fmla="*/ 678 w 2451"/>
                <a:gd name="T15" fmla="*/ 424 h 1727"/>
                <a:gd name="T16" fmla="*/ 695 w 2451"/>
                <a:gd name="T17" fmla="*/ 339 h 1727"/>
                <a:gd name="T18" fmla="*/ 783 w 2451"/>
                <a:gd name="T19" fmla="*/ 288 h 1727"/>
                <a:gd name="T20" fmla="*/ 910 w 2451"/>
                <a:gd name="T21" fmla="*/ 275 h 1727"/>
                <a:gd name="T22" fmla="*/ 982 w 2451"/>
                <a:gd name="T23" fmla="*/ 212 h 1727"/>
                <a:gd name="T24" fmla="*/ 923 w 2451"/>
                <a:gd name="T25" fmla="*/ 4 h 1727"/>
                <a:gd name="T26" fmla="*/ 1054 w 2451"/>
                <a:gd name="T27" fmla="*/ 21 h 1727"/>
                <a:gd name="T28" fmla="*/ 1143 w 2451"/>
                <a:gd name="T29" fmla="*/ 110 h 1727"/>
                <a:gd name="T30" fmla="*/ 1194 w 2451"/>
                <a:gd name="T31" fmla="*/ 174 h 1727"/>
                <a:gd name="T32" fmla="*/ 1270 w 2451"/>
                <a:gd name="T33" fmla="*/ 347 h 1727"/>
                <a:gd name="T34" fmla="*/ 1355 w 2451"/>
                <a:gd name="T35" fmla="*/ 347 h 1727"/>
                <a:gd name="T36" fmla="*/ 1499 w 2451"/>
                <a:gd name="T37" fmla="*/ 449 h 1727"/>
                <a:gd name="T38" fmla="*/ 1575 w 2451"/>
                <a:gd name="T39" fmla="*/ 368 h 1727"/>
                <a:gd name="T40" fmla="*/ 1732 w 2451"/>
                <a:gd name="T41" fmla="*/ 313 h 1727"/>
                <a:gd name="T42" fmla="*/ 1880 w 2451"/>
                <a:gd name="T43" fmla="*/ 318 h 1727"/>
                <a:gd name="T44" fmla="*/ 2134 w 2451"/>
                <a:gd name="T45" fmla="*/ 428 h 1727"/>
                <a:gd name="T46" fmla="*/ 2252 w 2451"/>
                <a:gd name="T47" fmla="*/ 470 h 1727"/>
                <a:gd name="T48" fmla="*/ 2295 w 2451"/>
                <a:gd name="T49" fmla="*/ 309 h 1727"/>
                <a:gd name="T50" fmla="*/ 2346 w 2451"/>
                <a:gd name="T51" fmla="*/ 263 h 1727"/>
                <a:gd name="T52" fmla="*/ 2384 w 2451"/>
                <a:gd name="T53" fmla="*/ 322 h 1727"/>
                <a:gd name="T54" fmla="*/ 2405 w 2451"/>
                <a:gd name="T55" fmla="*/ 237 h 1727"/>
                <a:gd name="T56" fmla="*/ 2418 w 2451"/>
                <a:gd name="T57" fmla="*/ 322 h 1727"/>
                <a:gd name="T58" fmla="*/ 2418 w 2451"/>
                <a:gd name="T59" fmla="*/ 487 h 1727"/>
                <a:gd name="T60" fmla="*/ 2426 w 2451"/>
                <a:gd name="T61" fmla="*/ 580 h 1727"/>
                <a:gd name="T62" fmla="*/ 2358 w 2451"/>
                <a:gd name="T63" fmla="*/ 635 h 1727"/>
                <a:gd name="T64" fmla="*/ 2265 w 2451"/>
                <a:gd name="T65" fmla="*/ 542 h 1727"/>
                <a:gd name="T66" fmla="*/ 2252 w 2451"/>
                <a:gd name="T67" fmla="*/ 707 h 1727"/>
                <a:gd name="T68" fmla="*/ 2307 w 2451"/>
                <a:gd name="T69" fmla="*/ 834 h 1727"/>
                <a:gd name="T70" fmla="*/ 2159 w 2451"/>
                <a:gd name="T71" fmla="*/ 762 h 1727"/>
                <a:gd name="T72" fmla="*/ 1960 w 2451"/>
                <a:gd name="T73" fmla="*/ 800 h 1727"/>
                <a:gd name="T74" fmla="*/ 1846 w 2451"/>
                <a:gd name="T75" fmla="*/ 851 h 1727"/>
                <a:gd name="T76" fmla="*/ 1787 w 2451"/>
                <a:gd name="T77" fmla="*/ 788 h 1727"/>
                <a:gd name="T78" fmla="*/ 1749 w 2451"/>
                <a:gd name="T79" fmla="*/ 881 h 1727"/>
                <a:gd name="T80" fmla="*/ 1503 w 2451"/>
                <a:gd name="T81" fmla="*/ 948 h 1727"/>
                <a:gd name="T82" fmla="*/ 1474 w 2451"/>
                <a:gd name="T83" fmla="*/ 1050 h 1727"/>
                <a:gd name="T84" fmla="*/ 1414 w 2451"/>
                <a:gd name="T85" fmla="*/ 1020 h 1727"/>
                <a:gd name="T86" fmla="*/ 1402 w 2451"/>
                <a:gd name="T87" fmla="*/ 868 h 1727"/>
                <a:gd name="T88" fmla="*/ 1351 w 2451"/>
                <a:gd name="T89" fmla="*/ 792 h 1727"/>
                <a:gd name="T90" fmla="*/ 1266 w 2451"/>
                <a:gd name="T91" fmla="*/ 775 h 1727"/>
                <a:gd name="T92" fmla="*/ 1198 w 2451"/>
                <a:gd name="T93" fmla="*/ 724 h 1727"/>
                <a:gd name="T94" fmla="*/ 1135 w 2451"/>
                <a:gd name="T95" fmla="*/ 821 h 1727"/>
                <a:gd name="T96" fmla="*/ 1160 w 2451"/>
                <a:gd name="T97" fmla="*/ 910 h 1727"/>
                <a:gd name="T98" fmla="*/ 1207 w 2451"/>
                <a:gd name="T99" fmla="*/ 1020 h 1727"/>
                <a:gd name="T100" fmla="*/ 1131 w 2451"/>
                <a:gd name="T101" fmla="*/ 1118 h 1727"/>
                <a:gd name="T102" fmla="*/ 1063 w 2451"/>
                <a:gd name="T103" fmla="*/ 1164 h 1727"/>
                <a:gd name="T104" fmla="*/ 1029 w 2451"/>
                <a:gd name="T105" fmla="*/ 1270 h 1727"/>
                <a:gd name="T106" fmla="*/ 923 w 2451"/>
                <a:gd name="T107" fmla="*/ 1376 h 1727"/>
                <a:gd name="T108" fmla="*/ 830 w 2451"/>
                <a:gd name="T109" fmla="*/ 1427 h 1727"/>
                <a:gd name="T110" fmla="*/ 800 w 2451"/>
                <a:gd name="T111" fmla="*/ 1562 h 1727"/>
                <a:gd name="T112" fmla="*/ 618 w 2451"/>
                <a:gd name="T113" fmla="*/ 1588 h 1727"/>
                <a:gd name="T114" fmla="*/ 500 w 2451"/>
                <a:gd name="T115" fmla="*/ 1677 h 1727"/>
                <a:gd name="T116" fmla="*/ 436 w 2451"/>
                <a:gd name="T117" fmla="*/ 1719 h 1727"/>
                <a:gd name="T118" fmla="*/ 335 w 2451"/>
                <a:gd name="T119" fmla="*/ 1609 h 1727"/>
                <a:gd name="T120" fmla="*/ 119 w 2451"/>
                <a:gd name="T121" fmla="*/ 1575 h 1727"/>
                <a:gd name="T122" fmla="*/ 26 w 2451"/>
                <a:gd name="T123" fmla="*/ 1465 h 1727"/>
                <a:gd name="T124" fmla="*/ 60 w 2451"/>
                <a:gd name="T125" fmla="*/ 1321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1" h="1727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0" y="1211"/>
                  </a:lnTo>
                  <a:lnTo>
                    <a:pt x="5" y="1207"/>
                  </a:lnTo>
                  <a:lnTo>
                    <a:pt x="5" y="1198"/>
                  </a:lnTo>
                  <a:lnTo>
                    <a:pt x="9" y="1190"/>
                  </a:lnTo>
                  <a:lnTo>
                    <a:pt x="13" y="1177"/>
                  </a:lnTo>
                  <a:lnTo>
                    <a:pt x="17" y="1164"/>
                  </a:lnTo>
                  <a:lnTo>
                    <a:pt x="17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1" y="1131"/>
                  </a:lnTo>
                  <a:lnTo>
                    <a:pt x="21" y="1126"/>
                  </a:lnTo>
                  <a:lnTo>
                    <a:pt x="30" y="1109"/>
                  </a:lnTo>
                  <a:lnTo>
                    <a:pt x="30" y="1114"/>
                  </a:lnTo>
                  <a:lnTo>
                    <a:pt x="34" y="1114"/>
                  </a:lnTo>
                  <a:lnTo>
                    <a:pt x="43" y="1114"/>
                  </a:lnTo>
                  <a:lnTo>
                    <a:pt x="51" y="1114"/>
                  </a:lnTo>
                  <a:lnTo>
                    <a:pt x="60" y="1114"/>
                  </a:lnTo>
                  <a:lnTo>
                    <a:pt x="68" y="1109"/>
                  </a:lnTo>
                  <a:lnTo>
                    <a:pt x="76" y="1109"/>
                  </a:lnTo>
                  <a:lnTo>
                    <a:pt x="89" y="1105"/>
                  </a:lnTo>
                  <a:lnTo>
                    <a:pt x="98" y="1101"/>
                  </a:lnTo>
                  <a:lnTo>
                    <a:pt x="106" y="1097"/>
                  </a:lnTo>
                  <a:lnTo>
                    <a:pt x="119" y="1084"/>
                  </a:lnTo>
                  <a:lnTo>
                    <a:pt x="127" y="1080"/>
                  </a:lnTo>
                  <a:lnTo>
                    <a:pt x="136" y="1076"/>
                  </a:lnTo>
                  <a:lnTo>
                    <a:pt x="140" y="1071"/>
                  </a:lnTo>
                  <a:lnTo>
                    <a:pt x="148" y="1071"/>
                  </a:lnTo>
                  <a:lnTo>
                    <a:pt x="157" y="1067"/>
                  </a:lnTo>
                  <a:lnTo>
                    <a:pt x="161" y="1067"/>
                  </a:lnTo>
                  <a:lnTo>
                    <a:pt x="174" y="1067"/>
                  </a:lnTo>
                  <a:lnTo>
                    <a:pt x="182" y="1067"/>
                  </a:lnTo>
                  <a:lnTo>
                    <a:pt x="187" y="1063"/>
                  </a:lnTo>
                  <a:lnTo>
                    <a:pt x="191" y="1063"/>
                  </a:lnTo>
                  <a:lnTo>
                    <a:pt x="191" y="1059"/>
                  </a:lnTo>
                  <a:lnTo>
                    <a:pt x="191" y="1054"/>
                  </a:lnTo>
                  <a:lnTo>
                    <a:pt x="191" y="1046"/>
                  </a:lnTo>
                  <a:lnTo>
                    <a:pt x="191" y="1042"/>
                  </a:lnTo>
                  <a:lnTo>
                    <a:pt x="187" y="1037"/>
                  </a:lnTo>
                  <a:lnTo>
                    <a:pt x="178" y="1025"/>
                  </a:lnTo>
                  <a:lnTo>
                    <a:pt x="178" y="1020"/>
                  </a:lnTo>
                  <a:lnTo>
                    <a:pt x="174" y="1012"/>
                  </a:lnTo>
                  <a:lnTo>
                    <a:pt x="174" y="1008"/>
                  </a:lnTo>
                  <a:lnTo>
                    <a:pt x="170" y="999"/>
                  </a:lnTo>
                  <a:lnTo>
                    <a:pt x="170" y="991"/>
                  </a:lnTo>
                  <a:lnTo>
                    <a:pt x="170" y="987"/>
                  </a:lnTo>
                  <a:lnTo>
                    <a:pt x="170" y="982"/>
                  </a:lnTo>
                  <a:lnTo>
                    <a:pt x="174" y="974"/>
                  </a:lnTo>
                  <a:lnTo>
                    <a:pt x="174" y="970"/>
                  </a:lnTo>
                  <a:lnTo>
                    <a:pt x="174" y="965"/>
                  </a:lnTo>
                  <a:lnTo>
                    <a:pt x="174" y="961"/>
                  </a:lnTo>
                  <a:lnTo>
                    <a:pt x="178" y="957"/>
                  </a:lnTo>
                  <a:lnTo>
                    <a:pt x="182" y="953"/>
                  </a:lnTo>
                  <a:lnTo>
                    <a:pt x="187" y="953"/>
                  </a:lnTo>
                  <a:lnTo>
                    <a:pt x="191" y="948"/>
                  </a:lnTo>
                  <a:lnTo>
                    <a:pt x="199" y="948"/>
                  </a:lnTo>
                  <a:lnTo>
                    <a:pt x="203" y="948"/>
                  </a:lnTo>
                  <a:lnTo>
                    <a:pt x="220" y="944"/>
                  </a:lnTo>
                  <a:lnTo>
                    <a:pt x="229" y="944"/>
                  </a:lnTo>
                  <a:lnTo>
                    <a:pt x="237" y="940"/>
                  </a:lnTo>
                  <a:lnTo>
                    <a:pt x="246" y="940"/>
                  </a:lnTo>
                  <a:lnTo>
                    <a:pt x="254" y="936"/>
                  </a:lnTo>
                  <a:lnTo>
                    <a:pt x="259" y="936"/>
                  </a:lnTo>
                  <a:lnTo>
                    <a:pt x="263" y="932"/>
                  </a:lnTo>
                  <a:lnTo>
                    <a:pt x="271" y="932"/>
                  </a:lnTo>
                  <a:lnTo>
                    <a:pt x="275" y="927"/>
                  </a:lnTo>
                  <a:lnTo>
                    <a:pt x="280" y="927"/>
                  </a:lnTo>
                  <a:lnTo>
                    <a:pt x="284" y="923"/>
                  </a:lnTo>
                  <a:lnTo>
                    <a:pt x="292" y="919"/>
                  </a:lnTo>
                  <a:lnTo>
                    <a:pt x="301" y="910"/>
                  </a:lnTo>
                  <a:lnTo>
                    <a:pt x="305" y="910"/>
                  </a:lnTo>
                  <a:lnTo>
                    <a:pt x="309" y="902"/>
                  </a:lnTo>
                  <a:lnTo>
                    <a:pt x="318" y="898"/>
                  </a:lnTo>
                  <a:lnTo>
                    <a:pt x="322" y="893"/>
                  </a:lnTo>
                  <a:lnTo>
                    <a:pt x="326" y="889"/>
                  </a:lnTo>
                  <a:lnTo>
                    <a:pt x="330" y="881"/>
                  </a:lnTo>
                  <a:lnTo>
                    <a:pt x="335" y="877"/>
                  </a:lnTo>
                  <a:lnTo>
                    <a:pt x="339" y="877"/>
                  </a:lnTo>
                  <a:lnTo>
                    <a:pt x="339" y="872"/>
                  </a:lnTo>
                  <a:lnTo>
                    <a:pt x="339" y="868"/>
                  </a:lnTo>
                  <a:lnTo>
                    <a:pt x="335" y="868"/>
                  </a:lnTo>
                  <a:lnTo>
                    <a:pt x="330" y="872"/>
                  </a:lnTo>
                  <a:lnTo>
                    <a:pt x="314" y="881"/>
                  </a:lnTo>
                  <a:lnTo>
                    <a:pt x="305" y="881"/>
                  </a:lnTo>
                  <a:lnTo>
                    <a:pt x="301" y="885"/>
                  </a:lnTo>
                  <a:lnTo>
                    <a:pt x="297" y="885"/>
                  </a:lnTo>
                  <a:lnTo>
                    <a:pt x="292" y="885"/>
                  </a:lnTo>
                  <a:lnTo>
                    <a:pt x="288" y="885"/>
                  </a:lnTo>
                  <a:lnTo>
                    <a:pt x="284" y="885"/>
                  </a:lnTo>
                  <a:lnTo>
                    <a:pt x="280" y="885"/>
                  </a:lnTo>
                  <a:lnTo>
                    <a:pt x="280" y="881"/>
                  </a:lnTo>
                  <a:lnTo>
                    <a:pt x="275" y="877"/>
                  </a:lnTo>
                  <a:lnTo>
                    <a:pt x="271" y="872"/>
                  </a:lnTo>
                  <a:lnTo>
                    <a:pt x="271" y="868"/>
                  </a:lnTo>
                  <a:lnTo>
                    <a:pt x="267" y="864"/>
                  </a:lnTo>
                  <a:lnTo>
                    <a:pt x="267" y="855"/>
                  </a:lnTo>
                  <a:lnTo>
                    <a:pt x="267" y="847"/>
                  </a:lnTo>
                  <a:lnTo>
                    <a:pt x="263" y="834"/>
                  </a:lnTo>
                  <a:lnTo>
                    <a:pt x="263" y="826"/>
                  </a:lnTo>
                  <a:lnTo>
                    <a:pt x="263" y="821"/>
                  </a:lnTo>
                  <a:lnTo>
                    <a:pt x="263" y="813"/>
                  </a:lnTo>
                  <a:lnTo>
                    <a:pt x="263" y="805"/>
                  </a:lnTo>
                  <a:lnTo>
                    <a:pt x="267" y="796"/>
                  </a:lnTo>
                  <a:lnTo>
                    <a:pt x="267" y="788"/>
                  </a:lnTo>
                  <a:lnTo>
                    <a:pt x="271" y="783"/>
                  </a:lnTo>
                  <a:lnTo>
                    <a:pt x="275" y="766"/>
                  </a:lnTo>
                  <a:lnTo>
                    <a:pt x="280" y="762"/>
                  </a:lnTo>
                  <a:lnTo>
                    <a:pt x="280" y="758"/>
                  </a:lnTo>
                  <a:lnTo>
                    <a:pt x="284" y="745"/>
                  </a:lnTo>
                  <a:lnTo>
                    <a:pt x="288" y="741"/>
                  </a:lnTo>
                  <a:lnTo>
                    <a:pt x="288" y="737"/>
                  </a:lnTo>
                  <a:lnTo>
                    <a:pt x="292" y="733"/>
                  </a:lnTo>
                  <a:lnTo>
                    <a:pt x="292" y="728"/>
                  </a:lnTo>
                  <a:lnTo>
                    <a:pt x="297" y="728"/>
                  </a:lnTo>
                  <a:lnTo>
                    <a:pt x="301" y="724"/>
                  </a:lnTo>
                  <a:lnTo>
                    <a:pt x="305" y="720"/>
                  </a:lnTo>
                  <a:lnTo>
                    <a:pt x="314" y="716"/>
                  </a:lnTo>
                  <a:lnTo>
                    <a:pt x="322" y="707"/>
                  </a:lnTo>
                  <a:lnTo>
                    <a:pt x="339" y="699"/>
                  </a:lnTo>
                  <a:lnTo>
                    <a:pt x="508" y="606"/>
                  </a:lnTo>
                  <a:lnTo>
                    <a:pt x="618" y="546"/>
                  </a:lnTo>
                  <a:lnTo>
                    <a:pt x="640" y="534"/>
                  </a:lnTo>
                  <a:lnTo>
                    <a:pt x="652" y="529"/>
                  </a:lnTo>
                  <a:lnTo>
                    <a:pt x="669" y="521"/>
                  </a:lnTo>
                  <a:lnTo>
                    <a:pt x="695" y="508"/>
                  </a:lnTo>
                  <a:lnTo>
                    <a:pt x="712" y="500"/>
                  </a:lnTo>
                  <a:lnTo>
                    <a:pt x="716" y="495"/>
                  </a:lnTo>
                  <a:lnTo>
                    <a:pt x="724" y="491"/>
                  </a:lnTo>
                  <a:lnTo>
                    <a:pt x="728" y="487"/>
                  </a:lnTo>
                  <a:lnTo>
                    <a:pt x="733" y="487"/>
                  </a:lnTo>
                  <a:lnTo>
                    <a:pt x="737" y="483"/>
                  </a:lnTo>
                  <a:lnTo>
                    <a:pt x="737" y="479"/>
                  </a:lnTo>
                  <a:lnTo>
                    <a:pt x="737" y="474"/>
                  </a:lnTo>
                  <a:lnTo>
                    <a:pt x="733" y="470"/>
                  </a:lnTo>
                  <a:lnTo>
                    <a:pt x="728" y="466"/>
                  </a:lnTo>
                  <a:lnTo>
                    <a:pt x="728" y="462"/>
                  </a:lnTo>
                  <a:lnTo>
                    <a:pt x="724" y="457"/>
                  </a:lnTo>
                  <a:lnTo>
                    <a:pt x="720" y="453"/>
                  </a:lnTo>
                  <a:lnTo>
                    <a:pt x="707" y="445"/>
                  </a:lnTo>
                  <a:lnTo>
                    <a:pt x="682" y="428"/>
                  </a:lnTo>
                  <a:lnTo>
                    <a:pt x="678" y="424"/>
                  </a:lnTo>
                  <a:lnTo>
                    <a:pt x="669" y="415"/>
                  </a:lnTo>
                  <a:lnTo>
                    <a:pt x="665" y="411"/>
                  </a:lnTo>
                  <a:lnTo>
                    <a:pt x="661" y="407"/>
                  </a:lnTo>
                  <a:lnTo>
                    <a:pt x="656" y="402"/>
                  </a:lnTo>
                  <a:lnTo>
                    <a:pt x="656" y="398"/>
                  </a:lnTo>
                  <a:lnTo>
                    <a:pt x="652" y="398"/>
                  </a:lnTo>
                  <a:lnTo>
                    <a:pt x="652" y="394"/>
                  </a:lnTo>
                  <a:lnTo>
                    <a:pt x="652" y="390"/>
                  </a:lnTo>
                  <a:lnTo>
                    <a:pt x="652" y="385"/>
                  </a:lnTo>
                  <a:lnTo>
                    <a:pt x="656" y="381"/>
                  </a:lnTo>
                  <a:lnTo>
                    <a:pt x="656" y="377"/>
                  </a:lnTo>
                  <a:lnTo>
                    <a:pt x="656" y="373"/>
                  </a:lnTo>
                  <a:lnTo>
                    <a:pt x="661" y="373"/>
                  </a:lnTo>
                  <a:lnTo>
                    <a:pt x="665" y="364"/>
                  </a:lnTo>
                  <a:lnTo>
                    <a:pt x="665" y="360"/>
                  </a:lnTo>
                  <a:lnTo>
                    <a:pt x="673" y="356"/>
                  </a:lnTo>
                  <a:lnTo>
                    <a:pt x="678" y="352"/>
                  </a:lnTo>
                  <a:lnTo>
                    <a:pt x="695" y="339"/>
                  </a:lnTo>
                  <a:lnTo>
                    <a:pt x="699" y="335"/>
                  </a:lnTo>
                  <a:lnTo>
                    <a:pt x="707" y="326"/>
                  </a:lnTo>
                  <a:lnTo>
                    <a:pt x="712" y="322"/>
                  </a:lnTo>
                  <a:lnTo>
                    <a:pt x="724" y="309"/>
                  </a:lnTo>
                  <a:lnTo>
                    <a:pt x="728" y="305"/>
                  </a:lnTo>
                  <a:lnTo>
                    <a:pt x="733" y="305"/>
                  </a:lnTo>
                  <a:lnTo>
                    <a:pt x="733" y="301"/>
                  </a:lnTo>
                  <a:lnTo>
                    <a:pt x="741" y="301"/>
                  </a:lnTo>
                  <a:lnTo>
                    <a:pt x="745" y="296"/>
                  </a:lnTo>
                  <a:lnTo>
                    <a:pt x="754" y="288"/>
                  </a:lnTo>
                  <a:lnTo>
                    <a:pt x="758" y="288"/>
                  </a:lnTo>
                  <a:lnTo>
                    <a:pt x="758" y="284"/>
                  </a:lnTo>
                  <a:lnTo>
                    <a:pt x="762" y="284"/>
                  </a:lnTo>
                  <a:lnTo>
                    <a:pt x="767" y="284"/>
                  </a:lnTo>
                  <a:lnTo>
                    <a:pt x="771" y="284"/>
                  </a:lnTo>
                  <a:lnTo>
                    <a:pt x="775" y="284"/>
                  </a:lnTo>
                  <a:lnTo>
                    <a:pt x="779" y="288"/>
                  </a:lnTo>
                  <a:lnTo>
                    <a:pt x="783" y="288"/>
                  </a:lnTo>
                  <a:lnTo>
                    <a:pt x="788" y="288"/>
                  </a:lnTo>
                  <a:lnTo>
                    <a:pt x="788" y="284"/>
                  </a:lnTo>
                  <a:lnTo>
                    <a:pt x="792" y="284"/>
                  </a:lnTo>
                  <a:lnTo>
                    <a:pt x="796" y="280"/>
                  </a:lnTo>
                  <a:lnTo>
                    <a:pt x="796" y="275"/>
                  </a:lnTo>
                  <a:lnTo>
                    <a:pt x="800" y="275"/>
                  </a:lnTo>
                  <a:lnTo>
                    <a:pt x="813" y="275"/>
                  </a:lnTo>
                  <a:lnTo>
                    <a:pt x="826" y="275"/>
                  </a:lnTo>
                  <a:lnTo>
                    <a:pt x="830" y="275"/>
                  </a:lnTo>
                  <a:lnTo>
                    <a:pt x="843" y="271"/>
                  </a:lnTo>
                  <a:lnTo>
                    <a:pt x="851" y="271"/>
                  </a:lnTo>
                  <a:lnTo>
                    <a:pt x="860" y="271"/>
                  </a:lnTo>
                  <a:lnTo>
                    <a:pt x="864" y="271"/>
                  </a:lnTo>
                  <a:lnTo>
                    <a:pt x="872" y="271"/>
                  </a:lnTo>
                  <a:lnTo>
                    <a:pt x="889" y="275"/>
                  </a:lnTo>
                  <a:lnTo>
                    <a:pt x="898" y="275"/>
                  </a:lnTo>
                  <a:lnTo>
                    <a:pt x="902" y="275"/>
                  </a:lnTo>
                  <a:lnTo>
                    <a:pt x="910" y="275"/>
                  </a:lnTo>
                  <a:lnTo>
                    <a:pt x="915" y="275"/>
                  </a:lnTo>
                  <a:lnTo>
                    <a:pt x="923" y="275"/>
                  </a:lnTo>
                  <a:lnTo>
                    <a:pt x="927" y="275"/>
                  </a:lnTo>
                  <a:lnTo>
                    <a:pt x="932" y="271"/>
                  </a:lnTo>
                  <a:lnTo>
                    <a:pt x="936" y="271"/>
                  </a:lnTo>
                  <a:lnTo>
                    <a:pt x="940" y="267"/>
                  </a:lnTo>
                  <a:lnTo>
                    <a:pt x="944" y="263"/>
                  </a:lnTo>
                  <a:lnTo>
                    <a:pt x="949" y="258"/>
                  </a:lnTo>
                  <a:lnTo>
                    <a:pt x="953" y="254"/>
                  </a:lnTo>
                  <a:lnTo>
                    <a:pt x="957" y="250"/>
                  </a:lnTo>
                  <a:lnTo>
                    <a:pt x="957" y="246"/>
                  </a:lnTo>
                  <a:lnTo>
                    <a:pt x="961" y="246"/>
                  </a:lnTo>
                  <a:lnTo>
                    <a:pt x="974" y="233"/>
                  </a:lnTo>
                  <a:lnTo>
                    <a:pt x="978" y="229"/>
                  </a:lnTo>
                  <a:lnTo>
                    <a:pt x="978" y="225"/>
                  </a:lnTo>
                  <a:lnTo>
                    <a:pt x="982" y="220"/>
                  </a:lnTo>
                  <a:lnTo>
                    <a:pt x="982" y="216"/>
                  </a:lnTo>
                  <a:lnTo>
                    <a:pt x="982" y="212"/>
                  </a:lnTo>
                  <a:lnTo>
                    <a:pt x="982" y="208"/>
                  </a:lnTo>
                  <a:lnTo>
                    <a:pt x="982" y="203"/>
                  </a:lnTo>
                  <a:lnTo>
                    <a:pt x="982" y="199"/>
                  </a:lnTo>
                  <a:lnTo>
                    <a:pt x="982" y="191"/>
                  </a:lnTo>
                  <a:lnTo>
                    <a:pt x="982" y="186"/>
                  </a:lnTo>
                  <a:lnTo>
                    <a:pt x="978" y="178"/>
                  </a:lnTo>
                  <a:lnTo>
                    <a:pt x="974" y="174"/>
                  </a:lnTo>
                  <a:lnTo>
                    <a:pt x="961" y="148"/>
                  </a:lnTo>
                  <a:lnTo>
                    <a:pt x="957" y="136"/>
                  </a:lnTo>
                  <a:lnTo>
                    <a:pt x="953" y="123"/>
                  </a:lnTo>
                  <a:lnTo>
                    <a:pt x="949" y="119"/>
                  </a:lnTo>
                  <a:lnTo>
                    <a:pt x="949" y="110"/>
                  </a:lnTo>
                  <a:lnTo>
                    <a:pt x="944" y="102"/>
                  </a:lnTo>
                  <a:lnTo>
                    <a:pt x="940" y="93"/>
                  </a:lnTo>
                  <a:lnTo>
                    <a:pt x="936" y="76"/>
                  </a:lnTo>
                  <a:lnTo>
                    <a:pt x="927" y="42"/>
                  </a:lnTo>
                  <a:lnTo>
                    <a:pt x="919" y="4"/>
                  </a:lnTo>
                  <a:lnTo>
                    <a:pt x="923" y="4"/>
                  </a:lnTo>
                  <a:lnTo>
                    <a:pt x="927" y="4"/>
                  </a:lnTo>
                  <a:lnTo>
                    <a:pt x="932" y="4"/>
                  </a:lnTo>
                  <a:lnTo>
                    <a:pt x="936" y="4"/>
                  </a:lnTo>
                  <a:lnTo>
                    <a:pt x="953" y="4"/>
                  </a:lnTo>
                  <a:lnTo>
                    <a:pt x="970" y="4"/>
                  </a:lnTo>
                  <a:lnTo>
                    <a:pt x="982" y="4"/>
                  </a:lnTo>
                  <a:lnTo>
                    <a:pt x="991" y="4"/>
                  </a:lnTo>
                  <a:lnTo>
                    <a:pt x="1004" y="0"/>
                  </a:lnTo>
                  <a:lnTo>
                    <a:pt x="1008" y="0"/>
                  </a:lnTo>
                  <a:lnTo>
                    <a:pt x="1012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9" y="4"/>
                  </a:lnTo>
                  <a:lnTo>
                    <a:pt x="1037" y="9"/>
                  </a:lnTo>
                  <a:lnTo>
                    <a:pt x="1042" y="9"/>
                  </a:lnTo>
                  <a:lnTo>
                    <a:pt x="1046" y="13"/>
                  </a:lnTo>
                  <a:lnTo>
                    <a:pt x="1050" y="17"/>
                  </a:lnTo>
                  <a:lnTo>
                    <a:pt x="1054" y="21"/>
                  </a:lnTo>
                  <a:lnTo>
                    <a:pt x="1059" y="26"/>
                  </a:lnTo>
                  <a:lnTo>
                    <a:pt x="1063" y="30"/>
                  </a:lnTo>
                  <a:lnTo>
                    <a:pt x="1067" y="34"/>
                  </a:lnTo>
                  <a:lnTo>
                    <a:pt x="1067" y="38"/>
                  </a:lnTo>
                  <a:lnTo>
                    <a:pt x="1080" y="64"/>
                  </a:lnTo>
                  <a:lnTo>
                    <a:pt x="1084" y="72"/>
                  </a:lnTo>
                  <a:lnTo>
                    <a:pt x="1088" y="76"/>
                  </a:lnTo>
                  <a:lnTo>
                    <a:pt x="1093" y="81"/>
                  </a:lnTo>
                  <a:lnTo>
                    <a:pt x="1097" y="85"/>
                  </a:lnTo>
                  <a:lnTo>
                    <a:pt x="1101" y="89"/>
                  </a:lnTo>
                  <a:lnTo>
                    <a:pt x="1105" y="93"/>
                  </a:lnTo>
                  <a:lnTo>
                    <a:pt x="1109" y="98"/>
                  </a:lnTo>
                  <a:lnTo>
                    <a:pt x="1114" y="98"/>
                  </a:lnTo>
                  <a:lnTo>
                    <a:pt x="1118" y="102"/>
                  </a:lnTo>
                  <a:lnTo>
                    <a:pt x="1122" y="102"/>
                  </a:lnTo>
                  <a:lnTo>
                    <a:pt x="1126" y="106"/>
                  </a:lnTo>
                  <a:lnTo>
                    <a:pt x="1135" y="106"/>
                  </a:lnTo>
                  <a:lnTo>
                    <a:pt x="1143" y="110"/>
                  </a:lnTo>
                  <a:lnTo>
                    <a:pt x="1148" y="110"/>
                  </a:lnTo>
                  <a:lnTo>
                    <a:pt x="1152" y="114"/>
                  </a:lnTo>
                  <a:lnTo>
                    <a:pt x="1156" y="114"/>
                  </a:lnTo>
                  <a:lnTo>
                    <a:pt x="1156" y="119"/>
                  </a:lnTo>
                  <a:lnTo>
                    <a:pt x="1156" y="123"/>
                  </a:lnTo>
                  <a:lnTo>
                    <a:pt x="1156" y="131"/>
                  </a:lnTo>
                  <a:lnTo>
                    <a:pt x="1156" y="136"/>
                  </a:lnTo>
                  <a:lnTo>
                    <a:pt x="1152" y="157"/>
                  </a:lnTo>
                  <a:lnTo>
                    <a:pt x="1152" y="165"/>
                  </a:lnTo>
                  <a:lnTo>
                    <a:pt x="1152" y="169"/>
                  </a:lnTo>
                  <a:lnTo>
                    <a:pt x="1152" y="174"/>
                  </a:lnTo>
                  <a:lnTo>
                    <a:pt x="1156" y="174"/>
                  </a:lnTo>
                  <a:lnTo>
                    <a:pt x="1160" y="174"/>
                  </a:lnTo>
                  <a:lnTo>
                    <a:pt x="1169" y="174"/>
                  </a:lnTo>
                  <a:lnTo>
                    <a:pt x="1173" y="169"/>
                  </a:lnTo>
                  <a:lnTo>
                    <a:pt x="1181" y="169"/>
                  </a:lnTo>
                  <a:lnTo>
                    <a:pt x="1186" y="174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203" y="178"/>
                  </a:lnTo>
                  <a:lnTo>
                    <a:pt x="1211" y="186"/>
                  </a:lnTo>
                  <a:lnTo>
                    <a:pt x="1215" y="191"/>
                  </a:lnTo>
                  <a:lnTo>
                    <a:pt x="1220" y="195"/>
                  </a:lnTo>
                  <a:lnTo>
                    <a:pt x="1224" y="203"/>
                  </a:lnTo>
                  <a:lnTo>
                    <a:pt x="1224" y="208"/>
                  </a:lnTo>
                  <a:lnTo>
                    <a:pt x="1228" y="212"/>
                  </a:lnTo>
                  <a:lnTo>
                    <a:pt x="1232" y="225"/>
                  </a:lnTo>
                  <a:lnTo>
                    <a:pt x="1236" y="229"/>
                  </a:lnTo>
                  <a:lnTo>
                    <a:pt x="1241" y="246"/>
                  </a:lnTo>
                  <a:lnTo>
                    <a:pt x="1249" y="275"/>
                  </a:lnTo>
                  <a:lnTo>
                    <a:pt x="1258" y="305"/>
                  </a:lnTo>
                  <a:lnTo>
                    <a:pt x="1262" y="313"/>
                  </a:lnTo>
                  <a:lnTo>
                    <a:pt x="1262" y="318"/>
                  </a:lnTo>
                  <a:lnTo>
                    <a:pt x="1266" y="335"/>
                  </a:lnTo>
                  <a:lnTo>
                    <a:pt x="1266" y="339"/>
                  </a:lnTo>
                  <a:lnTo>
                    <a:pt x="1270" y="347"/>
                  </a:lnTo>
                  <a:lnTo>
                    <a:pt x="1270" y="352"/>
                  </a:lnTo>
                  <a:lnTo>
                    <a:pt x="1270" y="356"/>
                  </a:lnTo>
                  <a:lnTo>
                    <a:pt x="1275" y="356"/>
                  </a:lnTo>
                  <a:lnTo>
                    <a:pt x="1275" y="360"/>
                  </a:lnTo>
                  <a:lnTo>
                    <a:pt x="1279" y="364"/>
                  </a:lnTo>
                  <a:lnTo>
                    <a:pt x="1283" y="368"/>
                  </a:lnTo>
                  <a:lnTo>
                    <a:pt x="1291" y="368"/>
                  </a:lnTo>
                  <a:lnTo>
                    <a:pt x="1296" y="368"/>
                  </a:lnTo>
                  <a:lnTo>
                    <a:pt x="1300" y="368"/>
                  </a:lnTo>
                  <a:lnTo>
                    <a:pt x="1308" y="364"/>
                  </a:lnTo>
                  <a:lnTo>
                    <a:pt x="1317" y="360"/>
                  </a:lnTo>
                  <a:lnTo>
                    <a:pt x="1330" y="347"/>
                  </a:lnTo>
                  <a:lnTo>
                    <a:pt x="1334" y="347"/>
                  </a:lnTo>
                  <a:lnTo>
                    <a:pt x="1338" y="343"/>
                  </a:lnTo>
                  <a:lnTo>
                    <a:pt x="1342" y="343"/>
                  </a:lnTo>
                  <a:lnTo>
                    <a:pt x="1347" y="343"/>
                  </a:lnTo>
                  <a:lnTo>
                    <a:pt x="1351" y="343"/>
                  </a:lnTo>
                  <a:lnTo>
                    <a:pt x="1355" y="347"/>
                  </a:lnTo>
                  <a:lnTo>
                    <a:pt x="1359" y="347"/>
                  </a:lnTo>
                  <a:lnTo>
                    <a:pt x="1363" y="352"/>
                  </a:lnTo>
                  <a:lnTo>
                    <a:pt x="1368" y="352"/>
                  </a:lnTo>
                  <a:lnTo>
                    <a:pt x="1376" y="356"/>
                  </a:lnTo>
                  <a:lnTo>
                    <a:pt x="1380" y="360"/>
                  </a:lnTo>
                  <a:lnTo>
                    <a:pt x="1385" y="368"/>
                  </a:lnTo>
                  <a:lnTo>
                    <a:pt x="1406" y="381"/>
                  </a:lnTo>
                  <a:lnTo>
                    <a:pt x="1418" y="394"/>
                  </a:lnTo>
                  <a:lnTo>
                    <a:pt x="1427" y="402"/>
                  </a:lnTo>
                  <a:lnTo>
                    <a:pt x="1435" y="407"/>
                  </a:lnTo>
                  <a:lnTo>
                    <a:pt x="1440" y="411"/>
                  </a:lnTo>
                  <a:lnTo>
                    <a:pt x="1461" y="424"/>
                  </a:lnTo>
                  <a:lnTo>
                    <a:pt x="1469" y="428"/>
                  </a:lnTo>
                  <a:lnTo>
                    <a:pt x="1474" y="428"/>
                  </a:lnTo>
                  <a:lnTo>
                    <a:pt x="1478" y="432"/>
                  </a:lnTo>
                  <a:lnTo>
                    <a:pt x="1490" y="445"/>
                  </a:lnTo>
                  <a:lnTo>
                    <a:pt x="1495" y="449"/>
                  </a:lnTo>
                  <a:lnTo>
                    <a:pt x="1499" y="449"/>
                  </a:lnTo>
                  <a:lnTo>
                    <a:pt x="1503" y="449"/>
                  </a:lnTo>
                  <a:lnTo>
                    <a:pt x="1507" y="449"/>
                  </a:lnTo>
                  <a:lnTo>
                    <a:pt x="1512" y="449"/>
                  </a:lnTo>
                  <a:lnTo>
                    <a:pt x="1516" y="445"/>
                  </a:lnTo>
                  <a:lnTo>
                    <a:pt x="1516" y="440"/>
                  </a:lnTo>
                  <a:lnTo>
                    <a:pt x="1520" y="436"/>
                  </a:lnTo>
                  <a:lnTo>
                    <a:pt x="1520" y="432"/>
                  </a:lnTo>
                  <a:lnTo>
                    <a:pt x="1529" y="419"/>
                  </a:lnTo>
                  <a:lnTo>
                    <a:pt x="1529" y="411"/>
                  </a:lnTo>
                  <a:lnTo>
                    <a:pt x="1533" y="407"/>
                  </a:lnTo>
                  <a:lnTo>
                    <a:pt x="1537" y="402"/>
                  </a:lnTo>
                  <a:lnTo>
                    <a:pt x="1537" y="398"/>
                  </a:lnTo>
                  <a:lnTo>
                    <a:pt x="1541" y="394"/>
                  </a:lnTo>
                  <a:lnTo>
                    <a:pt x="1545" y="394"/>
                  </a:lnTo>
                  <a:lnTo>
                    <a:pt x="1558" y="381"/>
                  </a:lnTo>
                  <a:lnTo>
                    <a:pt x="1567" y="377"/>
                  </a:lnTo>
                  <a:lnTo>
                    <a:pt x="1571" y="373"/>
                  </a:lnTo>
                  <a:lnTo>
                    <a:pt x="1575" y="368"/>
                  </a:lnTo>
                  <a:lnTo>
                    <a:pt x="1588" y="356"/>
                  </a:lnTo>
                  <a:lnTo>
                    <a:pt x="1596" y="347"/>
                  </a:lnTo>
                  <a:lnTo>
                    <a:pt x="1601" y="343"/>
                  </a:lnTo>
                  <a:lnTo>
                    <a:pt x="1605" y="339"/>
                  </a:lnTo>
                  <a:lnTo>
                    <a:pt x="1613" y="339"/>
                  </a:lnTo>
                  <a:lnTo>
                    <a:pt x="1622" y="330"/>
                  </a:lnTo>
                  <a:lnTo>
                    <a:pt x="1639" y="322"/>
                  </a:lnTo>
                  <a:lnTo>
                    <a:pt x="1651" y="318"/>
                  </a:lnTo>
                  <a:lnTo>
                    <a:pt x="1660" y="313"/>
                  </a:lnTo>
                  <a:lnTo>
                    <a:pt x="1664" y="313"/>
                  </a:lnTo>
                  <a:lnTo>
                    <a:pt x="1668" y="313"/>
                  </a:lnTo>
                  <a:lnTo>
                    <a:pt x="1672" y="313"/>
                  </a:lnTo>
                  <a:lnTo>
                    <a:pt x="1677" y="309"/>
                  </a:lnTo>
                  <a:lnTo>
                    <a:pt x="1685" y="309"/>
                  </a:lnTo>
                  <a:lnTo>
                    <a:pt x="1702" y="309"/>
                  </a:lnTo>
                  <a:lnTo>
                    <a:pt x="1723" y="313"/>
                  </a:lnTo>
                  <a:lnTo>
                    <a:pt x="1728" y="313"/>
                  </a:lnTo>
                  <a:lnTo>
                    <a:pt x="1732" y="313"/>
                  </a:lnTo>
                  <a:lnTo>
                    <a:pt x="1740" y="313"/>
                  </a:lnTo>
                  <a:lnTo>
                    <a:pt x="1749" y="309"/>
                  </a:lnTo>
                  <a:lnTo>
                    <a:pt x="1753" y="309"/>
                  </a:lnTo>
                  <a:lnTo>
                    <a:pt x="1766" y="305"/>
                  </a:lnTo>
                  <a:lnTo>
                    <a:pt x="1778" y="301"/>
                  </a:lnTo>
                  <a:lnTo>
                    <a:pt x="1799" y="292"/>
                  </a:lnTo>
                  <a:lnTo>
                    <a:pt x="1808" y="292"/>
                  </a:lnTo>
                  <a:lnTo>
                    <a:pt x="1812" y="288"/>
                  </a:lnTo>
                  <a:lnTo>
                    <a:pt x="1821" y="288"/>
                  </a:lnTo>
                  <a:lnTo>
                    <a:pt x="1825" y="288"/>
                  </a:lnTo>
                  <a:lnTo>
                    <a:pt x="1829" y="288"/>
                  </a:lnTo>
                  <a:lnTo>
                    <a:pt x="1833" y="292"/>
                  </a:lnTo>
                  <a:lnTo>
                    <a:pt x="1838" y="292"/>
                  </a:lnTo>
                  <a:lnTo>
                    <a:pt x="1842" y="296"/>
                  </a:lnTo>
                  <a:lnTo>
                    <a:pt x="1846" y="296"/>
                  </a:lnTo>
                  <a:lnTo>
                    <a:pt x="1855" y="301"/>
                  </a:lnTo>
                  <a:lnTo>
                    <a:pt x="1867" y="309"/>
                  </a:lnTo>
                  <a:lnTo>
                    <a:pt x="1880" y="318"/>
                  </a:lnTo>
                  <a:lnTo>
                    <a:pt x="1956" y="373"/>
                  </a:lnTo>
                  <a:lnTo>
                    <a:pt x="1969" y="381"/>
                  </a:lnTo>
                  <a:lnTo>
                    <a:pt x="1986" y="394"/>
                  </a:lnTo>
                  <a:lnTo>
                    <a:pt x="1998" y="402"/>
                  </a:lnTo>
                  <a:lnTo>
                    <a:pt x="2011" y="407"/>
                  </a:lnTo>
                  <a:lnTo>
                    <a:pt x="2020" y="411"/>
                  </a:lnTo>
                  <a:lnTo>
                    <a:pt x="2024" y="415"/>
                  </a:lnTo>
                  <a:lnTo>
                    <a:pt x="2028" y="419"/>
                  </a:lnTo>
                  <a:lnTo>
                    <a:pt x="2037" y="419"/>
                  </a:lnTo>
                  <a:lnTo>
                    <a:pt x="2041" y="424"/>
                  </a:lnTo>
                  <a:lnTo>
                    <a:pt x="2049" y="424"/>
                  </a:lnTo>
                  <a:lnTo>
                    <a:pt x="2058" y="424"/>
                  </a:lnTo>
                  <a:lnTo>
                    <a:pt x="2066" y="428"/>
                  </a:lnTo>
                  <a:lnTo>
                    <a:pt x="2075" y="428"/>
                  </a:lnTo>
                  <a:lnTo>
                    <a:pt x="2079" y="428"/>
                  </a:lnTo>
                  <a:lnTo>
                    <a:pt x="2096" y="428"/>
                  </a:lnTo>
                  <a:lnTo>
                    <a:pt x="2121" y="428"/>
                  </a:lnTo>
                  <a:lnTo>
                    <a:pt x="2134" y="428"/>
                  </a:lnTo>
                  <a:lnTo>
                    <a:pt x="2142" y="432"/>
                  </a:lnTo>
                  <a:lnTo>
                    <a:pt x="2151" y="432"/>
                  </a:lnTo>
                  <a:lnTo>
                    <a:pt x="2155" y="432"/>
                  </a:lnTo>
                  <a:lnTo>
                    <a:pt x="2164" y="432"/>
                  </a:lnTo>
                  <a:lnTo>
                    <a:pt x="2168" y="436"/>
                  </a:lnTo>
                  <a:lnTo>
                    <a:pt x="2172" y="436"/>
                  </a:lnTo>
                  <a:lnTo>
                    <a:pt x="2180" y="436"/>
                  </a:lnTo>
                  <a:lnTo>
                    <a:pt x="2185" y="440"/>
                  </a:lnTo>
                  <a:lnTo>
                    <a:pt x="2189" y="440"/>
                  </a:lnTo>
                  <a:lnTo>
                    <a:pt x="2193" y="445"/>
                  </a:lnTo>
                  <a:lnTo>
                    <a:pt x="2202" y="445"/>
                  </a:lnTo>
                  <a:lnTo>
                    <a:pt x="2210" y="449"/>
                  </a:lnTo>
                  <a:lnTo>
                    <a:pt x="2227" y="457"/>
                  </a:lnTo>
                  <a:lnTo>
                    <a:pt x="2231" y="462"/>
                  </a:lnTo>
                  <a:lnTo>
                    <a:pt x="2240" y="466"/>
                  </a:lnTo>
                  <a:lnTo>
                    <a:pt x="2244" y="466"/>
                  </a:lnTo>
                  <a:lnTo>
                    <a:pt x="2248" y="470"/>
                  </a:lnTo>
                  <a:lnTo>
                    <a:pt x="2252" y="470"/>
                  </a:lnTo>
                  <a:lnTo>
                    <a:pt x="2257" y="470"/>
                  </a:lnTo>
                  <a:lnTo>
                    <a:pt x="2261" y="470"/>
                  </a:lnTo>
                  <a:lnTo>
                    <a:pt x="2265" y="466"/>
                  </a:lnTo>
                  <a:lnTo>
                    <a:pt x="2269" y="466"/>
                  </a:lnTo>
                  <a:lnTo>
                    <a:pt x="2278" y="462"/>
                  </a:lnTo>
                  <a:lnTo>
                    <a:pt x="2278" y="457"/>
                  </a:lnTo>
                  <a:lnTo>
                    <a:pt x="2282" y="453"/>
                  </a:lnTo>
                  <a:lnTo>
                    <a:pt x="2282" y="445"/>
                  </a:lnTo>
                  <a:lnTo>
                    <a:pt x="2286" y="440"/>
                  </a:lnTo>
                  <a:lnTo>
                    <a:pt x="2286" y="432"/>
                  </a:lnTo>
                  <a:lnTo>
                    <a:pt x="2291" y="424"/>
                  </a:lnTo>
                  <a:lnTo>
                    <a:pt x="2291" y="407"/>
                  </a:lnTo>
                  <a:lnTo>
                    <a:pt x="2291" y="390"/>
                  </a:lnTo>
                  <a:lnTo>
                    <a:pt x="2295" y="377"/>
                  </a:lnTo>
                  <a:lnTo>
                    <a:pt x="2295" y="360"/>
                  </a:lnTo>
                  <a:lnTo>
                    <a:pt x="2295" y="347"/>
                  </a:lnTo>
                  <a:lnTo>
                    <a:pt x="2295" y="318"/>
                  </a:lnTo>
                  <a:lnTo>
                    <a:pt x="2295" y="309"/>
                  </a:lnTo>
                  <a:lnTo>
                    <a:pt x="2295" y="305"/>
                  </a:lnTo>
                  <a:lnTo>
                    <a:pt x="2299" y="296"/>
                  </a:lnTo>
                  <a:lnTo>
                    <a:pt x="2299" y="288"/>
                  </a:lnTo>
                  <a:lnTo>
                    <a:pt x="2303" y="284"/>
                  </a:lnTo>
                  <a:lnTo>
                    <a:pt x="2303" y="275"/>
                  </a:lnTo>
                  <a:lnTo>
                    <a:pt x="2307" y="271"/>
                  </a:lnTo>
                  <a:lnTo>
                    <a:pt x="2307" y="267"/>
                  </a:lnTo>
                  <a:lnTo>
                    <a:pt x="2312" y="263"/>
                  </a:lnTo>
                  <a:lnTo>
                    <a:pt x="2316" y="258"/>
                  </a:lnTo>
                  <a:lnTo>
                    <a:pt x="2320" y="254"/>
                  </a:lnTo>
                  <a:lnTo>
                    <a:pt x="2320" y="250"/>
                  </a:lnTo>
                  <a:lnTo>
                    <a:pt x="2324" y="250"/>
                  </a:lnTo>
                  <a:lnTo>
                    <a:pt x="2329" y="250"/>
                  </a:lnTo>
                  <a:lnTo>
                    <a:pt x="2333" y="250"/>
                  </a:lnTo>
                  <a:lnTo>
                    <a:pt x="2337" y="254"/>
                  </a:lnTo>
                  <a:lnTo>
                    <a:pt x="2341" y="254"/>
                  </a:lnTo>
                  <a:lnTo>
                    <a:pt x="2346" y="258"/>
                  </a:lnTo>
                  <a:lnTo>
                    <a:pt x="2346" y="263"/>
                  </a:lnTo>
                  <a:lnTo>
                    <a:pt x="2350" y="263"/>
                  </a:lnTo>
                  <a:lnTo>
                    <a:pt x="2350" y="271"/>
                  </a:lnTo>
                  <a:lnTo>
                    <a:pt x="2354" y="280"/>
                  </a:lnTo>
                  <a:lnTo>
                    <a:pt x="2358" y="288"/>
                  </a:lnTo>
                  <a:lnTo>
                    <a:pt x="2358" y="292"/>
                  </a:lnTo>
                  <a:lnTo>
                    <a:pt x="2358" y="296"/>
                  </a:lnTo>
                  <a:lnTo>
                    <a:pt x="2358" y="309"/>
                  </a:lnTo>
                  <a:lnTo>
                    <a:pt x="2363" y="322"/>
                  </a:lnTo>
                  <a:lnTo>
                    <a:pt x="2363" y="326"/>
                  </a:lnTo>
                  <a:lnTo>
                    <a:pt x="2363" y="335"/>
                  </a:lnTo>
                  <a:lnTo>
                    <a:pt x="2367" y="339"/>
                  </a:lnTo>
                  <a:lnTo>
                    <a:pt x="2371" y="343"/>
                  </a:lnTo>
                  <a:lnTo>
                    <a:pt x="2375" y="343"/>
                  </a:lnTo>
                  <a:lnTo>
                    <a:pt x="2375" y="339"/>
                  </a:lnTo>
                  <a:lnTo>
                    <a:pt x="2379" y="339"/>
                  </a:lnTo>
                  <a:lnTo>
                    <a:pt x="2379" y="335"/>
                  </a:lnTo>
                  <a:lnTo>
                    <a:pt x="2384" y="330"/>
                  </a:lnTo>
                  <a:lnTo>
                    <a:pt x="2384" y="322"/>
                  </a:lnTo>
                  <a:lnTo>
                    <a:pt x="2384" y="313"/>
                  </a:lnTo>
                  <a:lnTo>
                    <a:pt x="2388" y="309"/>
                  </a:lnTo>
                  <a:lnTo>
                    <a:pt x="2388" y="301"/>
                  </a:lnTo>
                  <a:lnTo>
                    <a:pt x="2384" y="292"/>
                  </a:lnTo>
                  <a:lnTo>
                    <a:pt x="2384" y="284"/>
                  </a:lnTo>
                  <a:lnTo>
                    <a:pt x="2384" y="280"/>
                  </a:lnTo>
                  <a:lnTo>
                    <a:pt x="2384" y="271"/>
                  </a:lnTo>
                  <a:lnTo>
                    <a:pt x="2379" y="258"/>
                  </a:lnTo>
                  <a:lnTo>
                    <a:pt x="2379" y="254"/>
                  </a:lnTo>
                  <a:lnTo>
                    <a:pt x="2379" y="250"/>
                  </a:lnTo>
                  <a:lnTo>
                    <a:pt x="2379" y="246"/>
                  </a:lnTo>
                  <a:lnTo>
                    <a:pt x="2384" y="241"/>
                  </a:lnTo>
                  <a:lnTo>
                    <a:pt x="2384" y="237"/>
                  </a:lnTo>
                  <a:lnTo>
                    <a:pt x="2388" y="237"/>
                  </a:lnTo>
                  <a:lnTo>
                    <a:pt x="2392" y="237"/>
                  </a:lnTo>
                  <a:lnTo>
                    <a:pt x="2396" y="237"/>
                  </a:lnTo>
                  <a:lnTo>
                    <a:pt x="2401" y="237"/>
                  </a:lnTo>
                  <a:lnTo>
                    <a:pt x="2405" y="237"/>
                  </a:lnTo>
                  <a:lnTo>
                    <a:pt x="2409" y="237"/>
                  </a:lnTo>
                  <a:lnTo>
                    <a:pt x="2418" y="241"/>
                  </a:lnTo>
                  <a:lnTo>
                    <a:pt x="2430" y="246"/>
                  </a:lnTo>
                  <a:lnTo>
                    <a:pt x="2434" y="246"/>
                  </a:lnTo>
                  <a:lnTo>
                    <a:pt x="2439" y="246"/>
                  </a:lnTo>
                  <a:lnTo>
                    <a:pt x="2434" y="250"/>
                  </a:lnTo>
                  <a:lnTo>
                    <a:pt x="2434" y="254"/>
                  </a:lnTo>
                  <a:lnTo>
                    <a:pt x="2434" y="258"/>
                  </a:lnTo>
                  <a:lnTo>
                    <a:pt x="2434" y="263"/>
                  </a:lnTo>
                  <a:lnTo>
                    <a:pt x="2434" y="280"/>
                  </a:lnTo>
                  <a:lnTo>
                    <a:pt x="2434" y="288"/>
                  </a:lnTo>
                  <a:lnTo>
                    <a:pt x="2434" y="292"/>
                  </a:lnTo>
                  <a:lnTo>
                    <a:pt x="2430" y="296"/>
                  </a:lnTo>
                  <a:lnTo>
                    <a:pt x="2430" y="301"/>
                  </a:lnTo>
                  <a:lnTo>
                    <a:pt x="2430" y="305"/>
                  </a:lnTo>
                  <a:lnTo>
                    <a:pt x="2426" y="309"/>
                  </a:lnTo>
                  <a:lnTo>
                    <a:pt x="2422" y="313"/>
                  </a:lnTo>
                  <a:lnTo>
                    <a:pt x="2418" y="322"/>
                  </a:lnTo>
                  <a:lnTo>
                    <a:pt x="2418" y="326"/>
                  </a:lnTo>
                  <a:lnTo>
                    <a:pt x="2413" y="330"/>
                  </a:lnTo>
                  <a:lnTo>
                    <a:pt x="2409" y="335"/>
                  </a:lnTo>
                  <a:lnTo>
                    <a:pt x="2409" y="339"/>
                  </a:lnTo>
                  <a:lnTo>
                    <a:pt x="2409" y="343"/>
                  </a:lnTo>
                  <a:lnTo>
                    <a:pt x="2409" y="347"/>
                  </a:lnTo>
                  <a:lnTo>
                    <a:pt x="2409" y="352"/>
                  </a:lnTo>
                  <a:lnTo>
                    <a:pt x="2409" y="360"/>
                  </a:lnTo>
                  <a:lnTo>
                    <a:pt x="2409" y="377"/>
                  </a:lnTo>
                  <a:lnTo>
                    <a:pt x="2409" y="385"/>
                  </a:lnTo>
                  <a:lnTo>
                    <a:pt x="2413" y="407"/>
                  </a:lnTo>
                  <a:lnTo>
                    <a:pt x="2413" y="415"/>
                  </a:lnTo>
                  <a:lnTo>
                    <a:pt x="2413" y="424"/>
                  </a:lnTo>
                  <a:lnTo>
                    <a:pt x="2418" y="428"/>
                  </a:lnTo>
                  <a:lnTo>
                    <a:pt x="2413" y="453"/>
                  </a:lnTo>
                  <a:lnTo>
                    <a:pt x="2413" y="470"/>
                  </a:lnTo>
                  <a:lnTo>
                    <a:pt x="2418" y="479"/>
                  </a:lnTo>
                  <a:lnTo>
                    <a:pt x="2418" y="487"/>
                  </a:lnTo>
                  <a:lnTo>
                    <a:pt x="2418" y="491"/>
                  </a:lnTo>
                  <a:lnTo>
                    <a:pt x="2422" y="500"/>
                  </a:lnTo>
                  <a:lnTo>
                    <a:pt x="2422" y="504"/>
                  </a:lnTo>
                  <a:lnTo>
                    <a:pt x="2426" y="512"/>
                  </a:lnTo>
                  <a:lnTo>
                    <a:pt x="2430" y="517"/>
                  </a:lnTo>
                  <a:lnTo>
                    <a:pt x="2430" y="521"/>
                  </a:lnTo>
                  <a:lnTo>
                    <a:pt x="2443" y="542"/>
                  </a:lnTo>
                  <a:lnTo>
                    <a:pt x="2447" y="551"/>
                  </a:lnTo>
                  <a:lnTo>
                    <a:pt x="2447" y="555"/>
                  </a:lnTo>
                  <a:lnTo>
                    <a:pt x="2451" y="559"/>
                  </a:lnTo>
                  <a:lnTo>
                    <a:pt x="2451" y="563"/>
                  </a:lnTo>
                  <a:lnTo>
                    <a:pt x="2451" y="567"/>
                  </a:lnTo>
                  <a:lnTo>
                    <a:pt x="2447" y="572"/>
                  </a:lnTo>
                  <a:lnTo>
                    <a:pt x="2443" y="576"/>
                  </a:lnTo>
                  <a:lnTo>
                    <a:pt x="2439" y="576"/>
                  </a:lnTo>
                  <a:lnTo>
                    <a:pt x="2439" y="580"/>
                  </a:lnTo>
                  <a:lnTo>
                    <a:pt x="2430" y="580"/>
                  </a:lnTo>
                  <a:lnTo>
                    <a:pt x="2426" y="580"/>
                  </a:lnTo>
                  <a:lnTo>
                    <a:pt x="2422" y="580"/>
                  </a:lnTo>
                  <a:lnTo>
                    <a:pt x="2409" y="580"/>
                  </a:lnTo>
                  <a:lnTo>
                    <a:pt x="2405" y="580"/>
                  </a:lnTo>
                  <a:lnTo>
                    <a:pt x="2401" y="580"/>
                  </a:lnTo>
                  <a:lnTo>
                    <a:pt x="2396" y="580"/>
                  </a:lnTo>
                  <a:lnTo>
                    <a:pt x="2396" y="584"/>
                  </a:lnTo>
                  <a:lnTo>
                    <a:pt x="2392" y="584"/>
                  </a:lnTo>
                  <a:lnTo>
                    <a:pt x="2388" y="593"/>
                  </a:lnTo>
                  <a:lnTo>
                    <a:pt x="2388" y="601"/>
                  </a:lnTo>
                  <a:lnTo>
                    <a:pt x="2384" y="606"/>
                  </a:lnTo>
                  <a:lnTo>
                    <a:pt x="2379" y="618"/>
                  </a:lnTo>
                  <a:lnTo>
                    <a:pt x="2379" y="622"/>
                  </a:lnTo>
                  <a:lnTo>
                    <a:pt x="2375" y="627"/>
                  </a:lnTo>
                  <a:lnTo>
                    <a:pt x="2375" y="631"/>
                  </a:lnTo>
                  <a:lnTo>
                    <a:pt x="2371" y="635"/>
                  </a:lnTo>
                  <a:lnTo>
                    <a:pt x="2367" y="635"/>
                  </a:lnTo>
                  <a:lnTo>
                    <a:pt x="2363" y="635"/>
                  </a:lnTo>
                  <a:lnTo>
                    <a:pt x="2358" y="635"/>
                  </a:lnTo>
                  <a:lnTo>
                    <a:pt x="2354" y="631"/>
                  </a:lnTo>
                  <a:lnTo>
                    <a:pt x="2354" y="627"/>
                  </a:lnTo>
                  <a:lnTo>
                    <a:pt x="2350" y="618"/>
                  </a:lnTo>
                  <a:lnTo>
                    <a:pt x="2329" y="572"/>
                  </a:lnTo>
                  <a:lnTo>
                    <a:pt x="2324" y="567"/>
                  </a:lnTo>
                  <a:lnTo>
                    <a:pt x="2320" y="559"/>
                  </a:lnTo>
                  <a:lnTo>
                    <a:pt x="2320" y="555"/>
                  </a:lnTo>
                  <a:lnTo>
                    <a:pt x="2316" y="551"/>
                  </a:lnTo>
                  <a:lnTo>
                    <a:pt x="2312" y="546"/>
                  </a:lnTo>
                  <a:lnTo>
                    <a:pt x="2307" y="546"/>
                  </a:lnTo>
                  <a:lnTo>
                    <a:pt x="2303" y="542"/>
                  </a:lnTo>
                  <a:lnTo>
                    <a:pt x="2299" y="542"/>
                  </a:lnTo>
                  <a:lnTo>
                    <a:pt x="2295" y="542"/>
                  </a:lnTo>
                  <a:lnTo>
                    <a:pt x="2291" y="542"/>
                  </a:lnTo>
                  <a:lnTo>
                    <a:pt x="2286" y="538"/>
                  </a:lnTo>
                  <a:lnTo>
                    <a:pt x="2278" y="542"/>
                  </a:lnTo>
                  <a:lnTo>
                    <a:pt x="2274" y="542"/>
                  </a:lnTo>
                  <a:lnTo>
                    <a:pt x="2265" y="542"/>
                  </a:lnTo>
                  <a:lnTo>
                    <a:pt x="2257" y="542"/>
                  </a:lnTo>
                  <a:lnTo>
                    <a:pt x="2244" y="546"/>
                  </a:lnTo>
                  <a:lnTo>
                    <a:pt x="2236" y="551"/>
                  </a:lnTo>
                  <a:lnTo>
                    <a:pt x="2219" y="555"/>
                  </a:lnTo>
                  <a:lnTo>
                    <a:pt x="2223" y="580"/>
                  </a:lnTo>
                  <a:lnTo>
                    <a:pt x="2231" y="601"/>
                  </a:lnTo>
                  <a:lnTo>
                    <a:pt x="2236" y="618"/>
                  </a:lnTo>
                  <a:lnTo>
                    <a:pt x="2236" y="622"/>
                  </a:lnTo>
                  <a:lnTo>
                    <a:pt x="2240" y="635"/>
                  </a:lnTo>
                  <a:lnTo>
                    <a:pt x="2240" y="648"/>
                  </a:lnTo>
                  <a:lnTo>
                    <a:pt x="2244" y="652"/>
                  </a:lnTo>
                  <a:lnTo>
                    <a:pt x="2244" y="661"/>
                  </a:lnTo>
                  <a:lnTo>
                    <a:pt x="2244" y="669"/>
                  </a:lnTo>
                  <a:lnTo>
                    <a:pt x="2244" y="673"/>
                  </a:lnTo>
                  <a:lnTo>
                    <a:pt x="2248" y="690"/>
                  </a:lnTo>
                  <a:lnTo>
                    <a:pt x="2248" y="694"/>
                  </a:lnTo>
                  <a:lnTo>
                    <a:pt x="2252" y="699"/>
                  </a:lnTo>
                  <a:lnTo>
                    <a:pt x="2252" y="707"/>
                  </a:lnTo>
                  <a:lnTo>
                    <a:pt x="2252" y="720"/>
                  </a:lnTo>
                  <a:lnTo>
                    <a:pt x="2252" y="724"/>
                  </a:lnTo>
                  <a:lnTo>
                    <a:pt x="2252" y="728"/>
                  </a:lnTo>
                  <a:lnTo>
                    <a:pt x="2252" y="733"/>
                  </a:lnTo>
                  <a:lnTo>
                    <a:pt x="2257" y="737"/>
                  </a:lnTo>
                  <a:lnTo>
                    <a:pt x="2261" y="741"/>
                  </a:lnTo>
                  <a:lnTo>
                    <a:pt x="2269" y="750"/>
                  </a:lnTo>
                  <a:lnTo>
                    <a:pt x="2269" y="754"/>
                  </a:lnTo>
                  <a:lnTo>
                    <a:pt x="2274" y="754"/>
                  </a:lnTo>
                  <a:lnTo>
                    <a:pt x="2274" y="758"/>
                  </a:lnTo>
                  <a:lnTo>
                    <a:pt x="2278" y="766"/>
                  </a:lnTo>
                  <a:lnTo>
                    <a:pt x="2282" y="775"/>
                  </a:lnTo>
                  <a:lnTo>
                    <a:pt x="2282" y="783"/>
                  </a:lnTo>
                  <a:lnTo>
                    <a:pt x="2286" y="792"/>
                  </a:lnTo>
                  <a:lnTo>
                    <a:pt x="2299" y="813"/>
                  </a:lnTo>
                  <a:lnTo>
                    <a:pt x="2299" y="821"/>
                  </a:lnTo>
                  <a:lnTo>
                    <a:pt x="2303" y="830"/>
                  </a:lnTo>
                  <a:lnTo>
                    <a:pt x="2307" y="834"/>
                  </a:lnTo>
                  <a:lnTo>
                    <a:pt x="2307" y="838"/>
                  </a:lnTo>
                  <a:lnTo>
                    <a:pt x="2299" y="838"/>
                  </a:lnTo>
                  <a:lnTo>
                    <a:pt x="2286" y="838"/>
                  </a:lnTo>
                  <a:lnTo>
                    <a:pt x="2278" y="838"/>
                  </a:lnTo>
                  <a:lnTo>
                    <a:pt x="2265" y="834"/>
                  </a:lnTo>
                  <a:lnTo>
                    <a:pt x="2257" y="834"/>
                  </a:lnTo>
                  <a:lnTo>
                    <a:pt x="2248" y="834"/>
                  </a:lnTo>
                  <a:lnTo>
                    <a:pt x="2244" y="830"/>
                  </a:lnTo>
                  <a:lnTo>
                    <a:pt x="2236" y="826"/>
                  </a:lnTo>
                  <a:lnTo>
                    <a:pt x="2227" y="821"/>
                  </a:lnTo>
                  <a:lnTo>
                    <a:pt x="2223" y="817"/>
                  </a:lnTo>
                  <a:lnTo>
                    <a:pt x="2219" y="813"/>
                  </a:lnTo>
                  <a:lnTo>
                    <a:pt x="2210" y="809"/>
                  </a:lnTo>
                  <a:lnTo>
                    <a:pt x="2180" y="779"/>
                  </a:lnTo>
                  <a:lnTo>
                    <a:pt x="2172" y="775"/>
                  </a:lnTo>
                  <a:lnTo>
                    <a:pt x="2168" y="771"/>
                  </a:lnTo>
                  <a:lnTo>
                    <a:pt x="2168" y="766"/>
                  </a:lnTo>
                  <a:lnTo>
                    <a:pt x="2159" y="762"/>
                  </a:lnTo>
                  <a:lnTo>
                    <a:pt x="2155" y="762"/>
                  </a:lnTo>
                  <a:lnTo>
                    <a:pt x="2151" y="762"/>
                  </a:lnTo>
                  <a:lnTo>
                    <a:pt x="2147" y="762"/>
                  </a:lnTo>
                  <a:lnTo>
                    <a:pt x="2142" y="762"/>
                  </a:lnTo>
                  <a:lnTo>
                    <a:pt x="2138" y="762"/>
                  </a:lnTo>
                  <a:lnTo>
                    <a:pt x="2134" y="762"/>
                  </a:lnTo>
                  <a:lnTo>
                    <a:pt x="2121" y="762"/>
                  </a:lnTo>
                  <a:lnTo>
                    <a:pt x="2066" y="775"/>
                  </a:lnTo>
                  <a:lnTo>
                    <a:pt x="2032" y="779"/>
                  </a:lnTo>
                  <a:lnTo>
                    <a:pt x="2024" y="783"/>
                  </a:lnTo>
                  <a:lnTo>
                    <a:pt x="2011" y="783"/>
                  </a:lnTo>
                  <a:lnTo>
                    <a:pt x="1998" y="788"/>
                  </a:lnTo>
                  <a:lnTo>
                    <a:pt x="1990" y="792"/>
                  </a:lnTo>
                  <a:lnTo>
                    <a:pt x="1986" y="792"/>
                  </a:lnTo>
                  <a:lnTo>
                    <a:pt x="1982" y="792"/>
                  </a:lnTo>
                  <a:lnTo>
                    <a:pt x="1969" y="800"/>
                  </a:lnTo>
                  <a:lnTo>
                    <a:pt x="1965" y="800"/>
                  </a:lnTo>
                  <a:lnTo>
                    <a:pt x="1960" y="800"/>
                  </a:lnTo>
                  <a:lnTo>
                    <a:pt x="1952" y="805"/>
                  </a:lnTo>
                  <a:lnTo>
                    <a:pt x="1935" y="809"/>
                  </a:lnTo>
                  <a:lnTo>
                    <a:pt x="1926" y="809"/>
                  </a:lnTo>
                  <a:lnTo>
                    <a:pt x="1918" y="813"/>
                  </a:lnTo>
                  <a:lnTo>
                    <a:pt x="1914" y="813"/>
                  </a:lnTo>
                  <a:lnTo>
                    <a:pt x="1910" y="817"/>
                  </a:lnTo>
                  <a:lnTo>
                    <a:pt x="1905" y="817"/>
                  </a:lnTo>
                  <a:lnTo>
                    <a:pt x="1901" y="821"/>
                  </a:lnTo>
                  <a:lnTo>
                    <a:pt x="1893" y="826"/>
                  </a:lnTo>
                  <a:lnTo>
                    <a:pt x="1888" y="830"/>
                  </a:lnTo>
                  <a:lnTo>
                    <a:pt x="1880" y="838"/>
                  </a:lnTo>
                  <a:lnTo>
                    <a:pt x="1871" y="847"/>
                  </a:lnTo>
                  <a:lnTo>
                    <a:pt x="1867" y="847"/>
                  </a:lnTo>
                  <a:lnTo>
                    <a:pt x="1863" y="851"/>
                  </a:lnTo>
                  <a:lnTo>
                    <a:pt x="1859" y="851"/>
                  </a:lnTo>
                  <a:lnTo>
                    <a:pt x="1855" y="855"/>
                  </a:lnTo>
                  <a:lnTo>
                    <a:pt x="1850" y="855"/>
                  </a:lnTo>
                  <a:lnTo>
                    <a:pt x="1846" y="851"/>
                  </a:lnTo>
                  <a:lnTo>
                    <a:pt x="1842" y="851"/>
                  </a:lnTo>
                  <a:lnTo>
                    <a:pt x="1838" y="851"/>
                  </a:lnTo>
                  <a:lnTo>
                    <a:pt x="1838" y="847"/>
                  </a:lnTo>
                  <a:lnTo>
                    <a:pt x="1838" y="843"/>
                  </a:lnTo>
                  <a:lnTo>
                    <a:pt x="1833" y="843"/>
                  </a:lnTo>
                  <a:lnTo>
                    <a:pt x="1829" y="821"/>
                  </a:lnTo>
                  <a:lnTo>
                    <a:pt x="1821" y="809"/>
                  </a:lnTo>
                  <a:lnTo>
                    <a:pt x="1821" y="800"/>
                  </a:lnTo>
                  <a:lnTo>
                    <a:pt x="1816" y="796"/>
                  </a:lnTo>
                  <a:lnTo>
                    <a:pt x="1812" y="788"/>
                  </a:lnTo>
                  <a:lnTo>
                    <a:pt x="1808" y="783"/>
                  </a:lnTo>
                  <a:lnTo>
                    <a:pt x="1808" y="775"/>
                  </a:lnTo>
                  <a:lnTo>
                    <a:pt x="1804" y="775"/>
                  </a:lnTo>
                  <a:lnTo>
                    <a:pt x="1799" y="775"/>
                  </a:lnTo>
                  <a:lnTo>
                    <a:pt x="1795" y="775"/>
                  </a:lnTo>
                  <a:lnTo>
                    <a:pt x="1791" y="779"/>
                  </a:lnTo>
                  <a:lnTo>
                    <a:pt x="1791" y="783"/>
                  </a:lnTo>
                  <a:lnTo>
                    <a:pt x="1787" y="788"/>
                  </a:lnTo>
                  <a:lnTo>
                    <a:pt x="1787" y="792"/>
                  </a:lnTo>
                  <a:lnTo>
                    <a:pt x="1787" y="796"/>
                  </a:lnTo>
                  <a:lnTo>
                    <a:pt x="1787" y="800"/>
                  </a:lnTo>
                  <a:lnTo>
                    <a:pt x="1787" y="809"/>
                  </a:lnTo>
                  <a:lnTo>
                    <a:pt x="1787" y="813"/>
                  </a:lnTo>
                  <a:lnTo>
                    <a:pt x="1787" y="830"/>
                  </a:lnTo>
                  <a:lnTo>
                    <a:pt x="1787" y="838"/>
                  </a:lnTo>
                  <a:lnTo>
                    <a:pt x="1787" y="843"/>
                  </a:lnTo>
                  <a:lnTo>
                    <a:pt x="1787" y="847"/>
                  </a:lnTo>
                  <a:lnTo>
                    <a:pt x="1787" y="851"/>
                  </a:lnTo>
                  <a:lnTo>
                    <a:pt x="1787" y="860"/>
                  </a:lnTo>
                  <a:lnTo>
                    <a:pt x="1783" y="860"/>
                  </a:lnTo>
                  <a:lnTo>
                    <a:pt x="1783" y="868"/>
                  </a:lnTo>
                  <a:lnTo>
                    <a:pt x="1774" y="872"/>
                  </a:lnTo>
                  <a:lnTo>
                    <a:pt x="1770" y="872"/>
                  </a:lnTo>
                  <a:lnTo>
                    <a:pt x="1766" y="877"/>
                  </a:lnTo>
                  <a:lnTo>
                    <a:pt x="1757" y="877"/>
                  </a:lnTo>
                  <a:lnTo>
                    <a:pt x="1749" y="881"/>
                  </a:lnTo>
                  <a:lnTo>
                    <a:pt x="1728" y="885"/>
                  </a:lnTo>
                  <a:lnTo>
                    <a:pt x="1719" y="885"/>
                  </a:lnTo>
                  <a:lnTo>
                    <a:pt x="1681" y="893"/>
                  </a:lnTo>
                  <a:lnTo>
                    <a:pt x="1668" y="893"/>
                  </a:lnTo>
                  <a:lnTo>
                    <a:pt x="1660" y="898"/>
                  </a:lnTo>
                  <a:lnTo>
                    <a:pt x="1651" y="902"/>
                  </a:lnTo>
                  <a:lnTo>
                    <a:pt x="1643" y="902"/>
                  </a:lnTo>
                  <a:lnTo>
                    <a:pt x="1634" y="906"/>
                  </a:lnTo>
                  <a:lnTo>
                    <a:pt x="1622" y="915"/>
                  </a:lnTo>
                  <a:lnTo>
                    <a:pt x="1601" y="919"/>
                  </a:lnTo>
                  <a:lnTo>
                    <a:pt x="1596" y="923"/>
                  </a:lnTo>
                  <a:lnTo>
                    <a:pt x="1592" y="923"/>
                  </a:lnTo>
                  <a:lnTo>
                    <a:pt x="1575" y="927"/>
                  </a:lnTo>
                  <a:lnTo>
                    <a:pt x="1520" y="944"/>
                  </a:lnTo>
                  <a:lnTo>
                    <a:pt x="1516" y="944"/>
                  </a:lnTo>
                  <a:lnTo>
                    <a:pt x="1512" y="944"/>
                  </a:lnTo>
                  <a:lnTo>
                    <a:pt x="1507" y="948"/>
                  </a:lnTo>
                  <a:lnTo>
                    <a:pt x="1503" y="948"/>
                  </a:lnTo>
                  <a:lnTo>
                    <a:pt x="1499" y="953"/>
                  </a:lnTo>
                  <a:lnTo>
                    <a:pt x="1495" y="957"/>
                  </a:lnTo>
                  <a:lnTo>
                    <a:pt x="1495" y="961"/>
                  </a:lnTo>
                  <a:lnTo>
                    <a:pt x="1495" y="970"/>
                  </a:lnTo>
                  <a:lnTo>
                    <a:pt x="1495" y="974"/>
                  </a:lnTo>
                  <a:lnTo>
                    <a:pt x="1490" y="978"/>
                  </a:lnTo>
                  <a:lnTo>
                    <a:pt x="1490" y="987"/>
                  </a:lnTo>
                  <a:lnTo>
                    <a:pt x="1495" y="1004"/>
                  </a:lnTo>
                  <a:lnTo>
                    <a:pt x="1495" y="1012"/>
                  </a:lnTo>
                  <a:lnTo>
                    <a:pt x="1495" y="1016"/>
                  </a:lnTo>
                  <a:lnTo>
                    <a:pt x="1490" y="1025"/>
                  </a:lnTo>
                  <a:lnTo>
                    <a:pt x="1490" y="1029"/>
                  </a:lnTo>
                  <a:lnTo>
                    <a:pt x="1490" y="1033"/>
                  </a:lnTo>
                  <a:lnTo>
                    <a:pt x="1486" y="1037"/>
                  </a:lnTo>
                  <a:lnTo>
                    <a:pt x="1486" y="1042"/>
                  </a:lnTo>
                  <a:lnTo>
                    <a:pt x="1482" y="1042"/>
                  </a:lnTo>
                  <a:lnTo>
                    <a:pt x="1478" y="1046"/>
                  </a:lnTo>
                  <a:lnTo>
                    <a:pt x="1474" y="1050"/>
                  </a:lnTo>
                  <a:lnTo>
                    <a:pt x="1469" y="1050"/>
                  </a:lnTo>
                  <a:lnTo>
                    <a:pt x="1465" y="1050"/>
                  </a:lnTo>
                  <a:lnTo>
                    <a:pt x="1461" y="1050"/>
                  </a:lnTo>
                  <a:lnTo>
                    <a:pt x="1457" y="1050"/>
                  </a:lnTo>
                  <a:lnTo>
                    <a:pt x="1452" y="1050"/>
                  </a:lnTo>
                  <a:lnTo>
                    <a:pt x="1448" y="1050"/>
                  </a:lnTo>
                  <a:lnTo>
                    <a:pt x="1444" y="1050"/>
                  </a:lnTo>
                  <a:lnTo>
                    <a:pt x="1440" y="1046"/>
                  </a:lnTo>
                  <a:lnTo>
                    <a:pt x="1435" y="1046"/>
                  </a:lnTo>
                  <a:lnTo>
                    <a:pt x="1431" y="1042"/>
                  </a:lnTo>
                  <a:lnTo>
                    <a:pt x="1427" y="1042"/>
                  </a:lnTo>
                  <a:lnTo>
                    <a:pt x="1423" y="1037"/>
                  </a:lnTo>
                  <a:lnTo>
                    <a:pt x="1423" y="1033"/>
                  </a:lnTo>
                  <a:lnTo>
                    <a:pt x="1418" y="1033"/>
                  </a:lnTo>
                  <a:lnTo>
                    <a:pt x="1418" y="1029"/>
                  </a:lnTo>
                  <a:lnTo>
                    <a:pt x="1418" y="1025"/>
                  </a:lnTo>
                  <a:lnTo>
                    <a:pt x="1414" y="1025"/>
                  </a:lnTo>
                  <a:lnTo>
                    <a:pt x="1414" y="1020"/>
                  </a:lnTo>
                  <a:lnTo>
                    <a:pt x="1410" y="1008"/>
                  </a:lnTo>
                  <a:lnTo>
                    <a:pt x="1410" y="995"/>
                  </a:lnTo>
                  <a:lnTo>
                    <a:pt x="1410" y="987"/>
                  </a:lnTo>
                  <a:lnTo>
                    <a:pt x="1406" y="974"/>
                  </a:lnTo>
                  <a:lnTo>
                    <a:pt x="1406" y="961"/>
                  </a:lnTo>
                  <a:lnTo>
                    <a:pt x="1406" y="953"/>
                  </a:lnTo>
                  <a:lnTo>
                    <a:pt x="1406" y="944"/>
                  </a:lnTo>
                  <a:lnTo>
                    <a:pt x="1406" y="940"/>
                  </a:lnTo>
                  <a:lnTo>
                    <a:pt x="1406" y="936"/>
                  </a:lnTo>
                  <a:lnTo>
                    <a:pt x="1402" y="936"/>
                  </a:lnTo>
                  <a:lnTo>
                    <a:pt x="1402" y="932"/>
                  </a:lnTo>
                  <a:lnTo>
                    <a:pt x="1402" y="927"/>
                  </a:lnTo>
                  <a:lnTo>
                    <a:pt x="1402" y="919"/>
                  </a:lnTo>
                  <a:lnTo>
                    <a:pt x="1402" y="915"/>
                  </a:lnTo>
                  <a:lnTo>
                    <a:pt x="1406" y="889"/>
                  </a:lnTo>
                  <a:lnTo>
                    <a:pt x="1406" y="881"/>
                  </a:lnTo>
                  <a:lnTo>
                    <a:pt x="1406" y="872"/>
                  </a:lnTo>
                  <a:lnTo>
                    <a:pt x="1402" y="868"/>
                  </a:lnTo>
                  <a:lnTo>
                    <a:pt x="1402" y="864"/>
                  </a:lnTo>
                  <a:lnTo>
                    <a:pt x="1397" y="860"/>
                  </a:lnTo>
                  <a:lnTo>
                    <a:pt x="1393" y="855"/>
                  </a:lnTo>
                  <a:lnTo>
                    <a:pt x="1389" y="855"/>
                  </a:lnTo>
                  <a:lnTo>
                    <a:pt x="1380" y="851"/>
                  </a:lnTo>
                  <a:lnTo>
                    <a:pt x="1372" y="847"/>
                  </a:lnTo>
                  <a:lnTo>
                    <a:pt x="1359" y="847"/>
                  </a:lnTo>
                  <a:lnTo>
                    <a:pt x="1355" y="847"/>
                  </a:lnTo>
                  <a:lnTo>
                    <a:pt x="1355" y="843"/>
                  </a:lnTo>
                  <a:lnTo>
                    <a:pt x="1351" y="843"/>
                  </a:lnTo>
                  <a:lnTo>
                    <a:pt x="1351" y="838"/>
                  </a:lnTo>
                  <a:lnTo>
                    <a:pt x="1347" y="830"/>
                  </a:lnTo>
                  <a:lnTo>
                    <a:pt x="1347" y="826"/>
                  </a:lnTo>
                  <a:lnTo>
                    <a:pt x="1347" y="821"/>
                  </a:lnTo>
                  <a:lnTo>
                    <a:pt x="1351" y="817"/>
                  </a:lnTo>
                  <a:lnTo>
                    <a:pt x="1351" y="800"/>
                  </a:lnTo>
                  <a:lnTo>
                    <a:pt x="1351" y="796"/>
                  </a:lnTo>
                  <a:lnTo>
                    <a:pt x="1351" y="792"/>
                  </a:lnTo>
                  <a:lnTo>
                    <a:pt x="1351" y="788"/>
                  </a:lnTo>
                  <a:lnTo>
                    <a:pt x="1347" y="783"/>
                  </a:lnTo>
                  <a:lnTo>
                    <a:pt x="1342" y="779"/>
                  </a:lnTo>
                  <a:lnTo>
                    <a:pt x="1334" y="775"/>
                  </a:lnTo>
                  <a:lnTo>
                    <a:pt x="1330" y="771"/>
                  </a:lnTo>
                  <a:lnTo>
                    <a:pt x="1325" y="771"/>
                  </a:lnTo>
                  <a:lnTo>
                    <a:pt x="1321" y="766"/>
                  </a:lnTo>
                  <a:lnTo>
                    <a:pt x="1317" y="766"/>
                  </a:lnTo>
                  <a:lnTo>
                    <a:pt x="1313" y="766"/>
                  </a:lnTo>
                  <a:lnTo>
                    <a:pt x="1304" y="766"/>
                  </a:lnTo>
                  <a:lnTo>
                    <a:pt x="1304" y="762"/>
                  </a:lnTo>
                  <a:lnTo>
                    <a:pt x="1296" y="766"/>
                  </a:lnTo>
                  <a:lnTo>
                    <a:pt x="1291" y="766"/>
                  </a:lnTo>
                  <a:lnTo>
                    <a:pt x="1287" y="766"/>
                  </a:lnTo>
                  <a:lnTo>
                    <a:pt x="1279" y="771"/>
                  </a:lnTo>
                  <a:lnTo>
                    <a:pt x="1275" y="775"/>
                  </a:lnTo>
                  <a:lnTo>
                    <a:pt x="1270" y="775"/>
                  </a:lnTo>
                  <a:lnTo>
                    <a:pt x="1266" y="775"/>
                  </a:lnTo>
                  <a:lnTo>
                    <a:pt x="1262" y="775"/>
                  </a:lnTo>
                  <a:lnTo>
                    <a:pt x="1258" y="775"/>
                  </a:lnTo>
                  <a:lnTo>
                    <a:pt x="1253" y="775"/>
                  </a:lnTo>
                  <a:lnTo>
                    <a:pt x="1245" y="771"/>
                  </a:lnTo>
                  <a:lnTo>
                    <a:pt x="1241" y="771"/>
                  </a:lnTo>
                  <a:lnTo>
                    <a:pt x="1236" y="766"/>
                  </a:lnTo>
                  <a:lnTo>
                    <a:pt x="1232" y="762"/>
                  </a:lnTo>
                  <a:lnTo>
                    <a:pt x="1228" y="758"/>
                  </a:lnTo>
                  <a:lnTo>
                    <a:pt x="1224" y="754"/>
                  </a:lnTo>
                  <a:lnTo>
                    <a:pt x="1220" y="750"/>
                  </a:lnTo>
                  <a:lnTo>
                    <a:pt x="1220" y="745"/>
                  </a:lnTo>
                  <a:lnTo>
                    <a:pt x="1215" y="737"/>
                  </a:lnTo>
                  <a:lnTo>
                    <a:pt x="1215" y="733"/>
                  </a:lnTo>
                  <a:lnTo>
                    <a:pt x="1215" y="728"/>
                  </a:lnTo>
                  <a:lnTo>
                    <a:pt x="1211" y="728"/>
                  </a:lnTo>
                  <a:lnTo>
                    <a:pt x="1207" y="724"/>
                  </a:lnTo>
                  <a:lnTo>
                    <a:pt x="1203" y="724"/>
                  </a:lnTo>
                  <a:lnTo>
                    <a:pt x="1198" y="724"/>
                  </a:lnTo>
                  <a:lnTo>
                    <a:pt x="1194" y="724"/>
                  </a:lnTo>
                  <a:lnTo>
                    <a:pt x="1186" y="724"/>
                  </a:lnTo>
                  <a:lnTo>
                    <a:pt x="1181" y="728"/>
                  </a:lnTo>
                  <a:lnTo>
                    <a:pt x="1169" y="733"/>
                  </a:lnTo>
                  <a:lnTo>
                    <a:pt x="1164" y="737"/>
                  </a:lnTo>
                  <a:lnTo>
                    <a:pt x="1160" y="741"/>
                  </a:lnTo>
                  <a:lnTo>
                    <a:pt x="1156" y="745"/>
                  </a:lnTo>
                  <a:lnTo>
                    <a:pt x="1152" y="750"/>
                  </a:lnTo>
                  <a:lnTo>
                    <a:pt x="1148" y="754"/>
                  </a:lnTo>
                  <a:lnTo>
                    <a:pt x="1148" y="758"/>
                  </a:lnTo>
                  <a:lnTo>
                    <a:pt x="1143" y="762"/>
                  </a:lnTo>
                  <a:lnTo>
                    <a:pt x="1143" y="766"/>
                  </a:lnTo>
                  <a:lnTo>
                    <a:pt x="1143" y="771"/>
                  </a:lnTo>
                  <a:lnTo>
                    <a:pt x="1139" y="779"/>
                  </a:lnTo>
                  <a:lnTo>
                    <a:pt x="1139" y="788"/>
                  </a:lnTo>
                  <a:lnTo>
                    <a:pt x="1139" y="796"/>
                  </a:lnTo>
                  <a:lnTo>
                    <a:pt x="1135" y="813"/>
                  </a:lnTo>
                  <a:lnTo>
                    <a:pt x="1135" y="821"/>
                  </a:lnTo>
                  <a:lnTo>
                    <a:pt x="1131" y="830"/>
                  </a:lnTo>
                  <a:lnTo>
                    <a:pt x="1131" y="838"/>
                  </a:lnTo>
                  <a:lnTo>
                    <a:pt x="1126" y="847"/>
                  </a:lnTo>
                  <a:lnTo>
                    <a:pt x="1126" y="851"/>
                  </a:lnTo>
                  <a:lnTo>
                    <a:pt x="1126" y="855"/>
                  </a:lnTo>
                  <a:lnTo>
                    <a:pt x="1126" y="860"/>
                  </a:lnTo>
                  <a:lnTo>
                    <a:pt x="1126" y="864"/>
                  </a:lnTo>
                  <a:lnTo>
                    <a:pt x="1126" y="868"/>
                  </a:lnTo>
                  <a:lnTo>
                    <a:pt x="1131" y="877"/>
                  </a:lnTo>
                  <a:lnTo>
                    <a:pt x="1131" y="881"/>
                  </a:lnTo>
                  <a:lnTo>
                    <a:pt x="1135" y="885"/>
                  </a:lnTo>
                  <a:lnTo>
                    <a:pt x="1135" y="889"/>
                  </a:lnTo>
                  <a:lnTo>
                    <a:pt x="1135" y="893"/>
                  </a:lnTo>
                  <a:lnTo>
                    <a:pt x="1139" y="893"/>
                  </a:lnTo>
                  <a:lnTo>
                    <a:pt x="1139" y="898"/>
                  </a:lnTo>
                  <a:lnTo>
                    <a:pt x="1143" y="898"/>
                  </a:lnTo>
                  <a:lnTo>
                    <a:pt x="1148" y="902"/>
                  </a:lnTo>
                  <a:lnTo>
                    <a:pt x="1160" y="910"/>
                  </a:lnTo>
                  <a:lnTo>
                    <a:pt x="1164" y="915"/>
                  </a:lnTo>
                  <a:lnTo>
                    <a:pt x="1181" y="923"/>
                  </a:lnTo>
                  <a:lnTo>
                    <a:pt x="1186" y="923"/>
                  </a:lnTo>
                  <a:lnTo>
                    <a:pt x="1190" y="927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3" y="944"/>
                  </a:lnTo>
                  <a:lnTo>
                    <a:pt x="1207" y="948"/>
                  </a:lnTo>
                  <a:lnTo>
                    <a:pt x="1211" y="957"/>
                  </a:lnTo>
                  <a:lnTo>
                    <a:pt x="1211" y="961"/>
                  </a:lnTo>
                  <a:lnTo>
                    <a:pt x="1215" y="970"/>
                  </a:lnTo>
                  <a:lnTo>
                    <a:pt x="1215" y="974"/>
                  </a:lnTo>
                  <a:lnTo>
                    <a:pt x="1215" y="978"/>
                  </a:lnTo>
                  <a:lnTo>
                    <a:pt x="1211" y="987"/>
                  </a:lnTo>
                  <a:lnTo>
                    <a:pt x="1211" y="991"/>
                  </a:lnTo>
                  <a:lnTo>
                    <a:pt x="1207" y="1012"/>
                  </a:lnTo>
                  <a:lnTo>
                    <a:pt x="1207" y="1016"/>
                  </a:lnTo>
                  <a:lnTo>
                    <a:pt x="1207" y="1020"/>
                  </a:lnTo>
                  <a:lnTo>
                    <a:pt x="1203" y="1025"/>
                  </a:lnTo>
                  <a:lnTo>
                    <a:pt x="1203" y="1029"/>
                  </a:lnTo>
                  <a:lnTo>
                    <a:pt x="1198" y="1037"/>
                  </a:lnTo>
                  <a:lnTo>
                    <a:pt x="1194" y="1046"/>
                  </a:lnTo>
                  <a:lnTo>
                    <a:pt x="1190" y="1050"/>
                  </a:lnTo>
                  <a:lnTo>
                    <a:pt x="1190" y="1054"/>
                  </a:lnTo>
                  <a:lnTo>
                    <a:pt x="1186" y="1054"/>
                  </a:lnTo>
                  <a:lnTo>
                    <a:pt x="1181" y="1059"/>
                  </a:lnTo>
                  <a:lnTo>
                    <a:pt x="1181" y="1063"/>
                  </a:lnTo>
                  <a:lnTo>
                    <a:pt x="1164" y="1076"/>
                  </a:lnTo>
                  <a:lnTo>
                    <a:pt x="1160" y="1076"/>
                  </a:lnTo>
                  <a:lnTo>
                    <a:pt x="1156" y="1080"/>
                  </a:lnTo>
                  <a:lnTo>
                    <a:pt x="1148" y="1084"/>
                  </a:lnTo>
                  <a:lnTo>
                    <a:pt x="1143" y="1088"/>
                  </a:lnTo>
                  <a:lnTo>
                    <a:pt x="1139" y="1092"/>
                  </a:lnTo>
                  <a:lnTo>
                    <a:pt x="1135" y="1101"/>
                  </a:lnTo>
                  <a:lnTo>
                    <a:pt x="1131" y="1109"/>
                  </a:lnTo>
                  <a:lnTo>
                    <a:pt x="1131" y="1118"/>
                  </a:lnTo>
                  <a:lnTo>
                    <a:pt x="1126" y="1122"/>
                  </a:lnTo>
                  <a:lnTo>
                    <a:pt x="1122" y="1126"/>
                  </a:lnTo>
                  <a:lnTo>
                    <a:pt x="1122" y="1131"/>
                  </a:lnTo>
                  <a:lnTo>
                    <a:pt x="1118" y="1131"/>
                  </a:lnTo>
                  <a:lnTo>
                    <a:pt x="1109" y="1139"/>
                  </a:lnTo>
                  <a:lnTo>
                    <a:pt x="1109" y="1143"/>
                  </a:lnTo>
                  <a:lnTo>
                    <a:pt x="1105" y="1147"/>
                  </a:lnTo>
                  <a:lnTo>
                    <a:pt x="1101" y="1152"/>
                  </a:lnTo>
                  <a:lnTo>
                    <a:pt x="1101" y="1156"/>
                  </a:lnTo>
                  <a:lnTo>
                    <a:pt x="1097" y="1160"/>
                  </a:lnTo>
                  <a:lnTo>
                    <a:pt x="1093" y="1160"/>
                  </a:lnTo>
                  <a:lnTo>
                    <a:pt x="1088" y="1160"/>
                  </a:lnTo>
                  <a:lnTo>
                    <a:pt x="1084" y="1160"/>
                  </a:lnTo>
                  <a:lnTo>
                    <a:pt x="1080" y="1160"/>
                  </a:lnTo>
                  <a:lnTo>
                    <a:pt x="1071" y="1156"/>
                  </a:lnTo>
                  <a:lnTo>
                    <a:pt x="1067" y="1156"/>
                  </a:lnTo>
                  <a:lnTo>
                    <a:pt x="1063" y="1160"/>
                  </a:lnTo>
                  <a:lnTo>
                    <a:pt x="1063" y="1164"/>
                  </a:lnTo>
                  <a:lnTo>
                    <a:pt x="1063" y="1169"/>
                  </a:lnTo>
                  <a:lnTo>
                    <a:pt x="1063" y="1173"/>
                  </a:lnTo>
                  <a:lnTo>
                    <a:pt x="1063" y="1181"/>
                  </a:lnTo>
                  <a:lnTo>
                    <a:pt x="1063" y="1198"/>
                  </a:lnTo>
                  <a:lnTo>
                    <a:pt x="1063" y="1207"/>
                  </a:lnTo>
                  <a:lnTo>
                    <a:pt x="1063" y="1215"/>
                  </a:lnTo>
                  <a:lnTo>
                    <a:pt x="1063" y="1219"/>
                  </a:lnTo>
                  <a:lnTo>
                    <a:pt x="1063" y="1224"/>
                  </a:lnTo>
                  <a:lnTo>
                    <a:pt x="1059" y="1228"/>
                  </a:lnTo>
                  <a:lnTo>
                    <a:pt x="1059" y="1236"/>
                  </a:lnTo>
                  <a:lnTo>
                    <a:pt x="1059" y="1241"/>
                  </a:lnTo>
                  <a:lnTo>
                    <a:pt x="1054" y="1245"/>
                  </a:lnTo>
                  <a:lnTo>
                    <a:pt x="1050" y="1245"/>
                  </a:lnTo>
                  <a:lnTo>
                    <a:pt x="1050" y="1249"/>
                  </a:lnTo>
                  <a:lnTo>
                    <a:pt x="1046" y="1258"/>
                  </a:lnTo>
                  <a:lnTo>
                    <a:pt x="1042" y="1258"/>
                  </a:lnTo>
                  <a:lnTo>
                    <a:pt x="1037" y="1262"/>
                  </a:lnTo>
                  <a:lnTo>
                    <a:pt x="1029" y="1270"/>
                  </a:lnTo>
                  <a:lnTo>
                    <a:pt x="1025" y="1274"/>
                  </a:lnTo>
                  <a:lnTo>
                    <a:pt x="1004" y="1287"/>
                  </a:lnTo>
                  <a:lnTo>
                    <a:pt x="999" y="1296"/>
                  </a:lnTo>
                  <a:lnTo>
                    <a:pt x="995" y="1296"/>
                  </a:lnTo>
                  <a:lnTo>
                    <a:pt x="991" y="1300"/>
                  </a:lnTo>
                  <a:lnTo>
                    <a:pt x="991" y="1304"/>
                  </a:lnTo>
                  <a:lnTo>
                    <a:pt x="982" y="1313"/>
                  </a:lnTo>
                  <a:lnTo>
                    <a:pt x="970" y="1325"/>
                  </a:lnTo>
                  <a:lnTo>
                    <a:pt x="966" y="1334"/>
                  </a:lnTo>
                  <a:lnTo>
                    <a:pt x="957" y="1346"/>
                  </a:lnTo>
                  <a:lnTo>
                    <a:pt x="957" y="1351"/>
                  </a:lnTo>
                  <a:lnTo>
                    <a:pt x="944" y="1368"/>
                  </a:lnTo>
                  <a:lnTo>
                    <a:pt x="944" y="1372"/>
                  </a:lnTo>
                  <a:lnTo>
                    <a:pt x="940" y="1376"/>
                  </a:lnTo>
                  <a:lnTo>
                    <a:pt x="936" y="1380"/>
                  </a:lnTo>
                  <a:lnTo>
                    <a:pt x="932" y="1380"/>
                  </a:lnTo>
                  <a:lnTo>
                    <a:pt x="927" y="1380"/>
                  </a:lnTo>
                  <a:lnTo>
                    <a:pt x="923" y="1376"/>
                  </a:lnTo>
                  <a:lnTo>
                    <a:pt x="919" y="1372"/>
                  </a:lnTo>
                  <a:lnTo>
                    <a:pt x="919" y="1368"/>
                  </a:lnTo>
                  <a:lnTo>
                    <a:pt x="910" y="1359"/>
                  </a:lnTo>
                  <a:lnTo>
                    <a:pt x="906" y="1355"/>
                  </a:lnTo>
                  <a:lnTo>
                    <a:pt x="902" y="1351"/>
                  </a:lnTo>
                  <a:lnTo>
                    <a:pt x="902" y="1346"/>
                  </a:lnTo>
                  <a:lnTo>
                    <a:pt x="898" y="1346"/>
                  </a:lnTo>
                  <a:lnTo>
                    <a:pt x="894" y="1346"/>
                  </a:lnTo>
                  <a:lnTo>
                    <a:pt x="889" y="1346"/>
                  </a:lnTo>
                  <a:lnTo>
                    <a:pt x="885" y="1346"/>
                  </a:lnTo>
                  <a:lnTo>
                    <a:pt x="881" y="1346"/>
                  </a:lnTo>
                  <a:lnTo>
                    <a:pt x="877" y="1346"/>
                  </a:lnTo>
                  <a:lnTo>
                    <a:pt x="872" y="1351"/>
                  </a:lnTo>
                  <a:lnTo>
                    <a:pt x="872" y="1355"/>
                  </a:lnTo>
                  <a:lnTo>
                    <a:pt x="868" y="1359"/>
                  </a:lnTo>
                  <a:lnTo>
                    <a:pt x="855" y="1385"/>
                  </a:lnTo>
                  <a:lnTo>
                    <a:pt x="834" y="1418"/>
                  </a:lnTo>
                  <a:lnTo>
                    <a:pt x="830" y="1427"/>
                  </a:lnTo>
                  <a:lnTo>
                    <a:pt x="826" y="1435"/>
                  </a:lnTo>
                  <a:lnTo>
                    <a:pt x="822" y="1444"/>
                  </a:lnTo>
                  <a:lnTo>
                    <a:pt x="817" y="1452"/>
                  </a:lnTo>
                  <a:lnTo>
                    <a:pt x="813" y="1457"/>
                  </a:lnTo>
                  <a:lnTo>
                    <a:pt x="813" y="1469"/>
                  </a:lnTo>
                  <a:lnTo>
                    <a:pt x="809" y="1473"/>
                  </a:lnTo>
                  <a:lnTo>
                    <a:pt x="809" y="1482"/>
                  </a:lnTo>
                  <a:lnTo>
                    <a:pt x="809" y="1490"/>
                  </a:lnTo>
                  <a:lnTo>
                    <a:pt x="809" y="1499"/>
                  </a:lnTo>
                  <a:lnTo>
                    <a:pt x="809" y="1507"/>
                  </a:lnTo>
                  <a:lnTo>
                    <a:pt x="809" y="1512"/>
                  </a:lnTo>
                  <a:lnTo>
                    <a:pt x="813" y="1524"/>
                  </a:lnTo>
                  <a:lnTo>
                    <a:pt x="813" y="1529"/>
                  </a:lnTo>
                  <a:lnTo>
                    <a:pt x="817" y="1533"/>
                  </a:lnTo>
                  <a:lnTo>
                    <a:pt x="817" y="1537"/>
                  </a:lnTo>
                  <a:lnTo>
                    <a:pt x="813" y="1541"/>
                  </a:lnTo>
                  <a:lnTo>
                    <a:pt x="813" y="1545"/>
                  </a:lnTo>
                  <a:lnTo>
                    <a:pt x="800" y="1562"/>
                  </a:lnTo>
                  <a:lnTo>
                    <a:pt x="796" y="1567"/>
                  </a:lnTo>
                  <a:lnTo>
                    <a:pt x="792" y="1571"/>
                  </a:lnTo>
                  <a:lnTo>
                    <a:pt x="788" y="1575"/>
                  </a:lnTo>
                  <a:lnTo>
                    <a:pt x="783" y="1579"/>
                  </a:lnTo>
                  <a:lnTo>
                    <a:pt x="779" y="1579"/>
                  </a:lnTo>
                  <a:lnTo>
                    <a:pt x="775" y="1584"/>
                  </a:lnTo>
                  <a:lnTo>
                    <a:pt x="767" y="1584"/>
                  </a:lnTo>
                  <a:lnTo>
                    <a:pt x="762" y="1584"/>
                  </a:lnTo>
                  <a:lnTo>
                    <a:pt x="758" y="1588"/>
                  </a:lnTo>
                  <a:lnTo>
                    <a:pt x="750" y="1588"/>
                  </a:lnTo>
                  <a:lnTo>
                    <a:pt x="737" y="1588"/>
                  </a:lnTo>
                  <a:lnTo>
                    <a:pt x="728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40" y="1588"/>
                  </a:lnTo>
                  <a:lnTo>
                    <a:pt x="627" y="1588"/>
                  </a:lnTo>
                  <a:lnTo>
                    <a:pt x="618" y="1588"/>
                  </a:lnTo>
                  <a:lnTo>
                    <a:pt x="610" y="1588"/>
                  </a:lnTo>
                  <a:lnTo>
                    <a:pt x="601" y="1592"/>
                  </a:lnTo>
                  <a:lnTo>
                    <a:pt x="593" y="1592"/>
                  </a:lnTo>
                  <a:lnTo>
                    <a:pt x="589" y="1596"/>
                  </a:lnTo>
                  <a:lnTo>
                    <a:pt x="585" y="1596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8" y="1605"/>
                  </a:lnTo>
                  <a:lnTo>
                    <a:pt x="563" y="1609"/>
                  </a:lnTo>
                  <a:lnTo>
                    <a:pt x="555" y="1617"/>
                  </a:lnTo>
                  <a:lnTo>
                    <a:pt x="551" y="1622"/>
                  </a:lnTo>
                  <a:lnTo>
                    <a:pt x="525" y="1647"/>
                  </a:lnTo>
                  <a:lnTo>
                    <a:pt x="521" y="1651"/>
                  </a:lnTo>
                  <a:lnTo>
                    <a:pt x="513" y="1656"/>
                  </a:lnTo>
                  <a:lnTo>
                    <a:pt x="508" y="1664"/>
                  </a:lnTo>
                  <a:lnTo>
                    <a:pt x="508" y="1668"/>
                  </a:lnTo>
                  <a:lnTo>
                    <a:pt x="504" y="1672"/>
                  </a:lnTo>
                  <a:lnTo>
                    <a:pt x="500" y="1677"/>
                  </a:lnTo>
                  <a:lnTo>
                    <a:pt x="496" y="1685"/>
                  </a:lnTo>
                  <a:lnTo>
                    <a:pt x="496" y="1689"/>
                  </a:lnTo>
                  <a:lnTo>
                    <a:pt x="491" y="1702"/>
                  </a:lnTo>
                  <a:lnTo>
                    <a:pt x="487" y="1711"/>
                  </a:lnTo>
                  <a:lnTo>
                    <a:pt x="487" y="1715"/>
                  </a:lnTo>
                  <a:lnTo>
                    <a:pt x="487" y="1719"/>
                  </a:lnTo>
                  <a:lnTo>
                    <a:pt x="483" y="1719"/>
                  </a:lnTo>
                  <a:lnTo>
                    <a:pt x="483" y="1723"/>
                  </a:lnTo>
                  <a:lnTo>
                    <a:pt x="479" y="1723"/>
                  </a:lnTo>
                  <a:lnTo>
                    <a:pt x="474" y="1723"/>
                  </a:lnTo>
                  <a:lnTo>
                    <a:pt x="470" y="1727"/>
                  </a:lnTo>
                  <a:lnTo>
                    <a:pt x="466" y="1727"/>
                  </a:lnTo>
                  <a:lnTo>
                    <a:pt x="462" y="1723"/>
                  </a:lnTo>
                  <a:lnTo>
                    <a:pt x="457" y="1723"/>
                  </a:lnTo>
                  <a:lnTo>
                    <a:pt x="449" y="1719"/>
                  </a:lnTo>
                  <a:lnTo>
                    <a:pt x="445" y="1719"/>
                  </a:lnTo>
                  <a:lnTo>
                    <a:pt x="441" y="1719"/>
                  </a:lnTo>
                  <a:lnTo>
                    <a:pt x="436" y="1719"/>
                  </a:lnTo>
                  <a:lnTo>
                    <a:pt x="428" y="1715"/>
                  </a:lnTo>
                  <a:lnTo>
                    <a:pt x="419" y="1719"/>
                  </a:lnTo>
                  <a:lnTo>
                    <a:pt x="415" y="1719"/>
                  </a:lnTo>
                  <a:lnTo>
                    <a:pt x="411" y="1715"/>
                  </a:lnTo>
                  <a:lnTo>
                    <a:pt x="407" y="1715"/>
                  </a:lnTo>
                  <a:lnTo>
                    <a:pt x="407" y="1711"/>
                  </a:lnTo>
                  <a:lnTo>
                    <a:pt x="402" y="1706"/>
                  </a:lnTo>
                  <a:lnTo>
                    <a:pt x="398" y="1689"/>
                  </a:lnTo>
                  <a:lnTo>
                    <a:pt x="394" y="1685"/>
                  </a:lnTo>
                  <a:lnTo>
                    <a:pt x="394" y="1677"/>
                  </a:lnTo>
                  <a:lnTo>
                    <a:pt x="390" y="1672"/>
                  </a:lnTo>
                  <a:lnTo>
                    <a:pt x="386" y="1664"/>
                  </a:lnTo>
                  <a:lnTo>
                    <a:pt x="381" y="1656"/>
                  </a:lnTo>
                  <a:lnTo>
                    <a:pt x="373" y="1651"/>
                  </a:lnTo>
                  <a:lnTo>
                    <a:pt x="352" y="1622"/>
                  </a:lnTo>
                  <a:lnTo>
                    <a:pt x="343" y="1617"/>
                  </a:lnTo>
                  <a:lnTo>
                    <a:pt x="339" y="1609"/>
                  </a:lnTo>
                  <a:lnTo>
                    <a:pt x="335" y="1609"/>
                  </a:lnTo>
                  <a:lnTo>
                    <a:pt x="314" y="1592"/>
                  </a:lnTo>
                  <a:lnTo>
                    <a:pt x="309" y="1588"/>
                  </a:lnTo>
                  <a:lnTo>
                    <a:pt x="301" y="1584"/>
                  </a:lnTo>
                  <a:lnTo>
                    <a:pt x="297" y="1584"/>
                  </a:lnTo>
                  <a:lnTo>
                    <a:pt x="288" y="1579"/>
                  </a:lnTo>
                  <a:lnTo>
                    <a:pt x="284" y="1579"/>
                  </a:lnTo>
                  <a:lnTo>
                    <a:pt x="275" y="1575"/>
                  </a:lnTo>
                  <a:lnTo>
                    <a:pt x="259" y="1571"/>
                  </a:lnTo>
                  <a:lnTo>
                    <a:pt x="250" y="1567"/>
                  </a:lnTo>
                  <a:lnTo>
                    <a:pt x="229" y="1562"/>
                  </a:lnTo>
                  <a:lnTo>
                    <a:pt x="225" y="1558"/>
                  </a:lnTo>
                  <a:lnTo>
                    <a:pt x="216" y="1558"/>
                  </a:lnTo>
                  <a:lnTo>
                    <a:pt x="212" y="1558"/>
                  </a:lnTo>
                  <a:lnTo>
                    <a:pt x="203" y="1558"/>
                  </a:lnTo>
                  <a:lnTo>
                    <a:pt x="195" y="1562"/>
                  </a:lnTo>
                  <a:lnTo>
                    <a:pt x="187" y="1562"/>
                  </a:lnTo>
                  <a:lnTo>
                    <a:pt x="165" y="1567"/>
                  </a:lnTo>
                  <a:lnTo>
                    <a:pt x="119" y="1575"/>
                  </a:lnTo>
                  <a:lnTo>
                    <a:pt x="106" y="1575"/>
                  </a:lnTo>
                  <a:lnTo>
                    <a:pt x="102" y="1575"/>
                  </a:lnTo>
                  <a:lnTo>
                    <a:pt x="102" y="1571"/>
                  </a:lnTo>
                  <a:lnTo>
                    <a:pt x="98" y="1571"/>
                  </a:lnTo>
                  <a:lnTo>
                    <a:pt x="93" y="1562"/>
                  </a:lnTo>
                  <a:lnTo>
                    <a:pt x="89" y="1558"/>
                  </a:lnTo>
                  <a:lnTo>
                    <a:pt x="81" y="1550"/>
                  </a:lnTo>
                  <a:lnTo>
                    <a:pt x="60" y="1529"/>
                  </a:lnTo>
                  <a:lnTo>
                    <a:pt x="51" y="1520"/>
                  </a:lnTo>
                  <a:lnTo>
                    <a:pt x="47" y="1512"/>
                  </a:lnTo>
                  <a:lnTo>
                    <a:pt x="43" y="1507"/>
                  </a:lnTo>
                  <a:lnTo>
                    <a:pt x="38" y="1503"/>
                  </a:lnTo>
                  <a:lnTo>
                    <a:pt x="34" y="1495"/>
                  </a:lnTo>
                  <a:lnTo>
                    <a:pt x="30" y="1490"/>
                  </a:lnTo>
                  <a:lnTo>
                    <a:pt x="30" y="1482"/>
                  </a:lnTo>
                  <a:lnTo>
                    <a:pt x="26" y="1478"/>
                  </a:lnTo>
                  <a:lnTo>
                    <a:pt x="26" y="1473"/>
                  </a:lnTo>
                  <a:lnTo>
                    <a:pt x="26" y="1465"/>
                  </a:lnTo>
                  <a:lnTo>
                    <a:pt x="26" y="1457"/>
                  </a:lnTo>
                  <a:lnTo>
                    <a:pt x="26" y="1452"/>
                  </a:lnTo>
                  <a:lnTo>
                    <a:pt x="30" y="1448"/>
                  </a:lnTo>
                  <a:lnTo>
                    <a:pt x="34" y="1431"/>
                  </a:lnTo>
                  <a:lnTo>
                    <a:pt x="38" y="1427"/>
                  </a:lnTo>
                  <a:lnTo>
                    <a:pt x="38" y="1418"/>
                  </a:lnTo>
                  <a:lnTo>
                    <a:pt x="38" y="1414"/>
                  </a:lnTo>
                  <a:lnTo>
                    <a:pt x="43" y="1401"/>
                  </a:lnTo>
                  <a:lnTo>
                    <a:pt x="43" y="1385"/>
                  </a:lnTo>
                  <a:lnTo>
                    <a:pt x="47" y="1376"/>
                  </a:lnTo>
                  <a:lnTo>
                    <a:pt x="47" y="1372"/>
                  </a:lnTo>
                  <a:lnTo>
                    <a:pt x="47" y="1363"/>
                  </a:lnTo>
                  <a:lnTo>
                    <a:pt x="51" y="1359"/>
                  </a:lnTo>
                  <a:lnTo>
                    <a:pt x="55" y="1346"/>
                  </a:lnTo>
                  <a:lnTo>
                    <a:pt x="60" y="1338"/>
                  </a:lnTo>
                  <a:lnTo>
                    <a:pt x="60" y="1334"/>
                  </a:lnTo>
                  <a:lnTo>
                    <a:pt x="60" y="1325"/>
                  </a:lnTo>
                  <a:lnTo>
                    <a:pt x="60" y="1321"/>
                  </a:lnTo>
                  <a:lnTo>
                    <a:pt x="60" y="1313"/>
                  </a:lnTo>
                  <a:lnTo>
                    <a:pt x="60" y="1300"/>
                  </a:lnTo>
                  <a:lnTo>
                    <a:pt x="55" y="1291"/>
                  </a:lnTo>
                  <a:lnTo>
                    <a:pt x="55" y="1287"/>
                  </a:lnTo>
                  <a:lnTo>
                    <a:pt x="55" y="1283"/>
                  </a:lnTo>
                  <a:lnTo>
                    <a:pt x="51" y="1279"/>
                  </a:lnTo>
                  <a:lnTo>
                    <a:pt x="51" y="1274"/>
                  </a:lnTo>
                  <a:lnTo>
                    <a:pt x="47" y="1266"/>
                  </a:lnTo>
                  <a:lnTo>
                    <a:pt x="38" y="1258"/>
                  </a:lnTo>
                  <a:lnTo>
                    <a:pt x="30" y="1249"/>
                  </a:lnTo>
                  <a:lnTo>
                    <a:pt x="21" y="1245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6"/>
                  </a:lnTo>
                  <a:lnTo>
                    <a:pt x="0" y="1232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1538704" y="4279742"/>
              <a:ext cx="555733" cy="481166"/>
            </a:xfrm>
            <a:custGeom>
              <a:avLst/>
              <a:gdLst>
                <a:gd name="T0" fmla="*/ 13 w 1753"/>
                <a:gd name="T1" fmla="*/ 330 h 1516"/>
                <a:gd name="T2" fmla="*/ 93 w 1753"/>
                <a:gd name="T3" fmla="*/ 262 h 1516"/>
                <a:gd name="T4" fmla="*/ 207 w 1753"/>
                <a:gd name="T5" fmla="*/ 288 h 1516"/>
                <a:gd name="T6" fmla="*/ 300 w 1753"/>
                <a:gd name="T7" fmla="*/ 406 h 1516"/>
                <a:gd name="T8" fmla="*/ 364 w 1753"/>
                <a:gd name="T9" fmla="*/ 427 h 1516"/>
                <a:gd name="T10" fmla="*/ 402 w 1753"/>
                <a:gd name="T11" fmla="*/ 372 h 1516"/>
                <a:gd name="T12" fmla="*/ 487 w 1753"/>
                <a:gd name="T13" fmla="*/ 296 h 1516"/>
                <a:gd name="T14" fmla="*/ 656 w 1753"/>
                <a:gd name="T15" fmla="*/ 288 h 1516"/>
                <a:gd name="T16" fmla="*/ 715 w 1753"/>
                <a:gd name="T17" fmla="*/ 233 h 1516"/>
                <a:gd name="T18" fmla="*/ 724 w 1753"/>
                <a:gd name="T19" fmla="*/ 135 h 1516"/>
                <a:gd name="T20" fmla="*/ 800 w 1753"/>
                <a:gd name="T21" fmla="*/ 46 h 1516"/>
                <a:gd name="T22" fmla="*/ 855 w 1753"/>
                <a:gd name="T23" fmla="*/ 51 h 1516"/>
                <a:gd name="T24" fmla="*/ 897 w 1753"/>
                <a:gd name="T25" fmla="*/ 21 h 1516"/>
                <a:gd name="T26" fmla="*/ 889 w 1753"/>
                <a:gd name="T27" fmla="*/ 131 h 1516"/>
                <a:gd name="T28" fmla="*/ 940 w 1753"/>
                <a:gd name="T29" fmla="*/ 190 h 1516"/>
                <a:gd name="T30" fmla="*/ 961 w 1753"/>
                <a:gd name="T31" fmla="*/ 245 h 1516"/>
                <a:gd name="T32" fmla="*/ 1041 w 1753"/>
                <a:gd name="T33" fmla="*/ 262 h 1516"/>
                <a:gd name="T34" fmla="*/ 1118 w 1753"/>
                <a:gd name="T35" fmla="*/ 224 h 1516"/>
                <a:gd name="T36" fmla="*/ 1206 w 1753"/>
                <a:gd name="T37" fmla="*/ 131 h 1516"/>
                <a:gd name="T38" fmla="*/ 1270 w 1753"/>
                <a:gd name="T39" fmla="*/ 152 h 1516"/>
                <a:gd name="T40" fmla="*/ 1232 w 1753"/>
                <a:gd name="T41" fmla="*/ 229 h 1516"/>
                <a:gd name="T42" fmla="*/ 1168 w 1753"/>
                <a:gd name="T43" fmla="*/ 292 h 1516"/>
                <a:gd name="T44" fmla="*/ 1156 w 1753"/>
                <a:gd name="T45" fmla="*/ 364 h 1516"/>
                <a:gd name="T46" fmla="*/ 1134 w 1753"/>
                <a:gd name="T47" fmla="*/ 436 h 1516"/>
                <a:gd name="T48" fmla="*/ 1189 w 1753"/>
                <a:gd name="T49" fmla="*/ 491 h 1516"/>
                <a:gd name="T50" fmla="*/ 1270 w 1753"/>
                <a:gd name="T51" fmla="*/ 444 h 1516"/>
                <a:gd name="T52" fmla="*/ 1325 w 1753"/>
                <a:gd name="T53" fmla="*/ 521 h 1516"/>
                <a:gd name="T54" fmla="*/ 1414 w 1753"/>
                <a:gd name="T55" fmla="*/ 571 h 1516"/>
                <a:gd name="T56" fmla="*/ 1456 w 1753"/>
                <a:gd name="T57" fmla="*/ 690 h 1516"/>
                <a:gd name="T58" fmla="*/ 1549 w 1753"/>
                <a:gd name="T59" fmla="*/ 749 h 1516"/>
                <a:gd name="T60" fmla="*/ 1621 w 1753"/>
                <a:gd name="T61" fmla="*/ 707 h 1516"/>
                <a:gd name="T62" fmla="*/ 1697 w 1753"/>
                <a:gd name="T63" fmla="*/ 741 h 1516"/>
                <a:gd name="T64" fmla="*/ 1702 w 1753"/>
                <a:gd name="T65" fmla="*/ 809 h 1516"/>
                <a:gd name="T66" fmla="*/ 1706 w 1753"/>
                <a:gd name="T67" fmla="*/ 881 h 1516"/>
                <a:gd name="T68" fmla="*/ 1719 w 1753"/>
                <a:gd name="T69" fmla="*/ 969 h 1516"/>
                <a:gd name="T70" fmla="*/ 1753 w 1753"/>
                <a:gd name="T71" fmla="*/ 1029 h 1516"/>
                <a:gd name="T72" fmla="*/ 1638 w 1753"/>
                <a:gd name="T73" fmla="*/ 1079 h 1516"/>
                <a:gd name="T74" fmla="*/ 1609 w 1753"/>
                <a:gd name="T75" fmla="*/ 1143 h 1516"/>
                <a:gd name="T76" fmla="*/ 1575 w 1753"/>
                <a:gd name="T77" fmla="*/ 1270 h 1516"/>
                <a:gd name="T78" fmla="*/ 1499 w 1753"/>
                <a:gd name="T79" fmla="*/ 1308 h 1516"/>
                <a:gd name="T80" fmla="*/ 1397 w 1753"/>
                <a:gd name="T81" fmla="*/ 1376 h 1516"/>
                <a:gd name="T82" fmla="*/ 1228 w 1753"/>
                <a:gd name="T83" fmla="*/ 1477 h 1516"/>
                <a:gd name="T84" fmla="*/ 1012 w 1753"/>
                <a:gd name="T85" fmla="*/ 1516 h 1516"/>
                <a:gd name="T86" fmla="*/ 948 w 1753"/>
                <a:gd name="T87" fmla="*/ 1465 h 1516"/>
                <a:gd name="T88" fmla="*/ 897 w 1753"/>
                <a:gd name="T89" fmla="*/ 1380 h 1516"/>
                <a:gd name="T90" fmla="*/ 766 w 1753"/>
                <a:gd name="T91" fmla="*/ 1334 h 1516"/>
                <a:gd name="T92" fmla="*/ 614 w 1753"/>
                <a:gd name="T93" fmla="*/ 1257 h 1516"/>
                <a:gd name="T94" fmla="*/ 461 w 1753"/>
                <a:gd name="T95" fmla="*/ 1291 h 1516"/>
                <a:gd name="T96" fmla="*/ 347 w 1753"/>
                <a:gd name="T97" fmla="*/ 1291 h 1516"/>
                <a:gd name="T98" fmla="*/ 250 w 1753"/>
                <a:gd name="T99" fmla="*/ 1245 h 1516"/>
                <a:gd name="T100" fmla="*/ 123 w 1753"/>
                <a:gd name="T101" fmla="*/ 1181 h 1516"/>
                <a:gd name="T102" fmla="*/ 101 w 1753"/>
                <a:gd name="T103" fmla="*/ 1105 h 1516"/>
                <a:gd name="T104" fmla="*/ 140 w 1753"/>
                <a:gd name="T105" fmla="*/ 1012 h 1516"/>
                <a:gd name="T106" fmla="*/ 250 w 1753"/>
                <a:gd name="T107" fmla="*/ 910 h 1516"/>
                <a:gd name="T108" fmla="*/ 262 w 1753"/>
                <a:gd name="T109" fmla="*/ 838 h 1516"/>
                <a:gd name="T110" fmla="*/ 169 w 1753"/>
                <a:gd name="T111" fmla="*/ 813 h 1516"/>
                <a:gd name="T112" fmla="*/ 195 w 1753"/>
                <a:gd name="T113" fmla="*/ 703 h 1516"/>
                <a:gd name="T114" fmla="*/ 131 w 1753"/>
                <a:gd name="T115" fmla="*/ 639 h 1516"/>
                <a:gd name="T116" fmla="*/ 101 w 1753"/>
                <a:gd name="T117" fmla="*/ 567 h 1516"/>
                <a:gd name="T118" fmla="*/ 93 w 1753"/>
                <a:gd name="T119" fmla="*/ 483 h 1516"/>
                <a:gd name="T120" fmla="*/ 8 w 1753"/>
                <a:gd name="T121" fmla="*/ 461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3" h="1516">
                  <a:moveTo>
                    <a:pt x="0" y="440"/>
                  </a:moveTo>
                  <a:lnTo>
                    <a:pt x="0" y="436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0" y="389"/>
                  </a:lnTo>
                  <a:lnTo>
                    <a:pt x="0" y="385"/>
                  </a:lnTo>
                  <a:lnTo>
                    <a:pt x="0" y="377"/>
                  </a:lnTo>
                  <a:lnTo>
                    <a:pt x="4" y="372"/>
                  </a:lnTo>
                  <a:lnTo>
                    <a:pt x="8" y="356"/>
                  </a:lnTo>
                  <a:lnTo>
                    <a:pt x="13" y="347"/>
                  </a:lnTo>
                  <a:lnTo>
                    <a:pt x="13" y="343"/>
                  </a:lnTo>
                  <a:lnTo>
                    <a:pt x="13" y="334"/>
                  </a:lnTo>
                  <a:lnTo>
                    <a:pt x="13" y="330"/>
                  </a:lnTo>
                  <a:lnTo>
                    <a:pt x="13" y="326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3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0" y="284"/>
                  </a:lnTo>
                  <a:lnTo>
                    <a:pt x="0" y="275"/>
                  </a:lnTo>
                  <a:lnTo>
                    <a:pt x="4" y="275"/>
                  </a:lnTo>
                  <a:lnTo>
                    <a:pt x="17" y="275"/>
                  </a:lnTo>
                  <a:lnTo>
                    <a:pt x="63" y="267"/>
                  </a:lnTo>
                  <a:lnTo>
                    <a:pt x="85" y="262"/>
                  </a:lnTo>
                  <a:lnTo>
                    <a:pt x="93" y="262"/>
                  </a:lnTo>
                  <a:lnTo>
                    <a:pt x="101" y="258"/>
                  </a:lnTo>
                  <a:lnTo>
                    <a:pt x="110" y="258"/>
                  </a:lnTo>
                  <a:lnTo>
                    <a:pt x="114" y="258"/>
                  </a:lnTo>
                  <a:lnTo>
                    <a:pt x="123" y="258"/>
                  </a:lnTo>
                  <a:lnTo>
                    <a:pt x="127" y="262"/>
                  </a:lnTo>
                  <a:lnTo>
                    <a:pt x="148" y="267"/>
                  </a:lnTo>
                  <a:lnTo>
                    <a:pt x="157" y="271"/>
                  </a:lnTo>
                  <a:lnTo>
                    <a:pt x="173" y="275"/>
                  </a:lnTo>
                  <a:lnTo>
                    <a:pt x="182" y="279"/>
                  </a:lnTo>
                  <a:lnTo>
                    <a:pt x="186" y="279"/>
                  </a:lnTo>
                  <a:lnTo>
                    <a:pt x="195" y="284"/>
                  </a:lnTo>
                  <a:lnTo>
                    <a:pt x="199" y="284"/>
                  </a:lnTo>
                  <a:lnTo>
                    <a:pt x="207" y="288"/>
                  </a:lnTo>
                  <a:lnTo>
                    <a:pt x="212" y="292"/>
                  </a:lnTo>
                  <a:lnTo>
                    <a:pt x="233" y="309"/>
                  </a:lnTo>
                  <a:lnTo>
                    <a:pt x="237" y="309"/>
                  </a:lnTo>
                  <a:lnTo>
                    <a:pt x="241" y="317"/>
                  </a:lnTo>
                  <a:lnTo>
                    <a:pt x="250" y="322"/>
                  </a:lnTo>
                  <a:lnTo>
                    <a:pt x="271" y="351"/>
                  </a:lnTo>
                  <a:lnTo>
                    <a:pt x="279" y="356"/>
                  </a:lnTo>
                  <a:lnTo>
                    <a:pt x="284" y="364"/>
                  </a:lnTo>
                  <a:lnTo>
                    <a:pt x="288" y="372"/>
                  </a:lnTo>
                  <a:lnTo>
                    <a:pt x="292" y="377"/>
                  </a:lnTo>
                  <a:lnTo>
                    <a:pt x="292" y="385"/>
                  </a:lnTo>
                  <a:lnTo>
                    <a:pt x="296" y="389"/>
                  </a:lnTo>
                  <a:lnTo>
                    <a:pt x="300" y="406"/>
                  </a:lnTo>
                  <a:lnTo>
                    <a:pt x="305" y="411"/>
                  </a:lnTo>
                  <a:lnTo>
                    <a:pt x="305" y="415"/>
                  </a:lnTo>
                  <a:lnTo>
                    <a:pt x="309" y="415"/>
                  </a:lnTo>
                  <a:lnTo>
                    <a:pt x="313" y="419"/>
                  </a:lnTo>
                  <a:lnTo>
                    <a:pt x="317" y="419"/>
                  </a:lnTo>
                  <a:lnTo>
                    <a:pt x="326" y="415"/>
                  </a:lnTo>
                  <a:lnTo>
                    <a:pt x="334" y="419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5" y="423"/>
                  </a:lnTo>
                  <a:lnTo>
                    <a:pt x="360" y="423"/>
                  </a:lnTo>
                  <a:lnTo>
                    <a:pt x="364" y="427"/>
                  </a:lnTo>
                  <a:lnTo>
                    <a:pt x="368" y="427"/>
                  </a:lnTo>
                  <a:lnTo>
                    <a:pt x="372" y="423"/>
                  </a:lnTo>
                  <a:lnTo>
                    <a:pt x="377" y="423"/>
                  </a:lnTo>
                  <a:lnTo>
                    <a:pt x="381" y="423"/>
                  </a:lnTo>
                  <a:lnTo>
                    <a:pt x="381" y="419"/>
                  </a:lnTo>
                  <a:lnTo>
                    <a:pt x="385" y="419"/>
                  </a:lnTo>
                  <a:lnTo>
                    <a:pt x="385" y="415"/>
                  </a:lnTo>
                  <a:lnTo>
                    <a:pt x="385" y="411"/>
                  </a:lnTo>
                  <a:lnTo>
                    <a:pt x="389" y="402"/>
                  </a:lnTo>
                  <a:lnTo>
                    <a:pt x="394" y="389"/>
                  </a:lnTo>
                  <a:lnTo>
                    <a:pt x="394" y="385"/>
                  </a:lnTo>
                  <a:lnTo>
                    <a:pt x="398" y="377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06" y="364"/>
                  </a:lnTo>
                  <a:lnTo>
                    <a:pt x="411" y="356"/>
                  </a:lnTo>
                  <a:lnTo>
                    <a:pt x="419" y="351"/>
                  </a:lnTo>
                  <a:lnTo>
                    <a:pt x="423" y="347"/>
                  </a:lnTo>
                  <a:lnTo>
                    <a:pt x="449" y="322"/>
                  </a:lnTo>
                  <a:lnTo>
                    <a:pt x="453" y="317"/>
                  </a:lnTo>
                  <a:lnTo>
                    <a:pt x="461" y="309"/>
                  </a:lnTo>
                  <a:lnTo>
                    <a:pt x="466" y="305"/>
                  </a:lnTo>
                  <a:lnTo>
                    <a:pt x="470" y="300"/>
                  </a:lnTo>
                  <a:lnTo>
                    <a:pt x="474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1" y="292"/>
                  </a:lnTo>
                  <a:lnTo>
                    <a:pt x="499" y="292"/>
                  </a:lnTo>
                  <a:lnTo>
                    <a:pt x="508" y="288"/>
                  </a:lnTo>
                  <a:lnTo>
                    <a:pt x="516" y="288"/>
                  </a:lnTo>
                  <a:lnTo>
                    <a:pt x="525" y="288"/>
                  </a:lnTo>
                  <a:lnTo>
                    <a:pt x="538" y="288"/>
                  </a:lnTo>
                  <a:lnTo>
                    <a:pt x="597" y="292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5" y="288"/>
                  </a:lnTo>
                  <a:lnTo>
                    <a:pt x="648" y="288"/>
                  </a:lnTo>
                  <a:lnTo>
                    <a:pt x="656" y="288"/>
                  </a:lnTo>
                  <a:lnTo>
                    <a:pt x="660" y="284"/>
                  </a:lnTo>
                  <a:lnTo>
                    <a:pt x="665" y="284"/>
                  </a:lnTo>
                  <a:lnTo>
                    <a:pt x="673" y="284"/>
                  </a:lnTo>
                  <a:lnTo>
                    <a:pt x="677" y="279"/>
                  </a:lnTo>
                  <a:lnTo>
                    <a:pt x="681" y="279"/>
                  </a:lnTo>
                  <a:lnTo>
                    <a:pt x="686" y="275"/>
                  </a:lnTo>
                  <a:lnTo>
                    <a:pt x="690" y="271"/>
                  </a:lnTo>
                  <a:lnTo>
                    <a:pt x="694" y="267"/>
                  </a:lnTo>
                  <a:lnTo>
                    <a:pt x="698" y="262"/>
                  </a:lnTo>
                  <a:lnTo>
                    <a:pt x="711" y="245"/>
                  </a:lnTo>
                  <a:lnTo>
                    <a:pt x="711" y="241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1" y="229"/>
                  </a:lnTo>
                  <a:lnTo>
                    <a:pt x="711" y="224"/>
                  </a:lnTo>
                  <a:lnTo>
                    <a:pt x="707" y="212"/>
                  </a:lnTo>
                  <a:lnTo>
                    <a:pt x="707" y="207"/>
                  </a:lnTo>
                  <a:lnTo>
                    <a:pt x="707" y="199"/>
                  </a:lnTo>
                  <a:lnTo>
                    <a:pt x="707" y="190"/>
                  </a:lnTo>
                  <a:lnTo>
                    <a:pt x="707" y="182"/>
                  </a:lnTo>
                  <a:lnTo>
                    <a:pt x="707" y="173"/>
                  </a:lnTo>
                  <a:lnTo>
                    <a:pt x="711" y="169"/>
                  </a:lnTo>
                  <a:lnTo>
                    <a:pt x="711" y="157"/>
                  </a:lnTo>
                  <a:lnTo>
                    <a:pt x="715" y="152"/>
                  </a:lnTo>
                  <a:lnTo>
                    <a:pt x="720" y="144"/>
                  </a:lnTo>
                  <a:lnTo>
                    <a:pt x="724" y="135"/>
                  </a:lnTo>
                  <a:lnTo>
                    <a:pt x="728" y="127"/>
                  </a:lnTo>
                  <a:lnTo>
                    <a:pt x="732" y="118"/>
                  </a:lnTo>
                  <a:lnTo>
                    <a:pt x="753" y="85"/>
                  </a:lnTo>
                  <a:lnTo>
                    <a:pt x="766" y="59"/>
                  </a:lnTo>
                  <a:lnTo>
                    <a:pt x="770" y="55"/>
                  </a:lnTo>
                  <a:lnTo>
                    <a:pt x="770" y="51"/>
                  </a:lnTo>
                  <a:lnTo>
                    <a:pt x="775" y="46"/>
                  </a:lnTo>
                  <a:lnTo>
                    <a:pt x="779" y="46"/>
                  </a:lnTo>
                  <a:lnTo>
                    <a:pt x="783" y="46"/>
                  </a:lnTo>
                  <a:lnTo>
                    <a:pt x="787" y="46"/>
                  </a:lnTo>
                  <a:lnTo>
                    <a:pt x="792" y="46"/>
                  </a:lnTo>
                  <a:lnTo>
                    <a:pt x="796" y="46"/>
                  </a:lnTo>
                  <a:lnTo>
                    <a:pt x="800" y="46"/>
                  </a:lnTo>
                  <a:lnTo>
                    <a:pt x="800" y="51"/>
                  </a:lnTo>
                  <a:lnTo>
                    <a:pt x="804" y="55"/>
                  </a:lnTo>
                  <a:lnTo>
                    <a:pt x="808" y="59"/>
                  </a:lnTo>
                  <a:lnTo>
                    <a:pt x="817" y="68"/>
                  </a:lnTo>
                  <a:lnTo>
                    <a:pt x="817" y="72"/>
                  </a:lnTo>
                  <a:lnTo>
                    <a:pt x="821" y="76"/>
                  </a:lnTo>
                  <a:lnTo>
                    <a:pt x="825" y="80"/>
                  </a:lnTo>
                  <a:lnTo>
                    <a:pt x="830" y="80"/>
                  </a:lnTo>
                  <a:lnTo>
                    <a:pt x="834" y="80"/>
                  </a:lnTo>
                  <a:lnTo>
                    <a:pt x="838" y="76"/>
                  </a:lnTo>
                  <a:lnTo>
                    <a:pt x="842" y="72"/>
                  </a:lnTo>
                  <a:lnTo>
                    <a:pt x="842" y="68"/>
                  </a:lnTo>
                  <a:lnTo>
                    <a:pt x="855" y="51"/>
                  </a:lnTo>
                  <a:lnTo>
                    <a:pt x="855" y="46"/>
                  </a:lnTo>
                  <a:lnTo>
                    <a:pt x="864" y="34"/>
                  </a:lnTo>
                  <a:lnTo>
                    <a:pt x="868" y="25"/>
                  </a:lnTo>
                  <a:lnTo>
                    <a:pt x="880" y="13"/>
                  </a:lnTo>
                  <a:lnTo>
                    <a:pt x="889" y="4"/>
                  </a:lnTo>
                  <a:lnTo>
                    <a:pt x="889" y="0"/>
                  </a:lnTo>
                  <a:lnTo>
                    <a:pt x="893" y="4"/>
                  </a:lnTo>
                  <a:lnTo>
                    <a:pt x="897" y="4"/>
                  </a:lnTo>
                  <a:lnTo>
                    <a:pt x="897" y="8"/>
                  </a:lnTo>
                  <a:lnTo>
                    <a:pt x="902" y="8"/>
                  </a:lnTo>
                  <a:lnTo>
                    <a:pt x="902" y="13"/>
                  </a:lnTo>
                  <a:lnTo>
                    <a:pt x="902" y="17"/>
                  </a:lnTo>
                  <a:lnTo>
                    <a:pt x="897" y="21"/>
                  </a:lnTo>
                  <a:lnTo>
                    <a:pt x="893" y="25"/>
                  </a:lnTo>
                  <a:lnTo>
                    <a:pt x="868" y="59"/>
                  </a:lnTo>
                  <a:lnTo>
                    <a:pt x="859" y="72"/>
                  </a:lnTo>
                  <a:lnTo>
                    <a:pt x="851" y="80"/>
                  </a:lnTo>
                  <a:lnTo>
                    <a:pt x="847" y="80"/>
                  </a:lnTo>
                  <a:lnTo>
                    <a:pt x="847" y="85"/>
                  </a:lnTo>
                  <a:lnTo>
                    <a:pt x="842" y="85"/>
                  </a:lnTo>
                  <a:lnTo>
                    <a:pt x="847" y="89"/>
                  </a:lnTo>
                  <a:lnTo>
                    <a:pt x="851" y="93"/>
                  </a:lnTo>
                  <a:lnTo>
                    <a:pt x="855" y="97"/>
                  </a:lnTo>
                  <a:lnTo>
                    <a:pt x="864" y="106"/>
                  </a:lnTo>
                  <a:lnTo>
                    <a:pt x="876" y="118"/>
                  </a:lnTo>
                  <a:lnTo>
                    <a:pt x="889" y="131"/>
                  </a:lnTo>
                  <a:lnTo>
                    <a:pt x="893" y="135"/>
                  </a:lnTo>
                  <a:lnTo>
                    <a:pt x="906" y="140"/>
                  </a:lnTo>
                  <a:lnTo>
                    <a:pt x="910" y="144"/>
                  </a:lnTo>
                  <a:lnTo>
                    <a:pt x="914" y="148"/>
                  </a:lnTo>
                  <a:lnTo>
                    <a:pt x="914" y="152"/>
                  </a:lnTo>
                  <a:lnTo>
                    <a:pt x="919" y="157"/>
                  </a:lnTo>
                  <a:lnTo>
                    <a:pt x="923" y="165"/>
                  </a:lnTo>
                  <a:lnTo>
                    <a:pt x="927" y="173"/>
                  </a:lnTo>
                  <a:lnTo>
                    <a:pt x="931" y="173"/>
                  </a:lnTo>
                  <a:lnTo>
                    <a:pt x="931" y="178"/>
                  </a:lnTo>
                  <a:lnTo>
                    <a:pt x="935" y="182"/>
                  </a:lnTo>
                  <a:lnTo>
                    <a:pt x="940" y="186"/>
                  </a:lnTo>
                  <a:lnTo>
                    <a:pt x="940" y="190"/>
                  </a:lnTo>
                  <a:lnTo>
                    <a:pt x="944" y="195"/>
                  </a:lnTo>
                  <a:lnTo>
                    <a:pt x="944" y="199"/>
                  </a:lnTo>
                  <a:lnTo>
                    <a:pt x="944" y="203"/>
                  </a:lnTo>
                  <a:lnTo>
                    <a:pt x="944" y="207"/>
                  </a:lnTo>
                  <a:lnTo>
                    <a:pt x="944" y="216"/>
                  </a:lnTo>
                  <a:lnTo>
                    <a:pt x="944" y="220"/>
                  </a:lnTo>
                  <a:lnTo>
                    <a:pt x="944" y="224"/>
                  </a:lnTo>
                  <a:lnTo>
                    <a:pt x="948" y="229"/>
                  </a:lnTo>
                  <a:lnTo>
                    <a:pt x="948" y="233"/>
                  </a:lnTo>
                  <a:lnTo>
                    <a:pt x="952" y="233"/>
                  </a:lnTo>
                  <a:lnTo>
                    <a:pt x="952" y="237"/>
                  </a:lnTo>
                  <a:lnTo>
                    <a:pt x="957" y="241"/>
                  </a:lnTo>
                  <a:lnTo>
                    <a:pt x="961" y="245"/>
                  </a:lnTo>
                  <a:lnTo>
                    <a:pt x="965" y="245"/>
                  </a:lnTo>
                  <a:lnTo>
                    <a:pt x="965" y="250"/>
                  </a:lnTo>
                  <a:lnTo>
                    <a:pt x="974" y="250"/>
                  </a:lnTo>
                  <a:lnTo>
                    <a:pt x="978" y="254"/>
                  </a:lnTo>
                  <a:lnTo>
                    <a:pt x="982" y="258"/>
                  </a:lnTo>
                  <a:lnTo>
                    <a:pt x="995" y="258"/>
                  </a:lnTo>
                  <a:lnTo>
                    <a:pt x="1003" y="262"/>
                  </a:lnTo>
                  <a:lnTo>
                    <a:pt x="1012" y="262"/>
                  </a:lnTo>
                  <a:lnTo>
                    <a:pt x="1016" y="262"/>
                  </a:lnTo>
                  <a:lnTo>
                    <a:pt x="1024" y="262"/>
                  </a:lnTo>
                  <a:lnTo>
                    <a:pt x="1029" y="262"/>
                  </a:lnTo>
                  <a:lnTo>
                    <a:pt x="1033" y="262"/>
                  </a:lnTo>
                  <a:lnTo>
                    <a:pt x="1041" y="262"/>
                  </a:lnTo>
                  <a:lnTo>
                    <a:pt x="1050" y="262"/>
                  </a:lnTo>
                  <a:lnTo>
                    <a:pt x="1058" y="262"/>
                  </a:lnTo>
                  <a:lnTo>
                    <a:pt x="1062" y="258"/>
                  </a:lnTo>
                  <a:lnTo>
                    <a:pt x="1067" y="258"/>
                  </a:lnTo>
                  <a:lnTo>
                    <a:pt x="1071" y="254"/>
                  </a:lnTo>
                  <a:lnTo>
                    <a:pt x="1075" y="254"/>
                  </a:lnTo>
                  <a:lnTo>
                    <a:pt x="1084" y="250"/>
                  </a:lnTo>
                  <a:lnTo>
                    <a:pt x="1088" y="245"/>
                  </a:lnTo>
                  <a:lnTo>
                    <a:pt x="1092" y="241"/>
                  </a:lnTo>
                  <a:lnTo>
                    <a:pt x="1101" y="237"/>
                  </a:lnTo>
                  <a:lnTo>
                    <a:pt x="1109" y="233"/>
                  </a:lnTo>
                  <a:lnTo>
                    <a:pt x="1113" y="224"/>
                  </a:lnTo>
                  <a:lnTo>
                    <a:pt x="1118" y="224"/>
                  </a:lnTo>
                  <a:lnTo>
                    <a:pt x="1130" y="212"/>
                  </a:lnTo>
                  <a:lnTo>
                    <a:pt x="1134" y="207"/>
                  </a:lnTo>
                  <a:lnTo>
                    <a:pt x="1139" y="203"/>
                  </a:lnTo>
                  <a:lnTo>
                    <a:pt x="1156" y="178"/>
                  </a:lnTo>
                  <a:lnTo>
                    <a:pt x="1168" y="165"/>
                  </a:lnTo>
                  <a:lnTo>
                    <a:pt x="1173" y="157"/>
                  </a:lnTo>
                  <a:lnTo>
                    <a:pt x="1177" y="152"/>
                  </a:lnTo>
                  <a:lnTo>
                    <a:pt x="1181" y="148"/>
                  </a:lnTo>
                  <a:lnTo>
                    <a:pt x="1189" y="144"/>
                  </a:lnTo>
                  <a:lnTo>
                    <a:pt x="1194" y="140"/>
                  </a:lnTo>
                  <a:lnTo>
                    <a:pt x="1198" y="135"/>
                  </a:lnTo>
                  <a:lnTo>
                    <a:pt x="1202" y="135"/>
                  </a:lnTo>
                  <a:lnTo>
                    <a:pt x="1206" y="131"/>
                  </a:lnTo>
                  <a:lnTo>
                    <a:pt x="1211" y="131"/>
                  </a:lnTo>
                  <a:lnTo>
                    <a:pt x="1219" y="131"/>
                  </a:lnTo>
                  <a:lnTo>
                    <a:pt x="1223" y="131"/>
                  </a:lnTo>
                  <a:lnTo>
                    <a:pt x="1232" y="131"/>
                  </a:lnTo>
                  <a:lnTo>
                    <a:pt x="1240" y="131"/>
                  </a:lnTo>
                  <a:lnTo>
                    <a:pt x="1245" y="131"/>
                  </a:lnTo>
                  <a:lnTo>
                    <a:pt x="1249" y="131"/>
                  </a:lnTo>
                  <a:lnTo>
                    <a:pt x="1253" y="135"/>
                  </a:lnTo>
                  <a:lnTo>
                    <a:pt x="1257" y="135"/>
                  </a:lnTo>
                  <a:lnTo>
                    <a:pt x="1261" y="140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0" y="157"/>
                  </a:lnTo>
                  <a:lnTo>
                    <a:pt x="1270" y="161"/>
                  </a:lnTo>
                  <a:lnTo>
                    <a:pt x="1270" y="165"/>
                  </a:lnTo>
                  <a:lnTo>
                    <a:pt x="1270" y="169"/>
                  </a:lnTo>
                  <a:lnTo>
                    <a:pt x="1270" y="173"/>
                  </a:lnTo>
                  <a:lnTo>
                    <a:pt x="1270" y="178"/>
                  </a:lnTo>
                  <a:lnTo>
                    <a:pt x="1266" y="186"/>
                  </a:lnTo>
                  <a:lnTo>
                    <a:pt x="1261" y="190"/>
                  </a:lnTo>
                  <a:lnTo>
                    <a:pt x="1261" y="195"/>
                  </a:lnTo>
                  <a:lnTo>
                    <a:pt x="1257" y="199"/>
                  </a:lnTo>
                  <a:lnTo>
                    <a:pt x="1249" y="207"/>
                  </a:lnTo>
                  <a:lnTo>
                    <a:pt x="1240" y="216"/>
                  </a:lnTo>
                  <a:lnTo>
                    <a:pt x="1232" y="229"/>
                  </a:lnTo>
                  <a:lnTo>
                    <a:pt x="1228" y="233"/>
                  </a:lnTo>
                  <a:lnTo>
                    <a:pt x="1219" y="237"/>
                  </a:lnTo>
                  <a:lnTo>
                    <a:pt x="1219" y="241"/>
                  </a:lnTo>
                  <a:lnTo>
                    <a:pt x="1211" y="245"/>
                  </a:lnTo>
                  <a:lnTo>
                    <a:pt x="1202" y="254"/>
                  </a:lnTo>
                  <a:lnTo>
                    <a:pt x="1189" y="267"/>
                  </a:lnTo>
                  <a:lnTo>
                    <a:pt x="1181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3" y="279"/>
                  </a:lnTo>
                  <a:lnTo>
                    <a:pt x="1173" y="284"/>
                  </a:lnTo>
                  <a:lnTo>
                    <a:pt x="1168" y="288"/>
                  </a:lnTo>
                  <a:lnTo>
                    <a:pt x="1168" y="292"/>
                  </a:lnTo>
                  <a:lnTo>
                    <a:pt x="1164" y="296"/>
                  </a:lnTo>
                  <a:lnTo>
                    <a:pt x="1164" y="300"/>
                  </a:lnTo>
                  <a:lnTo>
                    <a:pt x="1164" y="305"/>
                  </a:lnTo>
                  <a:lnTo>
                    <a:pt x="1164" y="309"/>
                  </a:lnTo>
                  <a:lnTo>
                    <a:pt x="1164" y="313"/>
                  </a:lnTo>
                  <a:lnTo>
                    <a:pt x="1168" y="326"/>
                  </a:lnTo>
                  <a:lnTo>
                    <a:pt x="1168" y="334"/>
                  </a:lnTo>
                  <a:lnTo>
                    <a:pt x="1168" y="343"/>
                  </a:lnTo>
                  <a:lnTo>
                    <a:pt x="1168" y="347"/>
                  </a:lnTo>
                  <a:lnTo>
                    <a:pt x="1164" y="351"/>
                  </a:lnTo>
                  <a:lnTo>
                    <a:pt x="1164" y="356"/>
                  </a:lnTo>
                  <a:lnTo>
                    <a:pt x="1160" y="360"/>
                  </a:lnTo>
                  <a:lnTo>
                    <a:pt x="1156" y="364"/>
                  </a:lnTo>
                  <a:lnTo>
                    <a:pt x="1147" y="377"/>
                  </a:lnTo>
                  <a:lnTo>
                    <a:pt x="1143" y="385"/>
                  </a:lnTo>
                  <a:lnTo>
                    <a:pt x="1139" y="389"/>
                  </a:lnTo>
                  <a:lnTo>
                    <a:pt x="1139" y="394"/>
                  </a:lnTo>
                  <a:lnTo>
                    <a:pt x="1134" y="394"/>
                  </a:lnTo>
                  <a:lnTo>
                    <a:pt x="1134" y="398"/>
                  </a:lnTo>
                  <a:lnTo>
                    <a:pt x="1134" y="402"/>
                  </a:lnTo>
                  <a:lnTo>
                    <a:pt x="1134" y="406"/>
                  </a:lnTo>
                  <a:lnTo>
                    <a:pt x="1134" y="411"/>
                  </a:lnTo>
                  <a:lnTo>
                    <a:pt x="1134" y="415"/>
                  </a:lnTo>
                  <a:lnTo>
                    <a:pt x="1134" y="423"/>
                  </a:lnTo>
                  <a:lnTo>
                    <a:pt x="1134" y="432"/>
                  </a:lnTo>
                  <a:lnTo>
                    <a:pt x="1134" y="436"/>
                  </a:lnTo>
                  <a:lnTo>
                    <a:pt x="1139" y="444"/>
                  </a:lnTo>
                  <a:lnTo>
                    <a:pt x="1143" y="449"/>
                  </a:lnTo>
                  <a:lnTo>
                    <a:pt x="1147" y="461"/>
                  </a:lnTo>
                  <a:lnTo>
                    <a:pt x="1147" y="470"/>
                  </a:lnTo>
                  <a:lnTo>
                    <a:pt x="1151" y="474"/>
                  </a:lnTo>
                  <a:lnTo>
                    <a:pt x="1156" y="478"/>
                  </a:lnTo>
                  <a:lnTo>
                    <a:pt x="1156" y="483"/>
                  </a:lnTo>
                  <a:lnTo>
                    <a:pt x="1160" y="487"/>
                  </a:lnTo>
                  <a:lnTo>
                    <a:pt x="1168" y="487"/>
                  </a:lnTo>
                  <a:lnTo>
                    <a:pt x="1173" y="491"/>
                  </a:lnTo>
                  <a:lnTo>
                    <a:pt x="1177" y="491"/>
                  </a:lnTo>
                  <a:lnTo>
                    <a:pt x="1181" y="491"/>
                  </a:lnTo>
                  <a:lnTo>
                    <a:pt x="1189" y="491"/>
                  </a:lnTo>
                  <a:lnTo>
                    <a:pt x="1194" y="491"/>
                  </a:lnTo>
                  <a:lnTo>
                    <a:pt x="1198" y="487"/>
                  </a:lnTo>
                  <a:lnTo>
                    <a:pt x="1202" y="487"/>
                  </a:lnTo>
                  <a:lnTo>
                    <a:pt x="1202" y="483"/>
                  </a:lnTo>
                  <a:lnTo>
                    <a:pt x="1211" y="478"/>
                  </a:lnTo>
                  <a:lnTo>
                    <a:pt x="1215" y="470"/>
                  </a:lnTo>
                  <a:lnTo>
                    <a:pt x="1236" y="453"/>
                  </a:lnTo>
                  <a:lnTo>
                    <a:pt x="1240" y="449"/>
                  </a:lnTo>
                  <a:lnTo>
                    <a:pt x="1245" y="444"/>
                  </a:lnTo>
                  <a:lnTo>
                    <a:pt x="1249" y="444"/>
                  </a:lnTo>
                  <a:lnTo>
                    <a:pt x="1257" y="444"/>
                  </a:lnTo>
                  <a:lnTo>
                    <a:pt x="1261" y="444"/>
                  </a:lnTo>
                  <a:lnTo>
                    <a:pt x="1270" y="444"/>
                  </a:lnTo>
                  <a:lnTo>
                    <a:pt x="1274" y="444"/>
                  </a:lnTo>
                  <a:lnTo>
                    <a:pt x="1278" y="449"/>
                  </a:lnTo>
                  <a:lnTo>
                    <a:pt x="1283" y="453"/>
                  </a:lnTo>
                  <a:lnTo>
                    <a:pt x="1287" y="457"/>
                  </a:lnTo>
                  <a:lnTo>
                    <a:pt x="1291" y="461"/>
                  </a:lnTo>
                  <a:lnTo>
                    <a:pt x="1295" y="466"/>
                  </a:lnTo>
                  <a:lnTo>
                    <a:pt x="1300" y="474"/>
                  </a:lnTo>
                  <a:lnTo>
                    <a:pt x="1304" y="478"/>
                  </a:lnTo>
                  <a:lnTo>
                    <a:pt x="1308" y="483"/>
                  </a:lnTo>
                  <a:lnTo>
                    <a:pt x="1316" y="504"/>
                  </a:lnTo>
                  <a:lnTo>
                    <a:pt x="1321" y="512"/>
                  </a:lnTo>
                  <a:lnTo>
                    <a:pt x="1325" y="516"/>
                  </a:lnTo>
                  <a:lnTo>
                    <a:pt x="1325" y="521"/>
                  </a:lnTo>
                  <a:lnTo>
                    <a:pt x="1329" y="525"/>
                  </a:lnTo>
                  <a:lnTo>
                    <a:pt x="1333" y="529"/>
                  </a:lnTo>
                  <a:lnTo>
                    <a:pt x="1342" y="533"/>
                  </a:lnTo>
                  <a:lnTo>
                    <a:pt x="1346" y="538"/>
                  </a:lnTo>
                  <a:lnTo>
                    <a:pt x="1355" y="538"/>
                  </a:lnTo>
                  <a:lnTo>
                    <a:pt x="1359" y="542"/>
                  </a:lnTo>
                  <a:lnTo>
                    <a:pt x="1380" y="546"/>
                  </a:lnTo>
                  <a:lnTo>
                    <a:pt x="1388" y="550"/>
                  </a:lnTo>
                  <a:lnTo>
                    <a:pt x="1393" y="550"/>
                  </a:lnTo>
                  <a:lnTo>
                    <a:pt x="1401" y="555"/>
                  </a:lnTo>
                  <a:lnTo>
                    <a:pt x="1405" y="559"/>
                  </a:lnTo>
                  <a:lnTo>
                    <a:pt x="1410" y="563"/>
                  </a:lnTo>
                  <a:lnTo>
                    <a:pt x="1414" y="571"/>
                  </a:lnTo>
                  <a:lnTo>
                    <a:pt x="1418" y="576"/>
                  </a:lnTo>
                  <a:lnTo>
                    <a:pt x="1418" y="584"/>
                  </a:lnTo>
                  <a:lnTo>
                    <a:pt x="1422" y="588"/>
                  </a:lnTo>
                  <a:lnTo>
                    <a:pt x="1427" y="597"/>
                  </a:lnTo>
                  <a:lnTo>
                    <a:pt x="1427" y="605"/>
                  </a:lnTo>
                  <a:lnTo>
                    <a:pt x="1435" y="639"/>
                  </a:lnTo>
                  <a:lnTo>
                    <a:pt x="1439" y="652"/>
                  </a:lnTo>
                  <a:lnTo>
                    <a:pt x="1443" y="665"/>
                  </a:lnTo>
                  <a:lnTo>
                    <a:pt x="1443" y="669"/>
                  </a:lnTo>
                  <a:lnTo>
                    <a:pt x="1448" y="673"/>
                  </a:lnTo>
                  <a:lnTo>
                    <a:pt x="1448" y="677"/>
                  </a:lnTo>
                  <a:lnTo>
                    <a:pt x="1452" y="682"/>
                  </a:lnTo>
                  <a:lnTo>
                    <a:pt x="1456" y="690"/>
                  </a:lnTo>
                  <a:lnTo>
                    <a:pt x="1460" y="690"/>
                  </a:lnTo>
                  <a:lnTo>
                    <a:pt x="1460" y="694"/>
                  </a:lnTo>
                  <a:lnTo>
                    <a:pt x="1469" y="703"/>
                  </a:lnTo>
                  <a:lnTo>
                    <a:pt x="1473" y="703"/>
                  </a:lnTo>
                  <a:lnTo>
                    <a:pt x="1494" y="720"/>
                  </a:lnTo>
                  <a:lnTo>
                    <a:pt x="1499" y="724"/>
                  </a:lnTo>
                  <a:lnTo>
                    <a:pt x="1515" y="732"/>
                  </a:lnTo>
                  <a:lnTo>
                    <a:pt x="1524" y="741"/>
                  </a:lnTo>
                  <a:lnTo>
                    <a:pt x="1532" y="741"/>
                  </a:lnTo>
                  <a:lnTo>
                    <a:pt x="1537" y="745"/>
                  </a:lnTo>
                  <a:lnTo>
                    <a:pt x="1541" y="749"/>
                  </a:lnTo>
                  <a:lnTo>
                    <a:pt x="1545" y="749"/>
                  </a:lnTo>
                  <a:lnTo>
                    <a:pt x="1549" y="749"/>
                  </a:lnTo>
                  <a:lnTo>
                    <a:pt x="1554" y="749"/>
                  </a:lnTo>
                  <a:lnTo>
                    <a:pt x="1562" y="749"/>
                  </a:lnTo>
                  <a:lnTo>
                    <a:pt x="1570" y="745"/>
                  </a:lnTo>
                  <a:lnTo>
                    <a:pt x="1575" y="745"/>
                  </a:lnTo>
                  <a:lnTo>
                    <a:pt x="1575" y="741"/>
                  </a:lnTo>
                  <a:lnTo>
                    <a:pt x="1579" y="737"/>
                  </a:lnTo>
                  <a:lnTo>
                    <a:pt x="1592" y="724"/>
                  </a:lnTo>
                  <a:lnTo>
                    <a:pt x="1596" y="724"/>
                  </a:lnTo>
                  <a:lnTo>
                    <a:pt x="1600" y="720"/>
                  </a:lnTo>
                  <a:lnTo>
                    <a:pt x="1609" y="715"/>
                  </a:lnTo>
                  <a:lnTo>
                    <a:pt x="1613" y="711"/>
                  </a:lnTo>
                  <a:lnTo>
                    <a:pt x="1617" y="711"/>
                  </a:lnTo>
                  <a:lnTo>
                    <a:pt x="1621" y="707"/>
                  </a:lnTo>
                  <a:lnTo>
                    <a:pt x="1630" y="707"/>
                  </a:lnTo>
                  <a:lnTo>
                    <a:pt x="1638" y="707"/>
                  </a:lnTo>
                  <a:lnTo>
                    <a:pt x="1642" y="707"/>
                  </a:lnTo>
                  <a:lnTo>
                    <a:pt x="1651" y="707"/>
                  </a:lnTo>
                  <a:lnTo>
                    <a:pt x="1655" y="707"/>
                  </a:lnTo>
                  <a:lnTo>
                    <a:pt x="1664" y="711"/>
                  </a:lnTo>
                  <a:lnTo>
                    <a:pt x="1668" y="715"/>
                  </a:lnTo>
                  <a:lnTo>
                    <a:pt x="1676" y="720"/>
                  </a:lnTo>
                  <a:lnTo>
                    <a:pt x="1685" y="724"/>
                  </a:lnTo>
                  <a:lnTo>
                    <a:pt x="1689" y="728"/>
                  </a:lnTo>
                  <a:lnTo>
                    <a:pt x="1693" y="732"/>
                  </a:lnTo>
                  <a:lnTo>
                    <a:pt x="1693" y="737"/>
                  </a:lnTo>
                  <a:lnTo>
                    <a:pt x="1697" y="741"/>
                  </a:lnTo>
                  <a:lnTo>
                    <a:pt x="1697" y="745"/>
                  </a:lnTo>
                  <a:lnTo>
                    <a:pt x="1697" y="749"/>
                  </a:lnTo>
                  <a:lnTo>
                    <a:pt x="1702" y="758"/>
                  </a:lnTo>
                  <a:lnTo>
                    <a:pt x="1702" y="762"/>
                  </a:lnTo>
                  <a:lnTo>
                    <a:pt x="1702" y="766"/>
                  </a:lnTo>
                  <a:lnTo>
                    <a:pt x="1697" y="770"/>
                  </a:lnTo>
                  <a:lnTo>
                    <a:pt x="1697" y="775"/>
                  </a:lnTo>
                  <a:lnTo>
                    <a:pt x="1689" y="787"/>
                  </a:lnTo>
                  <a:lnTo>
                    <a:pt x="1689" y="792"/>
                  </a:lnTo>
                  <a:lnTo>
                    <a:pt x="1689" y="796"/>
                  </a:lnTo>
                  <a:lnTo>
                    <a:pt x="1693" y="796"/>
                  </a:lnTo>
                  <a:lnTo>
                    <a:pt x="1702" y="804"/>
                  </a:lnTo>
                  <a:lnTo>
                    <a:pt x="1702" y="809"/>
                  </a:lnTo>
                  <a:lnTo>
                    <a:pt x="1706" y="809"/>
                  </a:lnTo>
                  <a:lnTo>
                    <a:pt x="1706" y="813"/>
                  </a:lnTo>
                  <a:lnTo>
                    <a:pt x="1710" y="817"/>
                  </a:lnTo>
                  <a:lnTo>
                    <a:pt x="1714" y="825"/>
                  </a:lnTo>
                  <a:lnTo>
                    <a:pt x="1719" y="834"/>
                  </a:lnTo>
                  <a:lnTo>
                    <a:pt x="1719" y="838"/>
                  </a:lnTo>
                  <a:lnTo>
                    <a:pt x="1719" y="842"/>
                  </a:lnTo>
                  <a:lnTo>
                    <a:pt x="1723" y="847"/>
                  </a:lnTo>
                  <a:lnTo>
                    <a:pt x="1723" y="851"/>
                  </a:lnTo>
                  <a:lnTo>
                    <a:pt x="1723" y="859"/>
                  </a:lnTo>
                  <a:lnTo>
                    <a:pt x="1719" y="864"/>
                  </a:lnTo>
                  <a:lnTo>
                    <a:pt x="1714" y="868"/>
                  </a:lnTo>
                  <a:lnTo>
                    <a:pt x="1706" y="881"/>
                  </a:lnTo>
                  <a:lnTo>
                    <a:pt x="1702" y="889"/>
                  </a:lnTo>
                  <a:lnTo>
                    <a:pt x="1697" y="893"/>
                  </a:lnTo>
                  <a:lnTo>
                    <a:pt x="1697" y="902"/>
                  </a:lnTo>
                  <a:lnTo>
                    <a:pt x="1697" y="906"/>
                  </a:lnTo>
                  <a:lnTo>
                    <a:pt x="1697" y="914"/>
                  </a:lnTo>
                  <a:lnTo>
                    <a:pt x="1697" y="923"/>
                  </a:lnTo>
                  <a:lnTo>
                    <a:pt x="1702" y="931"/>
                  </a:lnTo>
                  <a:lnTo>
                    <a:pt x="1702" y="936"/>
                  </a:lnTo>
                  <a:lnTo>
                    <a:pt x="1706" y="944"/>
                  </a:lnTo>
                  <a:lnTo>
                    <a:pt x="1710" y="948"/>
                  </a:lnTo>
                  <a:lnTo>
                    <a:pt x="1710" y="957"/>
                  </a:lnTo>
                  <a:lnTo>
                    <a:pt x="1714" y="961"/>
                  </a:lnTo>
                  <a:lnTo>
                    <a:pt x="1719" y="969"/>
                  </a:lnTo>
                  <a:lnTo>
                    <a:pt x="1723" y="974"/>
                  </a:lnTo>
                  <a:lnTo>
                    <a:pt x="1727" y="978"/>
                  </a:lnTo>
                  <a:lnTo>
                    <a:pt x="1731" y="986"/>
                  </a:lnTo>
                  <a:lnTo>
                    <a:pt x="1736" y="986"/>
                  </a:lnTo>
                  <a:lnTo>
                    <a:pt x="1740" y="991"/>
                  </a:lnTo>
                  <a:lnTo>
                    <a:pt x="1744" y="995"/>
                  </a:lnTo>
                  <a:lnTo>
                    <a:pt x="1748" y="999"/>
                  </a:lnTo>
                  <a:lnTo>
                    <a:pt x="1748" y="1003"/>
                  </a:lnTo>
                  <a:lnTo>
                    <a:pt x="1753" y="1008"/>
                  </a:lnTo>
                  <a:lnTo>
                    <a:pt x="1753" y="1016"/>
                  </a:lnTo>
                  <a:lnTo>
                    <a:pt x="1753" y="1020"/>
                  </a:lnTo>
                  <a:lnTo>
                    <a:pt x="1753" y="1024"/>
                  </a:lnTo>
                  <a:lnTo>
                    <a:pt x="1753" y="1029"/>
                  </a:lnTo>
                  <a:lnTo>
                    <a:pt x="1753" y="1033"/>
                  </a:lnTo>
                  <a:lnTo>
                    <a:pt x="1753" y="1037"/>
                  </a:lnTo>
                  <a:lnTo>
                    <a:pt x="1748" y="1041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36" y="1050"/>
                  </a:lnTo>
                  <a:lnTo>
                    <a:pt x="1731" y="1054"/>
                  </a:lnTo>
                  <a:lnTo>
                    <a:pt x="1723" y="1054"/>
                  </a:lnTo>
                  <a:lnTo>
                    <a:pt x="1719" y="1058"/>
                  </a:lnTo>
                  <a:lnTo>
                    <a:pt x="1710" y="1058"/>
                  </a:lnTo>
                  <a:lnTo>
                    <a:pt x="1693" y="1067"/>
                  </a:lnTo>
                  <a:lnTo>
                    <a:pt x="1651" y="1075"/>
                  </a:lnTo>
                  <a:lnTo>
                    <a:pt x="1638" y="1079"/>
                  </a:lnTo>
                  <a:lnTo>
                    <a:pt x="1630" y="1084"/>
                  </a:lnTo>
                  <a:lnTo>
                    <a:pt x="1621" y="1084"/>
                  </a:lnTo>
                  <a:lnTo>
                    <a:pt x="1617" y="1088"/>
                  </a:lnTo>
                  <a:lnTo>
                    <a:pt x="1613" y="1092"/>
                  </a:lnTo>
                  <a:lnTo>
                    <a:pt x="1609" y="1092"/>
                  </a:lnTo>
                  <a:lnTo>
                    <a:pt x="1604" y="1096"/>
                  </a:lnTo>
                  <a:lnTo>
                    <a:pt x="1604" y="1101"/>
                  </a:lnTo>
                  <a:lnTo>
                    <a:pt x="1604" y="1105"/>
                  </a:lnTo>
                  <a:lnTo>
                    <a:pt x="1600" y="1109"/>
                  </a:lnTo>
                  <a:lnTo>
                    <a:pt x="1600" y="1113"/>
                  </a:lnTo>
                  <a:lnTo>
                    <a:pt x="1604" y="1122"/>
                  </a:lnTo>
                  <a:lnTo>
                    <a:pt x="1604" y="1130"/>
                  </a:lnTo>
                  <a:lnTo>
                    <a:pt x="1609" y="1143"/>
                  </a:lnTo>
                  <a:lnTo>
                    <a:pt x="1613" y="1151"/>
                  </a:lnTo>
                  <a:lnTo>
                    <a:pt x="1617" y="1164"/>
                  </a:lnTo>
                  <a:lnTo>
                    <a:pt x="1621" y="1181"/>
                  </a:lnTo>
                  <a:lnTo>
                    <a:pt x="1630" y="1198"/>
                  </a:lnTo>
                  <a:lnTo>
                    <a:pt x="1630" y="1202"/>
                  </a:lnTo>
                  <a:lnTo>
                    <a:pt x="1626" y="1207"/>
                  </a:lnTo>
                  <a:lnTo>
                    <a:pt x="1617" y="1215"/>
                  </a:lnTo>
                  <a:lnTo>
                    <a:pt x="1613" y="1223"/>
                  </a:lnTo>
                  <a:lnTo>
                    <a:pt x="1600" y="1240"/>
                  </a:lnTo>
                  <a:lnTo>
                    <a:pt x="1592" y="1249"/>
                  </a:lnTo>
                  <a:lnTo>
                    <a:pt x="1587" y="1253"/>
                  </a:lnTo>
                  <a:lnTo>
                    <a:pt x="1579" y="1266"/>
                  </a:lnTo>
                  <a:lnTo>
                    <a:pt x="1575" y="1270"/>
                  </a:lnTo>
                  <a:lnTo>
                    <a:pt x="1566" y="1278"/>
                  </a:lnTo>
                  <a:lnTo>
                    <a:pt x="1562" y="1283"/>
                  </a:lnTo>
                  <a:lnTo>
                    <a:pt x="1558" y="1287"/>
                  </a:lnTo>
                  <a:lnTo>
                    <a:pt x="1554" y="1287"/>
                  </a:lnTo>
                  <a:lnTo>
                    <a:pt x="1549" y="1291"/>
                  </a:lnTo>
                  <a:lnTo>
                    <a:pt x="1545" y="1295"/>
                  </a:lnTo>
                  <a:lnTo>
                    <a:pt x="1537" y="1295"/>
                  </a:lnTo>
                  <a:lnTo>
                    <a:pt x="1532" y="1300"/>
                  </a:lnTo>
                  <a:lnTo>
                    <a:pt x="1520" y="1300"/>
                  </a:lnTo>
                  <a:lnTo>
                    <a:pt x="1511" y="1300"/>
                  </a:lnTo>
                  <a:lnTo>
                    <a:pt x="1507" y="1300"/>
                  </a:lnTo>
                  <a:lnTo>
                    <a:pt x="1503" y="1304"/>
                  </a:lnTo>
                  <a:lnTo>
                    <a:pt x="1499" y="1308"/>
                  </a:lnTo>
                  <a:lnTo>
                    <a:pt x="1494" y="1308"/>
                  </a:lnTo>
                  <a:lnTo>
                    <a:pt x="1494" y="1312"/>
                  </a:lnTo>
                  <a:lnTo>
                    <a:pt x="1490" y="1312"/>
                  </a:lnTo>
                  <a:lnTo>
                    <a:pt x="1477" y="1329"/>
                  </a:lnTo>
                  <a:lnTo>
                    <a:pt x="1473" y="1334"/>
                  </a:lnTo>
                  <a:lnTo>
                    <a:pt x="1469" y="1338"/>
                  </a:lnTo>
                  <a:lnTo>
                    <a:pt x="1465" y="1342"/>
                  </a:lnTo>
                  <a:lnTo>
                    <a:pt x="1460" y="1346"/>
                  </a:lnTo>
                  <a:lnTo>
                    <a:pt x="1456" y="1350"/>
                  </a:lnTo>
                  <a:lnTo>
                    <a:pt x="1448" y="1355"/>
                  </a:lnTo>
                  <a:lnTo>
                    <a:pt x="1439" y="1359"/>
                  </a:lnTo>
                  <a:lnTo>
                    <a:pt x="1427" y="1363"/>
                  </a:lnTo>
                  <a:lnTo>
                    <a:pt x="1397" y="1376"/>
                  </a:lnTo>
                  <a:lnTo>
                    <a:pt x="1393" y="1380"/>
                  </a:lnTo>
                  <a:lnTo>
                    <a:pt x="1384" y="1384"/>
                  </a:lnTo>
                  <a:lnTo>
                    <a:pt x="1380" y="1384"/>
                  </a:lnTo>
                  <a:lnTo>
                    <a:pt x="1376" y="1389"/>
                  </a:lnTo>
                  <a:lnTo>
                    <a:pt x="1367" y="1393"/>
                  </a:lnTo>
                  <a:lnTo>
                    <a:pt x="1350" y="1405"/>
                  </a:lnTo>
                  <a:lnTo>
                    <a:pt x="1338" y="1414"/>
                  </a:lnTo>
                  <a:lnTo>
                    <a:pt x="1308" y="1431"/>
                  </a:lnTo>
                  <a:lnTo>
                    <a:pt x="1278" y="1448"/>
                  </a:lnTo>
                  <a:lnTo>
                    <a:pt x="1261" y="1461"/>
                  </a:lnTo>
                  <a:lnTo>
                    <a:pt x="1249" y="1465"/>
                  </a:lnTo>
                  <a:lnTo>
                    <a:pt x="1236" y="1473"/>
                  </a:lnTo>
                  <a:lnTo>
                    <a:pt x="1228" y="1477"/>
                  </a:lnTo>
                  <a:lnTo>
                    <a:pt x="1219" y="1482"/>
                  </a:lnTo>
                  <a:lnTo>
                    <a:pt x="1202" y="1486"/>
                  </a:lnTo>
                  <a:lnTo>
                    <a:pt x="1194" y="1490"/>
                  </a:lnTo>
                  <a:lnTo>
                    <a:pt x="1177" y="1499"/>
                  </a:lnTo>
                  <a:lnTo>
                    <a:pt x="1160" y="1503"/>
                  </a:lnTo>
                  <a:lnTo>
                    <a:pt x="1075" y="1511"/>
                  </a:lnTo>
                  <a:lnTo>
                    <a:pt x="1062" y="1516"/>
                  </a:lnTo>
                  <a:lnTo>
                    <a:pt x="1054" y="1516"/>
                  </a:lnTo>
                  <a:lnTo>
                    <a:pt x="1046" y="1516"/>
                  </a:lnTo>
                  <a:lnTo>
                    <a:pt x="1033" y="1516"/>
                  </a:lnTo>
                  <a:lnTo>
                    <a:pt x="1029" y="1516"/>
                  </a:lnTo>
                  <a:lnTo>
                    <a:pt x="1020" y="1516"/>
                  </a:lnTo>
                  <a:lnTo>
                    <a:pt x="1012" y="1516"/>
                  </a:lnTo>
                  <a:lnTo>
                    <a:pt x="1003" y="1511"/>
                  </a:lnTo>
                  <a:lnTo>
                    <a:pt x="999" y="1511"/>
                  </a:lnTo>
                  <a:lnTo>
                    <a:pt x="991" y="1507"/>
                  </a:lnTo>
                  <a:lnTo>
                    <a:pt x="986" y="1503"/>
                  </a:lnTo>
                  <a:lnTo>
                    <a:pt x="982" y="1503"/>
                  </a:lnTo>
                  <a:lnTo>
                    <a:pt x="974" y="1499"/>
                  </a:lnTo>
                  <a:lnTo>
                    <a:pt x="969" y="1494"/>
                  </a:lnTo>
                  <a:lnTo>
                    <a:pt x="965" y="1490"/>
                  </a:lnTo>
                  <a:lnTo>
                    <a:pt x="961" y="1486"/>
                  </a:lnTo>
                  <a:lnTo>
                    <a:pt x="957" y="1482"/>
                  </a:lnTo>
                  <a:lnTo>
                    <a:pt x="957" y="1477"/>
                  </a:lnTo>
                  <a:lnTo>
                    <a:pt x="952" y="1473"/>
                  </a:lnTo>
                  <a:lnTo>
                    <a:pt x="948" y="1465"/>
                  </a:lnTo>
                  <a:lnTo>
                    <a:pt x="948" y="1461"/>
                  </a:lnTo>
                  <a:lnTo>
                    <a:pt x="944" y="1456"/>
                  </a:lnTo>
                  <a:lnTo>
                    <a:pt x="944" y="1448"/>
                  </a:lnTo>
                  <a:lnTo>
                    <a:pt x="940" y="1422"/>
                  </a:lnTo>
                  <a:lnTo>
                    <a:pt x="935" y="1418"/>
                  </a:lnTo>
                  <a:lnTo>
                    <a:pt x="935" y="1410"/>
                  </a:lnTo>
                  <a:lnTo>
                    <a:pt x="931" y="1405"/>
                  </a:lnTo>
                  <a:lnTo>
                    <a:pt x="931" y="1401"/>
                  </a:lnTo>
                  <a:lnTo>
                    <a:pt x="927" y="1401"/>
                  </a:lnTo>
                  <a:lnTo>
                    <a:pt x="927" y="1397"/>
                  </a:lnTo>
                  <a:lnTo>
                    <a:pt x="923" y="1393"/>
                  </a:lnTo>
                  <a:lnTo>
                    <a:pt x="914" y="1393"/>
                  </a:lnTo>
                  <a:lnTo>
                    <a:pt x="897" y="1380"/>
                  </a:lnTo>
                  <a:lnTo>
                    <a:pt x="880" y="1372"/>
                  </a:lnTo>
                  <a:lnTo>
                    <a:pt x="872" y="1367"/>
                  </a:lnTo>
                  <a:lnTo>
                    <a:pt x="872" y="1363"/>
                  </a:lnTo>
                  <a:lnTo>
                    <a:pt x="864" y="1363"/>
                  </a:lnTo>
                  <a:lnTo>
                    <a:pt x="855" y="1359"/>
                  </a:lnTo>
                  <a:lnTo>
                    <a:pt x="842" y="1355"/>
                  </a:lnTo>
                  <a:lnTo>
                    <a:pt x="838" y="1350"/>
                  </a:lnTo>
                  <a:lnTo>
                    <a:pt x="830" y="1350"/>
                  </a:lnTo>
                  <a:lnTo>
                    <a:pt x="821" y="1346"/>
                  </a:lnTo>
                  <a:lnTo>
                    <a:pt x="796" y="1342"/>
                  </a:lnTo>
                  <a:lnTo>
                    <a:pt x="787" y="1342"/>
                  </a:lnTo>
                  <a:lnTo>
                    <a:pt x="779" y="1338"/>
                  </a:lnTo>
                  <a:lnTo>
                    <a:pt x="766" y="1334"/>
                  </a:lnTo>
                  <a:lnTo>
                    <a:pt x="732" y="1321"/>
                  </a:lnTo>
                  <a:lnTo>
                    <a:pt x="720" y="1321"/>
                  </a:lnTo>
                  <a:lnTo>
                    <a:pt x="715" y="1317"/>
                  </a:lnTo>
                  <a:lnTo>
                    <a:pt x="707" y="1312"/>
                  </a:lnTo>
                  <a:lnTo>
                    <a:pt x="703" y="1312"/>
                  </a:lnTo>
                  <a:lnTo>
                    <a:pt x="698" y="1308"/>
                  </a:lnTo>
                  <a:lnTo>
                    <a:pt x="694" y="1304"/>
                  </a:lnTo>
                  <a:lnTo>
                    <a:pt x="669" y="1287"/>
                  </a:lnTo>
                  <a:lnTo>
                    <a:pt x="665" y="1283"/>
                  </a:lnTo>
                  <a:lnTo>
                    <a:pt x="631" y="1266"/>
                  </a:lnTo>
                  <a:lnTo>
                    <a:pt x="626" y="1262"/>
                  </a:lnTo>
                  <a:lnTo>
                    <a:pt x="622" y="1257"/>
                  </a:lnTo>
                  <a:lnTo>
                    <a:pt x="614" y="1257"/>
                  </a:lnTo>
                  <a:lnTo>
                    <a:pt x="610" y="1253"/>
                  </a:lnTo>
                  <a:lnTo>
                    <a:pt x="605" y="1253"/>
                  </a:lnTo>
                  <a:lnTo>
                    <a:pt x="597" y="1253"/>
                  </a:lnTo>
                  <a:lnTo>
                    <a:pt x="588" y="1257"/>
                  </a:lnTo>
                  <a:lnTo>
                    <a:pt x="584" y="1257"/>
                  </a:lnTo>
                  <a:lnTo>
                    <a:pt x="567" y="1262"/>
                  </a:lnTo>
                  <a:lnTo>
                    <a:pt x="533" y="1274"/>
                  </a:lnTo>
                  <a:lnTo>
                    <a:pt x="529" y="1278"/>
                  </a:lnTo>
                  <a:lnTo>
                    <a:pt x="516" y="1278"/>
                  </a:lnTo>
                  <a:lnTo>
                    <a:pt x="508" y="1283"/>
                  </a:lnTo>
                  <a:lnTo>
                    <a:pt x="499" y="1283"/>
                  </a:lnTo>
                  <a:lnTo>
                    <a:pt x="470" y="1291"/>
                  </a:lnTo>
                  <a:lnTo>
                    <a:pt x="461" y="1291"/>
                  </a:lnTo>
                  <a:lnTo>
                    <a:pt x="436" y="1295"/>
                  </a:lnTo>
                  <a:lnTo>
                    <a:pt x="415" y="1295"/>
                  </a:lnTo>
                  <a:lnTo>
                    <a:pt x="406" y="1300"/>
                  </a:lnTo>
                  <a:lnTo>
                    <a:pt x="402" y="1300"/>
                  </a:lnTo>
                  <a:lnTo>
                    <a:pt x="394" y="1300"/>
                  </a:lnTo>
                  <a:lnTo>
                    <a:pt x="389" y="1300"/>
                  </a:lnTo>
                  <a:lnTo>
                    <a:pt x="381" y="1300"/>
                  </a:lnTo>
                  <a:lnTo>
                    <a:pt x="372" y="1300"/>
                  </a:lnTo>
                  <a:lnTo>
                    <a:pt x="368" y="1295"/>
                  </a:lnTo>
                  <a:lnTo>
                    <a:pt x="364" y="1295"/>
                  </a:lnTo>
                  <a:lnTo>
                    <a:pt x="355" y="1295"/>
                  </a:lnTo>
                  <a:lnTo>
                    <a:pt x="351" y="1291"/>
                  </a:lnTo>
                  <a:lnTo>
                    <a:pt x="347" y="1291"/>
                  </a:lnTo>
                  <a:lnTo>
                    <a:pt x="347" y="1287"/>
                  </a:lnTo>
                  <a:lnTo>
                    <a:pt x="343" y="1283"/>
                  </a:lnTo>
                  <a:lnTo>
                    <a:pt x="334" y="1274"/>
                  </a:lnTo>
                  <a:lnTo>
                    <a:pt x="330" y="1274"/>
                  </a:lnTo>
                  <a:lnTo>
                    <a:pt x="326" y="1270"/>
                  </a:lnTo>
                  <a:lnTo>
                    <a:pt x="322" y="1266"/>
                  </a:lnTo>
                  <a:lnTo>
                    <a:pt x="313" y="1266"/>
                  </a:lnTo>
                  <a:lnTo>
                    <a:pt x="305" y="1257"/>
                  </a:lnTo>
                  <a:lnTo>
                    <a:pt x="296" y="1257"/>
                  </a:lnTo>
                  <a:lnTo>
                    <a:pt x="288" y="1253"/>
                  </a:lnTo>
                  <a:lnTo>
                    <a:pt x="284" y="1253"/>
                  </a:lnTo>
                  <a:lnTo>
                    <a:pt x="271" y="1249"/>
                  </a:lnTo>
                  <a:lnTo>
                    <a:pt x="250" y="1245"/>
                  </a:lnTo>
                  <a:lnTo>
                    <a:pt x="237" y="1240"/>
                  </a:lnTo>
                  <a:lnTo>
                    <a:pt x="233" y="1240"/>
                  </a:lnTo>
                  <a:lnTo>
                    <a:pt x="224" y="1240"/>
                  </a:lnTo>
                  <a:lnTo>
                    <a:pt x="216" y="1236"/>
                  </a:lnTo>
                  <a:lnTo>
                    <a:pt x="212" y="1232"/>
                  </a:lnTo>
                  <a:lnTo>
                    <a:pt x="203" y="1232"/>
                  </a:lnTo>
                  <a:lnTo>
                    <a:pt x="199" y="1228"/>
                  </a:lnTo>
                  <a:lnTo>
                    <a:pt x="190" y="1223"/>
                  </a:lnTo>
                  <a:lnTo>
                    <a:pt x="186" y="1219"/>
                  </a:lnTo>
                  <a:lnTo>
                    <a:pt x="173" y="1215"/>
                  </a:lnTo>
                  <a:lnTo>
                    <a:pt x="148" y="1194"/>
                  </a:lnTo>
                  <a:lnTo>
                    <a:pt x="127" y="1181"/>
                  </a:lnTo>
                  <a:lnTo>
                    <a:pt x="123" y="1181"/>
                  </a:lnTo>
                  <a:lnTo>
                    <a:pt x="118" y="1177"/>
                  </a:lnTo>
                  <a:lnTo>
                    <a:pt x="114" y="1173"/>
                  </a:lnTo>
                  <a:lnTo>
                    <a:pt x="110" y="1168"/>
                  </a:lnTo>
                  <a:lnTo>
                    <a:pt x="101" y="1164"/>
                  </a:lnTo>
                  <a:lnTo>
                    <a:pt x="101" y="1160"/>
                  </a:lnTo>
                  <a:lnTo>
                    <a:pt x="97" y="1156"/>
                  </a:lnTo>
                  <a:lnTo>
                    <a:pt x="97" y="1147"/>
                  </a:lnTo>
                  <a:lnTo>
                    <a:pt x="97" y="1143"/>
                  </a:lnTo>
                  <a:lnTo>
                    <a:pt x="93" y="1139"/>
                  </a:lnTo>
                  <a:lnTo>
                    <a:pt x="93" y="1135"/>
                  </a:lnTo>
                  <a:lnTo>
                    <a:pt x="97" y="1126"/>
                  </a:lnTo>
                  <a:lnTo>
                    <a:pt x="97" y="1122"/>
                  </a:lnTo>
                  <a:lnTo>
                    <a:pt x="101" y="1105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9"/>
                  </a:lnTo>
                  <a:lnTo>
                    <a:pt x="110" y="1071"/>
                  </a:lnTo>
                  <a:lnTo>
                    <a:pt x="114" y="1063"/>
                  </a:lnTo>
                  <a:lnTo>
                    <a:pt x="118" y="1050"/>
                  </a:lnTo>
                  <a:lnTo>
                    <a:pt x="123" y="1041"/>
                  </a:lnTo>
                  <a:lnTo>
                    <a:pt x="123" y="1037"/>
                  </a:lnTo>
                  <a:lnTo>
                    <a:pt x="127" y="1033"/>
                  </a:lnTo>
                  <a:lnTo>
                    <a:pt x="131" y="1029"/>
                  </a:lnTo>
                  <a:lnTo>
                    <a:pt x="131" y="1024"/>
                  </a:lnTo>
                  <a:lnTo>
                    <a:pt x="135" y="1016"/>
                  </a:lnTo>
                  <a:lnTo>
                    <a:pt x="140" y="1012"/>
                  </a:lnTo>
                  <a:lnTo>
                    <a:pt x="148" y="1003"/>
                  </a:lnTo>
                  <a:lnTo>
                    <a:pt x="152" y="999"/>
                  </a:lnTo>
                  <a:lnTo>
                    <a:pt x="161" y="991"/>
                  </a:lnTo>
                  <a:lnTo>
                    <a:pt x="169" y="986"/>
                  </a:lnTo>
                  <a:lnTo>
                    <a:pt x="182" y="974"/>
                  </a:lnTo>
                  <a:lnTo>
                    <a:pt x="190" y="965"/>
                  </a:lnTo>
                  <a:lnTo>
                    <a:pt x="199" y="961"/>
                  </a:lnTo>
                  <a:lnTo>
                    <a:pt x="212" y="948"/>
                  </a:lnTo>
                  <a:lnTo>
                    <a:pt x="228" y="936"/>
                  </a:lnTo>
                  <a:lnTo>
                    <a:pt x="237" y="927"/>
                  </a:lnTo>
                  <a:lnTo>
                    <a:pt x="241" y="919"/>
                  </a:lnTo>
                  <a:lnTo>
                    <a:pt x="245" y="914"/>
                  </a:lnTo>
                  <a:lnTo>
                    <a:pt x="250" y="910"/>
                  </a:lnTo>
                  <a:lnTo>
                    <a:pt x="254" y="906"/>
                  </a:lnTo>
                  <a:lnTo>
                    <a:pt x="254" y="902"/>
                  </a:lnTo>
                  <a:lnTo>
                    <a:pt x="258" y="897"/>
                  </a:lnTo>
                  <a:lnTo>
                    <a:pt x="258" y="893"/>
                  </a:lnTo>
                  <a:lnTo>
                    <a:pt x="262" y="889"/>
                  </a:lnTo>
                  <a:lnTo>
                    <a:pt x="267" y="881"/>
                  </a:lnTo>
                  <a:lnTo>
                    <a:pt x="267" y="876"/>
                  </a:lnTo>
                  <a:lnTo>
                    <a:pt x="271" y="868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47"/>
                  </a:lnTo>
                  <a:lnTo>
                    <a:pt x="267" y="842"/>
                  </a:lnTo>
                  <a:lnTo>
                    <a:pt x="262" y="838"/>
                  </a:lnTo>
                  <a:lnTo>
                    <a:pt x="258" y="834"/>
                  </a:lnTo>
                  <a:lnTo>
                    <a:pt x="254" y="834"/>
                  </a:lnTo>
                  <a:lnTo>
                    <a:pt x="250" y="834"/>
                  </a:lnTo>
                  <a:lnTo>
                    <a:pt x="241" y="830"/>
                  </a:lnTo>
                  <a:lnTo>
                    <a:pt x="237" y="830"/>
                  </a:lnTo>
                  <a:lnTo>
                    <a:pt x="212" y="830"/>
                  </a:lnTo>
                  <a:lnTo>
                    <a:pt x="199" y="825"/>
                  </a:lnTo>
                  <a:lnTo>
                    <a:pt x="195" y="825"/>
                  </a:lnTo>
                  <a:lnTo>
                    <a:pt x="186" y="825"/>
                  </a:lnTo>
                  <a:lnTo>
                    <a:pt x="182" y="821"/>
                  </a:lnTo>
                  <a:lnTo>
                    <a:pt x="178" y="821"/>
                  </a:lnTo>
                  <a:lnTo>
                    <a:pt x="173" y="817"/>
                  </a:lnTo>
                  <a:lnTo>
                    <a:pt x="169" y="813"/>
                  </a:lnTo>
                  <a:lnTo>
                    <a:pt x="169" y="809"/>
                  </a:lnTo>
                  <a:lnTo>
                    <a:pt x="169" y="804"/>
                  </a:lnTo>
                  <a:lnTo>
                    <a:pt x="169" y="800"/>
                  </a:lnTo>
                  <a:lnTo>
                    <a:pt x="169" y="796"/>
                  </a:lnTo>
                  <a:lnTo>
                    <a:pt x="173" y="787"/>
                  </a:lnTo>
                  <a:lnTo>
                    <a:pt x="182" y="758"/>
                  </a:lnTo>
                  <a:lnTo>
                    <a:pt x="186" y="749"/>
                  </a:lnTo>
                  <a:lnTo>
                    <a:pt x="190" y="737"/>
                  </a:lnTo>
                  <a:lnTo>
                    <a:pt x="190" y="728"/>
                  </a:lnTo>
                  <a:lnTo>
                    <a:pt x="195" y="720"/>
                  </a:lnTo>
                  <a:lnTo>
                    <a:pt x="195" y="711"/>
                  </a:lnTo>
                  <a:lnTo>
                    <a:pt x="195" y="707"/>
                  </a:lnTo>
                  <a:lnTo>
                    <a:pt x="195" y="703"/>
                  </a:lnTo>
                  <a:lnTo>
                    <a:pt x="195" y="698"/>
                  </a:lnTo>
                  <a:lnTo>
                    <a:pt x="195" y="694"/>
                  </a:lnTo>
                  <a:lnTo>
                    <a:pt x="190" y="690"/>
                  </a:lnTo>
                  <a:lnTo>
                    <a:pt x="190" y="686"/>
                  </a:lnTo>
                  <a:lnTo>
                    <a:pt x="186" y="686"/>
                  </a:lnTo>
                  <a:lnTo>
                    <a:pt x="182" y="677"/>
                  </a:lnTo>
                  <a:lnTo>
                    <a:pt x="173" y="673"/>
                  </a:lnTo>
                  <a:lnTo>
                    <a:pt x="165" y="665"/>
                  </a:lnTo>
                  <a:lnTo>
                    <a:pt x="148" y="656"/>
                  </a:lnTo>
                  <a:lnTo>
                    <a:pt x="144" y="652"/>
                  </a:lnTo>
                  <a:lnTo>
                    <a:pt x="140" y="648"/>
                  </a:lnTo>
                  <a:lnTo>
                    <a:pt x="135" y="643"/>
                  </a:lnTo>
                  <a:lnTo>
                    <a:pt x="131" y="639"/>
                  </a:lnTo>
                  <a:lnTo>
                    <a:pt x="127" y="635"/>
                  </a:lnTo>
                  <a:lnTo>
                    <a:pt x="123" y="631"/>
                  </a:lnTo>
                  <a:lnTo>
                    <a:pt x="118" y="622"/>
                  </a:lnTo>
                  <a:lnTo>
                    <a:pt x="114" y="618"/>
                  </a:lnTo>
                  <a:lnTo>
                    <a:pt x="110" y="614"/>
                  </a:lnTo>
                  <a:lnTo>
                    <a:pt x="110" y="605"/>
                  </a:lnTo>
                  <a:lnTo>
                    <a:pt x="106" y="601"/>
                  </a:lnTo>
                  <a:lnTo>
                    <a:pt x="106" y="597"/>
                  </a:lnTo>
                  <a:lnTo>
                    <a:pt x="106" y="588"/>
                  </a:lnTo>
                  <a:lnTo>
                    <a:pt x="101" y="584"/>
                  </a:lnTo>
                  <a:lnTo>
                    <a:pt x="101" y="576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1" y="559"/>
                  </a:lnTo>
                  <a:lnTo>
                    <a:pt x="101" y="550"/>
                  </a:lnTo>
                  <a:lnTo>
                    <a:pt x="101" y="546"/>
                  </a:lnTo>
                  <a:lnTo>
                    <a:pt x="101" y="533"/>
                  </a:lnTo>
                  <a:lnTo>
                    <a:pt x="106" y="512"/>
                  </a:lnTo>
                  <a:lnTo>
                    <a:pt x="106" y="508"/>
                  </a:lnTo>
                  <a:lnTo>
                    <a:pt x="106" y="504"/>
                  </a:lnTo>
                  <a:lnTo>
                    <a:pt x="106" y="499"/>
                  </a:lnTo>
                  <a:lnTo>
                    <a:pt x="106" y="495"/>
                  </a:lnTo>
                  <a:lnTo>
                    <a:pt x="106" y="491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3" y="483"/>
                  </a:lnTo>
                  <a:lnTo>
                    <a:pt x="85" y="478"/>
                  </a:lnTo>
                  <a:lnTo>
                    <a:pt x="80" y="478"/>
                  </a:lnTo>
                  <a:lnTo>
                    <a:pt x="72" y="478"/>
                  </a:lnTo>
                  <a:lnTo>
                    <a:pt x="63" y="478"/>
                  </a:lnTo>
                  <a:lnTo>
                    <a:pt x="46" y="478"/>
                  </a:lnTo>
                  <a:lnTo>
                    <a:pt x="38" y="478"/>
                  </a:lnTo>
                  <a:lnTo>
                    <a:pt x="30" y="474"/>
                  </a:lnTo>
                  <a:lnTo>
                    <a:pt x="25" y="474"/>
                  </a:lnTo>
                  <a:lnTo>
                    <a:pt x="21" y="474"/>
                  </a:lnTo>
                  <a:lnTo>
                    <a:pt x="17" y="470"/>
                  </a:lnTo>
                  <a:lnTo>
                    <a:pt x="13" y="470"/>
                  </a:lnTo>
                  <a:lnTo>
                    <a:pt x="13" y="466"/>
                  </a:lnTo>
                  <a:lnTo>
                    <a:pt x="8" y="461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4"/>
                  </a:lnTo>
                  <a:lnTo>
                    <a:pt x="0" y="440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8" name="Freeform 14"/>
            <p:cNvSpPr>
              <a:spLocks/>
            </p:cNvSpPr>
            <p:nvPr/>
          </p:nvSpPr>
          <p:spPr bwMode="auto">
            <a:xfrm>
              <a:off x="2793676" y="2816548"/>
              <a:ext cx="137878" cy="120994"/>
            </a:xfrm>
            <a:custGeom>
              <a:avLst/>
              <a:gdLst>
                <a:gd name="T0" fmla="*/ 17 w 432"/>
                <a:gd name="T1" fmla="*/ 190 h 385"/>
                <a:gd name="T2" fmla="*/ 34 w 432"/>
                <a:gd name="T3" fmla="*/ 173 h 385"/>
                <a:gd name="T4" fmla="*/ 55 w 432"/>
                <a:gd name="T5" fmla="*/ 169 h 385"/>
                <a:gd name="T6" fmla="*/ 85 w 432"/>
                <a:gd name="T7" fmla="*/ 161 h 385"/>
                <a:gd name="T8" fmla="*/ 98 w 432"/>
                <a:gd name="T9" fmla="*/ 148 h 385"/>
                <a:gd name="T10" fmla="*/ 98 w 432"/>
                <a:gd name="T11" fmla="*/ 131 h 385"/>
                <a:gd name="T12" fmla="*/ 89 w 432"/>
                <a:gd name="T13" fmla="*/ 110 h 385"/>
                <a:gd name="T14" fmla="*/ 77 w 432"/>
                <a:gd name="T15" fmla="*/ 72 h 385"/>
                <a:gd name="T16" fmla="*/ 64 w 432"/>
                <a:gd name="T17" fmla="*/ 46 h 385"/>
                <a:gd name="T18" fmla="*/ 64 w 432"/>
                <a:gd name="T19" fmla="*/ 21 h 385"/>
                <a:gd name="T20" fmla="*/ 72 w 432"/>
                <a:gd name="T21" fmla="*/ 4 h 385"/>
                <a:gd name="T22" fmla="*/ 85 w 432"/>
                <a:gd name="T23" fmla="*/ 0 h 385"/>
                <a:gd name="T24" fmla="*/ 115 w 432"/>
                <a:gd name="T25" fmla="*/ 8 h 385"/>
                <a:gd name="T26" fmla="*/ 144 w 432"/>
                <a:gd name="T27" fmla="*/ 13 h 385"/>
                <a:gd name="T28" fmla="*/ 170 w 432"/>
                <a:gd name="T29" fmla="*/ 21 h 385"/>
                <a:gd name="T30" fmla="*/ 195 w 432"/>
                <a:gd name="T31" fmla="*/ 42 h 385"/>
                <a:gd name="T32" fmla="*/ 208 w 432"/>
                <a:gd name="T33" fmla="*/ 59 h 385"/>
                <a:gd name="T34" fmla="*/ 216 w 432"/>
                <a:gd name="T35" fmla="*/ 80 h 385"/>
                <a:gd name="T36" fmla="*/ 216 w 432"/>
                <a:gd name="T37" fmla="*/ 110 h 385"/>
                <a:gd name="T38" fmla="*/ 225 w 432"/>
                <a:gd name="T39" fmla="*/ 131 h 385"/>
                <a:gd name="T40" fmla="*/ 246 w 432"/>
                <a:gd name="T41" fmla="*/ 148 h 385"/>
                <a:gd name="T42" fmla="*/ 271 w 432"/>
                <a:gd name="T43" fmla="*/ 165 h 385"/>
                <a:gd name="T44" fmla="*/ 297 w 432"/>
                <a:gd name="T45" fmla="*/ 157 h 385"/>
                <a:gd name="T46" fmla="*/ 343 w 432"/>
                <a:gd name="T47" fmla="*/ 148 h 385"/>
                <a:gd name="T48" fmla="*/ 364 w 432"/>
                <a:gd name="T49" fmla="*/ 140 h 385"/>
                <a:gd name="T50" fmla="*/ 381 w 432"/>
                <a:gd name="T51" fmla="*/ 123 h 385"/>
                <a:gd name="T52" fmla="*/ 394 w 432"/>
                <a:gd name="T53" fmla="*/ 110 h 385"/>
                <a:gd name="T54" fmla="*/ 403 w 432"/>
                <a:gd name="T55" fmla="*/ 101 h 385"/>
                <a:gd name="T56" fmla="*/ 415 w 432"/>
                <a:gd name="T57" fmla="*/ 106 h 385"/>
                <a:gd name="T58" fmla="*/ 428 w 432"/>
                <a:gd name="T59" fmla="*/ 123 h 385"/>
                <a:gd name="T60" fmla="*/ 432 w 432"/>
                <a:gd name="T61" fmla="*/ 144 h 385"/>
                <a:gd name="T62" fmla="*/ 424 w 432"/>
                <a:gd name="T63" fmla="*/ 161 h 385"/>
                <a:gd name="T64" fmla="*/ 424 w 432"/>
                <a:gd name="T65" fmla="*/ 182 h 385"/>
                <a:gd name="T66" fmla="*/ 419 w 432"/>
                <a:gd name="T67" fmla="*/ 237 h 385"/>
                <a:gd name="T68" fmla="*/ 424 w 432"/>
                <a:gd name="T69" fmla="*/ 262 h 385"/>
                <a:gd name="T70" fmla="*/ 415 w 432"/>
                <a:gd name="T71" fmla="*/ 275 h 385"/>
                <a:gd name="T72" fmla="*/ 390 w 432"/>
                <a:gd name="T73" fmla="*/ 275 h 385"/>
                <a:gd name="T74" fmla="*/ 339 w 432"/>
                <a:gd name="T75" fmla="*/ 267 h 385"/>
                <a:gd name="T76" fmla="*/ 322 w 432"/>
                <a:gd name="T77" fmla="*/ 271 h 385"/>
                <a:gd name="T78" fmla="*/ 309 w 432"/>
                <a:gd name="T79" fmla="*/ 275 h 385"/>
                <a:gd name="T80" fmla="*/ 284 w 432"/>
                <a:gd name="T81" fmla="*/ 275 h 385"/>
                <a:gd name="T82" fmla="*/ 267 w 432"/>
                <a:gd name="T83" fmla="*/ 284 h 385"/>
                <a:gd name="T84" fmla="*/ 259 w 432"/>
                <a:gd name="T85" fmla="*/ 300 h 385"/>
                <a:gd name="T86" fmla="*/ 246 w 432"/>
                <a:gd name="T87" fmla="*/ 330 h 385"/>
                <a:gd name="T88" fmla="*/ 229 w 432"/>
                <a:gd name="T89" fmla="*/ 334 h 385"/>
                <a:gd name="T90" fmla="*/ 204 w 432"/>
                <a:gd name="T91" fmla="*/ 322 h 385"/>
                <a:gd name="T92" fmla="*/ 187 w 432"/>
                <a:gd name="T93" fmla="*/ 317 h 385"/>
                <a:gd name="T94" fmla="*/ 165 w 432"/>
                <a:gd name="T95" fmla="*/ 326 h 385"/>
                <a:gd name="T96" fmla="*/ 140 w 432"/>
                <a:gd name="T97" fmla="*/ 339 h 385"/>
                <a:gd name="T98" fmla="*/ 119 w 432"/>
                <a:gd name="T99" fmla="*/ 351 h 385"/>
                <a:gd name="T100" fmla="*/ 98 w 432"/>
                <a:gd name="T101" fmla="*/ 381 h 385"/>
                <a:gd name="T102" fmla="*/ 81 w 432"/>
                <a:gd name="T103" fmla="*/ 385 h 385"/>
                <a:gd name="T104" fmla="*/ 68 w 432"/>
                <a:gd name="T105" fmla="*/ 377 h 385"/>
                <a:gd name="T106" fmla="*/ 51 w 432"/>
                <a:gd name="T107" fmla="*/ 334 h 385"/>
                <a:gd name="T108" fmla="*/ 13 w 432"/>
                <a:gd name="T109" fmla="*/ 250 h 385"/>
                <a:gd name="T110" fmla="*/ 0 w 432"/>
                <a:gd name="T111" fmla="*/ 21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385">
                  <a:moveTo>
                    <a:pt x="0" y="203"/>
                  </a:moveTo>
                  <a:lnTo>
                    <a:pt x="9" y="199"/>
                  </a:lnTo>
                  <a:lnTo>
                    <a:pt x="13" y="195"/>
                  </a:lnTo>
                  <a:lnTo>
                    <a:pt x="17" y="190"/>
                  </a:lnTo>
                  <a:lnTo>
                    <a:pt x="26" y="182"/>
                  </a:lnTo>
                  <a:lnTo>
                    <a:pt x="30" y="178"/>
                  </a:lnTo>
                  <a:lnTo>
                    <a:pt x="34" y="178"/>
                  </a:lnTo>
                  <a:lnTo>
                    <a:pt x="34" y="173"/>
                  </a:lnTo>
                  <a:lnTo>
                    <a:pt x="43" y="173"/>
                  </a:lnTo>
                  <a:lnTo>
                    <a:pt x="43" y="169"/>
                  </a:lnTo>
                  <a:lnTo>
                    <a:pt x="47" y="169"/>
                  </a:lnTo>
                  <a:lnTo>
                    <a:pt x="55" y="169"/>
                  </a:lnTo>
                  <a:lnTo>
                    <a:pt x="60" y="165"/>
                  </a:lnTo>
                  <a:lnTo>
                    <a:pt x="77" y="165"/>
                  </a:lnTo>
                  <a:lnTo>
                    <a:pt x="81" y="161"/>
                  </a:lnTo>
                  <a:lnTo>
                    <a:pt x="85" y="161"/>
                  </a:lnTo>
                  <a:lnTo>
                    <a:pt x="89" y="161"/>
                  </a:lnTo>
                  <a:lnTo>
                    <a:pt x="93" y="157"/>
                  </a:lnTo>
                  <a:lnTo>
                    <a:pt x="93" y="152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8" y="140"/>
                  </a:lnTo>
                  <a:lnTo>
                    <a:pt x="98" y="135"/>
                  </a:lnTo>
                  <a:lnTo>
                    <a:pt x="98" y="131"/>
                  </a:lnTo>
                  <a:lnTo>
                    <a:pt x="93" y="123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89" y="110"/>
                  </a:lnTo>
                  <a:lnTo>
                    <a:pt x="89" y="106"/>
                  </a:lnTo>
                  <a:lnTo>
                    <a:pt x="85" y="97"/>
                  </a:lnTo>
                  <a:lnTo>
                    <a:pt x="81" y="93"/>
                  </a:lnTo>
                  <a:lnTo>
                    <a:pt x="77" y="72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68" y="51"/>
                  </a:lnTo>
                  <a:lnTo>
                    <a:pt x="64" y="46"/>
                  </a:lnTo>
                  <a:lnTo>
                    <a:pt x="64" y="42"/>
                  </a:lnTo>
                  <a:lnTo>
                    <a:pt x="64" y="34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68" y="21"/>
                  </a:lnTo>
                  <a:lnTo>
                    <a:pt x="68" y="17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5" y="8"/>
                  </a:lnTo>
                  <a:lnTo>
                    <a:pt x="123" y="8"/>
                  </a:lnTo>
                  <a:lnTo>
                    <a:pt x="132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53" y="13"/>
                  </a:lnTo>
                  <a:lnTo>
                    <a:pt x="157" y="17"/>
                  </a:lnTo>
                  <a:lnTo>
                    <a:pt x="165" y="17"/>
                  </a:lnTo>
                  <a:lnTo>
                    <a:pt x="170" y="21"/>
                  </a:lnTo>
                  <a:lnTo>
                    <a:pt x="174" y="21"/>
                  </a:lnTo>
                  <a:lnTo>
                    <a:pt x="178" y="25"/>
                  </a:lnTo>
                  <a:lnTo>
                    <a:pt x="182" y="30"/>
                  </a:lnTo>
                  <a:lnTo>
                    <a:pt x="195" y="42"/>
                  </a:lnTo>
                  <a:lnTo>
                    <a:pt x="199" y="46"/>
                  </a:lnTo>
                  <a:lnTo>
                    <a:pt x="204" y="51"/>
                  </a:lnTo>
                  <a:lnTo>
                    <a:pt x="208" y="55"/>
                  </a:lnTo>
                  <a:lnTo>
                    <a:pt x="208" y="59"/>
                  </a:lnTo>
                  <a:lnTo>
                    <a:pt x="212" y="63"/>
                  </a:lnTo>
                  <a:lnTo>
                    <a:pt x="212" y="68"/>
                  </a:lnTo>
                  <a:lnTo>
                    <a:pt x="216" y="76"/>
                  </a:lnTo>
                  <a:lnTo>
                    <a:pt x="216" y="80"/>
                  </a:lnTo>
                  <a:lnTo>
                    <a:pt x="216" y="89"/>
                  </a:lnTo>
                  <a:lnTo>
                    <a:pt x="216" y="101"/>
                  </a:lnTo>
                  <a:lnTo>
                    <a:pt x="216" y="106"/>
                  </a:lnTo>
                  <a:lnTo>
                    <a:pt x="216" y="110"/>
                  </a:lnTo>
                  <a:lnTo>
                    <a:pt x="216" y="114"/>
                  </a:lnTo>
                  <a:lnTo>
                    <a:pt x="220" y="123"/>
                  </a:lnTo>
                  <a:lnTo>
                    <a:pt x="225" y="127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7" y="144"/>
                  </a:lnTo>
                  <a:lnTo>
                    <a:pt x="242" y="148"/>
                  </a:lnTo>
                  <a:lnTo>
                    <a:pt x="246" y="148"/>
                  </a:lnTo>
                  <a:lnTo>
                    <a:pt x="246" y="152"/>
                  </a:lnTo>
                  <a:lnTo>
                    <a:pt x="263" y="157"/>
                  </a:lnTo>
                  <a:lnTo>
                    <a:pt x="263" y="161"/>
                  </a:lnTo>
                  <a:lnTo>
                    <a:pt x="271" y="165"/>
                  </a:lnTo>
                  <a:lnTo>
                    <a:pt x="276" y="165"/>
                  </a:lnTo>
                  <a:lnTo>
                    <a:pt x="280" y="165"/>
                  </a:lnTo>
                  <a:lnTo>
                    <a:pt x="288" y="161"/>
                  </a:lnTo>
                  <a:lnTo>
                    <a:pt x="297" y="157"/>
                  </a:lnTo>
                  <a:lnTo>
                    <a:pt x="301" y="157"/>
                  </a:lnTo>
                  <a:lnTo>
                    <a:pt x="309" y="152"/>
                  </a:lnTo>
                  <a:lnTo>
                    <a:pt x="339" y="148"/>
                  </a:lnTo>
                  <a:lnTo>
                    <a:pt x="343" y="148"/>
                  </a:lnTo>
                  <a:lnTo>
                    <a:pt x="347" y="148"/>
                  </a:lnTo>
                  <a:lnTo>
                    <a:pt x="352" y="144"/>
                  </a:lnTo>
                  <a:lnTo>
                    <a:pt x="356" y="144"/>
                  </a:lnTo>
                  <a:lnTo>
                    <a:pt x="364" y="140"/>
                  </a:lnTo>
                  <a:lnTo>
                    <a:pt x="369" y="135"/>
                  </a:lnTo>
                  <a:lnTo>
                    <a:pt x="373" y="135"/>
                  </a:lnTo>
                  <a:lnTo>
                    <a:pt x="377" y="131"/>
                  </a:lnTo>
                  <a:lnTo>
                    <a:pt x="381" y="123"/>
                  </a:lnTo>
                  <a:lnTo>
                    <a:pt x="386" y="118"/>
                  </a:lnTo>
                  <a:lnTo>
                    <a:pt x="390" y="118"/>
                  </a:lnTo>
                  <a:lnTo>
                    <a:pt x="390" y="114"/>
                  </a:lnTo>
                  <a:lnTo>
                    <a:pt x="394" y="110"/>
                  </a:lnTo>
                  <a:lnTo>
                    <a:pt x="394" y="106"/>
                  </a:lnTo>
                  <a:lnTo>
                    <a:pt x="398" y="106"/>
                  </a:lnTo>
                  <a:lnTo>
                    <a:pt x="398" y="101"/>
                  </a:lnTo>
                  <a:lnTo>
                    <a:pt x="403" y="101"/>
                  </a:lnTo>
                  <a:lnTo>
                    <a:pt x="407" y="101"/>
                  </a:lnTo>
                  <a:lnTo>
                    <a:pt x="411" y="101"/>
                  </a:lnTo>
                  <a:lnTo>
                    <a:pt x="415" y="101"/>
                  </a:lnTo>
                  <a:lnTo>
                    <a:pt x="415" y="106"/>
                  </a:lnTo>
                  <a:lnTo>
                    <a:pt x="419" y="110"/>
                  </a:lnTo>
                  <a:lnTo>
                    <a:pt x="424" y="114"/>
                  </a:lnTo>
                  <a:lnTo>
                    <a:pt x="424" y="118"/>
                  </a:lnTo>
                  <a:lnTo>
                    <a:pt x="428" y="123"/>
                  </a:lnTo>
                  <a:lnTo>
                    <a:pt x="432" y="127"/>
                  </a:lnTo>
                  <a:lnTo>
                    <a:pt x="432" y="135"/>
                  </a:lnTo>
                  <a:lnTo>
                    <a:pt x="432" y="140"/>
                  </a:lnTo>
                  <a:lnTo>
                    <a:pt x="432" y="144"/>
                  </a:lnTo>
                  <a:lnTo>
                    <a:pt x="432" y="148"/>
                  </a:lnTo>
                  <a:lnTo>
                    <a:pt x="432" y="152"/>
                  </a:lnTo>
                  <a:lnTo>
                    <a:pt x="428" y="157"/>
                  </a:lnTo>
                  <a:lnTo>
                    <a:pt x="424" y="161"/>
                  </a:lnTo>
                  <a:lnTo>
                    <a:pt x="424" y="165"/>
                  </a:lnTo>
                  <a:lnTo>
                    <a:pt x="424" y="169"/>
                  </a:lnTo>
                  <a:lnTo>
                    <a:pt x="424" y="173"/>
                  </a:lnTo>
                  <a:lnTo>
                    <a:pt x="424" y="182"/>
                  </a:lnTo>
                  <a:lnTo>
                    <a:pt x="419" y="190"/>
                  </a:lnTo>
                  <a:lnTo>
                    <a:pt x="419" y="216"/>
                  </a:lnTo>
                  <a:lnTo>
                    <a:pt x="419" y="233"/>
                  </a:lnTo>
                  <a:lnTo>
                    <a:pt x="419" y="237"/>
                  </a:lnTo>
                  <a:lnTo>
                    <a:pt x="419" y="241"/>
                  </a:lnTo>
                  <a:lnTo>
                    <a:pt x="424" y="254"/>
                  </a:lnTo>
                  <a:lnTo>
                    <a:pt x="424" y="258"/>
                  </a:lnTo>
                  <a:lnTo>
                    <a:pt x="424" y="262"/>
                  </a:lnTo>
                  <a:lnTo>
                    <a:pt x="424" y="267"/>
                  </a:lnTo>
                  <a:lnTo>
                    <a:pt x="424" y="271"/>
                  </a:lnTo>
                  <a:lnTo>
                    <a:pt x="419" y="275"/>
                  </a:lnTo>
                  <a:lnTo>
                    <a:pt x="415" y="275"/>
                  </a:lnTo>
                  <a:lnTo>
                    <a:pt x="411" y="275"/>
                  </a:lnTo>
                  <a:lnTo>
                    <a:pt x="403" y="275"/>
                  </a:lnTo>
                  <a:lnTo>
                    <a:pt x="398" y="275"/>
                  </a:lnTo>
                  <a:lnTo>
                    <a:pt x="390" y="275"/>
                  </a:lnTo>
                  <a:lnTo>
                    <a:pt x="360" y="271"/>
                  </a:lnTo>
                  <a:lnTo>
                    <a:pt x="352" y="267"/>
                  </a:lnTo>
                  <a:lnTo>
                    <a:pt x="343" y="267"/>
                  </a:lnTo>
                  <a:lnTo>
                    <a:pt x="339" y="267"/>
                  </a:lnTo>
                  <a:lnTo>
                    <a:pt x="335" y="267"/>
                  </a:lnTo>
                  <a:lnTo>
                    <a:pt x="331" y="267"/>
                  </a:lnTo>
                  <a:lnTo>
                    <a:pt x="326" y="271"/>
                  </a:lnTo>
                  <a:lnTo>
                    <a:pt x="322" y="271"/>
                  </a:lnTo>
                  <a:lnTo>
                    <a:pt x="322" y="275"/>
                  </a:lnTo>
                  <a:lnTo>
                    <a:pt x="318" y="275"/>
                  </a:lnTo>
                  <a:lnTo>
                    <a:pt x="314" y="275"/>
                  </a:lnTo>
                  <a:lnTo>
                    <a:pt x="309" y="275"/>
                  </a:lnTo>
                  <a:lnTo>
                    <a:pt x="305" y="275"/>
                  </a:lnTo>
                  <a:lnTo>
                    <a:pt x="292" y="275"/>
                  </a:lnTo>
                  <a:lnTo>
                    <a:pt x="288" y="275"/>
                  </a:lnTo>
                  <a:lnTo>
                    <a:pt x="284" y="275"/>
                  </a:lnTo>
                  <a:lnTo>
                    <a:pt x="280" y="275"/>
                  </a:lnTo>
                  <a:lnTo>
                    <a:pt x="276" y="275"/>
                  </a:lnTo>
                  <a:lnTo>
                    <a:pt x="271" y="279"/>
                  </a:lnTo>
                  <a:lnTo>
                    <a:pt x="267" y="284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6"/>
                  </a:lnTo>
                  <a:lnTo>
                    <a:pt x="259" y="300"/>
                  </a:lnTo>
                  <a:lnTo>
                    <a:pt x="250" y="317"/>
                  </a:lnTo>
                  <a:lnTo>
                    <a:pt x="250" y="322"/>
                  </a:lnTo>
                  <a:lnTo>
                    <a:pt x="246" y="326"/>
                  </a:lnTo>
                  <a:lnTo>
                    <a:pt x="246" y="330"/>
                  </a:lnTo>
                  <a:lnTo>
                    <a:pt x="242" y="334"/>
                  </a:lnTo>
                  <a:lnTo>
                    <a:pt x="237" y="334"/>
                  </a:lnTo>
                  <a:lnTo>
                    <a:pt x="233" y="334"/>
                  </a:lnTo>
                  <a:lnTo>
                    <a:pt x="229" y="334"/>
                  </a:lnTo>
                  <a:lnTo>
                    <a:pt x="225" y="330"/>
                  </a:lnTo>
                  <a:lnTo>
                    <a:pt x="220" y="330"/>
                  </a:lnTo>
                  <a:lnTo>
                    <a:pt x="216" y="326"/>
                  </a:lnTo>
                  <a:lnTo>
                    <a:pt x="204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1" y="317"/>
                  </a:lnTo>
                  <a:lnTo>
                    <a:pt x="187" y="317"/>
                  </a:lnTo>
                  <a:lnTo>
                    <a:pt x="182" y="317"/>
                  </a:lnTo>
                  <a:lnTo>
                    <a:pt x="178" y="317"/>
                  </a:lnTo>
                  <a:lnTo>
                    <a:pt x="174" y="322"/>
                  </a:lnTo>
                  <a:lnTo>
                    <a:pt x="165" y="326"/>
                  </a:lnTo>
                  <a:lnTo>
                    <a:pt x="161" y="330"/>
                  </a:lnTo>
                  <a:lnTo>
                    <a:pt x="157" y="330"/>
                  </a:lnTo>
                  <a:lnTo>
                    <a:pt x="144" y="334"/>
                  </a:lnTo>
                  <a:lnTo>
                    <a:pt x="140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23" y="347"/>
                  </a:lnTo>
                  <a:lnTo>
                    <a:pt x="119" y="351"/>
                  </a:lnTo>
                  <a:lnTo>
                    <a:pt x="119" y="356"/>
                  </a:lnTo>
                  <a:lnTo>
                    <a:pt x="106" y="368"/>
                  </a:lnTo>
                  <a:lnTo>
                    <a:pt x="102" y="372"/>
                  </a:lnTo>
                  <a:lnTo>
                    <a:pt x="98" y="381"/>
                  </a:lnTo>
                  <a:lnTo>
                    <a:pt x="93" y="381"/>
                  </a:lnTo>
                  <a:lnTo>
                    <a:pt x="89" y="385"/>
                  </a:lnTo>
                  <a:lnTo>
                    <a:pt x="85" y="385"/>
                  </a:lnTo>
                  <a:lnTo>
                    <a:pt x="81" y="385"/>
                  </a:lnTo>
                  <a:lnTo>
                    <a:pt x="77" y="385"/>
                  </a:lnTo>
                  <a:lnTo>
                    <a:pt x="72" y="385"/>
                  </a:lnTo>
                  <a:lnTo>
                    <a:pt x="72" y="381"/>
                  </a:lnTo>
                  <a:lnTo>
                    <a:pt x="68" y="377"/>
                  </a:lnTo>
                  <a:lnTo>
                    <a:pt x="64" y="368"/>
                  </a:lnTo>
                  <a:lnTo>
                    <a:pt x="60" y="360"/>
                  </a:lnTo>
                  <a:lnTo>
                    <a:pt x="55" y="343"/>
                  </a:lnTo>
                  <a:lnTo>
                    <a:pt x="51" y="334"/>
                  </a:lnTo>
                  <a:lnTo>
                    <a:pt x="43" y="313"/>
                  </a:lnTo>
                  <a:lnTo>
                    <a:pt x="34" y="296"/>
                  </a:lnTo>
                  <a:lnTo>
                    <a:pt x="22" y="262"/>
                  </a:lnTo>
                  <a:lnTo>
                    <a:pt x="13" y="250"/>
                  </a:lnTo>
                  <a:lnTo>
                    <a:pt x="13" y="241"/>
                  </a:lnTo>
                  <a:lnTo>
                    <a:pt x="9" y="233"/>
                  </a:lnTo>
                  <a:lnTo>
                    <a:pt x="5" y="228"/>
                  </a:lnTo>
                  <a:lnTo>
                    <a:pt x="0" y="216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9" name="Freeform 15"/>
            <p:cNvSpPr>
              <a:spLocks/>
            </p:cNvSpPr>
            <p:nvPr/>
          </p:nvSpPr>
          <p:spPr bwMode="auto">
            <a:xfrm>
              <a:off x="2757096" y="2253782"/>
              <a:ext cx="579651" cy="391123"/>
            </a:xfrm>
            <a:custGeom>
              <a:avLst/>
              <a:gdLst>
                <a:gd name="T0" fmla="*/ 46 w 1829"/>
                <a:gd name="T1" fmla="*/ 707 h 1236"/>
                <a:gd name="T2" fmla="*/ 17 w 1829"/>
                <a:gd name="T3" fmla="*/ 639 h 1236"/>
                <a:gd name="T4" fmla="*/ 38 w 1829"/>
                <a:gd name="T5" fmla="*/ 550 h 1236"/>
                <a:gd name="T6" fmla="*/ 131 w 1829"/>
                <a:gd name="T7" fmla="*/ 504 h 1236"/>
                <a:gd name="T8" fmla="*/ 182 w 1829"/>
                <a:gd name="T9" fmla="*/ 470 h 1236"/>
                <a:gd name="T10" fmla="*/ 93 w 1829"/>
                <a:gd name="T11" fmla="*/ 415 h 1236"/>
                <a:gd name="T12" fmla="*/ 25 w 1829"/>
                <a:gd name="T13" fmla="*/ 372 h 1236"/>
                <a:gd name="T14" fmla="*/ 59 w 1829"/>
                <a:gd name="T15" fmla="*/ 309 h 1236"/>
                <a:gd name="T16" fmla="*/ 131 w 1829"/>
                <a:gd name="T17" fmla="*/ 262 h 1236"/>
                <a:gd name="T18" fmla="*/ 190 w 1829"/>
                <a:gd name="T19" fmla="*/ 224 h 1236"/>
                <a:gd name="T20" fmla="*/ 309 w 1829"/>
                <a:gd name="T21" fmla="*/ 186 h 1236"/>
                <a:gd name="T22" fmla="*/ 423 w 1829"/>
                <a:gd name="T23" fmla="*/ 233 h 1236"/>
                <a:gd name="T24" fmla="*/ 529 w 1829"/>
                <a:gd name="T25" fmla="*/ 279 h 1236"/>
                <a:gd name="T26" fmla="*/ 588 w 1829"/>
                <a:gd name="T27" fmla="*/ 216 h 1236"/>
                <a:gd name="T28" fmla="*/ 669 w 1829"/>
                <a:gd name="T29" fmla="*/ 195 h 1236"/>
                <a:gd name="T30" fmla="*/ 762 w 1829"/>
                <a:gd name="T31" fmla="*/ 152 h 1236"/>
                <a:gd name="T32" fmla="*/ 838 w 1829"/>
                <a:gd name="T33" fmla="*/ 157 h 1236"/>
                <a:gd name="T34" fmla="*/ 906 w 1829"/>
                <a:gd name="T35" fmla="*/ 178 h 1236"/>
                <a:gd name="T36" fmla="*/ 995 w 1829"/>
                <a:gd name="T37" fmla="*/ 114 h 1236"/>
                <a:gd name="T38" fmla="*/ 1071 w 1829"/>
                <a:gd name="T39" fmla="*/ 127 h 1236"/>
                <a:gd name="T40" fmla="*/ 1223 w 1829"/>
                <a:gd name="T41" fmla="*/ 102 h 1236"/>
                <a:gd name="T42" fmla="*/ 1270 w 1829"/>
                <a:gd name="T43" fmla="*/ 25 h 1236"/>
                <a:gd name="T44" fmla="*/ 1338 w 1829"/>
                <a:gd name="T45" fmla="*/ 4 h 1236"/>
                <a:gd name="T46" fmla="*/ 1443 w 1829"/>
                <a:gd name="T47" fmla="*/ 30 h 1236"/>
                <a:gd name="T48" fmla="*/ 1558 w 1829"/>
                <a:gd name="T49" fmla="*/ 51 h 1236"/>
                <a:gd name="T50" fmla="*/ 1583 w 1829"/>
                <a:gd name="T51" fmla="*/ 131 h 1236"/>
                <a:gd name="T52" fmla="*/ 1604 w 1829"/>
                <a:gd name="T53" fmla="*/ 195 h 1236"/>
                <a:gd name="T54" fmla="*/ 1537 w 1829"/>
                <a:gd name="T55" fmla="*/ 216 h 1236"/>
                <a:gd name="T56" fmla="*/ 1558 w 1829"/>
                <a:gd name="T57" fmla="*/ 296 h 1236"/>
                <a:gd name="T58" fmla="*/ 1642 w 1829"/>
                <a:gd name="T59" fmla="*/ 385 h 1236"/>
                <a:gd name="T60" fmla="*/ 1672 w 1829"/>
                <a:gd name="T61" fmla="*/ 466 h 1236"/>
                <a:gd name="T62" fmla="*/ 1748 w 1829"/>
                <a:gd name="T63" fmla="*/ 525 h 1236"/>
                <a:gd name="T64" fmla="*/ 1824 w 1829"/>
                <a:gd name="T65" fmla="*/ 567 h 1236"/>
                <a:gd name="T66" fmla="*/ 1795 w 1829"/>
                <a:gd name="T67" fmla="*/ 656 h 1236"/>
                <a:gd name="T68" fmla="*/ 1778 w 1829"/>
                <a:gd name="T69" fmla="*/ 749 h 1236"/>
                <a:gd name="T70" fmla="*/ 1803 w 1829"/>
                <a:gd name="T71" fmla="*/ 817 h 1236"/>
                <a:gd name="T72" fmla="*/ 1757 w 1829"/>
                <a:gd name="T73" fmla="*/ 872 h 1236"/>
                <a:gd name="T74" fmla="*/ 1651 w 1829"/>
                <a:gd name="T75" fmla="*/ 864 h 1236"/>
                <a:gd name="T76" fmla="*/ 1592 w 1829"/>
                <a:gd name="T77" fmla="*/ 881 h 1236"/>
                <a:gd name="T78" fmla="*/ 1537 w 1829"/>
                <a:gd name="T79" fmla="*/ 809 h 1236"/>
                <a:gd name="T80" fmla="*/ 1469 w 1829"/>
                <a:gd name="T81" fmla="*/ 775 h 1236"/>
                <a:gd name="T82" fmla="*/ 1393 w 1829"/>
                <a:gd name="T83" fmla="*/ 800 h 1236"/>
                <a:gd name="T84" fmla="*/ 1295 w 1829"/>
                <a:gd name="T85" fmla="*/ 906 h 1236"/>
                <a:gd name="T86" fmla="*/ 1291 w 1829"/>
                <a:gd name="T87" fmla="*/ 1008 h 1236"/>
                <a:gd name="T88" fmla="*/ 1253 w 1829"/>
                <a:gd name="T89" fmla="*/ 1063 h 1236"/>
                <a:gd name="T90" fmla="*/ 1198 w 1829"/>
                <a:gd name="T91" fmla="*/ 1160 h 1236"/>
                <a:gd name="T92" fmla="*/ 1164 w 1829"/>
                <a:gd name="T93" fmla="*/ 1223 h 1236"/>
                <a:gd name="T94" fmla="*/ 1045 w 1829"/>
                <a:gd name="T95" fmla="*/ 1219 h 1236"/>
                <a:gd name="T96" fmla="*/ 969 w 1829"/>
                <a:gd name="T97" fmla="*/ 1202 h 1236"/>
                <a:gd name="T98" fmla="*/ 902 w 1829"/>
                <a:gd name="T99" fmla="*/ 1190 h 1236"/>
                <a:gd name="T100" fmla="*/ 791 w 1829"/>
                <a:gd name="T101" fmla="*/ 1190 h 1236"/>
                <a:gd name="T102" fmla="*/ 711 w 1829"/>
                <a:gd name="T103" fmla="*/ 1232 h 1236"/>
                <a:gd name="T104" fmla="*/ 563 w 1829"/>
                <a:gd name="T105" fmla="*/ 1219 h 1236"/>
                <a:gd name="T106" fmla="*/ 495 w 1829"/>
                <a:gd name="T107" fmla="*/ 1135 h 1236"/>
                <a:gd name="T108" fmla="*/ 444 w 1829"/>
                <a:gd name="T109" fmla="*/ 1084 h 1236"/>
                <a:gd name="T110" fmla="*/ 296 w 1829"/>
                <a:gd name="T111" fmla="*/ 1143 h 1236"/>
                <a:gd name="T112" fmla="*/ 169 w 1829"/>
                <a:gd name="T113" fmla="*/ 1190 h 1236"/>
                <a:gd name="T114" fmla="*/ 106 w 1829"/>
                <a:gd name="T115" fmla="*/ 1113 h 1236"/>
                <a:gd name="T116" fmla="*/ 144 w 1829"/>
                <a:gd name="T117" fmla="*/ 1003 h 1236"/>
                <a:gd name="T118" fmla="*/ 127 w 1829"/>
                <a:gd name="T119" fmla="*/ 931 h 1236"/>
                <a:gd name="T120" fmla="*/ 59 w 1829"/>
                <a:gd name="T121" fmla="*/ 953 h 1236"/>
                <a:gd name="T122" fmla="*/ 34 w 1829"/>
                <a:gd name="T123" fmla="*/ 842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9" h="1236">
                  <a:moveTo>
                    <a:pt x="0" y="792"/>
                  </a:moveTo>
                  <a:lnTo>
                    <a:pt x="13" y="775"/>
                  </a:lnTo>
                  <a:lnTo>
                    <a:pt x="21" y="766"/>
                  </a:lnTo>
                  <a:lnTo>
                    <a:pt x="29" y="754"/>
                  </a:lnTo>
                  <a:lnTo>
                    <a:pt x="34" y="749"/>
                  </a:lnTo>
                  <a:lnTo>
                    <a:pt x="38" y="741"/>
                  </a:lnTo>
                  <a:lnTo>
                    <a:pt x="42" y="732"/>
                  </a:lnTo>
                  <a:lnTo>
                    <a:pt x="46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6" y="711"/>
                  </a:lnTo>
                  <a:lnTo>
                    <a:pt x="46" y="707"/>
                  </a:lnTo>
                  <a:lnTo>
                    <a:pt x="42" y="703"/>
                  </a:lnTo>
                  <a:lnTo>
                    <a:pt x="42" y="698"/>
                  </a:lnTo>
                  <a:lnTo>
                    <a:pt x="38" y="694"/>
                  </a:lnTo>
                  <a:lnTo>
                    <a:pt x="34" y="686"/>
                  </a:lnTo>
                  <a:lnTo>
                    <a:pt x="21" y="673"/>
                  </a:lnTo>
                  <a:lnTo>
                    <a:pt x="21" y="669"/>
                  </a:lnTo>
                  <a:lnTo>
                    <a:pt x="17" y="665"/>
                  </a:lnTo>
                  <a:lnTo>
                    <a:pt x="17" y="660"/>
                  </a:lnTo>
                  <a:lnTo>
                    <a:pt x="17" y="656"/>
                  </a:lnTo>
                  <a:lnTo>
                    <a:pt x="13" y="652"/>
                  </a:lnTo>
                  <a:lnTo>
                    <a:pt x="13" y="648"/>
                  </a:lnTo>
                  <a:lnTo>
                    <a:pt x="13" y="643"/>
                  </a:lnTo>
                  <a:lnTo>
                    <a:pt x="17" y="639"/>
                  </a:lnTo>
                  <a:lnTo>
                    <a:pt x="17" y="635"/>
                  </a:lnTo>
                  <a:lnTo>
                    <a:pt x="17" y="627"/>
                  </a:lnTo>
                  <a:lnTo>
                    <a:pt x="21" y="618"/>
                  </a:lnTo>
                  <a:lnTo>
                    <a:pt x="29" y="601"/>
                  </a:lnTo>
                  <a:lnTo>
                    <a:pt x="34" y="593"/>
                  </a:lnTo>
                  <a:lnTo>
                    <a:pt x="34" y="588"/>
                  </a:lnTo>
                  <a:lnTo>
                    <a:pt x="38" y="580"/>
                  </a:lnTo>
                  <a:lnTo>
                    <a:pt x="38" y="576"/>
                  </a:lnTo>
                  <a:lnTo>
                    <a:pt x="38" y="571"/>
                  </a:lnTo>
                  <a:lnTo>
                    <a:pt x="38" y="567"/>
                  </a:lnTo>
                  <a:lnTo>
                    <a:pt x="38" y="559"/>
                  </a:lnTo>
                  <a:lnTo>
                    <a:pt x="38" y="555"/>
                  </a:lnTo>
                  <a:lnTo>
                    <a:pt x="38" y="550"/>
                  </a:lnTo>
                  <a:lnTo>
                    <a:pt x="38" y="546"/>
                  </a:lnTo>
                  <a:lnTo>
                    <a:pt x="38" y="542"/>
                  </a:lnTo>
                  <a:lnTo>
                    <a:pt x="42" y="538"/>
                  </a:lnTo>
                  <a:lnTo>
                    <a:pt x="46" y="538"/>
                  </a:lnTo>
                  <a:lnTo>
                    <a:pt x="46" y="533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68" y="525"/>
                  </a:lnTo>
                  <a:lnTo>
                    <a:pt x="84" y="516"/>
                  </a:lnTo>
                  <a:lnTo>
                    <a:pt x="97" y="512"/>
                  </a:lnTo>
                  <a:lnTo>
                    <a:pt x="110" y="508"/>
                  </a:lnTo>
                  <a:lnTo>
                    <a:pt x="123" y="504"/>
                  </a:lnTo>
                  <a:lnTo>
                    <a:pt x="131" y="504"/>
                  </a:lnTo>
                  <a:lnTo>
                    <a:pt x="135" y="504"/>
                  </a:lnTo>
                  <a:lnTo>
                    <a:pt x="144" y="500"/>
                  </a:lnTo>
                  <a:lnTo>
                    <a:pt x="169" y="495"/>
                  </a:lnTo>
                  <a:lnTo>
                    <a:pt x="173" y="495"/>
                  </a:lnTo>
                  <a:lnTo>
                    <a:pt x="178" y="495"/>
                  </a:lnTo>
                  <a:lnTo>
                    <a:pt x="182" y="491"/>
                  </a:lnTo>
                  <a:lnTo>
                    <a:pt x="186" y="491"/>
                  </a:lnTo>
                  <a:lnTo>
                    <a:pt x="190" y="487"/>
                  </a:lnTo>
                  <a:lnTo>
                    <a:pt x="190" y="483"/>
                  </a:lnTo>
                  <a:lnTo>
                    <a:pt x="190" y="478"/>
                  </a:lnTo>
                  <a:lnTo>
                    <a:pt x="186" y="474"/>
                  </a:lnTo>
                  <a:lnTo>
                    <a:pt x="186" y="470"/>
                  </a:lnTo>
                  <a:lnTo>
                    <a:pt x="182" y="470"/>
                  </a:lnTo>
                  <a:lnTo>
                    <a:pt x="178" y="466"/>
                  </a:lnTo>
                  <a:lnTo>
                    <a:pt x="169" y="457"/>
                  </a:lnTo>
                  <a:lnTo>
                    <a:pt x="156" y="449"/>
                  </a:lnTo>
                  <a:lnTo>
                    <a:pt x="148" y="444"/>
                  </a:lnTo>
                  <a:lnTo>
                    <a:pt x="140" y="436"/>
                  </a:lnTo>
                  <a:lnTo>
                    <a:pt x="131" y="432"/>
                  </a:lnTo>
                  <a:lnTo>
                    <a:pt x="127" y="428"/>
                  </a:lnTo>
                  <a:lnTo>
                    <a:pt x="118" y="423"/>
                  </a:lnTo>
                  <a:lnTo>
                    <a:pt x="114" y="423"/>
                  </a:lnTo>
                  <a:lnTo>
                    <a:pt x="106" y="419"/>
                  </a:lnTo>
                  <a:lnTo>
                    <a:pt x="101" y="419"/>
                  </a:lnTo>
                  <a:lnTo>
                    <a:pt x="97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3" y="406"/>
                  </a:lnTo>
                  <a:lnTo>
                    <a:pt x="89" y="398"/>
                  </a:lnTo>
                  <a:lnTo>
                    <a:pt x="84" y="394"/>
                  </a:lnTo>
                  <a:lnTo>
                    <a:pt x="80" y="389"/>
                  </a:lnTo>
                  <a:lnTo>
                    <a:pt x="76" y="389"/>
                  </a:lnTo>
                  <a:lnTo>
                    <a:pt x="72" y="385"/>
                  </a:lnTo>
                  <a:lnTo>
                    <a:pt x="68" y="385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34" y="377"/>
                  </a:lnTo>
                  <a:lnTo>
                    <a:pt x="29" y="377"/>
                  </a:lnTo>
                  <a:lnTo>
                    <a:pt x="25" y="372"/>
                  </a:lnTo>
                  <a:lnTo>
                    <a:pt x="21" y="372"/>
                  </a:lnTo>
                  <a:lnTo>
                    <a:pt x="17" y="368"/>
                  </a:lnTo>
                  <a:lnTo>
                    <a:pt x="13" y="364"/>
                  </a:lnTo>
                  <a:lnTo>
                    <a:pt x="13" y="360"/>
                  </a:lnTo>
                  <a:lnTo>
                    <a:pt x="13" y="356"/>
                  </a:lnTo>
                  <a:lnTo>
                    <a:pt x="13" y="351"/>
                  </a:lnTo>
                  <a:lnTo>
                    <a:pt x="17" y="347"/>
                  </a:lnTo>
                  <a:lnTo>
                    <a:pt x="21" y="343"/>
                  </a:lnTo>
                  <a:lnTo>
                    <a:pt x="38" y="330"/>
                  </a:lnTo>
                  <a:lnTo>
                    <a:pt x="42" y="330"/>
                  </a:lnTo>
                  <a:lnTo>
                    <a:pt x="42" y="326"/>
                  </a:lnTo>
                  <a:lnTo>
                    <a:pt x="55" y="313"/>
                  </a:lnTo>
                  <a:lnTo>
                    <a:pt x="59" y="309"/>
                  </a:lnTo>
                  <a:lnTo>
                    <a:pt x="68" y="305"/>
                  </a:lnTo>
                  <a:lnTo>
                    <a:pt x="76" y="296"/>
                  </a:lnTo>
                  <a:lnTo>
                    <a:pt x="89" y="288"/>
                  </a:lnTo>
                  <a:lnTo>
                    <a:pt x="93" y="284"/>
                  </a:lnTo>
                  <a:lnTo>
                    <a:pt x="97" y="284"/>
                  </a:lnTo>
                  <a:lnTo>
                    <a:pt x="101" y="279"/>
                  </a:lnTo>
                  <a:lnTo>
                    <a:pt x="106" y="279"/>
                  </a:lnTo>
                  <a:lnTo>
                    <a:pt x="114" y="275"/>
                  </a:lnTo>
                  <a:lnTo>
                    <a:pt x="118" y="275"/>
                  </a:lnTo>
                  <a:lnTo>
                    <a:pt x="123" y="271"/>
                  </a:lnTo>
                  <a:lnTo>
                    <a:pt x="127" y="271"/>
                  </a:lnTo>
                  <a:lnTo>
                    <a:pt x="131" y="267"/>
                  </a:lnTo>
                  <a:lnTo>
                    <a:pt x="131" y="262"/>
                  </a:lnTo>
                  <a:lnTo>
                    <a:pt x="135" y="258"/>
                  </a:lnTo>
                  <a:lnTo>
                    <a:pt x="135" y="254"/>
                  </a:lnTo>
                  <a:lnTo>
                    <a:pt x="135" y="245"/>
                  </a:lnTo>
                  <a:lnTo>
                    <a:pt x="135" y="237"/>
                  </a:lnTo>
                  <a:lnTo>
                    <a:pt x="135" y="233"/>
                  </a:lnTo>
                  <a:lnTo>
                    <a:pt x="135" y="229"/>
                  </a:lnTo>
                  <a:lnTo>
                    <a:pt x="135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1" y="229"/>
                  </a:lnTo>
                  <a:lnTo>
                    <a:pt x="169" y="229"/>
                  </a:lnTo>
                  <a:lnTo>
                    <a:pt x="182" y="229"/>
                  </a:lnTo>
                  <a:lnTo>
                    <a:pt x="190" y="224"/>
                  </a:lnTo>
                  <a:lnTo>
                    <a:pt x="199" y="224"/>
                  </a:lnTo>
                  <a:lnTo>
                    <a:pt x="207" y="224"/>
                  </a:lnTo>
                  <a:lnTo>
                    <a:pt x="216" y="220"/>
                  </a:lnTo>
                  <a:lnTo>
                    <a:pt x="224" y="220"/>
                  </a:lnTo>
                  <a:lnTo>
                    <a:pt x="233" y="216"/>
                  </a:lnTo>
                  <a:lnTo>
                    <a:pt x="237" y="212"/>
                  </a:lnTo>
                  <a:lnTo>
                    <a:pt x="250" y="207"/>
                  </a:lnTo>
                  <a:lnTo>
                    <a:pt x="275" y="195"/>
                  </a:lnTo>
                  <a:lnTo>
                    <a:pt x="283" y="190"/>
                  </a:lnTo>
                  <a:lnTo>
                    <a:pt x="292" y="190"/>
                  </a:lnTo>
                  <a:lnTo>
                    <a:pt x="296" y="186"/>
                  </a:lnTo>
                  <a:lnTo>
                    <a:pt x="300" y="186"/>
                  </a:lnTo>
                  <a:lnTo>
                    <a:pt x="309" y="186"/>
                  </a:lnTo>
                  <a:lnTo>
                    <a:pt x="313" y="186"/>
                  </a:lnTo>
                  <a:lnTo>
                    <a:pt x="317" y="186"/>
                  </a:lnTo>
                  <a:lnTo>
                    <a:pt x="326" y="186"/>
                  </a:lnTo>
                  <a:lnTo>
                    <a:pt x="330" y="186"/>
                  </a:lnTo>
                  <a:lnTo>
                    <a:pt x="338" y="190"/>
                  </a:lnTo>
                  <a:lnTo>
                    <a:pt x="347" y="190"/>
                  </a:lnTo>
                  <a:lnTo>
                    <a:pt x="351" y="195"/>
                  </a:lnTo>
                  <a:lnTo>
                    <a:pt x="360" y="199"/>
                  </a:lnTo>
                  <a:lnTo>
                    <a:pt x="364" y="199"/>
                  </a:lnTo>
                  <a:lnTo>
                    <a:pt x="372" y="203"/>
                  </a:lnTo>
                  <a:lnTo>
                    <a:pt x="385" y="212"/>
                  </a:lnTo>
                  <a:lnTo>
                    <a:pt x="406" y="220"/>
                  </a:lnTo>
                  <a:lnTo>
                    <a:pt x="423" y="233"/>
                  </a:lnTo>
                  <a:lnTo>
                    <a:pt x="449" y="250"/>
                  </a:lnTo>
                  <a:lnTo>
                    <a:pt x="461" y="258"/>
                  </a:lnTo>
                  <a:lnTo>
                    <a:pt x="465" y="262"/>
                  </a:lnTo>
                  <a:lnTo>
                    <a:pt x="474" y="267"/>
                  </a:lnTo>
                  <a:lnTo>
                    <a:pt x="482" y="267"/>
                  </a:lnTo>
                  <a:lnTo>
                    <a:pt x="487" y="271"/>
                  </a:lnTo>
                  <a:lnTo>
                    <a:pt x="495" y="275"/>
                  </a:lnTo>
                  <a:lnTo>
                    <a:pt x="504" y="275"/>
                  </a:lnTo>
                  <a:lnTo>
                    <a:pt x="508" y="279"/>
                  </a:lnTo>
                  <a:lnTo>
                    <a:pt x="512" y="279"/>
                  </a:lnTo>
                  <a:lnTo>
                    <a:pt x="516" y="279"/>
                  </a:lnTo>
                  <a:lnTo>
                    <a:pt x="525" y="279"/>
                  </a:lnTo>
                  <a:lnTo>
                    <a:pt x="529" y="279"/>
                  </a:lnTo>
                  <a:lnTo>
                    <a:pt x="537" y="275"/>
                  </a:lnTo>
                  <a:lnTo>
                    <a:pt x="542" y="275"/>
                  </a:lnTo>
                  <a:lnTo>
                    <a:pt x="550" y="271"/>
                  </a:lnTo>
                  <a:lnTo>
                    <a:pt x="554" y="267"/>
                  </a:lnTo>
                  <a:lnTo>
                    <a:pt x="563" y="262"/>
                  </a:lnTo>
                  <a:lnTo>
                    <a:pt x="567" y="258"/>
                  </a:lnTo>
                  <a:lnTo>
                    <a:pt x="571" y="254"/>
                  </a:lnTo>
                  <a:lnTo>
                    <a:pt x="571" y="250"/>
                  </a:lnTo>
                  <a:lnTo>
                    <a:pt x="576" y="245"/>
                  </a:lnTo>
                  <a:lnTo>
                    <a:pt x="580" y="237"/>
                  </a:lnTo>
                  <a:lnTo>
                    <a:pt x="584" y="224"/>
                  </a:lnTo>
                  <a:lnTo>
                    <a:pt x="584" y="220"/>
                  </a:lnTo>
                  <a:lnTo>
                    <a:pt x="588" y="216"/>
                  </a:lnTo>
                  <a:lnTo>
                    <a:pt x="593" y="212"/>
                  </a:lnTo>
                  <a:lnTo>
                    <a:pt x="597" y="207"/>
                  </a:lnTo>
                  <a:lnTo>
                    <a:pt x="601" y="203"/>
                  </a:lnTo>
                  <a:lnTo>
                    <a:pt x="605" y="203"/>
                  </a:lnTo>
                  <a:lnTo>
                    <a:pt x="609" y="199"/>
                  </a:lnTo>
                  <a:lnTo>
                    <a:pt x="614" y="195"/>
                  </a:lnTo>
                  <a:lnTo>
                    <a:pt x="618" y="195"/>
                  </a:lnTo>
                  <a:lnTo>
                    <a:pt x="622" y="195"/>
                  </a:lnTo>
                  <a:lnTo>
                    <a:pt x="631" y="195"/>
                  </a:lnTo>
                  <a:lnTo>
                    <a:pt x="635" y="195"/>
                  </a:lnTo>
                  <a:lnTo>
                    <a:pt x="643" y="195"/>
                  </a:lnTo>
                  <a:lnTo>
                    <a:pt x="660" y="195"/>
                  </a:lnTo>
                  <a:lnTo>
                    <a:pt x="669" y="195"/>
                  </a:lnTo>
                  <a:lnTo>
                    <a:pt x="673" y="195"/>
                  </a:lnTo>
                  <a:lnTo>
                    <a:pt x="681" y="190"/>
                  </a:lnTo>
                  <a:lnTo>
                    <a:pt x="686" y="190"/>
                  </a:lnTo>
                  <a:lnTo>
                    <a:pt x="694" y="190"/>
                  </a:lnTo>
                  <a:lnTo>
                    <a:pt x="698" y="186"/>
                  </a:lnTo>
                  <a:lnTo>
                    <a:pt x="707" y="182"/>
                  </a:lnTo>
                  <a:lnTo>
                    <a:pt x="715" y="178"/>
                  </a:lnTo>
                  <a:lnTo>
                    <a:pt x="736" y="165"/>
                  </a:lnTo>
                  <a:lnTo>
                    <a:pt x="741" y="161"/>
                  </a:lnTo>
                  <a:lnTo>
                    <a:pt x="745" y="157"/>
                  </a:lnTo>
                  <a:lnTo>
                    <a:pt x="749" y="157"/>
                  </a:lnTo>
                  <a:lnTo>
                    <a:pt x="758" y="152"/>
                  </a:lnTo>
                  <a:lnTo>
                    <a:pt x="762" y="152"/>
                  </a:lnTo>
                  <a:lnTo>
                    <a:pt x="766" y="148"/>
                  </a:lnTo>
                  <a:lnTo>
                    <a:pt x="770" y="148"/>
                  </a:lnTo>
                  <a:lnTo>
                    <a:pt x="779" y="148"/>
                  </a:lnTo>
                  <a:lnTo>
                    <a:pt x="783" y="148"/>
                  </a:lnTo>
                  <a:lnTo>
                    <a:pt x="787" y="144"/>
                  </a:lnTo>
                  <a:lnTo>
                    <a:pt x="791" y="144"/>
                  </a:lnTo>
                  <a:lnTo>
                    <a:pt x="800" y="144"/>
                  </a:lnTo>
                  <a:lnTo>
                    <a:pt x="808" y="144"/>
                  </a:lnTo>
                  <a:lnTo>
                    <a:pt x="813" y="148"/>
                  </a:lnTo>
                  <a:lnTo>
                    <a:pt x="821" y="148"/>
                  </a:lnTo>
                  <a:lnTo>
                    <a:pt x="825" y="148"/>
                  </a:lnTo>
                  <a:lnTo>
                    <a:pt x="830" y="152"/>
                  </a:lnTo>
                  <a:lnTo>
                    <a:pt x="838" y="157"/>
                  </a:lnTo>
                  <a:lnTo>
                    <a:pt x="842" y="161"/>
                  </a:lnTo>
                  <a:lnTo>
                    <a:pt x="851" y="169"/>
                  </a:lnTo>
                  <a:lnTo>
                    <a:pt x="855" y="169"/>
                  </a:lnTo>
                  <a:lnTo>
                    <a:pt x="863" y="174"/>
                  </a:lnTo>
                  <a:lnTo>
                    <a:pt x="868" y="178"/>
                  </a:lnTo>
                  <a:lnTo>
                    <a:pt x="872" y="182"/>
                  </a:lnTo>
                  <a:lnTo>
                    <a:pt x="880" y="182"/>
                  </a:lnTo>
                  <a:lnTo>
                    <a:pt x="885" y="182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82"/>
                  </a:lnTo>
                  <a:lnTo>
                    <a:pt x="902" y="182"/>
                  </a:lnTo>
                  <a:lnTo>
                    <a:pt x="906" y="178"/>
                  </a:lnTo>
                  <a:lnTo>
                    <a:pt x="914" y="178"/>
                  </a:lnTo>
                  <a:lnTo>
                    <a:pt x="918" y="174"/>
                  </a:lnTo>
                  <a:lnTo>
                    <a:pt x="923" y="169"/>
                  </a:lnTo>
                  <a:lnTo>
                    <a:pt x="944" y="148"/>
                  </a:lnTo>
                  <a:lnTo>
                    <a:pt x="952" y="140"/>
                  </a:lnTo>
                  <a:lnTo>
                    <a:pt x="969" y="127"/>
                  </a:lnTo>
                  <a:lnTo>
                    <a:pt x="974" y="123"/>
                  </a:lnTo>
                  <a:lnTo>
                    <a:pt x="978" y="118"/>
                  </a:lnTo>
                  <a:lnTo>
                    <a:pt x="982" y="118"/>
                  </a:lnTo>
                  <a:lnTo>
                    <a:pt x="982" y="114"/>
                  </a:lnTo>
                  <a:lnTo>
                    <a:pt x="986" y="114"/>
                  </a:lnTo>
                  <a:lnTo>
                    <a:pt x="990" y="114"/>
                  </a:lnTo>
                  <a:lnTo>
                    <a:pt x="995" y="114"/>
                  </a:lnTo>
                  <a:lnTo>
                    <a:pt x="999" y="114"/>
                  </a:lnTo>
                  <a:lnTo>
                    <a:pt x="1003" y="114"/>
                  </a:lnTo>
                  <a:lnTo>
                    <a:pt x="1007" y="114"/>
                  </a:lnTo>
                  <a:lnTo>
                    <a:pt x="1012" y="114"/>
                  </a:lnTo>
                  <a:lnTo>
                    <a:pt x="1016" y="118"/>
                  </a:lnTo>
                  <a:lnTo>
                    <a:pt x="1029" y="123"/>
                  </a:lnTo>
                  <a:lnTo>
                    <a:pt x="1037" y="127"/>
                  </a:lnTo>
                  <a:lnTo>
                    <a:pt x="1041" y="127"/>
                  </a:lnTo>
                  <a:lnTo>
                    <a:pt x="1050" y="127"/>
                  </a:lnTo>
                  <a:lnTo>
                    <a:pt x="1054" y="127"/>
                  </a:lnTo>
                  <a:lnTo>
                    <a:pt x="1054" y="131"/>
                  </a:lnTo>
                  <a:lnTo>
                    <a:pt x="1062" y="127"/>
                  </a:lnTo>
                  <a:lnTo>
                    <a:pt x="1071" y="127"/>
                  </a:lnTo>
                  <a:lnTo>
                    <a:pt x="1075" y="127"/>
                  </a:lnTo>
                  <a:lnTo>
                    <a:pt x="1117" y="118"/>
                  </a:lnTo>
                  <a:lnTo>
                    <a:pt x="1130" y="118"/>
                  </a:lnTo>
                  <a:lnTo>
                    <a:pt x="1147" y="110"/>
                  </a:lnTo>
                  <a:lnTo>
                    <a:pt x="1160" y="110"/>
                  </a:lnTo>
                  <a:lnTo>
                    <a:pt x="1164" y="110"/>
                  </a:lnTo>
                  <a:lnTo>
                    <a:pt x="1172" y="106"/>
                  </a:lnTo>
                  <a:lnTo>
                    <a:pt x="1198" y="106"/>
                  </a:lnTo>
                  <a:lnTo>
                    <a:pt x="1206" y="106"/>
                  </a:lnTo>
                  <a:lnTo>
                    <a:pt x="1211" y="106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2"/>
                  </a:lnTo>
                  <a:lnTo>
                    <a:pt x="1228" y="97"/>
                  </a:lnTo>
                  <a:lnTo>
                    <a:pt x="1232" y="97"/>
                  </a:lnTo>
                  <a:lnTo>
                    <a:pt x="1236" y="93"/>
                  </a:lnTo>
                  <a:lnTo>
                    <a:pt x="1240" y="93"/>
                  </a:lnTo>
                  <a:lnTo>
                    <a:pt x="1240" y="89"/>
                  </a:lnTo>
                  <a:lnTo>
                    <a:pt x="1244" y="85"/>
                  </a:lnTo>
                  <a:lnTo>
                    <a:pt x="1249" y="80"/>
                  </a:lnTo>
                  <a:lnTo>
                    <a:pt x="1253" y="76"/>
                  </a:lnTo>
                  <a:lnTo>
                    <a:pt x="1257" y="68"/>
                  </a:lnTo>
                  <a:lnTo>
                    <a:pt x="1257" y="59"/>
                  </a:lnTo>
                  <a:lnTo>
                    <a:pt x="1266" y="38"/>
                  </a:lnTo>
                  <a:lnTo>
                    <a:pt x="1270" y="34"/>
                  </a:lnTo>
                  <a:lnTo>
                    <a:pt x="1270" y="25"/>
                  </a:lnTo>
                  <a:lnTo>
                    <a:pt x="1274" y="21"/>
                  </a:lnTo>
                  <a:lnTo>
                    <a:pt x="1278" y="17"/>
                  </a:lnTo>
                  <a:lnTo>
                    <a:pt x="1283" y="17"/>
                  </a:lnTo>
                  <a:lnTo>
                    <a:pt x="1283" y="13"/>
                  </a:lnTo>
                  <a:lnTo>
                    <a:pt x="1291" y="8"/>
                  </a:lnTo>
                  <a:lnTo>
                    <a:pt x="1295" y="4"/>
                  </a:lnTo>
                  <a:lnTo>
                    <a:pt x="1304" y="4"/>
                  </a:lnTo>
                  <a:lnTo>
                    <a:pt x="1308" y="4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8" y="4"/>
                  </a:lnTo>
                  <a:lnTo>
                    <a:pt x="1342" y="4"/>
                  </a:lnTo>
                  <a:lnTo>
                    <a:pt x="1346" y="4"/>
                  </a:lnTo>
                  <a:lnTo>
                    <a:pt x="1363" y="13"/>
                  </a:lnTo>
                  <a:lnTo>
                    <a:pt x="1367" y="13"/>
                  </a:lnTo>
                  <a:lnTo>
                    <a:pt x="1376" y="13"/>
                  </a:lnTo>
                  <a:lnTo>
                    <a:pt x="1380" y="13"/>
                  </a:lnTo>
                  <a:lnTo>
                    <a:pt x="1393" y="17"/>
                  </a:lnTo>
                  <a:lnTo>
                    <a:pt x="1401" y="17"/>
                  </a:lnTo>
                  <a:lnTo>
                    <a:pt x="1410" y="17"/>
                  </a:lnTo>
                  <a:lnTo>
                    <a:pt x="1418" y="21"/>
                  </a:lnTo>
                  <a:lnTo>
                    <a:pt x="1426" y="21"/>
                  </a:lnTo>
                  <a:lnTo>
                    <a:pt x="1435" y="25"/>
                  </a:lnTo>
                  <a:lnTo>
                    <a:pt x="1443" y="30"/>
                  </a:lnTo>
                  <a:lnTo>
                    <a:pt x="1448" y="34"/>
                  </a:lnTo>
                  <a:lnTo>
                    <a:pt x="1456" y="38"/>
                  </a:lnTo>
                  <a:lnTo>
                    <a:pt x="1460" y="38"/>
                  </a:lnTo>
                  <a:lnTo>
                    <a:pt x="1469" y="42"/>
                  </a:lnTo>
                  <a:lnTo>
                    <a:pt x="1469" y="46"/>
                  </a:lnTo>
                  <a:lnTo>
                    <a:pt x="1477" y="46"/>
                  </a:lnTo>
                  <a:lnTo>
                    <a:pt x="1482" y="46"/>
                  </a:lnTo>
                  <a:lnTo>
                    <a:pt x="1490" y="46"/>
                  </a:lnTo>
                  <a:lnTo>
                    <a:pt x="1498" y="51"/>
                  </a:lnTo>
                  <a:lnTo>
                    <a:pt x="1507" y="51"/>
                  </a:lnTo>
                  <a:lnTo>
                    <a:pt x="1541" y="51"/>
                  </a:lnTo>
                  <a:lnTo>
                    <a:pt x="1549" y="51"/>
                  </a:lnTo>
                  <a:lnTo>
                    <a:pt x="1558" y="51"/>
                  </a:lnTo>
                  <a:lnTo>
                    <a:pt x="1562" y="55"/>
                  </a:lnTo>
                  <a:lnTo>
                    <a:pt x="1566" y="55"/>
                  </a:lnTo>
                  <a:lnTo>
                    <a:pt x="1570" y="59"/>
                  </a:lnTo>
                  <a:lnTo>
                    <a:pt x="1575" y="59"/>
                  </a:lnTo>
                  <a:lnTo>
                    <a:pt x="1579" y="63"/>
                  </a:lnTo>
                  <a:lnTo>
                    <a:pt x="1583" y="68"/>
                  </a:lnTo>
                  <a:lnTo>
                    <a:pt x="1583" y="72"/>
                  </a:lnTo>
                  <a:lnTo>
                    <a:pt x="1583" y="76"/>
                  </a:lnTo>
                  <a:lnTo>
                    <a:pt x="1583" y="85"/>
                  </a:lnTo>
                  <a:lnTo>
                    <a:pt x="1583" y="93"/>
                  </a:lnTo>
                  <a:lnTo>
                    <a:pt x="1583" y="97"/>
                  </a:lnTo>
                  <a:lnTo>
                    <a:pt x="1583" y="123"/>
                  </a:lnTo>
                  <a:lnTo>
                    <a:pt x="1583" y="131"/>
                  </a:lnTo>
                  <a:lnTo>
                    <a:pt x="1583" y="135"/>
                  </a:lnTo>
                  <a:lnTo>
                    <a:pt x="1583" y="140"/>
                  </a:lnTo>
                  <a:lnTo>
                    <a:pt x="1583" y="144"/>
                  </a:lnTo>
                  <a:lnTo>
                    <a:pt x="1587" y="148"/>
                  </a:lnTo>
                  <a:lnTo>
                    <a:pt x="1587" y="152"/>
                  </a:lnTo>
                  <a:lnTo>
                    <a:pt x="1592" y="157"/>
                  </a:lnTo>
                  <a:lnTo>
                    <a:pt x="1592" y="165"/>
                  </a:lnTo>
                  <a:lnTo>
                    <a:pt x="1596" y="165"/>
                  </a:lnTo>
                  <a:lnTo>
                    <a:pt x="1604" y="178"/>
                  </a:lnTo>
                  <a:lnTo>
                    <a:pt x="1604" y="182"/>
                  </a:lnTo>
                  <a:lnTo>
                    <a:pt x="1604" y="186"/>
                  </a:lnTo>
                  <a:lnTo>
                    <a:pt x="1604" y="190"/>
                  </a:lnTo>
                  <a:lnTo>
                    <a:pt x="1604" y="195"/>
                  </a:lnTo>
                  <a:lnTo>
                    <a:pt x="1600" y="195"/>
                  </a:lnTo>
                  <a:lnTo>
                    <a:pt x="1596" y="199"/>
                  </a:lnTo>
                  <a:lnTo>
                    <a:pt x="1592" y="199"/>
                  </a:lnTo>
                  <a:lnTo>
                    <a:pt x="1587" y="203"/>
                  </a:lnTo>
                  <a:lnTo>
                    <a:pt x="1583" y="203"/>
                  </a:lnTo>
                  <a:lnTo>
                    <a:pt x="1579" y="203"/>
                  </a:lnTo>
                  <a:lnTo>
                    <a:pt x="1562" y="203"/>
                  </a:lnTo>
                  <a:lnTo>
                    <a:pt x="1553" y="207"/>
                  </a:lnTo>
                  <a:lnTo>
                    <a:pt x="1549" y="207"/>
                  </a:lnTo>
                  <a:lnTo>
                    <a:pt x="1545" y="207"/>
                  </a:lnTo>
                  <a:lnTo>
                    <a:pt x="1541" y="212"/>
                  </a:lnTo>
                  <a:lnTo>
                    <a:pt x="1537" y="212"/>
                  </a:lnTo>
                  <a:lnTo>
                    <a:pt x="1537" y="216"/>
                  </a:lnTo>
                  <a:lnTo>
                    <a:pt x="1532" y="220"/>
                  </a:lnTo>
                  <a:lnTo>
                    <a:pt x="1532" y="224"/>
                  </a:lnTo>
                  <a:lnTo>
                    <a:pt x="1528" y="229"/>
                  </a:lnTo>
                  <a:lnTo>
                    <a:pt x="1528" y="237"/>
                  </a:lnTo>
                  <a:lnTo>
                    <a:pt x="1528" y="241"/>
                  </a:lnTo>
                  <a:lnTo>
                    <a:pt x="1528" y="245"/>
                  </a:lnTo>
                  <a:lnTo>
                    <a:pt x="1532" y="245"/>
                  </a:lnTo>
                  <a:lnTo>
                    <a:pt x="1532" y="250"/>
                  </a:lnTo>
                  <a:lnTo>
                    <a:pt x="1537" y="262"/>
                  </a:lnTo>
                  <a:lnTo>
                    <a:pt x="1545" y="275"/>
                  </a:lnTo>
                  <a:lnTo>
                    <a:pt x="1545" y="279"/>
                  </a:lnTo>
                  <a:lnTo>
                    <a:pt x="1549" y="288"/>
                  </a:lnTo>
                  <a:lnTo>
                    <a:pt x="1558" y="296"/>
                  </a:lnTo>
                  <a:lnTo>
                    <a:pt x="1570" y="317"/>
                  </a:lnTo>
                  <a:lnTo>
                    <a:pt x="1579" y="326"/>
                  </a:lnTo>
                  <a:lnTo>
                    <a:pt x="1587" y="339"/>
                  </a:lnTo>
                  <a:lnTo>
                    <a:pt x="1596" y="351"/>
                  </a:lnTo>
                  <a:lnTo>
                    <a:pt x="1596" y="356"/>
                  </a:lnTo>
                  <a:lnTo>
                    <a:pt x="1600" y="360"/>
                  </a:lnTo>
                  <a:lnTo>
                    <a:pt x="1604" y="364"/>
                  </a:lnTo>
                  <a:lnTo>
                    <a:pt x="1609" y="368"/>
                  </a:lnTo>
                  <a:lnTo>
                    <a:pt x="1613" y="368"/>
                  </a:lnTo>
                  <a:lnTo>
                    <a:pt x="1630" y="377"/>
                  </a:lnTo>
                  <a:lnTo>
                    <a:pt x="1634" y="381"/>
                  </a:lnTo>
                  <a:lnTo>
                    <a:pt x="1638" y="385"/>
                  </a:lnTo>
                  <a:lnTo>
                    <a:pt x="1642" y="385"/>
                  </a:lnTo>
                  <a:lnTo>
                    <a:pt x="1642" y="389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1" y="402"/>
                  </a:lnTo>
                  <a:lnTo>
                    <a:pt x="1655" y="406"/>
                  </a:lnTo>
                  <a:lnTo>
                    <a:pt x="1655" y="411"/>
                  </a:lnTo>
                  <a:lnTo>
                    <a:pt x="1659" y="419"/>
                  </a:lnTo>
                  <a:lnTo>
                    <a:pt x="1659" y="436"/>
                  </a:lnTo>
                  <a:lnTo>
                    <a:pt x="1659" y="440"/>
                  </a:lnTo>
                  <a:lnTo>
                    <a:pt x="1664" y="444"/>
                  </a:lnTo>
                  <a:lnTo>
                    <a:pt x="1664" y="449"/>
                  </a:lnTo>
                  <a:lnTo>
                    <a:pt x="1668" y="457"/>
                  </a:lnTo>
                  <a:lnTo>
                    <a:pt x="1672" y="466"/>
                  </a:lnTo>
                  <a:lnTo>
                    <a:pt x="1676" y="470"/>
                  </a:lnTo>
                  <a:lnTo>
                    <a:pt x="1680" y="474"/>
                  </a:lnTo>
                  <a:lnTo>
                    <a:pt x="1685" y="478"/>
                  </a:lnTo>
                  <a:lnTo>
                    <a:pt x="1689" y="483"/>
                  </a:lnTo>
                  <a:lnTo>
                    <a:pt x="1693" y="487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27" y="504"/>
                  </a:lnTo>
                  <a:lnTo>
                    <a:pt x="1731" y="508"/>
                  </a:lnTo>
                  <a:lnTo>
                    <a:pt x="1736" y="512"/>
                  </a:lnTo>
                  <a:lnTo>
                    <a:pt x="1740" y="516"/>
                  </a:lnTo>
                  <a:lnTo>
                    <a:pt x="1744" y="521"/>
                  </a:lnTo>
                  <a:lnTo>
                    <a:pt x="1748" y="525"/>
                  </a:lnTo>
                  <a:lnTo>
                    <a:pt x="1752" y="525"/>
                  </a:lnTo>
                  <a:lnTo>
                    <a:pt x="1757" y="529"/>
                  </a:lnTo>
                  <a:lnTo>
                    <a:pt x="1761" y="529"/>
                  </a:lnTo>
                  <a:lnTo>
                    <a:pt x="1769" y="533"/>
                  </a:lnTo>
                  <a:lnTo>
                    <a:pt x="1782" y="538"/>
                  </a:lnTo>
                  <a:lnTo>
                    <a:pt x="1786" y="542"/>
                  </a:lnTo>
                  <a:lnTo>
                    <a:pt x="1795" y="542"/>
                  </a:lnTo>
                  <a:lnTo>
                    <a:pt x="1803" y="546"/>
                  </a:lnTo>
                  <a:lnTo>
                    <a:pt x="1807" y="550"/>
                  </a:lnTo>
                  <a:lnTo>
                    <a:pt x="1816" y="555"/>
                  </a:lnTo>
                  <a:lnTo>
                    <a:pt x="1824" y="559"/>
                  </a:lnTo>
                  <a:lnTo>
                    <a:pt x="1829" y="563"/>
                  </a:lnTo>
                  <a:lnTo>
                    <a:pt x="1824" y="567"/>
                  </a:lnTo>
                  <a:lnTo>
                    <a:pt x="1824" y="571"/>
                  </a:lnTo>
                  <a:lnTo>
                    <a:pt x="1812" y="584"/>
                  </a:lnTo>
                  <a:lnTo>
                    <a:pt x="1807" y="588"/>
                  </a:lnTo>
                  <a:lnTo>
                    <a:pt x="1803" y="593"/>
                  </a:lnTo>
                  <a:lnTo>
                    <a:pt x="1803" y="601"/>
                  </a:lnTo>
                  <a:lnTo>
                    <a:pt x="1799" y="610"/>
                  </a:lnTo>
                  <a:lnTo>
                    <a:pt x="1799" y="618"/>
                  </a:lnTo>
                  <a:lnTo>
                    <a:pt x="1799" y="631"/>
                  </a:lnTo>
                  <a:lnTo>
                    <a:pt x="1799" y="635"/>
                  </a:lnTo>
                  <a:lnTo>
                    <a:pt x="1799" y="639"/>
                  </a:lnTo>
                  <a:lnTo>
                    <a:pt x="1799" y="648"/>
                  </a:lnTo>
                  <a:lnTo>
                    <a:pt x="1795" y="652"/>
                  </a:lnTo>
                  <a:lnTo>
                    <a:pt x="1795" y="656"/>
                  </a:lnTo>
                  <a:lnTo>
                    <a:pt x="1786" y="665"/>
                  </a:lnTo>
                  <a:lnTo>
                    <a:pt x="1786" y="673"/>
                  </a:lnTo>
                  <a:lnTo>
                    <a:pt x="1782" y="673"/>
                  </a:lnTo>
                  <a:lnTo>
                    <a:pt x="1782" y="682"/>
                  </a:lnTo>
                  <a:lnTo>
                    <a:pt x="1778" y="690"/>
                  </a:lnTo>
                  <a:lnTo>
                    <a:pt x="1778" y="698"/>
                  </a:lnTo>
                  <a:lnTo>
                    <a:pt x="1774" y="711"/>
                  </a:lnTo>
                  <a:lnTo>
                    <a:pt x="1774" y="715"/>
                  </a:lnTo>
                  <a:lnTo>
                    <a:pt x="1774" y="724"/>
                  </a:lnTo>
                  <a:lnTo>
                    <a:pt x="1774" y="728"/>
                  </a:lnTo>
                  <a:lnTo>
                    <a:pt x="1774" y="732"/>
                  </a:lnTo>
                  <a:lnTo>
                    <a:pt x="1778" y="745"/>
                  </a:lnTo>
                  <a:lnTo>
                    <a:pt x="1778" y="749"/>
                  </a:lnTo>
                  <a:lnTo>
                    <a:pt x="1778" y="754"/>
                  </a:lnTo>
                  <a:lnTo>
                    <a:pt x="1782" y="758"/>
                  </a:lnTo>
                  <a:lnTo>
                    <a:pt x="1786" y="758"/>
                  </a:lnTo>
                  <a:lnTo>
                    <a:pt x="1782" y="762"/>
                  </a:lnTo>
                  <a:lnTo>
                    <a:pt x="1782" y="766"/>
                  </a:lnTo>
                  <a:lnTo>
                    <a:pt x="1786" y="770"/>
                  </a:lnTo>
                  <a:lnTo>
                    <a:pt x="1786" y="779"/>
                  </a:lnTo>
                  <a:lnTo>
                    <a:pt x="1786" y="787"/>
                  </a:lnTo>
                  <a:lnTo>
                    <a:pt x="1786" y="792"/>
                  </a:lnTo>
                  <a:lnTo>
                    <a:pt x="1791" y="800"/>
                  </a:lnTo>
                  <a:lnTo>
                    <a:pt x="1791" y="804"/>
                  </a:lnTo>
                  <a:lnTo>
                    <a:pt x="1795" y="809"/>
                  </a:lnTo>
                  <a:lnTo>
                    <a:pt x="1803" y="817"/>
                  </a:lnTo>
                  <a:lnTo>
                    <a:pt x="1807" y="817"/>
                  </a:lnTo>
                  <a:lnTo>
                    <a:pt x="1816" y="826"/>
                  </a:lnTo>
                  <a:lnTo>
                    <a:pt x="1820" y="830"/>
                  </a:lnTo>
                  <a:lnTo>
                    <a:pt x="1820" y="834"/>
                  </a:lnTo>
                  <a:lnTo>
                    <a:pt x="1820" y="838"/>
                  </a:lnTo>
                  <a:lnTo>
                    <a:pt x="1816" y="842"/>
                  </a:lnTo>
                  <a:lnTo>
                    <a:pt x="1812" y="847"/>
                  </a:lnTo>
                  <a:lnTo>
                    <a:pt x="1803" y="851"/>
                  </a:lnTo>
                  <a:lnTo>
                    <a:pt x="1799" y="855"/>
                  </a:lnTo>
                  <a:lnTo>
                    <a:pt x="1791" y="855"/>
                  </a:lnTo>
                  <a:lnTo>
                    <a:pt x="1778" y="864"/>
                  </a:lnTo>
                  <a:lnTo>
                    <a:pt x="1765" y="868"/>
                  </a:lnTo>
                  <a:lnTo>
                    <a:pt x="1757" y="872"/>
                  </a:lnTo>
                  <a:lnTo>
                    <a:pt x="1744" y="876"/>
                  </a:lnTo>
                  <a:lnTo>
                    <a:pt x="1740" y="876"/>
                  </a:lnTo>
                  <a:lnTo>
                    <a:pt x="1736" y="876"/>
                  </a:lnTo>
                  <a:lnTo>
                    <a:pt x="1727" y="876"/>
                  </a:lnTo>
                  <a:lnTo>
                    <a:pt x="1723" y="876"/>
                  </a:lnTo>
                  <a:lnTo>
                    <a:pt x="1719" y="876"/>
                  </a:lnTo>
                  <a:lnTo>
                    <a:pt x="1702" y="876"/>
                  </a:lnTo>
                  <a:lnTo>
                    <a:pt x="1685" y="876"/>
                  </a:lnTo>
                  <a:lnTo>
                    <a:pt x="1680" y="876"/>
                  </a:lnTo>
                  <a:lnTo>
                    <a:pt x="1672" y="876"/>
                  </a:lnTo>
                  <a:lnTo>
                    <a:pt x="1664" y="872"/>
                  </a:lnTo>
                  <a:lnTo>
                    <a:pt x="1655" y="868"/>
                  </a:lnTo>
                  <a:lnTo>
                    <a:pt x="1651" y="864"/>
                  </a:lnTo>
                  <a:lnTo>
                    <a:pt x="1647" y="864"/>
                  </a:lnTo>
                  <a:lnTo>
                    <a:pt x="1642" y="868"/>
                  </a:lnTo>
                  <a:lnTo>
                    <a:pt x="1638" y="868"/>
                  </a:lnTo>
                  <a:lnTo>
                    <a:pt x="1634" y="868"/>
                  </a:lnTo>
                  <a:lnTo>
                    <a:pt x="1634" y="872"/>
                  </a:lnTo>
                  <a:lnTo>
                    <a:pt x="1621" y="881"/>
                  </a:lnTo>
                  <a:lnTo>
                    <a:pt x="1617" y="885"/>
                  </a:lnTo>
                  <a:lnTo>
                    <a:pt x="1613" y="885"/>
                  </a:lnTo>
                  <a:lnTo>
                    <a:pt x="1609" y="889"/>
                  </a:lnTo>
                  <a:lnTo>
                    <a:pt x="1604" y="889"/>
                  </a:lnTo>
                  <a:lnTo>
                    <a:pt x="1600" y="889"/>
                  </a:lnTo>
                  <a:lnTo>
                    <a:pt x="1596" y="885"/>
                  </a:lnTo>
                  <a:lnTo>
                    <a:pt x="1592" y="881"/>
                  </a:lnTo>
                  <a:lnTo>
                    <a:pt x="1587" y="876"/>
                  </a:lnTo>
                  <a:lnTo>
                    <a:pt x="1583" y="872"/>
                  </a:lnTo>
                  <a:lnTo>
                    <a:pt x="1583" y="868"/>
                  </a:lnTo>
                  <a:lnTo>
                    <a:pt x="1579" y="859"/>
                  </a:lnTo>
                  <a:lnTo>
                    <a:pt x="1566" y="830"/>
                  </a:lnTo>
                  <a:lnTo>
                    <a:pt x="1562" y="826"/>
                  </a:lnTo>
                  <a:lnTo>
                    <a:pt x="1562" y="817"/>
                  </a:lnTo>
                  <a:lnTo>
                    <a:pt x="1558" y="813"/>
                  </a:lnTo>
                  <a:lnTo>
                    <a:pt x="1553" y="813"/>
                  </a:lnTo>
                  <a:lnTo>
                    <a:pt x="1549" y="809"/>
                  </a:lnTo>
                  <a:lnTo>
                    <a:pt x="1545" y="809"/>
                  </a:lnTo>
                  <a:lnTo>
                    <a:pt x="1541" y="809"/>
                  </a:lnTo>
                  <a:lnTo>
                    <a:pt x="1537" y="809"/>
                  </a:lnTo>
                  <a:lnTo>
                    <a:pt x="1524" y="813"/>
                  </a:lnTo>
                  <a:lnTo>
                    <a:pt x="1515" y="813"/>
                  </a:lnTo>
                  <a:lnTo>
                    <a:pt x="1511" y="813"/>
                  </a:lnTo>
                  <a:lnTo>
                    <a:pt x="1507" y="809"/>
                  </a:lnTo>
                  <a:lnTo>
                    <a:pt x="1503" y="809"/>
                  </a:lnTo>
                  <a:lnTo>
                    <a:pt x="1498" y="809"/>
                  </a:lnTo>
                  <a:lnTo>
                    <a:pt x="1498" y="804"/>
                  </a:lnTo>
                  <a:lnTo>
                    <a:pt x="1494" y="804"/>
                  </a:lnTo>
                  <a:lnTo>
                    <a:pt x="1486" y="800"/>
                  </a:lnTo>
                  <a:lnTo>
                    <a:pt x="1482" y="796"/>
                  </a:lnTo>
                  <a:lnTo>
                    <a:pt x="1477" y="787"/>
                  </a:lnTo>
                  <a:lnTo>
                    <a:pt x="1473" y="783"/>
                  </a:lnTo>
                  <a:lnTo>
                    <a:pt x="1469" y="775"/>
                  </a:lnTo>
                  <a:lnTo>
                    <a:pt x="1465" y="775"/>
                  </a:lnTo>
                  <a:lnTo>
                    <a:pt x="1460" y="770"/>
                  </a:lnTo>
                  <a:lnTo>
                    <a:pt x="1456" y="766"/>
                  </a:lnTo>
                  <a:lnTo>
                    <a:pt x="1452" y="766"/>
                  </a:lnTo>
                  <a:lnTo>
                    <a:pt x="1443" y="762"/>
                  </a:lnTo>
                  <a:lnTo>
                    <a:pt x="1439" y="762"/>
                  </a:lnTo>
                  <a:lnTo>
                    <a:pt x="1435" y="762"/>
                  </a:lnTo>
                  <a:lnTo>
                    <a:pt x="1431" y="762"/>
                  </a:lnTo>
                  <a:lnTo>
                    <a:pt x="1426" y="766"/>
                  </a:lnTo>
                  <a:lnTo>
                    <a:pt x="1422" y="770"/>
                  </a:lnTo>
                  <a:lnTo>
                    <a:pt x="1418" y="775"/>
                  </a:lnTo>
                  <a:lnTo>
                    <a:pt x="1405" y="792"/>
                  </a:lnTo>
                  <a:lnTo>
                    <a:pt x="1393" y="800"/>
                  </a:lnTo>
                  <a:lnTo>
                    <a:pt x="1384" y="813"/>
                  </a:lnTo>
                  <a:lnTo>
                    <a:pt x="1371" y="826"/>
                  </a:lnTo>
                  <a:lnTo>
                    <a:pt x="1359" y="834"/>
                  </a:lnTo>
                  <a:lnTo>
                    <a:pt x="1350" y="847"/>
                  </a:lnTo>
                  <a:lnTo>
                    <a:pt x="1338" y="855"/>
                  </a:lnTo>
                  <a:lnTo>
                    <a:pt x="1325" y="864"/>
                  </a:lnTo>
                  <a:lnTo>
                    <a:pt x="1321" y="868"/>
                  </a:lnTo>
                  <a:lnTo>
                    <a:pt x="1316" y="872"/>
                  </a:lnTo>
                  <a:lnTo>
                    <a:pt x="1312" y="876"/>
                  </a:lnTo>
                  <a:lnTo>
                    <a:pt x="1308" y="885"/>
                  </a:lnTo>
                  <a:lnTo>
                    <a:pt x="1304" y="893"/>
                  </a:lnTo>
                  <a:lnTo>
                    <a:pt x="1299" y="902"/>
                  </a:lnTo>
                  <a:lnTo>
                    <a:pt x="1295" y="906"/>
                  </a:lnTo>
                  <a:lnTo>
                    <a:pt x="1291" y="914"/>
                  </a:lnTo>
                  <a:lnTo>
                    <a:pt x="1291" y="919"/>
                  </a:lnTo>
                  <a:lnTo>
                    <a:pt x="1287" y="927"/>
                  </a:lnTo>
                  <a:lnTo>
                    <a:pt x="1287" y="931"/>
                  </a:lnTo>
                  <a:lnTo>
                    <a:pt x="1287" y="940"/>
                  </a:lnTo>
                  <a:lnTo>
                    <a:pt x="1287" y="948"/>
                  </a:lnTo>
                  <a:lnTo>
                    <a:pt x="1287" y="957"/>
                  </a:lnTo>
                  <a:lnTo>
                    <a:pt x="1287" y="965"/>
                  </a:lnTo>
                  <a:lnTo>
                    <a:pt x="1291" y="974"/>
                  </a:lnTo>
                  <a:lnTo>
                    <a:pt x="1291" y="982"/>
                  </a:lnTo>
                  <a:lnTo>
                    <a:pt x="1291" y="991"/>
                  </a:lnTo>
                  <a:lnTo>
                    <a:pt x="1291" y="1003"/>
                  </a:lnTo>
                  <a:lnTo>
                    <a:pt x="1291" y="1008"/>
                  </a:lnTo>
                  <a:lnTo>
                    <a:pt x="1291" y="1016"/>
                  </a:lnTo>
                  <a:lnTo>
                    <a:pt x="1291" y="1020"/>
                  </a:lnTo>
                  <a:lnTo>
                    <a:pt x="1287" y="1024"/>
                  </a:lnTo>
                  <a:lnTo>
                    <a:pt x="1287" y="1029"/>
                  </a:lnTo>
                  <a:lnTo>
                    <a:pt x="1283" y="1033"/>
                  </a:lnTo>
                  <a:lnTo>
                    <a:pt x="1278" y="1037"/>
                  </a:lnTo>
                  <a:lnTo>
                    <a:pt x="1270" y="1041"/>
                  </a:lnTo>
                  <a:lnTo>
                    <a:pt x="1266" y="1046"/>
                  </a:lnTo>
                  <a:lnTo>
                    <a:pt x="1261" y="1046"/>
                  </a:lnTo>
                  <a:lnTo>
                    <a:pt x="1261" y="1050"/>
                  </a:lnTo>
                  <a:lnTo>
                    <a:pt x="1257" y="1054"/>
                  </a:lnTo>
                  <a:lnTo>
                    <a:pt x="1257" y="1058"/>
                  </a:lnTo>
                  <a:lnTo>
                    <a:pt x="1253" y="1063"/>
                  </a:lnTo>
                  <a:lnTo>
                    <a:pt x="1253" y="1080"/>
                  </a:lnTo>
                  <a:lnTo>
                    <a:pt x="1249" y="1084"/>
                  </a:lnTo>
                  <a:lnTo>
                    <a:pt x="1249" y="1088"/>
                  </a:lnTo>
                  <a:lnTo>
                    <a:pt x="1244" y="1092"/>
                  </a:lnTo>
                  <a:lnTo>
                    <a:pt x="1244" y="1096"/>
                  </a:lnTo>
                  <a:lnTo>
                    <a:pt x="1244" y="1101"/>
                  </a:lnTo>
                  <a:lnTo>
                    <a:pt x="1240" y="1105"/>
                  </a:lnTo>
                  <a:lnTo>
                    <a:pt x="1236" y="1113"/>
                  </a:lnTo>
                  <a:lnTo>
                    <a:pt x="1232" y="1118"/>
                  </a:lnTo>
                  <a:lnTo>
                    <a:pt x="1228" y="1126"/>
                  </a:lnTo>
                  <a:lnTo>
                    <a:pt x="1211" y="1147"/>
                  </a:lnTo>
                  <a:lnTo>
                    <a:pt x="1202" y="1156"/>
                  </a:lnTo>
                  <a:lnTo>
                    <a:pt x="1198" y="1160"/>
                  </a:lnTo>
                  <a:lnTo>
                    <a:pt x="1194" y="1164"/>
                  </a:lnTo>
                  <a:lnTo>
                    <a:pt x="1194" y="1168"/>
                  </a:lnTo>
                  <a:lnTo>
                    <a:pt x="1189" y="1173"/>
                  </a:lnTo>
                  <a:lnTo>
                    <a:pt x="1189" y="1181"/>
                  </a:lnTo>
                  <a:lnTo>
                    <a:pt x="1189" y="1185"/>
                  </a:lnTo>
                  <a:lnTo>
                    <a:pt x="1189" y="1198"/>
                  </a:lnTo>
                  <a:lnTo>
                    <a:pt x="1189" y="1202"/>
                  </a:lnTo>
                  <a:lnTo>
                    <a:pt x="1185" y="1207"/>
                  </a:lnTo>
                  <a:lnTo>
                    <a:pt x="1181" y="1211"/>
                  </a:lnTo>
                  <a:lnTo>
                    <a:pt x="1177" y="1215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23"/>
                  </a:lnTo>
                  <a:lnTo>
                    <a:pt x="1160" y="1223"/>
                  </a:lnTo>
                  <a:lnTo>
                    <a:pt x="1151" y="1223"/>
                  </a:lnTo>
                  <a:lnTo>
                    <a:pt x="1147" y="1228"/>
                  </a:lnTo>
                  <a:lnTo>
                    <a:pt x="1143" y="1228"/>
                  </a:lnTo>
                  <a:lnTo>
                    <a:pt x="1134" y="1228"/>
                  </a:lnTo>
                  <a:lnTo>
                    <a:pt x="1130" y="1228"/>
                  </a:lnTo>
                  <a:lnTo>
                    <a:pt x="1126" y="1228"/>
                  </a:lnTo>
                  <a:lnTo>
                    <a:pt x="1122" y="1228"/>
                  </a:lnTo>
                  <a:lnTo>
                    <a:pt x="1101" y="1223"/>
                  </a:lnTo>
                  <a:lnTo>
                    <a:pt x="1079" y="1219"/>
                  </a:lnTo>
                  <a:lnTo>
                    <a:pt x="1067" y="1219"/>
                  </a:lnTo>
                  <a:lnTo>
                    <a:pt x="1058" y="1219"/>
                  </a:lnTo>
                  <a:lnTo>
                    <a:pt x="1045" y="1219"/>
                  </a:lnTo>
                  <a:lnTo>
                    <a:pt x="1033" y="1219"/>
                  </a:lnTo>
                  <a:lnTo>
                    <a:pt x="1024" y="1219"/>
                  </a:lnTo>
                  <a:lnTo>
                    <a:pt x="1016" y="1219"/>
                  </a:lnTo>
                  <a:lnTo>
                    <a:pt x="999" y="1219"/>
                  </a:lnTo>
                  <a:lnTo>
                    <a:pt x="995" y="1219"/>
                  </a:lnTo>
                  <a:lnTo>
                    <a:pt x="990" y="1219"/>
                  </a:lnTo>
                  <a:lnTo>
                    <a:pt x="986" y="1219"/>
                  </a:lnTo>
                  <a:lnTo>
                    <a:pt x="982" y="1215"/>
                  </a:lnTo>
                  <a:lnTo>
                    <a:pt x="978" y="1215"/>
                  </a:lnTo>
                  <a:lnTo>
                    <a:pt x="974" y="1211"/>
                  </a:lnTo>
                  <a:lnTo>
                    <a:pt x="974" y="1207"/>
                  </a:lnTo>
                  <a:lnTo>
                    <a:pt x="969" y="1207"/>
                  </a:lnTo>
                  <a:lnTo>
                    <a:pt x="969" y="1202"/>
                  </a:lnTo>
                  <a:lnTo>
                    <a:pt x="965" y="1194"/>
                  </a:lnTo>
                  <a:lnTo>
                    <a:pt x="961" y="1190"/>
                  </a:lnTo>
                  <a:lnTo>
                    <a:pt x="957" y="1190"/>
                  </a:lnTo>
                  <a:lnTo>
                    <a:pt x="952" y="1194"/>
                  </a:lnTo>
                  <a:lnTo>
                    <a:pt x="948" y="1198"/>
                  </a:lnTo>
                  <a:lnTo>
                    <a:pt x="944" y="1202"/>
                  </a:lnTo>
                  <a:lnTo>
                    <a:pt x="940" y="1202"/>
                  </a:lnTo>
                  <a:lnTo>
                    <a:pt x="935" y="1202"/>
                  </a:lnTo>
                  <a:lnTo>
                    <a:pt x="931" y="1202"/>
                  </a:lnTo>
                  <a:lnTo>
                    <a:pt x="918" y="1194"/>
                  </a:lnTo>
                  <a:lnTo>
                    <a:pt x="914" y="1194"/>
                  </a:lnTo>
                  <a:lnTo>
                    <a:pt x="906" y="1190"/>
                  </a:lnTo>
                  <a:lnTo>
                    <a:pt x="902" y="1190"/>
                  </a:lnTo>
                  <a:lnTo>
                    <a:pt x="893" y="1185"/>
                  </a:lnTo>
                  <a:lnTo>
                    <a:pt x="876" y="1185"/>
                  </a:lnTo>
                  <a:lnTo>
                    <a:pt x="868" y="1185"/>
                  </a:lnTo>
                  <a:lnTo>
                    <a:pt x="863" y="1185"/>
                  </a:lnTo>
                  <a:lnTo>
                    <a:pt x="859" y="1181"/>
                  </a:lnTo>
                  <a:lnTo>
                    <a:pt x="842" y="1177"/>
                  </a:lnTo>
                  <a:lnTo>
                    <a:pt x="838" y="1177"/>
                  </a:lnTo>
                  <a:lnTo>
                    <a:pt x="834" y="1177"/>
                  </a:lnTo>
                  <a:lnTo>
                    <a:pt x="830" y="1177"/>
                  </a:lnTo>
                  <a:lnTo>
                    <a:pt x="817" y="1181"/>
                  </a:lnTo>
                  <a:lnTo>
                    <a:pt x="804" y="1185"/>
                  </a:lnTo>
                  <a:lnTo>
                    <a:pt x="800" y="1185"/>
                  </a:lnTo>
                  <a:lnTo>
                    <a:pt x="791" y="1190"/>
                  </a:lnTo>
                  <a:lnTo>
                    <a:pt x="779" y="1194"/>
                  </a:lnTo>
                  <a:lnTo>
                    <a:pt x="770" y="1194"/>
                  </a:lnTo>
                  <a:lnTo>
                    <a:pt x="745" y="1202"/>
                  </a:lnTo>
                  <a:lnTo>
                    <a:pt x="736" y="1207"/>
                  </a:lnTo>
                  <a:lnTo>
                    <a:pt x="728" y="1207"/>
                  </a:lnTo>
                  <a:lnTo>
                    <a:pt x="724" y="1211"/>
                  </a:lnTo>
                  <a:lnTo>
                    <a:pt x="720" y="1211"/>
                  </a:lnTo>
                  <a:lnTo>
                    <a:pt x="720" y="1215"/>
                  </a:lnTo>
                  <a:lnTo>
                    <a:pt x="715" y="1219"/>
                  </a:lnTo>
                  <a:lnTo>
                    <a:pt x="711" y="1219"/>
                  </a:lnTo>
                  <a:lnTo>
                    <a:pt x="711" y="1223"/>
                  </a:lnTo>
                  <a:lnTo>
                    <a:pt x="711" y="1228"/>
                  </a:lnTo>
                  <a:lnTo>
                    <a:pt x="711" y="1232"/>
                  </a:lnTo>
                  <a:lnTo>
                    <a:pt x="707" y="1232"/>
                  </a:lnTo>
                  <a:lnTo>
                    <a:pt x="664" y="1236"/>
                  </a:lnTo>
                  <a:lnTo>
                    <a:pt x="639" y="1236"/>
                  </a:lnTo>
                  <a:lnTo>
                    <a:pt x="622" y="1236"/>
                  </a:lnTo>
                  <a:lnTo>
                    <a:pt x="609" y="1236"/>
                  </a:lnTo>
                  <a:lnTo>
                    <a:pt x="601" y="1236"/>
                  </a:lnTo>
                  <a:lnTo>
                    <a:pt x="593" y="1236"/>
                  </a:lnTo>
                  <a:lnTo>
                    <a:pt x="584" y="1236"/>
                  </a:lnTo>
                  <a:lnTo>
                    <a:pt x="580" y="1236"/>
                  </a:lnTo>
                  <a:lnTo>
                    <a:pt x="571" y="1232"/>
                  </a:lnTo>
                  <a:lnTo>
                    <a:pt x="567" y="1228"/>
                  </a:lnTo>
                  <a:lnTo>
                    <a:pt x="563" y="1223"/>
                  </a:lnTo>
                  <a:lnTo>
                    <a:pt x="563" y="1219"/>
                  </a:lnTo>
                  <a:lnTo>
                    <a:pt x="559" y="1215"/>
                  </a:lnTo>
                  <a:lnTo>
                    <a:pt x="554" y="1211"/>
                  </a:lnTo>
                  <a:lnTo>
                    <a:pt x="550" y="1202"/>
                  </a:lnTo>
                  <a:lnTo>
                    <a:pt x="546" y="1194"/>
                  </a:lnTo>
                  <a:lnTo>
                    <a:pt x="542" y="1190"/>
                  </a:lnTo>
                  <a:lnTo>
                    <a:pt x="537" y="1185"/>
                  </a:lnTo>
                  <a:lnTo>
                    <a:pt x="529" y="1177"/>
                  </a:lnTo>
                  <a:lnTo>
                    <a:pt x="516" y="1164"/>
                  </a:lnTo>
                  <a:lnTo>
                    <a:pt x="512" y="1160"/>
                  </a:lnTo>
                  <a:lnTo>
                    <a:pt x="508" y="1156"/>
                  </a:lnTo>
                  <a:lnTo>
                    <a:pt x="504" y="1147"/>
                  </a:lnTo>
                  <a:lnTo>
                    <a:pt x="499" y="1143"/>
                  </a:lnTo>
                  <a:lnTo>
                    <a:pt x="495" y="1135"/>
                  </a:lnTo>
                  <a:lnTo>
                    <a:pt x="495" y="1126"/>
                  </a:lnTo>
                  <a:lnTo>
                    <a:pt x="487" y="1113"/>
                  </a:lnTo>
                  <a:lnTo>
                    <a:pt x="482" y="1105"/>
                  </a:lnTo>
                  <a:lnTo>
                    <a:pt x="482" y="1096"/>
                  </a:lnTo>
                  <a:lnTo>
                    <a:pt x="478" y="1092"/>
                  </a:lnTo>
                  <a:lnTo>
                    <a:pt x="474" y="1088"/>
                  </a:lnTo>
                  <a:lnTo>
                    <a:pt x="470" y="1084"/>
                  </a:lnTo>
                  <a:lnTo>
                    <a:pt x="465" y="1084"/>
                  </a:lnTo>
                  <a:lnTo>
                    <a:pt x="461" y="1080"/>
                  </a:lnTo>
                  <a:lnTo>
                    <a:pt x="457" y="1080"/>
                  </a:lnTo>
                  <a:lnTo>
                    <a:pt x="453" y="1080"/>
                  </a:lnTo>
                  <a:lnTo>
                    <a:pt x="449" y="1084"/>
                  </a:lnTo>
                  <a:lnTo>
                    <a:pt x="444" y="1084"/>
                  </a:lnTo>
                  <a:lnTo>
                    <a:pt x="436" y="1088"/>
                  </a:lnTo>
                  <a:lnTo>
                    <a:pt x="410" y="1096"/>
                  </a:lnTo>
                  <a:lnTo>
                    <a:pt x="398" y="1101"/>
                  </a:lnTo>
                  <a:lnTo>
                    <a:pt x="394" y="1105"/>
                  </a:lnTo>
                  <a:lnTo>
                    <a:pt x="385" y="1105"/>
                  </a:lnTo>
                  <a:lnTo>
                    <a:pt x="377" y="1109"/>
                  </a:lnTo>
                  <a:lnTo>
                    <a:pt x="372" y="1109"/>
                  </a:lnTo>
                  <a:lnTo>
                    <a:pt x="351" y="1122"/>
                  </a:lnTo>
                  <a:lnTo>
                    <a:pt x="334" y="1126"/>
                  </a:lnTo>
                  <a:lnTo>
                    <a:pt x="322" y="1135"/>
                  </a:lnTo>
                  <a:lnTo>
                    <a:pt x="317" y="1135"/>
                  </a:lnTo>
                  <a:lnTo>
                    <a:pt x="305" y="1139"/>
                  </a:lnTo>
                  <a:lnTo>
                    <a:pt x="296" y="1143"/>
                  </a:lnTo>
                  <a:lnTo>
                    <a:pt x="292" y="1143"/>
                  </a:lnTo>
                  <a:lnTo>
                    <a:pt x="283" y="1152"/>
                  </a:lnTo>
                  <a:lnTo>
                    <a:pt x="275" y="1152"/>
                  </a:lnTo>
                  <a:lnTo>
                    <a:pt x="271" y="1156"/>
                  </a:lnTo>
                  <a:lnTo>
                    <a:pt x="267" y="1156"/>
                  </a:lnTo>
                  <a:lnTo>
                    <a:pt x="245" y="1164"/>
                  </a:lnTo>
                  <a:lnTo>
                    <a:pt x="228" y="1168"/>
                  </a:lnTo>
                  <a:lnTo>
                    <a:pt x="220" y="1173"/>
                  </a:lnTo>
                  <a:lnTo>
                    <a:pt x="190" y="1185"/>
                  </a:lnTo>
                  <a:lnTo>
                    <a:pt x="186" y="1185"/>
                  </a:lnTo>
                  <a:lnTo>
                    <a:pt x="182" y="1185"/>
                  </a:lnTo>
                  <a:lnTo>
                    <a:pt x="178" y="1190"/>
                  </a:lnTo>
                  <a:lnTo>
                    <a:pt x="169" y="1190"/>
                  </a:lnTo>
                  <a:lnTo>
                    <a:pt x="165" y="1190"/>
                  </a:lnTo>
                  <a:lnTo>
                    <a:pt x="156" y="1190"/>
                  </a:lnTo>
                  <a:lnTo>
                    <a:pt x="144" y="1190"/>
                  </a:lnTo>
                  <a:lnTo>
                    <a:pt x="135" y="1190"/>
                  </a:lnTo>
                  <a:lnTo>
                    <a:pt x="131" y="1185"/>
                  </a:lnTo>
                  <a:lnTo>
                    <a:pt x="118" y="1185"/>
                  </a:lnTo>
                  <a:lnTo>
                    <a:pt x="106" y="1181"/>
                  </a:lnTo>
                  <a:lnTo>
                    <a:pt x="106" y="1168"/>
                  </a:lnTo>
                  <a:lnTo>
                    <a:pt x="106" y="1156"/>
                  </a:lnTo>
                  <a:lnTo>
                    <a:pt x="106" y="1143"/>
                  </a:lnTo>
                  <a:lnTo>
                    <a:pt x="106" y="1135"/>
                  </a:lnTo>
                  <a:lnTo>
                    <a:pt x="106" y="1126"/>
                  </a:lnTo>
                  <a:lnTo>
                    <a:pt x="106" y="1113"/>
                  </a:lnTo>
                  <a:lnTo>
                    <a:pt x="110" y="1109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14" y="1088"/>
                  </a:lnTo>
                  <a:lnTo>
                    <a:pt x="118" y="1084"/>
                  </a:lnTo>
                  <a:lnTo>
                    <a:pt x="123" y="1071"/>
                  </a:lnTo>
                  <a:lnTo>
                    <a:pt x="131" y="1050"/>
                  </a:lnTo>
                  <a:lnTo>
                    <a:pt x="135" y="1037"/>
                  </a:lnTo>
                  <a:lnTo>
                    <a:pt x="140" y="1029"/>
                  </a:lnTo>
                  <a:lnTo>
                    <a:pt x="144" y="1020"/>
                  </a:lnTo>
                  <a:lnTo>
                    <a:pt x="144" y="1016"/>
                  </a:lnTo>
                  <a:lnTo>
                    <a:pt x="144" y="1008"/>
                  </a:lnTo>
                  <a:lnTo>
                    <a:pt x="144" y="1003"/>
                  </a:lnTo>
                  <a:lnTo>
                    <a:pt x="144" y="999"/>
                  </a:lnTo>
                  <a:lnTo>
                    <a:pt x="148" y="991"/>
                  </a:lnTo>
                  <a:lnTo>
                    <a:pt x="144" y="982"/>
                  </a:lnTo>
                  <a:lnTo>
                    <a:pt x="144" y="974"/>
                  </a:lnTo>
                  <a:lnTo>
                    <a:pt x="144" y="965"/>
                  </a:lnTo>
                  <a:lnTo>
                    <a:pt x="144" y="957"/>
                  </a:lnTo>
                  <a:lnTo>
                    <a:pt x="144" y="953"/>
                  </a:lnTo>
                  <a:lnTo>
                    <a:pt x="140" y="944"/>
                  </a:lnTo>
                  <a:lnTo>
                    <a:pt x="140" y="940"/>
                  </a:lnTo>
                  <a:lnTo>
                    <a:pt x="135" y="936"/>
                  </a:lnTo>
                  <a:lnTo>
                    <a:pt x="135" y="931"/>
                  </a:lnTo>
                  <a:lnTo>
                    <a:pt x="131" y="931"/>
                  </a:lnTo>
                  <a:lnTo>
                    <a:pt x="127" y="931"/>
                  </a:lnTo>
                  <a:lnTo>
                    <a:pt x="123" y="931"/>
                  </a:lnTo>
                  <a:lnTo>
                    <a:pt x="118" y="936"/>
                  </a:lnTo>
                  <a:lnTo>
                    <a:pt x="114" y="940"/>
                  </a:lnTo>
                  <a:lnTo>
                    <a:pt x="101" y="948"/>
                  </a:lnTo>
                  <a:lnTo>
                    <a:pt x="93" y="953"/>
                  </a:lnTo>
                  <a:lnTo>
                    <a:pt x="89" y="957"/>
                  </a:lnTo>
                  <a:lnTo>
                    <a:pt x="84" y="957"/>
                  </a:lnTo>
                  <a:lnTo>
                    <a:pt x="80" y="961"/>
                  </a:lnTo>
                  <a:lnTo>
                    <a:pt x="76" y="961"/>
                  </a:lnTo>
                  <a:lnTo>
                    <a:pt x="72" y="961"/>
                  </a:lnTo>
                  <a:lnTo>
                    <a:pt x="68" y="961"/>
                  </a:lnTo>
                  <a:lnTo>
                    <a:pt x="63" y="957"/>
                  </a:lnTo>
                  <a:lnTo>
                    <a:pt x="59" y="953"/>
                  </a:lnTo>
                  <a:lnTo>
                    <a:pt x="55" y="948"/>
                  </a:lnTo>
                  <a:lnTo>
                    <a:pt x="55" y="944"/>
                  </a:lnTo>
                  <a:lnTo>
                    <a:pt x="51" y="940"/>
                  </a:lnTo>
                  <a:lnTo>
                    <a:pt x="46" y="936"/>
                  </a:lnTo>
                  <a:lnTo>
                    <a:pt x="46" y="927"/>
                  </a:lnTo>
                  <a:lnTo>
                    <a:pt x="46" y="919"/>
                  </a:lnTo>
                  <a:lnTo>
                    <a:pt x="42" y="914"/>
                  </a:lnTo>
                  <a:lnTo>
                    <a:pt x="42" y="902"/>
                  </a:lnTo>
                  <a:lnTo>
                    <a:pt x="42" y="872"/>
                  </a:lnTo>
                  <a:lnTo>
                    <a:pt x="38" y="864"/>
                  </a:lnTo>
                  <a:lnTo>
                    <a:pt x="38" y="855"/>
                  </a:lnTo>
                  <a:lnTo>
                    <a:pt x="38" y="847"/>
                  </a:lnTo>
                  <a:lnTo>
                    <a:pt x="34" y="842"/>
                  </a:lnTo>
                  <a:lnTo>
                    <a:pt x="29" y="834"/>
                  </a:lnTo>
                  <a:lnTo>
                    <a:pt x="25" y="830"/>
                  </a:lnTo>
                  <a:lnTo>
                    <a:pt x="25" y="821"/>
                  </a:lnTo>
                  <a:lnTo>
                    <a:pt x="17" y="813"/>
                  </a:lnTo>
                  <a:lnTo>
                    <a:pt x="17" y="809"/>
                  </a:lnTo>
                  <a:lnTo>
                    <a:pt x="13" y="804"/>
                  </a:lnTo>
                  <a:lnTo>
                    <a:pt x="8" y="800"/>
                  </a:lnTo>
                  <a:lnTo>
                    <a:pt x="4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0" name="Freeform 16"/>
            <p:cNvSpPr>
              <a:spLocks noEditPoints="1"/>
            </p:cNvSpPr>
            <p:nvPr/>
          </p:nvSpPr>
          <p:spPr bwMode="auto">
            <a:xfrm>
              <a:off x="1057539" y="1800754"/>
              <a:ext cx="751295" cy="607788"/>
            </a:xfrm>
            <a:custGeom>
              <a:avLst/>
              <a:gdLst>
                <a:gd name="T0" fmla="*/ 140 w 2367"/>
                <a:gd name="T1" fmla="*/ 1499 h 1914"/>
                <a:gd name="T2" fmla="*/ 326 w 2367"/>
                <a:gd name="T3" fmla="*/ 1529 h 1914"/>
                <a:gd name="T4" fmla="*/ 398 w 2367"/>
                <a:gd name="T5" fmla="*/ 1448 h 1914"/>
                <a:gd name="T6" fmla="*/ 500 w 2367"/>
                <a:gd name="T7" fmla="*/ 1393 h 1914"/>
                <a:gd name="T8" fmla="*/ 538 w 2367"/>
                <a:gd name="T9" fmla="*/ 1156 h 1914"/>
                <a:gd name="T10" fmla="*/ 690 w 2367"/>
                <a:gd name="T11" fmla="*/ 1020 h 1914"/>
                <a:gd name="T12" fmla="*/ 779 w 2367"/>
                <a:gd name="T13" fmla="*/ 771 h 1914"/>
                <a:gd name="T14" fmla="*/ 809 w 2367"/>
                <a:gd name="T15" fmla="*/ 496 h 1914"/>
                <a:gd name="T16" fmla="*/ 771 w 2367"/>
                <a:gd name="T17" fmla="*/ 326 h 1914"/>
                <a:gd name="T18" fmla="*/ 839 w 2367"/>
                <a:gd name="T19" fmla="*/ 241 h 1914"/>
                <a:gd name="T20" fmla="*/ 915 w 2367"/>
                <a:gd name="T21" fmla="*/ 216 h 1914"/>
                <a:gd name="T22" fmla="*/ 1021 w 2367"/>
                <a:gd name="T23" fmla="*/ 297 h 1914"/>
                <a:gd name="T24" fmla="*/ 1279 w 2367"/>
                <a:gd name="T25" fmla="*/ 246 h 1914"/>
                <a:gd name="T26" fmla="*/ 1279 w 2367"/>
                <a:gd name="T27" fmla="*/ 106 h 1914"/>
                <a:gd name="T28" fmla="*/ 1359 w 2367"/>
                <a:gd name="T29" fmla="*/ 30 h 1914"/>
                <a:gd name="T30" fmla="*/ 1516 w 2367"/>
                <a:gd name="T31" fmla="*/ 9 h 1914"/>
                <a:gd name="T32" fmla="*/ 1567 w 2367"/>
                <a:gd name="T33" fmla="*/ 157 h 1914"/>
                <a:gd name="T34" fmla="*/ 1584 w 2367"/>
                <a:gd name="T35" fmla="*/ 237 h 1914"/>
                <a:gd name="T36" fmla="*/ 1452 w 2367"/>
                <a:gd name="T37" fmla="*/ 254 h 1914"/>
                <a:gd name="T38" fmla="*/ 1452 w 2367"/>
                <a:gd name="T39" fmla="*/ 347 h 1914"/>
                <a:gd name="T40" fmla="*/ 1546 w 2367"/>
                <a:gd name="T41" fmla="*/ 318 h 1914"/>
                <a:gd name="T42" fmla="*/ 1634 w 2367"/>
                <a:gd name="T43" fmla="*/ 352 h 1914"/>
                <a:gd name="T44" fmla="*/ 1681 w 2367"/>
                <a:gd name="T45" fmla="*/ 394 h 1914"/>
                <a:gd name="T46" fmla="*/ 1778 w 2367"/>
                <a:gd name="T47" fmla="*/ 343 h 1914"/>
                <a:gd name="T48" fmla="*/ 1880 w 2367"/>
                <a:gd name="T49" fmla="*/ 322 h 1914"/>
                <a:gd name="T50" fmla="*/ 1977 w 2367"/>
                <a:gd name="T51" fmla="*/ 428 h 1914"/>
                <a:gd name="T52" fmla="*/ 2096 w 2367"/>
                <a:gd name="T53" fmla="*/ 457 h 1914"/>
                <a:gd name="T54" fmla="*/ 2206 w 2367"/>
                <a:gd name="T55" fmla="*/ 487 h 1914"/>
                <a:gd name="T56" fmla="*/ 2274 w 2367"/>
                <a:gd name="T57" fmla="*/ 445 h 1914"/>
                <a:gd name="T58" fmla="*/ 2244 w 2367"/>
                <a:gd name="T59" fmla="*/ 525 h 1914"/>
                <a:gd name="T60" fmla="*/ 2265 w 2367"/>
                <a:gd name="T61" fmla="*/ 656 h 1914"/>
                <a:gd name="T62" fmla="*/ 2159 w 2367"/>
                <a:gd name="T63" fmla="*/ 669 h 1914"/>
                <a:gd name="T64" fmla="*/ 2096 w 2367"/>
                <a:gd name="T65" fmla="*/ 728 h 1914"/>
                <a:gd name="T66" fmla="*/ 2113 w 2367"/>
                <a:gd name="T67" fmla="*/ 893 h 1914"/>
                <a:gd name="T68" fmla="*/ 2185 w 2367"/>
                <a:gd name="T69" fmla="*/ 991 h 1914"/>
                <a:gd name="T70" fmla="*/ 2261 w 2367"/>
                <a:gd name="T71" fmla="*/ 1105 h 1914"/>
                <a:gd name="T72" fmla="*/ 2333 w 2367"/>
                <a:gd name="T73" fmla="*/ 1173 h 1914"/>
                <a:gd name="T74" fmla="*/ 2363 w 2367"/>
                <a:gd name="T75" fmla="*/ 1258 h 1914"/>
                <a:gd name="T76" fmla="*/ 2206 w 2367"/>
                <a:gd name="T77" fmla="*/ 1330 h 1914"/>
                <a:gd name="T78" fmla="*/ 2244 w 2367"/>
                <a:gd name="T79" fmla="*/ 1423 h 1914"/>
                <a:gd name="T80" fmla="*/ 2117 w 2367"/>
                <a:gd name="T81" fmla="*/ 1465 h 1914"/>
                <a:gd name="T82" fmla="*/ 1812 w 2367"/>
                <a:gd name="T83" fmla="*/ 1579 h 1914"/>
                <a:gd name="T84" fmla="*/ 1550 w 2367"/>
                <a:gd name="T85" fmla="*/ 1677 h 1914"/>
                <a:gd name="T86" fmla="*/ 1334 w 2367"/>
                <a:gd name="T87" fmla="*/ 1702 h 1914"/>
                <a:gd name="T88" fmla="*/ 1165 w 2367"/>
                <a:gd name="T89" fmla="*/ 1660 h 1914"/>
                <a:gd name="T90" fmla="*/ 927 w 2367"/>
                <a:gd name="T91" fmla="*/ 1749 h 1914"/>
                <a:gd name="T92" fmla="*/ 695 w 2367"/>
                <a:gd name="T93" fmla="*/ 1833 h 1914"/>
                <a:gd name="T94" fmla="*/ 487 w 2367"/>
                <a:gd name="T95" fmla="*/ 1855 h 1914"/>
                <a:gd name="T96" fmla="*/ 301 w 2367"/>
                <a:gd name="T97" fmla="*/ 1897 h 1914"/>
                <a:gd name="T98" fmla="*/ 220 w 2367"/>
                <a:gd name="T99" fmla="*/ 1804 h 1914"/>
                <a:gd name="T100" fmla="*/ 123 w 2367"/>
                <a:gd name="T101" fmla="*/ 1804 h 1914"/>
                <a:gd name="T102" fmla="*/ 81 w 2367"/>
                <a:gd name="T103" fmla="*/ 1711 h 1914"/>
                <a:gd name="T104" fmla="*/ 9 w 2367"/>
                <a:gd name="T105" fmla="*/ 1605 h 1914"/>
                <a:gd name="T106" fmla="*/ 1241 w 2367"/>
                <a:gd name="T107" fmla="*/ 965 h 1914"/>
                <a:gd name="T108" fmla="*/ 1313 w 2367"/>
                <a:gd name="T109" fmla="*/ 1050 h 1914"/>
                <a:gd name="T110" fmla="*/ 1283 w 2367"/>
                <a:gd name="T111" fmla="*/ 1169 h 1914"/>
                <a:gd name="T112" fmla="*/ 1397 w 2367"/>
                <a:gd name="T113" fmla="*/ 1224 h 1914"/>
                <a:gd name="T114" fmla="*/ 1516 w 2367"/>
                <a:gd name="T115" fmla="*/ 1207 h 1914"/>
                <a:gd name="T116" fmla="*/ 1571 w 2367"/>
                <a:gd name="T117" fmla="*/ 1135 h 1914"/>
                <a:gd name="T118" fmla="*/ 1486 w 2367"/>
                <a:gd name="T119" fmla="*/ 1067 h 1914"/>
                <a:gd name="T120" fmla="*/ 1457 w 2367"/>
                <a:gd name="T121" fmla="*/ 974 h 1914"/>
                <a:gd name="T122" fmla="*/ 1317 w 2367"/>
                <a:gd name="T123" fmla="*/ 923 h 1914"/>
                <a:gd name="T124" fmla="*/ 1177 w 2367"/>
                <a:gd name="T125" fmla="*/ 90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1914">
                  <a:moveTo>
                    <a:pt x="0" y="1571"/>
                  </a:moveTo>
                  <a:lnTo>
                    <a:pt x="5" y="1558"/>
                  </a:lnTo>
                  <a:lnTo>
                    <a:pt x="5" y="1554"/>
                  </a:lnTo>
                  <a:lnTo>
                    <a:pt x="5" y="1550"/>
                  </a:lnTo>
                  <a:lnTo>
                    <a:pt x="5" y="1541"/>
                  </a:lnTo>
                  <a:lnTo>
                    <a:pt x="13" y="1516"/>
                  </a:lnTo>
                  <a:lnTo>
                    <a:pt x="17" y="1486"/>
                  </a:lnTo>
                  <a:lnTo>
                    <a:pt x="21" y="1478"/>
                  </a:lnTo>
                  <a:lnTo>
                    <a:pt x="21" y="1469"/>
                  </a:lnTo>
                  <a:lnTo>
                    <a:pt x="26" y="1469"/>
                  </a:lnTo>
                  <a:lnTo>
                    <a:pt x="47" y="1473"/>
                  </a:lnTo>
                  <a:lnTo>
                    <a:pt x="98" y="1482"/>
                  </a:lnTo>
                  <a:lnTo>
                    <a:pt x="106" y="1482"/>
                  </a:lnTo>
                  <a:lnTo>
                    <a:pt x="110" y="1486"/>
                  </a:lnTo>
                  <a:lnTo>
                    <a:pt x="119" y="1486"/>
                  </a:lnTo>
                  <a:lnTo>
                    <a:pt x="123" y="1490"/>
                  </a:lnTo>
                  <a:lnTo>
                    <a:pt x="132" y="1490"/>
                  </a:lnTo>
                  <a:lnTo>
                    <a:pt x="136" y="1495"/>
                  </a:lnTo>
                  <a:lnTo>
                    <a:pt x="140" y="1499"/>
                  </a:lnTo>
                  <a:lnTo>
                    <a:pt x="148" y="1503"/>
                  </a:lnTo>
                  <a:lnTo>
                    <a:pt x="153" y="1507"/>
                  </a:lnTo>
                  <a:lnTo>
                    <a:pt x="157" y="1512"/>
                  </a:lnTo>
                  <a:lnTo>
                    <a:pt x="165" y="1512"/>
                  </a:lnTo>
                  <a:lnTo>
                    <a:pt x="170" y="1516"/>
                  </a:lnTo>
                  <a:lnTo>
                    <a:pt x="174" y="1516"/>
                  </a:lnTo>
                  <a:lnTo>
                    <a:pt x="191" y="1516"/>
                  </a:lnTo>
                  <a:lnTo>
                    <a:pt x="195" y="1520"/>
                  </a:lnTo>
                  <a:lnTo>
                    <a:pt x="212" y="1520"/>
                  </a:lnTo>
                  <a:lnTo>
                    <a:pt x="220" y="1524"/>
                  </a:lnTo>
                  <a:lnTo>
                    <a:pt x="229" y="1524"/>
                  </a:lnTo>
                  <a:lnTo>
                    <a:pt x="242" y="1524"/>
                  </a:lnTo>
                  <a:lnTo>
                    <a:pt x="263" y="1524"/>
                  </a:lnTo>
                  <a:lnTo>
                    <a:pt x="275" y="1524"/>
                  </a:lnTo>
                  <a:lnTo>
                    <a:pt x="284" y="1524"/>
                  </a:lnTo>
                  <a:lnTo>
                    <a:pt x="292" y="1529"/>
                  </a:lnTo>
                  <a:lnTo>
                    <a:pt x="314" y="1529"/>
                  </a:lnTo>
                  <a:lnTo>
                    <a:pt x="322" y="1529"/>
                  </a:lnTo>
                  <a:lnTo>
                    <a:pt x="326" y="1529"/>
                  </a:lnTo>
                  <a:lnTo>
                    <a:pt x="335" y="1529"/>
                  </a:lnTo>
                  <a:lnTo>
                    <a:pt x="339" y="1529"/>
                  </a:lnTo>
                  <a:lnTo>
                    <a:pt x="343" y="1524"/>
                  </a:lnTo>
                  <a:lnTo>
                    <a:pt x="347" y="1524"/>
                  </a:lnTo>
                  <a:lnTo>
                    <a:pt x="352" y="1520"/>
                  </a:lnTo>
                  <a:lnTo>
                    <a:pt x="356" y="1516"/>
                  </a:lnTo>
                  <a:lnTo>
                    <a:pt x="360" y="1512"/>
                  </a:lnTo>
                  <a:lnTo>
                    <a:pt x="360" y="1507"/>
                  </a:lnTo>
                  <a:lnTo>
                    <a:pt x="364" y="1503"/>
                  </a:lnTo>
                  <a:lnTo>
                    <a:pt x="369" y="1499"/>
                  </a:lnTo>
                  <a:lnTo>
                    <a:pt x="369" y="1490"/>
                  </a:lnTo>
                  <a:lnTo>
                    <a:pt x="373" y="1486"/>
                  </a:lnTo>
                  <a:lnTo>
                    <a:pt x="377" y="1482"/>
                  </a:lnTo>
                  <a:lnTo>
                    <a:pt x="381" y="1473"/>
                  </a:lnTo>
                  <a:lnTo>
                    <a:pt x="386" y="1469"/>
                  </a:lnTo>
                  <a:lnTo>
                    <a:pt x="390" y="1465"/>
                  </a:lnTo>
                  <a:lnTo>
                    <a:pt x="394" y="1461"/>
                  </a:lnTo>
                  <a:lnTo>
                    <a:pt x="398" y="1452"/>
                  </a:lnTo>
                  <a:lnTo>
                    <a:pt x="398" y="1448"/>
                  </a:lnTo>
                  <a:lnTo>
                    <a:pt x="402" y="1444"/>
                  </a:lnTo>
                  <a:lnTo>
                    <a:pt x="402" y="1440"/>
                  </a:lnTo>
                  <a:lnTo>
                    <a:pt x="407" y="1440"/>
                  </a:lnTo>
                  <a:lnTo>
                    <a:pt x="411" y="1435"/>
                  </a:lnTo>
                  <a:lnTo>
                    <a:pt x="415" y="1435"/>
                  </a:lnTo>
                  <a:lnTo>
                    <a:pt x="419" y="1435"/>
                  </a:lnTo>
                  <a:lnTo>
                    <a:pt x="424" y="1435"/>
                  </a:lnTo>
                  <a:lnTo>
                    <a:pt x="445" y="1431"/>
                  </a:lnTo>
                  <a:lnTo>
                    <a:pt x="449" y="1431"/>
                  </a:lnTo>
                  <a:lnTo>
                    <a:pt x="458" y="1431"/>
                  </a:lnTo>
                  <a:lnTo>
                    <a:pt x="462" y="1431"/>
                  </a:lnTo>
                  <a:lnTo>
                    <a:pt x="466" y="1427"/>
                  </a:lnTo>
                  <a:lnTo>
                    <a:pt x="470" y="1427"/>
                  </a:lnTo>
                  <a:lnTo>
                    <a:pt x="479" y="1418"/>
                  </a:lnTo>
                  <a:lnTo>
                    <a:pt x="487" y="1414"/>
                  </a:lnTo>
                  <a:lnTo>
                    <a:pt x="491" y="1410"/>
                  </a:lnTo>
                  <a:lnTo>
                    <a:pt x="496" y="1406"/>
                  </a:lnTo>
                  <a:lnTo>
                    <a:pt x="500" y="1402"/>
                  </a:lnTo>
                  <a:lnTo>
                    <a:pt x="500" y="1393"/>
                  </a:lnTo>
                  <a:lnTo>
                    <a:pt x="500" y="1389"/>
                  </a:lnTo>
                  <a:lnTo>
                    <a:pt x="500" y="1385"/>
                  </a:lnTo>
                  <a:lnTo>
                    <a:pt x="504" y="1351"/>
                  </a:lnTo>
                  <a:lnTo>
                    <a:pt x="508" y="1279"/>
                  </a:lnTo>
                  <a:lnTo>
                    <a:pt x="508" y="1245"/>
                  </a:lnTo>
                  <a:lnTo>
                    <a:pt x="513" y="1232"/>
                  </a:lnTo>
                  <a:lnTo>
                    <a:pt x="513" y="1224"/>
                  </a:lnTo>
                  <a:lnTo>
                    <a:pt x="513" y="1219"/>
                  </a:lnTo>
                  <a:lnTo>
                    <a:pt x="513" y="1211"/>
                  </a:lnTo>
                  <a:lnTo>
                    <a:pt x="517" y="1207"/>
                  </a:lnTo>
                  <a:lnTo>
                    <a:pt x="517" y="1198"/>
                  </a:lnTo>
                  <a:lnTo>
                    <a:pt x="517" y="1194"/>
                  </a:lnTo>
                  <a:lnTo>
                    <a:pt x="521" y="1186"/>
                  </a:lnTo>
                  <a:lnTo>
                    <a:pt x="521" y="1181"/>
                  </a:lnTo>
                  <a:lnTo>
                    <a:pt x="525" y="1177"/>
                  </a:lnTo>
                  <a:lnTo>
                    <a:pt x="529" y="1173"/>
                  </a:lnTo>
                  <a:lnTo>
                    <a:pt x="529" y="1169"/>
                  </a:lnTo>
                  <a:lnTo>
                    <a:pt x="534" y="1160"/>
                  </a:lnTo>
                  <a:lnTo>
                    <a:pt x="538" y="1156"/>
                  </a:lnTo>
                  <a:lnTo>
                    <a:pt x="542" y="1152"/>
                  </a:lnTo>
                  <a:lnTo>
                    <a:pt x="546" y="1148"/>
                  </a:lnTo>
                  <a:lnTo>
                    <a:pt x="551" y="1148"/>
                  </a:lnTo>
                  <a:lnTo>
                    <a:pt x="555" y="1143"/>
                  </a:lnTo>
                  <a:lnTo>
                    <a:pt x="559" y="1143"/>
                  </a:lnTo>
                  <a:lnTo>
                    <a:pt x="563" y="1143"/>
                  </a:lnTo>
                  <a:lnTo>
                    <a:pt x="572" y="1139"/>
                  </a:lnTo>
                  <a:lnTo>
                    <a:pt x="580" y="1139"/>
                  </a:lnTo>
                  <a:lnTo>
                    <a:pt x="585" y="1139"/>
                  </a:lnTo>
                  <a:lnTo>
                    <a:pt x="589" y="1135"/>
                  </a:lnTo>
                  <a:lnTo>
                    <a:pt x="593" y="1135"/>
                  </a:lnTo>
                  <a:lnTo>
                    <a:pt x="597" y="1131"/>
                  </a:lnTo>
                  <a:lnTo>
                    <a:pt x="601" y="1122"/>
                  </a:lnTo>
                  <a:lnTo>
                    <a:pt x="614" y="1114"/>
                  </a:lnTo>
                  <a:lnTo>
                    <a:pt x="631" y="1088"/>
                  </a:lnTo>
                  <a:lnTo>
                    <a:pt x="652" y="1067"/>
                  </a:lnTo>
                  <a:lnTo>
                    <a:pt x="665" y="1050"/>
                  </a:lnTo>
                  <a:lnTo>
                    <a:pt x="686" y="1029"/>
                  </a:lnTo>
                  <a:lnTo>
                    <a:pt x="690" y="1020"/>
                  </a:lnTo>
                  <a:lnTo>
                    <a:pt x="695" y="1016"/>
                  </a:lnTo>
                  <a:lnTo>
                    <a:pt x="699" y="1008"/>
                  </a:lnTo>
                  <a:lnTo>
                    <a:pt x="707" y="995"/>
                  </a:lnTo>
                  <a:lnTo>
                    <a:pt x="741" y="932"/>
                  </a:lnTo>
                  <a:lnTo>
                    <a:pt x="754" y="915"/>
                  </a:lnTo>
                  <a:lnTo>
                    <a:pt x="758" y="906"/>
                  </a:lnTo>
                  <a:lnTo>
                    <a:pt x="758" y="902"/>
                  </a:lnTo>
                  <a:lnTo>
                    <a:pt x="762" y="898"/>
                  </a:lnTo>
                  <a:lnTo>
                    <a:pt x="762" y="889"/>
                  </a:lnTo>
                  <a:lnTo>
                    <a:pt x="767" y="885"/>
                  </a:lnTo>
                  <a:lnTo>
                    <a:pt x="767" y="877"/>
                  </a:lnTo>
                  <a:lnTo>
                    <a:pt x="771" y="872"/>
                  </a:lnTo>
                  <a:lnTo>
                    <a:pt x="771" y="868"/>
                  </a:lnTo>
                  <a:lnTo>
                    <a:pt x="771" y="860"/>
                  </a:lnTo>
                  <a:lnTo>
                    <a:pt x="771" y="843"/>
                  </a:lnTo>
                  <a:lnTo>
                    <a:pt x="775" y="817"/>
                  </a:lnTo>
                  <a:lnTo>
                    <a:pt x="775" y="800"/>
                  </a:lnTo>
                  <a:lnTo>
                    <a:pt x="775" y="788"/>
                  </a:lnTo>
                  <a:lnTo>
                    <a:pt x="779" y="771"/>
                  </a:lnTo>
                  <a:lnTo>
                    <a:pt x="784" y="750"/>
                  </a:lnTo>
                  <a:lnTo>
                    <a:pt x="788" y="733"/>
                  </a:lnTo>
                  <a:lnTo>
                    <a:pt x="788" y="720"/>
                  </a:lnTo>
                  <a:lnTo>
                    <a:pt x="792" y="707"/>
                  </a:lnTo>
                  <a:lnTo>
                    <a:pt x="800" y="673"/>
                  </a:lnTo>
                  <a:lnTo>
                    <a:pt x="805" y="661"/>
                  </a:lnTo>
                  <a:lnTo>
                    <a:pt x="805" y="652"/>
                  </a:lnTo>
                  <a:lnTo>
                    <a:pt x="805" y="639"/>
                  </a:lnTo>
                  <a:lnTo>
                    <a:pt x="809" y="627"/>
                  </a:lnTo>
                  <a:lnTo>
                    <a:pt x="809" y="610"/>
                  </a:lnTo>
                  <a:lnTo>
                    <a:pt x="813" y="601"/>
                  </a:lnTo>
                  <a:lnTo>
                    <a:pt x="813" y="589"/>
                  </a:lnTo>
                  <a:lnTo>
                    <a:pt x="813" y="576"/>
                  </a:lnTo>
                  <a:lnTo>
                    <a:pt x="813" y="567"/>
                  </a:lnTo>
                  <a:lnTo>
                    <a:pt x="813" y="559"/>
                  </a:lnTo>
                  <a:lnTo>
                    <a:pt x="809" y="534"/>
                  </a:lnTo>
                  <a:lnTo>
                    <a:pt x="809" y="517"/>
                  </a:lnTo>
                  <a:lnTo>
                    <a:pt x="809" y="504"/>
                  </a:lnTo>
                  <a:lnTo>
                    <a:pt x="809" y="496"/>
                  </a:lnTo>
                  <a:lnTo>
                    <a:pt x="809" y="491"/>
                  </a:lnTo>
                  <a:lnTo>
                    <a:pt x="809" y="487"/>
                  </a:lnTo>
                  <a:lnTo>
                    <a:pt x="809" y="483"/>
                  </a:lnTo>
                  <a:lnTo>
                    <a:pt x="813" y="470"/>
                  </a:lnTo>
                  <a:lnTo>
                    <a:pt x="813" y="466"/>
                  </a:lnTo>
                  <a:lnTo>
                    <a:pt x="817" y="462"/>
                  </a:lnTo>
                  <a:lnTo>
                    <a:pt x="817" y="457"/>
                  </a:lnTo>
                  <a:lnTo>
                    <a:pt x="817" y="453"/>
                  </a:lnTo>
                  <a:lnTo>
                    <a:pt x="813" y="445"/>
                  </a:lnTo>
                  <a:lnTo>
                    <a:pt x="813" y="432"/>
                  </a:lnTo>
                  <a:lnTo>
                    <a:pt x="809" y="424"/>
                  </a:lnTo>
                  <a:lnTo>
                    <a:pt x="805" y="411"/>
                  </a:lnTo>
                  <a:lnTo>
                    <a:pt x="800" y="407"/>
                  </a:lnTo>
                  <a:lnTo>
                    <a:pt x="788" y="373"/>
                  </a:lnTo>
                  <a:lnTo>
                    <a:pt x="784" y="360"/>
                  </a:lnTo>
                  <a:lnTo>
                    <a:pt x="775" y="347"/>
                  </a:lnTo>
                  <a:lnTo>
                    <a:pt x="775" y="343"/>
                  </a:lnTo>
                  <a:lnTo>
                    <a:pt x="771" y="330"/>
                  </a:lnTo>
                  <a:lnTo>
                    <a:pt x="771" y="326"/>
                  </a:lnTo>
                  <a:lnTo>
                    <a:pt x="771" y="322"/>
                  </a:lnTo>
                  <a:lnTo>
                    <a:pt x="771" y="318"/>
                  </a:lnTo>
                  <a:lnTo>
                    <a:pt x="771" y="309"/>
                  </a:lnTo>
                  <a:lnTo>
                    <a:pt x="775" y="301"/>
                  </a:lnTo>
                  <a:lnTo>
                    <a:pt x="779" y="288"/>
                  </a:lnTo>
                  <a:lnTo>
                    <a:pt x="779" y="284"/>
                  </a:lnTo>
                  <a:lnTo>
                    <a:pt x="779" y="280"/>
                  </a:lnTo>
                  <a:lnTo>
                    <a:pt x="784" y="275"/>
                  </a:lnTo>
                  <a:lnTo>
                    <a:pt x="784" y="271"/>
                  </a:lnTo>
                  <a:lnTo>
                    <a:pt x="788" y="267"/>
                  </a:lnTo>
                  <a:lnTo>
                    <a:pt x="792" y="263"/>
                  </a:lnTo>
                  <a:lnTo>
                    <a:pt x="796" y="263"/>
                  </a:lnTo>
                  <a:lnTo>
                    <a:pt x="800" y="258"/>
                  </a:lnTo>
                  <a:lnTo>
                    <a:pt x="805" y="258"/>
                  </a:lnTo>
                  <a:lnTo>
                    <a:pt x="817" y="250"/>
                  </a:lnTo>
                  <a:lnTo>
                    <a:pt x="826" y="250"/>
                  </a:lnTo>
                  <a:lnTo>
                    <a:pt x="830" y="246"/>
                  </a:lnTo>
                  <a:lnTo>
                    <a:pt x="834" y="246"/>
                  </a:lnTo>
                  <a:lnTo>
                    <a:pt x="839" y="241"/>
                  </a:lnTo>
                  <a:lnTo>
                    <a:pt x="843" y="237"/>
                  </a:lnTo>
                  <a:lnTo>
                    <a:pt x="847" y="233"/>
                  </a:lnTo>
                  <a:lnTo>
                    <a:pt x="851" y="225"/>
                  </a:lnTo>
                  <a:lnTo>
                    <a:pt x="860" y="216"/>
                  </a:lnTo>
                  <a:lnTo>
                    <a:pt x="868" y="203"/>
                  </a:lnTo>
                  <a:lnTo>
                    <a:pt x="872" y="199"/>
                  </a:lnTo>
                  <a:lnTo>
                    <a:pt x="877" y="195"/>
                  </a:lnTo>
                  <a:lnTo>
                    <a:pt x="881" y="186"/>
                  </a:lnTo>
                  <a:lnTo>
                    <a:pt x="885" y="182"/>
                  </a:lnTo>
                  <a:lnTo>
                    <a:pt x="889" y="174"/>
                  </a:lnTo>
                  <a:lnTo>
                    <a:pt x="894" y="174"/>
                  </a:lnTo>
                  <a:lnTo>
                    <a:pt x="898" y="174"/>
                  </a:lnTo>
                  <a:lnTo>
                    <a:pt x="898" y="178"/>
                  </a:lnTo>
                  <a:lnTo>
                    <a:pt x="902" y="182"/>
                  </a:lnTo>
                  <a:lnTo>
                    <a:pt x="902" y="191"/>
                  </a:lnTo>
                  <a:lnTo>
                    <a:pt x="906" y="199"/>
                  </a:lnTo>
                  <a:lnTo>
                    <a:pt x="906" y="203"/>
                  </a:lnTo>
                  <a:lnTo>
                    <a:pt x="911" y="212"/>
                  </a:lnTo>
                  <a:lnTo>
                    <a:pt x="915" y="216"/>
                  </a:lnTo>
                  <a:lnTo>
                    <a:pt x="919" y="225"/>
                  </a:lnTo>
                  <a:lnTo>
                    <a:pt x="923" y="229"/>
                  </a:lnTo>
                  <a:lnTo>
                    <a:pt x="927" y="233"/>
                  </a:lnTo>
                  <a:lnTo>
                    <a:pt x="932" y="233"/>
                  </a:lnTo>
                  <a:lnTo>
                    <a:pt x="940" y="233"/>
                  </a:lnTo>
                  <a:lnTo>
                    <a:pt x="944" y="233"/>
                  </a:lnTo>
                  <a:lnTo>
                    <a:pt x="961" y="229"/>
                  </a:lnTo>
                  <a:lnTo>
                    <a:pt x="970" y="229"/>
                  </a:lnTo>
                  <a:lnTo>
                    <a:pt x="974" y="229"/>
                  </a:lnTo>
                  <a:lnTo>
                    <a:pt x="978" y="229"/>
                  </a:lnTo>
                  <a:lnTo>
                    <a:pt x="982" y="229"/>
                  </a:lnTo>
                  <a:lnTo>
                    <a:pt x="987" y="233"/>
                  </a:lnTo>
                  <a:lnTo>
                    <a:pt x="991" y="237"/>
                  </a:lnTo>
                  <a:lnTo>
                    <a:pt x="995" y="241"/>
                  </a:lnTo>
                  <a:lnTo>
                    <a:pt x="999" y="246"/>
                  </a:lnTo>
                  <a:lnTo>
                    <a:pt x="999" y="250"/>
                  </a:lnTo>
                  <a:lnTo>
                    <a:pt x="1004" y="258"/>
                  </a:lnTo>
                  <a:lnTo>
                    <a:pt x="1008" y="267"/>
                  </a:lnTo>
                  <a:lnTo>
                    <a:pt x="1021" y="297"/>
                  </a:lnTo>
                  <a:lnTo>
                    <a:pt x="1025" y="305"/>
                  </a:lnTo>
                  <a:lnTo>
                    <a:pt x="1025" y="309"/>
                  </a:lnTo>
                  <a:lnTo>
                    <a:pt x="1029" y="313"/>
                  </a:lnTo>
                  <a:lnTo>
                    <a:pt x="1033" y="318"/>
                  </a:lnTo>
                  <a:lnTo>
                    <a:pt x="1038" y="322"/>
                  </a:lnTo>
                  <a:lnTo>
                    <a:pt x="1042" y="326"/>
                  </a:lnTo>
                  <a:lnTo>
                    <a:pt x="1046" y="330"/>
                  </a:lnTo>
                  <a:lnTo>
                    <a:pt x="1050" y="330"/>
                  </a:lnTo>
                  <a:lnTo>
                    <a:pt x="1054" y="330"/>
                  </a:lnTo>
                  <a:lnTo>
                    <a:pt x="1063" y="330"/>
                  </a:lnTo>
                  <a:lnTo>
                    <a:pt x="1071" y="330"/>
                  </a:lnTo>
                  <a:lnTo>
                    <a:pt x="1076" y="326"/>
                  </a:lnTo>
                  <a:lnTo>
                    <a:pt x="1084" y="326"/>
                  </a:lnTo>
                  <a:lnTo>
                    <a:pt x="1101" y="318"/>
                  </a:lnTo>
                  <a:lnTo>
                    <a:pt x="1122" y="309"/>
                  </a:lnTo>
                  <a:lnTo>
                    <a:pt x="1190" y="280"/>
                  </a:lnTo>
                  <a:lnTo>
                    <a:pt x="1249" y="258"/>
                  </a:lnTo>
                  <a:lnTo>
                    <a:pt x="1266" y="250"/>
                  </a:lnTo>
                  <a:lnTo>
                    <a:pt x="1279" y="246"/>
                  </a:lnTo>
                  <a:lnTo>
                    <a:pt x="1283" y="241"/>
                  </a:lnTo>
                  <a:lnTo>
                    <a:pt x="1292" y="237"/>
                  </a:lnTo>
                  <a:lnTo>
                    <a:pt x="1296" y="233"/>
                  </a:lnTo>
                  <a:lnTo>
                    <a:pt x="1300" y="233"/>
                  </a:lnTo>
                  <a:lnTo>
                    <a:pt x="1304" y="229"/>
                  </a:lnTo>
                  <a:lnTo>
                    <a:pt x="1308" y="220"/>
                  </a:lnTo>
                  <a:lnTo>
                    <a:pt x="1308" y="216"/>
                  </a:lnTo>
                  <a:lnTo>
                    <a:pt x="1308" y="212"/>
                  </a:lnTo>
                  <a:lnTo>
                    <a:pt x="1308" y="208"/>
                  </a:lnTo>
                  <a:lnTo>
                    <a:pt x="1308" y="203"/>
                  </a:lnTo>
                  <a:lnTo>
                    <a:pt x="1308" y="195"/>
                  </a:lnTo>
                  <a:lnTo>
                    <a:pt x="1304" y="186"/>
                  </a:lnTo>
                  <a:lnTo>
                    <a:pt x="1300" y="174"/>
                  </a:lnTo>
                  <a:lnTo>
                    <a:pt x="1287" y="144"/>
                  </a:lnTo>
                  <a:lnTo>
                    <a:pt x="1283" y="131"/>
                  </a:lnTo>
                  <a:lnTo>
                    <a:pt x="1283" y="127"/>
                  </a:lnTo>
                  <a:lnTo>
                    <a:pt x="1283" y="119"/>
                  </a:lnTo>
                  <a:lnTo>
                    <a:pt x="1279" y="114"/>
                  </a:lnTo>
                  <a:lnTo>
                    <a:pt x="1279" y="106"/>
                  </a:lnTo>
                  <a:lnTo>
                    <a:pt x="1283" y="102"/>
                  </a:lnTo>
                  <a:lnTo>
                    <a:pt x="1283" y="98"/>
                  </a:lnTo>
                  <a:lnTo>
                    <a:pt x="1287" y="93"/>
                  </a:lnTo>
                  <a:lnTo>
                    <a:pt x="1292" y="89"/>
                  </a:lnTo>
                  <a:lnTo>
                    <a:pt x="1296" y="85"/>
                  </a:lnTo>
                  <a:lnTo>
                    <a:pt x="1300" y="85"/>
                  </a:lnTo>
                  <a:lnTo>
                    <a:pt x="1308" y="81"/>
                  </a:lnTo>
                  <a:lnTo>
                    <a:pt x="1321" y="72"/>
                  </a:lnTo>
                  <a:lnTo>
                    <a:pt x="1330" y="68"/>
                  </a:lnTo>
                  <a:lnTo>
                    <a:pt x="1334" y="64"/>
                  </a:lnTo>
                  <a:lnTo>
                    <a:pt x="1338" y="64"/>
                  </a:lnTo>
                  <a:lnTo>
                    <a:pt x="1342" y="59"/>
                  </a:lnTo>
                  <a:lnTo>
                    <a:pt x="1347" y="55"/>
                  </a:lnTo>
                  <a:lnTo>
                    <a:pt x="1351" y="51"/>
                  </a:lnTo>
                  <a:lnTo>
                    <a:pt x="1351" y="47"/>
                  </a:lnTo>
                  <a:lnTo>
                    <a:pt x="1351" y="42"/>
                  </a:lnTo>
                  <a:lnTo>
                    <a:pt x="1355" y="38"/>
                  </a:lnTo>
                  <a:lnTo>
                    <a:pt x="1355" y="34"/>
                  </a:lnTo>
                  <a:lnTo>
                    <a:pt x="1359" y="30"/>
                  </a:lnTo>
                  <a:lnTo>
                    <a:pt x="1363" y="30"/>
                  </a:lnTo>
                  <a:lnTo>
                    <a:pt x="1368" y="26"/>
                  </a:lnTo>
                  <a:lnTo>
                    <a:pt x="1376" y="26"/>
                  </a:lnTo>
                  <a:lnTo>
                    <a:pt x="1402" y="21"/>
                  </a:lnTo>
                  <a:lnTo>
                    <a:pt x="1410" y="17"/>
                  </a:lnTo>
                  <a:lnTo>
                    <a:pt x="1414" y="17"/>
                  </a:lnTo>
                  <a:lnTo>
                    <a:pt x="1419" y="13"/>
                  </a:lnTo>
                  <a:lnTo>
                    <a:pt x="1444" y="4"/>
                  </a:lnTo>
                  <a:lnTo>
                    <a:pt x="1448" y="4"/>
                  </a:lnTo>
                  <a:lnTo>
                    <a:pt x="1457" y="0"/>
                  </a:lnTo>
                  <a:lnTo>
                    <a:pt x="1461" y="0"/>
                  </a:lnTo>
                  <a:lnTo>
                    <a:pt x="1465" y="0"/>
                  </a:lnTo>
                  <a:lnTo>
                    <a:pt x="1469" y="0"/>
                  </a:lnTo>
                  <a:lnTo>
                    <a:pt x="1474" y="0"/>
                  </a:lnTo>
                  <a:lnTo>
                    <a:pt x="1478" y="0"/>
                  </a:lnTo>
                  <a:lnTo>
                    <a:pt x="1490" y="4"/>
                  </a:lnTo>
                  <a:lnTo>
                    <a:pt x="1507" y="4"/>
                  </a:lnTo>
                  <a:lnTo>
                    <a:pt x="1512" y="9"/>
                  </a:lnTo>
                  <a:lnTo>
                    <a:pt x="1516" y="9"/>
                  </a:lnTo>
                  <a:lnTo>
                    <a:pt x="1520" y="13"/>
                  </a:lnTo>
                  <a:lnTo>
                    <a:pt x="1524" y="17"/>
                  </a:lnTo>
                  <a:lnTo>
                    <a:pt x="1529" y="21"/>
                  </a:lnTo>
                  <a:lnTo>
                    <a:pt x="1533" y="26"/>
                  </a:lnTo>
                  <a:lnTo>
                    <a:pt x="1537" y="34"/>
                  </a:lnTo>
                  <a:lnTo>
                    <a:pt x="1537" y="38"/>
                  </a:lnTo>
                  <a:lnTo>
                    <a:pt x="1541" y="47"/>
                  </a:lnTo>
                  <a:lnTo>
                    <a:pt x="1550" y="64"/>
                  </a:lnTo>
                  <a:lnTo>
                    <a:pt x="1554" y="76"/>
                  </a:lnTo>
                  <a:lnTo>
                    <a:pt x="1558" y="89"/>
                  </a:lnTo>
                  <a:lnTo>
                    <a:pt x="1562" y="98"/>
                  </a:lnTo>
                  <a:lnTo>
                    <a:pt x="1562" y="102"/>
                  </a:lnTo>
                  <a:lnTo>
                    <a:pt x="1562" y="110"/>
                  </a:lnTo>
                  <a:lnTo>
                    <a:pt x="1567" y="114"/>
                  </a:lnTo>
                  <a:lnTo>
                    <a:pt x="1567" y="119"/>
                  </a:lnTo>
                  <a:lnTo>
                    <a:pt x="1567" y="127"/>
                  </a:lnTo>
                  <a:lnTo>
                    <a:pt x="1567" y="144"/>
                  </a:lnTo>
                  <a:lnTo>
                    <a:pt x="1567" y="153"/>
                  </a:lnTo>
                  <a:lnTo>
                    <a:pt x="1567" y="157"/>
                  </a:lnTo>
                  <a:lnTo>
                    <a:pt x="1571" y="165"/>
                  </a:lnTo>
                  <a:lnTo>
                    <a:pt x="1571" y="170"/>
                  </a:lnTo>
                  <a:lnTo>
                    <a:pt x="1571" y="174"/>
                  </a:lnTo>
                  <a:lnTo>
                    <a:pt x="1575" y="178"/>
                  </a:lnTo>
                  <a:lnTo>
                    <a:pt x="1579" y="182"/>
                  </a:lnTo>
                  <a:lnTo>
                    <a:pt x="1584" y="186"/>
                  </a:lnTo>
                  <a:lnTo>
                    <a:pt x="1588" y="191"/>
                  </a:lnTo>
                  <a:lnTo>
                    <a:pt x="1596" y="199"/>
                  </a:lnTo>
                  <a:lnTo>
                    <a:pt x="1601" y="199"/>
                  </a:lnTo>
                  <a:lnTo>
                    <a:pt x="1601" y="203"/>
                  </a:lnTo>
                  <a:lnTo>
                    <a:pt x="1605" y="208"/>
                  </a:lnTo>
                  <a:lnTo>
                    <a:pt x="1605" y="212"/>
                  </a:lnTo>
                  <a:lnTo>
                    <a:pt x="1605" y="216"/>
                  </a:lnTo>
                  <a:lnTo>
                    <a:pt x="1605" y="220"/>
                  </a:lnTo>
                  <a:lnTo>
                    <a:pt x="1601" y="225"/>
                  </a:lnTo>
                  <a:lnTo>
                    <a:pt x="1596" y="229"/>
                  </a:lnTo>
                  <a:lnTo>
                    <a:pt x="1592" y="229"/>
                  </a:lnTo>
                  <a:lnTo>
                    <a:pt x="1588" y="233"/>
                  </a:lnTo>
                  <a:lnTo>
                    <a:pt x="1584" y="237"/>
                  </a:lnTo>
                  <a:lnTo>
                    <a:pt x="1579" y="237"/>
                  </a:lnTo>
                  <a:lnTo>
                    <a:pt x="1571" y="241"/>
                  </a:lnTo>
                  <a:lnTo>
                    <a:pt x="1562" y="246"/>
                  </a:lnTo>
                  <a:lnTo>
                    <a:pt x="1554" y="250"/>
                  </a:lnTo>
                  <a:lnTo>
                    <a:pt x="1546" y="250"/>
                  </a:lnTo>
                  <a:lnTo>
                    <a:pt x="1537" y="254"/>
                  </a:lnTo>
                  <a:lnTo>
                    <a:pt x="1529" y="254"/>
                  </a:lnTo>
                  <a:lnTo>
                    <a:pt x="1520" y="254"/>
                  </a:lnTo>
                  <a:lnTo>
                    <a:pt x="1512" y="254"/>
                  </a:lnTo>
                  <a:lnTo>
                    <a:pt x="1503" y="254"/>
                  </a:lnTo>
                  <a:lnTo>
                    <a:pt x="1495" y="254"/>
                  </a:lnTo>
                  <a:lnTo>
                    <a:pt x="1486" y="254"/>
                  </a:lnTo>
                  <a:lnTo>
                    <a:pt x="1482" y="250"/>
                  </a:lnTo>
                  <a:lnTo>
                    <a:pt x="1478" y="250"/>
                  </a:lnTo>
                  <a:lnTo>
                    <a:pt x="1469" y="250"/>
                  </a:lnTo>
                  <a:lnTo>
                    <a:pt x="1465" y="250"/>
                  </a:lnTo>
                  <a:lnTo>
                    <a:pt x="1461" y="250"/>
                  </a:lnTo>
                  <a:lnTo>
                    <a:pt x="1457" y="254"/>
                  </a:lnTo>
                  <a:lnTo>
                    <a:pt x="1452" y="254"/>
                  </a:lnTo>
                  <a:lnTo>
                    <a:pt x="1448" y="258"/>
                  </a:lnTo>
                  <a:lnTo>
                    <a:pt x="1448" y="267"/>
                  </a:lnTo>
                  <a:lnTo>
                    <a:pt x="1444" y="271"/>
                  </a:lnTo>
                  <a:lnTo>
                    <a:pt x="1440" y="280"/>
                  </a:lnTo>
                  <a:lnTo>
                    <a:pt x="1440" y="284"/>
                  </a:lnTo>
                  <a:lnTo>
                    <a:pt x="1435" y="292"/>
                  </a:lnTo>
                  <a:lnTo>
                    <a:pt x="1435" y="297"/>
                  </a:lnTo>
                  <a:lnTo>
                    <a:pt x="1435" y="305"/>
                  </a:lnTo>
                  <a:lnTo>
                    <a:pt x="1435" y="309"/>
                  </a:lnTo>
                  <a:lnTo>
                    <a:pt x="1435" y="318"/>
                  </a:lnTo>
                  <a:lnTo>
                    <a:pt x="1435" y="322"/>
                  </a:lnTo>
                  <a:lnTo>
                    <a:pt x="1435" y="326"/>
                  </a:lnTo>
                  <a:lnTo>
                    <a:pt x="1435" y="330"/>
                  </a:lnTo>
                  <a:lnTo>
                    <a:pt x="1440" y="335"/>
                  </a:lnTo>
                  <a:lnTo>
                    <a:pt x="1440" y="339"/>
                  </a:lnTo>
                  <a:lnTo>
                    <a:pt x="1444" y="339"/>
                  </a:lnTo>
                  <a:lnTo>
                    <a:pt x="1444" y="343"/>
                  </a:lnTo>
                  <a:lnTo>
                    <a:pt x="1448" y="343"/>
                  </a:lnTo>
                  <a:lnTo>
                    <a:pt x="1452" y="347"/>
                  </a:lnTo>
                  <a:lnTo>
                    <a:pt x="1457" y="352"/>
                  </a:lnTo>
                  <a:lnTo>
                    <a:pt x="1461" y="352"/>
                  </a:lnTo>
                  <a:lnTo>
                    <a:pt x="1465" y="352"/>
                  </a:lnTo>
                  <a:lnTo>
                    <a:pt x="1469" y="352"/>
                  </a:lnTo>
                  <a:lnTo>
                    <a:pt x="1474" y="352"/>
                  </a:lnTo>
                  <a:lnTo>
                    <a:pt x="1482" y="352"/>
                  </a:lnTo>
                  <a:lnTo>
                    <a:pt x="1490" y="347"/>
                  </a:lnTo>
                  <a:lnTo>
                    <a:pt x="1507" y="343"/>
                  </a:lnTo>
                  <a:lnTo>
                    <a:pt x="1520" y="339"/>
                  </a:lnTo>
                  <a:lnTo>
                    <a:pt x="1524" y="339"/>
                  </a:lnTo>
                  <a:lnTo>
                    <a:pt x="1524" y="335"/>
                  </a:lnTo>
                  <a:lnTo>
                    <a:pt x="1529" y="335"/>
                  </a:lnTo>
                  <a:lnTo>
                    <a:pt x="1529" y="330"/>
                  </a:lnTo>
                  <a:lnTo>
                    <a:pt x="1533" y="330"/>
                  </a:lnTo>
                  <a:lnTo>
                    <a:pt x="1533" y="326"/>
                  </a:lnTo>
                  <a:lnTo>
                    <a:pt x="1537" y="322"/>
                  </a:lnTo>
                  <a:lnTo>
                    <a:pt x="1537" y="318"/>
                  </a:lnTo>
                  <a:lnTo>
                    <a:pt x="1541" y="318"/>
                  </a:lnTo>
                  <a:lnTo>
                    <a:pt x="1546" y="318"/>
                  </a:lnTo>
                  <a:lnTo>
                    <a:pt x="1550" y="318"/>
                  </a:lnTo>
                  <a:lnTo>
                    <a:pt x="1554" y="318"/>
                  </a:lnTo>
                  <a:lnTo>
                    <a:pt x="1558" y="318"/>
                  </a:lnTo>
                  <a:lnTo>
                    <a:pt x="1567" y="318"/>
                  </a:lnTo>
                  <a:lnTo>
                    <a:pt x="1571" y="318"/>
                  </a:lnTo>
                  <a:lnTo>
                    <a:pt x="1579" y="318"/>
                  </a:lnTo>
                  <a:lnTo>
                    <a:pt x="1588" y="322"/>
                  </a:lnTo>
                  <a:lnTo>
                    <a:pt x="1596" y="322"/>
                  </a:lnTo>
                  <a:lnTo>
                    <a:pt x="1609" y="326"/>
                  </a:lnTo>
                  <a:lnTo>
                    <a:pt x="1613" y="326"/>
                  </a:lnTo>
                  <a:lnTo>
                    <a:pt x="1617" y="330"/>
                  </a:lnTo>
                  <a:lnTo>
                    <a:pt x="1622" y="330"/>
                  </a:lnTo>
                  <a:lnTo>
                    <a:pt x="1626" y="330"/>
                  </a:lnTo>
                  <a:lnTo>
                    <a:pt x="1626" y="335"/>
                  </a:lnTo>
                  <a:lnTo>
                    <a:pt x="1630" y="335"/>
                  </a:lnTo>
                  <a:lnTo>
                    <a:pt x="1630" y="339"/>
                  </a:lnTo>
                  <a:lnTo>
                    <a:pt x="1630" y="343"/>
                  </a:lnTo>
                  <a:lnTo>
                    <a:pt x="1630" y="347"/>
                  </a:lnTo>
                  <a:lnTo>
                    <a:pt x="1634" y="352"/>
                  </a:lnTo>
                  <a:lnTo>
                    <a:pt x="1630" y="364"/>
                  </a:lnTo>
                  <a:lnTo>
                    <a:pt x="1630" y="373"/>
                  </a:lnTo>
                  <a:lnTo>
                    <a:pt x="1634" y="377"/>
                  </a:lnTo>
                  <a:lnTo>
                    <a:pt x="1634" y="381"/>
                  </a:lnTo>
                  <a:lnTo>
                    <a:pt x="1634" y="385"/>
                  </a:lnTo>
                  <a:lnTo>
                    <a:pt x="1639" y="390"/>
                  </a:lnTo>
                  <a:lnTo>
                    <a:pt x="1643" y="390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6" y="398"/>
                  </a:lnTo>
                  <a:lnTo>
                    <a:pt x="1660" y="402"/>
                  </a:lnTo>
                  <a:lnTo>
                    <a:pt x="1664" y="402"/>
                  </a:lnTo>
                  <a:lnTo>
                    <a:pt x="1668" y="402"/>
                  </a:lnTo>
                  <a:lnTo>
                    <a:pt x="1668" y="407"/>
                  </a:lnTo>
                  <a:lnTo>
                    <a:pt x="1673" y="407"/>
                  </a:lnTo>
                  <a:lnTo>
                    <a:pt x="1677" y="407"/>
                  </a:lnTo>
                  <a:lnTo>
                    <a:pt x="1677" y="402"/>
                  </a:lnTo>
                  <a:lnTo>
                    <a:pt x="1681" y="398"/>
                  </a:lnTo>
                  <a:lnTo>
                    <a:pt x="1681" y="394"/>
                  </a:lnTo>
                  <a:lnTo>
                    <a:pt x="1685" y="394"/>
                  </a:lnTo>
                  <a:lnTo>
                    <a:pt x="1685" y="390"/>
                  </a:lnTo>
                  <a:lnTo>
                    <a:pt x="1689" y="390"/>
                  </a:lnTo>
                  <a:lnTo>
                    <a:pt x="1694" y="385"/>
                  </a:lnTo>
                  <a:lnTo>
                    <a:pt x="1698" y="385"/>
                  </a:lnTo>
                  <a:lnTo>
                    <a:pt x="1715" y="385"/>
                  </a:lnTo>
                  <a:lnTo>
                    <a:pt x="1723" y="385"/>
                  </a:lnTo>
                  <a:lnTo>
                    <a:pt x="1728" y="385"/>
                  </a:lnTo>
                  <a:lnTo>
                    <a:pt x="1736" y="381"/>
                  </a:lnTo>
                  <a:lnTo>
                    <a:pt x="1740" y="381"/>
                  </a:lnTo>
                  <a:lnTo>
                    <a:pt x="1749" y="377"/>
                  </a:lnTo>
                  <a:lnTo>
                    <a:pt x="1753" y="373"/>
                  </a:lnTo>
                  <a:lnTo>
                    <a:pt x="1757" y="368"/>
                  </a:lnTo>
                  <a:lnTo>
                    <a:pt x="1761" y="368"/>
                  </a:lnTo>
                  <a:lnTo>
                    <a:pt x="1766" y="364"/>
                  </a:lnTo>
                  <a:lnTo>
                    <a:pt x="1766" y="360"/>
                  </a:lnTo>
                  <a:lnTo>
                    <a:pt x="1770" y="347"/>
                  </a:lnTo>
                  <a:lnTo>
                    <a:pt x="1774" y="343"/>
                  </a:lnTo>
                  <a:lnTo>
                    <a:pt x="1778" y="343"/>
                  </a:lnTo>
                  <a:lnTo>
                    <a:pt x="1778" y="339"/>
                  </a:lnTo>
                  <a:lnTo>
                    <a:pt x="1783" y="339"/>
                  </a:lnTo>
                  <a:lnTo>
                    <a:pt x="1787" y="339"/>
                  </a:lnTo>
                  <a:lnTo>
                    <a:pt x="1791" y="339"/>
                  </a:lnTo>
                  <a:lnTo>
                    <a:pt x="1800" y="330"/>
                  </a:lnTo>
                  <a:lnTo>
                    <a:pt x="1804" y="330"/>
                  </a:lnTo>
                  <a:lnTo>
                    <a:pt x="1808" y="326"/>
                  </a:lnTo>
                  <a:lnTo>
                    <a:pt x="1812" y="322"/>
                  </a:lnTo>
                  <a:lnTo>
                    <a:pt x="1816" y="322"/>
                  </a:lnTo>
                  <a:lnTo>
                    <a:pt x="1825" y="318"/>
                  </a:lnTo>
                  <a:lnTo>
                    <a:pt x="1829" y="318"/>
                  </a:lnTo>
                  <a:lnTo>
                    <a:pt x="1833" y="318"/>
                  </a:lnTo>
                  <a:lnTo>
                    <a:pt x="1842" y="318"/>
                  </a:lnTo>
                  <a:lnTo>
                    <a:pt x="1850" y="318"/>
                  </a:lnTo>
                  <a:lnTo>
                    <a:pt x="1855" y="318"/>
                  </a:lnTo>
                  <a:lnTo>
                    <a:pt x="1859" y="318"/>
                  </a:lnTo>
                  <a:lnTo>
                    <a:pt x="1867" y="318"/>
                  </a:lnTo>
                  <a:lnTo>
                    <a:pt x="1876" y="318"/>
                  </a:lnTo>
                  <a:lnTo>
                    <a:pt x="1880" y="322"/>
                  </a:lnTo>
                  <a:lnTo>
                    <a:pt x="1888" y="326"/>
                  </a:lnTo>
                  <a:lnTo>
                    <a:pt x="1893" y="330"/>
                  </a:lnTo>
                  <a:lnTo>
                    <a:pt x="1897" y="335"/>
                  </a:lnTo>
                  <a:lnTo>
                    <a:pt x="1901" y="343"/>
                  </a:lnTo>
                  <a:lnTo>
                    <a:pt x="1905" y="347"/>
                  </a:lnTo>
                  <a:lnTo>
                    <a:pt x="1905" y="356"/>
                  </a:lnTo>
                  <a:lnTo>
                    <a:pt x="1922" y="385"/>
                  </a:lnTo>
                  <a:lnTo>
                    <a:pt x="1927" y="394"/>
                  </a:lnTo>
                  <a:lnTo>
                    <a:pt x="1927" y="398"/>
                  </a:lnTo>
                  <a:lnTo>
                    <a:pt x="1931" y="407"/>
                  </a:lnTo>
                  <a:lnTo>
                    <a:pt x="1935" y="411"/>
                  </a:lnTo>
                  <a:lnTo>
                    <a:pt x="1939" y="411"/>
                  </a:lnTo>
                  <a:lnTo>
                    <a:pt x="1943" y="415"/>
                  </a:lnTo>
                  <a:lnTo>
                    <a:pt x="1948" y="419"/>
                  </a:lnTo>
                  <a:lnTo>
                    <a:pt x="1952" y="424"/>
                  </a:lnTo>
                  <a:lnTo>
                    <a:pt x="1960" y="424"/>
                  </a:lnTo>
                  <a:lnTo>
                    <a:pt x="1965" y="424"/>
                  </a:lnTo>
                  <a:lnTo>
                    <a:pt x="1969" y="428"/>
                  </a:lnTo>
                  <a:lnTo>
                    <a:pt x="1977" y="428"/>
                  </a:lnTo>
                  <a:lnTo>
                    <a:pt x="1982" y="428"/>
                  </a:lnTo>
                  <a:lnTo>
                    <a:pt x="1994" y="428"/>
                  </a:lnTo>
                  <a:lnTo>
                    <a:pt x="1999" y="428"/>
                  </a:lnTo>
                  <a:lnTo>
                    <a:pt x="2007" y="428"/>
                  </a:lnTo>
                  <a:lnTo>
                    <a:pt x="2011" y="428"/>
                  </a:lnTo>
                  <a:lnTo>
                    <a:pt x="2015" y="432"/>
                  </a:lnTo>
                  <a:lnTo>
                    <a:pt x="2020" y="432"/>
                  </a:lnTo>
                  <a:lnTo>
                    <a:pt x="2024" y="436"/>
                  </a:lnTo>
                  <a:lnTo>
                    <a:pt x="2028" y="436"/>
                  </a:lnTo>
                  <a:lnTo>
                    <a:pt x="2032" y="440"/>
                  </a:lnTo>
                  <a:lnTo>
                    <a:pt x="2041" y="449"/>
                  </a:lnTo>
                  <a:lnTo>
                    <a:pt x="2045" y="453"/>
                  </a:lnTo>
                  <a:lnTo>
                    <a:pt x="2049" y="457"/>
                  </a:lnTo>
                  <a:lnTo>
                    <a:pt x="2058" y="457"/>
                  </a:lnTo>
                  <a:lnTo>
                    <a:pt x="2062" y="462"/>
                  </a:lnTo>
                  <a:lnTo>
                    <a:pt x="2066" y="462"/>
                  </a:lnTo>
                  <a:lnTo>
                    <a:pt x="2070" y="462"/>
                  </a:lnTo>
                  <a:lnTo>
                    <a:pt x="2079" y="462"/>
                  </a:lnTo>
                  <a:lnTo>
                    <a:pt x="2096" y="457"/>
                  </a:lnTo>
                  <a:lnTo>
                    <a:pt x="2104" y="457"/>
                  </a:lnTo>
                  <a:lnTo>
                    <a:pt x="2109" y="457"/>
                  </a:lnTo>
                  <a:lnTo>
                    <a:pt x="2113" y="457"/>
                  </a:lnTo>
                  <a:lnTo>
                    <a:pt x="2117" y="457"/>
                  </a:lnTo>
                  <a:lnTo>
                    <a:pt x="2126" y="457"/>
                  </a:lnTo>
                  <a:lnTo>
                    <a:pt x="2130" y="457"/>
                  </a:lnTo>
                  <a:lnTo>
                    <a:pt x="2134" y="462"/>
                  </a:lnTo>
                  <a:lnTo>
                    <a:pt x="2142" y="466"/>
                  </a:lnTo>
                  <a:lnTo>
                    <a:pt x="2147" y="470"/>
                  </a:lnTo>
                  <a:lnTo>
                    <a:pt x="2155" y="474"/>
                  </a:lnTo>
                  <a:lnTo>
                    <a:pt x="2159" y="479"/>
                  </a:lnTo>
                  <a:lnTo>
                    <a:pt x="2164" y="479"/>
                  </a:lnTo>
                  <a:lnTo>
                    <a:pt x="2176" y="487"/>
                  </a:lnTo>
                  <a:lnTo>
                    <a:pt x="2181" y="487"/>
                  </a:lnTo>
                  <a:lnTo>
                    <a:pt x="2185" y="491"/>
                  </a:lnTo>
                  <a:lnTo>
                    <a:pt x="2189" y="491"/>
                  </a:lnTo>
                  <a:lnTo>
                    <a:pt x="2193" y="491"/>
                  </a:lnTo>
                  <a:lnTo>
                    <a:pt x="2197" y="491"/>
                  </a:lnTo>
                  <a:lnTo>
                    <a:pt x="2206" y="487"/>
                  </a:lnTo>
                  <a:lnTo>
                    <a:pt x="2210" y="487"/>
                  </a:lnTo>
                  <a:lnTo>
                    <a:pt x="2214" y="483"/>
                  </a:lnTo>
                  <a:lnTo>
                    <a:pt x="2219" y="483"/>
                  </a:lnTo>
                  <a:lnTo>
                    <a:pt x="2219" y="479"/>
                  </a:lnTo>
                  <a:lnTo>
                    <a:pt x="2227" y="474"/>
                  </a:lnTo>
                  <a:lnTo>
                    <a:pt x="2227" y="470"/>
                  </a:lnTo>
                  <a:lnTo>
                    <a:pt x="2231" y="470"/>
                  </a:lnTo>
                  <a:lnTo>
                    <a:pt x="2231" y="466"/>
                  </a:lnTo>
                  <a:lnTo>
                    <a:pt x="2236" y="466"/>
                  </a:lnTo>
                  <a:lnTo>
                    <a:pt x="2236" y="457"/>
                  </a:lnTo>
                  <a:lnTo>
                    <a:pt x="2240" y="453"/>
                  </a:lnTo>
                  <a:lnTo>
                    <a:pt x="2240" y="449"/>
                  </a:lnTo>
                  <a:lnTo>
                    <a:pt x="2244" y="449"/>
                  </a:lnTo>
                  <a:lnTo>
                    <a:pt x="2244" y="445"/>
                  </a:lnTo>
                  <a:lnTo>
                    <a:pt x="2248" y="445"/>
                  </a:lnTo>
                  <a:lnTo>
                    <a:pt x="2253" y="445"/>
                  </a:lnTo>
                  <a:lnTo>
                    <a:pt x="2257" y="445"/>
                  </a:lnTo>
                  <a:lnTo>
                    <a:pt x="2261" y="445"/>
                  </a:lnTo>
                  <a:lnTo>
                    <a:pt x="2274" y="445"/>
                  </a:lnTo>
                  <a:lnTo>
                    <a:pt x="2278" y="445"/>
                  </a:lnTo>
                  <a:lnTo>
                    <a:pt x="2286" y="445"/>
                  </a:lnTo>
                  <a:lnTo>
                    <a:pt x="2299" y="445"/>
                  </a:lnTo>
                  <a:lnTo>
                    <a:pt x="2320" y="445"/>
                  </a:lnTo>
                  <a:lnTo>
                    <a:pt x="2324" y="445"/>
                  </a:lnTo>
                  <a:lnTo>
                    <a:pt x="2333" y="445"/>
                  </a:lnTo>
                  <a:lnTo>
                    <a:pt x="2337" y="445"/>
                  </a:lnTo>
                  <a:lnTo>
                    <a:pt x="2337" y="449"/>
                  </a:lnTo>
                  <a:lnTo>
                    <a:pt x="2333" y="453"/>
                  </a:lnTo>
                  <a:lnTo>
                    <a:pt x="2316" y="462"/>
                  </a:lnTo>
                  <a:lnTo>
                    <a:pt x="2312" y="466"/>
                  </a:lnTo>
                  <a:lnTo>
                    <a:pt x="2299" y="474"/>
                  </a:lnTo>
                  <a:lnTo>
                    <a:pt x="2282" y="487"/>
                  </a:lnTo>
                  <a:lnTo>
                    <a:pt x="2274" y="496"/>
                  </a:lnTo>
                  <a:lnTo>
                    <a:pt x="2265" y="500"/>
                  </a:lnTo>
                  <a:lnTo>
                    <a:pt x="2261" y="508"/>
                  </a:lnTo>
                  <a:lnTo>
                    <a:pt x="2253" y="512"/>
                  </a:lnTo>
                  <a:lnTo>
                    <a:pt x="2248" y="521"/>
                  </a:lnTo>
                  <a:lnTo>
                    <a:pt x="2244" y="525"/>
                  </a:lnTo>
                  <a:lnTo>
                    <a:pt x="2240" y="529"/>
                  </a:lnTo>
                  <a:lnTo>
                    <a:pt x="2240" y="534"/>
                  </a:lnTo>
                  <a:lnTo>
                    <a:pt x="2236" y="538"/>
                  </a:lnTo>
                  <a:lnTo>
                    <a:pt x="2236" y="542"/>
                  </a:lnTo>
                  <a:lnTo>
                    <a:pt x="2240" y="546"/>
                  </a:lnTo>
                  <a:lnTo>
                    <a:pt x="2240" y="563"/>
                  </a:lnTo>
                  <a:lnTo>
                    <a:pt x="2244" y="572"/>
                  </a:lnTo>
                  <a:lnTo>
                    <a:pt x="2244" y="589"/>
                  </a:lnTo>
                  <a:lnTo>
                    <a:pt x="2244" y="593"/>
                  </a:lnTo>
                  <a:lnTo>
                    <a:pt x="2244" y="601"/>
                  </a:lnTo>
                  <a:lnTo>
                    <a:pt x="2244" y="610"/>
                  </a:lnTo>
                  <a:lnTo>
                    <a:pt x="2244" y="618"/>
                  </a:lnTo>
                  <a:lnTo>
                    <a:pt x="2248" y="623"/>
                  </a:lnTo>
                  <a:lnTo>
                    <a:pt x="2248" y="627"/>
                  </a:lnTo>
                  <a:lnTo>
                    <a:pt x="2253" y="635"/>
                  </a:lnTo>
                  <a:lnTo>
                    <a:pt x="2253" y="644"/>
                  </a:lnTo>
                  <a:lnTo>
                    <a:pt x="2257" y="648"/>
                  </a:lnTo>
                  <a:lnTo>
                    <a:pt x="2261" y="652"/>
                  </a:lnTo>
                  <a:lnTo>
                    <a:pt x="2265" y="656"/>
                  </a:lnTo>
                  <a:lnTo>
                    <a:pt x="2265" y="661"/>
                  </a:lnTo>
                  <a:lnTo>
                    <a:pt x="2261" y="665"/>
                  </a:lnTo>
                  <a:lnTo>
                    <a:pt x="2257" y="669"/>
                  </a:lnTo>
                  <a:lnTo>
                    <a:pt x="2253" y="669"/>
                  </a:lnTo>
                  <a:lnTo>
                    <a:pt x="2248" y="669"/>
                  </a:lnTo>
                  <a:lnTo>
                    <a:pt x="2240" y="673"/>
                  </a:lnTo>
                  <a:lnTo>
                    <a:pt x="2231" y="673"/>
                  </a:lnTo>
                  <a:lnTo>
                    <a:pt x="2227" y="678"/>
                  </a:lnTo>
                  <a:lnTo>
                    <a:pt x="2219" y="678"/>
                  </a:lnTo>
                  <a:lnTo>
                    <a:pt x="2210" y="678"/>
                  </a:lnTo>
                  <a:lnTo>
                    <a:pt x="2206" y="682"/>
                  </a:lnTo>
                  <a:lnTo>
                    <a:pt x="2202" y="682"/>
                  </a:lnTo>
                  <a:lnTo>
                    <a:pt x="2197" y="682"/>
                  </a:lnTo>
                  <a:lnTo>
                    <a:pt x="2193" y="682"/>
                  </a:lnTo>
                  <a:lnTo>
                    <a:pt x="2185" y="678"/>
                  </a:lnTo>
                  <a:lnTo>
                    <a:pt x="2181" y="678"/>
                  </a:lnTo>
                  <a:lnTo>
                    <a:pt x="2176" y="678"/>
                  </a:lnTo>
                  <a:lnTo>
                    <a:pt x="2172" y="673"/>
                  </a:lnTo>
                  <a:lnTo>
                    <a:pt x="2159" y="669"/>
                  </a:lnTo>
                  <a:lnTo>
                    <a:pt x="2155" y="665"/>
                  </a:lnTo>
                  <a:lnTo>
                    <a:pt x="2151" y="665"/>
                  </a:lnTo>
                  <a:lnTo>
                    <a:pt x="2147" y="665"/>
                  </a:lnTo>
                  <a:lnTo>
                    <a:pt x="2142" y="665"/>
                  </a:lnTo>
                  <a:lnTo>
                    <a:pt x="2138" y="665"/>
                  </a:lnTo>
                  <a:lnTo>
                    <a:pt x="2134" y="665"/>
                  </a:lnTo>
                  <a:lnTo>
                    <a:pt x="2130" y="665"/>
                  </a:lnTo>
                  <a:lnTo>
                    <a:pt x="2126" y="669"/>
                  </a:lnTo>
                  <a:lnTo>
                    <a:pt x="2121" y="669"/>
                  </a:lnTo>
                  <a:lnTo>
                    <a:pt x="2121" y="673"/>
                  </a:lnTo>
                  <a:lnTo>
                    <a:pt x="2117" y="678"/>
                  </a:lnTo>
                  <a:lnTo>
                    <a:pt x="2117" y="682"/>
                  </a:lnTo>
                  <a:lnTo>
                    <a:pt x="2113" y="699"/>
                  </a:lnTo>
                  <a:lnTo>
                    <a:pt x="2113" y="703"/>
                  </a:lnTo>
                  <a:lnTo>
                    <a:pt x="2109" y="711"/>
                  </a:lnTo>
                  <a:lnTo>
                    <a:pt x="2104" y="716"/>
                  </a:lnTo>
                  <a:lnTo>
                    <a:pt x="2104" y="720"/>
                  </a:lnTo>
                  <a:lnTo>
                    <a:pt x="2100" y="724"/>
                  </a:lnTo>
                  <a:lnTo>
                    <a:pt x="2096" y="728"/>
                  </a:lnTo>
                  <a:lnTo>
                    <a:pt x="2096" y="733"/>
                  </a:lnTo>
                  <a:lnTo>
                    <a:pt x="2092" y="737"/>
                  </a:lnTo>
                  <a:lnTo>
                    <a:pt x="2087" y="741"/>
                  </a:lnTo>
                  <a:lnTo>
                    <a:pt x="2083" y="745"/>
                  </a:lnTo>
                  <a:lnTo>
                    <a:pt x="2079" y="745"/>
                  </a:lnTo>
                  <a:lnTo>
                    <a:pt x="2075" y="745"/>
                  </a:lnTo>
                  <a:lnTo>
                    <a:pt x="2079" y="750"/>
                  </a:lnTo>
                  <a:lnTo>
                    <a:pt x="2079" y="758"/>
                  </a:lnTo>
                  <a:lnTo>
                    <a:pt x="2083" y="766"/>
                  </a:lnTo>
                  <a:lnTo>
                    <a:pt x="2087" y="775"/>
                  </a:lnTo>
                  <a:lnTo>
                    <a:pt x="2092" y="792"/>
                  </a:lnTo>
                  <a:lnTo>
                    <a:pt x="2100" y="826"/>
                  </a:lnTo>
                  <a:lnTo>
                    <a:pt x="2104" y="838"/>
                  </a:lnTo>
                  <a:lnTo>
                    <a:pt x="2109" y="847"/>
                  </a:lnTo>
                  <a:lnTo>
                    <a:pt x="2109" y="855"/>
                  </a:lnTo>
                  <a:lnTo>
                    <a:pt x="2113" y="864"/>
                  </a:lnTo>
                  <a:lnTo>
                    <a:pt x="2113" y="872"/>
                  </a:lnTo>
                  <a:lnTo>
                    <a:pt x="2113" y="885"/>
                  </a:lnTo>
                  <a:lnTo>
                    <a:pt x="2113" y="893"/>
                  </a:lnTo>
                  <a:lnTo>
                    <a:pt x="2113" y="898"/>
                  </a:lnTo>
                  <a:lnTo>
                    <a:pt x="2113" y="919"/>
                  </a:lnTo>
                  <a:lnTo>
                    <a:pt x="2113" y="923"/>
                  </a:lnTo>
                  <a:lnTo>
                    <a:pt x="2113" y="927"/>
                  </a:lnTo>
                  <a:lnTo>
                    <a:pt x="2117" y="936"/>
                  </a:lnTo>
                  <a:lnTo>
                    <a:pt x="2117" y="940"/>
                  </a:lnTo>
                  <a:lnTo>
                    <a:pt x="2117" y="944"/>
                  </a:lnTo>
                  <a:lnTo>
                    <a:pt x="2121" y="949"/>
                  </a:lnTo>
                  <a:lnTo>
                    <a:pt x="2121" y="953"/>
                  </a:lnTo>
                  <a:lnTo>
                    <a:pt x="2126" y="957"/>
                  </a:lnTo>
                  <a:lnTo>
                    <a:pt x="2130" y="957"/>
                  </a:lnTo>
                  <a:lnTo>
                    <a:pt x="2134" y="961"/>
                  </a:lnTo>
                  <a:lnTo>
                    <a:pt x="2134" y="965"/>
                  </a:lnTo>
                  <a:lnTo>
                    <a:pt x="2142" y="970"/>
                  </a:lnTo>
                  <a:lnTo>
                    <a:pt x="2147" y="970"/>
                  </a:lnTo>
                  <a:lnTo>
                    <a:pt x="2147" y="974"/>
                  </a:lnTo>
                  <a:lnTo>
                    <a:pt x="2155" y="978"/>
                  </a:lnTo>
                  <a:lnTo>
                    <a:pt x="2181" y="987"/>
                  </a:lnTo>
                  <a:lnTo>
                    <a:pt x="2185" y="991"/>
                  </a:lnTo>
                  <a:lnTo>
                    <a:pt x="2193" y="991"/>
                  </a:lnTo>
                  <a:lnTo>
                    <a:pt x="2197" y="995"/>
                  </a:lnTo>
                  <a:lnTo>
                    <a:pt x="2202" y="999"/>
                  </a:lnTo>
                  <a:lnTo>
                    <a:pt x="2206" y="1004"/>
                  </a:lnTo>
                  <a:lnTo>
                    <a:pt x="2214" y="1004"/>
                  </a:lnTo>
                  <a:lnTo>
                    <a:pt x="2214" y="1008"/>
                  </a:lnTo>
                  <a:lnTo>
                    <a:pt x="2219" y="1012"/>
                  </a:lnTo>
                  <a:lnTo>
                    <a:pt x="2223" y="1016"/>
                  </a:lnTo>
                  <a:lnTo>
                    <a:pt x="2227" y="1020"/>
                  </a:lnTo>
                  <a:lnTo>
                    <a:pt x="2231" y="1029"/>
                  </a:lnTo>
                  <a:lnTo>
                    <a:pt x="2236" y="1033"/>
                  </a:lnTo>
                  <a:lnTo>
                    <a:pt x="2240" y="1042"/>
                  </a:lnTo>
                  <a:lnTo>
                    <a:pt x="2240" y="1046"/>
                  </a:lnTo>
                  <a:lnTo>
                    <a:pt x="2244" y="1059"/>
                  </a:lnTo>
                  <a:lnTo>
                    <a:pt x="2248" y="1071"/>
                  </a:lnTo>
                  <a:lnTo>
                    <a:pt x="2253" y="1092"/>
                  </a:lnTo>
                  <a:lnTo>
                    <a:pt x="2257" y="1097"/>
                  </a:lnTo>
                  <a:lnTo>
                    <a:pt x="2257" y="1101"/>
                  </a:lnTo>
                  <a:lnTo>
                    <a:pt x="2261" y="1105"/>
                  </a:lnTo>
                  <a:lnTo>
                    <a:pt x="2261" y="1109"/>
                  </a:lnTo>
                  <a:lnTo>
                    <a:pt x="2265" y="1109"/>
                  </a:lnTo>
                  <a:lnTo>
                    <a:pt x="2269" y="1114"/>
                  </a:lnTo>
                  <a:lnTo>
                    <a:pt x="2274" y="1118"/>
                  </a:lnTo>
                  <a:lnTo>
                    <a:pt x="2278" y="1118"/>
                  </a:lnTo>
                  <a:lnTo>
                    <a:pt x="2278" y="1122"/>
                  </a:lnTo>
                  <a:lnTo>
                    <a:pt x="2282" y="1126"/>
                  </a:lnTo>
                  <a:lnTo>
                    <a:pt x="2286" y="1131"/>
                  </a:lnTo>
                  <a:lnTo>
                    <a:pt x="2295" y="1148"/>
                  </a:lnTo>
                  <a:lnTo>
                    <a:pt x="2295" y="1152"/>
                  </a:lnTo>
                  <a:lnTo>
                    <a:pt x="2299" y="1156"/>
                  </a:lnTo>
                  <a:lnTo>
                    <a:pt x="2303" y="1160"/>
                  </a:lnTo>
                  <a:lnTo>
                    <a:pt x="2308" y="1164"/>
                  </a:lnTo>
                  <a:lnTo>
                    <a:pt x="2312" y="1164"/>
                  </a:lnTo>
                  <a:lnTo>
                    <a:pt x="2312" y="1169"/>
                  </a:lnTo>
                  <a:lnTo>
                    <a:pt x="2316" y="1169"/>
                  </a:lnTo>
                  <a:lnTo>
                    <a:pt x="2320" y="1169"/>
                  </a:lnTo>
                  <a:lnTo>
                    <a:pt x="2329" y="1169"/>
                  </a:lnTo>
                  <a:lnTo>
                    <a:pt x="2333" y="1173"/>
                  </a:lnTo>
                  <a:lnTo>
                    <a:pt x="2337" y="1173"/>
                  </a:lnTo>
                  <a:lnTo>
                    <a:pt x="2341" y="1177"/>
                  </a:lnTo>
                  <a:lnTo>
                    <a:pt x="2346" y="1177"/>
                  </a:lnTo>
                  <a:lnTo>
                    <a:pt x="2350" y="1181"/>
                  </a:lnTo>
                  <a:lnTo>
                    <a:pt x="2350" y="1186"/>
                  </a:lnTo>
                  <a:lnTo>
                    <a:pt x="2354" y="1186"/>
                  </a:lnTo>
                  <a:lnTo>
                    <a:pt x="2354" y="1190"/>
                  </a:lnTo>
                  <a:lnTo>
                    <a:pt x="2358" y="1198"/>
                  </a:lnTo>
                  <a:lnTo>
                    <a:pt x="2363" y="1207"/>
                  </a:lnTo>
                  <a:lnTo>
                    <a:pt x="2363" y="1211"/>
                  </a:lnTo>
                  <a:lnTo>
                    <a:pt x="2367" y="1219"/>
                  </a:lnTo>
                  <a:lnTo>
                    <a:pt x="2367" y="1224"/>
                  </a:lnTo>
                  <a:lnTo>
                    <a:pt x="2367" y="1232"/>
                  </a:lnTo>
                  <a:lnTo>
                    <a:pt x="2367" y="1236"/>
                  </a:lnTo>
                  <a:lnTo>
                    <a:pt x="2367" y="1241"/>
                  </a:lnTo>
                  <a:lnTo>
                    <a:pt x="2367" y="1245"/>
                  </a:lnTo>
                  <a:lnTo>
                    <a:pt x="2367" y="1249"/>
                  </a:lnTo>
                  <a:lnTo>
                    <a:pt x="2367" y="1253"/>
                  </a:lnTo>
                  <a:lnTo>
                    <a:pt x="2363" y="1258"/>
                  </a:lnTo>
                  <a:lnTo>
                    <a:pt x="2358" y="1262"/>
                  </a:lnTo>
                  <a:lnTo>
                    <a:pt x="2354" y="1266"/>
                  </a:lnTo>
                  <a:lnTo>
                    <a:pt x="2346" y="1266"/>
                  </a:lnTo>
                  <a:lnTo>
                    <a:pt x="2341" y="1270"/>
                  </a:lnTo>
                  <a:lnTo>
                    <a:pt x="2337" y="1270"/>
                  </a:lnTo>
                  <a:lnTo>
                    <a:pt x="2329" y="1275"/>
                  </a:lnTo>
                  <a:lnTo>
                    <a:pt x="2320" y="1279"/>
                  </a:lnTo>
                  <a:lnTo>
                    <a:pt x="2286" y="1287"/>
                  </a:lnTo>
                  <a:lnTo>
                    <a:pt x="2274" y="1291"/>
                  </a:lnTo>
                  <a:lnTo>
                    <a:pt x="2261" y="1296"/>
                  </a:lnTo>
                  <a:lnTo>
                    <a:pt x="2253" y="1300"/>
                  </a:lnTo>
                  <a:lnTo>
                    <a:pt x="2248" y="1300"/>
                  </a:lnTo>
                  <a:lnTo>
                    <a:pt x="2240" y="1304"/>
                  </a:lnTo>
                  <a:lnTo>
                    <a:pt x="2236" y="1308"/>
                  </a:lnTo>
                  <a:lnTo>
                    <a:pt x="2231" y="1308"/>
                  </a:lnTo>
                  <a:lnTo>
                    <a:pt x="2227" y="1313"/>
                  </a:lnTo>
                  <a:lnTo>
                    <a:pt x="2214" y="1321"/>
                  </a:lnTo>
                  <a:lnTo>
                    <a:pt x="2210" y="1325"/>
                  </a:lnTo>
                  <a:lnTo>
                    <a:pt x="2206" y="1330"/>
                  </a:lnTo>
                  <a:lnTo>
                    <a:pt x="2202" y="1330"/>
                  </a:lnTo>
                  <a:lnTo>
                    <a:pt x="2197" y="1330"/>
                  </a:lnTo>
                  <a:lnTo>
                    <a:pt x="2189" y="1334"/>
                  </a:lnTo>
                  <a:lnTo>
                    <a:pt x="2185" y="1334"/>
                  </a:lnTo>
                  <a:lnTo>
                    <a:pt x="2181" y="1338"/>
                  </a:lnTo>
                  <a:lnTo>
                    <a:pt x="2181" y="1342"/>
                  </a:lnTo>
                  <a:lnTo>
                    <a:pt x="2189" y="1346"/>
                  </a:lnTo>
                  <a:lnTo>
                    <a:pt x="2193" y="1351"/>
                  </a:lnTo>
                  <a:lnTo>
                    <a:pt x="2197" y="1355"/>
                  </a:lnTo>
                  <a:lnTo>
                    <a:pt x="2202" y="1359"/>
                  </a:lnTo>
                  <a:lnTo>
                    <a:pt x="2202" y="1363"/>
                  </a:lnTo>
                  <a:lnTo>
                    <a:pt x="2206" y="1363"/>
                  </a:lnTo>
                  <a:lnTo>
                    <a:pt x="2219" y="1389"/>
                  </a:lnTo>
                  <a:lnTo>
                    <a:pt x="2223" y="1393"/>
                  </a:lnTo>
                  <a:lnTo>
                    <a:pt x="2227" y="1402"/>
                  </a:lnTo>
                  <a:lnTo>
                    <a:pt x="2231" y="1406"/>
                  </a:lnTo>
                  <a:lnTo>
                    <a:pt x="2236" y="1414"/>
                  </a:lnTo>
                  <a:lnTo>
                    <a:pt x="2240" y="1418"/>
                  </a:lnTo>
                  <a:lnTo>
                    <a:pt x="2244" y="1423"/>
                  </a:lnTo>
                  <a:lnTo>
                    <a:pt x="2248" y="1423"/>
                  </a:lnTo>
                  <a:lnTo>
                    <a:pt x="2248" y="1427"/>
                  </a:lnTo>
                  <a:lnTo>
                    <a:pt x="2244" y="1427"/>
                  </a:lnTo>
                  <a:lnTo>
                    <a:pt x="2240" y="1431"/>
                  </a:lnTo>
                  <a:lnTo>
                    <a:pt x="2236" y="1435"/>
                  </a:lnTo>
                  <a:lnTo>
                    <a:pt x="2223" y="1440"/>
                  </a:lnTo>
                  <a:lnTo>
                    <a:pt x="2210" y="1444"/>
                  </a:lnTo>
                  <a:lnTo>
                    <a:pt x="2202" y="1448"/>
                  </a:lnTo>
                  <a:lnTo>
                    <a:pt x="2197" y="1448"/>
                  </a:lnTo>
                  <a:lnTo>
                    <a:pt x="2189" y="1452"/>
                  </a:lnTo>
                  <a:lnTo>
                    <a:pt x="2181" y="1452"/>
                  </a:lnTo>
                  <a:lnTo>
                    <a:pt x="2168" y="1457"/>
                  </a:lnTo>
                  <a:lnTo>
                    <a:pt x="2155" y="1457"/>
                  </a:lnTo>
                  <a:lnTo>
                    <a:pt x="2142" y="1461"/>
                  </a:lnTo>
                  <a:lnTo>
                    <a:pt x="2138" y="1465"/>
                  </a:lnTo>
                  <a:lnTo>
                    <a:pt x="2130" y="1465"/>
                  </a:lnTo>
                  <a:lnTo>
                    <a:pt x="2126" y="1465"/>
                  </a:lnTo>
                  <a:lnTo>
                    <a:pt x="2121" y="1465"/>
                  </a:lnTo>
                  <a:lnTo>
                    <a:pt x="2117" y="1465"/>
                  </a:lnTo>
                  <a:lnTo>
                    <a:pt x="2113" y="1465"/>
                  </a:lnTo>
                  <a:lnTo>
                    <a:pt x="2109" y="1465"/>
                  </a:lnTo>
                  <a:lnTo>
                    <a:pt x="2096" y="1461"/>
                  </a:lnTo>
                  <a:lnTo>
                    <a:pt x="2092" y="1461"/>
                  </a:lnTo>
                  <a:lnTo>
                    <a:pt x="2087" y="1457"/>
                  </a:lnTo>
                  <a:lnTo>
                    <a:pt x="2083" y="1457"/>
                  </a:lnTo>
                  <a:lnTo>
                    <a:pt x="2075" y="1461"/>
                  </a:lnTo>
                  <a:lnTo>
                    <a:pt x="2070" y="1461"/>
                  </a:lnTo>
                  <a:lnTo>
                    <a:pt x="2049" y="1461"/>
                  </a:lnTo>
                  <a:lnTo>
                    <a:pt x="2045" y="1461"/>
                  </a:lnTo>
                  <a:lnTo>
                    <a:pt x="2041" y="1465"/>
                  </a:lnTo>
                  <a:lnTo>
                    <a:pt x="2037" y="1465"/>
                  </a:lnTo>
                  <a:lnTo>
                    <a:pt x="2028" y="1469"/>
                  </a:lnTo>
                  <a:lnTo>
                    <a:pt x="2020" y="1469"/>
                  </a:lnTo>
                  <a:lnTo>
                    <a:pt x="2011" y="1473"/>
                  </a:lnTo>
                  <a:lnTo>
                    <a:pt x="1999" y="1482"/>
                  </a:lnTo>
                  <a:lnTo>
                    <a:pt x="1986" y="1486"/>
                  </a:lnTo>
                  <a:lnTo>
                    <a:pt x="1893" y="1537"/>
                  </a:lnTo>
                  <a:lnTo>
                    <a:pt x="1812" y="1579"/>
                  </a:lnTo>
                  <a:lnTo>
                    <a:pt x="1770" y="1605"/>
                  </a:lnTo>
                  <a:lnTo>
                    <a:pt x="1757" y="1609"/>
                  </a:lnTo>
                  <a:lnTo>
                    <a:pt x="1749" y="1613"/>
                  </a:lnTo>
                  <a:lnTo>
                    <a:pt x="1740" y="1617"/>
                  </a:lnTo>
                  <a:lnTo>
                    <a:pt x="1723" y="1626"/>
                  </a:lnTo>
                  <a:lnTo>
                    <a:pt x="1698" y="1634"/>
                  </a:lnTo>
                  <a:lnTo>
                    <a:pt x="1681" y="1643"/>
                  </a:lnTo>
                  <a:lnTo>
                    <a:pt x="1664" y="1651"/>
                  </a:lnTo>
                  <a:lnTo>
                    <a:pt x="1647" y="1656"/>
                  </a:lnTo>
                  <a:lnTo>
                    <a:pt x="1643" y="1656"/>
                  </a:lnTo>
                  <a:lnTo>
                    <a:pt x="1639" y="1660"/>
                  </a:lnTo>
                  <a:lnTo>
                    <a:pt x="1634" y="1660"/>
                  </a:lnTo>
                  <a:lnTo>
                    <a:pt x="1630" y="1660"/>
                  </a:lnTo>
                  <a:lnTo>
                    <a:pt x="1626" y="1660"/>
                  </a:lnTo>
                  <a:lnTo>
                    <a:pt x="1622" y="1660"/>
                  </a:lnTo>
                  <a:lnTo>
                    <a:pt x="1596" y="1664"/>
                  </a:lnTo>
                  <a:lnTo>
                    <a:pt x="1579" y="1668"/>
                  </a:lnTo>
                  <a:lnTo>
                    <a:pt x="1562" y="1672"/>
                  </a:lnTo>
                  <a:lnTo>
                    <a:pt x="1550" y="1677"/>
                  </a:lnTo>
                  <a:lnTo>
                    <a:pt x="1537" y="1677"/>
                  </a:lnTo>
                  <a:lnTo>
                    <a:pt x="1524" y="1677"/>
                  </a:lnTo>
                  <a:lnTo>
                    <a:pt x="1516" y="1677"/>
                  </a:lnTo>
                  <a:lnTo>
                    <a:pt x="1486" y="1677"/>
                  </a:lnTo>
                  <a:lnTo>
                    <a:pt x="1469" y="1677"/>
                  </a:lnTo>
                  <a:lnTo>
                    <a:pt x="1457" y="1677"/>
                  </a:lnTo>
                  <a:lnTo>
                    <a:pt x="1448" y="1681"/>
                  </a:lnTo>
                  <a:lnTo>
                    <a:pt x="1435" y="1681"/>
                  </a:lnTo>
                  <a:lnTo>
                    <a:pt x="1423" y="1681"/>
                  </a:lnTo>
                  <a:lnTo>
                    <a:pt x="1406" y="1685"/>
                  </a:lnTo>
                  <a:lnTo>
                    <a:pt x="1397" y="1685"/>
                  </a:lnTo>
                  <a:lnTo>
                    <a:pt x="1389" y="1689"/>
                  </a:lnTo>
                  <a:lnTo>
                    <a:pt x="1385" y="1689"/>
                  </a:lnTo>
                  <a:lnTo>
                    <a:pt x="1363" y="1694"/>
                  </a:lnTo>
                  <a:lnTo>
                    <a:pt x="1359" y="1698"/>
                  </a:lnTo>
                  <a:lnTo>
                    <a:pt x="1351" y="1698"/>
                  </a:lnTo>
                  <a:lnTo>
                    <a:pt x="1347" y="1698"/>
                  </a:lnTo>
                  <a:lnTo>
                    <a:pt x="1338" y="1698"/>
                  </a:lnTo>
                  <a:lnTo>
                    <a:pt x="1334" y="1702"/>
                  </a:lnTo>
                  <a:lnTo>
                    <a:pt x="1325" y="1702"/>
                  </a:lnTo>
                  <a:lnTo>
                    <a:pt x="1313" y="1702"/>
                  </a:lnTo>
                  <a:lnTo>
                    <a:pt x="1308" y="1702"/>
                  </a:lnTo>
                  <a:lnTo>
                    <a:pt x="1304" y="1698"/>
                  </a:lnTo>
                  <a:lnTo>
                    <a:pt x="1296" y="1698"/>
                  </a:lnTo>
                  <a:lnTo>
                    <a:pt x="1283" y="1698"/>
                  </a:lnTo>
                  <a:lnTo>
                    <a:pt x="1270" y="1694"/>
                  </a:lnTo>
                  <a:lnTo>
                    <a:pt x="1253" y="1689"/>
                  </a:lnTo>
                  <a:lnTo>
                    <a:pt x="1236" y="1685"/>
                  </a:lnTo>
                  <a:lnTo>
                    <a:pt x="1228" y="1685"/>
                  </a:lnTo>
                  <a:lnTo>
                    <a:pt x="1211" y="1677"/>
                  </a:lnTo>
                  <a:lnTo>
                    <a:pt x="1207" y="1677"/>
                  </a:lnTo>
                  <a:lnTo>
                    <a:pt x="1198" y="1677"/>
                  </a:lnTo>
                  <a:lnTo>
                    <a:pt x="1194" y="1672"/>
                  </a:lnTo>
                  <a:lnTo>
                    <a:pt x="1190" y="1672"/>
                  </a:lnTo>
                  <a:lnTo>
                    <a:pt x="1177" y="1668"/>
                  </a:lnTo>
                  <a:lnTo>
                    <a:pt x="1169" y="1664"/>
                  </a:lnTo>
                  <a:lnTo>
                    <a:pt x="1169" y="1660"/>
                  </a:lnTo>
                  <a:lnTo>
                    <a:pt x="1165" y="1660"/>
                  </a:lnTo>
                  <a:lnTo>
                    <a:pt x="1152" y="1651"/>
                  </a:lnTo>
                  <a:lnTo>
                    <a:pt x="1152" y="1647"/>
                  </a:lnTo>
                  <a:lnTo>
                    <a:pt x="1148" y="1643"/>
                  </a:lnTo>
                  <a:lnTo>
                    <a:pt x="1143" y="1643"/>
                  </a:lnTo>
                  <a:lnTo>
                    <a:pt x="1135" y="1643"/>
                  </a:lnTo>
                  <a:lnTo>
                    <a:pt x="1131" y="1643"/>
                  </a:lnTo>
                  <a:lnTo>
                    <a:pt x="1126" y="1643"/>
                  </a:lnTo>
                  <a:lnTo>
                    <a:pt x="1118" y="1643"/>
                  </a:lnTo>
                  <a:lnTo>
                    <a:pt x="1109" y="1643"/>
                  </a:lnTo>
                  <a:lnTo>
                    <a:pt x="1105" y="1647"/>
                  </a:lnTo>
                  <a:lnTo>
                    <a:pt x="1101" y="1647"/>
                  </a:lnTo>
                  <a:lnTo>
                    <a:pt x="1097" y="1651"/>
                  </a:lnTo>
                  <a:lnTo>
                    <a:pt x="1093" y="1651"/>
                  </a:lnTo>
                  <a:lnTo>
                    <a:pt x="1084" y="1656"/>
                  </a:lnTo>
                  <a:lnTo>
                    <a:pt x="1076" y="1660"/>
                  </a:lnTo>
                  <a:lnTo>
                    <a:pt x="1054" y="1672"/>
                  </a:lnTo>
                  <a:lnTo>
                    <a:pt x="1038" y="1685"/>
                  </a:lnTo>
                  <a:lnTo>
                    <a:pt x="978" y="1719"/>
                  </a:lnTo>
                  <a:lnTo>
                    <a:pt x="927" y="1749"/>
                  </a:lnTo>
                  <a:lnTo>
                    <a:pt x="911" y="1757"/>
                  </a:lnTo>
                  <a:lnTo>
                    <a:pt x="902" y="1766"/>
                  </a:lnTo>
                  <a:lnTo>
                    <a:pt x="894" y="1766"/>
                  </a:lnTo>
                  <a:lnTo>
                    <a:pt x="881" y="1774"/>
                  </a:lnTo>
                  <a:lnTo>
                    <a:pt x="864" y="1783"/>
                  </a:lnTo>
                  <a:lnTo>
                    <a:pt x="830" y="1795"/>
                  </a:lnTo>
                  <a:lnTo>
                    <a:pt x="788" y="1816"/>
                  </a:lnTo>
                  <a:lnTo>
                    <a:pt x="767" y="1825"/>
                  </a:lnTo>
                  <a:lnTo>
                    <a:pt x="754" y="1829"/>
                  </a:lnTo>
                  <a:lnTo>
                    <a:pt x="750" y="1829"/>
                  </a:lnTo>
                  <a:lnTo>
                    <a:pt x="745" y="1833"/>
                  </a:lnTo>
                  <a:lnTo>
                    <a:pt x="737" y="1833"/>
                  </a:lnTo>
                  <a:lnTo>
                    <a:pt x="733" y="1833"/>
                  </a:lnTo>
                  <a:lnTo>
                    <a:pt x="724" y="1838"/>
                  </a:lnTo>
                  <a:lnTo>
                    <a:pt x="720" y="1838"/>
                  </a:lnTo>
                  <a:lnTo>
                    <a:pt x="716" y="1838"/>
                  </a:lnTo>
                  <a:lnTo>
                    <a:pt x="707" y="1838"/>
                  </a:lnTo>
                  <a:lnTo>
                    <a:pt x="703" y="1833"/>
                  </a:lnTo>
                  <a:lnTo>
                    <a:pt x="695" y="1833"/>
                  </a:lnTo>
                  <a:lnTo>
                    <a:pt x="686" y="1833"/>
                  </a:lnTo>
                  <a:lnTo>
                    <a:pt x="665" y="1825"/>
                  </a:lnTo>
                  <a:lnTo>
                    <a:pt x="652" y="1825"/>
                  </a:lnTo>
                  <a:lnTo>
                    <a:pt x="644" y="1821"/>
                  </a:lnTo>
                  <a:lnTo>
                    <a:pt x="631" y="1821"/>
                  </a:lnTo>
                  <a:lnTo>
                    <a:pt x="618" y="1821"/>
                  </a:lnTo>
                  <a:lnTo>
                    <a:pt x="606" y="1816"/>
                  </a:lnTo>
                  <a:lnTo>
                    <a:pt x="597" y="1816"/>
                  </a:lnTo>
                  <a:lnTo>
                    <a:pt x="593" y="1816"/>
                  </a:lnTo>
                  <a:lnTo>
                    <a:pt x="585" y="1821"/>
                  </a:lnTo>
                  <a:lnTo>
                    <a:pt x="576" y="1821"/>
                  </a:lnTo>
                  <a:lnTo>
                    <a:pt x="572" y="1821"/>
                  </a:lnTo>
                  <a:lnTo>
                    <a:pt x="563" y="1821"/>
                  </a:lnTo>
                  <a:lnTo>
                    <a:pt x="559" y="1825"/>
                  </a:lnTo>
                  <a:lnTo>
                    <a:pt x="551" y="1829"/>
                  </a:lnTo>
                  <a:lnTo>
                    <a:pt x="542" y="1829"/>
                  </a:lnTo>
                  <a:lnTo>
                    <a:pt x="517" y="1842"/>
                  </a:lnTo>
                  <a:lnTo>
                    <a:pt x="496" y="1850"/>
                  </a:lnTo>
                  <a:lnTo>
                    <a:pt x="487" y="1855"/>
                  </a:lnTo>
                  <a:lnTo>
                    <a:pt x="479" y="1859"/>
                  </a:lnTo>
                  <a:lnTo>
                    <a:pt x="474" y="1859"/>
                  </a:lnTo>
                  <a:lnTo>
                    <a:pt x="458" y="1863"/>
                  </a:lnTo>
                  <a:lnTo>
                    <a:pt x="453" y="1867"/>
                  </a:lnTo>
                  <a:lnTo>
                    <a:pt x="441" y="1867"/>
                  </a:lnTo>
                  <a:lnTo>
                    <a:pt x="428" y="1876"/>
                  </a:lnTo>
                  <a:lnTo>
                    <a:pt x="419" y="1880"/>
                  </a:lnTo>
                  <a:lnTo>
                    <a:pt x="415" y="1880"/>
                  </a:lnTo>
                  <a:lnTo>
                    <a:pt x="411" y="1880"/>
                  </a:lnTo>
                  <a:lnTo>
                    <a:pt x="402" y="1884"/>
                  </a:lnTo>
                  <a:lnTo>
                    <a:pt x="369" y="1893"/>
                  </a:lnTo>
                  <a:lnTo>
                    <a:pt x="360" y="1893"/>
                  </a:lnTo>
                  <a:lnTo>
                    <a:pt x="352" y="1897"/>
                  </a:lnTo>
                  <a:lnTo>
                    <a:pt x="339" y="1901"/>
                  </a:lnTo>
                  <a:lnTo>
                    <a:pt x="314" y="1910"/>
                  </a:lnTo>
                  <a:lnTo>
                    <a:pt x="305" y="1910"/>
                  </a:lnTo>
                  <a:lnTo>
                    <a:pt x="301" y="1914"/>
                  </a:lnTo>
                  <a:lnTo>
                    <a:pt x="301" y="1905"/>
                  </a:lnTo>
                  <a:lnTo>
                    <a:pt x="301" y="1897"/>
                  </a:lnTo>
                  <a:lnTo>
                    <a:pt x="297" y="1888"/>
                  </a:lnTo>
                  <a:lnTo>
                    <a:pt x="297" y="1884"/>
                  </a:lnTo>
                  <a:lnTo>
                    <a:pt x="292" y="1880"/>
                  </a:lnTo>
                  <a:lnTo>
                    <a:pt x="288" y="1871"/>
                  </a:lnTo>
                  <a:lnTo>
                    <a:pt x="284" y="1867"/>
                  </a:lnTo>
                  <a:lnTo>
                    <a:pt x="284" y="1863"/>
                  </a:lnTo>
                  <a:lnTo>
                    <a:pt x="280" y="1855"/>
                  </a:lnTo>
                  <a:lnTo>
                    <a:pt x="271" y="1846"/>
                  </a:lnTo>
                  <a:lnTo>
                    <a:pt x="267" y="1842"/>
                  </a:lnTo>
                  <a:lnTo>
                    <a:pt x="263" y="1838"/>
                  </a:lnTo>
                  <a:lnTo>
                    <a:pt x="254" y="1829"/>
                  </a:lnTo>
                  <a:lnTo>
                    <a:pt x="250" y="1825"/>
                  </a:lnTo>
                  <a:lnTo>
                    <a:pt x="246" y="1821"/>
                  </a:lnTo>
                  <a:lnTo>
                    <a:pt x="242" y="1816"/>
                  </a:lnTo>
                  <a:lnTo>
                    <a:pt x="237" y="1812"/>
                  </a:lnTo>
                  <a:lnTo>
                    <a:pt x="233" y="1808"/>
                  </a:lnTo>
                  <a:lnTo>
                    <a:pt x="229" y="1808"/>
                  </a:lnTo>
                  <a:lnTo>
                    <a:pt x="225" y="1808"/>
                  </a:lnTo>
                  <a:lnTo>
                    <a:pt x="220" y="1804"/>
                  </a:lnTo>
                  <a:lnTo>
                    <a:pt x="216" y="1804"/>
                  </a:lnTo>
                  <a:lnTo>
                    <a:pt x="212" y="1804"/>
                  </a:lnTo>
                  <a:lnTo>
                    <a:pt x="208" y="1804"/>
                  </a:lnTo>
                  <a:lnTo>
                    <a:pt x="195" y="1804"/>
                  </a:lnTo>
                  <a:lnTo>
                    <a:pt x="191" y="1804"/>
                  </a:lnTo>
                  <a:lnTo>
                    <a:pt x="187" y="1808"/>
                  </a:lnTo>
                  <a:lnTo>
                    <a:pt x="182" y="1808"/>
                  </a:lnTo>
                  <a:lnTo>
                    <a:pt x="178" y="1812"/>
                  </a:lnTo>
                  <a:lnTo>
                    <a:pt x="170" y="1816"/>
                  </a:lnTo>
                  <a:lnTo>
                    <a:pt x="165" y="1821"/>
                  </a:lnTo>
                  <a:lnTo>
                    <a:pt x="157" y="1821"/>
                  </a:lnTo>
                  <a:lnTo>
                    <a:pt x="153" y="1821"/>
                  </a:lnTo>
                  <a:lnTo>
                    <a:pt x="148" y="1816"/>
                  </a:lnTo>
                  <a:lnTo>
                    <a:pt x="144" y="1816"/>
                  </a:lnTo>
                  <a:lnTo>
                    <a:pt x="140" y="1812"/>
                  </a:lnTo>
                  <a:lnTo>
                    <a:pt x="140" y="1808"/>
                  </a:lnTo>
                  <a:lnTo>
                    <a:pt x="136" y="1808"/>
                  </a:lnTo>
                  <a:lnTo>
                    <a:pt x="132" y="1804"/>
                  </a:lnTo>
                  <a:lnTo>
                    <a:pt x="123" y="1804"/>
                  </a:lnTo>
                  <a:lnTo>
                    <a:pt x="110" y="1799"/>
                  </a:lnTo>
                  <a:lnTo>
                    <a:pt x="102" y="1799"/>
                  </a:lnTo>
                  <a:lnTo>
                    <a:pt x="98" y="1795"/>
                  </a:lnTo>
                  <a:lnTo>
                    <a:pt x="93" y="1791"/>
                  </a:lnTo>
                  <a:lnTo>
                    <a:pt x="89" y="1787"/>
                  </a:lnTo>
                  <a:lnTo>
                    <a:pt x="85" y="1783"/>
                  </a:lnTo>
                  <a:lnTo>
                    <a:pt x="81" y="1778"/>
                  </a:lnTo>
                  <a:lnTo>
                    <a:pt x="81" y="1774"/>
                  </a:lnTo>
                  <a:lnTo>
                    <a:pt x="81" y="1770"/>
                  </a:lnTo>
                  <a:lnTo>
                    <a:pt x="77" y="1766"/>
                  </a:lnTo>
                  <a:lnTo>
                    <a:pt x="77" y="1761"/>
                  </a:lnTo>
                  <a:lnTo>
                    <a:pt x="77" y="1757"/>
                  </a:lnTo>
                  <a:lnTo>
                    <a:pt x="72" y="1749"/>
                  </a:lnTo>
                  <a:lnTo>
                    <a:pt x="72" y="1744"/>
                  </a:lnTo>
                  <a:lnTo>
                    <a:pt x="72" y="1740"/>
                  </a:lnTo>
                  <a:lnTo>
                    <a:pt x="72" y="1736"/>
                  </a:lnTo>
                  <a:lnTo>
                    <a:pt x="77" y="1728"/>
                  </a:lnTo>
                  <a:lnTo>
                    <a:pt x="77" y="1723"/>
                  </a:lnTo>
                  <a:lnTo>
                    <a:pt x="81" y="1711"/>
                  </a:lnTo>
                  <a:lnTo>
                    <a:pt x="81" y="1706"/>
                  </a:lnTo>
                  <a:lnTo>
                    <a:pt x="81" y="1702"/>
                  </a:lnTo>
                  <a:lnTo>
                    <a:pt x="81" y="1698"/>
                  </a:lnTo>
                  <a:lnTo>
                    <a:pt x="81" y="1694"/>
                  </a:lnTo>
                  <a:lnTo>
                    <a:pt x="77" y="1689"/>
                  </a:lnTo>
                  <a:lnTo>
                    <a:pt x="72" y="1689"/>
                  </a:lnTo>
                  <a:lnTo>
                    <a:pt x="68" y="1689"/>
                  </a:lnTo>
                  <a:lnTo>
                    <a:pt x="64" y="1685"/>
                  </a:lnTo>
                  <a:lnTo>
                    <a:pt x="60" y="1685"/>
                  </a:lnTo>
                  <a:lnTo>
                    <a:pt x="60" y="1681"/>
                  </a:lnTo>
                  <a:lnTo>
                    <a:pt x="55" y="1677"/>
                  </a:lnTo>
                  <a:lnTo>
                    <a:pt x="51" y="1668"/>
                  </a:lnTo>
                  <a:lnTo>
                    <a:pt x="47" y="1664"/>
                  </a:lnTo>
                  <a:lnTo>
                    <a:pt x="34" y="1647"/>
                  </a:lnTo>
                  <a:lnTo>
                    <a:pt x="30" y="1643"/>
                  </a:lnTo>
                  <a:lnTo>
                    <a:pt x="26" y="1634"/>
                  </a:lnTo>
                  <a:lnTo>
                    <a:pt x="17" y="1622"/>
                  </a:lnTo>
                  <a:lnTo>
                    <a:pt x="13" y="1613"/>
                  </a:lnTo>
                  <a:lnTo>
                    <a:pt x="9" y="1605"/>
                  </a:lnTo>
                  <a:lnTo>
                    <a:pt x="9" y="1596"/>
                  </a:lnTo>
                  <a:lnTo>
                    <a:pt x="5" y="1588"/>
                  </a:lnTo>
                  <a:lnTo>
                    <a:pt x="5" y="1584"/>
                  </a:lnTo>
                  <a:lnTo>
                    <a:pt x="5" y="1579"/>
                  </a:lnTo>
                  <a:lnTo>
                    <a:pt x="0" y="1575"/>
                  </a:lnTo>
                  <a:lnTo>
                    <a:pt x="0" y="1571"/>
                  </a:lnTo>
                  <a:close/>
                  <a:moveTo>
                    <a:pt x="1165" y="915"/>
                  </a:moveTo>
                  <a:lnTo>
                    <a:pt x="1165" y="919"/>
                  </a:lnTo>
                  <a:lnTo>
                    <a:pt x="1169" y="919"/>
                  </a:lnTo>
                  <a:lnTo>
                    <a:pt x="1173" y="923"/>
                  </a:lnTo>
                  <a:lnTo>
                    <a:pt x="1181" y="932"/>
                  </a:lnTo>
                  <a:lnTo>
                    <a:pt x="1186" y="936"/>
                  </a:lnTo>
                  <a:lnTo>
                    <a:pt x="1194" y="940"/>
                  </a:lnTo>
                  <a:lnTo>
                    <a:pt x="1203" y="944"/>
                  </a:lnTo>
                  <a:lnTo>
                    <a:pt x="1211" y="953"/>
                  </a:lnTo>
                  <a:lnTo>
                    <a:pt x="1220" y="957"/>
                  </a:lnTo>
                  <a:lnTo>
                    <a:pt x="1228" y="961"/>
                  </a:lnTo>
                  <a:lnTo>
                    <a:pt x="1236" y="965"/>
                  </a:lnTo>
                  <a:lnTo>
                    <a:pt x="1241" y="965"/>
                  </a:lnTo>
                  <a:lnTo>
                    <a:pt x="1253" y="970"/>
                  </a:lnTo>
                  <a:lnTo>
                    <a:pt x="1275" y="978"/>
                  </a:lnTo>
                  <a:lnTo>
                    <a:pt x="1279" y="978"/>
                  </a:lnTo>
                  <a:lnTo>
                    <a:pt x="1287" y="982"/>
                  </a:lnTo>
                  <a:lnTo>
                    <a:pt x="1296" y="987"/>
                  </a:lnTo>
                  <a:lnTo>
                    <a:pt x="1304" y="991"/>
                  </a:lnTo>
                  <a:lnTo>
                    <a:pt x="1308" y="995"/>
                  </a:lnTo>
                  <a:lnTo>
                    <a:pt x="1317" y="999"/>
                  </a:lnTo>
                  <a:lnTo>
                    <a:pt x="1321" y="1004"/>
                  </a:lnTo>
                  <a:lnTo>
                    <a:pt x="1321" y="1008"/>
                  </a:lnTo>
                  <a:lnTo>
                    <a:pt x="1325" y="1008"/>
                  </a:lnTo>
                  <a:lnTo>
                    <a:pt x="1325" y="1016"/>
                  </a:lnTo>
                  <a:lnTo>
                    <a:pt x="1325" y="1020"/>
                  </a:lnTo>
                  <a:lnTo>
                    <a:pt x="1325" y="1025"/>
                  </a:lnTo>
                  <a:lnTo>
                    <a:pt x="1325" y="1029"/>
                  </a:lnTo>
                  <a:lnTo>
                    <a:pt x="1325" y="1033"/>
                  </a:lnTo>
                  <a:lnTo>
                    <a:pt x="1321" y="1037"/>
                  </a:lnTo>
                  <a:lnTo>
                    <a:pt x="1317" y="1046"/>
                  </a:lnTo>
                  <a:lnTo>
                    <a:pt x="1313" y="1050"/>
                  </a:lnTo>
                  <a:lnTo>
                    <a:pt x="1308" y="1054"/>
                  </a:lnTo>
                  <a:lnTo>
                    <a:pt x="1287" y="1076"/>
                  </a:lnTo>
                  <a:lnTo>
                    <a:pt x="1283" y="1080"/>
                  </a:lnTo>
                  <a:lnTo>
                    <a:pt x="1279" y="1088"/>
                  </a:lnTo>
                  <a:lnTo>
                    <a:pt x="1275" y="1092"/>
                  </a:lnTo>
                  <a:lnTo>
                    <a:pt x="1270" y="1097"/>
                  </a:lnTo>
                  <a:lnTo>
                    <a:pt x="1270" y="1101"/>
                  </a:lnTo>
                  <a:lnTo>
                    <a:pt x="1266" y="1105"/>
                  </a:lnTo>
                  <a:lnTo>
                    <a:pt x="1266" y="1114"/>
                  </a:lnTo>
                  <a:lnTo>
                    <a:pt x="1266" y="1118"/>
                  </a:lnTo>
                  <a:lnTo>
                    <a:pt x="1262" y="1122"/>
                  </a:lnTo>
                  <a:lnTo>
                    <a:pt x="1262" y="1126"/>
                  </a:lnTo>
                  <a:lnTo>
                    <a:pt x="1262" y="1135"/>
                  </a:lnTo>
                  <a:lnTo>
                    <a:pt x="1266" y="1139"/>
                  </a:lnTo>
                  <a:lnTo>
                    <a:pt x="1266" y="1143"/>
                  </a:lnTo>
                  <a:lnTo>
                    <a:pt x="1270" y="1148"/>
                  </a:lnTo>
                  <a:lnTo>
                    <a:pt x="1279" y="1160"/>
                  </a:lnTo>
                  <a:lnTo>
                    <a:pt x="1279" y="1164"/>
                  </a:lnTo>
                  <a:lnTo>
                    <a:pt x="1283" y="1169"/>
                  </a:lnTo>
                  <a:lnTo>
                    <a:pt x="1283" y="1177"/>
                  </a:lnTo>
                  <a:lnTo>
                    <a:pt x="1283" y="1186"/>
                  </a:lnTo>
                  <a:lnTo>
                    <a:pt x="1283" y="1190"/>
                  </a:lnTo>
                  <a:lnTo>
                    <a:pt x="1287" y="1190"/>
                  </a:lnTo>
                  <a:lnTo>
                    <a:pt x="1287" y="1194"/>
                  </a:lnTo>
                  <a:lnTo>
                    <a:pt x="1292" y="1198"/>
                  </a:lnTo>
                  <a:lnTo>
                    <a:pt x="1296" y="1198"/>
                  </a:lnTo>
                  <a:lnTo>
                    <a:pt x="1300" y="1203"/>
                  </a:lnTo>
                  <a:lnTo>
                    <a:pt x="1304" y="1203"/>
                  </a:lnTo>
                  <a:lnTo>
                    <a:pt x="1325" y="1207"/>
                  </a:lnTo>
                  <a:lnTo>
                    <a:pt x="1334" y="1211"/>
                  </a:lnTo>
                  <a:lnTo>
                    <a:pt x="1355" y="1215"/>
                  </a:lnTo>
                  <a:lnTo>
                    <a:pt x="1359" y="1215"/>
                  </a:lnTo>
                  <a:lnTo>
                    <a:pt x="1372" y="1219"/>
                  </a:lnTo>
                  <a:lnTo>
                    <a:pt x="1376" y="1224"/>
                  </a:lnTo>
                  <a:lnTo>
                    <a:pt x="1380" y="1224"/>
                  </a:lnTo>
                  <a:lnTo>
                    <a:pt x="1385" y="1224"/>
                  </a:lnTo>
                  <a:lnTo>
                    <a:pt x="1389" y="1224"/>
                  </a:lnTo>
                  <a:lnTo>
                    <a:pt x="1397" y="1224"/>
                  </a:lnTo>
                  <a:lnTo>
                    <a:pt x="1402" y="1224"/>
                  </a:lnTo>
                  <a:lnTo>
                    <a:pt x="1427" y="1219"/>
                  </a:lnTo>
                  <a:lnTo>
                    <a:pt x="1435" y="1215"/>
                  </a:lnTo>
                  <a:lnTo>
                    <a:pt x="1444" y="1215"/>
                  </a:lnTo>
                  <a:lnTo>
                    <a:pt x="1448" y="1215"/>
                  </a:lnTo>
                  <a:lnTo>
                    <a:pt x="1457" y="1219"/>
                  </a:lnTo>
                  <a:lnTo>
                    <a:pt x="1461" y="1219"/>
                  </a:lnTo>
                  <a:lnTo>
                    <a:pt x="1465" y="1224"/>
                  </a:lnTo>
                  <a:lnTo>
                    <a:pt x="1469" y="1224"/>
                  </a:lnTo>
                  <a:lnTo>
                    <a:pt x="1482" y="1236"/>
                  </a:lnTo>
                  <a:lnTo>
                    <a:pt x="1486" y="1236"/>
                  </a:lnTo>
                  <a:lnTo>
                    <a:pt x="1490" y="1236"/>
                  </a:lnTo>
                  <a:lnTo>
                    <a:pt x="1495" y="1241"/>
                  </a:lnTo>
                  <a:lnTo>
                    <a:pt x="1499" y="1241"/>
                  </a:lnTo>
                  <a:lnTo>
                    <a:pt x="1503" y="1236"/>
                  </a:lnTo>
                  <a:lnTo>
                    <a:pt x="1503" y="1232"/>
                  </a:lnTo>
                  <a:lnTo>
                    <a:pt x="1507" y="1228"/>
                  </a:lnTo>
                  <a:lnTo>
                    <a:pt x="1512" y="1211"/>
                  </a:lnTo>
                  <a:lnTo>
                    <a:pt x="1516" y="1207"/>
                  </a:lnTo>
                  <a:lnTo>
                    <a:pt x="1516" y="1203"/>
                  </a:lnTo>
                  <a:lnTo>
                    <a:pt x="1520" y="1198"/>
                  </a:lnTo>
                  <a:lnTo>
                    <a:pt x="1524" y="1198"/>
                  </a:lnTo>
                  <a:lnTo>
                    <a:pt x="1524" y="1194"/>
                  </a:lnTo>
                  <a:lnTo>
                    <a:pt x="1533" y="1190"/>
                  </a:lnTo>
                  <a:lnTo>
                    <a:pt x="1537" y="1181"/>
                  </a:lnTo>
                  <a:lnTo>
                    <a:pt x="1541" y="1177"/>
                  </a:lnTo>
                  <a:lnTo>
                    <a:pt x="1546" y="1177"/>
                  </a:lnTo>
                  <a:lnTo>
                    <a:pt x="1554" y="1169"/>
                  </a:lnTo>
                  <a:lnTo>
                    <a:pt x="1558" y="1169"/>
                  </a:lnTo>
                  <a:lnTo>
                    <a:pt x="1558" y="1164"/>
                  </a:lnTo>
                  <a:lnTo>
                    <a:pt x="1562" y="1164"/>
                  </a:lnTo>
                  <a:lnTo>
                    <a:pt x="1562" y="1160"/>
                  </a:lnTo>
                  <a:lnTo>
                    <a:pt x="1562" y="1156"/>
                  </a:lnTo>
                  <a:lnTo>
                    <a:pt x="1567" y="1152"/>
                  </a:lnTo>
                  <a:lnTo>
                    <a:pt x="1567" y="1148"/>
                  </a:lnTo>
                  <a:lnTo>
                    <a:pt x="1567" y="1143"/>
                  </a:lnTo>
                  <a:lnTo>
                    <a:pt x="1571" y="1139"/>
                  </a:lnTo>
                  <a:lnTo>
                    <a:pt x="1571" y="1135"/>
                  </a:lnTo>
                  <a:lnTo>
                    <a:pt x="1571" y="1131"/>
                  </a:lnTo>
                  <a:lnTo>
                    <a:pt x="1567" y="1126"/>
                  </a:lnTo>
                  <a:lnTo>
                    <a:pt x="1567" y="1118"/>
                  </a:lnTo>
                  <a:lnTo>
                    <a:pt x="1562" y="1114"/>
                  </a:lnTo>
                  <a:lnTo>
                    <a:pt x="1562" y="1109"/>
                  </a:lnTo>
                  <a:lnTo>
                    <a:pt x="1554" y="1109"/>
                  </a:lnTo>
                  <a:lnTo>
                    <a:pt x="1550" y="1109"/>
                  </a:lnTo>
                  <a:lnTo>
                    <a:pt x="1546" y="1105"/>
                  </a:lnTo>
                  <a:lnTo>
                    <a:pt x="1524" y="1105"/>
                  </a:lnTo>
                  <a:lnTo>
                    <a:pt x="1516" y="1105"/>
                  </a:lnTo>
                  <a:lnTo>
                    <a:pt x="1516" y="1101"/>
                  </a:lnTo>
                  <a:lnTo>
                    <a:pt x="1507" y="1101"/>
                  </a:lnTo>
                  <a:lnTo>
                    <a:pt x="1503" y="1101"/>
                  </a:lnTo>
                  <a:lnTo>
                    <a:pt x="1503" y="1097"/>
                  </a:lnTo>
                  <a:lnTo>
                    <a:pt x="1499" y="1092"/>
                  </a:lnTo>
                  <a:lnTo>
                    <a:pt x="1495" y="1092"/>
                  </a:lnTo>
                  <a:lnTo>
                    <a:pt x="1495" y="1088"/>
                  </a:lnTo>
                  <a:lnTo>
                    <a:pt x="1490" y="1084"/>
                  </a:lnTo>
                  <a:lnTo>
                    <a:pt x="1486" y="1067"/>
                  </a:lnTo>
                  <a:lnTo>
                    <a:pt x="1482" y="1063"/>
                  </a:lnTo>
                  <a:lnTo>
                    <a:pt x="1482" y="1059"/>
                  </a:lnTo>
                  <a:lnTo>
                    <a:pt x="1478" y="1054"/>
                  </a:lnTo>
                  <a:lnTo>
                    <a:pt x="1474" y="1050"/>
                  </a:lnTo>
                  <a:lnTo>
                    <a:pt x="1474" y="1046"/>
                  </a:lnTo>
                  <a:lnTo>
                    <a:pt x="1474" y="1042"/>
                  </a:lnTo>
                  <a:lnTo>
                    <a:pt x="1474" y="1037"/>
                  </a:lnTo>
                  <a:lnTo>
                    <a:pt x="1474" y="1033"/>
                  </a:lnTo>
                  <a:lnTo>
                    <a:pt x="1474" y="1029"/>
                  </a:lnTo>
                  <a:lnTo>
                    <a:pt x="1478" y="1016"/>
                  </a:lnTo>
                  <a:lnTo>
                    <a:pt x="1478" y="1012"/>
                  </a:lnTo>
                  <a:lnTo>
                    <a:pt x="1478" y="1008"/>
                  </a:lnTo>
                  <a:lnTo>
                    <a:pt x="1478" y="1004"/>
                  </a:lnTo>
                  <a:lnTo>
                    <a:pt x="1474" y="1004"/>
                  </a:lnTo>
                  <a:lnTo>
                    <a:pt x="1474" y="999"/>
                  </a:lnTo>
                  <a:lnTo>
                    <a:pt x="1465" y="987"/>
                  </a:lnTo>
                  <a:lnTo>
                    <a:pt x="1461" y="982"/>
                  </a:lnTo>
                  <a:lnTo>
                    <a:pt x="1457" y="978"/>
                  </a:lnTo>
                  <a:lnTo>
                    <a:pt x="1457" y="974"/>
                  </a:lnTo>
                  <a:lnTo>
                    <a:pt x="1452" y="974"/>
                  </a:lnTo>
                  <a:lnTo>
                    <a:pt x="1440" y="965"/>
                  </a:lnTo>
                  <a:lnTo>
                    <a:pt x="1435" y="961"/>
                  </a:lnTo>
                  <a:lnTo>
                    <a:pt x="1431" y="953"/>
                  </a:lnTo>
                  <a:lnTo>
                    <a:pt x="1419" y="940"/>
                  </a:lnTo>
                  <a:lnTo>
                    <a:pt x="1402" y="919"/>
                  </a:lnTo>
                  <a:lnTo>
                    <a:pt x="1393" y="915"/>
                  </a:lnTo>
                  <a:lnTo>
                    <a:pt x="1393" y="910"/>
                  </a:lnTo>
                  <a:lnTo>
                    <a:pt x="1389" y="910"/>
                  </a:lnTo>
                  <a:lnTo>
                    <a:pt x="1385" y="910"/>
                  </a:lnTo>
                  <a:lnTo>
                    <a:pt x="1376" y="910"/>
                  </a:lnTo>
                  <a:lnTo>
                    <a:pt x="1372" y="910"/>
                  </a:lnTo>
                  <a:lnTo>
                    <a:pt x="1368" y="910"/>
                  </a:lnTo>
                  <a:lnTo>
                    <a:pt x="1359" y="910"/>
                  </a:lnTo>
                  <a:lnTo>
                    <a:pt x="1338" y="919"/>
                  </a:lnTo>
                  <a:lnTo>
                    <a:pt x="1330" y="919"/>
                  </a:lnTo>
                  <a:lnTo>
                    <a:pt x="1325" y="923"/>
                  </a:lnTo>
                  <a:lnTo>
                    <a:pt x="1321" y="923"/>
                  </a:lnTo>
                  <a:lnTo>
                    <a:pt x="1317" y="923"/>
                  </a:lnTo>
                  <a:lnTo>
                    <a:pt x="1313" y="923"/>
                  </a:lnTo>
                  <a:lnTo>
                    <a:pt x="1292" y="923"/>
                  </a:lnTo>
                  <a:lnTo>
                    <a:pt x="1287" y="923"/>
                  </a:lnTo>
                  <a:lnTo>
                    <a:pt x="1279" y="919"/>
                  </a:lnTo>
                  <a:lnTo>
                    <a:pt x="1275" y="919"/>
                  </a:lnTo>
                  <a:lnTo>
                    <a:pt x="1266" y="919"/>
                  </a:lnTo>
                  <a:lnTo>
                    <a:pt x="1262" y="915"/>
                  </a:lnTo>
                  <a:lnTo>
                    <a:pt x="1253" y="915"/>
                  </a:lnTo>
                  <a:lnTo>
                    <a:pt x="1245" y="910"/>
                  </a:lnTo>
                  <a:lnTo>
                    <a:pt x="1232" y="902"/>
                  </a:lnTo>
                  <a:lnTo>
                    <a:pt x="1224" y="898"/>
                  </a:lnTo>
                  <a:lnTo>
                    <a:pt x="1220" y="898"/>
                  </a:lnTo>
                  <a:lnTo>
                    <a:pt x="1211" y="893"/>
                  </a:lnTo>
                  <a:lnTo>
                    <a:pt x="1207" y="893"/>
                  </a:lnTo>
                  <a:lnTo>
                    <a:pt x="1198" y="893"/>
                  </a:lnTo>
                  <a:lnTo>
                    <a:pt x="1194" y="898"/>
                  </a:lnTo>
                  <a:lnTo>
                    <a:pt x="1186" y="898"/>
                  </a:lnTo>
                  <a:lnTo>
                    <a:pt x="1181" y="902"/>
                  </a:lnTo>
                  <a:lnTo>
                    <a:pt x="1177" y="906"/>
                  </a:lnTo>
                  <a:lnTo>
                    <a:pt x="1173" y="910"/>
                  </a:lnTo>
                  <a:lnTo>
                    <a:pt x="1165" y="91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1" name="Freeform 17"/>
            <p:cNvSpPr>
              <a:spLocks/>
            </p:cNvSpPr>
            <p:nvPr/>
          </p:nvSpPr>
          <p:spPr bwMode="auto">
            <a:xfrm>
              <a:off x="859163" y="2193283"/>
              <a:ext cx="294047" cy="282790"/>
            </a:xfrm>
            <a:custGeom>
              <a:avLst/>
              <a:gdLst>
                <a:gd name="T0" fmla="*/ 16 w 931"/>
                <a:gd name="T1" fmla="*/ 331 h 894"/>
                <a:gd name="T2" fmla="*/ 50 w 931"/>
                <a:gd name="T3" fmla="*/ 297 h 894"/>
                <a:gd name="T4" fmla="*/ 63 w 931"/>
                <a:gd name="T5" fmla="*/ 263 h 894"/>
                <a:gd name="T6" fmla="*/ 84 w 931"/>
                <a:gd name="T7" fmla="*/ 263 h 894"/>
                <a:gd name="T8" fmla="*/ 110 w 931"/>
                <a:gd name="T9" fmla="*/ 271 h 894"/>
                <a:gd name="T10" fmla="*/ 139 w 931"/>
                <a:gd name="T11" fmla="*/ 259 h 894"/>
                <a:gd name="T12" fmla="*/ 351 w 931"/>
                <a:gd name="T13" fmla="*/ 98 h 894"/>
                <a:gd name="T14" fmla="*/ 381 w 931"/>
                <a:gd name="T15" fmla="*/ 68 h 894"/>
                <a:gd name="T16" fmla="*/ 397 w 931"/>
                <a:gd name="T17" fmla="*/ 30 h 894"/>
                <a:gd name="T18" fmla="*/ 397 w 931"/>
                <a:gd name="T19" fmla="*/ 0 h 894"/>
                <a:gd name="T20" fmla="*/ 444 w 931"/>
                <a:gd name="T21" fmla="*/ 13 h 894"/>
                <a:gd name="T22" fmla="*/ 478 w 931"/>
                <a:gd name="T23" fmla="*/ 30 h 894"/>
                <a:gd name="T24" fmla="*/ 503 w 931"/>
                <a:gd name="T25" fmla="*/ 51 h 894"/>
                <a:gd name="T26" fmla="*/ 524 w 931"/>
                <a:gd name="T27" fmla="*/ 81 h 894"/>
                <a:gd name="T28" fmla="*/ 537 w 931"/>
                <a:gd name="T29" fmla="*/ 98 h 894"/>
                <a:gd name="T30" fmla="*/ 580 w 931"/>
                <a:gd name="T31" fmla="*/ 115 h 894"/>
                <a:gd name="T32" fmla="*/ 596 w 931"/>
                <a:gd name="T33" fmla="*/ 127 h 894"/>
                <a:gd name="T34" fmla="*/ 601 w 931"/>
                <a:gd name="T35" fmla="*/ 144 h 894"/>
                <a:gd name="T36" fmla="*/ 592 w 931"/>
                <a:gd name="T37" fmla="*/ 170 h 894"/>
                <a:gd name="T38" fmla="*/ 601 w 931"/>
                <a:gd name="T39" fmla="*/ 191 h 894"/>
                <a:gd name="T40" fmla="*/ 651 w 931"/>
                <a:gd name="T41" fmla="*/ 242 h 894"/>
                <a:gd name="T42" fmla="*/ 635 w 931"/>
                <a:gd name="T43" fmla="*/ 318 h 894"/>
                <a:gd name="T44" fmla="*/ 635 w 931"/>
                <a:gd name="T45" fmla="*/ 348 h 894"/>
                <a:gd name="T46" fmla="*/ 647 w 931"/>
                <a:gd name="T47" fmla="*/ 386 h 894"/>
                <a:gd name="T48" fmla="*/ 681 w 931"/>
                <a:gd name="T49" fmla="*/ 432 h 894"/>
                <a:gd name="T50" fmla="*/ 698 w 931"/>
                <a:gd name="T51" fmla="*/ 453 h 894"/>
                <a:gd name="T52" fmla="*/ 711 w 931"/>
                <a:gd name="T53" fmla="*/ 466 h 894"/>
                <a:gd name="T54" fmla="*/ 702 w 931"/>
                <a:gd name="T55" fmla="*/ 500 h 894"/>
                <a:gd name="T56" fmla="*/ 707 w 931"/>
                <a:gd name="T57" fmla="*/ 525 h 894"/>
                <a:gd name="T58" fmla="*/ 715 w 931"/>
                <a:gd name="T59" fmla="*/ 547 h 894"/>
                <a:gd name="T60" fmla="*/ 740 w 931"/>
                <a:gd name="T61" fmla="*/ 563 h 894"/>
                <a:gd name="T62" fmla="*/ 770 w 931"/>
                <a:gd name="T63" fmla="*/ 576 h 894"/>
                <a:gd name="T64" fmla="*/ 795 w 931"/>
                <a:gd name="T65" fmla="*/ 585 h 894"/>
                <a:gd name="T66" fmla="*/ 821 w 931"/>
                <a:gd name="T67" fmla="*/ 568 h 894"/>
                <a:gd name="T68" fmla="*/ 850 w 931"/>
                <a:gd name="T69" fmla="*/ 568 h 894"/>
                <a:gd name="T70" fmla="*/ 872 w 931"/>
                <a:gd name="T71" fmla="*/ 580 h 894"/>
                <a:gd name="T72" fmla="*/ 897 w 931"/>
                <a:gd name="T73" fmla="*/ 606 h 894"/>
                <a:gd name="T74" fmla="*/ 918 w 931"/>
                <a:gd name="T75" fmla="*/ 635 h 894"/>
                <a:gd name="T76" fmla="*/ 931 w 931"/>
                <a:gd name="T77" fmla="*/ 669 h 894"/>
                <a:gd name="T78" fmla="*/ 893 w 931"/>
                <a:gd name="T79" fmla="*/ 686 h 894"/>
                <a:gd name="T80" fmla="*/ 859 w 931"/>
                <a:gd name="T81" fmla="*/ 699 h 894"/>
                <a:gd name="T82" fmla="*/ 821 w 931"/>
                <a:gd name="T83" fmla="*/ 724 h 894"/>
                <a:gd name="T84" fmla="*/ 740 w 931"/>
                <a:gd name="T85" fmla="*/ 750 h 894"/>
                <a:gd name="T86" fmla="*/ 630 w 931"/>
                <a:gd name="T87" fmla="*/ 792 h 894"/>
                <a:gd name="T88" fmla="*/ 567 w 931"/>
                <a:gd name="T89" fmla="*/ 818 h 894"/>
                <a:gd name="T90" fmla="*/ 533 w 931"/>
                <a:gd name="T91" fmla="*/ 847 h 894"/>
                <a:gd name="T92" fmla="*/ 516 w 931"/>
                <a:gd name="T93" fmla="*/ 877 h 894"/>
                <a:gd name="T94" fmla="*/ 474 w 931"/>
                <a:gd name="T95" fmla="*/ 860 h 894"/>
                <a:gd name="T96" fmla="*/ 444 w 931"/>
                <a:gd name="T97" fmla="*/ 864 h 894"/>
                <a:gd name="T98" fmla="*/ 376 w 931"/>
                <a:gd name="T99" fmla="*/ 818 h 894"/>
                <a:gd name="T100" fmla="*/ 338 w 931"/>
                <a:gd name="T101" fmla="*/ 792 h 894"/>
                <a:gd name="T102" fmla="*/ 317 w 931"/>
                <a:gd name="T103" fmla="*/ 767 h 894"/>
                <a:gd name="T104" fmla="*/ 296 w 931"/>
                <a:gd name="T105" fmla="*/ 737 h 894"/>
                <a:gd name="T106" fmla="*/ 283 w 931"/>
                <a:gd name="T107" fmla="*/ 699 h 894"/>
                <a:gd name="T108" fmla="*/ 270 w 931"/>
                <a:gd name="T109" fmla="*/ 631 h 894"/>
                <a:gd name="T110" fmla="*/ 262 w 931"/>
                <a:gd name="T111" fmla="*/ 602 h 894"/>
                <a:gd name="T112" fmla="*/ 241 w 931"/>
                <a:gd name="T113" fmla="*/ 563 h 894"/>
                <a:gd name="T114" fmla="*/ 199 w 931"/>
                <a:gd name="T115" fmla="*/ 508 h 894"/>
                <a:gd name="T116" fmla="*/ 165 w 931"/>
                <a:gd name="T117" fmla="*/ 483 h 894"/>
                <a:gd name="T118" fmla="*/ 97 w 931"/>
                <a:gd name="T119" fmla="*/ 441 h 894"/>
                <a:gd name="T120" fmla="*/ 46 w 931"/>
                <a:gd name="T121" fmla="*/ 394 h 894"/>
                <a:gd name="T122" fmla="*/ 8 w 931"/>
                <a:gd name="T123" fmla="*/ 36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1" h="894">
                  <a:moveTo>
                    <a:pt x="0" y="360"/>
                  </a:moveTo>
                  <a:lnTo>
                    <a:pt x="0" y="356"/>
                  </a:lnTo>
                  <a:lnTo>
                    <a:pt x="4" y="352"/>
                  </a:lnTo>
                  <a:lnTo>
                    <a:pt x="8" y="348"/>
                  </a:lnTo>
                  <a:lnTo>
                    <a:pt x="16" y="331"/>
                  </a:lnTo>
                  <a:lnTo>
                    <a:pt x="25" y="322"/>
                  </a:lnTo>
                  <a:lnTo>
                    <a:pt x="29" y="318"/>
                  </a:lnTo>
                  <a:lnTo>
                    <a:pt x="42" y="305"/>
                  </a:lnTo>
                  <a:lnTo>
                    <a:pt x="46" y="301"/>
                  </a:lnTo>
                  <a:lnTo>
                    <a:pt x="50" y="297"/>
                  </a:lnTo>
                  <a:lnTo>
                    <a:pt x="50" y="293"/>
                  </a:lnTo>
                  <a:lnTo>
                    <a:pt x="55" y="284"/>
                  </a:lnTo>
                  <a:lnTo>
                    <a:pt x="59" y="271"/>
                  </a:lnTo>
                  <a:lnTo>
                    <a:pt x="63" y="267"/>
                  </a:lnTo>
                  <a:lnTo>
                    <a:pt x="63" y="263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59"/>
                  </a:lnTo>
                  <a:lnTo>
                    <a:pt x="80" y="259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1" y="271"/>
                  </a:lnTo>
                  <a:lnTo>
                    <a:pt x="110" y="271"/>
                  </a:lnTo>
                  <a:lnTo>
                    <a:pt x="114" y="271"/>
                  </a:lnTo>
                  <a:lnTo>
                    <a:pt x="122" y="271"/>
                  </a:lnTo>
                  <a:lnTo>
                    <a:pt x="127" y="267"/>
                  </a:lnTo>
                  <a:lnTo>
                    <a:pt x="135" y="263"/>
                  </a:lnTo>
                  <a:lnTo>
                    <a:pt x="139" y="259"/>
                  </a:lnTo>
                  <a:lnTo>
                    <a:pt x="152" y="254"/>
                  </a:lnTo>
                  <a:lnTo>
                    <a:pt x="160" y="246"/>
                  </a:lnTo>
                  <a:lnTo>
                    <a:pt x="173" y="233"/>
                  </a:lnTo>
                  <a:lnTo>
                    <a:pt x="330" y="115"/>
                  </a:lnTo>
                  <a:lnTo>
                    <a:pt x="351" y="98"/>
                  </a:lnTo>
                  <a:lnTo>
                    <a:pt x="359" y="89"/>
                  </a:lnTo>
                  <a:lnTo>
                    <a:pt x="368" y="81"/>
                  </a:lnTo>
                  <a:lnTo>
                    <a:pt x="372" y="77"/>
                  </a:lnTo>
                  <a:lnTo>
                    <a:pt x="376" y="72"/>
                  </a:lnTo>
                  <a:lnTo>
                    <a:pt x="381" y="68"/>
                  </a:lnTo>
                  <a:lnTo>
                    <a:pt x="385" y="60"/>
                  </a:lnTo>
                  <a:lnTo>
                    <a:pt x="389" y="55"/>
                  </a:lnTo>
                  <a:lnTo>
                    <a:pt x="393" y="51"/>
                  </a:lnTo>
                  <a:lnTo>
                    <a:pt x="393" y="39"/>
                  </a:lnTo>
                  <a:lnTo>
                    <a:pt x="397" y="30"/>
                  </a:lnTo>
                  <a:lnTo>
                    <a:pt x="397" y="26"/>
                  </a:lnTo>
                  <a:lnTo>
                    <a:pt x="397" y="17"/>
                  </a:lnTo>
                  <a:lnTo>
                    <a:pt x="402" y="9"/>
                  </a:lnTo>
                  <a:lnTo>
                    <a:pt x="402" y="5"/>
                  </a:lnTo>
                  <a:lnTo>
                    <a:pt x="397" y="0"/>
                  </a:lnTo>
                  <a:lnTo>
                    <a:pt x="410" y="5"/>
                  </a:lnTo>
                  <a:lnTo>
                    <a:pt x="419" y="5"/>
                  </a:lnTo>
                  <a:lnTo>
                    <a:pt x="423" y="9"/>
                  </a:lnTo>
                  <a:lnTo>
                    <a:pt x="436" y="9"/>
                  </a:lnTo>
                  <a:lnTo>
                    <a:pt x="444" y="13"/>
                  </a:lnTo>
                  <a:lnTo>
                    <a:pt x="453" y="17"/>
                  </a:lnTo>
                  <a:lnTo>
                    <a:pt x="457" y="17"/>
                  </a:lnTo>
                  <a:lnTo>
                    <a:pt x="465" y="22"/>
                  </a:lnTo>
                  <a:lnTo>
                    <a:pt x="469" y="26"/>
                  </a:lnTo>
                  <a:lnTo>
                    <a:pt x="478" y="30"/>
                  </a:lnTo>
                  <a:lnTo>
                    <a:pt x="486" y="34"/>
                  </a:lnTo>
                  <a:lnTo>
                    <a:pt x="491" y="39"/>
                  </a:lnTo>
                  <a:lnTo>
                    <a:pt x="495" y="43"/>
                  </a:lnTo>
                  <a:lnTo>
                    <a:pt x="499" y="47"/>
                  </a:lnTo>
                  <a:lnTo>
                    <a:pt x="503" y="51"/>
                  </a:lnTo>
                  <a:lnTo>
                    <a:pt x="508" y="55"/>
                  </a:lnTo>
                  <a:lnTo>
                    <a:pt x="512" y="64"/>
                  </a:lnTo>
                  <a:lnTo>
                    <a:pt x="520" y="72"/>
                  </a:lnTo>
                  <a:lnTo>
                    <a:pt x="520" y="77"/>
                  </a:lnTo>
                  <a:lnTo>
                    <a:pt x="524" y="81"/>
                  </a:lnTo>
                  <a:lnTo>
                    <a:pt x="524" y="85"/>
                  </a:lnTo>
                  <a:lnTo>
                    <a:pt x="524" y="89"/>
                  </a:lnTo>
                  <a:lnTo>
                    <a:pt x="529" y="94"/>
                  </a:lnTo>
                  <a:lnTo>
                    <a:pt x="533" y="98"/>
                  </a:lnTo>
                  <a:lnTo>
                    <a:pt x="537" y="98"/>
                  </a:lnTo>
                  <a:lnTo>
                    <a:pt x="541" y="102"/>
                  </a:lnTo>
                  <a:lnTo>
                    <a:pt x="546" y="102"/>
                  </a:lnTo>
                  <a:lnTo>
                    <a:pt x="550" y="106"/>
                  </a:lnTo>
                  <a:lnTo>
                    <a:pt x="571" y="115"/>
                  </a:lnTo>
                  <a:lnTo>
                    <a:pt x="580" y="115"/>
                  </a:lnTo>
                  <a:lnTo>
                    <a:pt x="584" y="119"/>
                  </a:lnTo>
                  <a:lnTo>
                    <a:pt x="588" y="119"/>
                  </a:lnTo>
                  <a:lnTo>
                    <a:pt x="588" y="123"/>
                  </a:lnTo>
                  <a:lnTo>
                    <a:pt x="592" y="127"/>
                  </a:lnTo>
                  <a:lnTo>
                    <a:pt x="596" y="127"/>
                  </a:lnTo>
                  <a:lnTo>
                    <a:pt x="596" y="132"/>
                  </a:lnTo>
                  <a:lnTo>
                    <a:pt x="601" y="132"/>
                  </a:lnTo>
                  <a:lnTo>
                    <a:pt x="601" y="136"/>
                  </a:lnTo>
                  <a:lnTo>
                    <a:pt x="601" y="140"/>
                  </a:lnTo>
                  <a:lnTo>
                    <a:pt x="601" y="144"/>
                  </a:lnTo>
                  <a:lnTo>
                    <a:pt x="601" y="149"/>
                  </a:lnTo>
                  <a:lnTo>
                    <a:pt x="596" y="153"/>
                  </a:lnTo>
                  <a:lnTo>
                    <a:pt x="596" y="161"/>
                  </a:lnTo>
                  <a:lnTo>
                    <a:pt x="592" y="166"/>
                  </a:lnTo>
                  <a:lnTo>
                    <a:pt x="592" y="170"/>
                  </a:lnTo>
                  <a:lnTo>
                    <a:pt x="592" y="174"/>
                  </a:lnTo>
                  <a:lnTo>
                    <a:pt x="592" y="178"/>
                  </a:lnTo>
                  <a:lnTo>
                    <a:pt x="592" y="182"/>
                  </a:lnTo>
                  <a:lnTo>
                    <a:pt x="596" y="187"/>
                  </a:lnTo>
                  <a:lnTo>
                    <a:pt x="601" y="191"/>
                  </a:lnTo>
                  <a:lnTo>
                    <a:pt x="605" y="199"/>
                  </a:lnTo>
                  <a:lnTo>
                    <a:pt x="613" y="204"/>
                  </a:lnTo>
                  <a:lnTo>
                    <a:pt x="618" y="208"/>
                  </a:lnTo>
                  <a:lnTo>
                    <a:pt x="651" y="233"/>
                  </a:lnTo>
                  <a:lnTo>
                    <a:pt x="651" y="242"/>
                  </a:lnTo>
                  <a:lnTo>
                    <a:pt x="647" y="250"/>
                  </a:lnTo>
                  <a:lnTo>
                    <a:pt x="643" y="280"/>
                  </a:lnTo>
                  <a:lnTo>
                    <a:pt x="635" y="305"/>
                  </a:lnTo>
                  <a:lnTo>
                    <a:pt x="635" y="314"/>
                  </a:lnTo>
                  <a:lnTo>
                    <a:pt x="635" y="318"/>
                  </a:lnTo>
                  <a:lnTo>
                    <a:pt x="635" y="322"/>
                  </a:lnTo>
                  <a:lnTo>
                    <a:pt x="630" y="335"/>
                  </a:lnTo>
                  <a:lnTo>
                    <a:pt x="630" y="339"/>
                  </a:lnTo>
                  <a:lnTo>
                    <a:pt x="635" y="343"/>
                  </a:lnTo>
                  <a:lnTo>
                    <a:pt x="635" y="348"/>
                  </a:lnTo>
                  <a:lnTo>
                    <a:pt x="635" y="352"/>
                  </a:lnTo>
                  <a:lnTo>
                    <a:pt x="639" y="360"/>
                  </a:lnTo>
                  <a:lnTo>
                    <a:pt x="639" y="369"/>
                  </a:lnTo>
                  <a:lnTo>
                    <a:pt x="643" y="377"/>
                  </a:lnTo>
                  <a:lnTo>
                    <a:pt x="647" y="386"/>
                  </a:lnTo>
                  <a:lnTo>
                    <a:pt x="656" y="398"/>
                  </a:lnTo>
                  <a:lnTo>
                    <a:pt x="660" y="407"/>
                  </a:lnTo>
                  <a:lnTo>
                    <a:pt x="664" y="411"/>
                  </a:lnTo>
                  <a:lnTo>
                    <a:pt x="677" y="428"/>
                  </a:lnTo>
                  <a:lnTo>
                    <a:pt x="681" y="432"/>
                  </a:lnTo>
                  <a:lnTo>
                    <a:pt x="685" y="441"/>
                  </a:lnTo>
                  <a:lnTo>
                    <a:pt x="690" y="445"/>
                  </a:lnTo>
                  <a:lnTo>
                    <a:pt x="690" y="449"/>
                  </a:lnTo>
                  <a:lnTo>
                    <a:pt x="694" y="449"/>
                  </a:lnTo>
                  <a:lnTo>
                    <a:pt x="698" y="453"/>
                  </a:lnTo>
                  <a:lnTo>
                    <a:pt x="702" y="453"/>
                  </a:lnTo>
                  <a:lnTo>
                    <a:pt x="707" y="453"/>
                  </a:lnTo>
                  <a:lnTo>
                    <a:pt x="711" y="458"/>
                  </a:lnTo>
                  <a:lnTo>
                    <a:pt x="711" y="462"/>
                  </a:lnTo>
                  <a:lnTo>
                    <a:pt x="711" y="466"/>
                  </a:lnTo>
                  <a:lnTo>
                    <a:pt x="711" y="470"/>
                  </a:lnTo>
                  <a:lnTo>
                    <a:pt x="711" y="475"/>
                  </a:lnTo>
                  <a:lnTo>
                    <a:pt x="707" y="487"/>
                  </a:lnTo>
                  <a:lnTo>
                    <a:pt x="707" y="492"/>
                  </a:lnTo>
                  <a:lnTo>
                    <a:pt x="702" y="500"/>
                  </a:lnTo>
                  <a:lnTo>
                    <a:pt x="702" y="504"/>
                  </a:lnTo>
                  <a:lnTo>
                    <a:pt x="702" y="508"/>
                  </a:lnTo>
                  <a:lnTo>
                    <a:pt x="702" y="513"/>
                  </a:lnTo>
                  <a:lnTo>
                    <a:pt x="707" y="521"/>
                  </a:lnTo>
                  <a:lnTo>
                    <a:pt x="707" y="525"/>
                  </a:lnTo>
                  <a:lnTo>
                    <a:pt x="707" y="530"/>
                  </a:lnTo>
                  <a:lnTo>
                    <a:pt x="711" y="534"/>
                  </a:lnTo>
                  <a:lnTo>
                    <a:pt x="711" y="538"/>
                  </a:lnTo>
                  <a:lnTo>
                    <a:pt x="711" y="542"/>
                  </a:lnTo>
                  <a:lnTo>
                    <a:pt x="715" y="547"/>
                  </a:lnTo>
                  <a:lnTo>
                    <a:pt x="719" y="551"/>
                  </a:lnTo>
                  <a:lnTo>
                    <a:pt x="723" y="555"/>
                  </a:lnTo>
                  <a:lnTo>
                    <a:pt x="728" y="559"/>
                  </a:lnTo>
                  <a:lnTo>
                    <a:pt x="732" y="563"/>
                  </a:lnTo>
                  <a:lnTo>
                    <a:pt x="740" y="563"/>
                  </a:lnTo>
                  <a:lnTo>
                    <a:pt x="753" y="568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0" y="572"/>
                  </a:lnTo>
                  <a:lnTo>
                    <a:pt x="770" y="576"/>
                  </a:lnTo>
                  <a:lnTo>
                    <a:pt x="774" y="580"/>
                  </a:lnTo>
                  <a:lnTo>
                    <a:pt x="778" y="580"/>
                  </a:lnTo>
                  <a:lnTo>
                    <a:pt x="783" y="585"/>
                  </a:lnTo>
                  <a:lnTo>
                    <a:pt x="787" y="585"/>
                  </a:lnTo>
                  <a:lnTo>
                    <a:pt x="795" y="585"/>
                  </a:lnTo>
                  <a:lnTo>
                    <a:pt x="800" y="580"/>
                  </a:lnTo>
                  <a:lnTo>
                    <a:pt x="808" y="576"/>
                  </a:lnTo>
                  <a:lnTo>
                    <a:pt x="812" y="572"/>
                  </a:lnTo>
                  <a:lnTo>
                    <a:pt x="817" y="572"/>
                  </a:lnTo>
                  <a:lnTo>
                    <a:pt x="821" y="568"/>
                  </a:lnTo>
                  <a:lnTo>
                    <a:pt x="825" y="568"/>
                  </a:lnTo>
                  <a:lnTo>
                    <a:pt x="838" y="568"/>
                  </a:lnTo>
                  <a:lnTo>
                    <a:pt x="842" y="568"/>
                  </a:lnTo>
                  <a:lnTo>
                    <a:pt x="846" y="568"/>
                  </a:lnTo>
                  <a:lnTo>
                    <a:pt x="850" y="568"/>
                  </a:lnTo>
                  <a:lnTo>
                    <a:pt x="855" y="572"/>
                  </a:lnTo>
                  <a:lnTo>
                    <a:pt x="859" y="572"/>
                  </a:lnTo>
                  <a:lnTo>
                    <a:pt x="863" y="572"/>
                  </a:lnTo>
                  <a:lnTo>
                    <a:pt x="867" y="576"/>
                  </a:lnTo>
                  <a:lnTo>
                    <a:pt x="872" y="580"/>
                  </a:lnTo>
                  <a:lnTo>
                    <a:pt x="876" y="585"/>
                  </a:lnTo>
                  <a:lnTo>
                    <a:pt x="880" y="589"/>
                  </a:lnTo>
                  <a:lnTo>
                    <a:pt x="884" y="593"/>
                  </a:lnTo>
                  <a:lnTo>
                    <a:pt x="893" y="602"/>
                  </a:lnTo>
                  <a:lnTo>
                    <a:pt x="897" y="606"/>
                  </a:lnTo>
                  <a:lnTo>
                    <a:pt x="901" y="610"/>
                  </a:lnTo>
                  <a:lnTo>
                    <a:pt x="910" y="619"/>
                  </a:lnTo>
                  <a:lnTo>
                    <a:pt x="914" y="627"/>
                  </a:lnTo>
                  <a:lnTo>
                    <a:pt x="914" y="631"/>
                  </a:lnTo>
                  <a:lnTo>
                    <a:pt x="918" y="635"/>
                  </a:lnTo>
                  <a:lnTo>
                    <a:pt x="922" y="644"/>
                  </a:lnTo>
                  <a:lnTo>
                    <a:pt x="927" y="648"/>
                  </a:lnTo>
                  <a:lnTo>
                    <a:pt x="927" y="652"/>
                  </a:lnTo>
                  <a:lnTo>
                    <a:pt x="931" y="661"/>
                  </a:lnTo>
                  <a:lnTo>
                    <a:pt x="931" y="669"/>
                  </a:lnTo>
                  <a:lnTo>
                    <a:pt x="931" y="678"/>
                  </a:lnTo>
                  <a:lnTo>
                    <a:pt x="918" y="678"/>
                  </a:lnTo>
                  <a:lnTo>
                    <a:pt x="910" y="682"/>
                  </a:lnTo>
                  <a:lnTo>
                    <a:pt x="901" y="682"/>
                  </a:lnTo>
                  <a:lnTo>
                    <a:pt x="893" y="686"/>
                  </a:lnTo>
                  <a:lnTo>
                    <a:pt x="884" y="691"/>
                  </a:lnTo>
                  <a:lnTo>
                    <a:pt x="876" y="691"/>
                  </a:lnTo>
                  <a:lnTo>
                    <a:pt x="867" y="695"/>
                  </a:lnTo>
                  <a:lnTo>
                    <a:pt x="863" y="699"/>
                  </a:lnTo>
                  <a:lnTo>
                    <a:pt x="859" y="699"/>
                  </a:lnTo>
                  <a:lnTo>
                    <a:pt x="855" y="703"/>
                  </a:lnTo>
                  <a:lnTo>
                    <a:pt x="842" y="712"/>
                  </a:lnTo>
                  <a:lnTo>
                    <a:pt x="834" y="716"/>
                  </a:lnTo>
                  <a:lnTo>
                    <a:pt x="829" y="720"/>
                  </a:lnTo>
                  <a:lnTo>
                    <a:pt x="821" y="724"/>
                  </a:lnTo>
                  <a:lnTo>
                    <a:pt x="812" y="724"/>
                  </a:lnTo>
                  <a:lnTo>
                    <a:pt x="804" y="729"/>
                  </a:lnTo>
                  <a:lnTo>
                    <a:pt x="787" y="737"/>
                  </a:lnTo>
                  <a:lnTo>
                    <a:pt x="753" y="746"/>
                  </a:lnTo>
                  <a:lnTo>
                    <a:pt x="740" y="750"/>
                  </a:lnTo>
                  <a:lnTo>
                    <a:pt x="715" y="758"/>
                  </a:lnTo>
                  <a:lnTo>
                    <a:pt x="707" y="762"/>
                  </a:lnTo>
                  <a:lnTo>
                    <a:pt x="677" y="775"/>
                  </a:lnTo>
                  <a:lnTo>
                    <a:pt x="639" y="788"/>
                  </a:lnTo>
                  <a:lnTo>
                    <a:pt x="630" y="792"/>
                  </a:lnTo>
                  <a:lnTo>
                    <a:pt x="622" y="796"/>
                  </a:lnTo>
                  <a:lnTo>
                    <a:pt x="592" y="809"/>
                  </a:lnTo>
                  <a:lnTo>
                    <a:pt x="575" y="813"/>
                  </a:lnTo>
                  <a:lnTo>
                    <a:pt x="571" y="818"/>
                  </a:lnTo>
                  <a:lnTo>
                    <a:pt x="567" y="818"/>
                  </a:lnTo>
                  <a:lnTo>
                    <a:pt x="563" y="822"/>
                  </a:lnTo>
                  <a:lnTo>
                    <a:pt x="558" y="826"/>
                  </a:lnTo>
                  <a:lnTo>
                    <a:pt x="546" y="834"/>
                  </a:lnTo>
                  <a:lnTo>
                    <a:pt x="537" y="843"/>
                  </a:lnTo>
                  <a:lnTo>
                    <a:pt x="533" y="847"/>
                  </a:lnTo>
                  <a:lnTo>
                    <a:pt x="524" y="856"/>
                  </a:lnTo>
                  <a:lnTo>
                    <a:pt x="524" y="860"/>
                  </a:lnTo>
                  <a:lnTo>
                    <a:pt x="520" y="864"/>
                  </a:lnTo>
                  <a:lnTo>
                    <a:pt x="516" y="868"/>
                  </a:lnTo>
                  <a:lnTo>
                    <a:pt x="516" y="877"/>
                  </a:lnTo>
                  <a:lnTo>
                    <a:pt x="512" y="889"/>
                  </a:lnTo>
                  <a:lnTo>
                    <a:pt x="508" y="894"/>
                  </a:lnTo>
                  <a:lnTo>
                    <a:pt x="491" y="881"/>
                  </a:lnTo>
                  <a:lnTo>
                    <a:pt x="474" y="864"/>
                  </a:lnTo>
                  <a:lnTo>
                    <a:pt x="474" y="860"/>
                  </a:lnTo>
                  <a:lnTo>
                    <a:pt x="469" y="860"/>
                  </a:lnTo>
                  <a:lnTo>
                    <a:pt x="465" y="860"/>
                  </a:lnTo>
                  <a:lnTo>
                    <a:pt x="461" y="860"/>
                  </a:lnTo>
                  <a:lnTo>
                    <a:pt x="457" y="860"/>
                  </a:lnTo>
                  <a:lnTo>
                    <a:pt x="444" y="864"/>
                  </a:lnTo>
                  <a:lnTo>
                    <a:pt x="444" y="860"/>
                  </a:lnTo>
                  <a:lnTo>
                    <a:pt x="440" y="860"/>
                  </a:lnTo>
                  <a:lnTo>
                    <a:pt x="431" y="856"/>
                  </a:lnTo>
                  <a:lnTo>
                    <a:pt x="393" y="830"/>
                  </a:lnTo>
                  <a:lnTo>
                    <a:pt x="376" y="818"/>
                  </a:lnTo>
                  <a:lnTo>
                    <a:pt x="364" y="809"/>
                  </a:lnTo>
                  <a:lnTo>
                    <a:pt x="359" y="805"/>
                  </a:lnTo>
                  <a:lnTo>
                    <a:pt x="351" y="801"/>
                  </a:lnTo>
                  <a:lnTo>
                    <a:pt x="347" y="796"/>
                  </a:lnTo>
                  <a:lnTo>
                    <a:pt x="338" y="792"/>
                  </a:lnTo>
                  <a:lnTo>
                    <a:pt x="334" y="788"/>
                  </a:lnTo>
                  <a:lnTo>
                    <a:pt x="330" y="779"/>
                  </a:lnTo>
                  <a:lnTo>
                    <a:pt x="326" y="775"/>
                  </a:lnTo>
                  <a:lnTo>
                    <a:pt x="321" y="771"/>
                  </a:lnTo>
                  <a:lnTo>
                    <a:pt x="317" y="767"/>
                  </a:lnTo>
                  <a:lnTo>
                    <a:pt x="313" y="758"/>
                  </a:lnTo>
                  <a:lnTo>
                    <a:pt x="309" y="754"/>
                  </a:lnTo>
                  <a:lnTo>
                    <a:pt x="304" y="746"/>
                  </a:lnTo>
                  <a:lnTo>
                    <a:pt x="300" y="741"/>
                  </a:lnTo>
                  <a:lnTo>
                    <a:pt x="296" y="737"/>
                  </a:lnTo>
                  <a:lnTo>
                    <a:pt x="292" y="724"/>
                  </a:lnTo>
                  <a:lnTo>
                    <a:pt x="292" y="720"/>
                  </a:lnTo>
                  <a:lnTo>
                    <a:pt x="287" y="712"/>
                  </a:lnTo>
                  <a:lnTo>
                    <a:pt x="287" y="707"/>
                  </a:lnTo>
                  <a:lnTo>
                    <a:pt x="283" y="699"/>
                  </a:lnTo>
                  <a:lnTo>
                    <a:pt x="283" y="691"/>
                  </a:lnTo>
                  <a:lnTo>
                    <a:pt x="283" y="682"/>
                  </a:lnTo>
                  <a:lnTo>
                    <a:pt x="275" y="652"/>
                  </a:lnTo>
                  <a:lnTo>
                    <a:pt x="275" y="640"/>
                  </a:lnTo>
                  <a:lnTo>
                    <a:pt x="270" y="631"/>
                  </a:lnTo>
                  <a:lnTo>
                    <a:pt x="270" y="627"/>
                  </a:lnTo>
                  <a:lnTo>
                    <a:pt x="266" y="619"/>
                  </a:lnTo>
                  <a:lnTo>
                    <a:pt x="266" y="614"/>
                  </a:lnTo>
                  <a:lnTo>
                    <a:pt x="262" y="606"/>
                  </a:lnTo>
                  <a:lnTo>
                    <a:pt x="262" y="602"/>
                  </a:lnTo>
                  <a:lnTo>
                    <a:pt x="258" y="593"/>
                  </a:lnTo>
                  <a:lnTo>
                    <a:pt x="254" y="585"/>
                  </a:lnTo>
                  <a:lnTo>
                    <a:pt x="249" y="576"/>
                  </a:lnTo>
                  <a:lnTo>
                    <a:pt x="245" y="568"/>
                  </a:lnTo>
                  <a:lnTo>
                    <a:pt x="241" y="563"/>
                  </a:lnTo>
                  <a:lnTo>
                    <a:pt x="224" y="542"/>
                  </a:lnTo>
                  <a:lnTo>
                    <a:pt x="211" y="525"/>
                  </a:lnTo>
                  <a:lnTo>
                    <a:pt x="207" y="521"/>
                  </a:lnTo>
                  <a:lnTo>
                    <a:pt x="203" y="517"/>
                  </a:lnTo>
                  <a:lnTo>
                    <a:pt x="199" y="508"/>
                  </a:lnTo>
                  <a:lnTo>
                    <a:pt x="194" y="504"/>
                  </a:lnTo>
                  <a:lnTo>
                    <a:pt x="186" y="500"/>
                  </a:lnTo>
                  <a:lnTo>
                    <a:pt x="182" y="496"/>
                  </a:lnTo>
                  <a:lnTo>
                    <a:pt x="173" y="492"/>
                  </a:lnTo>
                  <a:lnTo>
                    <a:pt x="165" y="483"/>
                  </a:lnTo>
                  <a:lnTo>
                    <a:pt x="131" y="466"/>
                  </a:lnTo>
                  <a:lnTo>
                    <a:pt x="118" y="458"/>
                  </a:lnTo>
                  <a:lnTo>
                    <a:pt x="110" y="449"/>
                  </a:lnTo>
                  <a:lnTo>
                    <a:pt x="101" y="445"/>
                  </a:lnTo>
                  <a:lnTo>
                    <a:pt x="97" y="441"/>
                  </a:lnTo>
                  <a:lnTo>
                    <a:pt x="93" y="436"/>
                  </a:lnTo>
                  <a:lnTo>
                    <a:pt x="76" y="424"/>
                  </a:lnTo>
                  <a:lnTo>
                    <a:pt x="63" y="407"/>
                  </a:lnTo>
                  <a:lnTo>
                    <a:pt x="59" y="403"/>
                  </a:lnTo>
                  <a:lnTo>
                    <a:pt x="46" y="394"/>
                  </a:lnTo>
                  <a:lnTo>
                    <a:pt x="42" y="386"/>
                  </a:lnTo>
                  <a:lnTo>
                    <a:pt x="33" y="381"/>
                  </a:lnTo>
                  <a:lnTo>
                    <a:pt x="29" y="377"/>
                  </a:lnTo>
                  <a:lnTo>
                    <a:pt x="12" y="369"/>
                  </a:lnTo>
                  <a:lnTo>
                    <a:pt x="8" y="365"/>
                  </a:lnTo>
                  <a:lnTo>
                    <a:pt x="4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2" name="Freeform 18"/>
            <p:cNvSpPr>
              <a:spLocks/>
            </p:cNvSpPr>
            <p:nvPr/>
          </p:nvSpPr>
          <p:spPr bwMode="auto">
            <a:xfrm>
              <a:off x="1806020" y="4109504"/>
              <a:ext cx="472724" cy="551511"/>
            </a:xfrm>
            <a:custGeom>
              <a:avLst/>
              <a:gdLst>
                <a:gd name="T0" fmla="*/ 51 w 1495"/>
                <a:gd name="T1" fmla="*/ 542 h 1740"/>
                <a:gd name="T2" fmla="*/ 115 w 1495"/>
                <a:gd name="T3" fmla="*/ 474 h 1740"/>
                <a:gd name="T4" fmla="*/ 136 w 1495"/>
                <a:gd name="T5" fmla="*/ 398 h 1740"/>
                <a:gd name="T6" fmla="*/ 187 w 1495"/>
                <a:gd name="T7" fmla="*/ 398 h 1740"/>
                <a:gd name="T8" fmla="*/ 174 w 1495"/>
                <a:gd name="T9" fmla="*/ 500 h 1740"/>
                <a:gd name="T10" fmla="*/ 254 w 1495"/>
                <a:gd name="T11" fmla="*/ 466 h 1740"/>
                <a:gd name="T12" fmla="*/ 297 w 1495"/>
                <a:gd name="T13" fmla="*/ 356 h 1740"/>
                <a:gd name="T14" fmla="*/ 297 w 1495"/>
                <a:gd name="T15" fmla="*/ 280 h 1740"/>
                <a:gd name="T16" fmla="*/ 331 w 1495"/>
                <a:gd name="T17" fmla="*/ 208 h 1740"/>
                <a:gd name="T18" fmla="*/ 394 w 1495"/>
                <a:gd name="T19" fmla="*/ 165 h 1740"/>
                <a:gd name="T20" fmla="*/ 462 w 1495"/>
                <a:gd name="T21" fmla="*/ 199 h 1740"/>
                <a:gd name="T22" fmla="*/ 491 w 1495"/>
                <a:gd name="T23" fmla="*/ 284 h 1740"/>
                <a:gd name="T24" fmla="*/ 546 w 1495"/>
                <a:gd name="T25" fmla="*/ 271 h 1740"/>
                <a:gd name="T26" fmla="*/ 563 w 1495"/>
                <a:gd name="T27" fmla="*/ 186 h 1740"/>
                <a:gd name="T28" fmla="*/ 737 w 1495"/>
                <a:gd name="T29" fmla="*/ 131 h 1740"/>
                <a:gd name="T30" fmla="*/ 843 w 1495"/>
                <a:gd name="T31" fmla="*/ 76 h 1740"/>
                <a:gd name="T32" fmla="*/ 864 w 1495"/>
                <a:gd name="T33" fmla="*/ 21 h 1740"/>
                <a:gd name="T34" fmla="*/ 915 w 1495"/>
                <a:gd name="T35" fmla="*/ 89 h 1740"/>
                <a:gd name="T36" fmla="*/ 1008 w 1495"/>
                <a:gd name="T37" fmla="*/ 43 h 1740"/>
                <a:gd name="T38" fmla="*/ 1194 w 1495"/>
                <a:gd name="T39" fmla="*/ 0 h 1740"/>
                <a:gd name="T40" fmla="*/ 1292 w 1495"/>
                <a:gd name="T41" fmla="*/ 64 h 1740"/>
                <a:gd name="T42" fmla="*/ 1380 w 1495"/>
                <a:gd name="T43" fmla="*/ 178 h 1740"/>
                <a:gd name="T44" fmla="*/ 1359 w 1495"/>
                <a:gd name="T45" fmla="*/ 267 h 1740"/>
                <a:gd name="T46" fmla="*/ 1385 w 1495"/>
                <a:gd name="T47" fmla="*/ 356 h 1740"/>
                <a:gd name="T48" fmla="*/ 1397 w 1495"/>
                <a:gd name="T49" fmla="*/ 432 h 1740"/>
                <a:gd name="T50" fmla="*/ 1317 w 1495"/>
                <a:gd name="T51" fmla="*/ 508 h 1740"/>
                <a:gd name="T52" fmla="*/ 1296 w 1495"/>
                <a:gd name="T53" fmla="*/ 610 h 1740"/>
                <a:gd name="T54" fmla="*/ 1372 w 1495"/>
                <a:gd name="T55" fmla="*/ 673 h 1740"/>
                <a:gd name="T56" fmla="*/ 1423 w 1495"/>
                <a:gd name="T57" fmla="*/ 830 h 1740"/>
                <a:gd name="T58" fmla="*/ 1410 w 1495"/>
                <a:gd name="T59" fmla="*/ 923 h 1740"/>
                <a:gd name="T60" fmla="*/ 1490 w 1495"/>
                <a:gd name="T61" fmla="*/ 1008 h 1740"/>
                <a:gd name="T62" fmla="*/ 1423 w 1495"/>
                <a:gd name="T63" fmla="*/ 1211 h 1740"/>
                <a:gd name="T64" fmla="*/ 1347 w 1495"/>
                <a:gd name="T65" fmla="*/ 1338 h 1740"/>
                <a:gd name="T66" fmla="*/ 1224 w 1495"/>
                <a:gd name="T67" fmla="*/ 1342 h 1740"/>
                <a:gd name="T68" fmla="*/ 1152 w 1495"/>
                <a:gd name="T69" fmla="*/ 1503 h 1740"/>
                <a:gd name="T70" fmla="*/ 1152 w 1495"/>
                <a:gd name="T71" fmla="*/ 1613 h 1740"/>
                <a:gd name="T72" fmla="*/ 1101 w 1495"/>
                <a:gd name="T73" fmla="*/ 1668 h 1740"/>
                <a:gd name="T74" fmla="*/ 949 w 1495"/>
                <a:gd name="T75" fmla="*/ 1664 h 1740"/>
                <a:gd name="T76" fmla="*/ 834 w 1495"/>
                <a:gd name="T77" fmla="*/ 1723 h 1740"/>
                <a:gd name="T78" fmla="*/ 762 w 1495"/>
                <a:gd name="T79" fmla="*/ 1643 h 1740"/>
                <a:gd name="T80" fmla="*/ 889 w 1495"/>
                <a:gd name="T81" fmla="*/ 1592 h 1740"/>
                <a:gd name="T82" fmla="*/ 902 w 1495"/>
                <a:gd name="T83" fmla="*/ 1533 h 1740"/>
                <a:gd name="T84" fmla="*/ 855 w 1495"/>
                <a:gd name="T85" fmla="*/ 1452 h 1740"/>
                <a:gd name="T86" fmla="*/ 872 w 1495"/>
                <a:gd name="T87" fmla="*/ 1363 h 1740"/>
                <a:gd name="T88" fmla="*/ 860 w 1495"/>
                <a:gd name="T89" fmla="*/ 1296 h 1740"/>
                <a:gd name="T90" fmla="*/ 796 w 1495"/>
                <a:gd name="T91" fmla="*/ 1245 h 1740"/>
                <a:gd name="T92" fmla="*/ 712 w 1495"/>
                <a:gd name="T93" fmla="*/ 1287 h 1740"/>
                <a:gd name="T94" fmla="*/ 614 w 1495"/>
                <a:gd name="T95" fmla="*/ 1228 h 1740"/>
                <a:gd name="T96" fmla="*/ 568 w 1495"/>
                <a:gd name="T97" fmla="*/ 1101 h 1740"/>
                <a:gd name="T98" fmla="*/ 479 w 1495"/>
                <a:gd name="T99" fmla="*/ 1050 h 1740"/>
                <a:gd name="T100" fmla="*/ 407 w 1495"/>
                <a:gd name="T101" fmla="*/ 982 h 1740"/>
                <a:gd name="T102" fmla="*/ 326 w 1495"/>
                <a:gd name="T103" fmla="*/ 1025 h 1740"/>
                <a:gd name="T104" fmla="*/ 292 w 1495"/>
                <a:gd name="T105" fmla="*/ 944 h 1740"/>
                <a:gd name="T106" fmla="*/ 326 w 1495"/>
                <a:gd name="T107" fmla="*/ 872 h 1740"/>
                <a:gd name="T108" fmla="*/ 347 w 1495"/>
                <a:gd name="T109" fmla="*/ 805 h 1740"/>
                <a:gd name="T110" fmla="*/ 428 w 1495"/>
                <a:gd name="T111" fmla="*/ 711 h 1740"/>
                <a:gd name="T112" fmla="*/ 390 w 1495"/>
                <a:gd name="T113" fmla="*/ 669 h 1740"/>
                <a:gd name="T114" fmla="*/ 297 w 1495"/>
                <a:gd name="T115" fmla="*/ 741 h 1740"/>
                <a:gd name="T116" fmla="*/ 216 w 1495"/>
                <a:gd name="T117" fmla="*/ 800 h 1740"/>
                <a:gd name="T118" fmla="*/ 123 w 1495"/>
                <a:gd name="T119" fmla="*/ 783 h 1740"/>
                <a:gd name="T120" fmla="*/ 98 w 1495"/>
                <a:gd name="T121" fmla="*/ 728 h 1740"/>
                <a:gd name="T122" fmla="*/ 34 w 1495"/>
                <a:gd name="T123" fmla="*/ 656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5" h="1740">
                  <a:moveTo>
                    <a:pt x="0" y="623"/>
                  </a:moveTo>
                  <a:lnTo>
                    <a:pt x="5" y="623"/>
                  </a:lnTo>
                  <a:lnTo>
                    <a:pt x="5" y="618"/>
                  </a:lnTo>
                  <a:lnTo>
                    <a:pt x="9" y="618"/>
                  </a:lnTo>
                  <a:lnTo>
                    <a:pt x="17" y="610"/>
                  </a:lnTo>
                  <a:lnTo>
                    <a:pt x="26" y="597"/>
                  </a:lnTo>
                  <a:lnTo>
                    <a:pt x="51" y="563"/>
                  </a:lnTo>
                  <a:lnTo>
                    <a:pt x="55" y="559"/>
                  </a:lnTo>
                  <a:lnTo>
                    <a:pt x="60" y="555"/>
                  </a:lnTo>
                  <a:lnTo>
                    <a:pt x="60" y="551"/>
                  </a:lnTo>
                  <a:lnTo>
                    <a:pt x="60" y="546"/>
                  </a:lnTo>
                  <a:lnTo>
                    <a:pt x="55" y="546"/>
                  </a:lnTo>
                  <a:lnTo>
                    <a:pt x="55" y="542"/>
                  </a:lnTo>
                  <a:lnTo>
                    <a:pt x="51" y="542"/>
                  </a:lnTo>
                  <a:lnTo>
                    <a:pt x="47" y="538"/>
                  </a:lnTo>
                  <a:lnTo>
                    <a:pt x="51" y="534"/>
                  </a:lnTo>
                  <a:lnTo>
                    <a:pt x="55" y="534"/>
                  </a:lnTo>
                  <a:lnTo>
                    <a:pt x="60" y="525"/>
                  </a:lnTo>
                  <a:lnTo>
                    <a:pt x="81" y="512"/>
                  </a:lnTo>
                  <a:lnTo>
                    <a:pt x="85" y="508"/>
                  </a:lnTo>
                  <a:lnTo>
                    <a:pt x="93" y="500"/>
                  </a:lnTo>
                  <a:lnTo>
                    <a:pt x="98" y="496"/>
                  </a:lnTo>
                  <a:lnTo>
                    <a:pt x="102" y="496"/>
                  </a:lnTo>
                  <a:lnTo>
                    <a:pt x="106" y="487"/>
                  </a:lnTo>
                  <a:lnTo>
                    <a:pt x="106" y="483"/>
                  </a:lnTo>
                  <a:lnTo>
                    <a:pt x="110" y="483"/>
                  </a:lnTo>
                  <a:lnTo>
                    <a:pt x="115" y="479"/>
                  </a:lnTo>
                  <a:lnTo>
                    <a:pt x="115" y="474"/>
                  </a:lnTo>
                  <a:lnTo>
                    <a:pt x="115" y="466"/>
                  </a:lnTo>
                  <a:lnTo>
                    <a:pt x="119" y="462"/>
                  </a:lnTo>
                  <a:lnTo>
                    <a:pt x="119" y="457"/>
                  </a:lnTo>
                  <a:lnTo>
                    <a:pt x="119" y="453"/>
                  </a:lnTo>
                  <a:lnTo>
                    <a:pt x="119" y="445"/>
                  </a:lnTo>
                  <a:lnTo>
                    <a:pt x="119" y="436"/>
                  </a:lnTo>
                  <a:lnTo>
                    <a:pt x="119" y="419"/>
                  </a:lnTo>
                  <a:lnTo>
                    <a:pt x="119" y="411"/>
                  </a:lnTo>
                  <a:lnTo>
                    <a:pt x="119" y="407"/>
                  </a:lnTo>
                  <a:lnTo>
                    <a:pt x="119" y="402"/>
                  </a:lnTo>
                  <a:lnTo>
                    <a:pt x="119" y="398"/>
                  </a:lnTo>
                  <a:lnTo>
                    <a:pt x="123" y="394"/>
                  </a:lnTo>
                  <a:lnTo>
                    <a:pt x="127" y="394"/>
                  </a:lnTo>
                  <a:lnTo>
                    <a:pt x="136" y="398"/>
                  </a:lnTo>
                  <a:lnTo>
                    <a:pt x="140" y="398"/>
                  </a:lnTo>
                  <a:lnTo>
                    <a:pt x="144" y="398"/>
                  </a:lnTo>
                  <a:lnTo>
                    <a:pt x="149" y="398"/>
                  </a:lnTo>
                  <a:lnTo>
                    <a:pt x="153" y="398"/>
                  </a:lnTo>
                  <a:lnTo>
                    <a:pt x="157" y="394"/>
                  </a:lnTo>
                  <a:lnTo>
                    <a:pt x="157" y="390"/>
                  </a:lnTo>
                  <a:lnTo>
                    <a:pt x="161" y="385"/>
                  </a:lnTo>
                  <a:lnTo>
                    <a:pt x="165" y="381"/>
                  </a:lnTo>
                  <a:lnTo>
                    <a:pt x="165" y="377"/>
                  </a:lnTo>
                  <a:lnTo>
                    <a:pt x="170" y="385"/>
                  </a:lnTo>
                  <a:lnTo>
                    <a:pt x="178" y="390"/>
                  </a:lnTo>
                  <a:lnTo>
                    <a:pt x="182" y="390"/>
                  </a:lnTo>
                  <a:lnTo>
                    <a:pt x="187" y="394"/>
                  </a:lnTo>
                  <a:lnTo>
                    <a:pt x="187" y="398"/>
                  </a:lnTo>
                  <a:lnTo>
                    <a:pt x="182" y="398"/>
                  </a:lnTo>
                  <a:lnTo>
                    <a:pt x="174" y="411"/>
                  </a:lnTo>
                  <a:lnTo>
                    <a:pt x="165" y="424"/>
                  </a:lnTo>
                  <a:lnTo>
                    <a:pt x="144" y="453"/>
                  </a:lnTo>
                  <a:lnTo>
                    <a:pt x="149" y="453"/>
                  </a:lnTo>
                  <a:lnTo>
                    <a:pt x="149" y="457"/>
                  </a:lnTo>
                  <a:lnTo>
                    <a:pt x="149" y="462"/>
                  </a:lnTo>
                  <a:lnTo>
                    <a:pt x="153" y="466"/>
                  </a:lnTo>
                  <a:lnTo>
                    <a:pt x="157" y="479"/>
                  </a:lnTo>
                  <a:lnTo>
                    <a:pt x="157" y="483"/>
                  </a:lnTo>
                  <a:lnTo>
                    <a:pt x="161" y="487"/>
                  </a:lnTo>
                  <a:lnTo>
                    <a:pt x="165" y="491"/>
                  </a:lnTo>
                  <a:lnTo>
                    <a:pt x="170" y="496"/>
                  </a:lnTo>
                  <a:lnTo>
                    <a:pt x="174" y="500"/>
                  </a:lnTo>
                  <a:lnTo>
                    <a:pt x="178" y="500"/>
                  </a:lnTo>
                  <a:lnTo>
                    <a:pt x="182" y="500"/>
                  </a:lnTo>
                  <a:lnTo>
                    <a:pt x="187" y="500"/>
                  </a:lnTo>
                  <a:lnTo>
                    <a:pt x="191" y="500"/>
                  </a:lnTo>
                  <a:lnTo>
                    <a:pt x="195" y="500"/>
                  </a:lnTo>
                  <a:lnTo>
                    <a:pt x="199" y="496"/>
                  </a:lnTo>
                  <a:lnTo>
                    <a:pt x="208" y="496"/>
                  </a:lnTo>
                  <a:lnTo>
                    <a:pt x="216" y="491"/>
                  </a:lnTo>
                  <a:lnTo>
                    <a:pt x="220" y="487"/>
                  </a:lnTo>
                  <a:lnTo>
                    <a:pt x="233" y="479"/>
                  </a:lnTo>
                  <a:lnTo>
                    <a:pt x="242" y="474"/>
                  </a:lnTo>
                  <a:lnTo>
                    <a:pt x="250" y="470"/>
                  </a:lnTo>
                  <a:lnTo>
                    <a:pt x="250" y="466"/>
                  </a:lnTo>
                  <a:lnTo>
                    <a:pt x="254" y="466"/>
                  </a:lnTo>
                  <a:lnTo>
                    <a:pt x="259" y="462"/>
                  </a:lnTo>
                  <a:lnTo>
                    <a:pt x="259" y="457"/>
                  </a:lnTo>
                  <a:lnTo>
                    <a:pt x="263" y="457"/>
                  </a:lnTo>
                  <a:lnTo>
                    <a:pt x="263" y="449"/>
                  </a:lnTo>
                  <a:lnTo>
                    <a:pt x="267" y="441"/>
                  </a:lnTo>
                  <a:lnTo>
                    <a:pt x="267" y="436"/>
                  </a:lnTo>
                  <a:lnTo>
                    <a:pt x="271" y="419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76" y="407"/>
                  </a:lnTo>
                  <a:lnTo>
                    <a:pt x="276" y="402"/>
                  </a:lnTo>
                  <a:lnTo>
                    <a:pt x="288" y="373"/>
                  </a:lnTo>
                  <a:lnTo>
                    <a:pt x="288" y="369"/>
                  </a:lnTo>
                  <a:lnTo>
                    <a:pt x="297" y="356"/>
                  </a:lnTo>
                  <a:lnTo>
                    <a:pt x="297" y="352"/>
                  </a:lnTo>
                  <a:lnTo>
                    <a:pt x="305" y="343"/>
                  </a:lnTo>
                  <a:lnTo>
                    <a:pt x="305" y="339"/>
                  </a:lnTo>
                  <a:lnTo>
                    <a:pt x="309" y="339"/>
                  </a:lnTo>
                  <a:lnTo>
                    <a:pt x="309" y="335"/>
                  </a:lnTo>
                  <a:lnTo>
                    <a:pt x="309" y="330"/>
                  </a:lnTo>
                  <a:lnTo>
                    <a:pt x="305" y="326"/>
                  </a:lnTo>
                  <a:lnTo>
                    <a:pt x="301" y="305"/>
                  </a:lnTo>
                  <a:lnTo>
                    <a:pt x="301" y="301"/>
                  </a:lnTo>
                  <a:lnTo>
                    <a:pt x="297" y="297"/>
                  </a:lnTo>
                  <a:lnTo>
                    <a:pt x="297" y="292"/>
                  </a:lnTo>
                  <a:lnTo>
                    <a:pt x="297" y="288"/>
                  </a:lnTo>
                  <a:lnTo>
                    <a:pt x="297" y="284"/>
                  </a:lnTo>
                  <a:lnTo>
                    <a:pt x="297" y="280"/>
                  </a:lnTo>
                  <a:lnTo>
                    <a:pt x="297" y="271"/>
                  </a:lnTo>
                  <a:lnTo>
                    <a:pt x="297" y="263"/>
                  </a:lnTo>
                  <a:lnTo>
                    <a:pt x="301" y="254"/>
                  </a:lnTo>
                  <a:lnTo>
                    <a:pt x="301" y="246"/>
                  </a:lnTo>
                  <a:lnTo>
                    <a:pt x="301" y="242"/>
                  </a:lnTo>
                  <a:lnTo>
                    <a:pt x="305" y="237"/>
                  </a:lnTo>
                  <a:lnTo>
                    <a:pt x="305" y="233"/>
                  </a:lnTo>
                  <a:lnTo>
                    <a:pt x="309" y="229"/>
                  </a:lnTo>
                  <a:lnTo>
                    <a:pt x="314" y="225"/>
                  </a:lnTo>
                  <a:lnTo>
                    <a:pt x="318" y="220"/>
                  </a:lnTo>
                  <a:lnTo>
                    <a:pt x="322" y="220"/>
                  </a:lnTo>
                  <a:lnTo>
                    <a:pt x="322" y="216"/>
                  </a:lnTo>
                  <a:lnTo>
                    <a:pt x="326" y="212"/>
                  </a:lnTo>
                  <a:lnTo>
                    <a:pt x="331" y="208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35" y="191"/>
                  </a:lnTo>
                  <a:lnTo>
                    <a:pt x="339" y="191"/>
                  </a:lnTo>
                  <a:lnTo>
                    <a:pt x="343" y="186"/>
                  </a:lnTo>
                  <a:lnTo>
                    <a:pt x="347" y="182"/>
                  </a:lnTo>
                  <a:lnTo>
                    <a:pt x="356" y="178"/>
                  </a:lnTo>
                  <a:lnTo>
                    <a:pt x="360" y="174"/>
                  </a:lnTo>
                  <a:lnTo>
                    <a:pt x="364" y="174"/>
                  </a:lnTo>
                  <a:lnTo>
                    <a:pt x="369" y="170"/>
                  </a:lnTo>
                  <a:lnTo>
                    <a:pt x="373" y="170"/>
                  </a:lnTo>
                  <a:lnTo>
                    <a:pt x="377" y="165"/>
                  </a:lnTo>
                  <a:lnTo>
                    <a:pt x="386" y="165"/>
                  </a:lnTo>
                  <a:lnTo>
                    <a:pt x="394" y="165"/>
                  </a:lnTo>
                  <a:lnTo>
                    <a:pt x="403" y="165"/>
                  </a:lnTo>
                  <a:lnTo>
                    <a:pt x="407" y="165"/>
                  </a:lnTo>
                  <a:lnTo>
                    <a:pt x="415" y="165"/>
                  </a:lnTo>
                  <a:lnTo>
                    <a:pt x="424" y="165"/>
                  </a:lnTo>
                  <a:lnTo>
                    <a:pt x="432" y="165"/>
                  </a:lnTo>
                  <a:lnTo>
                    <a:pt x="441" y="170"/>
                  </a:lnTo>
                  <a:lnTo>
                    <a:pt x="449" y="170"/>
                  </a:lnTo>
                  <a:lnTo>
                    <a:pt x="453" y="174"/>
                  </a:lnTo>
                  <a:lnTo>
                    <a:pt x="458" y="174"/>
                  </a:lnTo>
                  <a:lnTo>
                    <a:pt x="462" y="174"/>
                  </a:lnTo>
                  <a:lnTo>
                    <a:pt x="462" y="178"/>
                  </a:lnTo>
                  <a:lnTo>
                    <a:pt x="462" y="182"/>
                  </a:lnTo>
                  <a:lnTo>
                    <a:pt x="462" y="191"/>
                  </a:lnTo>
                  <a:lnTo>
                    <a:pt x="462" y="199"/>
                  </a:lnTo>
                  <a:lnTo>
                    <a:pt x="462" y="212"/>
                  </a:lnTo>
                  <a:lnTo>
                    <a:pt x="466" y="225"/>
                  </a:lnTo>
                  <a:lnTo>
                    <a:pt x="466" y="233"/>
                  </a:lnTo>
                  <a:lnTo>
                    <a:pt x="466" y="246"/>
                  </a:lnTo>
                  <a:lnTo>
                    <a:pt x="470" y="258"/>
                  </a:lnTo>
                  <a:lnTo>
                    <a:pt x="470" y="263"/>
                  </a:lnTo>
                  <a:lnTo>
                    <a:pt x="474" y="263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79" y="271"/>
                  </a:lnTo>
                  <a:lnTo>
                    <a:pt x="479" y="275"/>
                  </a:lnTo>
                  <a:lnTo>
                    <a:pt x="483" y="280"/>
                  </a:lnTo>
                  <a:lnTo>
                    <a:pt x="487" y="280"/>
                  </a:lnTo>
                  <a:lnTo>
                    <a:pt x="491" y="284"/>
                  </a:lnTo>
                  <a:lnTo>
                    <a:pt x="496" y="284"/>
                  </a:lnTo>
                  <a:lnTo>
                    <a:pt x="500" y="288"/>
                  </a:lnTo>
                  <a:lnTo>
                    <a:pt x="504" y="288"/>
                  </a:lnTo>
                  <a:lnTo>
                    <a:pt x="508" y="288"/>
                  </a:lnTo>
                  <a:lnTo>
                    <a:pt x="513" y="288"/>
                  </a:lnTo>
                  <a:lnTo>
                    <a:pt x="517" y="288"/>
                  </a:lnTo>
                  <a:lnTo>
                    <a:pt x="521" y="288"/>
                  </a:lnTo>
                  <a:lnTo>
                    <a:pt x="525" y="288"/>
                  </a:lnTo>
                  <a:lnTo>
                    <a:pt x="530" y="288"/>
                  </a:lnTo>
                  <a:lnTo>
                    <a:pt x="534" y="284"/>
                  </a:lnTo>
                  <a:lnTo>
                    <a:pt x="538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6" y="271"/>
                  </a:lnTo>
                  <a:lnTo>
                    <a:pt x="546" y="267"/>
                  </a:lnTo>
                  <a:lnTo>
                    <a:pt x="546" y="263"/>
                  </a:lnTo>
                  <a:lnTo>
                    <a:pt x="551" y="254"/>
                  </a:lnTo>
                  <a:lnTo>
                    <a:pt x="551" y="250"/>
                  </a:lnTo>
                  <a:lnTo>
                    <a:pt x="551" y="242"/>
                  </a:lnTo>
                  <a:lnTo>
                    <a:pt x="546" y="225"/>
                  </a:lnTo>
                  <a:lnTo>
                    <a:pt x="546" y="216"/>
                  </a:lnTo>
                  <a:lnTo>
                    <a:pt x="551" y="212"/>
                  </a:lnTo>
                  <a:lnTo>
                    <a:pt x="551" y="208"/>
                  </a:lnTo>
                  <a:lnTo>
                    <a:pt x="551" y="199"/>
                  </a:lnTo>
                  <a:lnTo>
                    <a:pt x="551" y="195"/>
                  </a:lnTo>
                  <a:lnTo>
                    <a:pt x="555" y="191"/>
                  </a:lnTo>
                  <a:lnTo>
                    <a:pt x="559" y="186"/>
                  </a:lnTo>
                  <a:lnTo>
                    <a:pt x="563" y="186"/>
                  </a:lnTo>
                  <a:lnTo>
                    <a:pt x="568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631" y="165"/>
                  </a:lnTo>
                  <a:lnTo>
                    <a:pt x="648" y="161"/>
                  </a:lnTo>
                  <a:lnTo>
                    <a:pt x="652" y="161"/>
                  </a:lnTo>
                  <a:lnTo>
                    <a:pt x="657" y="157"/>
                  </a:lnTo>
                  <a:lnTo>
                    <a:pt x="678" y="153"/>
                  </a:lnTo>
                  <a:lnTo>
                    <a:pt x="690" y="144"/>
                  </a:lnTo>
                  <a:lnTo>
                    <a:pt x="699" y="140"/>
                  </a:lnTo>
                  <a:lnTo>
                    <a:pt x="707" y="140"/>
                  </a:lnTo>
                  <a:lnTo>
                    <a:pt x="716" y="136"/>
                  </a:lnTo>
                  <a:lnTo>
                    <a:pt x="724" y="131"/>
                  </a:lnTo>
                  <a:lnTo>
                    <a:pt x="737" y="131"/>
                  </a:lnTo>
                  <a:lnTo>
                    <a:pt x="775" y="123"/>
                  </a:lnTo>
                  <a:lnTo>
                    <a:pt x="784" y="123"/>
                  </a:lnTo>
                  <a:lnTo>
                    <a:pt x="805" y="119"/>
                  </a:lnTo>
                  <a:lnTo>
                    <a:pt x="813" y="115"/>
                  </a:lnTo>
                  <a:lnTo>
                    <a:pt x="822" y="115"/>
                  </a:lnTo>
                  <a:lnTo>
                    <a:pt x="826" y="110"/>
                  </a:lnTo>
                  <a:lnTo>
                    <a:pt x="830" y="110"/>
                  </a:lnTo>
                  <a:lnTo>
                    <a:pt x="839" y="106"/>
                  </a:lnTo>
                  <a:lnTo>
                    <a:pt x="839" y="98"/>
                  </a:lnTo>
                  <a:lnTo>
                    <a:pt x="843" y="98"/>
                  </a:lnTo>
                  <a:lnTo>
                    <a:pt x="843" y="89"/>
                  </a:lnTo>
                  <a:lnTo>
                    <a:pt x="843" y="85"/>
                  </a:lnTo>
                  <a:lnTo>
                    <a:pt x="843" y="81"/>
                  </a:lnTo>
                  <a:lnTo>
                    <a:pt x="843" y="76"/>
                  </a:lnTo>
                  <a:lnTo>
                    <a:pt x="843" y="68"/>
                  </a:lnTo>
                  <a:lnTo>
                    <a:pt x="843" y="51"/>
                  </a:lnTo>
                  <a:lnTo>
                    <a:pt x="843" y="47"/>
                  </a:lnTo>
                  <a:lnTo>
                    <a:pt x="843" y="38"/>
                  </a:lnTo>
                  <a:lnTo>
                    <a:pt x="843" y="34"/>
                  </a:lnTo>
                  <a:lnTo>
                    <a:pt x="843" y="30"/>
                  </a:lnTo>
                  <a:lnTo>
                    <a:pt x="843" y="26"/>
                  </a:lnTo>
                  <a:lnTo>
                    <a:pt x="847" y="21"/>
                  </a:lnTo>
                  <a:lnTo>
                    <a:pt x="847" y="17"/>
                  </a:lnTo>
                  <a:lnTo>
                    <a:pt x="851" y="13"/>
                  </a:lnTo>
                  <a:lnTo>
                    <a:pt x="855" y="13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4" y="21"/>
                  </a:lnTo>
                  <a:lnTo>
                    <a:pt x="868" y="26"/>
                  </a:lnTo>
                  <a:lnTo>
                    <a:pt x="872" y="34"/>
                  </a:lnTo>
                  <a:lnTo>
                    <a:pt x="877" y="38"/>
                  </a:lnTo>
                  <a:lnTo>
                    <a:pt x="877" y="47"/>
                  </a:lnTo>
                  <a:lnTo>
                    <a:pt x="885" y="59"/>
                  </a:lnTo>
                  <a:lnTo>
                    <a:pt x="889" y="81"/>
                  </a:lnTo>
                  <a:lnTo>
                    <a:pt x="894" y="81"/>
                  </a:lnTo>
                  <a:lnTo>
                    <a:pt x="894" y="85"/>
                  </a:lnTo>
                  <a:lnTo>
                    <a:pt x="894" y="89"/>
                  </a:lnTo>
                  <a:lnTo>
                    <a:pt x="898" y="89"/>
                  </a:lnTo>
                  <a:lnTo>
                    <a:pt x="902" y="89"/>
                  </a:lnTo>
                  <a:lnTo>
                    <a:pt x="906" y="93"/>
                  </a:lnTo>
                  <a:lnTo>
                    <a:pt x="911" y="93"/>
                  </a:lnTo>
                  <a:lnTo>
                    <a:pt x="915" y="89"/>
                  </a:lnTo>
                  <a:lnTo>
                    <a:pt x="919" y="89"/>
                  </a:lnTo>
                  <a:lnTo>
                    <a:pt x="923" y="85"/>
                  </a:lnTo>
                  <a:lnTo>
                    <a:pt x="927" y="85"/>
                  </a:lnTo>
                  <a:lnTo>
                    <a:pt x="936" y="76"/>
                  </a:lnTo>
                  <a:lnTo>
                    <a:pt x="944" y="68"/>
                  </a:lnTo>
                  <a:lnTo>
                    <a:pt x="949" y="64"/>
                  </a:lnTo>
                  <a:lnTo>
                    <a:pt x="957" y="59"/>
                  </a:lnTo>
                  <a:lnTo>
                    <a:pt x="961" y="55"/>
                  </a:lnTo>
                  <a:lnTo>
                    <a:pt x="966" y="55"/>
                  </a:lnTo>
                  <a:lnTo>
                    <a:pt x="970" y="51"/>
                  </a:lnTo>
                  <a:lnTo>
                    <a:pt x="974" y="51"/>
                  </a:lnTo>
                  <a:lnTo>
                    <a:pt x="982" y="47"/>
                  </a:lnTo>
                  <a:lnTo>
                    <a:pt x="991" y="47"/>
                  </a:lnTo>
                  <a:lnTo>
                    <a:pt x="1008" y="43"/>
                  </a:lnTo>
                  <a:lnTo>
                    <a:pt x="1016" y="38"/>
                  </a:lnTo>
                  <a:lnTo>
                    <a:pt x="1021" y="38"/>
                  </a:lnTo>
                  <a:lnTo>
                    <a:pt x="1025" y="38"/>
                  </a:lnTo>
                  <a:lnTo>
                    <a:pt x="1038" y="30"/>
                  </a:lnTo>
                  <a:lnTo>
                    <a:pt x="1042" y="30"/>
                  </a:lnTo>
                  <a:lnTo>
                    <a:pt x="1046" y="30"/>
                  </a:lnTo>
                  <a:lnTo>
                    <a:pt x="1054" y="26"/>
                  </a:lnTo>
                  <a:lnTo>
                    <a:pt x="1067" y="21"/>
                  </a:lnTo>
                  <a:lnTo>
                    <a:pt x="1080" y="21"/>
                  </a:lnTo>
                  <a:lnTo>
                    <a:pt x="1088" y="17"/>
                  </a:lnTo>
                  <a:lnTo>
                    <a:pt x="1122" y="13"/>
                  </a:lnTo>
                  <a:lnTo>
                    <a:pt x="1177" y="0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198" y="0"/>
                  </a:lnTo>
                  <a:lnTo>
                    <a:pt x="1203" y="0"/>
                  </a:lnTo>
                  <a:lnTo>
                    <a:pt x="1207" y="0"/>
                  </a:lnTo>
                  <a:lnTo>
                    <a:pt x="1211" y="0"/>
                  </a:lnTo>
                  <a:lnTo>
                    <a:pt x="1215" y="0"/>
                  </a:lnTo>
                  <a:lnTo>
                    <a:pt x="1224" y="4"/>
                  </a:lnTo>
                  <a:lnTo>
                    <a:pt x="1224" y="9"/>
                  </a:lnTo>
                  <a:lnTo>
                    <a:pt x="1228" y="13"/>
                  </a:lnTo>
                  <a:lnTo>
                    <a:pt x="1236" y="17"/>
                  </a:lnTo>
                  <a:lnTo>
                    <a:pt x="1266" y="47"/>
                  </a:lnTo>
                  <a:lnTo>
                    <a:pt x="1275" y="51"/>
                  </a:lnTo>
                  <a:lnTo>
                    <a:pt x="1279" y="55"/>
                  </a:lnTo>
                  <a:lnTo>
                    <a:pt x="1283" y="59"/>
                  </a:lnTo>
                  <a:lnTo>
                    <a:pt x="1292" y="64"/>
                  </a:lnTo>
                  <a:lnTo>
                    <a:pt x="1300" y="68"/>
                  </a:lnTo>
                  <a:lnTo>
                    <a:pt x="1304" y="72"/>
                  </a:lnTo>
                  <a:lnTo>
                    <a:pt x="1313" y="72"/>
                  </a:lnTo>
                  <a:lnTo>
                    <a:pt x="1321" y="72"/>
                  </a:lnTo>
                  <a:lnTo>
                    <a:pt x="1334" y="76"/>
                  </a:lnTo>
                  <a:lnTo>
                    <a:pt x="1342" y="76"/>
                  </a:lnTo>
                  <a:lnTo>
                    <a:pt x="1355" y="76"/>
                  </a:lnTo>
                  <a:lnTo>
                    <a:pt x="1363" y="76"/>
                  </a:lnTo>
                  <a:lnTo>
                    <a:pt x="1363" y="81"/>
                  </a:lnTo>
                  <a:lnTo>
                    <a:pt x="1363" y="85"/>
                  </a:lnTo>
                  <a:lnTo>
                    <a:pt x="1368" y="93"/>
                  </a:lnTo>
                  <a:lnTo>
                    <a:pt x="1368" y="102"/>
                  </a:lnTo>
                  <a:lnTo>
                    <a:pt x="1372" y="127"/>
                  </a:lnTo>
                  <a:lnTo>
                    <a:pt x="1380" y="178"/>
                  </a:lnTo>
                  <a:lnTo>
                    <a:pt x="1380" y="191"/>
                  </a:lnTo>
                  <a:lnTo>
                    <a:pt x="1385" y="208"/>
                  </a:lnTo>
                  <a:lnTo>
                    <a:pt x="1385" y="212"/>
                  </a:lnTo>
                  <a:lnTo>
                    <a:pt x="1385" y="220"/>
                  </a:lnTo>
                  <a:lnTo>
                    <a:pt x="1385" y="225"/>
                  </a:lnTo>
                  <a:lnTo>
                    <a:pt x="1385" y="229"/>
                  </a:lnTo>
                  <a:lnTo>
                    <a:pt x="1385" y="233"/>
                  </a:lnTo>
                  <a:lnTo>
                    <a:pt x="1385" y="237"/>
                  </a:lnTo>
                  <a:lnTo>
                    <a:pt x="1385" y="242"/>
                  </a:lnTo>
                  <a:lnTo>
                    <a:pt x="1380" y="242"/>
                  </a:lnTo>
                  <a:lnTo>
                    <a:pt x="1380" y="246"/>
                  </a:lnTo>
                  <a:lnTo>
                    <a:pt x="1368" y="258"/>
                  </a:lnTo>
                  <a:lnTo>
                    <a:pt x="1363" y="263"/>
                  </a:lnTo>
                  <a:lnTo>
                    <a:pt x="1359" y="267"/>
                  </a:lnTo>
                  <a:lnTo>
                    <a:pt x="1359" y="271"/>
                  </a:lnTo>
                  <a:lnTo>
                    <a:pt x="1355" y="280"/>
                  </a:lnTo>
                  <a:lnTo>
                    <a:pt x="1355" y="284"/>
                  </a:lnTo>
                  <a:lnTo>
                    <a:pt x="1351" y="288"/>
                  </a:lnTo>
                  <a:lnTo>
                    <a:pt x="1351" y="292"/>
                  </a:lnTo>
                  <a:lnTo>
                    <a:pt x="1351" y="297"/>
                  </a:lnTo>
                  <a:lnTo>
                    <a:pt x="1351" y="301"/>
                  </a:lnTo>
                  <a:lnTo>
                    <a:pt x="1355" y="305"/>
                  </a:lnTo>
                  <a:lnTo>
                    <a:pt x="1359" y="314"/>
                  </a:lnTo>
                  <a:lnTo>
                    <a:pt x="1359" y="318"/>
                  </a:lnTo>
                  <a:lnTo>
                    <a:pt x="1363" y="322"/>
                  </a:lnTo>
                  <a:lnTo>
                    <a:pt x="1380" y="343"/>
                  </a:lnTo>
                  <a:lnTo>
                    <a:pt x="1380" y="347"/>
                  </a:lnTo>
                  <a:lnTo>
                    <a:pt x="1385" y="356"/>
                  </a:lnTo>
                  <a:lnTo>
                    <a:pt x="1389" y="360"/>
                  </a:lnTo>
                  <a:lnTo>
                    <a:pt x="1393" y="369"/>
                  </a:lnTo>
                  <a:lnTo>
                    <a:pt x="1393" y="373"/>
                  </a:lnTo>
                  <a:lnTo>
                    <a:pt x="1397" y="381"/>
                  </a:lnTo>
                  <a:lnTo>
                    <a:pt x="1397" y="385"/>
                  </a:lnTo>
                  <a:lnTo>
                    <a:pt x="1397" y="390"/>
                  </a:lnTo>
                  <a:lnTo>
                    <a:pt x="1402" y="394"/>
                  </a:lnTo>
                  <a:lnTo>
                    <a:pt x="1402" y="398"/>
                  </a:lnTo>
                  <a:lnTo>
                    <a:pt x="1402" y="407"/>
                  </a:lnTo>
                  <a:lnTo>
                    <a:pt x="1402" y="411"/>
                  </a:lnTo>
                  <a:lnTo>
                    <a:pt x="1402" y="415"/>
                  </a:lnTo>
                  <a:lnTo>
                    <a:pt x="1397" y="424"/>
                  </a:lnTo>
                  <a:lnTo>
                    <a:pt x="1397" y="428"/>
                  </a:lnTo>
                  <a:lnTo>
                    <a:pt x="1397" y="432"/>
                  </a:lnTo>
                  <a:lnTo>
                    <a:pt x="1393" y="436"/>
                  </a:lnTo>
                  <a:lnTo>
                    <a:pt x="1389" y="441"/>
                  </a:lnTo>
                  <a:lnTo>
                    <a:pt x="1385" y="445"/>
                  </a:lnTo>
                  <a:lnTo>
                    <a:pt x="1380" y="449"/>
                  </a:lnTo>
                  <a:lnTo>
                    <a:pt x="1376" y="453"/>
                  </a:lnTo>
                  <a:lnTo>
                    <a:pt x="1368" y="457"/>
                  </a:lnTo>
                  <a:lnTo>
                    <a:pt x="1359" y="466"/>
                  </a:lnTo>
                  <a:lnTo>
                    <a:pt x="1347" y="474"/>
                  </a:lnTo>
                  <a:lnTo>
                    <a:pt x="1342" y="483"/>
                  </a:lnTo>
                  <a:lnTo>
                    <a:pt x="1334" y="487"/>
                  </a:lnTo>
                  <a:lnTo>
                    <a:pt x="1330" y="491"/>
                  </a:lnTo>
                  <a:lnTo>
                    <a:pt x="1325" y="500"/>
                  </a:lnTo>
                  <a:lnTo>
                    <a:pt x="1321" y="504"/>
                  </a:lnTo>
                  <a:lnTo>
                    <a:pt x="1317" y="508"/>
                  </a:lnTo>
                  <a:lnTo>
                    <a:pt x="1313" y="512"/>
                  </a:lnTo>
                  <a:lnTo>
                    <a:pt x="1313" y="517"/>
                  </a:lnTo>
                  <a:lnTo>
                    <a:pt x="1308" y="525"/>
                  </a:lnTo>
                  <a:lnTo>
                    <a:pt x="1304" y="529"/>
                  </a:lnTo>
                  <a:lnTo>
                    <a:pt x="1304" y="538"/>
                  </a:lnTo>
                  <a:lnTo>
                    <a:pt x="1300" y="542"/>
                  </a:lnTo>
                  <a:lnTo>
                    <a:pt x="1300" y="546"/>
                  </a:lnTo>
                  <a:lnTo>
                    <a:pt x="1300" y="559"/>
                  </a:lnTo>
                  <a:lnTo>
                    <a:pt x="1296" y="572"/>
                  </a:lnTo>
                  <a:lnTo>
                    <a:pt x="1292" y="593"/>
                  </a:lnTo>
                  <a:lnTo>
                    <a:pt x="1292" y="597"/>
                  </a:lnTo>
                  <a:lnTo>
                    <a:pt x="1292" y="606"/>
                  </a:lnTo>
                  <a:lnTo>
                    <a:pt x="1292" y="610"/>
                  </a:lnTo>
                  <a:lnTo>
                    <a:pt x="1296" y="610"/>
                  </a:lnTo>
                  <a:lnTo>
                    <a:pt x="1296" y="614"/>
                  </a:lnTo>
                  <a:lnTo>
                    <a:pt x="1296" y="618"/>
                  </a:lnTo>
                  <a:lnTo>
                    <a:pt x="1300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17" y="635"/>
                  </a:lnTo>
                  <a:lnTo>
                    <a:pt x="1325" y="639"/>
                  </a:lnTo>
                  <a:lnTo>
                    <a:pt x="1338" y="648"/>
                  </a:lnTo>
                  <a:lnTo>
                    <a:pt x="1347" y="652"/>
                  </a:lnTo>
                  <a:lnTo>
                    <a:pt x="1355" y="656"/>
                  </a:lnTo>
                  <a:lnTo>
                    <a:pt x="1359" y="661"/>
                  </a:lnTo>
                  <a:lnTo>
                    <a:pt x="1363" y="665"/>
                  </a:lnTo>
                  <a:lnTo>
                    <a:pt x="1368" y="669"/>
                  </a:lnTo>
                  <a:lnTo>
                    <a:pt x="1372" y="673"/>
                  </a:lnTo>
                  <a:lnTo>
                    <a:pt x="1376" y="678"/>
                  </a:lnTo>
                  <a:lnTo>
                    <a:pt x="1380" y="686"/>
                  </a:lnTo>
                  <a:lnTo>
                    <a:pt x="1385" y="690"/>
                  </a:lnTo>
                  <a:lnTo>
                    <a:pt x="1389" y="699"/>
                  </a:lnTo>
                  <a:lnTo>
                    <a:pt x="1393" y="707"/>
                  </a:lnTo>
                  <a:lnTo>
                    <a:pt x="1393" y="716"/>
                  </a:lnTo>
                  <a:lnTo>
                    <a:pt x="1397" y="724"/>
                  </a:lnTo>
                  <a:lnTo>
                    <a:pt x="1402" y="737"/>
                  </a:lnTo>
                  <a:lnTo>
                    <a:pt x="1410" y="767"/>
                  </a:lnTo>
                  <a:lnTo>
                    <a:pt x="1414" y="783"/>
                  </a:lnTo>
                  <a:lnTo>
                    <a:pt x="1423" y="809"/>
                  </a:lnTo>
                  <a:lnTo>
                    <a:pt x="1423" y="817"/>
                  </a:lnTo>
                  <a:lnTo>
                    <a:pt x="1423" y="822"/>
                  </a:lnTo>
                  <a:lnTo>
                    <a:pt x="1423" y="830"/>
                  </a:lnTo>
                  <a:lnTo>
                    <a:pt x="1423" y="834"/>
                  </a:lnTo>
                  <a:lnTo>
                    <a:pt x="1423" y="843"/>
                  </a:lnTo>
                  <a:lnTo>
                    <a:pt x="1423" y="847"/>
                  </a:lnTo>
                  <a:lnTo>
                    <a:pt x="1419" y="851"/>
                  </a:lnTo>
                  <a:lnTo>
                    <a:pt x="1419" y="864"/>
                  </a:lnTo>
                  <a:lnTo>
                    <a:pt x="1414" y="872"/>
                  </a:lnTo>
                  <a:lnTo>
                    <a:pt x="1402" y="902"/>
                  </a:lnTo>
                  <a:lnTo>
                    <a:pt x="1402" y="906"/>
                  </a:lnTo>
                  <a:lnTo>
                    <a:pt x="1402" y="910"/>
                  </a:lnTo>
                  <a:lnTo>
                    <a:pt x="1397" y="915"/>
                  </a:lnTo>
                  <a:lnTo>
                    <a:pt x="1402" y="915"/>
                  </a:lnTo>
                  <a:lnTo>
                    <a:pt x="1402" y="919"/>
                  </a:lnTo>
                  <a:lnTo>
                    <a:pt x="1406" y="923"/>
                  </a:lnTo>
                  <a:lnTo>
                    <a:pt x="1410" y="923"/>
                  </a:lnTo>
                  <a:lnTo>
                    <a:pt x="1419" y="932"/>
                  </a:lnTo>
                  <a:lnTo>
                    <a:pt x="1435" y="944"/>
                  </a:lnTo>
                  <a:lnTo>
                    <a:pt x="1448" y="953"/>
                  </a:lnTo>
                  <a:lnTo>
                    <a:pt x="1452" y="957"/>
                  </a:lnTo>
                  <a:lnTo>
                    <a:pt x="1461" y="961"/>
                  </a:lnTo>
                  <a:lnTo>
                    <a:pt x="1465" y="965"/>
                  </a:lnTo>
                  <a:lnTo>
                    <a:pt x="1469" y="970"/>
                  </a:lnTo>
                  <a:lnTo>
                    <a:pt x="1474" y="978"/>
                  </a:lnTo>
                  <a:lnTo>
                    <a:pt x="1478" y="982"/>
                  </a:lnTo>
                  <a:lnTo>
                    <a:pt x="1482" y="987"/>
                  </a:lnTo>
                  <a:lnTo>
                    <a:pt x="1482" y="991"/>
                  </a:lnTo>
                  <a:lnTo>
                    <a:pt x="1486" y="995"/>
                  </a:lnTo>
                  <a:lnTo>
                    <a:pt x="1490" y="1004"/>
                  </a:lnTo>
                  <a:lnTo>
                    <a:pt x="1490" y="1008"/>
                  </a:lnTo>
                  <a:lnTo>
                    <a:pt x="1490" y="1012"/>
                  </a:lnTo>
                  <a:lnTo>
                    <a:pt x="1495" y="1021"/>
                  </a:lnTo>
                  <a:lnTo>
                    <a:pt x="1495" y="1029"/>
                  </a:lnTo>
                  <a:lnTo>
                    <a:pt x="1495" y="1033"/>
                  </a:lnTo>
                  <a:lnTo>
                    <a:pt x="1495" y="1037"/>
                  </a:lnTo>
                  <a:lnTo>
                    <a:pt x="1490" y="1042"/>
                  </a:lnTo>
                  <a:lnTo>
                    <a:pt x="1490" y="1050"/>
                  </a:lnTo>
                  <a:lnTo>
                    <a:pt x="1486" y="1063"/>
                  </a:lnTo>
                  <a:lnTo>
                    <a:pt x="1469" y="1101"/>
                  </a:lnTo>
                  <a:lnTo>
                    <a:pt x="1457" y="1135"/>
                  </a:lnTo>
                  <a:lnTo>
                    <a:pt x="1448" y="1148"/>
                  </a:lnTo>
                  <a:lnTo>
                    <a:pt x="1440" y="1169"/>
                  </a:lnTo>
                  <a:lnTo>
                    <a:pt x="1427" y="1198"/>
                  </a:lnTo>
                  <a:lnTo>
                    <a:pt x="1423" y="1211"/>
                  </a:lnTo>
                  <a:lnTo>
                    <a:pt x="1406" y="1258"/>
                  </a:lnTo>
                  <a:lnTo>
                    <a:pt x="1393" y="1291"/>
                  </a:lnTo>
                  <a:lnTo>
                    <a:pt x="1393" y="1296"/>
                  </a:lnTo>
                  <a:lnTo>
                    <a:pt x="1389" y="1304"/>
                  </a:lnTo>
                  <a:lnTo>
                    <a:pt x="1385" y="1308"/>
                  </a:lnTo>
                  <a:lnTo>
                    <a:pt x="1380" y="1317"/>
                  </a:lnTo>
                  <a:lnTo>
                    <a:pt x="1380" y="1321"/>
                  </a:lnTo>
                  <a:lnTo>
                    <a:pt x="1372" y="1325"/>
                  </a:lnTo>
                  <a:lnTo>
                    <a:pt x="1368" y="1330"/>
                  </a:lnTo>
                  <a:lnTo>
                    <a:pt x="1363" y="1330"/>
                  </a:lnTo>
                  <a:lnTo>
                    <a:pt x="1359" y="1334"/>
                  </a:lnTo>
                  <a:lnTo>
                    <a:pt x="1355" y="1334"/>
                  </a:lnTo>
                  <a:lnTo>
                    <a:pt x="1351" y="1338"/>
                  </a:lnTo>
                  <a:lnTo>
                    <a:pt x="1347" y="1338"/>
                  </a:lnTo>
                  <a:lnTo>
                    <a:pt x="1338" y="1342"/>
                  </a:lnTo>
                  <a:lnTo>
                    <a:pt x="1330" y="1342"/>
                  </a:lnTo>
                  <a:lnTo>
                    <a:pt x="1321" y="1342"/>
                  </a:lnTo>
                  <a:lnTo>
                    <a:pt x="1308" y="1342"/>
                  </a:lnTo>
                  <a:lnTo>
                    <a:pt x="1300" y="1342"/>
                  </a:lnTo>
                  <a:lnTo>
                    <a:pt x="1296" y="1342"/>
                  </a:lnTo>
                  <a:lnTo>
                    <a:pt x="1287" y="1338"/>
                  </a:lnTo>
                  <a:lnTo>
                    <a:pt x="1266" y="1338"/>
                  </a:lnTo>
                  <a:lnTo>
                    <a:pt x="1253" y="1334"/>
                  </a:lnTo>
                  <a:lnTo>
                    <a:pt x="1245" y="1334"/>
                  </a:lnTo>
                  <a:lnTo>
                    <a:pt x="1241" y="1334"/>
                  </a:lnTo>
                  <a:lnTo>
                    <a:pt x="1236" y="1334"/>
                  </a:lnTo>
                  <a:lnTo>
                    <a:pt x="1232" y="1338"/>
                  </a:lnTo>
                  <a:lnTo>
                    <a:pt x="1224" y="1342"/>
                  </a:lnTo>
                  <a:lnTo>
                    <a:pt x="1220" y="1342"/>
                  </a:lnTo>
                  <a:lnTo>
                    <a:pt x="1220" y="1347"/>
                  </a:lnTo>
                  <a:lnTo>
                    <a:pt x="1211" y="1355"/>
                  </a:lnTo>
                  <a:lnTo>
                    <a:pt x="1207" y="1359"/>
                  </a:lnTo>
                  <a:lnTo>
                    <a:pt x="1203" y="1368"/>
                  </a:lnTo>
                  <a:lnTo>
                    <a:pt x="1198" y="1376"/>
                  </a:lnTo>
                  <a:lnTo>
                    <a:pt x="1190" y="1389"/>
                  </a:lnTo>
                  <a:lnTo>
                    <a:pt x="1186" y="1402"/>
                  </a:lnTo>
                  <a:lnTo>
                    <a:pt x="1177" y="1423"/>
                  </a:lnTo>
                  <a:lnTo>
                    <a:pt x="1173" y="1435"/>
                  </a:lnTo>
                  <a:lnTo>
                    <a:pt x="1165" y="1469"/>
                  </a:lnTo>
                  <a:lnTo>
                    <a:pt x="1152" y="1495"/>
                  </a:lnTo>
                  <a:lnTo>
                    <a:pt x="1152" y="1499"/>
                  </a:lnTo>
                  <a:lnTo>
                    <a:pt x="1152" y="1503"/>
                  </a:lnTo>
                  <a:lnTo>
                    <a:pt x="1148" y="1516"/>
                  </a:lnTo>
                  <a:lnTo>
                    <a:pt x="1148" y="1524"/>
                  </a:lnTo>
                  <a:lnTo>
                    <a:pt x="1148" y="1529"/>
                  </a:lnTo>
                  <a:lnTo>
                    <a:pt x="1148" y="1533"/>
                  </a:lnTo>
                  <a:lnTo>
                    <a:pt x="1148" y="1541"/>
                  </a:lnTo>
                  <a:lnTo>
                    <a:pt x="1148" y="1550"/>
                  </a:lnTo>
                  <a:lnTo>
                    <a:pt x="1148" y="1554"/>
                  </a:lnTo>
                  <a:lnTo>
                    <a:pt x="1148" y="1562"/>
                  </a:lnTo>
                  <a:lnTo>
                    <a:pt x="1152" y="1588"/>
                  </a:lnTo>
                  <a:lnTo>
                    <a:pt x="1156" y="1596"/>
                  </a:lnTo>
                  <a:lnTo>
                    <a:pt x="1156" y="1601"/>
                  </a:lnTo>
                  <a:lnTo>
                    <a:pt x="1156" y="1605"/>
                  </a:lnTo>
                  <a:lnTo>
                    <a:pt x="1156" y="1609"/>
                  </a:lnTo>
                  <a:lnTo>
                    <a:pt x="1152" y="1613"/>
                  </a:lnTo>
                  <a:lnTo>
                    <a:pt x="1152" y="1617"/>
                  </a:lnTo>
                  <a:lnTo>
                    <a:pt x="1148" y="1626"/>
                  </a:lnTo>
                  <a:lnTo>
                    <a:pt x="1148" y="1630"/>
                  </a:lnTo>
                  <a:lnTo>
                    <a:pt x="1143" y="1634"/>
                  </a:lnTo>
                  <a:lnTo>
                    <a:pt x="1143" y="1639"/>
                  </a:lnTo>
                  <a:lnTo>
                    <a:pt x="1135" y="1651"/>
                  </a:lnTo>
                  <a:lnTo>
                    <a:pt x="1131" y="1656"/>
                  </a:lnTo>
                  <a:lnTo>
                    <a:pt x="1131" y="1660"/>
                  </a:lnTo>
                  <a:lnTo>
                    <a:pt x="1126" y="1664"/>
                  </a:lnTo>
                  <a:lnTo>
                    <a:pt x="1122" y="1673"/>
                  </a:lnTo>
                  <a:lnTo>
                    <a:pt x="1118" y="1673"/>
                  </a:lnTo>
                  <a:lnTo>
                    <a:pt x="1114" y="1673"/>
                  </a:lnTo>
                  <a:lnTo>
                    <a:pt x="1109" y="1673"/>
                  </a:lnTo>
                  <a:lnTo>
                    <a:pt x="1101" y="1668"/>
                  </a:lnTo>
                  <a:lnTo>
                    <a:pt x="1088" y="1668"/>
                  </a:lnTo>
                  <a:lnTo>
                    <a:pt x="1080" y="1668"/>
                  </a:lnTo>
                  <a:lnTo>
                    <a:pt x="1046" y="1664"/>
                  </a:lnTo>
                  <a:lnTo>
                    <a:pt x="1038" y="1660"/>
                  </a:lnTo>
                  <a:lnTo>
                    <a:pt x="1029" y="1660"/>
                  </a:lnTo>
                  <a:lnTo>
                    <a:pt x="1012" y="1660"/>
                  </a:lnTo>
                  <a:lnTo>
                    <a:pt x="995" y="1660"/>
                  </a:lnTo>
                  <a:lnTo>
                    <a:pt x="987" y="1656"/>
                  </a:lnTo>
                  <a:lnTo>
                    <a:pt x="978" y="1660"/>
                  </a:lnTo>
                  <a:lnTo>
                    <a:pt x="970" y="1660"/>
                  </a:lnTo>
                  <a:lnTo>
                    <a:pt x="966" y="1660"/>
                  </a:lnTo>
                  <a:lnTo>
                    <a:pt x="961" y="1660"/>
                  </a:lnTo>
                  <a:lnTo>
                    <a:pt x="953" y="1664"/>
                  </a:lnTo>
                  <a:lnTo>
                    <a:pt x="949" y="1664"/>
                  </a:lnTo>
                  <a:lnTo>
                    <a:pt x="944" y="1664"/>
                  </a:lnTo>
                  <a:lnTo>
                    <a:pt x="940" y="1668"/>
                  </a:lnTo>
                  <a:lnTo>
                    <a:pt x="936" y="1673"/>
                  </a:lnTo>
                  <a:lnTo>
                    <a:pt x="927" y="1677"/>
                  </a:lnTo>
                  <a:lnTo>
                    <a:pt x="919" y="1681"/>
                  </a:lnTo>
                  <a:lnTo>
                    <a:pt x="906" y="1694"/>
                  </a:lnTo>
                  <a:lnTo>
                    <a:pt x="902" y="1694"/>
                  </a:lnTo>
                  <a:lnTo>
                    <a:pt x="889" y="1702"/>
                  </a:lnTo>
                  <a:lnTo>
                    <a:pt x="885" y="1706"/>
                  </a:lnTo>
                  <a:lnTo>
                    <a:pt x="877" y="1706"/>
                  </a:lnTo>
                  <a:lnTo>
                    <a:pt x="872" y="1711"/>
                  </a:lnTo>
                  <a:lnTo>
                    <a:pt x="864" y="1715"/>
                  </a:lnTo>
                  <a:lnTo>
                    <a:pt x="860" y="1715"/>
                  </a:lnTo>
                  <a:lnTo>
                    <a:pt x="834" y="1723"/>
                  </a:lnTo>
                  <a:lnTo>
                    <a:pt x="809" y="1732"/>
                  </a:lnTo>
                  <a:lnTo>
                    <a:pt x="796" y="1736"/>
                  </a:lnTo>
                  <a:lnTo>
                    <a:pt x="792" y="1740"/>
                  </a:lnTo>
                  <a:lnTo>
                    <a:pt x="788" y="1740"/>
                  </a:lnTo>
                  <a:lnTo>
                    <a:pt x="788" y="1736"/>
                  </a:lnTo>
                  <a:lnTo>
                    <a:pt x="779" y="1719"/>
                  </a:lnTo>
                  <a:lnTo>
                    <a:pt x="775" y="1702"/>
                  </a:lnTo>
                  <a:lnTo>
                    <a:pt x="771" y="1689"/>
                  </a:lnTo>
                  <a:lnTo>
                    <a:pt x="767" y="1681"/>
                  </a:lnTo>
                  <a:lnTo>
                    <a:pt x="762" y="1668"/>
                  </a:lnTo>
                  <a:lnTo>
                    <a:pt x="762" y="1660"/>
                  </a:lnTo>
                  <a:lnTo>
                    <a:pt x="758" y="1651"/>
                  </a:lnTo>
                  <a:lnTo>
                    <a:pt x="758" y="1647"/>
                  </a:lnTo>
                  <a:lnTo>
                    <a:pt x="762" y="1643"/>
                  </a:lnTo>
                  <a:lnTo>
                    <a:pt x="762" y="1639"/>
                  </a:lnTo>
                  <a:lnTo>
                    <a:pt x="762" y="1634"/>
                  </a:lnTo>
                  <a:lnTo>
                    <a:pt x="767" y="1630"/>
                  </a:lnTo>
                  <a:lnTo>
                    <a:pt x="771" y="1630"/>
                  </a:lnTo>
                  <a:lnTo>
                    <a:pt x="775" y="1626"/>
                  </a:lnTo>
                  <a:lnTo>
                    <a:pt x="779" y="1622"/>
                  </a:lnTo>
                  <a:lnTo>
                    <a:pt x="788" y="1622"/>
                  </a:lnTo>
                  <a:lnTo>
                    <a:pt x="796" y="1617"/>
                  </a:lnTo>
                  <a:lnTo>
                    <a:pt x="809" y="1613"/>
                  </a:lnTo>
                  <a:lnTo>
                    <a:pt x="851" y="1605"/>
                  </a:lnTo>
                  <a:lnTo>
                    <a:pt x="868" y="1596"/>
                  </a:lnTo>
                  <a:lnTo>
                    <a:pt x="877" y="1596"/>
                  </a:lnTo>
                  <a:lnTo>
                    <a:pt x="881" y="1592"/>
                  </a:lnTo>
                  <a:lnTo>
                    <a:pt x="889" y="1592"/>
                  </a:lnTo>
                  <a:lnTo>
                    <a:pt x="894" y="1588"/>
                  </a:lnTo>
                  <a:lnTo>
                    <a:pt x="898" y="1588"/>
                  </a:lnTo>
                  <a:lnTo>
                    <a:pt x="902" y="1584"/>
                  </a:lnTo>
                  <a:lnTo>
                    <a:pt x="906" y="1579"/>
                  </a:lnTo>
                  <a:lnTo>
                    <a:pt x="911" y="1575"/>
                  </a:lnTo>
                  <a:lnTo>
                    <a:pt x="911" y="1571"/>
                  </a:lnTo>
                  <a:lnTo>
                    <a:pt x="911" y="1567"/>
                  </a:lnTo>
                  <a:lnTo>
                    <a:pt x="911" y="1562"/>
                  </a:lnTo>
                  <a:lnTo>
                    <a:pt x="911" y="1558"/>
                  </a:lnTo>
                  <a:lnTo>
                    <a:pt x="911" y="1554"/>
                  </a:lnTo>
                  <a:lnTo>
                    <a:pt x="911" y="1546"/>
                  </a:lnTo>
                  <a:lnTo>
                    <a:pt x="906" y="1541"/>
                  </a:lnTo>
                  <a:lnTo>
                    <a:pt x="906" y="1537"/>
                  </a:lnTo>
                  <a:lnTo>
                    <a:pt x="902" y="1533"/>
                  </a:lnTo>
                  <a:lnTo>
                    <a:pt x="898" y="1529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16"/>
                  </a:lnTo>
                  <a:lnTo>
                    <a:pt x="881" y="1512"/>
                  </a:lnTo>
                  <a:lnTo>
                    <a:pt x="877" y="1507"/>
                  </a:lnTo>
                  <a:lnTo>
                    <a:pt x="872" y="1499"/>
                  </a:lnTo>
                  <a:lnTo>
                    <a:pt x="868" y="1495"/>
                  </a:lnTo>
                  <a:lnTo>
                    <a:pt x="868" y="1486"/>
                  </a:lnTo>
                  <a:lnTo>
                    <a:pt x="864" y="1482"/>
                  </a:lnTo>
                  <a:lnTo>
                    <a:pt x="860" y="1474"/>
                  </a:lnTo>
                  <a:lnTo>
                    <a:pt x="860" y="1469"/>
                  </a:lnTo>
                  <a:lnTo>
                    <a:pt x="855" y="1461"/>
                  </a:lnTo>
                  <a:lnTo>
                    <a:pt x="855" y="1452"/>
                  </a:lnTo>
                  <a:lnTo>
                    <a:pt x="855" y="1444"/>
                  </a:lnTo>
                  <a:lnTo>
                    <a:pt x="855" y="1440"/>
                  </a:lnTo>
                  <a:lnTo>
                    <a:pt x="855" y="1431"/>
                  </a:lnTo>
                  <a:lnTo>
                    <a:pt x="860" y="1427"/>
                  </a:lnTo>
                  <a:lnTo>
                    <a:pt x="864" y="1419"/>
                  </a:lnTo>
                  <a:lnTo>
                    <a:pt x="872" y="1406"/>
                  </a:lnTo>
                  <a:lnTo>
                    <a:pt x="877" y="1402"/>
                  </a:lnTo>
                  <a:lnTo>
                    <a:pt x="881" y="1397"/>
                  </a:lnTo>
                  <a:lnTo>
                    <a:pt x="881" y="1389"/>
                  </a:lnTo>
                  <a:lnTo>
                    <a:pt x="881" y="1385"/>
                  </a:lnTo>
                  <a:lnTo>
                    <a:pt x="877" y="1380"/>
                  </a:lnTo>
                  <a:lnTo>
                    <a:pt x="877" y="1376"/>
                  </a:lnTo>
                  <a:lnTo>
                    <a:pt x="877" y="1372"/>
                  </a:lnTo>
                  <a:lnTo>
                    <a:pt x="872" y="1363"/>
                  </a:lnTo>
                  <a:lnTo>
                    <a:pt x="868" y="1355"/>
                  </a:lnTo>
                  <a:lnTo>
                    <a:pt x="864" y="1351"/>
                  </a:lnTo>
                  <a:lnTo>
                    <a:pt x="864" y="1347"/>
                  </a:lnTo>
                  <a:lnTo>
                    <a:pt x="860" y="1347"/>
                  </a:lnTo>
                  <a:lnTo>
                    <a:pt x="860" y="1342"/>
                  </a:lnTo>
                  <a:lnTo>
                    <a:pt x="851" y="1334"/>
                  </a:lnTo>
                  <a:lnTo>
                    <a:pt x="847" y="1334"/>
                  </a:lnTo>
                  <a:lnTo>
                    <a:pt x="847" y="1330"/>
                  </a:lnTo>
                  <a:lnTo>
                    <a:pt x="847" y="1325"/>
                  </a:lnTo>
                  <a:lnTo>
                    <a:pt x="855" y="1313"/>
                  </a:lnTo>
                  <a:lnTo>
                    <a:pt x="855" y="1308"/>
                  </a:lnTo>
                  <a:lnTo>
                    <a:pt x="860" y="1304"/>
                  </a:lnTo>
                  <a:lnTo>
                    <a:pt x="860" y="1300"/>
                  </a:lnTo>
                  <a:lnTo>
                    <a:pt x="860" y="1296"/>
                  </a:lnTo>
                  <a:lnTo>
                    <a:pt x="855" y="1287"/>
                  </a:lnTo>
                  <a:lnTo>
                    <a:pt x="855" y="1283"/>
                  </a:lnTo>
                  <a:lnTo>
                    <a:pt x="855" y="1279"/>
                  </a:lnTo>
                  <a:lnTo>
                    <a:pt x="851" y="1275"/>
                  </a:lnTo>
                  <a:lnTo>
                    <a:pt x="851" y="1270"/>
                  </a:lnTo>
                  <a:lnTo>
                    <a:pt x="847" y="1266"/>
                  </a:lnTo>
                  <a:lnTo>
                    <a:pt x="843" y="1262"/>
                  </a:lnTo>
                  <a:lnTo>
                    <a:pt x="834" y="1258"/>
                  </a:lnTo>
                  <a:lnTo>
                    <a:pt x="826" y="1253"/>
                  </a:lnTo>
                  <a:lnTo>
                    <a:pt x="822" y="1249"/>
                  </a:lnTo>
                  <a:lnTo>
                    <a:pt x="813" y="1245"/>
                  </a:lnTo>
                  <a:lnTo>
                    <a:pt x="809" y="1245"/>
                  </a:lnTo>
                  <a:lnTo>
                    <a:pt x="800" y="1245"/>
                  </a:lnTo>
                  <a:lnTo>
                    <a:pt x="796" y="1245"/>
                  </a:lnTo>
                  <a:lnTo>
                    <a:pt x="788" y="1245"/>
                  </a:lnTo>
                  <a:lnTo>
                    <a:pt x="779" y="1245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67" y="1253"/>
                  </a:lnTo>
                  <a:lnTo>
                    <a:pt x="758" y="1258"/>
                  </a:lnTo>
                  <a:lnTo>
                    <a:pt x="754" y="1262"/>
                  </a:lnTo>
                  <a:lnTo>
                    <a:pt x="750" y="1262"/>
                  </a:lnTo>
                  <a:lnTo>
                    <a:pt x="737" y="1275"/>
                  </a:lnTo>
                  <a:lnTo>
                    <a:pt x="733" y="1279"/>
                  </a:lnTo>
                  <a:lnTo>
                    <a:pt x="733" y="1283"/>
                  </a:lnTo>
                  <a:lnTo>
                    <a:pt x="728" y="1283"/>
                  </a:lnTo>
                  <a:lnTo>
                    <a:pt x="720" y="1287"/>
                  </a:lnTo>
                  <a:lnTo>
                    <a:pt x="712" y="1287"/>
                  </a:lnTo>
                  <a:lnTo>
                    <a:pt x="707" y="1287"/>
                  </a:lnTo>
                  <a:lnTo>
                    <a:pt x="703" y="1287"/>
                  </a:lnTo>
                  <a:lnTo>
                    <a:pt x="699" y="1287"/>
                  </a:lnTo>
                  <a:lnTo>
                    <a:pt x="695" y="1283"/>
                  </a:lnTo>
                  <a:lnTo>
                    <a:pt x="690" y="1279"/>
                  </a:lnTo>
                  <a:lnTo>
                    <a:pt x="682" y="1279"/>
                  </a:lnTo>
                  <a:lnTo>
                    <a:pt x="673" y="1270"/>
                  </a:lnTo>
                  <a:lnTo>
                    <a:pt x="657" y="1262"/>
                  </a:lnTo>
                  <a:lnTo>
                    <a:pt x="652" y="1258"/>
                  </a:lnTo>
                  <a:lnTo>
                    <a:pt x="631" y="1241"/>
                  </a:lnTo>
                  <a:lnTo>
                    <a:pt x="627" y="1241"/>
                  </a:lnTo>
                  <a:lnTo>
                    <a:pt x="618" y="1232"/>
                  </a:lnTo>
                  <a:lnTo>
                    <a:pt x="618" y="1228"/>
                  </a:lnTo>
                  <a:lnTo>
                    <a:pt x="614" y="1228"/>
                  </a:lnTo>
                  <a:lnTo>
                    <a:pt x="610" y="1220"/>
                  </a:lnTo>
                  <a:lnTo>
                    <a:pt x="606" y="1215"/>
                  </a:lnTo>
                  <a:lnTo>
                    <a:pt x="606" y="1211"/>
                  </a:lnTo>
                  <a:lnTo>
                    <a:pt x="601" y="1207"/>
                  </a:lnTo>
                  <a:lnTo>
                    <a:pt x="601" y="1203"/>
                  </a:lnTo>
                  <a:lnTo>
                    <a:pt x="597" y="1190"/>
                  </a:lnTo>
                  <a:lnTo>
                    <a:pt x="593" y="1177"/>
                  </a:lnTo>
                  <a:lnTo>
                    <a:pt x="585" y="1143"/>
                  </a:lnTo>
                  <a:lnTo>
                    <a:pt x="585" y="1135"/>
                  </a:lnTo>
                  <a:lnTo>
                    <a:pt x="580" y="1126"/>
                  </a:lnTo>
                  <a:lnTo>
                    <a:pt x="576" y="1122"/>
                  </a:lnTo>
                  <a:lnTo>
                    <a:pt x="576" y="1114"/>
                  </a:lnTo>
                  <a:lnTo>
                    <a:pt x="572" y="1109"/>
                  </a:lnTo>
                  <a:lnTo>
                    <a:pt x="568" y="1101"/>
                  </a:lnTo>
                  <a:lnTo>
                    <a:pt x="563" y="1097"/>
                  </a:lnTo>
                  <a:lnTo>
                    <a:pt x="559" y="1093"/>
                  </a:lnTo>
                  <a:lnTo>
                    <a:pt x="551" y="1088"/>
                  </a:lnTo>
                  <a:lnTo>
                    <a:pt x="546" y="1088"/>
                  </a:lnTo>
                  <a:lnTo>
                    <a:pt x="538" y="1084"/>
                  </a:lnTo>
                  <a:lnTo>
                    <a:pt x="517" y="1080"/>
                  </a:lnTo>
                  <a:lnTo>
                    <a:pt x="513" y="1076"/>
                  </a:lnTo>
                  <a:lnTo>
                    <a:pt x="504" y="1076"/>
                  </a:lnTo>
                  <a:lnTo>
                    <a:pt x="500" y="1071"/>
                  </a:lnTo>
                  <a:lnTo>
                    <a:pt x="491" y="1067"/>
                  </a:lnTo>
                  <a:lnTo>
                    <a:pt x="487" y="1063"/>
                  </a:lnTo>
                  <a:lnTo>
                    <a:pt x="483" y="1059"/>
                  </a:lnTo>
                  <a:lnTo>
                    <a:pt x="483" y="1054"/>
                  </a:lnTo>
                  <a:lnTo>
                    <a:pt x="479" y="1050"/>
                  </a:lnTo>
                  <a:lnTo>
                    <a:pt x="474" y="1042"/>
                  </a:lnTo>
                  <a:lnTo>
                    <a:pt x="466" y="1021"/>
                  </a:lnTo>
                  <a:lnTo>
                    <a:pt x="462" y="1016"/>
                  </a:lnTo>
                  <a:lnTo>
                    <a:pt x="458" y="1012"/>
                  </a:lnTo>
                  <a:lnTo>
                    <a:pt x="453" y="1004"/>
                  </a:lnTo>
                  <a:lnTo>
                    <a:pt x="449" y="999"/>
                  </a:lnTo>
                  <a:lnTo>
                    <a:pt x="445" y="995"/>
                  </a:lnTo>
                  <a:lnTo>
                    <a:pt x="441" y="991"/>
                  </a:lnTo>
                  <a:lnTo>
                    <a:pt x="436" y="987"/>
                  </a:lnTo>
                  <a:lnTo>
                    <a:pt x="432" y="982"/>
                  </a:lnTo>
                  <a:lnTo>
                    <a:pt x="428" y="982"/>
                  </a:lnTo>
                  <a:lnTo>
                    <a:pt x="419" y="982"/>
                  </a:lnTo>
                  <a:lnTo>
                    <a:pt x="415" y="982"/>
                  </a:lnTo>
                  <a:lnTo>
                    <a:pt x="407" y="982"/>
                  </a:lnTo>
                  <a:lnTo>
                    <a:pt x="403" y="982"/>
                  </a:lnTo>
                  <a:lnTo>
                    <a:pt x="398" y="987"/>
                  </a:lnTo>
                  <a:lnTo>
                    <a:pt x="394" y="991"/>
                  </a:lnTo>
                  <a:lnTo>
                    <a:pt x="373" y="1008"/>
                  </a:lnTo>
                  <a:lnTo>
                    <a:pt x="369" y="1016"/>
                  </a:lnTo>
                  <a:lnTo>
                    <a:pt x="360" y="1021"/>
                  </a:lnTo>
                  <a:lnTo>
                    <a:pt x="360" y="1025"/>
                  </a:lnTo>
                  <a:lnTo>
                    <a:pt x="356" y="1025"/>
                  </a:lnTo>
                  <a:lnTo>
                    <a:pt x="352" y="1029"/>
                  </a:lnTo>
                  <a:lnTo>
                    <a:pt x="347" y="1029"/>
                  </a:lnTo>
                  <a:lnTo>
                    <a:pt x="339" y="1029"/>
                  </a:lnTo>
                  <a:lnTo>
                    <a:pt x="335" y="1029"/>
                  </a:lnTo>
                  <a:lnTo>
                    <a:pt x="331" y="1029"/>
                  </a:lnTo>
                  <a:lnTo>
                    <a:pt x="326" y="1025"/>
                  </a:lnTo>
                  <a:lnTo>
                    <a:pt x="318" y="1025"/>
                  </a:lnTo>
                  <a:lnTo>
                    <a:pt x="314" y="1021"/>
                  </a:lnTo>
                  <a:lnTo>
                    <a:pt x="314" y="1016"/>
                  </a:lnTo>
                  <a:lnTo>
                    <a:pt x="309" y="1012"/>
                  </a:lnTo>
                  <a:lnTo>
                    <a:pt x="305" y="1008"/>
                  </a:lnTo>
                  <a:lnTo>
                    <a:pt x="305" y="999"/>
                  </a:lnTo>
                  <a:lnTo>
                    <a:pt x="301" y="987"/>
                  </a:lnTo>
                  <a:lnTo>
                    <a:pt x="297" y="982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1"/>
                  </a:lnTo>
                  <a:lnTo>
                    <a:pt x="292" y="953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92" y="940"/>
                  </a:lnTo>
                  <a:lnTo>
                    <a:pt x="292" y="936"/>
                  </a:lnTo>
                  <a:lnTo>
                    <a:pt x="292" y="932"/>
                  </a:lnTo>
                  <a:lnTo>
                    <a:pt x="297" y="932"/>
                  </a:lnTo>
                  <a:lnTo>
                    <a:pt x="297" y="927"/>
                  </a:lnTo>
                  <a:lnTo>
                    <a:pt x="301" y="923"/>
                  </a:lnTo>
                  <a:lnTo>
                    <a:pt x="305" y="915"/>
                  </a:lnTo>
                  <a:lnTo>
                    <a:pt x="314" y="902"/>
                  </a:lnTo>
                  <a:lnTo>
                    <a:pt x="318" y="898"/>
                  </a:lnTo>
                  <a:lnTo>
                    <a:pt x="322" y="894"/>
                  </a:lnTo>
                  <a:lnTo>
                    <a:pt x="322" y="889"/>
                  </a:lnTo>
                  <a:lnTo>
                    <a:pt x="326" y="885"/>
                  </a:lnTo>
                  <a:lnTo>
                    <a:pt x="326" y="881"/>
                  </a:lnTo>
                  <a:lnTo>
                    <a:pt x="326" y="872"/>
                  </a:lnTo>
                  <a:lnTo>
                    <a:pt x="326" y="864"/>
                  </a:lnTo>
                  <a:lnTo>
                    <a:pt x="322" y="851"/>
                  </a:lnTo>
                  <a:lnTo>
                    <a:pt x="322" y="847"/>
                  </a:lnTo>
                  <a:lnTo>
                    <a:pt x="322" y="843"/>
                  </a:lnTo>
                  <a:lnTo>
                    <a:pt x="322" y="838"/>
                  </a:lnTo>
                  <a:lnTo>
                    <a:pt x="322" y="834"/>
                  </a:lnTo>
                  <a:lnTo>
                    <a:pt x="326" y="830"/>
                  </a:lnTo>
                  <a:lnTo>
                    <a:pt x="326" y="826"/>
                  </a:lnTo>
                  <a:lnTo>
                    <a:pt x="331" y="822"/>
                  </a:lnTo>
                  <a:lnTo>
                    <a:pt x="331" y="817"/>
                  </a:lnTo>
                  <a:lnTo>
                    <a:pt x="335" y="817"/>
                  </a:lnTo>
                  <a:lnTo>
                    <a:pt x="335" y="813"/>
                  </a:lnTo>
                  <a:lnTo>
                    <a:pt x="339" y="809"/>
                  </a:lnTo>
                  <a:lnTo>
                    <a:pt x="347" y="805"/>
                  </a:lnTo>
                  <a:lnTo>
                    <a:pt x="360" y="792"/>
                  </a:lnTo>
                  <a:lnTo>
                    <a:pt x="369" y="783"/>
                  </a:lnTo>
                  <a:lnTo>
                    <a:pt x="377" y="779"/>
                  </a:lnTo>
                  <a:lnTo>
                    <a:pt x="377" y="775"/>
                  </a:lnTo>
                  <a:lnTo>
                    <a:pt x="386" y="771"/>
                  </a:lnTo>
                  <a:lnTo>
                    <a:pt x="390" y="767"/>
                  </a:lnTo>
                  <a:lnTo>
                    <a:pt x="398" y="754"/>
                  </a:lnTo>
                  <a:lnTo>
                    <a:pt x="407" y="745"/>
                  </a:lnTo>
                  <a:lnTo>
                    <a:pt x="415" y="737"/>
                  </a:lnTo>
                  <a:lnTo>
                    <a:pt x="419" y="733"/>
                  </a:lnTo>
                  <a:lnTo>
                    <a:pt x="419" y="728"/>
                  </a:lnTo>
                  <a:lnTo>
                    <a:pt x="424" y="724"/>
                  </a:lnTo>
                  <a:lnTo>
                    <a:pt x="428" y="716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28" y="703"/>
                  </a:lnTo>
                  <a:lnTo>
                    <a:pt x="428" y="699"/>
                  </a:lnTo>
                  <a:lnTo>
                    <a:pt x="428" y="695"/>
                  </a:lnTo>
                  <a:lnTo>
                    <a:pt x="428" y="690"/>
                  </a:lnTo>
                  <a:lnTo>
                    <a:pt x="428" y="686"/>
                  </a:lnTo>
                  <a:lnTo>
                    <a:pt x="424" y="682"/>
                  </a:lnTo>
                  <a:lnTo>
                    <a:pt x="419" y="678"/>
                  </a:lnTo>
                  <a:lnTo>
                    <a:pt x="415" y="673"/>
                  </a:lnTo>
                  <a:lnTo>
                    <a:pt x="411" y="673"/>
                  </a:lnTo>
                  <a:lnTo>
                    <a:pt x="407" y="669"/>
                  </a:lnTo>
                  <a:lnTo>
                    <a:pt x="403" y="669"/>
                  </a:lnTo>
                  <a:lnTo>
                    <a:pt x="398" y="669"/>
                  </a:lnTo>
                  <a:lnTo>
                    <a:pt x="390" y="669"/>
                  </a:lnTo>
                  <a:lnTo>
                    <a:pt x="381" y="669"/>
                  </a:lnTo>
                  <a:lnTo>
                    <a:pt x="377" y="669"/>
                  </a:lnTo>
                  <a:lnTo>
                    <a:pt x="369" y="669"/>
                  </a:lnTo>
                  <a:lnTo>
                    <a:pt x="364" y="669"/>
                  </a:lnTo>
                  <a:lnTo>
                    <a:pt x="360" y="673"/>
                  </a:lnTo>
                  <a:lnTo>
                    <a:pt x="356" y="673"/>
                  </a:lnTo>
                  <a:lnTo>
                    <a:pt x="352" y="678"/>
                  </a:lnTo>
                  <a:lnTo>
                    <a:pt x="347" y="682"/>
                  </a:lnTo>
                  <a:lnTo>
                    <a:pt x="339" y="686"/>
                  </a:lnTo>
                  <a:lnTo>
                    <a:pt x="335" y="690"/>
                  </a:lnTo>
                  <a:lnTo>
                    <a:pt x="331" y="695"/>
                  </a:lnTo>
                  <a:lnTo>
                    <a:pt x="326" y="703"/>
                  </a:lnTo>
                  <a:lnTo>
                    <a:pt x="314" y="716"/>
                  </a:lnTo>
                  <a:lnTo>
                    <a:pt x="297" y="741"/>
                  </a:lnTo>
                  <a:lnTo>
                    <a:pt x="292" y="745"/>
                  </a:lnTo>
                  <a:lnTo>
                    <a:pt x="288" y="750"/>
                  </a:lnTo>
                  <a:lnTo>
                    <a:pt x="276" y="762"/>
                  </a:lnTo>
                  <a:lnTo>
                    <a:pt x="271" y="762"/>
                  </a:lnTo>
                  <a:lnTo>
                    <a:pt x="267" y="771"/>
                  </a:lnTo>
                  <a:lnTo>
                    <a:pt x="259" y="775"/>
                  </a:lnTo>
                  <a:lnTo>
                    <a:pt x="250" y="779"/>
                  </a:lnTo>
                  <a:lnTo>
                    <a:pt x="246" y="783"/>
                  </a:lnTo>
                  <a:lnTo>
                    <a:pt x="242" y="788"/>
                  </a:lnTo>
                  <a:lnTo>
                    <a:pt x="233" y="792"/>
                  </a:lnTo>
                  <a:lnTo>
                    <a:pt x="229" y="792"/>
                  </a:lnTo>
                  <a:lnTo>
                    <a:pt x="225" y="796"/>
                  </a:lnTo>
                  <a:lnTo>
                    <a:pt x="220" y="796"/>
                  </a:lnTo>
                  <a:lnTo>
                    <a:pt x="216" y="800"/>
                  </a:lnTo>
                  <a:lnTo>
                    <a:pt x="208" y="800"/>
                  </a:lnTo>
                  <a:lnTo>
                    <a:pt x="199" y="800"/>
                  </a:lnTo>
                  <a:lnTo>
                    <a:pt x="191" y="800"/>
                  </a:lnTo>
                  <a:lnTo>
                    <a:pt x="187" y="800"/>
                  </a:lnTo>
                  <a:lnTo>
                    <a:pt x="182" y="800"/>
                  </a:lnTo>
                  <a:lnTo>
                    <a:pt x="174" y="800"/>
                  </a:lnTo>
                  <a:lnTo>
                    <a:pt x="170" y="800"/>
                  </a:lnTo>
                  <a:lnTo>
                    <a:pt x="161" y="800"/>
                  </a:lnTo>
                  <a:lnTo>
                    <a:pt x="153" y="796"/>
                  </a:lnTo>
                  <a:lnTo>
                    <a:pt x="140" y="796"/>
                  </a:lnTo>
                  <a:lnTo>
                    <a:pt x="136" y="792"/>
                  </a:lnTo>
                  <a:lnTo>
                    <a:pt x="132" y="788"/>
                  </a:lnTo>
                  <a:lnTo>
                    <a:pt x="123" y="788"/>
                  </a:lnTo>
                  <a:lnTo>
                    <a:pt x="123" y="783"/>
                  </a:lnTo>
                  <a:lnTo>
                    <a:pt x="119" y="783"/>
                  </a:lnTo>
                  <a:lnTo>
                    <a:pt x="115" y="779"/>
                  </a:lnTo>
                  <a:lnTo>
                    <a:pt x="110" y="775"/>
                  </a:lnTo>
                  <a:lnTo>
                    <a:pt x="110" y="771"/>
                  </a:lnTo>
                  <a:lnTo>
                    <a:pt x="106" y="771"/>
                  </a:lnTo>
                  <a:lnTo>
                    <a:pt x="106" y="767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54"/>
                  </a:lnTo>
                  <a:lnTo>
                    <a:pt x="102" y="745"/>
                  </a:lnTo>
                  <a:lnTo>
                    <a:pt x="102" y="741"/>
                  </a:lnTo>
                  <a:lnTo>
                    <a:pt x="102" y="737"/>
                  </a:lnTo>
                  <a:lnTo>
                    <a:pt x="102" y="733"/>
                  </a:lnTo>
                  <a:lnTo>
                    <a:pt x="98" y="728"/>
                  </a:lnTo>
                  <a:lnTo>
                    <a:pt x="98" y="724"/>
                  </a:lnTo>
                  <a:lnTo>
                    <a:pt x="93" y="720"/>
                  </a:lnTo>
                  <a:lnTo>
                    <a:pt x="89" y="716"/>
                  </a:lnTo>
                  <a:lnTo>
                    <a:pt x="89" y="711"/>
                  </a:lnTo>
                  <a:lnTo>
                    <a:pt x="85" y="711"/>
                  </a:lnTo>
                  <a:lnTo>
                    <a:pt x="81" y="703"/>
                  </a:lnTo>
                  <a:lnTo>
                    <a:pt x="77" y="695"/>
                  </a:lnTo>
                  <a:lnTo>
                    <a:pt x="72" y="690"/>
                  </a:lnTo>
                  <a:lnTo>
                    <a:pt x="72" y="686"/>
                  </a:lnTo>
                  <a:lnTo>
                    <a:pt x="68" y="682"/>
                  </a:lnTo>
                  <a:lnTo>
                    <a:pt x="64" y="678"/>
                  </a:lnTo>
                  <a:lnTo>
                    <a:pt x="51" y="673"/>
                  </a:lnTo>
                  <a:lnTo>
                    <a:pt x="47" y="669"/>
                  </a:lnTo>
                  <a:lnTo>
                    <a:pt x="34" y="656"/>
                  </a:lnTo>
                  <a:lnTo>
                    <a:pt x="22" y="644"/>
                  </a:lnTo>
                  <a:lnTo>
                    <a:pt x="13" y="635"/>
                  </a:lnTo>
                  <a:lnTo>
                    <a:pt x="9" y="631"/>
                  </a:lnTo>
                  <a:lnTo>
                    <a:pt x="5" y="627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3" name="Freeform 19"/>
            <p:cNvSpPr>
              <a:spLocks/>
            </p:cNvSpPr>
            <p:nvPr/>
          </p:nvSpPr>
          <p:spPr bwMode="auto">
            <a:xfrm>
              <a:off x="1288273" y="3612863"/>
              <a:ext cx="529001" cy="609195"/>
            </a:xfrm>
            <a:custGeom>
              <a:avLst/>
              <a:gdLst>
                <a:gd name="T0" fmla="*/ 85 w 1672"/>
                <a:gd name="T1" fmla="*/ 1295 h 1918"/>
                <a:gd name="T2" fmla="*/ 85 w 1672"/>
                <a:gd name="T3" fmla="*/ 1244 h 1918"/>
                <a:gd name="T4" fmla="*/ 55 w 1672"/>
                <a:gd name="T5" fmla="*/ 1164 h 1918"/>
                <a:gd name="T6" fmla="*/ 115 w 1672"/>
                <a:gd name="T7" fmla="*/ 1105 h 1918"/>
                <a:gd name="T8" fmla="*/ 148 w 1672"/>
                <a:gd name="T9" fmla="*/ 1029 h 1918"/>
                <a:gd name="T10" fmla="*/ 119 w 1672"/>
                <a:gd name="T11" fmla="*/ 940 h 1918"/>
                <a:gd name="T12" fmla="*/ 144 w 1672"/>
                <a:gd name="T13" fmla="*/ 813 h 1918"/>
                <a:gd name="T14" fmla="*/ 258 w 1672"/>
                <a:gd name="T15" fmla="*/ 732 h 1918"/>
                <a:gd name="T16" fmla="*/ 322 w 1672"/>
                <a:gd name="T17" fmla="*/ 732 h 1918"/>
                <a:gd name="T18" fmla="*/ 415 w 1672"/>
                <a:gd name="T19" fmla="*/ 732 h 1918"/>
                <a:gd name="T20" fmla="*/ 504 w 1672"/>
                <a:gd name="T21" fmla="*/ 787 h 1918"/>
                <a:gd name="T22" fmla="*/ 457 w 1672"/>
                <a:gd name="T23" fmla="*/ 838 h 1918"/>
                <a:gd name="T24" fmla="*/ 555 w 1672"/>
                <a:gd name="T25" fmla="*/ 838 h 1918"/>
                <a:gd name="T26" fmla="*/ 584 w 1672"/>
                <a:gd name="T27" fmla="*/ 749 h 1918"/>
                <a:gd name="T28" fmla="*/ 580 w 1672"/>
                <a:gd name="T29" fmla="*/ 677 h 1918"/>
                <a:gd name="T30" fmla="*/ 525 w 1672"/>
                <a:gd name="T31" fmla="*/ 669 h 1918"/>
                <a:gd name="T32" fmla="*/ 593 w 1672"/>
                <a:gd name="T33" fmla="*/ 550 h 1918"/>
                <a:gd name="T34" fmla="*/ 589 w 1672"/>
                <a:gd name="T35" fmla="*/ 478 h 1918"/>
                <a:gd name="T36" fmla="*/ 593 w 1672"/>
                <a:gd name="T37" fmla="*/ 419 h 1918"/>
                <a:gd name="T38" fmla="*/ 644 w 1672"/>
                <a:gd name="T39" fmla="*/ 389 h 1918"/>
                <a:gd name="T40" fmla="*/ 610 w 1672"/>
                <a:gd name="T41" fmla="*/ 288 h 1918"/>
                <a:gd name="T42" fmla="*/ 601 w 1672"/>
                <a:gd name="T43" fmla="*/ 178 h 1918"/>
                <a:gd name="T44" fmla="*/ 665 w 1672"/>
                <a:gd name="T45" fmla="*/ 122 h 1918"/>
                <a:gd name="T46" fmla="*/ 741 w 1672"/>
                <a:gd name="T47" fmla="*/ 97 h 1918"/>
                <a:gd name="T48" fmla="*/ 805 w 1672"/>
                <a:gd name="T49" fmla="*/ 101 h 1918"/>
                <a:gd name="T50" fmla="*/ 864 w 1672"/>
                <a:gd name="T51" fmla="*/ 122 h 1918"/>
                <a:gd name="T52" fmla="*/ 932 w 1672"/>
                <a:gd name="T53" fmla="*/ 84 h 1918"/>
                <a:gd name="T54" fmla="*/ 1037 w 1672"/>
                <a:gd name="T55" fmla="*/ 101 h 1918"/>
                <a:gd name="T56" fmla="*/ 1126 w 1672"/>
                <a:gd name="T57" fmla="*/ 63 h 1918"/>
                <a:gd name="T58" fmla="*/ 1211 w 1672"/>
                <a:gd name="T59" fmla="*/ 4 h 1918"/>
                <a:gd name="T60" fmla="*/ 1342 w 1672"/>
                <a:gd name="T61" fmla="*/ 21 h 1918"/>
                <a:gd name="T62" fmla="*/ 1448 w 1672"/>
                <a:gd name="T63" fmla="*/ 190 h 1918"/>
                <a:gd name="T64" fmla="*/ 1499 w 1672"/>
                <a:gd name="T65" fmla="*/ 305 h 1918"/>
                <a:gd name="T66" fmla="*/ 1461 w 1672"/>
                <a:gd name="T67" fmla="*/ 410 h 1918"/>
                <a:gd name="T68" fmla="*/ 1435 w 1672"/>
                <a:gd name="T69" fmla="*/ 487 h 1918"/>
                <a:gd name="T70" fmla="*/ 1571 w 1672"/>
                <a:gd name="T71" fmla="*/ 529 h 1918"/>
                <a:gd name="T72" fmla="*/ 1600 w 1672"/>
                <a:gd name="T73" fmla="*/ 609 h 1918"/>
                <a:gd name="T74" fmla="*/ 1639 w 1672"/>
                <a:gd name="T75" fmla="*/ 703 h 1918"/>
                <a:gd name="T76" fmla="*/ 1617 w 1672"/>
                <a:gd name="T77" fmla="*/ 796 h 1918"/>
                <a:gd name="T78" fmla="*/ 1672 w 1672"/>
                <a:gd name="T79" fmla="*/ 990 h 1918"/>
                <a:gd name="T80" fmla="*/ 1643 w 1672"/>
                <a:gd name="T81" fmla="*/ 1058 h 1918"/>
                <a:gd name="T82" fmla="*/ 1554 w 1672"/>
                <a:gd name="T83" fmla="*/ 1075 h 1918"/>
                <a:gd name="T84" fmla="*/ 1469 w 1672"/>
                <a:gd name="T85" fmla="*/ 1092 h 1918"/>
                <a:gd name="T86" fmla="*/ 1402 w 1672"/>
                <a:gd name="T87" fmla="*/ 1126 h 1918"/>
                <a:gd name="T88" fmla="*/ 1342 w 1672"/>
                <a:gd name="T89" fmla="*/ 1198 h 1918"/>
                <a:gd name="T90" fmla="*/ 1423 w 1672"/>
                <a:gd name="T91" fmla="*/ 1274 h 1918"/>
                <a:gd name="T92" fmla="*/ 1198 w 1672"/>
                <a:gd name="T93" fmla="*/ 1410 h 1918"/>
                <a:gd name="T94" fmla="*/ 965 w 1672"/>
                <a:gd name="T95" fmla="*/ 1570 h 1918"/>
                <a:gd name="T96" fmla="*/ 965 w 1672"/>
                <a:gd name="T97" fmla="*/ 1681 h 1918"/>
                <a:gd name="T98" fmla="*/ 1029 w 1672"/>
                <a:gd name="T99" fmla="*/ 1681 h 1918"/>
                <a:gd name="T100" fmla="*/ 953 w 1672"/>
                <a:gd name="T101" fmla="*/ 1736 h 1918"/>
                <a:gd name="T102" fmla="*/ 864 w 1672"/>
                <a:gd name="T103" fmla="*/ 1769 h 1918"/>
                <a:gd name="T104" fmla="*/ 881 w 1672"/>
                <a:gd name="T105" fmla="*/ 1858 h 1918"/>
                <a:gd name="T106" fmla="*/ 788 w 1672"/>
                <a:gd name="T107" fmla="*/ 1905 h 1918"/>
                <a:gd name="T108" fmla="*/ 703 w 1672"/>
                <a:gd name="T109" fmla="*/ 1884 h 1918"/>
                <a:gd name="T110" fmla="*/ 614 w 1672"/>
                <a:gd name="T111" fmla="*/ 1896 h 1918"/>
                <a:gd name="T112" fmla="*/ 563 w 1672"/>
                <a:gd name="T113" fmla="*/ 1791 h 1918"/>
                <a:gd name="T114" fmla="*/ 521 w 1672"/>
                <a:gd name="T115" fmla="*/ 1740 h 1918"/>
                <a:gd name="T116" fmla="*/ 551 w 1672"/>
                <a:gd name="T117" fmla="*/ 1659 h 1918"/>
                <a:gd name="T118" fmla="*/ 496 w 1672"/>
                <a:gd name="T119" fmla="*/ 1575 h 1918"/>
                <a:gd name="T120" fmla="*/ 318 w 1672"/>
                <a:gd name="T121" fmla="*/ 1431 h 1918"/>
                <a:gd name="T122" fmla="*/ 165 w 1672"/>
                <a:gd name="T123" fmla="*/ 1439 h 1918"/>
                <a:gd name="T124" fmla="*/ 76 w 1672"/>
                <a:gd name="T125" fmla="*/ 1439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2" h="1918">
                  <a:moveTo>
                    <a:pt x="0" y="1367"/>
                  </a:moveTo>
                  <a:lnTo>
                    <a:pt x="0" y="1363"/>
                  </a:lnTo>
                  <a:lnTo>
                    <a:pt x="4" y="1363"/>
                  </a:lnTo>
                  <a:lnTo>
                    <a:pt x="4" y="1359"/>
                  </a:lnTo>
                  <a:lnTo>
                    <a:pt x="13" y="1350"/>
                  </a:lnTo>
                  <a:lnTo>
                    <a:pt x="17" y="1350"/>
                  </a:lnTo>
                  <a:lnTo>
                    <a:pt x="34" y="1338"/>
                  </a:lnTo>
                  <a:lnTo>
                    <a:pt x="38" y="1333"/>
                  </a:lnTo>
                  <a:lnTo>
                    <a:pt x="47" y="1325"/>
                  </a:lnTo>
                  <a:lnTo>
                    <a:pt x="68" y="1308"/>
                  </a:lnTo>
                  <a:lnTo>
                    <a:pt x="72" y="1304"/>
                  </a:lnTo>
                  <a:lnTo>
                    <a:pt x="81" y="1299"/>
                  </a:lnTo>
                  <a:lnTo>
                    <a:pt x="85" y="1299"/>
                  </a:lnTo>
                  <a:lnTo>
                    <a:pt x="85" y="1295"/>
                  </a:lnTo>
                  <a:lnTo>
                    <a:pt x="85" y="1291"/>
                  </a:lnTo>
                  <a:lnTo>
                    <a:pt x="85" y="1287"/>
                  </a:lnTo>
                  <a:lnTo>
                    <a:pt x="81" y="1287"/>
                  </a:lnTo>
                  <a:lnTo>
                    <a:pt x="72" y="1278"/>
                  </a:lnTo>
                  <a:lnTo>
                    <a:pt x="68" y="1278"/>
                  </a:lnTo>
                  <a:lnTo>
                    <a:pt x="68" y="1274"/>
                  </a:lnTo>
                  <a:lnTo>
                    <a:pt x="64" y="1270"/>
                  </a:lnTo>
                  <a:lnTo>
                    <a:pt x="64" y="1266"/>
                  </a:lnTo>
                  <a:lnTo>
                    <a:pt x="64" y="1261"/>
                  </a:lnTo>
                  <a:lnTo>
                    <a:pt x="68" y="1257"/>
                  </a:lnTo>
                  <a:lnTo>
                    <a:pt x="72" y="1253"/>
                  </a:lnTo>
                  <a:lnTo>
                    <a:pt x="76" y="1249"/>
                  </a:lnTo>
                  <a:lnTo>
                    <a:pt x="81" y="1249"/>
                  </a:lnTo>
                  <a:lnTo>
                    <a:pt x="85" y="1244"/>
                  </a:lnTo>
                  <a:lnTo>
                    <a:pt x="85" y="1240"/>
                  </a:lnTo>
                  <a:lnTo>
                    <a:pt x="85" y="1236"/>
                  </a:lnTo>
                  <a:lnTo>
                    <a:pt x="85" y="1232"/>
                  </a:lnTo>
                  <a:lnTo>
                    <a:pt x="85" y="1223"/>
                  </a:lnTo>
                  <a:lnTo>
                    <a:pt x="85" y="1219"/>
                  </a:lnTo>
                  <a:lnTo>
                    <a:pt x="85" y="1215"/>
                  </a:lnTo>
                  <a:lnTo>
                    <a:pt x="81" y="1211"/>
                  </a:lnTo>
                  <a:lnTo>
                    <a:pt x="81" y="1206"/>
                  </a:lnTo>
                  <a:lnTo>
                    <a:pt x="76" y="1198"/>
                  </a:lnTo>
                  <a:lnTo>
                    <a:pt x="68" y="1185"/>
                  </a:lnTo>
                  <a:lnTo>
                    <a:pt x="64" y="1181"/>
                  </a:lnTo>
                  <a:lnTo>
                    <a:pt x="60" y="1177"/>
                  </a:lnTo>
                  <a:lnTo>
                    <a:pt x="55" y="1168"/>
                  </a:lnTo>
                  <a:lnTo>
                    <a:pt x="55" y="1164"/>
                  </a:lnTo>
                  <a:lnTo>
                    <a:pt x="55" y="1160"/>
                  </a:lnTo>
                  <a:lnTo>
                    <a:pt x="47" y="1147"/>
                  </a:lnTo>
                  <a:lnTo>
                    <a:pt x="43" y="1134"/>
                  </a:lnTo>
                  <a:lnTo>
                    <a:pt x="43" y="1130"/>
                  </a:lnTo>
                  <a:lnTo>
                    <a:pt x="43" y="1126"/>
                  </a:lnTo>
                  <a:lnTo>
                    <a:pt x="43" y="1122"/>
                  </a:lnTo>
                  <a:lnTo>
                    <a:pt x="47" y="1117"/>
                  </a:lnTo>
                  <a:lnTo>
                    <a:pt x="51" y="1117"/>
                  </a:lnTo>
                  <a:lnTo>
                    <a:pt x="55" y="1113"/>
                  </a:lnTo>
                  <a:lnTo>
                    <a:pt x="60" y="1113"/>
                  </a:lnTo>
                  <a:lnTo>
                    <a:pt x="64" y="1113"/>
                  </a:lnTo>
                  <a:lnTo>
                    <a:pt x="98" y="1109"/>
                  </a:lnTo>
                  <a:lnTo>
                    <a:pt x="106" y="1105"/>
                  </a:lnTo>
                  <a:lnTo>
                    <a:pt x="115" y="1105"/>
                  </a:lnTo>
                  <a:lnTo>
                    <a:pt x="119" y="1105"/>
                  </a:lnTo>
                  <a:lnTo>
                    <a:pt x="127" y="1100"/>
                  </a:lnTo>
                  <a:lnTo>
                    <a:pt x="131" y="1096"/>
                  </a:lnTo>
                  <a:lnTo>
                    <a:pt x="136" y="1096"/>
                  </a:lnTo>
                  <a:lnTo>
                    <a:pt x="140" y="1092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4" y="1075"/>
                  </a:lnTo>
                  <a:lnTo>
                    <a:pt x="148" y="1062"/>
                  </a:lnTo>
                  <a:lnTo>
                    <a:pt x="153" y="1050"/>
                  </a:lnTo>
                  <a:lnTo>
                    <a:pt x="153" y="1041"/>
                  </a:lnTo>
                  <a:lnTo>
                    <a:pt x="153" y="1037"/>
                  </a:lnTo>
                  <a:lnTo>
                    <a:pt x="153" y="1033"/>
                  </a:lnTo>
                  <a:lnTo>
                    <a:pt x="148" y="1029"/>
                  </a:lnTo>
                  <a:lnTo>
                    <a:pt x="148" y="1024"/>
                  </a:lnTo>
                  <a:lnTo>
                    <a:pt x="144" y="1016"/>
                  </a:lnTo>
                  <a:lnTo>
                    <a:pt x="136" y="1003"/>
                  </a:lnTo>
                  <a:lnTo>
                    <a:pt x="131" y="995"/>
                  </a:lnTo>
                  <a:lnTo>
                    <a:pt x="131" y="990"/>
                  </a:lnTo>
                  <a:lnTo>
                    <a:pt x="127" y="986"/>
                  </a:lnTo>
                  <a:lnTo>
                    <a:pt x="127" y="982"/>
                  </a:lnTo>
                  <a:lnTo>
                    <a:pt x="127" y="978"/>
                  </a:lnTo>
                  <a:lnTo>
                    <a:pt x="123" y="969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19" y="952"/>
                  </a:lnTo>
                  <a:lnTo>
                    <a:pt x="119" y="948"/>
                  </a:lnTo>
                  <a:lnTo>
                    <a:pt x="119" y="940"/>
                  </a:lnTo>
                  <a:lnTo>
                    <a:pt x="119" y="931"/>
                  </a:lnTo>
                  <a:lnTo>
                    <a:pt x="119" y="923"/>
                  </a:lnTo>
                  <a:lnTo>
                    <a:pt x="123" y="897"/>
                  </a:lnTo>
                  <a:lnTo>
                    <a:pt x="123" y="889"/>
                  </a:lnTo>
                  <a:lnTo>
                    <a:pt x="123" y="876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46"/>
                  </a:lnTo>
                  <a:lnTo>
                    <a:pt x="127" y="838"/>
                  </a:lnTo>
                  <a:lnTo>
                    <a:pt x="127" y="834"/>
                  </a:lnTo>
                  <a:lnTo>
                    <a:pt x="131" y="830"/>
                  </a:lnTo>
                  <a:lnTo>
                    <a:pt x="136" y="821"/>
                  </a:lnTo>
                  <a:lnTo>
                    <a:pt x="140" y="817"/>
                  </a:lnTo>
                  <a:lnTo>
                    <a:pt x="144" y="813"/>
                  </a:lnTo>
                  <a:lnTo>
                    <a:pt x="148" y="808"/>
                  </a:lnTo>
                  <a:lnTo>
                    <a:pt x="153" y="804"/>
                  </a:lnTo>
                  <a:lnTo>
                    <a:pt x="157" y="804"/>
                  </a:lnTo>
                  <a:lnTo>
                    <a:pt x="178" y="796"/>
                  </a:lnTo>
                  <a:lnTo>
                    <a:pt x="187" y="787"/>
                  </a:lnTo>
                  <a:lnTo>
                    <a:pt x="195" y="783"/>
                  </a:lnTo>
                  <a:lnTo>
                    <a:pt x="199" y="779"/>
                  </a:lnTo>
                  <a:lnTo>
                    <a:pt x="208" y="774"/>
                  </a:lnTo>
                  <a:lnTo>
                    <a:pt x="212" y="770"/>
                  </a:lnTo>
                  <a:lnTo>
                    <a:pt x="216" y="766"/>
                  </a:lnTo>
                  <a:lnTo>
                    <a:pt x="225" y="762"/>
                  </a:lnTo>
                  <a:lnTo>
                    <a:pt x="233" y="753"/>
                  </a:lnTo>
                  <a:lnTo>
                    <a:pt x="254" y="736"/>
                  </a:lnTo>
                  <a:lnTo>
                    <a:pt x="258" y="732"/>
                  </a:lnTo>
                  <a:lnTo>
                    <a:pt x="267" y="724"/>
                  </a:lnTo>
                  <a:lnTo>
                    <a:pt x="271" y="719"/>
                  </a:lnTo>
                  <a:lnTo>
                    <a:pt x="275" y="719"/>
                  </a:lnTo>
                  <a:lnTo>
                    <a:pt x="280" y="715"/>
                  </a:lnTo>
                  <a:lnTo>
                    <a:pt x="284" y="715"/>
                  </a:lnTo>
                  <a:lnTo>
                    <a:pt x="288" y="715"/>
                  </a:lnTo>
                  <a:lnTo>
                    <a:pt x="288" y="719"/>
                  </a:lnTo>
                  <a:lnTo>
                    <a:pt x="292" y="719"/>
                  </a:lnTo>
                  <a:lnTo>
                    <a:pt x="301" y="728"/>
                  </a:lnTo>
                  <a:lnTo>
                    <a:pt x="305" y="728"/>
                  </a:lnTo>
                  <a:lnTo>
                    <a:pt x="309" y="732"/>
                  </a:lnTo>
                  <a:lnTo>
                    <a:pt x="314" y="732"/>
                  </a:lnTo>
                  <a:lnTo>
                    <a:pt x="318" y="732"/>
                  </a:lnTo>
                  <a:lnTo>
                    <a:pt x="322" y="732"/>
                  </a:lnTo>
                  <a:lnTo>
                    <a:pt x="326" y="732"/>
                  </a:lnTo>
                  <a:lnTo>
                    <a:pt x="330" y="728"/>
                  </a:lnTo>
                  <a:lnTo>
                    <a:pt x="335" y="728"/>
                  </a:lnTo>
                  <a:lnTo>
                    <a:pt x="339" y="724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5"/>
                  </a:lnTo>
                  <a:lnTo>
                    <a:pt x="369" y="719"/>
                  </a:lnTo>
                  <a:lnTo>
                    <a:pt x="385" y="724"/>
                  </a:lnTo>
                  <a:lnTo>
                    <a:pt x="394" y="728"/>
                  </a:lnTo>
                  <a:lnTo>
                    <a:pt x="398" y="728"/>
                  </a:lnTo>
                  <a:lnTo>
                    <a:pt x="415" y="732"/>
                  </a:lnTo>
                  <a:lnTo>
                    <a:pt x="419" y="732"/>
                  </a:lnTo>
                  <a:lnTo>
                    <a:pt x="428" y="736"/>
                  </a:lnTo>
                  <a:lnTo>
                    <a:pt x="436" y="741"/>
                  </a:lnTo>
                  <a:lnTo>
                    <a:pt x="445" y="749"/>
                  </a:lnTo>
                  <a:lnTo>
                    <a:pt x="453" y="753"/>
                  </a:lnTo>
                  <a:lnTo>
                    <a:pt x="457" y="758"/>
                  </a:lnTo>
                  <a:lnTo>
                    <a:pt x="462" y="758"/>
                  </a:lnTo>
                  <a:lnTo>
                    <a:pt x="479" y="766"/>
                  </a:lnTo>
                  <a:lnTo>
                    <a:pt x="487" y="770"/>
                  </a:lnTo>
                  <a:lnTo>
                    <a:pt x="491" y="770"/>
                  </a:lnTo>
                  <a:lnTo>
                    <a:pt x="496" y="774"/>
                  </a:lnTo>
                  <a:lnTo>
                    <a:pt x="500" y="779"/>
                  </a:lnTo>
                  <a:lnTo>
                    <a:pt x="504" y="783"/>
                  </a:lnTo>
                  <a:lnTo>
                    <a:pt x="504" y="787"/>
                  </a:lnTo>
                  <a:lnTo>
                    <a:pt x="504" y="791"/>
                  </a:lnTo>
                  <a:lnTo>
                    <a:pt x="508" y="796"/>
                  </a:lnTo>
                  <a:lnTo>
                    <a:pt x="508" y="800"/>
                  </a:lnTo>
                  <a:lnTo>
                    <a:pt x="504" y="808"/>
                  </a:lnTo>
                  <a:lnTo>
                    <a:pt x="504" y="813"/>
                  </a:lnTo>
                  <a:lnTo>
                    <a:pt x="500" y="817"/>
                  </a:lnTo>
                  <a:lnTo>
                    <a:pt x="500" y="821"/>
                  </a:lnTo>
                  <a:lnTo>
                    <a:pt x="496" y="825"/>
                  </a:lnTo>
                  <a:lnTo>
                    <a:pt x="491" y="825"/>
                  </a:lnTo>
                  <a:lnTo>
                    <a:pt x="487" y="830"/>
                  </a:lnTo>
                  <a:lnTo>
                    <a:pt x="470" y="830"/>
                  </a:lnTo>
                  <a:lnTo>
                    <a:pt x="466" y="834"/>
                  </a:lnTo>
                  <a:lnTo>
                    <a:pt x="462" y="834"/>
                  </a:lnTo>
                  <a:lnTo>
                    <a:pt x="457" y="838"/>
                  </a:lnTo>
                  <a:lnTo>
                    <a:pt x="457" y="842"/>
                  </a:lnTo>
                  <a:lnTo>
                    <a:pt x="457" y="846"/>
                  </a:lnTo>
                  <a:lnTo>
                    <a:pt x="462" y="851"/>
                  </a:lnTo>
                  <a:lnTo>
                    <a:pt x="462" y="855"/>
                  </a:lnTo>
                  <a:lnTo>
                    <a:pt x="466" y="859"/>
                  </a:lnTo>
                  <a:lnTo>
                    <a:pt x="470" y="859"/>
                  </a:lnTo>
                  <a:lnTo>
                    <a:pt x="474" y="859"/>
                  </a:lnTo>
                  <a:lnTo>
                    <a:pt x="483" y="859"/>
                  </a:lnTo>
                  <a:lnTo>
                    <a:pt x="487" y="859"/>
                  </a:lnTo>
                  <a:lnTo>
                    <a:pt x="496" y="855"/>
                  </a:lnTo>
                  <a:lnTo>
                    <a:pt x="508" y="855"/>
                  </a:lnTo>
                  <a:lnTo>
                    <a:pt x="517" y="851"/>
                  </a:lnTo>
                  <a:lnTo>
                    <a:pt x="542" y="842"/>
                  </a:lnTo>
                  <a:lnTo>
                    <a:pt x="555" y="838"/>
                  </a:lnTo>
                  <a:lnTo>
                    <a:pt x="563" y="834"/>
                  </a:lnTo>
                  <a:lnTo>
                    <a:pt x="572" y="830"/>
                  </a:lnTo>
                  <a:lnTo>
                    <a:pt x="576" y="825"/>
                  </a:lnTo>
                  <a:lnTo>
                    <a:pt x="580" y="825"/>
                  </a:lnTo>
                  <a:lnTo>
                    <a:pt x="584" y="821"/>
                  </a:lnTo>
                  <a:lnTo>
                    <a:pt x="589" y="817"/>
                  </a:lnTo>
                  <a:lnTo>
                    <a:pt x="593" y="813"/>
                  </a:lnTo>
                  <a:lnTo>
                    <a:pt x="593" y="808"/>
                  </a:lnTo>
                  <a:lnTo>
                    <a:pt x="593" y="804"/>
                  </a:lnTo>
                  <a:lnTo>
                    <a:pt x="589" y="787"/>
                  </a:lnTo>
                  <a:lnTo>
                    <a:pt x="589" y="774"/>
                  </a:lnTo>
                  <a:lnTo>
                    <a:pt x="589" y="770"/>
                  </a:lnTo>
                  <a:lnTo>
                    <a:pt x="584" y="753"/>
                  </a:lnTo>
                  <a:lnTo>
                    <a:pt x="584" y="749"/>
                  </a:lnTo>
                  <a:lnTo>
                    <a:pt x="580" y="745"/>
                  </a:lnTo>
                  <a:lnTo>
                    <a:pt x="580" y="741"/>
                  </a:lnTo>
                  <a:lnTo>
                    <a:pt x="572" y="732"/>
                  </a:lnTo>
                  <a:lnTo>
                    <a:pt x="568" y="728"/>
                  </a:lnTo>
                  <a:lnTo>
                    <a:pt x="568" y="724"/>
                  </a:lnTo>
                  <a:lnTo>
                    <a:pt x="568" y="719"/>
                  </a:lnTo>
                  <a:lnTo>
                    <a:pt x="568" y="715"/>
                  </a:lnTo>
                  <a:lnTo>
                    <a:pt x="568" y="711"/>
                  </a:lnTo>
                  <a:lnTo>
                    <a:pt x="572" y="703"/>
                  </a:lnTo>
                  <a:lnTo>
                    <a:pt x="576" y="698"/>
                  </a:lnTo>
                  <a:lnTo>
                    <a:pt x="576" y="694"/>
                  </a:lnTo>
                  <a:lnTo>
                    <a:pt x="580" y="686"/>
                  </a:lnTo>
                  <a:lnTo>
                    <a:pt x="580" y="681"/>
                  </a:lnTo>
                  <a:lnTo>
                    <a:pt x="580" y="677"/>
                  </a:lnTo>
                  <a:lnTo>
                    <a:pt x="580" y="673"/>
                  </a:lnTo>
                  <a:lnTo>
                    <a:pt x="580" y="669"/>
                  </a:lnTo>
                  <a:lnTo>
                    <a:pt x="576" y="664"/>
                  </a:lnTo>
                  <a:lnTo>
                    <a:pt x="572" y="660"/>
                  </a:lnTo>
                  <a:lnTo>
                    <a:pt x="568" y="656"/>
                  </a:lnTo>
                  <a:lnTo>
                    <a:pt x="563" y="656"/>
                  </a:lnTo>
                  <a:lnTo>
                    <a:pt x="559" y="656"/>
                  </a:lnTo>
                  <a:lnTo>
                    <a:pt x="555" y="660"/>
                  </a:lnTo>
                  <a:lnTo>
                    <a:pt x="546" y="660"/>
                  </a:lnTo>
                  <a:lnTo>
                    <a:pt x="542" y="664"/>
                  </a:lnTo>
                  <a:lnTo>
                    <a:pt x="538" y="664"/>
                  </a:lnTo>
                  <a:lnTo>
                    <a:pt x="534" y="669"/>
                  </a:lnTo>
                  <a:lnTo>
                    <a:pt x="529" y="669"/>
                  </a:lnTo>
                  <a:lnTo>
                    <a:pt x="525" y="669"/>
                  </a:lnTo>
                  <a:lnTo>
                    <a:pt x="521" y="664"/>
                  </a:lnTo>
                  <a:lnTo>
                    <a:pt x="517" y="664"/>
                  </a:lnTo>
                  <a:lnTo>
                    <a:pt x="512" y="660"/>
                  </a:lnTo>
                  <a:lnTo>
                    <a:pt x="512" y="656"/>
                  </a:lnTo>
                  <a:lnTo>
                    <a:pt x="512" y="652"/>
                  </a:lnTo>
                  <a:lnTo>
                    <a:pt x="512" y="647"/>
                  </a:lnTo>
                  <a:lnTo>
                    <a:pt x="512" y="643"/>
                  </a:lnTo>
                  <a:lnTo>
                    <a:pt x="517" y="635"/>
                  </a:lnTo>
                  <a:lnTo>
                    <a:pt x="521" y="631"/>
                  </a:lnTo>
                  <a:lnTo>
                    <a:pt x="525" y="626"/>
                  </a:lnTo>
                  <a:lnTo>
                    <a:pt x="534" y="618"/>
                  </a:lnTo>
                  <a:lnTo>
                    <a:pt x="542" y="605"/>
                  </a:lnTo>
                  <a:lnTo>
                    <a:pt x="584" y="559"/>
                  </a:lnTo>
                  <a:lnTo>
                    <a:pt x="593" y="550"/>
                  </a:lnTo>
                  <a:lnTo>
                    <a:pt x="597" y="542"/>
                  </a:lnTo>
                  <a:lnTo>
                    <a:pt x="601" y="537"/>
                  </a:lnTo>
                  <a:lnTo>
                    <a:pt x="606" y="533"/>
                  </a:lnTo>
                  <a:lnTo>
                    <a:pt x="606" y="529"/>
                  </a:lnTo>
                  <a:lnTo>
                    <a:pt x="606" y="525"/>
                  </a:lnTo>
                  <a:lnTo>
                    <a:pt x="610" y="525"/>
                  </a:lnTo>
                  <a:lnTo>
                    <a:pt x="610" y="520"/>
                  </a:lnTo>
                  <a:lnTo>
                    <a:pt x="610" y="516"/>
                  </a:lnTo>
                  <a:lnTo>
                    <a:pt x="606" y="512"/>
                  </a:lnTo>
                  <a:lnTo>
                    <a:pt x="606" y="508"/>
                  </a:lnTo>
                  <a:lnTo>
                    <a:pt x="606" y="504"/>
                  </a:lnTo>
                  <a:lnTo>
                    <a:pt x="601" y="499"/>
                  </a:lnTo>
                  <a:lnTo>
                    <a:pt x="597" y="491"/>
                  </a:lnTo>
                  <a:lnTo>
                    <a:pt x="589" y="478"/>
                  </a:lnTo>
                  <a:lnTo>
                    <a:pt x="584" y="474"/>
                  </a:lnTo>
                  <a:lnTo>
                    <a:pt x="584" y="470"/>
                  </a:lnTo>
                  <a:lnTo>
                    <a:pt x="580" y="470"/>
                  </a:lnTo>
                  <a:lnTo>
                    <a:pt x="580" y="465"/>
                  </a:lnTo>
                  <a:lnTo>
                    <a:pt x="580" y="457"/>
                  </a:lnTo>
                  <a:lnTo>
                    <a:pt x="576" y="453"/>
                  </a:lnTo>
                  <a:lnTo>
                    <a:pt x="576" y="444"/>
                  </a:lnTo>
                  <a:lnTo>
                    <a:pt x="576" y="440"/>
                  </a:lnTo>
                  <a:lnTo>
                    <a:pt x="580" y="436"/>
                  </a:lnTo>
                  <a:lnTo>
                    <a:pt x="580" y="432"/>
                  </a:lnTo>
                  <a:lnTo>
                    <a:pt x="580" y="427"/>
                  </a:lnTo>
                  <a:lnTo>
                    <a:pt x="584" y="423"/>
                  </a:lnTo>
                  <a:lnTo>
                    <a:pt x="589" y="419"/>
                  </a:lnTo>
                  <a:lnTo>
                    <a:pt x="593" y="419"/>
                  </a:lnTo>
                  <a:lnTo>
                    <a:pt x="597" y="419"/>
                  </a:lnTo>
                  <a:lnTo>
                    <a:pt x="601" y="419"/>
                  </a:lnTo>
                  <a:lnTo>
                    <a:pt x="614" y="419"/>
                  </a:lnTo>
                  <a:lnTo>
                    <a:pt x="618" y="419"/>
                  </a:lnTo>
                  <a:lnTo>
                    <a:pt x="623" y="419"/>
                  </a:lnTo>
                  <a:lnTo>
                    <a:pt x="627" y="419"/>
                  </a:lnTo>
                  <a:lnTo>
                    <a:pt x="631" y="415"/>
                  </a:lnTo>
                  <a:lnTo>
                    <a:pt x="635" y="415"/>
                  </a:lnTo>
                  <a:lnTo>
                    <a:pt x="635" y="410"/>
                  </a:lnTo>
                  <a:lnTo>
                    <a:pt x="639" y="410"/>
                  </a:lnTo>
                  <a:lnTo>
                    <a:pt x="639" y="406"/>
                  </a:lnTo>
                  <a:lnTo>
                    <a:pt x="639" y="402"/>
                  </a:lnTo>
                  <a:lnTo>
                    <a:pt x="644" y="398"/>
                  </a:lnTo>
                  <a:lnTo>
                    <a:pt x="644" y="389"/>
                  </a:lnTo>
                  <a:lnTo>
                    <a:pt x="648" y="381"/>
                  </a:lnTo>
                  <a:lnTo>
                    <a:pt x="648" y="377"/>
                  </a:lnTo>
                  <a:lnTo>
                    <a:pt x="652" y="368"/>
                  </a:lnTo>
                  <a:lnTo>
                    <a:pt x="652" y="364"/>
                  </a:lnTo>
                  <a:lnTo>
                    <a:pt x="652" y="360"/>
                  </a:lnTo>
                  <a:lnTo>
                    <a:pt x="652" y="355"/>
                  </a:lnTo>
                  <a:lnTo>
                    <a:pt x="652" y="351"/>
                  </a:lnTo>
                  <a:lnTo>
                    <a:pt x="648" y="347"/>
                  </a:lnTo>
                  <a:lnTo>
                    <a:pt x="648" y="343"/>
                  </a:lnTo>
                  <a:lnTo>
                    <a:pt x="644" y="338"/>
                  </a:lnTo>
                  <a:lnTo>
                    <a:pt x="631" y="317"/>
                  </a:lnTo>
                  <a:lnTo>
                    <a:pt x="623" y="305"/>
                  </a:lnTo>
                  <a:lnTo>
                    <a:pt x="614" y="292"/>
                  </a:lnTo>
                  <a:lnTo>
                    <a:pt x="610" y="288"/>
                  </a:lnTo>
                  <a:lnTo>
                    <a:pt x="606" y="275"/>
                  </a:lnTo>
                  <a:lnTo>
                    <a:pt x="601" y="266"/>
                  </a:lnTo>
                  <a:lnTo>
                    <a:pt x="601" y="262"/>
                  </a:lnTo>
                  <a:lnTo>
                    <a:pt x="597" y="254"/>
                  </a:lnTo>
                  <a:lnTo>
                    <a:pt x="597" y="250"/>
                  </a:lnTo>
                  <a:lnTo>
                    <a:pt x="593" y="241"/>
                  </a:lnTo>
                  <a:lnTo>
                    <a:pt x="593" y="237"/>
                  </a:lnTo>
                  <a:lnTo>
                    <a:pt x="593" y="228"/>
                  </a:lnTo>
                  <a:lnTo>
                    <a:pt x="593" y="220"/>
                  </a:lnTo>
                  <a:lnTo>
                    <a:pt x="597" y="211"/>
                  </a:lnTo>
                  <a:lnTo>
                    <a:pt x="597" y="203"/>
                  </a:lnTo>
                  <a:lnTo>
                    <a:pt x="597" y="194"/>
                  </a:lnTo>
                  <a:lnTo>
                    <a:pt x="601" y="186"/>
                  </a:lnTo>
                  <a:lnTo>
                    <a:pt x="601" y="178"/>
                  </a:lnTo>
                  <a:lnTo>
                    <a:pt x="606" y="169"/>
                  </a:lnTo>
                  <a:lnTo>
                    <a:pt x="610" y="161"/>
                  </a:lnTo>
                  <a:lnTo>
                    <a:pt x="614" y="156"/>
                  </a:lnTo>
                  <a:lnTo>
                    <a:pt x="614" y="148"/>
                  </a:lnTo>
                  <a:lnTo>
                    <a:pt x="618" y="144"/>
                  </a:lnTo>
                  <a:lnTo>
                    <a:pt x="623" y="139"/>
                  </a:lnTo>
                  <a:lnTo>
                    <a:pt x="623" y="135"/>
                  </a:lnTo>
                  <a:lnTo>
                    <a:pt x="627" y="131"/>
                  </a:lnTo>
                  <a:lnTo>
                    <a:pt x="631" y="131"/>
                  </a:lnTo>
                  <a:lnTo>
                    <a:pt x="635" y="127"/>
                  </a:lnTo>
                  <a:lnTo>
                    <a:pt x="639" y="127"/>
                  </a:lnTo>
                  <a:lnTo>
                    <a:pt x="652" y="127"/>
                  </a:lnTo>
                  <a:lnTo>
                    <a:pt x="661" y="122"/>
                  </a:lnTo>
                  <a:lnTo>
                    <a:pt x="665" y="122"/>
                  </a:lnTo>
                  <a:lnTo>
                    <a:pt x="678" y="127"/>
                  </a:lnTo>
                  <a:lnTo>
                    <a:pt x="682" y="127"/>
                  </a:lnTo>
                  <a:lnTo>
                    <a:pt x="690" y="122"/>
                  </a:lnTo>
                  <a:lnTo>
                    <a:pt x="699" y="122"/>
                  </a:lnTo>
                  <a:lnTo>
                    <a:pt x="711" y="118"/>
                  </a:lnTo>
                  <a:lnTo>
                    <a:pt x="716" y="118"/>
                  </a:lnTo>
                  <a:lnTo>
                    <a:pt x="720" y="118"/>
                  </a:lnTo>
                  <a:lnTo>
                    <a:pt x="724" y="118"/>
                  </a:lnTo>
                  <a:lnTo>
                    <a:pt x="728" y="114"/>
                  </a:lnTo>
                  <a:lnTo>
                    <a:pt x="733" y="106"/>
                  </a:lnTo>
                  <a:lnTo>
                    <a:pt x="733" y="101"/>
                  </a:lnTo>
                  <a:lnTo>
                    <a:pt x="737" y="101"/>
                  </a:lnTo>
                  <a:lnTo>
                    <a:pt x="737" y="97"/>
                  </a:lnTo>
                  <a:lnTo>
                    <a:pt x="741" y="97"/>
                  </a:lnTo>
                  <a:lnTo>
                    <a:pt x="745" y="97"/>
                  </a:lnTo>
                  <a:lnTo>
                    <a:pt x="745" y="93"/>
                  </a:lnTo>
                  <a:lnTo>
                    <a:pt x="750" y="93"/>
                  </a:lnTo>
                  <a:lnTo>
                    <a:pt x="762" y="93"/>
                  </a:lnTo>
                  <a:lnTo>
                    <a:pt x="766" y="93"/>
                  </a:lnTo>
                  <a:lnTo>
                    <a:pt x="771" y="93"/>
                  </a:lnTo>
                  <a:lnTo>
                    <a:pt x="775" y="89"/>
                  </a:lnTo>
                  <a:lnTo>
                    <a:pt x="779" y="93"/>
                  </a:lnTo>
                  <a:lnTo>
                    <a:pt x="792" y="93"/>
                  </a:lnTo>
                  <a:lnTo>
                    <a:pt x="792" y="97"/>
                  </a:lnTo>
                  <a:lnTo>
                    <a:pt x="796" y="97"/>
                  </a:lnTo>
                  <a:lnTo>
                    <a:pt x="800" y="97"/>
                  </a:lnTo>
                  <a:lnTo>
                    <a:pt x="800" y="101"/>
                  </a:lnTo>
                  <a:lnTo>
                    <a:pt x="805" y="101"/>
                  </a:lnTo>
                  <a:lnTo>
                    <a:pt x="809" y="106"/>
                  </a:lnTo>
                  <a:lnTo>
                    <a:pt x="813" y="110"/>
                  </a:lnTo>
                  <a:lnTo>
                    <a:pt x="817" y="110"/>
                  </a:lnTo>
                  <a:lnTo>
                    <a:pt x="826" y="110"/>
                  </a:lnTo>
                  <a:lnTo>
                    <a:pt x="830" y="114"/>
                  </a:lnTo>
                  <a:lnTo>
                    <a:pt x="830" y="118"/>
                  </a:lnTo>
                  <a:lnTo>
                    <a:pt x="830" y="122"/>
                  </a:lnTo>
                  <a:lnTo>
                    <a:pt x="834" y="127"/>
                  </a:lnTo>
                  <a:lnTo>
                    <a:pt x="834" y="131"/>
                  </a:lnTo>
                  <a:lnTo>
                    <a:pt x="838" y="131"/>
                  </a:lnTo>
                  <a:lnTo>
                    <a:pt x="843" y="131"/>
                  </a:lnTo>
                  <a:lnTo>
                    <a:pt x="851" y="131"/>
                  </a:lnTo>
                  <a:lnTo>
                    <a:pt x="860" y="127"/>
                  </a:lnTo>
                  <a:lnTo>
                    <a:pt x="864" y="122"/>
                  </a:lnTo>
                  <a:lnTo>
                    <a:pt x="868" y="122"/>
                  </a:lnTo>
                  <a:lnTo>
                    <a:pt x="877" y="118"/>
                  </a:lnTo>
                  <a:lnTo>
                    <a:pt x="881" y="114"/>
                  </a:lnTo>
                  <a:lnTo>
                    <a:pt x="885" y="106"/>
                  </a:lnTo>
                  <a:lnTo>
                    <a:pt x="889" y="106"/>
                  </a:lnTo>
                  <a:lnTo>
                    <a:pt x="889" y="101"/>
                  </a:lnTo>
                  <a:lnTo>
                    <a:pt x="893" y="101"/>
                  </a:lnTo>
                  <a:lnTo>
                    <a:pt x="898" y="101"/>
                  </a:lnTo>
                  <a:lnTo>
                    <a:pt x="902" y="97"/>
                  </a:lnTo>
                  <a:lnTo>
                    <a:pt x="910" y="93"/>
                  </a:lnTo>
                  <a:lnTo>
                    <a:pt x="919" y="89"/>
                  </a:lnTo>
                  <a:lnTo>
                    <a:pt x="923" y="89"/>
                  </a:lnTo>
                  <a:lnTo>
                    <a:pt x="927" y="84"/>
                  </a:lnTo>
                  <a:lnTo>
                    <a:pt x="932" y="84"/>
                  </a:lnTo>
                  <a:lnTo>
                    <a:pt x="936" y="84"/>
                  </a:lnTo>
                  <a:lnTo>
                    <a:pt x="940" y="84"/>
                  </a:lnTo>
                  <a:lnTo>
                    <a:pt x="944" y="89"/>
                  </a:lnTo>
                  <a:lnTo>
                    <a:pt x="949" y="89"/>
                  </a:lnTo>
                  <a:lnTo>
                    <a:pt x="953" y="89"/>
                  </a:lnTo>
                  <a:lnTo>
                    <a:pt x="965" y="93"/>
                  </a:lnTo>
                  <a:lnTo>
                    <a:pt x="974" y="97"/>
                  </a:lnTo>
                  <a:lnTo>
                    <a:pt x="982" y="97"/>
                  </a:lnTo>
                  <a:lnTo>
                    <a:pt x="991" y="97"/>
                  </a:lnTo>
                  <a:lnTo>
                    <a:pt x="999" y="101"/>
                  </a:lnTo>
                  <a:lnTo>
                    <a:pt x="1012" y="101"/>
                  </a:lnTo>
                  <a:lnTo>
                    <a:pt x="1020" y="101"/>
                  </a:lnTo>
                  <a:lnTo>
                    <a:pt x="1029" y="101"/>
                  </a:lnTo>
                  <a:lnTo>
                    <a:pt x="1037" y="101"/>
                  </a:lnTo>
                  <a:lnTo>
                    <a:pt x="1042" y="101"/>
                  </a:lnTo>
                  <a:lnTo>
                    <a:pt x="1050" y="101"/>
                  </a:lnTo>
                  <a:lnTo>
                    <a:pt x="1059" y="101"/>
                  </a:lnTo>
                  <a:lnTo>
                    <a:pt x="1063" y="101"/>
                  </a:lnTo>
                  <a:lnTo>
                    <a:pt x="1067" y="101"/>
                  </a:lnTo>
                  <a:lnTo>
                    <a:pt x="1076" y="97"/>
                  </a:lnTo>
                  <a:lnTo>
                    <a:pt x="1080" y="97"/>
                  </a:lnTo>
                  <a:lnTo>
                    <a:pt x="1084" y="93"/>
                  </a:lnTo>
                  <a:lnTo>
                    <a:pt x="1092" y="89"/>
                  </a:lnTo>
                  <a:lnTo>
                    <a:pt x="1097" y="89"/>
                  </a:lnTo>
                  <a:lnTo>
                    <a:pt x="1105" y="80"/>
                  </a:lnTo>
                  <a:lnTo>
                    <a:pt x="1114" y="76"/>
                  </a:lnTo>
                  <a:lnTo>
                    <a:pt x="1118" y="72"/>
                  </a:lnTo>
                  <a:lnTo>
                    <a:pt x="1126" y="63"/>
                  </a:lnTo>
                  <a:lnTo>
                    <a:pt x="1131" y="59"/>
                  </a:lnTo>
                  <a:lnTo>
                    <a:pt x="1135" y="55"/>
                  </a:lnTo>
                  <a:lnTo>
                    <a:pt x="1147" y="42"/>
                  </a:lnTo>
                  <a:lnTo>
                    <a:pt x="1156" y="34"/>
                  </a:lnTo>
                  <a:lnTo>
                    <a:pt x="1156" y="29"/>
                  </a:lnTo>
                  <a:lnTo>
                    <a:pt x="1164" y="25"/>
                  </a:lnTo>
                  <a:lnTo>
                    <a:pt x="1169" y="21"/>
                  </a:lnTo>
                  <a:lnTo>
                    <a:pt x="1173" y="17"/>
                  </a:lnTo>
                  <a:lnTo>
                    <a:pt x="1181" y="12"/>
                  </a:lnTo>
                  <a:lnTo>
                    <a:pt x="1186" y="12"/>
                  </a:lnTo>
                  <a:lnTo>
                    <a:pt x="1190" y="8"/>
                  </a:lnTo>
                  <a:lnTo>
                    <a:pt x="1198" y="8"/>
                  </a:lnTo>
                  <a:lnTo>
                    <a:pt x="1203" y="4"/>
                  </a:lnTo>
                  <a:lnTo>
                    <a:pt x="1211" y="4"/>
                  </a:lnTo>
                  <a:lnTo>
                    <a:pt x="1219" y="4"/>
                  </a:lnTo>
                  <a:lnTo>
                    <a:pt x="1228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62" y="0"/>
                  </a:lnTo>
                  <a:lnTo>
                    <a:pt x="1275" y="4"/>
                  </a:lnTo>
                  <a:lnTo>
                    <a:pt x="1287" y="4"/>
                  </a:lnTo>
                  <a:lnTo>
                    <a:pt x="1291" y="4"/>
                  </a:lnTo>
                  <a:lnTo>
                    <a:pt x="1300" y="4"/>
                  </a:lnTo>
                  <a:lnTo>
                    <a:pt x="1304" y="8"/>
                  </a:lnTo>
                  <a:lnTo>
                    <a:pt x="1313" y="8"/>
                  </a:lnTo>
                  <a:lnTo>
                    <a:pt x="1317" y="12"/>
                  </a:lnTo>
                  <a:lnTo>
                    <a:pt x="1338" y="17"/>
                  </a:lnTo>
                  <a:lnTo>
                    <a:pt x="1342" y="21"/>
                  </a:lnTo>
                  <a:lnTo>
                    <a:pt x="1346" y="21"/>
                  </a:lnTo>
                  <a:lnTo>
                    <a:pt x="1355" y="21"/>
                  </a:lnTo>
                  <a:lnTo>
                    <a:pt x="1359" y="25"/>
                  </a:lnTo>
                  <a:lnTo>
                    <a:pt x="1363" y="29"/>
                  </a:lnTo>
                  <a:lnTo>
                    <a:pt x="1368" y="34"/>
                  </a:lnTo>
                  <a:lnTo>
                    <a:pt x="1368" y="38"/>
                  </a:lnTo>
                  <a:lnTo>
                    <a:pt x="1385" y="72"/>
                  </a:lnTo>
                  <a:lnTo>
                    <a:pt x="1402" y="101"/>
                  </a:lnTo>
                  <a:lnTo>
                    <a:pt x="1423" y="144"/>
                  </a:lnTo>
                  <a:lnTo>
                    <a:pt x="1431" y="165"/>
                  </a:lnTo>
                  <a:lnTo>
                    <a:pt x="1435" y="169"/>
                  </a:lnTo>
                  <a:lnTo>
                    <a:pt x="1440" y="173"/>
                  </a:lnTo>
                  <a:lnTo>
                    <a:pt x="1444" y="182"/>
                  </a:lnTo>
                  <a:lnTo>
                    <a:pt x="1448" y="190"/>
                  </a:lnTo>
                  <a:lnTo>
                    <a:pt x="1469" y="220"/>
                  </a:lnTo>
                  <a:lnTo>
                    <a:pt x="1478" y="228"/>
                  </a:lnTo>
                  <a:lnTo>
                    <a:pt x="1482" y="237"/>
                  </a:lnTo>
                  <a:lnTo>
                    <a:pt x="1486" y="245"/>
                  </a:lnTo>
                  <a:lnTo>
                    <a:pt x="1490" y="250"/>
                  </a:lnTo>
                  <a:lnTo>
                    <a:pt x="1495" y="254"/>
                  </a:lnTo>
                  <a:lnTo>
                    <a:pt x="1495" y="262"/>
                  </a:lnTo>
                  <a:lnTo>
                    <a:pt x="1499" y="266"/>
                  </a:lnTo>
                  <a:lnTo>
                    <a:pt x="1499" y="271"/>
                  </a:lnTo>
                  <a:lnTo>
                    <a:pt x="1499" y="275"/>
                  </a:lnTo>
                  <a:lnTo>
                    <a:pt x="1499" y="279"/>
                  </a:lnTo>
                  <a:lnTo>
                    <a:pt x="1499" y="288"/>
                  </a:lnTo>
                  <a:lnTo>
                    <a:pt x="1499" y="296"/>
                  </a:lnTo>
                  <a:lnTo>
                    <a:pt x="1499" y="305"/>
                  </a:lnTo>
                  <a:lnTo>
                    <a:pt x="1499" y="317"/>
                  </a:lnTo>
                  <a:lnTo>
                    <a:pt x="1495" y="321"/>
                  </a:lnTo>
                  <a:lnTo>
                    <a:pt x="1495" y="330"/>
                  </a:lnTo>
                  <a:lnTo>
                    <a:pt x="1495" y="343"/>
                  </a:lnTo>
                  <a:lnTo>
                    <a:pt x="1490" y="347"/>
                  </a:lnTo>
                  <a:lnTo>
                    <a:pt x="1490" y="355"/>
                  </a:lnTo>
                  <a:lnTo>
                    <a:pt x="1486" y="364"/>
                  </a:lnTo>
                  <a:lnTo>
                    <a:pt x="1482" y="372"/>
                  </a:lnTo>
                  <a:lnTo>
                    <a:pt x="1482" y="381"/>
                  </a:lnTo>
                  <a:lnTo>
                    <a:pt x="1478" y="389"/>
                  </a:lnTo>
                  <a:lnTo>
                    <a:pt x="1473" y="393"/>
                  </a:lnTo>
                  <a:lnTo>
                    <a:pt x="1469" y="398"/>
                  </a:lnTo>
                  <a:lnTo>
                    <a:pt x="1465" y="406"/>
                  </a:lnTo>
                  <a:lnTo>
                    <a:pt x="1461" y="410"/>
                  </a:lnTo>
                  <a:lnTo>
                    <a:pt x="1457" y="419"/>
                  </a:lnTo>
                  <a:lnTo>
                    <a:pt x="1448" y="427"/>
                  </a:lnTo>
                  <a:lnTo>
                    <a:pt x="1444" y="436"/>
                  </a:lnTo>
                  <a:lnTo>
                    <a:pt x="1427" y="453"/>
                  </a:lnTo>
                  <a:lnTo>
                    <a:pt x="1423" y="457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14" y="470"/>
                  </a:lnTo>
                  <a:lnTo>
                    <a:pt x="1414" y="474"/>
                  </a:lnTo>
                  <a:lnTo>
                    <a:pt x="1410" y="478"/>
                  </a:lnTo>
                  <a:lnTo>
                    <a:pt x="1414" y="478"/>
                  </a:lnTo>
                  <a:lnTo>
                    <a:pt x="1418" y="482"/>
                  </a:lnTo>
                  <a:lnTo>
                    <a:pt x="1427" y="482"/>
                  </a:lnTo>
                  <a:lnTo>
                    <a:pt x="1435" y="487"/>
                  </a:lnTo>
                  <a:lnTo>
                    <a:pt x="1440" y="487"/>
                  </a:lnTo>
                  <a:lnTo>
                    <a:pt x="1444" y="491"/>
                  </a:lnTo>
                  <a:lnTo>
                    <a:pt x="1452" y="495"/>
                  </a:lnTo>
                  <a:lnTo>
                    <a:pt x="1465" y="504"/>
                  </a:lnTo>
                  <a:lnTo>
                    <a:pt x="1473" y="504"/>
                  </a:lnTo>
                  <a:lnTo>
                    <a:pt x="1478" y="508"/>
                  </a:lnTo>
                  <a:lnTo>
                    <a:pt x="1482" y="508"/>
                  </a:lnTo>
                  <a:lnTo>
                    <a:pt x="1490" y="508"/>
                  </a:lnTo>
                  <a:lnTo>
                    <a:pt x="1520" y="516"/>
                  </a:lnTo>
                  <a:lnTo>
                    <a:pt x="1529" y="516"/>
                  </a:lnTo>
                  <a:lnTo>
                    <a:pt x="1537" y="520"/>
                  </a:lnTo>
                  <a:lnTo>
                    <a:pt x="1550" y="525"/>
                  </a:lnTo>
                  <a:lnTo>
                    <a:pt x="1562" y="529"/>
                  </a:lnTo>
                  <a:lnTo>
                    <a:pt x="1571" y="529"/>
                  </a:lnTo>
                  <a:lnTo>
                    <a:pt x="1575" y="533"/>
                  </a:lnTo>
                  <a:lnTo>
                    <a:pt x="1584" y="537"/>
                  </a:lnTo>
                  <a:lnTo>
                    <a:pt x="1588" y="537"/>
                  </a:lnTo>
                  <a:lnTo>
                    <a:pt x="1588" y="542"/>
                  </a:lnTo>
                  <a:lnTo>
                    <a:pt x="1592" y="546"/>
                  </a:lnTo>
                  <a:lnTo>
                    <a:pt x="1596" y="550"/>
                  </a:lnTo>
                  <a:lnTo>
                    <a:pt x="1600" y="554"/>
                  </a:lnTo>
                  <a:lnTo>
                    <a:pt x="1600" y="559"/>
                  </a:lnTo>
                  <a:lnTo>
                    <a:pt x="1605" y="563"/>
                  </a:lnTo>
                  <a:lnTo>
                    <a:pt x="1605" y="567"/>
                  </a:lnTo>
                  <a:lnTo>
                    <a:pt x="1605" y="575"/>
                  </a:lnTo>
                  <a:lnTo>
                    <a:pt x="1605" y="580"/>
                  </a:lnTo>
                  <a:lnTo>
                    <a:pt x="1605" y="588"/>
                  </a:lnTo>
                  <a:lnTo>
                    <a:pt x="1600" y="609"/>
                  </a:lnTo>
                  <a:lnTo>
                    <a:pt x="1600" y="618"/>
                  </a:lnTo>
                  <a:lnTo>
                    <a:pt x="1600" y="626"/>
                  </a:lnTo>
                  <a:lnTo>
                    <a:pt x="1600" y="631"/>
                  </a:lnTo>
                  <a:lnTo>
                    <a:pt x="1600" y="635"/>
                  </a:lnTo>
                  <a:lnTo>
                    <a:pt x="1605" y="639"/>
                  </a:lnTo>
                  <a:lnTo>
                    <a:pt x="1605" y="647"/>
                  </a:lnTo>
                  <a:lnTo>
                    <a:pt x="1609" y="656"/>
                  </a:lnTo>
                  <a:lnTo>
                    <a:pt x="1609" y="660"/>
                  </a:lnTo>
                  <a:lnTo>
                    <a:pt x="1613" y="664"/>
                  </a:lnTo>
                  <a:lnTo>
                    <a:pt x="1617" y="673"/>
                  </a:lnTo>
                  <a:lnTo>
                    <a:pt x="1630" y="690"/>
                  </a:lnTo>
                  <a:lnTo>
                    <a:pt x="1634" y="694"/>
                  </a:lnTo>
                  <a:lnTo>
                    <a:pt x="1639" y="698"/>
                  </a:lnTo>
                  <a:lnTo>
                    <a:pt x="1639" y="703"/>
                  </a:lnTo>
                  <a:lnTo>
                    <a:pt x="1639" y="707"/>
                  </a:lnTo>
                  <a:lnTo>
                    <a:pt x="1639" y="711"/>
                  </a:lnTo>
                  <a:lnTo>
                    <a:pt x="1639" y="715"/>
                  </a:lnTo>
                  <a:lnTo>
                    <a:pt x="1639" y="719"/>
                  </a:lnTo>
                  <a:lnTo>
                    <a:pt x="1639" y="728"/>
                  </a:lnTo>
                  <a:lnTo>
                    <a:pt x="1639" y="732"/>
                  </a:lnTo>
                  <a:lnTo>
                    <a:pt x="1639" y="741"/>
                  </a:lnTo>
                  <a:lnTo>
                    <a:pt x="1630" y="762"/>
                  </a:lnTo>
                  <a:lnTo>
                    <a:pt x="1630" y="766"/>
                  </a:lnTo>
                  <a:lnTo>
                    <a:pt x="1626" y="774"/>
                  </a:lnTo>
                  <a:lnTo>
                    <a:pt x="1626" y="783"/>
                  </a:lnTo>
                  <a:lnTo>
                    <a:pt x="1622" y="787"/>
                  </a:lnTo>
                  <a:lnTo>
                    <a:pt x="1622" y="791"/>
                  </a:lnTo>
                  <a:lnTo>
                    <a:pt x="1617" y="796"/>
                  </a:lnTo>
                  <a:lnTo>
                    <a:pt x="1613" y="804"/>
                  </a:lnTo>
                  <a:lnTo>
                    <a:pt x="1609" y="808"/>
                  </a:lnTo>
                  <a:lnTo>
                    <a:pt x="1617" y="846"/>
                  </a:lnTo>
                  <a:lnTo>
                    <a:pt x="1626" y="880"/>
                  </a:lnTo>
                  <a:lnTo>
                    <a:pt x="1630" y="897"/>
                  </a:lnTo>
                  <a:lnTo>
                    <a:pt x="1634" y="906"/>
                  </a:lnTo>
                  <a:lnTo>
                    <a:pt x="1639" y="914"/>
                  </a:lnTo>
                  <a:lnTo>
                    <a:pt x="1639" y="923"/>
                  </a:lnTo>
                  <a:lnTo>
                    <a:pt x="1643" y="927"/>
                  </a:lnTo>
                  <a:lnTo>
                    <a:pt x="1647" y="940"/>
                  </a:lnTo>
                  <a:lnTo>
                    <a:pt x="1651" y="952"/>
                  </a:lnTo>
                  <a:lnTo>
                    <a:pt x="1664" y="978"/>
                  </a:lnTo>
                  <a:lnTo>
                    <a:pt x="1668" y="982"/>
                  </a:lnTo>
                  <a:lnTo>
                    <a:pt x="1672" y="990"/>
                  </a:lnTo>
                  <a:lnTo>
                    <a:pt x="1672" y="995"/>
                  </a:lnTo>
                  <a:lnTo>
                    <a:pt x="1672" y="1003"/>
                  </a:lnTo>
                  <a:lnTo>
                    <a:pt x="1672" y="1007"/>
                  </a:lnTo>
                  <a:lnTo>
                    <a:pt x="1672" y="1012"/>
                  </a:lnTo>
                  <a:lnTo>
                    <a:pt x="1672" y="1016"/>
                  </a:lnTo>
                  <a:lnTo>
                    <a:pt x="1672" y="1020"/>
                  </a:lnTo>
                  <a:lnTo>
                    <a:pt x="1672" y="1024"/>
                  </a:lnTo>
                  <a:lnTo>
                    <a:pt x="1668" y="1029"/>
                  </a:lnTo>
                  <a:lnTo>
                    <a:pt x="1668" y="1033"/>
                  </a:lnTo>
                  <a:lnTo>
                    <a:pt x="1664" y="1037"/>
                  </a:lnTo>
                  <a:lnTo>
                    <a:pt x="1651" y="1050"/>
                  </a:lnTo>
                  <a:lnTo>
                    <a:pt x="1647" y="1050"/>
                  </a:lnTo>
                  <a:lnTo>
                    <a:pt x="1647" y="1054"/>
                  </a:lnTo>
                  <a:lnTo>
                    <a:pt x="1643" y="1058"/>
                  </a:lnTo>
                  <a:lnTo>
                    <a:pt x="1639" y="1062"/>
                  </a:lnTo>
                  <a:lnTo>
                    <a:pt x="1634" y="1067"/>
                  </a:lnTo>
                  <a:lnTo>
                    <a:pt x="1630" y="1071"/>
                  </a:lnTo>
                  <a:lnTo>
                    <a:pt x="1626" y="1075"/>
                  </a:lnTo>
                  <a:lnTo>
                    <a:pt x="1622" y="1075"/>
                  </a:lnTo>
                  <a:lnTo>
                    <a:pt x="1617" y="1079"/>
                  </a:lnTo>
                  <a:lnTo>
                    <a:pt x="1613" y="1079"/>
                  </a:lnTo>
                  <a:lnTo>
                    <a:pt x="1605" y="1079"/>
                  </a:lnTo>
                  <a:lnTo>
                    <a:pt x="1600" y="1079"/>
                  </a:lnTo>
                  <a:lnTo>
                    <a:pt x="1592" y="1079"/>
                  </a:lnTo>
                  <a:lnTo>
                    <a:pt x="1588" y="1079"/>
                  </a:lnTo>
                  <a:lnTo>
                    <a:pt x="1579" y="1079"/>
                  </a:lnTo>
                  <a:lnTo>
                    <a:pt x="1562" y="1075"/>
                  </a:lnTo>
                  <a:lnTo>
                    <a:pt x="1554" y="1075"/>
                  </a:lnTo>
                  <a:lnTo>
                    <a:pt x="1550" y="1075"/>
                  </a:lnTo>
                  <a:lnTo>
                    <a:pt x="1541" y="1075"/>
                  </a:lnTo>
                  <a:lnTo>
                    <a:pt x="1533" y="1075"/>
                  </a:lnTo>
                  <a:lnTo>
                    <a:pt x="1520" y="1079"/>
                  </a:lnTo>
                  <a:lnTo>
                    <a:pt x="1516" y="1079"/>
                  </a:lnTo>
                  <a:lnTo>
                    <a:pt x="1503" y="1079"/>
                  </a:lnTo>
                  <a:lnTo>
                    <a:pt x="1490" y="1079"/>
                  </a:lnTo>
                  <a:lnTo>
                    <a:pt x="1486" y="1079"/>
                  </a:lnTo>
                  <a:lnTo>
                    <a:pt x="1486" y="1084"/>
                  </a:lnTo>
                  <a:lnTo>
                    <a:pt x="1482" y="1088"/>
                  </a:lnTo>
                  <a:lnTo>
                    <a:pt x="1478" y="1088"/>
                  </a:lnTo>
                  <a:lnTo>
                    <a:pt x="1478" y="1092"/>
                  </a:lnTo>
                  <a:lnTo>
                    <a:pt x="1473" y="1092"/>
                  </a:lnTo>
                  <a:lnTo>
                    <a:pt x="1469" y="1092"/>
                  </a:lnTo>
                  <a:lnTo>
                    <a:pt x="1465" y="1088"/>
                  </a:lnTo>
                  <a:lnTo>
                    <a:pt x="1461" y="1088"/>
                  </a:lnTo>
                  <a:lnTo>
                    <a:pt x="1457" y="1088"/>
                  </a:lnTo>
                  <a:lnTo>
                    <a:pt x="1452" y="1088"/>
                  </a:lnTo>
                  <a:lnTo>
                    <a:pt x="1448" y="1088"/>
                  </a:lnTo>
                  <a:lnTo>
                    <a:pt x="1448" y="1092"/>
                  </a:lnTo>
                  <a:lnTo>
                    <a:pt x="1444" y="1092"/>
                  </a:lnTo>
                  <a:lnTo>
                    <a:pt x="1435" y="1100"/>
                  </a:lnTo>
                  <a:lnTo>
                    <a:pt x="1431" y="1105"/>
                  </a:lnTo>
                  <a:lnTo>
                    <a:pt x="1423" y="1105"/>
                  </a:lnTo>
                  <a:lnTo>
                    <a:pt x="1423" y="1109"/>
                  </a:lnTo>
                  <a:lnTo>
                    <a:pt x="1418" y="1109"/>
                  </a:lnTo>
                  <a:lnTo>
                    <a:pt x="1414" y="1113"/>
                  </a:lnTo>
                  <a:lnTo>
                    <a:pt x="1402" y="1126"/>
                  </a:lnTo>
                  <a:lnTo>
                    <a:pt x="1397" y="1130"/>
                  </a:lnTo>
                  <a:lnTo>
                    <a:pt x="1389" y="1139"/>
                  </a:lnTo>
                  <a:lnTo>
                    <a:pt x="1385" y="1143"/>
                  </a:lnTo>
                  <a:lnTo>
                    <a:pt x="1368" y="1156"/>
                  </a:lnTo>
                  <a:lnTo>
                    <a:pt x="1363" y="1160"/>
                  </a:lnTo>
                  <a:lnTo>
                    <a:pt x="1355" y="1164"/>
                  </a:lnTo>
                  <a:lnTo>
                    <a:pt x="1355" y="1168"/>
                  </a:lnTo>
                  <a:lnTo>
                    <a:pt x="1351" y="1177"/>
                  </a:lnTo>
                  <a:lnTo>
                    <a:pt x="1346" y="1177"/>
                  </a:lnTo>
                  <a:lnTo>
                    <a:pt x="1346" y="1181"/>
                  </a:lnTo>
                  <a:lnTo>
                    <a:pt x="1346" y="1185"/>
                  </a:lnTo>
                  <a:lnTo>
                    <a:pt x="1342" y="1189"/>
                  </a:lnTo>
                  <a:lnTo>
                    <a:pt x="1342" y="1194"/>
                  </a:lnTo>
                  <a:lnTo>
                    <a:pt x="1342" y="1198"/>
                  </a:lnTo>
                  <a:lnTo>
                    <a:pt x="1342" y="1202"/>
                  </a:lnTo>
                  <a:lnTo>
                    <a:pt x="1346" y="1202"/>
                  </a:lnTo>
                  <a:lnTo>
                    <a:pt x="1346" y="1206"/>
                  </a:lnTo>
                  <a:lnTo>
                    <a:pt x="1351" y="1211"/>
                  </a:lnTo>
                  <a:lnTo>
                    <a:pt x="1355" y="1215"/>
                  </a:lnTo>
                  <a:lnTo>
                    <a:pt x="1359" y="1219"/>
                  </a:lnTo>
                  <a:lnTo>
                    <a:pt x="1368" y="1228"/>
                  </a:lnTo>
                  <a:lnTo>
                    <a:pt x="1372" y="1232"/>
                  </a:lnTo>
                  <a:lnTo>
                    <a:pt x="1397" y="1249"/>
                  </a:lnTo>
                  <a:lnTo>
                    <a:pt x="1410" y="1257"/>
                  </a:lnTo>
                  <a:lnTo>
                    <a:pt x="1414" y="1261"/>
                  </a:lnTo>
                  <a:lnTo>
                    <a:pt x="1418" y="1266"/>
                  </a:lnTo>
                  <a:lnTo>
                    <a:pt x="1418" y="1270"/>
                  </a:lnTo>
                  <a:lnTo>
                    <a:pt x="1423" y="1274"/>
                  </a:lnTo>
                  <a:lnTo>
                    <a:pt x="1427" y="1278"/>
                  </a:lnTo>
                  <a:lnTo>
                    <a:pt x="1427" y="1283"/>
                  </a:lnTo>
                  <a:lnTo>
                    <a:pt x="1427" y="1287"/>
                  </a:lnTo>
                  <a:lnTo>
                    <a:pt x="1423" y="1291"/>
                  </a:lnTo>
                  <a:lnTo>
                    <a:pt x="1418" y="1291"/>
                  </a:lnTo>
                  <a:lnTo>
                    <a:pt x="1414" y="1295"/>
                  </a:lnTo>
                  <a:lnTo>
                    <a:pt x="1406" y="1299"/>
                  </a:lnTo>
                  <a:lnTo>
                    <a:pt x="1402" y="1304"/>
                  </a:lnTo>
                  <a:lnTo>
                    <a:pt x="1385" y="1312"/>
                  </a:lnTo>
                  <a:lnTo>
                    <a:pt x="1359" y="1325"/>
                  </a:lnTo>
                  <a:lnTo>
                    <a:pt x="1342" y="1333"/>
                  </a:lnTo>
                  <a:lnTo>
                    <a:pt x="1330" y="1338"/>
                  </a:lnTo>
                  <a:lnTo>
                    <a:pt x="1308" y="1350"/>
                  </a:lnTo>
                  <a:lnTo>
                    <a:pt x="1198" y="1410"/>
                  </a:lnTo>
                  <a:lnTo>
                    <a:pt x="1029" y="1503"/>
                  </a:lnTo>
                  <a:lnTo>
                    <a:pt x="1012" y="1511"/>
                  </a:lnTo>
                  <a:lnTo>
                    <a:pt x="1004" y="1520"/>
                  </a:lnTo>
                  <a:lnTo>
                    <a:pt x="995" y="1524"/>
                  </a:lnTo>
                  <a:lnTo>
                    <a:pt x="991" y="1528"/>
                  </a:lnTo>
                  <a:lnTo>
                    <a:pt x="987" y="1532"/>
                  </a:lnTo>
                  <a:lnTo>
                    <a:pt x="982" y="1532"/>
                  </a:lnTo>
                  <a:lnTo>
                    <a:pt x="982" y="1537"/>
                  </a:lnTo>
                  <a:lnTo>
                    <a:pt x="978" y="1541"/>
                  </a:lnTo>
                  <a:lnTo>
                    <a:pt x="978" y="1545"/>
                  </a:lnTo>
                  <a:lnTo>
                    <a:pt x="974" y="1549"/>
                  </a:lnTo>
                  <a:lnTo>
                    <a:pt x="970" y="1562"/>
                  </a:lnTo>
                  <a:lnTo>
                    <a:pt x="970" y="1566"/>
                  </a:lnTo>
                  <a:lnTo>
                    <a:pt x="965" y="1570"/>
                  </a:lnTo>
                  <a:lnTo>
                    <a:pt x="961" y="1587"/>
                  </a:lnTo>
                  <a:lnTo>
                    <a:pt x="957" y="1592"/>
                  </a:lnTo>
                  <a:lnTo>
                    <a:pt x="957" y="1600"/>
                  </a:lnTo>
                  <a:lnTo>
                    <a:pt x="953" y="1609"/>
                  </a:lnTo>
                  <a:lnTo>
                    <a:pt x="953" y="1617"/>
                  </a:lnTo>
                  <a:lnTo>
                    <a:pt x="953" y="1625"/>
                  </a:lnTo>
                  <a:lnTo>
                    <a:pt x="953" y="1630"/>
                  </a:lnTo>
                  <a:lnTo>
                    <a:pt x="953" y="1638"/>
                  </a:lnTo>
                  <a:lnTo>
                    <a:pt x="957" y="1651"/>
                  </a:lnTo>
                  <a:lnTo>
                    <a:pt x="957" y="1659"/>
                  </a:lnTo>
                  <a:lnTo>
                    <a:pt x="957" y="1668"/>
                  </a:lnTo>
                  <a:lnTo>
                    <a:pt x="961" y="1672"/>
                  </a:lnTo>
                  <a:lnTo>
                    <a:pt x="961" y="1676"/>
                  </a:lnTo>
                  <a:lnTo>
                    <a:pt x="965" y="1681"/>
                  </a:lnTo>
                  <a:lnTo>
                    <a:pt x="970" y="1685"/>
                  </a:lnTo>
                  <a:lnTo>
                    <a:pt x="970" y="1689"/>
                  </a:lnTo>
                  <a:lnTo>
                    <a:pt x="974" y="1689"/>
                  </a:lnTo>
                  <a:lnTo>
                    <a:pt x="978" y="1689"/>
                  </a:lnTo>
                  <a:lnTo>
                    <a:pt x="982" y="1689"/>
                  </a:lnTo>
                  <a:lnTo>
                    <a:pt x="987" y="1689"/>
                  </a:lnTo>
                  <a:lnTo>
                    <a:pt x="991" y="1689"/>
                  </a:lnTo>
                  <a:lnTo>
                    <a:pt x="995" y="1685"/>
                  </a:lnTo>
                  <a:lnTo>
                    <a:pt x="1004" y="1685"/>
                  </a:lnTo>
                  <a:lnTo>
                    <a:pt x="1020" y="1676"/>
                  </a:lnTo>
                  <a:lnTo>
                    <a:pt x="1025" y="1672"/>
                  </a:lnTo>
                  <a:lnTo>
                    <a:pt x="1029" y="1672"/>
                  </a:lnTo>
                  <a:lnTo>
                    <a:pt x="1029" y="1676"/>
                  </a:lnTo>
                  <a:lnTo>
                    <a:pt x="1029" y="1681"/>
                  </a:lnTo>
                  <a:lnTo>
                    <a:pt x="1025" y="1681"/>
                  </a:lnTo>
                  <a:lnTo>
                    <a:pt x="1020" y="1685"/>
                  </a:lnTo>
                  <a:lnTo>
                    <a:pt x="1016" y="1693"/>
                  </a:lnTo>
                  <a:lnTo>
                    <a:pt x="1012" y="1697"/>
                  </a:lnTo>
                  <a:lnTo>
                    <a:pt x="1008" y="1702"/>
                  </a:lnTo>
                  <a:lnTo>
                    <a:pt x="999" y="1706"/>
                  </a:lnTo>
                  <a:lnTo>
                    <a:pt x="995" y="1714"/>
                  </a:lnTo>
                  <a:lnTo>
                    <a:pt x="991" y="1714"/>
                  </a:lnTo>
                  <a:lnTo>
                    <a:pt x="982" y="1723"/>
                  </a:lnTo>
                  <a:lnTo>
                    <a:pt x="974" y="1727"/>
                  </a:lnTo>
                  <a:lnTo>
                    <a:pt x="970" y="1731"/>
                  </a:lnTo>
                  <a:lnTo>
                    <a:pt x="965" y="1731"/>
                  </a:lnTo>
                  <a:lnTo>
                    <a:pt x="961" y="1736"/>
                  </a:lnTo>
                  <a:lnTo>
                    <a:pt x="953" y="1736"/>
                  </a:lnTo>
                  <a:lnTo>
                    <a:pt x="949" y="1740"/>
                  </a:lnTo>
                  <a:lnTo>
                    <a:pt x="944" y="1740"/>
                  </a:lnTo>
                  <a:lnTo>
                    <a:pt x="936" y="1744"/>
                  </a:lnTo>
                  <a:lnTo>
                    <a:pt x="927" y="1744"/>
                  </a:lnTo>
                  <a:lnTo>
                    <a:pt x="919" y="1748"/>
                  </a:lnTo>
                  <a:lnTo>
                    <a:pt x="910" y="1748"/>
                  </a:lnTo>
                  <a:lnTo>
                    <a:pt x="893" y="1752"/>
                  </a:lnTo>
                  <a:lnTo>
                    <a:pt x="889" y="1752"/>
                  </a:lnTo>
                  <a:lnTo>
                    <a:pt x="881" y="1752"/>
                  </a:lnTo>
                  <a:lnTo>
                    <a:pt x="877" y="1757"/>
                  </a:lnTo>
                  <a:lnTo>
                    <a:pt x="872" y="1757"/>
                  </a:lnTo>
                  <a:lnTo>
                    <a:pt x="868" y="1761"/>
                  </a:lnTo>
                  <a:lnTo>
                    <a:pt x="864" y="1765"/>
                  </a:lnTo>
                  <a:lnTo>
                    <a:pt x="864" y="1769"/>
                  </a:lnTo>
                  <a:lnTo>
                    <a:pt x="864" y="1774"/>
                  </a:lnTo>
                  <a:lnTo>
                    <a:pt x="864" y="1778"/>
                  </a:lnTo>
                  <a:lnTo>
                    <a:pt x="860" y="1786"/>
                  </a:lnTo>
                  <a:lnTo>
                    <a:pt x="860" y="1791"/>
                  </a:lnTo>
                  <a:lnTo>
                    <a:pt x="860" y="1795"/>
                  </a:lnTo>
                  <a:lnTo>
                    <a:pt x="860" y="1803"/>
                  </a:lnTo>
                  <a:lnTo>
                    <a:pt x="864" y="1812"/>
                  </a:lnTo>
                  <a:lnTo>
                    <a:pt x="864" y="1816"/>
                  </a:lnTo>
                  <a:lnTo>
                    <a:pt x="868" y="1824"/>
                  </a:lnTo>
                  <a:lnTo>
                    <a:pt x="868" y="1829"/>
                  </a:lnTo>
                  <a:lnTo>
                    <a:pt x="877" y="1841"/>
                  </a:lnTo>
                  <a:lnTo>
                    <a:pt x="881" y="1846"/>
                  </a:lnTo>
                  <a:lnTo>
                    <a:pt x="881" y="1850"/>
                  </a:lnTo>
                  <a:lnTo>
                    <a:pt x="881" y="1858"/>
                  </a:lnTo>
                  <a:lnTo>
                    <a:pt x="881" y="1863"/>
                  </a:lnTo>
                  <a:lnTo>
                    <a:pt x="881" y="1867"/>
                  </a:lnTo>
                  <a:lnTo>
                    <a:pt x="877" y="1867"/>
                  </a:lnTo>
                  <a:lnTo>
                    <a:pt x="872" y="1871"/>
                  </a:lnTo>
                  <a:lnTo>
                    <a:pt x="864" y="1871"/>
                  </a:lnTo>
                  <a:lnTo>
                    <a:pt x="851" y="1871"/>
                  </a:lnTo>
                  <a:lnTo>
                    <a:pt x="847" y="1871"/>
                  </a:lnTo>
                  <a:lnTo>
                    <a:pt x="838" y="1875"/>
                  </a:lnTo>
                  <a:lnTo>
                    <a:pt x="830" y="1875"/>
                  </a:lnTo>
                  <a:lnTo>
                    <a:pt x="826" y="1880"/>
                  </a:lnTo>
                  <a:lnTo>
                    <a:pt x="817" y="1884"/>
                  </a:lnTo>
                  <a:lnTo>
                    <a:pt x="809" y="1888"/>
                  </a:lnTo>
                  <a:lnTo>
                    <a:pt x="796" y="1901"/>
                  </a:lnTo>
                  <a:lnTo>
                    <a:pt x="788" y="1905"/>
                  </a:lnTo>
                  <a:lnTo>
                    <a:pt x="779" y="1909"/>
                  </a:lnTo>
                  <a:lnTo>
                    <a:pt x="766" y="1913"/>
                  </a:lnTo>
                  <a:lnTo>
                    <a:pt x="758" y="1913"/>
                  </a:lnTo>
                  <a:lnTo>
                    <a:pt x="750" y="1918"/>
                  </a:lnTo>
                  <a:lnTo>
                    <a:pt x="741" y="1918"/>
                  </a:lnTo>
                  <a:lnTo>
                    <a:pt x="733" y="1918"/>
                  </a:lnTo>
                  <a:lnTo>
                    <a:pt x="724" y="1918"/>
                  </a:lnTo>
                  <a:lnTo>
                    <a:pt x="720" y="1918"/>
                  </a:lnTo>
                  <a:lnTo>
                    <a:pt x="720" y="1913"/>
                  </a:lnTo>
                  <a:lnTo>
                    <a:pt x="720" y="1909"/>
                  </a:lnTo>
                  <a:lnTo>
                    <a:pt x="716" y="1901"/>
                  </a:lnTo>
                  <a:lnTo>
                    <a:pt x="711" y="1896"/>
                  </a:lnTo>
                  <a:lnTo>
                    <a:pt x="711" y="1892"/>
                  </a:lnTo>
                  <a:lnTo>
                    <a:pt x="703" y="1884"/>
                  </a:lnTo>
                  <a:lnTo>
                    <a:pt x="699" y="1880"/>
                  </a:lnTo>
                  <a:lnTo>
                    <a:pt x="690" y="1875"/>
                  </a:lnTo>
                  <a:lnTo>
                    <a:pt x="686" y="1871"/>
                  </a:lnTo>
                  <a:lnTo>
                    <a:pt x="682" y="1871"/>
                  </a:lnTo>
                  <a:lnTo>
                    <a:pt x="678" y="1871"/>
                  </a:lnTo>
                  <a:lnTo>
                    <a:pt x="673" y="1875"/>
                  </a:lnTo>
                  <a:lnTo>
                    <a:pt x="669" y="1875"/>
                  </a:lnTo>
                  <a:lnTo>
                    <a:pt x="648" y="1884"/>
                  </a:lnTo>
                  <a:lnTo>
                    <a:pt x="635" y="1888"/>
                  </a:lnTo>
                  <a:lnTo>
                    <a:pt x="631" y="1892"/>
                  </a:lnTo>
                  <a:lnTo>
                    <a:pt x="627" y="1892"/>
                  </a:lnTo>
                  <a:lnTo>
                    <a:pt x="623" y="1892"/>
                  </a:lnTo>
                  <a:lnTo>
                    <a:pt x="618" y="1896"/>
                  </a:lnTo>
                  <a:lnTo>
                    <a:pt x="614" y="1896"/>
                  </a:lnTo>
                  <a:lnTo>
                    <a:pt x="614" y="1892"/>
                  </a:lnTo>
                  <a:lnTo>
                    <a:pt x="610" y="1892"/>
                  </a:lnTo>
                  <a:lnTo>
                    <a:pt x="606" y="1892"/>
                  </a:lnTo>
                  <a:lnTo>
                    <a:pt x="597" y="1888"/>
                  </a:lnTo>
                  <a:lnTo>
                    <a:pt x="597" y="1884"/>
                  </a:lnTo>
                  <a:lnTo>
                    <a:pt x="593" y="1880"/>
                  </a:lnTo>
                  <a:lnTo>
                    <a:pt x="589" y="1875"/>
                  </a:lnTo>
                  <a:lnTo>
                    <a:pt x="589" y="1871"/>
                  </a:lnTo>
                  <a:lnTo>
                    <a:pt x="584" y="1858"/>
                  </a:lnTo>
                  <a:lnTo>
                    <a:pt x="576" y="1841"/>
                  </a:lnTo>
                  <a:lnTo>
                    <a:pt x="572" y="1824"/>
                  </a:lnTo>
                  <a:lnTo>
                    <a:pt x="568" y="1816"/>
                  </a:lnTo>
                  <a:lnTo>
                    <a:pt x="568" y="1812"/>
                  </a:lnTo>
                  <a:lnTo>
                    <a:pt x="563" y="1791"/>
                  </a:lnTo>
                  <a:lnTo>
                    <a:pt x="559" y="1782"/>
                  </a:lnTo>
                  <a:lnTo>
                    <a:pt x="559" y="1778"/>
                  </a:lnTo>
                  <a:lnTo>
                    <a:pt x="559" y="1774"/>
                  </a:lnTo>
                  <a:lnTo>
                    <a:pt x="555" y="1774"/>
                  </a:lnTo>
                  <a:lnTo>
                    <a:pt x="555" y="1769"/>
                  </a:lnTo>
                  <a:lnTo>
                    <a:pt x="551" y="1769"/>
                  </a:lnTo>
                  <a:lnTo>
                    <a:pt x="546" y="1761"/>
                  </a:lnTo>
                  <a:lnTo>
                    <a:pt x="542" y="1757"/>
                  </a:lnTo>
                  <a:lnTo>
                    <a:pt x="538" y="1757"/>
                  </a:lnTo>
                  <a:lnTo>
                    <a:pt x="529" y="1748"/>
                  </a:lnTo>
                  <a:lnTo>
                    <a:pt x="525" y="1748"/>
                  </a:lnTo>
                  <a:lnTo>
                    <a:pt x="525" y="1744"/>
                  </a:lnTo>
                  <a:lnTo>
                    <a:pt x="521" y="1744"/>
                  </a:lnTo>
                  <a:lnTo>
                    <a:pt x="521" y="1740"/>
                  </a:lnTo>
                  <a:lnTo>
                    <a:pt x="521" y="1736"/>
                  </a:lnTo>
                  <a:lnTo>
                    <a:pt x="521" y="1731"/>
                  </a:lnTo>
                  <a:lnTo>
                    <a:pt x="521" y="1727"/>
                  </a:lnTo>
                  <a:lnTo>
                    <a:pt x="521" y="1723"/>
                  </a:lnTo>
                  <a:lnTo>
                    <a:pt x="525" y="1719"/>
                  </a:lnTo>
                  <a:lnTo>
                    <a:pt x="525" y="1714"/>
                  </a:lnTo>
                  <a:lnTo>
                    <a:pt x="529" y="1710"/>
                  </a:lnTo>
                  <a:lnTo>
                    <a:pt x="529" y="1702"/>
                  </a:lnTo>
                  <a:lnTo>
                    <a:pt x="534" y="1697"/>
                  </a:lnTo>
                  <a:lnTo>
                    <a:pt x="542" y="1681"/>
                  </a:lnTo>
                  <a:lnTo>
                    <a:pt x="546" y="1672"/>
                  </a:lnTo>
                  <a:lnTo>
                    <a:pt x="551" y="1668"/>
                  </a:lnTo>
                  <a:lnTo>
                    <a:pt x="551" y="1664"/>
                  </a:lnTo>
                  <a:lnTo>
                    <a:pt x="551" y="1659"/>
                  </a:lnTo>
                  <a:lnTo>
                    <a:pt x="555" y="1659"/>
                  </a:lnTo>
                  <a:lnTo>
                    <a:pt x="555" y="1655"/>
                  </a:lnTo>
                  <a:lnTo>
                    <a:pt x="555" y="1651"/>
                  </a:lnTo>
                  <a:lnTo>
                    <a:pt x="551" y="1642"/>
                  </a:lnTo>
                  <a:lnTo>
                    <a:pt x="551" y="1638"/>
                  </a:lnTo>
                  <a:lnTo>
                    <a:pt x="546" y="1634"/>
                  </a:lnTo>
                  <a:lnTo>
                    <a:pt x="542" y="1630"/>
                  </a:lnTo>
                  <a:lnTo>
                    <a:pt x="542" y="1625"/>
                  </a:lnTo>
                  <a:lnTo>
                    <a:pt x="534" y="1613"/>
                  </a:lnTo>
                  <a:lnTo>
                    <a:pt x="525" y="1604"/>
                  </a:lnTo>
                  <a:lnTo>
                    <a:pt x="521" y="1596"/>
                  </a:lnTo>
                  <a:lnTo>
                    <a:pt x="512" y="1587"/>
                  </a:lnTo>
                  <a:lnTo>
                    <a:pt x="508" y="1583"/>
                  </a:lnTo>
                  <a:lnTo>
                    <a:pt x="496" y="1575"/>
                  </a:lnTo>
                  <a:lnTo>
                    <a:pt x="424" y="1503"/>
                  </a:lnTo>
                  <a:lnTo>
                    <a:pt x="390" y="1469"/>
                  </a:lnTo>
                  <a:lnTo>
                    <a:pt x="385" y="1465"/>
                  </a:lnTo>
                  <a:lnTo>
                    <a:pt x="381" y="1460"/>
                  </a:lnTo>
                  <a:lnTo>
                    <a:pt x="373" y="1456"/>
                  </a:lnTo>
                  <a:lnTo>
                    <a:pt x="369" y="1452"/>
                  </a:lnTo>
                  <a:lnTo>
                    <a:pt x="364" y="1448"/>
                  </a:lnTo>
                  <a:lnTo>
                    <a:pt x="356" y="1443"/>
                  </a:lnTo>
                  <a:lnTo>
                    <a:pt x="352" y="1439"/>
                  </a:lnTo>
                  <a:lnTo>
                    <a:pt x="347" y="1439"/>
                  </a:lnTo>
                  <a:lnTo>
                    <a:pt x="339" y="1435"/>
                  </a:lnTo>
                  <a:lnTo>
                    <a:pt x="330" y="1435"/>
                  </a:lnTo>
                  <a:lnTo>
                    <a:pt x="326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7" y="1431"/>
                  </a:lnTo>
                  <a:lnTo>
                    <a:pt x="292" y="1431"/>
                  </a:lnTo>
                  <a:lnTo>
                    <a:pt x="275" y="1426"/>
                  </a:lnTo>
                  <a:lnTo>
                    <a:pt x="267" y="1426"/>
                  </a:lnTo>
                  <a:lnTo>
                    <a:pt x="254" y="1431"/>
                  </a:lnTo>
                  <a:lnTo>
                    <a:pt x="242" y="1431"/>
                  </a:lnTo>
                  <a:lnTo>
                    <a:pt x="233" y="1431"/>
                  </a:lnTo>
                  <a:lnTo>
                    <a:pt x="220" y="1431"/>
                  </a:lnTo>
                  <a:lnTo>
                    <a:pt x="208" y="1431"/>
                  </a:lnTo>
                  <a:lnTo>
                    <a:pt x="199" y="1435"/>
                  </a:lnTo>
                  <a:lnTo>
                    <a:pt x="187" y="1435"/>
                  </a:lnTo>
                  <a:lnTo>
                    <a:pt x="178" y="1435"/>
                  </a:lnTo>
                  <a:lnTo>
                    <a:pt x="165" y="1439"/>
                  </a:lnTo>
                  <a:lnTo>
                    <a:pt x="157" y="1443"/>
                  </a:lnTo>
                  <a:lnTo>
                    <a:pt x="140" y="1448"/>
                  </a:lnTo>
                  <a:lnTo>
                    <a:pt x="131" y="1452"/>
                  </a:lnTo>
                  <a:lnTo>
                    <a:pt x="119" y="1452"/>
                  </a:lnTo>
                  <a:lnTo>
                    <a:pt x="110" y="1456"/>
                  </a:lnTo>
                  <a:lnTo>
                    <a:pt x="106" y="1460"/>
                  </a:lnTo>
                  <a:lnTo>
                    <a:pt x="102" y="1460"/>
                  </a:lnTo>
                  <a:lnTo>
                    <a:pt x="102" y="1456"/>
                  </a:lnTo>
                  <a:lnTo>
                    <a:pt x="98" y="1456"/>
                  </a:lnTo>
                  <a:lnTo>
                    <a:pt x="93" y="1452"/>
                  </a:lnTo>
                  <a:lnTo>
                    <a:pt x="89" y="1452"/>
                  </a:lnTo>
                  <a:lnTo>
                    <a:pt x="89" y="1448"/>
                  </a:lnTo>
                  <a:lnTo>
                    <a:pt x="85" y="1448"/>
                  </a:lnTo>
                  <a:lnTo>
                    <a:pt x="76" y="1439"/>
                  </a:lnTo>
                  <a:lnTo>
                    <a:pt x="68" y="1431"/>
                  </a:lnTo>
                  <a:lnTo>
                    <a:pt x="55" y="1422"/>
                  </a:lnTo>
                  <a:lnTo>
                    <a:pt x="47" y="1414"/>
                  </a:lnTo>
                  <a:lnTo>
                    <a:pt x="43" y="1410"/>
                  </a:lnTo>
                  <a:lnTo>
                    <a:pt x="34" y="1397"/>
                  </a:lnTo>
                  <a:lnTo>
                    <a:pt x="26" y="1393"/>
                  </a:lnTo>
                  <a:lnTo>
                    <a:pt x="17" y="1384"/>
                  </a:lnTo>
                  <a:lnTo>
                    <a:pt x="0" y="1367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4" name="Freeform 20"/>
            <p:cNvSpPr>
              <a:spLocks noEditPoints="1"/>
            </p:cNvSpPr>
            <p:nvPr/>
          </p:nvSpPr>
          <p:spPr bwMode="auto">
            <a:xfrm>
              <a:off x="1851041" y="4098249"/>
              <a:ext cx="101298" cy="170237"/>
            </a:xfrm>
            <a:custGeom>
              <a:avLst/>
              <a:gdLst>
                <a:gd name="T0" fmla="*/ 0 w 318"/>
                <a:gd name="T1" fmla="*/ 491 h 538"/>
                <a:gd name="T2" fmla="*/ 43 w 318"/>
                <a:gd name="T3" fmla="*/ 436 h 538"/>
                <a:gd name="T4" fmla="*/ 26 w 318"/>
                <a:gd name="T5" fmla="*/ 423 h 538"/>
                <a:gd name="T6" fmla="*/ 34 w 318"/>
                <a:gd name="T7" fmla="*/ 402 h 538"/>
                <a:gd name="T8" fmla="*/ 47 w 318"/>
                <a:gd name="T9" fmla="*/ 377 h 538"/>
                <a:gd name="T10" fmla="*/ 68 w 318"/>
                <a:gd name="T11" fmla="*/ 356 h 538"/>
                <a:gd name="T12" fmla="*/ 93 w 318"/>
                <a:gd name="T13" fmla="*/ 335 h 538"/>
                <a:gd name="T14" fmla="*/ 106 w 318"/>
                <a:gd name="T15" fmla="*/ 322 h 538"/>
                <a:gd name="T16" fmla="*/ 119 w 318"/>
                <a:gd name="T17" fmla="*/ 296 h 538"/>
                <a:gd name="T18" fmla="*/ 123 w 318"/>
                <a:gd name="T19" fmla="*/ 263 h 538"/>
                <a:gd name="T20" fmla="*/ 123 w 318"/>
                <a:gd name="T21" fmla="*/ 237 h 538"/>
                <a:gd name="T22" fmla="*/ 110 w 318"/>
                <a:gd name="T23" fmla="*/ 212 h 538"/>
                <a:gd name="T24" fmla="*/ 93 w 318"/>
                <a:gd name="T25" fmla="*/ 199 h 538"/>
                <a:gd name="T26" fmla="*/ 55 w 318"/>
                <a:gd name="T27" fmla="*/ 174 h 538"/>
                <a:gd name="T28" fmla="*/ 47 w 318"/>
                <a:gd name="T29" fmla="*/ 165 h 538"/>
                <a:gd name="T30" fmla="*/ 38 w 318"/>
                <a:gd name="T31" fmla="*/ 144 h 538"/>
                <a:gd name="T32" fmla="*/ 38 w 318"/>
                <a:gd name="T33" fmla="*/ 127 h 538"/>
                <a:gd name="T34" fmla="*/ 47 w 318"/>
                <a:gd name="T35" fmla="*/ 97 h 538"/>
                <a:gd name="T36" fmla="*/ 51 w 318"/>
                <a:gd name="T37" fmla="*/ 55 h 538"/>
                <a:gd name="T38" fmla="*/ 60 w 318"/>
                <a:gd name="T39" fmla="*/ 34 h 538"/>
                <a:gd name="T40" fmla="*/ 72 w 318"/>
                <a:gd name="T41" fmla="*/ 17 h 538"/>
                <a:gd name="T42" fmla="*/ 98 w 318"/>
                <a:gd name="T43" fmla="*/ 0 h 538"/>
                <a:gd name="T44" fmla="*/ 119 w 318"/>
                <a:gd name="T45" fmla="*/ 0 h 538"/>
                <a:gd name="T46" fmla="*/ 127 w 318"/>
                <a:gd name="T47" fmla="*/ 13 h 538"/>
                <a:gd name="T48" fmla="*/ 140 w 318"/>
                <a:gd name="T49" fmla="*/ 34 h 538"/>
                <a:gd name="T50" fmla="*/ 157 w 318"/>
                <a:gd name="T51" fmla="*/ 47 h 538"/>
                <a:gd name="T52" fmla="*/ 178 w 318"/>
                <a:gd name="T53" fmla="*/ 51 h 538"/>
                <a:gd name="T54" fmla="*/ 199 w 318"/>
                <a:gd name="T55" fmla="*/ 42 h 538"/>
                <a:gd name="T56" fmla="*/ 216 w 318"/>
                <a:gd name="T57" fmla="*/ 42 h 538"/>
                <a:gd name="T58" fmla="*/ 237 w 318"/>
                <a:gd name="T59" fmla="*/ 47 h 538"/>
                <a:gd name="T60" fmla="*/ 259 w 318"/>
                <a:gd name="T61" fmla="*/ 59 h 538"/>
                <a:gd name="T62" fmla="*/ 263 w 318"/>
                <a:gd name="T63" fmla="*/ 76 h 538"/>
                <a:gd name="T64" fmla="*/ 259 w 318"/>
                <a:gd name="T65" fmla="*/ 106 h 538"/>
                <a:gd name="T66" fmla="*/ 267 w 318"/>
                <a:gd name="T67" fmla="*/ 123 h 538"/>
                <a:gd name="T68" fmla="*/ 301 w 318"/>
                <a:gd name="T69" fmla="*/ 131 h 538"/>
                <a:gd name="T70" fmla="*/ 314 w 318"/>
                <a:gd name="T71" fmla="*/ 144 h 538"/>
                <a:gd name="T72" fmla="*/ 314 w 318"/>
                <a:gd name="T73" fmla="*/ 191 h 538"/>
                <a:gd name="T74" fmla="*/ 314 w 318"/>
                <a:gd name="T75" fmla="*/ 212 h 538"/>
                <a:gd name="T76" fmla="*/ 305 w 318"/>
                <a:gd name="T77" fmla="*/ 208 h 538"/>
                <a:gd name="T78" fmla="*/ 271 w 318"/>
                <a:gd name="T79" fmla="*/ 203 h 538"/>
                <a:gd name="T80" fmla="*/ 242 w 318"/>
                <a:gd name="T81" fmla="*/ 203 h 538"/>
                <a:gd name="T82" fmla="*/ 220 w 318"/>
                <a:gd name="T83" fmla="*/ 212 h 538"/>
                <a:gd name="T84" fmla="*/ 199 w 318"/>
                <a:gd name="T85" fmla="*/ 224 h 538"/>
                <a:gd name="T86" fmla="*/ 187 w 318"/>
                <a:gd name="T87" fmla="*/ 237 h 538"/>
                <a:gd name="T88" fmla="*/ 178 w 318"/>
                <a:gd name="T89" fmla="*/ 258 h 538"/>
                <a:gd name="T90" fmla="*/ 161 w 318"/>
                <a:gd name="T91" fmla="*/ 271 h 538"/>
                <a:gd name="T92" fmla="*/ 157 w 318"/>
                <a:gd name="T93" fmla="*/ 292 h 538"/>
                <a:gd name="T94" fmla="*/ 153 w 318"/>
                <a:gd name="T95" fmla="*/ 322 h 538"/>
                <a:gd name="T96" fmla="*/ 157 w 318"/>
                <a:gd name="T97" fmla="*/ 339 h 538"/>
                <a:gd name="T98" fmla="*/ 165 w 318"/>
                <a:gd name="T99" fmla="*/ 373 h 538"/>
                <a:gd name="T100" fmla="*/ 153 w 318"/>
                <a:gd name="T101" fmla="*/ 390 h 538"/>
                <a:gd name="T102" fmla="*/ 132 w 318"/>
                <a:gd name="T103" fmla="*/ 440 h 538"/>
                <a:gd name="T104" fmla="*/ 127 w 318"/>
                <a:gd name="T105" fmla="*/ 457 h 538"/>
                <a:gd name="T106" fmla="*/ 119 w 318"/>
                <a:gd name="T107" fmla="*/ 495 h 538"/>
                <a:gd name="T108" fmla="*/ 106 w 318"/>
                <a:gd name="T109" fmla="*/ 504 h 538"/>
                <a:gd name="T110" fmla="*/ 76 w 318"/>
                <a:gd name="T111" fmla="*/ 525 h 538"/>
                <a:gd name="T112" fmla="*/ 51 w 318"/>
                <a:gd name="T113" fmla="*/ 538 h 538"/>
                <a:gd name="T114" fmla="*/ 34 w 318"/>
                <a:gd name="T115" fmla="*/ 538 h 538"/>
                <a:gd name="T116" fmla="*/ 17 w 318"/>
                <a:gd name="T117" fmla="*/ 525 h 538"/>
                <a:gd name="T118" fmla="*/ 5 w 318"/>
                <a:gd name="T119" fmla="*/ 5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538">
                  <a:moveTo>
                    <a:pt x="318" y="212"/>
                  </a:moveTo>
                  <a:lnTo>
                    <a:pt x="318" y="216"/>
                  </a:lnTo>
                  <a:lnTo>
                    <a:pt x="318" y="212"/>
                  </a:lnTo>
                  <a:close/>
                  <a:moveTo>
                    <a:pt x="0" y="491"/>
                  </a:moveTo>
                  <a:lnTo>
                    <a:pt x="21" y="462"/>
                  </a:lnTo>
                  <a:lnTo>
                    <a:pt x="30" y="449"/>
                  </a:lnTo>
                  <a:lnTo>
                    <a:pt x="38" y="436"/>
                  </a:lnTo>
                  <a:lnTo>
                    <a:pt x="43" y="436"/>
                  </a:lnTo>
                  <a:lnTo>
                    <a:pt x="43" y="432"/>
                  </a:lnTo>
                  <a:lnTo>
                    <a:pt x="38" y="428"/>
                  </a:lnTo>
                  <a:lnTo>
                    <a:pt x="34" y="428"/>
                  </a:lnTo>
                  <a:lnTo>
                    <a:pt x="26" y="423"/>
                  </a:lnTo>
                  <a:lnTo>
                    <a:pt x="21" y="415"/>
                  </a:lnTo>
                  <a:lnTo>
                    <a:pt x="30" y="407"/>
                  </a:lnTo>
                  <a:lnTo>
                    <a:pt x="34" y="407"/>
                  </a:lnTo>
                  <a:lnTo>
                    <a:pt x="34" y="402"/>
                  </a:lnTo>
                  <a:lnTo>
                    <a:pt x="38" y="398"/>
                  </a:lnTo>
                  <a:lnTo>
                    <a:pt x="43" y="394"/>
                  </a:lnTo>
                  <a:lnTo>
                    <a:pt x="43" y="385"/>
                  </a:lnTo>
                  <a:lnTo>
                    <a:pt x="47" y="377"/>
                  </a:lnTo>
                  <a:lnTo>
                    <a:pt x="51" y="368"/>
                  </a:lnTo>
                  <a:lnTo>
                    <a:pt x="55" y="364"/>
                  </a:lnTo>
                  <a:lnTo>
                    <a:pt x="60" y="360"/>
                  </a:lnTo>
                  <a:lnTo>
                    <a:pt x="68" y="356"/>
                  </a:lnTo>
                  <a:lnTo>
                    <a:pt x="72" y="352"/>
                  </a:lnTo>
                  <a:lnTo>
                    <a:pt x="76" y="352"/>
                  </a:lnTo>
                  <a:lnTo>
                    <a:pt x="93" y="339"/>
                  </a:lnTo>
                  <a:lnTo>
                    <a:pt x="93" y="335"/>
                  </a:lnTo>
                  <a:lnTo>
                    <a:pt x="98" y="330"/>
                  </a:lnTo>
                  <a:lnTo>
                    <a:pt x="102" y="330"/>
                  </a:lnTo>
                  <a:lnTo>
                    <a:pt x="102" y="326"/>
                  </a:lnTo>
                  <a:lnTo>
                    <a:pt x="106" y="322"/>
                  </a:lnTo>
                  <a:lnTo>
                    <a:pt x="110" y="313"/>
                  </a:lnTo>
                  <a:lnTo>
                    <a:pt x="115" y="305"/>
                  </a:lnTo>
                  <a:lnTo>
                    <a:pt x="115" y="301"/>
                  </a:lnTo>
                  <a:lnTo>
                    <a:pt x="119" y="296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23" y="267"/>
                  </a:lnTo>
                  <a:lnTo>
                    <a:pt x="123" y="263"/>
                  </a:lnTo>
                  <a:lnTo>
                    <a:pt x="127" y="254"/>
                  </a:lnTo>
                  <a:lnTo>
                    <a:pt x="127" y="250"/>
                  </a:lnTo>
                  <a:lnTo>
                    <a:pt x="127" y="246"/>
                  </a:lnTo>
                  <a:lnTo>
                    <a:pt x="123" y="237"/>
                  </a:lnTo>
                  <a:lnTo>
                    <a:pt x="123" y="233"/>
                  </a:lnTo>
                  <a:lnTo>
                    <a:pt x="119" y="224"/>
                  </a:lnTo>
                  <a:lnTo>
                    <a:pt x="115" y="220"/>
                  </a:lnTo>
                  <a:lnTo>
                    <a:pt x="110" y="212"/>
                  </a:lnTo>
                  <a:lnTo>
                    <a:pt x="106" y="208"/>
                  </a:lnTo>
                  <a:lnTo>
                    <a:pt x="102" y="203"/>
                  </a:lnTo>
                  <a:lnTo>
                    <a:pt x="98" y="199"/>
                  </a:lnTo>
                  <a:lnTo>
                    <a:pt x="93" y="199"/>
                  </a:lnTo>
                  <a:lnTo>
                    <a:pt x="76" y="191"/>
                  </a:lnTo>
                  <a:lnTo>
                    <a:pt x="72" y="186"/>
                  </a:lnTo>
                  <a:lnTo>
                    <a:pt x="60" y="178"/>
                  </a:lnTo>
                  <a:lnTo>
                    <a:pt x="55" y="174"/>
                  </a:lnTo>
                  <a:lnTo>
                    <a:pt x="51" y="174"/>
                  </a:lnTo>
                  <a:lnTo>
                    <a:pt x="51" y="169"/>
                  </a:lnTo>
                  <a:lnTo>
                    <a:pt x="47" y="169"/>
                  </a:lnTo>
                  <a:lnTo>
                    <a:pt x="47" y="165"/>
                  </a:lnTo>
                  <a:lnTo>
                    <a:pt x="47" y="161"/>
                  </a:lnTo>
                  <a:lnTo>
                    <a:pt x="43" y="157"/>
                  </a:lnTo>
                  <a:lnTo>
                    <a:pt x="43" y="153"/>
                  </a:lnTo>
                  <a:lnTo>
                    <a:pt x="38" y="144"/>
                  </a:lnTo>
                  <a:lnTo>
                    <a:pt x="38" y="140"/>
                  </a:lnTo>
                  <a:lnTo>
                    <a:pt x="38" y="136"/>
                  </a:lnTo>
                  <a:lnTo>
                    <a:pt x="38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43" y="114"/>
                  </a:lnTo>
                  <a:lnTo>
                    <a:pt x="43" y="106"/>
                  </a:lnTo>
                  <a:lnTo>
                    <a:pt x="47" y="97"/>
                  </a:lnTo>
                  <a:lnTo>
                    <a:pt x="47" y="89"/>
                  </a:lnTo>
                  <a:lnTo>
                    <a:pt x="51" y="72"/>
                  </a:lnTo>
                  <a:lnTo>
                    <a:pt x="51" y="64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64" y="26"/>
                  </a:lnTo>
                  <a:lnTo>
                    <a:pt x="68" y="21"/>
                  </a:lnTo>
                  <a:lnTo>
                    <a:pt x="72" y="17"/>
                  </a:lnTo>
                  <a:lnTo>
                    <a:pt x="76" y="13"/>
                  </a:lnTo>
                  <a:lnTo>
                    <a:pt x="81" y="9"/>
                  </a:lnTo>
                  <a:lnTo>
                    <a:pt x="93" y="4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27" y="9"/>
                  </a:lnTo>
                  <a:lnTo>
                    <a:pt x="127" y="13"/>
                  </a:lnTo>
                  <a:lnTo>
                    <a:pt x="132" y="21"/>
                  </a:lnTo>
                  <a:lnTo>
                    <a:pt x="132" y="26"/>
                  </a:lnTo>
                  <a:lnTo>
                    <a:pt x="136" y="30"/>
                  </a:lnTo>
                  <a:lnTo>
                    <a:pt x="140" y="34"/>
                  </a:lnTo>
                  <a:lnTo>
                    <a:pt x="144" y="38"/>
                  </a:lnTo>
                  <a:lnTo>
                    <a:pt x="148" y="42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65" y="51"/>
                  </a:lnTo>
                  <a:lnTo>
                    <a:pt x="170" y="51"/>
                  </a:lnTo>
                  <a:lnTo>
                    <a:pt x="174" y="51"/>
                  </a:lnTo>
                  <a:lnTo>
                    <a:pt x="178" y="51"/>
                  </a:lnTo>
                  <a:lnTo>
                    <a:pt x="182" y="51"/>
                  </a:lnTo>
                  <a:lnTo>
                    <a:pt x="187" y="51"/>
                  </a:lnTo>
                  <a:lnTo>
                    <a:pt x="191" y="47"/>
                  </a:lnTo>
                  <a:lnTo>
                    <a:pt x="199" y="42"/>
                  </a:lnTo>
                  <a:lnTo>
                    <a:pt x="203" y="42"/>
                  </a:lnTo>
                  <a:lnTo>
                    <a:pt x="208" y="42"/>
                  </a:lnTo>
                  <a:lnTo>
                    <a:pt x="216" y="38"/>
                  </a:lnTo>
                  <a:lnTo>
                    <a:pt x="216" y="42"/>
                  </a:lnTo>
                  <a:lnTo>
                    <a:pt x="225" y="42"/>
                  </a:lnTo>
                  <a:lnTo>
                    <a:pt x="229" y="42"/>
                  </a:lnTo>
                  <a:lnTo>
                    <a:pt x="233" y="42"/>
                  </a:lnTo>
                  <a:lnTo>
                    <a:pt x="237" y="47"/>
                  </a:lnTo>
                  <a:lnTo>
                    <a:pt x="242" y="47"/>
                  </a:lnTo>
                  <a:lnTo>
                    <a:pt x="246" y="51"/>
                  </a:lnTo>
                  <a:lnTo>
                    <a:pt x="254" y="55"/>
                  </a:lnTo>
                  <a:lnTo>
                    <a:pt x="259" y="59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3" y="72"/>
                  </a:lnTo>
                  <a:lnTo>
                    <a:pt x="263" y="76"/>
                  </a:lnTo>
                  <a:lnTo>
                    <a:pt x="263" y="93"/>
                  </a:lnTo>
                  <a:lnTo>
                    <a:pt x="259" y="97"/>
                  </a:lnTo>
                  <a:lnTo>
                    <a:pt x="259" y="102"/>
                  </a:lnTo>
                  <a:lnTo>
                    <a:pt x="259" y="106"/>
                  </a:lnTo>
                  <a:lnTo>
                    <a:pt x="263" y="114"/>
                  </a:lnTo>
                  <a:lnTo>
                    <a:pt x="263" y="119"/>
                  </a:lnTo>
                  <a:lnTo>
                    <a:pt x="267" y="119"/>
                  </a:lnTo>
                  <a:lnTo>
                    <a:pt x="267" y="123"/>
                  </a:lnTo>
                  <a:lnTo>
                    <a:pt x="271" y="123"/>
                  </a:lnTo>
                  <a:lnTo>
                    <a:pt x="284" y="123"/>
                  </a:lnTo>
                  <a:lnTo>
                    <a:pt x="292" y="127"/>
                  </a:lnTo>
                  <a:lnTo>
                    <a:pt x="301" y="131"/>
                  </a:lnTo>
                  <a:lnTo>
                    <a:pt x="305" y="131"/>
                  </a:lnTo>
                  <a:lnTo>
                    <a:pt x="309" y="136"/>
                  </a:lnTo>
                  <a:lnTo>
                    <a:pt x="314" y="140"/>
                  </a:lnTo>
                  <a:lnTo>
                    <a:pt x="314" y="144"/>
                  </a:lnTo>
                  <a:lnTo>
                    <a:pt x="318" y="148"/>
                  </a:lnTo>
                  <a:lnTo>
                    <a:pt x="318" y="157"/>
                  </a:lnTo>
                  <a:lnTo>
                    <a:pt x="318" y="165"/>
                  </a:lnTo>
                  <a:lnTo>
                    <a:pt x="314" y="191"/>
                  </a:lnTo>
                  <a:lnTo>
                    <a:pt x="314" y="195"/>
                  </a:lnTo>
                  <a:lnTo>
                    <a:pt x="314" y="203"/>
                  </a:lnTo>
                  <a:lnTo>
                    <a:pt x="314" y="208"/>
                  </a:lnTo>
                  <a:lnTo>
                    <a:pt x="314" y="212"/>
                  </a:lnTo>
                  <a:lnTo>
                    <a:pt x="318" y="212"/>
                  </a:lnTo>
                  <a:lnTo>
                    <a:pt x="314" y="212"/>
                  </a:lnTo>
                  <a:lnTo>
                    <a:pt x="309" y="212"/>
                  </a:lnTo>
                  <a:lnTo>
                    <a:pt x="305" y="208"/>
                  </a:lnTo>
                  <a:lnTo>
                    <a:pt x="297" y="208"/>
                  </a:lnTo>
                  <a:lnTo>
                    <a:pt x="288" y="203"/>
                  </a:lnTo>
                  <a:lnTo>
                    <a:pt x="280" y="203"/>
                  </a:lnTo>
                  <a:lnTo>
                    <a:pt x="271" y="203"/>
                  </a:lnTo>
                  <a:lnTo>
                    <a:pt x="263" y="203"/>
                  </a:lnTo>
                  <a:lnTo>
                    <a:pt x="259" y="203"/>
                  </a:lnTo>
                  <a:lnTo>
                    <a:pt x="250" y="203"/>
                  </a:lnTo>
                  <a:lnTo>
                    <a:pt x="242" y="203"/>
                  </a:lnTo>
                  <a:lnTo>
                    <a:pt x="233" y="203"/>
                  </a:lnTo>
                  <a:lnTo>
                    <a:pt x="229" y="208"/>
                  </a:lnTo>
                  <a:lnTo>
                    <a:pt x="225" y="208"/>
                  </a:lnTo>
                  <a:lnTo>
                    <a:pt x="220" y="212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203" y="220"/>
                  </a:lnTo>
                  <a:lnTo>
                    <a:pt x="199" y="224"/>
                  </a:lnTo>
                  <a:lnTo>
                    <a:pt x="195" y="229"/>
                  </a:lnTo>
                  <a:lnTo>
                    <a:pt x="191" y="229"/>
                  </a:lnTo>
                  <a:lnTo>
                    <a:pt x="191" y="233"/>
                  </a:lnTo>
                  <a:lnTo>
                    <a:pt x="187" y="237"/>
                  </a:lnTo>
                  <a:lnTo>
                    <a:pt x="187" y="246"/>
                  </a:lnTo>
                  <a:lnTo>
                    <a:pt x="182" y="250"/>
                  </a:lnTo>
                  <a:lnTo>
                    <a:pt x="178" y="254"/>
                  </a:lnTo>
                  <a:lnTo>
                    <a:pt x="178" y="258"/>
                  </a:lnTo>
                  <a:lnTo>
                    <a:pt x="174" y="258"/>
                  </a:lnTo>
                  <a:lnTo>
                    <a:pt x="170" y="263"/>
                  </a:lnTo>
                  <a:lnTo>
                    <a:pt x="165" y="267"/>
                  </a:lnTo>
                  <a:lnTo>
                    <a:pt x="161" y="271"/>
                  </a:lnTo>
                  <a:lnTo>
                    <a:pt x="161" y="275"/>
                  </a:lnTo>
                  <a:lnTo>
                    <a:pt x="157" y="280"/>
                  </a:lnTo>
                  <a:lnTo>
                    <a:pt x="157" y="284"/>
                  </a:lnTo>
                  <a:lnTo>
                    <a:pt x="157" y="292"/>
                  </a:lnTo>
                  <a:lnTo>
                    <a:pt x="153" y="301"/>
                  </a:lnTo>
                  <a:lnTo>
                    <a:pt x="153" y="309"/>
                  </a:lnTo>
                  <a:lnTo>
                    <a:pt x="153" y="318"/>
                  </a:lnTo>
                  <a:lnTo>
                    <a:pt x="153" y="322"/>
                  </a:lnTo>
                  <a:lnTo>
                    <a:pt x="153" y="326"/>
                  </a:lnTo>
                  <a:lnTo>
                    <a:pt x="153" y="330"/>
                  </a:lnTo>
                  <a:lnTo>
                    <a:pt x="153" y="335"/>
                  </a:lnTo>
                  <a:lnTo>
                    <a:pt x="157" y="339"/>
                  </a:lnTo>
                  <a:lnTo>
                    <a:pt x="157" y="343"/>
                  </a:lnTo>
                  <a:lnTo>
                    <a:pt x="161" y="364"/>
                  </a:lnTo>
                  <a:lnTo>
                    <a:pt x="165" y="368"/>
                  </a:lnTo>
                  <a:lnTo>
                    <a:pt x="165" y="373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61" y="381"/>
                  </a:lnTo>
                  <a:lnTo>
                    <a:pt x="153" y="390"/>
                  </a:lnTo>
                  <a:lnTo>
                    <a:pt x="153" y="394"/>
                  </a:lnTo>
                  <a:lnTo>
                    <a:pt x="144" y="407"/>
                  </a:lnTo>
                  <a:lnTo>
                    <a:pt x="144" y="411"/>
                  </a:lnTo>
                  <a:lnTo>
                    <a:pt x="132" y="440"/>
                  </a:lnTo>
                  <a:lnTo>
                    <a:pt x="132" y="445"/>
                  </a:lnTo>
                  <a:lnTo>
                    <a:pt x="127" y="449"/>
                  </a:lnTo>
                  <a:lnTo>
                    <a:pt x="127" y="453"/>
                  </a:lnTo>
                  <a:lnTo>
                    <a:pt x="127" y="457"/>
                  </a:lnTo>
                  <a:lnTo>
                    <a:pt x="123" y="474"/>
                  </a:lnTo>
                  <a:lnTo>
                    <a:pt x="123" y="479"/>
                  </a:lnTo>
                  <a:lnTo>
                    <a:pt x="119" y="487"/>
                  </a:lnTo>
                  <a:lnTo>
                    <a:pt x="119" y="495"/>
                  </a:lnTo>
                  <a:lnTo>
                    <a:pt x="115" y="495"/>
                  </a:lnTo>
                  <a:lnTo>
                    <a:pt x="115" y="500"/>
                  </a:lnTo>
                  <a:lnTo>
                    <a:pt x="110" y="504"/>
                  </a:lnTo>
                  <a:lnTo>
                    <a:pt x="106" y="504"/>
                  </a:lnTo>
                  <a:lnTo>
                    <a:pt x="106" y="508"/>
                  </a:lnTo>
                  <a:lnTo>
                    <a:pt x="98" y="512"/>
                  </a:lnTo>
                  <a:lnTo>
                    <a:pt x="89" y="517"/>
                  </a:lnTo>
                  <a:lnTo>
                    <a:pt x="76" y="525"/>
                  </a:lnTo>
                  <a:lnTo>
                    <a:pt x="72" y="529"/>
                  </a:lnTo>
                  <a:lnTo>
                    <a:pt x="64" y="534"/>
                  </a:lnTo>
                  <a:lnTo>
                    <a:pt x="55" y="534"/>
                  </a:lnTo>
                  <a:lnTo>
                    <a:pt x="51" y="538"/>
                  </a:lnTo>
                  <a:lnTo>
                    <a:pt x="47" y="538"/>
                  </a:lnTo>
                  <a:lnTo>
                    <a:pt x="43" y="538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30" y="538"/>
                  </a:lnTo>
                  <a:lnTo>
                    <a:pt x="26" y="534"/>
                  </a:lnTo>
                  <a:lnTo>
                    <a:pt x="21" y="529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7"/>
                  </a:lnTo>
                  <a:lnTo>
                    <a:pt x="9" y="504"/>
                  </a:lnTo>
                  <a:lnTo>
                    <a:pt x="5" y="500"/>
                  </a:lnTo>
                  <a:lnTo>
                    <a:pt x="5" y="495"/>
                  </a:lnTo>
                  <a:lnTo>
                    <a:pt x="5" y="491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5" name="Freeform 21"/>
            <p:cNvSpPr>
              <a:spLocks/>
            </p:cNvSpPr>
            <p:nvPr/>
          </p:nvSpPr>
          <p:spPr bwMode="auto">
            <a:xfrm>
              <a:off x="2225281" y="2325534"/>
              <a:ext cx="578244" cy="655623"/>
            </a:xfrm>
            <a:custGeom>
              <a:avLst/>
              <a:gdLst>
                <a:gd name="T0" fmla="*/ 72 w 1825"/>
                <a:gd name="T1" fmla="*/ 1287 h 2066"/>
                <a:gd name="T2" fmla="*/ 153 w 1825"/>
                <a:gd name="T3" fmla="*/ 1240 h 2066"/>
                <a:gd name="T4" fmla="*/ 127 w 1825"/>
                <a:gd name="T5" fmla="*/ 1181 h 2066"/>
                <a:gd name="T6" fmla="*/ 60 w 1825"/>
                <a:gd name="T7" fmla="*/ 1092 h 2066"/>
                <a:gd name="T8" fmla="*/ 68 w 1825"/>
                <a:gd name="T9" fmla="*/ 918 h 2066"/>
                <a:gd name="T10" fmla="*/ 85 w 1825"/>
                <a:gd name="T11" fmla="*/ 808 h 2066"/>
                <a:gd name="T12" fmla="*/ 246 w 1825"/>
                <a:gd name="T13" fmla="*/ 791 h 2066"/>
                <a:gd name="T14" fmla="*/ 276 w 1825"/>
                <a:gd name="T15" fmla="*/ 736 h 2066"/>
                <a:gd name="T16" fmla="*/ 483 w 1825"/>
                <a:gd name="T17" fmla="*/ 296 h 2066"/>
                <a:gd name="T18" fmla="*/ 513 w 1825"/>
                <a:gd name="T19" fmla="*/ 224 h 2066"/>
                <a:gd name="T20" fmla="*/ 534 w 1825"/>
                <a:gd name="T21" fmla="*/ 118 h 2066"/>
                <a:gd name="T22" fmla="*/ 627 w 1825"/>
                <a:gd name="T23" fmla="*/ 4 h 2066"/>
                <a:gd name="T24" fmla="*/ 779 w 1825"/>
                <a:gd name="T25" fmla="*/ 12 h 2066"/>
                <a:gd name="T26" fmla="*/ 864 w 1825"/>
                <a:gd name="T27" fmla="*/ 59 h 2066"/>
                <a:gd name="T28" fmla="*/ 966 w 1825"/>
                <a:gd name="T29" fmla="*/ 131 h 2066"/>
                <a:gd name="T30" fmla="*/ 1080 w 1825"/>
                <a:gd name="T31" fmla="*/ 262 h 2066"/>
                <a:gd name="T32" fmla="*/ 1139 w 1825"/>
                <a:gd name="T33" fmla="*/ 355 h 2066"/>
                <a:gd name="T34" fmla="*/ 1207 w 1825"/>
                <a:gd name="T35" fmla="*/ 448 h 2066"/>
                <a:gd name="T36" fmla="*/ 1317 w 1825"/>
                <a:gd name="T37" fmla="*/ 541 h 2066"/>
                <a:gd name="T38" fmla="*/ 1410 w 1825"/>
                <a:gd name="T39" fmla="*/ 588 h 2066"/>
                <a:gd name="T40" fmla="*/ 1482 w 1825"/>
                <a:gd name="T41" fmla="*/ 601 h 2066"/>
                <a:gd name="T42" fmla="*/ 1554 w 1825"/>
                <a:gd name="T43" fmla="*/ 626 h 2066"/>
                <a:gd name="T44" fmla="*/ 1702 w 1825"/>
                <a:gd name="T45" fmla="*/ 592 h 2066"/>
                <a:gd name="T46" fmla="*/ 1728 w 1825"/>
                <a:gd name="T47" fmla="*/ 711 h 2066"/>
                <a:gd name="T48" fmla="*/ 1791 w 1825"/>
                <a:gd name="T49" fmla="*/ 711 h 2066"/>
                <a:gd name="T50" fmla="*/ 1821 w 1825"/>
                <a:gd name="T51" fmla="*/ 753 h 2066"/>
                <a:gd name="T52" fmla="*/ 1787 w 1825"/>
                <a:gd name="T53" fmla="*/ 867 h 2066"/>
                <a:gd name="T54" fmla="*/ 1761 w 1825"/>
                <a:gd name="T55" fmla="*/ 1003 h 2066"/>
                <a:gd name="T56" fmla="*/ 1749 w 1825"/>
                <a:gd name="T57" fmla="*/ 1126 h 2066"/>
                <a:gd name="T58" fmla="*/ 1647 w 1825"/>
                <a:gd name="T59" fmla="*/ 1219 h 2066"/>
                <a:gd name="T60" fmla="*/ 1575 w 1825"/>
                <a:gd name="T61" fmla="*/ 1236 h 2066"/>
                <a:gd name="T62" fmla="*/ 1452 w 1825"/>
                <a:gd name="T63" fmla="*/ 1223 h 2066"/>
                <a:gd name="T64" fmla="*/ 1351 w 1825"/>
                <a:gd name="T65" fmla="*/ 1215 h 2066"/>
                <a:gd name="T66" fmla="*/ 1296 w 1825"/>
                <a:gd name="T67" fmla="*/ 1172 h 2066"/>
                <a:gd name="T68" fmla="*/ 1258 w 1825"/>
                <a:gd name="T69" fmla="*/ 1227 h 2066"/>
                <a:gd name="T70" fmla="*/ 1122 w 1825"/>
                <a:gd name="T71" fmla="*/ 1337 h 2066"/>
                <a:gd name="T72" fmla="*/ 1126 w 1825"/>
                <a:gd name="T73" fmla="*/ 1409 h 2066"/>
                <a:gd name="T74" fmla="*/ 1169 w 1825"/>
                <a:gd name="T75" fmla="*/ 1503 h 2066"/>
                <a:gd name="T76" fmla="*/ 1207 w 1825"/>
                <a:gd name="T77" fmla="*/ 1621 h 2066"/>
                <a:gd name="T78" fmla="*/ 1169 w 1825"/>
                <a:gd name="T79" fmla="*/ 1608 h 2066"/>
                <a:gd name="T80" fmla="*/ 1148 w 1825"/>
                <a:gd name="T81" fmla="*/ 1570 h 2066"/>
                <a:gd name="T82" fmla="*/ 1055 w 1825"/>
                <a:gd name="T83" fmla="*/ 1583 h 2066"/>
                <a:gd name="T84" fmla="*/ 991 w 1825"/>
                <a:gd name="T85" fmla="*/ 1625 h 2066"/>
                <a:gd name="T86" fmla="*/ 898 w 1825"/>
                <a:gd name="T87" fmla="*/ 1655 h 2066"/>
                <a:gd name="T88" fmla="*/ 822 w 1825"/>
                <a:gd name="T89" fmla="*/ 1676 h 2066"/>
                <a:gd name="T90" fmla="*/ 864 w 1825"/>
                <a:gd name="T91" fmla="*/ 1769 h 2066"/>
                <a:gd name="T92" fmla="*/ 944 w 1825"/>
                <a:gd name="T93" fmla="*/ 1884 h 2066"/>
                <a:gd name="T94" fmla="*/ 915 w 1825"/>
                <a:gd name="T95" fmla="*/ 2019 h 2066"/>
                <a:gd name="T96" fmla="*/ 796 w 1825"/>
                <a:gd name="T97" fmla="*/ 2032 h 2066"/>
                <a:gd name="T98" fmla="*/ 661 w 1825"/>
                <a:gd name="T99" fmla="*/ 2040 h 2066"/>
                <a:gd name="T100" fmla="*/ 602 w 1825"/>
                <a:gd name="T101" fmla="*/ 2066 h 2066"/>
                <a:gd name="T102" fmla="*/ 525 w 1825"/>
                <a:gd name="T103" fmla="*/ 2036 h 2066"/>
                <a:gd name="T104" fmla="*/ 445 w 1825"/>
                <a:gd name="T105" fmla="*/ 1964 h 2066"/>
                <a:gd name="T106" fmla="*/ 436 w 1825"/>
                <a:gd name="T107" fmla="*/ 1879 h 2066"/>
                <a:gd name="T108" fmla="*/ 360 w 1825"/>
                <a:gd name="T109" fmla="*/ 1816 h 2066"/>
                <a:gd name="T110" fmla="*/ 335 w 1825"/>
                <a:gd name="T111" fmla="*/ 1740 h 2066"/>
                <a:gd name="T112" fmla="*/ 326 w 1825"/>
                <a:gd name="T113" fmla="*/ 1663 h 2066"/>
                <a:gd name="T114" fmla="*/ 229 w 1825"/>
                <a:gd name="T115" fmla="*/ 1536 h 2066"/>
                <a:gd name="T116" fmla="*/ 195 w 1825"/>
                <a:gd name="T117" fmla="*/ 1481 h 2066"/>
                <a:gd name="T118" fmla="*/ 94 w 1825"/>
                <a:gd name="T119" fmla="*/ 1431 h 2066"/>
                <a:gd name="T120" fmla="*/ 22 w 1825"/>
                <a:gd name="T121" fmla="*/ 1384 h 2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5" h="2066">
                  <a:moveTo>
                    <a:pt x="0" y="1308"/>
                  </a:moveTo>
                  <a:lnTo>
                    <a:pt x="0" y="1312"/>
                  </a:lnTo>
                  <a:lnTo>
                    <a:pt x="5" y="1312"/>
                  </a:lnTo>
                  <a:lnTo>
                    <a:pt x="9" y="1312"/>
                  </a:lnTo>
                  <a:lnTo>
                    <a:pt x="13" y="1308"/>
                  </a:lnTo>
                  <a:lnTo>
                    <a:pt x="22" y="1308"/>
                  </a:lnTo>
                  <a:lnTo>
                    <a:pt x="26" y="1304"/>
                  </a:lnTo>
                  <a:lnTo>
                    <a:pt x="34" y="1299"/>
                  </a:lnTo>
                  <a:lnTo>
                    <a:pt x="38" y="1299"/>
                  </a:lnTo>
                  <a:lnTo>
                    <a:pt x="43" y="1295"/>
                  </a:lnTo>
                  <a:lnTo>
                    <a:pt x="51" y="1295"/>
                  </a:lnTo>
                  <a:lnTo>
                    <a:pt x="60" y="1291"/>
                  </a:lnTo>
                  <a:lnTo>
                    <a:pt x="72" y="1287"/>
                  </a:lnTo>
                  <a:lnTo>
                    <a:pt x="94" y="1282"/>
                  </a:lnTo>
                  <a:lnTo>
                    <a:pt x="102" y="1278"/>
                  </a:lnTo>
                  <a:lnTo>
                    <a:pt x="106" y="1278"/>
                  </a:lnTo>
                  <a:lnTo>
                    <a:pt x="115" y="1278"/>
                  </a:lnTo>
                  <a:lnTo>
                    <a:pt x="119" y="1274"/>
                  </a:lnTo>
                  <a:lnTo>
                    <a:pt x="123" y="1274"/>
                  </a:lnTo>
                  <a:lnTo>
                    <a:pt x="127" y="1270"/>
                  </a:lnTo>
                  <a:lnTo>
                    <a:pt x="132" y="1265"/>
                  </a:lnTo>
                  <a:lnTo>
                    <a:pt x="140" y="1261"/>
                  </a:lnTo>
                  <a:lnTo>
                    <a:pt x="144" y="1257"/>
                  </a:lnTo>
                  <a:lnTo>
                    <a:pt x="149" y="1253"/>
                  </a:lnTo>
                  <a:lnTo>
                    <a:pt x="153" y="1244"/>
                  </a:lnTo>
                  <a:lnTo>
                    <a:pt x="153" y="1240"/>
                  </a:lnTo>
                  <a:lnTo>
                    <a:pt x="153" y="1236"/>
                  </a:lnTo>
                  <a:lnTo>
                    <a:pt x="157" y="1232"/>
                  </a:lnTo>
                  <a:lnTo>
                    <a:pt x="157" y="1227"/>
                  </a:lnTo>
                  <a:lnTo>
                    <a:pt x="157" y="1223"/>
                  </a:lnTo>
                  <a:lnTo>
                    <a:pt x="153" y="1219"/>
                  </a:lnTo>
                  <a:lnTo>
                    <a:pt x="153" y="1210"/>
                  </a:lnTo>
                  <a:lnTo>
                    <a:pt x="153" y="1206"/>
                  </a:lnTo>
                  <a:lnTo>
                    <a:pt x="149" y="1202"/>
                  </a:lnTo>
                  <a:lnTo>
                    <a:pt x="149" y="1198"/>
                  </a:lnTo>
                  <a:lnTo>
                    <a:pt x="144" y="1198"/>
                  </a:lnTo>
                  <a:lnTo>
                    <a:pt x="140" y="1189"/>
                  </a:lnTo>
                  <a:lnTo>
                    <a:pt x="136" y="1185"/>
                  </a:lnTo>
                  <a:lnTo>
                    <a:pt x="127" y="1181"/>
                  </a:lnTo>
                  <a:lnTo>
                    <a:pt x="119" y="1177"/>
                  </a:lnTo>
                  <a:lnTo>
                    <a:pt x="98" y="1160"/>
                  </a:lnTo>
                  <a:lnTo>
                    <a:pt x="89" y="1155"/>
                  </a:lnTo>
                  <a:lnTo>
                    <a:pt x="85" y="1147"/>
                  </a:lnTo>
                  <a:lnTo>
                    <a:pt x="77" y="1143"/>
                  </a:lnTo>
                  <a:lnTo>
                    <a:pt x="72" y="1134"/>
                  </a:lnTo>
                  <a:lnTo>
                    <a:pt x="68" y="1126"/>
                  </a:lnTo>
                  <a:lnTo>
                    <a:pt x="68" y="1121"/>
                  </a:lnTo>
                  <a:lnTo>
                    <a:pt x="64" y="1113"/>
                  </a:lnTo>
                  <a:lnTo>
                    <a:pt x="64" y="1109"/>
                  </a:lnTo>
                  <a:lnTo>
                    <a:pt x="64" y="1105"/>
                  </a:lnTo>
                  <a:lnTo>
                    <a:pt x="60" y="1096"/>
                  </a:lnTo>
                  <a:lnTo>
                    <a:pt x="60" y="1092"/>
                  </a:lnTo>
                  <a:lnTo>
                    <a:pt x="64" y="1092"/>
                  </a:lnTo>
                  <a:lnTo>
                    <a:pt x="60" y="1037"/>
                  </a:lnTo>
                  <a:lnTo>
                    <a:pt x="60" y="1020"/>
                  </a:lnTo>
                  <a:lnTo>
                    <a:pt x="60" y="999"/>
                  </a:lnTo>
                  <a:lnTo>
                    <a:pt x="60" y="982"/>
                  </a:lnTo>
                  <a:lnTo>
                    <a:pt x="60" y="969"/>
                  </a:lnTo>
                  <a:lnTo>
                    <a:pt x="64" y="961"/>
                  </a:lnTo>
                  <a:lnTo>
                    <a:pt x="64" y="952"/>
                  </a:lnTo>
                  <a:lnTo>
                    <a:pt x="64" y="948"/>
                  </a:lnTo>
                  <a:lnTo>
                    <a:pt x="64" y="944"/>
                  </a:lnTo>
                  <a:lnTo>
                    <a:pt x="68" y="931"/>
                  </a:lnTo>
                  <a:lnTo>
                    <a:pt x="68" y="927"/>
                  </a:lnTo>
                  <a:lnTo>
                    <a:pt x="68" y="918"/>
                  </a:lnTo>
                  <a:lnTo>
                    <a:pt x="72" y="910"/>
                  </a:lnTo>
                  <a:lnTo>
                    <a:pt x="72" y="901"/>
                  </a:lnTo>
                  <a:lnTo>
                    <a:pt x="72" y="893"/>
                  </a:lnTo>
                  <a:lnTo>
                    <a:pt x="72" y="855"/>
                  </a:lnTo>
                  <a:lnTo>
                    <a:pt x="72" y="846"/>
                  </a:lnTo>
                  <a:lnTo>
                    <a:pt x="72" y="838"/>
                  </a:lnTo>
                  <a:lnTo>
                    <a:pt x="72" y="834"/>
                  </a:lnTo>
                  <a:lnTo>
                    <a:pt x="72" y="825"/>
                  </a:lnTo>
                  <a:lnTo>
                    <a:pt x="77" y="821"/>
                  </a:lnTo>
                  <a:lnTo>
                    <a:pt x="77" y="817"/>
                  </a:lnTo>
                  <a:lnTo>
                    <a:pt x="81" y="817"/>
                  </a:lnTo>
                  <a:lnTo>
                    <a:pt x="81" y="812"/>
                  </a:lnTo>
                  <a:lnTo>
                    <a:pt x="85" y="808"/>
                  </a:lnTo>
                  <a:lnTo>
                    <a:pt x="94" y="808"/>
                  </a:lnTo>
                  <a:lnTo>
                    <a:pt x="98" y="804"/>
                  </a:lnTo>
                  <a:lnTo>
                    <a:pt x="106" y="804"/>
                  </a:lnTo>
                  <a:lnTo>
                    <a:pt x="115" y="804"/>
                  </a:lnTo>
                  <a:lnTo>
                    <a:pt x="127" y="804"/>
                  </a:lnTo>
                  <a:lnTo>
                    <a:pt x="140" y="804"/>
                  </a:lnTo>
                  <a:lnTo>
                    <a:pt x="191" y="800"/>
                  </a:lnTo>
                  <a:lnTo>
                    <a:pt x="208" y="800"/>
                  </a:lnTo>
                  <a:lnTo>
                    <a:pt x="225" y="800"/>
                  </a:lnTo>
                  <a:lnTo>
                    <a:pt x="233" y="795"/>
                  </a:lnTo>
                  <a:lnTo>
                    <a:pt x="237" y="795"/>
                  </a:lnTo>
                  <a:lnTo>
                    <a:pt x="242" y="795"/>
                  </a:lnTo>
                  <a:lnTo>
                    <a:pt x="246" y="791"/>
                  </a:lnTo>
                  <a:lnTo>
                    <a:pt x="250" y="791"/>
                  </a:lnTo>
                  <a:lnTo>
                    <a:pt x="254" y="787"/>
                  </a:lnTo>
                  <a:lnTo>
                    <a:pt x="254" y="783"/>
                  </a:lnTo>
                  <a:lnTo>
                    <a:pt x="259" y="779"/>
                  </a:lnTo>
                  <a:lnTo>
                    <a:pt x="263" y="774"/>
                  </a:lnTo>
                  <a:lnTo>
                    <a:pt x="267" y="774"/>
                  </a:lnTo>
                  <a:lnTo>
                    <a:pt x="267" y="770"/>
                  </a:lnTo>
                  <a:lnTo>
                    <a:pt x="271" y="766"/>
                  </a:lnTo>
                  <a:lnTo>
                    <a:pt x="271" y="762"/>
                  </a:lnTo>
                  <a:lnTo>
                    <a:pt x="276" y="757"/>
                  </a:lnTo>
                  <a:lnTo>
                    <a:pt x="276" y="749"/>
                  </a:lnTo>
                  <a:lnTo>
                    <a:pt x="276" y="745"/>
                  </a:lnTo>
                  <a:lnTo>
                    <a:pt x="276" y="736"/>
                  </a:lnTo>
                  <a:lnTo>
                    <a:pt x="276" y="728"/>
                  </a:lnTo>
                  <a:lnTo>
                    <a:pt x="276" y="715"/>
                  </a:lnTo>
                  <a:lnTo>
                    <a:pt x="276" y="681"/>
                  </a:lnTo>
                  <a:lnTo>
                    <a:pt x="267" y="601"/>
                  </a:lnTo>
                  <a:lnTo>
                    <a:pt x="263" y="520"/>
                  </a:lnTo>
                  <a:lnTo>
                    <a:pt x="259" y="457"/>
                  </a:lnTo>
                  <a:lnTo>
                    <a:pt x="254" y="381"/>
                  </a:lnTo>
                  <a:lnTo>
                    <a:pt x="250" y="309"/>
                  </a:lnTo>
                  <a:lnTo>
                    <a:pt x="348" y="304"/>
                  </a:lnTo>
                  <a:lnTo>
                    <a:pt x="436" y="300"/>
                  </a:lnTo>
                  <a:lnTo>
                    <a:pt x="466" y="300"/>
                  </a:lnTo>
                  <a:lnTo>
                    <a:pt x="479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6" y="296"/>
                  </a:lnTo>
                  <a:lnTo>
                    <a:pt x="504" y="292"/>
                  </a:lnTo>
                  <a:lnTo>
                    <a:pt x="508" y="292"/>
                  </a:lnTo>
                  <a:lnTo>
                    <a:pt x="513" y="287"/>
                  </a:lnTo>
                  <a:lnTo>
                    <a:pt x="517" y="283"/>
                  </a:lnTo>
                  <a:lnTo>
                    <a:pt x="517" y="279"/>
                  </a:lnTo>
                  <a:lnTo>
                    <a:pt x="517" y="275"/>
                  </a:lnTo>
                  <a:lnTo>
                    <a:pt x="517" y="266"/>
                  </a:lnTo>
                  <a:lnTo>
                    <a:pt x="517" y="258"/>
                  </a:lnTo>
                  <a:lnTo>
                    <a:pt x="513" y="237"/>
                  </a:lnTo>
                  <a:lnTo>
                    <a:pt x="513" y="228"/>
                  </a:lnTo>
                  <a:lnTo>
                    <a:pt x="513" y="224"/>
                  </a:lnTo>
                  <a:lnTo>
                    <a:pt x="513" y="211"/>
                  </a:lnTo>
                  <a:lnTo>
                    <a:pt x="513" y="203"/>
                  </a:lnTo>
                  <a:lnTo>
                    <a:pt x="513" y="194"/>
                  </a:lnTo>
                  <a:lnTo>
                    <a:pt x="513" y="186"/>
                  </a:lnTo>
                  <a:lnTo>
                    <a:pt x="513" y="182"/>
                  </a:lnTo>
                  <a:lnTo>
                    <a:pt x="517" y="177"/>
                  </a:lnTo>
                  <a:lnTo>
                    <a:pt x="517" y="173"/>
                  </a:lnTo>
                  <a:lnTo>
                    <a:pt x="517" y="160"/>
                  </a:lnTo>
                  <a:lnTo>
                    <a:pt x="521" y="156"/>
                  </a:lnTo>
                  <a:lnTo>
                    <a:pt x="525" y="139"/>
                  </a:lnTo>
                  <a:lnTo>
                    <a:pt x="525" y="131"/>
                  </a:lnTo>
                  <a:lnTo>
                    <a:pt x="530" y="122"/>
                  </a:lnTo>
                  <a:lnTo>
                    <a:pt x="534" y="118"/>
                  </a:lnTo>
                  <a:lnTo>
                    <a:pt x="534" y="110"/>
                  </a:lnTo>
                  <a:lnTo>
                    <a:pt x="538" y="105"/>
                  </a:lnTo>
                  <a:lnTo>
                    <a:pt x="547" y="93"/>
                  </a:lnTo>
                  <a:lnTo>
                    <a:pt x="551" y="84"/>
                  </a:lnTo>
                  <a:lnTo>
                    <a:pt x="555" y="76"/>
                  </a:lnTo>
                  <a:lnTo>
                    <a:pt x="576" y="42"/>
                  </a:lnTo>
                  <a:lnTo>
                    <a:pt x="597" y="8"/>
                  </a:lnTo>
                  <a:lnTo>
                    <a:pt x="602" y="4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4"/>
                  </a:lnTo>
                  <a:lnTo>
                    <a:pt x="614" y="4"/>
                  </a:lnTo>
                  <a:lnTo>
                    <a:pt x="627" y="4"/>
                  </a:lnTo>
                  <a:lnTo>
                    <a:pt x="644" y="4"/>
                  </a:lnTo>
                  <a:lnTo>
                    <a:pt x="665" y="4"/>
                  </a:lnTo>
                  <a:lnTo>
                    <a:pt x="682" y="4"/>
                  </a:lnTo>
                  <a:lnTo>
                    <a:pt x="712" y="0"/>
                  </a:lnTo>
                  <a:lnTo>
                    <a:pt x="741" y="0"/>
                  </a:lnTo>
                  <a:lnTo>
                    <a:pt x="754" y="0"/>
                  </a:lnTo>
                  <a:lnTo>
                    <a:pt x="758" y="0"/>
                  </a:lnTo>
                  <a:lnTo>
                    <a:pt x="762" y="0"/>
                  </a:lnTo>
                  <a:lnTo>
                    <a:pt x="767" y="0"/>
                  </a:lnTo>
                  <a:lnTo>
                    <a:pt x="771" y="4"/>
                  </a:lnTo>
                  <a:lnTo>
                    <a:pt x="775" y="4"/>
                  </a:lnTo>
                  <a:lnTo>
                    <a:pt x="775" y="8"/>
                  </a:lnTo>
                  <a:lnTo>
                    <a:pt x="779" y="12"/>
                  </a:lnTo>
                  <a:lnTo>
                    <a:pt x="779" y="16"/>
                  </a:lnTo>
                  <a:lnTo>
                    <a:pt x="784" y="33"/>
                  </a:lnTo>
                  <a:lnTo>
                    <a:pt x="788" y="38"/>
                  </a:lnTo>
                  <a:lnTo>
                    <a:pt x="788" y="42"/>
                  </a:lnTo>
                  <a:lnTo>
                    <a:pt x="792" y="46"/>
                  </a:lnTo>
                  <a:lnTo>
                    <a:pt x="796" y="50"/>
                  </a:lnTo>
                  <a:lnTo>
                    <a:pt x="801" y="55"/>
                  </a:lnTo>
                  <a:lnTo>
                    <a:pt x="805" y="55"/>
                  </a:lnTo>
                  <a:lnTo>
                    <a:pt x="813" y="59"/>
                  </a:lnTo>
                  <a:lnTo>
                    <a:pt x="822" y="59"/>
                  </a:lnTo>
                  <a:lnTo>
                    <a:pt x="826" y="59"/>
                  </a:lnTo>
                  <a:lnTo>
                    <a:pt x="834" y="59"/>
                  </a:lnTo>
                  <a:lnTo>
                    <a:pt x="864" y="59"/>
                  </a:lnTo>
                  <a:lnTo>
                    <a:pt x="877" y="59"/>
                  </a:lnTo>
                  <a:lnTo>
                    <a:pt x="885" y="59"/>
                  </a:lnTo>
                  <a:lnTo>
                    <a:pt x="894" y="59"/>
                  </a:lnTo>
                  <a:lnTo>
                    <a:pt x="902" y="63"/>
                  </a:lnTo>
                  <a:lnTo>
                    <a:pt x="906" y="63"/>
                  </a:lnTo>
                  <a:lnTo>
                    <a:pt x="915" y="67"/>
                  </a:lnTo>
                  <a:lnTo>
                    <a:pt x="919" y="72"/>
                  </a:lnTo>
                  <a:lnTo>
                    <a:pt x="923" y="76"/>
                  </a:lnTo>
                  <a:lnTo>
                    <a:pt x="932" y="84"/>
                  </a:lnTo>
                  <a:lnTo>
                    <a:pt x="936" y="88"/>
                  </a:lnTo>
                  <a:lnTo>
                    <a:pt x="953" y="114"/>
                  </a:lnTo>
                  <a:lnTo>
                    <a:pt x="961" y="127"/>
                  </a:lnTo>
                  <a:lnTo>
                    <a:pt x="966" y="131"/>
                  </a:lnTo>
                  <a:lnTo>
                    <a:pt x="978" y="156"/>
                  </a:lnTo>
                  <a:lnTo>
                    <a:pt x="983" y="160"/>
                  </a:lnTo>
                  <a:lnTo>
                    <a:pt x="987" y="169"/>
                  </a:lnTo>
                  <a:lnTo>
                    <a:pt x="991" y="173"/>
                  </a:lnTo>
                  <a:lnTo>
                    <a:pt x="995" y="182"/>
                  </a:lnTo>
                  <a:lnTo>
                    <a:pt x="1004" y="190"/>
                  </a:lnTo>
                  <a:lnTo>
                    <a:pt x="1008" y="194"/>
                  </a:lnTo>
                  <a:lnTo>
                    <a:pt x="1021" y="207"/>
                  </a:lnTo>
                  <a:lnTo>
                    <a:pt x="1042" y="224"/>
                  </a:lnTo>
                  <a:lnTo>
                    <a:pt x="1046" y="232"/>
                  </a:lnTo>
                  <a:lnTo>
                    <a:pt x="1063" y="245"/>
                  </a:lnTo>
                  <a:lnTo>
                    <a:pt x="1071" y="254"/>
                  </a:lnTo>
                  <a:lnTo>
                    <a:pt x="1080" y="262"/>
                  </a:lnTo>
                  <a:lnTo>
                    <a:pt x="1084" y="266"/>
                  </a:lnTo>
                  <a:lnTo>
                    <a:pt x="1084" y="271"/>
                  </a:lnTo>
                  <a:lnTo>
                    <a:pt x="1088" y="275"/>
                  </a:lnTo>
                  <a:lnTo>
                    <a:pt x="1097" y="287"/>
                  </a:lnTo>
                  <a:lnTo>
                    <a:pt x="1105" y="296"/>
                  </a:lnTo>
                  <a:lnTo>
                    <a:pt x="1105" y="300"/>
                  </a:lnTo>
                  <a:lnTo>
                    <a:pt x="1114" y="313"/>
                  </a:lnTo>
                  <a:lnTo>
                    <a:pt x="1126" y="334"/>
                  </a:lnTo>
                  <a:lnTo>
                    <a:pt x="1131" y="338"/>
                  </a:lnTo>
                  <a:lnTo>
                    <a:pt x="1131" y="342"/>
                  </a:lnTo>
                  <a:lnTo>
                    <a:pt x="1135" y="351"/>
                  </a:lnTo>
                  <a:lnTo>
                    <a:pt x="1139" y="351"/>
                  </a:lnTo>
                  <a:lnTo>
                    <a:pt x="1139" y="355"/>
                  </a:lnTo>
                  <a:lnTo>
                    <a:pt x="1143" y="359"/>
                  </a:lnTo>
                  <a:lnTo>
                    <a:pt x="1143" y="372"/>
                  </a:lnTo>
                  <a:lnTo>
                    <a:pt x="1148" y="376"/>
                  </a:lnTo>
                  <a:lnTo>
                    <a:pt x="1148" y="381"/>
                  </a:lnTo>
                  <a:lnTo>
                    <a:pt x="1152" y="381"/>
                  </a:lnTo>
                  <a:lnTo>
                    <a:pt x="1152" y="385"/>
                  </a:lnTo>
                  <a:lnTo>
                    <a:pt x="1160" y="389"/>
                  </a:lnTo>
                  <a:lnTo>
                    <a:pt x="1173" y="402"/>
                  </a:lnTo>
                  <a:lnTo>
                    <a:pt x="1177" y="410"/>
                  </a:lnTo>
                  <a:lnTo>
                    <a:pt x="1182" y="414"/>
                  </a:lnTo>
                  <a:lnTo>
                    <a:pt x="1186" y="419"/>
                  </a:lnTo>
                  <a:lnTo>
                    <a:pt x="1198" y="440"/>
                  </a:lnTo>
                  <a:lnTo>
                    <a:pt x="1207" y="448"/>
                  </a:lnTo>
                  <a:lnTo>
                    <a:pt x="1211" y="457"/>
                  </a:lnTo>
                  <a:lnTo>
                    <a:pt x="1215" y="465"/>
                  </a:lnTo>
                  <a:lnTo>
                    <a:pt x="1220" y="469"/>
                  </a:lnTo>
                  <a:lnTo>
                    <a:pt x="1228" y="474"/>
                  </a:lnTo>
                  <a:lnTo>
                    <a:pt x="1232" y="482"/>
                  </a:lnTo>
                  <a:lnTo>
                    <a:pt x="1241" y="486"/>
                  </a:lnTo>
                  <a:lnTo>
                    <a:pt x="1266" y="508"/>
                  </a:lnTo>
                  <a:lnTo>
                    <a:pt x="1275" y="516"/>
                  </a:lnTo>
                  <a:lnTo>
                    <a:pt x="1287" y="525"/>
                  </a:lnTo>
                  <a:lnTo>
                    <a:pt x="1296" y="533"/>
                  </a:lnTo>
                  <a:lnTo>
                    <a:pt x="1300" y="537"/>
                  </a:lnTo>
                  <a:lnTo>
                    <a:pt x="1309" y="537"/>
                  </a:lnTo>
                  <a:lnTo>
                    <a:pt x="1317" y="541"/>
                  </a:lnTo>
                  <a:lnTo>
                    <a:pt x="1321" y="546"/>
                  </a:lnTo>
                  <a:lnTo>
                    <a:pt x="1325" y="546"/>
                  </a:lnTo>
                  <a:lnTo>
                    <a:pt x="1330" y="550"/>
                  </a:lnTo>
                  <a:lnTo>
                    <a:pt x="1334" y="550"/>
                  </a:lnTo>
                  <a:lnTo>
                    <a:pt x="1338" y="550"/>
                  </a:lnTo>
                  <a:lnTo>
                    <a:pt x="1347" y="550"/>
                  </a:lnTo>
                  <a:lnTo>
                    <a:pt x="1351" y="554"/>
                  </a:lnTo>
                  <a:lnTo>
                    <a:pt x="1359" y="554"/>
                  </a:lnTo>
                  <a:lnTo>
                    <a:pt x="1364" y="558"/>
                  </a:lnTo>
                  <a:lnTo>
                    <a:pt x="1372" y="563"/>
                  </a:lnTo>
                  <a:lnTo>
                    <a:pt x="1397" y="580"/>
                  </a:lnTo>
                  <a:lnTo>
                    <a:pt x="1406" y="584"/>
                  </a:lnTo>
                  <a:lnTo>
                    <a:pt x="1410" y="588"/>
                  </a:lnTo>
                  <a:lnTo>
                    <a:pt x="1414" y="588"/>
                  </a:lnTo>
                  <a:lnTo>
                    <a:pt x="1423" y="592"/>
                  </a:lnTo>
                  <a:lnTo>
                    <a:pt x="1427" y="592"/>
                  </a:lnTo>
                  <a:lnTo>
                    <a:pt x="1436" y="592"/>
                  </a:lnTo>
                  <a:lnTo>
                    <a:pt x="1440" y="592"/>
                  </a:lnTo>
                  <a:lnTo>
                    <a:pt x="1452" y="588"/>
                  </a:lnTo>
                  <a:lnTo>
                    <a:pt x="1457" y="588"/>
                  </a:lnTo>
                  <a:lnTo>
                    <a:pt x="1465" y="588"/>
                  </a:lnTo>
                  <a:lnTo>
                    <a:pt x="1469" y="592"/>
                  </a:lnTo>
                  <a:lnTo>
                    <a:pt x="1474" y="592"/>
                  </a:lnTo>
                  <a:lnTo>
                    <a:pt x="1474" y="597"/>
                  </a:lnTo>
                  <a:lnTo>
                    <a:pt x="1478" y="597"/>
                  </a:lnTo>
                  <a:lnTo>
                    <a:pt x="1482" y="601"/>
                  </a:lnTo>
                  <a:lnTo>
                    <a:pt x="1486" y="609"/>
                  </a:lnTo>
                  <a:lnTo>
                    <a:pt x="1495" y="622"/>
                  </a:lnTo>
                  <a:lnTo>
                    <a:pt x="1499" y="626"/>
                  </a:lnTo>
                  <a:lnTo>
                    <a:pt x="1503" y="630"/>
                  </a:lnTo>
                  <a:lnTo>
                    <a:pt x="1507" y="630"/>
                  </a:lnTo>
                  <a:lnTo>
                    <a:pt x="1507" y="635"/>
                  </a:lnTo>
                  <a:lnTo>
                    <a:pt x="1512" y="635"/>
                  </a:lnTo>
                  <a:lnTo>
                    <a:pt x="1516" y="639"/>
                  </a:lnTo>
                  <a:lnTo>
                    <a:pt x="1520" y="639"/>
                  </a:lnTo>
                  <a:lnTo>
                    <a:pt x="1524" y="639"/>
                  </a:lnTo>
                  <a:lnTo>
                    <a:pt x="1529" y="635"/>
                  </a:lnTo>
                  <a:lnTo>
                    <a:pt x="1537" y="635"/>
                  </a:lnTo>
                  <a:lnTo>
                    <a:pt x="1554" y="626"/>
                  </a:lnTo>
                  <a:lnTo>
                    <a:pt x="1567" y="618"/>
                  </a:lnTo>
                  <a:lnTo>
                    <a:pt x="1579" y="609"/>
                  </a:lnTo>
                  <a:lnTo>
                    <a:pt x="1601" y="601"/>
                  </a:lnTo>
                  <a:lnTo>
                    <a:pt x="1622" y="588"/>
                  </a:lnTo>
                  <a:lnTo>
                    <a:pt x="1651" y="575"/>
                  </a:lnTo>
                  <a:lnTo>
                    <a:pt x="1673" y="567"/>
                  </a:lnTo>
                  <a:lnTo>
                    <a:pt x="1677" y="563"/>
                  </a:lnTo>
                  <a:lnTo>
                    <a:pt x="1681" y="567"/>
                  </a:lnTo>
                  <a:lnTo>
                    <a:pt x="1685" y="571"/>
                  </a:lnTo>
                  <a:lnTo>
                    <a:pt x="1690" y="575"/>
                  </a:lnTo>
                  <a:lnTo>
                    <a:pt x="1694" y="580"/>
                  </a:lnTo>
                  <a:lnTo>
                    <a:pt x="1694" y="584"/>
                  </a:lnTo>
                  <a:lnTo>
                    <a:pt x="1702" y="592"/>
                  </a:lnTo>
                  <a:lnTo>
                    <a:pt x="1702" y="601"/>
                  </a:lnTo>
                  <a:lnTo>
                    <a:pt x="1706" y="605"/>
                  </a:lnTo>
                  <a:lnTo>
                    <a:pt x="1711" y="613"/>
                  </a:lnTo>
                  <a:lnTo>
                    <a:pt x="1715" y="618"/>
                  </a:lnTo>
                  <a:lnTo>
                    <a:pt x="1715" y="626"/>
                  </a:lnTo>
                  <a:lnTo>
                    <a:pt x="1715" y="635"/>
                  </a:lnTo>
                  <a:lnTo>
                    <a:pt x="1719" y="643"/>
                  </a:lnTo>
                  <a:lnTo>
                    <a:pt x="1719" y="673"/>
                  </a:lnTo>
                  <a:lnTo>
                    <a:pt x="1719" y="685"/>
                  </a:lnTo>
                  <a:lnTo>
                    <a:pt x="1723" y="690"/>
                  </a:lnTo>
                  <a:lnTo>
                    <a:pt x="1723" y="698"/>
                  </a:lnTo>
                  <a:lnTo>
                    <a:pt x="1723" y="707"/>
                  </a:lnTo>
                  <a:lnTo>
                    <a:pt x="1728" y="711"/>
                  </a:lnTo>
                  <a:lnTo>
                    <a:pt x="1732" y="715"/>
                  </a:lnTo>
                  <a:lnTo>
                    <a:pt x="1732" y="719"/>
                  </a:lnTo>
                  <a:lnTo>
                    <a:pt x="1736" y="724"/>
                  </a:lnTo>
                  <a:lnTo>
                    <a:pt x="1740" y="728"/>
                  </a:lnTo>
                  <a:lnTo>
                    <a:pt x="1745" y="732"/>
                  </a:lnTo>
                  <a:lnTo>
                    <a:pt x="1749" y="732"/>
                  </a:lnTo>
                  <a:lnTo>
                    <a:pt x="1753" y="732"/>
                  </a:lnTo>
                  <a:lnTo>
                    <a:pt x="1757" y="732"/>
                  </a:lnTo>
                  <a:lnTo>
                    <a:pt x="1761" y="728"/>
                  </a:lnTo>
                  <a:lnTo>
                    <a:pt x="1766" y="728"/>
                  </a:lnTo>
                  <a:lnTo>
                    <a:pt x="1770" y="724"/>
                  </a:lnTo>
                  <a:lnTo>
                    <a:pt x="1778" y="719"/>
                  </a:lnTo>
                  <a:lnTo>
                    <a:pt x="1791" y="711"/>
                  </a:lnTo>
                  <a:lnTo>
                    <a:pt x="1795" y="707"/>
                  </a:lnTo>
                  <a:lnTo>
                    <a:pt x="1800" y="702"/>
                  </a:lnTo>
                  <a:lnTo>
                    <a:pt x="1804" y="702"/>
                  </a:lnTo>
                  <a:lnTo>
                    <a:pt x="1808" y="702"/>
                  </a:lnTo>
                  <a:lnTo>
                    <a:pt x="1812" y="702"/>
                  </a:lnTo>
                  <a:lnTo>
                    <a:pt x="1812" y="707"/>
                  </a:lnTo>
                  <a:lnTo>
                    <a:pt x="1817" y="711"/>
                  </a:lnTo>
                  <a:lnTo>
                    <a:pt x="1817" y="715"/>
                  </a:lnTo>
                  <a:lnTo>
                    <a:pt x="1821" y="724"/>
                  </a:lnTo>
                  <a:lnTo>
                    <a:pt x="1821" y="728"/>
                  </a:lnTo>
                  <a:lnTo>
                    <a:pt x="1821" y="736"/>
                  </a:lnTo>
                  <a:lnTo>
                    <a:pt x="1821" y="745"/>
                  </a:lnTo>
                  <a:lnTo>
                    <a:pt x="1821" y="753"/>
                  </a:lnTo>
                  <a:lnTo>
                    <a:pt x="1825" y="762"/>
                  </a:lnTo>
                  <a:lnTo>
                    <a:pt x="1821" y="770"/>
                  </a:lnTo>
                  <a:lnTo>
                    <a:pt x="1821" y="774"/>
                  </a:lnTo>
                  <a:lnTo>
                    <a:pt x="1821" y="779"/>
                  </a:lnTo>
                  <a:lnTo>
                    <a:pt x="1821" y="787"/>
                  </a:lnTo>
                  <a:lnTo>
                    <a:pt x="1821" y="791"/>
                  </a:lnTo>
                  <a:lnTo>
                    <a:pt x="1817" y="800"/>
                  </a:lnTo>
                  <a:lnTo>
                    <a:pt x="1812" y="808"/>
                  </a:lnTo>
                  <a:lnTo>
                    <a:pt x="1808" y="821"/>
                  </a:lnTo>
                  <a:lnTo>
                    <a:pt x="1800" y="842"/>
                  </a:lnTo>
                  <a:lnTo>
                    <a:pt x="1795" y="855"/>
                  </a:lnTo>
                  <a:lnTo>
                    <a:pt x="1791" y="859"/>
                  </a:lnTo>
                  <a:lnTo>
                    <a:pt x="1787" y="867"/>
                  </a:lnTo>
                  <a:lnTo>
                    <a:pt x="1787" y="876"/>
                  </a:lnTo>
                  <a:lnTo>
                    <a:pt x="1787" y="880"/>
                  </a:lnTo>
                  <a:lnTo>
                    <a:pt x="1783" y="884"/>
                  </a:lnTo>
                  <a:lnTo>
                    <a:pt x="1783" y="897"/>
                  </a:lnTo>
                  <a:lnTo>
                    <a:pt x="1783" y="906"/>
                  </a:lnTo>
                  <a:lnTo>
                    <a:pt x="1783" y="914"/>
                  </a:lnTo>
                  <a:lnTo>
                    <a:pt x="1783" y="927"/>
                  </a:lnTo>
                  <a:lnTo>
                    <a:pt x="1783" y="939"/>
                  </a:lnTo>
                  <a:lnTo>
                    <a:pt x="1783" y="952"/>
                  </a:lnTo>
                  <a:lnTo>
                    <a:pt x="1783" y="956"/>
                  </a:lnTo>
                  <a:lnTo>
                    <a:pt x="1778" y="961"/>
                  </a:lnTo>
                  <a:lnTo>
                    <a:pt x="1770" y="986"/>
                  </a:lnTo>
                  <a:lnTo>
                    <a:pt x="1761" y="1003"/>
                  </a:lnTo>
                  <a:lnTo>
                    <a:pt x="1753" y="1024"/>
                  </a:lnTo>
                  <a:lnTo>
                    <a:pt x="1749" y="1033"/>
                  </a:lnTo>
                  <a:lnTo>
                    <a:pt x="1745" y="1041"/>
                  </a:lnTo>
                  <a:lnTo>
                    <a:pt x="1745" y="1050"/>
                  </a:lnTo>
                  <a:lnTo>
                    <a:pt x="1745" y="1058"/>
                  </a:lnTo>
                  <a:lnTo>
                    <a:pt x="1740" y="1062"/>
                  </a:lnTo>
                  <a:lnTo>
                    <a:pt x="1740" y="1066"/>
                  </a:lnTo>
                  <a:lnTo>
                    <a:pt x="1740" y="1071"/>
                  </a:lnTo>
                  <a:lnTo>
                    <a:pt x="1745" y="1079"/>
                  </a:lnTo>
                  <a:lnTo>
                    <a:pt x="1745" y="1100"/>
                  </a:lnTo>
                  <a:lnTo>
                    <a:pt x="1745" y="1109"/>
                  </a:lnTo>
                  <a:lnTo>
                    <a:pt x="1749" y="1117"/>
                  </a:lnTo>
                  <a:lnTo>
                    <a:pt x="1749" y="1126"/>
                  </a:lnTo>
                  <a:lnTo>
                    <a:pt x="1745" y="1130"/>
                  </a:lnTo>
                  <a:lnTo>
                    <a:pt x="1745" y="1134"/>
                  </a:lnTo>
                  <a:lnTo>
                    <a:pt x="1740" y="1138"/>
                  </a:lnTo>
                  <a:lnTo>
                    <a:pt x="1736" y="1147"/>
                  </a:lnTo>
                  <a:lnTo>
                    <a:pt x="1732" y="1151"/>
                  </a:lnTo>
                  <a:lnTo>
                    <a:pt x="1728" y="1155"/>
                  </a:lnTo>
                  <a:lnTo>
                    <a:pt x="1723" y="1160"/>
                  </a:lnTo>
                  <a:lnTo>
                    <a:pt x="1719" y="1164"/>
                  </a:lnTo>
                  <a:lnTo>
                    <a:pt x="1706" y="1172"/>
                  </a:lnTo>
                  <a:lnTo>
                    <a:pt x="1685" y="1193"/>
                  </a:lnTo>
                  <a:lnTo>
                    <a:pt x="1673" y="1202"/>
                  </a:lnTo>
                  <a:lnTo>
                    <a:pt x="1660" y="1210"/>
                  </a:lnTo>
                  <a:lnTo>
                    <a:pt x="1647" y="1219"/>
                  </a:lnTo>
                  <a:lnTo>
                    <a:pt x="1643" y="1223"/>
                  </a:lnTo>
                  <a:lnTo>
                    <a:pt x="1634" y="1227"/>
                  </a:lnTo>
                  <a:lnTo>
                    <a:pt x="1630" y="1232"/>
                  </a:lnTo>
                  <a:lnTo>
                    <a:pt x="1622" y="1236"/>
                  </a:lnTo>
                  <a:lnTo>
                    <a:pt x="1618" y="1236"/>
                  </a:lnTo>
                  <a:lnTo>
                    <a:pt x="1609" y="1240"/>
                  </a:lnTo>
                  <a:lnTo>
                    <a:pt x="1605" y="1240"/>
                  </a:lnTo>
                  <a:lnTo>
                    <a:pt x="1601" y="1240"/>
                  </a:lnTo>
                  <a:lnTo>
                    <a:pt x="1596" y="1240"/>
                  </a:lnTo>
                  <a:lnTo>
                    <a:pt x="1588" y="1240"/>
                  </a:lnTo>
                  <a:lnTo>
                    <a:pt x="1588" y="1236"/>
                  </a:lnTo>
                  <a:lnTo>
                    <a:pt x="1579" y="1236"/>
                  </a:lnTo>
                  <a:lnTo>
                    <a:pt x="1575" y="1236"/>
                  </a:lnTo>
                  <a:lnTo>
                    <a:pt x="1567" y="1232"/>
                  </a:lnTo>
                  <a:lnTo>
                    <a:pt x="1541" y="1227"/>
                  </a:lnTo>
                  <a:lnTo>
                    <a:pt x="1524" y="1223"/>
                  </a:lnTo>
                  <a:lnTo>
                    <a:pt x="1520" y="1223"/>
                  </a:lnTo>
                  <a:lnTo>
                    <a:pt x="1507" y="1219"/>
                  </a:lnTo>
                  <a:lnTo>
                    <a:pt x="1499" y="1219"/>
                  </a:lnTo>
                  <a:lnTo>
                    <a:pt x="1491" y="1219"/>
                  </a:lnTo>
                  <a:lnTo>
                    <a:pt x="1482" y="1219"/>
                  </a:lnTo>
                  <a:lnTo>
                    <a:pt x="1478" y="1219"/>
                  </a:lnTo>
                  <a:lnTo>
                    <a:pt x="1469" y="1219"/>
                  </a:lnTo>
                  <a:lnTo>
                    <a:pt x="1465" y="1219"/>
                  </a:lnTo>
                  <a:lnTo>
                    <a:pt x="1461" y="1223"/>
                  </a:lnTo>
                  <a:lnTo>
                    <a:pt x="1452" y="1223"/>
                  </a:lnTo>
                  <a:lnTo>
                    <a:pt x="1444" y="1223"/>
                  </a:lnTo>
                  <a:lnTo>
                    <a:pt x="1427" y="1232"/>
                  </a:lnTo>
                  <a:lnTo>
                    <a:pt x="1419" y="1232"/>
                  </a:lnTo>
                  <a:lnTo>
                    <a:pt x="1414" y="1232"/>
                  </a:lnTo>
                  <a:lnTo>
                    <a:pt x="1410" y="1232"/>
                  </a:lnTo>
                  <a:lnTo>
                    <a:pt x="1406" y="1232"/>
                  </a:lnTo>
                  <a:lnTo>
                    <a:pt x="1402" y="1232"/>
                  </a:lnTo>
                  <a:lnTo>
                    <a:pt x="1393" y="1232"/>
                  </a:lnTo>
                  <a:lnTo>
                    <a:pt x="1385" y="1232"/>
                  </a:lnTo>
                  <a:lnTo>
                    <a:pt x="1380" y="1227"/>
                  </a:lnTo>
                  <a:lnTo>
                    <a:pt x="1368" y="1223"/>
                  </a:lnTo>
                  <a:lnTo>
                    <a:pt x="1355" y="1219"/>
                  </a:lnTo>
                  <a:lnTo>
                    <a:pt x="1351" y="1215"/>
                  </a:lnTo>
                  <a:lnTo>
                    <a:pt x="1347" y="1215"/>
                  </a:lnTo>
                  <a:lnTo>
                    <a:pt x="1342" y="1210"/>
                  </a:lnTo>
                  <a:lnTo>
                    <a:pt x="1338" y="1210"/>
                  </a:lnTo>
                  <a:lnTo>
                    <a:pt x="1334" y="1206"/>
                  </a:lnTo>
                  <a:lnTo>
                    <a:pt x="1325" y="1198"/>
                  </a:lnTo>
                  <a:lnTo>
                    <a:pt x="1321" y="1193"/>
                  </a:lnTo>
                  <a:lnTo>
                    <a:pt x="1317" y="1185"/>
                  </a:lnTo>
                  <a:lnTo>
                    <a:pt x="1313" y="1185"/>
                  </a:lnTo>
                  <a:lnTo>
                    <a:pt x="1313" y="1181"/>
                  </a:lnTo>
                  <a:lnTo>
                    <a:pt x="1309" y="1177"/>
                  </a:lnTo>
                  <a:lnTo>
                    <a:pt x="1304" y="1177"/>
                  </a:lnTo>
                  <a:lnTo>
                    <a:pt x="1300" y="1172"/>
                  </a:lnTo>
                  <a:lnTo>
                    <a:pt x="1296" y="1172"/>
                  </a:lnTo>
                  <a:lnTo>
                    <a:pt x="1292" y="1172"/>
                  </a:lnTo>
                  <a:lnTo>
                    <a:pt x="1292" y="1177"/>
                  </a:lnTo>
                  <a:lnTo>
                    <a:pt x="1296" y="1181"/>
                  </a:lnTo>
                  <a:lnTo>
                    <a:pt x="1296" y="1185"/>
                  </a:lnTo>
                  <a:lnTo>
                    <a:pt x="1296" y="1189"/>
                  </a:lnTo>
                  <a:lnTo>
                    <a:pt x="1296" y="1193"/>
                  </a:lnTo>
                  <a:lnTo>
                    <a:pt x="1292" y="1198"/>
                  </a:lnTo>
                  <a:lnTo>
                    <a:pt x="1292" y="1202"/>
                  </a:lnTo>
                  <a:lnTo>
                    <a:pt x="1283" y="1206"/>
                  </a:lnTo>
                  <a:lnTo>
                    <a:pt x="1279" y="1210"/>
                  </a:lnTo>
                  <a:lnTo>
                    <a:pt x="1275" y="1215"/>
                  </a:lnTo>
                  <a:lnTo>
                    <a:pt x="1270" y="1219"/>
                  </a:lnTo>
                  <a:lnTo>
                    <a:pt x="1258" y="1227"/>
                  </a:lnTo>
                  <a:lnTo>
                    <a:pt x="1237" y="1236"/>
                  </a:lnTo>
                  <a:lnTo>
                    <a:pt x="1198" y="1261"/>
                  </a:lnTo>
                  <a:lnTo>
                    <a:pt x="1186" y="1270"/>
                  </a:lnTo>
                  <a:lnTo>
                    <a:pt x="1177" y="1274"/>
                  </a:lnTo>
                  <a:lnTo>
                    <a:pt x="1173" y="1278"/>
                  </a:lnTo>
                  <a:lnTo>
                    <a:pt x="1165" y="1282"/>
                  </a:lnTo>
                  <a:lnTo>
                    <a:pt x="1160" y="1287"/>
                  </a:lnTo>
                  <a:lnTo>
                    <a:pt x="1156" y="1291"/>
                  </a:lnTo>
                  <a:lnTo>
                    <a:pt x="1152" y="1295"/>
                  </a:lnTo>
                  <a:lnTo>
                    <a:pt x="1148" y="1299"/>
                  </a:lnTo>
                  <a:lnTo>
                    <a:pt x="1139" y="1316"/>
                  </a:lnTo>
                  <a:lnTo>
                    <a:pt x="1122" y="1329"/>
                  </a:lnTo>
                  <a:lnTo>
                    <a:pt x="1122" y="1337"/>
                  </a:lnTo>
                  <a:lnTo>
                    <a:pt x="1118" y="1337"/>
                  </a:lnTo>
                  <a:lnTo>
                    <a:pt x="1118" y="1342"/>
                  </a:lnTo>
                  <a:lnTo>
                    <a:pt x="1118" y="1346"/>
                  </a:lnTo>
                  <a:lnTo>
                    <a:pt x="1114" y="1350"/>
                  </a:lnTo>
                  <a:lnTo>
                    <a:pt x="1114" y="1359"/>
                  </a:lnTo>
                  <a:lnTo>
                    <a:pt x="1114" y="1363"/>
                  </a:lnTo>
                  <a:lnTo>
                    <a:pt x="1114" y="1371"/>
                  </a:lnTo>
                  <a:lnTo>
                    <a:pt x="1114" y="1380"/>
                  </a:lnTo>
                  <a:lnTo>
                    <a:pt x="1118" y="1384"/>
                  </a:lnTo>
                  <a:lnTo>
                    <a:pt x="1118" y="1388"/>
                  </a:lnTo>
                  <a:lnTo>
                    <a:pt x="1118" y="1392"/>
                  </a:lnTo>
                  <a:lnTo>
                    <a:pt x="1118" y="1397"/>
                  </a:lnTo>
                  <a:lnTo>
                    <a:pt x="1126" y="1409"/>
                  </a:lnTo>
                  <a:lnTo>
                    <a:pt x="1126" y="1414"/>
                  </a:lnTo>
                  <a:lnTo>
                    <a:pt x="1131" y="1418"/>
                  </a:lnTo>
                  <a:lnTo>
                    <a:pt x="1131" y="1422"/>
                  </a:lnTo>
                  <a:lnTo>
                    <a:pt x="1135" y="1426"/>
                  </a:lnTo>
                  <a:lnTo>
                    <a:pt x="1143" y="1435"/>
                  </a:lnTo>
                  <a:lnTo>
                    <a:pt x="1148" y="1439"/>
                  </a:lnTo>
                  <a:lnTo>
                    <a:pt x="1148" y="1443"/>
                  </a:lnTo>
                  <a:lnTo>
                    <a:pt x="1152" y="1447"/>
                  </a:lnTo>
                  <a:lnTo>
                    <a:pt x="1156" y="1456"/>
                  </a:lnTo>
                  <a:lnTo>
                    <a:pt x="1156" y="1460"/>
                  </a:lnTo>
                  <a:lnTo>
                    <a:pt x="1160" y="1469"/>
                  </a:lnTo>
                  <a:lnTo>
                    <a:pt x="1165" y="1494"/>
                  </a:lnTo>
                  <a:lnTo>
                    <a:pt x="1169" y="1503"/>
                  </a:lnTo>
                  <a:lnTo>
                    <a:pt x="1173" y="1515"/>
                  </a:lnTo>
                  <a:lnTo>
                    <a:pt x="1173" y="1519"/>
                  </a:lnTo>
                  <a:lnTo>
                    <a:pt x="1177" y="1528"/>
                  </a:lnTo>
                  <a:lnTo>
                    <a:pt x="1177" y="1532"/>
                  </a:lnTo>
                  <a:lnTo>
                    <a:pt x="1190" y="1553"/>
                  </a:lnTo>
                  <a:lnTo>
                    <a:pt x="1190" y="1558"/>
                  </a:lnTo>
                  <a:lnTo>
                    <a:pt x="1194" y="1562"/>
                  </a:lnTo>
                  <a:lnTo>
                    <a:pt x="1194" y="1566"/>
                  </a:lnTo>
                  <a:lnTo>
                    <a:pt x="1198" y="1583"/>
                  </a:lnTo>
                  <a:lnTo>
                    <a:pt x="1203" y="1591"/>
                  </a:lnTo>
                  <a:lnTo>
                    <a:pt x="1203" y="1600"/>
                  </a:lnTo>
                  <a:lnTo>
                    <a:pt x="1207" y="1617"/>
                  </a:lnTo>
                  <a:lnTo>
                    <a:pt x="1207" y="1621"/>
                  </a:lnTo>
                  <a:lnTo>
                    <a:pt x="1207" y="1625"/>
                  </a:lnTo>
                  <a:lnTo>
                    <a:pt x="1203" y="1630"/>
                  </a:lnTo>
                  <a:lnTo>
                    <a:pt x="1198" y="1630"/>
                  </a:lnTo>
                  <a:lnTo>
                    <a:pt x="1198" y="1634"/>
                  </a:lnTo>
                  <a:lnTo>
                    <a:pt x="1194" y="1634"/>
                  </a:lnTo>
                  <a:lnTo>
                    <a:pt x="1190" y="1630"/>
                  </a:lnTo>
                  <a:lnTo>
                    <a:pt x="1186" y="1630"/>
                  </a:lnTo>
                  <a:lnTo>
                    <a:pt x="1182" y="1625"/>
                  </a:lnTo>
                  <a:lnTo>
                    <a:pt x="1177" y="1621"/>
                  </a:lnTo>
                  <a:lnTo>
                    <a:pt x="1173" y="1617"/>
                  </a:lnTo>
                  <a:lnTo>
                    <a:pt x="1173" y="1613"/>
                  </a:lnTo>
                  <a:lnTo>
                    <a:pt x="1173" y="1608"/>
                  </a:lnTo>
                  <a:lnTo>
                    <a:pt x="1169" y="1608"/>
                  </a:lnTo>
                  <a:lnTo>
                    <a:pt x="1169" y="1604"/>
                  </a:lnTo>
                  <a:lnTo>
                    <a:pt x="1169" y="1600"/>
                  </a:lnTo>
                  <a:lnTo>
                    <a:pt x="1169" y="1591"/>
                  </a:lnTo>
                  <a:lnTo>
                    <a:pt x="1169" y="1587"/>
                  </a:lnTo>
                  <a:lnTo>
                    <a:pt x="1169" y="1583"/>
                  </a:lnTo>
                  <a:lnTo>
                    <a:pt x="1165" y="1583"/>
                  </a:lnTo>
                  <a:lnTo>
                    <a:pt x="1165" y="1579"/>
                  </a:lnTo>
                  <a:lnTo>
                    <a:pt x="1165" y="1575"/>
                  </a:lnTo>
                  <a:lnTo>
                    <a:pt x="1160" y="1575"/>
                  </a:lnTo>
                  <a:lnTo>
                    <a:pt x="1160" y="1570"/>
                  </a:lnTo>
                  <a:lnTo>
                    <a:pt x="1156" y="1570"/>
                  </a:lnTo>
                  <a:lnTo>
                    <a:pt x="1152" y="1570"/>
                  </a:lnTo>
                  <a:lnTo>
                    <a:pt x="1148" y="1570"/>
                  </a:lnTo>
                  <a:lnTo>
                    <a:pt x="1143" y="1570"/>
                  </a:lnTo>
                  <a:lnTo>
                    <a:pt x="1139" y="1570"/>
                  </a:lnTo>
                  <a:lnTo>
                    <a:pt x="1131" y="1575"/>
                  </a:lnTo>
                  <a:lnTo>
                    <a:pt x="1126" y="1579"/>
                  </a:lnTo>
                  <a:lnTo>
                    <a:pt x="1118" y="1583"/>
                  </a:lnTo>
                  <a:lnTo>
                    <a:pt x="1114" y="1583"/>
                  </a:lnTo>
                  <a:lnTo>
                    <a:pt x="1110" y="1587"/>
                  </a:lnTo>
                  <a:lnTo>
                    <a:pt x="1105" y="1587"/>
                  </a:lnTo>
                  <a:lnTo>
                    <a:pt x="1101" y="1587"/>
                  </a:lnTo>
                  <a:lnTo>
                    <a:pt x="1071" y="1583"/>
                  </a:lnTo>
                  <a:lnTo>
                    <a:pt x="1067" y="1583"/>
                  </a:lnTo>
                  <a:lnTo>
                    <a:pt x="1059" y="1583"/>
                  </a:lnTo>
                  <a:lnTo>
                    <a:pt x="1055" y="1583"/>
                  </a:lnTo>
                  <a:lnTo>
                    <a:pt x="1046" y="1583"/>
                  </a:lnTo>
                  <a:lnTo>
                    <a:pt x="1042" y="1583"/>
                  </a:lnTo>
                  <a:lnTo>
                    <a:pt x="1038" y="1583"/>
                  </a:lnTo>
                  <a:lnTo>
                    <a:pt x="1033" y="1587"/>
                  </a:lnTo>
                  <a:lnTo>
                    <a:pt x="1029" y="1587"/>
                  </a:lnTo>
                  <a:lnTo>
                    <a:pt x="1025" y="1591"/>
                  </a:lnTo>
                  <a:lnTo>
                    <a:pt x="1021" y="1596"/>
                  </a:lnTo>
                  <a:lnTo>
                    <a:pt x="1016" y="1604"/>
                  </a:lnTo>
                  <a:lnTo>
                    <a:pt x="1012" y="1608"/>
                  </a:lnTo>
                  <a:lnTo>
                    <a:pt x="1008" y="1613"/>
                  </a:lnTo>
                  <a:lnTo>
                    <a:pt x="1004" y="1617"/>
                  </a:lnTo>
                  <a:lnTo>
                    <a:pt x="999" y="1621"/>
                  </a:lnTo>
                  <a:lnTo>
                    <a:pt x="991" y="1625"/>
                  </a:lnTo>
                  <a:lnTo>
                    <a:pt x="983" y="1630"/>
                  </a:lnTo>
                  <a:lnTo>
                    <a:pt x="970" y="1634"/>
                  </a:lnTo>
                  <a:lnTo>
                    <a:pt x="961" y="1638"/>
                  </a:lnTo>
                  <a:lnTo>
                    <a:pt x="953" y="1642"/>
                  </a:lnTo>
                  <a:lnTo>
                    <a:pt x="940" y="1646"/>
                  </a:lnTo>
                  <a:lnTo>
                    <a:pt x="936" y="1651"/>
                  </a:lnTo>
                  <a:lnTo>
                    <a:pt x="932" y="1651"/>
                  </a:lnTo>
                  <a:lnTo>
                    <a:pt x="928" y="1655"/>
                  </a:lnTo>
                  <a:lnTo>
                    <a:pt x="923" y="1655"/>
                  </a:lnTo>
                  <a:lnTo>
                    <a:pt x="919" y="1655"/>
                  </a:lnTo>
                  <a:lnTo>
                    <a:pt x="911" y="1655"/>
                  </a:lnTo>
                  <a:lnTo>
                    <a:pt x="902" y="1655"/>
                  </a:lnTo>
                  <a:lnTo>
                    <a:pt x="898" y="1655"/>
                  </a:lnTo>
                  <a:lnTo>
                    <a:pt x="894" y="1651"/>
                  </a:lnTo>
                  <a:lnTo>
                    <a:pt x="885" y="1651"/>
                  </a:lnTo>
                  <a:lnTo>
                    <a:pt x="872" y="1646"/>
                  </a:lnTo>
                  <a:lnTo>
                    <a:pt x="868" y="1646"/>
                  </a:lnTo>
                  <a:lnTo>
                    <a:pt x="864" y="1642"/>
                  </a:lnTo>
                  <a:lnTo>
                    <a:pt x="860" y="1642"/>
                  </a:lnTo>
                  <a:lnTo>
                    <a:pt x="856" y="1646"/>
                  </a:lnTo>
                  <a:lnTo>
                    <a:pt x="851" y="1646"/>
                  </a:lnTo>
                  <a:lnTo>
                    <a:pt x="847" y="1646"/>
                  </a:lnTo>
                  <a:lnTo>
                    <a:pt x="843" y="1651"/>
                  </a:lnTo>
                  <a:lnTo>
                    <a:pt x="839" y="1655"/>
                  </a:lnTo>
                  <a:lnTo>
                    <a:pt x="826" y="1672"/>
                  </a:lnTo>
                  <a:lnTo>
                    <a:pt x="822" y="1676"/>
                  </a:lnTo>
                  <a:lnTo>
                    <a:pt x="817" y="1680"/>
                  </a:lnTo>
                  <a:lnTo>
                    <a:pt x="813" y="1685"/>
                  </a:lnTo>
                  <a:lnTo>
                    <a:pt x="809" y="1685"/>
                  </a:lnTo>
                  <a:lnTo>
                    <a:pt x="809" y="1689"/>
                  </a:lnTo>
                  <a:lnTo>
                    <a:pt x="813" y="1693"/>
                  </a:lnTo>
                  <a:lnTo>
                    <a:pt x="822" y="1702"/>
                  </a:lnTo>
                  <a:lnTo>
                    <a:pt x="826" y="1710"/>
                  </a:lnTo>
                  <a:lnTo>
                    <a:pt x="834" y="1718"/>
                  </a:lnTo>
                  <a:lnTo>
                    <a:pt x="843" y="1727"/>
                  </a:lnTo>
                  <a:lnTo>
                    <a:pt x="847" y="1740"/>
                  </a:lnTo>
                  <a:lnTo>
                    <a:pt x="856" y="1757"/>
                  </a:lnTo>
                  <a:lnTo>
                    <a:pt x="860" y="1761"/>
                  </a:lnTo>
                  <a:lnTo>
                    <a:pt x="864" y="1769"/>
                  </a:lnTo>
                  <a:lnTo>
                    <a:pt x="868" y="1773"/>
                  </a:lnTo>
                  <a:lnTo>
                    <a:pt x="872" y="1778"/>
                  </a:lnTo>
                  <a:lnTo>
                    <a:pt x="881" y="1790"/>
                  </a:lnTo>
                  <a:lnTo>
                    <a:pt x="906" y="1816"/>
                  </a:lnTo>
                  <a:lnTo>
                    <a:pt x="911" y="1824"/>
                  </a:lnTo>
                  <a:lnTo>
                    <a:pt x="919" y="1829"/>
                  </a:lnTo>
                  <a:lnTo>
                    <a:pt x="919" y="1833"/>
                  </a:lnTo>
                  <a:lnTo>
                    <a:pt x="923" y="1837"/>
                  </a:lnTo>
                  <a:lnTo>
                    <a:pt x="928" y="1845"/>
                  </a:lnTo>
                  <a:lnTo>
                    <a:pt x="932" y="1850"/>
                  </a:lnTo>
                  <a:lnTo>
                    <a:pt x="932" y="1858"/>
                  </a:lnTo>
                  <a:lnTo>
                    <a:pt x="940" y="1875"/>
                  </a:lnTo>
                  <a:lnTo>
                    <a:pt x="944" y="1884"/>
                  </a:lnTo>
                  <a:lnTo>
                    <a:pt x="944" y="1888"/>
                  </a:lnTo>
                  <a:lnTo>
                    <a:pt x="949" y="1892"/>
                  </a:lnTo>
                  <a:lnTo>
                    <a:pt x="949" y="1896"/>
                  </a:lnTo>
                  <a:lnTo>
                    <a:pt x="949" y="1901"/>
                  </a:lnTo>
                  <a:lnTo>
                    <a:pt x="944" y="1909"/>
                  </a:lnTo>
                  <a:lnTo>
                    <a:pt x="944" y="1913"/>
                  </a:lnTo>
                  <a:lnTo>
                    <a:pt x="940" y="1922"/>
                  </a:lnTo>
                  <a:lnTo>
                    <a:pt x="936" y="1934"/>
                  </a:lnTo>
                  <a:lnTo>
                    <a:pt x="932" y="1951"/>
                  </a:lnTo>
                  <a:lnTo>
                    <a:pt x="928" y="1960"/>
                  </a:lnTo>
                  <a:lnTo>
                    <a:pt x="919" y="2002"/>
                  </a:lnTo>
                  <a:lnTo>
                    <a:pt x="915" y="2015"/>
                  </a:lnTo>
                  <a:lnTo>
                    <a:pt x="915" y="2019"/>
                  </a:lnTo>
                  <a:lnTo>
                    <a:pt x="911" y="2019"/>
                  </a:lnTo>
                  <a:lnTo>
                    <a:pt x="906" y="2019"/>
                  </a:lnTo>
                  <a:lnTo>
                    <a:pt x="902" y="2019"/>
                  </a:lnTo>
                  <a:lnTo>
                    <a:pt x="898" y="2019"/>
                  </a:lnTo>
                  <a:lnTo>
                    <a:pt x="885" y="2019"/>
                  </a:lnTo>
                  <a:lnTo>
                    <a:pt x="877" y="2019"/>
                  </a:lnTo>
                  <a:lnTo>
                    <a:pt x="864" y="2023"/>
                  </a:lnTo>
                  <a:lnTo>
                    <a:pt x="851" y="2023"/>
                  </a:lnTo>
                  <a:lnTo>
                    <a:pt x="839" y="2028"/>
                  </a:lnTo>
                  <a:lnTo>
                    <a:pt x="830" y="2028"/>
                  </a:lnTo>
                  <a:lnTo>
                    <a:pt x="826" y="2032"/>
                  </a:lnTo>
                  <a:lnTo>
                    <a:pt x="809" y="2032"/>
                  </a:lnTo>
                  <a:lnTo>
                    <a:pt x="796" y="2032"/>
                  </a:lnTo>
                  <a:lnTo>
                    <a:pt x="784" y="2036"/>
                  </a:lnTo>
                  <a:lnTo>
                    <a:pt x="771" y="2036"/>
                  </a:lnTo>
                  <a:lnTo>
                    <a:pt x="750" y="2036"/>
                  </a:lnTo>
                  <a:lnTo>
                    <a:pt x="741" y="2036"/>
                  </a:lnTo>
                  <a:lnTo>
                    <a:pt x="733" y="2036"/>
                  </a:lnTo>
                  <a:lnTo>
                    <a:pt x="703" y="2036"/>
                  </a:lnTo>
                  <a:lnTo>
                    <a:pt x="690" y="2036"/>
                  </a:lnTo>
                  <a:lnTo>
                    <a:pt x="686" y="2036"/>
                  </a:lnTo>
                  <a:lnTo>
                    <a:pt x="678" y="2036"/>
                  </a:lnTo>
                  <a:lnTo>
                    <a:pt x="674" y="2036"/>
                  </a:lnTo>
                  <a:lnTo>
                    <a:pt x="669" y="2036"/>
                  </a:lnTo>
                  <a:lnTo>
                    <a:pt x="665" y="2040"/>
                  </a:lnTo>
                  <a:lnTo>
                    <a:pt x="661" y="2040"/>
                  </a:lnTo>
                  <a:lnTo>
                    <a:pt x="661" y="2044"/>
                  </a:lnTo>
                  <a:lnTo>
                    <a:pt x="657" y="2053"/>
                  </a:lnTo>
                  <a:lnTo>
                    <a:pt x="652" y="2053"/>
                  </a:lnTo>
                  <a:lnTo>
                    <a:pt x="648" y="2057"/>
                  </a:lnTo>
                  <a:lnTo>
                    <a:pt x="644" y="2061"/>
                  </a:lnTo>
                  <a:lnTo>
                    <a:pt x="640" y="2066"/>
                  </a:lnTo>
                  <a:lnTo>
                    <a:pt x="635" y="2066"/>
                  </a:lnTo>
                  <a:lnTo>
                    <a:pt x="631" y="2066"/>
                  </a:lnTo>
                  <a:lnTo>
                    <a:pt x="627" y="2066"/>
                  </a:lnTo>
                  <a:lnTo>
                    <a:pt x="623" y="2061"/>
                  </a:lnTo>
                  <a:lnTo>
                    <a:pt x="618" y="2061"/>
                  </a:lnTo>
                  <a:lnTo>
                    <a:pt x="614" y="2061"/>
                  </a:lnTo>
                  <a:lnTo>
                    <a:pt x="602" y="2066"/>
                  </a:lnTo>
                  <a:lnTo>
                    <a:pt x="593" y="2066"/>
                  </a:lnTo>
                  <a:lnTo>
                    <a:pt x="585" y="2066"/>
                  </a:lnTo>
                  <a:lnTo>
                    <a:pt x="572" y="2061"/>
                  </a:lnTo>
                  <a:lnTo>
                    <a:pt x="568" y="2061"/>
                  </a:lnTo>
                  <a:lnTo>
                    <a:pt x="559" y="2061"/>
                  </a:lnTo>
                  <a:lnTo>
                    <a:pt x="555" y="2057"/>
                  </a:lnTo>
                  <a:lnTo>
                    <a:pt x="547" y="2057"/>
                  </a:lnTo>
                  <a:lnTo>
                    <a:pt x="542" y="2053"/>
                  </a:lnTo>
                  <a:lnTo>
                    <a:pt x="538" y="2053"/>
                  </a:lnTo>
                  <a:lnTo>
                    <a:pt x="534" y="2049"/>
                  </a:lnTo>
                  <a:lnTo>
                    <a:pt x="530" y="2044"/>
                  </a:lnTo>
                  <a:lnTo>
                    <a:pt x="525" y="2040"/>
                  </a:lnTo>
                  <a:lnTo>
                    <a:pt x="525" y="2036"/>
                  </a:lnTo>
                  <a:lnTo>
                    <a:pt x="525" y="2032"/>
                  </a:lnTo>
                  <a:lnTo>
                    <a:pt x="521" y="2019"/>
                  </a:lnTo>
                  <a:lnTo>
                    <a:pt x="521" y="2015"/>
                  </a:lnTo>
                  <a:lnTo>
                    <a:pt x="517" y="2011"/>
                  </a:lnTo>
                  <a:lnTo>
                    <a:pt x="517" y="2006"/>
                  </a:lnTo>
                  <a:lnTo>
                    <a:pt x="513" y="2002"/>
                  </a:lnTo>
                  <a:lnTo>
                    <a:pt x="508" y="1998"/>
                  </a:lnTo>
                  <a:lnTo>
                    <a:pt x="504" y="1998"/>
                  </a:lnTo>
                  <a:lnTo>
                    <a:pt x="500" y="1994"/>
                  </a:lnTo>
                  <a:lnTo>
                    <a:pt x="462" y="1977"/>
                  </a:lnTo>
                  <a:lnTo>
                    <a:pt x="453" y="1972"/>
                  </a:lnTo>
                  <a:lnTo>
                    <a:pt x="449" y="1968"/>
                  </a:lnTo>
                  <a:lnTo>
                    <a:pt x="445" y="1964"/>
                  </a:lnTo>
                  <a:lnTo>
                    <a:pt x="441" y="1964"/>
                  </a:lnTo>
                  <a:lnTo>
                    <a:pt x="436" y="1960"/>
                  </a:lnTo>
                  <a:lnTo>
                    <a:pt x="436" y="1956"/>
                  </a:lnTo>
                  <a:lnTo>
                    <a:pt x="436" y="1951"/>
                  </a:lnTo>
                  <a:lnTo>
                    <a:pt x="432" y="1947"/>
                  </a:lnTo>
                  <a:lnTo>
                    <a:pt x="432" y="1939"/>
                  </a:lnTo>
                  <a:lnTo>
                    <a:pt x="432" y="1934"/>
                  </a:lnTo>
                  <a:lnTo>
                    <a:pt x="432" y="1922"/>
                  </a:lnTo>
                  <a:lnTo>
                    <a:pt x="432" y="1913"/>
                  </a:lnTo>
                  <a:lnTo>
                    <a:pt x="436" y="1892"/>
                  </a:lnTo>
                  <a:lnTo>
                    <a:pt x="436" y="1888"/>
                  </a:lnTo>
                  <a:lnTo>
                    <a:pt x="436" y="1884"/>
                  </a:lnTo>
                  <a:lnTo>
                    <a:pt x="436" y="1879"/>
                  </a:lnTo>
                  <a:lnTo>
                    <a:pt x="432" y="1875"/>
                  </a:lnTo>
                  <a:lnTo>
                    <a:pt x="432" y="1871"/>
                  </a:lnTo>
                  <a:lnTo>
                    <a:pt x="428" y="1867"/>
                  </a:lnTo>
                  <a:lnTo>
                    <a:pt x="424" y="1862"/>
                  </a:lnTo>
                  <a:lnTo>
                    <a:pt x="420" y="1858"/>
                  </a:lnTo>
                  <a:lnTo>
                    <a:pt x="415" y="1854"/>
                  </a:lnTo>
                  <a:lnTo>
                    <a:pt x="411" y="1850"/>
                  </a:lnTo>
                  <a:lnTo>
                    <a:pt x="386" y="1837"/>
                  </a:lnTo>
                  <a:lnTo>
                    <a:pt x="381" y="1833"/>
                  </a:lnTo>
                  <a:lnTo>
                    <a:pt x="373" y="1829"/>
                  </a:lnTo>
                  <a:lnTo>
                    <a:pt x="369" y="1829"/>
                  </a:lnTo>
                  <a:lnTo>
                    <a:pt x="364" y="1820"/>
                  </a:lnTo>
                  <a:lnTo>
                    <a:pt x="360" y="1816"/>
                  </a:lnTo>
                  <a:lnTo>
                    <a:pt x="356" y="1812"/>
                  </a:lnTo>
                  <a:lnTo>
                    <a:pt x="352" y="1803"/>
                  </a:lnTo>
                  <a:lnTo>
                    <a:pt x="352" y="1799"/>
                  </a:lnTo>
                  <a:lnTo>
                    <a:pt x="352" y="1795"/>
                  </a:lnTo>
                  <a:lnTo>
                    <a:pt x="348" y="1790"/>
                  </a:lnTo>
                  <a:lnTo>
                    <a:pt x="348" y="1782"/>
                  </a:lnTo>
                  <a:lnTo>
                    <a:pt x="348" y="1778"/>
                  </a:lnTo>
                  <a:lnTo>
                    <a:pt x="343" y="1773"/>
                  </a:lnTo>
                  <a:lnTo>
                    <a:pt x="339" y="1761"/>
                  </a:lnTo>
                  <a:lnTo>
                    <a:pt x="335" y="1757"/>
                  </a:lnTo>
                  <a:lnTo>
                    <a:pt x="335" y="1748"/>
                  </a:lnTo>
                  <a:lnTo>
                    <a:pt x="335" y="1744"/>
                  </a:lnTo>
                  <a:lnTo>
                    <a:pt x="335" y="1740"/>
                  </a:lnTo>
                  <a:lnTo>
                    <a:pt x="335" y="1731"/>
                  </a:lnTo>
                  <a:lnTo>
                    <a:pt x="335" y="1723"/>
                  </a:lnTo>
                  <a:lnTo>
                    <a:pt x="339" y="1710"/>
                  </a:lnTo>
                  <a:lnTo>
                    <a:pt x="339" y="1702"/>
                  </a:lnTo>
                  <a:lnTo>
                    <a:pt x="343" y="1697"/>
                  </a:lnTo>
                  <a:lnTo>
                    <a:pt x="343" y="1693"/>
                  </a:lnTo>
                  <a:lnTo>
                    <a:pt x="343" y="1689"/>
                  </a:lnTo>
                  <a:lnTo>
                    <a:pt x="343" y="1685"/>
                  </a:lnTo>
                  <a:lnTo>
                    <a:pt x="339" y="1680"/>
                  </a:lnTo>
                  <a:lnTo>
                    <a:pt x="339" y="1676"/>
                  </a:lnTo>
                  <a:lnTo>
                    <a:pt x="335" y="1672"/>
                  </a:lnTo>
                  <a:lnTo>
                    <a:pt x="331" y="1668"/>
                  </a:lnTo>
                  <a:lnTo>
                    <a:pt x="326" y="1663"/>
                  </a:lnTo>
                  <a:lnTo>
                    <a:pt x="318" y="1659"/>
                  </a:lnTo>
                  <a:lnTo>
                    <a:pt x="314" y="1655"/>
                  </a:lnTo>
                  <a:lnTo>
                    <a:pt x="301" y="1651"/>
                  </a:lnTo>
                  <a:lnTo>
                    <a:pt x="293" y="1642"/>
                  </a:lnTo>
                  <a:lnTo>
                    <a:pt x="271" y="1634"/>
                  </a:lnTo>
                  <a:lnTo>
                    <a:pt x="250" y="1625"/>
                  </a:lnTo>
                  <a:lnTo>
                    <a:pt x="229" y="1617"/>
                  </a:lnTo>
                  <a:lnTo>
                    <a:pt x="208" y="1608"/>
                  </a:lnTo>
                  <a:lnTo>
                    <a:pt x="208" y="1604"/>
                  </a:lnTo>
                  <a:lnTo>
                    <a:pt x="216" y="1587"/>
                  </a:lnTo>
                  <a:lnTo>
                    <a:pt x="221" y="1566"/>
                  </a:lnTo>
                  <a:lnTo>
                    <a:pt x="225" y="1549"/>
                  </a:lnTo>
                  <a:lnTo>
                    <a:pt x="229" y="1536"/>
                  </a:lnTo>
                  <a:lnTo>
                    <a:pt x="233" y="1528"/>
                  </a:lnTo>
                  <a:lnTo>
                    <a:pt x="233" y="1524"/>
                  </a:lnTo>
                  <a:lnTo>
                    <a:pt x="233" y="1519"/>
                  </a:lnTo>
                  <a:lnTo>
                    <a:pt x="233" y="1515"/>
                  </a:lnTo>
                  <a:lnTo>
                    <a:pt x="233" y="1507"/>
                  </a:lnTo>
                  <a:lnTo>
                    <a:pt x="233" y="1503"/>
                  </a:lnTo>
                  <a:lnTo>
                    <a:pt x="233" y="1498"/>
                  </a:lnTo>
                  <a:lnTo>
                    <a:pt x="229" y="1494"/>
                  </a:lnTo>
                  <a:lnTo>
                    <a:pt x="225" y="1494"/>
                  </a:lnTo>
                  <a:lnTo>
                    <a:pt x="225" y="1490"/>
                  </a:lnTo>
                  <a:lnTo>
                    <a:pt x="221" y="1490"/>
                  </a:lnTo>
                  <a:lnTo>
                    <a:pt x="212" y="1486"/>
                  </a:lnTo>
                  <a:lnTo>
                    <a:pt x="195" y="1481"/>
                  </a:lnTo>
                  <a:lnTo>
                    <a:pt x="187" y="1477"/>
                  </a:lnTo>
                  <a:lnTo>
                    <a:pt x="178" y="1473"/>
                  </a:lnTo>
                  <a:lnTo>
                    <a:pt x="165" y="1464"/>
                  </a:lnTo>
                  <a:lnTo>
                    <a:pt x="161" y="1464"/>
                  </a:lnTo>
                  <a:lnTo>
                    <a:pt x="153" y="1460"/>
                  </a:lnTo>
                  <a:lnTo>
                    <a:pt x="136" y="1452"/>
                  </a:lnTo>
                  <a:lnTo>
                    <a:pt x="123" y="1447"/>
                  </a:lnTo>
                  <a:lnTo>
                    <a:pt x="119" y="1443"/>
                  </a:lnTo>
                  <a:lnTo>
                    <a:pt x="110" y="1443"/>
                  </a:lnTo>
                  <a:lnTo>
                    <a:pt x="106" y="1439"/>
                  </a:lnTo>
                  <a:lnTo>
                    <a:pt x="102" y="1435"/>
                  </a:lnTo>
                  <a:lnTo>
                    <a:pt x="98" y="1431"/>
                  </a:lnTo>
                  <a:lnTo>
                    <a:pt x="94" y="1431"/>
                  </a:lnTo>
                  <a:lnTo>
                    <a:pt x="85" y="1418"/>
                  </a:lnTo>
                  <a:lnTo>
                    <a:pt x="72" y="1409"/>
                  </a:lnTo>
                  <a:lnTo>
                    <a:pt x="68" y="1405"/>
                  </a:lnTo>
                  <a:lnTo>
                    <a:pt x="68" y="1401"/>
                  </a:lnTo>
                  <a:lnTo>
                    <a:pt x="64" y="1401"/>
                  </a:lnTo>
                  <a:lnTo>
                    <a:pt x="60" y="1397"/>
                  </a:lnTo>
                  <a:lnTo>
                    <a:pt x="55" y="1397"/>
                  </a:lnTo>
                  <a:lnTo>
                    <a:pt x="51" y="1397"/>
                  </a:lnTo>
                  <a:lnTo>
                    <a:pt x="43" y="1392"/>
                  </a:lnTo>
                  <a:lnTo>
                    <a:pt x="34" y="1388"/>
                  </a:lnTo>
                  <a:lnTo>
                    <a:pt x="30" y="1388"/>
                  </a:lnTo>
                  <a:lnTo>
                    <a:pt x="26" y="1384"/>
                  </a:lnTo>
                  <a:lnTo>
                    <a:pt x="22" y="1384"/>
                  </a:lnTo>
                  <a:lnTo>
                    <a:pt x="22" y="1380"/>
                  </a:lnTo>
                  <a:lnTo>
                    <a:pt x="17" y="1376"/>
                  </a:lnTo>
                  <a:lnTo>
                    <a:pt x="13" y="1371"/>
                  </a:lnTo>
                  <a:lnTo>
                    <a:pt x="13" y="1367"/>
                  </a:lnTo>
                  <a:lnTo>
                    <a:pt x="9" y="1363"/>
                  </a:lnTo>
                  <a:lnTo>
                    <a:pt x="9" y="1359"/>
                  </a:lnTo>
                  <a:lnTo>
                    <a:pt x="5" y="1350"/>
                  </a:lnTo>
                  <a:lnTo>
                    <a:pt x="5" y="1342"/>
                  </a:lnTo>
                  <a:lnTo>
                    <a:pt x="0" y="1333"/>
                  </a:lnTo>
                  <a:lnTo>
                    <a:pt x="0" y="1325"/>
                  </a:lnTo>
                  <a:lnTo>
                    <a:pt x="0" y="1320"/>
                  </a:lnTo>
                  <a:lnTo>
                    <a:pt x="0" y="1308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6" name="Freeform 22"/>
            <p:cNvSpPr>
              <a:spLocks noEditPoints="1"/>
            </p:cNvSpPr>
            <p:nvPr/>
          </p:nvSpPr>
          <p:spPr bwMode="auto">
            <a:xfrm>
              <a:off x="2481340" y="2595661"/>
              <a:ext cx="730191" cy="620451"/>
            </a:xfrm>
            <a:custGeom>
              <a:avLst/>
              <a:gdLst>
                <a:gd name="T0" fmla="*/ 110 w 2303"/>
                <a:gd name="T1" fmla="*/ 804 h 1956"/>
                <a:gd name="T2" fmla="*/ 229 w 2303"/>
                <a:gd name="T3" fmla="*/ 732 h 1956"/>
                <a:gd name="T4" fmla="*/ 351 w 2303"/>
                <a:gd name="T5" fmla="*/ 724 h 1956"/>
                <a:gd name="T6" fmla="*/ 394 w 2303"/>
                <a:gd name="T7" fmla="*/ 779 h 1956"/>
                <a:gd name="T8" fmla="*/ 343 w 2303"/>
                <a:gd name="T9" fmla="*/ 596 h 1956"/>
                <a:gd name="T10" fmla="*/ 309 w 2303"/>
                <a:gd name="T11" fmla="*/ 486 h 1956"/>
                <a:gd name="T12" fmla="*/ 483 w 2303"/>
                <a:gd name="T13" fmla="*/ 347 h 1956"/>
                <a:gd name="T14" fmla="*/ 542 w 2303"/>
                <a:gd name="T15" fmla="*/ 364 h 1956"/>
                <a:gd name="T16" fmla="*/ 690 w 2303"/>
                <a:gd name="T17" fmla="*/ 368 h 1956"/>
                <a:gd name="T18" fmla="*/ 851 w 2303"/>
                <a:gd name="T19" fmla="*/ 359 h 1956"/>
                <a:gd name="T20" fmla="*/ 936 w 2303"/>
                <a:gd name="T21" fmla="*/ 207 h 1956"/>
                <a:gd name="T22" fmla="*/ 1058 w 2303"/>
                <a:gd name="T23" fmla="*/ 105 h 1956"/>
                <a:gd name="T24" fmla="*/ 1278 w 2303"/>
                <a:gd name="T25" fmla="*/ 16 h 1956"/>
                <a:gd name="T26" fmla="*/ 1384 w 2303"/>
                <a:gd name="T27" fmla="*/ 84 h 1956"/>
                <a:gd name="T28" fmla="*/ 1575 w 2303"/>
                <a:gd name="T29" fmla="*/ 152 h 1956"/>
                <a:gd name="T30" fmla="*/ 1549 w 2303"/>
                <a:gd name="T31" fmla="*/ 249 h 1956"/>
                <a:gd name="T32" fmla="*/ 1659 w 2303"/>
                <a:gd name="T33" fmla="*/ 393 h 1956"/>
                <a:gd name="T34" fmla="*/ 1770 w 2303"/>
                <a:gd name="T35" fmla="*/ 444 h 1956"/>
                <a:gd name="T36" fmla="*/ 1875 w 2303"/>
                <a:gd name="T37" fmla="*/ 503 h 1956"/>
                <a:gd name="T38" fmla="*/ 1901 w 2303"/>
                <a:gd name="T39" fmla="*/ 643 h 1956"/>
                <a:gd name="T40" fmla="*/ 1829 w 2303"/>
                <a:gd name="T41" fmla="*/ 639 h 1956"/>
                <a:gd name="T42" fmla="*/ 1715 w 2303"/>
                <a:gd name="T43" fmla="*/ 698 h 1956"/>
                <a:gd name="T44" fmla="*/ 1592 w 2303"/>
                <a:gd name="T45" fmla="*/ 728 h 1956"/>
                <a:gd name="T46" fmla="*/ 1626 w 2303"/>
                <a:gd name="T47" fmla="*/ 851 h 1956"/>
                <a:gd name="T48" fmla="*/ 1761 w 2303"/>
                <a:gd name="T49" fmla="*/ 1020 h 1956"/>
                <a:gd name="T50" fmla="*/ 1854 w 2303"/>
                <a:gd name="T51" fmla="*/ 1143 h 1956"/>
                <a:gd name="T52" fmla="*/ 1850 w 2303"/>
                <a:gd name="T53" fmla="*/ 1304 h 1956"/>
                <a:gd name="T54" fmla="*/ 1994 w 2303"/>
                <a:gd name="T55" fmla="*/ 1287 h 1956"/>
                <a:gd name="T56" fmla="*/ 2079 w 2303"/>
                <a:gd name="T57" fmla="*/ 1359 h 1956"/>
                <a:gd name="T58" fmla="*/ 2146 w 2303"/>
                <a:gd name="T59" fmla="*/ 1456 h 1956"/>
                <a:gd name="T60" fmla="*/ 2299 w 2303"/>
                <a:gd name="T61" fmla="*/ 1524 h 1956"/>
                <a:gd name="T62" fmla="*/ 2294 w 2303"/>
                <a:gd name="T63" fmla="*/ 1642 h 1956"/>
                <a:gd name="T64" fmla="*/ 2129 w 2303"/>
                <a:gd name="T65" fmla="*/ 1710 h 1956"/>
                <a:gd name="T66" fmla="*/ 1935 w 2303"/>
                <a:gd name="T67" fmla="*/ 1752 h 1956"/>
                <a:gd name="T68" fmla="*/ 1812 w 2303"/>
                <a:gd name="T69" fmla="*/ 1807 h 1956"/>
                <a:gd name="T70" fmla="*/ 1651 w 2303"/>
                <a:gd name="T71" fmla="*/ 1735 h 1956"/>
                <a:gd name="T72" fmla="*/ 1511 w 2303"/>
                <a:gd name="T73" fmla="*/ 1803 h 1956"/>
                <a:gd name="T74" fmla="*/ 1401 w 2303"/>
                <a:gd name="T75" fmla="*/ 1956 h 1956"/>
                <a:gd name="T76" fmla="*/ 1185 w 2303"/>
                <a:gd name="T77" fmla="*/ 1934 h 1956"/>
                <a:gd name="T78" fmla="*/ 1063 w 2303"/>
                <a:gd name="T79" fmla="*/ 1930 h 1956"/>
                <a:gd name="T80" fmla="*/ 1067 w 2303"/>
                <a:gd name="T81" fmla="*/ 1879 h 1956"/>
                <a:gd name="T82" fmla="*/ 902 w 2303"/>
                <a:gd name="T83" fmla="*/ 1833 h 1956"/>
                <a:gd name="T84" fmla="*/ 643 w 2303"/>
                <a:gd name="T85" fmla="*/ 1782 h 1956"/>
                <a:gd name="T86" fmla="*/ 432 w 2303"/>
                <a:gd name="T87" fmla="*/ 1769 h 1956"/>
                <a:gd name="T88" fmla="*/ 351 w 2303"/>
                <a:gd name="T89" fmla="*/ 1702 h 1956"/>
                <a:gd name="T90" fmla="*/ 279 w 2303"/>
                <a:gd name="T91" fmla="*/ 1587 h 1956"/>
                <a:gd name="T92" fmla="*/ 275 w 2303"/>
                <a:gd name="T93" fmla="*/ 1469 h 1956"/>
                <a:gd name="T94" fmla="*/ 199 w 2303"/>
                <a:gd name="T95" fmla="*/ 1359 h 1956"/>
                <a:gd name="T96" fmla="*/ 131 w 2303"/>
                <a:gd name="T97" fmla="*/ 1227 h 1956"/>
                <a:gd name="T98" fmla="*/ 131 w 2303"/>
                <a:gd name="T99" fmla="*/ 1071 h 1956"/>
                <a:gd name="T100" fmla="*/ 55 w 2303"/>
                <a:gd name="T101" fmla="*/ 918 h 1956"/>
                <a:gd name="T102" fmla="*/ 1037 w 2303"/>
                <a:gd name="T103" fmla="*/ 1028 h 1956"/>
                <a:gd name="T104" fmla="*/ 1126 w 2303"/>
                <a:gd name="T105" fmla="*/ 1033 h 1956"/>
                <a:gd name="T106" fmla="*/ 1232 w 2303"/>
                <a:gd name="T107" fmla="*/ 1024 h 1956"/>
                <a:gd name="T108" fmla="*/ 1308 w 2303"/>
                <a:gd name="T109" fmla="*/ 965 h 1956"/>
                <a:gd name="T110" fmla="*/ 1405 w 2303"/>
                <a:gd name="T111" fmla="*/ 931 h 1956"/>
                <a:gd name="T112" fmla="*/ 1401 w 2303"/>
                <a:gd name="T113" fmla="*/ 800 h 1956"/>
                <a:gd name="T114" fmla="*/ 1329 w 2303"/>
                <a:gd name="T115" fmla="*/ 842 h 1956"/>
                <a:gd name="T116" fmla="*/ 1202 w 2303"/>
                <a:gd name="T117" fmla="*/ 804 h 1956"/>
                <a:gd name="T118" fmla="*/ 1130 w 2303"/>
                <a:gd name="T119" fmla="*/ 707 h 1956"/>
                <a:gd name="T120" fmla="*/ 1050 w 2303"/>
                <a:gd name="T121" fmla="*/ 740 h 1956"/>
                <a:gd name="T122" fmla="*/ 1071 w 2303"/>
                <a:gd name="T123" fmla="*/ 855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3" h="1956">
                  <a:moveTo>
                    <a:pt x="0" y="834"/>
                  </a:moveTo>
                  <a:lnTo>
                    <a:pt x="4" y="834"/>
                  </a:lnTo>
                  <a:lnTo>
                    <a:pt x="8" y="829"/>
                  </a:lnTo>
                  <a:lnTo>
                    <a:pt x="13" y="825"/>
                  </a:lnTo>
                  <a:lnTo>
                    <a:pt x="17" y="821"/>
                  </a:lnTo>
                  <a:lnTo>
                    <a:pt x="30" y="804"/>
                  </a:lnTo>
                  <a:lnTo>
                    <a:pt x="34" y="800"/>
                  </a:lnTo>
                  <a:lnTo>
                    <a:pt x="38" y="795"/>
                  </a:lnTo>
                  <a:lnTo>
                    <a:pt x="42" y="795"/>
                  </a:lnTo>
                  <a:lnTo>
                    <a:pt x="47" y="795"/>
                  </a:lnTo>
                  <a:lnTo>
                    <a:pt x="51" y="791"/>
                  </a:lnTo>
                  <a:lnTo>
                    <a:pt x="55" y="791"/>
                  </a:lnTo>
                  <a:lnTo>
                    <a:pt x="59" y="795"/>
                  </a:lnTo>
                  <a:lnTo>
                    <a:pt x="63" y="795"/>
                  </a:lnTo>
                  <a:lnTo>
                    <a:pt x="76" y="800"/>
                  </a:lnTo>
                  <a:lnTo>
                    <a:pt x="85" y="800"/>
                  </a:lnTo>
                  <a:lnTo>
                    <a:pt x="89" y="804"/>
                  </a:lnTo>
                  <a:lnTo>
                    <a:pt x="93" y="804"/>
                  </a:lnTo>
                  <a:lnTo>
                    <a:pt x="102" y="804"/>
                  </a:lnTo>
                  <a:lnTo>
                    <a:pt x="110" y="804"/>
                  </a:lnTo>
                  <a:lnTo>
                    <a:pt x="114" y="804"/>
                  </a:lnTo>
                  <a:lnTo>
                    <a:pt x="119" y="804"/>
                  </a:lnTo>
                  <a:lnTo>
                    <a:pt x="123" y="800"/>
                  </a:lnTo>
                  <a:lnTo>
                    <a:pt x="127" y="800"/>
                  </a:lnTo>
                  <a:lnTo>
                    <a:pt x="131" y="795"/>
                  </a:lnTo>
                  <a:lnTo>
                    <a:pt x="144" y="791"/>
                  </a:lnTo>
                  <a:lnTo>
                    <a:pt x="152" y="787"/>
                  </a:lnTo>
                  <a:lnTo>
                    <a:pt x="161" y="783"/>
                  </a:lnTo>
                  <a:lnTo>
                    <a:pt x="174" y="779"/>
                  </a:lnTo>
                  <a:lnTo>
                    <a:pt x="182" y="774"/>
                  </a:lnTo>
                  <a:lnTo>
                    <a:pt x="190" y="770"/>
                  </a:lnTo>
                  <a:lnTo>
                    <a:pt x="195" y="766"/>
                  </a:lnTo>
                  <a:lnTo>
                    <a:pt x="199" y="762"/>
                  </a:lnTo>
                  <a:lnTo>
                    <a:pt x="203" y="757"/>
                  </a:lnTo>
                  <a:lnTo>
                    <a:pt x="207" y="753"/>
                  </a:lnTo>
                  <a:lnTo>
                    <a:pt x="212" y="745"/>
                  </a:lnTo>
                  <a:lnTo>
                    <a:pt x="216" y="740"/>
                  </a:lnTo>
                  <a:lnTo>
                    <a:pt x="220" y="736"/>
                  </a:lnTo>
                  <a:lnTo>
                    <a:pt x="224" y="736"/>
                  </a:lnTo>
                  <a:lnTo>
                    <a:pt x="229" y="732"/>
                  </a:lnTo>
                  <a:lnTo>
                    <a:pt x="233" y="732"/>
                  </a:lnTo>
                  <a:lnTo>
                    <a:pt x="237" y="732"/>
                  </a:lnTo>
                  <a:lnTo>
                    <a:pt x="246" y="732"/>
                  </a:lnTo>
                  <a:lnTo>
                    <a:pt x="250" y="732"/>
                  </a:lnTo>
                  <a:lnTo>
                    <a:pt x="258" y="732"/>
                  </a:lnTo>
                  <a:lnTo>
                    <a:pt x="262" y="732"/>
                  </a:lnTo>
                  <a:lnTo>
                    <a:pt x="292" y="736"/>
                  </a:lnTo>
                  <a:lnTo>
                    <a:pt x="296" y="736"/>
                  </a:lnTo>
                  <a:lnTo>
                    <a:pt x="301" y="736"/>
                  </a:lnTo>
                  <a:lnTo>
                    <a:pt x="305" y="732"/>
                  </a:lnTo>
                  <a:lnTo>
                    <a:pt x="309" y="732"/>
                  </a:lnTo>
                  <a:lnTo>
                    <a:pt x="317" y="728"/>
                  </a:lnTo>
                  <a:lnTo>
                    <a:pt x="322" y="724"/>
                  </a:lnTo>
                  <a:lnTo>
                    <a:pt x="330" y="719"/>
                  </a:lnTo>
                  <a:lnTo>
                    <a:pt x="334" y="719"/>
                  </a:lnTo>
                  <a:lnTo>
                    <a:pt x="339" y="719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1" y="719"/>
                  </a:lnTo>
                  <a:lnTo>
                    <a:pt x="351" y="724"/>
                  </a:lnTo>
                  <a:lnTo>
                    <a:pt x="356" y="724"/>
                  </a:lnTo>
                  <a:lnTo>
                    <a:pt x="356" y="728"/>
                  </a:lnTo>
                  <a:lnTo>
                    <a:pt x="356" y="732"/>
                  </a:lnTo>
                  <a:lnTo>
                    <a:pt x="360" y="732"/>
                  </a:lnTo>
                  <a:lnTo>
                    <a:pt x="360" y="736"/>
                  </a:lnTo>
                  <a:lnTo>
                    <a:pt x="360" y="740"/>
                  </a:lnTo>
                  <a:lnTo>
                    <a:pt x="360" y="749"/>
                  </a:lnTo>
                  <a:lnTo>
                    <a:pt x="360" y="753"/>
                  </a:lnTo>
                  <a:lnTo>
                    <a:pt x="360" y="757"/>
                  </a:lnTo>
                  <a:lnTo>
                    <a:pt x="364" y="757"/>
                  </a:lnTo>
                  <a:lnTo>
                    <a:pt x="364" y="762"/>
                  </a:lnTo>
                  <a:lnTo>
                    <a:pt x="364" y="766"/>
                  </a:lnTo>
                  <a:lnTo>
                    <a:pt x="368" y="770"/>
                  </a:lnTo>
                  <a:lnTo>
                    <a:pt x="373" y="774"/>
                  </a:lnTo>
                  <a:lnTo>
                    <a:pt x="377" y="779"/>
                  </a:lnTo>
                  <a:lnTo>
                    <a:pt x="381" y="779"/>
                  </a:lnTo>
                  <a:lnTo>
                    <a:pt x="385" y="783"/>
                  </a:lnTo>
                  <a:lnTo>
                    <a:pt x="389" y="783"/>
                  </a:lnTo>
                  <a:lnTo>
                    <a:pt x="389" y="779"/>
                  </a:lnTo>
                  <a:lnTo>
                    <a:pt x="394" y="779"/>
                  </a:lnTo>
                  <a:lnTo>
                    <a:pt x="398" y="774"/>
                  </a:lnTo>
                  <a:lnTo>
                    <a:pt x="398" y="770"/>
                  </a:lnTo>
                  <a:lnTo>
                    <a:pt x="398" y="766"/>
                  </a:lnTo>
                  <a:lnTo>
                    <a:pt x="394" y="749"/>
                  </a:lnTo>
                  <a:lnTo>
                    <a:pt x="394" y="740"/>
                  </a:lnTo>
                  <a:lnTo>
                    <a:pt x="389" y="732"/>
                  </a:lnTo>
                  <a:lnTo>
                    <a:pt x="385" y="715"/>
                  </a:lnTo>
                  <a:lnTo>
                    <a:pt x="385" y="711"/>
                  </a:lnTo>
                  <a:lnTo>
                    <a:pt x="381" y="707"/>
                  </a:lnTo>
                  <a:lnTo>
                    <a:pt x="381" y="702"/>
                  </a:lnTo>
                  <a:lnTo>
                    <a:pt x="368" y="681"/>
                  </a:lnTo>
                  <a:lnTo>
                    <a:pt x="368" y="677"/>
                  </a:lnTo>
                  <a:lnTo>
                    <a:pt x="364" y="668"/>
                  </a:lnTo>
                  <a:lnTo>
                    <a:pt x="364" y="664"/>
                  </a:lnTo>
                  <a:lnTo>
                    <a:pt x="360" y="652"/>
                  </a:lnTo>
                  <a:lnTo>
                    <a:pt x="356" y="643"/>
                  </a:lnTo>
                  <a:lnTo>
                    <a:pt x="351" y="618"/>
                  </a:lnTo>
                  <a:lnTo>
                    <a:pt x="347" y="609"/>
                  </a:lnTo>
                  <a:lnTo>
                    <a:pt x="347" y="605"/>
                  </a:lnTo>
                  <a:lnTo>
                    <a:pt x="343" y="596"/>
                  </a:lnTo>
                  <a:lnTo>
                    <a:pt x="339" y="592"/>
                  </a:lnTo>
                  <a:lnTo>
                    <a:pt x="339" y="588"/>
                  </a:lnTo>
                  <a:lnTo>
                    <a:pt x="334" y="584"/>
                  </a:lnTo>
                  <a:lnTo>
                    <a:pt x="326" y="575"/>
                  </a:lnTo>
                  <a:lnTo>
                    <a:pt x="322" y="571"/>
                  </a:lnTo>
                  <a:lnTo>
                    <a:pt x="322" y="567"/>
                  </a:lnTo>
                  <a:lnTo>
                    <a:pt x="317" y="563"/>
                  </a:lnTo>
                  <a:lnTo>
                    <a:pt x="317" y="558"/>
                  </a:lnTo>
                  <a:lnTo>
                    <a:pt x="309" y="546"/>
                  </a:lnTo>
                  <a:lnTo>
                    <a:pt x="309" y="541"/>
                  </a:lnTo>
                  <a:lnTo>
                    <a:pt x="309" y="537"/>
                  </a:lnTo>
                  <a:lnTo>
                    <a:pt x="309" y="533"/>
                  </a:lnTo>
                  <a:lnTo>
                    <a:pt x="305" y="529"/>
                  </a:lnTo>
                  <a:lnTo>
                    <a:pt x="305" y="520"/>
                  </a:lnTo>
                  <a:lnTo>
                    <a:pt x="305" y="512"/>
                  </a:lnTo>
                  <a:lnTo>
                    <a:pt x="305" y="508"/>
                  </a:lnTo>
                  <a:lnTo>
                    <a:pt x="305" y="499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6"/>
                  </a:lnTo>
                  <a:lnTo>
                    <a:pt x="313" y="486"/>
                  </a:lnTo>
                  <a:lnTo>
                    <a:pt x="313" y="478"/>
                  </a:lnTo>
                  <a:lnTo>
                    <a:pt x="330" y="465"/>
                  </a:lnTo>
                  <a:lnTo>
                    <a:pt x="339" y="448"/>
                  </a:lnTo>
                  <a:lnTo>
                    <a:pt x="343" y="444"/>
                  </a:lnTo>
                  <a:lnTo>
                    <a:pt x="347" y="440"/>
                  </a:lnTo>
                  <a:lnTo>
                    <a:pt x="351" y="436"/>
                  </a:lnTo>
                  <a:lnTo>
                    <a:pt x="356" y="431"/>
                  </a:lnTo>
                  <a:lnTo>
                    <a:pt x="364" y="427"/>
                  </a:lnTo>
                  <a:lnTo>
                    <a:pt x="368" y="423"/>
                  </a:lnTo>
                  <a:lnTo>
                    <a:pt x="377" y="419"/>
                  </a:lnTo>
                  <a:lnTo>
                    <a:pt x="389" y="410"/>
                  </a:lnTo>
                  <a:lnTo>
                    <a:pt x="428" y="385"/>
                  </a:lnTo>
                  <a:lnTo>
                    <a:pt x="449" y="376"/>
                  </a:lnTo>
                  <a:lnTo>
                    <a:pt x="461" y="368"/>
                  </a:lnTo>
                  <a:lnTo>
                    <a:pt x="466" y="364"/>
                  </a:lnTo>
                  <a:lnTo>
                    <a:pt x="470" y="359"/>
                  </a:lnTo>
                  <a:lnTo>
                    <a:pt x="474" y="355"/>
                  </a:lnTo>
                  <a:lnTo>
                    <a:pt x="483" y="351"/>
                  </a:lnTo>
                  <a:lnTo>
                    <a:pt x="483" y="347"/>
                  </a:lnTo>
                  <a:lnTo>
                    <a:pt x="487" y="342"/>
                  </a:lnTo>
                  <a:lnTo>
                    <a:pt x="487" y="338"/>
                  </a:lnTo>
                  <a:lnTo>
                    <a:pt x="487" y="334"/>
                  </a:lnTo>
                  <a:lnTo>
                    <a:pt x="487" y="330"/>
                  </a:lnTo>
                  <a:lnTo>
                    <a:pt x="483" y="326"/>
                  </a:lnTo>
                  <a:lnTo>
                    <a:pt x="483" y="321"/>
                  </a:lnTo>
                  <a:lnTo>
                    <a:pt x="487" y="321"/>
                  </a:lnTo>
                  <a:lnTo>
                    <a:pt x="491" y="321"/>
                  </a:lnTo>
                  <a:lnTo>
                    <a:pt x="495" y="326"/>
                  </a:lnTo>
                  <a:lnTo>
                    <a:pt x="500" y="326"/>
                  </a:lnTo>
                  <a:lnTo>
                    <a:pt x="504" y="330"/>
                  </a:lnTo>
                  <a:lnTo>
                    <a:pt x="504" y="334"/>
                  </a:lnTo>
                  <a:lnTo>
                    <a:pt x="508" y="334"/>
                  </a:lnTo>
                  <a:lnTo>
                    <a:pt x="512" y="342"/>
                  </a:lnTo>
                  <a:lnTo>
                    <a:pt x="516" y="347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59"/>
                  </a:lnTo>
                  <a:lnTo>
                    <a:pt x="538" y="364"/>
                  </a:lnTo>
                  <a:lnTo>
                    <a:pt x="542" y="364"/>
                  </a:lnTo>
                  <a:lnTo>
                    <a:pt x="546" y="368"/>
                  </a:lnTo>
                  <a:lnTo>
                    <a:pt x="559" y="372"/>
                  </a:lnTo>
                  <a:lnTo>
                    <a:pt x="571" y="376"/>
                  </a:lnTo>
                  <a:lnTo>
                    <a:pt x="576" y="381"/>
                  </a:lnTo>
                  <a:lnTo>
                    <a:pt x="584" y="381"/>
                  </a:lnTo>
                  <a:lnTo>
                    <a:pt x="593" y="381"/>
                  </a:lnTo>
                  <a:lnTo>
                    <a:pt x="597" y="381"/>
                  </a:lnTo>
                  <a:lnTo>
                    <a:pt x="601" y="381"/>
                  </a:lnTo>
                  <a:lnTo>
                    <a:pt x="605" y="381"/>
                  </a:lnTo>
                  <a:lnTo>
                    <a:pt x="610" y="381"/>
                  </a:lnTo>
                  <a:lnTo>
                    <a:pt x="618" y="381"/>
                  </a:lnTo>
                  <a:lnTo>
                    <a:pt x="635" y="372"/>
                  </a:lnTo>
                  <a:lnTo>
                    <a:pt x="643" y="372"/>
                  </a:lnTo>
                  <a:lnTo>
                    <a:pt x="652" y="372"/>
                  </a:lnTo>
                  <a:lnTo>
                    <a:pt x="656" y="368"/>
                  </a:lnTo>
                  <a:lnTo>
                    <a:pt x="660" y="368"/>
                  </a:lnTo>
                  <a:lnTo>
                    <a:pt x="669" y="368"/>
                  </a:lnTo>
                  <a:lnTo>
                    <a:pt x="673" y="368"/>
                  </a:lnTo>
                  <a:lnTo>
                    <a:pt x="682" y="368"/>
                  </a:lnTo>
                  <a:lnTo>
                    <a:pt x="690" y="368"/>
                  </a:lnTo>
                  <a:lnTo>
                    <a:pt x="698" y="368"/>
                  </a:lnTo>
                  <a:lnTo>
                    <a:pt x="711" y="372"/>
                  </a:lnTo>
                  <a:lnTo>
                    <a:pt x="715" y="372"/>
                  </a:lnTo>
                  <a:lnTo>
                    <a:pt x="732" y="376"/>
                  </a:lnTo>
                  <a:lnTo>
                    <a:pt x="758" y="381"/>
                  </a:lnTo>
                  <a:lnTo>
                    <a:pt x="766" y="385"/>
                  </a:lnTo>
                  <a:lnTo>
                    <a:pt x="770" y="385"/>
                  </a:lnTo>
                  <a:lnTo>
                    <a:pt x="779" y="385"/>
                  </a:lnTo>
                  <a:lnTo>
                    <a:pt x="779" y="389"/>
                  </a:lnTo>
                  <a:lnTo>
                    <a:pt x="787" y="389"/>
                  </a:lnTo>
                  <a:lnTo>
                    <a:pt x="792" y="389"/>
                  </a:lnTo>
                  <a:lnTo>
                    <a:pt x="796" y="389"/>
                  </a:lnTo>
                  <a:lnTo>
                    <a:pt x="800" y="389"/>
                  </a:lnTo>
                  <a:lnTo>
                    <a:pt x="809" y="385"/>
                  </a:lnTo>
                  <a:lnTo>
                    <a:pt x="813" y="385"/>
                  </a:lnTo>
                  <a:lnTo>
                    <a:pt x="821" y="381"/>
                  </a:lnTo>
                  <a:lnTo>
                    <a:pt x="825" y="376"/>
                  </a:lnTo>
                  <a:lnTo>
                    <a:pt x="834" y="372"/>
                  </a:lnTo>
                  <a:lnTo>
                    <a:pt x="838" y="368"/>
                  </a:lnTo>
                  <a:lnTo>
                    <a:pt x="851" y="359"/>
                  </a:lnTo>
                  <a:lnTo>
                    <a:pt x="864" y="351"/>
                  </a:lnTo>
                  <a:lnTo>
                    <a:pt x="876" y="342"/>
                  </a:lnTo>
                  <a:lnTo>
                    <a:pt x="897" y="321"/>
                  </a:lnTo>
                  <a:lnTo>
                    <a:pt x="910" y="313"/>
                  </a:lnTo>
                  <a:lnTo>
                    <a:pt x="914" y="309"/>
                  </a:lnTo>
                  <a:lnTo>
                    <a:pt x="919" y="304"/>
                  </a:lnTo>
                  <a:lnTo>
                    <a:pt x="923" y="300"/>
                  </a:lnTo>
                  <a:lnTo>
                    <a:pt x="927" y="296"/>
                  </a:lnTo>
                  <a:lnTo>
                    <a:pt x="931" y="287"/>
                  </a:lnTo>
                  <a:lnTo>
                    <a:pt x="936" y="283"/>
                  </a:lnTo>
                  <a:lnTo>
                    <a:pt x="936" y="279"/>
                  </a:lnTo>
                  <a:lnTo>
                    <a:pt x="940" y="275"/>
                  </a:lnTo>
                  <a:lnTo>
                    <a:pt x="940" y="266"/>
                  </a:lnTo>
                  <a:lnTo>
                    <a:pt x="936" y="258"/>
                  </a:lnTo>
                  <a:lnTo>
                    <a:pt x="936" y="249"/>
                  </a:lnTo>
                  <a:lnTo>
                    <a:pt x="936" y="228"/>
                  </a:lnTo>
                  <a:lnTo>
                    <a:pt x="931" y="220"/>
                  </a:lnTo>
                  <a:lnTo>
                    <a:pt x="931" y="215"/>
                  </a:lnTo>
                  <a:lnTo>
                    <a:pt x="931" y="211"/>
                  </a:lnTo>
                  <a:lnTo>
                    <a:pt x="936" y="207"/>
                  </a:lnTo>
                  <a:lnTo>
                    <a:pt x="936" y="199"/>
                  </a:lnTo>
                  <a:lnTo>
                    <a:pt x="936" y="190"/>
                  </a:lnTo>
                  <a:lnTo>
                    <a:pt x="940" y="182"/>
                  </a:lnTo>
                  <a:lnTo>
                    <a:pt x="944" y="173"/>
                  </a:lnTo>
                  <a:lnTo>
                    <a:pt x="952" y="152"/>
                  </a:lnTo>
                  <a:lnTo>
                    <a:pt x="961" y="135"/>
                  </a:lnTo>
                  <a:lnTo>
                    <a:pt x="969" y="110"/>
                  </a:lnTo>
                  <a:lnTo>
                    <a:pt x="974" y="105"/>
                  </a:lnTo>
                  <a:lnTo>
                    <a:pt x="974" y="101"/>
                  </a:lnTo>
                  <a:lnTo>
                    <a:pt x="986" y="105"/>
                  </a:lnTo>
                  <a:lnTo>
                    <a:pt x="999" y="105"/>
                  </a:lnTo>
                  <a:lnTo>
                    <a:pt x="1003" y="110"/>
                  </a:lnTo>
                  <a:lnTo>
                    <a:pt x="1012" y="110"/>
                  </a:lnTo>
                  <a:lnTo>
                    <a:pt x="1024" y="110"/>
                  </a:lnTo>
                  <a:lnTo>
                    <a:pt x="1033" y="110"/>
                  </a:lnTo>
                  <a:lnTo>
                    <a:pt x="1037" y="110"/>
                  </a:lnTo>
                  <a:lnTo>
                    <a:pt x="1046" y="110"/>
                  </a:lnTo>
                  <a:lnTo>
                    <a:pt x="1050" y="105"/>
                  </a:lnTo>
                  <a:lnTo>
                    <a:pt x="1054" y="105"/>
                  </a:lnTo>
                  <a:lnTo>
                    <a:pt x="1058" y="105"/>
                  </a:lnTo>
                  <a:lnTo>
                    <a:pt x="1088" y="93"/>
                  </a:lnTo>
                  <a:lnTo>
                    <a:pt x="1096" y="88"/>
                  </a:lnTo>
                  <a:lnTo>
                    <a:pt x="1113" y="84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72"/>
                  </a:lnTo>
                  <a:lnTo>
                    <a:pt x="1151" y="72"/>
                  </a:lnTo>
                  <a:lnTo>
                    <a:pt x="1160" y="63"/>
                  </a:lnTo>
                  <a:lnTo>
                    <a:pt x="1164" y="63"/>
                  </a:lnTo>
                  <a:lnTo>
                    <a:pt x="1173" y="59"/>
                  </a:lnTo>
                  <a:lnTo>
                    <a:pt x="1185" y="55"/>
                  </a:lnTo>
                  <a:lnTo>
                    <a:pt x="1190" y="55"/>
                  </a:lnTo>
                  <a:lnTo>
                    <a:pt x="1202" y="46"/>
                  </a:lnTo>
                  <a:lnTo>
                    <a:pt x="1219" y="42"/>
                  </a:lnTo>
                  <a:lnTo>
                    <a:pt x="1240" y="29"/>
                  </a:lnTo>
                  <a:lnTo>
                    <a:pt x="1245" y="29"/>
                  </a:lnTo>
                  <a:lnTo>
                    <a:pt x="1253" y="25"/>
                  </a:lnTo>
                  <a:lnTo>
                    <a:pt x="1262" y="25"/>
                  </a:lnTo>
                  <a:lnTo>
                    <a:pt x="1266" y="21"/>
                  </a:lnTo>
                  <a:lnTo>
                    <a:pt x="1278" y="16"/>
                  </a:lnTo>
                  <a:lnTo>
                    <a:pt x="1304" y="8"/>
                  </a:lnTo>
                  <a:lnTo>
                    <a:pt x="1312" y="4"/>
                  </a:lnTo>
                  <a:lnTo>
                    <a:pt x="1317" y="4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3" y="4"/>
                  </a:lnTo>
                  <a:lnTo>
                    <a:pt x="1338" y="4"/>
                  </a:lnTo>
                  <a:lnTo>
                    <a:pt x="1342" y="8"/>
                  </a:lnTo>
                  <a:lnTo>
                    <a:pt x="1346" y="12"/>
                  </a:lnTo>
                  <a:lnTo>
                    <a:pt x="1350" y="16"/>
                  </a:lnTo>
                  <a:lnTo>
                    <a:pt x="1350" y="25"/>
                  </a:lnTo>
                  <a:lnTo>
                    <a:pt x="1355" y="33"/>
                  </a:lnTo>
                  <a:lnTo>
                    <a:pt x="1363" y="46"/>
                  </a:lnTo>
                  <a:lnTo>
                    <a:pt x="1363" y="55"/>
                  </a:lnTo>
                  <a:lnTo>
                    <a:pt x="1367" y="63"/>
                  </a:lnTo>
                  <a:lnTo>
                    <a:pt x="1372" y="67"/>
                  </a:lnTo>
                  <a:lnTo>
                    <a:pt x="1376" y="76"/>
                  </a:lnTo>
                  <a:lnTo>
                    <a:pt x="1380" y="80"/>
                  </a:lnTo>
                  <a:lnTo>
                    <a:pt x="1384" y="84"/>
                  </a:lnTo>
                  <a:lnTo>
                    <a:pt x="1397" y="97"/>
                  </a:lnTo>
                  <a:lnTo>
                    <a:pt x="1405" y="105"/>
                  </a:lnTo>
                  <a:lnTo>
                    <a:pt x="1410" y="110"/>
                  </a:lnTo>
                  <a:lnTo>
                    <a:pt x="1414" y="114"/>
                  </a:lnTo>
                  <a:lnTo>
                    <a:pt x="1418" y="122"/>
                  </a:lnTo>
                  <a:lnTo>
                    <a:pt x="1422" y="131"/>
                  </a:lnTo>
                  <a:lnTo>
                    <a:pt x="1427" y="135"/>
                  </a:lnTo>
                  <a:lnTo>
                    <a:pt x="1431" y="139"/>
                  </a:lnTo>
                  <a:lnTo>
                    <a:pt x="1431" y="143"/>
                  </a:lnTo>
                  <a:lnTo>
                    <a:pt x="1435" y="148"/>
                  </a:lnTo>
                  <a:lnTo>
                    <a:pt x="1439" y="152"/>
                  </a:lnTo>
                  <a:lnTo>
                    <a:pt x="1448" y="156"/>
                  </a:lnTo>
                  <a:lnTo>
                    <a:pt x="1452" y="156"/>
                  </a:lnTo>
                  <a:lnTo>
                    <a:pt x="1461" y="156"/>
                  </a:lnTo>
                  <a:lnTo>
                    <a:pt x="1469" y="156"/>
                  </a:lnTo>
                  <a:lnTo>
                    <a:pt x="1477" y="156"/>
                  </a:lnTo>
                  <a:lnTo>
                    <a:pt x="1490" y="156"/>
                  </a:lnTo>
                  <a:lnTo>
                    <a:pt x="1507" y="156"/>
                  </a:lnTo>
                  <a:lnTo>
                    <a:pt x="1532" y="156"/>
                  </a:lnTo>
                  <a:lnTo>
                    <a:pt x="1575" y="152"/>
                  </a:lnTo>
                  <a:lnTo>
                    <a:pt x="1579" y="152"/>
                  </a:lnTo>
                  <a:lnTo>
                    <a:pt x="1575" y="160"/>
                  </a:lnTo>
                  <a:lnTo>
                    <a:pt x="1575" y="165"/>
                  </a:lnTo>
                  <a:lnTo>
                    <a:pt x="1575" y="173"/>
                  </a:lnTo>
                  <a:lnTo>
                    <a:pt x="1575" y="177"/>
                  </a:lnTo>
                  <a:lnTo>
                    <a:pt x="1575" y="182"/>
                  </a:lnTo>
                  <a:lnTo>
                    <a:pt x="1579" y="186"/>
                  </a:lnTo>
                  <a:lnTo>
                    <a:pt x="1579" y="190"/>
                  </a:lnTo>
                  <a:lnTo>
                    <a:pt x="1579" y="194"/>
                  </a:lnTo>
                  <a:lnTo>
                    <a:pt x="1579" y="199"/>
                  </a:lnTo>
                  <a:lnTo>
                    <a:pt x="1579" y="203"/>
                  </a:lnTo>
                  <a:lnTo>
                    <a:pt x="1575" y="207"/>
                  </a:lnTo>
                  <a:lnTo>
                    <a:pt x="1575" y="211"/>
                  </a:lnTo>
                  <a:lnTo>
                    <a:pt x="1566" y="224"/>
                  </a:lnTo>
                  <a:lnTo>
                    <a:pt x="1562" y="232"/>
                  </a:lnTo>
                  <a:lnTo>
                    <a:pt x="1562" y="237"/>
                  </a:lnTo>
                  <a:lnTo>
                    <a:pt x="1558" y="241"/>
                  </a:lnTo>
                  <a:lnTo>
                    <a:pt x="1554" y="241"/>
                  </a:lnTo>
                  <a:lnTo>
                    <a:pt x="1549" y="245"/>
                  </a:lnTo>
                  <a:lnTo>
                    <a:pt x="1549" y="249"/>
                  </a:lnTo>
                  <a:lnTo>
                    <a:pt x="1545" y="249"/>
                  </a:lnTo>
                  <a:lnTo>
                    <a:pt x="1545" y="254"/>
                  </a:lnTo>
                  <a:lnTo>
                    <a:pt x="1541" y="258"/>
                  </a:lnTo>
                  <a:lnTo>
                    <a:pt x="1541" y="266"/>
                  </a:lnTo>
                  <a:lnTo>
                    <a:pt x="1541" y="275"/>
                  </a:lnTo>
                  <a:lnTo>
                    <a:pt x="1537" y="300"/>
                  </a:lnTo>
                  <a:lnTo>
                    <a:pt x="1541" y="300"/>
                  </a:lnTo>
                  <a:lnTo>
                    <a:pt x="1541" y="304"/>
                  </a:lnTo>
                  <a:lnTo>
                    <a:pt x="1545" y="304"/>
                  </a:lnTo>
                  <a:lnTo>
                    <a:pt x="1562" y="321"/>
                  </a:lnTo>
                  <a:lnTo>
                    <a:pt x="1579" y="334"/>
                  </a:lnTo>
                  <a:lnTo>
                    <a:pt x="1600" y="351"/>
                  </a:lnTo>
                  <a:lnTo>
                    <a:pt x="1604" y="355"/>
                  </a:lnTo>
                  <a:lnTo>
                    <a:pt x="1609" y="359"/>
                  </a:lnTo>
                  <a:lnTo>
                    <a:pt x="1630" y="372"/>
                  </a:lnTo>
                  <a:lnTo>
                    <a:pt x="1638" y="376"/>
                  </a:lnTo>
                  <a:lnTo>
                    <a:pt x="1643" y="381"/>
                  </a:lnTo>
                  <a:lnTo>
                    <a:pt x="1655" y="389"/>
                  </a:lnTo>
                  <a:lnTo>
                    <a:pt x="1655" y="393"/>
                  </a:lnTo>
                  <a:lnTo>
                    <a:pt x="1659" y="393"/>
                  </a:lnTo>
                  <a:lnTo>
                    <a:pt x="1664" y="398"/>
                  </a:lnTo>
                  <a:lnTo>
                    <a:pt x="1668" y="398"/>
                  </a:lnTo>
                  <a:lnTo>
                    <a:pt x="1672" y="398"/>
                  </a:lnTo>
                  <a:lnTo>
                    <a:pt x="1685" y="406"/>
                  </a:lnTo>
                  <a:lnTo>
                    <a:pt x="1693" y="410"/>
                  </a:lnTo>
                  <a:lnTo>
                    <a:pt x="1698" y="410"/>
                  </a:lnTo>
                  <a:lnTo>
                    <a:pt x="1706" y="414"/>
                  </a:lnTo>
                  <a:lnTo>
                    <a:pt x="1715" y="419"/>
                  </a:lnTo>
                  <a:lnTo>
                    <a:pt x="1719" y="423"/>
                  </a:lnTo>
                  <a:lnTo>
                    <a:pt x="1727" y="431"/>
                  </a:lnTo>
                  <a:lnTo>
                    <a:pt x="1731" y="436"/>
                  </a:lnTo>
                  <a:lnTo>
                    <a:pt x="1736" y="440"/>
                  </a:lnTo>
                  <a:lnTo>
                    <a:pt x="1740" y="440"/>
                  </a:lnTo>
                  <a:lnTo>
                    <a:pt x="1744" y="440"/>
                  </a:lnTo>
                  <a:lnTo>
                    <a:pt x="1748" y="440"/>
                  </a:lnTo>
                  <a:lnTo>
                    <a:pt x="1757" y="440"/>
                  </a:lnTo>
                  <a:lnTo>
                    <a:pt x="1761" y="440"/>
                  </a:lnTo>
                  <a:lnTo>
                    <a:pt x="1765" y="440"/>
                  </a:lnTo>
                  <a:lnTo>
                    <a:pt x="1770" y="440"/>
                  </a:lnTo>
                  <a:lnTo>
                    <a:pt x="1770" y="444"/>
                  </a:lnTo>
                  <a:lnTo>
                    <a:pt x="1774" y="444"/>
                  </a:lnTo>
                  <a:lnTo>
                    <a:pt x="1782" y="448"/>
                  </a:lnTo>
                  <a:lnTo>
                    <a:pt x="1786" y="453"/>
                  </a:lnTo>
                  <a:lnTo>
                    <a:pt x="1791" y="457"/>
                  </a:lnTo>
                  <a:lnTo>
                    <a:pt x="1795" y="457"/>
                  </a:lnTo>
                  <a:lnTo>
                    <a:pt x="1812" y="478"/>
                  </a:lnTo>
                  <a:lnTo>
                    <a:pt x="1816" y="478"/>
                  </a:lnTo>
                  <a:lnTo>
                    <a:pt x="1825" y="491"/>
                  </a:lnTo>
                  <a:lnTo>
                    <a:pt x="1825" y="495"/>
                  </a:lnTo>
                  <a:lnTo>
                    <a:pt x="1829" y="499"/>
                  </a:lnTo>
                  <a:lnTo>
                    <a:pt x="1833" y="503"/>
                  </a:lnTo>
                  <a:lnTo>
                    <a:pt x="1837" y="503"/>
                  </a:lnTo>
                  <a:lnTo>
                    <a:pt x="1842" y="508"/>
                  </a:lnTo>
                  <a:lnTo>
                    <a:pt x="1846" y="508"/>
                  </a:lnTo>
                  <a:lnTo>
                    <a:pt x="1850" y="508"/>
                  </a:lnTo>
                  <a:lnTo>
                    <a:pt x="1858" y="503"/>
                  </a:lnTo>
                  <a:lnTo>
                    <a:pt x="1863" y="503"/>
                  </a:lnTo>
                  <a:lnTo>
                    <a:pt x="1867" y="503"/>
                  </a:lnTo>
                  <a:lnTo>
                    <a:pt x="1871" y="503"/>
                  </a:lnTo>
                  <a:lnTo>
                    <a:pt x="1875" y="503"/>
                  </a:lnTo>
                  <a:lnTo>
                    <a:pt x="1880" y="508"/>
                  </a:lnTo>
                  <a:lnTo>
                    <a:pt x="1884" y="508"/>
                  </a:lnTo>
                  <a:lnTo>
                    <a:pt x="1888" y="512"/>
                  </a:lnTo>
                  <a:lnTo>
                    <a:pt x="1888" y="516"/>
                  </a:lnTo>
                  <a:lnTo>
                    <a:pt x="1892" y="525"/>
                  </a:lnTo>
                  <a:lnTo>
                    <a:pt x="1892" y="533"/>
                  </a:lnTo>
                  <a:lnTo>
                    <a:pt x="1892" y="537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71"/>
                  </a:lnTo>
                  <a:lnTo>
                    <a:pt x="1888" y="584"/>
                  </a:lnTo>
                  <a:lnTo>
                    <a:pt x="1888" y="592"/>
                  </a:lnTo>
                  <a:lnTo>
                    <a:pt x="1892" y="601"/>
                  </a:lnTo>
                  <a:lnTo>
                    <a:pt x="1892" y="605"/>
                  </a:lnTo>
                  <a:lnTo>
                    <a:pt x="1892" y="609"/>
                  </a:lnTo>
                  <a:lnTo>
                    <a:pt x="1892" y="613"/>
                  </a:lnTo>
                  <a:lnTo>
                    <a:pt x="1897" y="626"/>
                  </a:lnTo>
                  <a:lnTo>
                    <a:pt x="1901" y="630"/>
                  </a:lnTo>
                  <a:lnTo>
                    <a:pt x="1901" y="639"/>
                  </a:lnTo>
                  <a:lnTo>
                    <a:pt x="1901" y="643"/>
                  </a:lnTo>
                  <a:lnTo>
                    <a:pt x="1901" y="647"/>
                  </a:lnTo>
                  <a:lnTo>
                    <a:pt x="1905" y="677"/>
                  </a:lnTo>
                  <a:lnTo>
                    <a:pt x="1905" y="690"/>
                  </a:lnTo>
                  <a:lnTo>
                    <a:pt x="1905" y="698"/>
                  </a:lnTo>
                  <a:lnTo>
                    <a:pt x="1905" y="702"/>
                  </a:lnTo>
                  <a:lnTo>
                    <a:pt x="1901" y="702"/>
                  </a:lnTo>
                  <a:lnTo>
                    <a:pt x="1901" y="707"/>
                  </a:lnTo>
                  <a:lnTo>
                    <a:pt x="1897" y="707"/>
                  </a:lnTo>
                  <a:lnTo>
                    <a:pt x="1892" y="702"/>
                  </a:lnTo>
                  <a:lnTo>
                    <a:pt x="1888" y="698"/>
                  </a:lnTo>
                  <a:lnTo>
                    <a:pt x="1884" y="694"/>
                  </a:lnTo>
                  <a:lnTo>
                    <a:pt x="1880" y="685"/>
                  </a:lnTo>
                  <a:lnTo>
                    <a:pt x="1875" y="681"/>
                  </a:lnTo>
                  <a:lnTo>
                    <a:pt x="1867" y="673"/>
                  </a:lnTo>
                  <a:lnTo>
                    <a:pt x="1863" y="668"/>
                  </a:lnTo>
                  <a:lnTo>
                    <a:pt x="1854" y="660"/>
                  </a:lnTo>
                  <a:lnTo>
                    <a:pt x="1850" y="656"/>
                  </a:lnTo>
                  <a:lnTo>
                    <a:pt x="1846" y="652"/>
                  </a:lnTo>
                  <a:lnTo>
                    <a:pt x="1837" y="643"/>
                  </a:lnTo>
                  <a:lnTo>
                    <a:pt x="1829" y="639"/>
                  </a:lnTo>
                  <a:lnTo>
                    <a:pt x="1825" y="639"/>
                  </a:lnTo>
                  <a:lnTo>
                    <a:pt x="1820" y="635"/>
                  </a:lnTo>
                  <a:lnTo>
                    <a:pt x="1816" y="635"/>
                  </a:lnTo>
                  <a:lnTo>
                    <a:pt x="1812" y="630"/>
                  </a:lnTo>
                  <a:lnTo>
                    <a:pt x="1808" y="630"/>
                  </a:lnTo>
                  <a:lnTo>
                    <a:pt x="1799" y="630"/>
                  </a:lnTo>
                  <a:lnTo>
                    <a:pt x="1795" y="635"/>
                  </a:lnTo>
                  <a:lnTo>
                    <a:pt x="1791" y="635"/>
                  </a:lnTo>
                  <a:lnTo>
                    <a:pt x="1786" y="639"/>
                  </a:lnTo>
                  <a:lnTo>
                    <a:pt x="1778" y="639"/>
                  </a:lnTo>
                  <a:lnTo>
                    <a:pt x="1774" y="643"/>
                  </a:lnTo>
                  <a:lnTo>
                    <a:pt x="1770" y="647"/>
                  </a:lnTo>
                  <a:lnTo>
                    <a:pt x="1761" y="656"/>
                  </a:lnTo>
                  <a:lnTo>
                    <a:pt x="1753" y="664"/>
                  </a:lnTo>
                  <a:lnTo>
                    <a:pt x="1744" y="668"/>
                  </a:lnTo>
                  <a:lnTo>
                    <a:pt x="1731" y="685"/>
                  </a:lnTo>
                  <a:lnTo>
                    <a:pt x="1727" y="690"/>
                  </a:lnTo>
                  <a:lnTo>
                    <a:pt x="1723" y="694"/>
                  </a:lnTo>
                  <a:lnTo>
                    <a:pt x="1719" y="698"/>
                  </a:lnTo>
                  <a:lnTo>
                    <a:pt x="1715" y="698"/>
                  </a:lnTo>
                  <a:lnTo>
                    <a:pt x="1710" y="702"/>
                  </a:lnTo>
                  <a:lnTo>
                    <a:pt x="1706" y="702"/>
                  </a:lnTo>
                  <a:lnTo>
                    <a:pt x="1702" y="702"/>
                  </a:lnTo>
                  <a:lnTo>
                    <a:pt x="1693" y="707"/>
                  </a:lnTo>
                  <a:lnTo>
                    <a:pt x="1685" y="707"/>
                  </a:lnTo>
                  <a:lnTo>
                    <a:pt x="1681" y="711"/>
                  </a:lnTo>
                  <a:lnTo>
                    <a:pt x="1676" y="711"/>
                  </a:lnTo>
                  <a:lnTo>
                    <a:pt x="1664" y="719"/>
                  </a:lnTo>
                  <a:lnTo>
                    <a:pt x="1659" y="724"/>
                  </a:lnTo>
                  <a:lnTo>
                    <a:pt x="1651" y="728"/>
                  </a:lnTo>
                  <a:lnTo>
                    <a:pt x="1647" y="728"/>
                  </a:lnTo>
                  <a:lnTo>
                    <a:pt x="1643" y="728"/>
                  </a:lnTo>
                  <a:lnTo>
                    <a:pt x="1638" y="728"/>
                  </a:lnTo>
                  <a:lnTo>
                    <a:pt x="1621" y="724"/>
                  </a:lnTo>
                  <a:lnTo>
                    <a:pt x="1613" y="719"/>
                  </a:lnTo>
                  <a:lnTo>
                    <a:pt x="1609" y="719"/>
                  </a:lnTo>
                  <a:lnTo>
                    <a:pt x="1604" y="719"/>
                  </a:lnTo>
                  <a:lnTo>
                    <a:pt x="1600" y="724"/>
                  </a:lnTo>
                  <a:lnTo>
                    <a:pt x="1596" y="724"/>
                  </a:lnTo>
                  <a:lnTo>
                    <a:pt x="1592" y="728"/>
                  </a:lnTo>
                  <a:lnTo>
                    <a:pt x="1588" y="732"/>
                  </a:lnTo>
                  <a:lnTo>
                    <a:pt x="1588" y="736"/>
                  </a:lnTo>
                  <a:lnTo>
                    <a:pt x="1588" y="745"/>
                  </a:lnTo>
                  <a:lnTo>
                    <a:pt x="1588" y="753"/>
                  </a:lnTo>
                  <a:lnTo>
                    <a:pt x="1592" y="757"/>
                  </a:lnTo>
                  <a:lnTo>
                    <a:pt x="1592" y="762"/>
                  </a:lnTo>
                  <a:lnTo>
                    <a:pt x="1596" y="766"/>
                  </a:lnTo>
                  <a:lnTo>
                    <a:pt x="1600" y="770"/>
                  </a:lnTo>
                  <a:lnTo>
                    <a:pt x="1609" y="779"/>
                  </a:lnTo>
                  <a:lnTo>
                    <a:pt x="1613" y="783"/>
                  </a:lnTo>
                  <a:lnTo>
                    <a:pt x="1617" y="787"/>
                  </a:lnTo>
                  <a:lnTo>
                    <a:pt x="1617" y="791"/>
                  </a:lnTo>
                  <a:lnTo>
                    <a:pt x="1621" y="800"/>
                  </a:lnTo>
                  <a:lnTo>
                    <a:pt x="1621" y="804"/>
                  </a:lnTo>
                  <a:lnTo>
                    <a:pt x="1621" y="812"/>
                  </a:lnTo>
                  <a:lnTo>
                    <a:pt x="1621" y="817"/>
                  </a:lnTo>
                  <a:lnTo>
                    <a:pt x="1621" y="825"/>
                  </a:lnTo>
                  <a:lnTo>
                    <a:pt x="1621" y="829"/>
                  </a:lnTo>
                  <a:lnTo>
                    <a:pt x="1626" y="842"/>
                  </a:lnTo>
                  <a:lnTo>
                    <a:pt x="1626" y="851"/>
                  </a:lnTo>
                  <a:lnTo>
                    <a:pt x="1626" y="863"/>
                  </a:lnTo>
                  <a:lnTo>
                    <a:pt x="1626" y="872"/>
                  </a:lnTo>
                  <a:lnTo>
                    <a:pt x="1626" y="876"/>
                  </a:lnTo>
                  <a:lnTo>
                    <a:pt x="1626" y="880"/>
                  </a:lnTo>
                  <a:lnTo>
                    <a:pt x="1630" y="884"/>
                  </a:lnTo>
                  <a:lnTo>
                    <a:pt x="1630" y="893"/>
                  </a:lnTo>
                  <a:lnTo>
                    <a:pt x="1634" y="897"/>
                  </a:lnTo>
                  <a:lnTo>
                    <a:pt x="1634" y="901"/>
                  </a:lnTo>
                  <a:lnTo>
                    <a:pt x="1638" y="906"/>
                  </a:lnTo>
                  <a:lnTo>
                    <a:pt x="1647" y="918"/>
                  </a:lnTo>
                  <a:lnTo>
                    <a:pt x="1651" y="922"/>
                  </a:lnTo>
                  <a:lnTo>
                    <a:pt x="1659" y="927"/>
                  </a:lnTo>
                  <a:lnTo>
                    <a:pt x="1672" y="939"/>
                  </a:lnTo>
                  <a:lnTo>
                    <a:pt x="1702" y="965"/>
                  </a:lnTo>
                  <a:lnTo>
                    <a:pt x="1710" y="978"/>
                  </a:lnTo>
                  <a:lnTo>
                    <a:pt x="1727" y="990"/>
                  </a:lnTo>
                  <a:lnTo>
                    <a:pt x="1748" y="1011"/>
                  </a:lnTo>
                  <a:lnTo>
                    <a:pt x="1753" y="1016"/>
                  </a:lnTo>
                  <a:lnTo>
                    <a:pt x="1757" y="1020"/>
                  </a:lnTo>
                  <a:lnTo>
                    <a:pt x="1761" y="1020"/>
                  </a:lnTo>
                  <a:lnTo>
                    <a:pt x="1770" y="1028"/>
                  </a:lnTo>
                  <a:lnTo>
                    <a:pt x="1778" y="1028"/>
                  </a:lnTo>
                  <a:lnTo>
                    <a:pt x="1791" y="1037"/>
                  </a:lnTo>
                  <a:lnTo>
                    <a:pt x="1799" y="1041"/>
                  </a:lnTo>
                  <a:lnTo>
                    <a:pt x="1808" y="1041"/>
                  </a:lnTo>
                  <a:lnTo>
                    <a:pt x="1825" y="1050"/>
                  </a:lnTo>
                  <a:lnTo>
                    <a:pt x="1829" y="1050"/>
                  </a:lnTo>
                  <a:lnTo>
                    <a:pt x="1829" y="1054"/>
                  </a:lnTo>
                  <a:lnTo>
                    <a:pt x="1833" y="1058"/>
                  </a:lnTo>
                  <a:lnTo>
                    <a:pt x="1846" y="1083"/>
                  </a:lnTo>
                  <a:lnTo>
                    <a:pt x="1846" y="1088"/>
                  </a:lnTo>
                  <a:lnTo>
                    <a:pt x="1850" y="1096"/>
                  </a:lnTo>
                  <a:lnTo>
                    <a:pt x="1854" y="1100"/>
                  </a:lnTo>
                  <a:lnTo>
                    <a:pt x="1858" y="1109"/>
                  </a:lnTo>
                  <a:lnTo>
                    <a:pt x="1858" y="1113"/>
                  </a:lnTo>
                  <a:lnTo>
                    <a:pt x="1858" y="1117"/>
                  </a:lnTo>
                  <a:lnTo>
                    <a:pt x="1858" y="1121"/>
                  </a:lnTo>
                  <a:lnTo>
                    <a:pt x="1858" y="1130"/>
                  </a:lnTo>
                  <a:lnTo>
                    <a:pt x="1858" y="1134"/>
                  </a:lnTo>
                  <a:lnTo>
                    <a:pt x="1854" y="1143"/>
                  </a:lnTo>
                  <a:lnTo>
                    <a:pt x="1854" y="1147"/>
                  </a:lnTo>
                  <a:lnTo>
                    <a:pt x="1854" y="1151"/>
                  </a:lnTo>
                  <a:lnTo>
                    <a:pt x="1850" y="1164"/>
                  </a:lnTo>
                  <a:lnTo>
                    <a:pt x="1850" y="1181"/>
                  </a:lnTo>
                  <a:lnTo>
                    <a:pt x="1850" y="1189"/>
                  </a:lnTo>
                  <a:lnTo>
                    <a:pt x="1850" y="1210"/>
                  </a:lnTo>
                  <a:lnTo>
                    <a:pt x="1846" y="1219"/>
                  </a:lnTo>
                  <a:lnTo>
                    <a:pt x="1846" y="1223"/>
                  </a:lnTo>
                  <a:lnTo>
                    <a:pt x="1846" y="1227"/>
                  </a:lnTo>
                  <a:lnTo>
                    <a:pt x="1842" y="1236"/>
                  </a:lnTo>
                  <a:lnTo>
                    <a:pt x="1837" y="1248"/>
                  </a:lnTo>
                  <a:lnTo>
                    <a:pt x="1837" y="1253"/>
                  </a:lnTo>
                  <a:lnTo>
                    <a:pt x="1837" y="1257"/>
                  </a:lnTo>
                  <a:lnTo>
                    <a:pt x="1837" y="1261"/>
                  </a:lnTo>
                  <a:lnTo>
                    <a:pt x="1837" y="1270"/>
                  </a:lnTo>
                  <a:lnTo>
                    <a:pt x="1837" y="1274"/>
                  </a:lnTo>
                  <a:lnTo>
                    <a:pt x="1842" y="1287"/>
                  </a:lnTo>
                  <a:lnTo>
                    <a:pt x="1846" y="1291"/>
                  </a:lnTo>
                  <a:lnTo>
                    <a:pt x="1846" y="1299"/>
                  </a:lnTo>
                  <a:lnTo>
                    <a:pt x="1850" y="1304"/>
                  </a:lnTo>
                  <a:lnTo>
                    <a:pt x="1854" y="1312"/>
                  </a:lnTo>
                  <a:lnTo>
                    <a:pt x="1858" y="1316"/>
                  </a:lnTo>
                  <a:lnTo>
                    <a:pt x="1863" y="1320"/>
                  </a:lnTo>
                  <a:lnTo>
                    <a:pt x="1867" y="1320"/>
                  </a:lnTo>
                  <a:lnTo>
                    <a:pt x="1871" y="1329"/>
                  </a:lnTo>
                  <a:lnTo>
                    <a:pt x="1880" y="1329"/>
                  </a:lnTo>
                  <a:lnTo>
                    <a:pt x="1884" y="1333"/>
                  </a:lnTo>
                  <a:lnTo>
                    <a:pt x="1888" y="1333"/>
                  </a:lnTo>
                  <a:lnTo>
                    <a:pt x="1892" y="1333"/>
                  </a:lnTo>
                  <a:lnTo>
                    <a:pt x="1901" y="1337"/>
                  </a:lnTo>
                  <a:lnTo>
                    <a:pt x="1905" y="1333"/>
                  </a:lnTo>
                  <a:lnTo>
                    <a:pt x="1909" y="1333"/>
                  </a:lnTo>
                  <a:lnTo>
                    <a:pt x="1913" y="1329"/>
                  </a:lnTo>
                  <a:lnTo>
                    <a:pt x="1926" y="1325"/>
                  </a:lnTo>
                  <a:lnTo>
                    <a:pt x="1964" y="1304"/>
                  </a:lnTo>
                  <a:lnTo>
                    <a:pt x="1969" y="1299"/>
                  </a:lnTo>
                  <a:lnTo>
                    <a:pt x="1981" y="1291"/>
                  </a:lnTo>
                  <a:lnTo>
                    <a:pt x="1985" y="1287"/>
                  </a:lnTo>
                  <a:lnTo>
                    <a:pt x="1990" y="1287"/>
                  </a:lnTo>
                  <a:lnTo>
                    <a:pt x="1994" y="1287"/>
                  </a:lnTo>
                  <a:lnTo>
                    <a:pt x="1998" y="1287"/>
                  </a:lnTo>
                  <a:lnTo>
                    <a:pt x="2002" y="1287"/>
                  </a:lnTo>
                  <a:lnTo>
                    <a:pt x="2007" y="1291"/>
                  </a:lnTo>
                  <a:lnTo>
                    <a:pt x="2011" y="1291"/>
                  </a:lnTo>
                  <a:lnTo>
                    <a:pt x="2011" y="1295"/>
                  </a:lnTo>
                  <a:lnTo>
                    <a:pt x="2015" y="1299"/>
                  </a:lnTo>
                  <a:lnTo>
                    <a:pt x="2019" y="1308"/>
                  </a:lnTo>
                  <a:lnTo>
                    <a:pt x="2024" y="1312"/>
                  </a:lnTo>
                  <a:lnTo>
                    <a:pt x="2028" y="1316"/>
                  </a:lnTo>
                  <a:lnTo>
                    <a:pt x="2028" y="1320"/>
                  </a:lnTo>
                  <a:lnTo>
                    <a:pt x="2032" y="1320"/>
                  </a:lnTo>
                  <a:lnTo>
                    <a:pt x="2036" y="1325"/>
                  </a:lnTo>
                  <a:lnTo>
                    <a:pt x="2040" y="1325"/>
                  </a:lnTo>
                  <a:lnTo>
                    <a:pt x="2057" y="1333"/>
                  </a:lnTo>
                  <a:lnTo>
                    <a:pt x="2062" y="1337"/>
                  </a:lnTo>
                  <a:lnTo>
                    <a:pt x="2066" y="1342"/>
                  </a:lnTo>
                  <a:lnTo>
                    <a:pt x="2070" y="1346"/>
                  </a:lnTo>
                  <a:lnTo>
                    <a:pt x="2074" y="1350"/>
                  </a:lnTo>
                  <a:lnTo>
                    <a:pt x="2079" y="1354"/>
                  </a:lnTo>
                  <a:lnTo>
                    <a:pt x="2079" y="1359"/>
                  </a:lnTo>
                  <a:lnTo>
                    <a:pt x="2079" y="1363"/>
                  </a:lnTo>
                  <a:lnTo>
                    <a:pt x="2079" y="1375"/>
                  </a:lnTo>
                  <a:lnTo>
                    <a:pt x="2079" y="1380"/>
                  </a:lnTo>
                  <a:lnTo>
                    <a:pt x="2079" y="1384"/>
                  </a:lnTo>
                  <a:lnTo>
                    <a:pt x="2079" y="1388"/>
                  </a:lnTo>
                  <a:lnTo>
                    <a:pt x="2083" y="1388"/>
                  </a:lnTo>
                  <a:lnTo>
                    <a:pt x="2083" y="1392"/>
                  </a:lnTo>
                  <a:lnTo>
                    <a:pt x="2083" y="1397"/>
                  </a:lnTo>
                  <a:lnTo>
                    <a:pt x="2087" y="1397"/>
                  </a:lnTo>
                  <a:lnTo>
                    <a:pt x="2087" y="1401"/>
                  </a:lnTo>
                  <a:lnTo>
                    <a:pt x="2096" y="1405"/>
                  </a:lnTo>
                  <a:lnTo>
                    <a:pt x="2104" y="1414"/>
                  </a:lnTo>
                  <a:lnTo>
                    <a:pt x="2108" y="1418"/>
                  </a:lnTo>
                  <a:lnTo>
                    <a:pt x="2112" y="1422"/>
                  </a:lnTo>
                  <a:lnTo>
                    <a:pt x="2117" y="1431"/>
                  </a:lnTo>
                  <a:lnTo>
                    <a:pt x="2121" y="1435"/>
                  </a:lnTo>
                  <a:lnTo>
                    <a:pt x="2125" y="1439"/>
                  </a:lnTo>
                  <a:lnTo>
                    <a:pt x="2129" y="1443"/>
                  </a:lnTo>
                  <a:lnTo>
                    <a:pt x="2138" y="1452"/>
                  </a:lnTo>
                  <a:lnTo>
                    <a:pt x="2146" y="1456"/>
                  </a:lnTo>
                  <a:lnTo>
                    <a:pt x="2155" y="1464"/>
                  </a:lnTo>
                  <a:lnTo>
                    <a:pt x="2163" y="1469"/>
                  </a:lnTo>
                  <a:lnTo>
                    <a:pt x="2176" y="1477"/>
                  </a:lnTo>
                  <a:lnTo>
                    <a:pt x="2184" y="1486"/>
                  </a:lnTo>
                  <a:lnTo>
                    <a:pt x="2193" y="1490"/>
                  </a:lnTo>
                  <a:lnTo>
                    <a:pt x="2201" y="1494"/>
                  </a:lnTo>
                  <a:lnTo>
                    <a:pt x="2210" y="1498"/>
                  </a:lnTo>
                  <a:lnTo>
                    <a:pt x="2218" y="1503"/>
                  </a:lnTo>
                  <a:lnTo>
                    <a:pt x="2231" y="1507"/>
                  </a:lnTo>
                  <a:lnTo>
                    <a:pt x="2235" y="1507"/>
                  </a:lnTo>
                  <a:lnTo>
                    <a:pt x="2244" y="1511"/>
                  </a:lnTo>
                  <a:lnTo>
                    <a:pt x="2252" y="1511"/>
                  </a:lnTo>
                  <a:lnTo>
                    <a:pt x="2261" y="1511"/>
                  </a:lnTo>
                  <a:lnTo>
                    <a:pt x="2265" y="1511"/>
                  </a:lnTo>
                  <a:lnTo>
                    <a:pt x="2282" y="1515"/>
                  </a:lnTo>
                  <a:lnTo>
                    <a:pt x="2286" y="1515"/>
                  </a:lnTo>
                  <a:lnTo>
                    <a:pt x="2294" y="1515"/>
                  </a:lnTo>
                  <a:lnTo>
                    <a:pt x="2294" y="1519"/>
                  </a:lnTo>
                  <a:lnTo>
                    <a:pt x="2299" y="1519"/>
                  </a:lnTo>
                  <a:lnTo>
                    <a:pt x="2299" y="1524"/>
                  </a:lnTo>
                  <a:lnTo>
                    <a:pt x="2303" y="1528"/>
                  </a:lnTo>
                  <a:lnTo>
                    <a:pt x="2303" y="1532"/>
                  </a:lnTo>
                  <a:lnTo>
                    <a:pt x="2303" y="1536"/>
                  </a:lnTo>
                  <a:lnTo>
                    <a:pt x="2303" y="1541"/>
                  </a:lnTo>
                  <a:lnTo>
                    <a:pt x="2303" y="1545"/>
                  </a:lnTo>
                  <a:lnTo>
                    <a:pt x="2303" y="1549"/>
                  </a:lnTo>
                  <a:lnTo>
                    <a:pt x="2303" y="1553"/>
                  </a:lnTo>
                  <a:lnTo>
                    <a:pt x="2299" y="1566"/>
                  </a:lnTo>
                  <a:lnTo>
                    <a:pt x="2299" y="1570"/>
                  </a:lnTo>
                  <a:lnTo>
                    <a:pt x="2299" y="1579"/>
                  </a:lnTo>
                  <a:lnTo>
                    <a:pt x="2294" y="1583"/>
                  </a:lnTo>
                  <a:lnTo>
                    <a:pt x="2294" y="1587"/>
                  </a:lnTo>
                  <a:lnTo>
                    <a:pt x="2294" y="1591"/>
                  </a:lnTo>
                  <a:lnTo>
                    <a:pt x="2294" y="1596"/>
                  </a:lnTo>
                  <a:lnTo>
                    <a:pt x="2299" y="1613"/>
                  </a:lnTo>
                  <a:lnTo>
                    <a:pt x="2299" y="1625"/>
                  </a:lnTo>
                  <a:lnTo>
                    <a:pt x="2299" y="1630"/>
                  </a:lnTo>
                  <a:lnTo>
                    <a:pt x="2299" y="1634"/>
                  </a:lnTo>
                  <a:lnTo>
                    <a:pt x="2299" y="1638"/>
                  </a:lnTo>
                  <a:lnTo>
                    <a:pt x="2294" y="1642"/>
                  </a:lnTo>
                  <a:lnTo>
                    <a:pt x="2290" y="1642"/>
                  </a:lnTo>
                  <a:lnTo>
                    <a:pt x="2286" y="1646"/>
                  </a:lnTo>
                  <a:lnTo>
                    <a:pt x="2282" y="1646"/>
                  </a:lnTo>
                  <a:lnTo>
                    <a:pt x="2278" y="1646"/>
                  </a:lnTo>
                  <a:lnTo>
                    <a:pt x="2261" y="1646"/>
                  </a:lnTo>
                  <a:lnTo>
                    <a:pt x="2256" y="1646"/>
                  </a:lnTo>
                  <a:lnTo>
                    <a:pt x="2252" y="1646"/>
                  </a:lnTo>
                  <a:lnTo>
                    <a:pt x="2248" y="1646"/>
                  </a:lnTo>
                  <a:lnTo>
                    <a:pt x="2239" y="1651"/>
                  </a:lnTo>
                  <a:lnTo>
                    <a:pt x="2214" y="1659"/>
                  </a:lnTo>
                  <a:lnTo>
                    <a:pt x="2206" y="1663"/>
                  </a:lnTo>
                  <a:lnTo>
                    <a:pt x="2201" y="1668"/>
                  </a:lnTo>
                  <a:lnTo>
                    <a:pt x="2193" y="1672"/>
                  </a:lnTo>
                  <a:lnTo>
                    <a:pt x="2163" y="1693"/>
                  </a:lnTo>
                  <a:lnTo>
                    <a:pt x="2155" y="1697"/>
                  </a:lnTo>
                  <a:lnTo>
                    <a:pt x="2151" y="1702"/>
                  </a:lnTo>
                  <a:lnTo>
                    <a:pt x="2142" y="1706"/>
                  </a:lnTo>
                  <a:lnTo>
                    <a:pt x="2138" y="1706"/>
                  </a:lnTo>
                  <a:lnTo>
                    <a:pt x="2134" y="1710"/>
                  </a:lnTo>
                  <a:lnTo>
                    <a:pt x="2129" y="1710"/>
                  </a:lnTo>
                  <a:lnTo>
                    <a:pt x="2125" y="1714"/>
                  </a:lnTo>
                  <a:lnTo>
                    <a:pt x="2121" y="1714"/>
                  </a:lnTo>
                  <a:lnTo>
                    <a:pt x="2112" y="1714"/>
                  </a:lnTo>
                  <a:lnTo>
                    <a:pt x="2104" y="1714"/>
                  </a:lnTo>
                  <a:lnTo>
                    <a:pt x="2079" y="1714"/>
                  </a:lnTo>
                  <a:lnTo>
                    <a:pt x="2074" y="1714"/>
                  </a:lnTo>
                  <a:lnTo>
                    <a:pt x="2066" y="1714"/>
                  </a:lnTo>
                  <a:lnTo>
                    <a:pt x="2057" y="1714"/>
                  </a:lnTo>
                  <a:lnTo>
                    <a:pt x="2049" y="1718"/>
                  </a:lnTo>
                  <a:lnTo>
                    <a:pt x="2045" y="1718"/>
                  </a:lnTo>
                  <a:lnTo>
                    <a:pt x="2036" y="1723"/>
                  </a:lnTo>
                  <a:lnTo>
                    <a:pt x="2024" y="1727"/>
                  </a:lnTo>
                  <a:lnTo>
                    <a:pt x="2007" y="1731"/>
                  </a:lnTo>
                  <a:lnTo>
                    <a:pt x="1990" y="1740"/>
                  </a:lnTo>
                  <a:lnTo>
                    <a:pt x="1977" y="1744"/>
                  </a:lnTo>
                  <a:lnTo>
                    <a:pt x="1973" y="1744"/>
                  </a:lnTo>
                  <a:lnTo>
                    <a:pt x="1964" y="1748"/>
                  </a:lnTo>
                  <a:lnTo>
                    <a:pt x="1947" y="1748"/>
                  </a:lnTo>
                  <a:lnTo>
                    <a:pt x="1943" y="1752"/>
                  </a:lnTo>
                  <a:lnTo>
                    <a:pt x="1935" y="1752"/>
                  </a:lnTo>
                  <a:lnTo>
                    <a:pt x="1926" y="1757"/>
                  </a:lnTo>
                  <a:lnTo>
                    <a:pt x="1922" y="1761"/>
                  </a:lnTo>
                  <a:lnTo>
                    <a:pt x="1913" y="1765"/>
                  </a:lnTo>
                  <a:lnTo>
                    <a:pt x="1909" y="1765"/>
                  </a:lnTo>
                  <a:lnTo>
                    <a:pt x="1905" y="1769"/>
                  </a:lnTo>
                  <a:lnTo>
                    <a:pt x="1901" y="1773"/>
                  </a:lnTo>
                  <a:lnTo>
                    <a:pt x="1897" y="1778"/>
                  </a:lnTo>
                  <a:lnTo>
                    <a:pt x="1884" y="1795"/>
                  </a:lnTo>
                  <a:lnTo>
                    <a:pt x="1880" y="1799"/>
                  </a:lnTo>
                  <a:lnTo>
                    <a:pt x="1871" y="1803"/>
                  </a:lnTo>
                  <a:lnTo>
                    <a:pt x="1863" y="1812"/>
                  </a:lnTo>
                  <a:lnTo>
                    <a:pt x="1858" y="1816"/>
                  </a:lnTo>
                  <a:lnTo>
                    <a:pt x="1854" y="1816"/>
                  </a:lnTo>
                  <a:lnTo>
                    <a:pt x="1850" y="1820"/>
                  </a:lnTo>
                  <a:lnTo>
                    <a:pt x="1846" y="1820"/>
                  </a:lnTo>
                  <a:lnTo>
                    <a:pt x="1842" y="1820"/>
                  </a:lnTo>
                  <a:lnTo>
                    <a:pt x="1837" y="1820"/>
                  </a:lnTo>
                  <a:lnTo>
                    <a:pt x="1833" y="1820"/>
                  </a:lnTo>
                  <a:lnTo>
                    <a:pt x="1829" y="1816"/>
                  </a:lnTo>
                  <a:lnTo>
                    <a:pt x="1812" y="1807"/>
                  </a:lnTo>
                  <a:lnTo>
                    <a:pt x="1808" y="1803"/>
                  </a:lnTo>
                  <a:lnTo>
                    <a:pt x="1803" y="1799"/>
                  </a:lnTo>
                  <a:lnTo>
                    <a:pt x="1795" y="1799"/>
                  </a:lnTo>
                  <a:lnTo>
                    <a:pt x="1791" y="1795"/>
                  </a:lnTo>
                  <a:lnTo>
                    <a:pt x="1770" y="1786"/>
                  </a:lnTo>
                  <a:lnTo>
                    <a:pt x="1761" y="1782"/>
                  </a:lnTo>
                  <a:lnTo>
                    <a:pt x="1753" y="1778"/>
                  </a:lnTo>
                  <a:lnTo>
                    <a:pt x="1740" y="1769"/>
                  </a:lnTo>
                  <a:lnTo>
                    <a:pt x="1727" y="1761"/>
                  </a:lnTo>
                  <a:lnTo>
                    <a:pt x="1715" y="1752"/>
                  </a:lnTo>
                  <a:lnTo>
                    <a:pt x="1702" y="1740"/>
                  </a:lnTo>
                  <a:lnTo>
                    <a:pt x="1693" y="1735"/>
                  </a:lnTo>
                  <a:lnTo>
                    <a:pt x="1689" y="1735"/>
                  </a:lnTo>
                  <a:lnTo>
                    <a:pt x="1685" y="1731"/>
                  </a:lnTo>
                  <a:lnTo>
                    <a:pt x="1681" y="1731"/>
                  </a:lnTo>
                  <a:lnTo>
                    <a:pt x="1676" y="1727"/>
                  </a:lnTo>
                  <a:lnTo>
                    <a:pt x="1672" y="1727"/>
                  </a:lnTo>
                  <a:lnTo>
                    <a:pt x="1668" y="1731"/>
                  </a:lnTo>
                  <a:lnTo>
                    <a:pt x="1664" y="1731"/>
                  </a:lnTo>
                  <a:lnTo>
                    <a:pt x="1651" y="1735"/>
                  </a:lnTo>
                  <a:lnTo>
                    <a:pt x="1638" y="1740"/>
                  </a:lnTo>
                  <a:lnTo>
                    <a:pt x="1613" y="1752"/>
                  </a:lnTo>
                  <a:lnTo>
                    <a:pt x="1609" y="1757"/>
                  </a:lnTo>
                  <a:lnTo>
                    <a:pt x="1600" y="1757"/>
                  </a:lnTo>
                  <a:lnTo>
                    <a:pt x="1596" y="1757"/>
                  </a:lnTo>
                  <a:lnTo>
                    <a:pt x="1588" y="1757"/>
                  </a:lnTo>
                  <a:lnTo>
                    <a:pt x="1583" y="1757"/>
                  </a:lnTo>
                  <a:lnTo>
                    <a:pt x="1579" y="1757"/>
                  </a:lnTo>
                  <a:lnTo>
                    <a:pt x="1575" y="1761"/>
                  </a:lnTo>
                  <a:lnTo>
                    <a:pt x="1571" y="1761"/>
                  </a:lnTo>
                  <a:lnTo>
                    <a:pt x="1566" y="1765"/>
                  </a:lnTo>
                  <a:lnTo>
                    <a:pt x="1562" y="1769"/>
                  </a:lnTo>
                  <a:lnTo>
                    <a:pt x="1549" y="1778"/>
                  </a:lnTo>
                  <a:lnTo>
                    <a:pt x="1545" y="1782"/>
                  </a:lnTo>
                  <a:lnTo>
                    <a:pt x="1541" y="1782"/>
                  </a:lnTo>
                  <a:lnTo>
                    <a:pt x="1537" y="1786"/>
                  </a:lnTo>
                  <a:lnTo>
                    <a:pt x="1528" y="1790"/>
                  </a:lnTo>
                  <a:lnTo>
                    <a:pt x="1520" y="1790"/>
                  </a:lnTo>
                  <a:lnTo>
                    <a:pt x="1516" y="1795"/>
                  </a:lnTo>
                  <a:lnTo>
                    <a:pt x="1511" y="1803"/>
                  </a:lnTo>
                  <a:lnTo>
                    <a:pt x="1511" y="1807"/>
                  </a:lnTo>
                  <a:lnTo>
                    <a:pt x="1507" y="1816"/>
                  </a:lnTo>
                  <a:lnTo>
                    <a:pt x="1494" y="1841"/>
                  </a:lnTo>
                  <a:lnTo>
                    <a:pt x="1490" y="1845"/>
                  </a:lnTo>
                  <a:lnTo>
                    <a:pt x="1486" y="1854"/>
                  </a:lnTo>
                  <a:lnTo>
                    <a:pt x="1482" y="1862"/>
                  </a:lnTo>
                  <a:lnTo>
                    <a:pt x="1477" y="1867"/>
                  </a:lnTo>
                  <a:lnTo>
                    <a:pt x="1473" y="1867"/>
                  </a:lnTo>
                  <a:lnTo>
                    <a:pt x="1473" y="1871"/>
                  </a:lnTo>
                  <a:lnTo>
                    <a:pt x="1469" y="1871"/>
                  </a:lnTo>
                  <a:lnTo>
                    <a:pt x="1461" y="1875"/>
                  </a:lnTo>
                  <a:lnTo>
                    <a:pt x="1456" y="1875"/>
                  </a:lnTo>
                  <a:lnTo>
                    <a:pt x="1452" y="1875"/>
                  </a:lnTo>
                  <a:lnTo>
                    <a:pt x="1431" y="1875"/>
                  </a:lnTo>
                  <a:lnTo>
                    <a:pt x="1422" y="1875"/>
                  </a:lnTo>
                  <a:lnTo>
                    <a:pt x="1414" y="1879"/>
                  </a:lnTo>
                  <a:lnTo>
                    <a:pt x="1405" y="1879"/>
                  </a:lnTo>
                  <a:lnTo>
                    <a:pt x="1401" y="1884"/>
                  </a:lnTo>
                  <a:lnTo>
                    <a:pt x="1380" y="1892"/>
                  </a:lnTo>
                  <a:lnTo>
                    <a:pt x="1401" y="1956"/>
                  </a:lnTo>
                  <a:lnTo>
                    <a:pt x="1397" y="1956"/>
                  </a:lnTo>
                  <a:lnTo>
                    <a:pt x="1393" y="1956"/>
                  </a:lnTo>
                  <a:lnTo>
                    <a:pt x="1384" y="1956"/>
                  </a:lnTo>
                  <a:lnTo>
                    <a:pt x="1376" y="1956"/>
                  </a:lnTo>
                  <a:lnTo>
                    <a:pt x="1367" y="1956"/>
                  </a:lnTo>
                  <a:lnTo>
                    <a:pt x="1355" y="1951"/>
                  </a:lnTo>
                  <a:lnTo>
                    <a:pt x="1308" y="1947"/>
                  </a:lnTo>
                  <a:lnTo>
                    <a:pt x="1300" y="1947"/>
                  </a:lnTo>
                  <a:lnTo>
                    <a:pt x="1295" y="1947"/>
                  </a:lnTo>
                  <a:lnTo>
                    <a:pt x="1287" y="1947"/>
                  </a:lnTo>
                  <a:lnTo>
                    <a:pt x="1283" y="1947"/>
                  </a:lnTo>
                  <a:lnTo>
                    <a:pt x="1278" y="1947"/>
                  </a:lnTo>
                  <a:lnTo>
                    <a:pt x="1257" y="1947"/>
                  </a:lnTo>
                  <a:lnTo>
                    <a:pt x="1253" y="1947"/>
                  </a:lnTo>
                  <a:lnTo>
                    <a:pt x="1249" y="1947"/>
                  </a:lnTo>
                  <a:lnTo>
                    <a:pt x="1240" y="1947"/>
                  </a:lnTo>
                  <a:lnTo>
                    <a:pt x="1232" y="1947"/>
                  </a:lnTo>
                  <a:lnTo>
                    <a:pt x="1219" y="1943"/>
                  </a:lnTo>
                  <a:lnTo>
                    <a:pt x="1206" y="1943"/>
                  </a:lnTo>
                  <a:lnTo>
                    <a:pt x="1185" y="1934"/>
                  </a:lnTo>
                  <a:lnTo>
                    <a:pt x="1177" y="1934"/>
                  </a:lnTo>
                  <a:lnTo>
                    <a:pt x="1173" y="1934"/>
                  </a:lnTo>
                  <a:lnTo>
                    <a:pt x="1168" y="1934"/>
                  </a:lnTo>
                  <a:lnTo>
                    <a:pt x="1164" y="1934"/>
                  </a:lnTo>
                  <a:lnTo>
                    <a:pt x="1160" y="1934"/>
                  </a:lnTo>
                  <a:lnTo>
                    <a:pt x="1156" y="1934"/>
                  </a:lnTo>
                  <a:lnTo>
                    <a:pt x="1147" y="1939"/>
                  </a:lnTo>
                  <a:lnTo>
                    <a:pt x="1139" y="1939"/>
                  </a:lnTo>
                  <a:lnTo>
                    <a:pt x="1118" y="1947"/>
                  </a:lnTo>
                  <a:lnTo>
                    <a:pt x="1109" y="1947"/>
                  </a:lnTo>
                  <a:lnTo>
                    <a:pt x="1105" y="1951"/>
                  </a:lnTo>
                  <a:lnTo>
                    <a:pt x="1101" y="1951"/>
                  </a:lnTo>
                  <a:lnTo>
                    <a:pt x="1092" y="1951"/>
                  </a:lnTo>
                  <a:lnTo>
                    <a:pt x="1088" y="1951"/>
                  </a:lnTo>
                  <a:lnTo>
                    <a:pt x="1084" y="1951"/>
                  </a:lnTo>
                  <a:lnTo>
                    <a:pt x="1075" y="1947"/>
                  </a:lnTo>
                  <a:lnTo>
                    <a:pt x="1071" y="1943"/>
                  </a:lnTo>
                  <a:lnTo>
                    <a:pt x="1067" y="1939"/>
                  </a:lnTo>
                  <a:lnTo>
                    <a:pt x="1063" y="1934"/>
                  </a:lnTo>
                  <a:lnTo>
                    <a:pt x="1063" y="1930"/>
                  </a:lnTo>
                  <a:lnTo>
                    <a:pt x="1063" y="1926"/>
                  </a:lnTo>
                  <a:lnTo>
                    <a:pt x="1067" y="1922"/>
                  </a:lnTo>
                  <a:lnTo>
                    <a:pt x="1067" y="1913"/>
                  </a:lnTo>
                  <a:lnTo>
                    <a:pt x="1071" y="1909"/>
                  </a:lnTo>
                  <a:lnTo>
                    <a:pt x="1071" y="1905"/>
                  </a:lnTo>
                  <a:lnTo>
                    <a:pt x="1071" y="1900"/>
                  </a:lnTo>
                  <a:lnTo>
                    <a:pt x="1075" y="1900"/>
                  </a:lnTo>
                  <a:lnTo>
                    <a:pt x="1075" y="1896"/>
                  </a:lnTo>
                  <a:lnTo>
                    <a:pt x="1079" y="1896"/>
                  </a:lnTo>
                  <a:lnTo>
                    <a:pt x="1084" y="1896"/>
                  </a:lnTo>
                  <a:lnTo>
                    <a:pt x="1092" y="1892"/>
                  </a:lnTo>
                  <a:lnTo>
                    <a:pt x="1096" y="1892"/>
                  </a:lnTo>
                  <a:lnTo>
                    <a:pt x="1101" y="1888"/>
                  </a:lnTo>
                  <a:lnTo>
                    <a:pt x="1101" y="1884"/>
                  </a:lnTo>
                  <a:lnTo>
                    <a:pt x="1096" y="1879"/>
                  </a:lnTo>
                  <a:lnTo>
                    <a:pt x="1092" y="1879"/>
                  </a:lnTo>
                  <a:lnTo>
                    <a:pt x="1088" y="1879"/>
                  </a:lnTo>
                  <a:lnTo>
                    <a:pt x="1075" y="1879"/>
                  </a:lnTo>
                  <a:lnTo>
                    <a:pt x="1071" y="1879"/>
                  </a:lnTo>
                  <a:lnTo>
                    <a:pt x="1067" y="1879"/>
                  </a:lnTo>
                  <a:lnTo>
                    <a:pt x="1063" y="1879"/>
                  </a:lnTo>
                  <a:lnTo>
                    <a:pt x="1058" y="1875"/>
                  </a:lnTo>
                  <a:lnTo>
                    <a:pt x="1054" y="1875"/>
                  </a:lnTo>
                  <a:lnTo>
                    <a:pt x="1041" y="1867"/>
                  </a:lnTo>
                  <a:lnTo>
                    <a:pt x="1037" y="1867"/>
                  </a:lnTo>
                  <a:lnTo>
                    <a:pt x="1033" y="1862"/>
                  </a:lnTo>
                  <a:lnTo>
                    <a:pt x="1024" y="1858"/>
                  </a:lnTo>
                  <a:lnTo>
                    <a:pt x="1016" y="1858"/>
                  </a:lnTo>
                  <a:lnTo>
                    <a:pt x="1008" y="1854"/>
                  </a:lnTo>
                  <a:lnTo>
                    <a:pt x="1003" y="1850"/>
                  </a:lnTo>
                  <a:lnTo>
                    <a:pt x="995" y="1850"/>
                  </a:lnTo>
                  <a:lnTo>
                    <a:pt x="991" y="1850"/>
                  </a:lnTo>
                  <a:lnTo>
                    <a:pt x="982" y="1845"/>
                  </a:lnTo>
                  <a:lnTo>
                    <a:pt x="974" y="1845"/>
                  </a:lnTo>
                  <a:lnTo>
                    <a:pt x="965" y="1845"/>
                  </a:lnTo>
                  <a:lnTo>
                    <a:pt x="961" y="1845"/>
                  </a:lnTo>
                  <a:lnTo>
                    <a:pt x="952" y="1845"/>
                  </a:lnTo>
                  <a:lnTo>
                    <a:pt x="944" y="1841"/>
                  </a:lnTo>
                  <a:lnTo>
                    <a:pt x="910" y="1833"/>
                  </a:lnTo>
                  <a:lnTo>
                    <a:pt x="902" y="1833"/>
                  </a:lnTo>
                  <a:lnTo>
                    <a:pt x="893" y="1833"/>
                  </a:lnTo>
                  <a:lnTo>
                    <a:pt x="881" y="1829"/>
                  </a:lnTo>
                  <a:lnTo>
                    <a:pt x="872" y="1829"/>
                  </a:lnTo>
                  <a:lnTo>
                    <a:pt x="859" y="1829"/>
                  </a:lnTo>
                  <a:lnTo>
                    <a:pt x="830" y="1829"/>
                  </a:lnTo>
                  <a:lnTo>
                    <a:pt x="825" y="1829"/>
                  </a:lnTo>
                  <a:lnTo>
                    <a:pt x="813" y="1824"/>
                  </a:lnTo>
                  <a:lnTo>
                    <a:pt x="796" y="1824"/>
                  </a:lnTo>
                  <a:lnTo>
                    <a:pt x="787" y="1824"/>
                  </a:lnTo>
                  <a:lnTo>
                    <a:pt x="770" y="1820"/>
                  </a:lnTo>
                  <a:lnTo>
                    <a:pt x="758" y="1816"/>
                  </a:lnTo>
                  <a:lnTo>
                    <a:pt x="741" y="1816"/>
                  </a:lnTo>
                  <a:lnTo>
                    <a:pt x="724" y="1812"/>
                  </a:lnTo>
                  <a:lnTo>
                    <a:pt x="711" y="1807"/>
                  </a:lnTo>
                  <a:lnTo>
                    <a:pt x="698" y="1803"/>
                  </a:lnTo>
                  <a:lnTo>
                    <a:pt x="656" y="1790"/>
                  </a:lnTo>
                  <a:lnTo>
                    <a:pt x="652" y="1790"/>
                  </a:lnTo>
                  <a:lnTo>
                    <a:pt x="648" y="1790"/>
                  </a:lnTo>
                  <a:lnTo>
                    <a:pt x="648" y="1786"/>
                  </a:lnTo>
                  <a:lnTo>
                    <a:pt x="643" y="1782"/>
                  </a:lnTo>
                  <a:lnTo>
                    <a:pt x="639" y="1778"/>
                  </a:lnTo>
                  <a:lnTo>
                    <a:pt x="635" y="1773"/>
                  </a:lnTo>
                  <a:lnTo>
                    <a:pt x="622" y="1757"/>
                  </a:lnTo>
                  <a:lnTo>
                    <a:pt x="614" y="1748"/>
                  </a:lnTo>
                  <a:lnTo>
                    <a:pt x="610" y="1744"/>
                  </a:lnTo>
                  <a:lnTo>
                    <a:pt x="605" y="1740"/>
                  </a:lnTo>
                  <a:lnTo>
                    <a:pt x="601" y="1735"/>
                  </a:lnTo>
                  <a:lnTo>
                    <a:pt x="597" y="1731"/>
                  </a:lnTo>
                  <a:lnTo>
                    <a:pt x="593" y="1731"/>
                  </a:lnTo>
                  <a:lnTo>
                    <a:pt x="584" y="1731"/>
                  </a:lnTo>
                  <a:lnTo>
                    <a:pt x="580" y="1731"/>
                  </a:lnTo>
                  <a:lnTo>
                    <a:pt x="571" y="1731"/>
                  </a:lnTo>
                  <a:lnTo>
                    <a:pt x="563" y="1731"/>
                  </a:lnTo>
                  <a:lnTo>
                    <a:pt x="555" y="1735"/>
                  </a:lnTo>
                  <a:lnTo>
                    <a:pt x="533" y="1744"/>
                  </a:lnTo>
                  <a:lnTo>
                    <a:pt x="525" y="1748"/>
                  </a:lnTo>
                  <a:lnTo>
                    <a:pt x="500" y="1752"/>
                  </a:lnTo>
                  <a:lnTo>
                    <a:pt x="478" y="1757"/>
                  </a:lnTo>
                  <a:lnTo>
                    <a:pt x="440" y="1769"/>
                  </a:lnTo>
                  <a:lnTo>
                    <a:pt x="432" y="1769"/>
                  </a:lnTo>
                  <a:lnTo>
                    <a:pt x="423" y="1773"/>
                  </a:lnTo>
                  <a:lnTo>
                    <a:pt x="415" y="1773"/>
                  </a:lnTo>
                  <a:lnTo>
                    <a:pt x="406" y="1773"/>
                  </a:lnTo>
                  <a:lnTo>
                    <a:pt x="398" y="1773"/>
                  </a:lnTo>
                  <a:lnTo>
                    <a:pt x="394" y="1773"/>
                  </a:lnTo>
                  <a:lnTo>
                    <a:pt x="389" y="1773"/>
                  </a:lnTo>
                  <a:lnTo>
                    <a:pt x="385" y="1773"/>
                  </a:lnTo>
                  <a:lnTo>
                    <a:pt x="381" y="1773"/>
                  </a:lnTo>
                  <a:lnTo>
                    <a:pt x="377" y="1769"/>
                  </a:lnTo>
                  <a:lnTo>
                    <a:pt x="373" y="1765"/>
                  </a:lnTo>
                  <a:lnTo>
                    <a:pt x="373" y="1761"/>
                  </a:lnTo>
                  <a:lnTo>
                    <a:pt x="368" y="1757"/>
                  </a:lnTo>
                  <a:lnTo>
                    <a:pt x="368" y="1752"/>
                  </a:lnTo>
                  <a:lnTo>
                    <a:pt x="364" y="1731"/>
                  </a:lnTo>
                  <a:lnTo>
                    <a:pt x="364" y="1723"/>
                  </a:lnTo>
                  <a:lnTo>
                    <a:pt x="360" y="1718"/>
                  </a:lnTo>
                  <a:lnTo>
                    <a:pt x="360" y="1714"/>
                  </a:lnTo>
                  <a:lnTo>
                    <a:pt x="356" y="1710"/>
                  </a:lnTo>
                  <a:lnTo>
                    <a:pt x="356" y="1706"/>
                  </a:lnTo>
                  <a:lnTo>
                    <a:pt x="351" y="1702"/>
                  </a:lnTo>
                  <a:lnTo>
                    <a:pt x="347" y="1702"/>
                  </a:lnTo>
                  <a:lnTo>
                    <a:pt x="343" y="1697"/>
                  </a:lnTo>
                  <a:lnTo>
                    <a:pt x="339" y="1693"/>
                  </a:lnTo>
                  <a:lnTo>
                    <a:pt x="334" y="1693"/>
                  </a:lnTo>
                  <a:lnTo>
                    <a:pt x="326" y="1693"/>
                  </a:lnTo>
                  <a:lnTo>
                    <a:pt x="322" y="1693"/>
                  </a:lnTo>
                  <a:lnTo>
                    <a:pt x="305" y="1693"/>
                  </a:lnTo>
                  <a:lnTo>
                    <a:pt x="296" y="1693"/>
                  </a:lnTo>
                  <a:lnTo>
                    <a:pt x="292" y="1689"/>
                  </a:lnTo>
                  <a:lnTo>
                    <a:pt x="284" y="1685"/>
                  </a:lnTo>
                  <a:lnTo>
                    <a:pt x="279" y="1680"/>
                  </a:lnTo>
                  <a:lnTo>
                    <a:pt x="275" y="1676"/>
                  </a:lnTo>
                  <a:lnTo>
                    <a:pt x="271" y="1668"/>
                  </a:lnTo>
                  <a:lnTo>
                    <a:pt x="267" y="1659"/>
                  </a:lnTo>
                  <a:lnTo>
                    <a:pt x="262" y="1655"/>
                  </a:lnTo>
                  <a:lnTo>
                    <a:pt x="258" y="1646"/>
                  </a:lnTo>
                  <a:lnTo>
                    <a:pt x="254" y="1638"/>
                  </a:lnTo>
                  <a:lnTo>
                    <a:pt x="250" y="1625"/>
                  </a:lnTo>
                  <a:lnTo>
                    <a:pt x="250" y="1621"/>
                  </a:lnTo>
                  <a:lnTo>
                    <a:pt x="279" y="1587"/>
                  </a:lnTo>
                  <a:lnTo>
                    <a:pt x="292" y="1574"/>
                  </a:lnTo>
                  <a:lnTo>
                    <a:pt x="301" y="1562"/>
                  </a:lnTo>
                  <a:lnTo>
                    <a:pt x="313" y="1549"/>
                  </a:lnTo>
                  <a:lnTo>
                    <a:pt x="317" y="1536"/>
                  </a:lnTo>
                  <a:lnTo>
                    <a:pt x="322" y="1532"/>
                  </a:lnTo>
                  <a:lnTo>
                    <a:pt x="326" y="1528"/>
                  </a:lnTo>
                  <a:lnTo>
                    <a:pt x="326" y="1524"/>
                  </a:lnTo>
                  <a:lnTo>
                    <a:pt x="322" y="1524"/>
                  </a:lnTo>
                  <a:lnTo>
                    <a:pt x="322" y="1519"/>
                  </a:lnTo>
                  <a:lnTo>
                    <a:pt x="313" y="1515"/>
                  </a:lnTo>
                  <a:lnTo>
                    <a:pt x="309" y="1511"/>
                  </a:lnTo>
                  <a:lnTo>
                    <a:pt x="296" y="1498"/>
                  </a:lnTo>
                  <a:lnTo>
                    <a:pt x="292" y="1498"/>
                  </a:lnTo>
                  <a:lnTo>
                    <a:pt x="288" y="1494"/>
                  </a:lnTo>
                  <a:lnTo>
                    <a:pt x="288" y="1490"/>
                  </a:lnTo>
                  <a:lnTo>
                    <a:pt x="284" y="1486"/>
                  </a:lnTo>
                  <a:lnTo>
                    <a:pt x="279" y="1481"/>
                  </a:lnTo>
                  <a:lnTo>
                    <a:pt x="279" y="1477"/>
                  </a:lnTo>
                  <a:lnTo>
                    <a:pt x="275" y="1473"/>
                  </a:lnTo>
                  <a:lnTo>
                    <a:pt x="275" y="1469"/>
                  </a:lnTo>
                  <a:lnTo>
                    <a:pt x="275" y="1464"/>
                  </a:lnTo>
                  <a:lnTo>
                    <a:pt x="275" y="1460"/>
                  </a:lnTo>
                  <a:lnTo>
                    <a:pt x="275" y="1456"/>
                  </a:lnTo>
                  <a:lnTo>
                    <a:pt x="275" y="1443"/>
                  </a:lnTo>
                  <a:lnTo>
                    <a:pt x="275" y="1439"/>
                  </a:lnTo>
                  <a:lnTo>
                    <a:pt x="275" y="1431"/>
                  </a:lnTo>
                  <a:lnTo>
                    <a:pt x="271" y="1422"/>
                  </a:lnTo>
                  <a:lnTo>
                    <a:pt x="271" y="1418"/>
                  </a:lnTo>
                  <a:lnTo>
                    <a:pt x="267" y="1414"/>
                  </a:lnTo>
                  <a:lnTo>
                    <a:pt x="262" y="1409"/>
                  </a:lnTo>
                  <a:lnTo>
                    <a:pt x="258" y="1405"/>
                  </a:lnTo>
                  <a:lnTo>
                    <a:pt x="254" y="1401"/>
                  </a:lnTo>
                  <a:lnTo>
                    <a:pt x="250" y="1397"/>
                  </a:lnTo>
                  <a:lnTo>
                    <a:pt x="246" y="1392"/>
                  </a:lnTo>
                  <a:lnTo>
                    <a:pt x="241" y="1388"/>
                  </a:lnTo>
                  <a:lnTo>
                    <a:pt x="220" y="1375"/>
                  </a:lnTo>
                  <a:lnTo>
                    <a:pt x="216" y="1371"/>
                  </a:lnTo>
                  <a:lnTo>
                    <a:pt x="207" y="1367"/>
                  </a:lnTo>
                  <a:lnTo>
                    <a:pt x="203" y="1363"/>
                  </a:lnTo>
                  <a:lnTo>
                    <a:pt x="199" y="1359"/>
                  </a:lnTo>
                  <a:lnTo>
                    <a:pt x="190" y="1354"/>
                  </a:lnTo>
                  <a:lnTo>
                    <a:pt x="186" y="1350"/>
                  </a:lnTo>
                  <a:lnTo>
                    <a:pt x="182" y="1342"/>
                  </a:lnTo>
                  <a:lnTo>
                    <a:pt x="174" y="1333"/>
                  </a:lnTo>
                  <a:lnTo>
                    <a:pt x="169" y="1329"/>
                  </a:lnTo>
                  <a:lnTo>
                    <a:pt x="165" y="1325"/>
                  </a:lnTo>
                  <a:lnTo>
                    <a:pt x="161" y="1316"/>
                  </a:lnTo>
                  <a:lnTo>
                    <a:pt x="152" y="1304"/>
                  </a:lnTo>
                  <a:lnTo>
                    <a:pt x="148" y="1299"/>
                  </a:lnTo>
                  <a:lnTo>
                    <a:pt x="140" y="1287"/>
                  </a:lnTo>
                  <a:lnTo>
                    <a:pt x="135" y="1282"/>
                  </a:lnTo>
                  <a:lnTo>
                    <a:pt x="131" y="1278"/>
                  </a:lnTo>
                  <a:lnTo>
                    <a:pt x="131" y="1274"/>
                  </a:lnTo>
                  <a:lnTo>
                    <a:pt x="131" y="1270"/>
                  </a:lnTo>
                  <a:lnTo>
                    <a:pt x="131" y="1265"/>
                  </a:lnTo>
                  <a:lnTo>
                    <a:pt x="131" y="1261"/>
                  </a:lnTo>
                  <a:lnTo>
                    <a:pt x="131" y="1253"/>
                  </a:lnTo>
                  <a:lnTo>
                    <a:pt x="131" y="1248"/>
                  </a:lnTo>
                  <a:lnTo>
                    <a:pt x="131" y="1240"/>
                  </a:lnTo>
                  <a:lnTo>
                    <a:pt x="131" y="1227"/>
                  </a:lnTo>
                  <a:lnTo>
                    <a:pt x="131" y="1223"/>
                  </a:lnTo>
                  <a:lnTo>
                    <a:pt x="131" y="1219"/>
                  </a:lnTo>
                  <a:lnTo>
                    <a:pt x="131" y="1210"/>
                  </a:lnTo>
                  <a:lnTo>
                    <a:pt x="131" y="1206"/>
                  </a:lnTo>
                  <a:lnTo>
                    <a:pt x="131" y="1202"/>
                  </a:lnTo>
                  <a:lnTo>
                    <a:pt x="131" y="1198"/>
                  </a:lnTo>
                  <a:lnTo>
                    <a:pt x="131" y="1193"/>
                  </a:lnTo>
                  <a:lnTo>
                    <a:pt x="127" y="1189"/>
                  </a:lnTo>
                  <a:lnTo>
                    <a:pt x="127" y="1185"/>
                  </a:lnTo>
                  <a:lnTo>
                    <a:pt x="123" y="1181"/>
                  </a:lnTo>
                  <a:lnTo>
                    <a:pt x="119" y="1177"/>
                  </a:lnTo>
                  <a:lnTo>
                    <a:pt x="114" y="1172"/>
                  </a:lnTo>
                  <a:lnTo>
                    <a:pt x="110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51"/>
                  </a:lnTo>
                  <a:lnTo>
                    <a:pt x="119" y="1109"/>
                  </a:lnTo>
                  <a:lnTo>
                    <a:pt x="123" y="1100"/>
                  </a:lnTo>
                  <a:lnTo>
                    <a:pt x="127" y="1083"/>
                  </a:lnTo>
                  <a:lnTo>
                    <a:pt x="131" y="1071"/>
                  </a:lnTo>
                  <a:lnTo>
                    <a:pt x="135" y="1062"/>
                  </a:lnTo>
                  <a:lnTo>
                    <a:pt x="135" y="1058"/>
                  </a:lnTo>
                  <a:lnTo>
                    <a:pt x="140" y="1050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35" y="1037"/>
                  </a:lnTo>
                  <a:lnTo>
                    <a:pt x="135" y="1033"/>
                  </a:lnTo>
                  <a:lnTo>
                    <a:pt x="131" y="1024"/>
                  </a:lnTo>
                  <a:lnTo>
                    <a:pt x="123" y="1007"/>
                  </a:lnTo>
                  <a:lnTo>
                    <a:pt x="123" y="999"/>
                  </a:lnTo>
                  <a:lnTo>
                    <a:pt x="119" y="994"/>
                  </a:lnTo>
                  <a:lnTo>
                    <a:pt x="114" y="986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02" y="973"/>
                  </a:lnTo>
                  <a:lnTo>
                    <a:pt x="97" y="965"/>
                  </a:lnTo>
                  <a:lnTo>
                    <a:pt x="72" y="939"/>
                  </a:lnTo>
                  <a:lnTo>
                    <a:pt x="63" y="927"/>
                  </a:lnTo>
                  <a:lnTo>
                    <a:pt x="59" y="922"/>
                  </a:lnTo>
                  <a:lnTo>
                    <a:pt x="55" y="918"/>
                  </a:lnTo>
                  <a:lnTo>
                    <a:pt x="51" y="910"/>
                  </a:lnTo>
                  <a:lnTo>
                    <a:pt x="47" y="906"/>
                  </a:lnTo>
                  <a:lnTo>
                    <a:pt x="38" y="889"/>
                  </a:lnTo>
                  <a:lnTo>
                    <a:pt x="34" y="876"/>
                  </a:lnTo>
                  <a:lnTo>
                    <a:pt x="25" y="867"/>
                  </a:lnTo>
                  <a:lnTo>
                    <a:pt x="17" y="859"/>
                  </a:lnTo>
                  <a:lnTo>
                    <a:pt x="13" y="851"/>
                  </a:lnTo>
                  <a:lnTo>
                    <a:pt x="4" y="842"/>
                  </a:lnTo>
                  <a:lnTo>
                    <a:pt x="0" y="838"/>
                  </a:lnTo>
                  <a:lnTo>
                    <a:pt x="0" y="834"/>
                  </a:lnTo>
                  <a:close/>
                  <a:moveTo>
                    <a:pt x="986" y="897"/>
                  </a:moveTo>
                  <a:lnTo>
                    <a:pt x="986" y="910"/>
                  </a:lnTo>
                  <a:lnTo>
                    <a:pt x="991" y="922"/>
                  </a:lnTo>
                  <a:lnTo>
                    <a:pt x="995" y="927"/>
                  </a:lnTo>
                  <a:lnTo>
                    <a:pt x="999" y="935"/>
                  </a:lnTo>
                  <a:lnTo>
                    <a:pt x="999" y="944"/>
                  </a:lnTo>
                  <a:lnTo>
                    <a:pt x="1008" y="956"/>
                  </a:lnTo>
                  <a:lnTo>
                    <a:pt x="1020" y="990"/>
                  </a:lnTo>
                  <a:lnTo>
                    <a:pt x="1029" y="1007"/>
                  </a:lnTo>
                  <a:lnTo>
                    <a:pt x="1037" y="1028"/>
                  </a:lnTo>
                  <a:lnTo>
                    <a:pt x="1041" y="1037"/>
                  </a:lnTo>
                  <a:lnTo>
                    <a:pt x="1046" y="1054"/>
                  </a:lnTo>
                  <a:lnTo>
                    <a:pt x="1050" y="1062"/>
                  </a:lnTo>
                  <a:lnTo>
                    <a:pt x="1054" y="1071"/>
                  </a:lnTo>
                  <a:lnTo>
                    <a:pt x="1058" y="1075"/>
                  </a:lnTo>
                  <a:lnTo>
                    <a:pt x="1058" y="1079"/>
                  </a:lnTo>
                  <a:lnTo>
                    <a:pt x="1063" y="1079"/>
                  </a:lnTo>
                  <a:lnTo>
                    <a:pt x="1067" y="1079"/>
                  </a:lnTo>
                  <a:lnTo>
                    <a:pt x="1071" y="1079"/>
                  </a:lnTo>
                  <a:lnTo>
                    <a:pt x="1075" y="1079"/>
                  </a:lnTo>
                  <a:lnTo>
                    <a:pt x="1079" y="1075"/>
                  </a:lnTo>
                  <a:lnTo>
                    <a:pt x="1084" y="1075"/>
                  </a:lnTo>
                  <a:lnTo>
                    <a:pt x="1088" y="1066"/>
                  </a:lnTo>
                  <a:lnTo>
                    <a:pt x="1092" y="1062"/>
                  </a:lnTo>
                  <a:lnTo>
                    <a:pt x="1105" y="1050"/>
                  </a:lnTo>
                  <a:lnTo>
                    <a:pt x="1105" y="1045"/>
                  </a:lnTo>
                  <a:lnTo>
                    <a:pt x="1109" y="1041"/>
                  </a:lnTo>
                  <a:lnTo>
                    <a:pt x="1118" y="1037"/>
                  </a:lnTo>
                  <a:lnTo>
                    <a:pt x="1122" y="1033"/>
                  </a:lnTo>
                  <a:lnTo>
                    <a:pt x="1126" y="1033"/>
                  </a:lnTo>
                  <a:lnTo>
                    <a:pt x="1130" y="1028"/>
                  </a:lnTo>
                  <a:lnTo>
                    <a:pt x="1143" y="1024"/>
                  </a:lnTo>
                  <a:lnTo>
                    <a:pt x="1147" y="1024"/>
                  </a:lnTo>
                  <a:lnTo>
                    <a:pt x="1151" y="1020"/>
                  </a:lnTo>
                  <a:lnTo>
                    <a:pt x="1160" y="1016"/>
                  </a:lnTo>
                  <a:lnTo>
                    <a:pt x="1164" y="1011"/>
                  </a:lnTo>
                  <a:lnTo>
                    <a:pt x="1168" y="1011"/>
                  </a:lnTo>
                  <a:lnTo>
                    <a:pt x="1173" y="1011"/>
                  </a:lnTo>
                  <a:lnTo>
                    <a:pt x="1177" y="1011"/>
                  </a:lnTo>
                  <a:lnTo>
                    <a:pt x="1185" y="1011"/>
                  </a:lnTo>
                  <a:lnTo>
                    <a:pt x="1185" y="1016"/>
                  </a:lnTo>
                  <a:lnTo>
                    <a:pt x="1190" y="1016"/>
                  </a:lnTo>
                  <a:lnTo>
                    <a:pt x="1202" y="1020"/>
                  </a:lnTo>
                  <a:lnTo>
                    <a:pt x="1206" y="1024"/>
                  </a:lnTo>
                  <a:lnTo>
                    <a:pt x="1211" y="1024"/>
                  </a:lnTo>
                  <a:lnTo>
                    <a:pt x="1215" y="1028"/>
                  </a:lnTo>
                  <a:lnTo>
                    <a:pt x="1219" y="1028"/>
                  </a:lnTo>
                  <a:lnTo>
                    <a:pt x="1223" y="1028"/>
                  </a:lnTo>
                  <a:lnTo>
                    <a:pt x="1228" y="1028"/>
                  </a:lnTo>
                  <a:lnTo>
                    <a:pt x="1232" y="1024"/>
                  </a:lnTo>
                  <a:lnTo>
                    <a:pt x="1232" y="1020"/>
                  </a:lnTo>
                  <a:lnTo>
                    <a:pt x="1236" y="1016"/>
                  </a:lnTo>
                  <a:lnTo>
                    <a:pt x="1236" y="1011"/>
                  </a:lnTo>
                  <a:lnTo>
                    <a:pt x="1245" y="994"/>
                  </a:lnTo>
                  <a:lnTo>
                    <a:pt x="1245" y="990"/>
                  </a:lnTo>
                  <a:lnTo>
                    <a:pt x="1249" y="986"/>
                  </a:lnTo>
                  <a:lnTo>
                    <a:pt x="1249" y="982"/>
                  </a:lnTo>
                  <a:lnTo>
                    <a:pt x="1253" y="978"/>
                  </a:lnTo>
                  <a:lnTo>
                    <a:pt x="1257" y="973"/>
                  </a:lnTo>
                  <a:lnTo>
                    <a:pt x="1262" y="969"/>
                  </a:lnTo>
                  <a:lnTo>
                    <a:pt x="1266" y="969"/>
                  </a:lnTo>
                  <a:lnTo>
                    <a:pt x="1270" y="969"/>
                  </a:lnTo>
                  <a:lnTo>
                    <a:pt x="1274" y="969"/>
                  </a:lnTo>
                  <a:lnTo>
                    <a:pt x="1278" y="969"/>
                  </a:lnTo>
                  <a:lnTo>
                    <a:pt x="1291" y="969"/>
                  </a:lnTo>
                  <a:lnTo>
                    <a:pt x="1295" y="969"/>
                  </a:lnTo>
                  <a:lnTo>
                    <a:pt x="1300" y="969"/>
                  </a:lnTo>
                  <a:lnTo>
                    <a:pt x="1304" y="969"/>
                  </a:lnTo>
                  <a:lnTo>
                    <a:pt x="1308" y="969"/>
                  </a:lnTo>
                  <a:lnTo>
                    <a:pt x="1308" y="965"/>
                  </a:lnTo>
                  <a:lnTo>
                    <a:pt x="1312" y="965"/>
                  </a:lnTo>
                  <a:lnTo>
                    <a:pt x="1317" y="961"/>
                  </a:lnTo>
                  <a:lnTo>
                    <a:pt x="1321" y="961"/>
                  </a:lnTo>
                  <a:lnTo>
                    <a:pt x="1325" y="961"/>
                  </a:lnTo>
                  <a:lnTo>
                    <a:pt x="1329" y="961"/>
                  </a:lnTo>
                  <a:lnTo>
                    <a:pt x="1338" y="961"/>
                  </a:lnTo>
                  <a:lnTo>
                    <a:pt x="1346" y="965"/>
                  </a:lnTo>
                  <a:lnTo>
                    <a:pt x="1376" y="969"/>
                  </a:lnTo>
                  <a:lnTo>
                    <a:pt x="1384" y="969"/>
                  </a:lnTo>
                  <a:lnTo>
                    <a:pt x="1389" y="969"/>
                  </a:lnTo>
                  <a:lnTo>
                    <a:pt x="1397" y="969"/>
                  </a:lnTo>
                  <a:lnTo>
                    <a:pt x="1401" y="969"/>
                  </a:lnTo>
                  <a:lnTo>
                    <a:pt x="1405" y="969"/>
                  </a:lnTo>
                  <a:lnTo>
                    <a:pt x="1410" y="965"/>
                  </a:lnTo>
                  <a:lnTo>
                    <a:pt x="1410" y="961"/>
                  </a:lnTo>
                  <a:lnTo>
                    <a:pt x="1410" y="956"/>
                  </a:lnTo>
                  <a:lnTo>
                    <a:pt x="1410" y="952"/>
                  </a:lnTo>
                  <a:lnTo>
                    <a:pt x="1410" y="948"/>
                  </a:lnTo>
                  <a:lnTo>
                    <a:pt x="1405" y="935"/>
                  </a:lnTo>
                  <a:lnTo>
                    <a:pt x="1405" y="931"/>
                  </a:lnTo>
                  <a:lnTo>
                    <a:pt x="1405" y="927"/>
                  </a:lnTo>
                  <a:lnTo>
                    <a:pt x="1405" y="910"/>
                  </a:lnTo>
                  <a:lnTo>
                    <a:pt x="1405" y="884"/>
                  </a:lnTo>
                  <a:lnTo>
                    <a:pt x="1410" y="876"/>
                  </a:lnTo>
                  <a:lnTo>
                    <a:pt x="1410" y="867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10" y="855"/>
                  </a:lnTo>
                  <a:lnTo>
                    <a:pt x="1414" y="851"/>
                  </a:lnTo>
                  <a:lnTo>
                    <a:pt x="1418" y="846"/>
                  </a:lnTo>
                  <a:lnTo>
                    <a:pt x="1418" y="842"/>
                  </a:lnTo>
                  <a:lnTo>
                    <a:pt x="1418" y="838"/>
                  </a:lnTo>
                  <a:lnTo>
                    <a:pt x="1418" y="834"/>
                  </a:lnTo>
                  <a:lnTo>
                    <a:pt x="1418" y="829"/>
                  </a:lnTo>
                  <a:lnTo>
                    <a:pt x="1418" y="821"/>
                  </a:lnTo>
                  <a:lnTo>
                    <a:pt x="1414" y="817"/>
                  </a:lnTo>
                  <a:lnTo>
                    <a:pt x="1410" y="812"/>
                  </a:lnTo>
                  <a:lnTo>
                    <a:pt x="1410" y="808"/>
                  </a:lnTo>
                  <a:lnTo>
                    <a:pt x="1405" y="804"/>
                  </a:lnTo>
                  <a:lnTo>
                    <a:pt x="1401" y="800"/>
                  </a:lnTo>
                  <a:lnTo>
                    <a:pt x="1401" y="795"/>
                  </a:lnTo>
                  <a:lnTo>
                    <a:pt x="1397" y="795"/>
                  </a:lnTo>
                  <a:lnTo>
                    <a:pt x="1393" y="795"/>
                  </a:lnTo>
                  <a:lnTo>
                    <a:pt x="1389" y="795"/>
                  </a:lnTo>
                  <a:lnTo>
                    <a:pt x="1384" y="795"/>
                  </a:lnTo>
                  <a:lnTo>
                    <a:pt x="1384" y="800"/>
                  </a:lnTo>
                  <a:lnTo>
                    <a:pt x="1380" y="800"/>
                  </a:lnTo>
                  <a:lnTo>
                    <a:pt x="1380" y="804"/>
                  </a:lnTo>
                  <a:lnTo>
                    <a:pt x="1376" y="808"/>
                  </a:lnTo>
                  <a:lnTo>
                    <a:pt x="1376" y="812"/>
                  </a:lnTo>
                  <a:lnTo>
                    <a:pt x="1372" y="812"/>
                  </a:lnTo>
                  <a:lnTo>
                    <a:pt x="1367" y="817"/>
                  </a:lnTo>
                  <a:lnTo>
                    <a:pt x="1363" y="825"/>
                  </a:lnTo>
                  <a:lnTo>
                    <a:pt x="1359" y="829"/>
                  </a:lnTo>
                  <a:lnTo>
                    <a:pt x="1355" y="829"/>
                  </a:lnTo>
                  <a:lnTo>
                    <a:pt x="1350" y="834"/>
                  </a:lnTo>
                  <a:lnTo>
                    <a:pt x="1342" y="838"/>
                  </a:lnTo>
                  <a:lnTo>
                    <a:pt x="1338" y="838"/>
                  </a:lnTo>
                  <a:lnTo>
                    <a:pt x="1333" y="842"/>
                  </a:lnTo>
                  <a:lnTo>
                    <a:pt x="1329" y="842"/>
                  </a:lnTo>
                  <a:lnTo>
                    <a:pt x="1325" y="842"/>
                  </a:lnTo>
                  <a:lnTo>
                    <a:pt x="1295" y="846"/>
                  </a:lnTo>
                  <a:lnTo>
                    <a:pt x="1287" y="851"/>
                  </a:lnTo>
                  <a:lnTo>
                    <a:pt x="1283" y="851"/>
                  </a:lnTo>
                  <a:lnTo>
                    <a:pt x="1274" y="855"/>
                  </a:lnTo>
                  <a:lnTo>
                    <a:pt x="1266" y="859"/>
                  </a:lnTo>
                  <a:lnTo>
                    <a:pt x="1262" y="859"/>
                  </a:lnTo>
                  <a:lnTo>
                    <a:pt x="1257" y="859"/>
                  </a:lnTo>
                  <a:lnTo>
                    <a:pt x="1249" y="855"/>
                  </a:lnTo>
                  <a:lnTo>
                    <a:pt x="1249" y="851"/>
                  </a:lnTo>
                  <a:lnTo>
                    <a:pt x="1232" y="846"/>
                  </a:lnTo>
                  <a:lnTo>
                    <a:pt x="1232" y="842"/>
                  </a:lnTo>
                  <a:lnTo>
                    <a:pt x="1228" y="842"/>
                  </a:lnTo>
                  <a:lnTo>
                    <a:pt x="1223" y="838"/>
                  </a:lnTo>
                  <a:lnTo>
                    <a:pt x="1215" y="829"/>
                  </a:lnTo>
                  <a:lnTo>
                    <a:pt x="1211" y="825"/>
                  </a:lnTo>
                  <a:lnTo>
                    <a:pt x="1211" y="821"/>
                  </a:lnTo>
                  <a:lnTo>
                    <a:pt x="1206" y="817"/>
                  </a:lnTo>
                  <a:lnTo>
                    <a:pt x="1202" y="808"/>
                  </a:lnTo>
                  <a:lnTo>
                    <a:pt x="1202" y="804"/>
                  </a:lnTo>
                  <a:lnTo>
                    <a:pt x="1202" y="800"/>
                  </a:lnTo>
                  <a:lnTo>
                    <a:pt x="1202" y="795"/>
                  </a:lnTo>
                  <a:lnTo>
                    <a:pt x="1202" y="783"/>
                  </a:lnTo>
                  <a:lnTo>
                    <a:pt x="1202" y="774"/>
                  </a:lnTo>
                  <a:lnTo>
                    <a:pt x="1202" y="770"/>
                  </a:lnTo>
                  <a:lnTo>
                    <a:pt x="1198" y="762"/>
                  </a:lnTo>
                  <a:lnTo>
                    <a:pt x="1198" y="757"/>
                  </a:lnTo>
                  <a:lnTo>
                    <a:pt x="1194" y="753"/>
                  </a:lnTo>
                  <a:lnTo>
                    <a:pt x="1194" y="749"/>
                  </a:lnTo>
                  <a:lnTo>
                    <a:pt x="1190" y="745"/>
                  </a:lnTo>
                  <a:lnTo>
                    <a:pt x="1185" y="740"/>
                  </a:lnTo>
                  <a:lnTo>
                    <a:pt x="1181" y="736"/>
                  </a:lnTo>
                  <a:lnTo>
                    <a:pt x="1168" y="724"/>
                  </a:lnTo>
                  <a:lnTo>
                    <a:pt x="1164" y="719"/>
                  </a:lnTo>
                  <a:lnTo>
                    <a:pt x="1160" y="715"/>
                  </a:lnTo>
                  <a:lnTo>
                    <a:pt x="1156" y="715"/>
                  </a:lnTo>
                  <a:lnTo>
                    <a:pt x="1151" y="711"/>
                  </a:lnTo>
                  <a:lnTo>
                    <a:pt x="1143" y="711"/>
                  </a:lnTo>
                  <a:lnTo>
                    <a:pt x="1139" y="707"/>
                  </a:lnTo>
                  <a:lnTo>
                    <a:pt x="1130" y="707"/>
                  </a:lnTo>
                  <a:lnTo>
                    <a:pt x="1126" y="707"/>
                  </a:lnTo>
                  <a:lnTo>
                    <a:pt x="1118" y="707"/>
                  </a:lnTo>
                  <a:lnTo>
                    <a:pt x="1109" y="702"/>
                  </a:lnTo>
                  <a:lnTo>
                    <a:pt x="1101" y="702"/>
                  </a:lnTo>
                  <a:lnTo>
                    <a:pt x="1096" y="702"/>
                  </a:lnTo>
                  <a:lnTo>
                    <a:pt x="1092" y="702"/>
                  </a:lnTo>
                  <a:lnTo>
                    <a:pt x="1075" y="694"/>
                  </a:lnTo>
                  <a:lnTo>
                    <a:pt x="1071" y="694"/>
                  </a:lnTo>
                  <a:lnTo>
                    <a:pt x="1067" y="694"/>
                  </a:lnTo>
                  <a:lnTo>
                    <a:pt x="1063" y="694"/>
                  </a:lnTo>
                  <a:lnTo>
                    <a:pt x="1063" y="698"/>
                  </a:lnTo>
                  <a:lnTo>
                    <a:pt x="1058" y="698"/>
                  </a:lnTo>
                  <a:lnTo>
                    <a:pt x="1058" y="702"/>
                  </a:lnTo>
                  <a:lnTo>
                    <a:pt x="1054" y="711"/>
                  </a:lnTo>
                  <a:lnTo>
                    <a:pt x="1054" y="715"/>
                  </a:lnTo>
                  <a:lnTo>
                    <a:pt x="1050" y="715"/>
                  </a:lnTo>
                  <a:lnTo>
                    <a:pt x="1050" y="719"/>
                  </a:lnTo>
                  <a:lnTo>
                    <a:pt x="1050" y="728"/>
                  </a:lnTo>
                  <a:lnTo>
                    <a:pt x="1050" y="736"/>
                  </a:lnTo>
                  <a:lnTo>
                    <a:pt x="1050" y="740"/>
                  </a:lnTo>
                  <a:lnTo>
                    <a:pt x="1054" y="745"/>
                  </a:lnTo>
                  <a:lnTo>
                    <a:pt x="1054" y="749"/>
                  </a:lnTo>
                  <a:lnTo>
                    <a:pt x="1054" y="753"/>
                  </a:lnTo>
                  <a:lnTo>
                    <a:pt x="1063" y="766"/>
                  </a:lnTo>
                  <a:lnTo>
                    <a:pt x="1067" y="787"/>
                  </a:lnTo>
                  <a:lnTo>
                    <a:pt x="1071" y="791"/>
                  </a:lnTo>
                  <a:lnTo>
                    <a:pt x="1075" y="800"/>
                  </a:lnTo>
                  <a:lnTo>
                    <a:pt x="1075" y="804"/>
                  </a:lnTo>
                  <a:lnTo>
                    <a:pt x="1079" y="808"/>
                  </a:lnTo>
                  <a:lnTo>
                    <a:pt x="1079" y="812"/>
                  </a:lnTo>
                  <a:lnTo>
                    <a:pt x="1079" y="817"/>
                  </a:lnTo>
                  <a:lnTo>
                    <a:pt x="1084" y="825"/>
                  </a:lnTo>
                  <a:lnTo>
                    <a:pt x="1084" y="829"/>
                  </a:lnTo>
                  <a:lnTo>
                    <a:pt x="1084" y="834"/>
                  </a:lnTo>
                  <a:lnTo>
                    <a:pt x="1084" y="838"/>
                  </a:lnTo>
                  <a:lnTo>
                    <a:pt x="1084" y="842"/>
                  </a:lnTo>
                  <a:lnTo>
                    <a:pt x="1079" y="846"/>
                  </a:lnTo>
                  <a:lnTo>
                    <a:pt x="1079" y="851"/>
                  </a:lnTo>
                  <a:lnTo>
                    <a:pt x="1075" y="855"/>
                  </a:lnTo>
                  <a:lnTo>
                    <a:pt x="1071" y="855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46" y="859"/>
                  </a:lnTo>
                  <a:lnTo>
                    <a:pt x="1041" y="863"/>
                  </a:lnTo>
                  <a:lnTo>
                    <a:pt x="1033" y="863"/>
                  </a:lnTo>
                  <a:lnTo>
                    <a:pt x="1029" y="863"/>
                  </a:lnTo>
                  <a:lnTo>
                    <a:pt x="1029" y="867"/>
                  </a:lnTo>
                  <a:lnTo>
                    <a:pt x="1020" y="867"/>
                  </a:lnTo>
                  <a:lnTo>
                    <a:pt x="1020" y="872"/>
                  </a:lnTo>
                  <a:lnTo>
                    <a:pt x="1016" y="872"/>
                  </a:lnTo>
                  <a:lnTo>
                    <a:pt x="1012" y="876"/>
                  </a:lnTo>
                  <a:lnTo>
                    <a:pt x="1003" y="884"/>
                  </a:lnTo>
                  <a:lnTo>
                    <a:pt x="999" y="889"/>
                  </a:lnTo>
                  <a:lnTo>
                    <a:pt x="995" y="893"/>
                  </a:lnTo>
                  <a:lnTo>
                    <a:pt x="986" y="897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>
                  <a:alpha val="54000"/>
                </a:srgb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7" name="Freeform 23"/>
            <p:cNvSpPr>
              <a:spLocks/>
            </p:cNvSpPr>
            <p:nvPr/>
          </p:nvSpPr>
          <p:spPr bwMode="auto">
            <a:xfrm>
              <a:off x="2848546" y="4562531"/>
              <a:ext cx="820234" cy="606381"/>
            </a:xfrm>
            <a:custGeom>
              <a:avLst/>
              <a:gdLst>
                <a:gd name="T0" fmla="*/ 122 w 2591"/>
                <a:gd name="T1" fmla="*/ 1033 h 1914"/>
                <a:gd name="T2" fmla="*/ 330 w 2591"/>
                <a:gd name="T3" fmla="*/ 1020 h 1914"/>
                <a:gd name="T4" fmla="*/ 423 w 2591"/>
                <a:gd name="T5" fmla="*/ 1008 h 1914"/>
                <a:gd name="T6" fmla="*/ 592 w 2591"/>
                <a:gd name="T7" fmla="*/ 1113 h 1914"/>
                <a:gd name="T8" fmla="*/ 669 w 2591"/>
                <a:gd name="T9" fmla="*/ 1211 h 1914"/>
                <a:gd name="T10" fmla="*/ 656 w 2591"/>
                <a:gd name="T11" fmla="*/ 1266 h 1914"/>
                <a:gd name="T12" fmla="*/ 745 w 2591"/>
                <a:gd name="T13" fmla="*/ 1372 h 1914"/>
                <a:gd name="T14" fmla="*/ 724 w 2591"/>
                <a:gd name="T15" fmla="*/ 1494 h 1914"/>
                <a:gd name="T16" fmla="*/ 851 w 2591"/>
                <a:gd name="T17" fmla="*/ 1507 h 1914"/>
                <a:gd name="T18" fmla="*/ 940 w 2591"/>
                <a:gd name="T19" fmla="*/ 1571 h 1914"/>
                <a:gd name="T20" fmla="*/ 1020 w 2591"/>
                <a:gd name="T21" fmla="*/ 1473 h 1914"/>
                <a:gd name="T22" fmla="*/ 1020 w 2591"/>
                <a:gd name="T23" fmla="*/ 1342 h 1914"/>
                <a:gd name="T24" fmla="*/ 961 w 2591"/>
                <a:gd name="T25" fmla="*/ 1228 h 1914"/>
                <a:gd name="T26" fmla="*/ 1003 w 2591"/>
                <a:gd name="T27" fmla="*/ 1109 h 1914"/>
                <a:gd name="T28" fmla="*/ 1134 w 2591"/>
                <a:gd name="T29" fmla="*/ 847 h 1914"/>
                <a:gd name="T30" fmla="*/ 1244 w 2591"/>
                <a:gd name="T31" fmla="*/ 720 h 1914"/>
                <a:gd name="T32" fmla="*/ 1270 w 2591"/>
                <a:gd name="T33" fmla="*/ 525 h 1914"/>
                <a:gd name="T34" fmla="*/ 1308 w 2591"/>
                <a:gd name="T35" fmla="*/ 364 h 1914"/>
                <a:gd name="T36" fmla="*/ 1460 w 2591"/>
                <a:gd name="T37" fmla="*/ 258 h 1914"/>
                <a:gd name="T38" fmla="*/ 1515 w 2591"/>
                <a:gd name="T39" fmla="*/ 157 h 1914"/>
                <a:gd name="T40" fmla="*/ 1680 w 2591"/>
                <a:gd name="T41" fmla="*/ 80 h 1914"/>
                <a:gd name="T42" fmla="*/ 1816 w 2591"/>
                <a:gd name="T43" fmla="*/ 21 h 1914"/>
                <a:gd name="T44" fmla="*/ 1947 w 2591"/>
                <a:gd name="T45" fmla="*/ 97 h 1914"/>
                <a:gd name="T46" fmla="*/ 2061 w 2591"/>
                <a:gd name="T47" fmla="*/ 152 h 1914"/>
                <a:gd name="T48" fmla="*/ 2180 w 2591"/>
                <a:gd name="T49" fmla="*/ 186 h 1914"/>
                <a:gd name="T50" fmla="*/ 2303 w 2591"/>
                <a:gd name="T51" fmla="*/ 114 h 1914"/>
                <a:gd name="T52" fmla="*/ 2438 w 2591"/>
                <a:gd name="T53" fmla="*/ 42 h 1914"/>
                <a:gd name="T54" fmla="*/ 2574 w 2591"/>
                <a:gd name="T55" fmla="*/ 174 h 1914"/>
                <a:gd name="T56" fmla="*/ 2527 w 2591"/>
                <a:gd name="T57" fmla="*/ 292 h 1914"/>
                <a:gd name="T58" fmla="*/ 2497 w 2591"/>
                <a:gd name="T59" fmla="*/ 440 h 1914"/>
                <a:gd name="T60" fmla="*/ 2430 w 2591"/>
                <a:gd name="T61" fmla="*/ 516 h 1914"/>
                <a:gd name="T62" fmla="*/ 2324 w 2591"/>
                <a:gd name="T63" fmla="*/ 491 h 1914"/>
                <a:gd name="T64" fmla="*/ 2303 w 2591"/>
                <a:gd name="T65" fmla="*/ 428 h 1914"/>
                <a:gd name="T66" fmla="*/ 2184 w 2591"/>
                <a:gd name="T67" fmla="*/ 478 h 1914"/>
                <a:gd name="T68" fmla="*/ 2044 w 2591"/>
                <a:gd name="T69" fmla="*/ 563 h 1914"/>
                <a:gd name="T70" fmla="*/ 2061 w 2591"/>
                <a:gd name="T71" fmla="*/ 665 h 1914"/>
                <a:gd name="T72" fmla="*/ 1862 w 2591"/>
                <a:gd name="T73" fmla="*/ 703 h 1914"/>
                <a:gd name="T74" fmla="*/ 1782 w 2591"/>
                <a:gd name="T75" fmla="*/ 656 h 1914"/>
                <a:gd name="T76" fmla="*/ 1680 w 2591"/>
                <a:gd name="T77" fmla="*/ 694 h 1914"/>
                <a:gd name="T78" fmla="*/ 1558 w 2591"/>
                <a:gd name="T79" fmla="*/ 762 h 1914"/>
                <a:gd name="T80" fmla="*/ 1647 w 2591"/>
                <a:gd name="T81" fmla="*/ 931 h 1914"/>
                <a:gd name="T82" fmla="*/ 1850 w 2591"/>
                <a:gd name="T83" fmla="*/ 982 h 1914"/>
                <a:gd name="T84" fmla="*/ 1884 w 2591"/>
                <a:gd name="T85" fmla="*/ 1101 h 1914"/>
                <a:gd name="T86" fmla="*/ 1748 w 2591"/>
                <a:gd name="T87" fmla="*/ 1228 h 1914"/>
                <a:gd name="T88" fmla="*/ 1553 w 2591"/>
                <a:gd name="T89" fmla="*/ 1219 h 1914"/>
                <a:gd name="T90" fmla="*/ 1376 w 2591"/>
                <a:gd name="T91" fmla="*/ 1363 h 1914"/>
                <a:gd name="T92" fmla="*/ 1240 w 2591"/>
                <a:gd name="T93" fmla="*/ 1461 h 1914"/>
                <a:gd name="T94" fmla="*/ 1223 w 2591"/>
                <a:gd name="T95" fmla="*/ 1562 h 1914"/>
                <a:gd name="T96" fmla="*/ 1253 w 2591"/>
                <a:gd name="T97" fmla="*/ 1706 h 1914"/>
                <a:gd name="T98" fmla="*/ 1160 w 2591"/>
                <a:gd name="T99" fmla="*/ 1778 h 1914"/>
                <a:gd name="T100" fmla="*/ 948 w 2591"/>
                <a:gd name="T101" fmla="*/ 1897 h 1914"/>
                <a:gd name="T102" fmla="*/ 851 w 2591"/>
                <a:gd name="T103" fmla="*/ 1799 h 1914"/>
                <a:gd name="T104" fmla="*/ 741 w 2591"/>
                <a:gd name="T105" fmla="*/ 1698 h 1914"/>
                <a:gd name="T106" fmla="*/ 550 w 2591"/>
                <a:gd name="T107" fmla="*/ 1651 h 1914"/>
                <a:gd name="T108" fmla="*/ 495 w 2591"/>
                <a:gd name="T109" fmla="*/ 1537 h 1914"/>
                <a:gd name="T110" fmla="*/ 355 w 2591"/>
                <a:gd name="T111" fmla="*/ 1571 h 1914"/>
                <a:gd name="T112" fmla="*/ 313 w 2591"/>
                <a:gd name="T113" fmla="*/ 1465 h 1914"/>
                <a:gd name="T114" fmla="*/ 283 w 2591"/>
                <a:gd name="T115" fmla="*/ 1410 h 1914"/>
                <a:gd name="T116" fmla="*/ 347 w 2591"/>
                <a:gd name="T117" fmla="*/ 1321 h 1914"/>
                <a:gd name="T118" fmla="*/ 266 w 2591"/>
                <a:gd name="T119" fmla="*/ 1274 h 1914"/>
                <a:gd name="T120" fmla="*/ 177 w 2591"/>
                <a:gd name="T121" fmla="*/ 1266 h 1914"/>
                <a:gd name="T122" fmla="*/ 127 w 2591"/>
                <a:gd name="T123" fmla="*/ 1109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91" h="1914">
                  <a:moveTo>
                    <a:pt x="0" y="1075"/>
                  </a:moveTo>
                  <a:lnTo>
                    <a:pt x="0" y="1046"/>
                  </a:lnTo>
                  <a:lnTo>
                    <a:pt x="0" y="1029"/>
                  </a:lnTo>
                  <a:lnTo>
                    <a:pt x="0" y="1020"/>
                  </a:lnTo>
                  <a:lnTo>
                    <a:pt x="0" y="1012"/>
                  </a:lnTo>
                  <a:lnTo>
                    <a:pt x="0" y="1008"/>
                  </a:lnTo>
                  <a:lnTo>
                    <a:pt x="4" y="1008"/>
                  </a:lnTo>
                  <a:lnTo>
                    <a:pt x="8" y="1012"/>
                  </a:lnTo>
                  <a:lnTo>
                    <a:pt x="12" y="1012"/>
                  </a:lnTo>
                  <a:lnTo>
                    <a:pt x="25" y="1016"/>
                  </a:lnTo>
                  <a:lnTo>
                    <a:pt x="29" y="1020"/>
                  </a:lnTo>
                  <a:lnTo>
                    <a:pt x="38" y="1020"/>
                  </a:lnTo>
                  <a:lnTo>
                    <a:pt x="46" y="1025"/>
                  </a:lnTo>
                  <a:lnTo>
                    <a:pt x="50" y="1025"/>
                  </a:lnTo>
                  <a:lnTo>
                    <a:pt x="63" y="1029"/>
                  </a:lnTo>
                  <a:lnTo>
                    <a:pt x="72" y="1029"/>
                  </a:lnTo>
                  <a:lnTo>
                    <a:pt x="80" y="1029"/>
                  </a:lnTo>
                  <a:lnTo>
                    <a:pt x="93" y="1033"/>
                  </a:lnTo>
                  <a:lnTo>
                    <a:pt x="106" y="1033"/>
                  </a:lnTo>
                  <a:lnTo>
                    <a:pt x="118" y="1033"/>
                  </a:lnTo>
                  <a:lnTo>
                    <a:pt x="122" y="1033"/>
                  </a:lnTo>
                  <a:lnTo>
                    <a:pt x="131" y="1033"/>
                  </a:lnTo>
                  <a:lnTo>
                    <a:pt x="135" y="1033"/>
                  </a:lnTo>
                  <a:lnTo>
                    <a:pt x="144" y="1033"/>
                  </a:lnTo>
                  <a:lnTo>
                    <a:pt x="161" y="1033"/>
                  </a:lnTo>
                  <a:lnTo>
                    <a:pt x="169" y="1033"/>
                  </a:lnTo>
                  <a:lnTo>
                    <a:pt x="182" y="1029"/>
                  </a:lnTo>
                  <a:lnTo>
                    <a:pt x="190" y="1029"/>
                  </a:lnTo>
                  <a:lnTo>
                    <a:pt x="199" y="1029"/>
                  </a:lnTo>
                  <a:lnTo>
                    <a:pt x="216" y="1025"/>
                  </a:lnTo>
                  <a:lnTo>
                    <a:pt x="233" y="1020"/>
                  </a:lnTo>
                  <a:lnTo>
                    <a:pt x="237" y="1020"/>
                  </a:lnTo>
                  <a:lnTo>
                    <a:pt x="241" y="1020"/>
                  </a:lnTo>
                  <a:lnTo>
                    <a:pt x="249" y="1020"/>
                  </a:lnTo>
                  <a:lnTo>
                    <a:pt x="254" y="1020"/>
                  </a:lnTo>
                  <a:lnTo>
                    <a:pt x="262" y="1020"/>
                  </a:lnTo>
                  <a:lnTo>
                    <a:pt x="271" y="1025"/>
                  </a:lnTo>
                  <a:lnTo>
                    <a:pt x="279" y="1025"/>
                  </a:lnTo>
                  <a:lnTo>
                    <a:pt x="283" y="1025"/>
                  </a:lnTo>
                  <a:lnTo>
                    <a:pt x="292" y="1025"/>
                  </a:lnTo>
                  <a:lnTo>
                    <a:pt x="300" y="1025"/>
                  </a:lnTo>
                  <a:lnTo>
                    <a:pt x="330" y="1020"/>
                  </a:lnTo>
                  <a:lnTo>
                    <a:pt x="338" y="1020"/>
                  </a:lnTo>
                  <a:lnTo>
                    <a:pt x="343" y="1020"/>
                  </a:lnTo>
                  <a:lnTo>
                    <a:pt x="347" y="1020"/>
                  </a:lnTo>
                  <a:lnTo>
                    <a:pt x="351" y="1020"/>
                  </a:lnTo>
                  <a:lnTo>
                    <a:pt x="355" y="1016"/>
                  </a:lnTo>
                  <a:lnTo>
                    <a:pt x="360" y="1016"/>
                  </a:lnTo>
                  <a:lnTo>
                    <a:pt x="368" y="1012"/>
                  </a:lnTo>
                  <a:lnTo>
                    <a:pt x="372" y="1012"/>
                  </a:lnTo>
                  <a:lnTo>
                    <a:pt x="381" y="1003"/>
                  </a:lnTo>
                  <a:lnTo>
                    <a:pt x="389" y="999"/>
                  </a:lnTo>
                  <a:lnTo>
                    <a:pt x="393" y="999"/>
                  </a:lnTo>
                  <a:lnTo>
                    <a:pt x="393" y="995"/>
                  </a:lnTo>
                  <a:lnTo>
                    <a:pt x="398" y="995"/>
                  </a:lnTo>
                  <a:lnTo>
                    <a:pt x="402" y="995"/>
                  </a:lnTo>
                  <a:lnTo>
                    <a:pt x="406" y="995"/>
                  </a:lnTo>
                  <a:lnTo>
                    <a:pt x="410" y="995"/>
                  </a:lnTo>
                  <a:lnTo>
                    <a:pt x="415" y="995"/>
                  </a:lnTo>
                  <a:lnTo>
                    <a:pt x="415" y="999"/>
                  </a:lnTo>
                  <a:lnTo>
                    <a:pt x="419" y="999"/>
                  </a:lnTo>
                  <a:lnTo>
                    <a:pt x="423" y="1003"/>
                  </a:lnTo>
                  <a:lnTo>
                    <a:pt x="423" y="1008"/>
                  </a:lnTo>
                  <a:lnTo>
                    <a:pt x="427" y="1012"/>
                  </a:lnTo>
                  <a:lnTo>
                    <a:pt x="427" y="1016"/>
                  </a:lnTo>
                  <a:lnTo>
                    <a:pt x="427" y="1025"/>
                  </a:lnTo>
                  <a:lnTo>
                    <a:pt x="427" y="1033"/>
                  </a:lnTo>
                  <a:lnTo>
                    <a:pt x="427" y="1037"/>
                  </a:lnTo>
                  <a:lnTo>
                    <a:pt x="432" y="1037"/>
                  </a:lnTo>
                  <a:lnTo>
                    <a:pt x="432" y="1041"/>
                  </a:lnTo>
                  <a:lnTo>
                    <a:pt x="432" y="1046"/>
                  </a:lnTo>
                  <a:lnTo>
                    <a:pt x="436" y="1050"/>
                  </a:lnTo>
                  <a:lnTo>
                    <a:pt x="440" y="1058"/>
                  </a:lnTo>
                  <a:lnTo>
                    <a:pt x="448" y="1063"/>
                  </a:lnTo>
                  <a:lnTo>
                    <a:pt x="453" y="1067"/>
                  </a:lnTo>
                  <a:lnTo>
                    <a:pt x="461" y="1071"/>
                  </a:lnTo>
                  <a:lnTo>
                    <a:pt x="465" y="1071"/>
                  </a:lnTo>
                  <a:lnTo>
                    <a:pt x="474" y="1075"/>
                  </a:lnTo>
                  <a:lnTo>
                    <a:pt x="487" y="1080"/>
                  </a:lnTo>
                  <a:lnTo>
                    <a:pt x="520" y="1088"/>
                  </a:lnTo>
                  <a:lnTo>
                    <a:pt x="546" y="1097"/>
                  </a:lnTo>
                  <a:lnTo>
                    <a:pt x="580" y="1109"/>
                  </a:lnTo>
                  <a:lnTo>
                    <a:pt x="584" y="1109"/>
                  </a:lnTo>
                  <a:lnTo>
                    <a:pt x="592" y="1113"/>
                  </a:lnTo>
                  <a:lnTo>
                    <a:pt x="597" y="1118"/>
                  </a:lnTo>
                  <a:lnTo>
                    <a:pt x="601" y="1118"/>
                  </a:lnTo>
                  <a:lnTo>
                    <a:pt x="609" y="1122"/>
                  </a:lnTo>
                  <a:lnTo>
                    <a:pt x="614" y="1126"/>
                  </a:lnTo>
                  <a:lnTo>
                    <a:pt x="622" y="1130"/>
                  </a:lnTo>
                  <a:lnTo>
                    <a:pt x="630" y="1135"/>
                  </a:lnTo>
                  <a:lnTo>
                    <a:pt x="639" y="1143"/>
                  </a:lnTo>
                  <a:lnTo>
                    <a:pt x="639" y="1147"/>
                  </a:lnTo>
                  <a:lnTo>
                    <a:pt x="643" y="1147"/>
                  </a:lnTo>
                  <a:lnTo>
                    <a:pt x="647" y="1147"/>
                  </a:lnTo>
                  <a:lnTo>
                    <a:pt x="656" y="1143"/>
                  </a:lnTo>
                  <a:lnTo>
                    <a:pt x="660" y="1143"/>
                  </a:lnTo>
                  <a:lnTo>
                    <a:pt x="664" y="1143"/>
                  </a:lnTo>
                  <a:lnTo>
                    <a:pt x="664" y="1147"/>
                  </a:lnTo>
                  <a:lnTo>
                    <a:pt x="664" y="1152"/>
                  </a:lnTo>
                  <a:lnTo>
                    <a:pt x="664" y="1160"/>
                  </a:lnTo>
                  <a:lnTo>
                    <a:pt x="669" y="1194"/>
                  </a:lnTo>
                  <a:lnTo>
                    <a:pt x="669" y="1198"/>
                  </a:lnTo>
                  <a:lnTo>
                    <a:pt x="669" y="1202"/>
                  </a:lnTo>
                  <a:lnTo>
                    <a:pt x="669" y="1207"/>
                  </a:lnTo>
                  <a:lnTo>
                    <a:pt x="669" y="1211"/>
                  </a:lnTo>
                  <a:lnTo>
                    <a:pt x="669" y="1215"/>
                  </a:lnTo>
                  <a:lnTo>
                    <a:pt x="664" y="1215"/>
                  </a:lnTo>
                  <a:lnTo>
                    <a:pt x="660" y="1215"/>
                  </a:lnTo>
                  <a:lnTo>
                    <a:pt x="652" y="1215"/>
                  </a:lnTo>
                  <a:lnTo>
                    <a:pt x="647" y="1215"/>
                  </a:lnTo>
                  <a:lnTo>
                    <a:pt x="639" y="1215"/>
                  </a:lnTo>
                  <a:lnTo>
                    <a:pt x="635" y="1215"/>
                  </a:lnTo>
                  <a:lnTo>
                    <a:pt x="630" y="1215"/>
                  </a:lnTo>
                  <a:lnTo>
                    <a:pt x="622" y="1215"/>
                  </a:lnTo>
                  <a:lnTo>
                    <a:pt x="622" y="1219"/>
                  </a:lnTo>
                  <a:lnTo>
                    <a:pt x="622" y="1224"/>
                  </a:lnTo>
                  <a:lnTo>
                    <a:pt x="622" y="1228"/>
                  </a:lnTo>
                  <a:lnTo>
                    <a:pt x="622" y="1232"/>
                  </a:lnTo>
                  <a:lnTo>
                    <a:pt x="622" y="1236"/>
                  </a:lnTo>
                  <a:lnTo>
                    <a:pt x="626" y="1240"/>
                  </a:lnTo>
                  <a:lnTo>
                    <a:pt x="626" y="1245"/>
                  </a:lnTo>
                  <a:lnTo>
                    <a:pt x="630" y="1249"/>
                  </a:lnTo>
                  <a:lnTo>
                    <a:pt x="630" y="1253"/>
                  </a:lnTo>
                  <a:lnTo>
                    <a:pt x="635" y="1257"/>
                  </a:lnTo>
                  <a:lnTo>
                    <a:pt x="643" y="1262"/>
                  </a:lnTo>
                  <a:lnTo>
                    <a:pt x="656" y="1266"/>
                  </a:lnTo>
                  <a:lnTo>
                    <a:pt x="660" y="1270"/>
                  </a:lnTo>
                  <a:lnTo>
                    <a:pt x="664" y="1270"/>
                  </a:lnTo>
                  <a:lnTo>
                    <a:pt x="664" y="1274"/>
                  </a:lnTo>
                  <a:lnTo>
                    <a:pt x="669" y="1279"/>
                  </a:lnTo>
                  <a:lnTo>
                    <a:pt x="673" y="1283"/>
                  </a:lnTo>
                  <a:lnTo>
                    <a:pt x="673" y="1291"/>
                  </a:lnTo>
                  <a:lnTo>
                    <a:pt x="681" y="1317"/>
                  </a:lnTo>
                  <a:lnTo>
                    <a:pt x="686" y="1321"/>
                  </a:lnTo>
                  <a:lnTo>
                    <a:pt x="686" y="1329"/>
                  </a:lnTo>
                  <a:lnTo>
                    <a:pt x="690" y="1334"/>
                  </a:lnTo>
                  <a:lnTo>
                    <a:pt x="694" y="1338"/>
                  </a:lnTo>
                  <a:lnTo>
                    <a:pt x="698" y="1342"/>
                  </a:lnTo>
                  <a:lnTo>
                    <a:pt x="702" y="1342"/>
                  </a:lnTo>
                  <a:lnTo>
                    <a:pt x="711" y="1346"/>
                  </a:lnTo>
                  <a:lnTo>
                    <a:pt x="715" y="1346"/>
                  </a:lnTo>
                  <a:lnTo>
                    <a:pt x="719" y="1351"/>
                  </a:lnTo>
                  <a:lnTo>
                    <a:pt x="724" y="1355"/>
                  </a:lnTo>
                  <a:lnTo>
                    <a:pt x="732" y="1359"/>
                  </a:lnTo>
                  <a:lnTo>
                    <a:pt x="736" y="1363"/>
                  </a:lnTo>
                  <a:lnTo>
                    <a:pt x="741" y="1367"/>
                  </a:lnTo>
                  <a:lnTo>
                    <a:pt x="745" y="1372"/>
                  </a:lnTo>
                  <a:lnTo>
                    <a:pt x="745" y="1376"/>
                  </a:lnTo>
                  <a:lnTo>
                    <a:pt x="749" y="1380"/>
                  </a:lnTo>
                  <a:lnTo>
                    <a:pt x="749" y="1384"/>
                  </a:lnTo>
                  <a:lnTo>
                    <a:pt x="749" y="1389"/>
                  </a:lnTo>
                  <a:lnTo>
                    <a:pt x="749" y="1393"/>
                  </a:lnTo>
                  <a:lnTo>
                    <a:pt x="749" y="1397"/>
                  </a:lnTo>
                  <a:lnTo>
                    <a:pt x="745" y="1401"/>
                  </a:lnTo>
                  <a:lnTo>
                    <a:pt x="741" y="1410"/>
                  </a:lnTo>
                  <a:lnTo>
                    <a:pt x="736" y="1418"/>
                  </a:lnTo>
                  <a:lnTo>
                    <a:pt x="732" y="1423"/>
                  </a:lnTo>
                  <a:lnTo>
                    <a:pt x="732" y="1431"/>
                  </a:lnTo>
                  <a:lnTo>
                    <a:pt x="732" y="1435"/>
                  </a:lnTo>
                  <a:lnTo>
                    <a:pt x="728" y="1444"/>
                  </a:lnTo>
                  <a:lnTo>
                    <a:pt x="728" y="1448"/>
                  </a:lnTo>
                  <a:lnTo>
                    <a:pt x="724" y="1473"/>
                  </a:lnTo>
                  <a:lnTo>
                    <a:pt x="719" y="1478"/>
                  </a:lnTo>
                  <a:lnTo>
                    <a:pt x="719" y="1482"/>
                  </a:lnTo>
                  <a:lnTo>
                    <a:pt x="719" y="1486"/>
                  </a:lnTo>
                  <a:lnTo>
                    <a:pt x="719" y="1490"/>
                  </a:lnTo>
                  <a:lnTo>
                    <a:pt x="724" y="1490"/>
                  </a:lnTo>
                  <a:lnTo>
                    <a:pt x="724" y="1494"/>
                  </a:lnTo>
                  <a:lnTo>
                    <a:pt x="728" y="1499"/>
                  </a:lnTo>
                  <a:lnTo>
                    <a:pt x="732" y="1499"/>
                  </a:lnTo>
                  <a:lnTo>
                    <a:pt x="741" y="1499"/>
                  </a:lnTo>
                  <a:lnTo>
                    <a:pt x="745" y="1499"/>
                  </a:lnTo>
                  <a:lnTo>
                    <a:pt x="749" y="1499"/>
                  </a:lnTo>
                  <a:lnTo>
                    <a:pt x="766" y="1490"/>
                  </a:lnTo>
                  <a:lnTo>
                    <a:pt x="770" y="1490"/>
                  </a:lnTo>
                  <a:lnTo>
                    <a:pt x="783" y="1482"/>
                  </a:lnTo>
                  <a:lnTo>
                    <a:pt x="787" y="1478"/>
                  </a:lnTo>
                  <a:lnTo>
                    <a:pt x="791" y="1478"/>
                  </a:lnTo>
                  <a:lnTo>
                    <a:pt x="796" y="1478"/>
                  </a:lnTo>
                  <a:lnTo>
                    <a:pt x="800" y="1478"/>
                  </a:lnTo>
                  <a:lnTo>
                    <a:pt x="804" y="1478"/>
                  </a:lnTo>
                  <a:lnTo>
                    <a:pt x="808" y="1482"/>
                  </a:lnTo>
                  <a:lnTo>
                    <a:pt x="813" y="1482"/>
                  </a:lnTo>
                  <a:lnTo>
                    <a:pt x="817" y="1486"/>
                  </a:lnTo>
                  <a:lnTo>
                    <a:pt x="821" y="1490"/>
                  </a:lnTo>
                  <a:lnTo>
                    <a:pt x="825" y="1494"/>
                  </a:lnTo>
                  <a:lnTo>
                    <a:pt x="829" y="1494"/>
                  </a:lnTo>
                  <a:lnTo>
                    <a:pt x="834" y="1499"/>
                  </a:lnTo>
                  <a:lnTo>
                    <a:pt x="851" y="1507"/>
                  </a:lnTo>
                  <a:lnTo>
                    <a:pt x="855" y="1507"/>
                  </a:lnTo>
                  <a:lnTo>
                    <a:pt x="855" y="1511"/>
                  </a:lnTo>
                  <a:lnTo>
                    <a:pt x="859" y="1511"/>
                  </a:lnTo>
                  <a:lnTo>
                    <a:pt x="859" y="1516"/>
                  </a:lnTo>
                  <a:lnTo>
                    <a:pt x="859" y="1520"/>
                  </a:lnTo>
                  <a:lnTo>
                    <a:pt x="863" y="1524"/>
                  </a:lnTo>
                  <a:lnTo>
                    <a:pt x="863" y="1528"/>
                  </a:lnTo>
                  <a:lnTo>
                    <a:pt x="872" y="1537"/>
                  </a:lnTo>
                  <a:lnTo>
                    <a:pt x="872" y="1541"/>
                  </a:lnTo>
                  <a:lnTo>
                    <a:pt x="876" y="1545"/>
                  </a:lnTo>
                  <a:lnTo>
                    <a:pt x="884" y="1554"/>
                  </a:lnTo>
                  <a:lnTo>
                    <a:pt x="893" y="1562"/>
                  </a:lnTo>
                  <a:lnTo>
                    <a:pt x="897" y="1566"/>
                  </a:lnTo>
                  <a:lnTo>
                    <a:pt x="901" y="1571"/>
                  </a:lnTo>
                  <a:lnTo>
                    <a:pt x="910" y="1571"/>
                  </a:lnTo>
                  <a:lnTo>
                    <a:pt x="910" y="1575"/>
                  </a:lnTo>
                  <a:lnTo>
                    <a:pt x="914" y="1575"/>
                  </a:lnTo>
                  <a:lnTo>
                    <a:pt x="918" y="1575"/>
                  </a:lnTo>
                  <a:lnTo>
                    <a:pt x="931" y="1571"/>
                  </a:lnTo>
                  <a:lnTo>
                    <a:pt x="935" y="1571"/>
                  </a:lnTo>
                  <a:lnTo>
                    <a:pt x="940" y="1571"/>
                  </a:lnTo>
                  <a:lnTo>
                    <a:pt x="948" y="1575"/>
                  </a:lnTo>
                  <a:lnTo>
                    <a:pt x="961" y="1575"/>
                  </a:lnTo>
                  <a:lnTo>
                    <a:pt x="965" y="1575"/>
                  </a:lnTo>
                  <a:lnTo>
                    <a:pt x="973" y="1575"/>
                  </a:lnTo>
                  <a:lnTo>
                    <a:pt x="982" y="1575"/>
                  </a:lnTo>
                  <a:lnTo>
                    <a:pt x="999" y="1575"/>
                  </a:lnTo>
                  <a:lnTo>
                    <a:pt x="1007" y="1575"/>
                  </a:lnTo>
                  <a:lnTo>
                    <a:pt x="1011" y="1575"/>
                  </a:lnTo>
                  <a:lnTo>
                    <a:pt x="1016" y="1575"/>
                  </a:lnTo>
                  <a:lnTo>
                    <a:pt x="1016" y="1571"/>
                  </a:lnTo>
                  <a:lnTo>
                    <a:pt x="1020" y="1571"/>
                  </a:lnTo>
                  <a:lnTo>
                    <a:pt x="1020" y="1562"/>
                  </a:lnTo>
                  <a:lnTo>
                    <a:pt x="1020" y="1554"/>
                  </a:lnTo>
                  <a:lnTo>
                    <a:pt x="1020" y="1550"/>
                  </a:lnTo>
                  <a:lnTo>
                    <a:pt x="1020" y="1541"/>
                  </a:lnTo>
                  <a:lnTo>
                    <a:pt x="1020" y="1511"/>
                  </a:lnTo>
                  <a:lnTo>
                    <a:pt x="1020" y="1503"/>
                  </a:lnTo>
                  <a:lnTo>
                    <a:pt x="1020" y="1494"/>
                  </a:lnTo>
                  <a:lnTo>
                    <a:pt x="1020" y="1486"/>
                  </a:lnTo>
                  <a:lnTo>
                    <a:pt x="1020" y="1482"/>
                  </a:lnTo>
                  <a:lnTo>
                    <a:pt x="1020" y="1473"/>
                  </a:lnTo>
                  <a:lnTo>
                    <a:pt x="1020" y="1465"/>
                  </a:lnTo>
                  <a:lnTo>
                    <a:pt x="1024" y="1461"/>
                  </a:lnTo>
                  <a:lnTo>
                    <a:pt x="1024" y="1452"/>
                  </a:lnTo>
                  <a:lnTo>
                    <a:pt x="1028" y="1439"/>
                  </a:lnTo>
                  <a:lnTo>
                    <a:pt x="1028" y="1435"/>
                  </a:lnTo>
                  <a:lnTo>
                    <a:pt x="1033" y="1431"/>
                  </a:lnTo>
                  <a:lnTo>
                    <a:pt x="1033" y="1427"/>
                  </a:lnTo>
                  <a:lnTo>
                    <a:pt x="1033" y="1423"/>
                  </a:lnTo>
                  <a:lnTo>
                    <a:pt x="1028" y="1423"/>
                  </a:lnTo>
                  <a:lnTo>
                    <a:pt x="1028" y="1418"/>
                  </a:lnTo>
                  <a:lnTo>
                    <a:pt x="1024" y="1414"/>
                  </a:lnTo>
                  <a:lnTo>
                    <a:pt x="1020" y="1414"/>
                  </a:lnTo>
                  <a:lnTo>
                    <a:pt x="1016" y="1410"/>
                  </a:lnTo>
                  <a:lnTo>
                    <a:pt x="1016" y="1401"/>
                  </a:lnTo>
                  <a:lnTo>
                    <a:pt x="1016" y="1372"/>
                  </a:lnTo>
                  <a:lnTo>
                    <a:pt x="1020" y="1367"/>
                  </a:lnTo>
                  <a:lnTo>
                    <a:pt x="1020" y="1359"/>
                  </a:lnTo>
                  <a:lnTo>
                    <a:pt x="1020" y="1355"/>
                  </a:lnTo>
                  <a:lnTo>
                    <a:pt x="1020" y="1351"/>
                  </a:lnTo>
                  <a:lnTo>
                    <a:pt x="1020" y="1346"/>
                  </a:lnTo>
                  <a:lnTo>
                    <a:pt x="1020" y="1342"/>
                  </a:lnTo>
                  <a:lnTo>
                    <a:pt x="1020" y="1338"/>
                  </a:lnTo>
                  <a:lnTo>
                    <a:pt x="1016" y="1334"/>
                  </a:lnTo>
                  <a:lnTo>
                    <a:pt x="1011" y="1321"/>
                  </a:lnTo>
                  <a:lnTo>
                    <a:pt x="1007" y="1317"/>
                  </a:lnTo>
                  <a:lnTo>
                    <a:pt x="1007" y="1312"/>
                  </a:lnTo>
                  <a:lnTo>
                    <a:pt x="1007" y="1308"/>
                  </a:lnTo>
                  <a:lnTo>
                    <a:pt x="1007" y="1300"/>
                  </a:lnTo>
                  <a:lnTo>
                    <a:pt x="1007" y="1296"/>
                  </a:lnTo>
                  <a:lnTo>
                    <a:pt x="1003" y="1296"/>
                  </a:lnTo>
                  <a:lnTo>
                    <a:pt x="1003" y="1287"/>
                  </a:lnTo>
                  <a:lnTo>
                    <a:pt x="999" y="1283"/>
                  </a:lnTo>
                  <a:lnTo>
                    <a:pt x="995" y="1270"/>
                  </a:lnTo>
                  <a:lnTo>
                    <a:pt x="995" y="1266"/>
                  </a:lnTo>
                  <a:lnTo>
                    <a:pt x="990" y="1262"/>
                  </a:lnTo>
                  <a:lnTo>
                    <a:pt x="990" y="1253"/>
                  </a:lnTo>
                  <a:lnTo>
                    <a:pt x="990" y="1249"/>
                  </a:lnTo>
                  <a:lnTo>
                    <a:pt x="986" y="1245"/>
                  </a:lnTo>
                  <a:lnTo>
                    <a:pt x="982" y="1240"/>
                  </a:lnTo>
                  <a:lnTo>
                    <a:pt x="978" y="1236"/>
                  </a:lnTo>
                  <a:lnTo>
                    <a:pt x="965" y="1232"/>
                  </a:lnTo>
                  <a:lnTo>
                    <a:pt x="961" y="1228"/>
                  </a:lnTo>
                  <a:lnTo>
                    <a:pt x="956" y="1224"/>
                  </a:lnTo>
                  <a:lnTo>
                    <a:pt x="952" y="1219"/>
                  </a:lnTo>
                  <a:lnTo>
                    <a:pt x="948" y="1219"/>
                  </a:lnTo>
                  <a:lnTo>
                    <a:pt x="948" y="1215"/>
                  </a:lnTo>
                  <a:lnTo>
                    <a:pt x="944" y="1211"/>
                  </a:lnTo>
                  <a:lnTo>
                    <a:pt x="940" y="1207"/>
                  </a:lnTo>
                  <a:lnTo>
                    <a:pt x="940" y="1202"/>
                  </a:lnTo>
                  <a:lnTo>
                    <a:pt x="940" y="1198"/>
                  </a:lnTo>
                  <a:lnTo>
                    <a:pt x="940" y="1194"/>
                  </a:lnTo>
                  <a:lnTo>
                    <a:pt x="944" y="1185"/>
                  </a:lnTo>
                  <a:lnTo>
                    <a:pt x="944" y="1181"/>
                  </a:lnTo>
                  <a:lnTo>
                    <a:pt x="948" y="1177"/>
                  </a:lnTo>
                  <a:lnTo>
                    <a:pt x="952" y="1173"/>
                  </a:lnTo>
                  <a:lnTo>
                    <a:pt x="952" y="1168"/>
                  </a:lnTo>
                  <a:lnTo>
                    <a:pt x="956" y="1164"/>
                  </a:lnTo>
                  <a:lnTo>
                    <a:pt x="965" y="1156"/>
                  </a:lnTo>
                  <a:lnTo>
                    <a:pt x="982" y="1135"/>
                  </a:lnTo>
                  <a:lnTo>
                    <a:pt x="986" y="1130"/>
                  </a:lnTo>
                  <a:lnTo>
                    <a:pt x="995" y="1122"/>
                  </a:lnTo>
                  <a:lnTo>
                    <a:pt x="999" y="1118"/>
                  </a:lnTo>
                  <a:lnTo>
                    <a:pt x="1003" y="1109"/>
                  </a:lnTo>
                  <a:lnTo>
                    <a:pt x="1003" y="1105"/>
                  </a:lnTo>
                  <a:lnTo>
                    <a:pt x="1016" y="1084"/>
                  </a:lnTo>
                  <a:lnTo>
                    <a:pt x="1020" y="1075"/>
                  </a:lnTo>
                  <a:lnTo>
                    <a:pt x="1028" y="1063"/>
                  </a:lnTo>
                  <a:lnTo>
                    <a:pt x="1033" y="1054"/>
                  </a:lnTo>
                  <a:lnTo>
                    <a:pt x="1050" y="1029"/>
                  </a:lnTo>
                  <a:lnTo>
                    <a:pt x="1054" y="1025"/>
                  </a:lnTo>
                  <a:lnTo>
                    <a:pt x="1054" y="1016"/>
                  </a:lnTo>
                  <a:lnTo>
                    <a:pt x="1058" y="1008"/>
                  </a:lnTo>
                  <a:lnTo>
                    <a:pt x="1067" y="991"/>
                  </a:lnTo>
                  <a:lnTo>
                    <a:pt x="1071" y="978"/>
                  </a:lnTo>
                  <a:lnTo>
                    <a:pt x="1083" y="940"/>
                  </a:lnTo>
                  <a:lnTo>
                    <a:pt x="1096" y="906"/>
                  </a:lnTo>
                  <a:lnTo>
                    <a:pt x="1100" y="898"/>
                  </a:lnTo>
                  <a:lnTo>
                    <a:pt x="1105" y="893"/>
                  </a:lnTo>
                  <a:lnTo>
                    <a:pt x="1105" y="889"/>
                  </a:lnTo>
                  <a:lnTo>
                    <a:pt x="1109" y="885"/>
                  </a:lnTo>
                  <a:lnTo>
                    <a:pt x="1113" y="881"/>
                  </a:lnTo>
                  <a:lnTo>
                    <a:pt x="1117" y="872"/>
                  </a:lnTo>
                  <a:lnTo>
                    <a:pt x="1122" y="868"/>
                  </a:lnTo>
                  <a:lnTo>
                    <a:pt x="1134" y="847"/>
                  </a:lnTo>
                  <a:lnTo>
                    <a:pt x="1138" y="838"/>
                  </a:lnTo>
                  <a:lnTo>
                    <a:pt x="1143" y="838"/>
                  </a:lnTo>
                  <a:lnTo>
                    <a:pt x="1147" y="830"/>
                  </a:lnTo>
                  <a:lnTo>
                    <a:pt x="1151" y="821"/>
                  </a:lnTo>
                  <a:lnTo>
                    <a:pt x="1155" y="817"/>
                  </a:lnTo>
                  <a:lnTo>
                    <a:pt x="1164" y="792"/>
                  </a:lnTo>
                  <a:lnTo>
                    <a:pt x="1168" y="787"/>
                  </a:lnTo>
                  <a:lnTo>
                    <a:pt x="1172" y="783"/>
                  </a:lnTo>
                  <a:lnTo>
                    <a:pt x="1172" y="779"/>
                  </a:lnTo>
                  <a:lnTo>
                    <a:pt x="1177" y="775"/>
                  </a:lnTo>
                  <a:lnTo>
                    <a:pt x="1181" y="771"/>
                  </a:lnTo>
                  <a:lnTo>
                    <a:pt x="1185" y="766"/>
                  </a:lnTo>
                  <a:lnTo>
                    <a:pt x="1194" y="762"/>
                  </a:lnTo>
                  <a:lnTo>
                    <a:pt x="1202" y="754"/>
                  </a:lnTo>
                  <a:lnTo>
                    <a:pt x="1215" y="745"/>
                  </a:lnTo>
                  <a:lnTo>
                    <a:pt x="1223" y="741"/>
                  </a:lnTo>
                  <a:lnTo>
                    <a:pt x="1227" y="737"/>
                  </a:lnTo>
                  <a:lnTo>
                    <a:pt x="1232" y="732"/>
                  </a:lnTo>
                  <a:lnTo>
                    <a:pt x="1236" y="728"/>
                  </a:lnTo>
                  <a:lnTo>
                    <a:pt x="1240" y="724"/>
                  </a:lnTo>
                  <a:lnTo>
                    <a:pt x="1244" y="720"/>
                  </a:lnTo>
                  <a:lnTo>
                    <a:pt x="1244" y="715"/>
                  </a:lnTo>
                  <a:lnTo>
                    <a:pt x="1249" y="707"/>
                  </a:lnTo>
                  <a:lnTo>
                    <a:pt x="1249" y="703"/>
                  </a:lnTo>
                  <a:lnTo>
                    <a:pt x="1244" y="694"/>
                  </a:lnTo>
                  <a:lnTo>
                    <a:pt x="1244" y="690"/>
                  </a:lnTo>
                  <a:lnTo>
                    <a:pt x="1244" y="682"/>
                  </a:lnTo>
                  <a:lnTo>
                    <a:pt x="1244" y="677"/>
                  </a:lnTo>
                  <a:lnTo>
                    <a:pt x="1236" y="656"/>
                  </a:lnTo>
                  <a:lnTo>
                    <a:pt x="1236" y="652"/>
                  </a:lnTo>
                  <a:lnTo>
                    <a:pt x="1232" y="648"/>
                  </a:lnTo>
                  <a:lnTo>
                    <a:pt x="1232" y="639"/>
                  </a:lnTo>
                  <a:lnTo>
                    <a:pt x="1232" y="635"/>
                  </a:lnTo>
                  <a:lnTo>
                    <a:pt x="1232" y="627"/>
                  </a:lnTo>
                  <a:lnTo>
                    <a:pt x="1232" y="618"/>
                  </a:lnTo>
                  <a:lnTo>
                    <a:pt x="1236" y="610"/>
                  </a:lnTo>
                  <a:lnTo>
                    <a:pt x="1236" y="601"/>
                  </a:lnTo>
                  <a:lnTo>
                    <a:pt x="1240" y="597"/>
                  </a:lnTo>
                  <a:lnTo>
                    <a:pt x="1244" y="588"/>
                  </a:lnTo>
                  <a:lnTo>
                    <a:pt x="1261" y="546"/>
                  </a:lnTo>
                  <a:lnTo>
                    <a:pt x="1265" y="533"/>
                  </a:lnTo>
                  <a:lnTo>
                    <a:pt x="1270" y="525"/>
                  </a:lnTo>
                  <a:lnTo>
                    <a:pt x="1274" y="521"/>
                  </a:lnTo>
                  <a:lnTo>
                    <a:pt x="1282" y="504"/>
                  </a:lnTo>
                  <a:lnTo>
                    <a:pt x="1287" y="495"/>
                  </a:lnTo>
                  <a:lnTo>
                    <a:pt x="1291" y="487"/>
                  </a:lnTo>
                  <a:lnTo>
                    <a:pt x="1295" y="483"/>
                  </a:lnTo>
                  <a:lnTo>
                    <a:pt x="1295" y="474"/>
                  </a:lnTo>
                  <a:lnTo>
                    <a:pt x="1299" y="470"/>
                  </a:lnTo>
                  <a:lnTo>
                    <a:pt x="1299" y="461"/>
                  </a:lnTo>
                  <a:lnTo>
                    <a:pt x="1304" y="453"/>
                  </a:lnTo>
                  <a:lnTo>
                    <a:pt x="1304" y="449"/>
                  </a:lnTo>
                  <a:lnTo>
                    <a:pt x="1308" y="440"/>
                  </a:lnTo>
                  <a:lnTo>
                    <a:pt x="1308" y="432"/>
                  </a:lnTo>
                  <a:lnTo>
                    <a:pt x="1308" y="419"/>
                  </a:lnTo>
                  <a:lnTo>
                    <a:pt x="1308" y="411"/>
                  </a:lnTo>
                  <a:lnTo>
                    <a:pt x="1308" y="402"/>
                  </a:lnTo>
                  <a:lnTo>
                    <a:pt x="1308" y="394"/>
                  </a:lnTo>
                  <a:lnTo>
                    <a:pt x="1308" y="385"/>
                  </a:lnTo>
                  <a:lnTo>
                    <a:pt x="1308" y="377"/>
                  </a:lnTo>
                  <a:lnTo>
                    <a:pt x="1308" y="373"/>
                  </a:lnTo>
                  <a:lnTo>
                    <a:pt x="1308" y="368"/>
                  </a:lnTo>
                  <a:lnTo>
                    <a:pt x="1308" y="364"/>
                  </a:lnTo>
                  <a:lnTo>
                    <a:pt x="1316" y="364"/>
                  </a:lnTo>
                  <a:lnTo>
                    <a:pt x="1350" y="351"/>
                  </a:lnTo>
                  <a:lnTo>
                    <a:pt x="1354" y="351"/>
                  </a:lnTo>
                  <a:lnTo>
                    <a:pt x="1363" y="347"/>
                  </a:lnTo>
                  <a:lnTo>
                    <a:pt x="1371" y="347"/>
                  </a:lnTo>
                  <a:lnTo>
                    <a:pt x="1376" y="343"/>
                  </a:lnTo>
                  <a:lnTo>
                    <a:pt x="1380" y="343"/>
                  </a:lnTo>
                  <a:lnTo>
                    <a:pt x="1380" y="339"/>
                  </a:lnTo>
                  <a:lnTo>
                    <a:pt x="1384" y="334"/>
                  </a:lnTo>
                  <a:lnTo>
                    <a:pt x="1392" y="326"/>
                  </a:lnTo>
                  <a:lnTo>
                    <a:pt x="1397" y="322"/>
                  </a:lnTo>
                  <a:lnTo>
                    <a:pt x="1414" y="296"/>
                  </a:lnTo>
                  <a:lnTo>
                    <a:pt x="1418" y="292"/>
                  </a:lnTo>
                  <a:lnTo>
                    <a:pt x="1422" y="288"/>
                  </a:lnTo>
                  <a:lnTo>
                    <a:pt x="1422" y="284"/>
                  </a:lnTo>
                  <a:lnTo>
                    <a:pt x="1431" y="279"/>
                  </a:lnTo>
                  <a:lnTo>
                    <a:pt x="1439" y="271"/>
                  </a:lnTo>
                  <a:lnTo>
                    <a:pt x="1443" y="271"/>
                  </a:lnTo>
                  <a:lnTo>
                    <a:pt x="1452" y="262"/>
                  </a:lnTo>
                  <a:lnTo>
                    <a:pt x="1456" y="262"/>
                  </a:lnTo>
                  <a:lnTo>
                    <a:pt x="1460" y="258"/>
                  </a:lnTo>
                  <a:lnTo>
                    <a:pt x="1464" y="254"/>
                  </a:lnTo>
                  <a:lnTo>
                    <a:pt x="1464" y="246"/>
                  </a:lnTo>
                  <a:lnTo>
                    <a:pt x="1469" y="241"/>
                  </a:lnTo>
                  <a:lnTo>
                    <a:pt x="1469" y="237"/>
                  </a:lnTo>
                  <a:lnTo>
                    <a:pt x="1469" y="233"/>
                  </a:lnTo>
                  <a:lnTo>
                    <a:pt x="1469" y="229"/>
                  </a:lnTo>
                  <a:lnTo>
                    <a:pt x="1469" y="224"/>
                  </a:lnTo>
                  <a:lnTo>
                    <a:pt x="1469" y="220"/>
                  </a:lnTo>
                  <a:lnTo>
                    <a:pt x="1469" y="207"/>
                  </a:lnTo>
                  <a:lnTo>
                    <a:pt x="1469" y="199"/>
                  </a:lnTo>
                  <a:lnTo>
                    <a:pt x="1469" y="195"/>
                  </a:lnTo>
                  <a:lnTo>
                    <a:pt x="1469" y="190"/>
                  </a:lnTo>
                  <a:lnTo>
                    <a:pt x="1473" y="182"/>
                  </a:lnTo>
                  <a:lnTo>
                    <a:pt x="1481" y="174"/>
                  </a:lnTo>
                  <a:lnTo>
                    <a:pt x="1486" y="169"/>
                  </a:lnTo>
                  <a:lnTo>
                    <a:pt x="1490" y="165"/>
                  </a:lnTo>
                  <a:lnTo>
                    <a:pt x="1494" y="161"/>
                  </a:lnTo>
                  <a:lnTo>
                    <a:pt x="1498" y="161"/>
                  </a:lnTo>
                  <a:lnTo>
                    <a:pt x="1503" y="157"/>
                  </a:lnTo>
                  <a:lnTo>
                    <a:pt x="1511" y="157"/>
                  </a:lnTo>
                  <a:lnTo>
                    <a:pt x="1515" y="157"/>
                  </a:lnTo>
                  <a:lnTo>
                    <a:pt x="1524" y="152"/>
                  </a:lnTo>
                  <a:lnTo>
                    <a:pt x="1545" y="148"/>
                  </a:lnTo>
                  <a:lnTo>
                    <a:pt x="1558" y="148"/>
                  </a:lnTo>
                  <a:lnTo>
                    <a:pt x="1562" y="144"/>
                  </a:lnTo>
                  <a:lnTo>
                    <a:pt x="1566" y="144"/>
                  </a:lnTo>
                  <a:lnTo>
                    <a:pt x="1570" y="140"/>
                  </a:lnTo>
                  <a:lnTo>
                    <a:pt x="1575" y="140"/>
                  </a:lnTo>
                  <a:lnTo>
                    <a:pt x="1579" y="135"/>
                  </a:lnTo>
                  <a:lnTo>
                    <a:pt x="1587" y="131"/>
                  </a:lnTo>
                  <a:lnTo>
                    <a:pt x="1600" y="123"/>
                  </a:lnTo>
                  <a:lnTo>
                    <a:pt x="1608" y="119"/>
                  </a:lnTo>
                  <a:lnTo>
                    <a:pt x="1625" y="106"/>
                  </a:lnTo>
                  <a:lnTo>
                    <a:pt x="1630" y="102"/>
                  </a:lnTo>
                  <a:lnTo>
                    <a:pt x="1634" y="97"/>
                  </a:lnTo>
                  <a:lnTo>
                    <a:pt x="1642" y="97"/>
                  </a:lnTo>
                  <a:lnTo>
                    <a:pt x="1647" y="93"/>
                  </a:lnTo>
                  <a:lnTo>
                    <a:pt x="1663" y="89"/>
                  </a:lnTo>
                  <a:lnTo>
                    <a:pt x="1668" y="85"/>
                  </a:lnTo>
                  <a:lnTo>
                    <a:pt x="1672" y="85"/>
                  </a:lnTo>
                  <a:lnTo>
                    <a:pt x="1676" y="80"/>
                  </a:lnTo>
                  <a:lnTo>
                    <a:pt x="1680" y="80"/>
                  </a:lnTo>
                  <a:lnTo>
                    <a:pt x="1680" y="76"/>
                  </a:lnTo>
                  <a:lnTo>
                    <a:pt x="1685" y="72"/>
                  </a:lnTo>
                  <a:lnTo>
                    <a:pt x="1689" y="68"/>
                  </a:lnTo>
                  <a:lnTo>
                    <a:pt x="1693" y="59"/>
                  </a:lnTo>
                  <a:lnTo>
                    <a:pt x="1697" y="55"/>
                  </a:lnTo>
                  <a:lnTo>
                    <a:pt x="1697" y="51"/>
                  </a:lnTo>
                  <a:lnTo>
                    <a:pt x="1702" y="47"/>
                  </a:lnTo>
                  <a:lnTo>
                    <a:pt x="1706" y="42"/>
                  </a:lnTo>
                  <a:lnTo>
                    <a:pt x="1710" y="38"/>
                  </a:lnTo>
                  <a:lnTo>
                    <a:pt x="1714" y="38"/>
                  </a:lnTo>
                  <a:lnTo>
                    <a:pt x="1718" y="34"/>
                  </a:lnTo>
                  <a:lnTo>
                    <a:pt x="1727" y="30"/>
                  </a:lnTo>
                  <a:lnTo>
                    <a:pt x="1731" y="25"/>
                  </a:lnTo>
                  <a:lnTo>
                    <a:pt x="1744" y="25"/>
                  </a:lnTo>
                  <a:lnTo>
                    <a:pt x="1774" y="13"/>
                  </a:lnTo>
                  <a:lnTo>
                    <a:pt x="1786" y="8"/>
                  </a:lnTo>
                  <a:lnTo>
                    <a:pt x="1795" y="4"/>
                  </a:lnTo>
                  <a:lnTo>
                    <a:pt x="1803" y="0"/>
                  </a:lnTo>
                  <a:lnTo>
                    <a:pt x="1807" y="0"/>
                  </a:lnTo>
                  <a:lnTo>
                    <a:pt x="1812" y="13"/>
                  </a:lnTo>
                  <a:lnTo>
                    <a:pt x="1816" y="21"/>
                  </a:lnTo>
                  <a:lnTo>
                    <a:pt x="1824" y="30"/>
                  </a:lnTo>
                  <a:lnTo>
                    <a:pt x="1829" y="42"/>
                  </a:lnTo>
                  <a:lnTo>
                    <a:pt x="1833" y="47"/>
                  </a:lnTo>
                  <a:lnTo>
                    <a:pt x="1841" y="55"/>
                  </a:lnTo>
                  <a:lnTo>
                    <a:pt x="1845" y="63"/>
                  </a:lnTo>
                  <a:lnTo>
                    <a:pt x="1850" y="72"/>
                  </a:lnTo>
                  <a:lnTo>
                    <a:pt x="1858" y="76"/>
                  </a:lnTo>
                  <a:lnTo>
                    <a:pt x="1862" y="80"/>
                  </a:lnTo>
                  <a:lnTo>
                    <a:pt x="1867" y="85"/>
                  </a:lnTo>
                  <a:lnTo>
                    <a:pt x="1875" y="89"/>
                  </a:lnTo>
                  <a:lnTo>
                    <a:pt x="1879" y="89"/>
                  </a:lnTo>
                  <a:lnTo>
                    <a:pt x="1888" y="93"/>
                  </a:lnTo>
                  <a:lnTo>
                    <a:pt x="1892" y="93"/>
                  </a:lnTo>
                  <a:lnTo>
                    <a:pt x="1901" y="97"/>
                  </a:lnTo>
                  <a:lnTo>
                    <a:pt x="1909" y="97"/>
                  </a:lnTo>
                  <a:lnTo>
                    <a:pt x="1917" y="97"/>
                  </a:lnTo>
                  <a:lnTo>
                    <a:pt x="1922" y="97"/>
                  </a:lnTo>
                  <a:lnTo>
                    <a:pt x="1930" y="97"/>
                  </a:lnTo>
                  <a:lnTo>
                    <a:pt x="1939" y="97"/>
                  </a:lnTo>
                  <a:lnTo>
                    <a:pt x="1943" y="97"/>
                  </a:lnTo>
                  <a:lnTo>
                    <a:pt x="1947" y="97"/>
                  </a:lnTo>
                  <a:lnTo>
                    <a:pt x="1951" y="97"/>
                  </a:lnTo>
                  <a:lnTo>
                    <a:pt x="1956" y="97"/>
                  </a:lnTo>
                  <a:lnTo>
                    <a:pt x="1960" y="102"/>
                  </a:lnTo>
                  <a:lnTo>
                    <a:pt x="1964" y="102"/>
                  </a:lnTo>
                  <a:lnTo>
                    <a:pt x="1968" y="106"/>
                  </a:lnTo>
                  <a:lnTo>
                    <a:pt x="1972" y="110"/>
                  </a:lnTo>
                  <a:lnTo>
                    <a:pt x="1977" y="114"/>
                  </a:lnTo>
                  <a:lnTo>
                    <a:pt x="1985" y="123"/>
                  </a:lnTo>
                  <a:lnTo>
                    <a:pt x="1994" y="131"/>
                  </a:lnTo>
                  <a:lnTo>
                    <a:pt x="1998" y="131"/>
                  </a:lnTo>
                  <a:lnTo>
                    <a:pt x="2002" y="135"/>
                  </a:lnTo>
                  <a:lnTo>
                    <a:pt x="2006" y="140"/>
                  </a:lnTo>
                  <a:lnTo>
                    <a:pt x="2015" y="140"/>
                  </a:lnTo>
                  <a:lnTo>
                    <a:pt x="2019" y="140"/>
                  </a:lnTo>
                  <a:lnTo>
                    <a:pt x="2023" y="144"/>
                  </a:lnTo>
                  <a:lnTo>
                    <a:pt x="2040" y="144"/>
                  </a:lnTo>
                  <a:lnTo>
                    <a:pt x="2044" y="144"/>
                  </a:lnTo>
                  <a:lnTo>
                    <a:pt x="2053" y="148"/>
                  </a:lnTo>
                  <a:lnTo>
                    <a:pt x="2057" y="148"/>
                  </a:lnTo>
                  <a:lnTo>
                    <a:pt x="2057" y="152"/>
                  </a:lnTo>
                  <a:lnTo>
                    <a:pt x="2061" y="152"/>
                  </a:lnTo>
                  <a:lnTo>
                    <a:pt x="2061" y="157"/>
                  </a:lnTo>
                  <a:lnTo>
                    <a:pt x="2066" y="161"/>
                  </a:lnTo>
                  <a:lnTo>
                    <a:pt x="2070" y="169"/>
                  </a:lnTo>
                  <a:lnTo>
                    <a:pt x="2070" y="174"/>
                  </a:lnTo>
                  <a:lnTo>
                    <a:pt x="2074" y="178"/>
                  </a:lnTo>
                  <a:lnTo>
                    <a:pt x="2078" y="178"/>
                  </a:lnTo>
                  <a:lnTo>
                    <a:pt x="2083" y="182"/>
                  </a:lnTo>
                  <a:lnTo>
                    <a:pt x="2087" y="186"/>
                  </a:lnTo>
                  <a:lnTo>
                    <a:pt x="2095" y="186"/>
                  </a:lnTo>
                  <a:lnTo>
                    <a:pt x="2099" y="186"/>
                  </a:lnTo>
                  <a:lnTo>
                    <a:pt x="2104" y="190"/>
                  </a:lnTo>
                  <a:lnTo>
                    <a:pt x="2112" y="190"/>
                  </a:lnTo>
                  <a:lnTo>
                    <a:pt x="2116" y="190"/>
                  </a:lnTo>
                  <a:lnTo>
                    <a:pt x="2125" y="190"/>
                  </a:lnTo>
                  <a:lnTo>
                    <a:pt x="2129" y="190"/>
                  </a:lnTo>
                  <a:lnTo>
                    <a:pt x="2138" y="190"/>
                  </a:lnTo>
                  <a:lnTo>
                    <a:pt x="2146" y="190"/>
                  </a:lnTo>
                  <a:lnTo>
                    <a:pt x="2159" y="190"/>
                  </a:lnTo>
                  <a:lnTo>
                    <a:pt x="2167" y="190"/>
                  </a:lnTo>
                  <a:lnTo>
                    <a:pt x="2176" y="186"/>
                  </a:lnTo>
                  <a:lnTo>
                    <a:pt x="2180" y="186"/>
                  </a:lnTo>
                  <a:lnTo>
                    <a:pt x="2184" y="186"/>
                  </a:lnTo>
                  <a:lnTo>
                    <a:pt x="2188" y="182"/>
                  </a:lnTo>
                  <a:lnTo>
                    <a:pt x="2193" y="182"/>
                  </a:lnTo>
                  <a:lnTo>
                    <a:pt x="2201" y="178"/>
                  </a:lnTo>
                  <a:lnTo>
                    <a:pt x="2205" y="178"/>
                  </a:lnTo>
                  <a:lnTo>
                    <a:pt x="2214" y="174"/>
                  </a:lnTo>
                  <a:lnTo>
                    <a:pt x="2218" y="169"/>
                  </a:lnTo>
                  <a:lnTo>
                    <a:pt x="2231" y="157"/>
                  </a:lnTo>
                  <a:lnTo>
                    <a:pt x="2235" y="152"/>
                  </a:lnTo>
                  <a:lnTo>
                    <a:pt x="2239" y="152"/>
                  </a:lnTo>
                  <a:lnTo>
                    <a:pt x="2243" y="148"/>
                  </a:lnTo>
                  <a:lnTo>
                    <a:pt x="2248" y="148"/>
                  </a:lnTo>
                  <a:lnTo>
                    <a:pt x="2265" y="144"/>
                  </a:lnTo>
                  <a:lnTo>
                    <a:pt x="2269" y="140"/>
                  </a:lnTo>
                  <a:lnTo>
                    <a:pt x="2273" y="140"/>
                  </a:lnTo>
                  <a:lnTo>
                    <a:pt x="2277" y="135"/>
                  </a:lnTo>
                  <a:lnTo>
                    <a:pt x="2282" y="131"/>
                  </a:lnTo>
                  <a:lnTo>
                    <a:pt x="2286" y="127"/>
                  </a:lnTo>
                  <a:lnTo>
                    <a:pt x="2290" y="123"/>
                  </a:lnTo>
                  <a:lnTo>
                    <a:pt x="2298" y="119"/>
                  </a:lnTo>
                  <a:lnTo>
                    <a:pt x="2303" y="114"/>
                  </a:lnTo>
                  <a:lnTo>
                    <a:pt x="2307" y="110"/>
                  </a:lnTo>
                  <a:lnTo>
                    <a:pt x="2311" y="106"/>
                  </a:lnTo>
                  <a:lnTo>
                    <a:pt x="2311" y="102"/>
                  </a:lnTo>
                  <a:lnTo>
                    <a:pt x="2315" y="102"/>
                  </a:lnTo>
                  <a:lnTo>
                    <a:pt x="2324" y="85"/>
                  </a:lnTo>
                  <a:lnTo>
                    <a:pt x="2332" y="76"/>
                  </a:lnTo>
                  <a:lnTo>
                    <a:pt x="2337" y="72"/>
                  </a:lnTo>
                  <a:lnTo>
                    <a:pt x="2341" y="63"/>
                  </a:lnTo>
                  <a:lnTo>
                    <a:pt x="2358" y="47"/>
                  </a:lnTo>
                  <a:lnTo>
                    <a:pt x="2362" y="38"/>
                  </a:lnTo>
                  <a:lnTo>
                    <a:pt x="2366" y="34"/>
                  </a:lnTo>
                  <a:lnTo>
                    <a:pt x="2370" y="25"/>
                  </a:lnTo>
                  <a:lnTo>
                    <a:pt x="2370" y="21"/>
                  </a:lnTo>
                  <a:lnTo>
                    <a:pt x="2392" y="25"/>
                  </a:lnTo>
                  <a:lnTo>
                    <a:pt x="2404" y="30"/>
                  </a:lnTo>
                  <a:lnTo>
                    <a:pt x="2409" y="30"/>
                  </a:lnTo>
                  <a:lnTo>
                    <a:pt x="2417" y="34"/>
                  </a:lnTo>
                  <a:lnTo>
                    <a:pt x="2425" y="38"/>
                  </a:lnTo>
                  <a:lnTo>
                    <a:pt x="2430" y="38"/>
                  </a:lnTo>
                  <a:lnTo>
                    <a:pt x="2434" y="42"/>
                  </a:lnTo>
                  <a:lnTo>
                    <a:pt x="2438" y="42"/>
                  </a:lnTo>
                  <a:lnTo>
                    <a:pt x="2442" y="47"/>
                  </a:lnTo>
                  <a:lnTo>
                    <a:pt x="2447" y="51"/>
                  </a:lnTo>
                  <a:lnTo>
                    <a:pt x="2451" y="55"/>
                  </a:lnTo>
                  <a:lnTo>
                    <a:pt x="2472" y="76"/>
                  </a:lnTo>
                  <a:lnTo>
                    <a:pt x="2476" y="80"/>
                  </a:lnTo>
                  <a:lnTo>
                    <a:pt x="2480" y="85"/>
                  </a:lnTo>
                  <a:lnTo>
                    <a:pt x="2485" y="89"/>
                  </a:lnTo>
                  <a:lnTo>
                    <a:pt x="2489" y="89"/>
                  </a:lnTo>
                  <a:lnTo>
                    <a:pt x="2493" y="93"/>
                  </a:lnTo>
                  <a:lnTo>
                    <a:pt x="2510" y="102"/>
                  </a:lnTo>
                  <a:lnTo>
                    <a:pt x="2514" y="106"/>
                  </a:lnTo>
                  <a:lnTo>
                    <a:pt x="2519" y="106"/>
                  </a:lnTo>
                  <a:lnTo>
                    <a:pt x="2527" y="114"/>
                  </a:lnTo>
                  <a:lnTo>
                    <a:pt x="2540" y="123"/>
                  </a:lnTo>
                  <a:lnTo>
                    <a:pt x="2544" y="131"/>
                  </a:lnTo>
                  <a:lnTo>
                    <a:pt x="2548" y="131"/>
                  </a:lnTo>
                  <a:lnTo>
                    <a:pt x="2561" y="152"/>
                  </a:lnTo>
                  <a:lnTo>
                    <a:pt x="2565" y="157"/>
                  </a:lnTo>
                  <a:lnTo>
                    <a:pt x="2569" y="161"/>
                  </a:lnTo>
                  <a:lnTo>
                    <a:pt x="2569" y="169"/>
                  </a:lnTo>
                  <a:lnTo>
                    <a:pt x="2574" y="174"/>
                  </a:lnTo>
                  <a:lnTo>
                    <a:pt x="2574" y="178"/>
                  </a:lnTo>
                  <a:lnTo>
                    <a:pt x="2578" y="182"/>
                  </a:lnTo>
                  <a:lnTo>
                    <a:pt x="2578" y="186"/>
                  </a:lnTo>
                  <a:lnTo>
                    <a:pt x="2582" y="203"/>
                  </a:lnTo>
                  <a:lnTo>
                    <a:pt x="2586" y="224"/>
                  </a:lnTo>
                  <a:lnTo>
                    <a:pt x="2591" y="246"/>
                  </a:lnTo>
                  <a:lnTo>
                    <a:pt x="2591" y="254"/>
                  </a:lnTo>
                  <a:lnTo>
                    <a:pt x="2591" y="258"/>
                  </a:lnTo>
                  <a:lnTo>
                    <a:pt x="2591" y="267"/>
                  </a:lnTo>
                  <a:lnTo>
                    <a:pt x="2591" y="271"/>
                  </a:lnTo>
                  <a:lnTo>
                    <a:pt x="2591" y="275"/>
                  </a:lnTo>
                  <a:lnTo>
                    <a:pt x="2591" y="284"/>
                  </a:lnTo>
                  <a:lnTo>
                    <a:pt x="2591" y="292"/>
                  </a:lnTo>
                  <a:lnTo>
                    <a:pt x="2586" y="296"/>
                  </a:lnTo>
                  <a:lnTo>
                    <a:pt x="2574" y="292"/>
                  </a:lnTo>
                  <a:lnTo>
                    <a:pt x="2565" y="292"/>
                  </a:lnTo>
                  <a:lnTo>
                    <a:pt x="2561" y="288"/>
                  </a:lnTo>
                  <a:lnTo>
                    <a:pt x="2552" y="288"/>
                  </a:lnTo>
                  <a:lnTo>
                    <a:pt x="2548" y="288"/>
                  </a:lnTo>
                  <a:lnTo>
                    <a:pt x="2536" y="288"/>
                  </a:lnTo>
                  <a:lnTo>
                    <a:pt x="2527" y="292"/>
                  </a:lnTo>
                  <a:lnTo>
                    <a:pt x="2519" y="292"/>
                  </a:lnTo>
                  <a:lnTo>
                    <a:pt x="2510" y="296"/>
                  </a:lnTo>
                  <a:lnTo>
                    <a:pt x="2506" y="301"/>
                  </a:lnTo>
                  <a:lnTo>
                    <a:pt x="2502" y="309"/>
                  </a:lnTo>
                  <a:lnTo>
                    <a:pt x="2497" y="309"/>
                  </a:lnTo>
                  <a:lnTo>
                    <a:pt x="2497" y="313"/>
                  </a:lnTo>
                  <a:lnTo>
                    <a:pt x="2493" y="318"/>
                  </a:lnTo>
                  <a:lnTo>
                    <a:pt x="2493" y="326"/>
                  </a:lnTo>
                  <a:lnTo>
                    <a:pt x="2489" y="330"/>
                  </a:lnTo>
                  <a:lnTo>
                    <a:pt x="2485" y="356"/>
                  </a:lnTo>
                  <a:lnTo>
                    <a:pt x="2480" y="364"/>
                  </a:lnTo>
                  <a:lnTo>
                    <a:pt x="2480" y="368"/>
                  </a:lnTo>
                  <a:lnTo>
                    <a:pt x="2480" y="377"/>
                  </a:lnTo>
                  <a:lnTo>
                    <a:pt x="2476" y="385"/>
                  </a:lnTo>
                  <a:lnTo>
                    <a:pt x="2476" y="389"/>
                  </a:lnTo>
                  <a:lnTo>
                    <a:pt x="2480" y="394"/>
                  </a:lnTo>
                  <a:lnTo>
                    <a:pt x="2480" y="402"/>
                  </a:lnTo>
                  <a:lnTo>
                    <a:pt x="2480" y="406"/>
                  </a:lnTo>
                  <a:lnTo>
                    <a:pt x="2485" y="415"/>
                  </a:lnTo>
                  <a:lnTo>
                    <a:pt x="2493" y="436"/>
                  </a:lnTo>
                  <a:lnTo>
                    <a:pt x="2497" y="440"/>
                  </a:lnTo>
                  <a:lnTo>
                    <a:pt x="2497" y="453"/>
                  </a:lnTo>
                  <a:lnTo>
                    <a:pt x="2502" y="461"/>
                  </a:lnTo>
                  <a:lnTo>
                    <a:pt x="2502" y="466"/>
                  </a:lnTo>
                  <a:lnTo>
                    <a:pt x="2502" y="470"/>
                  </a:lnTo>
                  <a:lnTo>
                    <a:pt x="2502" y="474"/>
                  </a:lnTo>
                  <a:lnTo>
                    <a:pt x="2497" y="478"/>
                  </a:lnTo>
                  <a:lnTo>
                    <a:pt x="2497" y="487"/>
                  </a:lnTo>
                  <a:lnTo>
                    <a:pt x="2493" y="491"/>
                  </a:lnTo>
                  <a:lnTo>
                    <a:pt x="2489" y="495"/>
                  </a:lnTo>
                  <a:lnTo>
                    <a:pt x="2485" y="495"/>
                  </a:lnTo>
                  <a:lnTo>
                    <a:pt x="2480" y="500"/>
                  </a:lnTo>
                  <a:lnTo>
                    <a:pt x="2476" y="504"/>
                  </a:lnTo>
                  <a:lnTo>
                    <a:pt x="2472" y="504"/>
                  </a:lnTo>
                  <a:lnTo>
                    <a:pt x="2468" y="504"/>
                  </a:lnTo>
                  <a:lnTo>
                    <a:pt x="2459" y="504"/>
                  </a:lnTo>
                  <a:lnTo>
                    <a:pt x="2451" y="504"/>
                  </a:lnTo>
                  <a:lnTo>
                    <a:pt x="2447" y="504"/>
                  </a:lnTo>
                  <a:lnTo>
                    <a:pt x="2442" y="504"/>
                  </a:lnTo>
                  <a:lnTo>
                    <a:pt x="2438" y="504"/>
                  </a:lnTo>
                  <a:lnTo>
                    <a:pt x="2434" y="508"/>
                  </a:lnTo>
                  <a:lnTo>
                    <a:pt x="2430" y="516"/>
                  </a:lnTo>
                  <a:lnTo>
                    <a:pt x="2425" y="516"/>
                  </a:lnTo>
                  <a:lnTo>
                    <a:pt x="2421" y="521"/>
                  </a:lnTo>
                  <a:lnTo>
                    <a:pt x="2413" y="525"/>
                  </a:lnTo>
                  <a:lnTo>
                    <a:pt x="2409" y="525"/>
                  </a:lnTo>
                  <a:lnTo>
                    <a:pt x="2409" y="529"/>
                  </a:lnTo>
                  <a:lnTo>
                    <a:pt x="2404" y="529"/>
                  </a:lnTo>
                  <a:lnTo>
                    <a:pt x="2400" y="525"/>
                  </a:lnTo>
                  <a:lnTo>
                    <a:pt x="2387" y="525"/>
                  </a:lnTo>
                  <a:lnTo>
                    <a:pt x="2375" y="525"/>
                  </a:lnTo>
                  <a:lnTo>
                    <a:pt x="2366" y="521"/>
                  </a:lnTo>
                  <a:lnTo>
                    <a:pt x="2362" y="521"/>
                  </a:lnTo>
                  <a:lnTo>
                    <a:pt x="2353" y="516"/>
                  </a:lnTo>
                  <a:lnTo>
                    <a:pt x="2349" y="516"/>
                  </a:lnTo>
                  <a:lnTo>
                    <a:pt x="2345" y="512"/>
                  </a:lnTo>
                  <a:lnTo>
                    <a:pt x="2341" y="512"/>
                  </a:lnTo>
                  <a:lnTo>
                    <a:pt x="2337" y="508"/>
                  </a:lnTo>
                  <a:lnTo>
                    <a:pt x="2332" y="508"/>
                  </a:lnTo>
                  <a:lnTo>
                    <a:pt x="2328" y="504"/>
                  </a:lnTo>
                  <a:lnTo>
                    <a:pt x="2328" y="500"/>
                  </a:lnTo>
                  <a:lnTo>
                    <a:pt x="2324" y="495"/>
                  </a:lnTo>
                  <a:lnTo>
                    <a:pt x="2324" y="491"/>
                  </a:lnTo>
                  <a:lnTo>
                    <a:pt x="2324" y="487"/>
                  </a:lnTo>
                  <a:lnTo>
                    <a:pt x="2328" y="483"/>
                  </a:lnTo>
                  <a:lnTo>
                    <a:pt x="2328" y="478"/>
                  </a:lnTo>
                  <a:lnTo>
                    <a:pt x="2328" y="474"/>
                  </a:lnTo>
                  <a:lnTo>
                    <a:pt x="2332" y="474"/>
                  </a:lnTo>
                  <a:lnTo>
                    <a:pt x="2332" y="470"/>
                  </a:lnTo>
                  <a:lnTo>
                    <a:pt x="2337" y="461"/>
                  </a:lnTo>
                  <a:lnTo>
                    <a:pt x="2341" y="461"/>
                  </a:lnTo>
                  <a:lnTo>
                    <a:pt x="2341" y="457"/>
                  </a:lnTo>
                  <a:lnTo>
                    <a:pt x="2345" y="453"/>
                  </a:lnTo>
                  <a:lnTo>
                    <a:pt x="2345" y="449"/>
                  </a:lnTo>
                  <a:lnTo>
                    <a:pt x="2345" y="445"/>
                  </a:lnTo>
                  <a:lnTo>
                    <a:pt x="2345" y="440"/>
                  </a:lnTo>
                  <a:lnTo>
                    <a:pt x="2345" y="436"/>
                  </a:lnTo>
                  <a:lnTo>
                    <a:pt x="2341" y="432"/>
                  </a:lnTo>
                  <a:lnTo>
                    <a:pt x="2337" y="432"/>
                  </a:lnTo>
                  <a:lnTo>
                    <a:pt x="2332" y="428"/>
                  </a:lnTo>
                  <a:lnTo>
                    <a:pt x="2320" y="428"/>
                  </a:lnTo>
                  <a:lnTo>
                    <a:pt x="2311" y="428"/>
                  </a:lnTo>
                  <a:lnTo>
                    <a:pt x="2307" y="428"/>
                  </a:lnTo>
                  <a:lnTo>
                    <a:pt x="2303" y="428"/>
                  </a:lnTo>
                  <a:lnTo>
                    <a:pt x="2298" y="428"/>
                  </a:lnTo>
                  <a:lnTo>
                    <a:pt x="2294" y="432"/>
                  </a:lnTo>
                  <a:lnTo>
                    <a:pt x="2290" y="436"/>
                  </a:lnTo>
                  <a:lnTo>
                    <a:pt x="2282" y="440"/>
                  </a:lnTo>
                  <a:lnTo>
                    <a:pt x="2277" y="445"/>
                  </a:lnTo>
                  <a:lnTo>
                    <a:pt x="2273" y="445"/>
                  </a:lnTo>
                  <a:lnTo>
                    <a:pt x="2273" y="449"/>
                  </a:lnTo>
                  <a:lnTo>
                    <a:pt x="2269" y="449"/>
                  </a:lnTo>
                  <a:lnTo>
                    <a:pt x="2265" y="449"/>
                  </a:lnTo>
                  <a:lnTo>
                    <a:pt x="2260" y="449"/>
                  </a:lnTo>
                  <a:lnTo>
                    <a:pt x="2260" y="453"/>
                  </a:lnTo>
                  <a:lnTo>
                    <a:pt x="2248" y="453"/>
                  </a:lnTo>
                  <a:lnTo>
                    <a:pt x="2239" y="453"/>
                  </a:lnTo>
                  <a:lnTo>
                    <a:pt x="2231" y="457"/>
                  </a:lnTo>
                  <a:lnTo>
                    <a:pt x="2226" y="457"/>
                  </a:lnTo>
                  <a:lnTo>
                    <a:pt x="2222" y="457"/>
                  </a:lnTo>
                  <a:lnTo>
                    <a:pt x="2218" y="461"/>
                  </a:lnTo>
                  <a:lnTo>
                    <a:pt x="2205" y="466"/>
                  </a:lnTo>
                  <a:lnTo>
                    <a:pt x="2188" y="474"/>
                  </a:lnTo>
                  <a:lnTo>
                    <a:pt x="2184" y="474"/>
                  </a:lnTo>
                  <a:lnTo>
                    <a:pt x="2184" y="478"/>
                  </a:lnTo>
                  <a:lnTo>
                    <a:pt x="2180" y="478"/>
                  </a:lnTo>
                  <a:lnTo>
                    <a:pt x="2180" y="483"/>
                  </a:lnTo>
                  <a:lnTo>
                    <a:pt x="2180" y="487"/>
                  </a:lnTo>
                  <a:lnTo>
                    <a:pt x="2176" y="495"/>
                  </a:lnTo>
                  <a:lnTo>
                    <a:pt x="2176" y="500"/>
                  </a:lnTo>
                  <a:lnTo>
                    <a:pt x="2171" y="508"/>
                  </a:lnTo>
                  <a:lnTo>
                    <a:pt x="2167" y="512"/>
                  </a:lnTo>
                  <a:lnTo>
                    <a:pt x="2163" y="516"/>
                  </a:lnTo>
                  <a:lnTo>
                    <a:pt x="2159" y="516"/>
                  </a:lnTo>
                  <a:lnTo>
                    <a:pt x="2155" y="521"/>
                  </a:lnTo>
                  <a:lnTo>
                    <a:pt x="2150" y="521"/>
                  </a:lnTo>
                  <a:lnTo>
                    <a:pt x="2146" y="525"/>
                  </a:lnTo>
                  <a:lnTo>
                    <a:pt x="2142" y="525"/>
                  </a:lnTo>
                  <a:lnTo>
                    <a:pt x="2133" y="529"/>
                  </a:lnTo>
                  <a:lnTo>
                    <a:pt x="2121" y="533"/>
                  </a:lnTo>
                  <a:lnTo>
                    <a:pt x="2083" y="542"/>
                  </a:lnTo>
                  <a:lnTo>
                    <a:pt x="2066" y="546"/>
                  </a:lnTo>
                  <a:lnTo>
                    <a:pt x="2057" y="550"/>
                  </a:lnTo>
                  <a:lnTo>
                    <a:pt x="2053" y="555"/>
                  </a:lnTo>
                  <a:lnTo>
                    <a:pt x="2049" y="559"/>
                  </a:lnTo>
                  <a:lnTo>
                    <a:pt x="2044" y="563"/>
                  </a:lnTo>
                  <a:lnTo>
                    <a:pt x="2044" y="567"/>
                  </a:lnTo>
                  <a:lnTo>
                    <a:pt x="2044" y="572"/>
                  </a:lnTo>
                  <a:lnTo>
                    <a:pt x="2044" y="576"/>
                  </a:lnTo>
                  <a:lnTo>
                    <a:pt x="2044" y="580"/>
                  </a:lnTo>
                  <a:lnTo>
                    <a:pt x="2044" y="588"/>
                  </a:lnTo>
                  <a:lnTo>
                    <a:pt x="2049" y="597"/>
                  </a:lnTo>
                  <a:lnTo>
                    <a:pt x="2049" y="601"/>
                  </a:lnTo>
                  <a:lnTo>
                    <a:pt x="2053" y="605"/>
                  </a:lnTo>
                  <a:lnTo>
                    <a:pt x="2053" y="610"/>
                  </a:lnTo>
                  <a:lnTo>
                    <a:pt x="2057" y="618"/>
                  </a:lnTo>
                  <a:lnTo>
                    <a:pt x="2066" y="627"/>
                  </a:lnTo>
                  <a:lnTo>
                    <a:pt x="2066" y="631"/>
                  </a:lnTo>
                  <a:lnTo>
                    <a:pt x="2070" y="635"/>
                  </a:lnTo>
                  <a:lnTo>
                    <a:pt x="2070" y="639"/>
                  </a:lnTo>
                  <a:lnTo>
                    <a:pt x="2070" y="644"/>
                  </a:lnTo>
                  <a:lnTo>
                    <a:pt x="2070" y="648"/>
                  </a:lnTo>
                  <a:lnTo>
                    <a:pt x="2070" y="652"/>
                  </a:lnTo>
                  <a:lnTo>
                    <a:pt x="2070" y="656"/>
                  </a:lnTo>
                  <a:lnTo>
                    <a:pt x="2066" y="660"/>
                  </a:lnTo>
                  <a:lnTo>
                    <a:pt x="2061" y="660"/>
                  </a:lnTo>
                  <a:lnTo>
                    <a:pt x="2061" y="665"/>
                  </a:lnTo>
                  <a:lnTo>
                    <a:pt x="2053" y="669"/>
                  </a:lnTo>
                  <a:lnTo>
                    <a:pt x="2049" y="673"/>
                  </a:lnTo>
                  <a:lnTo>
                    <a:pt x="2036" y="677"/>
                  </a:lnTo>
                  <a:lnTo>
                    <a:pt x="2028" y="682"/>
                  </a:lnTo>
                  <a:lnTo>
                    <a:pt x="2015" y="686"/>
                  </a:lnTo>
                  <a:lnTo>
                    <a:pt x="2006" y="690"/>
                  </a:lnTo>
                  <a:lnTo>
                    <a:pt x="1998" y="690"/>
                  </a:lnTo>
                  <a:lnTo>
                    <a:pt x="1994" y="694"/>
                  </a:lnTo>
                  <a:lnTo>
                    <a:pt x="1985" y="694"/>
                  </a:lnTo>
                  <a:lnTo>
                    <a:pt x="1977" y="694"/>
                  </a:lnTo>
                  <a:lnTo>
                    <a:pt x="1960" y="699"/>
                  </a:lnTo>
                  <a:lnTo>
                    <a:pt x="1951" y="699"/>
                  </a:lnTo>
                  <a:lnTo>
                    <a:pt x="1939" y="699"/>
                  </a:lnTo>
                  <a:lnTo>
                    <a:pt x="1913" y="703"/>
                  </a:lnTo>
                  <a:lnTo>
                    <a:pt x="1905" y="703"/>
                  </a:lnTo>
                  <a:lnTo>
                    <a:pt x="1896" y="707"/>
                  </a:lnTo>
                  <a:lnTo>
                    <a:pt x="1892" y="707"/>
                  </a:lnTo>
                  <a:lnTo>
                    <a:pt x="1884" y="707"/>
                  </a:lnTo>
                  <a:lnTo>
                    <a:pt x="1879" y="707"/>
                  </a:lnTo>
                  <a:lnTo>
                    <a:pt x="1871" y="703"/>
                  </a:lnTo>
                  <a:lnTo>
                    <a:pt x="1862" y="703"/>
                  </a:lnTo>
                  <a:lnTo>
                    <a:pt x="1858" y="703"/>
                  </a:lnTo>
                  <a:lnTo>
                    <a:pt x="1854" y="699"/>
                  </a:lnTo>
                  <a:lnTo>
                    <a:pt x="1850" y="694"/>
                  </a:lnTo>
                  <a:lnTo>
                    <a:pt x="1845" y="694"/>
                  </a:lnTo>
                  <a:lnTo>
                    <a:pt x="1841" y="690"/>
                  </a:lnTo>
                  <a:lnTo>
                    <a:pt x="1837" y="690"/>
                  </a:lnTo>
                  <a:lnTo>
                    <a:pt x="1833" y="682"/>
                  </a:lnTo>
                  <a:lnTo>
                    <a:pt x="1829" y="677"/>
                  </a:lnTo>
                  <a:lnTo>
                    <a:pt x="1824" y="673"/>
                  </a:lnTo>
                  <a:lnTo>
                    <a:pt x="1820" y="669"/>
                  </a:lnTo>
                  <a:lnTo>
                    <a:pt x="1816" y="660"/>
                  </a:lnTo>
                  <a:lnTo>
                    <a:pt x="1812" y="648"/>
                  </a:lnTo>
                  <a:lnTo>
                    <a:pt x="1807" y="644"/>
                  </a:lnTo>
                  <a:lnTo>
                    <a:pt x="1803" y="644"/>
                  </a:lnTo>
                  <a:lnTo>
                    <a:pt x="1803" y="639"/>
                  </a:lnTo>
                  <a:lnTo>
                    <a:pt x="1799" y="639"/>
                  </a:lnTo>
                  <a:lnTo>
                    <a:pt x="1795" y="639"/>
                  </a:lnTo>
                  <a:lnTo>
                    <a:pt x="1790" y="644"/>
                  </a:lnTo>
                  <a:lnTo>
                    <a:pt x="1790" y="648"/>
                  </a:lnTo>
                  <a:lnTo>
                    <a:pt x="1786" y="652"/>
                  </a:lnTo>
                  <a:lnTo>
                    <a:pt x="1782" y="656"/>
                  </a:lnTo>
                  <a:lnTo>
                    <a:pt x="1782" y="665"/>
                  </a:lnTo>
                  <a:lnTo>
                    <a:pt x="1778" y="673"/>
                  </a:lnTo>
                  <a:lnTo>
                    <a:pt x="1778" y="677"/>
                  </a:lnTo>
                  <a:lnTo>
                    <a:pt x="1774" y="682"/>
                  </a:lnTo>
                  <a:lnTo>
                    <a:pt x="1774" y="686"/>
                  </a:lnTo>
                  <a:lnTo>
                    <a:pt x="1769" y="690"/>
                  </a:lnTo>
                  <a:lnTo>
                    <a:pt x="1765" y="690"/>
                  </a:lnTo>
                  <a:lnTo>
                    <a:pt x="1761" y="690"/>
                  </a:lnTo>
                  <a:lnTo>
                    <a:pt x="1752" y="690"/>
                  </a:lnTo>
                  <a:lnTo>
                    <a:pt x="1748" y="690"/>
                  </a:lnTo>
                  <a:lnTo>
                    <a:pt x="1731" y="682"/>
                  </a:lnTo>
                  <a:lnTo>
                    <a:pt x="1727" y="682"/>
                  </a:lnTo>
                  <a:lnTo>
                    <a:pt x="1723" y="677"/>
                  </a:lnTo>
                  <a:lnTo>
                    <a:pt x="1714" y="677"/>
                  </a:lnTo>
                  <a:lnTo>
                    <a:pt x="1710" y="677"/>
                  </a:lnTo>
                  <a:lnTo>
                    <a:pt x="1706" y="677"/>
                  </a:lnTo>
                  <a:lnTo>
                    <a:pt x="1702" y="677"/>
                  </a:lnTo>
                  <a:lnTo>
                    <a:pt x="1697" y="682"/>
                  </a:lnTo>
                  <a:lnTo>
                    <a:pt x="1689" y="686"/>
                  </a:lnTo>
                  <a:lnTo>
                    <a:pt x="1685" y="690"/>
                  </a:lnTo>
                  <a:lnTo>
                    <a:pt x="1680" y="694"/>
                  </a:lnTo>
                  <a:lnTo>
                    <a:pt x="1672" y="694"/>
                  </a:lnTo>
                  <a:lnTo>
                    <a:pt x="1651" y="703"/>
                  </a:lnTo>
                  <a:lnTo>
                    <a:pt x="1647" y="707"/>
                  </a:lnTo>
                  <a:lnTo>
                    <a:pt x="1638" y="707"/>
                  </a:lnTo>
                  <a:lnTo>
                    <a:pt x="1630" y="715"/>
                  </a:lnTo>
                  <a:lnTo>
                    <a:pt x="1625" y="715"/>
                  </a:lnTo>
                  <a:lnTo>
                    <a:pt x="1617" y="720"/>
                  </a:lnTo>
                  <a:lnTo>
                    <a:pt x="1613" y="720"/>
                  </a:lnTo>
                  <a:lnTo>
                    <a:pt x="1604" y="720"/>
                  </a:lnTo>
                  <a:lnTo>
                    <a:pt x="1600" y="720"/>
                  </a:lnTo>
                  <a:lnTo>
                    <a:pt x="1596" y="720"/>
                  </a:lnTo>
                  <a:lnTo>
                    <a:pt x="1591" y="724"/>
                  </a:lnTo>
                  <a:lnTo>
                    <a:pt x="1583" y="728"/>
                  </a:lnTo>
                  <a:lnTo>
                    <a:pt x="1579" y="732"/>
                  </a:lnTo>
                  <a:lnTo>
                    <a:pt x="1575" y="737"/>
                  </a:lnTo>
                  <a:lnTo>
                    <a:pt x="1570" y="741"/>
                  </a:lnTo>
                  <a:lnTo>
                    <a:pt x="1566" y="745"/>
                  </a:lnTo>
                  <a:lnTo>
                    <a:pt x="1562" y="749"/>
                  </a:lnTo>
                  <a:lnTo>
                    <a:pt x="1558" y="754"/>
                  </a:lnTo>
                  <a:lnTo>
                    <a:pt x="1558" y="758"/>
                  </a:lnTo>
                  <a:lnTo>
                    <a:pt x="1558" y="762"/>
                  </a:lnTo>
                  <a:lnTo>
                    <a:pt x="1558" y="771"/>
                  </a:lnTo>
                  <a:lnTo>
                    <a:pt x="1558" y="775"/>
                  </a:lnTo>
                  <a:lnTo>
                    <a:pt x="1562" y="783"/>
                  </a:lnTo>
                  <a:lnTo>
                    <a:pt x="1562" y="787"/>
                  </a:lnTo>
                  <a:lnTo>
                    <a:pt x="1566" y="792"/>
                  </a:lnTo>
                  <a:lnTo>
                    <a:pt x="1570" y="800"/>
                  </a:lnTo>
                  <a:lnTo>
                    <a:pt x="1575" y="809"/>
                  </a:lnTo>
                  <a:lnTo>
                    <a:pt x="1591" y="830"/>
                  </a:lnTo>
                  <a:lnTo>
                    <a:pt x="1604" y="842"/>
                  </a:lnTo>
                  <a:lnTo>
                    <a:pt x="1608" y="851"/>
                  </a:lnTo>
                  <a:lnTo>
                    <a:pt x="1613" y="859"/>
                  </a:lnTo>
                  <a:lnTo>
                    <a:pt x="1617" y="868"/>
                  </a:lnTo>
                  <a:lnTo>
                    <a:pt x="1621" y="872"/>
                  </a:lnTo>
                  <a:lnTo>
                    <a:pt x="1621" y="876"/>
                  </a:lnTo>
                  <a:lnTo>
                    <a:pt x="1625" y="885"/>
                  </a:lnTo>
                  <a:lnTo>
                    <a:pt x="1634" y="902"/>
                  </a:lnTo>
                  <a:lnTo>
                    <a:pt x="1634" y="906"/>
                  </a:lnTo>
                  <a:lnTo>
                    <a:pt x="1638" y="914"/>
                  </a:lnTo>
                  <a:lnTo>
                    <a:pt x="1642" y="919"/>
                  </a:lnTo>
                  <a:lnTo>
                    <a:pt x="1642" y="927"/>
                  </a:lnTo>
                  <a:lnTo>
                    <a:pt x="1647" y="931"/>
                  </a:lnTo>
                  <a:lnTo>
                    <a:pt x="1651" y="936"/>
                  </a:lnTo>
                  <a:lnTo>
                    <a:pt x="1655" y="940"/>
                  </a:lnTo>
                  <a:lnTo>
                    <a:pt x="1659" y="944"/>
                  </a:lnTo>
                  <a:lnTo>
                    <a:pt x="1668" y="948"/>
                  </a:lnTo>
                  <a:lnTo>
                    <a:pt x="1672" y="953"/>
                  </a:lnTo>
                  <a:lnTo>
                    <a:pt x="1680" y="953"/>
                  </a:lnTo>
                  <a:lnTo>
                    <a:pt x="1685" y="957"/>
                  </a:lnTo>
                  <a:lnTo>
                    <a:pt x="1689" y="957"/>
                  </a:lnTo>
                  <a:lnTo>
                    <a:pt x="1693" y="961"/>
                  </a:lnTo>
                  <a:lnTo>
                    <a:pt x="1702" y="961"/>
                  </a:lnTo>
                  <a:lnTo>
                    <a:pt x="1706" y="965"/>
                  </a:lnTo>
                  <a:lnTo>
                    <a:pt x="1714" y="965"/>
                  </a:lnTo>
                  <a:lnTo>
                    <a:pt x="1718" y="965"/>
                  </a:lnTo>
                  <a:lnTo>
                    <a:pt x="1731" y="965"/>
                  </a:lnTo>
                  <a:lnTo>
                    <a:pt x="1752" y="965"/>
                  </a:lnTo>
                  <a:lnTo>
                    <a:pt x="1765" y="970"/>
                  </a:lnTo>
                  <a:lnTo>
                    <a:pt x="1774" y="970"/>
                  </a:lnTo>
                  <a:lnTo>
                    <a:pt x="1799" y="974"/>
                  </a:lnTo>
                  <a:lnTo>
                    <a:pt x="1829" y="978"/>
                  </a:lnTo>
                  <a:lnTo>
                    <a:pt x="1841" y="978"/>
                  </a:lnTo>
                  <a:lnTo>
                    <a:pt x="1850" y="982"/>
                  </a:lnTo>
                  <a:lnTo>
                    <a:pt x="1858" y="982"/>
                  </a:lnTo>
                  <a:lnTo>
                    <a:pt x="1862" y="986"/>
                  </a:lnTo>
                  <a:lnTo>
                    <a:pt x="1871" y="986"/>
                  </a:lnTo>
                  <a:lnTo>
                    <a:pt x="1875" y="991"/>
                  </a:lnTo>
                  <a:lnTo>
                    <a:pt x="1884" y="991"/>
                  </a:lnTo>
                  <a:lnTo>
                    <a:pt x="1884" y="995"/>
                  </a:lnTo>
                  <a:lnTo>
                    <a:pt x="1888" y="995"/>
                  </a:lnTo>
                  <a:lnTo>
                    <a:pt x="1892" y="1003"/>
                  </a:lnTo>
                  <a:lnTo>
                    <a:pt x="1896" y="1008"/>
                  </a:lnTo>
                  <a:lnTo>
                    <a:pt x="1901" y="1016"/>
                  </a:lnTo>
                  <a:lnTo>
                    <a:pt x="1901" y="1020"/>
                  </a:lnTo>
                  <a:lnTo>
                    <a:pt x="1905" y="1029"/>
                  </a:lnTo>
                  <a:lnTo>
                    <a:pt x="1905" y="1041"/>
                  </a:lnTo>
                  <a:lnTo>
                    <a:pt x="1901" y="1050"/>
                  </a:lnTo>
                  <a:lnTo>
                    <a:pt x="1901" y="1058"/>
                  </a:lnTo>
                  <a:lnTo>
                    <a:pt x="1901" y="1063"/>
                  </a:lnTo>
                  <a:lnTo>
                    <a:pt x="1896" y="1071"/>
                  </a:lnTo>
                  <a:lnTo>
                    <a:pt x="1896" y="1080"/>
                  </a:lnTo>
                  <a:lnTo>
                    <a:pt x="1892" y="1088"/>
                  </a:lnTo>
                  <a:lnTo>
                    <a:pt x="1888" y="1097"/>
                  </a:lnTo>
                  <a:lnTo>
                    <a:pt x="1884" y="1101"/>
                  </a:lnTo>
                  <a:lnTo>
                    <a:pt x="1884" y="1105"/>
                  </a:lnTo>
                  <a:lnTo>
                    <a:pt x="1884" y="1109"/>
                  </a:lnTo>
                  <a:lnTo>
                    <a:pt x="1879" y="1109"/>
                  </a:lnTo>
                  <a:lnTo>
                    <a:pt x="1867" y="1118"/>
                  </a:lnTo>
                  <a:lnTo>
                    <a:pt x="1854" y="1130"/>
                  </a:lnTo>
                  <a:lnTo>
                    <a:pt x="1845" y="1139"/>
                  </a:lnTo>
                  <a:lnTo>
                    <a:pt x="1837" y="1147"/>
                  </a:lnTo>
                  <a:lnTo>
                    <a:pt x="1833" y="1156"/>
                  </a:lnTo>
                  <a:lnTo>
                    <a:pt x="1816" y="1177"/>
                  </a:lnTo>
                  <a:lnTo>
                    <a:pt x="1812" y="1181"/>
                  </a:lnTo>
                  <a:lnTo>
                    <a:pt x="1803" y="1185"/>
                  </a:lnTo>
                  <a:lnTo>
                    <a:pt x="1799" y="1190"/>
                  </a:lnTo>
                  <a:lnTo>
                    <a:pt x="1795" y="1194"/>
                  </a:lnTo>
                  <a:lnTo>
                    <a:pt x="1790" y="1198"/>
                  </a:lnTo>
                  <a:lnTo>
                    <a:pt x="1782" y="1207"/>
                  </a:lnTo>
                  <a:lnTo>
                    <a:pt x="1774" y="1211"/>
                  </a:lnTo>
                  <a:lnTo>
                    <a:pt x="1769" y="1215"/>
                  </a:lnTo>
                  <a:lnTo>
                    <a:pt x="1761" y="1219"/>
                  </a:lnTo>
                  <a:lnTo>
                    <a:pt x="1757" y="1219"/>
                  </a:lnTo>
                  <a:lnTo>
                    <a:pt x="1752" y="1224"/>
                  </a:lnTo>
                  <a:lnTo>
                    <a:pt x="1748" y="1228"/>
                  </a:lnTo>
                  <a:lnTo>
                    <a:pt x="1740" y="1228"/>
                  </a:lnTo>
                  <a:lnTo>
                    <a:pt x="1735" y="1228"/>
                  </a:lnTo>
                  <a:lnTo>
                    <a:pt x="1727" y="1232"/>
                  </a:lnTo>
                  <a:lnTo>
                    <a:pt x="1718" y="1232"/>
                  </a:lnTo>
                  <a:lnTo>
                    <a:pt x="1714" y="1232"/>
                  </a:lnTo>
                  <a:lnTo>
                    <a:pt x="1706" y="1232"/>
                  </a:lnTo>
                  <a:lnTo>
                    <a:pt x="1697" y="1232"/>
                  </a:lnTo>
                  <a:lnTo>
                    <a:pt x="1689" y="1232"/>
                  </a:lnTo>
                  <a:lnTo>
                    <a:pt x="1685" y="1228"/>
                  </a:lnTo>
                  <a:lnTo>
                    <a:pt x="1672" y="1224"/>
                  </a:lnTo>
                  <a:lnTo>
                    <a:pt x="1630" y="1211"/>
                  </a:lnTo>
                  <a:lnTo>
                    <a:pt x="1617" y="1207"/>
                  </a:lnTo>
                  <a:lnTo>
                    <a:pt x="1608" y="1202"/>
                  </a:lnTo>
                  <a:lnTo>
                    <a:pt x="1600" y="1202"/>
                  </a:lnTo>
                  <a:lnTo>
                    <a:pt x="1596" y="1202"/>
                  </a:lnTo>
                  <a:lnTo>
                    <a:pt x="1587" y="1202"/>
                  </a:lnTo>
                  <a:lnTo>
                    <a:pt x="1583" y="1202"/>
                  </a:lnTo>
                  <a:lnTo>
                    <a:pt x="1575" y="1207"/>
                  </a:lnTo>
                  <a:lnTo>
                    <a:pt x="1570" y="1207"/>
                  </a:lnTo>
                  <a:lnTo>
                    <a:pt x="1558" y="1215"/>
                  </a:lnTo>
                  <a:lnTo>
                    <a:pt x="1553" y="1219"/>
                  </a:lnTo>
                  <a:lnTo>
                    <a:pt x="1545" y="1224"/>
                  </a:lnTo>
                  <a:lnTo>
                    <a:pt x="1541" y="1224"/>
                  </a:lnTo>
                  <a:lnTo>
                    <a:pt x="1532" y="1228"/>
                  </a:lnTo>
                  <a:lnTo>
                    <a:pt x="1524" y="1232"/>
                  </a:lnTo>
                  <a:lnTo>
                    <a:pt x="1507" y="1236"/>
                  </a:lnTo>
                  <a:lnTo>
                    <a:pt x="1494" y="1236"/>
                  </a:lnTo>
                  <a:lnTo>
                    <a:pt x="1477" y="1240"/>
                  </a:lnTo>
                  <a:lnTo>
                    <a:pt x="1469" y="1245"/>
                  </a:lnTo>
                  <a:lnTo>
                    <a:pt x="1464" y="1245"/>
                  </a:lnTo>
                  <a:lnTo>
                    <a:pt x="1464" y="1249"/>
                  </a:lnTo>
                  <a:lnTo>
                    <a:pt x="1460" y="1249"/>
                  </a:lnTo>
                  <a:lnTo>
                    <a:pt x="1456" y="1253"/>
                  </a:lnTo>
                  <a:lnTo>
                    <a:pt x="1452" y="1266"/>
                  </a:lnTo>
                  <a:lnTo>
                    <a:pt x="1439" y="1287"/>
                  </a:lnTo>
                  <a:lnTo>
                    <a:pt x="1426" y="1304"/>
                  </a:lnTo>
                  <a:lnTo>
                    <a:pt x="1422" y="1308"/>
                  </a:lnTo>
                  <a:lnTo>
                    <a:pt x="1418" y="1317"/>
                  </a:lnTo>
                  <a:lnTo>
                    <a:pt x="1414" y="1325"/>
                  </a:lnTo>
                  <a:lnTo>
                    <a:pt x="1405" y="1334"/>
                  </a:lnTo>
                  <a:lnTo>
                    <a:pt x="1397" y="1342"/>
                  </a:lnTo>
                  <a:lnTo>
                    <a:pt x="1376" y="1363"/>
                  </a:lnTo>
                  <a:lnTo>
                    <a:pt x="1367" y="1372"/>
                  </a:lnTo>
                  <a:lnTo>
                    <a:pt x="1359" y="1380"/>
                  </a:lnTo>
                  <a:lnTo>
                    <a:pt x="1350" y="1389"/>
                  </a:lnTo>
                  <a:lnTo>
                    <a:pt x="1329" y="1414"/>
                  </a:lnTo>
                  <a:lnTo>
                    <a:pt x="1325" y="1423"/>
                  </a:lnTo>
                  <a:lnTo>
                    <a:pt x="1321" y="1427"/>
                  </a:lnTo>
                  <a:lnTo>
                    <a:pt x="1316" y="1431"/>
                  </a:lnTo>
                  <a:lnTo>
                    <a:pt x="1312" y="1431"/>
                  </a:lnTo>
                  <a:lnTo>
                    <a:pt x="1308" y="1435"/>
                  </a:lnTo>
                  <a:lnTo>
                    <a:pt x="1299" y="1435"/>
                  </a:lnTo>
                  <a:lnTo>
                    <a:pt x="1295" y="1439"/>
                  </a:lnTo>
                  <a:lnTo>
                    <a:pt x="1291" y="1439"/>
                  </a:lnTo>
                  <a:lnTo>
                    <a:pt x="1282" y="1439"/>
                  </a:lnTo>
                  <a:lnTo>
                    <a:pt x="1274" y="1439"/>
                  </a:lnTo>
                  <a:lnTo>
                    <a:pt x="1270" y="1439"/>
                  </a:lnTo>
                  <a:lnTo>
                    <a:pt x="1265" y="1439"/>
                  </a:lnTo>
                  <a:lnTo>
                    <a:pt x="1265" y="1444"/>
                  </a:lnTo>
                  <a:lnTo>
                    <a:pt x="1257" y="1444"/>
                  </a:lnTo>
                  <a:lnTo>
                    <a:pt x="1253" y="1448"/>
                  </a:lnTo>
                  <a:lnTo>
                    <a:pt x="1244" y="1456"/>
                  </a:lnTo>
                  <a:lnTo>
                    <a:pt x="1240" y="1461"/>
                  </a:lnTo>
                  <a:lnTo>
                    <a:pt x="1236" y="1465"/>
                  </a:lnTo>
                  <a:lnTo>
                    <a:pt x="1232" y="1469"/>
                  </a:lnTo>
                  <a:lnTo>
                    <a:pt x="1227" y="1473"/>
                  </a:lnTo>
                  <a:lnTo>
                    <a:pt x="1223" y="1478"/>
                  </a:lnTo>
                  <a:lnTo>
                    <a:pt x="1219" y="1482"/>
                  </a:lnTo>
                  <a:lnTo>
                    <a:pt x="1219" y="1486"/>
                  </a:lnTo>
                  <a:lnTo>
                    <a:pt x="1215" y="1494"/>
                  </a:lnTo>
                  <a:lnTo>
                    <a:pt x="1210" y="1503"/>
                  </a:lnTo>
                  <a:lnTo>
                    <a:pt x="1206" y="1511"/>
                  </a:lnTo>
                  <a:lnTo>
                    <a:pt x="1206" y="1520"/>
                  </a:lnTo>
                  <a:lnTo>
                    <a:pt x="1202" y="1533"/>
                  </a:lnTo>
                  <a:lnTo>
                    <a:pt x="1198" y="1545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202" y="1566"/>
                  </a:lnTo>
                  <a:lnTo>
                    <a:pt x="1206" y="1566"/>
                  </a:lnTo>
                  <a:lnTo>
                    <a:pt x="1215" y="1566"/>
                  </a:lnTo>
                  <a:lnTo>
                    <a:pt x="1219" y="1562"/>
                  </a:lnTo>
                  <a:lnTo>
                    <a:pt x="1223" y="1562"/>
                  </a:lnTo>
                  <a:lnTo>
                    <a:pt x="1227" y="1562"/>
                  </a:lnTo>
                  <a:lnTo>
                    <a:pt x="1232" y="1562"/>
                  </a:lnTo>
                  <a:lnTo>
                    <a:pt x="1236" y="1566"/>
                  </a:lnTo>
                  <a:lnTo>
                    <a:pt x="1240" y="1566"/>
                  </a:lnTo>
                  <a:lnTo>
                    <a:pt x="1240" y="1571"/>
                  </a:lnTo>
                  <a:lnTo>
                    <a:pt x="1244" y="1571"/>
                  </a:lnTo>
                  <a:lnTo>
                    <a:pt x="1244" y="1575"/>
                  </a:lnTo>
                  <a:lnTo>
                    <a:pt x="1249" y="1579"/>
                  </a:lnTo>
                  <a:lnTo>
                    <a:pt x="1249" y="1583"/>
                  </a:lnTo>
                  <a:lnTo>
                    <a:pt x="1253" y="1588"/>
                  </a:lnTo>
                  <a:lnTo>
                    <a:pt x="1253" y="1592"/>
                  </a:lnTo>
                  <a:lnTo>
                    <a:pt x="1257" y="1605"/>
                  </a:lnTo>
                  <a:lnTo>
                    <a:pt x="1261" y="1622"/>
                  </a:lnTo>
                  <a:lnTo>
                    <a:pt x="1265" y="1643"/>
                  </a:lnTo>
                  <a:lnTo>
                    <a:pt x="1265" y="1647"/>
                  </a:lnTo>
                  <a:lnTo>
                    <a:pt x="1265" y="1651"/>
                  </a:lnTo>
                  <a:lnTo>
                    <a:pt x="1265" y="1655"/>
                  </a:lnTo>
                  <a:lnTo>
                    <a:pt x="1265" y="1660"/>
                  </a:lnTo>
                  <a:lnTo>
                    <a:pt x="1261" y="1668"/>
                  </a:lnTo>
                  <a:lnTo>
                    <a:pt x="1253" y="1702"/>
                  </a:lnTo>
                  <a:lnTo>
                    <a:pt x="1253" y="1706"/>
                  </a:lnTo>
                  <a:lnTo>
                    <a:pt x="1249" y="1710"/>
                  </a:lnTo>
                  <a:lnTo>
                    <a:pt x="1249" y="1715"/>
                  </a:lnTo>
                  <a:lnTo>
                    <a:pt x="1244" y="1715"/>
                  </a:lnTo>
                  <a:lnTo>
                    <a:pt x="1244" y="1719"/>
                  </a:lnTo>
                  <a:lnTo>
                    <a:pt x="1240" y="1719"/>
                  </a:lnTo>
                  <a:lnTo>
                    <a:pt x="1240" y="1723"/>
                  </a:lnTo>
                  <a:lnTo>
                    <a:pt x="1236" y="1723"/>
                  </a:lnTo>
                  <a:lnTo>
                    <a:pt x="1223" y="1723"/>
                  </a:lnTo>
                  <a:lnTo>
                    <a:pt x="1219" y="1727"/>
                  </a:lnTo>
                  <a:lnTo>
                    <a:pt x="1215" y="1727"/>
                  </a:lnTo>
                  <a:lnTo>
                    <a:pt x="1206" y="1732"/>
                  </a:lnTo>
                  <a:lnTo>
                    <a:pt x="1202" y="1732"/>
                  </a:lnTo>
                  <a:lnTo>
                    <a:pt x="1194" y="1736"/>
                  </a:lnTo>
                  <a:lnTo>
                    <a:pt x="1185" y="1740"/>
                  </a:lnTo>
                  <a:lnTo>
                    <a:pt x="1181" y="1744"/>
                  </a:lnTo>
                  <a:lnTo>
                    <a:pt x="1177" y="1744"/>
                  </a:lnTo>
                  <a:lnTo>
                    <a:pt x="1172" y="1749"/>
                  </a:lnTo>
                  <a:lnTo>
                    <a:pt x="1168" y="1757"/>
                  </a:lnTo>
                  <a:lnTo>
                    <a:pt x="1164" y="1761"/>
                  </a:lnTo>
                  <a:lnTo>
                    <a:pt x="1164" y="1765"/>
                  </a:lnTo>
                  <a:lnTo>
                    <a:pt x="1160" y="1778"/>
                  </a:lnTo>
                  <a:lnTo>
                    <a:pt x="1155" y="1799"/>
                  </a:lnTo>
                  <a:lnTo>
                    <a:pt x="1151" y="1812"/>
                  </a:lnTo>
                  <a:lnTo>
                    <a:pt x="1147" y="1825"/>
                  </a:lnTo>
                  <a:lnTo>
                    <a:pt x="1138" y="1854"/>
                  </a:lnTo>
                  <a:lnTo>
                    <a:pt x="1130" y="1888"/>
                  </a:lnTo>
                  <a:lnTo>
                    <a:pt x="1130" y="1897"/>
                  </a:lnTo>
                  <a:lnTo>
                    <a:pt x="1126" y="1897"/>
                  </a:lnTo>
                  <a:lnTo>
                    <a:pt x="1126" y="1901"/>
                  </a:lnTo>
                  <a:lnTo>
                    <a:pt x="1122" y="1901"/>
                  </a:lnTo>
                  <a:lnTo>
                    <a:pt x="1117" y="1901"/>
                  </a:lnTo>
                  <a:lnTo>
                    <a:pt x="1109" y="1897"/>
                  </a:lnTo>
                  <a:lnTo>
                    <a:pt x="1083" y="1897"/>
                  </a:lnTo>
                  <a:lnTo>
                    <a:pt x="1075" y="1897"/>
                  </a:lnTo>
                  <a:lnTo>
                    <a:pt x="1067" y="1897"/>
                  </a:lnTo>
                  <a:lnTo>
                    <a:pt x="1045" y="1897"/>
                  </a:lnTo>
                  <a:lnTo>
                    <a:pt x="999" y="1897"/>
                  </a:lnTo>
                  <a:lnTo>
                    <a:pt x="978" y="1897"/>
                  </a:lnTo>
                  <a:lnTo>
                    <a:pt x="965" y="1897"/>
                  </a:lnTo>
                  <a:lnTo>
                    <a:pt x="956" y="1897"/>
                  </a:lnTo>
                  <a:lnTo>
                    <a:pt x="952" y="1897"/>
                  </a:lnTo>
                  <a:lnTo>
                    <a:pt x="948" y="1897"/>
                  </a:lnTo>
                  <a:lnTo>
                    <a:pt x="940" y="1901"/>
                  </a:lnTo>
                  <a:lnTo>
                    <a:pt x="931" y="1901"/>
                  </a:lnTo>
                  <a:lnTo>
                    <a:pt x="923" y="1905"/>
                  </a:lnTo>
                  <a:lnTo>
                    <a:pt x="889" y="1914"/>
                  </a:lnTo>
                  <a:lnTo>
                    <a:pt x="889" y="1909"/>
                  </a:lnTo>
                  <a:lnTo>
                    <a:pt x="893" y="1888"/>
                  </a:lnTo>
                  <a:lnTo>
                    <a:pt x="893" y="1876"/>
                  </a:lnTo>
                  <a:lnTo>
                    <a:pt x="893" y="1850"/>
                  </a:lnTo>
                  <a:lnTo>
                    <a:pt x="893" y="1837"/>
                  </a:lnTo>
                  <a:lnTo>
                    <a:pt x="893" y="1825"/>
                  </a:lnTo>
                  <a:lnTo>
                    <a:pt x="893" y="1816"/>
                  </a:lnTo>
                  <a:lnTo>
                    <a:pt x="889" y="1808"/>
                  </a:lnTo>
                  <a:lnTo>
                    <a:pt x="889" y="1804"/>
                  </a:lnTo>
                  <a:lnTo>
                    <a:pt x="884" y="1799"/>
                  </a:lnTo>
                  <a:lnTo>
                    <a:pt x="880" y="1799"/>
                  </a:lnTo>
                  <a:lnTo>
                    <a:pt x="876" y="1799"/>
                  </a:lnTo>
                  <a:lnTo>
                    <a:pt x="872" y="1799"/>
                  </a:lnTo>
                  <a:lnTo>
                    <a:pt x="868" y="1804"/>
                  </a:lnTo>
                  <a:lnTo>
                    <a:pt x="863" y="1804"/>
                  </a:lnTo>
                  <a:lnTo>
                    <a:pt x="855" y="1799"/>
                  </a:lnTo>
                  <a:lnTo>
                    <a:pt x="851" y="1799"/>
                  </a:lnTo>
                  <a:lnTo>
                    <a:pt x="846" y="1799"/>
                  </a:lnTo>
                  <a:lnTo>
                    <a:pt x="842" y="1795"/>
                  </a:lnTo>
                  <a:lnTo>
                    <a:pt x="838" y="1791"/>
                  </a:lnTo>
                  <a:lnTo>
                    <a:pt x="834" y="1787"/>
                  </a:lnTo>
                  <a:lnTo>
                    <a:pt x="821" y="1778"/>
                  </a:lnTo>
                  <a:lnTo>
                    <a:pt x="813" y="1770"/>
                  </a:lnTo>
                  <a:lnTo>
                    <a:pt x="808" y="1765"/>
                  </a:lnTo>
                  <a:lnTo>
                    <a:pt x="804" y="1757"/>
                  </a:lnTo>
                  <a:lnTo>
                    <a:pt x="800" y="1753"/>
                  </a:lnTo>
                  <a:lnTo>
                    <a:pt x="800" y="1749"/>
                  </a:lnTo>
                  <a:lnTo>
                    <a:pt x="791" y="1736"/>
                  </a:lnTo>
                  <a:lnTo>
                    <a:pt x="787" y="1732"/>
                  </a:lnTo>
                  <a:lnTo>
                    <a:pt x="783" y="1727"/>
                  </a:lnTo>
                  <a:lnTo>
                    <a:pt x="770" y="1710"/>
                  </a:lnTo>
                  <a:lnTo>
                    <a:pt x="766" y="1706"/>
                  </a:lnTo>
                  <a:lnTo>
                    <a:pt x="762" y="1706"/>
                  </a:lnTo>
                  <a:lnTo>
                    <a:pt x="757" y="1702"/>
                  </a:lnTo>
                  <a:lnTo>
                    <a:pt x="753" y="1698"/>
                  </a:lnTo>
                  <a:lnTo>
                    <a:pt x="749" y="1698"/>
                  </a:lnTo>
                  <a:lnTo>
                    <a:pt x="745" y="1698"/>
                  </a:lnTo>
                  <a:lnTo>
                    <a:pt x="741" y="1698"/>
                  </a:lnTo>
                  <a:lnTo>
                    <a:pt x="736" y="1698"/>
                  </a:lnTo>
                  <a:lnTo>
                    <a:pt x="728" y="1702"/>
                  </a:lnTo>
                  <a:lnTo>
                    <a:pt x="724" y="1702"/>
                  </a:lnTo>
                  <a:lnTo>
                    <a:pt x="698" y="1710"/>
                  </a:lnTo>
                  <a:lnTo>
                    <a:pt x="690" y="1710"/>
                  </a:lnTo>
                  <a:lnTo>
                    <a:pt x="686" y="1710"/>
                  </a:lnTo>
                  <a:lnTo>
                    <a:pt x="677" y="1710"/>
                  </a:lnTo>
                  <a:lnTo>
                    <a:pt x="673" y="1715"/>
                  </a:lnTo>
                  <a:lnTo>
                    <a:pt x="664" y="1715"/>
                  </a:lnTo>
                  <a:lnTo>
                    <a:pt x="660" y="1715"/>
                  </a:lnTo>
                  <a:lnTo>
                    <a:pt x="652" y="1715"/>
                  </a:lnTo>
                  <a:lnTo>
                    <a:pt x="647" y="1710"/>
                  </a:lnTo>
                  <a:lnTo>
                    <a:pt x="643" y="1710"/>
                  </a:lnTo>
                  <a:lnTo>
                    <a:pt x="635" y="1706"/>
                  </a:lnTo>
                  <a:lnTo>
                    <a:pt x="630" y="1706"/>
                  </a:lnTo>
                  <a:lnTo>
                    <a:pt x="622" y="1698"/>
                  </a:lnTo>
                  <a:lnTo>
                    <a:pt x="597" y="1685"/>
                  </a:lnTo>
                  <a:lnTo>
                    <a:pt x="580" y="1672"/>
                  </a:lnTo>
                  <a:lnTo>
                    <a:pt x="571" y="1668"/>
                  </a:lnTo>
                  <a:lnTo>
                    <a:pt x="554" y="1655"/>
                  </a:lnTo>
                  <a:lnTo>
                    <a:pt x="550" y="1651"/>
                  </a:lnTo>
                  <a:lnTo>
                    <a:pt x="546" y="1647"/>
                  </a:lnTo>
                  <a:lnTo>
                    <a:pt x="542" y="1643"/>
                  </a:lnTo>
                  <a:lnTo>
                    <a:pt x="537" y="1638"/>
                  </a:lnTo>
                  <a:lnTo>
                    <a:pt x="537" y="1634"/>
                  </a:lnTo>
                  <a:lnTo>
                    <a:pt x="533" y="1630"/>
                  </a:lnTo>
                  <a:lnTo>
                    <a:pt x="533" y="1626"/>
                  </a:lnTo>
                  <a:lnTo>
                    <a:pt x="529" y="1617"/>
                  </a:lnTo>
                  <a:lnTo>
                    <a:pt x="525" y="1609"/>
                  </a:lnTo>
                  <a:lnTo>
                    <a:pt x="525" y="1600"/>
                  </a:lnTo>
                  <a:lnTo>
                    <a:pt x="525" y="1592"/>
                  </a:lnTo>
                  <a:lnTo>
                    <a:pt x="520" y="1571"/>
                  </a:lnTo>
                  <a:lnTo>
                    <a:pt x="520" y="1566"/>
                  </a:lnTo>
                  <a:lnTo>
                    <a:pt x="520" y="1562"/>
                  </a:lnTo>
                  <a:lnTo>
                    <a:pt x="520" y="1554"/>
                  </a:lnTo>
                  <a:lnTo>
                    <a:pt x="516" y="1550"/>
                  </a:lnTo>
                  <a:lnTo>
                    <a:pt x="512" y="1545"/>
                  </a:lnTo>
                  <a:lnTo>
                    <a:pt x="512" y="1541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499" y="1537"/>
                  </a:lnTo>
                  <a:lnTo>
                    <a:pt x="495" y="1537"/>
                  </a:lnTo>
                  <a:lnTo>
                    <a:pt x="491" y="1537"/>
                  </a:lnTo>
                  <a:lnTo>
                    <a:pt x="482" y="1537"/>
                  </a:lnTo>
                  <a:lnTo>
                    <a:pt x="474" y="1537"/>
                  </a:lnTo>
                  <a:lnTo>
                    <a:pt x="465" y="1537"/>
                  </a:lnTo>
                  <a:lnTo>
                    <a:pt x="461" y="1537"/>
                  </a:lnTo>
                  <a:lnTo>
                    <a:pt x="453" y="1537"/>
                  </a:lnTo>
                  <a:lnTo>
                    <a:pt x="444" y="1537"/>
                  </a:lnTo>
                  <a:lnTo>
                    <a:pt x="432" y="1537"/>
                  </a:lnTo>
                  <a:lnTo>
                    <a:pt x="423" y="1541"/>
                  </a:lnTo>
                  <a:lnTo>
                    <a:pt x="415" y="1541"/>
                  </a:lnTo>
                  <a:lnTo>
                    <a:pt x="410" y="1541"/>
                  </a:lnTo>
                  <a:lnTo>
                    <a:pt x="406" y="1545"/>
                  </a:lnTo>
                  <a:lnTo>
                    <a:pt x="402" y="1545"/>
                  </a:lnTo>
                  <a:lnTo>
                    <a:pt x="398" y="1545"/>
                  </a:lnTo>
                  <a:lnTo>
                    <a:pt x="393" y="1550"/>
                  </a:lnTo>
                  <a:lnTo>
                    <a:pt x="389" y="1550"/>
                  </a:lnTo>
                  <a:lnTo>
                    <a:pt x="385" y="1554"/>
                  </a:lnTo>
                  <a:lnTo>
                    <a:pt x="372" y="1562"/>
                  </a:lnTo>
                  <a:lnTo>
                    <a:pt x="368" y="1566"/>
                  </a:lnTo>
                  <a:lnTo>
                    <a:pt x="364" y="1566"/>
                  </a:lnTo>
                  <a:lnTo>
                    <a:pt x="355" y="1571"/>
                  </a:lnTo>
                  <a:lnTo>
                    <a:pt x="351" y="1571"/>
                  </a:lnTo>
                  <a:lnTo>
                    <a:pt x="347" y="1571"/>
                  </a:lnTo>
                  <a:lnTo>
                    <a:pt x="343" y="1571"/>
                  </a:lnTo>
                  <a:lnTo>
                    <a:pt x="338" y="1571"/>
                  </a:lnTo>
                  <a:lnTo>
                    <a:pt x="334" y="1571"/>
                  </a:lnTo>
                  <a:lnTo>
                    <a:pt x="330" y="1566"/>
                  </a:lnTo>
                  <a:lnTo>
                    <a:pt x="330" y="1562"/>
                  </a:lnTo>
                  <a:lnTo>
                    <a:pt x="326" y="1554"/>
                  </a:lnTo>
                  <a:lnTo>
                    <a:pt x="326" y="1550"/>
                  </a:lnTo>
                  <a:lnTo>
                    <a:pt x="326" y="1541"/>
                  </a:lnTo>
                  <a:lnTo>
                    <a:pt x="330" y="1533"/>
                  </a:lnTo>
                  <a:lnTo>
                    <a:pt x="330" y="1524"/>
                  </a:lnTo>
                  <a:lnTo>
                    <a:pt x="334" y="1511"/>
                  </a:lnTo>
                  <a:lnTo>
                    <a:pt x="334" y="1507"/>
                  </a:lnTo>
                  <a:lnTo>
                    <a:pt x="334" y="1499"/>
                  </a:lnTo>
                  <a:lnTo>
                    <a:pt x="334" y="1494"/>
                  </a:lnTo>
                  <a:lnTo>
                    <a:pt x="330" y="1490"/>
                  </a:lnTo>
                  <a:lnTo>
                    <a:pt x="326" y="1482"/>
                  </a:lnTo>
                  <a:lnTo>
                    <a:pt x="317" y="1473"/>
                  </a:lnTo>
                  <a:lnTo>
                    <a:pt x="317" y="1469"/>
                  </a:lnTo>
                  <a:lnTo>
                    <a:pt x="313" y="1465"/>
                  </a:lnTo>
                  <a:lnTo>
                    <a:pt x="309" y="1461"/>
                  </a:lnTo>
                  <a:lnTo>
                    <a:pt x="305" y="1461"/>
                  </a:lnTo>
                  <a:lnTo>
                    <a:pt x="296" y="1456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62" y="1456"/>
                  </a:lnTo>
                  <a:lnTo>
                    <a:pt x="254" y="1456"/>
                  </a:lnTo>
                  <a:lnTo>
                    <a:pt x="249" y="1456"/>
                  </a:lnTo>
                  <a:lnTo>
                    <a:pt x="245" y="1452"/>
                  </a:lnTo>
                  <a:lnTo>
                    <a:pt x="245" y="1448"/>
                  </a:lnTo>
                  <a:lnTo>
                    <a:pt x="249" y="1444"/>
                  </a:lnTo>
                  <a:lnTo>
                    <a:pt x="254" y="1439"/>
                  </a:lnTo>
                  <a:lnTo>
                    <a:pt x="262" y="1435"/>
                  </a:lnTo>
                  <a:lnTo>
                    <a:pt x="262" y="1431"/>
                  </a:lnTo>
                  <a:lnTo>
                    <a:pt x="275" y="1427"/>
                  </a:lnTo>
                  <a:lnTo>
                    <a:pt x="275" y="1423"/>
                  </a:lnTo>
                  <a:lnTo>
                    <a:pt x="279" y="1423"/>
                  </a:lnTo>
                  <a:lnTo>
                    <a:pt x="279" y="1418"/>
                  </a:lnTo>
                  <a:lnTo>
                    <a:pt x="283" y="1418"/>
                  </a:lnTo>
                  <a:lnTo>
                    <a:pt x="283" y="1414"/>
                  </a:lnTo>
                  <a:lnTo>
                    <a:pt x="283" y="1410"/>
                  </a:lnTo>
                  <a:lnTo>
                    <a:pt x="283" y="1397"/>
                  </a:lnTo>
                  <a:lnTo>
                    <a:pt x="283" y="1393"/>
                  </a:lnTo>
                  <a:lnTo>
                    <a:pt x="283" y="1389"/>
                  </a:lnTo>
                  <a:lnTo>
                    <a:pt x="283" y="1384"/>
                  </a:lnTo>
                  <a:lnTo>
                    <a:pt x="288" y="1384"/>
                  </a:lnTo>
                  <a:lnTo>
                    <a:pt x="292" y="1384"/>
                  </a:lnTo>
                  <a:lnTo>
                    <a:pt x="296" y="1380"/>
                  </a:lnTo>
                  <a:lnTo>
                    <a:pt x="305" y="1376"/>
                  </a:lnTo>
                  <a:lnTo>
                    <a:pt x="313" y="1372"/>
                  </a:lnTo>
                  <a:lnTo>
                    <a:pt x="317" y="1367"/>
                  </a:lnTo>
                  <a:lnTo>
                    <a:pt x="321" y="1367"/>
                  </a:lnTo>
                  <a:lnTo>
                    <a:pt x="326" y="1363"/>
                  </a:lnTo>
                  <a:lnTo>
                    <a:pt x="334" y="1355"/>
                  </a:lnTo>
                  <a:lnTo>
                    <a:pt x="334" y="1351"/>
                  </a:lnTo>
                  <a:lnTo>
                    <a:pt x="338" y="1346"/>
                  </a:lnTo>
                  <a:lnTo>
                    <a:pt x="343" y="1342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47" y="1329"/>
                  </a:lnTo>
                  <a:lnTo>
                    <a:pt x="347" y="1325"/>
                  </a:lnTo>
                  <a:lnTo>
                    <a:pt x="347" y="1321"/>
                  </a:lnTo>
                  <a:lnTo>
                    <a:pt x="347" y="1317"/>
                  </a:lnTo>
                  <a:lnTo>
                    <a:pt x="347" y="1312"/>
                  </a:lnTo>
                  <a:lnTo>
                    <a:pt x="347" y="1308"/>
                  </a:lnTo>
                  <a:lnTo>
                    <a:pt x="343" y="1304"/>
                  </a:lnTo>
                  <a:lnTo>
                    <a:pt x="343" y="1300"/>
                  </a:lnTo>
                  <a:lnTo>
                    <a:pt x="338" y="1296"/>
                  </a:lnTo>
                  <a:lnTo>
                    <a:pt x="334" y="1291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4"/>
                  </a:lnTo>
                  <a:lnTo>
                    <a:pt x="317" y="1270"/>
                  </a:lnTo>
                  <a:lnTo>
                    <a:pt x="313" y="1266"/>
                  </a:lnTo>
                  <a:lnTo>
                    <a:pt x="309" y="1266"/>
                  </a:lnTo>
                  <a:lnTo>
                    <a:pt x="305" y="1262"/>
                  </a:lnTo>
                  <a:lnTo>
                    <a:pt x="300" y="1262"/>
                  </a:lnTo>
                  <a:lnTo>
                    <a:pt x="292" y="1262"/>
                  </a:lnTo>
                  <a:lnTo>
                    <a:pt x="288" y="1262"/>
                  </a:lnTo>
                  <a:lnTo>
                    <a:pt x="279" y="1262"/>
                  </a:lnTo>
                  <a:lnTo>
                    <a:pt x="275" y="1266"/>
                  </a:lnTo>
                  <a:lnTo>
                    <a:pt x="271" y="1270"/>
                  </a:lnTo>
                  <a:lnTo>
                    <a:pt x="266" y="1274"/>
                  </a:lnTo>
                  <a:lnTo>
                    <a:pt x="262" y="1274"/>
                  </a:lnTo>
                  <a:lnTo>
                    <a:pt x="249" y="1287"/>
                  </a:lnTo>
                  <a:lnTo>
                    <a:pt x="245" y="1291"/>
                  </a:lnTo>
                  <a:lnTo>
                    <a:pt x="241" y="1296"/>
                  </a:lnTo>
                  <a:lnTo>
                    <a:pt x="233" y="1300"/>
                  </a:lnTo>
                  <a:lnTo>
                    <a:pt x="228" y="1304"/>
                  </a:lnTo>
                  <a:lnTo>
                    <a:pt x="220" y="1304"/>
                  </a:lnTo>
                  <a:lnTo>
                    <a:pt x="216" y="1308"/>
                  </a:lnTo>
                  <a:lnTo>
                    <a:pt x="207" y="1312"/>
                  </a:lnTo>
                  <a:lnTo>
                    <a:pt x="199" y="1312"/>
                  </a:lnTo>
                  <a:lnTo>
                    <a:pt x="194" y="1317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86" y="1312"/>
                  </a:lnTo>
                  <a:lnTo>
                    <a:pt x="182" y="1312"/>
                  </a:lnTo>
                  <a:lnTo>
                    <a:pt x="182" y="1308"/>
                  </a:lnTo>
                  <a:lnTo>
                    <a:pt x="182" y="1304"/>
                  </a:lnTo>
                  <a:lnTo>
                    <a:pt x="182" y="1296"/>
                  </a:lnTo>
                  <a:lnTo>
                    <a:pt x="177" y="1291"/>
                  </a:lnTo>
                  <a:lnTo>
                    <a:pt x="177" y="1283"/>
                  </a:lnTo>
                  <a:lnTo>
                    <a:pt x="177" y="1266"/>
                  </a:lnTo>
                  <a:lnTo>
                    <a:pt x="182" y="1228"/>
                  </a:lnTo>
                  <a:lnTo>
                    <a:pt x="182" y="1211"/>
                  </a:lnTo>
                  <a:lnTo>
                    <a:pt x="182" y="1202"/>
                  </a:lnTo>
                  <a:lnTo>
                    <a:pt x="182" y="1198"/>
                  </a:lnTo>
                  <a:lnTo>
                    <a:pt x="182" y="1185"/>
                  </a:lnTo>
                  <a:lnTo>
                    <a:pt x="182" y="1177"/>
                  </a:lnTo>
                  <a:lnTo>
                    <a:pt x="182" y="1173"/>
                  </a:lnTo>
                  <a:lnTo>
                    <a:pt x="177" y="1168"/>
                  </a:lnTo>
                  <a:lnTo>
                    <a:pt x="177" y="1164"/>
                  </a:lnTo>
                  <a:lnTo>
                    <a:pt x="177" y="1160"/>
                  </a:lnTo>
                  <a:lnTo>
                    <a:pt x="173" y="1156"/>
                  </a:lnTo>
                  <a:lnTo>
                    <a:pt x="173" y="1152"/>
                  </a:lnTo>
                  <a:lnTo>
                    <a:pt x="169" y="1147"/>
                  </a:lnTo>
                  <a:lnTo>
                    <a:pt x="161" y="1139"/>
                  </a:lnTo>
                  <a:lnTo>
                    <a:pt x="156" y="1139"/>
                  </a:lnTo>
                  <a:lnTo>
                    <a:pt x="148" y="1126"/>
                  </a:lnTo>
                  <a:lnTo>
                    <a:pt x="144" y="1126"/>
                  </a:lnTo>
                  <a:lnTo>
                    <a:pt x="139" y="1122"/>
                  </a:lnTo>
                  <a:lnTo>
                    <a:pt x="135" y="1118"/>
                  </a:lnTo>
                  <a:lnTo>
                    <a:pt x="131" y="1113"/>
                  </a:lnTo>
                  <a:lnTo>
                    <a:pt x="127" y="1109"/>
                  </a:lnTo>
                  <a:lnTo>
                    <a:pt x="114" y="1101"/>
                  </a:lnTo>
                  <a:lnTo>
                    <a:pt x="110" y="1097"/>
                  </a:lnTo>
                  <a:lnTo>
                    <a:pt x="101" y="1092"/>
                  </a:lnTo>
                  <a:lnTo>
                    <a:pt x="97" y="1092"/>
                  </a:lnTo>
                  <a:lnTo>
                    <a:pt x="93" y="1088"/>
                  </a:lnTo>
                  <a:lnTo>
                    <a:pt x="89" y="1088"/>
                  </a:lnTo>
                  <a:lnTo>
                    <a:pt x="84" y="1084"/>
                  </a:lnTo>
                  <a:lnTo>
                    <a:pt x="76" y="1084"/>
                  </a:lnTo>
                  <a:lnTo>
                    <a:pt x="59" y="1080"/>
                  </a:lnTo>
                  <a:lnTo>
                    <a:pt x="50" y="1080"/>
                  </a:lnTo>
                  <a:lnTo>
                    <a:pt x="38" y="1080"/>
                  </a:lnTo>
                  <a:lnTo>
                    <a:pt x="29" y="1075"/>
                  </a:lnTo>
                  <a:lnTo>
                    <a:pt x="8" y="1075"/>
                  </a:lnTo>
                  <a:lnTo>
                    <a:pt x="0" y="107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8" name="Freeform 24"/>
            <p:cNvSpPr>
              <a:spLocks/>
            </p:cNvSpPr>
            <p:nvPr/>
          </p:nvSpPr>
          <p:spPr bwMode="auto">
            <a:xfrm>
              <a:off x="3301573" y="5161878"/>
              <a:ext cx="70346" cy="42208"/>
            </a:xfrm>
            <a:custGeom>
              <a:avLst/>
              <a:gdLst>
                <a:gd name="T0" fmla="*/ 4 w 220"/>
                <a:gd name="T1" fmla="*/ 43 h 132"/>
                <a:gd name="T2" fmla="*/ 12 w 220"/>
                <a:gd name="T3" fmla="*/ 26 h 132"/>
                <a:gd name="T4" fmla="*/ 21 w 220"/>
                <a:gd name="T5" fmla="*/ 13 h 132"/>
                <a:gd name="T6" fmla="*/ 29 w 220"/>
                <a:gd name="T7" fmla="*/ 9 h 132"/>
                <a:gd name="T8" fmla="*/ 38 w 220"/>
                <a:gd name="T9" fmla="*/ 5 h 132"/>
                <a:gd name="T10" fmla="*/ 46 w 220"/>
                <a:gd name="T11" fmla="*/ 5 h 132"/>
                <a:gd name="T12" fmla="*/ 55 w 220"/>
                <a:gd name="T13" fmla="*/ 0 h 132"/>
                <a:gd name="T14" fmla="*/ 88 w 220"/>
                <a:gd name="T15" fmla="*/ 0 h 132"/>
                <a:gd name="T16" fmla="*/ 101 w 220"/>
                <a:gd name="T17" fmla="*/ 0 h 132"/>
                <a:gd name="T18" fmla="*/ 110 w 220"/>
                <a:gd name="T19" fmla="*/ 0 h 132"/>
                <a:gd name="T20" fmla="*/ 118 w 220"/>
                <a:gd name="T21" fmla="*/ 0 h 132"/>
                <a:gd name="T22" fmla="*/ 165 w 220"/>
                <a:gd name="T23" fmla="*/ 30 h 132"/>
                <a:gd name="T24" fmla="*/ 182 w 220"/>
                <a:gd name="T25" fmla="*/ 43 h 132"/>
                <a:gd name="T26" fmla="*/ 190 w 220"/>
                <a:gd name="T27" fmla="*/ 47 h 132"/>
                <a:gd name="T28" fmla="*/ 203 w 220"/>
                <a:gd name="T29" fmla="*/ 60 h 132"/>
                <a:gd name="T30" fmla="*/ 207 w 220"/>
                <a:gd name="T31" fmla="*/ 64 h 132"/>
                <a:gd name="T32" fmla="*/ 211 w 220"/>
                <a:gd name="T33" fmla="*/ 72 h 132"/>
                <a:gd name="T34" fmla="*/ 216 w 220"/>
                <a:gd name="T35" fmla="*/ 89 h 132"/>
                <a:gd name="T36" fmla="*/ 220 w 220"/>
                <a:gd name="T37" fmla="*/ 102 h 132"/>
                <a:gd name="T38" fmla="*/ 220 w 220"/>
                <a:gd name="T39" fmla="*/ 111 h 132"/>
                <a:gd name="T40" fmla="*/ 216 w 220"/>
                <a:gd name="T41" fmla="*/ 119 h 132"/>
                <a:gd name="T42" fmla="*/ 211 w 220"/>
                <a:gd name="T43" fmla="*/ 127 h 132"/>
                <a:gd name="T44" fmla="*/ 203 w 220"/>
                <a:gd name="T45" fmla="*/ 132 h 132"/>
                <a:gd name="T46" fmla="*/ 194 w 220"/>
                <a:gd name="T47" fmla="*/ 132 h 132"/>
                <a:gd name="T48" fmla="*/ 190 w 220"/>
                <a:gd name="T49" fmla="*/ 127 h 132"/>
                <a:gd name="T50" fmla="*/ 165 w 220"/>
                <a:gd name="T51" fmla="*/ 119 h 132"/>
                <a:gd name="T52" fmla="*/ 156 w 220"/>
                <a:gd name="T53" fmla="*/ 115 h 132"/>
                <a:gd name="T54" fmla="*/ 144 w 220"/>
                <a:gd name="T55" fmla="*/ 111 h 132"/>
                <a:gd name="T56" fmla="*/ 127 w 220"/>
                <a:gd name="T57" fmla="*/ 111 h 132"/>
                <a:gd name="T58" fmla="*/ 114 w 220"/>
                <a:gd name="T59" fmla="*/ 115 h 132"/>
                <a:gd name="T60" fmla="*/ 105 w 220"/>
                <a:gd name="T61" fmla="*/ 115 h 132"/>
                <a:gd name="T62" fmla="*/ 97 w 220"/>
                <a:gd name="T63" fmla="*/ 115 h 132"/>
                <a:gd name="T64" fmla="*/ 88 w 220"/>
                <a:gd name="T65" fmla="*/ 111 h 132"/>
                <a:gd name="T66" fmla="*/ 76 w 220"/>
                <a:gd name="T67" fmla="*/ 98 h 132"/>
                <a:gd name="T68" fmla="*/ 67 w 220"/>
                <a:gd name="T69" fmla="*/ 94 h 132"/>
                <a:gd name="T70" fmla="*/ 42 w 220"/>
                <a:gd name="T71" fmla="*/ 89 h 132"/>
                <a:gd name="T72" fmla="*/ 25 w 220"/>
                <a:gd name="T73" fmla="*/ 81 h 132"/>
                <a:gd name="T74" fmla="*/ 17 w 220"/>
                <a:gd name="T75" fmla="*/ 77 h 132"/>
                <a:gd name="T76" fmla="*/ 12 w 220"/>
                <a:gd name="T77" fmla="*/ 68 h 132"/>
                <a:gd name="T78" fmla="*/ 8 w 220"/>
                <a:gd name="T79" fmla="*/ 64 h 132"/>
                <a:gd name="T80" fmla="*/ 4 w 220"/>
                <a:gd name="T81" fmla="*/ 55 h 132"/>
                <a:gd name="T82" fmla="*/ 0 w 220"/>
                <a:gd name="T83" fmla="*/ 4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132">
                  <a:moveTo>
                    <a:pt x="0" y="43"/>
                  </a:moveTo>
                  <a:lnTo>
                    <a:pt x="4" y="43"/>
                  </a:lnTo>
                  <a:lnTo>
                    <a:pt x="4" y="39"/>
                  </a:lnTo>
                  <a:lnTo>
                    <a:pt x="12" y="26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2" y="5"/>
                  </a:lnTo>
                  <a:lnTo>
                    <a:pt x="165" y="30"/>
                  </a:lnTo>
                  <a:lnTo>
                    <a:pt x="173" y="39"/>
                  </a:lnTo>
                  <a:lnTo>
                    <a:pt x="182" y="43"/>
                  </a:lnTo>
                  <a:lnTo>
                    <a:pt x="186" y="47"/>
                  </a:lnTo>
                  <a:lnTo>
                    <a:pt x="190" y="47"/>
                  </a:lnTo>
                  <a:lnTo>
                    <a:pt x="199" y="51"/>
                  </a:lnTo>
                  <a:lnTo>
                    <a:pt x="203" y="60"/>
                  </a:lnTo>
                  <a:lnTo>
                    <a:pt x="207" y="60"/>
                  </a:lnTo>
                  <a:lnTo>
                    <a:pt x="207" y="64"/>
                  </a:lnTo>
                  <a:lnTo>
                    <a:pt x="211" y="68"/>
                  </a:lnTo>
                  <a:lnTo>
                    <a:pt x="211" y="72"/>
                  </a:lnTo>
                  <a:lnTo>
                    <a:pt x="216" y="81"/>
                  </a:lnTo>
                  <a:lnTo>
                    <a:pt x="216" y="89"/>
                  </a:lnTo>
                  <a:lnTo>
                    <a:pt x="220" y="98"/>
                  </a:lnTo>
                  <a:lnTo>
                    <a:pt x="220" y="102"/>
                  </a:lnTo>
                  <a:lnTo>
                    <a:pt x="220" y="106"/>
                  </a:lnTo>
                  <a:lnTo>
                    <a:pt x="220" y="111"/>
                  </a:lnTo>
                  <a:lnTo>
                    <a:pt x="220" y="115"/>
                  </a:lnTo>
                  <a:lnTo>
                    <a:pt x="216" y="119"/>
                  </a:lnTo>
                  <a:lnTo>
                    <a:pt x="216" y="123"/>
                  </a:lnTo>
                  <a:lnTo>
                    <a:pt x="211" y="127"/>
                  </a:lnTo>
                  <a:lnTo>
                    <a:pt x="207" y="127"/>
                  </a:lnTo>
                  <a:lnTo>
                    <a:pt x="203" y="132"/>
                  </a:lnTo>
                  <a:lnTo>
                    <a:pt x="199" y="132"/>
                  </a:lnTo>
                  <a:lnTo>
                    <a:pt x="194" y="132"/>
                  </a:lnTo>
                  <a:lnTo>
                    <a:pt x="194" y="127"/>
                  </a:lnTo>
                  <a:lnTo>
                    <a:pt x="190" y="127"/>
                  </a:lnTo>
                  <a:lnTo>
                    <a:pt x="182" y="123"/>
                  </a:lnTo>
                  <a:lnTo>
                    <a:pt x="165" y="119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2" y="111"/>
                  </a:lnTo>
                  <a:lnTo>
                    <a:pt x="144" y="111"/>
                  </a:lnTo>
                  <a:lnTo>
                    <a:pt x="135" y="111"/>
                  </a:lnTo>
                  <a:lnTo>
                    <a:pt x="127" y="111"/>
                  </a:lnTo>
                  <a:lnTo>
                    <a:pt x="118" y="115"/>
                  </a:lnTo>
                  <a:lnTo>
                    <a:pt x="114" y="115"/>
                  </a:lnTo>
                  <a:lnTo>
                    <a:pt x="110" y="115"/>
                  </a:lnTo>
                  <a:lnTo>
                    <a:pt x="105" y="115"/>
                  </a:lnTo>
                  <a:lnTo>
                    <a:pt x="101" y="115"/>
                  </a:lnTo>
                  <a:lnTo>
                    <a:pt x="97" y="115"/>
                  </a:lnTo>
                  <a:lnTo>
                    <a:pt x="93" y="111"/>
                  </a:lnTo>
                  <a:lnTo>
                    <a:pt x="88" y="111"/>
                  </a:lnTo>
                  <a:lnTo>
                    <a:pt x="84" y="106"/>
                  </a:lnTo>
                  <a:lnTo>
                    <a:pt x="76" y="98"/>
                  </a:lnTo>
                  <a:lnTo>
                    <a:pt x="72" y="98"/>
                  </a:lnTo>
                  <a:lnTo>
                    <a:pt x="67" y="94"/>
                  </a:lnTo>
                  <a:lnTo>
                    <a:pt x="63" y="94"/>
                  </a:lnTo>
                  <a:lnTo>
                    <a:pt x="42" y="89"/>
                  </a:lnTo>
                  <a:lnTo>
                    <a:pt x="33" y="85"/>
                  </a:lnTo>
                  <a:lnTo>
                    <a:pt x="25" y="81"/>
                  </a:lnTo>
                  <a:lnTo>
                    <a:pt x="21" y="81"/>
                  </a:lnTo>
                  <a:lnTo>
                    <a:pt x="17" y="77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9" name="Freeform 25"/>
            <p:cNvSpPr>
              <a:spLocks/>
            </p:cNvSpPr>
            <p:nvPr/>
          </p:nvSpPr>
          <p:spPr bwMode="auto">
            <a:xfrm>
              <a:off x="3371919" y="4188292"/>
              <a:ext cx="329219" cy="434737"/>
            </a:xfrm>
            <a:custGeom>
              <a:avLst/>
              <a:gdLst>
                <a:gd name="T0" fmla="*/ 55 w 1041"/>
                <a:gd name="T1" fmla="*/ 990 h 1371"/>
                <a:gd name="T2" fmla="*/ 110 w 1041"/>
                <a:gd name="T3" fmla="*/ 978 h 1371"/>
                <a:gd name="T4" fmla="*/ 165 w 1041"/>
                <a:gd name="T5" fmla="*/ 935 h 1371"/>
                <a:gd name="T6" fmla="*/ 194 w 1041"/>
                <a:gd name="T7" fmla="*/ 889 h 1371"/>
                <a:gd name="T8" fmla="*/ 182 w 1041"/>
                <a:gd name="T9" fmla="*/ 804 h 1371"/>
                <a:gd name="T10" fmla="*/ 300 w 1041"/>
                <a:gd name="T11" fmla="*/ 830 h 1371"/>
                <a:gd name="T12" fmla="*/ 381 w 1041"/>
                <a:gd name="T13" fmla="*/ 783 h 1371"/>
                <a:gd name="T14" fmla="*/ 377 w 1041"/>
                <a:gd name="T15" fmla="*/ 719 h 1371"/>
                <a:gd name="T16" fmla="*/ 372 w 1041"/>
                <a:gd name="T17" fmla="*/ 639 h 1371"/>
                <a:gd name="T18" fmla="*/ 423 w 1041"/>
                <a:gd name="T19" fmla="*/ 652 h 1371"/>
                <a:gd name="T20" fmla="*/ 550 w 1041"/>
                <a:gd name="T21" fmla="*/ 584 h 1371"/>
                <a:gd name="T22" fmla="*/ 546 w 1041"/>
                <a:gd name="T23" fmla="*/ 529 h 1371"/>
                <a:gd name="T24" fmla="*/ 491 w 1041"/>
                <a:gd name="T25" fmla="*/ 427 h 1371"/>
                <a:gd name="T26" fmla="*/ 461 w 1041"/>
                <a:gd name="T27" fmla="*/ 296 h 1371"/>
                <a:gd name="T28" fmla="*/ 491 w 1041"/>
                <a:gd name="T29" fmla="*/ 195 h 1371"/>
                <a:gd name="T30" fmla="*/ 448 w 1041"/>
                <a:gd name="T31" fmla="*/ 182 h 1371"/>
                <a:gd name="T32" fmla="*/ 415 w 1041"/>
                <a:gd name="T33" fmla="*/ 131 h 1371"/>
                <a:gd name="T34" fmla="*/ 410 w 1041"/>
                <a:gd name="T35" fmla="*/ 84 h 1371"/>
                <a:gd name="T36" fmla="*/ 364 w 1041"/>
                <a:gd name="T37" fmla="*/ 38 h 1371"/>
                <a:gd name="T38" fmla="*/ 389 w 1041"/>
                <a:gd name="T39" fmla="*/ 0 h 1371"/>
                <a:gd name="T40" fmla="*/ 478 w 1041"/>
                <a:gd name="T41" fmla="*/ 17 h 1371"/>
                <a:gd name="T42" fmla="*/ 546 w 1041"/>
                <a:gd name="T43" fmla="*/ 55 h 1371"/>
                <a:gd name="T44" fmla="*/ 614 w 1041"/>
                <a:gd name="T45" fmla="*/ 63 h 1371"/>
                <a:gd name="T46" fmla="*/ 664 w 1041"/>
                <a:gd name="T47" fmla="*/ 72 h 1371"/>
                <a:gd name="T48" fmla="*/ 702 w 1041"/>
                <a:gd name="T49" fmla="*/ 114 h 1371"/>
                <a:gd name="T50" fmla="*/ 753 w 1041"/>
                <a:gd name="T51" fmla="*/ 152 h 1371"/>
                <a:gd name="T52" fmla="*/ 770 w 1041"/>
                <a:gd name="T53" fmla="*/ 275 h 1371"/>
                <a:gd name="T54" fmla="*/ 791 w 1041"/>
                <a:gd name="T55" fmla="*/ 368 h 1371"/>
                <a:gd name="T56" fmla="*/ 842 w 1041"/>
                <a:gd name="T57" fmla="*/ 398 h 1371"/>
                <a:gd name="T58" fmla="*/ 893 w 1041"/>
                <a:gd name="T59" fmla="*/ 415 h 1371"/>
                <a:gd name="T60" fmla="*/ 893 w 1041"/>
                <a:gd name="T61" fmla="*/ 355 h 1371"/>
                <a:gd name="T62" fmla="*/ 986 w 1041"/>
                <a:gd name="T63" fmla="*/ 423 h 1371"/>
                <a:gd name="T64" fmla="*/ 1020 w 1041"/>
                <a:gd name="T65" fmla="*/ 491 h 1371"/>
                <a:gd name="T66" fmla="*/ 1037 w 1041"/>
                <a:gd name="T67" fmla="*/ 571 h 1371"/>
                <a:gd name="T68" fmla="*/ 1028 w 1041"/>
                <a:gd name="T69" fmla="*/ 639 h 1371"/>
                <a:gd name="T70" fmla="*/ 1041 w 1041"/>
                <a:gd name="T71" fmla="*/ 715 h 1371"/>
                <a:gd name="T72" fmla="*/ 990 w 1041"/>
                <a:gd name="T73" fmla="*/ 804 h 1371"/>
                <a:gd name="T74" fmla="*/ 952 w 1041"/>
                <a:gd name="T75" fmla="*/ 906 h 1371"/>
                <a:gd name="T76" fmla="*/ 897 w 1041"/>
                <a:gd name="T77" fmla="*/ 940 h 1371"/>
                <a:gd name="T78" fmla="*/ 787 w 1041"/>
                <a:gd name="T79" fmla="*/ 969 h 1371"/>
                <a:gd name="T80" fmla="*/ 698 w 1041"/>
                <a:gd name="T81" fmla="*/ 969 h 1371"/>
                <a:gd name="T82" fmla="*/ 647 w 1041"/>
                <a:gd name="T83" fmla="*/ 1016 h 1371"/>
                <a:gd name="T84" fmla="*/ 686 w 1041"/>
                <a:gd name="T85" fmla="*/ 1058 h 1371"/>
                <a:gd name="T86" fmla="*/ 749 w 1041"/>
                <a:gd name="T87" fmla="*/ 1105 h 1371"/>
                <a:gd name="T88" fmla="*/ 787 w 1041"/>
                <a:gd name="T89" fmla="*/ 1147 h 1371"/>
                <a:gd name="T90" fmla="*/ 787 w 1041"/>
                <a:gd name="T91" fmla="*/ 1185 h 1371"/>
                <a:gd name="T92" fmla="*/ 715 w 1041"/>
                <a:gd name="T93" fmla="*/ 1173 h 1371"/>
                <a:gd name="T94" fmla="*/ 715 w 1041"/>
                <a:gd name="T95" fmla="*/ 1202 h 1371"/>
                <a:gd name="T96" fmla="*/ 660 w 1041"/>
                <a:gd name="T97" fmla="*/ 1283 h 1371"/>
                <a:gd name="T98" fmla="*/ 614 w 1041"/>
                <a:gd name="T99" fmla="*/ 1325 h 1371"/>
                <a:gd name="T100" fmla="*/ 537 w 1041"/>
                <a:gd name="T101" fmla="*/ 1363 h 1371"/>
                <a:gd name="T102" fmla="*/ 461 w 1041"/>
                <a:gd name="T103" fmla="*/ 1371 h 1371"/>
                <a:gd name="T104" fmla="*/ 410 w 1041"/>
                <a:gd name="T105" fmla="*/ 1338 h 1371"/>
                <a:gd name="T106" fmla="*/ 351 w 1041"/>
                <a:gd name="T107" fmla="*/ 1316 h 1371"/>
                <a:gd name="T108" fmla="*/ 296 w 1041"/>
                <a:gd name="T109" fmla="*/ 1278 h 1371"/>
                <a:gd name="T110" fmla="*/ 224 w 1041"/>
                <a:gd name="T111" fmla="*/ 1270 h 1371"/>
                <a:gd name="T112" fmla="*/ 161 w 1041"/>
                <a:gd name="T113" fmla="*/ 1194 h 1371"/>
                <a:gd name="T114" fmla="*/ 127 w 1041"/>
                <a:gd name="T115" fmla="*/ 1101 h 1371"/>
                <a:gd name="T116" fmla="*/ 80 w 1041"/>
                <a:gd name="T117" fmla="*/ 1079 h 1371"/>
                <a:gd name="T118" fmla="*/ 12 w 1041"/>
                <a:gd name="T119" fmla="*/ 1062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1" h="1371">
                  <a:moveTo>
                    <a:pt x="0" y="1045"/>
                  </a:moveTo>
                  <a:lnTo>
                    <a:pt x="0" y="1041"/>
                  </a:lnTo>
                  <a:lnTo>
                    <a:pt x="4" y="1037"/>
                  </a:lnTo>
                  <a:lnTo>
                    <a:pt x="4" y="1033"/>
                  </a:lnTo>
                  <a:lnTo>
                    <a:pt x="8" y="1029"/>
                  </a:lnTo>
                  <a:lnTo>
                    <a:pt x="12" y="1020"/>
                  </a:lnTo>
                  <a:lnTo>
                    <a:pt x="21" y="1016"/>
                  </a:lnTo>
                  <a:lnTo>
                    <a:pt x="25" y="1012"/>
                  </a:lnTo>
                  <a:lnTo>
                    <a:pt x="38" y="1003"/>
                  </a:lnTo>
                  <a:lnTo>
                    <a:pt x="51" y="995"/>
                  </a:lnTo>
                  <a:lnTo>
                    <a:pt x="55" y="990"/>
                  </a:lnTo>
                  <a:lnTo>
                    <a:pt x="59" y="990"/>
                  </a:lnTo>
                  <a:lnTo>
                    <a:pt x="63" y="986"/>
                  </a:lnTo>
                  <a:lnTo>
                    <a:pt x="67" y="986"/>
                  </a:lnTo>
                  <a:lnTo>
                    <a:pt x="72" y="986"/>
                  </a:lnTo>
                  <a:lnTo>
                    <a:pt x="80" y="986"/>
                  </a:lnTo>
                  <a:lnTo>
                    <a:pt x="93" y="986"/>
                  </a:lnTo>
                  <a:lnTo>
                    <a:pt x="97" y="986"/>
                  </a:lnTo>
                  <a:lnTo>
                    <a:pt x="101" y="986"/>
                  </a:lnTo>
                  <a:lnTo>
                    <a:pt x="106" y="982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14" y="978"/>
                  </a:lnTo>
                  <a:lnTo>
                    <a:pt x="118" y="965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27" y="957"/>
                  </a:lnTo>
                  <a:lnTo>
                    <a:pt x="131" y="952"/>
                  </a:lnTo>
                  <a:lnTo>
                    <a:pt x="135" y="952"/>
                  </a:lnTo>
                  <a:lnTo>
                    <a:pt x="144" y="948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5" y="935"/>
                  </a:lnTo>
                  <a:lnTo>
                    <a:pt x="169" y="931"/>
                  </a:lnTo>
                  <a:lnTo>
                    <a:pt x="173" y="927"/>
                  </a:lnTo>
                  <a:lnTo>
                    <a:pt x="178" y="927"/>
                  </a:lnTo>
                  <a:lnTo>
                    <a:pt x="182" y="918"/>
                  </a:lnTo>
                  <a:lnTo>
                    <a:pt x="186" y="914"/>
                  </a:lnTo>
                  <a:lnTo>
                    <a:pt x="186" y="910"/>
                  </a:lnTo>
                  <a:lnTo>
                    <a:pt x="190" y="906"/>
                  </a:lnTo>
                  <a:lnTo>
                    <a:pt x="190" y="902"/>
                  </a:lnTo>
                  <a:lnTo>
                    <a:pt x="194" y="897"/>
                  </a:lnTo>
                  <a:lnTo>
                    <a:pt x="194" y="893"/>
                  </a:lnTo>
                  <a:lnTo>
                    <a:pt x="194" y="889"/>
                  </a:lnTo>
                  <a:lnTo>
                    <a:pt x="194" y="885"/>
                  </a:lnTo>
                  <a:lnTo>
                    <a:pt x="194" y="876"/>
                  </a:lnTo>
                  <a:lnTo>
                    <a:pt x="194" y="868"/>
                  </a:lnTo>
                  <a:lnTo>
                    <a:pt x="194" y="863"/>
                  </a:lnTo>
                  <a:lnTo>
                    <a:pt x="190" y="855"/>
                  </a:lnTo>
                  <a:lnTo>
                    <a:pt x="186" y="847"/>
                  </a:lnTo>
                  <a:lnTo>
                    <a:pt x="186" y="838"/>
                  </a:lnTo>
                  <a:lnTo>
                    <a:pt x="182" y="821"/>
                  </a:lnTo>
                  <a:lnTo>
                    <a:pt x="182" y="813"/>
                  </a:lnTo>
                  <a:lnTo>
                    <a:pt x="182" y="808"/>
                  </a:lnTo>
                  <a:lnTo>
                    <a:pt x="182" y="804"/>
                  </a:lnTo>
                  <a:lnTo>
                    <a:pt x="186" y="800"/>
                  </a:lnTo>
                  <a:lnTo>
                    <a:pt x="194" y="800"/>
                  </a:lnTo>
                  <a:lnTo>
                    <a:pt x="199" y="800"/>
                  </a:lnTo>
                  <a:lnTo>
                    <a:pt x="203" y="804"/>
                  </a:lnTo>
                  <a:lnTo>
                    <a:pt x="211" y="804"/>
                  </a:lnTo>
                  <a:lnTo>
                    <a:pt x="250" y="817"/>
                  </a:lnTo>
                  <a:lnTo>
                    <a:pt x="262" y="821"/>
                  </a:lnTo>
                  <a:lnTo>
                    <a:pt x="279" y="825"/>
                  </a:lnTo>
                  <a:lnTo>
                    <a:pt x="288" y="830"/>
                  </a:lnTo>
                  <a:lnTo>
                    <a:pt x="296" y="830"/>
                  </a:lnTo>
                  <a:lnTo>
                    <a:pt x="300" y="830"/>
                  </a:lnTo>
                  <a:lnTo>
                    <a:pt x="305" y="830"/>
                  </a:lnTo>
                  <a:lnTo>
                    <a:pt x="309" y="830"/>
                  </a:lnTo>
                  <a:lnTo>
                    <a:pt x="313" y="830"/>
                  </a:lnTo>
                  <a:lnTo>
                    <a:pt x="317" y="825"/>
                  </a:lnTo>
                  <a:lnTo>
                    <a:pt x="326" y="825"/>
                  </a:lnTo>
                  <a:lnTo>
                    <a:pt x="330" y="821"/>
                  </a:lnTo>
                  <a:lnTo>
                    <a:pt x="351" y="808"/>
                  </a:lnTo>
                  <a:lnTo>
                    <a:pt x="368" y="796"/>
                  </a:lnTo>
                  <a:lnTo>
                    <a:pt x="372" y="791"/>
                  </a:lnTo>
                  <a:lnTo>
                    <a:pt x="377" y="787"/>
                  </a:lnTo>
                  <a:lnTo>
                    <a:pt x="381" y="783"/>
                  </a:lnTo>
                  <a:lnTo>
                    <a:pt x="385" y="779"/>
                  </a:lnTo>
                  <a:lnTo>
                    <a:pt x="389" y="775"/>
                  </a:lnTo>
                  <a:lnTo>
                    <a:pt x="389" y="770"/>
                  </a:lnTo>
                  <a:lnTo>
                    <a:pt x="393" y="762"/>
                  </a:lnTo>
                  <a:lnTo>
                    <a:pt x="393" y="758"/>
                  </a:lnTo>
                  <a:lnTo>
                    <a:pt x="393" y="753"/>
                  </a:lnTo>
                  <a:lnTo>
                    <a:pt x="393" y="749"/>
                  </a:lnTo>
                  <a:lnTo>
                    <a:pt x="389" y="749"/>
                  </a:lnTo>
                  <a:lnTo>
                    <a:pt x="389" y="741"/>
                  </a:lnTo>
                  <a:lnTo>
                    <a:pt x="385" y="732"/>
                  </a:lnTo>
                  <a:lnTo>
                    <a:pt x="377" y="719"/>
                  </a:lnTo>
                  <a:lnTo>
                    <a:pt x="377" y="711"/>
                  </a:lnTo>
                  <a:lnTo>
                    <a:pt x="372" y="707"/>
                  </a:lnTo>
                  <a:lnTo>
                    <a:pt x="372" y="698"/>
                  </a:lnTo>
                  <a:lnTo>
                    <a:pt x="368" y="690"/>
                  </a:lnTo>
                  <a:lnTo>
                    <a:pt x="368" y="686"/>
                  </a:lnTo>
                  <a:lnTo>
                    <a:pt x="368" y="669"/>
                  </a:lnTo>
                  <a:lnTo>
                    <a:pt x="368" y="656"/>
                  </a:lnTo>
                  <a:lnTo>
                    <a:pt x="368" y="652"/>
                  </a:lnTo>
                  <a:lnTo>
                    <a:pt x="368" y="648"/>
                  </a:lnTo>
                  <a:lnTo>
                    <a:pt x="368" y="643"/>
                  </a:lnTo>
                  <a:lnTo>
                    <a:pt x="372" y="639"/>
                  </a:lnTo>
                  <a:lnTo>
                    <a:pt x="377" y="639"/>
                  </a:lnTo>
                  <a:lnTo>
                    <a:pt x="381" y="643"/>
                  </a:lnTo>
                  <a:lnTo>
                    <a:pt x="385" y="648"/>
                  </a:lnTo>
                  <a:lnTo>
                    <a:pt x="389" y="648"/>
                  </a:lnTo>
                  <a:lnTo>
                    <a:pt x="393" y="652"/>
                  </a:lnTo>
                  <a:lnTo>
                    <a:pt x="398" y="652"/>
                  </a:lnTo>
                  <a:lnTo>
                    <a:pt x="406" y="652"/>
                  </a:lnTo>
                  <a:lnTo>
                    <a:pt x="410" y="652"/>
                  </a:lnTo>
                  <a:lnTo>
                    <a:pt x="415" y="652"/>
                  </a:lnTo>
                  <a:lnTo>
                    <a:pt x="419" y="652"/>
                  </a:lnTo>
                  <a:lnTo>
                    <a:pt x="423" y="652"/>
                  </a:lnTo>
                  <a:lnTo>
                    <a:pt x="427" y="648"/>
                  </a:lnTo>
                  <a:lnTo>
                    <a:pt x="432" y="648"/>
                  </a:lnTo>
                  <a:lnTo>
                    <a:pt x="474" y="622"/>
                  </a:lnTo>
                  <a:lnTo>
                    <a:pt x="487" y="618"/>
                  </a:lnTo>
                  <a:lnTo>
                    <a:pt x="520" y="601"/>
                  </a:lnTo>
                  <a:lnTo>
                    <a:pt x="529" y="597"/>
                  </a:lnTo>
                  <a:lnTo>
                    <a:pt x="533" y="592"/>
                  </a:lnTo>
                  <a:lnTo>
                    <a:pt x="537" y="592"/>
                  </a:lnTo>
                  <a:lnTo>
                    <a:pt x="542" y="588"/>
                  </a:lnTo>
                  <a:lnTo>
                    <a:pt x="546" y="588"/>
                  </a:lnTo>
                  <a:lnTo>
                    <a:pt x="550" y="584"/>
                  </a:lnTo>
                  <a:lnTo>
                    <a:pt x="550" y="580"/>
                  </a:lnTo>
                  <a:lnTo>
                    <a:pt x="554" y="576"/>
                  </a:lnTo>
                  <a:lnTo>
                    <a:pt x="554" y="571"/>
                  </a:lnTo>
                  <a:lnTo>
                    <a:pt x="554" y="567"/>
                  </a:lnTo>
                  <a:lnTo>
                    <a:pt x="554" y="563"/>
                  </a:lnTo>
                  <a:lnTo>
                    <a:pt x="554" y="559"/>
                  </a:lnTo>
                  <a:lnTo>
                    <a:pt x="554" y="554"/>
                  </a:lnTo>
                  <a:lnTo>
                    <a:pt x="554" y="546"/>
                  </a:lnTo>
                  <a:lnTo>
                    <a:pt x="550" y="542"/>
                  </a:lnTo>
                  <a:lnTo>
                    <a:pt x="550" y="533"/>
                  </a:lnTo>
                  <a:lnTo>
                    <a:pt x="546" y="529"/>
                  </a:lnTo>
                  <a:lnTo>
                    <a:pt x="542" y="521"/>
                  </a:lnTo>
                  <a:lnTo>
                    <a:pt x="537" y="516"/>
                  </a:lnTo>
                  <a:lnTo>
                    <a:pt x="533" y="508"/>
                  </a:lnTo>
                  <a:lnTo>
                    <a:pt x="516" y="491"/>
                  </a:lnTo>
                  <a:lnTo>
                    <a:pt x="516" y="487"/>
                  </a:lnTo>
                  <a:lnTo>
                    <a:pt x="512" y="482"/>
                  </a:lnTo>
                  <a:lnTo>
                    <a:pt x="508" y="474"/>
                  </a:lnTo>
                  <a:lnTo>
                    <a:pt x="504" y="470"/>
                  </a:lnTo>
                  <a:lnTo>
                    <a:pt x="504" y="461"/>
                  </a:lnTo>
                  <a:lnTo>
                    <a:pt x="499" y="453"/>
                  </a:lnTo>
                  <a:lnTo>
                    <a:pt x="491" y="427"/>
                  </a:lnTo>
                  <a:lnTo>
                    <a:pt x="491" y="419"/>
                  </a:lnTo>
                  <a:lnTo>
                    <a:pt x="487" y="406"/>
                  </a:lnTo>
                  <a:lnTo>
                    <a:pt x="482" y="398"/>
                  </a:lnTo>
                  <a:lnTo>
                    <a:pt x="482" y="393"/>
                  </a:lnTo>
                  <a:lnTo>
                    <a:pt x="478" y="377"/>
                  </a:lnTo>
                  <a:lnTo>
                    <a:pt x="478" y="368"/>
                  </a:lnTo>
                  <a:lnTo>
                    <a:pt x="478" y="360"/>
                  </a:lnTo>
                  <a:lnTo>
                    <a:pt x="470" y="343"/>
                  </a:lnTo>
                  <a:lnTo>
                    <a:pt x="470" y="334"/>
                  </a:lnTo>
                  <a:lnTo>
                    <a:pt x="465" y="305"/>
                  </a:lnTo>
                  <a:lnTo>
                    <a:pt x="461" y="296"/>
                  </a:lnTo>
                  <a:lnTo>
                    <a:pt x="457" y="279"/>
                  </a:lnTo>
                  <a:lnTo>
                    <a:pt x="457" y="275"/>
                  </a:lnTo>
                  <a:lnTo>
                    <a:pt x="457" y="271"/>
                  </a:lnTo>
                  <a:lnTo>
                    <a:pt x="461" y="262"/>
                  </a:lnTo>
                  <a:lnTo>
                    <a:pt x="465" y="245"/>
                  </a:lnTo>
                  <a:lnTo>
                    <a:pt x="470" y="237"/>
                  </a:lnTo>
                  <a:lnTo>
                    <a:pt x="474" y="228"/>
                  </a:lnTo>
                  <a:lnTo>
                    <a:pt x="478" y="220"/>
                  </a:lnTo>
                  <a:lnTo>
                    <a:pt x="482" y="211"/>
                  </a:lnTo>
                  <a:lnTo>
                    <a:pt x="487" y="199"/>
                  </a:lnTo>
                  <a:lnTo>
                    <a:pt x="491" y="195"/>
                  </a:lnTo>
                  <a:lnTo>
                    <a:pt x="491" y="190"/>
                  </a:lnTo>
                  <a:lnTo>
                    <a:pt x="491" y="186"/>
                  </a:lnTo>
                  <a:lnTo>
                    <a:pt x="491" y="182"/>
                  </a:lnTo>
                  <a:lnTo>
                    <a:pt x="487" y="182"/>
                  </a:lnTo>
                  <a:lnTo>
                    <a:pt x="487" y="178"/>
                  </a:lnTo>
                  <a:lnTo>
                    <a:pt x="482" y="178"/>
                  </a:lnTo>
                  <a:lnTo>
                    <a:pt x="470" y="182"/>
                  </a:lnTo>
                  <a:lnTo>
                    <a:pt x="461" y="182"/>
                  </a:lnTo>
                  <a:lnTo>
                    <a:pt x="457" y="182"/>
                  </a:lnTo>
                  <a:lnTo>
                    <a:pt x="453" y="182"/>
                  </a:lnTo>
                  <a:lnTo>
                    <a:pt x="448" y="182"/>
                  </a:lnTo>
                  <a:lnTo>
                    <a:pt x="444" y="178"/>
                  </a:lnTo>
                  <a:lnTo>
                    <a:pt x="440" y="178"/>
                  </a:lnTo>
                  <a:lnTo>
                    <a:pt x="440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23" y="156"/>
                  </a:lnTo>
                  <a:lnTo>
                    <a:pt x="419" y="148"/>
                  </a:lnTo>
                  <a:lnTo>
                    <a:pt x="415" y="144"/>
                  </a:lnTo>
                  <a:lnTo>
                    <a:pt x="415" y="139"/>
                  </a:lnTo>
                  <a:lnTo>
                    <a:pt x="415" y="135"/>
                  </a:lnTo>
                  <a:lnTo>
                    <a:pt x="415" y="131"/>
                  </a:lnTo>
                  <a:lnTo>
                    <a:pt x="415" y="127"/>
                  </a:lnTo>
                  <a:lnTo>
                    <a:pt x="415" y="123"/>
                  </a:lnTo>
                  <a:lnTo>
                    <a:pt x="415" y="118"/>
                  </a:lnTo>
                  <a:lnTo>
                    <a:pt x="415" y="110"/>
                  </a:lnTo>
                  <a:lnTo>
                    <a:pt x="419" y="106"/>
                  </a:lnTo>
                  <a:lnTo>
                    <a:pt x="419" y="101"/>
                  </a:lnTo>
                  <a:lnTo>
                    <a:pt x="419" y="97"/>
                  </a:lnTo>
                  <a:lnTo>
                    <a:pt x="415" y="97"/>
                  </a:lnTo>
                  <a:lnTo>
                    <a:pt x="415" y="93"/>
                  </a:lnTo>
                  <a:lnTo>
                    <a:pt x="415" y="89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06" y="76"/>
                  </a:lnTo>
                  <a:lnTo>
                    <a:pt x="402" y="72"/>
                  </a:lnTo>
                  <a:lnTo>
                    <a:pt x="398" y="68"/>
                  </a:lnTo>
                  <a:lnTo>
                    <a:pt x="385" y="59"/>
                  </a:lnTo>
                  <a:lnTo>
                    <a:pt x="381" y="59"/>
                  </a:lnTo>
                  <a:lnTo>
                    <a:pt x="377" y="55"/>
                  </a:lnTo>
                  <a:lnTo>
                    <a:pt x="372" y="51"/>
                  </a:lnTo>
                  <a:lnTo>
                    <a:pt x="372" y="46"/>
                  </a:lnTo>
                  <a:lnTo>
                    <a:pt x="368" y="42"/>
                  </a:lnTo>
                  <a:lnTo>
                    <a:pt x="364" y="38"/>
                  </a:lnTo>
                  <a:lnTo>
                    <a:pt x="364" y="34"/>
                  </a:lnTo>
                  <a:lnTo>
                    <a:pt x="360" y="29"/>
                  </a:lnTo>
                  <a:lnTo>
                    <a:pt x="360" y="21"/>
                  </a:lnTo>
                  <a:lnTo>
                    <a:pt x="364" y="17"/>
                  </a:lnTo>
                  <a:lnTo>
                    <a:pt x="364" y="12"/>
                  </a:lnTo>
                  <a:lnTo>
                    <a:pt x="364" y="8"/>
                  </a:lnTo>
                  <a:lnTo>
                    <a:pt x="368" y="8"/>
                  </a:lnTo>
                  <a:lnTo>
                    <a:pt x="372" y="4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89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6" y="4"/>
                  </a:lnTo>
                  <a:lnTo>
                    <a:pt x="419" y="8"/>
                  </a:lnTo>
                  <a:lnTo>
                    <a:pt x="427" y="12"/>
                  </a:lnTo>
                  <a:lnTo>
                    <a:pt x="432" y="12"/>
                  </a:lnTo>
                  <a:lnTo>
                    <a:pt x="440" y="17"/>
                  </a:lnTo>
                  <a:lnTo>
                    <a:pt x="444" y="17"/>
                  </a:lnTo>
                  <a:lnTo>
                    <a:pt x="453" y="17"/>
                  </a:lnTo>
                  <a:lnTo>
                    <a:pt x="474" y="17"/>
                  </a:lnTo>
                  <a:lnTo>
                    <a:pt x="478" y="17"/>
                  </a:lnTo>
                  <a:lnTo>
                    <a:pt x="487" y="17"/>
                  </a:lnTo>
                  <a:lnTo>
                    <a:pt x="491" y="17"/>
                  </a:lnTo>
                  <a:lnTo>
                    <a:pt x="499" y="21"/>
                  </a:lnTo>
                  <a:lnTo>
                    <a:pt x="504" y="21"/>
                  </a:lnTo>
                  <a:lnTo>
                    <a:pt x="508" y="21"/>
                  </a:lnTo>
                  <a:lnTo>
                    <a:pt x="516" y="25"/>
                  </a:lnTo>
                  <a:lnTo>
                    <a:pt x="520" y="25"/>
                  </a:lnTo>
                  <a:lnTo>
                    <a:pt x="525" y="29"/>
                  </a:lnTo>
                  <a:lnTo>
                    <a:pt x="529" y="34"/>
                  </a:lnTo>
                  <a:lnTo>
                    <a:pt x="533" y="38"/>
                  </a:lnTo>
                  <a:lnTo>
                    <a:pt x="546" y="55"/>
                  </a:lnTo>
                  <a:lnTo>
                    <a:pt x="550" y="59"/>
                  </a:lnTo>
                  <a:lnTo>
                    <a:pt x="554" y="63"/>
                  </a:lnTo>
                  <a:lnTo>
                    <a:pt x="563" y="68"/>
                  </a:lnTo>
                  <a:lnTo>
                    <a:pt x="567" y="72"/>
                  </a:lnTo>
                  <a:lnTo>
                    <a:pt x="575" y="76"/>
                  </a:lnTo>
                  <a:lnTo>
                    <a:pt x="584" y="80"/>
                  </a:lnTo>
                  <a:lnTo>
                    <a:pt x="588" y="80"/>
                  </a:lnTo>
                  <a:lnTo>
                    <a:pt x="592" y="80"/>
                  </a:lnTo>
                  <a:lnTo>
                    <a:pt x="601" y="76"/>
                  </a:lnTo>
                  <a:lnTo>
                    <a:pt x="605" y="72"/>
                  </a:lnTo>
                  <a:lnTo>
                    <a:pt x="614" y="63"/>
                  </a:lnTo>
                  <a:lnTo>
                    <a:pt x="618" y="63"/>
                  </a:lnTo>
                  <a:lnTo>
                    <a:pt x="622" y="59"/>
                  </a:lnTo>
                  <a:lnTo>
                    <a:pt x="626" y="59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9"/>
                  </a:lnTo>
                  <a:lnTo>
                    <a:pt x="647" y="59"/>
                  </a:lnTo>
                  <a:lnTo>
                    <a:pt x="656" y="63"/>
                  </a:lnTo>
                  <a:lnTo>
                    <a:pt x="656" y="68"/>
                  </a:lnTo>
                  <a:lnTo>
                    <a:pt x="660" y="72"/>
                  </a:lnTo>
                  <a:lnTo>
                    <a:pt x="664" y="72"/>
                  </a:lnTo>
                  <a:lnTo>
                    <a:pt x="669" y="76"/>
                  </a:lnTo>
                  <a:lnTo>
                    <a:pt x="669" y="80"/>
                  </a:lnTo>
                  <a:lnTo>
                    <a:pt x="673" y="89"/>
                  </a:lnTo>
                  <a:lnTo>
                    <a:pt x="673" y="93"/>
                  </a:lnTo>
                  <a:lnTo>
                    <a:pt x="677" y="97"/>
                  </a:lnTo>
                  <a:lnTo>
                    <a:pt x="686" y="106"/>
                  </a:lnTo>
                  <a:lnTo>
                    <a:pt x="686" y="110"/>
                  </a:lnTo>
                  <a:lnTo>
                    <a:pt x="690" y="110"/>
                  </a:lnTo>
                  <a:lnTo>
                    <a:pt x="694" y="110"/>
                  </a:lnTo>
                  <a:lnTo>
                    <a:pt x="698" y="110"/>
                  </a:lnTo>
                  <a:lnTo>
                    <a:pt x="702" y="114"/>
                  </a:lnTo>
                  <a:lnTo>
                    <a:pt x="711" y="114"/>
                  </a:lnTo>
                  <a:lnTo>
                    <a:pt x="724" y="114"/>
                  </a:lnTo>
                  <a:lnTo>
                    <a:pt x="736" y="114"/>
                  </a:lnTo>
                  <a:lnTo>
                    <a:pt x="745" y="114"/>
                  </a:lnTo>
                  <a:lnTo>
                    <a:pt x="749" y="114"/>
                  </a:lnTo>
                  <a:lnTo>
                    <a:pt x="753" y="114"/>
                  </a:lnTo>
                  <a:lnTo>
                    <a:pt x="758" y="114"/>
                  </a:lnTo>
                  <a:lnTo>
                    <a:pt x="753" y="123"/>
                  </a:lnTo>
                  <a:lnTo>
                    <a:pt x="753" y="131"/>
                  </a:lnTo>
                  <a:lnTo>
                    <a:pt x="753" y="144"/>
                  </a:lnTo>
                  <a:lnTo>
                    <a:pt x="753" y="152"/>
                  </a:lnTo>
                  <a:lnTo>
                    <a:pt x="753" y="165"/>
                  </a:lnTo>
                  <a:lnTo>
                    <a:pt x="753" y="173"/>
                  </a:lnTo>
                  <a:lnTo>
                    <a:pt x="753" y="182"/>
                  </a:lnTo>
                  <a:lnTo>
                    <a:pt x="753" y="195"/>
                  </a:lnTo>
                  <a:lnTo>
                    <a:pt x="753" y="203"/>
                  </a:lnTo>
                  <a:lnTo>
                    <a:pt x="758" y="207"/>
                  </a:lnTo>
                  <a:lnTo>
                    <a:pt x="758" y="220"/>
                  </a:lnTo>
                  <a:lnTo>
                    <a:pt x="766" y="245"/>
                  </a:lnTo>
                  <a:lnTo>
                    <a:pt x="766" y="250"/>
                  </a:lnTo>
                  <a:lnTo>
                    <a:pt x="770" y="262"/>
                  </a:lnTo>
                  <a:lnTo>
                    <a:pt x="770" y="275"/>
                  </a:lnTo>
                  <a:lnTo>
                    <a:pt x="774" y="288"/>
                  </a:lnTo>
                  <a:lnTo>
                    <a:pt x="774" y="296"/>
                  </a:lnTo>
                  <a:lnTo>
                    <a:pt x="779" y="309"/>
                  </a:lnTo>
                  <a:lnTo>
                    <a:pt x="779" y="330"/>
                  </a:lnTo>
                  <a:lnTo>
                    <a:pt x="783" y="338"/>
                  </a:lnTo>
                  <a:lnTo>
                    <a:pt x="783" y="347"/>
                  </a:lnTo>
                  <a:lnTo>
                    <a:pt x="783" y="355"/>
                  </a:lnTo>
                  <a:lnTo>
                    <a:pt x="787" y="355"/>
                  </a:lnTo>
                  <a:lnTo>
                    <a:pt x="787" y="360"/>
                  </a:lnTo>
                  <a:lnTo>
                    <a:pt x="791" y="364"/>
                  </a:lnTo>
                  <a:lnTo>
                    <a:pt x="791" y="368"/>
                  </a:lnTo>
                  <a:lnTo>
                    <a:pt x="796" y="377"/>
                  </a:lnTo>
                  <a:lnTo>
                    <a:pt x="800" y="381"/>
                  </a:lnTo>
                  <a:lnTo>
                    <a:pt x="804" y="385"/>
                  </a:lnTo>
                  <a:lnTo>
                    <a:pt x="808" y="389"/>
                  </a:lnTo>
                  <a:lnTo>
                    <a:pt x="813" y="393"/>
                  </a:lnTo>
                  <a:lnTo>
                    <a:pt x="817" y="393"/>
                  </a:lnTo>
                  <a:lnTo>
                    <a:pt x="821" y="393"/>
                  </a:lnTo>
                  <a:lnTo>
                    <a:pt x="825" y="393"/>
                  </a:lnTo>
                  <a:lnTo>
                    <a:pt x="829" y="398"/>
                  </a:lnTo>
                  <a:lnTo>
                    <a:pt x="838" y="398"/>
                  </a:lnTo>
                  <a:lnTo>
                    <a:pt x="842" y="398"/>
                  </a:lnTo>
                  <a:lnTo>
                    <a:pt x="846" y="402"/>
                  </a:lnTo>
                  <a:lnTo>
                    <a:pt x="855" y="402"/>
                  </a:lnTo>
                  <a:lnTo>
                    <a:pt x="859" y="406"/>
                  </a:lnTo>
                  <a:lnTo>
                    <a:pt x="863" y="410"/>
                  </a:lnTo>
                  <a:lnTo>
                    <a:pt x="868" y="410"/>
                  </a:lnTo>
                  <a:lnTo>
                    <a:pt x="872" y="415"/>
                  </a:lnTo>
                  <a:lnTo>
                    <a:pt x="876" y="419"/>
                  </a:lnTo>
                  <a:lnTo>
                    <a:pt x="880" y="419"/>
                  </a:lnTo>
                  <a:lnTo>
                    <a:pt x="885" y="419"/>
                  </a:lnTo>
                  <a:lnTo>
                    <a:pt x="889" y="415"/>
                  </a:lnTo>
                  <a:lnTo>
                    <a:pt x="893" y="415"/>
                  </a:lnTo>
                  <a:lnTo>
                    <a:pt x="893" y="410"/>
                  </a:lnTo>
                  <a:lnTo>
                    <a:pt x="897" y="406"/>
                  </a:lnTo>
                  <a:lnTo>
                    <a:pt x="893" y="402"/>
                  </a:lnTo>
                  <a:lnTo>
                    <a:pt x="893" y="389"/>
                  </a:lnTo>
                  <a:lnTo>
                    <a:pt x="893" y="381"/>
                  </a:lnTo>
                  <a:lnTo>
                    <a:pt x="889" y="372"/>
                  </a:lnTo>
                  <a:lnTo>
                    <a:pt x="889" y="368"/>
                  </a:lnTo>
                  <a:lnTo>
                    <a:pt x="889" y="364"/>
                  </a:lnTo>
                  <a:lnTo>
                    <a:pt x="889" y="360"/>
                  </a:lnTo>
                  <a:lnTo>
                    <a:pt x="889" y="355"/>
                  </a:lnTo>
                  <a:lnTo>
                    <a:pt x="893" y="355"/>
                  </a:lnTo>
                  <a:lnTo>
                    <a:pt x="893" y="351"/>
                  </a:lnTo>
                  <a:lnTo>
                    <a:pt x="897" y="351"/>
                  </a:lnTo>
                  <a:lnTo>
                    <a:pt x="901" y="355"/>
                  </a:lnTo>
                  <a:lnTo>
                    <a:pt x="906" y="355"/>
                  </a:lnTo>
                  <a:lnTo>
                    <a:pt x="910" y="360"/>
                  </a:lnTo>
                  <a:lnTo>
                    <a:pt x="927" y="372"/>
                  </a:lnTo>
                  <a:lnTo>
                    <a:pt x="944" y="385"/>
                  </a:lnTo>
                  <a:lnTo>
                    <a:pt x="952" y="389"/>
                  </a:lnTo>
                  <a:lnTo>
                    <a:pt x="978" y="415"/>
                  </a:lnTo>
                  <a:lnTo>
                    <a:pt x="982" y="419"/>
                  </a:lnTo>
                  <a:lnTo>
                    <a:pt x="986" y="423"/>
                  </a:lnTo>
                  <a:lnTo>
                    <a:pt x="990" y="432"/>
                  </a:lnTo>
                  <a:lnTo>
                    <a:pt x="995" y="436"/>
                  </a:lnTo>
                  <a:lnTo>
                    <a:pt x="999" y="440"/>
                  </a:lnTo>
                  <a:lnTo>
                    <a:pt x="1003" y="444"/>
                  </a:lnTo>
                  <a:lnTo>
                    <a:pt x="1007" y="453"/>
                  </a:lnTo>
                  <a:lnTo>
                    <a:pt x="1007" y="457"/>
                  </a:lnTo>
                  <a:lnTo>
                    <a:pt x="1012" y="461"/>
                  </a:lnTo>
                  <a:lnTo>
                    <a:pt x="1016" y="470"/>
                  </a:lnTo>
                  <a:lnTo>
                    <a:pt x="1016" y="478"/>
                  </a:lnTo>
                  <a:lnTo>
                    <a:pt x="1020" y="482"/>
                  </a:lnTo>
                  <a:lnTo>
                    <a:pt x="1020" y="491"/>
                  </a:lnTo>
                  <a:lnTo>
                    <a:pt x="1024" y="495"/>
                  </a:lnTo>
                  <a:lnTo>
                    <a:pt x="1024" y="508"/>
                  </a:lnTo>
                  <a:lnTo>
                    <a:pt x="1028" y="525"/>
                  </a:lnTo>
                  <a:lnTo>
                    <a:pt x="1033" y="537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37" y="563"/>
                  </a:lnTo>
                  <a:lnTo>
                    <a:pt x="1037" y="567"/>
                  </a:lnTo>
                  <a:lnTo>
                    <a:pt x="1041" y="567"/>
                  </a:lnTo>
                  <a:lnTo>
                    <a:pt x="1037" y="567"/>
                  </a:lnTo>
                  <a:lnTo>
                    <a:pt x="1037" y="571"/>
                  </a:lnTo>
                  <a:lnTo>
                    <a:pt x="1033" y="576"/>
                  </a:lnTo>
                  <a:lnTo>
                    <a:pt x="1033" y="580"/>
                  </a:lnTo>
                  <a:lnTo>
                    <a:pt x="1028" y="588"/>
                  </a:lnTo>
                  <a:lnTo>
                    <a:pt x="1028" y="597"/>
                  </a:lnTo>
                  <a:lnTo>
                    <a:pt x="1028" y="601"/>
                  </a:lnTo>
                  <a:lnTo>
                    <a:pt x="1028" y="609"/>
                  </a:lnTo>
                  <a:lnTo>
                    <a:pt x="1028" y="614"/>
                  </a:lnTo>
                  <a:lnTo>
                    <a:pt x="1028" y="622"/>
                  </a:lnTo>
                  <a:lnTo>
                    <a:pt x="1028" y="626"/>
                  </a:lnTo>
                  <a:lnTo>
                    <a:pt x="1028" y="631"/>
                  </a:lnTo>
                  <a:lnTo>
                    <a:pt x="1028" y="639"/>
                  </a:lnTo>
                  <a:lnTo>
                    <a:pt x="1028" y="648"/>
                  </a:lnTo>
                  <a:lnTo>
                    <a:pt x="1028" y="652"/>
                  </a:lnTo>
                  <a:lnTo>
                    <a:pt x="1028" y="660"/>
                  </a:lnTo>
                  <a:lnTo>
                    <a:pt x="1033" y="664"/>
                  </a:lnTo>
                  <a:lnTo>
                    <a:pt x="1033" y="673"/>
                  </a:lnTo>
                  <a:lnTo>
                    <a:pt x="1041" y="690"/>
                  </a:lnTo>
                  <a:lnTo>
                    <a:pt x="1041" y="694"/>
                  </a:lnTo>
                  <a:lnTo>
                    <a:pt x="1041" y="698"/>
                  </a:lnTo>
                  <a:lnTo>
                    <a:pt x="1041" y="707"/>
                  </a:lnTo>
                  <a:lnTo>
                    <a:pt x="1041" y="711"/>
                  </a:lnTo>
                  <a:lnTo>
                    <a:pt x="1041" y="715"/>
                  </a:lnTo>
                  <a:lnTo>
                    <a:pt x="1041" y="724"/>
                  </a:lnTo>
                  <a:lnTo>
                    <a:pt x="1037" y="728"/>
                  </a:lnTo>
                  <a:lnTo>
                    <a:pt x="1037" y="736"/>
                  </a:lnTo>
                  <a:lnTo>
                    <a:pt x="1033" y="741"/>
                  </a:lnTo>
                  <a:lnTo>
                    <a:pt x="1033" y="745"/>
                  </a:lnTo>
                  <a:lnTo>
                    <a:pt x="1028" y="749"/>
                  </a:lnTo>
                  <a:lnTo>
                    <a:pt x="1024" y="758"/>
                  </a:lnTo>
                  <a:lnTo>
                    <a:pt x="1007" y="779"/>
                  </a:lnTo>
                  <a:lnTo>
                    <a:pt x="999" y="791"/>
                  </a:lnTo>
                  <a:lnTo>
                    <a:pt x="995" y="796"/>
                  </a:lnTo>
                  <a:lnTo>
                    <a:pt x="990" y="804"/>
                  </a:lnTo>
                  <a:lnTo>
                    <a:pt x="990" y="808"/>
                  </a:lnTo>
                  <a:lnTo>
                    <a:pt x="986" y="817"/>
                  </a:lnTo>
                  <a:lnTo>
                    <a:pt x="982" y="830"/>
                  </a:lnTo>
                  <a:lnTo>
                    <a:pt x="978" y="838"/>
                  </a:lnTo>
                  <a:lnTo>
                    <a:pt x="978" y="842"/>
                  </a:lnTo>
                  <a:lnTo>
                    <a:pt x="969" y="868"/>
                  </a:lnTo>
                  <a:lnTo>
                    <a:pt x="965" y="880"/>
                  </a:lnTo>
                  <a:lnTo>
                    <a:pt x="961" y="889"/>
                  </a:lnTo>
                  <a:lnTo>
                    <a:pt x="961" y="897"/>
                  </a:lnTo>
                  <a:lnTo>
                    <a:pt x="956" y="902"/>
                  </a:lnTo>
                  <a:lnTo>
                    <a:pt x="952" y="906"/>
                  </a:lnTo>
                  <a:lnTo>
                    <a:pt x="952" y="910"/>
                  </a:lnTo>
                  <a:lnTo>
                    <a:pt x="948" y="914"/>
                  </a:lnTo>
                  <a:lnTo>
                    <a:pt x="944" y="914"/>
                  </a:lnTo>
                  <a:lnTo>
                    <a:pt x="944" y="918"/>
                  </a:lnTo>
                  <a:lnTo>
                    <a:pt x="935" y="923"/>
                  </a:lnTo>
                  <a:lnTo>
                    <a:pt x="931" y="923"/>
                  </a:lnTo>
                  <a:lnTo>
                    <a:pt x="927" y="927"/>
                  </a:lnTo>
                  <a:lnTo>
                    <a:pt x="918" y="931"/>
                  </a:lnTo>
                  <a:lnTo>
                    <a:pt x="914" y="931"/>
                  </a:lnTo>
                  <a:lnTo>
                    <a:pt x="910" y="935"/>
                  </a:lnTo>
                  <a:lnTo>
                    <a:pt x="897" y="940"/>
                  </a:lnTo>
                  <a:lnTo>
                    <a:pt x="885" y="944"/>
                  </a:lnTo>
                  <a:lnTo>
                    <a:pt x="868" y="952"/>
                  </a:lnTo>
                  <a:lnTo>
                    <a:pt x="859" y="952"/>
                  </a:lnTo>
                  <a:lnTo>
                    <a:pt x="846" y="957"/>
                  </a:lnTo>
                  <a:lnTo>
                    <a:pt x="842" y="961"/>
                  </a:lnTo>
                  <a:lnTo>
                    <a:pt x="834" y="961"/>
                  </a:lnTo>
                  <a:lnTo>
                    <a:pt x="821" y="965"/>
                  </a:lnTo>
                  <a:lnTo>
                    <a:pt x="808" y="965"/>
                  </a:lnTo>
                  <a:lnTo>
                    <a:pt x="800" y="965"/>
                  </a:lnTo>
                  <a:lnTo>
                    <a:pt x="791" y="969"/>
                  </a:lnTo>
                  <a:lnTo>
                    <a:pt x="787" y="969"/>
                  </a:lnTo>
                  <a:lnTo>
                    <a:pt x="774" y="965"/>
                  </a:lnTo>
                  <a:lnTo>
                    <a:pt x="766" y="965"/>
                  </a:lnTo>
                  <a:lnTo>
                    <a:pt x="745" y="961"/>
                  </a:lnTo>
                  <a:lnTo>
                    <a:pt x="741" y="961"/>
                  </a:lnTo>
                  <a:lnTo>
                    <a:pt x="732" y="961"/>
                  </a:lnTo>
                  <a:lnTo>
                    <a:pt x="728" y="961"/>
                  </a:lnTo>
                  <a:lnTo>
                    <a:pt x="724" y="961"/>
                  </a:lnTo>
                  <a:lnTo>
                    <a:pt x="719" y="961"/>
                  </a:lnTo>
                  <a:lnTo>
                    <a:pt x="711" y="965"/>
                  </a:lnTo>
                  <a:lnTo>
                    <a:pt x="707" y="965"/>
                  </a:lnTo>
                  <a:lnTo>
                    <a:pt x="698" y="969"/>
                  </a:lnTo>
                  <a:lnTo>
                    <a:pt x="690" y="974"/>
                  </a:lnTo>
                  <a:lnTo>
                    <a:pt x="686" y="978"/>
                  </a:lnTo>
                  <a:lnTo>
                    <a:pt x="681" y="982"/>
                  </a:lnTo>
                  <a:lnTo>
                    <a:pt x="677" y="982"/>
                  </a:lnTo>
                  <a:lnTo>
                    <a:pt x="669" y="990"/>
                  </a:lnTo>
                  <a:lnTo>
                    <a:pt x="660" y="995"/>
                  </a:lnTo>
                  <a:lnTo>
                    <a:pt x="656" y="999"/>
                  </a:lnTo>
                  <a:lnTo>
                    <a:pt x="656" y="1003"/>
                  </a:lnTo>
                  <a:lnTo>
                    <a:pt x="652" y="1007"/>
                  </a:lnTo>
                  <a:lnTo>
                    <a:pt x="647" y="1012"/>
                  </a:lnTo>
                  <a:lnTo>
                    <a:pt x="647" y="1016"/>
                  </a:lnTo>
                  <a:lnTo>
                    <a:pt x="647" y="1020"/>
                  </a:lnTo>
                  <a:lnTo>
                    <a:pt x="647" y="1024"/>
                  </a:lnTo>
                  <a:lnTo>
                    <a:pt x="647" y="1029"/>
                  </a:lnTo>
                  <a:lnTo>
                    <a:pt x="647" y="1033"/>
                  </a:lnTo>
                  <a:lnTo>
                    <a:pt x="652" y="1037"/>
                  </a:lnTo>
                  <a:lnTo>
                    <a:pt x="656" y="1041"/>
                  </a:lnTo>
                  <a:lnTo>
                    <a:pt x="660" y="1045"/>
                  </a:lnTo>
                  <a:lnTo>
                    <a:pt x="664" y="1050"/>
                  </a:lnTo>
                  <a:lnTo>
                    <a:pt x="673" y="1054"/>
                  </a:lnTo>
                  <a:lnTo>
                    <a:pt x="677" y="1058"/>
                  </a:lnTo>
                  <a:lnTo>
                    <a:pt x="686" y="1058"/>
                  </a:lnTo>
                  <a:lnTo>
                    <a:pt x="690" y="1062"/>
                  </a:lnTo>
                  <a:lnTo>
                    <a:pt x="694" y="1067"/>
                  </a:lnTo>
                  <a:lnTo>
                    <a:pt x="698" y="1071"/>
                  </a:lnTo>
                  <a:lnTo>
                    <a:pt x="702" y="1075"/>
                  </a:lnTo>
                  <a:lnTo>
                    <a:pt x="707" y="1075"/>
                  </a:lnTo>
                  <a:lnTo>
                    <a:pt x="719" y="1084"/>
                  </a:lnTo>
                  <a:lnTo>
                    <a:pt x="724" y="1088"/>
                  </a:lnTo>
                  <a:lnTo>
                    <a:pt x="732" y="1092"/>
                  </a:lnTo>
                  <a:lnTo>
                    <a:pt x="741" y="1096"/>
                  </a:lnTo>
                  <a:lnTo>
                    <a:pt x="741" y="1101"/>
                  </a:lnTo>
                  <a:lnTo>
                    <a:pt x="749" y="1105"/>
                  </a:lnTo>
                  <a:lnTo>
                    <a:pt x="766" y="1113"/>
                  </a:lnTo>
                  <a:lnTo>
                    <a:pt x="774" y="1117"/>
                  </a:lnTo>
                  <a:lnTo>
                    <a:pt x="779" y="1117"/>
                  </a:lnTo>
                  <a:lnTo>
                    <a:pt x="779" y="1122"/>
                  </a:lnTo>
                  <a:lnTo>
                    <a:pt x="783" y="1126"/>
                  </a:lnTo>
                  <a:lnTo>
                    <a:pt x="787" y="1126"/>
                  </a:lnTo>
                  <a:lnTo>
                    <a:pt x="787" y="1130"/>
                  </a:lnTo>
                  <a:lnTo>
                    <a:pt x="791" y="1130"/>
                  </a:lnTo>
                  <a:lnTo>
                    <a:pt x="791" y="1134"/>
                  </a:lnTo>
                  <a:lnTo>
                    <a:pt x="791" y="1139"/>
                  </a:lnTo>
                  <a:lnTo>
                    <a:pt x="787" y="1147"/>
                  </a:lnTo>
                  <a:lnTo>
                    <a:pt x="787" y="1151"/>
                  </a:lnTo>
                  <a:lnTo>
                    <a:pt x="787" y="1156"/>
                  </a:lnTo>
                  <a:lnTo>
                    <a:pt x="787" y="1160"/>
                  </a:lnTo>
                  <a:lnTo>
                    <a:pt x="791" y="1160"/>
                  </a:lnTo>
                  <a:lnTo>
                    <a:pt x="791" y="1164"/>
                  </a:lnTo>
                  <a:lnTo>
                    <a:pt x="791" y="1168"/>
                  </a:lnTo>
                  <a:lnTo>
                    <a:pt x="796" y="1177"/>
                  </a:lnTo>
                  <a:lnTo>
                    <a:pt x="800" y="1185"/>
                  </a:lnTo>
                  <a:lnTo>
                    <a:pt x="800" y="1189"/>
                  </a:lnTo>
                  <a:lnTo>
                    <a:pt x="796" y="1189"/>
                  </a:lnTo>
                  <a:lnTo>
                    <a:pt x="787" y="1185"/>
                  </a:lnTo>
                  <a:lnTo>
                    <a:pt x="783" y="1185"/>
                  </a:lnTo>
                  <a:lnTo>
                    <a:pt x="783" y="1181"/>
                  </a:lnTo>
                  <a:lnTo>
                    <a:pt x="774" y="1177"/>
                  </a:lnTo>
                  <a:lnTo>
                    <a:pt x="770" y="1177"/>
                  </a:lnTo>
                  <a:lnTo>
                    <a:pt x="766" y="1177"/>
                  </a:lnTo>
                  <a:lnTo>
                    <a:pt x="758" y="1177"/>
                  </a:lnTo>
                  <a:lnTo>
                    <a:pt x="753" y="1177"/>
                  </a:lnTo>
                  <a:lnTo>
                    <a:pt x="741" y="1173"/>
                  </a:lnTo>
                  <a:lnTo>
                    <a:pt x="732" y="1173"/>
                  </a:lnTo>
                  <a:lnTo>
                    <a:pt x="719" y="1173"/>
                  </a:lnTo>
                  <a:lnTo>
                    <a:pt x="715" y="1173"/>
                  </a:lnTo>
                  <a:lnTo>
                    <a:pt x="711" y="1173"/>
                  </a:lnTo>
                  <a:lnTo>
                    <a:pt x="707" y="1173"/>
                  </a:lnTo>
                  <a:lnTo>
                    <a:pt x="707" y="1177"/>
                  </a:lnTo>
                  <a:lnTo>
                    <a:pt x="702" y="1177"/>
                  </a:lnTo>
                  <a:lnTo>
                    <a:pt x="702" y="1181"/>
                  </a:lnTo>
                  <a:lnTo>
                    <a:pt x="702" y="1185"/>
                  </a:lnTo>
                  <a:lnTo>
                    <a:pt x="702" y="1189"/>
                  </a:lnTo>
                  <a:lnTo>
                    <a:pt x="707" y="1194"/>
                  </a:lnTo>
                  <a:lnTo>
                    <a:pt x="711" y="1198"/>
                  </a:lnTo>
                  <a:lnTo>
                    <a:pt x="711" y="1202"/>
                  </a:lnTo>
                  <a:lnTo>
                    <a:pt x="715" y="1202"/>
                  </a:lnTo>
                  <a:lnTo>
                    <a:pt x="719" y="1202"/>
                  </a:lnTo>
                  <a:lnTo>
                    <a:pt x="719" y="1206"/>
                  </a:lnTo>
                  <a:lnTo>
                    <a:pt x="715" y="1215"/>
                  </a:lnTo>
                  <a:lnTo>
                    <a:pt x="711" y="1219"/>
                  </a:lnTo>
                  <a:lnTo>
                    <a:pt x="707" y="1228"/>
                  </a:lnTo>
                  <a:lnTo>
                    <a:pt x="690" y="1244"/>
                  </a:lnTo>
                  <a:lnTo>
                    <a:pt x="686" y="1253"/>
                  </a:lnTo>
                  <a:lnTo>
                    <a:pt x="681" y="1257"/>
                  </a:lnTo>
                  <a:lnTo>
                    <a:pt x="673" y="1266"/>
                  </a:lnTo>
                  <a:lnTo>
                    <a:pt x="664" y="1283"/>
                  </a:lnTo>
                  <a:lnTo>
                    <a:pt x="660" y="1283"/>
                  </a:lnTo>
                  <a:lnTo>
                    <a:pt x="660" y="1287"/>
                  </a:lnTo>
                  <a:lnTo>
                    <a:pt x="656" y="1291"/>
                  </a:lnTo>
                  <a:lnTo>
                    <a:pt x="652" y="1295"/>
                  </a:lnTo>
                  <a:lnTo>
                    <a:pt x="647" y="1300"/>
                  </a:lnTo>
                  <a:lnTo>
                    <a:pt x="639" y="1304"/>
                  </a:lnTo>
                  <a:lnTo>
                    <a:pt x="635" y="1308"/>
                  </a:lnTo>
                  <a:lnTo>
                    <a:pt x="631" y="1312"/>
                  </a:lnTo>
                  <a:lnTo>
                    <a:pt x="626" y="1316"/>
                  </a:lnTo>
                  <a:lnTo>
                    <a:pt x="622" y="1321"/>
                  </a:lnTo>
                  <a:lnTo>
                    <a:pt x="618" y="1321"/>
                  </a:lnTo>
                  <a:lnTo>
                    <a:pt x="614" y="1325"/>
                  </a:lnTo>
                  <a:lnTo>
                    <a:pt x="597" y="1329"/>
                  </a:lnTo>
                  <a:lnTo>
                    <a:pt x="592" y="1329"/>
                  </a:lnTo>
                  <a:lnTo>
                    <a:pt x="588" y="1333"/>
                  </a:lnTo>
                  <a:lnTo>
                    <a:pt x="584" y="1333"/>
                  </a:lnTo>
                  <a:lnTo>
                    <a:pt x="580" y="1338"/>
                  </a:lnTo>
                  <a:lnTo>
                    <a:pt x="567" y="1350"/>
                  </a:lnTo>
                  <a:lnTo>
                    <a:pt x="563" y="1355"/>
                  </a:lnTo>
                  <a:lnTo>
                    <a:pt x="554" y="1359"/>
                  </a:lnTo>
                  <a:lnTo>
                    <a:pt x="550" y="1359"/>
                  </a:lnTo>
                  <a:lnTo>
                    <a:pt x="542" y="1363"/>
                  </a:lnTo>
                  <a:lnTo>
                    <a:pt x="537" y="1363"/>
                  </a:lnTo>
                  <a:lnTo>
                    <a:pt x="533" y="1367"/>
                  </a:lnTo>
                  <a:lnTo>
                    <a:pt x="529" y="1367"/>
                  </a:lnTo>
                  <a:lnTo>
                    <a:pt x="525" y="1367"/>
                  </a:lnTo>
                  <a:lnTo>
                    <a:pt x="516" y="1371"/>
                  </a:lnTo>
                  <a:lnTo>
                    <a:pt x="508" y="1371"/>
                  </a:lnTo>
                  <a:lnTo>
                    <a:pt x="495" y="1371"/>
                  </a:lnTo>
                  <a:lnTo>
                    <a:pt x="487" y="1371"/>
                  </a:lnTo>
                  <a:lnTo>
                    <a:pt x="478" y="1371"/>
                  </a:lnTo>
                  <a:lnTo>
                    <a:pt x="474" y="1371"/>
                  </a:lnTo>
                  <a:lnTo>
                    <a:pt x="465" y="1371"/>
                  </a:lnTo>
                  <a:lnTo>
                    <a:pt x="461" y="1371"/>
                  </a:lnTo>
                  <a:lnTo>
                    <a:pt x="453" y="1371"/>
                  </a:lnTo>
                  <a:lnTo>
                    <a:pt x="448" y="1367"/>
                  </a:lnTo>
                  <a:lnTo>
                    <a:pt x="444" y="1367"/>
                  </a:lnTo>
                  <a:lnTo>
                    <a:pt x="436" y="1367"/>
                  </a:lnTo>
                  <a:lnTo>
                    <a:pt x="432" y="1363"/>
                  </a:lnTo>
                  <a:lnTo>
                    <a:pt x="427" y="1359"/>
                  </a:lnTo>
                  <a:lnTo>
                    <a:pt x="423" y="1359"/>
                  </a:lnTo>
                  <a:lnTo>
                    <a:pt x="419" y="1355"/>
                  </a:lnTo>
                  <a:lnTo>
                    <a:pt x="419" y="1350"/>
                  </a:lnTo>
                  <a:lnTo>
                    <a:pt x="415" y="1342"/>
                  </a:lnTo>
                  <a:lnTo>
                    <a:pt x="410" y="1338"/>
                  </a:lnTo>
                  <a:lnTo>
                    <a:pt x="410" y="1333"/>
                  </a:lnTo>
                  <a:lnTo>
                    <a:pt x="406" y="1333"/>
                  </a:lnTo>
                  <a:lnTo>
                    <a:pt x="406" y="1329"/>
                  </a:lnTo>
                  <a:lnTo>
                    <a:pt x="402" y="1329"/>
                  </a:lnTo>
                  <a:lnTo>
                    <a:pt x="393" y="1325"/>
                  </a:lnTo>
                  <a:lnTo>
                    <a:pt x="389" y="1325"/>
                  </a:lnTo>
                  <a:lnTo>
                    <a:pt x="372" y="1325"/>
                  </a:lnTo>
                  <a:lnTo>
                    <a:pt x="368" y="1321"/>
                  </a:lnTo>
                  <a:lnTo>
                    <a:pt x="364" y="1321"/>
                  </a:lnTo>
                  <a:lnTo>
                    <a:pt x="355" y="1321"/>
                  </a:lnTo>
                  <a:lnTo>
                    <a:pt x="351" y="1316"/>
                  </a:lnTo>
                  <a:lnTo>
                    <a:pt x="347" y="1312"/>
                  </a:lnTo>
                  <a:lnTo>
                    <a:pt x="343" y="1312"/>
                  </a:lnTo>
                  <a:lnTo>
                    <a:pt x="334" y="1304"/>
                  </a:lnTo>
                  <a:lnTo>
                    <a:pt x="326" y="1295"/>
                  </a:lnTo>
                  <a:lnTo>
                    <a:pt x="321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9" y="1283"/>
                  </a:lnTo>
                  <a:lnTo>
                    <a:pt x="305" y="1278"/>
                  </a:lnTo>
                  <a:lnTo>
                    <a:pt x="300" y="1278"/>
                  </a:lnTo>
                  <a:lnTo>
                    <a:pt x="296" y="1278"/>
                  </a:lnTo>
                  <a:lnTo>
                    <a:pt x="292" y="1278"/>
                  </a:lnTo>
                  <a:lnTo>
                    <a:pt x="288" y="1278"/>
                  </a:lnTo>
                  <a:lnTo>
                    <a:pt x="279" y="1278"/>
                  </a:lnTo>
                  <a:lnTo>
                    <a:pt x="271" y="1278"/>
                  </a:lnTo>
                  <a:lnTo>
                    <a:pt x="266" y="1278"/>
                  </a:lnTo>
                  <a:lnTo>
                    <a:pt x="258" y="1278"/>
                  </a:lnTo>
                  <a:lnTo>
                    <a:pt x="250" y="1278"/>
                  </a:lnTo>
                  <a:lnTo>
                    <a:pt x="241" y="1274"/>
                  </a:lnTo>
                  <a:lnTo>
                    <a:pt x="237" y="1274"/>
                  </a:lnTo>
                  <a:lnTo>
                    <a:pt x="228" y="1270"/>
                  </a:lnTo>
                  <a:lnTo>
                    <a:pt x="224" y="1270"/>
                  </a:lnTo>
                  <a:lnTo>
                    <a:pt x="216" y="1266"/>
                  </a:lnTo>
                  <a:lnTo>
                    <a:pt x="211" y="1261"/>
                  </a:lnTo>
                  <a:lnTo>
                    <a:pt x="207" y="1257"/>
                  </a:lnTo>
                  <a:lnTo>
                    <a:pt x="199" y="1253"/>
                  </a:lnTo>
                  <a:lnTo>
                    <a:pt x="194" y="1244"/>
                  </a:lnTo>
                  <a:lnTo>
                    <a:pt x="190" y="1236"/>
                  </a:lnTo>
                  <a:lnTo>
                    <a:pt x="182" y="1228"/>
                  </a:lnTo>
                  <a:lnTo>
                    <a:pt x="178" y="1223"/>
                  </a:lnTo>
                  <a:lnTo>
                    <a:pt x="173" y="1211"/>
                  </a:lnTo>
                  <a:lnTo>
                    <a:pt x="165" y="1202"/>
                  </a:lnTo>
                  <a:lnTo>
                    <a:pt x="161" y="1194"/>
                  </a:lnTo>
                  <a:lnTo>
                    <a:pt x="156" y="1181"/>
                  </a:lnTo>
                  <a:lnTo>
                    <a:pt x="152" y="1181"/>
                  </a:lnTo>
                  <a:lnTo>
                    <a:pt x="152" y="1168"/>
                  </a:lnTo>
                  <a:lnTo>
                    <a:pt x="144" y="1143"/>
                  </a:lnTo>
                  <a:lnTo>
                    <a:pt x="139" y="1126"/>
                  </a:lnTo>
                  <a:lnTo>
                    <a:pt x="139" y="1122"/>
                  </a:lnTo>
                  <a:lnTo>
                    <a:pt x="135" y="1117"/>
                  </a:lnTo>
                  <a:lnTo>
                    <a:pt x="135" y="1113"/>
                  </a:lnTo>
                  <a:lnTo>
                    <a:pt x="131" y="1109"/>
                  </a:lnTo>
                  <a:lnTo>
                    <a:pt x="127" y="1105"/>
                  </a:lnTo>
                  <a:lnTo>
                    <a:pt x="127" y="1101"/>
                  </a:lnTo>
                  <a:lnTo>
                    <a:pt x="118" y="1096"/>
                  </a:lnTo>
                  <a:lnTo>
                    <a:pt x="118" y="1092"/>
                  </a:lnTo>
                  <a:lnTo>
                    <a:pt x="110" y="1088"/>
                  </a:lnTo>
                  <a:lnTo>
                    <a:pt x="106" y="1084"/>
                  </a:lnTo>
                  <a:lnTo>
                    <a:pt x="101" y="1084"/>
                  </a:lnTo>
                  <a:lnTo>
                    <a:pt x="101" y="1079"/>
                  </a:lnTo>
                  <a:lnTo>
                    <a:pt x="97" y="1079"/>
                  </a:lnTo>
                  <a:lnTo>
                    <a:pt x="93" y="1079"/>
                  </a:lnTo>
                  <a:lnTo>
                    <a:pt x="89" y="1079"/>
                  </a:lnTo>
                  <a:lnTo>
                    <a:pt x="84" y="1079"/>
                  </a:lnTo>
                  <a:lnTo>
                    <a:pt x="80" y="1079"/>
                  </a:lnTo>
                  <a:lnTo>
                    <a:pt x="67" y="1079"/>
                  </a:lnTo>
                  <a:lnTo>
                    <a:pt x="51" y="1079"/>
                  </a:lnTo>
                  <a:lnTo>
                    <a:pt x="46" y="1079"/>
                  </a:lnTo>
                  <a:lnTo>
                    <a:pt x="42" y="1079"/>
                  </a:lnTo>
                  <a:lnTo>
                    <a:pt x="38" y="1075"/>
                  </a:lnTo>
                  <a:lnTo>
                    <a:pt x="34" y="1075"/>
                  </a:lnTo>
                  <a:lnTo>
                    <a:pt x="29" y="1075"/>
                  </a:lnTo>
                  <a:lnTo>
                    <a:pt x="25" y="1071"/>
                  </a:lnTo>
                  <a:lnTo>
                    <a:pt x="21" y="1071"/>
                  </a:lnTo>
                  <a:lnTo>
                    <a:pt x="17" y="1067"/>
                  </a:lnTo>
                  <a:lnTo>
                    <a:pt x="12" y="1062"/>
                  </a:lnTo>
                  <a:lnTo>
                    <a:pt x="8" y="1058"/>
                  </a:lnTo>
                  <a:lnTo>
                    <a:pt x="4" y="1054"/>
                  </a:lnTo>
                  <a:lnTo>
                    <a:pt x="0" y="1050"/>
                  </a:lnTo>
                  <a:lnTo>
                    <a:pt x="0" y="104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0" name="Freeform 26"/>
            <p:cNvSpPr>
              <a:spLocks/>
            </p:cNvSpPr>
            <p:nvPr/>
          </p:nvSpPr>
          <p:spPr bwMode="auto">
            <a:xfrm>
              <a:off x="3125708" y="5277245"/>
              <a:ext cx="66125" cy="56277"/>
            </a:xfrm>
            <a:custGeom>
              <a:avLst/>
              <a:gdLst>
                <a:gd name="T0" fmla="*/ 4 w 207"/>
                <a:gd name="T1" fmla="*/ 88 h 177"/>
                <a:gd name="T2" fmla="*/ 17 w 207"/>
                <a:gd name="T3" fmla="*/ 88 h 177"/>
                <a:gd name="T4" fmla="*/ 30 w 207"/>
                <a:gd name="T5" fmla="*/ 93 h 177"/>
                <a:gd name="T6" fmla="*/ 42 w 207"/>
                <a:gd name="T7" fmla="*/ 88 h 177"/>
                <a:gd name="T8" fmla="*/ 51 w 207"/>
                <a:gd name="T9" fmla="*/ 80 h 177"/>
                <a:gd name="T10" fmla="*/ 51 w 207"/>
                <a:gd name="T11" fmla="*/ 72 h 177"/>
                <a:gd name="T12" fmla="*/ 51 w 207"/>
                <a:gd name="T13" fmla="*/ 42 h 177"/>
                <a:gd name="T14" fmla="*/ 55 w 207"/>
                <a:gd name="T15" fmla="*/ 29 h 177"/>
                <a:gd name="T16" fmla="*/ 55 w 207"/>
                <a:gd name="T17" fmla="*/ 21 h 177"/>
                <a:gd name="T18" fmla="*/ 64 w 207"/>
                <a:gd name="T19" fmla="*/ 12 h 177"/>
                <a:gd name="T20" fmla="*/ 68 w 207"/>
                <a:gd name="T21" fmla="*/ 8 h 177"/>
                <a:gd name="T22" fmla="*/ 80 w 207"/>
                <a:gd name="T23" fmla="*/ 4 h 177"/>
                <a:gd name="T24" fmla="*/ 93 w 207"/>
                <a:gd name="T25" fmla="*/ 0 h 177"/>
                <a:gd name="T26" fmla="*/ 110 w 207"/>
                <a:gd name="T27" fmla="*/ 0 h 177"/>
                <a:gd name="T28" fmla="*/ 140 w 207"/>
                <a:gd name="T29" fmla="*/ 0 h 177"/>
                <a:gd name="T30" fmla="*/ 161 w 207"/>
                <a:gd name="T31" fmla="*/ 0 h 177"/>
                <a:gd name="T32" fmla="*/ 178 w 207"/>
                <a:gd name="T33" fmla="*/ 0 h 177"/>
                <a:gd name="T34" fmla="*/ 191 w 207"/>
                <a:gd name="T35" fmla="*/ 4 h 177"/>
                <a:gd name="T36" fmla="*/ 199 w 207"/>
                <a:gd name="T37" fmla="*/ 12 h 177"/>
                <a:gd name="T38" fmla="*/ 203 w 207"/>
                <a:gd name="T39" fmla="*/ 25 h 177"/>
                <a:gd name="T40" fmla="*/ 203 w 207"/>
                <a:gd name="T41" fmla="*/ 38 h 177"/>
                <a:gd name="T42" fmla="*/ 199 w 207"/>
                <a:gd name="T43" fmla="*/ 55 h 177"/>
                <a:gd name="T44" fmla="*/ 195 w 207"/>
                <a:gd name="T45" fmla="*/ 67 h 177"/>
                <a:gd name="T46" fmla="*/ 199 w 207"/>
                <a:gd name="T47" fmla="*/ 76 h 177"/>
                <a:gd name="T48" fmla="*/ 199 w 207"/>
                <a:gd name="T49" fmla="*/ 84 h 177"/>
                <a:gd name="T50" fmla="*/ 203 w 207"/>
                <a:gd name="T51" fmla="*/ 97 h 177"/>
                <a:gd name="T52" fmla="*/ 207 w 207"/>
                <a:gd name="T53" fmla="*/ 105 h 177"/>
                <a:gd name="T54" fmla="*/ 207 w 207"/>
                <a:gd name="T55" fmla="*/ 114 h 177"/>
                <a:gd name="T56" fmla="*/ 203 w 207"/>
                <a:gd name="T57" fmla="*/ 127 h 177"/>
                <a:gd name="T58" fmla="*/ 203 w 207"/>
                <a:gd name="T59" fmla="*/ 135 h 177"/>
                <a:gd name="T60" fmla="*/ 195 w 207"/>
                <a:gd name="T61" fmla="*/ 144 h 177"/>
                <a:gd name="T62" fmla="*/ 182 w 207"/>
                <a:gd name="T63" fmla="*/ 148 h 177"/>
                <a:gd name="T64" fmla="*/ 174 w 207"/>
                <a:gd name="T65" fmla="*/ 152 h 177"/>
                <a:gd name="T66" fmla="*/ 161 w 207"/>
                <a:gd name="T67" fmla="*/ 152 h 177"/>
                <a:gd name="T68" fmla="*/ 144 w 207"/>
                <a:gd name="T69" fmla="*/ 148 h 177"/>
                <a:gd name="T70" fmla="*/ 135 w 207"/>
                <a:gd name="T71" fmla="*/ 148 h 177"/>
                <a:gd name="T72" fmla="*/ 127 w 207"/>
                <a:gd name="T73" fmla="*/ 152 h 177"/>
                <a:gd name="T74" fmla="*/ 123 w 207"/>
                <a:gd name="T75" fmla="*/ 165 h 177"/>
                <a:gd name="T76" fmla="*/ 114 w 207"/>
                <a:gd name="T77" fmla="*/ 165 h 177"/>
                <a:gd name="T78" fmla="*/ 102 w 207"/>
                <a:gd name="T79" fmla="*/ 165 h 177"/>
                <a:gd name="T80" fmla="*/ 93 w 207"/>
                <a:gd name="T81" fmla="*/ 169 h 177"/>
                <a:gd name="T82" fmla="*/ 89 w 207"/>
                <a:gd name="T83" fmla="*/ 173 h 177"/>
                <a:gd name="T84" fmla="*/ 85 w 207"/>
                <a:gd name="T85" fmla="*/ 169 h 177"/>
                <a:gd name="T86" fmla="*/ 76 w 207"/>
                <a:gd name="T87" fmla="*/ 165 h 177"/>
                <a:gd name="T88" fmla="*/ 68 w 207"/>
                <a:gd name="T89" fmla="*/ 165 h 177"/>
                <a:gd name="T90" fmla="*/ 59 w 207"/>
                <a:gd name="T91" fmla="*/ 173 h 177"/>
                <a:gd name="T92" fmla="*/ 51 w 207"/>
                <a:gd name="T93" fmla="*/ 177 h 177"/>
                <a:gd name="T94" fmla="*/ 38 w 207"/>
                <a:gd name="T95" fmla="*/ 173 h 177"/>
                <a:gd name="T96" fmla="*/ 30 w 207"/>
                <a:gd name="T97" fmla="*/ 169 h 177"/>
                <a:gd name="T98" fmla="*/ 25 w 207"/>
                <a:gd name="T99" fmla="*/ 165 h 177"/>
                <a:gd name="T100" fmla="*/ 17 w 207"/>
                <a:gd name="T101" fmla="*/ 156 h 177"/>
                <a:gd name="T102" fmla="*/ 13 w 207"/>
                <a:gd name="T103" fmla="*/ 148 h 177"/>
                <a:gd name="T104" fmla="*/ 8 w 207"/>
                <a:gd name="T105" fmla="*/ 139 h 177"/>
                <a:gd name="T106" fmla="*/ 4 w 207"/>
                <a:gd name="T107" fmla="*/ 122 h 177"/>
                <a:gd name="T108" fmla="*/ 4 w 207"/>
                <a:gd name="T109" fmla="*/ 105 h 177"/>
                <a:gd name="T110" fmla="*/ 0 w 207"/>
                <a:gd name="T111" fmla="*/ 8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77">
                  <a:moveTo>
                    <a:pt x="0" y="84"/>
                  </a:moveTo>
                  <a:lnTo>
                    <a:pt x="4" y="88"/>
                  </a:lnTo>
                  <a:lnTo>
                    <a:pt x="13" y="88"/>
                  </a:lnTo>
                  <a:lnTo>
                    <a:pt x="17" y="88"/>
                  </a:lnTo>
                  <a:lnTo>
                    <a:pt x="21" y="88"/>
                  </a:lnTo>
                  <a:lnTo>
                    <a:pt x="30" y="93"/>
                  </a:lnTo>
                  <a:lnTo>
                    <a:pt x="34" y="88"/>
                  </a:lnTo>
                  <a:lnTo>
                    <a:pt x="42" y="88"/>
                  </a:lnTo>
                  <a:lnTo>
                    <a:pt x="47" y="84"/>
                  </a:lnTo>
                  <a:lnTo>
                    <a:pt x="51" y="80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9" y="17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4"/>
                  </a:lnTo>
                  <a:lnTo>
                    <a:pt x="191" y="4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199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38"/>
                  </a:lnTo>
                  <a:lnTo>
                    <a:pt x="199" y="46"/>
                  </a:lnTo>
                  <a:lnTo>
                    <a:pt x="199" y="55"/>
                  </a:lnTo>
                  <a:lnTo>
                    <a:pt x="199" y="63"/>
                  </a:lnTo>
                  <a:lnTo>
                    <a:pt x="195" y="67"/>
                  </a:lnTo>
                  <a:lnTo>
                    <a:pt x="195" y="72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5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18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9"/>
                  </a:lnTo>
                  <a:lnTo>
                    <a:pt x="195" y="144"/>
                  </a:lnTo>
                  <a:lnTo>
                    <a:pt x="191" y="148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4" y="152"/>
                  </a:lnTo>
                  <a:lnTo>
                    <a:pt x="169" y="152"/>
                  </a:lnTo>
                  <a:lnTo>
                    <a:pt x="161" y="152"/>
                  </a:lnTo>
                  <a:lnTo>
                    <a:pt x="157" y="152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35" y="148"/>
                  </a:lnTo>
                  <a:lnTo>
                    <a:pt x="131" y="148"/>
                  </a:lnTo>
                  <a:lnTo>
                    <a:pt x="127" y="152"/>
                  </a:lnTo>
                  <a:lnTo>
                    <a:pt x="123" y="160"/>
                  </a:lnTo>
                  <a:lnTo>
                    <a:pt x="123" y="165"/>
                  </a:lnTo>
                  <a:lnTo>
                    <a:pt x="119" y="165"/>
                  </a:lnTo>
                  <a:lnTo>
                    <a:pt x="114" y="165"/>
                  </a:lnTo>
                  <a:lnTo>
                    <a:pt x="106" y="165"/>
                  </a:lnTo>
                  <a:lnTo>
                    <a:pt x="102" y="165"/>
                  </a:lnTo>
                  <a:lnTo>
                    <a:pt x="97" y="165"/>
                  </a:lnTo>
                  <a:lnTo>
                    <a:pt x="93" y="169"/>
                  </a:lnTo>
                  <a:lnTo>
                    <a:pt x="89" y="169"/>
                  </a:lnTo>
                  <a:lnTo>
                    <a:pt x="89" y="173"/>
                  </a:lnTo>
                  <a:lnTo>
                    <a:pt x="85" y="173"/>
                  </a:lnTo>
                  <a:lnTo>
                    <a:pt x="85" y="169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5"/>
                  </a:lnTo>
                  <a:lnTo>
                    <a:pt x="68" y="165"/>
                  </a:lnTo>
                  <a:lnTo>
                    <a:pt x="64" y="173"/>
                  </a:lnTo>
                  <a:lnTo>
                    <a:pt x="59" y="173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2" y="177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30" y="169"/>
                  </a:lnTo>
                  <a:lnTo>
                    <a:pt x="25" y="169"/>
                  </a:lnTo>
                  <a:lnTo>
                    <a:pt x="25" y="165"/>
                  </a:lnTo>
                  <a:lnTo>
                    <a:pt x="21" y="165"/>
                  </a:lnTo>
                  <a:lnTo>
                    <a:pt x="17" y="156"/>
                  </a:lnTo>
                  <a:lnTo>
                    <a:pt x="17" y="152"/>
                  </a:lnTo>
                  <a:lnTo>
                    <a:pt x="13" y="148"/>
                  </a:lnTo>
                  <a:lnTo>
                    <a:pt x="13" y="144"/>
                  </a:lnTo>
                  <a:lnTo>
                    <a:pt x="8" y="139"/>
                  </a:lnTo>
                  <a:lnTo>
                    <a:pt x="8" y="131"/>
                  </a:lnTo>
                  <a:lnTo>
                    <a:pt x="4" y="122"/>
                  </a:lnTo>
                  <a:lnTo>
                    <a:pt x="4" y="118"/>
                  </a:lnTo>
                  <a:lnTo>
                    <a:pt x="4" y="105"/>
                  </a:lnTo>
                  <a:lnTo>
                    <a:pt x="0" y="9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1" name="Freeform 27"/>
            <p:cNvSpPr>
              <a:spLocks/>
            </p:cNvSpPr>
            <p:nvPr/>
          </p:nvSpPr>
          <p:spPr bwMode="auto">
            <a:xfrm>
              <a:off x="2826035" y="4618809"/>
              <a:ext cx="436144" cy="306708"/>
            </a:xfrm>
            <a:custGeom>
              <a:avLst/>
              <a:gdLst>
                <a:gd name="T0" fmla="*/ 21 w 1380"/>
                <a:gd name="T1" fmla="*/ 677 h 969"/>
                <a:gd name="T2" fmla="*/ 72 w 1380"/>
                <a:gd name="T3" fmla="*/ 622 h 969"/>
                <a:gd name="T4" fmla="*/ 152 w 1380"/>
                <a:gd name="T5" fmla="*/ 605 h 969"/>
                <a:gd name="T6" fmla="*/ 199 w 1380"/>
                <a:gd name="T7" fmla="*/ 550 h 969"/>
                <a:gd name="T8" fmla="*/ 283 w 1380"/>
                <a:gd name="T9" fmla="*/ 546 h 969"/>
                <a:gd name="T10" fmla="*/ 377 w 1380"/>
                <a:gd name="T11" fmla="*/ 554 h 969"/>
                <a:gd name="T12" fmla="*/ 436 w 1380"/>
                <a:gd name="T13" fmla="*/ 597 h 969"/>
                <a:gd name="T14" fmla="*/ 495 w 1380"/>
                <a:gd name="T15" fmla="*/ 563 h 969"/>
                <a:gd name="T16" fmla="*/ 448 w 1380"/>
                <a:gd name="T17" fmla="*/ 499 h 969"/>
                <a:gd name="T18" fmla="*/ 453 w 1380"/>
                <a:gd name="T19" fmla="*/ 440 h 969"/>
                <a:gd name="T20" fmla="*/ 440 w 1380"/>
                <a:gd name="T21" fmla="*/ 385 h 969"/>
                <a:gd name="T22" fmla="*/ 487 w 1380"/>
                <a:gd name="T23" fmla="*/ 360 h 969"/>
                <a:gd name="T24" fmla="*/ 516 w 1380"/>
                <a:gd name="T25" fmla="*/ 305 h 969"/>
                <a:gd name="T26" fmla="*/ 440 w 1380"/>
                <a:gd name="T27" fmla="*/ 271 h 969"/>
                <a:gd name="T28" fmla="*/ 440 w 1380"/>
                <a:gd name="T29" fmla="*/ 220 h 969"/>
                <a:gd name="T30" fmla="*/ 491 w 1380"/>
                <a:gd name="T31" fmla="*/ 156 h 969"/>
                <a:gd name="T32" fmla="*/ 474 w 1380"/>
                <a:gd name="T33" fmla="*/ 114 h 969"/>
                <a:gd name="T34" fmla="*/ 440 w 1380"/>
                <a:gd name="T35" fmla="*/ 55 h 969"/>
                <a:gd name="T36" fmla="*/ 537 w 1380"/>
                <a:gd name="T37" fmla="*/ 0 h 969"/>
                <a:gd name="T38" fmla="*/ 631 w 1380"/>
                <a:gd name="T39" fmla="*/ 29 h 969"/>
                <a:gd name="T40" fmla="*/ 753 w 1380"/>
                <a:gd name="T41" fmla="*/ 76 h 969"/>
                <a:gd name="T42" fmla="*/ 834 w 1380"/>
                <a:gd name="T43" fmla="*/ 110 h 969"/>
                <a:gd name="T44" fmla="*/ 901 w 1380"/>
                <a:gd name="T45" fmla="*/ 106 h 969"/>
                <a:gd name="T46" fmla="*/ 969 w 1380"/>
                <a:gd name="T47" fmla="*/ 51 h 969"/>
                <a:gd name="T48" fmla="*/ 1054 w 1380"/>
                <a:gd name="T49" fmla="*/ 25 h 969"/>
                <a:gd name="T50" fmla="*/ 1139 w 1380"/>
                <a:gd name="T51" fmla="*/ 21 h 969"/>
                <a:gd name="T52" fmla="*/ 1206 w 1380"/>
                <a:gd name="T53" fmla="*/ 12 h 969"/>
                <a:gd name="T54" fmla="*/ 1236 w 1380"/>
                <a:gd name="T55" fmla="*/ 46 h 969"/>
                <a:gd name="T56" fmla="*/ 1198 w 1380"/>
                <a:gd name="T57" fmla="*/ 123 h 969"/>
                <a:gd name="T58" fmla="*/ 1266 w 1380"/>
                <a:gd name="T59" fmla="*/ 148 h 969"/>
                <a:gd name="T60" fmla="*/ 1363 w 1380"/>
                <a:gd name="T61" fmla="*/ 178 h 969"/>
                <a:gd name="T62" fmla="*/ 1380 w 1380"/>
                <a:gd name="T63" fmla="*/ 224 h 969"/>
                <a:gd name="T64" fmla="*/ 1363 w 1380"/>
                <a:gd name="T65" fmla="*/ 309 h 969"/>
                <a:gd name="T66" fmla="*/ 1304 w 1380"/>
                <a:gd name="T67" fmla="*/ 440 h 969"/>
                <a:gd name="T68" fmla="*/ 1321 w 1380"/>
                <a:gd name="T69" fmla="*/ 525 h 969"/>
                <a:gd name="T70" fmla="*/ 1266 w 1380"/>
                <a:gd name="T71" fmla="*/ 584 h 969"/>
                <a:gd name="T72" fmla="*/ 1215 w 1380"/>
                <a:gd name="T73" fmla="*/ 660 h 969"/>
                <a:gd name="T74" fmla="*/ 1155 w 1380"/>
                <a:gd name="T75" fmla="*/ 762 h 969"/>
                <a:gd name="T76" fmla="*/ 1028 w 1380"/>
                <a:gd name="T77" fmla="*/ 859 h 969"/>
                <a:gd name="T78" fmla="*/ 986 w 1380"/>
                <a:gd name="T79" fmla="*/ 838 h 969"/>
                <a:gd name="T80" fmla="*/ 1033 w 1380"/>
                <a:gd name="T81" fmla="*/ 779 h 969"/>
                <a:gd name="T82" fmla="*/ 1016 w 1380"/>
                <a:gd name="T83" fmla="*/ 766 h 969"/>
                <a:gd name="T84" fmla="*/ 940 w 1380"/>
                <a:gd name="T85" fmla="*/ 792 h 969"/>
                <a:gd name="T86" fmla="*/ 901 w 1380"/>
                <a:gd name="T87" fmla="*/ 762 h 969"/>
                <a:gd name="T88" fmla="*/ 897 w 1380"/>
                <a:gd name="T89" fmla="*/ 660 h 969"/>
                <a:gd name="T90" fmla="*/ 821 w 1380"/>
                <a:gd name="T91" fmla="*/ 686 h 969"/>
                <a:gd name="T92" fmla="*/ 774 w 1380"/>
                <a:gd name="T93" fmla="*/ 745 h 969"/>
                <a:gd name="T94" fmla="*/ 791 w 1380"/>
                <a:gd name="T95" fmla="*/ 830 h 969"/>
                <a:gd name="T96" fmla="*/ 813 w 1380"/>
                <a:gd name="T97" fmla="*/ 914 h 969"/>
                <a:gd name="T98" fmla="*/ 736 w 1380"/>
                <a:gd name="T99" fmla="*/ 957 h 969"/>
                <a:gd name="T100" fmla="*/ 673 w 1380"/>
                <a:gd name="T101" fmla="*/ 940 h 969"/>
                <a:gd name="T102" fmla="*/ 525 w 1380"/>
                <a:gd name="T103" fmla="*/ 889 h 969"/>
                <a:gd name="T104" fmla="*/ 499 w 1380"/>
                <a:gd name="T105" fmla="*/ 834 h 969"/>
                <a:gd name="T106" fmla="*/ 465 w 1380"/>
                <a:gd name="T107" fmla="*/ 821 h 969"/>
                <a:gd name="T108" fmla="*/ 402 w 1380"/>
                <a:gd name="T109" fmla="*/ 842 h 969"/>
                <a:gd name="T110" fmla="*/ 305 w 1380"/>
                <a:gd name="T111" fmla="*/ 842 h 969"/>
                <a:gd name="T112" fmla="*/ 190 w 1380"/>
                <a:gd name="T113" fmla="*/ 855 h 969"/>
                <a:gd name="T114" fmla="*/ 84 w 1380"/>
                <a:gd name="T115" fmla="*/ 834 h 969"/>
                <a:gd name="T116" fmla="*/ 63 w 1380"/>
                <a:gd name="T117" fmla="*/ 779 h 969"/>
                <a:gd name="T118" fmla="*/ 12 w 1380"/>
                <a:gd name="T119" fmla="*/ 728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0" h="969">
                  <a:moveTo>
                    <a:pt x="0" y="715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4" y="694"/>
                  </a:lnTo>
                  <a:lnTo>
                    <a:pt x="4" y="690"/>
                  </a:lnTo>
                  <a:lnTo>
                    <a:pt x="8" y="686"/>
                  </a:lnTo>
                  <a:lnTo>
                    <a:pt x="8" y="673"/>
                  </a:lnTo>
                  <a:lnTo>
                    <a:pt x="8" y="677"/>
                  </a:lnTo>
                  <a:lnTo>
                    <a:pt x="12" y="677"/>
                  </a:lnTo>
                  <a:lnTo>
                    <a:pt x="17" y="677"/>
                  </a:lnTo>
                  <a:lnTo>
                    <a:pt x="21" y="677"/>
                  </a:lnTo>
                  <a:lnTo>
                    <a:pt x="25" y="673"/>
                  </a:lnTo>
                  <a:lnTo>
                    <a:pt x="29" y="669"/>
                  </a:lnTo>
                  <a:lnTo>
                    <a:pt x="34" y="664"/>
                  </a:lnTo>
                  <a:lnTo>
                    <a:pt x="38" y="660"/>
                  </a:lnTo>
                  <a:lnTo>
                    <a:pt x="42" y="652"/>
                  </a:lnTo>
                  <a:lnTo>
                    <a:pt x="46" y="643"/>
                  </a:lnTo>
                  <a:lnTo>
                    <a:pt x="51" y="643"/>
                  </a:lnTo>
                  <a:lnTo>
                    <a:pt x="55" y="639"/>
                  </a:lnTo>
                  <a:lnTo>
                    <a:pt x="63" y="631"/>
                  </a:lnTo>
                  <a:lnTo>
                    <a:pt x="67" y="626"/>
                  </a:lnTo>
                  <a:lnTo>
                    <a:pt x="72" y="622"/>
                  </a:lnTo>
                  <a:lnTo>
                    <a:pt x="80" y="622"/>
                  </a:lnTo>
                  <a:lnTo>
                    <a:pt x="89" y="622"/>
                  </a:lnTo>
                  <a:lnTo>
                    <a:pt x="93" y="622"/>
                  </a:lnTo>
                  <a:lnTo>
                    <a:pt x="101" y="618"/>
                  </a:lnTo>
                  <a:lnTo>
                    <a:pt x="110" y="614"/>
                  </a:lnTo>
                  <a:lnTo>
                    <a:pt x="114" y="609"/>
                  </a:lnTo>
                  <a:lnTo>
                    <a:pt x="118" y="609"/>
                  </a:lnTo>
                  <a:lnTo>
                    <a:pt x="122" y="609"/>
                  </a:lnTo>
                  <a:lnTo>
                    <a:pt x="139" y="605"/>
                  </a:lnTo>
                  <a:lnTo>
                    <a:pt x="144" y="605"/>
                  </a:lnTo>
                  <a:lnTo>
                    <a:pt x="152" y="605"/>
                  </a:lnTo>
                  <a:lnTo>
                    <a:pt x="156" y="605"/>
                  </a:lnTo>
                  <a:lnTo>
                    <a:pt x="161" y="601"/>
                  </a:lnTo>
                  <a:lnTo>
                    <a:pt x="165" y="601"/>
                  </a:lnTo>
                  <a:lnTo>
                    <a:pt x="169" y="597"/>
                  </a:lnTo>
                  <a:lnTo>
                    <a:pt x="173" y="593"/>
                  </a:lnTo>
                  <a:lnTo>
                    <a:pt x="173" y="588"/>
                  </a:lnTo>
                  <a:lnTo>
                    <a:pt x="178" y="584"/>
                  </a:lnTo>
                  <a:lnTo>
                    <a:pt x="182" y="576"/>
                  </a:lnTo>
                  <a:lnTo>
                    <a:pt x="190" y="567"/>
                  </a:lnTo>
                  <a:lnTo>
                    <a:pt x="194" y="554"/>
                  </a:lnTo>
                  <a:lnTo>
                    <a:pt x="199" y="550"/>
                  </a:lnTo>
                  <a:lnTo>
                    <a:pt x="203" y="550"/>
                  </a:lnTo>
                  <a:lnTo>
                    <a:pt x="207" y="546"/>
                  </a:lnTo>
                  <a:lnTo>
                    <a:pt x="211" y="546"/>
                  </a:lnTo>
                  <a:lnTo>
                    <a:pt x="216" y="546"/>
                  </a:lnTo>
                  <a:lnTo>
                    <a:pt x="224" y="546"/>
                  </a:lnTo>
                  <a:lnTo>
                    <a:pt x="237" y="546"/>
                  </a:lnTo>
                  <a:lnTo>
                    <a:pt x="254" y="546"/>
                  </a:lnTo>
                  <a:lnTo>
                    <a:pt x="258" y="546"/>
                  </a:lnTo>
                  <a:lnTo>
                    <a:pt x="271" y="546"/>
                  </a:lnTo>
                  <a:lnTo>
                    <a:pt x="279" y="546"/>
                  </a:lnTo>
                  <a:lnTo>
                    <a:pt x="283" y="546"/>
                  </a:lnTo>
                  <a:lnTo>
                    <a:pt x="313" y="546"/>
                  </a:lnTo>
                  <a:lnTo>
                    <a:pt x="321" y="546"/>
                  </a:lnTo>
                  <a:lnTo>
                    <a:pt x="330" y="546"/>
                  </a:lnTo>
                  <a:lnTo>
                    <a:pt x="334" y="546"/>
                  </a:lnTo>
                  <a:lnTo>
                    <a:pt x="338" y="546"/>
                  </a:lnTo>
                  <a:lnTo>
                    <a:pt x="347" y="542"/>
                  </a:lnTo>
                  <a:lnTo>
                    <a:pt x="351" y="542"/>
                  </a:lnTo>
                  <a:lnTo>
                    <a:pt x="355" y="542"/>
                  </a:lnTo>
                  <a:lnTo>
                    <a:pt x="360" y="542"/>
                  </a:lnTo>
                  <a:lnTo>
                    <a:pt x="372" y="550"/>
                  </a:lnTo>
                  <a:lnTo>
                    <a:pt x="377" y="554"/>
                  </a:lnTo>
                  <a:lnTo>
                    <a:pt x="381" y="554"/>
                  </a:lnTo>
                  <a:lnTo>
                    <a:pt x="385" y="559"/>
                  </a:lnTo>
                  <a:lnTo>
                    <a:pt x="385" y="563"/>
                  </a:lnTo>
                  <a:lnTo>
                    <a:pt x="393" y="571"/>
                  </a:lnTo>
                  <a:lnTo>
                    <a:pt x="398" y="576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15" y="593"/>
                  </a:lnTo>
                  <a:lnTo>
                    <a:pt x="423" y="593"/>
                  </a:lnTo>
                  <a:lnTo>
                    <a:pt x="432" y="597"/>
                  </a:lnTo>
                  <a:lnTo>
                    <a:pt x="436" y="597"/>
                  </a:lnTo>
                  <a:lnTo>
                    <a:pt x="444" y="593"/>
                  </a:lnTo>
                  <a:lnTo>
                    <a:pt x="453" y="593"/>
                  </a:lnTo>
                  <a:lnTo>
                    <a:pt x="457" y="593"/>
                  </a:lnTo>
                  <a:lnTo>
                    <a:pt x="465" y="588"/>
                  </a:lnTo>
                  <a:lnTo>
                    <a:pt x="474" y="588"/>
                  </a:lnTo>
                  <a:lnTo>
                    <a:pt x="478" y="584"/>
                  </a:lnTo>
                  <a:lnTo>
                    <a:pt x="487" y="580"/>
                  </a:lnTo>
                  <a:lnTo>
                    <a:pt x="491" y="576"/>
                  </a:lnTo>
                  <a:lnTo>
                    <a:pt x="491" y="571"/>
                  </a:lnTo>
                  <a:lnTo>
                    <a:pt x="495" y="567"/>
                  </a:lnTo>
                  <a:lnTo>
                    <a:pt x="495" y="563"/>
                  </a:lnTo>
                  <a:lnTo>
                    <a:pt x="495" y="559"/>
                  </a:lnTo>
                  <a:lnTo>
                    <a:pt x="495" y="554"/>
                  </a:lnTo>
                  <a:lnTo>
                    <a:pt x="491" y="550"/>
                  </a:lnTo>
                  <a:lnTo>
                    <a:pt x="491" y="546"/>
                  </a:lnTo>
                  <a:lnTo>
                    <a:pt x="487" y="542"/>
                  </a:lnTo>
                  <a:lnTo>
                    <a:pt x="474" y="529"/>
                  </a:lnTo>
                  <a:lnTo>
                    <a:pt x="465" y="521"/>
                  </a:lnTo>
                  <a:lnTo>
                    <a:pt x="461" y="516"/>
                  </a:lnTo>
                  <a:lnTo>
                    <a:pt x="457" y="512"/>
                  </a:lnTo>
                  <a:lnTo>
                    <a:pt x="453" y="504"/>
                  </a:lnTo>
                  <a:lnTo>
                    <a:pt x="448" y="499"/>
                  </a:lnTo>
                  <a:lnTo>
                    <a:pt x="448" y="495"/>
                  </a:lnTo>
                  <a:lnTo>
                    <a:pt x="444" y="491"/>
                  </a:lnTo>
                  <a:lnTo>
                    <a:pt x="444" y="482"/>
                  </a:lnTo>
                  <a:lnTo>
                    <a:pt x="444" y="478"/>
                  </a:lnTo>
                  <a:lnTo>
                    <a:pt x="444" y="474"/>
                  </a:lnTo>
                  <a:lnTo>
                    <a:pt x="444" y="470"/>
                  </a:lnTo>
                  <a:lnTo>
                    <a:pt x="444" y="461"/>
                  </a:lnTo>
                  <a:lnTo>
                    <a:pt x="448" y="457"/>
                  </a:lnTo>
                  <a:lnTo>
                    <a:pt x="448" y="449"/>
                  </a:lnTo>
                  <a:lnTo>
                    <a:pt x="453" y="444"/>
                  </a:lnTo>
                  <a:lnTo>
                    <a:pt x="453" y="440"/>
                  </a:lnTo>
                  <a:lnTo>
                    <a:pt x="453" y="436"/>
                  </a:lnTo>
                  <a:lnTo>
                    <a:pt x="453" y="432"/>
                  </a:lnTo>
                  <a:lnTo>
                    <a:pt x="453" y="427"/>
                  </a:lnTo>
                  <a:lnTo>
                    <a:pt x="453" y="423"/>
                  </a:lnTo>
                  <a:lnTo>
                    <a:pt x="448" y="419"/>
                  </a:lnTo>
                  <a:lnTo>
                    <a:pt x="448" y="410"/>
                  </a:lnTo>
                  <a:lnTo>
                    <a:pt x="444" y="402"/>
                  </a:lnTo>
                  <a:lnTo>
                    <a:pt x="444" y="398"/>
                  </a:lnTo>
                  <a:lnTo>
                    <a:pt x="440" y="394"/>
                  </a:lnTo>
                  <a:lnTo>
                    <a:pt x="440" y="389"/>
                  </a:lnTo>
                  <a:lnTo>
                    <a:pt x="440" y="385"/>
                  </a:lnTo>
                  <a:lnTo>
                    <a:pt x="440" y="381"/>
                  </a:lnTo>
                  <a:lnTo>
                    <a:pt x="444" y="381"/>
                  </a:lnTo>
                  <a:lnTo>
                    <a:pt x="444" y="377"/>
                  </a:lnTo>
                  <a:lnTo>
                    <a:pt x="448" y="377"/>
                  </a:lnTo>
                  <a:lnTo>
                    <a:pt x="453" y="377"/>
                  </a:lnTo>
                  <a:lnTo>
                    <a:pt x="465" y="372"/>
                  </a:lnTo>
                  <a:lnTo>
                    <a:pt x="470" y="372"/>
                  </a:lnTo>
                  <a:lnTo>
                    <a:pt x="474" y="368"/>
                  </a:lnTo>
                  <a:lnTo>
                    <a:pt x="478" y="368"/>
                  </a:lnTo>
                  <a:lnTo>
                    <a:pt x="482" y="364"/>
                  </a:lnTo>
                  <a:lnTo>
                    <a:pt x="487" y="360"/>
                  </a:lnTo>
                  <a:lnTo>
                    <a:pt x="499" y="347"/>
                  </a:lnTo>
                  <a:lnTo>
                    <a:pt x="504" y="343"/>
                  </a:lnTo>
                  <a:lnTo>
                    <a:pt x="508" y="338"/>
                  </a:lnTo>
                  <a:lnTo>
                    <a:pt x="508" y="334"/>
                  </a:lnTo>
                  <a:lnTo>
                    <a:pt x="512" y="330"/>
                  </a:lnTo>
                  <a:lnTo>
                    <a:pt x="516" y="326"/>
                  </a:lnTo>
                  <a:lnTo>
                    <a:pt x="516" y="322"/>
                  </a:lnTo>
                  <a:lnTo>
                    <a:pt x="516" y="317"/>
                  </a:lnTo>
                  <a:lnTo>
                    <a:pt x="520" y="313"/>
                  </a:lnTo>
                  <a:lnTo>
                    <a:pt x="516" y="309"/>
                  </a:lnTo>
                  <a:lnTo>
                    <a:pt x="516" y="305"/>
                  </a:lnTo>
                  <a:lnTo>
                    <a:pt x="512" y="305"/>
                  </a:lnTo>
                  <a:lnTo>
                    <a:pt x="508" y="300"/>
                  </a:lnTo>
                  <a:lnTo>
                    <a:pt x="499" y="296"/>
                  </a:lnTo>
                  <a:lnTo>
                    <a:pt x="478" y="292"/>
                  </a:lnTo>
                  <a:lnTo>
                    <a:pt x="470" y="288"/>
                  </a:lnTo>
                  <a:lnTo>
                    <a:pt x="461" y="283"/>
                  </a:lnTo>
                  <a:lnTo>
                    <a:pt x="457" y="283"/>
                  </a:lnTo>
                  <a:lnTo>
                    <a:pt x="453" y="279"/>
                  </a:lnTo>
                  <a:lnTo>
                    <a:pt x="453" y="275"/>
                  </a:lnTo>
                  <a:lnTo>
                    <a:pt x="444" y="271"/>
                  </a:lnTo>
                  <a:lnTo>
                    <a:pt x="440" y="271"/>
                  </a:lnTo>
                  <a:lnTo>
                    <a:pt x="440" y="267"/>
                  </a:lnTo>
                  <a:lnTo>
                    <a:pt x="436" y="262"/>
                  </a:lnTo>
                  <a:lnTo>
                    <a:pt x="436" y="254"/>
                  </a:lnTo>
                  <a:lnTo>
                    <a:pt x="432" y="250"/>
                  </a:lnTo>
                  <a:lnTo>
                    <a:pt x="432" y="245"/>
                  </a:lnTo>
                  <a:lnTo>
                    <a:pt x="432" y="241"/>
                  </a:lnTo>
                  <a:lnTo>
                    <a:pt x="432" y="237"/>
                  </a:lnTo>
                  <a:lnTo>
                    <a:pt x="436" y="233"/>
                  </a:lnTo>
                  <a:lnTo>
                    <a:pt x="436" y="228"/>
                  </a:lnTo>
                  <a:lnTo>
                    <a:pt x="436" y="224"/>
                  </a:lnTo>
                  <a:lnTo>
                    <a:pt x="440" y="220"/>
                  </a:lnTo>
                  <a:lnTo>
                    <a:pt x="440" y="216"/>
                  </a:lnTo>
                  <a:lnTo>
                    <a:pt x="444" y="211"/>
                  </a:lnTo>
                  <a:lnTo>
                    <a:pt x="448" y="203"/>
                  </a:lnTo>
                  <a:lnTo>
                    <a:pt x="453" y="199"/>
                  </a:lnTo>
                  <a:lnTo>
                    <a:pt x="457" y="195"/>
                  </a:lnTo>
                  <a:lnTo>
                    <a:pt x="461" y="186"/>
                  </a:lnTo>
                  <a:lnTo>
                    <a:pt x="465" y="186"/>
                  </a:lnTo>
                  <a:lnTo>
                    <a:pt x="482" y="169"/>
                  </a:lnTo>
                  <a:lnTo>
                    <a:pt x="487" y="165"/>
                  </a:lnTo>
                  <a:lnTo>
                    <a:pt x="491" y="161"/>
                  </a:lnTo>
                  <a:lnTo>
                    <a:pt x="491" y="156"/>
                  </a:lnTo>
                  <a:lnTo>
                    <a:pt x="495" y="152"/>
                  </a:lnTo>
                  <a:lnTo>
                    <a:pt x="495" y="148"/>
                  </a:lnTo>
                  <a:lnTo>
                    <a:pt x="495" y="144"/>
                  </a:lnTo>
                  <a:lnTo>
                    <a:pt x="491" y="140"/>
                  </a:lnTo>
                  <a:lnTo>
                    <a:pt x="491" y="135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7" y="127"/>
                  </a:lnTo>
                  <a:lnTo>
                    <a:pt x="482" y="123"/>
                  </a:lnTo>
                  <a:lnTo>
                    <a:pt x="478" y="118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57" y="97"/>
                  </a:lnTo>
                  <a:lnTo>
                    <a:pt x="453" y="93"/>
                  </a:lnTo>
                  <a:lnTo>
                    <a:pt x="448" y="93"/>
                  </a:lnTo>
                  <a:lnTo>
                    <a:pt x="444" y="89"/>
                  </a:lnTo>
                  <a:lnTo>
                    <a:pt x="440" y="84"/>
                  </a:lnTo>
                  <a:lnTo>
                    <a:pt x="440" y="80"/>
                  </a:lnTo>
                  <a:lnTo>
                    <a:pt x="440" y="76"/>
                  </a:lnTo>
                  <a:lnTo>
                    <a:pt x="440" y="68"/>
                  </a:lnTo>
                  <a:lnTo>
                    <a:pt x="440" y="59"/>
                  </a:lnTo>
                  <a:lnTo>
                    <a:pt x="440" y="55"/>
                  </a:lnTo>
                  <a:lnTo>
                    <a:pt x="440" y="25"/>
                  </a:lnTo>
                  <a:lnTo>
                    <a:pt x="440" y="21"/>
                  </a:lnTo>
                  <a:lnTo>
                    <a:pt x="440" y="8"/>
                  </a:lnTo>
                  <a:lnTo>
                    <a:pt x="440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5" y="0"/>
                  </a:lnTo>
                  <a:lnTo>
                    <a:pt x="491" y="0"/>
                  </a:lnTo>
                  <a:lnTo>
                    <a:pt x="520" y="0"/>
                  </a:lnTo>
                  <a:lnTo>
                    <a:pt x="529" y="0"/>
                  </a:lnTo>
                  <a:lnTo>
                    <a:pt x="537" y="0"/>
                  </a:lnTo>
                  <a:lnTo>
                    <a:pt x="542" y="0"/>
                  </a:lnTo>
                  <a:lnTo>
                    <a:pt x="550" y="4"/>
                  </a:lnTo>
                  <a:lnTo>
                    <a:pt x="559" y="4"/>
                  </a:lnTo>
                  <a:lnTo>
                    <a:pt x="567" y="4"/>
                  </a:lnTo>
                  <a:lnTo>
                    <a:pt x="580" y="8"/>
                  </a:lnTo>
                  <a:lnTo>
                    <a:pt x="592" y="12"/>
                  </a:lnTo>
                  <a:lnTo>
                    <a:pt x="601" y="17"/>
                  </a:lnTo>
                  <a:lnTo>
                    <a:pt x="605" y="17"/>
                  </a:lnTo>
                  <a:lnTo>
                    <a:pt x="614" y="21"/>
                  </a:lnTo>
                  <a:lnTo>
                    <a:pt x="622" y="25"/>
                  </a:lnTo>
                  <a:lnTo>
                    <a:pt x="631" y="29"/>
                  </a:lnTo>
                  <a:lnTo>
                    <a:pt x="660" y="46"/>
                  </a:lnTo>
                  <a:lnTo>
                    <a:pt x="669" y="51"/>
                  </a:lnTo>
                  <a:lnTo>
                    <a:pt x="677" y="55"/>
                  </a:lnTo>
                  <a:lnTo>
                    <a:pt x="681" y="55"/>
                  </a:lnTo>
                  <a:lnTo>
                    <a:pt x="698" y="63"/>
                  </a:lnTo>
                  <a:lnTo>
                    <a:pt x="711" y="68"/>
                  </a:lnTo>
                  <a:lnTo>
                    <a:pt x="719" y="68"/>
                  </a:lnTo>
                  <a:lnTo>
                    <a:pt x="724" y="72"/>
                  </a:lnTo>
                  <a:lnTo>
                    <a:pt x="728" y="72"/>
                  </a:lnTo>
                  <a:lnTo>
                    <a:pt x="736" y="72"/>
                  </a:lnTo>
                  <a:lnTo>
                    <a:pt x="753" y="76"/>
                  </a:lnTo>
                  <a:lnTo>
                    <a:pt x="762" y="76"/>
                  </a:lnTo>
                  <a:lnTo>
                    <a:pt x="766" y="76"/>
                  </a:lnTo>
                  <a:lnTo>
                    <a:pt x="774" y="76"/>
                  </a:lnTo>
                  <a:lnTo>
                    <a:pt x="779" y="80"/>
                  </a:lnTo>
                  <a:lnTo>
                    <a:pt x="787" y="84"/>
                  </a:lnTo>
                  <a:lnTo>
                    <a:pt x="791" y="89"/>
                  </a:lnTo>
                  <a:lnTo>
                    <a:pt x="796" y="89"/>
                  </a:lnTo>
                  <a:lnTo>
                    <a:pt x="817" y="101"/>
                  </a:lnTo>
                  <a:lnTo>
                    <a:pt x="821" y="101"/>
                  </a:lnTo>
                  <a:lnTo>
                    <a:pt x="829" y="106"/>
                  </a:lnTo>
                  <a:lnTo>
                    <a:pt x="834" y="110"/>
                  </a:lnTo>
                  <a:lnTo>
                    <a:pt x="838" y="110"/>
                  </a:lnTo>
                  <a:lnTo>
                    <a:pt x="846" y="114"/>
                  </a:lnTo>
                  <a:lnTo>
                    <a:pt x="855" y="114"/>
                  </a:lnTo>
                  <a:lnTo>
                    <a:pt x="859" y="114"/>
                  </a:lnTo>
                  <a:lnTo>
                    <a:pt x="868" y="118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80" y="118"/>
                  </a:lnTo>
                  <a:lnTo>
                    <a:pt x="889" y="114"/>
                  </a:lnTo>
                  <a:lnTo>
                    <a:pt x="893" y="110"/>
                  </a:lnTo>
                  <a:lnTo>
                    <a:pt x="901" y="106"/>
                  </a:lnTo>
                  <a:lnTo>
                    <a:pt x="906" y="101"/>
                  </a:lnTo>
                  <a:lnTo>
                    <a:pt x="910" y="97"/>
                  </a:lnTo>
                  <a:lnTo>
                    <a:pt x="931" y="76"/>
                  </a:lnTo>
                  <a:lnTo>
                    <a:pt x="935" y="68"/>
                  </a:lnTo>
                  <a:lnTo>
                    <a:pt x="940" y="63"/>
                  </a:lnTo>
                  <a:lnTo>
                    <a:pt x="948" y="59"/>
                  </a:lnTo>
                  <a:lnTo>
                    <a:pt x="952" y="59"/>
                  </a:lnTo>
                  <a:lnTo>
                    <a:pt x="956" y="55"/>
                  </a:lnTo>
                  <a:lnTo>
                    <a:pt x="961" y="55"/>
                  </a:lnTo>
                  <a:lnTo>
                    <a:pt x="965" y="51"/>
                  </a:lnTo>
                  <a:lnTo>
                    <a:pt x="969" y="51"/>
                  </a:lnTo>
                  <a:lnTo>
                    <a:pt x="978" y="46"/>
                  </a:lnTo>
                  <a:lnTo>
                    <a:pt x="982" y="46"/>
                  </a:lnTo>
                  <a:lnTo>
                    <a:pt x="999" y="46"/>
                  </a:lnTo>
                  <a:lnTo>
                    <a:pt x="1012" y="42"/>
                  </a:lnTo>
                  <a:lnTo>
                    <a:pt x="1016" y="42"/>
                  </a:lnTo>
                  <a:lnTo>
                    <a:pt x="1024" y="42"/>
                  </a:lnTo>
                  <a:lnTo>
                    <a:pt x="1028" y="38"/>
                  </a:lnTo>
                  <a:lnTo>
                    <a:pt x="1033" y="38"/>
                  </a:lnTo>
                  <a:lnTo>
                    <a:pt x="1037" y="34"/>
                  </a:lnTo>
                  <a:lnTo>
                    <a:pt x="1045" y="29"/>
                  </a:lnTo>
                  <a:lnTo>
                    <a:pt x="1054" y="25"/>
                  </a:lnTo>
                  <a:lnTo>
                    <a:pt x="1058" y="25"/>
                  </a:lnTo>
                  <a:lnTo>
                    <a:pt x="1067" y="21"/>
                  </a:lnTo>
                  <a:lnTo>
                    <a:pt x="1071" y="21"/>
                  </a:lnTo>
                  <a:lnTo>
                    <a:pt x="1075" y="17"/>
                  </a:lnTo>
                  <a:lnTo>
                    <a:pt x="1079" y="17"/>
                  </a:lnTo>
                  <a:lnTo>
                    <a:pt x="1083" y="17"/>
                  </a:lnTo>
                  <a:lnTo>
                    <a:pt x="1088" y="17"/>
                  </a:lnTo>
                  <a:lnTo>
                    <a:pt x="1096" y="17"/>
                  </a:lnTo>
                  <a:lnTo>
                    <a:pt x="1109" y="21"/>
                  </a:lnTo>
                  <a:lnTo>
                    <a:pt x="1117" y="21"/>
                  </a:lnTo>
                  <a:lnTo>
                    <a:pt x="1139" y="21"/>
                  </a:lnTo>
                  <a:lnTo>
                    <a:pt x="1151" y="21"/>
                  </a:lnTo>
                  <a:lnTo>
                    <a:pt x="1164" y="21"/>
                  </a:lnTo>
                  <a:lnTo>
                    <a:pt x="1168" y="21"/>
                  </a:lnTo>
                  <a:lnTo>
                    <a:pt x="1172" y="21"/>
                  </a:lnTo>
                  <a:lnTo>
                    <a:pt x="1177" y="21"/>
                  </a:lnTo>
                  <a:lnTo>
                    <a:pt x="1181" y="17"/>
                  </a:lnTo>
                  <a:lnTo>
                    <a:pt x="1185" y="17"/>
                  </a:lnTo>
                  <a:lnTo>
                    <a:pt x="1189" y="17"/>
                  </a:lnTo>
                  <a:lnTo>
                    <a:pt x="1198" y="12"/>
                  </a:lnTo>
                  <a:lnTo>
                    <a:pt x="1202" y="12"/>
                  </a:lnTo>
                  <a:lnTo>
                    <a:pt x="1206" y="12"/>
                  </a:lnTo>
                  <a:lnTo>
                    <a:pt x="1210" y="12"/>
                  </a:lnTo>
                  <a:lnTo>
                    <a:pt x="1215" y="12"/>
                  </a:lnTo>
                  <a:lnTo>
                    <a:pt x="1219" y="17"/>
                  </a:lnTo>
                  <a:lnTo>
                    <a:pt x="1223" y="17"/>
                  </a:lnTo>
                  <a:lnTo>
                    <a:pt x="1227" y="21"/>
                  </a:lnTo>
                  <a:lnTo>
                    <a:pt x="1232" y="21"/>
                  </a:lnTo>
                  <a:lnTo>
                    <a:pt x="1236" y="25"/>
                  </a:lnTo>
                  <a:lnTo>
                    <a:pt x="1240" y="29"/>
                  </a:lnTo>
                  <a:lnTo>
                    <a:pt x="1244" y="34"/>
                  </a:lnTo>
                  <a:lnTo>
                    <a:pt x="1240" y="38"/>
                  </a:lnTo>
                  <a:lnTo>
                    <a:pt x="1236" y="46"/>
                  </a:lnTo>
                  <a:lnTo>
                    <a:pt x="1215" y="68"/>
                  </a:lnTo>
                  <a:lnTo>
                    <a:pt x="1210" y="76"/>
                  </a:lnTo>
                  <a:lnTo>
                    <a:pt x="1206" y="84"/>
                  </a:lnTo>
                  <a:lnTo>
                    <a:pt x="1202" y="89"/>
                  </a:lnTo>
                  <a:lnTo>
                    <a:pt x="1198" y="93"/>
                  </a:lnTo>
                  <a:lnTo>
                    <a:pt x="1198" y="97"/>
                  </a:lnTo>
                  <a:lnTo>
                    <a:pt x="1198" y="101"/>
                  </a:lnTo>
                  <a:lnTo>
                    <a:pt x="1198" y="106"/>
                  </a:lnTo>
                  <a:lnTo>
                    <a:pt x="1198" y="110"/>
                  </a:lnTo>
                  <a:lnTo>
                    <a:pt x="1198" y="114"/>
                  </a:lnTo>
                  <a:lnTo>
                    <a:pt x="1198" y="123"/>
                  </a:lnTo>
                  <a:lnTo>
                    <a:pt x="1202" y="127"/>
                  </a:lnTo>
                  <a:lnTo>
                    <a:pt x="1206" y="131"/>
                  </a:lnTo>
                  <a:lnTo>
                    <a:pt x="1210" y="135"/>
                  </a:lnTo>
                  <a:lnTo>
                    <a:pt x="1215" y="140"/>
                  </a:lnTo>
                  <a:lnTo>
                    <a:pt x="1219" y="140"/>
                  </a:lnTo>
                  <a:lnTo>
                    <a:pt x="1223" y="140"/>
                  </a:lnTo>
                  <a:lnTo>
                    <a:pt x="1227" y="144"/>
                  </a:lnTo>
                  <a:lnTo>
                    <a:pt x="1232" y="144"/>
                  </a:lnTo>
                  <a:lnTo>
                    <a:pt x="1240" y="144"/>
                  </a:lnTo>
                  <a:lnTo>
                    <a:pt x="1261" y="148"/>
                  </a:lnTo>
                  <a:lnTo>
                    <a:pt x="1266" y="148"/>
                  </a:lnTo>
                  <a:lnTo>
                    <a:pt x="1278" y="152"/>
                  </a:lnTo>
                  <a:lnTo>
                    <a:pt x="1287" y="152"/>
                  </a:lnTo>
                  <a:lnTo>
                    <a:pt x="1312" y="161"/>
                  </a:lnTo>
                  <a:lnTo>
                    <a:pt x="1316" y="161"/>
                  </a:lnTo>
                  <a:lnTo>
                    <a:pt x="1333" y="165"/>
                  </a:lnTo>
                  <a:lnTo>
                    <a:pt x="1337" y="169"/>
                  </a:lnTo>
                  <a:lnTo>
                    <a:pt x="1342" y="169"/>
                  </a:lnTo>
                  <a:lnTo>
                    <a:pt x="1346" y="169"/>
                  </a:lnTo>
                  <a:lnTo>
                    <a:pt x="1354" y="173"/>
                  </a:lnTo>
                  <a:lnTo>
                    <a:pt x="1359" y="173"/>
                  </a:lnTo>
                  <a:lnTo>
                    <a:pt x="1363" y="178"/>
                  </a:lnTo>
                  <a:lnTo>
                    <a:pt x="1367" y="178"/>
                  </a:lnTo>
                  <a:lnTo>
                    <a:pt x="1371" y="182"/>
                  </a:lnTo>
                  <a:lnTo>
                    <a:pt x="1376" y="182"/>
                  </a:lnTo>
                  <a:lnTo>
                    <a:pt x="1376" y="186"/>
                  </a:lnTo>
                  <a:lnTo>
                    <a:pt x="1380" y="186"/>
                  </a:lnTo>
                  <a:lnTo>
                    <a:pt x="1380" y="190"/>
                  </a:lnTo>
                  <a:lnTo>
                    <a:pt x="1380" y="195"/>
                  </a:lnTo>
                  <a:lnTo>
                    <a:pt x="1380" y="199"/>
                  </a:lnTo>
                  <a:lnTo>
                    <a:pt x="1380" y="207"/>
                  </a:lnTo>
                  <a:lnTo>
                    <a:pt x="1380" y="216"/>
                  </a:lnTo>
                  <a:lnTo>
                    <a:pt x="1380" y="224"/>
                  </a:lnTo>
                  <a:lnTo>
                    <a:pt x="1380" y="233"/>
                  </a:lnTo>
                  <a:lnTo>
                    <a:pt x="1380" y="241"/>
                  </a:lnTo>
                  <a:lnTo>
                    <a:pt x="1380" y="254"/>
                  </a:lnTo>
                  <a:lnTo>
                    <a:pt x="1380" y="262"/>
                  </a:lnTo>
                  <a:lnTo>
                    <a:pt x="1376" y="271"/>
                  </a:lnTo>
                  <a:lnTo>
                    <a:pt x="1376" y="275"/>
                  </a:lnTo>
                  <a:lnTo>
                    <a:pt x="1371" y="283"/>
                  </a:lnTo>
                  <a:lnTo>
                    <a:pt x="1371" y="292"/>
                  </a:lnTo>
                  <a:lnTo>
                    <a:pt x="1367" y="296"/>
                  </a:lnTo>
                  <a:lnTo>
                    <a:pt x="1367" y="305"/>
                  </a:lnTo>
                  <a:lnTo>
                    <a:pt x="1363" y="309"/>
                  </a:lnTo>
                  <a:lnTo>
                    <a:pt x="1359" y="317"/>
                  </a:lnTo>
                  <a:lnTo>
                    <a:pt x="1354" y="326"/>
                  </a:lnTo>
                  <a:lnTo>
                    <a:pt x="1346" y="343"/>
                  </a:lnTo>
                  <a:lnTo>
                    <a:pt x="1342" y="347"/>
                  </a:lnTo>
                  <a:lnTo>
                    <a:pt x="1337" y="355"/>
                  </a:lnTo>
                  <a:lnTo>
                    <a:pt x="1333" y="368"/>
                  </a:lnTo>
                  <a:lnTo>
                    <a:pt x="1316" y="410"/>
                  </a:lnTo>
                  <a:lnTo>
                    <a:pt x="1312" y="419"/>
                  </a:lnTo>
                  <a:lnTo>
                    <a:pt x="1308" y="423"/>
                  </a:lnTo>
                  <a:lnTo>
                    <a:pt x="1308" y="432"/>
                  </a:lnTo>
                  <a:lnTo>
                    <a:pt x="1304" y="440"/>
                  </a:lnTo>
                  <a:lnTo>
                    <a:pt x="1304" y="449"/>
                  </a:lnTo>
                  <a:lnTo>
                    <a:pt x="1304" y="457"/>
                  </a:lnTo>
                  <a:lnTo>
                    <a:pt x="1304" y="461"/>
                  </a:lnTo>
                  <a:lnTo>
                    <a:pt x="1304" y="470"/>
                  </a:lnTo>
                  <a:lnTo>
                    <a:pt x="1308" y="474"/>
                  </a:lnTo>
                  <a:lnTo>
                    <a:pt x="1308" y="478"/>
                  </a:lnTo>
                  <a:lnTo>
                    <a:pt x="1316" y="499"/>
                  </a:lnTo>
                  <a:lnTo>
                    <a:pt x="1316" y="504"/>
                  </a:lnTo>
                  <a:lnTo>
                    <a:pt x="1316" y="512"/>
                  </a:lnTo>
                  <a:lnTo>
                    <a:pt x="1316" y="516"/>
                  </a:lnTo>
                  <a:lnTo>
                    <a:pt x="1321" y="525"/>
                  </a:lnTo>
                  <a:lnTo>
                    <a:pt x="1321" y="529"/>
                  </a:lnTo>
                  <a:lnTo>
                    <a:pt x="1316" y="537"/>
                  </a:lnTo>
                  <a:lnTo>
                    <a:pt x="1316" y="542"/>
                  </a:lnTo>
                  <a:lnTo>
                    <a:pt x="1312" y="546"/>
                  </a:lnTo>
                  <a:lnTo>
                    <a:pt x="1308" y="550"/>
                  </a:lnTo>
                  <a:lnTo>
                    <a:pt x="1304" y="554"/>
                  </a:lnTo>
                  <a:lnTo>
                    <a:pt x="1299" y="559"/>
                  </a:lnTo>
                  <a:lnTo>
                    <a:pt x="1295" y="563"/>
                  </a:lnTo>
                  <a:lnTo>
                    <a:pt x="1287" y="567"/>
                  </a:lnTo>
                  <a:lnTo>
                    <a:pt x="1274" y="576"/>
                  </a:lnTo>
                  <a:lnTo>
                    <a:pt x="1266" y="584"/>
                  </a:lnTo>
                  <a:lnTo>
                    <a:pt x="1257" y="588"/>
                  </a:lnTo>
                  <a:lnTo>
                    <a:pt x="1253" y="593"/>
                  </a:lnTo>
                  <a:lnTo>
                    <a:pt x="1249" y="597"/>
                  </a:lnTo>
                  <a:lnTo>
                    <a:pt x="1244" y="601"/>
                  </a:lnTo>
                  <a:lnTo>
                    <a:pt x="1244" y="605"/>
                  </a:lnTo>
                  <a:lnTo>
                    <a:pt x="1240" y="609"/>
                  </a:lnTo>
                  <a:lnTo>
                    <a:pt x="1236" y="614"/>
                  </a:lnTo>
                  <a:lnTo>
                    <a:pt x="1227" y="639"/>
                  </a:lnTo>
                  <a:lnTo>
                    <a:pt x="1223" y="643"/>
                  </a:lnTo>
                  <a:lnTo>
                    <a:pt x="1219" y="652"/>
                  </a:lnTo>
                  <a:lnTo>
                    <a:pt x="1215" y="660"/>
                  </a:lnTo>
                  <a:lnTo>
                    <a:pt x="1210" y="660"/>
                  </a:lnTo>
                  <a:lnTo>
                    <a:pt x="1206" y="669"/>
                  </a:lnTo>
                  <a:lnTo>
                    <a:pt x="1194" y="690"/>
                  </a:lnTo>
                  <a:lnTo>
                    <a:pt x="1189" y="694"/>
                  </a:lnTo>
                  <a:lnTo>
                    <a:pt x="1185" y="703"/>
                  </a:lnTo>
                  <a:lnTo>
                    <a:pt x="1181" y="707"/>
                  </a:lnTo>
                  <a:lnTo>
                    <a:pt x="1177" y="711"/>
                  </a:lnTo>
                  <a:lnTo>
                    <a:pt x="1177" y="715"/>
                  </a:lnTo>
                  <a:lnTo>
                    <a:pt x="1172" y="720"/>
                  </a:lnTo>
                  <a:lnTo>
                    <a:pt x="1168" y="728"/>
                  </a:lnTo>
                  <a:lnTo>
                    <a:pt x="1155" y="762"/>
                  </a:lnTo>
                  <a:lnTo>
                    <a:pt x="1143" y="800"/>
                  </a:lnTo>
                  <a:lnTo>
                    <a:pt x="1139" y="813"/>
                  </a:lnTo>
                  <a:lnTo>
                    <a:pt x="1130" y="830"/>
                  </a:lnTo>
                  <a:lnTo>
                    <a:pt x="1126" y="838"/>
                  </a:lnTo>
                  <a:lnTo>
                    <a:pt x="1126" y="847"/>
                  </a:lnTo>
                  <a:lnTo>
                    <a:pt x="1122" y="847"/>
                  </a:lnTo>
                  <a:lnTo>
                    <a:pt x="1109" y="847"/>
                  </a:lnTo>
                  <a:lnTo>
                    <a:pt x="1096" y="851"/>
                  </a:lnTo>
                  <a:lnTo>
                    <a:pt x="1054" y="855"/>
                  </a:lnTo>
                  <a:lnTo>
                    <a:pt x="1041" y="859"/>
                  </a:lnTo>
                  <a:lnTo>
                    <a:pt x="1028" y="859"/>
                  </a:lnTo>
                  <a:lnTo>
                    <a:pt x="1020" y="859"/>
                  </a:lnTo>
                  <a:lnTo>
                    <a:pt x="1012" y="859"/>
                  </a:lnTo>
                  <a:lnTo>
                    <a:pt x="1007" y="859"/>
                  </a:lnTo>
                  <a:lnTo>
                    <a:pt x="999" y="859"/>
                  </a:lnTo>
                  <a:lnTo>
                    <a:pt x="995" y="859"/>
                  </a:lnTo>
                  <a:lnTo>
                    <a:pt x="995" y="855"/>
                  </a:lnTo>
                  <a:lnTo>
                    <a:pt x="990" y="855"/>
                  </a:lnTo>
                  <a:lnTo>
                    <a:pt x="990" y="851"/>
                  </a:lnTo>
                  <a:lnTo>
                    <a:pt x="986" y="847"/>
                  </a:lnTo>
                  <a:lnTo>
                    <a:pt x="986" y="842"/>
                  </a:lnTo>
                  <a:lnTo>
                    <a:pt x="986" y="838"/>
                  </a:lnTo>
                  <a:lnTo>
                    <a:pt x="990" y="834"/>
                  </a:lnTo>
                  <a:lnTo>
                    <a:pt x="990" y="830"/>
                  </a:lnTo>
                  <a:lnTo>
                    <a:pt x="995" y="825"/>
                  </a:lnTo>
                  <a:lnTo>
                    <a:pt x="999" y="821"/>
                  </a:lnTo>
                  <a:lnTo>
                    <a:pt x="999" y="813"/>
                  </a:lnTo>
                  <a:lnTo>
                    <a:pt x="1012" y="804"/>
                  </a:lnTo>
                  <a:lnTo>
                    <a:pt x="1012" y="800"/>
                  </a:lnTo>
                  <a:lnTo>
                    <a:pt x="1016" y="796"/>
                  </a:lnTo>
                  <a:lnTo>
                    <a:pt x="1020" y="792"/>
                  </a:lnTo>
                  <a:lnTo>
                    <a:pt x="1033" y="783"/>
                  </a:lnTo>
                  <a:lnTo>
                    <a:pt x="1033" y="779"/>
                  </a:lnTo>
                  <a:lnTo>
                    <a:pt x="1037" y="779"/>
                  </a:lnTo>
                  <a:lnTo>
                    <a:pt x="1037" y="775"/>
                  </a:lnTo>
                  <a:lnTo>
                    <a:pt x="1041" y="770"/>
                  </a:lnTo>
                  <a:lnTo>
                    <a:pt x="1041" y="766"/>
                  </a:lnTo>
                  <a:lnTo>
                    <a:pt x="1041" y="762"/>
                  </a:lnTo>
                  <a:lnTo>
                    <a:pt x="1037" y="762"/>
                  </a:lnTo>
                  <a:lnTo>
                    <a:pt x="1033" y="762"/>
                  </a:lnTo>
                  <a:lnTo>
                    <a:pt x="1028" y="762"/>
                  </a:lnTo>
                  <a:lnTo>
                    <a:pt x="1024" y="762"/>
                  </a:lnTo>
                  <a:lnTo>
                    <a:pt x="1020" y="762"/>
                  </a:lnTo>
                  <a:lnTo>
                    <a:pt x="1016" y="766"/>
                  </a:lnTo>
                  <a:lnTo>
                    <a:pt x="1012" y="766"/>
                  </a:lnTo>
                  <a:lnTo>
                    <a:pt x="1003" y="775"/>
                  </a:lnTo>
                  <a:lnTo>
                    <a:pt x="999" y="779"/>
                  </a:lnTo>
                  <a:lnTo>
                    <a:pt x="995" y="779"/>
                  </a:lnTo>
                  <a:lnTo>
                    <a:pt x="990" y="779"/>
                  </a:lnTo>
                  <a:lnTo>
                    <a:pt x="982" y="779"/>
                  </a:lnTo>
                  <a:lnTo>
                    <a:pt x="978" y="783"/>
                  </a:lnTo>
                  <a:lnTo>
                    <a:pt x="965" y="783"/>
                  </a:lnTo>
                  <a:lnTo>
                    <a:pt x="952" y="787"/>
                  </a:lnTo>
                  <a:lnTo>
                    <a:pt x="948" y="787"/>
                  </a:lnTo>
                  <a:lnTo>
                    <a:pt x="940" y="792"/>
                  </a:lnTo>
                  <a:lnTo>
                    <a:pt x="935" y="792"/>
                  </a:lnTo>
                  <a:lnTo>
                    <a:pt x="931" y="792"/>
                  </a:lnTo>
                  <a:lnTo>
                    <a:pt x="927" y="792"/>
                  </a:lnTo>
                  <a:lnTo>
                    <a:pt x="923" y="787"/>
                  </a:lnTo>
                  <a:lnTo>
                    <a:pt x="918" y="787"/>
                  </a:lnTo>
                  <a:lnTo>
                    <a:pt x="914" y="787"/>
                  </a:lnTo>
                  <a:lnTo>
                    <a:pt x="910" y="783"/>
                  </a:lnTo>
                  <a:lnTo>
                    <a:pt x="906" y="779"/>
                  </a:lnTo>
                  <a:lnTo>
                    <a:pt x="901" y="775"/>
                  </a:lnTo>
                  <a:lnTo>
                    <a:pt x="901" y="766"/>
                  </a:lnTo>
                  <a:lnTo>
                    <a:pt x="901" y="762"/>
                  </a:lnTo>
                  <a:lnTo>
                    <a:pt x="901" y="758"/>
                  </a:lnTo>
                  <a:lnTo>
                    <a:pt x="897" y="753"/>
                  </a:lnTo>
                  <a:lnTo>
                    <a:pt x="897" y="749"/>
                  </a:lnTo>
                  <a:lnTo>
                    <a:pt x="897" y="736"/>
                  </a:lnTo>
                  <a:lnTo>
                    <a:pt x="897" y="724"/>
                  </a:lnTo>
                  <a:lnTo>
                    <a:pt x="897" y="694"/>
                  </a:lnTo>
                  <a:lnTo>
                    <a:pt x="897" y="681"/>
                  </a:lnTo>
                  <a:lnTo>
                    <a:pt x="897" y="677"/>
                  </a:lnTo>
                  <a:lnTo>
                    <a:pt x="897" y="669"/>
                  </a:lnTo>
                  <a:lnTo>
                    <a:pt x="897" y="664"/>
                  </a:lnTo>
                  <a:lnTo>
                    <a:pt x="897" y="660"/>
                  </a:lnTo>
                  <a:lnTo>
                    <a:pt x="897" y="656"/>
                  </a:lnTo>
                  <a:lnTo>
                    <a:pt x="893" y="656"/>
                  </a:lnTo>
                  <a:lnTo>
                    <a:pt x="889" y="652"/>
                  </a:lnTo>
                  <a:lnTo>
                    <a:pt x="885" y="652"/>
                  </a:lnTo>
                  <a:lnTo>
                    <a:pt x="880" y="656"/>
                  </a:lnTo>
                  <a:lnTo>
                    <a:pt x="876" y="656"/>
                  </a:lnTo>
                  <a:lnTo>
                    <a:pt x="868" y="660"/>
                  </a:lnTo>
                  <a:lnTo>
                    <a:pt x="859" y="664"/>
                  </a:lnTo>
                  <a:lnTo>
                    <a:pt x="846" y="673"/>
                  </a:lnTo>
                  <a:lnTo>
                    <a:pt x="838" y="677"/>
                  </a:lnTo>
                  <a:lnTo>
                    <a:pt x="821" y="686"/>
                  </a:lnTo>
                  <a:lnTo>
                    <a:pt x="808" y="698"/>
                  </a:lnTo>
                  <a:lnTo>
                    <a:pt x="804" y="703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1" y="711"/>
                  </a:lnTo>
                  <a:lnTo>
                    <a:pt x="787" y="720"/>
                  </a:lnTo>
                  <a:lnTo>
                    <a:pt x="783" y="724"/>
                  </a:lnTo>
                  <a:lnTo>
                    <a:pt x="779" y="728"/>
                  </a:lnTo>
                  <a:lnTo>
                    <a:pt x="779" y="732"/>
                  </a:lnTo>
                  <a:lnTo>
                    <a:pt x="774" y="736"/>
                  </a:lnTo>
                  <a:lnTo>
                    <a:pt x="774" y="745"/>
                  </a:lnTo>
                  <a:lnTo>
                    <a:pt x="770" y="749"/>
                  </a:lnTo>
                  <a:lnTo>
                    <a:pt x="770" y="753"/>
                  </a:lnTo>
                  <a:lnTo>
                    <a:pt x="770" y="762"/>
                  </a:lnTo>
                  <a:lnTo>
                    <a:pt x="770" y="766"/>
                  </a:lnTo>
                  <a:lnTo>
                    <a:pt x="770" y="770"/>
                  </a:lnTo>
                  <a:lnTo>
                    <a:pt x="770" y="779"/>
                  </a:lnTo>
                  <a:lnTo>
                    <a:pt x="774" y="783"/>
                  </a:lnTo>
                  <a:lnTo>
                    <a:pt x="774" y="787"/>
                  </a:lnTo>
                  <a:lnTo>
                    <a:pt x="779" y="796"/>
                  </a:lnTo>
                  <a:lnTo>
                    <a:pt x="787" y="817"/>
                  </a:lnTo>
                  <a:lnTo>
                    <a:pt x="791" y="830"/>
                  </a:lnTo>
                  <a:lnTo>
                    <a:pt x="800" y="855"/>
                  </a:lnTo>
                  <a:lnTo>
                    <a:pt x="808" y="863"/>
                  </a:lnTo>
                  <a:lnTo>
                    <a:pt x="808" y="872"/>
                  </a:lnTo>
                  <a:lnTo>
                    <a:pt x="813" y="880"/>
                  </a:lnTo>
                  <a:lnTo>
                    <a:pt x="813" y="885"/>
                  </a:lnTo>
                  <a:lnTo>
                    <a:pt x="817" y="893"/>
                  </a:lnTo>
                  <a:lnTo>
                    <a:pt x="817" y="897"/>
                  </a:lnTo>
                  <a:lnTo>
                    <a:pt x="817" y="902"/>
                  </a:lnTo>
                  <a:lnTo>
                    <a:pt x="817" y="906"/>
                  </a:lnTo>
                  <a:lnTo>
                    <a:pt x="813" y="910"/>
                  </a:lnTo>
                  <a:lnTo>
                    <a:pt x="813" y="914"/>
                  </a:lnTo>
                  <a:lnTo>
                    <a:pt x="808" y="914"/>
                  </a:lnTo>
                  <a:lnTo>
                    <a:pt x="804" y="919"/>
                  </a:lnTo>
                  <a:lnTo>
                    <a:pt x="800" y="923"/>
                  </a:lnTo>
                  <a:lnTo>
                    <a:pt x="796" y="927"/>
                  </a:lnTo>
                  <a:lnTo>
                    <a:pt x="791" y="927"/>
                  </a:lnTo>
                  <a:lnTo>
                    <a:pt x="766" y="940"/>
                  </a:lnTo>
                  <a:lnTo>
                    <a:pt x="758" y="944"/>
                  </a:lnTo>
                  <a:lnTo>
                    <a:pt x="753" y="948"/>
                  </a:lnTo>
                  <a:lnTo>
                    <a:pt x="745" y="948"/>
                  </a:lnTo>
                  <a:lnTo>
                    <a:pt x="741" y="952"/>
                  </a:lnTo>
                  <a:lnTo>
                    <a:pt x="736" y="957"/>
                  </a:lnTo>
                  <a:lnTo>
                    <a:pt x="728" y="961"/>
                  </a:lnTo>
                  <a:lnTo>
                    <a:pt x="724" y="965"/>
                  </a:lnTo>
                  <a:lnTo>
                    <a:pt x="719" y="969"/>
                  </a:lnTo>
                  <a:lnTo>
                    <a:pt x="715" y="969"/>
                  </a:lnTo>
                  <a:lnTo>
                    <a:pt x="711" y="969"/>
                  </a:lnTo>
                  <a:lnTo>
                    <a:pt x="711" y="965"/>
                  </a:lnTo>
                  <a:lnTo>
                    <a:pt x="702" y="957"/>
                  </a:lnTo>
                  <a:lnTo>
                    <a:pt x="694" y="952"/>
                  </a:lnTo>
                  <a:lnTo>
                    <a:pt x="686" y="948"/>
                  </a:lnTo>
                  <a:lnTo>
                    <a:pt x="681" y="944"/>
                  </a:lnTo>
                  <a:lnTo>
                    <a:pt x="673" y="940"/>
                  </a:lnTo>
                  <a:lnTo>
                    <a:pt x="669" y="940"/>
                  </a:lnTo>
                  <a:lnTo>
                    <a:pt x="664" y="935"/>
                  </a:lnTo>
                  <a:lnTo>
                    <a:pt x="656" y="931"/>
                  </a:lnTo>
                  <a:lnTo>
                    <a:pt x="652" y="931"/>
                  </a:lnTo>
                  <a:lnTo>
                    <a:pt x="618" y="919"/>
                  </a:lnTo>
                  <a:lnTo>
                    <a:pt x="592" y="910"/>
                  </a:lnTo>
                  <a:lnTo>
                    <a:pt x="559" y="902"/>
                  </a:lnTo>
                  <a:lnTo>
                    <a:pt x="546" y="897"/>
                  </a:lnTo>
                  <a:lnTo>
                    <a:pt x="537" y="893"/>
                  </a:lnTo>
                  <a:lnTo>
                    <a:pt x="533" y="893"/>
                  </a:lnTo>
                  <a:lnTo>
                    <a:pt x="525" y="889"/>
                  </a:lnTo>
                  <a:lnTo>
                    <a:pt x="520" y="885"/>
                  </a:lnTo>
                  <a:lnTo>
                    <a:pt x="512" y="880"/>
                  </a:lnTo>
                  <a:lnTo>
                    <a:pt x="508" y="872"/>
                  </a:lnTo>
                  <a:lnTo>
                    <a:pt x="504" y="868"/>
                  </a:lnTo>
                  <a:lnTo>
                    <a:pt x="504" y="863"/>
                  </a:lnTo>
                  <a:lnTo>
                    <a:pt x="504" y="859"/>
                  </a:lnTo>
                  <a:lnTo>
                    <a:pt x="499" y="859"/>
                  </a:lnTo>
                  <a:lnTo>
                    <a:pt x="499" y="855"/>
                  </a:lnTo>
                  <a:lnTo>
                    <a:pt x="499" y="847"/>
                  </a:lnTo>
                  <a:lnTo>
                    <a:pt x="499" y="838"/>
                  </a:lnTo>
                  <a:lnTo>
                    <a:pt x="499" y="834"/>
                  </a:lnTo>
                  <a:lnTo>
                    <a:pt x="495" y="830"/>
                  </a:lnTo>
                  <a:lnTo>
                    <a:pt x="495" y="825"/>
                  </a:lnTo>
                  <a:lnTo>
                    <a:pt x="491" y="821"/>
                  </a:lnTo>
                  <a:lnTo>
                    <a:pt x="487" y="821"/>
                  </a:lnTo>
                  <a:lnTo>
                    <a:pt x="487" y="817"/>
                  </a:lnTo>
                  <a:lnTo>
                    <a:pt x="482" y="817"/>
                  </a:lnTo>
                  <a:lnTo>
                    <a:pt x="478" y="817"/>
                  </a:lnTo>
                  <a:lnTo>
                    <a:pt x="474" y="817"/>
                  </a:lnTo>
                  <a:lnTo>
                    <a:pt x="470" y="817"/>
                  </a:lnTo>
                  <a:lnTo>
                    <a:pt x="465" y="817"/>
                  </a:lnTo>
                  <a:lnTo>
                    <a:pt x="465" y="821"/>
                  </a:lnTo>
                  <a:lnTo>
                    <a:pt x="461" y="821"/>
                  </a:lnTo>
                  <a:lnTo>
                    <a:pt x="453" y="825"/>
                  </a:lnTo>
                  <a:lnTo>
                    <a:pt x="444" y="834"/>
                  </a:lnTo>
                  <a:lnTo>
                    <a:pt x="440" y="834"/>
                  </a:lnTo>
                  <a:lnTo>
                    <a:pt x="432" y="838"/>
                  </a:lnTo>
                  <a:lnTo>
                    <a:pt x="427" y="838"/>
                  </a:lnTo>
                  <a:lnTo>
                    <a:pt x="423" y="842"/>
                  </a:lnTo>
                  <a:lnTo>
                    <a:pt x="419" y="842"/>
                  </a:lnTo>
                  <a:lnTo>
                    <a:pt x="415" y="842"/>
                  </a:lnTo>
                  <a:lnTo>
                    <a:pt x="410" y="842"/>
                  </a:lnTo>
                  <a:lnTo>
                    <a:pt x="402" y="842"/>
                  </a:lnTo>
                  <a:lnTo>
                    <a:pt x="372" y="847"/>
                  </a:lnTo>
                  <a:lnTo>
                    <a:pt x="364" y="847"/>
                  </a:lnTo>
                  <a:lnTo>
                    <a:pt x="355" y="847"/>
                  </a:lnTo>
                  <a:lnTo>
                    <a:pt x="351" y="847"/>
                  </a:lnTo>
                  <a:lnTo>
                    <a:pt x="343" y="847"/>
                  </a:lnTo>
                  <a:lnTo>
                    <a:pt x="334" y="842"/>
                  </a:lnTo>
                  <a:lnTo>
                    <a:pt x="326" y="842"/>
                  </a:lnTo>
                  <a:lnTo>
                    <a:pt x="321" y="842"/>
                  </a:lnTo>
                  <a:lnTo>
                    <a:pt x="313" y="842"/>
                  </a:lnTo>
                  <a:lnTo>
                    <a:pt x="309" y="842"/>
                  </a:lnTo>
                  <a:lnTo>
                    <a:pt x="305" y="842"/>
                  </a:lnTo>
                  <a:lnTo>
                    <a:pt x="288" y="847"/>
                  </a:lnTo>
                  <a:lnTo>
                    <a:pt x="271" y="851"/>
                  </a:lnTo>
                  <a:lnTo>
                    <a:pt x="262" y="851"/>
                  </a:lnTo>
                  <a:lnTo>
                    <a:pt x="254" y="851"/>
                  </a:lnTo>
                  <a:lnTo>
                    <a:pt x="241" y="855"/>
                  </a:lnTo>
                  <a:lnTo>
                    <a:pt x="233" y="855"/>
                  </a:lnTo>
                  <a:lnTo>
                    <a:pt x="216" y="855"/>
                  </a:lnTo>
                  <a:lnTo>
                    <a:pt x="207" y="855"/>
                  </a:lnTo>
                  <a:lnTo>
                    <a:pt x="203" y="855"/>
                  </a:lnTo>
                  <a:lnTo>
                    <a:pt x="194" y="855"/>
                  </a:lnTo>
                  <a:lnTo>
                    <a:pt x="190" y="855"/>
                  </a:lnTo>
                  <a:lnTo>
                    <a:pt x="178" y="855"/>
                  </a:lnTo>
                  <a:lnTo>
                    <a:pt x="165" y="855"/>
                  </a:lnTo>
                  <a:lnTo>
                    <a:pt x="152" y="851"/>
                  </a:lnTo>
                  <a:lnTo>
                    <a:pt x="144" y="851"/>
                  </a:lnTo>
                  <a:lnTo>
                    <a:pt x="135" y="851"/>
                  </a:lnTo>
                  <a:lnTo>
                    <a:pt x="122" y="847"/>
                  </a:lnTo>
                  <a:lnTo>
                    <a:pt x="118" y="847"/>
                  </a:lnTo>
                  <a:lnTo>
                    <a:pt x="110" y="842"/>
                  </a:lnTo>
                  <a:lnTo>
                    <a:pt x="101" y="842"/>
                  </a:lnTo>
                  <a:lnTo>
                    <a:pt x="97" y="838"/>
                  </a:lnTo>
                  <a:lnTo>
                    <a:pt x="84" y="834"/>
                  </a:lnTo>
                  <a:lnTo>
                    <a:pt x="80" y="834"/>
                  </a:lnTo>
                  <a:lnTo>
                    <a:pt x="76" y="830"/>
                  </a:lnTo>
                  <a:lnTo>
                    <a:pt x="72" y="825"/>
                  </a:lnTo>
                  <a:lnTo>
                    <a:pt x="67" y="813"/>
                  </a:lnTo>
                  <a:lnTo>
                    <a:pt x="67" y="808"/>
                  </a:lnTo>
                  <a:lnTo>
                    <a:pt x="67" y="804"/>
                  </a:lnTo>
                  <a:lnTo>
                    <a:pt x="67" y="800"/>
                  </a:lnTo>
                  <a:lnTo>
                    <a:pt x="67" y="792"/>
                  </a:lnTo>
                  <a:lnTo>
                    <a:pt x="67" y="787"/>
                  </a:lnTo>
                  <a:lnTo>
                    <a:pt x="63" y="783"/>
                  </a:lnTo>
                  <a:lnTo>
                    <a:pt x="63" y="779"/>
                  </a:lnTo>
                  <a:lnTo>
                    <a:pt x="63" y="775"/>
                  </a:lnTo>
                  <a:lnTo>
                    <a:pt x="59" y="766"/>
                  </a:lnTo>
                  <a:lnTo>
                    <a:pt x="51" y="758"/>
                  </a:lnTo>
                  <a:lnTo>
                    <a:pt x="51" y="749"/>
                  </a:lnTo>
                  <a:lnTo>
                    <a:pt x="46" y="745"/>
                  </a:lnTo>
                  <a:lnTo>
                    <a:pt x="42" y="745"/>
                  </a:lnTo>
                  <a:lnTo>
                    <a:pt x="38" y="736"/>
                  </a:lnTo>
                  <a:lnTo>
                    <a:pt x="34" y="736"/>
                  </a:lnTo>
                  <a:lnTo>
                    <a:pt x="29" y="732"/>
                  </a:lnTo>
                  <a:lnTo>
                    <a:pt x="25" y="732"/>
                  </a:lnTo>
                  <a:lnTo>
                    <a:pt x="12" y="728"/>
                  </a:lnTo>
                  <a:lnTo>
                    <a:pt x="8" y="724"/>
                  </a:lnTo>
                  <a:lnTo>
                    <a:pt x="4" y="720"/>
                  </a:lnTo>
                  <a:lnTo>
                    <a:pt x="0" y="720"/>
                  </a:lnTo>
                  <a:lnTo>
                    <a:pt x="0" y="71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2" name="Freeform 28"/>
            <p:cNvSpPr>
              <a:spLocks/>
            </p:cNvSpPr>
            <p:nvPr/>
          </p:nvSpPr>
          <p:spPr bwMode="auto">
            <a:xfrm>
              <a:off x="2969541" y="2494364"/>
              <a:ext cx="493828" cy="527594"/>
            </a:xfrm>
            <a:custGeom>
              <a:avLst/>
              <a:gdLst>
                <a:gd name="T0" fmla="*/ 42 w 1562"/>
                <a:gd name="T1" fmla="*/ 525 h 1664"/>
                <a:gd name="T2" fmla="*/ 51 w 1562"/>
                <a:gd name="T3" fmla="*/ 453 h 1664"/>
                <a:gd name="T4" fmla="*/ 194 w 1562"/>
                <a:gd name="T5" fmla="*/ 427 h 1664"/>
                <a:gd name="T6" fmla="*/ 296 w 1562"/>
                <a:gd name="T7" fmla="*/ 436 h 1664"/>
                <a:gd name="T8" fmla="*/ 398 w 1562"/>
                <a:gd name="T9" fmla="*/ 461 h 1664"/>
                <a:gd name="T10" fmla="*/ 516 w 1562"/>
                <a:gd name="T11" fmla="*/ 449 h 1664"/>
                <a:gd name="T12" fmla="*/ 575 w 1562"/>
                <a:gd name="T13" fmla="*/ 338 h 1664"/>
                <a:gd name="T14" fmla="*/ 622 w 1562"/>
                <a:gd name="T15" fmla="*/ 262 h 1664"/>
                <a:gd name="T16" fmla="*/ 630 w 1562"/>
                <a:gd name="T17" fmla="*/ 144 h 1664"/>
                <a:gd name="T18" fmla="*/ 757 w 1562"/>
                <a:gd name="T19" fmla="*/ 8 h 1664"/>
                <a:gd name="T20" fmla="*/ 829 w 1562"/>
                <a:gd name="T21" fmla="*/ 51 h 1664"/>
                <a:gd name="T22" fmla="*/ 914 w 1562"/>
                <a:gd name="T23" fmla="*/ 110 h 1664"/>
                <a:gd name="T24" fmla="*/ 982 w 1562"/>
                <a:gd name="T25" fmla="*/ 106 h 1664"/>
                <a:gd name="T26" fmla="*/ 1122 w 1562"/>
                <a:gd name="T27" fmla="*/ 97 h 1664"/>
                <a:gd name="T28" fmla="*/ 1117 w 1562"/>
                <a:gd name="T29" fmla="*/ 21 h 1664"/>
                <a:gd name="T30" fmla="*/ 1185 w 1562"/>
                <a:gd name="T31" fmla="*/ 51 h 1664"/>
                <a:gd name="T32" fmla="*/ 1253 w 1562"/>
                <a:gd name="T33" fmla="*/ 144 h 1664"/>
                <a:gd name="T34" fmla="*/ 1304 w 1562"/>
                <a:gd name="T35" fmla="*/ 237 h 1664"/>
                <a:gd name="T36" fmla="*/ 1189 w 1562"/>
                <a:gd name="T37" fmla="*/ 364 h 1664"/>
                <a:gd name="T38" fmla="*/ 1249 w 1562"/>
                <a:gd name="T39" fmla="*/ 478 h 1664"/>
                <a:gd name="T40" fmla="*/ 1367 w 1562"/>
                <a:gd name="T41" fmla="*/ 567 h 1664"/>
                <a:gd name="T42" fmla="*/ 1418 w 1562"/>
                <a:gd name="T43" fmla="*/ 601 h 1664"/>
                <a:gd name="T44" fmla="*/ 1388 w 1562"/>
                <a:gd name="T45" fmla="*/ 669 h 1664"/>
                <a:gd name="T46" fmla="*/ 1452 w 1562"/>
                <a:gd name="T47" fmla="*/ 749 h 1664"/>
                <a:gd name="T48" fmla="*/ 1494 w 1562"/>
                <a:gd name="T49" fmla="*/ 885 h 1664"/>
                <a:gd name="T50" fmla="*/ 1520 w 1562"/>
                <a:gd name="T51" fmla="*/ 1007 h 1664"/>
                <a:gd name="T52" fmla="*/ 1439 w 1562"/>
                <a:gd name="T53" fmla="*/ 969 h 1664"/>
                <a:gd name="T54" fmla="*/ 1520 w 1562"/>
                <a:gd name="T55" fmla="*/ 1071 h 1664"/>
                <a:gd name="T56" fmla="*/ 1553 w 1562"/>
                <a:gd name="T57" fmla="*/ 1206 h 1664"/>
                <a:gd name="T58" fmla="*/ 1435 w 1562"/>
                <a:gd name="T59" fmla="*/ 1270 h 1664"/>
                <a:gd name="T60" fmla="*/ 1393 w 1562"/>
                <a:gd name="T61" fmla="*/ 1325 h 1664"/>
                <a:gd name="T62" fmla="*/ 1308 w 1562"/>
                <a:gd name="T63" fmla="*/ 1304 h 1664"/>
                <a:gd name="T64" fmla="*/ 1261 w 1562"/>
                <a:gd name="T65" fmla="*/ 1367 h 1664"/>
                <a:gd name="T66" fmla="*/ 1164 w 1562"/>
                <a:gd name="T67" fmla="*/ 1329 h 1664"/>
                <a:gd name="T68" fmla="*/ 1138 w 1562"/>
                <a:gd name="T69" fmla="*/ 1177 h 1664"/>
                <a:gd name="T70" fmla="*/ 1088 w 1562"/>
                <a:gd name="T71" fmla="*/ 1189 h 1664"/>
                <a:gd name="T72" fmla="*/ 1028 w 1562"/>
                <a:gd name="T73" fmla="*/ 1266 h 1664"/>
                <a:gd name="T74" fmla="*/ 1007 w 1562"/>
                <a:gd name="T75" fmla="*/ 1325 h 1664"/>
                <a:gd name="T76" fmla="*/ 1067 w 1562"/>
                <a:gd name="T77" fmla="*/ 1410 h 1664"/>
                <a:gd name="T78" fmla="*/ 1122 w 1562"/>
                <a:gd name="T79" fmla="*/ 1448 h 1664"/>
                <a:gd name="T80" fmla="*/ 1198 w 1562"/>
                <a:gd name="T81" fmla="*/ 1558 h 1664"/>
                <a:gd name="T82" fmla="*/ 1232 w 1562"/>
                <a:gd name="T83" fmla="*/ 1659 h 1664"/>
                <a:gd name="T84" fmla="*/ 1113 w 1562"/>
                <a:gd name="T85" fmla="*/ 1613 h 1664"/>
                <a:gd name="T86" fmla="*/ 935 w 1562"/>
                <a:gd name="T87" fmla="*/ 1503 h 1664"/>
                <a:gd name="T88" fmla="*/ 736 w 1562"/>
                <a:gd name="T89" fmla="*/ 1405 h 1664"/>
                <a:gd name="T90" fmla="*/ 639 w 1562"/>
                <a:gd name="T91" fmla="*/ 1333 h 1664"/>
                <a:gd name="T92" fmla="*/ 575 w 1562"/>
                <a:gd name="T93" fmla="*/ 1414 h 1664"/>
                <a:gd name="T94" fmla="*/ 474 w 1562"/>
                <a:gd name="T95" fmla="*/ 1435 h 1664"/>
                <a:gd name="T96" fmla="*/ 402 w 1562"/>
                <a:gd name="T97" fmla="*/ 1372 h 1664"/>
                <a:gd name="T98" fmla="*/ 317 w 1562"/>
                <a:gd name="T99" fmla="*/ 1350 h 1664"/>
                <a:gd name="T100" fmla="*/ 190 w 1562"/>
                <a:gd name="T101" fmla="*/ 1312 h 1664"/>
                <a:gd name="T102" fmla="*/ 89 w 1562"/>
                <a:gd name="T103" fmla="*/ 1173 h 1664"/>
                <a:gd name="T104" fmla="*/ 51 w 1562"/>
                <a:gd name="T105" fmla="*/ 1075 h 1664"/>
                <a:gd name="T106" fmla="*/ 127 w 1562"/>
                <a:gd name="T107" fmla="*/ 1041 h 1664"/>
                <a:gd name="T108" fmla="*/ 233 w 1562"/>
                <a:gd name="T109" fmla="*/ 969 h 1664"/>
                <a:gd name="T110" fmla="*/ 317 w 1562"/>
                <a:gd name="T111" fmla="*/ 982 h 1664"/>
                <a:gd name="T112" fmla="*/ 364 w 1562"/>
                <a:gd name="T113" fmla="*/ 965 h 1664"/>
                <a:gd name="T114" fmla="*/ 351 w 1562"/>
                <a:gd name="T115" fmla="*/ 838 h 1664"/>
                <a:gd name="T116" fmla="*/ 288 w 1562"/>
                <a:gd name="T117" fmla="*/ 813 h 1664"/>
                <a:gd name="T118" fmla="*/ 199 w 1562"/>
                <a:gd name="T119" fmla="*/ 762 h 1664"/>
                <a:gd name="T120" fmla="*/ 101 w 1562"/>
                <a:gd name="T121" fmla="*/ 698 h 1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2" h="1664">
                  <a:moveTo>
                    <a:pt x="0" y="622"/>
                  </a:moveTo>
                  <a:lnTo>
                    <a:pt x="4" y="597"/>
                  </a:lnTo>
                  <a:lnTo>
                    <a:pt x="4" y="588"/>
                  </a:lnTo>
                  <a:lnTo>
                    <a:pt x="4" y="580"/>
                  </a:lnTo>
                  <a:lnTo>
                    <a:pt x="8" y="576"/>
                  </a:lnTo>
                  <a:lnTo>
                    <a:pt x="8" y="571"/>
                  </a:lnTo>
                  <a:lnTo>
                    <a:pt x="12" y="571"/>
                  </a:lnTo>
                  <a:lnTo>
                    <a:pt x="12" y="567"/>
                  </a:lnTo>
                  <a:lnTo>
                    <a:pt x="17" y="563"/>
                  </a:lnTo>
                  <a:lnTo>
                    <a:pt x="21" y="563"/>
                  </a:lnTo>
                  <a:lnTo>
                    <a:pt x="25" y="559"/>
                  </a:lnTo>
                  <a:lnTo>
                    <a:pt x="25" y="554"/>
                  </a:lnTo>
                  <a:lnTo>
                    <a:pt x="29" y="546"/>
                  </a:lnTo>
                  <a:lnTo>
                    <a:pt x="38" y="533"/>
                  </a:lnTo>
                  <a:lnTo>
                    <a:pt x="38" y="529"/>
                  </a:lnTo>
                  <a:lnTo>
                    <a:pt x="42" y="525"/>
                  </a:lnTo>
                  <a:lnTo>
                    <a:pt x="42" y="521"/>
                  </a:lnTo>
                  <a:lnTo>
                    <a:pt x="42" y="516"/>
                  </a:lnTo>
                  <a:lnTo>
                    <a:pt x="42" y="512"/>
                  </a:lnTo>
                  <a:lnTo>
                    <a:pt x="42" y="508"/>
                  </a:lnTo>
                  <a:lnTo>
                    <a:pt x="38" y="504"/>
                  </a:lnTo>
                  <a:lnTo>
                    <a:pt x="38" y="499"/>
                  </a:lnTo>
                  <a:lnTo>
                    <a:pt x="38" y="495"/>
                  </a:lnTo>
                  <a:lnTo>
                    <a:pt x="38" y="487"/>
                  </a:lnTo>
                  <a:lnTo>
                    <a:pt x="38" y="482"/>
                  </a:lnTo>
                  <a:lnTo>
                    <a:pt x="42" y="474"/>
                  </a:lnTo>
                  <a:lnTo>
                    <a:pt x="42" y="470"/>
                  </a:lnTo>
                  <a:lnTo>
                    <a:pt x="42" y="465"/>
                  </a:lnTo>
                  <a:lnTo>
                    <a:pt x="42" y="461"/>
                  </a:lnTo>
                  <a:lnTo>
                    <a:pt x="46" y="461"/>
                  </a:lnTo>
                  <a:lnTo>
                    <a:pt x="51" y="457"/>
                  </a:lnTo>
                  <a:lnTo>
                    <a:pt x="51" y="453"/>
                  </a:lnTo>
                  <a:lnTo>
                    <a:pt x="55" y="453"/>
                  </a:lnTo>
                  <a:lnTo>
                    <a:pt x="59" y="449"/>
                  </a:lnTo>
                  <a:lnTo>
                    <a:pt x="67" y="449"/>
                  </a:lnTo>
                  <a:lnTo>
                    <a:pt x="76" y="444"/>
                  </a:lnTo>
                  <a:lnTo>
                    <a:pt x="101" y="436"/>
                  </a:lnTo>
                  <a:lnTo>
                    <a:pt x="110" y="436"/>
                  </a:lnTo>
                  <a:lnTo>
                    <a:pt x="122" y="432"/>
                  </a:lnTo>
                  <a:lnTo>
                    <a:pt x="131" y="427"/>
                  </a:lnTo>
                  <a:lnTo>
                    <a:pt x="135" y="427"/>
                  </a:lnTo>
                  <a:lnTo>
                    <a:pt x="148" y="423"/>
                  </a:lnTo>
                  <a:lnTo>
                    <a:pt x="161" y="419"/>
                  </a:lnTo>
                  <a:lnTo>
                    <a:pt x="165" y="419"/>
                  </a:lnTo>
                  <a:lnTo>
                    <a:pt x="169" y="419"/>
                  </a:lnTo>
                  <a:lnTo>
                    <a:pt x="173" y="419"/>
                  </a:lnTo>
                  <a:lnTo>
                    <a:pt x="190" y="423"/>
                  </a:lnTo>
                  <a:lnTo>
                    <a:pt x="194" y="427"/>
                  </a:lnTo>
                  <a:lnTo>
                    <a:pt x="199" y="427"/>
                  </a:lnTo>
                  <a:lnTo>
                    <a:pt x="207" y="427"/>
                  </a:lnTo>
                  <a:lnTo>
                    <a:pt x="224" y="427"/>
                  </a:lnTo>
                  <a:lnTo>
                    <a:pt x="233" y="432"/>
                  </a:lnTo>
                  <a:lnTo>
                    <a:pt x="237" y="432"/>
                  </a:lnTo>
                  <a:lnTo>
                    <a:pt x="245" y="436"/>
                  </a:lnTo>
                  <a:lnTo>
                    <a:pt x="249" y="436"/>
                  </a:lnTo>
                  <a:lnTo>
                    <a:pt x="262" y="444"/>
                  </a:lnTo>
                  <a:lnTo>
                    <a:pt x="266" y="444"/>
                  </a:lnTo>
                  <a:lnTo>
                    <a:pt x="271" y="444"/>
                  </a:lnTo>
                  <a:lnTo>
                    <a:pt x="275" y="444"/>
                  </a:lnTo>
                  <a:lnTo>
                    <a:pt x="279" y="440"/>
                  </a:lnTo>
                  <a:lnTo>
                    <a:pt x="283" y="436"/>
                  </a:lnTo>
                  <a:lnTo>
                    <a:pt x="288" y="432"/>
                  </a:lnTo>
                  <a:lnTo>
                    <a:pt x="292" y="432"/>
                  </a:lnTo>
                  <a:lnTo>
                    <a:pt x="296" y="436"/>
                  </a:lnTo>
                  <a:lnTo>
                    <a:pt x="300" y="444"/>
                  </a:lnTo>
                  <a:lnTo>
                    <a:pt x="300" y="449"/>
                  </a:lnTo>
                  <a:lnTo>
                    <a:pt x="305" y="449"/>
                  </a:lnTo>
                  <a:lnTo>
                    <a:pt x="305" y="453"/>
                  </a:lnTo>
                  <a:lnTo>
                    <a:pt x="309" y="457"/>
                  </a:lnTo>
                  <a:lnTo>
                    <a:pt x="313" y="457"/>
                  </a:lnTo>
                  <a:lnTo>
                    <a:pt x="317" y="461"/>
                  </a:lnTo>
                  <a:lnTo>
                    <a:pt x="321" y="461"/>
                  </a:lnTo>
                  <a:lnTo>
                    <a:pt x="326" y="461"/>
                  </a:lnTo>
                  <a:lnTo>
                    <a:pt x="330" y="461"/>
                  </a:lnTo>
                  <a:lnTo>
                    <a:pt x="347" y="461"/>
                  </a:lnTo>
                  <a:lnTo>
                    <a:pt x="355" y="461"/>
                  </a:lnTo>
                  <a:lnTo>
                    <a:pt x="364" y="461"/>
                  </a:lnTo>
                  <a:lnTo>
                    <a:pt x="376" y="461"/>
                  </a:lnTo>
                  <a:lnTo>
                    <a:pt x="389" y="461"/>
                  </a:lnTo>
                  <a:lnTo>
                    <a:pt x="398" y="461"/>
                  </a:lnTo>
                  <a:lnTo>
                    <a:pt x="410" y="461"/>
                  </a:lnTo>
                  <a:lnTo>
                    <a:pt x="432" y="465"/>
                  </a:lnTo>
                  <a:lnTo>
                    <a:pt x="453" y="470"/>
                  </a:lnTo>
                  <a:lnTo>
                    <a:pt x="457" y="470"/>
                  </a:lnTo>
                  <a:lnTo>
                    <a:pt x="461" y="470"/>
                  </a:lnTo>
                  <a:lnTo>
                    <a:pt x="465" y="470"/>
                  </a:lnTo>
                  <a:lnTo>
                    <a:pt x="474" y="470"/>
                  </a:lnTo>
                  <a:lnTo>
                    <a:pt x="478" y="470"/>
                  </a:lnTo>
                  <a:lnTo>
                    <a:pt x="482" y="465"/>
                  </a:lnTo>
                  <a:lnTo>
                    <a:pt x="491" y="465"/>
                  </a:lnTo>
                  <a:lnTo>
                    <a:pt x="495" y="465"/>
                  </a:lnTo>
                  <a:lnTo>
                    <a:pt x="499" y="461"/>
                  </a:lnTo>
                  <a:lnTo>
                    <a:pt x="503" y="461"/>
                  </a:lnTo>
                  <a:lnTo>
                    <a:pt x="508" y="457"/>
                  </a:lnTo>
                  <a:lnTo>
                    <a:pt x="512" y="453"/>
                  </a:lnTo>
                  <a:lnTo>
                    <a:pt x="516" y="449"/>
                  </a:lnTo>
                  <a:lnTo>
                    <a:pt x="520" y="444"/>
                  </a:lnTo>
                  <a:lnTo>
                    <a:pt x="520" y="440"/>
                  </a:lnTo>
                  <a:lnTo>
                    <a:pt x="520" y="427"/>
                  </a:lnTo>
                  <a:lnTo>
                    <a:pt x="520" y="423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25" y="406"/>
                  </a:lnTo>
                  <a:lnTo>
                    <a:pt x="529" y="402"/>
                  </a:lnTo>
                  <a:lnTo>
                    <a:pt x="533" y="398"/>
                  </a:lnTo>
                  <a:lnTo>
                    <a:pt x="542" y="389"/>
                  </a:lnTo>
                  <a:lnTo>
                    <a:pt x="559" y="368"/>
                  </a:lnTo>
                  <a:lnTo>
                    <a:pt x="563" y="360"/>
                  </a:lnTo>
                  <a:lnTo>
                    <a:pt x="567" y="355"/>
                  </a:lnTo>
                  <a:lnTo>
                    <a:pt x="571" y="347"/>
                  </a:lnTo>
                  <a:lnTo>
                    <a:pt x="575" y="343"/>
                  </a:lnTo>
                  <a:lnTo>
                    <a:pt x="575" y="338"/>
                  </a:lnTo>
                  <a:lnTo>
                    <a:pt x="575" y="334"/>
                  </a:lnTo>
                  <a:lnTo>
                    <a:pt x="580" y="330"/>
                  </a:lnTo>
                  <a:lnTo>
                    <a:pt x="580" y="326"/>
                  </a:lnTo>
                  <a:lnTo>
                    <a:pt x="584" y="322"/>
                  </a:lnTo>
                  <a:lnTo>
                    <a:pt x="584" y="305"/>
                  </a:lnTo>
                  <a:lnTo>
                    <a:pt x="588" y="300"/>
                  </a:lnTo>
                  <a:lnTo>
                    <a:pt x="588" y="296"/>
                  </a:lnTo>
                  <a:lnTo>
                    <a:pt x="592" y="292"/>
                  </a:lnTo>
                  <a:lnTo>
                    <a:pt x="592" y="288"/>
                  </a:lnTo>
                  <a:lnTo>
                    <a:pt x="597" y="288"/>
                  </a:lnTo>
                  <a:lnTo>
                    <a:pt x="601" y="283"/>
                  </a:lnTo>
                  <a:lnTo>
                    <a:pt x="609" y="279"/>
                  </a:lnTo>
                  <a:lnTo>
                    <a:pt x="614" y="275"/>
                  </a:lnTo>
                  <a:lnTo>
                    <a:pt x="618" y="271"/>
                  </a:lnTo>
                  <a:lnTo>
                    <a:pt x="618" y="266"/>
                  </a:lnTo>
                  <a:lnTo>
                    <a:pt x="622" y="262"/>
                  </a:lnTo>
                  <a:lnTo>
                    <a:pt x="622" y="258"/>
                  </a:lnTo>
                  <a:lnTo>
                    <a:pt x="622" y="250"/>
                  </a:lnTo>
                  <a:lnTo>
                    <a:pt x="622" y="245"/>
                  </a:lnTo>
                  <a:lnTo>
                    <a:pt x="622" y="233"/>
                  </a:lnTo>
                  <a:lnTo>
                    <a:pt x="622" y="224"/>
                  </a:lnTo>
                  <a:lnTo>
                    <a:pt x="622" y="216"/>
                  </a:lnTo>
                  <a:lnTo>
                    <a:pt x="618" y="207"/>
                  </a:lnTo>
                  <a:lnTo>
                    <a:pt x="618" y="199"/>
                  </a:lnTo>
                  <a:lnTo>
                    <a:pt x="618" y="190"/>
                  </a:lnTo>
                  <a:lnTo>
                    <a:pt x="618" y="182"/>
                  </a:lnTo>
                  <a:lnTo>
                    <a:pt x="618" y="173"/>
                  </a:lnTo>
                  <a:lnTo>
                    <a:pt x="618" y="169"/>
                  </a:lnTo>
                  <a:lnTo>
                    <a:pt x="622" y="161"/>
                  </a:lnTo>
                  <a:lnTo>
                    <a:pt x="622" y="156"/>
                  </a:lnTo>
                  <a:lnTo>
                    <a:pt x="626" y="148"/>
                  </a:lnTo>
                  <a:lnTo>
                    <a:pt x="630" y="144"/>
                  </a:lnTo>
                  <a:lnTo>
                    <a:pt x="635" y="135"/>
                  </a:lnTo>
                  <a:lnTo>
                    <a:pt x="639" y="127"/>
                  </a:lnTo>
                  <a:lnTo>
                    <a:pt x="643" y="118"/>
                  </a:lnTo>
                  <a:lnTo>
                    <a:pt x="647" y="114"/>
                  </a:lnTo>
                  <a:lnTo>
                    <a:pt x="652" y="110"/>
                  </a:lnTo>
                  <a:lnTo>
                    <a:pt x="656" y="106"/>
                  </a:lnTo>
                  <a:lnTo>
                    <a:pt x="669" y="97"/>
                  </a:lnTo>
                  <a:lnTo>
                    <a:pt x="681" y="89"/>
                  </a:lnTo>
                  <a:lnTo>
                    <a:pt x="690" y="76"/>
                  </a:lnTo>
                  <a:lnTo>
                    <a:pt x="702" y="68"/>
                  </a:lnTo>
                  <a:lnTo>
                    <a:pt x="715" y="55"/>
                  </a:lnTo>
                  <a:lnTo>
                    <a:pt x="724" y="42"/>
                  </a:lnTo>
                  <a:lnTo>
                    <a:pt x="736" y="34"/>
                  </a:lnTo>
                  <a:lnTo>
                    <a:pt x="749" y="17"/>
                  </a:lnTo>
                  <a:lnTo>
                    <a:pt x="753" y="12"/>
                  </a:lnTo>
                  <a:lnTo>
                    <a:pt x="757" y="8"/>
                  </a:lnTo>
                  <a:lnTo>
                    <a:pt x="762" y="4"/>
                  </a:lnTo>
                  <a:lnTo>
                    <a:pt x="766" y="4"/>
                  </a:lnTo>
                  <a:lnTo>
                    <a:pt x="770" y="4"/>
                  </a:lnTo>
                  <a:lnTo>
                    <a:pt x="774" y="4"/>
                  </a:lnTo>
                  <a:lnTo>
                    <a:pt x="783" y="8"/>
                  </a:lnTo>
                  <a:lnTo>
                    <a:pt x="787" y="8"/>
                  </a:lnTo>
                  <a:lnTo>
                    <a:pt x="791" y="12"/>
                  </a:lnTo>
                  <a:lnTo>
                    <a:pt x="796" y="17"/>
                  </a:lnTo>
                  <a:lnTo>
                    <a:pt x="800" y="17"/>
                  </a:lnTo>
                  <a:lnTo>
                    <a:pt x="804" y="25"/>
                  </a:lnTo>
                  <a:lnTo>
                    <a:pt x="808" y="29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25" y="46"/>
                  </a:lnTo>
                  <a:lnTo>
                    <a:pt x="829" y="46"/>
                  </a:lnTo>
                  <a:lnTo>
                    <a:pt x="829" y="51"/>
                  </a:lnTo>
                  <a:lnTo>
                    <a:pt x="834" y="51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6" y="55"/>
                  </a:lnTo>
                  <a:lnTo>
                    <a:pt x="855" y="55"/>
                  </a:lnTo>
                  <a:lnTo>
                    <a:pt x="868" y="51"/>
                  </a:lnTo>
                  <a:lnTo>
                    <a:pt x="872" y="51"/>
                  </a:lnTo>
                  <a:lnTo>
                    <a:pt x="876" y="51"/>
                  </a:lnTo>
                  <a:lnTo>
                    <a:pt x="880" y="51"/>
                  </a:lnTo>
                  <a:lnTo>
                    <a:pt x="884" y="55"/>
                  </a:lnTo>
                  <a:lnTo>
                    <a:pt x="889" y="55"/>
                  </a:lnTo>
                  <a:lnTo>
                    <a:pt x="893" y="59"/>
                  </a:lnTo>
                  <a:lnTo>
                    <a:pt x="893" y="68"/>
                  </a:lnTo>
                  <a:lnTo>
                    <a:pt x="897" y="72"/>
                  </a:lnTo>
                  <a:lnTo>
                    <a:pt x="910" y="101"/>
                  </a:lnTo>
                  <a:lnTo>
                    <a:pt x="914" y="110"/>
                  </a:lnTo>
                  <a:lnTo>
                    <a:pt x="914" y="114"/>
                  </a:lnTo>
                  <a:lnTo>
                    <a:pt x="918" y="118"/>
                  </a:lnTo>
                  <a:lnTo>
                    <a:pt x="923" y="123"/>
                  </a:lnTo>
                  <a:lnTo>
                    <a:pt x="927" y="127"/>
                  </a:lnTo>
                  <a:lnTo>
                    <a:pt x="931" y="131"/>
                  </a:lnTo>
                  <a:lnTo>
                    <a:pt x="935" y="131"/>
                  </a:lnTo>
                  <a:lnTo>
                    <a:pt x="940" y="131"/>
                  </a:lnTo>
                  <a:lnTo>
                    <a:pt x="944" y="127"/>
                  </a:lnTo>
                  <a:lnTo>
                    <a:pt x="948" y="127"/>
                  </a:lnTo>
                  <a:lnTo>
                    <a:pt x="952" y="123"/>
                  </a:lnTo>
                  <a:lnTo>
                    <a:pt x="965" y="114"/>
                  </a:lnTo>
                  <a:lnTo>
                    <a:pt x="965" y="110"/>
                  </a:lnTo>
                  <a:lnTo>
                    <a:pt x="969" y="110"/>
                  </a:lnTo>
                  <a:lnTo>
                    <a:pt x="973" y="110"/>
                  </a:lnTo>
                  <a:lnTo>
                    <a:pt x="978" y="106"/>
                  </a:lnTo>
                  <a:lnTo>
                    <a:pt x="982" y="106"/>
                  </a:lnTo>
                  <a:lnTo>
                    <a:pt x="986" y="110"/>
                  </a:lnTo>
                  <a:lnTo>
                    <a:pt x="995" y="114"/>
                  </a:lnTo>
                  <a:lnTo>
                    <a:pt x="1003" y="118"/>
                  </a:lnTo>
                  <a:lnTo>
                    <a:pt x="1011" y="118"/>
                  </a:lnTo>
                  <a:lnTo>
                    <a:pt x="1016" y="118"/>
                  </a:lnTo>
                  <a:lnTo>
                    <a:pt x="1033" y="118"/>
                  </a:lnTo>
                  <a:lnTo>
                    <a:pt x="1050" y="118"/>
                  </a:lnTo>
                  <a:lnTo>
                    <a:pt x="1054" y="118"/>
                  </a:lnTo>
                  <a:lnTo>
                    <a:pt x="1058" y="118"/>
                  </a:lnTo>
                  <a:lnTo>
                    <a:pt x="1067" y="118"/>
                  </a:lnTo>
                  <a:lnTo>
                    <a:pt x="1071" y="118"/>
                  </a:lnTo>
                  <a:lnTo>
                    <a:pt x="1075" y="118"/>
                  </a:lnTo>
                  <a:lnTo>
                    <a:pt x="1088" y="114"/>
                  </a:lnTo>
                  <a:lnTo>
                    <a:pt x="1096" y="110"/>
                  </a:lnTo>
                  <a:lnTo>
                    <a:pt x="1109" y="106"/>
                  </a:lnTo>
                  <a:lnTo>
                    <a:pt x="1122" y="97"/>
                  </a:lnTo>
                  <a:lnTo>
                    <a:pt x="1130" y="97"/>
                  </a:lnTo>
                  <a:lnTo>
                    <a:pt x="1134" y="93"/>
                  </a:lnTo>
                  <a:lnTo>
                    <a:pt x="1143" y="89"/>
                  </a:lnTo>
                  <a:lnTo>
                    <a:pt x="1147" y="84"/>
                  </a:lnTo>
                  <a:lnTo>
                    <a:pt x="1151" y="80"/>
                  </a:lnTo>
                  <a:lnTo>
                    <a:pt x="1151" y="76"/>
                  </a:lnTo>
                  <a:lnTo>
                    <a:pt x="1151" y="72"/>
                  </a:lnTo>
                  <a:lnTo>
                    <a:pt x="1147" y="68"/>
                  </a:lnTo>
                  <a:lnTo>
                    <a:pt x="1138" y="59"/>
                  </a:lnTo>
                  <a:lnTo>
                    <a:pt x="1134" y="59"/>
                  </a:lnTo>
                  <a:lnTo>
                    <a:pt x="1126" y="51"/>
                  </a:lnTo>
                  <a:lnTo>
                    <a:pt x="1122" y="46"/>
                  </a:lnTo>
                  <a:lnTo>
                    <a:pt x="1122" y="42"/>
                  </a:lnTo>
                  <a:lnTo>
                    <a:pt x="1117" y="34"/>
                  </a:lnTo>
                  <a:lnTo>
                    <a:pt x="1117" y="29"/>
                  </a:lnTo>
                  <a:lnTo>
                    <a:pt x="1117" y="21"/>
                  </a:lnTo>
                  <a:lnTo>
                    <a:pt x="1117" y="12"/>
                  </a:lnTo>
                  <a:lnTo>
                    <a:pt x="1113" y="8"/>
                  </a:lnTo>
                  <a:lnTo>
                    <a:pt x="1113" y="4"/>
                  </a:lnTo>
                  <a:lnTo>
                    <a:pt x="1117" y="0"/>
                  </a:lnTo>
                  <a:lnTo>
                    <a:pt x="1122" y="0"/>
                  </a:lnTo>
                  <a:lnTo>
                    <a:pt x="1126" y="0"/>
                  </a:lnTo>
                  <a:lnTo>
                    <a:pt x="1130" y="4"/>
                  </a:lnTo>
                  <a:lnTo>
                    <a:pt x="1134" y="8"/>
                  </a:lnTo>
                  <a:lnTo>
                    <a:pt x="1143" y="8"/>
                  </a:lnTo>
                  <a:lnTo>
                    <a:pt x="1147" y="12"/>
                  </a:lnTo>
                  <a:lnTo>
                    <a:pt x="1155" y="17"/>
                  </a:lnTo>
                  <a:lnTo>
                    <a:pt x="1160" y="21"/>
                  </a:lnTo>
                  <a:lnTo>
                    <a:pt x="1164" y="29"/>
                  </a:lnTo>
                  <a:lnTo>
                    <a:pt x="1168" y="34"/>
                  </a:lnTo>
                  <a:lnTo>
                    <a:pt x="1177" y="38"/>
                  </a:lnTo>
                  <a:lnTo>
                    <a:pt x="1185" y="51"/>
                  </a:lnTo>
                  <a:lnTo>
                    <a:pt x="1194" y="59"/>
                  </a:lnTo>
                  <a:lnTo>
                    <a:pt x="1202" y="72"/>
                  </a:lnTo>
                  <a:lnTo>
                    <a:pt x="1206" y="76"/>
                  </a:lnTo>
                  <a:lnTo>
                    <a:pt x="1210" y="80"/>
                  </a:lnTo>
                  <a:lnTo>
                    <a:pt x="1210" y="84"/>
                  </a:lnTo>
                  <a:lnTo>
                    <a:pt x="1215" y="93"/>
                  </a:lnTo>
                  <a:lnTo>
                    <a:pt x="1215" y="97"/>
                  </a:lnTo>
                  <a:lnTo>
                    <a:pt x="1215" y="106"/>
                  </a:lnTo>
                  <a:lnTo>
                    <a:pt x="1219" y="114"/>
                  </a:lnTo>
                  <a:lnTo>
                    <a:pt x="1219" y="118"/>
                  </a:lnTo>
                  <a:lnTo>
                    <a:pt x="1223" y="123"/>
                  </a:lnTo>
                  <a:lnTo>
                    <a:pt x="1227" y="127"/>
                  </a:lnTo>
                  <a:lnTo>
                    <a:pt x="1232" y="131"/>
                  </a:lnTo>
                  <a:lnTo>
                    <a:pt x="1236" y="131"/>
                  </a:lnTo>
                  <a:lnTo>
                    <a:pt x="1240" y="135"/>
                  </a:lnTo>
                  <a:lnTo>
                    <a:pt x="1253" y="144"/>
                  </a:lnTo>
                  <a:lnTo>
                    <a:pt x="1257" y="148"/>
                  </a:lnTo>
                  <a:lnTo>
                    <a:pt x="1270" y="156"/>
                  </a:lnTo>
                  <a:lnTo>
                    <a:pt x="1278" y="165"/>
                  </a:lnTo>
                  <a:lnTo>
                    <a:pt x="1287" y="173"/>
                  </a:lnTo>
                  <a:lnTo>
                    <a:pt x="1291" y="178"/>
                  </a:lnTo>
                  <a:lnTo>
                    <a:pt x="1295" y="186"/>
                  </a:lnTo>
                  <a:lnTo>
                    <a:pt x="1299" y="190"/>
                  </a:lnTo>
                  <a:lnTo>
                    <a:pt x="1304" y="195"/>
                  </a:lnTo>
                  <a:lnTo>
                    <a:pt x="1304" y="203"/>
                  </a:lnTo>
                  <a:lnTo>
                    <a:pt x="1308" y="211"/>
                  </a:lnTo>
                  <a:lnTo>
                    <a:pt x="1308" y="216"/>
                  </a:lnTo>
                  <a:lnTo>
                    <a:pt x="1308" y="220"/>
                  </a:lnTo>
                  <a:lnTo>
                    <a:pt x="1308" y="224"/>
                  </a:lnTo>
                  <a:lnTo>
                    <a:pt x="1304" y="228"/>
                  </a:lnTo>
                  <a:lnTo>
                    <a:pt x="1304" y="233"/>
                  </a:lnTo>
                  <a:lnTo>
                    <a:pt x="1304" y="237"/>
                  </a:lnTo>
                  <a:lnTo>
                    <a:pt x="1299" y="241"/>
                  </a:lnTo>
                  <a:lnTo>
                    <a:pt x="1299" y="245"/>
                  </a:lnTo>
                  <a:lnTo>
                    <a:pt x="1295" y="250"/>
                  </a:lnTo>
                  <a:lnTo>
                    <a:pt x="1291" y="258"/>
                  </a:lnTo>
                  <a:lnTo>
                    <a:pt x="1287" y="262"/>
                  </a:lnTo>
                  <a:lnTo>
                    <a:pt x="1282" y="271"/>
                  </a:lnTo>
                  <a:lnTo>
                    <a:pt x="1274" y="275"/>
                  </a:lnTo>
                  <a:lnTo>
                    <a:pt x="1266" y="288"/>
                  </a:lnTo>
                  <a:lnTo>
                    <a:pt x="1257" y="300"/>
                  </a:lnTo>
                  <a:lnTo>
                    <a:pt x="1244" y="309"/>
                  </a:lnTo>
                  <a:lnTo>
                    <a:pt x="1240" y="317"/>
                  </a:lnTo>
                  <a:lnTo>
                    <a:pt x="1215" y="338"/>
                  </a:lnTo>
                  <a:lnTo>
                    <a:pt x="1202" y="347"/>
                  </a:lnTo>
                  <a:lnTo>
                    <a:pt x="1198" y="355"/>
                  </a:lnTo>
                  <a:lnTo>
                    <a:pt x="1194" y="360"/>
                  </a:lnTo>
                  <a:lnTo>
                    <a:pt x="1189" y="364"/>
                  </a:lnTo>
                  <a:lnTo>
                    <a:pt x="1185" y="368"/>
                  </a:lnTo>
                  <a:lnTo>
                    <a:pt x="1185" y="372"/>
                  </a:lnTo>
                  <a:lnTo>
                    <a:pt x="1181" y="377"/>
                  </a:lnTo>
                  <a:lnTo>
                    <a:pt x="1181" y="381"/>
                  </a:lnTo>
                  <a:lnTo>
                    <a:pt x="1181" y="385"/>
                  </a:lnTo>
                  <a:lnTo>
                    <a:pt x="1181" y="389"/>
                  </a:lnTo>
                  <a:lnTo>
                    <a:pt x="1185" y="394"/>
                  </a:lnTo>
                  <a:lnTo>
                    <a:pt x="1185" y="398"/>
                  </a:lnTo>
                  <a:lnTo>
                    <a:pt x="1189" y="402"/>
                  </a:lnTo>
                  <a:lnTo>
                    <a:pt x="1194" y="406"/>
                  </a:lnTo>
                  <a:lnTo>
                    <a:pt x="1202" y="415"/>
                  </a:lnTo>
                  <a:lnTo>
                    <a:pt x="1210" y="423"/>
                  </a:lnTo>
                  <a:lnTo>
                    <a:pt x="1215" y="427"/>
                  </a:lnTo>
                  <a:lnTo>
                    <a:pt x="1219" y="436"/>
                  </a:lnTo>
                  <a:lnTo>
                    <a:pt x="1223" y="444"/>
                  </a:lnTo>
                  <a:lnTo>
                    <a:pt x="1249" y="478"/>
                  </a:lnTo>
                  <a:lnTo>
                    <a:pt x="1253" y="487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61" y="499"/>
                  </a:lnTo>
                  <a:lnTo>
                    <a:pt x="1266" y="504"/>
                  </a:lnTo>
                  <a:lnTo>
                    <a:pt x="1274" y="512"/>
                  </a:lnTo>
                  <a:lnTo>
                    <a:pt x="1282" y="516"/>
                  </a:lnTo>
                  <a:lnTo>
                    <a:pt x="1291" y="525"/>
                  </a:lnTo>
                  <a:lnTo>
                    <a:pt x="1304" y="533"/>
                  </a:lnTo>
                  <a:lnTo>
                    <a:pt x="1333" y="554"/>
                  </a:lnTo>
                  <a:lnTo>
                    <a:pt x="1342" y="559"/>
                  </a:lnTo>
                  <a:lnTo>
                    <a:pt x="1346" y="563"/>
                  </a:lnTo>
                  <a:lnTo>
                    <a:pt x="1350" y="563"/>
                  </a:lnTo>
                  <a:lnTo>
                    <a:pt x="1354" y="563"/>
                  </a:lnTo>
                  <a:lnTo>
                    <a:pt x="1359" y="567"/>
                  </a:lnTo>
                  <a:lnTo>
                    <a:pt x="1367" y="567"/>
                  </a:lnTo>
                  <a:lnTo>
                    <a:pt x="1376" y="567"/>
                  </a:lnTo>
                  <a:lnTo>
                    <a:pt x="1380" y="567"/>
                  </a:lnTo>
                  <a:lnTo>
                    <a:pt x="1393" y="567"/>
                  </a:lnTo>
                  <a:lnTo>
                    <a:pt x="1401" y="567"/>
                  </a:lnTo>
                  <a:lnTo>
                    <a:pt x="1405" y="567"/>
                  </a:lnTo>
                  <a:lnTo>
                    <a:pt x="1409" y="571"/>
                  </a:lnTo>
                  <a:lnTo>
                    <a:pt x="1414" y="571"/>
                  </a:lnTo>
                  <a:lnTo>
                    <a:pt x="1418" y="571"/>
                  </a:lnTo>
                  <a:lnTo>
                    <a:pt x="1418" y="576"/>
                  </a:lnTo>
                  <a:lnTo>
                    <a:pt x="1422" y="576"/>
                  </a:lnTo>
                  <a:lnTo>
                    <a:pt x="1422" y="580"/>
                  </a:lnTo>
                  <a:lnTo>
                    <a:pt x="1422" y="584"/>
                  </a:lnTo>
                  <a:lnTo>
                    <a:pt x="1422" y="588"/>
                  </a:lnTo>
                  <a:lnTo>
                    <a:pt x="1422" y="592"/>
                  </a:lnTo>
                  <a:lnTo>
                    <a:pt x="1422" y="597"/>
                  </a:lnTo>
                  <a:lnTo>
                    <a:pt x="1418" y="601"/>
                  </a:lnTo>
                  <a:lnTo>
                    <a:pt x="1418" y="605"/>
                  </a:lnTo>
                  <a:lnTo>
                    <a:pt x="1414" y="605"/>
                  </a:lnTo>
                  <a:lnTo>
                    <a:pt x="1414" y="609"/>
                  </a:lnTo>
                  <a:lnTo>
                    <a:pt x="1401" y="626"/>
                  </a:lnTo>
                  <a:lnTo>
                    <a:pt x="1397" y="626"/>
                  </a:lnTo>
                  <a:lnTo>
                    <a:pt x="1397" y="631"/>
                  </a:lnTo>
                  <a:lnTo>
                    <a:pt x="1397" y="635"/>
                  </a:lnTo>
                  <a:lnTo>
                    <a:pt x="1393" y="635"/>
                  </a:lnTo>
                  <a:lnTo>
                    <a:pt x="1393" y="639"/>
                  </a:lnTo>
                  <a:lnTo>
                    <a:pt x="1393" y="643"/>
                  </a:lnTo>
                  <a:lnTo>
                    <a:pt x="1393" y="648"/>
                  </a:lnTo>
                  <a:lnTo>
                    <a:pt x="1388" y="652"/>
                  </a:lnTo>
                  <a:lnTo>
                    <a:pt x="1384" y="652"/>
                  </a:lnTo>
                  <a:lnTo>
                    <a:pt x="1384" y="656"/>
                  </a:lnTo>
                  <a:lnTo>
                    <a:pt x="1384" y="660"/>
                  </a:lnTo>
                  <a:lnTo>
                    <a:pt x="1388" y="669"/>
                  </a:lnTo>
                  <a:lnTo>
                    <a:pt x="1393" y="681"/>
                  </a:lnTo>
                  <a:lnTo>
                    <a:pt x="1393" y="686"/>
                  </a:lnTo>
                  <a:lnTo>
                    <a:pt x="1397" y="690"/>
                  </a:lnTo>
                  <a:lnTo>
                    <a:pt x="1401" y="694"/>
                  </a:lnTo>
                  <a:lnTo>
                    <a:pt x="1409" y="707"/>
                  </a:lnTo>
                  <a:lnTo>
                    <a:pt x="1409" y="711"/>
                  </a:lnTo>
                  <a:lnTo>
                    <a:pt x="1414" y="711"/>
                  </a:lnTo>
                  <a:lnTo>
                    <a:pt x="1418" y="715"/>
                  </a:lnTo>
                  <a:lnTo>
                    <a:pt x="1422" y="720"/>
                  </a:lnTo>
                  <a:lnTo>
                    <a:pt x="1426" y="720"/>
                  </a:lnTo>
                  <a:lnTo>
                    <a:pt x="1431" y="724"/>
                  </a:lnTo>
                  <a:lnTo>
                    <a:pt x="1431" y="728"/>
                  </a:lnTo>
                  <a:lnTo>
                    <a:pt x="1435" y="728"/>
                  </a:lnTo>
                  <a:lnTo>
                    <a:pt x="1439" y="732"/>
                  </a:lnTo>
                  <a:lnTo>
                    <a:pt x="1448" y="741"/>
                  </a:lnTo>
                  <a:lnTo>
                    <a:pt x="1452" y="749"/>
                  </a:lnTo>
                  <a:lnTo>
                    <a:pt x="1460" y="762"/>
                  </a:lnTo>
                  <a:lnTo>
                    <a:pt x="1469" y="775"/>
                  </a:lnTo>
                  <a:lnTo>
                    <a:pt x="1473" y="775"/>
                  </a:lnTo>
                  <a:lnTo>
                    <a:pt x="1473" y="779"/>
                  </a:lnTo>
                  <a:lnTo>
                    <a:pt x="1477" y="783"/>
                  </a:lnTo>
                  <a:lnTo>
                    <a:pt x="1477" y="796"/>
                  </a:lnTo>
                  <a:lnTo>
                    <a:pt x="1477" y="804"/>
                  </a:lnTo>
                  <a:lnTo>
                    <a:pt x="1477" y="808"/>
                  </a:lnTo>
                  <a:lnTo>
                    <a:pt x="1481" y="813"/>
                  </a:lnTo>
                  <a:lnTo>
                    <a:pt x="1477" y="821"/>
                  </a:lnTo>
                  <a:lnTo>
                    <a:pt x="1481" y="830"/>
                  </a:lnTo>
                  <a:lnTo>
                    <a:pt x="1481" y="847"/>
                  </a:lnTo>
                  <a:lnTo>
                    <a:pt x="1486" y="855"/>
                  </a:lnTo>
                  <a:lnTo>
                    <a:pt x="1486" y="863"/>
                  </a:lnTo>
                  <a:lnTo>
                    <a:pt x="1490" y="872"/>
                  </a:lnTo>
                  <a:lnTo>
                    <a:pt x="1494" y="885"/>
                  </a:lnTo>
                  <a:lnTo>
                    <a:pt x="1498" y="893"/>
                  </a:lnTo>
                  <a:lnTo>
                    <a:pt x="1503" y="906"/>
                  </a:lnTo>
                  <a:lnTo>
                    <a:pt x="1507" y="914"/>
                  </a:lnTo>
                  <a:lnTo>
                    <a:pt x="1511" y="923"/>
                  </a:lnTo>
                  <a:lnTo>
                    <a:pt x="1511" y="927"/>
                  </a:lnTo>
                  <a:lnTo>
                    <a:pt x="1520" y="940"/>
                  </a:lnTo>
                  <a:lnTo>
                    <a:pt x="1520" y="944"/>
                  </a:lnTo>
                  <a:lnTo>
                    <a:pt x="1524" y="944"/>
                  </a:lnTo>
                  <a:lnTo>
                    <a:pt x="1520" y="948"/>
                  </a:lnTo>
                  <a:lnTo>
                    <a:pt x="1524" y="952"/>
                  </a:lnTo>
                  <a:lnTo>
                    <a:pt x="1524" y="969"/>
                  </a:lnTo>
                  <a:lnTo>
                    <a:pt x="1524" y="978"/>
                  </a:lnTo>
                  <a:lnTo>
                    <a:pt x="1524" y="982"/>
                  </a:lnTo>
                  <a:lnTo>
                    <a:pt x="1524" y="990"/>
                  </a:lnTo>
                  <a:lnTo>
                    <a:pt x="1524" y="999"/>
                  </a:lnTo>
                  <a:lnTo>
                    <a:pt x="1520" y="1007"/>
                  </a:lnTo>
                  <a:lnTo>
                    <a:pt x="1520" y="1016"/>
                  </a:lnTo>
                  <a:lnTo>
                    <a:pt x="1515" y="1020"/>
                  </a:lnTo>
                  <a:lnTo>
                    <a:pt x="1511" y="1020"/>
                  </a:lnTo>
                  <a:lnTo>
                    <a:pt x="1507" y="1020"/>
                  </a:lnTo>
                  <a:lnTo>
                    <a:pt x="1503" y="1024"/>
                  </a:lnTo>
                  <a:lnTo>
                    <a:pt x="1498" y="1020"/>
                  </a:lnTo>
                  <a:lnTo>
                    <a:pt x="1494" y="1020"/>
                  </a:lnTo>
                  <a:lnTo>
                    <a:pt x="1490" y="1020"/>
                  </a:lnTo>
                  <a:lnTo>
                    <a:pt x="1486" y="1016"/>
                  </a:lnTo>
                  <a:lnTo>
                    <a:pt x="1481" y="1012"/>
                  </a:lnTo>
                  <a:lnTo>
                    <a:pt x="1477" y="1003"/>
                  </a:lnTo>
                  <a:lnTo>
                    <a:pt x="1460" y="982"/>
                  </a:lnTo>
                  <a:lnTo>
                    <a:pt x="1452" y="974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39" y="969"/>
                  </a:lnTo>
                  <a:lnTo>
                    <a:pt x="1439" y="974"/>
                  </a:lnTo>
                  <a:lnTo>
                    <a:pt x="1439" y="978"/>
                  </a:lnTo>
                  <a:lnTo>
                    <a:pt x="1443" y="986"/>
                  </a:lnTo>
                  <a:lnTo>
                    <a:pt x="1443" y="990"/>
                  </a:lnTo>
                  <a:lnTo>
                    <a:pt x="1443" y="995"/>
                  </a:lnTo>
                  <a:lnTo>
                    <a:pt x="1448" y="999"/>
                  </a:lnTo>
                  <a:lnTo>
                    <a:pt x="1448" y="1003"/>
                  </a:lnTo>
                  <a:lnTo>
                    <a:pt x="1452" y="1007"/>
                  </a:lnTo>
                  <a:lnTo>
                    <a:pt x="1452" y="1012"/>
                  </a:lnTo>
                  <a:lnTo>
                    <a:pt x="1456" y="1016"/>
                  </a:lnTo>
                  <a:lnTo>
                    <a:pt x="1460" y="1020"/>
                  </a:lnTo>
                  <a:lnTo>
                    <a:pt x="1473" y="1029"/>
                  </a:lnTo>
                  <a:lnTo>
                    <a:pt x="1486" y="1037"/>
                  </a:lnTo>
                  <a:lnTo>
                    <a:pt x="1494" y="1046"/>
                  </a:lnTo>
                  <a:lnTo>
                    <a:pt x="1507" y="1058"/>
                  </a:lnTo>
                  <a:lnTo>
                    <a:pt x="1520" y="1071"/>
                  </a:lnTo>
                  <a:lnTo>
                    <a:pt x="1520" y="1075"/>
                  </a:lnTo>
                  <a:lnTo>
                    <a:pt x="1524" y="1079"/>
                  </a:lnTo>
                  <a:lnTo>
                    <a:pt x="1528" y="1088"/>
                  </a:lnTo>
                  <a:lnTo>
                    <a:pt x="1528" y="1092"/>
                  </a:lnTo>
                  <a:lnTo>
                    <a:pt x="1532" y="1101"/>
                  </a:lnTo>
                  <a:lnTo>
                    <a:pt x="1536" y="1117"/>
                  </a:lnTo>
                  <a:lnTo>
                    <a:pt x="1549" y="1143"/>
                  </a:lnTo>
                  <a:lnTo>
                    <a:pt x="1553" y="1156"/>
                  </a:lnTo>
                  <a:lnTo>
                    <a:pt x="1553" y="1164"/>
                  </a:lnTo>
                  <a:lnTo>
                    <a:pt x="1558" y="1177"/>
                  </a:lnTo>
                  <a:lnTo>
                    <a:pt x="1562" y="1185"/>
                  </a:lnTo>
                  <a:lnTo>
                    <a:pt x="1562" y="1189"/>
                  </a:lnTo>
                  <a:lnTo>
                    <a:pt x="1562" y="1194"/>
                  </a:lnTo>
                  <a:lnTo>
                    <a:pt x="1558" y="1198"/>
                  </a:lnTo>
                  <a:lnTo>
                    <a:pt x="1558" y="1202"/>
                  </a:lnTo>
                  <a:lnTo>
                    <a:pt x="1553" y="1206"/>
                  </a:lnTo>
                  <a:lnTo>
                    <a:pt x="1549" y="1206"/>
                  </a:lnTo>
                  <a:lnTo>
                    <a:pt x="1545" y="1211"/>
                  </a:lnTo>
                  <a:lnTo>
                    <a:pt x="1541" y="1215"/>
                  </a:lnTo>
                  <a:lnTo>
                    <a:pt x="1532" y="1219"/>
                  </a:lnTo>
                  <a:lnTo>
                    <a:pt x="1520" y="1223"/>
                  </a:lnTo>
                  <a:lnTo>
                    <a:pt x="1511" y="1228"/>
                  </a:lnTo>
                  <a:lnTo>
                    <a:pt x="1477" y="1236"/>
                  </a:lnTo>
                  <a:lnTo>
                    <a:pt x="1469" y="1240"/>
                  </a:lnTo>
                  <a:lnTo>
                    <a:pt x="1464" y="1244"/>
                  </a:lnTo>
                  <a:lnTo>
                    <a:pt x="1456" y="1244"/>
                  </a:lnTo>
                  <a:lnTo>
                    <a:pt x="1452" y="1249"/>
                  </a:lnTo>
                  <a:lnTo>
                    <a:pt x="1443" y="1253"/>
                  </a:lnTo>
                  <a:lnTo>
                    <a:pt x="1443" y="1257"/>
                  </a:lnTo>
                  <a:lnTo>
                    <a:pt x="1439" y="1261"/>
                  </a:lnTo>
                  <a:lnTo>
                    <a:pt x="1435" y="1266"/>
                  </a:lnTo>
                  <a:lnTo>
                    <a:pt x="1435" y="1270"/>
                  </a:lnTo>
                  <a:lnTo>
                    <a:pt x="1435" y="1274"/>
                  </a:lnTo>
                  <a:lnTo>
                    <a:pt x="1435" y="1287"/>
                  </a:lnTo>
                  <a:lnTo>
                    <a:pt x="1435" y="1295"/>
                  </a:lnTo>
                  <a:lnTo>
                    <a:pt x="1431" y="1300"/>
                  </a:lnTo>
                  <a:lnTo>
                    <a:pt x="1431" y="1304"/>
                  </a:lnTo>
                  <a:lnTo>
                    <a:pt x="1431" y="1308"/>
                  </a:lnTo>
                  <a:lnTo>
                    <a:pt x="1426" y="1312"/>
                  </a:lnTo>
                  <a:lnTo>
                    <a:pt x="1422" y="1312"/>
                  </a:lnTo>
                  <a:lnTo>
                    <a:pt x="1422" y="1316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5"/>
                  </a:lnTo>
                  <a:lnTo>
                    <a:pt x="1405" y="1325"/>
                  </a:lnTo>
                  <a:lnTo>
                    <a:pt x="1401" y="1325"/>
                  </a:lnTo>
                  <a:lnTo>
                    <a:pt x="1397" y="1325"/>
                  </a:lnTo>
                  <a:lnTo>
                    <a:pt x="1393" y="1325"/>
                  </a:lnTo>
                  <a:lnTo>
                    <a:pt x="1388" y="1325"/>
                  </a:lnTo>
                  <a:lnTo>
                    <a:pt x="1388" y="1321"/>
                  </a:lnTo>
                  <a:lnTo>
                    <a:pt x="1380" y="1321"/>
                  </a:lnTo>
                  <a:lnTo>
                    <a:pt x="1376" y="1316"/>
                  </a:lnTo>
                  <a:lnTo>
                    <a:pt x="1363" y="1308"/>
                  </a:lnTo>
                  <a:lnTo>
                    <a:pt x="1350" y="1300"/>
                  </a:lnTo>
                  <a:lnTo>
                    <a:pt x="1346" y="1295"/>
                  </a:lnTo>
                  <a:lnTo>
                    <a:pt x="1342" y="1291"/>
                  </a:lnTo>
                  <a:lnTo>
                    <a:pt x="1337" y="1291"/>
                  </a:lnTo>
                  <a:lnTo>
                    <a:pt x="1333" y="1291"/>
                  </a:lnTo>
                  <a:lnTo>
                    <a:pt x="1325" y="1291"/>
                  </a:lnTo>
                  <a:lnTo>
                    <a:pt x="1321" y="1291"/>
                  </a:lnTo>
                  <a:lnTo>
                    <a:pt x="1316" y="1291"/>
                  </a:lnTo>
                  <a:lnTo>
                    <a:pt x="1316" y="1295"/>
                  </a:lnTo>
                  <a:lnTo>
                    <a:pt x="1312" y="1300"/>
                  </a:lnTo>
                  <a:lnTo>
                    <a:pt x="1308" y="1304"/>
                  </a:lnTo>
                  <a:lnTo>
                    <a:pt x="1308" y="1308"/>
                  </a:lnTo>
                  <a:lnTo>
                    <a:pt x="1304" y="1312"/>
                  </a:lnTo>
                  <a:lnTo>
                    <a:pt x="1304" y="1316"/>
                  </a:lnTo>
                  <a:lnTo>
                    <a:pt x="1304" y="1321"/>
                  </a:lnTo>
                  <a:lnTo>
                    <a:pt x="1304" y="1329"/>
                  </a:lnTo>
                  <a:lnTo>
                    <a:pt x="1304" y="1333"/>
                  </a:lnTo>
                  <a:lnTo>
                    <a:pt x="1304" y="1338"/>
                  </a:lnTo>
                  <a:lnTo>
                    <a:pt x="1304" y="1346"/>
                  </a:lnTo>
                  <a:lnTo>
                    <a:pt x="1299" y="1350"/>
                  </a:lnTo>
                  <a:lnTo>
                    <a:pt x="1295" y="1355"/>
                  </a:lnTo>
                  <a:lnTo>
                    <a:pt x="1287" y="1359"/>
                  </a:lnTo>
                  <a:lnTo>
                    <a:pt x="1282" y="1363"/>
                  </a:lnTo>
                  <a:lnTo>
                    <a:pt x="1278" y="1363"/>
                  </a:lnTo>
                  <a:lnTo>
                    <a:pt x="1274" y="1367"/>
                  </a:lnTo>
                  <a:lnTo>
                    <a:pt x="1266" y="1367"/>
                  </a:lnTo>
                  <a:lnTo>
                    <a:pt x="1261" y="1367"/>
                  </a:lnTo>
                  <a:lnTo>
                    <a:pt x="1257" y="1367"/>
                  </a:lnTo>
                  <a:lnTo>
                    <a:pt x="1253" y="1367"/>
                  </a:lnTo>
                  <a:lnTo>
                    <a:pt x="1249" y="1367"/>
                  </a:lnTo>
                  <a:lnTo>
                    <a:pt x="1244" y="1363"/>
                  </a:lnTo>
                  <a:lnTo>
                    <a:pt x="1236" y="1363"/>
                  </a:lnTo>
                  <a:lnTo>
                    <a:pt x="1232" y="1363"/>
                  </a:lnTo>
                  <a:lnTo>
                    <a:pt x="1215" y="1355"/>
                  </a:lnTo>
                  <a:lnTo>
                    <a:pt x="1210" y="1355"/>
                  </a:lnTo>
                  <a:lnTo>
                    <a:pt x="1194" y="1346"/>
                  </a:lnTo>
                  <a:lnTo>
                    <a:pt x="1185" y="1346"/>
                  </a:lnTo>
                  <a:lnTo>
                    <a:pt x="1181" y="1342"/>
                  </a:lnTo>
                  <a:lnTo>
                    <a:pt x="1177" y="1342"/>
                  </a:lnTo>
                  <a:lnTo>
                    <a:pt x="1172" y="1338"/>
                  </a:lnTo>
                  <a:lnTo>
                    <a:pt x="1168" y="1333"/>
                  </a:lnTo>
                  <a:lnTo>
                    <a:pt x="1164" y="1333"/>
                  </a:lnTo>
                  <a:lnTo>
                    <a:pt x="1164" y="1329"/>
                  </a:lnTo>
                  <a:lnTo>
                    <a:pt x="1160" y="1325"/>
                  </a:lnTo>
                  <a:lnTo>
                    <a:pt x="1160" y="1321"/>
                  </a:lnTo>
                  <a:lnTo>
                    <a:pt x="1160" y="1316"/>
                  </a:lnTo>
                  <a:lnTo>
                    <a:pt x="1164" y="1304"/>
                  </a:lnTo>
                  <a:lnTo>
                    <a:pt x="1164" y="1300"/>
                  </a:lnTo>
                  <a:lnTo>
                    <a:pt x="1160" y="1287"/>
                  </a:lnTo>
                  <a:lnTo>
                    <a:pt x="1160" y="1283"/>
                  </a:lnTo>
                  <a:lnTo>
                    <a:pt x="1160" y="1261"/>
                  </a:lnTo>
                  <a:lnTo>
                    <a:pt x="1160" y="1249"/>
                  </a:lnTo>
                  <a:lnTo>
                    <a:pt x="1160" y="1240"/>
                  </a:lnTo>
                  <a:lnTo>
                    <a:pt x="1160" y="1236"/>
                  </a:lnTo>
                  <a:lnTo>
                    <a:pt x="1160" y="1232"/>
                  </a:lnTo>
                  <a:lnTo>
                    <a:pt x="1155" y="1223"/>
                  </a:lnTo>
                  <a:lnTo>
                    <a:pt x="1155" y="1215"/>
                  </a:lnTo>
                  <a:lnTo>
                    <a:pt x="1143" y="1189"/>
                  </a:lnTo>
                  <a:lnTo>
                    <a:pt x="1138" y="1177"/>
                  </a:lnTo>
                  <a:lnTo>
                    <a:pt x="1134" y="1164"/>
                  </a:lnTo>
                  <a:lnTo>
                    <a:pt x="1130" y="1156"/>
                  </a:lnTo>
                  <a:lnTo>
                    <a:pt x="1130" y="1151"/>
                  </a:lnTo>
                  <a:lnTo>
                    <a:pt x="1126" y="1151"/>
                  </a:lnTo>
                  <a:lnTo>
                    <a:pt x="1122" y="1151"/>
                  </a:lnTo>
                  <a:lnTo>
                    <a:pt x="1117" y="1160"/>
                  </a:lnTo>
                  <a:lnTo>
                    <a:pt x="1117" y="1164"/>
                  </a:lnTo>
                  <a:lnTo>
                    <a:pt x="1113" y="1164"/>
                  </a:lnTo>
                  <a:lnTo>
                    <a:pt x="1113" y="1168"/>
                  </a:lnTo>
                  <a:lnTo>
                    <a:pt x="1109" y="1173"/>
                  </a:lnTo>
                  <a:lnTo>
                    <a:pt x="1100" y="1173"/>
                  </a:lnTo>
                  <a:lnTo>
                    <a:pt x="1096" y="1177"/>
                  </a:lnTo>
                  <a:lnTo>
                    <a:pt x="1096" y="1181"/>
                  </a:lnTo>
                  <a:lnTo>
                    <a:pt x="1092" y="1181"/>
                  </a:lnTo>
                  <a:lnTo>
                    <a:pt x="1088" y="1185"/>
                  </a:lnTo>
                  <a:lnTo>
                    <a:pt x="1088" y="1189"/>
                  </a:lnTo>
                  <a:lnTo>
                    <a:pt x="1083" y="1194"/>
                  </a:lnTo>
                  <a:lnTo>
                    <a:pt x="1079" y="1198"/>
                  </a:lnTo>
                  <a:lnTo>
                    <a:pt x="1075" y="1202"/>
                  </a:lnTo>
                  <a:lnTo>
                    <a:pt x="1071" y="1206"/>
                  </a:lnTo>
                  <a:lnTo>
                    <a:pt x="1058" y="1215"/>
                  </a:lnTo>
                  <a:lnTo>
                    <a:pt x="1050" y="1223"/>
                  </a:lnTo>
                  <a:lnTo>
                    <a:pt x="1045" y="1223"/>
                  </a:lnTo>
                  <a:lnTo>
                    <a:pt x="1041" y="1232"/>
                  </a:lnTo>
                  <a:lnTo>
                    <a:pt x="1033" y="1236"/>
                  </a:lnTo>
                  <a:lnTo>
                    <a:pt x="1033" y="1240"/>
                  </a:lnTo>
                  <a:lnTo>
                    <a:pt x="1028" y="1244"/>
                  </a:lnTo>
                  <a:lnTo>
                    <a:pt x="1028" y="1249"/>
                  </a:lnTo>
                  <a:lnTo>
                    <a:pt x="1028" y="1253"/>
                  </a:lnTo>
                  <a:lnTo>
                    <a:pt x="1028" y="1257"/>
                  </a:lnTo>
                  <a:lnTo>
                    <a:pt x="1028" y="1261"/>
                  </a:lnTo>
                  <a:lnTo>
                    <a:pt x="1028" y="1266"/>
                  </a:lnTo>
                  <a:lnTo>
                    <a:pt x="1024" y="1266"/>
                  </a:lnTo>
                  <a:lnTo>
                    <a:pt x="1020" y="1266"/>
                  </a:lnTo>
                  <a:lnTo>
                    <a:pt x="1016" y="1266"/>
                  </a:lnTo>
                  <a:lnTo>
                    <a:pt x="1011" y="1261"/>
                  </a:lnTo>
                  <a:lnTo>
                    <a:pt x="1007" y="1257"/>
                  </a:lnTo>
                  <a:lnTo>
                    <a:pt x="999" y="1253"/>
                  </a:lnTo>
                  <a:lnTo>
                    <a:pt x="995" y="1249"/>
                  </a:lnTo>
                  <a:lnTo>
                    <a:pt x="990" y="1249"/>
                  </a:lnTo>
                  <a:lnTo>
                    <a:pt x="986" y="1249"/>
                  </a:lnTo>
                  <a:lnTo>
                    <a:pt x="986" y="1253"/>
                  </a:lnTo>
                  <a:lnTo>
                    <a:pt x="986" y="1266"/>
                  </a:lnTo>
                  <a:lnTo>
                    <a:pt x="990" y="1283"/>
                  </a:lnTo>
                  <a:lnTo>
                    <a:pt x="999" y="1304"/>
                  </a:lnTo>
                  <a:lnTo>
                    <a:pt x="999" y="1312"/>
                  </a:lnTo>
                  <a:lnTo>
                    <a:pt x="1003" y="1321"/>
                  </a:lnTo>
                  <a:lnTo>
                    <a:pt x="1007" y="1325"/>
                  </a:lnTo>
                  <a:lnTo>
                    <a:pt x="1011" y="1329"/>
                  </a:lnTo>
                  <a:lnTo>
                    <a:pt x="1016" y="1333"/>
                  </a:lnTo>
                  <a:lnTo>
                    <a:pt x="1020" y="1338"/>
                  </a:lnTo>
                  <a:lnTo>
                    <a:pt x="1024" y="1342"/>
                  </a:lnTo>
                  <a:lnTo>
                    <a:pt x="1028" y="1346"/>
                  </a:lnTo>
                  <a:lnTo>
                    <a:pt x="1033" y="1355"/>
                  </a:lnTo>
                  <a:lnTo>
                    <a:pt x="1033" y="1359"/>
                  </a:lnTo>
                  <a:lnTo>
                    <a:pt x="1037" y="1363"/>
                  </a:lnTo>
                  <a:lnTo>
                    <a:pt x="1050" y="1376"/>
                  </a:lnTo>
                  <a:lnTo>
                    <a:pt x="1058" y="1384"/>
                  </a:lnTo>
                  <a:lnTo>
                    <a:pt x="1058" y="1388"/>
                  </a:lnTo>
                  <a:lnTo>
                    <a:pt x="1062" y="1393"/>
                  </a:lnTo>
                  <a:lnTo>
                    <a:pt x="1062" y="1397"/>
                  </a:lnTo>
                  <a:lnTo>
                    <a:pt x="1062" y="1401"/>
                  </a:lnTo>
                  <a:lnTo>
                    <a:pt x="1067" y="1405"/>
                  </a:lnTo>
                  <a:lnTo>
                    <a:pt x="1067" y="1410"/>
                  </a:lnTo>
                  <a:lnTo>
                    <a:pt x="1071" y="1414"/>
                  </a:lnTo>
                  <a:lnTo>
                    <a:pt x="1071" y="1418"/>
                  </a:lnTo>
                  <a:lnTo>
                    <a:pt x="1075" y="1422"/>
                  </a:lnTo>
                  <a:lnTo>
                    <a:pt x="1079" y="1422"/>
                  </a:lnTo>
                  <a:lnTo>
                    <a:pt x="1083" y="1427"/>
                  </a:lnTo>
                  <a:lnTo>
                    <a:pt x="1088" y="1427"/>
                  </a:lnTo>
                  <a:lnTo>
                    <a:pt x="1092" y="1431"/>
                  </a:lnTo>
                  <a:lnTo>
                    <a:pt x="1096" y="1431"/>
                  </a:lnTo>
                  <a:lnTo>
                    <a:pt x="1100" y="1431"/>
                  </a:lnTo>
                  <a:lnTo>
                    <a:pt x="1109" y="1431"/>
                  </a:lnTo>
                  <a:lnTo>
                    <a:pt x="1113" y="1431"/>
                  </a:lnTo>
                  <a:lnTo>
                    <a:pt x="1117" y="1431"/>
                  </a:lnTo>
                  <a:lnTo>
                    <a:pt x="1122" y="1435"/>
                  </a:lnTo>
                  <a:lnTo>
                    <a:pt x="1122" y="1439"/>
                  </a:lnTo>
                  <a:lnTo>
                    <a:pt x="1122" y="1443"/>
                  </a:lnTo>
                  <a:lnTo>
                    <a:pt x="1122" y="1448"/>
                  </a:lnTo>
                  <a:lnTo>
                    <a:pt x="1122" y="1452"/>
                  </a:lnTo>
                  <a:lnTo>
                    <a:pt x="1122" y="1456"/>
                  </a:lnTo>
                  <a:lnTo>
                    <a:pt x="1122" y="1460"/>
                  </a:lnTo>
                  <a:lnTo>
                    <a:pt x="1126" y="1465"/>
                  </a:lnTo>
                  <a:lnTo>
                    <a:pt x="1126" y="1469"/>
                  </a:lnTo>
                  <a:lnTo>
                    <a:pt x="1134" y="1486"/>
                  </a:lnTo>
                  <a:lnTo>
                    <a:pt x="1147" y="1499"/>
                  </a:lnTo>
                  <a:lnTo>
                    <a:pt x="1151" y="1511"/>
                  </a:lnTo>
                  <a:lnTo>
                    <a:pt x="1160" y="1515"/>
                  </a:lnTo>
                  <a:lnTo>
                    <a:pt x="1160" y="1520"/>
                  </a:lnTo>
                  <a:lnTo>
                    <a:pt x="1168" y="1528"/>
                  </a:lnTo>
                  <a:lnTo>
                    <a:pt x="1172" y="1532"/>
                  </a:lnTo>
                  <a:lnTo>
                    <a:pt x="1181" y="1541"/>
                  </a:lnTo>
                  <a:lnTo>
                    <a:pt x="1185" y="1545"/>
                  </a:lnTo>
                  <a:lnTo>
                    <a:pt x="1194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198" y="1566"/>
                  </a:lnTo>
                  <a:lnTo>
                    <a:pt x="1202" y="1566"/>
                  </a:lnTo>
                  <a:lnTo>
                    <a:pt x="1202" y="1570"/>
                  </a:lnTo>
                  <a:lnTo>
                    <a:pt x="1202" y="1579"/>
                  </a:lnTo>
                  <a:lnTo>
                    <a:pt x="1202" y="1583"/>
                  </a:lnTo>
                  <a:lnTo>
                    <a:pt x="1202" y="1592"/>
                  </a:lnTo>
                  <a:lnTo>
                    <a:pt x="1206" y="1596"/>
                  </a:lnTo>
                  <a:lnTo>
                    <a:pt x="1210" y="1609"/>
                  </a:lnTo>
                  <a:lnTo>
                    <a:pt x="1210" y="1617"/>
                  </a:lnTo>
                  <a:lnTo>
                    <a:pt x="1215" y="1621"/>
                  </a:lnTo>
                  <a:lnTo>
                    <a:pt x="1219" y="1634"/>
                  </a:lnTo>
                  <a:lnTo>
                    <a:pt x="1223" y="1642"/>
                  </a:lnTo>
                  <a:lnTo>
                    <a:pt x="1227" y="1651"/>
                  </a:lnTo>
                  <a:lnTo>
                    <a:pt x="1232" y="1655"/>
                  </a:lnTo>
                  <a:lnTo>
                    <a:pt x="1232" y="1659"/>
                  </a:lnTo>
                  <a:lnTo>
                    <a:pt x="1232" y="1664"/>
                  </a:lnTo>
                  <a:lnTo>
                    <a:pt x="1227" y="1664"/>
                  </a:lnTo>
                  <a:lnTo>
                    <a:pt x="1223" y="1664"/>
                  </a:lnTo>
                  <a:lnTo>
                    <a:pt x="1219" y="1664"/>
                  </a:lnTo>
                  <a:lnTo>
                    <a:pt x="1215" y="1659"/>
                  </a:lnTo>
                  <a:lnTo>
                    <a:pt x="1206" y="1659"/>
                  </a:lnTo>
                  <a:lnTo>
                    <a:pt x="1185" y="1651"/>
                  </a:lnTo>
                  <a:lnTo>
                    <a:pt x="1181" y="1651"/>
                  </a:lnTo>
                  <a:lnTo>
                    <a:pt x="1177" y="1647"/>
                  </a:lnTo>
                  <a:lnTo>
                    <a:pt x="1172" y="1647"/>
                  </a:lnTo>
                  <a:lnTo>
                    <a:pt x="1155" y="1634"/>
                  </a:lnTo>
                  <a:lnTo>
                    <a:pt x="1151" y="1630"/>
                  </a:lnTo>
                  <a:lnTo>
                    <a:pt x="1147" y="1630"/>
                  </a:lnTo>
                  <a:lnTo>
                    <a:pt x="1134" y="1621"/>
                  </a:lnTo>
                  <a:lnTo>
                    <a:pt x="1122" y="1617"/>
                  </a:lnTo>
                  <a:lnTo>
                    <a:pt x="1113" y="1613"/>
                  </a:lnTo>
                  <a:lnTo>
                    <a:pt x="1088" y="1600"/>
                  </a:lnTo>
                  <a:lnTo>
                    <a:pt x="1062" y="1587"/>
                  </a:lnTo>
                  <a:lnTo>
                    <a:pt x="1050" y="1579"/>
                  </a:lnTo>
                  <a:lnTo>
                    <a:pt x="1041" y="1575"/>
                  </a:lnTo>
                  <a:lnTo>
                    <a:pt x="1037" y="1570"/>
                  </a:lnTo>
                  <a:lnTo>
                    <a:pt x="1033" y="1566"/>
                  </a:lnTo>
                  <a:lnTo>
                    <a:pt x="1020" y="1558"/>
                  </a:lnTo>
                  <a:lnTo>
                    <a:pt x="1007" y="1549"/>
                  </a:lnTo>
                  <a:lnTo>
                    <a:pt x="1003" y="1545"/>
                  </a:lnTo>
                  <a:lnTo>
                    <a:pt x="986" y="1528"/>
                  </a:lnTo>
                  <a:lnTo>
                    <a:pt x="978" y="1524"/>
                  </a:lnTo>
                  <a:lnTo>
                    <a:pt x="973" y="1520"/>
                  </a:lnTo>
                  <a:lnTo>
                    <a:pt x="969" y="1520"/>
                  </a:lnTo>
                  <a:lnTo>
                    <a:pt x="956" y="1515"/>
                  </a:lnTo>
                  <a:lnTo>
                    <a:pt x="948" y="1511"/>
                  </a:lnTo>
                  <a:lnTo>
                    <a:pt x="935" y="1503"/>
                  </a:lnTo>
                  <a:lnTo>
                    <a:pt x="901" y="1486"/>
                  </a:lnTo>
                  <a:lnTo>
                    <a:pt x="884" y="1473"/>
                  </a:lnTo>
                  <a:lnTo>
                    <a:pt x="872" y="1469"/>
                  </a:lnTo>
                  <a:lnTo>
                    <a:pt x="868" y="1465"/>
                  </a:lnTo>
                  <a:lnTo>
                    <a:pt x="851" y="1456"/>
                  </a:lnTo>
                  <a:lnTo>
                    <a:pt x="846" y="1452"/>
                  </a:lnTo>
                  <a:lnTo>
                    <a:pt x="838" y="1448"/>
                  </a:lnTo>
                  <a:lnTo>
                    <a:pt x="829" y="1443"/>
                  </a:lnTo>
                  <a:lnTo>
                    <a:pt x="825" y="1439"/>
                  </a:lnTo>
                  <a:lnTo>
                    <a:pt x="813" y="1435"/>
                  </a:lnTo>
                  <a:lnTo>
                    <a:pt x="804" y="1431"/>
                  </a:lnTo>
                  <a:lnTo>
                    <a:pt x="796" y="1427"/>
                  </a:lnTo>
                  <a:lnTo>
                    <a:pt x="762" y="1414"/>
                  </a:lnTo>
                  <a:lnTo>
                    <a:pt x="753" y="1414"/>
                  </a:lnTo>
                  <a:lnTo>
                    <a:pt x="745" y="1410"/>
                  </a:lnTo>
                  <a:lnTo>
                    <a:pt x="736" y="1405"/>
                  </a:lnTo>
                  <a:lnTo>
                    <a:pt x="732" y="1405"/>
                  </a:lnTo>
                  <a:lnTo>
                    <a:pt x="728" y="1401"/>
                  </a:lnTo>
                  <a:lnTo>
                    <a:pt x="728" y="1397"/>
                  </a:lnTo>
                  <a:lnTo>
                    <a:pt x="724" y="1397"/>
                  </a:lnTo>
                  <a:lnTo>
                    <a:pt x="715" y="1384"/>
                  </a:lnTo>
                  <a:lnTo>
                    <a:pt x="711" y="1380"/>
                  </a:lnTo>
                  <a:lnTo>
                    <a:pt x="702" y="1376"/>
                  </a:lnTo>
                  <a:lnTo>
                    <a:pt x="690" y="1367"/>
                  </a:lnTo>
                  <a:lnTo>
                    <a:pt x="681" y="1359"/>
                  </a:lnTo>
                  <a:lnTo>
                    <a:pt x="669" y="1346"/>
                  </a:lnTo>
                  <a:lnTo>
                    <a:pt x="660" y="1342"/>
                  </a:lnTo>
                  <a:lnTo>
                    <a:pt x="656" y="1338"/>
                  </a:lnTo>
                  <a:lnTo>
                    <a:pt x="652" y="1338"/>
                  </a:lnTo>
                  <a:lnTo>
                    <a:pt x="647" y="1333"/>
                  </a:lnTo>
                  <a:lnTo>
                    <a:pt x="643" y="1333"/>
                  </a:lnTo>
                  <a:lnTo>
                    <a:pt x="639" y="1333"/>
                  </a:lnTo>
                  <a:lnTo>
                    <a:pt x="635" y="1333"/>
                  </a:lnTo>
                  <a:lnTo>
                    <a:pt x="630" y="1333"/>
                  </a:lnTo>
                  <a:lnTo>
                    <a:pt x="626" y="1333"/>
                  </a:lnTo>
                  <a:lnTo>
                    <a:pt x="622" y="1338"/>
                  </a:lnTo>
                  <a:lnTo>
                    <a:pt x="614" y="1346"/>
                  </a:lnTo>
                  <a:lnTo>
                    <a:pt x="609" y="1350"/>
                  </a:lnTo>
                  <a:lnTo>
                    <a:pt x="605" y="1355"/>
                  </a:lnTo>
                  <a:lnTo>
                    <a:pt x="601" y="1363"/>
                  </a:lnTo>
                  <a:lnTo>
                    <a:pt x="597" y="1363"/>
                  </a:lnTo>
                  <a:lnTo>
                    <a:pt x="597" y="1372"/>
                  </a:lnTo>
                  <a:lnTo>
                    <a:pt x="592" y="1376"/>
                  </a:lnTo>
                  <a:lnTo>
                    <a:pt x="588" y="1393"/>
                  </a:lnTo>
                  <a:lnTo>
                    <a:pt x="584" y="1397"/>
                  </a:lnTo>
                  <a:lnTo>
                    <a:pt x="584" y="1401"/>
                  </a:lnTo>
                  <a:lnTo>
                    <a:pt x="580" y="1405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2"/>
                  </a:lnTo>
                  <a:lnTo>
                    <a:pt x="563" y="1427"/>
                  </a:lnTo>
                  <a:lnTo>
                    <a:pt x="559" y="1427"/>
                  </a:lnTo>
                  <a:lnTo>
                    <a:pt x="550" y="1427"/>
                  </a:lnTo>
                  <a:lnTo>
                    <a:pt x="542" y="1431"/>
                  </a:lnTo>
                  <a:lnTo>
                    <a:pt x="529" y="1431"/>
                  </a:lnTo>
                  <a:lnTo>
                    <a:pt x="520" y="1431"/>
                  </a:lnTo>
                  <a:lnTo>
                    <a:pt x="512" y="1431"/>
                  </a:lnTo>
                  <a:lnTo>
                    <a:pt x="503" y="1435"/>
                  </a:lnTo>
                  <a:lnTo>
                    <a:pt x="495" y="1435"/>
                  </a:lnTo>
                  <a:lnTo>
                    <a:pt x="491" y="1435"/>
                  </a:lnTo>
                  <a:lnTo>
                    <a:pt x="487" y="1439"/>
                  </a:lnTo>
                  <a:lnTo>
                    <a:pt x="482" y="1439"/>
                  </a:lnTo>
                  <a:lnTo>
                    <a:pt x="478" y="1435"/>
                  </a:lnTo>
                  <a:lnTo>
                    <a:pt x="474" y="1435"/>
                  </a:lnTo>
                  <a:lnTo>
                    <a:pt x="470" y="1435"/>
                  </a:lnTo>
                  <a:lnTo>
                    <a:pt x="453" y="1427"/>
                  </a:lnTo>
                  <a:lnTo>
                    <a:pt x="448" y="1427"/>
                  </a:lnTo>
                  <a:lnTo>
                    <a:pt x="440" y="1422"/>
                  </a:lnTo>
                  <a:lnTo>
                    <a:pt x="436" y="1422"/>
                  </a:lnTo>
                  <a:lnTo>
                    <a:pt x="432" y="1418"/>
                  </a:lnTo>
                  <a:lnTo>
                    <a:pt x="427" y="1414"/>
                  </a:lnTo>
                  <a:lnTo>
                    <a:pt x="423" y="1410"/>
                  </a:lnTo>
                  <a:lnTo>
                    <a:pt x="419" y="1405"/>
                  </a:lnTo>
                  <a:lnTo>
                    <a:pt x="419" y="1401"/>
                  </a:lnTo>
                  <a:lnTo>
                    <a:pt x="415" y="1397"/>
                  </a:lnTo>
                  <a:lnTo>
                    <a:pt x="415" y="1393"/>
                  </a:lnTo>
                  <a:lnTo>
                    <a:pt x="410" y="1384"/>
                  </a:lnTo>
                  <a:lnTo>
                    <a:pt x="406" y="1380"/>
                  </a:lnTo>
                  <a:lnTo>
                    <a:pt x="406" y="1376"/>
                  </a:lnTo>
                  <a:lnTo>
                    <a:pt x="402" y="1372"/>
                  </a:lnTo>
                  <a:lnTo>
                    <a:pt x="398" y="1367"/>
                  </a:lnTo>
                  <a:lnTo>
                    <a:pt x="389" y="1359"/>
                  </a:lnTo>
                  <a:lnTo>
                    <a:pt x="368" y="1342"/>
                  </a:lnTo>
                  <a:lnTo>
                    <a:pt x="364" y="1338"/>
                  </a:lnTo>
                  <a:lnTo>
                    <a:pt x="364" y="1333"/>
                  </a:lnTo>
                  <a:lnTo>
                    <a:pt x="360" y="1333"/>
                  </a:lnTo>
                  <a:lnTo>
                    <a:pt x="360" y="1329"/>
                  </a:lnTo>
                  <a:lnTo>
                    <a:pt x="355" y="1329"/>
                  </a:lnTo>
                  <a:lnTo>
                    <a:pt x="351" y="1329"/>
                  </a:lnTo>
                  <a:lnTo>
                    <a:pt x="347" y="1329"/>
                  </a:lnTo>
                  <a:lnTo>
                    <a:pt x="343" y="1329"/>
                  </a:lnTo>
                  <a:lnTo>
                    <a:pt x="338" y="1333"/>
                  </a:lnTo>
                  <a:lnTo>
                    <a:pt x="330" y="1338"/>
                  </a:lnTo>
                  <a:lnTo>
                    <a:pt x="326" y="1342"/>
                  </a:lnTo>
                  <a:lnTo>
                    <a:pt x="321" y="1346"/>
                  </a:lnTo>
                  <a:lnTo>
                    <a:pt x="317" y="1350"/>
                  </a:lnTo>
                  <a:lnTo>
                    <a:pt x="313" y="1355"/>
                  </a:lnTo>
                  <a:lnTo>
                    <a:pt x="305" y="1363"/>
                  </a:lnTo>
                  <a:lnTo>
                    <a:pt x="296" y="1372"/>
                  </a:lnTo>
                  <a:lnTo>
                    <a:pt x="292" y="1376"/>
                  </a:lnTo>
                  <a:lnTo>
                    <a:pt x="292" y="1372"/>
                  </a:lnTo>
                  <a:lnTo>
                    <a:pt x="288" y="1372"/>
                  </a:lnTo>
                  <a:lnTo>
                    <a:pt x="271" y="1363"/>
                  </a:lnTo>
                  <a:lnTo>
                    <a:pt x="262" y="1363"/>
                  </a:lnTo>
                  <a:lnTo>
                    <a:pt x="254" y="1359"/>
                  </a:lnTo>
                  <a:lnTo>
                    <a:pt x="241" y="1350"/>
                  </a:lnTo>
                  <a:lnTo>
                    <a:pt x="233" y="1350"/>
                  </a:lnTo>
                  <a:lnTo>
                    <a:pt x="224" y="1342"/>
                  </a:lnTo>
                  <a:lnTo>
                    <a:pt x="220" y="1342"/>
                  </a:lnTo>
                  <a:lnTo>
                    <a:pt x="216" y="1338"/>
                  </a:lnTo>
                  <a:lnTo>
                    <a:pt x="211" y="1333"/>
                  </a:lnTo>
                  <a:lnTo>
                    <a:pt x="190" y="1312"/>
                  </a:lnTo>
                  <a:lnTo>
                    <a:pt x="173" y="1300"/>
                  </a:lnTo>
                  <a:lnTo>
                    <a:pt x="165" y="1287"/>
                  </a:lnTo>
                  <a:lnTo>
                    <a:pt x="135" y="1261"/>
                  </a:lnTo>
                  <a:lnTo>
                    <a:pt x="122" y="1249"/>
                  </a:lnTo>
                  <a:lnTo>
                    <a:pt x="114" y="1244"/>
                  </a:lnTo>
                  <a:lnTo>
                    <a:pt x="110" y="1240"/>
                  </a:lnTo>
                  <a:lnTo>
                    <a:pt x="101" y="1228"/>
                  </a:lnTo>
                  <a:lnTo>
                    <a:pt x="97" y="1223"/>
                  </a:lnTo>
                  <a:lnTo>
                    <a:pt x="97" y="1219"/>
                  </a:lnTo>
                  <a:lnTo>
                    <a:pt x="93" y="1215"/>
                  </a:lnTo>
                  <a:lnTo>
                    <a:pt x="93" y="1206"/>
                  </a:lnTo>
                  <a:lnTo>
                    <a:pt x="89" y="1202"/>
                  </a:lnTo>
                  <a:lnTo>
                    <a:pt x="89" y="1198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1173"/>
                  </a:lnTo>
                  <a:lnTo>
                    <a:pt x="89" y="1164"/>
                  </a:lnTo>
                  <a:lnTo>
                    <a:pt x="84" y="1151"/>
                  </a:lnTo>
                  <a:lnTo>
                    <a:pt x="84" y="1147"/>
                  </a:lnTo>
                  <a:lnTo>
                    <a:pt x="84" y="1139"/>
                  </a:lnTo>
                  <a:lnTo>
                    <a:pt x="84" y="1134"/>
                  </a:lnTo>
                  <a:lnTo>
                    <a:pt x="84" y="1126"/>
                  </a:lnTo>
                  <a:lnTo>
                    <a:pt x="84" y="1122"/>
                  </a:lnTo>
                  <a:lnTo>
                    <a:pt x="80" y="1113"/>
                  </a:lnTo>
                  <a:lnTo>
                    <a:pt x="80" y="1109"/>
                  </a:lnTo>
                  <a:lnTo>
                    <a:pt x="76" y="1105"/>
                  </a:lnTo>
                  <a:lnTo>
                    <a:pt x="72" y="1101"/>
                  </a:lnTo>
                  <a:lnTo>
                    <a:pt x="63" y="1092"/>
                  </a:lnTo>
                  <a:lnTo>
                    <a:pt x="59" y="1088"/>
                  </a:lnTo>
                  <a:lnTo>
                    <a:pt x="55" y="1084"/>
                  </a:lnTo>
                  <a:lnTo>
                    <a:pt x="55" y="1079"/>
                  </a:lnTo>
                  <a:lnTo>
                    <a:pt x="51" y="1075"/>
                  </a:lnTo>
                  <a:lnTo>
                    <a:pt x="51" y="1067"/>
                  </a:lnTo>
                  <a:lnTo>
                    <a:pt x="51" y="1058"/>
                  </a:lnTo>
                  <a:lnTo>
                    <a:pt x="51" y="1054"/>
                  </a:lnTo>
                  <a:lnTo>
                    <a:pt x="55" y="1050"/>
                  </a:lnTo>
                  <a:lnTo>
                    <a:pt x="59" y="1046"/>
                  </a:lnTo>
                  <a:lnTo>
                    <a:pt x="63" y="1046"/>
                  </a:lnTo>
                  <a:lnTo>
                    <a:pt x="67" y="1041"/>
                  </a:lnTo>
                  <a:lnTo>
                    <a:pt x="72" y="1041"/>
                  </a:lnTo>
                  <a:lnTo>
                    <a:pt x="76" y="1041"/>
                  </a:lnTo>
                  <a:lnTo>
                    <a:pt x="84" y="1046"/>
                  </a:lnTo>
                  <a:lnTo>
                    <a:pt x="101" y="1050"/>
                  </a:lnTo>
                  <a:lnTo>
                    <a:pt x="106" y="1050"/>
                  </a:lnTo>
                  <a:lnTo>
                    <a:pt x="110" y="1050"/>
                  </a:lnTo>
                  <a:lnTo>
                    <a:pt x="114" y="1050"/>
                  </a:lnTo>
                  <a:lnTo>
                    <a:pt x="122" y="1046"/>
                  </a:lnTo>
                  <a:lnTo>
                    <a:pt x="127" y="1041"/>
                  </a:lnTo>
                  <a:lnTo>
                    <a:pt x="139" y="1033"/>
                  </a:lnTo>
                  <a:lnTo>
                    <a:pt x="144" y="1033"/>
                  </a:lnTo>
                  <a:lnTo>
                    <a:pt x="148" y="1029"/>
                  </a:lnTo>
                  <a:lnTo>
                    <a:pt x="156" y="1029"/>
                  </a:lnTo>
                  <a:lnTo>
                    <a:pt x="165" y="1024"/>
                  </a:lnTo>
                  <a:lnTo>
                    <a:pt x="169" y="1024"/>
                  </a:lnTo>
                  <a:lnTo>
                    <a:pt x="173" y="1024"/>
                  </a:lnTo>
                  <a:lnTo>
                    <a:pt x="178" y="1020"/>
                  </a:lnTo>
                  <a:lnTo>
                    <a:pt x="182" y="1020"/>
                  </a:lnTo>
                  <a:lnTo>
                    <a:pt x="186" y="1016"/>
                  </a:lnTo>
                  <a:lnTo>
                    <a:pt x="190" y="1012"/>
                  </a:lnTo>
                  <a:lnTo>
                    <a:pt x="194" y="1007"/>
                  </a:lnTo>
                  <a:lnTo>
                    <a:pt x="207" y="990"/>
                  </a:lnTo>
                  <a:lnTo>
                    <a:pt x="216" y="986"/>
                  </a:lnTo>
                  <a:lnTo>
                    <a:pt x="224" y="978"/>
                  </a:lnTo>
                  <a:lnTo>
                    <a:pt x="233" y="969"/>
                  </a:lnTo>
                  <a:lnTo>
                    <a:pt x="237" y="965"/>
                  </a:lnTo>
                  <a:lnTo>
                    <a:pt x="241" y="961"/>
                  </a:lnTo>
                  <a:lnTo>
                    <a:pt x="249" y="961"/>
                  </a:lnTo>
                  <a:lnTo>
                    <a:pt x="254" y="957"/>
                  </a:lnTo>
                  <a:lnTo>
                    <a:pt x="258" y="957"/>
                  </a:lnTo>
                  <a:lnTo>
                    <a:pt x="262" y="952"/>
                  </a:lnTo>
                  <a:lnTo>
                    <a:pt x="271" y="952"/>
                  </a:lnTo>
                  <a:lnTo>
                    <a:pt x="275" y="952"/>
                  </a:lnTo>
                  <a:lnTo>
                    <a:pt x="279" y="957"/>
                  </a:lnTo>
                  <a:lnTo>
                    <a:pt x="283" y="957"/>
                  </a:lnTo>
                  <a:lnTo>
                    <a:pt x="288" y="961"/>
                  </a:lnTo>
                  <a:lnTo>
                    <a:pt x="292" y="961"/>
                  </a:lnTo>
                  <a:lnTo>
                    <a:pt x="300" y="965"/>
                  </a:lnTo>
                  <a:lnTo>
                    <a:pt x="309" y="974"/>
                  </a:lnTo>
                  <a:lnTo>
                    <a:pt x="313" y="978"/>
                  </a:lnTo>
                  <a:lnTo>
                    <a:pt x="317" y="982"/>
                  </a:lnTo>
                  <a:lnTo>
                    <a:pt x="326" y="990"/>
                  </a:lnTo>
                  <a:lnTo>
                    <a:pt x="330" y="995"/>
                  </a:lnTo>
                  <a:lnTo>
                    <a:pt x="338" y="1003"/>
                  </a:lnTo>
                  <a:lnTo>
                    <a:pt x="343" y="1007"/>
                  </a:lnTo>
                  <a:lnTo>
                    <a:pt x="347" y="1016"/>
                  </a:lnTo>
                  <a:lnTo>
                    <a:pt x="351" y="1020"/>
                  </a:lnTo>
                  <a:lnTo>
                    <a:pt x="355" y="1024"/>
                  </a:lnTo>
                  <a:lnTo>
                    <a:pt x="360" y="1029"/>
                  </a:lnTo>
                  <a:lnTo>
                    <a:pt x="364" y="1029"/>
                  </a:lnTo>
                  <a:lnTo>
                    <a:pt x="364" y="1024"/>
                  </a:lnTo>
                  <a:lnTo>
                    <a:pt x="368" y="1024"/>
                  </a:lnTo>
                  <a:lnTo>
                    <a:pt x="368" y="1020"/>
                  </a:lnTo>
                  <a:lnTo>
                    <a:pt x="368" y="1012"/>
                  </a:lnTo>
                  <a:lnTo>
                    <a:pt x="368" y="999"/>
                  </a:lnTo>
                  <a:lnTo>
                    <a:pt x="364" y="969"/>
                  </a:lnTo>
                  <a:lnTo>
                    <a:pt x="364" y="965"/>
                  </a:lnTo>
                  <a:lnTo>
                    <a:pt x="364" y="961"/>
                  </a:lnTo>
                  <a:lnTo>
                    <a:pt x="364" y="952"/>
                  </a:lnTo>
                  <a:lnTo>
                    <a:pt x="360" y="948"/>
                  </a:lnTo>
                  <a:lnTo>
                    <a:pt x="355" y="935"/>
                  </a:lnTo>
                  <a:lnTo>
                    <a:pt x="355" y="931"/>
                  </a:lnTo>
                  <a:lnTo>
                    <a:pt x="355" y="927"/>
                  </a:lnTo>
                  <a:lnTo>
                    <a:pt x="355" y="923"/>
                  </a:lnTo>
                  <a:lnTo>
                    <a:pt x="351" y="914"/>
                  </a:lnTo>
                  <a:lnTo>
                    <a:pt x="351" y="906"/>
                  </a:lnTo>
                  <a:lnTo>
                    <a:pt x="355" y="893"/>
                  </a:lnTo>
                  <a:lnTo>
                    <a:pt x="355" y="872"/>
                  </a:lnTo>
                  <a:lnTo>
                    <a:pt x="355" y="868"/>
                  </a:lnTo>
                  <a:lnTo>
                    <a:pt x="355" y="859"/>
                  </a:lnTo>
                  <a:lnTo>
                    <a:pt x="355" y="855"/>
                  </a:lnTo>
                  <a:lnTo>
                    <a:pt x="355" y="847"/>
                  </a:lnTo>
                  <a:lnTo>
                    <a:pt x="351" y="838"/>
                  </a:lnTo>
                  <a:lnTo>
                    <a:pt x="351" y="834"/>
                  </a:lnTo>
                  <a:lnTo>
                    <a:pt x="347" y="830"/>
                  </a:lnTo>
                  <a:lnTo>
                    <a:pt x="343" y="830"/>
                  </a:lnTo>
                  <a:lnTo>
                    <a:pt x="338" y="825"/>
                  </a:lnTo>
                  <a:lnTo>
                    <a:pt x="334" y="825"/>
                  </a:lnTo>
                  <a:lnTo>
                    <a:pt x="330" y="825"/>
                  </a:lnTo>
                  <a:lnTo>
                    <a:pt x="326" y="825"/>
                  </a:lnTo>
                  <a:lnTo>
                    <a:pt x="321" y="825"/>
                  </a:lnTo>
                  <a:lnTo>
                    <a:pt x="313" y="830"/>
                  </a:lnTo>
                  <a:lnTo>
                    <a:pt x="309" y="830"/>
                  </a:lnTo>
                  <a:lnTo>
                    <a:pt x="305" y="830"/>
                  </a:lnTo>
                  <a:lnTo>
                    <a:pt x="300" y="825"/>
                  </a:lnTo>
                  <a:lnTo>
                    <a:pt x="296" y="825"/>
                  </a:lnTo>
                  <a:lnTo>
                    <a:pt x="292" y="821"/>
                  </a:lnTo>
                  <a:lnTo>
                    <a:pt x="288" y="817"/>
                  </a:lnTo>
                  <a:lnTo>
                    <a:pt x="288" y="813"/>
                  </a:lnTo>
                  <a:lnTo>
                    <a:pt x="279" y="800"/>
                  </a:lnTo>
                  <a:lnTo>
                    <a:pt x="275" y="800"/>
                  </a:lnTo>
                  <a:lnTo>
                    <a:pt x="258" y="779"/>
                  </a:lnTo>
                  <a:lnTo>
                    <a:pt x="254" y="779"/>
                  </a:lnTo>
                  <a:lnTo>
                    <a:pt x="249" y="775"/>
                  </a:lnTo>
                  <a:lnTo>
                    <a:pt x="245" y="770"/>
                  </a:lnTo>
                  <a:lnTo>
                    <a:pt x="237" y="766"/>
                  </a:lnTo>
                  <a:lnTo>
                    <a:pt x="233" y="766"/>
                  </a:lnTo>
                  <a:lnTo>
                    <a:pt x="233" y="762"/>
                  </a:lnTo>
                  <a:lnTo>
                    <a:pt x="228" y="762"/>
                  </a:lnTo>
                  <a:lnTo>
                    <a:pt x="224" y="762"/>
                  </a:lnTo>
                  <a:lnTo>
                    <a:pt x="220" y="762"/>
                  </a:lnTo>
                  <a:lnTo>
                    <a:pt x="211" y="762"/>
                  </a:lnTo>
                  <a:lnTo>
                    <a:pt x="207" y="762"/>
                  </a:lnTo>
                  <a:lnTo>
                    <a:pt x="203" y="762"/>
                  </a:lnTo>
                  <a:lnTo>
                    <a:pt x="199" y="762"/>
                  </a:lnTo>
                  <a:lnTo>
                    <a:pt x="194" y="758"/>
                  </a:lnTo>
                  <a:lnTo>
                    <a:pt x="190" y="753"/>
                  </a:lnTo>
                  <a:lnTo>
                    <a:pt x="182" y="745"/>
                  </a:lnTo>
                  <a:lnTo>
                    <a:pt x="178" y="741"/>
                  </a:lnTo>
                  <a:lnTo>
                    <a:pt x="169" y="736"/>
                  </a:lnTo>
                  <a:lnTo>
                    <a:pt x="161" y="732"/>
                  </a:lnTo>
                  <a:lnTo>
                    <a:pt x="156" y="732"/>
                  </a:lnTo>
                  <a:lnTo>
                    <a:pt x="148" y="728"/>
                  </a:lnTo>
                  <a:lnTo>
                    <a:pt x="135" y="720"/>
                  </a:lnTo>
                  <a:lnTo>
                    <a:pt x="131" y="720"/>
                  </a:lnTo>
                  <a:lnTo>
                    <a:pt x="127" y="720"/>
                  </a:lnTo>
                  <a:lnTo>
                    <a:pt x="122" y="715"/>
                  </a:lnTo>
                  <a:lnTo>
                    <a:pt x="118" y="715"/>
                  </a:lnTo>
                  <a:lnTo>
                    <a:pt x="118" y="711"/>
                  </a:lnTo>
                  <a:lnTo>
                    <a:pt x="106" y="703"/>
                  </a:lnTo>
                  <a:lnTo>
                    <a:pt x="101" y="698"/>
                  </a:lnTo>
                  <a:lnTo>
                    <a:pt x="93" y="694"/>
                  </a:lnTo>
                  <a:lnTo>
                    <a:pt x="72" y="681"/>
                  </a:lnTo>
                  <a:lnTo>
                    <a:pt x="67" y="677"/>
                  </a:lnTo>
                  <a:lnTo>
                    <a:pt x="63" y="673"/>
                  </a:lnTo>
                  <a:lnTo>
                    <a:pt x="42" y="656"/>
                  </a:lnTo>
                  <a:lnTo>
                    <a:pt x="25" y="643"/>
                  </a:lnTo>
                  <a:lnTo>
                    <a:pt x="8" y="626"/>
                  </a:lnTo>
                  <a:lnTo>
                    <a:pt x="4" y="626"/>
                  </a:lnTo>
                  <a:lnTo>
                    <a:pt x="4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3" name="Freeform 29"/>
            <p:cNvSpPr>
              <a:spLocks noEditPoints="1"/>
            </p:cNvSpPr>
            <p:nvPr/>
          </p:nvSpPr>
          <p:spPr bwMode="auto">
            <a:xfrm>
              <a:off x="2578417" y="4810150"/>
              <a:ext cx="552920" cy="520558"/>
            </a:xfrm>
            <a:custGeom>
              <a:avLst/>
              <a:gdLst>
                <a:gd name="T0" fmla="*/ 114 w 1744"/>
                <a:gd name="T1" fmla="*/ 614 h 1639"/>
                <a:gd name="T2" fmla="*/ 80 w 1744"/>
                <a:gd name="T3" fmla="*/ 534 h 1639"/>
                <a:gd name="T4" fmla="*/ 80 w 1744"/>
                <a:gd name="T5" fmla="*/ 407 h 1639"/>
                <a:gd name="T6" fmla="*/ 156 w 1744"/>
                <a:gd name="T7" fmla="*/ 301 h 1639"/>
                <a:gd name="T8" fmla="*/ 152 w 1744"/>
                <a:gd name="T9" fmla="*/ 187 h 1639"/>
                <a:gd name="T10" fmla="*/ 237 w 1744"/>
                <a:gd name="T11" fmla="*/ 216 h 1639"/>
                <a:gd name="T12" fmla="*/ 368 w 1744"/>
                <a:gd name="T13" fmla="*/ 242 h 1639"/>
                <a:gd name="T14" fmla="*/ 520 w 1744"/>
                <a:gd name="T15" fmla="*/ 225 h 1639"/>
                <a:gd name="T16" fmla="*/ 537 w 1744"/>
                <a:gd name="T17" fmla="*/ 165 h 1639"/>
                <a:gd name="T18" fmla="*/ 482 w 1744"/>
                <a:gd name="T19" fmla="*/ 26 h 1639"/>
                <a:gd name="T20" fmla="*/ 597 w 1744"/>
                <a:gd name="T21" fmla="*/ 38 h 1639"/>
                <a:gd name="T22" fmla="*/ 741 w 1744"/>
                <a:gd name="T23" fmla="*/ 68 h 1639"/>
                <a:gd name="T24" fmla="*/ 787 w 1744"/>
                <a:gd name="T25" fmla="*/ 119 h 1639"/>
                <a:gd name="T26" fmla="*/ 846 w 1744"/>
                <a:gd name="T27" fmla="*/ 195 h 1639"/>
                <a:gd name="T28" fmla="*/ 910 w 1744"/>
                <a:gd name="T29" fmla="*/ 297 h 1639"/>
                <a:gd name="T30" fmla="*/ 1012 w 1744"/>
                <a:gd name="T31" fmla="*/ 356 h 1639"/>
                <a:gd name="T32" fmla="*/ 1028 w 1744"/>
                <a:gd name="T33" fmla="*/ 508 h 1639"/>
                <a:gd name="T34" fmla="*/ 1096 w 1744"/>
                <a:gd name="T35" fmla="*/ 508 h 1639"/>
                <a:gd name="T36" fmla="*/ 1181 w 1744"/>
                <a:gd name="T37" fmla="*/ 504 h 1639"/>
                <a:gd name="T38" fmla="*/ 1185 w 1744"/>
                <a:gd name="T39" fmla="*/ 572 h 1639"/>
                <a:gd name="T40" fmla="*/ 1130 w 1744"/>
                <a:gd name="T41" fmla="*/ 635 h 1639"/>
                <a:gd name="T42" fmla="*/ 1156 w 1744"/>
                <a:gd name="T43" fmla="*/ 678 h 1639"/>
                <a:gd name="T44" fmla="*/ 1181 w 1744"/>
                <a:gd name="T45" fmla="*/ 779 h 1639"/>
                <a:gd name="T46" fmla="*/ 1257 w 1744"/>
                <a:gd name="T47" fmla="*/ 762 h 1639"/>
                <a:gd name="T48" fmla="*/ 1363 w 1744"/>
                <a:gd name="T49" fmla="*/ 758 h 1639"/>
                <a:gd name="T50" fmla="*/ 1397 w 1744"/>
                <a:gd name="T51" fmla="*/ 864 h 1639"/>
                <a:gd name="T52" fmla="*/ 1537 w 1744"/>
                <a:gd name="T53" fmla="*/ 927 h 1639"/>
                <a:gd name="T54" fmla="*/ 1642 w 1744"/>
                <a:gd name="T55" fmla="*/ 953 h 1639"/>
                <a:gd name="T56" fmla="*/ 1727 w 1744"/>
                <a:gd name="T57" fmla="*/ 1016 h 1639"/>
                <a:gd name="T58" fmla="*/ 1710 w 1744"/>
                <a:gd name="T59" fmla="*/ 1143 h 1639"/>
                <a:gd name="T60" fmla="*/ 1604 w 1744"/>
                <a:gd name="T61" fmla="*/ 1215 h 1639"/>
                <a:gd name="T62" fmla="*/ 1541 w 1744"/>
                <a:gd name="T63" fmla="*/ 1287 h 1639"/>
                <a:gd name="T64" fmla="*/ 1532 w 1744"/>
                <a:gd name="T65" fmla="*/ 1376 h 1639"/>
                <a:gd name="T66" fmla="*/ 1410 w 1744"/>
                <a:gd name="T67" fmla="*/ 1397 h 1639"/>
                <a:gd name="T68" fmla="*/ 1376 w 1744"/>
                <a:gd name="T69" fmla="*/ 1491 h 1639"/>
                <a:gd name="T70" fmla="*/ 1211 w 1744"/>
                <a:gd name="T71" fmla="*/ 1431 h 1639"/>
                <a:gd name="T72" fmla="*/ 1130 w 1744"/>
                <a:gd name="T73" fmla="*/ 1457 h 1639"/>
                <a:gd name="T74" fmla="*/ 1058 w 1744"/>
                <a:gd name="T75" fmla="*/ 1482 h 1639"/>
                <a:gd name="T76" fmla="*/ 914 w 1744"/>
                <a:gd name="T77" fmla="*/ 1592 h 1639"/>
                <a:gd name="T78" fmla="*/ 800 w 1744"/>
                <a:gd name="T79" fmla="*/ 1541 h 1639"/>
                <a:gd name="T80" fmla="*/ 673 w 1744"/>
                <a:gd name="T81" fmla="*/ 1601 h 1639"/>
                <a:gd name="T82" fmla="*/ 588 w 1744"/>
                <a:gd name="T83" fmla="*/ 1609 h 1639"/>
                <a:gd name="T84" fmla="*/ 482 w 1744"/>
                <a:gd name="T85" fmla="*/ 1613 h 1639"/>
                <a:gd name="T86" fmla="*/ 453 w 1744"/>
                <a:gd name="T87" fmla="*/ 1499 h 1639"/>
                <a:gd name="T88" fmla="*/ 491 w 1744"/>
                <a:gd name="T89" fmla="*/ 1330 h 1639"/>
                <a:gd name="T90" fmla="*/ 453 w 1744"/>
                <a:gd name="T91" fmla="*/ 1245 h 1639"/>
                <a:gd name="T92" fmla="*/ 381 w 1744"/>
                <a:gd name="T93" fmla="*/ 1181 h 1639"/>
                <a:gd name="T94" fmla="*/ 326 w 1744"/>
                <a:gd name="T95" fmla="*/ 1054 h 1639"/>
                <a:gd name="T96" fmla="*/ 292 w 1744"/>
                <a:gd name="T97" fmla="*/ 982 h 1639"/>
                <a:gd name="T98" fmla="*/ 262 w 1744"/>
                <a:gd name="T99" fmla="*/ 902 h 1639"/>
                <a:gd name="T100" fmla="*/ 182 w 1744"/>
                <a:gd name="T101" fmla="*/ 779 h 1639"/>
                <a:gd name="T102" fmla="*/ 93 w 1744"/>
                <a:gd name="T103" fmla="*/ 724 h 1639"/>
                <a:gd name="T104" fmla="*/ 0 w 1744"/>
                <a:gd name="T105" fmla="*/ 669 h 1639"/>
                <a:gd name="T106" fmla="*/ 859 w 1744"/>
                <a:gd name="T107" fmla="*/ 1063 h 1639"/>
                <a:gd name="T108" fmla="*/ 880 w 1744"/>
                <a:gd name="T109" fmla="*/ 1135 h 1639"/>
                <a:gd name="T110" fmla="*/ 986 w 1744"/>
                <a:gd name="T111" fmla="*/ 1101 h 1639"/>
                <a:gd name="T112" fmla="*/ 1092 w 1744"/>
                <a:gd name="T113" fmla="*/ 1029 h 1639"/>
                <a:gd name="T114" fmla="*/ 1084 w 1744"/>
                <a:gd name="T115" fmla="*/ 974 h 1639"/>
                <a:gd name="T116" fmla="*/ 1134 w 1744"/>
                <a:gd name="T117" fmla="*/ 885 h 1639"/>
                <a:gd name="T118" fmla="*/ 1079 w 1744"/>
                <a:gd name="T119" fmla="*/ 877 h 1639"/>
                <a:gd name="T120" fmla="*/ 973 w 1744"/>
                <a:gd name="T121" fmla="*/ 910 h 1639"/>
                <a:gd name="T122" fmla="*/ 868 w 1744"/>
                <a:gd name="T123" fmla="*/ 961 h 1639"/>
                <a:gd name="T124" fmla="*/ 808 w 1744"/>
                <a:gd name="T125" fmla="*/ 1008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639">
                  <a:moveTo>
                    <a:pt x="148" y="182"/>
                  </a:moveTo>
                  <a:lnTo>
                    <a:pt x="144" y="182"/>
                  </a:lnTo>
                  <a:lnTo>
                    <a:pt x="148" y="182"/>
                  </a:lnTo>
                  <a:close/>
                  <a:moveTo>
                    <a:pt x="0" y="648"/>
                  </a:moveTo>
                  <a:lnTo>
                    <a:pt x="8" y="644"/>
                  </a:lnTo>
                  <a:lnTo>
                    <a:pt x="42" y="640"/>
                  </a:lnTo>
                  <a:lnTo>
                    <a:pt x="63" y="635"/>
                  </a:lnTo>
                  <a:lnTo>
                    <a:pt x="72" y="635"/>
                  </a:lnTo>
                  <a:lnTo>
                    <a:pt x="80" y="631"/>
                  </a:lnTo>
                  <a:lnTo>
                    <a:pt x="84" y="631"/>
                  </a:lnTo>
                  <a:lnTo>
                    <a:pt x="89" y="627"/>
                  </a:lnTo>
                  <a:lnTo>
                    <a:pt x="93" y="627"/>
                  </a:lnTo>
                  <a:lnTo>
                    <a:pt x="97" y="623"/>
                  </a:lnTo>
                  <a:lnTo>
                    <a:pt x="101" y="623"/>
                  </a:lnTo>
                  <a:lnTo>
                    <a:pt x="106" y="618"/>
                  </a:lnTo>
                  <a:lnTo>
                    <a:pt x="114" y="614"/>
                  </a:lnTo>
                  <a:lnTo>
                    <a:pt x="123" y="610"/>
                  </a:lnTo>
                  <a:lnTo>
                    <a:pt x="139" y="597"/>
                  </a:lnTo>
                  <a:lnTo>
                    <a:pt x="139" y="593"/>
                  </a:lnTo>
                  <a:lnTo>
                    <a:pt x="144" y="593"/>
                  </a:lnTo>
                  <a:lnTo>
                    <a:pt x="144" y="589"/>
                  </a:lnTo>
                  <a:lnTo>
                    <a:pt x="144" y="584"/>
                  </a:lnTo>
                  <a:lnTo>
                    <a:pt x="139" y="580"/>
                  </a:lnTo>
                  <a:lnTo>
                    <a:pt x="131" y="576"/>
                  </a:lnTo>
                  <a:lnTo>
                    <a:pt x="127" y="572"/>
                  </a:lnTo>
                  <a:lnTo>
                    <a:pt x="110" y="563"/>
                  </a:lnTo>
                  <a:lnTo>
                    <a:pt x="106" y="559"/>
                  </a:lnTo>
                  <a:lnTo>
                    <a:pt x="101" y="555"/>
                  </a:lnTo>
                  <a:lnTo>
                    <a:pt x="97" y="551"/>
                  </a:lnTo>
                  <a:lnTo>
                    <a:pt x="89" y="546"/>
                  </a:lnTo>
                  <a:lnTo>
                    <a:pt x="84" y="542"/>
                  </a:lnTo>
                  <a:lnTo>
                    <a:pt x="80" y="534"/>
                  </a:lnTo>
                  <a:lnTo>
                    <a:pt x="76" y="529"/>
                  </a:lnTo>
                  <a:lnTo>
                    <a:pt x="72" y="525"/>
                  </a:lnTo>
                  <a:lnTo>
                    <a:pt x="68" y="521"/>
                  </a:lnTo>
                  <a:lnTo>
                    <a:pt x="63" y="513"/>
                  </a:lnTo>
                  <a:lnTo>
                    <a:pt x="63" y="508"/>
                  </a:lnTo>
                  <a:lnTo>
                    <a:pt x="59" y="500"/>
                  </a:lnTo>
                  <a:lnTo>
                    <a:pt x="59" y="496"/>
                  </a:lnTo>
                  <a:lnTo>
                    <a:pt x="59" y="491"/>
                  </a:lnTo>
                  <a:lnTo>
                    <a:pt x="59" y="483"/>
                  </a:lnTo>
                  <a:lnTo>
                    <a:pt x="59" y="474"/>
                  </a:lnTo>
                  <a:lnTo>
                    <a:pt x="63" y="466"/>
                  </a:lnTo>
                  <a:lnTo>
                    <a:pt x="63" y="453"/>
                  </a:lnTo>
                  <a:lnTo>
                    <a:pt x="68" y="441"/>
                  </a:lnTo>
                  <a:lnTo>
                    <a:pt x="76" y="424"/>
                  </a:lnTo>
                  <a:lnTo>
                    <a:pt x="80" y="415"/>
                  </a:lnTo>
                  <a:lnTo>
                    <a:pt x="80" y="407"/>
                  </a:lnTo>
                  <a:lnTo>
                    <a:pt x="84" y="402"/>
                  </a:lnTo>
                  <a:lnTo>
                    <a:pt x="89" y="398"/>
                  </a:lnTo>
                  <a:lnTo>
                    <a:pt x="89" y="394"/>
                  </a:lnTo>
                  <a:lnTo>
                    <a:pt x="93" y="390"/>
                  </a:lnTo>
                  <a:lnTo>
                    <a:pt x="97" y="381"/>
                  </a:lnTo>
                  <a:lnTo>
                    <a:pt x="101" y="377"/>
                  </a:lnTo>
                  <a:lnTo>
                    <a:pt x="110" y="369"/>
                  </a:lnTo>
                  <a:lnTo>
                    <a:pt x="127" y="347"/>
                  </a:lnTo>
                  <a:lnTo>
                    <a:pt x="131" y="343"/>
                  </a:lnTo>
                  <a:lnTo>
                    <a:pt x="135" y="339"/>
                  </a:lnTo>
                  <a:lnTo>
                    <a:pt x="144" y="330"/>
                  </a:lnTo>
                  <a:lnTo>
                    <a:pt x="144" y="326"/>
                  </a:lnTo>
                  <a:lnTo>
                    <a:pt x="148" y="318"/>
                  </a:lnTo>
                  <a:lnTo>
                    <a:pt x="152" y="314"/>
                  </a:lnTo>
                  <a:lnTo>
                    <a:pt x="156" y="305"/>
                  </a:lnTo>
                  <a:lnTo>
                    <a:pt x="156" y="301"/>
                  </a:lnTo>
                  <a:lnTo>
                    <a:pt x="156" y="297"/>
                  </a:lnTo>
                  <a:lnTo>
                    <a:pt x="161" y="288"/>
                  </a:lnTo>
                  <a:lnTo>
                    <a:pt x="161" y="275"/>
                  </a:lnTo>
                  <a:lnTo>
                    <a:pt x="161" y="271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1" y="246"/>
                  </a:lnTo>
                  <a:lnTo>
                    <a:pt x="161" y="237"/>
                  </a:lnTo>
                  <a:lnTo>
                    <a:pt x="161" y="229"/>
                  </a:lnTo>
                  <a:lnTo>
                    <a:pt x="161" y="216"/>
                  </a:lnTo>
                  <a:lnTo>
                    <a:pt x="156" y="212"/>
                  </a:lnTo>
                  <a:lnTo>
                    <a:pt x="156" y="203"/>
                  </a:lnTo>
                  <a:lnTo>
                    <a:pt x="156" y="199"/>
                  </a:lnTo>
                  <a:lnTo>
                    <a:pt x="156" y="195"/>
                  </a:lnTo>
                  <a:lnTo>
                    <a:pt x="152" y="191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8" y="182"/>
                  </a:lnTo>
                  <a:lnTo>
                    <a:pt x="152" y="182"/>
                  </a:lnTo>
                  <a:lnTo>
                    <a:pt x="156" y="182"/>
                  </a:lnTo>
                  <a:lnTo>
                    <a:pt x="161" y="182"/>
                  </a:lnTo>
                  <a:lnTo>
                    <a:pt x="169" y="182"/>
                  </a:lnTo>
                  <a:lnTo>
                    <a:pt x="173" y="182"/>
                  </a:lnTo>
                  <a:lnTo>
                    <a:pt x="182" y="187"/>
                  </a:lnTo>
                  <a:lnTo>
                    <a:pt x="190" y="187"/>
                  </a:lnTo>
                  <a:lnTo>
                    <a:pt x="190" y="191"/>
                  </a:lnTo>
                  <a:lnTo>
                    <a:pt x="199" y="191"/>
                  </a:lnTo>
                  <a:lnTo>
                    <a:pt x="199" y="195"/>
                  </a:lnTo>
                  <a:lnTo>
                    <a:pt x="207" y="195"/>
                  </a:lnTo>
                  <a:lnTo>
                    <a:pt x="216" y="203"/>
                  </a:lnTo>
                  <a:lnTo>
                    <a:pt x="228" y="212"/>
                  </a:lnTo>
                  <a:lnTo>
                    <a:pt x="237" y="216"/>
                  </a:lnTo>
                  <a:lnTo>
                    <a:pt x="241" y="220"/>
                  </a:lnTo>
                  <a:lnTo>
                    <a:pt x="250" y="225"/>
                  </a:lnTo>
                  <a:lnTo>
                    <a:pt x="258" y="229"/>
                  </a:lnTo>
                  <a:lnTo>
                    <a:pt x="262" y="229"/>
                  </a:lnTo>
                  <a:lnTo>
                    <a:pt x="271" y="233"/>
                  </a:lnTo>
                  <a:lnTo>
                    <a:pt x="279" y="233"/>
                  </a:lnTo>
                  <a:lnTo>
                    <a:pt x="283" y="233"/>
                  </a:lnTo>
                  <a:lnTo>
                    <a:pt x="292" y="233"/>
                  </a:lnTo>
                  <a:lnTo>
                    <a:pt x="305" y="233"/>
                  </a:lnTo>
                  <a:lnTo>
                    <a:pt x="309" y="233"/>
                  </a:lnTo>
                  <a:lnTo>
                    <a:pt x="317" y="233"/>
                  </a:lnTo>
                  <a:lnTo>
                    <a:pt x="326" y="233"/>
                  </a:lnTo>
                  <a:lnTo>
                    <a:pt x="338" y="237"/>
                  </a:lnTo>
                  <a:lnTo>
                    <a:pt x="351" y="237"/>
                  </a:lnTo>
                  <a:lnTo>
                    <a:pt x="360" y="237"/>
                  </a:lnTo>
                  <a:lnTo>
                    <a:pt x="368" y="242"/>
                  </a:lnTo>
                  <a:lnTo>
                    <a:pt x="389" y="246"/>
                  </a:lnTo>
                  <a:lnTo>
                    <a:pt x="398" y="250"/>
                  </a:lnTo>
                  <a:lnTo>
                    <a:pt x="402" y="250"/>
                  </a:lnTo>
                  <a:lnTo>
                    <a:pt x="415" y="254"/>
                  </a:lnTo>
                  <a:lnTo>
                    <a:pt x="419" y="254"/>
                  </a:lnTo>
                  <a:lnTo>
                    <a:pt x="427" y="254"/>
                  </a:lnTo>
                  <a:lnTo>
                    <a:pt x="432" y="254"/>
                  </a:lnTo>
                  <a:lnTo>
                    <a:pt x="444" y="250"/>
                  </a:lnTo>
                  <a:lnTo>
                    <a:pt x="453" y="250"/>
                  </a:lnTo>
                  <a:lnTo>
                    <a:pt x="457" y="250"/>
                  </a:lnTo>
                  <a:lnTo>
                    <a:pt x="465" y="246"/>
                  </a:lnTo>
                  <a:lnTo>
                    <a:pt x="474" y="246"/>
                  </a:lnTo>
                  <a:lnTo>
                    <a:pt x="482" y="242"/>
                  </a:lnTo>
                  <a:lnTo>
                    <a:pt x="487" y="242"/>
                  </a:lnTo>
                  <a:lnTo>
                    <a:pt x="499" y="237"/>
                  </a:lnTo>
                  <a:lnTo>
                    <a:pt x="520" y="225"/>
                  </a:lnTo>
                  <a:lnTo>
                    <a:pt x="529" y="225"/>
                  </a:lnTo>
                  <a:lnTo>
                    <a:pt x="529" y="220"/>
                  </a:lnTo>
                  <a:lnTo>
                    <a:pt x="533" y="220"/>
                  </a:lnTo>
                  <a:lnTo>
                    <a:pt x="537" y="216"/>
                  </a:lnTo>
                  <a:lnTo>
                    <a:pt x="537" y="212"/>
                  </a:lnTo>
                  <a:lnTo>
                    <a:pt x="542" y="212"/>
                  </a:lnTo>
                  <a:lnTo>
                    <a:pt x="542" y="208"/>
                  </a:lnTo>
                  <a:lnTo>
                    <a:pt x="546" y="203"/>
                  </a:lnTo>
                  <a:lnTo>
                    <a:pt x="546" y="199"/>
                  </a:lnTo>
                  <a:lnTo>
                    <a:pt x="546" y="195"/>
                  </a:lnTo>
                  <a:lnTo>
                    <a:pt x="546" y="191"/>
                  </a:lnTo>
                  <a:lnTo>
                    <a:pt x="546" y="187"/>
                  </a:lnTo>
                  <a:lnTo>
                    <a:pt x="542" y="182"/>
                  </a:lnTo>
                  <a:lnTo>
                    <a:pt x="542" y="174"/>
                  </a:lnTo>
                  <a:lnTo>
                    <a:pt x="537" y="170"/>
                  </a:lnTo>
                  <a:lnTo>
                    <a:pt x="537" y="165"/>
                  </a:lnTo>
                  <a:lnTo>
                    <a:pt x="533" y="161"/>
                  </a:lnTo>
                  <a:lnTo>
                    <a:pt x="529" y="153"/>
                  </a:lnTo>
                  <a:lnTo>
                    <a:pt x="520" y="144"/>
                  </a:lnTo>
                  <a:lnTo>
                    <a:pt x="520" y="140"/>
                  </a:lnTo>
                  <a:lnTo>
                    <a:pt x="516" y="131"/>
                  </a:lnTo>
                  <a:lnTo>
                    <a:pt x="512" y="127"/>
                  </a:lnTo>
                  <a:lnTo>
                    <a:pt x="508" y="115"/>
                  </a:lnTo>
                  <a:lnTo>
                    <a:pt x="504" y="102"/>
                  </a:lnTo>
                  <a:lnTo>
                    <a:pt x="499" y="98"/>
                  </a:lnTo>
                  <a:lnTo>
                    <a:pt x="495" y="81"/>
                  </a:lnTo>
                  <a:lnTo>
                    <a:pt x="491" y="72"/>
                  </a:lnTo>
                  <a:lnTo>
                    <a:pt x="487" y="55"/>
                  </a:lnTo>
                  <a:lnTo>
                    <a:pt x="482" y="43"/>
                  </a:lnTo>
                  <a:lnTo>
                    <a:pt x="482" y="34"/>
                  </a:lnTo>
                  <a:lnTo>
                    <a:pt x="482" y="30"/>
                  </a:lnTo>
                  <a:lnTo>
                    <a:pt x="482" y="26"/>
                  </a:lnTo>
                  <a:lnTo>
                    <a:pt x="482" y="21"/>
                  </a:lnTo>
                  <a:lnTo>
                    <a:pt x="482" y="13"/>
                  </a:lnTo>
                  <a:lnTo>
                    <a:pt x="487" y="9"/>
                  </a:lnTo>
                  <a:lnTo>
                    <a:pt x="491" y="4"/>
                  </a:lnTo>
                  <a:lnTo>
                    <a:pt x="495" y="0"/>
                  </a:lnTo>
                  <a:lnTo>
                    <a:pt x="499" y="4"/>
                  </a:lnTo>
                  <a:lnTo>
                    <a:pt x="504" y="4"/>
                  </a:lnTo>
                  <a:lnTo>
                    <a:pt x="512" y="4"/>
                  </a:lnTo>
                  <a:lnTo>
                    <a:pt x="516" y="9"/>
                  </a:lnTo>
                  <a:lnTo>
                    <a:pt x="520" y="9"/>
                  </a:lnTo>
                  <a:lnTo>
                    <a:pt x="525" y="13"/>
                  </a:lnTo>
                  <a:lnTo>
                    <a:pt x="546" y="17"/>
                  </a:lnTo>
                  <a:lnTo>
                    <a:pt x="550" y="17"/>
                  </a:lnTo>
                  <a:lnTo>
                    <a:pt x="554" y="21"/>
                  </a:lnTo>
                  <a:lnTo>
                    <a:pt x="584" y="30"/>
                  </a:lnTo>
                  <a:lnTo>
                    <a:pt x="597" y="38"/>
                  </a:lnTo>
                  <a:lnTo>
                    <a:pt x="605" y="38"/>
                  </a:lnTo>
                  <a:lnTo>
                    <a:pt x="609" y="43"/>
                  </a:lnTo>
                  <a:lnTo>
                    <a:pt x="618" y="43"/>
                  </a:lnTo>
                  <a:lnTo>
                    <a:pt x="626" y="47"/>
                  </a:lnTo>
                  <a:lnTo>
                    <a:pt x="635" y="47"/>
                  </a:lnTo>
                  <a:lnTo>
                    <a:pt x="647" y="51"/>
                  </a:lnTo>
                  <a:lnTo>
                    <a:pt x="660" y="55"/>
                  </a:lnTo>
                  <a:lnTo>
                    <a:pt x="669" y="59"/>
                  </a:lnTo>
                  <a:lnTo>
                    <a:pt x="690" y="64"/>
                  </a:lnTo>
                  <a:lnTo>
                    <a:pt x="698" y="68"/>
                  </a:lnTo>
                  <a:lnTo>
                    <a:pt x="707" y="68"/>
                  </a:lnTo>
                  <a:lnTo>
                    <a:pt x="715" y="68"/>
                  </a:lnTo>
                  <a:lnTo>
                    <a:pt x="719" y="68"/>
                  </a:lnTo>
                  <a:lnTo>
                    <a:pt x="728" y="68"/>
                  </a:lnTo>
                  <a:lnTo>
                    <a:pt x="732" y="68"/>
                  </a:lnTo>
                  <a:lnTo>
                    <a:pt x="741" y="68"/>
                  </a:lnTo>
                  <a:lnTo>
                    <a:pt x="749" y="68"/>
                  </a:lnTo>
                  <a:lnTo>
                    <a:pt x="753" y="68"/>
                  </a:lnTo>
                  <a:lnTo>
                    <a:pt x="766" y="64"/>
                  </a:lnTo>
                  <a:lnTo>
                    <a:pt x="770" y="64"/>
                  </a:lnTo>
                  <a:lnTo>
                    <a:pt x="779" y="64"/>
                  </a:lnTo>
                  <a:lnTo>
                    <a:pt x="783" y="64"/>
                  </a:lnTo>
                  <a:lnTo>
                    <a:pt x="787" y="68"/>
                  </a:lnTo>
                  <a:lnTo>
                    <a:pt x="787" y="81"/>
                  </a:lnTo>
                  <a:lnTo>
                    <a:pt x="783" y="85"/>
                  </a:lnTo>
                  <a:lnTo>
                    <a:pt x="783" y="89"/>
                  </a:lnTo>
                  <a:lnTo>
                    <a:pt x="779" y="98"/>
                  </a:lnTo>
                  <a:lnTo>
                    <a:pt x="779" y="102"/>
                  </a:lnTo>
                  <a:lnTo>
                    <a:pt x="779" y="110"/>
                  </a:lnTo>
                  <a:lnTo>
                    <a:pt x="779" y="115"/>
                  </a:lnTo>
                  <a:lnTo>
                    <a:pt x="783" y="115"/>
                  </a:lnTo>
                  <a:lnTo>
                    <a:pt x="787" y="119"/>
                  </a:lnTo>
                  <a:lnTo>
                    <a:pt x="791" y="123"/>
                  </a:lnTo>
                  <a:lnTo>
                    <a:pt x="804" y="127"/>
                  </a:lnTo>
                  <a:lnTo>
                    <a:pt x="808" y="127"/>
                  </a:lnTo>
                  <a:lnTo>
                    <a:pt x="813" y="131"/>
                  </a:lnTo>
                  <a:lnTo>
                    <a:pt x="817" y="131"/>
                  </a:lnTo>
                  <a:lnTo>
                    <a:pt x="821" y="140"/>
                  </a:lnTo>
                  <a:lnTo>
                    <a:pt x="825" y="140"/>
                  </a:lnTo>
                  <a:lnTo>
                    <a:pt x="830" y="144"/>
                  </a:lnTo>
                  <a:lnTo>
                    <a:pt x="830" y="153"/>
                  </a:lnTo>
                  <a:lnTo>
                    <a:pt x="838" y="161"/>
                  </a:lnTo>
                  <a:lnTo>
                    <a:pt x="842" y="170"/>
                  </a:lnTo>
                  <a:lnTo>
                    <a:pt x="842" y="174"/>
                  </a:lnTo>
                  <a:lnTo>
                    <a:pt x="842" y="178"/>
                  </a:lnTo>
                  <a:lnTo>
                    <a:pt x="846" y="182"/>
                  </a:lnTo>
                  <a:lnTo>
                    <a:pt x="846" y="187"/>
                  </a:lnTo>
                  <a:lnTo>
                    <a:pt x="846" y="195"/>
                  </a:lnTo>
                  <a:lnTo>
                    <a:pt x="846" y="199"/>
                  </a:lnTo>
                  <a:lnTo>
                    <a:pt x="846" y="203"/>
                  </a:lnTo>
                  <a:lnTo>
                    <a:pt x="846" y="208"/>
                  </a:lnTo>
                  <a:lnTo>
                    <a:pt x="851" y="220"/>
                  </a:lnTo>
                  <a:lnTo>
                    <a:pt x="855" y="225"/>
                  </a:lnTo>
                  <a:lnTo>
                    <a:pt x="851" y="225"/>
                  </a:lnTo>
                  <a:lnTo>
                    <a:pt x="851" y="229"/>
                  </a:lnTo>
                  <a:lnTo>
                    <a:pt x="851" y="237"/>
                  </a:lnTo>
                  <a:lnTo>
                    <a:pt x="851" y="246"/>
                  </a:lnTo>
                  <a:lnTo>
                    <a:pt x="851" y="263"/>
                  </a:lnTo>
                  <a:lnTo>
                    <a:pt x="851" y="292"/>
                  </a:lnTo>
                  <a:lnTo>
                    <a:pt x="859" y="292"/>
                  </a:lnTo>
                  <a:lnTo>
                    <a:pt x="880" y="292"/>
                  </a:lnTo>
                  <a:lnTo>
                    <a:pt x="889" y="297"/>
                  </a:lnTo>
                  <a:lnTo>
                    <a:pt x="901" y="297"/>
                  </a:lnTo>
                  <a:lnTo>
                    <a:pt x="910" y="297"/>
                  </a:lnTo>
                  <a:lnTo>
                    <a:pt x="927" y="301"/>
                  </a:lnTo>
                  <a:lnTo>
                    <a:pt x="935" y="301"/>
                  </a:lnTo>
                  <a:lnTo>
                    <a:pt x="940" y="305"/>
                  </a:lnTo>
                  <a:lnTo>
                    <a:pt x="944" y="305"/>
                  </a:lnTo>
                  <a:lnTo>
                    <a:pt x="948" y="309"/>
                  </a:lnTo>
                  <a:lnTo>
                    <a:pt x="952" y="309"/>
                  </a:lnTo>
                  <a:lnTo>
                    <a:pt x="961" y="314"/>
                  </a:lnTo>
                  <a:lnTo>
                    <a:pt x="965" y="318"/>
                  </a:lnTo>
                  <a:lnTo>
                    <a:pt x="978" y="326"/>
                  </a:lnTo>
                  <a:lnTo>
                    <a:pt x="982" y="330"/>
                  </a:lnTo>
                  <a:lnTo>
                    <a:pt x="986" y="335"/>
                  </a:lnTo>
                  <a:lnTo>
                    <a:pt x="990" y="339"/>
                  </a:lnTo>
                  <a:lnTo>
                    <a:pt x="995" y="343"/>
                  </a:lnTo>
                  <a:lnTo>
                    <a:pt x="999" y="343"/>
                  </a:lnTo>
                  <a:lnTo>
                    <a:pt x="1007" y="356"/>
                  </a:lnTo>
                  <a:lnTo>
                    <a:pt x="1012" y="356"/>
                  </a:lnTo>
                  <a:lnTo>
                    <a:pt x="1020" y="364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8" y="377"/>
                  </a:lnTo>
                  <a:lnTo>
                    <a:pt x="1028" y="381"/>
                  </a:lnTo>
                  <a:lnTo>
                    <a:pt x="1028" y="385"/>
                  </a:lnTo>
                  <a:lnTo>
                    <a:pt x="1033" y="390"/>
                  </a:lnTo>
                  <a:lnTo>
                    <a:pt x="1033" y="394"/>
                  </a:lnTo>
                  <a:lnTo>
                    <a:pt x="1033" y="402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8"/>
                  </a:lnTo>
                  <a:lnTo>
                    <a:pt x="1033" y="445"/>
                  </a:lnTo>
                  <a:lnTo>
                    <a:pt x="1028" y="483"/>
                  </a:lnTo>
                  <a:lnTo>
                    <a:pt x="1028" y="500"/>
                  </a:lnTo>
                  <a:lnTo>
                    <a:pt x="1028" y="508"/>
                  </a:lnTo>
                  <a:lnTo>
                    <a:pt x="1033" y="513"/>
                  </a:lnTo>
                  <a:lnTo>
                    <a:pt x="1033" y="521"/>
                  </a:lnTo>
                  <a:lnTo>
                    <a:pt x="1033" y="525"/>
                  </a:lnTo>
                  <a:lnTo>
                    <a:pt x="1033" y="529"/>
                  </a:lnTo>
                  <a:lnTo>
                    <a:pt x="1037" y="529"/>
                  </a:lnTo>
                  <a:lnTo>
                    <a:pt x="1037" y="534"/>
                  </a:lnTo>
                  <a:lnTo>
                    <a:pt x="1041" y="534"/>
                  </a:lnTo>
                  <a:lnTo>
                    <a:pt x="1045" y="534"/>
                  </a:lnTo>
                  <a:lnTo>
                    <a:pt x="1050" y="529"/>
                  </a:lnTo>
                  <a:lnTo>
                    <a:pt x="1058" y="529"/>
                  </a:lnTo>
                  <a:lnTo>
                    <a:pt x="1067" y="525"/>
                  </a:lnTo>
                  <a:lnTo>
                    <a:pt x="1071" y="521"/>
                  </a:lnTo>
                  <a:lnTo>
                    <a:pt x="1079" y="521"/>
                  </a:lnTo>
                  <a:lnTo>
                    <a:pt x="1084" y="517"/>
                  </a:lnTo>
                  <a:lnTo>
                    <a:pt x="1092" y="513"/>
                  </a:lnTo>
                  <a:lnTo>
                    <a:pt x="1096" y="508"/>
                  </a:lnTo>
                  <a:lnTo>
                    <a:pt x="1100" y="504"/>
                  </a:lnTo>
                  <a:lnTo>
                    <a:pt x="1113" y="491"/>
                  </a:lnTo>
                  <a:lnTo>
                    <a:pt x="1117" y="491"/>
                  </a:lnTo>
                  <a:lnTo>
                    <a:pt x="1122" y="487"/>
                  </a:lnTo>
                  <a:lnTo>
                    <a:pt x="1126" y="483"/>
                  </a:lnTo>
                  <a:lnTo>
                    <a:pt x="1130" y="479"/>
                  </a:lnTo>
                  <a:lnTo>
                    <a:pt x="1139" y="479"/>
                  </a:lnTo>
                  <a:lnTo>
                    <a:pt x="1143" y="479"/>
                  </a:lnTo>
                  <a:lnTo>
                    <a:pt x="1151" y="479"/>
                  </a:lnTo>
                  <a:lnTo>
                    <a:pt x="1156" y="479"/>
                  </a:lnTo>
                  <a:lnTo>
                    <a:pt x="1160" y="483"/>
                  </a:lnTo>
                  <a:lnTo>
                    <a:pt x="1164" y="483"/>
                  </a:lnTo>
                  <a:lnTo>
                    <a:pt x="1168" y="487"/>
                  </a:lnTo>
                  <a:lnTo>
                    <a:pt x="1172" y="491"/>
                  </a:lnTo>
                  <a:lnTo>
                    <a:pt x="1177" y="496"/>
                  </a:lnTo>
                  <a:lnTo>
                    <a:pt x="1181" y="504"/>
                  </a:lnTo>
                  <a:lnTo>
                    <a:pt x="1185" y="508"/>
                  </a:lnTo>
                  <a:lnTo>
                    <a:pt x="1189" y="513"/>
                  </a:lnTo>
                  <a:lnTo>
                    <a:pt x="1194" y="517"/>
                  </a:lnTo>
                  <a:lnTo>
                    <a:pt x="1194" y="521"/>
                  </a:lnTo>
                  <a:lnTo>
                    <a:pt x="1198" y="525"/>
                  </a:lnTo>
                  <a:lnTo>
                    <a:pt x="1198" y="529"/>
                  </a:lnTo>
                  <a:lnTo>
                    <a:pt x="1198" y="534"/>
                  </a:lnTo>
                  <a:lnTo>
                    <a:pt x="1198" y="538"/>
                  </a:lnTo>
                  <a:lnTo>
                    <a:pt x="1198" y="542"/>
                  </a:lnTo>
                  <a:lnTo>
                    <a:pt x="1198" y="546"/>
                  </a:lnTo>
                  <a:lnTo>
                    <a:pt x="1198" y="551"/>
                  </a:lnTo>
                  <a:lnTo>
                    <a:pt x="1194" y="555"/>
                  </a:lnTo>
                  <a:lnTo>
                    <a:pt x="1194" y="559"/>
                  </a:lnTo>
                  <a:lnTo>
                    <a:pt x="1189" y="563"/>
                  </a:lnTo>
                  <a:lnTo>
                    <a:pt x="1185" y="568"/>
                  </a:lnTo>
                  <a:lnTo>
                    <a:pt x="1185" y="572"/>
                  </a:lnTo>
                  <a:lnTo>
                    <a:pt x="1177" y="580"/>
                  </a:lnTo>
                  <a:lnTo>
                    <a:pt x="1172" y="584"/>
                  </a:lnTo>
                  <a:lnTo>
                    <a:pt x="1168" y="584"/>
                  </a:lnTo>
                  <a:lnTo>
                    <a:pt x="1164" y="589"/>
                  </a:lnTo>
                  <a:lnTo>
                    <a:pt x="1156" y="593"/>
                  </a:lnTo>
                  <a:lnTo>
                    <a:pt x="1147" y="597"/>
                  </a:lnTo>
                  <a:lnTo>
                    <a:pt x="1143" y="601"/>
                  </a:lnTo>
                  <a:lnTo>
                    <a:pt x="1139" y="601"/>
                  </a:lnTo>
                  <a:lnTo>
                    <a:pt x="1134" y="601"/>
                  </a:lnTo>
                  <a:lnTo>
                    <a:pt x="1134" y="606"/>
                  </a:lnTo>
                  <a:lnTo>
                    <a:pt x="1134" y="610"/>
                  </a:lnTo>
                  <a:lnTo>
                    <a:pt x="1134" y="614"/>
                  </a:lnTo>
                  <a:lnTo>
                    <a:pt x="1134" y="627"/>
                  </a:lnTo>
                  <a:lnTo>
                    <a:pt x="1134" y="631"/>
                  </a:lnTo>
                  <a:lnTo>
                    <a:pt x="1134" y="635"/>
                  </a:lnTo>
                  <a:lnTo>
                    <a:pt x="1130" y="635"/>
                  </a:lnTo>
                  <a:lnTo>
                    <a:pt x="1130" y="640"/>
                  </a:lnTo>
                  <a:lnTo>
                    <a:pt x="1126" y="640"/>
                  </a:lnTo>
                  <a:lnTo>
                    <a:pt x="1126" y="644"/>
                  </a:lnTo>
                  <a:lnTo>
                    <a:pt x="1113" y="648"/>
                  </a:lnTo>
                  <a:lnTo>
                    <a:pt x="1113" y="652"/>
                  </a:lnTo>
                  <a:lnTo>
                    <a:pt x="1105" y="656"/>
                  </a:lnTo>
                  <a:lnTo>
                    <a:pt x="1100" y="661"/>
                  </a:lnTo>
                  <a:lnTo>
                    <a:pt x="1096" y="665"/>
                  </a:lnTo>
                  <a:lnTo>
                    <a:pt x="1096" y="669"/>
                  </a:lnTo>
                  <a:lnTo>
                    <a:pt x="1100" y="673"/>
                  </a:lnTo>
                  <a:lnTo>
                    <a:pt x="1105" y="673"/>
                  </a:lnTo>
                  <a:lnTo>
                    <a:pt x="1113" y="673"/>
                  </a:lnTo>
                  <a:lnTo>
                    <a:pt x="1139" y="673"/>
                  </a:lnTo>
                  <a:lnTo>
                    <a:pt x="1143" y="673"/>
                  </a:lnTo>
                  <a:lnTo>
                    <a:pt x="1147" y="673"/>
                  </a:lnTo>
                  <a:lnTo>
                    <a:pt x="1156" y="678"/>
                  </a:lnTo>
                  <a:lnTo>
                    <a:pt x="1160" y="678"/>
                  </a:lnTo>
                  <a:lnTo>
                    <a:pt x="1164" y="682"/>
                  </a:lnTo>
                  <a:lnTo>
                    <a:pt x="1168" y="686"/>
                  </a:lnTo>
                  <a:lnTo>
                    <a:pt x="1168" y="690"/>
                  </a:lnTo>
                  <a:lnTo>
                    <a:pt x="1177" y="699"/>
                  </a:lnTo>
                  <a:lnTo>
                    <a:pt x="1181" y="707"/>
                  </a:lnTo>
                  <a:lnTo>
                    <a:pt x="1185" y="711"/>
                  </a:lnTo>
                  <a:lnTo>
                    <a:pt x="1185" y="716"/>
                  </a:lnTo>
                  <a:lnTo>
                    <a:pt x="1185" y="724"/>
                  </a:lnTo>
                  <a:lnTo>
                    <a:pt x="1185" y="728"/>
                  </a:lnTo>
                  <a:lnTo>
                    <a:pt x="1181" y="741"/>
                  </a:lnTo>
                  <a:lnTo>
                    <a:pt x="1181" y="750"/>
                  </a:lnTo>
                  <a:lnTo>
                    <a:pt x="1177" y="758"/>
                  </a:lnTo>
                  <a:lnTo>
                    <a:pt x="1177" y="767"/>
                  </a:lnTo>
                  <a:lnTo>
                    <a:pt x="1177" y="771"/>
                  </a:lnTo>
                  <a:lnTo>
                    <a:pt x="1181" y="779"/>
                  </a:lnTo>
                  <a:lnTo>
                    <a:pt x="1181" y="783"/>
                  </a:lnTo>
                  <a:lnTo>
                    <a:pt x="1185" y="788"/>
                  </a:lnTo>
                  <a:lnTo>
                    <a:pt x="1189" y="788"/>
                  </a:lnTo>
                  <a:lnTo>
                    <a:pt x="1194" y="788"/>
                  </a:lnTo>
                  <a:lnTo>
                    <a:pt x="1198" y="788"/>
                  </a:lnTo>
                  <a:lnTo>
                    <a:pt x="1202" y="788"/>
                  </a:lnTo>
                  <a:lnTo>
                    <a:pt x="1206" y="788"/>
                  </a:lnTo>
                  <a:lnTo>
                    <a:pt x="1215" y="783"/>
                  </a:lnTo>
                  <a:lnTo>
                    <a:pt x="1219" y="783"/>
                  </a:lnTo>
                  <a:lnTo>
                    <a:pt x="1223" y="779"/>
                  </a:lnTo>
                  <a:lnTo>
                    <a:pt x="1236" y="771"/>
                  </a:lnTo>
                  <a:lnTo>
                    <a:pt x="1240" y="767"/>
                  </a:lnTo>
                  <a:lnTo>
                    <a:pt x="1244" y="767"/>
                  </a:lnTo>
                  <a:lnTo>
                    <a:pt x="1249" y="762"/>
                  </a:lnTo>
                  <a:lnTo>
                    <a:pt x="1253" y="762"/>
                  </a:lnTo>
                  <a:lnTo>
                    <a:pt x="1257" y="762"/>
                  </a:lnTo>
                  <a:lnTo>
                    <a:pt x="1261" y="758"/>
                  </a:lnTo>
                  <a:lnTo>
                    <a:pt x="1266" y="758"/>
                  </a:lnTo>
                  <a:lnTo>
                    <a:pt x="1274" y="758"/>
                  </a:lnTo>
                  <a:lnTo>
                    <a:pt x="1283" y="754"/>
                  </a:lnTo>
                  <a:lnTo>
                    <a:pt x="1295" y="754"/>
                  </a:lnTo>
                  <a:lnTo>
                    <a:pt x="1304" y="754"/>
                  </a:lnTo>
                  <a:lnTo>
                    <a:pt x="1312" y="754"/>
                  </a:lnTo>
                  <a:lnTo>
                    <a:pt x="1316" y="754"/>
                  </a:lnTo>
                  <a:lnTo>
                    <a:pt x="1325" y="754"/>
                  </a:lnTo>
                  <a:lnTo>
                    <a:pt x="1333" y="754"/>
                  </a:lnTo>
                  <a:lnTo>
                    <a:pt x="1342" y="754"/>
                  </a:lnTo>
                  <a:lnTo>
                    <a:pt x="1346" y="754"/>
                  </a:lnTo>
                  <a:lnTo>
                    <a:pt x="1350" y="754"/>
                  </a:lnTo>
                  <a:lnTo>
                    <a:pt x="1354" y="754"/>
                  </a:lnTo>
                  <a:lnTo>
                    <a:pt x="1359" y="758"/>
                  </a:lnTo>
                  <a:lnTo>
                    <a:pt x="1363" y="758"/>
                  </a:lnTo>
                  <a:lnTo>
                    <a:pt x="1363" y="762"/>
                  </a:lnTo>
                  <a:lnTo>
                    <a:pt x="1367" y="767"/>
                  </a:lnTo>
                  <a:lnTo>
                    <a:pt x="1371" y="771"/>
                  </a:lnTo>
                  <a:lnTo>
                    <a:pt x="1371" y="779"/>
                  </a:lnTo>
                  <a:lnTo>
                    <a:pt x="1371" y="783"/>
                  </a:lnTo>
                  <a:lnTo>
                    <a:pt x="1371" y="788"/>
                  </a:lnTo>
                  <a:lnTo>
                    <a:pt x="1376" y="809"/>
                  </a:lnTo>
                  <a:lnTo>
                    <a:pt x="1376" y="817"/>
                  </a:lnTo>
                  <a:lnTo>
                    <a:pt x="1376" y="826"/>
                  </a:lnTo>
                  <a:lnTo>
                    <a:pt x="1380" y="834"/>
                  </a:lnTo>
                  <a:lnTo>
                    <a:pt x="1384" y="843"/>
                  </a:lnTo>
                  <a:lnTo>
                    <a:pt x="1384" y="847"/>
                  </a:lnTo>
                  <a:lnTo>
                    <a:pt x="1388" y="851"/>
                  </a:lnTo>
                  <a:lnTo>
                    <a:pt x="1388" y="855"/>
                  </a:lnTo>
                  <a:lnTo>
                    <a:pt x="1393" y="860"/>
                  </a:lnTo>
                  <a:lnTo>
                    <a:pt x="1397" y="864"/>
                  </a:lnTo>
                  <a:lnTo>
                    <a:pt x="1401" y="868"/>
                  </a:lnTo>
                  <a:lnTo>
                    <a:pt x="1405" y="872"/>
                  </a:lnTo>
                  <a:lnTo>
                    <a:pt x="1422" y="885"/>
                  </a:lnTo>
                  <a:lnTo>
                    <a:pt x="1431" y="889"/>
                  </a:lnTo>
                  <a:lnTo>
                    <a:pt x="1448" y="902"/>
                  </a:lnTo>
                  <a:lnTo>
                    <a:pt x="1473" y="915"/>
                  </a:lnTo>
                  <a:lnTo>
                    <a:pt x="1481" y="923"/>
                  </a:lnTo>
                  <a:lnTo>
                    <a:pt x="1486" y="923"/>
                  </a:lnTo>
                  <a:lnTo>
                    <a:pt x="1494" y="927"/>
                  </a:lnTo>
                  <a:lnTo>
                    <a:pt x="1498" y="927"/>
                  </a:lnTo>
                  <a:lnTo>
                    <a:pt x="1503" y="932"/>
                  </a:lnTo>
                  <a:lnTo>
                    <a:pt x="1511" y="932"/>
                  </a:lnTo>
                  <a:lnTo>
                    <a:pt x="1515" y="932"/>
                  </a:lnTo>
                  <a:lnTo>
                    <a:pt x="1524" y="932"/>
                  </a:lnTo>
                  <a:lnTo>
                    <a:pt x="1528" y="927"/>
                  </a:lnTo>
                  <a:lnTo>
                    <a:pt x="1537" y="927"/>
                  </a:lnTo>
                  <a:lnTo>
                    <a:pt x="1541" y="927"/>
                  </a:lnTo>
                  <a:lnTo>
                    <a:pt x="1549" y="927"/>
                  </a:lnTo>
                  <a:lnTo>
                    <a:pt x="1575" y="919"/>
                  </a:lnTo>
                  <a:lnTo>
                    <a:pt x="1579" y="919"/>
                  </a:lnTo>
                  <a:lnTo>
                    <a:pt x="1587" y="915"/>
                  </a:lnTo>
                  <a:lnTo>
                    <a:pt x="1592" y="915"/>
                  </a:lnTo>
                  <a:lnTo>
                    <a:pt x="1596" y="915"/>
                  </a:lnTo>
                  <a:lnTo>
                    <a:pt x="1600" y="915"/>
                  </a:lnTo>
                  <a:lnTo>
                    <a:pt x="1604" y="915"/>
                  </a:lnTo>
                  <a:lnTo>
                    <a:pt x="1608" y="919"/>
                  </a:lnTo>
                  <a:lnTo>
                    <a:pt x="1613" y="923"/>
                  </a:lnTo>
                  <a:lnTo>
                    <a:pt x="1617" y="923"/>
                  </a:lnTo>
                  <a:lnTo>
                    <a:pt x="1621" y="927"/>
                  </a:lnTo>
                  <a:lnTo>
                    <a:pt x="1634" y="944"/>
                  </a:lnTo>
                  <a:lnTo>
                    <a:pt x="1638" y="949"/>
                  </a:lnTo>
                  <a:lnTo>
                    <a:pt x="1642" y="953"/>
                  </a:lnTo>
                  <a:lnTo>
                    <a:pt x="1651" y="966"/>
                  </a:lnTo>
                  <a:lnTo>
                    <a:pt x="1651" y="970"/>
                  </a:lnTo>
                  <a:lnTo>
                    <a:pt x="1655" y="974"/>
                  </a:lnTo>
                  <a:lnTo>
                    <a:pt x="1659" y="982"/>
                  </a:lnTo>
                  <a:lnTo>
                    <a:pt x="1664" y="987"/>
                  </a:lnTo>
                  <a:lnTo>
                    <a:pt x="1672" y="995"/>
                  </a:lnTo>
                  <a:lnTo>
                    <a:pt x="1685" y="1004"/>
                  </a:lnTo>
                  <a:lnTo>
                    <a:pt x="1689" y="1008"/>
                  </a:lnTo>
                  <a:lnTo>
                    <a:pt x="1693" y="1012"/>
                  </a:lnTo>
                  <a:lnTo>
                    <a:pt x="1697" y="1016"/>
                  </a:lnTo>
                  <a:lnTo>
                    <a:pt x="1702" y="1016"/>
                  </a:lnTo>
                  <a:lnTo>
                    <a:pt x="1706" y="1016"/>
                  </a:lnTo>
                  <a:lnTo>
                    <a:pt x="1714" y="1021"/>
                  </a:lnTo>
                  <a:lnTo>
                    <a:pt x="1719" y="1021"/>
                  </a:lnTo>
                  <a:lnTo>
                    <a:pt x="1723" y="1016"/>
                  </a:lnTo>
                  <a:lnTo>
                    <a:pt x="1727" y="1016"/>
                  </a:lnTo>
                  <a:lnTo>
                    <a:pt x="1731" y="1016"/>
                  </a:lnTo>
                  <a:lnTo>
                    <a:pt x="1735" y="1016"/>
                  </a:lnTo>
                  <a:lnTo>
                    <a:pt x="1740" y="1021"/>
                  </a:lnTo>
                  <a:lnTo>
                    <a:pt x="1740" y="1025"/>
                  </a:lnTo>
                  <a:lnTo>
                    <a:pt x="1744" y="1033"/>
                  </a:lnTo>
                  <a:lnTo>
                    <a:pt x="1744" y="1042"/>
                  </a:lnTo>
                  <a:lnTo>
                    <a:pt x="1744" y="1054"/>
                  </a:lnTo>
                  <a:lnTo>
                    <a:pt x="1744" y="1067"/>
                  </a:lnTo>
                  <a:lnTo>
                    <a:pt x="1744" y="1093"/>
                  </a:lnTo>
                  <a:lnTo>
                    <a:pt x="1744" y="1105"/>
                  </a:lnTo>
                  <a:lnTo>
                    <a:pt x="1740" y="1126"/>
                  </a:lnTo>
                  <a:lnTo>
                    <a:pt x="1740" y="1131"/>
                  </a:lnTo>
                  <a:lnTo>
                    <a:pt x="1735" y="1131"/>
                  </a:lnTo>
                  <a:lnTo>
                    <a:pt x="1727" y="1135"/>
                  </a:lnTo>
                  <a:lnTo>
                    <a:pt x="1719" y="1139"/>
                  </a:lnTo>
                  <a:lnTo>
                    <a:pt x="1710" y="1143"/>
                  </a:lnTo>
                  <a:lnTo>
                    <a:pt x="1706" y="1148"/>
                  </a:lnTo>
                  <a:lnTo>
                    <a:pt x="1697" y="1152"/>
                  </a:lnTo>
                  <a:lnTo>
                    <a:pt x="1689" y="1156"/>
                  </a:lnTo>
                  <a:lnTo>
                    <a:pt x="1672" y="1169"/>
                  </a:lnTo>
                  <a:lnTo>
                    <a:pt x="1668" y="1173"/>
                  </a:lnTo>
                  <a:lnTo>
                    <a:pt x="1659" y="1177"/>
                  </a:lnTo>
                  <a:lnTo>
                    <a:pt x="1651" y="1181"/>
                  </a:lnTo>
                  <a:lnTo>
                    <a:pt x="1630" y="1190"/>
                  </a:lnTo>
                  <a:lnTo>
                    <a:pt x="1625" y="1194"/>
                  </a:lnTo>
                  <a:lnTo>
                    <a:pt x="1621" y="1194"/>
                  </a:lnTo>
                  <a:lnTo>
                    <a:pt x="1621" y="1198"/>
                  </a:lnTo>
                  <a:lnTo>
                    <a:pt x="1617" y="1203"/>
                  </a:lnTo>
                  <a:lnTo>
                    <a:pt x="1613" y="1211"/>
                  </a:lnTo>
                  <a:lnTo>
                    <a:pt x="1608" y="1211"/>
                  </a:lnTo>
                  <a:lnTo>
                    <a:pt x="1608" y="1215"/>
                  </a:lnTo>
                  <a:lnTo>
                    <a:pt x="1604" y="1215"/>
                  </a:lnTo>
                  <a:lnTo>
                    <a:pt x="1600" y="1220"/>
                  </a:lnTo>
                  <a:lnTo>
                    <a:pt x="1579" y="1224"/>
                  </a:lnTo>
                  <a:lnTo>
                    <a:pt x="1575" y="1224"/>
                  </a:lnTo>
                  <a:lnTo>
                    <a:pt x="1570" y="1228"/>
                  </a:lnTo>
                  <a:lnTo>
                    <a:pt x="1566" y="1232"/>
                  </a:lnTo>
                  <a:lnTo>
                    <a:pt x="1562" y="1232"/>
                  </a:lnTo>
                  <a:lnTo>
                    <a:pt x="1553" y="1236"/>
                  </a:lnTo>
                  <a:lnTo>
                    <a:pt x="1549" y="1241"/>
                  </a:lnTo>
                  <a:lnTo>
                    <a:pt x="1545" y="1245"/>
                  </a:lnTo>
                  <a:lnTo>
                    <a:pt x="1545" y="1249"/>
                  </a:lnTo>
                  <a:lnTo>
                    <a:pt x="1541" y="1258"/>
                  </a:lnTo>
                  <a:lnTo>
                    <a:pt x="1541" y="1262"/>
                  </a:lnTo>
                  <a:lnTo>
                    <a:pt x="1541" y="1270"/>
                  </a:lnTo>
                  <a:lnTo>
                    <a:pt x="1541" y="1275"/>
                  </a:lnTo>
                  <a:lnTo>
                    <a:pt x="1541" y="1283"/>
                  </a:lnTo>
                  <a:lnTo>
                    <a:pt x="1541" y="1287"/>
                  </a:lnTo>
                  <a:lnTo>
                    <a:pt x="1541" y="1292"/>
                  </a:lnTo>
                  <a:lnTo>
                    <a:pt x="1545" y="1296"/>
                  </a:lnTo>
                  <a:lnTo>
                    <a:pt x="1545" y="1304"/>
                  </a:lnTo>
                  <a:lnTo>
                    <a:pt x="1549" y="1308"/>
                  </a:lnTo>
                  <a:lnTo>
                    <a:pt x="1549" y="1317"/>
                  </a:lnTo>
                  <a:lnTo>
                    <a:pt x="1549" y="1321"/>
                  </a:lnTo>
                  <a:lnTo>
                    <a:pt x="1549" y="1325"/>
                  </a:lnTo>
                  <a:lnTo>
                    <a:pt x="1549" y="1334"/>
                  </a:lnTo>
                  <a:lnTo>
                    <a:pt x="1549" y="1338"/>
                  </a:lnTo>
                  <a:lnTo>
                    <a:pt x="1549" y="1342"/>
                  </a:lnTo>
                  <a:lnTo>
                    <a:pt x="1549" y="1347"/>
                  </a:lnTo>
                  <a:lnTo>
                    <a:pt x="1549" y="1351"/>
                  </a:lnTo>
                  <a:lnTo>
                    <a:pt x="1549" y="1355"/>
                  </a:lnTo>
                  <a:lnTo>
                    <a:pt x="1545" y="1359"/>
                  </a:lnTo>
                  <a:lnTo>
                    <a:pt x="1537" y="1372"/>
                  </a:lnTo>
                  <a:lnTo>
                    <a:pt x="1532" y="1376"/>
                  </a:lnTo>
                  <a:lnTo>
                    <a:pt x="1528" y="1380"/>
                  </a:lnTo>
                  <a:lnTo>
                    <a:pt x="1524" y="1385"/>
                  </a:lnTo>
                  <a:lnTo>
                    <a:pt x="1520" y="1385"/>
                  </a:lnTo>
                  <a:lnTo>
                    <a:pt x="1515" y="1389"/>
                  </a:lnTo>
                  <a:lnTo>
                    <a:pt x="1511" y="1389"/>
                  </a:lnTo>
                  <a:lnTo>
                    <a:pt x="1503" y="1393"/>
                  </a:lnTo>
                  <a:lnTo>
                    <a:pt x="1494" y="1393"/>
                  </a:lnTo>
                  <a:lnTo>
                    <a:pt x="1481" y="1393"/>
                  </a:lnTo>
                  <a:lnTo>
                    <a:pt x="1469" y="1397"/>
                  </a:lnTo>
                  <a:lnTo>
                    <a:pt x="1460" y="1397"/>
                  </a:lnTo>
                  <a:lnTo>
                    <a:pt x="1448" y="1397"/>
                  </a:lnTo>
                  <a:lnTo>
                    <a:pt x="1439" y="1397"/>
                  </a:lnTo>
                  <a:lnTo>
                    <a:pt x="1426" y="1397"/>
                  </a:lnTo>
                  <a:lnTo>
                    <a:pt x="1418" y="1397"/>
                  </a:lnTo>
                  <a:lnTo>
                    <a:pt x="1414" y="1397"/>
                  </a:lnTo>
                  <a:lnTo>
                    <a:pt x="1410" y="1397"/>
                  </a:lnTo>
                  <a:lnTo>
                    <a:pt x="1410" y="1402"/>
                  </a:lnTo>
                  <a:lnTo>
                    <a:pt x="1405" y="1402"/>
                  </a:lnTo>
                  <a:lnTo>
                    <a:pt x="1405" y="1406"/>
                  </a:lnTo>
                  <a:lnTo>
                    <a:pt x="1405" y="1414"/>
                  </a:lnTo>
                  <a:lnTo>
                    <a:pt x="1401" y="1427"/>
                  </a:lnTo>
                  <a:lnTo>
                    <a:pt x="1401" y="1431"/>
                  </a:lnTo>
                  <a:lnTo>
                    <a:pt x="1397" y="1435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88" y="1452"/>
                  </a:lnTo>
                  <a:lnTo>
                    <a:pt x="1388" y="1457"/>
                  </a:lnTo>
                  <a:lnTo>
                    <a:pt x="1384" y="1461"/>
                  </a:lnTo>
                  <a:lnTo>
                    <a:pt x="1380" y="1478"/>
                  </a:lnTo>
                  <a:lnTo>
                    <a:pt x="1380" y="1482"/>
                  </a:lnTo>
                  <a:lnTo>
                    <a:pt x="1376" y="1486"/>
                  </a:lnTo>
                  <a:lnTo>
                    <a:pt x="1376" y="1491"/>
                  </a:lnTo>
                  <a:lnTo>
                    <a:pt x="1371" y="1495"/>
                  </a:lnTo>
                  <a:lnTo>
                    <a:pt x="1367" y="1495"/>
                  </a:lnTo>
                  <a:lnTo>
                    <a:pt x="1363" y="1499"/>
                  </a:lnTo>
                  <a:lnTo>
                    <a:pt x="1359" y="1495"/>
                  </a:lnTo>
                  <a:lnTo>
                    <a:pt x="1354" y="1495"/>
                  </a:lnTo>
                  <a:lnTo>
                    <a:pt x="1350" y="1495"/>
                  </a:lnTo>
                  <a:lnTo>
                    <a:pt x="1346" y="1491"/>
                  </a:lnTo>
                  <a:lnTo>
                    <a:pt x="1325" y="1482"/>
                  </a:lnTo>
                  <a:lnTo>
                    <a:pt x="1312" y="1478"/>
                  </a:lnTo>
                  <a:lnTo>
                    <a:pt x="1295" y="1469"/>
                  </a:lnTo>
                  <a:lnTo>
                    <a:pt x="1287" y="1461"/>
                  </a:lnTo>
                  <a:lnTo>
                    <a:pt x="1274" y="1457"/>
                  </a:lnTo>
                  <a:lnTo>
                    <a:pt x="1261" y="1452"/>
                  </a:lnTo>
                  <a:lnTo>
                    <a:pt x="1249" y="1444"/>
                  </a:lnTo>
                  <a:lnTo>
                    <a:pt x="1244" y="1444"/>
                  </a:lnTo>
                  <a:lnTo>
                    <a:pt x="1211" y="1431"/>
                  </a:lnTo>
                  <a:lnTo>
                    <a:pt x="1202" y="1427"/>
                  </a:lnTo>
                  <a:lnTo>
                    <a:pt x="1194" y="1427"/>
                  </a:lnTo>
                  <a:lnTo>
                    <a:pt x="1181" y="1423"/>
                  </a:lnTo>
                  <a:lnTo>
                    <a:pt x="1177" y="1423"/>
                  </a:lnTo>
                  <a:lnTo>
                    <a:pt x="1172" y="1423"/>
                  </a:lnTo>
                  <a:lnTo>
                    <a:pt x="1168" y="1423"/>
                  </a:lnTo>
                  <a:lnTo>
                    <a:pt x="1164" y="1423"/>
                  </a:lnTo>
                  <a:lnTo>
                    <a:pt x="1156" y="1423"/>
                  </a:lnTo>
                  <a:lnTo>
                    <a:pt x="1151" y="1423"/>
                  </a:lnTo>
                  <a:lnTo>
                    <a:pt x="1147" y="1427"/>
                  </a:lnTo>
                  <a:lnTo>
                    <a:pt x="1143" y="1431"/>
                  </a:lnTo>
                  <a:lnTo>
                    <a:pt x="1139" y="1435"/>
                  </a:lnTo>
                  <a:lnTo>
                    <a:pt x="1139" y="1440"/>
                  </a:lnTo>
                  <a:lnTo>
                    <a:pt x="1134" y="1448"/>
                  </a:lnTo>
                  <a:lnTo>
                    <a:pt x="1134" y="1452"/>
                  </a:lnTo>
                  <a:lnTo>
                    <a:pt x="1130" y="1457"/>
                  </a:lnTo>
                  <a:lnTo>
                    <a:pt x="1126" y="1457"/>
                  </a:lnTo>
                  <a:lnTo>
                    <a:pt x="1126" y="1461"/>
                  </a:lnTo>
                  <a:lnTo>
                    <a:pt x="1122" y="1461"/>
                  </a:lnTo>
                  <a:lnTo>
                    <a:pt x="1117" y="1461"/>
                  </a:lnTo>
                  <a:lnTo>
                    <a:pt x="1113" y="1461"/>
                  </a:lnTo>
                  <a:lnTo>
                    <a:pt x="1109" y="1461"/>
                  </a:lnTo>
                  <a:lnTo>
                    <a:pt x="1096" y="1461"/>
                  </a:lnTo>
                  <a:lnTo>
                    <a:pt x="1092" y="1461"/>
                  </a:lnTo>
                  <a:lnTo>
                    <a:pt x="1088" y="1465"/>
                  </a:lnTo>
                  <a:lnTo>
                    <a:pt x="1084" y="1465"/>
                  </a:lnTo>
                  <a:lnTo>
                    <a:pt x="1079" y="1465"/>
                  </a:lnTo>
                  <a:lnTo>
                    <a:pt x="1075" y="1469"/>
                  </a:lnTo>
                  <a:lnTo>
                    <a:pt x="1071" y="1474"/>
                  </a:lnTo>
                  <a:lnTo>
                    <a:pt x="1067" y="1474"/>
                  </a:lnTo>
                  <a:lnTo>
                    <a:pt x="1062" y="1478"/>
                  </a:lnTo>
                  <a:lnTo>
                    <a:pt x="1058" y="1482"/>
                  </a:lnTo>
                  <a:lnTo>
                    <a:pt x="1050" y="1491"/>
                  </a:lnTo>
                  <a:lnTo>
                    <a:pt x="1041" y="1499"/>
                  </a:lnTo>
                  <a:lnTo>
                    <a:pt x="1020" y="1524"/>
                  </a:lnTo>
                  <a:lnTo>
                    <a:pt x="1016" y="1533"/>
                  </a:lnTo>
                  <a:lnTo>
                    <a:pt x="1012" y="1541"/>
                  </a:lnTo>
                  <a:lnTo>
                    <a:pt x="1003" y="1546"/>
                  </a:lnTo>
                  <a:lnTo>
                    <a:pt x="995" y="1554"/>
                  </a:lnTo>
                  <a:lnTo>
                    <a:pt x="986" y="1558"/>
                  </a:lnTo>
                  <a:lnTo>
                    <a:pt x="982" y="1562"/>
                  </a:lnTo>
                  <a:lnTo>
                    <a:pt x="965" y="1571"/>
                  </a:lnTo>
                  <a:lnTo>
                    <a:pt x="952" y="1579"/>
                  </a:lnTo>
                  <a:lnTo>
                    <a:pt x="931" y="1588"/>
                  </a:lnTo>
                  <a:lnTo>
                    <a:pt x="923" y="1592"/>
                  </a:lnTo>
                  <a:lnTo>
                    <a:pt x="918" y="1596"/>
                  </a:lnTo>
                  <a:lnTo>
                    <a:pt x="914" y="1596"/>
                  </a:lnTo>
                  <a:lnTo>
                    <a:pt x="914" y="1592"/>
                  </a:lnTo>
                  <a:lnTo>
                    <a:pt x="897" y="1575"/>
                  </a:lnTo>
                  <a:lnTo>
                    <a:pt x="893" y="1567"/>
                  </a:lnTo>
                  <a:lnTo>
                    <a:pt x="889" y="1562"/>
                  </a:lnTo>
                  <a:lnTo>
                    <a:pt x="880" y="1554"/>
                  </a:lnTo>
                  <a:lnTo>
                    <a:pt x="876" y="1550"/>
                  </a:lnTo>
                  <a:lnTo>
                    <a:pt x="868" y="1541"/>
                  </a:lnTo>
                  <a:lnTo>
                    <a:pt x="863" y="1537"/>
                  </a:lnTo>
                  <a:lnTo>
                    <a:pt x="859" y="1537"/>
                  </a:lnTo>
                  <a:lnTo>
                    <a:pt x="855" y="1537"/>
                  </a:lnTo>
                  <a:lnTo>
                    <a:pt x="851" y="1537"/>
                  </a:lnTo>
                  <a:lnTo>
                    <a:pt x="846" y="1537"/>
                  </a:lnTo>
                  <a:lnTo>
                    <a:pt x="838" y="1537"/>
                  </a:lnTo>
                  <a:lnTo>
                    <a:pt x="834" y="1537"/>
                  </a:lnTo>
                  <a:lnTo>
                    <a:pt x="821" y="1537"/>
                  </a:lnTo>
                  <a:lnTo>
                    <a:pt x="808" y="1541"/>
                  </a:lnTo>
                  <a:lnTo>
                    <a:pt x="800" y="1541"/>
                  </a:lnTo>
                  <a:lnTo>
                    <a:pt x="796" y="1541"/>
                  </a:lnTo>
                  <a:lnTo>
                    <a:pt x="787" y="1546"/>
                  </a:lnTo>
                  <a:lnTo>
                    <a:pt x="774" y="1550"/>
                  </a:lnTo>
                  <a:lnTo>
                    <a:pt x="770" y="1550"/>
                  </a:lnTo>
                  <a:lnTo>
                    <a:pt x="766" y="1554"/>
                  </a:lnTo>
                  <a:lnTo>
                    <a:pt x="758" y="1558"/>
                  </a:lnTo>
                  <a:lnTo>
                    <a:pt x="749" y="1558"/>
                  </a:lnTo>
                  <a:lnTo>
                    <a:pt x="741" y="1567"/>
                  </a:lnTo>
                  <a:lnTo>
                    <a:pt x="732" y="1571"/>
                  </a:lnTo>
                  <a:lnTo>
                    <a:pt x="724" y="1575"/>
                  </a:lnTo>
                  <a:lnTo>
                    <a:pt x="707" y="1584"/>
                  </a:lnTo>
                  <a:lnTo>
                    <a:pt x="698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81" y="1596"/>
                  </a:lnTo>
                  <a:lnTo>
                    <a:pt x="673" y="1601"/>
                  </a:lnTo>
                  <a:lnTo>
                    <a:pt x="669" y="1601"/>
                  </a:lnTo>
                  <a:lnTo>
                    <a:pt x="660" y="1601"/>
                  </a:lnTo>
                  <a:lnTo>
                    <a:pt x="656" y="1601"/>
                  </a:lnTo>
                  <a:lnTo>
                    <a:pt x="652" y="1601"/>
                  </a:lnTo>
                  <a:lnTo>
                    <a:pt x="647" y="1601"/>
                  </a:lnTo>
                  <a:lnTo>
                    <a:pt x="643" y="1601"/>
                  </a:lnTo>
                  <a:lnTo>
                    <a:pt x="635" y="1601"/>
                  </a:lnTo>
                  <a:lnTo>
                    <a:pt x="631" y="1601"/>
                  </a:lnTo>
                  <a:lnTo>
                    <a:pt x="626" y="1601"/>
                  </a:lnTo>
                  <a:lnTo>
                    <a:pt x="622" y="1601"/>
                  </a:lnTo>
                  <a:lnTo>
                    <a:pt x="618" y="1601"/>
                  </a:lnTo>
                  <a:lnTo>
                    <a:pt x="609" y="1601"/>
                  </a:lnTo>
                  <a:lnTo>
                    <a:pt x="605" y="1605"/>
                  </a:lnTo>
                  <a:lnTo>
                    <a:pt x="601" y="1605"/>
                  </a:lnTo>
                  <a:lnTo>
                    <a:pt x="592" y="1609"/>
                  </a:lnTo>
                  <a:lnTo>
                    <a:pt x="588" y="1609"/>
                  </a:lnTo>
                  <a:lnTo>
                    <a:pt x="567" y="1622"/>
                  </a:lnTo>
                  <a:lnTo>
                    <a:pt x="563" y="1622"/>
                  </a:lnTo>
                  <a:lnTo>
                    <a:pt x="550" y="1626"/>
                  </a:lnTo>
                  <a:lnTo>
                    <a:pt x="537" y="1630"/>
                  </a:lnTo>
                  <a:lnTo>
                    <a:pt x="533" y="1630"/>
                  </a:lnTo>
                  <a:lnTo>
                    <a:pt x="529" y="1634"/>
                  </a:lnTo>
                  <a:lnTo>
                    <a:pt x="520" y="1634"/>
                  </a:lnTo>
                  <a:lnTo>
                    <a:pt x="516" y="1639"/>
                  </a:lnTo>
                  <a:lnTo>
                    <a:pt x="512" y="1639"/>
                  </a:lnTo>
                  <a:lnTo>
                    <a:pt x="508" y="1639"/>
                  </a:lnTo>
                  <a:lnTo>
                    <a:pt x="499" y="1639"/>
                  </a:lnTo>
                  <a:lnTo>
                    <a:pt x="491" y="1639"/>
                  </a:lnTo>
                  <a:lnTo>
                    <a:pt x="487" y="1639"/>
                  </a:lnTo>
                  <a:lnTo>
                    <a:pt x="487" y="1626"/>
                  </a:lnTo>
                  <a:lnTo>
                    <a:pt x="487" y="1622"/>
                  </a:lnTo>
                  <a:lnTo>
                    <a:pt x="482" y="1613"/>
                  </a:lnTo>
                  <a:lnTo>
                    <a:pt x="482" y="1605"/>
                  </a:lnTo>
                  <a:lnTo>
                    <a:pt x="482" y="1596"/>
                  </a:lnTo>
                  <a:lnTo>
                    <a:pt x="478" y="1588"/>
                  </a:lnTo>
                  <a:lnTo>
                    <a:pt x="478" y="1575"/>
                  </a:lnTo>
                  <a:lnTo>
                    <a:pt x="478" y="1571"/>
                  </a:lnTo>
                  <a:lnTo>
                    <a:pt x="474" y="1558"/>
                  </a:lnTo>
                  <a:lnTo>
                    <a:pt x="470" y="1554"/>
                  </a:lnTo>
                  <a:lnTo>
                    <a:pt x="470" y="1550"/>
                  </a:lnTo>
                  <a:lnTo>
                    <a:pt x="465" y="1541"/>
                  </a:lnTo>
                  <a:lnTo>
                    <a:pt x="461" y="1529"/>
                  </a:lnTo>
                  <a:lnTo>
                    <a:pt x="457" y="1524"/>
                  </a:lnTo>
                  <a:lnTo>
                    <a:pt x="457" y="1520"/>
                  </a:lnTo>
                  <a:lnTo>
                    <a:pt x="453" y="1516"/>
                  </a:lnTo>
                  <a:lnTo>
                    <a:pt x="453" y="1512"/>
                  </a:lnTo>
                  <a:lnTo>
                    <a:pt x="453" y="1503"/>
                  </a:lnTo>
                  <a:lnTo>
                    <a:pt x="453" y="1499"/>
                  </a:lnTo>
                  <a:lnTo>
                    <a:pt x="453" y="1495"/>
                  </a:lnTo>
                  <a:lnTo>
                    <a:pt x="453" y="1491"/>
                  </a:lnTo>
                  <a:lnTo>
                    <a:pt x="457" y="1482"/>
                  </a:lnTo>
                  <a:lnTo>
                    <a:pt x="465" y="1465"/>
                  </a:lnTo>
                  <a:lnTo>
                    <a:pt x="465" y="1457"/>
                  </a:lnTo>
                  <a:lnTo>
                    <a:pt x="470" y="1448"/>
                  </a:lnTo>
                  <a:lnTo>
                    <a:pt x="474" y="1440"/>
                  </a:lnTo>
                  <a:lnTo>
                    <a:pt x="474" y="1431"/>
                  </a:lnTo>
                  <a:lnTo>
                    <a:pt x="478" y="1423"/>
                  </a:lnTo>
                  <a:lnTo>
                    <a:pt x="478" y="1414"/>
                  </a:lnTo>
                  <a:lnTo>
                    <a:pt x="482" y="1406"/>
                  </a:lnTo>
                  <a:lnTo>
                    <a:pt x="482" y="1393"/>
                  </a:lnTo>
                  <a:lnTo>
                    <a:pt x="487" y="1372"/>
                  </a:lnTo>
                  <a:lnTo>
                    <a:pt x="487" y="1347"/>
                  </a:lnTo>
                  <a:lnTo>
                    <a:pt x="491" y="1334"/>
                  </a:lnTo>
                  <a:lnTo>
                    <a:pt x="491" y="1330"/>
                  </a:lnTo>
                  <a:lnTo>
                    <a:pt x="491" y="1317"/>
                  </a:lnTo>
                  <a:lnTo>
                    <a:pt x="491" y="1308"/>
                  </a:lnTo>
                  <a:lnTo>
                    <a:pt x="491" y="1304"/>
                  </a:lnTo>
                  <a:lnTo>
                    <a:pt x="491" y="1296"/>
                  </a:lnTo>
                  <a:lnTo>
                    <a:pt x="487" y="1287"/>
                  </a:lnTo>
                  <a:lnTo>
                    <a:pt x="487" y="1279"/>
                  </a:lnTo>
                  <a:lnTo>
                    <a:pt x="487" y="1275"/>
                  </a:lnTo>
                  <a:lnTo>
                    <a:pt x="482" y="1270"/>
                  </a:lnTo>
                  <a:lnTo>
                    <a:pt x="478" y="1266"/>
                  </a:lnTo>
                  <a:lnTo>
                    <a:pt x="478" y="1262"/>
                  </a:lnTo>
                  <a:lnTo>
                    <a:pt x="478" y="1258"/>
                  </a:lnTo>
                  <a:lnTo>
                    <a:pt x="470" y="1253"/>
                  </a:lnTo>
                  <a:lnTo>
                    <a:pt x="465" y="1249"/>
                  </a:lnTo>
                  <a:lnTo>
                    <a:pt x="461" y="1249"/>
                  </a:lnTo>
                  <a:lnTo>
                    <a:pt x="457" y="1249"/>
                  </a:lnTo>
                  <a:lnTo>
                    <a:pt x="453" y="1245"/>
                  </a:lnTo>
                  <a:lnTo>
                    <a:pt x="444" y="1241"/>
                  </a:lnTo>
                  <a:lnTo>
                    <a:pt x="440" y="1241"/>
                  </a:lnTo>
                  <a:lnTo>
                    <a:pt x="432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0" y="1236"/>
                  </a:lnTo>
                  <a:lnTo>
                    <a:pt x="406" y="1232"/>
                  </a:lnTo>
                  <a:lnTo>
                    <a:pt x="402" y="1232"/>
                  </a:lnTo>
                  <a:lnTo>
                    <a:pt x="398" y="1228"/>
                  </a:lnTo>
                  <a:lnTo>
                    <a:pt x="393" y="1224"/>
                  </a:lnTo>
                  <a:lnTo>
                    <a:pt x="389" y="1220"/>
                  </a:lnTo>
                  <a:lnTo>
                    <a:pt x="389" y="1211"/>
                  </a:lnTo>
                  <a:lnTo>
                    <a:pt x="385" y="1207"/>
                  </a:lnTo>
                  <a:lnTo>
                    <a:pt x="385" y="1198"/>
                  </a:lnTo>
                  <a:lnTo>
                    <a:pt x="381" y="1190"/>
                  </a:lnTo>
                  <a:lnTo>
                    <a:pt x="381" y="1181"/>
                  </a:lnTo>
                  <a:lnTo>
                    <a:pt x="381" y="1173"/>
                  </a:lnTo>
                  <a:lnTo>
                    <a:pt x="377" y="1160"/>
                  </a:lnTo>
                  <a:lnTo>
                    <a:pt x="377" y="1148"/>
                  </a:lnTo>
                  <a:lnTo>
                    <a:pt x="377" y="1126"/>
                  </a:lnTo>
                  <a:lnTo>
                    <a:pt x="377" y="1114"/>
                  </a:lnTo>
                  <a:lnTo>
                    <a:pt x="377" y="1109"/>
                  </a:lnTo>
                  <a:lnTo>
                    <a:pt x="372" y="1101"/>
                  </a:lnTo>
                  <a:lnTo>
                    <a:pt x="372" y="1097"/>
                  </a:lnTo>
                  <a:lnTo>
                    <a:pt x="372" y="1093"/>
                  </a:lnTo>
                  <a:lnTo>
                    <a:pt x="368" y="1093"/>
                  </a:lnTo>
                  <a:lnTo>
                    <a:pt x="368" y="1088"/>
                  </a:lnTo>
                  <a:lnTo>
                    <a:pt x="364" y="1084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3" y="1067"/>
                  </a:lnTo>
                  <a:lnTo>
                    <a:pt x="326" y="1054"/>
                  </a:lnTo>
                  <a:lnTo>
                    <a:pt x="322" y="1050"/>
                  </a:lnTo>
                  <a:lnTo>
                    <a:pt x="317" y="1046"/>
                  </a:lnTo>
                  <a:lnTo>
                    <a:pt x="309" y="1037"/>
                  </a:lnTo>
                  <a:lnTo>
                    <a:pt x="300" y="1033"/>
                  </a:lnTo>
                  <a:lnTo>
                    <a:pt x="288" y="1025"/>
                  </a:lnTo>
                  <a:lnTo>
                    <a:pt x="283" y="1025"/>
                  </a:lnTo>
                  <a:lnTo>
                    <a:pt x="279" y="1021"/>
                  </a:lnTo>
                  <a:lnTo>
                    <a:pt x="275" y="1016"/>
                  </a:lnTo>
                  <a:lnTo>
                    <a:pt x="275" y="1012"/>
                  </a:lnTo>
                  <a:lnTo>
                    <a:pt x="275" y="1008"/>
                  </a:lnTo>
                  <a:lnTo>
                    <a:pt x="275" y="1004"/>
                  </a:lnTo>
                  <a:lnTo>
                    <a:pt x="275" y="999"/>
                  </a:lnTo>
                  <a:lnTo>
                    <a:pt x="275" y="995"/>
                  </a:lnTo>
                  <a:lnTo>
                    <a:pt x="279" y="991"/>
                  </a:lnTo>
                  <a:lnTo>
                    <a:pt x="288" y="987"/>
                  </a:lnTo>
                  <a:lnTo>
                    <a:pt x="292" y="982"/>
                  </a:lnTo>
                  <a:lnTo>
                    <a:pt x="296" y="982"/>
                  </a:lnTo>
                  <a:lnTo>
                    <a:pt x="296" y="978"/>
                  </a:lnTo>
                  <a:lnTo>
                    <a:pt x="300" y="974"/>
                  </a:lnTo>
                  <a:lnTo>
                    <a:pt x="305" y="966"/>
                  </a:lnTo>
                  <a:lnTo>
                    <a:pt x="309" y="961"/>
                  </a:lnTo>
                  <a:lnTo>
                    <a:pt x="313" y="957"/>
                  </a:lnTo>
                  <a:lnTo>
                    <a:pt x="313" y="953"/>
                  </a:lnTo>
                  <a:lnTo>
                    <a:pt x="309" y="953"/>
                  </a:lnTo>
                  <a:lnTo>
                    <a:pt x="309" y="949"/>
                  </a:lnTo>
                  <a:lnTo>
                    <a:pt x="305" y="944"/>
                  </a:lnTo>
                  <a:lnTo>
                    <a:pt x="300" y="940"/>
                  </a:lnTo>
                  <a:lnTo>
                    <a:pt x="300" y="936"/>
                  </a:lnTo>
                  <a:lnTo>
                    <a:pt x="288" y="923"/>
                  </a:lnTo>
                  <a:lnTo>
                    <a:pt x="275" y="915"/>
                  </a:lnTo>
                  <a:lnTo>
                    <a:pt x="271" y="910"/>
                  </a:lnTo>
                  <a:lnTo>
                    <a:pt x="262" y="902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50" y="889"/>
                  </a:lnTo>
                  <a:lnTo>
                    <a:pt x="245" y="885"/>
                  </a:lnTo>
                  <a:lnTo>
                    <a:pt x="241" y="881"/>
                  </a:lnTo>
                  <a:lnTo>
                    <a:pt x="237" y="868"/>
                  </a:lnTo>
                  <a:lnTo>
                    <a:pt x="233" y="864"/>
                  </a:lnTo>
                  <a:lnTo>
                    <a:pt x="220" y="847"/>
                  </a:lnTo>
                  <a:lnTo>
                    <a:pt x="220" y="843"/>
                  </a:lnTo>
                  <a:lnTo>
                    <a:pt x="216" y="839"/>
                  </a:lnTo>
                  <a:lnTo>
                    <a:pt x="211" y="830"/>
                  </a:lnTo>
                  <a:lnTo>
                    <a:pt x="203" y="813"/>
                  </a:lnTo>
                  <a:lnTo>
                    <a:pt x="195" y="800"/>
                  </a:lnTo>
                  <a:lnTo>
                    <a:pt x="190" y="792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78" y="775"/>
                  </a:lnTo>
                  <a:lnTo>
                    <a:pt x="173" y="767"/>
                  </a:lnTo>
                  <a:lnTo>
                    <a:pt x="169" y="762"/>
                  </a:lnTo>
                  <a:lnTo>
                    <a:pt x="165" y="758"/>
                  </a:lnTo>
                  <a:lnTo>
                    <a:pt x="156" y="745"/>
                  </a:lnTo>
                  <a:lnTo>
                    <a:pt x="152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5" y="728"/>
                  </a:lnTo>
                  <a:lnTo>
                    <a:pt x="131" y="728"/>
                  </a:lnTo>
                  <a:lnTo>
                    <a:pt x="127" y="724"/>
                  </a:lnTo>
                  <a:lnTo>
                    <a:pt x="118" y="724"/>
                  </a:lnTo>
                  <a:lnTo>
                    <a:pt x="114" y="724"/>
                  </a:lnTo>
                  <a:lnTo>
                    <a:pt x="110" y="724"/>
                  </a:lnTo>
                  <a:lnTo>
                    <a:pt x="101" y="724"/>
                  </a:lnTo>
                  <a:lnTo>
                    <a:pt x="93" y="724"/>
                  </a:lnTo>
                  <a:lnTo>
                    <a:pt x="76" y="728"/>
                  </a:lnTo>
                  <a:lnTo>
                    <a:pt x="63" y="728"/>
                  </a:lnTo>
                  <a:lnTo>
                    <a:pt x="59" y="728"/>
                  </a:lnTo>
                  <a:lnTo>
                    <a:pt x="51" y="728"/>
                  </a:lnTo>
                  <a:lnTo>
                    <a:pt x="46" y="728"/>
                  </a:lnTo>
                  <a:lnTo>
                    <a:pt x="38" y="728"/>
                  </a:lnTo>
                  <a:lnTo>
                    <a:pt x="34" y="724"/>
                  </a:lnTo>
                  <a:lnTo>
                    <a:pt x="29" y="724"/>
                  </a:lnTo>
                  <a:lnTo>
                    <a:pt x="25" y="720"/>
                  </a:lnTo>
                  <a:lnTo>
                    <a:pt x="21" y="711"/>
                  </a:lnTo>
                  <a:lnTo>
                    <a:pt x="17" y="707"/>
                  </a:lnTo>
                  <a:lnTo>
                    <a:pt x="12" y="699"/>
                  </a:lnTo>
                  <a:lnTo>
                    <a:pt x="8" y="695"/>
                  </a:lnTo>
                  <a:lnTo>
                    <a:pt x="8" y="686"/>
                  </a:lnTo>
                  <a:lnTo>
                    <a:pt x="4" y="678"/>
                  </a:lnTo>
                  <a:lnTo>
                    <a:pt x="0" y="669"/>
                  </a:lnTo>
                  <a:lnTo>
                    <a:pt x="0" y="661"/>
                  </a:lnTo>
                  <a:lnTo>
                    <a:pt x="0" y="648"/>
                  </a:lnTo>
                  <a:close/>
                  <a:moveTo>
                    <a:pt x="804" y="1008"/>
                  </a:moveTo>
                  <a:lnTo>
                    <a:pt x="804" y="1012"/>
                  </a:lnTo>
                  <a:lnTo>
                    <a:pt x="808" y="1012"/>
                  </a:lnTo>
                  <a:lnTo>
                    <a:pt x="813" y="1012"/>
                  </a:lnTo>
                  <a:lnTo>
                    <a:pt x="817" y="1016"/>
                  </a:lnTo>
                  <a:lnTo>
                    <a:pt x="825" y="1021"/>
                  </a:lnTo>
                  <a:lnTo>
                    <a:pt x="846" y="1029"/>
                  </a:lnTo>
                  <a:lnTo>
                    <a:pt x="851" y="1033"/>
                  </a:lnTo>
                  <a:lnTo>
                    <a:pt x="855" y="1037"/>
                  </a:lnTo>
                  <a:lnTo>
                    <a:pt x="859" y="1042"/>
                  </a:lnTo>
                  <a:lnTo>
                    <a:pt x="863" y="1046"/>
                  </a:lnTo>
                  <a:lnTo>
                    <a:pt x="863" y="1050"/>
                  </a:lnTo>
                  <a:lnTo>
                    <a:pt x="863" y="1054"/>
                  </a:lnTo>
                  <a:lnTo>
                    <a:pt x="859" y="1063"/>
                  </a:lnTo>
                  <a:lnTo>
                    <a:pt x="859" y="1067"/>
                  </a:lnTo>
                  <a:lnTo>
                    <a:pt x="855" y="1080"/>
                  </a:lnTo>
                  <a:lnTo>
                    <a:pt x="851" y="1084"/>
                  </a:lnTo>
                  <a:lnTo>
                    <a:pt x="851" y="1093"/>
                  </a:lnTo>
                  <a:lnTo>
                    <a:pt x="846" y="1097"/>
                  </a:lnTo>
                  <a:lnTo>
                    <a:pt x="846" y="1101"/>
                  </a:lnTo>
                  <a:lnTo>
                    <a:pt x="851" y="1105"/>
                  </a:lnTo>
                  <a:lnTo>
                    <a:pt x="851" y="1109"/>
                  </a:lnTo>
                  <a:lnTo>
                    <a:pt x="855" y="1114"/>
                  </a:lnTo>
                  <a:lnTo>
                    <a:pt x="855" y="1118"/>
                  </a:lnTo>
                  <a:lnTo>
                    <a:pt x="859" y="1122"/>
                  </a:lnTo>
                  <a:lnTo>
                    <a:pt x="863" y="1126"/>
                  </a:lnTo>
                  <a:lnTo>
                    <a:pt x="868" y="1126"/>
                  </a:lnTo>
                  <a:lnTo>
                    <a:pt x="872" y="1131"/>
                  </a:lnTo>
                  <a:lnTo>
                    <a:pt x="876" y="1135"/>
                  </a:lnTo>
                  <a:lnTo>
                    <a:pt x="880" y="1135"/>
                  </a:lnTo>
                  <a:lnTo>
                    <a:pt x="885" y="1135"/>
                  </a:lnTo>
                  <a:lnTo>
                    <a:pt x="889" y="1139"/>
                  </a:lnTo>
                  <a:lnTo>
                    <a:pt x="897" y="1139"/>
                  </a:lnTo>
                  <a:lnTo>
                    <a:pt x="901" y="1139"/>
                  </a:lnTo>
                  <a:lnTo>
                    <a:pt x="906" y="1139"/>
                  </a:lnTo>
                  <a:lnTo>
                    <a:pt x="910" y="1139"/>
                  </a:lnTo>
                  <a:lnTo>
                    <a:pt x="918" y="1139"/>
                  </a:lnTo>
                  <a:lnTo>
                    <a:pt x="927" y="1135"/>
                  </a:lnTo>
                  <a:lnTo>
                    <a:pt x="935" y="1131"/>
                  </a:lnTo>
                  <a:lnTo>
                    <a:pt x="940" y="1131"/>
                  </a:lnTo>
                  <a:lnTo>
                    <a:pt x="948" y="1126"/>
                  </a:lnTo>
                  <a:lnTo>
                    <a:pt x="961" y="1122"/>
                  </a:lnTo>
                  <a:lnTo>
                    <a:pt x="965" y="1114"/>
                  </a:lnTo>
                  <a:lnTo>
                    <a:pt x="973" y="1109"/>
                  </a:lnTo>
                  <a:lnTo>
                    <a:pt x="982" y="1105"/>
                  </a:lnTo>
                  <a:lnTo>
                    <a:pt x="986" y="1101"/>
                  </a:lnTo>
                  <a:lnTo>
                    <a:pt x="995" y="1093"/>
                  </a:lnTo>
                  <a:lnTo>
                    <a:pt x="999" y="1088"/>
                  </a:lnTo>
                  <a:lnTo>
                    <a:pt x="1003" y="1084"/>
                  </a:lnTo>
                  <a:lnTo>
                    <a:pt x="1016" y="1071"/>
                  </a:lnTo>
                  <a:lnTo>
                    <a:pt x="1020" y="1067"/>
                  </a:lnTo>
                  <a:lnTo>
                    <a:pt x="1024" y="1059"/>
                  </a:lnTo>
                  <a:lnTo>
                    <a:pt x="1041" y="1046"/>
                  </a:lnTo>
                  <a:lnTo>
                    <a:pt x="1045" y="1042"/>
                  </a:lnTo>
                  <a:lnTo>
                    <a:pt x="1050" y="1037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33"/>
                  </a:lnTo>
                  <a:lnTo>
                    <a:pt x="1079" y="1029"/>
                  </a:lnTo>
                  <a:lnTo>
                    <a:pt x="1088" y="1029"/>
                  </a:lnTo>
                  <a:lnTo>
                    <a:pt x="1092" y="1029"/>
                  </a:lnTo>
                  <a:lnTo>
                    <a:pt x="1096" y="1025"/>
                  </a:lnTo>
                  <a:lnTo>
                    <a:pt x="1100" y="1025"/>
                  </a:lnTo>
                  <a:lnTo>
                    <a:pt x="1100" y="1021"/>
                  </a:lnTo>
                  <a:lnTo>
                    <a:pt x="1105" y="1021"/>
                  </a:lnTo>
                  <a:lnTo>
                    <a:pt x="1105" y="1016"/>
                  </a:lnTo>
                  <a:lnTo>
                    <a:pt x="1109" y="1012"/>
                  </a:lnTo>
                  <a:lnTo>
                    <a:pt x="1109" y="1008"/>
                  </a:lnTo>
                  <a:lnTo>
                    <a:pt x="1109" y="1004"/>
                  </a:lnTo>
                  <a:lnTo>
                    <a:pt x="1109" y="999"/>
                  </a:lnTo>
                  <a:lnTo>
                    <a:pt x="1109" y="995"/>
                  </a:lnTo>
                  <a:lnTo>
                    <a:pt x="1105" y="995"/>
                  </a:lnTo>
                  <a:lnTo>
                    <a:pt x="1100" y="991"/>
                  </a:lnTo>
                  <a:lnTo>
                    <a:pt x="1092" y="987"/>
                  </a:lnTo>
                  <a:lnTo>
                    <a:pt x="1088" y="982"/>
                  </a:lnTo>
                  <a:lnTo>
                    <a:pt x="1084" y="978"/>
                  </a:lnTo>
                  <a:lnTo>
                    <a:pt x="1084" y="974"/>
                  </a:lnTo>
                  <a:lnTo>
                    <a:pt x="1084" y="970"/>
                  </a:lnTo>
                  <a:lnTo>
                    <a:pt x="1084" y="966"/>
                  </a:lnTo>
                  <a:lnTo>
                    <a:pt x="1088" y="961"/>
                  </a:lnTo>
                  <a:lnTo>
                    <a:pt x="1100" y="957"/>
                  </a:lnTo>
                  <a:lnTo>
                    <a:pt x="1105" y="953"/>
                  </a:lnTo>
                  <a:lnTo>
                    <a:pt x="1109" y="949"/>
                  </a:lnTo>
                  <a:lnTo>
                    <a:pt x="1113" y="944"/>
                  </a:lnTo>
                  <a:lnTo>
                    <a:pt x="1113" y="940"/>
                  </a:lnTo>
                  <a:lnTo>
                    <a:pt x="1117" y="932"/>
                  </a:lnTo>
                  <a:lnTo>
                    <a:pt x="1122" y="923"/>
                  </a:lnTo>
                  <a:lnTo>
                    <a:pt x="1126" y="915"/>
                  </a:lnTo>
                  <a:lnTo>
                    <a:pt x="1126" y="910"/>
                  </a:lnTo>
                  <a:lnTo>
                    <a:pt x="1130" y="902"/>
                  </a:lnTo>
                  <a:lnTo>
                    <a:pt x="1130" y="894"/>
                  </a:lnTo>
                  <a:lnTo>
                    <a:pt x="1134" y="889"/>
                  </a:lnTo>
                  <a:lnTo>
                    <a:pt x="1134" y="885"/>
                  </a:lnTo>
                  <a:lnTo>
                    <a:pt x="1134" y="877"/>
                  </a:lnTo>
                  <a:lnTo>
                    <a:pt x="1134" y="872"/>
                  </a:lnTo>
                  <a:lnTo>
                    <a:pt x="1130" y="868"/>
                  </a:lnTo>
                  <a:lnTo>
                    <a:pt x="1130" y="864"/>
                  </a:lnTo>
                  <a:lnTo>
                    <a:pt x="1126" y="864"/>
                  </a:lnTo>
                  <a:lnTo>
                    <a:pt x="1126" y="860"/>
                  </a:lnTo>
                  <a:lnTo>
                    <a:pt x="1122" y="860"/>
                  </a:lnTo>
                  <a:lnTo>
                    <a:pt x="1117" y="860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5"/>
                  </a:lnTo>
                  <a:lnTo>
                    <a:pt x="1100" y="860"/>
                  </a:lnTo>
                  <a:lnTo>
                    <a:pt x="1096" y="864"/>
                  </a:lnTo>
                  <a:lnTo>
                    <a:pt x="1092" y="868"/>
                  </a:lnTo>
                  <a:lnTo>
                    <a:pt x="1084" y="872"/>
                  </a:lnTo>
                  <a:lnTo>
                    <a:pt x="1079" y="877"/>
                  </a:lnTo>
                  <a:lnTo>
                    <a:pt x="1075" y="877"/>
                  </a:lnTo>
                  <a:lnTo>
                    <a:pt x="1071" y="881"/>
                  </a:lnTo>
                  <a:lnTo>
                    <a:pt x="1067" y="881"/>
                  </a:lnTo>
                  <a:lnTo>
                    <a:pt x="1054" y="885"/>
                  </a:lnTo>
                  <a:lnTo>
                    <a:pt x="1050" y="885"/>
                  </a:lnTo>
                  <a:lnTo>
                    <a:pt x="1045" y="889"/>
                  </a:lnTo>
                  <a:lnTo>
                    <a:pt x="1033" y="894"/>
                  </a:lnTo>
                  <a:lnTo>
                    <a:pt x="1028" y="894"/>
                  </a:lnTo>
                  <a:lnTo>
                    <a:pt x="1024" y="898"/>
                  </a:lnTo>
                  <a:lnTo>
                    <a:pt x="1020" y="898"/>
                  </a:lnTo>
                  <a:lnTo>
                    <a:pt x="1007" y="898"/>
                  </a:lnTo>
                  <a:lnTo>
                    <a:pt x="999" y="898"/>
                  </a:lnTo>
                  <a:lnTo>
                    <a:pt x="999" y="902"/>
                  </a:lnTo>
                  <a:lnTo>
                    <a:pt x="990" y="902"/>
                  </a:lnTo>
                  <a:lnTo>
                    <a:pt x="982" y="906"/>
                  </a:lnTo>
                  <a:lnTo>
                    <a:pt x="973" y="910"/>
                  </a:lnTo>
                  <a:lnTo>
                    <a:pt x="961" y="915"/>
                  </a:lnTo>
                  <a:lnTo>
                    <a:pt x="952" y="919"/>
                  </a:lnTo>
                  <a:lnTo>
                    <a:pt x="935" y="923"/>
                  </a:lnTo>
                  <a:lnTo>
                    <a:pt x="927" y="927"/>
                  </a:lnTo>
                  <a:lnTo>
                    <a:pt x="923" y="927"/>
                  </a:lnTo>
                  <a:lnTo>
                    <a:pt x="923" y="932"/>
                  </a:lnTo>
                  <a:lnTo>
                    <a:pt x="918" y="932"/>
                  </a:lnTo>
                  <a:lnTo>
                    <a:pt x="910" y="940"/>
                  </a:lnTo>
                  <a:lnTo>
                    <a:pt x="906" y="949"/>
                  </a:lnTo>
                  <a:lnTo>
                    <a:pt x="901" y="953"/>
                  </a:lnTo>
                  <a:lnTo>
                    <a:pt x="897" y="957"/>
                  </a:lnTo>
                  <a:lnTo>
                    <a:pt x="893" y="957"/>
                  </a:lnTo>
                  <a:lnTo>
                    <a:pt x="889" y="957"/>
                  </a:lnTo>
                  <a:lnTo>
                    <a:pt x="889" y="961"/>
                  </a:lnTo>
                  <a:lnTo>
                    <a:pt x="880" y="961"/>
                  </a:lnTo>
                  <a:lnTo>
                    <a:pt x="868" y="961"/>
                  </a:lnTo>
                  <a:lnTo>
                    <a:pt x="859" y="966"/>
                  </a:lnTo>
                  <a:lnTo>
                    <a:pt x="842" y="966"/>
                  </a:lnTo>
                  <a:lnTo>
                    <a:pt x="838" y="966"/>
                  </a:lnTo>
                  <a:lnTo>
                    <a:pt x="830" y="966"/>
                  </a:lnTo>
                  <a:lnTo>
                    <a:pt x="825" y="970"/>
                  </a:lnTo>
                  <a:lnTo>
                    <a:pt x="821" y="970"/>
                  </a:lnTo>
                  <a:lnTo>
                    <a:pt x="821" y="974"/>
                  </a:lnTo>
                  <a:lnTo>
                    <a:pt x="817" y="974"/>
                  </a:lnTo>
                  <a:lnTo>
                    <a:pt x="813" y="978"/>
                  </a:lnTo>
                  <a:lnTo>
                    <a:pt x="813" y="982"/>
                  </a:lnTo>
                  <a:lnTo>
                    <a:pt x="813" y="987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8" y="1004"/>
                  </a:lnTo>
                  <a:lnTo>
                    <a:pt x="808" y="1008"/>
                  </a:lnTo>
                  <a:lnTo>
                    <a:pt x="804" y="1008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4" name="Freeform 30"/>
            <p:cNvSpPr>
              <a:spLocks/>
            </p:cNvSpPr>
            <p:nvPr/>
          </p:nvSpPr>
          <p:spPr bwMode="auto">
            <a:xfrm>
              <a:off x="2416622" y="2025860"/>
              <a:ext cx="876511" cy="389716"/>
            </a:xfrm>
            <a:custGeom>
              <a:avLst/>
              <a:gdLst>
                <a:gd name="T0" fmla="*/ 55 w 2768"/>
                <a:gd name="T1" fmla="*/ 796 h 1232"/>
                <a:gd name="T2" fmla="*/ 88 w 2768"/>
                <a:gd name="T3" fmla="*/ 720 h 1232"/>
                <a:gd name="T4" fmla="*/ 148 w 2768"/>
                <a:gd name="T5" fmla="*/ 639 h 1232"/>
                <a:gd name="T6" fmla="*/ 270 w 2768"/>
                <a:gd name="T7" fmla="*/ 542 h 1232"/>
                <a:gd name="T8" fmla="*/ 220 w 2768"/>
                <a:gd name="T9" fmla="*/ 491 h 1232"/>
                <a:gd name="T10" fmla="*/ 173 w 2768"/>
                <a:gd name="T11" fmla="*/ 436 h 1232"/>
                <a:gd name="T12" fmla="*/ 173 w 2768"/>
                <a:gd name="T13" fmla="*/ 347 h 1232"/>
                <a:gd name="T14" fmla="*/ 156 w 2768"/>
                <a:gd name="T15" fmla="*/ 229 h 1232"/>
                <a:gd name="T16" fmla="*/ 207 w 2768"/>
                <a:gd name="T17" fmla="*/ 170 h 1232"/>
                <a:gd name="T18" fmla="*/ 270 w 2768"/>
                <a:gd name="T19" fmla="*/ 203 h 1232"/>
                <a:gd name="T20" fmla="*/ 423 w 2768"/>
                <a:gd name="T21" fmla="*/ 157 h 1232"/>
                <a:gd name="T22" fmla="*/ 546 w 2768"/>
                <a:gd name="T23" fmla="*/ 144 h 1232"/>
                <a:gd name="T24" fmla="*/ 715 w 2768"/>
                <a:gd name="T25" fmla="*/ 161 h 1232"/>
                <a:gd name="T26" fmla="*/ 884 w 2768"/>
                <a:gd name="T27" fmla="*/ 191 h 1232"/>
                <a:gd name="T28" fmla="*/ 1066 w 2768"/>
                <a:gd name="T29" fmla="*/ 208 h 1232"/>
                <a:gd name="T30" fmla="*/ 1265 w 2768"/>
                <a:gd name="T31" fmla="*/ 174 h 1232"/>
                <a:gd name="T32" fmla="*/ 1401 w 2768"/>
                <a:gd name="T33" fmla="*/ 68 h 1232"/>
                <a:gd name="T34" fmla="*/ 1494 w 2768"/>
                <a:gd name="T35" fmla="*/ 30 h 1232"/>
                <a:gd name="T36" fmla="*/ 1579 w 2768"/>
                <a:gd name="T37" fmla="*/ 102 h 1232"/>
                <a:gd name="T38" fmla="*/ 1748 w 2768"/>
                <a:gd name="T39" fmla="*/ 127 h 1232"/>
                <a:gd name="T40" fmla="*/ 1968 w 2768"/>
                <a:gd name="T41" fmla="*/ 85 h 1232"/>
                <a:gd name="T42" fmla="*/ 2252 w 2768"/>
                <a:gd name="T43" fmla="*/ 9 h 1232"/>
                <a:gd name="T44" fmla="*/ 2345 w 2768"/>
                <a:gd name="T45" fmla="*/ 26 h 1232"/>
                <a:gd name="T46" fmla="*/ 2510 w 2768"/>
                <a:gd name="T47" fmla="*/ 110 h 1232"/>
                <a:gd name="T48" fmla="*/ 2624 w 2768"/>
                <a:gd name="T49" fmla="*/ 85 h 1232"/>
                <a:gd name="T50" fmla="*/ 2692 w 2768"/>
                <a:gd name="T51" fmla="*/ 178 h 1232"/>
                <a:gd name="T52" fmla="*/ 2755 w 2768"/>
                <a:gd name="T53" fmla="*/ 326 h 1232"/>
                <a:gd name="T54" fmla="*/ 2764 w 2768"/>
                <a:gd name="T55" fmla="*/ 445 h 1232"/>
                <a:gd name="T56" fmla="*/ 2671 w 2768"/>
                <a:gd name="T57" fmla="*/ 483 h 1232"/>
                <a:gd name="T58" fmla="*/ 2590 w 2768"/>
                <a:gd name="T59" fmla="*/ 491 h 1232"/>
                <a:gd name="T60" fmla="*/ 2578 w 2768"/>
                <a:gd name="T61" fmla="*/ 597 h 1232"/>
                <a:gd name="T62" fmla="*/ 2557 w 2768"/>
                <a:gd name="T63" fmla="*/ 703 h 1232"/>
                <a:gd name="T64" fmla="*/ 2476 w 2768"/>
                <a:gd name="T65" fmla="*/ 737 h 1232"/>
                <a:gd name="T66" fmla="*/ 2379 w 2768"/>
                <a:gd name="T67" fmla="*/ 724 h 1232"/>
                <a:gd name="T68" fmla="*/ 2319 w 2768"/>
                <a:gd name="T69" fmla="*/ 805 h 1232"/>
                <a:gd name="T70" fmla="*/ 2235 w 2768"/>
                <a:gd name="T71" fmla="*/ 830 h 1232"/>
                <a:gd name="T72" fmla="*/ 2087 w 2768"/>
                <a:gd name="T73" fmla="*/ 834 h 1232"/>
                <a:gd name="T74" fmla="*/ 1998 w 2768"/>
                <a:gd name="T75" fmla="*/ 889 h 1232"/>
                <a:gd name="T76" fmla="*/ 1926 w 2768"/>
                <a:gd name="T77" fmla="*/ 889 h 1232"/>
                <a:gd name="T78" fmla="*/ 1841 w 2768"/>
                <a:gd name="T79" fmla="*/ 868 h 1232"/>
                <a:gd name="T80" fmla="*/ 1744 w 2768"/>
                <a:gd name="T81" fmla="*/ 915 h 1232"/>
                <a:gd name="T82" fmla="*/ 1659 w 2768"/>
                <a:gd name="T83" fmla="*/ 940 h 1232"/>
                <a:gd name="T84" fmla="*/ 1591 w 2768"/>
                <a:gd name="T85" fmla="*/ 999 h 1232"/>
                <a:gd name="T86" fmla="*/ 1447 w 2768"/>
                <a:gd name="T87" fmla="*/ 923 h 1232"/>
                <a:gd name="T88" fmla="*/ 1358 w 2768"/>
                <a:gd name="T89" fmla="*/ 910 h 1232"/>
                <a:gd name="T90" fmla="*/ 1219 w 2768"/>
                <a:gd name="T91" fmla="*/ 944 h 1232"/>
                <a:gd name="T92" fmla="*/ 1138 w 2768"/>
                <a:gd name="T93" fmla="*/ 987 h 1232"/>
                <a:gd name="T94" fmla="*/ 1058 w 2768"/>
                <a:gd name="T95" fmla="*/ 949 h 1232"/>
                <a:gd name="T96" fmla="*/ 990 w 2768"/>
                <a:gd name="T97" fmla="*/ 906 h 1232"/>
                <a:gd name="T98" fmla="*/ 922 w 2768"/>
                <a:gd name="T99" fmla="*/ 957 h 1232"/>
                <a:gd name="T100" fmla="*/ 850 w 2768"/>
                <a:gd name="T101" fmla="*/ 915 h 1232"/>
                <a:gd name="T102" fmla="*/ 647 w 2768"/>
                <a:gd name="T103" fmla="*/ 1016 h 1232"/>
                <a:gd name="T104" fmla="*/ 685 w 2768"/>
                <a:gd name="T105" fmla="*/ 1092 h 1232"/>
                <a:gd name="T106" fmla="*/ 711 w 2768"/>
                <a:gd name="T107" fmla="*/ 1160 h 1232"/>
                <a:gd name="T108" fmla="*/ 732 w 2768"/>
                <a:gd name="T109" fmla="*/ 1207 h 1232"/>
                <a:gd name="T110" fmla="*/ 647 w 2768"/>
                <a:gd name="T111" fmla="*/ 1224 h 1232"/>
                <a:gd name="T112" fmla="*/ 575 w 2768"/>
                <a:gd name="T113" fmla="*/ 1211 h 1232"/>
                <a:gd name="T114" fmla="*/ 478 w 2768"/>
                <a:gd name="T115" fmla="*/ 1211 h 1232"/>
                <a:gd name="T116" fmla="*/ 359 w 2768"/>
                <a:gd name="T117" fmla="*/ 1076 h 1232"/>
                <a:gd name="T118" fmla="*/ 224 w 2768"/>
                <a:gd name="T119" fmla="*/ 1008 h 1232"/>
                <a:gd name="T120" fmla="*/ 169 w 2768"/>
                <a:gd name="T121" fmla="*/ 953 h 1232"/>
                <a:gd name="T122" fmla="*/ 0 w 2768"/>
                <a:gd name="T123" fmla="*/ 9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8" h="1232">
                  <a:moveTo>
                    <a:pt x="0" y="949"/>
                  </a:moveTo>
                  <a:lnTo>
                    <a:pt x="4" y="944"/>
                  </a:lnTo>
                  <a:lnTo>
                    <a:pt x="8" y="923"/>
                  </a:lnTo>
                  <a:lnTo>
                    <a:pt x="12" y="915"/>
                  </a:lnTo>
                  <a:lnTo>
                    <a:pt x="16" y="902"/>
                  </a:lnTo>
                  <a:lnTo>
                    <a:pt x="29" y="872"/>
                  </a:lnTo>
                  <a:lnTo>
                    <a:pt x="33" y="864"/>
                  </a:lnTo>
                  <a:lnTo>
                    <a:pt x="42" y="843"/>
                  </a:lnTo>
                  <a:lnTo>
                    <a:pt x="46" y="834"/>
                  </a:lnTo>
                  <a:lnTo>
                    <a:pt x="46" y="826"/>
                  </a:lnTo>
                  <a:lnTo>
                    <a:pt x="46" y="822"/>
                  </a:lnTo>
                  <a:lnTo>
                    <a:pt x="50" y="813"/>
                  </a:lnTo>
                  <a:lnTo>
                    <a:pt x="50" y="805"/>
                  </a:lnTo>
                  <a:lnTo>
                    <a:pt x="55" y="796"/>
                  </a:lnTo>
                  <a:lnTo>
                    <a:pt x="55" y="788"/>
                  </a:lnTo>
                  <a:lnTo>
                    <a:pt x="55" y="779"/>
                  </a:lnTo>
                  <a:lnTo>
                    <a:pt x="55" y="775"/>
                  </a:lnTo>
                  <a:lnTo>
                    <a:pt x="50" y="766"/>
                  </a:lnTo>
                  <a:lnTo>
                    <a:pt x="50" y="758"/>
                  </a:lnTo>
                  <a:lnTo>
                    <a:pt x="50" y="754"/>
                  </a:lnTo>
                  <a:lnTo>
                    <a:pt x="55" y="750"/>
                  </a:lnTo>
                  <a:lnTo>
                    <a:pt x="55" y="745"/>
                  </a:lnTo>
                  <a:lnTo>
                    <a:pt x="55" y="741"/>
                  </a:lnTo>
                  <a:lnTo>
                    <a:pt x="59" y="737"/>
                  </a:lnTo>
                  <a:lnTo>
                    <a:pt x="63" y="733"/>
                  </a:lnTo>
                  <a:lnTo>
                    <a:pt x="72" y="728"/>
                  </a:lnTo>
                  <a:lnTo>
                    <a:pt x="76" y="724"/>
                  </a:lnTo>
                  <a:lnTo>
                    <a:pt x="88" y="720"/>
                  </a:lnTo>
                  <a:lnTo>
                    <a:pt x="97" y="716"/>
                  </a:lnTo>
                  <a:lnTo>
                    <a:pt x="101" y="711"/>
                  </a:lnTo>
                  <a:lnTo>
                    <a:pt x="105" y="711"/>
                  </a:lnTo>
                  <a:lnTo>
                    <a:pt x="110" y="707"/>
                  </a:lnTo>
                  <a:lnTo>
                    <a:pt x="110" y="703"/>
                  </a:lnTo>
                  <a:lnTo>
                    <a:pt x="114" y="699"/>
                  </a:lnTo>
                  <a:lnTo>
                    <a:pt x="118" y="695"/>
                  </a:lnTo>
                  <a:lnTo>
                    <a:pt x="122" y="690"/>
                  </a:lnTo>
                  <a:lnTo>
                    <a:pt x="122" y="686"/>
                  </a:lnTo>
                  <a:lnTo>
                    <a:pt x="135" y="665"/>
                  </a:lnTo>
                  <a:lnTo>
                    <a:pt x="135" y="656"/>
                  </a:lnTo>
                  <a:lnTo>
                    <a:pt x="139" y="652"/>
                  </a:lnTo>
                  <a:lnTo>
                    <a:pt x="143" y="644"/>
                  </a:lnTo>
                  <a:lnTo>
                    <a:pt x="148" y="639"/>
                  </a:lnTo>
                  <a:lnTo>
                    <a:pt x="156" y="631"/>
                  </a:lnTo>
                  <a:lnTo>
                    <a:pt x="165" y="618"/>
                  </a:lnTo>
                  <a:lnTo>
                    <a:pt x="173" y="610"/>
                  </a:lnTo>
                  <a:lnTo>
                    <a:pt x="186" y="597"/>
                  </a:lnTo>
                  <a:lnTo>
                    <a:pt x="190" y="593"/>
                  </a:lnTo>
                  <a:lnTo>
                    <a:pt x="199" y="589"/>
                  </a:lnTo>
                  <a:lnTo>
                    <a:pt x="207" y="580"/>
                  </a:lnTo>
                  <a:lnTo>
                    <a:pt x="215" y="572"/>
                  </a:lnTo>
                  <a:lnTo>
                    <a:pt x="224" y="568"/>
                  </a:lnTo>
                  <a:lnTo>
                    <a:pt x="245" y="555"/>
                  </a:lnTo>
                  <a:lnTo>
                    <a:pt x="249" y="551"/>
                  </a:lnTo>
                  <a:lnTo>
                    <a:pt x="262" y="546"/>
                  </a:lnTo>
                  <a:lnTo>
                    <a:pt x="266" y="546"/>
                  </a:lnTo>
                  <a:lnTo>
                    <a:pt x="270" y="542"/>
                  </a:lnTo>
                  <a:lnTo>
                    <a:pt x="270" y="538"/>
                  </a:lnTo>
                  <a:lnTo>
                    <a:pt x="275" y="534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0" y="521"/>
                  </a:lnTo>
                  <a:lnTo>
                    <a:pt x="270" y="517"/>
                  </a:lnTo>
                  <a:lnTo>
                    <a:pt x="266" y="512"/>
                  </a:lnTo>
                  <a:lnTo>
                    <a:pt x="262" y="508"/>
                  </a:lnTo>
                  <a:lnTo>
                    <a:pt x="258" y="508"/>
                  </a:lnTo>
                  <a:lnTo>
                    <a:pt x="258" y="504"/>
                  </a:lnTo>
                  <a:lnTo>
                    <a:pt x="249" y="504"/>
                  </a:lnTo>
                  <a:lnTo>
                    <a:pt x="232" y="496"/>
                  </a:lnTo>
                  <a:lnTo>
                    <a:pt x="228" y="491"/>
                  </a:lnTo>
                  <a:lnTo>
                    <a:pt x="220" y="491"/>
                  </a:lnTo>
                  <a:lnTo>
                    <a:pt x="215" y="487"/>
                  </a:lnTo>
                  <a:lnTo>
                    <a:pt x="211" y="483"/>
                  </a:lnTo>
                  <a:lnTo>
                    <a:pt x="207" y="483"/>
                  </a:lnTo>
                  <a:lnTo>
                    <a:pt x="203" y="479"/>
                  </a:lnTo>
                  <a:lnTo>
                    <a:pt x="199" y="474"/>
                  </a:lnTo>
                  <a:lnTo>
                    <a:pt x="190" y="470"/>
                  </a:lnTo>
                  <a:lnTo>
                    <a:pt x="190" y="466"/>
                  </a:lnTo>
                  <a:lnTo>
                    <a:pt x="186" y="462"/>
                  </a:lnTo>
                  <a:lnTo>
                    <a:pt x="182" y="457"/>
                  </a:lnTo>
                  <a:lnTo>
                    <a:pt x="182" y="453"/>
                  </a:lnTo>
                  <a:lnTo>
                    <a:pt x="177" y="449"/>
                  </a:lnTo>
                  <a:lnTo>
                    <a:pt x="177" y="445"/>
                  </a:lnTo>
                  <a:lnTo>
                    <a:pt x="173" y="441"/>
                  </a:lnTo>
                  <a:lnTo>
                    <a:pt x="173" y="436"/>
                  </a:lnTo>
                  <a:lnTo>
                    <a:pt x="173" y="432"/>
                  </a:lnTo>
                  <a:lnTo>
                    <a:pt x="173" y="428"/>
                  </a:lnTo>
                  <a:lnTo>
                    <a:pt x="173" y="424"/>
                  </a:lnTo>
                  <a:lnTo>
                    <a:pt x="173" y="419"/>
                  </a:lnTo>
                  <a:lnTo>
                    <a:pt x="173" y="415"/>
                  </a:lnTo>
                  <a:lnTo>
                    <a:pt x="177" y="407"/>
                  </a:lnTo>
                  <a:lnTo>
                    <a:pt x="182" y="394"/>
                  </a:lnTo>
                  <a:lnTo>
                    <a:pt x="182" y="385"/>
                  </a:lnTo>
                  <a:lnTo>
                    <a:pt x="182" y="381"/>
                  </a:lnTo>
                  <a:lnTo>
                    <a:pt x="182" y="377"/>
                  </a:lnTo>
                  <a:lnTo>
                    <a:pt x="182" y="373"/>
                  </a:lnTo>
                  <a:lnTo>
                    <a:pt x="182" y="364"/>
                  </a:lnTo>
                  <a:lnTo>
                    <a:pt x="177" y="360"/>
                  </a:lnTo>
                  <a:lnTo>
                    <a:pt x="173" y="347"/>
                  </a:lnTo>
                  <a:lnTo>
                    <a:pt x="173" y="343"/>
                  </a:lnTo>
                  <a:lnTo>
                    <a:pt x="169" y="335"/>
                  </a:lnTo>
                  <a:lnTo>
                    <a:pt x="169" y="330"/>
                  </a:lnTo>
                  <a:lnTo>
                    <a:pt x="165" y="326"/>
                  </a:lnTo>
                  <a:lnTo>
                    <a:pt x="160" y="301"/>
                  </a:lnTo>
                  <a:lnTo>
                    <a:pt x="156" y="280"/>
                  </a:lnTo>
                  <a:lnTo>
                    <a:pt x="156" y="271"/>
                  </a:lnTo>
                  <a:lnTo>
                    <a:pt x="156" y="263"/>
                  </a:lnTo>
                  <a:lnTo>
                    <a:pt x="152" y="258"/>
                  </a:lnTo>
                  <a:lnTo>
                    <a:pt x="152" y="250"/>
                  </a:lnTo>
                  <a:lnTo>
                    <a:pt x="156" y="246"/>
                  </a:lnTo>
                  <a:lnTo>
                    <a:pt x="156" y="242"/>
                  </a:lnTo>
                  <a:lnTo>
                    <a:pt x="156" y="233"/>
                  </a:lnTo>
                  <a:lnTo>
                    <a:pt x="156" y="229"/>
                  </a:lnTo>
                  <a:lnTo>
                    <a:pt x="156" y="216"/>
                  </a:lnTo>
                  <a:lnTo>
                    <a:pt x="160" y="208"/>
                  </a:lnTo>
                  <a:lnTo>
                    <a:pt x="165" y="199"/>
                  </a:lnTo>
                  <a:lnTo>
                    <a:pt x="165" y="191"/>
                  </a:lnTo>
                  <a:lnTo>
                    <a:pt x="169" y="182"/>
                  </a:lnTo>
                  <a:lnTo>
                    <a:pt x="173" y="174"/>
                  </a:lnTo>
                  <a:lnTo>
                    <a:pt x="177" y="170"/>
                  </a:lnTo>
                  <a:lnTo>
                    <a:pt x="177" y="161"/>
                  </a:lnTo>
                  <a:lnTo>
                    <a:pt x="182" y="157"/>
                  </a:lnTo>
                  <a:lnTo>
                    <a:pt x="186" y="157"/>
                  </a:lnTo>
                  <a:lnTo>
                    <a:pt x="190" y="157"/>
                  </a:lnTo>
                  <a:lnTo>
                    <a:pt x="194" y="161"/>
                  </a:lnTo>
                  <a:lnTo>
                    <a:pt x="199" y="165"/>
                  </a:lnTo>
                  <a:lnTo>
                    <a:pt x="207" y="170"/>
                  </a:lnTo>
                  <a:lnTo>
                    <a:pt x="211" y="174"/>
                  </a:lnTo>
                  <a:lnTo>
                    <a:pt x="215" y="178"/>
                  </a:lnTo>
                  <a:lnTo>
                    <a:pt x="224" y="186"/>
                  </a:lnTo>
                  <a:lnTo>
                    <a:pt x="228" y="191"/>
                  </a:lnTo>
                  <a:lnTo>
                    <a:pt x="228" y="195"/>
                  </a:lnTo>
                  <a:lnTo>
                    <a:pt x="237" y="203"/>
                  </a:lnTo>
                  <a:lnTo>
                    <a:pt x="237" y="208"/>
                  </a:lnTo>
                  <a:lnTo>
                    <a:pt x="241" y="208"/>
                  </a:lnTo>
                  <a:lnTo>
                    <a:pt x="245" y="208"/>
                  </a:lnTo>
                  <a:lnTo>
                    <a:pt x="249" y="208"/>
                  </a:lnTo>
                  <a:lnTo>
                    <a:pt x="254" y="208"/>
                  </a:lnTo>
                  <a:lnTo>
                    <a:pt x="258" y="208"/>
                  </a:lnTo>
                  <a:lnTo>
                    <a:pt x="266" y="203"/>
                  </a:lnTo>
                  <a:lnTo>
                    <a:pt x="270" y="203"/>
                  </a:lnTo>
                  <a:lnTo>
                    <a:pt x="292" y="195"/>
                  </a:lnTo>
                  <a:lnTo>
                    <a:pt x="304" y="186"/>
                  </a:lnTo>
                  <a:lnTo>
                    <a:pt x="317" y="182"/>
                  </a:lnTo>
                  <a:lnTo>
                    <a:pt x="330" y="174"/>
                  </a:lnTo>
                  <a:lnTo>
                    <a:pt x="342" y="170"/>
                  </a:lnTo>
                  <a:lnTo>
                    <a:pt x="359" y="165"/>
                  </a:lnTo>
                  <a:lnTo>
                    <a:pt x="368" y="161"/>
                  </a:lnTo>
                  <a:lnTo>
                    <a:pt x="385" y="157"/>
                  </a:lnTo>
                  <a:lnTo>
                    <a:pt x="393" y="157"/>
                  </a:lnTo>
                  <a:lnTo>
                    <a:pt x="397" y="153"/>
                  </a:lnTo>
                  <a:lnTo>
                    <a:pt x="406" y="153"/>
                  </a:lnTo>
                  <a:lnTo>
                    <a:pt x="410" y="153"/>
                  </a:lnTo>
                  <a:lnTo>
                    <a:pt x="414" y="153"/>
                  </a:lnTo>
                  <a:lnTo>
                    <a:pt x="423" y="157"/>
                  </a:lnTo>
                  <a:lnTo>
                    <a:pt x="427" y="157"/>
                  </a:lnTo>
                  <a:lnTo>
                    <a:pt x="431" y="157"/>
                  </a:lnTo>
                  <a:lnTo>
                    <a:pt x="436" y="157"/>
                  </a:lnTo>
                  <a:lnTo>
                    <a:pt x="444" y="148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4"/>
                  </a:lnTo>
                  <a:lnTo>
                    <a:pt x="465" y="140"/>
                  </a:lnTo>
                  <a:lnTo>
                    <a:pt x="469" y="140"/>
                  </a:lnTo>
                  <a:lnTo>
                    <a:pt x="478" y="140"/>
                  </a:lnTo>
                  <a:lnTo>
                    <a:pt x="486" y="140"/>
                  </a:lnTo>
                  <a:lnTo>
                    <a:pt x="529" y="144"/>
                  </a:lnTo>
                  <a:lnTo>
                    <a:pt x="541" y="144"/>
                  </a:lnTo>
                  <a:lnTo>
                    <a:pt x="546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80" y="144"/>
                  </a:lnTo>
                  <a:lnTo>
                    <a:pt x="584" y="144"/>
                  </a:lnTo>
                  <a:lnTo>
                    <a:pt x="596" y="144"/>
                  </a:lnTo>
                  <a:lnTo>
                    <a:pt x="605" y="144"/>
                  </a:lnTo>
                  <a:lnTo>
                    <a:pt x="613" y="144"/>
                  </a:lnTo>
                  <a:lnTo>
                    <a:pt x="618" y="144"/>
                  </a:lnTo>
                  <a:lnTo>
                    <a:pt x="664" y="148"/>
                  </a:lnTo>
                  <a:lnTo>
                    <a:pt x="673" y="153"/>
                  </a:lnTo>
                  <a:lnTo>
                    <a:pt x="681" y="153"/>
                  </a:lnTo>
                  <a:lnTo>
                    <a:pt x="698" y="157"/>
                  </a:lnTo>
                  <a:lnTo>
                    <a:pt x="707" y="157"/>
                  </a:lnTo>
                  <a:lnTo>
                    <a:pt x="715" y="161"/>
                  </a:lnTo>
                  <a:lnTo>
                    <a:pt x="723" y="161"/>
                  </a:lnTo>
                  <a:lnTo>
                    <a:pt x="745" y="170"/>
                  </a:lnTo>
                  <a:lnTo>
                    <a:pt x="753" y="174"/>
                  </a:lnTo>
                  <a:lnTo>
                    <a:pt x="762" y="174"/>
                  </a:lnTo>
                  <a:lnTo>
                    <a:pt x="795" y="182"/>
                  </a:lnTo>
                  <a:lnTo>
                    <a:pt x="825" y="186"/>
                  </a:lnTo>
                  <a:lnTo>
                    <a:pt x="834" y="191"/>
                  </a:lnTo>
                  <a:lnTo>
                    <a:pt x="838" y="191"/>
                  </a:lnTo>
                  <a:lnTo>
                    <a:pt x="846" y="191"/>
                  </a:lnTo>
                  <a:lnTo>
                    <a:pt x="850" y="191"/>
                  </a:lnTo>
                  <a:lnTo>
                    <a:pt x="859" y="191"/>
                  </a:lnTo>
                  <a:lnTo>
                    <a:pt x="867" y="191"/>
                  </a:lnTo>
                  <a:lnTo>
                    <a:pt x="876" y="191"/>
                  </a:lnTo>
                  <a:lnTo>
                    <a:pt x="884" y="191"/>
                  </a:lnTo>
                  <a:lnTo>
                    <a:pt x="914" y="186"/>
                  </a:lnTo>
                  <a:lnTo>
                    <a:pt x="918" y="186"/>
                  </a:lnTo>
                  <a:lnTo>
                    <a:pt x="931" y="186"/>
                  </a:lnTo>
                  <a:lnTo>
                    <a:pt x="939" y="186"/>
                  </a:lnTo>
                  <a:lnTo>
                    <a:pt x="944" y="186"/>
                  </a:lnTo>
                  <a:lnTo>
                    <a:pt x="956" y="191"/>
                  </a:lnTo>
                  <a:lnTo>
                    <a:pt x="969" y="191"/>
                  </a:lnTo>
                  <a:lnTo>
                    <a:pt x="977" y="195"/>
                  </a:lnTo>
                  <a:lnTo>
                    <a:pt x="1024" y="203"/>
                  </a:lnTo>
                  <a:lnTo>
                    <a:pt x="1028" y="203"/>
                  </a:lnTo>
                  <a:lnTo>
                    <a:pt x="1041" y="203"/>
                  </a:lnTo>
                  <a:lnTo>
                    <a:pt x="1045" y="203"/>
                  </a:lnTo>
                  <a:lnTo>
                    <a:pt x="1062" y="208"/>
                  </a:lnTo>
                  <a:lnTo>
                    <a:pt x="1066" y="208"/>
                  </a:lnTo>
                  <a:lnTo>
                    <a:pt x="1079" y="208"/>
                  </a:lnTo>
                  <a:lnTo>
                    <a:pt x="1083" y="208"/>
                  </a:lnTo>
                  <a:lnTo>
                    <a:pt x="1096" y="203"/>
                  </a:lnTo>
                  <a:lnTo>
                    <a:pt x="1113" y="203"/>
                  </a:lnTo>
                  <a:lnTo>
                    <a:pt x="1121" y="203"/>
                  </a:lnTo>
                  <a:lnTo>
                    <a:pt x="1176" y="195"/>
                  </a:lnTo>
                  <a:lnTo>
                    <a:pt x="1198" y="191"/>
                  </a:lnTo>
                  <a:lnTo>
                    <a:pt x="1219" y="186"/>
                  </a:lnTo>
                  <a:lnTo>
                    <a:pt x="1231" y="182"/>
                  </a:lnTo>
                  <a:lnTo>
                    <a:pt x="1240" y="182"/>
                  </a:lnTo>
                  <a:lnTo>
                    <a:pt x="1248" y="178"/>
                  </a:lnTo>
                  <a:lnTo>
                    <a:pt x="1253" y="178"/>
                  </a:lnTo>
                  <a:lnTo>
                    <a:pt x="1257" y="174"/>
                  </a:lnTo>
                  <a:lnTo>
                    <a:pt x="1265" y="174"/>
                  </a:lnTo>
                  <a:lnTo>
                    <a:pt x="1274" y="165"/>
                  </a:lnTo>
                  <a:lnTo>
                    <a:pt x="1278" y="161"/>
                  </a:lnTo>
                  <a:lnTo>
                    <a:pt x="1286" y="157"/>
                  </a:lnTo>
                  <a:lnTo>
                    <a:pt x="1291" y="153"/>
                  </a:lnTo>
                  <a:lnTo>
                    <a:pt x="1299" y="144"/>
                  </a:lnTo>
                  <a:lnTo>
                    <a:pt x="1316" y="127"/>
                  </a:lnTo>
                  <a:lnTo>
                    <a:pt x="1320" y="119"/>
                  </a:lnTo>
                  <a:lnTo>
                    <a:pt x="1333" y="110"/>
                  </a:lnTo>
                  <a:lnTo>
                    <a:pt x="1337" y="106"/>
                  </a:lnTo>
                  <a:lnTo>
                    <a:pt x="1342" y="102"/>
                  </a:lnTo>
                  <a:lnTo>
                    <a:pt x="1354" y="98"/>
                  </a:lnTo>
                  <a:lnTo>
                    <a:pt x="1363" y="89"/>
                  </a:lnTo>
                  <a:lnTo>
                    <a:pt x="1375" y="81"/>
                  </a:lnTo>
                  <a:lnTo>
                    <a:pt x="1401" y="68"/>
                  </a:lnTo>
                  <a:lnTo>
                    <a:pt x="1409" y="64"/>
                  </a:lnTo>
                  <a:lnTo>
                    <a:pt x="1413" y="59"/>
                  </a:lnTo>
                  <a:lnTo>
                    <a:pt x="1422" y="55"/>
                  </a:lnTo>
                  <a:lnTo>
                    <a:pt x="1426" y="51"/>
                  </a:lnTo>
                  <a:lnTo>
                    <a:pt x="1430" y="47"/>
                  </a:lnTo>
                  <a:lnTo>
                    <a:pt x="1439" y="38"/>
                  </a:lnTo>
                  <a:lnTo>
                    <a:pt x="1443" y="34"/>
                  </a:lnTo>
                  <a:lnTo>
                    <a:pt x="1456" y="21"/>
                  </a:lnTo>
                  <a:lnTo>
                    <a:pt x="1477" y="0"/>
                  </a:lnTo>
                  <a:lnTo>
                    <a:pt x="1477" y="4"/>
                  </a:lnTo>
                  <a:lnTo>
                    <a:pt x="1481" y="9"/>
                  </a:lnTo>
                  <a:lnTo>
                    <a:pt x="1485" y="17"/>
                  </a:lnTo>
                  <a:lnTo>
                    <a:pt x="1490" y="26"/>
                  </a:lnTo>
                  <a:lnTo>
                    <a:pt x="1494" y="30"/>
                  </a:lnTo>
                  <a:lnTo>
                    <a:pt x="1498" y="38"/>
                  </a:lnTo>
                  <a:lnTo>
                    <a:pt x="1502" y="43"/>
                  </a:lnTo>
                  <a:lnTo>
                    <a:pt x="1511" y="51"/>
                  </a:lnTo>
                  <a:lnTo>
                    <a:pt x="1515" y="59"/>
                  </a:lnTo>
                  <a:lnTo>
                    <a:pt x="1524" y="64"/>
                  </a:lnTo>
                  <a:lnTo>
                    <a:pt x="1528" y="72"/>
                  </a:lnTo>
                  <a:lnTo>
                    <a:pt x="1536" y="76"/>
                  </a:lnTo>
                  <a:lnTo>
                    <a:pt x="1540" y="81"/>
                  </a:lnTo>
                  <a:lnTo>
                    <a:pt x="1545" y="85"/>
                  </a:lnTo>
                  <a:lnTo>
                    <a:pt x="1549" y="89"/>
                  </a:lnTo>
                  <a:lnTo>
                    <a:pt x="1557" y="93"/>
                  </a:lnTo>
                  <a:lnTo>
                    <a:pt x="1566" y="98"/>
                  </a:lnTo>
                  <a:lnTo>
                    <a:pt x="1570" y="102"/>
                  </a:lnTo>
                  <a:lnTo>
                    <a:pt x="1579" y="102"/>
                  </a:lnTo>
                  <a:lnTo>
                    <a:pt x="1587" y="106"/>
                  </a:lnTo>
                  <a:lnTo>
                    <a:pt x="1591" y="110"/>
                  </a:lnTo>
                  <a:lnTo>
                    <a:pt x="1600" y="114"/>
                  </a:lnTo>
                  <a:lnTo>
                    <a:pt x="1608" y="114"/>
                  </a:lnTo>
                  <a:lnTo>
                    <a:pt x="1617" y="119"/>
                  </a:lnTo>
                  <a:lnTo>
                    <a:pt x="1625" y="119"/>
                  </a:lnTo>
                  <a:lnTo>
                    <a:pt x="1629" y="123"/>
                  </a:lnTo>
                  <a:lnTo>
                    <a:pt x="1638" y="123"/>
                  </a:lnTo>
                  <a:lnTo>
                    <a:pt x="1651" y="127"/>
                  </a:lnTo>
                  <a:lnTo>
                    <a:pt x="1659" y="127"/>
                  </a:lnTo>
                  <a:lnTo>
                    <a:pt x="1672" y="127"/>
                  </a:lnTo>
                  <a:lnTo>
                    <a:pt x="1684" y="127"/>
                  </a:lnTo>
                  <a:lnTo>
                    <a:pt x="1697" y="127"/>
                  </a:lnTo>
                  <a:lnTo>
                    <a:pt x="1748" y="127"/>
                  </a:lnTo>
                  <a:lnTo>
                    <a:pt x="1761" y="127"/>
                  </a:lnTo>
                  <a:lnTo>
                    <a:pt x="1769" y="127"/>
                  </a:lnTo>
                  <a:lnTo>
                    <a:pt x="1786" y="127"/>
                  </a:lnTo>
                  <a:lnTo>
                    <a:pt x="1799" y="123"/>
                  </a:lnTo>
                  <a:lnTo>
                    <a:pt x="1807" y="123"/>
                  </a:lnTo>
                  <a:lnTo>
                    <a:pt x="1816" y="123"/>
                  </a:lnTo>
                  <a:lnTo>
                    <a:pt x="1862" y="114"/>
                  </a:lnTo>
                  <a:lnTo>
                    <a:pt x="1888" y="110"/>
                  </a:lnTo>
                  <a:lnTo>
                    <a:pt x="1896" y="106"/>
                  </a:lnTo>
                  <a:lnTo>
                    <a:pt x="1909" y="106"/>
                  </a:lnTo>
                  <a:lnTo>
                    <a:pt x="1917" y="102"/>
                  </a:lnTo>
                  <a:lnTo>
                    <a:pt x="1926" y="98"/>
                  </a:lnTo>
                  <a:lnTo>
                    <a:pt x="1938" y="98"/>
                  </a:lnTo>
                  <a:lnTo>
                    <a:pt x="1968" y="85"/>
                  </a:lnTo>
                  <a:lnTo>
                    <a:pt x="2027" y="64"/>
                  </a:lnTo>
                  <a:lnTo>
                    <a:pt x="2040" y="59"/>
                  </a:lnTo>
                  <a:lnTo>
                    <a:pt x="2053" y="55"/>
                  </a:lnTo>
                  <a:lnTo>
                    <a:pt x="2065" y="51"/>
                  </a:lnTo>
                  <a:lnTo>
                    <a:pt x="2078" y="51"/>
                  </a:lnTo>
                  <a:lnTo>
                    <a:pt x="2091" y="47"/>
                  </a:lnTo>
                  <a:lnTo>
                    <a:pt x="2104" y="43"/>
                  </a:lnTo>
                  <a:lnTo>
                    <a:pt x="2133" y="38"/>
                  </a:lnTo>
                  <a:lnTo>
                    <a:pt x="2146" y="34"/>
                  </a:lnTo>
                  <a:lnTo>
                    <a:pt x="2167" y="30"/>
                  </a:lnTo>
                  <a:lnTo>
                    <a:pt x="2188" y="26"/>
                  </a:lnTo>
                  <a:lnTo>
                    <a:pt x="2201" y="21"/>
                  </a:lnTo>
                  <a:lnTo>
                    <a:pt x="2235" y="13"/>
                  </a:lnTo>
                  <a:lnTo>
                    <a:pt x="2252" y="9"/>
                  </a:lnTo>
                  <a:lnTo>
                    <a:pt x="2256" y="9"/>
                  </a:lnTo>
                  <a:lnTo>
                    <a:pt x="2264" y="9"/>
                  </a:lnTo>
                  <a:lnTo>
                    <a:pt x="2273" y="9"/>
                  </a:lnTo>
                  <a:lnTo>
                    <a:pt x="2281" y="4"/>
                  </a:lnTo>
                  <a:lnTo>
                    <a:pt x="2290" y="4"/>
                  </a:lnTo>
                  <a:lnTo>
                    <a:pt x="2294" y="4"/>
                  </a:lnTo>
                  <a:lnTo>
                    <a:pt x="2298" y="9"/>
                  </a:lnTo>
                  <a:lnTo>
                    <a:pt x="2307" y="9"/>
                  </a:lnTo>
                  <a:lnTo>
                    <a:pt x="2311" y="9"/>
                  </a:lnTo>
                  <a:lnTo>
                    <a:pt x="2319" y="13"/>
                  </a:lnTo>
                  <a:lnTo>
                    <a:pt x="2324" y="13"/>
                  </a:lnTo>
                  <a:lnTo>
                    <a:pt x="2332" y="17"/>
                  </a:lnTo>
                  <a:lnTo>
                    <a:pt x="2336" y="21"/>
                  </a:lnTo>
                  <a:lnTo>
                    <a:pt x="2345" y="26"/>
                  </a:lnTo>
                  <a:lnTo>
                    <a:pt x="2366" y="38"/>
                  </a:lnTo>
                  <a:lnTo>
                    <a:pt x="2379" y="47"/>
                  </a:lnTo>
                  <a:lnTo>
                    <a:pt x="2383" y="51"/>
                  </a:lnTo>
                  <a:lnTo>
                    <a:pt x="2396" y="59"/>
                  </a:lnTo>
                  <a:lnTo>
                    <a:pt x="2408" y="64"/>
                  </a:lnTo>
                  <a:lnTo>
                    <a:pt x="2417" y="68"/>
                  </a:lnTo>
                  <a:lnTo>
                    <a:pt x="2425" y="72"/>
                  </a:lnTo>
                  <a:lnTo>
                    <a:pt x="2438" y="76"/>
                  </a:lnTo>
                  <a:lnTo>
                    <a:pt x="2446" y="81"/>
                  </a:lnTo>
                  <a:lnTo>
                    <a:pt x="2459" y="89"/>
                  </a:lnTo>
                  <a:lnTo>
                    <a:pt x="2489" y="102"/>
                  </a:lnTo>
                  <a:lnTo>
                    <a:pt x="2497" y="106"/>
                  </a:lnTo>
                  <a:lnTo>
                    <a:pt x="2501" y="110"/>
                  </a:lnTo>
                  <a:lnTo>
                    <a:pt x="2510" y="110"/>
                  </a:lnTo>
                  <a:lnTo>
                    <a:pt x="2531" y="114"/>
                  </a:lnTo>
                  <a:lnTo>
                    <a:pt x="2548" y="119"/>
                  </a:lnTo>
                  <a:lnTo>
                    <a:pt x="2552" y="123"/>
                  </a:lnTo>
                  <a:lnTo>
                    <a:pt x="2561" y="123"/>
                  </a:lnTo>
                  <a:lnTo>
                    <a:pt x="2565" y="123"/>
                  </a:lnTo>
                  <a:lnTo>
                    <a:pt x="2569" y="123"/>
                  </a:lnTo>
                  <a:lnTo>
                    <a:pt x="2573" y="123"/>
                  </a:lnTo>
                  <a:lnTo>
                    <a:pt x="2582" y="119"/>
                  </a:lnTo>
                  <a:lnTo>
                    <a:pt x="2586" y="114"/>
                  </a:lnTo>
                  <a:lnTo>
                    <a:pt x="2590" y="114"/>
                  </a:lnTo>
                  <a:lnTo>
                    <a:pt x="2595" y="110"/>
                  </a:lnTo>
                  <a:lnTo>
                    <a:pt x="2603" y="102"/>
                  </a:lnTo>
                  <a:lnTo>
                    <a:pt x="2612" y="98"/>
                  </a:lnTo>
                  <a:lnTo>
                    <a:pt x="2624" y="85"/>
                  </a:lnTo>
                  <a:lnTo>
                    <a:pt x="2628" y="81"/>
                  </a:lnTo>
                  <a:lnTo>
                    <a:pt x="2637" y="72"/>
                  </a:lnTo>
                  <a:lnTo>
                    <a:pt x="2637" y="68"/>
                  </a:lnTo>
                  <a:lnTo>
                    <a:pt x="2641" y="64"/>
                  </a:lnTo>
                  <a:lnTo>
                    <a:pt x="2641" y="68"/>
                  </a:lnTo>
                  <a:lnTo>
                    <a:pt x="2645" y="72"/>
                  </a:lnTo>
                  <a:lnTo>
                    <a:pt x="2650" y="76"/>
                  </a:lnTo>
                  <a:lnTo>
                    <a:pt x="2654" y="85"/>
                  </a:lnTo>
                  <a:lnTo>
                    <a:pt x="2658" y="106"/>
                  </a:lnTo>
                  <a:lnTo>
                    <a:pt x="2675" y="144"/>
                  </a:lnTo>
                  <a:lnTo>
                    <a:pt x="2679" y="153"/>
                  </a:lnTo>
                  <a:lnTo>
                    <a:pt x="2684" y="165"/>
                  </a:lnTo>
                  <a:lnTo>
                    <a:pt x="2688" y="174"/>
                  </a:lnTo>
                  <a:lnTo>
                    <a:pt x="2692" y="178"/>
                  </a:lnTo>
                  <a:lnTo>
                    <a:pt x="2700" y="195"/>
                  </a:lnTo>
                  <a:lnTo>
                    <a:pt x="2700" y="199"/>
                  </a:lnTo>
                  <a:lnTo>
                    <a:pt x="2705" y="203"/>
                  </a:lnTo>
                  <a:lnTo>
                    <a:pt x="2709" y="212"/>
                  </a:lnTo>
                  <a:lnTo>
                    <a:pt x="2713" y="225"/>
                  </a:lnTo>
                  <a:lnTo>
                    <a:pt x="2717" y="237"/>
                  </a:lnTo>
                  <a:lnTo>
                    <a:pt x="2726" y="263"/>
                  </a:lnTo>
                  <a:lnTo>
                    <a:pt x="2730" y="271"/>
                  </a:lnTo>
                  <a:lnTo>
                    <a:pt x="2730" y="280"/>
                  </a:lnTo>
                  <a:lnTo>
                    <a:pt x="2734" y="288"/>
                  </a:lnTo>
                  <a:lnTo>
                    <a:pt x="2739" y="292"/>
                  </a:lnTo>
                  <a:lnTo>
                    <a:pt x="2747" y="313"/>
                  </a:lnTo>
                  <a:lnTo>
                    <a:pt x="2751" y="322"/>
                  </a:lnTo>
                  <a:lnTo>
                    <a:pt x="2755" y="326"/>
                  </a:lnTo>
                  <a:lnTo>
                    <a:pt x="2755" y="335"/>
                  </a:lnTo>
                  <a:lnTo>
                    <a:pt x="2760" y="339"/>
                  </a:lnTo>
                  <a:lnTo>
                    <a:pt x="2760" y="347"/>
                  </a:lnTo>
                  <a:lnTo>
                    <a:pt x="2764" y="356"/>
                  </a:lnTo>
                  <a:lnTo>
                    <a:pt x="2764" y="369"/>
                  </a:lnTo>
                  <a:lnTo>
                    <a:pt x="2764" y="385"/>
                  </a:lnTo>
                  <a:lnTo>
                    <a:pt x="2768" y="394"/>
                  </a:lnTo>
                  <a:lnTo>
                    <a:pt x="2768" y="402"/>
                  </a:lnTo>
                  <a:lnTo>
                    <a:pt x="2768" y="415"/>
                  </a:lnTo>
                  <a:lnTo>
                    <a:pt x="2768" y="424"/>
                  </a:lnTo>
                  <a:lnTo>
                    <a:pt x="2768" y="428"/>
                  </a:lnTo>
                  <a:lnTo>
                    <a:pt x="2768" y="432"/>
                  </a:lnTo>
                  <a:lnTo>
                    <a:pt x="2768" y="436"/>
                  </a:lnTo>
                  <a:lnTo>
                    <a:pt x="2764" y="445"/>
                  </a:lnTo>
                  <a:lnTo>
                    <a:pt x="2764" y="449"/>
                  </a:lnTo>
                  <a:lnTo>
                    <a:pt x="2760" y="453"/>
                  </a:lnTo>
                  <a:lnTo>
                    <a:pt x="2755" y="457"/>
                  </a:lnTo>
                  <a:lnTo>
                    <a:pt x="2751" y="462"/>
                  </a:lnTo>
                  <a:lnTo>
                    <a:pt x="2747" y="462"/>
                  </a:lnTo>
                  <a:lnTo>
                    <a:pt x="2739" y="466"/>
                  </a:lnTo>
                  <a:lnTo>
                    <a:pt x="2734" y="470"/>
                  </a:lnTo>
                  <a:lnTo>
                    <a:pt x="2730" y="470"/>
                  </a:lnTo>
                  <a:lnTo>
                    <a:pt x="2722" y="470"/>
                  </a:lnTo>
                  <a:lnTo>
                    <a:pt x="2709" y="474"/>
                  </a:lnTo>
                  <a:lnTo>
                    <a:pt x="2700" y="479"/>
                  </a:lnTo>
                  <a:lnTo>
                    <a:pt x="2688" y="479"/>
                  </a:lnTo>
                  <a:lnTo>
                    <a:pt x="2675" y="479"/>
                  </a:lnTo>
                  <a:lnTo>
                    <a:pt x="2671" y="483"/>
                  </a:lnTo>
                  <a:lnTo>
                    <a:pt x="2667" y="483"/>
                  </a:lnTo>
                  <a:lnTo>
                    <a:pt x="2658" y="483"/>
                  </a:lnTo>
                  <a:lnTo>
                    <a:pt x="2650" y="483"/>
                  </a:lnTo>
                  <a:lnTo>
                    <a:pt x="2645" y="483"/>
                  </a:lnTo>
                  <a:lnTo>
                    <a:pt x="2637" y="483"/>
                  </a:lnTo>
                  <a:lnTo>
                    <a:pt x="2633" y="479"/>
                  </a:lnTo>
                  <a:lnTo>
                    <a:pt x="2616" y="479"/>
                  </a:lnTo>
                  <a:lnTo>
                    <a:pt x="2612" y="474"/>
                  </a:lnTo>
                  <a:lnTo>
                    <a:pt x="2607" y="474"/>
                  </a:lnTo>
                  <a:lnTo>
                    <a:pt x="2603" y="474"/>
                  </a:lnTo>
                  <a:lnTo>
                    <a:pt x="2599" y="479"/>
                  </a:lnTo>
                  <a:lnTo>
                    <a:pt x="2595" y="483"/>
                  </a:lnTo>
                  <a:lnTo>
                    <a:pt x="2590" y="487"/>
                  </a:lnTo>
                  <a:lnTo>
                    <a:pt x="2590" y="491"/>
                  </a:lnTo>
                  <a:lnTo>
                    <a:pt x="2586" y="496"/>
                  </a:lnTo>
                  <a:lnTo>
                    <a:pt x="2586" y="500"/>
                  </a:lnTo>
                  <a:lnTo>
                    <a:pt x="2582" y="504"/>
                  </a:lnTo>
                  <a:lnTo>
                    <a:pt x="2582" y="512"/>
                  </a:lnTo>
                  <a:lnTo>
                    <a:pt x="2582" y="517"/>
                  </a:lnTo>
                  <a:lnTo>
                    <a:pt x="2578" y="521"/>
                  </a:lnTo>
                  <a:lnTo>
                    <a:pt x="2578" y="525"/>
                  </a:lnTo>
                  <a:lnTo>
                    <a:pt x="2578" y="534"/>
                  </a:lnTo>
                  <a:lnTo>
                    <a:pt x="2578" y="542"/>
                  </a:lnTo>
                  <a:lnTo>
                    <a:pt x="2578" y="551"/>
                  </a:lnTo>
                  <a:lnTo>
                    <a:pt x="2578" y="572"/>
                  </a:lnTo>
                  <a:lnTo>
                    <a:pt x="2578" y="584"/>
                  </a:lnTo>
                  <a:lnTo>
                    <a:pt x="2578" y="593"/>
                  </a:lnTo>
                  <a:lnTo>
                    <a:pt x="2578" y="597"/>
                  </a:lnTo>
                  <a:lnTo>
                    <a:pt x="2578" y="606"/>
                  </a:lnTo>
                  <a:lnTo>
                    <a:pt x="2578" y="610"/>
                  </a:lnTo>
                  <a:lnTo>
                    <a:pt x="2573" y="614"/>
                  </a:lnTo>
                  <a:lnTo>
                    <a:pt x="2573" y="618"/>
                  </a:lnTo>
                  <a:lnTo>
                    <a:pt x="2569" y="635"/>
                  </a:lnTo>
                  <a:lnTo>
                    <a:pt x="2565" y="644"/>
                  </a:lnTo>
                  <a:lnTo>
                    <a:pt x="2561" y="648"/>
                  </a:lnTo>
                  <a:lnTo>
                    <a:pt x="2561" y="656"/>
                  </a:lnTo>
                  <a:lnTo>
                    <a:pt x="2561" y="661"/>
                  </a:lnTo>
                  <a:lnTo>
                    <a:pt x="2557" y="665"/>
                  </a:lnTo>
                  <a:lnTo>
                    <a:pt x="2557" y="673"/>
                  </a:lnTo>
                  <a:lnTo>
                    <a:pt x="2557" y="690"/>
                  </a:lnTo>
                  <a:lnTo>
                    <a:pt x="2557" y="695"/>
                  </a:lnTo>
                  <a:lnTo>
                    <a:pt x="2557" y="703"/>
                  </a:lnTo>
                  <a:lnTo>
                    <a:pt x="2552" y="716"/>
                  </a:lnTo>
                  <a:lnTo>
                    <a:pt x="2552" y="728"/>
                  </a:lnTo>
                  <a:lnTo>
                    <a:pt x="2548" y="741"/>
                  </a:lnTo>
                  <a:lnTo>
                    <a:pt x="2544" y="758"/>
                  </a:lnTo>
                  <a:lnTo>
                    <a:pt x="2544" y="762"/>
                  </a:lnTo>
                  <a:lnTo>
                    <a:pt x="2535" y="758"/>
                  </a:lnTo>
                  <a:lnTo>
                    <a:pt x="2531" y="758"/>
                  </a:lnTo>
                  <a:lnTo>
                    <a:pt x="2523" y="754"/>
                  </a:lnTo>
                  <a:lnTo>
                    <a:pt x="2518" y="750"/>
                  </a:lnTo>
                  <a:lnTo>
                    <a:pt x="2510" y="745"/>
                  </a:lnTo>
                  <a:lnTo>
                    <a:pt x="2501" y="741"/>
                  </a:lnTo>
                  <a:lnTo>
                    <a:pt x="2493" y="741"/>
                  </a:lnTo>
                  <a:lnTo>
                    <a:pt x="2485" y="737"/>
                  </a:lnTo>
                  <a:lnTo>
                    <a:pt x="2476" y="737"/>
                  </a:lnTo>
                  <a:lnTo>
                    <a:pt x="2468" y="737"/>
                  </a:lnTo>
                  <a:lnTo>
                    <a:pt x="2455" y="733"/>
                  </a:lnTo>
                  <a:lnTo>
                    <a:pt x="2451" y="733"/>
                  </a:lnTo>
                  <a:lnTo>
                    <a:pt x="2442" y="733"/>
                  </a:lnTo>
                  <a:lnTo>
                    <a:pt x="2438" y="733"/>
                  </a:lnTo>
                  <a:lnTo>
                    <a:pt x="2421" y="724"/>
                  </a:lnTo>
                  <a:lnTo>
                    <a:pt x="2417" y="724"/>
                  </a:lnTo>
                  <a:lnTo>
                    <a:pt x="2413" y="724"/>
                  </a:lnTo>
                  <a:lnTo>
                    <a:pt x="2404" y="720"/>
                  </a:lnTo>
                  <a:lnTo>
                    <a:pt x="2400" y="720"/>
                  </a:lnTo>
                  <a:lnTo>
                    <a:pt x="2396" y="720"/>
                  </a:lnTo>
                  <a:lnTo>
                    <a:pt x="2391" y="720"/>
                  </a:lnTo>
                  <a:lnTo>
                    <a:pt x="2383" y="724"/>
                  </a:lnTo>
                  <a:lnTo>
                    <a:pt x="2379" y="724"/>
                  </a:lnTo>
                  <a:lnTo>
                    <a:pt x="2370" y="724"/>
                  </a:lnTo>
                  <a:lnTo>
                    <a:pt x="2366" y="728"/>
                  </a:lnTo>
                  <a:lnTo>
                    <a:pt x="2358" y="733"/>
                  </a:lnTo>
                  <a:lnTo>
                    <a:pt x="2358" y="737"/>
                  </a:lnTo>
                  <a:lnTo>
                    <a:pt x="2353" y="737"/>
                  </a:lnTo>
                  <a:lnTo>
                    <a:pt x="2349" y="741"/>
                  </a:lnTo>
                  <a:lnTo>
                    <a:pt x="2345" y="745"/>
                  </a:lnTo>
                  <a:lnTo>
                    <a:pt x="2345" y="754"/>
                  </a:lnTo>
                  <a:lnTo>
                    <a:pt x="2341" y="758"/>
                  </a:lnTo>
                  <a:lnTo>
                    <a:pt x="2332" y="779"/>
                  </a:lnTo>
                  <a:lnTo>
                    <a:pt x="2332" y="788"/>
                  </a:lnTo>
                  <a:lnTo>
                    <a:pt x="2328" y="796"/>
                  </a:lnTo>
                  <a:lnTo>
                    <a:pt x="2324" y="800"/>
                  </a:lnTo>
                  <a:lnTo>
                    <a:pt x="2319" y="805"/>
                  </a:lnTo>
                  <a:lnTo>
                    <a:pt x="2315" y="809"/>
                  </a:lnTo>
                  <a:lnTo>
                    <a:pt x="2315" y="813"/>
                  </a:lnTo>
                  <a:lnTo>
                    <a:pt x="2311" y="813"/>
                  </a:lnTo>
                  <a:lnTo>
                    <a:pt x="2307" y="817"/>
                  </a:lnTo>
                  <a:lnTo>
                    <a:pt x="2303" y="817"/>
                  </a:lnTo>
                  <a:lnTo>
                    <a:pt x="2298" y="822"/>
                  </a:lnTo>
                  <a:lnTo>
                    <a:pt x="2294" y="822"/>
                  </a:lnTo>
                  <a:lnTo>
                    <a:pt x="2290" y="822"/>
                  </a:lnTo>
                  <a:lnTo>
                    <a:pt x="2286" y="826"/>
                  </a:lnTo>
                  <a:lnTo>
                    <a:pt x="2281" y="826"/>
                  </a:lnTo>
                  <a:lnTo>
                    <a:pt x="2273" y="826"/>
                  </a:lnTo>
                  <a:lnTo>
                    <a:pt x="2247" y="826"/>
                  </a:lnTo>
                  <a:lnTo>
                    <a:pt x="2239" y="830"/>
                  </a:lnTo>
                  <a:lnTo>
                    <a:pt x="2235" y="830"/>
                  </a:lnTo>
                  <a:lnTo>
                    <a:pt x="2222" y="830"/>
                  </a:lnTo>
                  <a:lnTo>
                    <a:pt x="2205" y="838"/>
                  </a:lnTo>
                  <a:lnTo>
                    <a:pt x="2192" y="838"/>
                  </a:lnTo>
                  <a:lnTo>
                    <a:pt x="2150" y="847"/>
                  </a:lnTo>
                  <a:lnTo>
                    <a:pt x="2146" y="847"/>
                  </a:lnTo>
                  <a:lnTo>
                    <a:pt x="2137" y="847"/>
                  </a:lnTo>
                  <a:lnTo>
                    <a:pt x="2129" y="851"/>
                  </a:lnTo>
                  <a:lnTo>
                    <a:pt x="2129" y="847"/>
                  </a:lnTo>
                  <a:lnTo>
                    <a:pt x="2125" y="847"/>
                  </a:lnTo>
                  <a:lnTo>
                    <a:pt x="2116" y="847"/>
                  </a:lnTo>
                  <a:lnTo>
                    <a:pt x="2112" y="847"/>
                  </a:lnTo>
                  <a:lnTo>
                    <a:pt x="2104" y="843"/>
                  </a:lnTo>
                  <a:lnTo>
                    <a:pt x="2091" y="838"/>
                  </a:lnTo>
                  <a:lnTo>
                    <a:pt x="2087" y="834"/>
                  </a:lnTo>
                  <a:lnTo>
                    <a:pt x="2082" y="834"/>
                  </a:lnTo>
                  <a:lnTo>
                    <a:pt x="2078" y="834"/>
                  </a:lnTo>
                  <a:lnTo>
                    <a:pt x="2074" y="834"/>
                  </a:lnTo>
                  <a:lnTo>
                    <a:pt x="2070" y="834"/>
                  </a:lnTo>
                  <a:lnTo>
                    <a:pt x="2065" y="834"/>
                  </a:lnTo>
                  <a:lnTo>
                    <a:pt x="2061" y="834"/>
                  </a:lnTo>
                  <a:lnTo>
                    <a:pt x="2057" y="834"/>
                  </a:lnTo>
                  <a:lnTo>
                    <a:pt x="2057" y="838"/>
                  </a:lnTo>
                  <a:lnTo>
                    <a:pt x="2053" y="838"/>
                  </a:lnTo>
                  <a:lnTo>
                    <a:pt x="2049" y="843"/>
                  </a:lnTo>
                  <a:lnTo>
                    <a:pt x="2044" y="847"/>
                  </a:lnTo>
                  <a:lnTo>
                    <a:pt x="2027" y="860"/>
                  </a:lnTo>
                  <a:lnTo>
                    <a:pt x="2019" y="868"/>
                  </a:lnTo>
                  <a:lnTo>
                    <a:pt x="1998" y="889"/>
                  </a:lnTo>
                  <a:lnTo>
                    <a:pt x="1993" y="894"/>
                  </a:lnTo>
                  <a:lnTo>
                    <a:pt x="1989" y="898"/>
                  </a:lnTo>
                  <a:lnTo>
                    <a:pt x="1981" y="898"/>
                  </a:lnTo>
                  <a:lnTo>
                    <a:pt x="1977" y="902"/>
                  </a:lnTo>
                  <a:lnTo>
                    <a:pt x="1972" y="902"/>
                  </a:lnTo>
                  <a:lnTo>
                    <a:pt x="1968" y="902"/>
                  </a:lnTo>
                  <a:lnTo>
                    <a:pt x="1964" y="902"/>
                  </a:lnTo>
                  <a:lnTo>
                    <a:pt x="1960" y="902"/>
                  </a:lnTo>
                  <a:lnTo>
                    <a:pt x="1955" y="902"/>
                  </a:lnTo>
                  <a:lnTo>
                    <a:pt x="1947" y="902"/>
                  </a:lnTo>
                  <a:lnTo>
                    <a:pt x="1943" y="898"/>
                  </a:lnTo>
                  <a:lnTo>
                    <a:pt x="1938" y="894"/>
                  </a:lnTo>
                  <a:lnTo>
                    <a:pt x="1930" y="889"/>
                  </a:lnTo>
                  <a:lnTo>
                    <a:pt x="1926" y="889"/>
                  </a:lnTo>
                  <a:lnTo>
                    <a:pt x="1917" y="881"/>
                  </a:lnTo>
                  <a:lnTo>
                    <a:pt x="1913" y="877"/>
                  </a:lnTo>
                  <a:lnTo>
                    <a:pt x="1905" y="872"/>
                  </a:lnTo>
                  <a:lnTo>
                    <a:pt x="1900" y="868"/>
                  </a:lnTo>
                  <a:lnTo>
                    <a:pt x="1896" y="868"/>
                  </a:lnTo>
                  <a:lnTo>
                    <a:pt x="1888" y="868"/>
                  </a:lnTo>
                  <a:lnTo>
                    <a:pt x="1883" y="864"/>
                  </a:lnTo>
                  <a:lnTo>
                    <a:pt x="1875" y="864"/>
                  </a:lnTo>
                  <a:lnTo>
                    <a:pt x="1866" y="864"/>
                  </a:lnTo>
                  <a:lnTo>
                    <a:pt x="1862" y="864"/>
                  </a:lnTo>
                  <a:lnTo>
                    <a:pt x="1858" y="868"/>
                  </a:lnTo>
                  <a:lnTo>
                    <a:pt x="1854" y="868"/>
                  </a:lnTo>
                  <a:lnTo>
                    <a:pt x="1845" y="868"/>
                  </a:lnTo>
                  <a:lnTo>
                    <a:pt x="1841" y="868"/>
                  </a:lnTo>
                  <a:lnTo>
                    <a:pt x="1837" y="872"/>
                  </a:lnTo>
                  <a:lnTo>
                    <a:pt x="1833" y="872"/>
                  </a:lnTo>
                  <a:lnTo>
                    <a:pt x="1824" y="877"/>
                  </a:lnTo>
                  <a:lnTo>
                    <a:pt x="1820" y="877"/>
                  </a:lnTo>
                  <a:lnTo>
                    <a:pt x="1816" y="881"/>
                  </a:lnTo>
                  <a:lnTo>
                    <a:pt x="1811" y="885"/>
                  </a:lnTo>
                  <a:lnTo>
                    <a:pt x="1790" y="898"/>
                  </a:lnTo>
                  <a:lnTo>
                    <a:pt x="1782" y="902"/>
                  </a:lnTo>
                  <a:lnTo>
                    <a:pt x="1773" y="906"/>
                  </a:lnTo>
                  <a:lnTo>
                    <a:pt x="1769" y="910"/>
                  </a:lnTo>
                  <a:lnTo>
                    <a:pt x="1761" y="910"/>
                  </a:lnTo>
                  <a:lnTo>
                    <a:pt x="1756" y="910"/>
                  </a:lnTo>
                  <a:lnTo>
                    <a:pt x="1748" y="915"/>
                  </a:lnTo>
                  <a:lnTo>
                    <a:pt x="1744" y="915"/>
                  </a:lnTo>
                  <a:lnTo>
                    <a:pt x="1735" y="915"/>
                  </a:lnTo>
                  <a:lnTo>
                    <a:pt x="1718" y="915"/>
                  </a:lnTo>
                  <a:lnTo>
                    <a:pt x="1710" y="915"/>
                  </a:lnTo>
                  <a:lnTo>
                    <a:pt x="1706" y="915"/>
                  </a:lnTo>
                  <a:lnTo>
                    <a:pt x="1697" y="915"/>
                  </a:lnTo>
                  <a:lnTo>
                    <a:pt x="1693" y="915"/>
                  </a:lnTo>
                  <a:lnTo>
                    <a:pt x="1689" y="915"/>
                  </a:lnTo>
                  <a:lnTo>
                    <a:pt x="1684" y="919"/>
                  </a:lnTo>
                  <a:lnTo>
                    <a:pt x="1680" y="923"/>
                  </a:lnTo>
                  <a:lnTo>
                    <a:pt x="1676" y="923"/>
                  </a:lnTo>
                  <a:lnTo>
                    <a:pt x="1672" y="927"/>
                  </a:lnTo>
                  <a:lnTo>
                    <a:pt x="1668" y="932"/>
                  </a:lnTo>
                  <a:lnTo>
                    <a:pt x="1663" y="936"/>
                  </a:lnTo>
                  <a:lnTo>
                    <a:pt x="1659" y="940"/>
                  </a:lnTo>
                  <a:lnTo>
                    <a:pt x="1659" y="944"/>
                  </a:lnTo>
                  <a:lnTo>
                    <a:pt x="1655" y="957"/>
                  </a:lnTo>
                  <a:lnTo>
                    <a:pt x="1651" y="965"/>
                  </a:lnTo>
                  <a:lnTo>
                    <a:pt x="1646" y="970"/>
                  </a:lnTo>
                  <a:lnTo>
                    <a:pt x="1646" y="974"/>
                  </a:lnTo>
                  <a:lnTo>
                    <a:pt x="1642" y="978"/>
                  </a:lnTo>
                  <a:lnTo>
                    <a:pt x="1638" y="982"/>
                  </a:lnTo>
                  <a:lnTo>
                    <a:pt x="1629" y="987"/>
                  </a:lnTo>
                  <a:lnTo>
                    <a:pt x="1625" y="991"/>
                  </a:lnTo>
                  <a:lnTo>
                    <a:pt x="1617" y="995"/>
                  </a:lnTo>
                  <a:lnTo>
                    <a:pt x="1612" y="995"/>
                  </a:lnTo>
                  <a:lnTo>
                    <a:pt x="1604" y="999"/>
                  </a:lnTo>
                  <a:lnTo>
                    <a:pt x="1600" y="999"/>
                  </a:lnTo>
                  <a:lnTo>
                    <a:pt x="1591" y="999"/>
                  </a:lnTo>
                  <a:lnTo>
                    <a:pt x="1587" y="999"/>
                  </a:lnTo>
                  <a:lnTo>
                    <a:pt x="1583" y="999"/>
                  </a:lnTo>
                  <a:lnTo>
                    <a:pt x="1579" y="995"/>
                  </a:lnTo>
                  <a:lnTo>
                    <a:pt x="1570" y="995"/>
                  </a:lnTo>
                  <a:lnTo>
                    <a:pt x="1562" y="991"/>
                  </a:lnTo>
                  <a:lnTo>
                    <a:pt x="1557" y="987"/>
                  </a:lnTo>
                  <a:lnTo>
                    <a:pt x="1549" y="987"/>
                  </a:lnTo>
                  <a:lnTo>
                    <a:pt x="1540" y="982"/>
                  </a:lnTo>
                  <a:lnTo>
                    <a:pt x="1536" y="978"/>
                  </a:lnTo>
                  <a:lnTo>
                    <a:pt x="1524" y="970"/>
                  </a:lnTo>
                  <a:lnTo>
                    <a:pt x="1498" y="953"/>
                  </a:lnTo>
                  <a:lnTo>
                    <a:pt x="1481" y="940"/>
                  </a:lnTo>
                  <a:lnTo>
                    <a:pt x="1460" y="932"/>
                  </a:lnTo>
                  <a:lnTo>
                    <a:pt x="1447" y="923"/>
                  </a:lnTo>
                  <a:lnTo>
                    <a:pt x="1439" y="919"/>
                  </a:lnTo>
                  <a:lnTo>
                    <a:pt x="1435" y="919"/>
                  </a:lnTo>
                  <a:lnTo>
                    <a:pt x="1426" y="915"/>
                  </a:lnTo>
                  <a:lnTo>
                    <a:pt x="1422" y="910"/>
                  </a:lnTo>
                  <a:lnTo>
                    <a:pt x="1413" y="910"/>
                  </a:lnTo>
                  <a:lnTo>
                    <a:pt x="1405" y="906"/>
                  </a:lnTo>
                  <a:lnTo>
                    <a:pt x="1401" y="906"/>
                  </a:lnTo>
                  <a:lnTo>
                    <a:pt x="1392" y="906"/>
                  </a:lnTo>
                  <a:lnTo>
                    <a:pt x="1388" y="906"/>
                  </a:lnTo>
                  <a:lnTo>
                    <a:pt x="1384" y="906"/>
                  </a:lnTo>
                  <a:lnTo>
                    <a:pt x="1375" y="906"/>
                  </a:lnTo>
                  <a:lnTo>
                    <a:pt x="1371" y="906"/>
                  </a:lnTo>
                  <a:lnTo>
                    <a:pt x="1367" y="910"/>
                  </a:lnTo>
                  <a:lnTo>
                    <a:pt x="1358" y="910"/>
                  </a:lnTo>
                  <a:lnTo>
                    <a:pt x="1350" y="915"/>
                  </a:lnTo>
                  <a:lnTo>
                    <a:pt x="1325" y="927"/>
                  </a:lnTo>
                  <a:lnTo>
                    <a:pt x="1312" y="932"/>
                  </a:lnTo>
                  <a:lnTo>
                    <a:pt x="1308" y="936"/>
                  </a:lnTo>
                  <a:lnTo>
                    <a:pt x="1299" y="940"/>
                  </a:lnTo>
                  <a:lnTo>
                    <a:pt x="1291" y="940"/>
                  </a:lnTo>
                  <a:lnTo>
                    <a:pt x="1282" y="944"/>
                  </a:lnTo>
                  <a:lnTo>
                    <a:pt x="1274" y="944"/>
                  </a:lnTo>
                  <a:lnTo>
                    <a:pt x="1265" y="944"/>
                  </a:lnTo>
                  <a:lnTo>
                    <a:pt x="1257" y="949"/>
                  </a:lnTo>
                  <a:lnTo>
                    <a:pt x="1244" y="949"/>
                  </a:lnTo>
                  <a:lnTo>
                    <a:pt x="1236" y="949"/>
                  </a:lnTo>
                  <a:lnTo>
                    <a:pt x="1227" y="944"/>
                  </a:lnTo>
                  <a:lnTo>
                    <a:pt x="1219" y="944"/>
                  </a:lnTo>
                  <a:lnTo>
                    <a:pt x="1210" y="944"/>
                  </a:lnTo>
                  <a:lnTo>
                    <a:pt x="1206" y="944"/>
                  </a:lnTo>
                  <a:lnTo>
                    <a:pt x="1206" y="949"/>
                  </a:lnTo>
                  <a:lnTo>
                    <a:pt x="1193" y="957"/>
                  </a:lnTo>
                  <a:lnTo>
                    <a:pt x="1189" y="961"/>
                  </a:lnTo>
                  <a:lnTo>
                    <a:pt x="1185" y="965"/>
                  </a:lnTo>
                  <a:lnTo>
                    <a:pt x="1181" y="970"/>
                  </a:lnTo>
                  <a:lnTo>
                    <a:pt x="1176" y="974"/>
                  </a:lnTo>
                  <a:lnTo>
                    <a:pt x="1172" y="978"/>
                  </a:lnTo>
                  <a:lnTo>
                    <a:pt x="1164" y="978"/>
                  </a:lnTo>
                  <a:lnTo>
                    <a:pt x="1159" y="982"/>
                  </a:lnTo>
                  <a:lnTo>
                    <a:pt x="1155" y="982"/>
                  </a:lnTo>
                  <a:lnTo>
                    <a:pt x="1143" y="987"/>
                  </a:lnTo>
                  <a:lnTo>
                    <a:pt x="1138" y="987"/>
                  </a:lnTo>
                  <a:lnTo>
                    <a:pt x="1126" y="982"/>
                  </a:lnTo>
                  <a:lnTo>
                    <a:pt x="1121" y="982"/>
                  </a:lnTo>
                  <a:lnTo>
                    <a:pt x="1113" y="982"/>
                  </a:lnTo>
                  <a:lnTo>
                    <a:pt x="1109" y="982"/>
                  </a:lnTo>
                  <a:lnTo>
                    <a:pt x="1100" y="978"/>
                  </a:lnTo>
                  <a:lnTo>
                    <a:pt x="1096" y="978"/>
                  </a:lnTo>
                  <a:lnTo>
                    <a:pt x="1092" y="974"/>
                  </a:lnTo>
                  <a:lnTo>
                    <a:pt x="1088" y="974"/>
                  </a:lnTo>
                  <a:lnTo>
                    <a:pt x="1083" y="970"/>
                  </a:lnTo>
                  <a:lnTo>
                    <a:pt x="1079" y="965"/>
                  </a:lnTo>
                  <a:lnTo>
                    <a:pt x="1075" y="965"/>
                  </a:lnTo>
                  <a:lnTo>
                    <a:pt x="1066" y="957"/>
                  </a:lnTo>
                  <a:lnTo>
                    <a:pt x="1062" y="953"/>
                  </a:lnTo>
                  <a:lnTo>
                    <a:pt x="1058" y="949"/>
                  </a:lnTo>
                  <a:lnTo>
                    <a:pt x="1054" y="940"/>
                  </a:lnTo>
                  <a:lnTo>
                    <a:pt x="1045" y="936"/>
                  </a:lnTo>
                  <a:lnTo>
                    <a:pt x="1045" y="927"/>
                  </a:lnTo>
                  <a:lnTo>
                    <a:pt x="1037" y="915"/>
                  </a:lnTo>
                  <a:lnTo>
                    <a:pt x="1032" y="910"/>
                  </a:lnTo>
                  <a:lnTo>
                    <a:pt x="1028" y="906"/>
                  </a:lnTo>
                  <a:lnTo>
                    <a:pt x="1024" y="902"/>
                  </a:lnTo>
                  <a:lnTo>
                    <a:pt x="1020" y="898"/>
                  </a:lnTo>
                  <a:lnTo>
                    <a:pt x="1016" y="898"/>
                  </a:lnTo>
                  <a:lnTo>
                    <a:pt x="1011" y="898"/>
                  </a:lnTo>
                  <a:lnTo>
                    <a:pt x="1007" y="898"/>
                  </a:lnTo>
                  <a:lnTo>
                    <a:pt x="1003" y="902"/>
                  </a:lnTo>
                  <a:lnTo>
                    <a:pt x="999" y="902"/>
                  </a:lnTo>
                  <a:lnTo>
                    <a:pt x="990" y="906"/>
                  </a:lnTo>
                  <a:lnTo>
                    <a:pt x="986" y="910"/>
                  </a:lnTo>
                  <a:lnTo>
                    <a:pt x="982" y="915"/>
                  </a:lnTo>
                  <a:lnTo>
                    <a:pt x="965" y="936"/>
                  </a:lnTo>
                  <a:lnTo>
                    <a:pt x="961" y="936"/>
                  </a:lnTo>
                  <a:lnTo>
                    <a:pt x="956" y="940"/>
                  </a:lnTo>
                  <a:lnTo>
                    <a:pt x="952" y="944"/>
                  </a:lnTo>
                  <a:lnTo>
                    <a:pt x="952" y="949"/>
                  </a:lnTo>
                  <a:lnTo>
                    <a:pt x="948" y="949"/>
                  </a:lnTo>
                  <a:lnTo>
                    <a:pt x="944" y="953"/>
                  </a:lnTo>
                  <a:lnTo>
                    <a:pt x="939" y="953"/>
                  </a:lnTo>
                  <a:lnTo>
                    <a:pt x="935" y="953"/>
                  </a:lnTo>
                  <a:lnTo>
                    <a:pt x="931" y="957"/>
                  </a:lnTo>
                  <a:lnTo>
                    <a:pt x="927" y="957"/>
                  </a:lnTo>
                  <a:lnTo>
                    <a:pt x="922" y="957"/>
                  </a:lnTo>
                  <a:lnTo>
                    <a:pt x="918" y="957"/>
                  </a:lnTo>
                  <a:lnTo>
                    <a:pt x="914" y="957"/>
                  </a:lnTo>
                  <a:lnTo>
                    <a:pt x="910" y="957"/>
                  </a:lnTo>
                  <a:lnTo>
                    <a:pt x="905" y="953"/>
                  </a:lnTo>
                  <a:lnTo>
                    <a:pt x="901" y="953"/>
                  </a:lnTo>
                  <a:lnTo>
                    <a:pt x="897" y="949"/>
                  </a:lnTo>
                  <a:lnTo>
                    <a:pt x="893" y="944"/>
                  </a:lnTo>
                  <a:lnTo>
                    <a:pt x="880" y="927"/>
                  </a:lnTo>
                  <a:lnTo>
                    <a:pt x="876" y="923"/>
                  </a:lnTo>
                  <a:lnTo>
                    <a:pt x="872" y="919"/>
                  </a:lnTo>
                  <a:lnTo>
                    <a:pt x="867" y="919"/>
                  </a:lnTo>
                  <a:lnTo>
                    <a:pt x="863" y="915"/>
                  </a:lnTo>
                  <a:lnTo>
                    <a:pt x="855" y="915"/>
                  </a:lnTo>
                  <a:lnTo>
                    <a:pt x="850" y="915"/>
                  </a:lnTo>
                  <a:lnTo>
                    <a:pt x="842" y="915"/>
                  </a:lnTo>
                  <a:lnTo>
                    <a:pt x="834" y="919"/>
                  </a:lnTo>
                  <a:lnTo>
                    <a:pt x="829" y="923"/>
                  </a:lnTo>
                  <a:lnTo>
                    <a:pt x="821" y="923"/>
                  </a:lnTo>
                  <a:lnTo>
                    <a:pt x="817" y="927"/>
                  </a:lnTo>
                  <a:lnTo>
                    <a:pt x="804" y="932"/>
                  </a:lnTo>
                  <a:lnTo>
                    <a:pt x="745" y="961"/>
                  </a:lnTo>
                  <a:lnTo>
                    <a:pt x="694" y="991"/>
                  </a:lnTo>
                  <a:lnTo>
                    <a:pt x="677" y="999"/>
                  </a:lnTo>
                  <a:lnTo>
                    <a:pt x="668" y="1004"/>
                  </a:lnTo>
                  <a:lnTo>
                    <a:pt x="660" y="1008"/>
                  </a:lnTo>
                  <a:lnTo>
                    <a:pt x="656" y="1012"/>
                  </a:lnTo>
                  <a:lnTo>
                    <a:pt x="651" y="1016"/>
                  </a:lnTo>
                  <a:lnTo>
                    <a:pt x="647" y="1016"/>
                  </a:lnTo>
                  <a:lnTo>
                    <a:pt x="643" y="1021"/>
                  </a:lnTo>
                  <a:lnTo>
                    <a:pt x="639" y="1029"/>
                  </a:lnTo>
                  <a:lnTo>
                    <a:pt x="635" y="1033"/>
                  </a:lnTo>
                  <a:lnTo>
                    <a:pt x="635" y="1037"/>
                  </a:lnTo>
                  <a:lnTo>
                    <a:pt x="630" y="1042"/>
                  </a:lnTo>
                  <a:lnTo>
                    <a:pt x="630" y="1046"/>
                  </a:lnTo>
                  <a:lnTo>
                    <a:pt x="635" y="1050"/>
                  </a:lnTo>
                  <a:lnTo>
                    <a:pt x="635" y="1054"/>
                  </a:lnTo>
                  <a:lnTo>
                    <a:pt x="639" y="1059"/>
                  </a:lnTo>
                  <a:lnTo>
                    <a:pt x="643" y="1063"/>
                  </a:lnTo>
                  <a:lnTo>
                    <a:pt x="647" y="1067"/>
                  </a:lnTo>
                  <a:lnTo>
                    <a:pt x="656" y="1076"/>
                  </a:lnTo>
                  <a:lnTo>
                    <a:pt x="664" y="1080"/>
                  </a:lnTo>
                  <a:lnTo>
                    <a:pt x="685" y="1092"/>
                  </a:lnTo>
                  <a:lnTo>
                    <a:pt x="690" y="1097"/>
                  </a:lnTo>
                  <a:lnTo>
                    <a:pt x="694" y="1101"/>
                  </a:lnTo>
                  <a:lnTo>
                    <a:pt x="694" y="1105"/>
                  </a:lnTo>
                  <a:lnTo>
                    <a:pt x="698" y="1105"/>
                  </a:lnTo>
                  <a:lnTo>
                    <a:pt x="698" y="1109"/>
                  </a:lnTo>
                  <a:lnTo>
                    <a:pt x="702" y="1114"/>
                  </a:lnTo>
                  <a:lnTo>
                    <a:pt x="702" y="1118"/>
                  </a:lnTo>
                  <a:lnTo>
                    <a:pt x="702" y="1122"/>
                  </a:lnTo>
                  <a:lnTo>
                    <a:pt x="707" y="1126"/>
                  </a:lnTo>
                  <a:lnTo>
                    <a:pt x="707" y="1131"/>
                  </a:lnTo>
                  <a:lnTo>
                    <a:pt x="707" y="1143"/>
                  </a:lnTo>
                  <a:lnTo>
                    <a:pt x="707" y="1152"/>
                  </a:lnTo>
                  <a:lnTo>
                    <a:pt x="711" y="1156"/>
                  </a:lnTo>
                  <a:lnTo>
                    <a:pt x="711" y="1160"/>
                  </a:lnTo>
                  <a:lnTo>
                    <a:pt x="711" y="1164"/>
                  </a:lnTo>
                  <a:lnTo>
                    <a:pt x="715" y="1164"/>
                  </a:lnTo>
                  <a:lnTo>
                    <a:pt x="715" y="1169"/>
                  </a:lnTo>
                  <a:lnTo>
                    <a:pt x="719" y="1173"/>
                  </a:lnTo>
                  <a:lnTo>
                    <a:pt x="723" y="1177"/>
                  </a:lnTo>
                  <a:lnTo>
                    <a:pt x="732" y="1181"/>
                  </a:lnTo>
                  <a:lnTo>
                    <a:pt x="732" y="1186"/>
                  </a:lnTo>
                  <a:lnTo>
                    <a:pt x="736" y="1186"/>
                  </a:lnTo>
                  <a:lnTo>
                    <a:pt x="736" y="1190"/>
                  </a:lnTo>
                  <a:lnTo>
                    <a:pt x="736" y="1194"/>
                  </a:lnTo>
                  <a:lnTo>
                    <a:pt x="736" y="1198"/>
                  </a:lnTo>
                  <a:lnTo>
                    <a:pt x="736" y="1203"/>
                  </a:lnTo>
                  <a:lnTo>
                    <a:pt x="736" y="1207"/>
                  </a:lnTo>
                  <a:lnTo>
                    <a:pt x="732" y="1207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23" y="1211"/>
                  </a:lnTo>
                  <a:lnTo>
                    <a:pt x="719" y="1211"/>
                  </a:lnTo>
                  <a:lnTo>
                    <a:pt x="715" y="1215"/>
                  </a:lnTo>
                  <a:lnTo>
                    <a:pt x="707" y="1215"/>
                  </a:lnTo>
                  <a:lnTo>
                    <a:pt x="702" y="1211"/>
                  </a:lnTo>
                  <a:lnTo>
                    <a:pt x="698" y="1211"/>
                  </a:lnTo>
                  <a:lnTo>
                    <a:pt x="685" y="1207"/>
                  </a:lnTo>
                  <a:lnTo>
                    <a:pt x="681" y="1207"/>
                  </a:lnTo>
                  <a:lnTo>
                    <a:pt x="677" y="1207"/>
                  </a:lnTo>
                  <a:lnTo>
                    <a:pt x="673" y="1211"/>
                  </a:lnTo>
                  <a:lnTo>
                    <a:pt x="668" y="1211"/>
                  </a:lnTo>
                  <a:lnTo>
                    <a:pt x="647" y="1224"/>
                  </a:lnTo>
                  <a:lnTo>
                    <a:pt x="643" y="1224"/>
                  </a:lnTo>
                  <a:lnTo>
                    <a:pt x="639" y="1228"/>
                  </a:lnTo>
                  <a:lnTo>
                    <a:pt x="635" y="1228"/>
                  </a:lnTo>
                  <a:lnTo>
                    <a:pt x="630" y="1232"/>
                  </a:lnTo>
                  <a:lnTo>
                    <a:pt x="626" y="1232"/>
                  </a:lnTo>
                  <a:lnTo>
                    <a:pt x="622" y="1232"/>
                  </a:lnTo>
                  <a:lnTo>
                    <a:pt x="618" y="1232"/>
                  </a:lnTo>
                  <a:lnTo>
                    <a:pt x="613" y="1232"/>
                  </a:lnTo>
                  <a:lnTo>
                    <a:pt x="609" y="1228"/>
                  </a:lnTo>
                  <a:lnTo>
                    <a:pt x="605" y="1228"/>
                  </a:lnTo>
                  <a:lnTo>
                    <a:pt x="592" y="1220"/>
                  </a:lnTo>
                  <a:lnTo>
                    <a:pt x="588" y="1215"/>
                  </a:lnTo>
                  <a:lnTo>
                    <a:pt x="584" y="1215"/>
                  </a:lnTo>
                  <a:lnTo>
                    <a:pt x="575" y="1211"/>
                  </a:lnTo>
                  <a:lnTo>
                    <a:pt x="571" y="1211"/>
                  </a:lnTo>
                  <a:lnTo>
                    <a:pt x="567" y="1211"/>
                  </a:lnTo>
                  <a:lnTo>
                    <a:pt x="558" y="1211"/>
                  </a:lnTo>
                  <a:lnTo>
                    <a:pt x="554" y="1211"/>
                  </a:lnTo>
                  <a:lnTo>
                    <a:pt x="537" y="1211"/>
                  </a:lnTo>
                  <a:lnTo>
                    <a:pt x="529" y="1211"/>
                  </a:lnTo>
                  <a:lnTo>
                    <a:pt x="524" y="1215"/>
                  </a:lnTo>
                  <a:lnTo>
                    <a:pt x="520" y="1215"/>
                  </a:lnTo>
                  <a:lnTo>
                    <a:pt x="508" y="1220"/>
                  </a:lnTo>
                  <a:lnTo>
                    <a:pt x="499" y="1220"/>
                  </a:lnTo>
                  <a:lnTo>
                    <a:pt x="491" y="1220"/>
                  </a:lnTo>
                  <a:lnTo>
                    <a:pt x="482" y="1220"/>
                  </a:lnTo>
                  <a:lnTo>
                    <a:pt x="482" y="1215"/>
                  </a:lnTo>
                  <a:lnTo>
                    <a:pt x="478" y="1211"/>
                  </a:lnTo>
                  <a:lnTo>
                    <a:pt x="469" y="1203"/>
                  </a:lnTo>
                  <a:lnTo>
                    <a:pt x="461" y="1194"/>
                  </a:lnTo>
                  <a:lnTo>
                    <a:pt x="444" y="1181"/>
                  </a:lnTo>
                  <a:lnTo>
                    <a:pt x="440" y="1173"/>
                  </a:lnTo>
                  <a:lnTo>
                    <a:pt x="419" y="1156"/>
                  </a:lnTo>
                  <a:lnTo>
                    <a:pt x="406" y="1143"/>
                  </a:lnTo>
                  <a:lnTo>
                    <a:pt x="402" y="1139"/>
                  </a:lnTo>
                  <a:lnTo>
                    <a:pt x="393" y="1131"/>
                  </a:lnTo>
                  <a:lnTo>
                    <a:pt x="389" y="1122"/>
                  </a:lnTo>
                  <a:lnTo>
                    <a:pt x="385" y="1118"/>
                  </a:lnTo>
                  <a:lnTo>
                    <a:pt x="381" y="1109"/>
                  </a:lnTo>
                  <a:lnTo>
                    <a:pt x="376" y="1105"/>
                  </a:lnTo>
                  <a:lnTo>
                    <a:pt x="364" y="1080"/>
                  </a:lnTo>
                  <a:lnTo>
                    <a:pt x="359" y="1076"/>
                  </a:lnTo>
                  <a:lnTo>
                    <a:pt x="351" y="1063"/>
                  </a:lnTo>
                  <a:lnTo>
                    <a:pt x="334" y="1037"/>
                  </a:lnTo>
                  <a:lnTo>
                    <a:pt x="330" y="1033"/>
                  </a:lnTo>
                  <a:lnTo>
                    <a:pt x="321" y="1025"/>
                  </a:lnTo>
                  <a:lnTo>
                    <a:pt x="317" y="1021"/>
                  </a:lnTo>
                  <a:lnTo>
                    <a:pt x="313" y="1016"/>
                  </a:lnTo>
                  <a:lnTo>
                    <a:pt x="304" y="1012"/>
                  </a:lnTo>
                  <a:lnTo>
                    <a:pt x="300" y="1012"/>
                  </a:lnTo>
                  <a:lnTo>
                    <a:pt x="292" y="1008"/>
                  </a:lnTo>
                  <a:lnTo>
                    <a:pt x="283" y="1008"/>
                  </a:lnTo>
                  <a:lnTo>
                    <a:pt x="275" y="1008"/>
                  </a:lnTo>
                  <a:lnTo>
                    <a:pt x="262" y="1008"/>
                  </a:lnTo>
                  <a:lnTo>
                    <a:pt x="232" y="1008"/>
                  </a:lnTo>
                  <a:lnTo>
                    <a:pt x="224" y="1008"/>
                  </a:lnTo>
                  <a:lnTo>
                    <a:pt x="220" y="1008"/>
                  </a:lnTo>
                  <a:lnTo>
                    <a:pt x="211" y="1008"/>
                  </a:lnTo>
                  <a:lnTo>
                    <a:pt x="203" y="1004"/>
                  </a:lnTo>
                  <a:lnTo>
                    <a:pt x="199" y="1004"/>
                  </a:lnTo>
                  <a:lnTo>
                    <a:pt x="194" y="999"/>
                  </a:lnTo>
                  <a:lnTo>
                    <a:pt x="190" y="995"/>
                  </a:lnTo>
                  <a:lnTo>
                    <a:pt x="186" y="991"/>
                  </a:lnTo>
                  <a:lnTo>
                    <a:pt x="186" y="987"/>
                  </a:lnTo>
                  <a:lnTo>
                    <a:pt x="182" y="982"/>
                  </a:lnTo>
                  <a:lnTo>
                    <a:pt x="177" y="965"/>
                  </a:lnTo>
                  <a:lnTo>
                    <a:pt x="177" y="961"/>
                  </a:lnTo>
                  <a:lnTo>
                    <a:pt x="173" y="957"/>
                  </a:lnTo>
                  <a:lnTo>
                    <a:pt x="173" y="953"/>
                  </a:lnTo>
                  <a:lnTo>
                    <a:pt x="169" y="953"/>
                  </a:lnTo>
                  <a:lnTo>
                    <a:pt x="165" y="949"/>
                  </a:lnTo>
                  <a:lnTo>
                    <a:pt x="160" y="949"/>
                  </a:lnTo>
                  <a:lnTo>
                    <a:pt x="156" y="949"/>
                  </a:lnTo>
                  <a:lnTo>
                    <a:pt x="152" y="949"/>
                  </a:lnTo>
                  <a:lnTo>
                    <a:pt x="139" y="949"/>
                  </a:lnTo>
                  <a:lnTo>
                    <a:pt x="110" y="949"/>
                  </a:lnTo>
                  <a:lnTo>
                    <a:pt x="80" y="953"/>
                  </a:lnTo>
                  <a:lnTo>
                    <a:pt x="63" y="953"/>
                  </a:lnTo>
                  <a:lnTo>
                    <a:pt x="42" y="953"/>
                  </a:lnTo>
                  <a:lnTo>
                    <a:pt x="25" y="953"/>
                  </a:lnTo>
                  <a:lnTo>
                    <a:pt x="12" y="953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9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5" name="Freeform 31"/>
            <p:cNvSpPr>
              <a:spLocks/>
            </p:cNvSpPr>
            <p:nvPr/>
          </p:nvSpPr>
          <p:spPr bwMode="auto">
            <a:xfrm>
              <a:off x="884488" y="4053228"/>
              <a:ext cx="740039" cy="945449"/>
            </a:xfrm>
            <a:custGeom>
              <a:avLst/>
              <a:gdLst>
                <a:gd name="T0" fmla="*/ 47 w 2333"/>
                <a:gd name="T1" fmla="*/ 2418 h 2981"/>
                <a:gd name="T2" fmla="*/ 119 w 2333"/>
                <a:gd name="T3" fmla="*/ 2363 h 2981"/>
                <a:gd name="T4" fmla="*/ 153 w 2333"/>
                <a:gd name="T5" fmla="*/ 2257 h 2981"/>
                <a:gd name="T6" fmla="*/ 322 w 2333"/>
                <a:gd name="T7" fmla="*/ 2164 h 2981"/>
                <a:gd name="T8" fmla="*/ 415 w 2333"/>
                <a:gd name="T9" fmla="*/ 1994 h 2981"/>
                <a:gd name="T10" fmla="*/ 529 w 2333"/>
                <a:gd name="T11" fmla="*/ 1918 h 2981"/>
                <a:gd name="T12" fmla="*/ 652 w 2333"/>
                <a:gd name="T13" fmla="*/ 1791 h 2981"/>
                <a:gd name="T14" fmla="*/ 711 w 2333"/>
                <a:gd name="T15" fmla="*/ 1626 h 2981"/>
                <a:gd name="T16" fmla="*/ 771 w 2333"/>
                <a:gd name="T17" fmla="*/ 1457 h 2981"/>
                <a:gd name="T18" fmla="*/ 817 w 2333"/>
                <a:gd name="T19" fmla="*/ 1525 h 2981"/>
                <a:gd name="T20" fmla="*/ 860 w 2333"/>
                <a:gd name="T21" fmla="*/ 1635 h 2981"/>
                <a:gd name="T22" fmla="*/ 1012 w 2333"/>
                <a:gd name="T23" fmla="*/ 1609 h 2981"/>
                <a:gd name="T24" fmla="*/ 999 w 2333"/>
                <a:gd name="T25" fmla="*/ 1461 h 2981"/>
                <a:gd name="T26" fmla="*/ 1088 w 2333"/>
                <a:gd name="T27" fmla="*/ 1423 h 2981"/>
                <a:gd name="T28" fmla="*/ 1143 w 2333"/>
                <a:gd name="T29" fmla="*/ 1283 h 2981"/>
                <a:gd name="T30" fmla="*/ 1274 w 2333"/>
                <a:gd name="T31" fmla="*/ 1228 h 2981"/>
                <a:gd name="T32" fmla="*/ 1186 w 2333"/>
                <a:gd name="T33" fmla="*/ 1169 h 2981"/>
                <a:gd name="T34" fmla="*/ 1092 w 2333"/>
                <a:gd name="T35" fmla="*/ 1215 h 2981"/>
                <a:gd name="T36" fmla="*/ 995 w 2333"/>
                <a:gd name="T37" fmla="*/ 1207 h 2981"/>
                <a:gd name="T38" fmla="*/ 885 w 2333"/>
                <a:gd name="T39" fmla="*/ 1135 h 2981"/>
                <a:gd name="T40" fmla="*/ 974 w 2333"/>
                <a:gd name="T41" fmla="*/ 991 h 2981"/>
                <a:gd name="T42" fmla="*/ 838 w 2333"/>
                <a:gd name="T43" fmla="*/ 856 h 2981"/>
                <a:gd name="T44" fmla="*/ 864 w 2333"/>
                <a:gd name="T45" fmla="*/ 707 h 2981"/>
                <a:gd name="T46" fmla="*/ 974 w 2333"/>
                <a:gd name="T47" fmla="*/ 521 h 2981"/>
                <a:gd name="T48" fmla="*/ 999 w 2333"/>
                <a:gd name="T49" fmla="*/ 339 h 2981"/>
                <a:gd name="T50" fmla="*/ 1063 w 2333"/>
                <a:gd name="T51" fmla="*/ 195 h 2981"/>
                <a:gd name="T52" fmla="*/ 1109 w 2333"/>
                <a:gd name="T53" fmla="*/ 89 h 2981"/>
                <a:gd name="T54" fmla="*/ 1215 w 2333"/>
                <a:gd name="T55" fmla="*/ 22 h 2981"/>
                <a:gd name="T56" fmla="*/ 1342 w 2333"/>
                <a:gd name="T57" fmla="*/ 89 h 2981"/>
                <a:gd name="T58" fmla="*/ 1575 w 2333"/>
                <a:gd name="T59" fmla="*/ 43 h 2981"/>
                <a:gd name="T60" fmla="*/ 1821 w 2333"/>
                <a:gd name="T61" fmla="*/ 250 h 2981"/>
                <a:gd name="T62" fmla="*/ 1808 w 2333"/>
                <a:gd name="T63" fmla="*/ 369 h 2981"/>
                <a:gd name="T64" fmla="*/ 1888 w 2333"/>
                <a:gd name="T65" fmla="*/ 508 h 2981"/>
                <a:gd name="T66" fmla="*/ 1977 w 2333"/>
                <a:gd name="T67" fmla="*/ 576 h 2981"/>
                <a:gd name="T68" fmla="*/ 2020 w 2333"/>
                <a:gd name="T69" fmla="*/ 729 h 2981"/>
                <a:gd name="T70" fmla="*/ 1994 w 2333"/>
                <a:gd name="T71" fmla="*/ 911 h 2981"/>
                <a:gd name="T72" fmla="*/ 2066 w 2333"/>
                <a:gd name="T73" fmla="*/ 1088 h 2981"/>
                <a:gd name="T74" fmla="*/ 2155 w 2333"/>
                <a:gd name="T75" fmla="*/ 1199 h 2981"/>
                <a:gd name="T76" fmla="*/ 2185 w 2333"/>
                <a:gd name="T77" fmla="*/ 1347 h 2981"/>
                <a:gd name="T78" fmla="*/ 2231 w 2333"/>
                <a:gd name="T79" fmla="*/ 1512 h 2981"/>
                <a:gd name="T80" fmla="*/ 2329 w 2333"/>
                <a:gd name="T81" fmla="*/ 1597 h 2981"/>
                <a:gd name="T82" fmla="*/ 2185 w 2333"/>
                <a:gd name="T83" fmla="*/ 1753 h 2981"/>
                <a:gd name="T84" fmla="*/ 2172 w 2333"/>
                <a:gd name="T85" fmla="*/ 1906 h 2981"/>
                <a:gd name="T86" fmla="*/ 2100 w 2333"/>
                <a:gd name="T87" fmla="*/ 2028 h 2981"/>
                <a:gd name="T88" fmla="*/ 1905 w 2333"/>
                <a:gd name="T89" fmla="*/ 2121 h 2981"/>
                <a:gd name="T90" fmla="*/ 1689 w 2333"/>
                <a:gd name="T91" fmla="*/ 2028 h 2981"/>
                <a:gd name="T92" fmla="*/ 1643 w 2333"/>
                <a:gd name="T93" fmla="*/ 2155 h 2981"/>
                <a:gd name="T94" fmla="*/ 1613 w 2333"/>
                <a:gd name="T95" fmla="*/ 2342 h 2981"/>
                <a:gd name="T96" fmla="*/ 1423 w 2333"/>
                <a:gd name="T97" fmla="*/ 2350 h 2981"/>
                <a:gd name="T98" fmla="*/ 1236 w 2333"/>
                <a:gd name="T99" fmla="*/ 2325 h 2981"/>
                <a:gd name="T100" fmla="*/ 1084 w 2333"/>
                <a:gd name="T101" fmla="*/ 2278 h 2981"/>
                <a:gd name="T102" fmla="*/ 1037 w 2333"/>
                <a:gd name="T103" fmla="*/ 2371 h 2981"/>
                <a:gd name="T104" fmla="*/ 1160 w 2333"/>
                <a:gd name="T105" fmla="*/ 2443 h 2981"/>
                <a:gd name="T106" fmla="*/ 944 w 2333"/>
                <a:gd name="T107" fmla="*/ 2469 h 2981"/>
                <a:gd name="T108" fmla="*/ 868 w 2333"/>
                <a:gd name="T109" fmla="*/ 2549 h 2981"/>
                <a:gd name="T110" fmla="*/ 906 w 2333"/>
                <a:gd name="T111" fmla="*/ 2727 h 2981"/>
                <a:gd name="T112" fmla="*/ 758 w 2333"/>
                <a:gd name="T113" fmla="*/ 2697 h 2981"/>
                <a:gd name="T114" fmla="*/ 589 w 2333"/>
                <a:gd name="T115" fmla="*/ 2884 h 2981"/>
                <a:gd name="T116" fmla="*/ 466 w 2333"/>
                <a:gd name="T117" fmla="*/ 2968 h 2981"/>
                <a:gd name="T118" fmla="*/ 297 w 2333"/>
                <a:gd name="T119" fmla="*/ 2854 h 2981"/>
                <a:gd name="T120" fmla="*/ 140 w 2333"/>
                <a:gd name="T121" fmla="*/ 2799 h 2981"/>
                <a:gd name="T122" fmla="*/ 43 w 2333"/>
                <a:gd name="T123" fmla="*/ 2659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3" h="2981">
                  <a:moveTo>
                    <a:pt x="0" y="2566"/>
                  </a:moveTo>
                  <a:lnTo>
                    <a:pt x="0" y="2562"/>
                  </a:lnTo>
                  <a:lnTo>
                    <a:pt x="4" y="2558"/>
                  </a:lnTo>
                  <a:lnTo>
                    <a:pt x="4" y="2553"/>
                  </a:lnTo>
                  <a:lnTo>
                    <a:pt x="4" y="2549"/>
                  </a:lnTo>
                  <a:lnTo>
                    <a:pt x="9" y="2545"/>
                  </a:lnTo>
                  <a:lnTo>
                    <a:pt x="9" y="2536"/>
                  </a:lnTo>
                  <a:lnTo>
                    <a:pt x="9" y="2532"/>
                  </a:lnTo>
                  <a:lnTo>
                    <a:pt x="13" y="2528"/>
                  </a:lnTo>
                  <a:lnTo>
                    <a:pt x="13" y="2519"/>
                  </a:lnTo>
                  <a:lnTo>
                    <a:pt x="13" y="2511"/>
                  </a:lnTo>
                  <a:lnTo>
                    <a:pt x="9" y="2490"/>
                  </a:lnTo>
                  <a:lnTo>
                    <a:pt x="9" y="2460"/>
                  </a:lnTo>
                  <a:lnTo>
                    <a:pt x="13" y="2452"/>
                  </a:lnTo>
                  <a:lnTo>
                    <a:pt x="13" y="2447"/>
                  </a:lnTo>
                  <a:lnTo>
                    <a:pt x="13" y="2443"/>
                  </a:lnTo>
                  <a:lnTo>
                    <a:pt x="17" y="2435"/>
                  </a:lnTo>
                  <a:lnTo>
                    <a:pt x="21" y="2435"/>
                  </a:lnTo>
                  <a:lnTo>
                    <a:pt x="21" y="2431"/>
                  </a:lnTo>
                  <a:lnTo>
                    <a:pt x="26" y="2426"/>
                  </a:lnTo>
                  <a:lnTo>
                    <a:pt x="34" y="2422"/>
                  </a:lnTo>
                  <a:lnTo>
                    <a:pt x="38" y="2418"/>
                  </a:lnTo>
                  <a:lnTo>
                    <a:pt x="43" y="2418"/>
                  </a:lnTo>
                  <a:lnTo>
                    <a:pt x="47" y="2418"/>
                  </a:lnTo>
                  <a:lnTo>
                    <a:pt x="51" y="2418"/>
                  </a:lnTo>
                  <a:lnTo>
                    <a:pt x="55" y="2418"/>
                  </a:lnTo>
                  <a:lnTo>
                    <a:pt x="68" y="2422"/>
                  </a:lnTo>
                  <a:lnTo>
                    <a:pt x="72" y="2422"/>
                  </a:lnTo>
                  <a:lnTo>
                    <a:pt x="76" y="2422"/>
                  </a:lnTo>
                  <a:lnTo>
                    <a:pt x="81" y="2422"/>
                  </a:lnTo>
                  <a:lnTo>
                    <a:pt x="85" y="2418"/>
                  </a:lnTo>
                  <a:lnTo>
                    <a:pt x="89" y="2418"/>
                  </a:lnTo>
                  <a:lnTo>
                    <a:pt x="89" y="2414"/>
                  </a:lnTo>
                  <a:lnTo>
                    <a:pt x="93" y="2409"/>
                  </a:lnTo>
                  <a:lnTo>
                    <a:pt x="93" y="2405"/>
                  </a:lnTo>
                  <a:lnTo>
                    <a:pt x="98" y="2401"/>
                  </a:lnTo>
                  <a:lnTo>
                    <a:pt x="98" y="2397"/>
                  </a:lnTo>
                  <a:lnTo>
                    <a:pt x="93" y="2380"/>
                  </a:lnTo>
                  <a:lnTo>
                    <a:pt x="93" y="2376"/>
                  </a:lnTo>
                  <a:lnTo>
                    <a:pt x="98" y="2371"/>
                  </a:lnTo>
                  <a:lnTo>
                    <a:pt x="98" y="2367"/>
                  </a:lnTo>
                  <a:lnTo>
                    <a:pt x="98" y="2363"/>
                  </a:lnTo>
                  <a:lnTo>
                    <a:pt x="102" y="2363"/>
                  </a:lnTo>
                  <a:lnTo>
                    <a:pt x="102" y="2359"/>
                  </a:lnTo>
                  <a:lnTo>
                    <a:pt x="106" y="2359"/>
                  </a:lnTo>
                  <a:lnTo>
                    <a:pt x="110" y="2359"/>
                  </a:lnTo>
                  <a:lnTo>
                    <a:pt x="115" y="2359"/>
                  </a:lnTo>
                  <a:lnTo>
                    <a:pt x="119" y="2363"/>
                  </a:lnTo>
                  <a:lnTo>
                    <a:pt x="123" y="2367"/>
                  </a:lnTo>
                  <a:lnTo>
                    <a:pt x="127" y="2367"/>
                  </a:lnTo>
                  <a:lnTo>
                    <a:pt x="131" y="2367"/>
                  </a:lnTo>
                  <a:lnTo>
                    <a:pt x="136" y="2363"/>
                  </a:lnTo>
                  <a:lnTo>
                    <a:pt x="136" y="2359"/>
                  </a:lnTo>
                  <a:lnTo>
                    <a:pt x="136" y="2354"/>
                  </a:lnTo>
                  <a:lnTo>
                    <a:pt x="136" y="2350"/>
                  </a:lnTo>
                  <a:lnTo>
                    <a:pt x="131" y="2346"/>
                  </a:lnTo>
                  <a:lnTo>
                    <a:pt x="131" y="2337"/>
                  </a:lnTo>
                  <a:lnTo>
                    <a:pt x="123" y="2320"/>
                  </a:lnTo>
                  <a:lnTo>
                    <a:pt x="123" y="2316"/>
                  </a:lnTo>
                  <a:lnTo>
                    <a:pt x="123" y="2308"/>
                  </a:lnTo>
                  <a:lnTo>
                    <a:pt x="119" y="2304"/>
                  </a:lnTo>
                  <a:lnTo>
                    <a:pt x="119" y="2299"/>
                  </a:lnTo>
                  <a:lnTo>
                    <a:pt x="123" y="2291"/>
                  </a:lnTo>
                  <a:lnTo>
                    <a:pt x="123" y="2287"/>
                  </a:lnTo>
                  <a:lnTo>
                    <a:pt x="127" y="2282"/>
                  </a:lnTo>
                  <a:lnTo>
                    <a:pt x="127" y="2278"/>
                  </a:lnTo>
                  <a:lnTo>
                    <a:pt x="131" y="2270"/>
                  </a:lnTo>
                  <a:lnTo>
                    <a:pt x="136" y="2265"/>
                  </a:lnTo>
                  <a:lnTo>
                    <a:pt x="140" y="2265"/>
                  </a:lnTo>
                  <a:lnTo>
                    <a:pt x="144" y="2261"/>
                  </a:lnTo>
                  <a:lnTo>
                    <a:pt x="148" y="2257"/>
                  </a:lnTo>
                  <a:lnTo>
                    <a:pt x="153" y="2257"/>
                  </a:lnTo>
                  <a:lnTo>
                    <a:pt x="161" y="2253"/>
                  </a:lnTo>
                  <a:lnTo>
                    <a:pt x="165" y="2253"/>
                  </a:lnTo>
                  <a:lnTo>
                    <a:pt x="191" y="2249"/>
                  </a:lnTo>
                  <a:lnTo>
                    <a:pt x="199" y="2249"/>
                  </a:lnTo>
                  <a:lnTo>
                    <a:pt x="203" y="2244"/>
                  </a:lnTo>
                  <a:lnTo>
                    <a:pt x="208" y="2244"/>
                  </a:lnTo>
                  <a:lnTo>
                    <a:pt x="212" y="2244"/>
                  </a:lnTo>
                  <a:lnTo>
                    <a:pt x="216" y="2240"/>
                  </a:lnTo>
                  <a:lnTo>
                    <a:pt x="225" y="2236"/>
                  </a:lnTo>
                  <a:lnTo>
                    <a:pt x="229" y="2232"/>
                  </a:lnTo>
                  <a:lnTo>
                    <a:pt x="233" y="2232"/>
                  </a:lnTo>
                  <a:lnTo>
                    <a:pt x="237" y="2227"/>
                  </a:lnTo>
                  <a:lnTo>
                    <a:pt x="246" y="2219"/>
                  </a:lnTo>
                  <a:lnTo>
                    <a:pt x="254" y="2215"/>
                  </a:lnTo>
                  <a:lnTo>
                    <a:pt x="258" y="2206"/>
                  </a:lnTo>
                  <a:lnTo>
                    <a:pt x="275" y="2193"/>
                  </a:lnTo>
                  <a:lnTo>
                    <a:pt x="280" y="2189"/>
                  </a:lnTo>
                  <a:lnTo>
                    <a:pt x="284" y="2185"/>
                  </a:lnTo>
                  <a:lnTo>
                    <a:pt x="288" y="2181"/>
                  </a:lnTo>
                  <a:lnTo>
                    <a:pt x="292" y="2177"/>
                  </a:lnTo>
                  <a:lnTo>
                    <a:pt x="297" y="2172"/>
                  </a:lnTo>
                  <a:lnTo>
                    <a:pt x="301" y="2172"/>
                  </a:lnTo>
                  <a:lnTo>
                    <a:pt x="313" y="2164"/>
                  </a:lnTo>
                  <a:lnTo>
                    <a:pt x="322" y="2164"/>
                  </a:lnTo>
                  <a:lnTo>
                    <a:pt x="326" y="2160"/>
                  </a:lnTo>
                  <a:lnTo>
                    <a:pt x="330" y="2155"/>
                  </a:lnTo>
                  <a:lnTo>
                    <a:pt x="335" y="2155"/>
                  </a:lnTo>
                  <a:lnTo>
                    <a:pt x="339" y="2147"/>
                  </a:lnTo>
                  <a:lnTo>
                    <a:pt x="343" y="2143"/>
                  </a:lnTo>
                  <a:lnTo>
                    <a:pt x="347" y="2138"/>
                  </a:lnTo>
                  <a:lnTo>
                    <a:pt x="347" y="2134"/>
                  </a:lnTo>
                  <a:lnTo>
                    <a:pt x="356" y="2121"/>
                  </a:lnTo>
                  <a:lnTo>
                    <a:pt x="360" y="2113"/>
                  </a:lnTo>
                  <a:lnTo>
                    <a:pt x="364" y="2109"/>
                  </a:lnTo>
                  <a:lnTo>
                    <a:pt x="369" y="2105"/>
                  </a:lnTo>
                  <a:lnTo>
                    <a:pt x="381" y="2092"/>
                  </a:lnTo>
                  <a:lnTo>
                    <a:pt x="385" y="2088"/>
                  </a:lnTo>
                  <a:lnTo>
                    <a:pt x="385" y="2083"/>
                  </a:lnTo>
                  <a:lnTo>
                    <a:pt x="390" y="2079"/>
                  </a:lnTo>
                  <a:lnTo>
                    <a:pt x="394" y="2075"/>
                  </a:lnTo>
                  <a:lnTo>
                    <a:pt x="394" y="2066"/>
                  </a:lnTo>
                  <a:lnTo>
                    <a:pt x="394" y="2062"/>
                  </a:lnTo>
                  <a:lnTo>
                    <a:pt x="398" y="2045"/>
                  </a:lnTo>
                  <a:lnTo>
                    <a:pt x="402" y="2037"/>
                  </a:lnTo>
                  <a:lnTo>
                    <a:pt x="407" y="2016"/>
                  </a:lnTo>
                  <a:lnTo>
                    <a:pt x="411" y="2007"/>
                  </a:lnTo>
                  <a:lnTo>
                    <a:pt x="411" y="2003"/>
                  </a:lnTo>
                  <a:lnTo>
                    <a:pt x="415" y="1994"/>
                  </a:lnTo>
                  <a:lnTo>
                    <a:pt x="415" y="1990"/>
                  </a:lnTo>
                  <a:lnTo>
                    <a:pt x="419" y="1986"/>
                  </a:lnTo>
                  <a:lnTo>
                    <a:pt x="424" y="1982"/>
                  </a:lnTo>
                  <a:lnTo>
                    <a:pt x="428" y="1973"/>
                  </a:lnTo>
                  <a:lnTo>
                    <a:pt x="432" y="1969"/>
                  </a:lnTo>
                  <a:lnTo>
                    <a:pt x="445" y="1961"/>
                  </a:lnTo>
                  <a:lnTo>
                    <a:pt x="449" y="1956"/>
                  </a:lnTo>
                  <a:lnTo>
                    <a:pt x="449" y="1952"/>
                  </a:lnTo>
                  <a:lnTo>
                    <a:pt x="462" y="1939"/>
                  </a:lnTo>
                  <a:lnTo>
                    <a:pt x="462" y="1935"/>
                  </a:lnTo>
                  <a:lnTo>
                    <a:pt x="466" y="1931"/>
                  </a:lnTo>
                  <a:lnTo>
                    <a:pt x="470" y="1931"/>
                  </a:lnTo>
                  <a:lnTo>
                    <a:pt x="474" y="1927"/>
                  </a:lnTo>
                  <a:lnTo>
                    <a:pt x="479" y="1927"/>
                  </a:lnTo>
                  <a:lnTo>
                    <a:pt x="487" y="1927"/>
                  </a:lnTo>
                  <a:lnTo>
                    <a:pt x="491" y="1923"/>
                  </a:lnTo>
                  <a:lnTo>
                    <a:pt x="496" y="1923"/>
                  </a:lnTo>
                  <a:lnTo>
                    <a:pt x="504" y="1923"/>
                  </a:lnTo>
                  <a:lnTo>
                    <a:pt x="508" y="1923"/>
                  </a:lnTo>
                  <a:lnTo>
                    <a:pt x="512" y="1923"/>
                  </a:lnTo>
                  <a:lnTo>
                    <a:pt x="517" y="1923"/>
                  </a:lnTo>
                  <a:lnTo>
                    <a:pt x="521" y="1923"/>
                  </a:lnTo>
                  <a:lnTo>
                    <a:pt x="525" y="1918"/>
                  </a:lnTo>
                  <a:lnTo>
                    <a:pt x="529" y="1918"/>
                  </a:lnTo>
                  <a:lnTo>
                    <a:pt x="534" y="1914"/>
                  </a:lnTo>
                  <a:lnTo>
                    <a:pt x="534" y="1906"/>
                  </a:lnTo>
                  <a:lnTo>
                    <a:pt x="538" y="1901"/>
                  </a:lnTo>
                  <a:lnTo>
                    <a:pt x="538" y="1897"/>
                  </a:lnTo>
                  <a:lnTo>
                    <a:pt x="542" y="1893"/>
                  </a:lnTo>
                  <a:lnTo>
                    <a:pt x="542" y="1889"/>
                  </a:lnTo>
                  <a:lnTo>
                    <a:pt x="546" y="1884"/>
                  </a:lnTo>
                  <a:lnTo>
                    <a:pt x="551" y="1880"/>
                  </a:lnTo>
                  <a:lnTo>
                    <a:pt x="559" y="1880"/>
                  </a:lnTo>
                  <a:lnTo>
                    <a:pt x="567" y="1872"/>
                  </a:lnTo>
                  <a:lnTo>
                    <a:pt x="572" y="1872"/>
                  </a:lnTo>
                  <a:lnTo>
                    <a:pt x="576" y="1867"/>
                  </a:lnTo>
                  <a:lnTo>
                    <a:pt x="584" y="1863"/>
                  </a:lnTo>
                  <a:lnTo>
                    <a:pt x="606" y="1846"/>
                  </a:lnTo>
                  <a:lnTo>
                    <a:pt x="614" y="1838"/>
                  </a:lnTo>
                  <a:lnTo>
                    <a:pt x="631" y="1829"/>
                  </a:lnTo>
                  <a:lnTo>
                    <a:pt x="635" y="1825"/>
                  </a:lnTo>
                  <a:lnTo>
                    <a:pt x="639" y="1821"/>
                  </a:lnTo>
                  <a:lnTo>
                    <a:pt x="644" y="1817"/>
                  </a:lnTo>
                  <a:lnTo>
                    <a:pt x="644" y="1812"/>
                  </a:lnTo>
                  <a:lnTo>
                    <a:pt x="648" y="1808"/>
                  </a:lnTo>
                  <a:lnTo>
                    <a:pt x="652" y="1804"/>
                  </a:lnTo>
                  <a:lnTo>
                    <a:pt x="652" y="1800"/>
                  </a:lnTo>
                  <a:lnTo>
                    <a:pt x="652" y="1791"/>
                  </a:lnTo>
                  <a:lnTo>
                    <a:pt x="652" y="1787"/>
                  </a:lnTo>
                  <a:lnTo>
                    <a:pt x="652" y="1783"/>
                  </a:lnTo>
                  <a:lnTo>
                    <a:pt x="652" y="1774"/>
                  </a:lnTo>
                  <a:lnTo>
                    <a:pt x="652" y="1766"/>
                  </a:lnTo>
                  <a:lnTo>
                    <a:pt x="652" y="1762"/>
                  </a:lnTo>
                  <a:lnTo>
                    <a:pt x="648" y="1757"/>
                  </a:lnTo>
                  <a:lnTo>
                    <a:pt x="652" y="1753"/>
                  </a:lnTo>
                  <a:lnTo>
                    <a:pt x="652" y="1745"/>
                  </a:lnTo>
                  <a:lnTo>
                    <a:pt x="652" y="1740"/>
                  </a:lnTo>
                  <a:lnTo>
                    <a:pt x="656" y="1732"/>
                  </a:lnTo>
                  <a:lnTo>
                    <a:pt x="656" y="1728"/>
                  </a:lnTo>
                  <a:lnTo>
                    <a:pt x="661" y="1724"/>
                  </a:lnTo>
                  <a:lnTo>
                    <a:pt x="665" y="1719"/>
                  </a:lnTo>
                  <a:lnTo>
                    <a:pt x="678" y="1702"/>
                  </a:lnTo>
                  <a:lnTo>
                    <a:pt x="682" y="1698"/>
                  </a:lnTo>
                  <a:lnTo>
                    <a:pt x="686" y="1690"/>
                  </a:lnTo>
                  <a:lnTo>
                    <a:pt x="686" y="1685"/>
                  </a:lnTo>
                  <a:lnTo>
                    <a:pt x="690" y="1681"/>
                  </a:lnTo>
                  <a:lnTo>
                    <a:pt x="694" y="1677"/>
                  </a:lnTo>
                  <a:lnTo>
                    <a:pt x="694" y="1668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707" y="1639"/>
                  </a:lnTo>
                  <a:lnTo>
                    <a:pt x="711" y="1626"/>
                  </a:lnTo>
                  <a:lnTo>
                    <a:pt x="716" y="1613"/>
                  </a:lnTo>
                  <a:lnTo>
                    <a:pt x="724" y="1601"/>
                  </a:lnTo>
                  <a:lnTo>
                    <a:pt x="724" y="1592"/>
                  </a:lnTo>
                  <a:lnTo>
                    <a:pt x="724" y="1588"/>
                  </a:lnTo>
                  <a:lnTo>
                    <a:pt x="728" y="1580"/>
                  </a:lnTo>
                  <a:lnTo>
                    <a:pt x="728" y="1571"/>
                  </a:lnTo>
                  <a:lnTo>
                    <a:pt x="728" y="1567"/>
                  </a:lnTo>
                  <a:lnTo>
                    <a:pt x="728" y="1563"/>
                  </a:lnTo>
                  <a:lnTo>
                    <a:pt x="724" y="1537"/>
                  </a:lnTo>
                  <a:lnTo>
                    <a:pt x="724" y="1533"/>
                  </a:lnTo>
                  <a:lnTo>
                    <a:pt x="724" y="1525"/>
                  </a:lnTo>
                  <a:lnTo>
                    <a:pt x="724" y="1516"/>
                  </a:lnTo>
                  <a:lnTo>
                    <a:pt x="728" y="1512"/>
                  </a:lnTo>
                  <a:lnTo>
                    <a:pt x="728" y="1508"/>
                  </a:lnTo>
                  <a:lnTo>
                    <a:pt x="728" y="1499"/>
                  </a:lnTo>
                  <a:lnTo>
                    <a:pt x="733" y="1495"/>
                  </a:lnTo>
                  <a:lnTo>
                    <a:pt x="737" y="1491"/>
                  </a:lnTo>
                  <a:lnTo>
                    <a:pt x="741" y="1482"/>
                  </a:lnTo>
                  <a:lnTo>
                    <a:pt x="745" y="1474"/>
                  </a:lnTo>
                  <a:lnTo>
                    <a:pt x="754" y="1469"/>
                  </a:lnTo>
                  <a:lnTo>
                    <a:pt x="758" y="1465"/>
                  </a:lnTo>
                  <a:lnTo>
                    <a:pt x="762" y="1461"/>
                  </a:lnTo>
                  <a:lnTo>
                    <a:pt x="766" y="1457"/>
                  </a:lnTo>
                  <a:lnTo>
                    <a:pt x="771" y="1457"/>
                  </a:lnTo>
                  <a:lnTo>
                    <a:pt x="775" y="1457"/>
                  </a:lnTo>
                  <a:lnTo>
                    <a:pt x="779" y="1457"/>
                  </a:lnTo>
                  <a:lnTo>
                    <a:pt x="779" y="1461"/>
                  </a:lnTo>
                  <a:lnTo>
                    <a:pt x="775" y="1465"/>
                  </a:lnTo>
                  <a:lnTo>
                    <a:pt x="775" y="1469"/>
                  </a:lnTo>
                  <a:lnTo>
                    <a:pt x="771" y="1478"/>
                  </a:lnTo>
                  <a:lnTo>
                    <a:pt x="771" y="1482"/>
                  </a:lnTo>
                  <a:lnTo>
                    <a:pt x="771" y="1486"/>
                  </a:lnTo>
                  <a:lnTo>
                    <a:pt x="771" y="1491"/>
                  </a:lnTo>
                  <a:lnTo>
                    <a:pt x="771" y="1495"/>
                  </a:lnTo>
                  <a:lnTo>
                    <a:pt x="771" y="1499"/>
                  </a:lnTo>
                  <a:lnTo>
                    <a:pt x="775" y="1499"/>
                  </a:lnTo>
                  <a:lnTo>
                    <a:pt x="779" y="1503"/>
                  </a:lnTo>
                  <a:lnTo>
                    <a:pt x="779" y="1508"/>
                  </a:lnTo>
                  <a:lnTo>
                    <a:pt x="783" y="1512"/>
                  </a:lnTo>
                  <a:lnTo>
                    <a:pt x="783" y="1516"/>
                  </a:lnTo>
                  <a:lnTo>
                    <a:pt x="788" y="1516"/>
                  </a:lnTo>
                  <a:lnTo>
                    <a:pt x="792" y="1520"/>
                  </a:lnTo>
                  <a:lnTo>
                    <a:pt x="796" y="1520"/>
                  </a:lnTo>
                  <a:lnTo>
                    <a:pt x="800" y="1520"/>
                  </a:lnTo>
                  <a:lnTo>
                    <a:pt x="805" y="1520"/>
                  </a:lnTo>
                  <a:lnTo>
                    <a:pt x="809" y="1520"/>
                  </a:lnTo>
                  <a:lnTo>
                    <a:pt x="813" y="1525"/>
                  </a:lnTo>
                  <a:lnTo>
                    <a:pt x="817" y="1525"/>
                  </a:lnTo>
                  <a:lnTo>
                    <a:pt x="821" y="1525"/>
                  </a:lnTo>
                  <a:lnTo>
                    <a:pt x="826" y="1529"/>
                  </a:lnTo>
                  <a:lnTo>
                    <a:pt x="830" y="1533"/>
                  </a:lnTo>
                  <a:lnTo>
                    <a:pt x="830" y="1537"/>
                  </a:lnTo>
                  <a:lnTo>
                    <a:pt x="830" y="1541"/>
                  </a:lnTo>
                  <a:lnTo>
                    <a:pt x="834" y="1546"/>
                  </a:lnTo>
                  <a:lnTo>
                    <a:pt x="834" y="1554"/>
                  </a:lnTo>
                  <a:lnTo>
                    <a:pt x="834" y="1558"/>
                  </a:lnTo>
                  <a:lnTo>
                    <a:pt x="834" y="1563"/>
                  </a:lnTo>
                  <a:lnTo>
                    <a:pt x="834" y="1567"/>
                  </a:lnTo>
                  <a:lnTo>
                    <a:pt x="834" y="1571"/>
                  </a:lnTo>
                  <a:lnTo>
                    <a:pt x="834" y="1580"/>
                  </a:lnTo>
                  <a:lnTo>
                    <a:pt x="834" y="1592"/>
                  </a:lnTo>
                  <a:lnTo>
                    <a:pt x="830" y="1605"/>
                  </a:lnTo>
                  <a:lnTo>
                    <a:pt x="830" y="1609"/>
                  </a:lnTo>
                  <a:lnTo>
                    <a:pt x="830" y="1613"/>
                  </a:lnTo>
                  <a:lnTo>
                    <a:pt x="834" y="1618"/>
                  </a:lnTo>
                  <a:lnTo>
                    <a:pt x="834" y="1622"/>
                  </a:lnTo>
                  <a:lnTo>
                    <a:pt x="838" y="1626"/>
                  </a:lnTo>
                  <a:lnTo>
                    <a:pt x="843" y="1626"/>
                  </a:lnTo>
                  <a:lnTo>
                    <a:pt x="847" y="1630"/>
                  </a:lnTo>
                  <a:lnTo>
                    <a:pt x="851" y="1630"/>
                  </a:lnTo>
                  <a:lnTo>
                    <a:pt x="855" y="1635"/>
                  </a:lnTo>
                  <a:lnTo>
                    <a:pt x="860" y="1635"/>
                  </a:lnTo>
                  <a:lnTo>
                    <a:pt x="864" y="1635"/>
                  </a:lnTo>
                  <a:lnTo>
                    <a:pt x="868" y="1635"/>
                  </a:lnTo>
                  <a:lnTo>
                    <a:pt x="872" y="1635"/>
                  </a:lnTo>
                  <a:lnTo>
                    <a:pt x="877" y="1635"/>
                  </a:lnTo>
                  <a:lnTo>
                    <a:pt x="881" y="1635"/>
                  </a:lnTo>
                  <a:lnTo>
                    <a:pt x="885" y="1630"/>
                  </a:lnTo>
                  <a:lnTo>
                    <a:pt x="889" y="1630"/>
                  </a:lnTo>
                  <a:lnTo>
                    <a:pt x="898" y="1630"/>
                  </a:lnTo>
                  <a:lnTo>
                    <a:pt x="915" y="1622"/>
                  </a:lnTo>
                  <a:lnTo>
                    <a:pt x="923" y="1618"/>
                  </a:lnTo>
                  <a:lnTo>
                    <a:pt x="932" y="1618"/>
                  </a:lnTo>
                  <a:lnTo>
                    <a:pt x="944" y="1613"/>
                  </a:lnTo>
                  <a:lnTo>
                    <a:pt x="965" y="1609"/>
                  </a:lnTo>
                  <a:lnTo>
                    <a:pt x="974" y="1609"/>
                  </a:lnTo>
                  <a:lnTo>
                    <a:pt x="978" y="1609"/>
                  </a:lnTo>
                  <a:lnTo>
                    <a:pt x="982" y="1609"/>
                  </a:lnTo>
                  <a:lnTo>
                    <a:pt x="987" y="1609"/>
                  </a:lnTo>
                  <a:lnTo>
                    <a:pt x="991" y="1609"/>
                  </a:lnTo>
                  <a:lnTo>
                    <a:pt x="995" y="1609"/>
                  </a:lnTo>
                  <a:lnTo>
                    <a:pt x="999" y="1613"/>
                  </a:lnTo>
                  <a:lnTo>
                    <a:pt x="1004" y="1613"/>
                  </a:lnTo>
                  <a:lnTo>
                    <a:pt x="1008" y="1613"/>
                  </a:lnTo>
                  <a:lnTo>
                    <a:pt x="1012" y="1613"/>
                  </a:lnTo>
                  <a:lnTo>
                    <a:pt x="1012" y="1609"/>
                  </a:lnTo>
                  <a:lnTo>
                    <a:pt x="1016" y="1605"/>
                  </a:lnTo>
                  <a:lnTo>
                    <a:pt x="1016" y="1601"/>
                  </a:lnTo>
                  <a:lnTo>
                    <a:pt x="1012" y="1597"/>
                  </a:lnTo>
                  <a:lnTo>
                    <a:pt x="1012" y="1592"/>
                  </a:lnTo>
                  <a:lnTo>
                    <a:pt x="1012" y="1588"/>
                  </a:lnTo>
                  <a:lnTo>
                    <a:pt x="1008" y="1580"/>
                  </a:lnTo>
                  <a:lnTo>
                    <a:pt x="1004" y="1571"/>
                  </a:lnTo>
                  <a:lnTo>
                    <a:pt x="999" y="1558"/>
                  </a:lnTo>
                  <a:lnTo>
                    <a:pt x="995" y="1550"/>
                  </a:lnTo>
                  <a:lnTo>
                    <a:pt x="995" y="1546"/>
                  </a:lnTo>
                  <a:lnTo>
                    <a:pt x="991" y="1541"/>
                  </a:lnTo>
                  <a:lnTo>
                    <a:pt x="991" y="1533"/>
                  </a:lnTo>
                  <a:lnTo>
                    <a:pt x="991" y="1529"/>
                  </a:lnTo>
                  <a:lnTo>
                    <a:pt x="991" y="1525"/>
                  </a:lnTo>
                  <a:lnTo>
                    <a:pt x="991" y="1520"/>
                  </a:lnTo>
                  <a:lnTo>
                    <a:pt x="991" y="1516"/>
                  </a:lnTo>
                  <a:lnTo>
                    <a:pt x="991" y="1503"/>
                  </a:lnTo>
                  <a:lnTo>
                    <a:pt x="991" y="1499"/>
                  </a:lnTo>
                  <a:lnTo>
                    <a:pt x="991" y="1495"/>
                  </a:lnTo>
                  <a:lnTo>
                    <a:pt x="991" y="1482"/>
                  </a:lnTo>
                  <a:lnTo>
                    <a:pt x="991" y="1478"/>
                  </a:lnTo>
                  <a:lnTo>
                    <a:pt x="995" y="1469"/>
                  </a:lnTo>
                  <a:lnTo>
                    <a:pt x="995" y="1465"/>
                  </a:lnTo>
                  <a:lnTo>
                    <a:pt x="999" y="1461"/>
                  </a:lnTo>
                  <a:lnTo>
                    <a:pt x="1004" y="1457"/>
                  </a:lnTo>
                  <a:lnTo>
                    <a:pt x="1004" y="1453"/>
                  </a:lnTo>
                  <a:lnTo>
                    <a:pt x="1008" y="1453"/>
                  </a:lnTo>
                  <a:lnTo>
                    <a:pt x="1012" y="1448"/>
                  </a:lnTo>
                  <a:lnTo>
                    <a:pt x="1016" y="1448"/>
                  </a:lnTo>
                  <a:lnTo>
                    <a:pt x="1020" y="1448"/>
                  </a:lnTo>
                  <a:lnTo>
                    <a:pt x="1025" y="1448"/>
                  </a:lnTo>
                  <a:lnTo>
                    <a:pt x="1029" y="1448"/>
                  </a:lnTo>
                  <a:lnTo>
                    <a:pt x="1033" y="1448"/>
                  </a:lnTo>
                  <a:lnTo>
                    <a:pt x="1033" y="1453"/>
                  </a:lnTo>
                  <a:lnTo>
                    <a:pt x="1046" y="1457"/>
                  </a:lnTo>
                  <a:lnTo>
                    <a:pt x="1050" y="1461"/>
                  </a:lnTo>
                  <a:lnTo>
                    <a:pt x="1054" y="1461"/>
                  </a:lnTo>
                  <a:lnTo>
                    <a:pt x="1059" y="1461"/>
                  </a:lnTo>
                  <a:lnTo>
                    <a:pt x="1063" y="1461"/>
                  </a:lnTo>
                  <a:lnTo>
                    <a:pt x="1067" y="1457"/>
                  </a:lnTo>
                  <a:lnTo>
                    <a:pt x="1067" y="1453"/>
                  </a:lnTo>
                  <a:lnTo>
                    <a:pt x="1071" y="1453"/>
                  </a:lnTo>
                  <a:lnTo>
                    <a:pt x="1075" y="1448"/>
                  </a:lnTo>
                  <a:lnTo>
                    <a:pt x="1075" y="1444"/>
                  </a:lnTo>
                  <a:lnTo>
                    <a:pt x="1080" y="1440"/>
                  </a:lnTo>
                  <a:lnTo>
                    <a:pt x="1080" y="1436"/>
                  </a:lnTo>
                  <a:lnTo>
                    <a:pt x="1084" y="1427"/>
                  </a:lnTo>
                  <a:lnTo>
                    <a:pt x="1088" y="1423"/>
                  </a:lnTo>
                  <a:lnTo>
                    <a:pt x="1088" y="1419"/>
                  </a:lnTo>
                  <a:lnTo>
                    <a:pt x="1088" y="1410"/>
                  </a:lnTo>
                  <a:lnTo>
                    <a:pt x="1092" y="1402"/>
                  </a:lnTo>
                  <a:lnTo>
                    <a:pt x="1092" y="1393"/>
                  </a:lnTo>
                  <a:lnTo>
                    <a:pt x="1088" y="1385"/>
                  </a:lnTo>
                  <a:lnTo>
                    <a:pt x="1088" y="1372"/>
                  </a:lnTo>
                  <a:lnTo>
                    <a:pt x="1088" y="1359"/>
                  </a:lnTo>
                  <a:lnTo>
                    <a:pt x="1088" y="1351"/>
                  </a:lnTo>
                  <a:lnTo>
                    <a:pt x="1084" y="1342"/>
                  </a:lnTo>
                  <a:lnTo>
                    <a:pt x="1084" y="1330"/>
                  </a:lnTo>
                  <a:lnTo>
                    <a:pt x="1084" y="1326"/>
                  </a:lnTo>
                  <a:lnTo>
                    <a:pt x="1084" y="1317"/>
                  </a:lnTo>
                  <a:lnTo>
                    <a:pt x="1084" y="1313"/>
                  </a:lnTo>
                  <a:lnTo>
                    <a:pt x="1088" y="1309"/>
                  </a:lnTo>
                  <a:lnTo>
                    <a:pt x="1092" y="1304"/>
                  </a:lnTo>
                  <a:lnTo>
                    <a:pt x="1097" y="1300"/>
                  </a:lnTo>
                  <a:lnTo>
                    <a:pt x="1101" y="1296"/>
                  </a:lnTo>
                  <a:lnTo>
                    <a:pt x="1105" y="1296"/>
                  </a:lnTo>
                  <a:lnTo>
                    <a:pt x="1114" y="1292"/>
                  </a:lnTo>
                  <a:lnTo>
                    <a:pt x="1118" y="1292"/>
                  </a:lnTo>
                  <a:lnTo>
                    <a:pt x="1122" y="1287"/>
                  </a:lnTo>
                  <a:lnTo>
                    <a:pt x="1126" y="1287"/>
                  </a:lnTo>
                  <a:lnTo>
                    <a:pt x="1135" y="1287"/>
                  </a:lnTo>
                  <a:lnTo>
                    <a:pt x="1143" y="1283"/>
                  </a:lnTo>
                  <a:lnTo>
                    <a:pt x="1147" y="1283"/>
                  </a:lnTo>
                  <a:lnTo>
                    <a:pt x="1160" y="1283"/>
                  </a:lnTo>
                  <a:lnTo>
                    <a:pt x="1169" y="1283"/>
                  </a:lnTo>
                  <a:lnTo>
                    <a:pt x="1177" y="1283"/>
                  </a:lnTo>
                  <a:lnTo>
                    <a:pt x="1186" y="1283"/>
                  </a:lnTo>
                  <a:lnTo>
                    <a:pt x="1194" y="1283"/>
                  </a:lnTo>
                  <a:lnTo>
                    <a:pt x="1224" y="1283"/>
                  </a:lnTo>
                  <a:lnTo>
                    <a:pt x="1232" y="1283"/>
                  </a:lnTo>
                  <a:lnTo>
                    <a:pt x="1241" y="1283"/>
                  </a:lnTo>
                  <a:lnTo>
                    <a:pt x="1249" y="1283"/>
                  </a:lnTo>
                  <a:lnTo>
                    <a:pt x="1253" y="1283"/>
                  </a:lnTo>
                  <a:lnTo>
                    <a:pt x="1262" y="1279"/>
                  </a:lnTo>
                  <a:lnTo>
                    <a:pt x="1262" y="1275"/>
                  </a:lnTo>
                  <a:lnTo>
                    <a:pt x="1266" y="1275"/>
                  </a:lnTo>
                  <a:lnTo>
                    <a:pt x="1266" y="1271"/>
                  </a:lnTo>
                  <a:lnTo>
                    <a:pt x="1270" y="1266"/>
                  </a:lnTo>
                  <a:lnTo>
                    <a:pt x="1274" y="1262"/>
                  </a:lnTo>
                  <a:lnTo>
                    <a:pt x="1274" y="1258"/>
                  </a:lnTo>
                  <a:lnTo>
                    <a:pt x="1274" y="1249"/>
                  </a:lnTo>
                  <a:lnTo>
                    <a:pt x="1274" y="1245"/>
                  </a:lnTo>
                  <a:lnTo>
                    <a:pt x="1274" y="1241"/>
                  </a:lnTo>
                  <a:lnTo>
                    <a:pt x="1274" y="1237"/>
                  </a:lnTo>
                  <a:lnTo>
                    <a:pt x="1274" y="1232"/>
                  </a:lnTo>
                  <a:lnTo>
                    <a:pt x="1274" y="1228"/>
                  </a:lnTo>
                  <a:lnTo>
                    <a:pt x="1274" y="1224"/>
                  </a:lnTo>
                  <a:lnTo>
                    <a:pt x="1270" y="1220"/>
                  </a:lnTo>
                  <a:lnTo>
                    <a:pt x="1266" y="1220"/>
                  </a:lnTo>
                  <a:lnTo>
                    <a:pt x="1262" y="1215"/>
                  </a:lnTo>
                  <a:lnTo>
                    <a:pt x="1258" y="1211"/>
                  </a:lnTo>
                  <a:lnTo>
                    <a:pt x="1253" y="1211"/>
                  </a:lnTo>
                  <a:lnTo>
                    <a:pt x="1236" y="1203"/>
                  </a:lnTo>
                  <a:lnTo>
                    <a:pt x="1232" y="1199"/>
                  </a:lnTo>
                  <a:lnTo>
                    <a:pt x="1228" y="1199"/>
                  </a:lnTo>
                  <a:lnTo>
                    <a:pt x="1224" y="1194"/>
                  </a:lnTo>
                  <a:lnTo>
                    <a:pt x="1224" y="1190"/>
                  </a:lnTo>
                  <a:lnTo>
                    <a:pt x="1219" y="1190"/>
                  </a:lnTo>
                  <a:lnTo>
                    <a:pt x="1219" y="1186"/>
                  </a:lnTo>
                  <a:lnTo>
                    <a:pt x="1215" y="1182"/>
                  </a:lnTo>
                  <a:lnTo>
                    <a:pt x="1215" y="1173"/>
                  </a:lnTo>
                  <a:lnTo>
                    <a:pt x="1211" y="1173"/>
                  </a:lnTo>
                  <a:lnTo>
                    <a:pt x="1211" y="1169"/>
                  </a:lnTo>
                  <a:lnTo>
                    <a:pt x="1211" y="1165"/>
                  </a:lnTo>
                  <a:lnTo>
                    <a:pt x="1207" y="1165"/>
                  </a:lnTo>
                  <a:lnTo>
                    <a:pt x="1203" y="1165"/>
                  </a:lnTo>
                  <a:lnTo>
                    <a:pt x="1198" y="1165"/>
                  </a:lnTo>
                  <a:lnTo>
                    <a:pt x="1194" y="1165"/>
                  </a:lnTo>
                  <a:lnTo>
                    <a:pt x="1190" y="1165"/>
                  </a:lnTo>
                  <a:lnTo>
                    <a:pt x="1186" y="1169"/>
                  </a:lnTo>
                  <a:lnTo>
                    <a:pt x="1181" y="1169"/>
                  </a:lnTo>
                  <a:lnTo>
                    <a:pt x="1177" y="1173"/>
                  </a:lnTo>
                  <a:lnTo>
                    <a:pt x="1173" y="1177"/>
                  </a:lnTo>
                  <a:lnTo>
                    <a:pt x="1169" y="1182"/>
                  </a:lnTo>
                  <a:lnTo>
                    <a:pt x="1164" y="1186"/>
                  </a:lnTo>
                  <a:lnTo>
                    <a:pt x="1164" y="1190"/>
                  </a:lnTo>
                  <a:lnTo>
                    <a:pt x="1160" y="1194"/>
                  </a:lnTo>
                  <a:lnTo>
                    <a:pt x="1143" y="1215"/>
                  </a:lnTo>
                  <a:lnTo>
                    <a:pt x="1143" y="1220"/>
                  </a:lnTo>
                  <a:lnTo>
                    <a:pt x="1139" y="1224"/>
                  </a:lnTo>
                  <a:lnTo>
                    <a:pt x="1135" y="1228"/>
                  </a:lnTo>
                  <a:lnTo>
                    <a:pt x="1131" y="1228"/>
                  </a:lnTo>
                  <a:lnTo>
                    <a:pt x="1126" y="1232"/>
                  </a:lnTo>
                  <a:lnTo>
                    <a:pt x="1122" y="1237"/>
                  </a:lnTo>
                  <a:lnTo>
                    <a:pt x="1118" y="1237"/>
                  </a:lnTo>
                  <a:lnTo>
                    <a:pt x="1109" y="1241"/>
                  </a:lnTo>
                  <a:lnTo>
                    <a:pt x="1105" y="1241"/>
                  </a:lnTo>
                  <a:lnTo>
                    <a:pt x="1101" y="1245"/>
                  </a:lnTo>
                  <a:lnTo>
                    <a:pt x="1097" y="1245"/>
                  </a:lnTo>
                  <a:lnTo>
                    <a:pt x="1092" y="1241"/>
                  </a:lnTo>
                  <a:lnTo>
                    <a:pt x="1092" y="1237"/>
                  </a:lnTo>
                  <a:lnTo>
                    <a:pt x="1092" y="1232"/>
                  </a:lnTo>
                  <a:lnTo>
                    <a:pt x="1092" y="1220"/>
                  </a:lnTo>
                  <a:lnTo>
                    <a:pt x="1092" y="1215"/>
                  </a:lnTo>
                  <a:lnTo>
                    <a:pt x="1092" y="1211"/>
                  </a:lnTo>
                  <a:lnTo>
                    <a:pt x="1092" y="1199"/>
                  </a:lnTo>
                  <a:lnTo>
                    <a:pt x="1092" y="1190"/>
                  </a:lnTo>
                  <a:lnTo>
                    <a:pt x="1092" y="1186"/>
                  </a:lnTo>
                  <a:lnTo>
                    <a:pt x="1092" y="1177"/>
                  </a:lnTo>
                  <a:lnTo>
                    <a:pt x="1092" y="1173"/>
                  </a:lnTo>
                  <a:lnTo>
                    <a:pt x="1092" y="1169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0" y="1165"/>
                  </a:lnTo>
                  <a:lnTo>
                    <a:pt x="1075" y="1169"/>
                  </a:lnTo>
                  <a:lnTo>
                    <a:pt x="1059" y="1182"/>
                  </a:lnTo>
                  <a:lnTo>
                    <a:pt x="1050" y="1190"/>
                  </a:lnTo>
                  <a:lnTo>
                    <a:pt x="1046" y="1190"/>
                  </a:lnTo>
                  <a:lnTo>
                    <a:pt x="1042" y="1194"/>
                  </a:lnTo>
                  <a:lnTo>
                    <a:pt x="1037" y="1194"/>
                  </a:lnTo>
                  <a:lnTo>
                    <a:pt x="1033" y="1199"/>
                  </a:lnTo>
                  <a:lnTo>
                    <a:pt x="1029" y="1199"/>
                  </a:lnTo>
                  <a:lnTo>
                    <a:pt x="1025" y="1203"/>
                  </a:lnTo>
                  <a:lnTo>
                    <a:pt x="1020" y="1203"/>
                  </a:lnTo>
                  <a:lnTo>
                    <a:pt x="1012" y="1203"/>
                  </a:lnTo>
                  <a:lnTo>
                    <a:pt x="1008" y="1207"/>
                  </a:lnTo>
                  <a:lnTo>
                    <a:pt x="999" y="1207"/>
                  </a:lnTo>
                  <a:lnTo>
                    <a:pt x="995" y="1207"/>
                  </a:lnTo>
                  <a:lnTo>
                    <a:pt x="987" y="1207"/>
                  </a:lnTo>
                  <a:lnTo>
                    <a:pt x="982" y="1207"/>
                  </a:lnTo>
                  <a:lnTo>
                    <a:pt x="974" y="1207"/>
                  </a:lnTo>
                  <a:lnTo>
                    <a:pt x="970" y="1207"/>
                  </a:lnTo>
                  <a:lnTo>
                    <a:pt x="965" y="1207"/>
                  </a:lnTo>
                  <a:lnTo>
                    <a:pt x="961" y="1207"/>
                  </a:lnTo>
                  <a:lnTo>
                    <a:pt x="957" y="1203"/>
                  </a:lnTo>
                  <a:lnTo>
                    <a:pt x="953" y="1203"/>
                  </a:lnTo>
                  <a:lnTo>
                    <a:pt x="944" y="1199"/>
                  </a:lnTo>
                  <a:lnTo>
                    <a:pt x="940" y="1194"/>
                  </a:lnTo>
                  <a:lnTo>
                    <a:pt x="936" y="1194"/>
                  </a:lnTo>
                  <a:lnTo>
                    <a:pt x="936" y="1190"/>
                  </a:lnTo>
                  <a:lnTo>
                    <a:pt x="932" y="1186"/>
                  </a:lnTo>
                  <a:lnTo>
                    <a:pt x="923" y="1182"/>
                  </a:lnTo>
                  <a:lnTo>
                    <a:pt x="919" y="1177"/>
                  </a:lnTo>
                  <a:lnTo>
                    <a:pt x="915" y="1173"/>
                  </a:lnTo>
                  <a:lnTo>
                    <a:pt x="902" y="1165"/>
                  </a:lnTo>
                  <a:lnTo>
                    <a:pt x="893" y="1156"/>
                  </a:lnTo>
                  <a:lnTo>
                    <a:pt x="885" y="1152"/>
                  </a:lnTo>
                  <a:lnTo>
                    <a:pt x="885" y="1148"/>
                  </a:lnTo>
                  <a:lnTo>
                    <a:pt x="881" y="1143"/>
                  </a:lnTo>
                  <a:lnTo>
                    <a:pt x="881" y="1139"/>
                  </a:lnTo>
                  <a:lnTo>
                    <a:pt x="881" y="1135"/>
                  </a:lnTo>
                  <a:lnTo>
                    <a:pt x="885" y="1135"/>
                  </a:lnTo>
                  <a:lnTo>
                    <a:pt x="885" y="1131"/>
                  </a:lnTo>
                  <a:lnTo>
                    <a:pt x="889" y="1127"/>
                  </a:lnTo>
                  <a:lnTo>
                    <a:pt x="889" y="1122"/>
                  </a:lnTo>
                  <a:lnTo>
                    <a:pt x="889" y="1118"/>
                  </a:lnTo>
                  <a:lnTo>
                    <a:pt x="889" y="1114"/>
                  </a:lnTo>
                  <a:lnTo>
                    <a:pt x="889" y="1110"/>
                  </a:lnTo>
                  <a:lnTo>
                    <a:pt x="889" y="1105"/>
                  </a:lnTo>
                  <a:lnTo>
                    <a:pt x="889" y="1101"/>
                  </a:lnTo>
                  <a:lnTo>
                    <a:pt x="893" y="1101"/>
                  </a:lnTo>
                  <a:lnTo>
                    <a:pt x="898" y="1097"/>
                  </a:lnTo>
                  <a:lnTo>
                    <a:pt x="932" y="1063"/>
                  </a:lnTo>
                  <a:lnTo>
                    <a:pt x="944" y="1055"/>
                  </a:lnTo>
                  <a:lnTo>
                    <a:pt x="948" y="1046"/>
                  </a:lnTo>
                  <a:lnTo>
                    <a:pt x="953" y="1046"/>
                  </a:lnTo>
                  <a:lnTo>
                    <a:pt x="957" y="1042"/>
                  </a:lnTo>
                  <a:lnTo>
                    <a:pt x="961" y="1033"/>
                  </a:lnTo>
                  <a:lnTo>
                    <a:pt x="965" y="1029"/>
                  </a:lnTo>
                  <a:lnTo>
                    <a:pt x="970" y="1021"/>
                  </a:lnTo>
                  <a:lnTo>
                    <a:pt x="970" y="1016"/>
                  </a:lnTo>
                  <a:lnTo>
                    <a:pt x="974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1000"/>
                  </a:lnTo>
                  <a:lnTo>
                    <a:pt x="974" y="991"/>
                  </a:lnTo>
                  <a:lnTo>
                    <a:pt x="974" y="987"/>
                  </a:lnTo>
                  <a:lnTo>
                    <a:pt x="974" y="983"/>
                  </a:lnTo>
                  <a:lnTo>
                    <a:pt x="974" y="978"/>
                  </a:lnTo>
                  <a:lnTo>
                    <a:pt x="974" y="970"/>
                  </a:lnTo>
                  <a:lnTo>
                    <a:pt x="970" y="961"/>
                  </a:lnTo>
                  <a:lnTo>
                    <a:pt x="970" y="949"/>
                  </a:lnTo>
                  <a:lnTo>
                    <a:pt x="965" y="940"/>
                  </a:lnTo>
                  <a:lnTo>
                    <a:pt x="965" y="932"/>
                  </a:lnTo>
                  <a:lnTo>
                    <a:pt x="961" y="923"/>
                  </a:lnTo>
                  <a:lnTo>
                    <a:pt x="961" y="919"/>
                  </a:lnTo>
                  <a:lnTo>
                    <a:pt x="957" y="915"/>
                  </a:lnTo>
                  <a:lnTo>
                    <a:pt x="953" y="911"/>
                  </a:lnTo>
                  <a:lnTo>
                    <a:pt x="948" y="906"/>
                  </a:lnTo>
                  <a:lnTo>
                    <a:pt x="944" y="902"/>
                  </a:lnTo>
                  <a:lnTo>
                    <a:pt x="936" y="898"/>
                  </a:lnTo>
                  <a:lnTo>
                    <a:pt x="932" y="894"/>
                  </a:lnTo>
                  <a:lnTo>
                    <a:pt x="923" y="889"/>
                  </a:lnTo>
                  <a:lnTo>
                    <a:pt x="919" y="889"/>
                  </a:lnTo>
                  <a:lnTo>
                    <a:pt x="898" y="881"/>
                  </a:lnTo>
                  <a:lnTo>
                    <a:pt x="893" y="877"/>
                  </a:lnTo>
                  <a:lnTo>
                    <a:pt x="885" y="873"/>
                  </a:lnTo>
                  <a:lnTo>
                    <a:pt x="855" y="864"/>
                  </a:lnTo>
                  <a:lnTo>
                    <a:pt x="851" y="860"/>
                  </a:lnTo>
                  <a:lnTo>
                    <a:pt x="838" y="856"/>
                  </a:lnTo>
                  <a:lnTo>
                    <a:pt x="834" y="851"/>
                  </a:lnTo>
                  <a:lnTo>
                    <a:pt x="830" y="843"/>
                  </a:lnTo>
                  <a:lnTo>
                    <a:pt x="826" y="834"/>
                  </a:lnTo>
                  <a:lnTo>
                    <a:pt x="809" y="809"/>
                  </a:lnTo>
                  <a:lnTo>
                    <a:pt x="805" y="801"/>
                  </a:lnTo>
                  <a:lnTo>
                    <a:pt x="800" y="796"/>
                  </a:lnTo>
                  <a:lnTo>
                    <a:pt x="800" y="788"/>
                  </a:lnTo>
                  <a:lnTo>
                    <a:pt x="800" y="784"/>
                  </a:lnTo>
                  <a:lnTo>
                    <a:pt x="800" y="779"/>
                  </a:lnTo>
                  <a:lnTo>
                    <a:pt x="800" y="775"/>
                  </a:lnTo>
                  <a:lnTo>
                    <a:pt x="805" y="771"/>
                  </a:lnTo>
                  <a:lnTo>
                    <a:pt x="809" y="767"/>
                  </a:lnTo>
                  <a:lnTo>
                    <a:pt x="813" y="762"/>
                  </a:lnTo>
                  <a:lnTo>
                    <a:pt x="817" y="762"/>
                  </a:lnTo>
                  <a:lnTo>
                    <a:pt x="830" y="750"/>
                  </a:lnTo>
                  <a:lnTo>
                    <a:pt x="834" y="750"/>
                  </a:lnTo>
                  <a:lnTo>
                    <a:pt x="838" y="746"/>
                  </a:lnTo>
                  <a:lnTo>
                    <a:pt x="843" y="741"/>
                  </a:lnTo>
                  <a:lnTo>
                    <a:pt x="851" y="737"/>
                  </a:lnTo>
                  <a:lnTo>
                    <a:pt x="851" y="733"/>
                  </a:lnTo>
                  <a:lnTo>
                    <a:pt x="855" y="729"/>
                  </a:lnTo>
                  <a:lnTo>
                    <a:pt x="855" y="724"/>
                  </a:lnTo>
                  <a:lnTo>
                    <a:pt x="860" y="716"/>
                  </a:lnTo>
                  <a:lnTo>
                    <a:pt x="864" y="707"/>
                  </a:lnTo>
                  <a:lnTo>
                    <a:pt x="868" y="695"/>
                  </a:lnTo>
                  <a:lnTo>
                    <a:pt x="872" y="690"/>
                  </a:lnTo>
                  <a:lnTo>
                    <a:pt x="872" y="686"/>
                  </a:lnTo>
                  <a:lnTo>
                    <a:pt x="877" y="678"/>
                  </a:lnTo>
                  <a:lnTo>
                    <a:pt x="881" y="674"/>
                  </a:lnTo>
                  <a:lnTo>
                    <a:pt x="885" y="665"/>
                  </a:lnTo>
                  <a:lnTo>
                    <a:pt x="919" y="627"/>
                  </a:lnTo>
                  <a:lnTo>
                    <a:pt x="923" y="619"/>
                  </a:lnTo>
                  <a:lnTo>
                    <a:pt x="936" y="606"/>
                  </a:lnTo>
                  <a:lnTo>
                    <a:pt x="944" y="597"/>
                  </a:lnTo>
                  <a:lnTo>
                    <a:pt x="944" y="593"/>
                  </a:lnTo>
                  <a:lnTo>
                    <a:pt x="948" y="589"/>
                  </a:lnTo>
                  <a:lnTo>
                    <a:pt x="953" y="585"/>
                  </a:lnTo>
                  <a:lnTo>
                    <a:pt x="957" y="576"/>
                  </a:lnTo>
                  <a:lnTo>
                    <a:pt x="957" y="572"/>
                  </a:lnTo>
                  <a:lnTo>
                    <a:pt x="957" y="568"/>
                  </a:lnTo>
                  <a:lnTo>
                    <a:pt x="961" y="559"/>
                  </a:lnTo>
                  <a:lnTo>
                    <a:pt x="961" y="551"/>
                  </a:lnTo>
                  <a:lnTo>
                    <a:pt x="961" y="542"/>
                  </a:lnTo>
                  <a:lnTo>
                    <a:pt x="965" y="538"/>
                  </a:lnTo>
                  <a:lnTo>
                    <a:pt x="965" y="534"/>
                  </a:lnTo>
                  <a:lnTo>
                    <a:pt x="965" y="530"/>
                  </a:lnTo>
                  <a:lnTo>
                    <a:pt x="970" y="525"/>
                  </a:lnTo>
                  <a:lnTo>
                    <a:pt x="974" y="521"/>
                  </a:lnTo>
                  <a:lnTo>
                    <a:pt x="978" y="517"/>
                  </a:lnTo>
                  <a:lnTo>
                    <a:pt x="991" y="504"/>
                  </a:lnTo>
                  <a:lnTo>
                    <a:pt x="995" y="500"/>
                  </a:lnTo>
                  <a:lnTo>
                    <a:pt x="995" y="496"/>
                  </a:lnTo>
                  <a:lnTo>
                    <a:pt x="999" y="492"/>
                  </a:lnTo>
                  <a:lnTo>
                    <a:pt x="999" y="487"/>
                  </a:lnTo>
                  <a:lnTo>
                    <a:pt x="1004" y="483"/>
                  </a:lnTo>
                  <a:lnTo>
                    <a:pt x="1004" y="479"/>
                  </a:lnTo>
                  <a:lnTo>
                    <a:pt x="1004" y="470"/>
                  </a:lnTo>
                  <a:lnTo>
                    <a:pt x="1004" y="466"/>
                  </a:lnTo>
                  <a:lnTo>
                    <a:pt x="1008" y="449"/>
                  </a:lnTo>
                  <a:lnTo>
                    <a:pt x="1008" y="441"/>
                  </a:lnTo>
                  <a:lnTo>
                    <a:pt x="1012" y="415"/>
                  </a:lnTo>
                  <a:lnTo>
                    <a:pt x="1012" y="411"/>
                  </a:lnTo>
                  <a:lnTo>
                    <a:pt x="1012" y="403"/>
                  </a:lnTo>
                  <a:lnTo>
                    <a:pt x="1012" y="394"/>
                  </a:lnTo>
                  <a:lnTo>
                    <a:pt x="1012" y="390"/>
                  </a:lnTo>
                  <a:lnTo>
                    <a:pt x="1012" y="386"/>
                  </a:lnTo>
                  <a:lnTo>
                    <a:pt x="1012" y="377"/>
                  </a:lnTo>
                  <a:lnTo>
                    <a:pt x="1008" y="369"/>
                  </a:lnTo>
                  <a:lnTo>
                    <a:pt x="1004" y="356"/>
                  </a:lnTo>
                  <a:lnTo>
                    <a:pt x="999" y="348"/>
                  </a:lnTo>
                  <a:lnTo>
                    <a:pt x="999" y="343"/>
                  </a:lnTo>
                  <a:lnTo>
                    <a:pt x="999" y="339"/>
                  </a:lnTo>
                  <a:lnTo>
                    <a:pt x="999" y="335"/>
                  </a:lnTo>
                  <a:lnTo>
                    <a:pt x="995" y="331"/>
                  </a:lnTo>
                  <a:lnTo>
                    <a:pt x="995" y="301"/>
                  </a:lnTo>
                  <a:lnTo>
                    <a:pt x="995" y="293"/>
                  </a:lnTo>
                  <a:lnTo>
                    <a:pt x="995" y="284"/>
                  </a:lnTo>
                  <a:lnTo>
                    <a:pt x="995" y="280"/>
                  </a:lnTo>
                  <a:lnTo>
                    <a:pt x="995" y="276"/>
                  </a:lnTo>
                  <a:lnTo>
                    <a:pt x="999" y="271"/>
                  </a:lnTo>
                  <a:lnTo>
                    <a:pt x="999" y="267"/>
                  </a:lnTo>
                  <a:lnTo>
                    <a:pt x="999" y="263"/>
                  </a:lnTo>
                  <a:lnTo>
                    <a:pt x="1004" y="259"/>
                  </a:lnTo>
                  <a:lnTo>
                    <a:pt x="1008" y="254"/>
                  </a:lnTo>
                  <a:lnTo>
                    <a:pt x="1008" y="250"/>
                  </a:lnTo>
                  <a:lnTo>
                    <a:pt x="1012" y="246"/>
                  </a:lnTo>
                  <a:lnTo>
                    <a:pt x="1016" y="242"/>
                  </a:lnTo>
                  <a:lnTo>
                    <a:pt x="1025" y="237"/>
                  </a:lnTo>
                  <a:lnTo>
                    <a:pt x="1029" y="233"/>
                  </a:lnTo>
                  <a:lnTo>
                    <a:pt x="1042" y="221"/>
                  </a:lnTo>
                  <a:lnTo>
                    <a:pt x="1046" y="216"/>
                  </a:lnTo>
                  <a:lnTo>
                    <a:pt x="1050" y="212"/>
                  </a:lnTo>
                  <a:lnTo>
                    <a:pt x="1054" y="208"/>
                  </a:lnTo>
                  <a:lnTo>
                    <a:pt x="1059" y="204"/>
                  </a:lnTo>
                  <a:lnTo>
                    <a:pt x="1063" y="199"/>
                  </a:lnTo>
                  <a:lnTo>
                    <a:pt x="1063" y="195"/>
                  </a:lnTo>
                  <a:lnTo>
                    <a:pt x="1067" y="187"/>
                  </a:lnTo>
                  <a:lnTo>
                    <a:pt x="1071" y="182"/>
                  </a:lnTo>
                  <a:lnTo>
                    <a:pt x="1071" y="174"/>
                  </a:lnTo>
                  <a:lnTo>
                    <a:pt x="1071" y="166"/>
                  </a:lnTo>
                  <a:lnTo>
                    <a:pt x="1071" y="157"/>
                  </a:lnTo>
                  <a:lnTo>
                    <a:pt x="1071" y="153"/>
                  </a:lnTo>
                  <a:lnTo>
                    <a:pt x="1071" y="149"/>
                  </a:lnTo>
                  <a:lnTo>
                    <a:pt x="1067" y="136"/>
                  </a:lnTo>
                  <a:lnTo>
                    <a:pt x="1067" y="132"/>
                  </a:lnTo>
                  <a:lnTo>
                    <a:pt x="1063" y="127"/>
                  </a:lnTo>
                  <a:lnTo>
                    <a:pt x="1063" y="123"/>
                  </a:lnTo>
                  <a:lnTo>
                    <a:pt x="1059" y="119"/>
                  </a:lnTo>
                  <a:lnTo>
                    <a:pt x="1059" y="115"/>
                  </a:lnTo>
                  <a:lnTo>
                    <a:pt x="1054" y="110"/>
                  </a:lnTo>
                  <a:lnTo>
                    <a:pt x="1059" y="110"/>
                  </a:lnTo>
                  <a:lnTo>
                    <a:pt x="1063" y="110"/>
                  </a:lnTo>
                  <a:lnTo>
                    <a:pt x="1071" y="110"/>
                  </a:lnTo>
                  <a:lnTo>
                    <a:pt x="1075" y="110"/>
                  </a:lnTo>
                  <a:lnTo>
                    <a:pt x="1084" y="106"/>
                  </a:lnTo>
                  <a:lnTo>
                    <a:pt x="1088" y="106"/>
                  </a:lnTo>
                  <a:lnTo>
                    <a:pt x="1092" y="102"/>
                  </a:lnTo>
                  <a:lnTo>
                    <a:pt x="1097" y="98"/>
                  </a:lnTo>
                  <a:lnTo>
                    <a:pt x="1105" y="94"/>
                  </a:lnTo>
                  <a:lnTo>
                    <a:pt x="1109" y="89"/>
                  </a:lnTo>
                  <a:lnTo>
                    <a:pt x="1114" y="81"/>
                  </a:lnTo>
                  <a:lnTo>
                    <a:pt x="1118" y="77"/>
                  </a:lnTo>
                  <a:lnTo>
                    <a:pt x="1118" y="72"/>
                  </a:lnTo>
                  <a:lnTo>
                    <a:pt x="1122" y="64"/>
                  </a:lnTo>
                  <a:lnTo>
                    <a:pt x="1131" y="43"/>
                  </a:lnTo>
                  <a:lnTo>
                    <a:pt x="1131" y="38"/>
                  </a:lnTo>
                  <a:lnTo>
                    <a:pt x="1135" y="30"/>
                  </a:lnTo>
                  <a:lnTo>
                    <a:pt x="1139" y="26"/>
                  </a:lnTo>
                  <a:lnTo>
                    <a:pt x="1139" y="22"/>
                  </a:lnTo>
                  <a:lnTo>
                    <a:pt x="1143" y="17"/>
                  </a:lnTo>
                  <a:lnTo>
                    <a:pt x="1147" y="13"/>
                  </a:lnTo>
                  <a:lnTo>
                    <a:pt x="1152" y="9"/>
                  </a:lnTo>
                  <a:lnTo>
                    <a:pt x="1160" y="5"/>
                  </a:lnTo>
                  <a:lnTo>
                    <a:pt x="1164" y="5"/>
                  </a:lnTo>
                  <a:lnTo>
                    <a:pt x="1169" y="0"/>
                  </a:lnTo>
                  <a:lnTo>
                    <a:pt x="1177" y="0"/>
                  </a:lnTo>
                  <a:lnTo>
                    <a:pt x="1181" y="0"/>
                  </a:lnTo>
                  <a:lnTo>
                    <a:pt x="1186" y="0"/>
                  </a:lnTo>
                  <a:lnTo>
                    <a:pt x="1194" y="5"/>
                  </a:lnTo>
                  <a:lnTo>
                    <a:pt x="1198" y="5"/>
                  </a:lnTo>
                  <a:lnTo>
                    <a:pt x="1203" y="9"/>
                  </a:lnTo>
                  <a:lnTo>
                    <a:pt x="1207" y="13"/>
                  </a:lnTo>
                  <a:lnTo>
                    <a:pt x="1211" y="17"/>
                  </a:lnTo>
                  <a:lnTo>
                    <a:pt x="1215" y="22"/>
                  </a:lnTo>
                  <a:lnTo>
                    <a:pt x="1219" y="30"/>
                  </a:lnTo>
                  <a:lnTo>
                    <a:pt x="1224" y="34"/>
                  </a:lnTo>
                  <a:lnTo>
                    <a:pt x="1224" y="38"/>
                  </a:lnTo>
                  <a:lnTo>
                    <a:pt x="1228" y="43"/>
                  </a:lnTo>
                  <a:lnTo>
                    <a:pt x="1232" y="55"/>
                  </a:lnTo>
                  <a:lnTo>
                    <a:pt x="1236" y="64"/>
                  </a:lnTo>
                  <a:lnTo>
                    <a:pt x="1241" y="68"/>
                  </a:lnTo>
                  <a:lnTo>
                    <a:pt x="1241" y="72"/>
                  </a:lnTo>
                  <a:lnTo>
                    <a:pt x="1245" y="77"/>
                  </a:lnTo>
                  <a:lnTo>
                    <a:pt x="1249" y="85"/>
                  </a:lnTo>
                  <a:lnTo>
                    <a:pt x="1258" y="89"/>
                  </a:lnTo>
                  <a:lnTo>
                    <a:pt x="1262" y="94"/>
                  </a:lnTo>
                  <a:lnTo>
                    <a:pt x="1266" y="98"/>
                  </a:lnTo>
                  <a:lnTo>
                    <a:pt x="1274" y="102"/>
                  </a:lnTo>
                  <a:lnTo>
                    <a:pt x="1279" y="102"/>
                  </a:lnTo>
                  <a:lnTo>
                    <a:pt x="1283" y="102"/>
                  </a:lnTo>
                  <a:lnTo>
                    <a:pt x="1287" y="106"/>
                  </a:lnTo>
                  <a:lnTo>
                    <a:pt x="1291" y="106"/>
                  </a:lnTo>
                  <a:lnTo>
                    <a:pt x="1300" y="106"/>
                  </a:lnTo>
                  <a:lnTo>
                    <a:pt x="1308" y="106"/>
                  </a:lnTo>
                  <a:lnTo>
                    <a:pt x="1317" y="102"/>
                  </a:lnTo>
                  <a:lnTo>
                    <a:pt x="1325" y="98"/>
                  </a:lnTo>
                  <a:lnTo>
                    <a:pt x="1334" y="94"/>
                  </a:lnTo>
                  <a:lnTo>
                    <a:pt x="1342" y="89"/>
                  </a:lnTo>
                  <a:lnTo>
                    <a:pt x="1346" y="89"/>
                  </a:lnTo>
                  <a:lnTo>
                    <a:pt x="1355" y="85"/>
                  </a:lnTo>
                  <a:lnTo>
                    <a:pt x="1359" y="81"/>
                  </a:lnTo>
                  <a:lnTo>
                    <a:pt x="1372" y="72"/>
                  </a:lnTo>
                  <a:lnTo>
                    <a:pt x="1376" y="72"/>
                  </a:lnTo>
                  <a:lnTo>
                    <a:pt x="1380" y="68"/>
                  </a:lnTo>
                  <a:lnTo>
                    <a:pt x="1389" y="64"/>
                  </a:lnTo>
                  <a:lnTo>
                    <a:pt x="1401" y="64"/>
                  </a:lnTo>
                  <a:lnTo>
                    <a:pt x="1410" y="60"/>
                  </a:lnTo>
                  <a:lnTo>
                    <a:pt x="1427" y="55"/>
                  </a:lnTo>
                  <a:lnTo>
                    <a:pt x="1435" y="51"/>
                  </a:lnTo>
                  <a:lnTo>
                    <a:pt x="1448" y="47"/>
                  </a:lnTo>
                  <a:lnTo>
                    <a:pt x="1457" y="47"/>
                  </a:lnTo>
                  <a:lnTo>
                    <a:pt x="1469" y="47"/>
                  </a:lnTo>
                  <a:lnTo>
                    <a:pt x="1478" y="43"/>
                  </a:lnTo>
                  <a:lnTo>
                    <a:pt x="1490" y="43"/>
                  </a:lnTo>
                  <a:lnTo>
                    <a:pt x="1503" y="43"/>
                  </a:lnTo>
                  <a:lnTo>
                    <a:pt x="1512" y="43"/>
                  </a:lnTo>
                  <a:lnTo>
                    <a:pt x="1524" y="43"/>
                  </a:lnTo>
                  <a:lnTo>
                    <a:pt x="1537" y="38"/>
                  </a:lnTo>
                  <a:lnTo>
                    <a:pt x="1545" y="38"/>
                  </a:lnTo>
                  <a:lnTo>
                    <a:pt x="1562" y="43"/>
                  </a:lnTo>
                  <a:lnTo>
                    <a:pt x="1567" y="43"/>
                  </a:lnTo>
                  <a:lnTo>
                    <a:pt x="1575" y="43"/>
                  </a:lnTo>
                  <a:lnTo>
                    <a:pt x="1588" y="43"/>
                  </a:lnTo>
                  <a:lnTo>
                    <a:pt x="1596" y="43"/>
                  </a:lnTo>
                  <a:lnTo>
                    <a:pt x="1600" y="47"/>
                  </a:lnTo>
                  <a:lnTo>
                    <a:pt x="1609" y="47"/>
                  </a:lnTo>
                  <a:lnTo>
                    <a:pt x="1617" y="51"/>
                  </a:lnTo>
                  <a:lnTo>
                    <a:pt x="1622" y="51"/>
                  </a:lnTo>
                  <a:lnTo>
                    <a:pt x="1626" y="55"/>
                  </a:lnTo>
                  <a:lnTo>
                    <a:pt x="1634" y="60"/>
                  </a:lnTo>
                  <a:lnTo>
                    <a:pt x="1639" y="64"/>
                  </a:lnTo>
                  <a:lnTo>
                    <a:pt x="1643" y="68"/>
                  </a:lnTo>
                  <a:lnTo>
                    <a:pt x="1651" y="72"/>
                  </a:lnTo>
                  <a:lnTo>
                    <a:pt x="1655" y="77"/>
                  </a:lnTo>
                  <a:lnTo>
                    <a:pt x="1660" y="81"/>
                  </a:lnTo>
                  <a:lnTo>
                    <a:pt x="1694" y="115"/>
                  </a:lnTo>
                  <a:lnTo>
                    <a:pt x="1766" y="187"/>
                  </a:lnTo>
                  <a:lnTo>
                    <a:pt x="1778" y="195"/>
                  </a:lnTo>
                  <a:lnTo>
                    <a:pt x="1782" y="199"/>
                  </a:lnTo>
                  <a:lnTo>
                    <a:pt x="1791" y="208"/>
                  </a:lnTo>
                  <a:lnTo>
                    <a:pt x="1795" y="216"/>
                  </a:lnTo>
                  <a:lnTo>
                    <a:pt x="1804" y="225"/>
                  </a:lnTo>
                  <a:lnTo>
                    <a:pt x="1812" y="237"/>
                  </a:lnTo>
                  <a:lnTo>
                    <a:pt x="1812" y="242"/>
                  </a:lnTo>
                  <a:lnTo>
                    <a:pt x="1816" y="246"/>
                  </a:lnTo>
                  <a:lnTo>
                    <a:pt x="1821" y="250"/>
                  </a:lnTo>
                  <a:lnTo>
                    <a:pt x="1821" y="254"/>
                  </a:lnTo>
                  <a:lnTo>
                    <a:pt x="1825" y="263"/>
                  </a:lnTo>
                  <a:lnTo>
                    <a:pt x="1825" y="267"/>
                  </a:lnTo>
                  <a:lnTo>
                    <a:pt x="1825" y="271"/>
                  </a:lnTo>
                  <a:lnTo>
                    <a:pt x="1821" y="271"/>
                  </a:lnTo>
                  <a:lnTo>
                    <a:pt x="1821" y="276"/>
                  </a:lnTo>
                  <a:lnTo>
                    <a:pt x="1821" y="280"/>
                  </a:lnTo>
                  <a:lnTo>
                    <a:pt x="1816" y="284"/>
                  </a:lnTo>
                  <a:lnTo>
                    <a:pt x="1812" y="293"/>
                  </a:lnTo>
                  <a:lnTo>
                    <a:pt x="1804" y="309"/>
                  </a:lnTo>
                  <a:lnTo>
                    <a:pt x="1799" y="314"/>
                  </a:lnTo>
                  <a:lnTo>
                    <a:pt x="1799" y="322"/>
                  </a:lnTo>
                  <a:lnTo>
                    <a:pt x="1795" y="326"/>
                  </a:lnTo>
                  <a:lnTo>
                    <a:pt x="1795" y="331"/>
                  </a:lnTo>
                  <a:lnTo>
                    <a:pt x="1791" y="335"/>
                  </a:lnTo>
                  <a:lnTo>
                    <a:pt x="1791" y="339"/>
                  </a:lnTo>
                  <a:lnTo>
                    <a:pt x="1791" y="343"/>
                  </a:lnTo>
                  <a:lnTo>
                    <a:pt x="1791" y="348"/>
                  </a:lnTo>
                  <a:lnTo>
                    <a:pt x="1791" y="352"/>
                  </a:lnTo>
                  <a:lnTo>
                    <a:pt x="1791" y="356"/>
                  </a:lnTo>
                  <a:lnTo>
                    <a:pt x="1795" y="356"/>
                  </a:lnTo>
                  <a:lnTo>
                    <a:pt x="1795" y="360"/>
                  </a:lnTo>
                  <a:lnTo>
                    <a:pt x="1799" y="360"/>
                  </a:lnTo>
                  <a:lnTo>
                    <a:pt x="1808" y="369"/>
                  </a:lnTo>
                  <a:lnTo>
                    <a:pt x="1812" y="369"/>
                  </a:lnTo>
                  <a:lnTo>
                    <a:pt x="1816" y="373"/>
                  </a:lnTo>
                  <a:lnTo>
                    <a:pt x="1821" y="381"/>
                  </a:lnTo>
                  <a:lnTo>
                    <a:pt x="1825" y="381"/>
                  </a:lnTo>
                  <a:lnTo>
                    <a:pt x="1825" y="386"/>
                  </a:lnTo>
                  <a:lnTo>
                    <a:pt x="1829" y="386"/>
                  </a:lnTo>
                  <a:lnTo>
                    <a:pt x="1829" y="390"/>
                  </a:lnTo>
                  <a:lnTo>
                    <a:pt x="1829" y="394"/>
                  </a:lnTo>
                  <a:lnTo>
                    <a:pt x="1833" y="403"/>
                  </a:lnTo>
                  <a:lnTo>
                    <a:pt x="1838" y="424"/>
                  </a:lnTo>
                  <a:lnTo>
                    <a:pt x="1838" y="428"/>
                  </a:lnTo>
                  <a:lnTo>
                    <a:pt x="1842" y="436"/>
                  </a:lnTo>
                  <a:lnTo>
                    <a:pt x="1846" y="453"/>
                  </a:lnTo>
                  <a:lnTo>
                    <a:pt x="1854" y="470"/>
                  </a:lnTo>
                  <a:lnTo>
                    <a:pt x="1859" y="483"/>
                  </a:lnTo>
                  <a:lnTo>
                    <a:pt x="1859" y="487"/>
                  </a:lnTo>
                  <a:lnTo>
                    <a:pt x="1863" y="492"/>
                  </a:lnTo>
                  <a:lnTo>
                    <a:pt x="1867" y="496"/>
                  </a:lnTo>
                  <a:lnTo>
                    <a:pt x="1867" y="500"/>
                  </a:lnTo>
                  <a:lnTo>
                    <a:pt x="1876" y="504"/>
                  </a:lnTo>
                  <a:lnTo>
                    <a:pt x="1880" y="504"/>
                  </a:lnTo>
                  <a:lnTo>
                    <a:pt x="1884" y="504"/>
                  </a:lnTo>
                  <a:lnTo>
                    <a:pt x="1884" y="508"/>
                  </a:lnTo>
                  <a:lnTo>
                    <a:pt x="1888" y="508"/>
                  </a:lnTo>
                  <a:lnTo>
                    <a:pt x="1893" y="504"/>
                  </a:lnTo>
                  <a:lnTo>
                    <a:pt x="1897" y="504"/>
                  </a:lnTo>
                  <a:lnTo>
                    <a:pt x="1901" y="504"/>
                  </a:lnTo>
                  <a:lnTo>
                    <a:pt x="1905" y="500"/>
                  </a:lnTo>
                  <a:lnTo>
                    <a:pt x="1918" y="496"/>
                  </a:lnTo>
                  <a:lnTo>
                    <a:pt x="1939" y="487"/>
                  </a:lnTo>
                  <a:lnTo>
                    <a:pt x="1943" y="487"/>
                  </a:lnTo>
                  <a:lnTo>
                    <a:pt x="1948" y="483"/>
                  </a:lnTo>
                  <a:lnTo>
                    <a:pt x="1952" y="483"/>
                  </a:lnTo>
                  <a:lnTo>
                    <a:pt x="1956" y="483"/>
                  </a:lnTo>
                  <a:lnTo>
                    <a:pt x="1960" y="487"/>
                  </a:lnTo>
                  <a:lnTo>
                    <a:pt x="1969" y="492"/>
                  </a:lnTo>
                  <a:lnTo>
                    <a:pt x="1973" y="496"/>
                  </a:lnTo>
                  <a:lnTo>
                    <a:pt x="1981" y="504"/>
                  </a:lnTo>
                  <a:lnTo>
                    <a:pt x="1981" y="508"/>
                  </a:lnTo>
                  <a:lnTo>
                    <a:pt x="1986" y="513"/>
                  </a:lnTo>
                  <a:lnTo>
                    <a:pt x="1990" y="521"/>
                  </a:lnTo>
                  <a:lnTo>
                    <a:pt x="1990" y="525"/>
                  </a:lnTo>
                  <a:lnTo>
                    <a:pt x="1981" y="542"/>
                  </a:lnTo>
                  <a:lnTo>
                    <a:pt x="1981" y="547"/>
                  </a:lnTo>
                  <a:lnTo>
                    <a:pt x="1981" y="551"/>
                  </a:lnTo>
                  <a:lnTo>
                    <a:pt x="1981" y="559"/>
                  </a:lnTo>
                  <a:lnTo>
                    <a:pt x="1977" y="568"/>
                  </a:lnTo>
                  <a:lnTo>
                    <a:pt x="1977" y="576"/>
                  </a:lnTo>
                  <a:lnTo>
                    <a:pt x="1977" y="580"/>
                  </a:lnTo>
                  <a:lnTo>
                    <a:pt x="1973" y="593"/>
                  </a:lnTo>
                  <a:lnTo>
                    <a:pt x="1969" y="606"/>
                  </a:lnTo>
                  <a:lnTo>
                    <a:pt x="1965" y="614"/>
                  </a:lnTo>
                  <a:lnTo>
                    <a:pt x="1965" y="623"/>
                  </a:lnTo>
                  <a:lnTo>
                    <a:pt x="1960" y="627"/>
                  </a:lnTo>
                  <a:lnTo>
                    <a:pt x="1960" y="631"/>
                  </a:lnTo>
                  <a:lnTo>
                    <a:pt x="1960" y="640"/>
                  </a:lnTo>
                  <a:lnTo>
                    <a:pt x="1960" y="644"/>
                  </a:lnTo>
                  <a:lnTo>
                    <a:pt x="1960" y="648"/>
                  </a:lnTo>
                  <a:lnTo>
                    <a:pt x="1969" y="652"/>
                  </a:lnTo>
                  <a:lnTo>
                    <a:pt x="1973" y="652"/>
                  </a:lnTo>
                  <a:lnTo>
                    <a:pt x="1977" y="657"/>
                  </a:lnTo>
                  <a:lnTo>
                    <a:pt x="1981" y="661"/>
                  </a:lnTo>
                  <a:lnTo>
                    <a:pt x="1990" y="665"/>
                  </a:lnTo>
                  <a:lnTo>
                    <a:pt x="1998" y="674"/>
                  </a:lnTo>
                  <a:lnTo>
                    <a:pt x="2007" y="682"/>
                  </a:lnTo>
                  <a:lnTo>
                    <a:pt x="2011" y="690"/>
                  </a:lnTo>
                  <a:lnTo>
                    <a:pt x="2011" y="695"/>
                  </a:lnTo>
                  <a:lnTo>
                    <a:pt x="2015" y="699"/>
                  </a:lnTo>
                  <a:lnTo>
                    <a:pt x="2015" y="703"/>
                  </a:lnTo>
                  <a:lnTo>
                    <a:pt x="2015" y="707"/>
                  </a:lnTo>
                  <a:lnTo>
                    <a:pt x="2020" y="716"/>
                  </a:lnTo>
                  <a:lnTo>
                    <a:pt x="2020" y="729"/>
                  </a:lnTo>
                  <a:lnTo>
                    <a:pt x="2020" y="737"/>
                  </a:lnTo>
                  <a:lnTo>
                    <a:pt x="2020" y="741"/>
                  </a:lnTo>
                  <a:lnTo>
                    <a:pt x="2020" y="750"/>
                  </a:lnTo>
                  <a:lnTo>
                    <a:pt x="2020" y="754"/>
                  </a:lnTo>
                  <a:lnTo>
                    <a:pt x="2015" y="762"/>
                  </a:lnTo>
                  <a:lnTo>
                    <a:pt x="2011" y="775"/>
                  </a:lnTo>
                  <a:lnTo>
                    <a:pt x="2007" y="779"/>
                  </a:lnTo>
                  <a:lnTo>
                    <a:pt x="2007" y="788"/>
                  </a:lnTo>
                  <a:lnTo>
                    <a:pt x="2007" y="792"/>
                  </a:lnTo>
                  <a:lnTo>
                    <a:pt x="2003" y="801"/>
                  </a:lnTo>
                  <a:lnTo>
                    <a:pt x="2003" y="817"/>
                  </a:lnTo>
                  <a:lnTo>
                    <a:pt x="1998" y="830"/>
                  </a:lnTo>
                  <a:lnTo>
                    <a:pt x="1998" y="834"/>
                  </a:lnTo>
                  <a:lnTo>
                    <a:pt x="1998" y="843"/>
                  </a:lnTo>
                  <a:lnTo>
                    <a:pt x="1994" y="847"/>
                  </a:lnTo>
                  <a:lnTo>
                    <a:pt x="1990" y="864"/>
                  </a:lnTo>
                  <a:lnTo>
                    <a:pt x="1986" y="868"/>
                  </a:lnTo>
                  <a:lnTo>
                    <a:pt x="1986" y="873"/>
                  </a:lnTo>
                  <a:lnTo>
                    <a:pt x="1986" y="881"/>
                  </a:lnTo>
                  <a:lnTo>
                    <a:pt x="1986" y="889"/>
                  </a:lnTo>
                  <a:lnTo>
                    <a:pt x="1986" y="894"/>
                  </a:lnTo>
                  <a:lnTo>
                    <a:pt x="1990" y="898"/>
                  </a:lnTo>
                  <a:lnTo>
                    <a:pt x="1990" y="906"/>
                  </a:lnTo>
                  <a:lnTo>
                    <a:pt x="1994" y="911"/>
                  </a:lnTo>
                  <a:lnTo>
                    <a:pt x="1998" y="919"/>
                  </a:lnTo>
                  <a:lnTo>
                    <a:pt x="2003" y="923"/>
                  </a:lnTo>
                  <a:lnTo>
                    <a:pt x="2007" y="928"/>
                  </a:lnTo>
                  <a:lnTo>
                    <a:pt x="2011" y="936"/>
                  </a:lnTo>
                  <a:lnTo>
                    <a:pt x="2020" y="945"/>
                  </a:lnTo>
                  <a:lnTo>
                    <a:pt x="2041" y="966"/>
                  </a:lnTo>
                  <a:lnTo>
                    <a:pt x="2049" y="974"/>
                  </a:lnTo>
                  <a:lnTo>
                    <a:pt x="2053" y="978"/>
                  </a:lnTo>
                  <a:lnTo>
                    <a:pt x="2058" y="987"/>
                  </a:lnTo>
                  <a:lnTo>
                    <a:pt x="2062" y="987"/>
                  </a:lnTo>
                  <a:lnTo>
                    <a:pt x="2062" y="991"/>
                  </a:lnTo>
                  <a:lnTo>
                    <a:pt x="2062" y="1000"/>
                  </a:lnTo>
                  <a:lnTo>
                    <a:pt x="2066" y="1004"/>
                  </a:lnTo>
                  <a:lnTo>
                    <a:pt x="2066" y="1008"/>
                  </a:lnTo>
                  <a:lnTo>
                    <a:pt x="2070" y="1029"/>
                  </a:lnTo>
                  <a:lnTo>
                    <a:pt x="2075" y="1033"/>
                  </a:lnTo>
                  <a:lnTo>
                    <a:pt x="2075" y="1038"/>
                  </a:lnTo>
                  <a:lnTo>
                    <a:pt x="2075" y="1042"/>
                  </a:lnTo>
                  <a:lnTo>
                    <a:pt x="2075" y="1046"/>
                  </a:lnTo>
                  <a:lnTo>
                    <a:pt x="2075" y="1050"/>
                  </a:lnTo>
                  <a:lnTo>
                    <a:pt x="2075" y="1059"/>
                  </a:lnTo>
                  <a:lnTo>
                    <a:pt x="2075" y="1063"/>
                  </a:lnTo>
                  <a:lnTo>
                    <a:pt x="2070" y="1072"/>
                  </a:lnTo>
                  <a:lnTo>
                    <a:pt x="2066" y="1088"/>
                  </a:lnTo>
                  <a:lnTo>
                    <a:pt x="2062" y="1093"/>
                  </a:lnTo>
                  <a:lnTo>
                    <a:pt x="2062" y="1101"/>
                  </a:lnTo>
                  <a:lnTo>
                    <a:pt x="2062" y="1105"/>
                  </a:lnTo>
                  <a:lnTo>
                    <a:pt x="2062" y="1127"/>
                  </a:lnTo>
                  <a:lnTo>
                    <a:pt x="2062" y="1131"/>
                  </a:lnTo>
                  <a:lnTo>
                    <a:pt x="2062" y="1152"/>
                  </a:lnTo>
                  <a:lnTo>
                    <a:pt x="2062" y="1156"/>
                  </a:lnTo>
                  <a:lnTo>
                    <a:pt x="2062" y="1160"/>
                  </a:lnTo>
                  <a:lnTo>
                    <a:pt x="2062" y="1169"/>
                  </a:lnTo>
                  <a:lnTo>
                    <a:pt x="2066" y="1173"/>
                  </a:lnTo>
                  <a:lnTo>
                    <a:pt x="2070" y="1177"/>
                  </a:lnTo>
                  <a:lnTo>
                    <a:pt x="2075" y="1182"/>
                  </a:lnTo>
                  <a:lnTo>
                    <a:pt x="2075" y="1186"/>
                  </a:lnTo>
                  <a:lnTo>
                    <a:pt x="2079" y="1186"/>
                  </a:lnTo>
                  <a:lnTo>
                    <a:pt x="2083" y="1190"/>
                  </a:lnTo>
                  <a:lnTo>
                    <a:pt x="2087" y="1190"/>
                  </a:lnTo>
                  <a:lnTo>
                    <a:pt x="2092" y="1190"/>
                  </a:lnTo>
                  <a:lnTo>
                    <a:pt x="2100" y="1194"/>
                  </a:lnTo>
                  <a:lnTo>
                    <a:pt x="2108" y="1194"/>
                  </a:lnTo>
                  <a:lnTo>
                    <a:pt x="2125" y="1194"/>
                  </a:lnTo>
                  <a:lnTo>
                    <a:pt x="2134" y="1194"/>
                  </a:lnTo>
                  <a:lnTo>
                    <a:pt x="2142" y="1194"/>
                  </a:lnTo>
                  <a:lnTo>
                    <a:pt x="2147" y="1194"/>
                  </a:lnTo>
                  <a:lnTo>
                    <a:pt x="2155" y="1199"/>
                  </a:lnTo>
                  <a:lnTo>
                    <a:pt x="2159" y="1199"/>
                  </a:lnTo>
                  <a:lnTo>
                    <a:pt x="2163" y="1203"/>
                  </a:lnTo>
                  <a:lnTo>
                    <a:pt x="2168" y="1207"/>
                  </a:lnTo>
                  <a:lnTo>
                    <a:pt x="2168" y="1211"/>
                  </a:lnTo>
                  <a:lnTo>
                    <a:pt x="2168" y="1215"/>
                  </a:lnTo>
                  <a:lnTo>
                    <a:pt x="2168" y="1220"/>
                  </a:lnTo>
                  <a:lnTo>
                    <a:pt x="2168" y="1224"/>
                  </a:lnTo>
                  <a:lnTo>
                    <a:pt x="2168" y="1228"/>
                  </a:lnTo>
                  <a:lnTo>
                    <a:pt x="2163" y="1249"/>
                  </a:lnTo>
                  <a:lnTo>
                    <a:pt x="2163" y="1262"/>
                  </a:lnTo>
                  <a:lnTo>
                    <a:pt x="2163" y="1266"/>
                  </a:lnTo>
                  <a:lnTo>
                    <a:pt x="2163" y="1275"/>
                  </a:lnTo>
                  <a:lnTo>
                    <a:pt x="2163" y="1283"/>
                  </a:lnTo>
                  <a:lnTo>
                    <a:pt x="2163" y="1287"/>
                  </a:lnTo>
                  <a:lnTo>
                    <a:pt x="2163" y="1292"/>
                  </a:lnTo>
                  <a:lnTo>
                    <a:pt x="2163" y="1300"/>
                  </a:lnTo>
                  <a:lnTo>
                    <a:pt x="2168" y="1304"/>
                  </a:lnTo>
                  <a:lnTo>
                    <a:pt x="2168" y="1313"/>
                  </a:lnTo>
                  <a:lnTo>
                    <a:pt x="2168" y="1317"/>
                  </a:lnTo>
                  <a:lnTo>
                    <a:pt x="2172" y="1321"/>
                  </a:lnTo>
                  <a:lnTo>
                    <a:pt x="2172" y="1330"/>
                  </a:lnTo>
                  <a:lnTo>
                    <a:pt x="2176" y="1334"/>
                  </a:lnTo>
                  <a:lnTo>
                    <a:pt x="2180" y="1338"/>
                  </a:lnTo>
                  <a:lnTo>
                    <a:pt x="2185" y="1347"/>
                  </a:lnTo>
                  <a:lnTo>
                    <a:pt x="2189" y="1351"/>
                  </a:lnTo>
                  <a:lnTo>
                    <a:pt x="2193" y="1355"/>
                  </a:lnTo>
                  <a:lnTo>
                    <a:pt x="2197" y="1359"/>
                  </a:lnTo>
                  <a:lnTo>
                    <a:pt x="2202" y="1364"/>
                  </a:lnTo>
                  <a:lnTo>
                    <a:pt x="2206" y="1368"/>
                  </a:lnTo>
                  <a:lnTo>
                    <a:pt x="2210" y="1372"/>
                  </a:lnTo>
                  <a:lnTo>
                    <a:pt x="2227" y="1381"/>
                  </a:lnTo>
                  <a:lnTo>
                    <a:pt x="2235" y="1389"/>
                  </a:lnTo>
                  <a:lnTo>
                    <a:pt x="2244" y="1393"/>
                  </a:lnTo>
                  <a:lnTo>
                    <a:pt x="2248" y="1402"/>
                  </a:lnTo>
                  <a:lnTo>
                    <a:pt x="2252" y="1402"/>
                  </a:lnTo>
                  <a:lnTo>
                    <a:pt x="2252" y="1406"/>
                  </a:lnTo>
                  <a:lnTo>
                    <a:pt x="2257" y="1410"/>
                  </a:lnTo>
                  <a:lnTo>
                    <a:pt x="2257" y="1414"/>
                  </a:lnTo>
                  <a:lnTo>
                    <a:pt x="2257" y="1419"/>
                  </a:lnTo>
                  <a:lnTo>
                    <a:pt x="2257" y="1423"/>
                  </a:lnTo>
                  <a:lnTo>
                    <a:pt x="2257" y="1427"/>
                  </a:lnTo>
                  <a:lnTo>
                    <a:pt x="2257" y="1436"/>
                  </a:lnTo>
                  <a:lnTo>
                    <a:pt x="2252" y="1444"/>
                  </a:lnTo>
                  <a:lnTo>
                    <a:pt x="2252" y="1453"/>
                  </a:lnTo>
                  <a:lnTo>
                    <a:pt x="2248" y="1465"/>
                  </a:lnTo>
                  <a:lnTo>
                    <a:pt x="2244" y="1474"/>
                  </a:lnTo>
                  <a:lnTo>
                    <a:pt x="2235" y="1503"/>
                  </a:lnTo>
                  <a:lnTo>
                    <a:pt x="2231" y="1512"/>
                  </a:lnTo>
                  <a:lnTo>
                    <a:pt x="2231" y="1516"/>
                  </a:lnTo>
                  <a:lnTo>
                    <a:pt x="2231" y="1520"/>
                  </a:lnTo>
                  <a:lnTo>
                    <a:pt x="2231" y="1525"/>
                  </a:lnTo>
                  <a:lnTo>
                    <a:pt x="2231" y="1529"/>
                  </a:lnTo>
                  <a:lnTo>
                    <a:pt x="2235" y="1533"/>
                  </a:lnTo>
                  <a:lnTo>
                    <a:pt x="2240" y="1537"/>
                  </a:lnTo>
                  <a:lnTo>
                    <a:pt x="2244" y="1537"/>
                  </a:lnTo>
                  <a:lnTo>
                    <a:pt x="2248" y="1541"/>
                  </a:lnTo>
                  <a:lnTo>
                    <a:pt x="2257" y="1541"/>
                  </a:lnTo>
                  <a:lnTo>
                    <a:pt x="2261" y="1541"/>
                  </a:lnTo>
                  <a:lnTo>
                    <a:pt x="2274" y="1546"/>
                  </a:lnTo>
                  <a:lnTo>
                    <a:pt x="2299" y="1546"/>
                  </a:lnTo>
                  <a:lnTo>
                    <a:pt x="2303" y="1546"/>
                  </a:lnTo>
                  <a:lnTo>
                    <a:pt x="2312" y="1550"/>
                  </a:lnTo>
                  <a:lnTo>
                    <a:pt x="2316" y="1550"/>
                  </a:lnTo>
                  <a:lnTo>
                    <a:pt x="2320" y="1550"/>
                  </a:lnTo>
                  <a:lnTo>
                    <a:pt x="2324" y="1554"/>
                  </a:lnTo>
                  <a:lnTo>
                    <a:pt x="2329" y="1558"/>
                  </a:lnTo>
                  <a:lnTo>
                    <a:pt x="2333" y="1563"/>
                  </a:lnTo>
                  <a:lnTo>
                    <a:pt x="2333" y="1571"/>
                  </a:lnTo>
                  <a:lnTo>
                    <a:pt x="2333" y="1575"/>
                  </a:lnTo>
                  <a:lnTo>
                    <a:pt x="2333" y="1584"/>
                  </a:lnTo>
                  <a:lnTo>
                    <a:pt x="2329" y="1592"/>
                  </a:lnTo>
                  <a:lnTo>
                    <a:pt x="2329" y="1597"/>
                  </a:lnTo>
                  <a:lnTo>
                    <a:pt x="2324" y="1605"/>
                  </a:lnTo>
                  <a:lnTo>
                    <a:pt x="2320" y="1609"/>
                  </a:lnTo>
                  <a:lnTo>
                    <a:pt x="2320" y="1613"/>
                  </a:lnTo>
                  <a:lnTo>
                    <a:pt x="2316" y="1618"/>
                  </a:lnTo>
                  <a:lnTo>
                    <a:pt x="2316" y="1622"/>
                  </a:lnTo>
                  <a:lnTo>
                    <a:pt x="2312" y="1626"/>
                  </a:lnTo>
                  <a:lnTo>
                    <a:pt x="2307" y="1630"/>
                  </a:lnTo>
                  <a:lnTo>
                    <a:pt x="2303" y="1635"/>
                  </a:lnTo>
                  <a:lnTo>
                    <a:pt x="2299" y="1643"/>
                  </a:lnTo>
                  <a:lnTo>
                    <a:pt x="2290" y="1652"/>
                  </a:lnTo>
                  <a:lnTo>
                    <a:pt x="2274" y="1664"/>
                  </a:lnTo>
                  <a:lnTo>
                    <a:pt x="2261" y="1677"/>
                  </a:lnTo>
                  <a:lnTo>
                    <a:pt x="2252" y="1681"/>
                  </a:lnTo>
                  <a:lnTo>
                    <a:pt x="2244" y="1690"/>
                  </a:lnTo>
                  <a:lnTo>
                    <a:pt x="2231" y="1702"/>
                  </a:lnTo>
                  <a:lnTo>
                    <a:pt x="2223" y="1707"/>
                  </a:lnTo>
                  <a:lnTo>
                    <a:pt x="2214" y="1715"/>
                  </a:lnTo>
                  <a:lnTo>
                    <a:pt x="2210" y="1719"/>
                  </a:lnTo>
                  <a:lnTo>
                    <a:pt x="2202" y="1728"/>
                  </a:lnTo>
                  <a:lnTo>
                    <a:pt x="2197" y="1732"/>
                  </a:lnTo>
                  <a:lnTo>
                    <a:pt x="2193" y="1740"/>
                  </a:lnTo>
                  <a:lnTo>
                    <a:pt x="2193" y="1745"/>
                  </a:lnTo>
                  <a:lnTo>
                    <a:pt x="2189" y="1749"/>
                  </a:lnTo>
                  <a:lnTo>
                    <a:pt x="2185" y="1753"/>
                  </a:lnTo>
                  <a:lnTo>
                    <a:pt x="2185" y="1757"/>
                  </a:lnTo>
                  <a:lnTo>
                    <a:pt x="2180" y="1766"/>
                  </a:lnTo>
                  <a:lnTo>
                    <a:pt x="2176" y="1779"/>
                  </a:lnTo>
                  <a:lnTo>
                    <a:pt x="2172" y="1787"/>
                  </a:lnTo>
                  <a:lnTo>
                    <a:pt x="2168" y="1795"/>
                  </a:lnTo>
                  <a:lnTo>
                    <a:pt x="2168" y="1800"/>
                  </a:lnTo>
                  <a:lnTo>
                    <a:pt x="2168" y="1808"/>
                  </a:lnTo>
                  <a:lnTo>
                    <a:pt x="2163" y="1821"/>
                  </a:lnTo>
                  <a:lnTo>
                    <a:pt x="2159" y="1838"/>
                  </a:lnTo>
                  <a:lnTo>
                    <a:pt x="2159" y="1842"/>
                  </a:lnTo>
                  <a:lnTo>
                    <a:pt x="2155" y="1851"/>
                  </a:lnTo>
                  <a:lnTo>
                    <a:pt x="2155" y="1855"/>
                  </a:lnTo>
                  <a:lnTo>
                    <a:pt x="2159" y="1859"/>
                  </a:lnTo>
                  <a:lnTo>
                    <a:pt x="2159" y="1863"/>
                  </a:lnTo>
                  <a:lnTo>
                    <a:pt x="2159" y="1872"/>
                  </a:lnTo>
                  <a:lnTo>
                    <a:pt x="2163" y="1876"/>
                  </a:lnTo>
                  <a:lnTo>
                    <a:pt x="2163" y="1880"/>
                  </a:lnTo>
                  <a:lnTo>
                    <a:pt x="2172" y="1884"/>
                  </a:lnTo>
                  <a:lnTo>
                    <a:pt x="2176" y="1889"/>
                  </a:lnTo>
                  <a:lnTo>
                    <a:pt x="2180" y="1893"/>
                  </a:lnTo>
                  <a:lnTo>
                    <a:pt x="2185" y="1897"/>
                  </a:lnTo>
                  <a:lnTo>
                    <a:pt x="2189" y="1897"/>
                  </a:lnTo>
                  <a:lnTo>
                    <a:pt x="2185" y="1901"/>
                  </a:lnTo>
                  <a:lnTo>
                    <a:pt x="2172" y="1906"/>
                  </a:lnTo>
                  <a:lnTo>
                    <a:pt x="2163" y="1906"/>
                  </a:lnTo>
                  <a:lnTo>
                    <a:pt x="2159" y="1910"/>
                  </a:lnTo>
                  <a:lnTo>
                    <a:pt x="2151" y="1910"/>
                  </a:lnTo>
                  <a:lnTo>
                    <a:pt x="2142" y="1914"/>
                  </a:lnTo>
                  <a:lnTo>
                    <a:pt x="2134" y="1918"/>
                  </a:lnTo>
                  <a:lnTo>
                    <a:pt x="2125" y="1923"/>
                  </a:lnTo>
                  <a:lnTo>
                    <a:pt x="2117" y="1927"/>
                  </a:lnTo>
                  <a:lnTo>
                    <a:pt x="2113" y="1931"/>
                  </a:lnTo>
                  <a:lnTo>
                    <a:pt x="2104" y="1935"/>
                  </a:lnTo>
                  <a:lnTo>
                    <a:pt x="2100" y="1939"/>
                  </a:lnTo>
                  <a:lnTo>
                    <a:pt x="2096" y="1944"/>
                  </a:lnTo>
                  <a:lnTo>
                    <a:pt x="2087" y="1948"/>
                  </a:lnTo>
                  <a:lnTo>
                    <a:pt x="2087" y="1952"/>
                  </a:lnTo>
                  <a:lnTo>
                    <a:pt x="2083" y="1956"/>
                  </a:lnTo>
                  <a:lnTo>
                    <a:pt x="2079" y="1961"/>
                  </a:lnTo>
                  <a:lnTo>
                    <a:pt x="2075" y="1965"/>
                  </a:lnTo>
                  <a:lnTo>
                    <a:pt x="2075" y="1969"/>
                  </a:lnTo>
                  <a:lnTo>
                    <a:pt x="2075" y="1978"/>
                  </a:lnTo>
                  <a:lnTo>
                    <a:pt x="2079" y="1982"/>
                  </a:lnTo>
                  <a:lnTo>
                    <a:pt x="2083" y="1990"/>
                  </a:lnTo>
                  <a:lnTo>
                    <a:pt x="2083" y="1994"/>
                  </a:lnTo>
                  <a:lnTo>
                    <a:pt x="2096" y="2016"/>
                  </a:lnTo>
                  <a:lnTo>
                    <a:pt x="2100" y="2024"/>
                  </a:lnTo>
                  <a:lnTo>
                    <a:pt x="2100" y="2028"/>
                  </a:lnTo>
                  <a:lnTo>
                    <a:pt x="2100" y="2033"/>
                  </a:lnTo>
                  <a:lnTo>
                    <a:pt x="2104" y="2037"/>
                  </a:lnTo>
                  <a:lnTo>
                    <a:pt x="2104" y="2041"/>
                  </a:lnTo>
                  <a:lnTo>
                    <a:pt x="2104" y="2045"/>
                  </a:lnTo>
                  <a:lnTo>
                    <a:pt x="2100" y="2050"/>
                  </a:lnTo>
                  <a:lnTo>
                    <a:pt x="2100" y="2054"/>
                  </a:lnTo>
                  <a:lnTo>
                    <a:pt x="2096" y="2058"/>
                  </a:lnTo>
                  <a:lnTo>
                    <a:pt x="2092" y="2062"/>
                  </a:lnTo>
                  <a:lnTo>
                    <a:pt x="2087" y="2062"/>
                  </a:lnTo>
                  <a:lnTo>
                    <a:pt x="2079" y="2071"/>
                  </a:lnTo>
                  <a:lnTo>
                    <a:pt x="2075" y="2071"/>
                  </a:lnTo>
                  <a:lnTo>
                    <a:pt x="2070" y="2071"/>
                  </a:lnTo>
                  <a:lnTo>
                    <a:pt x="2066" y="2075"/>
                  </a:lnTo>
                  <a:lnTo>
                    <a:pt x="2062" y="2079"/>
                  </a:lnTo>
                  <a:lnTo>
                    <a:pt x="2036" y="2088"/>
                  </a:lnTo>
                  <a:lnTo>
                    <a:pt x="2015" y="2096"/>
                  </a:lnTo>
                  <a:lnTo>
                    <a:pt x="1998" y="2100"/>
                  </a:lnTo>
                  <a:lnTo>
                    <a:pt x="1986" y="2105"/>
                  </a:lnTo>
                  <a:lnTo>
                    <a:pt x="1977" y="2109"/>
                  </a:lnTo>
                  <a:lnTo>
                    <a:pt x="1969" y="2109"/>
                  </a:lnTo>
                  <a:lnTo>
                    <a:pt x="1960" y="2113"/>
                  </a:lnTo>
                  <a:lnTo>
                    <a:pt x="1926" y="2117"/>
                  </a:lnTo>
                  <a:lnTo>
                    <a:pt x="1918" y="2117"/>
                  </a:lnTo>
                  <a:lnTo>
                    <a:pt x="1905" y="2121"/>
                  </a:lnTo>
                  <a:lnTo>
                    <a:pt x="1901" y="2121"/>
                  </a:lnTo>
                  <a:lnTo>
                    <a:pt x="1884" y="2126"/>
                  </a:lnTo>
                  <a:lnTo>
                    <a:pt x="1880" y="2130"/>
                  </a:lnTo>
                  <a:lnTo>
                    <a:pt x="1876" y="2126"/>
                  </a:lnTo>
                  <a:lnTo>
                    <a:pt x="1867" y="2126"/>
                  </a:lnTo>
                  <a:lnTo>
                    <a:pt x="1859" y="2121"/>
                  </a:lnTo>
                  <a:lnTo>
                    <a:pt x="1850" y="2121"/>
                  </a:lnTo>
                  <a:lnTo>
                    <a:pt x="1846" y="2117"/>
                  </a:lnTo>
                  <a:lnTo>
                    <a:pt x="1833" y="2113"/>
                  </a:lnTo>
                  <a:lnTo>
                    <a:pt x="1821" y="2109"/>
                  </a:lnTo>
                  <a:lnTo>
                    <a:pt x="1816" y="2105"/>
                  </a:lnTo>
                  <a:lnTo>
                    <a:pt x="1808" y="2100"/>
                  </a:lnTo>
                  <a:lnTo>
                    <a:pt x="1799" y="2096"/>
                  </a:lnTo>
                  <a:lnTo>
                    <a:pt x="1791" y="2088"/>
                  </a:lnTo>
                  <a:lnTo>
                    <a:pt x="1753" y="2058"/>
                  </a:lnTo>
                  <a:lnTo>
                    <a:pt x="1740" y="2054"/>
                  </a:lnTo>
                  <a:lnTo>
                    <a:pt x="1732" y="2050"/>
                  </a:lnTo>
                  <a:lnTo>
                    <a:pt x="1727" y="2045"/>
                  </a:lnTo>
                  <a:lnTo>
                    <a:pt x="1719" y="2041"/>
                  </a:lnTo>
                  <a:lnTo>
                    <a:pt x="1715" y="2037"/>
                  </a:lnTo>
                  <a:lnTo>
                    <a:pt x="1706" y="2033"/>
                  </a:lnTo>
                  <a:lnTo>
                    <a:pt x="1702" y="2033"/>
                  </a:lnTo>
                  <a:lnTo>
                    <a:pt x="1694" y="2028"/>
                  </a:lnTo>
                  <a:lnTo>
                    <a:pt x="1689" y="2028"/>
                  </a:lnTo>
                  <a:lnTo>
                    <a:pt x="1685" y="2028"/>
                  </a:lnTo>
                  <a:lnTo>
                    <a:pt x="1681" y="2028"/>
                  </a:lnTo>
                  <a:lnTo>
                    <a:pt x="1677" y="2028"/>
                  </a:lnTo>
                  <a:lnTo>
                    <a:pt x="1672" y="2033"/>
                  </a:lnTo>
                  <a:lnTo>
                    <a:pt x="1668" y="2037"/>
                  </a:lnTo>
                  <a:lnTo>
                    <a:pt x="1664" y="2041"/>
                  </a:lnTo>
                  <a:lnTo>
                    <a:pt x="1660" y="2045"/>
                  </a:lnTo>
                  <a:lnTo>
                    <a:pt x="1655" y="2050"/>
                  </a:lnTo>
                  <a:lnTo>
                    <a:pt x="1647" y="2058"/>
                  </a:lnTo>
                  <a:lnTo>
                    <a:pt x="1643" y="2066"/>
                  </a:lnTo>
                  <a:lnTo>
                    <a:pt x="1639" y="2071"/>
                  </a:lnTo>
                  <a:lnTo>
                    <a:pt x="1639" y="2075"/>
                  </a:lnTo>
                  <a:lnTo>
                    <a:pt x="1634" y="2079"/>
                  </a:lnTo>
                  <a:lnTo>
                    <a:pt x="1634" y="2083"/>
                  </a:lnTo>
                  <a:lnTo>
                    <a:pt x="1634" y="2092"/>
                  </a:lnTo>
                  <a:lnTo>
                    <a:pt x="1639" y="2096"/>
                  </a:lnTo>
                  <a:lnTo>
                    <a:pt x="1639" y="2100"/>
                  </a:lnTo>
                  <a:lnTo>
                    <a:pt x="1643" y="2109"/>
                  </a:lnTo>
                  <a:lnTo>
                    <a:pt x="1643" y="2113"/>
                  </a:lnTo>
                  <a:lnTo>
                    <a:pt x="1643" y="2117"/>
                  </a:lnTo>
                  <a:lnTo>
                    <a:pt x="1643" y="2130"/>
                  </a:lnTo>
                  <a:lnTo>
                    <a:pt x="1643" y="2134"/>
                  </a:lnTo>
                  <a:lnTo>
                    <a:pt x="1643" y="2147"/>
                  </a:lnTo>
                  <a:lnTo>
                    <a:pt x="1643" y="2155"/>
                  </a:lnTo>
                  <a:lnTo>
                    <a:pt x="1643" y="2160"/>
                  </a:lnTo>
                  <a:lnTo>
                    <a:pt x="1643" y="2164"/>
                  </a:lnTo>
                  <a:lnTo>
                    <a:pt x="1647" y="2172"/>
                  </a:lnTo>
                  <a:lnTo>
                    <a:pt x="1647" y="2181"/>
                  </a:lnTo>
                  <a:lnTo>
                    <a:pt x="1655" y="2219"/>
                  </a:lnTo>
                  <a:lnTo>
                    <a:pt x="1664" y="2249"/>
                  </a:lnTo>
                  <a:lnTo>
                    <a:pt x="1668" y="2265"/>
                  </a:lnTo>
                  <a:lnTo>
                    <a:pt x="1672" y="2278"/>
                  </a:lnTo>
                  <a:lnTo>
                    <a:pt x="1672" y="2282"/>
                  </a:lnTo>
                  <a:lnTo>
                    <a:pt x="1677" y="2295"/>
                  </a:lnTo>
                  <a:lnTo>
                    <a:pt x="1677" y="2299"/>
                  </a:lnTo>
                  <a:lnTo>
                    <a:pt x="1677" y="2308"/>
                  </a:lnTo>
                  <a:lnTo>
                    <a:pt x="1677" y="2316"/>
                  </a:lnTo>
                  <a:lnTo>
                    <a:pt x="1677" y="2320"/>
                  </a:lnTo>
                  <a:lnTo>
                    <a:pt x="1677" y="2325"/>
                  </a:lnTo>
                  <a:lnTo>
                    <a:pt x="1677" y="2329"/>
                  </a:lnTo>
                  <a:lnTo>
                    <a:pt x="1672" y="2333"/>
                  </a:lnTo>
                  <a:lnTo>
                    <a:pt x="1668" y="2337"/>
                  </a:lnTo>
                  <a:lnTo>
                    <a:pt x="1664" y="2342"/>
                  </a:lnTo>
                  <a:lnTo>
                    <a:pt x="1660" y="2342"/>
                  </a:lnTo>
                  <a:lnTo>
                    <a:pt x="1655" y="2342"/>
                  </a:lnTo>
                  <a:lnTo>
                    <a:pt x="1647" y="2342"/>
                  </a:lnTo>
                  <a:lnTo>
                    <a:pt x="1622" y="2342"/>
                  </a:lnTo>
                  <a:lnTo>
                    <a:pt x="1613" y="2342"/>
                  </a:lnTo>
                  <a:lnTo>
                    <a:pt x="1605" y="2342"/>
                  </a:lnTo>
                  <a:lnTo>
                    <a:pt x="1592" y="2337"/>
                  </a:lnTo>
                  <a:lnTo>
                    <a:pt x="1584" y="2337"/>
                  </a:lnTo>
                  <a:lnTo>
                    <a:pt x="1571" y="2337"/>
                  </a:lnTo>
                  <a:lnTo>
                    <a:pt x="1567" y="2337"/>
                  </a:lnTo>
                  <a:lnTo>
                    <a:pt x="1562" y="2337"/>
                  </a:lnTo>
                  <a:lnTo>
                    <a:pt x="1558" y="2333"/>
                  </a:lnTo>
                  <a:lnTo>
                    <a:pt x="1550" y="2333"/>
                  </a:lnTo>
                  <a:lnTo>
                    <a:pt x="1541" y="2329"/>
                  </a:lnTo>
                  <a:lnTo>
                    <a:pt x="1537" y="2329"/>
                  </a:lnTo>
                  <a:lnTo>
                    <a:pt x="1524" y="2325"/>
                  </a:lnTo>
                  <a:lnTo>
                    <a:pt x="1512" y="2316"/>
                  </a:lnTo>
                  <a:lnTo>
                    <a:pt x="1499" y="2312"/>
                  </a:lnTo>
                  <a:lnTo>
                    <a:pt x="1495" y="2312"/>
                  </a:lnTo>
                  <a:lnTo>
                    <a:pt x="1490" y="2312"/>
                  </a:lnTo>
                  <a:lnTo>
                    <a:pt x="1486" y="2312"/>
                  </a:lnTo>
                  <a:lnTo>
                    <a:pt x="1482" y="2312"/>
                  </a:lnTo>
                  <a:lnTo>
                    <a:pt x="1478" y="2312"/>
                  </a:lnTo>
                  <a:lnTo>
                    <a:pt x="1473" y="2316"/>
                  </a:lnTo>
                  <a:lnTo>
                    <a:pt x="1457" y="2333"/>
                  </a:lnTo>
                  <a:lnTo>
                    <a:pt x="1452" y="2333"/>
                  </a:lnTo>
                  <a:lnTo>
                    <a:pt x="1448" y="2337"/>
                  </a:lnTo>
                  <a:lnTo>
                    <a:pt x="1440" y="2342"/>
                  </a:lnTo>
                  <a:lnTo>
                    <a:pt x="1423" y="2350"/>
                  </a:lnTo>
                  <a:lnTo>
                    <a:pt x="1418" y="2354"/>
                  </a:lnTo>
                  <a:lnTo>
                    <a:pt x="1410" y="2354"/>
                  </a:lnTo>
                  <a:lnTo>
                    <a:pt x="1401" y="2359"/>
                  </a:lnTo>
                  <a:lnTo>
                    <a:pt x="1397" y="2359"/>
                  </a:lnTo>
                  <a:lnTo>
                    <a:pt x="1393" y="2363"/>
                  </a:lnTo>
                  <a:lnTo>
                    <a:pt x="1385" y="2363"/>
                  </a:lnTo>
                  <a:lnTo>
                    <a:pt x="1376" y="2363"/>
                  </a:lnTo>
                  <a:lnTo>
                    <a:pt x="1368" y="2363"/>
                  </a:lnTo>
                  <a:lnTo>
                    <a:pt x="1363" y="2363"/>
                  </a:lnTo>
                  <a:lnTo>
                    <a:pt x="1355" y="2363"/>
                  </a:lnTo>
                  <a:lnTo>
                    <a:pt x="1346" y="2363"/>
                  </a:lnTo>
                  <a:lnTo>
                    <a:pt x="1338" y="2363"/>
                  </a:lnTo>
                  <a:lnTo>
                    <a:pt x="1334" y="2363"/>
                  </a:lnTo>
                  <a:lnTo>
                    <a:pt x="1325" y="2359"/>
                  </a:lnTo>
                  <a:lnTo>
                    <a:pt x="1313" y="2359"/>
                  </a:lnTo>
                  <a:lnTo>
                    <a:pt x="1308" y="2354"/>
                  </a:lnTo>
                  <a:lnTo>
                    <a:pt x="1304" y="2354"/>
                  </a:lnTo>
                  <a:lnTo>
                    <a:pt x="1296" y="2350"/>
                  </a:lnTo>
                  <a:lnTo>
                    <a:pt x="1283" y="2346"/>
                  </a:lnTo>
                  <a:lnTo>
                    <a:pt x="1253" y="2337"/>
                  </a:lnTo>
                  <a:lnTo>
                    <a:pt x="1249" y="2333"/>
                  </a:lnTo>
                  <a:lnTo>
                    <a:pt x="1241" y="2329"/>
                  </a:lnTo>
                  <a:lnTo>
                    <a:pt x="1236" y="2329"/>
                  </a:lnTo>
                  <a:lnTo>
                    <a:pt x="1236" y="2325"/>
                  </a:lnTo>
                  <a:lnTo>
                    <a:pt x="1232" y="2325"/>
                  </a:lnTo>
                  <a:lnTo>
                    <a:pt x="1228" y="2316"/>
                  </a:lnTo>
                  <a:lnTo>
                    <a:pt x="1224" y="2312"/>
                  </a:lnTo>
                  <a:lnTo>
                    <a:pt x="1211" y="2295"/>
                  </a:lnTo>
                  <a:lnTo>
                    <a:pt x="1207" y="2291"/>
                  </a:lnTo>
                  <a:lnTo>
                    <a:pt x="1203" y="2287"/>
                  </a:lnTo>
                  <a:lnTo>
                    <a:pt x="1198" y="2282"/>
                  </a:lnTo>
                  <a:lnTo>
                    <a:pt x="1190" y="2278"/>
                  </a:lnTo>
                  <a:lnTo>
                    <a:pt x="1186" y="2274"/>
                  </a:lnTo>
                  <a:lnTo>
                    <a:pt x="1177" y="2270"/>
                  </a:lnTo>
                  <a:lnTo>
                    <a:pt x="1164" y="2270"/>
                  </a:lnTo>
                  <a:lnTo>
                    <a:pt x="1143" y="2261"/>
                  </a:lnTo>
                  <a:lnTo>
                    <a:pt x="1131" y="2261"/>
                  </a:lnTo>
                  <a:lnTo>
                    <a:pt x="1126" y="2257"/>
                  </a:lnTo>
                  <a:lnTo>
                    <a:pt x="1122" y="2257"/>
                  </a:lnTo>
                  <a:lnTo>
                    <a:pt x="1105" y="2249"/>
                  </a:lnTo>
                  <a:lnTo>
                    <a:pt x="1101" y="2249"/>
                  </a:lnTo>
                  <a:lnTo>
                    <a:pt x="1097" y="2249"/>
                  </a:lnTo>
                  <a:lnTo>
                    <a:pt x="1092" y="2249"/>
                  </a:lnTo>
                  <a:lnTo>
                    <a:pt x="1088" y="2253"/>
                  </a:lnTo>
                  <a:lnTo>
                    <a:pt x="1088" y="2257"/>
                  </a:lnTo>
                  <a:lnTo>
                    <a:pt x="1088" y="2261"/>
                  </a:lnTo>
                  <a:lnTo>
                    <a:pt x="1084" y="2274"/>
                  </a:lnTo>
                  <a:lnTo>
                    <a:pt x="1084" y="2278"/>
                  </a:lnTo>
                  <a:lnTo>
                    <a:pt x="1084" y="2282"/>
                  </a:lnTo>
                  <a:lnTo>
                    <a:pt x="1084" y="2287"/>
                  </a:lnTo>
                  <a:lnTo>
                    <a:pt x="1080" y="2291"/>
                  </a:lnTo>
                  <a:lnTo>
                    <a:pt x="1075" y="2295"/>
                  </a:lnTo>
                  <a:lnTo>
                    <a:pt x="1071" y="2295"/>
                  </a:lnTo>
                  <a:lnTo>
                    <a:pt x="1067" y="2299"/>
                  </a:lnTo>
                  <a:lnTo>
                    <a:pt x="1063" y="2299"/>
                  </a:lnTo>
                  <a:lnTo>
                    <a:pt x="1050" y="2304"/>
                  </a:lnTo>
                  <a:lnTo>
                    <a:pt x="1046" y="2308"/>
                  </a:lnTo>
                  <a:lnTo>
                    <a:pt x="1042" y="2308"/>
                  </a:lnTo>
                  <a:lnTo>
                    <a:pt x="1037" y="2312"/>
                  </a:lnTo>
                  <a:lnTo>
                    <a:pt x="1033" y="2312"/>
                  </a:lnTo>
                  <a:lnTo>
                    <a:pt x="1033" y="2316"/>
                  </a:lnTo>
                  <a:lnTo>
                    <a:pt x="1029" y="2320"/>
                  </a:lnTo>
                  <a:lnTo>
                    <a:pt x="1025" y="2325"/>
                  </a:lnTo>
                  <a:lnTo>
                    <a:pt x="1025" y="2329"/>
                  </a:lnTo>
                  <a:lnTo>
                    <a:pt x="1025" y="2333"/>
                  </a:lnTo>
                  <a:lnTo>
                    <a:pt x="1029" y="2337"/>
                  </a:lnTo>
                  <a:lnTo>
                    <a:pt x="1029" y="2342"/>
                  </a:lnTo>
                  <a:lnTo>
                    <a:pt x="1033" y="2350"/>
                  </a:lnTo>
                  <a:lnTo>
                    <a:pt x="1037" y="2359"/>
                  </a:lnTo>
                  <a:lnTo>
                    <a:pt x="1037" y="2363"/>
                  </a:lnTo>
                  <a:lnTo>
                    <a:pt x="1037" y="2367"/>
                  </a:lnTo>
                  <a:lnTo>
                    <a:pt x="1037" y="2371"/>
                  </a:lnTo>
                  <a:lnTo>
                    <a:pt x="1042" y="2376"/>
                  </a:lnTo>
                  <a:lnTo>
                    <a:pt x="1046" y="2380"/>
                  </a:lnTo>
                  <a:lnTo>
                    <a:pt x="1046" y="2384"/>
                  </a:lnTo>
                  <a:lnTo>
                    <a:pt x="1050" y="2388"/>
                  </a:lnTo>
                  <a:lnTo>
                    <a:pt x="1054" y="2388"/>
                  </a:lnTo>
                  <a:lnTo>
                    <a:pt x="1059" y="2392"/>
                  </a:lnTo>
                  <a:lnTo>
                    <a:pt x="1063" y="2392"/>
                  </a:lnTo>
                  <a:lnTo>
                    <a:pt x="1067" y="2397"/>
                  </a:lnTo>
                  <a:lnTo>
                    <a:pt x="1071" y="2401"/>
                  </a:lnTo>
                  <a:lnTo>
                    <a:pt x="1075" y="2401"/>
                  </a:lnTo>
                  <a:lnTo>
                    <a:pt x="1084" y="2401"/>
                  </a:lnTo>
                  <a:lnTo>
                    <a:pt x="1105" y="2405"/>
                  </a:lnTo>
                  <a:lnTo>
                    <a:pt x="1109" y="2409"/>
                  </a:lnTo>
                  <a:lnTo>
                    <a:pt x="1118" y="2409"/>
                  </a:lnTo>
                  <a:lnTo>
                    <a:pt x="1126" y="2414"/>
                  </a:lnTo>
                  <a:lnTo>
                    <a:pt x="1131" y="2414"/>
                  </a:lnTo>
                  <a:lnTo>
                    <a:pt x="1135" y="2418"/>
                  </a:lnTo>
                  <a:lnTo>
                    <a:pt x="1139" y="2418"/>
                  </a:lnTo>
                  <a:lnTo>
                    <a:pt x="1143" y="2422"/>
                  </a:lnTo>
                  <a:lnTo>
                    <a:pt x="1147" y="2426"/>
                  </a:lnTo>
                  <a:lnTo>
                    <a:pt x="1152" y="2431"/>
                  </a:lnTo>
                  <a:lnTo>
                    <a:pt x="1156" y="2435"/>
                  </a:lnTo>
                  <a:lnTo>
                    <a:pt x="1160" y="2439"/>
                  </a:lnTo>
                  <a:lnTo>
                    <a:pt x="1160" y="2443"/>
                  </a:lnTo>
                  <a:lnTo>
                    <a:pt x="1160" y="2447"/>
                  </a:lnTo>
                  <a:lnTo>
                    <a:pt x="1160" y="2452"/>
                  </a:lnTo>
                  <a:lnTo>
                    <a:pt x="1160" y="2456"/>
                  </a:lnTo>
                  <a:lnTo>
                    <a:pt x="1156" y="2456"/>
                  </a:lnTo>
                  <a:lnTo>
                    <a:pt x="1156" y="2460"/>
                  </a:lnTo>
                  <a:lnTo>
                    <a:pt x="1152" y="2460"/>
                  </a:lnTo>
                  <a:lnTo>
                    <a:pt x="1147" y="2460"/>
                  </a:lnTo>
                  <a:lnTo>
                    <a:pt x="1143" y="2464"/>
                  </a:lnTo>
                  <a:lnTo>
                    <a:pt x="1139" y="2464"/>
                  </a:lnTo>
                  <a:lnTo>
                    <a:pt x="1135" y="2464"/>
                  </a:lnTo>
                  <a:lnTo>
                    <a:pt x="1114" y="2464"/>
                  </a:lnTo>
                  <a:lnTo>
                    <a:pt x="1109" y="2464"/>
                  </a:lnTo>
                  <a:lnTo>
                    <a:pt x="1097" y="2464"/>
                  </a:lnTo>
                  <a:lnTo>
                    <a:pt x="1075" y="2469"/>
                  </a:lnTo>
                  <a:lnTo>
                    <a:pt x="1071" y="2469"/>
                  </a:lnTo>
                  <a:lnTo>
                    <a:pt x="1046" y="2473"/>
                  </a:lnTo>
                  <a:lnTo>
                    <a:pt x="1016" y="2473"/>
                  </a:lnTo>
                  <a:lnTo>
                    <a:pt x="1008" y="2473"/>
                  </a:lnTo>
                  <a:lnTo>
                    <a:pt x="999" y="2473"/>
                  </a:lnTo>
                  <a:lnTo>
                    <a:pt x="991" y="2473"/>
                  </a:lnTo>
                  <a:lnTo>
                    <a:pt x="978" y="2473"/>
                  </a:lnTo>
                  <a:lnTo>
                    <a:pt x="965" y="2473"/>
                  </a:lnTo>
                  <a:lnTo>
                    <a:pt x="953" y="2469"/>
                  </a:lnTo>
                  <a:lnTo>
                    <a:pt x="944" y="2469"/>
                  </a:lnTo>
                  <a:lnTo>
                    <a:pt x="932" y="2469"/>
                  </a:lnTo>
                  <a:lnTo>
                    <a:pt x="915" y="2464"/>
                  </a:lnTo>
                  <a:lnTo>
                    <a:pt x="898" y="2460"/>
                  </a:lnTo>
                  <a:lnTo>
                    <a:pt x="889" y="2456"/>
                  </a:lnTo>
                  <a:lnTo>
                    <a:pt x="881" y="2456"/>
                  </a:lnTo>
                  <a:lnTo>
                    <a:pt x="877" y="2456"/>
                  </a:lnTo>
                  <a:lnTo>
                    <a:pt x="868" y="2456"/>
                  </a:lnTo>
                  <a:lnTo>
                    <a:pt x="864" y="2456"/>
                  </a:lnTo>
                  <a:lnTo>
                    <a:pt x="860" y="2456"/>
                  </a:lnTo>
                  <a:lnTo>
                    <a:pt x="855" y="2456"/>
                  </a:lnTo>
                  <a:lnTo>
                    <a:pt x="847" y="2460"/>
                  </a:lnTo>
                  <a:lnTo>
                    <a:pt x="847" y="2464"/>
                  </a:lnTo>
                  <a:lnTo>
                    <a:pt x="843" y="2469"/>
                  </a:lnTo>
                  <a:lnTo>
                    <a:pt x="843" y="2473"/>
                  </a:lnTo>
                  <a:lnTo>
                    <a:pt x="843" y="2481"/>
                  </a:lnTo>
                  <a:lnTo>
                    <a:pt x="843" y="2486"/>
                  </a:lnTo>
                  <a:lnTo>
                    <a:pt x="847" y="2490"/>
                  </a:lnTo>
                  <a:lnTo>
                    <a:pt x="847" y="2498"/>
                  </a:lnTo>
                  <a:lnTo>
                    <a:pt x="851" y="2507"/>
                  </a:lnTo>
                  <a:lnTo>
                    <a:pt x="855" y="2524"/>
                  </a:lnTo>
                  <a:lnTo>
                    <a:pt x="860" y="2528"/>
                  </a:lnTo>
                  <a:lnTo>
                    <a:pt x="864" y="2536"/>
                  </a:lnTo>
                  <a:lnTo>
                    <a:pt x="864" y="2545"/>
                  </a:lnTo>
                  <a:lnTo>
                    <a:pt x="868" y="2549"/>
                  </a:lnTo>
                  <a:lnTo>
                    <a:pt x="877" y="2562"/>
                  </a:lnTo>
                  <a:lnTo>
                    <a:pt x="881" y="2570"/>
                  </a:lnTo>
                  <a:lnTo>
                    <a:pt x="881" y="2575"/>
                  </a:lnTo>
                  <a:lnTo>
                    <a:pt x="885" y="2583"/>
                  </a:lnTo>
                  <a:lnTo>
                    <a:pt x="885" y="2587"/>
                  </a:lnTo>
                  <a:lnTo>
                    <a:pt x="889" y="2591"/>
                  </a:lnTo>
                  <a:lnTo>
                    <a:pt x="889" y="2600"/>
                  </a:lnTo>
                  <a:lnTo>
                    <a:pt x="889" y="2604"/>
                  </a:lnTo>
                  <a:lnTo>
                    <a:pt x="889" y="2613"/>
                  </a:lnTo>
                  <a:lnTo>
                    <a:pt x="889" y="2617"/>
                  </a:lnTo>
                  <a:lnTo>
                    <a:pt x="889" y="2630"/>
                  </a:lnTo>
                  <a:lnTo>
                    <a:pt x="889" y="2638"/>
                  </a:lnTo>
                  <a:lnTo>
                    <a:pt x="889" y="2646"/>
                  </a:lnTo>
                  <a:lnTo>
                    <a:pt x="889" y="2651"/>
                  </a:lnTo>
                  <a:lnTo>
                    <a:pt x="889" y="2668"/>
                  </a:lnTo>
                  <a:lnTo>
                    <a:pt x="893" y="2676"/>
                  </a:lnTo>
                  <a:lnTo>
                    <a:pt x="893" y="2680"/>
                  </a:lnTo>
                  <a:lnTo>
                    <a:pt x="893" y="2685"/>
                  </a:lnTo>
                  <a:lnTo>
                    <a:pt x="893" y="2689"/>
                  </a:lnTo>
                  <a:lnTo>
                    <a:pt x="906" y="2710"/>
                  </a:lnTo>
                  <a:lnTo>
                    <a:pt x="906" y="2714"/>
                  </a:lnTo>
                  <a:lnTo>
                    <a:pt x="906" y="2718"/>
                  </a:lnTo>
                  <a:lnTo>
                    <a:pt x="906" y="2723"/>
                  </a:lnTo>
                  <a:lnTo>
                    <a:pt x="906" y="2727"/>
                  </a:lnTo>
                  <a:lnTo>
                    <a:pt x="906" y="2731"/>
                  </a:lnTo>
                  <a:lnTo>
                    <a:pt x="902" y="2735"/>
                  </a:lnTo>
                  <a:lnTo>
                    <a:pt x="898" y="2735"/>
                  </a:lnTo>
                  <a:lnTo>
                    <a:pt x="893" y="2735"/>
                  </a:lnTo>
                  <a:lnTo>
                    <a:pt x="885" y="2740"/>
                  </a:lnTo>
                  <a:lnTo>
                    <a:pt x="877" y="2740"/>
                  </a:lnTo>
                  <a:lnTo>
                    <a:pt x="872" y="2740"/>
                  </a:lnTo>
                  <a:lnTo>
                    <a:pt x="864" y="2740"/>
                  </a:lnTo>
                  <a:lnTo>
                    <a:pt x="855" y="2735"/>
                  </a:lnTo>
                  <a:lnTo>
                    <a:pt x="847" y="2735"/>
                  </a:lnTo>
                  <a:lnTo>
                    <a:pt x="838" y="2731"/>
                  </a:lnTo>
                  <a:lnTo>
                    <a:pt x="830" y="2731"/>
                  </a:lnTo>
                  <a:lnTo>
                    <a:pt x="821" y="2727"/>
                  </a:lnTo>
                  <a:lnTo>
                    <a:pt x="817" y="2723"/>
                  </a:lnTo>
                  <a:lnTo>
                    <a:pt x="809" y="2723"/>
                  </a:lnTo>
                  <a:lnTo>
                    <a:pt x="805" y="2718"/>
                  </a:lnTo>
                  <a:lnTo>
                    <a:pt x="800" y="2714"/>
                  </a:lnTo>
                  <a:lnTo>
                    <a:pt x="792" y="2710"/>
                  </a:lnTo>
                  <a:lnTo>
                    <a:pt x="783" y="2706"/>
                  </a:lnTo>
                  <a:lnTo>
                    <a:pt x="779" y="2702"/>
                  </a:lnTo>
                  <a:lnTo>
                    <a:pt x="775" y="2702"/>
                  </a:lnTo>
                  <a:lnTo>
                    <a:pt x="771" y="2697"/>
                  </a:lnTo>
                  <a:lnTo>
                    <a:pt x="762" y="2697"/>
                  </a:lnTo>
                  <a:lnTo>
                    <a:pt x="758" y="2697"/>
                  </a:lnTo>
                  <a:lnTo>
                    <a:pt x="754" y="2697"/>
                  </a:lnTo>
                  <a:lnTo>
                    <a:pt x="745" y="2702"/>
                  </a:lnTo>
                  <a:lnTo>
                    <a:pt x="724" y="2710"/>
                  </a:lnTo>
                  <a:lnTo>
                    <a:pt x="711" y="2714"/>
                  </a:lnTo>
                  <a:lnTo>
                    <a:pt x="703" y="2718"/>
                  </a:lnTo>
                  <a:lnTo>
                    <a:pt x="673" y="2727"/>
                  </a:lnTo>
                  <a:lnTo>
                    <a:pt x="669" y="2727"/>
                  </a:lnTo>
                  <a:lnTo>
                    <a:pt x="665" y="2731"/>
                  </a:lnTo>
                  <a:lnTo>
                    <a:pt x="661" y="2731"/>
                  </a:lnTo>
                  <a:lnTo>
                    <a:pt x="656" y="2735"/>
                  </a:lnTo>
                  <a:lnTo>
                    <a:pt x="652" y="2740"/>
                  </a:lnTo>
                  <a:lnTo>
                    <a:pt x="648" y="2744"/>
                  </a:lnTo>
                  <a:lnTo>
                    <a:pt x="644" y="2748"/>
                  </a:lnTo>
                  <a:lnTo>
                    <a:pt x="639" y="2757"/>
                  </a:lnTo>
                  <a:lnTo>
                    <a:pt x="631" y="2769"/>
                  </a:lnTo>
                  <a:lnTo>
                    <a:pt x="623" y="2786"/>
                  </a:lnTo>
                  <a:lnTo>
                    <a:pt x="614" y="2795"/>
                  </a:lnTo>
                  <a:lnTo>
                    <a:pt x="614" y="2799"/>
                  </a:lnTo>
                  <a:lnTo>
                    <a:pt x="610" y="2803"/>
                  </a:lnTo>
                  <a:lnTo>
                    <a:pt x="610" y="2812"/>
                  </a:lnTo>
                  <a:lnTo>
                    <a:pt x="606" y="2820"/>
                  </a:lnTo>
                  <a:lnTo>
                    <a:pt x="597" y="2858"/>
                  </a:lnTo>
                  <a:lnTo>
                    <a:pt x="593" y="2875"/>
                  </a:lnTo>
                  <a:lnTo>
                    <a:pt x="589" y="2884"/>
                  </a:lnTo>
                  <a:lnTo>
                    <a:pt x="589" y="2888"/>
                  </a:lnTo>
                  <a:lnTo>
                    <a:pt x="584" y="2901"/>
                  </a:lnTo>
                  <a:lnTo>
                    <a:pt x="580" y="2905"/>
                  </a:lnTo>
                  <a:lnTo>
                    <a:pt x="576" y="2913"/>
                  </a:lnTo>
                  <a:lnTo>
                    <a:pt x="572" y="2922"/>
                  </a:lnTo>
                  <a:lnTo>
                    <a:pt x="567" y="2926"/>
                  </a:lnTo>
                  <a:lnTo>
                    <a:pt x="563" y="2934"/>
                  </a:lnTo>
                  <a:lnTo>
                    <a:pt x="559" y="2939"/>
                  </a:lnTo>
                  <a:lnTo>
                    <a:pt x="551" y="2947"/>
                  </a:lnTo>
                  <a:lnTo>
                    <a:pt x="542" y="2960"/>
                  </a:lnTo>
                  <a:lnTo>
                    <a:pt x="534" y="2964"/>
                  </a:lnTo>
                  <a:lnTo>
                    <a:pt x="529" y="2968"/>
                  </a:lnTo>
                  <a:lnTo>
                    <a:pt x="525" y="2972"/>
                  </a:lnTo>
                  <a:lnTo>
                    <a:pt x="521" y="2977"/>
                  </a:lnTo>
                  <a:lnTo>
                    <a:pt x="517" y="2977"/>
                  </a:lnTo>
                  <a:lnTo>
                    <a:pt x="512" y="2977"/>
                  </a:lnTo>
                  <a:lnTo>
                    <a:pt x="508" y="2981"/>
                  </a:lnTo>
                  <a:lnTo>
                    <a:pt x="504" y="2981"/>
                  </a:lnTo>
                  <a:lnTo>
                    <a:pt x="500" y="2981"/>
                  </a:lnTo>
                  <a:lnTo>
                    <a:pt x="491" y="2981"/>
                  </a:lnTo>
                  <a:lnTo>
                    <a:pt x="487" y="2977"/>
                  </a:lnTo>
                  <a:lnTo>
                    <a:pt x="483" y="2977"/>
                  </a:lnTo>
                  <a:lnTo>
                    <a:pt x="474" y="2972"/>
                  </a:lnTo>
                  <a:lnTo>
                    <a:pt x="466" y="2968"/>
                  </a:lnTo>
                  <a:lnTo>
                    <a:pt x="462" y="2968"/>
                  </a:lnTo>
                  <a:lnTo>
                    <a:pt x="462" y="2964"/>
                  </a:lnTo>
                  <a:lnTo>
                    <a:pt x="457" y="2964"/>
                  </a:lnTo>
                  <a:lnTo>
                    <a:pt x="453" y="2964"/>
                  </a:lnTo>
                  <a:lnTo>
                    <a:pt x="449" y="2964"/>
                  </a:lnTo>
                  <a:lnTo>
                    <a:pt x="440" y="2964"/>
                  </a:lnTo>
                  <a:lnTo>
                    <a:pt x="411" y="2968"/>
                  </a:lnTo>
                  <a:lnTo>
                    <a:pt x="390" y="2968"/>
                  </a:lnTo>
                  <a:lnTo>
                    <a:pt x="373" y="2972"/>
                  </a:lnTo>
                  <a:lnTo>
                    <a:pt x="373" y="2968"/>
                  </a:lnTo>
                  <a:lnTo>
                    <a:pt x="369" y="2960"/>
                  </a:lnTo>
                  <a:lnTo>
                    <a:pt x="360" y="2939"/>
                  </a:lnTo>
                  <a:lnTo>
                    <a:pt x="352" y="2905"/>
                  </a:lnTo>
                  <a:lnTo>
                    <a:pt x="352" y="2901"/>
                  </a:lnTo>
                  <a:lnTo>
                    <a:pt x="347" y="2896"/>
                  </a:lnTo>
                  <a:lnTo>
                    <a:pt x="343" y="2888"/>
                  </a:lnTo>
                  <a:lnTo>
                    <a:pt x="339" y="2879"/>
                  </a:lnTo>
                  <a:lnTo>
                    <a:pt x="335" y="2875"/>
                  </a:lnTo>
                  <a:lnTo>
                    <a:pt x="330" y="2871"/>
                  </a:lnTo>
                  <a:lnTo>
                    <a:pt x="326" y="2871"/>
                  </a:lnTo>
                  <a:lnTo>
                    <a:pt x="322" y="2867"/>
                  </a:lnTo>
                  <a:lnTo>
                    <a:pt x="305" y="2858"/>
                  </a:lnTo>
                  <a:lnTo>
                    <a:pt x="301" y="2858"/>
                  </a:lnTo>
                  <a:lnTo>
                    <a:pt x="297" y="2854"/>
                  </a:lnTo>
                  <a:lnTo>
                    <a:pt x="292" y="2850"/>
                  </a:lnTo>
                  <a:lnTo>
                    <a:pt x="288" y="2845"/>
                  </a:lnTo>
                  <a:lnTo>
                    <a:pt x="280" y="2837"/>
                  </a:lnTo>
                  <a:lnTo>
                    <a:pt x="275" y="2833"/>
                  </a:lnTo>
                  <a:lnTo>
                    <a:pt x="271" y="2829"/>
                  </a:lnTo>
                  <a:lnTo>
                    <a:pt x="267" y="2829"/>
                  </a:lnTo>
                  <a:lnTo>
                    <a:pt x="263" y="2829"/>
                  </a:lnTo>
                  <a:lnTo>
                    <a:pt x="254" y="2824"/>
                  </a:lnTo>
                  <a:lnTo>
                    <a:pt x="250" y="2824"/>
                  </a:lnTo>
                  <a:lnTo>
                    <a:pt x="246" y="2824"/>
                  </a:lnTo>
                  <a:lnTo>
                    <a:pt x="242" y="2824"/>
                  </a:lnTo>
                  <a:lnTo>
                    <a:pt x="237" y="2824"/>
                  </a:lnTo>
                  <a:lnTo>
                    <a:pt x="220" y="2824"/>
                  </a:lnTo>
                  <a:lnTo>
                    <a:pt x="212" y="2824"/>
                  </a:lnTo>
                  <a:lnTo>
                    <a:pt x="208" y="2824"/>
                  </a:lnTo>
                  <a:lnTo>
                    <a:pt x="199" y="2820"/>
                  </a:lnTo>
                  <a:lnTo>
                    <a:pt x="191" y="2820"/>
                  </a:lnTo>
                  <a:lnTo>
                    <a:pt x="174" y="2812"/>
                  </a:lnTo>
                  <a:lnTo>
                    <a:pt x="170" y="2812"/>
                  </a:lnTo>
                  <a:lnTo>
                    <a:pt x="165" y="2812"/>
                  </a:lnTo>
                  <a:lnTo>
                    <a:pt x="161" y="2807"/>
                  </a:lnTo>
                  <a:lnTo>
                    <a:pt x="148" y="2803"/>
                  </a:lnTo>
                  <a:lnTo>
                    <a:pt x="144" y="2799"/>
                  </a:lnTo>
                  <a:lnTo>
                    <a:pt x="140" y="2799"/>
                  </a:lnTo>
                  <a:lnTo>
                    <a:pt x="127" y="2795"/>
                  </a:lnTo>
                  <a:lnTo>
                    <a:pt x="119" y="2795"/>
                  </a:lnTo>
                  <a:lnTo>
                    <a:pt x="115" y="2790"/>
                  </a:lnTo>
                  <a:lnTo>
                    <a:pt x="110" y="2790"/>
                  </a:lnTo>
                  <a:lnTo>
                    <a:pt x="106" y="2786"/>
                  </a:lnTo>
                  <a:lnTo>
                    <a:pt x="102" y="2782"/>
                  </a:lnTo>
                  <a:lnTo>
                    <a:pt x="98" y="2778"/>
                  </a:lnTo>
                  <a:lnTo>
                    <a:pt x="93" y="2773"/>
                  </a:lnTo>
                  <a:lnTo>
                    <a:pt x="89" y="2769"/>
                  </a:lnTo>
                  <a:lnTo>
                    <a:pt x="85" y="2761"/>
                  </a:lnTo>
                  <a:lnTo>
                    <a:pt x="81" y="2757"/>
                  </a:lnTo>
                  <a:lnTo>
                    <a:pt x="76" y="2752"/>
                  </a:lnTo>
                  <a:lnTo>
                    <a:pt x="72" y="2744"/>
                  </a:lnTo>
                  <a:lnTo>
                    <a:pt x="72" y="2740"/>
                  </a:lnTo>
                  <a:lnTo>
                    <a:pt x="68" y="2731"/>
                  </a:lnTo>
                  <a:lnTo>
                    <a:pt x="64" y="2706"/>
                  </a:lnTo>
                  <a:lnTo>
                    <a:pt x="59" y="2697"/>
                  </a:lnTo>
                  <a:lnTo>
                    <a:pt x="59" y="2693"/>
                  </a:lnTo>
                  <a:lnTo>
                    <a:pt x="55" y="2685"/>
                  </a:lnTo>
                  <a:lnTo>
                    <a:pt x="55" y="2680"/>
                  </a:lnTo>
                  <a:lnTo>
                    <a:pt x="51" y="2676"/>
                  </a:lnTo>
                  <a:lnTo>
                    <a:pt x="47" y="2672"/>
                  </a:lnTo>
                  <a:lnTo>
                    <a:pt x="47" y="2663"/>
                  </a:lnTo>
                  <a:lnTo>
                    <a:pt x="43" y="2659"/>
                  </a:lnTo>
                  <a:lnTo>
                    <a:pt x="38" y="2655"/>
                  </a:lnTo>
                  <a:lnTo>
                    <a:pt x="34" y="2646"/>
                  </a:lnTo>
                  <a:lnTo>
                    <a:pt x="26" y="2638"/>
                  </a:lnTo>
                  <a:lnTo>
                    <a:pt x="21" y="2634"/>
                  </a:lnTo>
                  <a:lnTo>
                    <a:pt x="17" y="2630"/>
                  </a:lnTo>
                  <a:lnTo>
                    <a:pt x="13" y="2625"/>
                  </a:lnTo>
                  <a:lnTo>
                    <a:pt x="9" y="2617"/>
                  </a:lnTo>
                  <a:lnTo>
                    <a:pt x="9" y="2608"/>
                  </a:lnTo>
                  <a:lnTo>
                    <a:pt x="4" y="2604"/>
                  </a:lnTo>
                  <a:lnTo>
                    <a:pt x="4" y="2591"/>
                  </a:lnTo>
                  <a:lnTo>
                    <a:pt x="0" y="2587"/>
                  </a:lnTo>
                  <a:lnTo>
                    <a:pt x="0" y="2566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6" name="Freeform 32"/>
            <p:cNvSpPr>
              <a:spLocks/>
            </p:cNvSpPr>
            <p:nvPr/>
          </p:nvSpPr>
          <p:spPr bwMode="auto">
            <a:xfrm>
              <a:off x="1721605" y="3566435"/>
              <a:ext cx="600755" cy="450214"/>
            </a:xfrm>
            <a:custGeom>
              <a:avLst/>
              <a:gdLst>
                <a:gd name="T0" fmla="*/ 89 w 1896"/>
                <a:gd name="T1" fmla="*/ 165 h 1422"/>
                <a:gd name="T2" fmla="*/ 122 w 1896"/>
                <a:gd name="T3" fmla="*/ 114 h 1422"/>
                <a:gd name="T4" fmla="*/ 194 w 1896"/>
                <a:gd name="T5" fmla="*/ 127 h 1422"/>
                <a:gd name="T6" fmla="*/ 262 w 1896"/>
                <a:gd name="T7" fmla="*/ 93 h 1422"/>
                <a:gd name="T8" fmla="*/ 317 w 1896"/>
                <a:gd name="T9" fmla="*/ 50 h 1422"/>
                <a:gd name="T10" fmla="*/ 368 w 1896"/>
                <a:gd name="T11" fmla="*/ 16 h 1422"/>
                <a:gd name="T12" fmla="*/ 431 w 1896"/>
                <a:gd name="T13" fmla="*/ 33 h 1422"/>
                <a:gd name="T14" fmla="*/ 495 w 1896"/>
                <a:gd name="T15" fmla="*/ 12 h 1422"/>
                <a:gd name="T16" fmla="*/ 491 w 1896"/>
                <a:gd name="T17" fmla="*/ 63 h 1422"/>
                <a:gd name="T18" fmla="*/ 520 w 1896"/>
                <a:gd name="T19" fmla="*/ 127 h 1422"/>
                <a:gd name="T20" fmla="*/ 567 w 1896"/>
                <a:gd name="T21" fmla="*/ 266 h 1422"/>
                <a:gd name="T22" fmla="*/ 643 w 1896"/>
                <a:gd name="T23" fmla="*/ 266 h 1422"/>
                <a:gd name="T24" fmla="*/ 880 w 1896"/>
                <a:gd name="T25" fmla="*/ 203 h 1422"/>
                <a:gd name="T26" fmla="*/ 961 w 1896"/>
                <a:gd name="T27" fmla="*/ 211 h 1422"/>
                <a:gd name="T28" fmla="*/ 1168 w 1896"/>
                <a:gd name="T29" fmla="*/ 165 h 1422"/>
                <a:gd name="T30" fmla="*/ 1210 w 1896"/>
                <a:gd name="T31" fmla="*/ 262 h 1422"/>
                <a:gd name="T32" fmla="*/ 1278 w 1896"/>
                <a:gd name="T33" fmla="*/ 287 h 1422"/>
                <a:gd name="T34" fmla="*/ 1320 w 1896"/>
                <a:gd name="T35" fmla="*/ 385 h 1422"/>
                <a:gd name="T36" fmla="*/ 1422 w 1896"/>
                <a:gd name="T37" fmla="*/ 321 h 1422"/>
                <a:gd name="T38" fmla="*/ 1600 w 1896"/>
                <a:gd name="T39" fmla="*/ 237 h 1422"/>
                <a:gd name="T40" fmla="*/ 1735 w 1896"/>
                <a:gd name="T41" fmla="*/ 207 h 1422"/>
                <a:gd name="T42" fmla="*/ 1803 w 1896"/>
                <a:gd name="T43" fmla="*/ 266 h 1422"/>
                <a:gd name="T44" fmla="*/ 1896 w 1896"/>
                <a:gd name="T45" fmla="*/ 321 h 1422"/>
                <a:gd name="T46" fmla="*/ 1862 w 1896"/>
                <a:gd name="T47" fmla="*/ 402 h 1422"/>
                <a:gd name="T48" fmla="*/ 1816 w 1896"/>
                <a:gd name="T49" fmla="*/ 537 h 1422"/>
                <a:gd name="T50" fmla="*/ 1795 w 1896"/>
                <a:gd name="T51" fmla="*/ 660 h 1422"/>
                <a:gd name="T52" fmla="*/ 1778 w 1896"/>
                <a:gd name="T53" fmla="*/ 812 h 1422"/>
                <a:gd name="T54" fmla="*/ 1782 w 1896"/>
                <a:gd name="T55" fmla="*/ 931 h 1422"/>
                <a:gd name="T56" fmla="*/ 1841 w 1896"/>
                <a:gd name="T57" fmla="*/ 1016 h 1422"/>
                <a:gd name="T58" fmla="*/ 1824 w 1896"/>
                <a:gd name="T59" fmla="*/ 1083 h 1422"/>
                <a:gd name="T60" fmla="*/ 1773 w 1896"/>
                <a:gd name="T61" fmla="*/ 1181 h 1422"/>
                <a:gd name="T62" fmla="*/ 1718 w 1896"/>
                <a:gd name="T63" fmla="*/ 1189 h 1422"/>
                <a:gd name="T64" fmla="*/ 1706 w 1896"/>
                <a:gd name="T65" fmla="*/ 1244 h 1422"/>
                <a:gd name="T66" fmla="*/ 1685 w 1896"/>
                <a:gd name="T67" fmla="*/ 1287 h 1422"/>
                <a:gd name="T68" fmla="*/ 1663 w 1896"/>
                <a:gd name="T69" fmla="*/ 1206 h 1422"/>
                <a:gd name="T70" fmla="*/ 1625 w 1896"/>
                <a:gd name="T71" fmla="*/ 1236 h 1422"/>
                <a:gd name="T72" fmla="*/ 1608 w 1896"/>
                <a:gd name="T73" fmla="*/ 1384 h 1422"/>
                <a:gd name="T74" fmla="*/ 1566 w 1896"/>
                <a:gd name="T75" fmla="*/ 1418 h 1422"/>
                <a:gd name="T76" fmla="*/ 1486 w 1896"/>
                <a:gd name="T77" fmla="*/ 1384 h 1422"/>
                <a:gd name="T78" fmla="*/ 1363 w 1896"/>
                <a:gd name="T79" fmla="*/ 1376 h 1422"/>
                <a:gd name="T80" fmla="*/ 1177 w 1896"/>
                <a:gd name="T81" fmla="*/ 1253 h 1422"/>
                <a:gd name="T82" fmla="*/ 1088 w 1896"/>
                <a:gd name="T83" fmla="*/ 1257 h 1422"/>
                <a:gd name="T84" fmla="*/ 986 w 1896"/>
                <a:gd name="T85" fmla="*/ 1265 h 1422"/>
                <a:gd name="T86" fmla="*/ 889 w 1896"/>
                <a:gd name="T87" fmla="*/ 1329 h 1422"/>
                <a:gd name="T88" fmla="*/ 838 w 1896"/>
                <a:gd name="T89" fmla="*/ 1397 h 1422"/>
                <a:gd name="T90" fmla="*/ 757 w 1896"/>
                <a:gd name="T91" fmla="*/ 1359 h 1422"/>
                <a:gd name="T92" fmla="*/ 669 w 1896"/>
                <a:gd name="T93" fmla="*/ 1295 h 1422"/>
                <a:gd name="T94" fmla="*/ 597 w 1896"/>
                <a:gd name="T95" fmla="*/ 1312 h 1422"/>
                <a:gd name="T96" fmla="*/ 558 w 1896"/>
                <a:gd name="T97" fmla="*/ 1181 h 1422"/>
                <a:gd name="T98" fmla="*/ 503 w 1896"/>
                <a:gd name="T99" fmla="*/ 1121 h 1422"/>
                <a:gd name="T100" fmla="*/ 478 w 1896"/>
                <a:gd name="T101" fmla="*/ 1071 h 1422"/>
                <a:gd name="T102" fmla="*/ 423 w 1896"/>
                <a:gd name="T103" fmla="*/ 1041 h 1422"/>
                <a:gd name="T104" fmla="*/ 368 w 1896"/>
                <a:gd name="T105" fmla="*/ 965 h 1422"/>
                <a:gd name="T106" fmla="*/ 275 w 1896"/>
                <a:gd name="T107" fmla="*/ 956 h 1422"/>
                <a:gd name="T108" fmla="*/ 262 w 1896"/>
                <a:gd name="T109" fmla="*/ 914 h 1422"/>
                <a:gd name="T110" fmla="*/ 262 w 1896"/>
                <a:gd name="T111" fmla="*/ 838 h 1422"/>
                <a:gd name="T112" fmla="*/ 237 w 1896"/>
                <a:gd name="T113" fmla="*/ 736 h 1422"/>
                <a:gd name="T114" fmla="*/ 207 w 1896"/>
                <a:gd name="T115" fmla="*/ 681 h 1422"/>
                <a:gd name="T116" fmla="*/ 84 w 1896"/>
                <a:gd name="T117" fmla="*/ 643 h 1422"/>
                <a:gd name="T118" fmla="*/ 55 w 1896"/>
                <a:gd name="T119" fmla="*/ 605 h 1422"/>
                <a:gd name="T120" fmla="*/ 118 w 1896"/>
                <a:gd name="T121" fmla="*/ 512 h 1422"/>
                <a:gd name="T122" fmla="*/ 131 w 1896"/>
                <a:gd name="T123" fmla="*/ 419 h 1422"/>
                <a:gd name="T124" fmla="*/ 67 w 1896"/>
                <a:gd name="T125" fmla="*/ 317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6" h="1422">
                  <a:moveTo>
                    <a:pt x="0" y="186"/>
                  </a:moveTo>
                  <a:lnTo>
                    <a:pt x="4" y="186"/>
                  </a:lnTo>
                  <a:lnTo>
                    <a:pt x="8" y="186"/>
                  </a:lnTo>
                  <a:lnTo>
                    <a:pt x="34" y="182"/>
                  </a:lnTo>
                  <a:lnTo>
                    <a:pt x="46" y="182"/>
                  </a:lnTo>
                  <a:lnTo>
                    <a:pt x="55" y="182"/>
                  </a:lnTo>
                  <a:lnTo>
                    <a:pt x="63" y="177"/>
                  </a:lnTo>
                  <a:lnTo>
                    <a:pt x="67" y="177"/>
                  </a:lnTo>
                  <a:lnTo>
                    <a:pt x="76" y="173"/>
                  </a:lnTo>
                  <a:lnTo>
                    <a:pt x="80" y="173"/>
                  </a:lnTo>
                  <a:lnTo>
                    <a:pt x="84" y="169"/>
                  </a:lnTo>
                  <a:lnTo>
                    <a:pt x="89" y="165"/>
                  </a:lnTo>
                  <a:lnTo>
                    <a:pt x="93" y="165"/>
                  </a:lnTo>
                  <a:lnTo>
                    <a:pt x="97" y="160"/>
                  </a:lnTo>
                  <a:lnTo>
                    <a:pt x="101" y="156"/>
                  </a:lnTo>
                  <a:lnTo>
                    <a:pt x="101" y="152"/>
                  </a:lnTo>
                  <a:lnTo>
                    <a:pt x="105" y="148"/>
                  </a:lnTo>
                  <a:lnTo>
                    <a:pt x="105" y="143"/>
                  </a:lnTo>
                  <a:lnTo>
                    <a:pt x="110" y="135"/>
                  </a:lnTo>
                  <a:lnTo>
                    <a:pt x="110" y="122"/>
                  </a:lnTo>
                  <a:lnTo>
                    <a:pt x="114" y="118"/>
                  </a:lnTo>
                  <a:lnTo>
                    <a:pt x="114" y="114"/>
                  </a:lnTo>
                  <a:lnTo>
                    <a:pt x="118" y="114"/>
                  </a:lnTo>
                  <a:lnTo>
                    <a:pt x="122" y="114"/>
                  </a:lnTo>
                  <a:lnTo>
                    <a:pt x="127" y="114"/>
                  </a:lnTo>
                  <a:lnTo>
                    <a:pt x="131" y="114"/>
                  </a:lnTo>
                  <a:lnTo>
                    <a:pt x="135" y="118"/>
                  </a:lnTo>
                  <a:lnTo>
                    <a:pt x="148" y="122"/>
                  </a:lnTo>
                  <a:lnTo>
                    <a:pt x="152" y="127"/>
                  </a:lnTo>
                  <a:lnTo>
                    <a:pt x="156" y="127"/>
                  </a:lnTo>
                  <a:lnTo>
                    <a:pt x="161" y="127"/>
                  </a:lnTo>
                  <a:lnTo>
                    <a:pt x="169" y="127"/>
                  </a:lnTo>
                  <a:lnTo>
                    <a:pt x="173" y="127"/>
                  </a:lnTo>
                  <a:lnTo>
                    <a:pt x="182" y="127"/>
                  </a:lnTo>
                  <a:lnTo>
                    <a:pt x="186" y="127"/>
                  </a:lnTo>
                  <a:lnTo>
                    <a:pt x="194" y="127"/>
                  </a:lnTo>
                  <a:lnTo>
                    <a:pt x="203" y="122"/>
                  </a:lnTo>
                  <a:lnTo>
                    <a:pt x="211" y="122"/>
                  </a:lnTo>
                  <a:lnTo>
                    <a:pt x="220" y="118"/>
                  </a:lnTo>
                  <a:lnTo>
                    <a:pt x="224" y="118"/>
                  </a:lnTo>
                  <a:lnTo>
                    <a:pt x="228" y="114"/>
                  </a:lnTo>
                  <a:lnTo>
                    <a:pt x="232" y="114"/>
                  </a:lnTo>
                  <a:lnTo>
                    <a:pt x="241" y="110"/>
                  </a:lnTo>
                  <a:lnTo>
                    <a:pt x="245" y="105"/>
                  </a:lnTo>
                  <a:lnTo>
                    <a:pt x="254" y="101"/>
                  </a:lnTo>
                  <a:lnTo>
                    <a:pt x="254" y="97"/>
                  </a:lnTo>
                  <a:lnTo>
                    <a:pt x="258" y="97"/>
                  </a:lnTo>
                  <a:lnTo>
                    <a:pt x="262" y="93"/>
                  </a:lnTo>
                  <a:lnTo>
                    <a:pt x="266" y="93"/>
                  </a:lnTo>
                  <a:lnTo>
                    <a:pt x="271" y="93"/>
                  </a:lnTo>
                  <a:lnTo>
                    <a:pt x="275" y="88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2" y="80"/>
                  </a:lnTo>
                  <a:lnTo>
                    <a:pt x="296" y="76"/>
                  </a:lnTo>
                  <a:lnTo>
                    <a:pt x="304" y="67"/>
                  </a:lnTo>
                  <a:lnTo>
                    <a:pt x="313" y="59"/>
                  </a:lnTo>
                  <a:lnTo>
                    <a:pt x="317" y="50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0" y="29"/>
                  </a:lnTo>
                  <a:lnTo>
                    <a:pt x="334" y="25"/>
                  </a:lnTo>
                  <a:lnTo>
                    <a:pt x="338" y="25"/>
                  </a:lnTo>
                  <a:lnTo>
                    <a:pt x="343" y="21"/>
                  </a:lnTo>
                  <a:lnTo>
                    <a:pt x="351" y="16"/>
                  </a:lnTo>
                  <a:lnTo>
                    <a:pt x="355" y="16"/>
                  </a:lnTo>
                  <a:lnTo>
                    <a:pt x="364" y="16"/>
                  </a:lnTo>
                  <a:lnTo>
                    <a:pt x="368" y="16"/>
                  </a:lnTo>
                  <a:lnTo>
                    <a:pt x="372" y="16"/>
                  </a:lnTo>
                  <a:lnTo>
                    <a:pt x="376" y="16"/>
                  </a:lnTo>
                  <a:lnTo>
                    <a:pt x="389" y="21"/>
                  </a:lnTo>
                  <a:lnTo>
                    <a:pt x="393" y="25"/>
                  </a:lnTo>
                  <a:lnTo>
                    <a:pt x="398" y="25"/>
                  </a:lnTo>
                  <a:lnTo>
                    <a:pt x="402" y="29"/>
                  </a:lnTo>
                  <a:lnTo>
                    <a:pt x="406" y="29"/>
                  </a:lnTo>
                  <a:lnTo>
                    <a:pt x="415" y="33"/>
                  </a:lnTo>
                  <a:lnTo>
                    <a:pt x="419" y="33"/>
                  </a:lnTo>
                  <a:lnTo>
                    <a:pt x="423" y="33"/>
                  </a:lnTo>
                  <a:lnTo>
                    <a:pt x="427" y="33"/>
                  </a:lnTo>
                  <a:lnTo>
                    <a:pt x="431" y="33"/>
                  </a:lnTo>
                  <a:lnTo>
                    <a:pt x="436" y="29"/>
                  </a:lnTo>
                  <a:lnTo>
                    <a:pt x="440" y="25"/>
                  </a:lnTo>
                  <a:lnTo>
                    <a:pt x="448" y="21"/>
                  </a:lnTo>
                  <a:lnTo>
                    <a:pt x="448" y="16"/>
                  </a:lnTo>
                  <a:lnTo>
                    <a:pt x="453" y="12"/>
                  </a:lnTo>
                  <a:lnTo>
                    <a:pt x="470" y="8"/>
                  </a:lnTo>
                  <a:lnTo>
                    <a:pt x="478" y="0"/>
                  </a:lnTo>
                  <a:lnTo>
                    <a:pt x="482" y="0"/>
                  </a:lnTo>
                  <a:lnTo>
                    <a:pt x="486" y="0"/>
                  </a:lnTo>
                  <a:lnTo>
                    <a:pt x="491" y="4"/>
                  </a:lnTo>
                  <a:lnTo>
                    <a:pt x="495" y="8"/>
                  </a:lnTo>
                  <a:lnTo>
                    <a:pt x="495" y="12"/>
                  </a:lnTo>
                  <a:lnTo>
                    <a:pt x="491" y="16"/>
                  </a:lnTo>
                  <a:lnTo>
                    <a:pt x="491" y="25"/>
                  </a:lnTo>
                  <a:lnTo>
                    <a:pt x="486" y="29"/>
                  </a:lnTo>
                  <a:lnTo>
                    <a:pt x="486" y="33"/>
                  </a:lnTo>
                  <a:lnTo>
                    <a:pt x="486" y="38"/>
                  </a:lnTo>
                  <a:lnTo>
                    <a:pt x="486" y="42"/>
                  </a:lnTo>
                  <a:lnTo>
                    <a:pt x="486" y="46"/>
                  </a:lnTo>
                  <a:lnTo>
                    <a:pt x="486" y="50"/>
                  </a:lnTo>
                  <a:lnTo>
                    <a:pt x="486" y="55"/>
                  </a:lnTo>
                  <a:lnTo>
                    <a:pt x="491" y="55"/>
                  </a:lnTo>
                  <a:lnTo>
                    <a:pt x="491" y="59"/>
                  </a:lnTo>
                  <a:lnTo>
                    <a:pt x="491" y="63"/>
                  </a:lnTo>
                  <a:lnTo>
                    <a:pt x="495" y="67"/>
                  </a:lnTo>
                  <a:lnTo>
                    <a:pt x="499" y="67"/>
                  </a:lnTo>
                  <a:lnTo>
                    <a:pt x="499" y="72"/>
                  </a:lnTo>
                  <a:lnTo>
                    <a:pt x="503" y="72"/>
                  </a:lnTo>
                  <a:lnTo>
                    <a:pt x="512" y="76"/>
                  </a:lnTo>
                  <a:lnTo>
                    <a:pt x="499" y="80"/>
                  </a:lnTo>
                  <a:lnTo>
                    <a:pt x="503" y="84"/>
                  </a:lnTo>
                  <a:lnTo>
                    <a:pt x="503" y="93"/>
                  </a:lnTo>
                  <a:lnTo>
                    <a:pt x="512" y="105"/>
                  </a:lnTo>
                  <a:lnTo>
                    <a:pt x="516" y="110"/>
                  </a:lnTo>
                  <a:lnTo>
                    <a:pt x="520" y="118"/>
                  </a:lnTo>
                  <a:lnTo>
                    <a:pt x="520" y="127"/>
                  </a:lnTo>
                  <a:lnTo>
                    <a:pt x="529" y="135"/>
                  </a:lnTo>
                  <a:lnTo>
                    <a:pt x="529" y="143"/>
                  </a:lnTo>
                  <a:lnTo>
                    <a:pt x="533" y="152"/>
                  </a:lnTo>
                  <a:lnTo>
                    <a:pt x="533" y="160"/>
                  </a:lnTo>
                  <a:lnTo>
                    <a:pt x="537" y="173"/>
                  </a:lnTo>
                  <a:lnTo>
                    <a:pt x="550" y="215"/>
                  </a:lnTo>
                  <a:lnTo>
                    <a:pt x="554" y="228"/>
                  </a:lnTo>
                  <a:lnTo>
                    <a:pt x="558" y="245"/>
                  </a:lnTo>
                  <a:lnTo>
                    <a:pt x="558" y="249"/>
                  </a:lnTo>
                  <a:lnTo>
                    <a:pt x="563" y="258"/>
                  </a:lnTo>
                  <a:lnTo>
                    <a:pt x="563" y="262"/>
                  </a:lnTo>
                  <a:lnTo>
                    <a:pt x="567" y="266"/>
                  </a:lnTo>
                  <a:lnTo>
                    <a:pt x="571" y="270"/>
                  </a:lnTo>
                  <a:lnTo>
                    <a:pt x="575" y="275"/>
                  </a:lnTo>
                  <a:lnTo>
                    <a:pt x="580" y="279"/>
                  </a:lnTo>
                  <a:lnTo>
                    <a:pt x="584" y="279"/>
                  </a:lnTo>
                  <a:lnTo>
                    <a:pt x="588" y="279"/>
                  </a:lnTo>
                  <a:lnTo>
                    <a:pt x="592" y="279"/>
                  </a:lnTo>
                  <a:lnTo>
                    <a:pt x="597" y="279"/>
                  </a:lnTo>
                  <a:lnTo>
                    <a:pt x="601" y="279"/>
                  </a:lnTo>
                  <a:lnTo>
                    <a:pt x="609" y="279"/>
                  </a:lnTo>
                  <a:lnTo>
                    <a:pt x="613" y="275"/>
                  </a:lnTo>
                  <a:lnTo>
                    <a:pt x="630" y="270"/>
                  </a:lnTo>
                  <a:lnTo>
                    <a:pt x="643" y="266"/>
                  </a:lnTo>
                  <a:lnTo>
                    <a:pt x="719" y="241"/>
                  </a:lnTo>
                  <a:lnTo>
                    <a:pt x="740" y="232"/>
                  </a:lnTo>
                  <a:lnTo>
                    <a:pt x="762" y="228"/>
                  </a:lnTo>
                  <a:lnTo>
                    <a:pt x="779" y="220"/>
                  </a:lnTo>
                  <a:lnTo>
                    <a:pt x="791" y="220"/>
                  </a:lnTo>
                  <a:lnTo>
                    <a:pt x="812" y="211"/>
                  </a:lnTo>
                  <a:lnTo>
                    <a:pt x="834" y="207"/>
                  </a:lnTo>
                  <a:lnTo>
                    <a:pt x="851" y="207"/>
                  </a:lnTo>
                  <a:lnTo>
                    <a:pt x="863" y="203"/>
                  </a:lnTo>
                  <a:lnTo>
                    <a:pt x="867" y="203"/>
                  </a:lnTo>
                  <a:lnTo>
                    <a:pt x="876" y="203"/>
                  </a:lnTo>
                  <a:lnTo>
                    <a:pt x="880" y="203"/>
                  </a:lnTo>
                  <a:lnTo>
                    <a:pt x="889" y="203"/>
                  </a:lnTo>
                  <a:lnTo>
                    <a:pt x="893" y="203"/>
                  </a:lnTo>
                  <a:lnTo>
                    <a:pt x="901" y="207"/>
                  </a:lnTo>
                  <a:lnTo>
                    <a:pt x="910" y="211"/>
                  </a:lnTo>
                  <a:lnTo>
                    <a:pt x="914" y="215"/>
                  </a:lnTo>
                  <a:lnTo>
                    <a:pt x="918" y="215"/>
                  </a:lnTo>
                  <a:lnTo>
                    <a:pt x="923" y="215"/>
                  </a:lnTo>
                  <a:lnTo>
                    <a:pt x="931" y="220"/>
                  </a:lnTo>
                  <a:lnTo>
                    <a:pt x="935" y="215"/>
                  </a:lnTo>
                  <a:lnTo>
                    <a:pt x="944" y="215"/>
                  </a:lnTo>
                  <a:lnTo>
                    <a:pt x="952" y="215"/>
                  </a:lnTo>
                  <a:lnTo>
                    <a:pt x="961" y="211"/>
                  </a:lnTo>
                  <a:lnTo>
                    <a:pt x="969" y="211"/>
                  </a:lnTo>
                  <a:lnTo>
                    <a:pt x="994" y="203"/>
                  </a:lnTo>
                  <a:lnTo>
                    <a:pt x="1033" y="194"/>
                  </a:lnTo>
                  <a:lnTo>
                    <a:pt x="1100" y="173"/>
                  </a:lnTo>
                  <a:lnTo>
                    <a:pt x="1117" y="169"/>
                  </a:lnTo>
                  <a:lnTo>
                    <a:pt x="1126" y="165"/>
                  </a:lnTo>
                  <a:lnTo>
                    <a:pt x="1134" y="165"/>
                  </a:lnTo>
                  <a:lnTo>
                    <a:pt x="1143" y="160"/>
                  </a:lnTo>
                  <a:lnTo>
                    <a:pt x="1147" y="160"/>
                  </a:lnTo>
                  <a:lnTo>
                    <a:pt x="1155" y="160"/>
                  </a:lnTo>
                  <a:lnTo>
                    <a:pt x="1160" y="160"/>
                  </a:lnTo>
                  <a:lnTo>
                    <a:pt x="1168" y="165"/>
                  </a:lnTo>
                  <a:lnTo>
                    <a:pt x="1172" y="169"/>
                  </a:lnTo>
                  <a:lnTo>
                    <a:pt x="1177" y="173"/>
                  </a:lnTo>
                  <a:lnTo>
                    <a:pt x="1177" y="177"/>
                  </a:lnTo>
                  <a:lnTo>
                    <a:pt x="1181" y="182"/>
                  </a:lnTo>
                  <a:lnTo>
                    <a:pt x="1185" y="190"/>
                  </a:lnTo>
                  <a:lnTo>
                    <a:pt x="1185" y="199"/>
                  </a:lnTo>
                  <a:lnTo>
                    <a:pt x="1198" y="232"/>
                  </a:lnTo>
                  <a:lnTo>
                    <a:pt x="1198" y="237"/>
                  </a:lnTo>
                  <a:lnTo>
                    <a:pt x="1202" y="245"/>
                  </a:lnTo>
                  <a:lnTo>
                    <a:pt x="1206" y="249"/>
                  </a:lnTo>
                  <a:lnTo>
                    <a:pt x="1206" y="258"/>
                  </a:lnTo>
                  <a:lnTo>
                    <a:pt x="1210" y="262"/>
                  </a:lnTo>
                  <a:lnTo>
                    <a:pt x="1215" y="266"/>
                  </a:lnTo>
                  <a:lnTo>
                    <a:pt x="1219" y="270"/>
                  </a:lnTo>
                  <a:lnTo>
                    <a:pt x="1223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53" y="275"/>
                  </a:lnTo>
                  <a:lnTo>
                    <a:pt x="1257" y="275"/>
                  </a:lnTo>
                  <a:lnTo>
                    <a:pt x="1265" y="275"/>
                  </a:lnTo>
                  <a:lnTo>
                    <a:pt x="1270" y="279"/>
                  </a:lnTo>
                  <a:lnTo>
                    <a:pt x="1274" y="283"/>
                  </a:lnTo>
                  <a:lnTo>
                    <a:pt x="1278" y="283"/>
                  </a:lnTo>
                  <a:lnTo>
                    <a:pt x="1278" y="287"/>
                  </a:lnTo>
                  <a:lnTo>
                    <a:pt x="1282" y="292"/>
                  </a:lnTo>
                  <a:lnTo>
                    <a:pt x="1287" y="296"/>
                  </a:lnTo>
                  <a:lnTo>
                    <a:pt x="1287" y="304"/>
                  </a:lnTo>
                  <a:lnTo>
                    <a:pt x="1291" y="309"/>
                  </a:lnTo>
                  <a:lnTo>
                    <a:pt x="1291" y="317"/>
                  </a:lnTo>
                  <a:lnTo>
                    <a:pt x="1304" y="347"/>
                  </a:lnTo>
                  <a:lnTo>
                    <a:pt x="1304" y="355"/>
                  </a:lnTo>
                  <a:lnTo>
                    <a:pt x="1308" y="364"/>
                  </a:lnTo>
                  <a:lnTo>
                    <a:pt x="1308" y="368"/>
                  </a:lnTo>
                  <a:lnTo>
                    <a:pt x="1312" y="376"/>
                  </a:lnTo>
                  <a:lnTo>
                    <a:pt x="1316" y="381"/>
                  </a:lnTo>
                  <a:lnTo>
                    <a:pt x="1320" y="385"/>
                  </a:lnTo>
                  <a:lnTo>
                    <a:pt x="1325" y="385"/>
                  </a:lnTo>
                  <a:lnTo>
                    <a:pt x="1329" y="385"/>
                  </a:lnTo>
                  <a:lnTo>
                    <a:pt x="1333" y="385"/>
                  </a:lnTo>
                  <a:lnTo>
                    <a:pt x="1342" y="381"/>
                  </a:lnTo>
                  <a:lnTo>
                    <a:pt x="1346" y="376"/>
                  </a:lnTo>
                  <a:lnTo>
                    <a:pt x="1350" y="376"/>
                  </a:lnTo>
                  <a:lnTo>
                    <a:pt x="1359" y="372"/>
                  </a:lnTo>
                  <a:lnTo>
                    <a:pt x="1363" y="368"/>
                  </a:lnTo>
                  <a:lnTo>
                    <a:pt x="1375" y="359"/>
                  </a:lnTo>
                  <a:lnTo>
                    <a:pt x="1405" y="334"/>
                  </a:lnTo>
                  <a:lnTo>
                    <a:pt x="1418" y="326"/>
                  </a:lnTo>
                  <a:lnTo>
                    <a:pt x="1422" y="321"/>
                  </a:lnTo>
                  <a:lnTo>
                    <a:pt x="1435" y="313"/>
                  </a:lnTo>
                  <a:lnTo>
                    <a:pt x="1452" y="304"/>
                  </a:lnTo>
                  <a:lnTo>
                    <a:pt x="1481" y="287"/>
                  </a:lnTo>
                  <a:lnTo>
                    <a:pt x="1507" y="270"/>
                  </a:lnTo>
                  <a:lnTo>
                    <a:pt x="1515" y="266"/>
                  </a:lnTo>
                  <a:lnTo>
                    <a:pt x="1519" y="262"/>
                  </a:lnTo>
                  <a:lnTo>
                    <a:pt x="1528" y="258"/>
                  </a:lnTo>
                  <a:lnTo>
                    <a:pt x="1532" y="258"/>
                  </a:lnTo>
                  <a:lnTo>
                    <a:pt x="1545" y="254"/>
                  </a:lnTo>
                  <a:lnTo>
                    <a:pt x="1553" y="249"/>
                  </a:lnTo>
                  <a:lnTo>
                    <a:pt x="1579" y="245"/>
                  </a:lnTo>
                  <a:lnTo>
                    <a:pt x="1600" y="237"/>
                  </a:lnTo>
                  <a:lnTo>
                    <a:pt x="1613" y="232"/>
                  </a:lnTo>
                  <a:lnTo>
                    <a:pt x="1642" y="224"/>
                  </a:lnTo>
                  <a:lnTo>
                    <a:pt x="1663" y="215"/>
                  </a:lnTo>
                  <a:lnTo>
                    <a:pt x="1676" y="211"/>
                  </a:lnTo>
                  <a:lnTo>
                    <a:pt x="1689" y="211"/>
                  </a:lnTo>
                  <a:lnTo>
                    <a:pt x="1697" y="207"/>
                  </a:lnTo>
                  <a:lnTo>
                    <a:pt x="1701" y="207"/>
                  </a:lnTo>
                  <a:lnTo>
                    <a:pt x="1710" y="207"/>
                  </a:lnTo>
                  <a:lnTo>
                    <a:pt x="1718" y="207"/>
                  </a:lnTo>
                  <a:lnTo>
                    <a:pt x="1727" y="207"/>
                  </a:lnTo>
                  <a:lnTo>
                    <a:pt x="1731" y="207"/>
                  </a:lnTo>
                  <a:lnTo>
                    <a:pt x="1735" y="207"/>
                  </a:lnTo>
                  <a:lnTo>
                    <a:pt x="1740" y="207"/>
                  </a:lnTo>
                  <a:lnTo>
                    <a:pt x="1748" y="211"/>
                  </a:lnTo>
                  <a:lnTo>
                    <a:pt x="1752" y="215"/>
                  </a:lnTo>
                  <a:lnTo>
                    <a:pt x="1756" y="215"/>
                  </a:lnTo>
                  <a:lnTo>
                    <a:pt x="1765" y="220"/>
                  </a:lnTo>
                  <a:lnTo>
                    <a:pt x="1769" y="224"/>
                  </a:lnTo>
                  <a:lnTo>
                    <a:pt x="1769" y="228"/>
                  </a:lnTo>
                  <a:lnTo>
                    <a:pt x="1778" y="232"/>
                  </a:lnTo>
                  <a:lnTo>
                    <a:pt x="1786" y="249"/>
                  </a:lnTo>
                  <a:lnTo>
                    <a:pt x="1790" y="254"/>
                  </a:lnTo>
                  <a:lnTo>
                    <a:pt x="1795" y="258"/>
                  </a:lnTo>
                  <a:lnTo>
                    <a:pt x="1803" y="266"/>
                  </a:lnTo>
                  <a:lnTo>
                    <a:pt x="1807" y="270"/>
                  </a:lnTo>
                  <a:lnTo>
                    <a:pt x="1820" y="279"/>
                  </a:lnTo>
                  <a:lnTo>
                    <a:pt x="1824" y="283"/>
                  </a:lnTo>
                  <a:lnTo>
                    <a:pt x="1828" y="287"/>
                  </a:lnTo>
                  <a:lnTo>
                    <a:pt x="1833" y="287"/>
                  </a:lnTo>
                  <a:lnTo>
                    <a:pt x="1841" y="292"/>
                  </a:lnTo>
                  <a:lnTo>
                    <a:pt x="1845" y="296"/>
                  </a:lnTo>
                  <a:lnTo>
                    <a:pt x="1854" y="300"/>
                  </a:lnTo>
                  <a:lnTo>
                    <a:pt x="1862" y="304"/>
                  </a:lnTo>
                  <a:lnTo>
                    <a:pt x="1875" y="309"/>
                  </a:lnTo>
                  <a:lnTo>
                    <a:pt x="1896" y="317"/>
                  </a:lnTo>
                  <a:lnTo>
                    <a:pt x="1896" y="321"/>
                  </a:lnTo>
                  <a:lnTo>
                    <a:pt x="1892" y="338"/>
                  </a:lnTo>
                  <a:lnTo>
                    <a:pt x="1892" y="342"/>
                  </a:lnTo>
                  <a:lnTo>
                    <a:pt x="1888" y="355"/>
                  </a:lnTo>
                  <a:lnTo>
                    <a:pt x="1888" y="359"/>
                  </a:lnTo>
                  <a:lnTo>
                    <a:pt x="1888" y="368"/>
                  </a:lnTo>
                  <a:lnTo>
                    <a:pt x="1884" y="372"/>
                  </a:lnTo>
                  <a:lnTo>
                    <a:pt x="1884" y="376"/>
                  </a:lnTo>
                  <a:lnTo>
                    <a:pt x="1879" y="385"/>
                  </a:lnTo>
                  <a:lnTo>
                    <a:pt x="1875" y="385"/>
                  </a:lnTo>
                  <a:lnTo>
                    <a:pt x="1875" y="389"/>
                  </a:lnTo>
                  <a:lnTo>
                    <a:pt x="1871" y="393"/>
                  </a:lnTo>
                  <a:lnTo>
                    <a:pt x="1862" y="402"/>
                  </a:lnTo>
                  <a:lnTo>
                    <a:pt x="1858" y="406"/>
                  </a:lnTo>
                  <a:lnTo>
                    <a:pt x="1858" y="410"/>
                  </a:lnTo>
                  <a:lnTo>
                    <a:pt x="1854" y="414"/>
                  </a:lnTo>
                  <a:lnTo>
                    <a:pt x="1850" y="419"/>
                  </a:lnTo>
                  <a:lnTo>
                    <a:pt x="1845" y="431"/>
                  </a:lnTo>
                  <a:lnTo>
                    <a:pt x="1837" y="444"/>
                  </a:lnTo>
                  <a:lnTo>
                    <a:pt x="1837" y="453"/>
                  </a:lnTo>
                  <a:lnTo>
                    <a:pt x="1837" y="457"/>
                  </a:lnTo>
                  <a:lnTo>
                    <a:pt x="1828" y="486"/>
                  </a:lnTo>
                  <a:lnTo>
                    <a:pt x="1820" y="512"/>
                  </a:lnTo>
                  <a:lnTo>
                    <a:pt x="1820" y="525"/>
                  </a:lnTo>
                  <a:lnTo>
                    <a:pt x="1816" y="537"/>
                  </a:lnTo>
                  <a:lnTo>
                    <a:pt x="1816" y="546"/>
                  </a:lnTo>
                  <a:lnTo>
                    <a:pt x="1812" y="580"/>
                  </a:lnTo>
                  <a:lnTo>
                    <a:pt x="1812" y="588"/>
                  </a:lnTo>
                  <a:lnTo>
                    <a:pt x="1807" y="592"/>
                  </a:lnTo>
                  <a:lnTo>
                    <a:pt x="1807" y="605"/>
                  </a:lnTo>
                  <a:lnTo>
                    <a:pt x="1803" y="609"/>
                  </a:lnTo>
                  <a:lnTo>
                    <a:pt x="1803" y="618"/>
                  </a:lnTo>
                  <a:lnTo>
                    <a:pt x="1799" y="630"/>
                  </a:lnTo>
                  <a:lnTo>
                    <a:pt x="1795" y="639"/>
                  </a:lnTo>
                  <a:lnTo>
                    <a:pt x="1795" y="647"/>
                  </a:lnTo>
                  <a:lnTo>
                    <a:pt x="1795" y="652"/>
                  </a:lnTo>
                  <a:lnTo>
                    <a:pt x="1795" y="660"/>
                  </a:lnTo>
                  <a:lnTo>
                    <a:pt x="1790" y="664"/>
                  </a:lnTo>
                  <a:lnTo>
                    <a:pt x="1790" y="668"/>
                  </a:lnTo>
                  <a:lnTo>
                    <a:pt x="1795" y="690"/>
                  </a:lnTo>
                  <a:lnTo>
                    <a:pt x="1795" y="698"/>
                  </a:lnTo>
                  <a:lnTo>
                    <a:pt x="1790" y="711"/>
                  </a:lnTo>
                  <a:lnTo>
                    <a:pt x="1790" y="715"/>
                  </a:lnTo>
                  <a:lnTo>
                    <a:pt x="1790" y="728"/>
                  </a:lnTo>
                  <a:lnTo>
                    <a:pt x="1786" y="753"/>
                  </a:lnTo>
                  <a:lnTo>
                    <a:pt x="1782" y="795"/>
                  </a:lnTo>
                  <a:lnTo>
                    <a:pt x="1782" y="800"/>
                  </a:lnTo>
                  <a:lnTo>
                    <a:pt x="1778" y="808"/>
                  </a:lnTo>
                  <a:lnTo>
                    <a:pt x="1778" y="812"/>
                  </a:lnTo>
                  <a:lnTo>
                    <a:pt x="1773" y="829"/>
                  </a:lnTo>
                  <a:lnTo>
                    <a:pt x="1761" y="872"/>
                  </a:lnTo>
                  <a:lnTo>
                    <a:pt x="1756" y="884"/>
                  </a:lnTo>
                  <a:lnTo>
                    <a:pt x="1756" y="893"/>
                  </a:lnTo>
                  <a:lnTo>
                    <a:pt x="1756" y="897"/>
                  </a:lnTo>
                  <a:lnTo>
                    <a:pt x="1761" y="901"/>
                  </a:lnTo>
                  <a:lnTo>
                    <a:pt x="1761" y="906"/>
                  </a:lnTo>
                  <a:lnTo>
                    <a:pt x="1765" y="910"/>
                  </a:lnTo>
                  <a:lnTo>
                    <a:pt x="1765" y="914"/>
                  </a:lnTo>
                  <a:lnTo>
                    <a:pt x="1769" y="918"/>
                  </a:lnTo>
                  <a:lnTo>
                    <a:pt x="1773" y="922"/>
                  </a:lnTo>
                  <a:lnTo>
                    <a:pt x="1782" y="931"/>
                  </a:lnTo>
                  <a:lnTo>
                    <a:pt x="1786" y="935"/>
                  </a:lnTo>
                  <a:lnTo>
                    <a:pt x="1795" y="944"/>
                  </a:lnTo>
                  <a:lnTo>
                    <a:pt x="1799" y="952"/>
                  </a:lnTo>
                  <a:lnTo>
                    <a:pt x="1803" y="956"/>
                  </a:lnTo>
                  <a:lnTo>
                    <a:pt x="1807" y="961"/>
                  </a:lnTo>
                  <a:lnTo>
                    <a:pt x="1816" y="978"/>
                  </a:lnTo>
                  <a:lnTo>
                    <a:pt x="1820" y="986"/>
                  </a:lnTo>
                  <a:lnTo>
                    <a:pt x="1828" y="994"/>
                  </a:lnTo>
                  <a:lnTo>
                    <a:pt x="1837" y="1007"/>
                  </a:lnTo>
                  <a:lnTo>
                    <a:pt x="1837" y="1011"/>
                  </a:lnTo>
                  <a:lnTo>
                    <a:pt x="1841" y="1011"/>
                  </a:lnTo>
                  <a:lnTo>
                    <a:pt x="1841" y="1016"/>
                  </a:lnTo>
                  <a:lnTo>
                    <a:pt x="1845" y="1020"/>
                  </a:lnTo>
                  <a:lnTo>
                    <a:pt x="1845" y="1024"/>
                  </a:lnTo>
                  <a:lnTo>
                    <a:pt x="1845" y="1028"/>
                  </a:lnTo>
                  <a:lnTo>
                    <a:pt x="1845" y="1033"/>
                  </a:lnTo>
                  <a:lnTo>
                    <a:pt x="1845" y="1037"/>
                  </a:lnTo>
                  <a:lnTo>
                    <a:pt x="1841" y="1054"/>
                  </a:lnTo>
                  <a:lnTo>
                    <a:pt x="1837" y="1062"/>
                  </a:lnTo>
                  <a:lnTo>
                    <a:pt x="1837" y="1066"/>
                  </a:lnTo>
                  <a:lnTo>
                    <a:pt x="1833" y="1071"/>
                  </a:lnTo>
                  <a:lnTo>
                    <a:pt x="1828" y="1075"/>
                  </a:lnTo>
                  <a:lnTo>
                    <a:pt x="1824" y="1079"/>
                  </a:lnTo>
                  <a:lnTo>
                    <a:pt x="1824" y="1083"/>
                  </a:lnTo>
                  <a:lnTo>
                    <a:pt x="1816" y="1088"/>
                  </a:lnTo>
                  <a:lnTo>
                    <a:pt x="1812" y="1092"/>
                  </a:lnTo>
                  <a:lnTo>
                    <a:pt x="1803" y="1100"/>
                  </a:lnTo>
                  <a:lnTo>
                    <a:pt x="1799" y="1109"/>
                  </a:lnTo>
                  <a:lnTo>
                    <a:pt x="1795" y="1117"/>
                  </a:lnTo>
                  <a:lnTo>
                    <a:pt x="1790" y="1121"/>
                  </a:lnTo>
                  <a:lnTo>
                    <a:pt x="1790" y="1126"/>
                  </a:lnTo>
                  <a:lnTo>
                    <a:pt x="1786" y="1130"/>
                  </a:lnTo>
                  <a:lnTo>
                    <a:pt x="1786" y="1138"/>
                  </a:lnTo>
                  <a:lnTo>
                    <a:pt x="1782" y="1151"/>
                  </a:lnTo>
                  <a:lnTo>
                    <a:pt x="1778" y="1172"/>
                  </a:lnTo>
                  <a:lnTo>
                    <a:pt x="1773" y="1181"/>
                  </a:lnTo>
                  <a:lnTo>
                    <a:pt x="1773" y="1185"/>
                  </a:lnTo>
                  <a:lnTo>
                    <a:pt x="1769" y="1189"/>
                  </a:lnTo>
                  <a:lnTo>
                    <a:pt x="1769" y="1193"/>
                  </a:lnTo>
                  <a:lnTo>
                    <a:pt x="1765" y="1198"/>
                  </a:lnTo>
                  <a:lnTo>
                    <a:pt x="1761" y="1198"/>
                  </a:lnTo>
                  <a:lnTo>
                    <a:pt x="1756" y="1198"/>
                  </a:lnTo>
                  <a:lnTo>
                    <a:pt x="1752" y="1198"/>
                  </a:lnTo>
                  <a:lnTo>
                    <a:pt x="1740" y="1193"/>
                  </a:lnTo>
                  <a:lnTo>
                    <a:pt x="1731" y="1189"/>
                  </a:lnTo>
                  <a:lnTo>
                    <a:pt x="1727" y="1189"/>
                  </a:lnTo>
                  <a:lnTo>
                    <a:pt x="1723" y="1189"/>
                  </a:lnTo>
                  <a:lnTo>
                    <a:pt x="1718" y="1189"/>
                  </a:lnTo>
                  <a:lnTo>
                    <a:pt x="1714" y="1189"/>
                  </a:lnTo>
                  <a:lnTo>
                    <a:pt x="1710" y="1189"/>
                  </a:lnTo>
                  <a:lnTo>
                    <a:pt x="1706" y="1189"/>
                  </a:lnTo>
                  <a:lnTo>
                    <a:pt x="1706" y="1193"/>
                  </a:lnTo>
                  <a:lnTo>
                    <a:pt x="1701" y="1198"/>
                  </a:lnTo>
                  <a:lnTo>
                    <a:pt x="1701" y="1202"/>
                  </a:lnTo>
                  <a:lnTo>
                    <a:pt x="1701" y="1206"/>
                  </a:lnTo>
                  <a:lnTo>
                    <a:pt x="1701" y="1210"/>
                  </a:lnTo>
                  <a:lnTo>
                    <a:pt x="1706" y="1223"/>
                  </a:lnTo>
                  <a:lnTo>
                    <a:pt x="1706" y="1232"/>
                  </a:lnTo>
                  <a:lnTo>
                    <a:pt x="1706" y="1236"/>
                  </a:lnTo>
                  <a:lnTo>
                    <a:pt x="1706" y="1244"/>
                  </a:lnTo>
                  <a:lnTo>
                    <a:pt x="1710" y="1253"/>
                  </a:lnTo>
                  <a:lnTo>
                    <a:pt x="1710" y="1261"/>
                  </a:lnTo>
                  <a:lnTo>
                    <a:pt x="1706" y="1265"/>
                  </a:lnTo>
                  <a:lnTo>
                    <a:pt x="1706" y="1274"/>
                  </a:lnTo>
                  <a:lnTo>
                    <a:pt x="1706" y="1282"/>
                  </a:lnTo>
                  <a:lnTo>
                    <a:pt x="1701" y="1287"/>
                  </a:lnTo>
                  <a:lnTo>
                    <a:pt x="1701" y="1291"/>
                  </a:lnTo>
                  <a:lnTo>
                    <a:pt x="1697" y="1291"/>
                  </a:lnTo>
                  <a:lnTo>
                    <a:pt x="1697" y="1295"/>
                  </a:lnTo>
                  <a:lnTo>
                    <a:pt x="1693" y="1295"/>
                  </a:lnTo>
                  <a:lnTo>
                    <a:pt x="1689" y="1291"/>
                  </a:lnTo>
                  <a:lnTo>
                    <a:pt x="1685" y="1287"/>
                  </a:lnTo>
                  <a:lnTo>
                    <a:pt x="1685" y="1278"/>
                  </a:lnTo>
                  <a:lnTo>
                    <a:pt x="1685" y="1274"/>
                  </a:lnTo>
                  <a:lnTo>
                    <a:pt x="1680" y="1261"/>
                  </a:lnTo>
                  <a:lnTo>
                    <a:pt x="1680" y="1248"/>
                  </a:lnTo>
                  <a:lnTo>
                    <a:pt x="1680" y="1244"/>
                  </a:lnTo>
                  <a:lnTo>
                    <a:pt x="1680" y="1240"/>
                  </a:lnTo>
                  <a:lnTo>
                    <a:pt x="1676" y="1232"/>
                  </a:lnTo>
                  <a:lnTo>
                    <a:pt x="1672" y="1223"/>
                  </a:lnTo>
                  <a:lnTo>
                    <a:pt x="1672" y="1215"/>
                  </a:lnTo>
                  <a:lnTo>
                    <a:pt x="1668" y="1215"/>
                  </a:lnTo>
                  <a:lnTo>
                    <a:pt x="1668" y="1210"/>
                  </a:lnTo>
                  <a:lnTo>
                    <a:pt x="1663" y="1206"/>
                  </a:lnTo>
                  <a:lnTo>
                    <a:pt x="1659" y="1206"/>
                  </a:lnTo>
                  <a:lnTo>
                    <a:pt x="1655" y="1202"/>
                  </a:lnTo>
                  <a:lnTo>
                    <a:pt x="1651" y="1202"/>
                  </a:lnTo>
                  <a:lnTo>
                    <a:pt x="1646" y="1202"/>
                  </a:lnTo>
                  <a:lnTo>
                    <a:pt x="1642" y="1202"/>
                  </a:lnTo>
                  <a:lnTo>
                    <a:pt x="1642" y="1206"/>
                  </a:lnTo>
                  <a:lnTo>
                    <a:pt x="1638" y="1210"/>
                  </a:lnTo>
                  <a:lnTo>
                    <a:pt x="1634" y="1215"/>
                  </a:lnTo>
                  <a:lnTo>
                    <a:pt x="1629" y="1219"/>
                  </a:lnTo>
                  <a:lnTo>
                    <a:pt x="1629" y="1223"/>
                  </a:lnTo>
                  <a:lnTo>
                    <a:pt x="1625" y="1227"/>
                  </a:lnTo>
                  <a:lnTo>
                    <a:pt x="1625" y="1236"/>
                  </a:lnTo>
                  <a:lnTo>
                    <a:pt x="1621" y="1240"/>
                  </a:lnTo>
                  <a:lnTo>
                    <a:pt x="1621" y="1248"/>
                  </a:lnTo>
                  <a:lnTo>
                    <a:pt x="1617" y="1257"/>
                  </a:lnTo>
                  <a:lnTo>
                    <a:pt x="1617" y="1261"/>
                  </a:lnTo>
                  <a:lnTo>
                    <a:pt x="1617" y="1270"/>
                  </a:lnTo>
                  <a:lnTo>
                    <a:pt x="1617" y="1299"/>
                  </a:lnTo>
                  <a:lnTo>
                    <a:pt x="1617" y="1312"/>
                  </a:lnTo>
                  <a:lnTo>
                    <a:pt x="1617" y="1329"/>
                  </a:lnTo>
                  <a:lnTo>
                    <a:pt x="1613" y="1342"/>
                  </a:lnTo>
                  <a:lnTo>
                    <a:pt x="1613" y="1359"/>
                  </a:lnTo>
                  <a:lnTo>
                    <a:pt x="1613" y="1376"/>
                  </a:lnTo>
                  <a:lnTo>
                    <a:pt x="1608" y="1384"/>
                  </a:lnTo>
                  <a:lnTo>
                    <a:pt x="1608" y="1392"/>
                  </a:lnTo>
                  <a:lnTo>
                    <a:pt x="1604" y="1397"/>
                  </a:lnTo>
                  <a:lnTo>
                    <a:pt x="1604" y="1405"/>
                  </a:lnTo>
                  <a:lnTo>
                    <a:pt x="1600" y="1409"/>
                  </a:lnTo>
                  <a:lnTo>
                    <a:pt x="1600" y="1414"/>
                  </a:lnTo>
                  <a:lnTo>
                    <a:pt x="1591" y="1418"/>
                  </a:lnTo>
                  <a:lnTo>
                    <a:pt x="1587" y="1418"/>
                  </a:lnTo>
                  <a:lnTo>
                    <a:pt x="1583" y="1422"/>
                  </a:lnTo>
                  <a:lnTo>
                    <a:pt x="1579" y="1422"/>
                  </a:lnTo>
                  <a:lnTo>
                    <a:pt x="1574" y="1422"/>
                  </a:lnTo>
                  <a:lnTo>
                    <a:pt x="1570" y="1422"/>
                  </a:lnTo>
                  <a:lnTo>
                    <a:pt x="1566" y="1418"/>
                  </a:lnTo>
                  <a:lnTo>
                    <a:pt x="1562" y="1418"/>
                  </a:lnTo>
                  <a:lnTo>
                    <a:pt x="1553" y="1414"/>
                  </a:lnTo>
                  <a:lnTo>
                    <a:pt x="1549" y="1409"/>
                  </a:lnTo>
                  <a:lnTo>
                    <a:pt x="1532" y="1401"/>
                  </a:lnTo>
                  <a:lnTo>
                    <a:pt x="1524" y="1397"/>
                  </a:lnTo>
                  <a:lnTo>
                    <a:pt x="1515" y="1397"/>
                  </a:lnTo>
                  <a:lnTo>
                    <a:pt x="1511" y="1392"/>
                  </a:lnTo>
                  <a:lnTo>
                    <a:pt x="1507" y="1392"/>
                  </a:lnTo>
                  <a:lnTo>
                    <a:pt x="1502" y="1388"/>
                  </a:lnTo>
                  <a:lnTo>
                    <a:pt x="1494" y="1388"/>
                  </a:lnTo>
                  <a:lnTo>
                    <a:pt x="1490" y="1388"/>
                  </a:lnTo>
                  <a:lnTo>
                    <a:pt x="1486" y="1384"/>
                  </a:lnTo>
                  <a:lnTo>
                    <a:pt x="1477" y="1384"/>
                  </a:lnTo>
                  <a:lnTo>
                    <a:pt x="1473" y="1384"/>
                  </a:lnTo>
                  <a:lnTo>
                    <a:pt x="1464" y="1384"/>
                  </a:lnTo>
                  <a:lnTo>
                    <a:pt x="1456" y="1380"/>
                  </a:lnTo>
                  <a:lnTo>
                    <a:pt x="1443" y="1380"/>
                  </a:lnTo>
                  <a:lnTo>
                    <a:pt x="1418" y="1380"/>
                  </a:lnTo>
                  <a:lnTo>
                    <a:pt x="1401" y="1380"/>
                  </a:lnTo>
                  <a:lnTo>
                    <a:pt x="1397" y="1380"/>
                  </a:lnTo>
                  <a:lnTo>
                    <a:pt x="1388" y="1380"/>
                  </a:lnTo>
                  <a:lnTo>
                    <a:pt x="1380" y="1376"/>
                  </a:lnTo>
                  <a:lnTo>
                    <a:pt x="1371" y="1376"/>
                  </a:lnTo>
                  <a:lnTo>
                    <a:pt x="1363" y="1376"/>
                  </a:lnTo>
                  <a:lnTo>
                    <a:pt x="1359" y="1371"/>
                  </a:lnTo>
                  <a:lnTo>
                    <a:pt x="1350" y="1371"/>
                  </a:lnTo>
                  <a:lnTo>
                    <a:pt x="1346" y="1367"/>
                  </a:lnTo>
                  <a:lnTo>
                    <a:pt x="1342" y="1363"/>
                  </a:lnTo>
                  <a:lnTo>
                    <a:pt x="1333" y="1359"/>
                  </a:lnTo>
                  <a:lnTo>
                    <a:pt x="1320" y="1354"/>
                  </a:lnTo>
                  <a:lnTo>
                    <a:pt x="1308" y="1346"/>
                  </a:lnTo>
                  <a:lnTo>
                    <a:pt x="1291" y="1333"/>
                  </a:lnTo>
                  <a:lnTo>
                    <a:pt x="1278" y="1325"/>
                  </a:lnTo>
                  <a:lnTo>
                    <a:pt x="1202" y="1270"/>
                  </a:lnTo>
                  <a:lnTo>
                    <a:pt x="1189" y="1261"/>
                  </a:lnTo>
                  <a:lnTo>
                    <a:pt x="1177" y="1253"/>
                  </a:lnTo>
                  <a:lnTo>
                    <a:pt x="1168" y="1248"/>
                  </a:lnTo>
                  <a:lnTo>
                    <a:pt x="1164" y="1248"/>
                  </a:lnTo>
                  <a:lnTo>
                    <a:pt x="1160" y="1244"/>
                  </a:lnTo>
                  <a:lnTo>
                    <a:pt x="1155" y="1244"/>
                  </a:lnTo>
                  <a:lnTo>
                    <a:pt x="1151" y="1240"/>
                  </a:lnTo>
                  <a:lnTo>
                    <a:pt x="1147" y="1240"/>
                  </a:lnTo>
                  <a:lnTo>
                    <a:pt x="1143" y="1240"/>
                  </a:lnTo>
                  <a:lnTo>
                    <a:pt x="1134" y="1240"/>
                  </a:lnTo>
                  <a:lnTo>
                    <a:pt x="1130" y="1244"/>
                  </a:lnTo>
                  <a:lnTo>
                    <a:pt x="1121" y="1244"/>
                  </a:lnTo>
                  <a:lnTo>
                    <a:pt x="1100" y="1253"/>
                  </a:lnTo>
                  <a:lnTo>
                    <a:pt x="1088" y="1257"/>
                  </a:lnTo>
                  <a:lnTo>
                    <a:pt x="1075" y="1261"/>
                  </a:lnTo>
                  <a:lnTo>
                    <a:pt x="1071" y="1261"/>
                  </a:lnTo>
                  <a:lnTo>
                    <a:pt x="1062" y="1265"/>
                  </a:lnTo>
                  <a:lnTo>
                    <a:pt x="1054" y="1265"/>
                  </a:lnTo>
                  <a:lnTo>
                    <a:pt x="1050" y="1265"/>
                  </a:lnTo>
                  <a:lnTo>
                    <a:pt x="1045" y="1265"/>
                  </a:lnTo>
                  <a:lnTo>
                    <a:pt x="1024" y="1261"/>
                  </a:lnTo>
                  <a:lnTo>
                    <a:pt x="1007" y="1261"/>
                  </a:lnTo>
                  <a:lnTo>
                    <a:pt x="999" y="1261"/>
                  </a:lnTo>
                  <a:lnTo>
                    <a:pt x="994" y="1265"/>
                  </a:lnTo>
                  <a:lnTo>
                    <a:pt x="990" y="1265"/>
                  </a:lnTo>
                  <a:lnTo>
                    <a:pt x="986" y="1265"/>
                  </a:lnTo>
                  <a:lnTo>
                    <a:pt x="982" y="1265"/>
                  </a:lnTo>
                  <a:lnTo>
                    <a:pt x="973" y="1270"/>
                  </a:lnTo>
                  <a:lnTo>
                    <a:pt x="961" y="1274"/>
                  </a:lnTo>
                  <a:lnTo>
                    <a:pt x="944" y="1282"/>
                  </a:lnTo>
                  <a:lnTo>
                    <a:pt x="935" y="1291"/>
                  </a:lnTo>
                  <a:lnTo>
                    <a:pt x="927" y="1291"/>
                  </a:lnTo>
                  <a:lnTo>
                    <a:pt x="923" y="1295"/>
                  </a:lnTo>
                  <a:lnTo>
                    <a:pt x="918" y="1299"/>
                  </a:lnTo>
                  <a:lnTo>
                    <a:pt x="910" y="1308"/>
                  </a:lnTo>
                  <a:lnTo>
                    <a:pt x="897" y="1320"/>
                  </a:lnTo>
                  <a:lnTo>
                    <a:pt x="893" y="1325"/>
                  </a:lnTo>
                  <a:lnTo>
                    <a:pt x="889" y="1329"/>
                  </a:lnTo>
                  <a:lnTo>
                    <a:pt x="880" y="1333"/>
                  </a:lnTo>
                  <a:lnTo>
                    <a:pt x="867" y="1346"/>
                  </a:lnTo>
                  <a:lnTo>
                    <a:pt x="863" y="1346"/>
                  </a:lnTo>
                  <a:lnTo>
                    <a:pt x="859" y="1350"/>
                  </a:lnTo>
                  <a:lnTo>
                    <a:pt x="859" y="1354"/>
                  </a:lnTo>
                  <a:lnTo>
                    <a:pt x="855" y="1359"/>
                  </a:lnTo>
                  <a:lnTo>
                    <a:pt x="851" y="1363"/>
                  </a:lnTo>
                  <a:lnTo>
                    <a:pt x="851" y="1371"/>
                  </a:lnTo>
                  <a:lnTo>
                    <a:pt x="842" y="1384"/>
                  </a:lnTo>
                  <a:lnTo>
                    <a:pt x="842" y="1388"/>
                  </a:lnTo>
                  <a:lnTo>
                    <a:pt x="838" y="1392"/>
                  </a:lnTo>
                  <a:lnTo>
                    <a:pt x="838" y="1397"/>
                  </a:lnTo>
                  <a:lnTo>
                    <a:pt x="834" y="1401"/>
                  </a:lnTo>
                  <a:lnTo>
                    <a:pt x="829" y="1401"/>
                  </a:lnTo>
                  <a:lnTo>
                    <a:pt x="825" y="1401"/>
                  </a:lnTo>
                  <a:lnTo>
                    <a:pt x="821" y="1401"/>
                  </a:lnTo>
                  <a:lnTo>
                    <a:pt x="817" y="1401"/>
                  </a:lnTo>
                  <a:lnTo>
                    <a:pt x="812" y="1397"/>
                  </a:lnTo>
                  <a:lnTo>
                    <a:pt x="800" y="1384"/>
                  </a:lnTo>
                  <a:lnTo>
                    <a:pt x="796" y="1380"/>
                  </a:lnTo>
                  <a:lnTo>
                    <a:pt x="791" y="1380"/>
                  </a:lnTo>
                  <a:lnTo>
                    <a:pt x="783" y="1376"/>
                  </a:lnTo>
                  <a:lnTo>
                    <a:pt x="762" y="1363"/>
                  </a:lnTo>
                  <a:lnTo>
                    <a:pt x="757" y="1359"/>
                  </a:lnTo>
                  <a:lnTo>
                    <a:pt x="749" y="1354"/>
                  </a:lnTo>
                  <a:lnTo>
                    <a:pt x="740" y="1346"/>
                  </a:lnTo>
                  <a:lnTo>
                    <a:pt x="728" y="1333"/>
                  </a:lnTo>
                  <a:lnTo>
                    <a:pt x="707" y="1320"/>
                  </a:lnTo>
                  <a:lnTo>
                    <a:pt x="702" y="1312"/>
                  </a:lnTo>
                  <a:lnTo>
                    <a:pt x="698" y="1308"/>
                  </a:lnTo>
                  <a:lnTo>
                    <a:pt x="690" y="1304"/>
                  </a:lnTo>
                  <a:lnTo>
                    <a:pt x="685" y="1304"/>
                  </a:lnTo>
                  <a:lnTo>
                    <a:pt x="681" y="1299"/>
                  </a:lnTo>
                  <a:lnTo>
                    <a:pt x="677" y="1299"/>
                  </a:lnTo>
                  <a:lnTo>
                    <a:pt x="673" y="1295"/>
                  </a:lnTo>
                  <a:lnTo>
                    <a:pt x="669" y="1295"/>
                  </a:lnTo>
                  <a:lnTo>
                    <a:pt x="664" y="1295"/>
                  </a:lnTo>
                  <a:lnTo>
                    <a:pt x="660" y="1295"/>
                  </a:lnTo>
                  <a:lnTo>
                    <a:pt x="656" y="1299"/>
                  </a:lnTo>
                  <a:lnTo>
                    <a:pt x="652" y="1299"/>
                  </a:lnTo>
                  <a:lnTo>
                    <a:pt x="639" y="1312"/>
                  </a:lnTo>
                  <a:lnTo>
                    <a:pt x="630" y="1316"/>
                  </a:lnTo>
                  <a:lnTo>
                    <a:pt x="622" y="1320"/>
                  </a:lnTo>
                  <a:lnTo>
                    <a:pt x="618" y="1320"/>
                  </a:lnTo>
                  <a:lnTo>
                    <a:pt x="613" y="1320"/>
                  </a:lnTo>
                  <a:lnTo>
                    <a:pt x="605" y="1320"/>
                  </a:lnTo>
                  <a:lnTo>
                    <a:pt x="601" y="1316"/>
                  </a:lnTo>
                  <a:lnTo>
                    <a:pt x="597" y="1312"/>
                  </a:lnTo>
                  <a:lnTo>
                    <a:pt x="597" y="1308"/>
                  </a:lnTo>
                  <a:lnTo>
                    <a:pt x="592" y="1308"/>
                  </a:lnTo>
                  <a:lnTo>
                    <a:pt x="592" y="1304"/>
                  </a:lnTo>
                  <a:lnTo>
                    <a:pt x="592" y="1299"/>
                  </a:lnTo>
                  <a:lnTo>
                    <a:pt x="588" y="1291"/>
                  </a:lnTo>
                  <a:lnTo>
                    <a:pt x="588" y="1287"/>
                  </a:lnTo>
                  <a:lnTo>
                    <a:pt x="584" y="1270"/>
                  </a:lnTo>
                  <a:lnTo>
                    <a:pt x="584" y="1265"/>
                  </a:lnTo>
                  <a:lnTo>
                    <a:pt x="580" y="1257"/>
                  </a:lnTo>
                  <a:lnTo>
                    <a:pt x="571" y="1227"/>
                  </a:lnTo>
                  <a:lnTo>
                    <a:pt x="563" y="1198"/>
                  </a:lnTo>
                  <a:lnTo>
                    <a:pt x="558" y="1181"/>
                  </a:lnTo>
                  <a:lnTo>
                    <a:pt x="554" y="1177"/>
                  </a:lnTo>
                  <a:lnTo>
                    <a:pt x="550" y="1164"/>
                  </a:lnTo>
                  <a:lnTo>
                    <a:pt x="546" y="1160"/>
                  </a:lnTo>
                  <a:lnTo>
                    <a:pt x="546" y="1155"/>
                  </a:lnTo>
                  <a:lnTo>
                    <a:pt x="542" y="1147"/>
                  </a:lnTo>
                  <a:lnTo>
                    <a:pt x="537" y="1143"/>
                  </a:lnTo>
                  <a:lnTo>
                    <a:pt x="533" y="1138"/>
                  </a:lnTo>
                  <a:lnTo>
                    <a:pt x="525" y="1130"/>
                  </a:lnTo>
                  <a:lnTo>
                    <a:pt x="520" y="1130"/>
                  </a:lnTo>
                  <a:lnTo>
                    <a:pt x="516" y="1126"/>
                  </a:lnTo>
                  <a:lnTo>
                    <a:pt x="508" y="1126"/>
                  </a:lnTo>
                  <a:lnTo>
                    <a:pt x="503" y="1121"/>
                  </a:lnTo>
                  <a:lnTo>
                    <a:pt x="495" y="1121"/>
                  </a:lnTo>
                  <a:lnTo>
                    <a:pt x="491" y="1126"/>
                  </a:lnTo>
                  <a:lnTo>
                    <a:pt x="482" y="1126"/>
                  </a:lnTo>
                  <a:lnTo>
                    <a:pt x="478" y="1126"/>
                  </a:lnTo>
                  <a:lnTo>
                    <a:pt x="474" y="1126"/>
                  </a:lnTo>
                  <a:lnTo>
                    <a:pt x="474" y="1121"/>
                  </a:lnTo>
                  <a:lnTo>
                    <a:pt x="474" y="1117"/>
                  </a:lnTo>
                  <a:lnTo>
                    <a:pt x="474" y="1109"/>
                  </a:lnTo>
                  <a:lnTo>
                    <a:pt x="478" y="1088"/>
                  </a:lnTo>
                  <a:lnTo>
                    <a:pt x="478" y="1083"/>
                  </a:lnTo>
                  <a:lnTo>
                    <a:pt x="478" y="1075"/>
                  </a:lnTo>
                  <a:lnTo>
                    <a:pt x="478" y="1071"/>
                  </a:lnTo>
                  <a:lnTo>
                    <a:pt x="478" y="1066"/>
                  </a:lnTo>
                  <a:lnTo>
                    <a:pt x="474" y="1066"/>
                  </a:lnTo>
                  <a:lnTo>
                    <a:pt x="470" y="1062"/>
                  </a:lnTo>
                  <a:lnTo>
                    <a:pt x="465" y="1062"/>
                  </a:lnTo>
                  <a:lnTo>
                    <a:pt x="457" y="1058"/>
                  </a:lnTo>
                  <a:lnTo>
                    <a:pt x="448" y="1058"/>
                  </a:lnTo>
                  <a:lnTo>
                    <a:pt x="444" y="1054"/>
                  </a:lnTo>
                  <a:lnTo>
                    <a:pt x="440" y="1054"/>
                  </a:lnTo>
                  <a:lnTo>
                    <a:pt x="436" y="1050"/>
                  </a:lnTo>
                  <a:lnTo>
                    <a:pt x="431" y="1050"/>
                  </a:lnTo>
                  <a:lnTo>
                    <a:pt x="427" y="1045"/>
                  </a:lnTo>
                  <a:lnTo>
                    <a:pt x="423" y="1041"/>
                  </a:lnTo>
                  <a:lnTo>
                    <a:pt x="419" y="1037"/>
                  </a:lnTo>
                  <a:lnTo>
                    <a:pt x="415" y="1033"/>
                  </a:lnTo>
                  <a:lnTo>
                    <a:pt x="410" y="1028"/>
                  </a:lnTo>
                  <a:lnTo>
                    <a:pt x="406" y="1024"/>
                  </a:lnTo>
                  <a:lnTo>
                    <a:pt x="402" y="1016"/>
                  </a:lnTo>
                  <a:lnTo>
                    <a:pt x="389" y="990"/>
                  </a:lnTo>
                  <a:lnTo>
                    <a:pt x="389" y="986"/>
                  </a:lnTo>
                  <a:lnTo>
                    <a:pt x="385" y="982"/>
                  </a:lnTo>
                  <a:lnTo>
                    <a:pt x="381" y="978"/>
                  </a:lnTo>
                  <a:lnTo>
                    <a:pt x="376" y="973"/>
                  </a:lnTo>
                  <a:lnTo>
                    <a:pt x="372" y="969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9" y="961"/>
                  </a:lnTo>
                  <a:lnTo>
                    <a:pt x="351" y="956"/>
                  </a:lnTo>
                  <a:lnTo>
                    <a:pt x="343" y="952"/>
                  </a:lnTo>
                  <a:lnTo>
                    <a:pt x="338" y="952"/>
                  </a:lnTo>
                  <a:lnTo>
                    <a:pt x="334" y="952"/>
                  </a:lnTo>
                  <a:lnTo>
                    <a:pt x="330" y="952"/>
                  </a:lnTo>
                  <a:lnTo>
                    <a:pt x="326" y="952"/>
                  </a:lnTo>
                  <a:lnTo>
                    <a:pt x="313" y="956"/>
                  </a:lnTo>
                  <a:lnTo>
                    <a:pt x="304" y="956"/>
                  </a:lnTo>
                  <a:lnTo>
                    <a:pt x="292" y="956"/>
                  </a:lnTo>
                  <a:lnTo>
                    <a:pt x="275" y="956"/>
                  </a:lnTo>
                  <a:lnTo>
                    <a:pt x="258" y="956"/>
                  </a:lnTo>
                  <a:lnTo>
                    <a:pt x="254" y="956"/>
                  </a:lnTo>
                  <a:lnTo>
                    <a:pt x="249" y="956"/>
                  </a:lnTo>
                  <a:lnTo>
                    <a:pt x="245" y="956"/>
                  </a:lnTo>
                  <a:lnTo>
                    <a:pt x="241" y="956"/>
                  </a:lnTo>
                  <a:lnTo>
                    <a:pt x="245" y="952"/>
                  </a:lnTo>
                  <a:lnTo>
                    <a:pt x="249" y="944"/>
                  </a:lnTo>
                  <a:lnTo>
                    <a:pt x="254" y="939"/>
                  </a:lnTo>
                  <a:lnTo>
                    <a:pt x="254" y="935"/>
                  </a:lnTo>
                  <a:lnTo>
                    <a:pt x="258" y="931"/>
                  </a:lnTo>
                  <a:lnTo>
                    <a:pt x="258" y="922"/>
                  </a:lnTo>
                  <a:lnTo>
                    <a:pt x="262" y="914"/>
                  </a:lnTo>
                  <a:lnTo>
                    <a:pt x="262" y="910"/>
                  </a:lnTo>
                  <a:lnTo>
                    <a:pt x="271" y="889"/>
                  </a:lnTo>
                  <a:lnTo>
                    <a:pt x="271" y="880"/>
                  </a:lnTo>
                  <a:lnTo>
                    <a:pt x="271" y="876"/>
                  </a:lnTo>
                  <a:lnTo>
                    <a:pt x="271" y="867"/>
                  </a:lnTo>
                  <a:lnTo>
                    <a:pt x="271" y="863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71" y="846"/>
                  </a:lnTo>
                  <a:lnTo>
                    <a:pt x="266" y="842"/>
                  </a:lnTo>
                  <a:lnTo>
                    <a:pt x="262" y="838"/>
                  </a:lnTo>
                  <a:lnTo>
                    <a:pt x="249" y="821"/>
                  </a:lnTo>
                  <a:lnTo>
                    <a:pt x="245" y="812"/>
                  </a:lnTo>
                  <a:lnTo>
                    <a:pt x="241" y="808"/>
                  </a:lnTo>
                  <a:lnTo>
                    <a:pt x="241" y="804"/>
                  </a:lnTo>
                  <a:lnTo>
                    <a:pt x="237" y="795"/>
                  </a:lnTo>
                  <a:lnTo>
                    <a:pt x="237" y="787"/>
                  </a:lnTo>
                  <a:lnTo>
                    <a:pt x="232" y="783"/>
                  </a:lnTo>
                  <a:lnTo>
                    <a:pt x="232" y="779"/>
                  </a:lnTo>
                  <a:lnTo>
                    <a:pt x="232" y="774"/>
                  </a:lnTo>
                  <a:lnTo>
                    <a:pt x="232" y="766"/>
                  </a:lnTo>
                  <a:lnTo>
                    <a:pt x="232" y="757"/>
                  </a:lnTo>
                  <a:lnTo>
                    <a:pt x="237" y="736"/>
                  </a:lnTo>
                  <a:lnTo>
                    <a:pt x="237" y="728"/>
                  </a:lnTo>
                  <a:lnTo>
                    <a:pt x="237" y="723"/>
                  </a:lnTo>
                  <a:lnTo>
                    <a:pt x="237" y="715"/>
                  </a:lnTo>
                  <a:lnTo>
                    <a:pt x="237" y="711"/>
                  </a:lnTo>
                  <a:lnTo>
                    <a:pt x="232" y="707"/>
                  </a:lnTo>
                  <a:lnTo>
                    <a:pt x="232" y="702"/>
                  </a:lnTo>
                  <a:lnTo>
                    <a:pt x="228" y="698"/>
                  </a:lnTo>
                  <a:lnTo>
                    <a:pt x="224" y="694"/>
                  </a:lnTo>
                  <a:lnTo>
                    <a:pt x="220" y="690"/>
                  </a:lnTo>
                  <a:lnTo>
                    <a:pt x="220" y="685"/>
                  </a:lnTo>
                  <a:lnTo>
                    <a:pt x="216" y="685"/>
                  </a:lnTo>
                  <a:lnTo>
                    <a:pt x="207" y="681"/>
                  </a:lnTo>
                  <a:lnTo>
                    <a:pt x="203" y="677"/>
                  </a:lnTo>
                  <a:lnTo>
                    <a:pt x="194" y="677"/>
                  </a:lnTo>
                  <a:lnTo>
                    <a:pt x="182" y="673"/>
                  </a:lnTo>
                  <a:lnTo>
                    <a:pt x="169" y="668"/>
                  </a:lnTo>
                  <a:lnTo>
                    <a:pt x="161" y="664"/>
                  </a:lnTo>
                  <a:lnTo>
                    <a:pt x="152" y="664"/>
                  </a:lnTo>
                  <a:lnTo>
                    <a:pt x="122" y="656"/>
                  </a:lnTo>
                  <a:lnTo>
                    <a:pt x="114" y="656"/>
                  </a:lnTo>
                  <a:lnTo>
                    <a:pt x="110" y="656"/>
                  </a:lnTo>
                  <a:lnTo>
                    <a:pt x="105" y="652"/>
                  </a:lnTo>
                  <a:lnTo>
                    <a:pt x="97" y="652"/>
                  </a:lnTo>
                  <a:lnTo>
                    <a:pt x="84" y="643"/>
                  </a:lnTo>
                  <a:lnTo>
                    <a:pt x="76" y="639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59" y="630"/>
                  </a:lnTo>
                  <a:lnTo>
                    <a:pt x="50" y="630"/>
                  </a:lnTo>
                  <a:lnTo>
                    <a:pt x="46" y="626"/>
                  </a:lnTo>
                  <a:lnTo>
                    <a:pt x="42" y="626"/>
                  </a:lnTo>
                  <a:lnTo>
                    <a:pt x="46" y="622"/>
                  </a:lnTo>
                  <a:lnTo>
                    <a:pt x="46" y="618"/>
                  </a:lnTo>
                  <a:lnTo>
                    <a:pt x="50" y="613"/>
                  </a:lnTo>
                  <a:lnTo>
                    <a:pt x="50" y="609"/>
                  </a:lnTo>
                  <a:lnTo>
                    <a:pt x="55" y="605"/>
                  </a:lnTo>
                  <a:lnTo>
                    <a:pt x="59" y="601"/>
                  </a:lnTo>
                  <a:lnTo>
                    <a:pt x="76" y="584"/>
                  </a:lnTo>
                  <a:lnTo>
                    <a:pt x="80" y="575"/>
                  </a:lnTo>
                  <a:lnTo>
                    <a:pt x="89" y="567"/>
                  </a:lnTo>
                  <a:lnTo>
                    <a:pt x="93" y="558"/>
                  </a:lnTo>
                  <a:lnTo>
                    <a:pt x="97" y="554"/>
                  </a:lnTo>
                  <a:lnTo>
                    <a:pt x="101" y="546"/>
                  </a:lnTo>
                  <a:lnTo>
                    <a:pt x="105" y="541"/>
                  </a:lnTo>
                  <a:lnTo>
                    <a:pt x="110" y="537"/>
                  </a:lnTo>
                  <a:lnTo>
                    <a:pt x="114" y="529"/>
                  </a:lnTo>
                  <a:lnTo>
                    <a:pt x="114" y="520"/>
                  </a:lnTo>
                  <a:lnTo>
                    <a:pt x="118" y="512"/>
                  </a:lnTo>
                  <a:lnTo>
                    <a:pt x="122" y="503"/>
                  </a:lnTo>
                  <a:lnTo>
                    <a:pt x="122" y="495"/>
                  </a:lnTo>
                  <a:lnTo>
                    <a:pt x="127" y="491"/>
                  </a:lnTo>
                  <a:lnTo>
                    <a:pt x="127" y="478"/>
                  </a:lnTo>
                  <a:lnTo>
                    <a:pt x="127" y="469"/>
                  </a:lnTo>
                  <a:lnTo>
                    <a:pt x="131" y="465"/>
                  </a:lnTo>
                  <a:lnTo>
                    <a:pt x="131" y="453"/>
                  </a:lnTo>
                  <a:lnTo>
                    <a:pt x="131" y="444"/>
                  </a:lnTo>
                  <a:lnTo>
                    <a:pt x="131" y="436"/>
                  </a:lnTo>
                  <a:lnTo>
                    <a:pt x="131" y="427"/>
                  </a:lnTo>
                  <a:lnTo>
                    <a:pt x="131" y="423"/>
                  </a:lnTo>
                  <a:lnTo>
                    <a:pt x="131" y="419"/>
                  </a:lnTo>
                  <a:lnTo>
                    <a:pt x="131" y="414"/>
                  </a:lnTo>
                  <a:lnTo>
                    <a:pt x="127" y="410"/>
                  </a:lnTo>
                  <a:lnTo>
                    <a:pt x="127" y="402"/>
                  </a:lnTo>
                  <a:lnTo>
                    <a:pt x="122" y="398"/>
                  </a:lnTo>
                  <a:lnTo>
                    <a:pt x="118" y="393"/>
                  </a:lnTo>
                  <a:lnTo>
                    <a:pt x="114" y="385"/>
                  </a:lnTo>
                  <a:lnTo>
                    <a:pt x="110" y="376"/>
                  </a:lnTo>
                  <a:lnTo>
                    <a:pt x="101" y="368"/>
                  </a:lnTo>
                  <a:lnTo>
                    <a:pt x="80" y="338"/>
                  </a:lnTo>
                  <a:lnTo>
                    <a:pt x="76" y="330"/>
                  </a:lnTo>
                  <a:lnTo>
                    <a:pt x="72" y="321"/>
                  </a:lnTo>
                  <a:lnTo>
                    <a:pt x="67" y="317"/>
                  </a:lnTo>
                  <a:lnTo>
                    <a:pt x="63" y="313"/>
                  </a:lnTo>
                  <a:lnTo>
                    <a:pt x="55" y="292"/>
                  </a:lnTo>
                  <a:lnTo>
                    <a:pt x="34" y="249"/>
                  </a:lnTo>
                  <a:lnTo>
                    <a:pt x="17" y="22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7" name="Freeform 33"/>
            <p:cNvSpPr>
              <a:spLocks/>
            </p:cNvSpPr>
            <p:nvPr/>
          </p:nvSpPr>
          <p:spPr bwMode="auto">
            <a:xfrm>
              <a:off x="2918891" y="2915033"/>
              <a:ext cx="551512" cy="486793"/>
            </a:xfrm>
            <a:custGeom>
              <a:avLst/>
              <a:gdLst>
                <a:gd name="T0" fmla="*/ 106 w 1740"/>
                <a:gd name="T1" fmla="*/ 847 h 1537"/>
                <a:gd name="T2" fmla="*/ 191 w 1740"/>
                <a:gd name="T3" fmla="*/ 754 h 1537"/>
                <a:gd name="T4" fmla="*/ 301 w 1740"/>
                <a:gd name="T5" fmla="*/ 724 h 1537"/>
                <a:gd name="T6" fmla="*/ 432 w 1740"/>
                <a:gd name="T7" fmla="*/ 800 h 1537"/>
                <a:gd name="T8" fmla="*/ 525 w 1740"/>
                <a:gd name="T9" fmla="*/ 762 h 1537"/>
                <a:gd name="T10" fmla="*/ 665 w 1740"/>
                <a:gd name="T11" fmla="*/ 711 h 1537"/>
                <a:gd name="T12" fmla="*/ 775 w 1740"/>
                <a:gd name="T13" fmla="*/ 690 h 1537"/>
                <a:gd name="T14" fmla="*/ 914 w 1740"/>
                <a:gd name="T15" fmla="*/ 635 h 1537"/>
                <a:gd name="T16" fmla="*/ 923 w 1740"/>
                <a:gd name="T17" fmla="*/ 538 h 1537"/>
                <a:gd name="T18" fmla="*/ 855 w 1740"/>
                <a:gd name="T19" fmla="*/ 500 h 1537"/>
                <a:gd name="T20" fmla="*/ 737 w 1740"/>
                <a:gd name="T21" fmla="*/ 424 h 1537"/>
                <a:gd name="T22" fmla="*/ 699 w 1740"/>
                <a:gd name="T23" fmla="*/ 352 h 1537"/>
                <a:gd name="T24" fmla="*/ 631 w 1740"/>
                <a:gd name="T25" fmla="*/ 288 h 1537"/>
                <a:gd name="T26" fmla="*/ 521 w 1740"/>
                <a:gd name="T27" fmla="*/ 330 h 1537"/>
                <a:gd name="T28" fmla="*/ 457 w 1740"/>
                <a:gd name="T29" fmla="*/ 263 h 1537"/>
                <a:gd name="T30" fmla="*/ 474 w 1740"/>
                <a:gd name="T31" fmla="*/ 136 h 1537"/>
                <a:gd name="T32" fmla="*/ 470 w 1740"/>
                <a:gd name="T33" fmla="*/ 26 h 1537"/>
                <a:gd name="T34" fmla="*/ 546 w 1740"/>
                <a:gd name="T35" fmla="*/ 30 h 1537"/>
                <a:gd name="T36" fmla="*/ 605 w 1740"/>
                <a:gd name="T37" fmla="*/ 98 h 1537"/>
                <a:gd name="T38" fmla="*/ 716 w 1740"/>
                <a:gd name="T39" fmla="*/ 98 h 1537"/>
                <a:gd name="T40" fmla="*/ 771 w 1740"/>
                <a:gd name="T41" fmla="*/ 17 h 1537"/>
                <a:gd name="T42" fmla="*/ 868 w 1740"/>
                <a:gd name="T43" fmla="*/ 51 h 1537"/>
                <a:gd name="T44" fmla="*/ 995 w 1740"/>
                <a:gd name="T45" fmla="*/ 119 h 1537"/>
                <a:gd name="T46" fmla="*/ 1164 w 1740"/>
                <a:gd name="T47" fmla="*/ 220 h 1537"/>
                <a:gd name="T48" fmla="*/ 1334 w 1740"/>
                <a:gd name="T49" fmla="*/ 318 h 1537"/>
                <a:gd name="T50" fmla="*/ 1427 w 1740"/>
                <a:gd name="T51" fmla="*/ 330 h 1537"/>
                <a:gd name="T52" fmla="*/ 1524 w 1740"/>
                <a:gd name="T53" fmla="*/ 356 h 1537"/>
                <a:gd name="T54" fmla="*/ 1634 w 1740"/>
                <a:gd name="T55" fmla="*/ 415 h 1537"/>
                <a:gd name="T56" fmla="*/ 1727 w 1740"/>
                <a:gd name="T57" fmla="*/ 436 h 1537"/>
                <a:gd name="T58" fmla="*/ 1736 w 1740"/>
                <a:gd name="T59" fmla="*/ 534 h 1537"/>
                <a:gd name="T60" fmla="*/ 1638 w 1740"/>
                <a:gd name="T61" fmla="*/ 639 h 1537"/>
                <a:gd name="T62" fmla="*/ 1575 w 1740"/>
                <a:gd name="T63" fmla="*/ 652 h 1537"/>
                <a:gd name="T64" fmla="*/ 1511 w 1740"/>
                <a:gd name="T65" fmla="*/ 656 h 1537"/>
                <a:gd name="T66" fmla="*/ 1524 w 1740"/>
                <a:gd name="T67" fmla="*/ 724 h 1537"/>
                <a:gd name="T68" fmla="*/ 1583 w 1740"/>
                <a:gd name="T69" fmla="*/ 771 h 1537"/>
                <a:gd name="T70" fmla="*/ 1626 w 1740"/>
                <a:gd name="T71" fmla="*/ 843 h 1537"/>
                <a:gd name="T72" fmla="*/ 1660 w 1740"/>
                <a:gd name="T73" fmla="*/ 987 h 1537"/>
                <a:gd name="T74" fmla="*/ 1643 w 1740"/>
                <a:gd name="T75" fmla="*/ 1067 h 1537"/>
                <a:gd name="T76" fmla="*/ 1668 w 1740"/>
                <a:gd name="T77" fmla="*/ 1139 h 1537"/>
                <a:gd name="T78" fmla="*/ 1685 w 1740"/>
                <a:gd name="T79" fmla="*/ 1275 h 1537"/>
                <a:gd name="T80" fmla="*/ 1638 w 1740"/>
                <a:gd name="T81" fmla="*/ 1283 h 1537"/>
                <a:gd name="T82" fmla="*/ 1617 w 1740"/>
                <a:gd name="T83" fmla="*/ 1427 h 1537"/>
                <a:gd name="T84" fmla="*/ 1456 w 1740"/>
                <a:gd name="T85" fmla="*/ 1520 h 1537"/>
                <a:gd name="T86" fmla="*/ 1304 w 1740"/>
                <a:gd name="T87" fmla="*/ 1529 h 1537"/>
                <a:gd name="T88" fmla="*/ 1384 w 1740"/>
                <a:gd name="T89" fmla="*/ 1469 h 1537"/>
                <a:gd name="T90" fmla="*/ 1444 w 1740"/>
                <a:gd name="T91" fmla="*/ 1380 h 1537"/>
                <a:gd name="T92" fmla="*/ 1456 w 1740"/>
                <a:gd name="T93" fmla="*/ 1296 h 1537"/>
                <a:gd name="T94" fmla="*/ 1367 w 1740"/>
                <a:gd name="T95" fmla="*/ 1241 h 1537"/>
                <a:gd name="T96" fmla="*/ 1304 w 1740"/>
                <a:gd name="T97" fmla="*/ 1169 h 1537"/>
                <a:gd name="T98" fmla="*/ 1075 w 1740"/>
                <a:gd name="T99" fmla="*/ 1211 h 1537"/>
                <a:gd name="T100" fmla="*/ 898 w 1740"/>
                <a:gd name="T101" fmla="*/ 1308 h 1537"/>
                <a:gd name="T102" fmla="*/ 800 w 1740"/>
                <a:gd name="T103" fmla="*/ 1402 h 1537"/>
                <a:gd name="T104" fmla="*/ 648 w 1740"/>
                <a:gd name="T105" fmla="*/ 1461 h 1537"/>
                <a:gd name="T106" fmla="*/ 546 w 1740"/>
                <a:gd name="T107" fmla="*/ 1461 h 1537"/>
                <a:gd name="T108" fmla="*/ 470 w 1740"/>
                <a:gd name="T109" fmla="*/ 1402 h 1537"/>
                <a:gd name="T110" fmla="*/ 271 w 1740"/>
                <a:gd name="T111" fmla="*/ 1313 h 1537"/>
                <a:gd name="T112" fmla="*/ 195 w 1740"/>
                <a:gd name="T113" fmla="*/ 1245 h 1537"/>
                <a:gd name="T114" fmla="*/ 136 w 1740"/>
                <a:gd name="T115" fmla="*/ 1152 h 1537"/>
                <a:gd name="T116" fmla="*/ 47 w 1740"/>
                <a:gd name="T117" fmla="*/ 1156 h 1537"/>
                <a:gd name="T118" fmla="*/ 30 w 1740"/>
                <a:gd name="T119" fmla="*/ 97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0" h="1537">
                  <a:moveTo>
                    <a:pt x="0" y="885"/>
                  </a:moveTo>
                  <a:lnTo>
                    <a:pt x="21" y="877"/>
                  </a:lnTo>
                  <a:lnTo>
                    <a:pt x="25" y="872"/>
                  </a:lnTo>
                  <a:lnTo>
                    <a:pt x="34" y="872"/>
                  </a:lnTo>
                  <a:lnTo>
                    <a:pt x="42" y="868"/>
                  </a:lnTo>
                  <a:lnTo>
                    <a:pt x="51" y="868"/>
                  </a:lnTo>
                  <a:lnTo>
                    <a:pt x="72" y="868"/>
                  </a:lnTo>
                  <a:lnTo>
                    <a:pt x="76" y="868"/>
                  </a:lnTo>
                  <a:lnTo>
                    <a:pt x="81" y="868"/>
                  </a:lnTo>
                  <a:lnTo>
                    <a:pt x="89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97" y="860"/>
                  </a:lnTo>
                  <a:lnTo>
                    <a:pt x="102" y="855"/>
                  </a:lnTo>
                  <a:lnTo>
                    <a:pt x="106" y="847"/>
                  </a:lnTo>
                  <a:lnTo>
                    <a:pt x="110" y="838"/>
                  </a:lnTo>
                  <a:lnTo>
                    <a:pt x="114" y="834"/>
                  </a:lnTo>
                  <a:lnTo>
                    <a:pt x="127" y="809"/>
                  </a:lnTo>
                  <a:lnTo>
                    <a:pt x="131" y="800"/>
                  </a:lnTo>
                  <a:lnTo>
                    <a:pt x="131" y="796"/>
                  </a:lnTo>
                  <a:lnTo>
                    <a:pt x="136" y="788"/>
                  </a:lnTo>
                  <a:lnTo>
                    <a:pt x="140" y="783"/>
                  </a:lnTo>
                  <a:lnTo>
                    <a:pt x="148" y="783"/>
                  </a:lnTo>
                  <a:lnTo>
                    <a:pt x="157" y="779"/>
                  </a:lnTo>
                  <a:lnTo>
                    <a:pt x="161" y="775"/>
                  </a:lnTo>
                  <a:lnTo>
                    <a:pt x="165" y="775"/>
                  </a:lnTo>
                  <a:lnTo>
                    <a:pt x="169" y="771"/>
                  </a:lnTo>
                  <a:lnTo>
                    <a:pt x="182" y="762"/>
                  </a:lnTo>
                  <a:lnTo>
                    <a:pt x="186" y="758"/>
                  </a:lnTo>
                  <a:lnTo>
                    <a:pt x="191" y="754"/>
                  </a:lnTo>
                  <a:lnTo>
                    <a:pt x="195" y="754"/>
                  </a:lnTo>
                  <a:lnTo>
                    <a:pt x="199" y="750"/>
                  </a:lnTo>
                  <a:lnTo>
                    <a:pt x="203" y="750"/>
                  </a:lnTo>
                  <a:lnTo>
                    <a:pt x="208" y="750"/>
                  </a:lnTo>
                  <a:lnTo>
                    <a:pt x="216" y="750"/>
                  </a:lnTo>
                  <a:lnTo>
                    <a:pt x="220" y="750"/>
                  </a:lnTo>
                  <a:lnTo>
                    <a:pt x="229" y="750"/>
                  </a:lnTo>
                  <a:lnTo>
                    <a:pt x="233" y="745"/>
                  </a:lnTo>
                  <a:lnTo>
                    <a:pt x="258" y="733"/>
                  </a:lnTo>
                  <a:lnTo>
                    <a:pt x="271" y="728"/>
                  </a:lnTo>
                  <a:lnTo>
                    <a:pt x="284" y="724"/>
                  </a:lnTo>
                  <a:lnTo>
                    <a:pt x="288" y="724"/>
                  </a:lnTo>
                  <a:lnTo>
                    <a:pt x="292" y="720"/>
                  </a:lnTo>
                  <a:lnTo>
                    <a:pt x="296" y="720"/>
                  </a:lnTo>
                  <a:lnTo>
                    <a:pt x="301" y="724"/>
                  </a:lnTo>
                  <a:lnTo>
                    <a:pt x="305" y="724"/>
                  </a:lnTo>
                  <a:lnTo>
                    <a:pt x="309" y="728"/>
                  </a:lnTo>
                  <a:lnTo>
                    <a:pt x="313" y="728"/>
                  </a:lnTo>
                  <a:lnTo>
                    <a:pt x="322" y="733"/>
                  </a:lnTo>
                  <a:lnTo>
                    <a:pt x="335" y="745"/>
                  </a:lnTo>
                  <a:lnTo>
                    <a:pt x="347" y="754"/>
                  </a:lnTo>
                  <a:lnTo>
                    <a:pt x="360" y="762"/>
                  </a:lnTo>
                  <a:lnTo>
                    <a:pt x="373" y="771"/>
                  </a:lnTo>
                  <a:lnTo>
                    <a:pt x="381" y="775"/>
                  </a:lnTo>
                  <a:lnTo>
                    <a:pt x="390" y="779"/>
                  </a:lnTo>
                  <a:lnTo>
                    <a:pt x="411" y="788"/>
                  </a:lnTo>
                  <a:lnTo>
                    <a:pt x="415" y="792"/>
                  </a:lnTo>
                  <a:lnTo>
                    <a:pt x="423" y="792"/>
                  </a:lnTo>
                  <a:lnTo>
                    <a:pt x="428" y="796"/>
                  </a:lnTo>
                  <a:lnTo>
                    <a:pt x="432" y="800"/>
                  </a:lnTo>
                  <a:lnTo>
                    <a:pt x="449" y="809"/>
                  </a:lnTo>
                  <a:lnTo>
                    <a:pt x="453" y="813"/>
                  </a:lnTo>
                  <a:lnTo>
                    <a:pt x="457" y="813"/>
                  </a:lnTo>
                  <a:lnTo>
                    <a:pt x="462" y="813"/>
                  </a:lnTo>
                  <a:lnTo>
                    <a:pt x="466" y="813"/>
                  </a:lnTo>
                  <a:lnTo>
                    <a:pt x="470" y="813"/>
                  </a:lnTo>
                  <a:lnTo>
                    <a:pt x="474" y="809"/>
                  </a:lnTo>
                  <a:lnTo>
                    <a:pt x="478" y="809"/>
                  </a:lnTo>
                  <a:lnTo>
                    <a:pt x="483" y="805"/>
                  </a:lnTo>
                  <a:lnTo>
                    <a:pt x="491" y="796"/>
                  </a:lnTo>
                  <a:lnTo>
                    <a:pt x="500" y="792"/>
                  </a:lnTo>
                  <a:lnTo>
                    <a:pt x="504" y="788"/>
                  </a:lnTo>
                  <a:lnTo>
                    <a:pt x="517" y="771"/>
                  </a:lnTo>
                  <a:lnTo>
                    <a:pt x="521" y="766"/>
                  </a:lnTo>
                  <a:lnTo>
                    <a:pt x="525" y="762"/>
                  </a:lnTo>
                  <a:lnTo>
                    <a:pt x="529" y="758"/>
                  </a:lnTo>
                  <a:lnTo>
                    <a:pt x="533" y="758"/>
                  </a:lnTo>
                  <a:lnTo>
                    <a:pt x="542" y="754"/>
                  </a:lnTo>
                  <a:lnTo>
                    <a:pt x="546" y="750"/>
                  </a:lnTo>
                  <a:lnTo>
                    <a:pt x="555" y="745"/>
                  </a:lnTo>
                  <a:lnTo>
                    <a:pt x="563" y="745"/>
                  </a:lnTo>
                  <a:lnTo>
                    <a:pt x="567" y="741"/>
                  </a:lnTo>
                  <a:lnTo>
                    <a:pt x="584" y="741"/>
                  </a:lnTo>
                  <a:lnTo>
                    <a:pt x="593" y="737"/>
                  </a:lnTo>
                  <a:lnTo>
                    <a:pt x="597" y="737"/>
                  </a:lnTo>
                  <a:lnTo>
                    <a:pt x="610" y="733"/>
                  </a:lnTo>
                  <a:lnTo>
                    <a:pt x="627" y="724"/>
                  </a:lnTo>
                  <a:lnTo>
                    <a:pt x="644" y="720"/>
                  </a:lnTo>
                  <a:lnTo>
                    <a:pt x="656" y="716"/>
                  </a:lnTo>
                  <a:lnTo>
                    <a:pt x="665" y="711"/>
                  </a:lnTo>
                  <a:lnTo>
                    <a:pt x="669" y="711"/>
                  </a:lnTo>
                  <a:lnTo>
                    <a:pt x="677" y="707"/>
                  </a:lnTo>
                  <a:lnTo>
                    <a:pt x="686" y="707"/>
                  </a:lnTo>
                  <a:lnTo>
                    <a:pt x="694" y="707"/>
                  </a:lnTo>
                  <a:lnTo>
                    <a:pt x="699" y="707"/>
                  </a:lnTo>
                  <a:lnTo>
                    <a:pt x="724" y="707"/>
                  </a:lnTo>
                  <a:lnTo>
                    <a:pt x="732" y="707"/>
                  </a:lnTo>
                  <a:lnTo>
                    <a:pt x="741" y="707"/>
                  </a:lnTo>
                  <a:lnTo>
                    <a:pt x="745" y="707"/>
                  </a:lnTo>
                  <a:lnTo>
                    <a:pt x="749" y="703"/>
                  </a:lnTo>
                  <a:lnTo>
                    <a:pt x="754" y="703"/>
                  </a:lnTo>
                  <a:lnTo>
                    <a:pt x="758" y="699"/>
                  </a:lnTo>
                  <a:lnTo>
                    <a:pt x="762" y="699"/>
                  </a:lnTo>
                  <a:lnTo>
                    <a:pt x="771" y="695"/>
                  </a:lnTo>
                  <a:lnTo>
                    <a:pt x="775" y="690"/>
                  </a:lnTo>
                  <a:lnTo>
                    <a:pt x="783" y="686"/>
                  </a:lnTo>
                  <a:lnTo>
                    <a:pt x="813" y="665"/>
                  </a:lnTo>
                  <a:lnTo>
                    <a:pt x="821" y="661"/>
                  </a:lnTo>
                  <a:lnTo>
                    <a:pt x="826" y="656"/>
                  </a:lnTo>
                  <a:lnTo>
                    <a:pt x="834" y="652"/>
                  </a:lnTo>
                  <a:lnTo>
                    <a:pt x="859" y="644"/>
                  </a:lnTo>
                  <a:lnTo>
                    <a:pt x="868" y="639"/>
                  </a:lnTo>
                  <a:lnTo>
                    <a:pt x="872" y="639"/>
                  </a:lnTo>
                  <a:lnTo>
                    <a:pt x="876" y="639"/>
                  </a:lnTo>
                  <a:lnTo>
                    <a:pt x="881" y="639"/>
                  </a:lnTo>
                  <a:lnTo>
                    <a:pt x="898" y="639"/>
                  </a:lnTo>
                  <a:lnTo>
                    <a:pt x="902" y="639"/>
                  </a:lnTo>
                  <a:lnTo>
                    <a:pt x="906" y="639"/>
                  </a:lnTo>
                  <a:lnTo>
                    <a:pt x="910" y="635"/>
                  </a:lnTo>
                  <a:lnTo>
                    <a:pt x="914" y="635"/>
                  </a:lnTo>
                  <a:lnTo>
                    <a:pt x="919" y="631"/>
                  </a:lnTo>
                  <a:lnTo>
                    <a:pt x="919" y="627"/>
                  </a:lnTo>
                  <a:lnTo>
                    <a:pt x="919" y="623"/>
                  </a:lnTo>
                  <a:lnTo>
                    <a:pt x="919" y="618"/>
                  </a:lnTo>
                  <a:lnTo>
                    <a:pt x="919" y="606"/>
                  </a:lnTo>
                  <a:lnTo>
                    <a:pt x="914" y="589"/>
                  </a:lnTo>
                  <a:lnTo>
                    <a:pt x="914" y="584"/>
                  </a:lnTo>
                  <a:lnTo>
                    <a:pt x="914" y="580"/>
                  </a:lnTo>
                  <a:lnTo>
                    <a:pt x="914" y="576"/>
                  </a:lnTo>
                  <a:lnTo>
                    <a:pt x="919" y="572"/>
                  </a:lnTo>
                  <a:lnTo>
                    <a:pt x="919" y="563"/>
                  </a:lnTo>
                  <a:lnTo>
                    <a:pt x="919" y="559"/>
                  </a:lnTo>
                  <a:lnTo>
                    <a:pt x="923" y="546"/>
                  </a:lnTo>
                  <a:lnTo>
                    <a:pt x="923" y="542"/>
                  </a:lnTo>
                  <a:lnTo>
                    <a:pt x="923" y="538"/>
                  </a:lnTo>
                  <a:lnTo>
                    <a:pt x="923" y="534"/>
                  </a:lnTo>
                  <a:lnTo>
                    <a:pt x="923" y="529"/>
                  </a:lnTo>
                  <a:lnTo>
                    <a:pt x="923" y="525"/>
                  </a:lnTo>
                  <a:lnTo>
                    <a:pt x="923" y="521"/>
                  </a:lnTo>
                  <a:lnTo>
                    <a:pt x="919" y="517"/>
                  </a:lnTo>
                  <a:lnTo>
                    <a:pt x="919" y="512"/>
                  </a:lnTo>
                  <a:lnTo>
                    <a:pt x="914" y="512"/>
                  </a:lnTo>
                  <a:lnTo>
                    <a:pt x="914" y="508"/>
                  </a:lnTo>
                  <a:lnTo>
                    <a:pt x="906" y="508"/>
                  </a:lnTo>
                  <a:lnTo>
                    <a:pt x="902" y="508"/>
                  </a:lnTo>
                  <a:lnTo>
                    <a:pt x="885" y="504"/>
                  </a:lnTo>
                  <a:lnTo>
                    <a:pt x="881" y="504"/>
                  </a:lnTo>
                  <a:lnTo>
                    <a:pt x="872" y="504"/>
                  </a:lnTo>
                  <a:lnTo>
                    <a:pt x="864" y="504"/>
                  </a:lnTo>
                  <a:lnTo>
                    <a:pt x="855" y="500"/>
                  </a:lnTo>
                  <a:lnTo>
                    <a:pt x="851" y="500"/>
                  </a:lnTo>
                  <a:lnTo>
                    <a:pt x="838" y="496"/>
                  </a:lnTo>
                  <a:lnTo>
                    <a:pt x="830" y="491"/>
                  </a:lnTo>
                  <a:lnTo>
                    <a:pt x="821" y="487"/>
                  </a:lnTo>
                  <a:lnTo>
                    <a:pt x="813" y="483"/>
                  </a:lnTo>
                  <a:lnTo>
                    <a:pt x="804" y="479"/>
                  </a:lnTo>
                  <a:lnTo>
                    <a:pt x="796" y="470"/>
                  </a:lnTo>
                  <a:lnTo>
                    <a:pt x="783" y="462"/>
                  </a:lnTo>
                  <a:lnTo>
                    <a:pt x="775" y="457"/>
                  </a:lnTo>
                  <a:lnTo>
                    <a:pt x="766" y="449"/>
                  </a:lnTo>
                  <a:lnTo>
                    <a:pt x="758" y="445"/>
                  </a:lnTo>
                  <a:lnTo>
                    <a:pt x="749" y="436"/>
                  </a:lnTo>
                  <a:lnTo>
                    <a:pt x="745" y="432"/>
                  </a:lnTo>
                  <a:lnTo>
                    <a:pt x="741" y="428"/>
                  </a:lnTo>
                  <a:lnTo>
                    <a:pt x="737" y="424"/>
                  </a:lnTo>
                  <a:lnTo>
                    <a:pt x="732" y="415"/>
                  </a:lnTo>
                  <a:lnTo>
                    <a:pt x="728" y="411"/>
                  </a:lnTo>
                  <a:lnTo>
                    <a:pt x="724" y="407"/>
                  </a:lnTo>
                  <a:lnTo>
                    <a:pt x="716" y="398"/>
                  </a:lnTo>
                  <a:lnTo>
                    <a:pt x="707" y="394"/>
                  </a:lnTo>
                  <a:lnTo>
                    <a:pt x="707" y="390"/>
                  </a:lnTo>
                  <a:lnTo>
                    <a:pt x="703" y="390"/>
                  </a:lnTo>
                  <a:lnTo>
                    <a:pt x="703" y="385"/>
                  </a:lnTo>
                  <a:lnTo>
                    <a:pt x="703" y="381"/>
                  </a:lnTo>
                  <a:lnTo>
                    <a:pt x="699" y="381"/>
                  </a:lnTo>
                  <a:lnTo>
                    <a:pt x="699" y="377"/>
                  </a:lnTo>
                  <a:lnTo>
                    <a:pt x="699" y="373"/>
                  </a:lnTo>
                  <a:lnTo>
                    <a:pt x="699" y="368"/>
                  </a:lnTo>
                  <a:lnTo>
                    <a:pt x="699" y="356"/>
                  </a:lnTo>
                  <a:lnTo>
                    <a:pt x="699" y="352"/>
                  </a:lnTo>
                  <a:lnTo>
                    <a:pt x="699" y="347"/>
                  </a:lnTo>
                  <a:lnTo>
                    <a:pt x="694" y="343"/>
                  </a:lnTo>
                  <a:lnTo>
                    <a:pt x="690" y="339"/>
                  </a:lnTo>
                  <a:lnTo>
                    <a:pt x="686" y="335"/>
                  </a:lnTo>
                  <a:lnTo>
                    <a:pt x="682" y="330"/>
                  </a:lnTo>
                  <a:lnTo>
                    <a:pt x="677" y="326"/>
                  </a:lnTo>
                  <a:lnTo>
                    <a:pt x="660" y="318"/>
                  </a:lnTo>
                  <a:lnTo>
                    <a:pt x="656" y="318"/>
                  </a:lnTo>
                  <a:lnTo>
                    <a:pt x="652" y="313"/>
                  </a:lnTo>
                  <a:lnTo>
                    <a:pt x="648" y="313"/>
                  </a:lnTo>
                  <a:lnTo>
                    <a:pt x="648" y="309"/>
                  </a:lnTo>
                  <a:lnTo>
                    <a:pt x="644" y="305"/>
                  </a:lnTo>
                  <a:lnTo>
                    <a:pt x="639" y="301"/>
                  </a:lnTo>
                  <a:lnTo>
                    <a:pt x="635" y="292"/>
                  </a:lnTo>
                  <a:lnTo>
                    <a:pt x="631" y="288"/>
                  </a:lnTo>
                  <a:lnTo>
                    <a:pt x="631" y="284"/>
                  </a:lnTo>
                  <a:lnTo>
                    <a:pt x="627" y="284"/>
                  </a:lnTo>
                  <a:lnTo>
                    <a:pt x="622" y="280"/>
                  </a:lnTo>
                  <a:lnTo>
                    <a:pt x="618" y="280"/>
                  </a:lnTo>
                  <a:lnTo>
                    <a:pt x="614" y="280"/>
                  </a:lnTo>
                  <a:lnTo>
                    <a:pt x="610" y="280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89" y="292"/>
                  </a:lnTo>
                  <a:lnTo>
                    <a:pt x="584" y="297"/>
                  </a:lnTo>
                  <a:lnTo>
                    <a:pt x="546" y="318"/>
                  </a:lnTo>
                  <a:lnTo>
                    <a:pt x="533" y="322"/>
                  </a:lnTo>
                  <a:lnTo>
                    <a:pt x="529" y="326"/>
                  </a:lnTo>
                  <a:lnTo>
                    <a:pt x="525" y="326"/>
                  </a:lnTo>
                  <a:lnTo>
                    <a:pt x="521" y="330"/>
                  </a:lnTo>
                  <a:lnTo>
                    <a:pt x="512" y="326"/>
                  </a:lnTo>
                  <a:lnTo>
                    <a:pt x="508" y="326"/>
                  </a:lnTo>
                  <a:lnTo>
                    <a:pt x="504" y="326"/>
                  </a:lnTo>
                  <a:lnTo>
                    <a:pt x="500" y="322"/>
                  </a:lnTo>
                  <a:lnTo>
                    <a:pt x="491" y="322"/>
                  </a:lnTo>
                  <a:lnTo>
                    <a:pt x="487" y="313"/>
                  </a:lnTo>
                  <a:lnTo>
                    <a:pt x="483" y="313"/>
                  </a:lnTo>
                  <a:lnTo>
                    <a:pt x="478" y="309"/>
                  </a:lnTo>
                  <a:lnTo>
                    <a:pt x="474" y="305"/>
                  </a:lnTo>
                  <a:lnTo>
                    <a:pt x="470" y="297"/>
                  </a:lnTo>
                  <a:lnTo>
                    <a:pt x="466" y="292"/>
                  </a:lnTo>
                  <a:lnTo>
                    <a:pt x="466" y="284"/>
                  </a:lnTo>
                  <a:lnTo>
                    <a:pt x="462" y="280"/>
                  </a:lnTo>
                  <a:lnTo>
                    <a:pt x="457" y="267"/>
                  </a:lnTo>
                  <a:lnTo>
                    <a:pt x="457" y="263"/>
                  </a:lnTo>
                  <a:lnTo>
                    <a:pt x="457" y="254"/>
                  </a:lnTo>
                  <a:lnTo>
                    <a:pt x="457" y="250"/>
                  </a:lnTo>
                  <a:lnTo>
                    <a:pt x="457" y="246"/>
                  </a:lnTo>
                  <a:lnTo>
                    <a:pt x="457" y="241"/>
                  </a:lnTo>
                  <a:lnTo>
                    <a:pt x="462" y="229"/>
                  </a:lnTo>
                  <a:lnTo>
                    <a:pt x="466" y="220"/>
                  </a:lnTo>
                  <a:lnTo>
                    <a:pt x="466" y="216"/>
                  </a:lnTo>
                  <a:lnTo>
                    <a:pt x="466" y="212"/>
                  </a:lnTo>
                  <a:lnTo>
                    <a:pt x="470" y="203"/>
                  </a:lnTo>
                  <a:lnTo>
                    <a:pt x="470" y="182"/>
                  </a:lnTo>
                  <a:lnTo>
                    <a:pt x="470" y="174"/>
                  </a:lnTo>
                  <a:lnTo>
                    <a:pt x="470" y="157"/>
                  </a:lnTo>
                  <a:lnTo>
                    <a:pt x="474" y="144"/>
                  </a:lnTo>
                  <a:lnTo>
                    <a:pt x="474" y="140"/>
                  </a:lnTo>
                  <a:lnTo>
                    <a:pt x="474" y="136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8" y="114"/>
                  </a:lnTo>
                  <a:lnTo>
                    <a:pt x="478" y="110"/>
                  </a:lnTo>
                  <a:lnTo>
                    <a:pt x="478" y="106"/>
                  </a:lnTo>
                  <a:lnTo>
                    <a:pt x="478" y="102"/>
                  </a:lnTo>
                  <a:lnTo>
                    <a:pt x="474" y="93"/>
                  </a:lnTo>
                  <a:lnTo>
                    <a:pt x="470" y="89"/>
                  </a:lnTo>
                  <a:lnTo>
                    <a:pt x="466" y="81"/>
                  </a:lnTo>
                  <a:lnTo>
                    <a:pt x="466" y="76"/>
                  </a:lnTo>
                  <a:lnTo>
                    <a:pt x="453" y="51"/>
                  </a:lnTo>
                  <a:lnTo>
                    <a:pt x="449" y="47"/>
                  </a:lnTo>
                  <a:lnTo>
                    <a:pt x="453" y="43"/>
                  </a:lnTo>
                  <a:lnTo>
                    <a:pt x="462" y="34"/>
                  </a:lnTo>
                  <a:lnTo>
                    <a:pt x="470" y="26"/>
                  </a:lnTo>
                  <a:lnTo>
                    <a:pt x="474" y="21"/>
                  </a:lnTo>
                  <a:lnTo>
                    <a:pt x="478" y="17"/>
                  </a:lnTo>
                  <a:lnTo>
                    <a:pt x="483" y="13"/>
                  </a:lnTo>
                  <a:lnTo>
                    <a:pt x="487" y="9"/>
                  </a:lnTo>
                  <a:lnTo>
                    <a:pt x="495" y="4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7" y="0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1" y="9"/>
                  </a:lnTo>
                  <a:lnTo>
                    <a:pt x="525" y="13"/>
                  </a:lnTo>
                  <a:lnTo>
                    <a:pt x="546" y="30"/>
                  </a:lnTo>
                  <a:lnTo>
                    <a:pt x="555" y="38"/>
                  </a:lnTo>
                  <a:lnTo>
                    <a:pt x="559" y="43"/>
                  </a:lnTo>
                  <a:lnTo>
                    <a:pt x="563" y="47"/>
                  </a:lnTo>
                  <a:lnTo>
                    <a:pt x="563" y="51"/>
                  </a:lnTo>
                  <a:lnTo>
                    <a:pt x="567" y="55"/>
                  </a:lnTo>
                  <a:lnTo>
                    <a:pt x="572" y="64"/>
                  </a:lnTo>
                  <a:lnTo>
                    <a:pt x="572" y="68"/>
                  </a:lnTo>
                  <a:lnTo>
                    <a:pt x="576" y="72"/>
                  </a:lnTo>
                  <a:lnTo>
                    <a:pt x="576" y="76"/>
                  </a:lnTo>
                  <a:lnTo>
                    <a:pt x="580" y="81"/>
                  </a:lnTo>
                  <a:lnTo>
                    <a:pt x="584" y="85"/>
                  </a:lnTo>
                  <a:lnTo>
                    <a:pt x="589" y="89"/>
                  </a:lnTo>
                  <a:lnTo>
                    <a:pt x="593" y="93"/>
                  </a:lnTo>
                  <a:lnTo>
                    <a:pt x="597" y="93"/>
                  </a:lnTo>
                  <a:lnTo>
                    <a:pt x="605" y="98"/>
                  </a:lnTo>
                  <a:lnTo>
                    <a:pt x="610" y="98"/>
                  </a:lnTo>
                  <a:lnTo>
                    <a:pt x="627" y="106"/>
                  </a:lnTo>
                  <a:lnTo>
                    <a:pt x="631" y="106"/>
                  </a:lnTo>
                  <a:lnTo>
                    <a:pt x="635" y="106"/>
                  </a:lnTo>
                  <a:lnTo>
                    <a:pt x="639" y="110"/>
                  </a:lnTo>
                  <a:lnTo>
                    <a:pt x="644" y="110"/>
                  </a:lnTo>
                  <a:lnTo>
                    <a:pt x="648" y="106"/>
                  </a:lnTo>
                  <a:lnTo>
                    <a:pt x="652" y="106"/>
                  </a:lnTo>
                  <a:lnTo>
                    <a:pt x="660" y="106"/>
                  </a:lnTo>
                  <a:lnTo>
                    <a:pt x="669" y="102"/>
                  </a:lnTo>
                  <a:lnTo>
                    <a:pt x="677" y="102"/>
                  </a:lnTo>
                  <a:lnTo>
                    <a:pt x="686" y="102"/>
                  </a:lnTo>
                  <a:lnTo>
                    <a:pt x="699" y="102"/>
                  </a:lnTo>
                  <a:lnTo>
                    <a:pt x="707" y="98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4" y="93"/>
                  </a:lnTo>
                  <a:lnTo>
                    <a:pt x="728" y="89"/>
                  </a:lnTo>
                  <a:lnTo>
                    <a:pt x="732" y="85"/>
                  </a:lnTo>
                  <a:lnTo>
                    <a:pt x="737" y="76"/>
                  </a:lnTo>
                  <a:lnTo>
                    <a:pt x="741" y="72"/>
                  </a:lnTo>
                  <a:lnTo>
                    <a:pt x="741" y="68"/>
                  </a:lnTo>
                  <a:lnTo>
                    <a:pt x="745" y="64"/>
                  </a:lnTo>
                  <a:lnTo>
                    <a:pt x="749" y="47"/>
                  </a:lnTo>
                  <a:lnTo>
                    <a:pt x="754" y="43"/>
                  </a:lnTo>
                  <a:lnTo>
                    <a:pt x="754" y="34"/>
                  </a:lnTo>
                  <a:lnTo>
                    <a:pt x="758" y="34"/>
                  </a:lnTo>
                  <a:lnTo>
                    <a:pt x="762" y="26"/>
                  </a:lnTo>
                  <a:lnTo>
                    <a:pt x="766" y="21"/>
                  </a:lnTo>
                  <a:lnTo>
                    <a:pt x="771" y="17"/>
                  </a:lnTo>
                  <a:lnTo>
                    <a:pt x="779" y="9"/>
                  </a:lnTo>
                  <a:lnTo>
                    <a:pt x="783" y="4"/>
                  </a:lnTo>
                  <a:lnTo>
                    <a:pt x="787" y="4"/>
                  </a:lnTo>
                  <a:lnTo>
                    <a:pt x="792" y="4"/>
                  </a:lnTo>
                  <a:lnTo>
                    <a:pt x="796" y="4"/>
                  </a:lnTo>
                  <a:lnTo>
                    <a:pt x="800" y="4"/>
                  </a:lnTo>
                  <a:lnTo>
                    <a:pt x="804" y="4"/>
                  </a:lnTo>
                  <a:lnTo>
                    <a:pt x="809" y="9"/>
                  </a:lnTo>
                  <a:lnTo>
                    <a:pt x="813" y="9"/>
                  </a:lnTo>
                  <a:lnTo>
                    <a:pt x="817" y="13"/>
                  </a:lnTo>
                  <a:lnTo>
                    <a:pt x="826" y="17"/>
                  </a:lnTo>
                  <a:lnTo>
                    <a:pt x="838" y="30"/>
                  </a:lnTo>
                  <a:lnTo>
                    <a:pt x="847" y="38"/>
                  </a:lnTo>
                  <a:lnTo>
                    <a:pt x="859" y="47"/>
                  </a:lnTo>
                  <a:lnTo>
                    <a:pt x="868" y="51"/>
                  </a:lnTo>
                  <a:lnTo>
                    <a:pt x="872" y="55"/>
                  </a:lnTo>
                  <a:lnTo>
                    <a:pt x="881" y="68"/>
                  </a:lnTo>
                  <a:lnTo>
                    <a:pt x="885" y="68"/>
                  </a:lnTo>
                  <a:lnTo>
                    <a:pt x="885" y="72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902" y="81"/>
                  </a:lnTo>
                  <a:lnTo>
                    <a:pt x="910" y="85"/>
                  </a:lnTo>
                  <a:lnTo>
                    <a:pt x="919" y="85"/>
                  </a:lnTo>
                  <a:lnTo>
                    <a:pt x="953" y="98"/>
                  </a:lnTo>
                  <a:lnTo>
                    <a:pt x="961" y="102"/>
                  </a:lnTo>
                  <a:lnTo>
                    <a:pt x="970" y="106"/>
                  </a:lnTo>
                  <a:lnTo>
                    <a:pt x="982" y="110"/>
                  </a:lnTo>
                  <a:lnTo>
                    <a:pt x="986" y="114"/>
                  </a:lnTo>
                  <a:lnTo>
                    <a:pt x="995" y="119"/>
                  </a:lnTo>
                  <a:lnTo>
                    <a:pt x="1003" y="123"/>
                  </a:lnTo>
                  <a:lnTo>
                    <a:pt x="1008" y="127"/>
                  </a:lnTo>
                  <a:lnTo>
                    <a:pt x="1025" y="136"/>
                  </a:lnTo>
                  <a:lnTo>
                    <a:pt x="1029" y="140"/>
                  </a:lnTo>
                  <a:lnTo>
                    <a:pt x="1041" y="144"/>
                  </a:lnTo>
                  <a:lnTo>
                    <a:pt x="1058" y="157"/>
                  </a:lnTo>
                  <a:lnTo>
                    <a:pt x="1092" y="174"/>
                  </a:lnTo>
                  <a:lnTo>
                    <a:pt x="1105" y="182"/>
                  </a:lnTo>
                  <a:lnTo>
                    <a:pt x="1113" y="186"/>
                  </a:lnTo>
                  <a:lnTo>
                    <a:pt x="1126" y="191"/>
                  </a:lnTo>
                  <a:lnTo>
                    <a:pt x="1130" y="191"/>
                  </a:lnTo>
                  <a:lnTo>
                    <a:pt x="1135" y="195"/>
                  </a:lnTo>
                  <a:lnTo>
                    <a:pt x="1143" y="199"/>
                  </a:lnTo>
                  <a:lnTo>
                    <a:pt x="1160" y="216"/>
                  </a:lnTo>
                  <a:lnTo>
                    <a:pt x="1164" y="220"/>
                  </a:lnTo>
                  <a:lnTo>
                    <a:pt x="1177" y="229"/>
                  </a:lnTo>
                  <a:lnTo>
                    <a:pt x="1190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7" y="250"/>
                  </a:lnTo>
                  <a:lnTo>
                    <a:pt x="1219" y="258"/>
                  </a:lnTo>
                  <a:lnTo>
                    <a:pt x="1245" y="271"/>
                  </a:lnTo>
                  <a:lnTo>
                    <a:pt x="1270" y="284"/>
                  </a:lnTo>
                  <a:lnTo>
                    <a:pt x="1279" y="288"/>
                  </a:lnTo>
                  <a:lnTo>
                    <a:pt x="1291" y="292"/>
                  </a:lnTo>
                  <a:lnTo>
                    <a:pt x="1304" y="301"/>
                  </a:lnTo>
                  <a:lnTo>
                    <a:pt x="1308" y="301"/>
                  </a:lnTo>
                  <a:lnTo>
                    <a:pt x="1312" y="305"/>
                  </a:lnTo>
                  <a:lnTo>
                    <a:pt x="1329" y="318"/>
                  </a:lnTo>
                  <a:lnTo>
                    <a:pt x="1334" y="318"/>
                  </a:lnTo>
                  <a:lnTo>
                    <a:pt x="1338" y="322"/>
                  </a:lnTo>
                  <a:lnTo>
                    <a:pt x="1342" y="322"/>
                  </a:lnTo>
                  <a:lnTo>
                    <a:pt x="1363" y="330"/>
                  </a:lnTo>
                  <a:lnTo>
                    <a:pt x="1372" y="330"/>
                  </a:lnTo>
                  <a:lnTo>
                    <a:pt x="1376" y="335"/>
                  </a:lnTo>
                  <a:lnTo>
                    <a:pt x="1380" y="335"/>
                  </a:lnTo>
                  <a:lnTo>
                    <a:pt x="1384" y="335"/>
                  </a:lnTo>
                  <a:lnTo>
                    <a:pt x="1389" y="335"/>
                  </a:lnTo>
                  <a:lnTo>
                    <a:pt x="1389" y="330"/>
                  </a:lnTo>
                  <a:lnTo>
                    <a:pt x="1393" y="330"/>
                  </a:lnTo>
                  <a:lnTo>
                    <a:pt x="1397" y="330"/>
                  </a:lnTo>
                  <a:lnTo>
                    <a:pt x="1401" y="330"/>
                  </a:lnTo>
                  <a:lnTo>
                    <a:pt x="1410" y="330"/>
                  </a:lnTo>
                  <a:lnTo>
                    <a:pt x="1414" y="330"/>
                  </a:lnTo>
                  <a:lnTo>
                    <a:pt x="1427" y="330"/>
                  </a:lnTo>
                  <a:lnTo>
                    <a:pt x="1435" y="330"/>
                  </a:lnTo>
                  <a:lnTo>
                    <a:pt x="1439" y="330"/>
                  </a:lnTo>
                  <a:lnTo>
                    <a:pt x="1448" y="330"/>
                  </a:lnTo>
                  <a:lnTo>
                    <a:pt x="1461" y="330"/>
                  </a:lnTo>
                  <a:lnTo>
                    <a:pt x="1469" y="330"/>
                  </a:lnTo>
                  <a:lnTo>
                    <a:pt x="1478" y="330"/>
                  </a:lnTo>
                  <a:lnTo>
                    <a:pt x="1482" y="335"/>
                  </a:lnTo>
                  <a:lnTo>
                    <a:pt x="1490" y="335"/>
                  </a:lnTo>
                  <a:lnTo>
                    <a:pt x="1494" y="335"/>
                  </a:lnTo>
                  <a:lnTo>
                    <a:pt x="1499" y="339"/>
                  </a:lnTo>
                  <a:lnTo>
                    <a:pt x="1503" y="339"/>
                  </a:lnTo>
                  <a:lnTo>
                    <a:pt x="1507" y="343"/>
                  </a:lnTo>
                  <a:lnTo>
                    <a:pt x="1511" y="347"/>
                  </a:lnTo>
                  <a:lnTo>
                    <a:pt x="1516" y="352"/>
                  </a:lnTo>
                  <a:lnTo>
                    <a:pt x="1524" y="356"/>
                  </a:lnTo>
                  <a:lnTo>
                    <a:pt x="1528" y="360"/>
                  </a:lnTo>
                  <a:lnTo>
                    <a:pt x="1550" y="381"/>
                  </a:lnTo>
                  <a:lnTo>
                    <a:pt x="1554" y="381"/>
                  </a:lnTo>
                  <a:lnTo>
                    <a:pt x="1558" y="385"/>
                  </a:lnTo>
                  <a:lnTo>
                    <a:pt x="1562" y="390"/>
                  </a:lnTo>
                  <a:lnTo>
                    <a:pt x="1566" y="390"/>
                  </a:lnTo>
                  <a:lnTo>
                    <a:pt x="1571" y="394"/>
                  </a:lnTo>
                  <a:lnTo>
                    <a:pt x="1579" y="398"/>
                  </a:lnTo>
                  <a:lnTo>
                    <a:pt x="1592" y="402"/>
                  </a:lnTo>
                  <a:lnTo>
                    <a:pt x="1600" y="407"/>
                  </a:lnTo>
                  <a:lnTo>
                    <a:pt x="1609" y="407"/>
                  </a:lnTo>
                  <a:lnTo>
                    <a:pt x="1613" y="411"/>
                  </a:lnTo>
                  <a:lnTo>
                    <a:pt x="1621" y="411"/>
                  </a:lnTo>
                  <a:lnTo>
                    <a:pt x="1630" y="411"/>
                  </a:lnTo>
                  <a:lnTo>
                    <a:pt x="1634" y="415"/>
                  </a:lnTo>
                  <a:lnTo>
                    <a:pt x="1647" y="415"/>
                  </a:lnTo>
                  <a:lnTo>
                    <a:pt x="1651" y="415"/>
                  </a:lnTo>
                  <a:lnTo>
                    <a:pt x="1660" y="415"/>
                  </a:lnTo>
                  <a:lnTo>
                    <a:pt x="1668" y="415"/>
                  </a:lnTo>
                  <a:lnTo>
                    <a:pt x="1672" y="415"/>
                  </a:lnTo>
                  <a:lnTo>
                    <a:pt x="1693" y="419"/>
                  </a:lnTo>
                  <a:lnTo>
                    <a:pt x="1698" y="419"/>
                  </a:lnTo>
                  <a:lnTo>
                    <a:pt x="1702" y="419"/>
                  </a:lnTo>
                  <a:lnTo>
                    <a:pt x="1706" y="419"/>
                  </a:lnTo>
                  <a:lnTo>
                    <a:pt x="1710" y="424"/>
                  </a:lnTo>
                  <a:lnTo>
                    <a:pt x="1715" y="424"/>
                  </a:lnTo>
                  <a:lnTo>
                    <a:pt x="1719" y="424"/>
                  </a:lnTo>
                  <a:lnTo>
                    <a:pt x="1719" y="428"/>
                  </a:lnTo>
                  <a:lnTo>
                    <a:pt x="1723" y="432"/>
                  </a:lnTo>
                  <a:lnTo>
                    <a:pt x="1727" y="436"/>
                  </a:lnTo>
                  <a:lnTo>
                    <a:pt x="1732" y="440"/>
                  </a:lnTo>
                  <a:lnTo>
                    <a:pt x="1732" y="445"/>
                  </a:lnTo>
                  <a:lnTo>
                    <a:pt x="1736" y="449"/>
                  </a:lnTo>
                  <a:lnTo>
                    <a:pt x="1736" y="457"/>
                  </a:lnTo>
                  <a:lnTo>
                    <a:pt x="1740" y="462"/>
                  </a:lnTo>
                  <a:lnTo>
                    <a:pt x="1740" y="470"/>
                  </a:lnTo>
                  <a:lnTo>
                    <a:pt x="1740" y="487"/>
                  </a:lnTo>
                  <a:lnTo>
                    <a:pt x="1740" y="491"/>
                  </a:lnTo>
                  <a:lnTo>
                    <a:pt x="1740" y="500"/>
                  </a:lnTo>
                  <a:lnTo>
                    <a:pt x="1740" y="508"/>
                  </a:lnTo>
                  <a:lnTo>
                    <a:pt x="1740" y="517"/>
                  </a:lnTo>
                  <a:lnTo>
                    <a:pt x="1740" y="521"/>
                  </a:lnTo>
                  <a:lnTo>
                    <a:pt x="1740" y="525"/>
                  </a:lnTo>
                  <a:lnTo>
                    <a:pt x="1736" y="529"/>
                  </a:lnTo>
                  <a:lnTo>
                    <a:pt x="1736" y="534"/>
                  </a:lnTo>
                  <a:lnTo>
                    <a:pt x="1732" y="542"/>
                  </a:lnTo>
                  <a:lnTo>
                    <a:pt x="1719" y="555"/>
                  </a:lnTo>
                  <a:lnTo>
                    <a:pt x="1710" y="576"/>
                  </a:lnTo>
                  <a:lnTo>
                    <a:pt x="1693" y="597"/>
                  </a:lnTo>
                  <a:lnTo>
                    <a:pt x="1685" y="614"/>
                  </a:lnTo>
                  <a:lnTo>
                    <a:pt x="1677" y="623"/>
                  </a:lnTo>
                  <a:lnTo>
                    <a:pt x="1668" y="639"/>
                  </a:lnTo>
                  <a:lnTo>
                    <a:pt x="1668" y="644"/>
                  </a:lnTo>
                  <a:lnTo>
                    <a:pt x="1664" y="644"/>
                  </a:lnTo>
                  <a:lnTo>
                    <a:pt x="1660" y="644"/>
                  </a:lnTo>
                  <a:lnTo>
                    <a:pt x="1655" y="644"/>
                  </a:lnTo>
                  <a:lnTo>
                    <a:pt x="1651" y="644"/>
                  </a:lnTo>
                  <a:lnTo>
                    <a:pt x="1647" y="644"/>
                  </a:lnTo>
                  <a:lnTo>
                    <a:pt x="1643" y="639"/>
                  </a:lnTo>
                  <a:lnTo>
                    <a:pt x="1638" y="639"/>
                  </a:lnTo>
                  <a:lnTo>
                    <a:pt x="1638" y="635"/>
                  </a:lnTo>
                  <a:lnTo>
                    <a:pt x="1634" y="635"/>
                  </a:lnTo>
                  <a:lnTo>
                    <a:pt x="1630" y="635"/>
                  </a:lnTo>
                  <a:lnTo>
                    <a:pt x="1626" y="639"/>
                  </a:lnTo>
                  <a:lnTo>
                    <a:pt x="1621" y="639"/>
                  </a:lnTo>
                  <a:lnTo>
                    <a:pt x="1617" y="644"/>
                  </a:lnTo>
                  <a:lnTo>
                    <a:pt x="1605" y="652"/>
                  </a:lnTo>
                  <a:lnTo>
                    <a:pt x="1600" y="652"/>
                  </a:lnTo>
                  <a:lnTo>
                    <a:pt x="1600" y="656"/>
                  </a:lnTo>
                  <a:lnTo>
                    <a:pt x="1596" y="656"/>
                  </a:lnTo>
                  <a:lnTo>
                    <a:pt x="1592" y="656"/>
                  </a:lnTo>
                  <a:lnTo>
                    <a:pt x="1588" y="656"/>
                  </a:lnTo>
                  <a:lnTo>
                    <a:pt x="1583" y="656"/>
                  </a:lnTo>
                  <a:lnTo>
                    <a:pt x="1579" y="652"/>
                  </a:lnTo>
                  <a:lnTo>
                    <a:pt x="1575" y="652"/>
                  </a:lnTo>
                  <a:lnTo>
                    <a:pt x="1571" y="648"/>
                  </a:lnTo>
                  <a:lnTo>
                    <a:pt x="1566" y="644"/>
                  </a:lnTo>
                  <a:lnTo>
                    <a:pt x="1562" y="639"/>
                  </a:lnTo>
                  <a:lnTo>
                    <a:pt x="1554" y="623"/>
                  </a:lnTo>
                  <a:lnTo>
                    <a:pt x="1550" y="618"/>
                  </a:lnTo>
                  <a:lnTo>
                    <a:pt x="1545" y="618"/>
                  </a:lnTo>
                  <a:lnTo>
                    <a:pt x="1545" y="614"/>
                  </a:lnTo>
                  <a:lnTo>
                    <a:pt x="1541" y="614"/>
                  </a:lnTo>
                  <a:lnTo>
                    <a:pt x="1541" y="618"/>
                  </a:lnTo>
                  <a:lnTo>
                    <a:pt x="1537" y="623"/>
                  </a:lnTo>
                  <a:lnTo>
                    <a:pt x="1533" y="627"/>
                  </a:lnTo>
                  <a:lnTo>
                    <a:pt x="1524" y="639"/>
                  </a:lnTo>
                  <a:lnTo>
                    <a:pt x="1520" y="644"/>
                  </a:lnTo>
                  <a:lnTo>
                    <a:pt x="1516" y="648"/>
                  </a:lnTo>
                  <a:lnTo>
                    <a:pt x="1511" y="656"/>
                  </a:lnTo>
                  <a:lnTo>
                    <a:pt x="1507" y="656"/>
                  </a:lnTo>
                  <a:lnTo>
                    <a:pt x="1507" y="661"/>
                  </a:lnTo>
                  <a:lnTo>
                    <a:pt x="1503" y="665"/>
                  </a:lnTo>
                  <a:lnTo>
                    <a:pt x="1503" y="669"/>
                  </a:lnTo>
                  <a:lnTo>
                    <a:pt x="1507" y="669"/>
                  </a:lnTo>
                  <a:lnTo>
                    <a:pt x="1507" y="673"/>
                  </a:lnTo>
                  <a:lnTo>
                    <a:pt x="1511" y="678"/>
                  </a:lnTo>
                  <a:lnTo>
                    <a:pt x="1511" y="682"/>
                  </a:lnTo>
                  <a:lnTo>
                    <a:pt x="1511" y="699"/>
                  </a:lnTo>
                  <a:lnTo>
                    <a:pt x="1511" y="703"/>
                  </a:lnTo>
                  <a:lnTo>
                    <a:pt x="1516" y="707"/>
                  </a:lnTo>
                  <a:lnTo>
                    <a:pt x="1516" y="711"/>
                  </a:lnTo>
                  <a:lnTo>
                    <a:pt x="1520" y="716"/>
                  </a:lnTo>
                  <a:lnTo>
                    <a:pt x="1524" y="720"/>
                  </a:lnTo>
                  <a:lnTo>
                    <a:pt x="1524" y="724"/>
                  </a:lnTo>
                  <a:lnTo>
                    <a:pt x="1524" y="728"/>
                  </a:lnTo>
                  <a:lnTo>
                    <a:pt x="1524" y="737"/>
                  </a:lnTo>
                  <a:lnTo>
                    <a:pt x="1528" y="741"/>
                  </a:lnTo>
                  <a:lnTo>
                    <a:pt x="1528" y="745"/>
                  </a:lnTo>
                  <a:lnTo>
                    <a:pt x="1533" y="750"/>
                  </a:lnTo>
                  <a:lnTo>
                    <a:pt x="1541" y="754"/>
                  </a:lnTo>
                  <a:lnTo>
                    <a:pt x="1545" y="758"/>
                  </a:lnTo>
                  <a:lnTo>
                    <a:pt x="1550" y="762"/>
                  </a:lnTo>
                  <a:lnTo>
                    <a:pt x="1554" y="762"/>
                  </a:lnTo>
                  <a:lnTo>
                    <a:pt x="1558" y="762"/>
                  </a:lnTo>
                  <a:lnTo>
                    <a:pt x="1571" y="766"/>
                  </a:lnTo>
                  <a:lnTo>
                    <a:pt x="1575" y="766"/>
                  </a:lnTo>
                  <a:lnTo>
                    <a:pt x="1579" y="766"/>
                  </a:lnTo>
                  <a:lnTo>
                    <a:pt x="1583" y="766"/>
                  </a:lnTo>
                  <a:lnTo>
                    <a:pt x="1583" y="771"/>
                  </a:lnTo>
                  <a:lnTo>
                    <a:pt x="1588" y="771"/>
                  </a:lnTo>
                  <a:lnTo>
                    <a:pt x="1588" y="775"/>
                  </a:lnTo>
                  <a:lnTo>
                    <a:pt x="1588" y="779"/>
                  </a:lnTo>
                  <a:lnTo>
                    <a:pt x="1592" y="779"/>
                  </a:lnTo>
                  <a:lnTo>
                    <a:pt x="1592" y="792"/>
                  </a:lnTo>
                  <a:lnTo>
                    <a:pt x="1596" y="792"/>
                  </a:lnTo>
                  <a:lnTo>
                    <a:pt x="1596" y="796"/>
                  </a:lnTo>
                  <a:lnTo>
                    <a:pt x="1600" y="800"/>
                  </a:lnTo>
                  <a:lnTo>
                    <a:pt x="1605" y="809"/>
                  </a:lnTo>
                  <a:lnTo>
                    <a:pt x="1609" y="809"/>
                  </a:lnTo>
                  <a:lnTo>
                    <a:pt x="1613" y="817"/>
                  </a:lnTo>
                  <a:lnTo>
                    <a:pt x="1617" y="826"/>
                  </a:lnTo>
                  <a:lnTo>
                    <a:pt x="1621" y="830"/>
                  </a:lnTo>
                  <a:lnTo>
                    <a:pt x="1626" y="838"/>
                  </a:lnTo>
                  <a:lnTo>
                    <a:pt x="1626" y="843"/>
                  </a:lnTo>
                  <a:lnTo>
                    <a:pt x="1626" y="847"/>
                  </a:lnTo>
                  <a:lnTo>
                    <a:pt x="1626" y="860"/>
                  </a:lnTo>
                  <a:lnTo>
                    <a:pt x="1626" y="872"/>
                  </a:lnTo>
                  <a:lnTo>
                    <a:pt x="1626" y="893"/>
                  </a:lnTo>
                  <a:lnTo>
                    <a:pt x="1626" y="915"/>
                  </a:lnTo>
                  <a:lnTo>
                    <a:pt x="1630" y="923"/>
                  </a:lnTo>
                  <a:lnTo>
                    <a:pt x="1630" y="932"/>
                  </a:lnTo>
                  <a:lnTo>
                    <a:pt x="1630" y="940"/>
                  </a:lnTo>
                  <a:lnTo>
                    <a:pt x="1634" y="944"/>
                  </a:lnTo>
                  <a:lnTo>
                    <a:pt x="1634" y="949"/>
                  </a:lnTo>
                  <a:lnTo>
                    <a:pt x="1638" y="953"/>
                  </a:lnTo>
                  <a:lnTo>
                    <a:pt x="1638" y="957"/>
                  </a:lnTo>
                  <a:lnTo>
                    <a:pt x="1643" y="965"/>
                  </a:lnTo>
                  <a:lnTo>
                    <a:pt x="1655" y="978"/>
                  </a:lnTo>
                  <a:lnTo>
                    <a:pt x="1660" y="987"/>
                  </a:lnTo>
                  <a:lnTo>
                    <a:pt x="1664" y="987"/>
                  </a:lnTo>
                  <a:lnTo>
                    <a:pt x="1664" y="995"/>
                  </a:lnTo>
                  <a:lnTo>
                    <a:pt x="1664" y="999"/>
                  </a:lnTo>
                  <a:lnTo>
                    <a:pt x="1668" y="1004"/>
                  </a:lnTo>
                  <a:lnTo>
                    <a:pt x="1668" y="1008"/>
                  </a:lnTo>
                  <a:lnTo>
                    <a:pt x="1668" y="1016"/>
                  </a:lnTo>
                  <a:lnTo>
                    <a:pt x="1664" y="1020"/>
                  </a:lnTo>
                  <a:lnTo>
                    <a:pt x="1664" y="1025"/>
                  </a:lnTo>
                  <a:lnTo>
                    <a:pt x="1660" y="1029"/>
                  </a:lnTo>
                  <a:lnTo>
                    <a:pt x="1660" y="1033"/>
                  </a:lnTo>
                  <a:lnTo>
                    <a:pt x="1651" y="1046"/>
                  </a:lnTo>
                  <a:lnTo>
                    <a:pt x="1647" y="1054"/>
                  </a:lnTo>
                  <a:lnTo>
                    <a:pt x="1647" y="1059"/>
                  </a:lnTo>
                  <a:lnTo>
                    <a:pt x="1643" y="1063"/>
                  </a:lnTo>
                  <a:lnTo>
                    <a:pt x="1643" y="1067"/>
                  </a:lnTo>
                  <a:lnTo>
                    <a:pt x="1643" y="1071"/>
                  </a:lnTo>
                  <a:lnTo>
                    <a:pt x="1638" y="1076"/>
                  </a:lnTo>
                  <a:lnTo>
                    <a:pt x="1638" y="1080"/>
                  </a:lnTo>
                  <a:lnTo>
                    <a:pt x="1638" y="1084"/>
                  </a:lnTo>
                  <a:lnTo>
                    <a:pt x="1638" y="1092"/>
                  </a:lnTo>
                  <a:lnTo>
                    <a:pt x="1638" y="1097"/>
                  </a:lnTo>
                  <a:lnTo>
                    <a:pt x="1643" y="1101"/>
                  </a:lnTo>
                  <a:lnTo>
                    <a:pt x="1643" y="1105"/>
                  </a:lnTo>
                  <a:lnTo>
                    <a:pt x="1643" y="1109"/>
                  </a:lnTo>
                  <a:lnTo>
                    <a:pt x="1647" y="1114"/>
                  </a:lnTo>
                  <a:lnTo>
                    <a:pt x="1647" y="1118"/>
                  </a:lnTo>
                  <a:lnTo>
                    <a:pt x="1651" y="1122"/>
                  </a:lnTo>
                  <a:lnTo>
                    <a:pt x="1655" y="1122"/>
                  </a:lnTo>
                  <a:lnTo>
                    <a:pt x="1655" y="1126"/>
                  </a:lnTo>
                  <a:lnTo>
                    <a:pt x="1668" y="1139"/>
                  </a:lnTo>
                  <a:lnTo>
                    <a:pt x="1672" y="1143"/>
                  </a:lnTo>
                  <a:lnTo>
                    <a:pt x="1672" y="1148"/>
                  </a:lnTo>
                  <a:lnTo>
                    <a:pt x="1672" y="1156"/>
                  </a:lnTo>
                  <a:lnTo>
                    <a:pt x="1672" y="1164"/>
                  </a:lnTo>
                  <a:lnTo>
                    <a:pt x="1672" y="1169"/>
                  </a:lnTo>
                  <a:lnTo>
                    <a:pt x="1677" y="1181"/>
                  </a:lnTo>
                  <a:lnTo>
                    <a:pt x="1681" y="1190"/>
                  </a:lnTo>
                  <a:lnTo>
                    <a:pt x="1685" y="1224"/>
                  </a:lnTo>
                  <a:lnTo>
                    <a:pt x="1689" y="1236"/>
                  </a:lnTo>
                  <a:lnTo>
                    <a:pt x="1689" y="1253"/>
                  </a:lnTo>
                  <a:lnTo>
                    <a:pt x="1689" y="1258"/>
                  </a:lnTo>
                  <a:lnTo>
                    <a:pt x="1689" y="1262"/>
                  </a:lnTo>
                  <a:lnTo>
                    <a:pt x="1689" y="1266"/>
                  </a:lnTo>
                  <a:lnTo>
                    <a:pt x="1689" y="1270"/>
                  </a:lnTo>
                  <a:lnTo>
                    <a:pt x="1685" y="1275"/>
                  </a:lnTo>
                  <a:lnTo>
                    <a:pt x="1681" y="1279"/>
                  </a:lnTo>
                  <a:lnTo>
                    <a:pt x="1677" y="1283"/>
                  </a:lnTo>
                  <a:lnTo>
                    <a:pt x="1672" y="1283"/>
                  </a:lnTo>
                  <a:lnTo>
                    <a:pt x="1668" y="1287"/>
                  </a:lnTo>
                  <a:lnTo>
                    <a:pt x="1668" y="1283"/>
                  </a:lnTo>
                  <a:lnTo>
                    <a:pt x="1664" y="1283"/>
                  </a:lnTo>
                  <a:lnTo>
                    <a:pt x="1660" y="1283"/>
                  </a:lnTo>
                  <a:lnTo>
                    <a:pt x="1655" y="1279"/>
                  </a:lnTo>
                  <a:lnTo>
                    <a:pt x="1651" y="1275"/>
                  </a:lnTo>
                  <a:lnTo>
                    <a:pt x="1651" y="1270"/>
                  </a:lnTo>
                  <a:lnTo>
                    <a:pt x="1647" y="1270"/>
                  </a:lnTo>
                  <a:lnTo>
                    <a:pt x="1643" y="1275"/>
                  </a:lnTo>
                  <a:lnTo>
                    <a:pt x="1643" y="1279"/>
                  </a:lnTo>
                  <a:lnTo>
                    <a:pt x="1638" y="1279"/>
                  </a:lnTo>
                  <a:lnTo>
                    <a:pt x="1638" y="1283"/>
                  </a:lnTo>
                  <a:lnTo>
                    <a:pt x="1638" y="1287"/>
                  </a:lnTo>
                  <a:lnTo>
                    <a:pt x="1638" y="1291"/>
                  </a:lnTo>
                  <a:lnTo>
                    <a:pt x="1638" y="1300"/>
                  </a:lnTo>
                  <a:lnTo>
                    <a:pt x="1638" y="1313"/>
                  </a:lnTo>
                  <a:lnTo>
                    <a:pt x="1638" y="1321"/>
                  </a:lnTo>
                  <a:lnTo>
                    <a:pt x="1638" y="1325"/>
                  </a:lnTo>
                  <a:lnTo>
                    <a:pt x="1638" y="1330"/>
                  </a:lnTo>
                  <a:lnTo>
                    <a:pt x="1634" y="1334"/>
                  </a:lnTo>
                  <a:lnTo>
                    <a:pt x="1634" y="1342"/>
                  </a:lnTo>
                  <a:lnTo>
                    <a:pt x="1621" y="1380"/>
                  </a:lnTo>
                  <a:lnTo>
                    <a:pt x="1621" y="1389"/>
                  </a:lnTo>
                  <a:lnTo>
                    <a:pt x="1617" y="1397"/>
                  </a:lnTo>
                  <a:lnTo>
                    <a:pt x="1617" y="1410"/>
                  </a:lnTo>
                  <a:lnTo>
                    <a:pt x="1617" y="1414"/>
                  </a:lnTo>
                  <a:lnTo>
                    <a:pt x="1617" y="1427"/>
                  </a:lnTo>
                  <a:lnTo>
                    <a:pt x="1621" y="1435"/>
                  </a:lnTo>
                  <a:lnTo>
                    <a:pt x="1621" y="1440"/>
                  </a:lnTo>
                  <a:lnTo>
                    <a:pt x="1621" y="1448"/>
                  </a:lnTo>
                  <a:lnTo>
                    <a:pt x="1626" y="1457"/>
                  </a:lnTo>
                  <a:lnTo>
                    <a:pt x="1630" y="1465"/>
                  </a:lnTo>
                  <a:lnTo>
                    <a:pt x="1621" y="1469"/>
                  </a:lnTo>
                  <a:lnTo>
                    <a:pt x="1609" y="1474"/>
                  </a:lnTo>
                  <a:lnTo>
                    <a:pt x="1571" y="1490"/>
                  </a:lnTo>
                  <a:lnTo>
                    <a:pt x="1554" y="1495"/>
                  </a:lnTo>
                  <a:lnTo>
                    <a:pt x="1528" y="1503"/>
                  </a:lnTo>
                  <a:lnTo>
                    <a:pt x="1507" y="1512"/>
                  </a:lnTo>
                  <a:lnTo>
                    <a:pt x="1490" y="1516"/>
                  </a:lnTo>
                  <a:lnTo>
                    <a:pt x="1478" y="1520"/>
                  </a:lnTo>
                  <a:lnTo>
                    <a:pt x="1465" y="1520"/>
                  </a:lnTo>
                  <a:lnTo>
                    <a:pt x="1456" y="1520"/>
                  </a:lnTo>
                  <a:lnTo>
                    <a:pt x="1439" y="1524"/>
                  </a:lnTo>
                  <a:lnTo>
                    <a:pt x="1427" y="1524"/>
                  </a:lnTo>
                  <a:lnTo>
                    <a:pt x="1372" y="1533"/>
                  </a:lnTo>
                  <a:lnTo>
                    <a:pt x="1359" y="1537"/>
                  </a:lnTo>
                  <a:lnTo>
                    <a:pt x="1351" y="1537"/>
                  </a:lnTo>
                  <a:lnTo>
                    <a:pt x="1346" y="1537"/>
                  </a:lnTo>
                  <a:lnTo>
                    <a:pt x="1338" y="1537"/>
                  </a:lnTo>
                  <a:lnTo>
                    <a:pt x="1334" y="1537"/>
                  </a:lnTo>
                  <a:lnTo>
                    <a:pt x="1329" y="1537"/>
                  </a:lnTo>
                  <a:lnTo>
                    <a:pt x="1321" y="1537"/>
                  </a:lnTo>
                  <a:lnTo>
                    <a:pt x="1317" y="1537"/>
                  </a:lnTo>
                  <a:lnTo>
                    <a:pt x="1312" y="1533"/>
                  </a:lnTo>
                  <a:lnTo>
                    <a:pt x="1308" y="1533"/>
                  </a:lnTo>
                  <a:lnTo>
                    <a:pt x="1308" y="1529"/>
                  </a:lnTo>
                  <a:lnTo>
                    <a:pt x="1304" y="1529"/>
                  </a:lnTo>
                  <a:lnTo>
                    <a:pt x="1304" y="1524"/>
                  </a:lnTo>
                  <a:lnTo>
                    <a:pt x="1304" y="1520"/>
                  </a:lnTo>
                  <a:lnTo>
                    <a:pt x="1308" y="1516"/>
                  </a:lnTo>
                  <a:lnTo>
                    <a:pt x="1308" y="1512"/>
                  </a:lnTo>
                  <a:lnTo>
                    <a:pt x="1312" y="1507"/>
                  </a:lnTo>
                  <a:lnTo>
                    <a:pt x="1317" y="1503"/>
                  </a:lnTo>
                  <a:lnTo>
                    <a:pt x="1317" y="1499"/>
                  </a:lnTo>
                  <a:lnTo>
                    <a:pt x="1321" y="1499"/>
                  </a:lnTo>
                  <a:lnTo>
                    <a:pt x="1325" y="1495"/>
                  </a:lnTo>
                  <a:lnTo>
                    <a:pt x="1334" y="1490"/>
                  </a:lnTo>
                  <a:lnTo>
                    <a:pt x="1342" y="1486"/>
                  </a:lnTo>
                  <a:lnTo>
                    <a:pt x="1359" y="1478"/>
                  </a:lnTo>
                  <a:lnTo>
                    <a:pt x="1367" y="1478"/>
                  </a:lnTo>
                  <a:lnTo>
                    <a:pt x="1376" y="1474"/>
                  </a:lnTo>
                  <a:lnTo>
                    <a:pt x="1384" y="1469"/>
                  </a:lnTo>
                  <a:lnTo>
                    <a:pt x="1389" y="1465"/>
                  </a:lnTo>
                  <a:lnTo>
                    <a:pt x="1401" y="1457"/>
                  </a:lnTo>
                  <a:lnTo>
                    <a:pt x="1410" y="1452"/>
                  </a:lnTo>
                  <a:lnTo>
                    <a:pt x="1414" y="1448"/>
                  </a:lnTo>
                  <a:lnTo>
                    <a:pt x="1418" y="1444"/>
                  </a:lnTo>
                  <a:lnTo>
                    <a:pt x="1423" y="1440"/>
                  </a:lnTo>
                  <a:lnTo>
                    <a:pt x="1427" y="1435"/>
                  </a:lnTo>
                  <a:lnTo>
                    <a:pt x="1427" y="1431"/>
                  </a:lnTo>
                  <a:lnTo>
                    <a:pt x="1431" y="1427"/>
                  </a:lnTo>
                  <a:lnTo>
                    <a:pt x="1435" y="1423"/>
                  </a:lnTo>
                  <a:lnTo>
                    <a:pt x="1435" y="1418"/>
                  </a:lnTo>
                  <a:lnTo>
                    <a:pt x="1435" y="1410"/>
                  </a:lnTo>
                  <a:lnTo>
                    <a:pt x="1439" y="1406"/>
                  </a:lnTo>
                  <a:lnTo>
                    <a:pt x="1439" y="1393"/>
                  </a:lnTo>
                  <a:lnTo>
                    <a:pt x="1444" y="1380"/>
                  </a:lnTo>
                  <a:lnTo>
                    <a:pt x="1444" y="1372"/>
                  </a:lnTo>
                  <a:lnTo>
                    <a:pt x="1444" y="1368"/>
                  </a:lnTo>
                  <a:lnTo>
                    <a:pt x="1444" y="1363"/>
                  </a:lnTo>
                  <a:lnTo>
                    <a:pt x="1444" y="1359"/>
                  </a:lnTo>
                  <a:lnTo>
                    <a:pt x="1439" y="1346"/>
                  </a:lnTo>
                  <a:lnTo>
                    <a:pt x="1439" y="1338"/>
                  </a:lnTo>
                  <a:lnTo>
                    <a:pt x="1439" y="1330"/>
                  </a:lnTo>
                  <a:lnTo>
                    <a:pt x="1439" y="1325"/>
                  </a:lnTo>
                  <a:lnTo>
                    <a:pt x="1444" y="1321"/>
                  </a:lnTo>
                  <a:lnTo>
                    <a:pt x="1444" y="1317"/>
                  </a:lnTo>
                  <a:lnTo>
                    <a:pt x="1444" y="1313"/>
                  </a:lnTo>
                  <a:lnTo>
                    <a:pt x="1448" y="1308"/>
                  </a:lnTo>
                  <a:lnTo>
                    <a:pt x="1448" y="1304"/>
                  </a:lnTo>
                  <a:lnTo>
                    <a:pt x="1452" y="1300"/>
                  </a:lnTo>
                  <a:lnTo>
                    <a:pt x="1456" y="1296"/>
                  </a:lnTo>
                  <a:lnTo>
                    <a:pt x="1452" y="1291"/>
                  </a:lnTo>
                  <a:lnTo>
                    <a:pt x="1452" y="1287"/>
                  </a:lnTo>
                  <a:lnTo>
                    <a:pt x="1448" y="1287"/>
                  </a:lnTo>
                  <a:lnTo>
                    <a:pt x="1444" y="1279"/>
                  </a:lnTo>
                  <a:lnTo>
                    <a:pt x="1439" y="1279"/>
                  </a:lnTo>
                  <a:lnTo>
                    <a:pt x="1435" y="1275"/>
                  </a:lnTo>
                  <a:lnTo>
                    <a:pt x="1431" y="1275"/>
                  </a:lnTo>
                  <a:lnTo>
                    <a:pt x="1423" y="1270"/>
                  </a:lnTo>
                  <a:lnTo>
                    <a:pt x="1418" y="1270"/>
                  </a:lnTo>
                  <a:lnTo>
                    <a:pt x="1410" y="1266"/>
                  </a:lnTo>
                  <a:lnTo>
                    <a:pt x="1406" y="1262"/>
                  </a:lnTo>
                  <a:lnTo>
                    <a:pt x="1384" y="1249"/>
                  </a:lnTo>
                  <a:lnTo>
                    <a:pt x="1376" y="1245"/>
                  </a:lnTo>
                  <a:lnTo>
                    <a:pt x="1372" y="1245"/>
                  </a:lnTo>
                  <a:lnTo>
                    <a:pt x="1367" y="1241"/>
                  </a:lnTo>
                  <a:lnTo>
                    <a:pt x="1363" y="1241"/>
                  </a:lnTo>
                  <a:lnTo>
                    <a:pt x="1351" y="1241"/>
                  </a:lnTo>
                  <a:lnTo>
                    <a:pt x="1346" y="1236"/>
                  </a:lnTo>
                  <a:lnTo>
                    <a:pt x="1342" y="1236"/>
                  </a:lnTo>
                  <a:lnTo>
                    <a:pt x="1338" y="1232"/>
                  </a:lnTo>
                  <a:lnTo>
                    <a:pt x="1334" y="1224"/>
                  </a:lnTo>
                  <a:lnTo>
                    <a:pt x="1329" y="1219"/>
                  </a:lnTo>
                  <a:lnTo>
                    <a:pt x="1325" y="1211"/>
                  </a:lnTo>
                  <a:lnTo>
                    <a:pt x="1321" y="1203"/>
                  </a:lnTo>
                  <a:lnTo>
                    <a:pt x="1321" y="1194"/>
                  </a:lnTo>
                  <a:lnTo>
                    <a:pt x="1317" y="1181"/>
                  </a:lnTo>
                  <a:lnTo>
                    <a:pt x="1312" y="1173"/>
                  </a:lnTo>
                  <a:lnTo>
                    <a:pt x="1312" y="1169"/>
                  </a:lnTo>
                  <a:lnTo>
                    <a:pt x="1308" y="1169"/>
                  </a:lnTo>
                  <a:lnTo>
                    <a:pt x="1304" y="1169"/>
                  </a:lnTo>
                  <a:lnTo>
                    <a:pt x="1295" y="1169"/>
                  </a:lnTo>
                  <a:lnTo>
                    <a:pt x="1287" y="1169"/>
                  </a:lnTo>
                  <a:lnTo>
                    <a:pt x="1270" y="1169"/>
                  </a:lnTo>
                  <a:lnTo>
                    <a:pt x="1236" y="1173"/>
                  </a:lnTo>
                  <a:lnTo>
                    <a:pt x="1173" y="1181"/>
                  </a:lnTo>
                  <a:lnTo>
                    <a:pt x="1152" y="1181"/>
                  </a:lnTo>
                  <a:lnTo>
                    <a:pt x="1135" y="1186"/>
                  </a:lnTo>
                  <a:lnTo>
                    <a:pt x="1130" y="1186"/>
                  </a:lnTo>
                  <a:lnTo>
                    <a:pt x="1122" y="1190"/>
                  </a:lnTo>
                  <a:lnTo>
                    <a:pt x="1118" y="1190"/>
                  </a:lnTo>
                  <a:lnTo>
                    <a:pt x="1109" y="1194"/>
                  </a:lnTo>
                  <a:lnTo>
                    <a:pt x="1105" y="1194"/>
                  </a:lnTo>
                  <a:lnTo>
                    <a:pt x="1092" y="1203"/>
                  </a:lnTo>
                  <a:lnTo>
                    <a:pt x="1084" y="1207"/>
                  </a:lnTo>
                  <a:lnTo>
                    <a:pt x="1075" y="1211"/>
                  </a:lnTo>
                  <a:lnTo>
                    <a:pt x="1063" y="1215"/>
                  </a:lnTo>
                  <a:lnTo>
                    <a:pt x="1050" y="1224"/>
                  </a:lnTo>
                  <a:lnTo>
                    <a:pt x="1012" y="1241"/>
                  </a:lnTo>
                  <a:lnTo>
                    <a:pt x="991" y="1249"/>
                  </a:lnTo>
                  <a:lnTo>
                    <a:pt x="978" y="1258"/>
                  </a:lnTo>
                  <a:lnTo>
                    <a:pt x="953" y="1270"/>
                  </a:lnTo>
                  <a:lnTo>
                    <a:pt x="931" y="1279"/>
                  </a:lnTo>
                  <a:lnTo>
                    <a:pt x="923" y="1287"/>
                  </a:lnTo>
                  <a:lnTo>
                    <a:pt x="914" y="1291"/>
                  </a:lnTo>
                  <a:lnTo>
                    <a:pt x="910" y="1291"/>
                  </a:lnTo>
                  <a:lnTo>
                    <a:pt x="902" y="1296"/>
                  </a:lnTo>
                  <a:lnTo>
                    <a:pt x="902" y="1300"/>
                  </a:lnTo>
                  <a:lnTo>
                    <a:pt x="898" y="1300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3"/>
                  </a:lnTo>
                  <a:lnTo>
                    <a:pt x="902" y="1317"/>
                  </a:lnTo>
                  <a:lnTo>
                    <a:pt x="902" y="1321"/>
                  </a:lnTo>
                  <a:lnTo>
                    <a:pt x="902" y="1325"/>
                  </a:lnTo>
                  <a:lnTo>
                    <a:pt x="902" y="1330"/>
                  </a:lnTo>
                  <a:lnTo>
                    <a:pt x="902" y="1334"/>
                  </a:lnTo>
                  <a:lnTo>
                    <a:pt x="898" y="1338"/>
                  </a:lnTo>
                  <a:lnTo>
                    <a:pt x="893" y="1342"/>
                  </a:lnTo>
                  <a:lnTo>
                    <a:pt x="889" y="1342"/>
                  </a:lnTo>
                  <a:lnTo>
                    <a:pt x="885" y="1346"/>
                  </a:lnTo>
                  <a:lnTo>
                    <a:pt x="881" y="1351"/>
                  </a:lnTo>
                  <a:lnTo>
                    <a:pt x="872" y="1355"/>
                  </a:lnTo>
                  <a:lnTo>
                    <a:pt x="838" y="1376"/>
                  </a:lnTo>
                  <a:lnTo>
                    <a:pt x="813" y="1393"/>
                  </a:lnTo>
                  <a:lnTo>
                    <a:pt x="800" y="1402"/>
                  </a:lnTo>
                  <a:lnTo>
                    <a:pt x="792" y="1406"/>
                  </a:lnTo>
                  <a:lnTo>
                    <a:pt x="783" y="1410"/>
                  </a:lnTo>
                  <a:lnTo>
                    <a:pt x="754" y="1423"/>
                  </a:lnTo>
                  <a:lnTo>
                    <a:pt x="732" y="1435"/>
                  </a:lnTo>
                  <a:lnTo>
                    <a:pt x="724" y="1444"/>
                  </a:lnTo>
                  <a:lnTo>
                    <a:pt x="711" y="1448"/>
                  </a:lnTo>
                  <a:lnTo>
                    <a:pt x="703" y="1452"/>
                  </a:lnTo>
                  <a:lnTo>
                    <a:pt x="694" y="1457"/>
                  </a:lnTo>
                  <a:lnTo>
                    <a:pt x="682" y="1457"/>
                  </a:lnTo>
                  <a:lnTo>
                    <a:pt x="677" y="1461"/>
                  </a:lnTo>
                  <a:lnTo>
                    <a:pt x="673" y="1461"/>
                  </a:lnTo>
                  <a:lnTo>
                    <a:pt x="665" y="1461"/>
                  </a:lnTo>
                  <a:lnTo>
                    <a:pt x="660" y="1461"/>
                  </a:lnTo>
                  <a:lnTo>
                    <a:pt x="656" y="1461"/>
                  </a:lnTo>
                  <a:lnTo>
                    <a:pt x="648" y="1461"/>
                  </a:lnTo>
                  <a:lnTo>
                    <a:pt x="639" y="1461"/>
                  </a:lnTo>
                  <a:lnTo>
                    <a:pt x="631" y="1461"/>
                  </a:lnTo>
                  <a:lnTo>
                    <a:pt x="627" y="1461"/>
                  </a:lnTo>
                  <a:lnTo>
                    <a:pt x="618" y="1461"/>
                  </a:lnTo>
                  <a:lnTo>
                    <a:pt x="610" y="1465"/>
                  </a:lnTo>
                  <a:lnTo>
                    <a:pt x="601" y="1469"/>
                  </a:lnTo>
                  <a:lnTo>
                    <a:pt x="584" y="1478"/>
                  </a:lnTo>
                  <a:lnTo>
                    <a:pt x="576" y="1482"/>
                  </a:lnTo>
                  <a:lnTo>
                    <a:pt x="576" y="1478"/>
                  </a:lnTo>
                  <a:lnTo>
                    <a:pt x="572" y="1478"/>
                  </a:lnTo>
                  <a:lnTo>
                    <a:pt x="572" y="1474"/>
                  </a:lnTo>
                  <a:lnTo>
                    <a:pt x="563" y="1469"/>
                  </a:lnTo>
                  <a:lnTo>
                    <a:pt x="559" y="1469"/>
                  </a:lnTo>
                  <a:lnTo>
                    <a:pt x="555" y="1465"/>
                  </a:lnTo>
                  <a:lnTo>
                    <a:pt x="546" y="1461"/>
                  </a:lnTo>
                  <a:lnTo>
                    <a:pt x="538" y="1461"/>
                  </a:lnTo>
                  <a:lnTo>
                    <a:pt x="533" y="1461"/>
                  </a:lnTo>
                  <a:lnTo>
                    <a:pt x="529" y="1461"/>
                  </a:lnTo>
                  <a:lnTo>
                    <a:pt x="517" y="1461"/>
                  </a:lnTo>
                  <a:lnTo>
                    <a:pt x="512" y="1461"/>
                  </a:lnTo>
                  <a:lnTo>
                    <a:pt x="508" y="1457"/>
                  </a:lnTo>
                  <a:lnTo>
                    <a:pt x="504" y="1452"/>
                  </a:lnTo>
                  <a:lnTo>
                    <a:pt x="500" y="1448"/>
                  </a:lnTo>
                  <a:lnTo>
                    <a:pt x="495" y="1431"/>
                  </a:lnTo>
                  <a:lnTo>
                    <a:pt x="491" y="1427"/>
                  </a:lnTo>
                  <a:lnTo>
                    <a:pt x="487" y="1418"/>
                  </a:lnTo>
                  <a:lnTo>
                    <a:pt x="483" y="1414"/>
                  </a:lnTo>
                  <a:lnTo>
                    <a:pt x="478" y="1410"/>
                  </a:lnTo>
                  <a:lnTo>
                    <a:pt x="474" y="1406"/>
                  </a:lnTo>
                  <a:lnTo>
                    <a:pt x="470" y="1402"/>
                  </a:lnTo>
                  <a:lnTo>
                    <a:pt x="462" y="1397"/>
                  </a:lnTo>
                  <a:lnTo>
                    <a:pt x="449" y="1389"/>
                  </a:lnTo>
                  <a:lnTo>
                    <a:pt x="436" y="1385"/>
                  </a:lnTo>
                  <a:lnTo>
                    <a:pt x="423" y="1376"/>
                  </a:lnTo>
                  <a:lnTo>
                    <a:pt x="411" y="1372"/>
                  </a:lnTo>
                  <a:lnTo>
                    <a:pt x="402" y="1368"/>
                  </a:lnTo>
                  <a:lnTo>
                    <a:pt x="394" y="1363"/>
                  </a:lnTo>
                  <a:lnTo>
                    <a:pt x="385" y="1359"/>
                  </a:lnTo>
                  <a:lnTo>
                    <a:pt x="360" y="1351"/>
                  </a:lnTo>
                  <a:lnTo>
                    <a:pt x="351" y="1346"/>
                  </a:lnTo>
                  <a:lnTo>
                    <a:pt x="343" y="1342"/>
                  </a:lnTo>
                  <a:lnTo>
                    <a:pt x="313" y="1330"/>
                  </a:lnTo>
                  <a:lnTo>
                    <a:pt x="296" y="1321"/>
                  </a:lnTo>
                  <a:lnTo>
                    <a:pt x="279" y="1317"/>
                  </a:lnTo>
                  <a:lnTo>
                    <a:pt x="271" y="1313"/>
                  </a:lnTo>
                  <a:lnTo>
                    <a:pt x="263" y="1308"/>
                  </a:lnTo>
                  <a:lnTo>
                    <a:pt x="258" y="1304"/>
                  </a:lnTo>
                  <a:lnTo>
                    <a:pt x="250" y="1300"/>
                  </a:lnTo>
                  <a:lnTo>
                    <a:pt x="241" y="1296"/>
                  </a:lnTo>
                  <a:lnTo>
                    <a:pt x="237" y="1291"/>
                  </a:lnTo>
                  <a:lnTo>
                    <a:pt x="229" y="1287"/>
                  </a:lnTo>
                  <a:lnTo>
                    <a:pt x="220" y="1279"/>
                  </a:lnTo>
                  <a:lnTo>
                    <a:pt x="216" y="1275"/>
                  </a:lnTo>
                  <a:lnTo>
                    <a:pt x="212" y="1270"/>
                  </a:lnTo>
                  <a:lnTo>
                    <a:pt x="208" y="1266"/>
                  </a:lnTo>
                  <a:lnTo>
                    <a:pt x="203" y="1262"/>
                  </a:lnTo>
                  <a:lnTo>
                    <a:pt x="203" y="1258"/>
                  </a:lnTo>
                  <a:lnTo>
                    <a:pt x="199" y="1253"/>
                  </a:lnTo>
                  <a:lnTo>
                    <a:pt x="199" y="1249"/>
                  </a:lnTo>
                  <a:lnTo>
                    <a:pt x="195" y="1245"/>
                  </a:lnTo>
                  <a:lnTo>
                    <a:pt x="195" y="1236"/>
                  </a:lnTo>
                  <a:lnTo>
                    <a:pt x="191" y="1219"/>
                  </a:lnTo>
                  <a:lnTo>
                    <a:pt x="191" y="1215"/>
                  </a:lnTo>
                  <a:lnTo>
                    <a:pt x="186" y="1207"/>
                  </a:lnTo>
                  <a:lnTo>
                    <a:pt x="186" y="1203"/>
                  </a:lnTo>
                  <a:lnTo>
                    <a:pt x="182" y="1198"/>
                  </a:lnTo>
                  <a:lnTo>
                    <a:pt x="178" y="1194"/>
                  </a:lnTo>
                  <a:lnTo>
                    <a:pt x="174" y="1190"/>
                  </a:lnTo>
                  <a:lnTo>
                    <a:pt x="169" y="1186"/>
                  </a:lnTo>
                  <a:lnTo>
                    <a:pt x="165" y="1177"/>
                  </a:lnTo>
                  <a:lnTo>
                    <a:pt x="161" y="1173"/>
                  </a:lnTo>
                  <a:lnTo>
                    <a:pt x="152" y="1169"/>
                  </a:lnTo>
                  <a:lnTo>
                    <a:pt x="148" y="1160"/>
                  </a:lnTo>
                  <a:lnTo>
                    <a:pt x="140" y="1156"/>
                  </a:lnTo>
                  <a:lnTo>
                    <a:pt x="136" y="1152"/>
                  </a:lnTo>
                  <a:lnTo>
                    <a:pt x="131" y="1152"/>
                  </a:lnTo>
                  <a:lnTo>
                    <a:pt x="127" y="1148"/>
                  </a:lnTo>
                  <a:lnTo>
                    <a:pt x="123" y="1148"/>
                  </a:lnTo>
                  <a:lnTo>
                    <a:pt x="114" y="1148"/>
                  </a:lnTo>
                  <a:lnTo>
                    <a:pt x="110" y="1148"/>
                  </a:lnTo>
                  <a:lnTo>
                    <a:pt x="102" y="1148"/>
                  </a:lnTo>
                  <a:lnTo>
                    <a:pt x="93" y="1148"/>
                  </a:lnTo>
                  <a:lnTo>
                    <a:pt x="89" y="1148"/>
                  </a:lnTo>
                  <a:lnTo>
                    <a:pt x="81" y="1152"/>
                  </a:lnTo>
                  <a:lnTo>
                    <a:pt x="72" y="1156"/>
                  </a:lnTo>
                  <a:lnTo>
                    <a:pt x="68" y="1156"/>
                  </a:lnTo>
                  <a:lnTo>
                    <a:pt x="59" y="1160"/>
                  </a:lnTo>
                  <a:lnTo>
                    <a:pt x="51" y="1164"/>
                  </a:lnTo>
                  <a:lnTo>
                    <a:pt x="51" y="1169"/>
                  </a:lnTo>
                  <a:lnTo>
                    <a:pt x="47" y="1156"/>
                  </a:lnTo>
                  <a:lnTo>
                    <a:pt x="47" y="1143"/>
                  </a:lnTo>
                  <a:lnTo>
                    <a:pt x="47" y="1122"/>
                  </a:lnTo>
                  <a:lnTo>
                    <a:pt x="42" y="1101"/>
                  </a:lnTo>
                  <a:lnTo>
                    <a:pt x="38" y="1084"/>
                  </a:lnTo>
                  <a:lnTo>
                    <a:pt x="38" y="1071"/>
                  </a:lnTo>
                  <a:lnTo>
                    <a:pt x="38" y="1054"/>
                  </a:lnTo>
                  <a:lnTo>
                    <a:pt x="38" y="1046"/>
                  </a:lnTo>
                  <a:lnTo>
                    <a:pt x="38" y="1042"/>
                  </a:lnTo>
                  <a:lnTo>
                    <a:pt x="34" y="1037"/>
                  </a:lnTo>
                  <a:lnTo>
                    <a:pt x="34" y="1029"/>
                  </a:lnTo>
                  <a:lnTo>
                    <a:pt x="34" y="1025"/>
                  </a:lnTo>
                  <a:lnTo>
                    <a:pt x="30" y="1020"/>
                  </a:lnTo>
                  <a:lnTo>
                    <a:pt x="30" y="1012"/>
                  </a:lnTo>
                  <a:lnTo>
                    <a:pt x="30" y="987"/>
                  </a:lnTo>
                  <a:lnTo>
                    <a:pt x="30" y="978"/>
                  </a:lnTo>
                  <a:lnTo>
                    <a:pt x="25" y="970"/>
                  </a:lnTo>
                  <a:lnTo>
                    <a:pt x="25" y="961"/>
                  </a:lnTo>
                  <a:lnTo>
                    <a:pt x="21" y="957"/>
                  </a:lnTo>
                  <a:lnTo>
                    <a:pt x="21" y="953"/>
                  </a:lnTo>
                  <a:lnTo>
                    <a:pt x="21" y="949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8" name="Freeform 34"/>
            <p:cNvSpPr>
              <a:spLocks/>
            </p:cNvSpPr>
            <p:nvPr/>
          </p:nvSpPr>
          <p:spPr bwMode="auto">
            <a:xfrm>
              <a:off x="933731" y="2466225"/>
              <a:ext cx="415041" cy="492421"/>
            </a:xfrm>
            <a:custGeom>
              <a:avLst/>
              <a:gdLst>
                <a:gd name="T0" fmla="*/ 17 w 1312"/>
                <a:gd name="T1" fmla="*/ 389 h 1554"/>
                <a:gd name="T2" fmla="*/ 55 w 1312"/>
                <a:gd name="T3" fmla="*/ 317 h 1554"/>
                <a:gd name="T4" fmla="*/ 72 w 1312"/>
                <a:gd name="T5" fmla="*/ 228 h 1554"/>
                <a:gd name="T6" fmla="*/ 101 w 1312"/>
                <a:gd name="T7" fmla="*/ 178 h 1554"/>
                <a:gd name="T8" fmla="*/ 194 w 1312"/>
                <a:gd name="T9" fmla="*/ 106 h 1554"/>
                <a:gd name="T10" fmla="*/ 220 w 1312"/>
                <a:gd name="T11" fmla="*/ 38 h 1554"/>
                <a:gd name="T12" fmla="*/ 232 w 1312"/>
                <a:gd name="T13" fmla="*/ 0 h 1554"/>
                <a:gd name="T14" fmla="*/ 321 w 1312"/>
                <a:gd name="T15" fmla="*/ 85 h 1554"/>
                <a:gd name="T16" fmla="*/ 639 w 1312"/>
                <a:gd name="T17" fmla="*/ 279 h 1554"/>
                <a:gd name="T18" fmla="*/ 707 w 1312"/>
                <a:gd name="T19" fmla="*/ 309 h 1554"/>
                <a:gd name="T20" fmla="*/ 825 w 1312"/>
                <a:gd name="T21" fmla="*/ 317 h 1554"/>
                <a:gd name="T22" fmla="*/ 931 w 1312"/>
                <a:gd name="T23" fmla="*/ 334 h 1554"/>
                <a:gd name="T24" fmla="*/ 1024 w 1312"/>
                <a:gd name="T25" fmla="*/ 330 h 1554"/>
                <a:gd name="T26" fmla="*/ 1088 w 1312"/>
                <a:gd name="T27" fmla="*/ 300 h 1554"/>
                <a:gd name="T28" fmla="*/ 1143 w 1312"/>
                <a:gd name="T29" fmla="*/ 326 h 1554"/>
                <a:gd name="T30" fmla="*/ 1240 w 1312"/>
                <a:gd name="T31" fmla="*/ 360 h 1554"/>
                <a:gd name="T32" fmla="*/ 1282 w 1312"/>
                <a:gd name="T33" fmla="*/ 389 h 1554"/>
                <a:gd name="T34" fmla="*/ 1270 w 1312"/>
                <a:gd name="T35" fmla="*/ 457 h 1554"/>
                <a:gd name="T36" fmla="*/ 1253 w 1312"/>
                <a:gd name="T37" fmla="*/ 529 h 1554"/>
                <a:gd name="T38" fmla="*/ 1278 w 1312"/>
                <a:gd name="T39" fmla="*/ 639 h 1554"/>
                <a:gd name="T40" fmla="*/ 1308 w 1312"/>
                <a:gd name="T41" fmla="*/ 698 h 1554"/>
                <a:gd name="T42" fmla="*/ 1265 w 1312"/>
                <a:gd name="T43" fmla="*/ 753 h 1554"/>
                <a:gd name="T44" fmla="*/ 1223 w 1312"/>
                <a:gd name="T45" fmla="*/ 813 h 1554"/>
                <a:gd name="T46" fmla="*/ 1181 w 1312"/>
                <a:gd name="T47" fmla="*/ 927 h 1554"/>
                <a:gd name="T48" fmla="*/ 1168 w 1312"/>
                <a:gd name="T49" fmla="*/ 974 h 1554"/>
                <a:gd name="T50" fmla="*/ 1020 w 1312"/>
                <a:gd name="T51" fmla="*/ 986 h 1554"/>
                <a:gd name="T52" fmla="*/ 910 w 1312"/>
                <a:gd name="T53" fmla="*/ 1007 h 1554"/>
                <a:gd name="T54" fmla="*/ 880 w 1312"/>
                <a:gd name="T55" fmla="*/ 1050 h 1554"/>
                <a:gd name="T56" fmla="*/ 906 w 1312"/>
                <a:gd name="T57" fmla="*/ 1092 h 1554"/>
                <a:gd name="T58" fmla="*/ 931 w 1312"/>
                <a:gd name="T59" fmla="*/ 1122 h 1554"/>
                <a:gd name="T60" fmla="*/ 910 w 1312"/>
                <a:gd name="T61" fmla="*/ 1198 h 1554"/>
                <a:gd name="T62" fmla="*/ 867 w 1312"/>
                <a:gd name="T63" fmla="*/ 1266 h 1554"/>
                <a:gd name="T64" fmla="*/ 804 w 1312"/>
                <a:gd name="T65" fmla="*/ 1355 h 1554"/>
                <a:gd name="T66" fmla="*/ 749 w 1312"/>
                <a:gd name="T67" fmla="*/ 1452 h 1554"/>
                <a:gd name="T68" fmla="*/ 715 w 1312"/>
                <a:gd name="T69" fmla="*/ 1469 h 1554"/>
                <a:gd name="T70" fmla="*/ 673 w 1312"/>
                <a:gd name="T71" fmla="*/ 1494 h 1554"/>
                <a:gd name="T72" fmla="*/ 613 w 1312"/>
                <a:gd name="T73" fmla="*/ 1477 h 1554"/>
                <a:gd name="T74" fmla="*/ 558 w 1312"/>
                <a:gd name="T75" fmla="*/ 1499 h 1554"/>
                <a:gd name="T76" fmla="*/ 520 w 1312"/>
                <a:gd name="T77" fmla="*/ 1532 h 1554"/>
                <a:gd name="T78" fmla="*/ 503 w 1312"/>
                <a:gd name="T79" fmla="*/ 1537 h 1554"/>
                <a:gd name="T80" fmla="*/ 508 w 1312"/>
                <a:gd name="T81" fmla="*/ 1494 h 1554"/>
                <a:gd name="T82" fmla="*/ 554 w 1312"/>
                <a:gd name="T83" fmla="*/ 1452 h 1554"/>
                <a:gd name="T84" fmla="*/ 537 w 1312"/>
                <a:gd name="T85" fmla="*/ 1405 h 1554"/>
                <a:gd name="T86" fmla="*/ 478 w 1312"/>
                <a:gd name="T87" fmla="*/ 1346 h 1554"/>
                <a:gd name="T88" fmla="*/ 431 w 1312"/>
                <a:gd name="T89" fmla="*/ 1329 h 1554"/>
                <a:gd name="T90" fmla="*/ 347 w 1312"/>
                <a:gd name="T91" fmla="*/ 1333 h 1554"/>
                <a:gd name="T92" fmla="*/ 266 w 1312"/>
                <a:gd name="T93" fmla="*/ 1346 h 1554"/>
                <a:gd name="T94" fmla="*/ 127 w 1312"/>
                <a:gd name="T95" fmla="*/ 1321 h 1554"/>
                <a:gd name="T96" fmla="*/ 93 w 1312"/>
                <a:gd name="T97" fmla="*/ 1291 h 1554"/>
                <a:gd name="T98" fmla="*/ 76 w 1312"/>
                <a:gd name="T99" fmla="*/ 1228 h 1554"/>
                <a:gd name="T100" fmla="*/ 42 w 1312"/>
                <a:gd name="T101" fmla="*/ 1160 h 1554"/>
                <a:gd name="T102" fmla="*/ 33 w 1312"/>
                <a:gd name="T103" fmla="*/ 1079 h 1554"/>
                <a:gd name="T104" fmla="*/ 59 w 1312"/>
                <a:gd name="T105" fmla="*/ 995 h 1554"/>
                <a:gd name="T106" fmla="*/ 122 w 1312"/>
                <a:gd name="T107" fmla="*/ 940 h 1554"/>
                <a:gd name="T108" fmla="*/ 165 w 1312"/>
                <a:gd name="T109" fmla="*/ 880 h 1554"/>
                <a:gd name="T110" fmla="*/ 186 w 1312"/>
                <a:gd name="T111" fmla="*/ 821 h 1554"/>
                <a:gd name="T112" fmla="*/ 177 w 1312"/>
                <a:gd name="T113" fmla="*/ 766 h 1554"/>
                <a:gd name="T114" fmla="*/ 135 w 1312"/>
                <a:gd name="T115" fmla="*/ 715 h 1554"/>
                <a:gd name="T116" fmla="*/ 67 w 1312"/>
                <a:gd name="T117" fmla="*/ 673 h 1554"/>
                <a:gd name="T118" fmla="*/ 42 w 1312"/>
                <a:gd name="T119" fmla="*/ 610 h 1554"/>
                <a:gd name="T120" fmla="*/ 8 w 1312"/>
                <a:gd name="T121" fmla="*/ 483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2" h="1554">
                  <a:moveTo>
                    <a:pt x="0" y="444"/>
                  </a:moveTo>
                  <a:lnTo>
                    <a:pt x="0" y="440"/>
                  </a:lnTo>
                  <a:lnTo>
                    <a:pt x="0" y="436"/>
                  </a:lnTo>
                  <a:lnTo>
                    <a:pt x="0" y="432"/>
                  </a:lnTo>
                  <a:lnTo>
                    <a:pt x="4" y="423"/>
                  </a:lnTo>
                  <a:lnTo>
                    <a:pt x="4" y="415"/>
                  </a:lnTo>
                  <a:lnTo>
                    <a:pt x="8" y="406"/>
                  </a:lnTo>
                  <a:lnTo>
                    <a:pt x="12" y="398"/>
                  </a:lnTo>
                  <a:lnTo>
                    <a:pt x="17" y="389"/>
                  </a:lnTo>
                  <a:lnTo>
                    <a:pt x="21" y="381"/>
                  </a:lnTo>
                  <a:lnTo>
                    <a:pt x="25" y="372"/>
                  </a:lnTo>
                  <a:lnTo>
                    <a:pt x="29" y="364"/>
                  </a:lnTo>
                  <a:lnTo>
                    <a:pt x="38" y="351"/>
                  </a:lnTo>
                  <a:lnTo>
                    <a:pt x="42" y="343"/>
                  </a:lnTo>
                  <a:lnTo>
                    <a:pt x="46" y="339"/>
                  </a:lnTo>
                  <a:lnTo>
                    <a:pt x="50" y="330"/>
                  </a:lnTo>
                  <a:lnTo>
                    <a:pt x="55" y="326"/>
                  </a:lnTo>
                  <a:lnTo>
                    <a:pt x="55" y="317"/>
                  </a:lnTo>
                  <a:lnTo>
                    <a:pt x="59" y="309"/>
                  </a:lnTo>
                  <a:lnTo>
                    <a:pt x="59" y="305"/>
                  </a:lnTo>
                  <a:lnTo>
                    <a:pt x="63" y="296"/>
                  </a:lnTo>
                  <a:lnTo>
                    <a:pt x="63" y="292"/>
                  </a:lnTo>
                  <a:lnTo>
                    <a:pt x="63" y="279"/>
                  </a:lnTo>
                  <a:lnTo>
                    <a:pt x="67" y="254"/>
                  </a:lnTo>
                  <a:lnTo>
                    <a:pt x="72" y="245"/>
                  </a:lnTo>
                  <a:lnTo>
                    <a:pt x="72" y="237"/>
                  </a:lnTo>
                  <a:lnTo>
                    <a:pt x="72" y="228"/>
                  </a:lnTo>
                  <a:lnTo>
                    <a:pt x="76" y="224"/>
                  </a:lnTo>
                  <a:lnTo>
                    <a:pt x="76" y="216"/>
                  </a:lnTo>
                  <a:lnTo>
                    <a:pt x="80" y="212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9" y="195"/>
                  </a:lnTo>
                  <a:lnTo>
                    <a:pt x="93" y="190"/>
                  </a:lnTo>
                  <a:lnTo>
                    <a:pt x="97" y="182"/>
                  </a:lnTo>
                  <a:lnTo>
                    <a:pt x="101" y="178"/>
                  </a:lnTo>
                  <a:lnTo>
                    <a:pt x="110" y="173"/>
                  </a:lnTo>
                  <a:lnTo>
                    <a:pt x="114" y="169"/>
                  </a:lnTo>
                  <a:lnTo>
                    <a:pt x="122" y="161"/>
                  </a:lnTo>
                  <a:lnTo>
                    <a:pt x="131" y="157"/>
                  </a:lnTo>
                  <a:lnTo>
                    <a:pt x="169" y="127"/>
                  </a:lnTo>
                  <a:lnTo>
                    <a:pt x="177" y="118"/>
                  </a:lnTo>
                  <a:lnTo>
                    <a:pt x="182" y="114"/>
                  </a:lnTo>
                  <a:lnTo>
                    <a:pt x="190" y="110"/>
                  </a:lnTo>
                  <a:lnTo>
                    <a:pt x="194" y="106"/>
                  </a:lnTo>
                  <a:lnTo>
                    <a:pt x="199" y="97"/>
                  </a:lnTo>
                  <a:lnTo>
                    <a:pt x="207" y="93"/>
                  </a:lnTo>
                  <a:lnTo>
                    <a:pt x="207" y="89"/>
                  </a:lnTo>
                  <a:lnTo>
                    <a:pt x="211" y="80"/>
                  </a:lnTo>
                  <a:lnTo>
                    <a:pt x="216" y="72"/>
                  </a:lnTo>
                  <a:lnTo>
                    <a:pt x="216" y="63"/>
                  </a:lnTo>
                  <a:lnTo>
                    <a:pt x="220" y="55"/>
                  </a:lnTo>
                  <a:lnTo>
                    <a:pt x="220" y="46"/>
                  </a:lnTo>
                  <a:lnTo>
                    <a:pt x="220" y="38"/>
                  </a:lnTo>
                  <a:lnTo>
                    <a:pt x="216" y="29"/>
                  </a:lnTo>
                  <a:lnTo>
                    <a:pt x="216" y="21"/>
                  </a:lnTo>
                  <a:lnTo>
                    <a:pt x="211" y="17"/>
                  </a:lnTo>
                  <a:lnTo>
                    <a:pt x="211" y="8"/>
                  </a:lnTo>
                  <a:lnTo>
                    <a:pt x="20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37" y="4"/>
                  </a:lnTo>
                  <a:lnTo>
                    <a:pt x="254" y="21"/>
                  </a:lnTo>
                  <a:lnTo>
                    <a:pt x="271" y="34"/>
                  </a:lnTo>
                  <a:lnTo>
                    <a:pt x="287" y="51"/>
                  </a:lnTo>
                  <a:lnTo>
                    <a:pt x="300" y="63"/>
                  </a:lnTo>
                  <a:lnTo>
                    <a:pt x="309" y="72"/>
                  </a:lnTo>
                  <a:lnTo>
                    <a:pt x="317" y="80"/>
                  </a:lnTo>
                  <a:lnTo>
                    <a:pt x="321" y="85"/>
                  </a:lnTo>
                  <a:lnTo>
                    <a:pt x="334" y="93"/>
                  </a:lnTo>
                  <a:lnTo>
                    <a:pt x="338" y="97"/>
                  </a:lnTo>
                  <a:lnTo>
                    <a:pt x="351" y="106"/>
                  </a:lnTo>
                  <a:lnTo>
                    <a:pt x="389" y="127"/>
                  </a:lnTo>
                  <a:lnTo>
                    <a:pt x="436" y="157"/>
                  </a:lnTo>
                  <a:lnTo>
                    <a:pt x="486" y="186"/>
                  </a:lnTo>
                  <a:lnTo>
                    <a:pt x="550" y="224"/>
                  </a:lnTo>
                  <a:lnTo>
                    <a:pt x="613" y="267"/>
                  </a:lnTo>
                  <a:lnTo>
                    <a:pt x="639" y="279"/>
                  </a:lnTo>
                  <a:lnTo>
                    <a:pt x="652" y="288"/>
                  </a:lnTo>
                  <a:lnTo>
                    <a:pt x="660" y="292"/>
                  </a:lnTo>
                  <a:lnTo>
                    <a:pt x="668" y="296"/>
                  </a:lnTo>
                  <a:lnTo>
                    <a:pt x="677" y="296"/>
                  </a:lnTo>
                  <a:lnTo>
                    <a:pt x="685" y="300"/>
                  </a:lnTo>
                  <a:lnTo>
                    <a:pt x="690" y="305"/>
                  </a:lnTo>
                  <a:lnTo>
                    <a:pt x="694" y="305"/>
                  </a:lnTo>
                  <a:lnTo>
                    <a:pt x="702" y="305"/>
                  </a:lnTo>
                  <a:lnTo>
                    <a:pt x="707" y="309"/>
                  </a:lnTo>
                  <a:lnTo>
                    <a:pt x="715" y="309"/>
                  </a:lnTo>
                  <a:lnTo>
                    <a:pt x="719" y="309"/>
                  </a:lnTo>
                  <a:lnTo>
                    <a:pt x="728" y="313"/>
                  </a:lnTo>
                  <a:lnTo>
                    <a:pt x="736" y="313"/>
                  </a:lnTo>
                  <a:lnTo>
                    <a:pt x="749" y="313"/>
                  </a:lnTo>
                  <a:lnTo>
                    <a:pt x="791" y="313"/>
                  </a:lnTo>
                  <a:lnTo>
                    <a:pt x="808" y="313"/>
                  </a:lnTo>
                  <a:lnTo>
                    <a:pt x="817" y="313"/>
                  </a:lnTo>
                  <a:lnTo>
                    <a:pt x="825" y="317"/>
                  </a:lnTo>
                  <a:lnTo>
                    <a:pt x="829" y="317"/>
                  </a:lnTo>
                  <a:lnTo>
                    <a:pt x="838" y="317"/>
                  </a:lnTo>
                  <a:lnTo>
                    <a:pt x="846" y="322"/>
                  </a:lnTo>
                  <a:lnTo>
                    <a:pt x="867" y="326"/>
                  </a:lnTo>
                  <a:lnTo>
                    <a:pt x="876" y="326"/>
                  </a:lnTo>
                  <a:lnTo>
                    <a:pt x="884" y="330"/>
                  </a:lnTo>
                  <a:lnTo>
                    <a:pt x="897" y="330"/>
                  </a:lnTo>
                  <a:lnTo>
                    <a:pt x="918" y="334"/>
                  </a:lnTo>
                  <a:lnTo>
                    <a:pt x="931" y="334"/>
                  </a:lnTo>
                  <a:lnTo>
                    <a:pt x="948" y="334"/>
                  </a:lnTo>
                  <a:lnTo>
                    <a:pt x="952" y="334"/>
                  </a:lnTo>
                  <a:lnTo>
                    <a:pt x="969" y="334"/>
                  </a:lnTo>
                  <a:lnTo>
                    <a:pt x="982" y="334"/>
                  </a:lnTo>
                  <a:lnTo>
                    <a:pt x="990" y="334"/>
                  </a:lnTo>
                  <a:lnTo>
                    <a:pt x="999" y="334"/>
                  </a:lnTo>
                  <a:lnTo>
                    <a:pt x="1007" y="330"/>
                  </a:lnTo>
                  <a:lnTo>
                    <a:pt x="1016" y="330"/>
                  </a:lnTo>
                  <a:lnTo>
                    <a:pt x="1024" y="330"/>
                  </a:lnTo>
                  <a:lnTo>
                    <a:pt x="1028" y="326"/>
                  </a:lnTo>
                  <a:lnTo>
                    <a:pt x="1037" y="326"/>
                  </a:lnTo>
                  <a:lnTo>
                    <a:pt x="1045" y="322"/>
                  </a:lnTo>
                  <a:lnTo>
                    <a:pt x="1050" y="317"/>
                  </a:lnTo>
                  <a:lnTo>
                    <a:pt x="1066" y="305"/>
                  </a:lnTo>
                  <a:lnTo>
                    <a:pt x="1071" y="305"/>
                  </a:lnTo>
                  <a:lnTo>
                    <a:pt x="1079" y="300"/>
                  </a:lnTo>
                  <a:lnTo>
                    <a:pt x="1083" y="300"/>
                  </a:lnTo>
                  <a:lnTo>
                    <a:pt x="1088" y="300"/>
                  </a:lnTo>
                  <a:lnTo>
                    <a:pt x="1092" y="296"/>
                  </a:lnTo>
                  <a:lnTo>
                    <a:pt x="1096" y="296"/>
                  </a:lnTo>
                  <a:lnTo>
                    <a:pt x="1100" y="300"/>
                  </a:lnTo>
                  <a:lnTo>
                    <a:pt x="1105" y="300"/>
                  </a:lnTo>
                  <a:lnTo>
                    <a:pt x="1109" y="305"/>
                  </a:lnTo>
                  <a:lnTo>
                    <a:pt x="1113" y="309"/>
                  </a:lnTo>
                  <a:lnTo>
                    <a:pt x="1130" y="317"/>
                  </a:lnTo>
                  <a:lnTo>
                    <a:pt x="1138" y="322"/>
                  </a:lnTo>
                  <a:lnTo>
                    <a:pt x="1143" y="326"/>
                  </a:lnTo>
                  <a:lnTo>
                    <a:pt x="1151" y="330"/>
                  </a:lnTo>
                  <a:lnTo>
                    <a:pt x="1155" y="330"/>
                  </a:lnTo>
                  <a:lnTo>
                    <a:pt x="1164" y="339"/>
                  </a:lnTo>
                  <a:lnTo>
                    <a:pt x="1181" y="343"/>
                  </a:lnTo>
                  <a:lnTo>
                    <a:pt x="1185" y="343"/>
                  </a:lnTo>
                  <a:lnTo>
                    <a:pt x="1198" y="347"/>
                  </a:lnTo>
                  <a:lnTo>
                    <a:pt x="1206" y="351"/>
                  </a:lnTo>
                  <a:lnTo>
                    <a:pt x="1232" y="360"/>
                  </a:lnTo>
                  <a:lnTo>
                    <a:pt x="1240" y="360"/>
                  </a:lnTo>
                  <a:lnTo>
                    <a:pt x="1244" y="364"/>
                  </a:lnTo>
                  <a:lnTo>
                    <a:pt x="1253" y="368"/>
                  </a:lnTo>
                  <a:lnTo>
                    <a:pt x="1261" y="368"/>
                  </a:lnTo>
                  <a:lnTo>
                    <a:pt x="1265" y="372"/>
                  </a:lnTo>
                  <a:lnTo>
                    <a:pt x="1270" y="372"/>
                  </a:lnTo>
                  <a:lnTo>
                    <a:pt x="1274" y="377"/>
                  </a:lnTo>
                  <a:lnTo>
                    <a:pt x="1278" y="381"/>
                  </a:lnTo>
                  <a:lnTo>
                    <a:pt x="1278" y="385"/>
                  </a:lnTo>
                  <a:lnTo>
                    <a:pt x="1282" y="389"/>
                  </a:lnTo>
                  <a:lnTo>
                    <a:pt x="1282" y="394"/>
                  </a:lnTo>
                  <a:lnTo>
                    <a:pt x="1282" y="398"/>
                  </a:lnTo>
                  <a:lnTo>
                    <a:pt x="1282" y="406"/>
                  </a:lnTo>
                  <a:lnTo>
                    <a:pt x="1282" y="411"/>
                  </a:lnTo>
                  <a:lnTo>
                    <a:pt x="1282" y="419"/>
                  </a:lnTo>
                  <a:lnTo>
                    <a:pt x="1282" y="423"/>
                  </a:lnTo>
                  <a:lnTo>
                    <a:pt x="1278" y="436"/>
                  </a:lnTo>
                  <a:lnTo>
                    <a:pt x="1274" y="444"/>
                  </a:lnTo>
                  <a:lnTo>
                    <a:pt x="1270" y="457"/>
                  </a:lnTo>
                  <a:lnTo>
                    <a:pt x="1265" y="466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53" y="499"/>
                  </a:lnTo>
                  <a:lnTo>
                    <a:pt x="1253" y="508"/>
                  </a:lnTo>
                  <a:lnTo>
                    <a:pt x="1253" y="512"/>
                  </a:lnTo>
                  <a:lnTo>
                    <a:pt x="1253" y="516"/>
                  </a:lnTo>
                  <a:lnTo>
                    <a:pt x="1253" y="521"/>
                  </a:lnTo>
                  <a:lnTo>
                    <a:pt x="1253" y="529"/>
                  </a:lnTo>
                  <a:lnTo>
                    <a:pt x="1261" y="546"/>
                  </a:lnTo>
                  <a:lnTo>
                    <a:pt x="1261" y="554"/>
                  </a:lnTo>
                  <a:lnTo>
                    <a:pt x="1265" y="559"/>
                  </a:lnTo>
                  <a:lnTo>
                    <a:pt x="1265" y="567"/>
                  </a:lnTo>
                  <a:lnTo>
                    <a:pt x="1270" y="593"/>
                  </a:lnTo>
                  <a:lnTo>
                    <a:pt x="1274" y="605"/>
                  </a:lnTo>
                  <a:lnTo>
                    <a:pt x="1274" y="618"/>
                  </a:lnTo>
                  <a:lnTo>
                    <a:pt x="1274" y="626"/>
                  </a:lnTo>
                  <a:lnTo>
                    <a:pt x="1278" y="639"/>
                  </a:lnTo>
                  <a:lnTo>
                    <a:pt x="1282" y="652"/>
                  </a:lnTo>
                  <a:lnTo>
                    <a:pt x="1287" y="660"/>
                  </a:lnTo>
                  <a:lnTo>
                    <a:pt x="1291" y="665"/>
                  </a:lnTo>
                  <a:lnTo>
                    <a:pt x="1295" y="673"/>
                  </a:lnTo>
                  <a:lnTo>
                    <a:pt x="1299" y="681"/>
                  </a:lnTo>
                  <a:lnTo>
                    <a:pt x="1299" y="686"/>
                  </a:lnTo>
                  <a:lnTo>
                    <a:pt x="1304" y="694"/>
                  </a:lnTo>
                  <a:lnTo>
                    <a:pt x="1308" y="694"/>
                  </a:lnTo>
                  <a:lnTo>
                    <a:pt x="1308" y="698"/>
                  </a:lnTo>
                  <a:lnTo>
                    <a:pt x="1312" y="698"/>
                  </a:lnTo>
                  <a:lnTo>
                    <a:pt x="1312" y="703"/>
                  </a:lnTo>
                  <a:lnTo>
                    <a:pt x="1308" y="703"/>
                  </a:lnTo>
                  <a:lnTo>
                    <a:pt x="1308" y="707"/>
                  </a:lnTo>
                  <a:lnTo>
                    <a:pt x="1304" y="711"/>
                  </a:lnTo>
                  <a:lnTo>
                    <a:pt x="1299" y="720"/>
                  </a:lnTo>
                  <a:lnTo>
                    <a:pt x="1295" y="724"/>
                  </a:lnTo>
                  <a:lnTo>
                    <a:pt x="1274" y="745"/>
                  </a:lnTo>
                  <a:lnTo>
                    <a:pt x="1265" y="753"/>
                  </a:lnTo>
                  <a:lnTo>
                    <a:pt x="1257" y="762"/>
                  </a:lnTo>
                  <a:lnTo>
                    <a:pt x="1253" y="766"/>
                  </a:lnTo>
                  <a:lnTo>
                    <a:pt x="1244" y="775"/>
                  </a:lnTo>
                  <a:lnTo>
                    <a:pt x="1240" y="779"/>
                  </a:lnTo>
                  <a:lnTo>
                    <a:pt x="1236" y="787"/>
                  </a:lnTo>
                  <a:lnTo>
                    <a:pt x="1232" y="796"/>
                  </a:lnTo>
                  <a:lnTo>
                    <a:pt x="1227" y="800"/>
                  </a:lnTo>
                  <a:lnTo>
                    <a:pt x="1227" y="804"/>
                  </a:lnTo>
                  <a:lnTo>
                    <a:pt x="1223" y="813"/>
                  </a:lnTo>
                  <a:lnTo>
                    <a:pt x="1219" y="817"/>
                  </a:lnTo>
                  <a:lnTo>
                    <a:pt x="1215" y="830"/>
                  </a:lnTo>
                  <a:lnTo>
                    <a:pt x="1210" y="842"/>
                  </a:lnTo>
                  <a:lnTo>
                    <a:pt x="1198" y="872"/>
                  </a:lnTo>
                  <a:lnTo>
                    <a:pt x="1193" y="889"/>
                  </a:lnTo>
                  <a:lnTo>
                    <a:pt x="1185" y="910"/>
                  </a:lnTo>
                  <a:lnTo>
                    <a:pt x="1181" y="919"/>
                  </a:lnTo>
                  <a:lnTo>
                    <a:pt x="1181" y="923"/>
                  </a:lnTo>
                  <a:lnTo>
                    <a:pt x="1181" y="927"/>
                  </a:lnTo>
                  <a:lnTo>
                    <a:pt x="1177" y="936"/>
                  </a:lnTo>
                  <a:lnTo>
                    <a:pt x="1177" y="940"/>
                  </a:lnTo>
                  <a:lnTo>
                    <a:pt x="1177" y="948"/>
                  </a:lnTo>
                  <a:lnTo>
                    <a:pt x="1177" y="961"/>
                  </a:lnTo>
                  <a:lnTo>
                    <a:pt x="1177" y="965"/>
                  </a:lnTo>
                  <a:lnTo>
                    <a:pt x="1172" y="965"/>
                  </a:lnTo>
                  <a:lnTo>
                    <a:pt x="1172" y="969"/>
                  </a:lnTo>
                  <a:lnTo>
                    <a:pt x="1172" y="974"/>
                  </a:lnTo>
                  <a:lnTo>
                    <a:pt x="1168" y="974"/>
                  </a:lnTo>
                  <a:lnTo>
                    <a:pt x="1164" y="974"/>
                  </a:lnTo>
                  <a:lnTo>
                    <a:pt x="1160" y="978"/>
                  </a:lnTo>
                  <a:lnTo>
                    <a:pt x="1151" y="978"/>
                  </a:lnTo>
                  <a:lnTo>
                    <a:pt x="1143" y="978"/>
                  </a:lnTo>
                  <a:lnTo>
                    <a:pt x="1117" y="982"/>
                  </a:lnTo>
                  <a:lnTo>
                    <a:pt x="1092" y="982"/>
                  </a:lnTo>
                  <a:lnTo>
                    <a:pt x="1071" y="982"/>
                  </a:lnTo>
                  <a:lnTo>
                    <a:pt x="1033" y="986"/>
                  </a:lnTo>
                  <a:lnTo>
                    <a:pt x="1020" y="986"/>
                  </a:lnTo>
                  <a:lnTo>
                    <a:pt x="1011" y="986"/>
                  </a:lnTo>
                  <a:lnTo>
                    <a:pt x="1003" y="986"/>
                  </a:lnTo>
                  <a:lnTo>
                    <a:pt x="994" y="991"/>
                  </a:lnTo>
                  <a:lnTo>
                    <a:pt x="986" y="991"/>
                  </a:lnTo>
                  <a:lnTo>
                    <a:pt x="973" y="995"/>
                  </a:lnTo>
                  <a:lnTo>
                    <a:pt x="935" y="1003"/>
                  </a:lnTo>
                  <a:lnTo>
                    <a:pt x="927" y="1003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12"/>
                  </a:lnTo>
                  <a:lnTo>
                    <a:pt x="901" y="1012"/>
                  </a:lnTo>
                  <a:lnTo>
                    <a:pt x="897" y="1016"/>
                  </a:lnTo>
                  <a:lnTo>
                    <a:pt x="884" y="1020"/>
                  </a:lnTo>
                  <a:lnTo>
                    <a:pt x="880" y="1024"/>
                  </a:lnTo>
                  <a:lnTo>
                    <a:pt x="876" y="1029"/>
                  </a:lnTo>
                  <a:lnTo>
                    <a:pt x="876" y="1033"/>
                  </a:lnTo>
                  <a:lnTo>
                    <a:pt x="880" y="1037"/>
                  </a:lnTo>
                  <a:lnTo>
                    <a:pt x="880" y="1050"/>
                  </a:lnTo>
                  <a:lnTo>
                    <a:pt x="884" y="1054"/>
                  </a:lnTo>
                  <a:lnTo>
                    <a:pt x="884" y="1063"/>
                  </a:lnTo>
                  <a:lnTo>
                    <a:pt x="889" y="1071"/>
                  </a:lnTo>
                  <a:lnTo>
                    <a:pt x="893" y="1075"/>
                  </a:lnTo>
                  <a:lnTo>
                    <a:pt x="893" y="1079"/>
                  </a:lnTo>
                  <a:lnTo>
                    <a:pt x="897" y="1084"/>
                  </a:lnTo>
                  <a:lnTo>
                    <a:pt x="897" y="1088"/>
                  </a:lnTo>
                  <a:lnTo>
                    <a:pt x="901" y="1088"/>
                  </a:lnTo>
                  <a:lnTo>
                    <a:pt x="906" y="1092"/>
                  </a:lnTo>
                  <a:lnTo>
                    <a:pt x="918" y="1096"/>
                  </a:lnTo>
                  <a:lnTo>
                    <a:pt x="922" y="1096"/>
                  </a:lnTo>
                  <a:lnTo>
                    <a:pt x="927" y="1096"/>
                  </a:lnTo>
                  <a:lnTo>
                    <a:pt x="927" y="1101"/>
                  </a:lnTo>
                  <a:lnTo>
                    <a:pt x="927" y="1105"/>
                  </a:lnTo>
                  <a:lnTo>
                    <a:pt x="931" y="1109"/>
                  </a:lnTo>
                  <a:lnTo>
                    <a:pt x="931" y="1113"/>
                  </a:lnTo>
                  <a:lnTo>
                    <a:pt x="931" y="1118"/>
                  </a:lnTo>
                  <a:lnTo>
                    <a:pt x="931" y="1122"/>
                  </a:lnTo>
                  <a:lnTo>
                    <a:pt x="927" y="1126"/>
                  </a:lnTo>
                  <a:lnTo>
                    <a:pt x="927" y="1135"/>
                  </a:lnTo>
                  <a:lnTo>
                    <a:pt x="922" y="1139"/>
                  </a:lnTo>
                  <a:lnTo>
                    <a:pt x="922" y="1143"/>
                  </a:lnTo>
                  <a:lnTo>
                    <a:pt x="918" y="1156"/>
                  </a:lnTo>
                  <a:lnTo>
                    <a:pt x="914" y="1168"/>
                  </a:lnTo>
                  <a:lnTo>
                    <a:pt x="914" y="1173"/>
                  </a:lnTo>
                  <a:lnTo>
                    <a:pt x="910" y="1181"/>
                  </a:lnTo>
                  <a:lnTo>
                    <a:pt x="910" y="1198"/>
                  </a:lnTo>
                  <a:lnTo>
                    <a:pt x="906" y="1202"/>
                  </a:lnTo>
                  <a:lnTo>
                    <a:pt x="906" y="1206"/>
                  </a:lnTo>
                  <a:lnTo>
                    <a:pt x="906" y="1211"/>
                  </a:lnTo>
                  <a:lnTo>
                    <a:pt x="901" y="1215"/>
                  </a:lnTo>
                  <a:lnTo>
                    <a:pt x="897" y="1223"/>
                  </a:lnTo>
                  <a:lnTo>
                    <a:pt x="893" y="1232"/>
                  </a:lnTo>
                  <a:lnTo>
                    <a:pt x="884" y="1245"/>
                  </a:lnTo>
                  <a:lnTo>
                    <a:pt x="876" y="1253"/>
                  </a:lnTo>
                  <a:lnTo>
                    <a:pt x="867" y="1266"/>
                  </a:lnTo>
                  <a:lnTo>
                    <a:pt x="859" y="1274"/>
                  </a:lnTo>
                  <a:lnTo>
                    <a:pt x="851" y="1287"/>
                  </a:lnTo>
                  <a:lnTo>
                    <a:pt x="838" y="1304"/>
                  </a:lnTo>
                  <a:lnTo>
                    <a:pt x="829" y="1312"/>
                  </a:lnTo>
                  <a:lnTo>
                    <a:pt x="825" y="1321"/>
                  </a:lnTo>
                  <a:lnTo>
                    <a:pt x="817" y="1329"/>
                  </a:lnTo>
                  <a:lnTo>
                    <a:pt x="812" y="1338"/>
                  </a:lnTo>
                  <a:lnTo>
                    <a:pt x="804" y="1350"/>
                  </a:lnTo>
                  <a:lnTo>
                    <a:pt x="804" y="1355"/>
                  </a:lnTo>
                  <a:lnTo>
                    <a:pt x="800" y="1363"/>
                  </a:lnTo>
                  <a:lnTo>
                    <a:pt x="791" y="1376"/>
                  </a:lnTo>
                  <a:lnTo>
                    <a:pt x="774" y="1414"/>
                  </a:lnTo>
                  <a:lnTo>
                    <a:pt x="770" y="1422"/>
                  </a:lnTo>
                  <a:lnTo>
                    <a:pt x="766" y="1431"/>
                  </a:lnTo>
                  <a:lnTo>
                    <a:pt x="762" y="1439"/>
                  </a:lnTo>
                  <a:lnTo>
                    <a:pt x="757" y="1448"/>
                  </a:lnTo>
                  <a:lnTo>
                    <a:pt x="753" y="1448"/>
                  </a:lnTo>
                  <a:lnTo>
                    <a:pt x="749" y="1452"/>
                  </a:lnTo>
                  <a:lnTo>
                    <a:pt x="745" y="1456"/>
                  </a:lnTo>
                  <a:lnTo>
                    <a:pt x="745" y="1461"/>
                  </a:lnTo>
                  <a:lnTo>
                    <a:pt x="740" y="1461"/>
                  </a:lnTo>
                  <a:lnTo>
                    <a:pt x="736" y="1465"/>
                  </a:lnTo>
                  <a:lnTo>
                    <a:pt x="732" y="1465"/>
                  </a:lnTo>
                  <a:lnTo>
                    <a:pt x="728" y="1465"/>
                  </a:lnTo>
                  <a:lnTo>
                    <a:pt x="724" y="1465"/>
                  </a:lnTo>
                  <a:lnTo>
                    <a:pt x="719" y="1469"/>
                  </a:lnTo>
                  <a:lnTo>
                    <a:pt x="715" y="1469"/>
                  </a:lnTo>
                  <a:lnTo>
                    <a:pt x="698" y="1465"/>
                  </a:lnTo>
                  <a:lnTo>
                    <a:pt x="694" y="1465"/>
                  </a:lnTo>
                  <a:lnTo>
                    <a:pt x="690" y="1465"/>
                  </a:lnTo>
                  <a:lnTo>
                    <a:pt x="690" y="1469"/>
                  </a:lnTo>
                  <a:lnTo>
                    <a:pt x="685" y="1469"/>
                  </a:lnTo>
                  <a:lnTo>
                    <a:pt x="685" y="1473"/>
                  </a:lnTo>
                  <a:lnTo>
                    <a:pt x="681" y="1486"/>
                  </a:lnTo>
                  <a:lnTo>
                    <a:pt x="677" y="1490"/>
                  </a:lnTo>
                  <a:lnTo>
                    <a:pt x="673" y="1494"/>
                  </a:lnTo>
                  <a:lnTo>
                    <a:pt x="668" y="1494"/>
                  </a:lnTo>
                  <a:lnTo>
                    <a:pt x="664" y="1494"/>
                  </a:lnTo>
                  <a:lnTo>
                    <a:pt x="660" y="1490"/>
                  </a:lnTo>
                  <a:lnTo>
                    <a:pt x="656" y="1490"/>
                  </a:lnTo>
                  <a:lnTo>
                    <a:pt x="639" y="1482"/>
                  </a:lnTo>
                  <a:lnTo>
                    <a:pt x="630" y="1482"/>
                  </a:lnTo>
                  <a:lnTo>
                    <a:pt x="626" y="1477"/>
                  </a:lnTo>
                  <a:lnTo>
                    <a:pt x="618" y="1477"/>
                  </a:lnTo>
                  <a:lnTo>
                    <a:pt x="613" y="1477"/>
                  </a:lnTo>
                  <a:lnTo>
                    <a:pt x="609" y="1477"/>
                  </a:lnTo>
                  <a:lnTo>
                    <a:pt x="601" y="1477"/>
                  </a:lnTo>
                  <a:lnTo>
                    <a:pt x="597" y="1482"/>
                  </a:lnTo>
                  <a:lnTo>
                    <a:pt x="592" y="1482"/>
                  </a:lnTo>
                  <a:lnTo>
                    <a:pt x="588" y="1482"/>
                  </a:lnTo>
                  <a:lnTo>
                    <a:pt x="584" y="1486"/>
                  </a:lnTo>
                  <a:lnTo>
                    <a:pt x="575" y="1490"/>
                  </a:lnTo>
                  <a:lnTo>
                    <a:pt x="563" y="1494"/>
                  </a:lnTo>
                  <a:lnTo>
                    <a:pt x="558" y="1499"/>
                  </a:lnTo>
                  <a:lnTo>
                    <a:pt x="550" y="1503"/>
                  </a:lnTo>
                  <a:lnTo>
                    <a:pt x="541" y="1507"/>
                  </a:lnTo>
                  <a:lnTo>
                    <a:pt x="537" y="1511"/>
                  </a:lnTo>
                  <a:lnTo>
                    <a:pt x="533" y="1516"/>
                  </a:lnTo>
                  <a:lnTo>
                    <a:pt x="529" y="1516"/>
                  </a:lnTo>
                  <a:lnTo>
                    <a:pt x="529" y="1520"/>
                  </a:lnTo>
                  <a:lnTo>
                    <a:pt x="525" y="1524"/>
                  </a:lnTo>
                  <a:lnTo>
                    <a:pt x="520" y="1528"/>
                  </a:lnTo>
                  <a:lnTo>
                    <a:pt x="520" y="1532"/>
                  </a:lnTo>
                  <a:lnTo>
                    <a:pt x="516" y="1541"/>
                  </a:lnTo>
                  <a:lnTo>
                    <a:pt x="516" y="1545"/>
                  </a:lnTo>
                  <a:lnTo>
                    <a:pt x="512" y="1549"/>
                  </a:lnTo>
                  <a:lnTo>
                    <a:pt x="512" y="1554"/>
                  </a:lnTo>
                  <a:lnTo>
                    <a:pt x="512" y="1549"/>
                  </a:lnTo>
                  <a:lnTo>
                    <a:pt x="508" y="1549"/>
                  </a:lnTo>
                  <a:lnTo>
                    <a:pt x="508" y="1545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503" y="1528"/>
                  </a:lnTo>
                  <a:lnTo>
                    <a:pt x="503" y="1520"/>
                  </a:lnTo>
                  <a:lnTo>
                    <a:pt x="499" y="1516"/>
                  </a:lnTo>
                  <a:lnTo>
                    <a:pt x="499" y="1511"/>
                  </a:lnTo>
                  <a:lnTo>
                    <a:pt x="503" y="1507"/>
                  </a:lnTo>
                  <a:lnTo>
                    <a:pt x="503" y="1503"/>
                  </a:lnTo>
                  <a:lnTo>
                    <a:pt x="503" y="1499"/>
                  </a:lnTo>
                  <a:lnTo>
                    <a:pt x="508" y="1499"/>
                  </a:lnTo>
                  <a:lnTo>
                    <a:pt x="508" y="1494"/>
                  </a:lnTo>
                  <a:lnTo>
                    <a:pt x="516" y="1490"/>
                  </a:lnTo>
                  <a:lnTo>
                    <a:pt x="525" y="1482"/>
                  </a:lnTo>
                  <a:lnTo>
                    <a:pt x="533" y="1473"/>
                  </a:lnTo>
                  <a:lnTo>
                    <a:pt x="537" y="1473"/>
                  </a:lnTo>
                  <a:lnTo>
                    <a:pt x="546" y="1465"/>
                  </a:lnTo>
                  <a:lnTo>
                    <a:pt x="550" y="1465"/>
                  </a:lnTo>
                  <a:lnTo>
                    <a:pt x="550" y="1461"/>
                  </a:lnTo>
                  <a:lnTo>
                    <a:pt x="554" y="1456"/>
                  </a:lnTo>
                  <a:lnTo>
                    <a:pt x="554" y="1452"/>
                  </a:lnTo>
                  <a:lnTo>
                    <a:pt x="554" y="1448"/>
                  </a:lnTo>
                  <a:lnTo>
                    <a:pt x="554" y="1444"/>
                  </a:lnTo>
                  <a:lnTo>
                    <a:pt x="554" y="1439"/>
                  </a:lnTo>
                  <a:lnTo>
                    <a:pt x="554" y="1435"/>
                  </a:lnTo>
                  <a:lnTo>
                    <a:pt x="550" y="1427"/>
                  </a:lnTo>
                  <a:lnTo>
                    <a:pt x="546" y="1422"/>
                  </a:lnTo>
                  <a:lnTo>
                    <a:pt x="546" y="1418"/>
                  </a:lnTo>
                  <a:lnTo>
                    <a:pt x="541" y="1410"/>
                  </a:lnTo>
                  <a:lnTo>
                    <a:pt x="537" y="1405"/>
                  </a:lnTo>
                  <a:lnTo>
                    <a:pt x="529" y="1397"/>
                  </a:lnTo>
                  <a:lnTo>
                    <a:pt x="520" y="1384"/>
                  </a:lnTo>
                  <a:lnTo>
                    <a:pt x="512" y="1376"/>
                  </a:lnTo>
                  <a:lnTo>
                    <a:pt x="503" y="1367"/>
                  </a:lnTo>
                  <a:lnTo>
                    <a:pt x="495" y="1359"/>
                  </a:lnTo>
                  <a:lnTo>
                    <a:pt x="491" y="1355"/>
                  </a:lnTo>
                  <a:lnTo>
                    <a:pt x="486" y="1350"/>
                  </a:lnTo>
                  <a:lnTo>
                    <a:pt x="482" y="1346"/>
                  </a:lnTo>
                  <a:lnTo>
                    <a:pt x="478" y="1346"/>
                  </a:lnTo>
                  <a:lnTo>
                    <a:pt x="478" y="1342"/>
                  </a:lnTo>
                  <a:lnTo>
                    <a:pt x="474" y="1342"/>
                  </a:lnTo>
                  <a:lnTo>
                    <a:pt x="470" y="1338"/>
                  </a:lnTo>
                  <a:lnTo>
                    <a:pt x="461" y="1338"/>
                  </a:lnTo>
                  <a:lnTo>
                    <a:pt x="457" y="1333"/>
                  </a:lnTo>
                  <a:lnTo>
                    <a:pt x="448" y="1333"/>
                  </a:lnTo>
                  <a:lnTo>
                    <a:pt x="444" y="1333"/>
                  </a:lnTo>
                  <a:lnTo>
                    <a:pt x="440" y="1329"/>
                  </a:lnTo>
                  <a:lnTo>
                    <a:pt x="431" y="1329"/>
                  </a:lnTo>
                  <a:lnTo>
                    <a:pt x="427" y="1329"/>
                  </a:lnTo>
                  <a:lnTo>
                    <a:pt x="414" y="1329"/>
                  </a:lnTo>
                  <a:lnTo>
                    <a:pt x="402" y="1329"/>
                  </a:lnTo>
                  <a:lnTo>
                    <a:pt x="393" y="1329"/>
                  </a:lnTo>
                  <a:lnTo>
                    <a:pt x="385" y="1329"/>
                  </a:lnTo>
                  <a:lnTo>
                    <a:pt x="372" y="1329"/>
                  </a:lnTo>
                  <a:lnTo>
                    <a:pt x="364" y="1329"/>
                  </a:lnTo>
                  <a:lnTo>
                    <a:pt x="355" y="1333"/>
                  </a:lnTo>
                  <a:lnTo>
                    <a:pt x="347" y="1333"/>
                  </a:lnTo>
                  <a:lnTo>
                    <a:pt x="334" y="1338"/>
                  </a:lnTo>
                  <a:lnTo>
                    <a:pt x="317" y="1338"/>
                  </a:lnTo>
                  <a:lnTo>
                    <a:pt x="313" y="1342"/>
                  </a:lnTo>
                  <a:lnTo>
                    <a:pt x="304" y="1342"/>
                  </a:lnTo>
                  <a:lnTo>
                    <a:pt x="300" y="1342"/>
                  </a:lnTo>
                  <a:lnTo>
                    <a:pt x="292" y="1346"/>
                  </a:lnTo>
                  <a:lnTo>
                    <a:pt x="283" y="1346"/>
                  </a:lnTo>
                  <a:lnTo>
                    <a:pt x="275" y="1346"/>
                  </a:lnTo>
                  <a:lnTo>
                    <a:pt x="266" y="1346"/>
                  </a:lnTo>
                  <a:lnTo>
                    <a:pt x="262" y="1342"/>
                  </a:lnTo>
                  <a:lnTo>
                    <a:pt x="254" y="1342"/>
                  </a:lnTo>
                  <a:lnTo>
                    <a:pt x="228" y="1342"/>
                  </a:lnTo>
                  <a:lnTo>
                    <a:pt x="207" y="1338"/>
                  </a:lnTo>
                  <a:lnTo>
                    <a:pt x="177" y="1329"/>
                  </a:lnTo>
                  <a:lnTo>
                    <a:pt x="152" y="1325"/>
                  </a:lnTo>
                  <a:lnTo>
                    <a:pt x="144" y="1325"/>
                  </a:lnTo>
                  <a:lnTo>
                    <a:pt x="135" y="1321"/>
                  </a:lnTo>
                  <a:lnTo>
                    <a:pt x="127" y="1321"/>
                  </a:lnTo>
                  <a:lnTo>
                    <a:pt x="122" y="1317"/>
                  </a:lnTo>
                  <a:lnTo>
                    <a:pt x="114" y="1317"/>
                  </a:lnTo>
                  <a:lnTo>
                    <a:pt x="110" y="1312"/>
                  </a:lnTo>
                  <a:lnTo>
                    <a:pt x="105" y="1308"/>
                  </a:lnTo>
                  <a:lnTo>
                    <a:pt x="101" y="1308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7" y="1295"/>
                  </a:lnTo>
                  <a:lnTo>
                    <a:pt x="93" y="1291"/>
                  </a:lnTo>
                  <a:lnTo>
                    <a:pt x="93" y="1287"/>
                  </a:lnTo>
                  <a:lnTo>
                    <a:pt x="89" y="1278"/>
                  </a:lnTo>
                  <a:lnTo>
                    <a:pt x="89" y="1270"/>
                  </a:lnTo>
                  <a:lnTo>
                    <a:pt x="84" y="1253"/>
                  </a:lnTo>
                  <a:lnTo>
                    <a:pt x="84" y="1245"/>
                  </a:lnTo>
                  <a:lnTo>
                    <a:pt x="80" y="1240"/>
                  </a:lnTo>
                  <a:lnTo>
                    <a:pt x="80" y="1236"/>
                  </a:lnTo>
                  <a:lnTo>
                    <a:pt x="76" y="1232"/>
                  </a:lnTo>
                  <a:lnTo>
                    <a:pt x="76" y="1228"/>
                  </a:lnTo>
                  <a:lnTo>
                    <a:pt x="72" y="1215"/>
                  </a:lnTo>
                  <a:lnTo>
                    <a:pt x="67" y="1215"/>
                  </a:lnTo>
                  <a:lnTo>
                    <a:pt x="63" y="1206"/>
                  </a:lnTo>
                  <a:lnTo>
                    <a:pt x="63" y="1198"/>
                  </a:lnTo>
                  <a:lnTo>
                    <a:pt x="55" y="1185"/>
                  </a:lnTo>
                  <a:lnTo>
                    <a:pt x="46" y="1173"/>
                  </a:lnTo>
                  <a:lnTo>
                    <a:pt x="46" y="1168"/>
                  </a:lnTo>
                  <a:lnTo>
                    <a:pt x="42" y="1164"/>
                  </a:lnTo>
                  <a:lnTo>
                    <a:pt x="42" y="1160"/>
                  </a:lnTo>
                  <a:lnTo>
                    <a:pt x="38" y="1151"/>
                  </a:lnTo>
                  <a:lnTo>
                    <a:pt x="38" y="1139"/>
                  </a:lnTo>
                  <a:lnTo>
                    <a:pt x="33" y="1130"/>
                  </a:lnTo>
                  <a:lnTo>
                    <a:pt x="33" y="1126"/>
                  </a:lnTo>
                  <a:lnTo>
                    <a:pt x="29" y="1122"/>
                  </a:lnTo>
                  <a:lnTo>
                    <a:pt x="29" y="1118"/>
                  </a:lnTo>
                  <a:lnTo>
                    <a:pt x="29" y="1109"/>
                  </a:lnTo>
                  <a:lnTo>
                    <a:pt x="33" y="1096"/>
                  </a:lnTo>
                  <a:lnTo>
                    <a:pt x="33" y="1079"/>
                  </a:lnTo>
                  <a:lnTo>
                    <a:pt x="38" y="1050"/>
                  </a:lnTo>
                  <a:lnTo>
                    <a:pt x="42" y="1037"/>
                  </a:lnTo>
                  <a:lnTo>
                    <a:pt x="42" y="1029"/>
                  </a:lnTo>
                  <a:lnTo>
                    <a:pt x="46" y="1020"/>
                  </a:lnTo>
                  <a:lnTo>
                    <a:pt x="46" y="1016"/>
                  </a:lnTo>
                  <a:lnTo>
                    <a:pt x="50" y="1007"/>
                  </a:lnTo>
                  <a:lnTo>
                    <a:pt x="50" y="1003"/>
                  </a:lnTo>
                  <a:lnTo>
                    <a:pt x="55" y="995"/>
                  </a:lnTo>
                  <a:lnTo>
                    <a:pt x="59" y="995"/>
                  </a:lnTo>
                  <a:lnTo>
                    <a:pt x="63" y="991"/>
                  </a:lnTo>
                  <a:lnTo>
                    <a:pt x="67" y="986"/>
                  </a:lnTo>
                  <a:lnTo>
                    <a:pt x="72" y="982"/>
                  </a:lnTo>
                  <a:lnTo>
                    <a:pt x="76" y="978"/>
                  </a:lnTo>
                  <a:lnTo>
                    <a:pt x="80" y="974"/>
                  </a:lnTo>
                  <a:lnTo>
                    <a:pt x="105" y="957"/>
                  </a:lnTo>
                  <a:lnTo>
                    <a:pt x="110" y="948"/>
                  </a:lnTo>
                  <a:lnTo>
                    <a:pt x="114" y="944"/>
                  </a:lnTo>
                  <a:lnTo>
                    <a:pt x="122" y="940"/>
                  </a:lnTo>
                  <a:lnTo>
                    <a:pt x="127" y="931"/>
                  </a:lnTo>
                  <a:lnTo>
                    <a:pt x="135" y="927"/>
                  </a:lnTo>
                  <a:lnTo>
                    <a:pt x="139" y="923"/>
                  </a:lnTo>
                  <a:lnTo>
                    <a:pt x="144" y="914"/>
                  </a:lnTo>
                  <a:lnTo>
                    <a:pt x="148" y="910"/>
                  </a:lnTo>
                  <a:lnTo>
                    <a:pt x="152" y="902"/>
                  </a:lnTo>
                  <a:lnTo>
                    <a:pt x="156" y="893"/>
                  </a:lnTo>
                  <a:lnTo>
                    <a:pt x="160" y="889"/>
                  </a:lnTo>
                  <a:lnTo>
                    <a:pt x="165" y="880"/>
                  </a:lnTo>
                  <a:lnTo>
                    <a:pt x="169" y="876"/>
                  </a:lnTo>
                  <a:lnTo>
                    <a:pt x="173" y="868"/>
                  </a:lnTo>
                  <a:lnTo>
                    <a:pt x="173" y="864"/>
                  </a:lnTo>
                  <a:lnTo>
                    <a:pt x="177" y="855"/>
                  </a:lnTo>
                  <a:lnTo>
                    <a:pt x="182" y="847"/>
                  </a:lnTo>
                  <a:lnTo>
                    <a:pt x="182" y="842"/>
                  </a:lnTo>
                  <a:lnTo>
                    <a:pt x="186" y="834"/>
                  </a:lnTo>
                  <a:lnTo>
                    <a:pt x="186" y="825"/>
                  </a:lnTo>
                  <a:lnTo>
                    <a:pt x="186" y="821"/>
                  </a:lnTo>
                  <a:lnTo>
                    <a:pt x="186" y="813"/>
                  </a:lnTo>
                  <a:lnTo>
                    <a:pt x="190" y="809"/>
                  </a:lnTo>
                  <a:lnTo>
                    <a:pt x="186" y="800"/>
                  </a:lnTo>
                  <a:lnTo>
                    <a:pt x="186" y="796"/>
                  </a:lnTo>
                  <a:lnTo>
                    <a:pt x="186" y="787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82" y="770"/>
                  </a:lnTo>
                  <a:lnTo>
                    <a:pt x="177" y="766"/>
                  </a:lnTo>
                  <a:lnTo>
                    <a:pt x="173" y="758"/>
                  </a:lnTo>
                  <a:lnTo>
                    <a:pt x="169" y="753"/>
                  </a:lnTo>
                  <a:lnTo>
                    <a:pt x="165" y="749"/>
                  </a:lnTo>
                  <a:lnTo>
                    <a:pt x="160" y="741"/>
                  </a:lnTo>
                  <a:lnTo>
                    <a:pt x="156" y="737"/>
                  </a:lnTo>
                  <a:lnTo>
                    <a:pt x="152" y="728"/>
                  </a:lnTo>
                  <a:lnTo>
                    <a:pt x="144" y="724"/>
                  </a:lnTo>
                  <a:lnTo>
                    <a:pt x="139" y="720"/>
                  </a:lnTo>
                  <a:lnTo>
                    <a:pt x="135" y="715"/>
                  </a:lnTo>
                  <a:lnTo>
                    <a:pt x="127" y="711"/>
                  </a:lnTo>
                  <a:lnTo>
                    <a:pt x="122" y="707"/>
                  </a:lnTo>
                  <a:lnTo>
                    <a:pt x="118" y="707"/>
                  </a:lnTo>
                  <a:lnTo>
                    <a:pt x="97" y="694"/>
                  </a:lnTo>
                  <a:lnTo>
                    <a:pt x="89" y="690"/>
                  </a:lnTo>
                  <a:lnTo>
                    <a:pt x="84" y="686"/>
                  </a:lnTo>
                  <a:lnTo>
                    <a:pt x="80" y="681"/>
                  </a:lnTo>
                  <a:lnTo>
                    <a:pt x="72" y="677"/>
                  </a:lnTo>
                  <a:lnTo>
                    <a:pt x="67" y="673"/>
                  </a:lnTo>
                  <a:lnTo>
                    <a:pt x="63" y="669"/>
                  </a:lnTo>
                  <a:lnTo>
                    <a:pt x="59" y="665"/>
                  </a:lnTo>
                  <a:lnTo>
                    <a:pt x="55" y="656"/>
                  </a:lnTo>
                  <a:lnTo>
                    <a:pt x="50" y="648"/>
                  </a:lnTo>
                  <a:lnTo>
                    <a:pt x="46" y="643"/>
                  </a:lnTo>
                  <a:lnTo>
                    <a:pt x="46" y="635"/>
                  </a:lnTo>
                  <a:lnTo>
                    <a:pt x="42" y="626"/>
                  </a:lnTo>
                  <a:lnTo>
                    <a:pt x="42" y="618"/>
                  </a:lnTo>
                  <a:lnTo>
                    <a:pt x="42" y="610"/>
                  </a:lnTo>
                  <a:lnTo>
                    <a:pt x="38" y="588"/>
                  </a:lnTo>
                  <a:lnTo>
                    <a:pt x="38" y="580"/>
                  </a:lnTo>
                  <a:lnTo>
                    <a:pt x="33" y="571"/>
                  </a:lnTo>
                  <a:lnTo>
                    <a:pt x="33" y="567"/>
                  </a:lnTo>
                  <a:lnTo>
                    <a:pt x="33" y="559"/>
                  </a:lnTo>
                  <a:lnTo>
                    <a:pt x="29" y="550"/>
                  </a:lnTo>
                  <a:lnTo>
                    <a:pt x="25" y="538"/>
                  </a:lnTo>
                  <a:lnTo>
                    <a:pt x="12" y="504"/>
                  </a:lnTo>
                  <a:lnTo>
                    <a:pt x="8" y="483"/>
                  </a:lnTo>
                  <a:lnTo>
                    <a:pt x="4" y="470"/>
                  </a:lnTo>
                  <a:lnTo>
                    <a:pt x="0" y="457"/>
                  </a:lnTo>
                  <a:lnTo>
                    <a:pt x="0" y="449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9" name="Freeform 35"/>
            <p:cNvSpPr>
              <a:spLocks/>
            </p:cNvSpPr>
            <p:nvPr/>
          </p:nvSpPr>
          <p:spPr bwMode="auto">
            <a:xfrm>
              <a:off x="2894974" y="3279423"/>
              <a:ext cx="347509" cy="514932"/>
            </a:xfrm>
            <a:custGeom>
              <a:avLst/>
              <a:gdLst>
                <a:gd name="T0" fmla="*/ 68 w 1096"/>
                <a:gd name="T1" fmla="*/ 702 h 1625"/>
                <a:gd name="T2" fmla="*/ 80 w 1096"/>
                <a:gd name="T3" fmla="*/ 626 h 1625"/>
                <a:gd name="T4" fmla="*/ 101 w 1096"/>
                <a:gd name="T5" fmla="*/ 571 h 1625"/>
                <a:gd name="T6" fmla="*/ 135 w 1096"/>
                <a:gd name="T7" fmla="*/ 546 h 1625"/>
                <a:gd name="T8" fmla="*/ 195 w 1096"/>
                <a:gd name="T9" fmla="*/ 554 h 1625"/>
                <a:gd name="T10" fmla="*/ 275 w 1096"/>
                <a:gd name="T11" fmla="*/ 524 h 1625"/>
                <a:gd name="T12" fmla="*/ 245 w 1096"/>
                <a:gd name="T13" fmla="*/ 508 h 1625"/>
                <a:gd name="T14" fmla="*/ 182 w 1096"/>
                <a:gd name="T15" fmla="*/ 516 h 1625"/>
                <a:gd name="T16" fmla="*/ 148 w 1096"/>
                <a:gd name="T17" fmla="*/ 474 h 1625"/>
                <a:gd name="T18" fmla="*/ 106 w 1096"/>
                <a:gd name="T19" fmla="*/ 444 h 1625"/>
                <a:gd name="T20" fmla="*/ 80 w 1096"/>
                <a:gd name="T21" fmla="*/ 270 h 1625"/>
                <a:gd name="T22" fmla="*/ 93 w 1096"/>
                <a:gd name="T23" fmla="*/ 224 h 1625"/>
                <a:gd name="T24" fmla="*/ 42 w 1096"/>
                <a:gd name="T25" fmla="*/ 190 h 1625"/>
                <a:gd name="T26" fmla="*/ 76 w 1096"/>
                <a:gd name="T27" fmla="*/ 88 h 1625"/>
                <a:gd name="T28" fmla="*/ 127 w 1096"/>
                <a:gd name="T29" fmla="*/ 16 h 1625"/>
                <a:gd name="T30" fmla="*/ 199 w 1096"/>
                <a:gd name="T31" fmla="*/ 0 h 1625"/>
                <a:gd name="T32" fmla="*/ 250 w 1096"/>
                <a:gd name="T33" fmla="*/ 42 h 1625"/>
                <a:gd name="T34" fmla="*/ 275 w 1096"/>
                <a:gd name="T35" fmla="*/ 105 h 1625"/>
                <a:gd name="T36" fmla="*/ 326 w 1096"/>
                <a:gd name="T37" fmla="*/ 152 h 1625"/>
                <a:gd name="T38" fmla="*/ 461 w 1096"/>
                <a:gd name="T39" fmla="*/ 211 h 1625"/>
                <a:gd name="T40" fmla="*/ 554 w 1096"/>
                <a:gd name="T41" fmla="*/ 262 h 1625"/>
                <a:gd name="T42" fmla="*/ 605 w 1096"/>
                <a:gd name="T43" fmla="*/ 313 h 1625"/>
                <a:gd name="T44" fmla="*/ 652 w 1096"/>
                <a:gd name="T45" fmla="*/ 334 h 1625"/>
                <a:gd name="T46" fmla="*/ 694 w 1096"/>
                <a:gd name="T47" fmla="*/ 381 h 1625"/>
                <a:gd name="T48" fmla="*/ 766 w 1096"/>
                <a:gd name="T49" fmla="*/ 541 h 1625"/>
                <a:gd name="T50" fmla="*/ 775 w 1096"/>
                <a:gd name="T51" fmla="*/ 601 h 1625"/>
                <a:gd name="T52" fmla="*/ 762 w 1096"/>
                <a:gd name="T53" fmla="*/ 677 h 1625"/>
                <a:gd name="T54" fmla="*/ 804 w 1096"/>
                <a:gd name="T55" fmla="*/ 740 h 1625"/>
                <a:gd name="T56" fmla="*/ 935 w 1096"/>
                <a:gd name="T57" fmla="*/ 855 h 1625"/>
                <a:gd name="T58" fmla="*/ 1058 w 1096"/>
                <a:gd name="T59" fmla="*/ 901 h 1625"/>
                <a:gd name="T60" fmla="*/ 1092 w 1096"/>
                <a:gd name="T61" fmla="*/ 948 h 1625"/>
                <a:gd name="T62" fmla="*/ 1092 w 1096"/>
                <a:gd name="T63" fmla="*/ 994 h 1625"/>
                <a:gd name="T64" fmla="*/ 1041 w 1096"/>
                <a:gd name="T65" fmla="*/ 1037 h 1625"/>
                <a:gd name="T66" fmla="*/ 974 w 1096"/>
                <a:gd name="T67" fmla="*/ 1049 h 1625"/>
                <a:gd name="T68" fmla="*/ 935 w 1096"/>
                <a:gd name="T69" fmla="*/ 1088 h 1625"/>
                <a:gd name="T70" fmla="*/ 906 w 1096"/>
                <a:gd name="T71" fmla="*/ 1121 h 1625"/>
                <a:gd name="T72" fmla="*/ 834 w 1096"/>
                <a:gd name="T73" fmla="*/ 1130 h 1625"/>
                <a:gd name="T74" fmla="*/ 842 w 1096"/>
                <a:gd name="T75" fmla="*/ 1210 h 1625"/>
                <a:gd name="T76" fmla="*/ 830 w 1096"/>
                <a:gd name="T77" fmla="*/ 1316 h 1625"/>
                <a:gd name="T78" fmla="*/ 821 w 1096"/>
                <a:gd name="T79" fmla="*/ 1388 h 1625"/>
                <a:gd name="T80" fmla="*/ 800 w 1096"/>
                <a:gd name="T81" fmla="*/ 1452 h 1625"/>
                <a:gd name="T82" fmla="*/ 758 w 1096"/>
                <a:gd name="T83" fmla="*/ 1549 h 1625"/>
                <a:gd name="T84" fmla="*/ 660 w 1096"/>
                <a:gd name="T85" fmla="*/ 1574 h 1625"/>
                <a:gd name="T86" fmla="*/ 609 w 1096"/>
                <a:gd name="T87" fmla="*/ 1566 h 1625"/>
                <a:gd name="T88" fmla="*/ 584 w 1096"/>
                <a:gd name="T89" fmla="*/ 1515 h 1625"/>
                <a:gd name="T90" fmla="*/ 546 w 1096"/>
                <a:gd name="T91" fmla="*/ 1507 h 1625"/>
                <a:gd name="T92" fmla="*/ 516 w 1096"/>
                <a:gd name="T93" fmla="*/ 1579 h 1625"/>
                <a:gd name="T94" fmla="*/ 432 w 1096"/>
                <a:gd name="T95" fmla="*/ 1625 h 1625"/>
                <a:gd name="T96" fmla="*/ 389 w 1096"/>
                <a:gd name="T97" fmla="*/ 1596 h 1625"/>
                <a:gd name="T98" fmla="*/ 364 w 1096"/>
                <a:gd name="T99" fmla="*/ 1477 h 1625"/>
                <a:gd name="T100" fmla="*/ 355 w 1096"/>
                <a:gd name="T101" fmla="*/ 1397 h 1625"/>
                <a:gd name="T102" fmla="*/ 288 w 1096"/>
                <a:gd name="T103" fmla="*/ 1346 h 1625"/>
                <a:gd name="T104" fmla="*/ 207 w 1096"/>
                <a:gd name="T105" fmla="*/ 1282 h 1625"/>
                <a:gd name="T106" fmla="*/ 144 w 1096"/>
                <a:gd name="T107" fmla="*/ 1270 h 1625"/>
                <a:gd name="T108" fmla="*/ 165 w 1096"/>
                <a:gd name="T109" fmla="*/ 1232 h 1625"/>
                <a:gd name="T110" fmla="*/ 199 w 1096"/>
                <a:gd name="T111" fmla="*/ 1189 h 1625"/>
                <a:gd name="T112" fmla="*/ 224 w 1096"/>
                <a:gd name="T113" fmla="*/ 1138 h 1625"/>
                <a:gd name="T114" fmla="*/ 207 w 1096"/>
                <a:gd name="T115" fmla="*/ 1105 h 1625"/>
                <a:gd name="T116" fmla="*/ 140 w 1096"/>
                <a:gd name="T117" fmla="*/ 1054 h 1625"/>
                <a:gd name="T118" fmla="*/ 148 w 1096"/>
                <a:gd name="T119" fmla="*/ 956 h 1625"/>
                <a:gd name="T120" fmla="*/ 118 w 1096"/>
                <a:gd name="T121" fmla="*/ 901 h 1625"/>
                <a:gd name="T122" fmla="*/ 59 w 1096"/>
                <a:gd name="T123" fmla="*/ 872 h 1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6" h="1625">
                  <a:moveTo>
                    <a:pt x="0" y="850"/>
                  </a:moveTo>
                  <a:lnTo>
                    <a:pt x="0" y="842"/>
                  </a:lnTo>
                  <a:lnTo>
                    <a:pt x="25" y="779"/>
                  </a:lnTo>
                  <a:lnTo>
                    <a:pt x="34" y="766"/>
                  </a:lnTo>
                  <a:lnTo>
                    <a:pt x="38" y="757"/>
                  </a:lnTo>
                  <a:lnTo>
                    <a:pt x="42" y="749"/>
                  </a:lnTo>
                  <a:lnTo>
                    <a:pt x="46" y="740"/>
                  </a:lnTo>
                  <a:lnTo>
                    <a:pt x="59" y="719"/>
                  </a:lnTo>
                  <a:lnTo>
                    <a:pt x="63" y="711"/>
                  </a:lnTo>
                  <a:lnTo>
                    <a:pt x="68" y="702"/>
                  </a:lnTo>
                  <a:lnTo>
                    <a:pt x="72" y="698"/>
                  </a:lnTo>
                  <a:lnTo>
                    <a:pt x="76" y="685"/>
                  </a:lnTo>
                  <a:lnTo>
                    <a:pt x="80" y="677"/>
                  </a:lnTo>
                  <a:lnTo>
                    <a:pt x="80" y="673"/>
                  </a:lnTo>
                  <a:lnTo>
                    <a:pt x="80" y="668"/>
                  </a:lnTo>
                  <a:lnTo>
                    <a:pt x="80" y="664"/>
                  </a:lnTo>
                  <a:lnTo>
                    <a:pt x="80" y="647"/>
                  </a:lnTo>
                  <a:lnTo>
                    <a:pt x="80" y="635"/>
                  </a:lnTo>
                  <a:lnTo>
                    <a:pt x="80" y="630"/>
                  </a:lnTo>
                  <a:lnTo>
                    <a:pt x="80" y="626"/>
                  </a:lnTo>
                  <a:lnTo>
                    <a:pt x="80" y="622"/>
                  </a:lnTo>
                  <a:lnTo>
                    <a:pt x="85" y="618"/>
                  </a:lnTo>
                  <a:lnTo>
                    <a:pt x="85" y="613"/>
                  </a:lnTo>
                  <a:lnTo>
                    <a:pt x="85" y="609"/>
                  </a:lnTo>
                  <a:lnTo>
                    <a:pt x="89" y="605"/>
                  </a:lnTo>
                  <a:lnTo>
                    <a:pt x="93" y="601"/>
                  </a:lnTo>
                  <a:lnTo>
                    <a:pt x="93" y="592"/>
                  </a:lnTo>
                  <a:lnTo>
                    <a:pt x="97" y="588"/>
                  </a:lnTo>
                  <a:lnTo>
                    <a:pt x="101" y="575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6" y="563"/>
                  </a:lnTo>
                  <a:lnTo>
                    <a:pt x="110" y="558"/>
                  </a:lnTo>
                  <a:lnTo>
                    <a:pt x="114" y="554"/>
                  </a:lnTo>
                  <a:lnTo>
                    <a:pt x="114" y="550"/>
                  </a:lnTo>
                  <a:lnTo>
                    <a:pt x="118" y="550"/>
                  </a:lnTo>
                  <a:lnTo>
                    <a:pt x="123" y="546"/>
                  </a:lnTo>
                  <a:lnTo>
                    <a:pt x="127" y="546"/>
                  </a:lnTo>
                  <a:lnTo>
                    <a:pt x="131" y="546"/>
                  </a:lnTo>
                  <a:lnTo>
                    <a:pt x="135" y="546"/>
                  </a:lnTo>
                  <a:lnTo>
                    <a:pt x="140" y="546"/>
                  </a:lnTo>
                  <a:lnTo>
                    <a:pt x="144" y="550"/>
                  </a:lnTo>
                  <a:lnTo>
                    <a:pt x="152" y="550"/>
                  </a:lnTo>
                  <a:lnTo>
                    <a:pt x="157" y="554"/>
                  </a:lnTo>
                  <a:lnTo>
                    <a:pt x="165" y="554"/>
                  </a:lnTo>
                  <a:lnTo>
                    <a:pt x="169" y="554"/>
                  </a:lnTo>
                  <a:lnTo>
                    <a:pt x="182" y="554"/>
                  </a:lnTo>
                  <a:lnTo>
                    <a:pt x="186" y="554"/>
                  </a:lnTo>
                  <a:lnTo>
                    <a:pt x="190" y="554"/>
                  </a:lnTo>
                  <a:lnTo>
                    <a:pt x="195" y="554"/>
                  </a:lnTo>
                  <a:lnTo>
                    <a:pt x="203" y="554"/>
                  </a:lnTo>
                  <a:lnTo>
                    <a:pt x="212" y="550"/>
                  </a:lnTo>
                  <a:lnTo>
                    <a:pt x="220" y="546"/>
                  </a:lnTo>
                  <a:lnTo>
                    <a:pt x="224" y="546"/>
                  </a:lnTo>
                  <a:lnTo>
                    <a:pt x="237" y="541"/>
                  </a:lnTo>
                  <a:lnTo>
                    <a:pt x="245" y="537"/>
                  </a:lnTo>
                  <a:lnTo>
                    <a:pt x="254" y="533"/>
                  </a:lnTo>
                  <a:lnTo>
                    <a:pt x="267" y="529"/>
                  </a:lnTo>
                  <a:lnTo>
                    <a:pt x="271" y="524"/>
                  </a:lnTo>
                  <a:lnTo>
                    <a:pt x="275" y="524"/>
                  </a:lnTo>
                  <a:lnTo>
                    <a:pt x="275" y="520"/>
                  </a:lnTo>
                  <a:lnTo>
                    <a:pt x="279" y="516"/>
                  </a:lnTo>
                  <a:lnTo>
                    <a:pt x="279" y="512"/>
                  </a:lnTo>
                  <a:lnTo>
                    <a:pt x="279" y="508"/>
                  </a:lnTo>
                  <a:lnTo>
                    <a:pt x="275" y="508"/>
                  </a:lnTo>
                  <a:lnTo>
                    <a:pt x="271" y="503"/>
                  </a:lnTo>
                  <a:lnTo>
                    <a:pt x="262" y="503"/>
                  </a:lnTo>
                  <a:lnTo>
                    <a:pt x="258" y="508"/>
                  </a:lnTo>
                  <a:lnTo>
                    <a:pt x="250" y="508"/>
                  </a:lnTo>
                  <a:lnTo>
                    <a:pt x="245" y="508"/>
                  </a:lnTo>
                  <a:lnTo>
                    <a:pt x="237" y="512"/>
                  </a:lnTo>
                  <a:lnTo>
                    <a:pt x="220" y="516"/>
                  </a:lnTo>
                  <a:lnTo>
                    <a:pt x="216" y="520"/>
                  </a:lnTo>
                  <a:lnTo>
                    <a:pt x="212" y="520"/>
                  </a:lnTo>
                  <a:lnTo>
                    <a:pt x="207" y="520"/>
                  </a:lnTo>
                  <a:lnTo>
                    <a:pt x="203" y="520"/>
                  </a:lnTo>
                  <a:lnTo>
                    <a:pt x="199" y="520"/>
                  </a:lnTo>
                  <a:lnTo>
                    <a:pt x="195" y="520"/>
                  </a:lnTo>
                  <a:lnTo>
                    <a:pt x="190" y="520"/>
                  </a:lnTo>
                  <a:lnTo>
                    <a:pt x="182" y="516"/>
                  </a:lnTo>
                  <a:lnTo>
                    <a:pt x="178" y="512"/>
                  </a:lnTo>
                  <a:lnTo>
                    <a:pt x="173" y="508"/>
                  </a:lnTo>
                  <a:lnTo>
                    <a:pt x="173" y="503"/>
                  </a:lnTo>
                  <a:lnTo>
                    <a:pt x="169" y="503"/>
                  </a:lnTo>
                  <a:lnTo>
                    <a:pt x="165" y="495"/>
                  </a:lnTo>
                  <a:lnTo>
                    <a:pt x="161" y="486"/>
                  </a:lnTo>
                  <a:lnTo>
                    <a:pt x="157" y="482"/>
                  </a:lnTo>
                  <a:lnTo>
                    <a:pt x="152" y="478"/>
                  </a:lnTo>
                  <a:lnTo>
                    <a:pt x="148" y="478"/>
                  </a:lnTo>
                  <a:lnTo>
                    <a:pt x="148" y="474"/>
                  </a:lnTo>
                  <a:lnTo>
                    <a:pt x="144" y="474"/>
                  </a:lnTo>
                  <a:lnTo>
                    <a:pt x="140" y="469"/>
                  </a:lnTo>
                  <a:lnTo>
                    <a:pt x="127" y="469"/>
                  </a:lnTo>
                  <a:lnTo>
                    <a:pt x="123" y="469"/>
                  </a:lnTo>
                  <a:lnTo>
                    <a:pt x="123" y="465"/>
                  </a:lnTo>
                  <a:lnTo>
                    <a:pt x="118" y="465"/>
                  </a:lnTo>
                  <a:lnTo>
                    <a:pt x="114" y="461"/>
                  </a:lnTo>
                  <a:lnTo>
                    <a:pt x="110" y="457"/>
                  </a:lnTo>
                  <a:lnTo>
                    <a:pt x="110" y="453"/>
                  </a:lnTo>
                  <a:lnTo>
                    <a:pt x="106" y="444"/>
                  </a:lnTo>
                  <a:lnTo>
                    <a:pt x="106" y="440"/>
                  </a:lnTo>
                  <a:lnTo>
                    <a:pt x="101" y="431"/>
                  </a:lnTo>
                  <a:lnTo>
                    <a:pt x="101" y="414"/>
                  </a:lnTo>
                  <a:lnTo>
                    <a:pt x="93" y="364"/>
                  </a:lnTo>
                  <a:lnTo>
                    <a:pt x="80" y="296"/>
                  </a:lnTo>
                  <a:lnTo>
                    <a:pt x="80" y="292"/>
                  </a:lnTo>
                  <a:lnTo>
                    <a:pt x="80" y="287"/>
                  </a:lnTo>
                  <a:lnTo>
                    <a:pt x="80" y="283"/>
                  </a:lnTo>
                  <a:lnTo>
                    <a:pt x="80" y="279"/>
                  </a:lnTo>
                  <a:lnTo>
                    <a:pt x="80" y="270"/>
                  </a:lnTo>
                  <a:lnTo>
                    <a:pt x="80" y="266"/>
                  </a:lnTo>
                  <a:lnTo>
                    <a:pt x="85" y="262"/>
                  </a:lnTo>
                  <a:lnTo>
                    <a:pt x="89" y="254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7" y="241"/>
                  </a:lnTo>
                  <a:lnTo>
                    <a:pt x="97" y="237"/>
                  </a:lnTo>
                  <a:lnTo>
                    <a:pt x="97" y="232"/>
                  </a:lnTo>
                  <a:lnTo>
                    <a:pt x="93" y="228"/>
                  </a:lnTo>
                  <a:lnTo>
                    <a:pt x="93" y="224"/>
                  </a:lnTo>
                  <a:lnTo>
                    <a:pt x="89" y="220"/>
                  </a:lnTo>
                  <a:lnTo>
                    <a:pt x="85" y="215"/>
                  </a:lnTo>
                  <a:lnTo>
                    <a:pt x="80" y="215"/>
                  </a:lnTo>
                  <a:lnTo>
                    <a:pt x="80" y="211"/>
                  </a:lnTo>
                  <a:lnTo>
                    <a:pt x="72" y="211"/>
                  </a:lnTo>
                  <a:lnTo>
                    <a:pt x="59" y="203"/>
                  </a:lnTo>
                  <a:lnTo>
                    <a:pt x="51" y="198"/>
                  </a:lnTo>
                  <a:lnTo>
                    <a:pt x="46" y="198"/>
                  </a:lnTo>
                  <a:lnTo>
                    <a:pt x="46" y="194"/>
                  </a:lnTo>
                  <a:lnTo>
                    <a:pt x="42" y="190"/>
                  </a:lnTo>
                  <a:lnTo>
                    <a:pt x="42" y="186"/>
                  </a:lnTo>
                  <a:lnTo>
                    <a:pt x="38" y="182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2" y="169"/>
                  </a:lnTo>
                  <a:lnTo>
                    <a:pt x="42" y="165"/>
                  </a:lnTo>
                  <a:lnTo>
                    <a:pt x="46" y="156"/>
                  </a:lnTo>
                  <a:lnTo>
                    <a:pt x="46" y="152"/>
                  </a:lnTo>
                  <a:lnTo>
                    <a:pt x="51" y="148"/>
                  </a:lnTo>
                  <a:lnTo>
                    <a:pt x="76" y="88"/>
                  </a:lnTo>
                  <a:lnTo>
                    <a:pt x="80" y="84"/>
                  </a:lnTo>
                  <a:lnTo>
                    <a:pt x="85" y="76"/>
                  </a:lnTo>
                  <a:lnTo>
                    <a:pt x="89" y="67"/>
                  </a:lnTo>
                  <a:lnTo>
                    <a:pt x="93" y="59"/>
                  </a:lnTo>
                  <a:lnTo>
                    <a:pt x="97" y="55"/>
                  </a:lnTo>
                  <a:lnTo>
                    <a:pt x="101" y="50"/>
                  </a:lnTo>
                  <a:lnTo>
                    <a:pt x="106" y="42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27" y="16"/>
                  </a:lnTo>
                  <a:lnTo>
                    <a:pt x="135" y="12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7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7" y="4"/>
                  </a:lnTo>
                  <a:lnTo>
                    <a:pt x="212" y="4"/>
                  </a:lnTo>
                  <a:lnTo>
                    <a:pt x="216" y="8"/>
                  </a:lnTo>
                  <a:lnTo>
                    <a:pt x="224" y="12"/>
                  </a:lnTo>
                  <a:lnTo>
                    <a:pt x="228" y="21"/>
                  </a:lnTo>
                  <a:lnTo>
                    <a:pt x="237" y="25"/>
                  </a:lnTo>
                  <a:lnTo>
                    <a:pt x="241" y="29"/>
                  </a:lnTo>
                  <a:lnTo>
                    <a:pt x="245" y="38"/>
                  </a:lnTo>
                  <a:lnTo>
                    <a:pt x="250" y="42"/>
                  </a:lnTo>
                  <a:lnTo>
                    <a:pt x="254" y="46"/>
                  </a:lnTo>
                  <a:lnTo>
                    <a:pt x="258" y="50"/>
                  </a:lnTo>
                  <a:lnTo>
                    <a:pt x="262" y="55"/>
                  </a:lnTo>
                  <a:lnTo>
                    <a:pt x="262" y="59"/>
                  </a:lnTo>
                  <a:lnTo>
                    <a:pt x="267" y="67"/>
                  </a:lnTo>
                  <a:lnTo>
                    <a:pt x="267" y="71"/>
                  </a:lnTo>
                  <a:lnTo>
                    <a:pt x="271" y="88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5" y="105"/>
                  </a:lnTo>
                  <a:lnTo>
                    <a:pt x="279" y="110"/>
                  </a:lnTo>
                  <a:lnTo>
                    <a:pt x="279" y="114"/>
                  </a:lnTo>
                  <a:lnTo>
                    <a:pt x="284" y="118"/>
                  </a:lnTo>
                  <a:lnTo>
                    <a:pt x="288" y="122"/>
                  </a:lnTo>
                  <a:lnTo>
                    <a:pt x="292" y="127"/>
                  </a:lnTo>
                  <a:lnTo>
                    <a:pt x="296" y="131"/>
                  </a:lnTo>
                  <a:lnTo>
                    <a:pt x="305" y="139"/>
                  </a:lnTo>
                  <a:lnTo>
                    <a:pt x="313" y="143"/>
                  </a:lnTo>
                  <a:lnTo>
                    <a:pt x="317" y="148"/>
                  </a:lnTo>
                  <a:lnTo>
                    <a:pt x="326" y="152"/>
                  </a:lnTo>
                  <a:lnTo>
                    <a:pt x="334" y="156"/>
                  </a:lnTo>
                  <a:lnTo>
                    <a:pt x="339" y="160"/>
                  </a:lnTo>
                  <a:lnTo>
                    <a:pt x="347" y="165"/>
                  </a:lnTo>
                  <a:lnTo>
                    <a:pt x="355" y="169"/>
                  </a:lnTo>
                  <a:lnTo>
                    <a:pt x="372" y="173"/>
                  </a:lnTo>
                  <a:lnTo>
                    <a:pt x="389" y="182"/>
                  </a:lnTo>
                  <a:lnTo>
                    <a:pt x="419" y="194"/>
                  </a:lnTo>
                  <a:lnTo>
                    <a:pt x="427" y="198"/>
                  </a:lnTo>
                  <a:lnTo>
                    <a:pt x="436" y="203"/>
                  </a:lnTo>
                  <a:lnTo>
                    <a:pt x="461" y="211"/>
                  </a:lnTo>
                  <a:lnTo>
                    <a:pt x="470" y="215"/>
                  </a:lnTo>
                  <a:lnTo>
                    <a:pt x="478" y="220"/>
                  </a:lnTo>
                  <a:lnTo>
                    <a:pt x="487" y="224"/>
                  </a:lnTo>
                  <a:lnTo>
                    <a:pt x="499" y="228"/>
                  </a:lnTo>
                  <a:lnTo>
                    <a:pt x="512" y="237"/>
                  </a:lnTo>
                  <a:lnTo>
                    <a:pt x="525" y="241"/>
                  </a:lnTo>
                  <a:lnTo>
                    <a:pt x="538" y="249"/>
                  </a:lnTo>
                  <a:lnTo>
                    <a:pt x="546" y="254"/>
                  </a:lnTo>
                  <a:lnTo>
                    <a:pt x="550" y="258"/>
                  </a:lnTo>
                  <a:lnTo>
                    <a:pt x="554" y="262"/>
                  </a:lnTo>
                  <a:lnTo>
                    <a:pt x="559" y="266"/>
                  </a:lnTo>
                  <a:lnTo>
                    <a:pt x="563" y="270"/>
                  </a:lnTo>
                  <a:lnTo>
                    <a:pt x="567" y="279"/>
                  </a:lnTo>
                  <a:lnTo>
                    <a:pt x="571" y="283"/>
                  </a:lnTo>
                  <a:lnTo>
                    <a:pt x="576" y="300"/>
                  </a:lnTo>
                  <a:lnTo>
                    <a:pt x="580" y="304"/>
                  </a:lnTo>
                  <a:lnTo>
                    <a:pt x="584" y="309"/>
                  </a:lnTo>
                  <a:lnTo>
                    <a:pt x="588" y="313"/>
                  </a:lnTo>
                  <a:lnTo>
                    <a:pt x="593" y="313"/>
                  </a:lnTo>
                  <a:lnTo>
                    <a:pt x="605" y="313"/>
                  </a:lnTo>
                  <a:lnTo>
                    <a:pt x="609" y="313"/>
                  </a:lnTo>
                  <a:lnTo>
                    <a:pt x="614" y="313"/>
                  </a:lnTo>
                  <a:lnTo>
                    <a:pt x="622" y="313"/>
                  </a:lnTo>
                  <a:lnTo>
                    <a:pt x="631" y="317"/>
                  </a:lnTo>
                  <a:lnTo>
                    <a:pt x="635" y="321"/>
                  </a:lnTo>
                  <a:lnTo>
                    <a:pt x="639" y="321"/>
                  </a:lnTo>
                  <a:lnTo>
                    <a:pt x="648" y="326"/>
                  </a:lnTo>
                  <a:lnTo>
                    <a:pt x="648" y="330"/>
                  </a:lnTo>
                  <a:lnTo>
                    <a:pt x="652" y="330"/>
                  </a:lnTo>
                  <a:lnTo>
                    <a:pt x="652" y="334"/>
                  </a:lnTo>
                  <a:lnTo>
                    <a:pt x="656" y="334"/>
                  </a:lnTo>
                  <a:lnTo>
                    <a:pt x="660" y="338"/>
                  </a:lnTo>
                  <a:lnTo>
                    <a:pt x="665" y="342"/>
                  </a:lnTo>
                  <a:lnTo>
                    <a:pt x="673" y="347"/>
                  </a:lnTo>
                  <a:lnTo>
                    <a:pt x="677" y="351"/>
                  </a:lnTo>
                  <a:lnTo>
                    <a:pt x="681" y="355"/>
                  </a:lnTo>
                  <a:lnTo>
                    <a:pt x="686" y="364"/>
                  </a:lnTo>
                  <a:lnTo>
                    <a:pt x="690" y="372"/>
                  </a:lnTo>
                  <a:lnTo>
                    <a:pt x="694" y="376"/>
                  </a:lnTo>
                  <a:lnTo>
                    <a:pt x="694" y="381"/>
                  </a:lnTo>
                  <a:lnTo>
                    <a:pt x="703" y="402"/>
                  </a:lnTo>
                  <a:lnTo>
                    <a:pt x="707" y="410"/>
                  </a:lnTo>
                  <a:lnTo>
                    <a:pt x="715" y="427"/>
                  </a:lnTo>
                  <a:lnTo>
                    <a:pt x="728" y="453"/>
                  </a:lnTo>
                  <a:lnTo>
                    <a:pt x="736" y="465"/>
                  </a:lnTo>
                  <a:lnTo>
                    <a:pt x="736" y="469"/>
                  </a:lnTo>
                  <a:lnTo>
                    <a:pt x="745" y="491"/>
                  </a:lnTo>
                  <a:lnTo>
                    <a:pt x="753" y="508"/>
                  </a:lnTo>
                  <a:lnTo>
                    <a:pt x="758" y="516"/>
                  </a:lnTo>
                  <a:lnTo>
                    <a:pt x="766" y="541"/>
                  </a:lnTo>
                  <a:lnTo>
                    <a:pt x="775" y="554"/>
                  </a:lnTo>
                  <a:lnTo>
                    <a:pt x="775" y="558"/>
                  </a:lnTo>
                  <a:lnTo>
                    <a:pt x="775" y="567"/>
                  </a:lnTo>
                  <a:lnTo>
                    <a:pt x="779" y="571"/>
                  </a:lnTo>
                  <a:lnTo>
                    <a:pt x="779" y="580"/>
                  </a:lnTo>
                  <a:lnTo>
                    <a:pt x="779" y="584"/>
                  </a:lnTo>
                  <a:lnTo>
                    <a:pt x="779" y="588"/>
                  </a:lnTo>
                  <a:lnTo>
                    <a:pt x="775" y="592"/>
                  </a:lnTo>
                  <a:lnTo>
                    <a:pt x="775" y="596"/>
                  </a:lnTo>
                  <a:lnTo>
                    <a:pt x="775" y="601"/>
                  </a:lnTo>
                  <a:lnTo>
                    <a:pt x="770" y="609"/>
                  </a:lnTo>
                  <a:lnTo>
                    <a:pt x="766" y="630"/>
                  </a:lnTo>
                  <a:lnTo>
                    <a:pt x="762" y="639"/>
                  </a:lnTo>
                  <a:lnTo>
                    <a:pt x="762" y="643"/>
                  </a:lnTo>
                  <a:lnTo>
                    <a:pt x="762" y="652"/>
                  </a:lnTo>
                  <a:lnTo>
                    <a:pt x="758" y="656"/>
                  </a:lnTo>
                  <a:lnTo>
                    <a:pt x="758" y="660"/>
                  </a:lnTo>
                  <a:lnTo>
                    <a:pt x="758" y="664"/>
                  </a:lnTo>
                  <a:lnTo>
                    <a:pt x="762" y="673"/>
                  </a:lnTo>
                  <a:lnTo>
                    <a:pt x="762" y="677"/>
                  </a:lnTo>
                  <a:lnTo>
                    <a:pt x="762" y="681"/>
                  </a:lnTo>
                  <a:lnTo>
                    <a:pt x="762" y="685"/>
                  </a:lnTo>
                  <a:lnTo>
                    <a:pt x="766" y="690"/>
                  </a:lnTo>
                  <a:lnTo>
                    <a:pt x="770" y="694"/>
                  </a:lnTo>
                  <a:lnTo>
                    <a:pt x="770" y="702"/>
                  </a:lnTo>
                  <a:lnTo>
                    <a:pt x="775" y="707"/>
                  </a:lnTo>
                  <a:lnTo>
                    <a:pt x="779" y="711"/>
                  </a:lnTo>
                  <a:lnTo>
                    <a:pt x="783" y="715"/>
                  </a:lnTo>
                  <a:lnTo>
                    <a:pt x="796" y="728"/>
                  </a:lnTo>
                  <a:lnTo>
                    <a:pt x="804" y="740"/>
                  </a:lnTo>
                  <a:lnTo>
                    <a:pt x="851" y="791"/>
                  </a:lnTo>
                  <a:lnTo>
                    <a:pt x="863" y="804"/>
                  </a:lnTo>
                  <a:lnTo>
                    <a:pt x="876" y="817"/>
                  </a:lnTo>
                  <a:lnTo>
                    <a:pt x="885" y="821"/>
                  </a:lnTo>
                  <a:lnTo>
                    <a:pt x="889" y="829"/>
                  </a:lnTo>
                  <a:lnTo>
                    <a:pt x="897" y="834"/>
                  </a:lnTo>
                  <a:lnTo>
                    <a:pt x="906" y="838"/>
                  </a:lnTo>
                  <a:lnTo>
                    <a:pt x="914" y="842"/>
                  </a:lnTo>
                  <a:lnTo>
                    <a:pt x="923" y="850"/>
                  </a:lnTo>
                  <a:lnTo>
                    <a:pt x="935" y="855"/>
                  </a:lnTo>
                  <a:lnTo>
                    <a:pt x="948" y="859"/>
                  </a:lnTo>
                  <a:lnTo>
                    <a:pt x="961" y="863"/>
                  </a:lnTo>
                  <a:lnTo>
                    <a:pt x="999" y="876"/>
                  </a:lnTo>
                  <a:lnTo>
                    <a:pt x="1020" y="884"/>
                  </a:lnTo>
                  <a:lnTo>
                    <a:pt x="1029" y="884"/>
                  </a:lnTo>
                  <a:lnTo>
                    <a:pt x="1037" y="889"/>
                  </a:lnTo>
                  <a:lnTo>
                    <a:pt x="1041" y="893"/>
                  </a:lnTo>
                  <a:lnTo>
                    <a:pt x="1046" y="893"/>
                  </a:lnTo>
                  <a:lnTo>
                    <a:pt x="1054" y="897"/>
                  </a:lnTo>
                  <a:lnTo>
                    <a:pt x="1058" y="901"/>
                  </a:lnTo>
                  <a:lnTo>
                    <a:pt x="1062" y="901"/>
                  </a:lnTo>
                  <a:lnTo>
                    <a:pt x="1067" y="906"/>
                  </a:lnTo>
                  <a:lnTo>
                    <a:pt x="1071" y="910"/>
                  </a:lnTo>
                  <a:lnTo>
                    <a:pt x="1071" y="914"/>
                  </a:lnTo>
                  <a:lnTo>
                    <a:pt x="1075" y="918"/>
                  </a:lnTo>
                  <a:lnTo>
                    <a:pt x="1079" y="922"/>
                  </a:lnTo>
                  <a:lnTo>
                    <a:pt x="1084" y="931"/>
                  </a:lnTo>
                  <a:lnTo>
                    <a:pt x="1088" y="935"/>
                  </a:lnTo>
                  <a:lnTo>
                    <a:pt x="1088" y="944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2" y="961"/>
                  </a:lnTo>
                  <a:lnTo>
                    <a:pt x="1096" y="965"/>
                  </a:lnTo>
                  <a:lnTo>
                    <a:pt x="1096" y="969"/>
                  </a:lnTo>
                  <a:lnTo>
                    <a:pt x="1096" y="973"/>
                  </a:lnTo>
                  <a:lnTo>
                    <a:pt x="1096" y="978"/>
                  </a:lnTo>
                  <a:lnTo>
                    <a:pt x="1092" y="982"/>
                  </a:lnTo>
                  <a:lnTo>
                    <a:pt x="1092" y="986"/>
                  </a:lnTo>
                  <a:lnTo>
                    <a:pt x="1092" y="990"/>
                  </a:lnTo>
                  <a:lnTo>
                    <a:pt x="1092" y="994"/>
                  </a:lnTo>
                  <a:lnTo>
                    <a:pt x="1088" y="999"/>
                  </a:lnTo>
                  <a:lnTo>
                    <a:pt x="1084" y="999"/>
                  </a:lnTo>
                  <a:lnTo>
                    <a:pt x="1084" y="1003"/>
                  </a:lnTo>
                  <a:lnTo>
                    <a:pt x="1079" y="1007"/>
                  </a:lnTo>
                  <a:lnTo>
                    <a:pt x="1075" y="1011"/>
                  </a:lnTo>
                  <a:lnTo>
                    <a:pt x="1071" y="1016"/>
                  </a:lnTo>
                  <a:lnTo>
                    <a:pt x="1062" y="1024"/>
                  </a:lnTo>
                  <a:lnTo>
                    <a:pt x="1054" y="1028"/>
                  </a:lnTo>
                  <a:lnTo>
                    <a:pt x="1050" y="1033"/>
                  </a:lnTo>
                  <a:lnTo>
                    <a:pt x="1041" y="1037"/>
                  </a:lnTo>
                  <a:lnTo>
                    <a:pt x="1037" y="1041"/>
                  </a:lnTo>
                  <a:lnTo>
                    <a:pt x="1033" y="1041"/>
                  </a:lnTo>
                  <a:lnTo>
                    <a:pt x="1029" y="1045"/>
                  </a:lnTo>
                  <a:lnTo>
                    <a:pt x="1024" y="1045"/>
                  </a:lnTo>
                  <a:lnTo>
                    <a:pt x="1016" y="1045"/>
                  </a:lnTo>
                  <a:lnTo>
                    <a:pt x="1012" y="1045"/>
                  </a:lnTo>
                  <a:lnTo>
                    <a:pt x="1007" y="1049"/>
                  </a:lnTo>
                  <a:lnTo>
                    <a:pt x="999" y="1049"/>
                  </a:lnTo>
                  <a:lnTo>
                    <a:pt x="982" y="1049"/>
                  </a:lnTo>
                  <a:lnTo>
                    <a:pt x="974" y="1049"/>
                  </a:lnTo>
                  <a:lnTo>
                    <a:pt x="965" y="1049"/>
                  </a:lnTo>
                  <a:lnTo>
                    <a:pt x="961" y="1049"/>
                  </a:lnTo>
                  <a:lnTo>
                    <a:pt x="957" y="1054"/>
                  </a:lnTo>
                  <a:lnTo>
                    <a:pt x="948" y="1054"/>
                  </a:lnTo>
                  <a:lnTo>
                    <a:pt x="948" y="1058"/>
                  </a:lnTo>
                  <a:lnTo>
                    <a:pt x="944" y="1062"/>
                  </a:lnTo>
                  <a:lnTo>
                    <a:pt x="940" y="1062"/>
                  </a:lnTo>
                  <a:lnTo>
                    <a:pt x="940" y="1066"/>
                  </a:lnTo>
                  <a:lnTo>
                    <a:pt x="940" y="1075"/>
                  </a:lnTo>
                  <a:lnTo>
                    <a:pt x="935" y="1088"/>
                  </a:lnTo>
                  <a:lnTo>
                    <a:pt x="935" y="1092"/>
                  </a:lnTo>
                  <a:lnTo>
                    <a:pt x="935" y="1096"/>
                  </a:lnTo>
                  <a:lnTo>
                    <a:pt x="931" y="1105"/>
                  </a:lnTo>
                  <a:lnTo>
                    <a:pt x="931" y="1109"/>
                  </a:lnTo>
                  <a:lnTo>
                    <a:pt x="927" y="1113"/>
                  </a:lnTo>
                  <a:lnTo>
                    <a:pt x="923" y="1117"/>
                  </a:lnTo>
                  <a:lnTo>
                    <a:pt x="919" y="1117"/>
                  </a:lnTo>
                  <a:lnTo>
                    <a:pt x="914" y="1121"/>
                  </a:lnTo>
                  <a:lnTo>
                    <a:pt x="910" y="1121"/>
                  </a:lnTo>
                  <a:lnTo>
                    <a:pt x="906" y="1121"/>
                  </a:lnTo>
                  <a:lnTo>
                    <a:pt x="897" y="1121"/>
                  </a:lnTo>
                  <a:lnTo>
                    <a:pt x="880" y="1121"/>
                  </a:lnTo>
                  <a:lnTo>
                    <a:pt x="872" y="1121"/>
                  </a:lnTo>
                  <a:lnTo>
                    <a:pt x="863" y="1121"/>
                  </a:lnTo>
                  <a:lnTo>
                    <a:pt x="855" y="1121"/>
                  </a:lnTo>
                  <a:lnTo>
                    <a:pt x="851" y="1121"/>
                  </a:lnTo>
                  <a:lnTo>
                    <a:pt x="847" y="1121"/>
                  </a:lnTo>
                  <a:lnTo>
                    <a:pt x="838" y="1126"/>
                  </a:lnTo>
                  <a:lnTo>
                    <a:pt x="838" y="1130"/>
                  </a:lnTo>
                  <a:lnTo>
                    <a:pt x="834" y="1130"/>
                  </a:lnTo>
                  <a:lnTo>
                    <a:pt x="834" y="1134"/>
                  </a:lnTo>
                  <a:lnTo>
                    <a:pt x="834" y="1138"/>
                  </a:lnTo>
                  <a:lnTo>
                    <a:pt x="834" y="1143"/>
                  </a:lnTo>
                  <a:lnTo>
                    <a:pt x="838" y="1155"/>
                  </a:lnTo>
                  <a:lnTo>
                    <a:pt x="838" y="1164"/>
                  </a:lnTo>
                  <a:lnTo>
                    <a:pt x="838" y="1172"/>
                  </a:lnTo>
                  <a:lnTo>
                    <a:pt x="842" y="1176"/>
                  </a:lnTo>
                  <a:lnTo>
                    <a:pt x="842" y="1181"/>
                  </a:lnTo>
                  <a:lnTo>
                    <a:pt x="842" y="1193"/>
                  </a:lnTo>
                  <a:lnTo>
                    <a:pt x="842" y="1210"/>
                  </a:lnTo>
                  <a:lnTo>
                    <a:pt x="838" y="1232"/>
                  </a:lnTo>
                  <a:lnTo>
                    <a:pt x="838" y="1261"/>
                  </a:lnTo>
                  <a:lnTo>
                    <a:pt x="838" y="1274"/>
                  </a:lnTo>
                  <a:lnTo>
                    <a:pt x="838" y="1282"/>
                  </a:lnTo>
                  <a:lnTo>
                    <a:pt x="838" y="1291"/>
                  </a:lnTo>
                  <a:lnTo>
                    <a:pt x="838" y="1304"/>
                  </a:lnTo>
                  <a:lnTo>
                    <a:pt x="838" y="1308"/>
                  </a:lnTo>
                  <a:lnTo>
                    <a:pt x="838" y="1312"/>
                  </a:lnTo>
                  <a:lnTo>
                    <a:pt x="834" y="1316"/>
                  </a:lnTo>
                  <a:lnTo>
                    <a:pt x="830" y="1316"/>
                  </a:lnTo>
                  <a:lnTo>
                    <a:pt x="830" y="1320"/>
                  </a:lnTo>
                  <a:lnTo>
                    <a:pt x="825" y="1325"/>
                  </a:lnTo>
                  <a:lnTo>
                    <a:pt x="821" y="1333"/>
                  </a:lnTo>
                  <a:lnTo>
                    <a:pt x="821" y="1337"/>
                  </a:lnTo>
                  <a:lnTo>
                    <a:pt x="821" y="1342"/>
                  </a:lnTo>
                  <a:lnTo>
                    <a:pt x="821" y="1350"/>
                  </a:lnTo>
                  <a:lnTo>
                    <a:pt x="821" y="1354"/>
                  </a:lnTo>
                  <a:lnTo>
                    <a:pt x="821" y="1375"/>
                  </a:lnTo>
                  <a:lnTo>
                    <a:pt x="821" y="1384"/>
                  </a:lnTo>
                  <a:lnTo>
                    <a:pt x="821" y="1388"/>
                  </a:lnTo>
                  <a:lnTo>
                    <a:pt x="821" y="1392"/>
                  </a:lnTo>
                  <a:lnTo>
                    <a:pt x="821" y="1397"/>
                  </a:lnTo>
                  <a:lnTo>
                    <a:pt x="817" y="1401"/>
                  </a:lnTo>
                  <a:lnTo>
                    <a:pt x="817" y="1405"/>
                  </a:lnTo>
                  <a:lnTo>
                    <a:pt x="817" y="1409"/>
                  </a:lnTo>
                  <a:lnTo>
                    <a:pt x="813" y="1422"/>
                  </a:lnTo>
                  <a:lnTo>
                    <a:pt x="808" y="1426"/>
                  </a:lnTo>
                  <a:lnTo>
                    <a:pt x="808" y="1435"/>
                  </a:lnTo>
                  <a:lnTo>
                    <a:pt x="804" y="1439"/>
                  </a:lnTo>
                  <a:lnTo>
                    <a:pt x="800" y="1452"/>
                  </a:lnTo>
                  <a:lnTo>
                    <a:pt x="796" y="1477"/>
                  </a:lnTo>
                  <a:lnTo>
                    <a:pt x="792" y="1481"/>
                  </a:lnTo>
                  <a:lnTo>
                    <a:pt x="792" y="1490"/>
                  </a:lnTo>
                  <a:lnTo>
                    <a:pt x="787" y="1494"/>
                  </a:lnTo>
                  <a:lnTo>
                    <a:pt x="787" y="1498"/>
                  </a:lnTo>
                  <a:lnTo>
                    <a:pt x="783" y="1502"/>
                  </a:lnTo>
                  <a:lnTo>
                    <a:pt x="783" y="1507"/>
                  </a:lnTo>
                  <a:lnTo>
                    <a:pt x="779" y="1515"/>
                  </a:lnTo>
                  <a:lnTo>
                    <a:pt x="762" y="1541"/>
                  </a:lnTo>
                  <a:lnTo>
                    <a:pt x="758" y="1549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58"/>
                  </a:lnTo>
                  <a:lnTo>
                    <a:pt x="741" y="1558"/>
                  </a:lnTo>
                  <a:lnTo>
                    <a:pt x="736" y="1558"/>
                  </a:lnTo>
                  <a:lnTo>
                    <a:pt x="732" y="1558"/>
                  </a:lnTo>
                  <a:lnTo>
                    <a:pt x="728" y="1562"/>
                  </a:lnTo>
                  <a:lnTo>
                    <a:pt x="711" y="1562"/>
                  </a:lnTo>
                  <a:lnTo>
                    <a:pt x="665" y="1570"/>
                  </a:lnTo>
                  <a:lnTo>
                    <a:pt x="660" y="1574"/>
                  </a:lnTo>
                  <a:lnTo>
                    <a:pt x="652" y="1574"/>
                  </a:lnTo>
                  <a:lnTo>
                    <a:pt x="643" y="1574"/>
                  </a:lnTo>
                  <a:lnTo>
                    <a:pt x="639" y="1574"/>
                  </a:lnTo>
                  <a:lnTo>
                    <a:pt x="631" y="1574"/>
                  </a:lnTo>
                  <a:lnTo>
                    <a:pt x="626" y="1574"/>
                  </a:lnTo>
                  <a:lnTo>
                    <a:pt x="622" y="1574"/>
                  </a:lnTo>
                  <a:lnTo>
                    <a:pt x="618" y="1574"/>
                  </a:lnTo>
                  <a:lnTo>
                    <a:pt x="614" y="1570"/>
                  </a:lnTo>
                  <a:lnTo>
                    <a:pt x="609" y="1570"/>
                  </a:lnTo>
                  <a:lnTo>
                    <a:pt x="609" y="1566"/>
                  </a:lnTo>
                  <a:lnTo>
                    <a:pt x="605" y="1562"/>
                  </a:lnTo>
                  <a:lnTo>
                    <a:pt x="601" y="1558"/>
                  </a:lnTo>
                  <a:lnTo>
                    <a:pt x="597" y="1549"/>
                  </a:lnTo>
                  <a:lnTo>
                    <a:pt x="597" y="1545"/>
                  </a:lnTo>
                  <a:lnTo>
                    <a:pt x="593" y="1532"/>
                  </a:lnTo>
                  <a:lnTo>
                    <a:pt x="593" y="1528"/>
                  </a:lnTo>
                  <a:lnTo>
                    <a:pt x="593" y="1524"/>
                  </a:lnTo>
                  <a:lnTo>
                    <a:pt x="588" y="1519"/>
                  </a:lnTo>
                  <a:lnTo>
                    <a:pt x="588" y="1515"/>
                  </a:lnTo>
                  <a:lnTo>
                    <a:pt x="584" y="1515"/>
                  </a:lnTo>
                  <a:lnTo>
                    <a:pt x="584" y="1511"/>
                  </a:lnTo>
                  <a:lnTo>
                    <a:pt x="580" y="1511"/>
                  </a:lnTo>
                  <a:lnTo>
                    <a:pt x="576" y="1507"/>
                  </a:lnTo>
                  <a:lnTo>
                    <a:pt x="571" y="1507"/>
                  </a:lnTo>
                  <a:lnTo>
                    <a:pt x="567" y="1502"/>
                  </a:lnTo>
                  <a:lnTo>
                    <a:pt x="563" y="1502"/>
                  </a:lnTo>
                  <a:lnTo>
                    <a:pt x="559" y="1502"/>
                  </a:lnTo>
                  <a:lnTo>
                    <a:pt x="554" y="1507"/>
                  </a:lnTo>
                  <a:lnTo>
                    <a:pt x="550" y="1507"/>
                  </a:lnTo>
                  <a:lnTo>
                    <a:pt x="546" y="1507"/>
                  </a:lnTo>
                  <a:lnTo>
                    <a:pt x="542" y="1511"/>
                  </a:lnTo>
                  <a:lnTo>
                    <a:pt x="538" y="1519"/>
                  </a:lnTo>
                  <a:lnTo>
                    <a:pt x="533" y="1524"/>
                  </a:lnTo>
                  <a:lnTo>
                    <a:pt x="533" y="1528"/>
                  </a:lnTo>
                  <a:lnTo>
                    <a:pt x="529" y="1536"/>
                  </a:lnTo>
                  <a:lnTo>
                    <a:pt x="529" y="1545"/>
                  </a:lnTo>
                  <a:lnTo>
                    <a:pt x="525" y="1562"/>
                  </a:lnTo>
                  <a:lnTo>
                    <a:pt x="525" y="1566"/>
                  </a:lnTo>
                  <a:lnTo>
                    <a:pt x="521" y="1574"/>
                  </a:lnTo>
                  <a:lnTo>
                    <a:pt x="516" y="1579"/>
                  </a:lnTo>
                  <a:lnTo>
                    <a:pt x="512" y="1587"/>
                  </a:lnTo>
                  <a:lnTo>
                    <a:pt x="504" y="1591"/>
                  </a:lnTo>
                  <a:lnTo>
                    <a:pt x="499" y="1596"/>
                  </a:lnTo>
                  <a:lnTo>
                    <a:pt x="495" y="1596"/>
                  </a:lnTo>
                  <a:lnTo>
                    <a:pt x="487" y="1600"/>
                  </a:lnTo>
                  <a:lnTo>
                    <a:pt x="474" y="1604"/>
                  </a:lnTo>
                  <a:lnTo>
                    <a:pt x="457" y="1613"/>
                  </a:lnTo>
                  <a:lnTo>
                    <a:pt x="449" y="1617"/>
                  </a:lnTo>
                  <a:lnTo>
                    <a:pt x="436" y="1621"/>
                  </a:lnTo>
                  <a:lnTo>
                    <a:pt x="432" y="1625"/>
                  </a:lnTo>
                  <a:lnTo>
                    <a:pt x="427" y="1625"/>
                  </a:lnTo>
                  <a:lnTo>
                    <a:pt x="423" y="1625"/>
                  </a:lnTo>
                  <a:lnTo>
                    <a:pt x="419" y="1625"/>
                  </a:lnTo>
                  <a:lnTo>
                    <a:pt x="415" y="1621"/>
                  </a:lnTo>
                  <a:lnTo>
                    <a:pt x="411" y="1617"/>
                  </a:lnTo>
                  <a:lnTo>
                    <a:pt x="406" y="1617"/>
                  </a:lnTo>
                  <a:lnTo>
                    <a:pt x="402" y="1613"/>
                  </a:lnTo>
                  <a:lnTo>
                    <a:pt x="398" y="1604"/>
                  </a:lnTo>
                  <a:lnTo>
                    <a:pt x="394" y="1600"/>
                  </a:lnTo>
                  <a:lnTo>
                    <a:pt x="389" y="1596"/>
                  </a:lnTo>
                  <a:lnTo>
                    <a:pt x="389" y="1591"/>
                  </a:lnTo>
                  <a:lnTo>
                    <a:pt x="385" y="1583"/>
                  </a:lnTo>
                  <a:lnTo>
                    <a:pt x="385" y="1579"/>
                  </a:lnTo>
                  <a:lnTo>
                    <a:pt x="381" y="1566"/>
                  </a:lnTo>
                  <a:lnTo>
                    <a:pt x="372" y="1545"/>
                  </a:lnTo>
                  <a:lnTo>
                    <a:pt x="368" y="1524"/>
                  </a:lnTo>
                  <a:lnTo>
                    <a:pt x="368" y="1511"/>
                  </a:lnTo>
                  <a:lnTo>
                    <a:pt x="364" y="1494"/>
                  </a:lnTo>
                  <a:lnTo>
                    <a:pt x="364" y="1481"/>
                  </a:lnTo>
                  <a:lnTo>
                    <a:pt x="364" y="1477"/>
                  </a:lnTo>
                  <a:lnTo>
                    <a:pt x="364" y="1473"/>
                  </a:lnTo>
                  <a:lnTo>
                    <a:pt x="364" y="1464"/>
                  </a:lnTo>
                  <a:lnTo>
                    <a:pt x="364" y="1460"/>
                  </a:lnTo>
                  <a:lnTo>
                    <a:pt x="364" y="1452"/>
                  </a:lnTo>
                  <a:lnTo>
                    <a:pt x="364" y="1443"/>
                  </a:lnTo>
                  <a:lnTo>
                    <a:pt x="364" y="1431"/>
                  </a:lnTo>
                  <a:lnTo>
                    <a:pt x="364" y="1422"/>
                  </a:lnTo>
                  <a:lnTo>
                    <a:pt x="360" y="1409"/>
                  </a:lnTo>
                  <a:lnTo>
                    <a:pt x="360" y="1401"/>
                  </a:lnTo>
                  <a:lnTo>
                    <a:pt x="355" y="1397"/>
                  </a:lnTo>
                  <a:lnTo>
                    <a:pt x="355" y="1392"/>
                  </a:lnTo>
                  <a:lnTo>
                    <a:pt x="351" y="1384"/>
                  </a:lnTo>
                  <a:lnTo>
                    <a:pt x="347" y="1380"/>
                  </a:lnTo>
                  <a:lnTo>
                    <a:pt x="343" y="1380"/>
                  </a:lnTo>
                  <a:lnTo>
                    <a:pt x="339" y="1375"/>
                  </a:lnTo>
                  <a:lnTo>
                    <a:pt x="330" y="1371"/>
                  </a:lnTo>
                  <a:lnTo>
                    <a:pt x="309" y="1359"/>
                  </a:lnTo>
                  <a:lnTo>
                    <a:pt x="296" y="1354"/>
                  </a:lnTo>
                  <a:lnTo>
                    <a:pt x="292" y="1350"/>
                  </a:lnTo>
                  <a:lnTo>
                    <a:pt x="288" y="1346"/>
                  </a:lnTo>
                  <a:lnTo>
                    <a:pt x="279" y="1342"/>
                  </a:lnTo>
                  <a:lnTo>
                    <a:pt x="271" y="1337"/>
                  </a:lnTo>
                  <a:lnTo>
                    <a:pt x="262" y="1325"/>
                  </a:lnTo>
                  <a:lnTo>
                    <a:pt x="250" y="1316"/>
                  </a:lnTo>
                  <a:lnTo>
                    <a:pt x="233" y="1299"/>
                  </a:lnTo>
                  <a:lnTo>
                    <a:pt x="224" y="1291"/>
                  </a:lnTo>
                  <a:lnTo>
                    <a:pt x="220" y="1287"/>
                  </a:lnTo>
                  <a:lnTo>
                    <a:pt x="216" y="1287"/>
                  </a:lnTo>
                  <a:lnTo>
                    <a:pt x="212" y="1282"/>
                  </a:lnTo>
                  <a:lnTo>
                    <a:pt x="207" y="1282"/>
                  </a:lnTo>
                  <a:lnTo>
                    <a:pt x="203" y="1278"/>
                  </a:lnTo>
                  <a:lnTo>
                    <a:pt x="199" y="1278"/>
                  </a:lnTo>
                  <a:lnTo>
                    <a:pt x="195" y="1278"/>
                  </a:lnTo>
                  <a:lnTo>
                    <a:pt x="186" y="1278"/>
                  </a:lnTo>
                  <a:lnTo>
                    <a:pt x="165" y="1278"/>
                  </a:lnTo>
                  <a:lnTo>
                    <a:pt x="157" y="1274"/>
                  </a:lnTo>
                  <a:lnTo>
                    <a:pt x="152" y="1274"/>
                  </a:lnTo>
                  <a:lnTo>
                    <a:pt x="148" y="1274"/>
                  </a:lnTo>
                  <a:lnTo>
                    <a:pt x="148" y="1270"/>
                  </a:lnTo>
                  <a:lnTo>
                    <a:pt x="144" y="1270"/>
                  </a:lnTo>
                  <a:lnTo>
                    <a:pt x="144" y="1265"/>
                  </a:lnTo>
                  <a:lnTo>
                    <a:pt x="144" y="1261"/>
                  </a:lnTo>
                  <a:lnTo>
                    <a:pt x="144" y="1257"/>
                  </a:lnTo>
                  <a:lnTo>
                    <a:pt x="148" y="1253"/>
                  </a:lnTo>
                  <a:lnTo>
                    <a:pt x="148" y="1248"/>
                  </a:lnTo>
                  <a:lnTo>
                    <a:pt x="152" y="1244"/>
                  </a:lnTo>
                  <a:lnTo>
                    <a:pt x="152" y="1240"/>
                  </a:lnTo>
                  <a:lnTo>
                    <a:pt x="157" y="1236"/>
                  </a:lnTo>
                  <a:lnTo>
                    <a:pt x="161" y="1236"/>
                  </a:lnTo>
                  <a:lnTo>
                    <a:pt x="165" y="1232"/>
                  </a:lnTo>
                  <a:lnTo>
                    <a:pt x="173" y="1232"/>
                  </a:lnTo>
                  <a:lnTo>
                    <a:pt x="178" y="1227"/>
                  </a:lnTo>
                  <a:lnTo>
                    <a:pt x="182" y="1223"/>
                  </a:lnTo>
                  <a:lnTo>
                    <a:pt x="186" y="1223"/>
                  </a:lnTo>
                  <a:lnTo>
                    <a:pt x="186" y="1219"/>
                  </a:lnTo>
                  <a:lnTo>
                    <a:pt x="190" y="1206"/>
                  </a:lnTo>
                  <a:lnTo>
                    <a:pt x="190" y="1202"/>
                  </a:lnTo>
                  <a:lnTo>
                    <a:pt x="195" y="1198"/>
                  </a:lnTo>
                  <a:lnTo>
                    <a:pt x="199" y="1193"/>
                  </a:lnTo>
                  <a:lnTo>
                    <a:pt x="199" y="1189"/>
                  </a:lnTo>
                  <a:lnTo>
                    <a:pt x="203" y="1185"/>
                  </a:lnTo>
                  <a:lnTo>
                    <a:pt x="212" y="1181"/>
                  </a:lnTo>
                  <a:lnTo>
                    <a:pt x="216" y="1176"/>
                  </a:lnTo>
                  <a:lnTo>
                    <a:pt x="216" y="1172"/>
                  </a:lnTo>
                  <a:lnTo>
                    <a:pt x="220" y="1168"/>
                  </a:lnTo>
                  <a:lnTo>
                    <a:pt x="220" y="1164"/>
                  </a:lnTo>
                  <a:lnTo>
                    <a:pt x="220" y="1155"/>
                  </a:lnTo>
                  <a:lnTo>
                    <a:pt x="224" y="1151"/>
                  </a:lnTo>
                  <a:lnTo>
                    <a:pt x="224" y="1147"/>
                  </a:lnTo>
                  <a:lnTo>
                    <a:pt x="224" y="1138"/>
                  </a:lnTo>
                  <a:lnTo>
                    <a:pt x="224" y="1134"/>
                  </a:lnTo>
                  <a:lnTo>
                    <a:pt x="224" y="1130"/>
                  </a:lnTo>
                  <a:lnTo>
                    <a:pt x="224" y="1126"/>
                  </a:lnTo>
                  <a:lnTo>
                    <a:pt x="220" y="1121"/>
                  </a:lnTo>
                  <a:lnTo>
                    <a:pt x="220" y="1117"/>
                  </a:lnTo>
                  <a:lnTo>
                    <a:pt x="216" y="1113"/>
                  </a:lnTo>
                  <a:lnTo>
                    <a:pt x="216" y="1109"/>
                  </a:lnTo>
                  <a:lnTo>
                    <a:pt x="212" y="1109"/>
                  </a:lnTo>
                  <a:lnTo>
                    <a:pt x="212" y="1105"/>
                  </a:lnTo>
                  <a:lnTo>
                    <a:pt x="207" y="1105"/>
                  </a:lnTo>
                  <a:lnTo>
                    <a:pt x="203" y="1100"/>
                  </a:lnTo>
                  <a:lnTo>
                    <a:pt x="178" y="1088"/>
                  </a:lnTo>
                  <a:lnTo>
                    <a:pt x="165" y="1083"/>
                  </a:lnTo>
                  <a:lnTo>
                    <a:pt x="161" y="1079"/>
                  </a:lnTo>
                  <a:lnTo>
                    <a:pt x="157" y="1075"/>
                  </a:lnTo>
                  <a:lnTo>
                    <a:pt x="152" y="1075"/>
                  </a:lnTo>
                  <a:lnTo>
                    <a:pt x="148" y="1066"/>
                  </a:lnTo>
                  <a:lnTo>
                    <a:pt x="144" y="1062"/>
                  </a:lnTo>
                  <a:lnTo>
                    <a:pt x="144" y="1058"/>
                  </a:lnTo>
                  <a:lnTo>
                    <a:pt x="140" y="1054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40" y="1037"/>
                  </a:lnTo>
                  <a:lnTo>
                    <a:pt x="140" y="1028"/>
                  </a:lnTo>
                  <a:lnTo>
                    <a:pt x="144" y="1016"/>
                  </a:lnTo>
                  <a:lnTo>
                    <a:pt x="148" y="986"/>
                  </a:lnTo>
                  <a:lnTo>
                    <a:pt x="148" y="973"/>
                  </a:lnTo>
                  <a:lnTo>
                    <a:pt x="148" y="969"/>
                  </a:lnTo>
                  <a:lnTo>
                    <a:pt x="148" y="965"/>
                  </a:lnTo>
                  <a:lnTo>
                    <a:pt x="148" y="956"/>
                  </a:lnTo>
                  <a:lnTo>
                    <a:pt x="148" y="952"/>
                  </a:lnTo>
                  <a:lnTo>
                    <a:pt x="144" y="948"/>
                  </a:lnTo>
                  <a:lnTo>
                    <a:pt x="144" y="944"/>
                  </a:lnTo>
                  <a:lnTo>
                    <a:pt x="140" y="939"/>
                  </a:lnTo>
                  <a:lnTo>
                    <a:pt x="131" y="931"/>
                  </a:lnTo>
                  <a:lnTo>
                    <a:pt x="127" y="927"/>
                  </a:lnTo>
                  <a:lnTo>
                    <a:pt x="123" y="922"/>
                  </a:lnTo>
                  <a:lnTo>
                    <a:pt x="123" y="918"/>
                  </a:lnTo>
                  <a:lnTo>
                    <a:pt x="118" y="906"/>
                  </a:lnTo>
                  <a:lnTo>
                    <a:pt x="118" y="901"/>
                  </a:lnTo>
                  <a:lnTo>
                    <a:pt x="114" y="897"/>
                  </a:lnTo>
                  <a:lnTo>
                    <a:pt x="110" y="897"/>
                  </a:lnTo>
                  <a:lnTo>
                    <a:pt x="106" y="893"/>
                  </a:lnTo>
                  <a:lnTo>
                    <a:pt x="101" y="889"/>
                  </a:lnTo>
                  <a:lnTo>
                    <a:pt x="97" y="884"/>
                  </a:lnTo>
                  <a:lnTo>
                    <a:pt x="93" y="884"/>
                  </a:lnTo>
                  <a:lnTo>
                    <a:pt x="89" y="880"/>
                  </a:lnTo>
                  <a:lnTo>
                    <a:pt x="80" y="880"/>
                  </a:lnTo>
                  <a:lnTo>
                    <a:pt x="76" y="876"/>
                  </a:lnTo>
                  <a:lnTo>
                    <a:pt x="59" y="872"/>
                  </a:lnTo>
                  <a:lnTo>
                    <a:pt x="42" y="863"/>
                  </a:lnTo>
                  <a:lnTo>
                    <a:pt x="0" y="855"/>
                  </a:lnTo>
                  <a:lnTo>
                    <a:pt x="0" y="85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0" name="Freeform 36"/>
            <p:cNvSpPr>
              <a:spLocks/>
            </p:cNvSpPr>
            <p:nvPr/>
          </p:nvSpPr>
          <p:spPr bwMode="auto">
            <a:xfrm>
              <a:off x="2101471" y="2606917"/>
              <a:ext cx="144913" cy="147726"/>
            </a:xfrm>
            <a:custGeom>
              <a:avLst/>
              <a:gdLst>
                <a:gd name="T0" fmla="*/ 25 w 453"/>
                <a:gd name="T1" fmla="*/ 39 h 466"/>
                <a:gd name="T2" fmla="*/ 59 w 453"/>
                <a:gd name="T3" fmla="*/ 30 h 466"/>
                <a:gd name="T4" fmla="*/ 118 w 453"/>
                <a:gd name="T5" fmla="*/ 43 h 466"/>
                <a:gd name="T6" fmla="*/ 152 w 453"/>
                <a:gd name="T7" fmla="*/ 43 h 466"/>
                <a:gd name="T8" fmla="*/ 186 w 453"/>
                <a:gd name="T9" fmla="*/ 30 h 466"/>
                <a:gd name="T10" fmla="*/ 212 w 453"/>
                <a:gd name="T11" fmla="*/ 9 h 466"/>
                <a:gd name="T12" fmla="*/ 229 w 453"/>
                <a:gd name="T13" fmla="*/ 0 h 466"/>
                <a:gd name="T14" fmla="*/ 241 w 453"/>
                <a:gd name="T15" fmla="*/ 13 h 466"/>
                <a:gd name="T16" fmla="*/ 241 w 453"/>
                <a:gd name="T17" fmla="*/ 43 h 466"/>
                <a:gd name="T18" fmla="*/ 254 w 453"/>
                <a:gd name="T19" fmla="*/ 72 h 466"/>
                <a:gd name="T20" fmla="*/ 279 w 453"/>
                <a:gd name="T21" fmla="*/ 102 h 466"/>
                <a:gd name="T22" fmla="*/ 292 w 453"/>
                <a:gd name="T23" fmla="*/ 136 h 466"/>
                <a:gd name="T24" fmla="*/ 309 w 453"/>
                <a:gd name="T25" fmla="*/ 153 h 466"/>
                <a:gd name="T26" fmla="*/ 330 w 453"/>
                <a:gd name="T27" fmla="*/ 153 h 466"/>
                <a:gd name="T28" fmla="*/ 368 w 453"/>
                <a:gd name="T29" fmla="*/ 140 h 466"/>
                <a:gd name="T30" fmla="*/ 389 w 453"/>
                <a:gd name="T31" fmla="*/ 140 h 466"/>
                <a:gd name="T32" fmla="*/ 432 w 453"/>
                <a:gd name="T33" fmla="*/ 149 h 466"/>
                <a:gd name="T34" fmla="*/ 432 w 453"/>
                <a:gd name="T35" fmla="*/ 212 h 466"/>
                <a:gd name="T36" fmla="*/ 389 w 453"/>
                <a:gd name="T37" fmla="*/ 216 h 466"/>
                <a:gd name="T38" fmla="*/ 360 w 453"/>
                <a:gd name="T39" fmla="*/ 229 h 466"/>
                <a:gd name="T40" fmla="*/ 343 w 453"/>
                <a:gd name="T41" fmla="*/ 242 h 466"/>
                <a:gd name="T42" fmla="*/ 343 w 453"/>
                <a:gd name="T43" fmla="*/ 271 h 466"/>
                <a:gd name="T44" fmla="*/ 322 w 453"/>
                <a:gd name="T45" fmla="*/ 314 h 466"/>
                <a:gd name="T46" fmla="*/ 305 w 453"/>
                <a:gd name="T47" fmla="*/ 343 h 466"/>
                <a:gd name="T48" fmla="*/ 279 w 453"/>
                <a:gd name="T49" fmla="*/ 360 h 466"/>
                <a:gd name="T50" fmla="*/ 288 w 453"/>
                <a:gd name="T51" fmla="*/ 381 h 466"/>
                <a:gd name="T52" fmla="*/ 296 w 453"/>
                <a:gd name="T53" fmla="*/ 407 h 466"/>
                <a:gd name="T54" fmla="*/ 288 w 453"/>
                <a:gd name="T55" fmla="*/ 420 h 466"/>
                <a:gd name="T56" fmla="*/ 267 w 453"/>
                <a:gd name="T57" fmla="*/ 407 h 466"/>
                <a:gd name="T58" fmla="*/ 245 w 453"/>
                <a:gd name="T59" fmla="*/ 411 h 466"/>
                <a:gd name="T60" fmla="*/ 233 w 453"/>
                <a:gd name="T61" fmla="*/ 436 h 466"/>
                <a:gd name="T62" fmla="*/ 216 w 453"/>
                <a:gd name="T63" fmla="*/ 462 h 466"/>
                <a:gd name="T64" fmla="*/ 190 w 453"/>
                <a:gd name="T65" fmla="*/ 466 h 466"/>
                <a:gd name="T66" fmla="*/ 148 w 453"/>
                <a:gd name="T67" fmla="*/ 449 h 466"/>
                <a:gd name="T68" fmla="*/ 114 w 453"/>
                <a:gd name="T69" fmla="*/ 453 h 466"/>
                <a:gd name="T70" fmla="*/ 89 w 453"/>
                <a:gd name="T71" fmla="*/ 449 h 466"/>
                <a:gd name="T72" fmla="*/ 85 w 453"/>
                <a:gd name="T73" fmla="*/ 428 h 466"/>
                <a:gd name="T74" fmla="*/ 93 w 453"/>
                <a:gd name="T75" fmla="*/ 411 h 466"/>
                <a:gd name="T76" fmla="*/ 123 w 453"/>
                <a:gd name="T77" fmla="*/ 398 h 466"/>
                <a:gd name="T78" fmla="*/ 144 w 453"/>
                <a:gd name="T79" fmla="*/ 381 h 466"/>
                <a:gd name="T80" fmla="*/ 161 w 453"/>
                <a:gd name="T81" fmla="*/ 352 h 466"/>
                <a:gd name="T82" fmla="*/ 157 w 453"/>
                <a:gd name="T83" fmla="*/ 326 h 466"/>
                <a:gd name="T84" fmla="*/ 140 w 453"/>
                <a:gd name="T85" fmla="*/ 305 h 466"/>
                <a:gd name="T86" fmla="*/ 135 w 453"/>
                <a:gd name="T87" fmla="*/ 284 h 466"/>
                <a:gd name="T88" fmla="*/ 131 w 453"/>
                <a:gd name="T89" fmla="*/ 259 h 466"/>
                <a:gd name="T90" fmla="*/ 114 w 453"/>
                <a:gd name="T91" fmla="*/ 250 h 466"/>
                <a:gd name="T92" fmla="*/ 89 w 453"/>
                <a:gd name="T93" fmla="*/ 250 h 466"/>
                <a:gd name="T94" fmla="*/ 68 w 453"/>
                <a:gd name="T95" fmla="*/ 242 h 466"/>
                <a:gd name="T96" fmla="*/ 63 w 453"/>
                <a:gd name="T97" fmla="*/ 216 h 466"/>
                <a:gd name="T98" fmla="*/ 72 w 453"/>
                <a:gd name="T99" fmla="*/ 195 h 466"/>
                <a:gd name="T100" fmla="*/ 59 w 453"/>
                <a:gd name="T101" fmla="*/ 182 h 466"/>
                <a:gd name="T102" fmla="*/ 34 w 453"/>
                <a:gd name="T103" fmla="*/ 170 h 466"/>
                <a:gd name="T104" fmla="*/ 13 w 453"/>
                <a:gd name="T105" fmla="*/ 149 h 466"/>
                <a:gd name="T106" fmla="*/ 8 w 453"/>
                <a:gd name="T107" fmla="*/ 123 h 466"/>
                <a:gd name="T108" fmla="*/ 21 w 453"/>
                <a:gd name="T109" fmla="*/ 127 h 466"/>
                <a:gd name="T110" fmla="*/ 42 w 453"/>
                <a:gd name="T111" fmla="*/ 153 h 466"/>
                <a:gd name="T112" fmla="*/ 46 w 453"/>
                <a:gd name="T113" fmla="*/ 132 h 466"/>
                <a:gd name="T114" fmla="*/ 34 w 453"/>
                <a:gd name="T115" fmla="*/ 98 h 466"/>
                <a:gd name="T116" fmla="*/ 4 w 453"/>
                <a:gd name="T117" fmla="*/ 5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3" h="466">
                  <a:moveTo>
                    <a:pt x="0" y="51"/>
                  </a:moveTo>
                  <a:lnTo>
                    <a:pt x="4" y="51"/>
                  </a:lnTo>
                  <a:lnTo>
                    <a:pt x="8" y="47"/>
                  </a:lnTo>
                  <a:lnTo>
                    <a:pt x="13" y="47"/>
                  </a:lnTo>
                  <a:lnTo>
                    <a:pt x="25" y="39"/>
                  </a:lnTo>
                  <a:lnTo>
                    <a:pt x="30" y="39"/>
                  </a:lnTo>
                  <a:lnTo>
                    <a:pt x="34" y="34"/>
                  </a:lnTo>
                  <a:lnTo>
                    <a:pt x="42" y="34"/>
                  </a:lnTo>
                  <a:lnTo>
                    <a:pt x="51" y="30"/>
                  </a:lnTo>
                  <a:lnTo>
                    <a:pt x="59" y="30"/>
                  </a:lnTo>
                  <a:lnTo>
                    <a:pt x="68" y="30"/>
                  </a:lnTo>
                  <a:lnTo>
                    <a:pt x="72" y="34"/>
                  </a:lnTo>
                  <a:lnTo>
                    <a:pt x="89" y="39"/>
                  </a:lnTo>
                  <a:lnTo>
                    <a:pt x="93" y="39"/>
                  </a:lnTo>
                  <a:lnTo>
                    <a:pt x="118" y="43"/>
                  </a:lnTo>
                  <a:lnTo>
                    <a:pt x="127" y="43"/>
                  </a:lnTo>
                  <a:lnTo>
                    <a:pt x="131" y="43"/>
                  </a:lnTo>
                  <a:lnTo>
                    <a:pt x="135" y="43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57" y="39"/>
                  </a:lnTo>
                  <a:lnTo>
                    <a:pt x="165" y="39"/>
                  </a:lnTo>
                  <a:lnTo>
                    <a:pt x="173" y="34"/>
                  </a:lnTo>
                  <a:lnTo>
                    <a:pt x="182" y="34"/>
                  </a:lnTo>
                  <a:lnTo>
                    <a:pt x="186" y="30"/>
                  </a:lnTo>
                  <a:lnTo>
                    <a:pt x="195" y="26"/>
                  </a:lnTo>
                  <a:lnTo>
                    <a:pt x="199" y="26"/>
                  </a:lnTo>
                  <a:lnTo>
                    <a:pt x="203" y="22"/>
                  </a:lnTo>
                  <a:lnTo>
                    <a:pt x="203" y="17"/>
                  </a:lnTo>
                  <a:lnTo>
                    <a:pt x="212" y="9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9" y="0"/>
                  </a:lnTo>
                  <a:lnTo>
                    <a:pt x="233" y="0"/>
                  </a:lnTo>
                  <a:lnTo>
                    <a:pt x="237" y="5"/>
                  </a:lnTo>
                  <a:lnTo>
                    <a:pt x="237" y="9"/>
                  </a:lnTo>
                  <a:lnTo>
                    <a:pt x="241" y="9"/>
                  </a:lnTo>
                  <a:lnTo>
                    <a:pt x="241" y="13"/>
                  </a:lnTo>
                  <a:lnTo>
                    <a:pt x="241" y="17"/>
                  </a:lnTo>
                  <a:lnTo>
                    <a:pt x="241" y="26"/>
                  </a:lnTo>
                  <a:lnTo>
                    <a:pt x="241" y="30"/>
                  </a:lnTo>
                  <a:lnTo>
                    <a:pt x="241" y="39"/>
                  </a:lnTo>
                  <a:lnTo>
                    <a:pt x="241" y="43"/>
                  </a:lnTo>
                  <a:lnTo>
                    <a:pt x="241" y="51"/>
                  </a:lnTo>
                  <a:lnTo>
                    <a:pt x="245" y="55"/>
                  </a:lnTo>
                  <a:lnTo>
                    <a:pt x="245" y="64"/>
                  </a:lnTo>
                  <a:lnTo>
                    <a:pt x="250" y="68"/>
                  </a:lnTo>
                  <a:lnTo>
                    <a:pt x="254" y="72"/>
                  </a:lnTo>
                  <a:lnTo>
                    <a:pt x="267" y="81"/>
                  </a:lnTo>
                  <a:lnTo>
                    <a:pt x="271" y="85"/>
                  </a:lnTo>
                  <a:lnTo>
                    <a:pt x="275" y="94"/>
                  </a:lnTo>
                  <a:lnTo>
                    <a:pt x="275" y="98"/>
                  </a:lnTo>
                  <a:lnTo>
                    <a:pt x="279" y="102"/>
                  </a:lnTo>
                  <a:lnTo>
                    <a:pt x="279" y="106"/>
                  </a:lnTo>
                  <a:lnTo>
                    <a:pt x="284" y="119"/>
                  </a:lnTo>
                  <a:lnTo>
                    <a:pt x="288" y="127"/>
                  </a:lnTo>
                  <a:lnTo>
                    <a:pt x="288" y="132"/>
                  </a:lnTo>
                  <a:lnTo>
                    <a:pt x="292" y="136"/>
                  </a:lnTo>
                  <a:lnTo>
                    <a:pt x="292" y="140"/>
                  </a:lnTo>
                  <a:lnTo>
                    <a:pt x="296" y="144"/>
                  </a:lnTo>
                  <a:lnTo>
                    <a:pt x="300" y="149"/>
                  </a:lnTo>
                  <a:lnTo>
                    <a:pt x="305" y="149"/>
                  </a:lnTo>
                  <a:lnTo>
                    <a:pt x="309" y="153"/>
                  </a:lnTo>
                  <a:lnTo>
                    <a:pt x="313" y="153"/>
                  </a:lnTo>
                  <a:lnTo>
                    <a:pt x="317" y="153"/>
                  </a:lnTo>
                  <a:lnTo>
                    <a:pt x="322" y="153"/>
                  </a:lnTo>
                  <a:lnTo>
                    <a:pt x="326" y="153"/>
                  </a:lnTo>
                  <a:lnTo>
                    <a:pt x="330" y="153"/>
                  </a:lnTo>
                  <a:lnTo>
                    <a:pt x="334" y="153"/>
                  </a:lnTo>
                  <a:lnTo>
                    <a:pt x="343" y="149"/>
                  </a:lnTo>
                  <a:lnTo>
                    <a:pt x="347" y="149"/>
                  </a:lnTo>
                  <a:lnTo>
                    <a:pt x="364" y="140"/>
                  </a:lnTo>
                  <a:lnTo>
                    <a:pt x="368" y="140"/>
                  </a:lnTo>
                  <a:lnTo>
                    <a:pt x="377" y="136"/>
                  </a:lnTo>
                  <a:lnTo>
                    <a:pt x="381" y="136"/>
                  </a:lnTo>
                  <a:lnTo>
                    <a:pt x="385" y="136"/>
                  </a:lnTo>
                  <a:lnTo>
                    <a:pt x="389" y="136"/>
                  </a:lnTo>
                  <a:lnTo>
                    <a:pt x="389" y="140"/>
                  </a:lnTo>
                  <a:lnTo>
                    <a:pt x="398" y="144"/>
                  </a:lnTo>
                  <a:lnTo>
                    <a:pt x="406" y="149"/>
                  </a:lnTo>
                  <a:lnTo>
                    <a:pt x="411" y="149"/>
                  </a:lnTo>
                  <a:lnTo>
                    <a:pt x="415" y="149"/>
                  </a:lnTo>
                  <a:lnTo>
                    <a:pt x="432" y="149"/>
                  </a:lnTo>
                  <a:lnTo>
                    <a:pt x="440" y="153"/>
                  </a:lnTo>
                  <a:lnTo>
                    <a:pt x="449" y="153"/>
                  </a:lnTo>
                  <a:lnTo>
                    <a:pt x="453" y="208"/>
                  </a:lnTo>
                  <a:lnTo>
                    <a:pt x="449" y="208"/>
                  </a:lnTo>
                  <a:lnTo>
                    <a:pt x="432" y="212"/>
                  </a:lnTo>
                  <a:lnTo>
                    <a:pt x="423" y="212"/>
                  </a:lnTo>
                  <a:lnTo>
                    <a:pt x="406" y="212"/>
                  </a:lnTo>
                  <a:lnTo>
                    <a:pt x="402" y="216"/>
                  </a:lnTo>
                  <a:lnTo>
                    <a:pt x="394" y="216"/>
                  </a:lnTo>
                  <a:lnTo>
                    <a:pt x="389" y="216"/>
                  </a:lnTo>
                  <a:lnTo>
                    <a:pt x="385" y="221"/>
                  </a:lnTo>
                  <a:lnTo>
                    <a:pt x="377" y="221"/>
                  </a:lnTo>
                  <a:lnTo>
                    <a:pt x="372" y="225"/>
                  </a:lnTo>
                  <a:lnTo>
                    <a:pt x="364" y="225"/>
                  </a:lnTo>
                  <a:lnTo>
                    <a:pt x="360" y="229"/>
                  </a:lnTo>
                  <a:lnTo>
                    <a:pt x="356" y="233"/>
                  </a:lnTo>
                  <a:lnTo>
                    <a:pt x="351" y="237"/>
                  </a:lnTo>
                  <a:lnTo>
                    <a:pt x="347" y="237"/>
                  </a:lnTo>
                  <a:lnTo>
                    <a:pt x="347" y="242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0"/>
                  </a:lnTo>
                  <a:lnTo>
                    <a:pt x="343" y="259"/>
                  </a:lnTo>
                  <a:lnTo>
                    <a:pt x="343" y="267"/>
                  </a:lnTo>
                  <a:lnTo>
                    <a:pt x="343" y="271"/>
                  </a:lnTo>
                  <a:lnTo>
                    <a:pt x="339" y="276"/>
                  </a:lnTo>
                  <a:lnTo>
                    <a:pt x="339" y="284"/>
                  </a:lnTo>
                  <a:lnTo>
                    <a:pt x="334" y="288"/>
                  </a:lnTo>
                  <a:lnTo>
                    <a:pt x="326" y="305"/>
                  </a:lnTo>
                  <a:lnTo>
                    <a:pt x="322" y="314"/>
                  </a:lnTo>
                  <a:lnTo>
                    <a:pt x="317" y="326"/>
                  </a:lnTo>
                  <a:lnTo>
                    <a:pt x="313" y="326"/>
                  </a:lnTo>
                  <a:lnTo>
                    <a:pt x="309" y="335"/>
                  </a:lnTo>
                  <a:lnTo>
                    <a:pt x="309" y="339"/>
                  </a:lnTo>
                  <a:lnTo>
                    <a:pt x="305" y="343"/>
                  </a:lnTo>
                  <a:lnTo>
                    <a:pt x="300" y="348"/>
                  </a:lnTo>
                  <a:lnTo>
                    <a:pt x="288" y="352"/>
                  </a:lnTo>
                  <a:lnTo>
                    <a:pt x="288" y="356"/>
                  </a:lnTo>
                  <a:lnTo>
                    <a:pt x="284" y="356"/>
                  </a:lnTo>
                  <a:lnTo>
                    <a:pt x="279" y="360"/>
                  </a:lnTo>
                  <a:lnTo>
                    <a:pt x="279" y="365"/>
                  </a:lnTo>
                  <a:lnTo>
                    <a:pt x="279" y="369"/>
                  </a:lnTo>
                  <a:lnTo>
                    <a:pt x="279" y="373"/>
                  </a:lnTo>
                  <a:lnTo>
                    <a:pt x="284" y="373"/>
                  </a:lnTo>
                  <a:lnTo>
                    <a:pt x="288" y="381"/>
                  </a:lnTo>
                  <a:lnTo>
                    <a:pt x="292" y="386"/>
                  </a:lnTo>
                  <a:lnTo>
                    <a:pt x="292" y="390"/>
                  </a:lnTo>
                  <a:lnTo>
                    <a:pt x="292" y="398"/>
                  </a:lnTo>
                  <a:lnTo>
                    <a:pt x="292" y="403"/>
                  </a:lnTo>
                  <a:lnTo>
                    <a:pt x="296" y="407"/>
                  </a:lnTo>
                  <a:lnTo>
                    <a:pt x="296" y="411"/>
                  </a:lnTo>
                  <a:lnTo>
                    <a:pt x="292" y="411"/>
                  </a:lnTo>
                  <a:lnTo>
                    <a:pt x="292" y="415"/>
                  </a:lnTo>
                  <a:lnTo>
                    <a:pt x="288" y="415"/>
                  </a:lnTo>
                  <a:lnTo>
                    <a:pt x="288" y="420"/>
                  </a:lnTo>
                  <a:lnTo>
                    <a:pt x="284" y="420"/>
                  </a:lnTo>
                  <a:lnTo>
                    <a:pt x="279" y="415"/>
                  </a:lnTo>
                  <a:lnTo>
                    <a:pt x="275" y="415"/>
                  </a:lnTo>
                  <a:lnTo>
                    <a:pt x="267" y="411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8" y="407"/>
                  </a:lnTo>
                  <a:lnTo>
                    <a:pt x="254" y="407"/>
                  </a:lnTo>
                  <a:lnTo>
                    <a:pt x="250" y="407"/>
                  </a:lnTo>
                  <a:lnTo>
                    <a:pt x="245" y="411"/>
                  </a:lnTo>
                  <a:lnTo>
                    <a:pt x="245" y="415"/>
                  </a:lnTo>
                  <a:lnTo>
                    <a:pt x="241" y="420"/>
                  </a:lnTo>
                  <a:lnTo>
                    <a:pt x="237" y="420"/>
                  </a:lnTo>
                  <a:lnTo>
                    <a:pt x="237" y="424"/>
                  </a:lnTo>
                  <a:lnTo>
                    <a:pt x="233" y="436"/>
                  </a:lnTo>
                  <a:lnTo>
                    <a:pt x="229" y="441"/>
                  </a:lnTo>
                  <a:lnTo>
                    <a:pt x="224" y="449"/>
                  </a:lnTo>
                  <a:lnTo>
                    <a:pt x="220" y="453"/>
                  </a:lnTo>
                  <a:lnTo>
                    <a:pt x="220" y="458"/>
                  </a:lnTo>
                  <a:lnTo>
                    <a:pt x="216" y="462"/>
                  </a:lnTo>
                  <a:lnTo>
                    <a:pt x="212" y="462"/>
                  </a:lnTo>
                  <a:lnTo>
                    <a:pt x="207" y="466"/>
                  </a:lnTo>
                  <a:lnTo>
                    <a:pt x="203" y="466"/>
                  </a:lnTo>
                  <a:lnTo>
                    <a:pt x="199" y="466"/>
                  </a:lnTo>
                  <a:lnTo>
                    <a:pt x="190" y="466"/>
                  </a:lnTo>
                  <a:lnTo>
                    <a:pt x="182" y="462"/>
                  </a:lnTo>
                  <a:lnTo>
                    <a:pt x="169" y="458"/>
                  </a:lnTo>
                  <a:lnTo>
                    <a:pt x="161" y="453"/>
                  </a:lnTo>
                  <a:lnTo>
                    <a:pt x="152" y="449"/>
                  </a:lnTo>
                  <a:lnTo>
                    <a:pt x="148" y="449"/>
                  </a:lnTo>
                  <a:lnTo>
                    <a:pt x="144" y="449"/>
                  </a:lnTo>
                  <a:lnTo>
                    <a:pt x="135" y="449"/>
                  </a:lnTo>
                  <a:lnTo>
                    <a:pt x="131" y="449"/>
                  </a:lnTo>
                  <a:lnTo>
                    <a:pt x="123" y="449"/>
                  </a:lnTo>
                  <a:lnTo>
                    <a:pt x="114" y="453"/>
                  </a:lnTo>
                  <a:lnTo>
                    <a:pt x="106" y="453"/>
                  </a:lnTo>
                  <a:lnTo>
                    <a:pt x="102" y="453"/>
                  </a:lnTo>
                  <a:lnTo>
                    <a:pt x="97" y="453"/>
                  </a:lnTo>
                  <a:lnTo>
                    <a:pt x="93" y="453"/>
                  </a:lnTo>
                  <a:lnTo>
                    <a:pt x="89" y="449"/>
                  </a:lnTo>
                  <a:lnTo>
                    <a:pt x="89" y="445"/>
                  </a:lnTo>
                  <a:lnTo>
                    <a:pt x="85" y="441"/>
                  </a:lnTo>
                  <a:lnTo>
                    <a:pt x="85" y="436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9" y="424"/>
                  </a:lnTo>
                  <a:lnTo>
                    <a:pt x="89" y="420"/>
                  </a:lnTo>
                  <a:lnTo>
                    <a:pt x="89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7" y="411"/>
                  </a:lnTo>
                  <a:lnTo>
                    <a:pt x="102" y="407"/>
                  </a:lnTo>
                  <a:lnTo>
                    <a:pt x="110" y="403"/>
                  </a:lnTo>
                  <a:lnTo>
                    <a:pt x="114" y="403"/>
                  </a:lnTo>
                  <a:lnTo>
                    <a:pt x="123" y="398"/>
                  </a:lnTo>
                  <a:lnTo>
                    <a:pt x="127" y="398"/>
                  </a:lnTo>
                  <a:lnTo>
                    <a:pt x="131" y="394"/>
                  </a:lnTo>
                  <a:lnTo>
                    <a:pt x="140" y="390"/>
                  </a:lnTo>
                  <a:lnTo>
                    <a:pt x="144" y="386"/>
                  </a:lnTo>
                  <a:lnTo>
                    <a:pt x="144" y="381"/>
                  </a:lnTo>
                  <a:lnTo>
                    <a:pt x="148" y="373"/>
                  </a:lnTo>
                  <a:lnTo>
                    <a:pt x="152" y="369"/>
                  </a:lnTo>
                  <a:lnTo>
                    <a:pt x="157" y="360"/>
                  </a:lnTo>
                  <a:lnTo>
                    <a:pt x="161" y="356"/>
                  </a:lnTo>
                  <a:lnTo>
                    <a:pt x="161" y="352"/>
                  </a:lnTo>
                  <a:lnTo>
                    <a:pt x="161" y="343"/>
                  </a:lnTo>
                  <a:lnTo>
                    <a:pt x="161" y="339"/>
                  </a:lnTo>
                  <a:lnTo>
                    <a:pt x="161" y="335"/>
                  </a:lnTo>
                  <a:lnTo>
                    <a:pt x="161" y="331"/>
                  </a:lnTo>
                  <a:lnTo>
                    <a:pt x="157" y="326"/>
                  </a:lnTo>
                  <a:lnTo>
                    <a:pt x="157" y="322"/>
                  </a:lnTo>
                  <a:lnTo>
                    <a:pt x="152" y="318"/>
                  </a:lnTo>
                  <a:lnTo>
                    <a:pt x="148" y="314"/>
                  </a:lnTo>
                  <a:lnTo>
                    <a:pt x="144" y="309"/>
                  </a:lnTo>
                  <a:lnTo>
                    <a:pt x="140" y="305"/>
                  </a:lnTo>
                  <a:lnTo>
                    <a:pt x="135" y="301"/>
                  </a:lnTo>
                  <a:lnTo>
                    <a:pt x="135" y="297"/>
                  </a:lnTo>
                  <a:lnTo>
                    <a:pt x="135" y="293"/>
                  </a:lnTo>
                  <a:lnTo>
                    <a:pt x="135" y="288"/>
                  </a:lnTo>
                  <a:lnTo>
                    <a:pt x="135" y="284"/>
                  </a:lnTo>
                  <a:lnTo>
                    <a:pt x="135" y="276"/>
                  </a:lnTo>
                  <a:lnTo>
                    <a:pt x="135" y="267"/>
                  </a:lnTo>
                  <a:lnTo>
                    <a:pt x="135" y="263"/>
                  </a:lnTo>
                  <a:lnTo>
                    <a:pt x="135" y="259"/>
                  </a:lnTo>
                  <a:lnTo>
                    <a:pt x="131" y="259"/>
                  </a:lnTo>
                  <a:lnTo>
                    <a:pt x="131" y="254"/>
                  </a:lnTo>
                  <a:lnTo>
                    <a:pt x="127" y="250"/>
                  </a:lnTo>
                  <a:lnTo>
                    <a:pt x="123" y="250"/>
                  </a:lnTo>
                  <a:lnTo>
                    <a:pt x="118" y="250"/>
                  </a:lnTo>
                  <a:lnTo>
                    <a:pt x="114" y="250"/>
                  </a:lnTo>
                  <a:lnTo>
                    <a:pt x="110" y="250"/>
                  </a:lnTo>
                  <a:lnTo>
                    <a:pt x="102" y="250"/>
                  </a:lnTo>
                  <a:lnTo>
                    <a:pt x="97" y="250"/>
                  </a:lnTo>
                  <a:lnTo>
                    <a:pt x="93" y="250"/>
                  </a:lnTo>
                  <a:lnTo>
                    <a:pt x="89" y="250"/>
                  </a:lnTo>
                  <a:lnTo>
                    <a:pt x="80" y="250"/>
                  </a:lnTo>
                  <a:lnTo>
                    <a:pt x="80" y="246"/>
                  </a:lnTo>
                  <a:lnTo>
                    <a:pt x="76" y="246"/>
                  </a:lnTo>
                  <a:lnTo>
                    <a:pt x="72" y="242"/>
                  </a:lnTo>
                  <a:lnTo>
                    <a:pt x="68" y="242"/>
                  </a:lnTo>
                  <a:lnTo>
                    <a:pt x="68" y="237"/>
                  </a:lnTo>
                  <a:lnTo>
                    <a:pt x="63" y="233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3" y="216"/>
                  </a:lnTo>
                  <a:lnTo>
                    <a:pt x="63" y="212"/>
                  </a:lnTo>
                  <a:lnTo>
                    <a:pt x="63" y="208"/>
                  </a:lnTo>
                  <a:lnTo>
                    <a:pt x="68" y="208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2" y="191"/>
                  </a:lnTo>
                  <a:lnTo>
                    <a:pt x="72" y="187"/>
                  </a:lnTo>
                  <a:lnTo>
                    <a:pt x="68" y="187"/>
                  </a:lnTo>
                  <a:lnTo>
                    <a:pt x="63" y="187"/>
                  </a:lnTo>
                  <a:lnTo>
                    <a:pt x="59" y="182"/>
                  </a:lnTo>
                  <a:lnTo>
                    <a:pt x="55" y="182"/>
                  </a:lnTo>
                  <a:lnTo>
                    <a:pt x="51" y="182"/>
                  </a:lnTo>
                  <a:lnTo>
                    <a:pt x="46" y="178"/>
                  </a:lnTo>
                  <a:lnTo>
                    <a:pt x="42" y="174"/>
                  </a:lnTo>
                  <a:lnTo>
                    <a:pt x="34" y="170"/>
                  </a:lnTo>
                  <a:lnTo>
                    <a:pt x="30" y="166"/>
                  </a:lnTo>
                  <a:lnTo>
                    <a:pt x="25" y="161"/>
                  </a:lnTo>
                  <a:lnTo>
                    <a:pt x="21" y="157"/>
                  </a:lnTo>
                  <a:lnTo>
                    <a:pt x="17" y="153"/>
                  </a:lnTo>
                  <a:lnTo>
                    <a:pt x="13" y="149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3"/>
                  </a:lnTo>
                  <a:lnTo>
                    <a:pt x="13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23"/>
                  </a:lnTo>
                  <a:lnTo>
                    <a:pt x="21" y="127"/>
                  </a:lnTo>
                  <a:lnTo>
                    <a:pt x="25" y="136"/>
                  </a:lnTo>
                  <a:lnTo>
                    <a:pt x="30" y="144"/>
                  </a:lnTo>
                  <a:lnTo>
                    <a:pt x="34" y="149"/>
                  </a:lnTo>
                  <a:lnTo>
                    <a:pt x="38" y="153"/>
                  </a:lnTo>
                  <a:lnTo>
                    <a:pt x="42" y="153"/>
                  </a:lnTo>
                  <a:lnTo>
                    <a:pt x="42" y="157"/>
                  </a:lnTo>
                  <a:lnTo>
                    <a:pt x="46" y="157"/>
                  </a:lnTo>
                  <a:lnTo>
                    <a:pt x="46" y="153"/>
                  </a:lnTo>
                  <a:lnTo>
                    <a:pt x="46" y="140"/>
                  </a:lnTo>
                  <a:lnTo>
                    <a:pt x="46" y="132"/>
                  </a:lnTo>
                  <a:lnTo>
                    <a:pt x="42" y="123"/>
                  </a:lnTo>
                  <a:lnTo>
                    <a:pt x="42" y="119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34" y="98"/>
                  </a:lnTo>
                  <a:lnTo>
                    <a:pt x="30" y="94"/>
                  </a:lnTo>
                  <a:lnTo>
                    <a:pt x="30" y="89"/>
                  </a:lnTo>
                  <a:lnTo>
                    <a:pt x="25" y="81"/>
                  </a:lnTo>
                  <a:lnTo>
                    <a:pt x="17" y="72"/>
                  </a:lnTo>
                  <a:lnTo>
                    <a:pt x="4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1" name="Freeform 37"/>
            <p:cNvSpPr>
              <a:spLocks/>
            </p:cNvSpPr>
            <p:nvPr/>
          </p:nvSpPr>
          <p:spPr bwMode="auto">
            <a:xfrm>
              <a:off x="1019552" y="2322719"/>
              <a:ext cx="617638" cy="364392"/>
            </a:xfrm>
            <a:custGeom>
              <a:avLst/>
              <a:gdLst>
                <a:gd name="T0" fmla="*/ 29 w 1951"/>
                <a:gd name="T1" fmla="*/ 436 h 1151"/>
                <a:gd name="T2" fmla="*/ 122 w 1951"/>
                <a:gd name="T3" fmla="*/ 385 h 1151"/>
                <a:gd name="T4" fmla="*/ 304 w 1951"/>
                <a:gd name="T5" fmla="*/ 317 h 1151"/>
                <a:gd name="T6" fmla="*/ 368 w 1951"/>
                <a:gd name="T7" fmla="*/ 284 h 1151"/>
                <a:gd name="T8" fmla="*/ 461 w 1951"/>
                <a:gd name="T9" fmla="*/ 258 h 1151"/>
                <a:gd name="T10" fmla="*/ 563 w 1951"/>
                <a:gd name="T11" fmla="*/ 224 h 1151"/>
                <a:gd name="T12" fmla="*/ 673 w 1951"/>
                <a:gd name="T13" fmla="*/ 186 h 1151"/>
                <a:gd name="T14" fmla="*/ 740 w 1951"/>
                <a:gd name="T15" fmla="*/ 178 h 1151"/>
                <a:gd name="T16" fmla="*/ 838 w 1951"/>
                <a:gd name="T17" fmla="*/ 195 h 1151"/>
                <a:gd name="T18" fmla="*/ 910 w 1951"/>
                <a:gd name="T19" fmla="*/ 173 h 1151"/>
                <a:gd name="T20" fmla="*/ 1160 w 1951"/>
                <a:gd name="T21" fmla="*/ 42 h 1151"/>
                <a:gd name="T22" fmla="*/ 1240 w 1951"/>
                <a:gd name="T23" fmla="*/ 0 h 1151"/>
                <a:gd name="T24" fmla="*/ 1291 w 1951"/>
                <a:gd name="T25" fmla="*/ 17 h 1151"/>
                <a:gd name="T26" fmla="*/ 1358 w 1951"/>
                <a:gd name="T27" fmla="*/ 42 h 1151"/>
                <a:gd name="T28" fmla="*/ 1456 w 1951"/>
                <a:gd name="T29" fmla="*/ 59 h 1151"/>
                <a:gd name="T30" fmla="*/ 1528 w 1951"/>
                <a:gd name="T31" fmla="*/ 42 h 1151"/>
                <a:gd name="T32" fmla="*/ 1659 w 1951"/>
                <a:gd name="T33" fmla="*/ 34 h 1151"/>
                <a:gd name="T34" fmla="*/ 1748 w 1951"/>
                <a:gd name="T35" fmla="*/ 29 h 1151"/>
                <a:gd name="T36" fmla="*/ 1773 w 1951"/>
                <a:gd name="T37" fmla="*/ 63 h 1151"/>
                <a:gd name="T38" fmla="*/ 1803 w 1951"/>
                <a:gd name="T39" fmla="*/ 114 h 1151"/>
                <a:gd name="T40" fmla="*/ 1807 w 1951"/>
                <a:gd name="T41" fmla="*/ 207 h 1151"/>
                <a:gd name="T42" fmla="*/ 1790 w 1951"/>
                <a:gd name="T43" fmla="*/ 275 h 1151"/>
                <a:gd name="T44" fmla="*/ 1795 w 1951"/>
                <a:gd name="T45" fmla="*/ 313 h 1151"/>
                <a:gd name="T46" fmla="*/ 1837 w 1951"/>
                <a:gd name="T47" fmla="*/ 330 h 1151"/>
                <a:gd name="T48" fmla="*/ 1938 w 1951"/>
                <a:gd name="T49" fmla="*/ 322 h 1151"/>
                <a:gd name="T50" fmla="*/ 1943 w 1951"/>
                <a:gd name="T51" fmla="*/ 368 h 1151"/>
                <a:gd name="T52" fmla="*/ 1934 w 1951"/>
                <a:gd name="T53" fmla="*/ 457 h 1151"/>
                <a:gd name="T54" fmla="*/ 1917 w 1951"/>
                <a:gd name="T55" fmla="*/ 521 h 1151"/>
                <a:gd name="T56" fmla="*/ 1938 w 1951"/>
                <a:gd name="T57" fmla="*/ 563 h 1151"/>
                <a:gd name="T58" fmla="*/ 1896 w 1951"/>
                <a:gd name="T59" fmla="*/ 593 h 1151"/>
                <a:gd name="T60" fmla="*/ 1866 w 1951"/>
                <a:gd name="T61" fmla="*/ 660 h 1151"/>
                <a:gd name="T62" fmla="*/ 1866 w 1951"/>
                <a:gd name="T63" fmla="*/ 720 h 1151"/>
                <a:gd name="T64" fmla="*/ 1850 w 1951"/>
                <a:gd name="T65" fmla="*/ 804 h 1151"/>
                <a:gd name="T66" fmla="*/ 1824 w 1951"/>
                <a:gd name="T67" fmla="*/ 872 h 1151"/>
                <a:gd name="T68" fmla="*/ 1799 w 1951"/>
                <a:gd name="T69" fmla="*/ 906 h 1151"/>
                <a:gd name="T70" fmla="*/ 1790 w 1951"/>
                <a:gd name="T71" fmla="*/ 961 h 1151"/>
                <a:gd name="T72" fmla="*/ 1735 w 1951"/>
                <a:gd name="T73" fmla="*/ 931 h 1151"/>
                <a:gd name="T74" fmla="*/ 1638 w 1951"/>
                <a:gd name="T75" fmla="*/ 952 h 1151"/>
                <a:gd name="T76" fmla="*/ 1557 w 1951"/>
                <a:gd name="T77" fmla="*/ 986 h 1151"/>
                <a:gd name="T78" fmla="*/ 1485 w 1951"/>
                <a:gd name="T79" fmla="*/ 1050 h 1151"/>
                <a:gd name="T80" fmla="*/ 1422 w 1951"/>
                <a:gd name="T81" fmla="*/ 1092 h 1151"/>
                <a:gd name="T82" fmla="*/ 1363 w 1951"/>
                <a:gd name="T83" fmla="*/ 1101 h 1151"/>
                <a:gd name="T84" fmla="*/ 1240 w 1951"/>
                <a:gd name="T85" fmla="*/ 1092 h 1151"/>
                <a:gd name="T86" fmla="*/ 1151 w 1951"/>
                <a:gd name="T87" fmla="*/ 1118 h 1151"/>
                <a:gd name="T88" fmla="*/ 1062 w 1951"/>
                <a:gd name="T89" fmla="*/ 1151 h 1151"/>
                <a:gd name="T90" fmla="*/ 1024 w 1951"/>
                <a:gd name="T91" fmla="*/ 1126 h 1151"/>
                <a:gd name="T92" fmla="*/ 994 w 1951"/>
                <a:gd name="T93" fmla="*/ 1020 h 1151"/>
                <a:gd name="T94" fmla="*/ 982 w 1951"/>
                <a:gd name="T95" fmla="*/ 952 h 1151"/>
                <a:gd name="T96" fmla="*/ 1011 w 1951"/>
                <a:gd name="T97" fmla="*/ 864 h 1151"/>
                <a:gd name="T98" fmla="*/ 994 w 1951"/>
                <a:gd name="T99" fmla="*/ 825 h 1151"/>
                <a:gd name="T100" fmla="*/ 910 w 1951"/>
                <a:gd name="T101" fmla="*/ 796 h 1151"/>
                <a:gd name="T102" fmla="*/ 834 w 1951"/>
                <a:gd name="T103" fmla="*/ 753 h 1151"/>
                <a:gd name="T104" fmla="*/ 779 w 1951"/>
                <a:gd name="T105" fmla="*/ 770 h 1151"/>
                <a:gd name="T106" fmla="*/ 711 w 1951"/>
                <a:gd name="T107" fmla="*/ 787 h 1151"/>
                <a:gd name="T108" fmla="*/ 596 w 1951"/>
                <a:gd name="T109" fmla="*/ 779 h 1151"/>
                <a:gd name="T110" fmla="*/ 465 w 1951"/>
                <a:gd name="T111" fmla="*/ 766 h 1151"/>
                <a:gd name="T112" fmla="*/ 406 w 1951"/>
                <a:gd name="T113" fmla="*/ 749 h 1151"/>
                <a:gd name="T114" fmla="*/ 118 w 1951"/>
                <a:gd name="T115" fmla="*/ 580 h 1151"/>
                <a:gd name="T116" fmla="*/ 0 w 1951"/>
                <a:gd name="T117" fmla="*/ 487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1" h="1151">
                  <a:moveTo>
                    <a:pt x="0" y="487"/>
                  </a:moveTo>
                  <a:lnTo>
                    <a:pt x="4" y="482"/>
                  </a:lnTo>
                  <a:lnTo>
                    <a:pt x="8" y="470"/>
                  </a:lnTo>
                  <a:lnTo>
                    <a:pt x="8" y="461"/>
                  </a:lnTo>
                  <a:lnTo>
                    <a:pt x="12" y="457"/>
                  </a:lnTo>
                  <a:lnTo>
                    <a:pt x="16" y="453"/>
                  </a:lnTo>
                  <a:lnTo>
                    <a:pt x="16" y="449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8" y="427"/>
                  </a:lnTo>
                  <a:lnTo>
                    <a:pt x="50" y="419"/>
                  </a:lnTo>
                  <a:lnTo>
                    <a:pt x="55" y="415"/>
                  </a:lnTo>
                  <a:lnTo>
                    <a:pt x="59" y="411"/>
                  </a:lnTo>
                  <a:lnTo>
                    <a:pt x="63" y="411"/>
                  </a:lnTo>
                  <a:lnTo>
                    <a:pt x="67" y="406"/>
                  </a:lnTo>
                  <a:lnTo>
                    <a:pt x="84" y="402"/>
                  </a:lnTo>
                  <a:lnTo>
                    <a:pt x="114" y="389"/>
                  </a:lnTo>
                  <a:lnTo>
                    <a:pt x="122" y="385"/>
                  </a:lnTo>
                  <a:lnTo>
                    <a:pt x="131" y="381"/>
                  </a:lnTo>
                  <a:lnTo>
                    <a:pt x="169" y="368"/>
                  </a:lnTo>
                  <a:lnTo>
                    <a:pt x="199" y="355"/>
                  </a:lnTo>
                  <a:lnTo>
                    <a:pt x="207" y="351"/>
                  </a:lnTo>
                  <a:lnTo>
                    <a:pt x="232" y="343"/>
                  </a:lnTo>
                  <a:lnTo>
                    <a:pt x="245" y="339"/>
                  </a:lnTo>
                  <a:lnTo>
                    <a:pt x="279" y="330"/>
                  </a:lnTo>
                  <a:lnTo>
                    <a:pt x="296" y="322"/>
                  </a:lnTo>
                  <a:lnTo>
                    <a:pt x="304" y="317"/>
                  </a:lnTo>
                  <a:lnTo>
                    <a:pt x="313" y="317"/>
                  </a:lnTo>
                  <a:lnTo>
                    <a:pt x="321" y="313"/>
                  </a:lnTo>
                  <a:lnTo>
                    <a:pt x="326" y="309"/>
                  </a:lnTo>
                  <a:lnTo>
                    <a:pt x="334" y="305"/>
                  </a:lnTo>
                  <a:lnTo>
                    <a:pt x="347" y="296"/>
                  </a:lnTo>
                  <a:lnTo>
                    <a:pt x="351" y="292"/>
                  </a:lnTo>
                  <a:lnTo>
                    <a:pt x="355" y="292"/>
                  </a:lnTo>
                  <a:lnTo>
                    <a:pt x="359" y="288"/>
                  </a:lnTo>
                  <a:lnTo>
                    <a:pt x="368" y="284"/>
                  </a:lnTo>
                  <a:lnTo>
                    <a:pt x="376" y="284"/>
                  </a:lnTo>
                  <a:lnTo>
                    <a:pt x="385" y="279"/>
                  </a:lnTo>
                  <a:lnTo>
                    <a:pt x="393" y="275"/>
                  </a:lnTo>
                  <a:lnTo>
                    <a:pt x="402" y="275"/>
                  </a:lnTo>
                  <a:lnTo>
                    <a:pt x="410" y="271"/>
                  </a:lnTo>
                  <a:lnTo>
                    <a:pt x="423" y="271"/>
                  </a:lnTo>
                  <a:lnTo>
                    <a:pt x="427" y="267"/>
                  </a:lnTo>
                  <a:lnTo>
                    <a:pt x="436" y="267"/>
                  </a:lnTo>
                  <a:lnTo>
                    <a:pt x="461" y="258"/>
                  </a:lnTo>
                  <a:lnTo>
                    <a:pt x="474" y="254"/>
                  </a:lnTo>
                  <a:lnTo>
                    <a:pt x="482" y="250"/>
                  </a:lnTo>
                  <a:lnTo>
                    <a:pt x="491" y="250"/>
                  </a:lnTo>
                  <a:lnTo>
                    <a:pt x="524" y="241"/>
                  </a:lnTo>
                  <a:lnTo>
                    <a:pt x="533" y="237"/>
                  </a:lnTo>
                  <a:lnTo>
                    <a:pt x="537" y="237"/>
                  </a:lnTo>
                  <a:lnTo>
                    <a:pt x="541" y="237"/>
                  </a:lnTo>
                  <a:lnTo>
                    <a:pt x="550" y="233"/>
                  </a:lnTo>
                  <a:lnTo>
                    <a:pt x="563" y="224"/>
                  </a:lnTo>
                  <a:lnTo>
                    <a:pt x="575" y="224"/>
                  </a:lnTo>
                  <a:lnTo>
                    <a:pt x="580" y="220"/>
                  </a:lnTo>
                  <a:lnTo>
                    <a:pt x="596" y="216"/>
                  </a:lnTo>
                  <a:lnTo>
                    <a:pt x="601" y="216"/>
                  </a:lnTo>
                  <a:lnTo>
                    <a:pt x="609" y="212"/>
                  </a:lnTo>
                  <a:lnTo>
                    <a:pt x="618" y="207"/>
                  </a:lnTo>
                  <a:lnTo>
                    <a:pt x="639" y="199"/>
                  </a:lnTo>
                  <a:lnTo>
                    <a:pt x="664" y="186"/>
                  </a:lnTo>
                  <a:lnTo>
                    <a:pt x="673" y="186"/>
                  </a:lnTo>
                  <a:lnTo>
                    <a:pt x="681" y="182"/>
                  </a:lnTo>
                  <a:lnTo>
                    <a:pt x="685" y="178"/>
                  </a:lnTo>
                  <a:lnTo>
                    <a:pt x="694" y="178"/>
                  </a:lnTo>
                  <a:lnTo>
                    <a:pt x="698" y="178"/>
                  </a:lnTo>
                  <a:lnTo>
                    <a:pt x="707" y="178"/>
                  </a:lnTo>
                  <a:lnTo>
                    <a:pt x="715" y="173"/>
                  </a:lnTo>
                  <a:lnTo>
                    <a:pt x="719" y="173"/>
                  </a:lnTo>
                  <a:lnTo>
                    <a:pt x="728" y="173"/>
                  </a:lnTo>
                  <a:lnTo>
                    <a:pt x="740" y="178"/>
                  </a:lnTo>
                  <a:lnTo>
                    <a:pt x="753" y="178"/>
                  </a:lnTo>
                  <a:lnTo>
                    <a:pt x="766" y="178"/>
                  </a:lnTo>
                  <a:lnTo>
                    <a:pt x="774" y="182"/>
                  </a:lnTo>
                  <a:lnTo>
                    <a:pt x="787" y="182"/>
                  </a:lnTo>
                  <a:lnTo>
                    <a:pt x="808" y="190"/>
                  </a:lnTo>
                  <a:lnTo>
                    <a:pt x="817" y="190"/>
                  </a:lnTo>
                  <a:lnTo>
                    <a:pt x="825" y="190"/>
                  </a:lnTo>
                  <a:lnTo>
                    <a:pt x="829" y="195"/>
                  </a:lnTo>
                  <a:lnTo>
                    <a:pt x="838" y="195"/>
                  </a:lnTo>
                  <a:lnTo>
                    <a:pt x="842" y="195"/>
                  </a:lnTo>
                  <a:lnTo>
                    <a:pt x="846" y="195"/>
                  </a:lnTo>
                  <a:lnTo>
                    <a:pt x="855" y="190"/>
                  </a:lnTo>
                  <a:lnTo>
                    <a:pt x="859" y="190"/>
                  </a:lnTo>
                  <a:lnTo>
                    <a:pt x="867" y="190"/>
                  </a:lnTo>
                  <a:lnTo>
                    <a:pt x="872" y="186"/>
                  </a:lnTo>
                  <a:lnTo>
                    <a:pt x="876" y="186"/>
                  </a:lnTo>
                  <a:lnTo>
                    <a:pt x="889" y="182"/>
                  </a:lnTo>
                  <a:lnTo>
                    <a:pt x="910" y="173"/>
                  </a:lnTo>
                  <a:lnTo>
                    <a:pt x="952" y="152"/>
                  </a:lnTo>
                  <a:lnTo>
                    <a:pt x="986" y="140"/>
                  </a:lnTo>
                  <a:lnTo>
                    <a:pt x="1003" y="131"/>
                  </a:lnTo>
                  <a:lnTo>
                    <a:pt x="1016" y="123"/>
                  </a:lnTo>
                  <a:lnTo>
                    <a:pt x="1024" y="123"/>
                  </a:lnTo>
                  <a:lnTo>
                    <a:pt x="1033" y="114"/>
                  </a:lnTo>
                  <a:lnTo>
                    <a:pt x="1049" y="106"/>
                  </a:lnTo>
                  <a:lnTo>
                    <a:pt x="1100" y="76"/>
                  </a:lnTo>
                  <a:lnTo>
                    <a:pt x="1160" y="42"/>
                  </a:lnTo>
                  <a:lnTo>
                    <a:pt x="1176" y="29"/>
                  </a:lnTo>
                  <a:lnTo>
                    <a:pt x="1198" y="17"/>
                  </a:lnTo>
                  <a:lnTo>
                    <a:pt x="1206" y="13"/>
                  </a:lnTo>
                  <a:lnTo>
                    <a:pt x="1215" y="8"/>
                  </a:lnTo>
                  <a:lnTo>
                    <a:pt x="1219" y="8"/>
                  </a:lnTo>
                  <a:lnTo>
                    <a:pt x="1223" y="4"/>
                  </a:lnTo>
                  <a:lnTo>
                    <a:pt x="1227" y="4"/>
                  </a:lnTo>
                  <a:lnTo>
                    <a:pt x="1231" y="0"/>
                  </a:lnTo>
                  <a:lnTo>
                    <a:pt x="1240" y="0"/>
                  </a:lnTo>
                  <a:lnTo>
                    <a:pt x="1248" y="0"/>
                  </a:lnTo>
                  <a:lnTo>
                    <a:pt x="1253" y="0"/>
                  </a:lnTo>
                  <a:lnTo>
                    <a:pt x="1257" y="0"/>
                  </a:lnTo>
                  <a:lnTo>
                    <a:pt x="1265" y="0"/>
                  </a:lnTo>
                  <a:lnTo>
                    <a:pt x="1270" y="0"/>
                  </a:lnTo>
                  <a:lnTo>
                    <a:pt x="1274" y="4"/>
                  </a:lnTo>
                  <a:lnTo>
                    <a:pt x="1274" y="8"/>
                  </a:lnTo>
                  <a:lnTo>
                    <a:pt x="1287" y="17"/>
                  </a:lnTo>
                  <a:lnTo>
                    <a:pt x="1291" y="17"/>
                  </a:lnTo>
                  <a:lnTo>
                    <a:pt x="1291" y="21"/>
                  </a:lnTo>
                  <a:lnTo>
                    <a:pt x="1299" y="25"/>
                  </a:lnTo>
                  <a:lnTo>
                    <a:pt x="1312" y="29"/>
                  </a:lnTo>
                  <a:lnTo>
                    <a:pt x="1316" y="29"/>
                  </a:lnTo>
                  <a:lnTo>
                    <a:pt x="1320" y="34"/>
                  </a:lnTo>
                  <a:lnTo>
                    <a:pt x="1329" y="34"/>
                  </a:lnTo>
                  <a:lnTo>
                    <a:pt x="1333" y="34"/>
                  </a:lnTo>
                  <a:lnTo>
                    <a:pt x="1350" y="42"/>
                  </a:lnTo>
                  <a:lnTo>
                    <a:pt x="1358" y="42"/>
                  </a:lnTo>
                  <a:lnTo>
                    <a:pt x="1375" y="46"/>
                  </a:lnTo>
                  <a:lnTo>
                    <a:pt x="1392" y="51"/>
                  </a:lnTo>
                  <a:lnTo>
                    <a:pt x="1405" y="55"/>
                  </a:lnTo>
                  <a:lnTo>
                    <a:pt x="1418" y="55"/>
                  </a:lnTo>
                  <a:lnTo>
                    <a:pt x="1426" y="55"/>
                  </a:lnTo>
                  <a:lnTo>
                    <a:pt x="1430" y="59"/>
                  </a:lnTo>
                  <a:lnTo>
                    <a:pt x="1435" y="59"/>
                  </a:lnTo>
                  <a:lnTo>
                    <a:pt x="1447" y="59"/>
                  </a:lnTo>
                  <a:lnTo>
                    <a:pt x="1456" y="59"/>
                  </a:lnTo>
                  <a:lnTo>
                    <a:pt x="1460" y="55"/>
                  </a:lnTo>
                  <a:lnTo>
                    <a:pt x="1469" y="55"/>
                  </a:lnTo>
                  <a:lnTo>
                    <a:pt x="1473" y="55"/>
                  </a:lnTo>
                  <a:lnTo>
                    <a:pt x="1481" y="55"/>
                  </a:lnTo>
                  <a:lnTo>
                    <a:pt x="1485" y="51"/>
                  </a:lnTo>
                  <a:lnTo>
                    <a:pt x="1507" y="46"/>
                  </a:lnTo>
                  <a:lnTo>
                    <a:pt x="1511" y="46"/>
                  </a:lnTo>
                  <a:lnTo>
                    <a:pt x="1519" y="42"/>
                  </a:lnTo>
                  <a:lnTo>
                    <a:pt x="1528" y="42"/>
                  </a:lnTo>
                  <a:lnTo>
                    <a:pt x="1545" y="38"/>
                  </a:lnTo>
                  <a:lnTo>
                    <a:pt x="1557" y="38"/>
                  </a:lnTo>
                  <a:lnTo>
                    <a:pt x="1570" y="38"/>
                  </a:lnTo>
                  <a:lnTo>
                    <a:pt x="1579" y="34"/>
                  </a:lnTo>
                  <a:lnTo>
                    <a:pt x="1591" y="34"/>
                  </a:lnTo>
                  <a:lnTo>
                    <a:pt x="1608" y="34"/>
                  </a:lnTo>
                  <a:lnTo>
                    <a:pt x="1638" y="34"/>
                  </a:lnTo>
                  <a:lnTo>
                    <a:pt x="1646" y="34"/>
                  </a:lnTo>
                  <a:lnTo>
                    <a:pt x="1659" y="34"/>
                  </a:lnTo>
                  <a:lnTo>
                    <a:pt x="1672" y="34"/>
                  </a:lnTo>
                  <a:lnTo>
                    <a:pt x="1684" y="29"/>
                  </a:lnTo>
                  <a:lnTo>
                    <a:pt x="1701" y="25"/>
                  </a:lnTo>
                  <a:lnTo>
                    <a:pt x="1718" y="21"/>
                  </a:lnTo>
                  <a:lnTo>
                    <a:pt x="1744" y="17"/>
                  </a:lnTo>
                  <a:lnTo>
                    <a:pt x="1744" y="21"/>
                  </a:lnTo>
                  <a:lnTo>
                    <a:pt x="1748" y="21"/>
                  </a:lnTo>
                  <a:lnTo>
                    <a:pt x="1748" y="25"/>
                  </a:lnTo>
                  <a:lnTo>
                    <a:pt x="1748" y="29"/>
                  </a:lnTo>
                  <a:lnTo>
                    <a:pt x="1748" y="34"/>
                  </a:lnTo>
                  <a:lnTo>
                    <a:pt x="1744" y="42"/>
                  </a:lnTo>
                  <a:lnTo>
                    <a:pt x="1744" y="46"/>
                  </a:lnTo>
                  <a:lnTo>
                    <a:pt x="1752" y="46"/>
                  </a:lnTo>
                  <a:lnTo>
                    <a:pt x="1756" y="51"/>
                  </a:lnTo>
                  <a:lnTo>
                    <a:pt x="1761" y="51"/>
                  </a:lnTo>
                  <a:lnTo>
                    <a:pt x="1765" y="55"/>
                  </a:lnTo>
                  <a:lnTo>
                    <a:pt x="1769" y="59"/>
                  </a:lnTo>
                  <a:lnTo>
                    <a:pt x="1773" y="63"/>
                  </a:lnTo>
                  <a:lnTo>
                    <a:pt x="1782" y="72"/>
                  </a:lnTo>
                  <a:lnTo>
                    <a:pt x="1786" y="76"/>
                  </a:lnTo>
                  <a:lnTo>
                    <a:pt x="1790" y="80"/>
                  </a:lnTo>
                  <a:lnTo>
                    <a:pt x="1795" y="85"/>
                  </a:lnTo>
                  <a:lnTo>
                    <a:pt x="1799" y="93"/>
                  </a:lnTo>
                  <a:lnTo>
                    <a:pt x="1803" y="97"/>
                  </a:lnTo>
                  <a:lnTo>
                    <a:pt x="1803" y="106"/>
                  </a:lnTo>
                  <a:lnTo>
                    <a:pt x="1803" y="110"/>
                  </a:lnTo>
                  <a:lnTo>
                    <a:pt x="1803" y="114"/>
                  </a:lnTo>
                  <a:lnTo>
                    <a:pt x="1799" y="131"/>
                  </a:lnTo>
                  <a:lnTo>
                    <a:pt x="1799" y="135"/>
                  </a:lnTo>
                  <a:lnTo>
                    <a:pt x="1799" y="140"/>
                  </a:lnTo>
                  <a:lnTo>
                    <a:pt x="1799" y="148"/>
                  </a:lnTo>
                  <a:lnTo>
                    <a:pt x="1799" y="156"/>
                  </a:lnTo>
                  <a:lnTo>
                    <a:pt x="1799" y="165"/>
                  </a:lnTo>
                  <a:lnTo>
                    <a:pt x="1803" y="178"/>
                  </a:lnTo>
                  <a:lnTo>
                    <a:pt x="1803" y="195"/>
                  </a:lnTo>
                  <a:lnTo>
                    <a:pt x="1807" y="207"/>
                  </a:lnTo>
                  <a:lnTo>
                    <a:pt x="1807" y="216"/>
                  </a:lnTo>
                  <a:lnTo>
                    <a:pt x="1807" y="220"/>
                  </a:lnTo>
                  <a:lnTo>
                    <a:pt x="1807" y="228"/>
                  </a:lnTo>
                  <a:lnTo>
                    <a:pt x="1807" y="237"/>
                  </a:lnTo>
                  <a:lnTo>
                    <a:pt x="1803" y="237"/>
                  </a:lnTo>
                  <a:lnTo>
                    <a:pt x="1803" y="245"/>
                  </a:lnTo>
                  <a:lnTo>
                    <a:pt x="1803" y="250"/>
                  </a:lnTo>
                  <a:lnTo>
                    <a:pt x="1799" y="258"/>
                  </a:lnTo>
                  <a:lnTo>
                    <a:pt x="1790" y="275"/>
                  </a:lnTo>
                  <a:lnTo>
                    <a:pt x="1790" y="279"/>
                  </a:lnTo>
                  <a:lnTo>
                    <a:pt x="1786" y="284"/>
                  </a:lnTo>
                  <a:lnTo>
                    <a:pt x="1786" y="288"/>
                  </a:lnTo>
                  <a:lnTo>
                    <a:pt x="1786" y="292"/>
                  </a:lnTo>
                  <a:lnTo>
                    <a:pt x="1786" y="296"/>
                  </a:lnTo>
                  <a:lnTo>
                    <a:pt x="1786" y="300"/>
                  </a:lnTo>
                  <a:lnTo>
                    <a:pt x="1790" y="309"/>
                  </a:lnTo>
                  <a:lnTo>
                    <a:pt x="1790" y="313"/>
                  </a:lnTo>
                  <a:lnTo>
                    <a:pt x="1795" y="313"/>
                  </a:lnTo>
                  <a:lnTo>
                    <a:pt x="1799" y="322"/>
                  </a:lnTo>
                  <a:lnTo>
                    <a:pt x="1803" y="322"/>
                  </a:lnTo>
                  <a:lnTo>
                    <a:pt x="1807" y="326"/>
                  </a:lnTo>
                  <a:lnTo>
                    <a:pt x="1811" y="330"/>
                  </a:lnTo>
                  <a:lnTo>
                    <a:pt x="1816" y="330"/>
                  </a:lnTo>
                  <a:lnTo>
                    <a:pt x="1820" y="330"/>
                  </a:lnTo>
                  <a:lnTo>
                    <a:pt x="1824" y="330"/>
                  </a:lnTo>
                  <a:lnTo>
                    <a:pt x="1833" y="330"/>
                  </a:lnTo>
                  <a:lnTo>
                    <a:pt x="1837" y="330"/>
                  </a:lnTo>
                  <a:lnTo>
                    <a:pt x="1845" y="330"/>
                  </a:lnTo>
                  <a:lnTo>
                    <a:pt x="1871" y="326"/>
                  </a:lnTo>
                  <a:lnTo>
                    <a:pt x="1879" y="326"/>
                  </a:lnTo>
                  <a:lnTo>
                    <a:pt x="1913" y="322"/>
                  </a:lnTo>
                  <a:lnTo>
                    <a:pt x="1922" y="322"/>
                  </a:lnTo>
                  <a:lnTo>
                    <a:pt x="1926" y="322"/>
                  </a:lnTo>
                  <a:lnTo>
                    <a:pt x="1930" y="322"/>
                  </a:lnTo>
                  <a:lnTo>
                    <a:pt x="1934" y="322"/>
                  </a:lnTo>
                  <a:lnTo>
                    <a:pt x="1938" y="322"/>
                  </a:lnTo>
                  <a:lnTo>
                    <a:pt x="1943" y="326"/>
                  </a:lnTo>
                  <a:lnTo>
                    <a:pt x="1947" y="330"/>
                  </a:lnTo>
                  <a:lnTo>
                    <a:pt x="1947" y="334"/>
                  </a:lnTo>
                  <a:lnTo>
                    <a:pt x="1951" y="343"/>
                  </a:lnTo>
                  <a:lnTo>
                    <a:pt x="1951" y="347"/>
                  </a:lnTo>
                  <a:lnTo>
                    <a:pt x="1951" y="351"/>
                  </a:lnTo>
                  <a:lnTo>
                    <a:pt x="1947" y="355"/>
                  </a:lnTo>
                  <a:lnTo>
                    <a:pt x="1943" y="364"/>
                  </a:lnTo>
                  <a:lnTo>
                    <a:pt x="1943" y="368"/>
                  </a:lnTo>
                  <a:lnTo>
                    <a:pt x="1938" y="377"/>
                  </a:lnTo>
                  <a:lnTo>
                    <a:pt x="1938" y="381"/>
                  </a:lnTo>
                  <a:lnTo>
                    <a:pt x="1938" y="389"/>
                  </a:lnTo>
                  <a:lnTo>
                    <a:pt x="1938" y="394"/>
                  </a:lnTo>
                  <a:lnTo>
                    <a:pt x="1938" y="415"/>
                  </a:lnTo>
                  <a:lnTo>
                    <a:pt x="1938" y="419"/>
                  </a:lnTo>
                  <a:lnTo>
                    <a:pt x="1938" y="427"/>
                  </a:lnTo>
                  <a:lnTo>
                    <a:pt x="1934" y="444"/>
                  </a:lnTo>
                  <a:lnTo>
                    <a:pt x="1934" y="457"/>
                  </a:lnTo>
                  <a:lnTo>
                    <a:pt x="1934" y="461"/>
                  </a:lnTo>
                  <a:lnTo>
                    <a:pt x="1930" y="470"/>
                  </a:lnTo>
                  <a:lnTo>
                    <a:pt x="1930" y="478"/>
                  </a:lnTo>
                  <a:lnTo>
                    <a:pt x="1926" y="487"/>
                  </a:lnTo>
                  <a:lnTo>
                    <a:pt x="1926" y="495"/>
                  </a:lnTo>
                  <a:lnTo>
                    <a:pt x="1922" y="499"/>
                  </a:lnTo>
                  <a:lnTo>
                    <a:pt x="1922" y="508"/>
                  </a:lnTo>
                  <a:lnTo>
                    <a:pt x="1922" y="516"/>
                  </a:lnTo>
                  <a:lnTo>
                    <a:pt x="1917" y="521"/>
                  </a:lnTo>
                  <a:lnTo>
                    <a:pt x="1917" y="529"/>
                  </a:lnTo>
                  <a:lnTo>
                    <a:pt x="1917" y="533"/>
                  </a:lnTo>
                  <a:lnTo>
                    <a:pt x="1922" y="538"/>
                  </a:lnTo>
                  <a:lnTo>
                    <a:pt x="1922" y="542"/>
                  </a:lnTo>
                  <a:lnTo>
                    <a:pt x="1926" y="546"/>
                  </a:lnTo>
                  <a:lnTo>
                    <a:pt x="1930" y="550"/>
                  </a:lnTo>
                  <a:lnTo>
                    <a:pt x="1934" y="554"/>
                  </a:lnTo>
                  <a:lnTo>
                    <a:pt x="1938" y="559"/>
                  </a:lnTo>
                  <a:lnTo>
                    <a:pt x="1938" y="563"/>
                  </a:lnTo>
                  <a:lnTo>
                    <a:pt x="1943" y="563"/>
                  </a:lnTo>
                  <a:lnTo>
                    <a:pt x="1938" y="567"/>
                  </a:lnTo>
                  <a:lnTo>
                    <a:pt x="1934" y="567"/>
                  </a:lnTo>
                  <a:lnTo>
                    <a:pt x="1930" y="571"/>
                  </a:lnTo>
                  <a:lnTo>
                    <a:pt x="1913" y="580"/>
                  </a:lnTo>
                  <a:lnTo>
                    <a:pt x="1909" y="580"/>
                  </a:lnTo>
                  <a:lnTo>
                    <a:pt x="1905" y="584"/>
                  </a:lnTo>
                  <a:lnTo>
                    <a:pt x="1900" y="588"/>
                  </a:lnTo>
                  <a:lnTo>
                    <a:pt x="1896" y="593"/>
                  </a:lnTo>
                  <a:lnTo>
                    <a:pt x="1892" y="597"/>
                  </a:lnTo>
                  <a:lnTo>
                    <a:pt x="1879" y="614"/>
                  </a:lnTo>
                  <a:lnTo>
                    <a:pt x="1875" y="618"/>
                  </a:lnTo>
                  <a:lnTo>
                    <a:pt x="1875" y="622"/>
                  </a:lnTo>
                  <a:lnTo>
                    <a:pt x="1871" y="626"/>
                  </a:lnTo>
                  <a:lnTo>
                    <a:pt x="1866" y="639"/>
                  </a:lnTo>
                  <a:lnTo>
                    <a:pt x="1866" y="648"/>
                  </a:lnTo>
                  <a:lnTo>
                    <a:pt x="1866" y="652"/>
                  </a:lnTo>
                  <a:lnTo>
                    <a:pt x="1866" y="660"/>
                  </a:lnTo>
                  <a:lnTo>
                    <a:pt x="1866" y="665"/>
                  </a:lnTo>
                  <a:lnTo>
                    <a:pt x="1866" y="669"/>
                  </a:lnTo>
                  <a:lnTo>
                    <a:pt x="1866" y="686"/>
                  </a:lnTo>
                  <a:lnTo>
                    <a:pt x="1866" y="694"/>
                  </a:lnTo>
                  <a:lnTo>
                    <a:pt x="1871" y="698"/>
                  </a:lnTo>
                  <a:lnTo>
                    <a:pt x="1866" y="703"/>
                  </a:lnTo>
                  <a:lnTo>
                    <a:pt x="1866" y="707"/>
                  </a:lnTo>
                  <a:lnTo>
                    <a:pt x="1866" y="715"/>
                  </a:lnTo>
                  <a:lnTo>
                    <a:pt x="1866" y="720"/>
                  </a:lnTo>
                  <a:lnTo>
                    <a:pt x="1862" y="728"/>
                  </a:lnTo>
                  <a:lnTo>
                    <a:pt x="1854" y="745"/>
                  </a:lnTo>
                  <a:lnTo>
                    <a:pt x="1854" y="753"/>
                  </a:lnTo>
                  <a:lnTo>
                    <a:pt x="1854" y="758"/>
                  </a:lnTo>
                  <a:lnTo>
                    <a:pt x="1850" y="766"/>
                  </a:lnTo>
                  <a:lnTo>
                    <a:pt x="1850" y="779"/>
                  </a:lnTo>
                  <a:lnTo>
                    <a:pt x="1850" y="787"/>
                  </a:lnTo>
                  <a:lnTo>
                    <a:pt x="1850" y="796"/>
                  </a:lnTo>
                  <a:lnTo>
                    <a:pt x="1850" y="804"/>
                  </a:lnTo>
                  <a:lnTo>
                    <a:pt x="1845" y="813"/>
                  </a:lnTo>
                  <a:lnTo>
                    <a:pt x="1845" y="817"/>
                  </a:lnTo>
                  <a:lnTo>
                    <a:pt x="1841" y="825"/>
                  </a:lnTo>
                  <a:lnTo>
                    <a:pt x="1841" y="834"/>
                  </a:lnTo>
                  <a:lnTo>
                    <a:pt x="1837" y="838"/>
                  </a:lnTo>
                  <a:lnTo>
                    <a:pt x="1833" y="851"/>
                  </a:lnTo>
                  <a:lnTo>
                    <a:pt x="1828" y="855"/>
                  </a:lnTo>
                  <a:lnTo>
                    <a:pt x="1828" y="859"/>
                  </a:lnTo>
                  <a:lnTo>
                    <a:pt x="1824" y="872"/>
                  </a:lnTo>
                  <a:lnTo>
                    <a:pt x="1824" y="876"/>
                  </a:lnTo>
                  <a:lnTo>
                    <a:pt x="1824" y="880"/>
                  </a:lnTo>
                  <a:lnTo>
                    <a:pt x="1824" y="885"/>
                  </a:lnTo>
                  <a:lnTo>
                    <a:pt x="1824" y="889"/>
                  </a:lnTo>
                  <a:lnTo>
                    <a:pt x="1820" y="893"/>
                  </a:lnTo>
                  <a:lnTo>
                    <a:pt x="1820" y="897"/>
                  </a:lnTo>
                  <a:lnTo>
                    <a:pt x="1816" y="897"/>
                  </a:lnTo>
                  <a:lnTo>
                    <a:pt x="1807" y="902"/>
                  </a:lnTo>
                  <a:lnTo>
                    <a:pt x="1799" y="906"/>
                  </a:lnTo>
                  <a:lnTo>
                    <a:pt x="1795" y="914"/>
                  </a:lnTo>
                  <a:lnTo>
                    <a:pt x="1790" y="919"/>
                  </a:lnTo>
                  <a:lnTo>
                    <a:pt x="1786" y="927"/>
                  </a:lnTo>
                  <a:lnTo>
                    <a:pt x="1786" y="931"/>
                  </a:lnTo>
                  <a:lnTo>
                    <a:pt x="1786" y="940"/>
                  </a:lnTo>
                  <a:lnTo>
                    <a:pt x="1786" y="944"/>
                  </a:lnTo>
                  <a:lnTo>
                    <a:pt x="1786" y="952"/>
                  </a:lnTo>
                  <a:lnTo>
                    <a:pt x="1786" y="957"/>
                  </a:lnTo>
                  <a:lnTo>
                    <a:pt x="1790" y="961"/>
                  </a:lnTo>
                  <a:lnTo>
                    <a:pt x="1790" y="965"/>
                  </a:lnTo>
                  <a:lnTo>
                    <a:pt x="1786" y="965"/>
                  </a:lnTo>
                  <a:lnTo>
                    <a:pt x="1786" y="961"/>
                  </a:lnTo>
                  <a:lnTo>
                    <a:pt x="1778" y="961"/>
                  </a:lnTo>
                  <a:lnTo>
                    <a:pt x="1769" y="952"/>
                  </a:lnTo>
                  <a:lnTo>
                    <a:pt x="1752" y="940"/>
                  </a:lnTo>
                  <a:lnTo>
                    <a:pt x="1744" y="936"/>
                  </a:lnTo>
                  <a:lnTo>
                    <a:pt x="1739" y="936"/>
                  </a:lnTo>
                  <a:lnTo>
                    <a:pt x="1735" y="931"/>
                  </a:lnTo>
                  <a:lnTo>
                    <a:pt x="1731" y="931"/>
                  </a:lnTo>
                  <a:lnTo>
                    <a:pt x="1723" y="931"/>
                  </a:lnTo>
                  <a:lnTo>
                    <a:pt x="1718" y="936"/>
                  </a:lnTo>
                  <a:lnTo>
                    <a:pt x="1710" y="936"/>
                  </a:lnTo>
                  <a:lnTo>
                    <a:pt x="1693" y="940"/>
                  </a:lnTo>
                  <a:lnTo>
                    <a:pt x="1672" y="944"/>
                  </a:lnTo>
                  <a:lnTo>
                    <a:pt x="1655" y="948"/>
                  </a:lnTo>
                  <a:lnTo>
                    <a:pt x="1642" y="952"/>
                  </a:lnTo>
                  <a:lnTo>
                    <a:pt x="1638" y="952"/>
                  </a:lnTo>
                  <a:lnTo>
                    <a:pt x="1629" y="957"/>
                  </a:lnTo>
                  <a:lnTo>
                    <a:pt x="1621" y="961"/>
                  </a:lnTo>
                  <a:lnTo>
                    <a:pt x="1604" y="969"/>
                  </a:lnTo>
                  <a:lnTo>
                    <a:pt x="1596" y="969"/>
                  </a:lnTo>
                  <a:lnTo>
                    <a:pt x="1574" y="978"/>
                  </a:lnTo>
                  <a:lnTo>
                    <a:pt x="1570" y="982"/>
                  </a:lnTo>
                  <a:lnTo>
                    <a:pt x="1562" y="982"/>
                  </a:lnTo>
                  <a:lnTo>
                    <a:pt x="1562" y="986"/>
                  </a:lnTo>
                  <a:lnTo>
                    <a:pt x="1557" y="986"/>
                  </a:lnTo>
                  <a:lnTo>
                    <a:pt x="1553" y="991"/>
                  </a:lnTo>
                  <a:lnTo>
                    <a:pt x="1545" y="995"/>
                  </a:lnTo>
                  <a:lnTo>
                    <a:pt x="1541" y="999"/>
                  </a:lnTo>
                  <a:lnTo>
                    <a:pt x="1519" y="1020"/>
                  </a:lnTo>
                  <a:lnTo>
                    <a:pt x="1507" y="1033"/>
                  </a:lnTo>
                  <a:lnTo>
                    <a:pt x="1502" y="1037"/>
                  </a:lnTo>
                  <a:lnTo>
                    <a:pt x="1494" y="1041"/>
                  </a:lnTo>
                  <a:lnTo>
                    <a:pt x="1490" y="1050"/>
                  </a:lnTo>
                  <a:lnTo>
                    <a:pt x="1485" y="1050"/>
                  </a:lnTo>
                  <a:lnTo>
                    <a:pt x="1477" y="1054"/>
                  </a:lnTo>
                  <a:lnTo>
                    <a:pt x="1473" y="1058"/>
                  </a:lnTo>
                  <a:lnTo>
                    <a:pt x="1469" y="1063"/>
                  </a:lnTo>
                  <a:lnTo>
                    <a:pt x="1456" y="1067"/>
                  </a:lnTo>
                  <a:lnTo>
                    <a:pt x="1447" y="1071"/>
                  </a:lnTo>
                  <a:lnTo>
                    <a:pt x="1443" y="1075"/>
                  </a:lnTo>
                  <a:lnTo>
                    <a:pt x="1430" y="1088"/>
                  </a:lnTo>
                  <a:lnTo>
                    <a:pt x="1426" y="1088"/>
                  </a:lnTo>
                  <a:lnTo>
                    <a:pt x="1422" y="1092"/>
                  </a:lnTo>
                  <a:lnTo>
                    <a:pt x="1414" y="1096"/>
                  </a:lnTo>
                  <a:lnTo>
                    <a:pt x="1409" y="1096"/>
                  </a:lnTo>
                  <a:lnTo>
                    <a:pt x="1409" y="1101"/>
                  </a:lnTo>
                  <a:lnTo>
                    <a:pt x="1401" y="1101"/>
                  </a:lnTo>
                  <a:lnTo>
                    <a:pt x="1392" y="1101"/>
                  </a:lnTo>
                  <a:lnTo>
                    <a:pt x="1388" y="1101"/>
                  </a:lnTo>
                  <a:lnTo>
                    <a:pt x="1380" y="1101"/>
                  </a:lnTo>
                  <a:lnTo>
                    <a:pt x="1371" y="1101"/>
                  </a:lnTo>
                  <a:lnTo>
                    <a:pt x="1363" y="1101"/>
                  </a:lnTo>
                  <a:lnTo>
                    <a:pt x="1358" y="1101"/>
                  </a:lnTo>
                  <a:lnTo>
                    <a:pt x="1325" y="1092"/>
                  </a:lnTo>
                  <a:lnTo>
                    <a:pt x="1312" y="1092"/>
                  </a:lnTo>
                  <a:lnTo>
                    <a:pt x="1299" y="1092"/>
                  </a:lnTo>
                  <a:lnTo>
                    <a:pt x="1287" y="1088"/>
                  </a:lnTo>
                  <a:lnTo>
                    <a:pt x="1274" y="1088"/>
                  </a:lnTo>
                  <a:lnTo>
                    <a:pt x="1257" y="1088"/>
                  </a:lnTo>
                  <a:lnTo>
                    <a:pt x="1248" y="1088"/>
                  </a:lnTo>
                  <a:lnTo>
                    <a:pt x="1240" y="1092"/>
                  </a:lnTo>
                  <a:lnTo>
                    <a:pt x="1227" y="1092"/>
                  </a:lnTo>
                  <a:lnTo>
                    <a:pt x="1215" y="1092"/>
                  </a:lnTo>
                  <a:lnTo>
                    <a:pt x="1206" y="1096"/>
                  </a:lnTo>
                  <a:lnTo>
                    <a:pt x="1193" y="1101"/>
                  </a:lnTo>
                  <a:lnTo>
                    <a:pt x="1185" y="1101"/>
                  </a:lnTo>
                  <a:lnTo>
                    <a:pt x="1181" y="1105"/>
                  </a:lnTo>
                  <a:lnTo>
                    <a:pt x="1172" y="1109"/>
                  </a:lnTo>
                  <a:lnTo>
                    <a:pt x="1160" y="1113"/>
                  </a:lnTo>
                  <a:lnTo>
                    <a:pt x="1151" y="1118"/>
                  </a:lnTo>
                  <a:lnTo>
                    <a:pt x="1130" y="1126"/>
                  </a:lnTo>
                  <a:lnTo>
                    <a:pt x="1121" y="1134"/>
                  </a:lnTo>
                  <a:lnTo>
                    <a:pt x="1113" y="1134"/>
                  </a:lnTo>
                  <a:lnTo>
                    <a:pt x="1104" y="1139"/>
                  </a:lnTo>
                  <a:lnTo>
                    <a:pt x="1092" y="1143"/>
                  </a:lnTo>
                  <a:lnTo>
                    <a:pt x="1083" y="1147"/>
                  </a:lnTo>
                  <a:lnTo>
                    <a:pt x="1075" y="1147"/>
                  </a:lnTo>
                  <a:lnTo>
                    <a:pt x="1071" y="1151"/>
                  </a:lnTo>
                  <a:lnTo>
                    <a:pt x="1062" y="1151"/>
                  </a:lnTo>
                  <a:lnTo>
                    <a:pt x="1054" y="1151"/>
                  </a:lnTo>
                  <a:lnTo>
                    <a:pt x="1049" y="1151"/>
                  </a:lnTo>
                  <a:lnTo>
                    <a:pt x="1041" y="1151"/>
                  </a:lnTo>
                  <a:lnTo>
                    <a:pt x="1037" y="1151"/>
                  </a:lnTo>
                  <a:lnTo>
                    <a:pt x="1037" y="1147"/>
                  </a:lnTo>
                  <a:lnTo>
                    <a:pt x="1033" y="1147"/>
                  </a:lnTo>
                  <a:lnTo>
                    <a:pt x="1028" y="1139"/>
                  </a:lnTo>
                  <a:lnTo>
                    <a:pt x="1028" y="1134"/>
                  </a:lnTo>
                  <a:lnTo>
                    <a:pt x="1024" y="1126"/>
                  </a:lnTo>
                  <a:lnTo>
                    <a:pt x="1020" y="1118"/>
                  </a:lnTo>
                  <a:lnTo>
                    <a:pt x="1016" y="1113"/>
                  </a:lnTo>
                  <a:lnTo>
                    <a:pt x="1011" y="1105"/>
                  </a:lnTo>
                  <a:lnTo>
                    <a:pt x="1007" y="1092"/>
                  </a:lnTo>
                  <a:lnTo>
                    <a:pt x="1003" y="1079"/>
                  </a:lnTo>
                  <a:lnTo>
                    <a:pt x="1003" y="1071"/>
                  </a:lnTo>
                  <a:lnTo>
                    <a:pt x="1003" y="1058"/>
                  </a:lnTo>
                  <a:lnTo>
                    <a:pt x="999" y="1046"/>
                  </a:lnTo>
                  <a:lnTo>
                    <a:pt x="994" y="1020"/>
                  </a:lnTo>
                  <a:lnTo>
                    <a:pt x="994" y="1012"/>
                  </a:lnTo>
                  <a:lnTo>
                    <a:pt x="990" y="1007"/>
                  </a:lnTo>
                  <a:lnTo>
                    <a:pt x="990" y="999"/>
                  </a:lnTo>
                  <a:lnTo>
                    <a:pt x="982" y="982"/>
                  </a:lnTo>
                  <a:lnTo>
                    <a:pt x="982" y="974"/>
                  </a:lnTo>
                  <a:lnTo>
                    <a:pt x="982" y="969"/>
                  </a:lnTo>
                  <a:lnTo>
                    <a:pt x="982" y="965"/>
                  </a:lnTo>
                  <a:lnTo>
                    <a:pt x="982" y="961"/>
                  </a:lnTo>
                  <a:lnTo>
                    <a:pt x="982" y="952"/>
                  </a:lnTo>
                  <a:lnTo>
                    <a:pt x="986" y="948"/>
                  </a:lnTo>
                  <a:lnTo>
                    <a:pt x="986" y="944"/>
                  </a:lnTo>
                  <a:lnTo>
                    <a:pt x="994" y="919"/>
                  </a:lnTo>
                  <a:lnTo>
                    <a:pt x="999" y="910"/>
                  </a:lnTo>
                  <a:lnTo>
                    <a:pt x="1003" y="897"/>
                  </a:lnTo>
                  <a:lnTo>
                    <a:pt x="1007" y="889"/>
                  </a:lnTo>
                  <a:lnTo>
                    <a:pt x="1011" y="876"/>
                  </a:lnTo>
                  <a:lnTo>
                    <a:pt x="1011" y="872"/>
                  </a:lnTo>
                  <a:lnTo>
                    <a:pt x="1011" y="864"/>
                  </a:lnTo>
                  <a:lnTo>
                    <a:pt x="1011" y="859"/>
                  </a:lnTo>
                  <a:lnTo>
                    <a:pt x="1011" y="851"/>
                  </a:lnTo>
                  <a:lnTo>
                    <a:pt x="1011" y="847"/>
                  </a:lnTo>
                  <a:lnTo>
                    <a:pt x="1011" y="842"/>
                  </a:lnTo>
                  <a:lnTo>
                    <a:pt x="1007" y="838"/>
                  </a:lnTo>
                  <a:lnTo>
                    <a:pt x="1007" y="834"/>
                  </a:lnTo>
                  <a:lnTo>
                    <a:pt x="1003" y="830"/>
                  </a:lnTo>
                  <a:lnTo>
                    <a:pt x="999" y="825"/>
                  </a:lnTo>
                  <a:lnTo>
                    <a:pt x="994" y="825"/>
                  </a:lnTo>
                  <a:lnTo>
                    <a:pt x="990" y="821"/>
                  </a:lnTo>
                  <a:lnTo>
                    <a:pt x="982" y="821"/>
                  </a:lnTo>
                  <a:lnTo>
                    <a:pt x="973" y="817"/>
                  </a:lnTo>
                  <a:lnTo>
                    <a:pt x="969" y="813"/>
                  </a:lnTo>
                  <a:lnTo>
                    <a:pt x="961" y="813"/>
                  </a:lnTo>
                  <a:lnTo>
                    <a:pt x="935" y="804"/>
                  </a:lnTo>
                  <a:lnTo>
                    <a:pt x="927" y="800"/>
                  </a:lnTo>
                  <a:lnTo>
                    <a:pt x="914" y="796"/>
                  </a:lnTo>
                  <a:lnTo>
                    <a:pt x="910" y="796"/>
                  </a:lnTo>
                  <a:lnTo>
                    <a:pt x="893" y="792"/>
                  </a:lnTo>
                  <a:lnTo>
                    <a:pt x="884" y="783"/>
                  </a:lnTo>
                  <a:lnTo>
                    <a:pt x="880" y="783"/>
                  </a:lnTo>
                  <a:lnTo>
                    <a:pt x="872" y="779"/>
                  </a:lnTo>
                  <a:lnTo>
                    <a:pt x="867" y="775"/>
                  </a:lnTo>
                  <a:lnTo>
                    <a:pt x="859" y="770"/>
                  </a:lnTo>
                  <a:lnTo>
                    <a:pt x="842" y="762"/>
                  </a:lnTo>
                  <a:lnTo>
                    <a:pt x="838" y="758"/>
                  </a:lnTo>
                  <a:lnTo>
                    <a:pt x="834" y="753"/>
                  </a:lnTo>
                  <a:lnTo>
                    <a:pt x="829" y="753"/>
                  </a:lnTo>
                  <a:lnTo>
                    <a:pt x="825" y="749"/>
                  </a:lnTo>
                  <a:lnTo>
                    <a:pt x="821" y="749"/>
                  </a:lnTo>
                  <a:lnTo>
                    <a:pt x="817" y="753"/>
                  </a:lnTo>
                  <a:lnTo>
                    <a:pt x="812" y="753"/>
                  </a:lnTo>
                  <a:lnTo>
                    <a:pt x="808" y="753"/>
                  </a:lnTo>
                  <a:lnTo>
                    <a:pt x="800" y="758"/>
                  </a:lnTo>
                  <a:lnTo>
                    <a:pt x="795" y="758"/>
                  </a:lnTo>
                  <a:lnTo>
                    <a:pt x="779" y="770"/>
                  </a:lnTo>
                  <a:lnTo>
                    <a:pt x="774" y="775"/>
                  </a:lnTo>
                  <a:lnTo>
                    <a:pt x="766" y="779"/>
                  </a:lnTo>
                  <a:lnTo>
                    <a:pt x="757" y="779"/>
                  </a:lnTo>
                  <a:lnTo>
                    <a:pt x="753" y="783"/>
                  </a:lnTo>
                  <a:lnTo>
                    <a:pt x="745" y="783"/>
                  </a:lnTo>
                  <a:lnTo>
                    <a:pt x="736" y="783"/>
                  </a:lnTo>
                  <a:lnTo>
                    <a:pt x="728" y="787"/>
                  </a:lnTo>
                  <a:lnTo>
                    <a:pt x="719" y="787"/>
                  </a:lnTo>
                  <a:lnTo>
                    <a:pt x="711" y="787"/>
                  </a:lnTo>
                  <a:lnTo>
                    <a:pt x="698" y="787"/>
                  </a:lnTo>
                  <a:lnTo>
                    <a:pt x="681" y="787"/>
                  </a:lnTo>
                  <a:lnTo>
                    <a:pt x="677" y="787"/>
                  </a:lnTo>
                  <a:lnTo>
                    <a:pt x="660" y="787"/>
                  </a:lnTo>
                  <a:lnTo>
                    <a:pt x="647" y="787"/>
                  </a:lnTo>
                  <a:lnTo>
                    <a:pt x="626" y="783"/>
                  </a:lnTo>
                  <a:lnTo>
                    <a:pt x="613" y="783"/>
                  </a:lnTo>
                  <a:lnTo>
                    <a:pt x="605" y="779"/>
                  </a:lnTo>
                  <a:lnTo>
                    <a:pt x="596" y="779"/>
                  </a:lnTo>
                  <a:lnTo>
                    <a:pt x="575" y="775"/>
                  </a:lnTo>
                  <a:lnTo>
                    <a:pt x="567" y="770"/>
                  </a:lnTo>
                  <a:lnTo>
                    <a:pt x="558" y="770"/>
                  </a:lnTo>
                  <a:lnTo>
                    <a:pt x="554" y="770"/>
                  </a:lnTo>
                  <a:lnTo>
                    <a:pt x="546" y="766"/>
                  </a:lnTo>
                  <a:lnTo>
                    <a:pt x="537" y="766"/>
                  </a:lnTo>
                  <a:lnTo>
                    <a:pt x="520" y="766"/>
                  </a:lnTo>
                  <a:lnTo>
                    <a:pt x="478" y="766"/>
                  </a:lnTo>
                  <a:lnTo>
                    <a:pt x="465" y="766"/>
                  </a:lnTo>
                  <a:lnTo>
                    <a:pt x="457" y="766"/>
                  </a:lnTo>
                  <a:lnTo>
                    <a:pt x="448" y="762"/>
                  </a:lnTo>
                  <a:lnTo>
                    <a:pt x="444" y="762"/>
                  </a:lnTo>
                  <a:lnTo>
                    <a:pt x="436" y="762"/>
                  </a:lnTo>
                  <a:lnTo>
                    <a:pt x="431" y="758"/>
                  </a:lnTo>
                  <a:lnTo>
                    <a:pt x="423" y="758"/>
                  </a:lnTo>
                  <a:lnTo>
                    <a:pt x="419" y="758"/>
                  </a:lnTo>
                  <a:lnTo>
                    <a:pt x="414" y="753"/>
                  </a:lnTo>
                  <a:lnTo>
                    <a:pt x="406" y="749"/>
                  </a:lnTo>
                  <a:lnTo>
                    <a:pt x="397" y="749"/>
                  </a:lnTo>
                  <a:lnTo>
                    <a:pt x="389" y="745"/>
                  </a:lnTo>
                  <a:lnTo>
                    <a:pt x="381" y="741"/>
                  </a:lnTo>
                  <a:lnTo>
                    <a:pt x="368" y="732"/>
                  </a:lnTo>
                  <a:lnTo>
                    <a:pt x="342" y="720"/>
                  </a:lnTo>
                  <a:lnTo>
                    <a:pt x="279" y="677"/>
                  </a:lnTo>
                  <a:lnTo>
                    <a:pt x="215" y="639"/>
                  </a:lnTo>
                  <a:lnTo>
                    <a:pt x="165" y="610"/>
                  </a:lnTo>
                  <a:lnTo>
                    <a:pt x="118" y="580"/>
                  </a:lnTo>
                  <a:lnTo>
                    <a:pt x="80" y="559"/>
                  </a:lnTo>
                  <a:lnTo>
                    <a:pt x="67" y="550"/>
                  </a:lnTo>
                  <a:lnTo>
                    <a:pt x="63" y="546"/>
                  </a:lnTo>
                  <a:lnTo>
                    <a:pt x="50" y="538"/>
                  </a:lnTo>
                  <a:lnTo>
                    <a:pt x="46" y="533"/>
                  </a:lnTo>
                  <a:lnTo>
                    <a:pt x="38" y="525"/>
                  </a:lnTo>
                  <a:lnTo>
                    <a:pt x="29" y="516"/>
                  </a:lnTo>
                  <a:lnTo>
                    <a:pt x="16" y="504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2" name="Freeform 38"/>
            <p:cNvSpPr>
              <a:spLocks/>
            </p:cNvSpPr>
            <p:nvPr/>
          </p:nvSpPr>
          <p:spPr bwMode="auto">
            <a:xfrm>
              <a:off x="2833069" y="5081685"/>
              <a:ext cx="104112" cy="90043"/>
            </a:xfrm>
            <a:custGeom>
              <a:avLst/>
              <a:gdLst>
                <a:gd name="T0" fmla="*/ 4 w 330"/>
                <a:gd name="T1" fmla="*/ 149 h 284"/>
                <a:gd name="T2" fmla="*/ 9 w 330"/>
                <a:gd name="T3" fmla="*/ 140 h 284"/>
                <a:gd name="T4" fmla="*/ 9 w 330"/>
                <a:gd name="T5" fmla="*/ 123 h 284"/>
                <a:gd name="T6" fmla="*/ 17 w 330"/>
                <a:gd name="T7" fmla="*/ 115 h 284"/>
                <a:gd name="T8" fmla="*/ 34 w 330"/>
                <a:gd name="T9" fmla="*/ 111 h 284"/>
                <a:gd name="T10" fmla="*/ 64 w 330"/>
                <a:gd name="T11" fmla="*/ 106 h 284"/>
                <a:gd name="T12" fmla="*/ 85 w 330"/>
                <a:gd name="T13" fmla="*/ 102 h 284"/>
                <a:gd name="T14" fmla="*/ 97 w 330"/>
                <a:gd name="T15" fmla="*/ 98 h 284"/>
                <a:gd name="T16" fmla="*/ 114 w 330"/>
                <a:gd name="T17" fmla="*/ 77 h 284"/>
                <a:gd name="T18" fmla="*/ 123 w 330"/>
                <a:gd name="T19" fmla="*/ 72 h 284"/>
                <a:gd name="T20" fmla="*/ 157 w 330"/>
                <a:gd name="T21" fmla="*/ 60 h 284"/>
                <a:gd name="T22" fmla="*/ 186 w 330"/>
                <a:gd name="T23" fmla="*/ 47 h 284"/>
                <a:gd name="T24" fmla="*/ 203 w 330"/>
                <a:gd name="T25" fmla="*/ 43 h 284"/>
                <a:gd name="T26" fmla="*/ 224 w 330"/>
                <a:gd name="T27" fmla="*/ 39 h 284"/>
                <a:gd name="T28" fmla="*/ 246 w 330"/>
                <a:gd name="T29" fmla="*/ 30 h 284"/>
                <a:gd name="T30" fmla="*/ 267 w 330"/>
                <a:gd name="T31" fmla="*/ 26 h 284"/>
                <a:gd name="T32" fmla="*/ 280 w 330"/>
                <a:gd name="T33" fmla="*/ 17 h 284"/>
                <a:gd name="T34" fmla="*/ 296 w 330"/>
                <a:gd name="T35" fmla="*/ 5 h 284"/>
                <a:gd name="T36" fmla="*/ 309 w 330"/>
                <a:gd name="T37" fmla="*/ 0 h 284"/>
                <a:gd name="T38" fmla="*/ 322 w 330"/>
                <a:gd name="T39" fmla="*/ 5 h 284"/>
                <a:gd name="T40" fmla="*/ 326 w 330"/>
                <a:gd name="T41" fmla="*/ 13 h 284"/>
                <a:gd name="T42" fmla="*/ 330 w 330"/>
                <a:gd name="T43" fmla="*/ 30 h 284"/>
                <a:gd name="T44" fmla="*/ 326 w 330"/>
                <a:gd name="T45" fmla="*/ 47 h 284"/>
                <a:gd name="T46" fmla="*/ 318 w 330"/>
                <a:gd name="T47" fmla="*/ 68 h 284"/>
                <a:gd name="T48" fmla="*/ 309 w 330"/>
                <a:gd name="T49" fmla="*/ 89 h 284"/>
                <a:gd name="T50" fmla="*/ 296 w 330"/>
                <a:gd name="T51" fmla="*/ 102 h 284"/>
                <a:gd name="T52" fmla="*/ 280 w 330"/>
                <a:gd name="T53" fmla="*/ 115 h 284"/>
                <a:gd name="T54" fmla="*/ 284 w 330"/>
                <a:gd name="T55" fmla="*/ 127 h 284"/>
                <a:gd name="T56" fmla="*/ 301 w 330"/>
                <a:gd name="T57" fmla="*/ 140 h 284"/>
                <a:gd name="T58" fmla="*/ 305 w 330"/>
                <a:gd name="T59" fmla="*/ 149 h 284"/>
                <a:gd name="T60" fmla="*/ 301 w 330"/>
                <a:gd name="T61" fmla="*/ 161 h 284"/>
                <a:gd name="T62" fmla="*/ 296 w 330"/>
                <a:gd name="T63" fmla="*/ 170 h 284"/>
                <a:gd name="T64" fmla="*/ 284 w 330"/>
                <a:gd name="T65" fmla="*/ 174 h 284"/>
                <a:gd name="T66" fmla="*/ 258 w 330"/>
                <a:gd name="T67" fmla="*/ 178 h 284"/>
                <a:gd name="T68" fmla="*/ 246 w 330"/>
                <a:gd name="T69" fmla="*/ 182 h 284"/>
                <a:gd name="T70" fmla="*/ 220 w 330"/>
                <a:gd name="T71" fmla="*/ 204 h 284"/>
                <a:gd name="T72" fmla="*/ 199 w 330"/>
                <a:gd name="T73" fmla="*/ 229 h 284"/>
                <a:gd name="T74" fmla="*/ 182 w 330"/>
                <a:gd name="T75" fmla="*/ 246 h 284"/>
                <a:gd name="T76" fmla="*/ 161 w 330"/>
                <a:gd name="T77" fmla="*/ 259 h 284"/>
                <a:gd name="T78" fmla="*/ 136 w 330"/>
                <a:gd name="T79" fmla="*/ 276 h 284"/>
                <a:gd name="T80" fmla="*/ 114 w 330"/>
                <a:gd name="T81" fmla="*/ 284 h 284"/>
                <a:gd name="T82" fmla="*/ 97 w 330"/>
                <a:gd name="T83" fmla="*/ 284 h 284"/>
                <a:gd name="T84" fmla="*/ 81 w 330"/>
                <a:gd name="T85" fmla="*/ 280 h 284"/>
                <a:gd name="T86" fmla="*/ 68 w 330"/>
                <a:gd name="T87" fmla="*/ 276 h 284"/>
                <a:gd name="T88" fmla="*/ 55 w 330"/>
                <a:gd name="T89" fmla="*/ 267 h 284"/>
                <a:gd name="T90" fmla="*/ 47 w 330"/>
                <a:gd name="T91" fmla="*/ 254 h 284"/>
                <a:gd name="T92" fmla="*/ 42 w 330"/>
                <a:gd name="T93" fmla="*/ 242 h 284"/>
                <a:gd name="T94" fmla="*/ 51 w 330"/>
                <a:gd name="T95" fmla="*/ 225 h 284"/>
                <a:gd name="T96" fmla="*/ 59 w 330"/>
                <a:gd name="T97" fmla="*/ 199 h 284"/>
                <a:gd name="T98" fmla="*/ 55 w 330"/>
                <a:gd name="T99" fmla="*/ 187 h 284"/>
                <a:gd name="T100" fmla="*/ 42 w 330"/>
                <a:gd name="T101" fmla="*/ 174 h 284"/>
                <a:gd name="T102" fmla="*/ 9 w 330"/>
                <a:gd name="T103" fmla="*/ 157 h 284"/>
                <a:gd name="T104" fmla="*/ 0 w 330"/>
                <a:gd name="T105" fmla="*/ 15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" h="284">
                  <a:moveTo>
                    <a:pt x="0" y="153"/>
                  </a:moveTo>
                  <a:lnTo>
                    <a:pt x="4" y="153"/>
                  </a:lnTo>
                  <a:lnTo>
                    <a:pt x="4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9" y="140"/>
                  </a:lnTo>
                  <a:lnTo>
                    <a:pt x="9" y="132"/>
                  </a:lnTo>
                  <a:lnTo>
                    <a:pt x="9" y="127"/>
                  </a:lnTo>
                  <a:lnTo>
                    <a:pt x="9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15"/>
                  </a:lnTo>
                  <a:lnTo>
                    <a:pt x="21" y="115"/>
                  </a:lnTo>
                  <a:lnTo>
                    <a:pt x="26" y="111"/>
                  </a:lnTo>
                  <a:lnTo>
                    <a:pt x="34" y="111"/>
                  </a:lnTo>
                  <a:lnTo>
                    <a:pt x="38" y="111"/>
                  </a:lnTo>
                  <a:lnTo>
                    <a:pt x="55" y="111"/>
                  </a:lnTo>
                  <a:lnTo>
                    <a:pt x="64" y="106"/>
                  </a:lnTo>
                  <a:lnTo>
                    <a:pt x="76" y="106"/>
                  </a:lnTo>
                  <a:lnTo>
                    <a:pt x="85" y="106"/>
                  </a:lnTo>
                  <a:lnTo>
                    <a:pt x="85" y="102"/>
                  </a:lnTo>
                  <a:lnTo>
                    <a:pt x="89" y="102"/>
                  </a:lnTo>
                  <a:lnTo>
                    <a:pt x="93" y="102"/>
                  </a:lnTo>
                  <a:lnTo>
                    <a:pt x="97" y="98"/>
                  </a:lnTo>
                  <a:lnTo>
                    <a:pt x="102" y="94"/>
                  </a:lnTo>
                  <a:lnTo>
                    <a:pt x="106" y="85"/>
                  </a:lnTo>
                  <a:lnTo>
                    <a:pt x="114" y="77"/>
                  </a:lnTo>
                  <a:lnTo>
                    <a:pt x="119" y="77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31" y="68"/>
                  </a:lnTo>
                  <a:lnTo>
                    <a:pt x="148" y="64"/>
                  </a:lnTo>
                  <a:lnTo>
                    <a:pt x="157" y="60"/>
                  </a:lnTo>
                  <a:lnTo>
                    <a:pt x="169" y="55"/>
                  </a:lnTo>
                  <a:lnTo>
                    <a:pt x="178" y="51"/>
                  </a:lnTo>
                  <a:lnTo>
                    <a:pt x="186" y="47"/>
                  </a:lnTo>
                  <a:lnTo>
                    <a:pt x="195" y="47"/>
                  </a:lnTo>
                  <a:lnTo>
                    <a:pt x="195" y="43"/>
                  </a:lnTo>
                  <a:lnTo>
                    <a:pt x="20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4" y="39"/>
                  </a:lnTo>
                  <a:lnTo>
                    <a:pt x="229" y="39"/>
                  </a:lnTo>
                  <a:lnTo>
                    <a:pt x="241" y="34"/>
                  </a:lnTo>
                  <a:lnTo>
                    <a:pt x="246" y="30"/>
                  </a:lnTo>
                  <a:lnTo>
                    <a:pt x="250" y="30"/>
                  </a:lnTo>
                  <a:lnTo>
                    <a:pt x="263" y="26"/>
                  </a:lnTo>
                  <a:lnTo>
                    <a:pt x="267" y="26"/>
                  </a:lnTo>
                  <a:lnTo>
                    <a:pt x="271" y="22"/>
                  </a:lnTo>
                  <a:lnTo>
                    <a:pt x="275" y="22"/>
                  </a:lnTo>
                  <a:lnTo>
                    <a:pt x="280" y="17"/>
                  </a:lnTo>
                  <a:lnTo>
                    <a:pt x="288" y="13"/>
                  </a:lnTo>
                  <a:lnTo>
                    <a:pt x="292" y="9"/>
                  </a:lnTo>
                  <a:lnTo>
                    <a:pt x="296" y="5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3" y="5"/>
                  </a:lnTo>
                  <a:lnTo>
                    <a:pt x="318" y="5"/>
                  </a:lnTo>
                  <a:lnTo>
                    <a:pt x="322" y="5"/>
                  </a:lnTo>
                  <a:lnTo>
                    <a:pt x="322" y="9"/>
                  </a:lnTo>
                  <a:lnTo>
                    <a:pt x="326" y="9"/>
                  </a:lnTo>
                  <a:lnTo>
                    <a:pt x="326" y="13"/>
                  </a:lnTo>
                  <a:lnTo>
                    <a:pt x="330" y="17"/>
                  </a:lnTo>
                  <a:lnTo>
                    <a:pt x="330" y="22"/>
                  </a:lnTo>
                  <a:lnTo>
                    <a:pt x="330" y="30"/>
                  </a:lnTo>
                  <a:lnTo>
                    <a:pt x="330" y="34"/>
                  </a:lnTo>
                  <a:lnTo>
                    <a:pt x="326" y="39"/>
                  </a:lnTo>
                  <a:lnTo>
                    <a:pt x="326" y="47"/>
                  </a:lnTo>
                  <a:lnTo>
                    <a:pt x="322" y="55"/>
                  </a:lnTo>
                  <a:lnTo>
                    <a:pt x="322" y="60"/>
                  </a:lnTo>
                  <a:lnTo>
                    <a:pt x="318" y="68"/>
                  </a:lnTo>
                  <a:lnTo>
                    <a:pt x="313" y="77"/>
                  </a:lnTo>
                  <a:lnTo>
                    <a:pt x="309" y="85"/>
                  </a:lnTo>
                  <a:lnTo>
                    <a:pt x="309" y="89"/>
                  </a:lnTo>
                  <a:lnTo>
                    <a:pt x="305" y="94"/>
                  </a:lnTo>
                  <a:lnTo>
                    <a:pt x="301" y="98"/>
                  </a:lnTo>
                  <a:lnTo>
                    <a:pt x="296" y="102"/>
                  </a:lnTo>
                  <a:lnTo>
                    <a:pt x="284" y="106"/>
                  </a:lnTo>
                  <a:lnTo>
                    <a:pt x="280" y="111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4" y="127"/>
                  </a:lnTo>
                  <a:lnTo>
                    <a:pt x="288" y="132"/>
                  </a:lnTo>
                  <a:lnTo>
                    <a:pt x="296" y="136"/>
                  </a:lnTo>
                  <a:lnTo>
                    <a:pt x="301" y="140"/>
                  </a:lnTo>
                  <a:lnTo>
                    <a:pt x="305" y="140"/>
                  </a:lnTo>
                  <a:lnTo>
                    <a:pt x="305" y="144"/>
                  </a:lnTo>
                  <a:lnTo>
                    <a:pt x="305" y="149"/>
                  </a:lnTo>
                  <a:lnTo>
                    <a:pt x="305" y="153"/>
                  </a:lnTo>
                  <a:lnTo>
                    <a:pt x="305" y="157"/>
                  </a:lnTo>
                  <a:lnTo>
                    <a:pt x="301" y="161"/>
                  </a:lnTo>
                  <a:lnTo>
                    <a:pt x="301" y="166"/>
                  </a:lnTo>
                  <a:lnTo>
                    <a:pt x="296" y="166"/>
                  </a:lnTo>
                  <a:lnTo>
                    <a:pt x="296" y="170"/>
                  </a:lnTo>
                  <a:lnTo>
                    <a:pt x="292" y="170"/>
                  </a:lnTo>
                  <a:lnTo>
                    <a:pt x="288" y="174"/>
                  </a:lnTo>
                  <a:lnTo>
                    <a:pt x="284" y="174"/>
                  </a:lnTo>
                  <a:lnTo>
                    <a:pt x="275" y="174"/>
                  </a:lnTo>
                  <a:lnTo>
                    <a:pt x="263" y="178"/>
                  </a:lnTo>
                  <a:lnTo>
                    <a:pt x="258" y="178"/>
                  </a:lnTo>
                  <a:lnTo>
                    <a:pt x="254" y="178"/>
                  </a:lnTo>
                  <a:lnTo>
                    <a:pt x="250" y="178"/>
                  </a:lnTo>
                  <a:lnTo>
                    <a:pt x="246" y="182"/>
                  </a:lnTo>
                  <a:lnTo>
                    <a:pt x="241" y="187"/>
                  </a:lnTo>
                  <a:lnTo>
                    <a:pt x="237" y="191"/>
                  </a:lnTo>
                  <a:lnTo>
                    <a:pt x="220" y="204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199" y="229"/>
                  </a:lnTo>
                  <a:lnTo>
                    <a:pt x="195" y="233"/>
                  </a:lnTo>
                  <a:lnTo>
                    <a:pt x="191" y="238"/>
                  </a:lnTo>
                  <a:lnTo>
                    <a:pt x="182" y="246"/>
                  </a:lnTo>
                  <a:lnTo>
                    <a:pt x="178" y="250"/>
                  </a:lnTo>
                  <a:lnTo>
                    <a:pt x="169" y="254"/>
                  </a:lnTo>
                  <a:lnTo>
                    <a:pt x="161" y="259"/>
                  </a:lnTo>
                  <a:lnTo>
                    <a:pt x="157" y="267"/>
                  </a:lnTo>
                  <a:lnTo>
                    <a:pt x="144" y="271"/>
                  </a:lnTo>
                  <a:lnTo>
                    <a:pt x="136" y="276"/>
                  </a:lnTo>
                  <a:lnTo>
                    <a:pt x="131" y="276"/>
                  </a:lnTo>
                  <a:lnTo>
                    <a:pt x="123" y="280"/>
                  </a:lnTo>
                  <a:lnTo>
                    <a:pt x="114" y="284"/>
                  </a:lnTo>
                  <a:lnTo>
                    <a:pt x="106" y="284"/>
                  </a:lnTo>
                  <a:lnTo>
                    <a:pt x="102" y="284"/>
                  </a:lnTo>
                  <a:lnTo>
                    <a:pt x="97" y="284"/>
                  </a:lnTo>
                  <a:lnTo>
                    <a:pt x="93" y="284"/>
                  </a:lnTo>
                  <a:lnTo>
                    <a:pt x="85" y="284"/>
                  </a:lnTo>
                  <a:lnTo>
                    <a:pt x="81" y="280"/>
                  </a:lnTo>
                  <a:lnTo>
                    <a:pt x="76" y="280"/>
                  </a:lnTo>
                  <a:lnTo>
                    <a:pt x="72" y="280"/>
                  </a:lnTo>
                  <a:lnTo>
                    <a:pt x="68" y="276"/>
                  </a:lnTo>
                  <a:lnTo>
                    <a:pt x="64" y="271"/>
                  </a:lnTo>
                  <a:lnTo>
                    <a:pt x="59" y="271"/>
                  </a:lnTo>
                  <a:lnTo>
                    <a:pt x="55" y="267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47" y="254"/>
                  </a:lnTo>
                  <a:lnTo>
                    <a:pt x="47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47" y="238"/>
                  </a:lnTo>
                  <a:lnTo>
                    <a:pt x="47" y="229"/>
                  </a:lnTo>
                  <a:lnTo>
                    <a:pt x="51" y="225"/>
                  </a:lnTo>
                  <a:lnTo>
                    <a:pt x="55" y="212"/>
                  </a:lnTo>
                  <a:lnTo>
                    <a:pt x="55" y="208"/>
                  </a:lnTo>
                  <a:lnTo>
                    <a:pt x="59" y="199"/>
                  </a:lnTo>
                  <a:lnTo>
                    <a:pt x="59" y="195"/>
                  </a:lnTo>
                  <a:lnTo>
                    <a:pt x="59" y="191"/>
                  </a:lnTo>
                  <a:lnTo>
                    <a:pt x="55" y="187"/>
                  </a:lnTo>
                  <a:lnTo>
                    <a:pt x="51" y="182"/>
                  </a:lnTo>
                  <a:lnTo>
                    <a:pt x="47" y="178"/>
                  </a:lnTo>
                  <a:lnTo>
                    <a:pt x="42" y="174"/>
                  </a:lnTo>
                  <a:lnTo>
                    <a:pt x="21" y="166"/>
                  </a:lnTo>
                  <a:lnTo>
                    <a:pt x="13" y="161"/>
                  </a:lnTo>
                  <a:lnTo>
                    <a:pt x="9" y="157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3" name="Freeform 39"/>
            <p:cNvSpPr>
              <a:spLocks noEditPoints="1"/>
            </p:cNvSpPr>
            <p:nvPr/>
          </p:nvSpPr>
          <p:spPr bwMode="auto">
            <a:xfrm>
              <a:off x="2869649" y="5163286"/>
              <a:ext cx="461469" cy="282790"/>
            </a:xfrm>
            <a:custGeom>
              <a:avLst/>
              <a:gdLst>
                <a:gd name="T0" fmla="*/ 98 w 1457"/>
                <a:gd name="T1" fmla="*/ 419 h 893"/>
                <a:gd name="T2" fmla="*/ 170 w 1457"/>
                <a:gd name="T3" fmla="*/ 351 h 893"/>
                <a:gd name="T4" fmla="*/ 216 w 1457"/>
                <a:gd name="T5" fmla="*/ 334 h 893"/>
                <a:gd name="T6" fmla="*/ 263 w 1457"/>
                <a:gd name="T7" fmla="*/ 309 h 893"/>
                <a:gd name="T8" fmla="*/ 407 w 1457"/>
                <a:gd name="T9" fmla="*/ 368 h 893"/>
                <a:gd name="T10" fmla="*/ 462 w 1457"/>
                <a:gd name="T11" fmla="*/ 364 h 893"/>
                <a:gd name="T12" fmla="*/ 487 w 1457"/>
                <a:gd name="T13" fmla="*/ 288 h 893"/>
                <a:gd name="T14" fmla="*/ 576 w 1457"/>
                <a:gd name="T15" fmla="*/ 279 h 893"/>
                <a:gd name="T16" fmla="*/ 631 w 1457"/>
                <a:gd name="T17" fmla="*/ 237 h 893"/>
                <a:gd name="T18" fmla="*/ 623 w 1457"/>
                <a:gd name="T19" fmla="*/ 178 h 893"/>
                <a:gd name="T20" fmla="*/ 644 w 1457"/>
                <a:gd name="T21" fmla="*/ 118 h 893"/>
                <a:gd name="T22" fmla="*/ 703 w 1457"/>
                <a:gd name="T23" fmla="*/ 84 h 893"/>
                <a:gd name="T24" fmla="*/ 792 w 1457"/>
                <a:gd name="T25" fmla="*/ 29 h 893"/>
                <a:gd name="T26" fmla="*/ 898 w 1457"/>
                <a:gd name="T27" fmla="*/ 0 h 893"/>
                <a:gd name="T28" fmla="*/ 1059 w 1457"/>
                <a:gd name="T29" fmla="*/ 0 h 893"/>
                <a:gd name="T30" fmla="*/ 1059 w 1457"/>
                <a:gd name="T31" fmla="*/ 80 h 893"/>
                <a:gd name="T32" fmla="*/ 1021 w 1457"/>
                <a:gd name="T33" fmla="*/ 156 h 893"/>
                <a:gd name="T34" fmla="*/ 970 w 1457"/>
                <a:gd name="T35" fmla="*/ 249 h 893"/>
                <a:gd name="T36" fmla="*/ 1067 w 1457"/>
                <a:gd name="T37" fmla="*/ 321 h 893"/>
                <a:gd name="T38" fmla="*/ 1110 w 1457"/>
                <a:gd name="T39" fmla="*/ 377 h 893"/>
                <a:gd name="T40" fmla="*/ 1177 w 1457"/>
                <a:gd name="T41" fmla="*/ 410 h 893"/>
                <a:gd name="T42" fmla="*/ 1232 w 1457"/>
                <a:gd name="T43" fmla="*/ 457 h 893"/>
                <a:gd name="T44" fmla="*/ 1300 w 1457"/>
                <a:gd name="T45" fmla="*/ 474 h 893"/>
                <a:gd name="T46" fmla="*/ 1406 w 1457"/>
                <a:gd name="T47" fmla="*/ 504 h 893"/>
                <a:gd name="T48" fmla="*/ 1423 w 1457"/>
                <a:gd name="T49" fmla="*/ 580 h 893"/>
                <a:gd name="T50" fmla="*/ 1452 w 1457"/>
                <a:gd name="T51" fmla="*/ 647 h 893"/>
                <a:gd name="T52" fmla="*/ 1381 w 1457"/>
                <a:gd name="T53" fmla="*/ 660 h 893"/>
                <a:gd name="T54" fmla="*/ 1342 w 1457"/>
                <a:gd name="T55" fmla="*/ 702 h 893"/>
                <a:gd name="T56" fmla="*/ 1283 w 1457"/>
                <a:gd name="T57" fmla="*/ 741 h 893"/>
                <a:gd name="T58" fmla="*/ 1194 w 1457"/>
                <a:gd name="T59" fmla="*/ 753 h 893"/>
                <a:gd name="T60" fmla="*/ 1080 w 1457"/>
                <a:gd name="T61" fmla="*/ 758 h 893"/>
                <a:gd name="T62" fmla="*/ 1042 w 1457"/>
                <a:gd name="T63" fmla="*/ 808 h 893"/>
                <a:gd name="T64" fmla="*/ 970 w 1457"/>
                <a:gd name="T65" fmla="*/ 834 h 893"/>
                <a:gd name="T66" fmla="*/ 902 w 1457"/>
                <a:gd name="T67" fmla="*/ 880 h 893"/>
                <a:gd name="T68" fmla="*/ 817 w 1457"/>
                <a:gd name="T69" fmla="*/ 863 h 893"/>
                <a:gd name="T70" fmla="*/ 758 w 1457"/>
                <a:gd name="T71" fmla="*/ 846 h 893"/>
                <a:gd name="T72" fmla="*/ 724 w 1457"/>
                <a:gd name="T73" fmla="*/ 813 h 893"/>
                <a:gd name="T74" fmla="*/ 703 w 1457"/>
                <a:gd name="T75" fmla="*/ 766 h 893"/>
                <a:gd name="T76" fmla="*/ 635 w 1457"/>
                <a:gd name="T77" fmla="*/ 779 h 893"/>
                <a:gd name="T78" fmla="*/ 593 w 1457"/>
                <a:gd name="T79" fmla="*/ 774 h 893"/>
                <a:gd name="T80" fmla="*/ 576 w 1457"/>
                <a:gd name="T81" fmla="*/ 724 h 893"/>
                <a:gd name="T82" fmla="*/ 542 w 1457"/>
                <a:gd name="T83" fmla="*/ 698 h 893"/>
                <a:gd name="T84" fmla="*/ 475 w 1457"/>
                <a:gd name="T85" fmla="*/ 673 h 893"/>
                <a:gd name="T86" fmla="*/ 386 w 1457"/>
                <a:gd name="T87" fmla="*/ 643 h 893"/>
                <a:gd name="T88" fmla="*/ 288 w 1457"/>
                <a:gd name="T89" fmla="*/ 664 h 893"/>
                <a:gd name="T90" fmla="*/ 204 w 1457"/>
                <a:gd name="T91" fmla="*/ 647 h 893"/>
                <a:gd name="T92" fmla="*/ 136 w 1457"/>
                <a:gd name="T93" fmla="*/ 660 h 893"/>
                <a:gd name="T94" fmla="*/ 81 w 1457"/>
                <a:gd name="T95" fmla="*/ 652 h 893"/>
                <a:gd name="T96" fmla="*/ 60 w 1457"/>
                <a:gd name="T97" fmla="*/ 571 h 893"/>
                <a:gd name="T98" fmla="*/ 809 w 1457"/>
                <a:gd name="T99" fmla="*/ 457 h 893"/>
                <a:gd name="T100" fmla="*/ 834 w 1457"/>
                <a:gd name="T101" fmla="*/ 525 h 893"/>
                <a:gd name="T102" fmla="*/ 881 w 1457"/>
                <a:gd name="T103" fmla="*/ 525 h 893"/>
                <a:gd name="T104" fmla="*/ 923 w 1457"/>
                <a:gd name="T105" fmla="*/ 525 h 893"/>
                <a:gd name="T106" fmla="*/ 978 w 1457"/>
                <a:gd name="T107" fmla="*/ 512 h 893"/>
                <a:gd name="T108" fmla="*/ 1016 w 1457"/>
                <a:gd name="T109" fmla="*/ 474 h 893"/>
                <a:gd name="T110" fmla="*/ 1008 w 1457"/>
                <a:gd name="T111" fmla="*/ 423 h 893"/>
                <a:gd name="T112" fmla="*/ 987 w 1457"/>
                <a:gd name="T113" fmla="*/ 360 h 893"/>
                <a:gd name="T114" fmla="*/ 885 w 1457"/>
                <a:gd name="T115" fmla="*/ 364 h 893"/>
                <a:gd name="T116" fmla="*/ 860 w 1457"/>
                <a:gd name="T117" fmla="*/ 432 h 893"/>
                <a:gd name="T118" fmla="*/ 809 w 1457"/>
                <a:gd name="T119" fmla="*/ 4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7" h="893">
                  <a:moveTo>
                    <a:pt x="0" y="482"/>
                  </a:moveTo>
                  <a:lnTo>
                    <a:pt x="5" y="478"/>
                  </a:lnTo>
                  <a:lnTo>
                    <a:pt x="13" y="474"/>
                  </a:lnTo>
                  <a:lnTo>
                    <a:pt x="34" y="465"/>
                  </a:lnTo>
                  <a:lnTo>
                    <a:pt x="47" y="457"/>
                  </a:lnTo>
                  <a:lnTo>
                    <a:pt x="64" y="448"/>
                  </a:lnTo>
                  <a:lnTo>
                    <a:pt x="68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94" y="427"/>
                  </a:lnTo>
                  <a:lnTo>
                    <a:pt x="98" y="419"/>
                  </a:lnTo>
                  <a:lnTo>
                    <a:pt x="102" y="410"/>
                  </a:lnTo>
                  <a:lnTo>
                    <a:pt x="123" y="385"/>
                  </a:lnTo>
                  <a:lnTo>
                    <a:pt x="132" y="377"/>
                  </a:lnTo>
                  <a:lnTo>
                    <a:pt x="140" y="368"/>
                  </a:lnTo>
                  <a:lnTo>
                    <a:pt x="144" y="364"/>
                  </a:lnTo>
                  <a:lnTo>
                    <a:pt x="149" y="360"/>
                  </a:lnTo>
                  <a:lnTo>
                    <a:pt x="153" y="360"/>
                  </a:lnTo>
                  <a:lnTo>
                    <a:pt x="157" y="355"/>
                  </a:lnTo>
                  <a:lnTo>
                    <a:pt x="161" y="351"/>
                  </a:lnTo>
                  <a:lnTo>
                    <a:pt x="166" y="351"/>
                  </a:lnTo>
                  <a:lnTo>
                    <a:pt x="170" y="351"/>
                  </a:lnTo>
                  <a:lnTo>
                    <a:pt x="174" y="347"/>
                  </a:lnTo>
                  <a:lnTo>
                    <a:pt x="178" y="347"/>
                  </a:lnTo>
                  <a:lnTo>
                    <a:pt x="191" y="347"/>
                  </a:lnTo>
                  <a:lnTo>
                    <a:pt x="195" y="347"/>
                  </a:lnTo>
                  <a:lnTo>
                    <a:pt x="199" y="347"/>
                  </a:lnTo>
                  <a:lnTo>
                    <a:pt x="204" y="347"/>
                  </a:lnTo>
                  <a:lnTo>
                    <a:pt x="208" y="347"/>
                  </a:lnTo>
                  <a:lnTo>
                    <a:pt x="208" y="343"/>
                  </a:lnTo>
                  <a:lnTo>
                    <a:pt x="212" y="343"/>
                  </a:lnTo>
                  <a:lnTo>
                    <a:pt x="216" y="338"/>
                  </a:lnTo>
                  <a:lnTo>
                    <a:pt x="216" y="334"/>
                  </a:lnTo>
                  <a:lnTo>
                    <a:pt x="221" y="326"/>
                  </a:lnTo>
                  <a:lnTo>
                    <a:pt x="221" y="321"/>
                  </a:lnTo>
                  <a:lnTo>
                    <a:pt x="225" y="317"/>
                  </a:lnTo>
                  <a:lnTo>
                    <a:pt x="229" y="313"/>
                  </a:lnTo>
                  <a:lnTo>
                    <a:pt x="233" y="309"/>
                  </a:lnTo>
                  <a:lnTo>
                    <a:pt x="238" y="309"/>
                  </a:lnTo>
                  <a:lnTo>
                    <a:pt x="246" y="309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76" y="313"/>
                  </a:lnTo>
                  <a:lnTo>
                    <a:pt x="284" y="313"/>
                  </a:lnTo>
                  <a:lnTo>
                    <a:pt x="293" y="317"/>
                  </a:lnTo>
                  <a:lnTo>
                    <a:pt x="326" y="330"/>
                  </a:lnTo>
                  <a:lnTo>
                    <a:pt x="331" y="330"/>
                  </a:lnTo>
                  <a:lnTo>
                    <a:pt x="343" y="338"/>
                  </a:lnTo>
                  <a:lnTo>
                    <a:pt x="356" y="343"/>
                  </a:lnTo>
                  <a:lnTo>
                    <a:pt x="369" y="347"/>
                  </a:lnTo>
                  <a:lnTo>
                    <a:pt x="377" y="355"/>
                  </a:lnTo>
                  <a:lnTo>
                    <a:pt x="394" y="364"/>
                  </a:lnTo>
                  <a:lnTo>
                    <a:pt x="407" y="368"/>
                  </a:lnTo>
                  <a:lnTo>
                    <a:pt x="428" y="377"/>
                  </a:lnTo>
                  <a:lnTo>
                    <a:pt x="432" y="381"/>
                  </a:lnTo>
                  <a:lnTo>
                    <a:pt x="436" y="381"/>
                  </a:lnTo>
                  <a:lnTo>
                    <a:pt x="441" y="381"/>
                  </a:lnTo>
                  <a:lnTo>
                    <a:pt x="445" y="385"/>
                  </a:lnTo>
                  <a:lnTo>
                    <a:pt x="449" y="381"/>
                  </a:lnTo>
                  <a:lnTo>
                    <a:pt x="453" y="381"/>
                  </a:lnTo>
                  <a:lnTo>
                    <a:pt x="458" y="377"/>
                  </a:lnTo>
                  <a:lnTo>
                    <a:pt x="458" y="372"/>
                  </a:lnTo>
                  <a:lnTo>
                    <a:pt x="462" y="368"/>
                  </a:lnTo>
                  <a:lnTo>
                    <a:pt x="462" y="364"/>
                  </a:lnTo>
                  <a:lnTo>
                    <a:pt x="466" y="347"/>
                  </a:lnTo>
                  <a:lnTo>
                    <a:pt x="470" y="343"/>
                  </a:lnTo>
                  <a:lnTo>
                    <a:pt x="470" y="338"/>
                  </a:lnTo>
                  <a:lnTo>
                    <a:pt x="475" y="330"/>
                  </a:lnTo>
                  <a:lnTo>
                    <a:pt x="479" y="326"/>
                  </a:lnTo>
                  <a:lnTo>
                    <a:pt x="479" y="321"/>
                  </a:lnTo>
                  <a:lnTo>
                    <a:pt x="483" y="317"/>
                  </a:lnTo>
                  <a:lnTo>
                    <a:pt x="483" y="313"/>
                  </a:lnTo>
                  <a:lnTo>
                    <a:pt x="487" y="300"/>
                  </a:lnTo>
                  <a:lnTo>
                    <a:pt x="487" y="292"/>
                  </a:lnTo>
                  <a:lnTo>
                    <a:pt x="487" y="288"/>
                  </a:lnTo>
                  <a:lnTo>
                    <a:pt x="492" y="288"/>
                  </a:lnTo>
                  <a:lnTo>
                    <a:pt x="492" y="283"/>
                  </a:lnTo>
                  <a:lnTo>
                    <a:pt x="496" y="283"/>
                  </a:lnTo>
                  <a:lnTo>
                    <a:pt x="500" y="283"/>
                  </a:lnTo>
                  <a:lnTo>
                    <a:pt x="508" y="283"/>
                  </a:lnTo>
                  <a:lnTo>
                    <a:pt x="521" y="283"/>
                  </a:lnTo>
                  <a:lnTo>
                    <a:pt x="530" y="283"/>
                  </a:lnTo>
                  <a:lnTo>
                    <a:pt x="542" y="283"/>
                  </a:lnTo>
                  <a:lnTo>
                    <a:pt x="551" y="283"/>
                  </a:lnTo>
                  <a:lnTo>
                    <a:pt x="563" y="279"/>
                  </a:lnTo>
                  <a:lnTo>
                    <a:pt x="576" y="279"/>
                  </a:lnTo>
                  <a:lnTo>
                    <a:pt x="585" y="279"/>
                  </a:lnTo>
                  <a:lnTo>
                    <a:pt x="593" y="275"/>
                  </a:lnTo>
                  <a:lnTo>
                    <a:pt x="597" y="275"/>
                  </a:lnTo>
                  <a:lnTo>
                    <a:pt x="602" y="271"/>
                  </a:lnTo>
                  <a:lnTo>
                    <a:pt x="606" y="271"/>
                  </a:lnTo>
                  <a:lnTo>
                    <a:pt x="610" y="266"/>
                  </a:lnTo>
                  <a:lnTo>
                    <a:pt x="614" y="262"/>
                  </a:lnTo>
                  <a:lnTo>
                    <a:pt x="619" y="258"/>
                  </a:lnTo>
                  <a:lnTo>
                    <a:pt x="627" y="245"/>
                  </a:lnTo>
                  <a:lnTo>
                    <a:pt x="631" y="241"/>
                  </a:lnTo>
                  <a:lnTo>
                    <a:pt x="631" y="237"/>
                  </a:lnTo>
                  <a:lnTo>
                    <a:pt x="631" y="233"/>
                  </a:lnTo>
                  <a:lnTo>
                    <a:pt x="631" y="228"/>
                  </a:lnTo>
                  <a:lnTo>
                    <a:pt x="631" y="224"/>
                  </a:lnTo>
                  <a:lnTo>
                    <a:pt x="631" y="220"/>
                  </a:lnTo>
                  <a:lnTo>
                    <a:pt x="631" y="211"/>
                  </a:lnTo>
                  <a:lnTo>
                    <a:pt x="631" y="207"/>
                  </a:lnTo>
                  <a:lnTo>
                    <a:pt x="631" y="203"/>
                  </a:lnTo>
                  <a:lnTo>
                    <a:pt x="631" y="194"/>
                  </a:lnTo>
                  <a:lnTo>
                    <a:pt x="627" y="190"/>
                  </a:lnTo>
                  <a:lnTo>
                    <a:pt x="627" y="182"/>
                  </a:lnTo>
                  <a:lnTo>
                    <a:pt x="623" y="178"/>
                  </a:lnTo>
                  <a:lnTo>
                    <a:pt x="623" y="173"/>
                  </a:lnTo>
                  <a:lnTo>
                    <a:pt x="623" y="169"/>
                  </a:lnTo>
                  <a:lnTo>
                    <a:pt x="623" y="161"/>
                  </a:lnTo>
                  <a:lnTo>
                    <a:pt x="623" y="156"/>
                  </a:lnTo>
                  <a:lnTo>
                    <a:pt x="623" y="148"/>
                  </a:lnTo>
                  <a:lnTo>
                    <a:pt x="623" y="144"/>
                  </a:lnTo>
                  <a:lnTo>
                    <a:pt x="627" y="135"/>
                  </a:lnTo>
                  <a:lnTo>
                    <a:pt x="627" y="131"/>
                  </a:lnTo>
                  <a:lnTo>
                    <a:pt x="631" y="127"/>
                  </a:lnTo>
                  <a:lnTo>
                    <a:pt x="635" y="122"/>
                  </a:lnTo>
                  <a:lnTo>
                    <a:pt x="644" y="118"/>
                  </a:lnTo>
                  <a:lnTo>
                    <a:pt x="648" y="118"/>
                  </a:lnTo>
                  <a:lnTo>
                    <a:pt x="652" y="114"/>
                  </a:lnTo>
                  <a:lnTo>
                    <a:pt x="657" y="110"/>
                  </a:lnTo>
                  <a:lnTo>
                    <a:pt x="661" y="110"/>
                  </a:lnTo>
                  <a:lnTo>
                    <a:pt x="682" y="106"/>
                  </a:lnTo>
                  <a:lnTo>
                    <a:pt x="686" y="101"/>
                  </a:lnTo>
                  <a:lnTo>
                    <a:pt x="690" y="101"/>
                  </a:lnTo>
                  <a:lnTo>
                    <a:pt x="690" y="97"/>
                  </a:lnTo>
                  <a:lnTo>
                    <a:pt x="695" y="97"/>
                  </a:lnTo>
                  <a:lnTo>
                    <a:pt x="699" y="89"/>
                  </a:lnTo>
                  <a:lnTo>
                    <a:pt x="703" y="84"/>
                  </a:lnTo>
                  <a:lnTo>
                    <a:pt x="703" y="80"/>
                  </a:lnTo>
                  <a:lnTo>
                    <a:pt x="707" y="80"/>
                  </a:lnTo>
                  <a:lnTo>
                    <a:pt x="712" y="76"/>
                  </a:lnTo>
                  <a:lnTo>
                    <a:pt x="733" y="67"/>
                  </a:lnTo>
                  <a:lnTo>
                    <a:pt x="741" y="63"/>
                  </a:lnTo>
                  <a:lnTo>
                    <a:pt x="750" y="59"/>
                  </a:lnTo>
                  <a:lnTo>
                    <a:pt x="754" y="55"/>
                  </a:lnTo>
                  <a:lnTo>
                    <a:pt x="771" y="42"/>
                  </a:lnTo>
                  <a:lnTo>
                    <a:pt x="779" y="38"/>
                  </a:lnTo>
                  <a:lnTo>
                    <a:pt x="788" y="34"/>
                  </a:lnTo>
                  <a:lnTo>
                    <a:pt x="792" y="29"/>
                  </a:lnTo>
                  <a:lnTo>
                    <a:pt x="801" y="25"/>
                  </a:lnTo>
                  <a:lnTo>
                    <a:pt x="809" y="21"/>
                  </a:lnTo>
                  <a:lnTo>
                    <a:pt x="817" y="17"/>
                  </a:lnTo>
                  <a:lnTo>
                    <a:pt x="822" y="17"/>
                  </a:lnTo>
                  <a:lnTo>
                    <a:pt x="856" y="8"/>
                  </a:lnTo>
                  <a:lnTo>
                    <a:pt x="864" y="4"/>
                  </a:lnTo>
                  <a:lnTo>
                    <a:pt x="873" y="4"/>
                  </a:lnTo>
                  <a:lnTo>
                    <a:pt x="881" y="0"/>
                  </a:lnTo>
                  <a:lnTo>
                    <a:pt x="885" y="0"/>
                  </a:lnTo>
                  <a:lnTo>
                    <a:pt x="889" y="0"/>
                  </a:lnTo>
                  <a:lnTo>
                    <a:pt x="898" y="0"/>
                  </a:lnTo>
                  <a:lnTo>
                    <a:pt x="911" y="0"/>
                  </a:lnTo>
                  <a:lnTo>
                    <a:pt x="932" y="0"/>
                  </a:lnTo>
                  <a:lnTo>
                    <a:pt x="978" y="0"/>
                  </a:lnTo>
                  <a:lnTo>
                    <a:pt x="1000" y="0"/>
                  </a:lnTo>
                  <a:lnTo>
                    <a:pt x="1008" y="0"/>
                  </a:lnTo>
                  <a:lnTo>
                    <a:pt x="1016" y="0"/>
                  </a:lnTo>
                  <a:lnTo>
                    <a:pt x="1042" y="0"/>
                  </a:lnTo>
                  <a:lnTo>
                    <a:pt x="1050" y="4"/>
                  </a:lnTo>
                  <a:lnTo>
                    <a:pt x="1055" y="4"/>
                  </a:lnTo>
                  <a:lnTo>
                    <a:pt x="1059" y="4"/>
                  </a:lnTo>
                  <a:lnTo>
                    <a:pt x="1059" y="0"/>
                  </a:lnTo>
                  <a:lnTo>
                    <a:pt x="1063" y="0"/>
                  </a:lnTo>
                  <a:lnTo>
                    <a:pt x="1063" y="4"/>
                  </a:lnTo>
                  <a:lnTo>
                    <a:pt x="1059" y="25"/>
                  </a:lnTo>
                  <a:lnTo>
                    <a:pt x="1059" y="29"/>
                  </a:lnTo>
                  <a:lnTo>
                    <a:pt x="1059" y="38"/>
                  </a:lnTo>
                  <a:lnTo>
                    <a:pt x="1059" y="46"/>
                  </a:lnTo>
                  <a:lnTo>
                    <a:pt x="1059" y="50"/>
                  </a:lnTo>
                  <a:lnTo>
                    <a:pt x="1059" y="59"/>
                  </a:lnTo>
                  <a:lnTo>
                    <a:pt x="1059" y="72"/>
                  </a:lnTo>
                  <a:lnTo>
                    <a:pt x="1059" y="76"/>
                  </a:lnTo>
                  <a:lnTo>
                    <a:pt x="1059" y="80"/>
                  </a:lnTo>
                  <a:lnTo>
                    <a:pt x="1059" y="84"/>
                  </a:lnTo>
                  <a:lnTo>
                    <a:pt x="1055" y="89"/>
                  </a:lnTo>
                  <a:lnTo>
                    <a:pt x="1050" y="97"/>
                  </a:lnTo>
                  <a:lnTo>
                    <a:pt x="1046" y="101"/>
                  </a:lnTo>
                  <a:lnTo>
                    <a:pt x="1046" y="106"/>
                  </a:lnTo>
                  <a:lnTo>
                    <a:pt x="1046" y="110"/>
                  </a:lnTo>
                  <a:lnTo>
                    <a:pt x="1038" y="118"/>
                  </a:lnTo>
                  <a:lnTo>
                    <a:pt x="1033" y="122"/>
                  </a:lnTo>
                  <a:lnTo>
                    <a:pt x="1029" y="131"/>
                  </a:lnTo>
                  <a:lnTo>
                    <a:pt x="1025" y="139"/>
                  </a:lnTo>
                  <a:lnTo>
                    <a:pt x="1021" y="156"/>
                  </a:lnTo>
                  <a:lnTo>
                    <a:pt x="1012" y="178"/>
                  </a:lnTo>
                  <a:lnTo>
                    <a:pt x="1012" y="182"/>
                  </a:lnTo>
                  <a:lnTo>
                    <a:pt x="1008" y="186"/>
                  </a:lnTo>
                  <a:lnTo>
                    <a:pt x="1008" y="190"/>
                  </a:lnTo>
                  <a:lnTo>
                    <a:pt x="1004" y="194"/>
                  </a:lnTo>
                  <a:lnTo>
                    <a:pt x="1004" y="199"/>
                  </a:lnTo>
                  <a:lnTo>
                    <a:pt x="995" y="207"/>
                  </a:lnTo>
                  <a:lnTo>
                    <a:pt x="991" y="211"/>
                  </a:lnTo>
                  <a:lnTo>
                    <a:pt x="987" y="220"/>
                  </a:lnTo>
                  <a:lnTo>
                    <a:pt x="978" y="237"/>
                  </a:lnTo>
                  <a:lnTo>
                    <a:pt x="970" y="249"/>
                  </a:lnTo>
                  <a:lnTo>
                    <a:pt x="966" y="258"/>
                  </a:lnTo>
                  <a:lnTo>
                    <a:pt x="961" y="262"/>
                  </a:lnTo>
                  <a:lnTo>
                    <a:pt x="966" y="266"/>
                  </a:lnTo>
                  <a:lnTo>
                    <a:pt x="978" y="271"/>
                  </a:lnTo>
                  <a:lnTo>
                    <a:pt x="1021" y="300"/>
                  </a:lnTo>
                  <a:lnTo>
                    <a:pt x="1029" y="305"/>
                  </a:lnTo>
                  <a:lnTo>
                    <a:pt x="1033" y="309"/>
                  </a:lnTo>
                  <a:lnTo>
                    <a:pt x="1042" y="309"/>
                  </a:lnTo>
                  <a:lnTo>
                    <a:pt x="1046" y="313"/>
                  </a:lnTo>
                  <a:lnTo>
                    <a:pt x="1055" y="313"/>
                  </a:lnTo>
                  <a:lnTo>
                    <a:pt x="1067" y="321"/>
                  </a:lnTo>
                  <a:lnTo>
                    <a:pt x="1071" y="321"/>
                  </a:lnTo>
                  <a:lnTo>
                    <a:pt x="1076" y="321"/>
                  </a:lnTo>
                  <a:lnTo>
                    <a:pt x="1080" y="326"/>
                  </a:lnTo>
                  <a:lnTo>
                    <a:pt x="1084" y="330"/>
                  </a:lnTo>
                  <a:lnTo>
                    <a:pt x="1088" y="334"/>
                  </a:lnTo>
                  <a:lnTo>
                    <a:pt x="1088" y="338"/>
                  </a:lnTo>
                  <a:lnTo>
                    <a:pt x="1097" y="355"/>
                  </a:lnTo>
                  <a:lnTo>
                    <a:pt x="1101" y="360"/>
                  </a:lnTo>
                  <a:lnTo>
                    <a:pt x="1101" y="364"/>
                  </a:lnTo>
                  <a:lnTo>
                    <a:pt x="1105" y="372"/>
                  </a:lnTo>
                  <a:lnTo>
                    <a:pt x="1110" y="377"/>
                  </a:lnTo>
                  <a:lnTo>
                    <a:pt x="1114" y="381"/>
                  </a:lnTo>
                  <a:lnTo>
                    <a:pt x="1118" y="385"/>
                  </a:lnTo>
                  <a:lnTo>
                    <a:pt x="1122" y="389"/>
                  </a:lnTo>
                  <a:lnTo>
                    <a:pt x="1131" y="393"/>
                  </a:lnTo>
                  <a:lnTo>
                    <a:pt x="1135" y="398"/>
                  </a:lnTo>
                  <a:lnTo>
                    <a:pt x="1139" y="398"/>
                  </a:lnTo>
                  <a:lnTo>
                    <a:pt x="1148" y="402"/>
                  </a:lnTo>
                  <a:lnTo>
                    <a:pt x="1152" y="402"/>
                  </a:lnTo>
                  <a:lnTo>
                    <a:pt x="1160" y="406"/>
                  </a:lnTo>
                  <a:lnTo>
                    <a:pt x="1169" y="406"/>
                  </a:lnTo>
                  <a:lnTo>
                    <a:pt x="1177" y="410"/>
                  </a:lnTo>
                  <a:lnTo>
                    <a:pt x="1182" y="415"/>
                  </a:lnTo>
                  <a:lnTo>
                    <a:pt x="1186" y="415"/>
                  </a:lnTo>
                  <a:lnTo>
                    <a:pt x="1190" y="419"/>
                  </a:lnTo>
                  <a:lnTo>
                    <a:pt x="1194" y="423"/>
                  </a:lnTo>
                  <a:lnTo>
                    <a:pt x="1198" y="423"/>
                  </a:lnTo>
                  <a:lnTo>
                    <a:pt x="1203" y="432"/>
                  </a:lnTo>
                  <a:lnTo>
                    <a:pt x="1215" y="444"/>
                  </a:lnTo>
                  <a:lnTo>
                    <a:pt x="1220" y="448"/>
                  </a:lnTo>
                  <a:lnTo>
                    <a:pt x="1224" y="453"/>
                  </a:lnTo>
                  <a:lnTo>
                    <a:pt x="1228" y="457"/>
                  </a:lnTo>
                  <a:lnTo>
                    <a:pt x="1232" y="457"/>
                  </a:lnTo>
                  <a:lnTo>
                    <a:pt x="1237" y="461"/>
                  </a:lnTo>
                  <a:lnTo>
                    <a:pt x="1241" y="461"/>
                  </a:lnTo>
                  <a:lnTo>
                    <a:pt x="1245" y="465"/>
                  </a:lnTo>
                  <a:lnTo>
                    <a:pt x="1249" y="465"/>
                  </a:lnTo>
                  <a:lnTo>
                    <a:pt x="1254" y="465"/>
                  </a:lnTo>
                  <a:lnTo>
                    <a:pt x="1258" y="465"/>
                  </a:lnTo>
                  <a:lnTo>
                    <a:pt x="1270" y="470"/>
                  </a:lnTo>
                  <a:lnTo>
                    <a:pt x="1279" y="470"/>
                  </a:lnTo>
                  <a:lnTo>
                    <a:pt x="1283" y="470"/>
                  </a:lnTo>
                  <a:lnTo>
                    <a:pt x="1292" y="470"/>
                  </a:lnTo>
                  <a:lnTo>
                    <a:pt x="1300" y="474"/>
                  </a:lnTo>
                  <a:lnTo>
                    <a:pt x="1304" y="474"/>
                  </a:lnTo>
                  <a:lnTo>
                    <a:pt x="1309" y="478"/>
                  </a:lnTo>
                  <a:lnTo>
                    <a:pt x="1325" y="487"/>
                  </a:lnTo>
                  <a:lnTo>
                    <a:pt x="1334" y="487"/>
                  </a:lnTo>
                  <a:lnTo>
                    <a:pt x="1338" y="491"/>
                  </a:lnTo>
                  <a:lnTo>
                    <a:pt x="1342" y="491"/>
                  </a:lnTo>
                  <a:lnTo>
                    <a:pt x="1351" y="495"/>
                  </a:lnTo>
                  <a:lnTo>
                    <a:pt x="1359" y="495"/>
                  </a:lnTo>
                  <a:lnTo>
                    <a:pt x="1368" y="499"/>
                  </a:lnTo>
                  <a:lnTo>
                    <a:pt x="1389" y="499"/>
                  </a:lnTo>
                  <a:lnTo>
                    <a:pt x="1406" y="504"/>
                  </a:lnTo>
                  <a:lnTo>
                    <a:pt x="1414" y="504"/>
                  </a:lnTo>
                  <a:lnTo>
                    <a:pt x="1423" y="508"/>
                  </a:lnTo>
                  <a:lnTo>
                    <a:pt x="1427" y="512"/>
                  </a:lnTo>
                  <a:lnTo>
                    <a:pt x="1431" y="512"/>
                  </a:lnTo>
                  <a:lnTo>
                    <a:pt x="1431" y="516"/>
                  </a:lnTo>
                  <a:lnTo>
                    <a:pt x="1436" y="520"/>
                  </a:lnTo>
                  <a:lnTo>
                    <a:pt x="1436" y="529"/>
                  </a:lnTo>
                  <a:lnTo>
                    <a:pt x="1436" y="533"/>
                  </a:lnTo>
                  <a:lnTo>
                    <a:pt x="1431" y="542"/>
                  </a:lnTo>
                  <a:lnTo>
                    <a:pt x="1427" y="575"/>
                  </a:lnTo>
                  <a:lnTo>
                    <a:pt x="1423" y="580"/>
                  </a:lnTo>
                  <a:lnTo>
                    <a:pt x="1423" y="584"/>
                  </a:lnTo>
                  <a:lnTo>
                    <a:pt x="1423" y="592"/>
                  </a:lnTo>
                  <a:lnTo>
                    <a:pt x="1423" y="597"/>
                  </a:lnTo>
                  <a:lnTo>
                    <a:pt x="1427" y="601"/>
                  </a:lnTo>
                  <a:lnTo>
                    <a:pt x="1427" y="605"/>
                  </a:lnTo>
                  <a:lnTo>
                    <a:pt x="1431" y="609"/>
                  </a:lnTo>
                  <a:lnTo>
                    <a:pt x="1436" y="614"/>
                  </a:lnTo>
                  <a:lnTo>
                    <a:pt x="1440" y="626"/>
                  </a:lnTo>
                  <a:lnTo>
                    <a:pt x="1444" y="631"/>
                  </a:lnTo>
                  <a:lnTo>
                    <a:pt x="1452" y="639"/>
                  </a:lnTo>
                  <a:lnTo>
                    <a:pt x="1452" y="647"/>
                  </a:lnTo>
                  <a:lnTo>
                    <a:pt x="1457" y="652"/>
                  </a:lnTo>
                  <a:lnTo>
                    <a:pt x="1457" y="660"/>
                  </a:lnTo>
                  <a:lnTo>
                    <a:pt x="1457" y="664"/>
                  </a:lnTo>
                  <a:lnTo>
                    <a:pt x="1452" y="664"/>
                  </a:lnTo>
                  <a:lnTo>
                    <a:pt x="1448" y="664"/>
                  </a:lnTo>
                  <a:lnTo>
                    <a:pt x="1440" y="664"/>
                  </a:lnTo>
                  <a:lnTo>
                    <a:pt x="1436" y="664"/>
                  </a:lnTo>
                  <a:lnTo>
                    <a:pt x="1427" y="664"/>
                  </a:lnTo>
                  <a:lnTo>
                    <a:pt x="1397" y="660"/>
                  </a:lnTo>
                  <a:lnTo>
                    <a:pt x="1389" y="660"/>
                  </a:lnTo>
                  <a:lnTo>
                    <a:pt x="1381" y="660"/>
                  </a:lnTo>
                  <a:lnTo>
                    <a:pt x="1376" y="660"/>
                  </a:lnTo>
                  <a:lnTo>
                    <a:pt x="1372" y="660"/>
                  </a:lnTo>
                  <a:lnTo>
                    <a:pt x="1368" y="664"/>
                  </a:lnTo>
                  <a:lnTo>
                    <a:pt x="1364" y="664"/>
                  </a:lnTo>
                  <a:lnTo>
                    <a:pt x="1364" y="669"/>
                  </a:lnTo>
                  <a:lnTo>
                    <a:pt x="1359" y="673"/>
                  </a:lnTo>
                  <a:lnTo>
                    <a:pt x="1355" y="677"/>
                  </a:lnTo>
                  <a:lnTo>
                    <a:pt x="1351" y="690"/>
                  </a:lnTo>
                  <a:lnTo>
                    <a:pt x="1347" y="694"/>
                  </a:lnTo>
                  <a:lnTo>
                    <a:pt x="1347" y="698"/>
                  </a:lnTo>
                  <a:lnTo>
                    <a:pt x="1342" y="702"/>
                  </a:lnTo>
                  <a:lnTo>
                    <a:pt x="1338" y="707"/>
                  </a:lnTo>
                  <a:lnTo>
                    <a:pt x="1334" y="711"/>
                  </a:lnTo>
                  <a:lnTo>
                    <a:pt x="1330" y="715"/>
                  </a:lnTo>
                  <a:lnTo>
                    <a:pt x="1317" y="719"/>
                  </a:lnTo>
                  <a:lnTo>
                    <a:pt x="1313" y="724"/>
                  </a:lnTo>
                  <a:lnTo>
                    <a:pt x="1309" y="724"/>
                  </a:lnTo>
                  <a:lnTo>
                    <a:pt x="1304" y="728"/>
                  </a:lnTo>
                  <a:lnTo>
                    <a:pt x="1296" y="732"/>
                  </a:lnTo>
                  <a:lnTo>
                    <a:pt x="1292" y="736"/>
                  </a:lnTo>
                  <a:lnTo>
                    <a:pt x="1287" y="741"/>
                  </a:lnTo>
                  <a:lnTo>
                    <a:pt x="1283" y="741"/>
                  </a:lnTo>
                  <a:lnTo>
                    <a:pt x="1279" y="745"/>
                  </a:lnTo>
                  <a:lnTo>
                    <a:pt x="1266" y="749"/>
                  </a:lnTo>
                  <a:lnTo>
                    <a:pt x="1254" y="753"/>
                  </a:lnTo>
                  <a:lnTo>
                    <a:pt x="1245" y="753"/>
                  </a:lnTo>
                  <a:lnTo>
                    <a:pt x="1241" y="758"/>
                  </a:lnTo>
                  <a:lnTo>
                    <a:pt x="1237" y="758"/>
                  </a:lnTo>
                  <a:lnTo>
                    <a:pt x="1228" y="758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11" y="753"/>
                  </a:lnTo>
                  <a:lnTo>
                    <a:pt x="1194" y="753"/>
                  </a:lnTo>
                  <a:lnTo>
                    <a:pt x="1186" y="753"/>
                  </a:lnTo>
                  <a:lnTo>
                    <a:pt x="1182" y="749"/>
                  </a:lnTo>
                  <a:lnTo>
                    <a:pt x="1173" y="749"/>
                  </a:lnTo>
                  <a:lnTo>
                    <a:pt x="1156" y="753"/>
                  </a:lnTo>
                  <a:lnTo>
                    <a:pt x="1139" y="753"/>
                  </a:lnTo>
                  <a:lnTo>
                    <a:pt x="1127" y="753"/>
                  </a:lnTo>
                  <a:lnTo>
                    <a:pt x="1110" y="753"/>
                  </a:lnTo>
                  <a:lnTo>
                    <a:pt x="1097" y="753"/>
                  </a:lnTo>
                  <a:lnTo>
                    <a:pt x="1088" y="758"/>
                  </a:lnTo>
                  <a:lnTo>
                    <a:pt x="1084" y="758"/>
                  </a:lnTo>
                  <a:lnTo>
                    <a:pt x="1080" y="758"/>
                  </a:lnTo>
                  <a:lnTo>
                    <a:pt x="1076" y="758"/>
                  </a:lnTo>
                  <a:lnTo>
                    <a:pt x="1071" y="762"/>
                  </a:lnTo>
                  <a:lnTo>
                    <a:pt x="1063" y="766"/>
                  </a:lnTo>
                  <a:lnTo>
                    <a:pt x="1059" y="770"/>
                  </a:lnTo>
                  <a:lnTo>
                    <a:pt x="1055" y="774"/>
                  </a:lnTo>
                  <a:lnTo>
                    <a:pt x="1055" y="779"/>
                  </a:lnTo>
                  <a:lnTo>
                    <a:pt x="1050" y="791"/>
                  </a:lnTo>
                  <a:lnTo>
                    <a:pt x="1050" y="796"/>
                  </a:lnTo>
                  <a:lnTo>
                    <a:pt x="1046" y="800"/>
                  </a:lnTo>
                  <a:lnTo>
                    <a:pt x="1046" y="804"/>
                  </a:lnTo>
                  <a:lnTo>
                    <a:pt x="1042" y="808"/>
                  </a:lnTo>
                  <a:lnTo>
                    <a:pt x="1038" y="808"/>
                  </a:lnTo>
                  <a:lnTo>
                    <a:pt x="1033" y="813"/>
                  </a:lnTo>
                  <a:lnTo>
                    <a:pt x="1033" y="817"/>
                  </a:lnTo>
                  <a:lnTo>
                    <a:pt x="1029" y="817"/>
                  </a:lnTo>
                  <a:lnTo>
                    <a:pt x="1025" y="821"/>
                  </a:lnTo>
                  <a:lnTo>
                    <a:pt x="1021" y="821"/>
                  </a:lnTo>
                  <a:lnTo>
                    <a:pt x="1016" y="821"/>
                  </a:lnTo>
                  <a:lnTo>
                    <a:pt x="1012" y="821"/>
                  </a:lnTo>
                  <a:lnTo>
                    <a:pt x="991" y="825"/>
                  </a:lnTo>
                  <a:lnTo>
                    <a:pt x="983" y="830"/>
                  </a:lnTo>
                  <a:lnTo>
                    <a:pt x="970" y="834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49" y="838"/>
                  </a:lnTo>
                  <a:lnTo>
                    <a:pt x="949" y="842"/>
                  </a:lnTo>
                  <a:lnTo>
                    <a:pt x="944" y="842"/>
                  </a:lnTo>
                  <a:lnTo>
                    <a:pt x="940" y="846"/>
                  </a:lnTo>
                  <a:lnTo>
                    <a:pt x="932" y="851"/>
                  </a:lnTo>
                  <a:lnTo>
                    <a:pt x="919" y="863"/>
                  </a:lnTo>
                  <a:lnTo>
                    <a:pt x="915" y="868"/>
                  </a:lnTo>
                  <a:lnTo>
                    <a:pt x="906" y="872"/>
                  </a:lnTo>
                  <a:lnTo>
                    <a:pt x="902" y="880"/>
                  </a:lnTo>
                  <a:lnTo>
                    <a:pt x="898" y="885"/>
                  </a:lnTo>
                  <a:lnTo>
                    <a:pt x="894" y="889"/>
                  </a:lnTo>
                  <a:lnTo>
                    <a:pt x="889" y="889"/>
                  </a:lnTo>
                  <a:lnTo>
                    <a:pt x="885" y="893"/>
                  </a:lnTo>
                  <a:lnTo>
                    <a:pt x="881" y="893"/>
                  </a:lnTo>
                  <a:lnTo>
                    <a:pt x="877" y="893"/>
                  </a:lnTo>
                  <a:lnTo>
                    <a:pt x="873" y="893"/>
                  </a:lnTo>
                  <a:lnTo>
                    <a:pt x="868" y="889"/>
                  </a:lnTo>
                  <a:lnTo>
                    <a:pt x="860" y="885"/>
                  </a:lnTo>
                  <a:lnTo>
                    <a:pt x="822" y="868"/>
                  </a:lnTo>
                  <a:lnTo>
                    <a:pt x="817" y="863"/>
                  </a:lnTo>
                  <a:lnTo>
                    <a:pt x="809" y="859"/>
                  </a:lnTo>
                  <a:lnTo>
                    <a:pt x="805" y="855"/>
                  </a:lnTo>
                  <a:lnTo>
                    <a:pt x="801" y="851"/>
                  </a:lnTo>
                  <a:lnTo>
                    <a:pt x="792" y="846"/>
                  </a:lnTo>
                  <a:lnTo>
                    <a:pt x="788" y="846"/>
                  </a:lnTo>
                  <a:lnTo>
                    <a:pt x="784" y="846"/>
                  </a:lnTo>
                  <a:lnTo>
                    <a:pt x="779" y="846"/>
                  </a:lnTo>
                  <a:lnTo>
                    <a:pt x="775" y="846"/>
                  </a:lnTo>
                  <a:lnTo>
                    <a:pt x="767" y="846"/>
                  </a:lnTo>
                  <a:lnTo>
                    <a:pt x="762" y="846"/>
                  </a:lnTo>
                  <a:lnTo>
                    <a:pt x="758" y="846"/>
                  </a:lnTo>
                  <a:lnTo>
                    <a:pt x="750" y="846"/>
                  </a:lnTo>
                  <a:lnTo>
                    <a:pt x="746" y="846"/>
                  </a:lnTo>
                  <a:lnTo>
                    <a:pt x="741" y="842"/>
                  </a:lnTo>
                  <a:lnTo>
                    <a:pt x="737" y="842"/>
                  </a:lnTo>
                  <a:lnTo>
                    <a:pt x="729" y="834"/>
                  </a:lnTo>
                  <a:lnTo>
                    <a:pt x="724" y="834"/>
                  </a:lnTo>
                  <a:lnTo>
                    <a:pt x="716" y="830"/>
                  </a:lnTo>
                  <a:lnTo>
                    <a:pt x="716" y="825"/>
                  </a:lnTo>
                  <a:lnTo>
                    <a:pt x="720" y="825"/>
                  </a:lnTo>
                  <a:lnTo>
                    <a:pt x="720" y="821"/>
                  </a:lnTo>
                  <a:lnTo>
                    <a:pt x="724" y="813"/>
                  </a:lnTo>
                  <a:lnTo>
                    <a:pt x="724" y="808"/>
                  </a:lnTo>
                  <a:lnTo>
                    <a:pt x="724" y="800"/>
                  </a:lnTo>
                  <a:lnTo>
                    <a:pt x="724" y="796"/>
                  </a:lnTo>
                  <a:lnTo>
                    <a:pt x="724" y="791"/>
                  </a:lnTo>
                  <a:lnTo>
                    <a:pt x="724" y="787"/>
                  </a:lnTo>
                  <a:lnTo>
                    <a:pt x="720" y="783"/>
                  </a:lnTo>
                  <a:lnTo>
                    <a:pt x="716" y="779"/>
                  </a:lnTo>
                  <a:lnTo>
                    <a:pt x="716" y="774"/>
                  </a:lnTo>
                  <a:lnTo>
                    <a:pt x="712" y="770"/>
                  </a:lnTo>
                  <a:lnTo>
                    <a:pt x="707" y="766"/>
                  </a:lnTo>
                  <a:lnTo>
                    <a:pt x="703" y="766"/>
                  </a:lnTo>
                  <a:lnTo>
                    <a:pt x="695" y="762"/>
                  </a:lnTo>
                  <a:lnTo>
                    <a:pt x="690" y="762"/>
                  </a:lnTo>
                  <a:lnTo>
                    <a:pt x="686" y="762"/>
                  </a:lnTo>
                  <a:lnTo>
                    <a:pt x="682" y="762"/>
                  </a:lnTo>
                  <a:lnTo>
                    <a:pt x="678" y="762"/>
                  </a:lnTo>
                  <a:lnTo>
                    <a:pt x="674" y="762"/>
                  </a:lnTo>
                  <a:lnTo>
                    <a:pt x="665" y="762"/>
                  </a:lnTo>
                  <a:lnTo>
                    <a:pt x="665" y="766"/>
                  </a:lnTo>
                  <a:lnTo>
                    <a:pt x="648" y="774"/>
                  </a:lnTo>
                  <a:lnTo>
                    <a:pt x="644" y="774"/>
                  </a:lnTo>
                  <a:lnTo>
                    <a:pt x="635" y="779"/>
                  </a:lnTo>
                  <a:lnTo>
                    <a:pt x="631" y="783"/>
                  </a:lnTo>
                  <a:lnTo>
                    <a:pt x="627" y="783"/>
                  </a:lnTo>
                  <a:lnTo>
                    <a:pt x="623" y="783"/>
                  </a:lnTo>
                  <a:lnTo>
                    <a:pt x="619" y="783"/>
                  </a:lnTo>
                  <a:lnTo>
                    <a:pt x="614" y="783"/>
                  </a:lnTo>
                  <a:lnTo>
                    <a:pt x="610" y="783"/>
                  </a:lnTo>
                  <a:lnTo>
                    <a:pt x="606" y="783"/>
                  </a:lnTo>
                  <a:lnTo>
                    <a:pt x="602" y="779"/>
                  </a:lnTo>
                  <a:lnTo>
                    <a:pt x="597" y="779"/>
                  </a:lnTo>
                  <a:lnTo>
                    <a:pt x="597" y="774"/>
                  </a:lnTo>
                  <a:lnTo>
                    <a:pt x="593" y="774"/>
                  </a:lnTo>
                  <a:lnTo>
                    <a:pt x="589" y="770"/>
                  </a:lnTo>
                  <a:lnTo>
                    <a:pt x="585" y="766"/>
                  </a:lnTo>
                  <a:lnTo>
                    <a:pt x="580" y="762"/>
                  </a:lnTo>
                  <a:lnTo>
                    <a:pt x="580" y="758"/>
                  </a:lnTo>
                  <a:lnTo>
                    <a:pt x="580" y="753"/>
                  </a:lnTo>
                  <a:lnTo>
                    <a:pt x="580" y="749"/>
                  </a:lnTo>
                  <a:lnTo>
                    <a:pt x="580" y="745"/>
                  </a:lnTo>
                  <a:lnTo>
                    <a:pt x="580" y="736"/>
                  </a:lnTo>
                  <a:lnTo>
                    <a:pt x="580" y="732"/>
                  </a:lnTo>
                  <a:lnTo>
                    <a:pt x="580" y="728"/>
                  </a:lnTo>
                  <a:lnTo>
                    <a:pt x="576" y="724"/>
                  </a:lnTo>
                  <a:lnTo>
                    <a:pt x="576" y="719"/>
                  </a:lnTo>
                  <a:lnTo>
                    <a:pt x="572" y="715"/>
                  </a:lnTo>
                  <a:lnTo>
                    <a:pt x="572" y="711"/>
                  </a:lnTo>
                  <a:lnTo>
                    <a:pt x="568" y="711"/>
                  </a:lnTo>
                  <a:lnTo>
                    <a:pt x="568" y="707"/>
                  </a:lnTo>
                  <a:lnTo>
                    <a:pt x="563" y="702"/>
                  </a:lnTo>
                  <a:lnTo>
                    <a:pt x="559" y="702"/>
                  </a:lnTo>
                  <a:lnTo>
                    <a:pt x="555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2" y="698"/>
                  </a:lnTo>
                  <a:lnTo>
                    <a:pt x="538" y="698"/>
                  </a:lnTo>
                  <a:lnTo>
                    <a:pt x="534" y="698"/>
                  </a:lnTo>
                  <a:lnTo>
                    <a:pt x="521" y="702"/>
                  </a:lnTo>
                  <a:lnTo>
                    <a:pt x="517" y="702"/>
                  </a:lnTo>
                  <a:lnTo>
                    <a:pt x="513" y="702"/>
                  </a:lnTo>
                  <a:lnTo>
                    <a:pt x="508" y="698"/>
                  </a:lnTo>
                  <a:lnTo>
                    <a:pt x="504" y="698"/>
                  </a:lnTo>
                  <a:lnTo>
                    <a:pt x="496" y="694"/>
                  </a:lnTo>
                  <a:lnTo>
                    <a:pt x="492" y="690"/>
                  </a:lnTo>
                  <a:lnTo>
                    <a:pt x="479" y="677"/>
                  </a:lnTo>
                  <a:lnTo>
                    <a:pt x="475" y="673"/>
                  </a:lnTo>
                  <a:lnTo>
                    <a:pt x="470" y="669"/>
                  </a:lnTo>
                  <a:lnTo>
                    <a:pt x="466" y="669"/>
                  </a:lnTo>
                  <a:lnTo>
                    <a:pt x="458" y="664"/>
                  </a:lnTo>
                  <a:lnTo>
                    <a:pt x="449" y="660"/>
                  </a:lnTo>
                  <a:lnTo>
                    <a:pt x="441" y="656"/>
                  </a:lnTo>
                  <a:lnTo>
                    <a:pt x="428" y="652"/>
                  </a:lnTo>
                  <a:lnTo>
                    <a:pt x="411" y="647"/>
                  </a:lnTo>
                  <a:lnTo>
                    <a:pt x="403" y="647"/>
                  </a:lnTo>
                  <a:lnTo>
                    <a:pt x="398" y="643"/>
                  </a:lnTo>
                  <a:lnTo>
                    <a:pt x="390" y="643"/>
                  </a:lnTo>
                  <a:lnTo>
                    <a:pt x="386" y="643"/>
                  </a:lnTo>
                  <a:lnTo>
                    <a:pt x="381" y="643"/>
                  </a:lnTo>
                  <a:lnTo>
                    <a:pt x="373" y="647"/>
                  </a:lnTo>
                  <a:lnTo>
                    <a:pt x="365" y="652"/>
                  </a:lnTo>
                  <a:lnTo>
                    <a:pt x="360" y="652"/>
                  </a:lnTo>
                  <a:lnTo>
                    <a:pt x="356" y="656"/>
                  </a:lnTo>
                  <a:lnTo>
                    <a:pt x="348" y="656"/>
                  </a:lnTo>
                  <a:lnTo>
                    <a:pt x="343" y="656"/>
                  </a:lnTo>
                  <a:lnTo>
                    <a:pt x="335" y="660"/>
                  </a:lnTo>
                  <a:lnTo>
                    <a:pt x="326" y="660"/>
                  </a:lnTo>
                  <a:lnTo>
                    <a:pt x="309" y="660"/>
                  </a:lnTo>
                  <a:lnTo>
                    <a:pt x="288" y="664"/>
                  </a:lnTo>
                  <a:lnTo>
                    <a:pt x="280" y="664"/>
                  </a:lnTo>
                  <a:lnTo>
                    <a:pt x="271" y="664"/>
                  </a:lnTo>
                  <a:lnTo>
                    <a:pt x="263" y="664"/>
                  </a:lnTo>
                  <a:lnTo>
                    <a:pt x="254" y="664"/>
                  </a:lnTo>
                  <a:lnTo>
                    <a:pt x="246" y="664"/>
                  </a:lnTo>
                  <a:lnTo>
                    <a:pt x="242" y="660"/>
                  </a:lnTo>
                  <a:lnTo>
                    <a:pt x="238" y="660"/>
                  </a:lnTo>
                  <a:lnTo>
                    <a:pt x="233" y="660"/>
                  </a:lnTo>
                  <a:lnTo>
                    <a:pt x="225" y="656"/>
                  </a:lnTo>
                  <a:lnTo>
                    <a:pt x="221" y="652"/>
                  </a:lnTo>
                  <a:lnTo>
                    <a:pt x="204" y="647"/>
                  </a:lnTo>
                  <a:lnTo>
                    <a:pt x="199" y="643"/>
                  </a:lnTo>
                  <a:lnTo>
                    <a:pt x="191" y="643"/>
                  </a:lnTo>
                  <a:lnTo>
                    <a:pt x="187" y="643"/>
                  </a:lnTo>
                  <a:lnTo>
                    <a:pt x="178" y="643"/>
                  </a:lnTo>
                  <a:lnTo>
                    <a:pt x="174" y="647"/>
                  </a:lnTo>
                  <a:lnTo>
                    <a:pt x="170" y="647"/>
                  </a:lnTo>
                  <a:lnTo>
                    <a:pt x="166" y="647"/>
                  </a:lnTo>
                  <a:lnTo>
                    <a:pt x="161" y="652"/>
                  </a:lnTo>
                  <a:lnTo>
                    <a:pt x="149" y="656"/>
                  </a:lnTo>
                  <a:lnTo>
                    <a:pt x="144" y="660"/>
                  </a:lnTo>
                  <a:lnTo>
                    <a:pt x="136" y="660"/>
                  </a:lnTo>
                  <a:lnTo>
                    <a:pt x="132" y="664"/>
                  </a:lnTo>
                  <a:lnTo>
                    <a:pt x="127" y="664"/>
                  </a:lnTo>
                  <a:lnTo>
                    <a:pt x="123" y="664"/>
                  </a:lnTo>
                  <a:lnTo>
                    <a:pt x="119" y="664"/>
                  </a:lnTo>
                  <a:lnTo>
                    <a:pt x="110" y="664"/>
                  </a:lnTo>
                  <a:lnTo>
                    <a:pt x="106" y="664"/>
                  </a:lnTo>
                  <a:lnTo>
                    <a:pt x="98" y="660"/>
                  </a:lnTo>
                  <a:lnTo>
                    <a:pt x="94" y="660"/>
                  </a:lnTo>
                  <a:lnTo>
                    <a:pt x="89" y="656"/>
                  </a:lnTo>
                  <a:lnTo>
                    <a:pt x="85" y="656"/>
                  </a:lnTo>
                  <a:lnTo>
                    <a:pt x="81" y="652"/>
                  </a:lnTo>
                  <a:lnTo>
                    <a:pt x="77" y="647"/>
                  </a:lnTo>
                  <a:lnTo>
                    <a:pt x="77" y="643"/>
                  </a:lnTo>
                  <a:lnTo>
                    <a:pt x="72" y="639"/>
                  </a:lnTo>
                  <a:lnTo>
                    <a:pt x="72" y="635"/>
                  </a:lnTo>
                  <a:lnTo>
                    <a:pt x="68" y="631"/>
                  </a:lnTo>
                  <a:lnTo>
                    <a:pt x="68" y="622"/>
                  </a:lnTo>
                  <a:lnTo>
                    <a:pt x="68" y="618"/>
                  </a:lnTo>
                  <a:lnTo>
                    <a:pt x="64" y="597"/>
                  </a:lnTo>
                  <a:lnTo>
                    <a:pt x="64" y="588"/>
                  </a:lnTo>
                  <a:lnTo>
                    <a:pt x="64" y="580"/>
                  </a:lnTo>
                  <a:lnTo>
                    <a:pt x="60" y="571"/>
                  </a:lnTo>
                  <a:lnTo>
                    <a:pt x="60" y="567"/>
                  </a:lnTo>
                  <a:lnTo>
                    <a:pt x="55" y="563"/>
                  </a:lnTo>
                  <a:lnTo>
                    <a:pt x="51" y="559"/>
                  </a:lnTo>
                  <a:lnTo>
                    <a:pt x="43" y="546"/>
                  </a:lnTo>
                  <a:lnTo>
                    <a:pt x="39" y="542"/>
                  </a:lnTo>
                  <a:lnTo>
                    <a:pt x="34" y="533"/>
                  </a:lnTo>
                  <a:lnTo>
                    <a:pt x="9" y="495"/>
                  </a:lnTo>
                  <a:lnTo>
                    <a:pt x="0" y="487"/>
                  </a:lnTo>
                  <a:lnTo>
                    <a:pt x="0" y="482"/>
                  </a:lnTo>
                  <a:close/>
                  <a:moveTo>
                    <a:pt x="809" y="444"/>
                  </a:moveTo>
                  <a:lnTo>
                    <a:pt x="809" y="457"/>
                  </a:lnTo>
                  <a:lnTo>
                    <a:pt x="813" y="465"/>
                  </a:lnTo>
                  <a:lnTo>
                    <a:pt x="813" y="478"/>
                  </a:lnTo>
                  <a:lnTo>
                    <a:pt x="813" y="482"/>
                  </a:lnTo>
                  <a:lnTo>
                    <a:pt x="817" y="491"/>
                  </a:lnTo>
                  <a:lnTo>
                    <a:pt x="817" y="499"/>
                  </a:lnTo>
                  <a:lnTo>
                    <a:pt x="822" y="504"/>
                  </a:lnTo>
                  <a:lnTo>
                    <a:pt x="822" y="508"/>
                  </a:lnTo>
                  <a:lnTo>
                    <a:pt x="826" y="512"/>
                  </a:lnTo>
                  <a:lnTo>
                    <a:pt x="826" y="516"/>
                  </a:lnTo>
                  <a:lnTo>
                    <a:pt x="830" y="525"/>
                  </a:lnTo>
                  <a:lnTo>
                    <a:pt x="834" y="525"/>
                  </a:lnTo>
                  <a:lnTo>
                    <a:pt x="834" y="529"/>
                  </a:lnTo>
                  <a:lnTo>
                    <a:pt x="839" y="529"/>
                  </a:lnTo>
                  <a:lnTo>
                    <a:pt x="843" y="533"/>
                  </a:lnTo>
                  <a:lnTo>
                    <a:pt x="847" y="533"/>
                  </a:lnTo>
                  <a:lnTo>
                    <a:pt x="851" y="537"/>
                  </a:lnTo>
                  <a:lnTo>
                    <a:pt x="860" y="537"/>
                  </a:lnTo>
                  <a:lnTo>
                    <a:pt x="864" y="537"/>
                  </a:lnTo>
                  <a:lnTo>
                    <a:pt x="868" y="533"/>
                  </a:lnTo>
                  <a:lnTo>
                    <a:pt x="873" y="533"/>
                  </a:lnTo>
                  <a:lnTo>
                    <a:pt x="877" y="525"/>
                  </a:lnTo>
                  <a:lnTo>
                    <a:pt x="881" y="525"/>
                  </a:lnTo>
                  <a:lnTo>
                    <a:pt x="885" y="525"/>
                  </a:lnTo>
                  <a:lnTo>
                    <a:pt x="889" y="525"/>
                  </a:lnTo>
                  <a:lnTo>
                    <a:pt x="894" y="529"/>
                  </a:lnTo>
                  <a:lnTo>
                    <a:pt x="894" y="533"/>
                  </a:lnTo>
                  <a:lnTo>
                    <a:pt x="898" y="533"/>
                  </a:lnTo>
                  <a:lnTo>
                    <a:pt x="898" y="529"/>
                  </a:lnTo>
                  <a:lnTo>
                    <a:pt x="902" y="529"/>
                  </a:lnTo>
                  <a:lnTo>
                    <a:pt x="906" y="525"/>
                  </a:lnTo>
                  <a:lnTo>
                    <a:pt x="911" y="525"/>
                  </a:lnTo>
                  <a:lnTo>
                    <a:pt x="915" y="525"/>
                  </a:lnTo>
                  <a:lnTo>
                    <a:pt x="923" y="525"/>
                  </a:lnTo>
                  <a:lnTo>
                    <a:pt x="928" y="525"/>
                  </a:lnTo>
                  <a:lnTo>
                    <a:pt x="932" y="525"/>
                  </a:lnTo>
                  <a:lnTo>
                    <a:pt x="932" y="520"/>
                  </a:lnTo>
                  <a:lnTo>
                    <a:pt x="936" y="512"/>
                  </a:lnTo>
                  <a:lnTo>
                    <a:pt x="940" y="508"/>
                  </a:lnTo>
                  <a:lnTo>
                    <a:pt x="944" y="508"/>
                  </a:lnTo>
                  <a:lnTo>
                    <a:pt x="949" y="508"/>
                  </a:lnTo>
                  <a:lnTo>
                    <a:pt x="953" y="508"/>
                  </a:lnTo>
                  <a:lnTo>
                    <a:pt x="966" y="512"/>
                  </a:lnTo>
                  <a:lnTo>
                    <a:pt x="970" y="512"/>
                  </a:lnTo>
                  <a:lnTo>
                    <a:pt x="978" y="512"/>
                  </a:lnTo>
                  <a:lnTo>
                    <a:pt x="983" y="512"/>
                  </a:lnTo>
                  <a:lnTo>
                    <a:pt x="987" y="508"/>
                  </a:lnTo>
                  <a:lnTo>
                    <a:pt x="991" y="508"/>
                  </a:lnTo>
                  <a:lnTo>
                    <a:pt x="1000" y="508"/>
                  </a:lnTo>
                  <a:lnTo>
                    <a:pt x="1004" y="504"/>
                  </a:lnTo>
                  <a:lnTo>
                    <a:pt x="1008" y="499"/>
                  </a:lnTo>
                  <a:lnTo>
                    <a:pt x="1012" y="495"/>
                  </a:lnTo>
                  <a:lnTo>
                    <a:pt x="1012" y="491"/>
                  </a:lnTo>
                  <a:lnTo>
                    <a:pt x="1012" y="487"/>
                  </a:lnTo>
                  <a:lnTo>
                    <a:pt x="1016" y="478"/>
                  </a:lnTo>
                  <a:lnTo>
                    <a:pt x="1016" y="474"/>
                  </a:lnTo>
                  <a:lnTo>
                    <a:pt x="1016" y="470"/>
                  </a:lnTo>
                  <a:lnTo>
                    <a:pt x="1016" y="465"/>
                  </a:lnTo>
                  <a:lnTo>
                    <a:pt x="1012" y="461"/>
                  </a:lnTo>
                  <a:lnTo>
                    <a:pt x="1012" y="457"/>
                  </a:lnTo>
                  <a:lnTo>
                    <a:pt x="1008" y="448"/>
                  </a:lnTo>
                  <a:lnTo>
                    <a:pt x="1008" y="444"/>
                  </a:lnTo>
                  <a:lnTo>
                    <a:pt x="1008" y="440"/>
                  </a:lnTo>
                  <a:lnTo>
                    <a:pt x="1008" y="436"/>
                  </a:lnTo>
                  <a:lnTo>
                    <a:pt x="1004" y="432"/>
                  </a:lnTo>
                  <a:lnTo>
                    <a:pt x="1004" y="427"/>
                  </a:lnTo>
                  <a:lnTo>
                    <a:pt x="1008" y="423"/>
                  </a:lnTo>
                  <a:lnTo>
                    <a:pt x="1008" y="415"/>
                  </a:lnTo>
                  <a:lnTo>
                    <a:pt x="1008" y="406"/>
                  </a:lnTo>
                  <a:lnTo>
                    <a:pt x="1012" y="398"/>
                  </a:lnTo>
                  <a:lnTo>
                    <a:pt x="1012" y="389"/>
                  </a:lnTo>
                  <a:lnTo>
                    <a:pt x="1012" y="385"/>
                  </a:lnTo>
                  <a:lnTo>
                    <a:pt x="1008" y="377"/>
                  </a:lnTo>
                  <a:lnTo>
                    <a:pt x="1008" y="372"/>
                  </a:lnTo>
                  <a:lnTo>
                    <a:pt x="1004" y="368"/>
                  </a:lnTo>
                  <a:lnTo>
                    <a:pt x="1000" y="364"/>
                  </a:lnTo>
                  <a:lnTo>
                    <a:pt x="995" y="364"/>
                  </a:lnTo>
                  <a:lnTo>
                    <a:pt x="987" y="360"/>
                  </a:lnTo>
                  <a:lnTo>
                    <a:pt x="978" y="360"/>
                  </a:lnTo>
                  <a:lnTo>
                    <a:pt x="970" y="360"/>
                  </a:lnTo>
                  <a:lnTo>
                    <a:pt x="966" y="360"/>
                  </a:lnTo>
                  <a:lnTo>
                    <a:pt x="949" y="360"/>
                  </a:lnTo>
                  <a:lnTo>
                    <a:pt x="936" y="360"/>
                  </a:lnTo>
                  <a:lnTo>
                    <a:pt x="919" y="360"/>
                  </a:lnTo>
                  <a:lnTo>
                    <a:pt x="911" y="360"/>
                  </a:lnTo>
                  <a:lnTo>
                    <a:pt x="902" y="360"/>
                  </a:lnTo>
                  <a:lnTo>
                    <a:pt x="898" y="360"/>
                  </a:lnTo>
                  <a:lnTo>
                    <a:pt x="889" y="364"/>
                  </a:lnTo>
                  <a:lnTo>
                    <a:pt x="885" y="364"/>
                  </a:lnTo>
                  <a:lnTo>
                    <a:pt x="877" y="368"/>
                  </a:lnTo>
                  <a:lnTo>
                    <a:pt x="873" y="368"/>
                  </a:lnTo>
                  <a:lnTo>
                    <a:pt x="873" y="372"/>
                  </a:lnTo>
                  <a:lnTo>
                    <a:pt x="868" y="377"/>
                  </a:lnTo>
                  <a:lnTo>
                    <a:pt x="864" y="381"/>
                  </a:lnTo>
                  <a:lnTo>
                    <a:pt x="864" y="385"/>
                  </a:lnTo>
                  <a:lnTo>
                    <a:pt x="864" y="389"/>
                  </a:lnTo>
                  <a:lnTo>
                    <a:pt x="860" y="393"/>
                  </a:lnTo>
                  <a:lnTo>
                    <a:pt x="860" y="402"/>
                  </a:lnTo>
                  <a:lnTo>
                    <a:pt x="860" y="410"/>
                  </a:lnTo>
                  <a:lnTo>
                    <a:pt x="860" y="432"/>
                  </a:lnTo>
                  <a:lnTo>
                    <a:pt x="860" y="436"/>
                  </a:lnTo>
                  <a:lnTo>
                    <a:pt x="860" y="440"/>
                  </a:lnTo>
                  <a:lnTo>
                    <a:pt x="856" y="444"/>
                  </a:lnTo>
                  <a:lnTo>
                    <a:pt x="851" y="448"/>
                  </a:lnTo>
                  <a:lnTo>
                    <a:pt x="843" y="448"/>
                  </a:lnTo>
                  <a:lnTo>
                    <a:pt x="839" y="453"/>
                  </a:lnTo>
                  <a:lnTo>
                    <a:pt x="830" y="448"/>
                  </a:lnTo>
                  <a:lnTo>
                    <a:pt x="826" y="448"/>
                  </a:lnTo>
                  <a:lnTo>
                    <a:pt x="822" y="448"/>
                  </a:lnTo>
                  <a:lnTo>
                    <a:pt x="813" y="448"/>
                  </a:lnTo>
                  <a:lnTo>
                    <a:pt x="809" y="444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4" name="Freeform 40"/>
            <p:cNvSpPr>
              <a:spLocks noEditPoints="1"/>
            </p:cNvSpPr>
            <p:nvPr/>
          </p:nvSpPr>
          <p:spPr bwMode="auto">
            <a:xfrm>
              <a:off x="1210893" y="2616765"/>
              <a:ext cx="579651" cy="507897"/>
            </a:xfrm>
            <a:custGeom>
              <a:avLst/>
              <a:gdLst>
                <a:gd name="T0" fmla="*/ 127 w 1829"/>
                <a:gd name="T1" fmla="*/ 508 h 1601"/>
                <a:gd name="T2" fmla="*/ 296 w 1829"/>
                <a:gd name="T3" fmla="*/ 487 h 1601"/>
                <a:gd name="T4" fmla="*/ 343 w 1829"/>
                <a:gd name="T5" fmla="*/ 339 h 1601"/>
                <a:gd name="T6" fmla="*/ 428 w 1829"/>
                <a:gd name="T7" fmla="*/ 233 h 1601"/>
                <a:gd name="T8" fmla="*/ 499 w 1829"/>
                <a:gd name="T9" fmla="*/ 208 h 1601"/>
                <a:gd name="T10" fmla="*/ 643 w 1829"/>
                <a:gd name="T11" fmla="*/ 157 h 1601"/>
                <a:gd name="T12" fmla="*/ 804 w 1829"/>
                <a:gd name="T13" fmla="*/ 170 h 1601"/>
                <a:gd name="T14" fmla="*/ 889 w 1829"/>
                <a:gd name="T15" fmla="*/ 110 h 1601"/>
                <a:gd name="T16" fmla="*/ 1016 w 1829"/>
                <a:gd name="T17" fmla="*/ 30 h 1601"/>
                <a:gd name="T18" fmla="*/ 1147 w 1829"/>
                <a:gd name="T19" fmla="*/ 9 h 1601"/>
                <a:gd name="T20" fmla="*/ 1245 w 1829"/>
                <a:gd name="T21" fmla="*/ 38 h 1601"/>
                <a:gd name="T22" fmla="*/ 1380 w 1829"/>
                <a:gd name="T23" fmla="*/ 47 h 1601"/>
                <a:gd name="T24" fmla="*/ 1520 w 1829"/>
                <a:gd name="T25" fmla="*/ 102 h 1601"/>
                <a:gd name="T26" fmla="*/ 1486 w 1829"/>
                <a:gd name="T27" fmla="*/ 170 h 1601"/>
                <a:gd name="T28" fmla="*/ 1388 w 1829"/>
                <a:gd name="T29" fmla="*/ 246 h 1601"/>
                <a:gd name="T30" fmla="*/ 1388 w 1829"/>
                <a:gd name="T31" fmla="*/ 369 h 1601"/>
                <a:gd name="T32" fmla="*/ 1482 w 1829"/>
                <a:gd name="T33" fmla="*/ 390 h 1601"/>
                <a:gd name="T34" fmla="*/ 1482 w 1829"/>
                <a:gd name="T35" fmla="*/ 508 h 1601"/>
                <a:gd name="T36" fmla="*/ 1499 w 1829"/>
                <a:gd name="T37" fmla="*/ 669 h 1601"/>
                <a:gd name="T38" fmla="*/ 1579 w 1829"/>
                <a:gd name="T39" fmla="*/ 741 h 1601"/>
                <a:gd name="T40" fmla="*/ 1770 w 1829"/>
                <a:gd name="T41" fmla="*/ 767 h 1601"/>
                <a:gd name="T42" fmla="*/ 1820 w 1829"/>
                <a:gd name="T43" fmla="*/ 822 h 1601"/>
                <a:gd name="T44" fmla="*/ 1808 w 1829"/>
                <a:gd name="T45" fmla="*/ 902 h 1601"/>
                <a:gd name="T46" fmla="*/ 1753 w 1829"/>
                <a:gd name="T47" fmla="*/ 966 h 1601"/>
                <a:gd name="T48" fmla="*/ 1723 w 1829"/>
                <a:gd name="T49" fmla="*/ 1033 h 1601"/>
                <a:gd name="T50" fmla="*/ 1774 w 1829"/>
                <a:gd name="T51" fmla="*/ 1169 h 1601"/>
                <a:gd name="T52" fmla="*/ 1731 w 1829"/>
                <a:gd name="T53" fmla="*/ 1376 h 1601"/>
                <a:gd name="T54" fmla="*/ 1609 w 1829"/>
                <a:gd name="T55" fmla="*/ 1385 h 1601"/>
                <a:gd name="T56" fmla="*/ 1460 w 1829"/>
                <a:gd name="T57" fmla="*/ 1393 h 1601"/>
                <a:gd name="T58" fmla="*/ 1439 w 1829"/>
                <a:gd name="T59" fmla="*/ 1292 h 1601"/>
                <a:gd name="T60" fmla="*/ 1266 w 1829"/>
                <a:gd name="T61" fmla="*/ 1228 h 1601"/>
                <a:gd name="T62" fmla="*/ 1185 w 1829"/>
                <a:gd name="T63" fmla="*/ 1245 h 1601"/>
                <a:gd name="T64" fmla="*/ 1096 w 1829"/>
                <a:gd name="T65" fmla="*/ 1372 h 1601"/>
                <a:gd name="T66" fmla="*/ 1058 w 1829"/>
                <a:gd name="T67" fmla="*/ 1478 h 1601"/>
                <a:gd name="T68" fmla="*/ 1020 w 1829"/>
                <a:gd name="T69" fmla="*/ 1596 h 1601"/>
                <a:gd name="T70" fmla="*/ 741 w 1829"/>
                <a:gd name="T71" fmla="*/ 1563 h 1601"/>
                <a:gd name="T72" fmla="*/ 724 w 1829"/>
                <a:gd name="T73" fmla="*/ 1448 h 1601"/>
                <a:gd name="T74" fmla="*/ 728 w 1829"/>
                <a:gd name="T75" fmla="*/ 1313 h 1601"/>
                <a:gd name="T76" fmla="*/ 715 w 1829"/>
                <a:gd name="T77" fmla="*/ 1190 h 1601"/>
                <a:gd name="T78" fmla="*/ 741 w 1829"/>
                <a:gd name="T79" fmla="*/ 1122 h 1601"/>
                <a:gd name="T80" fmla="*/ 660 w 1829"/>
                <a:gd name="T81" fmla="*/ 1050 h 1601"/>
                <a:gd name="T82" fmla="*/ 555 w 1829"/>
                <a:gd name="T83" fmla="*/ 1029 h 1601"/>
                <a:gd name="T84" fmla="*/ 271 w 1829"/>
                <a:gd name="T85" fmla="*/ 974 h 1601"/>
                <a:gd name="T86" fmla="*/ 199 w 1829"/>
                <a:gd name="T87" fmla="*/ 915 h 1601"/>
                <a:gd name="T88" fmla="*/ 190 w 1829"/>
                <a:gd name="T89" fmla="*/ 805 h 1601"/>
                <a:gd name="T90" fmla="*/ 106 w 1829"/>
                <a:gd name="T91" fmla="*/ 779 h 1601"/>
                <a:gd name="T92" fmla="*/ 34 w 1829"/>
                <a:gd name="T93" fmla="*/ 720 h 1601"/>
                <a:gd name="T94" fmla="*/ 51 w 1829"/>
                <a:gd name="T95" fmla="*/ 623 h 1601"/>
                <a:gd name="T96" fmla="*/ 4 w 1829"/>
                <a:gd name="T97" fmla="*/ 559 h 1601"/>
                <a:gd name="T98" fmla="*/ 665 w 1829"/>
                <a:gd name="T99" fmla="*/ 813 h 1601"/>
                <a:gd name="T100" fmla="*/ 711 w 1829"/>
                <a:gd name="T101" fmla="*/ 881 h 1601"/>
                <a:gd name="T102" fmla="*/ 847 w 1829"/>
                <a:gd name="T103" fmla="*/ 889 h 1601"/>
                <a:gd name="T104" fmla="*/ 906 w 1829"/>
                <a:gd name="T105" fmla="*/ 864 h 1601"/>
                <a:gd name="T106" fmla="*/ 897 w 1829"/>
                <a:gd name="T107" fmla="*/ 805 h 1601"/>
                <a:gd name="T108" fmla="*/ 910 w 1829"/>
                <a:gd name="T109" fmla="*/ 733 h 1601"/>
                <a:gd name="T110" fmla="*/ 872 w 1829"/>
                <a:gd name="T111" fmla="*/ 669 h 1601"/>
                <a:gd name="T112" fmla="*/ 876 w 1829"/>
                <a:gd name="T113" fmla="*/ 601 h 1601"/>
                <a:gd name="T114" fmla="*/ 809 w 1829"/>
                <a:gd name="T115" fmla="*/ 606 h 1601"/>
                <a:gd name="T116" fmla="*/ 753 w 1829"/>
                <a:gd name="T117" fmla="*/ 597 h 1601"/>
                <a:gd name="T118" fmla="*/ 665 w 1829"/>
                <a:gd name="T119" fmla="*/ 669 h 1601"/>
                <a:gd name="T120" fmla="*/ 610 w 1829"/>
                <a:gd name="T121" fmla="*/ 788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9" h="1601">
                  <a:moveTo>
                    <a:pt x="0" y="551"/>
                  </a:moveTo>
                  <a:lnTo>
                    <a:pt x="4" y="546"/>
                  </a:lnTo>
                  <a:lnTo>
                    <a:pt x="8" y="542"/>
                  </a:lnTo>
                  <a:lnTo>
                    <a:pt x="21" y="538"/>
                  </a:lnTo>
                  <a:lnTo>
                    <a:pt x="25" y="534"/>
                  </a:lnTo>
                  <a:lnTo>
                    <a:pt x="30" y="534"/>
                  </a:lnTo>
                  <a:lnTo>
                    <a:pt x="34" y="529"/>
                  </a:lnTo>
                  <a:lnTo>
                    <a:pt x="42" y="529"/>
                  </a:lnTo>
                  <a:lnTo>
                    <a:pt x="51" y="525"/>
                  </a:lnTo>
                  <a:lnTo>
                    <a:pt x="59" y="525"/>
                  </a:lnTo>
                  <a:lnTo>
                    <a:pt x="97" y="517"/>
                  </a:lnTo>
                  <a:lnTo>
                    <a:pt x="110" y="513"/>
                  </a:lnTo>
                  <a:lnTo>
                    <a:pt x="118" y="513"/>
                  </a:lnTo>
                  <a:lnTo>
                    <a:pt x="127" y="508"/>
                  </a:lnTo>
                  <a:lnTo>
                    <a:pt x="135" y="508"/>
                  </a:lnTo>
                  <a:lnTo>
                    <a:pt x="144" y="508"/>
                  </a:lnTo>
                  <a:lnTo>
                    <a:pt x="157" y="508"/>
                  </a:lnTo>
                  <a:lnTo>
                    <a:pt x="195" y="504"/>
                  </a:lnTo>
                  <a:lnTo>
                    <a:pt x="216" y="504"/>
                  </a:lnTo>
                  <a:lnTo>
                    <a:pt x="241" y="504"/>
                  </a:lnTo>
                  <a:lnTo>
                    <a:pt x="267" y="500"/>
                  </a:lnTo>
                  <a:lnTo>
                    <a:pt x="275" y="500"/>
                  </a:lnTo>
                  <a:lnTo>
                    <a:pt x="284" y="500"/>
                  </a:lnTo>
                  <a:lnTo>
                    <a:pt x="288" y="496"/>
                  </a:lnTo>
                  <a:lnTo>
                    <a:pt x="292" y="496"/>
                  </a:lnTo>
                  <a:lnTo>
                    <a:pt x="296" y="496"/>
                  </a:lnTo>
                  <a:lnTo>
                    <a:pt x="296" y="491"/>
                  </a:lnTo>
                  <a:lnTo>
                    <a:pt x="296" y="487"/>
                  </a:lnTo>
                  <a:lnTo>
                    <a:pt x="301" y="487"/>
                  </a:lnTo>
                  <a:lnTo>
                    <a:pt x="301" y="483"/>
                  </a:lnTo>
                  <a:lnTo>
                    <a:pt x="301" y="470"/>
                  </a:lnTo>
                  <a:lnTo>
                    <a:pt x="301" y="462"/>
                  </a:lnTo>
                  <a:lnTo>
                    <a:pt x="301" y="458"/>
                  </a:lnTo>
                  <a:lnTo>
                    <a:pt x="305" y="449"/>
                  </a:lnTo>
                  <a:lnTo>
                    <a:pt x="305" y="445"/>
                  </a:lnTo>
                  <a:lnTo>
                    <a:pt x="305" y="441"/>
                  </a:lnTo>
                  <a:lnTo>
                    <a:pt x="309" y="432"/>
                  </a:lnTo>
                  <a:lnTo>
                    <a:pt x="317" y="411"/>
                  </a:lnTo>
                  <a:lnTo>
                    <a:pt x="322" y="394"/>
                  </a:lnTo>
                  <a:lnTo>
                    <a:pt x="334" y="364"/>
                  </a:lnTo>
                  <a:lnTo>
                    <a:pt x="339" y="352"/>
                  </a:lnTo>
                  <a:lnTo>
                    <a:pt x="343" y="339"/>
                  </a:lnTo>
                  <a:lnTo>
                    <a:pt x="347" y="335"/>
                  </a:lnTo>
                  <a:lnTo>
                    <a:pt x="351" y="326"/>
                  </a:lnTo>
                  <a:lnTo>
                    <a:pt x="351" y="322"/>
                  </a:lnTo>
                  <a:lnTo>
                    <a:pt x="356" y="318"/>
                  </a:lnTo>
                  <a:lnTo>
                    <a:pt x="360" y="309"/>
                  </a:lnTo>
                  <a:lnTo>
                    <a:pt x="364" y="301"/>
                  </a:lnTo>
                  <a:lnTo>
                    <a:pt x="368" y="297"/>
                  </a:lnTo>
                  <a:lnTo>
                    <a:pt x="377" y="288"/>
                  </a:lnTo>
                  <a:lnTo>
                    <a:pt x="381" y="284"/>
                  </a:lnTo>
                  <a:lnTo>
                    <a:pt x="389" y="275"/>
                  </a:lnTo>
                  <a:lnTo>
                    <a:pt x="398" y="267"/>
                  </a:lnTo>
                  <a:lnTo>
                    <a:pt x="419" y="246"/>
                  </a:lnTo>
                  <a:lnTo>
                    <a:pt x="423" y="242"/>
                  </a:lnTo>
                  <a:lnTo>
                    <a:pt x="428" y="233"/>
                  </a:lnTo>
                  <a:lnTo>
                    <a:pt x="432" y="229"/>
                  </a:lnTo>
                  <a:lnTo>
                    <a:pt x="432" y="225"/>
                  </a:lnTo>
                  <a:lnTo>
                    <a:pt x="436" y="225"/>
                  </a:lnTo>
                  <a:lnTo>
                    <a:pt x="436" y="220"/>
                  </a:lnTo>
                  <a:lnTo>
                    <a:pt x="432" y="220"/>
                  </a:lnTo>
                  <a:lnTo>
                    <a:pt x="436" y="220"/>
                  </a:lnTo>
                  <a:lnTo>
                    <a:pt x="444" y="220"/>
                  </a:lnTo>
                  <a:lnTo>
                    <a:pt x="449" y="220"/>
                  </a:lnTo>
                  <a:lnTo>
                    <a:pt x="457" y="220"/>
                  </a:lnTo>
                  <a:lnTo>
                    <a:pt x="466" y="220"/>
                  </a:lnTo>
                  <a:lnTo>
                    <a:pt x="470" y="216"/>
                  </a:lnTo>
                  <a:lnTo>
                    <a:pt x="478" y="216"/>
                  </a:lnTo>
                  <a:lnTo>
                    <a:pt x="487" y="212"/>
                  </a:lnTo>
                  <a:lnTo>
                    <a:pt x="499" y="208"/>
                  </a:lnTo>
                  <a:lnTo>
                    <a:pt x="508" y="203"/>
                  </a:lnTo>
                  <a:lnTo>
                    <a:pt x="516" y="203"/>
                  </a:lnTo>
                  <a:lnTo>
                    <a:pt x="525" y="195"/>
                  </a:lnTo>
                  <a:lnTo>
                    <a:pt x="546" y="187"/>
                  </a:lnTo>
                  <a:lnTo>
                    <a:pt x="555" y="182"/>
                  </a:lnTo>
                  <a:lnTo>
                    <a:pt x="567" y="178"/>
                  </a:lnTo>
                  <a:lnTo>
                    <a:pt x="576" y="174"/>
                  </a:lnTo>
                  <a:lnTo>
                    <a:pt x="580" y="170"/>
                  </a:lnTo>
                  <a:lnTo>
                    <a:pt x="588" y="170"/>
                  </a:lnTo>
                  <a:lnTo>
                    <a:pt x="601" y="165"/>
                  </a:lnTo>
                  <a:lnTo>
                    <a:pt x="610" y="161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43" y="157"/>
                  </a:lnTo>
                  <a:lnTo>
                    <a:pt x="652" y="157"/>
                  </a:lnTo>
                  <a:lnTo>
                    <a:pt x="669" y="157"/>
                  </a:lnTo>
                  <a:lnTo>
                    <a:pt x="682" y="157"/>
                  </a:lnTo>
                  <a:lnTo>
                    <a:pt x="694" y="161"/>
                  </a:lnTo>
                  <a:lnTo>
                    <a:pt x="707" y="161"/>
                  </a:lnTo>
                  <a:lnTo>
                    <a:pt x="720" y="161"/>
                  </a:lnTo>
                  <a:lnTo>
                    <a:pt x="753" y="170"/>
                  </a:lnTo>
                  <a:lnTo>
                    <a:pt x="758" y="170"/>
                  </a:lnTo>
                  <a:lnTo>
                    <a:pt x="766" y="170"/>
                  </a:lnTo>
                  <a:lnTo>
                    <a:pt x="775" y="170"/>
                  </a:lnTo>
                  <a:lnTo>
                    <a:pt x="783" y="170"/>
                  </a:lnTo>
                  <a:lnTo>
                    <a:pt x="787" y="170"/>
                  </a:lnTo>
                  <a:lnTo>
                    <a:pt x="796" y="170"/>
                  </a:lnTo>
                  <a:lnTo>
                    <a:pt x="804" y="170"/>
                  </a:lnTo>
                  <a:lnTo>
                    <a:pt x="804" y="165"/>
                  </a:lnTo>
                  <a:lnTo>
                    <a:pt x="809" y="165"/>
                  </a:lnTo>
                  <a:lnTo>
                    <a:pt x="817" y="161"/>
                  </a:lnTo>
                  <a:lnTo>
                    <a:pt x="821" y="157"/>
                  </a:lnTo>
                  <a:lnTo>
                    <a:pt x="825" y="157"/>
                  </a:lnTo>
                  <a:lnTo>
                    <a:pt x="838" y="144"/>
                  </a:lnTo>
                  <a:lnTo>
                    <a:pt x="842" y="140"/>
                  </a:lnTo>
                  <a:lnTo>
                    <a:pt x="851" y="136"/>
                  </a:lnTo>
                  <a:lnTo>
                    <a:pt x="864" y="132"/>
                  </a:lnTo>
                  <a:lnTo>
                    <a:pt x="868" y="127"/>
                  </a:lnTo>
                  <a:lnTo>
                    <a:pt x="872" y="123"/>
                  </a:lnTo>
                  <a:lnTo>
                    <a:pt x="880" y="119"/>
                  </a:lnTo>
                  <a:lnTo>
                    <a:pt x="885" y="119"/>
                  </a:lnTo>
                  <a:lnTo>
                    <a:pt x="889" y="110"/>
                  </a:lnTo>
                  <a:lnTo>
                    <a:pt x="897" y="106"/>
                  </a:lnTo>
                  <a:lnTo>
                    <a:pt x="902" y="102"/>
                  </a:lnTo>
                  <a:lnTo>
                    <a:pt x="914" y="89"/>
                  </a:lnTo>
                  <a:lnTo>
                    <a:pt x="936" y="68"/>
                  </a:lnTo>
                  <a:lnTo>
                    <a:pt x="940" y="64"/>
                  </a:lnTo>
                  <a:lnTo>
                    <a:pt x="948" y="60"/>
                  </a:lnTo>
                  <a:lnTo>
                    <a:pt x="952" y="55"/>
                  </a:lnTo>
                  <a:lnTo>
                    <a:pt x="957" y="55"/>
                  </a:lnTo>
                  <a:lnTo>
                    <a:pt x="957" y="51"/>
                  </a:lnTo>
                  <a:lnTo>
                    <a:pt x="965" y="51"/>
                  </a:lnTo>
                  <a:lnTo>
                    <a:pt x="969" y="47"/>
                  </a:lnTo>
                  <a:lnTo>
                    <a:pt x="991" y="38"/>
                  </a:lnTo>
                  <a:lnTo>
                    <a:pt x="999" y="38"/>
                  </a:lnTo>
                  <a:lnTo>
                    <a:pt x="1016" y="30"/>
                  </a:lnTo>
                  <a:lnTo>
                    <a:pt x="1024" y="26"/>
                  </a:lnTo>
                  <a:lnTo>
                    <a:pt x="1033" y="21"/>
                  </a:lnTo>
                  <a:lnTo>
                    <a:pt x="1037" y="21"/>
                  </a:lnTo>
                  <a:lnTo>
                    <a:pt x="1050" y="17"/>
                  </a:lnTo>
                  <a:lnTo>
                    <a:pt x="1067" y="13"/>
                  </a:lnTo>
                  <a:lnTo>
                    <a:pt x="1088" y="9"/>
                  </a:lnTo>
                  <a:lnTo>
                    <a:pt x="1105" y="5"/>
                  </a:lnTo>
                  <a:lnTo>
                    <a:pt x="1113" y="5"/>
                  </a:lnTo>
                  <a:lnTo>
                    <a:pt x="1118" y="0"/>
                  </a:lnTo>
                  <a:lnTo>
                    <a:pt x="1126" y="0"/>
                  </a:lnTo>
                  <a:lnTo>
                    <a:pt x="1130" y="0"/>
                  </a:lnTo>
                  <a:lnTo>
                    <a:pt x="1134" y="5"/>
                  </a:lnTo>
                  <a:lnTo>
                    <a:pt x="1139" y="5"/>
                  </a:lnTo>
                  <a:lnTo>
                    <a:pt x="1147" y="9"/>
                  </a:lnTo>
                  <a:lnTo>
                    <a:pt x="1164" y="21"/>
                  </a:lnTo>
                  <a:lnTo>
                    <a:pt x="1173" y="30"/>
                  </a:lnTo>
                  <a:lnTo>
                    <a:pt x="1181" y="30"/>
                  </a:lnTo>
                  <a:lnTo>
                    <a:pt x="1181" y="34"/>
                  </a:lnTo>
                  <a:lnTo>
                    <a:pt x="1185" y="34"/>
                  </a:lnTo>
                  <a:lnTo>
                    <a:pt x="1190" y="34"/>
                  </a:lnTo>
                  <a:lnTo>
                    <a:pt x="1194" y="34"/>
                  </a:lnTo>
                  <a:lnTo>
                    <a:pt x="1198" y="38"/>
                  </a:lnTo>
                  <a:lnTo>
                    <a:pt x="1202" y="38"/>
                  </a:lnTo>
                  <a:lnTo>
                    <a:pt x="1211" y="38"/>
                  </a:lnTo>
                  <a:lnTo>
                    <a:pt x="1215" y="38"/>
                  </a:lnTo>
                  <a:lnTo>
                    <a:pt x="1223" y="38"/>
                  </a:lnTo>
                  <a:lnTo>
                    <a:pt x="1236" y="38"/>
                  </a:lnTo>
                  <a:lnTo>
                    <a:pt x="1245" y="38"/>
                  </a:lnTo>
                  <a:lnTo>
                    <a:pt x="1249" y="38"/>
                  </a:lnTo>
                  <a:lnTo>
                    <a:pt x="1257" y="38"/>
                  </a:lnTo>
                  <a:lnTo>
                    <a:pt x="1266" y="38"/>
                  </a:lnTo>
                  <a:lnTo>
                    <a:pt x="1287" y="34"/>
                  </a:lnTo>
                  <a:lnTo>
                    <a:pt x="1295" y="34"/>
                  </a:lnTo>
                  <a:lnTo>
                    <a:pt x="1304" y="34"/>
                  </a:lnTo>
                  <a:lnTo>
                    <a:pt x="1312" y="34"/>
                  </a:lnTo>
                  <a:lnTo>
                    <a:pt x="1317" y="34"/>
                  </a:lnTo>
                  <a:lnTo>
                    <a:pt x="1321" y="34"/>
                  </a:lnTo>
                  <a:lnTo>
                    <a:pt x="1329" y="34"/>
                  </a:lnTo>
                  <a:lnTo>
                    <a:pt x="1338" y="34"/>
                  </a:lnTo>
                  <a:lnTo>
                    <a:pt x="1346" y="34"/>
                  </a:lnTo>
                  <a:lnTo>
                    <a:pt x="1355" y="38"/>
                  </a:lnTo>
                  <a:lnTo>
                    <a:pt x="1380" y="47"/>
                  </a:lnTo>
                  <a:lnTo>
                    <a:pt x="1427" y="55"/>
                  </a:lnTo>
                  <a:lnTo>
                    <a:pt x="1439" y="60"/>
                  </a:lnTo>
                  <a:lnTo>
                    <a:pt x="1448" y="64"/>
                  </a:lnTo>
                  <a:lnTo>
                    <a:pt x="1460" y="64"/>
                  </a:lnTo>
                  <a:lnTo>
                    <a:pt x="1469" y="68"/>
                  </a:lnTo>
                  <a:lnTo>
                    <a:pt x="1477" y="72"/>
                  </a:lnTo>
                  <a:lnTo>
                    <a:pt x="1490" y="76"/>
                  </a:lnTo>
                  <a:lnTo>
                    <a:pt x="1499" y="81"/>
                  </a:lnTo>
                  <a:lnTo>
                    <a:pt x="1503" y="85"/>
                  </a:lnTo>
                  <a:lnTo>
                    <a:pt x="1507" y="89"/>
                  </a:lnTo>
                  <a:lnTo>
                    <a:pt x="1511" y="93"/>
                  </a:lnTo>
                  <a:lnTo>
                    <a:pt x="1516" y="98"/>
                  </a:lnTo>
                  <a:lnTo>
                    <a:pt x="1520" y="98"/>
                  </a:lnTo>
                  <a:lnTo>
                    <a:pt x="1520" y="102"/>
                  </a:lnTo>
                  <a:lnTo>
                    <a:pt x="1524" y="106"/>
                  </a:lnTo>
                  <a:lnTo>
                    <a:pt x="1524" y="110"/>
                  </a:lnTo>
                  <a:lnTo>
                    <a:pt x="1524" y="115"/>
                  </a:lnTo>
                  <a:lnTo>
                    <a:pt x="1524" y="127"/>
                  </a:lnTo>
                  <a:lnTo>
                    <a:pt x="1520" y="136"/>
                  </a:lnTo>
                  <a:lnTo>
                    <a:pt x="1516" y="140"/>
                  </a:lnTo>
                  <a:lnTo>
                    <a:pt x="1516" y="144"/>
                  </a:lnTo>
                  <a:lnTo>
                    <a:pt x="1511" y="148"/>
                  </a:lnTo>
                  <a:lnTo>
                    <a:pt x="1507" y="153"/>
                  </a:lnTo>
                  <a:lnTo>
                    <a:pt x="1503" y="157"/>
                  </a:lnTo>
                  <a:lnTo>
                    <a:pt x="1499" y="161"/>
                  </a:lnTo>
                  <a:lnTo>
                    <a:pt x="1494" y="165"/>
                  </a:lnTo>
                  <a:lnTo>
                    <a:pt x="1490" y="165"/>
                  </a:lnTo>
                  <a:lnTo>
                    <a:pt x="1486" y="170"/>
                  </a:lnTo>
                  <a:lnTo>
                    <a:pt x="1482" y="170"/>
                  </a:lnTo>
                  <a:lnTo>
                    <a:pt x="1477" y="174"/>
                  </a:lnTo>
                  <a:lnTo>
                    <a:pt x="1469" y="178"/>
                  </a:lnTo>
                  <a:lnTo>
                    <a:pt x="1460" y="187"/>
                  </a:lnTo>
                  <a:lnTo>
                    <a:pt x="1435" y="203"/>
                  </a:lnTo>
                  <a:lnTo>
                    <a:pt x="1431" y="208"/>
                  </a:lnTo>
                  <a:lnTo>
                    <a:pt x="1418" y="216"/>
                  </a:lnTo>
                  <a:lnTo>
                    <a:pt x="1405" y="229"/>
                  </a:lnTo>
                  <a:lnTo>
                    <a:pt x="1401" y="233"/>
                  </a:lnTo>
                  <a:lnTo>
                    <a:pt x="1397" y="237"/>
                  </a:lnTo>
                  <a:lnTo>
                    <a:pt x="1393" y="237"/>
                  </a:lnTo>
                  <a:lnTo>
                    <a:pt x="1393" y="242"/>
                  </a:lnTo>
                  <a:lnTo>
                    <a:pt x="1393" y="246"/>
                  </a:lnTo>
                  <a:lnTo>
                    <a:pt x="1388" y="246"/>
                  </a:lnTo>
                  <a:lnTo>
                    <a:pt x="1388" y="254"/>
                  </a:lnTo>
                  <a:lnTo>
                    <a:pt x="1384" y="263"/>
                  </a:lnTo>
                  <a:lnTo>
                    <a:pt x="1384" y="267"/>
                  </a:lnTo>
                  <a:lnTo>
                    <a:pt x="1380" y="280"/>
                  </a:lnTo>
                  <a:lnTo>
                    <a:pt x="1376" y="309"/>
                  </a:lnTo>
                  <a:lnTo>
                    <a:pt x="1372" y="322"/>
                  </a:lnTo>
                  <a:lnTo>
                    <a:pt x="1372" y="326"/>
                  </a:lnTo>
                  <a:lnTo>
                    <a:pt x="1376" y="335"/>
                  </a:lnTo>
                  <a:lnTo>
                    <a:pt x="1376" y="339"/>
                  </a:lnTo>
                  <a:lnTo>
                    <a:pt x="1380" y="347"/>
                  </a:lnTo>
                  <a:lnTo>
                    <a:pt x="1380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8" y="369"/>
                  </a:lnTo>
                  <a:lnTo>
                    <a:pt x="1393" y="369"/>
                  </a:lnTo>
                  <a:lnTo>
                    <a:pt x="1397" y="373"/>
                  </a:lnTo>
                  <a:lnTo>
                    <a:pt x="1401" y="377"/>
                  </a:lnTo>
                  <a:lnTo>
                    <a:pt x="1401" y="381"/>
                  </a:lnTo>
                  <a:lnTo>
                    <a:pt x="1410" y="386"/>
                  </a:lnTo>
                  <a:lnTo>
                    <a:pt x="1418" y="386"/>
                  </a:lnTo>
                  <a:lnTo>
                    <a:pt x="1422" y="386"/>
                  </a:lnTo>
                  <a:lnTo>
                    <a:pt x="1427" y="386"/>
                  </a:lnTo>
                  <a:lnTo>
                    <a:pt x="1452" y="386"/>
                  </a:lnTo>
                  <a:lnTo>
                    <a:pt x="1460" y="390"/>
                  </a:lnTo>
                  <a:lnTo>
                    <a:pt x="1469" y="390"/>
                  </a:lnTo>
                  <a:lnTo>
                    <a:pt x="1473" y="390"/>
                  </a:lnTo>
                  <a:lnTo>
                    <a:pt x="1477" y="390"/>
                  </a:lnTo>
                  <a:lnTo>
                    <a:pt x="1482" y="390"/>
                  </a:lnTo>
                  <a:lnTo>
                    <a:pt x="1486" y="394"/>
                  </a:lnTo>
                  <a:lnTo>
                    <a:pt x="1490" y="394"/>
                  </a:lnTo>
                  <a:lnTo>
                    <a:pt x="1490" y="398"/>
                  </a:lnTo>
                  <a:lnTo>
                    <a:pt x="1494" y="398"/>
                  </a:lnTo>
                  <a:lnTo>
                    <a:pt x="1499" y="407"/>
                  </a:lnTo>
                  <a:lnTo>
                    <a:pt x="1499" y="411"/>
                  </a:lnTo>
                  <a:lnTo>
                    <a:pt x="1499" y="415"/>
                  </a:lnTo>
                  <a:lnTo>
                    <a:pt x="1499" y="419"/>
                  </a:lnTo>
                  <a:lnTo>
                    <a:pt x="1499" y="428"/>
                  </a:lnTo>
                  <a:lnTo>
                    <a:pt x="1499" y="441"/>
                  </a:lnTo>
                  <a:lnTo>
                    <a:pt x="1494" y="458"/>
                  </a:lnTo>
                  <a:lnTo>
                    <a:pt x="1490" y="470"/>
                  </a:lnTo>
                  <a:lnTo>
                    <a:pt x="1486" y="491"/>
                  </a:lnTo>
                  <a:lnTo>
                    <a:pt x="1482" y="508"/>
                  </a:lnTo>
                  <a:lnTo>
                    <a:pt x="1482" y="513"/>
                  </a:lnTo>
                  <a:lnTo>
                    <a:pt x="1482" y="521"/>
                  </a:lnTo>
                  <a:lnTo>
                    <a:pt x="1482" y="525"/>
                  </a:lnTo>
                  <a:lnTo>
                    <a:pt x="1482" y="529"/>
                  </a:lnTo>
                  <a:lnTo>
                    <a:pt x="1482" y="542"/>
                  </a:lnTo>
                  <a:lnTo>
                    <a:pt x="1486" y="576"/>
                  </a:lnTo>
                  <a:lnTo>
                    <a:pt x="1486" y="610"/>
                  </a:lnTo>
                  <a:lnTo>
                    <a:pt x="1490" y="631"/>
                  </a:lnTo>
                  <a:lnTo>
                    <a:pt x="1490" y="640"/>
                  </a:lnTo>
                  <a:lnTo>
                    <a:pt x="1490" y="648"/>
                  </a:lnTo>
                  <a:lnTo>
                    <a:pt x="1494" y="652"/>
                  </a:lnTo>
                  <a:lnTo>
                    <a:pt x="1494" y="657"/>
                  </a:lnTo>
                  <a:lnTo>
                    <a:pt x="1494" y="665"/>
                  </a:lnTo>
                  <a:lnTo>
                    <a:pt x="1499" y="669"/>
                  </a:lnTo>
                  <a:lnTo>
                    <a:pt x="1499" y="673"/>
                  </a:lnTo>
                  <a:lnTo>
                    <a:pt x="1503" y="678"/>
                  </a:lnTo>
                  <a:lnTo>
                    <a:pt x="1507" y="686"/>
                  </a:lnTo>
                  <a:lnTo>
                    <a:pt x="1520" y="703"/>
                  </a:lnTo>
                  <a:lnTo>
                    <a:pt x="1528" y="712"/>
                  </a:lnTo>
                  <a:lnTo>
                    <a:pt x="1532" y="720"/>
                  </a:lnTo>
                  <a:lnTo>
                    <a:pt x="1537" y="724"/>
                  </a:lnTo>
                  <a:lnTo>
                    <a:pt x="1541" y="728"/>
                  </a:lnTo>
                  <a:lnTo>
                    <a:pt x="1545" y="733"/>
                  </a:lnTo>
                  <a:lnTo>
                    <a:pt x="1549" y="733"/>
                  </a:lnTo>
                  <a:lnTo>
                    <a:pt x="1554" y="733"/>
                  </a:lnTo>
                  <a:lnTo>
                    <a:pt x="1554" y="737"/>
                  </a:lnTo>
                  <a:lnTo>
                    <a:pt x="1562" y="737"/>
                  </a:lnTo>
                  <a:lnTo>
                    <a:pt x="1579" y="741"/>
                  </a:lnTo>
                  <a:lnTo>
                    <a:pt x="1583" y="745"/>
                  </a:lnTo>
                  <a:lnTo>
                    <a:pt x="1596" y="745"/>
                  </a:lnTo>
                  <a:lnTo>
                    <a:pt x="1617" y="750"/>
                  </a:lnTo>
                  <a:lnTo>
                    <a:pt x="1626" y="754"/>
                  </a:lnTo>
                  <a:lnTo>
                    <a:pt x="1634" y="754"/>
                  </a:lnTo>
                  <a:lnTo>
                    <a:pt x="1643" y="754"/>
                  </a:lnTo>
                  <a:lnTo>
                    <a:pt x="1651" y="754"/>
                  </a:lnTo>
                  <a:lnTo>
                    <a:pt x="1714" y="758"/>
                  </a:lnTo>
                  <a:lnTo>
                    <a:pt x="1727" y="758"/>
                  </a:lnTo>
                  <a:lnTo>
                    <a:pt x="1736" y="758"/>
                  </a:lnTo>
                  <a:lnTo>
                    <a:pt x="1744" y="762"/>
                  </a:lnTo>
                  <a:lnTo>
                    <a:pt x="1757" y="762"/>
                  </a:lnTo>
                  <a:lnTo>
                    <a:pt x="1765" y="767"/>
                  </a:lnTo>
                  <a:lnTo>
                    <a:pt x="1770" y="767"/>
                  </a:lnTo>
                  <a:lnTo>
                    <a:pt x="1774" y="767"/>
                  </a:lnTo>
                  <a:lnTo>
                    <a:pt x="1774" y="771"/>
                  </a:lnTo>
                  <a:lnTo>
                    <a:pt x="1778" y="771"/>
                  </a:lnTo>
                  <a:lnTo>
                    <a:pt x="1786" y="775"/>
                  </a:lnTo>
                  <a:lnTo>
                    <a:pt x="1791" y="779"/>
                  </a:lnTo>
                  <a:lnTo>
                    <a:pt x="1799" y="784"/>
                  </a:lnTo>
                  <a:lnTo>
                    <a:pt x="1803" y="788"/>
                  </a:lnTo>
                  <a:lnTo>
                    <a:pt x="1808" y="792"/>
                  </a:lnTo>
                  <a:lnTo>
                    <a:pt x="1812" y="796"/>
                  </a:lnTo>
                  <a:lnTo>
                    <a:pt x="1812" y="800"/>
                  </a:lnTo>
                  <a:lnTo>
                    <a:pt x="1816" y="805"/>
                  </a:lnTo>
                  <a:lnTo>
                    <a:pt x="1816" y="809"/>
                  </a:lnTo>
                  <a:lnTo>
                    <a:pt x="1820" y="813"/>
                  </a:lnTo>
                  <a:lnTo>
                    <a:pt x="1820" y="822"/>
                  </a:lnTo>
                  <a:lnTo>
                    <a:pt x="1825" y="826"/>
                  </a:lnTo>
                  <a:lnTo>
                    <a:pt x="1825" y="839"/>
                  </a:lnTo>
                  <a:lnTo>
                    <a:pt x="1829" y="847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8"/>
                  </a:lnTo>
                  <a:lnTo>
                    <a:pt x="1829" y="872"/>
                  </a:lnTo>
                  <a:lnTo>
                    <a:pt x="1825" y="881"/>
                  </a:lnTo>
                  <a:lnTo>
                    <a:pt x="1825" y="885"/>
                  </a:lnTo>
                  <a:lnTo>
                    <a:pt x="1825" y="889"/>
                  </a:lnTo>
                  <a:lnTo>
                    <a:pt x="1820" y="894"/>
                  </a:lnTo>
                  <a:lnTo>
                    <a:pt x="1816" y="898"/>
                  </a:lnTo>
                  <a:lnTo>
                    <a:pt x="1812" y="902"/>
                  </a:lnTo>
                  <a:lnTo>
                    <a:pt x="1808" y="902"/>
                  </a:lnTo>
                  <a:lnTo>
                    <a:pt x="1795" y="911"/>
                  </a:lnTo>
                  <a:lnTo>
                    <a:pt x="1791" y="915"/>
                  </a:lnTo>
                  <a:lnTo>
                    <a:pt x="1786" y="915"/>
                  </a:lnTo>
                  <a:lnTo>
                    <a:pt x="1778" y="923"/>
                  </a:lnTo>
                  <a:lnTo>
                    <a:pt x="1770" y="932"/>
                  </a:lnTo>
                  <a:lnTo>
                    <a:pt x="1765" y="936"/>
                  </a:lnTo>
                  <a:lnTo>
                    <a:pt x="1761" y="940"/>
                  </a:lnTo>
                  <a:lnTo>
                    <a:pt x="1757" y="944"/>
                  </a:lnTo>
                  <a:lnTo>
                    <a:pt x="1757" y="949"/>
                  </a:lnTo>
                  <a:lnTo>
                    <a:pt x="1757" y="953"/>
                  </a:lnTo>
                  <a:lnTo>
                    <a:pt x="1757" y="957"/>
                  </a:lnTo>
                  <a:lnTo>
                    <a:pt x="1757" y="961"/>
                  </a:lnTo>
                  <a:lnTo>
                    <a:pt x="1757" y="966"/>
                  </a:lnTo>
                  <a:lnTo>
                    <a:pt x="1753" y="966"/>
                  </a:lnTo>
                  <a:lnTo>
                    <a:pt x="1744" y="970"/>
                  </a:lnTo>
                  <a:lnTo>
                    <a:pt x="1740" y="974"/>
                  </a:lnTo>
                  <a:lnTo>
                    <a:pt x="1736" y="978"/>
                  </a:lnTo>
                  <a:lnTo>
                    <a:pt x="1727" y="983"/>
                  </a:lnTo>
                  <a:lnTo>
                    <a:pt x="1727" y="987"/>
                  </a:lnTo>
                  <a:lnTo>
                    <a:pt x="1723" y="991"/>
                  </a:lnTo>
                  <a:lnTo>
                    <a:pt x="1719" y="995"/>
                  </a:lnTo>
                  <a:lnTo>
                    <a:pt x="1719" y="999"/>
                  </a:lnTo>
                  <a:lnTo>
                    <a:pt x="1719" y="1004"/>
                  </a:lnTo>
                  <a:lnTo>
                    <a:pt x="1719" y="1008"/>
                  </a:lnTo>
                  <a:lnTo>
                    <a:pt x="1719" y="1016"/>
                  </a:lnTo>
                  <a:lnTo>
                    <a:pt x="1719" y="1025"/>
                  </a:lnTo>
                  <a:lnTo>
                    <a:pt x="1723" y="1029"/>
                  </a:lnTo>
                  <a:lnTo>
                    <a:pt x="1723" y="1033"/>
                  </a:lnTo>
                  <a:lnTo>
                    <a:pt x="1727" y="1054"/>
                  </a:lnTo>
                  <a:lnTo>
                    <a:pt x="1731" y="1059"/>
                  </a:lnTo>
                  <a:lnTo>
                    <a:pt x="1731" y="1067"/>
                  </a:lnTo>
                  <a:lnTo>
                    <a:pt x="1736" y="1071"/>
                  </a:lnTo>
                  <a:lnTo>
                    <a:pt x="1744" y="1088"/>
                  </a:lnTo>
                  <a:lnTo>
                    <a:pt x="1748" y="1097"/>
                  </a:lnTo>
                  <a:lnTo>
                    <a:pt x="1753" y="1105"/>
                  </a:lnTo>
                  <a:lnTo>
                    <a:pt x="1761" y="1122"/>
                  </a:lnTo>
                  <a:lnTo>
                    <a:pt x="1765" y="1126"/>
                  </a:lnTo>
                  <a:lnTo>
                    <a:pt x="1770" y="1139"/>
                  </a:lnTo>
                  <a:lnTo>
                    <a:pt x="1770" y="1148"/>
                  </a:lnTo>
                  <a:lnTo>
                    <a:pt x="1774" y="1156"/>
                  </a:lnTo>
                  <a:lnTo>
                    <a:pt x="1774" y="1160"/>
                  </a:lnTo>
                  <a:lnTo>
                    <a:pt x="1774" y="1169"/>
                  </a:lnTo>
                  <a:lnTo>
                    <a:pt x="1778" y="1173"/>
                  </a:lnTo>
                  <a:lnTo>
                    <a:pt x="1778" y="1181"/>
                  </a:lnTo>
                  <a:lnTo>
                    <a:pt x="1778" y="1186"/>
                  </a:lnTo>
                  <a:lnTo>
                    <a:pt x="1778" y="1194"/>
                  </a:lnTo>
                  <a:lnTo>
                    <a:pt x="1774" y="1203"/>
                  </a:lnTo>
                  <a:lnTo>
                    <a:pt x="1774" y="1215"/>
                  </a:lnTo>
                  <a:lnTo>
                    <a:pt x="1757" y="1283"/>
                  </a:lnTo>
                  <a:lnTo>
                    <a:pt x="1757" y="1292"/>
                  </a:lnTo>
                  <a:lnTo>
                    <a:pt x="1753" y="1313"/>
                  </a:lnTo>
                  <a:lnTo>
                    <a:pt x="1748" y="1317"/>
                  </a:lnTo>
                  <a:lnTo>
                    <a:pt x="1748" y="1325"/>
                  </a:lnTo>
                  <a:lnTo>
                    <a:pt x="1748" y="1334"/>
                  </a:lnTo>
                  <a:lnTo>
                    <a:pt x="1740" y="1351"/>
                  </a:lnTo>
                  <a:lnTo>
                    <a:pt x="1731" y="1376"/>
                  </a:lnTo>
                  <a:lnTo>
                    <a:pt x="1727" y="1389"/>
                  </a:lnTo>
                  <a:lnTo>
                    <a:pt x="1727" y="1397"/>
                  </a:lnTo>
                  <a:lnTo>
                    <a:pt x="1723" y="1397"/>
                  </a:lnTo>
                  <a:lnTo>
                    <a:pt x="1719" y="1397"/>
                  </a:lnTo>
                  <a:lnTo>
                    <a:pt x="1714" y="1397"/>
                  </a:lnTo>
                  <a:lnTo>
                    <a:pt x="1702" y="1397"/>
                  </a:lnTo>
                  <a:lnTo>
                    <a:pt x="1672" y="1389"/>
                  </a:lnTo>
                  <a:lnTo>
                    <a:pt x="1659" y="1389"/>
                  </a:lnTo>
                  <a:lnTo>
                    <a:pt x="1647" y="1385"/>
                  </a:lnTo>
                  <a:lnTo>
                    <a:pt x="1638" y="1385"/>
                  </a:lnTo>
                  <a:lnTo>
                    <a:pt x="1626" y="1385"/>
                  </a:lnTo>
                  <a:lnTo>
                    <a:pt x="1621" y="1385"/>
                  </a:lnTo>
                  <a:lnTo>
                    <a:pt x="1617" y="1380"/>
                  </a:lnTo>
                  <a:lnTo>
                    <a:pt x="1609" y="1385"/>
                  </a:lnTo>
                  <a:lnTo>
                    <a:pt x="1604" y="1385"/>
                  </a:lnTo>
                  <a:lnTo>
                    <a:pt x="1596" y="1385"/>
                  </a:lnTo>
                  <a:lnTo>
                    <a:pt x="1579" y="1389"/>
                  </a:lnTo>
                  <a:lnTo>
                    <a:pt x="1537" y="1397"/>
                  </a:lnTo>
                  <a:lnTo>
                    <a:pt x="1532" y="1397"/>
                  </a:lnTo>
                  <a:lnTo>
                    <a:pt x="1524" y="1397"/>
                  </a:lnTo>
                  <a:lnTo>
                    <a:pt x="1516" y="1397"/>
                  </a:lnTo>
                  <a:lnTo>
                    <a:pt x="1499" y="1402"/>
                  </a:lnTo>
                  <a:lnTo>
                    <a:pt x="1490" y="1402"/>
                  </a:lnTo>
                  <a:lnTo>
                    <a:pt x="1482" y="1402"/>
                  </a:lnTo>
                  <a:lnTo>
                    <a:pt x="1477" y="1402"/>
                  </a:lnTo>
                  <a:lnTo>
                    <a:pt x="1469" y="1397"/>
                  </a:lnTo>
                  <a:lnTo>
                    <a:pt x="1465" y="1393"/>
                  </a:lnTo>
                  <a:lnTo>
                    <a:pt x="1460" y="1393"/>
                  </a:lnTo>
                  <a:lnTo>
                    <a:pt x="1456" y="1389"/>
                  </a:lnTo>
                  <a:lnTo>
                    <a:pt x="1456" y="1385"/>
                  </a:lnTo>
                  <a:lnTo>
                    <a:pt x="1452" y="1380"/>
                  </a:lnTo>
                  <a:lnTo>
                    <a:pt x="1452" y="1376"/>
                  </a:lnTo>
                  <a:lnTo>
                    <a:pt x="1452" y="1372"/>
                  </a:lnTo>
                  <a:lnTo>
                    <a:pt x="1448" y="1368"/>
                  </a:lnTo>
                  <a:lnTo>
                    <a:pt x="1448" y="1351"/>
                  </a:lnTo>
                  <a:lnTo>
                    <a:pt x="1444" y="1342"/>
                  </a:lnTo>
                  <a:lnTo>
                    <a:pt x="1444" y="1330"/>
                  </a:lnTo>
                  <a:lnTo>
                    <a:pt x="1439" y="1325"/>
                  </a:lnTo>
                  <a:lnTo>
                    <a:pt x="1439" y="1317"/>
                  </a:lnTo>
                  <a:lnTo>
                    <a:pt x="1439" y="1308"/>
                  </a:lnTo>
                  <a:lnTo>
                    <a:pt x="1439" y="1296"/>
                  </a:lnTo>
                  <a:lnTo>
                    <a:pt x="1439" y="1292"/>
                  </a:lnTo>
                  <a:lnTo>
                    <a:pt x="1439" y="1287"/>
                  </a:lnTo>
                  <a:lnTo>
                    <a:pt x="1435" y="1283"/>
                  </a:lnTo>
                  <a:lnTo>
                    <a:pt x="1431" y="1279"/>
                  </a:lnTo>
                  <a:lnTo>
                    <a:pt x="1427" y="1275"/>
                  </a:lnTo>
                  <a:lnTo>
                    <a:pt x="1422" y="1275"/>
                  </a:lnTo>
                  <a:lnTo>
                    <a:pt x="1418" y="1270"/>
                  </a:lnTo>
                  <a:lnTo>
                    <a:pt x="1414" y="1270"/>
                  </a:lnTo>
                  <a:lnTo>
                    <a:pt x="1405" y="1266"/>
                  </a:lnTo>
                  <a:lnTo>
                    <a:pt x="1397" y="1266"/>
                  </a:lnTo>
                  <a:lnTo>
                    <a:pt x="1388" y="1262"/>
                  </a:lnTo>
                  <a:lnTo>
                    <a:pt x="1342" y="1249"/>
                  </a:lnTo>
                  <a:lnTo>
                    <a:pt x="1304" y="1241"/>
                  </a:lnTo>
                  <a:lnTo>
                    <a:pt x="1287" y="1232"/>
                  </a:lnTo>
                  <a:lnTo>
                    <a:pt x="1266" y="1228"/>
                  </a:lnTo>
                  <a:lnTo>
                    <a:pt x="1257" y="1224"/>
                  </a:lnTo>
                  <a:lnTo>
                    <a:pt x="1253" y="1224"/>
                  </a:lnTo>
                  <a:lnTo>
                    <a:pt x="1249" y="1224"/>
                  </a:lnTo>
                  <a:lnTo>
                    <a:pt x="1245" y="1220"/>
                  </a:lnTo>
                  <a:lnTo>
                    <a:pt x="1240" y="1220"/>
                  </a:lnTo>
                  <a:lnTo>
                    <a:pt x="1232" y="1220"/>
                  </a:lnTo>
                  <a:lnTo>
                    <a:pt x="1228" y="1224"/>
                  </a:lnTo>
                  <a:lnTo>
                    <a:pt x="1223" y="1224"/>
                  </a:lnTo>
                  <a:lnTo>
                    <a:pt x="1219" y="1224"/>
                  </a:lnTo>
                  <a:lnTo>
                    <a:pt x="1215" y="1228"/>
                  </a:lnTo>
                  <a:lnTo>
                    <a:pt x="1211" y="1228"/>
                  </a:lnTo>
                  <a:lnTo>
                    <a:pt x="1206" y="1232"/>
                  </a:lnTo>
                  <a:lnTo>
                    <a:pt x="1194" y="1241"/>
                  </a:lnTo>
                  <a:lnTo>
                    <a:pt x="1185" y="1245"/>
                  </a:lnTo>
                  <a:lnTo>
                    <a:pt x="1168" y="1262"/>
                  </a:lnTo>
                  <a:lnTo>
                    <a:pt x="1160" y="1270"/>
                  </a:lnTo>
                  <a:lnTo>
                    <a:pt x="1151" y="1279"/>
                  </a:lnTo>
                  <a:lnTo>
                    <a:pt x="1147" y="1283"/>
                  </a:lnTo>
                  <a:lnTo>
                    <a:pt x="1143" y="1287"/>
                  </a:lnTo>
                  <a:lnTo>
                    <a:pt x="1139" y="1296"/>
                  </a:lnTo>
                  <a:lnTo>
                    <a:pt x="1126" y="1304"/>
                  </a:lnTo>
                  <a:lnTo>
                    <a:pt x="1122" y="1313"/>
                  </a:lnTo>
                  <a:lnTo>
                    <a:pt x="1118" y="1321"/>
                  </a:lnTo>
                  <a:lnTo>
                    <a:pt x="1113" y="1325"/>
                  </a:lnTo>
                  <a:lnTo>
                    <a:pt x="1109" y="1334"/>
                  </a:lnTo>
                  <a:lnTo>
                    <a:pt x="1105" y="1342"/>
                  </a:lnTo>
                  <a:lnTo>
                    <a:pt x="1105" y="1351"/>
                  </a:lnTo>
                  <a:lnTo>
                    <a:pt x="1096" y="1372"/>
                  </a:lnTo>
                  <a:lnTo>
                    <a:pt x="1092" y="1380"/>
                  </a:lnTo>
                  <a:lnTo>
                    <a:pt x="1092" y="1385"/>
                  </a:lnTo>
                  <a:lnTo>
                    <a:pt x="1088" y="1393"/>
                  </a:lnTo>
                  <a:lnTo>
                    <a:pt x="1084" y="1397"/>
                  </a:lnTo>
                  <a:lnTo>
                    <a:pt x="1075" y="1419"/>
                  </a:lnTo>
                  <a:lnTo>
                    <a:pt x="1071" y="1427"/>
                  </a:lnTo>
                  <a:lnTo>
                    <a:pt x="1067" y="1436"/>
                  </a:lnTo>
                  <a:lnTo>
                    <a:pt x="1063" y="1444"/>
                  </a:lnTo>
                  <a:lnTo>
                    <a:pt x="1063" y="1448"/>
                  </a:lnTo>
                  <a:lnTo>
                    <a:pt x="1063" y="1452"/>
                  </a:lnTo>
                  <a:lnTo>
                    <a:pt x="1058" y="1461"/>
                  </a:lnTo>
                  <a:lnTo>
                    <a:pt x="1058" y="1469"/>
                  </a:lnTo>
                  <a:lnTo>
                    <a:pt x="1058" y="1474"/>
                  </a:lnTo>
                  <a:lnTo>
                    <a:pt x="1058" y="1478"/>
                  </a:lnTo>
                  <a:lnTo>
                    <a:pt x="1058" y="1486"/>
                  </a:lnTo>
                  <a:lnTo>
                    <a:pt x="1058" y="1491"/>
                  </a:lnTo>
                  <a:lnTo>
                    <a:pt x="1063" y="1516"/>
                  </a:lnTo>
                  <a:lnTo>
                    <a:pt x="1067" y="1529"/>
                  </a:lnTo>
                  <a:lnTo>
                    <a:pt x="1067" y="1541"/>
                  </a:lnTo>
                  <a:lnTo>
                    <a:pt x="1067" y="1550"/>
                  </a:lnTo>
                  <a:lnTo>
                    <a:pt x="1067" y="1563"/>
                  </a:lnTo>
                  <a:lnTo>
                    <a:pt x="1067" y="1575"/>
                  </a:lnTo>
                  <a:lnTo>
                    <a:pt x="1063" y="1588"/>
                  </a:lnTo>
                  <a:lnTo>
                    <a:pt x="1063" y="1601"/>
                  </a:lnTo>
                  <a:lnTo>
                    <a:pt x="1058" y="1601"/>
                  </a:lnTo>
                  <a:lnTo>
                    <a:pt x="1054" y="1601"/>
                  </a:lnTo>
                  <a:lnTo>
                    <a:pt x="1050" y="1601"/>
                  </a:lnTo>
                  <a:lnTo>
                    <a:pt x="1020" y="1596"/>
                  </a:lnTo>
                  <a:lnTo>
                    <a:pt x="991" y="1592"/>
                  </a:lnTo>
                  <a:lnTo>
                    <a:pt x="969" y="1592"/>
                  </a:lnTo>
                  <a:lnTo>
                    <a:pt x="927" y="1588"/>
                  </a:lnTo>
                  <a:lnTo>
                    <a:pt x="919" y="1588"/>
                  </a:lnTo>
                  <a:lnTo>
                    <a:pt x="876" y="1584"/>
                  </a:lnTo>
                  <a:lnTo>
                    <a:pt x="825" y="1579"/>
                  </a:lnTo>
                  <a:lnTo>
                    <a:pt x="796" y="1575"/>
                  </a:lnTo>
                  <a:lnTo>
                    <a:pt x="779" y="1575"/>
                  </a:lnTo>
                  <a:lnTo>
                    <a:pt x="770" y="1571"/>
                  </a:lnTo>
                  <a:lnTo>
                    <a:pt x="766" y="1571"/>
                  </a:lnTo>
                  <a:lnTo>
                    <a:pt x="758" y="1571"/>
                  </a:lnTo>
                  <a:lnTo>
                    <a:pt x="749" y="1567"/>
                  </a:lnTo>
                  <a:lnTo>
                    <a:pt x="745" y="1567"/>
                  </a:lnTo>
                  <a:lnTo>
                    <a:pt x="741" y="1563"/>
                  </a:lnTo>
                  <a:lnTo>
                    <a:pt x="737" y="1558"/>
                  </a:lnTo>
                  <a:lnTo>
                    <a:pt x="732" y="1554"/>
                  </a:lnTo>
                  <a:lnTo>
                    <a:pt x="732" y="1550"/>
                  </a:lnTo>
                  <a:lnTo>
                    <a:pt x="732" y="1541"/>
                  </a:lnTo>
                  <a:lnTo>
                    <a:pt x="732" y="1533"/>
                  </a:lnTo>
                  <a:lnTo>
                    <a:pt x="732" y="1512"/>
                  </a:lnTo>
                  <a:lnTo>
                    <a:pt x="732" y="1507"/>
                  </a:lnTo>
                  <a:lnTo>
                    <a:pt x="732" y="1486"/>
                  </a:lnTo>
                  <a:lnTo>
                    <a:pt x="732" y="1482"/>
                  </a:lnTo>
                  <a:lnTo>
                    <a:pt x="732" y="1474"/>
                  </a:lnTo>
                  <a:lnTo>
                    <a:pt x="728" y="1465"/>
                  </a:lnTo>
                  <a:lnTo>
                    <a:pt x="728" y="1461"/>
                  </a:lnTo>
                  <a:lnTo>
                    <a:pt x="728" y="1457"/>
                  </a:lnTo>
                  <a:lnTo>
                    <a:pt x="724" y="1448"/>
                  </a:lnTo>
                  <a:lnTo>
                    <a:pt x="724" y="1444"/>
                  </a:lnTo>
                  <a:lnTo>
                    <a:pt x="720" y="1440"/>
                  </a:lnTo>
                  <a:lnTo>
                    <a:pt x="720" y="1436"/>
                  </a:lnTo>
                  <a:lnTo>
                    <a:pt x="715" y="1427"/>
                  </a:lnTo>
                  <a:lnTo>
                    <a:pt x="715" y="1423"/>
                  </a:lnTo>
                  <a:lnTo>
                    <a:pt x="715" y="1406"/>
                  </a:lnTo>
                  <a:lnTo>
                    <a:pt x="715" y="1397"/>
                  </a:lnTo>
                  <a:lnTo>
                    <a:pt x="711" y="1389"/>
                  </a:lnTo>
                  <a:lnTo>
                    <a:pt x="715" y="1385"/>
                  </a:lnTo>
                  <a:lnTo>
                    <a:pt x="715" y="1376"/>
                  </a:lnTo>
                  <a:lnTo>
                    <a:pt x="715" y="1368"/>
                  </a:lnTo>
                  <a:lnTo>
                    <a:pt x="715" y="1364"/>
                  </a:lnTo>
                  <a:lnTo>
                    <a:pt x="720" y="1347"/>
                  </a:lnTo>
                  <a:lnTo>
                    <a:pt x="728" y="1313"/>
                  </a:lnTo>
                  <a:lnTo>
                    <a:pt x="728" y="1300"/>
                  </a:lnTo>
                  <a:lnTo>
                    <a:pt x="732" y="1292"/>
                  </a:lnTo>
                  <a:lnTo>
                    <a:pt x="732" y="1287"/>
                  </a:lnTo>
                  <a:lnTo>
                    <a:pt x="732" y="1279"/>
                  </a:lnTo>
                  <a:lnTo>
                    <a:pt x="732" y="1270"/>
                  </a:lnTo>
                  <a:lnTo>
                    <a:pt x="732" y="1266"/>
                  </a:lnTo>
                  <a:lnTo>
                    <a:pt x="732" y="1262"/>
                  </a:lnTo>
                  <a:lnTo>
                    <a:pt x="728" y="1258"/>
                  </a:lnTo>
                  <a:lnTo>
                    <a:pt x="724" y="1249"/>
                  </a:lnTo>
                  <a:lnTo>
                    <a:pt x="724" y="1245"/>
                  </a:lnTo>
                  <a:lnTo>
                    <a:pt x="724" y="1237"/>
                  </a:lnTo>
                  <a:lnTo>
                    <a:pt x="720" y="1232"/>
                  </a:lnTo>
                  <a:lnTo>
                    <a:pt x="715" y="1194"/>
                  </a:lnTo>
                  <a:lnTo>
                    <a:pt x="715" y="1190"/>
                  </a:lnTo>
                  <a:lnTo>
                    <a:pt x="715" y="1186"/>
                  </a:lnTo>
                  <a:lnTo>
                    <a:pt x="715" y="1181"/>
                  </a:lnTo>
                  <a:lnTo>
                    <a:pt x="715" y="1173"/>
                  </a:lnTo>
                  <a:lnTo>
                    <a:pt x="715" y="1169"/>
                  </a:lnTo>
                  <a:lnTo>
                    <a:pt x="715" y="1165"/>
                  </a:lnTo>
                  <a:lnTo>
                    <a:pt x="720" y="1160"/>
                  </a:lnTo>
                  <a:lnTo>
                    <a:pt x="720" y="1156"/>
                  </a:lnTo>
                  <a:lnTo>
                    <a:pt x="724" y="1152"/>
                  </a:lnTo>
                  <a:lnTo>
                    <a:pt x="728" y="1143"/>
                  </a:lnTo>
                  <a:lnTo>
                    <a:pt x="732" y="1139"/>
                  </a:lnTo>
                  <a:lnTo>
                    <a:pt x="737" y="1131"/>
                  </a:lnTo>
                  <a:lnTo>
                    <a:pt x="741" y="1131"/>
                  </a:lnTo>
                  <a:lnTo>
                    <a:pt x="741" y="1126"/>
                  </a:lnTo>
                  <a:lnTo>
                    <a:pt x="741" y="1122"/>
                  </a:lnTo>
                  <a:lnTo>
                    <a:pt x="741" y="1118"/>
                  </a:lnTo>
                  <a:lnTo>
                    <a:pt x="741" y="1114"/>
                  </a:lnTo>
                  <a:lnTo>
                    <a:pt x="737" y="1114"/>
                  </a:lnTo>
                  <a:lnTo>
                    <a:pt x="732" y="1110"/>
                  </a:lnTo>
                  <a:lnTo>
                    <a:pt x="711" y="1097"/>
                  </a:lnTo>
                  <a:lnTo>
                    <a:pt x="707" y="1097"/>
                  </a:lnTo>
                  <a:lnTo>
                    <a:pt x="703" y="1093"/>
                  </a:lnTo>
                  <a:lnTo>
                    <a:pt x="698" y="1088"/>
                  </a:lnTo>
                  <a:lnTo>
                    <a:pt x="690" y="1084"/>
                  </a:lnTo>
                  <a:lnTo>
                    <a:pt x="686" y="1080"/>
                  </a:lnTo>
                  <a:lnTo>
                    <a:pt x="682" y="1076"/>
                  </a:lnTo>
                  <a:lnTo>
                    <a:pt x="669" y="1059"/>
                  </a:lnTo>
                  <a:lnTo>
                    <a:pt x="665" y="1054"/>
                  </a:lnTo>
                  <a:lnTo>
                    <a:pt x="660" y="1050"/>
                  </a:lnTo>
                  <a:lnTo>
                    <a:pt x="652" y="1042"/>
                  </a:lnTo>
                  <a:lnTo>
                    <a:pt x="643" y="1038"/>
                  </a:lnTo>
                  <a:lnTo>
                    <a:pt x="639" y="1033"/>
                  </a:lnTo>
                  <a:lnTo>
                    <a:pt x="635" y="1029"/>
                  </a:lnTo>
                  <a:lnTo>
                    <a:pt x="631" y="1029"/>
                  </a:lnTo>
                  <a:lnTo>
                    <a:pt x="626" y="1029"/>
                  </a:lnTo>
                  <a:lnTo>
                    <a:pt x="622" y="1029"/>
                  </a:lnTo>
                  <a:lnTo>
                    <a:pt x="618" y="1029"/>
                  </a:lnTo>
                  <a:lnTo>
                    <a:pt x="614" y="1029"/>
                  </a:lnTo>
                  <a:lnTo>
                    <a:pt x="610" y="1029"/>
                  </a:lnTo>
                  <a:lnTo>
                    <a:pt x="597" y="1029"/>
                  </a:lnTo>
                  <a:lnTo>
                    <a:pt x="584" y="1029"/>
                  </a:lnTo>
                  <a:lnTo>
                    <a:pt x="567" y="1029"/>
                  </a:lnTo>
                  <a:lnTo>
                    <a:pt x="555" y="1029"/>
                  </a:lnTo>
                  <a:lnTo>
                    <a:pt x="516" y="1033"/>
                  </a:lnTo>
                  <a:lnTo>
                    <a:pt x="491" y="1033"/>
                  </a:lnTo>
                  <a:lnTo>
                    <a:pt x="483" y="1033"/>
                  </a:lnTo>
                  <a:lnTo>
                    <a:pt x="474" y="1033"/>
                  </a:lnTo>
                  <a:lnTo>
                    <a:pt x="466" y="1029"/>
                  </a:lnTo>
                  <a:lnTo>
                    <a:pt x="457" y="1029"/>
                  </a:lnTo>
                  <a:lnTo>
                    <a:pt x="444" y="1025"/>
                  </a:lnTo>
                  <a:lnTo>
                    <a:pt x="428" y="1021"/>
                  </a:lnTo>
                  <a:lnTo>
                    <a:pt x="394" y="1012"/>
                  </a:lnTo>
                  <a:lnTo>
                    <a:pt x="381" y="1008"/>
                  </a:lnTo>
                  <a:lnTo>
                    <a:pt x="360" y="1004"/>
                  </a:lnTo>
                  <a:lnTo>
                    <a:pt x="334" y="995"/>
                  </a:lnTo>
                  <a:lnTo>
                    <a:pt x="301" y="983"/>
                  </a:lnTo>
                  <a:lnTo>
                    <a:pt x="271" y="974"/>
                  </a:lnTo>
                  <a:lnTo>
                    <a:pt x="258" y="970"/>
                  </a:lnTo>
                  <a:lnTo>
                    <a:pt x="245" y="966"/>
                  </a:lnTo>
                  <a:lnTo>
                    <a:pt x="237" y="961"/>
                  </a:lnTo>
                  <a:lnTo>
                    <a:pt x="229" y="957"/>
                  </a:lnTo>
                  <a:lnTo>
                    <a:pt x="224" y="953"/>
                  </a:lnTo>
                  <a:lnTo>
                    <a:pt x="220" y="949"/>
                  </a:lnTo>
                  <a:lnTo>
                    <a:pt x="216" y="949"/>
                  </a:lnTo>
                  <a:lnTo>
                    <a:pt x="212" y="944"/>
                  </a:lnTo>
                  <a:lnTo>
                    <a:pt x="207" y="940"/>
                  </a:lnTo>
                  <a:lnTo>
                    <a:pt x="203" y="936"/>
                  </a:lnTo>
                  <a:lnTo>
                    <a:pt x="203" y="932"/>
                  </a:lnTo>
                  <a:lnTo>
                    <a:pt x="199" y="927"/>
                  </a:lnTo>
                  <a:lnTo>
                    <a:pt x="199" y="923"/>
                  </a:lnTo>
                  <a:lnTo>
                    <a:pt x="199" y="915"/>
                  </a:lnTo>
                  <a:lnTo>
                    <a:pt x="195" y="906"/>
                  </a:lnTo>
                  <a:lnTo>
                    <a:pt x="195" y="898"/>
                  </a:lnTo>
                  <a:lnTo>
                    <a:pt x="195" y="894"/>
                  </a:lnTo>
                  <a:lnTo>
                    <a:pt x="195" y="885"/>
                  </a:lnTo>
                  <a:lnTo>
                    <a:pt x="195" y="877"/>
                  </a:lnTo>
                  <a:lnTo>
                    <a:pt x="195" y="843"/>
                  </a:lnTo>
                  <a:lnTo>
                    <a:pt x="195" y="834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5" y="822"/>
                  </a:lnTo>
                  <a:lnTo>
                    <a:pt x="195" y="813"/>
                  </a:lnTo>
                  <a:lnTo>
                    <a:pt x="190" y="813"/>
                  </a:lnTo>
                  <a:lnTo>
                    <a:pt x="190" y="809"/>
                  </a:lnTo>
                  <a:lnTo>
                    <a:pt x="190" y="805"/>
                  </a:lnTo>
                  <a:lnTo>
                    <a:pt x="186" y="805"/>
                  </a:lnTo>
                  <a:lnTo>
                    <a:pt x="186" y="800"/>
                  </a:lnTo>
                  <a:lnTo>
                    <a:pt x="182" y="796"/>
                  </a:lnTo>
                  <a:lnTo>
                    <a:pt x="178" y="796"/>
                  </a:lnTo>
                  <a:lnTo>
                    <a:pt x="174" y="792"/>
                  </a:lnTo>
                  <a:lnTo>
                    <a:pt x="169" y="792"/>
                  </a:lnTo>
                  <a:lnTo>
                    <a:pt x="161" y="788"/>
                  </a:lnTo>
                  <a:lnTo>
                    <a:pt x="157" y="788"/>
                  </a:lnTo>
                  <a:lnTo>
                    <a:pt x="152" y="784"/>
                  </a:lnTo>
                  <a:lnTo>
                    <a:pt x="144" y="784"/>
                  </a:lnTo>
                  <a:lnTo>
                    <a:pt x="131" y="784"/>
                  </a:lnTo>
                  <a:lnTo>
                    <a:pt x="123" y="779"/>
                  </a:lnTo>
                  <a:lnTo>
                    <a:pt x="114" y="779"/>
                  </a:lnTo>
                  <a:lnTo>
                    <a:pt x="106" y="779"/>
                  </a:lnTo>
                  <a:lnTo>
                    <a:pt x="89" y="775"/>
                  </a:lnTo>
                  <a:lnTo>
                    <a:pt x="59" y="775"/>
                  </a:lnTo>
                  <a:lnTo>
                    <a:pt x="34" y="775"/>
                  </a:lnTo>
                  <a:lnTo>
                    <a:pt x="25" y="771"/>
                  </a:lnTo>
                  <a:lnTo>
                    <a:pt x="13" y="771"/>
                  </a:lnTo>
                  <a:lnTo>
                    <a:pt x="8" y="771"/>
                  </a:lnTo>
                  <a:lnTo>
                    <a:pt x="8" y="767"/>
                  </a:lnTo>
                  <a:lnTo>
                    <a:pt x="17" y="754"/>
                  </a:lnTo>
                  <a:lnTo>
                    <a:pt x="21" y="745"/>
                  </a:lnTo>
                  <a:lnTo>
                    <a:pt x="25" y="737"/>
                  </a:lnTo>
                  <a:lnTo>
                    <a:pt x="30" y="733"/>
                  </a:lnTo>
                  <a:lnTo>
                    <a:pt x="30" y="728"/>
                  </a:lnTo>
                  <a:lnTo>
                    <a:pt x="30" y="724"/>
                  </a:lnTo>
                  <a:lnTo>
                    <a:pt x="34" y="720"/>
                  </a:lnTo>
                  <a:lnTo>
                    <a:pt x="34" y="703"/>
                  </a:lnTo>
                  <a:lnTo>
                    <a:pt x="38" y="695"/>
                  </a:lnTo>
                  <a:lnTo>
                    <a:pt x="38" y="690"/>
                  </a:lnTo>
                  <a:lnTo>
                    <a:pt x="42" y="678"/>
                  </a:lnTo>
                  <a:lnTo>
                    <a:pt x="46" y="665"/>
                  </a:lnTo>
                  <a:lnTo>
                    <a:pt x="46" y="661"/>
                  </a:lnTo>
                  <a:lnTo>
                    <a:pt x="51" y="657"/>
                  </a:lnTo>
                  <a:lnTo>
                    <a:pt x="51" y="648"/>
                  </a:lnTo>
                  <a:lnTo>
                    <a:pt x="55" y="644"/>
                  </a:lnTo>
                  <a:lnTo>
                    <a:pt x="55" y="640"/>
                  </a:lnTo>
                  <a:lnTo>
                    <a:pt x="55" y="635"/>
                  </a:lnTo>
                  <a:lnTo>
                    <a:pt x="55" y="631"/>
                  </a:lnTo>
                  <a:lnTo>
                    <a:pt x="51" y="627"/>
                  </a:lnTo>
                  <a:lnTo>
                    <a:pt x="51" y="623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2" y="618"/>
                  </a:lnTo>
                  <a:lnTo>
                    <a:pt x="30" y="614"/>
                  </a:lnTo>
                  <a:lnTo>
                    <a:pt x="25" y="610"/>
                  </a:lnTo>
                  <a:lnTo>
                    <a:pt x="21" y="610"/>
                  </a:lnTo>
                  <a:lnTo>
                    <a:pt x="21" y="606"/>
                  </a:lnTo>
                  <a:lnTo>
                    <a:pt x="17" y="601"/>
                  </a:lnTo>
                  <a:lnTo>
                    <a:pt x="17" y="597"/>
                  </a:lnTo>
                  <a:lnTo>
                    <a:pt x="13" y="593"/>
                  </a:lnTo>
                  <a:lnTo>
                    <a:pt x="8" y="585"/>
                  </a:lnTo>
                  <a:lnTo>
                    <a:pt x="8" y="576"/>
                  </a:lnTo>
                  <a:lnTo>
                    <a:pt x="4" y="572"/>
                  </a:lnTo>
                  <a:lnTo>
                    <a:pt x="4" y="559"/>
                  </a:lnTo>
                  <a:lnTo>
                    <a:pt x="0" y="555"/>
                  </a:lnTo>
                  <a:lnTo>
                    <a:pt x="0" y="551"/>
                  </a:lnTo>
                  <a:close/>
                  <a:moveTo>
                    <a:pt x="610" y="788"/>
                  </a:moveTo>
                  <a:lnTo>
                    <a:pt x="614" y="788"/>
                  </a:lnTo>
                  <a:lnTo>
                    <a:pt x="618" y="792"/>
                  </a:lnTo>
                  <a:lnTo>
                    <a:pt x="622" y="792"/>
                  </a:lnTo>
                  <a:lnTo>
                    <a:pt x="626" y="796"/>
                  </a:lnTo>
                  <a:lnTo>
                    <a:pt x="635" y="800"/>
                  </a:lnTo>
                  <a:lnTo>
                    <a:pt x="639" y="805"/>
                  </a:lnTo>
                  <a:lnTo>
                    <a:pt x="643" y="809"/>
                  </a:lnTo>
                  <a:lnTo>
                    <a:pt x="652" y="813"/>
                  </a:lnTo>
                  <a:lnTo>
                    <a:pt x="656" y="813"/>
                  </a:lnTo>
                  <a:lnTo>
                    <a:pt x="660" y="813"/>
                  </a:lnTo>
                  <a:lnTo>
                    <a:pt x="665" y="813"/>
                  </a:lnTo>
                  <a:lnTo>
                    <a:pt x="673" y="817"/>
                  </a:lnTo>
                  <a:lnTo>
                    <a:pt x="677" y="817"/>
                  </a:lnTo>
                  <a:lnTo>
                    <a:pt x="682" y="817"/>
                  </a:lnTo>
                  <a:lnTo>
                    <a:pt x="682" y="822"/>
                  </a:lnTo>
                  <a:lnTo>
                    <a:pt x="686" y="822"/>
                  </a:lnTo>
                  <a:lnTo>
                    <a:pt x="686" y="826"/>
                  </a:lnTo>
                  <a:lnTo>
                    <a:pt x="690" y="843"/>
                  </a:lnTo>
                  <a:lnTo>
                    <a:pt x="690" y="851"/>
                  </a:lnTo>
                  <a:lnTo>
                    <a:pt x="694" y="855"/>
                  </a:lnTo>
                  <a:lnTo>
                    <a:pt x="698" y="864"/>
                  </a:lnTo>
                  <a:lnTo>
                    <a:pt x="698" y="868"/>
                  </a:lnTo>
                  <a:lnTo>
                    <a:pt x="703" y="872"/>
                  </a:lnTo>
                  <a:lnTo>
                    <a:pt x="707" y="877"/>
                  </a:lnTo>
                  <a:lnTo>
                    <a:pt x="711" y="881"/>
                  </a:lnTo>
                  <a:lnTo>
                    <a:pt x="715" y="885"/>
                  </a:lnTo>
                  <a:lnTo>
                    <a:pt x="720" y="889"/>
                  </a:lnTo>
                  <a:lnTo>
                    <a:pt x="724" y="889"/>
                  </a:lnTo>
                  <a:lnTo>
                    <a:pt x="728" y="894"/>
                  </a:lnTo>
                  <a:lnTo>
                    <a:pt x="737" y="894"/>
                  </a:lnTo>
                  <a:lnTo>
                    <a:pt x="741" y="898"/>
                  </a:lnTo>
                  <a:lnTo>
                    <a:pt x="745" y="898"/>
                  </a:lnTo>
                  <a:lnTo>
                    <a:pt x="753" y="898"/>
                  </a:lnTo>
                  <a:lnTo>
                    <a:pt x="762" y="898"/>
                  </a:lnTo>
                  <a:lnTo>
                    <a:pt x="766" y="898"/>
                  </a:lnTo>
                  <a:lnTo>
                    <a:pt x="787" y="894"/>
                  </a:lnTo>
                  <a:lnTo>
                    <a:pt x="813" y="894"/>
                  </a:lnTo>
                  <a:lnTo>
                    <a:pt x="830" y="894"/>
                  </a:lnTo>
                  <a:lnTo>
                    <a:pt x="847" y="889"/>
                  </a:lnTo>
                  <a:lnTo>
                    <a:pt x="851" y="889"/>
                  </a:lnTo>
                  <a:lnTo>
                    <a:pt x="855" y="889"/>
                  </a:lnTo>
                  <a:lnTo>
                    <a:pt x="859" y="889"/>
                  </a:lnTo>
                  <a:lnTo>
                    <a:pt x="868" y="894"/>
                  </a:lnTo>
                  <a:lnTo>
                    <a:pt x="876" y="894"/>
                  </a:lnTo>
                  <a:lnTo>
                    <a:pt x="880" y="894"/>
                  </a:lnTo>
                  <a:lnTo>
                    <a:pt x="885" y="889"/>
                  </a:lnTo>
                  <a:lnTo>
                    <a:pt x="889" y="889"/>
                  </a:lnTo>
                  <a:lnTo>
                    <a:pt x="893" y="889"/>
                  </a:lnTo>
                  <a:lnTo>
                    <a:pt x="897" y="885"/>
                  </a:lnTo>
                  <a:lnTo>
                    <a:pt x="897" y="877"/>
                  </a:lnTo>
                  <a:lnTo>
                    <a:pt x="902" y="872"/>
                  </a:lnTo>
                  <a:lnTo>
                    <a:pt x="902" y="864"/>
                  </a:lnTo>
                  <a:lnTo>
                    <a:pt x="906" y="864"/>
                  </a:lnTo>
                  <a:lnTo>
                    <a:pt x="906" y="855"/>
                  </a:lnTo>
                  <a:lnTo>
                    <a:pt x="910" y="855"/>
                  </a:lnTo>
                  <a:lnTo>
                    <a:pt x="910" y="851"/>
                  </a:lnTo>
                  <a:lnTo>
                    <a:pt x="910" y="847"/>
                  </a:lnTo>
                  <a:lnTo>
                    <a:pt x="910" y="843"/>
                  </a:lnTo>
                  <a:lnTo>
                    <a:pt x="910" y="839"/>
                  </a:lnTo>
                  <a:lnTo>
                    <a:pt x="910" y="834"/>
                  </a:lnTo>
                  <a:lnTo>
                    <a:pt x="906" y="830"/>
                  </a:lnTo>
                  <a:lnTo>
                    <a:pt x="906" y="826"/>
                  </a:lnTo>
                  <a:lnTo>
                    <a:pt x="902" y="822"/>
                  </a:lnTo>
                  <a:lnTo>
                    <a:pt x="893" y="817"/>
                  </a:lnTo>
                  <a:lnTo>
                    <a:pt x="893" y="813"/>
                  </a:lnTo>
                  <a:lnTo>
                    <a:pt x="893" y="809"/>
                  </a:lnTo>
                  <a:lnTo>
                    <a:pt x="897" y="805"/>
                  </a:lnTo>
                  <a:lnTo>
                    <a:pt x="906" y="800"/>
                  </a:lnTo>
                  <a:lnTo>
                    <a:pt x="910" y="800"/>
                  </a:lnTo>
                  <a:lnTo>
                    <a:pt x="910" y="796"/>
                  </a:lnTo>
                  <a:lnTo>
                    <a:pt x="914" y="792"/>
                  </a:lnTo>
                  <a:lnTo>
                    <a:pt x="914" y="788"/>
                  </a:lnTo>
                  <a:lnTo>
                    <a:pt x="914" y="771"/>
                  </a:lnTo>
                  <a:lnTo>
                    <a:pt x="919" y="758"/>
                  </a:lnTo>
                  <a:lnTo>
                    <a:pt x="919" y="754"/>
                  </a:lnTo>
                  <a:lnTo>
                    <a:pt x="919" y="750"/>
                  </a:lnTo>
                  <a:lnTo>
                    <a:pt x="919" y="745"/>
                  </a:lnTo>
                  <a:lnTo>
                    <a:pt x="914" y="741"/>
                  </a:lnTo>
                  <a:lnTo>
                    <a:pt x="914" y="737"/>
                  </a:lnTo>
                  <a:lnTo>
                    <a:pt x="910" y="737"/>
                  </a:lnTo>
                  <a:lnTo>
                    <a:pt x="910" y="733"/>
                  </a:lnTo>
                  <a:lnTo>
                    <a:pt x="906" y="733"/>
                  </a:lnTo>
                  <a:lnTo>
                    <a:pt x="897" y="728"/>
                  </a:lnTo>
                  <a:lnTo>
                    <a:pt x="893" y="724"/>
                  </a:lnTo>
                  <a:lnTo>
                    <a:pt x="889" y="724"/>
                  </a:lnTo>
                  <a:lnTo>
                    <a:pt x="889" y="720"/>
                  </a:lnTo>
                  <a:lnTo>
                    <a:pt x="885" y="720"/>
                  </a:lnTo>
                  <a:lnTo>
                    <a:pt x="885" y="716"/>
                  </a:lnTo>
                  <a:lnTo>
                    <a:pt x="885" y="707"/>
                  </a:lnTo>
                  <a:lnTo>
                    <a:pt x="880" y="703"/>
                  </a:lnTo>
                  <a:lnTo>
                    <a:pt x="880" y="690"/>
                  </a:lnTo>
                  <a:lnTo>
                    <a:pt x="880" y="686"/>
                  </a:lnTo>
                  <a:lnTo>
                    <a:pt x="876" y="682"/>
                  </a:lnTo>
                  <a:lnTo>
                    <a:pt x="876" y="678"/>
                  </a:lnTo>
                  <a:lnTo>
                    <a:pt x="872" y="669"/>
                  </a:lnTo>
                  <a:lnTo>
                    <a:pt x="868" y="665"/>
                  </a:lnTo>
                  <a:lnTo>
                    <a:pt x="868" y="661"/>
                  </a:lnTo>
                  <a:lnTo>
                    <a:pt x="868" y="657"/>
                  </a:lnTo>
                  <a:lnTo>
                    <a:pt x="868" y="652"/>
                  </a:lnTo>
                  <a:lnTo>
                    <a:pt x="868" y="648"/>
                  </a:lnTo>
                  <a:lnTo>
                    <a:pt x="872" y="644"/>
                  </a:lnTo>
                  <a:lnTo>
                    <a:pt x="872" y="640"/>
                  </a:lnTo>
                  <a:lnTo>
                    <a:pt x="880" y="627"/>
                  </a:lnTo>
                  <a:lnTo>
                    <a:pt x="880" y="623"/>
                  </a:lnTo>
                  <a:lnTo>
                    <a:pt x="885" y="614"/>
                  </a:lnTo>
                  <a:lnTo>
                    <a:pt x="885" y="610"/>
                  </a:lnTo>
                  <a:lnTo>
                    <a:pt x="880" y="610"/>
                  </a:lnTo>
                  <a:lnTo>
                    <a:pt x="880" y="606"/>
                  </a:lnTo>
                  <a:lnTo>
                    <a:pt x="876" y="601"/>
                  </a:lnTo>
                  <a:lnTo>
                    <a:pt x="872" y="597"/>
                  </a:lnTo>
                  <a:lnTo>
                    <a:pt x="864" y="597"/>
                  </a:lnTo>
                  <a:lnTo>
                    <a:pt x="855" y="593"/>
                  </a:lnTo>
                  <a:lnTo>
                    <a:pt x="851" y="589"/>
                  </a:lnTo>
                  <a:lnTo>
                    <a:pt x="847" y="589"/>
                  </a:lnTo>
                  <a:lnTo>
                    <a:pt x="842" y="589"/>
                  </a:lnTo>
                  <a:lnTo>
                    <a:pt x="838" y="589"/>
                  </a:lnTo>
                  <a:lnTo>
                    <a:pt x="834" y="589"/>
                  </a:lnTo>
                  <a:lnTo>
                    <a:pt x="830" y="589"/>
                  </a:lnTo>
                  <a:lnTo>
                    <a:pt x="825" y="593"/>
                  </a:lnTo>
                  <a:lnTo>
                    <a:pt x="821" y="593"/>
                  </a:lnTo>
                  <a:lnTo>
                    <a:pt x="821" y="597"/>
                  </a:lnTo>
                  <a:lnTo>
                    <a:pt x="817" y="597"/>
                  </a:lnTo>
                  <a:lnTo>
                    <a:pt x="809" y="606"/>
                  </a:lnTo>
                  <a:lnTo>
                    <a:pt x="804" y="610"/>
                  </a:lnTo>
                  <a:lnTo>
                    <a:pt x="800" y="614"/>
                  </a:lnTo>
                  <a:lnTo>
                    <a:pt x="796" y="614"/>
                  </a:lnTo>
                  <a:lnTo>
                    <a:pt x="792" y="614"/>
                  </a:lnTo>
                  <a:lnTo>
                    <a:pt x="787" y="614"/>
                  </a:lnTo>
                  <a:lnTo>
                    <a:pt x="783" y="614"/>
                  </a:lnTo>
                  <a:lnTo>
                    <a:pt x="779" y="614"/>
                  </a:lnTo>
                  <a:lnTo>
                    <a:pt x="775" y="610"/>
                  </a:lnTo>
                  <a:lnTo>
                    <a:pt x="770" y="606"/>
                  </a:lnTo>
                  <a:lnTo>
                    <a:pt x="766" y="606"/>
                  </a:lnTo>
                  <a:lnTo>
                    <a:pt x="766" y="601"/>
                  </a:lnTo>
                  <a:lnTo>
                    <a:pt x="762" y="597"/>
                  </a:lnTo>
                  <a:lnTo>
                    <a:pt x="758" y="597"/>
                  </a:lnTo>
                  <a:lnTo>
                    <a:pt x="753" y="597"/>
                  </a:lnTo>
                  <a:lnTo>
                    <a:pt x="749" y="601"/>
                  </a:lnTo>
                  <a:lnTo>
                    <a:pt x="749" y="606"/>
                  </a:lnTo>
                  <a:lnTo>
                    <a:pt x="745" y="606"/>
                  </a:lnTo>
                  <a:lnTo>
                    <a:pt x="732" y="623"/>
                  </a:lnTo>
                  <a:lnTo>
                    <a:pt x="724" y="635"/>
                  </a:lnTo>
                  <a:lnTo>
                    <a:pt x="720" y="640"/>
                  </a:lnTo>
                  <a:lnTo>
                    <a:pt x="715" y="644"/>
                  </a:lnTo>
                  <a:lnTo>
                    <a:pt x="715" y="648"/>
                  </a:lnTo>
                  <a:lnTo>
                    <a:pt x="711" y="648"/>
                  </a:lnTo>
                  <a:lnTo>
                    <a:pt x="707" y="652"/>
                  </a:lnTo>
                  <a:lnTo>
                    <a:pt x="698" y="657"/>
                  </a:lnTo>
                  <a:lnTo>
                    <a:pt x="694" y="657"/>
                  </a:lnTo>
                  <a:lnTo>
                    <a:pt x="673" y="665"/>
                  </a:lnTo>
                  <a:lnTo>
                    <a:pt x="665" y="669"/>
                  </a:lnTo>
                  <a:lnTo>
                    <a:pt x="660" y="673"/>
                  </a:lnTo>
                  <a:lnTo>
                    <a:pt x="656" y="678"/>
                  </a:lnTo>
                  <a:lnTo>
                    <a:pt x="652" y="682"/>
                  </a:lnTo>
                  <a:lnTo>
                    <a:pt x="652" y="686"/>
                  </a:lnTo>
                  <a:lnTo>
                    <a:pt x="648" y="686"/>
                  </a:lnTo>
                  <a:lnTo>
                    <a:pt x="643" y="695"/>
                  </a:lnTo>
                  <a:lnTo>
                    <a:pt x="639" y="703"/>
                  </a:lnTo>
                  <a:lnTo>
                    <a:pt x="635" y="712"/>
                  </a:lnTo>
                  <a:lnTo>
                    <a:pt x="631" y="728"/>
                  </a:lnTo>
                  <a:lnTo>
                    <a:pt x="626" y="733"/>
                  </a:lnTo>
                  <a:lnTo>
                    <a:pt x="622" y="750"/>
                  </a:lnTo>
                  <a:lnTo>
                    <a:pt x="614" y="775"/>
                  </a:lnTo>
                  <a:lnTo>
                    <a:pt x="610" y="784"/>
                  </a:lnTo>
                  <a:lnTo>
                    <a:pt x="610" y="788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5" name="Freeform 41"/>
            <p:cNvSpPr>
              <a:spLocks noEditPoints="1"/>
            </p:cNvSpPr>
            <p:nvPr/>
          </p:nvSpPr>
          <p:spPr bwMode="auto">
            <a:xfrm>
              <a:off x="1049097" y="2860163"/>
              <a:ext cx="499456" cy="527594"/>
            </a:xfrm>
            <a:custGeom>
              <a:avLst/>
              <a:gdLst>
                <a:gd name="T0" fmla="*/ 59 w 1575"/>
                <a:gd name="T1" fmla="*/ 1232 h 1663"/>
                <a:gd name="T2" fmla="*/ 177 w 1575"/>
                <a:gd name="T3" fmla="*/ 1143 h 1663"/>
                <a:gd name="T4" fmla="*/ 275 w 1575"/>
                <a:gd name="T5" fmla="*/ 1088 h 1663"/>
                <a:gd name="T6" fmla="*/ 461 w 1575"/>
                <a:gd name="T7" fmla="*/ 1050 h 1663"/>
                <a:gd name="T8" fmla="*/ 326 w 1575"/>
                <a:gd name="T9" fmla="*/ 893 h 1663"/>
                <a:gd name="T10" fmla="*/ 220 w 1575"/>
                <a:gd name="T11" fmla="*/ 753 h 1663"/>
                <a:gd name="T12" fmla="*/ 135 w 1575"/>
                <a:gd name="T13" fmla="*/ 766 h 1663"/>
                <a:gd name="T14" fmla="*/ 127 w 1575"/>
                <a:gd name="T15" fmla="*/ 740 h 1663"/>
                <a:gd name="T16" fmla="*/ 122 w 1575"/>
                <a:gd name="T17" fmla="*/ 626 h 1663"/>
                <a:gd name="T18" fmla="*/ 118 w 1575"/>
                <a:gd name="T19" fmla="*/ 525 h 1663"/>
                <a:gd name="T20" fmla="*/ 173 w 1575"/>
                <a:gd name="T21" fmla="*/ 444 h 1663"/>
                <a:gd name="T22" fmla="*/ 165 w 1575"/>
                <a:gd name="T23" fmla="*/ 364 h 1663"/>
                <a:gd name="T24" fmla="*/ 165 w 1575"/>
                <a:gd name="T25" fmla="*/ 275 h 1663"/>
                <a:gd name="T26" fmla="*/ 245 w 1575"/>
                <a:gd name="T27" fmla="*/ 232 h 1663"/>
                <a:gd name="T28" fmla="*/ 321 w 1575"/>
                <a:gd name="T29" fmla="*/ 224 h 1663"/>
                <a:gd name="T30" fmla="*/ 385 w 1575"/>
                <a:gd name="T31" fmla="*/ 207 h 1663"/>
                <a:gd name="T32" fmla="*/ 465 w 1575"/>
                <a:gd name="T33" fmla="*/ 67 h 1663"/>
                <a:gd name="T34" fmla="*/ 626 w 1575"/>
                <a:gd name="T35" fmla="*/ 12 h 1663"/>
                <a:gd name="T36" fmla="*/ 702 w 1575"/>
                <a:gd name="T37" fmla="*/ 42 h 1663"/>
                <a:gd name="T38" fmla="*/ 711 w 1575"/>
                <a:gd name="T39" fmla="*/ 156 h 1663"/>
                <a:gd name="T40" fmla="*/ 813 w 1575"/>
                <a:gd name="T41" fmla="*/ 216 h 1663"/>
                <a:gd name="T42" fmla="*/ 1079 w 1575"/>
                <a:gd name="T43" fmla="*/ 262 h 1663"/>
                <a:gd name="T44" fmla="*/ 1177 w 1575"/>
                <a:gd name="T45" fmla="*/ 287 h 1663"/>
                <a:gd name="T46" fmla="*/ 1253 w 1575"/>
                <a:gd name="T47" fmla="*/ 359 h 1663"/>
                <a:gd name="T48" fmla="*/ 1227 w 1575"/>
                <a:gd name="T49" fmla="*/ 427 h 1663"/>
                <a:gd name="T50" fmla="*/ 1232 w 1575"/>
                <a:gd name="T51" fmla="*/ 580 h 1663"/>
                <a:gd name="T52" fmla="*/ 1240 w 1575"/>
                <a:gd name="T53" fmla="*/ 690 h 1663"/>
                <a:gd name="T54" fmla="*/ 1257 w 1575"/>
                <a:gd name="T55" fmla="*/ 800 h 1663"/>
                <a:gd name="T56" fmla="*/ 1562 w 1575"/>
                <a:gd name="T57" fmla="*/ 834 h 1663"/>
                <a:gd name="T58" fmla="*/ 1570 w 1575"/>
                <a:gd name="T59" fmla="*/ 884 h 1663"/>
                <a:gd name="T60" fmla="*/ 1549 w 1575"/>
                <a:gd name="T61" fmla="*/ 939 h 1663"/>
                <a:gd name="T62" fmla="*/ 1426 w 1575"/>
                <a:gd name="T63" fmla="*/ 914 h 1663"/>
                <a:gd name="T64" fmla="*/ 1329 w 1575"/>
                <a:gd name="T65" fmla="*/ 910 h 1663"/>
                <a:gd name="T66" fmla="*/ 1299 w 1575"/>
                <a:gd name="T67" fmla="*/ 961 h 1663"/>
                <a:gd name="T68" fmla="*/ 1299 w 1575"/>
                <a:gd name="T69" fmla="*/ 1088 h 1663"/>
                <a:gd name="T70" fmla="*/ 1329 w 1575"/>
                <a:gd name="T71" fmla="*/ 1160 h 1663"/>
                <a:gd name="T72" fmla="*/ 1397 w 1575"/>
                <a:gd name="T73" fmla="*/ 1240 h 1663"/>
                <a:gd name="T74" fmla="*/ 1473 w 1575"/>
                <a:gd name="T75" fmla="*/ 1316 h 1663"/>
                <a:gd name="T76" fmla="*/ 1422 w 1575"/>
                <a:gd name="T77" fmla="*/ 1388 h 1663"/>
                <a:gd name="T78" fmla="*/ 1329 w 1575"/>
                <a:gd name="T79" fmla="*/ 1443 h 1663"/>
                <a:gd name="T80" fmla="*/ 1265 w 1575"/>
                <a:gd name="T81" fmla="*/ 1528 h 1663"/>
                <a:gd name="T82" fmla="*/ 923 w 1575"/>
                <a:gd name="T83" fmla="*/ 1490 h 1663"/>
                <a:gd name="T84" fmla="*/ 834 w 1575"/>
                <a:gd name="T85" fmla="*/ 1486 h 1663"/>
                <a:gd name="T86" fmla="*/ 686 w 1575"/>
                <a:gd name="T87" fmla="*/ 1545 h 1663"/>
                <a:gd name="T88" fmla="*/ 546 w 1575"/>
                <a:gd name="T89" fmla="*/ 1596 h 1663"/>
                <a:gd name="T90" fmla="*/ 321 w 1575"/>
                <a:gd name="T91" fmla="*/ 1642 h 1663"/>
                <a:gd name="T92" fmla="*/ 186 w 1575"/>
                <a:gd name="T93" fmla="*/ 1617 h 1663"/>
                <a:gd name="T94" fmla="*/ 76 w 1575"/>
                <a:gd name="T95" fmla="*/ 1591 h 1663"/>
                <a:gd name="T96" fmla="*/ 8 w 1575"/>
                <a:gd name="T97" fmla="*/ 1418 h 1663"/>
                <a:gd name="T98" fmla="*/ 800 w 1575"/>
                <a:gd name="T99" fmla="*/ 1050 h 1663"/>
                <a:gd name="T100" fmla="*/ 829 w 1575"/>
                <a:gd name="T101" fmla="*/ 1164 h 1663"/>
                <a:gd name="T102" fmla="*/ 923 w 1575"/>
                <a:gd name="T103" fmla="*/ 1219 h 1663"/>
                <a:gd name="T104" fmla="*/ 1033 w 1575"/>
                <a:gd name="T105" fmla="*/ 1210 h 1663"/>
                <a:gd name="T106" fmla="*/ 1096 w 1575"/>
                <a:gd name="T107" fmla="*/ 1265 h 1663"/>
                <a:gd name="T108" fmla="*/ 1147 w 1575"/>
                <a:gd name="T109" fmla="*/ 1274 h 1663"/>
                <a:gd name="T110" fmla="*/ 1287 w 1575"/>
                <a:gd name="T111" fmla="*/ 1223 h 1663"/>
                <a:gd name="T112" fmla="*/ 1223 w 1575"/>
                <a:gd name="T113" fmla="*/ 1164 h 1663"/>
                <a:gd name="T114" fmla="*/ 1151 w 1575"/>
                <a:gd name="T115" fmla="*/ 1079 h 1663"/>
                <a:gd name="T116" fmla="*/ 1109 w 1575"/>
                <a:gd name="T117" fmla="*/ 1058 h 1663"/>
                <a:gd name="T118" fmla="*/ 1075 w 1575"/>
                <a:gd name="T119" fmla="*/ 990 h 1663"/>
                <a:gd name="T120" fmla="*/ 1045 w 1575"/>
                <a:gd name="T121" fmla="*/ 931 h 1663"/>
                <a:gd name="T122" fmla="*/ 944 w 1575"/>
                <a:gd name="T123" fmla="*/ 948 h 1663"/>
                <a:gd name="T124" fmla="*/ 796 w 1575"/>
                <a:gd name="T125" fmla="*/ 1024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663">
                  <a:moveTo>
                    <a:pt x="4" y="1321"/>
                  </a:moveTo>
                  <a:lnTo>
                    <a:pt x="0" y="1316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8" y="1304"/>
                  </a:lnTo>
                  <a:lnTo>
                    <a:pt x="8" y="1299"/>
                  </a:lnTo>
                  <a:lnTo>
                    <a:pt x="12" y="1287"/>
                  </a:lnTo>
                  <a:lnTo>
                    <a:pt x="21" y="1278"/>
                  </a:lnTo>
                  <a:lnTo>
                    <a:pt x="25" y="1270"/>
                  </a:lnTo>
                  <a:lnTo>
                    <a:pt x="29" y="1261"/>
                  </a:lnTo>
                  <a:lnTo>
                    <a:pt x="38" y="1257"/>
                  </a:lnTo>
                  <a:lnTo>
                    <a:pt x="42" y="1249"/>
                  </a:lnTo>
                  <a:lnTo>
                    <a:pt x="50" y="1240"/>
                  </a:lnTo>
                  <a:lnTo>
                    <a:pt x="59" y="1232"/>
                  </a:lnTo>
                  <a:lnTo>
                    <a:pt x="67" y="1227"/>
                  </a:lnTo>
                  <a:lnTo>
                    <a:pt x="76" y="1219"/>
                  </a:lnTo>
                  <a:lnTo>
                    <a:pt x="84" y="1210"/>
                  </a:lnTo>
                  <a:lnTo>
                    <a:pt x="89" y="1210"/>
                  </a:lnTo>
                  <a:lnTo>
                    <a:pt x="93" y="1206"/>
                  </a:lnTo>
                  <a:lnTo>
                    <a:pt x="101" y="1202"/>
                  </a:lnTo>
                  <a:lnTo>
                    <a:pt x="122" y="1189"/>
                  </a:lnTo>
                  <a:lnTo>
                    <a:pt x="131" y="1181"/>
                  </a:lnTo>
                  <a:lnTo>
                    <a:pt x="139" y="1177"/>
                  </a:lnTo>
                  <a:lnTo>
                    <a:pt x="144" y="1172"/>
                  </a:lnTo>
                  <a:lnTo>
                    <a:pt x="152" y="1164"/>
                  </a:lnTo>
                  <a:lnTo>
                    <a:pt x="156" y="1160"/>
                  </a:lnTo>
                  <a:lnTo>
                    <a:pt x="165" y="1155"/>
                  </a:lnTo>
                  <a:lnTo>
                    <a:pt x="177" y="1143"/>
                  </a:lnTo>
                  <a:lnTo>
                    <a:pt x="186" y="1134"/>
                  </a:lnTo>
                  <a:lnTo>
                    <a:pt x="190" y="1130"/>
                  </a:lnTo>
                  <a:lnTo>
                    <a:pt x="203" y="1113"/>
                  </a:lnTo>
                  <a:lnTo>
                    <a:pt x="207" y="1109"/>
                  </a:lnTo>
                  <a:lnTo>
                    <a:pt x="211" y="1105"/>
                  </a:lnTo>
                  <a:lnTo>
                    <a:pt x="216" y="1100"/>
                  </a:lnTo>
                  <a:lnTo>
                    <a:pt x="220" y="1096"/>
                  </a:lnTo>
                  <a:lnTo>
                    <a:pt x="228" y="1096"/>
                  </a:lnTo>
                  <a:lnTo>
                    <a:pt x="233" y="1096"/>
                  </a:lnTo>
                  <a:lnTo>
                    <a:pt x="237" y="1092"/>
                  </a:lnTo>
                  <a:lnTo>
                    <a:pt x="241" y="1092"/>
                  </a:lnTo>
                  <a:lnTo>
                    <a:pt x="249" y="1092"/>
                  </a:lnTo>
                  <a:lnTo>
                    <a:pt x="258" y="1092"/>
                  </a:lnTo>
                  <a:lnTo>
                    <a:pt x="275" y="1088"/>
                  </a:lnTo>
                  <a:lnTo>
                    <a:pt x="296" y="1088"/>
                  </a:lnTo>
                  <a:lnTo>
                    <a:pt x="402" y="1083"/>
                  </a:lnTo>
                  <a:lnTo>
                    <a:pt x="419" y="1079"/>
                  </a:lnTo>
                  <a:lnTo>
                    <a:pt x="423" y="1079"/>
                  </a:lnTo>
                  <a:lnTo>
                    <a:pt x="431" y="1079"/>
                  </a:lnTo>
                  <a:lnTo>
                    <a:pt x="436" y="1079"/>
                  </a:lnTo>
                  <a:lnTo>
                    <a:pt x="440" y="1079"/>
                  </a:lnTo>
                  <a:lnTo>
                    <a:pt x="448" y="1075"/>
                  </a:lnTo>
                  <a:lnTo>
                    <a:pt x="453" y="1075"/>
                  </a:lnTo>
                  <a:lnTo>
                    <a:pt x="453" y="1071"/>
                  </a:lnTo>
                  <a:lnTo>
                    <a:pt x="457" y="1066"/>
                  </a:lnTo>
                  <a:lnTo>
                    <a:pt x="461" y="1062"/>
                  </a:lnTo>
                  <a:lnTo>
                    <a:pt x="461" y="1054"/>
                  </a:lnTo>
                  <a:lnTo>
                    <a:pt x="461" y="1050"/>
                  </a:lnTo>
                  <a:lnTo>
                    <a:pt x="457" y="1045"/>
                  </a:lnTo>
                  <a:lnTo>
                    <a:pt x="453" y="1041"/>
                  </a:lnTo>
                  <a:lnTo>
                    <a:pt x="453" y="1033"/>
                  </a:lnTo>
                  <a:lnTo>
                    <a:pt x="448" y="1028"/>
                  </a:lnTo>
                  <a:lnTo>
                    <a:pt x="444" y="1024"/>
                  </a:lnTo>
                  <a:lnTo>
                    <a:pt x="440" y="1016"/>
                  </a:lnTo>
                  <a:lnTo>
                    <a:pt x="427" y="1003"/>
                  </a:lnTo>
                  <a:lnTo>
                    <a:pt x="419" y="995"/>
                  </a:lnTo>
                  <a:lnTo>
                    <a:pt x="398" y="969"/>
                  </a:lnTo>
                  <a:lnTo>
                    <a:pt x="381" y="948"/>
                  </a:lnTo>
                  <a:lnTo>
                    <a:pt x="368" y="935"/>
                  </a:lnTo>
                  <a:lnTo>
                    <a:pt x="360" y="927"/>
                  </a:lnTo>
                  <a:lnTo>
                    <a:pt x="338" y="906"/>
                  </a:lnTo>
                  <a:lnTo>
                    <a:pt x="326" y="893"/>
                  </a:lnTo>
                  <a:lnTo>
                    <a:pt x="313" y="880"/>
                  </a:lnTo>
                  <a:lnTo>
                    <a:pt x="300" y="868"/>
                  </a:lnTo>
                  <a:lnTo>
                    <a:pt x="296" y="859"/>
                  </a:lnTo>
                  <a:lnTo>
                    <a:pt x="283" y="846"/>
                  </a:lnTo>
                  <a:lnTo>
                    <a:pt x="271" y="825"/>
                  </a:lnTo>
                  <a:lnTo>
                    <a:pt x="262" y="812"/>
                  </a:lnTo>
                  <a:lnTo>
                    <a:pt x="258" y="808"/>
                  </a:lnTo>
                  <a:lnTo>
                    <a:pt x="254" y="800"/>
                  </a:lnTo>
                  <a:lnTo>
                    <a:pt x="249" y="791"/>
                  </a:lnTo>
                  <a:lnTo>
                    <a:pt x="241" y="779"/>
                  </a:lnTo>
                  <a:lnTo>
                    <a:pt x="233" y="770"/>
                  </a:lnTo>
                  <a:lnTo>
                    <a:pt x="228" y="762"/>
                  </a:lnTo>
                  <a:lnTo>
                    <a:pt x="224" y="757"/>
                  </a:lnTo>
                  <a:lnTo>
                    <a:pt x="220" y="753"/>
                  </a:lnTo>
                  <a:lnTo>
                    <a:pt x="216" y="753"/>
                  </a:lnTo>
                  <a:lnTo>
                    <a:pt x="211" y="749"/>
                  </a:lnTo>
                  <a:lnTo>
                    <a:pt x="203" y="749"/>
                  </a:lnTo>
                  <a:lnTo>
                    <a:pt x="199" y="749"/>
                  </a:lnTo>
                  <a:lnTo>
                    <a:pt x="194" y="749"/>
                  </a:lnTo>
                  <a:lnTo>
                    <a:pt x="186" y="749"/>
                  </a:lnTo>
                  <a:lnTo>
                    <a:pt x="182" y="753"/>
                  </a:lnTo>
                  <a:lnTo>
                    <a:pt x="177" y="753"/>
                  </a:lnTo>
                  <a:lnTo>
                    <a:pt x="165" y="757"/>
                  </a:lnTo>
                  <a:lnTo>
                    <a:pt x="161" y="762"/>
                  </a:lnTo>
                  <a:lnTo>
                    <a:pt x="152" y="762"/>
                  </a:lnTo>
                  <a:lnTo>
                    <a:pt x="148" y="766"/>
                  </a:lnTo>
                  <a:lnTo>
                    <a:pt x="144" y="766"/>
                  </a:lnTo>
                  <a:lnTo>
                    <a:pt x="135" y="766"/>
                  </a:lnTo>
                  <a:lnTo>
                    <a:pt x="131" y="766"/>
                  </a:lnTo>
                  <a:lnTo>
                    <a:pt x="127" y="762"/>
                  </a:lnTo>
                  <a:lnTo>
                    <a:pt x="122" y="762"/>
                  </a:lnTo>
                  <a:lnTo>
                    <a:pt x="118" y="762"/>
                  </a:lnTo>
                  <a:lnTo>
                    <a:pt x="114" y="757"/>
                  </a:lnTo>
                  <a:lnTo>
                    <a:pt x="110" y="757"/>
                  </a:lnTo>
                  <a:lnTo>
                    <a:pt x="110" y="753"/>
                  </a:lnTo>
                  <a:lnTo>
                    <a:pt x="106" y="749"/>
                  </a:lnTo>
                  <a:lnTo>
                    <a:pt x="110" y="745"/>
                  </a:lnTo>
                  <a:lnTo>
                    <a:pt x="114" y="745"/>
                  </a:lnTo>
                  <a:lnTo>
                    <a:pt x="118" y="745"/>
                  </a:lnTo>
                  <a:lnTo>
                    <a:pt x="122" y="745"/>
                  </a:lnTo>
                  <a:lnTo>
                    <a:pt x="127" y="745"/>
                  </a:lnTo>
                  <a:lnTo>
                    <a:pt x="127" y="740"/>
                  </a:lnTo>
                  <a:lnTo>
                    <a:pt x="131" y="736"/>
                  </a:lnTo>
                  <a:lnTo>
                    <a:pt x="131" y="732"/>
                  </a:lnTo>
                  <a:lnTo>
                    <a:pt x="131" y="728"/>
                  </a:lnTo>
                  <a:lnTo>
                    <a:pt x="131" y="724"/>
                  </a:lnTo>
                  <a:lnTo>
                    <a:pt x="131" y="719"/>
                  </a:lnTo>
                  <a:lnTo>
                    <a:pt x="131" y="707"/>
                  </a:lnTo>
                  <a:lnTo>
                    <a:pt x="131" y="702"/>
                  </a:lnTo>
                  <a:lnTo>
                    <a:pt x="131" y="694"/>
                  </a:lnTo>
                  <a:lnTo>
                    <a:pt x="127" y="677"/>
                  </a:lnTo>
                  <a:lnTo>
                    <a:pt x="127" y="673"/>
                  </a:lnTo>
                  <a:lnTo>
                    <a:pt x="122" y="664"/>
                  </a:lnTo>
                  <a:lnTo>
                    <a:pt x="122" y="660"/>
                  </a:lnTo>
                  <a:lnTo>
                    <a:pt x="122" y="652"/>
                  </a:lnTo>
                  <a:lnTo>
                    <a:pt x="122" y="626"/>
                  </a:lnTo>
                  <a:lnTo>
                    <a:pt x="118" y="601"/>
                  </a:lnTo>
                  <a:lnTo>
                    <a:pt x="118" y="592"/>
                  </a:lnTo>
                  <a:lnTo>
                    <a:pt x="118" y="584"/>
                  </a:lnTo>
                  <a:lnTo>
                    <a:pt x="114" y="571"/>
                  </a:lnTo>
                  <a:lnTo>
                    <a:pt x="114" y="567"/>
                  </a:lnTo>
                  <a:lnTo>
                    <a:pt x="110" y="563"/>
                  </a:lnTo>
                  <a:lnTo>
                    <a:pt x="110" y="558"/>
                  </a:lnTo>
                  <a:lnTo>
                    <a:pt x="110" y="554"/>
                  </a:lnTo>
                  <a:lnTo>
                    <a:pt x="110" y="550"/>
                  </a:lnTo>
                  <a:lnTo>
                    <a:pt x="110" y="541"/>
                  </a:lnTo>
                  <a:lnTo>
                    <a:pt x="110" y="537"/>
                  </a:lnTo>
                  <a:lnTo>
                    <a:pt x="114" y="533"/>
                  </a:lnTo>
                  <a:lnTo>
                    <a:pt x="114" y="529"/>
                  </a:lnTo>
                  <a:lnTo>
                    <a:pt x="118" y="525"/>
                  </a:lnTo>
                  <a:lnTo>
                    <a:pt x="122" y="520"/>
                  </a:lnTo>
                  <a:lnTo>
                    <a:pt x="127" y="512"/>
                  </a:lnTo>
                  <a:lnTo>
                    <a:pt x="139" y="503"/>
                  </a:lnTo>
                  <a:lnTo>
                    <a:pt x="144" y="499"/>
                  </a:lnTo>
                  <a:lnTo>
                    <a:pt x="148" y="491"/>
                  </a:lnTo>
                  <a:lnTo>
                    <a:pt x="152" y="486"/>
                  </a:lnTo>
                  <a:lnTo>
                    <a:pt x="152" y="482"/>
                  </a:lnTo>
                  <a:lnTo>
                    <a:pt x="156" y="478"/>
                  </a:lnTo>
                  <a:lnTo>
                    <a:pt x="161" y="465"/>
                  </a:lnTo>
                  <a:lnTo>
                    <a:pt x="165" y="461"/>
                  </a:lnTo>
                  <a:lnTo>
                    <a:pt x="165" y="457"/>
                  </a:lnTo>
                  <a:lnTo>
                    <a:pt x="169" y="453"/>
                  </a:lnTo>
                  <a:lnTo>
                    <a:pt x="169" y="448"/>
                  </a:lnTo>
                  <a:lnTo>
                    <a:pt x="173" y="444"/>
                  </a:lnTo>
                  <a:lnTo>
                    <a:pt x="182" y="431"/>
                  </a:lnTo>
                  <a:lnTo>
                    <a:pt x="186" y="431"/>
                  </a:lnTo>
                  <a:lnTo>
                    <a:pt x="186" y="427"/>
                  </a:lnTo>
                  <a:lnTo>
                    <a:pt x="190" y="423"/>
                  </a:lnTo>
                  <a:lnTo>
                    <a:pt x="190" y="414"/>
                  </a:lnTo>
                  <a:lnTo>
                    <a:pt x="190" y="410"/>
                  </a:lnTo>
                  <a:lnTo>
                    <a:pt x="190" y="406"/>
                  </a:lnTo>
                  <a:lnTo>
                    <a:pt x="190" y="402"/>
                  </a:lnTo>
                  <a:lnTo>
                    <a:pt x="186" y="393"/>
                  </a:lnTo>
                  <a:lnTo>
                    <a:pt x="182" y="385"/>
                  </a:lnTo>
                  <a:lnTo>
                    <a:pt x="177" y="381"/>
                  </a:lnTo>
                  <a:lnTo>
                    <a:pt x="173" y="376"/>
                  </a:lnTo>
                  <a:lnTo>
                    <a:pt x="169" y="372"/>
                  </a:lnTo>
                  <a:lnTo>
                    <a:pt x="165" y="364"/>
                  </a:lnTo>
                  <a:lnTo>
                    <a:pt x="161" y="355"/>
                  </a:lnTo>
                  <a:lnTo>
                    <a:pt x="156" y="343"/>
                  </a:lnTo>
                  <a:lnTo>
                    <a:pt x="152" y="334"/>
                  </a:lnTo>
                  <a:lnTo>
                    <a:pt x="148" y="326"/>
                  </a:lnTo>
                  <a:lnTo>
                    <a:pt x="148" y="321"/>
                  </a:lnTo>
                  <a:lnTo>
                    <a:pt x="148" y="317"/>
                  </a:lnTo>
                  <a:lnTo>
                    <a:pt x="148" y="309"/>
                  </a:lnTo>
                  <a:lnTo>
                    <a:pt x="148" y="304"/>
                  </a:lnTo>
                  <a:lnTo>
                    <a:pt x="152" y="300"/>
                  </a:lnTo>
                  <a:lnTo>
                    <a:pt x="152" y="296"/>
                  </a:lnTo>
                  <a:lnTo>
                    <a:pt x="156" y="287"/>
                  </a:lnTo>
                  <a:lnTo>
                    <a:pt x="156" y="283"/>
                  </a:lnTo>
                  <a:lnTo>
                    <a:pt x="161" y="279"/>
                  </a:lnTo>
                  <a:lnTo>
                    <a:pt x="165" y="275"/>
                  </a:lnTo>
                  <a:lnTo>
                    <a:pt x="165" y="271"/>
                  </a:lnTo>
                  <a:lnTo>
                    <a:pt x="169" y="271"/>
                  </a:lnTo>
                  <a:lnTo>
                    <a:pt x="173" y="266"/>
                  </a:lnTo>
                  <a:lnTo>
                    <a:pt x="177" y="262"/>
                  </a:lnTo>
                  <a:lnTo>
                    <a:pt x="186" y="258"/>
                  </a:lnTo>
                  <a:lnTo>
                    <a:pt x="194" y="254"/>
                  </a:lnTo>
                  <a:lnTo>
                    <a:pt x="199" y="249"/>
                  </a:lnTo>
                  <a:lnTo>
                    <a:pt x="211" y="245"/>
                  </a:lnTo>
                  <a:lnTo>
                    <a:pt x="220" y="241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7" y="232"/>
                  </a:lnTo>
                  <a:lnTo>
                    <a:pt x="245" y="232"/>
                  </a:lnTo>
                  <a:lnTo>
                    <a:pt x="249" y="232"/>
                  </a:lnTo>
                  <a:lnTo>
                    <a:pt x="254" y="232"/>
                  </a:lnTo>
                  <a:lnTo>
                    <a:pt x="262" y="232"/>
                  </a:lnTo>
                  <a:lnTo>
                    <a:pt x="266" y="237"/>
                  </a:lnTo>
                  <a:lnTo>
                    <a:pt x="275" y="237"/>
                  </a:lnTo>
                  <a:lnTo>
                    <a:pt x="292" y="245"/>
                  </a:lnTo>
                  <a:lnTo>
                    <a:pt x="296" y="245"/>
                  </a:lnTo>
                  <a:lnTo>
                    <a:pt x="300" y="249"/>
                  </a:lnTo>
                  <a:lnTo>
                    <a:pt x="304" y="249"/>
                  </a:lnTo>
                  <a:lnTo>
                    <a:pt x="309" y="249"/>
                  </a:lnTo>
                  <a:lnTo>
                    <a:pt x="313" y="245"/>
                  </a:lnTo>
                  <a:lnTo>
                    <a:pt x="317" y="241"/>
                  </a:lnTo>
                  <a:lnTo>
                    <a:pt x="321" y="228"/>
                  </a:lnTo>
                  <a:lnTo>
                    <a:pt x="321" y="224"/>
                  </a:lnTo>
                  <a:lnTo>
                    <a:pt x="326" y="224"/>
                  </a:lnTo>
                  <a:lnTo>
                    <a:pt x="326" y="220"/>
                  </a:lnTo>
                  <a:lnTo>
                    <a:pt x="330" y="220"/>
                  </a:lnTo>
                  <a:lnTo>
                    <a:pt x="334" y="220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60" y="220"/>
                  </a:lnTo>
                  <a:lnTo>
                    <a:pt x="364" y="220"/>
                  </a:lnTo>
                  <a:lnTo>
                    <a:pt x="368" y="220"/>
                  </a:lnTo>
                  <a:lnTo>
                    <a:pt x="372" y="220"/>
                  </a:lnTo>
                  <a:lnTo>
                    <a:pt x="376" y="216"/>
                  </a:lnTo>
                  <a:lnTo>
                    <a:pt x="381" y="216"/>
                  </a:lnTo>
                  <a:lnTo>
                    <a:pt x="381" y="211"/>
                  </a:lnTo>
                  <a:lnTo>
                    <a:pt x="385" y="207"/>
                  </a:lnTo>
                  <a:lnTo>
                    <a:pt x="389" y="203"/>
                  </a:lnTo>
                  <a:lnTo>
                    <a:pt x="393" y="203"/>
                  </a:lnTo>
                  <a:lnTo>
                    <a:pt x="398" y="194"/>
                  </a:lnTo>
                  <a:lnTo>
                    <a:pt x="402" y="186"/>
                  </a:lnTo>
                  <a:lnTo>
                    <a:pt x="406" y="177"/>
                  </a:lnTo>
                  <a:lnTo>
                    <a:pt x="410" y="169"/>
                  </a:lnTo>
                  <a:lnTo>
                    <a:pt x="427" y="131"/>
                  </a:lnTo>
                  <a:lnTo>
                    <a:pt x="436" y="118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8" y="93"/>
                  </a:lnTo>
                  <a:lnTo>
                    <a:pt x="453" y="84"/>
                  </a:lnTo>
                  <a:lnTo>
                    <a:pt x="461" y="76"/>
                  </a:lnTo>
                  <a:lnTo>
                    <a:pt x="465" y="67"/>
                  </a:lnTo>
                  <a:lnTo>
                    <a:pt x="474" y="59"/>
                  </a:lnTo>
                  <a:lnTo>
                    <a:pt x="487" y="42"/>
                  </a:lnTo>
                  <a:lnTo>
                    <a:pt x="495" y="29"/>
                  </a:lnTo>
                  <a:lnTo>
                    <a:pt x="503" y="21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20" y="4"/>
                  </a:lnTo>
                  <a:lnTo>
                    <a:pt x="525" y="4"/>
                  </a:lnTo>
                  <a:lnTo>
                    <a:pt x="537" y="4"/>
                  </a:lnTo>
                  <a:lnTo>
                    <a:pt x="546" y="8"/>
                  </a:lnTo>
                  <a:lnTo>
                    <a:pt x="571" y="8"/>
                  </a:lnTo>
                  <a:lnTo>
                    <a:pt x="601" y="8"/>
                  </a:lnTo>
                  <a:lnTo>
                    <a:pt x="618" y="12"/>
                  </a:lnTo>
                  <a:lnTo>
                    <a:pt x="626" y="12"/>
                  </a:lnTo>
                  <a:lnTo>
                    <a:pt x="635" y="12"/>
                  </a:lnTo>
                  <a:lnTo>
                    <a:pt x="643" y="17"/>
                  </a:lnTo>
                  <a:lnTo>
                    <a:pt x="656" y="17"/>
                  </a:lnTo>
                  <a:lnTo>
                    <a:pt x="664" y="17"/>
                  </a:lnTo>
                  <a:lnTo>
                    <a:pt x="669" y="21"/>
                  </a:lnTo>
                  <a:lnTo>
                    <a:pt x="673" y="21"/>
                  </a:lnTo>
                  <a:lnTo>
                    <a:pt x="681" y="25"/>
                  </a:lnTo>
                  <a:lnTo>
                    <a:pt x="686" y="25"/>
                  </a:lnTo>
                  <a:lnTo>
                    <a:pt x="690" y="29"/>
                  </a:lnTo>
                  <a:lnTo>
                    <a:pt x="694" y="29"/>
                  </a:lnTo>
                  <a:lnTo>
                    <a:pt x="698" y="33"/>
                  </a:lnTo>
                  <a:lnTo>
                    <a:pt x="698" y="38"/>
                  </a:lnTo>
                  <a:lnTo>
                    <a:pt x="702" y="38"/>
                  </a:lnTo>
                  <a:lnTo>
                    <a:pt x="702" y="42"/>
                  </a:lnTo>
                  <a:lnTo>
                    <a:pt x="702" y="46"/>
                  </a:lnTo>
                  <a:lnTo>
                    <a:pt x="707" y="46"/>
                  </a:lnTo>
                  <a:lnTo>
                    <a:pt x="707" y="55"/>
                  </a:lnTo>
                  <a:lnTo>
                    <a:pt x="707" y="59"/>
                  </a:lnTo>
                  <a:lnTo>
                    <a:pt x="707" y="63"/>
                  </a:lnTo>
                  <a:lnTo>
                    <a:pt x="707" y="67"/>
                  </a:lnTo>
                  <a:lnTo>
                    <a:pt x="707" y="76"/>
                  </a:lnTo>
                  <a:lnTo>
                    <a:pt x="707" y="110"/>
                  </a:lnTo>
                  <a:lnTo>
                    <a:pt x="707" y="118"/>
                  </a:lnTo>
                  <a:lnTo>
                    <a:pt x="707" y="127"/>
                  </a:lnTo>
                  <a:lnTo>
                    <a:pt x="707" y="131"/>
                  </a:lnTo>
                  <a:lnTo>
                    <a:pt x="707" y="139"/>
                  </a:lnTo>
                  <a:lnTo>
                    <a:pt x="711" y="148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7"/>
                  </a:lnTo>
                  <a:lnTo>
                    <a:pt x="728" y="182"/>
                  </a:lnTo>
                  <a:lnTo>
                    <a:pt x="732" y="182"/>
                  </a:lnTo>
                  <a:lnTo>
                    <a:pt x="736" y="186"/>
                  </a:lnTo>
                  <a:lnTo>
                    <a:pt x="741" y="190"/>
                  </a:lnTo>
                  <a:lnTo>
                    <a:pt x="749" y="194"/>
                  </a:lnTo>
                  <a:lnTo>
                    <a:pt x="757" y="199"/>
                  </a:lnTo>
                  <a:lnTo>
                    <a:pt x="770" y="203"/>
                  </a:lnTo>
                  <a:lnTo>
                    <a:pt x="783" y="207"/>
                  </a:lnTo>
                  <a:lnTo>
                    <a:pt x="813" y="216"/>
                  </a:lnTo>
                  <a:lnTo>
                    <a:pt x="846" y="228"/>
                  </a:lnTo>
                  <a:lnTo>
                    <a:pt x="872" y="237"/>
                  </a:lnTo>
                  <a:lnTo>
                    <a:pt x="893" y="241"/>
                  </a:lnTo>
                  <a:lnTo>
                    <a:pt x="906" y="245"/>
                  </a:lnTo>
                  <a:lnTo>
                    <a:pt x="940" y="254"/>
                  </a:lnTo>
                  <a:lnTo>
                    <a:pt x="956" y="258"/>
                  </a:lnTo>
                  <a:lnTo>
                    <a:pt x="969" y="262"/>
                  </a:lnTo>
                  <a:lnTo>
                    <a:pt x="978" y="262"/>
                  </a:lnTo>
                  <a:lnTo>
                    <a:pt x="986" y="266"/>
                  </a:lnTo>
                  <a:lnTo>
                    <a:pt x="995" y="266"/>
                  </a:lnTo>
                  <a:lnTo>
                    <a:pt x="1003" y="266"/>
                  </a:lnTo>
                  <a:lnTo>
                    <a:pt x="1028" y="266"/>
                  </a:lnTo>
                  <a:lnTo>
                    <a:pt x="1067" y="262"/>
                  </a:lnTo>
                  <a:lnTo>
                    <a:pt x="1079" y="262"/>
                  </a:lnTo>
                  <a:lnTo>
                    <a:pt x="1096" y="262"/>
                  </a:lnTo>
                  <a:lnTo>
                    <a:pt x="1109" y="262"/>
                  </a:lnTo>
                  <a:lnTo>
                    <a:pt x="1122" y="262"/>
                  </a:lnTo>
                  <a:lnTo>
                    <a:pt x="1126" y="262"/>
                  </a:lnTo>
                  <a:lnTo>
                    <a:pt x="1130" y="262"/>
                  </a:lnTo>
                  <a:lnTo>
                    <a:pt x="1134" y="262"/>
                  </a:lnTo>
                  <a:lnTo>
                    <a:pt x="1138" y="262"/>
                  </a:lnTo>
                  <a:lnTo>
                    <a:pt x="1143" y="262"/>
                  </a:lnTo>
                  <a:lnTo>
                    <a:pt x="1147" y="262"/>
                  </a:lnTo>
                  <a:lnTo>
                    <a:pt x="1151" y="266"/>
                  </a:lnTo>
                  <a:lnTo>
                    <a:pt x="1155" y="271"/>
                  </a:lnTo>
                  <a:lnTo>
                    <a:pt x="1164" y="275"/>
                  </a:lnTo>
                  <a:lnTo>
                    <a:pt x="1172" y="283"/>
                  </a:lnTo>
                  <a:lnTo>
                    <a:pt x="1177" y="287"/>
                  </a:lnTo>
                  <a:lnTo>
                    <a:pt x="1181" y="292"/>
                  </a:lnTo>
                  <a:lnTo>
                    <a:pt x="1194" y="309"/>
                  </a:lnTo>
                  <a:lnTo>
                    <a:pt x="1198" y="313"/>
                  </a:lnTo>
                  <a:lnTo>
                    <a:pt x="1202" y="317"/>
                  </a:lnTo>
                  <a:lnTo>
                    <a:pt x="1210" y="321"/>
                  </a:lnTo>
                  <a:lnTo>
                    <a:pt x="1215" y="326"/>
                  </a:lnTo>
                  <a:lnTo>
                    <a:pt x="1219" y="330"/>
                  </a:lnTo>
                  <a:lnTo>
                    <a:pt x="1223" y="330"/>
                  </a:lnTo>
                  <a:lnTo>
                    <a:pt x="1244" y="343"/>
                  </a:lnTo>
                  <a:lnTo>
                    <a:pt x="1249" y="347"/>
                  </a:lnTo>
                  <a:lnTo>
                    <a:pt x="1253" y="347"/>
                  </a:lnTo>
                  <a:lnTo>
                    <a:pt x="1253" y="351"/>
                  </a:lnTo>
                  <a:lnTo>
                    <a:pt x="1253" y="355"/>
                  </a:lnTo>
                  <a:lnTo>
                    <a:pt x="1253" y="359"/>
                  </a:lnTo>
                  <a:lnTo>
                    <a:pt x="1253" y="364"/>
                  </a:lnTo>
                  <a:lnTo>
                    <a:pt x="1249" y="364"/>
                  </a:lnTo>
                  <a:lnTo>
                    <a:pt x="1244" y="372"/>
                  </a:lnTo>
                  <a:lnTo>
                    <a:pt x="1240" y="376"/>
                  </a:lnTo>
                  <a:lnTo>
                    <a:pt x="1236" y="385"/>
                  </a:lnTo>
                  <a:lnTo>
                    <a:pt x="1232" y="389"/>
                  </a:lnTo>
                  <a:lnTo>
                    <a:pt x="1232" y="393"/>
                  </a:lnTo>
                  <a:lnTo>
                    <a:pt x="1227" y="398"/>
                  </a:lnTo>
                  <a:lnTo>
                    <a:pt x="1227" y="402"/>
                  </a:lnTo>
                  <a:lnTo>
                    <a:pt x="1227" y="406"/>
                  </a:lnTo>
                  <a:lnTo>
                    <a:pt x="1227" y="414"/>
                  </a:lnTo>
                  <a:lnTo>
                    <a:pt x="1227" y="419"/>
                  </a:lnTo>
                  <a:lnTo>
                    <a:pt x="1227" y="423"/>
                  </a:lnTo>
                  <a:lnTo>
                    <a:pt x="1227" y="427"/>
                  </a:lnTo>
                  <a:lnTo>
                    <a:pt x="1232" y="465"/>
                  </a:lnTo>
                  <a:lnTo>
                    <a:pt x="1236" y="470"/>
                  </a:lnTo>
                  <a:lnTo>
                    <a:pt x="1236" y="478"/>
                  </a:lnTo>
                  <a:lnTo>
                    <a:pt x="1236" y="482"/>
                  </a:lnTo>
                  <a:lnTo>
                    <a:pt x="1240" y="491"/>
                  </a:lnTo>
                  <a:lnTo>
                    <a:pt x="1244" y="495"/>
                  </a:lnTo>
                  <a:lnTo>
                    <a:pt x="1244" y="499"/>
                  </a:lnTo>
                  <a:lnTo>
                    <a:pt x="1244" y="503"/>
                  </a:lnTo>
                  <a:lnTo>
                    <a:pt x="1244" y="512"/>
                  </a:lnTo>
                  <a:lnTo>
                    <a:pt x="1244" y="520"/>
                  </a:lnTo>
                  <a:lnTo>
                    <a:pt x="1244" y="525"/>
                  </a:lnTo>
                  <a:lnTo>
                    <a:pt x="1240" y="533"/>
                  </a:lnTo>
                  <a:lnTo>
                    <a:pt x="1240" y="546"/>
                  </a:lnTo>
                  <a:lnTo>
                    <a:pt x="1232" y="580"/>
                  </a:lnTo>
                  <a:lnTo>
                    <a:pt x="1227" y="597"/>
                  </a:lnTo>
                  <a:lnTo>
                    <a:pt x="1227" y="601"/>
                  </a:lnTo>
                  <a:lnTo>
                    <a:pt x="1227" y="609"/>
                  </a:lnTo>
                  <a:lnTo>
                    <a:pt x="1227" y="618"/>
                  </a:lnTo>
                  <a:lnTo>
                    <a:pt x="1223" y="622"/>
                  </a:lnTo>
                  <a:lnTo>
                    <a:pt x="1227" y="630"/>
                  </a:lnTo>
                  <a:lnTo>
                    <a:pt x="1227" y="639"/>
                  </a:lnTo>
                  <a:lnTo>
                    <a:pt x="1227" y="656"/>
                  </a:lnTo>
                  <a:lnTo>
                    <a:pt x="1227" y="660"/>
                  </a:lnTo>
                  <a:lnTo>
                    <a:pt x="1232" y="669"/>
                  </a:lnTo>
                  <a:lnTo>
                    <a:pt x="1232" y="673"/>
                  </a:lnTo>
                  <a:lnTo>
                    <a:pt x="1236" y="677"/>
                  </a:lnTo>
                  <a:lnTo>
                    <a:pt x="1236" y="681"/>
                  </a:lnTo>
                  <a:lnTo>
                    <a:pt x="1240" y="690"/>
                  </a:lnTo>
                  <a:lnTo>
                    <a:pt x="1240" y="694"/>
                  </a:lnTo>
                  <a:lnTo>
                    <a:pt x="1240" y="698"/>
                  </a:lnTo>
                  <a:lnTo>
                    <a:pt x="1244" y="707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40"/>
                  </a:lnTo>
                  <a:lnTo>
                    <a:pt x="1244" y="745"/>
                  </a:lnTo>
                  <a:lnTo>
                    <a:pt x="1244" y="766"/>
                  </a:lnTo>
                  <a:lnTo>
                    <a:pt x="1244" y="774"/>
                  </a:lnTo>
                  <a:lnTo>
                    <a:pt x="1244" y="783"/>
                  </a:lnTo>
                  <a:lnTo>
                    <a:pt x="1244" y="787"/>
                  </a:lnTo>
                  <a:lnTo>
                    <a:pt x="1249" y="791"/>
                  </a:lnTo>
                  <a:lnTo>
                    <a:pt x="1253" y="796"/>
                  </a:lnTo>
                  <a:lnTo>
                    <a:pt x="1257" y="800"/>
                  </a:lnTo>
                  <a:lnTo>
                    <a:pt x="1261" y="800"/>
                  </a:lnTo>
                  <a:lnTo>
                    <a:pt x="1270" y="804"/>
                  </a:lnTo>
                  <a:lnTo>
                    <a:pt x="1278" y="804"/>
                  </a:lnTo>
                  <a:lnTo>
                    <a:pt x="1282" y="804"/>
                  </a:lnTo>
                  <a:lnTo>
                    <a:pt x="1291" y="808"/>
                  </a:lnTo>
                  <a:lnTo>
                    <a:pt x="1308" y="808"/>
                  </a:lnTo>
                  <a:lnTo>
                    <a:pt x="1337" y="812"/>
                  </a:lnTo>
                  <a:lnTo>
                    <a:pt x="1388" y="817"/>
                  </a:lnTo>
                  <a:lnTo>
                    <a:pt x="1431" y="821"/>
                  </a:lnTo>
                  <a:lnTo>
                    <a:pt x="1439" y="821"/>
                  </a:lnTo>
                  <a:lnTo>
                    <a:pt x="1481" y="825"/>
                  </a:lnTo>
                  <a:lnTo>
                    <a:pt x="1503" y="825"/>
                  </a:lnTo>
                  <a:lnTo>
                    <a:pt x="1532" y="829"/>
                  </a:lnTo>
                  <a:lnTo>
                    <a:pt x="1562" y="834"/>
                  </a:lnTo>
                  <a:lnTo>
                    <a:pt x="1566" y="834"/>
                  </a:lnTo>
                  <a:lnTo>
                    <a:pt x="1570" y="834"/>
                  </a:lnTo>
                  <a:lnTo>
                    <a:pt x="1575" y="834"/>
                  </a:lnTo>
                  <a:lnTo>
                    <a:pt x="1575" y="838"/>
                  </a:lnTo>
                  <a:lnTo>
                    <a:pt x="1575" y="842"/>
                  </a:lnTo>
                  <a:lnTo>
                    <a:pt x="1575" y="846"/>
                  </a:lnTo>
                  <a:lnTo>
                    <a:pt x="1575" y="851"/>
                  </a:lnTo>
                  <a:lnTo>
                    <a:pt x="1575" y="855"/>
                  </a:lnTo>
                  <a:lnTo>
                    <a:pt x="1575" y="863"/>
                  </a:lnTo>
                  <a:lnTo>
                    <a:pt x="1575" y="868"/>
                  </a:lnTo>
                  <a:lnTo>
                    <a:pt x="1575" y="872"/>
                  </a:lnTo>
                  <a:lnTo>
                    <a:pt x="1575" y="876"/>
                  </a:lnTo>
                  <a:lnTo>
                    <a:pt x="1570" y="880"/>
                  </a:lnTo>
                  <a:lnTo>
                    <a:pt x="1570" y="884"/>
                  </a:lnTo>
                  <a:lnTo>
                    <a:pt x="1566" y="893"/>
                  </a:lnTo>
                  <a:lnTo>
                    <a:pt x="1562" y="901"/>
                  </a:lnTo>
                  <a:lnTo>
                    <a:pt x="1562" y="906"/>
                  </a:lnTo>
                  <a:lnTo>
                    <a:pt x="1562" y="910"/>
                  </a:lnTo>
                  <a:lnTo>
                    <a:pt x="1562" y="918"/>
                  </a:lnTo>
                  <a:lnTo>
                    <a:pt x="1566" y="918"/>
                  </a:lnTo>
                  <a:lnTo>
                    <a:pt x="1566" y="923"/>
                  </a:lnTo>
                  <a:lnTo>
                    <a:pt x="1566" y="927"/>
                  </a:lnTo>
                  <a:lnTo>
                    <a:pt x="1562" y="927"/>
                  </a:lnTo>
                  <a:lnTo>
                    <a:pt x="1562" y="931"/>
                  </a:lnTo>
                  <a:lnTo>
                    <a:pt x="1558" y="935"/>
                  </a:lnTo>
                  <a:lnTo>
                    <a:pt x="1553" y="935"/>
                  </a:lnTo>
                  <a:lnTo>
                    <a:pt x="1553" y="939"/>
                  </a:lnTo>
                  <a:lnTo>
                    <a:pt x="1549" y="939"/>
                  </a:lnTo>
                  <a:lnTo>
                    <a:pt x="1545" y="939"/>
                  </a:lnTo>
                  <a:lnTo>
                    <a:pt x="1519" y="939"/>
                  </a:lnTo>
                  <a:lnTo>
                    <a:pt x="1507" y="939"/>
                  </a:lnTo>
                  <a:lnTo>
                    <a:pt x="1503" y="939"/>
                  </a:lnTo>
                  <a:lnTo>
                    <a:pt x="1494" y="935"/>
                  </a:lnTo>
                  <a:lnTo>
                    <a:pt x="1486" y="935"/>
                  </a:lnTo>
                  <a:lnTo>
                    <a:pt x="1477" y="935"/>
                  </a:lnTo>
                  <a:lnTo>
                    <a:pt x="1464" y="931"/>
                  </a:lnTo>
                  <a:lnTo>
                    <a:pt x="1448" y="923"/>
                  </a:lnTo>
                  <a:lnTo>
                    <a:pt x="1443" y="923"/>
                  </a:lnTo>
                  <a:lnTo>
                    <a:pt x="1439" y="923"/>
                  </a:lnTo>
                  <a:lnTo>
                    <a:pt x="1435" y="918"/>
                  </a:lnTo>
                  <a:lnTo>
                    <a:pt x="1431" y="918"/>
                  </a:lnTo>
                  <a:lnTo>
                    <a:pt x="1426" y="914"/>
                  </a:lnTo>
                  <a:lnTo>
                    <a:pt x="1422" y="910"/>
                  </a:lnTo>
                  <a:lnTo>
                    <a:pt x="1405" y="901"/>
                  </a:lnTo>
                  <a:lnTo>
                    <a:pt x="1401" y="897"/>
                  </a:lnTo>
                  <a:lnTo>
                    <a:pt x="1397" y="893"/>
                  </a:lnTo>
                  <a:lnTo>
                    <a:pt x="1392" y="889"/>
                  </a:lnTo>
                  <a:lnTo>
                    <a:pt x="1384" y="889"/>
                  </a:lnTo>
                  <a:lnTo>
                    <a:pt x="1380" y="889"/>
                  </a:lnTo>
                  <a:lnTo>
                    <a:pt x="1376" y="889"/>
                  </a:lnTo>
                  <a:lnTo>
                    <a:pt x="1371" y="889"/>
                  </a:lnTo>
                  <a:lnTo>
                    <a:pt x="1363" y="893"/>
                  </a:lnTo>
                  <a:lnTo>
                    <a:pt x="1359" y="893"/>
                  </a:lnTo>
                  <a:lnTo>
                    <a:pt x="1354" y="897"/>
                  </a:lnTo>
                  <a:lnTo>
                    <a:pt x="1346" y="901"/>
                  </a:lnTo>
                  <a:lnTo>
                    <a:pt x="1329" y="910"/>
                  </a:lnTo>
                  <a:lnTo>
                    <a:pt x="1325" y="914"/>
                  </a:lnTo>
                  <a:lnTo>
                    <a:pt x="1321" y="918"/>
                  </a:lnTo>
                  <a:lnTo>
                    <a:pt x="1316" y="918"/>
                  </a:lnTo>
                  <a:lnTo>
                    <a:pt x="1316" y="923"/>
                  </a:lnTo>
                  <a:lnTo>
                    <a:pt x="1312" y="923"/>
                  </a:lnTo>
                  <a:lnTo>
                    <a:pt x="1312" y="927"/>
                  </a:lnTo>
                  <a:lnTo>
                    <a:pt x="1308" y="927"/>
                  </a:lnTo>
                  <a:lnTo>
                    <a:pt x="1308" y="931"/>
                  </a:lnTo>
                  <a:lnTo>
                    <a:pt x="1308" y="935"/>
                  </a:lnTo>
                  <a:lnTo>
                    <a:pt x="1308" y="939"/>
                  </a:lnTo>
                  <a:lnTo>
                    <a:pt x="1308" y="948"/>
                  </a:lnTo>
                  <a:lnTo>
                    <a:pt x="1304" y="952"/>
                  </a:lnTo>
                  <a:lnTo>
                    <a:pt x="1304" y="956"/>
                  </a:lnTo>
                  <a:lnTo>
                    <a:pt x="1299" y="961"/>
                  </a:lnTo>
                  <a:lnTo>
                    <a:pt x="1299" y="965"/>
                  </a:lnTo>
                  <a:lnTo>
                    <a:pt x="1299" y="969"/>
                  </a:lnTo>
                  <a:lnTo>
                    <a:pt x="1304" y="978"/>
                  </a:lnTo>
                  <a:lnTo>
                    <a:pt x="1304" y="982"/>
                  </a:lnTo>
                  <a:lnTo>
                    <a:pt x="1304" y="986"/>
                  </a:lnTo>
                  <a:lnTo>
                    <a:pt x="1304" y="990"/>
                  </a:lnTo>
                  <a:lnTo>
                    <a:pt x="1304" y="995"/>
                  </a:lnTo>
                  <a:lnTo>
                    <a:pt x="1304" y="1003"/>
                  </a:lnTo>
                  <a:lnTo>
                    <a:pt x="1304" y="1007"/>
                  </a:lnTo>
                  <a:lnTo>
                    <a:pt x="1304" y="1016"/>
                  </a:lnTo>
                  <a:lnTo>
                    <a:pt x="1304" y="1033"/>
                  </a:lnTo>
                  <a:lnTo>
                    <a:pt x="1299" y="1066"/>
                  </a:lnTo>
                  <a:lnTo>
                    <a:pt x="1299" y="1079"/>
                  </a:lnTo>
                  <a:lnTo>
                    <a:pt x="1299" y="1088"/>
                  </a:lnTo>
                  <a:lnTo>
                    <a:pt x="1299" y="1092"/>
                  </a:lnTo>
                  <a:lnTo>
                    <a:pt x="1299" y="1100"/>
                  </a:lnTo>
                  <a:lnTo>
                    <a:pt x="1299" y="1105"/>
                  </a:lnTo>
                  <a:lnTo>
                    <a:pt x="1299" y="1113"/>
                  </a:lnTo>
                  <a:lnTo>
                    <a:pt x="1304" y="1117"/>
                  </a:lnTo>
                  <a:lnTo>
                    <a:pt x="1304" y="1122"/>
                  </a:lnTo>
                  <a:lnTo>
                    <a:pt x="1308" y="1122"/>
                  </a:lnTo>
                  <a:lnTo>
                    <a:pt x="1312" y="1126"/>
                  </a:lnTo>
                  <a:lnTo>
                    <a:pt x="1316" y="1134"/>
                  </a:lnTo>
                  <a:lnTo>
                    <a:pt x="1321" y="1138"/>
                  </a:lnTo>
                  <a:lnTo>
                    <a:pt x="1325" y="1143"/>
                  </a:lnTo>
                  <a:lnTo>
                    <a:pt x="1325" y="1147"/>
                  </a:lnTo>
                  <a:lnTo>
                    <a:pt x="1329" y="1151"/>
                  </a:lnTo>
                  <a:lnTo>
                    <a:pt x="1329" y="1160"/>
                  </a:lnTo>
                  <a:lnTo>
                    <a:pt x="1333" y="1164"/>
                  </a:lnTo>
                  <a:lnTo>
                    <a:pt x="1342" y="1181"/>
                  </a:lnTo>
                  <a:lnTo>
                    <a:pt x="1342" y="1185"/>
                  </a:lnTo>
                  <a:lnTo>
                    <a:pt x="1346" y="1198"/>
                  </a:lnTo>
                  <a:lnTo>
                    <a:pt x="1350" y="1202"/>
                  </a:lnTo>
                  <a:lnTo>
                    <a:pt x="1350" y="1206"/>
                  </a:lnTo>
                  <a:lnTo>
                    <a:pt x="1354" y="1210"/>
                  </a:lnTo>
                  <a:lnTo>
                    <a:pt x="1359" y="1215"/>
                  </a:lnTo>
                  <a:lnTo>
                    <a:pt x="1363" y="1219"/>
                  </a:lnTo>
                  <a:lnTo>
                    <a:pt x="1367" y="1223"/>
                  </a:lnTo>
                  <a:lnTo>
                    <a:pt x="1376" y="1227"/>
                  </a:lnTo>
                  <a:lnTo>
                    <a:pt x="1380" y="1232"/>
                  </a:lnTo>
                  <a:lnTo>
                    <a:pt x="1388" y="1236"/>
                  </a:lnTo>
                  <a:lnTo>
                    <a:pt x="1397" y="1240"/>
                  </a:lnTo>
                  <a:lnTo>
                    <a:pt x="1431" y="1253"/>
                  </a:lnTo>
                  <a:lnTo>
                    <a:pt x="1443" y="1261"/>
                  </a:lnTo>
                  <a:lnTo>
                    <a:pt x="1452" y="1265"/>
                  </a:lnTo>
                  <a:lnTo>
                    <a:pt x="1456" y="1270"/>
                  </a:lnTo>
                  <a:lnTo>
                    <a:pt x="1464" y="1274"/>
                  </a:lnTo>
                  <a:lnTo>
                    <a:pt x="1469" y="1278"/>
                  </a:lnTo>
                  <a:lnTo>
                    <a:pt x="1473" y="1282"/>
                  </a:lnTo>
                  <a:lnTo>
                    <a:pt x="1477" y="1287"/>
                  </a:lnTo>
                  <a:lnTo>
                    <a:pt x="1477" y="1291"/>
                  </a:lnTo>
                  <a:lnTo>
                    <a:pt x="1477" y="1295"/>
                  </a:lnTo>
                  <a:lnTo>
                    <a:pt x="1477" y="1299"/>
                  </a:lnTo>
                  <a:lnTo>
                    <a:pt x="1477" y="1304"/>
                  </a:lnTo>
                  <a:lnTo>
                    <a:pt x="1477" y="1312"/>
                  </a:lnTo>
                  <a:lnTo>
                    <a:pt x="1473" y="1316"/>
                  </a:lnTo>
                  <a:lnTo>
                    <a:pt x="1473" y="1325"/>
                  </a:lnTo>
                  <a:lnTo>
                    <a:pt x="1469" y="1329"/>
                  </a:lnTo>
                  <a:lnTo>
                    <a:pt x="1464" y="1337"/>
                  </a:lnTo>
                  <a:lnTo>
                    <a:pt x="1460" y="1350"/>
                  </a:lnTo>
                  <a:lnTo>
                    <a:pt x="1460" y="1354"/>
                  </a:lnTo>
                  <a:lnTo>
                    <a:pt x="1456" y="1359"/>
                  </a:lnTo>
                  <a:lnTo>
                    <a:pt x="1452" y="1367"/>
                  </a:lnTo>
                  <a:lnTo>
                    <a:pt x="1452" y="1371"/>
                  </a:lnTo>
                  <a:lnTo>
                    <a:pt x="1448" y="1376"/>
                  </a:lnTo>
                  <a:lnTo>
                    <a:pt x="1443" y="1380"/>
                  </a:lnTo>
                  <a:lnTo>
                    <a:pt x="1435" y="1384"/>
                  </a:lnTo>
                  <a:lnTo>
                    <a:pt x="1431" y="1384"/>
                  </a:lnTo>
                  <a:lnTo>
                    <a:pt x="1426" y="1388"/>
                  </a:lnTo>
                  <a:lnTo>
                    <a:pt x="1422" y="1388"/>
                  </a:lnTo>
                  <a:lnTo>
                    <a:pt x="1401" y="1397"/>
                  </a:lnTo>
                  <a:lnTo>
                    <a:pt x="1392" y="1397"/>
                  </a:lnTo>
                  <a:lnTo>
                    <a:pt x="1384" y="1401"/>
                  </a:lnTo>
                  <a:lnTo>
                    <a:pt x="1376" y="1405"/>
                  </a:lnTo>
                  <a:lnTo>
                    <a:pt x="1371" y="1409"/>
                  </a:lnTo>
                  <a:lnTo>
                    <a:pt x="1367" y="1409"/>
                  </a:lnTo>
                  <a:lnTo>
                    <a:pt x="1359" y="1414"/>
                  </a:lnTo>
                  <a:lnTo>
                    <a:pt x="1354" y="1418"/>
                  </a:lnTo>
                  <a:lnTo>
                    <a:pt x="1350" y="1422"/>
                  </a:lnTo>
                  <a:lnTo>
                    <a:pt x="1346" y="1426"/>
                  </a:lnTo>
                  <a:lnTo>
                    <a:pt x="1342" y="1431"/>
                  </a:lnTo>
                  <a:lnTo>
                    <a:pt x="1337" y="1435"/>
                  </a:lnTo>
                  <a:lnTo>
                    <a:pt x="1333" y="1439"/>
                  </a:lnTo>
                  <a:lnTo>
                    <a:pt x="1329" y="1443"/>
                  </a:lnTo>
                  <a:lnTo>
                    <a:pt x="1325" y="1448"/>
                  </a:lnTo>
                  <a:lnTo>
                    <a:pt x="1321" y="1452"/>
                  </a:lnTo>
                  <a:lnTo>
                    <a:pt x="1316" y="1464"/>
                  </a:lnTo>
                  <a:lnTo>
                    <a:pt x="1312" y="1469"/>
                  </a:lnTo>
                  <a:lnTo>
                    <a:pt x="1308" y="1477"/>
                  </a:lnTo>
                  <a:lnTo>
                    <a:pt x="1304" y="1486"/>
                  </a:lnTo>
                  <a:lnTo>
                    <a:pt x="1299" y="1503"/>
                  </a:lnTo>
                  <a:lnTo>
                    <a:pt x="1291" y="1519"/>
                  </a:lnTo>
                  <a:lnTo>
                    <a:pt x="1287" y="1541"/>
                  </a:lnTo>
                  <a:lnTo>
                    <a:pt x="1282" y="1541"/>
                  </a:lnTo>
                  <a:lnTo>
                    <a:pt x="1282" y="1536"/>
                  </a:lnTo>
                  <a:lnTo>
                    <a:pt x="1278" y="1536"/>
                  </a:lnTo>
                  <a:lnTo>
                    <a:pt x="1270" y="1532"/>
                  </a:lnTo>
                  <a:lnTo>
                    <a:pt x="1265" y="1528"/>
                  </a:lnTo>
                  <a:lnTo>
                    <a:pt x="1257" y="1528"/>
                  </a:lnTo>
                  <a:lnTo>
                    <a:pt x="1249" y="1524"/>
                  </a:lnTo>
                  <a:lnTo>
                    <a:pt x="1236" y="1519"/>
                  </a:lnTo>
                  <a:lnTo>
                    <a:pt x="1227" y="1519"/>
                  </a:lnTo>
                  <a:lnTo>
                    <a:pt x="1215" y="1519"/>
                  </a:lnTo>
                  <a:lnTo>
                    <a:pt x="1206" y="1515"/>
                  </a:lnTo>
                  <a:lnTo>
                    <a:pt x="1185" y="1515"/>
                  </a:lnTo>
                  <a:lnTo>
                    <a:pt x="1062" y="1503"/>
                  </a:lnTo>
                  <a:lnTo>
                    <a:pt x="990" y="1494"/>
                  </a:lnTo>
                  <a:lnTo>
                    <a:pt x="961" y="1490"/>
                  </a:lnTo>
                  <a:lnTo>
                    <a:pt x="948" y="1490"/>
                  </a:lnTo>
                  <a:lnTo>
                    <a:pt x="940" y="1490"/>
                  </a:lnTo>
                  <a:lnTo>
                    <a:pt x="931" y="1490"/>
                  </a:lnTo>
                  <a:lnTo>
                    <a:pt x="923" y="1490"/>
                  </a:lnTo>
                  <a:lnTo>
                    <a:pt x="914" y="1490"/>
                  </a:lnTo>
                  <a:lnTo>
                    <a:pt x="901" y="1490"/>
                  </a:lnTo>
                  <a:lnTo>
                    <a:pt x="897" y="1494"/>
                  </a:lnTo>
                  <a:lnTo>
                    <a:pt x="893" y="1490"/>
                  </a:lnTo>
                  <a:lnTo>
                    <a:pt x="889" y="1490"/>
                  </a:lnTo>
                  <a:lnTo>
                    <a:pt x="880" y="1486"/>
                  </a:lnTo>
                  <a:lnTo>
                    <a:pt x="876" y="1486"/>
                  </a:lnTo>
                  <a:lnTo>
                    <a:pt x="872" y="1486"/>
                  </a:lnTo>
                  <a:lnTo>
                    <a:pt x="868" y="1481"/>
                  </a:lnTo>
                  <a:lnTo>
                    <a:pt x="863" y="1481"/>
                  </a:lnTo>
                  <a:lnTo>
                    <a:pt x="855" y="1481"/>
                  </a:lnTo>
                  <a:lnTo>
                    <a:pt x="851" y="1481"/>
                  </a:lnTo>
                  <a:lnTo>
                    <a:pt x="842" y="1481"/>
                  </a:lnTo>
                  <a:lnTo>
                    <a:pt x="834" y="1486"/>
                  </a:lnTo>
                  <a:lnTo>
                    <a:pt x="829" y="1486"/>
                  </a:lnTo>
                  <a:lnTo>
                    <a:pt x="821" y="1490"/>
                  </a:lnTo>
                  <a:lnTo>
                    <a:pt x="817" y="1494"/>
                  </a:lnTo>
                  <a:lnTo>
                    <a:pt x="800" y="1503"/>
                  </a:lnTo>
                  <a:lnTo>
                    <a:pt x="770" y="1519"/>
                  </a:lnTo>
                  <a:lnTo>
                    <a:pt x="762" y="1524"/>
                  </a:lnTo>
                  <a:lnTo>
                    <a:pt x="753" y="1532"/>
                  </a:lnTo>
                  <a:lnTo>
                    <a:pt x="749" y="1532"/>
                  </a:lnTo>
                  <a:lnTo>
                    <a:pt x="745" y="1532"/>
                  </a:lnTo>
                  <a:lnTo>
                    <a:pt x="741" y="1536"/>
                  </a:lnTo>
                  <a:lnTo>
                    <a:pt x="736" y="1536"/>
                  </a:lnTo>
                  <a:lnTo>
                    <a:pt x="728" y="1541"/>
                  </a:lnTo>
                  <a:lnTo>
                    <a:pt x="711" y="1541"/>
                  </a:lnTo>
                  <a:lnTo>
                    <a:pt x="686" y="1545"/>
                  </a:lnTo>
                  <a:lnTo>
                    <a:pt x="677" y="1549"/>
                  </a:lnTo>
                  <a:lnTo>
                    <a:pt x="669" y="1549"/>
                  </a:lnTo>
                  <a:lnTo>
                    <a:pt x="660" y="1549"/>
                  </a:lnTo>
                  <a:lnTo>
                    <a:pt x="656" y="1553"/>
                  </a:lnTo>
                  <a:lnTo>
                    <a:pt x="647" y="1558"/>
                  </a:lnTo>
                  <a:lnTo>
                    <a:pt x="635" y="1562"/>
                  </a:lnTo>
                  <a:lnTo>
                    <a:pt x="622" y="1566"/>
                  </a:lnTo>
                  <a:lnTo>
                    <a:pt x="601" y="1575"/>
                  </a:lnTo>
                  <a:lnTo>
                    <a:pt x="597" y="1579"/>
                  </a:lnTo>
                  <a:lnTo>
                    <a:pt x="584" y="1583"/>
                  </a:lnTo>
                  <a:lnTo>
                    <a:pt x="571" y="1587"/>
                  </a:lnTo>
                  <a:lnTo>
                    <a:pt x="563" y="1591"/>
                  </a:lnTo>
                  <a:lnTo>
                    <a:pt x="554" y="1591"/>
                  </a:lnTo>
                  <a:lnTo>
                    <a:pt x="546" y="1596"/>
                  </a:lnTo>
                  <a:lnTo>
                    <a:pt x="542" y="1596"/>
                  </a:lnTo>
                  <a:lnTo>
                    <a:pt x="525" y="1600"/>
                  </a:lnTo>
                  <a:lnTo>
                    <a:pt x="482" y="1608"/>
                  </a:lnTo>
                  <a:lnTo>
                    <a:pt x="470" y="1613"/>
                  </a:lnTo>
                  <a:lnTo>
                    <a:pt x="465" y="1613"/>
                  </a:lnTo>
                  <a:lnTo>
                    <a:pt x="444" y="1613"/>
                  </a:lnTo>
                  <a:lnTo>
                    <a:pt x="436" y="1617"/>
                  </a:lnTo>
                  <a:lnTo>
                    <a:pt x="419" y="1617"/>
                  </a:lnTo>
                  <a:lnTo>
                    <a:pt x="402" y="1621"/>
                  </a:lnTo>
                  <a:lnTo>
                    <a:pt x="393" y="1621"/>
                  </a:lnTo>
                  <a:lnTo>
                    <a:pt x="389" y="1625"/>
                  </a:lnTo>
                  <a:lnTo>
                    <a:pt x="385" y="1625"/>
                  </a:lnTo>
                  <a:lnTo>
                    <a:pt x="343" y="1638"/>
                  </a:lnTo>
                  <a:lnTo>
                    <a:pt x="321" y="1642"/>
                  </a:lnTo>
                  <a:lnTo>
                    <a:pt x="309" y="1647"/>
                  </a:lnTo>
                  <a:lnTo>
                    <a:pt x="296" y="1651"/>
                  </a:lnTo>
                  <a:lnTo>
                    <a:pt x="283" y="1655"/>
                  </a:lnTo>
                  <a:lnTo>
                    <a:pt x="271" y="1663"/>
                  </a:lnTo>
                  <a:lnTo>
                    <a:pt x="262" y="1655"/>
                  </a:lnTo>
                  <a:lnTo>
                    <a:pt x="258" y="1651"/>
                  </a:lnTo>
                  <a:lnTo>
                    <a:pt x="245" y="1642"/>
                  </a:lnTo>
                  <a:lnTo>
                    <a:pt x="233" y="1638"/>
                  </a:lnTo>
                  <a:lnTo>
                    <a:pt x="224" y="1634"/>
                  </a:lnTo>
                  <a:lnTo>
                    <a:pt x="216" y="1630"/>
                  </a:lnTo>
                  <a:lnTo>
                    <a:pt x="207" y="1625"/>
                  </a:lnTo>
                  <a:lnTo>
                    <a:pt x="199" y="1621"/>
                  </a:lnTo>
                  <a:lnTo>
                    <a:pt x="194" y="1621"/>
                  </a:lnTo>
                  <a:lnTo>
                    <a:pt x="186" y="1617"/>
                  </a:lnTo>
                  <a:lnTo>
                    <a:pt x="177" y="1617"/>
                  </a:lnTo>
                  <a:lnTo>
                    <a:pt x="173" y="1613"/>
                  </a:lnTo>
                  <a:lnTo>
                    <a:pt x="165" y="1613"/>
                  </a:lnTo>
                  <a:lnTo>
                    <a:pt x="161" y="1613"/>
                  </a:lnTo>
                  <a:lnTo>
                    <a:pt x="131" y="1608"/>
                  </a:lnTo>
                  <a:lnTo>
                    <a:pt x="122" y="1608"/>
                  </a:lnTo>
                  <a:lnTo>
                    <a:pt x="118" y="1608"/>
                  </a:lnTo>
                  <a:lnTo>
                    <a:pt x="110" y="1604"/>
                  </a:lnTo>
                  <a:lnTo>
                    <a:pt x="101" y="1604"/>
                  </a:lnTo>
                  <a:lnTo>
                    <a:pt x="97" y="1600"/>
                  </a:lnTo>
                  <a:lnTo>
                    <a:pt x="89" y="1600"/>
                  </a:lnTo>
                  <a:lnTo>
                    <a:pt x="84" y="1596"/>
                  </a:lnTo>
                  <a:lnTo>
                    <a:pt x="80" y="1591"/>
                  </a:lnTo>
                  <a:lnTo>
                    <a:pt x="76" y="1591"/>
                  </a:lnTo>
                  <a:lnTo>
                    <a:pt x="72" y="1587"/>
                  </a:lnTo>
                  <a:lnTo>
                    <a:pt x="63" y="1583"/>
                  </a:lnTo>
                  <a:lnTo>
                    <a:pt x="63" y="1575"/>
                  </a:lnTo>
                  <a:lnTo>
                    <a:pt x="59" y="1570"/>
                  </a:lnTo>
                  <a:lnTo>
                    <a:pt x="46" y="1549"/>
                  </a:lnTo>
                  <a:lnTo>
                    <a:pt x="42" y="1536"/>
                  </a:lnTo>
                  <a:lnTo>
                    <a:pt x="42" y="1532"/>
                  </a:lnTo>
                  <a:lnTo>
                    <a:pt x="38" y="1524"/>
                  </a:lnTo>
                  <a:lnTo>
                    <a:pt x="34" y="1511"/>
                  </a:lnTo>
                  <a:lnTo>
                    <a:pt x="25" y="1481"/>
                  </a:lnTo>
                  <a:lnTo>
                    <a:pt x="12" y="1443"/>
                  </a:lnTo>
                  <a:lnTo>
                    <a:pt x="12" y="1431"/>
                  </a:lnTo>
                  <a:lnTo>
                    <a:pt x="8" y="1426"/>
                  </a:lnTo>
                  <a:lnTo>
                    <a:pt x="8" y="1418"/>
                  </a:lnTo>
                  <a:lnTo>
                    <a:pt x="8" y="1405"/>
                  </a:lnTo>
                  <a:lnTo>
                    <a:pt x="8" y="1388"/>
                  </a:lnTo>
                  <a:lnTo>
                    <a:pt x="8" y="1350"/>
                  </a:lnTo>
                  <a:lnTo>
                    <a:pt x="8" y="1342"/>
                  </a:lnTo>
                  <a:lnTo>
                    <a:pt x="4" y="1337"/>
                  </a:lnTo>
                  <a:lnTo>
                    <a:pt x="4" y="1329"/>
                  </a:lnTo>
                  <a:lnTo>
                    <a:pt x="4" y="1325"/>
                  </a:lnTo>
                  <a:lnTo>
                    <a:pt x="4" y="1321"/>
                  </a:lnTo>
                  <a:close/>
                  <a:moveTo>
                    <a:pt x="779" y="1028"/>
                  </a:moveTo>
                  <a:lnTo>
                    <a:pt x="783" y="1028"/>
                  </a:lnTo>
                  <a:lnTo>
                    <a:pt x="787" y="1033"/>
                  </a:lnTo>
                  <a:lnTo>
                    <a:pt x="791" y="1037"/>
                  </a:lnTo>
                  <a:lnTo>
                    <a:pt x="796" y="1045"/>
                  </a:lnTo>
                  <a:lnTo>
                    <a:pt x="800" y="1050"/>
                  </a:lnTo>
                  <a:lnTo>
                    <a:pt x="804" y="1054"/>
                  </a:lnTo>
                  <a:lnTo>
                    <a:pt x="804" y="1062"/>
                  </a:lnTo>
                  <a:lnTo>
                    <a:pt x="808" y="1066"/>
                  </a:lnTo>
                  <a:lnTo>
                    <a:pt x="813" y="1075"/>
                  </a:lnTo>
                  <a:lnTo>
                    <a:pt x="813" y="1079"/>
                  </a:lnTo>
                  <a:lnTo>
                    <a:pt x="817" y="1088"/>
                  </a:lnTo>
                  <a:lnTo>
                    <a:pt x="817" y="1092"/>
                  </a:lnTo>
                  <a:lnTo>
                    <a:pt x="817" y="1096"/>
                  </a:lnTo>
                  <a:lnTo>
                    <a:pt x="821" y="1105"/>
                  </a:lnTo>
                  <a:lnTo>
                    <a:pt x="821" y="1126"/>
                  </a:lnTo>
                  <a:lnTo>
                    <a:pt x="825" y="1138"/>
                  </a:lnTo>
                  <a:lnTo>
                    <a:pt x="825" y="1147"/>
                  </a:lnTo>
                  <a:lnTo>
                    <a:pt x="829" y="1155"/>
                  </a:lnTo>
                  <a:lnTo>
                    <a:pt x="829" y="1164"/>
                  </a:lnTo>
                  <a:lnTo>
                    <a:pt x="829" y="1168"/>
                  </a:lnTo>
                  <a:lnTo>
                    <a:pt x="834" y="1172"/>
                  </a:lnTo>
                  <a:lnTo>
                    <a:pt x="834" y="1177"/>
                  </a:lnTo>
                  <a:lnTo>
                    <a:pt x="838" y="1181"/>
                  </a:lnTo>
                  <a:lnTo>
                    <a:pt x="842" y="1185"/>
                  </a:lnTo>
                  <a:lnTo>
                    <a:pt x="842" y="1189"/>
                  </a:lnTo>
                  <a:lnTo>
                    <a:pt x="851" y="1193"/>
                  </a:lnTo>
                  <a:lnTo>
                    <a:pt x="855" y="1193"/>
                  </a:lnTo>
                  <a:lnTo>
                    <a:pt x="859" y="1198"/>
                  </a:lnTo>
                  <a:lnTo>
                    <a:pt x="863" y="1198"/>
                  </a:lnTo>
                  <a:lnTo>
                    <a:pt x="872" y="1202"/>
                  </a:lnTo>
                  <a:lnTo>
                    <a:pt x="880" y="1206"/>
                  </a:lnTo>
                  <a:lnTo>
                    <a:pt x="897" y="1210"/>
                  </a:lnTo>
                  <a:lnTo>
                    <a:pt x="923" y="1219"/>
                  </a:lnTo>
                  <a:lnTo>
                    <a:pt x="944" y="1227"/>
                  </a:lnTo>
                  <a:lnTo>
                    <a:pt x="956" y="1227"/>
                  </a:lnTo>
                  <a:lnTo>
                    <a:pt x="969" y="1232"/>
                  </a:lnTo>
                  <a:lnTo>
                    <a:pt x="982" y="1236"/>
                  </a:lnTo>
                  <a:lnTo>
                    <a:pt x="990" y="1236"/>
                  </a:lnTo>
                  <a:lnTo>
                    <a:pt x="995" y="1240"/>
                  </a:lnTo>
                  <a:lnTo>
                    <a:pt x="999" y="1240"/>
                  </a:lnTo>
                  <a:lnTo>
                    <a:pt x="1007" y="1240"/>
                  </a:lnTo>
                  <a:lnTo>
                    <a:pt x="1007" y="1236"/>
                  </a:lnTo>
                  <a:lnTo>
                    <a:pt x="1011" y="1236"/>
                  </a:lnTo>
                  <a:lnTo>
                    <a:pt x="1016" y="1232"/>
                  </a:lnTo>
                  <a:lnTo>
                    <a:pt x="1024" y="1219"/>
                  </a:lnTo>
                  <a:lnTo>
                    <a:pt x="1028" y="1210"/>
                  </a:lnTo>
                  <a:lnTo>
                    <a:pt x="1033" y="1210"/>
                  </a:lnTo>
                  <a:lnTo>
                    <a:pt x="1037" y="1206"/>
                  </a:lnTo>
                  <a:lnTo>
                    <a:pt x="1041" y="1202"/>
                  </a:lnTo>
                  <a:lnTo>
                    <a:pt x="1041" y="1206"/>
                  </a:lnTo>
                  <a:lnTo>
                    <a:pt x="1045" y="1206"/>
                  </a:lnTo>
                  <a:lnTo>
                    <a:pt x="1050" y="1206"/>
                  </a:lnTo>
                  <a:lnTo>
                    <a:pt x="1050" y="1210"/>
                  </a:lnTo>
                  <a:lnTo>
                    <a:pt x="1054" y="1215"/>
                  </a:lnTo>
                  <a:lnTo>
                    <a:pt x="1058" y="1219"/>
                  </a:lnTo>
                  <a:lnTo>
                    <a:pt x="1062" y="1227"/>
                  </a:lnTo>
                  <a:lnTo>
                    <a:pt x="1075" y="1244"/>
                  </a:lnTo>
                  <a:lnTo>
                    <a:pt x="1083" y="1253"/>
                  </a:lnTo>
                  <a:lnTo>
                    <a:pt x="1088" y="1257"/>
                  </a:lnTo>
                  <a:lnTo>
                    <a:pt x="1092" y="1261"/>
                  </a:lnTo>
                  <a:lnTo>
                    <a:pt x="1096" y="1265"/>
                  </a:lnTo>
                  <a:lnTo>
                    <a:pt x="1100" y="1270"/>
                  </a:lnTo>
                  <a:lnTo>
                    <a:pt x="1100" y="1274"/>
                  </a:lnTo>
                  <a:lnTo>
                    <a:pt x="1105" y="1274"/>
                  </a:lnTo>
                  <a:lnTo>
                    <a:pt x="1105" y="1278"/>
                  </a:lnTo>
                  <a:lnTo>
                    <a:pt x="1109" y="1278"/>
                  </a:lnTo>
                  <a:lnTo>
                    <a:pt x="1113" y="1278"/>
                  </a:lnTo>
                  <a:lnTo>
                    <a:pt x="1117" y="1278"/>
                  </a:lnTo>
                  <a:lnTo>
                    <a:pt x="1126" y="1278"/>
                  </a:lnTo>
                  <a:lnTo>
                    <a:pt x="1130" y="1278"/>
                  </a:lnTo>
                  <a:lnTo>
                    <a:pt x="1134" y="1278"/>
                  </a:lnTo>
                  <a:lnTo>
                    <a:pt x="1138" y="1278"/>
                  </a:lnTo>
                  <a:lnTo>
                    <a:pt x="1143" y="1278"/>
                  </a:lnTo>
                  <a:lnTo>
                    <a:pt x="1143" y="1274"/>
                  </a:lnTo>
                  <a:lnTo>
                    <a:pt x="1147" y="1274"/>
                  </a:lnTo>
                  <a:lnTo>
                    <a:pt x="1151" y="1270"/>
                  </a:lnTo>
                  <a:lnTo>
                    <a:pt x="1151" y="1265"/>
                  </a:lnTo>
                  <a:lnTo>
                    <a:pt x="1155" y="1265"/>
                  </a:lnTo>
                  <a:lnTo>
                    <a:pt x="1160" y="1261"/>
                  </a:lnTo>
                  <a:lnTo>
                    <a:pt x="1164" y="1257"/>
                  </a:lnTo>
                  <a:lnTo>
                    <a:pt x="1168" y="1257"/>
                  </a:lnTo>
                  <a:lnTo>
                    <a:pt x="1172" y="1253"/>
                  </a:lnTo>
                  <a:lnTo>
                    <a:pt x="1177" y="1253"/>
                  </a:lnTo>
                  <a:lnTo>
                    <a:pt x="1189" y="1249"/>
                  </a:lnTo>
                  <a:lnTo>
                    <a:pt x="1198" y="1244"/>
                  </a:lnTo>
                  <a:lnTo>
                    <a:pt x="1210" y="1244"/>
                  </a:lnTo>
                  <a:lnTo>
                    <a:pt x="1227" y="1236"/>
                  </a:lnTo>
                  <a:lnTo>
                    <a:pt x="1278" y="1227"/>
                  </a:lnTo>
                  <a:lnTo>
                    <a:pt x="1287" y="1223"/>
                  </a:lnTo>
                  <a:lnTo>
                    <a:pt x="1299" y="1219"/>
                  </a:lnTo>
                  <a:lnTo>
                    <a:pt x="1304" y="1219"/>
                  </a:lnTo>
                  <a:lnTo>
                    <a:pt x="1308" y="1215"/>
                  </a:lnTo>
                  <a:lnTo>
                    <a:pt x="1312" y="1215"/>
                  </a:lnTo>
                  <a:lnTo>
                    <a:pt x="1316" y="1215"/>
                  </a:lnTo>
                  <a:lnTo>
                    <a:pt x="1316" y="1210"/>
                  </a:lnTo>
                  <a:lnTo>
                    <a:pt x="1316" y="1206"/>
                  </a:lnTo>
                  <a:lnTo>
                    <a:pt x="1312" y="1206"/>
                  </a:lnTo>
                  <a:lnTo>
                    <a:pt x="1308" y="1202"/>
                  </a:lnTo>
                  <a:lnTo>
                    <a:pt x="1304" y="1202"/>
                  </a:lnTo>
                  <a:lnTo>
                    <a:pt x="1299" y="1198"/>
                  </a:lnTo>
                  <a:lnTo>
                    <a:pt x="1291" y="1193"/>
                  </a:lnTo>
                  <a:lnTo>
                    <a:pt x="1278" y="1189"/>
                  </a:lnTo>
                  <a:lnTo>
                    <a:pt x="1223" y="1164"/>
                  </a:lnTo>
                  <a:lnTo>
                    <a:pt x="1210" y="1155"/>
                  </a:lnTo>
                  <a:lnTo>
                    <a:pt x="1198" y="1151"/>
                  </a:lnTo>
                  <a:lnTo>
                    <a:pt x="1189" y="1147"/>
                  </a:lnTo>
                  <a:lnTo>
                    <a:pt x="1181" y="1143"/>
                  </a:lnTo>
                  <a:lnTo>
                    <a:pt x="1177" y="1138"/>
                  </a:lnTo>
                  <a:lnTo>
                    <a:pt x="1168" y="1134"/>
                  </a:lnTo>
                  <a:lnTo>
                    <a:pt x="1164" y="1130"/>
                  </a:lnTo>
                  <a:lnTo>
                    <a:pt x="1164" y="1126"/>
                  </a:lnTo>
                  <a:lnTo>
                    <a:pt x="1160" y="1122"/>
                  </a:lnTo>
                  <a:lnTo>
                    <a:pt x="1160" y="1117"/>
                  </a:lnTo>
                  <a:lnTo>
                    <a:pt x="1155" y="1109"/>
                  </a:lnTo>
                  <a:lnTo>
                    <a:pt x="1155" y="1105"/>
                  </a:lnTo>
                  <a:lnTo>
                    <a:pt x="1155" y="1083"/>
                  </a:lnTo>
                  <a:lnTo>
                    <a:pt x="1151" y="1079"/>
                  </a:lnTo>
                  <a:lnTo>
                    <a:pt x="1151" y="1075"/>
                  </a:lnTo>
                  <a:lnTo>
                    <a:pt x="1151" y="1066"/>
                  </a:lnTo>
                  <a:lnTo>
                    <a:pt x="1147" y="1062"/>
                  </a:lnTo>
                  <a:lnTo>
                    <a:pt x="1147" y="1058"/>
                  </a:lnTo>
                  <a:lnTo>
                    <a:pt x="1143" y="1058"/>
                  </a:lnTo>
                  <a:lnTo>
                    <a:pt x="1143" y="1054"/>
                  </a:lnTo>
                  <a:lnTo>
                    <a:pt x="1138" y="1054"/>
                  </a:lnTo>
                  <a:lnTo>
                    <a:pt x="1134" y="1054"/>
                  </a:lnTo>
                  <a:lnTo>
                    <a:pt x="1130" y="1054"/>
                  </a:lnTo>
                  <a:lnTo>
                    <a:pt x="1126" y="1054"/>
                  </a:lnTo>
                  <a:lnTo>
                    <a:pt x="1122" y="1054"/>
                  </a:lnTo>
                  <a:lnTo>
                    <a:pt x="1117" y="1058"/>
                  </a:lnTo>
                  <a:lnTo>
                    <a:pt x="1113" y="1058"/>
                  </a:lnTo>
                  <a:lnTo>
                    <a:pt x="1109" y="1058"/>
                  </a:lnTo>
                  <a:lnTo>
                    <a:pt x="1100" y="1058"/>
                  </a:lnTo>
                  <a:lnTo>
                    <a:pt x="1096" y="1058"/>
                  </a:lnTo>
                  <a:lnTo>
                    <a:pt x="1092" y="1058"/>
                  </a:lnTo>
                  <a:lnTo>
                    <a:pt x="1088" y="1054"/>
                  </a:lnTo>
                  <a:lnTo>
                    <a:pt x="1083" y="1050"/>
                  </a:lnTo>
                  <a:lnTo>
                    <a:pt x="1079" y="1050"/>
                  </a:lnTo>
                  <a:lnTo>
                    <a:pt x="1079" y="1045"/>
                  </a:lnTo>
                  <a:lnTo>
                    <a:pt x="1075" y="1041"/>
                  </a:lnTo>
                  <a:lnTo>
                    <a:pt x="1075" y="1037"/>
                  </a:lnTo>
                  <a:lnTo>
                    <a:pt x="1075" y="1033"/>
                  </a:lnTo>
                  <a:lnTo>
                    <a:pt x="1075" y="1024"/>
                  </a:lnTo>
                  <a:lnTo>
                    <a:pt x="1075" y="1020"/>
                  </a:lnTo>
                  <a:lnTo>
                    <a:pt x="1075" y="1011"/>
                  </a:lnTo>
                  <a:lnTo>
                    <a:pt x="1075" y="990"/>
                  </a:lnTo>
                  <a:lnTo>
                    <a:pt x="1075" y="982"/>
                  </a:lnTo>
                  <a:lnTo>
                    <a:pt x="1075" y="969"/>
                  </a:lnTo>
                  <a:lnTo>
                    <a:pt x="1075" y="965"/>
                  </a:lnTo>
                  <a:lnTo>
                    <a:pt x="1075" y="961"/>
                  </a:lnTo>
                  <a:lnTo>
                    <a:pt x="1075" y="956"/>
                  </a:lnTo>
                  <a:lnTo>
                    <a:pt x="1075" y="952"/>
                  </a:lnTo>
                  <a:lnTo>
                    <a:pt x="1075" y="948"/>
                  </a:lnTo>
                  <a:lnTo>
                    <a:pt x="1071" y="944"/>
                  </a:lnTo>
                  <a:lnTo>
                    <a:pt x="1067" y="939"/>
                  </a:lnTo>
                  <a:lnTo>
                    <a:pt x="1062" y="935"/>
                  </a:lnTo>
                  <a:lnTo>
                    <a:pt x="1058" y="935"/>
                  </a:lnTo>
                  <a:lnTo>
                    <a:pt x="1054" y="931"/>
                  </a:lnTo>
                  <a:lnTo>
                    <a:pt x="1050" y="931"/>
                  </a:lnTo>
                  <a:lnTo>
                    <a:pt x="1045" y="931"/>
                  </a:lnTo>
                  <a:lnTo>
                    <a:pt x="1037" y="927"/>
                  </a:lnTo>
                  <a:lnTo>
                    <a:pt x="1033" y="927"/>
                  </a:lnTo>
                  <a:lnTo>
                    <a:pt x="1028" y="927"/>
                  </a:lnTo>
                  <a:lnTo>
                    <a:pt x="1020" y="931"/>
                  </a:lnTo>
                  <a:lnTo>
                    <a:pt x="1016" y="931"/>
                  </a:lnTo>
                  <a:lnTo>
                    <a:pt x="1011" y="931"/>
                  </a:lnTo>
                  <a:lnTo>
                    <a:pt x="1007" y="935"/>
                  </a:lnTo>
                  <a:lnTo>
                    <a:pt x="1003" y="939"/>
                  </a:lnTo>
                  <a:lnTo>
                    <a:pt x="995" y="939"/>
                  </a:lnTo>
                  <a:lnTo>
                    <a:pt x="990" y="944"/>
                  </a:lnTo>
                  <a:lnTo>
                    <a:pt x="986" y="944"/>
                  </a:lnTo>
                  <a:lnTo>
                    <a:pt x="973" y="944"/>
                  </a:lnTo>
                  <a:lnTo>
                    <a:pt x="952" y="948"/>
                  </a:lnTo>
                  <a:lnTo>
                    <a:pt x="944" y="948"/>
                  </a:lnTo>
                  <a:lnTo>
                    <a:pt x="940" y="948"/>
                  </a:lnTo>
                  <a:lnTo>
                    <a:pt x="931" y="952"/>
                  </a:lnTo>
                  <a:lnTo>
                    <a:pt x="923" y="952"/>
                  </a:lnTo>
                  <a:lnTo>
                    <a:pt x="918" y="956"/>
                  </a:lnTo>
                  <a:lnTo>
                    <a:pt x="910" y="961"/>
                  </a:lnTo>
                  <a:lnTo>
                    <a:pt x="893" y="969"/>
                  </a:lnTo>
                  <a:lnTo>
                    <a:pt x="872" y="982"/>
                  </a:lnTo>
                  <a:lnTo>
                    <a:pt x="863" y="986"/>
                  </a:lnTo>
                  <a:lnTo>
                    <a:pt x="846" y="999"/>
                  </a:lnTo>
                  <a:lnTo>
                    <a:pt x="842" y="1003"/>
                  </a:lnTo>
                  <a:lnTo>
                    <a:pt x="834" y="1007"/>
                  </a:lnTo>
                  <a:lnTo>
                    <a:pt x="813" y="1016"/>
                  </a:lnTo>
                  <a:lnTo>
                    <a:pt x="804" y="1020"/>
                  </a:lnTo>
                  <a:lnTo>
                    <a:pt x="796" y="1024"/>
                  </a:lnTo>
                  <a:lnTo>
                    <a:pt x="791" y="1024"/>
                  </a:lnTo>
                  <a:lnTo>
                    <a:pt x="787" y="1028"/>
                  </a:lnTo>
                  <a:lnTo>
                    <a:pt x="783" y="1028"/>
                  </a:lnTo>
                  <a:lnTo>
                    <a:pt x="779" y="1028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6" name="Freeform 42"/>
            <p:cNvSpPr>
              <a:spLocks/>
            </p:cNvSpPr>
            <p:nvPr/>
          </p:nvSpPr>
          <p:spPr bwMode="auto">
            <a:xfrm>
              <a:off x="2657205" y="3441219"/>
              <a:ext cx="158982" cy="153354"/>
            </a:xfrm>
            <a:custGeom>
              <a:avLst/>
              <a:gdLst>
                <a:gd name="T0" fmla="*/ 16 w 499"/>
                <a:gd name="T1" fmla="*/ 195 h 482"/>
                <a:gd name="T2" fmla="*/ 42 w 499"/>
                <a:gd name="T3" fmla="*/ 178 h 482"/>
                <a:gd name="T4" fmla="*/ 59 w 499"/>
                <a:gd name="T5" fmla="*/ 161 h 482"/>
                <a:gd name="T6" fmla="*/ 72 w 499"/>
                <a:gd name="T7" fmla="*/ 140 h 482"/>
                <a:gd name="T8" fmla="*/ 97 w 499"/>
                <a:gd name="T9" fmla="*/ 123 h 482"/>
                <a:gd name="T10" fmla="*/ 110 w 499"/>
                <a:gd name="T11" fmla="*/ 97 h 482"/>
                <a:gd name="T12" fmla="*/ 127 w 499"/>
                <a:gd name="T13" fmla="*/ 84 h 482"/>
                <a:gd name="T14" fmla="*/ 148 w 499"/>
                <a:gd name="T15" fmla="*/ 80 h 482"/>
                <a:gd name="T16" fmla="*/ 169 w 499"/>
                <a:gd name="T17" fmla="*/ 80 h 482"/>
                <a:gd name="T18" fmla="*/ 211 w 499"/>
                <a:gd name="T19" fmla="*/ 89 h 482"/>
                <a:gd name="T20" fmla="*/ 262 w 499"/>
                <a:gd name="T21" fmla="*/ 84 h 482"/>
                <a:gd name="T22" fmla="*/ 292 w 499"/>
                <a:gd name="T23" fmla="*/ 76 h 482"/>
                <a:gd name="T24" fmla="*/ 304 w 499"/>
                <a:gd name="T25" fmla="*/ 55 h 482"/>
                <a:gd name="T26" fmla="*/ 321 w 499"/>
                <a:gd name="T27" fmla="*/ 17 h 482"/>
                <a:gd name="T28" fmla="*/ 334 w 499"/>
                <a:gd name="T29" fmla="*/ 0 h 482"/>
                <a:gd name="T30" fmla="*/ 347 w 499"/>
                <a:gd name="T31" fmla="*/ 12 h 482"/>
                <a:gd name="T32" fmla="*/ 364 w 499"/>
                <a:gd name="T33" fmla="*/ 59 h 482"/>
                <a:gd name="T34" fmla="*/ 385 w 499"/>
                <a:gd name="T35" fmla="*/ 101 h 482"/>
                <a:gd name="T36" fmla="*/ 406 w 499"/>
                <a:gd name="T37" fmla="*/ 135 h 482"/>
                <a:gd name="T38" fmla="*/ 423 w 499"/>
                <a:gd name="T39" fmla="*/ 152 h 482"/>
                <a:gd name="T40" fmla="*/ 453 w 499"/>
                <a:gd name="T41" fmla="*/ 169 h 482"/>
                <a:gd name="T42" fmla="*/ 469 w 499"/>
                <a:gd name="T43" fmla="*/ 182 h 482"/>
                <a:gd name="T44" fmla="*/ 482 w 499"/>
                <a:gd name="T45" fmla="*/ 207 h 482"/>
                <a:gd name="T46" fmla="*/ 495 w 499"/>
                <a:gd name="T47" fmla="*/ 250 h 482"/>
                <a:gd name="T48" fmla="*/ 495 w 499"/>
                <a:gd name="T49" fmla="*/ 262 h 482"/>
                <a:gd name="T50" fmla="*/ 482 w 499"/>
                <a:gd name="T51" fmla="*/ 262 h 482"/>
                <a:gd name="T52" fmla="*/ 474 w 499"/>
                <a:gd name="T53" fmla="*/ 262 h 482"/>
                <a:gd name="T54" fmla="*/ 465 w 499"/>
                <a:gd name="T55" fmla="*/ 279 h 482"/>
                <a:gd name="T56" fmla="*/ 444 w 499"/>
                <a:gd name="T57" fmla="*/ 296 h 482"/>
                <a:gd name="T58" fmla="*/ 431 w 499"/>
                <a:gd name="T59" fmla="*/ 322 h 482"/>
                <a:gd name="T60" fmla="*/ 389 w 499"/>
                <a:gd name="T61" fmla="*/ 419 h 482"/>
                <a:gd name="T62" fmla="*/ 381 w 499"/>
                <a:gd name="T63" fmla="*/ 453 h 482"/>
                <a:gd name="T64" fmla="*/ 364 w 499"/>
                <a:gd name="T65" fmla="*/ 474 h 482"/>
                <a:gd name="T66" fmla="*/ 342 w 499"/>
                <a:gd name="T67" fmla="*/ 482 h 482"/>
                <a:gd name="T68" fmla="*/ 313 w 499"/>
                <a:gd name="T69" fmla="*/ 482 h 482"/>
                <a:gd name="T70" fmla="*/ 287 w 499"/>
                <a:gd name="T71" fmla="*/ 470 h 482"/>
                <a:gd name="T72" fmla="*/ 283 w 499"/>
                <a:gd name="T73" fmla="*/ 449 h 482"/>
                <a:gd name="T74" fmla="*/ 258 w 499"/>
                <a:gd name="T75" fmla="*/ 457 h 482"/>
                <a:gd name="T76" fmla="*/ 224 w 499"/>
                <a:gd name="T77" fmla="*/ 457 h 482"/>
                <a:gd name="T78" fmla="*/ 169 w 499"/>
                <a:gd name="T79" fmla="*/ 453 h 482"/>
                <a:gd name="T80" fmla="*/ 148 w 499"/>
                <a:gd name="T81" fmla="*/ 457 h 482"/>
                <a:gd name="T82" fmla="*/ 118 w 499"/>
                <a:gd name="T83" fmla="*/ 453 h 482"/>
                <a:gd name="T84" fmla="*/ 97 w 499"/>
                <a:gd name="T85" fmla="*/ 449 h 482"/>
                <a:gd name="T86" fmla="*/ 80 w 499"/>
                <a:gd name="T87" fmla="*/ 449 h 482"/>
                <a:gd name="T88" fmla="*/ 76 w 499"/>
                <a:gd name="T89" fmla="*/ 436 h 482"/>
                <a:gd name="T90" fmla="*/ 63 w 499"/>
                <a:gd name="T91" fmla="*/ 432 h 482"/>
                <a:gd name="T92" fmla="*/ 55 w 499"/>
                <a:gd name="T93" fmla="*/ 419 h 482"/>
                <a:gd name="T94" fmla="*/ 76 w 499"/>
                <a:gd name="T95" fmla="*/ 385 h 482"/>
                <a:gd name="T96" fmla="*/ 88 w 499"/>
                <a:gd name="T97" fmla="*/ 360 h 482"/>
                <a:gd name="T98" fmla="*/ 84 w 499"/>
                <a:gd name="T99" fmla="*/ 343 h 482"/>
                <a:gd name="T100" fmla="*/ 84 w 499"/>
                <a:gd name="T101" fmla="*/ 305 h 482"/>
                <a:gd name="T102" fmla="*/ 88 w 499"/>
                <a:gd name="T103" fmla="*/ 279 h 482"/>
                <a:gd name="T104" fmla="*/ 84 w 499"/>
                <a:gd name="T105" fmla="*/ 262 h 482"/>
                <a:gd name="T106" fmla="*/ 67 w 499"/>
                <a:gd name="T107" fmla="*/ 237 h 482"/>
                <a:gd name="T108" fmla="*/ 46 w 499"/>
                <a:gd name="T109" fmla="*/ 224 h 482"/>
                <a:gd name="T110" fmla="*/ 0 w 499"/>
                <a:gd name="T111" fmla="*/ 20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9" h="482">
                  <a:moveTo>
                    <a:pt x="0" y="199"/>
                  </a:moveTo>
                  <a:lnTo>
                    <a:pt x="4" y="199"/>
                  </a:lnTo>
                  <a:lnTo>
                    <a:pt x="8" y="199"/>
                  </a:lnTo>
                  <a:lnTo>
                    <a:pt x="16" y="195"/>
                  </a:lnTo>
                  <a:lnTo>
                    <a:pt x="25" y="190"/>
                  </a:lnTo>
                  <a:lnTo>
                    <a:pt x="29" y="186"/>
                  </a:lnTo>
                  <a:lnTo>
                    <a:pt x="38" y="182"/>
                  </a:lnTo>
                  <a:lnTo>
                    <a:pt x="42" y="178"/>
                  </a:lnTo>
                  <a:lnTo>
                    <a:pt x="46" y="173"/>
                  </a:lnTo>
                  <a:lnTo>
                    <a:pt x="50" y="169"/>
                  </a:lnTo>
                  <a:lnTo>
                    <a:pt x="55" y="165"/>
                  </a:lnTo>
                  <a:lnTo>
                    <a:pt x="59" y="161"/>
                  </a:lnTo>
                  <a:lnTo>
                    <a:pt x="59" y="156"/>
                  </a:lnTo>
                  <a:lnTo>
                    <a:pt x="63" y="148"/>
                  </a:lnTo>
                  <a:lnTo>
                    <a:pt x="67" y="144"/>
                  </a:lnTo>
                  <a:lnTo>
                    <a:pt x="72" y="140"/>
                  </a:lnTo>
                  <a:lnTo>
                    <a:pt x="76" y="140"/>
                  </a:lnTo>
                  <a:lnTo>
                    <a:pt x="88" y="131"/>
                  </a:lnTo>
                  <a:lnTo>
                    <a:pt x="93" y="127"/>
                  </a:lnTo>
                  <a:lnTo>
                    <a:pt x="97" y="123"/>
                  </a:lnTo>
                  <a:lnTo>
                    <a:pt x="101" y="118"/>
                  </a:lnTo>
                  <a:lnTo>
                    <a:pt x="101" y="114"/>
                  </a:lnTo>
                  <a:lnTo>
                    <a:pt x="110" y="101"/>
                  </a:lnTo>
                  <a:lnTo>
                    <a:pt x="110" y="97"/>
                  </a:lnTo>
                  <a:lnTo>
                    <a:pt x="114" y="93"/>
                  </a:lnTo>
                  <a:lnTo>
                    <a:pt x="118" y="93"/>
                  </a:lnTo>
                  <a:lnTo>
                    <a:pt x="122" y="89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0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60" y="80"/>
                  </a:lnTo>
                  <a:lnTo>
                    <a:pt x="165" y="80"/>
                  </a:lnTo>
                  <a:lnTo>
                    <a:pt x="169" y="80"/>
                  </a:lnTo>
                  <a:lnTo>
                    <a:pt x="190" y="89"/>
                  </a:lnTo>
                  <a:lnTo>
                    <a:pt x="194" y="89"/>
                  </a:lnTo>
                  <a:lnTo>
                    <a:pt x="203" y="89"/>
                  </a:lnTo>
                  <a:lnTo>
                    <a:pt x="211" y="89"/>
                  </a:lnTo>
                  <a:lnTo>
                    <a:pt x="220" y="89"/>
                  </a:lnTo>
                  <a:lnTo>
                    <a:pt x="228" y="89"/>
                  </a:lnTo>
                  <a:lnTo>
                    <a:pt x="245" y="84"/>
                  </a:lnTo>
                  <a:lnTo>
                    <a:pt x="262" y="84"/>
                  </a:lnTo>
                  <a:lnTo>
                    <a:pt x="270" y="84"/>
                  </a:lnTo>
                  <a:lnTo>
                    <a:pt x="275" y="80"/>
                  </a:lnTo>
                  <a:lnTo>
                    <a:pt x="283" y="80"/>
                  </a:lnTo>
                  <a:lnTo>
                    <a:pt x="292" y="76"/>
                  </a:lnTo>
                  <a:lnTo>
                    <a:pt x="296" y="72"/>
                  </a:lnTo>
                  <a:lnTo>
                    <a:pt x="300" y="68"/>
                  </a:lnTo>
                  <a:lnTo>
                    <a:pt x="304" y="59"/>
                  </a:lnTo>
                  <a:lnTo>
                    <a:pt x="304" y="55"/>
                  </a:lnTo>
                  <a:lnTo>
                    <a:pt x="309" y="46"/>
                  </a:lnTo>
                  <a:lnTo>
                    <a:pt x="317" y="29"/>
                  </a:lnTo>
                  <a:lnTo>
                    <a:pt x="317" y="21"/>
                  </a:lnTo>
                  <a:lnTo>
                    <a:pt x="321" y="17"/>
                  </a:lnTo>
                  <a:lnTo>
                    <a:pt x="326" y="12"/>
                  </a:lnTo>
                  <a:lnTo>
                    <a:pt x="326" y="8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8" y="0"/>
                  </a:lnTo>
                  <a:lnTo>
                    <a:pt x="342" y="4"/>
                  </a:lnTo>
                  <a:lnTo>
                    <a:pt x="347" y="8"/>
                  </a:lnTo>
                  <a:lnTo>
                    <a:pt x="347" y="12"/>
                  </a:lnTo>
                  <a:lnTo>
                    <a:pt x="351" y="25"/>
                  </a:lnTo>
                  <a:lnTo>
                    <a:pt x="355" y="34"/>
                  </a:lnTo>
                  <a:lnTo>
                    <a:pt x="359" y="46"/>
                  </a:lnTo>
                  <a:lnTo>
                    <a:pt x="364" y="59"/>
                  </a:lnTo>
                  <a:lnTo>
                    <a:pt x="368" y="76"/>
                  </a:lnTo>
                  <a:lnTo>
                    <a:pt x="372" y="80"/>
                  </a:lnTo>
                  <a:lnTo>
                    <a:pt x="376" y="89"/>
                  </a:lnTo>
                  <a:lnTo>
                    <a:pt x="385" y="101"/>
                  </a:lnTo>
                  <a:lnTo>
                    <a:pt x="389" y="114"/>
                  </a:lnTo>
                  <a:lnTo>
                    <a:pt x="397" y="123"/>
                  </a:lnTo>
                  <a:lnTo>
                    <a:pt x="402" y="131"/>
                  </a:lnTo>
                  <a:lnTo>
                    <a:pt x="406" y="135"/>
                  </a:lnTo>
                  <a:lnTo>
                    <a:pt x="410" y="140"/>
                  </a:lnTo>
                  <a:lnTo>
                    <a:pt x="414" y="144"/>
                  </a:lnTo>
                  <a:lnTo>
                    <a:pt x="419" y="148"/>
                  </a:lnTo>
                  <a:lnTo>
                    <a:pt x="423" y="152"/>
                  </a:lnTo>
                  <a:lnTo>
                    <a:pt x="427" y="156"/>
                  </a:lnTo>
                  <a:lnTo>
                    <a:pt x="444" y="161"/>
                  </a:lnTo>
                  <a:lnTo>
                    <a:pt x="448" y="165"/>
                  </a:lnTo>
                  <a:lnTo>
                    <a:pt x="453" y="169"/>
                  </a:lnTo>
                  <a:lnTo>
                    <a:pt x="457" y="169"/>
                  </a:lnTo>
                  <a:lnTo>
                    <a:pt x="461" y="173"/>
                  </a:lnTo>
                  <a:lnTo>
                    <a:pt x="461" y="178"/>
                  </a:lnTo>
                  <a:lnTo>
                    <a:pt x="469" y="182"/>
                  </a:lnTo>
                  <a:lnTo>
                    <a:pt x="474" y="190"/>
                  </a:lnTo>
                  <a:lnTo>
                    <a:pt x="478" y="195"/>
                  </a:lnTo>
                  <a:lnTo>
                    <a:pt x="478" y="199"/>
                  </a:lnTo>
                  <a:lnTo>
                    <a:pt x="482" y="207"/>
                  </a:lnTo>
                  <a:lnTo>
                    <a:pt x="486" y="211"/>
                  </a:lnTo>
                  <a:lnTo>
                    <a:pt x="491" y="228"/>
                  </a:lnTo>
                  <a:lnTo>
                    <a:pt x="495" y="245"/>
                  </a:lnTo>
                  <a:lnTo>
                    <a:pt x="495" y="250"/>
                  </a:lnTo>
                  <a:lnTo>
                    <a:pt x="499" y="250"/>
                  </a:lnTo>
                  <a:lnTo>
                    <a:pt x="499" y="258"/>
                  </a:lnTo>
                  <a:lnTo>
                    <a:pt x="499" y="262"/>
                  </a:lnTo>
                  <a:lnTo>
                    <a:pt x="495" y="262"/>
                  </a:lnTo>
                  <a:lnTo>
                    <a:pt x="495" y="267"/>
                  </a:lnTo>
                  <a:lnTo>
                    <a:pt x="491" y="267"/>
                  </a:lnTo>
                  <a:lnTo>
                    <a:pt x="486" y="262"/>
                  </a:lnTo>
                  <a:lnTo>
                    <a:pt x="482" y="262"/>
                  </a:lnTo>
                  <a:lnTo>
                    <a:pt x="478" y="258"/>
                  </a:lnTo>
                  <a:lnTo>
                    <a:pt x="469" y="250"/>
                  </a:lnTo>
                  <a:lnTo>
                    <a:pt x="474" y="258"/>
                  </a:lnTo>
                  <a:lnTo>
                    <a:pt x="474" y="262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69" y="275"/>
                  </a:lnTo>
                  <a:lnTo>
                    <a:pt x="465" y="279"/>
                  </a:lnTo>
                  <a:lnTo>
                    <a:pt x="461" y="283"/>
                  </a:lnTo>
                  <a:lnTo>
                    <a:pt x="457" y="288"/>
                  </a:lnTo>
                  <a:lnTo>
                    <a:pt x="448" y="296"/>
                  </a:lnTo>
                  <a:lnTo>
                    <a:pt x="444" y="296"/>
                  </a:lnTo>
                  <a:lnTo>
                    <a:pt x="440" y="305"/>
                  </a:lnTo>
                  <a:lnTo>
                    <a:pt x="436" y="309"/>
                  </a:lnTo>
                  <a:lnTo>
                    <a:pt x="436" y="313"/>
                  </a:lnTo>
                  <a:lnTo>
                    <a:pt x="431" y="322"/>
                  </a:lnTo>
                  <a:lnTo>
                    <a:pt x="423" y="334"/>
                  </a:lnTo>
                  <a:lnTo>
                    <a:pt x="419" y="351"/>
                  </a:lnTo>
                  <a:lnTo>
                    <a:pt x="393" y="406"/>
                  </a:lnTo>
                  <a:lnTo>
                    <a:pt x="389" y="419"/>
                  </a:lnTo>
                  <a:lnTo>
                    <a:pt x="385" y="427"/>
                  </a:lnTo>
                  <a:lnTo>
                    <a:pt x="385" y="432"/>
                  </a:lnTo>
                  <a:lnTo>
                    <a:pt x="381" y="444"/>
                  </a:lnTo>
                  <a:lnTo>
                    <a:pt x="381" y="453"/>
                  </a:lnTo>
                  <a:lnTo>
                    <a:pt x="376" y="457"/>
                  </a:lnTo>
                  <a:lnTo>
                    <a:pt x="372" y="466"/>
                  </a:lnTo>
                  <a:lnTo>
                    <a:pt x="368" y="470"/>
                  </a:lnTo>
                  <a:lnTo>
                    <a:pt x="364" y="474"/>
                  </a:lnTo>
                  <a:lnTo>
                    <a:pt x="355" y="478"/>
                  </a:lnTo>
                  <a:lnTo>
                    <a:pt x="351" y="478"/>
                  </a:lnTo>
                  <a:lnTo>
                    <a:pt x="351" y="482"/>
                  </a:lnTo>
                  <a:lnTo>
                    <a:pt x="342" y="482"/>
                  </a:lnTo>
                  <a:lnTo>
                    <a:pt x="334" y="482"/>
                  </a:lnTo>
                  <a:lnTo>
                    <a:pt x="326" y="482"/>
                  </a:lnTo>
                  <a:lnTo>
                    <a:pt x="321" y="482"/>
                  </a:lnTo>
                  <a:lnTo>
                    <a:pt x="313" y="482"/>
                  </a:lnTo>
                  <a:lnTo>
                    <a:pt x="304" y="478"/>
                  </a:lnTo>
                  <a:lnTo>
                    <a:pt x="300" y="478"/>
                  </a:lnTo>
                  <a:lnTo>
                    <a:pt x="292" y="474"/>
                  </a:lnTo>
                  <a:lnTo>
                    <a:pt x="287" y="470"/>
                  </a:lnTo>
                  <a:lnTo>
                    <a:pt x="287" y="466"/>
                  </a:lnTo>
                  <a:lnTo>
                    <a:pt x="287" y="461"/>
                  </a:lnTo>
                  <a:lnTo>
                    <a:pt x="283" y="453"/>
                  </a:lnTo>
                  <a:lnTo>
                    <a:pt x="283" y="449"/>
                  </a:lnTo>
                  <a:lnTo>
                    <a:pt x="275" y="444"/>
                  </a:lnTo>
                  <a:lnTo>
                    <a:pt x="270" y="449"/>
                  </a:lnTo>
                  <a:lnTo>
                    <a:pt x="262" y="453"/>
                  </a:lnTo>
                  <a:lnTo>
                    <a:pt x="258" y="457"/>
                  </a:lnTo>
                  <a:lnTo>
                    <a:pt x="249" y="457"/>
                  </a:lnTo>
                  <a:lnTo>
                    <a:pt x="241" y="457"/>
                  </a:lnTo>
                  <a:lnTo>
                    <a:pt x="232" y="457"/>
                  </a:lnTo>
                  <a:lnTo>
                    <a:pt x="224" y="457"/>
                  </a:lnTo>
                  <a:lnTo>
                    <a:pt x="190" y="457"/>
                  </a:lnTo>
                  <a:lnTo>
                    <a:pt x="182" y="453"/>
                  </a:lnTo>
                  <a:lnTo>
                    <a:pt x="173" y="453"/>
                  </a:lnTo>
                  <a:lnTo>
                    <a:pt x="169" y="453"/>
                  </a:lnTo>
                  <a:lnTo>
                    <a:pt x="165" y="457"/>
                  </a:lnTo>
                  <a:lnTo>
                    <a:pt x="160" y="457"/>
                  </a:lnTo>
                  <a:lnTo>
                    <a:pt x="152" y="457"/>
                  </a:lnTo>
                  <a:lnTo>
                    <a:pt x="148" y="457"/>
                  </a:lnTo>
                  <a:lnTo>
                    <a:pt x="139" y="457"/>
                  </a:lnTo>
                  <a:lnTo>
                    <a:pt x="135" y="457"/>
                  </a:lnTo>
                  <a:lnTo>
                    <a:pt x="127" y="453"/>
                  </a:lnTo>
                  <a:lnTo>
                    <a:pt x="118" y="453"/>
                  </a:lnTo>
                  <a:lnTo>
                    <a:pt x="110" y="449"/>
                  </a:lnTo>
                  <a:lnTo>
                    <a:pt x="105" y="449"/>
                  </a:lnTo>
                  <a:lnTo>
                    <a:pt x="101" y="449"/>
                  </a:lnTo>
                  <a:lnTo>
                    <a:pt x="97" y="449"/>
                  </a:lnTo>
                  <a:lnTo>
                    <a:pt x="93" y="449"/>
                  </a:lnTo>
                  <a:lnTo>
                    <a:pt x="88" y="449"/>
                  </a:lnTo>
                  <a:lnTo>
                    <a:pt x="84" y="449"/>
                  </a:lnTo>
                  <a:lnTo>
                    <a:pt x="80" y="449"/>
                  </a:lnTo>
                  <a:lnTo>
                    <a:pt x="80" y="444"/>
                  </a:lnTo>
                  <a:lnTo>
                    <a:pt x="80" y="440"/>
                  </a:lnTo>
                  <a:lnTo>
                    <a:pt x="84" y="432"/>
                  </a:lnTo>
                  <a:lnTo>
                    <a:pt x="76" y="436"/>
                  </a:lnTo>
                  <a:lnTo>
                    <a:pt x="72" y="436"/>
                  </a:lnTo>
                  <a:lnTo>
                    <a:pt x="67" y="436"/>
                  </a:lnTo>
                  <a:lnTo>
                    <a:pt x="63" y="436"/>
                  </a:lnTo>
                  <a:lnTo>
                    <a:pt x="63" y="432"/>
                  </a:lnTo>
                  <a:lnTo>
                    <a:pt x="59" y="432"/>
                  </a:lnTo>
                  <a:lnTo>
                    <a:pt x="59" y="427"/>
                  </a:lnTo>
                  <a:lnTo>
                    <a:pt x="55" y="423"/>
                  </a:lnTo>
                  <a:lnTo>
                    <a:pt x="55" y="419"/>
                  </a:lnTo>
                  <a:lnTo>
                    <a:pt x="59" y="415"/>
                  </a:lnTo>
                  <a:lnTo>
                    <a:pt x="63" y="406"/>
                  </a:lnTo>
                  <a:lnTo>
                    <a:pt x="67" y="402"/>
                  </a:lnTo>
                  <a:lnTo>
                    <a:pt x="76" y="385"/>
                  </a:lnTo>
                  <a:lnTo>
                    <a:pt x="84" y="372"/>
                  </a:lnTo>
                  <a:lnTo>
                    <a:pt x="84" y="368"/>
                  </a:lnTo>
                  <a:lnTo>
                    <a:pt x="88" y="364"/>
                  </a:lnTo>
                  <a:lnTo>
                    <a:pt x="88" y="360"/>
                  </a:lnTo>
                  <a:lnTo>
                    <a:pt x="88" y="355"/>
                  </a:lnTo>
                  <a:lnTo>
                    <a:pt x="88" y="351"/>
                  </a:lnTo>
                  <a:lnTo>
                    <a:pt x="84" y="347"/>
                  </a:lnTo>
                  <a:lnTo>
                    <a:pt x="84" y="343"/>
                  </a:lnTo>
                  <a:lnTo>
                    <a:pt x="84" y="338"/>
                  </a:lnTo>
                  <a:lnTo>
                    <a:pt x="80" y="334"/>
                  </a:lnTo>
                  <a:lnTo>
                    <a:pt x="84" y="330"/>
                  </a:lnTo>
                  <a:lnTo>
                    <a:pt x="84" y="305"/>
                  </a:lnTo>
                  <a:lnTo>
                    <a:pt x="88" y="300"/>
                  </a:lnTo>
                  <a:lnTo>
                    <a:pt x="88" y="292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2"/>
                  </a:lnTo>
                  <a:lnTo>
                    <a:pt x="80" y="258"/>
                  </a:lnTo>
                  <a:lnTo>
                    <a:pt x="76" y="250"/>
                  </a:lnTo>
                  <a:lnTo>
                    <a:pt x="72" y="241"/>
                  </a:lnTo>
                  <a:lnTo>
                    <a:pt x="67" y="237"/>
                  </a:lnTo>
                  <a:lnTo>
                    <a:pt x="63" y="237"/>
                  </a:lnTo>
                  <a:lnTo>
                    <a:pt x="63" y="233"/>
                  </a:lnTo>
                  <a:lnTo>
                    <a:pt x="55" y="228"/>
                  </a:lnTo>
                  <a:lnTo>
                    <a:pt x="46" y="224"/>
                  </a:lnTo>
                  <a:lnTo>
                    <a:pt x="38" y="220"/>
                  </a:lnTo>
                  <a:lnTo>
                    <a:pt x="8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7" name="Freeform 43"/>
            <p:cNvSpPr>
              <a:spLocks noEditPoints="1"/>
            </p:cNvSpPr>
            <p:nvPr/>
          </p:nvSpPr>
          <p:spPr bwMode="auto">
            <a:xfrm>
              <a:off x="3101792" y="3286458"/>
              <a:ext cx="333439" cy="409413"/>
            </a:xfrm>
            <a:custGeom>
              <a:avLst/>
              <a:gdLst>
                <a:gd name="T0" fmla="*/ 766 w 1054"/>
                <a:gd name="T1" fmla="*/ 67 h 1295"/>
                <a:gd name="T2" fmla="*/ 842 w 1054"/>
                <a:gd name="T3" fmla="*/ 101 h 1295"/>
                <a:gd name="T4" fmla="*/ 876 w 1054"/>
                <a:gd name="T5" fmla="*/ 131 h 1295"/>
                <a:gd name="T6" fmla="*/ 868 w 1054"/>
                <a:gd name="T7" fmla="*/ 190 h 1295"/>
                <a:gd name="T8" fmla="*/ 855 w 1054"/>
                <a:gd name="T9" fmla="*/ 258 h 1295"/>
                <a:gd name="T10" fmla="*/ 800 w 1054"/>
                <a:gd name="T11" fmla="*/ 305 h 1295"/>
                <a:gd name="T12" fmla="*/ 732 w 1054"/>
                <a:gd name="T13" fmla="*/ 343 h 1295"/>
                <a:gd name="T14" fmla="*/ 753 w 1054"/>
                <a:gd name="T15" fmla="*/ 368 h 1295"/>
                <a:gd name="T16" fmla="*/ 889 w 1054"/>
                <a:gd name="T17" fmla="*/ 351 h 1295"/>
                <a:gd name="T18" fmla="*/ 1054 w 1054"/>
                <a:gd name="T19" fmla="*/ 330 h 1295"/>
                <a:gd name="T20" fmla="*/ 1029 w 1054"/>
                <a:gd name="T21" fmla="*/ 372 h 1295"/>
                <a:gd name="T22" fmla="*/ 990 w 1054"/>
                <a:gd name="T23" fmla="*/ 415 h 1295"/>
                <a:gd name="T24" fmla="*/ 948 w 1054"/>
                <a:gd name="T25" fmla="*/ 495 h 1295"/>
                <a:gd name="T26" fmla="*/ 906 w 1054"/>
                <a:gd name="T27" fmla="*/ 542 h 1295"/>
                <a:gd name="T28" fmla="*/ 889 w 1054"/>
                <a:gd name="T29" fmla="*/ 597 h 1295"/>
                <a:gd name="T30" fmla="*/ 889 w 1054"/>
                <a:gd name="T31" fmla="*/ 673 h 1295"/>
                <a:gd name="T32" fmla="*/ 914 w 1054"/>
                <a:gd name="T33" fmla="*/ 766 h 1295"/>
                <a:gd name="T34" fmla="*/ 927 w 1054"/>
                <a:gd name="T35" fmla="*/ 927 h 1295"/>
                <a:gd name="T36" fmla="*/ 872 w 1054"/>
                <a:gd name="T37" fmla="*/ 1067 h 1295"/>
                <a:gd name="T38" fmla="*/ 762 w 1054"/>
                <a:gd name="T39" fmla="*/ 1130 h 1295"/>
                <a:gd name="T40" fmla="*/ 698 w 1054"/>
                <a:gd name="T41" fmla="*/ 1134 h 1295"/>
                <a:gd name="T42" fmla="*/ 635 w 1054"/>
                <a:gd name="T43" fmla="*/ 1105 h 1295"/>
                <a:gd name="T44" fmla="*/ 584 w 1054"/>
                <a:gd name="T45" fmla="*/ 1071 h 1295"/>
                <a:gd name="T46" fmla="*/ 563 w 1054"/>
                <a:gd name="T47" fmla="*/ 1117 h 1295"/>
                <a:gd name="T48" fmla="*/ 474 w 1054"/>
                <a:gd name="T49" fmla="*/ 1202 h 1295"/>
                <a:gd name="T50" fmla="*/ 394 w 1054"/>
                <a:gd name="T51" fmla="*/ 1270 h 1295"/>
                <a:gd name="T52" fmla="*/ 322 w 1054"/>
                <a:gd name="T53" fmla="*/ 1291 h 1295"/>
                <a:gd name="T54" fmla="*/ 195 w 1054"/>
                <a:gd name="T55" fmla="*/ 1291 h 1295"/>
                <a:gd name="T56" fmla="*/ 190 w 1054"/>
                <a:gd name="T57" fmla="*/ 1172 h 1295"/>
                <a:gd name="T58" fmla="*/ 186 w 1054"/>
                <a:gd name="T59" fmla="*/ 1109 h 1295"/>
                <a:gd name="T60" fmla="*/ 258 w 1054"/>
                <a:gd name="T61" fmla="*/ 1100 h 1295"/>
                <a:gd name="T62" fmla="*/ 288 w 1054"/>
                <a:gd name="T63" fmla="*/ 1054 h 1295"/>
                <a:gd name="T64" fmla="*/ 330 w 1054"/>
                <a:gd name="T65" fmla="*/ 1028 h 1295"/>
                <a:gd name="T66" fmla="*/ 398 w 1054"/>
                <a:gd name="T67" fmla="*/ 1012 h 1295"/>
                <a:gd name="T68" fmla="*/ 440 w 1054"/>
                <a:gd name="T69" fmla="*/ 969 h 1295"/>
                <a:gd name="T70" fmla="*/ 436 w 1054"/>
                <a:gd name="T71" fmla="*/ 923 h 1295"/>
                <a:gd name="T72" fmla="*/ 402 w 1054"/>
                <a:gd name="T73" fmla="*/ 876 h 1295"/>
                <a:gd name="T74" fmla="*/ 271 w 1054"/>
                <a:gd name="T75" fmla="*/ 829 h 1295"/>
                <a:gd name="T76" fmla="*/ 144 w 1054"/>
                <a:gd name="T77" fmla="*/ 707 h 1295"/>
                <a:gd name="T78" fmla="*/ 110 w 1054"/>
                <a:gd name="T79" fmla="*/ 652 h 1295"/>
                <a:gd name="T80" fmla="*/ 123 w 1054"/>
                <a:gd name="T81" fmla="*/ 575 h 1295"/>
                <a:gd name="T82" fmla="*/ 106 w 1054"/>
                <a:gd name="T83" fmla="*/ 495 h 1295"/>
                <a:gd name="T84" fmla="*/ 42 w 1054"/>
                <a:gd name="T85" fmla="*/ 355 h 1295"/>
                <a:gd name="T86" fmla="*/ 8 w 1054"/>
                <a:gd name="T87" fmla="*/ 309 h 1295"/>
                <a:gd name="T88" fmla="*/ 89 w 1054"/>
                <a:gd name="T89" fmla="*/ 292 h 1295"/>
                <a:gd name="T90" fmla="*/ 207 w 1054"/>
                <a:gd name="T91" fmla="*/ 241 h 1295"/>
                <a:gd name="T92" fmla="*/ 322 w 1054"/>
                <a:gd name="T93" fmla="*/ 169 h 1295"/>
                <a:gd name="T94" fmla="*/ 326 w 1054"/>
                <a:gd name="T95" fmla="*/ 131 h 1295"/>
                <a:gd name="T96" fmla="*/ 474 w 1054"/>
                <a:gd name="T97" fmla="*/ 55 h 1295"/>
                <a:gd name="T98" fmla="*/ 559 w 1054"/>
                <a:gd name="T99" fmla="*/ 17 h 1295"/>
                <a:gd name="T100" fmla="*/ 686 w 1054"/>
                <a:gd name="T101" fmla="*/ 614 h 1295"/>
                <a:gd name="T102" fmla="*/ 664 w 1054"/>
                <a:gd name="T103" fmla="*/ 643 h 1295"/>
                <a:gd name="T104" fmla="*/ 609 w 1054"/>
                <a:gd name="T105" fmla="*/ 656 h 1295"/>
                <a:gd name="T106" fmla="*/ 601 w 1054"/>
                <a:gd name="T107" fmla="*/ 741 h 1295"/>
                <a:gd name="T108" fmla="*/ 639 w 1054"/>
                <a:gd name="T109" fmla="*/ 868 h 1295"/>
                <a:gd name="T110" fmla="*/ 698 w 1054"/>
                <a:gd name="T111" fmla="*/ 787 h 1295"/>
                <a:gd name="T112" fmla="*/ 732 w 1054"/>
                <a:gd name="T113" fmla="*/ 732 h 1295"/>
                <a:gd name="T114" fmla="*/ 800 w 1054"/>
                <a:gd name="T115" fmla="*/ 631 h 1295"/>
                <a:gd name="T116" fmla="*/ 770 w 1054"/>
                <a:gd name="T117" fmla="*/ 601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4" h="1295">
                  <a:moveTo>
                    <a:pt x="736" y="0"/>
                  </a:moveTo>
                  <a:lnTo>
                    <a:pt x="736" y="4"/>
                  </a:lnTo>
                  <a:lnTo>
                    <a:pt x="741" y="12"/>
                  </a:lnTo>
                  <a:lnTo>
                    <a:pt x="745" y="25"/>
                  </a:lnTo>
                  <a:lnTo>
                    <a:pt x="745" y="34"/>
                  </a:lnTo>
                  <a:lnTo>
                    <a:pt x="749" y="42"/>
                  </a:lnTo>
                  <a:lnTo>
                    <a:pt x="753" y="50"/>
                  </a:lnTo>
                  <a:lnTo>
                    <a:pt x="758" y="55"/>
                  </a:lnTo>
                  <a:lnTo>
                    <a:pt x="762" y="63"/>
                  </a:lnTo>
                  <a:lnTo>
                    <a:pt x="766" y="67"/>
                  </a:lnTo>
                  <a:lnTo>
                    <a:pt x="770" y="67"/>
                  </a:lnTo>
                  <a:lnTo>
                    <a:pt x="775" y="72"/>
                  </a:lnTo>
                  <a:lnTo>
                    <a:pt x="787" y="72"/>
                  </a:lnTo>
                  <a:lnTo>
                    <a:pt x="791" y="72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8" y="80"/>
                  </a:lnTo>
                  <a:lnTo>
                    <a:pt x="830" y="93"/>
                  </a:lnTo>
                  <a:lnTo>
                    <a:pt x="834" y="97"/>
                  </a:lnTo>
                  <a:lnTo>
                    <a:pt x="842" y="101"/>
                  </a:lnTo>
                  <a:lnTo>
                    <a:pt x="847" y="101"/>
                  </a:lnTo>
                  <a:lnTo>
                    <a:pt x="855" y="106"/>
                  </a:lnTo>
                  <a:lnTo>
                    <a:pt x="859" y="106"/>
                  </a:lnTo>
                  <a:lnTo>
                    <a:pt x="863" y="110"/>
                  </a:lnTo>
                  <a:lnTo>
                    <a:pt x="868" y="110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76" y="122"/>
                  </a:lnTo>
                  <a:lnTo>
                    <a:pt x="880" y="127"/>
                  </a:lnTo>
                  <a:lnTo>
                    <a:pt x="876" y="131"/>
                  </a:lnTo>
                  <a:lnTo>
                    <a:pt x="872" y="135"/>
                  </a:lnTo>
                  <a:lnTo>
                    <a:pt x="872" y="139"/>
                  </a:lnTo>
                  <a:lnTo>
                    <a:pt x="868" y="144"/>
                  </a:lnTo>
                  <a:lnTo>
                    <a:pt x="868" y="148"/>
                  </a:lnTo>
                  <a:lnTo>
                    <a:pt x="868" y="152"/>
                  </a:lnTo>
                  <a:lnTo>
                    <a:pt x="863" y="156"/>
                  </a:lnTo>
                  <a:lnTo>
                    <a:pt x="863" y="161"/>
                  </a:lnTo>
                  <a:lnTo>
                    <a:pt x="863" y="169"/>
                  </a:lnTo>
                  <a:lnTo>
                    <a:pt x="863" y="177"/>
                  </a:lnTo>
                  <a:lnTo>
                    <a:pt x="868" y="190"/>
                  </a:lnTo>
                  <a:lnTo>
                    <a:pt x="868" y="194"/>
                  </a:lnTo>
                  <a:lnTo>
                    <a:pt x="868" y="199"/>
                  </a:lnTo>
                  <a:lnTo>
                    <a:pt x="868" y="203"/>
                  </a:lnTo>
                  <a:lnTo>
                    <a:pt x="868" y="211"/>
                  </a:lnTo>
                  <a:lnTo>
                    <a:pt x="863" y="224"/>
                  </a:lnTo>
                  <a:lnTo>
                    <a:pt x="863" y="237"/>
                  </a:lnTo>
                  <a:lnTo>
                    <a:pt x="859" y="241"/>
                  </a:lnTo>
                  <a:lnTo>
                    <a:pt x="859" y="249"/>
                  </a:lnTo>
                  <a:lnTo>
                    <a:pt x="859" y="254"/>
                  </a:lnTo>
                  <a:lnTo>
                    <a:pt x="855" y="258"/>
                  </a:lnTo>
                  <a:lnTo>
                    <a:pt x="851" y="262"/>
                  </a:lnTo>
                  <a:lnTo>
                    <a:pt x="851" y="266"/>
                  </a:lnTo>
                  <a:lnTo>
                    <a:pt x="847" y="271"/>
                  </a:lnTo>
                  <a:lnTo>
                    <a:pt x="842" y="275"/>
                  </a:lnTo>
                  <a:lnTo>
                    <a:pt x="838" y="279"/>
                  </a:lnTo>
                  <a:lnTo>
                    <a:pt x="834" y="283"/>
                  </a:lnTo>
                  <a:lnTo>
                    <a:pt x="825" y="288"/>
                  </a:lnTo>
                  <a:lnTo>
                    <a:pt x="813" y="296"/>
                  </a:lnTo>
                  <a:lnTo>
                    <a:pt x="808" y="300"/>
                  </a:lnTo>
                  <a:lnTo>
                    <a:pt x="800" y="305"/>
                  </a:lnTo>
                  <a:lnTo>
                    <a:pt x="791" y="309"/>
                  </a:lnTo>
                  <a:lnTo>
                    <a:pt x="783" y="309"/>
                  </a:lnTo>
                  <a:lnTo>
                    <a:pt x="766" y="317"/>
                  </a:lnTo>
                  <a:lnTo>
                    <a:pt x="758" y="321"/>
                  </a:lnTo>
                  <a:lnTo>
                    <a:pt x="749" y="326"/>
                  </a:lnTo>
                  <a:lnTo>
                    <a:pt x="745" y="330"/>
                  </a:lnTo>
                  <a:lnTo>
                    <a:pt x="741" y="330"/>
                  </a:lnTo>
                  <a:lnTo>
                    <a:pt x="741" y="334"/>
                  </a:lnTo>
                  <a:lnTo>
                    <a:pt x="736" y="338"/>
                  </a:lnTo>
                  <a:lnTo>
                    <a:pt x="732" y="343"/>
                  </a:lnTo>
                  <a:lnTo>
                    <a:pt x="732" y="347"/>
                  </a:lnTo>
                  <a:lnTo>
                    <a:pt x="728" y="351"/>
                  </a:lnTo>
                  <a:lnTo>
                    <a:pt x="728" y="355"/>
                  </a:lnTo>
                  <a:lnTo>
                    <a:pt x="728" y="360"/>
                  </a:lnTo>
                  <a:lnTo>
                    <a:pt x="732" y="360"/>
                  </a:lnTo>
                  <a:lnTo>
                    <a:pt x="732" y="364"/>
                  </a:lnTo>
                  <a:lnTo>
                    <a:pt x="736" y="364"/>
                  </a:lnTo>
                  <a:lnTo>
                    <a:pt x="741" y="368"/>
                  </a:lnTo>
                  <a:lnTo>
                    <a:pt x="745" y="368"/>
                  </a:lnTo>
                  <a:lnTo>
                    <a:pt x="753" y="368"/>
                  </a:lnTo>
                  <a:lnTo>
                    <a:pt x="758" y="368"/>
                  </a:lnTo>
                  <a:lnTo>
                    <a:pt x="762" y="368"/>
                  </a:lnTo>
                  <a:lnTo>
                    <a:pt x="770" y="368"/>
                  </a:lnTo>
                  <a:lnTo>
                    <a:pt x="775" y="368"/>
                  </a:lnTo>
                  <a:lnTo>
                    <a:pt x="783" y="368"/>
                  </a:lnTo>
                  <a:lnTo>
                    <a:pt x="796" y="364"/>
                  </a:lnTo>
                  <a:lnTo>
                    <a:pt x="851" y="355"/>
                  </a:lnTo>
                  <a:lnTo>
                    <a:pt x="863" y="355"/>
                  </a:lnTo>
                  <a:lnTo>
                    <a:pt x="880" y="351"/>
                  </a:lnTo>
                  <a:lnTo>
                    <a:pt x="889" y="351"/>
                  </a:lnTo>
                  <a:lnTo>
                    <a:pt x="902" y="351"/>
                  </a:lnTo>
                  <a:lnTo>
                    <a:pt x="914" y="347"/>
                  </a:lnTo>
                  <a:lnTo>
                    <a:pt x="931" y="343"/>
                  </a:lnTo>
                  <a:lnTo>
                    <a:pt x="952" y="334"/>
                  </a:lnTo>
                  <a:lnTo>
                    <a:pt x="978" y="326"/>
                  </a:lnTo>
                  <a:lnTo>
                    <a:pt x="995" y="321"/>
                  </a:lnTo>
                  <a:lnTo>
                    <a:pt x="1033" y="305"/>
                  </a:lnTo>
                  <a:lnTo>
                    <a:pt x="1045" y="300"/>
                  </a:lnTo>
                  <a:lnTo>
                    <a:pt x="1054" y="296"/>
                  </a:lnTo>
                  <a:lnTo>
                    <a:pt x="1054" y="330"/>
                  </a:lnTo>
                  <a:lnTo>
                    <a:pt x="1050" y="338"/>
                  </a:lnTo>
                  <a:lnTo>
                    <a:pt x="1050" y="343"/>
                  </a:lnTo>
                  <a:lnTo>
                    <a:pt x="1050" y="347"/>
                  </a:lnTo>
                  <a:lnTo>
                    <a:pt x="1050" y="351"/>
                  </a:lnTo>
                  <a:lnTo>
                    <a:pt x="1045" y="355"/>
                  </a:lnTo>
                  <a:lnTo>
                    <a:pt x="1041" y="364"/>
                  </a:lnTo>
                  <a:lnTo>
                    <a:pt x="1041" y="368"/>
                  </a:lnTo>
                  <a:lnTo>
                    <a:pt x="1037" y="368"/>
                  </a:lnTo>
                  <a:lnTo>
                    <a:pt x="1033" y="372"/>
                  </a:lnTo>
                  <a:lnTo>
                    <a:pt x="1029" y="372"/>
                  </a:lnTo>
                  <a:lnTo>
                    <a:pt x="1020" y="376"/>
                  </a:lnTo>
                  <a:lnTo>
                    <a:pt x="1016" y="381"/>
                  </a:lnTo>
                  <a:lnTo>
                    <a:pt x="1012" y="381"/>
                  </a:lnTo>
                  <a:lnTo>
                    <a:pt x="1012" y="385"/>
                  </a:lnTo>
                  <a:lnTo>
                    <a:pt x="1007" y="385"/>
                  </a:lnTo>
                  <a:lnTo>
                    <a:pt x="1003" y="389"/>
                  </a:lnTo>
                  <a:lnTo>
                    <a:pt x="999" y="398"/>
                  </a:lnTo>
                  <a:lnTo>
                    <a:pt x="995" y="402"/>
                  </a:lnTo>
                  <a:lnTo>
                    <a:pt x="995" y="406"/>
                  </a:lnTo>
                  <a:lnTo>
                    <a:pt x="990" y="415"/>
                  </a:lnTo>
                  <a:lnTo>
                    <a:pt x="986" y="427"/>
                  </a:lnTo>
                  <a:lnTo>
                    <a:pt x="986" y="436"/>
                  </a:lnTo>
                  <a:lnTo>
                    <a:pt x="986" y="440"/>
                  </a:lnTo>
                  <a:lnTo>
                    <a:pt x="982" y="444"/>
                  </a:lnTo>
                  <a:lnTo>
                    <a:pt x="978" y="453"/>
                  </a:lnTo>
                  <a:lnTo>
                    <a:pt x="974" y="461"/>
                  </a:lnTo>
                  <a:lnTo>
                    <a:pt x="969" y="470"/>
                  </a:lnTo>
                  <a:lnTo>
                    <a:pt x="965" y="474"/>
                  </a:lnTo>
                  <a:lnTo>
                    <a:pt x="957" y="487"/>
                  </a:lnTo>
                  <a:lnTo>
                    <a:pt x="948" y="495"/>
                  </a:lnTo>
                  <a:lnTo>
                    <a:pt x="944" y="503"/>
                  </a:lnTo>
                  <a:lnTo>
                    <a:pt x="940" y="508"/>
                  </a:lnTo>
                  <a:lnTo>
                    <a:pt x="931" y="516"/>
                  </a:lnTo>
                  <a:lnTo>
                    <a:pt x="927" y="520"/>
                  </a:lnTo>
                  <a:lnTo>
                    <a:pt x="923" y="525"/>
                  </a:lnTo>
                  <a:lnTo>
                    <a:pt x="914" y="529"/>
                  </a:lnTo>
                  <a:lnTo>
                    <a:pt x="914" y="533"/>
                  </a:lnTo>
                  <a:lnTo>
                    <a:pt x="910" y="537"/>
                  </a:lnTo>
                  <a:lnTo>
                    <a:pt x="906" y="537"/>
                  </a:lnTo>
                  <a:lnTo>
                    <a:pt x="906" y="542"/>
                  </a:lnTo>
                  <a:lnTo>
                    <a:pt x="902" y="546"/>
                  </a:lnTo>
                  <a:lnTo>
                    <a:pt x="897" y="550"/>
                  </a:lnTo>
                  <a:lnTo>
                    <a:pt x="897" y="554"/>
                  </a:lnTo>
                  <a:lnTo>
                    <a:pt x="893" y="559"/>
                  </a:lnTo>
                  <a:lnTo>
                    <a:pt x="893" y="567"/>
                  </a:lnTo>
                  <a:lnTo>
                    <a:pt x="889" y="571"/>
                  </a:lnTo>
                  <a:lnTo>
                    <a:pt x="889" y="575"/>
                  </a:lnTo>
                  <a:lnTo>
                    <a:pt x="889" y="580"/>
                  </a:lnTo>
                  <a:lnTo>
                    <a:pt x="889" y="588"/>
                  </a:lnTo>
                  <a:lnTo>
                    <a:pt x="889" y="597"/>
                  </a:lnTo>
                  <a:lnTo>
                    <a:pt x="885" y="601"/>
                  </a:lnTo>
                  <a:lnTo>
                    <a:pt x="885" y="609"/>
                  </a:lnTo>
                  <a:lnTo>
                    <a:pt x="880" y="626"/>
                  </a:lnTo>
                  <a:lnTo>
                    <a:pt x="880" y="635"/>
                  </a:lnTo>
                  <a:lnTo>
                    <a:pt x="880" y="643"/>
                  </a:lnTo>
                  <a:lnTo>
                    <a:pt x="880" y="647"/>
                  </a:lnTo>
                  <a:lnTo>
                    <a:pt x="880" y="656"/>
                  </a:lnTo>
                  <a:lnTo>
                    <a:pt x="885" y="660"/>
                  </a:lnTo>
                  <a:lnTo>
                    <a:pt x="885" y="664"/>
                  </a:lnTo>
                  <a:lnTo>
                    <a:pt x="889" y="673"/>
                  </a:lnTo>
                  <a:lnTo>
                    <a:pt x="893" y="681"/>
                  </a:lnTo>
                  <a:lnTo>
                    <a:pt x="897" y="694"/>
                  </a:lnTo>
                  <a:lnTo>
                    <a:pt x="902" y="702"/>
                  </a:lnTo>
                  <a:lnTo>
                    <a:pt x="906" y="711"/>
                  </a:lnTo>
                  <a:lnTo>
                    <a:pt x="906" y="715"/>
                  </a:lnTo>
                  <a:lnTo>
                    <a:pt x="910" y="724"/>
                  </a:lnTo>
                  <a:lnTo>
                    <a:pt x="910" y="732"/>
                  </a:lnTo>
                  <a:lnTo>
                    <a:pt x="910" y="736"/>
                  </a:lnTo>
                  <a:lnTo>
                    <a:pt x="914" y="749"/>
                  </a:lnTo>
                  <a:lnTo>
                    <a:pt x="914" y="766"/>
                  </a:lnTo>
                  <a:lnTo>
                    <a:pt x="918" y="774"/>
                  </a:lnTo>
                  <a:lnTo>
                    <a:pt x="918" y="796"/>
                  </a:lnTo>
                  <a:lnTo>
                    <a:pt x="923" y="813"/>
                  </a:lnTo>
                  <a:lnTo>
                    <a:pt x="923" y="821"/>
                  </a:lnTo>
                  <a:lnTo>
                    <a:pt x="923" y="829"/>
                  </a:lnTo>
                  <a:lnTo>
                    <a:pt x="923" y="868"/>
                  </a:lnTo>
                  <a:lnTo>
                    <a:pt x="923" y="880"/>
                  </a:lnTo>
                  <a:lnTo>
                    <a:pt x="927" y="914"/>
                  </a:lnTo>
                  <a:lnTo>
                    <a:pt x="927" y="918"/>
                  </a:lnTo>
                  <a:lnTo>
                    <a:pt x="927" y="927"/>
                  </a:lnTo>
                  <a:lnTo>
                    <a:pt x="927" y="931"/>
                  </a:lnTo>
                  <a:lnTo>
                    <a:pt x="927" y="940"/>
                  </a:lnTo>
                  <a:lnTo>
                    <a:pt x="927" y="944"/>
                  </a:lnTo>
                  <a:lnTo>
                    <a:pt x="923" y="952"/>
                  </a:lnTo>
                  <a:lnTo>
                    <a:pt x="923" y="957"/>
                  </a:lnTo>
                  <a:lnTo>
                    <a:pt x="918" y="965"/>
                  </a:lnTo>
                  <a:lnTo>
                    <a:pt x="914" y="973"/>
                  </a:lnTo>
                  <a:lnTo>
                    <a:pt x="910" y="986"/>
                  </a:lnTo>
                  <a:lnTo>
                    <a:pt x="885" y="1037"/>
                  </a:lnTo>
                  <a:lnTo>
                    <a:pt x="872" y="1067"/>
                  </a:lnTo>
                  <a:lnTo>
                    <a:pt x="863" y="1079"/>
                  </a:lnTo>
                  <a:lnTo>
                    <a:pt x="859" y="1079"/>
                  </a:lnTo>
                  <a:lnTo>
                    <a:pt x="847" y="1088"/>
                  </a:lnTo>
                  <a:lnTo>
                    <a:pt x="838" y="1096"/>
                  </a:lnTo>
                  <a:lnTo>
                    <a:pt x="825" y="1100"/>
                  </a:lnTo>
                  <a:lnTo>
                    <a:pt x="813" y="1105"/>
                  </a:lnTo>
                  <a:lnTo>
                    <a:pt x="800" y="1113"/>
                  </a:lnTo>
                  <a:lnTo>
                    <a:pt x="787" y="1117"/>
                  </a:lnTo>
                  <a:lnTo>
                    <a:pt x="770" y="1126"/>
                  </a:lnTo>
                  <a:lnTo>
                    <a:pt x="762" y="1130"/>
                  </a:lnTo>
                  <a:lnTo>
                    <a:pt x="753" y="1130"/>
                  </a:lnTo>
                  <a:lnTo>
                    <a:pt x="745" y="1134"/>
                  </a:lnTo>
                  <a:lnTo>
                    <a:pt x="741" y="1134"/>
                  </a:lnTo>
                  <a:lnTo>
                    <a:pt x="736" y="1134"/>
                  </a:lnTo>
                  <a:lnTo>
                    <a:pt x="728" y="1134"/>
                  </a:lnTo>
                  <a:lnTo>
                    <a:pt x="724" y="1139"/>
                  </a:lnTo>
                  <a:lnTo>
                    <a:pt x="719" y="1134"/>
                  </a:lnTo>
                  <a:lnTo>
                    <a:pt x="711" y="1134"/>
                  </a:lnTo>
                  <a:lnTo>
                    <a:pt x="707" y="1134"/>
                  </a:lnTo>
                  <a:lnTo>
                    <a:pt x="698" y="1134"/>
                  </a:lnTo>
                  <a:lnTo>
                    <a:pt x="690" y="1130"/>
                  </a:lnTo>
                  <a:lnTo>
                    <a:pt x="681" y="1130"/>
                  </a:lnTo>
                  <a:lnTo>
                    <a:pt x="673" y="1126"/>
                  </a:lnTo>
                  <a:lnTo>
                    <a:pt x="664" y="1122"/>
                  </a:lnTo>
                  <a:lnTo>
                    <a:pt x="656" y="1117"/>
                  </a:lnTo>
                  <a:lnTo>
                    <a:pt x="648" y="1117"/>
                  </a:lnTo>
                  <a:lnTo>
                    <a:pt x="648" y="1113"/>
                  </a:lnTo>
                  <a:lnTo>
                    <a:pt x="643" y="1113"/>
                  </a:lnTo>
                  <a:lnTo>
                    <a:pt x="639" y="1109"/>
                  </a:lnTo>
                  <a:lnTo>
                    <a:pt x="635" y="1105"/>
                  </a:lnTo>
                  <a:lnTo>
                    <a:pt x="631" y="1100"/>
                  </a:lnTo>
                  <a:lnTo>
                    <a:pt x="622" y="1092"/>
                  </a:lnTo>
                  <a:lnTo>
                    <a:pt x="618" y="1084"/>
                  </a:lnTo>
                  <a:lnTo>
                    <a:pt x="609" y="1079"/>
                  </a:lnTo>
                  <a:lnTo>
                    <a:pt x="605" y="1075"/>
                  </a:lnTo>
                  <a:lnTo>
                    <a:pt x="601" y="1071"/>
                  </a:lnTo>
                  <a:lnTo>
                    <a:pt x="597" y="1071"/>
                  </a:lnTo>
                  <a:lnTo>
                    <a:pt x="592" y="1071"/>
                  </a:lnTo>
                  <a:lnTo>
                    <a:pt x="588" y="1071"/>
                  </a:lnTo>
                  <a:lnTo>
                    <a:pt x="584" y="1071"/>
                  </a:lnTo>
                  <a:lnTo>
                    <a:pt x="580" y="1071"/>
                  </a:lnTo>
                  <a:lnTo>
                    <a:pt x="576" y="1075"/>
                  </a:lnTo>
                  <a:lnTo>
                    <a:pt x="571" y="1079"/>
                  </a:lnTo>
                  <a:lnTo>
                    <a:pt x="571" y="1084"/>
                  </a:lnTo>
                  <a:lnTo>
                    <a:pt x="571" y="1088"/>
                  </a:lnTo>
                  <a:lnTo>
                    <a:pt x="567" y="1100"/>
                  </a:lnTo>
                  <a:lnTo>
                    <a:pt x="567" y="1105"/>
                  </a:lnTo>
                  <a:lnTo>
                    <a:pt x="567" y="1109"/>
                  </a:lnTo>
                  <a:lnTo>
                    <a:pt x="563" y="1113"/>
                  </a:lnTo>
                  <a:lnTo>
                    <a:pt x="563" y="1117"/>
                  </a:lnTo>
                  <a:lnTo>
                    <a:pt x="554" y="1122"/>
                  </a:lnTo>
                  <a:lnTo>
                    <a:pt x="550" y="1126"/>
                  </a:lnTo>
                  <a:lnTo>
                    <a:pt x="542" y="1134"/>
                  </a:lnTo>
                  <a:lnTo>
                    <a:pt x="521" y="1151"/>
                  </a:lnTo>
                  <a:lnTo>
                    <a:pt x="512" y="1160"/>
                  </a:lnTo>
                  <a:lnTo>
                    <a:pt x="508" y="1164"/>
                  </a:lnTo>
                  <a:lnTo>
                    <a:pt x="504" y="1168"/>
                  </a:lnTo>
                  <a:lnTo>
                    <a:pt x="499" y="1172"/>
                  </a:lnTo>
                  <a:lnTo>
                    <a:pt x="482" y="1194"/>
                  </a:lnTo>
                  <a:lnTo>
                    <a:pt x="474" y="1202"/>
                  </a:lnTo>
                  <a:lnTo>
                    <a:pt x="461" y="1215"/>
                  </a:lnTo>
                  <a:lnTo>
                    <a:pt x="453" y="1223"/>
                  </a:lnTo>
                  <a:lnTo>
                    <a:pt x="449" y="1227"/>
                  </a:lnTo>
                  <a:lnTo>
                    <a:pt x="444" y="1232"/>
                  </a:lnTo>
                  <a:lnTo>
                    <a:pt x="432" y="1240"/>
                  </a:lnTo>
                  <a:lnTo>
                    <a:pt x="423" y="1249"/>
                  </a:lnTo>
                  <a:lnTo>
                    <a:pt x="410" y="1257"/>
                  </a:lnTo>
                  <a:lnTo>
                    <a:pt x="406" y="1261"/>
                  </a:lnTo>
                  <a:lnTo>
                    <a:pt x="398" y="1266"/>
                  </a:lnTo>
                  <a:lnTo>
                    <a:pt x="394" y="1270"/>
                  </a:lnTo>
                  <a:lnTo>
                    <a:pt x="389" y="1274"/>
                  </a:lnTo>
                  <a:lnTo>
                    <a:pt x="385" y="1274"/>
                  </a:lnTo>
                  <a:lnTo>
                    <a:pt x="381" y="1278"/>
                  </a:lnTo>
                  <a:lnTo>
                    <a:pt x="372" y="1278"/>
                  </a:lnTo>
                  <a:lnTo>
                    <a:pt x="368" y="1283"/>
                  </a:lnTo>
                  <a:lnTo>
                    <a:pt x="364" y="1283"/>
                  </a:lnTo>
                  <a:lnTo>
                    <a:pt x="360" y="1283"/>
                  </a:lnTo>
                  <a:lnTo>
                    <a:pt x="351" y="1287"/>
                  </a:lnTo>
                  <a:lnTo>
                    <a:pt x="334" y="1287"/>
                  </a:lnTo>
                  <a:lnTo>
                    <a:pt x="322" y="1291"/>
                  </a:lnTo>
                  <a:lnTo>
                    <a:pt x="262" y="1295"/>
                  </a:lnTo>
                  <a:lnTo>
                    <a:pt x="254" y="1295"/>
                  </a:lnTo>
                  <a:lnTo>
                    <a:pt x="245" y="1295"/>
                  </a:lnTo>
                  <a:lnTo>
                    <a:pt x="233" y="1295"/>
                  </a:lnTo>
                  <a:lnTo>
                    <a:pt x="224" y="1295"/>
                  </a:lnTo>
                  <a:lnTo>
                    <a:pt x="216" y="1295"/>
                  </a:lnTo>
                  <a:lnTo>
                    <a:pt x="211" y="1295"/>
                  </a:lnTo>
                  <a:lnTo>
                    <a:pt x="203" y="1295"/>
                  </a:lnTo>
                  <a:lnTo>
                    <a:pt x="199" y="1291"/>
                  </a:lnTo>
                  <a:lnTo>
                    <a:pt x="195" y="1291"/>
                  </a:lnTo>
                  <a:lnTo>
                    <a:pt x="186" y="1291"/>
                  </a:lnTo>
                  <a:lnTo>
                    <a:pt x="186" y="1287"/>
                  </a:lnTo>
                  <a:lnTo>
                    <a:pt x="186" y="1283"/>
                  </a:lnTo>
                  <a:lnTo>
                    <a:pt x="186" y="1270"/>
                  </a:lnTo>
                  <a:lnTo>
                    <a:pt x="186" y="1261"/>
                  </a:lnTo>
                  <a:lnTo>
                    <a:pt x="186" y="1253"/>
                  </a:lnTo>
                  <a:lnTo>
                    <a:pt x="186" y="1240"/>
                  </a:lnTo>
                  <a:lnTo>
                    <a:pt x="186" y="1211"/>
                  </a:lnTo>
                  <a:lnTo>
                    <a:pt x="190" y="1189"/>
                  </a:lnTo>
                  <a:lnTo>
                    <a:pt x="190" y="1172"/>
                  </a:lnTo>
                  <a:lnTo>
                    <a:pt x="190" y="1160"/>
                  </a:lnTo>
                  <a:lnTo>
                    <a:pt x="190" y="1155"/>
                  </a:lnTo>
                  <a:lnTo>
                    <a:pt x="186" y="1151"/>
                  </a:lnTo>
                  <a:lnTo>
                    <a:pt x="186" y="1143"/>
                  </a:lnTo>
                  <a:lnTo>
                    <a:pt x="186" y="1134"/>
                  </a:lnTo>
                  <a:lnTo>
                    <a:pt x="182" y="1122"/>
                  </a:lnTo>
                  <a:lnTo>
                    <a:pt x="182" y="1117"/>
                  </a:lnTo>
                  <a:lnTo>
                    <a:pt x="182" y="1113"/>
                  </a:lnTo>
                  <a:lnTo>
                    <a:pt x="182" y="1109"/>
                  </a:lnTo>
                  <a:lnTo>
                    <a:pt x="186" y="1109"/>
                  </a:lnTo>
                  <a:lnTo>
                    <a:pt x="186" y="1105"/>
                  </a:lnTo>
                  <a:lnTo>
                    <a:pt x="195" y="1100"/>
                  </a:lnTo>
                  <a:lnTo>
                    <a:pt x="199" y="1100"/>
                  </a:lnTo>
                  <a:lnTo>
                    <a:pt x="203" y="1100"/>
                  </a:lnTo>
                  <a:lnTo>
                    <a:pt x="211" y="1100"/>
                  </a:lnTo>
                  <a:lnTo>
                    <a:pt x="220" y="1100"/>
                  </a:lnTo>
                  <a:lnTo>
                    <a:pt x="228" y="1100"/>
                  </a:lnTo>
                  <a:lnTo>
                    <a:pt x="245" y="1100"/>
                  </a:lnTo>
                  <a:lnTo>
                    <a:pt x="254" y="1100"/>
                  </a:lnTo>
                  <a:lnTo>
                    <a:pt x="258" y="1100"/>
                  </a:lnTo>
                  <a:lnTo>
                    <a:pt x="262" y="1100"/>
                  </a:lnTo>
                  <a:lnTo>
                    <a:pt x="267" y="1096"/>
                  </a:lnTo>
                  <a:lnTo>
                    <a:pt x="271" y="1096"/>
                  </a:lnTo>
                  <a:lnTo>
                    <a:pt x="275" y="1092"/>
                  </a:lnTo>
                  <a:lnTo>
                    <a:pt x="279" y="1088"/>
                  </a:lnTo>
                  <a:lnTo>
                    <a:pt x="279" y="1084"/>
                  </a:lnTo>
                  <a:lnTo>
                    <a:pt x="283" y="1075"/>
                  </a:lnTo>
                  <a:lnTo>
                    <a:pt x="283" y="1071"/>
                  </a:lnTo>
                  <a:lnTo>
                    <a:pt x="283" y="1067"/>
                  </a:lnTo>
                  <a:lnTo>
                    <a:pt x="288" y="1054"/>
                  </a:lnTo>
                  <a:lnTo>
                    <a:pt x="288" y="1045"/>
                  </a:lnTo>
                  <a:lnTo>
                    <a:pt x="288" y="1041"/>
                  </a:lnTo>
                  <a:lnTo>
                    <a:pt x="292" y="1041"/>
                  </a:lnTo>
                  <a:lnTo>
                    <a:pt x="296" y="1037"/>
                  </a:lnTo>
                  <a:lnTo>
                    <a:pt x="296" y="1033"/>
                  </a:lnTo>
                  <a:lnTo>
                    <a:pt x="305" y="1033"/>
                  </a:lnTo>
                  <a:lnTo>
                    <a:pt x="309" y="1028"/>
                  </a:lnTo>
                  <a:lnTo>
                    <a:pt x="313" y="1028"/>
                  </a:lnTo>
                  <a:lnTo>
                    <a:pt x="322" y="1028"/>
                  </a:lnTo>
                  <a:lnTo>
                    <a:pt x="330" y="1028"/>
                  </a:lnTo>
                  <a:lnTo>
                    <a:pt x="347" y="1028"/>
                  </a:lnTo>
                  <a:lnTo>
                    <a:pt x="355" y="1028"/>
                  </a:lnTo>
                  <a:lnTo>
                    <a:pt x="360" y="1024"/>
                  </a:lnTo>
                  <a:lnTo>
                    <a:pt x="364" y="1024"/>
                  </a:lnTo>
                  <a:lnTo>
                    <a:pt x="372" y="1024"/>
                  </a:lnTo>
                  <a:lnTo>
                    <a:pt x="377" y="1024"/>
                  </a:lnTo>
                  <a:lnTo>
                    <a:pt x="381" y="1020"/>
                  </a:lnTo>
                  <a:lnTo>
                    <a:pt x="385" y="1020"/>
                  </a:lnTo>
                  <a:lnTo>
                    <a:pt x="389" y="1016"/>
                  </a:lnTo>
                  <a:lnTo>
                    <a:pt x="398" y="1012"/>
                  </a:lnTo>
                  <a:lnTo>
                    <a:pt x="402" y="1007"/>
                  </a:lnTo>
                  <a:lnTo>
                    <a:pt x="410" y="1003"/>
                  </a:lnTo>
                  <a:lnTo>
                    <a:pt x="419" y="995"/>
                  </a:lnTo>
                  <a:lnTo>
                    <a:pt x="423" y="990"/>
                  </a:lnTo>
                  <a:lnTo>
                    <a:pt x="427" y="986"/>
                  </a:lnTo>
                  <a:lnTo>
                    <a:pt x="432" y="982"/>
                  </a:lnTo>
                  <a:lnTo>
                    <a:pt x="432" y="978"/>
                  </a:lnTo>
                  <a:lnTo>
                    <a:pt x="436" y="978"/>
                  </a:lnTo>
                  <a:lnTo>
                    <a:pt x="440" y="973"/>
                  </a:lnTo>
                  <a:lnTo>
                    <a:pt x="440" y="969"/>
                  </a:lnTo>
                  <a:lnTo>
                    <a:pt x="440" y="965"/>
                  </a:lnTo>
                  <a:lnTo>
                    <a:pt x="440" y="961"/>
                  </a:lnTo>
                  <a:lnTo>
                    <a:pt x="444" y="957"/>
                  </a:lnTo>
                  <a:lnTo>
                    <a:pt x="444" y="952"/>
                  </a:lnTo>
                  <a:lnTo>
                    <a:pt x="444" y="948"/>
                  </a:lnTo>
                  <a:lnTo>
                    <a:pt x="444" y="944"/>
                  </a:lnTo>
                  <a:lnTo>
                    <a:pt x="440" y="940"/>
                  </a:lnTo>
                  <a:lnTo>
                    <a:pt x="440" y="931"/>
                  </a:lnTo>
                  <a:lnTo>
                    <a:pt x="440" y="927"/>
                  </a:lnTo>
                  <a:lnTo>
                    <a:pt x="436" y="923"/>
                  </a:lnTo>
                  <a:lnTo>
                    <a:pt x="436" y="914"/>
                  </a:lnTo>
                  <a:lnTo>
                    <a:pt x="432" y="910"/>
                  </a:lnTo>
                  <a:lnTo>
                    <a:pt x="427" y="901"/>
                  </a:lnTo>
                  <a:lnTo>
                    <a:pt x="423" y="897"/>
                  </a:lnTo>
                  <a:lnTo>
                    <a:pt x="419" y="893"/>
                  </a:lnTo>
                  <a:lnTo>
                    <a:pt x="419" y="889"/>
                  </a:lnTo>
                  <a:lnTo>
                    <a:pt x="415" y="885"/>
                  </a:lnTo>
                  <a:lnTo>
                    <a:pt x="410" y="880"/>
                  </a:lnTo>
                  <a:lnTo>
                    <a:pt x="406" y="880"/>
                  </a:lnTo>
                  <a:lnTo>
                    <a:pt x="402" y="876"/>
                  </a:lnTo>
                  <a:lnTo>
                    <a:pt x="394" y="872"/>
                  </a:lnTo>
                  <a:lnTo>
                    <a:pt x="389" y="872"/>
                  </a:lnTo>
                  <a:lnTo>
                    <a:pt x="385" y="868"/>
                  </a:lnTo>
                  <a:lnTo>
                    <a:pt x="377" y="863"/>
                  </a:lnTo>
                  <a:lnTo>
                    <a:pt x="368" y="863"/>
                  </a:lnTo>
                  <a:lnTo>
                    <a:pt x="347" y="855"/>
                  </a:lnTo>
                  <a:lnTo>
                    <a:pt x="309" y="842"/>
                  </a:lnTo>
                  <a:lnTo>
                    <a:pt x="296" y="838"/>
                  </a:lnTo>
                  <a:lnTo>
                    <a:pt x="283" y="834"/>
                  </a:lnTo>
                  <a:lnTo>
                    <a:pt x="271" y="829"/>
                  </a:lnTo>
                  <a:lnTo>
                    <a:pt x="262" y="821"/>
                  </a:lnTo>
                  <a:lnTo>
                    <a:pt x="254" y="817"/>
                  </a:lnTo>
                  <a:lnTo>
                    <a:pt x="245" y="813"/>
                  </a:lnTo>
                  <a:lnTo>
                    <a:pt x="237" y="808"/>
                  </a:lnTo>
                  <a:lnTo>
                    <a:pt x="233" y="800"/>
                  </a:lnTo>
                  <a:lnTo>
                    <a:pt x="224" y="796"/>
                  </a:lnTo>
                  <a:lnTo>
                    <a:pt x="211" y="783"/>
                  </a:lnTo>
                  <a:lnTo>
                    <a:pt x="199" y="770"/>
                  </a:lnTo>
                  <a:lnTo>
                    <a:pt x="152" y="719"/>
                  </a:lnTo>
                  <a:lnTo>
                    <a:pt x="144" y="707"/>
                  </a:lnTo>
                  <a:lnTo>
                    <a:pt x="131" y="694"/>
                  </a:lnTo>
                  <a:lnTo>
                    <a:pt x="127" y="690"/>
                  </a:lnTo>
                  <a:lnTo>
                    <a:pt x="123" y="686"/>
                  </a:lnTo>
                  <a:lnTo>
                    <a:pt x="118" y="681"/>
                  </a:lnTo>
                  <a:lnTo>
                    <a:pt x="118" y="673"/>
                  </a:lnTo>
                  <a:lnTo>
                    <a:pt x="114" y="669"/>
                  </a:lnTo>
                  <a:lnTo>
                    <a:pt x="110" y="664"/>
                  </a:lnTo>
                  <a:lnTo>
                    <a:pt x="110" y="660"/>
                  </a:lnTo>
                  <a:lnTo>
                    <a:pt x="110" y="656"/>
                  </a:lnTo>
                  <a:lnTo>
                    <a:pt x="110" y="652"/>
                  </a:lnTo>
                  <a:lnTo>
                    <a:pt x="106" y="643"/>
                  </a:lnTo>
                  <a:lnTo>
                    <a:pt x="106" y="639"/>
                  </a:lnTo>
                  <a:lnTo>
                    <a:pt x="106" y="635"/>
                  </a:lnTo>
                  <a:lnTo>
                    <a:pt x="110" y="631"/>
                  </a:lnTo>
                  <a:lnTo>
                    <a:pt x="110" y="622"/>
                  </a:lnTo>
                  <a:lnTo>
                    <a:pt x="110" y="618"/>
                  </a:lnTo>
                  <a:lnTo>
                    <a:pt x="114" y="609"/>
                  </a:lnTo>
                  <a:lnTo>
                    <a:pt x="118" y="588"/>
                  </a:lnTo>
                  <a:lnTo>
                    <a:pt x="123" y="580"/>
                  </a:lnTo>
                  <a:lnTo>
                    <a:pt x="123" y="575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37"/>
                  </a:lnTo>
                  <a:lnTo>
                    <a:pt x="123" y="533"/>
                  </a:lnTo>
                  <a:lnTo>
                    <a:pt x="114" y="520"/>
                  </a:lnTo>
                  <a:lnTo>
                    <a:pt x="106" y="495"/>
                  </a:lnTo>
                  <a:lnTo>
                    <a:pt x="101" y="487"/>
                  </a:lnTo>
                  <a:lnTo>
                    <a:pt x="93" y="470"/>
                  </a:lnTo>
                  <a:lnTo>
                    <a:pt x="84" y="448"/>
                  </a:lnTo>
                  <a:lnTo>
                    <a:pt x="84" y="444"/>
                  </a:lnTo>
                  <a:lnTo>
                    <a:pt x="76" y="432"/>
                  </a:lnTo>
                  <a:lnTo>
                    <a:pt x="63" y="406"/>
                  </a:lnTo>
                  <a:lnTo>
                    <a:pt x="55" y="389"/>
                  </a:lnTo>
                  <a:lnTo>
                    <a:pt x="51" y="381"/>
                  </a:lnTo>
                  <a:lnTo>
                    <a:pt x="42" y="360"/>
                  </a:lnTo>
                  <a:lnTo>
                    <a:pt x="42" y="355"/>
                  </a:lnTo>
                  <a:lnTo>
                    <a:pt x="38" y="351"/>
                  </a:lnTo>
                  <a:lnTo>
                    <a:pt x="34" y="343"/>
                  </a:lnTo>
                  <a:lnTo>
                    <a:pt x="29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13" y="321"/>
                  </a:lnTo>
                  <a:lnTo>
                    <a:pt x="8" y="317"/>
                  </a:lnTo>
                  <a:lnTo>
                    <a:pt x="4" y="313"/>
                  </a:lnTo>
                  <a:lnTo>
                    <a:pt x="0" y="313"/>
                  </a:lnTo>
                  <a:lnTo>
                    <a:pt x="8" y="309"/>
                  </a:lnTo>
                  <a:lnTo>
                    <a:pt x="25" y="300"/>
                  </a:lnTo>
                  <a:lnTo>
                    <a:pt x="34" y="296"/>
                  </a:lnTo>
                  <a:lnTo>
                    <a:pt x="42" y="292"/>
                  </a:lnTo>
                  <a:lnTo>
                    <a:pt x="51" y="292"/>
                  </a:lnTo>
                  <a:lnTo>
                    <a:pt x="55" y="292"/>
                  </a:lnTo>
                  <a:lnTo>
                    <a:pt x="63" y="292"/>
                  </a:lnTo>
                  <a:lnTo>
                    <a:pt x="72" y="292"/>
                  </a:lnTo>
                  <a:lnTo>
                    <a:pt x="80" y="292"/>
                  </a:lnTo>
                  <a:lnTo>
                    <a:pt x="84" y="292"/>
                  </a:lnTo>
                  <a:lnTo>
                    <a:pt x="89" y="292"/>
                  </a:lnTo>
                  <a:lnTo>
                    <a:pt x="97" y="292"/>
                  </a:lnTo>
                  <a:lnTo>
                    <a:pt x="101" y="292"/>
                  </a:lnTo>
                  <a:lnTo>
                    <a:pt x="106" y="288"/>
                  </a:lnTo>
                  <a:lnTo>
                    <a:pt x="118" y="288"/>
                  </a:lnTo>
                  <a:lnTo>
                    <a:pt x="127" y="283"/>
                  </a:lnTo>
                  <a:lnTo>
                    <a:pt x="135" y="279"/>
                  </a:lnTo>
                  <a:lnTo>
                    <a:pt x="148" y="275"/>
                  </a:lnTo>
                  <a:lnTo>
                    <a:pt x="156" y="266"/>
                  </a:lnTo>
                  <a:lnTo>
                    <a:pt x="178" y="254"/>
                  </a:lnTo>
                  <a:lnTo>
                    <a:pt x="207" y="241"/>
                  </a:lnTo>
                  <a:lnTo>
                    <a:pt x="216" y="237"/>
                  </a:lnTo>
                  <a:lnTo>
                    <a:pt x="224" y="233"/>
                  </a:lnTo>
                  <a:lnTo>
                    <a:pt x="237" y="224"/>
                  </a:lnTo>
                  <a:lnTo>
                    <a:pt x="262" y="207"/>
                  </a:lnTo>
                  <a:lnTo>
                    <a:pt x="296" y="186"/>
                  </a:lnTo>
                  <a:lnTo>
                    <a:pt x="305" y="182"/>
                  </a:lnTo>
                  <a:lnTo>
                    <a:pt x="309" y="177"/>
                  </a:lnTo>
                  <a:lnTo>
                    <a:pt x="313" y="173"/>
                  </a:lnTo>
                  <a:lnTo>
                    <a:pt x="317" y="173"/>
                  </a:lnTo>
                  <a:lnTo>
                    <a:pt x="322" y="169"/>
                  </a:lnTo>
                  <a:lnTo>
                    <a:pt x="326" y="165"/>
                  </a:lnTo>
                  <a:lnTo>
                    <a:pt x="326" y="161"/>
                  </a:lnTo>
                  <a:lnTo>
                    <a:pt x="326" y="156"/>
                  </a:lnTo>
                  <a:lnTo>
                    <a:pt x="326" y="152"/>
                  </a:lnTo>
                  <a:lnTo>
                    <a:pt x="326" y="148"/>
                  </a:lnTo>
                  <a:lnTo>
                    <a:pt x="322" y="144"/>
                  </a:lnTo>
                  <a:lnTo>
                    <a:pt x="322" y="139"/>
                  </a:lnTo>
                  <a:lnTo>
                    <a:pt x="322" y="135"/>
                  </a:lnTo>
                  <a:lnTo>
                    <a:pt x="322" y="131"/>
                  </a:lnTo>
                  <a:lnTo>
                    <a:pt x="326" y="131"/>
                  </a:lnTo>
                  <a:lnTo>
                    <a:pt x="326" y="127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7" y="118"/>
                  </a:lnTo>
                  <a:lnTo>
                    <a:pt x="355" y="110"/>
                  </a:lnTo>
                  <a:lnTo>
                    <a:pt x="377" y="101"/>
                  </a:lnTo>
                  <a:lnTo>
                    <a:pt x="402" y="89"/>
                  </a:lnTo>
                  <a:lnTo>
                    <a:pt x="415" y="80"/>
                  </a:lnTo>
                  <a:lnTo>
                    <a:pt x="436" y="72"/>
                  </a:lnTo>
                  <a:lnTo>
                    <a:pt x="474" y="55"/>
                  </a:lnTo>
                  <a:lnTo>
                    <a:pt x="487" y="46"/>
                  </a:lnTo>
                  <a:lnTo>
                    <a:pt x="499" y="42"/>
                  </a:lnTo>
                  <a:lnTo>
                    <a:pt x="508" y="38"/>
                  </a:lnTo>
                  <a:lnTo>
                    <a:pt x="516" y="34"/>
                  </a:lnTo>
                  <a:lnTo>
                    <a:pt x="529" y="25"/>
                  </a:lnTo>
                  <a:lnTo>
                    <a:pt x="533" y="25"/>
                  </a:lnTo>
                  <a:lnTo>
                    <a:pt x="542" y="21"/>
                  </a:lnTo>
                  <a:lnTo>
                    <a:pt x="546" y="21"/>
                  </a:lnTo>
                  <a:lnTo>
                    <a:pt x="554" y="17"/>
                  </a:lnTo>
                  <a:lnTo>
                    <a:pt x="559" y="17"/>
                  </a:lnTo>
                  <a:lnTo>
                    <a:pt x="576" y="12"/>
                  </a:lnTo>
                  <a:lnTo>
                    <a:pt x="597" y="12"/>
                  </a:lnTo>
                  <a:lnTo>
                    <a:pt x="660" y="4"/>
                  </a:lnTo>
                  <a:lnTo>
                    <a:pt x="694" y="0"/>
                  </a:lnTo>
                  <a:lnTo>
                    <a:pt x="711" y="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2" y="0"/>
                  </a:lnTo>
                  <a:lnTo>
                    <a:pt x="736" y="0"/>
                  </a:lnTo>
                  <a:close/>
                  <a:moveTo>
                    <a:pt x="686" y="614"/>
                  </a:moveTo>
                  <a:lnTo>
                    <a:pt x="686" y="618"/>
                  </a:lnTo>
                  <a:lnTo>
                    <a:pt x="686" y="622"/>
                  </a:lnTo>
                  <a:lnTo>
                    <a:pt x="686" y="626"/>
                  </a:lnTo>
                  <a:lnTo>
                    <a:pt x="686" y="631"/>
                  </a:lnTo>
                  <a:lnTo>
                    <a:pt x="681" y="631"/>
                  </a:lnTo>
                  <a:lnTo>
                    <a:pt x="681" y="635"/>
                  </a:lnTo>
                  <a:lnTo>
                    <a:pt x="677" y="635"/>
                  </a:lnTo>
                  <a:lnTo>
                    <a:pt x="673" y="639"/>
                  </a:lnTo>
                  <a:lnTo>
                    <a:pt x="669" y="639"/>
                  </a:lnTo>
                  <a:lnTo>
                    <a:pt x="664" y="643"/>
                  </a:lnTo>
                  <a:lnTo>
                    <a:pt x="660" y="643"/>
                  </a:lnTo>
                  <a:lnTo>
                    <a:pt x="656" y="643"/>
                  </a:lnTo>
                  <a:lnTo>
                    <a:pt x="652" y="643"/>
                  </a:lnTo>
                  <a:lnTo>
                    <a:pt x="648" y="639"/>
                  </a:lnTo>
                  <a:lnTo>
                    <a:pt x="639" y="639"/>
                  </a:lnTo>
                  <a:lnTo>
                    <a:pt x="635" y="639"/>
                  </a:lnTo>
                  <a:lnTo>
                    <a:pt x="631" y="639"/>
                  </a:lnTo>
                  <a:lnTo>
                    <a:pt x="626" y="643"/>
                  </a:lnTo>
                  <a:lnTo>
                    <a:pt x="614" y="652"/>
                  </a:lnTo>
                  <a:lnTo>
                    <a:pt x="609" y="656"/>
                  </a:lnTo>
                  <a:lnTo>
                    <a:pt x="601" y="660"/>
                  </a:lnTo>
                  <a:lnTo>
                    <a:pt x="601" y="664"/>
                  </a:lnTo>
                  <a:lnTo>
                    <a:pt x="597" y="669"/>
                  </a:lnTo>
                  <a:lnTo>
                    <a:pt x="597" y="673"/>
                  </a:lnTo>
                  <a:lnTo>
                    <a:pt x="597" y="681"/>
                  </a:lnTo>
                  <a:lnTo>
                    <a:pt x="597" y="686"/>
                  </a:lnTo>
                  <a:lnTo>
                    <a:pt x="597" y="694"/>
                  </a:lnTo>
                  <a:lnTo>
                    <a:pt x="597" y="707"/>
                  </a:lnTo>
                  <a:lnTo>
                    <a:pt x="601" y="719"/>
                  </a:lnTo>
                  <a:lnTo>
                    <a:pt x="601" y="741"/>
                  </a:lnTo>
                  <a:lnTo>
                    <a:pt x="614" y="821"/>
                  </a:lnTo>
                  <a:lnTo>
                    <a:pt x="614" y="829"/>
                  </a:lnTo>
                  <a:lnTo>
                    <a:pt x="618" y="842"/>
                  </a:lnTo>
                  <a:lnTo>
                    <a:pt x="618" y="846"/>
                  </a:lnTo>
                  <a:lnTo>
                    <a:pt x="622" y="855"/>
                  </a:lnTo>
                  <a:lnTo>
                    <a:pt x="622" y="863"/>
                  </a:lnTo>
                  <a:lnTo>
                    <a:pt x="626" y="868"/>
                  </a:lnTo>
                  <a:lnTo>
                    <a:pt x="631" y="872"/>
                  </a:lnTo>
                  <a:lnTo>
                    <a:pt x="635" y="872"/>
                  </a:lnTo>
                  <a:lnTo>
                    <a:pt x="639" y="868"/>
                  </a:lnTo>
                  <a:lnTo>
                    <a:pt x="643" y="863"/>
                  </a:lnTo>
                  <a:lnTo>
                    <a:pt x="648" y="863"/>
                  </a:lnTo>
                  <a:lnTo>
                    <a:pt x="648" y="859"/>
                  </a:lnTo>
                  <a:lnTo>
                    <a:pt x="652" y="855"/>
                  </a:lnTo>
                  <a:lnTo>
                    <a:pt x="660" y="846"/>
                  </a:lnTo>
                  <a:lnTo>
                    <a:pt x="677" y="817"/>
                  </a:lnTo>
                  <a:lnTo>
                    <a:pt x="681" y="813"/>
                  </a:lnTo>
                  <a:lnTo>
                    <a:pt x="690" y="804"/>
                  </a:lnTo>
                  <a:lnTo>
                    <a:pt x="694" y="791"/>
                  </a:lnTo>
                  <a:lnTo>
                    <a:pt x="698" y="787"/>
                  </a:lnTo>
                  <a:lnTo>
                    <a:pt x="703" y="783"/>
                  </a:lnTo>
                  <a:lnTo>
                    <a:pt x="707" y="783"/>
                  </a:lnTo>
                  <a:lnTo>
                    <a:pt x="711" y="779"/>
                  </a:lnTo>
                  <a:lnTo>
                    <a:pt x="715" y="774"/>
                  </a:lnTo>
                  <a:lnTo>
                    <a:pt x="715" y="770"/>
                  </a:lnTo>
                  <a:lnTo>
                    <a:pt x="719" y="758"/>
                  </a:lnTo>
                  <a:lnTo>
                    <a:pt x="719" y="753"/>
                  </a:lnTo>
                  <a:lnTo>
                    <a:pt x="719" y="749"/>
                  </a:lnTo>
                  <a:lnTo>
                    <a:pt x="724" y="741"/>
                  </a:lnTo>
                  <a:lnTo>
                    <a:pt x="732" y="732"/>
                  </a:lnTo>
                  <a:lnTo>
                    <a:pt x="736" y="719"/>
                  </a:lnTo>
                  <a:lnTo>
                    <a:pt x="741" y="707"/>
                  </a:lnTo>
                  <a:lnTo>
                    <a:pt x="749" y="694"/>
                  </a:lnTo>
                  <a:lnTo>
                    <a:pt x="766" y="669"/>
                  </a:lnTo>
                  <a:lnTo>
                    <a:pt x="770" y="660"/>
                  </a:lnTo>
                  <a:lnTo>
                    <a:pt x="779" y="652"/>
                  </a:lnTo>
                  <a:lnTo>
                    <a:pt x="783" y="647"/>
                  </a:lnTo>
                  <a:lnTo>
                    <a:pt x="791" y="639"/>
                  </a:lnTo>
                  <a:lnTo>
                    <a:pt x="796" y="635"/>
                  </a:lnTo>
                  <a:lnTo>
                    <a:pt x="800" y="631"/>
                  </a:lnTo>
                  <a:lnTo>
                    <a:pt x="808" y="622"/>
                  </a:lnTo>
                  <a:lnTo>
                    <a:pt x="817" y="614"/>
                  </a:lnTo>
                  <a:lnTo>
                    <a:pt x="821" y="614"/>
                  </a:lnTo>
                  <a:lnTo>
                    <a:pt x="821" y="609"/>
                  </a:lnTo>
                  <a:lnTo>
                    <a:pt x="817" y="609"/>
                  </a:lnTo>
                  <a:lnTo>
                    <a:pt x="817" y="605"/>
                  </a:lnTo>
                  <a:lnTo>
                    <a:pt x="808" y="605"/>
                  </a:lnTo>
                  <a:lnTo>
                    <a:pt x="804" y="605"/>
                  </a:lnTo>
                  <a:lnTo>
                    <a:pt x="796" y="605"/>
                  </a:lnTo>
                  <a:lnTo>
                    <a:pt x="770" y="601"/>
                  </a:lnTo>
                  <a:lnTo>
                    <a:pt x="745" y="597"/>
                  </a:lnTo>
                  <a:lnTo>
                    <a:pt x="732" y="592"/>
                  </a:lnTo>
                  <a:lnTo>
                    <a:pt x="715" y="592"/>
                  </a:lnTo>
                  <a:lnTo>
                    <a:pt x="707" y="592"/>
                  </a:lnTo>
                  <a:lnTo>
                    <a:pt x="681" y="592"/>
                  </a:lnTo>
                  <a:lnTo>
                    <a:pt x="677" y="592"/>
                  </a:lnTo>
                  <a:lnTo>
                    <a:pt x="686" y="614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8" name="Freeform 44"/>
            <p:cNvSpPr>
              <a:spLocks/>
            </p:cNvSpPr>
            <p:nvPr/>
          </p:nvSpPr>
          <p:spPr bwMode="auto">
            <a:xfrm>
              <a:off x="1879178" y="2817954"/>
              <a:ext cx="120995" cy="122402"/>
            </a:xfrm>
            <a:custGeom>
              <a:avLst/>
              <a:gdLst>
                <a:gd name="T0" fmla="*/ 21 w 381"/>
                <a:gd name="T1" fmla="*/ 233 h 386"/>
                <a:gd name="T2" fmla="*/ 47 w 381"/>
                <a:gd name="T3" fmla="*/ 233 h 386"/>
                <a:gd name="T4" fmla="*/ 64 w 381"/>
                <a:gd name="T5" fmla="*/ 225 h 386"/>
                <a:gd name="T6" fmla="*/ 72 w 381"/>
                <a:gd name="T7" fmla="*/ 216 h 386"/>
                <a:gd name="T8" fmla="*/ 72 w 381"/>
                <a:gd name="T9" fmla="*/ 199 h 386"/>
                <a:gd name="T10" fmla="*/ 76 w 381"/>
                <a:gd name="T11" fmla="*/ 182 h 386"/>
                <a:gd name="T12" fmla="*/ 81 w 381"/>
                <a:gd name="T13" fmla="*/ 174 h 386"/>
                <a:gd name="T14" fmla="*/ 93 w 381"/>
                <a:gd name="T15" fmla="*/ 161 h 386"/>
                <a:gd name="T16" fmla="*/ 98 w 381"/>
                <a:gd name="T17" fmla="*/ 140 h 386"/>
                <a:gd name="T18" fmla="*/ 114 w 381"/>
                <a:gd name="T19" fmla="*/ 85 h 386"/>
                <a:gd name="T20" fmla="*/ 127 w 381"/>
                <a:gd name="T21" fmla="*/ 68 h 386"/>
                <a:gd name="T22" fmla="*/ 144 w 381"/>
                <a:gd name="T23" fmla="*/ 51 h 386"/>
                <a:gd name="T24" fmla="*/ 148 w 381"/>
                <a:gd name="T25" fmla="*/ 38 h 386"/>
                <a:gd name="T26" fmla="*/ 153 w 381"/>
                <a:gd name="T27" fmla="*/ 13 h 386"/>
                <a:gd name="T28" fmla="*/ 165 w 381"/>
                <a:gd name="T29" fmla="*/ 5 h 386"/>
                <a:gd name="T30" fmla="*/ 195 w 381"/>
                <a:gd name="T31" fmla="*/ 0 h 386"/>
                <a:gd name="T32" fmla="*/ 208 w 381"/>
                <a:gd name="T33" fmla="*/ 0 h 386"/>
                <a:gd name="T34" fmla="*/ 216 w 381"/>
                <a:gd name="T35" fmla="*/ 5 h 386"/>
                <a:gd name="T36" fmla="*/ 225 w 381"/>
                <a:gd name="T37" fmla="*/ 13 h 386"/>
                <a:gd name="T38" fmla="*/ 229 w 381"/>
                <a:gd name="T39" fmla="*/ 22 h 386"/>
                <a:gd name="T40" fmla="*/ 225 w 381"/>
                <a:gd name="T41" fmla="*/ 43 h 386"/>
                <a:gd name="T42" fmla="*/ 220 w 381"/>
                <a:gd name="T43" fmla="*/ 55 h 386"/>
                <a:gd name="T44" fmla="*/ 229 w 381"/>
                <a:gd name="T45" fmla="*/ 64 h 386"/>
                <a:gd name="T46" fmla="*/ 250 w 381"/>
                <a:gd name="T47" fmla="*/ 72 h 386"/>
                <a:gd name="T48" fmla="*/ 258 w 381"/>
                <a:gd name="T49" fmla="*/ 81 h 386"/>
                <a:gd name="T50" fmla="*/ 267 w 381"/>
                <a:gd name="T51" fmla="*/ 98 h 386"/>
                <a:gd name="T52" fmla="*/ 271 w 381"/>
                <a:gd name="T53" fmla="*/ 132 h 386"/>
                <a:gd name="T54" fmla="*/ 280 w 381"/>
                <a:gd name="T55" fmla="*/ 149 h 386"/>
                <a:gd name="T56" fmla="*/ 288 w 381"/>
                <a:gd name="T57" fmla="*/ 157 h 386"/>
                <a:gd name="T58" fmla="*/ 313 w 381"/>
                <a:gd name="T59" fmla="*/ 182 h 386"/>
                <a:gd name="T60" fmla="*/ 326 w 381"/>
                <a:gd name="T61" fmla="*/ 187 h 386"/>
                <a:gd name="T62" fmla="*/ 343 w 381"/>
                <a:gd name="T63" fmla="*/ 195 h 386"/>
                <a:gd name="T64" fmla="*/ 368 w 381"/>
                <a:gd name="T65" fmla="*/ 199 h 386"/>
                <a:gd name="T66" fmla="*/ 377 w 381"/>
                <a:gd name="T67" fmla="*/ 204 h 386"/>
                <a:gd name="T68" fmla="*/ 377 w 381"/>
                <a:gd name="T69" fmla="*/ 212 h 386"/>
                <a:gd name="T70" fmla="*/ 347 w 381"/>
                <a:gd name="T71" fmla="*/ 225 h 386"/>
                <a:gd name="T72" fmla="*/ 335 w 381"/>
                <a:gd name="T73" fmla="*/ 233 h 386"/>
                <a:gd name="T74" fmla="*/ 322 w 381"/>
                <a:gd name="T75" fmla="*/ 246 h 386"/>
                <a:gd name="T76" fmla="*/ 318 w 381"/>
                <a:gd name="T77" fmla="*/ 263 h 386"/>
                <a:gd name="T78" fmla="*/ 322 w 381"/>
                <a:gd name="T79" fmla="*/ 280 h 386"/>
                <a:gd name="T80" fmla="*/ 318 w 381"/>
                <a:gd name="T81" fmla="*/ 288 h 386"/>
                <a:gd name="T82" fmla="*/ 305 w 381"/>
                <a:gd name="T83" fmla="*/ 297 h 386"/>
                <a:gd name="T84" fmla="*/ 288 w 381"/>
                <a:gd name="T85" fmla="*/ 314 h 386"/>
                <a:gd name="T86" fmla="*/ 267 w 381"/>
                <a:gd name="T87" fmla="*/ 322 h 386"/>
                <a:gd name="T88" fmla="*/ 225 w 381"/>
                <a:gd name="T89" fmla="*/ 335 h 386"/>
                <a:gd name="T90" fmla="*/ 212 w 381"/>
                <a:gd name="T91" fmla="*/ 343 h 386"/>
                <a:gd name="T92" fmla="*/ 203 w 381"/>
                <a:gd name="T93" fmla="*/ 356 h 386"/>
                <a:gd name="T94" fmla="*/ 191 w 381"/>
                <a:gd name="T95" fmla="*/ 377 h 386"/>
                <a:gd name="T96" fmla="*/ 182 w 381"/>
                <a:gd name="T97" fmla="*/ 386 h 386"/>
                <a:gd name="T98" fmla="*/ 174 w 381"/>
                <a:gd name="T99" fmla="*/ 381 h 386"/>
                <a:gd name="T100" fmla="*/ 157 w 381"/>
                <a:gd name="T101" fmla="*/ 373 h 386"/>
                <a:gd name="T102" fmla="*/ 144 w 381"/>
                <a:gd name="T103" fmla="*/ 377 h 386"/>
                <a:gd name="T104" fmla="*/ 131 w 381"/>
                <a:gd name="T105" fmla="*/ 381 h 386"/>
                <a:gd name="T106" fmla="*/ 119 w 381"/>
                <a:gd name="T107" fmla="*/ 386 h 386"/>
                <a:gd name="T108" fmla="*/ 106 w 381"/>
                <a:gd name="T109" fmla="*/ 381 h 386"/>
                <a:gd name="T110" fmla="*/ 98 w 381"/>
                <a:gd name="T111" fmla="*/ 369 h 386"/>
                <a:gd name="T112" fmla="*/ 85 w 381"/>
                <a:gd name="T113" fmla="*/ 352 h 386"/>
                <a:gd name="T114" fmla="*/ 81 w 381"/>
                <a:gd name="T115" fmla="*/ 335 h 386"/>
                <a:gd name="T116" fmla="*/ 81 w 381"/>
                <a:gd name="T117" fmla="*/ 318 h 386"/>
                <a:gd name="T118" fmla="*/ 64 w 381"/>
                <a:gd name="T119" fmla="*/ 305 h 386"/>
                <a:gd name="T120" fmla="*/ 51 w 381"/>
                <a:gd name="T121" fmla="*/ 292 h 386"/>
                <a:gd name="T122" fmla="*/ 34 w 381"/>
                <a:gd name="T123" fmla="*/ 271 h 386"/>
                <a:gd name="T124" fmla="*/ 4 w 381"/>
                <a:gd name="T125" fmla="*/ 23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86">
                  <a:moveTo>
                    <a:pt x="0" y="237"/>
                  </a:moveTo>
                  <a:lnTo>
                    <a:pt x="4" y="237"/>
                  </a:lnTo>
                  <a:lnTo>
                    <a:pt x="21" y="233"/>
                  </a:lnTo>
                  <a:lnTo>
                    <a:pt x="30" y="233"/>
                  </a:lnTo>
                  <a:lnTo>
                    <a:pt x="43" y="233"/>
                  </a:lnTo>
                  <a:lnTo>
                    <a:pt x="47" y="233"/>
                  </a:lnTo>
                  <a:lnTo>
                    <a:pt x="55" y="229"/>
                  </a:lnTo>
                  <a:lnTo>
                    <a:pt x="59" y="229"/>
                  </a:lnTo>
                  <a:lnTo>
                    <a:pt x="64" y="225"/>
                  </a:lnTo>
                  <a:lnTo>
                    <a:pt x="68" y="225"/>
                  </a:lnTo>
                  <a:lnTo>
                    <a:pt x="68" y="220"/>
                  </a:lnTo>
                  <a:lnTo>
                    <a:pt x="72" y="216"/>
                  </a:lnTo>
                  <a:lnTo>
                    <a:pt x="72" y="212"/>
                  </a:lnTo>
                  <a:lnTo>
                    <a:pt x="72" y="208"/>
                  </a:lnTo>
                  <a:lnTo>
                    <a:pt x="72" y="199"/>
                  </a:lnTo>
                  <a:lnTo>
                    <a:pt x="72" y="195"/>
                  </a:lnTo>
                  <a:lnTo>
                    <a:pt x="76" y="187"/>
                  </a:lnTo>
                  <a:lnTo>
                    <a:pt x="76" y="182"/>
                  </a:lnTo>
                  <a:lnTo>
                    <a:pt x="76" y="178"/>
                  </a:lnTo>
                  <a:lnTo>
                    <a:pt x="81" y="178"/>
                  </a:lnTo>
                  <a:lnTo>
                    <a:pt x="81" y="174"/>
                  </a:lnTo>
                  <a:lnTo>
                    <a:pt x="89" y="165"/>
                  </a:lnTo>
                  <a:lnTo>
                    <a:pt x="89" y="16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98" y="140"/>
                  </a:lnTo>
                  <a:lnTo>
                    <a:pt x="106" y="119"/>
                  </a:lnTo>
                  <a:lnTo>
                    <a:pt x="114" y="93"/>
                  </a:lnTo>
                  <a:lnTo>
                    <a:pt x="114" y="85"/>
                  </a:lnTo>
                  <a:lnTo>
                    <a:pt x="119" y="77"/>
                  </a:lnTo>
                  <a:lnTo>
                    <a:pt x="123" y="72"/>
                  </a:lnTo>
                  <a:lnTo>
                    <a:pt x="127" y="68"/>
                  </a:lnTo>
                  <a:lnTo>
                    <a:pt x="136" y="60"/>
                  </a:lnTo>
                  <a:lnTo>
                    <a:pt x="140" y="55"/>
                  </a:lnTo>
                  <a:lnTo>
                    <a:pt x="144" y="51"/>
                  </a:lnTo>
                  <a:lnTo>
                    <a:pt x="144" y="47"/>
                  </a:lnTo>
                  <a:lnTo>
                    <a:pt x="148" y="43"/>
                  </a:lnTo>
                  <a:lnTo>
                    <a:pt x="148" y="38"/>
                  </a:lnTo>
                  <a:lnTo>
                    <a:pt x="153" y="26"/>
                  </a:lnTo>
                  <a:lnTo>
                    <a:pt x="153" y="17"/>
                  </a:lnTo>
                  <a:lnTo>
                    <a:pt x="153" y="13"/>
                  </a:lnTo>
                  <a:lnTo>
                    <a:pt x="157" y="9"/>
                  </a:lnTo>
                  <a:lnTo>
                    <a:pt x="161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2" y="0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9"/>
                  </a:lnTo>
                  <a:lnTo>
                    <a:pt x="225" y="9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29" y="17"/>
                  </a:lnTo>
                  <a:lnTo>
                    <a:pt x="229" y="22"/>
                  </a:lnTo>
                  <a:lnTo>
                    <a:pt x="229" y="26"/>
                  </a:lnTo>
                  <a:lnTo>
                    <a:pt x="225" y="30"/>
                  </a:lnTo>
                  <a:lnTo>
                    <a:pt x="225" y="43"/>
                  </a:lnTo>
                  <a:lnTo>
                    <a:pt x="220" y="47"/>
                  </a:lnTo>
                  <a:lnTo>
                    <a:pt x="220" y="51"/>
                  </a:lnTo>
                  <a:lnTo>
                    <a:pt x="220" y="55"/>
                  </a:lnTo>
                  <a:lnTo>
                    <a:pt x="220" y="60"/>
                  </a:lnTo>
                  <a:lnTo>
                    <a:pt x="225" y="60"/>
                  </a:lnTo>
                  <a:lnTo>
                    <a:pt x="229" y="64"/>
                  </a:lnTo>
                  <a:lnTo>
                    <a:pt x="233" y="64"/>
                  </a:lnTo>
                  <a:lnTo>
                    <a:pt x="246" y="68"/>
                  </a:lnTo>
                  <a:lnTo>
                    <a:pt x="250" y="72"/>
                  </a:lnTo>
                  <a:lnTo>
                    <a:pt x="254" y="77"/>
                  </a:lnTo>
                  <a:lnTo>
                    <a:pt x="258" y="77"/>
                  </a:lnTo>
                  <a:lnTo>
                    <a:pt x="258" y="81"/>
                  </a:lnTo>
                  <a:lnTo>
                    <a:pt x="263" y="85"/>
                  </a:lnTo>
                  <a:lnTo>
                    <a:pt x="263" y="93"/>
                  </a:lnTo>
                  <a:lnTo>
                    <a:pt x="267" y="98"/>
                  </a:lnTo>
                  <a:lnTo>
                    <a:pt x="267" y="106"/>
                  </a:lnTo>
                  <a:lnTo>
                    <a:pt x="271" y="127"/>
                  </a:lnTo>
                  <a:lnTo>
                    <a:pt x="271" y="132"/>
                  </a:lnTo>
                  <a:lnTo>
                    <a:pt x="275" y="140"/>
                  </a:lnTo>
                  <a:lnTo>
                    <a:pt x="275" y="144"/>
                  </a:lnTo>
                  <a:lnTo>
                    <a:pt x="280" y="149"/>
                  </a:lnTo>
                  <a:lnTo>
                    <a:pt x="280" y="153"/>
                  </a:lnTo>
                  <a:lnTo>
                    <a:pt x="284" y="157"/>
                  </a:lnTo>
                  <a:lnTo>
                    <a:pt x="288" y="157"/>
                  </a:lnTo>
                  <a:lnTo>
                    <a:pt x="301" y="174"/>
                  </a:lnTo>
                  <a:lnTo>
                    <a:pt x="305" y="178"/>
                  </a:lnTo>
                  <a:lnTo>
                    <a:pt x="313" y="182"/>
                  </a:lnTo>
                  <a:lnTo>
                    <a:pt x="318" y="182"/>
                  </a:lnTo>
                  <a:lnTo>
                    <a:pt x="322" y="187"/>
                  </a:lnTo>
                  <a:lnTo>
                    <a:pt x="326" y="187"/>
                  </a:lnTo>
                  <a:lnTo>
                    <a:pt x="330" y="191"/>
                  </a:lnTo>
                  <a:lnTo>
                    <a:pt x="339" y="191"/>
                  </a:lnTo>
                  <a:lnTo>
                    <a:pt x="343" y="195"/>
                  </a:lnTo>
                  <a:lnTo>
                    <a:pt x="347" y="195"/>
                  </a:lnTo>
                  <a:lnTo>
                    <a:pt x="360" y="199"/>
                  </a:lnTo>
                  <a:lnTo>
                    <a:pt x="368" y="199"/>
                  </a:lnTo>
                  <a:lnTo>
                    <a:pt x="373" y="199"/>
                  </a:lnTo>
                  <a:lnTo>
                    <a:pt x="373" y="204"/>
                  </a:lnTo>
                  <a:lnTo>
                    <a:pt x="377" y="204"/>
                  </a:lnTo>
                  <a:lnTo>
                    <a:pt x="381" y="208"/>
                  </a:lnTo>
                  <a:lnTo>
                    <a:pt x="381" y="212"/>
                  </a:lnTo>
                  <a:lnTo>
                    <a:pt x="377" y="212"/>
                  </a:lnTo>
                  <a:lnTo>
                    <a:pt x="377" y="216"/>
                  </a:lnTo>
                  <a:lnTo>
                    <a:pt x="368" y="220"/>
                  </a:lnTo>
                  <a:lnTo>
                    <a:pt x="347" y="225"/>
                  </a:lnTo>
                  <a:lnTo>
                    <a:pt x="343" y="229"/>
                  </a:lnTo>
                  <a:lnTo>
                    <a:pt x="339" y="229"/>
                  </a:lnTo>
                  <a:lnTo>
                    <a:pt x="335" y="233"/>
                  </a:lnTo>
                  <a:lnTo>
                    <a:pt x="330" y="237"/>
                  </a:lnTo>
                  <a:lnTo>
                    <a:pt x="326" y="242"/>
                  </a:lnTo>
                  <a:lnTo>
                    <a:pt x="322" y="246"/>
                  </a:lnTo>
                  <a:lnTo>
                    <a:pt x="322" y="250"/>
                  </a:lnTo>
                  <a:lnTo>
                    <a:pt x="318" y="259"/>
                  </a:lnTo>
                  <a:lnTo>
                    <a:pt x="318" y="263"/>
                  </a:lnTo>
                  <a:lnTo>
                    <a:pt x="318" y="267"/>
                  </a:lnTo>
                  <a:lnTo>
                    <a:pt x="322" y="276"/>
                  </a:lnTo>
                  <a:lnTo>
                    <a:pt x="322" y="280"/>
                  </a:lnTo>
                  <a:lnTo>
                    <a:pt x="318" y="280"/>
                  </a:lnTo>
                  <a:lnTo>
                    <a:pt x="318" y="284"/>
                  </a:lnTo>
                  <a:lnTo>
                    <a:pt x="318" y="288"/>
                  </a:lnTo>
                  <a:lnTo>
                    <a:pt x="313" y="288"/>
                  </a:lnTo>
                  <a:lnTo>
                    <a:pt x="309" y="292"/>
                  </a:lnTo>
                  <a:lnTo>
                    <a:pt x="305" y="297"/>
                  </a:lnTo>
                  <a:lnTo>
                    <a:pt x="297" y="305"/>
                  </a:lnTo>
                  <a:lnTo>
                    <a:pt x="292" y="309"/>
                  </a:lnTo>
                  <a:lnTo>
                    <a:pt x="288" y="314"/>
                  </a:lnTo>
                  <a:lnTo>
                    <a:pt x="280" y="318"/>
                  </a:lnTo>
                  <a:lnTo>
                    <a:pt x="275" y="318"/>
                  </a:lnTo>
                  <a:lnTo>
                    <a:pt x="267" y="322"/>
                  </a:lnTo>
                  <a:lnTo>
                    <a:pt x="241" y="331"/>
                  </a:lnTo>
                  <a:lnTo>
                    <a:pt x="229" y="335"/>
                  </a:lnTo>
                  <a:lnTo>
                    <a:pt x="225" y="335"/>
                  </a:lnTo>
                  <a:lnTo>
                    <a:pt x="220" y="339"/>
                  </a:lnTo>
                  <a:lnTo>
                    <a:pt x="216" y="343"/>
                  </a:lnTo>
                  <a:lnTo>
                    <a:pt x="212" y="343"/>
                  </a:lnTo>
                  <a:lnTo>
                    <a:pt x="208" y="348"/>
                  </a:lnTo>
                  <a:lnTo>
                    <a:pt x="203" y="352"/>
                  </a:lnTo>
                  <a:lnTo>
                    <a:pt x="203" y="356"/>
                  </a:lnTo>
                  <a:lnTo>
                    <a:pt x="195" y="369"/>
                  </a:lnTo>
                  <a:lnTo>
                    <a:pt x="191" y="373"/>
                  </a:lnTo>
                  <a:lnTo>
                    <a:pt x="191" y="377"/>
                  </a:lnTo>
                  <a:lnTo>
                    <a:pt x="191" y="381"/>
                  </a:lnTo>
                  <a:lnTo>
                    <a:pt x="186" y="381"/>
                  </a:lnTo>
                  <a:lnTo>
                    <a:pt x="182" y="386"/>
                  </a:lnTo>
                  <a:lnTo>
                    <a:pt x="178" y="386"/>
                  </a:lnTo>
                  <a:lnTo>
                    <a:pt x="178" y="381"/>
                  </a:lnTo>
                  <a:lnTo>
                    <a:pt x="174" y="381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57" y="373"/>
                  </a:lnTo>
                  <a:lnTo>
                    <a:pt x="153" y="373"/>
                  </a:lnTo>
                  <a:lnTo>
                    <a:pt x="148" y="373"/>
                  </a:lnTo>
                  <a:lnTo>
                    <a:pt x="144" y="377"/>
                  </a:lnTo>
                  <a:lnTo>
                    <a:pt x="140" y="377"/>
                  </a:lnTo>
                  <a:lnTo>
                    <a:pt x="136" y="381"/>
                  </a:lnTo>
                  <a:lnTo>
                    <a:pt x="131" y="381"/>
                  </a:lnTo>
                  <a:lnTo>
                    <a:pt x="127" y="386"/>
                  </a:lnTo>
                  <a:lnTo>
                    <a:pt x="123" y="386"/>
                  </a:lnTo>
                  <a:lnTo>
                    <a:pt x="119" y="386"/>
                  </a:lnTo>
                  <a:lnTo>
                    <a:pt x="114" y="386"/>
                  </a:lnTo>
                  <a:lnTo>
                    <a:pt x="110" y="386"/>
                  </a:lnTo>
                  <a:lnTo>
                    <a:pt x="106" y="381"/>
                  </a:lnTo>
                  <a:lnTo>
                    <a:pt x="102" y="377"/>
                  </a:lnTo>
                  <a:lnTo>
                    <a:pt x="98" y="373"/>
                  </a:lnTo>
                  <a:lnTo>
                    <a:pt x="98" y="369"/>
                  </a:lnTo>
                  <a:lnTo>
                    <a:pt x="93" y="364"/>
                  </a:lnTo>
                  <a:lnTo>
                    <a:pt x="89" y="356"/>
                  </a:lnTo>
                  <a:lnTo>
                    <a:pt x="85" y="352"/>
                  </a:lnTo>
                  <a:lnTo>
                    <a:pt x="85" y="348"/>
                  </a:lnTo>
                  <a:lnTo>
                    <a:pt x="85" y="343"/>
                  </a:lnTo>
                  <a:lnTo>
                    <a:pt x="81" y="335"/>
                  </a:lnTo>
                  <a:lnTo>
                    <a:pt x="81" y="326"/>
                  </a:lnTo>
                  <a:lnTo>
                    <a:pt x="81" y="322"/>
                  </a:lnTo>
                  <a:lnTo>
                    <a:pt x="81" y="318"/>
                  </a:lnTo>
                  <a:lnTo>
                    <a:pt x="76" y="314"/>
                  </a:lnTo>
                  <a:lnTo>
                    <a:pt x="72" y="309"/>
                  </a:lnTo>
                  <a:lnTo>
                    <a:pt x="64" y="305"/>
                  </a:lnTo>
                  <a:lnTo>
                    <a:pt x="55" y="297"/>
                  </a:lnTo>
                  <a:lnTo>
                    <a:pt x="51" y="297"/>
                  </a:lnTo>
                  <a:lnTo>
                    <a:pt x="51" y="292"/>
                  </a:lnTo>
                  <a:lnTo>
                    <a:pt x="47" y="288"/>
                  </a:lnTo>
                  <a:lnTo>
                    <a:pt x="38" y="280"/>
                  </a:lnTo>
                  <a:lnTo>
                    <a:pt x="34" y="271"/>
                  </a:lnTo>
                  <a:lnTo>
                    <a:pt x="13" y="254"/>
                  </a:lnTo>
                  <a:lnTo>
                    <a:pt x="9" y="242"/>
                  </a:lnTo>
                  <a:lnTo>
                    <a:pt x="4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9" name="Freeform 45"/>
            <p:cNvSpPr>
              <a:spLocks/>
            </p:cNvSpPr>
            <p:nvPr/>
          </p:nvSpPr>
          <p:spPr bwMode="auto">
            <a:xfrm>
              <a:off x="1768032" y="3273796"/>
              <a:ext cx="189934" cy="83008"/>
            </a:xfrm>
            <a:custGeom>
              <a:avLst/>
              <a:gdLst>
                <a:gd name="T0" fmla="*/ 8 w 597"/>
                <a:gd name="T1" fmla="*/ 97 h 262"/>
                <a:gd name="T2" fmla="*/ 25 w 597"/>
                <a:gd name="T3" fmla="*/ 59 h 262"/>
                <a:gd name="T4" fmla="*/ 55 w 597"/>
                <a:gd name="T5" fmla="*/ 42 h 262"/>
                <a:gd name="T6" fmla="*/ 101 w 597"/>
                <a:gd name="T7" fmla="*/ 38 h 262"/>
                <a:gd name="T8" fmla="*/ 118 w 597"/>
                <a:gd name="T9" fmla="*/ 46 h 262"/>
                <a:gd name="T10" fmla="*/ 127 w 597"/>
                <a:gd name="T11" fmla="*/ 88 h 262"/>
                <a:gd name="T12" fmla="*/ 152 w 597"/>
                <a:gd name="T13" fmla="*/ 80 h 262"/>
                <a:gd name="T14" fmla="*/ 156 w 597"/>
                <a:gd name="T15" fmla="*/ 50 h 262"/>
                <a:gd name="T16" fmla="*/ 165 w 597"/>
                <a:gd name="T17" fmla="*/ 17 h 262"/>
                <a:gd name="T18" fmla="*/ 207 w 597"/>
                <a:gd name="T19" fmla="*/ 33 h 262"/>
                <a:gd name="T20" fmla="*/ 237 w 597"/>
                <a:gd name="T21" fmla="*/ 33 h 262"/>
                <a:gd name="T22" fmla="*/ 262 w 597"/>
                <a:gd name="T23" fmla="*/ 25 h 262"/>
                <a:gd name="T24" fmla="*/ 288 w 597"/>
                <a:gd name="T25" fmla="*/ 50 h 262"/>
                <a:gd name="T26" fmla="*/ 305 w 597"/>
                <a:gd name="T27" fmla="*/ 50 h 262"/>
                <a:gd name="T28" fmla="*/ 305 w 597"/>
                <a:gd name="T29" fmla="*/ 17 h 262"/>
                <a:gd name="T30" fmla="*/ 326 w 597"/>
                <a:gd name="T31" fmla="*/ 4 h 262"/>
                <a:gd name="T32" fmla="*/ 372 w 597"/>
                <a:gd name="T33" fmla="*/ 0 h 262"/>
                <a:gd name="T34" fmla="*/ 394 w 597"/>
                <a:gd name="T35" fmla="*/ 8 h 262"/>
                <a:gd name="T36" fmla="*/ 402 w 597"/>
                <a:gd name="T37" fmla="*/ 29 h 262"/>
                <a:gd name="T38" fmla="*/ 419 w 597"/>
                <a:gd name="T39" fmla="*/ 50 h 262"/>
                <a:gd name="T40" fmla="*/ 423 w 597"/>
                <a:gd name="T41" fmla="*/ 84 h 262"/>
                <a:gd name="T42" fmla="*/ 427 w 597"/>
                <a:gd name="T43" fmla="*/ 118 h 262"/>
                <a:gd name="T44" fmla="*/ 453 w 597"/>
                <a:gd name="T45" fmla="*/ 131 h 262"/>
                <a:gd name="T46" fmla="*/ 487 w 597"/>
                <a:gd name="T47" fmla="*/ 131 h 262"/>
                <a:gd name="T48" fmla="*/ 550 w 597"/>
                <a:gd name="T49" fmla="*/ 122 h 262"/>
                <a:gd name="T50" fmla="*/ 584 w 597"/>
                <a:gd name="T51" fmla="*/ 122 h 262"/>
                <a:gd name="T52" fmla="*/ 592 w 597"/>
                <a:gd name="T53" fmla="*/ 148 h 262"/>
                <a:gd name="T54" fmla="*/ 571 w 597"/>
                <a:gd name="T55" fmla="*/ 182 h 262"/>
                <a:gd name="T56" fmla="*/ 542 w 597"/>
                <a:gd name="T57" fmla="*/ 203 h 262"/>
                <a:gd name="T58" fmla="*/ 499 w 597"/>
                <a:gd name="T59" fmla="*/ 245 h 262"/>
                <a:gd name="T60" fmla="*/ 457 w 597"/>
                <a:gd name="T61" fmla="*/ 237 h 262"/>
                <a:gd name="T62" fmla="*/ 436 w 597"/>
                <a:gd name="T63" fmla="*/ 215 h 262"/>
                <a:gd name="T64" fmla="*/ 419 w 597"/>
                <a:gd name="T65" fmla="*/ 190 h 262"/>
                <a:gd name="T66" fmla="*/ 372 w 597"/>
                <a:gd name="T67" fmla="*/ 156 h 262"/>
                <a:gd name="T68" fmla="*/ 330 w 597"/>
                <a:gd name="T69" fmla="*/ 148 h 262"/>
                <a:gd name="T70" fmla="*/ 330 w 597"/>
                <a:gd name="T71" fmla="*/ 182 h 262"/>
                <a:gd name="T72" fmla="*/ 343 w 597"/>
                <a:gd name="T73" fmla="*/ 215 h 262"/>
                <a:gd name="T74" fmla="*/ 377 w 597"/>
                <a:gd name="T75" fmla="*/ 249 h 262"/>
                <a:gd name="T76" fmla="*/ 360 w 597"/>
                <a:gd name="T77" fmla="*/ 262 h 262"/>
                <a:gd name="T78" fmla="*/ 334 w 597"/>
                <a:gd name="T79" fmla="*/ 245 h 262"/>
                <a:gd name="T80" fmla="*/ 317 w 597"/>
                <a:gd name="T81" fmla="*/ 220 h 262"/>
                <a:gd name="T82" fmla="*/ 292 w 597"/>
                <a:gd name="T83" fmla="*/ 207 h 262"/>
                <a:gd name="T84" fmla="*/ 283 w 597"/>
                <a:gd name="T85" fmla="*/ 186 h 262"/>
                <a:gd name="T86" fmla="*/ 254 w 597"/>
                <a:gd name="T87" fmla="*/ 152 h 262"/>
                <a:gd name="T88" fmla="*/ 228 w 597"/>
                <a:gd name="T89" fmla="*/ 152 h 262"/>
                <a:gd name="T90" fmla="*/ 203 w 597"/>
                <a:gd name="T91" fmla="*/ 160 h 262"/>
                <a:gd name="T92" fmla="*/ 169 w 597"/>
                <a:gd name="T93" fmla="*/ 156 h 262"/>
                <a:gd name="T94" fmla="*/ 148 w 597"/>
                <a:gd name="T95" fmla="*/ 173 h 262"/>
                <a:gd name="T96" fmla="*/ 118 w 597"/>
                <a:gd name="T97" fmla="*/ 220 h 262"/>
                <a:gd name="T98" fmla="*/ 93 w 597"/>
                <a:gd name="T99" fmla="*/ 228 h 262"/>
                <a:gd name="T100" fmla="*/ 72 w 597"/>
                <a:gd name="T101" fmla="*/ 220 h 262"/>
                <a:gd name="T102" fmla="*/ 80 w 597"/>
                <a:gd name="T103" fmla="*/ 194 h 262"/>
                <a:gd name="T104" fmla="*/ 93 w 597"/>
                <a:gd name="T105" fmla="*/ 169 h 262"/>
                <a:gd name="T106" fmla="*/ 63 w 597"/>
                <a:gd name="T107" fmla="*/ 173 h 262"/>
                <a:gd name="T108" fmla="*/ 38 w 597"/>
                <a:gd name="T109" fmla="*/ 182 h 262"/>
                <a:gd name="T110" fmla="*/ 17 w 597"/>
                <a:gd name="T111" fmla="*/ 169 h 262"/>
                <a:gd name="T112" fmla="*/ 0 w 597"/>
                <a:gd name="T113" fmla="*/ 12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7" h="262">
                  <a:moveTo>
                    <a:pt x="0" y="127"/>
                  </a:moveTo>
                  <a:lnTo>
                    <a:pt x="0" y="122"/>
                  </a:lnTo>
                  <a:lnTo>
                    <a:pt x="4" y="118"/>
                  </a:lnTo>
                  <a:lnTo>
                    <a:pt x="4" y="110"/>
                  </a:lnTo>
                  <a:lnTo>
                    <a:pt x="4" y="105"/>
                  </a:lnTo>
                  <a:lnTo>
                    <a:pt x="8" y="97"/>
                  </a:lnTo>
                  <a:lnTo>
                    <a:pt x="8" y="93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1" y="67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29" y="55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6"/>
                  </a:lnTo>
                  <a:lnTo>
                    <a:pt x="46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9" y="38"/>
                  </a:lnTo>
                  <a:lnTo>
                    <a:pt x="97" y="38"/>
                  </a:lnTo>
                  <a:lnTo>
                    <a:pt x="101" y="38"/>
                  </a:lnTo>
                  <a:lnTo>
                    <a:pt x="101" y="33"/>
                  </a:lnTo>
                  <a:lnTo>
                    <a:pt x="106" y="33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4" y="42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18" y="67"/>
                  </a:lnTo>
                  <a:lnTo>
                    <a:pt x="118" y="76"/>
                  </a:lnTo>
                  <a:lnTo>
                    <a:pt x="123" y="80"/>
                  </a:lnTo>
                  <a:lnTo>
                    <a:pt x="123" y="84"/>
                  </a:lnTo>
                  <a:lnTo>
                    <a:pt x="127" y="88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40" y="88"/>
                  </a:lnTo>
                  <a:lnTo>
                    <a:pt x="148" y="84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6" y="67"/>
                  </a:lnTo>
                  <a:lnTo>
                    <a:pt x="156" y="59"/>
                  </a:lnTo>
                  <a:lnTo>
                    <a:pt x="156" y="55"/>
                  </a:lnTo>
                  <a:lnTo>
                    <a:pt x="156" y="50"/>
                  </a:lnTo>
                  <a:lnTo>
                    <a:pt x="156" y="33"/>
                  </a:lnTo>
                  <a:lnTo>
                    <a:pt x="156" y="29"/>
                  </a:lnTo>
                  <a:lnTo>
                    <a:pt x="156" y="25"/>
                  </a:lnTo>
                  <a:lnTo>
                    <a:pt x="156" y="21"/>
                  </a:lnTo>
                  <a:lnTo>
                    <a:pt x="161" y="21"/>
                  </a:lnTo>
                  <a:lnTo>
                    <a:pt x="165" y="17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78" y="21"/>
                  </a:lnTo>
                  <a:lnTo>
                    <a:pt x="195" y="25"/>
                  </a:lnTo>
                  <a:lnTo>
                    <a:pt x="203" y="29"/>
                  </a:lnTo>
                  <a:lnTo>
                    <a:pt x="207" y="33"/>
                  </a:lnTo>
                  <a:lnTo>
                    <a:pt x="216" y="38"/>
                  </a:lnTo>
                  <a:lnTo>
                    <a:pt x="220" y="42"/>
                  </a:lnTo>
                  <a:lnTo>
                    <a:pt x="224" y="42"/>
                  </a:lnTo>
                  <a:lnTo>
                    <a:pt x="228" y="42"/>
                  </a:lnTo>
                  <a:lnTo>
                    <a:pt x="233" y="42"/>
                  </a:lnTo>
                  <a:lnTo>
                    <a:pt x="237" y="33"/>
                  </a:lnTo>
                  <a:lnTo>
                    <a:pt x="241" y="29"/>
                  </a:lnTo>
                  <a:lnTo>
                    <a:pt x="245" y="29"/>
                  </a:lnTo>
                  <a:lnTo>
                    <a:pt x="250" y="25"/>
                  </a:lnTo>
                  <a:lnTo>
                    <a:pt x="254" y="25"/>
                  </a:lnTo>
                  <a:lnTo>
                    <a:pt x="258" y="25"/>
                  </a:lnTo>
                  <a:lnTo>
                    <a:pt x="262" y="25"/>
                  </a:lnTo>
                  <a:lnTo>
                    <a:pt x="267" y="25"/>
                  </a:lnTo>
                  <a:lnTo>
                    <a:pt x="271" y="29"/>
                  </a:lnTo>
                  <a:lnTo>
                    <a:pt x="275" y="33"/>
                  </a:lnTo>
                  <a:lnTo>
                    <a:pt x="283" y="46"/>
                  </a:lnTo>
                  <a:lnTo>
                    <a:pt x="288" y="46"/>
                  </a:lnTo>
                  <a:lnTo>
                    <a:pt x="288" y="50"/>
                  </a:lnTo>
                  <a:lnTo>
                    <a:pt x="292" y="50"/>
                  </a:lnTo>
                  <a:lnTo>
                    <a:pt x="292" y="55"/>
                  </a:lnTo>
                  <a:lnTo>
                    <a:pt x="296" y="55"/>
                  </a:lnTo>
                  <a:lnTo>
                    <a:pt x="300" y="55"/>
                  </a:lnTo>
                  <a:lnTo>
                    <a:pt x="305" y="55"/>
                  </a:lnTo>
                  <a:lnTo>
                    <a:pt x="305" y="50"/>
                  </a:lnTo>
                  <a:lnTo>
                    <a:pt x="309" y="46"/>
                  </a:lnTo>
                  <a:lnTo>
                    <a:pt x="309" y="42"/>
                  </a:lnTo>
                  <a:lnTo>
                    <a:pt x="309" y="38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3" y="8"/>
                  </a:lnTo>
                  <a:lnTo>
                    <a:pt x="317" y="8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4" y="4"/>
                  </a:lnTo>
                  <a:lnTo>
                    <a:pt x="338" y="0"/>
                  </a:lnTo>
                  <a:lnTo>
                    <a:pt x="347" y="0"/>
                  </a:lnTo>
                  <a:lnTo>
                    <a:pt x="360" y="0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5" y="4"/>
                  </a:lnTo>
                  <a:lnTo>
                    <a:pt x="389" y="4"/>
                  </a:lnTo>
                  <a:lnTo>
                    <a:pt x="389" y="8"/>
                  </a:lnTo>
                  <a:lnTo>
                    <a:pt x="394" y="8"/>
                  </a:lnTo>
                  <a:lnTo>
                    <a:pt x="394" y="12"/>
                  </a:lnTo>
                  <a:lnTo>
                    <a:pt x="394" y="21"/>
                  </a:lnTo>
                  <a:lnTo>
                    <a:pt x="394" y="25"/>
                  </a:lnTo>
                  <a:lnTo>
                    <a:pt x="394" y="29"/>
                  </a:lnTo>
                  <a:lnTo>
                    <a:pt x="398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5" y="38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19" y="46"/>
                  </a:lnTo>
                  <a:lnTo>
                    <a:pt x="419" y="50"/>
                  </a:lnTo>
                  <a:lnTo>
                    <a:pt x="419" y="55"/>
                  </a:lnTo>
                  <a:lnTo>
                    <a:pt x="415" y="63"/>
                  </a:lnTo>
                  <a:lnTo>
                    <a:pt x="415" y="67"/>
                  </a:lnTo>
                  <a:lnTo>
                    <a:pt x="415" y="72"/>
                  </a:lnTo>
                  <a:lnTo>
                    <a:pt x="415" y="76"/>
                  </a:lnTo>
                  <a:lnTo>
                    <a:pt x="423" y="84"/>
                  </a:lnTo>
                  <a:lnTo>
                    <a:pt x="423" y="88"/>
                  </a:lnTo>
                  <a:lnTo>
                    <a:pt x="423" y="93"/>
                  </a:lnTo>
                  <a:lnTo>
                    <a:pt x="423" y="105"/>
                  </a:lnTo>
                  <a:lnTo>
                    <a:pt x="423" y="110"/>
                  </a:lnTo>
                  <a:lnTo>
                    <a:pt x="427" y="114"/>
                  </a:lnTo>
                  <a:lnTo>
                    <a:pt x="427" y="118"/>
                  </a:lnTo>
                  <a:lnTo>
                    <a:pt x="432" y="118"/>
                  </a:lnTo>
                  <a:lnTo>
                    <a:pt x="432" y="122"/>
                  </a:lnTo>
                  <a:lnTo>
                    <a:pt x="436" y="122"/>
                  </a:lnTo>
                  <a:lnTo>
                    <a:pt x="440" y="127"/>
                  </a:lnTo>
                  <a:lnTo>
                    <a:pt x="444" y="127"/>
                  </a:lnTo>
                  <a:lnTo>
                    <a:pt x="453" y="131"/>
                  </a:lnTo>
                  <a:lnTo>
                    <a:pt x="457" y="131"/>
                  </a:lnTo>
                  <a:lnTo>
                    <a:pt x="465" y="135"/>
                  </a:lnTo>
                  <a:lnTo>
                    <a:pt x="470" y="135"/>
                  </a:lnTo>
                  <a:lnTo>
                    <a:pt x="474" y="135"/>
                  </a:lnTo>
                  <a:lnTo>
                    <a:pt x="478" y="135"/>
                  </a:lnTo>
                  <a:lnTo>
                    <a:pt x="487" y="131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525" y="127"/>
                  </a:lnTo>
                  <a:lnTo>
                    <a:pt x="533" y="127"/>
                  </a:lnTo>
                  <a:lnTo>
                    <a:pt x="546" y="122"/>
                  </a:lnTo>
                  <a:lnTo>
                    <a:pt x="550" y="122"/>
                  </a:lnTo>
                  <a:lnTo>
                    <a:pt x="554" y="122"/>
                  </a:lnTo>
                  <a:lnTo>
                    <a:pt x="559" y="122"/>
                  </a:lnTo>
                  <a:lnTo>
                    <a:pt x="567" y="122"/>
                  </a:lnTo>
                  <a:lnTo>
                    <a:pt x="576" y="122"/>
                  </a:lnTo>
                  <a:lnTo>
                    <a:pt x="580" y="122"/>
                  </a:lnTo>
                  <a:lnTo>
                    <a:pt x="584" y="122"/>
                  </a:lnTo>
                  <a:lnTo>
                    <a:pt x="588" y="127"/>
                  </a:lnTo>
                  <a:lnTo>
                    <a:pt x="592" y="131"/>
                  </a:lnTo>
                  <a:lnTo>
                    <a:pt x="592" y="135"/>
                  </a:lnTo>
                  <a:lnTo>
                    <a:pt x="592" y="139"/>
                  </a:lnTo>
                  <a:lnTo>
                    <a:pt x="597" y="144"/>
                  </a:lnTo>
                  <a:lnTo>
                    <a:pt x="592" y="148"/>
                  </a:lnTo>
                  <a:lnTo>
                    <a:pt x="592" y="152"/>
                  </a:lnTo>
                  <a:lnTo>
                    <a:pt x="592" y="156"/>
                  </a:lnTo>
                  <a:lnTo>
                    <a:pt x="584" y="169"/>
                  </a:lnTo>
                  <a:lnTo>
                    <a:pt x="580" y="173"/>
                  </a:lnTo>
                  <a:lnTo>
                    <a:pt x="576" y="177"/>
                  </a:lnTo>
                  <a:lnTo>
                    <a:pt x="571" y="182"/>
                  </a:lnTo>
                  <a:lnTo>
                    <a:pt x="571" y="186"/>
                  </a:lnTo>
                  <a:lnTo>
                    <a:pt x="567" y="186"/>
                  </a:lnTo>
                  <a:lnTo>
                    <a:pt x="563" y="190"/>
                  </a:lnTo>
                  <a:lnTo>
                    <a:pt x="550" y="194"/>
                  </a:lnTo>
                  <a:lnTo>
                    <a:pt x="546" y="199"/>
                  </a:lnTo>
                  <a:lnTo>
                    <a:pt x="542" y="203"/>
                  </a:lnTo>
                  <a:lnTo>
                    <a:pt x="533" y="215"/>
                  </a:lnTo>
                  <a:lnTo>
                    <a:pt x="521" y="224"/>
                  </a:lnTo>
                  <a:lnTo>
                    <a:pt x="508" y="237"/>
                  </a:lnTo>
                  <a:lnTo>
                    <a:pt x="504" y="237"/>
                  </a:lnTo>
                  <a:lnTo>
                    <a:pt x="504" y="241"/>
                  </a:lnTo>
                  <a:lnTo>
                    <a:pt x="499" y="245"/>
                  </a:lnTo>
                  <a:lnTo>
                    <a:pt x="495" y="245"/>
                  </a:lnTo>
                  <a:lnTo>
                    <a:pt x="491" y="249"/>
                  </a:lnTo>
                  <a:lnTo>
                    <a:pt x="487" y="245"/>
                  </a:lnTo>
                  <a:lnTo>
                    <a:pt x="478" y="245"/>
                  </a:lnTo>
                  <a:lnTo>
                    <a:pt x="474" y="245"/>
                  </a:lnTo>
                  <a:lnTo>
                    <a:pt x="457" y="237"/>
                  </a:lnTo>
                  <a:lnTo>
                    <a:pt x="449" y="232"/>
                  </a:lnTo>
                  <a:lnTo>
                    <a:pt x="444" y="228"/>
                  </a:lnTo>
                  <a:lnTo>
                    <a:pt x="440" y="224"/>
                  </a:lnTo>
                  <a:lnTo>
                    <a:pt x="436" y="224"/>
                  </a:lnTo>
                  <a:lnTo>
                    <a:pt x="436" y="220"/>
                  </a:lnTo>
                  <a:lnTo>
                    <a:pt x="436" y="215"/>
                  </a:lnTo>
                  <a:lnTo>
                    <a:pt x="432" y="211"/>
                  </a:lnTo>
                  <a:lnTo>
                    <a:pt x="432" y="207"/>
                  </a:lnTo>
                  <a:lnTo>
                    <a:pt x="432" y="203"/>
                  </a:lnTo>
                  <a:lnTo>
                    <a:pt x="427" y="199"/>
                  </a:lnTo>
                  <a:lnTo>
                    <a:pt x="423" y="194"/>
                  </a:lnTo>
                  <a:lnTo>
                    <a:pt x="419" y="190"/>
                  </a:lnTo>
                  <a:lnTo>
                    <a:pt x="415" y="182"/>
                  </a:lnTo>
                  <a:lnTo>
                    <a:pt x="398" y="173"/>
                  </a:lnTo>
                  <a:lnTo>
                    <a:pt x="389" y="165"/>
                  </a:lnTo>
                  <a:lnTo>
                    <a:pt x="381" y="160"/>
                  </a:lnTo>
                  <a:lnTo>
                    <a:pt x="377" y="156"/>
                  </a:lnTo>
                  <a:lnTo>
                    <a:pt x="372" y="156"/>
                  </a:lnTo>
                  <a:lnTo>
                    <a:pt x="364" y="152"/>
                  </a:lnTo>
                  <a:lnTo>
                    <a:pt x="360" y="152"/>
                  </a:lnTo>
                  <a:lnTo>
                    <a:pt x="338" y="144"/>
                  </a:lnTo>
                  <a:lnTo>
                    <a:pt x="334" y="144"/>
                  </a:lnTo>
                  <a:lnTo>
                    <a:pt x="330" y="144"/>
                  </a:lnTo>
                  <a:lnTo>
                    <a:pt x="330" y="148"/>
                  </a:lnTo>
                  <a:lnTo>
                    <a:pt x="326" y="148"/>
                  </a:lnTo>
                  <a:lnTo>
                    <a:pt x="326" y="152"/>
                  </a:lnTo>
                  <a:lnTo>
                    <a:pt x="326" y="156"/>
                  </a:lnTo>
                  <a:lnTo>
                    <a:pt x="326" y="169"/>
                  </a:lnTo>
                  <a:lnTo>
                    <a:pt x="330" y="177"/>
                  </a:lnTo>
                  <a:lnTo>
                    <a:pt x="330" y="182"/>
                  </a:lnTo>
                  <a:lnTo>
                    <a:pt x="330" y="186"/>
                  </a:lnTo>
                  <a:lnTo>
                    <a:pt x="334" y="194"/>
                  </a:lnTo>
                  <a:lnTo>
                    <a:pt x="334" y="203"/>
                  </a:lnTo>
                  <a:lnTo>
                    <a:pt x="338" y="207"/>
                  </a:lnTo>
                  <a:lnTo>
                    <a:pt x="338" y="211"/>
                  </a:lnTo>
                  <a:lnTo>
                    <a:pt x="343" y="215"/>
                  </a:lnTo>
                  <a:lnTo>
                    <a:pt x="347" y="224"/>
                  </a:lnTo>
                  <a:lnTo>
                    <a:pt x="351" y="224"/>
                  </a:lnTo>
                  <a:lnTo>
                    <a:pt x="355" y="232"/>
                  </a:lnTo>
                  <a:lnTo>
                    <a:pt x="368" y="241"/>
                  </a:lnTo>
                  <a:lnTo>
                    <a:pt x="372" y="245"/>
                  </a:lnTo>
                  <a:lnTo>
                    <a:pt x="377" y="249"/>
                  </a:lnTo>
                  <a:lnTo>
                    <a:pt x="377" y="254"/>
                  </a:lnTo>
                  <a:lnTo>
                    <a:pt x="377" y="258"/>
                  </a:lnTo>
                  <a:lnTo>
                    <a:pt x="372" y="258"/>
                  </a:lnTo>
                  <a:lnTo>
                    <a:pt x="368" y="262"/>
                  </a:lnTo>
                  <a:lnTo>
                    <a:pt x="364" y="262"/>
                  </a:lnTo>
                  <a:lnTo>
                    <a:pt x="360" y="262"/>
                  </a:lnTo>
                  <a:lnTo>
                    <a:pt x="355" y="262"/>
                  </a:lnTo>
                  <a:lnTo>
                    <a:pt x="351" y="258"/>
                  </a:lnTo>
                  <a:lnTo>
                    <a:pt x="347" y="258"/>
                  </a:lnTo>
                  <a:lnTo>
                    <a:pt x="343" y="254"/>
                  </a:lnTo>
                  <a:lnTo>
                    <a:pt x="338" y="249"/>
                  </a:lnTo>
                  <a:lnTo>
                    <a:pt x="334" y="245"/>
                  </a:lnTo>
                  <a:lnTo>
                    <a:pt x="330" y="241"/>
                  </a:lnTo>
                  <a:lnTo>
                    <a:pt x="326" y="232"/>
                  </a:lnTo>
                  <a:lnTo>
                    <a:pt x="326" y="228"/>
                  </a:lnTo>
                  <a:lnTo>
                    <a:pt x="322" y="224"/>
                  </a:lnTo>
                  <a:lnTo>
                    <a:pt x="322" y="220"/>
                  </a:lnTo>
                  <a:lnTo>
                    <a:pt x="317" y="220"/>
                  </a:lnTo>
                  <a:lnTo>
                    <a:pt x="313" y="215"/>
                  </a:lnTo>
                  <a:lnTo>
                    <a:pt x="309" y="215"/>
                  </a:lnTo>
                  <a:lnTo>
                    <a:pt x="305" y="211"/>
                  </a:lnTo>
                  <a:lnTo>
                    <a:pt x="296" y="211"/>
                  </a:lnTo>
                  <a:lnTo>
                    <a:pt x="292" y="211"/>
                  </a:lnTo>
                  <a:lnTo>
                    <a:pt x="292" y="207"/>
                  </a:lnTo>
                  <a:lnTo>
                    <a:pt x="288" y="207"/>
                  </a:lnTo>
                  <a:lnTo>
                    <a:pt x="288" y="203"/>
                  </a:lnTo>
                  <a:lnTo>
                    <a:pt x="288" y="199"/>
                  </a:lnTo>
                  <a:lnTo>
                    <a:pt x="283" y="194"/>
                  </a:lnTo>
                  <a:lnTo>
                    <a:pt x="283" y="190"/>
                  </a:lnTo>
                  <a:lnTo>
                    <a:pt x="283" y="186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73"/>
                  </a:lnTo>
                  <a:lnTo>
                    <a:pt x="267" y="165"/>
                  </a:lnTo>
                  <a:lnTo>
                    <a:pt x="262" y="160"/>
                  </a:lnTo>
                  <a:lnTo>
                    <a:pt x="254" y="152"/>
                  </a:lnTo>
                  <a:lnTo>
                    <a:pt x="250" y="148"/>
                  </a:lnTo>
                  <a:lnTo>
                    <a:pt x="245" y="148"/>
                  </a:lnTo>
                  <a:lnTo>
                    <a:pt x="241" y="148"/>
                  </a:lnTo>
                  <a:lnTo>
                    <a:pt x="237" y="148"/>
                  </a:lnTo>
                  <a:lnTo>
                    <a:pt x="233" y="148"/>
                  </a:lnTo>
                  <a:lnTo>
                    <a:pt x="228" y="152"/>
                  </a:lnTo>
                  <a:lnTo>
                    <a:pt x="224" y="152"/>
                  </a:lnTo>
                  <a:lnTo>
                    <a:pt x="220" y="156"/>
                  </a:lnTo>
                  <a:lnTo>
                    <a:pt x="216" y="160"/>
                  </a:lnTo>
                  <a:lnTo>
                    <a:pt x="211" y="160"/>
                  </a:lnTo>
                  <a:lnTo>
                    <a:pt x="207" y="160"/>
                  </a:lnTo>
                  <a:lnTo>
                    <a:pt x="203" y="160"/>
                  </a:lnTo>
                  <a:lnTo>
                    <a:pt x="199" y="160"/>
                  </a:lnTo>
                  <a:lnTo>
                    <a:pt x="195" y="156"/>
                  </a:lnTo>
                  <a:lnTo>
                    <a:pt x="190" y="156"/>
                  </a:lnTo>
                  <a:lnTo>
                    <a:pt x="182" y="156"/>
                  </a:lnTo>
                  <a:lnTo>
                    <a:pt x="173" y="156"/>
                  </a:lnTo>
                  <a:lnTo>
                    <a:pt x="169" y="156"/>
                  </a:lnTo>
                  <a:lnTo>
                    <a:pt x="165" y="156"/>
                  </a:lnTo>
                  <a:lnTo>
                    <a:pt x="161" y="156"/>
                  </a:lnTo>
                  <a:lnTo>
                    <a:pt x="156" y="160"/>
                  </a:lnTo>
                  <a:lnTo>
                    <a:pt x="152" y="165"/>
                  </a:lnTo>
                  <a:lnTo>
                    <a:pt x="148" y="169"/>
                  </a:lnTo>
                  <a:lnTo>
                    <a:pt x="148" y="173"/>
                  </a:lnTo>
                  <a:lnTo>
                    <a:pt x="140" y="186"/>
                  </a:lnTo>
                  <a:lnTo>
                    <a:pt x="135" y="190"/>
                  </a:lnTo>
                  <a:lnTo>
                    <a:pt x="131" y="199"/>
                  </a:lnTo>
                  <a:lnTo>
                    <a:pt x="123" y="211"/>
                  </a:lnTo>
                  <a:lnTo>
                    <a:pt x="123" y="215"/>
                  </a:lnTo>
                  <a:lnTo>
                    <a:pt x="118" y="220"/>
                  </a:lnTo>
                  <a:lnTo>
                    <a:pt x="114" y="224"/>
                  </a:lnTo>
                  <a:lnTo>
                    <a:pt x="110" y="224"/>
                  </a:lnTo>
                  <a:lnTo>
                    <a:pt x="106" y="228"/>
                  </a:lnTo>
                  <a:lnTo>
                    <a:pt x="101" y="228"/>
                  </a:lnTo>
                  <a:lnTo>
                    <a:pt x="97" y="228"/>
                  </a:lnTo>
                  <a:lnTo>
                    <a:pt x="93" y="228"/>
                  </a:lnTo>
                  <a:lnTo>
                    <a:pt x="89" y="228"/>
                  </a:lnTo>
                  <a:lnTo>
                    <a:pt x="84" y="228"/>
                  </a:lnTo>
                  <a:lnTo>
                    <a:pt x="80" y="224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4"/>
                  </a:lnTo>
                  <a:lnTo>
                    <a:pt x="89" y="190"/>
                  </a:lnTo>
                  <a:lnTo>
                    <a:pt x="93" y="186"/>
                  </a:lnTo>
                  <a:lnTo>
                    <a:pt x="93" y="182"/>
                  </a:lnTo>
                  <a:lnTo>
                    <a:pt x="93" y="177"/>
                  </a:lnTo>
                  <a:lnTo>
                    <a:pt x="97" y="173"/>
                  </a:lnTo>
                  <a:lnTo>
                    <a:pt x="93" y="169"/>
                  </a:lnTo>
                  <a:lnTo>
                    <a:pt x="89" y="165"/>
                  </a:lnTo>
                  <a:lnTo>
                    <a:pt x="84" y="165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9"/>
                  </a:lnTo>
                  <a:lnTo>
                    <a:pt x="63" y="173"/>
                  </a:lnTo>
                  <a:lnTo>
                    <a:pt x="59" y="177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6" y="182"/>
                  </a:lnTo>
                  <a:lnTo>
                    <a:pt x="42" y="182"/>
                  </a:lnTo>
                  <a:lnTo>
                    <a:pt x="38" y="182"/>
                  </a:lnTo>
                  <a:lnTo>
                    <a:pt x="34" y="182"/>
                  </a:lnTo>
                  <a:lnTo>
                    <a:pt x="29" y="182"/>
                  </a:lnTo>
                  <a:lnTo>
                    <a:pt x="25" y="182"/>
                  </a:lnTo>
                  <a:lnTo>
                    <a:pt x="21" y="177"/>
                  </a:lnTo>
                  <a:lnTo>
                    <a:pt x="17" y="173"/>
                  </a:lnTo>
                  <a:lnTo>
                    <a:pt x="17" y="169"/>
                  </a:lnTo>
                  <a:lnTo>
                    <a:pt x="13" y="165"/>
                  </a:lnTo>
                  <a:lnTo>
                    <a:pt x="13" y="156"/>
                  </a:lnTo>
                  <a:lnTo>
                    <a:pt x="8" y="135"/>
                  </a:lnTo>
                  <a:lnTo>
                    <a:pt x="4" y="131"/>
                  </a:lnTo>
                  <a:lnTo>
                    <a:pt x="4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/>
            </a:p>
          </p:txBody>
        </p:sp>
        <p:sp>
          <p:nvSpPr>
            <p:cNvPr id="170" name="Freeform 46"/>
            <p:cNvSpPr>
              <a:spLocks/>
            </p:cNvSpPr>
            <p:nvPr/>
          </p:nvSpPr>
          <p:spPr bwMode="auto">
            <a:xfrm>
              <a:off x="1879178" y="3100745"/>
              <a:ext cx="624671" cy="588092"/>
            </a:xfrm>
            <a:custGeom>
              <a:avLst/>
              <a:gdLst>
                <a:gd name="T0" fmla="*/ 55 w 1969"/>
                <a:gd name="T1" fmla="*/ 1503 h 1855"/>
                <a:gd name="T2" fmla="*/ 161 w 1969"/>
                <a:gd name="T3" fmla="*/ 1465 h 1855"/>
                <a:gd name="T4" fmla="*/ 237 w 1969"/>
                <a:gd name="T5" fmla="*/ 1491 h 1855"/>
                <a:gd name="T6" fmla="*/ 309 w 1969"/>
                <a:gd name="T7" fmla="*/ 1482 h 1855"/>
                <a:gd name="T8" fmla="*/ 385 w 1969"/>
                <a:gd name="T9" fmla="*/ 1453 h 1855"/>
                <a:gd name="T10" fmla="*/ 419 w 1969"/>
                <a:gd name="T11" fmla="*/ 1355 h 1855"/>
                <a:gd name="T12" fmla="*/ 360 w 1969"/>
                <a:gd name="T13" fmla="*/ 1283 h 1855"/>
                <a:gd name="T14" fmla="*/ 470 w 1969"/>
                <a:gd name="T15" fmla="*/ 1169 h 1855"/>
                <a:gd name="T16" fmla="*/ 521 w 1969"/>
                <a:gd name="T17" fmla="*/ 1186 h 1855"/>
                <a:gd name="T18" fmla="*/ 555 w 1969"/>
                <a:gd name="T19" fmla="*/ 1249 h 1855"/>
                <a:gd name="T20" fmla="*/ 614 w 1969"/>
                <a:gd name="T21" fmla="*/ 1207 h 1855"/>
                <a:gd name="T22" fmla="*/ 694 w 1969"/>
                <a:gd name="T23" fmla="*/ 1097 h 1855"/>
                <a:gd name="T24" fmla="*/ 775 w 1969"/>
                <a:gd name="T25" fmla="*/ 1004 h 1855"/>
                <a:gd name="T26" fmla="*/ 851 w 1969"/>
                <a:gd name="T27" fmla="*/ 945 h 1855"/>
                <a:gd name="T28" fmla="*/ 707 w 1969"/>
                <a:gd name="T29" fmla="*/ 834 h 1855"/>
                <a:gd name="T30" fmla="*/ 703 w 1969"/>
                <a:gd name="T31" fmla="*/ 733 h 1855"/>
                <a:gd name="T32" fmla="*/ 792 w 1969"/>
                <a:gd name="T33" fmla="*/ 686 h 1855"/>
                <a:gd name="T34" fmla="*/ 915 w 1969"/>
                <a:gd name="T35" fmla="*/ 686 h 1855"/>
                <a:gd name="T36" fmla="*/ 944 w 1969"/>
                <a:gd name="T37" fmla="*/ 614 h 1855"/>
                <a:gd name="T38" fmla="*/ 872 w 1969"/>
                <a:gd name="T39" fmla="*/ 449 h 1855"/>
                <a:gd name="T40" fmla="*/ 944 w 1969"/>
                <a:gd name="T41" fmla="*/ 369 h 1855"/>
                <a:gd name="T42" fmla="*/ 1025 w 1969"/>
                <a:gd name="T43" fmla="*/ 212 h 1855"/>
                <a:gd name="T44" fmla="*/ 1067 w 1969"/>
                <a:gd name="T45" fmla="*/ 72 h 1855"/>
                <a:gd name="T46" fmla="*/ 1186 w 1969"/>
                <a:gd name="T47" fmla="*/ 64 h 1855"/>
                <a:gd name="T48" fmla="*/ 1253 w 1969"/>
                <a:gd name="T49" fmla="*/ 34 h 1855"/>
                <a:gd name="T50" fmla="*/ 1338 w 1969"/>
                <a:gd name="T51" fmla="*/ 26 h 1855"/>
                <a:gd name="T52" fmla="*/ 1380 w 1969"/>
                <a:gd name="T53" fmla="*/ 77 h 1855"/>
                <a:gd name="T54" fmla="*/ 1469 w 1969"/>
                <a:gd name="T55" fmla="*/ 89 h 1855"/>
                <a:gd name="T56" fmla="*/ 1575 w 1969"/>
                <a:gd name="T57" fmla="*/ 123 h 1855"/>
                <a:gd name="T58" fmla="*/ 1634 w 1969"/>
                <a:gd name="T59" fmla="*/ 5 h 1855"/>
                <a:gd name="T60" fmla="*/ 1791 w 1969"/>
                <a:gd name="T61" fmla="*/ 13 h 1855"/>
                <a:gd name="T62" fmla="*/ 1926 w 1969"/>
                <a:gd name="T63" fmla="*/ 64 h 1855"/>
                <a:gd name="T64" fmla="*/ 1952 w 1969"/>
                <a:gd name="T65" fmla="*/ 191 h 1855"/>
                <a:gd name="T66" fmla="*/ 1960 w 1969"/>
                <a:gd name="T67" fmla="*/ 331 h 1855"/>
                <a:gd name="T68" fmla="*/ 1871 w 1969"/>
                <a:gd name="T69" fmla="*/ 365 h 1855"/>
                <a:gd name="T70" fmla="*/ 1829 w 1969"/>
                <a:gd name="T71" fmla="*/ 449 h 1855"/>
                <a:gd name="T72" fmla="*/ 1808 w 1969"/>
                <a:gd name="T73" fmla="*/ 555 h 1855"/>
                <a:gd name="T74" fmla="*/ 1909 w 1969"/>
                <a:gd name="T75" fmla="*/ 652 h 1855"/>
                <a:gd name="T76" fmla="*/ 1795 w 1969"/>
                <a:gd name="T77" fmla="*/ 746 h 1855"/>
                <a:gd name="T78" fmla="*/ 1651 w 1969"/>
                <a:gd name="T79" fmla="*/ 801 h 1855"/>
                <a:gd name="T80" fmla="*/ 1550 w 1969"/>
                <a:gd name="T81" fmla="*/ 805 h 1855"/>
                <a:gd name="T82" fmla="*/ 1456 w 1969"/>
                <a:gd name="T83" fmla="*/ 940 h 1855"/>
                <a:gd name="T84" fmla="*/ 1389 w 1969"/>
                <a:gd name="T85" fmla="*/ 1021 h 1855"/>
                <a:gd name="T86" fmla="*/ 1372 w 1969"/>
                <a:gd name="T87" fmla="*/ 1156 h 1855"/>
                <a:gd name="T88" fmla="*/ 1351 w 1969"/>
                <a:gd name="T89" fmla="*/ 1275 h 1855"/>
                <a:gd name="T90" fmla="*/ 1507 w 1969"/>
                <a:gd name="T91" fmla="*/ 1338 h 1855"/>
                <a:gd name="T92" fmla="*/ 1541 w 1969"/>
                <a:gd name="T93" fmla="*/ 1406 h 1855"/>
                <a:gd name="T94" fmla="*/ 1541 w 1969"/>
                <a:gd name="T95" fmla="*/ 1554 h 1855"/>
                <a:gd name="T96" fmla="*/ 1499 w 1969"/>
                <a:gd name="T97" fmla="*/ 1690 h 1855"/>
                <a:gd name="T98" fmla="*/ 1401 w 1969"/>
                <a:gd name="T99" fmla="*/ 1779 h 1855"/>
                <a:gd name="T100" fmla="*/ 1291 w 1969"/>
                <a:gd name="T101" fmla="*/ 1724 h 1855"/>
                <a:gd name="T102" fmla="*/ 1202 w 1969"/>
                <a:gd name="T103" fmla="*/ 1677 h 1855"/>
                <a:gd name="T104" fmla="*/ 1008 w 1969"/>
                <a:gd name="T105" fmla="*/ 1740 h 1855"/>
                <a:gd name="T106" fmla="*/ 826 w 1969"/>
                <a:gd name="T107" fmla="*/ 1855 h 1855"/>
                <a:gd name="T108" fmla="*/ 775 w 1969"/>
                <a:gd name="T109" fmla="*/ 1753 h 1855"/>
                <a:gd name="T110" fmla="*/ 699 w 1969"/>
                <a:gd name="T111" fmla="*/ 1702 h 1855"/>
                <a:gd name="T112" fmla="*/ 601 w 1969"/>
                <a:gd name="T113" fmla="*/ 1643 h 1855"/>
                <a:gd name="T114" fmla="*/ 390 w 1969"/>
                <a:gd name="T115" fmla="*/ 1673 h 1855"/>
                <a:gd name="T116" fmla="*/ 114 w 1969"/>
                <a:gd name="T117" fmla="*/ 1745 h 1855"/>
                <a:gd name="T118" fmla="*/ 55 w 1969"/>
                <a:gd name="T119" fmla="*/ 1698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9" h="1855">
                  <a:moveTo>
                    <a:pt x="0" y="1550"/>
                  </a:moveTo>
                  <a:lnTo>
                    <a:pt x="13" y="1546"/>
                  </a:lnTo>
                  <a:lnTo>
                    <a:pt x="13" y="1550"/>
                  </a:lnTo>
                  <a:lnTo>
                    <a:pt x="17" y="1550"/>
                  </a:lnTo>
                  <a:lnTo>
                    <a:pt x="17" y="1546"/>
                  </a:lnTo>
                  <a:lnTo>
                    <a:pt x="21" y="1546"/>
                  </a:lnTo>
                  <a:lnTo>
                    <a:pt x="26" y="1542"/>
                  </a:lnTo>
                  <a:lnTo>
                    <a:pt x="30" y="1537"/>
                  </a:lnTo>
                  <a:lnTo>
                    <a:pt x="34" y="1529"/>
                  </a:lnTo>
                  <a:lnTo>
                    <a:pt x="43" y="1520"/>
                  </a:lnTo>
                  <a:lnTo>
                    <a:pt x="43" y="1516"/>
                  </a:lnTo>
                  <a:lnTo>
                    <a:pt x="47" y="1512"/>
                  </a:lnTo>
                  <a:lnTo>
                    <a:pt x="51" y="1508"/>
                  </a:lnTo>
                  <a:lnTo>
                    <a:pt x="51" y="1503"/>
                  </a:lnTo>
                  <a:lnTo>
                    <a:pt x="55" y="1503"/>
                  </a:lnTo>
                  <a:lnTo>
                    <a:pt x="55" y="1499"/>
                  </a:lnTo>
                  <a:lnTo>
                    <a:pt x="59" y="1495"/>
                  </a:lnTo>
                  <a:lnTo>
                    <a:pt x="64" y="1495"/>
                  </a:lnTo>
                  <a:lnTo>
                    <a:pt x="68" y="1491"/>
                  </a:lnTo>
                  <a:lnTo>
                    <a:pt x="72" y="1491"/>
                  </a:lnTo>
                  <a:lnTo>
                    <a:pt x="81" y="1491"/>
                  </a:lnTo>
                  <a:lnTo>
                    <a:pt x="93" y="1486"/>
                  </a:lnTo>
                  <a:lnTo>
                    <a:pt x="102" y="1482"/>
                  </a:lnTo>
                  <a:lnTo>
                    <a:pt x="110" y="1478"/>
                  </a:lnTo>
                  <a:lnTo>
                    <a:pt x="123" y="1474"/>
                  </a:lnTo>
                  <a:lnTo>
                    <a:pt x="127" y="1474"/>
                  </a:lnTo>
                  <a:lnTo>
                    <a:pt x="136" y="1470"/>
                  </a:lnTo>
                  <a:lnTo>
                    <a:pt x="140" y="1470"/>
                  </a:lnTo>
                  <a:lnTo>
                    <a:pt x="148" y="1465"/>
                  </a:lnTo>
                  <a:lnTo>
                    <a:pt x="161" y="1465"/>
                  </a:lnTo>
                  <a:lnTo>
                    <a:pt x="170" y="1465"/>
                  </a:lnTo>
                  <a:lnTo>
                    <a:pt x="174" y="1461"/>
                  </a:lnTo>
                  <a:lnTo>
                    <a:pt x="182" y="1461"/>
                  </a:lnTo>
                  <a:lnTo>
                    <a:pt x="186" y="1461"/>
                  </a:lnTo>
                  <a:lnTo>
                    <a:pt x="191" y="1461"/>
                  </a:lnTo>
                  <a:lnTo>
                    <a:pt x="195" y="1465"/>
                  </a:lnTo>
                  <a:lnTo>
                    <a:pt x="199" y="1465"/>
                  </a:lnTo>
                  <a:lnTo>
                    <a:pt x="203" y="1465"/>
                  </a:lnTo>
                  <a:lnTo>
                    <a:pt x="208" y="1470"/>
                  </a:lnTo>
                  <a:lnTo>
                    <a:pt x="212" y="1470"/>
                  </a:lnTo>
                  <a:lnTo>
                    <a:pt x="216" y="1474"/>
                  </a:lnTo>
                  <a:lnTo>
                    <a:pt x="220" y="1478"/>
                  </a:lnTo>
                  <a:lnTo>
                    <a:pt x="229" y="1482"/>
                  </a:lnTo>
                  <a:lnTo>
                    <a:pt x="233" y="1486"/>
                  </a:lnTo>
                  <a:lnTo>
                    <a:pt x="237" y="1491"/>
                  </a:lnTo>
                  <a:lnTo>
                    <a:pt x="241" y="1495"/>
                  </a:lnTo>
                  <a:lnTo>
                    <a:pt x="246" y="1495"/>
                  </a:lnTo>
                  <a:lnTo>
                    <a:pt x="250" y="1495"/>
                  </a:lnTo>
                  <a:lnTo>
                    <a:pt x="254" y="1499"/>
                  </a:lnTo>
                  <a:lnTo>
                    <a:pt x="258" y="1499"/>
                  </a:lnTo>
                  <a:lnTo>
                    <a:pt x="263" y="1499"/>
                  </a:lnTo>
                  <a:lnTo>
                    <a:pt x="267" y="1499"/>
                  </a:lnTo>
                  <a:lnTo>
                    <a:pt x="271" y="1499"/>
                  </a:lnTo>
                  <a:lnTo>
                    <a:pt x="280" y="1499"/>
                  </a:lnTo>
                  <a:lnTo>
                    <a:pt x="288" y="1495"/>
                  </a:lnTo>
                  <a:lnTo>
                    <a:pt x="292" y="1495"/>
                  </a:lnTo>
                  <a:lnTo>
                    <a:pt x="297" y="1495"/>
                  </a:lnTo>
                  <a:lnTo>
                    <a:pt x="297" y="1491"/>
                  </a:lnTo>
                  <a:lnTo>
                    <a:pt x="305" y="1482"/>
                  </a:lnTo>
                  <a:lnTo>
                    <a:pt x="309" y="1482"/>
                  </a:lnTo>
                  <a:lnTo>
                    <a:pt x="309" y="1478"/>
                  </a:lnTo>
                  <a:lnTo>
                    <a:pt x="313" y="1478"/>
                  </a:lnTo>
                  <a:lnTo>
                    <a:pt x="318" y="1474"/>
                  </a:lnTo>
                  <a:lnTo>
                    <a:pt x="322" y="1474"/>
                  </a:lnTo>
                  <a:lnTo>
                    <a:pt x="330" y="1470"/>
                  </a:lnTo>
                  <a:lnTo>
                    <a:pt x="335" y="1470"/>
                  </a:lnTo>
                  <a:lnTo>
                    <a:pt x="339" y="1470"/>
                  </a:lnTo>
                  <a:lnTo>
                    <a:pt x="352" y="1470"/>
                  </a:lnTo>
                  <a:lnTo>
                    <a:pt x="356" y="1470"/>
                  </a:lnTo>
                  <a:lnTo>
                    <a:pt x="364" y="1465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1"/>
                  </a:lnTo>
                  <a:lnTo>
                    <a:pt x="381" y="1457"/>
                  </a:lnTo>
                  <a:lnTo>
                    <a:pt x="385" y="1453"/>
                  </a:lnTo>
                  <a:lnTo>
                    <a:pt x="390" y="1448"/>
                  </a:lnTo>
                  <a:lnTo>
                    <a:pt x="394" y="1444"/>
                  </a:lnTo>
                  <a:lnTo>
                    <a:pt x="398" y="1436"/>
                  </a:lnTo>
                  <a:lnTo>
                    <a:pt x="402" y="1431"/>
                  </a:lnTo>
                  <a:lnTo>
                    <a:pt x="402" y="1427"/>
                  </a:lnTo>
                  <a:lnTo>
                    <a:pt x="407" y="1423"/>
                  </a:lnTo>
                  <a:lnTo>
                    <a:pt x="407" y="1419"/>
                  </a:lnTo>
                  <a:lnTo>
                    <a:pt x="411" y="1410"/>
                  </a:lnTo>
                  <a:lnTo>
                    <a:pt x="415" y="1393"/>
                  </a:lnTo>
                  <a:lnTo>
                    <a:pt x="419" y="1376"/>
                  </a:lnTo>
                  <a:lnTo>
                    <a:pt x="419" y="1372"/>
                  </a:lnTo>
                  <a:lnTo>
                    <a:pt x="419" y="1368"/>
                  </a:lnTo>
                  <a:lnTo>
                    <a:pt x="419" y="1364"/>
                  </a:lnTo>
                  <a:lnTo>
                    <a:pt x="419" y="1359"/>
                  </a:lnTo>
                  <a:lnTo>
                    <a:pt x="419" y="1355"/>
                  </a:lnTo>
                  <a:lnTo>
                    <a:pt x="415" y="1351"/>
                  </a:lnTo>
                  <a:lnTo>
                    <a:pt x="411" y="1343"/>
                  </a:lnTo>
                  <a:lnTo>
                    <a:pt x="407" y="1338"/>
                  </a:lnTo>
                  <a:lnTo>
                    <a:pt x="402" y="1334"/>
                  </a:lnTo>
                  <a:lnTo>
                    <a:pt x="390" y="1321"/>
                  </a:lnTo>
                  <a:lnTo>
                    <a:pt x="385" y="1321"/>
                  </a:lnTo>
                  <a:lnTo>
                    <a:pt x="381" y="1317"/>
                  </a:lnTo>
                  <a:lnTo>
                    <a:pt x="377" y="1313"/>
                  </a:lnTo>
                  <a:lnTo>
                    <a:pt x="373" y="1309"/>
                  </a:lnTo>
                  <a:lnTo>
                    <a:pt x="373" y="1304"/>
                  </a:lnTo>
                  <a:lnTo>
                    <a:pt x="368" y="1300"/>
                  </a:lnTo>
                  <a:lnTo>
                    <a:pt x="368" y="1296"/>
                  </a:lnTo>
                  <a:lnTo>
                    <a:pt x="364" y="1292"/>
                  </a:lnTo>
                  <a:lnTo>
                    <a:pt x="364" y="1287"/>
                  </a:lnTo>
                  <a:lnTo>
                    <a:pt x="360" y="1283"/>
                  </a:lnTo>
                  <a:lnTo>
                    <a:pt x="360" y="1279"/>
                  </a:lnTo>
                  <a:lnTo>
                    <a:pt x="360" y="1271"/>
                  </a:lnTo>
                  <a:lnTo>
                    <a:pt x="360" y="1266"/>
                  </a:lnTo>
                  <a:lnTo>
                    <a:pt x="360" y="1262"/>
                  </a:lnTo>
                  <a:lnTo>
                    <a:pt x="364" y="1262"/>
                  </a:lnTo>
                  <a:lnTo>
                    <a:pt x="364" y="1258"/>
                  </a:lnTo>
                  <a:lnTo>
                    <a:pt x="368" y="1254"/>
                  </a:lnTo>
                  <a:lnTo>
                    <a:pt x="373" y="1249"/>
                  </a:lnTo>
                  <a:lnTo>
                    <a:pt x="377" y="1245"/>
                  </a:lnTo>
                  <a:lnTo>
                    <a:pt x="411" y="1216"/>
                  </a:lnTo>
                  <a:lnTo>
                    <a:pt x="424" y="1207"/>
                  </a:lnTo>
                  <a:lnTo>
                    <a:pt x="445" y="1190"/>
                  </a:lnTo>
                  <a:lnTo>
                    <a:pt x="453" y="1182"/>
                  </a:lnTo>
                  <a:lnTo>
                    <a:pt x="457" y="1177"/>
                  </a:lnTo>
                  <a:lnTo>
                    <a:pt x="470" y="1169"/>
                  </a:lnTo>
                  <a:lnTo>
                    <a:pt x="474" y="1165"/>
                  </a:lnTo>
                  <a:lnTo>
                    <a:pt x="479" y="1160"/>
                  </a:lnTo>
                  <a:lnTo>
                    <a:pt x="483" y="1160"/>
                  </a:lnTo>
                  <a:lnTo>
                    <a:pt x="483" y="1156"/>
                  </a:lnTo>
                  <a:lnTo>
                    <a:pt x="487" y="1156"/>
                  </a:lnTo>
                  <a:lnTo>
                    <a:pt x="491" y="1156"/>
                  </a:lnTo>
                  <a:lnTo>
                    <a:pt x="495" y="1156"/>
                  </a:lnTo>
                  <a:lnTo>
                    <a:pt x="500" y="1160"/>
                  </a:lnTo>
                  <a:lnTo>
                    <a:pt x="504" y="1160"/>
                  </a:lnTo>
                  <a:lnTo>
                    <a:pt x="508" y="1165"/>
                  </a:lnTo>
                  <a:lnTo>
                    <a:pt x="512" y="1169"/>
                  </a:lnTo>
                  <a:lnTo>
                    <a:pt x="517" y="1173"/>
                  </a:lnTo>
                  <a:lnTo>
                    <a:pt x="517" y="1177"/>
                  </a:lnTo>
                  <a:lnTo>
                    <a:pt x="521" y="1182"/>
                  </a:lnTo>
                  <a:lnTo>
                    <a:pt x="521" y="1186"/>
                  </a:lnTo>
                  <a:lnTo>
                    <a:pt x="525" y="1190"/>
                  </a:lnTo>
                  <a:lnTo>
                    <a:pt x="525" y="1194"/>
                  </a:lnTo>
                  <a:lnTo>
                    <a:pt x="525" y="1199"/>
                  </a:lnTo>
                  <a:lnTo>
                    <a:pt x="525" y="1203"/>
                  </a:lnTo>
                  <a:lnTo>
                    <a:pt x="525" y="1216"/>
                  </a:lnTo>
                  <a:lnTo>
                    <a:pt x="525" y="1220"/>
                  </a:lnTo>
                  <a:lnTo>
                    <a:pt x="529" y="1228"/>
                  </a:lnTo>
                  <a:lnTo>
                    <a:pt x="529" y="1232"/>
                  </a:lnTo>
                  <a:lnTo>
                    <a:pt x="534" y="1237"/>
                  </a:lnTo>
                  <a:lnTo>
                    <a:pt x="534" y="1241"/>
                  </a:lnTo>
                  <a:lnTo>
                    <a:pt x="538" y="1245"/>
                  </a:lnTo>
                  <a:lnTo>
                    <a:pt x="542" y="1245"/>
                  </a:lnTo>
                  <a:lnTo>
                    <a:pt x="546" y="1249"/>
                  </a:lnTo>
                  <a:lnTo>
                    <a:pt x="551" y="1249"/>
                  </a:lnTo>
                  <a:lnTo>
                    <a:pt x="555" y="1249"/>
                  </a:lnTo>
                  <a:lnTo>
                    <a:pt x="559" y="1249"/>
                  </a:lnTo>
                  <a:lnTo>
                    <a:pt x="563" y="1249"/>
                  </a:lnTo>
                  <a:lnTo>
                    <a:pt x="567" y="1249"/>
                  </a:lnTo>
                  <a:lnTo>
                    <a:pt x="572" y="1245"/>
                  </a:lnTo>
                  <a:lnTo>
                    <a:pt x="576" y="1245"/>
                  </a:lnTo>
                  <a:lnTo>
                    <a:pt x="580" y="1241"/>
                  </a:lnTo>
                  <a:lnTo>
                    <a:pt x="584" y="1237"/>
                  </a:lnTo>
                  <a:lnTo>
                    <a:pt x="589" y="1232"/>
                  </a:lnTo>
                  <a:lnTo>
                    <a:pt x="593" y="1232"/>
                  </a:lnTo>
                  <a:lnTo>
                    <a:pt x="597" y="1228"/>
                  </a:lnTo>
                  <a:lnTo>
                    <a:pt x="601" y="1224"/>
                  </a:lnTo>
                  <a:lnTo>
                    <a:pt x="606" y="1220"/>
                  </a:lnTo>
                  <a:lnTo>
                    <a:pt x="610" y="1216"/>
                  </a:lnTo>
                  <a:lnTo>
                    <a:pt x="614" y="1211"/>
                  </a:lnTo>
                  <a:lnTo>
                    <a:pt x="614" y="1207"/>
                  </a:lnTo>
                  <a:lnTo>
                    <a:pt x="618" y="1203"/>
                  </a:lnTo>
                  <a:lnTo>
                    <a:pt x="622" y="1194"/>
                  </a:lnTo>
                  <a:lnTo>
                    <a:pt x="631" y="1177"/>
                  </a:lnTo>
                  <a:lnTo>
                    <a:pt x="631" y="1173"/>
                  </a:lnTo>
                  <a:lnTo>
                    <a:pt x="639" y="1160"/>
                  </a:lnTo>
                  <a:lnTo>
                    <a:pt x="644" y="1148"/>
                  </a:lnTo>
                  <a:lnTo>
                    <a:pt x="648" y="1144"/>
                  </a:lnTo>
                  <a:lnTo>
                    <a:pt x="652" y="1135"/>
                  </a:lnTo>
                  <a:lnTo>
                    <a:pt x="656" y="1131"/>
                  </a:lnTo>
                  <a:lnTo>
                    <a:pt x="661" y="1127"/>
                  </a:lnTo>
                  <a:lnTo>
                    <a:pt x="665" y="1118"/>
                  </a:lnTo>
                  <a:lnTo>
                    <a:pt x="669" y="1114"/>
                  </a:lnTo>
                  <a:lnTo>
                    <a:pt x="673" y="1110"/>
                  </a:lnTo>
                  <a:lnTo>
                    <a:pt x="682" y="1105"/>
                  </a:lnTo>
                  <a:lnTo>
                    <a:pt x="694" y="1097"/>
                  </a:lnTo>
                  <a:lnTo>
                    <a:pt x="699" y="1093"/>
                  </a:lnTo>
                  <a:lnTo>
                    <a:pt x="707" y="1088"/>
                  </a:lnTo>
                  <a:lnTo>
                    <a:pt x="711" y="1084"/>
                  </a:lnTo>
                  <a:lnTo>
                    <a:pt x="716" y="1080"/>
                  </a:lnTo>
                  <a:lnTo>
                    <a:pt x="724" y="1076"/>
                  </a:lnTo>
                  <a:lnTo>
                    <a:pt x="728" y="1067"/>
                  </a:lnTo>
                  <a:lnTo>
                    <a:pt x="733" y="1063"/>
                  </a:lnTo>
                  <a:lnTo>
                    <a:pt x="737" y="1055"/>
                  </a:lnTo>
                  <a:lnTo>
                    <a:pt x="745" y="1042"/>
                  </a:lnTo>
                  <a:lnTo>
                    <a:pt x="749" y="1033"/>
                  </a:lnTo>
                  <a:lnTo>
                    <a:pt x="758" y="1025"/>
                  </a:lnTo>
                  <a:lnTo>
                    <a:pt x="762" y="1021"/>
                  </a:lnTo>
                  <a:lnTo>
                    <a:pt x="766" y="1017"/>
                  </a:lnTo>
                  <a:lnTo>
                    <a:pt x="771" y="1008"/>
                  </a:lnTo>
                  <a:lnTo>
                    <a:pt x="775" y="1004"/>
                  </a:lnTo>
                  <a:lnTo>
                    <a:pt x="779" y="1004"/>
                  </a:lnTo>
                  <a:lnTo>
                    <a:pt x="783" y="1000"/>
                  </a:lnTo>
                  <a:lnTo>
                    <a:pt x="792" y="995"/>
                  </a:lnTo>
                  <a:lnTo>
                    <a:pt x="800" y="987"/>
                  </a:lnTo>
                  <a:lnTo>
                    <a:pt x="821" y="978"/>
                  </a:lnTo>
                  <a:lnTo>
                    <a:pt x="826" y="974"/>
                  </a:lnTo>
                  <a:lnTo>
                    <a:pt x="830" y="970"/>
                  </a:lnTo>
                  <a:lnTo>
                    <a:pt x="834" y="966"/>
                  </a:lnTo>
                  <a:lnTo>
                    <a:pt x="838" y="966"/>
                  </a:lnTo>
                  <a:lnTo>
                    <a:pt x="843" y="961"/>
                  </a:lnTo>
                  <a:lnTo>
                    <a:pt x="847" y="957"/>
                  </a:lnTo>
                  <a:lnTo>
                    <a:pt x="847" y="953"/>
                  </a:lnTo>
                  <a:lnTo>
                    <a:pt x="851" y="953"/>
                  </a:lnTo>
                  <a:lnTo>
                    <a:pt x="851" y="949"/>
                  </a:lnTo>
                  <a:lnTo>
                    <a:pt x="851" y="945"/>
                  </a:lnTo>
                  <a:lnTo>
                    <a:pt x="847" y="940"/>
                  </a:lnTo>
                  <a:lnTo>
                    <a:pt x="847" y="936"/>
                  </a:lnTo>
                  <a:lnTo>
                    <a:pt x="843" y="932"/>
                  </a:lnTo>
                  <a:lnTo>
                    <a:pt x="838" y="928"/>
                  </a:lnTo>
                  <a:lnTo>
                    <a:pt x="834" y="923"/>
                  </a:lnTo>
                  <a:lnTo>
                    <a:pt x="826" y="915"/>
                  </a:lnTo>
                  <a:lnTo>
                    <a:pt x="821" y="911"/>
                  </a:lnTo>
                  <a:lnTo>
                    <a:pt x="809" y="902"/>
                  </a:lnTo>
                  <a:lnTo>
                    <a:pt x="796" y="890"/>
                  </a:lnTo>
                  <a:lnTo>
                    <a:pt x="779" y="881"/>
                  </a:lnTo>
                  <a:lnTo>
                    <a:pt x="775" y="877"/>
                  </a:lnTo>
                  <a:lnTo>
                    <a:pt x="758" y="864"/>
                  </a:lnTo>
                  <a:lnTo>
                    <a:pt x="749" y="860"/>
                  </a:lnTo>
                  <a:lnTo>
                    <a:pt x="724" y="843"/>
                  </a:lnTo>
                  <a:lnTo>
                    <a:pt x="707" y="834"/>
                  </a:lnTo>
                  <a:lnTo>
                    <a:pt x="703" y="830"/>
                  </a:lnTo>
                  <a:lnTo>
                    <a:pt x="699" y="826"/>
                  </a:lnTo>
                  <a:lnTo>
                    <a:pt x="699" y="822"/>
                  </a:lnTo>
                  <a:lnTo>
                    <a:pt x="694" y="818"/>
                  </a:lnTo>
                  <a:lnTo>
                    <a:pt x="694" y="813"/>
                  </a:lnTo>
                  <a:lnTo>
                    <a:pt x="690" y="809"/>
                  </a:lnTo>
                  <a:lnTo>
                    <a:pt x="690" y="805"/>
                  </a:lnTo>
                  <a:lnTo>
                    <a:pt x="690" y="801"/>
                  </a:lnTo>
                  <a:lnTo>
                    <a:pt x="690" y="796"/>
                  </a:lnTo>
                  <a:lnTo>
                    <a:pt x="690" y="788"/>
                  </a:lnTo>
                  <a:lnTo>
                    <a:pt x="694" y="779"/>
                  </a:lnTo>
                  <a:lnTo>
                    <a:pt x="694" y="771"/>
                  </a:lnTo>
                  <a:lnTo>
                    <a:pt x="694" y="762"/>
                  </a:lnTo>
                  <a:lnTo>
                    <a:pt x="699" y="754"/>
                  </a:lnTo>
                  <a:lnTo>
                    <a:pt x="703" y="733"/>
                  </a:lnTo>
                  <a:lnTo>
                    <a:pt x="703" y="724"/>
                  </a:lnTo>
                  <a:lnTo>
                    <a:pt x="707" y="720"/>
                  </a:lnTo>
                  <a:lnTo>
                    <a:pt x="707" y="716"/>
                  </a:lnTo>
                  <a:lnTo>
                    <a:pt x="711" y="712"/>
                  </a:lnTo>
                  <a:lnTo>
                    <a:pt x="716" y="707"/>
                  </a:lnTo>
                  <a:lnTo>
                    <a:pt x="720" y="703"/>
                  </a:lnTo>
                  <a:lnTo>
                    <a:pt x="733" y="695"/>
                  </a:lnTo>
                  <a:lnTo>
                    <a:pt x="737" y="695"/>
                  </a:lnTo>
                  <a:lnTo>
                    <a:pt x="745" y="691"/>
                  </a:lnTo>
                  <a:lnTo>
                    <a:pt x="754" y="691"/>
                  </a:lnTo>
                  <a:lnTo>
                    <a:pt x="758" y="686"/>
                  </a:lnTo>
                  <a:lnTo>
                    <a:pt x="766" y="686"/>
                  </a:lnTo>
                  <a:lnTo>
                    <a:pt x="771" y="686"/>
                  </a:lnTo>
                  <a:lnTo>
                    <a:pt x="779" y="686"/>
                  </a:lnTo>
                  <a:lnTo>
                    <a:pt x="792" y="686"/>
                  </a:lnTo>
                  <a:lnTo>
                    <a:pt x="805" y="686"/>
                  </a:lnTo>
                  <a:lnTo>
                    <a:pt x="813" y="691"/>
                  </a:lnTo>
                  <a:lnTo>
                    <a:pt x="817" y="691"/>
                  </a:lnTo>
                  <a:lnTo>
                    <a:pt x="826" y="691"/>
                  </a:lnTo>
                  <a:lnTo>
                    <a:pt x="843" y="695"/>
                  </a:lnTo>
                  <a:lnTo>
                    <a:pt x="851" y="695"/>
                  </a:lnTo>
                  <a:lnTo>
                    <a:pt x="855" y="695"/>
                  </a:lnTo>
                  <a:lnTo>
                    <a:pt x="864" y="695"/>
                  </a:lnTo>
                  <a:lnTo>
                    <a:pt x="872" y="695"/>
                  </a:lnTo>
                  <a:lnTo>
                    <a:pt x="876" y="695"/>
                  </a:lnTo>
                  <a:lnTo>
                    <a:pt x="889" y="695"/>
                  </a:lnTo>
                  <a:lnTo>
                    <a:pt x="893" y="695"/>
                  </a:lnTo>
                  <a:lnTo>
                    <a:pt x="898" y="691"/>
                  </a:lnTo>
                  <a:lnTo>
                    <a:pt x="902" y="691"/>
                  </a:lnTo>
                  <a:lnTo>
                    <a:pt x="915" y="686"/>
                  </a:lnTo>
                  <a:lnTo>
                    <a:pt x="923" y="686"/>
                  </a:lnTo>
                  <a:lnTo>
                    <a:pt x="927" y="682"/>
                  </a:lnTo>
                  <a:lnTo>
                    <a:pt x="932" y="682"/>
                  </a:lnTo>
                  <a:lnTo>
                    <a:pt x="936" y="678"/>
                  </a:lnTo>
                  <a:lnTo>
                    <a:pt x="940" y="678"/>
                  </a:lnTo>
                  <a:lnTo>
                    <a:pt x="944" y="674"/>
                  </a:lnTo>
                  <a:lnTo>
                    <a:pt x="948" y="669"/>
                  </a:lnTo>
                  <a:lnTo>
                    <a:pt x="948" y="665"/>
                  </a:lnTo>
                  <a:lnTo>
                    <a:pt x="948" y="661"/>
                  </a:lnTo>
                  <a:lnTo>
                    <a:pt x="948" y="652"/>
                  </a:lnTo>
                  <a:lnTo>
                    <a:pt x="948" y="648"/>
                  </a:lnTo>
                  <a:lnTo>
                    <a:pt x="948" y="640"/>
                  </a:lnTo>
                  <a:lnTo>
                    <a:pt x="948" y="631"/>
                  </a:lnTo>
                  <a:lnTo>
                    <a:pt x="944" y="623"/>
                  </a:lnTo>
                  <a:lnTo>
                    <a:pt x="944" y="614"/>
                  </a:lnTo>
                  <a:lnTo>
                    <a:pt x="940" y="602"/>
                  </a:lnTo>
                  <a:lnTo>
                    <a:pt x="940" y="597"/>
                  </a:lnTo>
                  <a:lnTo>
                    <a:pt x="936" y="585"/>
                  </a:lnTo>
                  <a:lnTo>
                    <a:pt x="927" y="559"/>
                  </a:lnTo>
                  <a:lnTo>
                    <a:pt x="923" y="551"/>
                  </a:lnTo>
                  <a:lnTo>
                    <a:pt x="915" y="534"/>
                  </a:lnTo>
                  <a:lnTo>
                    <a:pt x="906" y="517"/>
                  </a:lnTo>
                  <a:lnTo>
                    <a:pt x="902" y="504"/>
                  </a:lnTo>
                  <a:lnTo>
                    <a:pt x="898" y="496"/>
                  </a:lnTo>
                  <a:lnTo>
                    <a:pt x="893" y="487"/>
                  </a:lnTo>
                  <a:lnTo>
                    <a:pt x="893" y="483"/>
                  </a:lnTo>
                  <a:lnTo>
                    <a:pt x="889" y="479"/>
                  </a:lnTo>
                  <a:lnTo>
                    <a:pt x="881" y="466"/>
                  </a:lnTo>
                  <a:lnTo>
                    <a:pt x="876" y="458"/>
                  </a:lnTo>
                  <a:lnTo>
                    <a:pt x="872" y="449"/>
                  </a:lnTo>
                  <a:lnTo>
                    <a:pt x="872" y="441"/>
                  </a:lnTo>
                  <a:lnTo>
                    <a:pt x="868" y="436"/>
                  </a:lnTo>
                  <a:lnTo>
                    <a:pt x="868" y="424"/>
                  </a:lnTo>
                  <a:lnTo>
                    <a:pt x="864" y="398"/>
                  </a:lnTo>
                  <a:lnTo>
                    <a:pt x="864" y="377"/>
                  </a:lnTo>
                  <a:lnTo>
                    <a:pt x="868" y="377"/>
                  </a:lnTo>
                  <a:lnTo>
                    <a:pt x="893" y="377"/>
                  </a:lnTo>
                  <a:lnTo>
                    <a:pt x="902" y="377"/>
                  </a:lnTo>
                  <a:lnTo>
                    <a:pt x="910" y="377"/>
                  </a:lnTo>
                  <a:lnTo>
                    <a:pt x="919" y="377"/>
                  </a:lnTo>
                  <a:lnTo>
                    <a:pt x="927" y="377"/>
                  </a:lnTo>
                  <a:lnTo>
                    <a:pt x="932" y="373"/>
                  </a:lnTo>
                  <a:lnTo>
                    <a:pt x="936" y="373"/>
                  </a:lnTo>
                  <a:lnTo>
                    <a:pt x="940" y="369"/>
                  </a:lnTo>
                  <a:lnTo>
                    <a:pt x="944" y="369"/>
                  </a:lnTo>
                  <a:lnTo>
                    <a:pt x="948" y="365"/>
                  </a:lnTo>
                  <a:lnTo>
                    <a:pt x="953" y="360"/>
                  </a:lnTo>
                  <a:lnTo>
                    <a:pt x="957" y="352"/>
                  </a:lnTo>
                  <a:lnTo>
                    <a:pt x="961" y="352"/>
                  </a:lnTo>
                  <a:lnTo>
                    <a:pt x="965" y="343"/>
                  </a:lnTo>
                  <a:lnTo>
                    <a:pt x="974" y="326"/>
                  </a:lnTo>
                  <a:lnTo>
                    <a:pt x="978" y="322"/>
                  </a:lnTo>
                  <a:lnTo>
                    <a:pt x="982" y="314"/>
                  </a:lnTo>
                  <a:lnTo>
                    <a:pt x="987" y="309"/>
                  </a:lnTo>
                  <a:lnTo>
                    <a:pt x="991" y="301"/>
                  </a:lnTo>
                  <a:lnTo>
                    <a:pt x="991" y="297"/>
                  </a:lnTo>
                  <a:lnTo>
                    <a:pt x="999" y="284"/>
                  </a:lnTo>
                  <a:lnTo>
                    <a:pt x="1008" y="259"/>
                  </a:lnTo>
                  <a:lnTo>
                    <a:pt x="1020" y="225"/>
                  </a:lnTo>
                  <a:lnTo>
                    <a:pt x="1025" y="212"/>
                  </a:lnTo>
                  <a:lnTo>
                    <a:pt x="1029" y="195"/>
                  </a:lnTo>
                  <a:lnTo>
                    <a:pt x="1033" y="182"/>
                  </a:lnTo>
                  <a:lnTo>
                    <a:pt x="1037" y="174"/>
                  </a:lnTo>
                  <a:lnTo>
                    <a:pt x="1042" y="161"/>
                  </a:lnTo>
                  <a:lnTo>
                    <a:pt x="1042" y="157"/>
                  </a:lnTo>
                  <a:lnTo>
                    <a:pt x="1042" y="144"/>
                  </a:lnTo>
                  <a:lnTo>
                    <a:pt x="1042" y="136"/>
                  </a:lnTo>
                  <a:lnTo>
                    <a:pt x="1046" y="115"/>
                  </a:lnTo>
                  <a:lnTo>
                    <a:pt x="1046" y="106"/>
                  </a:lnTo>
                  <a:lnTo>
                    <a:pt x="1046" y="98"/>
                  </a:lnTo>
                  <a:lnTo>
                    <a:pt x="1050" y="94"/>
                  </a:lnTo>
                  <a:lnTo>
                    <a:pt x="1050" y="89"/>
                  </a:lnTo>
                  <a:lnTo>
                    <a:pt x="1054" y="81"/>
                  </a:lnTo>
                  <a:lnTo>
                    <a:pt x="1059" y="77"/>
                  </a:lnTo>
                  <a:lnTo>
                    <a:pt x="1067" y="72"/>
                  </a:lnTo>
                  <a:lnTo>
                    <a:pt x="1071" y="68"/>
                  </a:lnTo>
                  <a:lnTo>
                    <a:pt x="1080" y="64"/>
                  </a:lnTo>
                  <a:lnTo>
                    <a:pt x="1088" y="64"/>
                  </a:lnTo>
                  <a:lnTo>
                    <a:pt x="1097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14" y="60"/>
                  </a:lnTo>
                  <a:lnTo>
                    <a:pt x="1122" y="60"/>
                  </a:lnTo>
                  <a:lnTo>
                    <a:pt x="1126" y="60"/>
                  </a:lnTo>
                  <a:lnTo>
                    <a:pt x="1135" y="60"/>
                  </a:lnTo>
                  <a:lnTo>
                    <a:pt x="1143" y="60"/>
                  </a:lnTo>
                  <a:lnTo>
                    <a:pt x="1169" y="64"/>
                  </a:lnTo>
                  <a:lnTo>
                    <a:pt x="1177" y="64"/>
                  </a:lnTo>
                  <a:lnTo>
                    <a:pt x="1181" y="64"/>
                  </a:lnTo>
                  <a:lnTo>
                    <a:pt x="1186" y="64"/>
                  </a:lnTo>
                  <a:lnTo>
                    <a:pt x="1190" y="64"/>
                  </a:lnTo>
                  <a:lnTo>
                    <a:pt x="1194" y="64"/>
                  </a:lnTo>
                  <a:lnTo>
                    <a:pt x="1198" y="64"/>
                  </a:lnTo>
                  <a:lnTo>
                    <a:pt x="1202" y="60"/>
                  </a:lnTo>
                  <a:lnTo>
                    <a:pt x="1207" y="60"/>
                  </a:lnTo>
                  <a:lnTo>
                    <a:pt x="1207" y="55"/>
                  </a:lnTo>
                  <a:lnTo>
                    <a:pt x="1215" y="55"/>
                  </a:lnTo>
                  <a:lnTo>
                    <a:pt x="1224" y="47"/>
                  </a:lnTo>
                  <a:lnTo>
                    <a:pt x="1228" y="43"/>
                  </a:lnTo>
                  <a:lnTo>
                    <a:pt x="1232" y="43"/>
                  </a:lnTo>
                  <a:lnTo>
                    <a:pt x="1236" y="39"/>
                  </a:lnTo>
                  <a:lnTo>
                    <a:pt x="1241" y="39"/>
                  </a:lnTo>
                  <a:lnTo>
                    <a:pt x="1245" y="34"/>
                  </a:lnTo>
                  <a:lnTo>
                    <a:pt x="1249" y="34"/>
                  </a:lnTo>
                  <a:lnTo>
                    <a:pt x="1253" y="34"/>
                  </a:lnTo>
                  <a:lnTo>
                    <a:pt x="1279" y="30"/>
                  </a:lnTo>
                  <a:lnTo>
                    <a:pt x="1283" y="30"/>
                  </a:lnTo>
                  <a:lnTo>
                    <a:pt x="1291" y="30"/>
                  </a:lnTo>
                  <a:lnTo>
                    <a:pt x="1296" y="26"/>
                  </a:lnTo>
                  <a:lnTo>
                    <a:pt x="1300" y="26"/>
                  </a:lnTo>
                  <a:lnTo>
                    <a:pt x="1304" y="26"/>
                  </a:lnTo>
                  <a:lnTo>
                    <a:pt x="1308" y="17"/>
                  </a:lnTo>
                  <a:lnTo>
                    <a:pt x="1313" y="17"/>
                  </a:lnTo>
                  <a:lnTo>
                    <a:pt x="1317" y="17"/>
                  </a:lnTo>
                  <a:lnTo>
                    <a:pt x="1321" y="17"/>
                  </a:lnTo>
                  <a:lnTo>
                    <a:pt x="1325" y="17"/>
                  </a:lnTo>
                  <a:lnTo>
                    <a:pt x="1329" y="17"/>
                  </a:lnTo>
                  <a:lnTo>
                    <a:pt x="1334" y="22"/>
                  </a:lnTo>
                  <a:lnTo>
                    <a:pt x="1338" y="22"/>
                  </a:lnTo>
                  <a:lnTo>
                    <a:pt x="1338" y="26"/>
                  </a:lnTo>
                  <a:lnTo>
                    <a:pt x="1338" y="30"/>
                  </a:lnTo>
                  <a:lnTo>
                    <a:pt x="1338" y="34"/>
                  </a:lnTo>
                  <a:lnTo>
                    <a:pt x="1342" y="43"/>
                  </a:lnTo>
                  <a:lnTo>
                    <a:pt x="1342" y="51"/>
                  </a:lnTo>
                  <a:lnTo>
                    <a:pt x="1346" y="60"/>
                  </a:lnTo>
                  <a:lnTo>
                    <a:pt x="1346" y="64"/>
                  </a:lnTo>
                  <a:lnTo>
                    <a:pt x="1346" y="68"/>
                  </a:lnTo>
                  <a:lnTo>
                    <a:pt x="1351" y="72"/>
                  </a:lnTo>
                  <a:lnTo>
                    <a:pt x="1355" y="77"/>
                  </a:lnTo>
                  <a:lnTo>
                    <a:pt x="1359" y="77"/>
                  </a:lnTo>
                  <a:lnTo>
                    <a:pt x="1363" y="77"/>
                  </a:lnTo>
                  <a:lnTo>
                    <a:pt x="1368" y="77"/>
                  </a:lnTo>
                  <a:lnTo>
                    <a:pt x="1372" y="77"/>
                  </a:lnTo>
                  <a:lnTo>
                    <a:pt x="1376" y="77"/>
                  </a:lnTo>
                  <a:lnTo>
                    <a:pt x="1380" y="77"/>
                  </a:lnTo>
                  <a:lnTo>
                    <a:pt x="1389" y="72"/>
                  </a:lnTo>
                  <a:lnTo>
                    <a:pt x="1393" y="72"/>
                  </a:lnTo>
                  <a:lnTo>
                    <a:pt x="1397" y="72"/>
                  </a:lnTo>
                  <a:lnTo>
                    <a:pt x="1401" y="72"/>
                  </a:lnTo>
                  <a:lnTo>
                    <a:pt x="1406" y="72"/>
                  </a:lnTo>
                  <a:lnTo>
                    <a:pt x="1410" y="72"/>
                  </a:lnTo>
                  <a:lnTo>
                    <a:pt x="1414" y="72"/>
                  </a:lnTo>
                  <a:lnTo>
                    <a:pt x="1423" y="72"/>
                  </a:lnTo>
                  <a:lnTo>
                    <a:pt x="1427" y="77"/>
                  </a:lnTo>
                  <a:lnTo>
                    <a:pt x="1431" y="77"/>
                  </a:lnTo>
                  <a:lnTo>
                    <a:pt x="1444" y="81"/>
                  </a:lnTo>
                  <a:lnTo>
                    <a:pt x="1448" y="81"/>
                  </a:lnTo>
                  <a:lnTo>
                    <a:pt x="1452" y="85"/>
                  </a:lnTo>
                  <a:lnTo>
                    <a:pt x="1456" y="85"/>
                  </a:lnTo>
                  <a:lnTo>
                    <a:pt x="1469" y="89"/>
                  </a:lnTo>
                  <a:lnTo>
                    <a:pt x="1478" y="89"/>
                  </a:lnTo>
                  <a:lnTo>
                    <a:pt x="1482" y="89"/>
                  </a:lnTo>
                  <a:lnTo>
                    <a:pt x="1490" y="94"/>
                  </a:lnTo>
                  <a:lnTo>
                    <a:pt x="1499" y="98"/>
                  </a:lnTo>
                  <a:lnTo>
                    <a:pt x="1507" y="102"/>
                  </a:lnTo>
                  <a:lnTo>
                    <a:pt x="1520" y="106"/>
                  </a:lnTo>
                  <a:lnTo>
                    <a:pt x="1528" y="111"/>
                  </a:lnTo>
                  <a:lnTo>
                    <a:pt x="1533" y="115"/>
                  </a:lnTo>
                  <a:lnTo>
                    <a:pt x="1537" y="115"/>
                  </a:lnTo>
                  <a:lnTo>
                    <a:pt x="1545" y="119"/>
                  </a:lnTo>
                  <a:lnTo>
                    <a:pt x="1550" y="119"/>
                  </a:lnTo>
                  <a:lnTo>
                    <a:pt x="1558" y="123"/>
                  </a:lnTo>
                  <a:lnTo>
                    <a:pt x="1562" y="123"/>
                  </a:lnTo>
                  <a:lnTo>
                    <a:pt x="1567" y="123"/>
                  </a:lnTo>
                  <a:lnTo>
                    <a:pt x="1575" y="123"/>
                  </a:lnTo>
                  <a:lnTo>
                    <a:pt x="1579" y="123"/>
                  </a:lnTo>
                  <a:lnTo>
                    <a:pt x="1583" y="119"/>
                  </a:lnTo>
                  <a:lnTo>
                    <a:pt x="1588" y="115"/>
                  </a:lnTo>
                  <a:lnTo>
                    <a:pt x="1588" y="111"/>
                  </a:lnTo>
                  <a:lnTo>
                    <a:pt x="1592" y="106"/>
                  </a:lnTo>
                  <a:lnTo>
                    <a:pt x="1596" y="98"/>
                  </a:lnTo>
                  <a:lnTo>
                    <a:pt x="1596" y="85"/>
                  </a:lnTo>
                  <a:lnTo>
                    <a:pt x="1605" y="60"/>
                  </a:lnTo>
                  <a:lnTo>
                    <a:pt x="1613" y="34"/>
                  </a:lnTo>
                  <a:lnTo>
                    <a:pt x="1613" y="26"/>
                  </a:lnTo>
                  <a:lnTo>
                    <a:pt x="1617" y="22"/>
                  </a:lnTo>
                  <a:lnTo>
                    <a:pt x="1617" y="17"/>
                  </a:lnTo>
                  <a:lnTo>
                    <a:pt x="1622" y="13"/>
                  </a:lnTo>
                  <a:lnTo>
                    <a:pt x="1626" y="9"/>
                  </a:lnTo>
                  <a:lnTo>
                    <a:pt x="1634" y="5"/>
                  </a:lnTo>
                  <a:lnTo>
                    <a:pt x="1643" y="5"/>
                  </a:lnTo>
                  <a:lnTo>
                    <a:pt x="1643" y="0"/>
                  </a:lnTo>
                  <a:lnTo>
                    <a:pt x="1647" y="0"/>
                  </a:lnTo>
                  <a:lnTo>
                    <a:pt x="1651" y="0"/>
                  </a:lnTo>
                  <a:lnTo>
                    <a:pt x="1655" y="0"/>
                  </a:lnTo>
                  <a:lnTo>
                    <a:pt x="1664" y="0"/>
                  </a:lnTo>
                  <a:lnTo>
                    <a:pt x="1672" y="0"/>
                  </a:lnTo>
                  <a:lnTo>
                    <a:pt x="1677" y="0"/>
                  </a:lnTo>
                  <a:lnTo>
                    <a:pt x="1702" y="5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32" y="9"/>
                  </a:lnTo>
                  <a:lnTo>
                    <a:pt x="1757" y="13"/>
                  </a:lnTo>
                  <a:lnTo>
                    <a:pt x="1774" y="13"/>
                  </a:lnTo>
                  <a:lnTo>
                    <a:pt x="1791" y="13"/>
                  </a:lnTo>
                  <a:lnTo>
                    <a:pt x="1825" y="17"/>
                  </a:lnTo>
                  <a:lnTo>
                    <a:pt x="1837" y="22"/>
                  </a:lnTo>
                  <a:lnTo>
                    <a:pt x="1846" y="22"/>
                  </a:lnTo>
                  <a:lnTo>
                    <a:pt x="1854" y="22"/>
                  </a:lnTo>
                  <a:lnTo>
                    <a:pt x="1867" y="26"/>
                  </a:lnTo>
                  <a:lnTo>
                    <a:pt x="1871" y="30"/>
                  </a:lnTo>
                  <a:lnTo>
                    <a:pt x="1876" y="30"/>
                  </a:lnTo>
                  <a:lnTo>
                    <a:pt x="1880" y="34"/>
                  </a:lnTo>
                  <a:lnTo>
                    <a:pt x="1884" y="34"/>
                  </a:lnTo>
                  <a:lnTo>
                    <a:pt x="1888" y="39"/>
                  </a:lnTo>
                  <a:lnTo>
                    <a:pt x="1893" y="39"/>
                  </a:lnTo>
                  <a:lnTo>
                    <a:pt x="1901" y="43"/>
                  </a:lnTo>
                  <a:lnTo>
                    <a:pt x="1909" y="51"/>
                  </a:lnTo>
                  <a:lnTo>
                    <a:pt x="1918" y="55"/>
                  </a:lnTo>
                  <a:lnTo>
                    <a:pt x="1926" y="64"/>
                  </a:lnTo>
                  <a:lnTo>
                    <a:pt x="1952" y="81"/>
                  </a:lnTo>
                  <a:lnTo>
                    <a:pt x="1956" y="85"/>
                  </a:lnTo>
                  <a:lnTo>
                    <a:pt x="1956" y="89"/>
                  </a:lnTo>
                  <a:lnTo>
                    <a:pt x="1956" y="94"/>
                  </a:lnTo>
                  <a:lnTo>
                    <a:pt x="1952" y="111"/>
                  </a:lnTo>
                  <a:lnTo>
                    <a:pt x="1952" y="119"/>
                  </a:lnTo>
                  <a:lnTo>
                    <a:pt x="1952" y="132"/>
                  </a:lnTo>
                  <a:lnTo>
                    <a:pt x="1948" y="144"/>
                  </a:lnTo>
                  <a:lnTo>
                    <a:pt x="1948" y="153"/>
                  </a:lnTo>
                  <a:lnTo>
                    <a:pt x="1948" y="161"/>
                  </a:lnTo>
                  <a:lnTo>
                    <a:pt x="1948" y="166"/>
                  </a:lnTo>
                  <a:lnTo>
                    <a:pt x="1948" y="174"/>
                  </a:lnTo>
                  <a:lnTo>
                    <a:pt x="1948" y="178"/>
                  </a:lnTo>
                  <a:lnTo>
                    <a:pt x="1948" y="182"/>
                  </a:lnTo>
                  <a:lnTo>
                    <a:pt x="1952" y="191"/>
                  </a:lnTo>
                  <a:lnTo>
                    <a:pt x="1956" y="199"/>
                  </a:lnTo>
                  <a:lnTo>
                    <a:pt x="1956" y="208"/>
                  </a:lnTo>
                  <a:lnTo>
                    <a:pt x="1960" y="216"/>
                  </a:lnTo>
                  <a:lnTo>
                    <a:pt x="1960" y="221"/>
                  </a:lnTo>
                  <a:lnTo>
                    <a:pt x="1964" y="250"/>
                  </a:lnTo>
                  <a:lnTo>
                    <a:pt x="1964" y="263"/>
                  </a:lnTo>
                  <a:lnTo>
                    <a:pt x="1969" y="276"/>
                  </a:lnTo>
                  <a:lnTo>
                    <a:pt x="1969" y="288"/>
                  </a:lnTo>
                  <a:lnTo>
                    <a:pt x="1969" y="297"/>
                  </a:lnTo>
                  <a:lnTo>
                    <a:pt x="1969" y="301"/>
                  </a:lnTo>
                  <a:lnTo>
                    <a:pt x="1969" y="309"/>
                  </a:lnTo>
                  <a:lnTo>
                    <a:pt x="1969" y="314"/>
                  </a:lnTo>
                  <a:lnTo>
                    <a:pt x="1964" y="318"/>
                  </a:lnTo>
                  <a:lnTo>
                    <a:pt x="1964" y="322"/>
                  </a:lnTo>
                  <a:lnTo>
                    <a:pt x="1960" y="331"/>
                  </a:lnTo>
                  <a:lnTo>
                    <a:pt x="1956" y="335"/>
                  </a:lnTo>
                  <a:lnTo>
                    <a:pt x="1952" y="339"/>
                  </a:lnTo>
                  <a:lnTo>
                    <a:pt x="1948" y="343"/>
                  </a:lnTo>
                  <a:lnTo>
                    <a:pt x="1943" y="348"/>
                  </a:lnTo>
                  <a:lnTo>
                    <a:pt x="1939" y="352"/>
                  </a:lnTo>
                  <a:lnTo>
                    <a:pt x="1931" y="356"/>
                  </a:lnTo>
                  <a:lnTo>
                    <a:pt x="1926" y="360"/>
                  </a:lnTo>
                  <a:lnTo>
                    <a:pt x="1918" y="360"/>
                  </a:lnTo>
                  <a:lnTo>
                    <a:pt x="1914" y="360"/>
                  </a:lnTo>
                  <a:lnTo>
                    <a:pt x="1909" y="365"/>
                  </a:lnTo>
                  <a:lnTo>
                    <a:pt x="1901" y="365"/>
                  </a:lnTo>
                  <a:lnTo>
                    <a:pt x="1897" y="365"/>
                  </a:lnTo>
                  <a:lnTo>
                    <a:pt x="1888" y="365"/>
                  </a:lnTo>
                  <a:lnTo>
                    <a:pt x="1876" y="365"/>
                  </a:lnTo>
                  <a:lnTo>
                    <a:pt x="1871" y="365"/>
                  </a:lnTo>
                  <a:lnTo>
                    <a:pt x="1850" y="365"/>
                  </a:lnTo>
                  <a:lnTo>
                    <a:pt x="1846" y="369"/>
                  </a:lnTo>
                  <a:lnTo>
                    <a:pt x="1842" y="369"/>
                  </a:lnTo>
                  <a:lnTo>
                    <a:pt x="1837" y="373"/>
                  </a:lnTo>
                  <a:lnTo>
                    <a:pt x="1833" y="377"/>
                  </a:lnTo>
                  <a:lnTo>
                    <a:pt x="1833" y="381"/>
                  </a:lnTo>
                  <a:lnTo>
                    <a:pt x="1833" y="386"/>
                  </a:lnTo>
                  <a:lnTo>
                    <a:pt x="1833" y="390"/>
                  </a:lnTo>
                  <a:lnTo>
                    <a:pt x="1833" y="394"/>
                  </a:lnTo>
                  <a:lnTo>
                    <a:pt x="1833" y="415"/>
                  </a:lnTo>
                  <a:lnTo>
                    <a:pt x="1833" y="424"/>
                  </a:lnTo>
                  <a:lnTo>
                    <a:pt x="1833" y="428"/>
                  </a:lnTo>
                  <a:lnTo>
                    <a:pt x="1829" y="436"/>
                  </a:lnTo>
                  <a:lnTo>
                    <a:pt x="1829" y="441"/>
                  </a:lnTo>
                  <a:lnTo>
                    <a:pt x="1829" y="449"/>
                  </a:lnTo>
                  <a:lnTo>
                    <a:pt x="1825" y="453"/>
                  </a:lnTo>
                  <a:lnTo>
                    <a:pt x="1821" y="470"/>
                  </a:lnTo>
                  <a:lnTo>
                    <a:pt x="1816" y="479"/>
                  </a:lnTo>
                  <a:lnTo>
                    <a:pt x="1812" y="487"/>
                  </a:lnTo>
                  <a:lnTo>
                    <a:pt x="1804" y="504"/>
                  </a:lnTo>
                  <a:lnTo>
                    <a:pt x="1804" y="508"/>
                  </a:lnTo>
                  <a:lnTo>
                    <a:pt x="1799" y="513"/>
                  </a:lnTo>
                  <a:lnTo>
                    <a:pt x="1799" y="521"/>
                  </a:lnTo>
                  <a:lnTo>
                    <a:pt x="1799" y="525"/>
                  </a:lnTo>
                  <a:lnTo>
                    <a:pt x="1799" y="530"/>
                  </a:lnTo>
                  <a:lnTo>
                    <a:pt x="1799" y="534"/>
                  </a:lnTo>
                  <a:lnTo>
                    <a:pt x="1799" y="542"/>
                  </a:lnTo>
                  <a:lnTo>
                    <a:pt x="1804" y="547"/>
                  </a:lnTo>
                  <a:lnTo>
                    <a:pt x="1804" y="551"/>
                  </a:lnTo>
                  <a:lnTo>
                    <a:pt x="1808" y="555"/>
                  </a:lnTo>
                  <a:lnTo>
                    <a:pt x="1812" y="559"/>
                  </a:lnTo>
                  <a:lnTo>
                    <a:pt x="1833" y="585"/>
                  </a:lnTo>
                  <a:lnTo>
                    <a:pt x="1842" y="589"/>
                  </a:lnTo>
                  <a:lnTo>
                    <a:pt x="1846" y="597"/>
                  </a:lnTo>
                  <a:lnTo>
                    <a:pt x="1854" y="602"/>
                  </a:lnTo>
                  <a:lnTo>
                    <a:pt x="1859" y="606"/>
                  </a:lnTo>
                  <a:lnTo>
                    <a:pt x="1884" y="619"/>
                  </a:lnTo>
                  <a:lnTo>
                    <a:pt x="1893" y="623"/>
                  </a:lnTo>
                  <a:lnTo>
                    <a:pt x="1897" y="627"/>
                  </a:lnTo>
                  <a:lnTo>
                    <a:pt x="1901" y="631"/>
                  </a:lnTo>
                  <a:lnTo>
                    <a:pt x="1905" y="635"/>
                  </a:lnTo>
                  <a:lnTo>
                    <a:pt x="1909" y="640"/>
                  </a:lnTo>
                  <a:lnTo>
                    <a:pt x="1909" y="644"/>
                  </a:lnTo>
                  <a:lnTo>
                    <a:pt x="1909" y="648"/>
                  </a:lnTo>
                  <a:lnTo>
                    <a:pt x="1909" y="652"/>
                  </a:lnTo>
                  <a:lnTo>
                    <a:pt x="1905" y="657"/>
                  </a:lnTo>
                  <a:lnTo>
                    <a:pt x="1905" y="661"/>
                  </a:lnTo>
                  <a:lnTo>
                    <a:pt x="1901" y="665"/>
                  </a:lnTo>
                  <a:lnTo>
                    <a:pt x="1897" y="665"/>
                  </a:lnTo>
                  <a:lnTo>
                    <a:pt x="1893" y="674"/>
                  </a:lnTo>
                  <a:lnTo>
                    <a:pt x="1884" y="678"/>
                  </a:lnTo>
                  <a:lnTo>
                    <a:pt x="1880" y="682"/>
                  </a:lnTo>
                  <a:lnTo>
                    <a:pt x="1871" y="691"/>
                  </a:lnTo>
                  <a:lnTo>
                    <a:pt x="1863" y="699"/>
                  </a:lnTo>
                  <a:lnTo>
                    <a:pt x="1837" y="716"/>
                  </a:lnTo>
                  <a:lnTo>
                    <a:pt x="1821" y="733"/>
                  </a:lnTo>
                  <a:lnTo>
                    <a:pt x="1812" y="737"/>
                  </a:lnTo>
                  <a:lnTo>
                    <a:pt x="1804" y="741"/>
                  </a:lnTo>
                  <a:lnTo>
                    <a:pt x="1799" y="741"/>
                  </a:lnTo>
                  <a:lnTo>
                    <a:pt x="1795" y="746"/>
                  </a:lnTo>
                  <a:lnTo>
                    <a:pt x="1787" y="750"/>
                  </a:lnTo>
                  <a:lnTo>
                    <a:pt x="1778" y="750"/>
                  </a:lnTo>
                  <a:lnTo>
                    <a:pt x="1753" y="758"/>
                  </a:lnTo>
                  <a:lnTo>
                    <a:pt x="1749" y="762"/>
                  </a:lnTo>
                  <a:lnTo>
                    <a:pt x="1740" y="767"/>
                  </a:lnTo>
                  <a:lnTo>
                    <a:pt x="1732" y="767"/>
                  </a:lnTo>
                  <a:lnTo>
                    <a:pt x="1727" y="771"/>
                  </a:lnTo>
                  <a:lnTo>
                    <a:pt x="1719" y="775"/>
                  </a:lnTo>
                  <a:lnTo>
                    <a:pt x="1702" y="784"/>
                  </a:lnTo>
                  <a:lnTo>
                    <a:pt x="1694" y="788"/>
                  </a:lnTo>
                  <a:lnTo>
                    <a:pt x="1689" y="792"/>
                  </a:lnTo>
                  <a:lnTo>
                    <a:pt x="1681" y="792"/>
                  </a:lnTo>
                  <a:lnTo>
                    <a:pt x="1672" y="796"/>
                  </a:lnTo>
                  <a:lnTo>
                    <a:pt x="1664" y="801"/>
                  </a:lnTo>
                  <a:lnTo>
                    <a:pt x="1651" y="801"/>
                  </a:lnTo>
                  <a:lnTo>
                    <a:pt x="1643" y="801"/>
                  </a:lnTo>
                  <a:lnTo>
                    <a:pt x="1634" y="801"/>
                  </a:lnTo>
                  <a:lnTo>
                    <a:pt x="1630" y="801"/>
                  </a:lnTo>
                  <a:lnTo>
                    <a:pt x="1626" y="801"/>
                  </a:lnTo>
                  <a:lnTo>
                    <a:pt x="1622" y="801"/>
                  </a:lnTo>
                  <a:lnTo>
                    <a:pt x="1613" y="801"/>
                  </a:lnTo>
                  <a:lnTo>
                    <a:pt x="1600" y="796"/>
                  </a:lnTo>
                  <a:lnTo>
                    <a:pt x="1592" y="796"/>
                  </a:lnTo>
                  <a:lnTo>
                    <a:pt x="1588" y="796"/>
                  </a:lnTo>
                  <a:lnTo>
                    <a:pt x="1579" y="796"/>
                  </a:lnTo>
                  <a:lnTo>
                    <a:pt x="1575" y="796"/>
                  </a:lnTo>
                  <a:lnTo>
                    <a:pt x="1567" y="801"/>
                  </a:lnTo>
                  <a:lnTo>
                    <a:pt x="1558" y="801"/>
                  </a:lnTo>
                  <a:lnTo>
                    <a:pt x="1554" y="805"/>
                  </a:lnTo>
                  <a:lnTo>
                    <a:pt x="1550" y="805"/>
                  </a:lnTo>
                  <a:lnTo>
                    <a:pt x="1541" y="809"/>
                  </a:lnTo>
                  <a:lnTo>
                    <a:pt x="1533" y="813"/>
                  </a:lnTo>
                  <a:lnTo>
                    <a:pt x="1528" y="818"/>
                  </a:lnTo>
                  <a:lnTo>
                    <a:pt x="1520" y="822"/>
                  </a:lnTo>
                  <a:lnTo>
                    <a:pt x="1516" y="826"/>
                  </a:lnTo>
                  <a:lnTo>
                    <a:pt x="1512" y="830"/>
                  </a:lnTo>
                  <a:lnTo>
                    <a:pt x="1507" y="839"/>
                  </a:lnTo>
                  <a:lnTo>
                    <a:pt x="1503" y="843"/>
                  </a:lnTo>
                  <a:lnTo>
                    <a:pt x="1495" y="873"/>
                  </a:lnTo>
                  <a:lnTo>
                    <a:pt x="1482" y="894"/>
                  </a:lnTo>
                  <a:lnTo>
                    <a:pt x="1478" y="902"/>
                  </a:lnTo>
                  <a:lnTo>
                    <a:pt x="1469" y="919"/>
                  </a:lnTo>
                  <a:lnTo>
                    <a:pt x="1465" y="928"/>
                  </a:lnTo>
                  <a:lnTo>
                    <a:pt x="1461" y="932"/>
                  </a:lnTo>
                  <a:lnTo>
                    <a:pt x="1456" y="940"/>
                  </a:lnTo>
                  <a:lnTo>
                    <a:pt x="1452" y="957"/>
                  </a:lnTo>
                  <a:lnTo>
                    <a:pt x="1448" y="961"/>
                  </a:lnTo>
                  <a:lnTo>
                    <a:pt x="1444" y="974"/>
                  </a:lnTo>
                  <a:lnTo>
                    <a:pt x="1440" y="978"/>
                  </a:lnTo>
                  <a:lnTo>
                    <a:pt x="1435" y="983"/>
                  </a:lnTo>
                  <a:lnTo>
                    <a:pt x="1431" y="987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18" y="995"/>
                  </a:lnTo>
                  <a:lnTo>
                    <a:pt x="1406" y="1004"/>
                  </a:lnTo>
                  <a:lnTo>
                    <a:pt x="1401" y="1004"/>
                  </a:lnTo>
                  <a:lnTo>
                    <a:pt x="1397" y="1008"/>
                  </a:lnTo>
                  <a:lnTo>
                    <a:pt x="1393" y="1012"/>
                  </a:lnTo>
                  <a:lnTo>
                    <a:pt x="1389" y="1017"/>
                  </a:lnTo>
                  <a:lnTo>
                    <a:pt x="1389" y="1021"/>
                  </a:lnTo>
                  <a:lnTo>
                    <a:pt x="1385" y="1025"/>
                  </a:lnTo>
                  <a:lnTo>
                    <a:pt x="1385" y="1029"/>
                  </a:lnTo>
                  <a:lnTo>
                    <a:pt x="1385" y="1033"/>
                  </a:lnTo>
                  <a:lnTo>
                    <a:pt x="1385" y="1042"/>
                  </a:lnTo>
                  <a:lnTo>
                    <a:pt x="1385" y="1055"/>
                  </a:lnTo>
                  <a:lnTo>
                    <a:pt x="1385" y="1067"/>
                  </a:lnTo>
                  <a:lnTo>
                    <a:pt x="1380" y="1093"/>
                  </a:lnTo>
                  <a:lnTo>
                    <a:pt x="1380" y="1101"/>
                  </a:lnTo>
                  <a:lnTo>
                    <a:pt x="1380" y="1105"/>
                  </a:lnTo>
                  <a:lnTo>
                    <a:pt x="1380" y="1118"/>
                  </a:lnTo>
                  <a:lnTo>
                    <a:pt x="1380" y="1127"/>
                  </a:lnTo>
                  <a:lnTo>
                    <a:pt x="1380" y="1131"/>
                  </a:lnTo>
                  <a:lnTo>
                    <a:pt x="1376" y="1144"/>
                  </a:lnTo>
                  <a:lnTo>
                    <a:pt x="1372" y="1148"/>
                  </a:lnTo>
                  <a:lnTo>
                    <a:pt x="1372" y="1156"/>
                  </a:lnTo>
                  <a:lnTo>
                    <a:pt x="1368" y="1165"/>
                  </a:lnTo>
                  <a:lnTo>
                    <a:pt x="1359" y="1186"/>
                  </a:lnTo>
                  <a:lnTo>
                    <a:pt x="1355" y="1194"/>
                  </a:lnTo>
                  <a:lnTo>
                    <a:pt x="1351" y="1203"/>
                  </a:lnTo>
                  <a:lnTo>
                    <a:pt x="1346" y="1216"/>
                  </a:lnTo>
                  <a:lnTo>
                    <a:pt x="1346" y="1228"/>
                  </a:lnTo>
                  <a:lnTo>
                    <a:pt x="1342" y="1237"/>
                  </a:lnTo>
                  <a:lnTo>
                    <a:pt x="1342" y="1245"/>
                  </a:lnTo>
                  <a:lnTo>
                    <a:pt x="1338" y="1249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42" y="1262"/>
                  </a:lnTo>
                  <a:lnTo>
                    <a:pt x="1342" y="1266"/>
                  </a:lnTo>
                  <a:lnTo>
                    <a:pt x="1346" y="1271"/>
                  </a:lnTo>
                  <a:lnTo>
                    <a:pt x="1351" y="1275"/>
                  </a:lnTo>
                  <a:lnTo>
                    <a:pt x="1359" y="1279"/>
                  </a:lnTo>
                  <a:lnTo>
                    <a:pt x="1372" y="1287"/>
                  </a:lnTo>
                  <a:lnTo>
                    <a:pt x="1380" y="1296"/>
                  </a:lnTo>
                  <a:lnTo>
                    <a:pt x="1385" y="1300"/>
                  </a:lnTo>
                  <a:lnTo>
                    <a:pt x="1389" y="1300"/>
                  </a:lnTo>
                  <a:lnTo>
                    <a:pt x="1397" y="1304"/>
                  </a:lnTo>
                  <a:lnTo>
                    <a:pt x="1401" y="1309"/>
                  </a:lnTo>
                  <a:lnTo>
                    <a:pt x="1410" y="1313"/>
                  </a:lnTo>
                  <a:lnTo>
                    <a:pt x="1418" y="1313"/>
                  </a:lnTo>
                  <a:lnTo>
                    <a:pt x="1423" y="1317"/>
                  </a:lnTo>
                  <a:lnTo>
                    <a:pt x="1431" y="1317"/>
                  </a:lnTo>
                  <a:lnTo>
                    <a:pt x="1444" y="1321"/>
                  </a:lnTo>
                  <a:lnTo>
                    <a:pt x="1490" y="1334"/>
                  </a:lnTo>
                  <a:lnTo>
                    <a:pt x="1499" y="1338"/>
                  </a:lnTo>
                  <a:lnTo>
                    <a:pt x="1507" y="1338"/>
                  </a:lnTo>
                  <a:lnTo>
                    <a:pt x="1512" y="1343"/>
                  </a:lnTo>
                  <a:lnTo>
                    <a:pt x="1516" y="1343"/>
                  </a:lnTo>
                  <a:lnTo>
                    <a:pt x="1516" y="1347"/>
                  </a:lnTo>
                  <a:lnTo>
                    <a:pt x="1524" y="1351"/>
                  </a:lnTo>
                  <a:lnTo>
                    <a:pt x="1528" y="1351"/>
                  </a:lnTo>
                  <a:lnTo>
                    <a:pt x="1533" y="1355"/>
                  </a:lnTo>
                  <a:lnTo>
                    <a:pt x="1533" y="1359"/>
                  </a:lnTo>
                  <a:lnTo>
                    <a:pt x="1537" y="1364"/>
                  </a:lnTo>
                  <a:lnTo>
                    <a:pt x="1537" y="1368"/>
                  </a:lnTo>
                  <a:lnTo>
                    <a:pt x="1541" y="1376"/>
                  </a:lnTo>
                  <a:lnTo>
                    <a:pt x="1541" y="1381"/>
                  </a:lnTo>
                  <a:lnTo>
                    <a:pt x="1541" y="1389"/>
                  </a:lnTo>
                  <a:lnTo>
                    <a:pt x="1541" y="1393"/>
                  </a:lnTo>
                  <a:lnTo>
                    <a:pt x="1541" y="1402"/>
                  </a:lnTo>
                  <a:lnTo>
                    <a:pt x="1541" y="1406"/>
                  </a:lnTo>
                  <a:lnTo>
                    <a:pt x="1537" y="1436"/>
                  </a:lnTo>
                  <a:lnTo>
                    <a:pt x="1533" y="1448"/>
                  </a:lnTo>
                  <a:lnTo>
                    <a:pt x="1533" y="1457"/>
                  </a:lnTo>
                  <a:lnTo>
                    <a:pt x="1533" y="1465"/>
                  </a:lnTo>
                  <a:lnTo>
                    <a:pt x="1533" y="1470"/>
                  </a:lnTo>
                  <a:lnTo>
                    <a:pt x="1533" y="1474"/>
                  </a:lnTo>
                  <a:lnTo>
                    <a:pt x="1533" y="1478"/>
                  </a:lnTo>
                  <a:lnTo>
                    <a:pt x="1533" y="1486"/>
                  </a:lnTo>
                  <a:lnTo>
                    <a:pt x="1533" y="1495"/>
                  </a:lnTo>
                  <a:lnTo>
                    <a:pt x="1537" y="1508"/>
                  </a:lnTo>
                  <a:lnTo>
                    <a:pt x="1537" y="1525"/>
                  </a:lnTo>
                  <a:lnTo>
                    <a:pt x="1537" y="1537"/>
                  </a:lnTo>
                  <a:lnTo>
                    <a:pt x="1541" y="1546"/>
                  </a:lnTo>
                  <a:lnTo>
                    <a:pt x="1541" y="1550"/>
                  </a:lnTo>
                  <a:lnTo>
                    <a:pt x="1541" y="1554"/>
                  </a:lnTo>
                  <a:lnTo>
                    <a:pt x="1541" y="1563"/>
                  </a:lnTo>
                  <a:lnTo>
                    <a:pt x="1537" y="1567"/>
                  </a:lnTo>
                  <a:lnTo>
                    <a:pt x="1537" y="1571"/>
                  </a:lnTo>
                  <a:lnTo>
                    <a:pt x="1537" y="1580"/>
                  </a:lnTo>
                  <a:lnTo>
                    <a:pt x="1537" y="1588"/>
                  </a:lnTo>
                  <a:lnTo>
                    <a:pt x="1533" y="1601"/>
                  </a:lnTo>
                  <a:lnTo>
                    <a:pt x="1520" y="1656"/>
                  </a:lnTo>
                  <a:lnTo>
                    <a:pt x="1520" y="1660"/>
                  </a:lnTo>
                  <a:lnTo>
                    <a:pt x="1516" y="1669"/>
                  </a:lnTo>
                  <a:lnTo>
                    <a:pt x="1516" y="1673"/>
                  </a:lnTo>
                  <a:lnTo>
                    <a:pt x="1512" y="1677"/>
                  </a:lnTo>
                  <a:lnTo>
                    <a:pt x="1507" y="1681"/>
                  </a:lnTo>
                  <a:lnTo>
                    <a:pt x="1507" y="1685"/>
                  </a:lnTo>
                  <a:lnTo>
                    <a:pt x="1503" y="1685"/>
                  </a:lnTo>
                  <a:lnTo>
                    <a:pt x="1499" y="1690"/>
                  </a:lnTo>
                  <a:lnTo>
                    <a:pt x="1495" y="1690"/>
                  </a:lnTo>
                  <a:lnTo>
                    <a:pt x="1486" y="1698"/>
                  </a:lnTo>
                  <a:lnTo>
                    <a:pt x="1482" y="1698"/>
                  </a:lnTo>
                  <a:lnTo>
                    <a:pt x="1465" y="1707"/>
                  </a:lnTo>
                  <a:lnTo>
                    <a:pt x="1461" y="1711"/>
                  </a:lnTo>
                  <a:lnTo>
                    <a:pt x="1456" y="1711"/>
                  </a:lnTo>
                  <a:lnTo>
                    <a:pt x="1452" y="1715"/>
                  </a:lnTo>
                  <a:lnTo>
                    <a:pt x="1448" y="1719"/>
                  </a:lnTo>
                  <a:lnTo>
                    <a:pt x="1444" y="1724"/>
                  </a:lnTo>
                  <a:lnTo>
                    <a:pt x="1435" y="1740"/>
                  </a:lnTo>
                  <a:lnTo>
                    <a:pt x="1427" y="1749"/>
                  </a:lnTo>
                  <a:lnTo>
                    <a:pt x="1423" y="1757"/>
                  </a:lnTo>
                  <a:lnTo>
                    <a:pt x="1410" y="1770"/>
                  </a:lnTo>
                  <a:lnTo>
                    <a:pt x="1406" y="1774"/>
                  </a:lnTo>
                  <a:lnTo>
                    <a:pt x="1401" y="1779"/>
                  </a:lnTo>
                  <a:lnTo>
                    <a:pt x="1401" y="1783"/>
                  </a:lnTo>
                  <a:lnTo>
                    <a:pt x="1397" y="1787"/>
                  </a:lnTo>
                  <a:lnTo>
                    <a:pt x="1376" y="1779"/>
                  </a:lnTo>
                  <a:lnTo>
                    <a:pt x="1363" y="1774"/>
                  </a:lnTo>
                  <a:lnTo>
                    <a:pt x="1355" y="1770"/>
                  </a:lnTo>
                  <a:lnTo>
                    <a:pt x="1346" y="1766"/>
                  </a:lnTo>
                  <a:lnTo>
                    <a:pt x="1342" y="1762"/>
                  </a:lnTo>
                  <a:lnTo>
                    <a:pt x="1334" y="1757"/>
                  </a:lnTo>
                  <a:lnTo>
                    <a:pt x="1329" y="1757"/>
                  </a:lnTo>
                  <a:lnTo>
                    <a:pt x="1325" y="1753"/>
                  </a:lnTo>
                  <a:lnTo>
                    <a:pt x="1321" y="1749"/>
                  </a:lnTo>
                  <a:lnTo>
                    <a:pt x="1308" y="1740"/>
                  </a:lnTo>
                  <a:lnTo>
                    <a:pt x="1304" y="1736"/>
                  </a:lnTo>
                  <a:lnTo>
                    <a:pt x="1296" y="1728"/>
                  </a:lnTo>
                  <a:lnTo>
                    <a:pt x="1291" y="1724"/>
                  </a:lnTo>
                  <a:lnTo>
                    <a:pt x="1287" y="1719"/>
                  </a:lnTo>
                  <a:lnTo>
                    <a:pt x="1279" y="1702"/>
                  </a:lnTo>
                  <a:lnTo>
                    <a:pt x="1270" y="1698"/>
                  </a:lnTo>
                  <a:lnTo>
                    <a:pt x="1270" y="1694"/>
                  </a:lnTo>
                  <a:lnTo>
                    <a:pt x="1266" y="1690"/>
                  </a:lnTo>
                  <a:lnTo>
                    <a:pt x="1257" y="1685"/>
                  </a:lnTo>
                  <a:lnTo>
                    <a:pt x="1253" y="1685"/>
                  </a:lnTo>
                  <a:lnTo>
                    <a:pt x="1249" y="1681"/>
                  </a:lnTo>
                  <a:lnTo>
                    <a:pt x="1241" y="1677"/>
                  </a:lnTo>
                  <a:lnTo>
                    <a:pt x="1236" y="1677"/>
                  </a:lnTo>
                  <a:lnTo>
                    <a:pt x="1232" y="1677"/>
                  </a:lnTo>
                  <a:lnTo>
                    <a:pt x="1228" y="1677"/>
                  </a:lnTo>
                  <a:lnTo>
                    <a:pt x="1219" y="1677"/>
                  </a:lnTo>
                  <a:lnTo>
                    <a:pt x="1211" y="1677"/>
                  </a:lnTo>
                  <a:lnTo>
                    <a:pt x="1202" y="1677"/>
                  </a:lnTo>
                  <a:lnTo>
                    <a:pt x="1198" y="1677"/>
                  </a:lnTo>
                  <a:lnTo>
                    <a:pt x="1190" y="1681"/>
                  </a:lnTo>
                  <a:lnTo>
                    <a:pt x="1177" y="1681"/>
                  </a:lnTo>
                  <a:lnTo>
                    <a:pt x="1164" y="1685"/>
                  </a:lnTo>
                  <a:lnTo>
                    <a:pt x="1143" y="1694"/>
                  </a:lnTo>
                  <a:lnTo>
                    <a:pt x="1114" y="1702"/>
                  </a:lnTo>
                  <a:lnTo>
                    <a:pt x="1101" y="1707"/>
                  </a:lnTo>
                  <a:lnTo>
                    <a:pt x="1080" y="1715"/>
                  </a:lnTo>
                  <a:lnTo>
                    <a:pt x="1054" y="1719"/>
                  </a:lnTo>
                  <a:lnTo>
                    <a:pt x="1046" y="1724"/>
                  </a:lnTo>
                  <a:lnTo>
                    <a:pt x="1033" y="1728"/>
                  </a:lnTo>
                  <a:lnTo>
                    <a:pt x="1029" y="1728"/>
                  </a:lnTo>
                  <a:lnTo>
                    <a:pt x="1020" y="1732"/>
                  </a:lnTo>
                  <a:lnTo>
                    <a:pt x="1016" y="1736"/>
                  </a:lnTo>
                  <a:lnTo>
                    <a:pt x="1008" y="1740"/>
                  </a:lnTo>
                  <a:lnTo>
                    <a:pt x="982" y="1757"/>
                  </a:lnTo>
                  <a:lnTo>
                    <a:pt x="953" y="1774"/>
                  </a:lnTo>
                  <a:lnTo>
                    <a:pt x="936" y="1783"/>
                  </a:lnTo>
                  <a:lnTo>
                    <a:pt x="923" y="1791"/>
                  </a:lnTo>
                  <a:lnTo>
                    <a:pt x="919" y="1796"/>
                  </a:lnTo>
                  <a:lnTo>
                    <a:pt x="906" y="1804"/>
                  </a:lnTo>
                  <a:lnTo>
                    <a:pt x="876" y="1829"/>
                  </a:lnTo>
                  <a:lnTo>
                    <a:pt x="864" y="1838"/>
                  </a:lnTo>
                  <a:lnTo>
                    <a:pt x="860" y="1842"/>
                  </a:lnTo>
                  <a:lnTo>
                    <a:pt x="851" y="1846"/>
                  </a:lnTo>
                  <a:lnTo>
                    <a:pt x="847" y="1846"/>
                  </a:lnTo>
                  <a:lnTo>
                    <a:pt x="843" y="1851"/>
                  </a:lnTo>
                  <a:lnTo>
                    <a:pt x="834" y="1855"/>
                  </a:lnTo>
                  <a:lnTo>
                    <a:pt x="830" y="1855"/>
                  </a:lnTo>
                  <a:lnTo>
                    <a:pt x="826" y="1855"/>
                  </a:lnTo>
                  <a:lnTo>
                    <a:pt x="821" y="1855"/>
                  </a:lnTo>
                  <a:lnTo>
                    <a:pt x="817" y="1851"/>
                  </a:lnTo>
                  <a:lnTo>
                    <a:pt x="813" y="1846"/>
                  </a:lnTo>
                  <a:lnTo>
                    <a:pt x="809" y="1838"/>
                  </a:lnTo>
                  <a:lnTo>
                    <a:pt x="809" y="1834"/>
                  </a:lnTo>
                  <a:lnTo>
                    <a:pt x="805" y="1825"/>
                  </a:lnTo>
                  <a:lnTo>
                    <a:pt x="805" y="1817"/>
                  </a:lnTo>
                  <a:lnTo>
                    <a:pt x="792" y="1787"/>
                  </a:lnTo>
                  <a:lnTo>
                    <a:pt x="792" y="1779"/>
                  </a:lnTo>
                  <a:lnTo>
                    <a:pt x="788" y="1774"/>
                  </a:lnTo>
                  <a:lnTo>
                    <a:pt x="788" y="1766"/>
                  </a:lnTo>
                  <a:lnTo>
                    <a:pt x="783" y="1762"/>
                  </a:lnTo>
                  <a:lnTo>
                    <a:pt x="779" y="1757"/>
                  </a:lnTo>
                  <a:lnTo>
                    <a:pt x="779" y="1753"/>
                  </a:lnTo>
                  <a:lnTo>
                    <a:pt x="775" y="1753"/>
                  </a:lnTo>
                  <a:lnTo>
                    <a:pt x="771" y="1749"/>
                  </a:lnTo>
                  <a:lnTo>
                    <a:pt x="766" y="1745"/>
                  </a:lnTo>
                  <a:lnTo>
                    <a:pt x="758" y="1745"/>
                  </a:lnTo>
                  <a:lnTo>
                    <a:pt x="754" y="1745"/>
                  </a:lnTo>
                  <a:lnTo>
                    <a:pt x="737" y="1745"/>
                  </a:lnTo>
                  <a:lnTo>
                    <a:pt x="733" y="1745"/>
                  </a:lnTo>
                  <a:lnTo>
                    <a:pt x="724" y="1745"/>
                  </a:lnTo>
                  <a:lnTo>
                    <a:pt x="720" y="1740"/>
                  </a:lnTo>
                  <a:lnTo>
                    <a:pt x="716" y="1736"/>
                  </a:lnTo>
                  <a:lnTo>
                    <a:pt x="711" y="1732"/>
                  </a:lnTo>
                  <a:lnTo>
                    <a:pt x="707" y="1728"/>
                  </a:lnTo>
                  <a:lnTo>
                    <a:pt x="707" y="1719"/>
                  </a:lnTo>
                  <a:lnTo>
                    <a:pt x="703" y="1715"/>
                  </a:lnTo>
                  <a:lnTo>
                    <a:pt x="699" y="1707"/>
                  </a:lnTo>
                  <a:lnTo>
                    <a:pt x="699" y="1702"/>
                  </a:lnTo>
                  <a:lnTo>
                    <a:pt x="686" y="1669"/>
                  </a:lnTo>
                  <a:lnTo>
                    <a:pt x="686" y="1660"/>
                  </a:lnTo>
                  <a:lnTo>
                    <a:pt x="682" y="1652"/>
                  </a:lnTo>
                  <a:lnTo>
                    <a:pt x="678" y="1647"/>
                  </a:lnTo>
                  <a:lnTo>
                    <a:pt x="678" y="1643"/>
                  </a:lnTo>
                  <a:lnTo>
                    <a:pt x="673" y="1639"/>
                  </a:lnTo>
                  <a:lnTo>
                    <a:pt x="669" y="1635"/>
                  </a:lnTo>
                  <a:lnTo>
                    <a:pt x="661" y="1630"/>
                  </a:lnTo>
                  <a:lnTo>
                    <a:pt x="656" y="1630"/>
                  </a:lnTo>
                  <a:lnTo>
                    <a:pt x="648" y="1630"/>
                  </a:lnTo>
                  <a:lnTo>
                    <a:pt x="644" y="1630"/>
                  </a:lnTo>
                  <a:lnTo>
                    <a:pt x="635" y="1635"/>
                  </a:lnTo>
                  <a:lnTo>
                    <a:pt x="627" y="1635"/>
                  </a:lnTo>
                  <a:lnTo>
                    <a:pt x="618" y="1639"/>
                  </a:lnTo>
                  <a:lnTo>
                    <a:pt x="601" y="1643"/>
                  </a:lnTo>
                  <a:lnTo>
                    <a:pt x="534" y="1664"/>
                  </a:lnTo>
                  <a:lnTo>
                    <a:pt x="495" y="1673"/>
                  </a:lnTo>
                  <a:lnTo>
                    <a:pt x="470" y="1681"/>
                  </a:lnTo>
                  <a:lnTo>
                    <a:pt x="462" y="1681"/>
                  </a:lnTo>
                  <a:lnTo>
                    <a:pt x="453" y="1685"/>
                  </a:lnTo>
                  <a:lnTo>
                    <a:pt x="445" y="1685"/>
                  </a:lnTo>
                  <a:lnTo>
                    <a:pt x="436" y="1685"/>
                  </a:lnTo>
                  <a:lnTo>
                    <a:pt x="432" y="1690"/>
                  </a:lnTo>
                  <a:lnTo>
                    <a:pt x="424" y="1685"/>
                  </a:lnTo>
                  <a:lnTo>
                    <a:pt x="419" y="1685"/>
                  </a:lnTo>
                  <a:lnTo>
                    <a:pt x="415" y="1685"/>
                  </a:lnTo>
                  <a:lnTo>
                    <a:pt x="411" y="1681"/>
                  </a:lnTo>
                  <a:lnTo>
                    <a:pt x="402" y="1677"/>
                  </a:lnTo>
                  <a:lnTo>
                    <a:pt x="394" y="1673"/>
                  </a:lnTo>
                  <a:lnTo>
                    <a:pt x="390" y="1673"/>
                  </a:lnTo>
                  <a:lnTo>
                    <a:pt x="381" y="1673"/>
                  </a:lnTo>
                  <a:lnTo>
                    <a:pt x="377" y="1673"/>
                  </a:lnTo>
                  <a:lnTo>
                    <a:pt x="368" y="1673"/>
                  </a:lnTo>
                  <a:lnTo>
                    <a:pt x="364" y="1673"/>
                  </a:lnTo>
                  <a:lnTo>
                    <a:pt x="352" y="1677"/>
                  </a:lnTo>
                  <a:lnTo>
                    <a:pt x="335" y="1677"/>
                  </a:lnTo>
                  <a:lnTo>
                    <a:pt x="313" y="1681"/>
                  </a:lnTo>
                  <a:lnTo>
                    <a:pt x="292" y="1690"/>
                  </a:lnTo>
                  <a:lnTo>
                    <a:pt x="280" y="1690"/>
                  </a:lnTo>
                  <a:lnTo>
                    <a:pt x="263" y="1698"/>
                  </a:lnTo>
                  <a:lnTo>
                    <a:pt x="241" y="1702"/>
                  </a:lnTo>
                  <a:lnTo>
                    <a:pt x="220" y="1711"/>
                  </a:lnTo>
                  <a:lnTo>
                    <a:pt x="144" y="1736"/>
                  </a:lnTo>
                  <a:lnTo>
                    <a:pt x="131" y="1740"/>
                  </a:lnTo>
                  <a:lnTo>
                    <a:pt x="114" y="1745"/>
                  </a:lnTo>
                  <a:lnTo>
                    <a:pt x="110" y="1749"/>
                  </a:lnTo>
                  <a:lnTo>
                    <a:pt x="102" y="1749"/>
                  </a:lnTo>
                  <a:lnTo>
                    <a:pt x="98" y="1749"/>
                  </a:lnTo>
                  <a:lnTo>
                    <a:pt x="93" y="1749"/>
                  </a:lnTo>
                  <a:lnTo>
                    <a:pt x="89" y="1749"/>
                  </a:lnTo>
                  <a:lnTo>
                    <a:pt x="85" y="1749"/>
                  </a:lnTo>
                  <a:lnTo>
                    <a:pt x="81" y="1749"/>
                  </a:lnTo>
                  <a:lnTo>
                    <a:pt x="76" y="1745"/>
                  </a:lnTo>
                  <a:lnTo>
                    <a:pt x="72" y="1740"/>
                  </a:lnTo>
                  <a:lnTo>
                    <a:pt x="68" y="1736"/>
                  </a:lnTo>
                  <a:lnTo>
                    <a:pt x="64" y="1732"/>
                  </a:lnTo>
                  <a:lnTo>
                    <a:pt x="64" y="1728"/>
                  </a:lnTo>
                  <a:lnTo>
                    <a:pt x="59" y="1719"/>
                  </a:lnTo>
                  <a:lnTo>
                    <a:pt x="59" y="1715"/>
                  </a:lnTo>
                  <a:lnTo>
                    <a:pt x="55" y="1698"/>
                  </a:lnTo>
                  <a:lnTo>
                    <a:pt x="51" y="1685"/>
                  </a:lnTo>
                  <a:lnTo>
                    <a:pt x="38" y="1643"/>
                  </a:lnTo>
                  <a:lnTo>
                    <a:pt x="34" y="1630"/>
                  </a:lnTo>
                  <a:lnTo>
                    <a:pt x="34" y="1622"/>
                  </a:lnTo>
                  <a:lnTo>
                    <a:pt x="30" y="1613"/>
                  </a:lnTo>
                  <a:lnTo>
                    <a:pt x="30" y="1605"/>
                  </a:lnTo>
                  <a:lnTo>
                    <a:pt x="21" y="1597"/>
                  </a:lnTo>
                  <a:lnTo>
                    <a:pt x="21" y="1588"/>
                  </a:lnTo>
                  <a:lnTo>
                    <a:pt x="17" y="1580"/>
                  </a:lnTo>
                  <a:lnTo>
                    <a:pt x="13" y="1575"/>
                  </a:lnTo>
                  <a:lnTo>
                    <a:pt x="4" y="1563"/>
                  </a:lnTo>
                  <a:lnTo>
                    <a:pt x="4" y="1554"/>
                  </a:lnTo>
                  <a:lnTo>
                    <a:pt x="0" y="155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1" name="Freeform 47"/>
            <p:cNvSpPr>
              <a:spLocks/>
            </p:cNvSpPr>
            <p:nvPr/>
          </p:nvSpPr>
          <p:spPr bwMode="auto">
            <a:xfrm>
              <a:off x="793037" y="2820769"/>
              <a:ext cx="402379" cy="671100"/>
            </a:xfrm>
            <a:custGeom>
              <a:avLst/>
              <a:gdLst>
                <a:gd name="T0" fmla="*/ 55 w 1270"/>
                <a:gd name="T1" fmla="*/ 571 h 2117"/>
                <a:gd name="T2" fmla="*/ 76 w 1270"/>
                <a:gd name="T3" fmla="*/ 470 h 2117"/>
                <a:gd name="T4" fmla="*/ 81 w 1270"/>
                <a:gd name="T5" fmla="*/ 347 h 2117"/>
                <a:gd name="T6" fmla="*/ 140 w 1270"/>
                <a:gd name="T7" fmla="*/ 271 h 2117"/>
                <a:gd name="T8" fmla="*/ 250 w 1270"/>
                <a:gd name="T9" fmla="*/ 241 h 2117"/>
                <a:gd name="T10" fmla="*/ 335 w 1270"/>
                <a:gd name="T11" fmla="*/ 156 h 2117"/>
                <a:gd name="T12" fmla="*/ 436 w 1270"/>
                <a:gd name="T13" fmla="*/ 38 h 2117"/>
                <a:gd name="T14" fmla="*/ 508 w 1270"/>
                <a:gd name="T15" fmla="*/ 76 h 2117"/>
                <a:gd name="T16" fmla="*/ 542 w 1270"/>
                <a:gd name="T17" fmla="*/ 173 h 2117"/>
                <a:gd name="T18" fmla="*/ 673 w 1270"/>
                <a:gd name="T19" fmla="*/ 220 h 2117"/>
                <a:gd name="T20" fmla="*/ 809 w 1270"/>
                <a:gd name="T21" fmla="*/ 207 h 2117"/>
                <a:gd name="T22" fmla="*/ 919 w 1270"/>
                <a:gd name="T23" fmla="*/ 220 h 2117"/>
                <a:gd name="T24" fmla="*/ 991 w 1270"/>
                <a:gd name="T25" fmla="*/ 300 h 2117"/>
                <a:gd name="T26" fmla="*/ 961 w 1270"/>
                <a:gd name="T27" fmla="*/ 368 h 2117"/>
                <a:gd name="T28" fmla="*/ 957 w 1270"/>
                <a:gd name="T29" fmla="*/ 427 h 2117"/>
                <a:gd name="T30" fmla="*/ 999 w 1270"/>
                <a:gd name="T31" fmla="*/ 525 h 2117"/>
                <a:gd name="T32" fmla="*/ 965 w 1270"/>
                <a:gd name="T33" fmla="*/ 601 h 2117"/>
                <a:gd name="T34" fmla="*/ 919 w 1270"/>
                <a:gd name="T35" fmla="*/ 677 h 2117"/>
                <a:gd name="T36" fmla="*/ 940 w 1270"/>
                <a:gd name="T37" fmla="*/ 817 h 2117"/>
                <a:gd name="T38" fmla="*/ 915 w 1270"/>
                <a:gd name="T39" fmla="*/ 872 h 2117"/>
                <a:gd name="T40" fmla="*/ 986 w 1270"/>
                <a:gd name="T41" fmla="*/ 876 h 2117"/>
                <a:gd name="T42" fmla="*/ 1063 w 1270"/>
                <a:gd name="T43" fmla="*/ 923 h 2117"/>
                <a:gd name="T44" fmla="*/ 1228 w 1270"/>
                <a:gd name="T45" fmla="*/ 1118 h 2117"/>
                <a:gd name="T46" fmla="*/ 1257 w 1270"/>
                <a:gd name="T47" fmla="*/ 1198 h 2117"/>
                <a:gd name="T48" fmla="*/ 1037 w 1270"/>
                <a:gd name="T49" fmla="*/ 1219 h 2117"/>
                <a:gd name="T50" fmla="*/ 940 w 1270"/>
                <a:gd name="T51" fmla="*/ 1304 h 2117"/>
                <a:gd name="T52" fmla="*/ 830 w 1270"/>
                <a:gd name="T53" fmla="*/ 1401 h 2117"/>
                <a:gd name="T54" fmla="*/ 817 w 1270"/>
                <a:gd name="T55" fmla="*/ 1528 h 2117"/>
                <a:gd name="T56" fmla="*/ 881 w 1270"/>
                <a:gd name="T57" fmla="*/ 1710 h 2117"/>
                <a:gd name="T58" fmla="*/ 986 w 1270"/>
                <a:gd name="T59" fmla="*/ 1740 h 2117"/>
                <a:gd name="T60" fmla="*/ 1084 w 1270"/>
                <a:gd name="T61" fmla="*/ 1795 h 2117"/>
                <a:gd name="T62" fmla="*/ 1105 w 1270"/>
                <a:gd name="T63" fmla="*/ 1901 h 2117"/>
                <a:gd name="T64" fmla="*/ 1147 w 1270"/>
                <a:gd name="T65" fmla="*/ 1964 h 2117"/>
                <a:gd name="T66" fmla="*/ 1084 w 1270"/>
                <a:gd name="T67" fmla="*/ 2066 h 2117"/>
                <a:gd name="T68" fmla="*/ 1012 w 1270"/>
                <a:gd name="T69" fmla="*/ 2074 h 2117"/>
                <a:gd name="T70" fmla="*/ 957 w 1270"/>
                <a:gd name="T71" fmla="*/ 2108 h 2117"/>
                <a:gd name="T72" fmla="*/ 762 w 1270"/>
                <a:gd name="T73" fmla="*/ 2049 h 2117"/>
                <a:gd name="T74" fmla="*/ 648 w 1270"/>
                <a:gd name="T75" fmla="*/ 2028 h 2117"/>
                <a:gd name="T76" fmla="*/ 487 w 1270"/>
                <a:gd name="T77" fmla="*/ 1952 h 2117"/>
                <a:gd name="T78" fmla="*/ 368 w 1270"/>
                <a:gd name="T79" fmla="*/ 1930 h 2117"/>
                <a:gd name="T80" fmla="*/ 313 w 1270"/>
                <a:gd name="T81" fmla="*/ 1833 h 2117"/>
                <a:gd name="T82" fmla="*/ 246 w 1270"/>
                <a:gd name="T83" fmla="*/ 1757 h 2117"/>
                <a:gd name="T84" fmla="*/ 284 w 1270"/>
                <a:gd name="T85" fmla="*/ 1655 h 2117"/>
                <a:gd name="T86" fmla="*/ 288 w 1270"/>
                <a:gd name="T87" fmla="*/ 1562 h 2117"/>
                <a:gd name="T88" fmla="*/ 254 w 1270"/>
                <a:gd name="T89" fmla="*/ 1452 h 2117"/>
                <a:gd name="T90" fmla="*/ 165 w 1270"/>
                <a:gd name="T91" fmla="*/ 1372 h 2117"/>
                <a:gd name="T92" fmla="*/ 165 w 1270"/>
                <a:gd name="T93" fmla="*/ 1253 h 2117"/>
                <a:gd name="T94" fmla="*/ 224 w 1270"/>
                <a:gd name="T95" fmla="*/ 1177 h 2117"/>
                <a:gd name="T96" fmla="*/ 296 w 1270"/>
                <a:gd name="T97" fmla="*/ 1215 h 2117"/>
                <a:gd name="T98" fmla="*/ 313 w 1270"/>
                <a:gd name="T99" fmla="*/ 1316 h 2117"/>
                <a:gd name="T100" fmla="*/ 428 w 1270"/>
                <a:gd name="T101" fmla="*/ 1308 h 2117"/>
                <a:gd name="T102" fmla="*/ 491 w 1270"/>
                <a:gd name="T103" fmla="*/ 1346 h 2117"/>
                <a:gd name="T104" fmla="*/ 559 w 1270"/>
                <a:gd name="T105" fmla="*/ 1312 h 2117"/>
                <a:gd name="T106" fmla="*/ 534 w 1270"/>
                <a:gd name="T107" fmla="*/ 1202 h 2117"/>
                <a:gd name="T108" fmla="*/ 487 w 1270"/>
                <a:gd name="T109" fmla="*/ 1143 h 2117"/>
                <a:gd name="T110" fmla="*/ 449 w 1270"/>
                <a:gd name="T111" fmla="*/ 1079 h 2117"/>
                <a:gd name="T112" fmla="*/ 457 w 1270"/>
                <a:gd name="T113" fmla="*/ 969 h 2117"/>
                <a:gd name="T114" fmla="*/ 474 w 1270"/>
                <a:gd name="T115" fmla="*/ 859 h 2117"/>
                <a:gd name="T116" fmla="*/ 423 w 1270"/>
                <a:gd name="T117" fmla="*/ 808 h 2117"/>
                <a:gd name="T118" fmla="*/ 343 w 1270"/>
                <a:gd name="T119" fmla="*/ 808 h 2117"/>
                <a:gd name="T120" fmla="*/ 178 w 1270"/>
                <a:gd name="T121" fmla="*/ 859 h 2117"/>
                <a:gd name="T122" fmla="*/ 93 w 1270"/>
                <a:gd name="T123" fmla="*/ 863 h 2117"/>
                <a:gd name="T124" fmla="*/ 4 w 1270"/>
                <a:gd name="T125" fmla="*/ 707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0" h="2117">
                  <a:moveTo>
                    <a:pt x="0" y="681"/>
                  </a:moveTo>
                  <a:lnTo>
                    <a:pt x="0" y="677"/>
                  </a:lnTo>
                  <a:lnTo>
                    <a:pt x="0" y="673"/>
                  </a:lnTo>
                  <a:lnTo>
                    <a:pt x="4" y="669"/>
                  </a:lnTo>
                  <a:lnTo>
                    <a:pt x="4" y="660"/>
                  </a:lnTo>
                  <a:lnTo>
                    <a:pt x="9" y="652"/>
                  </a:lnTo>
                  <a:lnTo>
                    <a:pt x="13" y="643"/>
                  </a:lnTo>
                  <a:lnTo>
                    <a:pt x="13" y="635"/>
                  </a:lnTo>
                  <a:lnTo>
                    <a:pt x="17" y="626"/>
                  </a:lnTo>
                  <a:lnTo>
                    <a:pt x="21" y="618"/>
                  </a:lnTo>
                  <a:lnTo>
                    <a:pt x="26" y="614"/>
                  </a:lnTo>
                  <a:lnTo>
                    <a:pt x="30" y="605"/>
                  </a:lnTo>
                  <a:lnTo>
                    <a:pt x="34" y="597"/>
                  </a:lnTo>
                  <a:lnTo>
                    <a:pt x="55" y="571"/>
                  </a:lnTo>
                  <a:lnTo>
                    <a:pt x="55" y="563"/>
                  </a:lnTo>
                  <a:lnTo>
                    <a:pt x="59" y="559"/>
                  </a:lnTo>
                  <a:lnTo>
                    <a:pt x="64" y="550"/>
                  </a:lnTo>
                  <a:lnTo>
                    <a:pt x="68" y="542"/>
                  </a:lnTo>
                  <a:lnTo>
                    <a:pt x="72" y="533"/>
                  </a:lnTo>
                  <a:lnTo>
                    <a:pt x="72" y="529"/>
                  </a:lnTo>
                  <a:lnTo>
                    <a:pt x="76" y="525"/>
                  </a:lnTo>
                  <a:lnTo>
                    <a:pt x="76" y="516"/>
                  </a:lnTo>
                  <a:lnTo>
                    <a:pt x="76" y="512"/>
                  </a:lnTo>
                  <a:lnTo>
                    <a:pt x="76" y="504"/>
                  </a:lnTo>
                  <a:lnTo>
                    <a:pt x="76" y="495"/>
                  </a:lnTo>
                  <a:lnTo>
                    <a:pt x="76" y="487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68" y="444"/>
                  </a:lnTo>
                  <a:lnTo>
                    <a:pt x="68" y="436"/>
                  </a:lnTo>
                  <a:lnTo>
                    <a:pt x="68" y="427"/>
                  </a:lnTo>
                  <a:lnTo>
                    <a:pt x="68" y="423"/>
                  </a:lnTo>
                  <a:lnTo>
                    <a:pt x="68" y="415"/>
                  </a:lnTo>
                  <a:lnTo>
                    <a:pt x="64" y="406"/>
                  </a:lnTo>
                  <a:lnTo>
                    <a:pt x="68" y="398"/>
                  </a:lnTo>
                  <a:lnTo>
                    <a:pt x="68" y="394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72" y="372"/>
                  </a:lnTo>
                  <a:lnTo>
                    <a:pt x="72" y="364"/>
                  </a:lnTo>
                  <a:lnTo>
                    <a:pt x="76" y="351"/>
                  </a:lnTo>
                  <a:lnTo>
                    <a:pt x="81" y="347"/>
                  </a:lnTo>
                  <a:lnTo>
                    <a:pt x="81" y="339"/>
                  </a:lnTo>
                  <a:lnTo>
                    <a:pt x="85" y="334"/>
                  </a:lnTo>
                  <a:lnTo>
                    <a:pt x="89" y="330"/>
                  </a:lnTo>
                  <a:lnTo>
                    <a:pt x="89" y="322"/>
                  </a:lnTo>
                  <a:lnTo>
                    <a:pt x="93" y="317"/>
                  </a:lnTo>
                  <a:lnTo>
                    <a:pt x="97" y="309"/>
                  </a:lnTo>
                  <a:lnTo>
                    <a:pt x="102" y="305"/>
                  </a:lnTo>
                  <a:lnTo>
                    <a:pt x="110" y="296"/>
                  </a:lnTo>
                  <a:lnTo>
                    <a:pt x="114" y="292"/>
                  </a:lnTo>
                  <a:lnTo>
                    <a:pt x="119" y="288"/>
                  </a:lnTo>
                  <a:lnTo>
                    <a:pt x="123" y="283"/>
                  </a:lnTo>
                  <a:lnTo>
                    <a:pt x="127" y="275"/>
                  </a:lnTo>
                  <a:lnTo>
                    <a:pt x="136" y="271"/>
                  </a:lnTo>
                  <a:lnTo>
                    <a:pt x="140" y="271"/>
                  </a:lnTo>
                  <a:lnTo>
                    <a:pt x="144" y="267"/>
                  </a:lnTo>
                  <a:lnTo>
                    <a:pt x="153" y="262"/>
                  </a:lnTo>
                  <a:lnTo>
                    <a:pt x="161" y="258"/>
                  </a:lnTo>
                  <a:lnTo>
                    <a:pt x="169" y="254"/>
                  </a:lnTo>
                  <a:lnTo>
                    <a:pt x="178" y="254"/>
                  </a:lnTo>
                  <a:lnTo>
                    <a:pt x="182" y="250"/>
                  </a:lnTo>
                  <a:lnTo>
                    <a:pt x="191" y="250"/>
                  </a:lnTo>
                  <a:lnTo>
                    <a:pt x="195" y="250"/>
                  </a:lnTo>
                  <a:lnTo>
                    <a:pt x="203" y="245"/>
                  </a:lnTo>
                  <a:lnTo>
                    <a:pt x="212" y="245"/>
                  </a:lnTo>
                  <a:lnTo>
                    <a:pt x="229" y="245"/>
                  </a:lnTo>
                  <a:lnTo>
                    <a:pt x="237" y="241"/>
                  </a:lnTo>
                  <a:lnTo>
                    <a:pt x="246" y="241"/>
                  </a:lnTo>
                  <a:lnTo>
                    <a:pt x="250" y="241"/>
                  </a:lnTo>
                  <a:lnTo>
                    <a:pt x="258" y="237"/>
                  </a:lnTo>
                  <a:lnTo>
                    <a:pt x="267" y="237"/>
                  </a:lnTo>
                  <a:lnTo>
                    <a:pt x="271" y="233"/>
                  </a:lnTo>
                  <a:lnTo>
                    <a:pt x="275" y="228"/>
                  </a:lnTo>
                  <a:lnTo>
                    <a:pt x="280" y="224"/>
                  </a:lnTo>
                  <a:lnTo>
                    <a:pt x="284" y="220"/>
                  </a:lnTo>
                  <a:lnTo>
                    <a:pt x="288" y="216"/>
                  </a:lnTo>
                  <a:lnTo>
                    <a:pt x="296" y="207"/>
                  </a:lnTo>
                  <a:lnTo>
                    <a:pt x="301" y="203"/>
                  </a:lnTo>
                  <a:lnTo>
                    <a:pt x="313" y="178"/>
                  </a:lnTo>
                  <a:lnTo>
                    <a:pt x="318" y="173"/>
                  </a:lnTo>
                  <a:lnTo>
                    <a:pt x="326" y="165"/>
                  </a:lnTo>
                  <a:lnTo>
                    <a:pt x="330" y="161"/>
                  </a:lnTo>
                  <a:lnTo>
                    <a:pt x="335" y="156"/>
                  </a:lnTo>
                  <a:lnTo>
                    <a:pt x="343" y="148"/>
                  </a:lnTo>
                  <a:lnTo>
                    <a:pt x="364" y="127"/>
                  </a:lnTo>
                  <a:lnTo>
                    <a:pt x="368" y="123"/>
                  </a:lnTo>
                  <a:lnTo>
                    <a:pt x="373" y="118"/>
                  </a:lnTo>
                  <a:lnTo>
                    <a:pt x="377" y="110"/>
                  </a:lnTo>
                  <a:lnTo>
                    <a:pt x="385" y="106"/>
                  </a:lnTo>
                  <a:lnTo>
                    <a:pt x="390" y="97"/>
                  </a:lnTo>
                  <a:lnTo>
                    <a:pt x="394" y="89"/>
                  </a:lnTo>
                  <a:lnTo>
                    <a:pt x="402" y="76"/>
                  </a:lnTo>
                  <a:lnTo>
                    <a:pt x="411" y="63"/>
                  </a:lnTo>
                  <a:lnTo>
                    <a:pt x="415" y="59"/>
                  </a:lnTo>
                  <a:lnTo>
                    <a:pt x="419" y="51"/>
                  </a:lnTo>
                  <a:lnTo>
                    <a:pt x="428" y="42"/>
                  </a:lnTo>
                  <a:lnTo>
                    <a:pt x="436" y="38"/>
                  </a:lnTo>
                  <a:lnTo>
                    <a:pt x="445" y="25"/>
                  </a:lnTo>
                  <a:lnTo>
                    <a:pt x="466" y="4"/>
                  </a:lnTo>
                  <a:lnTo>
                    <a:pt x="470" y="0"/>
                  </a:lnTo>
                  <a:lnTo>
                    <a:pt x="474" y="0"/>
                  </a:lnTo>
                  <a:lnTo>
                    <a:pt x="478" y="4"/>
                  </a:lnTo>
                  <a:lnTo>
                    <a:pt x="478" y="8"/>
                  </a:lnTo>
                  <a:lnTo>
                    <a:pt x="483" y="17"/>
                  </a:lnTo>
                  <a:lnTo>
                    <a:pt x="483" y="29"/>
                  </a:lnTo>
                  <a:lnTo>
                    <a:pt x="487" y="38"/>
                  </a:lnTo>
                  <a:lnTo>
                    <a:pt x="487" y="42"/>
                  </a:lnTo>
                  <a:lnTo>
                    <a:pt x="491" y="46"/>
                  </a:lnTo>
                  <a:lnTo>
                    <a:pt x="491" y="51"/>
                  </a:lnTo>
                  <a:lnTo>
                    <a:pt x="500" y="63"/>
                  </a:lnTo>
                  <a:lnTo>
                    <a:pt x="508" y="76"/>
                  </a:lnTo>
                  <a:lnTo>
                    <a:pt x="508" y="84"/>
                  </a:lnTo>
                  <a:lnTo>
                    <a:pt x="512" y="93"/>
                  </a:lnTo>
                  <a:lnTo>
                    <a:pt x="517" y="93"/>
                  </a:lnTo>
                  <a:lnTo>
                    <a:pt x="521" y="106"/>
                  </a:lnTo>
                  <a:lnTo>
                    <a:pt x="521" y="110"/>
                  </a:lnTo>
                  <a:lnTo>
                    <a:pt x="525" y="114"/>
                  </a:lnTo>
                  <a:lnTo>
                    <a:pt x="525" y="118"/>
                  </a:lnTo>
                  <a:lnTo>
                    <a:pt x="529" y="123"/>
                  </a:lnTo>
                  <a:lnTo>
                    <a:pt x="529" y="131"/>
                  </a:lnTo>
                  <a:lnTo>
                    <a:pt x="534" y="148"/>
                  </a:lnTo>
                  <a:lnTo>
                    <a:pt x="534" y="156"/>
                  </a:lnTo>
                  <a:lnTo>
                    <a:pt x="538" y="165"/>
                  </a:lnTo>
                  <a:lnTo>
                    <a:pt x="538" y="169"/>
                  </a:lnTo>
                  <a:lnTo>
                    <a:pt x="542" y="173"/>
                  </a:lnTo>
                  <a:lnTo>
                    <a:pt x="542" y="178"/>
                  </a:lnTo>
                  <a:lnTo>
                    <a:pt x="546" y="182"/>
                  </a:lnTo>
                  <a:lnTo>
                    <a:pt x="546" y="186"/>
                  </a:lnTo>
                  <a:lnTo>
                    <a:pt x="550" y="186"/>
                  </a:lnTo>
                  <a:lnTo>
                    <a:pt x="555" y="190"/>
                  </a:lnTo>
                  <a:lnTo>
                    <a:pt x="559" y="195"/>
                  </a:lnTo>
                  <a:lnTo>
                    <a:pt x="567" y="195"/>
                  </a:lnTo>
                  <a:lnTo>
                    <a:pt x="572" y="199"/>
                  </a:lnTo>
                  <a:lnTo>
                    <a:pt x="580" y="199"/>
                  </a:lnTo>
                  <a:lnTo>
                    <a:pt x="589" y="203"/>
                  </a:lnTo>
                  <a:lnTo>
                    <a:pt x="597" y="203"/>
                  </a:lnTo>
                  <a:lnTo>
                    <a:pt x="622" y="207"/>
                  </a:lnTo>
                  <a:lnTo>
                    <a:pt x="652" y="216"/>
                  </a:lnTo>
                  <a:lnTo>
                    <a:pt x="673" y="220"/>
                  </a:lnTo>
                  <a:lnTo>
                    <a:pt x="699" y="220"/>
                  </a:lnTo>
                  <a:lnTo>
                    <a:pt x="707" y="220"/>
                  </a:lnTo>
                  <a:lnTo>
                    <a:pt x="711" y="224"/>
                  </a:lnTo>
                  <a:lnTo>
                    <a:pt x="720" y="224"/>
                  </a:lnTo>
                  <a:lnTo>
                    <a:pt x="728" y="224"/>
                  </a:lnTo>
                  <a:lnTo>
                    <a:pt x="737" y="224"/>
                  </a:lnTo>
                  <a:lnTo>
                    <a:pt x="745" y="220"/>
                  </a:lnTo>
                  <a:lnTo>
                    <a:pt x="749" y="220"/>
                  </a:lnTo>
                  <a:lnTo>
                    <a:pt x="758" y="220"/>
                  </a:lnTo>
                  <a:lnTo>
                    <a:pt x="762" y="216"/>
                  </a:lnTo>
                  <a:lnTo>
                    <a:pt x="779" y="216"/>
                  </a:lnTo>
                  <a:lnTo>
                    <a:pt x="792" y="211"/>
                  </a:lnTo>
                  <a:lnTo>
                    <a:pt x="800" y="211"/>
                  </a:lnTo>
                  <a:lnTo>
                    <a:pt x="809" y="207"/>
                  </a:lnTo>
                  <a:lnTo>
                    <a:pt x="817" y="207"/>
                  </a:lnTo>
                  <a:lnTo>
                    <a:pt x="830" y="207"/>
                  </a:lnTo>
                  <a:lnTo>
                    <a:pt x="838" y="207"/>
                  </a:lnTo>
                  <a:lnTo>
                    <a:pt x="847" y="207"/>
                  </a:lnTo>
                  <a:lnTo>
                    <a:pt x="859" y="207"/>
                  </a:lnTo>
                  <a:lnTo>
                    <a:pt x="872" y="207"/>
                  </a:lnTo>
                  <a:lnTo>
                    <a:pt x="876" y="207"/>
                  </a:lnTo>
                  <a:lnTo>
                    <a:pt x="885" y="207"/>
                  </a:lnTo>
                  <a:lnTo>
                    <a:pt x="889" y="211"/>
                  </a:lnTo>
                  <a:lnTo>
                    <a:pt x="893" y="211"/>
                  </a:lnTo>
                  <a:lnTo>
                    <a:pt x="902" y="211"/>
                  </a:lnTo>
                  <a:lnTo>
                    <a:pt x="906" y="216"/>
                  </a:lnTo>
                  <a:lnTo>
                    <a:pt x="915" y="216"/>
                  </a:lnTo>
                  <a:lnTo>
                    <a:pt x="919" y="220"/>
                  </a:lnTo>
                  <a:lnTo>
                    <a:pt x="923" y="220"/>
                  </a:lnTo>
                  <a:lnTo>
                    <a:pt x="923" y="224"/>
                  </a:lnTo>
                  <a:lnTo>
                    <a:pt x="927" y="224"/>
                  </a:lnTo>
                  <a:lnTo>
                    <a:pt x="931" y="228"/>
                  </a:lnTo>
                  <a:lnTo>
                    <a:pt x="936" y="233"/>
                  </a:lnTo>
                  <a:lnTo>
                    <a:pt x="940" y="237"/>
                  </a:lnTo>
                  <a:lnTo>
                    <a:pt x="948" y="245"/>
                  </a:lnTo>
                  <a:lnTo>
                    <a:pt x="957" y="254"/>
                  </a:lnTo>
                  <a:lnTo>
                    <a:pt x="965" y="262"/>
                  </a:lnTo>
                  <a:lnTo>
                    <a:pt x="974" y="275"/>
                  </a:lnTo>
                  <a:lnTo>
                    <a:pt x="982" y="283"/>
                  </a:lnTo>
                  <a:lnTo>
                    <a:pt x="986" y="288"/>
                  </a:lnTo>
                  <a:lnTo>
                    <a:pt x="991" y="296"/>
                  </a:lnTo>
                  <a:lnTo>
                    <a:pt x="991" y="300"/>
                  </a:lnTo>
                  <a:lnTo>
                    <a:pt x="995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9" y="322"/>
                  </a:lnTo>
                  <a:lnTo>
                    <a:pt x="999" y="326"/>
                  </a:lnTo>
                  <a:lnTo>
                    <a:pt x="999" y="330"/>
                  </a:lnTo>
                  <a:lnTo>
                    <a:pt x="999" y="334"/>
                  </a:lnTo>
                  <a:lnTo>
                    <a:pt x="995" y="339"/>
                  </a:lnTo>
                  <a:lnTo>
                    <a:pt x="995" y="343"/>
                  </a:lnTo>
                  <a:lnTo>
                    <a:pt x="991" y="343"/>
                  </a:lnTo>
                  <a:lnTo>
                    <a:pt x="982" y="351"/>
                  </a:lnTo>
                  <a:lnTo>
                    <a:pt x="978" y="351"/>
                  </a:lnTo>
                  <a:lnTo>
                    <a:pt x="970" y="360"/>
                  </a:lnTo>
                  <a:lnTo>
                    <a:pt x="961" y="368"/>
                  </a:lnTo>
                  <a:lnTo>
                    <a:pt x="953" y="372"/>
                  </a:lnTo>
                  <a:lnTo>
                    <a:pt x="953" y="377"/>
                  </a:lnTo>
                  <a:lnTo>
                    <a:pt x="948" y="377"/>
                  </a:lnTo>
                  <a:lnTo>
                    <a:pt x="948" y="381"/>
                  </a:lnTo>
                  <a:lnTo>
                    <a:pt x="948" y="385"/>
                  </a:lnTo>
                  <a:lnTo>
                    <a:pt x="944" y="389"/>
                  </a:lnTo>
                  <a:lnTo>
                    <a:pt x="944" y="394"/>
                  </a:lnTo>
                  <a:lnTo>
                    <a:pt x="948" y="398"/>
                  </a:lnTo>
                  <a:lnTo>
                    <a:pt x="948" y="406"/>
                  </a:lnTo>
                  <a:lnTo>
                    <a:pt x="948" y="415"/>
                  </a:lnTo>
                  <a:lnTo>
                    <a:pt x="953" y="419"/>
                  </a:lnTo>
                  <a:lnTo>
                    <a:pt x="953" y="423"/>
                  </a:lnTo>
                  <a:lnTo>
                    <a:pt x="953" y="427"/>
                  </a:lnTo>
                  <a:lnTo>
                    <a:pt x="957" y="427"/>
                  </a:lnTo>
                  <a:lnTo>
                    <a:pt x="957" y="432"/>
                  </a:lnTo>
                  <a:lnTo>
                    <a:pt x="957" y="440"/>
                  </a:lnTo>
                  <a:lnTo>
                    <a:pt x="957" y="444"/>
                  </a:lnTo>
                  <a:lnTo>
                    <a:pt x="957" y="449"/>
                  </a:lnTo>
                  <a:lnTo>
                    <a:pt x="961" y="457"/>
                  </a:lnTo>
                  <a:lnTo>
                    <a:pt x="965" y="466"/>
                  </a:lnTo>
                  <a:lnTo>
                    <a:pt x="970" y="478"/>
                  </a:lnTo>
                  <a:lnTo>
                    <a:pt x="974" y="487"/>
                  </a:lnTo>
                  <a:lnTo>
                    <a:pt x="978" y="495"/>
                  </a:lnTo>
                  <a:lnTo>
                    <a:pt x="982" y="499"/>
                  </a:lnTo>
                  <a:lnTo>
                    <a:pt x="986" y="504"/>
                  </a:lnTo>
                  <a:lnTo>
                    <a:pt x="991" y="508"/>
                  </a:lnTo>
                  <a:lnTo>
                    <a:pt x="995" y="516"/>
                  </a:lnTo>
                  <a:lnTo>
                    <a:pt x="999" y="525"/>
                  </a:lnTo>
                  <a:lnTo>
                    <a:pt x="999" y="529"/>
                  </a:lnTo>
                  <a:lnTo>
                    <a:pt x="999" y="533"/>
                  </a:lnTo>
                  <a:lnTo>
                    <a:pt x="999" y="537"/>
                  </a:lnTo>
                  <a:lnTo>
                    <a:pt x="999" y="546"/>
                  </a:lnTo>
                  <a:lnTo>
                    <a:pt x="995" y="550"/>
                  </a:lnTo>
                  <a:lnTo>
                    <a:pt x="995" y="554"/>
                  </a:lnTo>
                  <a:lnTo>
                    <a:pt x="991" y="554"/>
                  </a:lnTo>
                  <a:lnTo>
                    <a:pt x="982" y="567"/>
                  </a:lnTo>
                  <a:lnTo>
                    <a:pt x="978" y="571"/>
                  </a:lnTo>
                  <a:lnTo>
                    <a:pt x="978" y="576"/>
                  </a:lnTo>
                  <a:lnTo>
                    <a:pt x="974" y="580"/>
                  </a:lnTo>
                  <a:lnTo>
                    <a:pt x="974" y="584"/>
                  </a:lnTo>
                  <a:lnTo>
                    <a:pt x="970" y="588"/>
                  </a:lnTo>
                  <a:lnTo>
                    <a:pt x="965" y="601"/>
                  </a:lnTo>
                  <a:lnTo>
                    <a:pt x="961" y="605"/>
                  </a:lnTo>
                  <a:lnTo>
                    <a:pt x="961" y="609"/>
                  </a:lnTo>
                  <a:lnTo>
                    <a:pt x="957" y="614"/>
                  </a:lnTo>
                  <a:lnTo>
                    <a:pt x="953" y="622"/>
                  </a:lnTo>
                  <a:lnTo>
                    <a:pt x="948" y="626"/>
                  </a:lnTo>
                  <a:lnTo>
                    <a:pt x="936" y="635"/>
                  </a:lnTo>
                  <a:lnTo>
                    <a:pt x="931" y="643"/>
                  </a:lnTo>
                  <a:lnTo>
                    <a:pt x="927" y="648"/>
                  </a:lnTo>
                  <a:lnTo>
                    <a:pt x="923" y="652"/>
                  </a:lnTo>
                  <a:lnTo>
                    <a:pt x="923" y="656"/>
                  </a:lnTo>
                  <a:lnTo>
                    <a:pt x="919" y="660"/>
                  </a:lnTo>
                  <a:lnTo>
                    <a:pt x="919" y="664"/>
                  </a:lnTo>
                  <a:lnTo>
                    <a:pt x="919" y="673"/>
                  </a:lnTo>
                  <a:lnTo>
                    <a:pt x="919" y="677"/>
                  </a:lnTo>
                  <a:lnTo>
                    <a:pt x="919" y="681"/>
                  </a:lnTo>
                  <a:lnTo>
                    <a:pt x="919" y="686"/>
                  </a:lnTo>
                  <a:lnTo>
                    <a:pt x="923" y="690"/>
                  </a:lnTo>
                  <a:lnTo>
                    <a:pt x="923" y="694"/>
                  </a:lnTo>
                  <a:lnTo>
                    <a:pt x="927" y="707"/>
                  </a:lnTo>
                  <a:lnTo>
                    <a:pt x="927" y="715"/>
                  </a:lnTo>
                  <a:lnTo>
                    <a:pt x="927" y="724"/>
                  </a:lnTo>
                  <a:lnTo>
                    <a:pt x="931" y="749"/>
                  </a:lnTo>
                  <a:lnTo>
                    <a:pt x="931" y="775"/>
                  </a:lnTo>
                  <a:lnTo>
                    <a:pt x="931" y="783"/>
                  </a:lnTo>
                  <a:lnTo>
                    <a:pt x="931" y="787"/>
                  </a:lnTo>
                  <a:lnTo>
                    <a:pt x="936" y="796"/>
                  </a:lnTo>
                  <a:lnTo>
                    <a:pt x="936" y="800"/>
                  </a:lnTo>
                  <a:lnTo>
                    <a:pt x="940" y="817"/>
                  </a:lnTo>
                  <a:lnTo>
                    <a:pt x="940" y="825"/>
                  </a:lnTo>
                  <a:lnTo>
                    <a:pt x="940" y="830"/>
                  </a:lnTo>
                  <a:lnTo>
                    <a:pt x="940" y="842"/>
                  </a:lnTo>
                  <a:lnTo>
                    <a:pt x="940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0" y="859"/>
                  </a:lnTo>
                  <a:lnTo>
                    <a:pt x="936" y="863"/>
                  </a:lnTo>
                  <a:lnTo>
                    <a:pt x="936" y="868"/>
                  </a:lnTo>
                  <a:lnTo>
                    <a:pt x="931" y="868"/>
                  </a:lnTo>
                  <a:lnTo>
                    <a:pt x="927" y="868"/>
                  </a:lnTo>
                  <a:lnTo>
                    <a:pt x="923" y="868"/>
                  </a:lnTo>
                  <a:lnTo>
                    <a:pt x="919" y="868"/>
                  </a:lnTo>
                  <a:lnTo>
                    <a:pt x="915" y="872"/>
                  </a:lnTo>
                  <a:lnTo>
                    <a:pt x="919" y="876"/>
                  </a:lnTo>
                  <a:lnTo>
                    <a:pt x="919" y="880"/>
                  </a:lnTo>
                  <a:lnTo>
                    <a:pt x="923" y="880"/>
                  </a:lnTo>
                  <a:lnTo>
                    <a:pt x="927" y="885"/>
                  </a:lnTo>
                  <a:lnTo>
                    <a:pt x="931" y="885"/>
                  </a:lnTo>
                  <a:lnTo>
                    <a:pt x="936" y="885"/>
                  </a:lnTo>
                  <a:lnTo>
                    <a:pt x="940" y="889"/>
                  </a:lnTo>
                  <a:lnTo>
                    <a:pt x="944" y="889"/>
                  </a:lnTo>
                  <a:lnTo>
                    <a:pt x="953" y="889"/>
                  </a:lnTo>
                  <a:lnTo>
                    <a:pt x="957" y="889"/>
                  </a:lnTo>
                  <a:lnTo>
                    <a:pt x="961" y="885"/>
                  </a:lnTo>
                  <a:lnTo>
                    <a:pt x="970" y="885"/>
                  </a:lnTo>
                  <a:lnTo>
                    <a:pt x="974" y="880"/>
                  </a:lnTo>
                  <a:lnTo>
                    <a:pt x="986" y="876"/>
                  </a:lnTo>
                  <a:lnTo>
                    <a:pt x="991" y="876"/>
                  </a:lnTo>
                  <a:lnTo>
                    <a:pt x="995" y="872"/>
                  </a:lnTo>
                  <a:lnTo>
                    <a:pt x="1003" y="872"/>
                  </a:lnTo>
                  <a:lnTo>
                    <a:pt x="1008" y="872"/>
                  </a:lnTo>
                  <a:lnTo>
                    <a:pt x="1012" y="872"/>
                  </a:lnTo>
                  <a:lnTo>
                    <a:pt x="1020" y="872"/>
                  </a:lnTo>
                  <a:lnTo>
                    <a:pt x="1025" y="876"/>
                  </a:lnTo>
                  <a:lnTo>
                    <a:pt x="1029" y="876"/>
                  </a:lnTo>
                  <a:lnTo>
                    <a:pt x="1033" y="880"/>
                  </a:lnTo>
                  <a:lnTo>
                    <a:pt x="1037" y="885"/>
                  </a:lnTo>
                  <a:lnTo>
                    <a:pt x="1042" y="893"/>
                  </a:lnTo>
                  <a:lnTo>
                    <a:pt x="1050" y="902"/>
                  </a:lnTo>
                  <a:lnTo>
                    <a:pt x="1058" y="914"/>
                  </a:lnTo>
                  <a:lnTo>
                    <a:pt x="1063" y="923"/>
                  </a:lnTo>
                  <a:lnTo>
                    <a:pt x="1067" y="931"/>
                  </a:lnTo>
                  <a:lnTo>
                    <a:pt x="1071" y="935"/>
                  </a:lnTo>
                  <a:lnTo>
                    <a:pt x="1080" y="948"/>
                  </a:lnTo>
                  <a:lnTo>
                    <a:pt x="1092" y="969"/>
                  </a:lnTo>
                  <a:lnTo>
                    <a:pt x="1105" y="982"/>
                  </a:lnTo>
                  <a:lnTo>
                    <a:pt x="1109" y="991"/>
                  </a:lnTo>
                  <a:lnTo>
                    <a:pt x="1122" y="1003"/>
                  </a:lnTo>
                  <a:lnTo>
                    <a:pt x="1135" y="1016"/>
                  </a:lnTo>
                  <a:lnTo>
                    <a:pt x="1147" y="1029"/>
                  </a:lnTo>
                  <a:lnTo>
                    <a:pt x="1169" y="1050"/>
                  </a:lnTo>
                  <a:lnTo>
                    <a:pt x="1177" y="1058"/>
                  </a:lnTo>
                  <a:lnTo>
                    <a:pt x="1190" y="1071"/>
                  </a:lnTo>
                  <a:lnTo>
                    <a:pt x="1207" y="1092"/>
                  </a:lnTo>
                  <a:lnTo>
                    <a:pt x="1228" y="1118"/>
                  </a:lnTo>
                  <a:lnTo>
                    <a:pt x="1236" y="1126"/>
                  </a:lnTo>
                  <a:lnTo>
                    <a:pt x="1249" y="1139"/>
                  </a:lnTo>
                  <a:lnTo>
                    <a:pt x="1253" y="1147"/>
                  </a:lnTo>
                  <a:lnTo>
                    <a:pt x="1257" y="1151"/>
                  </a:lnTo>
                  <a:lnTo>
                    <a:pt x="1262" y="1156"/>
                  </a:lnTo>
                  <a:lnTo>
                    <a:pt x="1262" y="1164"/>
                  </a:lnTo>
                  <a:lnTo>
                    <a:pt x="1266" y="1168"/>
                  </a:lnTo>
                  <a:lnTo>
                    <a:pt x="1270" y="1173"/>
                  </a:lnTo>
                  <a:lnTo>
                    <a:pt x="1270" y="1177"/>
                  </a:lnTo>
                  <a:lnTo>
                    <a:pt x="1270" y="1185"/>
                  </a:lnTo>
                  <a:lnTo>
                    <a:pt x="1266" y="1189"/>
                  </a:lnTo>
                  <a:lnTo>
                    <a:pt x="1262" y="1194"/>
                  </a:lnTo>
                  <a:lnTo>
                    <a:pt x="1262" y="1198"/>
                  </a:lnTo>
                  <a:lnTo>
                    <a:pt x="1257" y="1198"/>
                  </a:lnTo>
                  <a:lnTo>
                    <a:pt x="1249" y="1202"/>
                  </a:lnTo>
                  <a:lnTo>
                    <a:pt x="1245" y="1202"/>
                  </a:lnTo>
                  <a:lnTo>
                    <a:pt x="1240" y="1202"/>
                  </a:lnTo>
                  <a:lnTo>
                    <a:pt x="1232" y="1202"/>
                  </a:lnTo>
                  <a:lnTo>
                    <a:pt x="1228" y="1202"/>
                  </a:lnTo>
                  <a:lnTo>
                    <a:pt x="1211" y="1206"/>
                  </a:lnTo>
                  <a:lnTo>
                    <a:pt x="1105" y="1211"/>
                  </a:lnTo>
                  <a:lnTo>
                    <a:pt x="1084" y="1211"/>
                  </a:lnTo>
                  <a:lnTo>
                    <a:pt x="1067" y="1215"/>
                  </a:lnTo>
                  <a:lnTo>
                    <a:pt x="1058" y="1215"/>
                  </a:lnTo>
                  <a:lnTo>
                    <a:pt x="1050" y="1215"/>
                  </a:lnTo>
                  <a:lnTo>
                    <a:pt x="1046" y="1215"/>
                  </a:lnTo>
                  <a:lnTo>
                    <a:pt x="1042" y="1219"/>
                  </a:lnTo>
                  <a:lnTo>
                    <a:pt x="1037" y="1219"/>
                  </a:lnTo>
                  <a:lnTo>
                    <a:pt x="1029" y="1219"/>
                  </a:lnTo>
                  <a:lnTo>
                    <a:pt x="1025" y="1223"/>
                  </a:lnTo>
                  <a:lnTo>
                    <a:pt x="1020" y="1228"/>
                  </a:lnTo>
                  <a:lnTo>
                    <a:pt x="1016" y="1232"/>
                  </a:lnTo>
                  <a:lnTo>
                    <a:pt x="1012" y="1236"/>
                  </a:lnTo>
                  <a:lnTo>
                    <a:pt x="999" y="1253"/>
                  </a:lnTo>
                  <a:lnTo>
                    <a:pt x="995" y="1257"/>
                  </a:lnTo>
                  <a:lnTo>
                    <a:pt x="986" y="1266"/>
                  </a:lnTo>
                  <a:lnTo>
                    <a:pt x="974" y="1278"/>
                  </a:lnTo>
                  <a:lnTo>
                    <a:pt x="965" y="1283"/>
                  </a:lnTo>
                  <a:lnTo>
                    <a:pt x="961" y="1287"/>
                  </a:lnTo>
                  <a:lnTo>
                    <a:pt x="953" y="1295"/>
                  </a:lnTo>
                  <a:lnTo>
                    <a:pt x="948" y="1300"/>
                  </a:lnTo>
                  <a:lnTo>
                    <a:pt x="940" y="1304"/>
                  </a:lnTo>
                  <a:lnTo>
                    <a:pt x="931" y="1312"/>
                  </a:lnTo>
                  <a:lnTo>
                    <a:pt x="910" y="1325"/>
                  </a:lnTo>
                  <a:lnTo>
                    <a:pt x="902" y="1329"/>
                  </a:lnTo>
                  <a:lnTo>
                    <a:pt x="898" y="1333"/>
                  </a:lnTo>
                  <a:lnTo>
                    <a:pt x="893" y="1333"/>
                  </a:lnTo>
                  <a:lnTo>
                    <a:pt x="885" y="1342"/>
                  </a:lnTo>
                  <a:lnTo>
                    <a:pt x="876" y="1350"/>
                  </a:lnTo>
                  <a:lnTo>
                    <a:pt x="868" y="1355"/>
                  </a:lnTo>
                  <a:lnTo>
                    <a:pt x="859" y="1363"/>
                  </a:lnTo>
                  <a:lnTo>
                    <a:pt x="851" y="1372"/>
                  </a:lnTo>
                  <a:lnTo>
                    <a:pt x="847" y="1380"/>
                  </a:lnTo>
                  <a:lnTo>
                    <a:pt x="838" y="1384"/>
                  </a:lnTo>
                  <a:lnTo>
                    <a:pt x="834" y="1393"/>
                  </a:lnTo>
                  <a:lnTo>
                    <a:pt x="830" y="1401"/>
                  </a:lnTo>
                  <a:lnTo>
                    <a:pt x="821" y="1410"/>
                  </a:lnTo>
                  <a:lnTo>
                    <a:pt x="817" y="1422"/>
                  </a:lnTo>
                  <a:lnTo>
                    <a:pt x="817" y="1427"/>
                  </a:lnTo>
                  <a:lnTo>
                    <a:pt x="813" y="1431"/>
                  </a:lnTo>
                  <a:lnTo>
                    <a:pt x="813" y="1435"/>
                  </a:lnTo>
                  <a:lnTo>
                    <a:pt x="809" y="1439"/>
                  </a:lnTo>
                  <a:lnTo>
                    <a:pt x="813" y="1444"/>
                  </a:lnTo>
                  <a:lnTo>
                    <a:pt x="813" y="1448"/>
                  </a:lnTo>
                  <a:lnTo>
                    <a:pt x="813" y="1452"/>
                  </a:lnTo>
                  <a:lnTo>
                    <a:pt x="813" y="1460"/>
                  </a:lnTo>
                  <a:lnTo>
                    <a:pt x="817" y="1465"/>
                  </a:lnTo>
                  <a:lnTo>
                    <a:pt x="817" y="1473"/>
                  </a:lnTo>
                  <a:lnTo>
                    <a:pt x="817" y="1511"/>
                  </a:lnTo>
                  <a:lnTo>
                    <a:pt x="817" y="1528"/>
                  </a:lnTo>
                  <a:lnTo>
                    <a:pt x="817" y="1541"/>
                  </a:lnTo>
                  <a:lnTo>
                    <a:pt x="817" y="1549"/>
                  </a:lnTo>
                  <a:lnTo>
                    <a:pt x="821" y="1554"/>
                  </a:lnTo>
                  <a:lnTo>
                    <a:pt x="821" y="1566"/>
                  </a:lnTo>
                  <a:lnTo>
                    <a:pt x="834" y="1604"/>
                  </a:lnTo>
                  <a:lnTo>
                    <a:pt x="843" y="1634"/>
                  </a:lnTo>
                  <a:lnTo>
                    <a:pt x="847" y="1647"/>
                  </a:lnTo>
                  <a:lnTo>
                    <a:pt x="851" y="1655"/>
                  </a:lnTo>
                  <a:lnTo>
                    <a:pt x="851" y="1659"/>
                  </a:lnTo>
                  <a:lnTo>
                    <a:pt x="855" y="1672"/>
                  </a:lnTo>
                  <a:lnTo>
                    <a:pt x="868" y="1693"/>
                  </a:lnTo>
                  <a:lnTo>
                    <a:pt x="872" y="1698"/>
                  </a:lnTo>
                  <a:lnTo>
                    <a:pt x="872" y="1706"/>
                  </a:lnTo>
                  <a:lnTo>
                    <a:pt x="881" y="1710"/>
                  </a:lnTo>
                  <a:lnTo>
                    <a:pt x="885" y="1714"/>
                  </a:lnTo>
                  <a:lnTo>
                    <a:pt x="889" y="1714"/>
                  </a:lnTo>
                  <a:lnTo>
                    <a:pt x="893" y="1719"/>
                  </a:lnTo>
                  <a:lnTo>
                    <a:pt x="898" y="1723"/>
                  </a:lnTo>
                  <a:lnTo>
                    <a:pt x="906" y="1723"/>
                  </a:lnTo>
                  <a:lnTo>
                    <a:pt x="910" y="1727"/>
                  </a:lnTo>
                  <a:lnTo>
                    <a:pt x="919" y="1727"/>
                  </a:lnTo>
                  <a:lnTo>
                    <a:pt x="927" y="1731"/>
                  </a:lnTo>
                  <a:lnTo>
                    <a:pt x="931" y="1731"/>
                  </a:lnTo>
                  <a:lnTo>
                    <a:pt x="940" y="1731"/>
                  </a:lnTo>
                  <a:lnTo>
                    <a:pt x="970" y="1736"/>
                  </a:lnTo>
                  <a:lnTo>
                    <a:pt x="974" y="1736"/>
                  </a:lnTo>
                  <a:lnTo>
                    <a:pt x="982" y="1736"/>
                  </a:lnTo>
                  <a:lnTo>
                    <a:pt x="986" y="1740"/>
                  </a:lnTo>
                  <a:lnTo>
                    <a:pt x="995" y="1740"/>
                  </a:lnTo>
                  <a:lnTo>
                    <a:pt x="1003" y="1744"/>
                  </a:lnTo>
                  <a:lnTo>
                    <a:pt x="1008" y="1744"/>
                  </a:lnTo>
                  <a:lnTo>
                    <a:pt x="1016" y="1748"/>
                  </a:lnTo>
                  <a:lnTo>
                    <a:pt x="1025" y="1753"/>
                  </a:lnTo>
                  <a:lnTo>
                    <a:pt x="1033" y="1757"/>
                  </a:lnTo>
                  <a:lnTo>
                    <a:pt x="1042" y="1761"/>
                  </a:lnTo>
                  <a:lnTo>
                    <a:pt x="1054" y="1765"/>
                  </a:lnTo>
                  <a:lnTo>
                    <a:pt x="1067" y="1774"/>
                  </a:lnTo>
                  <a:lnTo>
                    <a:pt x="1071" y="1778"/>
                  </a:lnTo>
                  <a:lnTo>
                    <a:pt x="1080" y="1786"/>
                  </a:lnTo>
                  <a:lnTo>
                    <a:pt x="1084" y="1786"/>
                  </a:lnTo>
                  <a:lnTo>
                    <a:pt x="1084" y="1791"/>
                  </a:lnTo>
                  <a:lnTo>
                    <a:pt x="1084" y="1795"/>
                  </a:lnTo>
                  <a:lnTo>
                    <a:pt x="1084" y="1803"/>
                  </a:lnTo>
                  <a:lnTo>
                    <a:pt x="1084" y="1808"/>
                  </a:lnTo>
                  <a:lnTo>
                    <a:pt x="1084" y="1812"/>
                  </a:lnTo>
                  <a:lnTo>
                    <a:pt x="1080" y="1825"/>
                  </a:lnTo>
                  <a:lnTo>
                    <a:pt x="1080" y="1829"/>
                  </a:lnTo>
                  <a:lnTo>
                    <a:pt x="1080" y="1833"/>
                  </a:lnTo>
                  <a:lnTo>
                    <a:pt x="1080" y="1837"/>
                  </a:lnTo>
                  <a:lnTo>
                    <a:pt x="1080" y="1846"/>
                  </a:lnTo>
                  <a:lnTo>
                    <a:pt x="1084" y="1850"/>
                  </a:lnTo>
                  <a:lnTo>
                    <a:pt x="1084" y="1858"/>
                  </a:lnTo>
                  <a:lnTo>
                    <a:pt x="1088" y="1871"/>
                  </a:lnTo>
                  <a:lnTo>
                    <a:pt x="1097" y="1880"/>
                  </a:lnTo>
                  <a:lnTo>
                    <a:pt x="1105" y="1897"/>
                  </a:lnTo>
                  <a:lnTo>
                    <a:pt x="1105" y="1901"/>
                  </a:lnTo>
                  <a:lnTo>
                    <a:pt x="1109" y="1905"/>
                  </a:lnTo>
                  <a:lnTo>
                    <a:pt x="1113" y="1909"/>
                  </a:lnTo>
                  <a:lnTo>
                    <a:pt x="1118" y="1909"/>
                  </a:lnTo>
                  <a:lnTo>
                    <a:pt x="1122" y="1913"/>
                  </a:lnTo>
                  <a:lnTo>
                    <a:pt x="1130" y="1918"/>
                  </a:lnTo>
                  <a:lnTo>
                    <a:pt x="1135" y="1918"/>
                  </a:lnTo>
                  <a:lnTo>
                    <a:pt x="1139" y="1922"/>
                  </a:lnTo>
                  <a:lnTo>
                    <a:pt x="1143" y="1926"/>
                  </a:lnTo>
                  <a:lnTo>
                    <a:pt x="1143" y="1930"/>
                  </a:lnTo>
                  <a:lnTo>
                    <a:pt x="1143" y="1935"/>
                  </a:lnTo>
                  <a:lnTo>
                    <a:pt x="1147" y="1939"/>
                  </a:lnTo>
                  <a:lnTo>
                    <a:pt x="1147" y="1952"/>
                  </a:lnTo>
                  <a:lnTo>
                    <a:pt x="1147" y="1960"/>
                  </a:lnTo>
                  <a:lnTo>
                    <a:pt x="1147" y="1964"/>
                  </a:lnTo>
                  <a:lnTo>
                    <a:pt x="1152" y="1977"/>
                  </a:lnTo>
                  <a:lnTo>
                    <a:pt x="1152" y="1985"/>
                  </a:lnTo>
                  <a:lnTo>
                    <a:pt x="1152" y="1990"/>
                  </a:lnTo>
                  <a:lnTo>
                    <a:pt x="1152" y="1998"/>
                  </a:lnTo>
                  <a:lnTo>
                    <a:pt x="1152" y="2002"/>
                  </a:lnTo>
                  <a:lnTo>
                    <a:pt x="1147" y="2007"/>
                  </a:lnTo>
                  <a:lnTo>
                    <a:pt x="1147" y="2011"/>
                  </a:lnTo>
                  <a:lnTo>
                    <a:pt x="1143" y="2015"/>
                  </a:lnTo>
                  <a:lnTo>
                    <a:pt x="1135" y="2019"/>
                  </a:lnTo>
                  <a:lnTo>
                    <a:pt x="1130" y="2028"/>
                  </a:lnTo>
                  <a:lnTo>
                    <a:pt x="1122" y="2032"/>
                  </a:lnTo>
                  <a:lnTo>
                    <a:pt x="1113" y="2040"/>
                  </a:lnTo>
                  <a:lnTo>
                    <a:pt x="1109" y="2045"/>
                  </a:lnTo>
                  <a:lnTo>
                    <a:pt x="1084" y="2066"/>
                  </a:lnTo>
                  <a:lnTo>
                    <a:pt x="1080" y="2066"/>
                  </a:lnTo>
                  <a:lnTo>
                    <a:pt x="1075" y="2070"/>
                  </a:lnTo>
                  <a:lnTo>
                    <a:pt x="1067" y="2074"/>
                  </a:lnTo>
                  <a:lnTo>
                    <a:pt x="1063" y="2079"/>
                  </a:lnTo>
                  <a:lnTo>
                    <a:pt x="1058" y="2083"/>
                  </a:lnTo>
                  <a:lnTo>
                    <a:pt x="1054" y="2083"/>
                  </a:lnTo>
                  <a:lnTo>
                    <a:pt x="1046" y="2083"/>
                  </a:lnTo>
                  <a:lnTo>
                    <a:pt x="1042" y="2083"/>
                  </a:lnTo>
                  <a:lnTo>
                    <a:pt x="1037" y="2079"/>
                  </a:lnTo>
                  <a:lnTo>
                    <a:pt x="1029" y="2074"/>
                  </a:lnTo>
                  <a:lnTo>
                    <a:pt x="1025" y="2074"/>
                  </a:lnTo>
                  <a:lnTo>
                    <a:pt x="1020" y="2074"/>
                  </a:lnTo>
                  <a:lnTo>
                    <a:pt x="1016" y="2074"/>
                  </a:lnTo>
                  <a:lnTo>
                    <a:pt x="1012" y="2074"/>
                  </a:lnTo>
                  <a:lnTo>
                    <a:pt x="1003" y="2079"/>
                  </a:lnTo>
                  <a:lnTo>
                    <a:pt x="999" y="2083"/>
                  </a:lnTo>
                  <a:lnTo>
                    <a:pt x="995" y="2087"/>
                  </a:lnTo>
                  <a:lnTo>
                    <a:pt x="991" y="2091"/>
                  </a:lnTo>
                  <a:lnTo>
                    <a:pt x="982" y="2096"/>
                  </a:lnTo>
                  <a:lnTo>
                    <a:pt x="982" y="2100"/>
                  </a:lnTo>
                  <a:lnTo>
                    <a:pt x="978" y="2104"/>
                  </a:lnTo>
                  <a:lnTo>
                    <a:pt x="974" y="2104"/>
                  </a:lnTo>
                  <a:lnTo>
                    <a:pt x="974" y="2108"/>
                  </a:lnTo>
                  <a:lnTo>
                    <a:pt x="970" y="2112"/>
                  </a:lnTo>
                  <a:lnTo>
                    <a:pt x="970" y="2117"/>
                  </a:lnTo>
                  <a:lnTo>
                    <a:pt x="970" y="2112"/>
                  </a:lnTo>
                  <a:lnTo>
                    <a:pt x="965" y="2112"/>
                  </a:lnTo>
                  <a:lnTo>
                    <a:pt x="957" y="2108"/>
                  </a:lnTo>
                  <a:lnTo>
                    <a:pt x="953" y="2108"/>
                  </a:lnTo>
                  <a:lnTo>
                    <a:pt x="936" y="2104"/>
                  </a:lnTo>
                  <a:lnTo>
                    <a:pt x="902" y="2096"/>
                  </a:lnTo>
                  <a:lnTo>
                    <a:pt x="885" y="2091"/>
                  </a:lnTo>
                  <a:lnTo>
                    <a:pt x="876" y="2091"/>
                  </a:lnTo>
                  <a:lnTo>
                    <a:pt x="864" y="2087"/>
                  </a:lnTo>
                  <a:lnTo>
                    <a:pt x="855" y="2083"/>
                  </a:lnTo>
                  <a:lnTo>
                    <a:pt x="843" y="2079"/>
                  </a:lnTo>
                  <a:lnTo>
                    <a:pt x="800" y="2062"/>
                  </a:lnTo>
                  <a:lnTo>
                    <a:pt x="788" y="2057"/>
                  </a:lnTo>
                  <a:lnTo>
                    <a:pt x="783" y="2053"/>
                  </a:lnTo>
                  <a:lnTo>
                    <a:pt x="775" y="2053"/>
                  </a:lnTo>
                  <a:lnTo>
                    <a:pt x="771" y="2049"/>
                  </a:lnTo>
                  <a:lnTo>
                    <a:pt x="762" y="2049"/>
                  </a:lnTo>
                  <a:lnTo>
                    <a:pt x="754" y="2049"/>
                  </a:lnTo>
                  <a:lnTo>
                    <a:pt x="745" y="2049"/>
                  </a:lnTo>
                  <a:lnTo>
                    <a:pt x="741" y="2045"/>
                  </a:lnTo>
                  <a:lnTo>
                    <a:pt x="732" y="2045"/>
                  </a:lnTo>
                  <a:lnTo>
                    <a:pt x="707" y="2045"/>
                  </a:lnTo>
                  <a:lnTo>
                    <a:pt x="699" y="2045"/>
                  </a:lnTo>
                  <a:lnTo>
                    <a:pt x="690" y="2040"/>
                  </a:lnTo>
                  <a:lnTo>
                    <a:pt x="686" y="2040"/>
                  </a:lnTo>
                  <a:lnTo>
                    <a:pt x="677" y="2040"/>
                  </a:lnTo>
                  <a:lnTo>
                    <a:pt x="673" y="2036"/>
                  </a:lnTo>
                  <a:lnTo>
                    <a:pt x="665" y="2036"/>
                  </a:lnTo>
                  <a:lnTo>
                    <a:pt x="661" y="2032"/>
                  </a:lnTo>
                  <a:lnTo>
                    <a:pt x="652" y="2032"/>
                  </a:lnTo>
                  <a:lnTo>
                    <a:pt x="648" y="2028"/>
                  </a:lnTo>
                  <a:lnTo>
                    <a:pt x="639" y="2024"/>
                  </a:lnTo>
                  <a:lnTo>
                    <a:pt x="627" y="2019"/>
                  </a:lnTo>
                  <a:lnTo>
                    <a:pt x="618" y="2015"/>
                  </a:lnTo>
                  <a:lnTo>
                    <a:pt x="601" y="2007"/>
                  </a:lnTo>
                  <a:lnTo>
                    <a:pt x="563" y="1981"/>
                  </a:lnTo>
                  <a:lnTo>
                    <a:pt x="546" y="1973"/>
                  </a:lnTo>
                  <a:lnTo>
                    <a:pt x="534" y="1968"/>
                  </a:lnTo>
                  <a:lnTo>
                    <a:pt x="529" y="1964"/>
                  </a:lnTo>
                  <a:lnTo>
                    <a:pt x="521" y="1960"/>
                  </a:lnTo>
                  <a:lnTo>
                    <a:pt x="517" y="1960"/>
                  </a:lnTo>
                  <a:lnTo>
                    <a:pt x="508" y="1956"/>
                  </a:lnTo>
                  <a:lnTo>
                    <a:pt x="500" y="1956"/>
                  </a:lnTo>
                  <a:lnTo>
                    <a:pt x="495" y="1952"/>
                  </a:lnTo>
                  <a:lnTo>
                    <a:pt x="487" y="1952"/>
                  </a:lnTo>
                  <a:lnTo>
                    <a:pt x="483" y="1952"/>
                  </a:lnTo>
                  <a:lnTo>
                    <a:pt x="474" y="1952"/>
                  </a:lnTo>
                  <a:lnTo>
                    <a:pt x="462" y="1947"/>
                  </a:lnTo>
                  <a:lnTo>
                    <a:pt x="440" y="1947"/>
                  </a:lnTo>
                  <a:lnTo>
                    <a:pt x="423" y="1947"/>
                  </a:lnTo>
                  <a:lnTo>
                    <a:pt x="419" y="1947"/>
                  </a:lnTo>
                  <a:lnTo>
                    <a:pt x="411" y="1947"/>
                  </a:lnTo>
                  <a:lnTo>
                    <a:pt x="407" y="1943"/>
                  </a:lnTo>
                  <a:lnTo>
                    <a:pt x="398" y="1943"/>
                  </a:lnTo>
                  <a:lnTo>
                    <a:pt x="394" y="1939"/>
                  </a:lnTo>
                  <a:lnTo>
                    <a:pt x="385" y="1939"/>
                  </a:lnTo>
                  <a:lnTo>
                    <a:pt x="381" y="1935"/>
                  </a:lnTo>
                  <a:lnTo>
                    <a:pt x="377" y="1935"/>
                  </a:lnTo>
                  <a:lnTo>
                    <a:pt x="368" y="1930"/>
                  </a:lnTo>
                  <a:lnTo>
                    <a:pt x="364" y="1926"/>
                  </a:lnTo>
                  <a:lnTo>
                    <a:pt x="360" y="1922"/>
                  </a:lnTo>
                  <a:lnTo>
                    <a:pt x="356" y="1913"/>
                  </a:lnTo>
                  <a:lnTo>
                    <a:pt x="351" y="1909"/>
                  </a:lnTo>
                  <a:lnTo>
                    <a:pt x="347" y="1905"/>
                  </a:lnTo>
                  <a:lnTo>
                    <a:pt x="343" y="1897"/>
                  </a:lnTo>
                  <a:lnTo>
                    <a:pt x="339" y="1888"/>
                  </a:lnTo>
                  <a:lnTo>
                    <a:pt x="339" y="1884"/>
                  </a:lnTo>
                  <a:lnTo>
                    <a:pt x="330" y="1863"/>
                  </a:lnTo>
                  <a:lnTo>
                    <a:pt x="326" y="1854"/>
                  </a:lnTo>
                  <a:lnTo>
                    <a:pt x="326" y="1850"/>
                  </a:lnTo>
                  <a:lnTo>
                    <a:pt x="322" y="1846"/>
                  </a:lnTo>
                  <a:lnTo>
                    <a:pt x="318" y="1841"/>
                  </a:lnTo>
                  <a:lnTo>
                    <a:pt x="313" y="1833"/>
                  </a:lnTo>
                  <a:lnTo>
                    <a:pt x="309" y="1825"/>
                  </a:lnTo>
                  <a:lnTo>
                    <a:pt x="305" y="1820"/>
                  </a:lnTo>
                  <a:lnTo>
                    <a:pt x="301" y="1816"/>
                  </a:lnTo>
                  <a:lnTo>
                    <a:pt x="292" y="1812"/>
                  </a:lnTo>
                  <a:lnTo>
                    <a:pt x="288" y="1808"/>
                  </a:lnTo>
                  <a:lnTo>
                    <a:pt x="280" y="1803"/>
                  </a:lnTo>
                  <a:lnTo>
                    <a:pt x="271" y="1799"/>
                  </a:lnTo>
                  <a:lnTo>
                    <a:pt x="267" y="1791"/>
                  </a:lnTo>
                  <a:lnTo>
                    <a:pt x="263" y="1786"/>
                  </a:lnTo>
                  <a:lnTo>
                    <a:pt x="254" y="1782"/>
                  </a:lnTo>
                  <a:lnTo>
                    <a:pt x="250" y="1774"/>
                  </a:lnTo>
                  <a:lnTo>
                    <a:pt x="250" y="1770"/>
                  </a:lnTo>
                  <a:lnTo>
                    <a:pt x="246" y="1765"/>
                  </a:lnTo>
                  <a:lnTo>
                    <a:pt x="246" y="1757"/>
                  </a:lnTo>
                  <a:lnTo>
                    <a:pt x="241" y="1753"/>
                  </a:lnTo>
                  <a:lnTo>
                    <a:pt x="241" y="1744"/>
                  </a:lnTo>
                  <a:lnTo>
                    <a:pt x="241" y="1740"/>
                  </a:lnTo>
                  <a:lnTo>
                    <a:pt x="241" y="1731"/>
                  </a:lnTo>
                  <a:lnTo>
                    <a:pt x="241" y="1723"/>
                  </a:lnTo>
                  <a:lnTo>
                    <a:pt x="241" y="1714"/>
                  </a:lnTo>
                  <a:lnTo>
                    <a:pt x="246" y="1710"/>
                  </a:lnTo>
                  <a:lnTo>
                    <a:pt x="250" y="1702"/>
                  </a:lnTo>
                  <a:lnTo>
                    <a:pt x="254" y="1693"/>
                  </a:lnTo>
                  <a:lnTo>
                    <a:pt x="258" y="1689"/>
                  </a:lnTo>
                  <a:lnTo>
                    <a:pt x="263" y="1681"/>
                  </a:lnTo>
                  <a:lnTo>
                    <a:pt x="267" y="1676"/>
                  </a:lnTo>
                  <a:lnTo>
                    <a:pt x="280" y="1659"/>
                  </a:lnTo>
                  <a:lnTo>
                    <a:pt x="284" y="1655"/>
                  </a:lnTo>
                  <a:lnTo>
                    <a:pt x="288" y="1647"/>
                  </a:lnTo>
                  <a:lnTo>
                    <a:pt x="292" y="1642"/>
                  </a:lnTo>
                  <a:lnTo>
                    <a:pt x="296" y="1634"/>
                  </a:lnTo>
                  <a:lnTo>
                    <a:pt x="301" y="1630"/>
                  </a:lnTo>
                  <a:lnTo>
                    <a:pt x="301" y="1626"/>
                  </a:lnTo>
                  <a:lnTo>
                    <a:pt x="301" y="1617"/>
                  </a:lnTo>
                  <a:lnTo>
                    <a:pt x="301" y="1609"/>
                  </a:lnTo>
                  <a:lnTo>
                    <a:pt x="301" y="1604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296" y="1587"/>
                  </a:lnTo>
                  <a:lnTo>
                    <a:pt x="296" y="1579"/>
                  </a:lnTo>
                  <a:lnTo>
                    <a:pt x="292" y="1571"/>
                  </a:lnTo>
                  <a:lnTo>
                    <a:pt x="288" y="1562"/>
                  </a:lnTo>
                  <a:lnTo>
                    <a:pt x="280" y="1545"/>
                  </a:lnTo>
                  <a:lnTo>
                    <a:pt x="275" y="1541"/>
                  </a:lnTo>
                  <a:lnTo>
                    <a:pt x="275" y="1537"/>
                  </a:lnTo>
                  <a:lnTo>
                    <a:pt x="271" y="1532"/>
                  </a:lnTo>
                  <a:lnTo>
                    <a:pt x="271" y="1528"/>
                  </a:lnTo>
                  <a:lnTo>
                    <a:pt x="267" y="1520"/>
                  </a:lnTo>
                  <a:lnTo>
                    <a:pt x="267" y="1511"/>
                  </a:lnTo>
                  <a:lnTo>
                    <a:pt x="267" y="1507"/>
                  </a:lnTo>
                  <a:lnTo>
                    <a:pt x="263" y="1482"/>
                  </a:lnTo>
                  <a:lnTo>
                    <a:pt x="263" y="1477"/>
                  </a:lnTo>
                  <a:lnTo>
                    <a:pt x="258" y="1469"/>
                  </a:lnTo>
                  <a:lnTo>
                    <a:pt x="258" y="1460"/>
                  </a:lnTo>
                  <a:lnTo>
                    <a:pt x="254" y="1456"/>
                  </a:lnTo>
                  <a:lnTo>
                    <a:pt x="254" y="1452"/>
                  </a:lnTo>
                  <a:lnTo>
                    <a:pt x="250" y="1448"/>
                  </a:lnTo>
                  <a:lnTo>
                    <a:pt x="246" y="1439"/>
                  </a:lnTo>
                  <a:lnTo>
                    <a:pt x="241" y="1435"/>
                  </a:lnTo>
                  <a:lnTo>
                    <a:pt x="233" y="1427"/>
                  </a:lnTo>
                  <a:lnTo>
                    <a:pt x="229" y="1422"/>
                  </a:lnTo>
                  <a:lnTo>
                    <a:pt x="220" y="1418"/>
                  </a:lnTo>
                  <a:lnTo>
                    <a:pt x="216" y="1414"/>
                  </a:lnTo>
                  <a:lnTo>
                    <a:pt x="195" y="1401"/>
                  </a:lnTo>
                  <a:lnTo>
                    <a:pt x="186" y="1397"/>
                  </a:lnTo>
                  <a:lnTo>
                    <a:pt x="182" y="1393"/>
                  </a:lnTo>
                  <a:lnTo>
                    <a:pt x="178" y="1388"/>
                  </a:lnTo>
                  <a:lnTo>
                    <a:pt x="174" y="1384"/>
                  </a:lnTo>
                  <a:lnTo>
                    <a:pt x="169" y="1376"/>
                  </a:lnTo>
                  <a:lnTo>
                    <a:pt x="165" y="1372"/>
                  </a:lnTo>
                  <a:lnTo>
                    <a:pt x="165" y="1363"/>
                  </a:lnTo>
                  <a:lnTo>
                    <a:pt x="165" y="1355"/>
                  </a:lnTo>
                  <a:lnTo>
                    <a:pt x="165" y="1346"/>
                  </a:lnTo>
                  <a:lnTo>
                    <a:pt x="165" y="1342"/>
                  </a:lnTo>
                  <a:lnTo>
                    <a:pt x="165" y="1333"/>
                  </a:lnTo>
                  <a:lnTo>
                    <a:pt x="169" y="1312"/>
                  </a:lnTo>
                  <a:lnTo>
                    <a:pt x="169" y="1304"/>
                  </a:lnTo>
                  <a:lnTo>
                    <a:pt x="169" y="1300"/>
                  </a:lnTo>
                  <a:lnTo>
                    <a:pt x="169" y="1291"/>
                  </a:lnTo>
                  <a:lnTo>
                    <a:pt x="169" y="1287"/>
                  </a:lnTo>
                  <a:lnTo>
                    <a:pt x="169" y="1278"/>
                  </a:lnTo>
                  <a:lnTo>
                    <a:pt x="169" y="1266"/>
                  </a:lnTo>
                  <a:lnTo>
                    <a:pt x="169" y="1257"/>
                  </a:lnTo>
                  <a:lnTo>
                    <a:pt x="165" y="1253"/>
                  </a:lnTo>
                  <a:lnTo>
                    <a:pt x="161" y="1245"/>
                  </a:lnTo>
                  <a:lnTo>
                    <a:pt x="157" y="1232"/>
                  </a:lnTo>
                  <a:lnTo>
                    <a:pt x="153" y="1223"/>
                  </a:lnTo>
                  <a:lnTo>
                    <a:pt x="148" y="1211"/>
                  </a:lnTo>
                  <a:lnTo>
                    <a:pt x="144" y="1202"/>
                  </a:lnTo>
                  <a:lnTo>
                    <a:pt x="140" y="1194"/>
                  </a:lnTo>
                  <a:lnTo>
                    <a:pt x="131" y="1185"/>
                  </a:lnTo>
                  <a:lnTo>
                    <a:pt x="127" y="1177"/>
                  </a:lnTo>
                  <a:lnTo>
                    <a:pt x="131" y="1177"/>
                  </a:lnTo>
                  <a:lnTo>
                    <a:pt x="153" y="1177"/>
                  </a:lnTo>
                  <a:lnTo>
                    <a:pt x="157" y="1177"/>
                  </a:lnTo>
                  <a:lnTo>
                    <a:pt x="169" y="1177"/>
                  </a:lnTo>
                  <a:lnTo>
                    <a:pt x="191" y="1177"/>
                  </a:lnTo>
                  <a:lnTo>
                    <a:pt x="224" y="1177"/>
                  </a:lnTo>
                  <a:lnTo>
                    <a:pt x="229" y="1177"/>
                  </a:lnTo>
                  <a:lnTo>
                    <a:pt x="237" y="1177"/>
                  </a:lnTo>
                  <a:lnTo>
                    <a:pt x="246" y="1177"/>
                  </a:lnTo>
                  <a:lnTo>
                    <a:pt x="250" y="1177"/>
                  </a:lnTo>
                  <a:lnTo>
                    <a:pt x="254" y="1181"/>
                  </a:lnTo>
                  <a:lnTo>
                    <a:pt x="263" y="1181"/>
                  </a:lnTo>
                  <a:lnTo>
                    <a:pt x="267" y="1185"/>
                  </a:lnTo>
                  <a:lnTo>
                    <a:pt x="275" y="1189"/>
                  </a:lnTo>
                  <a:lnTo>
                    <a:pt x="280" y="1194"/>
                  </a:lnTo>
                  <a:lnTo>
                    <a:pt x="284" y="1198"/>
                  </a:lnTo>
                  <a:lnTo>
                    <a:pt x="288" y="1202"/>
                  </a:lnTo>
                  <a:lnTo>
                    <a:pt x="292" y="1206"/>
                  </a:lnTo>
                  <a:lnTo>
                    <a:pt x="292" y="1211"/>
                  </a:lnTo>
                  <a:lnTo>
                    <a:pt x="296" y="1215"/>
                  </a:lnTo>
                  <a:lnTo>
                    <a:pt x="296" y="1219"/>
                  </a:lnTo>
                  <a:lnTo>
                    <a:pt x="296" y="1223"/>
                  </a:lnTo>
                  <a:lnTo>
                    <a:pt x="301" y="1228"/>
                  </a:lnTo>
                  <a:lnTo>
                    <a:pt x="301" y="1236"/>
                  </a:lnTo>
                  <a:lnTo>
                    <a:pt x="305" y="1240"/>
                  </a:lnTo>
                  <a:lnTo>
                    <a:pt x="305" y="1253"/>
                  </a:lnTo>
                  <a:lnTo>
                    <a:pt x="305" y="1257"/>
                  </a:lnTo>
                  <a:lnTo>
                    <a:pt x="305" y="1266"/>
                  </a:lnTo>
                  <a:lnTo>
                    <a:pt x="305" y="1287"/>
                  </a:lnTo>
                  <a:lnTo>
                    <a:pt x="309" y="1295"/>
                  </a:lnTo>
                  <a:lnTo>
                    <a:pt x="309" y="1300"/>
                  </a:lnTo>
                  <a:lnTo>
                    <a:pt x="309" y="1308"/>
                  </a:lnTo>
                  <a:lnTo>
                    <a:pt x="309" y="1312"/>
                  </a:lnTo>
                  <a:lnTo>
                    <a:pt x="313" y="1316"/>
                  </a:lnTo>
                  <a:lnTo>
                    <a:pt x="318" y="1321"/>
                  </a:lnTo>
                  <a:lnTo>
                    <a:pt x="322" y="1321"/>
                  </a:lnTo>
                  <a:lnTo>
                    <a:pt x="326" y="1321"/>
                  </a:lnTo>
                  <a:lnTo>
                    <a:pt x="330" y="1325"/>
                  </a:lnTo>
                  <a:lnTo>
                    <a:pt x="335" y="1325"/>
                  </a:lnTo>
                  <a:lnTo>
                    <a:pt x="351" y="1321"/>
                  </a:lnTo>
                  <a:lnTo>
                    <a:pt x="364" y="1321"/>
                  </a:lnTo>
                  <a:lnTo>
                    <a:pt x="377" y="1321"/>
                  </a:lnTo>
                  <a:lnTo>
                    <a:pt x="390" y="1321"/>
                  </a:lnTo>
                  <a:lnTo>
                    <a:pt x="394" y="1321"/>
                  </a:lnTo>
                  <a:lnTo>
                    <a:pt x="398" y="1316"/>
                  </a:lnTo>
                  <a:lnTo>
                    <a:pt x="415" y="1308"/>
                  </a:lnTo>
                  <a:lnTo>
                    <a:pt x="423" y="1308"/>
                  </a:lnTo>
                  <a:lnTo>
                    <a:pt x="428" y="1308"/>
                  </a:lnTo>
                  <a:lnTo>
                    <a:pt x="432" y="1308"/>
                  </a:lnTo>
                  <a:lnTo>
                    <a:pt x="440" y="1308"/>
                  </a:lnTo>
                  <a:lnTo>
                    <a:pt x="445" y="1308"/>
                  </a:lnTo>
                  <a:lnTo>
                    <a:pt x="449" y="1312"/>
                  </a:lnTo>
                  <a:lnTo>
                    <a:pt x="453" y="1316"/>
                  </a:lnTo>
                  <a:lnTo>
                    <a:pt x="457" y="1321"/>
                  </a:lnTo>
                  <a:lnTo>
                    <a:pt x="462" y="1321"/>
                  </a:lnTo>
                  <a:lnTo>
                    <a:pt x="466" y="1325"/>
                  </a:lnTo>
                  <a:lnTo>
                    <a:pt x="474" y="1333"/>
                  </a:lnTo>
                  <a:lnTo>
                    <a:pt x="478" y="1338"/>
                  </a:lnTo>
                  <a:lnTo>
                    <a:pt x="483" y="1338"/>
                  </a:lnTo>
                  <a:lnTo>
                    <a:pt x="483" y="1342"/>
                  </a:lnTo>
                  <a:lnTo>
                    <a:pt x="487" y="1342"/>
                  </a:lnTo>
                  <a:lnTo>
                    <a:pt x="491" y="1346"/>
                  </a:lnTo>
                  <a:lnTo>
                    <a:pt x="517" y="1350"/>
                  </a:lnTo>
                  <a:lnTo>
                    <a:pt x="525" y="1350"/>
                  </a:lnTo>
                  <a:lnTo>
                    <a:pt x="529" y="1355"/>
                  </a:lnTo>
                  <a:lnTo>
                    <a:pt x="534" y="1355"/>
                  </a:lnTo>
                  <a:lnTo>
                    <a:pt x="538" y="1350"/>
                  </a:lnTo>
                  <a:lnTo>
                    <a:pt x="542" y="1350"/>
                  </a:lnTo>
                  <a:lnTo>
                    <a:pt x="546" y="1350"/>
                  </a:lnTo>
                  <a:lnTo>
                    <a:pt x="550" y="1346"/>
                  </a:lnTo>
                  <a:lnTo>
                    <a:pt x="555" y="1342"/>
                  </a:lnTo>
                  <a:lnTo>
                    <a:pt x="555" y="1338"/>
                  </a:lnTo>
                  <a:lnTo>
                    <a:pt x="555" y="1333"/>
                  </a:lnTo>
                  <a:lnTo>
                    <a:pt x="555" y="1325"/>
                  </a:lnTo>
                  <a:lnTo>
                    <a:pt x="559" y="1321"/>
                  </a:lnTo>
                  <a:lnTo>
                    <a:pt x="559" y="1312"/>
                  </a:lnTo>
                  <a:lnTo>
                    <a:pt x="567" y="1295"/>
                  </a:lnTo>
                  <a:lnTo>
                    <a:pt x="567" y="1287"/>
                  </a:lnTo>
                  <a:lnTo>
                    <a:pt x="567" y="1283"/>
                  </a:lnTo>
                  <a:lnTo>
                    <a:pt x="567" y="1278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6"/>
                  </a:lnTo>
                  <a:lnTo>
                    <a:pt x="563" y="1261"/>
                  </a:lnTo>
                  <a:lnTo>
                    <a:pt x="555" y="1245"/>
                  </a:lnTo>
                  <a:lnTo>
                    <a:pt x="550" y="1236"/>
                  </a:lnTo>
                  <a:lnTo>
                    <a:pt x="542" y="1219"/>
                  </a:lnTo>
                  <a:lnTo>
                    <a:pt x="542" y="1215"/>
                  </a:lnTo>
                  <a:lnTo>
                    <a:pt x="538" y="1211"/>
                  </a:lnTo>
                  <a:lnTo>
                    <a:pt x="534" y="1202"/>
                  </a:lnTo>
                  <a:lnTo>
                    <a:pt x="534" y="1194"/>
                  </a:lnTo>
                  <a:lnTo>
                    <a:pt x="529" y="1185"/>
                  </a:lnTo>
                  <a:lnTo>
                    <a:pt x="529" y="1181"/>
                  </a:lnTo>
                  <a:lnTo>
                    <a:pt x="525" y="1177"/>
                  </a:lnTo>
                  <a:lnTo>
                    <a:pt x="521" y="1168"/>
                  </a:lnTo>
                  <a:lnTo>
                    <a:pt x="517" y="1164"/>
                  </a:lnTo>
                  <a:lnTo>
                    <a:pt x="512" y="1164"/>
                  </a:lnTo>
                  <a:lnTo>
                    <a:pt x="508" y="1156"/>
                  </a:lnTo>
                  <a:lnTo>
                    <a:pt x="504" y="1151"/>
                  </a:lnTo>
                  <a:lnTo>
                    <a:pt x="500" y="1151"/>
                  </a:lnTo>
                  <a:lnTo>
                    <a:pt x="500" y="1147"/>
                  </a:lnTo>
                  <a:lnTo>
                    <a:pt x="495" y="1147"/>
                  </a:lnTo>
                  <a:lnTo>
                    <a:pt x="491" y="1147"/>
                  </a:lnTo>
                  <a:lnTo>
                    <a:pt x="487" y="1143"/>
                  </a:lnTo>
                  <a:lnTo>
                    <a:pt x="474" y="1143"/>
                  </a:lnTo>
                  <a:lnTo>
                    <a:pt x="470" y="1139"/>
                  </a:lnTo>
                  <a:lnTo>
                    <a:pt x="466" y="1139"/>
                  </a:lnTo>
                  <a:lnTo>
                    <a:pt x="462" y="1134"/>
                  </a:lnTo>
                  <a:lnTo>
                    <a:pt x="457" y="1130"/>
                  </a:lnTo>
                  <a:lnTo>
                    <a:pt x="457" y="1126"/>
                  </a:lnTo>
                  <a:lnTo>
                    <a:pt x="453" y="1126"/>
                  </a:lnTo>
                  <a:lnTo>
                    <a:pt x="453" y="1122"/>
                  </a:lnTo>
                  <a:lnTo>
                    <a:pt x="453" y="1118"/>
                  </a:lnTo>
                  <a:lnTo>
                    <a:pt x="449" y="1113"/>
                  </a:lnTo>
                  <a:lnTo>
                    <a:pt x="449" y="1105"/>
                  </a:lnTo>
                  <a:lnTo>
                    <a:pt x="449" y="1096"/>
                  </a:lnTo>
                  <a:lnTo>
                    <a:pt x="449" y="1088"/>
                  </a:lnTo>
                  <a:lnTo>
                    <a:pt x="449" y="1079"/>
                  </a:lnTo>
                  <a:lnTo>
                    <a:pt x="445" y="1062"/>
                  </a:lnTo>
                  <a:lnTo>
                    <a:pt x="445" y="1054"/>
                  </a:lnTo>
                  <a:lnTo>
                    <a:pt x="445" y="1050"/>
                  </a:lnTo>
                  <a:lnTo>
                    <a:pt x="445" y="1041"/>
                  </a:lnTo>
                  <a:lnTo>
                    <a:pt x="445" y="1033"/>
                  </a:lnTo>
                  <a:lnTo>
                    <a:pt x="445" y="1029"/>
                  </a:lnTo>
                  <a:lnTo>
                    <a:pt x="445" y="1020"/>
                  </a:lnTo>
                  <a:lnTo>
                    <a:pt x="445" y="1016"/>
                  </a:lnTo>
                  <a:lnTo>
                    <a:pt x="449" y="1003"/>
                  </a:lnTo>
                  <a:lnTo>
                    <a:pt x="453" y="991"/>
                  </a:lnTo>
                  <a:lnTo>
                    <a:pt x="453" y="982"/>
                  </a:lnTo>
                  <a:lnTo>
                    <a:pt x="457" y="978"/>
                  </a:lnTo>
                  <a:lnTo>
                    <a:pt x="457" y="974"/>
                  </a:lnTo>
                  <a:lnTo>
                    <a:pt x="457" y="969"/>
                  </a:lnTo>
                  <a:lnTo>
                    <a:pt x="462" y="965"/>
                  </a:lnTo>
                  <a:lnTo>
                    <a:pt x="470" y="952"/>
                  </a:lnTo>
                  <a:lnTo>
                    <a:pt x="470" y="948"/>
                  </a:lnTo>
                  <a:lnTo>
                    <a:pt x="474" y="944"/>
                  </a:lnTo>
                  <a:lnTo>
                    <a:pt x="474" y="940"/>
                  </a:lnTo>
                  <a:lnTo>
                    <a:pt x="474" y="935"/>
                  </a:lnTo>
                  <a:lnTo>
                    <a:pt x="474" y="931"/>
                  </a:lnTo>
                  <a:lnTo>
                    <a:pt x="474" y="927"/>
                  </a:lnTo>
                  <a:lnTo>
                    <a:pt x="474" y="923"/>
                  </a:lnTo>
                  <a:lnTo>
                    <a:pt x="474" y="906"/>
                  </a:lnTo>
                  <a:lnTo>
                    <a:pt x="474" y="897"/>
                  </a:lnTo>
                  <a:lnTo>
                    <a:pt x="474" y="872"/>
                  </a:lnTo>
                  <a:lnTo>
                    <a:pt x="474" y="863"/>
                  </a:lnTo>
                  <a:lnTo>
                    <a:pt x="474" y="859"/>
                  </a:lnTo>
                  <a:lnTo>
                    <a:pt x="474" y="851"/>
                  </a:lnTo>
                  <a:lnTo>
                    <a:pt x="470" y="847"/>
                  </a:lnTo>
                  <a:lnTo>
                    <a:pt x="470" y="842"/>
                  </a:lnTo>
                  <a:lnTo>
                    <a:pt x="470" y="838"/>
                  </a:lnTo>
                  <a:lnTo>
                    <a:pt x="466" y="830"/>
                  </a:lnTo>
                  <a:lnTo>
                    <a:pt x="462" y="825"/>
                  </a:lnTo>
                  <a:lnTo>
                    <a:pt x="457" y="821"/>
                  </a:lnTo>
                  <a:lnTo>
                    <a:pt x="449" y="821"/>
                  </a:lnTo>
                  <a:lnTo>
                    <a:pt x="440" y="817"/>
                  </a:lnTo>
                  <a:lnTo>
                    <a:pt x="436" y="817"/>
                  </a:lnTo>
                  <a:lnTo>
                    <a:pt x="432" y="817"/>
                  </a:lnTo>
                  <a:lnTo>
                    <a:pt x="428" y="813"/>
                  </a:lnTo>
                  <a:lnTo>
                    <a:pt x="423" y="813"/>
                  </a:lnTo>
                  <a:lnTo>
                    <a:pt x="423" y="808"/>
                  </a:lnTo>
                  <a:lnTo>
                    <a:pt x="419" y="808"/>
                  </a:lnTo>
                  <a:lnTo>
                    <a:pt x="419" y="804"/>
                  </a:lnTo>
                  <a:lnTo>
                    <a:pt x="411" y="796"/>
                  </a:lnTo>
                  <a:lnTo>
                    <a:pt x="407" y="792"/>
                  </a:lnTo>
                  <a:lnTo>
                    <a:pt x="407" y="787"/>
                  </a:lnTo>
                  <a:lnTo>
                    <a:pt x="402" y="787"/>
                  </a:lnTo>
                  <a:lnTo>
                    <a:pt x="398" y="787"/>
                  </a:lnTo>
                  <a:lnTo>
                    <a:pt x="394" y="787"/>
                  </a:lnTo>
                  <a:lnTo>
                    <a:pt x="390" y="787"/>
                  </a:lnTo>
                  <a:lnTo>
                    <a:pt x="385" y="792"/>
                  </a:lnTo>
                  <a:lnTo>
                    <a:pt x="377" y="792"/>
                  </a:lnTo>
                  <a:lnTo>
                    <a:pt x="373" y="796"/>
                  </a:lnTo>
                  <a:lnTo>
                    <a:pt x="360" y="800"/>
                  </a:lnTo>
                  <a:lnTo>
                    <a:pt x="343" y="808"/>
                  </a:lnTo>
                  <a:lnTo>
                    <a:pt x="322" y="821"/>
                  </a:lnTo>
                  <a:lnTo>
                    <a:pt x="296" y="838"/>
                  </a:lnTo>
                  <a:lnTo>
                    <a:pt x="271" y="851"/>
                  </a:lnTo>
                  <a:lnTo>
                    <a:pt x="263" y="855"/>
                  </a:lnTo>
                  <a:lnTo>
                    <a:pt x="258" y="855"/>
                  </a:lnTo>
                  <a:lnTo>
                    <a:pt x="254" y="859"/>
                  </a:lnTo>
                  <a:lnTo>
                    <a:pt x="246" y="859"/>
                  </a:lnTo>
                  <a:lnTo>
                    <a:pt x="241" y="863"/>
                  </a:lnTo>
                  <a:lnTo>
                    <a:pt x="233" y="863"/>
                  </a:lnTo>
                  <a:lnTo>
                    <a:pt x="229" y="863"/>
                  </a:lnTo>
                  <a:lnTo>
                    <a:pt x="220" y="863"/>
                  </a:lnTo>
                  <a:lnTo>
                    <a:pt x="216" y="863"/>
                  </a:lnTo>
                  <a:lnTo>
                    <a:pt x="186" y="859"/>
                  </a:lnTo>
                  <a:lnTo>
                    <a:pt x="178" y="859"/>
                  </a:lnTo>
                  <a:lnTo>
                    <a:pt x="169" y="859"/>
                  </a:lnTo>
                  <a:lnTo>
                    <a:pt x="161" y="859"/>
                  </a:lnTo>
                  <a:lnTo>
                    <a:pt x="157" y="859"/>
                  </a:lnTo>
                  <a:lnTo>
                    <a:pt x="153" y="863"/>
                  </a:lnTo>
                  <a:lnTo>
                    <a:pt x="148" y="863"/>
                  </a:lnTo>
                  <a:lnTo>
                    <a:pt x="144" y="863"/>
                  </a:lnTo>
                  <a:lnTo>
                    <a:pt x="140" y="868"/>
                  </a:lnTo>
                  <a:lnTo>
                    <a:pt x="123" y="876"/>
                  </a:lnTo>
                  <a:lnTo>
                    <a:pt x="114" y="880"/>
                  </a:lnTo>
                  <a:lnTo>
                    <a:pt x="106" y="885"/>
                  </a:lnTo>
                  <a:lnTo>
                    <a:pt x="102" y="885"/>
                  </a:lnTo>
                  <a:lnTo>
                    <a:pt x="102" y="889"/>
                  </a:lnTo>
                  <a:lnTo>
                    <a:pt x="97" y="876"/>
                  </a:lnTo>
                  <a:lnTo>
                    <a:pt x="93" y="863"/>
                  </a:lnTo>
                  <a:lnTo>
                    <a:pt x="85" y="851"/>
                  </a:lnTo>
                  <a:lnTo>
                    <a:pt x="81" y="842"/>
                  </a:lnTo>
                  <a:lnTo>
                    <a:pt x="76" y="834"/>
                  </a:lnTo>
                  <a:lnTo>
                    <a:pt x="72" y="830"/>
                  </a:lnTo>
                  <a:lnTo>
                    <a:pt x="51" y="800"/>
                  </a:lnTo>
                  <a:lnTo>
                    <a:pt x="42" y="783"/>
                  </a:lnTo>
                  <a:lnTo>
                    <a:pt x="34" y="770"/>
                  </a:lnTo>
                  <a:lnTo>
                    <a:pt x="21" y="749"/>
                  </a:lnTo>
                  <a:lnTo>
                    <a:pt x="17" y="741"/>
                  </a:lnTo>
                  <a:lnTo>
                    <a:pt x="13" y="732"/>
                  </a:lnTo>
                  <a:lnTo>
                    <a:pt x="13" y="728"/>
                  </a:lnTo>
                  <a:lnTo>
                    <a:pt x="9" y="720"/>
                  </a:lnTo>
                  <a:lnTo>
                    <a:pt x="4" y="711"/>
                  </a:lnTo>
                  <a:lnTo>
                    <a:pt x="4" y="707"/>
                  </a:lnTo>
                  <a:lnTo>
                    <a:pt x="4" y="703"/>
                  </a:lnTo>
                  <a:lnTo>
                    <a:pt x="0" y="690"/>
                  </a:lnTo>
                  <a:lnTo>
                    <a:pt x="0" y="686"/>
                  </a:lnTo>
                  <a:lnTo>
                    <a:pt x="0" y="681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2" name="Freeform 48"/>
            <p:cNvSpPr>
              <a:spLocks/>
            </p:cNvSpPr>
            <p:nvPr/>
          </p:nvSpPr>
          <p:spPr bwMode="auto">
            <a:xfrm>
              <a:off x="2568568" y="2310057"/>
              <a:ext cx="249025" cy="218072"/>
            </a:xfrm>
            <a:custGeom>
              <a:avLst/>
              <a:gdLst>
                <a:gd name="T0" fmla="*/ 42 w 783"/>
                <a:gd name="T1" fmla="*/ 317 h 690"/>
                <a:gd name="T2" fmla="*/ 89 w 783"/>
                <a:gd name="T3" fmla="*/ 313 h 690"/>
                <a:gd name="T4" fmla="*/ 127 w 783"/>
                <a:gd name="T5" fmla="*/ 330 h 690"/>
                <a:gd name="T6" fmla="*/ 153 w 783"/>
                <a:gd name="T7" fmla="*/ 330 h 690"/>
                <a:gd name="T8" fmla="*/ 195 w 783"/>
                <a:gd name="T9" fmla="*/ 309 h 690"/>
                <a:gd name="T10" fmla="*/ 233 w 783"/>
                <a:gd name="T11" fmla="*/ 317 h 690"/>
                <a:gd name="T12" fmla="*/ 254 w 783"/>
                <a:gd name="T13" fmla="*/ 309 h 690"/>
                <a:gd name="T14" fmla="*/ 250 w 783"/>
                <a:gd name="T15" fmla="*/ 288 h 690"/>
                <a:gd name="T16" fmla="*/ 229 w 783"/>
                <a:gd name="T17" fmla="*/ 266 h 690"/>
                <a:gd name="T18" fmla="*/ 225 w 783"/>
                <a:gd name="T19" fmla="*/ 228 h 690"/>
                <a:gd name="T20" fmla="*/ 212 w 783"/>
                <a:gd name="T21" fmla="*/ 207 h 690"/>
                <a:gd name="T22" fmla="*/ 165 w 783"/>
                <a:gd name="T23" fmla="*/ 169 h 690"/>
                <a:gd name="T24" fmla="*/ 148 w 783"/>
                <a:gd name="T25" fmla="*/ 144 h 690"/>
                <a:gd name="T26" fmla="*/ 169 w 783"/>
                <a:gd name="T27" fmla="*/ 118 h 690"/>
                <a:gd name="T28" fmla="*/ 263 w 783"/>
                <a:gd name="T29" fmla="*/ 63 h 690"/>
                <a:gd name="T30" fmla="*/ 360 w 783"/>
                <a:gd name="T31" fmla="*/ 17 h 690"/>
                <a:gd name="T32" fmla="*/ 394 w 783"/>
                <a:gd name="T33" fmla="*/ 25 h 690"/>
                <a:gd name="T34" fmla="*/ 428 w 783"/>
                <a:gd name="T35" fmla="*/ 59 h 690"/>
                <a:gd name="T36" fmla="*/ 453 w 783"/>
                <a:gd name="T37" fmla="*/ 55 h 690"/>
                <a:gd name="T38" fmla="*/ 474 w 783"/>
                <a:gd name="T39" fmla="*/ 42 h 690"/>
                <a:gd name="T40" fmla="*/ 517 w 783"/>
                <a:gd name="T41" fmla="*/ 4 h 690"/>
                <a:gd name="T42" fmla="*/ 542 w 783"/>
                <a:gd name="T43" fmla="*/ 4 h 690"/>
                <a:gd name="T44" fmla="*/ 572 w 783"/>
                <a:gd name="T45" fmla="*/ 42 h 690"/>
                <a:gd name="T46" fmla="*/ 601 w 783"/>
                <a:gd name="T47" fmla="*/ 72 h 690"/>
                <a:gd name="T48" fmla="*/ 631 w 783"/>
                <a:gd name="T49" fmla="*/ 84 h 690"/>
                <a:gd name="T50" fmla="*/ 677 w 783"/>
                <a:gd name="T51" fmla="*/ 84 h 690"/>
                <a:gd name="T52" fmla="*/ 707 w 783"/>
                <a:gd name="T53" fmla="*/ 63 h 690"/>
                <a:gd name="T54" fmla="*/ 728 w 783"/>
                <a:gd name="T55" fmla="*/ 55 h 690"/>
                <a:gd name="T56" fmla="*/ 724 w 783"/>
                <a:gd name="T57" fmla="*/ 89 h 690"/>
                <a:gd name="T58" fmla="*/ 694 w 783"/>
                <a:gd name="T59" fmla="*/ 101 h 690"/>
                <a:gd name="T60" fmla="*/ 652 w 783"/>
                <a:gd name="T61" fmla="*/ 131 h 690"/>
                <a:gd name="T62" fmla="*/ 610 w 783"/>
                <a:gd name="T63" fmla="*/ 169 h 690"/>
                <a:gd name="T64" fmla="*/ 614 w 783"/>
                <a:gd name="T65" fmla="*/ 194 h 690"/>
                <a:gd name="T66" fmla="*/ 661 w 783"/>
                <a:gd name="T67" fmla="*/ 207 h 690"/>
                <a:gd name="T68" fmla="*/ 686 w 783"/>
                <a:gd name="T69" fmla="*/ 228 h 690"/>
                <a:gd name="T70" fmla="*/ 707 w 783"/>
                <a:gd name="T71" fmla="*/ 245 h 690"/>
                <a:gd name="T72" fmla="*/ 749 w 783"/>
                <a:gd name="T73" fmla="*/ 271 h 690"/>
                <a:gd name="T74" fmla="*/ 783 w 783"/>
                <a:gd name="T75" fmla="*/ 300 h 690"/>
                <a:gd name="T76" fmla="*/ 766 w 783"/>
                <a:gd name="T77" fmla="*/ 317 h 690"/>
                <a:gd name="T78" fmla="*/ 703 w 783"/>
                <a:gd name="T79" fmla="*/ 330 h 690"/>
                <a:gd name="T80" fmla="*/ 639 w 783"/>
                <a:gd name="T81" fmla="*/ 355 h 690"/>
                <a:gd name="T82" fmla="*/ 631 w 783"/>
                <a:gd name="T83" fmla="*/ 377 h 690"/>
                <a:gd name="T84" fmla="*/ 627 w 783"/>
                <a:gd name="T85" fmla="*/ 410 h 690"/>
                <a:gd name="T86" fmla="*/ 610 w 783"/>
                <a:gd name="T87" fmla="*/ 461 h 690"/>
                <a:gd name="T88" fmla="*/ 610 w 783"/>
                <a:gd name="T89" fmla="*/ 487 h 690"/>
                <a:gd name="T90" fmla="*/ 635 w 783"/>
                <a:gd name="T91" fmla="*/ 525 h 690"/>
                <a:gd name="T92" fmla="*/ 639 w 783"/>
                <a:gd name="T93" fmla="*/ 550 h 690"/>
                <a:gd name="T94" fmla="*/ 606 w 783"/>
                <a:gd name="T95" fmla="*/ 597 h 690"/>
                <a:gd name="T96" fmla="*/ 495 w 783"/>
                <a:gd name="T97" fmla="*/ 660 h 690"/>
                <a:gd name="T98" fmla="*/ 436 w 783"/>
                <a:gd name="T99" fmla="*/ 690 h 690"/>
                <a:gd name="T100" fmla="*/ 415 w 783"/>
                <a:gd name="T101" fmla="*/ 677 h 690"/>
                <a:gd name="T102" fmla="*/ 390 w 783"/>
                <a:gd name="T103" fmla="*/ 643 h 690"/>
                <a:gd name="T104" fmla="*/ 352 w 783"/>
                <a:gd name="T105" fmla="*/ 643 h 690"/>
                <a:gd name="T106" fmla="*/ 313 w 783"/>
                <a:gd name="T107" fmla="*/ 631 h 690"/>
                <a:gd name="T108" fmla="*/ 254 w 783"/>
                <a:gd name="T109" fmla="*/ 601 h 690"/>
                <a:gd name="T110" fmla="*/ 225 w 783"/>
                <a:gd name="T111" fmla="*/ 588 h 690"/>
                <a:gd name="T112" fmla="*/ 157 w 783"/>
                <a:gd name="T113" fmla="*/ 537 h 690"/>
                <a:gd name="T114" fmla="*/ 123 w 783"/>
                <a:gd name="T115" fmla="*/ 499 h 690"/>
                <a:gd name="T116" fmla="*/ 76 w 783"/>
                <a:gd name="T117" fmla="*/ 440 h 690"/>
                <a:gd name="T118" fmla="*/ 59 w 783"/>
                <a:gd name="T119" fmla="*/ 410 h 690"/>
                <a:gd name="T120" fmla="*/ 42 w 783"/>
                <a:gd name="T121" fmla="*/ 385 h 690"/>
                <a:gd name="T122" fmla="*/ 0 w 783"/>
                <a:gd name="T123" fmla="*/ 322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3" h="690">
                  <a:moveTo>
                    <a:pt x="0" y="322"/>
                  </a:moveTo>
                  <a:lnTo>
                    <a:pt x="9" y="322"/>
                  </a:lnTo>
                  <a:lnTo>
                    <a:pt x="17" y="322"/>
                  </a:lnTo>
                  <a:lnTo>
                    <a:pt x="26" y="322"/>
                  </a:lnTo>
                  <a:lnTo>
                    <a:pt x="38" y="317"/>
                  </a:lnTo>
                  <a:lnTo>
                    <a:pt x="42" y="317"/>
                  </a:lnTo>
                  <a:lnTo>
                    <a:pt x="47" y="313"/>
                  </a:lnTo>
                  <a:lnTo>
                    <a:pt x="55" y="313"/>
                  </a:lnTo>
                  <a:lnTo>
                    <a:pt x="72" y="313"/>
                  </a:lnTo>
                  <a:lnTo>
                    <a:pt x="76" y="313"/>
                  </a:lnTo>
                  <a:lnTo>
                    <a:pt x="85" y="313"/>
                  </a:lnTo>
                  <a:lnTo>
                    <a:pt x="89" y="313"/>
                  </a:lnTo>
                  <a:lnTo>
                    <a:pt x="93" y="313"/>
                  </a:lnTo>
                  <a:lnTo>
                    <a:pt x="102" y="317"/>
                  </a:lnTo>
                  <a:lnTo>
                    <a:pt x="106" y="317"/>
                  </a:lnTo>
                  <a:lnTo>
                    <a:pt x="110" y="322"/>
                  </a:lnTo>
                  <a:lnTo>
                    <a:pt x="123" y="330"/>
                  </a:lnTo>
                  <a:lnTo>
                    <a:pt x="127" y="330"/>
                  </a:lnTo>
                  <a:lnTo>
                    <a:pt x="131" y="334"/>
                  </a:lnTo>
                  <a:lnTo>
                    <a:pt x="136" y="334"/>
                  </a:lnTo>
                  <a:lnTo>
                    <a:pt x="140" y="334"/>
                  </a:lnTo>
                  <a:lnTo>
                    <a:pt x="144" y="334"/>
                  </a:lnTo>
                  <a:lnTo>
                    <a:pt x="148" y="334"/>
                  </a:lnTo>
                  <a:lnTo>
                    <a:pt x="153" y="330"/>
                  </a:lnTo>
                  <a:lnTo>
                    <a:pt x="157" y="330"/>
                  </a:lnTo>
                  <a:lnTo>
                    <a:pt x="161" y="326"/>
                  </a:lnTo>
                  <a:lnTo>
                    <a:pt x="165" y="326"/>
                  </a:lnTo>
                  <a:lnTo>
                    <a:pt x="186" y="313"/>
                  </a:lnTo>
                  <a:lnTo>
                    <a:pt x="191" y="313"/>
                  </a:lnTo>
                  <a:lnTo>
                    <a:pt x="195" y="309"/>
                  </a:lnTo>
                  <a:lnTo>
                    <a:pt x="199" y="309"/>
                  </a:lnTo>
                  <a:lnTo>
                    <a:pt x="203" y="309"/>
                  </a:lnTo>
                  <a:lnTo>
                    <a:pt x="216" y="313"/>
                  </a:lnTo>
                  <a:lnTo>
                    <a:pt x="220" y="313"/>
                  </a:lnTo>
                  <a:lnTo>
                    <a:pt x="225" y="317"/>
                  </a:lnTo>
                  <a:lnTo>
                    <a:pt x="233" y="317"/>
                  </a:lnTo>
                  <a:lnTo>
                    <a:pt x="237" y="313"/>
                  </a:lnTo>
                  <a:lnTo>
                    <a:pt x="241" y="313"/>
                  </a:lnTo>
                  <a:lnTo>
                    <a:pt x="246" y="313"/>
                  </a:lnTo>
                  <a:lnTo>
                    <a:pt x="250" y="313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4" y="305"/>
                  </a:lnTo>
                  <a:lnTo>
                    <a:pt x="254" y="300"/>
                  </a:lnTo>
                  <a:lnTo>
                    <a:pt x="254" y="296"/>
                  </a:lnTo>
                  <a:lnTo>
                    <a:pt x="254" y="292"/>
                  </a:lnTo>
                  <a:lnTo>
                    <a:pt x="254" y="288"/>
                  </a:lnTo>
                  <a:lnTo>
                    <a:pt x="250" y="288"/>
                  </a:lnTo>
                  <a:lnTo>
                    <a:pt x="250" y="283"/>
                  </a:lnTo>
                  <a:lnTo>
                    <a:pt x="241" y="279"/>
                  </a:lnTo>
                  <a:lnTo>
                    <a:pt x="237" y="275"/>
                  </a:lnTo>
                  <a:lnTo>
                    <a:pt x="233" y="271"/>
                  </a:lnTo>
                  <a:lnTo>
                    <a:pt x="233" y="266"/>
                  </a:lnTo>
                  <a:lnTo>
                    <a:pt x="229" y="266"/>
                  </a:lnTo>
                  <a:lnTo>
                    <a:pt x="229" y="262"/>
                  </a:lnTo>
                  <a:lnTo>
                    <a:pt x="229" y="258"/>
                  </a:lnTo>
                  <a:lnTo>
                    <a:pt x="225" y="254"/>
                  </a:lnTo>
                  <a:lnTo>
                    <a:pt x="225" y="245"/>
                  </a:lnTo>
                  <a:lnTo>
                    <a:pt x="225" y="233"/>
                  </a:lnTo>
                  <a:lnTo>
                    <a:pt x="225" y="228"/>
                  </a:lnTo>
                  <a:lnTo>
                    <a:pt x="220" y="224"/>
                  </a:lnTo>
                  <a:lnTo>
                    <a:pt x="220" y="220"/>
                  </a:lnTo>
                  <a:lnTo>
                    <a:pt x="220" y="216"/>
                  </a:lnTo>
                  <a:lnTo>
                    <a:pt x="216" y="211"/>
                  </a:lnTo>
                  <a:lnTo>
                    <a:pt x="216" y="207"/>
                  </a:lnTo>
                  <a:lnTo>
                    <a:pt x="212" y="207"/>
                  </a:lnTo>
                  <a:lnTo>
                    <a:pt x="212" y="203"/>
                  </a:lnTo>
                  <a:lnTo>
                    <a:pt x="208" y="199"/>
                  </a:lnTo>
                  <a:lnTo>
                    <a:pt x="203" y="194"/>
                  </a:lnTo>
                  <a:lnTo>
                    <a:pt x="182" y="182"/>
                  </a:lnTo>
                  <a:lnTo>
                    <a:pt x="174" y="178"/>
                  </a:lnTo>
                  <a:lnTo>
                    <a:pt x="165" y="169"/>
                  </a:lnTo>
                  <a:lnTo>
                    <a:pt x="161" y="165"/>
                  </a:lnTo>
                  <a:lnTo>
                    <a:pt x="157" y="161"/>
                  </a:lnTo>
                  <a:lnTo>
                    <a:pt x="153" y="156"/>
                  </a:lnTo>
                  <a:lnTo>
                    <a:pt x="153" y="152"/>
                  </a:lnTo>
                  <a:lnTo>
                    <a:pt x="148" y="148"/>
                  </a:lnTo>
                  <a:lnTo>
                    <a:pt x="148" y="144"/>
                  </a:lnTo>
                  <a:lnTo>
                    <a:pt x="153" y="139"/>
                  </a:lnTo>
                  <a:lnTo>
                    <a:pt x="153" y="135"/>
                  </a:lnTo>
                  <a:lnTo>
                    <a:pt x="157" y="131"/>
                  </a:lnTo>
                  <a:lnTo>
                    <a:pt x="161" y="123"/>
                  </a:lnTo>
                  <a:lnTo>
                    <a:pt x="165" y="118"/>
                  </a:lnTo>
                  <a:lnTo>
                    <a:pt x="169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6" y="106"/>
                  </a:lnTo>
                  <a:lnTo>
                    <a:pt x="195" y="101"/>
                  </a:lnTo>
                  <a:lnTo>
                    <a:pt x="212" y="93"/>
                  </a:lnTo>
                  <a:lnTo>
                    <a:pt x="263" y="63"/>
                  </a:lnTo>
                  <a:lnTo>
                    <a:pt x="322" y="34"/>
                  </a:lnTo>
                  <a:lnTo>
                    <a:pt x="335" y="29"/>
                  </a:lnTo>
                  <a:lnTo>
                    <a:pt x="339" y="25"/>
                  </a:lnTo>
                  <a:lnTo>
                    <a:pt x="347" y="25"/>
                  </a:lnTo>
                  <a:lnTo>
                    <a:pt x="352" y="21"/>
                  </a:lnTo>
                  <a:lnTo>
                    <a:pt x="360" y="17"/>
                  </a:lnTo>
                  <a:lnTo>
                    <a:pt x="368" y="17"/>
                  </a:lnTo>
                  <a:lnTo>
                    <a:pt x="373" y="17"/>
                  </a:lnTo>
                  <a:lnTo>
                    <a:pt x="381" y="17"/>
                  </a:lnTo>
                  <a:lnTo>
                    <a:pt x="385" y="21"/>
                  </a:lnTo>
                  <a:lnTo>
                    <a:pt x="390" y="21"/>
                  </a:lnTo>
                  <a:lnTo>
                    <a:pt x="394" y="25"/>
                  </a:lnTo>
                  <a:lnTo>
                    <a:pt x="398" y="29"/>
                  </a:lnTo>
                  <a:lnTo>
                    <a:pt x="411" y="46"/>
                  </a:lnTo>
                  <a:lnTo>
                    <a:pt x="415" y="51"/>
                  </a:lnTo>
                  <a:lnTo>
                    <a:pt x="419" y="55"/>
                  </a:lnTo>
                  <a:lnTo>
                    <a:pt x="423" y="55"/>
                  </a:lnTo>
                  <a:lnTo>
                    <a:pt x="428" y="59"/>
                  </a:lnTo>
                  <a:lnTo>
                    <a:pt x="432" y="59"/>
                  </a:lnTo>
                  <a:lnTo>
                    <a:pt x="436" y="59"/>
                  </a:lnTo>
                  <a:lnTo>
                    <a:pt x="440" y="59"/>
                  </a:lnTo>
                  <a:lnTo>
                    <a:pt x="445" y="59"/>
                  </a:lnTo>
                  <a:lnTo>
                    <a:pt x="449" y="59"/>
                  </a:lnTo>
                  <a:lnTo>
                    <a:pt x="453" y="55"/>
                  </a:lnTo>
                  <a:lnTo>
                    <a:pt x="457" y="55"/>
                  </a:lnTo>
                  <a:lnTo>
                    <a:pt x="462" y="55"/>
                  </a:lnTo>
                  <a:lnTo>
                    <a:pt x="466" y="51"/>
                  </a:lnTo>
                  <a:lnTo>
                    <a:pt x="470" y="51"/>
                  </a:lnTo>
                  <a:lnTo>
                    <a:pt x="470" y="46"/>
                  </a:lnTo>
                  <a:lnTo>
                    <a:pt x="474" y="42"/>
                  </a:lnTo>
                  <a:lnTo>
                    <a:pt x="479" y="38"/>
                  </a:lnTo>
                  <a:lnTo>
                    <a:pt x="483" y="38"/>
                  </a:lnTo>
                  <a:lnTo>
                    <a:pt x="500" y="17"/>
                  </a:lnTo>
                  <a:lnTo>
                    <a:pt x="504" y="12"/>
                  </a:lnTo>
                  <a:lnTo>
                    <a:pt x="508" y="8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12"/>
                  </a:lnTo>
                  <a:lnTo>
                    <a:pt x="555" y="17"/>
                  </a:lnTo>
                  <a:lnTo>
                    <a:pt x="563" y="29"/>
                  </a:lnTo>
                  <a:lnTo>
                    <a:pt x="563" y="38"/>
                  </a:lnTo>
                  <a:lnTo>
                    <a:pt x="572" y="42"/>
                  </a:lnTo>
                  <a:lnTo>
                    <a:pt x="576" y="51"/>
                  </a:lnTo>
                  <a:lnTo>
                    <a:pt x="580" y="55"/>
                  </a:lnTo>
                  <a:lnTo>
                    <a:pt x="584" y="59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72"/>
                  </a:lnTo>
                  <a:lnTo>
                    <a:pt x="606" y="76"/>
                  </a:lnTo>
                  <a:lnTo>
                    <a:pt x="610" y="76"/>
                  </a:lnTo>
                  <a:lnTo>
                    <a:pt x="614" y="80"/>
                  </a:lnTo>
                  <a:lnTo>
                    <a:pt x="618" y="80"/>
                  </a:lnTo>
                  <a:lnTo>
                    <a:pt x="627" y="84"/>
                  </a:lnTo>
                  <a:lnTo>
                    <a:pt x="631" y="84"/>
                  </a:lnTo>
                  <a:lnTo>
                    <a:pt x="639" y="84"/>
                  </a:lnTo>
                  <a:lnTo>
                    <a:pt x="644" y="84"/>
                  </a:lnTo>
                  <a:lnTo>
                    <a:pt x="656" y="89"/>
                  </a:lnTo>
                  <a:lnTo>
                    <a:pt x="661" y="89"/>
                  </a:lnTo>
                  <a:lnTo>
                    <a:pt x="673" y="84"/>
                  </a:lnTo>
                  <a:lnTo>
                    <a:pt x="677" y="84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9" y="72"/>
                  </a:lnTo>
                  <a:lnTo>
                    <a:pt x="703" y="67"/>
                  </a:lnTo>
                  <a:lnTo>
                    <a:pt x="707" y="63"/>
                  </a:lnTo>
                  <a:lnTo>
                    <a:pt x="711" y="59"/>
                  </a:lnTo>
                  <a:lnTo>
                    <a:pt x="724" y="51"/>
                  </a:lnTo>
                  <a:lnTo>
                    <a:pt x="724" y="46"/>
                  </a:lnTo>
                  <a:lnTo>
                    <a:pt x="728" y="46"/>
                  </a:lnTo>
                  <a:lnTo>
                    <a:pt x="728" y="51"/>
                  </a:lnTo>
                  <a:lnTo>
                    <a:pt x="728" y="55"/>
                  </a:lnTo>
                  <a:lnTo>
                    <a:pt x="728" y="59"/>
                  </a:lnTo>
                  <a:lnTo>
                    <a:pt x="728" y="67"/>
                  </a:lnTo>
                  <a:lnTo>
                    <a:pt x="728" y="76"/>
                  </a:lnTo>
                  <a:lnTo>
                    <a:pt x="728" y="80"/>
                  </a:lnTo>
                  <a:lnTo>
                    <a:pt x="724" y="84"/>
                  </a:lnTo>
                  <a:lnTo>
                    <a:pt x="724" y="89"/>
                  </a:lnTo>
                  <a:lnTo>
                    <a:pt x="720" y="93"/>
                  </a:lnTo>
                  <a:lnTo>
                    <a:pt x="716" y="93"/>
                  </a:lnTo>
                  <a:lnTo>
                    <a:pt x="711" y="97"/>
                  </a:lnTo>
                  <a:lnTo>
                    <a:pt x="707" y="97"/>
                  </a:lnTo>
                  <a:lnTo>
                    <a:pt x="699" y="101"/>
                  </a:lnTo>
                  <a:lnTo>
                    <a:pt x="694" y="101"/>
                  </a:lnTo>
                  <a:lnTo>
                    <a:pt x="690" y="106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69" y="118"/>
                  </a:lnTo>
                  <a:lnTo>
                    <a:pt x="661" y="127"/>
                  </a:lnTo>
                  <a:lnTo>
                    <a:pt x="652" y="131"/>
                  </a:lnTo>
                  <a:lnTo>
                    <a:pt x="648" y="135"/>
                  </a:lnTo>
                  <a:lnTo>
                    <a:pt x="635" y="148"/>
                  </a:lnTo>
                  <a:lnTo>
                    <a:pt x="635" y="152"/>
                  </a:lnTo>
                  <a:lnTo>
                    <a:pt x="631" y="152"/>
                  </a:lnTo>
                  <a:lnTo>
                    <a:pt x="614" y="165"/>
                  </a:lnTo>
                  <a:lnTo>
                    <a:pt x="610" y="169"/>
                  </a:lnTo>
                  <a:lnTo>
                    <a:pt x="606" y="173"/>
                  </a:lnTo>
                  <a:lnTo>
                    <a:pt x="606" y="178"/>
                  </a:lnTo>
                  <a:lnTo>
                    <a:pt x="606" y="182"/>
                  </a:lnTo>
                  <a:lnTo>
                    <a:pt x="606" y="186"/>
                  </a:lnTo>
                  <a:lnTo>
                    <a:pt x="610" y="190"/>
                  </a:lnTo>
                  <a:lnTo>
                    <a:pt x="614" y="194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27" y="199"/>
                  </a:lnTo>
                  <a:lnTo>
                    <a:pt x="652" y="203"/>
                  </a:lnTo>
                  <a:lnTo>
                    <a:pt x="656" y="203"/>
                  </a:lnTo>
                  <a:lnTo>
                    <a:pt x="661" y="207"/>
                  </a:lnTo>
                  <a:lnTo>
                    <a:pt x="665" y="207"/>
                  </a:lnTo>
                  <a:lnTo>
                    <a:pt x="669" y="211"/>
                  </a:lnTo>
                  <a:lnTo>
                    <a:pt x="673" y="211"/>
                  </a:lnTo>
                  <a:lnTo>
                    <a:pt x="677" y="216"/>
                  </a:lnTo>
                  <a:lnTo>
                    <a:pt x="682" y="220"/>
                  </a:lnTo>
                  <a:lnTo>
                    <a:pt x="686" y="228"/>
                  </a:lnTo>
                  <a:lnTo>
                    <a:pt x="686" y="233"/>
                  </a:lnTo>
                  <a:lnTo>
                    <a:pt x="686" y="237"/>
                  </a:lnTo>
                  <a:lnTo>
                    <a:pt x="690" y="237"/>
                  </a:lnTo>
                  <a:lnTo>
                    <a:pt x="694" y="241"/>
                  </a:lnTo>
                  <a:lnTo>
                    <a:pt x="699" y="241"/>
                  </a:lnTo>
                  <a:lnTo>
                    <a:pt x="707" y="245"/>
                  </a:lnTo>
                  <a:lnTo>
                    <a:pt x="711" y="245"/>
                  </a:lnTo>
                  <a:lnTo>
                    <a:pt x="720" y="250"/>
                  </a:lnTo>
                  <a:lnTo>
                    <a:pt x="724" y="254"/>
                  </a:lnTo>
                  <a:lnTo>
                    <a:pt x="733" y="258"/>
                  </a:lnTo>
                  <a:lnTo>
                    <a:pt x="741" y="266"/>
                  </a:lnTo>
                  <a:lnTo>
                    <a:pt x="749" y="271"/>
                  </a:lnTo>
                  <a:lnTo>
                    <a:pt x="762" y="279"/>
                  </a:lnTo>
                  <a:lnTo>
                    <a:pt x="771" y="288"/>
                  </a:lnTo>
                  <a:lnTo>
                    <a:pt x="775" y="292"/>
                  </a:lnTo>
                  <a:lnTo>
                    <a:pt x="779" y="292"/>
                  </a:lnTo>
                  <a:lnTo>
                    <a:pt x="779" y="296"/>
                  </a:lnTo>
                  <a:lnTo>
                    <a:pt x="783" y="300"/>
                  </a:lnTo>
                  <a:lnTo>
                    <a:pt x="783" y="305"/>
                  </a:lnTo>
                  <a:lnTo>
                    <a:pt x="783" y="309"/>
                  </a:lnTo>
                  <a:lnTo>
                    <a:pt x="779" y="313"/>
                  </a:lnTo>
                  <a:lnTo>
                    <a:pt x="775" y="313"/>
                  </a:lnTo>
                  <a:lnTo>
                    <a:pt x="771" y="317"/>
                  </a:lnTo>
                  <a:lnTo>
                    <a:pt x="766" y="317"/>
                  </a:lnTo>
                  <a:lnTo>
                    <a:pt x="762" y="317"/>
                  </a:lnTo>
                  <a:lnTo>
                    <a:pt x="737" y="322"/>
                  </a:lnTo>
                  <a:lnTo>
                    <a:pt x="728" y="326"/>
                  </a:lnTo>
                  <a:lnTo>
                    <a:pt x="724" y="326"/>
                  </a:lnTo>
                  <a:lnTo>
                    <a:pt x="716" y="326"/>
                  </a:lnTo>
                  <a:lnTo>
                    <a:pt x="703" y="330"/>
                  </a:lnTo>
                  <a:lnTo>
                    <a:pt x="690" y="334"/>
                  </a:lnTo>
                  <a:lnTo>
                    <a:pt x="677" y="338"/>
                  </a:lnTo>
                  <a:lnTo>
                    <a:pt x="661" y="347"/>
                  </a:lnTo>
                  <a:lnTo>
                    <a:pt x="648" y="351"/>
                  </a:lnTo>
                  <a:lnTo>
                    <a:pt x="644" y="355"/>
                  </a:lnTo>
                  <a:lnTo>
                    <a:pt x="639" y="355"/>
                  </a:lnTo>
                  <a:lnTo>
                    <a:pt x="639" y="360"/>
                  </a:lnTo>
                  <a:lnTo>
                    <a:pt x="635" y="360"/>
                  </a:lnTo>
                  <a:lnTo>
                    <a:pt x="631" y="364"/>
                  </a:lnTo>
                  <a:lnTo>
                    <a:pt x="631" y="368"/>
                  </a:lnTo>
                  <a:lnTo>
                    <a:pt x="631" y="372"/>
                  </a:lnTo>
                  <a:lnTo>
                    <a:pt x="631" y="377"/>
                  </a:lnTo>
                  <a:lnTo>
                    <a:pt x="631" y="381"/>
                  </a:lnTo>
                  <a:lnTo>
                    <a:pt x="631" y="389"/>
                  </a:lnTo>
                  <a:lnTo>
                    <a:pt x="631" y="393"/>
                  </a:lnTo>
                  <a:lnTo>
                    <a:pt x="631" y="398"/>
                  </a:lnTo>
                  <a:lnTo>
                    <a:pt x="631" y="402"/>
                  </a:lnTo>
                  <a:lnTo>
                    <a:pt x="627" y="410"/>
                  </a:lnTo>
                  <a:lnTo>
                    <a:pt x="627" y="415"/>
                  </a:lnTo>
                  <a:lnTo>
                    <a:pt x="622" y="423"/>
                  </a:lnTo>
                  <a:lnTo>
                    <a:pt x="614" y="440"/>
                  </a:lnTo>
                  <a:lnTo>
                    <a:pt x="610" y="449"/>
                  </a:lnTo>
                  <a:lnTo>
                    <a:pt x="610" y="457"/>
                  </a:lnTo>
                  <a:lnTo>
                    <a:pt x="610" y="461"/>
                  </a:lnTo>
                  <a:lnTo>
                    <a:pt x="606" y="465"/>
                  </a:lnTo>
                  <a:lnTo>
                    <a:pt x="606" y="470"/>
                  </a:lnTo>
                  <a:lnTo>
                    <a:pt x="606" y="474"/>
                  </a:lnTo>
                  <a:lnTo>
                    <a:pt x="610" y="478"/>
                  </a:lnTo>
                  <a:lnTo>
                    <a:pt x="610" y="482"/>
                  </a:lnTo>
                  <a:lnTo>
                    <a:pt x="610" y="487"/>
                  </a:lnTo>
                  <a:lnTo>
                    <a:pt x="614" y="491"/>
                  </a:lnTo>
                  <a:lnTo>
                    <a:pt x="614" y="495"/>
                  </a:lnTo>
                  <a:lnTo>
                    <a:pt x="627" y="508"/>
                  </a:lnTo>
                  <a:lnTo>
                    <a:pt x="631" y="516"/>
                  </a:lnTo>
                  <a:lnTo>
                    <a:pt x="635" y="520"/>
                  </a:lnTo>
                  <a:lnTo>
                    <a:pt x="635" y="525"/>
                  </a:lnTo>
                  <a:lnTo>
                    <a:pt x="639" y="529"/>
                  </a:lnTo>
                  <a:lnTo>
                    <a:pt x="639" y="533"/>
                  </a:lnTo>
                  <a:lnTo>
                    <a:pt x="639" y="537"/>
                  </a:lnTo>
                  <a:lnTo>
                    <a:pt x="639" y="542"/>
                  </a:lnTo>
                  <a:lnTo>
                    <a:pt x="639" y="546"/>
                  </a:lnTo>
                  <a:lnTo>
                    <a:pt x="639" y="550"/>
                  </a:lnTo>
                  <a:lnTo>
                    <a:pt x="635" y="554"/>
                  </a:lnTo>
                  <a:lnTo>
                    <a:pt x="631" y="563"/>
                  </a:lnTo>
                  <a:lnTo>
                    <a:pt x="627" y="571"/>
                  </a:lnTo>
                  <a:lnTo>
                    <a:pt x="622" y="576"/>
                  </a:lnTo>
                  <a:lnTo>
                    <a:pt x="614" y="588"/>
                  </a:lnTo>
                  <a:lnTo>
                    <a:pt x="606" y="597"/>
                  </a:lnTo>
                  <a:lnTo>
                    <a:pt x="593" y="614"/>
                  </a:lnTo>
                  <a:lnTo>
                    <a:pt x="589" y="618"/>
                  </a:lnTo>
                  <a:lnTo>
                    <a:pt x="567" y="626"/>
                  </a:lnTo>
                  <a:lnTo>
                    <a:pt x="538" y="639"/>
                  </a:lnTo>
                  <a:lnTo>
                    <a:pt x="517" y="652"/>
                  </a:lnTo>
                  <a:lnTo>
                    <a:pt x="495" y="660"/>
                  </a:lnTo>
                  <a:lnTo>
                    <a:pt x="483" y="669"/>
                  </a:lnTo>
                  <a:lnTo>
                    <a:pt x="470" y="677"/>
                  </a:lnTo>
                  <a:lnTo>
                    <a:pt x="453" y="686"/>
                  </a:lnTo>
                  <a:lnTo>
                    <a:pt x="445" y="686"/>
                  </a:lnTo>
                  <a:lnTo>
                    <a:pt x="440" y="690"/>
                  </a:lnTo>
                  <a:lnTo>
                    <a:pt x="436" y="690"/>
                  </a:lnTo>
                  <a:lnTo>
                    <a:pt x="432" y="690"/>
                  </a:lnTo>
                  <a:lnTo>
                    <a:pt x="428" y="686"/>
                  </a:lnTo>
                  <a:lnTo>
                    <a:pt x="423" y="686"/>
                  </a:lnTo>
                  <a:lnTo>
                    <a:pt x="423" y="681"/>
                  </a:lnTo>
                  <a:lnTo>
                    <a:pt x="419" y="681"/>
                  </a:lnTo>
                  <a:lnTo>
                    <a:pt x="415" y="677"/>
                  </a:lnTo>
                  <a:lnTo>
                    <a:pt x="411" y="673"/>
                  </a:lnTo>
                  <a:lnTo>
                    <a:pt x="402" y="660"/>
                  </a:lnTo>
                  <a:lnTo>
                    <a:pt x="398" y="652"/>
                  </a:lnTo>
                  <a:lnTo>
                    <a:pt x="394" y="648"/>
                  </a:lnTo>
                  <a:lnTo>
                    <a:pt x="390" y="648"/>
                  </a:lnTo>
                  <a:lnTo>
                    <a:pt x="390" y="643"/>
                  </a:lnTo>
                  <a:lnTo>
                    <a:pt x="385" y="643"/>
                  </a:lnTo>
                  <a:lnTo>
                    <a:pt x="381" y="639"/>
                  </a:lnTo>
                  <a:lnTo>
                    <a:pt x="373" y="639"/>
                  </a:lnTo>
                  <a:lnTo>
                    <a:pt x="368" y="639"/>
                  </a:lnTo>
                  <a:lnTo>
                    <a:pt x="356" y="643"/>
                  </a:lnTo>
                  <a:lnTo>
                    <a:pt x="352" y="643"/>
                  </a:lnTo>
                  <a:lnTo>
                    <a:pt x="343" y="643"/>
                  </a:lnTo>
                  <a:lnTo>
                    <a:pt x="339" y="643"/>
                  </a:lnTo>
                  <a:lnTo>
                    <a:pt x="330" y="639"/>
                  </a:lnTo>
                  <a:lnTo>
                    <a:pt x="326" y="639"/>
                  </a:lnTo>
                  <a:lnTo>
                    <a:pt x="322" y="635"/>
                  </a:lnTo>
                  <a:lnTo>
                    <a:pt x="313" y="631"/>
                  </a:lnTo>
                  <a:lnTo>
                    <a:pt x="288" y="614"/>
                  </a:lnTo>
                  <a:lnTo>
                    <a:pt x="280" y="609"/>
                  </a:lnTo>
                  <a:lnTo>
                    <a:pt x="275" y="605"/>
                  </a:lnTo>
                  <a:lnTo>
                    <a:pt x="267" y="605"/>
                  </a:lnTo>
                  <a:lnTo>
                    <a:pt x="263" y="601"/>
                  </a:lnTo>
                  <a:lnTo>
                    <a:pt x="254" y="601"/>
                  </a:lnTo>
                  <a:lnTo>
                    <a:pt x="250" y="601"/>
                  </a:lnTo>
                  <a:lnTo>
                    <a:pt x="246" y="601"/>
                  </a:lnTo>
                  <a:lnTo>
                    <a:pt x="241" y="597"/>
                  </a:lnTo>
                  <a:lnTo>
                    <a:pt x="237" y="597"/>
                  </a:lnTo>
                  <a:lnTo>
                    <a:pt x="233" y="592"/>
                  </a:lnTo>
                  <a:lnTo>
                    <a:pt x="225" y="588"/>
                  </a:lnTo>
                  <a:lnTo>
                    <a:pt x="216" y="588"/>
                  </a:lnTo>
                  <a:lnTo>
                    <a:pt x="212" y="584"/>
                  </a:lnTo>
                  <a:lnTo>
                    <a:pt x="203" y="576"/>
                  </a:lnTo>
                  <a:lnTo>
                    <a:pt x="191" y="567"/>
                  </a:lnTo>
                  <a:lnTo>
                    <a:pt x="182" y="559"/>
                  </a:lnTo>
                  <a:lnTo>
                    <a:pt x="157" y="537"/>
                  </a:lnTo>
                  <a:lnTo>
                    <a:pt x="148" y="533"/>
                  </a:lnTo>
                  <a:lnTo>
                    <a:pt x="144" y="525"/>
                  </a:lnTo>
                  <a:lnTo>
                    <a:pt x="136" y="520"/>
                  </a:lnTo>
                  <a:lnTo>
                    <a:pt x="131" y="516"/>
                  </a:lnTo>
                  <a:lnTo>
                    <a:pt x="127" y="508"/>
                  </a:lnTo>
                  <a:lnTo>
                    <a:pt x="123" y="499"/>
                  </a:lnTo>
                  <a:lnTo>
                    <a:pt x="114" y="491"/>
                  </a:lnTo>
                  <a:lnTo>
                    <a:pt x="102" y="470"/>
                  </a:lnTo>
                  <a:lnTo>
                    <a:pt x="98" y="465"/>
                  </a:lnTo>
                  <a:lnTo>
                    <a:pt x="93" y="461"/>
                  </a:lnTo>
                  <a:lnTo>
                    <a:pt x="89" y="453"/>
                  </a:lnTo>
                  <a:lnTo>
                    <a:pt x="76" y="440"/>
                  </a:lnTo>
                  <a:lnTo>
                    <a:pt x="68" y="436"/>
                  </a:lnTo>
                  <a:lnTo>
                    <a:pt x="68" y="432"/>
                  </a:lnTo>
                  <a:lnTo>
                    <a:pt x="64" y="432"/>
                  </a:lnTo>
                  <a:lnTo>
                    <a:pt x="64" y="427"/>
                  </a:lnTo>
                  <a:lnTo>
                    <a:pt x="59" y="423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5" y="402"/>
                  </a:lnTo>
                  <a:lnTo>
                    <a:pt x="51" y="402"/>
                  </a:lnTo>
                  <a:lnTo>
                    <a:pt x="47" y="393"/>
                  </a:lnTo>
                  <a:lnTo>
                    <a:pt x="47" y="389"/>
                  </a:lnTo>
                  <a:lnTo>
                    <a:pt x="42" y="385"/>
                  </a:lnTo>
                  <a:lnTo>
                    <a:pt x="30" y="364"/>
                  </a:lnTo>
                  <a:lnTo>
                    <a:pt x="21" y="351"/>
                  </a:lnTo>
                  <a:lnTo>
                    <a:pt x="21" y="347"/>
                  </a:lnTo>
                  <a:lnTo>
                    <a:pt x="13" y="338"/>
                  </a:lnTo>
                  <a:lnTo>
                    <a:pt x="4" y="326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3" name="Freeform 49"/>
            <p:cNvSpPr>
              <a:spLocks/>
            </p:cNvSpPr>
            <p:nvPr/>
          </p:nvSpPr>
          <p:spPr bwMode="auto">
            <a:xfrm>
              <a:off x="3395836" y="3110593"/>
              <a:ext cx="56277" cy="71753"/>
            </a:xfrm>
            <a:custGeom>
              <a:avLst/>
              <a:gdLst>
                <a:gd name="T0" fmla="*/ 0 w 178"/>
                <a:gd name="T1" fmla="*/ 51 h 229"/>
                <a:gd name="T2" fmla="*/ 4 w 178"/>
                <a:gd name="T3" fmla="*/ 42 h 229"/>
                <a:gd name="T4" fmla="*/ 13 w 178"/>
                <a:gd name="T5" fmla="*/ 34 h 229"/>
                <a:gd name="T6" fmla="*/ 21 w 178"/>
                <a:gd name="T7" fmla="*/ 25 h 229"/>
                <a:gd name="T8" fmla="*/ 34 w 178"/>
                <a:gd name="T9" fmla="*/ 9 h 229"/>
                <a:gd name="T10" fmla="*/ 38 w 178"/>
                <a:gd name="T11" fmla="*/ 0 h 229"/>
                <a:gd name="T12" fmla="*/ 42 w 178"/>
                <a:gd name="T13" fmla="*/ 4 h 229"/>
                <a:gd name="T14" fmla="*/ 51 w 178"/>
                <a:gd name="T15" fmla="*/ 9 h 229"/>
                <a:gd name="T16" fmla="*/ 63 w 178"/>
                <a:gd name="T17" fmla="*/ 30 h 229"/>
                <a:gd name="T18" fmla="*/ 72 w 178"/>
                <a:gd name="T19" fmla="*/ 38 h 229"/>
                <a:gd name="T20" fmla="*/ 80 w 178"/>
                <a:gd name="T21" fmla="*/ 42 h 229"/>
                <a:gd name="T22" fmla="*/ 89 w 178"/>
                <a:gd name="T23" fmla="*/ 42 h 229"/>
                <a:gd name="T24" fmla="*/ 97 w 178"/>
                <a:gd name="T25" fmla="*/ 42 h 229"/>
                <a:gd name="T26" fmla="*/ 102 w 178"/>
                <a:gd name="T27" fmla="*/ 38 h 229"/>
                <a:gd name="T28" fmla="*/ 118 w 178"/>
                <a:gd name="T29" fmla="*/ 25 h 229"/>
                <a:gd name="T30" fmla="*/ 127 w 178"/>
                <a:gd name="T31" fmla="*/ 21 h 229"/>
                <a:gd name="T32" fmla="*/ 135 w 178"/>
                <a:gd name="T33" fmla="*/ 21 h 229"/>
                <a:gd name="T34" fmla="*/ 140 w 178"/>
                <a:gd name="T35" fmla="*/ 25 h 229"/>
                <a:gd name="T36" fmla="*/ 148 w 178"/>
                <a:gd name="T37" fmla="*/ 30 h 229"/>
                <a:gd name="T38" fmla="*/ 157 w 178"/>
                <a:gd name="T39" fmla="*/ 30 h 229"/>
                <a:gd name="T40" fmla="*/ 165 w 178"/>
                <a:gd name="T41" fmla="*/ 30 h 229"/>
                <a:gd name="T42" fmla="*/ 169 w 178"/>
                <a:gd name="T43" fmla="*/ 25 h 229"/>
                <a:gd name="T44" fmla="*/ 174 w 178"/>
                <a:gd name="T45" fmla="*/ 34 h 229"/>
                <a:gd name="T46" fmla="*/ 174 w 178"/>
                <a:gd name="T47" fmla="*/ 42 h 229"/>
                <a:gd name="T48" fmla="*/ 178 w 178"/>
                <a:gd name="T49" fmla="*/ 55 h 229"/>
                <a:gd name="T50" fmla="*/ 178 w 178"/>
                <a:gd name="T51" fmla="*/ 64 h 229"/>
                <a:gd name="T52" fmla="*/ 169 w 178"/>
                <a:gd name="T53" fmla="*/ 85 h 229"/>
                <a:gd name="T54" fmla="*/ 169 w 178"/>
                <a:gd name="T55" fmla="*/ 93 h 229"/>
                <a:gd name="T56" fmla="*/ 169 w 178"/>
                <a:gd name="T57" fmla="*/ 102 h 229"/>
                <a:gd name="T58" fmla="*/ 169 w 178"/>
                <a:gd name="T59" fmla="*/ 123 h 229"/>
                <a:gd name="T60" fmla="*/ 178 w 178"/>
                <a:gd name="T61" fmla="*/ 186 h 229"/>
                <a:gd name="T62" fmla="*/ 178 w 178"/>
                <a:gd name="T63" fmla="*/ 199 h 229"/>
                <a:gd name="T64" fmla="*/ 178 w 178"/>
                <a:gd name="T65" fmla="*/ 208 h 229"/>
                <a:gd name="T66" fmla="*/ 174 w 178"/>
                <a:gd name="T67" fmla="*/ 216 h 229"/>
                <a:gd name="T68" fmla="*/ 169 w 178"/>
                <a:gd name="T69" fmla="*/ 220 h 229"/>
                <a:gd name="T70" fmla="*/ 161 w 178"/>
                <a:gd name="T71" fmla="*/ 224 h 229"/>
                <a:gd name="T72" fmla="*/ 148 w 178"/>
                <a:gd name="T73" fmla="*/ 224 h 229"/>
                <a:gd name="T74" fmla="*/ 127 w 178"/>
                <a:gd name="T75" fmla="*/ 224 h 229"/>
                <a:gd name="T76" fmla="*/ 123 w 178"/>
                <a:gd name="T77" fmla="*/ 224 h 229"/>
                <a:gd name="T78" fmla="*/ 114 w 178"/>
                <a:gd name="T79" fmla="*/ 212 h 229"/>
                <a:gd name="T80" fmla="*/ 106 w 178"/>
                <a:gd name="T81" fmla="*/ 195 h 229"/>
                <a:gd name="T82" fmla="*/ 97 w 178"/>
                <a:gd name="T83" fmla="*/ 186 h 229"/>
                <a:gd name="T84" fmla="*/ 93 w 178"/>
                <a:gd name="T85" fmla="*/ 178 h 229"/>
                <a:gd name="T86" fmla="*/ 89 w 178"/>
                <a:gd name="T87" fmla="*/ 165 h 229"/>
                <a:gd name="T88" fmla="*/ 85 w 178"/>
                <a:gd name="T89" fmla="*/ 161 h 229"/>
                <a:gd name="T90" fmla="*/ 80 w 178"/>
                <a:gd name="T91" fmla="*/ 157 h 229"/>
                <a:gd name="T92" fmla="*/ 76 w 178"/>
                <a:gd name="T93" fmla="*/ 152 h 229"/>
                <a:gd name="T94" fmla="*/ 68 w 178"/>
                <a:gd name="T95" fmla="*/ 152 h 229"/>
                <a:gd name="T96" fmla="*/ 51 w 178"/>
                <a:gd name="T97" fmla="*/ 148 h 229"/>
                <a:gd name="T98" fmla="*/ 42 w 178"/>
                <a:gd name="T99" fmla="*/ 144 h 229"/>
                <a:gd name="T100" fmla="*/ 30 w 178"/>
                <a:gd name="T101" fmla="*/ 136 h 229"/>
                <a:gd name="T102" fmla="*/ 25 w 178"/>
                <a:gd name="T103" fmla="*/ 127 h 229"/>
                <a:gd name="T104" fmla="*/ 21 w 178"/>
                <a:gd name="T105" fmla="*/ 114 h 229"/>
                <a:gd name="T106" fmla="*/ 21 w 178"/>
                <a:gd name="T107" fmla="*/ 106 h 229"/>
                <a:gd name="T108" fmla="*/ 13 w 178"/>
                <a:gd name="T109" fmla="*/ 97 h 229"/>
                <a:gd name="T110" fmla="*/ 8 w 178"/>
                <a:gd name="T111" fmla="*/ 89 h 229"/>
                <a:gd name="T112" fmla="*/ 8 w 178"/>
                <a:gd name="T113" fmla="*/ 68 h 229"/>
                <a:gd name="T114" fmla="*/ 4 w 178"/>
                <a:gd name="T115" fmla="*/ 59 h 229"/>
                <a:gd name="T116" fmla="*/ 0 w 178"/>
                <a:gd name="T117" fmla="*/ 5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" h="229">
                  <a:moveTo>
                    <a:pt x="0" y="55"/>
                  </a:moveTo>
                  <a:lnTo>
                    <a:pt x="0" y="51"/>
                  </a:lnTo>
                  <a:lnTo>
                    <a:pt x="4" y="47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3" y="34"/>
                  </a:lnTo>
                  <a:lnTo>
                    <a:pt x="17" y="30"/>
                  </a:lnTo>
                  <a:lnTo>
                    <a:pt x="21" y="25"/>
                  </a:lnTo>
                  <a:lnTo>
                    <a:pt x="30" y="13"/>
                  </a:lnTo>
                  <a:lnTo>
                    <a:pt x="34" y="9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51" y="9"/>
                  </a:lnTo>
                  <a:lnTo>
                    <a:pt x="59" y="25"/>
                  </a:lnTo>
                  <a:lnTo>
                    <a:pt x="63" y="30"/>
                  </a:lnTo>
                  <a:lnTo>
                    <a:pt x="68" y="34"/>
                  </a:lnTo>
                  <a:lnTo>
                    <a:pt x="72" y="38"/>
                  </a:lnTo>
                  <a:lnTo>
                    <a:pt x="76" y="38"/>
                  </a:lnTo>
                  <a:lnTo>
                    <a:pt x="80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3" y="42"/>
                  </a:lnTo>
                  <a:lnTo>
                    <a:pt x="97" y="42"/>
                  </a:lnTo>
                  <a:lnTo>
                    <a:pt x="97" y="38"/>
                  </a:lnTo>
                  <a:lnTo>
                    <a:pt x="102" y="38"/>
                  </a:lnTo>
                  <a:lnTo>
                    <a:pt x="114" y="30"/>
                  </a:lnTo>
                  <a:lnTo>
                    <a:pt x="118" y="25"/>
                  </a:lnTo>
                  <a:lnTo>
                    <a:pt x="123" y="25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5" y="21"/>
                  </a:lnTo>
                  <a:lnTo>
                    <a:pt x="135" y="25"/>
                  </a:lnTo>
                  <a:lnTo>
                    <a:pt x="140" y="25"/>
                  </a:lnTo>
                  <a:lnTo>
                    <a:pt x="144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7" y="30"/>
                  </a:lnTo>
                  <a:lnTo>
                    <a:pt x="161" y="30"/>
                  </a:lnTo>
                  <a:lnTo>
                    <a:pt x="165" y="30"/>
                  </a:lnTo>
                  <a:lnTo>
                    <a:pt x="165" y="25"/>
                  </a:lnTo>
                  <a:lnTo>
                    <a:pt x="169" y="25"/>
                  </a:lnTo>
                  <a:lnTo>
                    <a:pt x="169" y="30"/>
                  </a:lnTo>
                  <a:lnTo>
                    <a:pt x="174" y="34"/>
                  </a:lnTo>
                  <a:lnTo>
                    <a:pt x="174" y="38"/>
                  </a:lnTo>
                  <a:lnTo>
                    <a:pt x="174" y="42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78" y="64"/>
                  </a:lnTo>
                  <a:lnTo>
                    <a:pt x="174" y="72"/>
                  </a:lnTo>
                  <a:lnTo>
                    <a:pt x="169" y="85"/>
                  </a:lnTo>
                  <a:lnTo>
                    <a:pt x="169" y="89"/>
                  </a:lnTo>
                  <a:lnTo>
                    <a:pt x="169" y="93"/>
                  </a:lnTo>
                  <a:lnTo>
                    <a:pt x="169" y="97"/>
                  </a:lnTo>
                  <a:lnTo>
                    <a:pt x="169" y="102"/>
                  </a:lnTo>
                  <a:lnTo>
                    <a:pt x="169" y="110"/>
                  </a:lnTo>
                  <a:lnTo>
                    <a:pt x="169" y="123"/>
                  </a:lnTo>
                  <a:lnTo>
                    <a:pt x="178" y="174"/>
                  </a:lnTo>
                  <a:lnTo>
                    <a:pt x="178" y="186"/>
                  </a:lnTo>
                  <a:lnTo>
                    <a:pt x="178" y="195"/>
                  </a:lnTo>
                  <a:lnTo>
                    <a:pt x="178" y="199"/>
                  </a:lnTo>
                  <a:lnTo>
                    <a:pt x="178" y="203"/>
                  </a:lnTo>
                  <a:lnTo>
                    <a:pt x="178" y="208"/>
                  </a:lnTo>
                  <a:lnTo>
                    <a:pt x="178" y="212"/>
                  </a:lnTo>
                  <a:lnTo>
                    <a:pt x="174" y="216"/>
                  </a:lnTo>
                  <a:lnTo>
                    <a:pt x="174" y="220"/>
                  </a:lnTo>
                  <a:lnTo>
                    <a:pt x="169" y="220"/>
                  </a:lnTo>
                  <a:lnTo>
                    <a:pt x="165" y="220"/>
                  </a:lnTo>
                  <a:lnTo>
                    <a:pt x="161" y="224"/>
                  </a:lnTo>
                  <a:lnTo>
                    <a:pt x="157" y="224"/>
                  </a:lnTo>
                  <a:lnTo>
                    <a:pt x="148" y="224"/>
                  </a:lnTo>
                  <a:lnTo>
                    <a:pt x="140" y="224"/>
                  </a:lnTo>
                  <a:lnTo>
                    <a:pt x="127" y="224"/>
                  </a:lnTo>
                  <a:lnTo>
                    <a:pt x="123" y="229"/>
                  </a:lnTo>
                  <a:lnTo>
                    <a:pt x="123" y="224"/>
                  </a:lnTo>
                  <a:lnTo>
                    <a:pt x="118" y="216"/>
                  </a:lnTo>
                  <a:lnTo>
                    <a:pt x="114" y="212"/>
                  </a:lnTo>
                  <a:lnTo>
                    <a:pt x="110" y="203"/>
                  </a:lnTo>
                  <a:lnTo>
                    <a:pt x="106" y="195"/>
                  </a:lnTo>
                  <a:lnTo>
                    <a:pt x="102" y="195"/>
                  </a:lnTo>
                  <a:lnTo>
                    <a:pt x="97" y="186"/>
                  </a:lnTo>
                  <a:lnTo>
                    <a:pt x="93" y="182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65"/>
                  </a:lnTo>
                  <a:lnTo>
                    <a:pt x="85" y="165"/>
                  </a:lnTo>
                  <a:lnTo>
                    <a:pt x="85" y="161"/>
                  </a:lnTo>
                  <a:lnTo>
                    <a:pt x="85" y="157"/>
                  </a:lnTo>
                  <a:lnTo>
                    <a:pt x="80" y="157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55" y="148"/>
                  </a:lnTo>
                  <a:lnTo>
                    <a:pt x="51" y="148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8" y="140"/>
                  </a:lnTo>
                  <a:lnTo>
                    <a:pt x="30" y="136"/>
                  </a:lnTo>
                  <a:lnTo>
                    <a:pt x="25" y="131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21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17" y="102"/>
                  </a:lnTo>
                  <a:lnTo>
                    <a:pt x="13" y="97"/>
                  </a:lnTo>
                  <a:lnTo>
                    <a:pt x="13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4" name="Freeform 50"/>
            <p:cNvSpPr>
              <a:spLocks/>
            </p:cNvSpPr>
            <p:nvPr/>
          </p:nvSpPr>
          <p:spPr bwMode="auto">
            <a:xfrm>
              <a:off x="3045513" y="4825625"/>
              <a:ext cx="136471" cy="236361"/>
            </a:xfrm>
            <a:custGeom>
              <a:avLst/>
              <a:gdLst>
                <a:gd name="T0" fmla="*/ 25 w 432"/>
                <a:gd name="T1" fmla="*/ 385 h 745"/>
                <a:gd name="T2" fmla="*/ 47 w 432"/>
                <a:gd name="T3" fmla="*/ 377 h 745"/>
                <a:gd name="T4" fmla="*/ 42 w 432"/>
                <a:gd name="T5" fmla="*/ 317 h 745"/>
                <a:gd name="T6" fmla="*/ 34 w 432"/>
                <a:gd name="T7" fmla="*/ 309 h 745"/>
                <a:gd name="T8" fmla="*/ 72 w 432"/>
                <a:gd name="T9" fmla="*/ 288 h 745"/>
                <a:gd name="T10" fmla="*/ 119 w 432"/>
                <a:gd name="T11" fmla="*/ 262 h 745"/>
                <a:gd name="T12" fmla="*/ 119 w 432"/>
                <a:gd name="T13" fmla="*/ 233 h 745"/>
                <a:gd name="T14" fmla="*/ 93 w 432"/>
                <a:gd name="T15" fmla="*/ 165 h 745"/>
                <a:gd name="T16" fmla="*/ 76 w 432"/>
                <a:gd name="T17" fmla="*/ 114 h 745"/>
                <a:gd name="T18" fmla="*/ 85 w 432"/>
                <a:gd name="T19" fmla="*/ 80 h 745"/>
                <a:gd name="T20" fmla="*/ 102 w 432"/>
                <a:gd name="T21" fmla="*/ 55 h 745"/>
                <a:gd name="T22" fmla="*/ 165 w 432"/>
                <a:gd name="T23" fmla="*/ 12 h 745"/>
                <a:gd name="T24" fmla="*/ 199 w 432"/>
                <a:gd name="T25" fmla="*/ 4 h 745"/>
                <a:gd name="T26" fmla="*/ 203 w 432"/>
                <a:gd name="T27" fmla="*/ 29 h 745"/>
                <a:gd name="T28" fmla="*/ 207 w 432"/>
                <a:gd name="T29" fmla="*/ 106 h 745"/>
                <a:gd name="T30" fmla="*/ 220 w 432"/>
                <a:gd name="T31" fmla="*/ 135 h 745"/>
                <a:gd name="T32" fmla="*/ 246 w 432"/>
                <a:gd name="T33" fmla="*/ 140 h 745"/>
                <a:gd name="T34" fmla="*/ 296 w 432"/>
                <a:gd name="T35" fmla="*/ 127 h 745"/>
                <a:gd name="T36" fmla="*/ 326 w 432"/>
                <a:gd name="T37" fmla="*/ 110 h 745"/>
                <a:gd name="T38" fmla="*/ 347 w 432"/>
                <a:gd name="T39" fmla="*/ 114 h 745"/>
                <a:gd name="T40" fmla="*/ 326 w 432"/>
                <a:gd name="T41" fmla="*/ 140 h 745"/>
                <a:gd name="T42" fmla="*/ 301 w 432"/>
                <a:gd name="T43" fmla="*/ 173 h 745"/>
                <a:gd name="T44" fmla="*/ 296 w 432"/>
                <a:gd name="T45" fmla="*/ 199 h 745"/>
                <a:gd name="T46" fmla="*/ 318 w 432"/>
                <a:gd name="T47" fmla="*/ 207 h 745"/>
                <a:gd name="T48" fmla="*/ 415 w 432"/>
                <a:gd name="T49" fmla="*/ 195 h 745"/>
                <a:gd name="T50" fmla="*/ 398 w 432"/>
                <a:gd name="T51" fmla="*/ 245 h 745"/>
                <a:gd name="T52" fmla="*/ 364 w 432"/>
                <a:gd name="T53" fmla="*/ 300 h 745"/>
                <a:gd name="T54" fmla="*/ 326 w 432"/>
                <a:gd name="T55" fmla="*/ 347 h 745"/>
                <a:gd name="T56" fmla="*/ 318 w 432"/>
                <a:gd name="T57" fmla="*/ 377 h 745"/>
                <a:gd name="T58" fmla="*/ 339 w 432"/>
                <a:gd name="T59" fmla="*/ 398 h 745"/>
                <a:gd name="T60" fmla="*/ 368 w 432"/>
                <a:gd name="T61" fmla="*/ 423 h 745"/>
                <a:gd name="T62" fmla="*/ 381 w 432"/>
                <a:gd name="T63" fmla="*/ 466 h 745"/>
                <a:gd name="T64" fmla="*/ 389 w 432"/>
                <a:gd name="T65" fmla="*/ 491 h 745"/>
                <a:gd name="T66" fmla="*/ 398 w 432"/>
                <a:gd name="T67" fmla="*/ 525 h 745"/>
                <a:gd name="T68" fmla="*/ 398 w 432"/>
                <a:gd name="T69" fmla="*/ 584 h 745"/>
                <a:gd name="T70" fmla="*/ 411 w 432"/>
                <a:gd name="T71" fmla="*/ 601 h 745"/>
                <a:gd name="T72" fmla="*/ 398 w 432"/>
                <a:gd name="T73" fmla="*/ 643 h 745"/>
                <a:gd name="T74" fmla="*/ 398 w 432"/>
                <a:gd name="T75" fmla="*/ 711 h 745"/>
                <a:gd name="T76" fmla="*/ 394 w 432"/>
                <a:gd name="T77" fmla="*/ 745 h 745"/>
                <a:gd name="T78" fmla="*/ 343 w 432"/>
                <a:gd name="T79" fmla="*/ 745 h 745"/>
                <a:gd name="T80" fmla="*/ 296 w 432"/>
                <a:gd name="T81" fmla="*/ 745 h 745"/>
                <a:gd name="T82" fmla="*/ 271 w 432"/>
                <a:gd name="T83" fmla="*/ 732 h 745"/>
                <a:gd name="T84" fmla="*/ 241 w 432"/>
                <a:gd name="T85" fmla="*/ 694 h 745"/>
                <a:gd name="T86" fmla="*/ 229 w 432"/>
                <a:gd name="T87" fmla="*/ 677 h 745"/>
                <a:gd name="T88" fmla="*/ 191 w 432"/>
                <a:gd name="T89" fmla="*/ 652 h 745"/>
                <a:gd name="T90" fmla="*/ 165 w 432"/>
                <a:gd name="T91" fmla="*/ 648 h 745"/>
                <a:gd name="T92" fmla="*/ 119 w 432"/>
                <a:gd name="T93" fmla="*/ 669 h 745"/>
                <a:gd name="T94" fmla="*/ 97 w 432"/>
                <a:gd name="T95" fmla="*/ 656 h 745"/>
                <a:gd name="T96" fmla="*/ 110 w 432"/>
                <a:gd name="T97" fmla="*/ 605 h 745"/>
                <a:gd name="T98" fmla="*/ 127 w 432"/>
                <a:gd name="T99" fmla="*/ 567 h 745"/>
                <a:gd name="T100" fmla="*/ 123 w 432"/>
                <a:gd name="T101" fmla="*/ 542 h 745"/>
                <a:gd name="T102" fmla="*/ 93 w 432"/>
                <a:gd name="T103" fmla="*/ 516 h 745"/>
                <a:gd name="T104" fmla="*/ 64 w 432"/>
                <a:gd name="T105" fmla="*/ 499 h 745"/>
                <a:gd name="T106" fmla="*/ 42 w 432"/>
                <a:gd name="T107" fmla="*/ 444 h 745"/>
                <a:gd name="T108" fmla="*/ 8 w 432"/>
                <a:gd name="T109" fmla="*/ 423 h 745"/>
                <a:gd name="T110" fmla="*/ 0 w 432"/>
                <a:gd name="T111" fmla="*/ 39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745">
                  <a:moveTo>
                    <a:pt x="0" y="389"/>
                  </a:moveTo>
                  <a:lnTo>
                    <a:pt x="0" y="385"/>
                  </a:lnTo>
                  <a:lnTo>
                    <a:pt x="8" y="385"/>
                  </a:lnTo>
                  <a:lnTo>
                    <a:pt x="13" y="385"/>
                  </a:lnTo>
                  <a:lnTo>
                    <a:pt x="17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8" y="385"/>
                  </a:lnTo>
                  <a:lnTo>
                    <a:pt x="42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47" y="368"/>
                  </a:lnTo>
                  <a:lnTo>
                    <a:pt x="47" y="364"/>
                  </a:lnTo>
                  <a:lnTo>
                    <a:pt x="42" y="330"/>
                  </a:lnTo>
                  <a:lnTo>
                    <a:pt x="42" y="322"/>
                  </a:lnTo>
                  <a:lnTo>
                    <a:pt x="42" y="317"/>
                  </a:lnTo>
                  <a:lnTo>
                    <a:pt x="42" y="313"/>
                  </a:lnTo>
                  <a:lnTo>
                    <a:pt x="38" y="313"/>
                  </a:lnTo>
                  <a:lnTo>
                    <a:pt x="34" y="313"/>
                  </a:lnTo>
                  <a:lnTo>
                    <a:pt x="25" y="317"/>
                  </a:lnTo>
                  <a:lnTo>
                    <a:pt x="30" y="313"/>
                  </a:lnTo>
                  <a:lnTo>
                    <a:pt x="34" y="309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51" y="296"/>
                  </a:lnTo>
                  <a:lnTo>
                    <a:pt x="59" y="296"/>
                  </a:lnTo>
                  <a:lnTo>
                    <a:pt x="64" y="292"/>
                  </a:lnTo>
                  <a:lnTo>
                    <a:pt x="72" y="288"/>
                  </a:lnTo>
                  <a:lnTo>
                    <a:pt x="97" y="275"/>
                  </a:lnTo>
                  <a:lnTo>
                    <a:pt x="102" y="275"/>
                  </a:lnTo>
                  <a:lnTo>
                    <a:pt x="106" y="271"/>
                  </a:lnTo>
                  <a:lnTo>
                    <a:pt x="110" y="267"/>
                  </a:lnTo>
                  <a:lnTo>
                    <a:pt x="114" y="262"/>
                  </a:lnTo>
                  <a:lnTo>
                    <a:pt x="119" y="262"/>
                  </a:lnTo>
                  <a:lnTo>
                    <a:pt x="119" y="258"/>
                  </a:lnTo>
                  <a:lnTo>
                    <a:pt x="123" y="254"/>
                  </a:lnTo>
                  <a:lnTo>
                    <a:pt x="123" y="250"/>
                  </a:lnTo>
                  <a:lnTo>
                    <a:pt x="123" y="245"/>
                  </a:lnTo>
                  <a:lnTo>
                    <a:pt x="123" y="241"/>
                  </a:lnTo>
                  <a:lnTo>
                    <a:pt x="119" y="233"/>
                  </a:lnTo>
                  <a:lnTo>
                    <a:pt x="119" y="228"/>
                  </a:lnTo>
                  <a:lnTo>
                    <a:pt x="114" y="220"/>
                  </a:lnTo>
                  <a:lnTo>
                    <a:pt x="114" y="211"/>
                  </a:lnTo>
                  <a:lnTo>
                    <a:pt x="106" y="203"/>
                  </a:lnTo>
                  <a:lnTo>
                    <a:pt x="97" y="178"/>
                  </a:lnTo>
                  <a:lnTo>
                    <a:pt x="93" y="165"/>
                  </a:lnTo>
                  <a:lnTo>
                    <a:pt x="85" y="144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76" y="127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80" y="93"/>
                  </a:lnTo>
                  <a:lnTo>
                    <a:pt x="80" y="84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9" y="72"/>
                  </a:lnTo>
                  <a:lnTo>
                    <a:pt x="93" y="68"/>
                  </a:lnTo>
                  <a:lnTo>
                    <a:pt x="97" y="59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7" y="34"/>
                  </a:lnTo>
                  <a:lnTo>
                    <a:pt x="144" y="25"/>
                  </a:lnTo>
                  <a:lnTo>
                    <a:pt x="152" y="21"/>
                  </a:lnTo>
                  <a:lnTo>
                    <a:pt x="165" y="12"/>
                  </a:lnTo>
                  <a:lnTo>
                    <a:pt x="174" y="8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4"/>
                  </a:lnTo>
                  <a:lnTo>
                    <a:pt x="203" y="4"/>
                  </a:lnTo>
                  <a:lnTo>
                    <a:pt x="203" y="8"/>
                  </a:lnTo>
                  <a:lnTo>
                    <a:pt x="203" y="12"/>
                  </a:lnTo>
                  <a:lnTo>
                    <a:pt x="203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42"/>
                  </a:lnTo>
                  <a:lnTo>
                    <a:pt x="203" y="72"/>
                  </a:lnTo>
                  <a:lnTo>
                    <a:pt x="203" y="84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6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23"/>
                  </a:lnTo>
                  <a:lnTo>
                    <a:pt x="212" y="127"/>
                  </a:lnTo>
                  <a:lnTo>
                    <a:pt x="216" y="131"/>
                  </a:lnTo>
                  <a:lnTo>
                    <a:pt x="220" y="135"/>
                  </a:lnTo>
                  <a:lnTo>
                    <a:pt x="224" y="135"/>
                  </a:lnTo>
                  <a:lnTo>
                    <a:pt x="229" y="135"/>
                  </a:lnTo>
                  <a:lnTo>
                    <a:pt x="233" y="140"/>
                  </a:lnTo>
                  <a:lnTo>
                    <a:pt x="237" y="140"/>
                  </a:lnTo>
                  <a:lnTo>
                    <a:pt x="241" y="140"/>
                  </a:lnTo>
                  <a:lnTo>
                    <a:pt x="246" y="140"/>
                  </a:lnTo>
                  <a:lnTo>
                    <a:pt x="254" y="135"/>
                  </a:lnTo>
                  <a:lnTo>
                    <a:pt x="258" y="135"/>
                  </a:lnTo>
                  <a:lnTo>
                    <a:pt x="271" y="131"/>
                  </a:lnTo>
                  <a:lnTo>
                    <a:pt x="284" y="131"/>
                  </a:lnTo>
                  <a:lnTo>
                    <a:pt x="288" y="127"/>
                  </a:lnTo>
                  <a:lnTo>
                    <a:pt x="296" y="127"/>
                  </a:lnTo>
                  <a:lnTo>
                    <a:pt x="301" y="127"/>
                  </a:lnTo>
                  <a:lnTo>
                    <a:pt x="305" y="127"/>
                  </a:lnTo>
                  <a:lnTo>
                    <a:pt x="309" y="123"/>
                  </a:lnTo>
                  <a:lnTo>
                    <a:pt x="318" y="114"/>
                  </a:lnTo>
                  <a:lnTo>
                    <a:pt x="322" y="114"/>
                  </a:lnTo>
                  <a:lnTo>
                    <a:pt x="326" y="110"/>
                  </a:lnTo>
                  <a:lnTo>
                    <a:pt x="330" y="110"/>
                  </a:lnTo>
                  <a:lnTo>
                    <a:pt x="334" y="110"/>
                  </a:lnTo>
                  <a:lnTo>
                    <a:pt x="339" y="110"/>
                  </a:lnTo>
                  <a:lnTo>
                    <a:pt x="343" y="110"/>
                  </a:lnTo>
                  <a:lnTo>
                    <a:pt x="347" y="110"/>
                  </a:lnTo>
                  <a:lnTo>
                    <a:pt x="347" y="114"/>
                  </a:lnTo>
                  <a:lnTo>
                    <a:pt x="347" y="118"/>
                  </a:lnTo>
                  <a:lnTo>
                    <a:pt x="343" y="123"/>
                  </a:lnTo>
                  <a:lnTo>
                    <a:pt x="343" y="127"/>
                  </a:lnTo>
                  <a:lnTo>
                    <a:pt x="339" y="127"/>
                  </a:lnTo>
                  <a:lnTo>
                    <a:pt x="339" y="131"/>
                  </a:lnTo>
                  <a:lnTo>
                    <a:pt x="326" y="140"/>
                  </a:lnTo>
                  <a:lnTo>
                    <a:pt x="322" y="144"/>
                  </a:lnTo>
                  <a:lnTo>
                    <a:pt x="318" y="148"/>
                  </a:lnTo>
                  <a:lnTo>
                    <a:pt x="318" y="152"/>
                  </a:lnTo>
                  <a:lnTo>
                    <a:pt x="305" y="161"/>
                  </a:lnTo>
                  <a:lnTo>
                    <a:pt x="305" y="169"/>
                  </a:lnTo>
                  <a:lnTo>
                    <a:pt x="301" y="173"/>
                  </a:lnTo>
                  <a:lnTo>
                    <a:pt x="296" y="178"/>
                  </a:lnTo>
                  <a:lnTo>
                    <a:pt x="296" y="182"/>
                  </a:lnTo>
                  <a:lnTo>
                    <a:pt x="292" y="186"/>
                  </a:lnTo>
                  <a:lnTo>
                    <a:pt x="292" y="190"/>
                  </a:lnTo>
                  <a:lnTo>
                    <a:pt x="292" y="195"/>
                  </a:lnTo>
                  <a:lnTo>
                    <a:pt x="296" y="199"/>
                  </a:lnTo>
                  <a:lnTo>
                    <a:pt x="296" y="203"/>
                  </a:lnTo>
                  <a:lnTo>
                    <a:pt x="301" y="203"/>
                  </a:lnTo>
                  <a:lnTo>
                    <a:pt x="301" y="207"/>
                  </a:lnTo>
                  <a:lnTo>
                    <a:pt x="305" y="207"/>
                  </a:lnTo>
                  <a:lnTo>
                    <a:pt x="313" y="207"/>
                  </a:lnTo>
                  <a:lnTo>
                    <a:pt x="318" y="207"/>
                  </a:lnTo>
                  <a:lnTo>
                    <a:pt x="326" y="207"/>
                  </a:lnTo>
                  <a:lnTo>
                    <a:pt x="334" y="207"/>
                  </a:lnTo>
                  <a:lnTo>
                    <a:pt x="347" y="207"/>
                  </a:lnTo>
                  <a:lnTo>
                    <a:pt x="360" y="203"/>
                  </a:lnTo>
                  <a:lnTo>
                    <a:pt x="402" y="199"/>
                  </a:lnTo>
                  <a:lnTo>
                    <a:pt x="415" y="195"/>
                  </a:lnTo>
                  <a:lnTo>
                    <a:pt x="428" y="195"/>
                  </a:lnTo>
                  <a:lnTo>
                    <a:pt x="432" y="195"/>
                  </a:lnTo>
                  <a:lnTo>
                    <a:pt x="428" y="199"/>
                  </a:lnTo>
                  <a:lnTo>
                    <a:pt x="411" y="224"/>
                  </a:lnTo>
                  <a:lnTo>
                    <a:pt x="406" y="233"/>
                  </a:lnTo>
                  <a:lnTo>
                    <a:pt x="398" y="245"/>
                  </a:lnTo>
                  <a:lnTo>
                    <a:pt x="394" y="254"/>
                  </a:lnTo>
                  <a:lnTo>
                    <a:pt x="381" y="275"/>
                  </a:lnTo>
                  <a:lnTo>
                    <a:pt x="381" y="279"/>
                  </a:lnTo>
                  <a:lnTo>
                    <a:pt x="377" y="288"/>
                  </a:lnTo>
                  <a:lnTo>
                    <a:pt x="373" y="292"/>
                  </a:lnTo>
                  <a:lnTo>
                    <a:pt x="364" y="300"/>
                  </a:lnTo>
                  <a:lnTo>
                    <a:pt x="360" y="305"/>
                  </a:lnTo>
                  <a:lnTo>
                    <a:pt x="343" y="326"/>
                  </a:lnTo>
                  <a:lnTo>
                    <a:pt x="334" y="334"/>
                  </a:lnTo>
                  <a:lnTo>
                    <a:pt x="330" y="338"/>
                  </a:lnTo>
                  <a:lnTo>
                    <a:pt x="330" y="343"/>
                  </a:lnTo>
                  <a:lnTo>
                    <a:pt x="326" y="347"/>
                  </a:lnTo>
                  <a:lnTo>
                    <a:pt x="322" y="351"/>
                  </a:lnTo>
                  <a:lnTo>
                    <a:pt x="322" y="355"/>
                  </a:lnTo>
                  <a:lnTo>
                    <a:pt x="318" y="364"/>
                  </a:lnTo>
                  <a:lnTo>
                    <a:pt x="318" y="368"/>
                  </a:lnTo>
                  <a:lnTo>
                    <a:pt x="318" y="372"/>
                  </a:lnTo>
                  <a:lnTo>
                    <a:pt x="318" y="377"/>
                  </a:lnTo>
                  <a:lnTo>
                    <a:pt x="322" y="381"/>
                  </a:lnTo>
                  <a:lnTo>
                    <a:pt x="326" y="385"/>
                  </a:lnTo>
                  <a:lnTo>
                    <a:pt x="326" y="389"/>
                  </a:lnTo>
                  <a:lnTo>
                    <a:pt x="330" y="389"/>
                  </a:lnTo>
                  <a:lnTo>
                    <a:pt x="334" y="394"/>
                  </a:lnTo>
                  <a:lnTo>
                    <a:pt x="339" y="398"/>
                  </a:lnTo>
                  <a:lnTo>
                    <a:pt x="343" y="402"/>
                  </a:lnTo>
                  <a:lnTo>
                    <a:pt x="356" y="406"/>
                  </a:lnTo>
                  <a:lnTo>
                    <a:pt x="360" y="410"/>
                  </a:lnTo>
                  <a:lnTo>
                    <a:pt x="364" y="415"/>
                  </a:lnTo>
                  <a:lnTo>
                    <a:pt x="368" y="419"/>
                  </a:lnTo>
                  <a:lnTo>
                    <a:pt x="368" y="423"/>
                  </a:lnTo>
                  <a:lnTo>
                    <a:pt x="368" y="432"/>
                  </a:lnTo>
                  <a:lnTo>
                    <a:pt x="373" y="436"/>
                  </a:lnTo>
                  <a:lnTo>
                    <a:pt x="373" y="440"/>
                  </a:lnTo>
                  <a:lnTo>
                    <a:pt x="377" y="453"/>
                  </a:lnTo>
                  <a:lnTo>
                    <a:pt x="381" y="457"/>
                  </a:lnTo>
                  <a:lnTo>
                    <a:pt x="381" y="466"/>
                  </a:lnTo>
                  <a:lnTo>
                    <a:pt x="385" y="466"/>
                  </a:lnTo>
                  <a:lnTo>
                    <a:pt x="385" y="470"/>
                  </a:lnTo>
                  <a:lnTo>
                    <a:pt x="385" y="478"/>
                  </a:lnTo>
                  <a:lnTo>
                    <a:pt x="385" y="482"/>
                  </a:lnTo>
                  <a:lnTo>
                    <a:pt x="385" y="487"/>
                  </a:lnTo>
                  <a:lnTo>
                    <a:pt x="389" y="491"/>
                  </a:lnTo>
                  <a:lnTo>
                    <a:pt x="394" y="504"/>
                  </a:lnTo>
                  <a:lnTo>
                    <a:pt x="398" y="508"/>
                  </a:lnTo>
                  <a:lnTo>
                    <a:pt x="398" y="512"/>
                  </a:lnTo>
                  <a:lnTo>
                    <a:pt x="398" y="516"/>
                  </a:lnTo>
                  <a:lnTo>
                    <a:pt x="398" y="521"/>
                  </a:lnTo>
                  <a:lnTo>
                    <a:pt x="398" y="525"/>
                  </a:lnTo>
                  <a:lnTo>
                    <a:pt x="398" y="529"/>
                  </a:lnTo>
                  <a:lnTo>
                    <a:pt x="398" y="537"/>
                  </a:lnTo>
                  <a:lnTo>
                    <a:pt x="394" y="542"/>
                  </a:lnTo>
                  <a:lnTo>
                    <a:pt x="394" y="571"/>
                  </a:lnTo>
                  <a:lnTo>
                    <a:pt x="394" y="580"/>
                  </a:lnTo>
                  <a:lnTo>
                    <a:pt x="398" y="584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06" y="593"/>
                  </a:lnTo>
                  <a:lnTo>
                    <a:pt x="411" y="593"/>
                  </a:lnTo>
                  <a:lnTo>
                    <a:pt x="411" y="597"/>
                  </a:lnTo>
                  <a:lnTo>
                    <a:pt x="411" y="601"/>
                  </a:lnTo>
                  <a:lnTo>
                    <a:pt x="406" y="605"/>
                  </a:lnTo>
                  <a:lnTo>
                    <a:pt x="406" y="609"/>
                  </a:lnTo>
                  <a:lnTo>
                    <a:pt x="402" y="622"/>
                  </a:lnTo>
                  <a:lnTo>
                    <a:pt x="402" y="631"/>
                  </a:lnTo>
                  <a:lnTo>
                    <a:pt x="398" y="635"/>
                  </a:lnTo>
                  <a:lnTo>
                    <a:pt x="398" y="643"/>
                  </a:lnTo>
                  <a:lnTo>
                    <a:pt x="398" y="652"/>
                  </a:lnTo>
                  <a:lnTo>
                    <a:pt x="398" y="656"/>
                  </a:lnTo>
                  <a:lnTo>
                    <a:pt x="398" y="664"/>
                  </a:lnTo>
                  <a:lnTo>
                    <a:pt x="398" y="673"/>
                  </a:lnTo>
                  <a:lnTo>
                    <a:pt x="398" y="681"/>
                  </a:lnTo>
                  <a:lnTo>
                    <a:pt x="398" y="711"/>
                  </a:lnTo>
                  <a:lnTo>
                    <a:pt x="398" y="720"/>
                  </a:lnTo>
                  <a:lnTo>
                    <a:pt x="398" y="724"/>
                  </a:lnTo>
                  <a:lnTo>
                    <a:pt x="398" y="732"/>
                  </a:lnTo>
                  <a:lnTo>
                    <a:pt x="398" y="741"/>
                  </a:lnTo>
                  <a:lnTo>
                    <a:pt x="394" y="741"/>
                  </a:lnTo>
                  <a:lnTo>
                    <a:pt x="394" y="745"/>
                  </a:lnTo>
                  <a:lnTo>
                    <a:pt x="389" y="745"/>
                  </a:lnTo>
                  <a:lnTo>
                    <a:pt x="385" y="745"/>
                  </a:lnTo>
                  <a:lnTo>
                    <a:pt x="377" y="745"/>
                  </a:lnTo>
                  <a:lnTo>
                    <a:pt x="360" y="745"/>
                  </a:lnTo>
                  <a:lnTo>
                    <a:pt x="351" y="745"/>
                  </a:lnTo>
                  <a:lnTo>
                    <a:pt x="343" y="745"/>
                  </a:lnTo>
                  <a:lnTo>
                    <a:pt x="339" y="745"/>
                  </a:lnTo>
                  <a:lnTo>
                    <a:pt x="326" y="745"/>
                  </a:lnTo>
                  <a:lnTo>
                    <a:pt x="318" y="741"/>
                  </a:lnTo>
                  <a:lnTo>
                    <a:pt x="313" y="741"/>
                  </a:lnTo>
                  <a:lnTo>
                    <a:pt x="309" y="741"/>
                  </a:lnTo>
                  <a:lnTo>
                    <a:pt x="296" y="745"/>
                  </a:lnTo>
                  <a:lnTo>
                    <a:pt x="292" y="745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79" y="741"/>
                  </a:lnTo>
                  <a:lnTo>
                    <a:pt x="275" y="736"/>
                  </a:lnTo>
                  <a:lnTo>
                    <a:pt x="271" y="732"/>
                  </a:lnTo>
                  <a:lnTo>
                    <a:pt x="262" y="724"/>
                  </a:lnTo>
                  <a:lnTo>
                    <a:pt x="254" y="715"/>
                  </a:lnTo>
                  <a:lnTo>
                    <a:pt x="250" y="711"/>
                  </a:lnTo>
                  <a:lnTo>
                    <a:pt x="250" y="707"/>
                  </a:lnTo>
                  <a:lnTo>
                    <a:pt x="241" y="698"/>
                  </a:lnTo>
                  <a:lnTo>
                    <a:pt x="241" y="694"/>
                  </a:lnTo>
                  <a:lnTo>
                    <a:pt x="237" y="690"/>
                  </a:lnTo>
                  <a:lnTo>
                    <a:pt x="237" y="686"/>
                  </a:lnTo>
                  <a:lnTo>
                    <a:pt x="237" y="681"/>
                  </a:lnTo>
                  <a:lnTo>
                    <a:pt x="233" y="681"/>
                  </a:lnTo>
                  <a:lnTo>
                    <a:pt x="233" y="677"/>
                  </a:lnTo>
                  <a:lnTo>
                    <a:pt x="229" y="677"/>
                  </a:lnTo>
                  <a:lnTo>
                    <a:pt x="212" y="669"/>
                  </a:lnTo>
                  <a:lnTo>
                    <a:pt x="207" y="664"/>
                  </a:lnTo>
                  <a:lnTo>
                    <a:pt x="203" y="664"/>
                  </a:lnTo>
                  <a:lnTo>
                    <a:pt x="199" y="660"/>
                  </a:lnTo>
                  <a:lnTo>
                    <a:pt x="195" y="656"/>
                  </a:lnTo>
                  <a:lnTo>
                    <a:pt x="191" y="652"/>
                  </a:lnTo>
                  <a:lnTo>
                    <a:pt x="186" y="652"/>
                  </a:lnTo>
                  <a:lnTo>
                    <a:pt x="182" y="648"/>
                  </a:lnTo>
                  <a:lnTo>
                    <a:pt x="178" y="648"/>
                  </a:lnTo>
                  <a:lnTo>
                    <a:pt x="174" y="648"/>
                  </a:lnTo>
                  <a:lnTo>
                    <a:pt x="169" y="648"/>
                  </a:lnTo>
                  <a:lnTo>
                    <a:pt x="165" y="648"/>
                  </a:lnTo>
                  <a:lnTo>
                    <a:pt x="161" y="652"/>
                  </a:lnTo>
                  <a:lnTo>
                    <a:pt x="148" y="660"/>
                  </a:lnTo>
                  <a:lnTo>
                    <a:pt x="144" y="660"/>
                  </a:lnTo>
                  <a:lnTo>
                    <a:pt x="127" y="669"/>
                  </a:lnTo>
                  <a:lnTo>
                    <a:pt x="123" y="669"/>
                  </a:lnTo>
                  <a:lnTo>
                    <a:pt x="119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4"/>
                  </a:lnTo>
                  <a:lnTo>
                    <a:pt x="102" y="660"/>
                  </a:lnTo>
                  <a:lnTo>
                    <a:pt x="97" y="660"/>
                  </a:lnTo>
                  <a:lnTo>
                    <a:pt x="97" y="656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102" y="643"/>
                  </a:lnTo>
                  <a:lnTo>
                    <a:pt x="106" y="618"/>
                  </a:lnTo>
                  <a:lnTo>
                    <a:pt x="106" y="614"/>
                  </a:lnTo>
                  <a:lnTo>
                    <a:pt x="110" y="605"/>
                  </a:lnTo>
                  <a:lnTo>
                    <a:pt x="110" y="601"/>
                  </a:lnTo>
                  <a:lnTo>
                    <a:pt x="110" y="593"/>
                  </a:lnTo>
                  <a:lnTo>
                    <a:pt x="114" y="588"/>
                  </a:lnTo>
                  <a:lnTo>
                    <a:pt x="119" y="580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4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42"/>
                  </a:lnTo>
                  <a:lnTo>
                    <a:pt x="119" y="537"/>
                  </a:lnTo>
                  <a:lnTo>
                    <a:pt x="114" y="533"/>
                  </a:lnTo>
                  <a:lnTo>
                    <a:pt x="110" y="529"/>
                  </a:lnTo>
                  <a:lnTo>
                    <a:pt x="102" y="525"/>
                  </a:lnTo>
                  <a:lnTo>
                    <a:pt x="97" y="521"/>
                  </a:lnTo>
                  <a:lnTo>
                    <a:pt x="93" y="516"/>
                  </a:lnTo>
                  <a:lnTo>
                    <a:pt x="89" y="516"/>
                  </a:lnTo>
                  <a:lnTo>
                    <a:pt x="80" y="512"/>
                  </a:lnTo>
                  <a:lnTo>
                    <a:pt x="76" y="512"/>
                  </a:lnTo>
                  <a:lnTo>
                    <a:pt x="72" y="508"/>
                  </a:lnTo>
                  <a:lnTo>
                    <a:pt x="68" y="504"/>
                  </a:lnTo>
                  <a:lnTo>
                    <a:pt x="64" y="499"/>
                  </a:lnTo>
                  <a:lnTo>
                    <a:pt x="64" y="491"/>
                  </a:lnTo>
                  <a:lnTo>
                    <a:pt x="59" y="487"/>
                  </a:lnTo>
                  <a:lnTo>
                    <a:pt x="51" y="461"/>
                  </a:lnTo>
                  <a:lnTo>
                    <a:pt x="51" y="453"/>
                  </a:lnTo>
                  <a:lnTo>
                    <a:pt x="47" y="449"/>
                  </a:lnTo>
                  <a:lnTo>
                    <a:pt x="42" y="444"/>
                  </a:lnTo>
                  <a:lnTo>
                    <a:pt x="42" y="440"/>
                  </a:lnTo>
                  <a:lnTo>
                    <a:pt x="38" y="440"/>
                  </a:lnTo>
                  <a:lnTo>
                    <a:pt x="34" y="436"/>
                  </a:lnTo>
                  <a:lnTo>
                    <a:pt x="21" y="432"/>
                  </a:lnTo>
                  <a:lnTo>
                    <a:pt x="13" y="427"/>
                  </a:lnTo>
                  <a:lnTo>
                    <a:pt x="8" y="423"/>
                  </a:lnTo>
                  <a:lnTo>
                    <a:pt x="8" y="419"/>
                  </a:lnTo>
                  <a:lnTo>
                    <a:pt x="4" y="415"/>
                  </a:lnTo>
                  <a:lnTo>
                    <a:pt x="4" y="410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8"/>
                  </a:lnTo>
                  <a:lnTo>
                    <a:pt x="0" y="394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5" name="Freeform 51"/>
            <p:cNvSpPr>
              <a:spLocks/>
            </p:cNvSpPr>
            <p:nvPr/>
          </p:nvSpPr>
          <p:spPr bwMode="auto">
            <a:xfrm>
              <a:off x="3228413" y="4914262"/>
              <a:ext cx="472724" cy="296860"/>
            </a:xfrm>
            <a:custGeom>
              <a:avLst/>
              <a:gdLst>
                <a:gd name="T0" fmla="*/ 21 w 1494"/>
                <a:gd name="T1" fmla="*/ 377 h 936"/>
                <a:gd name="T2" fmla="*/ 59 w 1494"/>
                <a:gd name="T3" fmla="*/ 335 h 936"/>
                <a:gd name="T4" fmla="*/ 110 w 1494"/>
                <a:gd name="T5" fmla="*/ 326 h 936"/>
                <a:gd name="T6" fmla="*/ 178 w 1494"/>
                <a:gd name="T7" fmla="*/ 254 h 936"/>
                <a:gd name="T8" fmla="*/ 258 w 1494"/>
                <a:gd name="T9" fmla="*/ 144 h 936"/>
                <a:gd name="T10" fmla="*/ 334 w 1494"/>
                <a:gd name="T11" fmla="*/ 119 h 936"/>
                <a:gd name="T12" fmla="*/ 398 w 1494"/>
                <a:gd name="T13" fmla="*/ 93 h 936"/>
                <a:gd name="T14" fmla="*/ 508 w 1494"/>
                <a:gd name="T15" fmla="*/ 123 h 936"/>
                <a:gd name="T16" fmla="*/ 563 w 1494"/>
                <a:gd name="T17" fmla="*/ 110 h 936"/>
                <a:gd name="T18" fmla="*/ 618 w 1494"/>
                <a:gd name="T19" fmla="*/ 68 h 936"/>
                <a:gd name="T20" fmla="*/ 698 w 1494"/>
                <a:gd name="T21" fmla="*/ 59 h 936"/>
                <a:gd name="T22" fmla="*/ 724 w 1494"/>
                <a:gd name="T23" fmla="*/ 123 h 936"/>
                <a:gd name="T24" fmla="*/ 766 w 1494"/>
                <a:gd name="T25" fmla="*/ 131 h 936"/>
                <a:gd name="T26" fmla="*/ 821 w 1494"/>
                <a:gd name="T27" fmla="*/ 144 h 936"/>
                <a:gd name="T28" fmla="*/ 952 w 1494"/>
                <a:gd name="T29" fmla="*/ 123 h 936"/>
                <a:gd name="T30" fmla="*/ 1058 w 1494"/>
                <a:gd name="T31" fmla="*/ 106 h 936"/>
                <a:gd name="T32" fmla="*/ 1130 w 1494"/>
                <a:gd name="T33" fmla="*/ 119 h 936"/>
                <a:gd name="T34" fmla="*/ 1151 w 1494"/>
                <a:gd name="T35" fmla="*/ 174 h 936"/>
                <a:gd name="T36" fmla="*/ 1185 w 1494"/>
                <a:gd name="T37" fmla="*/ 225 h 936"/>
                <a:gd name="T38" fmla="*/ 1249 w 1494"/>
                <a:gd name="T39" fmla="*/ 246 h 936"/>
                <a:gd name="T40" fmla="*/ 1287 w 1494"/>
                <a:gd name="T41" fmla="*/ 292 h 936"/>
                <a:gd name="T42" fmla="*/ 1354 w 1494"/>
                <a:gd name="T43" fmla="*/ 330 h 936"/>
                <a:gd name="T44" fmla="*/ 1435 w 1494"/>
                <a:gd name="T45" fmla="*/ 335 h 936"/>
                <a:gd name="T46" fmla="*/ 1481 w 1494"/>
                <a:gd name="T47" fmla="*/ 335 h 936"/>
                <a:gd name="T48" fmla="*/ 1490 w 1494"/>
                <a:gd name="T49" fmla="*/ 377 h 936"/>
                <a:gd name="T50" fmla="*/ 1426 w 1494"/>
                <a:gd name="T51" fmla="*/ 407 h 936"/>
                <a:gd name="T52" fmla="*/ 1367 w 1494"/>
                <a:gd name="T53" fmla="*/ 411 h 936"/>
                <a:gd name="T54" fmla="*/ 1312 w 1494"/>
                <a:gd name="T55" fmla="*/ 402 h 936"/>
                <a:gd name="T56" fmla="*/ 1261 w 1494"/>
                <a:gd name="T57" fmla="*/ 449 h 936"/>
                <a:gd name="T58" fmla="*/ 1291 w 1494"/>
                <a:gd name="T59" fmla="*/ 593 h 936"/>
                <a:gd name="T60" fmla="*/ 1308 w 1494"/>
                <a:gd name="T61" fmla="*/ 665 h 936"/>
                <a:gd name="T62" fmla="*/ 1261 w 1494"/>
                <a:gd name="T63" fmla="*/ 673 h 936"/>
                <a:gd name="T64" fmla="*/ 1219 w 1494"/>
                <a:gd name="T65" fmla="*/ 690 h 936"/>
                <a:gd name="T66" fmla="*/ 1206 w 1494"/>
                <a:gd name="T67" fmla="*/ 720 h 936"/>
                <a:gd name="T68" fmla="*/ 1215 w 1494"/>
                <a:gd name="T69" fmla="*/ 771 h 936"/>
                <a:gd name="T70" fmla="*/ 1164 w 1494"/>
                <a:gd name="T71" fmla="*/ 771 h 936"/>
                <a:gd name="T72" fmla="*/ 1088 w 1494"/>
                <a:gd name="T73" fmla="*/ 762 h 936"/>
                <a:gd name="T74" fmla="*/ 1028 w 1494"/>
                <a:gd name="T75" fmla="*/ 754 h 936"/>
                <a:gd name="T76" fmla="*/ 1007 w 1494"/>
                <a:gd name="T77" fmla="*/ 775 h 936"/>
                <a:gd name="T78" fmla="*/ 978 w 1494"/>
                <a:gd name="T79" fmla="*/ 826 h 936"/>
                <a:gd name="T80" fmla="*/ 897 w 1494"/>
                <a:gd name="T81" fmla="*/ 864 h 936"/>
                <a:gd name="T82" fmla="*/ 834 w 1494"/>
                <a:gd name="T83" fmla="*/ 826 h 936"/>
                <a:gd name="T84" fmla="*/ 787 w 1494"/>
                <a:gd name="T85" fmla="*/ 826 h 936"/>
                <a:gd name="T86" fmla="*/ 758 w 1494"/>
                <a:gd name="T87" fmla="*/ 868 h 936"/>
                <a:gd name="T88" fmla="*/ 728 w 1494"/>
                <a:gd name="T89" fmla="*/ 919 h 936"/>
                <a:gd name="T90" fmla="*/ 686 w 1494"/>
                <a:gd name="T91" fmla="*/ 936 h 936"/>
                <a:gd name="T92" fmla="*/ 647 w 1494"/>
                <a:gd name="T93" fmla="*/ 919 h 936"/>
                <a:gd name="T94" fmla="*/ 584 w 1494"/>
                <a:gd name="T95" fmla="*/ 847 h 936"/>
                <a:gd name="T96" fmla="*/ 520 w 1494"/>
                <a:gd name="T97" fmla="*/ 860 h 936"/>
                <a:gd name="T98" fmla="*/ 478 w 1494"/>
                <a:gd name="T99" fmla="*/ 834 h 936"/>
                <a:gd name="T100" fmla="*/ 427 w 1494"/>
                <a:gd name="T101" fmla="*/ 796 h 936"/>
                <a:gd name="T102" fmla="*/ 364 w 1494"/>
                <a:gd name="T103" fmla="*/ 783 h 936"/>
                <a:gd name="T104" fmla="*/ 343 w 1494"/>
                <a:gd name="T105" fmla="*/ 728 h 936"/>
                <a:gd name="T106" fmla="*/ 330 w 1494"/>
                <a:gd name="T107" fmla="*/ 665 h 936"/>
                <a:gd name="T108" fmla="*/ 275 w 1494"/>
                <a:gd name="T109" fmla="*/ 614 h 936"/>
                <a:gd name="T110" fmla="*/ 237 w 1494"/>
                <a:gd name="T111" fmla="*/ 521 h 936"/>
                <a:gd name="T112" fmla="*/ 203 w 1494"/>
                <a:gd name="T113" fmla="*/ 474 h 936"/>
                <a:gd name="T114" fmla="*/ 152 w 1494"/>
                <a:gd name="T115" fmla="*/ 470 h 936"/>
                <a:gd name="T116" fmla="*/ 97 w 1494"/>
                <a:gd name="T117" fmla="*/ 525 h 936"/>
                <a:gd name="T118" fmla="*/ 67 w 1494"/>
                <a:gd name="T119" fmla="*/ 534 h 936"/>
                <a:gd name="T120" fmla="*/ 42 w 1494"/>
                <a:gd name="T121" fmla="*/ 462 h 936"/>
                <a:gd name="T122" fmla="*/ 4 w 1494"/>
                <a:gd name="T123" fmla="*/ 45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4" h="936">
                  <a:moveTo>
                    <a:pt x="0" y="445"/>
                  </a:moveTo>
                  <a:lnTo>
                    <a:pt x="0" y="441"/>
                  </a:lnTo>
                  <a:lnTo>
                    <a:pt x="0" y="436"/>
                  </a:lnTo>
                  <a:lnTo>
                    <a:pt x="4" y="424"/>
                  </a:lnTo>
                  <a:lnTo>
                    <a:pt x="8" y="411"/>
                  </a:lnTo>
                  <a:lnTo>
                    <a:pt x="8" y="402"/>
                  </a:lnTo>
                  <a:lnTo>
                    <a:pt x="12" y="394"/>
                  </a:lnTo>
                  <a:lnTo>
                    <a:pt x="17" y="385"/>
                  </a:lnTo>
                  <a:lnTo>
                    <a:pt x="21" y="377"/>
                  </a:lnTo>
                  <a:lnTo>
                    <a:pt x="21" y="373"/>
                  </a:lnTo>
                  <a:lnTo>
                    <a:pt x="25" y="369"/>
                  </a:lnTo>
                  <a:lnTo>
                    <a:pt x="29" y="364"/>
                  </a:lnTo>
                  <a:lnTo>
                    <a:pt x="34" y="360"/>
                  </a:lnTo>
                  <a:lnTo>
                    <a:pt x="38" y="356"/>
                  </a:lnTo>
                  <a:lnTo>
                    <a:pt x="42" y="352"/>
                  </a:lnTo>
                  <a:lnTo>
                    <a:pt x="46" y="347"/>
                  </a:lnTo>
                  <a:lnTo>
                    <a:pt x="55" y="339"/>
                  </a:lnTo>
                  <a:lnTo>
                    <a:pt x="59" y="335"/>
                  </a:lnTo>
                  <a:lnTo>
                    <a:pt x="67" y="335"/>
                  </a:lnTo>
                  <a:lnTo>
                    <a:pt x="67" y="330"/>
                  </a:lnTo>
                  <a:lnTo>
                    <a:pt x="72" y="330"/>
                  </a:lnTo>
                  <a:lnTo>
                    <a:pt x="76" y="330"/>
                  </a:lnTo>
                  <a:lnTo>
                    <a:pt x="84" y="330"/>
                  </a:lnTo>
                  <a:lnTo>
                    <a:pt x="93" y="330"/>
                  </a:lnTo>
                  <a:lnTo>
                    <a:pt x="97" y="330"/>
                  </a:lnTo>
                  <a:lnTo>
                    <a:pt x="101" y="326"/>
                  </a:lnTo>
                  <a:lnTo>
                    <a:pt x="110" y="326"/>
                  </a:lnTo>
                  <a:lnTo>
                    <a:pt x="114" y="322"/>
                  </a:lnTo>
                  <a:lnTo>
                    <a:pt x="118" y="322"/>
                  </a:lnTo>
                  <a:lnTo>
                    <a:pt x="123" y="318"/>
                  </a:lnTo>
                  <a:lnTo>
                    <a:pt x="127" y="314"/>
                  </a:lnTo>
                  <a:lnTo>
                    <a:pt x="131" y="305"/>
                  </a:lnTo>
                  <a:lnTo>
                    <a:pt x="152" y="280"/>
                  </a:lnTo>
                  <a:lnTo>
                    <a:pt x="161" y="271"/>
                  </a:lnTo>
                  <a:lnTo>
                    <a:pt x="169" y="263"/>
                  </a:lnTo>
                  <a:lnTo>
                    <a:pt x="178" y="254"/>
                  </a:lnTo>
                  <a:lnTo>
                    <a:pt x="199" y="233"/>
                  </a:lnTo>
                  <a:lnTo>
                    <a:pt x="207" y="225"/>
                  </a:lnTo>
                  <a:lnTo>
                    <a:pt x="216" y="216"/>
                  </a:lnTo>
                  <a:lnTo>
                    <a:pt x="220" y="208"/>
                  </a:lnTo>
                  <a:lnTo>
                    <a:pt x="224" y="199"/>
                  </a:lnTo>
                  <a:lnTo>
                    <a:pt x="228" y="195"/>
                  </a:lnTo>
                  <a:lnTo>
                    <a:pt x="241" y="178"/>
                  </a:lnTo>
                  <a:lnTo>
                    <a:pt x="254" y="157"/>
                  </a:lnTo>
                  <a:lnTo>
                    <a:pt x="258" y="144"/>
                  </a:lnTo>
                  <a:lnTo>
                    <a:pt x="262" y="140"/>
                  </a:lnTo>
                  <a:lnTo>
                    <a:pt x="266" y="140"/>
                  </a:lnTo>
                  <a:lnTo>
                    <a:pt x="266" y="136"/>
                  </a:lnTo>
                  <a:lnTo>
                    <a:pt x="271" y="136"/>
                  </a:lnTo>
                  <a:lnTo>
                    <a:pt x="279" y="131"/>
                  </a:lnTo>
                  <a:lnTo>
                    <a:pt x="296" y="127"/>
                  </a:lnTo>
                  <a:lnTo>
                    <a:pt x="309" y="127"/>
                  </a:lnTo>
                  <a:lnTo>
                    <a:pt x="326" y="123"/>
                  </a:lnTo>
                  <a:lnTo>
                    <a:pt x="334" y="119"/>
                  </a:lnTo>
                  <a:lnTo>
                    <a:pt x="343" y="115"/>
                  </a:lnTo>
                  <a:lnTo>
                    <a:pt x="347" y="115"/>
                  </a:lnTo>
                  <a:lnTo>
                    <a:pt x="355" y="110"/>
                  </a:lnTo>
                  <a:lnTo>
                    <a:pt x="360" y="106"/>
                  </a:lnTo>
                  <a:lnTo>
                    <a:pt x="372" y="98"/>
                  </a:lnTo>
                  <a:lnTo>
                    <a:pt x="377" y="98"/>
                  </a:lnTo>
                  <a:lnTo>
                    <a:pt x="385" y="93"/>
                  </a:lnTo>
                  <a:lnTo>
                    <a:pt x="389" y="93"/>
                  </a:lnTo>
                  <a:lnTo>
                    <a:pt x="398" y="93"/>
                  </a:lnTo>
                  <a:lnTo>
                    <a:pt x="402" y="93"/>
                  </a:lnTo>
                  <a:lnTo>
                    <a:pt x="410" y="93"/>
                  </a:lnTo>
                  <a:lnTo>
                    <a:pt x="419" y="98"/>
                  </a:lnTo>
                  <a:lnTo>
                    <a:pt x="432" y="102"/>
                  </a:lnTo>
                  <a:lnTo>
                    <a:pt x="474" y="115"/>
                  </a:lnTo>
                  <a:lnTo>
                    <a:pt x="487" y="119"/>
                  </a:lnTo>
                  <a:lnTo>
                    <a:pt x="491" y="123"/>
                  </a:lnTo>
                  <a:lnTo>
                    <a:pt x="499" y="123"/>
                  </a:lnTo>
                  <a:lnTo>
                    <a:pt x="508" y="123"/>
                  </a:lnTo>
                  <a:lnTo>
                    <a:pt x="516" y="123"/>
                  </a:lnTo>
                  <a:lnTo>
                    <a:pt x="520" y="123"/>
                  </a:lnTo>
                  <a:lnTo>
                    <a:pt x="529" y="123"/>
                  </a:lnTo>
                  <a:lnTo>
                    <a:pt x="537" y="119"/>
                  </a:lnTo>
                  <a:lnTo>
                    <a:pt x="542" y="119"/>
                  </a:lnTo>
                  <a:lnTo>
                    <a:pt x="550" y="119"/>
                  </a:lnTo>
                  <a:lnTo>
                    <a:pt x="554" y="115"/>
                  </a:lnTo>
                  <a:lnTo>
                    <a:pt x="559" y="110"/>
                  </a:lnTo>
                  <a:lnTo>
                    <a:pt x="563" y="110"/>
                  </a:lnTo>
                  <a:lnTo>
                    <a:pt x="571" y="106"/>
                  </a:lnTo>
                  <a:lnTo>
                    <a:pt x="576" y="102"/>
                  </a:lnTo>
                  <a:lnTo>
                    <a:pt x="584" y="98"/>
                  </a:lnTo>
                  <a:lnTo>
                    <a:pt x="592" y="89"/>
                  </a:lnTo>
                  <a:lnTo>
                    <a:pt x="597" y="85"/>
                  </a:lnTo>
                  <a:lnTo>
                    <a:pt x="601" y="81"/>
                  </a:lnTo>
                  <a:lnTo>
                    <a:pt x="605" y="76"/>
                  </a:lnTo>
                  <a:lnTo>
                    <a:pt x="614" y="72"/>
                  </a:lnTo>
                  <a:lnTo>
                    <a:pt x="618" y="68"/>
                  </a:lnTo>
                  <a:lnTo>
                    <a:pt x="635" y="47"/>
                  </a:lnTo>
                  <a:lnTo>
                    <a:pt x="639" y="38"/>
                  </a:lnTo>
                  <a:lnTo>
                    <a:pt x="647" y="30"/>
                  </a:lnTo>
                  <a:lnTo>
                    <a:pt x="656" y="21"/>
                  </a:lnTo>
                  <a:lnTo>
                    <a:pt x="669" y="9"/>
                  </a:lnTo>
                  <a:lnTo>
                    <a:pt x="681" y="0"/>
                  </a:lnTo>
                  <a:lnTo>
                    <a:pt x="686" y="0"/>
                  </a:lnTo>
                  <a:lnTo>
                    <a:pt x="694" y="43"/>
                  </a:lnTo>
                  <a:lnTo>
                    <a:pt x="698" y="59"/>
                  </a:lnTo>
                  <a:lnTo>
                    <a:pt x="698" y="72"/>
                  </a:lnTo>
                  <a:lnTo>
                    <a:pt x="703" y="81"/>
                  </a:lnTo>
                  <a:lnTo>
                    <a:pt x="707" y="89"/>
                  </a:lnTo>
                  <a:lnTo>
                    <a:pt x="707" y="98"/>
                  </a:lnTo>
                  <a:lnTo>
                    <a:pt x="711" y="106"/>
                  </a:lnTo>
                  <a:lnTo>
                    <a:pt x="715" y="110"/>
                  </a:lnTo>
                  <a:lnTo>
                    <a:pt x="715" y="115"/>
                  </a:lnTo>
                  <a:lnTo>
                    <a:pt x="719" y="119"/>
                  </a:lnTo>
                  <a:lnTo>
                    <a:pt x="724" y="123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36" y="131"/>
                  </a:lnTo>
                  <a:lnTo>
                    <a:pt x="741" y="131"/>
                  </a:lnTo>
                  <a:lnTo>
                    <a:pt x="745" y="131"/>
                  </a:lnTo>
                  <a:lnTo>
                    <a:pt x="749" y="136"/>
                  </a:lnTo>
                  <a:lnTo>
                    <a:pt x="753" y="136"/>
                  </a:lnTo>
                  <a:lnTo>
                    <a:pt x="762" y="131"/>
                  </a:lnTo>
                  <a:lnTo>
                    <a:pt x="766" y="131"/>
                  </a:lnTo>
                  <a:lnTo>
                    <a:pt x="766" y="136"/>
                  </a:lnTo>
                  <a:lnTo>
                    <a:pt x="770" y="136"/>
                  </a:lnTo>
                  <a:lnTo>
                    <a:pt x="779" y="140"/>
                  </a:lnTo>
                  <a:lnTo>
                    <a:pt x="783" y="140"/>
                  </a:lnTo>
                  <a:lnTo>
                    <a:pt x="787" y="140"/>
                  </a:lnTo>
                  <a:lnTo>
                    <a:pt x="791" y="140"/>
                  </a:lnTo>
                  <a:lnTo>
                    <a:pt x="800" y="140"/>
                  </a:lnTo>
                  <a:lnTo>
                    <a:pt x="808" y="144"/>
                  </a:lnTo>
                  <a:lnTo>
                    <a:pt x="821" y="144"/>
                  </a:lnTo>
                  <a:lnTo>
                    <a:pt x="834" y="140"/>
                  </a:lnTo>
                  <a:lnTo>
                    <a:pt x="842" y="140"/>
                  </a:lnTo>
                  <a:lnTo>
                    <a:pt x="855" y="140"/>
                  </a:lnTo>
                  <a:lnTo>
                    <a:pt x="880" y="136"/>
                  </a:lnTo>
                  <a:lnTo>
                    <a:pt x="901" y="131"/>
                  </a:lnTo>
                  <a:lnTo>
                    <a:pt x="923" y="131"/>
                  </a:lnTo>
                  <a:lnTo>
                    <a:pt x="931" y="127"/>
                  </a:lnTo>
                  <a:lnTo>
                    <a:pt x="944" y="127"/>
                  </a:lnTo>
                  <a:lnTo>
                    <a:pt x="952" y="123"/>
                  </a:lnTo>
                  <a:lnTo>
                    <a:pt x="965" y="119"/>
                  </a:lnTo>
                  <a:lnTo>
                    <a:pt x="986" y="115"/>
                  </a:lnTo>
                  <a:lnTo>
                    <a:pt x="990" y="110"/>
                  </a:lnTo>
                  <a:lnTo>
                    <a:pt x="995" y="110"/>
                  </a:lnTo>
                  <a:lnTo>
                    <a:pt x="1003" y="110"/>
                  </a:lnTo>
                  <a:lnTo>
                    <a:pt x="1007" y="110"/>
                  </a:lnTo>
                  <a:lnTo>
                    <a:pt x="1016" y="106"/>
                  </a:lnTo>
                  <a:lnTo>
                    <a:pt x="1033" y="106"/>
                  </a:lnTo>
                  <a:lnTo>
                    <a:pt x="1058" y="106"/>
                  </a:lnTo>
                  <a:lnTo>
                    <a:pt x="1071" y="106"/>
                  </a:lnTo>
                  <a:lnTo>
                    <a:pt x="1088" y="106"/>
                  </a:lnTo>
                  <a:lnTo>
                    <a:pt x="1092" y="106"/>
                  </a:lnTo>
                  <a:lnTo>
                    <a:pt x="1100" y="106"/>
                  </a:lnTo>
                  <a:lnTo>
                    <a:pt x="1109" y="110"/>
                  </a:lnTo>
                  <a:lnTo>
                    <a:pt x="1113" y="110"/>
                  </a:lnTo>
                  <a:lnTo>
                    <a:pt x="1122" y="110"/>
                  </a:lnTo>
                  <a:lnTo>
                    <a:pt x="1126" y="115"/>
                  </a:lnTo>
                  <a:lnTo>
                    <a:pt x="1130" y="119"/>
                  </a:lnTo>
                  <a:lnTo>
                    <a:pt x="1134" y="123"/>
                  </a:lnTo>
                  <a:lnTo>
                    <a:pt x="1139" y="127"/>
                  </a:lnTo>
                  <a:lnTo>
                    <a:pt x="1139" y="131"/>
                  </a:lnTo>
                  <a:lnTo>
                    <a:pt x="1143" y="136"/>
                  </a:lnTo>
                  <a:lnTo>
                    <a:pt x="1147" y="144"/>
                  </a:lnTo>
                  <a:lnTo>
                    <a:pt x="1147" y="148"/>
                  </a:lnTo>
                  <a:lnTo>
                    <a:pt x="1151" y="161"/>
                  </a:lnTo>
                  <a:lnTo>
                    <a:pt x="1151" y="165"/>
                  </a:lnTo>
                  <a:lnTo>
                    <a:pt x="1151" y="174"/>
                  </a:lnTo>
                  <a:lnTo>
                    <a:pt x="1155" y="182"/>
                  </a:lnTo>
                  <a:lnTo>
                    <a:pt x="1155" y="191"/>
                  </a:lnTo>
                  <a:lnTo>
                    <a:pt x="1155" y="203"/>
                  </a:lnTo>
                  <a:lnTo>
                    <a:pt x="1155" y="208"/>
                  </a:lnTo>
                  <a:lnTo>
                    <a:pt x="1160" y="212"/>
                  </a:lnTo>
                  <a:lnTo>
                    <a:pt x="1164" y="216"/>
                  </a:lnTo>
                  <a:lnTo>
                    <a:pt x="1168" y="220"/>
                  </a:lnTo>
                  <a:lnTo>
                    <a:pt x="1172" y="220"/>
                  </a:lnTo>
                  <a:lnTo>
                    <a:pt x="1185" y="225"/>
                  </a:lnTo>
                  <a:lnTo>
                    <a:pt x="1202" y="233"/>
                  </a:lnTo>
                  <a:lnTo>
                    <a:pt x="1215" y="233"/>
                  </a:lnTo>
                  <a:lnTo>
                    <a:pt x="1223" y="237"/>
                  </a:lnTo>
                  <a:lnTo>
                    <a:pt x="1227" y="237"/>
                  </a:lnTo>
                  <a:lnTo>
                    <a:pt x="1236" y="237"/>
                  </a:lnTo>
                  <a:lnTo>
                    <a:pt x="1240" y="237"/>
                  </a:lnTo>
                  <a:lnTo>
                    <a:pt x="1244" y="237"/>
                  </a:lnTo>
                  <a:lnTo>
                    <a:pt x="1249" y="237"/>
                  </a:lnTo>
                  <a:lnTo>
                    <a:pt x="1249" y="246"/>
                  </a:lnTo>
                  <a:lnTo>
                    <a:pt x="1253" y="250"/>
                  </a:lnTo>
                  <a:lnTo>
                    <a:pt x="1257" y="254"/>
                  </a:lnTo>
                  <a:lnTo>
                    <a:pt x="1257" y="258"/>
                  </a:lnTo>
                  <a:lnTo>
                    <a:pt x="1266" y="271"/>
                  </a:lnTo>
                  <a:lnTo>
                    <a:pt x="1270" y="275"/>
                  </a:lnTo>
                  <a:lnTo>
                    <a:pt x="1270" y="280"/>
                  </a:lnTo>
                  <a:lnTo>
                    <a:pt x="1274" y="284"/>
                  </a:lnTo>
                  <a:lnTo>
                    <a:pt x="1282" y="292"/>
                  </a:lnTo>
                  <a:lnTo>
                    <a:pt x="1287" y="292"/>
                  </a:lnTo>
                  <a:lnTo>
                    <a:pt x="1291" y="297"/>
                  </a:lnTo>
                  <a:lnTo>
                    <a:pt x="1304" y="305"/>
                  </a:lnTo>
                  <a:lnTo>
                    <a:pt x="1321" y="318"/>
                  </a:lnTo>
                  <a:lnTo>
                    <a:pt x="1325" y="318"/>
                  </a:lnTo>
                  <a:lnTo>
                    <a:pt x="1329" y="322"/>
                  </a:lnTo>
                  <a:lnTo>
                    <a:pt x="1338" y="326"/>
                  </a:lnTo>
                  <a:lnTo>
                    <a:pt x="1342" y="326"/>
                  </a:lnTo>
                  <a:lnTo>
                    <a:pt x="1346" y="326"/>
                  </a:lnTo>
                  <a:lnTo>
                    <a:pt x="1354" y="330"/>
                  </a:lnTo>
                  <a:lnTo>
                    <a:pt x="1359" y="330"/>
                  </a:lnTo>
                  <a:lnTo>
                    <a:pt x="1367" y="330"/>
                  </a:lnTo>
                  <a:lnTo>
                    <a:pt x="1371" y="330"/>
                  </a:lnTo>
                  <a:lnTo>
                    <a:pt x="1380" y="330"/>
                  </a:lnTo>
                  <a:lnTo>
                    <a:pt x="1393" y="330"/>
                  </a:lnTo>
                  <a:lnTo>
                    <a:pt x="1405" y="330"/>
                  </a:lnTo>
                  <a:lnTo>
                    <a:pt x="1409" y="330"/>
                  </a:lnTo>
                  <a:lnTo>
                    <a:pt x="1426" y="335"/>
                  </a:lnTo>
                  <a:lnTo>
                    <a:pt x="1435" y="335"/>
                  </a:lnTo>
                  <a:lnTo>
                    <a:pt x="1439" y="335"/>
                  </a:lnTo>
                  <a:lnTo>
                    <a:pt x="1443" y="335"/>
                  </a:lnTo>
                  <a:lnTo>
                    <a:pt x="1448" y="335"/>
                  </a:lnTo>
                  <a:lnTo>
                    <a:pt x="1452" y="335"/>
                  </a:lnTo>
                  <a:lnTo>
                    <a:pt x="1460" y="330"/>
                  </a:lnTo>
                  <a:lnTo>
                    <a:pt x="1469" y="330"/>
                  </a:lnTo>
                  <a:lnTo>
                    <a:pt x="1473" y="330"/>
                  </a:lnTo>
                  <a:lnTo>
                    <a:pt x="1477" y="330"/>
                  </a:lnTo>
                  <a:lnTo>
                    <a:pt x="1481" y="335"/>
                  </a:lnTo>
                  <a:lnTo>
                    <a:pt x="1486" y="335"/>
                  </a:lnTo>
                  <a:lnTo>
                    <a:pt x="1490" y="343"/>
                  </a:lnTo>
                  <a:lnTo>
                    <a:pt x="1490" y="347"/>
                  </a:lnTo>
                  <a:lnTo>
                    <a:pt x="1494" y="352"/>
                  </a:lnTo>
                  <a:lnTo>
                    <a:pt x="1494" y="356"/>
                  </a:lnTo>
                  <a:lnTo>
                    <a:pt x="1494" y="360"/>
                  </a:lnTo>
                  <a:lnTo>
                    <a:pt x="1494" y="364"/>
                  </a:lnTo>
                  <a:lnTo>
                    <a:pt x="1494" y="373"/>
                  </a:lnTo>
                  <a:lnTo>
                    <a:pt x="1490" y="377"/>
                  </a:lnTo>
                  <a:lnTo>
                    <a:pt x="1486" y="381"/>
                  </a:lnTo>
                  <a:lnTo>
                    <a:pt x="1481" y="381"/>
                  </a:lnTo>
                  <a:lnTo>
                    <a:pt x="1477" y="385"/>
                  </a:lnTo>
                  <a:lnTo>
                    <a:pt x="1473" y="390"/>
                  </a:lnTo>
                  <a:lnTo>
                    <a:pt x="1465" y="394"/>
                  </a:lnTo>
                  <a:lnTo>
                    <a:pt x="1460" y="394"/>
                  </a:lnTo>
                  <a:lnTo>
                    <a:pt x="1443" y="402"/>
                  </a:lnTo>
                  <a:lnTo>
                    <a:pt x="1435" y="407"/>
                  </a:lnTo>
                  <a:lnTo>
                    <a:pt x="1426" y="407"/>
                  </a:lnTo>
                  <a:lnTo>
                    <a:pt x="1418" y="411"/>
                  </a:lnTo>
                  <a:lnTo>
                    <a:pt x="1414" y="411"/>
                  </a:lnTo>
                  <a:lnTo>
                    <a:pt x="1405" y="411"/>
                  </a:lnTo>
                  <a:lnTo>
                    <a:pt x="1401" y="415"/>
                  </a:lnTo>
                  <a:lnTo>
                    <a:pt x="1393" y="415"/>
                  </a:lnTo>
                  <a:lnTo>
                    <a:pt x="1388" y="415"/>
                  </a:lnTo>
                  <a:lnTo>
                    <a:pt x="1380" y="415"/>
                  </a:lnTo>
                  <a:lnTo>
                    <a:pt x="1376" y="411"/>
                  </a:lnTo>
                  <a:lnTo>
                    <a:pt x="1367" y="411"/>
                  </a:lnTo>
                  <a:lnTo>
                    <a:pt x="1363" y="407"/>
                  </a:lnTo>
                  <a:lnTo>
                    <a:pt x="1346" y="398"/>
                  </a:lnTo>
                  <a:lnTo>
                    <a:pt x="1342" y="398"/>
                  </a:lnTo>
                  <a:lnTo>
                    <a:pt x="1338" y="394"/>
                  </a:lnTo>
                  <a:lnTo>
                    <a:pt x="1333" y="394"/>
                  </a:lnTo>
                  <a:lnTo>
                    <a:pt x="1325" y="394"/>
                  </a:lnTo>
                  <a:lnTo>
                    <a:pt x="1321" y="398"/>
                  </a:lnTo>
                  <a:lnTo>
                    <a:pt x="1316" y="398"/>
                  </a:lnTo>
                  <a:lnTo>
                    <a:pt x="1312" y="402"/>
                  </a:lnTo>
                  <a:lnTo>
                    <a:pt x="1299" y="419"/>
                  </a:lnTo>
                  <a:lnTo>
                    <a:pt x="1295" y="424"/>
                  </a:lnTo>
                  <a:lnTo>
                    <a:pt x="1291" y="428"/>
                  </a:lnTo>
                  <a:lnTo>
                    <a:pt x="1287" y="428"/>
                  </a:lnTo>
                  <a:lnTo>
                    <a:pt x="1274" y="436"/>
                  </a:lnTo>
                  <a:lnTo>
                    <a:pt x="1270" y="436"/>
                  </a:lnTo>
                  <a:lnTo>
                    <a:pt x="1266" y="441"/>
                  </a:lnTo>
                  <a:lnTo>
                    <a:pt x="1266" y="445"/>
                  </a:lnTo>
                  <a:lnTo>
                    <a:pt x="1261" y="449"/>
                  </a:lnTo>
                  <a:lnTo>
                    <a:pt x="1261" y="457"/>
                  </a:lnTo>
                  <a:lnTo>
                    <a:pt x="1261" y="462"/>
                  </a:lnTo>
                  <a:lnTo>
                    <a:pt x="1261" y="466"/>
                  </a:lnTo>
                  <a:lnTo>
                    <a:pt x="1261" y="474"/>
                  </a:lnTo>
                  <a:lnTo>
                    <a:pt x="1266" y="483"/>
                  </a:lnTo>
                  <a:lnTo>
                    <a:pt x="1266" y="491"/>
                  </a:lnTo>
                  <a:lnTo>
                    <a:pt x="1270" y="508"/>
                  </a:lnTo>
                  <a:lnTo>
                    <a:pt x="1287" y="576"/>
                  </a:lnTo>
                  <a:lnTo>
                    <a:pt x="1291" y="593"/>
                  </a:lnTo>
                  <a:lnTo>
                    <a:pt x="1295" y="606"/>
                  </a:lnTo>
                  <a:lnTo>
                    <a:pt x="1299" y="618"/>
                  </a:lnTo>
                  <a:lnTo>
                    <a:pt x="1299" y="627"/>
                  </a:lnTo>
                  <a:lnTo>
                    <a:pt x="1299" y="631"/>
                  </a:lnTo>
                  <a:lnTo>
                    <a:pt x="1299" y="635"/>
                  </a:lnTo>
                  <a:lnTo>
                    <a:pt x="1299" y="648"/>
                  </a:lnTo>
                  <a:lnTo>
                    <a:pt x="1299" y="652"/>
                  </a:lnTo>
                  <a:lnTo>
                    <a:pt x="1304" y="656"/>
                  </a:lnTo>
                  <a:lnTo>
                    <a:pt x="1308" y="665"/>
                  </a:lnTo>
                  <a:lnTo>
                    <a:pt x="1308" y="669"/>
                  </a:lnTo>
                  <a:lnTo>
                    <a:pt x="1304" y="673"/>
                  </a:lnTo>
                  <a:lnTo>
                    <a:pt x="1299" y="673"/>
                  </a:lnTo>
                  <a:lnTo>
                    <a:pt x="1295" y="673"/>
                  </a:lnTo>
                  <a:lnTo>
                    <a:pt x="1287" y="678"/>
                  </a:lnTo>
                  <a:lnTo>
                    <a:pt x="1282" y="678"/>
                  </a:lnTo>
                  <a:lnTo>
                    <a:pt x="1278" y="678"/>
                  </a:lnTo>
                  <a:lnTo>
                    <a:pt x="1270" y="673"/>
                  </a:lnTo>
                  <a:lnTo>
                    <a:pt x="1261" y="673"/>
                  </a:lnTo>
                  <a:lnTo>
                    <a:pt x="1257" y="673"/>
                  </a:lnTo>
                  <a:lnTo>
                    <a:pt x="1253" y="678"/>
                  </a:lnTo>
                  <a:lnTo>
                    <a:pt x="1249" y="678"/>
                  </a:lnTo>
                  <a:lnTo>
                    <a:pt x="1244" y="678"/>
                  </a:lnTo>
                  <a:lnTo>
                    <a:pt x="1236" y="678"/>
                  </a:lnTo>
                  <a:lnTo>
                    <a:pt x="1227" y="682"/>
                  </a:lnTo>
                  <a:lnTo>
                    <a:pt x="1223" y="686"/>
                  </a:lnTo>
                  <a:lnTo>
                    <a:pt x="1219" y="686"/>
                  </a:lnTo>
                  <a:lnTo>
                    <a:pt x="1219" y="690"/>
                  </a:lnTo>
                  <a:lnTo>
                    <a:pt x="1215" y="690"/>
                  </a:lnTo>
                  <a:lnTo>
                    <a:pt x="1215" y="695"/>
                  </a:lnTo>
                  <a:lnTo>
                    <a:pt x="1211" y="699"/>
                  </a:lnTo>
                  <a:lnTo>
                    <a:pt x="1211" y="703"/>
                  </a:lnTo>
                  <a:lnTo>
                    <a:pt x="1211" y="707"/>
                  </a:lnTo>
                  <a:lnTo>
                    <a:pt x="1206" y="707"/>
                  </a:lnTo>
                  <a:lnTo>
                    <a:pt x="1206" y="711"/>
                  </a:lnTo>
                  <a:lnTo>
                    <a:pt x="1206" y="716"/>
                  </a:lnTo>
                  <a:lnTo>
                    <a:pt x="1206" y="720"/>
                  </a:lnTo>
                  <a:lnTo>
                    <a:pt x="1206" y="728"/>
                  </a:lnTo>
                  <a:lnTo>
                    <a:pt x="1211" y="733"/>
                  </a:lnTo>
                  <a:lnTo>
                    <a:pt x="1215" y="745"/>
                  </a:lnTo>
                  <a:lnTo>
                    <a:pt x="1215" y="750"/>
                  </a:lnTo>
                  <a:lnTo>
                    <a:pt x="1219" y="754"/>
                  </a:lnTo>
                  <a:lnTo>
                    <a:pt x="1219" y="758"/>
                  </a:lnTo>
                  <a:lnTo>
                    <a:pt x="1219" y="762"/>
                  </a:lnTo>
                  <a:lnTo>
                    <a:pt x="1215" y="767"/>
                  </a:lnTo>
                  <a:lnTo>
                    <a:pt x="1215" y="771"/>
                  </a:lnTo>
                  <a:lnTo>
                    <a:pt x="1211" y="771"/>
                  </a:lnTo>
                  <a:lnTo>
                    <a:pt x="1211" y="775"/>
                  </a:lnTo>
                  <a:lnTo>
                    <a:pt x="1206" y="775"/>
                  </a:lnTo>
                  <a:lnTo>
                    <a:pt x="1202" y="775"/>
                  </a:lnTo>
                  <a:lnTo>
                    <a:pt x="1198" y="775"/>
                  </a:lnTo>
                  <a:lnTo>
                    <a:pt x="1181" y="771"/>
                  </a:lnTo>
                  <a:lnTo>
                    <a:pt x="1177" y="771"/>
                  </a:lnTo>
                  <a:lnTo>
                    <a:pt x="1172" y="771"/>
                  </a:lnTo>
                  <a:lnTo>
                    <a:pt x="1164" y="771"/>
                  </a:lnTo>
                  <a:lnTo>
                    <a:pt x="1155" y="775"/>
                  </a:lnTo>
                  <a:lnTo>
                    <a:pt x="1151" y="775"/>
                  </a:lnTo>
                  <a:lnTo>
                    <a:pt x="1143" y="771"/>
                  </a:lnTo>
                  <a:lnTo>
                    <a:pt x="1139" y="771"/>
                  </a:lnTo>
                  <a:lnTo>
                    <a:pt x="1126" y="767"/>
                  </a:lnTo>
                  <a:lnTo>
                    <a:pt x="1117" y="767"/>
                  </a:lnTo>
                  <a:lnTo>
                    <a:pt x="1105" y="762"/>
                  </a:lnTo>
                  <a:lnTo>
                    <a:pt x="1100" y="762"/>
                  </a:lnTo>
                  <a:lnTo>
                    <a:pt x="1088" y="762"/>
                  </a:lnTo>
                  <a:lnTo>
                    <a:pt x="1075" y="758"/>
                  </a:lnTo>
                  <a:lnTo>
                    <a:pt x="1062" y="754"/>
                  </a:lnTo>
                  <a:lnTo>
                    <a:pt x="1058" y="754"/>
                  </a:lnTo>
                  <a:lnTo>
                    <a:pt x="1054" y="754"/>
                  </a:lnTo>
                  <a:lnTo>
                    <a:pt x="1045" y="754"/>
                  </a:lnTo>
                  <a:lnTo>
                    <a:pt x="1041" y="754"/>
                  </a:lnTo>
                  <a:lnTo>
                    <a:pt x="1037" y="754"/>
                  </a:lnTo>
                  <a:lnTo>
                    <a:pt x="1033" y="754"/>
                  </a:lnTo>
                  <a:lnTo>
                    <a:pt x="1028" y="754"/>
                  </a:lnTo>
                  <a:lnTo>
                    <a:pt x="1024" y="754"/>
                  </a:lnTo>
                  <a:lnTo>
                    <a:pt x="1020" y="754"/>
                  </a:lnTo>
                  <a:lnTo>
                    <a:pt x="1020" y="758"/>
                  </a:lnTo>
                  <a:lnTo>
                    <a:pt x="1016" y="758"/>
                  </a:lnTo>
                  <a:lnTo>
                    <a:pt x="1016" y="762"/>
                  </a:lnTo>
                  <a:lnTo>
                    <a:pt x="1012" y="762"/>
                  </a:lnTo>
                  <a:lnTo>
                    <a:pt x="1012" y="767"/>
                  </a:lnTo>
                  <a:lnTo>
                    <a:pt x="1007" y="771"/>
                  </a:lnTo>
                  <a:lnTo>
                    <a:pt x="1007" y="775"/>
                  </a:lnTo>
                  <a:lnTo>
                    <a:pt x="1003" y="779"/>
                  </a:lnTo>
                  <a:lnTo>
                    <a:pt x="1003" y="783"/>
                  </a:lnTo>
                  <a:lnTo>
                    <a:pt x="995" y="796"/>
                  </a:lnTo>
                  <a:lnTo>
                    <a:pt x="995" y="800"/>
                  </a:lnTo>
                  <a:lnTo>
                    <a:pt x="990" y="809"/>
                  </a:lnTo>
                  <a:lnTo>
                    <a:pt x="986" y="813"/>
                  </a:lnTo>
                  <a:lnTo>
                    <a:pt x="986" y="817"/>
                  </a:lnTo>
                  <a:lnTo>
                    <a:pt x="982" y="822"/>
                  </a:lnTo>
                  <a:lnTo>
                    <a:pt x="978" y="826"/>
                  </a:lnTo>
                  <a:lnTo>
                    <a:pt x="973" y="826"/>
                  </a:lnTo>
                  <a:lnTo>
                    <a:pt x="952" y="838"/>
                  </a:lnTo>
                  <a:lnTo>
                    <a:pt x="944" y="843"/>
                  </a:lnTo>
                  <a:lnTo>
                    <a:pt x="931" y="851"/>
                  </a:lnTo>
                  <a:lnTo>
                    <a:pt x="918" y="860"/>
                  </a:lnTo>
                  <a:lnTo>
                    <a:pt x="914" y="864"/>
                  </a:lnTo>
                  <a:lnTo>
                    <a:pt x="906" y="868"/>
                  </a:lnTo>
                  <a:lnTo>
                    <a:pt x="901" y="872"/>
                  </a:lnTo>
                  <a:lnTo>
                    <a:pt x="897" y="864"/>
                  </a:lnTo>
                  <a:lnTo>
                    <a:pt x="889" y="860"/>
                  </a:lnTo>
                  <a:lnTo>
                    <a:pt x="880" y="851"/>
                  </a:lnTo>
                  <a:lnTo>
                    <a:pt x="872" y="847"/>
                  </a:lnTo>
                  <a:lnTo>
                    <a:pt x="859" y="838"/>
                  </a:lnTo>
                  <a:lnTo>
                    <a:pt x="855" y="834"/>
                  </a:lnTo>
                  <a:lnTo>
                    <a:pt x="851" y="830"/>
                  </a:lnTo>
                  <a:lnTo>
                    <a:pt x="846" y="830"/>
                  </a:lnTo>
                  <a:lnTo>
                    <a:pt x="838" y="826"/>
                  </a:lnTo>
                  <a:lnTo>
                    <a:pt x="834" y="826"/>
                  </a:lnTo>
                  <a:lnTo>
                    <a:pt x="830" y="822"/>
                  </a:lnTo>
                  <a:lnTo>
                    <a:pt x="825" y="822"/>
                  </a:lnTo>
                  <a:lnTo>
                    <a:pt x="821" y="822"/>
                  </a:lnTo>
                  <a:lnTo>
                    <a:pt x="813" y="822"/>
                  </a:lnTo>
                  <a:lnTo>
                    <a:pt x="808" y="822"/>
                  </a:lnTo>
                  <a:lnTo>
                    <a:pt x="804" y="822"/>
                  </a:lnTo>
                  <a:lnTo>
                    <a:pt x="800" y="826"/>
                  </a:lnTo>
                  <a:lnTo>
                    <a:pt x="791" y="826"/>
                  </a:lnTo>
                  <a:lnTo>
                    <a:pt x="787" y="826"/>
                  </a:lnTo>
                  <a:lnTo>
                    <a:pt x="787" y="830"/>
                  </a:lnTo>
                  <a:lnTo>
                    <a:pt x="783" y="830"/>
                  </a:lnTo>
                  <a:lnTo>
                    <a:pt x="779" y="834"/>
                  </a:lnTo>
                  <a:lnTo>
                    <a:pt x="774" y="838"/>
                  </a:lnTo>
                  <a:lnTo>
                    <a:pt x="770" y="847"/>
                  </a:lnTo>
                  <a:lnTo>
                    <a:pt x="766" y="851"/>
                  </a:lnTo>
                  <a:lnTo>
                    <a:pt x="762" y="855"/>
                  </a:lnTo>
                  <a:lnTo>
                    <a:pt x="762" y="860"/>
                  </a:lnTo>
                  <a:lnTo>
                    <a:pt x="758" y="868"/>
                  </a:lnTo>
                  <a:lnTo>
                    <a:pt x="753" y="877"/>
                  </a:lnTo>
                  <a:lnTo>
                    <a:pt x="749" y="885"/>
                  </a:lnTo>
                  <a:lnTo>
                    <a:pt x="745" y="894"/>
                  </a:lnTo>
                  <a:lnTo>
                    <a:pt x="745" y="898"/>
                  </a:lnTo>
                  <a:lnTo>
                    <a:pt x="741" y="902"/>
                  </a:lnTo>
                  <a:lnTo>
                    <a:pt x="736" y="906"/>
                  </a:lnTo>
                  <a:lnTo>
                    <a:pt x="736" y="910"/>
                  </a:lnTo>
                  <a:lnTo>
                    <a:pt x="732" y="915"/>
                  </a:lnTo>
                  <a:lnTo>
                    <a:pt x="728" y="919"/>
                  </a:lnTo>
                  <a:lnTo>
                    <a:pt x="724" y="919"/>
                  </a:lnTo>
                  <a:lnTo>
                    <a:pt x="719" y="923"/>
                  </a:lnTo>
                  <a:lnTo>
                    <a:pt x="715" y="927"/>
                  </a:lnTo>
                  <a:lnTo>
                    <a:pt x="711" y="932"/>
                  </a:lnTo>
                  <a:lnTo>
                    <a:pt x="707" y="932"/>
                  </a:lnTo>
                  <a:lnTo>
                    <a:pt x="703" y="936"/>
                  </a:lnTo>
                  <a:lnTo>
                    <a:pt x="694" y="936"/>
                  </a:lnTo>
                  <a:lnTo>
                    <a:pt x="690" y="936"/>
                  </a:lnTo>
                  <a:lnTo>
                    <a:pt x="686" y="936"/>
                  </a:lnTo>
                  <a:lnTo>
                    <a:pt x="681" y="936"/>
                  </a:lnTo>
                  <a:lnTo>
                    <a:pt x="673" y="936"/>
                  </a:lnTo>
                  <a:lnTo>
                    <a:pt x="669" y="932"/>
                  </a:lnTo>
                  <a:lnTo>
                    <a:pt x="664" y="932"/>
                  </a:lnTo>
                  <a:lnTo>
                    <a:pt x="660" y="927"/>
                  </a:lnTo>
                  <a:lnTo>
                    <a:pt x="656" y="927"/>
                  </a:lnTo>
                  <a:lnTo>
                    <a:pt x="652" y="923"/>
                  </a:lnTo>
                  <a:lnTo>
                    <a:pt x="647" y="923"/>
                  </a:lnTo>
                  <a:lnTo>
                    <a:pt x="647" y="919"/>
                  </a:lnTo>
                  <a:lnTo>
                    <a:pt x="631" y="889"/>
                  </a:lnTo>
                  <a:lnTo>
                    <a:pt x="626" y="881"/>
                  </a:lnTo>
                  <a:lnTo>
                    <a:pt x="622" y="877"/>
                  </a:lnTo>
                  <a:lnTo>
                    <a:pt x="614" y="868"/>
                  </a:lnTo>
                  <a:lnTo>
                    <a:pt x="609" y="860"/>
                  </a:lnTo>
                  <a:lnTo>
                    <a:pt x="601" y="855"/>
                  </a:lnTo>
                  <a:lnTo>
                    <a:pt x="597" y="851"/>
                  </a:lnTo>
                  <a:lnTo>
                    <a:pt x="588" y="851"/>
                  </a:lnTo>
                  <a:lnTo>
                    <a:pt x="584" y="847"/>
                  </a:lnTo>
                  <a:lnTo>
                    <a:pt x="580" y="847"/>
                  </a:lnTo>
                  <a:lnTo>
                    <a:pt x="571" y="847"/>
                  </a:lnTo>
                  <a:lnTo>
                    <a:pt x="567" y="847"/>
                  </a:lnTo>
                  <a:lnTo>
                    <a:pt x="559" y="851"/>
                  </a:lnTo>
                  <a:lnTo>
                    <a:pt x="554" y="851"/>
                  </a:lnTo>
                  <a:lnTo>
                    <a:pt x="546" y="851"/>
                  </a:lnTo>
                  <a:lnTo>
                    <a:pt x="533" y="860"/>
                  </a:lnTo>
                  <a:lnTo>
                    <a:pt x="525" y="860"/>
                  </a:lnTo>
                  <a:lnTo>
                    <a:pt x="520" y="860"/>
                  </a:lnTo>
                  <a:lnTo>
                    <a:pt x="516" y="860"/>
                  </a:lnTo>
                  <a:lnTo>
                    <a:pt x="512" y="860"/>
                  </a:lnTo>
                  <a:lnTo>
                    <a:pt x="504" y="860"/>
                  </a:lnTo>
                  <a:lnTo>
                    <a:pt x="499" y="855"/>
                  </a:lnTo>
                  <a:lnTo>
                    <a:pt x="495" y="855"/>
                  </a:lnTo>
                  <a:lnTo>
                    <a:pt x="491" y="851"/>
                  </a:lnTo>
                  <a:lnTo>
                    <a:pt x="487" y="847"/>
                  </a:lnTo>
                  <a:lnTo>
                    <a:pt x="482" y="843"/>
                  </a:lnTo>
                  <a:lnTo>
                    <a:pt x="478" y="834"/>
                  </a:lnTo>
                  <a:lnTo>
                    <a:pt x="465" y="826"/>
                  </a:lnTo>
                  <a:lnTo>
                    <a:pt x="461" y="822"/>
                  </a:lnTo>
                  <a:lnTo>
                    <a:pt x="457" y="817"/>
                  </a:lnTo>
                  <a:lnTo>
                    <a:pt x="453" y="813"/>
                  </a:lnTo>
                  <a:lnTo>
                    <a:pt x="449" y="809"/>
                  </a:lnTo>
                  <a:lnTo>
                    <a:pt x="444" y="805"/>
                  </a:lnTo>
                  <a:lnTo>
                    <a:pt x="440" y="805"/>
                  </a:lnTo>
                  <a:lnTo>
                    <a:pt x="436" y="800"/>
                  </a:lnTo>
                  <a:lnTo>
                    <a:pt x="427" y="796"/>
                  </a:lnTo>
                  <a:lnTo>
                    <a:pt x="423" y="796"/>
                  </a:lnTo>
                  <a:lnTo>
                    <a:pt x="415" y="796"/>
                  </a:lnTo>
                  <a:lnTo>
                    <a:pt x="393" y="792"/>
                  </a:lnTo>
                  <a:lnTo>
                    <a:pt x="385" y="792"/>
                  </a:lnTo>
                  <a:lnTo>
                    <a:pt x="381" y="792"/>
                  </a:lnTo>
                  <a:lnTo>
                    <a:pt x="377" y="792"/>
                  </a:lnTo>
                  <a:lnTo>
                    <a:pt x="372" y="788"/>
                  </a:lnTo>
                  <a:lnTo>
                    <a:pt x="368" y="788"/>
                  </a:lnTo>
                  <a:lnTo>
                    <a:pt x="364" y="783"/>
                  </a:lnTo>
                  <a:lnTo>
                    <a:pt x="360" y="779"/>
                  </a:lnTo>
                  <a:lnTo>
                    <a:pt x="355" y="771"/>
                  </a:lnTo>
                  <a:lnTo>
                    <a:pt x="351" y="767"/>
                  </a:lnTo>
                  <a:lnTo>
                    <a:pt x="347" y="758"/>
                  </a:lnTo>
                  <a:lnTo>
                    <a:pt x="347" y="754"/>
                  </a:lnTo>
                  <a:lnTo>
                    <a:pt x="347" y="750"/>
                  </a:lnTo>
                  <a:lnTo>
                    <a:pt x="347" y="745"/>
                  </a:lnTo>
                  <a:lnTo>
                    <a:pt x="343" y="737"/>
                  </a:lnTo>
                  <a:lnTo>
                    <a:pt x="343" y="728"/>
                  </a:lnTo>
                  <a:lnTo>
                    <a:pt x="347" y="711"/>
                  </a:lnTo>
                  <a:lnTo>
                    <a:pt x="347" y="707"/>
                  </a:lnTo>
                  <a:lnTo>
                    <a:pt x="343" y="699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38" y="682"/>
                  </a:lnTo>
                  <a:lnTo>
                    <a:pt x="338" y="673"/>
                  </a:lnTo>
                  <a:lnTo>
                    <a:pt x="334" y="669"/>
                  </a:lnTo>
                  <a:lnTo>
                    <a:pt x="330" y="665"/>
                  </a:lnTo>
                  <a:lnTo>
                    <a:pt x="326" y="656"/>
                  </a:lnTo>
                  <a:lnTo>
                    <a:pt x="321" y="652"/>
                  </a:lnTo>
                  <a:lnTo>
                    <a:pt x="317" y="652"/>
                  </a:lnTo>
                  <a:lnTo>
                    <a:pt x="313" y="648"/>
                  </a:lnTo>
                  <a:lnTo>
                    <a:pt x="309" y="644"/>
                  </a:lnTo>
                  <a:lnTo>
                    <a:pt x="292" y="631"/>
                  </a:lnTo>
                  <a:lnTo>
                    <a:pt x="283" y="627"/>
                  </a:lnTo>
                  <a:lnTo>
                    <a:pt x="279" y="618"/>
                  </a:lnTo>
                  <a:lnTo>
                    <a:pt x="275" y="614"/>
                  </a:lnTo>
                  <a:lnTo>
                    <a:pt x="271" y="610"/>
                  </a:lnTo>
                  <a:lnTo>
                    <a:pt x="266" y="601"/>
                  </a:lnTo>
                  <a:lnTo>
                    <a:pt x="262" y="593"/>
                  </a:lnTo>
                  <a:lnTo>
                    <a:pt x="258" y="584"/>
                  </a:lnTo>
                  <a:lnTo>
                    <a:pt x="254" y="580"/>
                  </a:lnTo>
                  <a:lnTo>
                    <a:pt x="250" y="572"/>
                  </a:lnTo>
                  <a:lnTo>
                    <a:pt x="245" y="546"/>
                  </a:lnTo>
                  <a:lnTo>
                    <a:pt x="241" y="534"/>
                  </a:lnTo>
                  <a:lnTo>
                    <a:pt x="237" y="521"/>
                  </a:lnTo>
                  <a:lnTo>
                    <a:pt x="233" y="513"/>
                  </a:lnTo>
                  <a:lnTo>
                    <a:pt x="228" y="508"/>
                  </a:lnTo>
                  <a:lnTo>
                    <a:pt x="224" y="504"/>
                  </a:lnTo>
                  <a:lnTo>
                    <a:pt x="220" y="496"/>
                  </a:lnTo>
                  <a:lnTo>
                    <a:pt x="220" y="491"/>
                  </a:lnTo>
                  <a:lnTo>
                    <a:pt x="216" y="487"/>
                  </a:lnTo>
                  <a:lnTo>
                    <a:pt x="211" y="483"/>
                  </a:lnTo>
                  <a:lnTo>
                    <a:pt x="207" y="479"/>
                  </a:lnTo>
                  <a:lnTo>
                    <a:pt x="203" y="474"/>
                  </a:lnTo>
                  <a:lnTo>
                    <a:pt x="194" y="474"/>
                  </a:lnTo>
                  <a:lnTo>
                    <a:pt x="190" y="470"/>
                  </a:lnTo>
                  <a:lnTo>
                    <a:pt x="186" y="470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61" y="470"/>
                  </a:lnTo>
                  <a:lnTo>
                    <a:pt x="152" y="470"/>
                  </a:lnTo>
                  <a:lnTo>
                    <a:pt x="144" y="474"/>
                  </a:lnTo>
                  <a:lnTo>
                    <a:pt x="139" y="479"/>
                  </a:lnTo>
                  <a:lnTo>
                    <a:pt x="135" y="483"/>
                  </a:lnTo>
                  <a:lnTo>
                    <a:pt x="127" y="491"/>
                  </a:lnTo>
                  <a:lnTo>
                    <a:pt x="123" y="496"/>
                  </a:lnTo>
                  <a:lnTo>
                    <a:pt x="114" y="508"/>
                  </a:lnTo>
                  <a:lnTo>
                    <a:pt x="106" y="517"/>
                  </a:lnTo>
                  <a:lnTo>
                    <a:pt x="101" y="521"/>
                  </a:lnTo>
                  <a:lnTo>
                    <a:pt x="97" y="525"/>
                  </a:lnTo>
                  <a:lnTo>
                    <a:pt x="89" y="534"/>
                  </a:lnTo>
                  <a:lnTo>
                    <a:pt x="84" y="534"/>
                  </a:lnTo>
                  <a:lnTo>
                    <a:pt x="84" y="538"/>
                  </a:lnTo>
                  <a:lnTo>
                    <a:pt x="80" y="538"/>
                  </a:lnTo>
                  <a:lnTo>
                    <a:pt x="76" y="542"/>
                  </a:lnTo>
                  <a:lnTo>
                    <a:pt x="72" y="542"/>
                  </a:lnTo>
                  <a:lnTo>
                    <a:pt x="67" y="542"/>
                  </a:lnTo>
                  <a:lnTo>
                    <a:pt x="67" y="538"/>
                  </a:lnTo>
                  <a:lnTo>
                    <a:pt x="67" y="534"/>
                  </a:lnTo>
                  <a:lnTo>
                    <a:pt x="63" y="513"/>
                  </a:lnTo>
                  <a:lnTo>
                    <a:pt x="59" y="496"/>
                  </a:lnTo>
                  <a:lnTo>
                    <a:pt x="55" y="483"/>
                  </a:lnTo>
                  <a:lnTo>
                    <a:pt x="55" y="479"/>
                  </a:lnTo>
                  <a:lnTo>
                    <a:pt x="51" y="474"/>
                  </a:lnTo>
                  <a:lnTo>
                    <a:pt x="51" y="470"/>
                  </a:lnTo>
                  <a:lnTo>
                    <a:pt x="46" y="466"/>
                  </a:lnTo>
                  <a:lnTo>
                    <a:pt x="46" y="462"/>
                  </a:lnTo>
                  <a:lnTo>
                    <a:pt x="42" y="462"/>
                  </a:lnTo>
                  <a:lnTo>
                    <a:pt x="42" y="457"/>
                  </a:lnTo>
                  <a:lnTo>
                    <a:pt x="38" y="457"/>
                  </a:lnTo>
                  <a:lnTo>
                    <a:pt x="34" y="453"/>
                  </a:lnTo>
                  <a:lnTo>
                    <a:pt x="29" y="453"/>
                  </a:lnTo>
                  <a:lnTo>
                    <a:pt x="25" y="453"/>
                  </a:lnTo>
                  <a:lnTo>
                    <a:pt x="21" y="453"/>
                  </a:lnTo>
                  <a:lnTo>
                    <a:pt x="17" y="457"/>
                  </a:lnTo>
                  <a:lnTo>
                    <a:pt x="8" y="457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6" name="Freeform 52"/>
            <p:cNvSpPr>
              <a:spLocks/>
            </p:cNvSpPr>
            <p:nvPr/>
          </p:nvSpPr>
          <p:spPr bwMode="auto">
            <a:xfrm>
              <a:off x="3122895" y="1146536"/>
              <a:ext cx="135064" cy="120994"/>
            </a:xfrm>
            <a:custGeom>
              <a:avLst/>
              <a:gdLst>
                <a:gd name="T0" fmla="*/ 8 w 423"/>
                <a:gd name="T1" fmla="*/ 212 h 381"/>
                <a:gd name="T2" fmla="*/ 16 w 423"/>
                <a:gd name="T3" fmla="*/ 199 h 381"/>
                <a:gd name="T4" fmla="*/ 29 w 423"/>
                <a:gd name="T5" fmla="*/ 165 h 381"/>
                <a:gd name="T6" fmla="*/ 38 w 423"/>
                <a:gd name="T7" fmla="*/ 152 h 381"/>
                <a:gd name="T8" fmla="*/ 46 w 423"/>
                <a:gd name="T9" fmla="*/ 140 h 381"/>
                <a:gd name="T10" fmla="*/ 63 w 423"/>
                <a:gd name="T11" fmla="*/ 140 h 381"/>
                <a:gd name="T12" fmla="*/ 97 w 423"/>
                <a:gd name="T13" fmla="*/ 144 h 381"/>
                <a:gd name="T14" fmla="*/ 127 w 423"/>
                <a:gd name="T15" fmla="*/ 148 h 381"/>
                <a:gd name="T16" fmla="*/ 148 w 423"/>
                <a:gd name="T17" fmla="*/ 148 h 381"/>
                <a:gd name="T18" fmla="*/ 165 w 423"/>
                <a:gd name="T19" fmla="*/ 136 h 381"/>
                <a:gd name="T20" fmla="*/ 177 w 423"/>
                <a:gd name="T21" fmla="*/ 123 h 381"/>
                <a:gd name="T22" fmla="*/ 211 w 423"/>
                <a:gd name="T23" fmla="*/ 110 h 381"/>
                <a:gd name="T24" fmla="*/ 232 w 423"/>
                <a:gd name="T25" fmla="*/ 102 h 381"/>
                <a:gd name="T26" fmla="*/ 254 w 423"/>
                <a:gd name="T27" fmla="*/ 81 h 381"/>
                <a:gd name="T28" fmla="*/ 300 w 423"/>
                <a:gd name="T29" fmla="*/ 38 h 381"/>
                <a:gd name="T30" fmla="*/ 321 w 423"/>
                <a:gd name="T31" fmla="*/ 25 h 381"/>
                <a:gd name="T32" fmla="*/ 338 w 423"/>
                <a:gd name="T33" fmla="*/ 17 h 381"/>
                <a:gd name="T34" fmla="*/ 359 w 423"/>
                <a:gd name="T35" fmla="*/ 4 h 381"/>
                <a:gd name="T36" fmla="*/ 372 w 423"/>
                <a:gd name="T37" fmla="*/ 0 h 381"/>
                <a:gd name="T38" fmla="*/ 385 w 423"/>
                <a:gd name="T39" fmla="*/ 0 h 381"/>
                <a:gd name="T40" fmla="*/ 402 w 423"/>
                <a:gd name="T41" fmla="*/ 0 h 381"/>
                <a:gd name="T42" fmla="*/ 419 w 423"/>
                <a:gd name="T43" fmla="*/ 9 h 381"/>
                <a:gd name="T44" fmla="*/ 423 w 423"/>
                <a:gd name="T45" fmla="*/ 17 h 381"/>
                <a:gd name="T46" fmla="*/ 410 w 423"/>
                <a:gd name="T47" fmla="*/ 25 h 381"/>
                <a:gd name="T48" fmla="*/ 385 w 423"/>
                <a:gd name="T49" fmla="*/ 30 h 381"/>
                <a:gd name="T50" fmla="*/ 368 w 423"/>
                <a:gd name="T51" fmla="*/ 38 h 381"/>
                <a:gd name="T52" fmla="*/ 347 w 423"/>
                <a:gd name="T53" fmla="*/ 51 h 381"/>
                <a:gd name="T54" fmla="*/ 313 w 423"/>
                <a:gd name="T55" fmla="*/ 72 h 381"/>
                <a:gd name="T56" fmla="*/ 287 w 423"/>
                <a:gd name="T57" fmla="*/ 93 h 381"/>
                <a:gd name="T58" fmla="*/ 275 w 423"/>
                <a:gd name="T59" fmla="*/ 106 h 381"/>
                <a:gd name="T60" fmla="*/ 266 w 423"/>
                <a:gd name="T61" fmla="*/ 119 h 381"/>
                <a:gd name="T62" fmla="*/ 266 w 423"/>
                <a:gd name="T63" fmla="*/ 140 h 381"/>
                <a:gd name="T64" fmla="*/ 262 w 423"/>
                <a:gd name="T65" fmla="*/ 157 h 381"/>
                <a:gd name="T66" fmla="*/ 254 w 423"/>
                <a:gd name="T67" fmla="*/ 178 h 381"/>
                <a:gd name="T68" fmla="*/ 270 w 423"/>
                <a:gd name="T69" fmla="*/ 195 h 381"/>
                <a:gd name="T70" fmla="*/ 275 w 423"/>
                <a:gd name="T71" fmla="*/ 203 h 381"/>
                <a:gd name="T72" fmla="*/ 275 w 423"/>
                <a:gd name="T73" fmla="*/ 212 h 381"/>
                <a:gd name="T74" fmla="*/ 249 w 423"/>
                <a:gd name="T75" fmla="*/ 220 h 381"/>
                <a:gd name="T76" fmla="*/ 237 w 423"/>
                <a:gd name="T77" fmla="*/ 224 h 381"/>
                <a:gd name="T78" fmla="*/ 224 w 423"/>
                <a:gd name="T79" fmla="*/ 233 h 381"/>
                <a:gd name="T80" fmla="*/ 207 w 423"/>
                <a:gd name="T81" fmla="*/ 246 h 381"/>
                <a:gd name="T82" fmla="*/ 194 w 423"/>
                <a:gd name="T83" fmla="*/ 250 h 381"/>
                <a:gd name="T84" fmla="*/ 177 w 423"/>
                <a:gd name="T85" fmla="*/ 250 h 381"/>
                <a:gd name="T86" fmla="*/ 165 w 423"/>
                <a:gd name="T87" fmla="*/ 250 h 381"/>
                <a:gd name="T88" fmla="*/ 152 w 423"/>
                <a:gd name="T89" fmla="*/ 258 h 381"/>
                <a:gd name="T90" fmla="*/ 139 w 423"/>
                <a:gd name="T91" fmla="*/ 271 h 381"/>
                <a:gd name="T92" fmla="*/ 135 w 423"/>
                <a:gd name="T93" fmla="*/ 288 h 381"/>
                <a:gd name="T94" fmla="*/ 131 w 423"/>
                <a:gd name="T95" fmla="*/ 318 h 381"/>
                <a:gd name="T96" fmla="*/ 127 w 423"/>
                <a:gd name="T97" fmla="*/ 335 h 381"/>
                <a:gd name="T98" fmla="*/ 118 w 423"/>
                <a:gd name="T99" fmla="*/ 351 h 381"/>
                <a:gd name="T100" fmla="*/ 101 w 423"/>
                <a:gd name="T101" fmla="*/ 364 h 381"/>
                <a:gd name="T102" fmla="*/ 84 w 423"/>
                <a:gd name="T103" fmla="*/ 377 h 381"/>
                <a:gd name="T104" fmla="*/ 63 w 423"/>
                <a:gd name="T105" fmla="*/ 381 h 381"/>
                <a:gd name="T106" fmla="*/ 50 w 423"/>
                <a:gd name="T107" fmla="*/ 377 h 381"/>
                <a:gd name="T108" fmla="*/ 38 w 423"/>
                <a:gd name="T109" fmla="*/ 360 h 381"/>
                <a:gd name="T110" fmla="*/ 29 w 423"/>
                <a:gd name="T111" fmla="*/ 343 h 381"/>
                <a:gd name="T112" fmla="*/ 25 w 423"/>
                <a:gd name="T113" fmla="*/ 322 h 381"/>
                <a:gd name="T114" fmla="*/ 21 w 423"/>
                <a:gd name="T115" fmla="*/ 305 h 381"/>
                <a:gd name="T116" fmla="*/ 29 w 423"/>
                <a:gd name="T117" fmla="*/ 284 h 381"/>
                <a:gd name="T118" fmla="*/ 33 w 423"/>
                <a:gd name="T119" fmla="*/ 258 h 381"/>
                <a:gd name="T120" fmla="*/ 25 w 423"/>
                <a:gd name="T121" fmla="*/ 237 h 381"/>
                <a:gd name="T122" fmla="*/ 16 w 423"/>
                <a:gd name="T123" fmla="*/ 224 h 381"/>
                <a:gd name="T124" fmla="*/ 4 w 423"/>
                <a:gd name="T125" fmla="*/ 22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381">
                  <a:moveTo>
                    <a:pt x="0" y="220"/>
                  </a:moveTo>
                  <a:lnTo>
                    <a:pt x="4" y="216"/>
                  </a:lnTo>
                  <a:lnTo>
                    <a:pt x="8" y="212"/>
                  </a:lnTo>
                  <a:lnTo>
                    <a:pt x="8" y="208"/>
                  </a:lnTo>
                  <a:lnTo>
                    <a:pt x="12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25" y="174"/>
                  </a:lnTo>
                  <a:lnTo>
                    <a:pt x="29" y="165"/>
                  </a:lnTo>
                  <a:lnTo>
                    <a:pt x="29" y="157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148"/>
                  </a:lnTo>
                  <a:lnTo>
                    <a:pt x="42" y="144"/>
                  </a:lnTo>
                  <a:lnTo>
                    <a:pt x="46" y="140"/>
                  </a:lnTo>
                  <a:lnTo>
                    <a:pt x="55" y="140"/>
                  </a:lnTo>
                  <a:lnTo>
                    <a:pt x="59" y="140"/>
                  </a:lnTo>
                  <a:lnTo>
                    <a:pt x="63" y="140"/>
                  </a:lnTo>
                  <a:lnTo>
                    <a:pt x="72" y="140"/>
                  </a:lnTo>
                  <a:lnTo>
                    <a:pt x="88" y="144"/>
                  </a:lnTo>
                  <a:lnTo>
                    <a:pt x="97" y="144"/>
                  </a:lnTo>
                  <a:lnTo>
                    <a:pt x="110" y="148"/>
                  </a:lnTo>
                  <a:lnTo>
                    <a:pt x="118" y="148"/>
                  </a:lnTo>
                  <a:lnTo>
                    <a:pt x="127" y="148"/>
                  </a:lnTo>
                  <a:lnTo>
                    <a:pt x="139" y="148"/>
                  </a:lnTo>
                  <a:lnTo>
                    <a:pt x="143" y="148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60" y="136"/>
                  </a:lnTo>
                  <a:lnTo>
                    <a:pt x="165" y="136"/>
                  </a:lnTo>
                  <a:lnTo>
                    <a:pt x="169" y="131"/>
                  </a:lnTo>
                  <a:lnTo>
                    <a:pt x="173" y="127"/>
                  </a:lnTo>
                  <a:lnTo>
                    <a:pt x="177" y="123"/>
                  </a:lnTo>
                  <a:lnTo>
                    <a:pt x="186" y="123"/>
                  </a:lnTo>
                  <a:lnTo>
                    <a:pt x="194" y="119"/>
                  </a:lnTo>
                  <a:lnTo>
                    <a:pt x="211" y="110"/>
                  </a:lnTo>
                  <a:lnTo>
                    <a:pt x="220" y="106"/>
                  </a:lnTo>
                  <a:lnTo>
                    <a:pt x="224" y="106"/>
                  </a:lnTo>
                  <a:lnTo>
                    <a:pt x="232" y="102"/>
                  </a:lnTo>
                  <a:lnTo>
                    <a:pt x="237" y="97"/>
                  </a:lnTo>
                  <a:lnTo>
                    <a:pt x="245" y="89"/>
                  </a:lnTo>
                  <a:lnTo>
                    <a:pt x="254" y="81"/>
                  </a:lnTo>
                  <a:lnTo>
                    <a:pt x="287" y="47"/>
                  </a:lnTo>
                  <a:lnTo>
                    <a:pt x="296" y="42"/>
                  </a:lnTo>
                  <a:lnTo>
                    <a:pt x="300" y="38"/>
                  </a:lnTo>
                  <a:lnTo>
                    <a:pt x="309" y="34"/>
                  </a:lnTo>
                  <a:lnTo>
                    <a:pt x="313" y="30"/>
                  </a:lnTo>
                  <a:lnTo>
                    <a:pt x="321" y="25"/>
                  </a:lnTo>
                  <a:lnTo>
                    <a:pt x="330" y="21"/>
                  </a:lnTo>
                  <a:lnTo>
                    <a:pt x="334" y="21"/>
                  </a:lnTo>
                  <a:lnTo>
                    <a:pt x="338" y="17"/>
                  </a:lnTo>
                  <a:lnTo>
                    <a:pt x="347" y="13"/>
                  </a:lnTo>
                  <a:lnTo>
                    <a:pt x="351" y="9"/>
                  </a:lnTo>
                  <a:lnTo>
                    <a:pt x="359" y="4"/>
                  </a:lnTo>
                  <a:lnTo>
                    <a:pt x="364" y="4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1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397" y="0"/>
                  </a:lnTo>
                  <a:lnTo>
                    <a:pt x="402" y="0"/>
                  </a:lnTo>
                  <a:lnTo>
                    <a:pt x="410" y="4"/>
                  </a:lnTo>
                  <a:lnTo>
                    <a:pt x="414" y="4"/>
                  </a:lnTo>
                  <a:lnTo>
                    <a:pt x="419" y="9"/>
                  </a:lnTo>
                  <a:lnTo>
                    <a:pt x="423" y="9"/>
                  </a:lnTo>
                  <a:lnTo>
                    <a:pt x="423" y="13"/>
                  </a:lnTo>
                  <a:lnTo>
                    <a:pt x="423" y="17"/>
                  </a:lnTo>
                  <a:lnTo>
                    <a:pt x="419" y="21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6" y="30"/>
                  </a:lnTo>
                  <a:lnTo>
                    <a:pt x="389" y="30"/>
                  </a:lnTo>
                  <a:lnTo>
                    <a:pt x="385" y="30"/>
                  </a:lnTo>
                  <a:lnTo>
                    <a:pt x="381" y="34"/>
                  </a:lnTo>
                  <a:lnTo>
                    <a:pt x="376" y="34"/>
                  </a:lnTo>
                  <a:lnTo>
                    <a:pt x="368" y="38"/>
                  </a:lnTo>
                  <a:lnTo>
                    <a:pt x="359" y="42"/>
                  </a:lnTo>
                  <a:lnTo>
                    <a:pt x="355" y="47"/>
                  </a:lnTo>
                  <a:lnTo>
                    <a:pt x="347" y="51"/>
                  </a:lnTo>
                  <a:lnTo>
                    <a:pt x="334" y="59"/>
                  </a:lnTo>
                  <a:lnTo>
                    <a:pt x="330" y="64"/>
                  </a:lnTo>
                  <a:lnTo>
                    <a:pt x="313" y="72"/>
                  </a:lnTo>
                  <a:lnTo>
                    <a:pt x="300" y="81"/>
                  </a:lnTo>
                  <a:lnTo>
                    <a:pt x="296" y="85"/>
                  </a:lnTo>
                  <a:lnTo>
                    <a:pt x="287" y="93"/>
                  </a:lnTo>
                  <a:lnTo>
                    <a:pt x="283" y="97"/>
                  </a:lnTo>
                  <a:lnTo>
                    <a:pt x="279" y="102"/>
                  </a:lnTo>
                  <a:lnTo>
                    <a:pt x="275" y="106"/>
                  </a:lnTo>
                  <a:lnTo>
                    <a:pt x="270" y="110"/>
                  </a:lnTo>
                  <a:lnTo>
                    <a:pt x="270" y="114"/>
                  </a:lnTo>
                  <a:lnTo>
                    <a:pt x="266" y="119"/>
                  </a:lnTo>
                  <a:lnTo>
                    <a:pt x="266" y="123"/>
                  </a:lnTo>
                  <a:lnTo>
                    <a:pt x="266" y="127"/>
                  </a:lnTo>
                  <a:lnTo>
                    <a:pt x="266" y="140"/>
                  </a:lnTo>
                  <a:lnTo>
                    <a:pt x="262" y="148"/>
                  </a:lnTo>
                  <a:lnTo>
                    <a:pt x="262" y="152"/>
                  </a:lnTo>
                  <a:lnTo>
                    <a:pt x="262" y="157"/>
                  </a:lnTo>
                  <a:lnTo>
                    <a:pt x="254" y="169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4" y="182"/>
                  </a:lnTo>
                  <a:lnTo>
                    <a:pt x="258" y="186"/>
                  </a:lnTo>
                  <a:lnTo>
                    <a:pt x="270" y="195"/>
                  </a:lnTo>
                  <a:lnTo>
                    <a:pt x="275" y="195"/>
                  </a:lnTo>
                  <a:lnTo>
                    <a:pt x="275" y="199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79" y="208"/>
                  </a:lnTo>
                  <a:lnTo>
                    <a:pt x="275" y="212"/>
                  </a:lnTo>
                  <a:lnTo>
                    <a:pt x="270" y="216"/>
                  </a:lnTo>
                  <a:lnTo>
                    <a:pt x="262" y="216"/>
                  </a:lnTo>
                  <a:lnTo>
                    <a:pt x="249" y="220"/>
                  </a:lnTo>
                  <a:lnTo>
                    <a:pt x="245" y="220"/>
                  </a:lnTo>
                  <a:lnTo>
                    <a:pt x="241" y="224"/>
                  </a:lnTo>
                  <a:lnTo>
                    <a:pt x="237" y="224"/>
                  </a:lnTo>
                  <a:lnTo>
                    <a:pt x="228" y="229"/>
                  </a:lnTo>
                  <a:lnTo>
                    <a:pt x="224" y="229"/>
                  </a:lnTo>
                  <a:lnTo>
                    <a:pt x="224" y="233"/>
                  </a:lnTo>
                  <a:lnTo>
                    <a:pt x="215" y="237"/>
                  </a:lnTo>
                  <a:lnTo>
                    <a:pt x="211" y="241"/>
                  </a:lnTo>
                  <a:lnTo>
                    <a:pt x="207" y="246"/>
                  </a:lnTo>
                  <a:lnTo>
                    <a:pt x="199" y="246"/>
                  </a:lnTo>
                  <a:lnTo>
                    <a:pt x="199" y="250"/>
                  </a:lnTo>
                  <a:lnTo>
                    <a:pt x="194" y="250"/>
                  </a:lnTo>
                  <a:lnTo>
                    <a:pt x="186" y="250"/>
                  </a:lnTo>
                  <a:lnTo>
                    <a:pt x="182" y="250"/>
                  </a:lnTo>
                  <a:lnTo>
                    <a:pt x="177" y="250"/>
                  </a:lnTo>
                  <a:lnTo>
                    <a:pt x="173" y="250"/>
                  </a:lnTo>
                  <a:lnTo>
                    <a:pt x="169" y="250"/>
                  </a:lnTo>
                  <a:lnTo>
                    <a:pt x="165" y="250"/>
                  </a:lnTo>
                  <a:lnTo>
                    <a:pt x="160" y="254"/>
                  </a:lnTo>
                  <a:lnTo>
                    <a:pt x="156" y="258"/>
                  </a:lnTo>
                  <a:lnTo>
                    <a:pt x="152" y="258"/>
                  </a:lnTo>
                  <a:lnTo>
                    <a:pt x="148" y="263"/>
                  </a:lnTo>
                  <a:lnTo>
                    <a:pt x="143" y="267"/>
                  </a:lnTo>
                  <a:lnTo>
                    <a:pt x="139" y="271"/>
                  </a:lnTo>
                  <a:lnTo>
                    <a:pt x="139" y="280"/>
                  </a:lnTo>
                  <a:lnTo>
                    <a:pt x="139" y="284"/>
                  </a:lnTo>
                  <a:lnTo>
                    <a:pt x="135" y="288"/>
                  </a:lnTo>
                  <a:lnTo>
                    <a:pt x="135" y="292"/>
                  </a:lnTo>
                  <a:lnTo>
                    <a:pt x="135" y="309"/>
                  </a:lnTo>
                  <a:lnTo>
                    <a:pt x="131" y="318"/>
                  </a:lnTo>
                  <a:lnTo>
                    <a:pt x="131" y="322"/>
                  </a:lnTo>
                  <a:lnTo>
                    <a:pt x="131" y="330"/>
                  </a:lnTo>
                  <a:lnTo>
                    <a:pt x="127" y="335"/>
                  </a:lnTo>
                  <a:lnTo>
                    <a:pt x="127" y="339"/>
                  </a:lnTo>
                  <a:lnTo>
                    <a:pt x="122" y="343"/>
                  </a:lnTo>
                  <a:lnTo>
                    <a:pt x="118" y="351"/>
                  </a:lnTo>
                  <a:lnTo>
                    <a:pt x="114" y="356"/>
                  </a:lnTo>
                  <a:lnTo>
                    <a:pt x="105" y="360"/>
                  </a:lnTo>
                  <a:lnTo>
                    <a:pt x="101" y="364"/>
                  </a:lnTo>
                  <a:lnTo>
                    <a:pt x="97" y="368"/>
                  </a:lnTo>
                  <a:lnTo>
                    <a:pt x="88" y="373"/>
                  </a:lnTo>
                  <a:lnTo>
                    <a:pt x="84" y="377"/>
                  </a:lnTo>
                  <a:lnTo>
                    <a:pt x="76" y="377"/>
                  </a:lnTo>
                  <a:lnTo>
                    <a:pt x="72" y="381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55" y="377"/>
                  </a:lnTo>
                  <a:lnTo>
                    <a:pt x="50" y="377"/>
                  </a:lnTo>
                  <a:lnTo>
                    <a:pt x="46" y="373"/>
                  </a:lnTo>
                  <a:lnTo>
                    <a:pt x="42" y="364"/>
                  </a:lnTo>
                  <a:lnTo>
                    <a:pt x="38" y="360"/>
                  </a:lnTo>
                  <a:lnTo>
                    <a:pt x="38" y="356"/>
                  </a:lnTo>
                  <a:lnTo>
                    <a:pt x="33" y="347"/>
                  </a:lnTo>
                  <a:lnTo>
                    <a:pt x="29" y="343"/>
                  </a:lnTo>
                  <a:lnTo>
                    <a:pt x="25" y="335"/>
                  </a:lnTo>
                  <a:lnTo>
                    <a:pt x="25" y="330"/>
                  </a:lnTo>
                  <a:lnTo>
                    <a:pt x="25" y="322"/>
                  </a:lnTo>
                  <a:lnTo>
                    <a:pt x="21" y="318"/>
                  </a:lnTo>
                  <a:lnTo>
                    <a:pt x="21" y="309"/>
                  </a:lnTo>
                  <a:lnTo>
                    <a:pt x="21" y="305"/>
                  </a:lnTo>
                  <a:lnTo>
                    <a:pt x="25" y="301"/>
                  </a:lnTo>
                  <a:lnTo>
                    <a:pt x="29" y="288"/>
                  </a:lnTo>
                  <a:lnTo>
                    <a:pt x="29" y="284"/>
                  </a:lnTo>
                  <a:lnTo>
                    <a:pt x="33" y="267"/>
                  </a:lnTo>
                  <a:lnTo>
                    <a:pt x="33" y="263"/>
                  </a:lnTo>
                  <a:lnTo>
                    <a:pt x="33" y="258"/>
                  </a:lnTo>
                  <a:lnTo>
                    <a:pt x="33" y="250"/>
                  </a:lnTo>
                  <a:lnTo>
                    <a:pt x="29" y="246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1" y="229"/>
                  </a:lnTo>
                  <a:lnTo>
                    <a:pt x="16" y="224"/>
                  </a:lnTo>
                  <a:lnTo>
                    <a:pt x="12" y="224"/>
                  </a:lnTo>
                  <a:lnTo>
                    <a:pt x="8" y="220"/>
                  </a:lnTo>
                  <a:lnTo>
                    <a:pt x="4" y="22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7" name="Freeform 53"/>
            <p:cNvSpPr>
              <a:spLocks/>
            </p:cNvSpPr>
            <p:nvPr/>
          </p:nvSpPr>
          <p:spPr bwMode="auto">
            <a:xfrm>
              <a:off x="2277336" y="3598794"/>
              <a:ext cx="572615" cy="409413"/>
            </a:xfrm>
            <a:custGeom>
              <a:avLst/>
              <a:gdLst>
                <a:gd name="T0" fmla="*/ 34 w 1804"/>
                <a:gd name="T1" fmla="*/ 610 h 1291"/>
                <a:gd name="T2" fmla="*/ 51 w 1804"/>
                <a:gd name="T3" fmla="*/ 504 h 1291"/>
                <a:gd name="T4" fmla="*/ 89 w 1804"/>
                <a:gd name="T5" fmla="*/ 330 h 1291"/>
                <a:gd name="T6" fmla="*/ 132 w 1804"/>
                <a:gd name="T7" fmla="*/ 267 h 1291"/>
                <a:gd name="T8" fmla="*/ 170 w 1804"/>
                <a:gd name="T9" fmla="*/ 178 h 1291"/>
                <a:gd name="T10" fmla="*/ 246 w 1804"/>
                <a:gd name="T11" fmla="*/ 114 h 1291"/>
                <a:gd name="T12" fmla="*/ 318 w 1804"/>
                <a:gd name="T13" fmla="*/ 72 h 1291"/>
                <a:gd name="T14" fmla="*/ 398 w 1804"/>
                <a:gd name="T15" fmla="*/ 38 h 1291"/>
                <a:gd name="T16" fmla="*/ 453 w 1804"/>
                <a:gd name="T17" fmla="*/ 0 h 1291"/>
                <a:gd name="T18" fmla="*/ 542 w 1804"/>
                <a:gd name="T19" fmla="*/ 30 h 1291"/>
                <a:gd name="T20" fmla="*/ 589 w 1804"/>
                <a:gd name="T21" fmla="*/ 51 h 1291"/>
                <a:gd name="T22" fmla="*/ 636 w 1804"/>
                <a:gd name="T23" fmla="*/ 42 h 1291"/>
                <a:gd name="T24" fmla="*/ 686 w 1804"/>
                <a:gd name="T25" fmla="*/ 89 h 1291"/>
                <a:gd name="T26" fmla="*/ 805 w 1804"/>
                <a:gd name="T27" fmla="*/ 119 h 1291"/>
                <a:gd name="T28" fmla="*/ 847 w 1804"/>
                <a:gd name="T29" fmla="*/ 93 h 1291"/>
                <a:gd name="T30" fmla="*/ 949 w 1804"/>
                <a:gd name="T31" fmla="*/ 114 h 1291"/>
                <a:gd name="T32" fmla="*/ 978 w 1804"/>
                <a:gd name="T33" fmla="*/ 81 h 1291"/>
                <a:gd name="T34" fmla="*/ 1021 w 1804"/>
                <a:gd name="T35" fmla="*/ 21 h 1291"/>
                <a:gd name="T36" fmla="*/ 1110 w 1804"/>
                <a:gd name="T37" fmla="*/ 47 h 1291"/>
                <a:gd name="T38" fmla="*/ 1122 w 1804"/>
                <a:gd name="T39" fmla="*/ 102 h 1291"/>
                <a:gd name="T40" fmla="*/ 1156 w 1804"/>
                <a:gd name="T41" fmla="*/ 157 h 1291"/>
                <a:gd name="T42" fmla="*/ 1194 w 1804"/>
                <a:gd name="T43" fmla="*/ 237 h 1291"/>
                <a:gd name="T44" fmla="*/ 1321 w 1804"/>
                <a:gd name="T45" fmla="*/ 326 h 1291"/>
                <a:gd name="T46" fmla="*/ 1431 w 1804"/>
                <a:gd name="T47" fmla="*/ 326 h 1291"/>
                <a:gd name="T48" fmla="*/ 1512 w 1804"/>
                <a:gd name="T49" fmla="*/ 381 h 1291"/>
                <a:gd name="T50" fmla="*/ 1596 w 1804"/>
                <a:gd name="T51" fmla="*/ 479 h 1291"/>
                <a:gd name="T52" fmla="*/ 1685 w 1804"/>
                <a:gd name="T53" fmla="*/ 525 h 1291"/>
                <a:gd name="T54" fmla="*/ 1618 w 1804"/>
                <a:gd name="T55" fmla="*/ 606 h 1291"/>
                <a:gd name="T56" fmla="*/ 1575 w 1804"/>
                <a:gd name="T57" fmla="*/ 648 h 1291"/>
                <a:gd name="T58" fmla="*/ 1647 w 1804"/>
                <a:gd name="T59" fmla="*/ 669 h 1291"/>
                <a:gd name="T60" fmla="*/ 1707 w 1804"/>
                <a:gd name="T61" fmla="*/ 669 h 1291"/>
                <a:gd name="T62" fmla="*/ 1791 w 1804"/>
                <a:gd name="T63" fmla="*/ 724 h 1291"/>
                <a:gd name="T64" fmla="*/ 1800 w 1804"/>
                <a:gd name="T65" fmla="*/ 779 h 1291"/>
                <a:gd name="T66" fmla="*/ 1732 w 1804"/>
                <a:gd name="T67" fmla="*/ 779 h 1291"/>
                <a:gd name="T68" fmla="*/ 1660 w 1804"/>
                <a:gd name="T69" fmla="*/ 809 h 1291"/>
                <a:gd name="T70" fmla="*/ 1596 w 1804"/>
                <a:gd name="T71" fmla="*/ 860 h 1291"/>
                <a:gd name="T72" fmla="*/ 1626 w 1804"/>
                <a:gd name="T73" fmla="*/ 949 h 1291"/>
                <a:gd name="T74" fmla="*/ 1647 w 1804"/>
                <a:gd name="T75" fmla="*/ 999 h 1291"/>
                <a:gd name="T76" fmla="*/ 1584 w 1804"/>
                <a:gd name="T77" fmla="*/ 1016 h 1291"/>
                <a:gd name="T78" fmla="*/ 1533 w 1804"/>
                <a:gd name="T79" fmla="*/ 995 h 1291"/>
                <a:gd name="T80" fmla="*/ 1457 w 1804"/>
                <a:gd name="T81" fmla="*/ 1008 h 1291"/>
                <a:gd name="T82" fmla="*/ 1359 w 1804"/>
                <a:gd name="T83" fmla="*/ 1084 h 1291"/>
                <a:gd name="T84" fmla="*/ 1292 w 1804"/>
                <a:gd name="T85" fmla="*/ 1152 h 1291"/>
                <a:gd name="T86" fmla="*/ 1211 w 1804"/>
                <a:gd name="T87" fmla="*/ 1194 h 1291"/>
                <a:gd name="T88" fmla="*/ 1139 w 1804"/>
                <a:gd name="T89" fmla="*/ 1224 h 1291"/>
                <a:gd name="T90" fmla="*/ 1017 w 1804"/>
                <a:gd name="T91" fmla="*/ 1169 h 1291"/>
                <a:gd name="T92" fmla="*/ 911 w 1804"/>
                <a:gd name="T93" fmla="*/ 1156 h 1291"/>
                <a:gd name="T94" fmla="*/ 834 w 1804"/>
                <a:gd name="T95" fmla="*/ 1215 h 1291"/>
                <a:gd name="T96" fmla="*/ 763 w 1804"/>
                <a:gd name="T97" fmla="*/ 1279 h 1291"/>
                <a:gd name="T98" fmla="*/ 695 w 1804"/>
                <a:gd name="T99" fmla="*/ 1275 h 1291"/>
                <a:gd name="T100" fmla="*/ 678 w 1804"/>
                <a:gd name="T101" fmla="*/ 1219 h 1291"/>
                <a:gd name="T102" fmla="*/ 737 w 1804"/>
                <a:gd name="T103" fmla="*/ 1109 h 1291"/>
                <a:gd name="T104" fmla="*/ 712 w 1804"/>
                <a:gd name="T105" fmla="*/ 1084 h 1291"/>
                <a:gd name="T106" fmla="*/ 614 w 1804"/>
                <a:gd name="T107" fmla="*/ 1101 h 1291"/>
                <a:gd name="T108" fmla="*/ 437 w 1804"/>
                <a:gd name="T109" fmla="*/ 1092 h 1291"/>
                <a:gd name="T110" fmla="*/ 259 w 1804"/>
                <a:gd name="T111" fmla="*/ 1033 h 1291"/>
                <a:gd name="T112" fmla="*/ 204 w 1804"/>
                <a:gd name="T113" fmla="*/ 982 h 1291"/>
                <a:gd name="T114" fmla="*/ 111 w 1804"/>
                <a:gd name="T115" fmla="*/ 936 h 1291"/>
                <a:gd name="T116" fmla="*/ 64 w 1804"/>
                <a:gd name="T117" fmla="*/ 885 h 1291"/>
                <a:gd name="T118" fmla="*/ 5 w 1804"/>
                <a:gd name="T119" fmla="*/ 805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4" h="1291">
                  <a:moveTo>
                    <a:pt x="0" y="792"/>
                  </a:moveTo>
                  <a:lnTo>
                    <a:pt x="0" y="783"/>
                  </a:lnTo>
                  <a:lnTo>
                    <a:pt x="5" y="771"/>
                  </a:lnTo>
                  <a:lnTo>
                    <a:pt x="17" y="728"/>
                  </a:lnTo>
                  <a:lnTo>
                    <a:pt x="22" y="711"/>
                  </a:lnTo>
                  <a:lnTo>
                    <a:pt x="22" y="707"/>
                  </a:lnTo>
                  <a:lnTo>
                    <a:pt x="26" y="699"/>
                  </a:lnTo>
                  <a:lnTo>
                    <a:pt x="26" y="694"/>
                  </a:lnTo>
                  <a:lnTo>
                    <a:pt x="30" y="652"/>
                  </a:lnTo>
                  <a:lnTo>
                    <a:pt x="34" y="627"/>
                  </a:lnTo>
                  <a:lnTo>
                    <a:pt x="34" y="614"/>
                  </a:lnTo>
                  <a:lnTo>
                    <a:pt x="34" y="610"/>
                  </a:lnTo>
                  <a:lnTo>
                    <a:pt x="39" y="597"/>
                  </a:lnTo>
                  <a:lnTo>
                    <a:pt x="39" y="589"/>
                  </a:lnTo>
                  <a:lnTo>
                    <a:pt x="34" y="567"/>
                  </a:lnTo>
                  <a:lnTo>
                    <a:pt x="34" y="563"/>
                  </a:lnTo>
                  <a:lnTo>
                    <a:pt x="39" y="559"/>
                  </a:lnTo>
                  <a:lnTo>
                    <a:pt x="39" y="551"/>
                  </a:lnTo>
                  <a:lnTo>
                    <a:pt x="39" y="546"/>
                  </a:lnTo>
                  <a:lnTo>
                    <a:pt x="39" y="538"/>
                  </a:lnTo>
                  <a:lnTo>
                    <a:pt x="43" y="529"/>
                  </a:lnTo>
                  <a:lnTo>
                    <a:pt x="47" y="517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491"/>
                  </a:lnTo>
                  <a:lnTo>
                    <a:pt x="56" y="487"/>
                  </a:lnTo>
                  <a:lnTo>
                    <a:pt x="56" y="479"/>
                  </a:lnTo>
                  <a:lnTo>
                    <a:pt x="60" y="445"/>
                  </a:lnTo>
                  <a:lnTo>
                    <a:pt x="60" y="436"/>
                  </a:lnTo>
                  <a:lnTo>
                    <a:pt x="64" y="424"/>
                  </a:lnTo>
                  <a:lnTo>
                    <a:pt x="64" y="411"/>
                  </a:lnTo>
                  <a:lnTo>
                    <a:pt x="72" y="385"/>
                  </a:lnTo>
                  <a:lnTo>
                    <a:pt x="81" y="356"/>
                  </a:lnTo>
                  <a:lnTo>
                    <a:pt x="81" y="352"/>
                  </a:lnTo>
                  <a:lnTo>
                    <a:pt x="81" y="343"/>
                  </a:lnTo>
                  <a:lnTo>
                    <a:pt x="89" y="330"/>
                  </a:lnTo>
                  <a:lnTo>
                    <a:pt x="94" y="318"/>
                  </a:lnTo>
                  <a:lnTo>
                    <a:pt x="98" y="313"/>
                  </a:lnTo>
                  <a:lnTo>
                    <a:pt x="102" y="309"/>
                  </a:lnTo>
                  <a:lnTo>
                    <a:pt x="102" y="305"/>
                  </a:lnTo>
                  <a:lnTo>
                    <a:pt x="106" y="301"/>
                  </a:lnTo>
                  <a:lnTo>
                    <a:pt x="115" y="292"/>
                  </a:lnTo>
                  <a:lnTo>
                    <a:pt x="119" y="288"/>
                  </a:lnTo>
                  <a:lnTo>
                    <a:pt x="119" y="284"/>
                  </a:lnTo>
                  <a:lnTo>
                    <a:pt x="123" y="284"/>
                  </a:lnTo>
                  <a:lnTo>
                    <a:pt x="128" y="275"/>
                  </a:lnTo>
                  <a:lnTo>
                    <a:pt x="128" y="271"/>
                  </a:lnTo>
                  <a:lnTo>
                    <a:pt x="132" y="267"/>
                  </a:lnTo>
                  <a:lnTo>
                    <a:pt x="132" y="258"/>
                  </a:lnTo>
                  <a:lnTo>
                    <a:pt x="132" y="254"/>
                  </a:lnTo>
                  <a:lnTo>
                    <a:pt x="136" y="241"/>
                  </a:lnTo>
                  <a:lnTo>
                    <a:pt x="136" y="237"/>
                  </a:lnTo>
                  <a:lnTo>
                    <a:pt x="140" y="220"/>
                  </a:lnTo>
                  <a:lnTo>
                    <a:pt x="140" y="216"/>
                  </a:lnTo>
                  <a:lnTo>
                    <a:pt x="144" y="212"/>
                  </a:lnTo>
                  <a:lnTo>
                    <a:pt x="144" y="208"/>
                  </a:lnTo>
                  <a:lnTo>
                    <a:pt x="149" y="203"/>
                  </a:lnTo>
                  <a:lnTo>
                    <a:pt x="153" y="199"/>
                  </a:lnTo>
                  <a:lnTo>
                    <a:pt x="166" y="186"/>
                  </a:lnTo>
                  <a:lnTo>
                    <a:pt x="170" y="178"/>
                  </a:lnTo>
                  <a:lnTo>
                    <a:pt x="178" y="169"/>
                  </a:lnTo>
                  <a:lnTo>
                    <a:pt x="187" y="153"/>
                  </a:lnTo>
                  <a:lnTo>
                    <a:pt x="191" y="148"/>
                  </a:lnTo>
                  <a:lnTo>
                    <a:pt x="195" y="144"/>
                  </a:lnTo>
                  <a:lnTo>
                    <a:pt x="199" y="140"/>
                  </a:lnTo>
                  <a:lnTo>
                    <a:pt x="204" y="140"/>
                  </a:lnTo>
                  <a:lnTo>
                    <a:pt x="208" y="136"/>
                  </a:lnTo>
                  <a:lnTo>
                    <a:pt x="225" y="127"/>
                  </a:lnTo>
                  <a:lnTo>
                    <a:pt x="229" y="127"/>
                  </a:lnTo>
                  <a:lnTo>
                    <a:pt x="238" y="119"/>
                  </a:lnTo>
                  <a:lnTo>
                    <a:pt x="242" y="119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0" y="110"/>
                  </a:lnTo>
                  <a:lnTo>
                    <a:pt x="255" y="106"/>
                  </a:lnTo>
                  <a:lnTo>
                    <a:pt x="259" y="102"/>
                  </a:lnTo>
                  <a:lnTo>
                    <a:pt x="259" y="98"/>
                  </a:lnTo>
                  <a:lnTo>
                    <a:pt x="263" y="89"/>
                  </a:lnTo>
                  <a:lnTo>
                    <a:pt x="263" y="85"/>
                  </a:lnTo>
                  <a:lnTo>
                    <a:pt x="280" y="85"/>
                  </a:lnTo>
                  <a:lnTo>
                    <a:pt x="288" y="81"/>
                  </a:lnTo>
                  <a:lnTo>
                    <a:pt x="297" y="81"/>
                  </a:lnTo>
                  <a:lnTo>
                    <a:pt x="305" y="76"/>
                  </a:lnTo>
                  <a:lnTo>
                    <a:pt x="318" y="72"/>
                  </a:lnTo>
                  <a:lnTo>
                    <a:pt x="335" y="68"/>
                  </a:lnTo>
                  <a:lnTo>
                    <a:pt x="343" y="64"/>
                  </a:lnTo>
                  <a:lnTo>
                    <a:pt x="352" y="64"/>
                  </a:lnTo>
                  <a:lnTo>
                    <a:pt x="365" y="59"/>
                  </a:lnTo>
                  <a:lnTo>
                    <a:pt x="369" y="55"/>
                  </a:lnTo>
                  <a:lnTo>
                    <a:pt x="373" y="55"/>
                  </a:lnTo>
                  <a:lnTo>
                    <a:pt x="382" y="51"/>
                  </a:lnTo>
                  <a:lnTo>
                    <a:pt x="386" y="51"/>
                  </a:lnTo>
                  <a:lnTo>
                    <a:pt x="390" y="47"/>
                  </a:lnTo>
                  <a:lnTo>
                    <a:pt x="390" y="42"/>
                  </a:lnTo>
                  <a:lnTo>
                    <a:pt x="394" y="42"/>
                  </a:lnTo>
                  <a:lnTo>
                    <a:pt x="398" y="38"/>
                  </a:lnTo>
                  <a:lnTo>
                    <a:pt x="398" y="34"/>
                  </a:lnTo>
                  <a:lnTo>
                    <a:pt x="403" y="30"/>
                  </a:lnTo>
                  <a:lnTo>
                    <a:pt x="407" y="21"/>
                  </a:lnTo>
                  <a:lnTo>
                    <a:pt x="411" y="21"/>
                  </a:lnTo>
                  <a:lnTo>
                    <a:pt x="411" y="17"/>
                  </a:lnTo>
                  <a:lnTo>
                    <a:pt x="415" y="17"/>
                  </a:lnTo>
                  <a:lnTo>
                    <a:pt x="420" y="13"/>
                  </a:lnTo>
                  <a:lnTo>
                    <a:pt x="424" y="9"/>
                  </a:lnTo>
                  <a:lnTo>
                    <a:pt x="432" y="9"/>
                  </a:lnTo>
                  <a:lnTo>
                    <a:pt x="441" y="4"/>
                  </a:lnTo>
                  <a:lnTo>
                    <a:pt x="449" y="4"/>
                  </a:lnTo>
                  <a:lnTo>
                    <a:pt x="453" y="0"/>
                  </a:lnTo>
                  <a:lnTo>
                    <a:pt x="458" y="0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5" y="0"/>
                  </a:lnTo>
                  <a:lnTo>
                    <a:pt x="483" y="4"/>
                  </a:lnTo>
                  <a:lnTo>
                    <a:pt x="487" y="4"/>
                  </a:lnTo>
                  <a:lnTo>
                    <a:pt x="496" y="9"/>
                  </a:lnTo>
                  <a:lnTo>
                    <a:pt x="513" y="17"/>
                  </a:lnTo>
                  <a:lnTo>
                    <a:pt x="530" y="26"/>
                  </a:lnTo>
                  <a:lnTo>
                    <a:pt x="538" y="26"/>
                  </a:lnTo>
                  <a:lnTo>
                    <a:pt x="538" y="30"/>
                  </a:lnTo>
                  <a:lnTo>
                    <a:pt x="542" y="30"/>
                  </a:lnTo>
                  <a:lnTo>
                    <a:pt x="547" y="34"/>
                  </a:lnTo>
                  <a:lnTo>
                    <a:pt x="551" y="38"/>
                  </a:lnTo>
                  <a:lnTo>
                    <a:pt x="555" y="42"/>
                  </a:lnTo>
                  <a:lnTo>
                    <a:pt x="568" y="55"/>
                  </a:lnTo>
                  <a:lnTo>
                    <a:pt x="572" y="59"/>
                  </a:lnTo>
                  <a:lnTo>
                    <a:pt x="576" y="59"/>
                  </a:lnTo>
                  <a:lnTo>
                    <a:pt x="576" y="64"/>
                  </a:lnTo>
                  <a:lnTo>
                    <a:pt x="580" y="64"/>
                  </a:lnTo>
                  <a:lnTo>
                    <a:pt x="585" y="64"/>
                  </a:lnTo>
                  <a:lnTo>
                    <a:pt x="589" y="64"/>
                  </a:lnTo>
                  <a:lnTo>
                    <a:pt x="589" y="59"/>
                  </a:lnTo>
                  <a:lnTo>
                    <a:pt x="589" y="51"/>
                  </a:lnTo>
                  <a:lnTo>
                    <a:pt x="593" y="47"/>
                  </a:lnTo>
                  <a:lnTo>
                    <a:pt x="593" y="42"/>
                  </a:lnTo>
                  <a:lnTo>
                    <a:pt x="597" y="42"/>
                  </a:lnTo>
                  <a:lnTo>
                    <a:pt x="602" y="38"/>
                  </a:lnTo>
                  <a:lnTo>
                    <a:pt x="606" y="38"/>
                  </a:lnTo>
                  <a:lnTo>
                    <a:pt x="610" y="38"/>
                  </a:lnTo>
                  <a:lnTo>
                    <a:pt x="614" y="38"/>
                  </a:lnTo>
                  <a:lnTo>
                    <a:pt x="619" y="38"/>
                  </a:lnTo>
                  <a:lnTo>
                    <a:pt x="623" y="38"/>
                  </a:lnTo>
                  <a:lnTo>
                    <a:pt x="627" y="38"/>
                  </a:lnTo>
                  <a:lnTo>
                    <a:pt x="631" y="38"/>
                  </a:lnTo>
                  <a:lnTo>
                    <a:pt x="636" y="42"/>
                  </a:lnTo>
                  <a:lnTo>
                    <a:pt x="640" y="42"/>
                  </a:lnTo>
                  <a:lnTo>
                    <a:pt x="644" y="47"/>
                  </a:lnTo>
                  <a:lnTo>
                    <a:pt x="648" y="51"/>
                  </a:lnTo>
                  <a:lnTo>
                    <a:pt x="652" y="59"/>
                  </a:lnTo>
                  <a:lnTo>
                    <a:pt x="657" y="64"/>
                  </a:lnTo>
                  <a:lnTo>
                    <a:pt x="661" y="68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4" y="81"/>
                  </a:lnTo>
                  <a:lnTo>
                    <a:pt x="678" y="85"/>
                  </a:lnTo>
                  <a:lnTo>
                    <a:pt x="682" y="85"/>
                  </a:lnTo>
                  <a:lnTo>
                    <a:pt x="686" y="89"/>
                  </a:lnTo>
                  <a:lnTo>
                    <a:pt x="691" y="89"/>
                  </a:lnTo>
                  <a:lnTo>
                    <a:pt x="699" y="93"/>
                  </a:lnTo>
                  <a:lnTo>
                    <a:pt x="707" y="93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9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46" y="102"/>
                  </a:lnTo>
                  <a:lnTo>
                    <a:pt x="779" y="110"/>
                  </a:lnTo>
                  <a:lnTo>
                    <a:pt x="788" y="114"/>
                  </a:lnTo>
                  <a:lnTo>
                    <a:pt x="805" y="119"/>
                  </a:lnTo>
                  <a:lnTo>
                    <a:pt x="818" y="127"/>
                  </a:lnTo>
                  <a:lnTo>
                    <a:pt x="822" y="127"/>
                  </a:lnTo>
                  <a:lnTo>
                    <a:pt x="826" y="127"/>
                  </a:lnTo>
                  <a:lnTo>
                    <a:pt x="830" y="127"/>
                  </a:lnTo>
                  <a:lnTo>
                    <a:pt x="830" y="123"/>
                  </a:lnTo>
                  <a:lnTo>
                    <a:pt x="834" y="119"/>
                  </a:lnTo>
                  <a:lnTo>
                    <a:pt x="834" y="106"/>
                  </a:lnTo>
                  <a:lnTo>
                    <a:pt x="834" y="102"/>
                  </a:lnTo>
                  <a:lnTo>
                    <a:pt x="834" y="98"/>
                  </a:lnTo>
                  <a:lnTo>
                    <a:pt x="839" y="98"/>
                  </a:lnTo>
                  <a:lnTo>
                    <a:pt x="843" y="93"/>
                  </a:lnTo>
                  <a:lnTo>
                    <a:pt x="847" y="93"/>
                  </a:lnTo>
                  <a:lnTo>
                    <a:pt x="851" y="93"/>
                  </a:lnTo>
                  <a:lnTo>
                    <a:pt x="860" y="93"/>
                  </a:lnTo>
                  <a:lnTo>
                    <a:pt x="877" y="93"/>
                  </a:lnTo>
                  <a:lnTo>
                    <a:pt x="881" y="93"/>
                  </a:lnTo>
                  <a:lnTo>
                    <a:pt x="885" y="93"/>
                  </a:lnTo>
                  <a:lnTo>
                    <a:pt x="894" y="98"/>
                  </a:lnTo>
                  <a:lnTo>
                    <a:pt x="898" y="98"/>
                  </a:lnTo>
                  <a:lnTo>
                    <a:pt x="919" y="106"/>
                  </a:lnTo>
                  <a:lnTo>
                    <a:pt x="932" y="110"/>
                  </a:lnTo>
                  <a:lnTo>
                    <a:pt x="936" y="110"/>
                  </a:lnTo>
                  <a:lnTo>
                    <a:pt x="945" y="114"/>
                  </a:lnTo>
                  <a:lnTo>
                    <a:pt x="949" y="114"/>
                  </a:lnTo>
                  <a:lnTo>
                    <a:pt x="953" y="114"/>
                  </a:lnTo>
                  <a:lnTo>
                    <a:pt x="957" y="110"/>
                  </a:lnTo>
                  <a:lnTo>
                    <a:pt x="961" y="110"/>
                  </a:lnTo>
                  <a:lnTo>
                    <a:pt x="961" y="106"/>
                  </a:lnTo>
                  <a:lnTo>
                    <a:pt x="966" y="106"/>
                  </a:lnTo>
                  <a:lnTo>
                    <a:pt x="966" y="102"/>
                  </a:lnTo>
                  <a:lnTo>
                    <a:pt x="970" y="102"/>
                  </a:lnTo>
                  <a:lnTo>
                    <a:pt x="970" y="98"/>
                  </a:lnTo>
                  <a:lnTo>
                    <a:pt x="974" y="93"/>
                  </a:lnTo>
                  <a:lnTo>
                    <a:pt x="974" y="89"/>
                  </a:lnTo>
                  <a:lnTo>
                    <a:pt x="978" y="85"/>
                  </a:lnTo>
                  <a:lnTo>
                    <a:pt x="978" y="81"/>
                  </a:lnTo>
                  <a:lnTo>
                    <a:pt x="983" y="72"/>
                  </a:lnTo>
                  <a:lnTo>
                    <a:pt x="987" y="59"/>
                  </a:lnTo>
                  <a:lnTo>
                    <a:pt x="987" y="51"/>
                  </a:lnTo>
                  <a:lnTo>
                    <a:pt x="987" y="47"/>
                  </a:lnTo>
                  <a:lnTo>
                    <a:pt x="991" y="38"/>
                  </a:lnTo>
                  <a:lnTo>
                    <a:pt x="995" y="34"/>
                  </a:lnTo>
                  <a:lnTo>
                    <a:pt x="995" y="30"/>
                  </a:lnTo>
                  <a:lnTo>
                    <a:pt x="1000" y="30"/>
                  </a:lnTo>
                  <a:lnTo>
                    <a:pt x="1004" y="26"/>
                  </a:lnTo>
                  <a:lnTo>
                    <a:pt x="1008" y="26"/>
                  </a:lnTo>
                  <a:lnTo>
                    <a:pt x="1012" y="26"/>
                  </a:lnTo>
                  <a:lnTo>
                    <a:pt x="1021" y="21"/>
                  </a:lnTo>
                  <a:lnTo>
                    <a:pt x="1025" y="26"/>
                  </a:lnTo>
                  <a:lnTo>
                    <a:pt x="1033" y="26"/>
                  </a:lnTo>
                  <a:lnTo>
                    <a:pt x="1042" y="26"/>
                  </a:lnTo>
                  <a:lnTo>
                    <a:pt x="1046" y="26"/>
                  </a:lnTo>
                  <a:lnTo>
                    <a:pt x="1055" y="30"/>
                  </a:lnTo>
                  <a:lnTo>
                    <a:pt x="1067" y="34"/>
                  </a:lnTo>
                  <a:lnTo>
                    <a:pt x="1076" y="34"/>
                  </a:lnTo>
                  <a:lnTo>
                    <a:pt x="1084" y="38"/>
                  </a:lnTo>
                  <a:lnTo>
                    <a:pt x="1093" y="38"/>
                  </a:lnTo>
                  <a:lnTo>
                    <a:pt x="1097" y="42"/>
                  </a:lnTo>
                  <a:lnTo>
                    <a:pt x="1105" y="47"/>
                  </a:lnTo>
                  <a:lnTo>
                    <a:pt x="1110" y="47"/>
                  </a:lnTo>
                  <a:lnTo>
                    <a:pt x="1114" y="51"/>
                  </a:lnTo>
                  <a:lnTo>
                    <a:pt x="1118" y="55"/>
                  </a:lnTo>
                  <a:lnTo>
                    <a:pt x="1122" y="55"/>
                  </a:lnTo>
                  <a:lnTo>
                    <a:pt x="1122" y="59"/>
                  </a:lnTo>
                  <a:lnTo>
                    <a:pt x="1127" y="64"/>
                  </a:lnTo>
                  <a:lnTo>
                    <a:pt x="1127" y="68"/>
                  </a:lnTo>
                  <a:lnTo>
                    <a:pt x="1127" y="72"/>
                  </a:lnTo>
                  <a:lnTo>
                    <a:pt x="1127" y="76"/>
                  </a:lnTo>
                  <a:lnTo>
                    <a:pt x="1127" y="81"/>
                  </a:lnTo>
                  <a:lnTo>
                    <a:pt x="1127" y="85"/>
                  </a:lnTo>
                  <a:lnTo>
                    <a:pt x="1127" y="89"/>
                  </a:lnTo>
                  <a:lnTo>
                    <a:pt x="1122" y="102"/>
                  </a:lnTo>
                  <a:lnTo>
                    <a:pt x="1118" y="106"/>
                  </a:lnTo>
                  <a:lnTo>
                    <a:pt x="1118" y="110"/>
                  </a:lnTo>
                  <a:lnTo>
                    <a:pt x="1118" y="114"/>
                  </a:lnTo>
                  <a:lnTo>
                    <a:pt x="1122" y="119"/>
                  </a:lnTo>
                  <a:lnTo>
                    <a:pt x="1122" y="123"/>
                  </a:lnTo>
                  <a:lnTo>
                    <a:pt x="1127" y="127"/>
                  </a:lnTo>
                  <a:lnTo>
                    <a:pt x="1131" y="131"/>
                  </a:lnTo>
                  <a:lnTo>
                    <a:pt x="1144" y="140"/>
                  </a:lnTo>
                  <a:lnTo>
                    <a:pt x="1148" y="144"/>
                  </a:lnTo>
                  <a:lnTo>
                    <a:pt x="1152" y="148"/>
                  </a:lnTo>
                  <a:lnTo>
                    <a:pt x="1152" y="153"/>
                  </a:lnTo>
                  <a:lnTo>
                    <a:pt x="1156" y="157"/>
                  </a:lnTo>
                  <a:lnTo>
                    <a:pt x="1160" y="161"/>
                  </a:lnTo>
                  <a:lnTo>
                    <a:pt x="1165" y="169"/>
                  </a:lnTo>
                  <a:lnTo>
                    <a:pt x="1169" y="174"/>
                  </a:lnTo>
                  <a:lnTo>
                    <a:pt x="1169" y="182"/>
                  </a:lnTo>
                  <a:lnTo>
                    <a:pt x="1173" y="186"/>
                  </a:lnTo>
                  <a:lnTo>
                    <a:pt x="1177" y="203"/>
                  </a:lnTo>
                  <a:lnTo>
                    <a:pt x="1177" y="212"/>
                  </a:lnTo>
                  <a:lnTo>
                    <a:pt x="1182" y="216"/>
                  </a:lnTo>
                  <a:lnTo>
                    <a:pt x="1182" y="220"/>
                  </a:lnTo>
                  <a:lnTo>
                    <a:pt x="1186" y="229"/>
                  </a:lnTo>
                  <a:lnTo>
                    <a:pt x="1190" y="233"/>
                  </a:lnTo>
                  <a:lnTo>
                    <a:pt x="1194" y="237"/>
                  </a:lnTo>
                  <a:lnTo>
                    <a:pt x="1203" y="246"/>
                  </a:lnTo>
                  <a:lnTo>
                    <a:pt x="1211" y="254"/>
                  </a:lnTo>
                  <a:lnTo>
                    <a:pt x="1228" y="267"/>
                  </a:lnTo>
                  <a:lnTo>
                    <a:pt x="1245" y="280"/>
                  </a:lnTo>
                  <a:lnTo>
                    <a:pt x="1254" y="288"/>
                  </a:lnTo>
                  <a:lnTo>
                    <a:pt x="1262" y="292"/>
                  </a:lnTo>
                  <a:lnTo>
                    <a:pt x="1279" y="305"/>
                  </a:lnTo>
                  <a:lnTo>
                    <a:pt x="1292" y="309"/>
                  </a:lnTo>
                  <a:lnTo>
                    <a:pt x="1304" y="318"/>
                  </a:lnTo>
                  <a:lnTo>
                    <a:pt x="1309" y="322"/>
                  </a:lnTo>
                  <a:lnTo>
                    <a:pt x="1313" y="322"/>
                  </a:lnTo>
                  <a:lnTo>
                    <a:pt x="1321" y="326"/>
                  </a:lnTo>
                  <a:lnTo>
                    <a:pt x="1326" y="326"/>
                  </a:lnTo>
                  <a:lnTo>
                    <a:pt x="1330" y="326"/>
                  </a:lnTo>
                  <a:lnTo>
                    <a:pt x="1338" y="330"/>
                  </a:lnTo>
                  <a:lnTo>
                    <a:pt x="1347" y="330"/>
                  </a:lnTo>
                  <a:lnTo>
                    <a:pt x="1359" y="330"/>
                  </a:lnTo>
                  <a:lnTo>
                    <a:pt x="1364" y="330"/>
                  </a:lnTo>
                  <a:lnTo>
                    <a:pt x="1372" y="330"/>
                  </a:lnTo>
                  <a:lnTo>
                    <a:pt x="1385" y="330"/>
                  </a:lnTo>
                  <a:lnTo>
                    <a:pt x="1402" y="326"/>
                  </a:lnTo>
                  <a:lnTo>
                    <a:pt x="1410" y="326"/>
                  </a:lnTo>
                  <a:lnTo>
                    <a:pt x="1419" y="326"/>
                  </a:lnTo>
                  <a:lnTo>
                    <a:pt x="1431" y="326"/>
                  </a:lnTo>
                  <a:lnTo>
                    <a:pt x="1440" y="326"/>
                  </a:lnTo>
                  <a:lnTo>
                    <a:pt x="1444" y="326"/>
                  </a:lnTo>
                  <a:lnTo>
                    <a:pt x="1453" y="330"/>
                  </a:lnTo>
                  <a:lnTo>
                    <a:pt x="1457" y="330"/>
                  </a:lnTo>
                  <a:lnTo>
                    <a:pt x="1461" y="335"/>
                  </a:lnTo>
                  <a:lnTo>
                    <a:pt x="1465" y="339"/>
                  </a:lnTo>
                  <a:lnTo>
                    <a:pt x="1469" y="339"/>
                  </a:lnTo>
                  <a:lnTo>
                    <a:pt x="1478" y="347"/>
                  </a:lnTo>
                  <a:lnTo>
                    <a:pt x="1482" y="352"/>
                  </a:lnTo>
                  <a:lnTo>
                    <a:pt x="1495" y="364"/>
                  </a:lnTo>
                  <a:lnTo>
                    <a:pt x="1499" y="373"/>
                  </a:lnTo>
                  <a:lnTo>
                    <a:pt x="1512" y="381"/>
                  </a:lnTo>
                  <a:lnTo>
                    <a:pt x="1520" y="394"/>
                  </a:lnTo>
                  <a:lnTo>
                    <a:pt x="1529" y="402"/>
                  </a:lnTo>
                  <a:lnTo>
                    <a:pt x="1541" y="419"/>
                  </a:lnTo>
                  <a:lnTo>
                    <a:pt x="1550" y="432"/>
                  </a:lnTo>
                  <a:lnTo>
                    <a:pt x="1563" y="449"/>
                  </a:lnTo>
                  <a:lnTo>
                    <a:pt x="1567" y="457"/>
                  </a:lnTo>
                  <a:lnTo>
                    <a:pt x="1571" y="462"/>
                  </a:lnTo>
                  <a:lnTo>
                    <a:pt x="1575" y="466"/>
                  </a:lnTo>
                  <a:lnTo>
                    <a:pt x="1580" y="470"/>
                  </a:lnTo>
                  <a:lnTo>
                    <a:pt x="1584" y="474"/>
                  </a:lnTo>
                  <a:lnTo>
                    <a:pt x="1588" y="474"/>
                  </a:lnTo>
                  <a:lnTo>
                    <a:pt x="1596" y="479"/>
                  </a:lnTo>
                  <a:lnTo>
                    <a:pt x="1601" y="483"/>
                  </a:lnTo>
                  <a:lnTo>
                    <a:pt x="1622" y="487"/>
                  </a:lnTo>
                  <a:lnTo>
                    <a:pt x="1639" y="495"/>
                  </a:lnTo>
                  <a:lnTo>
                    <a:pt x="1647" y="495"/>
                  </a:lnTo>
                  <a:lnTo>
                    <a:pt x="1652" y="500"/>
                  </a:lnTo>
                  <a:lnTo>
                    <a:pt x="1656" y="504"/>
                  </a:lnTo>
                  <a:lnTo>
                    <a:pt x="1664" y="504"/>
                  </a:lnTo>
                  <a:lnTo>
                    <a:pt x="1668" y="508"/>
                  </a:lnTo>
                  <a:lnTo>
                    <a:pt x="1673" y="512"/>
                  </a:lnTo>
                  <a:lnTo>
                    <a:pt x="1677" y="517"/>
                  </a:lnTo>
                  <a:lnTo>
                    <a:pt x="1681" y="521"/>
                  </a:lnTo>
                  <a:lnTo>
                    <a:pt x="1685" y="525"/>
                  </a:lnTo>
                  <a:lnTo>
                    <a:pt x="1685" y="529"/>
                  </a:lnTo>
                  <a:lnTo>
                    <a:pt x="1685" y="534"/>
                  </a:lnTo>
                  <a:lnTo>
                    <a:pt x="1681" y="538"/>
                  </a:lnTo>
                  <a:lnTo>
                    <a:pt x="1673" y="546"/>
                  </a:lnTo>
                  <a:lnTo>
                    <a:pt x="1664" y="551"/>
                  </a:lnTo>
                  <a:lnTo>
                    <a:pt x="1660" y="555"/>
                  </a:lnTo>
                  <a:lnTo>
                    <a:pt x="1656" y="559"/>
                  </a:lnTo>
                  <a:lnTo>
                    <a:pt x="1652" y="563"/>
                  </a:lnTo>
                  <a:lnTo>
                    <a:pt x="1639" y="580"/>
                  </a:lnTo>
                  <a:lnTo>
                    <a:pt x="1630" y="589"/>
                  </a:lnTo>
                  <a:lnTo>
                    <a:pt x="1622" y="597"/>
                  </a:lnTo>
                  <a:lnTo>
                    <a:pt x="1618" y="606"/>
                  </a:lnTo>
                  <a:lnTo>
                    <a:pt x="1609" y="610"/>
                  </a:lnTo>
                  <a:lnTo>
                    <a:pt x="1605" y="614"/>
                  </a:lnTo>
                  <a:lnTo>
                    <a:pt x="1601" y="618"/>
                  </a:lnTo>
                  <a:lnTo>
                    <a:pt x="1596" y="618"/>
                  </a:lnTo>
                  <a:lnTo>
                    <a:pt x="1584" y="627"/>
                  </a:lnTo>
                  <a:lnTo>
                    <a:pt x="1584" y="631"/>
                  </a:lnTo>
                  <a:lnTo>
                    <a:pt x="1580" y="631"/>
                  </a:lnTo>
                  <a:lnTo>
                    <a:pt x="1575" y="635"/>
                  </a:lnTo>
                  <a:lnTo>
                    <a:pt x="1575" y="639"/>
                  </a:lnTo>
                  <a:lnTo>
                    <a:pt x="1571" y="639"/>
                  </a:lnTo>
                  <a:lnTo>
                    <a:pt x="1571" y="644"/>
                  </a:lnTo>
                  <a:lnTo>
                    <a:pt x="1575" y="648"/>
                  </a:lnTo>
                  <a:lnTo>
                    <a:pt x="1580" y="648"/>
                  </a:lnTo>
                  <a:lnTo>
                    <a:pt x="1584" y="648"/>
                  </a:lnTo>
                  <a:lnTo>
                    <a:pt x="1588" y="648"/>
                  </a:lnTo>
                  <a:lnTo>
                    <a:pt x="1592" y="652"/>
                  </a:lnTo>
                  <a:lnTo>
                    <a:pt x="1605" y="656"/>
                  </a:lnTo>
                  <a:lnTo>
                    <a:pt x="1609" y="661"/>
                  </a:lnTo>
                  <a:lnTo>
                    <a:pt x="1613" y="661"/>
                  </a:lnTo>
                  <a:lnTo>
                    <a:pt x="1618" y="665"/>
                  </a:lnTo>
                  <a:lnTo>
                    <a:pt x="1630" y="665"/>
                  </a:lnTo>
                  <a:lnTo>
                    <a:pt x="1635" y="669"/>
                  </a:lnTo>
                  <a:lnTo>
                    <a:pt x="1639" y="669"/>
                  </a:lnTo>
                  <a:lnTo>
                    <a:pt x="1647" y="669"/>
                  </a:lnTo>
                  <a:lnTo>
                    <a:pt x="1656" y="669"/>
                  </a:lnTo>
                  <a:lnTo>
                    <a:pt x="1660" y="665"/>
                  </a:lnTo>
                  <a:lnTo>
                    <a:pt x="1664" y="665"/>
                  </a:lnTo>
                  <a:lnTo>
                    <a:pt x="1673" y="661"/>
                  </a:lnTo>
                  <a:lnTo>
                    <a:pt x="1677" y="661"/>
                  </a:lnTo>
                  <a:lnTo>
                    <a:pt x="1685" y="661"/>
                  </a:lnTo>
                  <a:lnTo>
                    <a:pt x="1690" y="661"/>
                  </a:lnTo>
                  <a:lnTo>
                    <a:pt x="1694" y="661"/>
                  </a:lnTo>
                  <a:lnTo>
                    <a:pt x="1698" y="665"/>
                  </a:lnTo>
                  <a:lnTo>
                    <a:pt x="1702" y="665"/>
                  </a:lnTo>
                  <a:lnTo>
                    <a:pt x="1702" y="669"/>
                  </a:lnTo>
                  <a:lnTo>
                    <a:pt x="1707" y="669"/>
                  </a:lnTo>
                  <a:lnTo>
                    <a:pt x="1719" y="682"/>
                  </a:lnTo>
                  <a:lnTo>
                    <a:pt x="1728" y="690"/>
                  </a:lnTo>
                  <a:lnTo>
                    <a:pt x="1736" y="694"/>
                  </a:lnTo>
                  <a:lnTo>
                    <a:pt x="1745" y="703"/>
                  </a:lnTo>
                  <a:lnTo>
                    <a:pt x="1753" y="707"/>
                  </a:lnTo>
                  <a:lnTo>
                    <a:pt x="1757" y="711"/>
                  </a:lnTo>
                  <a:lnTo>
                    <a:pt x="1766" y="711"/>
                  </a:lnTo>
                  <a:lnTo>
                    <a:pt x="1774" y="716"/>
                  </a:lnTo>
                  <a:lnTo>
                    <a:pt x="1783" y="720"/>
                  </a:lnTo>
                  <a:lnTo>
                    <a:pt x="1787" y="720"/>
                  </a:lnTo>
                  <a:lnTo>
                    <a:pt x="1787" y="724"/>
                  </a:lnTo>
                  <a:lnTo>
                    <a:pt x="1791" y="724"/>
                  </a:lnTo>
                  <a:lnTo>
                    <a:pt x="1795" y="728"/>
                  </a:lnTo>
                  <a:lnTo>
                    <a:pt x="1795" y="737"/>
                  </a:lnTo>
                  <a:lnTo>
                    <a:pt x="1800" y="741"/>
                  </a:lnTo>
                  <a:lnTo>
                    <a:pt x="1800" y="745"/>
                  </a:lnTo>
                  <a:lnTo>
                    <a:pt x="1800" y="750"/>
                  </a:lnTo>
                  <a:lnTo>
                    <a:pt x="1800" y="754"/>
                  </a:lnTo>
                  <a:lnTo>
                    <a:pt x="1804" y="758"/>
                  </a:lnTo>
                  <a:lnTo>
                    <a:pt x="1804" y="762"/>
                  </a:lnTo>
                  <a:lnTo>
                    <a:pt x="1804" y="766"/>
                  </a:lnTo>
                  <a:lnTo>
                    <a:pt x="1804" y="771"/>
                  </a:lnTo>
                  <a:lnTo>
                    <a:pt x="1800" y="775"/>
                  </a:lnTo>
                  <a:lnTo>
                    <a:pt x="1800" y="779"/>
                  </a:lnTo>
                  <a:lnTo>
                    <a:pt x="1795" y="783"/>
                  </a:lnTo>
                  <a:lnTo>
                    <a:pt x="1791" y="788"/>
                  </a:lnTo>
                  <a:lnTo>
                    <a:pt x="1787" y="788"/>
                  </a:lnTo>
                  <a:lnTo>
                    <a:pt x="1783" y="788"/>
                  </a:lnTo>
                  <a:lnTo>
                    <a:pt x="1779" y="792"/>
                  </a:lnTo>
                  <a:lnTo>
                    <a:pt x="1774" y="792"/>
                  </a:lnTo>
                  <a:lnTo>
                    <a:pt x="1770" y="792"/>
                  </a:lnTo>
                  <a:lnTo>
                    <a:pt x="1753" y="788"/>
                  </a:lnTo>
                  <a:lnTo>
                    <a:pt x="1749" y="788"/>
                  </a:lnTo>
                  <a:lnTo>
                    <a:pt x="1745" y="783"/>
                  </a:lnTo>
                  <a:lnTo>
                    <a:pt x="1740" y="783"/>
                  </a:lnTo>
                  <a:lnTo>
                    <a:pt x="1732" y="779"/>
                  </a:lnTo>
                  <a:lnTo>
                    <a:pt x="1728" y="779"/>
                  </a:lnTo>
                  <a:lnTo>
                    <a:pt x="1723" y="779"/>
                  </a:lnTo>
                  <a:lnTo>
                    <a:pt x="1723" y="775"/>
                  </a:lnTo>
                  <a:lnTo>
                    <a:pt x="1719" y="775"/>
                  </a:lnTo>
                  <a:lnTo>
                    <a:pt x="1715" y="775"/>
                  </a:lnTo>
                  <a:lnTo>
                    <a:pt x="1711" y="779"/>
                  </a:lnTo>
                  <a:lnTo>
                    <a:pt x="1702" y="779"/>
                  </a:lnTo>
                  <a:lnTo>
                    <a:pt x="1698" y="783"/>
                  </a:lnTo>
                  <a:lnTo>
                    <a:pt x="1694" y="783"/>
                  </a:lnTo>
                  <a:lnTo>
                    <a:pt x="1681" y="796"/>
                  </a:lnTo>
                  <a:lnTo>
                    <a:pt x="1668" y="805"/>
                  </a:lnTo>
                  <a:lnTo>
                    <a:pt x="1660" y="809"/>
                  </a:lnTo>
                  <a:lnTo>
                    <a:pt x="1656" y="813"/>
                  </a:lnTo>
                  <a:lnTo>
                    <a:pt x="1652" y="817"/>
                  </a:lnTo>
                  <a:lnTo>
                    <a:pt x="1639" y="826"/>
                  </a:lnTo>
                  <a:lnTo>
                    <a:pt x="1635" y="830"/>
                  </a:lnTo>
                  <a:lnTo>
                    <a:pt x="1635" y="834"/>
                  </a:lnTo>
                  <a:lnTo>
                    <a:pt x="1630" y="834"/>
                  </a:lnTo>
                  <a:lnTo>
                    <a:pt x="1626" y="838"/>
                  </a:lnTo>
                  <a:lnTo>
                    <a:pt x="1609" y="847"/>
                  </a:lnTo>
                  <a:lnTo>
                    <a:pt x="1605" y="851"/>
                  </a:lnTo>
                  <a:lnTo>
                    <a:pt x="1601" y="851"/>
                  </a:lnTo>
                  <a:lnTo>
                    <a:pt x="1596" y="855"/>
                  </a:lnTo>
                  <a:lnTo>
                    <a:pt x="1596" y="860"/>
                  </a:lnTo>
                  <a:lnTo>
                    <a:pt x="1592" y="864"/>
                  </a:lnTo>
                  <a:lnTo>
                    <a:pt x="1592" y="868"/>
                  </a:lnTo>
                  <a:lnTo>
                    <a:pt x="1588" y="872"/>
                  </a:lnTo>
                  <a:lnTo>
                    <a:pt x="1592" y="877"/>
                  </a:lnTo>
                  <a:lnTo>
                    <a:pt x="1592" y="881"/>
                  </a:lnTo>
                  <a:lnTo>
                    <a:pt x="1592" y="885"/>
                  </a:lnTo>
                  <a:lnTo>
                    <a:pt x="1596" y="893"/>
                  </a:lnTo>
                  <a:lnTo>
                    <a:pt x="1609" y="919"/>
                  </a:lnTo>
                  <a:lnTo>
                    <a:pt x="1613" y="927"/>
                  </a:lnTo>
                  <a:lnTo>
                    <a:pt x="1618" y="936"/>
                  </a:lnTo>
                  <a:lnTo>
                    <a:pt x="1622" y="944"/>
                  </a:lnTo>
                  <a:lnTo>
                    <a:pt x="1626" y="949"/>
                  </a:lnTo>
                  <a:lnTo>
                    <a:pt x="1630" y="953"/>
                  </a:lnTo>
                  <a:lnTo>
                    <a:pt x="1635" y="957"/>
                  </a:lnTo>
                  <a:lnTo>
                    <a:pt x="1639" y="961"/>
                  </a:lnTo>
                  <a:lnTo>
                    <a:pt x="1639" y="965"/>
                  </a:lnTo>
                  <a:lnTo>
                    <a:pt x="1643" y="965"/>
                  </a:lnTo>
                  <a:lnTo>
                    <a:pt x="1647" y="970"/>
                  </a:lnTo>
                  <a:lnTo>
                    <a:pt x="1656" y="974"/>
                  </a:lnTo>
                  <a:lnTo>
                    <a:pt x="1660" y="974"/>
                  </a:lnTo>
                  <a:lnTo>
                    <a:pt x="1660" y="978"/>
                  </a:lnTo>
                  <a:lnTo>
                    <a:pt x="1652" y="991"/>
                  </a:lnTo>
                  <a:lnTo>
                    <a:pt x="1652" y="995"/>
                  </a:lnTo>
                  <a:lnTo>
                    <a:pt x="1647" y="999"/>
                  </a:lnTo>
                  <a:lnTo>
                    <a:pt x="1643" y="1004"/>
                  </a:lnTo>
                  <a:lnTo>
                    <a:pt x="1639" y="1004"/>
                  </a:lnTo>
                  <a:lnTo>
                    <a:pt x="1635" y="1008"/>
                  </a:lnTo>
                  <a:lnTo>
                    <a:pt x="1630" y="1012"/>
                  </a:lnTo>
                  <a:lnTo>
                    <a:pt x="1626" y="1012"/>
                  </a:lnTo>
                  <a:lnTo>
                    <a:pt x="1622" y="1016"/>
                  </a:lnTo>
                  <a:lnTo>
                    <a:pt x="1618" y="1016"/>
                  </a:lnTo>
                  <a:lnTo>
                    <a:pt x="1609" y="1016"/>
                  </a:lnTo>
                  <a:lnTo>
                    <a:pt x="1596" y="1012"/>
                  </a:lnTo>
                  <a:lnTo>
                    <a:pt x="1592" y="1012"/>
                  </a:lnTo>
                  <a:lnTo>
                    <a:pt x="1588" y="1016"/>
                  </a:lnTo>
                  <a:lnTo>
                    <a:pt x="1584" y="1016"/>
                  </a:lnTo>
                  <a:lnTo>
                    <a:pt x="1580" y="1020"/>
                  </a:lnTo>
                  <a:lnTo>
                    <a:pt x="1575" y="1025"/>
                  </a:lnTo>
                  <a:lnTo>
                    <a:pt x="1571" y="1025"/>
                  </a:lnTo>
                  <a:lnTo>
                    <a:pt x="1567" y="1029"/>
                  </a:lnTo>
                  <a:lnTo>
                    <a:pt x="1563" y="1025"/>
                  </a:lnTo>
                  <a:lnTo>
                    <a:pt x="1558" y="1025"/>
                  </a:lnTo>
                  <a:lnTo>
                    <a:pt x="1554" y="1020"/>
                  </a:lnTo>
                  <a:lnTo>
                    <a:pt x="1550" y="1016"/>
                  </a:lnTo>
                  <a:lnTo>
                    <a:pt x="1546" y="1008"/>
                  </a:lnTo>
                  <a:lnTo>
                    <a:pt x="1541" y="1004"/>
                  </a:lnTo>
                  <a:lnTo>
                    <a:pt x="1537" y="999"/>
                  </a:lnTo>
                  <a:lnTo>
                    <a:pt x="1533" y="995"/>
                  </a:lnTo>
                  <a:lnTo>
                    <a:pt x="1529" y="995"/>
                  </a:lnTo>
                  <a:lnTo>
                    <a:pt x="1525" y="995"/>
                  </a:lnTo>
                  <a:lnTo>
                    <a:pt x="1516" y="991"/>
                  </a:lnTo>
                  <a:lnTo>
                    <a:pt x="1512" y="995"/>
                  </a:lnTo>
                  <a:lnTo>
                    <a:pt x="1503" y="995"/>
                  </a:lnTo>
                  <a:lnTo>
                    <a:pt x="1495" y="995"/>
                  </a:lnTo>
                  <a:lnTo>
                    <a:pt x="1486" y="995"/>
                  </a:lnTo>
                  <a:lnTo>
                    <a:pt x="1482" y="999"/>
                  </a:lnTo>
                  <a:lnTo>
                    <a:pt x="1478" y="999"/>
                  </a:lnTo>
                  <a:lnTo>
                    <a:pt x="1474" y="999"/>
                  </a:lnTo>
                  <a:lnTo>
                    <a:pt x="1465" y="1004"/>
                  </a:lnTo>
                  <a:lnTo>
                    <a:pt x="1457" y="1008"/>
                  </a:lnTo>
                  <a:lnTo>
                    <a:pt x="1448" y="1012"/>
                  </a:lnTo>
                  <a:lnTo>
                    <a:pt x="1444" y="1012"/>
                  </a:lnTo>
                  <a:lnTo>
                    <a:pt x="1440" y="1016"/>
                  </a:lnTo>
                  <a:lnTo>
                    <a:pt x="1436" y="1020"/>
                  </a:lnTo>
                  <a:lnTo>
                    <a:pt x="1431" y="1025"/>
                  </a:lnTo>
                  <a:lnTo>
                    <a:pt x="1423" y="1033"/>
                  </a:lnTo>
                  <a:lnTo>
                    <a:pt x="1410" y="1042"/>
                  </a:lnTo>
                  <a:lnTo>
                    <a:pt x="1398" y="1054"/>
                  </a:lnTo>
                  <a:lnTo>
                    <a:pt x="1376" y="1071"/>
                  </a:lnTo>
                  <a:lnTo>
                    <a:pt x="1372" y="1076"/>
                  </a:lnTo>
                  <a:lnTo>
                    <a:pt x="1368" y="1080"/>
                  </a:lnTo>
                  <a:lnTo>
                    <a:pt x="1359" y="1084"/>
                  </a:lnTo>
                  <a:lnTo>
                    <a:pt x="1359" y="1088"/>
                  </a:lnTo>
                  <a:lnTo>
                    <a:pt x="1347" y="1105"/>
                  </a:lnTo>
                  <a:lnTo>
                    <a:pt x="1342" y="1109"/>
                  </a:lnTo>
                  <a:lnTo>
                    <a:pt x="1334" y="1118"/>
                  </a:lnTo>
                  <a:lnTo>
                    <a:pt x="1330" y="1122"/>
                  </a:lnTo>
                  <a:lnTo>
                    <a:pt x="1326" y="1126"/>
                  </a:lnTo>
                  <a:lnTo>
                    <a:pt x="1321" y="1131"/>
                  </a:lnTo>
                  <a:lnTo>
                    <a:pt x="1317" y="1135"/>
                  </a:lnTo>
                  <a:lnTo>
                    <a:pt x="1313" y="1139"/>
                  </a:lnTo>
                  <a:lnTo>
                    <a:pt x="1304" y="1143"/>
                  </a:lnTo>
                  <a:lnTo>
                    <a:pt x="1296" y="1147"/>
                  </a:lnTo>
                  <a:lnTo>
                    <a:pt x="1292" y="1152"/>
                  </a:lnTo>
                  <a:lnTo>
                    <a:pt x="1287" y="1152"/>
                  </a:lnTo>
                  <a:lnTo>
                    <a:pt x="1283" y="1156"/>
                  </a:lnTo>
                  <a:lnTo>
                    <a:pt x="1275" y="1156"/>
                  </a:lnTo>
                  <a:lnTo>
                    <a:pt x="1258" y="1164"/>
                  </a:lnTo>
                  <a:lnTo>
                    <a:pt x="1249" y="1169"/>
                  </a:lnTo>
                  <a:lnTo>
                    <a:pt x="1245" y="1169"/>
                  </a:lnTo>
                  <a:lnTo>
                    <a:pt x="1241" y="1173"/>
                  </a:lnTo>
                  <a:lnTo>
                    <a:pt x="1237" y="1173"/>
                  </a:lnTo>
                  <a:lnTo>
                    <a:pt x="1228" y="1177"/>
                  </a:lnTo>
                  <a:lnTo>
                    <a:pt x="1224" y="1181"/>
                  </a:lnTo>
                  <a:lnTo>
                    <a:pt x="1220" y="1186"/>
                  </a:lnTo>
                  <a:lnTo>
                    <a:pt x="1211" y="1194"/>
                  </a:lnTo>
                  <a:lnTo>
                    <a:pt x="1207" y="1198"/>
                  </a:lnTo>
                  <a:lnTo>
                    <a:pt x="1194" y="1211"/>
                  </a:lnTo>
                  <a:lnTo>
                    <a:pt x="1190" y="1215"/>
                  </a:lnTo>
                  <a:lnTo>
                    <a:pt x="1186" y="1219"/>
                  </a:lnTo>
                  <a:lnTo>
                    <a:pt x="1182" y="1224"/>
                  </a:lnTo>
                  <a:lnTo>
                    <a:pt x="1177" y="1228"/>
                  </a:lnTo>
                  <a:lnTo>
                    <a:pt x="1173" y="1228"/>
                  </a:lnTo>
                  <a:lnTo>
                    <a:pt x="1169" y="1228"/>
                  </a:lnTo>
                  <a:lnTo>
                    <a:pt x="1160" y="1228"/>
                  </a:lnTo>
                  <a:lnTo>
                    <a:pt x="1156" y="1228"/>
                  </a:lnTo>
                  <a:lnTo>
                    <a:pt x="1148" y="1228"/>
                  </a:lnTo>
                  <a:lnTo>
                    <a:pt x="1139" y="1224"/>
                  </a:lnTo>
                  <a:lnTo>
                    <a:pt x="1135" y="1224"/>
                  </a:lnTo>
                  <a:lnTo>
                    <a:pt x="1127" y="1219"/>
                  </a:lnTo>
                  <a:lnTo>
                    <a:pt x="1118" y="1215"/>
                  </a:lnTo>
                  <a:lnTo>
                    <a:pt x="1110" y="1211"/>
                  </a:lnTo>
                  <a:lnTo>
                    <a:pt x="1097" y="1207"/>
                  </a:lnTo>
                  <a:lnTo>
                    <a:pt x="1076" y="1194"/>
                  </a:lnTo>
                  <a:lnTo>
                    <a:pt x="1046" y="1177"/>
                  </a:lnTo>
                  <a:lnTo>
                    <a:pt x="1038" y="1177"/>
                  </a:lnTo>
                  <a:lnTo>
                    <a:pt x="1033" y="1173"/>
                  </a:lnTo>
                  <a:lnTo>
                    <a:pt x="1025" y="1173"/>
                  </a:lnTo>
                  <a:lnTo>
                    <a:pt x="1021" y="1169"/>
                  </a:lnTo>
                  <a:lnTo>
                    <a:pt x="1017" y="1169"/>
                  </a:lnTo>
                  <a:lnTo>
                    <a:pt x="1012" y="1169"/>
                  </a:lnTo>
                  <a:lnTo>
                    <a:pt x="1000" y="1169"/>
                  </a:lnTo>
                  <a:lnTo>
                    <a:pt x="995" y="1169"/>
                  </a:lnTo>
                  <a:lnTo>
                    <a:pt x="987" y="1164"/>
                  </a:lnTo>
                  <a:lnTo>
                    <a:pt x="978" y="1164"/>
                  </a:lnTo>
                  <a:lnTo>
                    <a:pt x="953" y="1156"/>
                  </a:lnTo>
                  <a:lnTo>
                    <a:pt x="940" y="1156"/>
                  </a:lnTo>
                  <a:lnTo>
                    <a:pt x="932" y="1152"/>
                  </a:lnTo>
                  <a:lnTo>
                    <a:pt x="928" y="1152"/>
                  </a:lnTo>
                  <a:lnTo>
                    <a:pt x="919" y="1152"/>
                  </a:lnTo>
                  <a:lnTo>
                    <a:pt x="915" y="1156"/>
                  </a:lnTo>
                  <a:lnTo>
                    <a:pt x="911" y="1156"/>
                  </a:lnTo>
                  <a:lnTo>
                    <a:pt x="906" y="1156"/>
                  </a:lnTo>
                  <a:lnTo>
                    <a:pt x="902" y="1160"/>
                  </a:lnTo>
                  <a:lnTo>
                    <a:pt x="898" y="1160"/>
                  </a:lnTo>
                  <a:lnTo>
                    <a:pt x="894" y="1164"/>
                  </a:lnTo>
                  <a:lnTo>
                    <a:pt x="877" y="1173"/>
                  </a:lnTo>
                  <a:lnTo>
                    <a:pt x="868" y="1181"/>
                  </a:lnTo>
                  <a:lnTo>
                    <a:pt x="864" y="1186"/>
                  </a:lnTo>
                  <a:lnTo>
                    <a:pt x="860" y="1190"/>
                  </a:lnTo>
                  <a:lnTo>
                    <a:pt x="851" y="1194"/>
                  </a:lnTo>
                  <a:lnTo>
                    <a:pt x="847" y="1203"/>
                  </a:lnTo>
                  <a:lnTo>
                    <a:pt x="839" y="1211"/>
                  </a:lnTo>
                  <a:lnTo>
                    <a:pt x="834" y="1215"/>
                  </a:lnTo>
                  <a:lnTo>
                    <a:pt x="830" y="1219"/>
                  </a:lnTo>
                  <a:lnTo>
                    <a:pt x="826" y="1219"/>
                  </a:lnTo>
                  <a:lnTo>
                    <a:pt x="809" y="1232"/>
                  </a:lnTo>
                  <a:lnTo>
                    <a:pt x="805" y="1232"/>
                  </a:lnTo>
                  <a:lnTo>
                    <a:pt x="801" y="1236"/>
                  </a:lnTo>
                  <a:lnTo>
                    <a:pt x="796" y="1241"/>
                  </a:lnTo>
                  <a:lnTo>
                    <a:pt x="796" y="1245"/>
                  </a:lnTo>
                  <a:lnTo>
                    <a:pt x="788" y="1249"/>
                  </a:lnTo>
                  <a:lnTo>
                    <a:pt x="779" y="1262"/>
                  </a:lnTo>
                  <a:lnTo>
                    <a:pt x="771" y="1270"/>
                  </a:lnTo>
                  <a:lnTo>
                    <a:pt x="767" y="1275"/>
                  </a:lnTo>
                  <a:lnTo>
                    <a:pt x="763" y="1279"/>
                  </a:lnTo>
                  <a:lnTo>
                    <a:pt x="750" y="1287"/>
                  </a:lnTo>
                  <a:lnTo>
                    <a:pt x="750" y="1291"/>
                  </a:lnTo>
                  <a:lnTo>
                    <a:pt x="746" y="1291"/>
                  </a:lnTo>
                  <a:lnTo>
                    <a:pt x="741" y="1291"/>
                  </a:lnTo>
                  <a:lnTo>
                    <a:pt x="733" y="1291"/>
                  </a:lnTo>
                  <a:lnTo>
                    <a:pt x="729" y="1291"/>
                  </a:lnTo>
                  <a:lnTo>
                    <a:pt x="720" y="1291"/>
                  </a:lnTo>
                  <a:lnTo>
                    <a:pt x="712" y="1287"/>
                  </a:lnTo>
                  <a:lnTo>
                    <a:pt x="707" y="1283"/>
                  </a:lnTo>
                  <a:lnTo>
                    <a:pt x="703" y="1279"/>
                  </a:lnTo>
                  <a:lnTo>
                    <a:pt x="699" y="1275"/>
                  </a:lnTo>
                  <a:lnTo>
                    <a:pt x="695" y="1275"/>
                  </a:lnTo>
                  <a:lnTo>
                    <a:pt x="695" y="1270"/>
                  </a:lnTo>
                  <a:lnTo>
                    <a:pt x="691" y="1266"/>
                  </a:lnTo>
                  <a:lnTo>
                    <a:pt x="686" y="1253"/>
                  </a:lnTo>
                  <a:lnTo>
                    <a:pt x="682" y="1249"/>
                  </a:lnTo>
                  <a:lnTo>
                    <a:pt x="682" y="1245"/>
                  </a:lnTo>
                  <a:lnTo>
                    <a:pt x="678" y="1245"/>
                  </a:lnTo>
                  <a:lnTo>
                    <a:pt x="678" y="1241"/>
                  </a:lnTo>
                  <a:lnTo>
                    <a:pt x="678" y="1236"/>
                  </a:lnTo>
                  <a:lnTo>
                    <a:pt x="678" y="1232"/>
                  </a:lnTo>
                  <a:lnTo>
                    <a:pt x="678" y="1228"/>
                  </a:lnTo>
                  <a:lnTo>
                    <a:pt x="678" y="1224"/>
                  </a:lnTo>
                  <a:lnTo>
                    <a:pt x="678" y="1219"/>
                  </a:lnTo>
                  <a:lnTo>
                    <a:pt x="682" y="1215"/>
                  </a:lnTo>
                  <a:lnTo>
                    <a:pt x="686" y="1203"/>
                  </a:lnTo>
                  <a:lnTo>
                    <a:pt x="691" y="1186"/>
                  </a:lnTo>
                  <a:lnTo>
                    <a:pt x="703" y="1160"/>
                  </a:lnTo>
                  <a:lnTo>
                    <a:pt x="703" y="1156"/>
                  </a:lnTo>
                  <a:lnTo>
                    <a:pt x="707" y="1152"/>
                  </a:lnTo>
                  <a:lnTo>
                    <a:pt x="707" y="1147"/>
                  </a:lnTo>
                  <a:lnTo>
                    <a:pt x="712" y="1143"/>
                  </a:lnTo>
                  <a:lnTo>
                    <a:pt x="716" y="1135"/>
                  </a:lnTo>
                  <a:lnTo>
                    <a:pt x="720" y="1131"/>
                  </a:lnTo>
                  <a:lnTo>
                    <a:pt x="724" y="1122"/>
                  </a:lnTo>
                  <a:lnTo>
                    <a:pt x="737" y="1109"/>
                  </a:lnTo>
                  <a:lnTo>
                    <a:pt x="741" y="1105"/>
                  </a:lnTo>
                  <a:lnTo>
                    <a:pt x="741" y="1101"/>
                  </a:lnTo>
                  <a:lnTo>
                    <a:pt x="741" y="1097"/>
                  </a:lnTo>
                  <a:lnTo>
                    <a:pt x="746" y="1097"/>
                  </a:lnTo>
                  <a:lnTo>
                    <a:pt x="741" y="1092"/>
                  </a:lnTo>
                  <a:lnTo>
                    <a:pt x="741" y="1088"/>
                  </a:lnTo>
                  <a:lnTo>
                    <a:pt x="737" y="1088"/>
                  </a:lnTo>
                  <a:lnTo>
                    <a:pt x="733" y="1088"/>
                  </a:lnTo>
                  <a:lnTo>
                    <a:pt x="729" y="1088"/>
                  </a:lnTo>
                  <a:lnTo>
                    <a:pt x="724" y="1084"/>
                  </a:lnTo>
                  <a:lnTo>
                    <a:pt x="716" y="1084"/>
                  </a:lnTo>
                  <a:lnTo>
                    <a:pt x="712" y="1084"/>
                  </a:lnTo>
                  <a:lnTo>
                    <a:pt x="703" y="1084"/>
                  </a:lnTo>
                  <a:lnTo>
                    <a:pt x="699" y="1084"/>
                  </a:lnTo>
                  <a:lnTo>
                    <a:pt x="691" y="1088"/>
                  </a:lnTo>
                  <a:lnTo>
                    <a:pt x="686" y="1088"/>
                  </a:lnTo>
                  <a:lnTo>
                    <a:pt x="674" y="1092"/>
                  </a:lnTo>
                  <a:lnTo>
                    <a:pt x="665" y="1097"/>
                  </a:lnTo>
                  <a:lnTo>
                    <a:pt x="661" y="1097"/>
                  </a:lnTo>
                  <a:lnTo>
                    <a:pt x="652" y="1097"/>
                  </a:lnTo>
                  <a:lnTo>
                    <a:pt x="648" y="1101"/>
                  </a:lnTo>
                  <a:lnTo>
                    <a:pt x="636" y="1101"/>
                  </a:lnTo>
                  <a:lnTo>
                    <a:pt x="627" y="1101"/>
                  </a:lnTo>
                  <a:lnTo>
                    <a:pt x="614" y="1101"/>
                  </a:lnTo>
                  <a:lnTo>
                    <a:pt x="597" y="1101"/>
                  </a:lnTo>
                  <a:lnTo>
                    <a:pt x="551" y="1101"/>
                  </a:lnTo>
                  <a:lnTo>
                    <a:pt x="542" y="1101"/>
                  </a:lnTo>
                  <a:lnTo>
                    <a:pt x="513" y="1101"/>
                  </a:lnTo>
                  <a:lnTo>
                    <a:pt x="483" y="1101"/>
                  </a:lnTo>
                  <a:lnTo>
                    <a:pt x="470" y="1101"/>
                  </a:lnTo>
                  <a:lnTo>
                    <a:pt x="466" y="1101"/>
                  </a:lnTo>
                  <a:lnTo>
                    <a:pt x="458" y="1101"/>
                  </a:lnTo>
                  <a:lnTo>
                    <a:pt x="453" y="1097"/>
                  </a:lnTo>
                  <a:lnTo>
                    <a:pt x="445" y="1097"/>
                  </a:lnTo>
                  <a:lnTo>
                    <a:pt x="441" y="1092"/>
                  </a:lnTo>
                  <a:lnTo>
                    <a:pt x="437" y="1092"/>
                  </a:lnTo>
                  <a:lnTo>
                    <a:pt x="415" y="1080"/>
                  </a:lnTo>
                  <a:lnTo>
                    <a:pt x="407" y="1076"/>
                  </a:lnTo>
                  <a:lnTo>
                    <a:pt x="398" y="1071"/>
                  </a:lnTo>
                  <a:lnTo>
                    <a:pt x="394" y="1071"/>
                  </a:lnTo>
                  <a:lnTo>
                    <a:pt x="365" y="1063"/>
                  </a:lnTo>
                  <a:lnTo>
                    <a:pt x="343" y="1054"/>
                  </a:lnTo>
                  <a:lnTo>
                    <a:pt x="335" y="1050"/>
                  </a:lnTo>
                  <a:lnTo>
                    <a:pt x="322" y="1046"/>
                  </a:lnTo>
                  <a:lnTo>
                    <a:pt x="314" y="1046"/>
                  </a:lnTo>
                  <a:lnTo>
                    <a:pt x="301" y="1042"/>
                  </a:lnTo>
                  <a:lnTo>
                    <a:pt x="276" y="1037"/>
                  </a:lnTo>
                  <a:lnTo>
                    <a:pt x="259" y="1033"/>
                  </a:lnTo>
                  <a:lnTo>
                    <a:pt x="250" y="1033"/>
                  </a:lnTo>
                  <a:lnTo>
                    <a:pt x="246" y="1029"/>
                  </a:lnTo>
                  <a:lnTo>
                    <a:pt x="242" y="1029"/>
                  </a:lnTo>
                  <a:lnTo>
                    <a:pt x="238" y="1025"/>
                  </a:lnTo>
                  <a:lnTo>
                    <a:pt x="229" y="1020"/>
                  </a:lnTo>
                  <a:lnTo>
                    <a:pt x="225" y="1016"/>
                  </a:lnTo>
                  <a:lnTo>
                    <a:pt x="221" y="1008"/>
                  </a:lnTo>
                  <a:lnTo>
                    <a:pt x="216" y="1004"/>
                  </a:lnTo>
                  <a:lnTo>
                    <a:pt x="212" y="999"/>
                  </a:lnTo>
                  <a:lnTo>
                    <a:pt x="208" y="991"/>
                  </a:lnTo>
                  <a:lnTo>
                    <a:pt x="204" y="987"/>
                  </a:lnTo>
                  <a:lnTo>
                    <a:pt x="204" y="982"/>
                  </a:lnTo>
                  <a:lnTo>
                    <a:pt x="199" y="978"/>
                  </a:lnTo>
                  <a:lnTo>
                    <a:pt x="195" y="974"/>
                  </a:lnTo>
                  <a:lnTo>
                    <a:pt x="187" y="965"/>
                  </a:lnTo>
                  <a:lnTo>
                    <a:pt x="178" y="965"/>
                  </a:lnTo>
                  <a:lnTo>
                    <a:pt x="166" y="957"/>
                  </a:lnTo>
                  <a:lnTo>
                    <a:pt x="161" y="953"/>
                  </a:lnTo>
                  <a:lnTo>
                    <a:pt x="157" y="949"/>
                  </a:lnTo>
                  <a:lnTo>
                    <a:pt x="149" y="949"/>
                  </a:lnTo>
                  <a:lnTo>
                    <a:pt x="136" y="944"/>
                  </a:lnTo>
                  <a:lnTo>
                    <a:pt x="128" y="940"/>
                  </a:lnTo>
                  <a:lnTo>
                    <a:pt x="119" y="940"/>
                  </a:lnTo>
                  <a:lnTo>
                    <a:pt x="111" y="936"/>
                  </a:lnTo>
                  <a:lnTo>
                    <a:pt x="98" y="936"/>
                  </a:lnTo>
                  <a:lnTo>
                    <a:pt x="89" y="936"/>
                  </a:lnTo>
                  <a:lnTo>
                    <a:pt x="89" y="932"/>
                  </a:lnTo>
                  <a:lnTo>
                    <a:pt x="89" y="927"/>
                  </a:lnTo>
                  <a:lnTo>
                    <a:pt x="89" y="923"/>
                  </a:lnTo>
                  <a:lnTo>
                    <a:pt x="89" y="919"/>
                  </a:lnTo>
                  <a:lnTo>
                    <a:pt x="85" y="915"/>
                  </a:lnTo>
                  <a:lnTo>
                    <a:pt x="85" y="910"/>
                  </a:lnTo>
                  <a:lnTo>
                    <a:pt x="81" y="910"/>
                  </a:lnTo>
                  <a:lnTo>
                    <a:pt x="81" y="906"/>
                  </a:lnTo>
                  <a:lnTo>
                    <a:pt x="72" y="893"/>
                  </a:lnTo>
                  <a:lnTo>
                    <a:pt x="64" y="885"/>
                  </a:lnTo>
                  <a:lnTo>
                    <a:pt x="60" y="877"/>
                  </a:lnTo>
                  <a:lnTo>
                    <a:pt x="51" y="860"/>
                  </a:lnTo>
                  <a:lnTo>
                    <a:pt x="47" y="855"/>
                  </a:lnTo>
                  <a:lnTo>
                    <a:pt x="43" y="851"/>
                  </a:lnTo>
                  <a:lnTo>
                    <a:pt x="39" y="843"/>
                  </a:lnTo>
                  <a:lnTo>
                    <a:pt x="30" y="834"/>
                  </a:lnTo>
                  <a:lnTo>
                    <a:pt x="26" y="830"/>
                  </a:lnTo>
                  <a:lnTo>
                    <a:pt x="17" y="821"/>
                  </a:lnTo>
                  <a:lnTo>
                    <a:pt x="13" y="817"/>
                  </a:lnTo>
                  <a:lnTo>
                    <a:pt x="9" y="813"/>
                  </a:lnTo>
                  <a:lnTo>
                    <a:pt x="9" y="809"/>
                  </a:lnTo>
                  <a:lnTo>
                    <a:pt x="5" y="805"/>
                  </a:lnTo>
                  <a:lnTo>
                    <a:pt x="5" y="800"/>
                  </a:lnTo>
                  <a:lnTo>
                    <a:pt x="0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8" name="Freeform 54"/>
            <p:cNvSpPr>
              <a:spLocks noEditPoints="1"/>
            </p:cNvSpPr>
            <p:nvPr/>
          </p:nvSpPr>
          <p:spPr bwMode="auto">
            <a:xfrm>
              <a:off x="3173543" y="5061988"/>
              <a:ext cx="258873" cy="312336"/>
            </a:xfrm>
            <a:custGeom>
              <a:avLst/>
              <a:gdLst>
                <a:gd name="T0" fmla="*/ 43 w 817"/>
                <a:gd name="T1" fmla="*/ 521 h 986"/>
                <a:gd name="T2" fmla="*/ 68 w 817"/>
                <a:gd name="T3" fmla="*/ 453 h 986"/>
                <a:gd name="T4" fmla="*/ 98 w 817"/>
                <a:gd name="T5" fmla="*/ 406 h 986"/>
                <a:gd name="T6" fmla="*/ 98 w 817"/>
                <a:gd name="T7" fmla="*/ 351 h 986"/>
                <a:gd name="T8" fmla="*/ 127 w 817"/>
                <a:gd name="T9" fmla="*/ 224 h 986"/>
                <a:gd name="T10" fmla="*/ 157 w 817"/>
                <a:gd name="T11" fmla="*/ 165 h 986"/>
                <a:gd name="T12" fmla="*/ 212 w 817"/>
                <a:gd name="T13" fmla="*/ 148 h 986"/>
                <a:gd name="T14" fmla="*/ 233 w 817"/>
                <a:gd name="T15" fmla="*/ 93 h 986"/>
                <a:gd name="T16" fmla="*/ 254 w 817"/>
                <a:gd name="T17" fmla="*/ 68 h 986"/>
                <a:gd name="T18" fmla="*/ 305 w 817"/>
                <a:gd name="T19" fmla="*/ 17 h 986"/>
                <a:gd name="T20" fmla="*/ 352 w 817"/>
                <a:gd name="T21" fmla="*/ 0 h 986"/>
                <a:gd name="T22" fmla="*/ 390 w 817"/>
                <a:gd name="T23" fmla="*/ 25 h 986"/>
                <a:gd name="T24" fmla="*/ 420 w 817"/>
                <a:gd name="T25" fmla="*/ 106 h 986"/>
                <a:gd name="T26" fmla="*/ 453 w 817"/>
                <a:gd name="T27" fmla="*/ 161 h 986"/>
                <a:gd name="T28" fmla="*/ 504 w 817"/>
                <a:gd name="T29" fmla="*/ 203 h 986"/>
                <a:gd name="T30" fmla="*/ 513 w 817"/>
                <a:gd name="T31" fmla="*/ 262 h 986"/>
                <a:gd name="T32" fmla="*/ 530 w 817"/>
                <a:gd name="T33" fmla="*/ 313 h 986"/>
                <a:gd name="T34" fmla="*/ 585 w 817"/>
                <a:gd name="T35" fmla="*/ 330 h 986"/>
                <a:gd name="T36" fmla="*/ 627 w 817"/>
                <a:gd name="T37" fmla="*/ 351 h 986"/>
                <a:gd name="T38" fmla="*/ 669 w 817"/>
                <a:gd name="T39" fmla="*/ 389 h 986"/>
                <a:gd name="T40" fmla="*/ 724 w 817"/>
                <a:gd name="T41" fmla="*/ 385 h 986"/>
                <a:gd name="T42" fmla="*/ 771 w 817"/>
                <a:gd name="T43" fmla="*/ 389 h 986"/>
                <a:gd name="T44" fmla="*/ 813 w 817"/>
                <a:gd name="T45" fmla="*/ 461 h 986"/>
                <a:gd name="T46" fmla="*/ 801 w 817"/>
                <a:gd name="T47" fmla="*/ 516 h 986"/>
                <a:gd name="T48" fmla="*/ 788 w 817"/>
                <a:gd name="T49" fmla="*/ 597 h 986"/>
                <a:gd name="T50" fmla="*/ 775 w 817"/>
                <a:gd name="T51" fmla="*/ 648 h 986"/>
                <a:gd name="T52" fmla="*/ 779 w 817"/>
                <a:gd name="T53" fmla="*/ 724 h 986"/>
                <a:gd name="T54" fmla="*/ 792 w 817"/>
                <a:gd name="T55" fmla="*/ 762 h 986"/>
                <a:gd name="T56" fmla="*/ 758 w 817"/>
                <a:gd name="T57" fmla="*/ 770 h 986"/>
                <a:gd name="T58" fmla="*/ 724 w 817"/>
                <a:gd name="T59" fmla="*/ 783 h 986"/>
                <a:gd name="T60" fmla="*/ 686 w 817"/>
                <a:gd name="T61" fmla="*/ 830 h 986"/>
                <a:gd name="T62" fmla="*/ 644 w 817"/>
                <a:gd name="T63" fmla="*/ 872 h 986"/>
                <a:gd name="T64" fmla="*/ 635 w 817"/>
                <a:gd name="T65" fmla="*/ 919 h 986"/>
                <a:gd name="T66" fmla="*/ 589 w 817"/>
                <a:gd name="T67" fmla="*/ 948 h 986"/>
                <a:gd name="T68" fmla="*/ 513 w 817"/>
                <a:gd name="T69" fmla="*/ 978 h 986"/>
                <a:gd name="T70" fmla="*/ 475 w 817"/>
                <a:gd name="T71" fmla="*/ 936 h 986"/>
                <a:gd name="T72" fmla="*/ 466 w 817"/>
                <a:gd name="T73" fmla="*/ 897 h 986"/>
                <a:gd name="T74" fmla="*/ 462 w 817"/>
                <a:gd name="T75" fmla="*/ 830 h 986"/>
                <a:gd name="T76" fmla="*/ 377 w 817"/>
                <a:gd name="T77" fmla="*/ 813 h 986"/>
                <a:gd name="T78" fmla="*/ 318 w 817"/>
                <a:gd name="T79" fmla="*/ 792 h 986"/>
                <a:gd name="T80" fmla="*/ 271 w 817"/>
                <a:gd name="T81" fmla="*/ 779 h 986"/>
                <a:gd name="T82" fmla="*/ 229 w 817"/>
                <a:gd name="T83" fmla="*/ 741 h 986"/>
                <a:gd name="T84" fmla="*/ 178 w 817"/>
                <a:gd name="T85" fmla="*/ 720 h 986"/>
                <a:gd name="T86" fmla="*/ 140 w 817"/>
                <a:gd name="T87" fmla="*/ 686 h 986"/>
                <a:gd name="T88" fmla="*/ 110 w 817"/>
                <a:gd name="T89" fmla="*/ 643 h 986"/>
                <a:gd name="T90" fmla="*/ 17 w 817"/>
                <a:gd name="T91" fmla="*/ 593 h 986"/>
                <a:gd name="T92" fmla="*/ 411 w 817"/>
                <a:gd name="T93" fmla="*/ 385 h 986"/>
                <a:gd name="T94" fmla="*/ 466 w 817"/>
                <a:gd name="T95" fmla="*/ 411 h 986"/>
                <a:gd name="T96" fmla="*/ 504 w 817"/>
                <a:gd name="T97" fmla="*/ 432 h 986"/>
                <a:gd name="T98" fmla="*/ 555 w 817"/>
                <a:gd name="T99" fmla="*/ 428 h 986"/>
                <a:gd name="T100" fmla="*/ 602 w 817"/>
                <a:gd name="T101" fmla="*/ 449 h 986"/>
                <a:gd name="T102" fmla="*/ 623 w 817"/>
                <a:gd name="T103" fmla="*/ 423 h 986"/>
                <a:gd name="T104" fmla="*/ 610 w 817"/>
                <a:gd name="T105" fmla="*/ 377 h 986"/>
                <a:gd name="T106" fmla="*/ 525 w 817"/>
                <a:gd name="T107" fmla="*/ 322 h 986"/>
                <a:gd name="T108" fmla="*/ 470 w 817"/>
                <a:gd name="T109" fmla="*/ 317 h 986"/>
                <a:gd name="T110" fmla="*/ 428 w 817"/>
                <a:gd name="T111" fmla="*/ 32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7" h="986">
                  <a:moveTo>
                    <a:pt x="0" y="584"/>
                  </a:moveTo>
                  <a:lnTo>
                    <a:pt x="5" y="580"/>
                  </a:lnTo>
                  <a:lnTo>
                    <a:pt x="9" y="571"/>
                  </a:lnTo>
                  <a:lnTo>
                    <a:pt x="17" y="559"/>
                  </a:lnTo>
                  <a:lnTo>
                    <a:pt x="26" y="542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43" y="521"/>
                  </a:lnTo>
                  <a:lnTo>
                    <a:pt x="43" y="516"/>
                  </a:lnTo>
                  <a:lnTo>
                    <a:pt x="47" y="512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500"/>
                  </a:lnTo>
                  <a:lnTo>
                    <a:pt x="60" y="478"/>
                  </a:lnTo>
                  <a:lnTo>
                    <a:pt x="64" y="461"/>
                  </a:lnTo>
                  <a:lnTo>
                    <a:pt x="68" y="453"/>
                  </a:lnTo>
                  <a:lnTo>
                    <a:pt x="72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5" y="423"/>
                  </a:lnTo>
                  <a:lnTo>
                    <a:pt x="89" y="419"/>
                  </a:lnTo>
                  <a:lnTo>
                    <a:pt x="94" y="411"/>
                  </a:lnTo>
                  <a:lnTo>
                    <a:pt x="98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4"/>
                  </a:lnTo>
                  <a:lnTo>
                    <a:pt x="98" y="381"/>
                  </a:lnTo>
                  <a:lnTo>
                    <a:pt x="98" y="372"/>
                  </a:lnTo>
                  <a:lnTo>
                    <a:pt x="98" y="368"/>
                  </a:lnTo>
                  <a:lnTo>
                    <a:pt x="98" y="360"/>
                  </a:lnTo>
                  <a:lnTo>
                    <a:pt x="98" y="351"/>
                  </a:lnTo>
                  <a:lnTo>
                    <a:pt x="98" y="347"/>
                  </a:lnTo>
                  <a:lnTo>
                    <a:pt x="102" y="326"/>
                  </a:lnTo>
                  <a:lnTo>
                    <a:pt x="102" y="322"/>
                  </a:lnTo>
                  <a:lnTo>
                    <a:pt x="102" y="313"/>
                  </a:lnTo>
                  <a:lnTo>
                    <a:pt x="110" y="279"/>
                  </a:lnTo>
                  <a:lnTo>
                    <a:pt x="119" y="250"/>
                  </a:lnTo>
                  <a:lnTo>
                    <a:pt x="123" y="237"/>
                  </a:lnTo>
                  <a:lnTo>
                    <a:pt x="127" y="224"/>
                  </a:lnTo>
                  <a:lnTo>
                    <a:pt x="132" y="203"/>
                  </a:lnTo>
                  <a:lnTo>
                    <a:pt x="136" y="190"/>
                  </a:lnTo>
                  <a:lnTo>
                    <a:pt x="136" y="186"/>
                  </a:lnTo>
                  <a:lnTo>
                    <a:pt x="140" y="182"/>
                  </a:lnTo>
                  <a:lnTo>
                    <a:pt x="144" y="174"/>
                  </a:lnTo>
                  <a:lnTo>
                    <a:pt x="149" y="169"/>
                  </a:lnTo>
                  <a:lnTo>
                    <a:pt x="153" y="169"/>
                  </a:lnTo>
                  <a:lnTo>
                    <a:pt x="157" y="165"/>
                  </a:lnTo>
                  <a:lnTo>
                    <a:pt x="166" y="161"/>
                  </a:lnTo>
                  <a:lnTo>
                    <a:pt x="174" y="157"/>
                  </a:lnTo>
                  <a:lnTo>
                    <a:pt x="178" y="157"/>
                  </a:lnTo>
                  <a:lnTo>
                    <a:pt x="187" y="152"/>
                  </a:lnTo>
                  <a:lnTo>
                    <a:pt x="191" y="152"/>
                  </a:lnTo>
                  <a:lnTo>
                    <a:pt x="195" y="148"/>
                  </a:lnTo>
                  <a:lnTo>
                    <a:pt x="208" y="148"/>
                  </a:lnTo>
                  <a:lnTo>
                    <a:pt x="212" y="148"/>
                  </a:lnTo>
                  <a:lnTo>
                    <a:pt x="212" y="144"/>
                  </a:lnTo>
                  <a:lnTo>
                    <a:pt x="216" y="144"/>
                  </a:lnTo>
                  <a:lnTo>
                    <a:pt x="216" y="140"/>
                  </a:lnTo>
                  <a:lnTo>
                    <a:pt x="221" y="140"/>
                  </a:lnTo>
                  <a:lnTo>
                    <a:pt x="221" y="135"/>
                  </a:lnTo>
                  <a:lnTo>
                    <a:pt x="225" y="131"/>
                  </a:lnTo>
                  <a:lnTo>
                    <a:pt x="225" y="127"/>
                  </a:lnTo>
                  <a:lnTo>
                    <a:pt x="233" y="93"/>
                  </a:lnTo>
                  <a:lnTo>
                    <a:pt x="237" y="85"/>
                  </a:lnTo>
                  <a:lnTo>
                    <a:pt x="237" y="80"/>
                  </a:lnTo>
                  <a:lnTo>
                    <a:pt x="237" y="76"/>
                  </a:lnTo>
                  <a:lnTo>
                    <a:pt x="242" y="76"/>
                  </a:lnTo>
                  <a:lnTo>
                    <a:pt x="246" y="76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54" y="68"/>
                  </a:lnTo>
                  <a:lnTo>
                    <a:pt x="259" y="68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76" y="51"/>
                  </a:lnTo>
                  <a:lnTo>
                    <a:pt x="284" y="42"/>
                  </a:lnTo>
                  <a:lnTo>
                    <a:pt x="293" y="30"/>
                  </a:lnTo>
                  <a:lnTo>
                    <a:pt x="297" y="25"/>
                  </a:lnTo>
                  <a:lnTo>
                    <a:pt x="305" y="17"/>
                  </a:lnTo>
                  <a:lnTo>
                    <a:pt x="309" y="13"/>
                  </a:lnTo>
                  <a:lnTo>
                    <a:pt x="314" y="8"/>
                  </a:lnTo>
                  <a:lnTo>
                    <a:pt x="322" y="4"/>
                  </a:lnTo>
                  <a:lnTo>
                    <a:pt x="331" y="4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4"/>
                  </a:lnTo>
                  <a:lnTo>
                    <a:pt x="360" y="4"/>
                  </a:lnTo>
                  <a:lnTo>
                    <a:pt x="364" y="8"/>
                  </a:lnTo>
                  <a:lnTo>
                    <a:pt x="373" y="8"/>
                  </a:lnTo>
                  <a:lnTo>
                    <a:pt x="377" y="13"/>
                  </a:lnTo>
                  <a:lnTo>
                    <a:pt x="381" y="17"/>
                  </a:lnTo>
                  <a:lnTo>
                    <a:pt x="386" y="21"/>
                  </a:lnTo>
                  <a:lnTo>
                    <a:pt x="390" y="25"/>
                  </a:lnTo>
                  <a:lnTo>
                    <a:pt x="390" y="30"/>
                  </a:lnTo>
                  <a:lnTo>
                    <a:pt x="394" y="38"/>
                  </a:lnTo>
                  <a:lnTo>
                    <a:pt x="398" y="42"/>
                  </a:lnTo>
                  <a:lnTo>
                    <a:pt x="403" y="47"/>
                  </a:lnTo>
                  <a:lnTo>
                    <a:pt x="407" y="55"/>
                  </a:lnTo>
                  <a:lnTo>
                    <a:pt x="411" y="68"/>
                  </a:lnTo>
                  <a:lnTo>
                    <a:pt x="415" y="80"/>
                  </a:lnTo>
                  <a:lnTo>
                    <a:pt x="420" y="106"/>
                  </a:lnTo>
                  <a:lnTo>
                    <a:pt x="424" y="114"/>
                  </a:lnTo>
                  <a:lnTo>
                    <a:pt x="428" y="118"/>
                  </a:lnTo>
                  <a:lnTo>
                    <a:pt x="432" y="127"/>
                  </a:lnTo>
                  <a:lnTo>
                    <a:pt x="436" y="135"/>
                  </a:lnTo>
                  <a:lnTo>
                    <a:pt x="441" y="144"/>
                  </a:lnTo>
                  <a:lnTo>
                    <a:pt x="445" y="148"/>
                  </a:lnTo>
                  <a:lnTo>
                    <a:pt x="449" y="152"/>
                  </a:lnTo>
                  <a:lnTo>
                    <a:pt x="453" y="161"/>
                  </a:lnTo>
                  <a:lnTo>
                    <a:pt x="462" y="165"/>
                  </a:lnTo>
                  <a:lnTo>
                    <a:pt x="479" y="178"/>
                  </a:lnTo>
                  <a:lnTo>
                    <a:pt x="483" y="182"/>
                  </a:lnTo>
                  <a:lnTo>
                    <a:pt x="487" y="186"/>
                  </a:lnTo>
                  <a:lnTo>
                    <a:pt x="491" y="186"/>
                  </a:lnTo>
                  <a:lnTo>
                    <a:pt x="496" y="190"/>
                  </a:lnTo>
                  <a:lnTo>
                    <a:pt x="500" y="199"/>
                  </a:lnTo>
                  <a:lnTo>
                    <a:pt x="504" y="203"/>
                  </a:lnTo>
                  <a:lnTo>
                    <a:pt x="508" y="207"/>
                  </a:lnTo>
                  <a:lnTo>
                    <a:pt x="508" y="216"/>
                  </a:lnTo>
                  <a:lnTo>
                    <a:pt x="513" y="220"/>
                  </a:lnTo>
                  <a:lnTo>
                    <a:pt x="513" y="224"/>
                  </a:lnTo>
                  <a:lnTo>
                    <a:pt x="513" y="233"/>
                  </a:lnTo>
                  <a:lnTo>
                    <a:pt x="517" y="241"/>
                  </a:lnTo>
                  <a:lnTo>
                    <a:pt x="517" y="245"/>
                  </a:lnTo>
                  <a:lnTo>
                    <a:pt x="513" y="262"/>
                  </a:lnTo>
                  <a:lnTo>
                    <a:pt x="513" y="271"/>
                  </a:lnTo>
                  <a:lnTo>
                    <a:pt x="517" y="279"/>
                  </a:lnTo>
                  <a:lnTo>
                    <a:pt x="517" y="284"/>
                  </a:lnTo>
                  <a:lnTo>
                    <a:pt x="517" y="288"/>
                  </a:lnTo>
                  <a:lnTo>
                    <a:pt x="517" y="292"/>
                  </a:lnTo>
                  <a:lnTo>
                    <a:pt x="521" y="301"/>
                  </a:lnTo>
                  <a:lnTo>
                    <a:pt x="525" y="305"/>
                  </a:lnTo>
                  <a:lnTo>
                    <a:pt x="530" y="313"/>
                  </a:lnTo>
                  <a:lnTo>
                    <a:pt x="534" y="317"/>
                  </a:lnTo>
                  <a:lnTo>
                    <a:pt x="538" y="322"/>
                  </a:lnTo>
                  <a:lnTo>
                    <a:pt x="542" y="322"/>
                  </a:lnTo>
                  <a:lnTo>
                    <a:pt x="547" y="326"/>
                  </a:lnTo>
                  <a:lnTo>
                    <a:pt x="551" y="326"/>
                  </a:lnTo>
                  <a:lnTo>
                    <a:pt x="555" y="326"/>
                  </a:lnTo>
                  <a:lnTo>
                    <a:pt x="563" y="326"/>
                  </a:lnTo>
                  <a:lnTo>
                    <a:pt x="585" y="330"/>
                  </a:lnTo>
                  <a:lnTo>
                    <a:pt x="593" y="330"/>
                  </a:lnTo>
                  <a:lnTo>
                    <a:pt x="597" y="330"/>
                  </a:lnTo>
                  <a:lnTo>
                    <a:pt x="606" y="334"/>
                  </a:lnTo>
                  <a:lnTo>
                    <a:pt x="610" y="339"/>
                  </a:lnTo>
                  <a:lnTo>
                    <a:pt x="614" y="339"/>
                  </a:lnTo>
                  <a:lnTo>
                    <a:pt x="619" y="343"/>
                  </a:lnTo>
                  <a:lnTo>
                    <a:pt x="623" y="347"/>
                  </a:lnTo>
                  <a:lnTo>
                    <a:pt x="627" y="351"/>
                  </a:lnTo>
                  <a:lnTo>
                    <a:pt x="631" y="356"/>
                  </a:lnTo>
                  <a:lnTo>
                    <a:pt x="635" y="360"/>
                  </a:lnTo>
                  <a:lnTo>
                    <a:pt x="648" y="368"/>
                  </a:lnTo>
                  <a:lnTo>
                    <a:pt x="652" y="377"/>
                  </a:lnTo>
                  <a:lnTo>
                    <a:pt x="657" y="381"/>
                  </a:lnTo>
                  <a:lnTo>
                    <a:pt x="661" y="385"/>
                  </a:lnTo>
                  <a:lnTo>
                    <a:pt x="665" y="389"/>
                  </a:lnTo>
                  <a:lnTo>
                    <a:pt x="669" y="389"/>
                  </a:lnTo>
                  <a:lnTo>
                    <a:pt x="674" y="394"/>
                  </a:lnTo>
                  <a:lnTo>
                    <a:pt x="682" y="394"/>
                  </a:lnTo>
                  <a:lnTo>
                    <a:pt x="686" y="394"/>
                  </a:lnTo>
                  <a:lnTo>
                    <a:pt x="690" y="394"/>
                  </a:lnTo>
                  <a:lnTo>
                    <a:pt x="695" y="394"/>
                  </a:lnTo>
                  <a:lnTo>
                    <a:pt x="703" y="394"/>
                  </a:lnTo>
                  <a:lnTo>
                    <a:pt x="716" y="385"/>
                  </a:lnTo>
                  <a:lnTo>
                    <a:pt x="724" y="385"/>
                  </a:lnTo>
                  <a:lnTo>
                    <a:pt x="729" y="385"/>
                  </a:lnTo>
                  <a:lnTo>
                    <a:pt x="737" y="381"/>
                  </a:lnTo>
                  <a:lnTo>
                    <a:pt x="741" y="381"/>
                  </a:lnTo>
                  <a:lnTo>
                    <a:pt x="750" y="381"/>
                  </a:lnTo>
                  <a:lnTo>
                    <a:pt x="754" y="381"/>
                  </a:lnTo>
                  <a:lnTo>
                    <a:pt x="758" y="385"/>
                  </a:lnTo>
                  <a:lnTo>
                    <a:pt x="767" y="385"/>
                  </a:lnTo>
                  <a:lnTo>
                    <a:pt x="771" y="389"/>
                  </a:lnTo>
                  <a:lnTo>
                    <a:pt x="779" y="394"/>
                  </a:lnTo>
                  <a:lnTo>
                    <a:pt x="784" y="402"/>
                  </a:lnTo>
                  <a:lnTo>
                    <a:pt x="792" y="411"/>
                  </a:lnTo>
                  <a:lnTo>
                    <a:pt x="796" y="415"/>
                  </a:lnTo>
                  <a:lnTo>
                    <a:pt x="801" y="423"/>
                  </a:lnTo>
                  <a:lnTo>
                    <a:pt x="817" y="453"/>
                  </a:lnTo>
                  <a:lnTo>
                    <a:pt x="817" y="457"/>
                  </a:lnTo>
                  <a:lnTo>
                    <a:pt x="813" y="461"/>
                  </a:lnTo>
                  <a:lnTo>
                    <a:pt x="813" y="466"/>
                  </a:lnTo>
                  <a:lnTo>
                    <a:pt x="809" y="470"/>
                  </a:lnTo>
                  <a:lnTo>
                    <a:pt x="809" y="474"/>
                  </a:lnTo>
                  <a:lnTo>
                    <a:pt x="805" y="487"/>
                  </a:lnTo>
                  <a:lnTo>
                    <a:pt x="805" y="495"/>
                  </a:lnTo>
                  <a:lnTo>
                    <a:pt x="801" y="500"/>
                  </a:lnTo>
                  <a:lnTo>
                    <a:pt x="801" y="508"/>
                  </a:lnTo>
                  <a:lnTo>
                    <a:pt x="801" y="516"/>
                  </a:lnTo>
                  <a:lnTo>
                    <a:pt x="796" y="525"/>
                  </a:lnTo>
                  <a:lnTo>
                    <a:pt x="792" y="567"/>
                  </a:lnTo>
                  <a:lnTo>
                    <a:pt x="792" y="576"/>
                  </a:lnTo>
                  <a:lnTo>
                    <a:pt x="792" y="580"/>
                  </a:lnTo>
                  <a:lnTo>
                    <a:pt x="792" y="584"/>
                  </a:lnTo>
                  <a:lnTo>
                    <a:pt x="792" y="588"/>
                  </a:lnTo>
                  <a:lnTo>
                    <a:pt x="788" y="593"/>
                  </a:lnTo>
                  <a:lnTo>
                    <a:pt x="788" y="597"/>
                  </a:lnTo>
                  <a:lnTo>
                    <a:pt x="784" y="601"/>
                  </a:lnTo>
                  <a:lnTo>
                    <a:pt x="784" y="605"/>
                  </a:lnTo>
                  <a:lnTo>
                    <a:pt x="784" y="614"/>
                  </a:lnTo>
                  <a:lnTo>
                    <a:pt x="779" y="618"/>
                  </a:lnTo>
                  <a:lnTo>
                    <a:pt x="779" y="627"/>
                  </a:lnTo>
                  <a:lnTo>
                    <a:pt x="779" y="635"/>
                  </a:lnTo>
                  <a:lnTo>
                    <a:pt x="775" y="639"/>
                  </a:lnTo>
                  <a:lnTo>
                    <a:pt x="775" y="648"/>
                  </a:lnTo>
                  <a:lnTo>
                    <a:pt x="771" y="652"/>
                  </a:lnTo>
                  <a:lnTo>
                    <a:pt x="771" y="656"/>
                  </a:lnTo>
                  <a:lnTo>
                    <a:pt x="771" y="660"/>
                  </a:lnTo>
                  <a:lnTo>
                    <a:pt x="771" y="669"/>
                  </a:lnTo>
                  <a:lnTo>
                    <a:pt x="775" y="699"/>
                  </a:lnTo>
                  <a:lnTo>
                    <a:pt x="775" y="711"/>
                  </a:lnTo>
                  <a:lnTo>
                    <a:pt x="779" y="720"/>
                  </a:lnTo>
                  <a:lnTo>
                    <a:pt x="779" y="724"/>
                  </a:lnTo>
                  <a:lnTo>
                    <a:pt x="779" y="728"/>
                  </a:lnTo>
                  <a:lnTo>
                    <a:pt x="775" y="732"/>
                  </a:lnTo>
                  <a:lnTo>
                    <a:pt x="775" y="741"/>
                  </a:lnTo>
                  <a:lnTo>
                    <a:pt x="775" y="745"/>
                  </a:lnTo>
                  <a:lnTo>
                    <a:pt x="779" y="749"/>
                  </a:lnTo>
                  <a:lnTo>
                    <a:pt x="784" y="754"/>
                  </a:lnTo>
                  <a:lnTo>
                    <a:pt x="788" y="758"/>
                  </a:lnTo>
                  <a:lnTo>
                    <a:pt x="792" y="762"/>
                  </a:lnTo>
                  <a:lnTo>
                    <a:pt x="792" y="766"/>
                  </a:lnTo>
                  <a:lnTo>
                    <a:pt x="792" y="770"/>
                  </a:lnTo>
                  <a:lnTo>
                    <a:pt x="788" y="770"/>
                  </a:lnTo>
                  <a:lnTo>
                    <a:pt x="784" y="770"/>
                  </a:lnTo>
                  <a:lnTo>
                    <a:pt x="779" y="770"/>
                  </a:lnTo>
                  <a:lnTo>
                    <a:pt x="771" y="770"/>
                  </a:lnTo>
                  <a:lnTo>
                    <a:pt x="762" y="770"/>
                  </a:lnTo>
                  <a:lnTo>
                    <a:pt x="758" y="770"/>
                  </a:lnTo>
                  <a:lnTo>
                    <a:pt x="754" y="770"/>
                  </a:lnTo>
                  <a:lnTo>
                    <a:pt x="750" y="770"/>
                  </a:lnTo>
                  <a:lnTo>
                    <a:pt x="746" y="770"/>
                  </a:lnTo>
                  <a:lnTo>
                    <a:pt x="741" y="775"/>
                  </a:lnTo>
                  <a:lnTo>
                    <a:pt x="737" y="775"/>
                  </a:lnTo>
                  <a:lnTo>
                    <a:pt x="733" y="779"/>
                  </a:lnTo>
                  <a:lnTo>
                    <a:pt x="729" y="779"/>
                  </a:lnTo>
                  <a:lnTo>
                    <a:pt x="724" y="783"/>
                  </a:lnTo>
                  <a:lnTo>
                    <a:pt x="720" y="787"/>
                  </a:lnTo>
                  <a:lnTo>
                    <a:pt x="712" y="796"/>
                  </a:lnTo>
                  <a:lnTo>
                    <a:pt x="707" y="800"/>
                  </a:lnTo>
                  <a:lnTo>
                    <a:pt x="703" y="813"/>
                  </a:lnTo>
                  <a:lnTo>
                    <a:pt x="699" y="817"/>
                  </a:lnTo>
                  <a:lnTo>
                    <a:pt x="695" y="821"/>
                  </a:lnTo>
                  <a:lnTo>
                    <a:pt x="690" y="826"/>
                  </a:lnTo>
                  <a:lnTo>
                    <a:pt x="686" y="830"/>
                  </a:lnTo>
                  <a:lnTo>
                    <a:pt x="682" y="834"/>
                  </a:lnTo>
                  <a:lnTo>
                    <a:pt x="669" y="842"/>
                  </a:lnTo>
                  <a:lnTo>
                    <a:pt x="657" y="851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4"/>
                  </a:lnTo>
                  <a:lnTo>
                    <a:pt x="644" y="868"/>
                  </a:lnTo>
                  <a:lnTo>
                    <a:pt x="644" y="872"/>
                  </a:lnTo>
                  <a:lnTo>
                    <a:pt x="644" y="876"/>
                  </a:lnTo>
                  <a:lnTo>
                    <a:pt x="644" y="881"/>
                  </a:lnTo>
                  <a:lnTo>
                    <a:pt x="644" y="893"/>
                  </a:lnTo>
                  <a:lnTo>
                    <a:pt x="644" y="902"/>
                  </a:lnTo>
                  <a:lnTo>
                    <a:pt x="644" y="906"/>
                  </a:lnTo>
                  <a:lnTo>
                    <a:pt x="640" y="910"/>
                  </a:lnTo>
                  <a:lnTo>
                    <a:pt x="635" y="914"/>
                  </a:lnTo>
                  <a:lnTo>
                    <a:pt x="635" y="919"/>
                  </a:lnTo>
                  <a:lnTo>
                    <a:pt x="631" y="923"/>
                  </a:lnTo>
                  <a:lnTo>
                    <a:pt x="627" y="923"/>
                  </a:lnTo>
                  <a:lnTo>
                    <a:pt x="623" y="927"/>
                  </a:lnTo>
                  <a:lnTo>
                    <a:pt x="614" y="931"/>
                  </a:lnTo>
                  <a:lnTo>
                    <a:pt x="610" y="936"/>
                  </a:lnTo>
                  <a:lnTo>
                    <a:pt x="602" y="940"/>
                  </a:lnTo>
                  <a:lnTo>
                    <a:pt x="589" y="944"/>
                  </a:lnTo>
                  <a:lnTo>
                    <a:pt x="589" y="948"/>
                  </a:lnTo>
                  <a:lnTo>
                    <a:pt x="585" y="948"/>
                  </a:lnTo>
                  <a:lnTo>
                    <a:pt x="580" y="953"/>
                  </a:lnTo>
                  <a:lnTo>
                    <a:pt x="555" y="957"/>
                  </a:lnTo>
                  <a:lnTo>
                    <a:pt x="551" y="961"/>
                  </a:lnTo>
                  <a:lnTo>
                    <a:pt x="542" y="965"/>
                  </a:lnTo>
                  <a:lnTo>
                    <a:pt x="525" y="974"/>
                  </a:lnTo>
                  <a:lnTo>
                    <a:pt x="521" y="974"/>
                  </a:lnTo>
                  <a:lnTo>
                    <a:pt x="513" y="978"/>
                  </a:lnTo>
                  <a:lnTo>
                    <a:pt x="496" y="986"/>
                  </a:lnTo>
                  <a:lnTo>
                    <a:pt x="496" y="982"/>
                  </a:lnTo>
                  <a:lnTo>
                    <a:pt x="496" y="974"/>
                  </a:lnTo>
                  <a:lnTo>
                    <a:pt x="491" y="969"/>
                  </a:lnTo>
                  <a:lnTo>
                    <a:pt x="491" y="961"/>
                  </a:lnTo>
                  <a:lnTo>
                    <a:pt x="483" y="953"/>
                  </a:lnTo>
                  <a:lnTo>
                    <a:pt x="479" y="948"/>
                  </a:lnTo>
                  <a:lnTo>
                    <a:pt x="475" y="936"/>
                  </a:lnTo>
                  <a:lnTo>
                    <a:pt x="470" y="931"/>
                  </a:lnTo>
                  <a:lnTo>
                    <a:pt x="466" y="927"/>
                  </a:lnTo>
                  <a:lnTo>
                    <a:pt x="466" y="923"/>
                  </a:lnTo>
                  <a:lnTo>
                    <a:pt x="462" y="919"/>
                  </a:lnTo>
                  <a:lnTo>
                    <a:pt x="462" y="914"/>
                  </a:lnTo>
                  <a:lnTo>
                    <a:pt x="462" y="906"/>
                  </a:lnTo>
                  <a:lnTo>
                    <a:pt x="462" y="902"/>
                  </a:lnTo>
                  <a:lnTo>
                    <a:pt x="466" y="897"/>
                  </a:lnTo>
                  <a:lnTo>
                    <a:pt x="470" y="864"/>
                  </a:lnTo>
                  <a:lnTo>
                    <a:pt x="475" y="855"/>
                  </a:lnTo>
                  <a:lnTo>
                    <a:pt x="475" y="851"/>
                  </a:lnTo>
                  <a:lnTo>
                    <a:pt x="475" y="842"/>
                  </a:lnTo>
                  <a:lnTo>
                    <a:pt x="470" y="838"/>
                  </a:lnTo>
                  <a:lnTo>
                    <a:pt x="470" y="834"/>
                  </a:lnTo>
                  <a:lnTo>
                    <a:pt x="466" y="834"/>
                  </a:lnTo>
                  <a:lnTo>
                    <a:pt x="462" y="830"/>
                  </a:lnTo>
                  <a:lnTo>
                    <a:pt x="453" y="826"/>
                  </a:lnTo>
                  <a:lnTo>
                    <a:pt x="445" y="826"/>
                  </a:lnTo>
                  <a:lnTo>
                    <a:pt x="428" y="821"/>
                  </a:lnTo>
                  <a:lnTo>
                    <a:pt x="407" y="821"/>
                  </a:lnTo>
                  <a:lnTo>
                    <a:pt x="398" y="817"/>
                  </a:lnTo>
                  <a:lnTo>
                    <a:pt x="390" y="817"/>
                  </a:lnTo>
                  <a:lnTo>
                    <a:pt x="381" y="813"/>
                  </a:lnTo>
                  <a:lnTo>
                    <a:pt x="377" y="813"/>
                  </a:lnTo>
                  <a:lnTo>
                    <a:pt x="373" y="809"/>
                  </a:lnTo>
                  <a:lnTo>
                    <a:pt x="364" y="809"/>
                  </a:lnTo>
                  <a:lnTo>
                    <a:pt x="348" y="800"/>
                  </a:lnTo>
                  <a:lnTo>
                    <a:pt x="343" y="796"/>
                  </a:lnTo>
                  <a:lnTo>
                    <a:pt x="339" y="796"/>
                  </a:lnTo>
                  <a:lnTo>
                    <a:pt x="331" y="792"/>
                  </a:lnTo>
                  <a:lnTo>
                    <a:pt x="322" y="792"/>
                  </a:lnTo>
                  <a:lnTo>
                    <a:pt x="318" y="792"/>
                  </a:lnTo>
                  <a:lnTo>
                    <a:pt x="309" y="792"/>
                  </a:lnTo>
                  <a:lnTo>
                    <a:pt x="297" y="787"/>
                  </a:lnTo>
                  <a:lnTo>
                    <a:pt x="293" y="787"/>
                  </a:lnTo>
                  <a:lnTo>
                    <a:pt x="288" y="787"/>
                  </a:lnTo>
                  <a:lnTo>
                    <a:pt x="284" y="787"/>
                  </a:lnTo>
                  <a:lnTo>
                    <a:pt x="280" y="783"/>
                  </a:lnTo>
                  <a:lnTo>
                    <a:pt x="276" y="783"/>
                  </a:lnTo>
                  <a:lnTo>
                    <a:pt x="271" y="779"/>
                  </a:lnTo>
                  <a:lnTo>
                    <a:pt x="267" y="779"/>
                  </a:lnTo>
                  <a:lnTo>
                    <a:pt x="263" y="775"/>
                  </a:lnTo>
                  <a:lnTo>
                    <a:pt x="259" y="770"/>
                  </a:lnTo>
                  <a:lnTo>
                    <a:pt x="254" y="766"/>
                  </a:lnTo>
                  <a:lnTo>
                    <a:pt x="242" y="754"/>
                  </a:lnTo>
                  <a:lnTo>
                    <a:pt x="237" y="745"/>
                  </a:lnTo>
                  <a:lnTo>
                    <a:pt x="233" y="745"/>
                  </a:lnTo>
                  <a:lnTo>
                    <a:pt x="229" y="741"/>
                  </a:lnTo>
                  <a:lnTo>
                    <a:pt x="225" y="737"/>
                  </a:lnTo>
                  <a:lnTo>
                    <a:pt x="221" y="737"/>
                  </a:lnTo>
                  <a:lnTo>
                    <a:pt x="216" y="732"/>
                  </a:lnTo>
                  <a:lnTo>
                    <a:pt x="208" y="728"/>
                  </a:lnTo>
                  <a:lnTo>
                    <a:pt x="199" y="728"/>
                  </a:lnTo>
                  <a:lnTo>
                    <a:pt x="191" y="724"/>
                  </a:lnTo>
                  <a:lnTo>
                    <a:pt x="187" y="724"/>
                  </a:lnTo>
                  <a:lnTo>
                    <a:pt x="178" y="720"/>
                  </a:lnTo>
                  <a:lnTo>
                    <a:pt x="174" y="720"/>
                  </a:lnTo>
                  <a:lnTo>
                    <a:pt x="170" y="715"/>
                  </a:lnTo>
                  <a:lnTo>
                    <a:pt x="161" y="711"/>
                  </a:lnTo>
                  <a:lnTo>
                    <a:pt x="157" y="707"/>
                  </a:lnTo>
                  <a:lnTo>
                    <a:pt x="153" y="703"/>
                  </a:lnTo>
                  <a:lnTo>
                    <a:pt x="149" y="699"/>
                  </a:lnTo>
                  <a:lnTo>
                    <a:pt x="144" y="694"/>
                  </a:lnTo>
                  <a:lnTo>
                    <a:pt x="140" y="686"/>
                  </a:lnTo>
                  <a:lnTo>
                    <a:pt x="140" y="682"/>
                  </a:lnTo>
                  <a:lnTo>
                    <a:pt x="136" y="677"/>
                  </a:lnTo>
                  <a:lnTo>
                    <a:pt x="127" y="660"/>
                  </a:lnTo>
                  <a:lnTo>
                    <a:pt x="127" y="656"/>
                  </a:lnTo>
                  <a:lnTo>
                    <a:pt x="123" y="652"/>
                  </a:lnTo>
                  <a:lnTo>
                    <a:pt x="119" y="648"/>
                  </a:lnTo>
                  <a:lnTo>
                    <a:pt x="115" y="643"/>
                  </a:lnTo>
                  <a:lnTo>
                    <a:pt x="110" y="643"/>
                  </a:lnTo>
                  <a:lnTo>
                    <a:pt x="106" y="643"/>
                  </a:lnTo>
                  <a:lnTo>
                    <a:pt x="94" y="635"/>
                  </a:lnTo>
                  <a:lnTo>
                    <a:pt x="85" y="635"/>
                  </a:lnTo>
                  <a:lnTo>
                    <a:pt x="81" y="631"/>
                  </a:lnTo>
                  <a:lnTo>
                    <a:pt x="72" y="631"/>
                  </a:lnTo>
                  <a:lnTo>
                    <a:pt x="68" y="627"/>
                  </a:lnTo>
                  <a:lnTo>
                    <a:pt x="60" y="622"/>
                  </a:lnTo>
                  <a:lnTo>
                    <a:pt x="17" y="593"/>
                  </a:lnTo>
                  <a:lnTo>
                    <a:pt x="5" y="588"/>
                  </a:lnTo>
                  <a:lnTo>
                    <a:pt x="0" y="584"/>
                  </a:lnTo>
                  <a:close/>
                  <a:moveTo>
                    <a:pt x="403" y="360"/>
                  </a:moveTo>
                  <a:lnTo>
                    <a:pt x="407" y="364"/>
                  </a:lnTo>
                  <a:lnTo>
                    <a:pt x="407" y="372"/>
                  </a:lnTo>
                  <a:lnTo>
                    <a:pt x="407" y="377"/>
                  </a:lnTo>
                  <a:lnTo>
                    <a:pt x="411" y="381"/>
                  </a:lnTo>
                  <a:lnTo>
                    <a:pt x="411" y="385"/>
                  </a:lnTo>
                  <a:lnTo>
                    <a:pt x="415" y="385"/>
                  </a:lnTo>
                  <a:lnTo>
                    <a:pt x="415" y="389"/>
                  </a:lnTo>
                  <a:lnTo>
                    <a:pt x="420" y="394"/>
                  </a:lnTo>
                  <a:lnTo>
                    <a:pt x="424" y="398"/>
                  </a:lnTo>
                  <a:lnTo>
                    <a:pt x="428" y="398"/>
                  </a:lnTo>
                  <a:lnTo>
                    <a:pt x="436" y="402"/>
                  </a:lnTo>
                  <a:lnTo>
                    <a:pt x="445" y="406"/>
                  </a:lnTo>
                  <a:lnTo>
                    <a:pt x="466" y="411"/>
                  </a:lnTo>
                  <a:lnTo>
                    <a:pt x="470" y="411"/>
                  </a:lnTo>
                  <a:lnTo>
                    <a:pt x="475" y="415"/>
                  </a:lnTo>
                  <a:lnTo>
                    <a:pt x="479" y="415"/>
                  </a:lnTo>
                  <a:lnTo>
                    <a:pt x="487" y="423"/>
                  </a:lnTo>
                  <a:lnTo>
                    <a:pt x="491" y="428"/>
                  </a:lnTo>
                  <a:lnTo>
                    <a:pt x="496" y="428"/>
                  </a:lnTo>
                  <a:lnTo>
                    <a:pt x="500" y="432"/>
                  </a:lnTo>
                  <a:lnTo>
                    <a:pt x="504" y="432"/>
                  </a:lnTo>
                  <a:lnTo>
                    <a:pt x="508" y="432"/>
                  </a:lnTo>
                  <a:lnTo>
                    <a:pt x="513" y="432"/>
                  </a:lnTo>
                  <a:lnTo>
                    <a:pt x="517" y="432"/>
                  </a:lnTo>
                  <a:lnTo>
                    <a:pt x="521" y="432"/>
                  </a:lnTo>
                  <a:lnTo>
                    <a:pt x="530" y="428"/>
                  </a:lnTo>
                  <a:lnTo>
                    <a:pt x="538" y="428"/>
                  </a:lnTo>
                  <a:lnTo>
                    <a:pt x="547" y="428"/>
                  </a:lnTo>
                  <a:lnTo>
                    <a:pt x="555" y="428"/>
                  </a:lnTo>
                  <a:lnTo>
                    <a:pt x="559" y="432"/>
                  </a:lnTo>
                  <a:lnTo>
                    <a:pt x="563" y="432"/>
                  </a:lnTo>
                  <a:lnTo>
                    <a:pt x="568" y="436"/>
                  </a:lnTo>
                  <a:lnTo>
                    <a:pt x="585" y="440"/>
                  </a:lnTo>
                  <a:lnTo>
                    <a:pt x="593" y="444"/>
                  </a:lnTo>
                  <a:lnTo>
                    <a:pt x="597" y="444"/>
                  </a:lnTo>
                  <a:lnTo>
                    <a:pt x="597" y="449"/>
                  </a:lnTo>
                  <a:lnTo>
                    <a:pt x="602" y="449"/>
                  </a:lnTo>
                  <a:lnTo>
                    <a:pt x="606" y="449"/>
                  </a:lnTo>
                  <a:lnTo>
                    <a:pt x="610" y="444"/>
                  </a:lnTo>
                  <a:lnTo>
                    <a:pt x="614" y="444"/>
                  </a:lnTo>
                  <a:lnTo>
                    <a:pt x="619" y="440"/>
                  </a:lnTo>
                  <a:lnTo>
                    <a:pt x="619" y="436"/>
                  </a:lnTo>
                  <a:lnTo>
                    <a:pt x="623" y="432"/>
                  </a:lnTo>
                  <a:lnTo>
                    <a:pt x="623" y="428"/>
                  </a:lnTo>
                  <a:lnTo>
                    <a:pt x="623" y="423"/>
                  </a:lnTo>
                  <a:lnTo>
                    <a:pt x="623" y="419"/>
                  </a:lnTo>
                  <a:lnTo>
                    <a:pt x="623" y="415"/>
                  </a:lnTo>
                  <a:lnTo>
                    <a:pt x="619" y="406"/>
                  </a:lnTo>
                  <a:lnTo>
                    <a:pt x="619" y="398"/>
                  </a:lnTo>
                  <a:lnTo>
                    <a:pt x="614" y="389"/>
                  </a:lnTo>
                  <a:lnTo>
                    <a:pt x="614" y="385"/>
                  </a:lnTo>
                  <a:lnTo>
                    <a:pt x="610" y="381"/>
                  </a:lnTo>
                  <a:lnTo>
                    <a:pt x="610" y="377"/>
                  </a:lnTo>
                  <a:lnTo>
                    <a:pt x="606" y="377"/>
                  </a:lnTo>
                  <a:lnTo>
                    <a:pt x="602" y="368"/>
                  </a:lnTo>
                  <a:lnTo>
                    <a:pt x="593" y="364"/>
                  </a:lnTo>
                  <a:lnTo>
                    <a:pt x="589" y="364"/>
                  </a:lnTo>
                  <a:lnTo>
                    <a:pt x="585" y="360"/>
                  </a:lnTo>
                  <a:lnTo>
                    <a:pt x="576" y="356"/>
                  </a:lnTo>
                  <a:lnTo>
                    <a:pt x="568" y="347"/>
                  </a:lnTo>
                  <a:lnTo>
                    <a:pt x="525" y="322"/>
                  </a:lnTo>
                  <a:lnTo>
                    <a:pt x="521" y="317"/>
                  </a:lnTo>
                  <a:lnTo>
                    <a:pt x="517" y="317"/>
                  </a:lnTo>
                  <a:lnTo>
                    <a:pt x="513" y="317"/>
                  </a:lnTo>
                  <a:lnTo>
                    <a:pt x="508" y="317"/>
                  </a:lnTo>
                  <a:lnTo>
                    <a:pt x="504" y="317"/>
                  </a:lnTo>
                  <a:lnTo>
                    <a:pt x="496" y="317"/>
                  </a:lnTo>
                  <a:lnTo>
                    <a:pt x="491" y="317"/>
                  </a:lnTo>
                  <a:lnTo>
                    <a:pt x="470" y="317"/>
                  </a:lnTo>
                  <a:lnTo>
                    <a:pt x="458" y="317"/>
                  </a:lnTo>
                  <a:lnTo>
                    <a:pt x="453" y="317"/>
                  </a:lnTo>
                  <a:lnTo>
                    <a:pt x="449" y="322"/>
                  </a:lnTo>
                  <a:lnTo>
                    <a:pt x="445" y="322"/>
                  </a:lnTo>
                  <a:lnTo>
                    <a:pt x="441" y="322"/>
                  </a:lnTo>
                  <a:lnTo>
                    <a:pt x="436" y="326"/>
                  </a:lnTo>
                  <a:lnTo>
                    <a:pt x="432" y="326"/>
                  </a:lnTo>
                  <a:lnTo>
                    <a:pt x="428" y="326"/>
                  </a:lnTo>
                  <a:lnTo>
                    <a:pt x="424" y="330"/>
                  </a:lnTo>
                  <a:lnTo>
                    <a:pt x="420" y="334"/>
                  </a:lnTo>
                  <a:lnTo>
                    <a:pt x="415" y="343"/>
                  </a:lnTo>
                  <a:lnTo>
                    <a:pt x="407" y="356"/>
                  </a:lnTo>
                  <a:lnTo>
                    <a:pt x="407" y="360"/>
                  </a:lnTo>
                  <a:lnTo>
                    <a:pt x="403" y="36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9" name="Freeform 55"/>
            <p:cNvSpPr>
              <a:spLocks/>
            </p:cNvSpPr>
            <p:nvPr/>
          </p:nvSpPr>
          <p:spPr bwMode="auto">
            <a:xfrm>
              <a:off x="2693784" y="1465908"/>
              <a:ext cx="97077" cy="80194"/>
            </a:xfrm>
            <a:custGeom>
              <a:avLst/>
              <a:gdLst>
                <a:gd name="T0" fmla="*/ 8 w 305"/>
                <a:gd name="T1" fmla="*/ 110 h 254"/>
                <a:gd name="T2" fmla="*/ 21 w 305"/>
                <a:gd name="T3" fmla="*/ 84 h 254"/>
                <a:gd name="T4" fmla="*/ 38 w 305"/>
                <a:gd name="T5" fmla="*/ 51 h 254"/>
                <a:gd name="T6" fmla="*/ 51 w 305"/>
                <a:gd name="T7" fmla="*/ 34 h 254"/>
                <a:gd name="T8" fmla="*/ 55 w 305"/>
                <a:gd name="T9" fmla="*/ 25 h 254"/>
                <a:gd name="T10" fmla="*/ 68 w 305"/>
                <a:gd name="T11" fmla="*/ 21 h 254"/>
                <a:gd name="T12" fmla="*/ 89 w 305"/>
                <a:gd name="T13" fmla="*/ 4 h 254"/>
                <a:gd name="T14" fmla="*/ 106 w 305"/>
                <a:gd name="T15" fmla="*/ 0 h 254"/>
                <a:gd name="T16" fmla="*/ 118 w 305"/>
                <a:gd name="T17" fmla="*/ 4 h 254"/>
                <a:gd name="T18" fmla="*/ 135 w 305"/>
                <a:gd name="T19" fmla="*/ 12 h 254"/>
                <a:gd name="T20" fmla="*/ 165 w 305"/>
                <a:gd name="T21" fmla="*/ 42 h 254"/>
                <a:gd name="T22" fmla="*/ 178 w 305"/>
                <a:gd name="T23" fmla="*/ 51 h 254"/>
                <a:gd name="T24" fmla="*/ 190 w 305"/>
                <a:gd name="T25" fmla="*/ 55 h 254"/>
                <a:gd name="T26" fmla="*/ 203 w 305"/>
                <a:gd name="T27" fmla="*/ 55 h 254"/>
                <a:gd name="T28" fmla="*/ 212 w 305"/>
                <a:gd name="T29" fmla="*/ 42 h 254"/>
                <a:gd name="T30" fmla="*/ 224 w 305"/>
                <a:gd name="T31" fmla="*/ 38 h 254"/>
                <a:gd name="T32" fmla="*/ 245 w 305"/>
                <a:gd name="T33" fmla="*/ 29 h 254"/>
                <a:gd name="T34" fmla="*/ 258 w 305"/>
                <a:gd name="T35" fmla="*/ 29 h 254"/>
                <a:gd name="T36" fmla="*/ 275 w 305"/>
                <a:gd name="T37" fmla="*/ 29 h 254"/>
                <a:gd name="T38" fmla="*/ 288 w 305"/>
                <a:gd name="T39" fmla="*/ 34 h 254"/>
                <a:gd name="T40" fmla="*/ 296 w 305"/>
                <a:gd name="T41" fmla="*/ 46 h 254"/>
                <a:gd name="T42" fmla="*/ 305 w 305"/>
                <a:gd name="T43" fmla="*/ 63 h 254"/>
                <a:gd name="T44" fmla="*/ 305 w 305"/>
                <a:gd name="T45" fmla="*/ 76 h 254"/>
                <a:gd name="T46" fmla="*/ 296 w 305"/>
                <a:gd name="T47" fmla="*/ 101 h 254"/>
                <a:gd name="T48" fmla="*/ 288 w 305"/>
                <a:gd name="T49" fmla="*/ 127 h 254"/>
                <a:gd name="T50" fmla="*/ 288 w 305"/>
                <a:gd name="T51" fmla="*/ 139 h 254"/>
                <a:gd name="T52" fmla="*/ 292 w 305"/>
                <a:gd name="T53" fmla="*/ 156 h 254"/>
                <a:gd name="T54" fmla="*/ 292 w 305"/>
                <a:gd name="T55" fmla="*/ 173 h 254"/>
                <a:gd name="T56" fmla="*/ 283 w 305"/>
                <a:gd name="T57" fmla="*/ 194 h 254"/>
                <a:gd name="T58" fmla="*/ 271 w 305"/>
                <a:gd name="T59" fmla="*/ 207 h 254"/>
                <a:gd name="T60" fmla="*/ 258 w 305"/>
                <a:gd name="T61" fmla="*/ 199 h 254"/>
                <a:gd name="T62" fmla="*/ 241 w 305"/>
                <a:gd name="T63" fmla="*/ 182 h 254"/>
                <a:gd name="T64" fmla="*/ 228 w 305"/>
                <a:gd name="T65" fmla="*/ 169 h 254"/>
                <a:gd name="T66" fmla="*/ 220 w 305"/>
                <a:gd name="T67" fmla="*/ 165 h 254"/>
                <a:gd name="T68" fmla="*/ 207 w 305"/>
                <a:gd name="T69" fmla="*/ 178 h 254"/>
                <a:gd name="T70" fmla="*/ 203 w 305"/>
                <a:gd name="T71" fmla="*/ 190 h 254"/>
                <a:gd name="T72" fmla="*/ 199 w 305"/>
                <a:gd name="T73" fmla="*/ 216 h 254"/>
                <a:gd name="T74" fmla="*/ 195 w 305"/>
                <a:gd name="T75" fmla="*/ 228 h 254"/>
                <a:gd name="T76" fmla="*/ 182 w 305"/>
                <a:gd name="T77" fmla="*/ 245 h 254"/>
                <a:gd name="T78" fmla="*/ 173 w 305"/>
                <a:gd name="T79" fmla="*/ 254 h 254"/>
                <a:gd name="T80" fmla="*/ 165 w 305"/>
                <a:gd name="T81" fmla="*/ 250 h 254"/>
                <a:gd name="T82" fmla="*/ 156 w 305"/>
                <a:gd name="T83" fmla="*/ 224 h 254"/>
                <a:gd name="T84" fmla="*/ 148 w 305"/>
                <a:gd name="T85" fmla="*/ 216 h 254"/>
                <a:gd name="T86" fmla="*/ 135 w 305"/>
                <a:gd name="T87" fmla="*/ 211 h 254"/>
                <a:gd name="T88" fmla="*/ 123 w 305"/>
                <a:gd name="T89" fmla="*/ 203 h 254"/>
                <a:gd name="T90" fmla="*/ 101 w 305"/>
                <a:gd name="T91" fmla="*/ 194 h 254"/>
                <a:gd name="T92" fmla="*/ 80 w 305"/>
                <a:gd name="T93" fmla="*/ 186 h 254"/>
                <a:gd name="T94" fmla="*/ 63 w 305"/>
                <a:gd name="T95" fmla="*/ 173 h 254"/>
                <a:gd name="T96" fmla="*/ 42 w 305"/>
                <a:gd name="T97" fmla="*/ 156 h 254"/>
                <a:gd name="T98" fmla="*/ 4 w 305"/>
                <a:gd name="T99" fmla="*/ 1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5" h="254">
                  <a:moveTo>
                    <a:pt x="0" y="118"/>
                  </a:moveTo>
                  <a:lnTo>
                    <a:pt x="4" y="118"/>
                  </a:lnTo>
                  <a:lnTo>
                    <a:pt x="8" y="110"/>
                  </a:lnTo>
                  <a:lnTo>
                    <a:pt x="8" y="106"/>
                  </a:lnTo>
                  <a:lnTo>
                    <a:pt x="17" y="97"/>
                  </a:lnTo>
                  <a:lnTo>
                    <a:pt x="21" y="84"/>
                  </a:lnTo>
                  <a:lnTo>
                    <a:pt x="34" y="63"/>
                  </a:lnTo>
                  <a:lnTo>
                    <a:pt x="38" y="55"/>
                  </a:lnTo>
                  <a:lnTo>
                    <a:pt x="38" y="51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51" y="34"/>
                  </a:lnTo>
                  <a:lnTo>
                    <a:pt x="51" y="29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3" y="21"/>
                  </a:lnTo>
                  <a:lnTo>
                    <a:pt x="68" y="21"/>
                  </a:lnTo>
                  <a:lnTo>
                    <a:pt x="80" y="8"/>
                  </a:lnTo>
                  <a:lnTo>
                    <a:pt x="85" y="8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4"/>
                  </a:lnTo>
                  <a:lnTo>
                    <a:pt x="123" y="4"/>
                  </a:lnTo>
                  <a:lnTo>
                    <a:pt x="131" y="8"/>
                  </a:lnTo>
                  <a:lnTo>
                    <a:pt x="135" y="12"/>
                  </a:lnTo>
                  <a:lnTo>
                    <a:pt x="140" y="17"/>
                  </a:lnTo>
                  <a:lnTo>
                    <a:pt x="148" y="25"/>
                  </a:lnTo>
                  <a:lnTo>
                    <a:pt x="165" y="42"/>
                  </a:lnTo>
                  <a:lnTo>
                    <a:pt x="173" y="46"/>
                  </a:lnTo>
                  <a:lnTo>
                    <a:pt x="173" y="51"/>
                  </a:lnTo>
                  <a:lnTo>
                    <a:pt x="178" y="51"/>
                  </a:lnTo>
                  <a:lnTo>
                    <a:pt x="182" y="55"/>
                  </a:lnTo>
                  <a:lnTo>
                    <a:pt x="186" y="55"/>
                  </a:lnTo>
                  <a:lnTo>
                    <a:pt x="190" y="55"/>
                  </a:lnTo>
                  <a:lnTo>
                    <a:pt x="195" y="55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7" y="51"/>
                  </a:lnTo>
                  <a:lnTo>
                    <a:pt x="212" y="42"/>
                  </a:lnTo>
                  <a:lnTo>
                    <a:pt x="216" y="42"/>
                  </a:lnTo>
                  <a:lnTo>
                    <a:pt x="220" y="38"/>
                  </a:lnTo>
                  <a:lnTo>
                    <a:pt x="224" y="38"/>
                  </a:lnTo>
                  <a:lnTo>
                    <a:pt x="237" y="34"/>
                  </a:lnTo>
                  <a:lnTo>
                    <a:pt x="241" y="34"/>
                  </a:lnTo>
                  <a:lnTo>
                    <a:pt x="245" y="29"/>
                  </a:lnTo>
                  <a:lnTo>
                    <a:pt x="250" y="29"/>
                  </a:lnTo>
                  <a:lnTo>
                    <a:pt x="254" y="29"/>
                  </a:lnTo>
                  <a:lnTo>
                    <a:pt x="258" y="29"/>
                  </a:lnTo>
                  <a:lnTo>
                    <a:pt x="262" y="29"/>
                  </a:lnTo>
                  <a:lnTo>
                    <a:pt x="267" y="29"/>
                  </a:lnTo>
                  <a:lnTo>
                    <a:pt x="275" y="29"/>
                  </a:lnTo>
                  <a:lnTo>
                    <a:pt x="279" y="29"/>
                  </a:lnTo>
                  <a:lnTo>
                    <a:pt x="283" y="29"/>
                  </a:lnTo>
                  <a:lnTo>
                    <a:pt x="288" y="34"/>
                  </a:lnTo>
                  <a:lnTo>
                    <a:pt x="292" y="38"/>
                  </a:lnTo>
                  <a:lnTo>
                    <a:pt x="296" y="42"/>
                  </a:lnTo>
                  <a:lnTo>
                    <a:pt x="296" y="46"/>
                  </a:lnTo>
                  <a:lnTo>
                    <a:pt x="300" y="51"/>
                  </a:lnTo>
                  <a:lnTo>
                    <a:pt x="305" y="59"/>
                  </a:lnTo>
                  <a:lnTo>
                    <a:pt x="305" y="63"/>
                  </a:lnTo>
                  <a:lnTo>
                    <a:pt x="305" y="67"/>
                  </a:lnTo>
                  <a:lnTo>
                    <a:pt x="305" y="72"/>
                  </a:lnTo>
                  <a:lnTo>
                    <a:pt x="305" y="76"/>
                  </a:lnTo>
                  <a:lnTo>
                    <a:pt x="305" y="80"/>
                  </a:lnTo>
                  <a:lnTo>
                    <a:pt x="300" y="89"/>
                  </a:lnTo>
                  <a:lnTo>
                    <a:pt x="296" y="101"/>
                  </a:lnTo>
                  <a:lnTo>
                    <a:pt x="296" y="110"/>
                  </a:lnTo>
                  <a:lnTo>
                    <a:pt x="292" y="122"/>
                  </a:lnTo>
                  <a:lnTo>
                    <a:pt x="288" y="127"/>
                  </a:lnTo>
                  <a:lnTo>
                    <a:pt x="288" y="131"/>
                  </a:lnTo>
                  <a:lnTo>
                    <a:pt x="288" y="135"/>
                  </a:lnTo>
                  <a:lnTo>
                    <a:pt x="288" y="139"/>
                  </a:lnTo>
                  <a:lnTo>
                    <a:pt x="292" y="144"/>
                  </a:lnTo>
                  <a:lnTo>
                    <a:pt x="292" y="152"/>
                  </a:lnTo>
                  <a:lnTo>
                    <a:pt x="292" y="156"/>
                  </a:lnTo>
                  <a:lnTo>
                    <a:pt x="296" y="161"/>
                  </a:lnTo>
                  <a:lnTo>
                    <a:pt x="292" y="169"/>
                  </a:lnTo>
                  <a:lnTo>
                    <a:pt x="292" y="173"/>
                  </a:lnTo>
                  <a:lnTo>
                    <a:pt x="288" y="182"/>
                  </a:lnTo>
                  <a:lnTo>
                    <a:pt x="288" y="186"/>
                  </a:lnTo>
                  <a:lnTo>
                    <a:pt x="283" y="194"/>
                  </a:lnTo>
                  <a:lnTo>
                    <a:pt x="279" y="199"/>
                  </a:lnTo>
                  <a:lnTo>
                    <a:pt x="275" y="203"/>
                  </a:lnTo>
                  <a:lnTo>
                    <a:pt x="271" y="207"/>
                  </a:lnTo>
                  <a:lnTo>
                    <a:pt x="267" y="203"/>
                  </a:lnTo>
                  <a:lnTo>
                    <a:pt x="262" y="203"/>
                  </a:lnTo>
                  <a:lnTo>
                    <a:pt x="258" y="199"/>
                  </a:lnTo>
                  <a:lnTo>
                    <a:pt x="254" y="194"/>
                  </a:lnTo>
                  <a:lnTo>
                    <a:pt x="245" y="182"/>
                  </a:lnTo>
                  <a:lnTo>
                    <a:pt x="241" y="182"/>
                  </a:lnTo>
                  <a:lnTo>
                    <a:pt x="237" y="173"/>
                  </a:lnTo>
                  <a:lnTo>
                    <a:pt x="233" y="173"/>
                  </a:lnTo>
                  <a:lnTo>
                    <a:pt x="228" y="169"/>
                  </a:lnTo>
                  <a:lnTo>
                    <a:pt x="224" y="169"/>
                  </a:lnTo>
                  <a:lnTo>
                    <a:pt x="224" y="165"/>
                  </a:lnTo>
                  <a:lnTo>
                    <a:pt x="220" y="165"/>
                  </a:lnTo>
                  <a:lnTo>
                    <a:pt x="216" y="169"/>
                  </a:lnTo>
                  <a:lnTo>
                    <a:pt x="212" y="173"/>
                  </a:lnTo>
                  <a:lnTo>
                    <a:pt x="207" y="178"/>
                  </a:lnTo>
                  <a:lnTo>
                    <a:pt x="207" y="182"/>
                  </a:lnTo>
                  <a:lnTo>
                    <a:pt x="203" y="186"/>
                  </a:lnTo>
                  <a:lnTo>
                    <a:pt x="203" y="190"/>
                  </a:lnTo>
                  <a:lnTo>
                    <a:pt x="203" y="194"/>
                  </a:lnTo>
                  <a:lnTo>
                    <a:pt x="199" y="211"/>
                  </a:lnTo>
                  <a:lnTo>
                    <a:pt x="199" y="216"/>
                  </a:lnTo>
                  <a:lnTo>
                    <a:pt x="199" y="224"/>
                  </a:lnTo>
                  <a:lnTo>
                    <a:pt x="195" y="224"/>
                  </a:lnTo>
                  <a:lnTo>
                    <a:pt x="195" y="228"/>
                  </a:lnTo>
                  <a:lnTo>
                    <a:pt x="190" y="233"/>
                  </a:lnTo>
                  <a:lnTo>
                    <a:pt x="186" y="241"/>
                  </a:lnTo>
                  <a:lnTo>
                    <a:pt x="182" y="245"/>
                  </a:lnTo>
                  <a:lnTo>
                    <a:pt x="178" y="250"/>
                  </a:lnTo>
                  <a:lnTo>
                    <a:pt x="173" y="250"/>
                  </a:lnTo>
                  <a:lnTo>
                    <a:pt x="173" y="254"/>
                  </a:lnTo>
                  <a:lnTo>
                    <a:pt x="169" y="254"/>
                  </a:lnTo>
                  <a:lnTo>
                    <a:pt x="165" y="254"/>
                  </a:lnTo>
                  <a:lnTo>
                    <a:pt x="165" y="250"/>
                  </a:lnTo>
                  <a:lnTo>
                    <a:pt x="161" y="245"/>
                  </a:lnTo>
                  <a:lnTo>
                    <a:pt x="156" y="228"/>
                  </a:lnTo>
                  <a:lnTo>
                    <a:pt x="156" y="224"/>
                  </a:lnTo>
                  <a:lnTo>
                    <a:pt x="152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4" y="211"/>
                  </a:lnTo>
                  <a:lnTo>
                    <a:pt x="135" y="211"/>
                  </a:lnTo>
                  <a:lnTo>
                    <a:pt x="131" y="207"/>
                  </a:lnTo>
                  <a:lnTo>
                    <a:pt x="127" y="203"/>
                  </a:lnTo>
                  <a:lnTo>
                    <a:pt x="123" y="203"/>
                  </a:lnTo>
                  <a:lnTo>
                    <a:pt x="118" y="199"/>
                  </a:lnTo>
                  <a:lnTo>
                    <a:pt x="110" y="199"/>
                  </a:lnTo>
                  <a:lnTo>
                    <a:pt x="101" y="194"/>
                  </a:lnTo>
                  <a:lnTo>
                    <a:pt x="93" y="190"/>
                  </a:lnTo>
                  <a:lnTo>
                    <a:pt x="85" y="190"/>
                  </a:lnTo>
                  <a:lnTo>
                    <a:pt x="80" y="186"/>
                  </a:lnTo>
                  <a:lnTo>
                    <a:pt x="76" y="186"/>
                  </a:lnTo>
                  <a:lnTo>
                    <a:pt x="72" y="178"/>
                  </a:lnTo>
                  <a:lnTo>
                    <a:pt x="63" y="173"/>
                  </a:lnTo>
                  <a:lnTo>
                    <a:pt x="59" y="169"/>
                  </a:lnTo>
                  <a:lnTo>
                    <a:pt x="55" y="165"/>
                  </a:lnTo>
                  <a:lnTo>
                    <a:pt x="42" y="156"/>
                  </a:lnTo>
                  <a:lnTo>
                    <a:pt x="17" y="135"/>
                  </a:lnTo>
                  <a:lnTo>
                    <a:pt x="13" y="127"/>
                  </a:lnTo>
                  <a:lnTo>
                    <a:pt x="4" y="122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0" name="Freeform 56"/>
            <p:cNvSpPr>
              <a:spLocks/>
            </p:cNvSpPr>
            <p:nvPr/>
          </p:nvSpPr>
          <p:spPr bwMode="auto">
            <a:xfrm>
              <a:off x="3279062" y="1526405"/>
              <a:ext cx="123809" cy="150540"/>
            </a:xfrm>
            <a:custGeom>
              <a:avLst/>
              <a:gdLst>
                <a:gd name="T0" fmla="*/ 8 w 393"/>
                <a:gd name="T1" fmla="*/ 284 h 474"/>
                <a:gd name="T2" fmla="*/ 21 w 393"/>
                <a:gd name="T3" fmla="*/ 263 h 474"/>
                <a:gd name="T4" fmla="*/ 46 w 393"/>
                <a:gd name="T5" fmla="*/ 254 h 474"/>
                <a:gd name="T6" fmla="*/ 63 w 393"/>
                <a:gd name="T7" fmla="*/ 250 h 474"/>
                <a:gd name="T8" fmla="*/ 72 w 393"/>
                <a:gd name="T9" fmla="*/ 237 h 474"/>
                <a:gd name="T10" fmla="*/ 93 w 393"/>
                <a:gd name="T11" fmla="*/ 161 h 474"/>
                <a:gd name="T12" fmla="*/ 89 w 393"/>
                <a:gd name="T13" fmla="*/ 144 h 474"/>
                <a:gd name="T14" fmla="*/ 72 w 393"/>
                <a:gd name="T15" fmla="*/ 127 h 474"/>
                <a:gd name="T16" fmla="*/ 59 w 393"/>
                <a:gd name="T17" fmla="*/ 110 h 474"/>
                <a:gd name="T18" fmla="*/ 55 w 393"/>
                <a:gd name="T19" fmla="*/ 89 h 474"/>
                <a:gd name="T20" fmla="*/ 63 w 393"/>
                <a:gd name="T21" fmla="*/ 68 h 474"/>
                <a:gd name="T22" fmla="*/ 80 w 393"/>
                <a:gd name="T23" fmla="*/ 43 h 474"/>
                <a:gd name="T24" fmla="*/ 93 w 393"/>
                <a:gd name="T25" fmla="*/ 17 h 474"/>
                <a:gd name="T26" fmla="*/ 110 w 393"/>
                <a:gd name="T27" fmla="*/ 4 h 474"/>
                <a:gd name="T28" fmla="*/ 127 w 393"/>
                <a:gd name="T29" fmla="*/ 4 h 474"/>
                <a:gd name="T30" fmla="*/ 152 w 393"/>
                <a:gd name="T31" fmla="*/ 4 h 474"/>
                <a:gd name="T32" fmla="*/ 169 w 393"/>
                <a:gd name="T33" fmla="*/ 9 h 474"/>
                <a:gd name="T34" fmla="*/ 194 w 393"/>
                <a:gd name="T35" fmla="*/ 17 h 474"/>
                <a:gd name="T36" fmla="*/ 216 w 393"/>
                <a:gd name="T37" fmla="*/ 51 h 474"/>
                <a:gd name="T38" fmla="*/ 228 w 393"/>
                <a:gd name="T39" fmla="*/ 72 h 474"/>
                <a:gd name="T40" fmla="*/ 249 w 393"/>
                <a:gd name="T41" fmla="*/ 85 h 474"/>
                <a:gd name="T42" fmla="*/ 271 w 393"/>
                <a:gd name="T43" fmla="*/ 98 h 474"/>
                <a:gd name="T44" fmla="*/ 275 w 393"/>
                <a:gd name="T45" fmla="*/ 115 h 474"/>
                <a:gd name="T46" fmla="*/ 258 w 393"/>
                <a:gd name="T47" fmla="*/ 131 h 474"/>
                <a:gd name="T48" fmla="*/ 241 w 393"/>
                <a:gd name="T49" fmla="*/ 157 h 474"/>
                <a:gd name="T50" fmla="*/ 266 w 393"/>
                <a:gd name="T51" fmla="*/ 165 h 474"/>
                <a:gd name="T52" fmla="*/ 326 w 393"/>
                <a:gd name="T53" fmla="*/ 170 h 474"/>
                <a:gd name="T54" fmla="*/ 359 w 393"/>
                <a:gd name="T55" fmla="*/ 178 h 474"/>
                <a:gd name="T56" fmla="*/ 381 w 393"/>
                <a:gd name="T57" fmla="*/ 187 h 474"/>
                <a:gd name="T58" fmla="*/ 393 w 393"/>
                <a:gd name="T59" fmla="*/ 199 h 474"/>
                <a:gd name="T60" fmla="*/ 359 w 393"/>
                <a:gd name="T61" fmla="*/ 191 h 474"/>
                <a:gd name="T62" fmla="*/ 317 w 393"/>
                <a:gd name="T63" fmla="*/ 182 h 474"/>
                <a:gd name="T64" fmla="*/ 275 w 393"/>
                <a:gd name="T65" fmla="*/ 182 h 474"/>
                <a:gd name="T66" fmla="*/ 258 w 393"/>
                <a:gd name="T67" fmla="*/ 191 h 474"/>
                <a:gd name="T68" fmla="*/ 245 w 393"/>
                <a:gd name="T69" fmla="*/ 216 h 474"/>
                <a:gd name="T70" fmla="*/ 232 w 393"/>
                <a:gd name="T71" fmla="*/ 250 h 474"/>
                <a:gd name="T72" fmla="*/ 232 w 393"/>
                <a:gd name="T73" fmla="*/ 271 h 474"/>
                <a:gd name="T74" fmla="*/ 237 w 393"/>
                <a:gd name="T75" fmla="*/ 288 h 474"/>
                <a:gd name="T76" fmla="*/ 245 w 393"/>
                <a:gd name="T77" fmla="*/ 297 h 474"/>
                <a:gd name="T78" fmla="*/ 275 w 393"/>
                <a:gd name="T79" fmla="*/ 322 h 474"/>
                <a:gd name="T80" fmla="*/ 304 w 393"/>
                <a:gd name="T81" fmla="*/ 343 h 474"/>
                <a:gd name="T82" fmla="*/ 313 w 393"/>
                <a:gd name="T83" fmla="*/ 364 h 474"/>
                <a:gd name="T84" fmla="*/ 309 w 393"/>
                <a:gd name="T85" fmla="*/ 373 h 474"/>
                <a:gd name="T86" fmla="*/ 266 w 393"/>
                <a:gd name="T87" fmla="*/ 386 h 474"/>
                <a:gd name="T88" fmla="*/ 241 w 393"/>
                <a:gd name="T89" fmla="*/ 394 h 474"/>
                <a:gd name="T90" fmla="*/ 224 w 393"/>
                <a:gd name="T91" fmla="*/ 411 h 474"/>
                <a:gd name="T92" fmla="*/ 203 w 393"/>
                <a:gd name="T93" fmla="*/ 419 h 474"/>
                <a:gd name="T94" fmla="*/ 190 w 393"/>
                <a:gd name="T95" fmla="*/ 432 h 474"/>
                <a:gd name="T96" fmla="*/ 177 w 393"/>
                <a:gd name="T97" fmla="*/ 462 h 474"/>
                <a:gd name="T98" fmla="*/ 165 w 393"/>
                <a:gd name="T99" fmla="*/ 474 h 474"/>
                <a:gd name="T100" fmla="*/ 148 w 393"/>
                <a:gd name="T101" fmla="*/ 474 h 474"/>
                <a:gd name="T102" fmla="*/ 105 w 393"/>
                <a:gd name="T103" fmla="*/ 457 h 474"/>
                <a:gd name="T104" fmla="*/ 67 w 393"/>
                <a:gd name="T105" fmla="*/ 436 h 474"/>
                <a:gd name="T106" fmla="*/ 46 w 393"/>
                <a:gd name="T107" fmla="*/ 415 h 474"/>
                <a:gd name="T108" fmla="*/ 33 w 393"/>
                <a:gd name="T109" fmla="*/ 398 h 474"/>
                <a:gd name="T110" fmla="*/ 33 w 393"/>
                <a:gd name="T111" fmla="*/ 377 h 474"/>
                <a:gd name="T112" fmla="*/ 25 w 393"/>
                <a:gd name="T113" fmla="*/ 356 h 474"/>
                <a:gd name="T114" fmla="*/ 0 w 393"/>
                <a:gd name="T115" fmla="*/ 31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" h="474">
                  <a:moveTo>
                    <a:pt x="0" y="314"/>
                  </a:moveTo>
                  <a:lnTo>
                    <a:pt x="4" y="297"/>
                  </a:lnTo>
                  <a:lnTo>
                    <a:pt x="4" y="288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12" y="275"/>
                  </a:lnTo>
                  <a:lnTo>
                    <a:pt x="12" y="271"/>
                  </a:lnTo>
                  <a:lnTo>
                    <a:pt x="21" y="263"/>
                  </a:lnTo>
                  <a:lnTo>
                    <a:pt x="25" y="263"/>
                  </a:lnTo>
                  <a:lnTo>
                    <a:pt x="29" y="258"/>
                  </a:lnTo>
                  <a:lnTo>
                    <a:pt x="33" y="258"/>
                  </a:lnTo>
                  <a:lnTo>
                    <a:pt x="46" y="254"/>
                  </a:lnTo>
                  <a:lnTo>
                    <a:pt x="50" y="254"/>
                  </a:lnTo>
                  <a:lnTo>
                    <a:pt x="55" y="254"/>
                  </a:lnTo>
                  <a:lnTo>
                    <a:pt x="59" y="250"/>
                  </a:lnTo>
                  <a:lnTo>
                    <a:pt x="63" y="250"/>
                  </a:lnTo>
                  <a:lnTo>
                    <a:pt x="63" y="246"/>
                  </a:lnTo>
                  <a:lnTo>
                    <a:pt x="67" y="246"/>
                  </a:lnTo>
                  <a:lnTo>
                    <a:pt x="67" y="242"/>
                  </a:lnTo>
                  <a:lnTo>
                    <a:pt x="72" y="237"/>
                  </a:lnTo>
                  <a:lnTo>
                    <a:pt x="80" y="212"/>
                  </a:lnTo>
                  <a:lnTo>
                    <a:pt x="80" y="203"/>
                  </a:lnTo>
                  <a:lnTo>
                    <a:pt x="84" y="19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89" y="148"/>
                  </a:lnTo>
                  <a:lnTo>
                    <a:pt x="89" y="144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7" y="123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0"/>
                  </a:lnTo>
                  <a:lnTo>
                    <a:pt x="59" y="106"/>
                  </a:lnTo>
                  <a:lnTo>
                    <a:pt x="59" y="102"/>
                  </a:lnTo>
                  <a:lnTo>
                    <a:pt x="55" y="93"/>
                  </a:lnTo>
                  <a:lnTo>
                    <a:pt x="55" y="89"/>
                  </a:lnTo>
                  <a:lnTo>
                    <a:pt x="59" y="85"/>
                  </a:lnTo>
                  <a:lnTo>
                    <a:pt x="59" y="81"/>
                  </a:lnTo>
                  <a:lnTo>
                    <a:pt x="63" y="72"/>
                  </a:lnTo>
                  <a:lnTo>
                    <a:pt x="63" y="68"/>
                  </a:lnTo>
                  <a:lnTo>
                    <a:pt x="72" y="60"/>
                  </a:lnTo>
                  <a:lnTo>
                    <a:pt x="76" y="55"/>
                  </a:lnTo>
                  <a:lnTo>
                    <a:pt x="76" y="51"/>
                  </a:lnTo>
                  <a:lnTo>
                    <a:pt x="80" y="43"/>
                  </a:lnTo>
                  <a:lnTo>
                    <a:pt x="84" y="38"/>
                  </a:lnTo>
                  <a:lnTo>
                    <a:pt x="84" y="34"/>
                  </a:lnTo>
                  <a:lnTo>
                    <a:pt x="93" y="21"/>
                  </a:lnTo>
                  <a:lnTo>
                    <a:pt x="93" y="17"/>
                  </a:lnTo>
                  <a:lnTo>
                    <a:pt x="97" y="13"/>
                  </a:lnTo>
                  <a:lnTo>
                    <a:pt x="101" y="9"/>
                  </a:lnTo>
                  <a:lnTo>
                    <a:pt x="105" y="9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7" y="4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5" y="4"/>
                  </a:lnTo>
                  <a:lnTo>
                    <a:pt x="169" y="9"/>
                  </a:lnTo>
                  <a:lnTo>
                    <a:pt x="177" y="9"/>
                  </a:lnTo>
                  <a:lnTo>
                    <a:pt x="182" y="13"/>
                  </a:lnTo>
                  <a:lnTo>
                    <a:pt x="190" y="13"/>
                  </a:lnTo>
                  <a:lnTo>
                    <a:pt x="194" y="17"/>
                  </a:lnTo>
                  <a:lnTo>
                    <a:pt x="199" y="21"/>
                  </a:lnTo>
                  <a:lnTo>
                    <a:pt x="203" y="26"/>
                  </a:lnTo>
                  <a:lnTo>
                    <a:pt x="207" y="34"/>
                  </a:lnTo>
                  <a:lnTo>
                    <a:pt x="216" y="51"/>
                  </a:lnTo>
                  <a:lnTo>
                    <a:pt x="216" y="55"/>
                  </a:lnTo>
                  <a:lnTo>
                    <a:pt x="220" y="64"/>
                  </a:lnTo>
                  <a:lnTo>
                    <a:pt x="224" y="68"/>
                  </a:lnTo>
                  <a:lnTo>
                    <a:pt x="228" y="72"/>
                  </a:lnTo>
                  <a:lnTo>
                    <a:pt x="232" y="76"/>
                  </a:lnTo>
                  <a:lnTo>
                    <a:pt x="237" y="81"/>
                  </a:lnTo>
                  <a:lnTo>
                    <a:pt x="241" y="81"/>
                  </a:lnTo>
                  <a:lnTo>
                    <a:pt x="249" y="85"/>
                  </a:lnTo>
                  <a:lnTo>
                    <a:pt x="254" y="85"/>
                  </a:lnTo>
                  <a:lnTo>
                    <a:pt x="258" y="85"/>
                  </a:lnTo>
                  <a:lnTo>
                    <a:pt x="262" y="89"/>
                  </a:lnTo>
                  <a:lnTo>
                    <a:pt x="271" y="98"/>
                  </a:lnTo>
                  <a:lnTo>
                    <a:pt x="275" y="102"/>
                  </a:lnTo>
                  <a:lnTo>
                    <a:pt x="275" y="106"/>
                  </a:lnTo>
                  <a:lnTo>
                    <a:pt x="275" y="110"/>
                  </a:lnTo>
                  <a:lnTo>
                    <a:pt x="275" y="115"/>
                  </a:lnTo>
                  <a:lnTo>
                    <a:pt x="271" y="119"/>
                  </a:lnTo>
                  <a:lnTo>
                    <a:pt x="266" y="123"/>
                  </a:lnTo>
                  <a:lnTo>
                    <a:pt x="262" y="127"/>
                  </a:lnTo>
                  <a:lnTo>
                    <a:pt x="258" y="131"/>
                  </a:lnTo>
                  <a:lnTo>
                    <a:pt x="245" y="144"/>
                  </a:lnTo>
                  <a:lnTo>
                    <a:pt x="241" y="148"/>
                  </a:lnTo>
                  <a:lnTo>
                    <a:pt x="237" y="153"/>
                  </a:lnTo>
                  <a:lnTo>
                    <a:pt x="241" y="157"/>
                  </a:lnTo>
                  <a:lnTo>
                    <a:pt x="245" y="157"/>
                  </a:lnTo>
                  <a:lnTo>
                    <a:pt x="249" y="161"/>
                  </a:lnTo>
                  <a:lnTo>
                    <a:pt x="258" y="161"/>
                  </a:lnTo>
                  <a:lnTo>
                    <a:pt x="266" y="165"/>
                  </a:lnTo>
                  <a:lnTo>
                    <a:pt x="275" y="165"/>
                  </a:lnTo>
                  <a:lnTo>
                    <a:pt x="288" y="165"/>
                  </a:lnTo>
                  <a:lnTo>
                    <a:pt x="304" y="170"/>
                  </a:lnTo>
                  <a:lnTo>
                    <a:pt x="326" y="170"/>
                  </a:lnTo>
                  <a:lnTo>
                    <a:pt x="334" y="174"/>
                  </a:lnTo>
                  <a:lnTo>
                    <a:pt x="343" y="174"/>
                  </a:lnTo>
                  <a:lnTo>
                    <a:pt x="351" y="174"/>
                  </a:lnTo>
                  <a:lnTo>
                    <a:pt x="359" y="178"/>
                  </a:lnTo>
                  <a:lnTo>
                    <a:pt x="364" y="178"/>
                  </a:lnTo>
                  <a:lnTo>
                    <a:pt x="368" y="182"/>
                  </a:lnTo>
                  <a:lnTo>
                    <a:pt x="376" y="182"/>
                  </a:lnTo>
                  <a:lnTo>
                    <a:pt x="381" y="187"/>
                  </a:lnTo>
                  <a:lnTo>
                    <a:pt x="385" y="191"/>
                  </a:lnTo>
                  <a:lnTo>
                    <a:pt x="389" y="191"/>
                  </a:lnTo>
                  <a:lnTo>
                    <a:pt x="393" y="195"/>
                  </a:lnTo>
                  <a:lnTo>
                    <a:pt x="393" y="199"/>
                  </a:lnTo>
                  <a:lnTo>
                    <a:pt x="389" y="199"/>
                  </a:lnTo>
                  <a:lnTo>
                    <a:pt x="389" y="195"/>
                  </a:lnTo>
                  <a:lnTo>
                    <a:pt x="381" y="195"/>
                  </a:lnTo>
                  <a:lnTo>
                    <a:pt x="359" y="191"/>
                  </a:lnTo>
                  <a:lnTo>
                    <a:pt x="347" y="187"/>
                  </a:lnTo>
                  <a:lnTo>
                    <a:pt x="334" y="187"/>
                  </a:lnTo>
                  <a:lnTo>
                    <a:pt x="326" y="187"/>
                  </a:lnTo>
                  <a:lnTo>
                    <a:pt x="317" y="182"/>
                  </a:lnTo>
                  <a:lnTo>
                    <a:pt x="288" y="182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82"/>
                  </a:lnTo>
                  <a:lnTo>
                    <a:pt x="271" y="182"/>
                  </a:lnTo>
                  <a:lnTo>
                    <a:pt x="266" y="187"/>
                  </a:lnTo>
                  <a:lnTo>
                    <a:pt x="262" y="187"/>
                  </a:lnTo>
                  <a:lnTo>
                    <a:pt x="258" y="191"/>
                  </a:lnTo>
                  <a:lnTo>
                    <a:pt x="254" y="199"/>
                  </a:lnTo>
                  <a:lnTo>
                    <a:pt x="249" y="203"/>
                  </a:lnTo>
                  <a:lnTo>
                    <a:pt x="249" y="208"/>
                  </a:lnTo>
                  <a:lnTo>
                    <a:pt x="245" y="216"/>
                  </a:lnTo>
                  <a:lnTo>
                    <a:pt x="241" y="225"/>
                  </a:lnTo>
                  <a:lnTo>
                    <a:pt x="237" y="233"/>
                  </a:lnTo>
                  <a:lnTo>
                    <a:pt x="237" y="237"/>
                  </a:lnTo>
                  <a:lnTo>
                    <a:pt x="232" y="250"/>
                  </a:lnTo>
                  <a:lnTo>
                    <a:pt x="232" y="254"/>
                  </a:lnTo>
                  <a:lnTo>
                    <a:pt x="232" y="258"/>
                  </a:lnTo>
                  <a:lnTo>
                    <a:pt x="232" y="263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80"/>
                  </a:lnTo>
                  <a:lnTo>
                    <a:pt x="237" y="284"/>
                  </a:lnTo>
                  <a:lnTo>
                    <a:pt x="237" y="288"/>
                  </a:lnTo>
                  <a:lnTo>
                    <a:pt x="237" y="292"/>
                  </a:lnTo>
                  <a:lnTo>
                    <a:pt x="241" y="292"/>
                  </a:lnTo>
                  <a:lnTo>
                    <a:pt x="241" y="297"/>
                  </a:lnTo>
                  <a:lnTo>
                    <a:pt x="245" y="297"/>
                  </a:lnTo>
                  <a:lnTo>
                    <a:pt x="249" y="301"/>
                  </a:lnTo>
                  <a:lnTo>
                    <a:pt x="254" y="305"/>
                  </a:lnTo>
                  <a:lnTo>
                    <a:pt x="258" y="309"/>
                  </a:lnTo>
                  <a:lnTo>
                    <a:pt x="275" y="322"/>
                  </a:lnTo>
                  <a:lnTo>
                    <a:pt x="288" y="330"/>
                  </a:lnTo>
                  <a:lnTo>
                    <a:pt x="292" y="335"/>
                  </a:lnTo>
                  <a:lnTo>
                    <a:pt x="300" y="339"/>
                  </a:lnTo>
                  <a:lnTo>
                    <a:pt x="304" y="343"/>
                  </a:lnTo>
                  <a:lnTo>
                    <a:pt x="309" y="352"/>
                  </a:lnTo>
                  <a:lnTo>
                    <a:pt x="313" y="356"/>
                  </a:lnTo>
                  <a:lnTo>
                    <a:pt x="313" y="360"/>
                  </a:lnTo>
                  <a:lnTo>
                    <a:pt x="313" y="364"/>
                  </a:lnTo>
                  <a:lnTo>
                    <a:pt x="317" y="364"/>
                  </a:lnTo>
                  <a:lnTo>
                    <a:pt x="313" y="369"/>
                  </a:lnTo>
                  <a:lnTo>
                    <a:pt x="313" y="373"/>
                  </a:lnTo>
                  <a:lnTo>
                    <a:pt x="309" y="373"/>
                  </a:lnTo>
                  <a:lnTo>
                    <a:pt x="304" y="377"/>
                  </a:lnTo>
                  <a:lnTo>
                    <a:pt x="300" y="377"/>
                  </a:lnTo>
                  <a:lnTo>
                    <a:pt x="292" y="377"/>
                  </a:lnTo>
                  <a:lnTo>
                    <a:pt x="266" y="386"/>
                  </a:lnTo>
                  <a:lnTo>
                    <a:pt x="258" y="390"/>
                  </a:lnTo>
                  <a:lnTo>
                    <a:pt x="249" y="390"/>
                  </a:lnTo>
                  <a:lnTo>
                    <a:pt x="245" y="394"/>
                  </a:lnTo>
                  <a:lnTo>
                    <a:pt x="241" y="394"/>
                  </a:lnTo>
                  <a:lnTo>
                    <a:pt x="237" y="398"/>
                  </a:lnTo>
                  <a:lnTo>
                    <a:pt x="232" y="398"/>
                  </a:lnTo>
                  <a:lnTo>
                    <a:pt x="224" y="407"/>
                  </a:lnTo>
                  <a:lnTo>
                    <a:pt x="224" y="411"/>
                  </a:lnTo>
                  <a:lnTo>
                    <a:pt x="220" y="411"/>
                  </a:lnTo>
                  <a:lnTo>
                    <a:pt x="216" y="415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4" y="424"/>
                  </a:lnTo>
                  <a:lnTo>
                    <a:pt x="190" y="428"/>
                  </a:lnTo>
                  <a:lnTo>
                    <a:pt x="190" y="432"/>
                  </a:lnTo>
                  <a:lnTo>
                    <a:pt x="186" y="436"/>
                  </a:lnTo>
                  <a:lnTo>
                    <a:pt x="186" y="441"/>
                  </a:lnTo>
                  <a:lnTo>
                    <a:pt x="182" y="445"/>
                  </a:lnTo>
                  <a:lnTo>
                    <a:pt x="177" y="462"/>
                  </a:lnTo>
                  <a:lnTo>
                    <a:pt x="173" y="466"/>
                  </a:lnTo>
                  <a:lnTo>
                    <a:pt x="173" y="470"/>
                  </a:lnTo>
                  <a:lnTo>
                    <a:pt x="169" y="474"/>
                  </a:lnTo>
                  <a:lnTo>
                    <a:pt x="165" y="474"/>
                  </a:lnTo>
                  <a:lnTo>
                    <a:pt x="160" y="474"/>
                  </a:lnTo>
                  <a:lnTo>
                    <a:pt x="156" y="474"/>
                  </a:lnTo>
                  <a:lnTo>
                    <a:pt x="152" y="474"/>
                  </a:lnTo>
                  <a:lnTo>
                    <a:pt x="148" y="474"/>
                  </a:lnTo>
                  <a:lnTo>
                    <a:pt x="139" y="470"/>
                  </a:lnTo>
                  <a:lnTo>
                    <a:pt x="131" y="466"/>
                  </a:lnTo>
                  <a:lnTo>
                    <a:pt x="118" y="462"/>
                  </a:lnTo>
                  <a:lnTo>
                    <a:pt x="105" y="457"/>
                  </a:lnTo>
                  <a:lnTo>
                    <a:pt x="97" y="453"/>
                  </a:lnTo>
                  <a:lnTo>
                    <a:pt x="84" y="445"/>
                  </a:lnTo>
                  <a:lnTo>
                    <a:pt x="76" y="441"/>
                  </a:lnTo>
                  <a:lnTo>
                    <a:pt x="67" y="436"/>
                  </a:lnTo>
                  <a:lnTo>
                    <a:pt x="63" y="432"/>
                  </a:lnTo>
                  <a:lnTo>
                    <a:pt x="55" y="424"/>
                  </a:lnTo>
                  <a:lnTo>
                    <a:pt x="50" y="419"/>
                  </a:lnTo>
                  <a:lnTo>
                    <a:pt x="46" y="415"/>
                  </a:lnTo>
                  <a:lnTo>
                    <a:pt x="42" y="411"/>
                  </a:lnTo>
                  <a:lnTo>
                    <a:pt x="38" y="407"/>
                  </a:lnTo>
                  <a:lnTo>
                    <a:pt x="33" y="402"/>
                  </a:lnTo>
                  <a:lnTo>
                    <a:pt x="33" y="398"/>
                  </a:lnTo>
                  <a:lnTo>
                    <a:pt x="33" y="394"/>
                  </a:lnTo>
                  <a:lnTo>
                    <a:pt x="33" y="390"/>
                  </a:lnTo>
                  <a:lnTo>
                    <a:pt x="33" y="381"/>
                  </a:lnTo>
                  <a:lnTo>
                    <a:pt x="33" y="377"/>
                  </a:lnTo>
                  <a:lnTo>
                    <a:pt x="33" y="373"/>
                  </a:lnTo>
                  <a:lnTo>
                    <a:pt x="33" y="364"/>
                  </a:lnTo>
                  <a:lnTo>
                    <a:pt x="29" y="360"/>
                  </a:lnTo>
                  <a:lnTo>
                    <a:pt x="25" y="356"/>
                  </a:lnTo>
                  <a:lnTo>
                    <a:pt x="17" y="343"/>
                  </a:lnTo>
                  <a:lnTo>
                    <a:pt x="8" y="330"/>
                  </a:lnTo>
                  <a:lnTo>
                    <a:pt x="4" y="326"/>
                  </a:lnTo>
                  <a:lnTo>
                    <a:pt x="0" y="318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1" name="Freeform 57"/>
            <p:cNvSpPr>
              <a:spLocks/>
            </p:cNvSpPr>
            <p:nvPr/>
          </p:nvSpPr>
          <p:spPr bwMode="auto">
            <a:xfrm>
              <a:off x="2577009" y="1578461"/>
              <a:ext cx="479759" cy="326405"/>
            </a:xfrm>
            <a:custGeom>
              <a:avLst/>
              <a:gdLst>
                <a:gd name="T0" fmla="*/ 55 w 1515"/>
                <a:gd name="T1" fmla="*/ 729 h 1029"/>
                <a:gd name="T2" fmla="*/ 97 w 1515"/>
                <a:gd name="T3" fmla="*/ 678 h 1029"/>
                <a:gd name="T4" fmla="*/ 131 w 1515"/>
                <a:gd name="T5" fmla="*/ 635 h 1029"/>
                <a:gd name="T6" fmla="*/ 93 w 1515"/>
                <a:gd name="T7" fmla="*/ 614 h 1029"/>
                <a:gd name="T8" fmla="*/ 143 w 1515"/>
                <a:gd name="T9" fmla="*/ 589 h 1029"/>
                <a:gd name="T10" fmla="*/ 169 w 1515"/>
                <a:gd name="T11" fmla="*/ 534 h 1029"/>
                <a:gd name="T12" fmla="*/ 182 w 1515"/>
                <a:gd name="T13" fmla="*/ 462 h 1029"/>
                <a:gd name="T14" fmla="*/ 245 w 1515"/>
                <a:gd name="T15" fmla="*/ 419 h 1029"/>
                <a:gd name="T16" fmla="*/ 254 w 1515"/>
                <a:gd name="T17" fmla="*/ 369 h 1029"/>
                <a:gd name="T18" fmla="*/ 292 w 1515"/>
                <a:gd name="T19" fmla="*/ 331 h 1029"/>
                <a:gd name="T20" fmla="*/ 393 w 1515"/>
                <a:gd name="T21" fmla="*/ 326 h 1029"/>
                <a:gd name="T22" fmla="*/ 436 w 1515"/>
                <a:gd name="T23" fmla="*/ 335 h 1029"/>
                <a:gd name="T24" fmla="*/ 495 w 1515"/>
                <a:gd name="T25" fmla="*/ 254 h 1029"/>
                <a:gd name="T26" fmla="*/ 567 w 1515"/>
                <a:gd name="T27" fmla="*/ 195 h 1029"/>
                <a:gd name="T28" fmla="*/ 601 w 1515"/>
                <a:gd name="T29" fmla="*/ 136 h 1029"/>
                <a:gd name="T30" fmla="*/ 571 w 1515"/>
                <a:gd name="T31" fmla="*/ 72 h 1029"/>
                <a:gd name="T32" fmla="*/ 605 w 1515"/>
                <a:gd name="T33" fmla="*/ 51 h 1029"/>
                <a:gd name="T34" fmla="*/ 664 w 1515"/>
                <a:gd name="T35" fmla="*/ 17 h 1029"/>
                <a:gd name="T36" fmla="*/ 711 w 1515"/>
                <a:gd name="T37" fmla="*/ 5 h 1029"/>
                <a:gd name="T38" fmla="*/ 753 w 1515"/>
                <a:gd name="T39" fmla="*/ 34 h 1029"/>
                <a:gd name="T40" fmla="*/ 817 w 1515"/>
                <a:gd name="T41" fmla="*/ 60 h 1029"/>
                <a:gd name="T42" fmla="*/ 876 w 1515"/>
                <a:gd name="T43" fmla="*/ 102 h 1029"/>
                <a:gd name="T44" fmla="*/ 990 w 1515"/>
                <a:gd name="T45" fmla="*/ 98 h 1029"/>
                <a:gd name="T46" fmla="*/ 1032 w 1515"/>
                <a:gd name="T47" fmla="*/ 89 h 1029"/>
                <a:gd name="T48" fmla="*/ 1003 w 1515"/>
                <a:gd name="T49" fmla="*/ 132 h 1029"/>
                <a:gd name="T50" fmla="*/ 1003 w 1515"/>
                <a:gd name="T51" fmla="*/ 178 h 1029"/>
                <a:gd name="T52" fmla="*/ 1062 w 1515"/>
                <a:gd name="T53" fmla="*/ 199 h 1029"/>
                <a:gd name="T54" fmla="*/ 1134 w 1515"/>
                <a:gd name="T55" fmla="*/ 280 h 1029"/>
                <a:gd name="T56" fmla="*/ 1176 w 1515"/>
                <a:gd name="T57" fmla="*/ 322 h 1029"/>
                <a:gd name="T58" fmla="*/ 1265 w 1515"/>
                <a:gd name="T59" fmla="*/ 326 h 1029"/>
                <a:gd name="T60" fmla="*/ 1308 w 1515"/>
                <a:gd name="T61" fmla="*/ 343 h 1029"/>
                <a:gd name="T62" fmla="*/ 1303 w 1515"/>
                <a:gd name="T63" fmla="*/ 398 h 1029"/>
                <a:gd name="T64" fmla="*/ 1240 w 1515"/>
                <a:gd name="T65" fmla="*/ 470 h 1029"/>
                <a:gd name="T66" fmla="*/ 1265 w 1515"/>
                <a:gd name="T67" fmla="*/ 504 h 1029"/>
                <a:gd name="T68" fmla="*/ 1367 w 1515"/>
                <a:gd name="T69" fmla="*/ 500 h 1029"/>
                <a:gd name="T70" fmla="*/ 1430 w 1515"/>
                <a:gd name="T71" fmla="*/ 500 h 1029"/>
                <a:gd name="T72" fmla="*/ 1481 w 1515"/>
                <a:gd name="T73" fmla="*/ 508 h 1029"/>
                <a:gd name="T74" fmla="*/ 1498 w 1515"/>
                <a:gd name="T75" fmla="*/ 551 h 1029"/>
                <a:gd name="T76" fmla="*/ 1507 w 1515"/>
                <a:gd name="T77" fmla="*/ 606 h 1029"/>
                <a:gd name="T78" fmla="*/ 1498 w 1515"/>
                <a:gd name="T79" fmla="*/ 678 h 1029"/>
                <a:gd name="T80" fmla="*/ 1426 w 1515"/>
                <a:gd name="T81" fmla="*/ 707 h 1029"/>
                <a:gd name="T82" fmla="*/ 1325 w 1515"/>
                <a:gd name="T83" fmla="*/ 724 h 1029"/>
                <a:gd name="T84" fmla="*/ 1265 w 1515"/>
                <a:gd name="T85" fmla="*/ 754 h 1029"/>
                <a:gd name="T86" fmla="*/ 1189 w 1515"/>
                <a:gd name="T87" fmla="*/ 775 h 1029"/>
                <a:gd name="T88" fmla="*/ 1100 w 1515"/>
                <a:gd name="T89" fmla="*/ 826 h 1029"/>
                <a:gd name="T90" fmla="*/ 1037 w 1515"/>
                <a:gd name="T91" fmla="*/ 843 h 1029"/>
                <a:gd name="T92" fmla="*/ 965 w 1515"/>
                <a:gd name="T93" fmla="*/ 877 h 1029"/>
                <a:gd name="T94" fmla="*/ 842 w 1515"/>
                <a:gd name="T95" fmla="*/ 881 h 1029"/>
                <a:gd name="T96" fmla="*/ 787 w 1515"/>
                <a:gd name="T97" fmla="*/ 885 h 1029"/>
                <a:gd name="T98" fmla="*/ 728 w 1515"/>
                <a:gd name="T99" fmla="*/ 902 h 1029"/>
                <a:gd name="T100" fmla="*/ 601 w 1515"/>
                <a:gd name="T101" fmla="*/ 860 h 1029"/>
                <a:gd name="T102" fmla="*/ 554 w 1515"/>
                <a:gd name="T103" fmla="*/ 864 h 1029"/>
                <a:gd name="T104" fmla="*/ 478 w 1515"/>
                <a:gd name="T105" fmla="*/ 906 h 1029"/>
                <a:gd name="T106" fmla="*/ 402 w 1515"/>
                <a:gd name="T107" fmla="*/ 974 h 1029"/>
                <a:gd name="T108" fmla="*/ 334 w 1515"/>
                <a:gd name="T109" fmla="*/ 1025 h 1029"/>
                <a:gd name="T110" fmla="*/ 275 w 1515"/>
                <a:gd name="T111" fmla="*/ 1021 h 1029"/>
                <a:gd name="T112" fmla="*/ 215 w 1515"/>
                <a:gd name="T113" fmla="*/ 949 h 1029"/>
                <a:gd name="T114" fmla="*/ 148 w 1515"/>
                <a:gd name="T115" fmla="*/ 889 h 1029"/>
                <a:gd name="T116" fmla="*/ 80 w 1515"/>
                <a:gd name="T117" fmla="*/ 801 h 1029"/>
                <a:gd name="T118" fmla="*/ 29 w 1515"/>
                <a:gd name="T119" fmla="*/ 817 h 1029"/>
                <a:gd name="T120" fmla="*/ 0 w 1515"/>
                <a:gd name="T121" fmla="*/ 767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5" h="1029">
                  <a:moveTo>
                    <a:pt x="0" y="762"/>
                  </a:moveTo>
                  <a:lnTo>
                    <a:pt x="8" y="758"/>
                  </a:lnTo>
                  <a:lnTo>
                    <a:pt x="16" y="754"/>
                  </a:lnTo>
                  <a:lnTo>
                    <a:pt x="25" y="750"/>
                  </a:lnTo>
                  <a:lnTo>
                    <a:pt x="29" y="750"/>
                  </a:lnTo>
                  <a:lnTo>
                    <a:pt x="38" y="741"/>
                  </a:lnTo>
                  <a:lnTo>
                    <a:pt x="42" y="741"/>
                  </a:lnTo>
                  <a:lnTo>
                    <a:pt x="46" y="737"/>
                  </a:lnTo>
                  <a:lnTo>
                    <a:pt x="50" y="733"/>
                  </a:lnTo>
                  <a:lnTo>
                    <a:pt x="55" y="729"/>
                  </a:lnTo>
                  <a:lnTo>
                    <a:pt x="59" y="724"/>
                  </a:lnTo>
                  <a:lnTo>
                    <a:pt x="63" y="720"/>
                  </a:lnTo>
                  <a:lnTo>
                    <a:pt x="67" y="716"/>
                  </a:lnTo>
                  <a:lnTo>
                    <a:pt x="72" y="712"/>
                  </a:lnTo>
                  <a:lnTo>
                    <a:pt x="72" y="707"/>
                  </a:lnTo>
                  <a:lnTo>
                    <a:pt x="84" y="690"/>
                  </a:lnTo>
                  <a:lnTo>
                    <a:pt x="84" y="686"/>
                  </a:lnTo>
                  <a:lnTo>
                    <a:pt x="88" y="686"/>
                  </a:lnTo>
                  <a:lnTo>
                    <a:pt x="93" y="682"/>
                  </a:lnTo>
                  <a:lnTo>
                    <a:pt x="97" y="678"/>
                  </a:lnTo>
                  <a:lnTo>
                    <a:pt x="101" y="674"/>
                  </a:lnTo>
                  <a:lnTo>
                    <a:pt x="105" y="674"/>
                  </a:lnTo>
                  <a:lnTo>
                    <a:pt x="118" y="665"/>
                  </a:lnTo>
                  <a:lnTo>
                    <a:pt x="127" y="661"/>
                  </a:lnTo>
                  <a:lnTo>
                    <a:pt x="131" y="657"/>
                  </a:lnTo>
                  <a:lnTo>
                    <a:pt x="135" y="652"/>
                  </a:lnTo>
                  <a:lnTo>
                    <a:pt x="135" y="648"/>
                  </a:lnTo>
                  <a:lnTo>
                    <a:pt x="135" y="644"/>
                  </a:lnTo>
                  <a:lnTo>
                    <a:pt x="135" y="640"/>
                  </a:lnTo>
                  <a:lnTo>
                    <a:pt x="131" y="635"/>
                  </a:lnTo>
                  <a:lnTo>
                    <a:pt x="131" y="631"/>
                  </a:lnTo>
                  <a:lnTo>
                    <a:pt x="127" y="631"/>
                  </a:lnTo>
                  <a:lnTo>
                    <a:pt x="127" y="627"/>
                  </a:lnTo>
                  <a:lnTo>
                    <a:pt x="122" y="627"/>
                  </a:lnTo>
                  <a:lnTo>
                    <a:pt x="118" y="623"/>
                  </a:lnTo>
                  <a:lnTo>
                    <a:pt x="110" y="623"/>
                  </a:lnTo>
                  <a:lnTo>
                    <a:pt x="105" y="623"/>
                  </a:lnTo>
                  <a:lnTo>
                    <a:pt x="101" y="618"/>
                  </a:lnTo>
                  <a:lnTo>
                    <a:pt x="97" y="618"/>
                  </a:lnTo>
                  <a:lnTo>
                    <a:pt x="93" y="614"/>
                  </a:lnTo>
                  <a:lnTo>
                    <a:pt x="80" y="610"/>
                  </a:lnTo>
                  <a:lnTo>
                    <a:pt x="67" y="602"/>
                  </a:lnTo>
                  <a:lnTo>
                    <a:pt x="67" y="597"/>
                  </a:lnTo>
                  <a:lnTo>
                    <a:pt x="72" y="597"/>
                  </a:lnTo>
                  <a:lnTo>
                    <a:pt x="76" y="593"/>
                  </a:lnTo>
                  <a:lnTo>
                    <a:pt x="84" y="593"/>
                  </a:lnTo>
                  <a:lnTo>
                    <a:pt x="93" y="593"/>
                  </a:lnTo>
                  <a:lnTo>
                    <a:pt x="101" y="589"/>
                  </a:lnTo>
                  <a:lnTo>
                    <a:pt x="135" y="589"/>
                  </a:lnTo>
                  <a:lnTo>
                    <a:pt x="143" y="589"/>
                  </a:lnTo>
                  <a:lnTo>
                    <a:pt x="148" y="589"/>
                  </a:lnTo>
                  <a:lnTo>
                    <a:pt x="152" y="585"/>
                  </a:lnTo>
                  <a:lnTo>
                    <a:pt x="156" y="585"/>
                  </a:lnTo>
                  <a:lnTo>
                    <a:pt x="160" y="580"/>
                  </a:lnTo>
                  <a:lnTo>
                    <a:pt x="165" y="576"/>
                  </a:lnTo>
                  <a:lnTo>
                    <a:pt x="169" y="568"/>
                  </a:lnTo>
                  <a:lnTo>
                    <a:pt x="169" y="563"/>
                  </a:lnTo>
                  <a:lnTo>
                    <a:pt x="169" y="555"/>
                  </a:lnTo>
                  <a:lnTo>
                    <a:pt x="169" y="542"/>
                  </a:lnTo>
                  <a:lnTo>
                    <a:pt x="169" y="534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73" y="500"/>
                  </a:lnTo>
                  <a:lnTo>
                    <a:pt x="173" y="496"/>
                  </a:lnTo>
                  <a:lnTo>
                    <a:pt x="173" y="487"/>
                  </a:lnTo>
                  <a:lnTo>
                    <a:pt x="173" y="479"/>
                  </a:lnTo>
                  <a:lnTo>
                    <a:pt x="177" y="475"/>
                  </a:lnTo>
                  <a:lnTo>
                    <a:pt x="177" y="470"/>
                  </a:lnTo>
                  <a:lnTo>
                    <a:pt x="177" y="466"/>
                  </a:lnTo>
                  <a:lnTo>
                    <a:pt x="182" y="462"/>
                  </a:lnTo>
                  <a:lnTo>
                    <a:pt x="190" y="458"/>
                  </a:lnTo>
                  <a:lnTo>
                    <a:pt x="194" y="453"/>
                  </a:lnTo>
                  <a:lnTo>
                    <a:pt x="199" y="449"/>
                  </a:lnTo>
                  <a:lnTo>
                    <a:pt x="207" y="445"/>
                  </a:lnTo>
                  <a:lnTo>
                    <a:pt x="215" y="441"/>
                  </a:lnTo>
                  <a:lnTo>
                    <a:pt x="228" y="436"/>
                  </a:lnTo>
                  <a:lnTo>
                    <a:pt x="237" y="432"/>
                  </a:lnTo>
                  <a:lnTo>
                    <a:pt x="241" y="428"/>
                  </a:lnTo>
                  <a:lnTo>
                    <a:pt x="245" y="424"/>
                  </a:lnTo>
                  <a:lnTo>
                    <a:pt x="245" y="419"/>
                  </a:lnTo>
                  <a:lnTo>
                    <a:pt x="249" y="415"/>
                  </a:lnTo>
                  <a:lnTo>
                    <a:pt x="249" y="411"/>
                  </a:lnTo>
                  <a:lnTo>
                    <a:pt x="249" y="403"/>
                  </a:lnTo>
                  <a:lnTo>
                    <a:pt x="254" y="398"/>
                  </a:lnTo>
                  <a:lnTo>
                    <a:pt x="254" y="394"/>
                  </a:lnTo>
                  <a:lnTo>
                    <a:pt x="254" y="390"/>
                  </a:lnTo>
                  <a:lnTo>
                    <a:pt x="254" y="386"/>
                  </a:lnTo>
                  <a:lnTo>
                    <a:pt x="254" y="377"/>
                  </a:lnTo>
                  <a:lnTo>
                    <a:pt x="254" y="373"/>
                  </a:lnTo>
                  <a:lnTo>
                    <a:pt x="254" y="369"/>
                  </a:lnTo>
                  <a:lnTo>
                    <a:pt x="254" y="364"/>
                  </a:lnTo>
                  <a:lnTo>
                    <a:pt x="258" y="360"/>
                  </a:lnTo>
                  <a:lnTo>
                    <a:pt x="266" y="348"/>
                  </a:lnTo>
                  <a:lnTo>
                    <a:pt x="270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83" y="331"/>
                  </a:lnTo>
                  <a:lnTo>
                    <a:pt x="287" y="331"/>
                  </a:lnTo>
                  <a:lnTo>
                    <a:pt x="292" y="331"/>
                  </a:lnTo>
                  <a:lnTo>
                    <a:pt x="300" y="326"/>
                  </a:lnTo>
                  <a:lnTo>
                    <a:pt x="309" y="326"/>
                  </a:lnTo>
                  <a:lnTo>
                    <a:pt x="317" y="326"/>
                  </a:lnTo>
                  <a:lnTo>
                    <a:pt x="334" y="322"/>
                  </a:lnTo>
                  <a:lnTo>
                    <a:pt x="351" y="322"/>
                  </a:lnTo>
                  <a:lnTo>
                    <a:pt x="364" y="322"/>
                  </a:lnTo>
                  <a:lnTo>
                    <a:pt x="372" y="322"/>
                  </a:lnTo>
                  <a:lnTo>
                    <a:pt x="381" y="322"/>
                  </a:lnTo>
                  <a:lnTo>
                    <a:pt x="385" y="322"/>
                  </a:lnTo>
                  <a:lnTo>
                    <a:pt x="393" y="326"/>
                  </a:lnTo>
                  <a:lnTo>
                    <a:pt x="397" y="326"/>
                  </a:lnTo>
                  <a:lnTo>
                    <a:pt x="402" y="326"/>
                  </a:lnTo>
                  <a:lnTo>
                    <a:pt x="402" y="331"/>
                  </a:lnTo>
                  <a:lnTo>
                    <a:pt x="410" y="335"/>
                  </a:lnTo>
                  <a:lnTo>
                    <a:pt x="414" y="335"/>
                  </a:lnTo>
                  <a:lnTo>
                    <a:pt x="419" y="339"/>
                  </a:lnTo>
                  <a:lnTo>
                    <a:pt x="423" y="339"/>
                  </a:lnTo>
                  <a:lnTo>
                    <a:pt x="427" y="339"/>
                  </a:lnTo>
                  <a:lnTo>
                    <a:pt x="431" y="335"/>
                  </a:lnTo>
                  <a:lnTo>
                    <a:pt x="436" y="335"/>
                  </a:lnTo>
                  <a:lnTo>
                    <a:pt x="440" y="331"/>
                  </a:lnTo>
                  <a:lnTo>
                    <a:pt x="444" y="326"/>
                  </a:lnTo>
                  <a:lnTo>
                    <a:pt x="448" y="318"/>
                  </a:lnTo>
                  <a:lnTo>
                    <a:pt x="461" y="301"/>
                  </a:lnTo>
                  <a:lnTo>
                    <a:pt x="461" y="297"/>
                  </a:lnTo>
                  <a:lnTo>
                    <a:pt x="465" y="288"/>
                  </a:lnTo>
                  <a:lnTo>
                    <a:pt x="469" y="284"/>
                  </a:lnTo>
                  <a:lnTo>
                    <a:pt x="478" y="276"/>
                  </a:lnTo>
                  <a:lnTo>
                    <a:pt x="482" y="271"/>
                  </a:lnTo>
                  <a:lnTo>
                    <a:pt x="495" y="254"/>
                  </a:lnTo>
                  <a:lnTo>
                    <a:pt x="499" y="250"/>
                  </a:lnTo>
                  <a:lnTo>
                    <a:pt x="503" y="246"/>
                  </a:lnTo>
                  <a:lnTo>
                    <a:pt x="508" y="246"/>
                  </a:lnTo>
                  <a:lnTo>
                    <a:pt x="516" y="242"/>
                  </a:lnTo>
                  <a:lnTo>
                    <a:pt x="520" y="237"/>
                  </a:lnTo>
                  <a:lnTo>
                    <a:pt x="524" y="233"/>
                  </a:lnTo>
                  <a:lnTo>
                    <a:pt x="529" y="229"/>
                  </a:lnTo>
                  <a:lnTo>
                    <a:pt x="541" y="216"/>
                  </a:lnTo>
                  <a:lnTo>
                    <a:pt x="554" y="208"/>
                  </a:lnTo>
                  <a:lnTo>
                    <a:pt x="567" y="195"/>
                  </a:lnTo>
                  <a:lnTo>
                    <a:pt x="571" y="187"/>
                  </a:lnTo>
                  <a:lnTo>
                    <a:pt x="575" y="182"/>
                  </a:lnTo>
                  <a:lnTo>
                    <a:pt x="584" y="174"/>
                  </a:lnTo>
                  <a:lnTo>
                    <a:pt x="588" y="170"/>
                  </a:lnTo>
                  <a:lnTo>
                    <a:pt x="592" y="161"/>
                  </a:lnTo>
                  <a:lnTo>
                    <a:pt x="596" y="157"/>
                  </a:lnTo>
                  <a:lnTo>
                    <a:pt x="601" y="149"/>
                  </a:lnTo>
                  <a:lnTo>
                    <a:pt x="601" y="144"/>
                  </a:lnTo>
                  <a:lnTo>
                    <a:pt x="601" y="140"/>
                  </a:lnTo>
                  <a:lnTo>
                    <a:pt x="601" y="136"/>
                  </a:lnTo>
                  <a:lnTo>
                    <a:pt x="601" y="132"/>
                  </a:lnTo>
                  <a:lnTo>
                    <a:pt x="596" y="127"/>
                  </a:lnTo>
                  <a:lnTo>
                    <a:pt x="596" y="123"/>
                  </a:lnTo>
                  <a:lnTo>
                    <a:pt x="592" y="115"/>
                  </a:lnTo>
                  <a:lnTo>
                    <a:pt x="580" y="98"/>
                  </a:lnTo>
                  <a:lnTo>
                    <a:pt x="575" y="89"/>
                  </a:lnTo>
                  <a:lnTo>
                    <a:pt x="571" y="85"/>
                  </a:lnTo>
                  <a:lnTo>
                    <a:pt x="571" y="81"/>
                  </a:lnTo>
                  <a:lnTo>
                    <a:pt x="571" y="77"/>
                  </a:lnTo>
                  <a:lnTo>
                    <a:pt x="571" y="72"/>
                  </a:lnTo>
                  <a:lnTo>
                    <a:pt x="571" y="68"/>
                  </a:lnTo>
                  <a:lnTo>
                    <a:pt x="575" y="64"/>
                  </a:lnTo>
                  <a:lnTo>
                    <a:pt x="580" y="60"/>
                  </a:lnTo>
                  <a:lnTo>
                    <a:pt x="580" y="55"/>
                  </a:lnTo>
                  <a:lnTo>
                    <a:pt x="584" y="55"/>
                  </a:lnTo>
                  <a:lnTo>
                    <a:pt x="588" y="51"/>
                  </a:lnTo>
                  <a:lnTo>
                    <a:pt x="592" y="51"/>
                  </a:lnTo>
                  <a:lnTo>
                    <a:pt x="596" y="51"/>
                  </a:lnTo>
                  <a:lnTo>
                    <a:pt x="601" y="51"/>
                  </a:lnTo>
                  <a:lnTo>
                    <a:pt x="605" y="51"/>
                  </a:lnTo>
                  <a:lnTo>
                    <a:pt x="618" y="51"/>
                  </a:lnTo>
                  <a:lnTo>
                    <a:pt x="622" y="51"/>
                  </a:lnTo>
                  <a:lnTo>
                    <a:pt x="626" y="51"/>
                  </a:lnTo>
                  <a:lnTo>
                    <a:pt x="630" y="51"/>
                  </a:lnTo>
                  <a:lnTo>
                    <a:pt x="635" y="47"/>
                  </a:lnTo>
                  <a:lnTo>
                    <a:pt x="639" y="43"/>
                  </a:lnTo>
                  <a:lnTo>
                    <a:pt x="643" y="38"/>
                  </a:lnTo>
                  <a:lnTo>
                    <a:pt x="656" y="26"/>
                  </a:lnTo>
                  <a:lnTo>
                    <a:pt x="660" y="22"/>
                  </a:lnTo>
                  <a:lnTo>
                    <a:pt x="664" y="17"/>
                  </a:lnTo>
                  <a:lnTo>
                    <a:pt x="664" y="13"/>
                  </a:lnTo>
                  <a:lnTo>
                    <a:pt x="668" y="9"/>
                  </a:lnTo>
                  <a:lnTo>
                    <a:pt x="673" y="5"/>
                  </a:lnTo>
                  <a:lnTo>
                    <a:pt x="681" y="5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4" y="0"/>
                  </a:lnTo>
                  <a:lnTo>
                    <a:pt x="702" y="0"/>
                  </a:lnTo>
                  <a:lnTo>
                    <a:pt x="707" y="5"/>
                  </a:lnTo>
                  <a:lnTo>
                    <a:pt x="711" y="5"/>
                  </a:lnTo>
                  <a:lnTo>
                    <a:pt x="715" y="9"/>
                  </a:lnTo>
                  <a:lnTo>
                    <a:pt x="719" y="13"/>
                  </a:lnTo>
                  <a:lnTo>
                    <a:pt x="723" y="22"/>
                  </a:lnTo>
                  <a:lnTo>
                    <a:pt x="723" y="26"/>
                  </a:lnTo>
                  <a:lnTo>
                    <a:pt x="728" y="26"/>
                  </a:lnTo>
                  <a:lnTo>
                    <a:pt x="732" y="30"/>
                  </a:lnTo>
                  <a:lnTo>
                    <a:pt x="736" y="30"/>
                  </a:lnTo>
                  <a:lnTo>
                    <a:pt x="740" y="34"/>
                  </a:lnTo>
                  <a:lnTo>
                    <a:pt x="745" y="34"/>
                  </a:lnTo>
                  <a:lnTo>
                    <a:pt x="753" y="34"/>
                  </a:lnTo>
                  <a:lnTo>
                    <a:pt x="774" y="38"/>
                  </a:lnTo>
                  <a:lnTo>
                    <a:pt x="787" y="43"/>
                  </a:lnTo>
                  <a:lnTo>
                    <a:pt x="795" y="43"/>
                  </a:lnTo>
                  <a:lnTo>
                    <a:pt x="800" y="47"/>
                  </a:lnTo>
                  <a:lnTo>
                    <a:pt x="804" y="47"/>
                  </a:lnTo>
                  <a:lnTo>
                    <a:pt x="808" y="47"/>
                  </a:lnTo>
                  <a:lnTo>
                    <a:pt x="808" y="51"/>
                  </a:lnTo>
                  <a:lnTo>
                    <a:pt x="812" y="55"/>
                  </a:lnTo>
                  <a:lnTo>
                    <a:pt x="817" y="55"/>
                  </a:lnTo>
                  <a:lnTo>
                    <a:pt x="817" y="60"/>
                  </a:lnTo>
                  <a:lnTo>
                    <a:pt x="825" y="68"/>
                  </a:lnTo>
                  <a:lnTo>
                    <a:pt x="834" y="85"/>
                  </a:lnTo>
                  <a:lnTo>
                    <a:pt x="838" y="89"/>
                  </a:lnTo>
                  <a:lnTo>
                    <a:pt x="838" y="93"/>
                  </a:lnTo>
                  <a:lnTo>
                    <a:pt x="842" y="98"/>
                  </a:lnTo>
                  <a:lnTo>
                    <a:pt x="846" y="98"/>
                  </a:lnTo>
                  <a:lnTo>
                    <a:pt x="850" y="98"/>
                  </a:lnTo>
                  <a:lnTo>
                    <a:pt x="859" y="102"/>
                  </a:lnTo>
                  <a:lnTo>
                    <a:pt x="863" y="102"/>
                  </a:lnTo>
                  <a:lnTo>
                    <a:pt x="876" y="102"/>
                  </a:lnTo>
                  <a:lnTo>
                    <a:pt x="893" y="98"/>
                  </a:lnTo>
                  <a:lnTo>
                    <a:pt x="905" y="98"/>
                  </a:lnTo>
                  <a:lnTo>
                    <a:pt x="939" y="93"/>
                  </a:lnTo>
                  <a:lnTo>
                    <a:pt x="948" y="93"/>
                  </a:lnTo>
                  <a:lnTo>
                    <a:pt x="952" y="93"/>
                  </a:lnTo>
                  <a:lnTo>
                    <a:pt x="956" y="93"/>
                  </a:lnTo>
                  <a:lnTo>
                    <a:pt x="965" y="93"/>
                  </a:lnTo>
                  <a:lnTo>
                    <a:pt x="969" y="93"/>
                  </a:lnTo>
                  <a:lnTo>
                    <a:pt x="982" y="93"/>
                  </a:lnTo>
                  <a:lnTo>
                    <a:pt x="990" y="98"/>
                  </a:lnTo>
                  <a:lnTo>
                    <a:pt x="994" y="98"/>
                  </a:lnTo>
                  <a:lnTo>
                    <a:pt x="999" y="98"/>
                  </a:lnTo>
                  <a:lnTo>
                    <a:pt x="1003" y="98"/>
                  </a:lnTo>
                  <a:lnTo>
                    <a:pt x="1011" y="93"/>
                  </a:lnTo>
                  <a:lnTo>
                    <a:pt x="1016" y="93"/>
                  </a:lnTo>
                  <a:lnTo>
                    <a:pt x="1016" y="89"/>
                  </a:lnTo>
                  <a:lnTo>
                    <a:pt x="1020" y="89"/>
                  </a:lnTo>
                  <a:lnTo>
                    <a:pt x="1024" y="89"/>
                  </a:lnTo>
                  <a:lnTo>
                    <a:pt x="1028" y="89"/>
                  </a:lnTo>
                  <a:lnTo>
                    <a:pt x="1032" y="89"/>
                  </a:lnTo>
                  <a:lnTo>
                    <a:pt x="1037" y="89"/>
                  </a:lnTo>
                  <a:lnTo>
                    <a:pt x="1041" y="89"/>
                  </a:lnTo>
                  <a:lnTo>
                    <a:pt x="1041" y="93"/>
                  </a:lnTo>
                  <a:lnTo>
                    <a:pt x="1041" y="98"/>
                  </a:lnTo>
                  <a:lnTo>
                    <a:pt x="1037" y="102"/>
                  </a:lnTo>
                  <a:lnTo>
                    <a:pt x="1028" y="115"/>
                  </a:lnTo>
                  <a:lnTo>
                    <a:pt x="1024" y="119"/>
                  </a:lnTo>
                  <a:lnTo>
                    <a:pt x="1020" y="123"/>
                  </a:lnTo>
                  <a:lnTo>
                    <a:pt x="1016" y="127"/>
                  </a:lnTo>
                  <a:lnTo>
                    <a:pt x="1003" y="132"/>
                  </a:lnTo>
                  <a:lnTo>
                    <a:pt x="999" y="136"/>
                  </a:lnTo>
                  <a:lnTo>
                    <a:pt x="994" y="140"/>
                  </a:lnTo>
                  <a:lnTo>
                    <a:pt x="990" y="144"/>
                  </a:lnTo>
                  <a:lnTo>
                    <a:pt x="990" y="149"/>
                  </a:lnTo>
                  <a:lnTo>
                    <a:pt x="990" y="153"/>
                  </a:lnTo>
                  <a:lnTo>
                    <a:pt x="990" y="157"/>
                  </a:lnTo>
                  <a:lnTo>
                    <a:pt x="994" y="165"/>
                  </a:lnTo>
                  <a:lnTo>
                    <a:pt x="994" y="170"/>
                  </a:lnTo>
                  <a:lnTo>
                    <a:pt x="999" y="174"/>
                  </a:lnTo>
                  <a:lnTo>
                    <a:pt x="1003" y="178"/>
                  </a:lnTo>
                  <a:lnTo>
                    <a:pt x="1007" y="182"/>
                  </a:lnTo>
                  <a:lnTo>
                    <a:pt x="1011" y="187"/>
                  </a:lnTo>
                  <a:lnTo>
                    <a:pt x="1016" y="191"/>
                  </a:lnTo>
                  <a:lnTo>
                    <a:pt x="1024" y="191"/>
                  </a:lnTo>
                  <a:lnTo>
                    <a:pt x="1028" y="191"/>
                  </a:lnTo>
                  <a:lnTo>
                    <a:pt x="1041" y="191"/>
                  </a:lnTo>
                  <a:lnTo>
                    <a:pt x="1045" y="191"/>
                  </a:lnTo>
                  <a:lnTo>
                    <a:pt x="1049" y="195"/>
                  </a:lnTo>
                  <a:lnTo>
                    <a:pt x="1054" y="195"/>
                  </a:lnTo>
                  <a:lnTo>
                    <a:pt x="1062" y="199"/>
                  </a:lnTo>
                  <a:lnTo>
                    <a:pt x="1066" y="204"/>
                  </a:lnTo>
                  <a:lnTo>
                    <a:pt x="1071" y="208"/>
                  </a:lnTo>
                  <a:lnTo>
                    <a:pt x="1075" y="212"/>
                  </a:lnTo>
                  <a:lnTo>
                    <a:pt x="1088" y="229"/>
                  </a:lnTo>
                  <a:lnTo>
                    <a:pt x="1096" y="237"/>
                  </a:lnTo>
                  <a:lnTo>
                    <a:pt x="1104" y="250"/>
                  </a:lnTo>
                  <a:lnTo>
                    <a:pt x="1113" y="259"/>
                  </a:lnTo>
                  <a:lnTo>
                    <a:pt x="1126" y="271"/>
                  </a:lnTo>
                  <a:lnTo>
                    <a:pt x="1130" y="276"/>
                  </a:lnTo>
                  <a:lnTo>
                    <a:pt x="1134" y="280"/>
                  </a:lnTo>
                  <a:lnTo>
                    <a:pt x="1147" y="292"/>
                  </a:lnTo>
                  <a:lnTo>
                    <a:pt x="1147" y="297"/>
                  </a:lnTo>
                  <a:lnTo>
                    <a:pt x="1151" y="297"/>
                  </a:lnTo>
                  <a:lnTo>
                    <a:pt x="1151" y="301"/>
                  </a:lnTo>
                  <a:lnTo>
                    <a:pt x="1155" y="305"/>
                  </a:lnTo>
                  <a:lnTo>
                    <a:pt x="1155" y="309"/>
                  </a:lnTo>
                  <a:lnTo>
                    <a:pt x="1160" y="314"/>
                  </a:lnTo>
                  <a:lnTo>
                    <a:pt x="1164" y="318"/>
                  </a:lnTo>
                  <a:lnTo>
                    <a:pt x="1168" y="318"/>
                  </a:lnTo>
                  <a:lnTo>
                    <a:pt x="1176" y="322"/>
                  </a:lnTo>
                  <a:lnTo>
                    <a:pt x="1181" y="322"/>
                  </a:lnTo>
                  <a:lnTo>
                    <a:pt x="1185" y="322"/>
                  </a:lnTo>
                  <a:lnTo>
                    <a:pt x="1198" y="322"/>
                  </a:lnTo>
                  <a:lnTo>
                    <a:pt x="1206" y="326"/>
                  </a:lnTo>
                  <a:lnTo>
                    <a:pt x="1215" y="326"/>
                  </a:lnTo>
                  <a:lnTo>
                    <a:pt x="1227" y="326"/>
                  </a:lnTo>
                  <a:lnTo>
                    <a:pt x="1244" y="326"/>
                  </a:lnTo>
                  <a:lnTo>
                    <a:pt x="1253" y="326"/>
                  </a:lnTo>
                  <a:lnTo>
                    <a:pt x="1257" y="326"/>
                  </a:lnTo>
                  <a:lnTo>
                    <a:pt x="1265" y="326"/>
                  </a:lnTo>
                  <a:lnTo>
                    <a:pt x="1274" y="322"/>
                  </a:lnTo>
                  <a:lnTo>
                    <a:pt x="1278" y="322"/>
                  </a:lnTo>
                  <a:lnTo>
                    <a:pt x="1282" y="322"/>
                  </a:lnTo>
                  <a:lnTo>
                    <a:pt x="1287" y="322"/>
                  </a:lnTo>
                  <a:lnTo>
                    <a:pt x="1295" y="326"/>
                  </a:lnTo>
                  <a:lnTo>
                    <a:pt x="1299" y="331"/>
                  </a:lnTo>
                  <a:lnTo>
                    <a:pt x="1303" y="335"/>
                  </a:lnTo>
                  <a:lnTo>
                    <a:pt x="1303" y="339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12" y="356"/>
                  </a:lnTo>
                  <a:lnTo>
                    <a:pt x="1312" y="360"/>
                  </a:lnTo>
                  <a:lnTo>
                    <a:pt x="1312" y="369"/>
                  </a:lnTo>
                  <a:lnTo>
                    <a:pt x="1312" y="377"/>
                  </a:lnTo>
                  <a:lnTo>
                    <a:pt x="1308" y="381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3" y="398"/>
                  </a:lnTo>
                  <a:lnTo>
                    <a:pt x="1299" y="403"/>
                  </a:lnTo>
                  <a:lnTo>
                    <a:pt x="1295" y="411"/>
                  </a:lnTo>
                  <a:lnTo>
                    <a:pt x="1291" y="415"/>
                  </a:lnTo>
                  <a:lnTo>
                    <a:pt x="1287" y="419"/>
                  </a:lnTo>
                  <a:lnTo>
                    <a:pt x="1265" y="441"/>
                  </a:lnTo>
                  <a:lnTo>
                    <a:pt x="1253" y="453"/>
                  </a:lnTo>
                  <a:lnTo>
                    <a:pt x="1248" y="462"/>
                  </a:lnTo>
                  <a:lnTo>
                    <a:pt x="1244" y="466"/>
                  </a:lnTo>
                  <a:lnTo>
                    <a:pt x="1240" y="466"/>
                  </a:lnTo>
                  <a:lnTo>
                    <a:pt x="1240" y="470"/>
                  </a:lnTo>
                  <a:lnTo>
                    <a:pt x="1240" y="475"/>
                  </a:lnTo>
                  <a:lnTo>
                    <a:pt x="1236" y="479"/>
                  </a:lnTo>
                  <a:lnTo>
                    <a:pt x="1236" y="483"/>
                  </a:lnTo>
                  <a:lnTo>
                    <a:pt x="1236" y="487"/>
                  </a:lnTo>
                  <a:lnTo>
                    <a:pt x="1240" y="496"/>
                  </a:lnTo>
                  <a:lnTo>
                    <a:pt x="1244" y="500"/>
                  </a:lnTo>
                  <a:lnTo>
                    <a:pt x="1248" y="504"/>
                  </a:lnTo>
                  <a:lnTo>
                    <a:pt x="1253" y="504"/>
                  </a:lnTo>
                  <a:lnTo>
                    <a:pt x="1257" y="504"/>
                  </a:lnTo>
                  <a:lnTo>
                    <a:pt x="1265" y="504"/>
                  </a:lnTo>
                  <a:lnTo>
                    <a:pt x="1278" y="504"/>
                  </a:lnTo>
                  <a:lnTo>
                    <a:pt x="1287" y="500"/>
                  </a:lnTo>
                  <a:lnTo>
                    <a:pt x="1303" y="500"/>
                  </a:lnTo>
                  <a:lnTo>
                    <a:pt x="1316" y="500"/>
                  </a:lnTo>
                  <a:lnTo>
                    <a:pt x="1325" y="496"/>
                  </a:lnTo>
                  <a:lnTo>
                    <a:pt x="1333" y="496"/>
                  </a:lnTo>
                  <a:lnTo>
                    <a:pt x="1342" y="500"/>
                  </a:lnTo>
                  <a:lnTo>
                    <a:pt x="1354" y="500"/>
                  </a:lnTo>
                  <a:lnTo>
                    <a:pt x="1363" y="500"/>
                  </a:lnTo>
                  <a:lnTo>
                    <a:pt x="1367" y="500"/>
                  </a:lnTo>
                  <a:lnTo>
                    <a:pt x="1375" y="500"/>
                  </a:lnTo>
                  <a:lnTo>
                    <a:pt x="1384" y="500"/>
                  </a:lnTo>
                  <a:lnTo>
                    <a:pt x="1388" y="504"/>
                  </a:lnTo>
                  <a:lnTo>
                    <a:pt x="1397" y="504"/>
                  </a:lnTo>
                  <a:lnTo>
                    <a:pt x="1401" y="504"/>
                  </a:lnTo>
                  <a:lnTo>
                    <a:pt x="1405" y="504"/>
                  </a:lnTo>
                  <a:lnTo>
                    <a:pt x="1409" y="504"/>
                  </a:lnTo>
                  <a:lnTo>
                    <a:pt x="1418" y="504"/>
                  </a:lnTo>
                  <a:lnTo>
                    <a:pt x="1422" y="504"/>
                  </a:lnTo>
                  <a:lnTo>
                    <a:pt x="1430" y="500"/>
                  </a:lnTo>
                  <a:lnTo>
                    <a:pt x="1435" y="500"/>
                  </a:lnTo>
                  <a:lnTo>
                    <a:pt x="1439" y="500"/>
                  </a:lnTo>
                  <a:lnTo>
                    <a:pt x="1443" y="500"/>
                  </a:lnTo>
                  <a:lnTo>
                    <a:pt x="1452" y="500"/>
                  </a:lnTo>
                  <a:lnTo>
                    <a:pt x="1456" y="500"/>
                  </a:lnTo>
                  <a:lnTo>
                    <a:pt x="1464" y="500"/>
                  </a:lnTo>
                  <a:lnTo>
                    <a:pt x="1469" y="504"/>
                  </a:lnTo>
                  <a:lnTo>
                    <a:pt x="1473" y="504"/>
                  </a:lnTo>
                  <a:lnTo>
                    <a:pt x="1477" y="504"/>
                  </a:lnTo>
                  <a:lnTo>
                    <a:pt x="1481" y="508"/>
                  </a:lnTo>
                  <a:lnTo>
                    <a:pt x="1485" y="508"/>
                  </a:lnTo>
                  <a:lnTo>
                    <a:pt x="1490" y="513"/>
                  </a:lnTo>
                  <a:lnTo>
                    <a:pt x="1498" y="517"/>
                  </a:lnTo>
                  <a:lnTo>
                    <a:pt x="1502" y="521"/>
                  </a:lnTo>
                  <a:lnTo>
                    <a:pt x="1502" y="525"/>
                  </a:lnTo>
                  <a:lnTo>
                    <a:pt x="1507" y="530"/>
                  </a:lnTo>
                  <a:lnTo>
                    <a:pt x="1507" y="534"/>
                  </a:lnTo>
                  <a:lnTo>
                    <a:pt x="1502" y="538"/>
                  </a:lnTo>
                  <a:lnTo>
                    <a:pt x="1498" y="547"/>
                  </a:lnTo>
                  <a:lnTo>
                    <a:pt x="1498" y="551"/>
                  </a:lnTo>
                  <a:lnTo>
                    <a:pt x="1494" y="555"/>
                  </a:lnTo>
                  <a:lnTo>
                    <a:pt x="1494" y="559"/>
                  </a:lnTo>
                  <a:lnTo>
                    <a:pt x="1494" y="568"/>
                  </a:lnTo>
                  <a:lnTo>
                    <a:pt x="1494" y="572"/>
                  </a:lnTo>
                  <a:lnTo>
                    <a:pt x="1494" y="576"/>
                  </a:lnTo>
                  <a:lnTo>
                    <a:pt x="1494" y="580"/>
                  </a:lnTo>
                  <a:lnTo>
                    <a:pt x="1498" y="585"/>
                  </a:lnTo>
                  <a:lnTo>
                    <a:pt x="1498" y="589"/>
                  </a:lnTo>
                  <a:lnTo>
                    <a:pt x="1502" y="597"/>
                  </a:lnTo>
                  <a:lnTo>
                    <a:pt x="1507" y="606"/>
                  </a:lnTo>
                  <a:lnTo>
                    <a:pt x="1507" y="614"/>
                  </a:lnTo>
                  <a:lnTo>
                    <a:pt x="1511" y="623"/>
                  </a:lnTo>
                  <a:lnTo>
                    <a:pt x="1511" y="631"/>
                  </a:lnTo>
                  <a:lnTo>
                    <a:pt x="1515" y="644"/>
                  </a:lnTo>
                  <a:lnTo>
                    <a:pt x="1515" y="657"/>
                  </a:lnTo>
                  <a:lnTo>
                    <a:pt x="1515" y="665"/>
                  </a:lnTo>
                  <a:lnTo>
                    <a:pt x="1515" y="669"/>
                  </a:lnTo>
                  <a:lnTo>
                    <a:pt x="1507" y="674"/>
                  </a:lnTo>
                  <a:lnTo>
                    <a:pt x="1502" y="674"/>
                  </a:lnTo>
                  <a:lnTo>
                    <a:pt x="1498" y="678"/>
                  </a:lnTo>
                  <a:lnTo>
                    <a:pt x="1490" y="682"/>
                  </a:lnTo>
                  <a:lnTo>
                    <a:pt x="1469" y="695"/>
                  </a:lnTo>
                  <a:lnTo>
                    <a:pt x="1460" y="699"/>
                  </a:lnTo>
                  <a:lnTo>
                    <a:pt x="1452" y="703"/>
                  </a:lnTo>
                  <a:lnTo>
                    <a:pt x="1447" y="703"/>
                  </a:lnTo>
                  <a:lnTo>
                    <a:pt x="1447" y="707"/>
                  </a:lnTo>
                  <a:lnTo>
                    <a:pt x="1443" y="707"/>
                  </a:lnTo>
                  <a:lnTo>
                    <a:pt x="1439" y="707"/>
                  </a:lnTo>
                  <a:lnTo>
                    <a:pt x="1430" y="707"/>
                  </a:lnTo>
                  <a:lnTo>
                    <a:pt x="1426" y="707"/>
                  </a:lnTo>
                  <a:lnTo>
                    <a:pt x="1409" y="712"/>
                  </a:lnTo>
                  <a:lnTo>
                    <a:pt x="1405" y="712"/>
                  </a:lnTo>
                  <a:lnTo>
                    <a:pt x="1397" y="712"/>
                  </a:lnTo>
                  <a:lnTo>
                    <a:pt x="1388" y="712"/>
                  </a:lnTo>
                  <a:lnTo>
                    <a:pt x="1367" y="720"/>
                  </a:lnTo>
                  <a:lnTo>
                    <a:pt x="1358" y="720"/>
                  </a:lnTo>
                  <a:lnTo>
                    <a:pt x="1354" y="720"/>
                  </a:lnTo>
                  <a:lnTo>
                    <a:pt x="1346" y="724"/>
                  </a:lnTo>
                  <a:lnTo>
                    <a:pt x="1329" y="724"/>
                  </a:lnTo>
                  <a:lnTo>
                    <a:pt x="1325" y="724"/>
                  </a:lnTo>
                  <a:lnTo>
                    <a:pt x="1316" y="729"/>
                  </a:lnTo>
                  <a:lnTo>
                    <a:pt x="1312" y="729"/>
                  </a:lnTo>
                  <a:lnTo>
                    <a:pt x="1308" y="733"/>
                  </a:lnTo>
                  <a:lnTo>
                    <a:pt x="1291" y="741"/>
                  </a:lnTo>
                  <a:lnTo>
                    <a:pt x="1291" y="745"/>
                  </a:lnTo>
                  <a:lnTo>
                    <a:pt x="1287" y="745"/>
                  </a:lnTo>
                  <a:lnTo>
                    <a:pt x="1282" y="750"/>
                  </a:lnTo>
                  <a:lnTo>
                    <a:pt x="1278" y="750"/>
                  </a:lnTo>
                  <a:lnTo>
                    <a:pt x="1270" y="750"/>
                  </a:lnTo>
                  <a:lnTo>
                    <a:pt x="1265" y="754"/>
                  </a:lnTo>
                  <a:lnTo>
                    <a:pt x="1248" y="754"/>
                  </a:lnTo>
                  <a:lnTo>
                    <a:pt x="1236" y="758"/>
                  </a:lnTo>
                  <a:lnTo>
                    <a:pt x="1227" y="758"/>
                  </a:lnTo>
                  <a:lnTo>
                    <a:pt x="1223" y="758"/>
                  </a:lnTo>
                  <a:lnTo>
                    <a:pt x="1215" y="762"/>
                  </a:lnTo>
                  <a:lnTo>
                    <a:pt x="1210" y="762"/>
                  </a:lnTo>
                  <a:lnTo>
                    <a:pt x="1206" y="767"/>
                  </a:lnTo>
                  <a:lnTo>
                    <a:pt x="1202" y="767"/>
                  </a:lnTo>
                  <a:lnTo>
                    <a:pt x="1198" y="771"/>
                  </a:lnTo>
                  <a:lnTo>
                    <a:pt x="1189" y="775"/>
                  </a:lnTo>
                  <a:lnTo>
                    <a:pt x="1176" y="792"/>
                  </a:lnTo>
                  <a:lnTo>
                    <a:pt x="1172" y="796"/>
                  </a:lnTo>
                  <a:lnTo>
                    <a:pt x="1168" y="796"/>
                  </a:lnTo>
                  <a:lnTo>
                    <a:pt x="1164" y="801"/>
                  </a:lnTo>
                  <a:lnTo>
                    <a:pt x="1155" y="805"/>
                  </a:lnTo>
                  <a:lnTo>
                    <a:pt x="1151" y="805"/>
                  </a:lnTo>
                  <a:lnTo>
                    <a:pt x="1147" y="809"/>
                  </a:lnTo>
                  <a:lnTo>
                    <a:pt x="1134" y="813"/>
                  </a:lnTo>
                  <a:lnTo>
                    <a:pt x="1113" y="822"/>
                  </a:lnTo>
                  <a:lnTo>
                    <a:pt x="1100" y="826"/>
                  </a:lnTo>
                  <a:lnTo>
                    <a:pt x="1092" y="826"/>
                  </a:lnTo>
                  <a:lnTo>
                    <a:pt x="1083" y="830"/>
                  </a:lnTo>
                  <a:lnTo>
                    <a:pt x="1071" y="830"/>
                  </a:lnTo>
                  <a:lnTo>
                    <a:pt x="1066" y="834"/>
                  </a:lnTo>
                  <a:lnTo>
                    <a:pt x="1062" y="834"/>
                  </a:lnTo>
                  <a:lnTo>
                    <a:pt x="1054" y="834"/>
                  </a:lnTo>
                  <a:lnTo>
                    <a:pt x="1049" y="839"/>
                  </a:lnTo>
                  <a:lnTo>
                    <a:pt x="1045" y="839"/>
                  </a:lnTo>
                  <a:lnTo>
                    <a:pt x="1041" y="843"/>
                  </a:lnTo>
                  <a:lnTo>
                    <a:pt x="1037" y="843"/>
                  </a:lnTo>
                  <a:lnTo>
                    <a:pt x="1020" y="856"/>
                  </a:lnTo>
                  <a:lnTo>
                    <a:pt x="1016" y="860"/>
                  </a:lnTo>
                  <a:lnTo>
                    <a:pt x="1007" y="864"/>
                  </a:lnTo>
                  <a:lnTo>
                    <a:pt x="1003" y="864"/>
                  </a:lnTo>
                  <a:lnTo>
                    <a:pt x="994" y="868"/>
                  </a:lnTo>
                  <a:lnTo>
                    <a:pt x="986" y="873"/>
                  </a:lnTo>
                  <a:lnTo>
                    <a:pt x="982" y="873"/>
                  </a:lnTo>
                  <a:lnTo>
                    <a:pt x="977" y="873"/>
                  </a:lnTo>
                  <a:lnTo>
                    <a:pt x="969" y="877"/>
                  </a:lnTo>
                  <a:lnTo>
                    <a:pt x="965" y="877"/>
                  </a:lnTo>
                  <a:lnTo>
                    <a:pt x="948" y="877"/>
                  </a:lnTo>
                  <a:lnTo>
                    <a:pt x="939" y="877"/>
                  </a:lnTo>
                  <a:lnTo>
                    <a:pt x="914" y="881"/>
                  </a:lnTo>
                  <a:lnTo>
                    <a:pt x="901" y="881"/>
                  </a:lnTo>
                  <a:lnTo>
                    <a:pt x="889" y="885"/>
                  </a:lnTo>
                  <a:lnTo>
                    <a:pt x="876" y="885"/>
                  </a:lnTo>
                  <a:lnTo>
                    <a:pt x="867" y="885"/>
                  </a:lnTo>
                  <a:lnTo>
                    <a:pt x="855" y="885"/>
                  </a:lnTo>
                  <a:lnTo>
                    <a:pt x="846" y="881"/>
                  </a:lnTo>
                  <a:lnTo>
                    <a:pt x="842" y="881"/>
                  </a:lnTo>
                  <a:lnTo>
                    <a:pt x="838" y="881"/>
                  </a:lnTo>
                  <a:lnTo>
                    <a:pt x="829" y="881"/>
                  </a:lnTo>
                  <a:lnTo>
                    <a:pt x="825" y="881"/>
                  </a:lnTo>
                  <a:lnTo>
                    <a:pt x="821" y="877"/>
                  </a:lnTo>
                  <a:lnTo>
                    <a:pt x="812" y="877"/>
                  </a:lnTo>
                  <a:lnTo>
                    <a:pt x="808" y="881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1"/>
                  </a:lnTo>
                  <a:lnTo>
                    <a:pt x="787" y="885"/>
                  </a:lnTo>
                  <a:lnTo>
                    <a:pt x="778" y="885"/>
                  </a:lnTo>
                  <a:lnTo>
                    <a:pt x="774" y="889"/>
                  </a:lnTo>
                  <a:lnTo>
                    <a:pt x="757" y="898"/>
                  </a:lnTo>
                  <a:lnTo>
                    <a:pt x="753" y="898"/>
                  </a:lnTo>
                  <a:lnTo>
                    <a:pt x="749" y="902"/>
                  </a:lnTo>
                  <a:lnTo>
                    <a:pt x="745" y="902"/>
                  </a:lnTo>
                  <a:lnTo>
                    <a:pt x="740" y="902"/>
                  </a:lnTo>
                  <a:lnTo>
                    <a:pt x="736" y="902"/>
                  </a:lnTo>
                  <a:lnTo>
                    <a:pt x="732" y="902"/>
                  </a:lnTo>
                  <a:lnTo>
                    <a:pt x="728" y="902"/>
                  </a:lnTo>
                  <a:lnTo>
                    <a:pt x="719" y="902"/>
                  </a:lnTo>
                  <a:lnTo>
                    <a:pt x="715" y="902"/>
                  </a:lnTo>
                  <a:lnTo>
                    <a:pt x="707" y="902"/>
                  </a:lnTo>
                  <a:lnTo>
                    <a:pt x="702" y="898"/>
                  </a:lnTo>
                  <a:lnTo>
                    <a:pt x="694" y="898"/>
                  </a:lnTo>
                  <a:lnTo>
                    <a:pt x="673" y="889"/>
                  </a:lnTo>
                  <a:lnTo>
                    <a:pt x="656" y="881"/>
                  </a:lnTo>
                  <a:lnTo>
                    <a:pt x="647" y="881"/>
                  </a:lnTo>
                  <a:lnTo>
                    <a:pt x="613" y="864"/>
                  </a:lnTo>
                  <a:lnTo>
                    <a:pt x="601" y="860"/>
                  </a:lnTo>
                  <a:lnTo>
                    <a:pt x="596" y="856"/>
                  </a:lnTo>
                  <a:lnTo>
                    <a:pt x="588" y="856"/>
                  </a:lnTo>
                  <a:lnTo>
                    <a:pt x="584" y="856"/>
                  </a:lnTo>
                  <a:lnTo>
                    <a:pt x="580" y="856"/>
                  </a:lnTo>
                  <a:lnTo>
                    <a:pt x="575" y="856"/>
                  </a:lnTo>
                  <a:lnTo>
                    <a:pt x="571" y="856"/>
                  </a:lnTo>
                  <a:lnTo>
                    <a:pt x="567" y="856"/>
                  </a:lnTo>
                  <a:lnTo>
                    <a:pt x="563" y="860"/>
                  </a:lnTo>
                  <a:lnTo>
                    <a:pt x="558" y="860"/>
                  </a:lnTo>
                  <a:lnTo>
                    <a:pt x="554" y="864"/>
                  </a:lnTo>
                  <a:lnTo>
                    <a:pt x="550" y="868"/>
                  </a:lnTo>
                  <a:lnTo>
                    <a:pt x="541" y="873"/>
                  </a:lnTo>
                  <a:lnTo>
                    <a:pt x="537" y="877"/>
                  </a:lnTo>
                  <a:lnTo>
                    <a:pt x="533" y="881"/>
                  </a:lnTo>
                  <a:lnTo>
                    <a:pt x="529" y="885"/>
                  </a:lnTo>
                  <a:lnTo>
                    <a:pt x="524" y="885"/>
                  </a:lnTo>
                  <a:lnTo>
                    <a:pt x="516" y="889"/>
                  </a:lnTo>
                  <a:lnTo>
                    <a:pt x="491" y="898"/>
                  </a:lnTo>
                  <a:lnTo>
                    <a:pt x="486" y="902"/>
                  </a:lnTo>
                  <a:lnTo>
                    <a:pt x="478" y="906"/>
                  </a:lnTo>
                  <a:lnTo>
                    <a:pt x="474" y="911"/>
                  </a:lnTo>
                  <a:lnTo>
                    <a:pt x="465" y="915"/>
                  </a:lnTo>
                  <a:lnTo>
                    <a:pt x="461" y="919"/>
                  </a:lnTo>
                  <a:lnTo>
                    <a:pt x="457" y="919"/>
                  </a:lnTo>
                  <a:lnTo>
                    <a:pt x="453" y="928"/>
                  </a:lnTo>
                  <a:lnTo>
                    <a:pt x="427" y="949"/>
                  </a:lnTo>
                  <a:lnTo>
                    <a:pt x="423" y="953"/>
                  </a:lnTo>
                  <a:lnTo>
                    <a:pt x="410" y="966"/>
                  </a:lnTo>
                  <a:lnTo>
                    <a:pt x="406" y="970"/>
                  </a:lnTo>
                  <a:lnTo>
                    <a:pt x="402" y="974"/>
                  </a:lnTo>
                  <a:lnTo>
                    <a:pt x="397" y="978"/>
                  </a:lnTo>
                  <a:lnTo>
                    <a:pt x="385" y="995"/>
                  </a:lnTo>
                  <a:lnTo>
                    <a:pt x="381" y="1000"/>
                  </a:lnTo>
                  <a:lnTo>
                    <a:pt x="376" y="1004"/>
                  </a:lnTo>
                  <a:lnTo>
                    <a:pt x="372" y="1008"/>
                  </a:lnTo>
                  <a:lnTo>
                    <a:pt x="368" y="1008"/>
                  </a:lnTo>
                  <a:lnTo>
                    <a:pt x="364" y="1012"/>
                  </a:lnTo>
                  <a:lnTo>
                    <a:pt x="347" y="1021"/>
                  </a:lnTo>
                  <a:lnTo>
                    <a:pt x="342" y="1021"/>
                  </a:lnTo>
                  <a:lnTo>
                    <a:pt x="334" y="1025"/>
                  </a:lnTo>
                  <a:lnTo>
                    <a:pt x="330" y="1025"/>
                  </a:lnTo>
                  <a:lnTo>
                    <a:pt x="326" y="1029"/>
                  </a:lnTo>
                  <a:lnTo>
                    <a:pt x="321" y="1029"/>
                  </a:lnTo>
                  <a:lnTo>
                    <a:pt x="313" y="1029"/>
                  </a:lnTo>
                  <a:lnTo>
                    <a:pt x="309" y="1029"/>
                  </a:lnTo>
                  <a:lnTo>
                    <a:pt x="304" y="1025"/>
                  </a:lnTo>
                  <a:lnTo>
                    <a:pt x="292" y="1025"/>
                  </a:lnTo>
                  <a:lnTo>
                    <a:pt x="287" y="1025"/>
                  </a:lnTo>
                  <a:lnTo>
                    <a:pt x="283" y="1021"/>
                  </a:lnTo>
                  <a:lnTo>
                    <a:pt x="275" y="1021"/>
                  </a:lnTo>
                  <a:lnTo>
                    <a:pt x="275" y="1016"/>
                  </a:lnTo>
                  <a:lnTo>
                    <a:pt x="266" y="1012"/>
                  </a:lnTo>
                  <a:lnTo>
                    <a:pt x="262" y="1008"/>
                  </a:lnTo>
                  <a:lnTo>
                    <a:pt x="258" y="1004"/>
                  </a:lnTo>
                  <a:lnTo>
                    <a:pt x="241" y="978"/>
                  </a:lnTo>
                  <a:lnTo>
                    <a:pt x="237" y="970"/>
                  </a:lnTo>
                  <a:lnTo>
                    <a:pt x="228" y="961"/>
                  </a:lnTo>
                  <a:lnTo>
                    <a:pt x="224" y="957"/>
                  </a:lnTo>
                  <a:lnTo>
                    <a:pt x="220" y="953"/>
                  </a:lnTo>
                  <a:lnTo>
                    <a:pt x="215" y="949"/>
                  </a:lnTo>
                  <a:lnTo>
                    <a:pt x="207" y="944"/>
                  </a:lnTo>
                  <a:lnTo>
                    <a:pt x="203" y="936"/>
                  </a:lnTo>
                  <a:lnTo>
                    <a:pt x="186" y="923"/>
                  </a:lnTo>
                  <a:lnTo>
                    <a:pt x="182" y="919"/>
                  </a:lnTo>
                  <a:lnTo>
                    <a:pt x="177" y="919"/>
                  </a:lnTo>
                  <a:lnTo>
                    <a:pt x="169" y="911"/>
                  </a:lnTo>
                  <a:lnTo>
                    <a:pt x="160" y="902"/>
                  </a:lnTo>
                  <a:lnTo>
                    <a:pt x="156" y="898"/>
                  </a:lnTo>
                  <a:lnTo>
                    <a:pt x="152" y="894"/>
                  </a:lnTo>
                  <a:lnTo>
                    <a:pt x="148" y="889"/>
                  </a:lnTo>
                  <a:lnTo>
                    <a:pt x="143" y="881"/>
                  </a:lnTo>
                  <a:lnTo>
                    <a:pt x="135" y="868"/>
                  </a:lnTo>
                  <a:lnTo>
                    <a:pt x="118" y="847"/>
                  </a:lnTo>
                  <a:lnTo>
                    <a:pt x="110" y="834"/>
                  </a:lnTo>
                  <a:lnTo>
                    <a:pt x="101" y="826"/>
                  </a:lnTo>
                  <a:lnTo>
                    <a:pt x="97" y="822"/>
                  </a:lnTo>
                  <a:lnTo>
                    <a:pt x="93" y="813"/>
                  </a:lnTo>
                  <a:lnTo>
                    <a:pt x="88" y="809"/>
                  </a:lnTo>
                  <a:lnTo>
                    <a:pt x="84" y="805"/>
                  </a:lnTo>
                  <a:lnTo>
                    <a:pt x="80" y="801"/>
                  </a:lnTo>
                  <a:lnTo>
                    <a:pt x="72" y="796"/>
                  </a:lnTo>
                  <a:lnTo>
                    <a:pt x="67" y="796"/>
                  </a:lnTo>
                  <a:lnTo>
                    <a:pt x="63" y="796"/>
                  </a:lnTo>
                  <a:lnTo>
                    <a:pt x="59" y="796"/>
                  </a:lnTo>
                  <a:lnTo>
                    <a:pt x="50" y="796"/>
                  </a:lnTo>
                  <a:lnTo>
                    <a:pt x="50" y="801"/>
                  </a:lnTo>
                  <a:lnTo>
                    <a:pt x="46" y="801"/>
                  </a:lnTo>
                  <a:lnTo>
                    <a:pt x="42" y="805"/>
                  </a:lnTo>
                  <a:lnTo>
                    <a:pt x="33" y="813"/>
                  </a:lnTo>
                  <a:lnTo>
                    <a:pt x="29" y="817"/>
                  </a:lnTo>
                  <a:lnTo>
                    <a:pt x="25" y="817"/>
                  </a:lnTo>
                  <a:lnTo>
                    <a:pt x="21" y="822"/>
                  </a:lnTo>
                  <a:lnTo>
                    <a:pt x="16" y="822"/>
                  </a:lnTo>
                  <a:lnTo>
                    <a:pt x="12" y="817"/>
                  </a:lnTo>
                  <a:lnTo>
                    <a:pt x="12" y="809"/>
                  </a:lnTo>
                  <a:lnTo>
                    <a:pt x="8" y="792"/>
                  </a:lnTo>
                  <a:lnTo>
                    <a:pt x="8" y="784"/>
                  </a:lnTo>
                  <a:lnTo>
                    <a:pt x="4" y="775"/>
                  </a:lnTo>
                  <a:lnTo>
                    <a:pt x="4" y="771"/>
                  </a:lnTo>
                  <a:lnTo>
                    <a:pt x="0" y="767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2" name="Freeform 58"/>
            <p:cNvSpPr>
              <a:spLocks noEditPoints="1"/>
            </p:cNvSpPr>
            <p:nvPr/>
          </p:nvSpPr>
          <p:spPr bwMode="auto">
            <a:xfrm>
              <a:off x="1070201" y="3330072"/>
              <a:ext cx="474131" cy="758329"/>
            </a:xfrm>
            <a:custGeom>
              <a:avLst/>
              <a:gdLst>
                <a:gd name="T0" fmla="*/ 89 w 1495"/>
                <a:gd name="T1" fmla="*/ 1520 h 2392"/>
                <a:gd name="T2" fmla="*/ 166 w 1495"/>
                <a:gd name="T3" fmla="*/ 1351 h 2392"/>
                <a:gd name="T4" fmla="*/ 98 w 1495"/>
                <a:gd name="T5" fmla="*/ 1220 h 2392"/>
                <a:gd name="T6" fmla="*/ 55 w 1495"/>
                <a:gd name="T7" fmla="*/ 1101 h 2392"/>
                <a:gd name="T8" fmla="*/ 170 w 1495"/>
                <a:gd name="T9" fmla="*/ 987 h 2392"/>
                <a:gd name="T10" fmla="*/ 221 w 1495"/>
                <a:gd name="T11" fmla="*/ 796 h 2392"/>
                <a:gd name="T12" fmla="*/ 191 w 1495"/>
                <a:gd name="T13" fmla="*/ 661 h 2392"/>
                <a:gd name="T14" fmla="*/ 106 w 1495"/>
                <a:gd name="T15" fmla="*/ 521 h 2392"/>
                <a:gd name="T16" fmla="*/ 153 w 1495"/>
                <a:gd name="T17" fmla="*/ 470 h 2392"/>
                <a:gd name="T18" fmla="*/ 271 w 1495"/>
                <a:gd name="T19" fmla="*/ 407 h 2392"/>
                <a:gd name="T20" fmla="*/ 246 w 1495"/>
                <a:gd name="T21" fmla="*/ 309 h 2392"/>
                <a:gd name="T22" fmla="*/ 208 w 1495"/>
                <a:gd name="T23" fmla="*/ 199 h 2392"/>
                <a:gd name="T24" fmla="*/ 398 w 1495"/>
                <a:gd name="T25" fmla="*/ 132 h 2392"/>
                <a:gd name="T26" fmla="*/ 602 w 1495"/>
                <a:gd name="T27" fmla="*/ 68 h 2392"/>
                <a:gd name="T28" fmla="*/ 775 w 1495"/>
                <a:gd name="T29" fmla="*/ 0 h 2392"/>
                <a:gd name="T30" fmla="*/ 894 w 1495"/>
                <a:gd name="T31" fmla="*/ 9 h 2392"/>
                <a:gd name="T32" fmla="*/ 1190 w 1495"/>
                <a:gd name="T33" fmla="*/ 153 h 2392"/>
                <a:gd name="T34" fmla="*/ 1245 w 1495"/>
                <a:gd name="T35" fmla="*/ 259 h 2392"/>
                <a:gd name="T36" fmla="*/ 1351 w 1495"/>
                <a:gd name="T37" fmla="*/ 267 h 2392"/>
                <a:gd name="T38" fmla="*/ 1440 w 1495"/>
                <a:gd name="T39" fmla="*/ 360 h 2392"/>
                <a:gd name="T40" fmla="*/ 1491 w 1495"/>
                <a:gd name="T41" fmla="*/ 449 h 2392"/>
                <a:gd name="T42" fmla="*/ 1482 w 1495"/>
                <a:gd name="T43" fmla="*/ 534 h 2392"/>
                <a:gd name="T44" fmla="*/ 1368 w 1495"/>
                <a:gd name="T45" fmla="*/ 525 h 2392"/>
                <a:gd name="T46" fmla="*/ 1296 w 1495"/>
                <a:gd name="T47" fmla="*/ 568 h 2392"/>
                <a:gd name="T48" fmla="*/ 1372 w 1495"/>
                <a:gd name="T49" fmla="*/ 678 h 2392"/>
                <a:gd name="T50" fmla="*/ 1406 w 1495"/>
                <a:gd name="T51" fmla="*/ 813 h 2392"/>
                <a:gd name="T52" fmla="*/ 1410 w 1495"/>
                <a:gd name="T53" fmla="*/ 1012 h 2392"/>
                <a:gd name="T54" fmla="*/ 1304 w 1495"/>
                <a:gd name="T55" fmla="*/ 1038 h 2392"/>
                <a:gd name="T56" fmla="*/ 1287 w 1495"/>
                <a:gd name="T57" fmla="*/ 1160 h 2392"/>
                <a:gd name="T58" fmla="*/ 1330 w 1495"/>
                <a:gd name="T59" fmla="*/ 1292 h 2392"/>
                <a:gd name="T60" fmla="*/ 1266 w 1495"/>
                <a:gd name="T61" fmla="*/ 1326 h 2392"/>
                <a:gd name="T62" fmla="*/ 1296 w 1495"/>
                <a:gd name="T63" fmla="*/ 1414 h 2392"/>
                <a:gd name="T64" fmla="*/ 1198 w 1495"/>
                <a:gd name="T65" fmla="*/ 1550 h 2392"/>
                <a:gd name="T66" fmla="*/ 1266 w 1495"/>
                <a:gd name="T67" fmla="*/ 1567 h 2392"/>
                <a:gd name="T68" fmla="*/ 1275 w 1495"/>
                <a:gd name="T69" fmla="*/ 1664 h 2392"/>
                <a:gd name="T70" fmla="*/ 1173 w 1495"/>
                <a:gd name="T71" fmla="*/ 1753 h 2392"/>
                <a:gd name="T72" fmla="*/ 1186 w 1495"/>
                <a:gd name="T73" fmla="*/ 1711 h 2392"/>
                <a:gd name="T74" fmla="*/ 1122 w 1495"/>
                <a:gd name="T75" fmla="*/ 1635 h 2392"/>
                <a:gd name="T76" fmla="*/ 1008 w 1495"/>
                <a:gd name="T77" fmla="*/ 1626 h 2392"/>
                <a:gd name="T78" fmla="*/ 911 w 1495"/>
                <a:gd name="T79" fmla="*/ 1656 h 2392"/>
                <a:gd name="T80" fmla="*/ 809 w 1495"/>
                <a:gd name="T81" fmla="*/ 1740 h 2392"/>
                <a:gd name="T82" fmla="*/ 817 w 1495"/>
                <a:gd name="T83" fmla="*/ 1884 h 2392"/>
                <a:gd name="T84" fmla="*/ 813 w 1495"/>
                <a:gd name="T85" fmla="*/ 1994 h 2392"/>
                <a:gd name="T86" fmla="*/ 741 w 1495"/>
                <a:gd name="T87" fmla="*/ 2062 h 2392"/>
                <a:gd name="T88" fmla="*/ 754 w 1495"/>
                <a:gd name="T89" fmla="*/ 2151 h 2392"/>
                <a:gd name="T90" fmla="*/ 720 w 1495"/>
                <a:gd name="T91" fmla="*/ 2232 h 2392"/>
                <a:gd name="T92" fmla="*/ 775 w 1495"/>
                <a:gd name="T93" fmla="*/ 2346 h 2392"/>
                <a:gd name="T94" fmla="*/ 695 w 1495"/>
                <a:gd name="T95" fmla="*/ 2384 h 2392"/>
                <a:gd name="T96" fmla="*/ 623 w 1495"/>
                <a:gd name="T97" fmla="*/ 2295 h 2392"/>
                <a:gd name="T98" fmla="*/ 547 w 1495"/>
                <a:gd name="T99" fmla="*/ 2325 h 2392"/>
                <a:gd name="T100" fmla="*/ 466 w 1495"/>
                <a:gd name="T101" fmla="*/ 2388 h 2392"/>
                <a:gd name="T102" fmla="*/ 386 w 1495"/>
                <a:gd name="T103" fmla="*/ 2244 h 2392"/>
                <a:gd name="T104" fmla="*/ 242 w 1495"/>
                <a:gd name="T105" fmla="*/ 2138 h 2392"/>
                <a:gd name="T106" fmla="*/ 98 w 1495"/>
                <a:gd name="T107" fmla="*/ 2075 h 2392"/>
                <a:gd name="T108" fmla="*/ 17 w 1495"/>
                <a:gd name="T109" fmla="*/ 1935 h 2392"/>
                <a:gd name="T110" fmla="*/ 26 w 1495"/>
                <a:gd name="T111" fmla="*/ 1808 h 2392"/>
                <a:gd name="T112" fmla="*/ 614 w 1495"/>
                <a:gd name="T113" fmla="*/ 1152 h 2392"/>
                <a:gd name="T114" fmla="*/ 712 w 1495"/>
                <a:gd name="T115" fmla="*/ 1207 h 2392"/>
                <a:gd name="T116" fmla="*/ 809 w 1495"/>
                <a:gd name="T117" fmla="*/ 1266 h 2392"/>
                <a:gd name="T118" fmla="*/ 898 w 1495"/>
                <a:gd name="T119" fmla="*/ 1173 h 2392"/>
                <a:gd name="T120" fmla="*/ 826 w 1495"/>
                <a:gd name="T121" fmla="*/ 1067 h 2392"/>
                <a:gd name="T122" fmla="*/ 750 w 1495"/>
                <a:gd name="T123" fmla="*/ 1016 h 2392"/>
                <a:gd name="T124" fmla="*/ 657 w 1495"/>
                <a:gd name="T125" fmla="*/ 1072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392">
                  <a:moveTo>
                    <a:pt x="0" y="1660"/>
                  </a:moveTo>
                  <a:lnTo>
                    <a:pt x="0" y="1656"/>
                  </a:lnTo>
                  <a:lnTo>
                    <a:pt x="0" y="1652"/>
                  </a:lnTo>
                  <a:lnTo>
                    <a:pt x="5" y="1643"/>
                  </a:lnTo>
                  <a:lnTo>
                    <a:pt x="5" y="1635"/>
                  </a:lnTo>
                  <a:lnTo>
                    <a:pt x="9" y="1626"/>
                  </a:lnTo>
                  <a:lnTo>
                    <a:pt x="13" y="1618"/>
                  </a:lnTo>
                  <a:lnTo>
                    <a:pt x="17" y="1613"/>
                  </a:lnTo>
                  <a:lnTo>
                    <a:pt x="22" y="1605"/>
                  </a:lnTo>
                  <a:lnTo>
                    <a:pt x="26" y="1597"/>
                  </a:lnTo>
                  <a:lnTo>
                    <a:pt x="30" y="1588"/>
                  </a:lnTo>
                  <a:lnTo>
                    <a:pt x="39" y="1580"/>
                  </a:lnTo>
                  <a:lnTo>
                    <a:pt x="43" y="1575"/>
                  </a:lnTo>
                  <a:lnTo>
                    <a:pt x="51" y="1563"/>
                  </a:lnTo>
                  <a:lnTo>
                    <a:pt x="77" y="1537"/>
                  </a:lnTo>
                  <a:lnTo>
                    <a:pt x="85" y="1525"/>
                  </a:lnTo>
                  <a:lnTo>
                    <a:pt x="89" y="1520"/>
                  </a:lnTo>
                  <a:lnTo>
                    <a:pt x="98" y="1512"/>
                  </a:lnTo>
                  <a:lnTo>
                    <a:pt x="106" y="1499"/>
                  </a:lnTo>
                  <a:lnTo>
                    <a:pt x="115" y="1491"/>
                  </a:lnTo>
                  <a:lnTo>
                    <a:pt x="140" y="1453"/>
                  </a:lnTo>
                  <a:lnTo>
                    <a:pt x="144" y="1440"/>
                  </a:lnTo>
                  <a:lnTo>
                    <a:pt x="149" y="1436"/>
                  </a:lnTo>
                  <a:lnTo>
                    <a:pt x="153" y="1427"/>
                  </a:lnTo>
                  <a:lnTo>
                    <a:pt x="157" y="1423"/>
                  </a:lnTo>
                  <a:lnTo>
                    <a:pt x="157" y="1414"/>
                  </a:lnTo>
                  <a:lnTo>
                    <a:pt x="161" y="1406"/>
                  </a:lnTo>
                  <a:lnTo>
                    <a:pt x="161" y="1398"/>
                  </a:lnTo>
                  <a:lnTo>
                    <a:pt x="166" y="1389"/>
                  </a:lnTo>
                  <a:lnTo>
                    <a:pt x="166" y="1381"/>
                  </a:lnTo>
                  <a:lnTo>
                    <a:pt x="166" y="1376"/>
                  </a:lnTo>
                  <a:lnTo>
                    <a:pt x="166" y="1368"/>
                  </a:lnTo>
                  <a:lnTo>
                    <a:pt x="166" y="1359"/>
                  </a:lnTo>
                  <a:lnTo>
                    <a:pt x="166" y="1351"/>
                  </a:lnTo>
                  <a:lnTo>
                    <a:pt x="166" y="1342"/>
                  </a:lnTo>
                  <a:lnTo>
                    <a:pt x="161" y="1334"/>
                  </a:lnTo>
                  <a:lnTo>
                    <a:pt x="161" y="1330"/>
                  </a:lnTo>
                  <a:lnTo>
                    <a:pt x="161" y="1321"/>
                  </a:lnTo>
                  <a:lnTo>
                    <a:pt x="157" y="1313"/>
                  </a:lnTo>
                  <a:lnTo>
                    <a:pt x="153" y="1304"/>
                  </a:lnTo>
                  <a:lnTo>
                    <a:pt x="153" y="1300"/>
                  </a:lnTo>
                  <a:lnTo>
                    <a:pt x="149" y="1292"/>
                  </a:lnTo>
                  <a:lnTo>
                    <a:pt x="144" y="1283"/>
                  </a:lnTo>
                  <a:lnTo>
                    <a:pt x="140" y="1275"/>
                  </a:lnTo>
                  <a:lnTo>
                    <a:pt x="136" y="1271"/>
                  </a:lnTo>
                  <a:lnTo>
                    <a:pt x="132" y="1262"/>
                  </a:lnTo>
                  <a:lnTo>
                    <a:pt x="127" y="1258"/>
                  </a:lnTo>
                  <a:lnTo>
                    <a:pt x="123" y="1249"/>
                  </a:lnTo>
                  <a:lnTo>
                    <a:pt x="115" y="1241"/>
                  </a:lnTo>
                  <a:lnTo>
                    <a:pt x="106" y="1232"/>
                  </a:lnTo>
                  <a:lnTo>
                    <a:pt x="98" y="1220"/>
                  </a:lnTo>
                  <a:lnTo>
                    <a:pt x="81" y="1203"/>
                  </a:lnTo>
                  <a:lnTo>
                    <a:pt x="72" y="1194"/>
                  </a:lnTo>
                  <a:lnTo>
                    <a:pt x="68" y="1186"/>
                  </a:lnTo>
                  <a:lnTo>
                    <a:pt x="60" y="1182"/>
                  </a:lnTo>
                  <a:lnTo>
                    <a:pt x="60" y="1177"/>
                  </a:lnTo>
                  <a:lnTo>
                    <a:pt x="55" y="1169"/>
                  </a:lnTo>
                  <a:lnTo>
                    <a:pt x="51" y="1165"/>
                  </a:lnTo>
                  <a:lnTo>
                    <a:pt x="51" y="1156"/>
                  </a:lnTo>
                  <a:lnTo>
                    <a:pt x="47" y="1152"/>
                  </a:lnTo>
                  <a:lnTo>
                    <a:pt x="47" y="1144"/>
                  </a:lnTo>
                  <a:lnTo>
                    <a:pt x="47" y="1135"/>
                  </a:lnTo>
                  <a:lnTo>
                    <a:pt x="47" y="1127"/>
                  </a:lnTo>
                  <a:lnTo>
                    <a:pt x="47" y="1122"/>
                  </a:lnTo>
                  <a:lnTo>
                    <a:pt x="51" y="1118"/>
                  </a:lnTo>
                  <a:lnTo>
                    <a:pt x="51" y="1110"/>
                  </a:lnTo>
                  <a:lnTo>
                    <a:pt x="55" y="1105"/>
                  </a:lnTo>
                  <a:lnTo>
                    <a:pt x="55" y="1101"/>
                  </a:lnTo>
                  <a:lnTo>
                    <a:pt x="60" y="1093"/>
                  </a:lnTo>
                  <a:lnTo>
                    <a:pt x="64" y="1088"/>
                  </a:lnTo>
                  <a:lnTo>
                    <a:pt x="68" y="1080"/>
                  </a:lnTo>
                  <a:lnTo>
                    <a:pt x="77" y="1076"/>
                  </a:lnTo>
                  <a:lnTo>
                    <a:pt x="81" y="1072"/>
                  </a:lnTo>
                  <a:lnTo>
                    <a:pt x="85" y="1067"/>
                  </a:lnTo>
                  <a:lnTo>
                    <a:pt x="94" y="1063"/>
                  </a:lnTo>
                  <a:lnTo>
                    <a:pt x="119" y="1042"/>
                  </a:lnTo>
                  <a:lnTo>
                    <a:pt x="132" y="1033"/>
                  </a:lnTo>
                  <a:lnTo>
                    <a:pt x="136" y="1029"/>
                  </a:lnTo>
                  <a:lnTo>
                    <a:pt x="140" y="1025"/>
                  </a:lnTo>
                  <a:lnTo>
                    <a:pt x="144" y="1016"/>
                  </a:lnTo>
                  <a:lnTo>
                    <a:pt x="149" y="1012"/>
                  </a:lnTo>
                  <a:lnTo>
                    <a:pt x="157" y="1008"/>
                  </a:lnTo>
                  <a:lnTo>
                    <a:pt x="161" y="1000"/>
                  </a:lnTo>
                  <a:lnTo>
                    <a:pt x="166" y="995"/>
                  </a:lnTo>
                  <a:lnTo>
                    <a:pt x="170" y="987"/>
                  </a:lnTo>
                  <a:lnTo>
                    <a:pt x="174" y="978"/>
                  </a:lnTo>
                  <a:lnTo>
                    <a:pt x="178" y="974"/>
                  </a:lnTo>
                  <a:lnTo>
                    <a:pt x="182" y="970"/>
                  </a:lnTo>
                  <a:lnTo>
                    <a:pt x="182" y="961"/>
                  </a:lnTo>
                  <a:lnTo>
                    <a:pt x="187" y="957"/>
                  </a:lnTo>
                  <a:lnTo>
                    <a:pt x="191" y="949"/>
                  </a:lnTo>
                  <a:lnTo>
                    <a:pt x="191" y="945"/>
                  </a:lnTo>
                  <a:lnTo>
                    <a:pt x="195" y="932"/>
                  </a:lnTo>
                  <a:lnTo>
                    <a:pt x="199" y="923"/>
                  </a:lnTo>
                  <a:lnTo>
                    <a:pt x="204" y="911"/>
                  </a:lnTo>
                  <a:lnTo>
                    <a:pt x="204" y="898"/>
                  </a:lnTo>
                  <a:lnTo>
                    <a:pt x="208" y="889"/>
                  </a:lnTo>
                  <a:lnTo>
                    <a:pt x="208" y="873"/>
                  </a:lnTo>
                  <a:lnTo>
                    <a:pt x="212" y="860"/>
                  </a:lnTo>
                  <a:lnTo>
                    <a:pt x="212" y="847"/>
                  </a:lnTo>
                  <a:lnTo>
                    <a:pt x="216" y="809"/>
                  </a:lnTo>
                  <a:lnTo>
                    <a:pt x="221" y="796"/>
                  </a:lnTo>
                  <a:lnTo>
                    <a:pt x="221" y="788"/>
                  </a:lnTo>
                  <a:lnTo>
                    <a:pt x="225" y="779"/>
                  </a:lnTo>
                  <a:lnTo>
                    <a:pt x="225" y="771"/>
                  </a:lnTo>
                  <a:lnTo>
                    <a:pt x="229" y="758"/>
                  </a:lnTo>
                  <a:lnTo>
                    <a:pt x="229" y="750"/>
                  </a:lnTo>
                  <a:lnTo>
                    <a:pt x="233" y="741"/>
                  </a:lnTo>
                  <a:lnTo>
                    <a:pt x="233" y="737"/>
                  </a:lnTo>
                  <a:lnTo>
                    <a:pt x="233" y="733"/>
                  </a:lnTo>
                  <a:lnTo>
                    <a:pt x="233" y="724"/>
                  </a:lnTo>
                  <a:lnTo>
                    <a:pt x="233" y="720"/>
                  </a:lnTo>
                  <a:lnTo>
                    <a:pt x="229" y="712"/>
                  </a:lnTo>
                  <a:lnTo>
                    <a:pt x="225" y="707"/>
                  </a:lnTo>
                  <a:lnTo>
                    <a:pt x="225" y="699"/>
                  </a:lnTo>
                  <a:lnTo>
                    <a:pt x="221" y="695"/>
                  </a:lnTo>
                  <a:lnTo>
                    <a:pt x="216" y="690"/>
                  </a:lnTo>
                  <a:lnTo>
                    <a:pt x="208" y="678"/>
                  </a:lnTo>
                  <a:lnTo>
                    <a:pt x="191" y="661"/>
                  </a:lnTo>
                  <a:lnTo>
                    <a:pt x="187" y="657"/>
                  </a:lnTo>
                  <a:lnTo>
                    <a:pt x="182" y="648"/>
                  </a:lnTo>
                  <a:lnTo>
                    <a:pt x="178" y="644"/>
                  </a:lnTo>
                  <a:lnTo>
                    <a:pt x="174" y="635"/>
                  </a:lnTo>
                  <a:lnTo>
                    <a:pt x="170" y="631"/>
                  </a:lnTo>
                  <a:lnTo>
                    <a:pt x="166" y="623"/>
                  </a:lnTo>
                  <a:lnTo>
                    <a:pt x="166" y="619"/>
                  </a:lnTo>
                  <a:lnTo>
                    <a:pt x="153" y="589"/>
                  </a:lnTo>
                  <a:lnTo>
                    <a:pt x="149" y="580"/>
                  </a:lnTo>
                  <a:lnTo>
                    <a:pt x="144" y="572"/>
                  </a:lnTo>
                  <a:lnTo>
                    <a:pt x="140" y="563"/>
                  </a:lnTo>
                  <a:lnTo>
                    <a:pt x="136" y="559"/>
                  </a:lnTo>
                  <a:lnTo>
                    <a:pt x="132" y="551"/>
                  </a:lnTo>
                  <a:lnTo>
                    <a:pt x="123" y="542"/>
                  </a:lnTo>
                  <a:lnTo>
                    <a:pt x="119" y="534"/>
                  </a:lnTo>
                  <a:lnTo>
                    <a:pt x="110" y="525"/>
                  </a:lnTo>
                  <a:lnTo>
                    <a:pt x="106" y="521"/>
                  </a:lnTo>
                  <a:lnTo>
                    <a:pt x="98" y="513"/>
                  </a:lnTo>
                  <a:lnTo>
                    <a:pt x="94" y="513"/>
                  </a:lnTo>
                  <a:lnTo>
                    <a:pt x="94" y="508"/>
                  </a:lnTo>
                  <a:lnTo>
                    <a:pt x="98" y="504"/>
                  </a:lnTo>
                  <a:lnTo>
                    <a:pt x="98" y="500"/>
                  </a:lnTo>
                  <a:lnTo>
                    <a:pt x="102" y="500"/>
                  </a:lnTo>
                  <a:lnTo>
                    <a:pt x="106" y="496"/>
                  </a:lnTo>
                  <a:lnTo>
                    <a:pt x="106" y="492"/>
                  </a:lnTo>
                  <a:lnTo>
                    <a:pt x="115" y="487"/>
                  </a:lnTo>
                  <a:lnTo>
                    <a:pt x="119" y="483"/>
                  </a:lnTo>
                  <a:lnTo>
                    <a:pt x="123" y="479"/>
                  </a:lnTo>
                  <a:lnTo>
                    <a:pt x="127" y="475"/>
                  </a:lnTo>
                  <a:lnTo>
                    <a:pt x="136" y="470"/>
                  </a:lnTo>
                  <a:lnTo>
                    <a:pt x="140" y="470"/>
                  </a:lnTo>
                  <a:lnTo>
                    <a:pt x="144" y="470"/>
                  </a:lnTo>
                  <a:lnTo>
                    <a:pt x="149" y="470"/>
                  </a:lnTo>
                  <a:lnTo>
                    <a:pt x="153" y="470"/>
                  </a:lnTo>
                  <a:lnTo>
                    <a:pt x="161" y="475"/>
                  </a:lnTo>
                  <a:lnTo>
                    <a:pt x="166" y="479"/>
                  </a:lnTo>
                  <a:lnTo>
                    <a:pt x="170" y="479"/>
                  </a:lnTo>
                  <a:lnTo>
                    <a:pt x="178" y="479"/>
                  </a:lnTo>
                  <a:lnTo>
                    <a:pt x="182" y="479"/>
                  </a:lnTo>
                  <a:lnTo>
                    <a:pt x="187" y="475"/>
                  </a:lnTo>
                  <a:lnTo>
                    <a:pt x="191" y="470"/>
                  </a:lnTo>
                  <a:lnTo>
                    <a:pt x="199" y="466"/>
                  </a:lnTo>
                  <a:lnTo>
                    <a:pt x="204" y="462"/>
                  </a:lnTo>
                  <a:lnTo>
                    <a:pt x="208" y="462"/>
                  </a:lnTo>
                  <a:lnTo>
                    <a:pt x="233" y="441"/>
                  </a:lnTo>
                  <a:lnTo>
                    <a:pt x="237" y="436"/>
                  </a:lnTo>
                  <a:lnTo>
                    <a:pt x="246" y="428"/>
                  </a:lnTo>
                  <a:lnTo>
                    <a:pt x="254" y="424"/>
                  </a:lnTo>
                  <a:lnTo>
                    <a:pt x="259" y="415"/>
                  </a:lnTo>
                  <a:lnTo>
                    <a:pt x="267" y="411"/>
                  </a:lnTo>
                  <a:lnTo>
                    <a:pt x="271" y="407"/>
                  </a:lnTo>
                  <a:lnTo>
                    <a:pt x="271" y="403"/>
                  </a:lnTo>
                  <a:lnTo>
                    <a:pt x="276" y="398"/>
                  </a:lnTo>
                  <a:lnTo>
                    <a:pt x="276" y="394"/>
                  </a:lnTo>
                  <a:lnTo>
                    <a:pt x="276" y="386"/>
                  </a:lnTo>
                  <a:lnTo>
                    <a:pt x="276" y="381"/>
                  </a:lnTo>
                  <a:lnTo>
                    <a:pt x="276" y="373"/>
                  </a:lnTo>
                  <a:lnTo>
                    <a:pt x="271" y="360"/>
                  </a:lnTo>
                  <a:lnTo>
                    <a:pt x="271" y="356"/>
                  </a:lnTo>
                  <a:lnTo>
                    <a:pt x="271" y="348"/>
                  </a:lnTo>
                  <a:lnTo>
                    <a:pt x="271" y="335"/>
                  </a:lnTo>
                  <a:lnTo>
                    <a:pt x="267" y="331"/>
                  </a:lnTo>
                  <a:lnTo>
                    <a:pt x="267" y="326"/>
                  </a:lnTo>
                  <a:lnTo>
                    <a:pt x="267" y="322"/>
                  </a:lnTo>
                  <a:lnTo>
                    <a:pt x="263" y="318"/>
                  </a:lnTo>
                  <a:lnTo>
                    <a:pt x="259" y="314"/>
                  </a:lnTo>
                  <a:lnTo>
                    <a:pt x="254" y="314"/>
                  </a:lnTo>
                  <a:lnTo>
                    <a:pt x="246" y="309"/>
                  </a:lnTo>
                  <a:lnTo>
                    <a:pt x="242" y="305"/>
                  </a:lnTo>
                  <a:lnTo>
                    <a:pt x="237" y="305"/>
                  </a:lnTo>
                  <a:lnTo>
                    <a:pt x="233" y="301"/>
                  </a:lnTo>
                  <a:lnTo>
                    <a:pt x="229" y="297"/>
                  </a:lnTo>
                  <a:lnTo>
                    <a:pt x="229" y="293"/>
                  </a:lnTo>
                  <a:lnTo>
                    <a:pt x="221" y="276"/>
                  </a:lnTo>
                  <a:lnTo>
                    <a:pt x="212" y="267"/>
                  </a:lnTo>
                  <a:lnTo>
                    <a:pt x="208" y="254"/>
                  </a:lnTo>
                  <a:lnTo>
                    <a:pt x="208" y="246"/>
                  </a:lnTo>
                  <a:lnTo>
                    <a:pt x="204" y="242"/>
                  </a:lnTo>
                  <a:lnTo>
                    <a:pt x="204" y="233"/>
                  </a:lnTo>
                  <a:lnTo>
                    <a:pt x="204" y="229"/>
                  </a:lnTo>
                  <a:lnTo>
                    <a:pt x="204" y="225"/>
                  </a:lnTo>
                  <a:lnTo>
                    <a:pt x="204" y="221"/>
                  </a:lnTo>
                  <a:lnTo>
                    <a:pt x="208" y="208"/>
                  </a:lnTo>
                  <a:lnTo>
                    <a:pt x="208" y="204"/>
                  </a:lnTo>
                  <a:lnTo>
                    <a:pt x="208" y="199"/>
                  </a:lnTo>
                  <a:lnTo>
                    <a:pt x="208" y="191"/>
                  </a:lnTo>
                  <a:lnTo>
                    <a:pt x="208" y="187"/>
                  </a:lnTo>
                  <a:lnTo>
                    <a:pt x="208" y="182"/>
                  </a:lnTo>
                  <a:lnTo>
                    <a:pt x="204" y="182"/>
                  </a:lnTo>
                  <a:lnTo>
                    <a:pt x="216" y="174"/>
                  </a:lnTo>
                  <a:lnTo>
                    <a:pt x="229" y="170"/>
                  </a:lnTo>
                  <a:lnTo>
                    <a:pt x="242" y="166"/>
                  </a:lnTo>
                  <a:lnTo>
                    <a:pt x="254" y="161"/>
                  </a:lnTo>
                  <a:lnTo>
                    <a:pt x="276" y="157"/>
                  </a:lnTo>
                  <a:lnTo>
                    <a:pt x="318" y="144"/>
                  </a:lnTo>
                  <a:lnTo>
                    <a:pt x="322" y="144"/>
                  </a:lnTo>
                  <a:lnTo>
                    <a:pt x="326" y="140"/>
                  </a:lnTo>
                  <a:lnTo>
                    <a:pt x="335" y="140"/>
                  </a:lnTo>
                  <a:lnTo>
                    <a:pt x="352" y="136"/>
                  </a:lnTo>
                  <a:lnTo>
                    <a:pt x="369" y="136"/>
                  </a:lnTo>
                  <a:lnTo>
                    <a:pt x="377" y="132"/>
                  </a:lnTo>
                  <a:lnTo>
                    <a:pt x="398" y="132"/>
                  </a:lnTo>
                  <a:lnTo>
                    <a:pt x="403" y="132"/>
                  </a:lnTo>
                  <a:lnTo>
                    <a:pt x="415" y="127"/>
                  </a:lnTo>
                  <a:lnTo>
                    <a:pt x="458" y="119"/>
                  </a:lnTo>
                  <a:lnTo>
                    <a:pt x="475" y="115"/>
                  </a:lnTo>
                  <a:lnTo>
                    <a:pt x="479" y="115"/>
                  </a:lnTo>
                  <a:lnTo>
                    <a:pt x="487" y="110"/>
                  </a:lnTo>
                  <a:lnTo>
                    <a:pt x="496" y="110"/>
                  </a:lnTo>
                  <a:lnTo>
                    <a:pt x="504" y="106"/>
                  </a:lnTo>
                  <a:lnTo>
                    <a:pt x="517" y="102"/>
                  </a:lnTo>
                  <a:lnTo>
                    <a:pt x="530" y="98"/>
                  </a:lnTo>
                  <a:lnTo>
                    <a:pt x="534" y="94"/>
                  </a:lnTo>
                  <a:lnTo>
                    <a:pt x="555" y="85"/>
                  </a:lnTo>
                  <a:lnTo>
                    <a:pt x="568" y="81"/>
                  </a:lnTo>
                  <a:lnTo>
                    <a:pt x="580" y="77"/>
                  </a:lnTo>
                  <a:lnTo>
                    <a:pt x="589" y="72"/>
                  </a:lnTo>
                  <a:lnTo>
                    <a:pt x="593" y="68"/>
                  </a:lnTo>
                  <a:lnTo>
                    <a:pt x="602" y="68"/>
                  </a:lnTo>
                  <a:lnTo>
                    <a:pt x="610" y="68"/>
                  </a:lnTo>
                  <a:lnTo>
                    <a:pt x="619" y="64"/>
                  </a:lnTo>
                  <a:lnTo>
                    <a:pt x="644" y="60"/>
                  </a:lnTo>
                  <a:lnTo>
                    <a:pt x="661" y="60"/>
                  </a:lnTo>
                  <a:lnTo>
                    <a:pt x="669" y="55"/>
                  </a:lnTo>
                  <a:lnTo>
                    <a:pt x="674" y="55"/>
                  </a:lnTo>
                  <a:lnTo>
                    <a:pt x="678" y="51"/>
                  </a:lnTo>
                  <a:lnTo>
                    <a:pt x="682" y="51"/>
                  </a:lnTo>
                  <a:lnTo>
                    <a:pt x="686" y="51"/>
                  </a:lnTo>
                  <a:lnTo>
                    <a:pt x="695" y="43"/>
                  </a:lnTo>
                  <a:lnTo>
                    <a:pt x="703" y="38"/>
                  </a:lnTo>
                  <a:lnTo>
                    <a:pt x="733" y="22"/>
                  </a:lnTo>
                  <a:lnTo>
                    <a:pt x="750" y="13"/>
                  </a:lnTo>
                  <a:lnTo>
                    <a:pt x="754" y="9"/>
                  </a:lnTo>
                  <a:lnTo>
                    <a:pt x="762" y="5"/>
                  </a:lnTo>
                  <a:lnTo>
                    <a:pt x="767" y="5"/>
                  </a:lnTo>
                  <a:lnTo>
                    <a:pt x="775" y="0"/>
                  </a:lnTo>
                  <a:lnTo>
                    <a:pt x="784" y="0"/>
                  </a:lnTo>
                  <a:lnTo>
                    <a:pt x="788" y="0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05" y="5"/>
                  </a:lnTo>
                  <a:lnTo>
                    <a:pt x="809" y="5"/>
                  </a:lnTo>
                  <a:lnTo>
                    <a:pt x="813" y="5"/>
                  </a:lnTo>
                  <a:lnTo>
                    <a:pt x="822" y="9"/>
                  </a:lnTo>
                  <a:lnTo>
                    <a:pt x="826" y="9"/>
                  </a:lnTo>
                  <a:lnTo>
                    <a:pt x="830" y="13"/>
                  </a:lnTo>
                  <a:lnTo>
                    <a:pt x="834" y="9"/>
                  </a:lnTo>
                  <a:lnTo>
                    <a:pt x="847" y="9"/>
                  </a:lnTo>
                  <a:lnTo>
                    <a:pt x="856" y="9"/>
                  </a:lnTo>
                  <a:lnTo>
                    <a:pt x="864" y="9"/>
                  </a:lnTo>
                  <a:lnTo>
                    <a:pt x="873" y="9"/>
                  </a:lnTo>
                  <a:lnTo>
                    <a:pt x="881" y="9"/>
                  </a:lnTo>
                  <a:lnTo>
                    <a:pt x="894" y="9"/>
                  </a:lnTo>
                  <a:lnTo>
                    <a:pt x="923" y="13"/>
                  </a:lnTo>
                  <a:lnTo>
                    <a:pt x="995" y="22"/>
                  </a:lnTo>
                  <a:lnTo>
                    <a:pt x="1118" y="34"/>
                  </a:lnTo>
                  <a:lnTo>
                    <a:pt x="1139" y="34"/>
                  </a:lnTo>
                  <a:lnTo>
                    <a:pt x="1148" y="38"/>
                  </a:lnTo>
                  <a:lnTo>
                    <a:pt x="1160" y="38"/>
                  </a:lnTo>
                  <a:lnTo>
                    <a:pt x="1169" y="38"/>
                  </a:lnTo>
                  <a:lnTo>
                    <a:pt x="1182" y="43"/>
                  </a:lnTo>
                  <a:lnTo>
                    <a:pt x="1190" y="47"/>
                  </a:lnTo>
                  <a:lnTo>
                    <a:pt x="1198" y="47"/>
                  </a:lnTo>
                  <a:lnTo>
                    <a:pt x="1203" y="51"/>
                  </a:lnTo>
                  <a:lnTo>
                    <a:pt x="1211" y="55"/>
                  </a:lnTo>
                  <a:lnTo>
                    <a:pt x="1215" y="55"/>
                  </a:lnTo>
                  <a:lnTo>
                    <a:pt x="1215" y="60"/>
                  </a:lnTo>
                  <a:lnTo>
                    <a:pt x="1203" y="115"/>
                  </a:lnTo>
                  <a:lnTo>
                    <a:pt x="1190" y="144"/>
                  </a:lnTo>
                  <a:lnTo>
                    <a:pt x="1190" y="153"/>
                  </a:lnTo>
                  <a:lnTo>
                    <a:pt x="1190" y="157"/>
                  </a:lnTo>
                  <a:lnTo>
                    <a:pt x="1186" y="161"/>
                  </a:lnTo>
                  <a:lnTo>
                    <a:pt x="1186" y="166"/>
                  </a:lnTo>
                  <a:lnTo>
                    <a:pt x="1190" y="166"/>
                  </a:lnTo>
                  <a:lnTo>
                    <a:pt x="1190" y="170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198" y="182"/>
                  </a:lnTo>
                  <a:lnTo>
                    <a:pt x="1211" y="208"/>
                  </a:lnTo>
                  <a:lnTo>
                    <a:pt x="1215" y="216"/>
                  </a:lnTo>
                  <a:lnTo>
                    <a:pt x="1220" y="225"/>
                  </a:lnTo>
                  <a:lnTo>
                    <a:pt x="1224" y="233"/>
                  </a:lnTo>
                  <a:lnTo>
                    <a:pt x="1228" y="242"/>
                  </a:lnTo>
                  <a:lnTo>
                    <a:pt x="1232" y="246"/>
                  </a:lnTo>
                  <a:lnTo>
                    <a:pt x="1237" y="250"/>
                  </a:lnTo>
                  <a:lnTo>
                    <a:pt x="1241" y="254"/>
                  </a:lnTo>
                  <a:lnTo>
                    <a:pt x="1245" y="259"/>
                  </a:lnTo>
                  <a:lnTo>
                    <a:pt x="1249" y="263"/>
                  </a:lnTo>
                  <a:lnTo>
                    <a:pt x="1254" y="263"/>
                  </a:lnTo>
                  <a:lnTo>
                    <a:pt x="1258" y="263"/>
                  </a:lnTo>
                  <a:lnTo>
                    <a:pt x="1266" y="263"/>
                  </a:lnTo>
                  <a:lnTo>
                    <a:pt x="1270" y="263"/>
                  </a:lnTo>
                  <a:lnTo>
                    <a:pt x="1275" y="263"/>
                  </a:lnTo>
                  <a:lnTo>
                    <a:pt x="1283" y="259"/>
                  </a:lnTo>
                  <a:lnTo>
                    <a:pt x="1292" y="254"/>
                  </a:lnTo>
                  <a:lnTo>
                    <a:pt x="1300" y="254"/>
                  </a:lnTo>
                  <a:lnTo>
                    <a:pt x="1304" y="254"/>
                  </a:lnTo>
                  <a:lnTo>
                    <a:pt x="1309" y="254"/>
                  </a:lnTo>
                  <a:lnTo>
                    <a:pt x="1313" y="259"/>
                  </a:lnTo>
                  <a:lnTo>
                    <a:pt x="1325" y="263"/>
                  </a:lnTo>
                  <a:lnTo>
                    <a:pt x="1330" y="267"/>
                  </a:lnTo>
                  <a:lnTo>
                    <a:pt x="1334" y="267"/>
                  </a:lnTo>
                  <a:lnTo>
                    <a:pt x="1338" y="267"/>
                  </a:lnTo>
                  <a:lnTo>
                    <a:pt x="1351" y="267"/>
                  </a:lnTo>
                  <a:lnTo>
                    <a:pt x="1359" y="271"/>
                  </a:lnTo>
                  <a:lnTo>
                    <a:pt x="1364" y="271"/>
                  </a:lnTo>
                  <a:lnTo>
                    <a:pt x="1368" y="271"/>
                  </a:lnTo>
                  <a:lnTo>
                    <a:pt x="1372" y="276"/>
                  </a:lnTo>
                  <a:lnTo>
                    <a:pt x="1376" y="280"/>
                  </a:lnTo>
                  <a:lnTo>
                    <a:pt x="1381" y="288"/>
                  </a:lnTo>
                  <a:lnTo>
                    <a:pt x="1385" y="293"/>
                  </a:lnTo>
                  <a:lnTo>
                    <a:pt x="1397" y="314"/>
                  </a:lnTo>
                  <a:lnTo>
                    <a:pt x="1402" y="318"/>
                  </a:lnTo>
                  <a:lnTo>
                    <a:pt x="1406" y="322"/>
                  </a:lnTo>
                  <a:lnTo>
                    <a:pt x="1410" y="326"/>
                  </a:lnTo>
                  <a:lnTo>
                    <a:pt x="1414" y="331"/>
                  </a:lnTo>
                  <a:lnTo>
                    <a:pt x="1427" y="339"/>
                  </a:lnTo>
                  <a:lnTo>
                    <a:pt x="1431" y="343"/>
                  </a:lnTo>
                  <a:lnTo>
                    <a:pt x="1436" y="348"/>
                  </a:lnTo>
                  <a:lnTo>
                    <a:pt x="1440" y="352"/>
                  </a:lnTo>
                  <a:lnTo>
                    <a:pt x="1440" y="360"/>
                  </a:lnTo>
                  <a:lnTo>
                    <a:pt x="1444" y="364"/>
                  </a:lnTo>
                  <a:lnTo>
                    <a:pt x="1444" y="373"/>
                  </a:lnTo>
                  <a:lnTo>
                    <a:pt x="1448" y="381"/>
                  </a:lnTo>
                  <a:lnTo>
                    <a:pt x="1448" y="403"/>
                  </a:lnTo>
                  <a:lnTo>
                    <a:pt x="1452" y="407"/>
                  </a:lnTo>
                  <a:lnTo>
                    <a:pt x="1452" y="411"/>
                  </a:lnTo>
                  <a:lnTo>
                    <a:pt x="1457" y="415"/>
                  </a:lnTo>
                  <a:lnTo>
                    <a:pt x="1457" y="420"/>
                  </a:lnTo>
                  <a:lnTo>
                    <a:pt x="1461" y="420"/>
                  </a:lnTo>
                  <a:lnTo>
                    <a:pt x="1461" y="424"/>
                  </a:lnTo>
                  <a:lnTo>
                    <a:pt x="1465" y="424"/>
                  </a:lnTo>
                  <a:lnTo>
                    <a:pt x="1474" y="428"/>
                  </a:lnTo>
                  <a:lnTo>
                    <a:pt x="1478" y="428"/>
                  </a:lnTo>
                  <a:lnTo>
                    <a:pt x="1482" y="432"/>
                  </a:lnTo>
                  <a:lnTo>
                    <a:pt x="1486" y="436"/>
                  </a:lnTo>
                  <a:lnTo>
                    <a:pt x="1486" y="441"/>
                  </a:lnTo>
                  <a:lnTo>
                    <a:pt x="1491" y="449"/>
                  </a:lnTo>
                  <a:lnTo>
                    <a:pt x="1491" y="453"/>
                  </a:lnTo>
                  <a:lnTo>
                    <a:pt x="1495" y="462"/>
                  </a:lnTo>
                  <a:lnTo>
                    <a:pt x="1495" y="466"/>
                  </a:lnTo>
                  <a:lnTo>
                    <a:pt x="1495" y="475"/>
                  </a:lnTo>
                  <a:lnTo>
                    <a:pt x="1495" y="479"/>
                  </a:lnTo>
                  <a:lnTo>
                    <a:pt x="1495" y="483"/>
                  </a:lnTo>
                  <a:lnTo>
                    <a:pt x="1495" y="492"/>
                  </a:lnTo>
                  <a:lnTo>
                    <a:pt x="1495" y="500"/>
                  </a:lnTo>
                  <a:lnTo>
                    <a:pt x="1495" y="504"/>
                  </a:lnTo>
                  <a:lnTo>
                    <a:pt x="1495" y="508"/>
                  </a:lnTo>
                  <a:lnTo>
                    <a:pt x="1495" y="513"/>
                  </a:lnTo>
                  <a:lnTo>
                    <a:pt x="1495" y="517"/>
                  </a:lnTo>
                  <a:lnTo>
                    <a:pt x="1491" y="521"/>
                  </a:lnTo>
                  <a:lnTo>
                    <a:pt x="1491" y="525"/>
                  </a:lnTo>
                  <a:lnTo>
                    <a:pt x="1491" y="530"/>
                  </a:lnTo>
                  <a:lnTo>
                    <a:pt x="1486" y="534"/>
                  </a:lnTo>
                  <a:lnTo>
                    <a:pt x="1482" y="534"/>
                  </a:lnTo>
                  <a:lnTo>
                    <a:pt x="1482" y="538"/>
                  </a:lnTo>
                  <a:lnTo>
                    <a:pt x="1474" y="538"/>
                  </a:lnTo>
                  <a:lnTo>
                    <a:pt x="1469" y="538"/>
                  </a:lnTo>
                  <a:lnTo>
                    <a:pt x="1465" y="538"/>
                  </a:lnTo>
                  <a:lnTo>
                    <a:pt x="1461" y="538"/>
                  </a:lnTo>
                  <a:lnTo>
                    <a:pt x="1452" y="534"/>
                  </a:lnTo>
                  <a:lnTo>
                    <a:pt x="1448" y="534"/>
                  </a:lnTo>
                  <a:lnTo>
                    <a:pt x="1436" y="530"/>
                  </a:lnTo>
                  <a:lnTo>
                    <a:pt x="1423" y="521"/>
                  </a:lnTo>
                  <a:lnTo>
                    <a:pt x="1419" y="521"/>
                  </a:lnTo>
                  <a:lnTo>
                    <a:pt x="1410" y="521"/>
                  </a:lnTo>
                  <a:lnTo>
                    <a:pt x="1406" y="517"/>
                  </a:lnTo>
                  <a:lnTo>
                    <a:pt x="1397" y="517"/>
                  </a:lnTo>
                  <a:lnTo>
                    <a:pt x="1393" y="517"/>
                  </a:lnTo>
                  <a:lnTo>
                    <a:pt x="1385" y="517"/>
                  </a:lnTo>
                  <a:lnTo>
                    <a:pt x="1376" y="521"/>
                  </a:lnTo>
                  <a:lnTo>
                    <a:pt x="1368" y="525"/>
                  </a:lnTo>
                  <a:lnTo>
                    <a:pt x="1347" y="534"/>
                  </a:lnTo>
                  <a:lnTo>
                    <a:pt x="1342" y="534"/>
                  </a:lnTo>
                  <a:lnTo>
                    <a:pt x="1334" y="534"/>
                  </a:lnTo>
                  <a:lnTo>
                    <a:pt x="1330" y="538"/>
                  </a:lnTo>
                  <a:lnTo>
                    <a:pt x="1325" y="538"/>
                  </a:lnTo>
                  <a:lnTo>
                    <a:pt x="1313" y="538"/>
                  </a:lnTo>
                  <a:lnTo>
                    <a:pt x="1309" y="538"/>
                  </a:lnTo>
                  <a:lnTo>
                    <a:pt x="1304" y="538"/>
                  </a:lnTo>
                  <a:lnTo>
                    <a:pt x="1300" y="538"/>
                  </a:lnTo>
                  <a:lnTo>
                    <a:pt x="1300" y="542"/>
                  </a:lnTo>
                  <a:lnTo>
                    <a:pt x="1296" y="542"/>
                  </a:lnTo>
                  <a:lnTo>
                    <a:pt x="1296" y="547"/>
                  </a:lnTo>
                  <a:lnTo>
                    <a:pt x="1292" y="551"/>
                  </a:lnTo>
                  <a:lnTo>
                    <a:pt x="1292" y="555"/>
                  </a:lnTo>
                  <a:lnTo>
                    <a:pt x="1296" y="559"/>
                  </a:lnTo>
                  <a:lnTo>
                    <a:pt x="1296" y="563"/>
                  </a:lnTo>
                  <a:lnTo>
                    <a:pt x="1296" y="568"/>
                  </a:lnTo>
                  <a:lnTo>
                    <a:pt x="1300" y="576"/>
                  </a:lnTo>
                  <a:lnTo>
                    <a:pt x="1304" y="585"/>
                  </a:lnTo>
                  <a:lnTo>
                    <a:pt x="1309" y="589"/>
                  </a:lnTo>
                  <a:lnTo>
                    <a:pt x="1309" y="593"/>
                  </a:lnTo>
                  <a:lnTo>
                    <a:pt x="1313" y="597"/>
                  </a:lnTo>
                  <a:lnTo>
                    <a:pt x="1317" y="606"/>
                  </a:lnTo>
                  <a:lnTo>
                    <a:pt x="1334" y="619"/>
                  </a:lnTo>
                  <a:lnTo>
                    <a:pt x="1342" y="627"/>
                  </a:lnTo>
                  <a:lnTo>
                    <a:pt x="1359" y="644"/>
                  </a:lnTo>
                  <a:lnTo>
                    <a:pt x="1364" y="648"/>
                  </a:lnTo>
                  <a:lnTo>
                    <a:pt x="1368" y="652"/>
                  </a:lnTo>
                  <a:lnTo>
                    <a:pt x="1372" y="657"/>
                  </a:lnTo>
                  <a:lnTo>
                    <a:pt x="1376" y="661"/>
                  </a:lnTo>
                  <a:lnTo>
                    <a:pt x="1376" y="665"/>
                  </a:lnTo>
                  <a:lnTo>
                    <a:pt x="1376" y="669"/>
                  </a:lnTo>
                  <a:lnTo>
                    <a:pt x="1376" y="674"/>
                  </a:lnTo>
                  <a:lnTo>
                    <a:pt x="1372" y="678"/>
                  </a:lnTo>
                  <a:lnTo>
                    <a:pt x="1372" y="682"/>
                  </a:lnTo>
                  <a:lnTo>
                    <a:pt x="1372" y="686"/>
                  </a:lnTo>
                  <a:lnTo>
                    <a:pt x="1372" y="695"/>
                  </a:lnTo>
                  <a:lnTo>
                    <a:pt x="1372" y="703"/>
                  </a:lnTo>
                  <a:lnTo>
                    <a:pt x="1376" y="707"/>
                  </a:lnTo>
                  <a:lnTo>
                    <a:pt x="1376" y="716"/>
                  </a:lnTo>
                  <a:lnTo>
                    <a:pt x="1376" y="724"/>
                  </a:lnTo>
                  <a:lnTo>
                    <a:pt x="1381" y="733"/>
                  </a:lnTo>
                  <a:lnTo>
                    <a:pt x="1385" y="741"/>
                  </a:lnTo>
                  <a:lnTo>
                    <a:pt x="1389" y="750"/>
                  </a:lnTo>
                  <a:lnTo>
                    <a:pt x="1389" y="758"/>
                  </a:lnTo>
                  <a:lnTo>
                    <a:pt x="1393" y="767"/>
                  </a:lnTo>
                  <a:lnTo>
                    <a:pt x="1397" y="775"/>
                  </a:lnTo>
                  <a:lnTo>
                    <a:pt x="1397" y="784"/>
                  </a:lnTo>
                  <a:lnTo>
                    <a:pt x="1402" y="796"/>
                  </a:lnTo>
                  <a:lnTo>
                    <a:pt x="1406" y="805"/>
                  </a:lnTo>
                  <a:lnTo>
                    <a:pt x="1406" y="813"/>
                  </a:lnTo>
                  <a:lnTo>
                    <a:pt x="1410" y="830"/>
                  </a:lnTo>
                  <a:lnTo>
                    <a:pt x="1427" y="885"/>
                  </a:lnTo>
                  <a:lnTo>
                    <a:pt x="1457" y="970"/>
                  </a:lnTo>
                  <a:lnTo>
                    <a:pt x="1461" y="983"/>
                  </a:lnTo>
                  <a:lnTo>
                    <a:pt x="1457" y="987"/>
                  </a:lnTo>
                  <a:lnTo>
                    <a:pt x="1452" y="987"/>
                  </a:lnTo>
                  <a:lnTo>
                    <a:pt x="1448" y="987"/>
                  </a:lnTo>
                  <a:lnTo>
                    <a:pt x="1436" y="987"/>
                  </a:lnTo>
                  <a:lnTo>
                    <a:pt x="1431" y="987"/>
                  </a:lnTo>
                  <a:lnTo>
                    <a:pt x="1431" y="991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23" y="995"/>
                  </a:lnTo>
                  <a:lnTo>
                    <a:pt x="1419" y="995"/>
                  </a:lnTo>
                  <a:lnTo>
                    <a:pt x="1419" y="1000"/>
                  </a:lnTo>
                  <a:lnTo>
                    <a:pt x="1414" y="1008"/>
                  </a:lnTo>
                  <a:lnTo>
                    <a:pt x="1410" y="1012"/>
                  </a:lnTo>
                  <a:lnTo>
                    <a:pt x="1406" y="1012"/>
                  </a:lnTo>
                  <a:lnTo>
                    <a:pt x="1402" y="1012"/>
                  </a:lnTo>
                  <a:lnTo>
                    <a:pt x="1397" y="1012"/>
                  </a:lnTo>
                  <a:lnTo>
                    <a:pt x="1385" y="1016"/>
                  </a:lnTo>
                  <a:lnTo>
                    <a:pt x="1376" y="1016"/>
                  </a:lnTo>
                  <a:lnTo>
                    <a:pt x="1368" y="1021"/>
                  </a:lnTo>
                  <a:lnTo>
                    <a:pt x="1364" y="1021"/>
                  </a:lnTo>
                  <a:lnTo>
                    <a:pt x="1351" y="1016"/>
                  </a:lnTo>
                  <a:lnTo>
                    <a:pt x="1347" y="1016"/>
                  </a:lnTo>
                  <a:lnTo>
                    <a:pt x="1338" y="1021"/>
                  </a:lnTo>
                  <a:lnTo>
                    <a:pt x="1325" y="1021"/>
                  </a:lnTo>
                  <a:lnTo>
                    <a:pt x="1321" y="1021"/>
                  </a:lnTo>
                  <a:lnTo>
                    <a:pt x="1317" y="1025"/>
                  </a:lnTo>
                  <a:lnTo>
                    <a:pt x="1313" y="1025"/>
                  </a:lnTo>
                  <a:lnTo>
                    <a:pt x="1309" y="1029"/>
                  </a:lnTo>
                  <a:lnTo>
                    <a:pt x="1309" y="1033"/>
                  </a:lnTo>
                  <a:lnTo>
                    <a:pt x="1304" y="1038"/>
                  </a:lnTo>
                  <a:lnTo>
                    <a:pt x="1300" y="1042"/>
                  </a:lnTo>
                  <a:lnTo>
                    <a:pt x="1300" y="1050"/>
                  </a:lnTo>
                  <a:lnTo>
                    <a:pt x="1296" y="1055"/>
                  </a:lnTo>
                  <a:lnTo>
                    <a:pt x="1292" y="1063"/>
                  </a:lnTo>
                  <a:lnTo>
                    <a:pt x="1287" y="1072"/>
                  </a:lnTo>
                  <a:lnTo>
                    <a:pt x="1287" y="1080"/>
                  </a:lnTo>
                  <a:lnTo>
                    <a:pt x="1283" y="1088"/>
                  </a:lnTo>
                  <a:lnTo>
                    <a:pt x="1283" y="1097"/>
                  </a:lnTo>
                  <a:lnTo>
                    <a:pt x="1283" y="1105"/>
                  </a:lnTo>
                  <a:lnTo>
                    <a:pt x="1279" y="1114"/>
                  </a:lnTo>
                  <a:lnTo>
                    <a:pt x="1279" y="1122"/>
                  </a:lnTo>
                  <a:lnTo>
                    <a:pt x="1279" y="1131"/>
                  </a:lnTo>
                  <a:lnTo>
                    <a:pt x="1279" y="1135"/>
                  </a:lnTo>
                  <a:lnTo>
                    <a:pt x="1283" y="1144"/>
                  </a:lnTo>
                  <a:lnTo>
                    <a:pt x="1283" y="1148"/>
                  </a:lnTo>
                  <a:lnTo>
                    <a:pt x="1287" y="1156"/>
                  </a:lnTo>
                  <a:lnTo>
                    <a:pt x="1287" y="1160"/>
                  </a:lnTo>
                  <a:lnTo>
                    <a:pt x="1292" y="1169"/>
                  </a:lnTo>
                  <a:lnTo>
                    <a:pt x="1296" y="1182"/>
                  </a:lnTo>
                  <a:lnTo>
                    <a:pt x="1300" y="1186"/>
                  </a:lnTo>
                  <a:lnTo>
                    <a:pt x="1309" y="1199"/>
                  </a:lnTo>
                  <a:lnTo>
                    <a:pt x="1317" y="1211"/>
                  </a:lnTo>
                  <a:lnTo>
                    <a:pt x="1330" y="1232"/>
                  </a:lnTo>
                  <a:lnTo>
                    <a:pt x="1334" y="1237"/>
                  </a:lnTo>
                  <a:lnTo>
                    <a:pt x="1334" y="1241"/>
                  </a:lnTo>
                  <a:lnTo>
                    <a:pt x="1338" y="1245"/>
                  </a:lnTo>
                  <a:lnTo>
                    <a:pt x="1338" y="1249"/>
                  </a:lnTo>
                  <a:lnTo>
                    <a:pt x="1338" y="1254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34" y="1271"/>
                  </a:lnTo>
                  <a:lnTo>
                    <a:pt x="1334" y="1275"/>
                  </a:lnTo>
                  <a:lnTo>
                    <a:pt x="1330" y="1283"/>
                  </a:lnTo>
                  <a:lnTo>
                    <a:pt x="1330" y="1292"/>
                  </a:lnTo>
                  <a:lnTo>
                    <a:pt x="1325" y="1296"/>
                  </a:lnTo>
                  <a:lnTo>
                    <a:pt x="1325" y="1300"/>
                  </a:lnTo>
                  <a:lnTo>
                    <a:pt x="1325" y="1304"/>
                  </a:lnTo>
                  <a:lnTo>
                    <a:pt x="1321" y="1304"/>
                  </a:lnTo>
                  <a:lnTo>
                    <a:pt x="1321" y="1309"/>
                  </a:lnTo>
                  <a:lnTo>
                    <a:pt x="1317" y="1309"/>
                  </a:lnTo>
                  <a:lnTo>
                    <a:pt x="1313" y="1313"/>
                  </a:lnTo>
                  <a:lnTo>
                    <a:pt x="1309" y="1313"/>
                  </a:lnTo>
                  <a:lnTo>
                    <a:pt x="1304" y="1313"/>
                  </a:lnTo>
                  <a:lnTo>
                    <a:pt x="1300" y="1313"/>
                  </a:lnTo>
                  <a:lnTo>
                    <a:pt x="1287" y="1313"/>
                  </a:lnTo>
                  <a:lnTo>
                    <a:pt x="1283" y="1313"/>
                  </a:lnTo>
                  <a:lnTo>
                    <a:pt x="1279" y="1313"/>
                  </a:lnTo>
                  <a:lnTo>
                    <a:pt x="1275" y="1313"/>
                  </a:lnTo>
                  <a:lnTo>
                    <a:pt x="1270" y="1317"/>
                  </a:lnTo>
                  <a:lnTo>
                    <a:pt x="1266" y="1321"/>
                  </a:lnTo>
                  <a:lnTo>
                    <a:pt x="1266" y="1326"/>
                  </a:lnTo>
                  <a:lnTo>
                    <a:pt x="1266" y="1330"/>
                  </a:lnTo>
                  <a:lnTo>
                    <a:pt x="1262" y="1334"/>
                  </a:lnTo>
                  <a:lnTo>
                    <a:pt x="1262" y="1338"/>
                  </a:lnTo>
                  <a:lnTo>
                    <a:pt x="1262" y="1347"/>
                  </a:lnTo>
                  <a:lnTo>
                    <a:pt x="1266" y="1351"/>
                  </a:lnTo>
                  <a:lnTo>
                    <a:pt x="1266" y="1359"/>
                  </a:lnTo>
                  <a:lnTo>
                    <a:pt x="1266" y="1364"/>
                  </a:lnTo>
                  <a:lnTo>
                    <a:pt x="1270" y="1364"/>
                  </a:lnTo>
                  <a:lnTo>
                    <a:pt x="1270" y="1368"/>
                  </a:lnTo>
                  <a:lnTo>
                    <a:pt x="1275" y="1372"/>
                  </a:lnTo>
                  <a:lnTo>
                    <a:pt x="1283" y="1385"/>
                  </a:lnTo>
                  <a:lnTo>
                    <a:pt x="1287" y="1393"/>
                  </a:lnTo>
                  <a:lnTo>
                    <a:pt x="1292" y="1398"/>
                  </a:lnTo>
                  <a:lnTo>
                    <a:pt x="1292" y="1402"/>
                  </a:lnTo>
                  <a:lnTo>
                    <a:pt x="1292" y="1406"/>
                  </a:lnTo>
                  <a:lnTo>
                    <a:pt x="1296" y="1410"/>
                  </a:lnTo>
                  <a:lnTo>
                    <a:pt x="1296" y="1414"/>
                  </a:lnTo>
                  <a:lnTo>
                    <a:pt x="1296" y="1419"/>
                  </a:lnTo>
                  <a:lnTo>
                    <a:pt x="1292" y="1419"/>
                  </a:lnTo>
                  <a:lnTo>
                    <a:pt x="1292" y="1423"/>
                  </a:lnTo>
                  <a:lnTo>
                    <a:pt x="1292" y="1427"/>
                  </a:lnTo>
                  <a:lnTo>
                    <a:pt x="1287" y="1431"/>
                  </a:lnTo>
                  <a:lnTo>
                    <a:pt x="1283" y="1436"/>
                  </a:lnTo>
                  <a:lnTo>
                    <a:pt x="1279" y="1444"/>
                  </a:lnTo>
                  <a:lnTo>
                    <a:pt x="1270" y="1453"/>
                  </a:lnTo>
                  <a:lnTo>
                    <a:pt x="1228" y="1499"/>
                  </a:lnTo>
                  <a:lnTo>
                    <a:pt x="1220" y="1512"/>
                  </a:lnTo>
                  <a:lnTo>
                    <a:pt x="1211" y="1520"/>
                  </a:lnTo>
                  <a:lnTo>
                    <a:pt x="1207" y="1525"/>
                  </a:lnTo>
                  <a:lnTo>
                    <a:pt x="1203" y="1529"/>
                  </a:lnTo>
                  <a:lnTo>
                    <a:pt x="1198" y="1537"/>
                  </a:lnTo>
                  <a:lnTo>
                    <a:pt x="1198" y="1541"/>
                  </a:lnTo>
                  <a:lnTo>
                    <a:pt x="1198" y="1546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203" y="1558"/>
                  </a:lnTo>
                  <a:lnTo>
                    <a:pt x="1207" y="1558"/>
                  </a:lnTo>
                  <a:lnTo>
                    <a:pt x="1211" y="1563"/>
                  </a:lnTo>
                  <a:lnTo>
                    <a:pt x="1215" y="1563"/>
                  </a:lnTo>
                  <a:lnTo>
                    <a:pt x="1220" y="1563"/>
                  </a:lnTo>
                  <a:lnTo>
                    <a:pt x="1224" y="1558"/>
                  </a:lnTo>
                  <a:lnTo>
                    <a:pt x="1228" y="1558"/>
                  </a:lnTo>
                  <a:lnTo>
                    <a:pt x="1232" y="1554"/>
                  </a:lnTo>
                  <a:lnTo>
                    <a:pt x="1241" y="1554"/>
                  </a:lnTo>
                  <a:lnTo>
                    <a:pt x="1245" y="1550"/>
                  </a:lnTo>
                  <a:lnTo>
                    <a:pt x="1249" y="1550"/>
                  </a:lnTo>
                  <a:lnTo>
                    <a:pt x="1254" y="1550"/>
                  </a:lnTo>
                  <a:lnTo>
                    <a:pt x="1258" y="1554"/>
                  </a:lnTo>
                  <a:lnTo>
                    <a:pt x="1262" y="1558"/>
                  </a:lnTo>
                  <a:lnTo>
                    <a:pt x="1266" y="1563"/>
                  </a:lnTo>
                  <a:lnTo>
                    <a:pt x="1266" y="1567"/>
                  </a:lnTo>
                  <a:lnTo>
                    <a:pt x="1266" y="1571"/>
                  </a:lnTo>
                  <a:lnTo>
                    <a:pt x="1266" y="1575"/>
                  </a:lnTo>
                  <a:lnTo>
                    <a:pt x="1266" y="1580"/>
                  </a:lnTo>
                  <a:lnTo>
                    <a:pt x="1262" y="1588"/>
                  </a:lnTo>
                  <a:lnTo>
                    <a:pt x="1262" y="1592"/>
                  </a:lnTo>
                  <a:lnTo>
                    <a:pt x="1258" y="1597"/>
                  </a:lnTo>
                  <a:lnTo>
                    <a:pt x="1254" y="1605"/>
                  </a:lnTo>
                  <a:lnTo>
                    <a:pt x="1254" y="1609"/>
                  </a:lnTo>
                  <a:lnTo>
                    <a:pt x="1254" y="1613"/>
                  </a:lnTo>
                  <a:lnTo>
                    <a:pt x="1254" y="1618"/>
                  </a:lnTo>
                  <a:lnTo>
                    <a:pt x="1254" y="1622"/>
                  </a:lnTo>
                  <a:lnTo>
                    <a:pt x="1258" y="1626"/>
                  </a:lnTo>
                  <a:lnTo>
                    <a:pt x="1266" y="1635"/>
                  </a:lnTo>
                  <a:lnTo>
                    <a:pt x="1266" y="1639"/>
                  </a:lnTo>
                  <a:lnTo>
                    <a:pt x="1270" y="1643"/>
                  </a:lnTo>
                  <a:lnTo>
                    <a:pt x="1270" y="1647"/>
                  </a:lnTo>
                  <a:lnTo>
                    <a:pt x="1275" y="1664"/>
                  </a:lnTo>
                  <a:lnTo>
                    <a:pt x="1275" y="1668"/>
                  </a:lnTo>
                  <a:lnTo>
                    <a:pt x="1275" y="1681"/>
                  </a:lnTo>
                  <a:lnTo>
                    <a:pt x="1279" y="1698"/>
                  </a:lnTo>
                  <a:lnTo>
                    <a:pt x="1279" y="1702"/>
                  </a:lnTo>
                  <a:lnTo>
                    <a:pt x="1279" y="1707"/>
                  </a:lnTo>
                  <a:lnTo>
                    <a:pt x="1275" y="1711"/>
                  </a:lnTo>
                  <a:lnTo>
                    <a:pt x="1270" y="1715"/>
                  </a:lnTo>
                  <a:lnTo>
                    <a:pt x="1266" y="1719"/>
                  </a:lnTo>
                  <a:lnTo>
                    <a:pt x="1262" y="1719"/>
                  </a:lnTo>
                  <a:lnTo>
                    <a:pt x="1258" y="1724"/>
                  </a:lnTo>
                  <a:lnTo>
                    <a:pt x="1249" y="1728"/>
                  </a:lnTo>
                  <a:lnTo>
                    <a:pt x="1241" y="1732"/>
                  </a:lnTo>
                  <a:lnTo>
                    <a:pt x="1228" y="1736"/>
                  </a:lnTo>
                  <a:lnTo>
                    <a:pt x="1203" y="1745"/>
                  </a:lnTo>
                  <a:lnTo>
                    <a:pt x="1194" y="1749"/>
                  </a:lnTo>
                  <a:lnTo>
                    <a:pt x="1182" y="1749"/>
                  </a:lnTo>
                  <a:lnTo>
                    <a:pt x="1173" y="1753"/>
                  </a:lnTo>
                  <a:lnTo>
                    <a:pt x="1169" y="1753"/>
                  </a:lnTo>
                  <a:lnTo>
                    <a:pt x="1160" y="1753"/>
                  </a:lnTo>
                  <a:lnTo>
                    <a:pt x="1156" y="1753"/>
                  </a:lnTo>
                  <a:lnTo>
                    <a:pt x="1152" y="1753"/>
                  </a:lnTo>
                  <a:lnTo>
                    <a:pt x="1148" y="1749"/>
                  </a:lnTo>
                  <a:lnTo>
                    <a:pt x="1148" y="1745"/>
                  </a:lnTo>
                  <a:lnTo>
                    <a:pt x="1143" y="1740"/>
                  </a:lnTo>
                  <a:lnTo>
                    <a:pt x="1143" y="1736"/>
                  </a:lnTo>
                  <a:lnTo>
                    <a:pt x="1143" y="1732"/>
                  </a:lnTo>
                  <a:lnTo>
                    <a:pt x="1148" y="1728"/>
                  </a:lnTo>
                  <a:lnTo>
                    <a:pt x="1152" y="1728"/>
                  </a:lnTo>
                  <a:lnTo>
                    <a:pt x="1156" y="1724"/>
                  </a:lnTo>
                  <a:lnTo>
                    <a:pt x="1173" y="1724"/>
                  </a:lnTo>
                  <a:lnTo>
                    <a:pt x="1177" y="1719"/>
                  </a:lnTo>
                  <a:lnTo>
                    <a:pt x="1182" y="1719"/>
                  </a:lnTo>
                  <a:lnTo>
                    <a:pt x="1186" y="1715"/>
                  </a:lnTo>
                  <a:lnTo>
                    <a:pt x="1186" y="1711"/>
                  </a:lnTo>
                  <a:lnTo>
                    <a:pt x="1190" y="1707"/>
                  </a:lnTo>
                  <a:lnTo>
                    <a:pt x="1190" y="1702"/>
                  </a:lnTo>
                  <a:lnTo>
                    <a:pt x="1194" y="1694"/>
                  </a:lnTo>
                  <a:lnTo>
                    <a:pt x="1194" y="1690"/>
                  </a:lnTo>
                  <a:lnTo>
                    <a:pt x="1190" y="1685"/>
                  </a:lnTo>
                  <a:lnTo>
                    <a:pt x="1190" y="1681"/>
                  </a:lnTo>
                  <a:lnTo>
                    <a:pt x="1190" y="1677"/>
                  </a:lnTo>
                  <a:lnTo>
                    <a:pt x="1186" y="1673"/>
                  </a:lnTo>
                  <a:lnTo>
                    <a:pt x="1182" y="1668"/>
                  </a:lnTo>
                  <a:lnTo>
                    <a:pt x="1177" y="1664"/>
                  </a:lnTo>
                  <a:lnTo>
                    <a:pt x="1173" y="1664"/>
                  </a:lnTo>
                  <a:lnTo>
                    <a:pt x="1165" y="1660"/>
                  </a:lnTo>
                  <a:lnTo>
                    <a:pt x="1148" y="1652"/>
                  </a:lnTo>
                  <a:lnTo>
                    <a:pt x="1143" y="1652"/>
                  </a:lnTo>
                  <a:lnTo>
                    <a:pt x="1139" y="1647"/>
                  </a:lnTo>
                  <a:lnTo>
                    <a:pt x="1131" y="1643"/>
                  </a:lnTo>
                  <a:lnTo>
                    <a:pt x="1122" y="1635"/>
                  </a:lnTo>
                  <a:lnTo>
                    <a:pt x="1114" y="1630"/>
                  </a:lnTo>
                  <a:lnTo>
                    <a:pt x="1105" y="1626"/>
                  </a:lnTo>
                  <a:lnTo>
                    <a:pt x="1101" y="1626"/>
                  </a:lnTo>
                  <a:lnTo>
                    <a:pt x="1084" y="1622"/>
                  </a:lnTo>
                  <a:lnTo>
                    <a:pt x="1080" y="1622"/>
                  </a:lnTo>
                  <a:lnTo>
                    <a:pt x="1071" y="1618"/>
                  </a:lnTo>
                  <a:lnTo>
                    <a:pt x="1055" y="1613"/>
                  </a:lnTo>
                  <a:lnTo>
                    <a:pt x="1050" y="1609"/>
                  </a:lnTo>
                  <a:lnTo>
                    <a:pt x="1046" y="1609"/>
                  </a:lnTo>
                  <a:lnTo>
                    <a:pt x="1042" y="1609"/>
                  </a:lnTo>
                  <a:lnTo>
                    <a:pt x="1033" y="1613"/>
                  </a:lnTo>
                  <a:lnTo>
                    <a:pt x="1029" y="1613"/>
                  </a:lnTo>
                  <a:lnTo>
                    <a:pt x="1025" y="1618"/>
                  </a:lnTo>
                  <a:lnTo>
                    <a:pt x="1021" y="1622"/>
                  </a:lnTo>
                  <a:lnTo>
                    <a:pt x="1016" y="1622"/>
                  </a:lnTo>
                  <a:lnTo>
                    <a:pt x="1012" y="1626"/>
                  </a:lnTo>
                  <a:lnTo>
                    <a:pt x="1008" y="1626"/>
                  </a:lnTo>
                  <a:lnTo>
                    <a:pt x="1004" y="1626"/>
                  </a:lnTo>
                  <a:lnTo>
                    <a:pt x="1000" y="1626"/>
                  </a:lnTo>
                  <a:lnTo>
                    <a:pt x="995" y="1626"/>
                  </a:lnTo>
                  <a:lnTo>
                    <a:pt x="991" y="1622"/>
                  </a:lnTo>
                  <a:lnTo>
                    <a:pt x="987" y="1622"/>
                  </a:lnTo>
                  <a:lnTo>
                    <a:pt x="978" y="1613"/>
                  </a:lnTo>
                  <a:lnTo>
                    <a:pt x="974" y="1613"/>
                  </a:lnTo>
                  <a:lnTo>
                    <a:pt x="974" y="1609"/>
                  </a:lnTo>
                  <a:lnTo>
                    <a:pt x="970" y="1609"/>
                  </a:lnTo>
                  <a:lnTo>
                    <a:pt x="966" y="1609"/>
                  </a:lnTo>
                  <a:lnTo>
                    <a:pt x="961" y="1613"/>
                  </a:lnTo>
                  <a:lnTo>
                    <a:pt x="957" y="1613"/>
                  </a:lnTo>
                  <a:lnTo>
                    <a:pt x="953" y="1618"/>
                  </a:lnTo>
                  <a:lnTo>
                    <a:pt x="944" y="1626"/>
                  </a:lnTo>
                  <a:lnTo>
                    <a:pt x="940" y="1630"/>
                  </a:lnTo>
                  <a:lnTo>
                    <a:pt x="919" y="1647"/>
                  </a:lnTo>
                  <a:lnTo>
                    <a:pt x="911" y="1656"/>
                  </a:lnTo>
                  <a:lnTo>
                    <a:pt x="902" y="1660"/>
                  </a:lnTo>
                  <a:lnTo>
                    <a:pt x="898" y="1664"/>
                  </a:lnTo>
                  <a:lnTo>
                    <a:pt x="894" y="1668"/>
                  </a:lnTo>
                  <a:lnTo>
                    <a:pt x="885" y="1673"/>
                  </a:lnTo>
                  <a:lnTo>
                    <a:pt x="881" y="1677"/>
                  </a:lnTo>
                  <a:lnTo>
                    <a:pt x="873" y="1681"/>
                  </a:lnTo>
                  <a:lnTo>
                    <a:pt x="864" y="1690"/>
                  </a:lnTo>
                  <a:lnTo>
                    <a:pt x="843" y="1698"/>
                  </a:lnTo>
                  <a:lnTo>
                    <a:pt x="839" y="1698"/>
                  </a:lnTo>
                  <a:lnTo>
                    <a:pt x="834" y="1702"/>
                  </a:lnTo>
                  <a:lnTo>
                    <a:pt x="830" y="1707"/>
                  </a:lnTo>
                  <a:lnTo>
                    <a:pt x="826" y="1711"/>
                  </a:lnTo>
                  <a:lnTo>
                    <a:pt x="822" y="1715"/>
                  </a:lnTo>
                  <a:lnTo>
                    <a:pt x="817" y="1724"/>
                  </a:lnTo>
                  <a:lnTo>
                    <a:pt x="813" y="1728"/>
                  </a:lnTo>
                  <a:lnTo>
                    <a:pt x="813" y="1732"/>
                  </a:lnTo>
                  <a:lnTo>
                    <a:pt x="809" y="1740"/>
                  </a:lnTo>
                  <a:lnTo>
                    <a:pt x="809" y="1749"/>
                  </a:lnTo>
                  <a:lnTo>
                    <a:pt x="809" y="1753"/>
                  </a:lnTo>
                  <a:lnTo>
                    <a:pt x="809" y="1770"/>
                  </a:lnTo>
                  <a:lnTo>
                    <a:pt x="809" y="1783"/>
                  </a:lnTo>
                  <a:lnTo>
                    <a:pt x="809" y="1791"/>
                  </a:lnTo>
                  <a:lnTo>
                    <a:pt x="805" y="1817"/>
                  </a:lnTo>
                  <a:lnTo>
                    <a:pt x="805" y="1825"/>
                  </a:lnTo>
                  <a:lnTo>
                    <a:pt x="805" y="1834"/>
                  </a:lnTo>
                  <a:lnTo>
                    <a:pt x="805" y="1842"/>
                  </a:lnTo>
                  <a:lnTo>
                    <a:pt x="805" y="1846"/>
                  </a:lnTo>
                  <a:lnTo>
                    <a:pt x="809" y="1855"/>
                  </a:lnTo>
                  <a:lnTo>
                    <a:pt x="809" y="1859"/>
                  </a:lnTo>
                  <a:lnTo>
                    <a:pt x="809" y="1863"/>
                  </a:lnTo>
                  <a:lnTo>
                    <a:pt x="813" y="1872"/>
                  </a:lnTo>
                  <a:lnTo>
                    <a:pt x="813" y="1876"/>
                  </a:lnTo>
                  <a:lnTo>
                    <a:pt x="813" y="1880"/>
                  </a:lnTo>
                  <a:lnTo>
                    <a:pt x="817" y="1884"/>
                  </a:lnTo>
                  <a:lnTo>
                    <a:pt x="817" y="1889"/>
                  </a:lnTo>
                  <a:lnTo>
                    <a:pt x="822" y="1897"/>
                  </a:lnTo>
                  <a:lnTo>
                    <a:pt x="830" y="1910"/>
                  </a:lnTo>
                  <a:lnTo>
                    <a:pt x="834" y="1918"/>
                  </a:lnTo>
                  <a:lnTo>
                    <a:pt x="834" y="1923"/>
                  </a:lnTo>
                  <a:lnTo>
                    <a:pt x="839" y="1927"/>
                  </a:lnTo>
                  <a:lnTo>
                    <a:pt x="839" y="1931"/>
                  </a:lnTo>
                  <a:lnTo>
                    <a:pt x="839" y="1935"/>
                  </a:lnTo>
                  <a:lnTo>
                    <a:pt x="839" y="1944"/>
                  </a:lnTo>
                  <a:lnTo>
                    <a:pt x="834" y="1956"/>
                  </a:lnTo>
                  <a:lnTo>
                    <a:pt x="830" y="1969"/>
                  </a:lnTo>
                  <a:lnTo>
                    <a:pt x="830" y="1978"/>
                  </a:lnTo>
                  <a:lnTo>
                    <a:pt x="826" y="1982"/>
                  </a:lnTo>
                  <a:lnTo>
                    <a:pt x="826" y="1986"/>
                  </a:lnTo>
                  <a:lnTo>
                    <a:pt x="822" y="1990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5" y="1999"/>
                  </a:lnTo>
                  <a:lnTo>
                    <a:pt x="801" y="1999"/>
                  </a:lnTo>
                  <a:lnTo>
                    <a:pt x="792" y="1999"/>
                  </a:lnTo>
                  <a:lnTo>
                    <a:pt x="784" y="2003"/>
                  </a:lnTo>
                  <a:lnTo>
                    <a:pt x="750" y="2007"/>
                  </a:lnTo>
                  <a:lnTo>
                    <a:pt x="746" y="2007"/>
                  </a:lnTo>
                  <a:lnTo>
                    <a:pt x="741" y="2007"/>
                  </a:lnTo>
                  <a:lnTo>
                    <a:pt x="737" y="2011"/>
                  </a:lnTo>
                  <a:lnTo>
                    <a:pt x="733" y="2011"/>
                  </a:lnTo>
                  <a:lnTo>
                    <a:pt x="729" y="2016"/>
                  </a:lnTo>
                  <a:lnTo>
                    <a:pt x="729" y="2020"/>
                  </a:lnTo>
                  <a:lnTo>
                    <a:pt x="729" y="2024"/>
                  </a:lnTo>
                  <a:lnTo>
                    <a:pt x="729" y="2028"/>
                  </a:lnTo>
                  <a:lnTo>
                    <a:pt x="733" y="2041"/>
                  </a:lnTo>
                  <a:lnTo>
                    <a:pt x="741" y="2054"/>
                  </a:lnTo>
                  <a:lnTo>
                    <a:pt x="741" y="2058"/>
                  </a:lnTo>
                  <a:lnTo>
                    <a:pt x="741" y="2062"/>
                  </a:lnTo>
                  <a:lnTo>
                    <a:pt x="746" y="2071"/>
                  </a:lnTo>
                  <a:lnTo>
                    <a:pt x="750" y="2075"/>
                  </a:lnTo>
                  <a:lnTo>
                    <a:pt x="754" y="2079"/>
                  </a:lnTo>
                  <a:lnTo>
                    <a:pt x="762" y="2092"/>
                  </a:lnTo>
                  <a:lnTo>
                    <a:pt x="767" y="2100"/>
                  </a:lnTo>
                  <a:lnTo>
                    <a:pt x="767" y="2105"/>
                  </a:lnTo>
                  <a:lnTo>
                    <a:pt x="771" y="2109"/>
                  </a:lnTo>
                  <a:lnTo>
                    <a:pt x="771" y="2113"/>
                  </a:lnTo>
                  <a:lnTo>
                    <a:pt x="771" y="2117"/>
                  </a:lnTo>
                  <a:lnTo>
                    <a:pt x="771" y="2126"/>
                  </a:lnTo>
                  <a:lnTo>
                    <a:pt x="771" y="2130"/>
                  </a:lnTo>
                  <a:lnTo>
                    <a:pt x="771" y="2134"/>
                  </a:lnTo>
                  <a:lnTo>
                    <a:pt x="771" y="2138"/>
                  </a:lnTo>
                  <a:lnTo>
                    <a:pt x="767" y="2143"/>
                  </a:lnTo>
                  <a:lnTo>
                    <a:pt x="762" y="2143"/>
                  </a:lnTo>
                  <a:lnTo>
                    <a:pt x="758" y="2147"/>
                  </a:lnTo>
                  <a:lnTo>
                    <a:pt x="754" y="2151"/>
                  </a:lnTo>
                  <a:lnTo>
                    <a:pt x="750" y="2155"/>
                  </a:lnTo>
                  <a:lnTo>
                    <a:pt x="750" y="2160"/>
                  </a:lnTo>
                  <a:lnTo>
                    <a:pt x="750" y="2164"/>
                  </a:lnTo>
                  <a:lnTo>
                    <a:pt x="754" y="2168"/>
                  </a:lnTo>
                  <a:lnTo>
                    <a:pt x="754" y="2172"/>
                  </a:lnTo>
                  <a:lnTo>
                    <a:pt x="758" y="2172"/>
                  </a:lnTo>
                  <a:lnTo>
                    <a:pt x="767" y="2181"/>
                  </a:lnTo>
                  <a:lnTo>
                    <a:pt x="771" y="2181"/>
                  </a:lnTo>
                  <a:lnTo>
                    <a:pt x="771" y="2185"/>
                  </a:lnTo>
                  <a:lnTo>
                    <a:pt x="771" y="2189"/>
                  </a:lnTo>
                  <a:lnTo>
                    <a:pt x="771" y="2193"/>
                  </a:lnTo>
                  <a:lnTo>
                    <a:pt x="767" y="2193"/>
                  </a:lnTo>
                  <a:lnTo>
                    <a:pt x="758" y="2198"/>
                  </a:lnTo>
                  <a:lnTo>
                    <a:pt x="754" y="2202"/>
                  </a:lnTo>
                  <a:lnTo>
                    <a:pt x="733" y="2219"/>
                  </a:lnTo>
                  <a:lnTo>
                    <a:pt x="724" y="2227"/>
                  </a:lnTo>
                  <a:lnTo>
                    <a:pt x="720" y="2232"/>
                  </a:lnTo>
                  <a:lnTo>
                    <a:pt x="703" y="2244"/>
                  </a:lnTo>
                  <a:lnTo>
                    <a:pt x="699" y="2244"/>
                  </a:lnTo>
                  <a:lnTo>
                    <a:pt x="690" y="2253"/>
                  </a:lnTo>
                  <a:lnTo>
                    <a:pt x="690" y="2257"/>
                  </a:lnTo>
                  <a:lnTo>
                    <a:pt x="686" y="2257"/>
                  </a:lnTo>
                  <a:lnTo>
                    <a:pt x="686" y="2261"/>
                  </a:lnTo>
                  <a:lnTo>
                    <a:pt x="703" y="2278"/>
                  </a:lnTo>
                  <a:lnTo>
                    <a:pt x="712" y="2287"/>
                  </a:lnTo>
                  <a:lnTo>
                    <a:pt x="720" y="2291"/>
                  </a:lnTo>
                  <a:lnTo>
                    <a:pt x="729" y="2304"/>
                  </a:lnTo>
                  <a:lnTo>
                    <a:pt x="733" y="2308"/>
                  </a:lnTo>
                  <a:lnTo>
                    <a:pt x="741" y="2316"/>
                  </a:lnTo>
                  <a:lnTo>
                    <a:pt x="754" y="2325"/>
                  </a:lnTo>
                  <a:lnTo>
                    <a:pt x="762" y="2333"/>
                  </a:lnTo>
                  <a:lnTo>
                    <a:pt x="771" y="2342"/>
                  </a:lnTo>
                  <a:lnTo>
                    <a:pt x="775" y="2342"/>
                  </a:lnTo>
                  <a:lnTo>
                    <a:pt x="775" y="2346"/>
                  </a:lnTo>
                  <a:lnTo>
                    <a:pt x="779" y="2346"/>
                  </a:lnTo>
                  <a:lnTo>
                    <a:pt x="784" y="2350"/>
                  </a:lnTo>
                  <a:lnTo>
                    <a:pt x="788" y="2350"/>
                  </a:lnTo>
                  <a:lnTo>
                    <a:pt x="788" y="2354"/>
                  </a:lnTo>
                  <a:lnTo>
                    <a:pt x="775" y="2363"/>
                  </a:lnTo>
                  <a:lnTo>
                    <a:pt x="771" y="2367"/>
                  </a:lnTo>
                  <a:lnTo>
                    <a:pt x="762" y="2371"/>
                  </a:lnTo>
                  <a:lnTo>
                    <a:pt x="758" y="2371"/>
                  </a:lnTo>
                  <a:lnTo>
                    <a:pt x="750" y="2376"/>
                  </a:lnTo>
                  <a:lnTo>
                    <a:pt x="741" y="2380"/>
                  </a:lnTo>
                  <a:lnTo>
                    <a:pt x="733" y="2384"/>
                  </a:lnTo>
                  <a:lnTo>
                    <a:pt x="724" y="2388"/>
                  </a:lnTo>
                  <a:lnTo>
                    <a:pt x="716" y="2388"/>
                  </a:lnTo>
                  <a:lnTo>
                    <a:pt x="707" y="2388"/>
                  </a:lnTo>
                  <a:lnTo>
                    <a:pt x="703" y="2388"/>
                  </a:lnTo>
                  <a:lnTo>
                    <a:pt x="699" y="2384"/>
                  </a:lnTo>
                  <a:lnTo>
                    <a:pt x="695" y="2384"/>
                  </a:lnTo>
                  <a:lnTo>
                    <a:pt x="690" y="2384"/>
                  </a:lnTo>
                  <a:lnTo>
                    <a:pt x="682" y="2380"/>
                  </a:lnTo>
                  <a:lnTo>
                    <a:pt x="678" y="2376"/>
                  </a:lnTo>
                  <a:lnTo>
                    <a:pt x="674" y="2371"/>
                  </a:lnTo>
                  <a:lnTo>
                    <a:pt x="665" y="2367"/>
                  </a:lnTo>
                  <a:lnTo>
                    <a:pt x="661" y="2359"/>
                  </a:lnTo>
                  <a:lnTo>
                    <a:pt x="657" y="2354"/>
                  </a:lnTo>
                  <a:lnTo>
                    <a:pt x="657" y="2350"/>
                  </a:lnTo>
                  <a:lnTo>
                    <a:pt x="652" y="2346"/>
                  </a:lnTo>
                  <a:lnTo>
                    <a:pt x="648" y="2337"/>
                  </a:lnTo>
                  <a:lnTo>
                    <a:pt x="644" y="2325"/>
                  </a:lnTo>
                  <a:lnTo>
                    <a:pt x="640" y="2320"/>
                  </a:lnTo>
                  <a:lnTo>
                    <a:pt x="640" y="2316"/>
                  </a:lnTo>
                  <a:lnTo>
                    <a:pt x="635" y="2312"/>
                  </a:lnTo>
                  <a:lnTo>
                    <a:pt x="631" y="2304"/>
                  </a:lnTo>
                  <a:lnTo>
                    <a:pt x="627" y="2299"/>
                  </a:lnTo>
                  <a:lnTo>
                    <a:pt x="623" y="2295"/>
                  </a:lnTo>
                  <a:lnTo>
                    <a:pt x="619" y="2291"/>
                  </a:lnTo>
                  <a:lnTo>
                    <a:pt x="614" y="2287"/>
                  </a:lnTo>
                  <a:lnTo>
                    <a:pt x="610" y="2287"/>
                  </a:lnTo>
                  <a:lnTo>
                    <a:pt x="602" y="2282"/>
                  </a:lnTo>
                  <a:lnTo>
                    <a:pt x="597" y="2282"/>
                  </a:lnTo>
                  <a:lnTo>
                    <a:pt x="593" y="2282"/>
                  </a:lnTo>
                  <a:lnTo>
                    <a:pt x="585" y="2282"/>
                  </a:lnTo>
                  <a:lnTo>
                    <a:pt x="580" y="2287"/>
                  </a:lnTo>
                  <a:lnTo>
                    <a:pt x="576" y="2287"/>
                  </a:lnTo>
                  <a:lnTo>
                    <a:pt x="568" y="2291"/>
                  </a:lnTo>
                  <a:lnTo>
                    <a:pt x="563" y="2295"/>
                  </a:lnTo>
                  <a:lnTo>
                    <a:pt x="559" y="2299"/>
                  </a:lnTo>
                  <a:lnTo>
                    <a:pt x="555" y="2304"/>
                  </a:lnTo>
                  <a:lnTo>
                    <a:pt x="555" y="2308"/>
                  </a:lnTo>
                  <a:lnTo>
                    <a:pt x="551" y="2312"/>
                  </a:lnTo>
                  <a:lnTo>
                    <a:pt x="547" y="2320"/>
                  </a:lnTo>
                  <a:lnTo>
                    <a:pt x="547" y="2325"/>
                  </a:lnTo>
                  <a:lnTo>
                    <a:pt x="538" y="2346"/>
                  </a:lnTo>
                  <a:lnTo>
                    <a:pt x="534" y="2354"/>
                  </a:lnTo>
                  <a:lnTo>
                    <a:pt x="534" y="2359"/>
                  </a:lnTo>
                  <a:lnTo>
                    <a:pt x="530" y="2363"/>
                  </a:lnTo>
                  <a:lnTo>
                    <a:pt x="525" y="2371"/>
                  </a:lnTo>
                  <a:lnTo>
                    <a:pt x="521" y="2376"/>
                  </a:lnTo>
                  <a:lnTo>
                    <a:pt x="513" y="2380"/>
                  </a:lnTo>
                  <a:lnTo>
                    <a:pt x="508" y="2384"/>
                  </a:lnTo>
                  <a:lnTo>
                    <a:pt x="504" y="2388"/>
                  </a:lnTo>
                  <a:lnTo>
                    <a:pt x="500" y="2388"/>
                  </a:lnTo>
                  <a:lnTo>
                    <a:pt x="491" y="2392"/>
                  </a:lnTo>
                  <a:lnTo>
                    <a:pt x="487" y="2392"/>
                  </a:lnTo>
                  <a:lnTo>
                    <a:pt x="479" y="2392"/>
                  </a:lnTo>
                  <a:lnTo>
                    <a:pt x="475" y="2392"/>
                  </a:lnTo>
                  <a:lnTo>
                    <a:pt x="470" y="2392"/>
                  </a:lnTo>
                  <a:lnTo>
                    <a:pt x="466" y="2392"/>
                  </a:lnTo>
                  <a:lnTo>
                    <a:pt x="466" y="2388"/>
                  </a:lnTo>
                  <a:lnTo>
                    <a:pt x="462" y="2384"/>
                  </a:lnTo>
                  <a:lnTo>
                    <a:pt x="458" y="2380"/>
                  </a:lnTo>
                  <a:lnTo>
                    <a:pt x="453" y="2371"/>
                  </a:lnTo>
                  <a:lnTo>
                    <a:pt x="449" y="2367"/>
                  </a:lnTo>
                  <a:lnTo>
                    <a:pt x="445" y="2359"/>
                  </a:lnTo>
                  <a:lnTo>
                    <a:pt x="441" y="2350"/>
                  </a:lnTo>
                  <a:lnTo>
                    <a:pt x="436" y="2342"/>
                  </a:lnTo>
                  <a:lnTo>
                    <a:pt x="432" y="2329"/>
                  </a:lnTo>
                  <a:lnTo>
                    <a:pt x="424" y="2304"/>
                  </a:lnTo>
                  <a:lnTo>
                    <a:pt x="420" y="2299"/>
                  </a:lnTo>
                  <a:lnTo>
                    <a:pt x="420" y="2291"/>
                  </a:lnTo>
                  <a:lnTo>
                    <a:pt x="415" y="2287"/>
                  </a:lnTo>
                  <a:lnTo>
                    <a:pt x="411" y="2278"/>
                  </a:lnTo>
                  <a:lnTo>
                    <a:pt x="407" y="2274"/>
                  </a:lnTo>
                  <a:lnTo>
                    <a:pt x="403" y="2265"/>
                  </a:lnTo>
                  <a:lnTo>
                    <a:pt x="394" y="2257"/>
                  </a:lnTo>
                  <a:lnTo>
                    <a:pt x="386" y="2244"/>
                  </a:lnTo>
                  <a:lnTo>
                    <a:pt x="381" y="2240"/>
                  </a:lnTo>
                  <a:lnTo>
                    <a:pt x="377" y="2232"/>
                  </a:lnTo>
                  <a:lnTo>
                    <a:pt x="373" y="2227"/>
                  </a:lnTo>
                  <a:lnTo>
                    <a:pt x="364" y="2223"/>
                  </a:lnTo>
                  <a:lnTo>
                    <a:pt x="356" y="2210"/>
                  </a:lnTo>
                  <a:lnTo>
                    <a:pt x="343" y="2202"/>
                  </a:lnTo>
                  <a:lnTo>
                    <a:pt x="331" y="2189"/>
                  </a:lnTo>
                  <a:lnTo>
                    <a:pt x="318" y="2181"/>
                  </a:lnTo>
                  <a:lnTo>
                    <a:pt x="309" y="2172"/>
                  </a:lnTo>
                  <a:lnTo>
                    <a:pt x="297" y="2164"/>
                  </a:lnTo>
                  <a:lnTo>
                    <a:pt x="284" y="2160"/>
                  </a:lnTo>
                  <a:lnTo>
                    <a:pt x="276" y="2155"/>
                  </a:lnTo>
                  <a:lnTo>
                    <a:pt x="271" y="2151"/>
                  </a:lnTo>
                  <a:lnTo>
                    <a:pt x="263" y="2147"/>
                  </a:lnTo>
                  <a:lnTo>
                    <a:pt x="254" y="2143"/>
                  </a:lnTo>
                  <a:lnTo>
                    <a:pt x="246" y="2138"/>
                  </a:lnTo>
                  <a:lnTo>
                    <a:pt x="242" y="2138"/>
                  </a:lnTo>
                  <a:lnTo>
                    <a:pt x="233" y="2134"/>
                  </a:lnTo>
                  <a:lnTo>
                    <a:pt x="225" y="2134"/>
                  </a:lnTo>
                  <a:lnTo>
                    <a:pt x="212" y="2130"/>
                  </a:lnTo>
                  <a:lnTo>
                    <a:pt x="187" y="2126"/>
                  </a:lnTo>
                  <a:lnTo>
                    <a:pt x="170" y="2122"/>
                  </a:lnTo>
                  <a:lnTo>
                    <a:pt x="166" y="2117"/>
                  </a:lnTo>
                  <a:lnTo>
                    <a:pt x="157" y="2117"/>
                  </a:lnTo>
                  <a:lnTo>
                    <a:pt x="153" y="2113"/>
                  </a:lnTo>
                  <a:lnTo>
                    <a:pt x="144" y="2113"/>
                  </a:lnTo>
                  <a:lnTo>
                    <a:pt x="136" y="2109"/>
                  </a:lnTo>
                  <a:lnTo>
                    <a:pt x="132" y="2105"/>
                  </a:lnTo>
                  <a:lnTo>
                    <a:pt x="127" y="2100"/>
                  </a:lnTo>
                  <a:lnTo>
                    <a:pt x="119" y="2096"/>
                  </a:lnTo>
                  <a:lnTo>
                    <a:pt x="115" y="2092"/>
                  </a:lnTo>
                  <a:lnTo>
                    <a:pt x="110" y="2088"/>
                  </a:lnTo>
                  <a:lnTo>
                    <a:pt x="106" y="2083"/>
                  </a:lnTo>
                  <a:lnTo>
                    <a:pt x="98" y="2075"/>
                  </a:lnTo>
                  <a:lnTo>
                    <a:pt x="94" y="2071"/>
                  </a:lnTo>
                  <a:lnTo>
                    <a:pt x="85" y="2058"/>
                  </a:lnTo>
                  <a:lnTo>
                    <a:pt x="77" y="2045"/>
                  </a:lnTo>
                  <a:lnTo>
                    <a:pt x="68" y="2033"/>
                  </a:lnTo>
                  <a:lnTo>
                    <a:pt x="55" y="2020"/>
                  </a:lnTo>
                  <a:lnTo>
                    <a:pt x="51" y="2011"/>
                  </a:lnTo>
                  <a:lnTo>
                    <a:pt x="47" y="2003"/>
                  </a:lnTo>
                  <a:lnTo>
                    <a:pt x="43" y="1999"/>
                  </a:lnTo>
                  <a:lnTo>
                    <a:pt x="39" y="1990"/>
                  </a:lnTo>
                  <a:lnTo>
                    <a:pt x="34" y="1986"/>
                  </a:lnTo>
                  <a:lnTo>
                    <a:pt x="34" y="1978"/>
                  </a:lnTo>
                  <a:lnTo>
                    <a:pt x="30" y="1969"/>
                  </a:lnTo>
                  <a:lnTo>
                    <a:pt x="26" y="1965"/>
                  </a:lnTo>
                  <a:lnTo>
                    <a:pt x="26" y="1956"/>
                  </a:lnTo>
                  <a:lnTo>
                    <a:pt x="22" y="1948"/>
                  </a:lnTo>
                  <a:lnTo>
                    <a:pt x="22" y="1944"/>
                  </a:lnTo>
                  <a:lnTo>
                    <a:pt x="17" y="1935"/>
                  </a:lnTo>
                  <a:lnTo>
                    <a:pt x="17" y="1931"/>
                  </a:lnTo>
                  <a:lnTo>
                    <a:pt x="17" y="1923"/>
                  </a:lnTo>
                  <a:lnTo>
                    <a:pt x="17" y="1918"/>
                  </a:lnTo>
                  <a:lnTo>
                    <a:pt x="17" y="1914"/>
                  </a:lnTo>
                  <a:lnTo>
                    <a:pt x="17" y="1906"/>
                  </a:lnTo>
                  <a:lnTo>
                    <a:pt x="17" y="1901"/>
                  </a:lnTo>
                  <a:lnTo>
                    <a:pt x="17" y="1897"/>
                  </a:lnTo>
                  <a:lnTo>
                    <a:pt x="17" y="1889"/>
                  </a:lnTo>
                  <a:lnTo>
                    <a:pt x="17" y="1884"/>
                  </a:lnTo>
                  <a:lnTo>
                    <a:pt x="26" y="1863"/>
                  </a:lnTo>
                  <a:lnTo>
                    <a:pt x="26" y="1855"/>
                  </a:lnTo>
                  <a:lnTo>
                    <a:pt x="26" y="1846"/>
                  </a:lnTo>
                  <a:lnTo>
                    <a:pt x="26" y="1842"/>
                  </a:lnTo>
                  <a:lnTo>
                    <a:pt x="26" y="1834"/>
                  </a:lnTo>
                  <a:lnTo>
                    <a:pt x="26" y="1825"/>
                  </a:lnTo>
                  <a:lnTo>
                    <a:pt x="26" y="1817"/>
                  </a:lnTo>
                  <a:lnTo>
                    <a:pt x="26" y="1808"/>
                  </a:lnTo>
                  <a:lnTo>
                    <a:pt x="26" y="1800"/>
                  </a:lnTo>
                  <a:lnTo>
                    <a:pt x="22" y="1774"/>
                  </a:lnTo>
                  <a:lnTo>
                    <a:pt x="13" y="1736"/>
                  </a:lnTo>
                  <a:lnTo>
                    <a:pt x="5" y="1681"/>
                  </a:lnTo>
                  <a:lnTo>
                    <a:pt x="0" y="1668"/>
                  </a:lnTo>
                  <a:lnTo>
                    <a:pt x="0" y="1664"/>
                  </a:lnTo>
                  <a:lnTo>
                    <a:pt x="0" y="1660"/>
                  </a:lnTo>
                  <a:close/>
                  <a:moveTo>
                    <a:pt x="585" y="1097"/>
                  </a:moveTo>
                  <a:lnTo>
                    <a:pt x="589" y="1101"/>
                  </a:lnTo>
                  <a:lnTo>
                    <a:pt x="589" y="1110"/>
                  </a:lnTo>
                  <a:lnTo>
                    <a:pt x="593" y="1114"/>
                  </a:lnTo>
                  <a:lnTo>
                    <a:pt x="597" y="1122"/>
                  </a:lnTo>
                  <a:lnTo>
                    <a:pt x="597" y="1131"/>
                  </a:lnTo>
                  <a:lnTo>
                    <a:pt x="602" y="1135"/>
                  </a:lnTo>
                  <a:lnTo>
                    <a:pt x="606" y="1144"/>
                  </a:lnTo>
                  <a:lnTo>
                    <a:pt x="610" y="1148"/>
                  </a:lnTo>
                  <a:lnTo>
                    <a:pt x="614" y="1152"/>
                  </a:lnTo>
                  <a:lnTo>
                    <a:pt x="623" y="1152"/>
                  </a:lnTo>
                  <a:lnTo>
                    <a:pt x="627" y="1156"/>
                  </a:lnTo>
                  <a:lnTo>
                    <a:pt x="631" y="1156"/>
                  </a:lnTo>
                  <a:lnTo>
                    <a:pt x="635" y="1156"/>
                  </a:lnTo>
                  <a:lnTo>
                    <a:pt x="640" y="1160"/>
                  </a:lnTo>
                  <a:lnTo>
                    <a:pt x="648" y="1160"/>
                  </a:lnTo>
                  <a:lnTo>
                    <a:pt x="657" y="1165"/>
                  </a:lnTo>
                  <a:lnTo>
                    <a:pt x="661" y="1169"/>
                  </a:lnTo>
                  <a:lnTo>
                    <a:pt x="665" y="1173"/>
                  </a:lnTo>
                  <a:lnTo>
                    <a:pt x="674" y="1177"/>
                  </a:lnTo>
                  <a:lnTo>
                    <a:pt x="678" y="1182"/>
                  </a:lnTo>
                  <a:lnTo>
                    <a:pt x="690" y="1194"/>
                  </a:lnTo>
                  <a:lnTo>
                    <a:pt x="695" y="1199"/>
                  </a:lnTo>
                  <a:lnTo>
                    <a:pt x="699" y="1203"/>
                  </a:lnTo>
                  <a:lnTo>
                    <a:pt x="703" y="1203"/>
                  </a:lnTo>
                  <a:lnTo>
                    <a:pt x="707" y="1203"/>
                  </a:lnTo>
                  <a:lnTo>
                    <a:pt x="712" y="1207"/>
                  </a:lnTo>
                  <a:lnTo>
                    <a:pt x="716" y="1207"/>
                  </a:lnTo>
                  <a:lnTo>
                    <a:pt x="720" y="1207"/>
                  </a:lnTo>
                  <a:lnTo>
                    <a:pt x="729" y="1203"/>
                  </a:lnTo>
                  <a:lnTo>
                    <a:pt x="733" y="1203"/>
                  </a:lnTo>
                  <a:lnTo>
                    <a:pt x="737" y="1203"/>
                  </a:lnTo>
                  <a:lnTo>
                    <a:pt x="741" y="1207"/>
                  </a:lnTo>
                  <a:lnTo>
                    <a:pt x="746" y="1207"/>
                  </a:lnTo>
                  <a:lnTo>
                    <a:pt x="750" y="1211"/>
                  </a:lnTo>
                  <a:lnTo>
                    <a:pt x="754" y="1215"/>
                  </a:lnTo>
                  <a:lnTo>
                    <a:pt x="758" y="1220"/>
                  </a:lnTo>
                  <a:lnTo>
                    <a:pt x="762" y="1224"/>
                  </a:lnTo>
                  <a:lnTo>
                    <a:pt x="771" y="1232"/>
                  </a:lnTo>
                  <a:lnTo>
                    <a:pt x="792" y="1249"/>
                  </a:lnTo>
                  <a:lnTo>
                    <a:pt x="801" y="1258"/>
                  </a:lnTo>
                  <a:lnTo>
                    <a:pt x="805" y="1262"/>
                  </a:lnTo>
                  <a:lnTo>
                    <a:pt x="809" y="1262"/>
                  </a:lnTo>
                  <a:lnTo>
                    <a:pt x="809" y="1266"/>
                  </a:lnTo>
                  <a:lnTo>
                    <a:pt x="813" y="1266"/>
                  </a:lnTo>
                  <a:lnTo>
                    <a:pt x="817" y="1271"/>
                  </a:lnTo>
                  <a:lnTo>
                    <a:pt x="822" y="1271"/>
                  </a:lnTo>
                  <a:lnTo>
                    <a:pt x="826" y="1271"/>
                  </a:lnTo>
                  <a:lnTo>
                    <a:pt x="826" y="1266"/>
                  </a:lnTo>
                  <a:lnTo>
                    <a:pt x="830" y="1266"/>
                  </a:lnTo>
                  <a:lnTo>
                    <a:pt x="834" y="1262"/>
                  </a:lnTo>
                  <a:lnTo>
                    <a:pt x="843" y="1249"/>
                  </a:lnTo>
                  <a:lnTo>
                    <a:pt x="847" y="1241"/>
                  </a:lnTo>
                  <a:lnTo>
                    <a:pt x="856" y="1232"/>
                  </a:lnTo>
                  <a:lnTo>
                    <a:pt x="873" y="1207"/>
                  </a:lnTo>
                  <a:lnTo>
                    <a:pt x="881" y="1199"/>
                  </a:lnTo>
                  <a:lnTo>
                    <a:pt x="885" y="1194"/>
                  </a:lnTo>
                  <a:lnTo>
                    <a:pt x="889" y="1190"/>
                  </a:lnTo>
                  <a:lnTo>
                    <a:pt x="894" y="1186"/>
                  </a:lnTo>
                  <a:lnTo>
                    <a:pt x="894" y="1177"/>
                  </a:lnTo>
                  <a:lnTo>
                    <a:pt x="898" y="1173"/>
                  </a:lnTo>
                  <a:lnTo>
                    <a:pt x="902" y="1165"/>
                  </a:lnTo>
                  <a:lnTo>
                    <a:pt x="902" y="1160"/>
                  </a:lnTo>
                  <a:lnTo>
                    <a:pt x="902" y="1152"/>
                  </a:lnTo>
                  <a:lnTo>
                    <a:pt x="902" y="1144"/>
                  </a:lnTo>
                  <a:lnTo>
                    <a:pt x="902" y="1139"/>
                  </a:lnTo>
                  <a:lnTo>
                    <a:pt x="902" y="1135"/>
                  </a:lnTo>
                  <a:lnTo>
                    <a:pt x="902" y="1131"/>
                  </a:lnTo>
                  <a:lnTo>
                    <a:pt x="902" y="1127"/>
                  </a:lnTo>
                  <a:lnTo>
                    <a:pt x="898" y="1127"/>
                  </a:lnTo>
                  <a:lnTo>
                    <a:pt x="898" y="1122"/>
                  </a:lnTo>
                  <a:lnTo>
                    <a:pt x="894" y="1118"/>
                  </a:lnTo>
                  <a:lnTo>
                    <a:pt x="889" y="1114"/>
                  </a:lnTo>
                  <a:lnTo>
                    <a:pt x="885" y="1110"/>
                  </a:lnTo>
                  <a:lnTo>
                    <a:pt x="873" y="1101"/>
                  </a:lnTo>
                  <a:lnTo>
                    <a:pt x="843" y="1080"/>
                  </a:lnTo>
                  <a:lnTo>
                    <a:pt x="830" y="1072"/>
                  </a:lnTo>
                  <a:lnTo>
                    <a:pt x="826" y="1067"/>
                  </a:lnTo>
                  <a:lnTo>
                    <a:pt x="822" y="1067"/>
                  </a:lnTo>
                  <a:lnTo>
                    <a:pt x="817" y="1063"/>
                  </a:lnTo>
                  <a:lnTo>
                    <a:pt x="813" y="1063"/>
                  </a:lnTo>
                  <a:lnTo>
                    <a:pt x="809" y="1059"/>
                  </a:lnTo>
                  <a:lnTo>
                    <a:pt x="801" y="1059"/>
                  </a:lnTo>
                  <a:lnTo>
                    <a:pt x="796" y="1059"/>
                  </a:lnTo>
                  <a:lnTo>
                    <a:pt x="796" y="1055"/>
                  </a:lnTo>
                  <a:lnTo>
                    <a:pt x="792" y="1055"/>
                  </a:lnTo>
                  <a:lnTo>
                    <a:pt x="788" y="1050"/>
                  </a:lnTo>
                  <a:lnTo>
                    <a:pt x="784" y="1046"/>
                  </a:lnTo>
                  <a:lnTo>
                    <a:pt x="779" y="1038"/>
                  </a:lnTo>
                  <a:lnTo>
                    <a:pt x="775" y="1033"/>
                  </a:lnTo>
                  <a:lnTo>
                    <a:pt x="771" y="1029"/>
                  </a:lnTo>
                  <a:lnTo>
                    <a:pt x="767" y="1029"/>
                  </a:lnTo>
                  <a:lnTo>
                    <a:pt x="758" y="1025"/>
                  </a:lnTo>
                  <a:lnTo>
                    <a:pt x="754" y="1021"/>
                  </a:lnTo>
                  <a:lnTo>
                    <a:pt x="750" y="1016"/>
                  </a:lnTo>
                  <a:lnTo>
                    <a:pt x="741" y="1008"/>
                  </a:lnTo>
                  <a:lnTo>
                    <a:pt x="741" y="1004"/>
                  </a:lnTo>
                  <a:lnTo>
                    <a:pt x="737" y="1004"/>
                  </a:lnTo>
                  <a:lnTo>
                    <a:pt x="733" y="1004"/>
                  </a:lnTo>
                  <a:lnTo>
                    <a:pt x="733" y="1008"/>
                  </a:lnTo>
                  <a:lnTo>
                    <a:pt x="729" y="1008"/>
                  </a:lnTo>
                  <a:lnTo>
                    <a:pt x="729" y="1012"/>
                  </a:lnTo>
                  <a:lnTo>
                    <a:pt x="720" y="1025"/>
                  </a:lnTo>
                  <a:lnTo>
                    <a:pt x="720" y="1029"/>
                  </a:lnTo>
                  <a:lnTo>
                    <a:pt x="716" y="1033"/>
                  </a:lnTo>
                  <a:lnTo>
                    <a:pt x="712" y="1038"/>
                  </a:lnTo>
                  <a:lnTo>
                    <a:pt x="703" y="1042"/>
                  </a:lnTo>
                  <a:lnTo>
                    <a:pt x="699" y="1046"/>
                  </a:lnTo>
                  <a:lnTo>
                    <a:pt x="678" y="1059"/>
                  </a:lnTo>
                  <a:lnTo>
                    <a:pt x="669" y="1063"/>
                  </a:lnTo>
                  <a:lnTo>
                    <a:pt x="661" y="1067"/>
                  </a:lnTo>
                  <a:lnTo>
                    <a:pt x="657" y="1072"/>
                  </a:lnTo>
                  <a:lnTo>
                    <a:pt x="644" y="1076"/>
                  </a:lnTo>
                  <a:lnTo>
                    <a:pt x="635" y="1076"/>
                  </a:lnTo>
                  <a:lnTo>
                    <a:pt x="627" y="1080"/>
                  </a:lnTo>
                  <a:lnTo>
                    <a:pt x="619" y="1080"/>
                  </a:lnTo>
                  <a:lnTo>
                    <a:pt x="610" y="1084"/>
                  </a:lnTo>
                  <a:lnTo>
                    <a:pt x="606" y="1088"/>
                  </a:lnTo>
                  <a:lnTo>
                    <a:pt x="593" y="1093"/>
                  </a:lnTo>
                  <a:lnTo>
                    <a:pt x="589" y="1097"/>
                  </a:lnTo>
                  <a:lnTo>
                    <a:pt x="585" y="1097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3" name="Freeform 59"/>
            <p:cNvSpPr>
              <a:spLocks/>
            </p:cNvSpPr>
            <p:nvPr/>
          </p:nvSpPr>
          <p:spPr bwMode="auto">
            <a:xfrm>
              <a:off x="2879497" y="1437769"/>
              <a:ext cx="341881" cy="353136"/>
            </a:xfrm>
            <a:custGeom>
              <a:avLst/>
              <a:gdLst>
                <a:gd name="T0" fmla="*/ 17 w 1080"/>
                <a:gd name="T1" fmla="*/ 436 h 1113"/>
                <a:gd name="T2" fmla="*/ 51 w 1080"/>
                <a:gd name="T3" fmla="*/ 398 h 1113"/>
                <a:gd name="T4" fmla="*/ 64 w 1080"/>
                <a:gd name="T5" fmla="*/ 317 h 1113"/>
                <a:gd name="T6" fmla="*/ 89 w 1080"/>
                <a:gd name="T7" fmla="*/ 250 h 1113"/>
                <a:gd name="T8" fmla="*/ 131 w 1080"/>
                <a:gd name="T9" fmla="*/ 228 h 1113"/>
                <a:gd name="T10" fmla="*/ 250 w 1080"/>
                <a:gd name="T11" fmla="*/ 216 h 1113"/>
                <a:gd name="T12" fmla="*/ 474 w 1080"/>
                <a:gd name="T13" fmla="*/ 152 h 1113"/>
                <a:gd name="T14" fmla="*/ 470 w 1080"/>
                <a:gd name="T15" fmla="*/ 110 h 1113"/>
                <a:gd name="T16" fmla="*/ 432 w 1080"/>
                <a:gd name="T17" fmla="*/ 42 h 1113"/>
                <a:gd name="T18" fmla="*/ 474 w 1080"/>
                <a:gd name="T19" fmla="*/ 13 h 1113"/>
                <a:gd name="T20" fmla="*/ 521 w 1080"/>
                <a:gd name="T21" fmla="*/ 34 h 1113"/>
                <a:gd name="T22" fmla="*/ 555 w 1080"/>
                <a:gd name="T23" fmla="*/ 46 h 1113"/>
                <a:gd name="T24" fmla="*/ 622 w 1080"/>
                <a:gd name="T25" fmla="*/ 13 h 1113"/>
                <a:gd name="T26" fmla="*/ 686 w 1080"/>
                <a:gd name="T27" fmla="*/ 0 h 1113"/>
                <a:gd name="T28" fmla="*/ 766 w 1080"/>
                <a:gd name="T29" fmla="*/ 190 h 1113"/>
                <a:gd name="T30" fmla="*/ 732 w 1080"/>
                <a:gd name="T31" fmla="*/ 224 h 1113"/>
                <a:gd name="T32" fmla="*/ 732 w 1080"/>
                <a:gd name="T33" fmla="*/ 258 h 1113"/>
                <a:gd name="T34" fmla="*/ 749 w 1080"/>
                <a:gd name="T35" fmla="*/ 292 h 1113"/>
                <a:gd name="T36" fmla="*/ 787 w 1080"/>
                <a:gd name="T37" fmla="*/ 317 h 1113"/>
                <a:gd name="T38" fmla="*/ 855 w 1080"/>
                <a:gd name="T39" fmla="*/ 317 h 1113"/>
                <a:gd name="T40" fmla="*/ 923 w 1080"/>
                <a:gd name="T41" fmla="*/ 330 h 1113"/>
                <a:gd name="T42" fmla="*/ 965 w 1080"/>
                <a:gd name="T43" fmla="*/ 360 h 1113"/>
                <a:gd name="T44" fmla="*/ 1016 w 1080"/>
                <a:gd name="T45" fmla="*/ 406 h 1113"/>
                <a:gd name="T46" fmla="*/ 1029 w 1080"/>
                <a:gd name="T47" fmla="*/ 457 h 1113"/>
                <a:gd name="T48" fmla="*/ 1075 w 1080"/>
                <a:gd name="T49" fmla="*/ 474 h 1113"/>
                <a:gd name="T50" fmla="*/ 1063 w 1080"/>
                <a:gd name="T51" fmla="*/ 521 h 1113"/>
                <a:gd name="T52" fmla="*/ 991 w 1080"/>
                <a:gd name="T53" fmla="*/ 580 h 1113"/>
                <a:gd name="T54" fmla="*/ 978 w 1080"/>
                <a:gd name="T55" fmla="*/ 639 h 1113"/>
                <a:gd name="T56" fmla="*/ 940 w 1080"/>
                <a:gd name="T57" fmla="*/ 669 h 1113"/>
                <a:gd name="T58" fmla="*/ 859 w 1080"/>
                <a:gd name="T59" fmla="*/ 703 h 1113"/>
                <a:gd name="T60" fmla="*/ 872 w 1080"/>
                <a:gd name="T61" fmla="*/ 775 h 1113"/>
                <a:gd name="T62" fmla="*/ 881 w 1080"/>
                <a:gd name="T63" fmla="*/ 821 h 1113"/>
                <a:gd name="T64" fmla="*/ 851 w 1080"/>
                <a:gd name="T65" fmla="*/ 855 h 1113"/>
                <a:gd name="T66" fmla="*/ 787 w 1080"/>
                <a:gd name="T67" fmla="*/ 897 h 1113"/>
                <a:gd name="T68" fmla="*/ 766 w 1080"/>
                <a:gd name="T69" fmla="*/ 952 h 1113"/>
                <a:gd name="T70" fmla="*/ 720 w 1080"/>
                <a:gd name="T71" fmla="*/ 991 h 1113"/>
                <a:gd name="T72" fmla="*/ 660 w 1080"/>
                <a:gd name="T73" fmla="*/ 1037 h 1113"/>
                <a:gd name="T74" fmla="*/ 589 w 1080"/>
                <a:gd name="T75" fmla="*/ 1101 h 1113"/>
                <a:gd name="T76" fmla="*/ 559 w 1080"/>
                <a:gd name="T77" fmla="*/ 1075 h 1113"/>
                <a:gd name="T78" fmla="*/ 542 w 1080"/>
                <a:gd name="T79" fmla="*/ 1016 h 1113"/>
                <a:gd name="T80" fmla="*/ 550 w 1080"/>
                <a:gd name="T81" fmla="*/ 969 h 1113"/>
                <a:gd name="T82" fmla="*/ 512 w 1080"/>
                <a:gd name="T83" fmla="*/ 944 h 1113"/>
                <a:gd name="T84" fmla="*/ 457 w 1080"/>
                <a:gd name="T85" fmla="*/ 948 h 1113"/>
                <a:gd name="T86" fmla="*/ 402 w 1080"/>
                <a:gd name="T87" fmla="*/ 944 h 1113"/>
                <a:gd name="T88" fmla="*/ 305 w 1080"/>
                <a:gd name="T89" fmla="*/ 948 h 1113"/>
                <a:gd name="T90" fmla="*/ 288 w 1080"/>
                <a:gd name="T91" fmla="*/ 914 h 1113"/>
                <a:gd name="T92" fmla="*/ 347 w 1080"/>
                <a:gd name="T93" fmla="*/ 847 h 1113"/>
                <a:gd name="T94" fmla="*/ 360 w 1080"/>
                <a:gd name="T95" fmla="*/ 800 h 1113"/>
                <a:gd name="T96" fmla="*/ 330 w 1080"/>
                <a:gd name="T97" fmla="*/ 766 h 1113"/>
                <a:gd name="T98" fmla="*/ 254 w 1080"/>
                <a:gd name="T99" fmla="*/ 770 h 1113"/>
                <a:gd name="T100" fmla="*/ 203 w 1080"/>
                <a:gd name="T101" fmla="*/ 749 h 1113"/>
                <a:gd name="T102" fmla="*/ 152 w 1080"/>
                <a:gd name="T103" fmla="*/ 694 h 1113"/>
                <a:gd name="T104" fmla="*/ 93 w 1080"/>
                <a:gd name="T105" fmla="*/ 635 h 1113"/>
                <a:gd name="T106" fmla="*/ 42 w 1080"/>
                <a:gd name="T107" fmla="*/ 614 h 1113"/>
                <a:gd name="T108" fmla="*/ 64 w 1080"/>
                <a:gd name="T109" fmla="*/ 571 h 1113"/>
                <a:gd name="T110" fmla="*/ 80 w 1080"/>
                <a:gd name="T111" fmla="*/ 533 h 1113"/>
                <a:gd name="T112" fmla="*/ 64 w 1080"/>
                <a:gd name="T113" fmla="*/ 521 h 1113"/>
                <a:gd name="T114" fmla="*/ 38 w 1080"/>
                <a:gd name="T115" fmla="*/ 478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0" h="1113">
                  <a:moveTo>
                    <a:pt x="0" y="478"/>
                  </a:moveTo>
                  <a:lnTo>
                    <a:pt x="4" y="474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53"/>
                  </a:lnTo>
                  <a:lnTo>
                    <a:pt x="9" y="444"/>
                  </a:lnTo>
                  <a:lnTo>
                    <a:pt x="9" y="440"/>
                  </a:lnTo>
                  <a:lnTo>
                    <a:pt x="13" y="436"/>
                  </a:lnTo>
                  <a:lnTo>
                    <a:pt x="17" y="436"/>
                  </a:lnTo>
                  <a:lnTo>
                    <a:pt x="21" y="436"/>
                  </a:lnTo>
                  <a:lnTo>
                    <a:pt x="25" y="444"/>
                  </a:lnTo>
                  <a:lnTo>
                    <a:pt x="30" y="444"/>
                  </a:lnTo>
                  <a:lnTo>
                    <a:pt x="34" y="444"/>
                  </a:lnTo>
                  <a:lnTo>
                    <a:pt x="38" y="432"/>
                  </a:lnTo>
                  <a:lnTo>
                    <a:pt x="42" y="419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51" y="398"/>
                  </a:lnTo>
                  <a:lnTo>
                    <a:pt x="55" y="389"/>
                  </a:lnTo>
                  <a:lnTo>
                    <a:pt x="55" y="381"/>
                  </a:lnTo>
                  <a:lnTo>
                    <a:pt x="59" y="372"/>
                  </a:lnTo>
                  <a:lnTo>
                    <a:pt x="59" y="364"/>
                  </a:lnTo>
                  <a:lnTo>
                    <a:pt x="64" y="347"/>
                  </a:lnTo>
                  <a:lnTo>
                    <a:pt x="64" y="334"/>
                  </a:lnTo>
                  <a:lnTo>
                    <a:pt x="64" y="330"/>
                  </a:lnTo>
                  <a:lnTo>
                    <a:pt x="64" y="322"/>
                  </a:lnTo>
                  <a:lnTo>
                    <a:pt x="64" y="317"/>
                  </a:lnTo>
                  <a:lnTo>
                    <a:pt x="64" y="309"/>
                  </a:lnTo>
                  <a:lnTo>
                    <a:pt x="64" y="305"/>
                  </a:lnTo>
                  <a:lnTo>
                    <a:pt x="64" y="296"/>
                  </a:lnTo>
                  <a:lnTo>
                    <a:pt x="68" y="292"/>
                  </a:lnTo>
                  <a:lnTo>
                    <a:pt x="72" y="283"/>
                  </a:lnTo>
                  <a:lnTo>
                    <a:pt x="76" y="279"/>
                  </a:lnTo>
                  <a:lnTo>
                    <a:pt x="85" y="258"/>
                  </a:lnTo>
                  <a:lnTo>
                    <a:pt x="89" y="254"/>
                  </a:lnTo>
                  <a:lnTo>
                    <a:pt x="89" y="250"/>
                  </a:lnTo>
                  <a:lnTo>
                    <a:pt x="93" y="245"/>
                  </a:lnTo>
                  <a:lnTo>
                    <a:pt x="93" y="241"/>
                  </a:lnTo>
                  <a:lnTo>
                    <a:pt x="97" y="237"/>
                  </a:lnTo>
                  <a:lnTo>
                    <a:pt x="102" y="237"/>
                  </a:lnTo>
                  <a:lnTo>
                    <a:pt x="106" y="233"/>
                  </a:lnTo>
                  <a:lnTo>
                    <a:pt x="110" y="233"/>
                  </a:lnTo>
                  <a:lnTo>
                    <a:pt x="119" y="228"/>
                  </a:lnTo>
                  <a:lnTo>
                    <a:pt x="123" y="228"/>
                  </a:lnTo>
                  <a:lnTo>
                    <a:pt x="131" y="228"/>
                  </a:lnTo>
                  <a:lnTo>
                    <a:pt x="140" y="228"/>
                  </a:lnTo>
                  <a:lnTo>
                    <a:pt x="165" y="224"/>
                  </a:lnTo>
                  <a:lnTo>
                    <a:pt x="178" y="224"/>
                  </a:lnTo>
                  <a:lnTo>
                    <a:pt x="208" y="224"/>
                  </a:lnTo>
                  <a:lnTo>
                    <a:pt x="220" y="220"/>
                  </a:lnTo>
                  <a:lnTo>
                    <a:pt x="224" y="220"/>
                  </a:lnTo>
                  <a:lnTo>
                    <a:pt x="233" y="220"/>
                  </a:lnTo>
                  <a:lnTo>
                    <a:pt x="241" y="220"/>
                  </a:lnTo>
                  <a:lnTo>
                    <a:pt x="250" y="216"/>
                  </a:lnTo>
                  <a:lnTo>
                    <a:pt x="279" y="211"/>
                  </a:lnTo>
                  <a:lnTo>
                    <a:pt x="339" y="195"/>
                  </a:lnTo>
                  <a:lnTo>
                    <a:pt x="423" y="173"/>
                  </a:lnTo>
                  <a:lnTo>
                    <a:pt x="440" y="169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6" y="156"/>
                  </a:lnTo>
                  <a:lnTo>
                    <a:pt x="470" y="152"/>
                  </a:lnTo>
                  <a:lnTo>
                    <a:pt x="474" y="152"/>
                  </a:lnTo>
                  <a:lnTo>
                    <a:pt x="474" y="148"/>
                  </a:lnTo>
                  <a:lnTo>
                    <a:pt x="478" y="144"/>
                  </a:lnTo>
                  <a:lnTo>
                    <a:pt x="478" y="140"/>
                  </a:lnTo>
                  <a:lnTo>
                    <a:pt x="478" y="135"/>
                  </a:lnTo>
                  <a:lnTo>
                    <a:pt x="478" y="131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66" y="101"/>
                  </a:lnTo>
                  <a:lnTo>
                    <a:pt x="457" y="80"/>
                  </a:lnTo>
                  <a:lnTo>
                    <a:pt x="457" y="76"/>
                  </a:lnTo>
                  <a:lnTo>
                    <a:pt x="453" y="72"/>
                  </a:lnTo>
                  <a:lnTo>
                    <a:pt x="453" y="68"/>
                  </a:lnTo>
                  <a:lnTo>
                    <a:pt x="449" y="63"/>
                  </a:lnTo>
                  <a:lnTo>
                    <a:pt x="445" y="55"/>
                  </a:lnTo>
                  <a:lnTo>
                    <a:pt x="440" y="51"/>
                  </a:lnTo>
                  <a:lnTo>
                    <a:pt x="432" y="42"/>
                  </a:lnTo>
                  <a:lnTo>
                    <a:pt x="428" y="38"/>
                  </a:lnTo>
                  <a:lnTo>
                    <a:pt x="428" y="34"/>
                  </a:lnTo>
                  <a:lnTo>
                    <a:pt x="428" y="29"/>
                  </a:lnTo>
                  <a:lnTo>
                    <a:pt x="432" y="25"/>
                  </a:lnTo>
                  <a:lnTo>
                    <a:pt x="436" y="25"/>
                  </a:lnTo>
                  <a:lnTo>
                    <a:pt x="440" y="21"/>
                  </a:lnTo>
                  <a:lnTo>
                    <a:pt x="449" y="21"/>
                  </a:lnTo>
                  <a:lnTo>
                    <a:pt x="457" y="17"/>
                  </a:lnTo>
                  <a:lnTo>
                    <a:pt x="474" y="13"/>
                  </a:lnTo>
                  <a:lnTo>
                    <a:pt x="495" y="13"/>
                  </a:lnTo>
                  <a:lnTo>
                    <a:pt x="529" y="4"/>
                  </a:lnTo>
                  <a:lnTo>
                    <a:pt x="529" y="8"/>
                  </a:lnTo>
                  <a:lnTo>
                    <a:pt x="525" y="13"/>
                  </a:lnTo>
                  <a:lnTo>
                    <a:pt x="521" y="17"/>
                  </a:lnTo>
                  <a:lnTo>
                    <a:pt x="521" y="21"/>
                  </a:lnTo>
                  <a:lnTo>
                    <a:pt x="521" y="25"/>
                  </a:lnTo>
                  <a:lnTo>
                    <a:pt x="521" y="29"/>
                  </a:lnTo>
                  <a:lnTo>
                    <a:pt x="521" y="34"/>
                  </a:lnTo>
                  <a:lnTo>
                    <a:pt x="521" y="38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29" y="46"/>
                  </a:lnTo>
                  <a:lnTo>
                    <a:pt x="533" y="46"/>
                  </a:lnTo>
                  <a:lnTo>
                    <a:pt x="538" y="51"/>
                  </a:lnTo>
                  <a:lnTo>
                    <a:pt x="542" y="51"/>
                  </a:lnTo>
                  <a:lnTo>
                    <a:pt x="550" y="46"/>
                  </a:lnTo>
                  <a:lnTo>
                    <a:pt x="555" y="46"/>
                  </a:lnTo>
                  <a:lnTo>
                    <a:pt x="559" y="46"/>
                  </a:lnTo>
                  <a:lnTo>
                    <a:pt x="567" y="42"/>
                  </a:lnTo>
                  <a:lnTo>
                    <a:pt x="576" y="38"/>
                  </a:lnTo>
                  <a:lnTo>
                    <a:pt x="593" y="25"/>
                  </a:lnTo>
                  <a:lnTo>
                    <a:pt x="597" y="21"/>
                  </a:lnTo>
                  <a:lnTo>
                    <a:pt x="605" y="17"/>
                  </a:lnTo>
                  <a:lnTo>
                    <a:pt x="610" y="17"/>
                  </a:lnTo>
                  <a:lnTo>
                    <a:pt x="618" y="13"/>
                  </a:lnTo>
                  <a:lnTo>
                    <a:pt x="622" y="13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48" y="4"/>
                  </a:lnTo>
                  <a:lnTo>
                    <a:pt x="652" y="4"/>
                  </a:lnTo>
                  <a:lnTo>
                    <a:pt x="656" y="4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69" y="0"/>
                  </a:lnTo>
                  <a:lnTo>
                    <a:pt x="686" y="0"/>
                  </a:lnTo>
                  <a:lnTo>
                    <a:pt x="716" y="0"/>
                  </a:lnTo>
                  <a:lnTo>
                    <a:pt x="728" y="59"/>
                  </a:lnTo>
                  <a:lnTo>
                    <a:pt x="741" y="110"/>
                  </a:lnTo>
                  <a:lnTo>
                    <a:pt x="754" y="140"/>
                  </a:lnTo>
                  <a:lnTo>
                    <a:pt x="758" y="156"/>
                  </a:lnTo>
                  <a:lnTo>
                    <a:pt x="762" y="178"/>
                  </a:lnTo>
                  <a:lnTo>
                    <a:pt x="766" y="182"/>
                  </a:lnTo>
                  <a:lnTo>
                    <a:pt x="766" y="186"/>
                  </a:lnTo>
                  <a:lnTo>
                    <a:pt x="766" y="190"/>
                  </a:lnTo>
                  <a:lnTo>
                    <a:pt x="766" y="195"/>
                  </a:lnTo>
                  <a:lnTo>
                    <a:pt x="766" y="199"/>
                  </a:lnTo>
                  <a:lnTo>
                    <a:pt x="766" y="203"/>
                  </a:lnTo>
                  <a:lnTo>
                    <a:pt x="762" y="207"/>
                  </a:lnTo>
                  <a:lnTo>
                    <a:pt x="758" y="211"/>
                  </a:lnTo>
                  <a:lnTo>
                    <a:pt x="754" y="216"/>
                  </a:lnTo>
                  <a:lnTo>
                    <a:pt x="741" y="220"/>
                  </a:lnTo>
                  <a:lnTo>
                    <a:pt x="737" y="224"/>
                  </a:lnTo>
                  <a:lnTo>
                    <a:pt x="732" y="224"/>
                  </a:lnTo>
                  <a:lnTo>
                    <a:pt x="728" y="228"/>
                  </a:lnTo>
                  <a:lnTo>
                    <a:pt x="728" y="233"/>
                  </a:lnTo>
                  <a:lnTo>
                    <a:pt x="724" y="233"/>
                  </a:lnTo>
                  <a:lnTo>
                    <a:pt x="724" y="237"/>
                  </a:lnTo>
                  <a:lnTo>
                    <a:pt x="724" y="241"/>
                  </a:lnTo>
                  <a:lnTo>
                    <a:pt x="724" y="245"/>
                  </a:lnTo>
                  <a:lnTo>
                    <a:pt x="724" y="250"/>
                  </a:lnTo>
                  <a:lnTo>
                    <a:pt x="728" y="254"/>
                  </a:lnTo>
                  <a:lnTo>
                    <a:pt x="732" y="258"/>
                  </a:lnTo>
                  <a:lnTo>
                    <a:pt x="737" y="258"/>
                  </a:lnTo>
                  <a:lnTo>
                    <a:pt x="737" y="262"/>
                  </a:lnTo>
                  <a:lnTo>
                    <a:pt x="741" y="262"/>
                  </a:lnTo>
                  <a:lnTo>
                    <a:pt x="741" y="267"/>
                  </a:lnTo>
                  <a:lnTo>
                    <a:pt x="745" y="271"/>
                  </a:lnTo>
                  <a:lnTo>
                    <a:pt x="745" y="279"/>
                  </a:lnTo>
                  <a:lnTo>
                    <a:pt x="745" y="283"/>
                  </a:lnTo>
                  <a:lnTo>
                    <a:pt x="745" y="288"/>
                  </a:lnTo>
                  <a:lnTo>
                    <a:pt x="749" y="292"/>
                  </a:lnTo>
                  <a:lnTo>
                    <a:pt x="754" y="296"/>
                  </a:lnTo>
                  <a:lnTo>
                    <a:pt x="754" y="300"/>
                  </a:lnTo>
                  <a:lnTo>
                    <a:pt x="762" y="305"/>
                  </a:lnTo>
                  <a:lnTo>
                    <a:pt x="762" y="309"/>
                  </a:lnTo>
                  <a:lnTo>
                    <a:pt x="766" y="313"/>
                  </a:lnTo>
                  <a:lnTo>
                    <a:pt x="771" y="313"/>
                  </a:lnTo>
                  <a:lnTo>
                    <a:pt x="775" y="317"/>
                  </a:lnTo>
                  <a:lnTo>
                    <a:pt x="779" y="317"/>
                  </a:lnTo>
                  <a:lnTo>
                    <a:pt x="787" y="317"/>
                  </a:lnTo>
                  <a:lnTo>
                    <a:pt x="792" y="317"/>
                  </a:lnTo>
                  <a:lnTo>
                    <a:pt x="796" y="317"/>
                  </a:lnTo>
                  <a:lnTo>
                    <a:pt x="809" y="313"/>
                  </a:lnTo>
                  <a:lnTo>
                    <a:pt x="817" y="313"/>
                  </a:lnTo>
                  <a:lnTo>
                    <a:pt x="821" y="313"/>
                  </a:lnTo>
                  <a:lnTo>
                    <a:pt x="826" y="313"/>
                  </a:lnTo>
                  <a:lnTo>
                    <a:pt x="834" y="313"/>
                  </a:lnTo>
                  <a:lnTo>
                    <a:pt x="843" y="317"/>
                  </a:lnTo>
                  <a:lnTo>
                    <a:pt x="855" y="317"/>
                  </a:lnTo>
                  <a:lnTo>
                    <a:pt x="859" y="322"/>
                  </a:lnTo>
                  <a:lnTo>
                    <a:pt x="868" y="322"/>
                  </a:lnTo>
                  <a:lnTo>
                    <a:pt x="881" y="322"/>
                  </a:lnTo>
                  <a:lnTo>
                    <a:pt x="885" y="322"/>
                  </a:lnTo>
                  <a:lnTo>
                    <a:pt x="889" y="326"/>
                  </a:lnTo>
                  <a:lnTo>
                    <a:pt x="898" y="326"/>
                  </a:lnTo>
                  <a:lnTo>
                    <a:pt x="902" y="326"/>
                  </a:lnTo>
                  <a:lnTo>
                    <a:pt x="919" y="330"/>
                  </a:lnTo>
                  <a:lnTo>
                    <a:pt x="923" y="330"/>
                  </a:lnTo>
                  <a:lnTo>
                    <a:pt x="927" y="330"/>
                  </a:lnTo>
                  <a:lnTo>
                    <a:pt x="931" y="334"/>
                  </a:lnTo>
                  <a:lnTo>
                    <a:pt x="936" y="334"/>
                  </a:lnTo>
                  <a:lnTo>
                    <a:pt x="940" y="334"/>
                  </a:lnTo>
                  <a:lnTo>
                    <a:pt x="944" y="339"/>
                  </a:lnTo>
                  <a:lnTo>
                    <a:pt x="948" y="343"/>
                  </a:lnTo>
                  <a:lnTo>
                    <a:pt x="953" y="347"/>
                  </a:lnTo>
                  <a:lnTo>
                    <a:pt x="957" y="351"/>
                  </a:lnTo>
                  <a:lnTo>
                    <a:pt x="965" y="360"/>
                  </a:lnTo>
                  <a:lnTo>
                    <a:pt x="970" y="368"/>
                  </a:lnTo>
                  <a:lnTo>
                    <a:pt x="974" y="372"/>
                  </a:lnTo>
                  <a:lnTo>
                    <a:pt x="978" y="377"/>
                  </a:lnTo>
                  <a:lnTo>
                    <a:pt x="982" y="381"/>
                  </a:lnTo>
                  <a:lnTo>
                    <a:pt x="1003" y="394"/>
                  </a:lnTo>
                  <a:lnTo>
                    <a:pt x="1008" y="398"/>
                  </a:lnTo>
                  <a:lnTo>
                    <a:pt x="1012" y="398"/>
                  </a:lnTo>
                  <a:lnTo>
                    <a:pt x="1016" y="402"/>
                  </a:lnTo>
                  <a:lnTo>
                    <a:pt x="1016" y="406"/>
                  </a:lnTo>
                  <a:lnTo>
                    <a:pt x="1020" y="410"/>
                  </a:lnTo>
                  <a:lnTo>
                    <a:pt x="1020" y="415"/>
                  </a:lnTo>
                  <a:lnTo>
                    <a:pt x="1020" y="419"/>
                  </a:lnTo>
                  <a:lnTo>
                    <a:pt x="1025" y="423"/>
                  </a:lnTo>
                  <a:lnTo>
                    <a:pt x="1025" y="432"/>
                  </a:lnTo>
                  <a:lnTo>
                    <a:pt x="1025" y="444"/>
                  </a:lnTo>
                  <a:lnTo>
                    <a:pt x="1025" y="449"/>
                  </a:lnTo>
                  <a:lnTo>
                    <a:pt x="1025" y="453"/>
                  </a:lnTo>
                  <a:lnTo>
                    <a:pt x="1029" y="457"/>
                  </a:lnTo>
                  <a:lnTo>
                    <a:pt x="1033" y="461"/>
                  </a:lnTo>
                  <a:lnTo>
                    <a:pt x="1037" y="461"/>
                  </a:lnTo>
                  <a:lnTo>
                    <a:pt x="1041" y="461"/>
                  </a:lnTo>
                  <a:lnTo>
                    <a:pt x="1054" y="461"/>
                  </a:lnTo>
                  <a:lnTo>
                    <a:pt x="1058" y="461"/>
                  </a:lnTo>
                  <a:lnTo>
                    <a:pt x="1063" y="461"/>
                  </a:lnTo>
                  <a:lnTo>
                    <a:pt x="1067" y="466"/>
                  </a:lnTo>
                  <a:lnTo>
                    <a:pt x="1071" y="470"/>
                  </a:lnTo>
                  <a:lnTo>
                    <a:pt x="1075" y="474"/>
                  </a:lnTo>
                  <a:lnTo>
                    <a:pt x="1080" y="482"/>
                  </a:lnTo>
                  <a:lnTo>
                    <a:pt x="1080" y="487"/>
                  </a:lnTo>
                  <a:lnTo>
                    <a:pt x="1080" y="491"/>
                  </a:lnTo>
                  <a:lnTo>
                    <a:pt x="1080" y="495"/>
                  </a:lnTo>
                  <a:lnTo>
                    <a:pt x="1075" y="499"/>
                  </a:lnTo>
                  <a:lnTo>
                    <a:pt x="1075" y="508"/>
                  </a:lnTo>
                  <a:lnTo>
                    <a:pt x="1071" y="512"/>
                  </a:lnTo>
                  <a:lnTo>
                    <a:pt x="1067" y="516"/>
                  </a:lnTo>
                  <a:lnTo>
                    <a:pt x="1063" y="521"/>
                  </a:lnTo>
                  <a:lnTo>
                    <a:pt x="1054" y="525"/>
                  </a:lnTo>
                  <a:lnTo>
                    <a:pt x="1046" y="533"/>
                  </a:lnTo>
                  <a:lnTo>
                    <a:pt x="1020" y="550"/>
                  </a:lnTo>
                  <a:lnTo>
                    <a:pt x="1016" y="554"/>
                  </a:lnTo>
                  <a:lnTo>
                    <a:pt x="1008" y="559"/>
                  </a:lnTo>
                  <a:lnTo>
                    <a:pt x="1003" y="563"/>
                  </a:lnTo>
                  <a:lnTo>
                    <a:pt x="999" y="571"/>
                  </a:lnTo>
                  <a:lnTo>
                    <a:pt x="995" y="571"/>
                  </a:lnTo>
                  <a:lnTo>
                    <a:pt x="991" y="580"/>
                  </a:lnTo>
                  <a:lnTo>
                    <a:pt x="991" y="584"/>
                  </a:lnTo>
                  <a:lnTo>
                    <a:pt x="986" y="588"/>
                  </a:lnTo>
                  <a:lnTo>
                    <a:pt x="986" y="593"/>
                  </a:lnTo>
                  <a:lnTo>
                    <a:pt x="986" y="597"/>
                  </a:lnTo>
                  <a:lnTo>
                    <a:pt x="986" y="609"/>
                  </a:lnTo>
                  <a:lnTo>
                    <a:pt x="982" y="618"/>
                  </a:lnTo>
                  <a:lnTo>
                    <a:pt x="982" y="626"/>
                  </a:lnTo>
                  <a:lnTo>
                    <a:pt x="982" y="631"/>
                  </a:lnTo>
                  <a:lnTo>
                    <a:pt x="978" y="639"/>
                  </a:lnTo>
                  <a:lnTo>
                    <a:pt x="974" y="643"/>
                  </a:lnTo>
                  <a:lnTo>
                    <a:pt x="974" y="648"/>
                  </a:lnTo>
                  <a:lnTo>
                    <a:pt x="970" y="652"/>
                  </a:lnTo>
                  <a:lnTo>
                    <a:pt x="965" y="652"/>
                  </a:lnTo>
                  <a:lnTo>
                    <a:pt x="965" y="656"/>
                  </a:lnTo>
                  <a:lnTo>
                    <a:pt x="961" y="660"/>
                  </a:lnTo>
                  <a:lnTo>
                    <a:pt x="953" y="660"/>
                  </a:lnTo>
                  <a:lnTo>
                    <a:pt x="944" y="665"/>
                  </a:lnTo>
                  <a:lnTo>
                    <a:pt x="940" y="669"/>
                  </a:lnTo>
                  <a:lnTo>
                    <a:pt x="931" y="669"/>
                  </a:lnTo>
                  <a:lnTo>
                    <a:pt x="902" y="677"/>
                  </a:lnTo>
                  <a:lnTo>
                    <a:pt x="889" y="681"/>
                  </a:lnTo>
                  <a:lnTo>
                    <a:pt x="885" y="686"/>
                  </a:lnTo>
                  <a:lnTo>
                    <a:pt x="876" y="686"/>
                  </a:lnTo>
                  <a:lnTo>
                    <a:pt x="872" y="690"/>
                  </a:lnTo>
                  <a:lnTo>
                    <a:pt x="864" y="694"/>
                  </a:lnTo>
                  <a:lnTo>
                    <a:pt x="864" y="698"/>
                  </a:lnTo>
                  <a:lnTo>
                    <a:pt x="859" y="703"/>
                  </a:lnTo>
                  <a:lnTo>
                    <a:pt x="859" y="707"/>
                  </a:lnTo>
                  <a:lnTo>
                    <a:pt x="859" y="711"/>
                  </a:lnTo>
                  <a:lnTo>
                    <a:pt x="859" y="720"/>
                  </a:lnTo>
                  <a:lnTo>
                    <a:pt x="859" y="724"/>
                  </a:lnTo>
                  <a:lnTo>
                    <a:pt x="868" y="745"/>
                  </a:lnTo>
                  <a:lnTo>
                    <a:pt x="868" y="749"/>
                  </a:lnTo>
                  <a:lnTo>
                    <a:pt x="868" y="753"/>
                  </a:lnTo>
                  <a:lnTo>
                    <a:pt x="872" y="762"/>
                  </a:lnTo>
                  <a:lnTo>
                    <a:pt x="872" y="775"/>
                  </a:lnTo>
                  <a:lnTo>
                    <a:pt x="872" y="779"/>
                  </a:lnTo>
                  <a:lnTo>
                    <a:pt x="872" y="783"/>
                  </a:lnTo>
                  <a:lnTo>
                    <a:pt x="876" y="792"/>
                  </a:lnTo>
                  <a:lnTo>
                    <a:pt x="881" y="796"/>
                  </a:lnTo>
                  <a:lnTo>
                    <a:pt x="881" y="800"/>
                  </a:lnTo>
                  <a:lnTo>
                    <a:pt x="881" y="804"/>
                  </a:lnTo>
                  <a:lnTo>
                    <a:pt x="881" y="808"/>
                  </a:lnTo>
                  <a:lnTo>
                    <a:pt x="881" y="813"/>
                  </a:lnTo>
                  <a:lnTo>
                    <a:pt x="881" y="821"/>
                  </a:lnTo>
                  <a:lnTo>
                    <a:pt x="881" y="825"/>
                  </a:lnTo>
                  <a:lnTo>
                    <a:pt x="876" y="830"/>
                  </a:lnTo>
                  <a:lnTo>
                    <a:pt x="876" y="834"/>
                  </a:lnTo>
                  <a:lnTo>
                    <a:pt x="872" y="838"/>
                  </a:lnTo>
                  <a:lnTo>
                    <a:pt x="868" y="842"/>
                  </a:lnTo>
                  <a:lnTo>
                    <a:pt x="864" y="847"/>
                  </a:lnTo>
                  <a:lnTo>
                    <a:pt x="859" y="847"/>
                  </a:lnTo>
                  <a:lnTo>
                    <a:pt x="855" y="851"/>
                  </a:lnTo>
                  <a:lnTo>
                    <a:pt x="851" y="855"/>
                  </a:lnTo>
                  <a:lnTo>
                    <a:pt x="838" y="863"/>
                  </a:lnTo>
                  <a:lnTo>
                    <a:pt x="830" y="868"/>
                  </a:lnTo>
                  <a:lnTo>
                    <a:pt x="821" y="872"/>
                  </a:lnTo>
                  <a:lnTo>
                    <a:pt x="817" y="876"/>
                  </a:lnTo>
                  <a:lnTo>
                    <a:pt x="809" y="880"/>
                  </a:lnTo>
                  <a:lnTo>
                    <a:pt x="800" y="885"/>
                  </a:lnTo>
                  <a:lnTo>
                    <a:pt x="796" y="893"/>
                  </a:lnTo>
                  <a:lnTo>
                    <a:pt x="792" y="897"/>
                  </a:lnTo>
                  <a:lnTo>
                    <a:pt x="787" y="897"/>
                  </a:lnTo>
                  <a:lnTo>
                    <a:pt x="787" y="906"/>
                  </a:lnTo>
                  <a:lnTo>
                    <a:pt x="779" y="914"/>
                  </a:lnTo>
                  <a:lnTo>
                    <a:pt x="771" y="923"/>
                  </a:lnTo>
                  <a:lnTo>
                    <a:pt x="771" y="927"/>
                  </a:lnTo>
                  <a:lnTo>
                    <a:pt x="766" y="931"/>
                  </a:lnTo>
                  <a:lnTo>
                    <a:pt x="766" y="935"/>
                  </a:lnTo>
                  <a:lnTo>
                    <a:pt x="766" y="940"/>
                  </a:lnTo>
                  <a:lnTo>
                    <a:pt x="766" y="948"/>
                  </a:lnTo>
                  <a:lnTo>
                    <a:pt x="766" y="952"/>
                  </a:lnTo>
                  <a:lnTo>
                    <a:pt x="766" y="957"/>
                  </a:lnTo>
                  <a:lnTo>
                    <a:pt x="762" y="961"/>
                  </a:lnTo>
                  <a:lnTo>
                    <a:pt x="758" y="965"/>
                  </a:lnTo>
                  <a:lnTo>
                    <a:pt x="754" y="969"/>
                  </a:lnTo>
                  <a:lnTo>
                    <a:pt x="741" y="974"/>
                  </a:lnTo>
                  <a:lnTo>
                    <a:pt x="737" y="978"/>
                  </a:lnTo>
                  <a:lnTo>
                    <a:pt x="728" y="982"/>
                  </a:lnTo>
                  <a:lnTo>
                    <a:pt x="724" y="986"/>
                  </a:lnTo>
                  <a:lnTo>
                    <a:pt x="720" y="991"/>
                  </a:lnTo>
                  <a:lnTo>
                    <a:pt x="716" y="991"/>
                  </a:lnTo>
                  <a:lnTo>
                    <a:pt x="703" y="1007"/>
                  </a:lnTo>
                  <a:lnTo>
                    <a:pt x="699" y="1012"/>
                  </a:lnTo>
                  <a:lnTo>
                    <a:pt x="694" y="1012"/>
                  </a:lnTo>
                  <a:lnTo>
                    <a:pt x="690" y="1016"/>
                  </a:lnTo>
                  <a:lnTo>
                    <a:pt x="686" y="1020"/>
                  </a:lnTo>
                  <a:lnTo>
                    <a:pt x="669" y="1029"/>
                  </a:lnTo>
                  <a:lnTo>
                    <a:pt x="660" y="1033"/>
                  </a:lnTo>
                  <a:lnTo>
                    <a:pt x="660" y="1037"/>
                  </a:lnTo>
                  <a:lnTo>
                    <a:pt x="652" y="1041"/>
                  </a:lnTo>
                  <a:lnTo>
                    <a:pt x="644" y="1050"/>
                  </a:lnTo>
                  <a:lnTo>
                    <a:pt x="635" y="1058"/>
                  </a:lnTo>
                  <a:lnTo>
                    <a:pt x="627" y="1062"/>
                  </a:lnTo>
                  <a:lnTo>
                    <a:pt x="610" y="1084"/>
                  </a:lnTo>
                  <a:lnTo>
                    <a:pt x="601" y="1092"/>
                  </a:lnTo>
                  <a:lnTo>
                    <a:pt x="597" y="1096"/>
                  </a:lnTo>
                  <a:lnTo>
                    <a:pt x="593" y="1101"/>
                  </a:lnTo>
                  <a:lnTo>
                    <a:pt x="589" y="1101"/>
                  </a:lnTo>
                  <a:lnTo>
                    <a:pt x="584" y="1105"/>
                  </a:lnTo>
                  <a:lnTo>
                    <a:pt x="576" y="1109"/>
                  </a:lnTo>
                  <a:lnTo>
                    <a:pt x="572" y="1113"/>
                  </a:lnTo>
                  <a:lnTo>
                    <a:pt x="567" y="1113"/>
                  </a:lnTo>
                  <a:lnTo>
                    <a:pt x="563" y="1113"/>
                  </a:lnTo>
                  <a:lnTo>
                    <a:pt x="563" y="1109"/>
                  </a:lnTo>
                  <a:lnTo>
                    <a:pt x="563" y="1101"/>
                  </a:lnTo>
                  <a:lnTo>
                    <a:pt x="563" y="1088"/>
                  </a:lnTo>
                  <a:lnTo>
                    <a:pt x="559" y="1075"/>
                  </a:lnTo>
                  <a:lnTo>
                    <a:pt x="559" y="1067"/>
                  </a:lnTo>
                  <a:lnTo>
                    <a:pt x="555" y="1058"/>
                  </a:lnTo>
                  <a:lnTo>
                    <a:pt x="555" y="1050"/>
                  </a:lnTo>
                  <a:lnTo>
                    <a:pt x="550" y="1041"/>
                  </a:lnTo>
                  <a:lnTo>
                    <a:pt x="546" y="1033"/>
                  </a:lnTo>
                  <a:lnTo>
                    <a:pt x="546" y="1029"/>
                  </a:lnTo>
                  <a:lnTo>
                    <a:pt x="542" y="1024"/>
                  </a:lnTo>
                  <a:lnTo>
                    <a:pt x="542" y="1020"/>
                  </a:lnTo>
                  <a:lnTo>
                    <a:pt x="542" y="1016"/>
                  </a:lnTo>
                  <a:lnTo>
                    <a:pt x="542" y="1012"/>
                  </a:lnTo>
                  <a:lnTo>
                    <a:pt x="542" y="1003"/>
                  </a:lnTo>
                  <a:lnTo>
                    <a:pt x="542" y="999"/>
                  </a:lnTo>
                  <a:lnTo>
                    <a:pt x="546" y="995"/>
                  </a:lnTo>
                  <a:lnTo>
                    <a:pt x="546" y="991"/>
                  </a:lnTo>
                  <a:lnTo>
                    <a:pt x="550" y="982"/>
                  </a:lnTo>
                  <a:lnTo>
                    <a:pt x="555" y="978"/>
                  </a:lnTo>
                  <a:lnTo>
                    <a:pt x="555" y="974"/>
                  </a:lnTo>
                  <a:lnTo>
                    <a:pt x="550" y="969"/>
                  </a:lnTo>
                  <a:lnTo>
                    <a:pt x="550" y="965"/>
                  </a:lnTo>
                  <a:lnTo>
                    <a:pt x="546" y="961"/>
                  </a:lnTo>
                  <a:lnTo>
                    <a:pt x="538" y="957"/>
                  </a:lnTo>
                  <a:lnTo>
                    <a:pt x="533" y="952"/>
                  </a:lnTo>
                  <a:lnTo>
                    <a:pt x="529" y="952"/>
                  </a:lnTo>
                  <a:lnTo>
                    <a:pt x="525" y="948"/>
                  </a:lnTo>
                  <a:lnTo>
                    <a:pt x="521" y="948"/>
                  </a:lnTo>
                  <a:lnTo>
                    <a:pt x="517" y="948"/>
                  </a:lnTo>
                  <a:lnTo>
                    <a:pt x="512" y="944"/>
                  </a:lnTo>
                  <a:lnTo>
                    <a:pt x="504" y="944"/>
                  </a:lnTo>
                  <a:lnTo>
                    <a:pt x="500" y="944"/>
                  </a:lnTo>
                  <a:lnTo>
                    <a:pt x="491" y="944"/>
                  </a:lnTo>
                  <a:lnTo>
                    <a:pt x="487" y="944"/>
                  </a:lnTo>
                  <a:lnTo>
                    <a:pt x="483" y="944"/>
                  </a:lnTo>
                  <a:lnTo>
                    <a:pt x="478" y="944"/>
                  </a:lnTo>
                  <a:lnTo>
                    <a:pt x="470" y="948"/>
                  </a:lnTo>
                  <a:lnTo>
                    <a:pt x="466" y="948"/>
                  </a:lnTo>
                  <a:lnTo>
                    <a:pt x="457" y="948"/>
                  </a:lnTo>
                  <a:lnTo>
                    <a:pt x="453" y="948"/>
                  </a:lnTo>
                  <a:lnTo>
                    <a:pt x="449" y="948"/>
                  </a:lnTo>
                  <a:lnTo>
                    <a:pt x="445" y="948"/>
                  </a:lnTo>
                  <a:lnTo>
                    <a:pt x="436" y="948"/>
                  </a:lnTo>
                  <a:lnTo>
                    <a:pt x="432" y="944"/>
                  </a:lnTo>
                  <a:lnTo>
                    <a:pt x="423" y="944"/>
                  </a:lnTo>
                  <a:lnTo>
                    <a:pt x="415" y="944"/>
                  </a:lnTo>
                  <a:lnTo>
                    <a:pt x="411" y="944"/>
                  </a:lnTo>
                  <a:lnTo>
                    <a:pt x="402" y="944"/>
                  </a:lnTo>
                  <a:lnTo>
                    <a:pt x="390" y="944"/>
                  </a:lnTo>
                  <a:lnTo>
                    <a:pt x="381" y="940"/>
                  </a:lnTo>
                  <a:lnTo>
                    <a:pt x="373" y="940"/>
                  </a:lnTo>
                  <a:lnTo>
                    <a:pt x="364" y="944"/>
                  </a:lnTo>
                  <a:lnTo>
                    <a:pt x="351" y="944"/>
                  </a:lnTo>
                  <a:lnTo>
                    <a:pt x="335" y="944"/>
                  </a:lnTo>
                  <a:lnTo>
                    <a:pt x="326" y="948"/>
                  </a:lnTo>
                  <a:lnTo>
                    <a:pt x="313" y="948"/>
                  </a:lnTo>
                  <a:lnTo>
                    <a:pt x="305" y="948"/>
                  </a:lnTo>
                  <a:lnTo>
                    <a:pt x="301" y="948"/>
                  </a:lnTo>
                  <a:lnTo>
                    <a:pt x="296" y="948"/>
                  </a:lnTo>
                  <a:lnTo>
                    <a:pt x="292" y="944"/>
                  </a:lnTo>
                  <a:lnTo>
                    <a:pt x="288" y="940"/>
                  </a:lnTo>
                  <a:lnTo>
                    <a:pt x="284" y="931"/>
                  </a:lnTo>
                  <a:lnTo>
                    <a:pt x="284" y="927"/>
                  </a:lnTo>
                  <a:lnTo>
                    <a:pt x="284" y="923"/>
                  </a:lnTo>
                  <a:lnTo>
                    <a:pt x="288" y="919"/>
                  </a:lnTo>
                  <a:lnTo>
                    <a:pt x="288" y="914"/>
                  </a:lnTo>
                  <a:lnTo>
                    <a:pt x="288" y="910"/>
                  </a:lnTo>
                  <a:lnTo>
                    <a:pt x="292" y="910"/>
                  </a:lnTo>
                  <a:lnTo>
                    <a:pt x="296" y="906"/>
                  </a:lnTo>
                  <a:lnTo>
                    <a:pt x="301" y="897"/>
                  </a:lnTo>
                  <a:lnTo>
                    <a:pt x="313" y="885"/>
                  </a:lnTo>
                  <a:lnTo>
                    <a:pt x="335" y="863"/>
                  </a:lnTo>
                  <a:lnTo>
                    <a:pt x="339" y="859"/>
                  </a:lnTo>
                  <a:lnTo>
                    <a:pt x="343" y="855"/>
                  </a:lnTo>
                  <a:lnTo>
                    <a:pt x="347" y="847"/>
                  </a:lnTo>
                  <a:lnTo>
                    <a:pt x="351" y="842"/>
                  </a:lnTo>
                  <a:lnTo>
                    <a:pt x="356" y="838"/>
                  </a:lnTo>
                  <a:lnTo>
                    <a:pt x="356" y="834"/>
                  </a:lnTo>
                  <a:lnTo>
                    <a:pt x="356" y="830"/>
                  </a:lnTo>
                  <a:lnTo>
                    <a:pt x="356" y="825"/>
                  </a:lnTo>
                  <a:lnTo>
                    <a:pt x="360" y="821"/>
                  </a:lnTo>
                  <a:lnTo>
                    <a:pt x="360" y="813"/>
                  </a:lnTo>
                  <a:lnTo>
                    <a:pt x="360" y="804"/>
                  </a:lnTo>
                  <a:lnTo>
                    <a:pt x="360" y="800"/>
                  </a:lnTo>
                  <a:lnTo>
                    <a:pt x="356" y="796"/>
                  </a:lnTo>
                  <a:lnTo>
                    <a:pt x="356" y="787"/>
                  </a:lnTo>
                  <a:lnTo>
                    <a:pt x="356" y="783"/>
                  </a:lnTo>
                  <a:lnTo>
                    <a:pt x="351" y="783"/>
                  </a:lnTo>
                  <a:lnTo>
                    <a:pt x="351" y="779"/>
                  </a:lnTo>
                  <a:lnTo>
                    <a:pt x="347" y="775"/>
                  </a:lnTo>
                  <a:lnTo>
                    <a:pt x="343" y="770"/>
                  </a:lnTo>
                  <a:lnTo>
                    <a:pt x="335" y="766"/>
                  </a:lnTo>
                  <a:lnTo>
                    <a:pt x="330" y="766"/>
                  </a:lnTo>
                  <a:lnTo>
                    <a:pt x="326" y="766"/>
                  </a:lnTo>
                  <a:lnTo>
                    <a:pt x="322" y="766"/>
                  </a:lnTo>
                  <a:lnTo>
                    <a:pt x="313" y="770"/>
                  </a:lnTo>
                  <a:lnTo>
                    <a:pt x="305" y="770"/>
                  </a:lnTo>
                  <a:lnTo>
                    <a:pt x="301" y="770"/>
                  </a:lnTo>
                  <a:lnTo>
                    <a:pt x="292" y="770"/>
                  </a:lnTo>
                  <a:lnTo>
                    <a:pt x="275" y="770"/>
                  </a:lnTo>
                  <a:lnTo>
                    <a:pt x="263" y="770"/>
                  </a:lnTo>
                  <a:lnTo>
                    <a:pt x="254" y="770"/>
                  </a:lnTo>
                  <a:lnTo>
                    <a:pt x="246" y="766"/>
                  </a:lnTo>
                  <a:lnTo>
                    <a:pt x="233" y="766"/>
                  </a:lnTo>
                  <a:lnTo>
                    <a:pt x="229" y="766"/>
                  </a:lnTo>
                  <a:lnTo>
                    <a:pt x="224" y="766"/>
                  </a:lnTo>
                  <a:lnTo>
                    <a:pt x="216" y="762"/>
                  </a:lnTo>
                  <a:lnTo>
                    <a:pt x="212" y="762"/>
                  </a:lnTo>
                  <a:lnTo>
                    <a:pt x="208" y="758"/>
                  </a:lnTo>
                  <a:lnTo>
                    <a:pt x="203" y="753"/>
                  </a:lnTo>
                  <a:lnTo>
                    <a:pt x="203" y="749"/>
                  </a:lnTo>
                  <a:lnTo>
                    <a:pt x="199" y="745"/>
                  </a:lnTo>
                  <a:lnTo>
                    <a:pt x="199" y="741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82" y="724"/>
                  </a:lnTo>
                  <a:lnTo>
                    <a:pt x="178" y="720"/>
                  </a:lnTo>
                  <a:lnTo>
                    <a:pt x="174" y="715"/>
                  </a:lnTo>
                  <a:lnTo>
                    <a:pt x="161" y="703"/>
                  </a:lnTo>
                  <a:lnTo>
                    <a:pt x="152" y="694"/>
                  </a:lnTo>
                  <a:lnTo>
                    <a:pt x="144" y="681"/>
                  </a:lnTo>
                  <a:lnTo>
                    <a:pt x="136" y="673"/>
                  </a:lnTo>
                  <a:lnTo>
                    <a:pt x="123" y="656"/>
                  </a:lnTo>
                  <a:lnTo>
                    <a:pt x="119" y="652"/>
                  </a:lnTo>
                  <a:lnTo>
                    <a:pt x="114" y="648"/>
                  </a:lnTo>
                  <a:lnTo>
                    <a:pt x="110" y="643"/>
                  </a:lnTo>
                  <a:lnTo>
                    <a:pt x="102" y="639"/>
                  </a:lnTo>
                  <a:lnTo>
                    <a:pt x="97" y="639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4" y="635"/>
                  </a:lnTo>
                  <a:lnTo>
                    <a:pt x="59" y="631"/>
                  </a:lnTo>
                  <a:lnTo>
                    <a:pt x="55" y="626"/>
                  </a:lnTo>
                  <a:lnTo>
                    <a:pt x="51" y="622"/>
                  </a:lnTo>
                  <a:lnTo>
                    <a:pt x="47" y="618"/>
                  </a:lnTo>
                  <a:lnTo>
                    <a:pt x="42" y="614"/>
                  </a:lnTo>
                  <a:lnTo>
                    <a:pt x="42" y="609"/>
                  </a:lnTo>
                  <a:lnTo>
                    <a:pt x="38" y="601"/>
                  </a:lnTo>
                  <a:lnTo>
                    <a:pt x="38" y="597"/>
                  </a:lnTo>
                  <a:lnTo>
                    <a:pt x="38" y="593"/>
                  </a:lnTo>
                  <a:lnTo>
                    <a:pt x="38" y="588"/>
                  </a:lnTo>
                  <a:lnTo>
                    <a:pt x="42" y="584"/>
                  </a:lnTo>
                  <a:lnTo>
                    <a:pt x="47" y="580"/>
                  </a:lnTo>
                  <a:lnTo>
                    <a:pt x="51" y="576"/>
                  </a:lnTo>
                  <a:lnTo>
                    <a:pt x="64" y="571"/>
                  </a:lnTo>
                  <a:lnTo>
                    <a:pt x="68" y="567"/>
                  </a:lnTo>
                  <a:lnTo>
                    <a:pt x="72" y="563"/>
                  </a:lnTo>
                  <a:lnTo>
                    <a:pt x="76" y="559"/>
                  </a:lnTo>
                  <a:lnTo>
                    <a:pt x="85" y="546"/>
                  </a:lnTo>
                  <a:lnTo>
                    <a:pt x="89" y="542"/>
                  </a:lnTo>
                  <a:lnTo>
                    <a:pt x="89" y="537"/>
                  </a:lnTo>
                  <a:lnTo>
                    <a:pt x="89" y="533"/>
                  </a:lnTo>
                  <a:lnTo>
                    <a:pt x="85" y="533"/>
                  </a:lnTo>
                  <a:lnTo>
                    <a:pt x="80" y="533"/>
                  </a:lnTo>
                  <a:lnTo>
                    <a:pt x="76" y="533"/>
                  </a:lnTo>
                  <a:lnTo>
                    <a:pt x="72" y="533"/>
                  </a:lnTo>
                  <a:lnTo>
                    <a:pt x="68" y="533"/>
                  </a:lnTo>
                  <a:lnTo>
                    <a:pt x="64" y="533"/>
                  </a:lnTo>
                  <a:lnTo>
                    <a:pt x="64" y="537"/>
                  </a:lnTo>
                  <a:lnTo>
                    <a:pt x="64" y="533"/>
                  </a:lnTo>
                  <a:lnTo>
                    <a:pt x="64" y="529"/>
                  </a:lnTo>
                  <a:lnTo>
                    <a:pt x="64" y="525"/>
                  </a:lnTo>
                  <a:lnTo>
                    <a:pt x="64" y="521"/>
                  </a:lnTo>
                  <a:lnTo>
                    <a:pt x="59" y="521"/>
                  </a:lnTo>
                  <a:lnTo>
                    <a:pt x="59" y="516"/>
                  </a:lnTo>
                  <a:lnTo>
                    <a:pt x="55" y="508"/>
                  </a:lnTo>
                  <a:lnTo>
                    <a:pt x="47" y="499"/>
                  </a:lnTo>
                  <a:lnTo>
                    <a:pt x="47" y="495"/>
                  </a:lnTo>
                  <a:lnTo>
                    <a:pt x="47" y="491"/>
                  </a:lnTo>
                  <a:lnTo>
                    <a:pt x="42" y="482"/>
                  </a:lnTo>
                  <a:lnTo>
                    <a:pt x="42" y="478"/>
                  </a:lnTo>
                  <a:lnTo>
                    <a:pt x="38" y="478"/>
                  </a:lnTo>
                  <a:lnTo>
                    <a:pt x="34" y="478"/>
                  </a:lnTo>
                  <a:lnTo>
                    <a:pt x="21" y="478"/>
                  </a:lnTo>
                  <a:lnTo>
                    <a:pt x="17" y="478"/>
                  </a:lnTo>
                  <a:lnTo>
                    <a:pt x="13" y="478"/>
                  </a:lnTo>
                  <a:lnTo>
                    <a:pt x="9" y="478"/>
                  </a:lnTo>
                  <a:lnTo>
                    <a:pt x="4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4" name="Freeform 60"/>
            <p:cNvSpPr>
              <a:spLocks noEditPoints="1"/>
            </p:cNvSpPr>
            <p:nvPr/>
          </p:nvSpPr>
          <p:spPr bwMode="auto">
            <a:xfrm>
              <a:off x="2479932" y="3164056"/>
              <a:ext cx="530409" cy="744259"/>
            </a:xfrm>
            <a:custGeom>
              <a:avLst/>
              <a:gdLst>
                <a:gd name="T0" fmla="*/ 114 w 1672"/>
                <a:gd name="T1" fmla="*/ 1215 h 2350"/>
                <a:gd name="T2" fmla="*/ 241 w 1672"/>
                <a:gd name="T3" fmla="*/ 1152 h 2350"/>
                <a:gd name="T4" fmla="*/ 275 w 1672"/>
                <a:gd name="T5" fmla="*/ 1021 h 2350"/>
                <a:gd name="T6" fmla="*/ 326 w 1672"/>
                <a:gd name="T7" fmla="*/ 932 h 2350"/>
                <a:gd name="T8" fmla="*/ 368 w 1672"/>
                <a:gd name="T9" fmla="*/ 822 h 2350"/>
                <a:gd name="T10" fmla="*/ 482 w 1672"/>
                <a:gd name="T11" fmla="*/ 779 h 2350"/>
                <a:gd name="T12" fmla="*/ 601 w 1672"/>
                <a:gd name="T13" fmla="*/ 686 h 2350"/>
                <a:gd name="T14" fmla="*/ 546 w 1672"/>
                <a:gd name="T15" fmla="*/ 487 h 2350"/>
                <a:gd name="T16" fmla="*/ 559 w 1672"/>
                <a:gd name="T17" fmla="*/ 326 h 2350"/>
                <a:gd name="T18" fmla="*/ 487 w 1672"/>
                <a:gd name="T19" fmla="*/ 216 h 2350"/>
                <a:gd name="T20" fmla="*/ 537 w 1672"/>
                <a:gd name="T21" fmla="*/ 127 h 2350"/>
                <a:gd name="T22" fmla="*/ 643 w 1672"/>
                <a:gd name="T23" fmla="*/ 13 h 2350"/>
                <a:gd name="T24" fmla="*/ 914 w 1672"/>
                <a:gd name="T25" fmla="*/ 43 h 2350"/>
                <a:gd name="T26" fmla="*/ 1079 w 1672"/>
                <a:gd name="T27" fmla="*/ 89 h 2350"/>
                <a:gd name="T28" fmla="*/ 1075 w 1672"/>
                <a:gd name="T29" fmla="*/ 153 h 2350"/>
                <a:gd name="T30" fmla="*/ 1244 w 1672"/>
                <a:gd name="T31" fmla="*/ 157 h 2350"/>
                <a:gd name="T32" fmla="*/ 1414 w 1672"/>
                <a:gd name="T33" fmla="*/ 195 h 2350"/>
                <a:gd name="T34" fmla="*/ 1401 w 1672"/>
                <a:gd name="T35" fmla="*/ 424 h 2350"/>
                <a:gd name="T36" fmla="*/ 1388 w 1672"/>
                <a:gd name="T37" fmla="*/ 580 h 2350"/>
                <a:gd name="T38" fmla="*/ 1409 w 1672"/>
                <a:gd name="T39" fmla="*/ 796 h 2350"/>
                <a:gd name="T40" fmla="*/ 1486 w 1672"/>
                <a:gd name="T41" fmla="*/ 877 h 2350"/>
                <a:gd name="T42" fmla="*/ 1583 w 1672"/>
                <a:gd name="T43" fmla="*/ 889 h 2350"/>
                <a:gd name="T44" fmla="*/ 1439 w 1672"/>
                <a:gd name="T45" fmla="*/ 911 h 2350"/>
                <a:gd name="T46" fmla="*/ 1388 w 1672"/>
                <a:gd name="T47" fmla="*/ 1000 h 2350"/>
                <a:gd name="T48" fmla="*/ 1384 w 1672"/>
                <a:gd name="T49" fmla="*/ 1241 h 2350"/>
                <a:gd name="T50" fmla="*/ 1456 w 1672"/>
                <a:gd name="T51" fmla="*/ 1334 h 2350"/>
                <a:gd name="T52" fmla="*/ 1524 w 1672"/>
                <a:gd name="T53" fmla="*/ 1474 h 2350"/>
                <a:gd name="T54" fmla="*/ 1498 w 1672"/>
                <a:gd name="T55" fmla="*/ 1571 h 2350"/>
                <a:gd name="T56" fmla="*/ 1473 w 1672"/>
                <a:gd name="T57" fmla="*/ 1643 h 2350"/>
                <a:gd name="T58" fmla="*/ 1651 w 1672"/>
                <a:gd name="T59" fmla="*/ 1745 h 2350"/>
                <a:gd name="T60" fmla="*/ 1634 w 1672"/>
                <a:gd name="T61" fmla="*/ 1796 h 2350"/>
                <a:gd name="T62" fmla="*/ 1528 w 1672"/>
                <a:gd name="T63" fmla="*/ 1812 h 2350"/>
                <a:gd name="T64" fmla="*/ 1435 w 1672"/>
                <a:gd name="T65" fmla="*/ 1914 h 2350"/>
                <a:gd name="T66" fmla="*/ 1346 w 1672"/>
                <a:gd name="T67" fmla="*/ 2033 h 2350"/>
                <a:gd name="T68" fmla="*/ 1240 w 1672"/>
                <a:gd name="T69" fmla="*/ 2193 h 2350"/>
                <a:gd name="T70" fmla="*/ 1007 w 1672"/>
                <a:gd name="T71" fmla="*/ 2342 h 2350"/>
                <a:gd name="T72" fmla="*/ 965 w 1672"/>
                <a:gd name="T73" fmla="*/ 2223 h 2350"/>
                <a:gd name="T74" fmla="*/ 1092 w 1672"/>
                <a:gd name="T75" fmla="*/ 2151 h 2350"/>
                <a:gd name="T76" fmla="*/ 1160 w 1672"/>
                <a:gd name="T77" fmla="*/ 2113 h 2350"/>
                <a:gd name="T78" fmla="*/ 1045 w 1672"/>
                <a:gd name="T79" fmla="*/ 2033 h 2350"/>
                <a:gd name="T80" fmla="*/ 935 w 1672"/>
                <a:gd name="T81" fmla="*/ 2011 h 2350"/>
                <a:gd name="T82" fmla="*/ 1045 w 1672"/>
                <a:gd name="T83" fmla="*/ 1897 h 2350"/>
                <a:gd name="T84" fmla="*/ 901 w 1672"/>
                <a:gd name="T85" fmla="*/ 1791 h 2350"/>
                <a:gd name="T86" fmla="*/ 724 w 1672"/>
                <a:gd name="T87" fmla="*/ 1702 h 2350"/>
                <a:gd name="T88" fmla="*/ 542 w 1672"/>
                <a:gd name="T89" fmla="*/ 1592 h 2350"/>
                <a:gd name="T90" fmla="*/ 482 w 1672"/>
                <a:gd name="T91" fmla="*/ 1474 h 2350"/>
                <a:gd name="T92" fmla="*/ 402 w 1672"/>
                <a:gd name="T93" fmla="*/ 1398 h 2350"/>
                <a:gd name="T94" fmla="*/ 326 w 1672"/>
                <a:gd name="T95" fmla="*/ 1474 h 2350"/>
                <a:gd name="T96" fmla="*/ 194 w 1672"/>
                <a:gd name="T97" fmla="*/ 1470 h 2350"/>
                <a:gd name="T98" fmla="*/ 148 w 1672"/>
                <a:gd name="T99" fmla="*/ 1364 h 2350"/>
                <a:gd name="T100" fmla="*/ 63 w 1672"/>
                <a:gd name="T101" fmla="*/ 1351 h 2350"/>
                <a:gd name="T102" fmla="*/ 626 w 1672"/>
                <a:gd name="T103" fmla="*/ 1114 h 2350"/>
                <a:gd name="T104" fmla="*/ 647 w 1672"/>
                <a:gd name="T105" fmla="*/ 1241 h 2350"/>
                <a:gd name="T106" fmla="*/ 647 w 1672"/>
                <a:gd name="T107" fmla="*/ 1326 h 2350"/>
                <a:gd name="T108" fmla="*/ 808 w 1672"/>
                <a:gd name="T109" fmla="*/ 1334 h 2350"/>
                <a:gd name="T110" fmla="*/ 923 w 1672"/>
                <a:gd name="T111" fmla="*/ 1351 h 2350"/>
                <a:gd name="T112" fmla="*/ 1028 w 1672"/>
                <a:gd name="T113" fmla="*/ 1152 h 2350"/>
                <a:gd name="T114" fmla="*/ 1037 w 1672"/>
                <a:gd name="T115" fmla="*/ 1072 h 2350"/>
                <a:gd name="T116" fmla="*/ 927 w 1672"/>
                <a:gd name="T117" fmla="*/ 953 h 2350"/>
                <a:gd name="T118" fmla="*/ 851 w 1672"/>
                <a:gd name="T119" fmla="*/ 953 h 2350"/>
                <a:gd name="T120" fmla="*/ 681 w 1672"/>
                <a:gd name="T121" fmla="*/ 966 h 2350"/>
                <a:gd name="T122" fmla="*/ 588 w 1672"/>
                <a:gd name="T123" fmla="*/ 1063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2" h="2350">
                  <a:moveTo>
                    <a:pt x="0" y="1313"/>
                  </a:moveTo>
                  <a:lnTo>
                    <a:pt x="4" y="1296"/>
                  </a:lnTo>
                  <a:lnTo>
                    <a:pt x="8" y="1287"/>
                  </a:lnTo>
                  <a:lnTo>
                    <a:pt x="12" y="1279"/>
                  </a:lnTo>
                  <a:lnTo>
                    <a:pt x="12" y="1275"/>
                  </a:lnTo>
                  <a:lnTo>
                    <a:pt x="25" y="1258"/>
                  </a:lnTo>
                  <a:lnTo>
                    <a:pt x="29" y="1245"/>
                  </a:lnTo>
                  <a:lnTo>
                    <a:pt x="34" y="1241"/>
                  </a:lnTo>
                  <a:lnTo>
                    <a:pt x="34" y="1237"/>
                  </a:lnTo>
                  <a:lnTo>
                    <a:pt x="38" y="1237"/>
                  </a:lnTo>
                  <a:lnTo>
                    <a:pt x="38" y="1232"/>
                  </a:lnTo>
                  <a:lnTo>
                    <a:pt x="42" y="1232"/>
                  </a:lnTo>
                  <a:lnTo>
                    <a:pt x="46" y="1228"/>
                  </a:lnTo>
                  <a:lnTo>
                    <a:pt x="51" y="1228"/>
                  </a:lnTo>
                  <a:lnTo>
                    <a:pt x="59" y="1228"/>
                  </a:lnTo>
                  <a:lnTo>
                    <a:pt x="84" y="1224"/>
                  </a:lnTo>
                  <a:lnTo>
                    <a:pt x="89" y="1224"/>
                  </a:lnTo>
                  <a:lnTo>
                    <a:pt x="97" y="1224"/>
                  </a:lnTo>
                  <a:lnTo>
                    <a:pt x="101" y="1220"/>
                  </a:lnTo>
                  <a:lnTo>
                    <a:pt x="110" y="1220"/>
                  </a:lnTo>
                  <a:lnTo>
                    <a:pt x="114" y="1215"/>
                  </a:lnTo>
                  <a:lnTo>
                    <a:pt x="123" y="1215"/>
                  </a:lnTo>
                  <a:lnTo>
                    <a:pt x="127" y="1211"/>
                  </a:lnTo>
                  <a:lnTo>
                    <a:pt x="144" y="1199"/>
                  </a:lnTo>
                  <a:lnTo>
                    <a:pt x="152" y="1194"/>
                  </a:lnTo>
                  <a:lnTo>
                    <a:pt x="156" y="1190"/>
                  </a:lnTo>
                  <a:lnTo>
                    <a:pt x="161" y="1190"/>
                  </a:lnTo>
                  <a:lnTo>
                    <a:pt x="165" y="1190"/>
                  </a:lnTo>
                  <a:lnTo>
                    <a:pt x="173" y="1186"/>
                  </a:lnTo>
                  <a:lnTo>
                    <a:pt x="182" y="1186"/>
                  </a:lnTo>
                  <a:lnTo>
                    <a:pt x="207" y="1182"/>
                  </a:lnTo>
                  <a:lnTo>
                    <a:pt x="211" y="1182"/>
                  </a:lnTo>
                  <a:lnTo>
                    <a:pt x="216" y="1177"/>
                  </a:lnTo>
                  <a:lnTo>
                    <a:pt x="220" y="1177"/>
                  </a:lnTo>
                  <a:lnTo>
                    <a:pt x="228" y="1177"/>
                  </a:lnTo>
                  <a:lnTo>
                    <a:pt x="228" y="1173"/>
                  </a:lnTo>
                  <a:lnTo>
                    <a:pt x="233" y="1173"/>
                  </a:lnTo>
                  <a:lnTo>
                    <a:pt x="237" y="1169"/>
                  </a:lnTo>
                  <a:lnTo>
                    <a:pt x="237" y="1165"/>
                  </a:lnTo>
                  <a:lnTo>
                    <a:pt x="241" y="1160"/>
                  </a:lnTo>
                  <a:lnTo>
                    <a:pt x="241" y="1156"/>
                  </a:lnTo>
                  <a:lnTo>
                    <a:pt x="241" y="1152"/>
                  </a:lnTo>
                  <a:lnTo>
                    <a:pt x="237" y="1148"/>
                  </a:lnTo>
                  <a:lnTo>
                    <a:pt x="233" y="1135"/>
                  </a:lnTo>
                  <a:lnTo>
                    <a:pt x="233" y="1127"/>
                  </a:lnTo>
                  <a:lnTo>
                    <a:pt x="228" y="1122"/>
                  </a:lnTo>
                  <a:lnTo>
                    <a:pt x="228" y="1118"/>
                  </a:lnTo>
                  <a:lnTo>
                    <a:pt x="228" y="1114"/>
                  </a:lnTo>
                  <a:lnTo>
                    <a:pt x="228" y="1110"/>
                  </a:lnTo>
                  <a:lnTo>
                    <a:pt x="228" y="1105"/>
                  </a:lnTo>
                  <a:lnTo>
                    <a:pt x="228" y="1101"/>
                  </a:lnTo>
                  <a:lnTo>
                    <a:pt x="233" y="1097"/>
                  </a:lnTo>
                  <a:lnTo>
                    <a:pt x="233" y="1093"/>
                  </a:lnTo>
                  <a:lnTo>
                    <a:pt x="237" y="1088"/>
                  </a:lnTo>
                  <a:lnTo>
                    <a:pt x="245" y="1076"/>
                  </a:lnTo>
                  <a:lnTo>
                    <a:pt x="250" y="1072"/>
                  </a:lnTo>
                  <a:lnTo>
                    <a:pt x="254" y="1063"/>
                  </a:lnTo>
                  <a:lnTo>
                    <a:pt x="258" y="1059"/>
                  </a:lnTo>
                  <a:lnTo>
                    <a:pt x="262" y="1050"/>
                  </a:lnTo>
                  <a:lnTo>
                    <a:pt x="262" y="1046"/>
                  </a:lnTo>
                  <a:lnTo>
                    <a:pt x="266" y="1042"/>
                  </a:lnTo>
                  <a:lnTo>
                    <a:pt x="271" y="1025"/>
                  </a:lnTo>
                  <a:lnTo>
                    <a:pt x="275" y="1021"/>
                  </a:lnTo>
                  <a:lnTo>
                    <a:pt x="275" y="1017"/>
                  </a:lnTo>
                  <a:lnTo>
                    <a:pt x="279" y="1012"/>
                  </a:lnTo>
                  <a:lnTo>
                    <a:pt x="283" y="1008"/>
                  </a:lnTo>
                  <a:lnTo>
                    <a:pt x="283" y="1004"/>
                  </a:lnTo>
                  <a:lnTo>
                    <a:pt x="288" y="1004"/>
                  </a:lnTo>
                  <a:lnTo>
                    <a:pt x="292" y="1000"/>
                  </a:lnTo>
                  <a:lnTo>
                    <a:pt x="296" y="1000"/>
                  </a:lnTo>
                  <a:lnTo>
                    <a:pt x="309" y="995"/>
                  </a:lnTo>
                  <a:lnTo>
                    <a:pt x="313" y="995"/>
                  </a:lnTo>
                  <a:lnTo>
                    <a:pt x="317" y="991"/>
                  </a:lnTo>
                  <a:lnTo>
                    <a:pt x="321" y="991"/>
                  </a:lnTo>
                  <a:lnTo>
                    <a:pt x="326" y="987"/>
                  </a:lnTo>
                  <a:lnTo>
                    <a:pt x="330" y="983"/>
                  </a:lnTo>
                  <a:lnTo>
                    <a:pt x="330" y="978"/>
                  </a:lnTo>
                  <a:lnTo>
                    <a:pt x="334" y="974"/>
                  </a:lnTo>
                  <a:lnTo>
                    <a:pt x="334" y="970"/>
                  </a:lnTo>
                  <a:lnTo>
                    <a:pt x="330" y="966"/>
                  </a:lnTo>
                  <a:lnTo>
                    <a:pt x="330" y="953"/>
                  </a:lnTo>
                  <a:lnTo>
                    <a:pt x="326" y="945"/>
                  </a:lnTo>
                  <a:lnTo>
                    <a:pt x="326" y="940"/>
                  </a:lnTo>
                  <a:lnTo>
                    <a:pt x="326" y="932"/>
                  </a:lnTo>
                  <a:lnTo>
                    <a:pt x="326" y="923"/>
                  </a:lnTo>
                  <a:lnTo>
                    <a:pt x="330" y="919"/>
                  </a:lnTo>
                  <a:lnTo>
                    <a:pt x="330" y="915"/>
                  </a:lnTo>
                  <a:lnTo>
                    <a:pt x="330" y="911"/>
                  </a:lnTo>
                  <a:lnTo>
                    <a:pt x="334" y="906"/>
                  </a:lnTo>
                  <a:lnTo>
                    <a:pt x="338" y="902"/>
                  </a:lnTo>
                  <a:lnTo>
                    <a:pt x="343" y="889"/>
                  </a:lnTo>
                  <a:lnTo>
                    <a:pt x="347" y="885"/>
                  </a:lnTo>
                  <a:lnTo>
                    <a:pt x="351" y="881"/>
                  </a:lnTo>
                  <a:lnTo>
                    <a:pt x="360" y="873"/>
                  </a:lnTo>
                  <a:lnTo>
                    <a:pt x="360" y="868"/>
                  </a:lnTo>
                  <a:lnTo>
                    <a:pt x="364" y="864"/>
                  </a:lnTo>
                  <a:lnTo>
                    <a:pt x="364" y="860"/>
                  </a:lnTo>
                  <a:lnTo>
                    <a:pt x="368" y="856"/>
                  </a:lnTo>
                  <a:lnTo>
                    <a:pt x="368" y="851"/>
                  </a:lnTo>
                  <a:lnTo>
                    <a:pt x="368" y="847"/>
                  </a:lnTo>
                  <a:lnTo>
                    <a:pt x="368" y="839"/>
                  </a:lnTo>
                  <a:lnTo>
                    <a:pt x="364" y="830"/>
                  </a:lnTo>
                  <a:lnTo>
                    <a:pt x="364" y="826"/>
                  </a:lnTo>
                  <a:lnTo>
                    <a:pt x="364" y="822"/>
                  </a:lnTo>
                  <a:lnTo>
                    <a:pt x="368" y="822"/>
                  </a:lnTo>
                  <a:lnTo>
                    <a:pt x="368" y="818"/>
                  </a:lnTo>
                  <a:lnTo>
                    <a:pt x="368" y="813"/>
                  </a:lnTo>
                  <a:lnTo>
                    <a:pt x="372" y="813"/>
                  </a:lnTo>
                  <a:lnTo>
                    <a:pt x="372" y="809"/>
                  </a:lnTo>
                  <a:lnTo>
                    <a:pt x="377" y="809"/>
                  </a:lnTo>
                  <a:lnTo>
                    <a:pt x="381" y="805"/>
                  </a:lnTo>
                  <a:lnTo>
                    <a:pt x="385" y="801"/>
                  </a:lnTo>
                  <a:lnTo>
                    <a:pt x="389" y="801"/>
                  </a:lnTo>
                  <a:lnTo>
                    <a:pt x="393" y="796"/>
                  </a:lnTo>
                  <a:lnTo>
                    <a:pt x="398" y="796"/>
                  </a:lnTo>
                  <a:lnTo>
                    <a:pt x="406" y="792"/>
                  </a:lnTo>
                  <a:lnTo>
                    <a:pt x="415" y="792"/>
                  </a:lnTo>
                  <a:lnTo>
                    <a:pt x="427" y="788"/>
                  </a:lnTo>
                  <a:lnTo>
                    <a:pt x="432" y="788"/>
                  </a:lnTo>
                  <a:lnTo>
                    <a:pt x="444" y="788"/>
                  </a:lnTo>
                  <a:lnTo>
                    <a:pt x="453" y="788"/>
                  </a:lnTo>
                  <a:lnTo>
                    <a:pt x="461" y="784"/>
                  </a:lnTo>
                  <a:lnTo>
                    <a:pt x="465" y="784"/>
                  </a:lnTo>
                  <a:lnTo>
                    <a:pt x="470" y="784"/>
                  </a:lnTo>
                  <a:lnTo>
                    <a:pt x="474" y="779"/>
                  </a:lnTo>
                  <a:lnTo>
                    <a:pt x="482" y="779"/>
                  </a:lnTo>
                  <a:lnTo>
                    <a:pt x="487" y="775"/>
                  </a:lnTo>
                  <a:lnTo>
                    <a:pt x="491" y="775"/>
                  </a:lnTo>
                  <a:lnTo>
                    <a:pt x="495" y="771"/>
                  </a:lnTo>
                  <a:lnTo>
                    <a:pt x="499" y="767"/>
                  </a:lnTo>
                  <a:lnTo>
                    <a:pt x="508" y="762"/>
                  </a:lnTo>
                  <a:lnTo>
                    <a:pt x="516" y="754"/>
                  </a:lnTo>
                  <a:lnTo>
                    <a:pt x="533" y="741"/>
                  </a:lnTo>
                  <a:lnTo>
                    <a:pt x="542" y="737"/>
                  </a:lnTo>
                  <a:lnTo>
                    <a:pt x="550" y="729"/>
                  </a:lnTo>
                  <a:lnTo>
                    <a:pt x="554" y="724"/>
                  </a:lnTo>
                  <a:lnTo>
                    <a:pt x="563" y="720"/>
                  </a:lnTo>
                  <a:lnTo>
                    <a:pt x="567" y="720"/>
                  </a:lnTo>
                  <a:lnTo>
                    <a:pt x="571" y="716"/>
                  </a:lnTo>
                  <a:lnTo>
                    <a:pt x="584" y="712"/>
                  </a:lnTo>
                  <a:lnTo>
                    <a:pt x="592" y="707"/>
                  </a:lnTo>
                  <a:lnTo>
                    <a:pt x="597" y="707"/>
                  </a:lnTo>
                  <a:lnTo>
                    <a:pt x="597" y="703"/>
                  </a:lnTo>
                  <a:lnTo>
                    <a:pt x="601" y="699"/>
                  </a:lnTo>
                  <a:lnTo>
                    <a:pt x="601" y="695"/>
                  </a:lnTo>
                  <a:lnTo>
                    <a:pt x="601" y="691"/>
                  </a:lnTo>
                  <a:lnTo>
                    <a:pt x="601" y="686"/>
                  </a:lnTo>
                  <a:lnTo>
                    <a:pt x="601" y="682"/>
                  </a:lnTo>
                  <a:lnTo>
                    <a:pt x="601" y="674"/>
                  </a:lnTo>
                  <a:lnTo>
                    <a:pt x="601" y="669"/>
                  </a:lnTo>
                  <a:lnTo>
                    <a:pt x="601" y="661"/>
                  </a:lnTo>
                  <a:lnTo>
                    <a:pt x="597" y="652"/>
                  </a:lnTo>
                  <a:lnTo>
                    <a:pt x="597" y="644"/>
                  </a:lnTo>
                  <a:lnTo>
                    <a:pt x="592" y="640"/>
                  </a:lnTo>
                  <a:lnTo>
                    <a:pt x="592" y="635"/>
                  </a:lnTo>
                  <a:lnTo>
                    <a:pt x="584" y="614"/>
                  </a:lnTo>
                  <a:lnTo>
                    <a:pt x="584" y="610"/>
                  </a:lnTo>
                  <a:lnTo>
                    <a:pt x="580" y="597"/>
                  </a:lnTo>
                  <a:lnTo>
                    <a:pt x="571" y="576"/>
                  </a:lnTo>
                  <a:lnTo>
                    <a:pt x="563" y="555"/>
                  </a:lnTo>
                  <a:lnTo>
                    <a:pt x="563" y="547"/>
                  </a:lnTo>
                  <a:lnTo>
                    <a:pt x="559" y="534"/>
                  </a:lnTo>
                  <a:lnTo>
                    <a:pt x="550" y="517"/>
                  </a:lnTo>
                  <a:lnTo>
                    <a:pt x="546" y="508"/>
                  </a:lnTo>
                  <a:lnTo>
                    <a:pt x="546" y="504"/>
                  </a:lnTo>
                  <a:lnTo>
                    <a:pt x="546" y="500"/>
                  </a:lnTo>
                  <a:lnTo>
                    <a:pt x="546" y="496"/>
                  </a:lnTo>
                  <a:lnTo>
                    <a:pt x="546" y="487"/>
                  </a:lnTo>
                  <a:lnTo>
                    <a:pt x="546" y="483"/>
                  </a:lnTo>
                  <a:lnTo>
                    <a:pt x="546" y="479"/>
                  </a:lnTo>
                  <a:lnTo>
                    <a:pt x="546" y="475"/>
                  </a:lnTo>
                  <a:lnTo>
                    <a:pt x="550" y="466"/>
                  </a:lnTo>
                  <a:lnTo>
                    <a:pt x="559" y="428"/>
                  </a:lnTo>
                  <a:lnTo>
                    <a:pt x="567" y="415"/>
                  </a:lnTo>
                  <a:lnTo>
                    <a:pt x="567" y="407"/>
                  </a:lnTo>
                  <a:lnTo>
                    <a:pt x="571" y="398"/>
                  </a:lnTo>
                  <a:lnTo>
                    <a:pt x="575" y="390"/>
                  </a:lnTo>
                  <a:lnTo>
                    <a:pt x="580" y="381"/>
                  </a:lnTo>
                  <a:lnTo>
                    <a:pt x="580" y="377"/>
                  </a:lnTo>
                  <a:lnTo>
                    <a:pt x="584" y="373"/>
                  </a:lnTo>
                  <a:lnTo>
                    <a:pt x="584" y="369"/>
                  </a:lnTo>
                  <a:lnTo>
                    <a:pt x="584" y="365"/>
                  </a:lnTo>
                  <a:lnTo>
                    <a:pt x="584" y="360"/>
                  </a:lnTo>
                  <a:lnTo>
                    <a:pt x="580" y="356"/>
                  </a:lnTo>
                  <a:lnTo>
                    <a:pt x="580" y="352"/>
                  </a:lnTo>
                  <a:lnTo>
                    <a:pt x="575" y="348"/>
                  </a:lnTo>
                  <a:lnTo>
                    <a:pt x="567" y="335"/>
                  </a:lnTo>
                  <a:lnTo>
                    <a:pt x="563" y="331"/>
                  </a:lnTo>
                  <a:lnTo>
                    <a:pt x="559" y="326"/>
                  </a:lnTo>
                  <a:lnTo>
                    <a:pt x="559" y="318"/>
                  </a:lnTo>
                  <a:lnTo>
                    <a:pt x="550" y="309"/>
                  </a:lnTo>
                  <a:lnTo>
                    <a:pt x="550" y="301"/>
                  </a:lnTo>
                  <a:lnTo>
                    <a:pt x="546" y="297"/>
                  </a:lnTo>
                  <a:lnTo>
                    <a:pt x="546" y="293"/>
                  </a:lnTo>
                  <a:lnTo>
                    <a:pt x="542" y="284"/>
                  </a:lnTo>
                  <a:lnTo>
                    <a:pt x="542" y="280"/>
                  </a:lnTo>
                  <a:lnTo>
                    <a:pt x="542" y="276"/>
                  </a:lnTo>
                  <a:lnTo>
                    <a:pt x="537" y="259"/>
                  </a:lnTo>
                  <a:lnTo>
                    <a:pt x="537" y="254"/>
                  </a:lnTo>
                  <a:lnTo>
                    <a:pt x="533" y="250"/>
                  </a:lnTo>
                  <a:lnTo>
                    <a:pt x="533" y="246"/>
                  </a:lnTo>
                  <a:lnTo>
                    <a:pt x="529" y="242"/>
                  </a:lnTo>
                  <a:lnTo>
                    <a:pt x="529" y="237"/>
                  </a:lnTo>
                  <a:lnTo>
                    <a:pt x="520" y="233"/>
                  </a:lnTo>
                  <a:lnTo>
                    <a:pt x="516" y="229"/>
                  </a:lnTo>
                  <a:lnTo>
                    <a:pt x="512" y="225"/>
                  </a:lnTo>
                  <a:lnTo>
                    <a:pt x="504" y="221"/>
                  </a:lnTo>
                  <a:lnTo>
                    <a:pt x="499" y="221"/>
                  </a:lnTo>
                  <a:lnTo>
                    <a:pt x="491" y="216"/>
                  </a:lnTo>
                  <a:lnTo>
                    <a:pt x="487" y="216"/>
                  </a:lnTo>
                  <a:lnTo>
                    <a:pt x="474" y="212"/>
                  </a:lnTo>
                  <a:lnTo>
                    <a:pt x="470" y="212"/>
                  </a:lnTo>
                  <a:lnTo>
                    <a:pt x="465" y="208"/>
                  </a:lnTo>
                  <a:lnTo>
                    <a:pt x="465" y="204"/>
                  </a:lnTo>
                  <a:lnTo>
                    <a:pt x="461" y="204"/>
                  </a:lnTo>
                  <a:lnTo>
                    <a:pt x="461" y="199"/>
                  </a:lnTo>
                  <a:lnTo>
                    <a:pt x="465" y="195"/>
                  </a:lnTo>
                  <a:lnTo>
                    <a:pt x="465" y="191"/>
                  </a:lnTo>
                  <a:lnTo>
                    <a:pt x="465" y="187"/>
                  </a:lnTo>
                  <a:lnTo>
                    <a:pt x="470" y="182"/>
                  </a:lnTo>
                  <a:lnTo>
                    <a:pt x="474" y="178"/>
                  </a:lnTo>
                  <a:lnTo>
                    <a:pt x="478" y="174"/>
                  </a:lnTo>
                  <a:lnTo>
                    <a:pt x="491" y="166"/>
                  </a:lnTo>
                  <a:lnTo>
                    <a:pt x="499" y="161"/>
                  </a:lnTo>
                  <a:lnTo>
                    <a:pt x="504" y="157"/>
                  </a:lnTo>
                  <a:lnTo>
                    <a:pt x="504" y="153"/>
                  </a:lnTo>
                  <a:lnTo>
                    <a:pt x="512" y="144"/>
                  </a:lnTo>
                  <a:lnTo>
                    <a:pt x="516" y="140"/>
                  </a:lnTo>
                  <a:lnTo>
                    <a:pt x="525" y="136"/>
                  </a:lnTo>
                  <a:lnTo>
                    <a:pt x="533" y="132"/>
                  </a:lnTo>
                  <a:lnTo>
                    <a:pt x="537" y="127"/>
                  </a:lnTo>
                  <a:lnTo>
                    <a:pt x="542" y="123"/>
                  </a:lnTo>
                  <a:lnTo>
                    <a:pt x="546" y="119"/>
                  </a:lnTo>
                  <a:lnTo>
                    <a:pt x="550" y="115"/>
                  </a:lnTo>
                  <a:lnTo>
                    <a:pt x="554" y="110"/>
                  </a:lnTo>
                  <a:lnTo>
                    <a:pt x="559" y="102"/>
                  </a:lnTo>
                  <a:lnTo>
                    <a:pt x="563" y="98"/>
                  </a:lnTo>
                  <a:lnTo>
                    <a:pt x="567" y="94"/>
                  </a:lnTo>
                  <a:lnTo>
                    <a:pt x="571" y="85"/>
                  </a:lnTo>
                  <a:lnTo>
                    <a:pt x="571" y="77"/>
                  </a:lnTo>
                  <a:lnTo>
                    <a:pt x="580" y="64"/>
                  </a:lnTo>
                  <a:lnTo>
                    <a:pt x="584" y="55"/>
                  </a:lnTo>
                  <a:lnTo>
                    <a:pt x="584" y="47"/>
                  </a:lnTo>
                  <a:lnTo>
                    <a:pt x="588" y="43"/>
                  </a:lnTo>
                  <a:lnTo>
                    <a:pt x="592" y="34"/>
                  </a:lnTo>
                  <a:lnTo>
                    <a:pt x="597" y="34"/>
                  </a:lnTo>
                  <a:lnTo>
                    <a:pt x="601" y="30"/>
                  </a:lnTo>
                  <a:lnTo>
                    <a:pt x="609" y="26"/>
                  </a:lnTo>
                  <a:lnTo>
                    <a:pt x="614" y="22"/>
                  </a:lnTo>
                  <a:lnTo>
                    <a:pt x="622" y="22"/>
                  </a:lnTo>
                  <a:lnTo>
                    <a:pt x="639" y="13"/>
                  </a:lnTo>
                  <a:lnTo>
                    <a:pt x="643" y="13"/>
                  </a:lnTo>
                  <a:lnTo>
                    <a:pt x="652" y="9"/>
                  </a:lnTo>
                  <a:lnTo>
                    <a:pt x="656" y="9"/>
                  </a:lnTo>
                  <a:lnTo>
                    <a:pt x="660" y="5"/>
                  </a:lnTo>
                  <a:lnTo>
                    <a:pt x="660" y="0"/>
                  </a:lnTo>
                  <a:lnTo>
                    <a:pt x="702" y="13"/>
                  </a:lnTo>
                  <a:lnTo>
                    <a:pt x="715" y="17"/>
                  </a:lnTo>
                  <a:lnTo>
                    <a:pt x="728" y="22"/>
                  </a:lnTo>
                  <a:lnTo>
                    <a:pt x="745" y="26"/>
                  </a:lnTo>
                  <a:lnTo>
                    <a:pt x="762" y="26"/>
                  </a:lnTo>
                  <a:lnTo>
                    <a:pt x="774" y="30"/>
                  </a:lnTo>
                  <a:lnTo>
                    <a:pt x="791" y="34"/>
                  </a:lnTo>
                  <a:lnTo>
                    <a:pt x="800" y="34"/>
                  </a:lnTo>
                  <a:lnTo>
                    <a:pt x="817" y="34"/>
                  </a:lnTo>
                  <a:lnTo>
                    <a:pt x="829" y="39"/>
                  </a:lnTo>
                  <a:lnTo>
                    <a:pt x="834" y="39"/>
                  </a:lnTo>
                  <a:lnTo>
                    <a:pt x="863" y="39"/>
                  </a:lnTo>
                  <a:lnTo>
                    <a:pt x="876" y="39"/>
                  </a:lnTo>
                  <a:lnTo>
                    <a:pt x="885" y="39"/>
                  </a:lnTo>
                  <a:lnTo>
                    <a:pt x="897" y="43"/>
                  </a:lnTo>
                  <a:lnTo>
                    <a:pt x="906" y="43"/>
                  </a:lnTo>
                  <a:lnTo>
                    <a:pt x="914" y="43"/>
                  </a:lnTo>
                  <a:lnTo>
                    <a:pt x="948" y="51"/>
                  </a:lnTo>
                  <a:lnTo>
                    <a:pt x="956" y="55"/>
                  </a:lnTo>
                  <a:lnTo>
                    <a:pt x="965" y="55"/>
                  </a:lnTo>
                  <a:lnTo>
                    <a:pt x="969" y="55"/>
                  </a:lnTo>
                  <a:lnTo>
                    <a:pt x="978" y="55"/>
                  </a:lnTo>
                  <a:lnTo>
                    <a:pt x="986" y="55"/>
                  </a:lnTo>
                  <a:lnTo>
                    <a:pt x="995" y="60"/>
                  </a:lnTo>
                  <a:lnTo>
                    <a:pt x="999" y="60"/>
                  </a:lnTo>
                  <a:lnTo>
                    <a:pt x="1007" y="60"/>
                  </a:lnTo>
                  <a:lnTo>
                    <a:pt x="1012" y="64"/>
                  </a:lnTo>
                  <a:lnTo>
                    <a:pt x="1020" y="68"/>
                  </a:lnTo>
                  <a:lnTo>
                    <a:pt x="1028" y="68"/>
                  </a:lnTo>
                  <a:lnTo>
                    <a:pt x="1037" y="72"/>
                  </a:lnTo>
                  <a:lnTo>
                    <a:pt x="1041" y="77"/>
                  </a:lnTo>
                  <a:lnTo>
                    <a:pt x="1045" y="77"/>
                  </a:lnTo>
                  <a:lnTo>
                    <a:pt x="1058" y="85"/>
                  </a:lnTo>
                  <a:lnTo>
                    <a:pt x="1062" y="85"/>
                  </a:lnTo>
                  <a:lnTo>
                    <a:pt x="1067" y="89"/>
                  </a:lnTo>
                  <a:lnTo>
                    <a:pt x="1071" y="89"/>
                  </a:lnTo>
                  <a:lnTo>
                    <a:pt x="1075" y="89"/>
                  </a:lnTo>
                  <a:lnTo>
                    <a:pt x="1079" y="89"/>
                  </a:lnTo>
                  <a:lnTo>
                    <a:pt x="1092" y="89"/>
                  </a:lnTo>
                  <a:lnTo>
                    <a:pt x="1096" y="89"/>
                  </a:lnTo>
                  <a:lnTo>
                    <a:pt x="1100" y="89"/>
                  </a:lnTo>
                  <a:lnTo>
                    <a:pt x="1105" y="94"/>
                  </a:lnTo>
                  <a:lnTo>
                    <a:pt x="1105" y="98"/>
                  </a:lnTo>
                  <a:lnTo>
                    <a:pt x="1100" y="102"/>
                  </a:lnTo>
                  <a:lnTo>
                    <a:pt x="1096" y="102"/>
                  </a:lnTo>
                  <a:lnTo>
                    <a:pt x="1088" y="106"/>
                  </a:lnTo>
                  <a:lnTo>
                    <a:pt x="1083" y="106"/>
                  </a:lnTo>
                  <a:lnTo>
                    <a:pt x="1079" y="106"/>
                  </a:lnTo>
                  <a:lnTo>
                    <a:pt x="1079" y="110"/>
                  </a:lnTo>
                  <a:lnTo>
                    <a:pt x="1075" y="110"/>
                  </a:lnTo>
                  <a:lnTo>
                    <a:pt x="1075" y="115"/>
                  </a:lnTo>
                  <a:lnTo>
                    <a:pt x="1075" y="119"/>
                  </a:lnTo>
                  <a:lnTo>
                    <a:pt x="1071" y="123"/>
                  </a:lnTo>
                  <a:lnTo>
                    <a:pt x="1071" y="132"/>
                  </a:lnTo>
                  <a:lnTo>
                    <a:pt x="1067" y="136"/>
                  </a:lnTo>
                  <a:lnTo>
                    <a:pt x="1067" y="140"/>
                  </a:lnTo>
                  <a:lnTo>
                    <a:pt x="1067" y="144"/>
                  </a:lnTo>
                  <a:lnTo>
                    <a:pt x="1071" y="149"/>
                  </a:lnTo>
                  <a:lnTo>
                    <a:pt x="1075" y="153"/>
                  </a:lnTo>
                  <a:lnTo>
                    <a:pt x="1079" y="157"/>
                  </a:lnTo>
                  <a:lnTo>
                    <a:pt x="1088" y="161"/>
                  </a:lnTo>
                  <a:lnTo>
                    <a:pt x="1092" y="161"/>
                  </a:lnTo>
                  <a:lnTo>
                    <a:pt x="1096" y="161"/>
                  </a:lnTo>
                  <a:lnTo>
                    <a:pt x="1105" y="161"/>
                  </a:lnTo>
                  <a:lnTo>
                    <a:pt x="1109" y="161"/>
                  </a:lnTo>
                  <a:lnTo>
                    <a:pt x="1113" y="157"/>
                  </a:lnTo>
                  <a:lnTo>
                    <a:pt x="1122" y="157"/>
                  </a:lnTo>
                  <a:lnTo>
                    <a:pt x="1143" y="149"/>
                  </a:lnTo>
                  <a:lnTo>
                    <a:pt x="1151" y="149"/>
                  </a:lnTo>
                  <a:lnTo>
                    <a:pt x="1160" y="144"/>
                  </a:lnTo>
                  <a:lnTo>
                    <a:pt x="1164" y="144"/>
                  </a:lnTo>
                  <a:lnTo>
                    <a:pt x="1168" y="144"/>
                  </a:lnTo>
                  <a:lnTo>
                    <a:pt x="1172" y="144"/>
                  </a:lnTo>
                  <a:lnTo>
                    <a:pt x="1177" y="144"/>
                  </a:lnTo>
                  <a:lnTo>
                    <a:pt x="1181" y="144"/>
                  </a:lnTo>
                  <a:lnTo>
                    <a:pt x="1189" y="144"/>
                  </a:lnTo>
                  <a:lnTo>
                    <a:pt x="1210" y="153"/>
                  </a:lnTo>
                  <a:lnTo>
                    <a:pt x="1223" y="153"/>
                  </a:lnTo>
                  <a:lnTo>
                    <a:pt x="1236" y="157"/>
                  </a:lnTo>
                  <a:lnTo>
                    <a:pt x="1244" y="157"/>
                  </a:lnTo>
                  <a:lnTo>
                    <a:pt x="1253" y="157"/>
                  </a:lnTo>
                  <a:lnTo>
                    <a:pt x="1257" y="157"/>
                  </a:lnTo>
                  <a:lnTo>
                    <a:pt x="1261" y="157"/>
                  </a:lnTo>
                  <a:lnTo>
                    <a:pt x="1282" y="157"/>
                  </a:lnTo>
                  <a:lnTo>
                    <a:pt x="1287" y="157"/>
                  </a:lnTo>
                  <a:lnTo>
                    <a:pt x="1291" y="157"/>
                  </a:lnTo>
                  <a:lnTo>
                    <a:pt x="1299" y="157"/>
                  </a:lnTo>
                  <a:lnTo>
                    <a:pt x="1304" y="157"/>
                  </a:lnTo>
                  <a:lnTo>
                    <a:pt x="1312" y="157"/>
                  </a:lnTo>
                  <a:lnTo>
                    <a:pt x="1359" y="161"/>
                  </a:lnTo>
                  <a:lnTo>
                    <a:pt x="1371" y="166"/>
                  </a:lnTo>
                  <a:lnTo>
                    <a:pt x="1380" y="166"/>
                  </a:lnTo>
                  <a:lnTo>
                    <a:pt x="1388" y="166"/>
                  </a:lnTo>
                  <a:lnTo>
                    <a:pt x="1397" y="166"/>
                  </a:lnTo>
                  <a:lnTo>
                    <a:pt x="1401" y="166"/>
                  </a:lnTo>
                  <a:lnTo>
                    <a:pt x="1405" y="166"/>
                  </a:lnTo>
                  <a:lnTo>
                    <a:pt x="1405" y="170"/>
                  </a:lnTo>
                  <a:lnTo>
                    <a:pt x="1405" y="174"/>
                  </a:lnTo>
                  <a:lnTo>
                    <a:pt x="1409" y="178"/>
                  </a:lnTo>
                  <a:lnTo>
                    <a:pt x="1409" y="187"/>
                  </a:lnTo>
                  <a:lnTo>
                    <a:pt x="1414" y="195"/>
                  </a:lnTo>
                  <a:lnTo>
                    <a:pt x="1414" y="204"/>
                  </a:lnTo>
                  <a:lnTo>
                    <a:pt x="1414" y="229"/>
                  </a:lnTo>
                  <a:lnTo>
                    <a:pt x="1414" y="237"/>
                  </a:lnTo>
                  <a:lnTo>
                    <a:pt x="1418" y="242"/>
                  </a:lnTo>
                  <a:lnTo>
                    <a:pt x="1418" y="246"/>
                  </a:lnTo>
                  <a:lnTo>
                    <a:pt x="1418" y="254"/>
                  </a:lnTo>
                  <a:lnTo>
                    <a:pt x="1422" y="259"/>
                  </a:lnTo>
                  <a:lnTo>
                    <a:pt x="1422" y="263"/>
                  </a:lnTo>
                  <a:lnTo>
                    <a:pt x="1422" y="271"/>
                  </a:lnTo>
                  <a:lnTo>
                    <a:pt x="1422" y="288"/>
                  </a:lnTo>
                  <a:lnTo>
                    <a:pt x="1422" y="301"/>
                  </a:lnTo>
                  <a:lnTo>
                    <a:pt x="1426" y="318"/>
                  </a:lnTo>
                  <a:lnTo>
                    <a:pt x="1431" y="339"/>
                  </a:lnTo>
                  <a:lnTo>
                    <a:pt x="1431" y="360"/>
                  </a:lnTo>
                  <a:lnTo>
                    <a:pt x="1431" y="373"/>
                  </a:lnTo>
                  <a:lnTo>
                    <a:pt x="1435" y="386"/>
                  </a:lnTo>
                  <a:lnTo>
                    <a:pt x="1431" y="386"/>
                  </a:lnTo>
                  <a:lnTo>
                    <a:pt x="1414" y="407"/>
                  </a:lnTo>
                  <a:lnTo>
                    <a:pt x="1409" y="415"/>
                  </a:lnTo>
                  <a:lnTo>
                    <a:pt x="1405" y="420"/>
                  </a:lnTo>
                  <a:lnTo>
                    <a:pt x="1401" y="424"/>
                  </a:lnTo>
                  <a:lnTo>
                    <a:pt x="1397" y="432"/>
                  </a:lnTo>
                  <a:lnTo>
                    <a:pt x="1393" y="441"/>
                  </a:lnTo>
                  <a:lnTo>
                    <a:pt x="1388" y="449"/>
                  </a:lnTo>
                  <a:lnTo>
                    <a:pt x="1384" y="453"/>
                  </a:lnTo>
                  <a:lnTo>
                    <a:pt x="1359" y="513"/>
                  </a:lnTo>
                  <a:lnTo>
                    <a:pt x="1354" y="517"/>
                  </a:lnTo>
                  <a:lnTo>
                    <a:pt x="1354" y="521"/>
                  </a:lnTo>
                  <a:lnTo>
                    <a:pt x="1350" y="530"/>
                  </a:lnTo>
                  <a:lnTo>
                    <a:pt x="1350" y="534"/>
                  </a:lnTo>
                  <a:lnTo>
                    <a:pt x="1350" y="542"/>
                  </a:lnTo>
                  <a:lnTo>
                    <a:pt x="1346" y="542"/>
                  </a:lnTo>
                  <a:lnTo>
                    <a:pt x="1346" y="547"/>
                  </a:lnTo>
                  <a:lnTo>
                    <a:pt x="1350" y="551"/>
                  </a:lnTo>
                  <a:lnTo>
                    <a:pt x="1350" y="555"/>
                  </a:lnTo>
                  <a:lnTo>
                    <a:pt x="1354" y="559"/>
                  </a:lnTo>
                  <a:lnTo>
                    <a:pt x="1354" y="563"/>
                  </a:lnTo>
                  <a:lnTo>
                    <a:pt x="1359" y="563"/>
                  </a:lnTo>
                  <a:lnTo>
                    <a:pt x="1367" y="568"/>
                  </a:lnTo>
                  <a:lnTo>
                    <a:pt x="1380" y="576"/>
                  </a:lnTo>
                  <a:lnTo>
                    <a:pt x="1388" y="576"/>
                  </a:lnTo>
                  <a:lnTo>
                    <a:pt x="1388" y="580"/>
                  </a:lnTo>
                  <a:lnTo>
                    <a:pt x="1393" y="580"/>
                  </a:lnTo>
                  <a:lnTo>
                    <a:pt x="1397" y="585"/>
                  </a:lnTo>
                  <a:lnTo>
                    <a:pt x="1401" y="589"/>
                  </a:lnTo>
                  <a:lnTo>
                    <a:pt x="1401" y="593"/>
                  </a:lnTo>
                  <a:lnTo>
                    <a:pt x="1405" y="597"/>
                  </a:lnTo>
                  <a:lnTo>
                    <a:pt x="1405" y="602"/>
                  </a:lnTo>
                  <a:lnTo>
                    <a:pt x="1405" y="606"/>
                  </a:lnTo>
                  <a:lnTo>
                    <a:pt x="1401" y="610"/>
                  </a:lnTo>
                  <a:lnTo>
                    <a:pt x="1401" y="614"/>
                  </a:lnTo>
                  <a:lnTo>
                    <a:pt x="1397" y="619"/>
                  </a:lnTo>
                  <a:lnTo>
                    <a:pt x="1393" y="627"/>
                  </a:lnTo>
                  <a:lnTo>
                    <a:pt x="1388" y="631"/>
                  </a:lnTo>
                  <a:lnTo>
                    <a:pt x="1388" y="635"/>
                  </a:lnTo>
                  <a:lnTo>
                    <a:pt x="1388" y="644"/>
                  </a:lnTo>
                  <a:lnTo>
                    <a:pt x="1388" y="648"/>
                  </a:lnTo>
                  <a:lnTo>
                    <a:pt x="1388" y="652"/>
                  </a:lnTo>
                  <a:lnTo>
                    <a:pt x="1388" y="657"/>
                  </a:lnTo>
                  <a:lnTo>
                    <a:pt x="1388" y="661"/>
                  </a:lnTo>
                  <a:lnTo>
                    <a:pt x="1401" y="729"/>
                  </a:lnTo>
                  <a:lnTo>
                    <a:pt x="1409" y="779"/>
                  </a:lnTo>
                  <a:lnTo>
                    <a:pt x="1409" y="796"/>
                  </a:lnTo>
                  <a:lnTo>
                    <a:pt x="1414" y="805"/>
                  </a:lnTo>
                  <a:lnTo>
                    <a:pt x="1414" y="809"/>
                  </a:lnTo>
                  <a:lnTo>
                    <a:pt x="1418" y="818"/>
                  </a:lnTo>
                  <a:lnTo>
                    <a:pt x="1418" y="822"/>
                  </a:lnTo>
                  <a:lnTo>
                    <a:pt x="1422" y="826"/>
                  </a:lnTo>
                  <a:lnTo>
                    <a:pt x="1426" y="830"/>
                  </a:lnTo>
                  <a:lnTo>
                    <a:pt x="1431" y="830"/>
                  </a:lnTo>
                  <a:lnTo>
                    <a:pt x="1431" y="834"/>
                  </a:lnTo>
                  <a:lnTo>
                    <a:pt x="1435" y="834"/>
                  </a:lnTo>
                  <a:lnTo>
                    <a:pt x="1448" y="834"/>
                  </a:lnTo>
                  <a:lnTo>
                    <a:pt x="1452" y="839"/>
                  </a:lnTo>
                  <a:lnTo>
                    <a:pt x="1456" y="839"/>
                  </a:lnTo>
                  <a:lnTo>
                    <a:pt x="1456" y="843"/>
                  </a:lnTo>
                  <a:lnTo>
                    <a:pt x="1460" y="843"/>
                  </a:lnTo>
                  <a:lnTo>
                    <a:pt x="1465" y="847"/>
                  </a:lnTo>
                  <a:lnTo>
                    <a:pt x="1469" y="851"/>
                  </a:lnTo>
                  <a:lnTo>
                    <a:pt x="1473" y="860"/>
                  </a:lnTo>
                  <a:lnTo>
                    <a:pt x="1477" y="868"/>
                  </a:lnTo>
                  <a:lnTo>
                    <a:pt x="1481" y="868"/>
                  </a:lnTo>
                  <a:lnTo>
                    <a:pt x="1481" y="873"/>
                  </a:lnTo>
                  <a:lnTo>
                    <a:pt x="1486" y="877"/>
                  </a:lnTo>
                  <a:lnTo>
                    <a:pt x="1490" y="881"/>
                  </a:lnTo>
                  <a:lnTo>
                    <a:pt x="1498" y="885"/>
                  </a:lnTo>
                  <a:lnTo>
                    <a:pt x="1503" y="885"/>
                  </a:lnTo>
                  <a:lnTo>
                    <a:pt x="1507" y="885"/>
                  </a:lnTo>
                  <a:lnTo>
                    <a:pt x="1511" y="885"/>
                  </a:lnTo>
                  <a:lnTo>
                    <a:pt x="1515" y="885"/>
                  </a:lnTo>
                  <a:lnTo>
                    <a:pt x="1520" y="885"/>
                  </a:lnTo>
                  <a:lnTo>
                    <a:pt x="1524" y="885"/>
                  </a:lnTo>
                  <a:lnTo>
                    <a:pt x="1528" y="881"/>
                  </a:lnTo>
                  <a:lnTo>
                    <a:pt x="1545" y="877"/>
                  </a:lnTo>
                  <a:lnTo>
                    <a:pt x="1553" y="873"/>
                  </a:lnTo>
                  <a:lnTo>
                    <a:pt x="1558" y="873"/>
                  </a:lnTo>
                  <a:lnTo>
                    <a:pt x="1566" y="873"/>
                  </a:lnTo>
                  <a:lnTo>
                    <a:pt x="1570" y="868"/>
                  </a:lnTo>
                  <a:lnTo>
                    <a:pt x="1579" y="868"/>
                  </a:lnTo>
                  <a:lnTo>
                    <a:pt x="1583" y="873"/>
                  </a:lnTo>
                  <a:lnTo>
                    <a:pt x="1587" y="873"/>
                  </a:lnTo>
                  <a:lnTo>
                    <a:pt x="1587" y="877"/>
                  </a:lnTo>
                  <a:lnTo>
                    <a:pt x="1587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79" y="889"/>
                  </a:lnTo>
                  <a:lnTo>
                    <a:pt x="1575" y="894"/>
                  </a:lnTo>
                  <a:lnTo>
                    <a:pt x="1562" y="898"/>
                  </a:lnTo>
                  <a:lnTo>
                    <a:pt x="1553" y="902"/>
                  </a:lnTo>
                  <a:lnTo>
                    <a:pt x="1545" y="906"/>
                  </a:lnTo>
                  <a:lnTo>
                    <a:pt x="1532" y="911"/>
                  </a:lnTo>
                  <a:lnTo>
                    <a:pt x="1528" y="911"/>
                  </a:lnTo>
                  <a:lnTo>
                    <a:pt x="1520" y="915"/>
                  </a:lnTo>
                  <a:lnTo>
                    <a:pt x="1511" y="919"/>
                  </a:lnTo>
                  <a:lnTo>
                    <a:pt x="1503" y="919"/>
                  </a:lnTo>
                  <a:lnTo>
                    <a:pt x="1498" y="919"/>
                  </a:lnTo>
                  <a:lnTo>
                    <a:pt x="1494" y="919"/>
                  </a:lnTo>
                  <a:lnTo>
                    <a:pt x="1490" y="919"/>
                  </a:lnTo>
                  <a:lnTo>
                    <a:pt x="1477" y="919"/>
                  </a:lnTo>
                  <a:lnTo>
                    <a:pt x="1473" y="919"/>
                  </a:lnTo>
                  <a:lnTo>
                    <a:pt x="1465" y="919"/>
                  </a:lnTo>
                  <a:lnTo>
                    <a:pt x="1460" y="915"/>
                  </a:lnTo>
                  <a:lnTo>
                    <a:pt x="1452" y="915"/>
                  </a:lnTo>
                  <a:lnTo>
                    <a:pt x="1448" y="911"/>
                  </a:lnTo>
                  <a:lnTo>
                    <a:pt x="1443" y="911"/>
                  </a:lnTo>
                  <a:lnTo>
                    <a:pt x="1439" y="911"/>
                  </a:lnTo>
                  <a:lnTo>
                    <a:pt x="1435" y="911"/>
                  </a:lnTo>
                  <a:lnTo>
                    <a:pt x="1431" y="911"/>
                  </a:lnTo>
                  <a:lnTo>
                    <a:pt x="1426" y="915"/>
                  </a:lnTo>
                  <a:lnTo>
                    <a:pt x="1422" y="915"/>
                  </a:lnTo>
                  <a:lnTo>
                    <a:pt x="1422" y="919"/>
                  </a:lnTo>
                  <a:lnTo>
                    <a:pt x="1418" y="923"/>
                  </a:lnTo>
                  <a:lnTo>
                    <a:pt x="1414" y="928"/>
                  </a:lnTo>
                  <a:lnTo>
                    <a:pt x="1409" y="932"/>
                  </a:lnTo>
                  <a:lnTo>
                    <a:pt x="1409" y="936"/>
                  </a:lnTo>
                  <a:lnTo>
                    <a:pt x="1409" y="940"/>
                  </a:lnTo>
                  <a:lnTo>
                    <a:pt x="1405" y="953"/>
                  </a:lnTo>
                  <a:lnTo>
                    <a:pt x="1401" y="957"/>
                  </a:lnTo>
                  <a:lnTo>
                    <a:pt x="1401" y="966"/>
                  </a:lnTo>
                  <a:lnTo>
                    <a:pt x="1397" y="970"/>
                  </a:lnTo>
                  <a:lnTo>
                    <a:pt x="1393" y="974"/>
                  </a:lnTo>
                  <a:lnTo>
                    <a:pt x="1393" y="978"/>
                  </a:lnTo>
                  <a:lnTo>
                    <a:pt x="1393" y="983"/>
                  </a:lnTo>
                  <a:lnTo>
                    <a:pt x="1388" y="987"/>
                  </a:lnTo>
                  <a:lnTo>
                    <a:pt x="1388" y="991"/>
                  </a:lnTo>
                  <a:lnTo>
                    <a:pt x="1388" y="995"/>
                  </a:lnTo>
                  <a:lnTo>
                    <a:pt x="1388" y="1000"/>
                  </a:lnTo>
                  <a:lnTo>
                    <a:pt x="1388" y="1012"/>
                  </a:lnTo>
                  <a:lnTo>
                    <a:pt x="1388" y="1029"/>
                  </a:lnTo>
                  <a:lnTo>
                    <a:pt x="1388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50"/>
                  </a:lnTo>
                  <a:lnTo>
                    <a:pt x="1380" y="1063"/>
                  </a:lnTo>
                  <a:lnTo>
                    <a:pt x="1376" y="1067"/>
                  </a:lnTo>
                  <a:lnTo>
                    <a:pt x="1371" y="1076"/>
                  </a:lnTo>
                  <a:lnTo>
                    <a:pt x="1367" y="1084"/>
                  </a:lnTo>
                  <a:lnTo>
                    <a:pt x="1354" y="1105"/>
                  </a:lnTo>
                  <a:lnTo>
                    <a:pt x="1350" y="1114"/>
                  </a:lnTo>
                  <a:lnTo>
                    <a:pt x="1346" y="1122"/>
                  </a:lnTo>
                  <a:lnTo>
                    <a:pt x="1342" y="1131"/>
                  </a:lnTo>
                  <a:lnTo>
                    <a:pt x="1333" y="1144"/>
                  </a:lnTo>
                  <a:lnTo>
                    <a:pt x="1308" y="1207"/>
                  </a:lnTo>
                  <a:lnTo>
                    <a:pt x="1308" y="1215"/>
                  </a:lnTo>
                  <a:lnTo>
                    <a:pt x="1308" y="1220"/>
                  </a:lnTo>
                  <a:lnTo>
                    <a:pt x="1350" y="1228"/>
                  </a:lnTo>
                  <a:lnTo>
                    <a:pt x="1367" y="1237"/>
                  </a:lnTo>
                  <a:lnTo>
                    <a:pt x="1384" y="1241"/>
                  </a:lnTo>
                  <a:lnTo>
                    <a:pt x="1388" y="1245"/>
                  </a:lnTo>
                  <a:lnTo>
                    <a:pt x="1397" y="1245"/>
                  </a:lnTo>
                  <a:lnTo>
                    <a:pt x="1401" y="1249"/>
                  </a:lnTo>
                  <a:lnTo>
                    <a:pt x="1405" y="1249"/>
                  </a:lnTo>
                  <a:lnTo>
                    <a:pt x="1409" y="1254"/>
                  </a:lnTo>
                  <a:lnTo>
                    <a:pt x="1414" y="1258"/>
                  </a:lnTo>
                  <a:lnTo>
                    <a:pt x="1418" y="1262"/>
                  </a:lnTo>
                  <a:lnTo>
                    <a:pt x="1422" y="1262"/>
                  </a:lnTo>
                  <a:lnTo>
                    <a:pt x="1426" y="1266"/>
                  </a:lnTo>
                  <a:lnTo>
                    <a:pt x="1426" y="1271"/>
                  </a:lnTo>
                  <a:lnTo>
                    <a:pt x="1431" y="1283"/>
                  </a:lnTo>
                  <a:lnTo>
                    <a:pt x="1431" y="1287"/>
                  </a:lnTo>
                  <a:lnTo>
                    <a:pt x="1435" y="1292"/>
                  </a:lnTo>
                  <a:lnTo>
                    <a:pt x="1439" y="1296"/>
                  </a:lnTo>
                  <a:lnTo>
                    <a:pt x="1448" y="1304"/>
                  </a:lnTo>
                  <a:lnTo>
                    <a:pt x="1452" y="1309"/>
                  </a:lnTo>
                  <a:lnTo>
                    <a:pt x="1452" y="1313"/>
                  </a:lnTo>
                  <a:lnTo>
                    <a:pt x="1456" y="1317"/>
                  </a:lnTo>
                  <a:lnTo>
                    <a:pt x="1456" y="1321"/>
                  </a:lnTo>
                  <a:lnTo>
                    <a:pt x="1456" y="1330"/>
                  </a:lnTo>
                  <a:lnTo>
                    <a:pt x="1456" y="1334"/>
                  </a:lnTo>
                  <a:lnTo>
                    <a:pt x="1456" y="1338"/>
                  </a:lnTo>
                  <a:lnTo>
                    <a:pt x="1456" y="1351"/>
                  </a:lnTo>
                  <a:lnTo>
                    <a:pt x="1452" y="1381"/>
                  </a:lnTo>
                  <a:lnTo>
                    <a:pt x="1448" y="1393"/>
                  </a:lnTo>
                  <a:lnTo>
                    <a:pt x="1448" y="1402"/>
                  </a:lnTo>
                  <a:lnTo>
                    <a:pt x="1448" y="1406"/>
                  </a:lnTo>
                  <a:lnTo>
                    <a:pt x="1448" y="1410"/>
                  </a:lnTo>
                  <a:lnTo>
                    <a:pt x="1448" y="1419"/>
                  </a:lnTo>
                  <a:lnTo>
                    <a:pt x="1452" y="1423"/>
                  </a:lnTo>
                  <a:lnTo>
                    <a:pt x="1452" y="1427"/>
                  </a:lnTo>
                  <a:lnTo>
                    <a:pt x="1456" y="1431"/>
                  </a:lnTo>
                  <a:lnTo>
                    <a:pt x="1460" y="1440"/>
                  </a:lnTo>
                  <a:lnTo>
                    <a:pt x="1465" y="1440"/>
                  </a:lnTo>
                  <a:lnTo>
                    <a:pt x="1469" y="1444"/>
                  </a:lnTo>
                  <a:lnTo>
                    <a:pt x="1473" y="1448"/>
                  </a:lnTo>
                  <a:lnTo>
                    <a:pt x="1486" y="1453"/>
                  </a:lnTo>
                  <a:lnTo>
                    <a:pt x="1511" y="1465"/>
                  </a:lnTo>
                  <a:lnTo>
                    <a:pt x="1515" y="1470"/>
                  </a:lnTo>
                  <a:lnTo>
                    <a:pt x="1520" y="1470"/>
                  </a:lnTo>
                  <a:lnTo>
                    <a:pt x="1520" y="1474"/>
                  </a:lnTo>
                  <a:lnTo>
                    <a:pt x="1524" y="1474"/>
                  </a:lnTo>
                  <a:lnTo>
                    <a:pt x="1524" y="1478"/>
                  </a:lnTo>
                  <a:lnTo>
                    <a:pt x="1528" y="1482"/>
                  </a:lnTo>
                  <a:lnTo>
                    <a:pt x="1528" y="1486"/>
                  </a:lnTo>
                  <a:lnTo>
                    <a:pt x="1532" y="1491"/>
                  </a:lnTo>
                  <a:lnTo>
                    <a:pt x="1532" y="1495"/>
                  </a:lnTo>
                  <a:lnTo>
                    <a:pt x="1532" y="1499"/>
                  </a:lnTo>
                  <a:lnTo>
                    <a:pt x="1532" y="1503"/>
                  </a:lnTo>
                  <a:lnTo>
                    <a:pt x="1532" y="1512"/>
                  </a:lnTo>
                  <a:lnTo>
                    <a:pt x="1532" y="1516"/>
                  </a:lnTo>
                  <a:lnTo>
                    <a:pt x="1528" y="1520"/>
                  </a:lnTo>
                  <a:lnTo>
                    <a:pt x="1528" y="1529"/>
                  </a:lnTo>
                  <a:lnTo>
                    <a:pt x="1528" y="1533"/>
                  </a:lnTo>
                  <a:lnTo>
                    <a:pt x="1524" y="1537"/>
                  </a:lnTo>
                  <a:lnTo>
                    <a:pt x="1524" y="1541"/>
                  </a:lnTo>
                  <a:lnTo>
                    <a:pt x="1520" y="1546"/>
                  </a:lnTo>
                  <a:lnTo>
                    <a:pt x="1511" y="1550"/>
                  </a:lnTo>
                  <a:lnTo>
                    <a:pt x="1507" y="1554"/>
                  </a:lnTo>
                  <a:lnTo>
                    <a:pt x="1507" y="1558"/>
                  </a:lnTo>
                  <a:lnTo>
                    <a:pt x="1503" y="1563"/>
                  </a:lnTo>
                  <a:lnTo>
                    <a:pt x="1498" y="1567"/>
                  </a:lnTo>
                  <a:lnTo>
                    <a:pt x="1498" y="1571"/>
                  </a:lnTo>
                  <a:lnTo>
                    <a:pt x="1494" y="1584"/>
                  </a:lnTo>
                  <a:lnTo>
                    <a:pt x="1494" y="1588"/>
                  </a:lnTo>
                  <a:lnTo>
                    <a:pt x="1490" y="1588"/>
                  </a:lnTo>
                  <a:lnTo>
                    <a:pt x="1486" y="1592"/>
                  </a:lnTo>
                  <a:lnTo>
                    <a:pt x="1481" y="1597"/>
                  </a:lnTo>
                  <a:lnTo>
                    <a:pt x="1473" y="1597"/>
                  </a:lnTo>
                  <a:lnTo>
                    <a:pt x="1469" y="1601"/>
                  </a:lnTo>
                  <a:lnTo>
                    <a:pt x="1465" y="1601"/>
                  </a:lnTo>
                  <a:lnTo>
                    <a:pt x="1460" y="1605"/>
                  </a:lnTo>
                  <a:lnTo>
                    <a:pt x="1460" y="1609"/>
                  </a:lnTo>
                  <a:lnTo>
                    <a:pt x="1456" y="1613"/>
                  </a:lnTo>
                  <a:lnTo>
                    <a:pt x="1456" y="1618"/>
                  </a:lnTo>
                  <a:lnTo>
                    <a:pt x="1452" y="1622"/>
                  </a:lnTo>
                  <a:lnTo>
                    <a:pt x="1452" y="1626"/>
                  </a:lnTo>
                  <a:lnTo>
                    <a:pt x="1452" y="1630"/>
                  </a:lnTo>
                  <a:lnTo>
                    <a:pt x="1452" y="1635"/>
                  </a:lnTo>
                  <a:lnTo>
                    <a:pt x="1456" y="1635"/>
                  </a:lnTo>
                  <a:lnTo>
                    <a:pt x="1456" y="1639"/>
                  </a:lnTo>
                  <a:lnTo>
                    <a:pt x="1460" y="1639"/>
                  </a:lnTo>
                  <a:lnTo>
                    <a:pt x="1465" y="1639"/>
                  </a:lnTo>
                  <a:lnTo>
                    <a:pt x="1473" y="1643"/>
                  </a:lnTo>
                  <a:lnTo>
                    <a:pt x="1494" y="1643"/>
                  </a:lnTo>
                  <a:lnTo>
                    <a:pt x="1503" y="1643"/>
                  </a:lnTo>
                  <a:lnTo>
                    <a:pt x="1507" y="1643"/>
                  </a:lnTo>
                  <a:lnTo>
                    <a:pt x="1511" y="1643"/>
                  </a:lnTo>
                  <a:lnTo>
                    <a:pt x="1515" y="1647"/>
                  </a:lnTo>
                  <a:lnTo>
                    <a:pt x="1520" y="1647"/>
                  </a:lnTo>
                  <a:lnTo>
                    <a:pt x="1524" y="1652"/>
                  </a:lnTo>
                  <a:lnTo>
                    <a:pt x="1528" y="1652"/>
                  </a:lnTo>
                  <a:lnTo>
                    <a:pt x="1532" y="1656"/>
                  </a:lnTo>
                  <a:lnTo>
                    <a:pt x="1541" y="1664"/>
                  </a:lnTo>
                  <a:lnTo>
                    <a:pt x="1558" y="1681"/>
                  </a:lnTo>
                  <a:lnTo>
                    <a:pt x="1570" y="1690"/>
                  </a:lnTo>
                  <a:lnTo>
                    <a:pt x="1579" y="1702"/>
                  </a:lnTo>
                  <a:lnTo>
                    <a:pt x="1587" y="1707"/>
                  </a:lnTo>
                  <a:lnTo>
                    <a:pt x="1596" y="1711"/>
                  </a:lnTo>
                  <a:lnTo>
                    <a:pt x="1600" y="1715"/>
                  </a:lnTo>
                  <a:lnTo>
                    <a:pt x="1604" y="1719"/>
                  </a:lnTo>
                  <a:lnTo>
                    <a:pt x="1617" y="1724"/>
                  </a:lnTo>
                  <a:lnTo>
                    <a:pt x="1638" y="1736"/>
                  </a:lnTo>
                  <a:lnTo>
                    <a:pt x="1647" y="1740"/>
                  </a:lnTo>
                  <a:lnTo>
                    <a:pt x="1651" y="1745"/>
                  </a:lnTo>
                  <a:lnTo>
                    <a:pt x="1655" y="1745"/>
                  </a:lnTo>
                  <a:lnTo>
                    <a:pt x="1659" y="1749"/>
                  </a:lnTo>
                  <a:lnTo>
                    <a:pt x="1663" y="1757"/>
                  </a:lnTo>
                  <a:lnTo>
                    <a:pt x="1663" y="1762"/>
                  </a:lnTo>
                  <a:lnTo>
                    <a:pt x="1668" y="1766"/>
                  </a:lnTo>
                  <a:lnTo>
                    <a:pt x="1668" y="1774"/>
                  </a:lnTo>
                  <a:lnTo>
                    <a:pt x="1672" y="1787"/>
                  </a:lnTo>
                  <a:lnTo>
                    <a:pt x="1672" y="1796"/>
                  </a:lnTo>
                  <a:lnTo>
                    <a:pt x="1672" y="1808"/>
                  </a:lnTo>
                  <a:lnTo>
                    <a:pt x="1672" y="1817"/>
                  </a:lnTo>
                  <a:lnTo>
                    <a:pt x="1672" y="1825"/>
                  </a:lnTo>
                  <a:lnTo>
                    <a:pt x="1672" y="1829"/>
                  </a:lnTo>
                  <a:lnTo>
                    <a:pt x="1672" y="1838"/>
                  </a:lnTo>
                  <a:lnTo>
                    <a:pt x="1668" y="1842"/>
                  </a:lnTo>
                  <a:lnTo>
                    <a:pt x="1668" y="1838"/>
                  </a:lnTo>
                  <a:lnTo>
                    <a:pt x="1663" y="1838"/>
                  </a:lnTo>
                  <a:lnTo>
                    <a:pt x="1663" y="1834"/>
                  </a:lnTo>
                  <a:lnTo>
                    <a:pt x="1655" y="1825"/>
                  </a:lnTo>
                  <a:lnTo>
                    <a:pt x="1647" y="1808"/>
                  </a:lnTo>
                  <a:lnTo>
                    <a:pt x="1642" y="1804"/>
                  </a:lnTo>
                  <a:lnTo>
                    <a:pt x="1634" y="1796"/>
                  </a:lnTo>
                  <a:lnTo>
                    <a:pt x="1630" y="1791"/>
                  </a:lnTo>
                  <a:lnTo>
                    <a:pt x="1625" y="1787"/>
                  </a:lnTo>
                  <a:lnTo>
                    <a:pt x="1617" y="1787"/>
                  </a:lnTo>
                  <a:lnTo>
                    <a:pt x="1613" y="1783"/>
                  </a:lnTo>
                  <a:lnTo>
                    <a:pt x="1608" y="1783"/>
                  </a:lnTo>
                  <a:lnTo>
                    <a:pt x="1604" y="1783"/>
                  </a:lnTo>
                  <a:lnTo>
                    <a:pt x="1600" y="1783"/>
                  </a:lnTo>
                  <a:lnTo>
                    <a:pt x="1592" y="1783"/>
                  </a:lnTo>
                  <a:lnTo>
                    <a:pt x="1583" y="1783"/>
                  </a:lnTo>
                  <a:lnTo>
                    <a:pt x="1579" y="1787"/>
                  </a:lnTo>
                  <a:lnTo>
                    <a:pt x="1575" y="1787"/>
                  </a:lnTo>
                  <a:lnTo>
                    <a:pt x="1566" y="1787"/>
                  </a:lnTo>
                  <a:lnTo>
                    <a:pt x="1562" y="1791"/>
                  </a:lnTo>
                  <a:lnTo>
                    <a:pt x="1558" y="1791"/>
                  </a:lnTo>
                  <a:lnTo>
                    <a:pt x="1553" y="1796"/>
                  </a:lnTo>
                  <a:lnTo>
                    <a:pt x="1549" y="1796"/>
                  </a:lnTo>
                  <a:lnTo>
                    <a:pt x="1545" y="1800"/>
                  </a:lnTo>
                  <a:lnTo>
                    <a:pt x="1541" y="1800"/>
                  </a:lnTo>
                  <a:lnTo>
                    <a:pt x="1536" y="1804"/>
                  </a:lnTo>
                  <a:lnTo>
                    <a:pt x="1532" y="1808"/>
                  </a:lnTo>
                  <a:lnTo>
                    <a:pt x="1528" y="1812"/>
                  </a:lnTo>
                  <a:lnTo>
                    <a:pt x="1524" y="1817"/>
                  </a:lnTo>
                  <a:lnTo>
                    <a:pt x="1520" y="1821"/>
                  </a:lnTo>
                  <a:lnTo>
                    <a:pt x="1515" y="1821"/>
                  </a:lnTo>
                  <a:lnTo>
                    <a:pt x="1503" y="1834"/>
                  </a:lnTo>
                  <a:lnTo>
                    <a:pt x="1498" y="1834"/>
                  </a:lnTo>
                  <a:lnTo>
                    <a:pt x="1494" y="1838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6" y="1851"/>
                  </a:lnTo>
                  <a:lnTo>
                    <a:pt x="1481" y="1859"/>
                  </a:lnTo>
                  <a:lnTo>
                    <a:pt x="1481" y="1876"/>
                  </a:lnTo>
                  <a:lnTo>
                    <a:pt x="1481" y="1880"/>
                  </a:lnTo>
                  <a:lnTo>
                    <a:pt x="1477" y="1889"/>
                  </a:lnTo>
                  <a:lnTo>
                    <a:pt x="1473" y="1893"/>
                  </a:lnTo>
                  <a:lnTo>
                    <a:pt x="1469" y="1897"/>
                  </a:lnTo>
                  <a:lnTo>
                    <a:pt x="1465" y="1901"/>
                  </a:lnTo>
                  <a:lnTo>
                    <a:pt x="1460" y="1906"/>
                  </a:lnTo>
                  <a:lnTo>
                    <a:pt x="1452" y="1910"/>
                  </a:lnTo>
                  <a:lnTo>
                    <a:pt x="1448" y="1910"/>
                  </a:lnTo>
                  <a:lnTo>
                    <a:pt x="1443" y="1914"/>
                  </a:lnTo>
                  <a:lnTo>
                    <a:pt x="1435" y="1914"/>
                  </a:lnTo>
                  <a:lnTo>
                    <a:pt x="1431" y="1918"/>
                  </a:lnTo>
                  <a:lnTo>
                    <a:pt x="1405" y="1927"/>
                  </a:lnTo>
                  <a:lnTo>
                    <a:pt x="1397" y="1927"/>
                  </a:lnTo>
                  <a:lnTo>
                    <a:pt x="1384" y="1935"/>
                  </a:lnTo>
                  <a:lnTo>
                    <a:pt x="1371" y="1939"/>
                  </a:lnTo>
                  <a:lnTo>
                    <a:pt x="1367" y="1939"/>
                  </a:lnTo>
                  <a:lnTo>
                    <a:pt x="1363" y="1944"/>
                  </a:lnTo>
                  <a:lnTo>
                    <a:pt x="1354" y="1948"/>
                  </a:lnTo>
                  <a:lnTo>
                    <a:pt x="1350" y="1952"/>
                  </a:lnTo>
                  <a:lnTo>
                    <a:pt x="1346" y="1956"/>
                  </a:lnTo>
                  <a:lnTo>
                    <a:pt x="1342" y="1961"/>
                  </a:lnTo>
                  <a:lnTo>
                    <a:pt x="1337" y="1965"/>
                  </a:lnTo>
                  <a:lnTo>
                    <a:pt x="1333" y="1969"/>
                  </a:lnTo>
                  <a:lnTo>
                    <a:pt x="1333" y="1973"/>
                  </a:lnTo>
                  <a:lnTo>
                    <a:pt x="1333" y="1982"/>
                  </a:lnTo>
                  <a:lnTo>
                    <a:pt x="1333" y="1986"/>
                  </a:lnTo>
                  <a:lnTo>
                    <a:pt x="1333" y="1990"/>
                  </a:lnTo>
                  <a:lnTo>
                    <a:pt x="1333" y="1999"/>
                  </a:lnTo>
                  <a:lnTo>
                    <a:pt x="1337" y="2003"/>
                  </a:lnTo>
                  <a:lnTo>
                    <a:pt x="1346" y="2028"/>
                  </a:lnTo>
                  <a:lnTo>
                    <a:pt x="1346" y="2033"/>
                  </a:lnTo>
                  <a:lnTo>
                    <a:pt x="1350" y="2041"/>
                  </a:lnTo>
                  <a:lnTo>
                    <a:pt x="1350" y="2045"/>
                  </a:lnTo>
                  <a:lnTo>
                    <a:pt x="1350" y="2050"/>
                  </a:lnTo>
                  <a:lnTo>
                    <a:pt x="1350" y="2054"/>
                  </a:lnTo>
                  <a:lnTo>
                    <a:pt x="1346" y="2058"/>
                  </a:lnTo>
                  <a:lnTo>
                    <a:pt x="1342" y="2062"/>
                  </a:lnTo>
                  <a:lnTo>
                    <a:pt x="1342" y="2066"/>
                  </a:lnTo>
                  <a:lnTo>
                    <a:pt x="1329" y="2071"/>
                  </a:lnTo>
                  <a:lnTo>
                    <a:pt x="1325" y="2075"/>
                  </a:lnTo>
                  <a:lnTo>
                    <a:pt x="1316" y="2079"/>
                  </a:lnTo>
                  <a:lnTo>
                    <a:pt x="1312" y="2083"/>
                  </a:lnTo>
                  <a:lnTo>
                    <a:pt x="1308" y="2092"/>
                  </a:lnTo>
                  <a:lnTo>
                    <a:pt x="1304" y="2096"/>
                  </a:lnTo>
                  <a:lnTo>
                    <a:pt x="1299" y="2100"/>
                  </a:lnTo>
                  <a:lnTo>
                    <a:pt x="1291" y="2109"/>
                  </a:lnTo>
                  <a:lnTo>
                    <a:pt x="1278" y="2134"/>
                  </a:lnTo>
                  <a:lnTo>
                    <a:pt x="1257" y="2164"/>
                  </a:lnTo>
                  <a:lnTo>
                    <a:pt x="1249" y="2172"/>
                  </a:lnTo>
                  <a:lnTo>
                    <a:pt x="1244" y="2181"/>
                  </a:lnTo>
                  <a:lnTo>
                    <a:pt x="1244" y="2185"/>
                  </a:lnTo>
                  <a:lnTo>
                    <a:pt x="1240" y="2193"/>
                  </a:lnTo>
                  <a:lnTo>
                    <a:pt x="1227" y="2215"/>
                  </a:lnTo>
                  <a:lnTo>
                    <a:pt x="1223" y="2223"/>
                  </a:lnTo>
                  <a:lnTo>
                    <a:pt x="1219" y="2232"/>
                  </a:lnTo>
                  <a:lnTo>
                    <a:pt x="1215" y="2236"/>
                  </a:lnTo>
                  <a:lnTo>
                    <a:pt x="1215" y="2240"/>
                  </a:lnTo>
                  <a:lnTo>
                    <a:pt x="1210" y="2240"/>
                  </a:lnTo>
                  <a:lnTo>
                    <a:pt x="1202" y="2244"/>
                  </a:lnTo>
                  <a:lnTo>
                    <a:pt x="1198" y="2249"/>
                  </a:lnTo>
                  <a:lnTo>
                    <a:pt x="1143" y="2282"/>
                  </a:lnTo>
                  <a:lnTo>
                    <a:pt x="1130" y="2291"/>
                  </a:lnTo>
                  <a:lnTo>
                    <a:pt x="1100" y="2304"/>
                  </a:lnTo>
                  <a:lnTo>
                    <a:pt x="1096" y="2308"/>
                  </a:lnTo>
                  <a:lnTo>
                    <a:pt x="1079" y="2316"/>
                  </a:lnTo>
                  <a:lnTo>
                    <a:pt x="1050" y="2333"/>
                  </a:lnTo>
                  <a:lnTo>
                    <a:pt x="1041" y="2342"/>
                  </a:lnTo>
                  <a:lnTo>
                    <a:pt x="1033" y="2346"/>
                  </a:lnTo>
                  <a:lnTo>
                    <a:pt x="1028" y="2346"/>
                  </a:lnTo>
                  <a:lnTo>
                    <a:pt x="1024" y="2350"/>
                  </a:lnTo>
                  <a:lnTo>
                    <a:pt x="1020" y="2346"/>
                  </a:lnTo>
                  <a:lnTo>
                    <a:pt x="1016" y="2346"/>
                  </a:lnTo>
                  <a:lnTo>
                    <a:pt x="1007" y="2342"/>
                  </a:lnTo>
                  <a:lnTo>
                    <a:pt x="1003" y="2337"/>
                  </a:lnTo>
                  <a:lnTo>
                    <a:pt x="999" y="2337"/>
                  </a:lnTo>
                  <a:lnTo>
                    <a:pt x="999" y="2333"/>
                  </a:lnTo>
                  <a:lnTo>
                    <a:pt x="995" y="2329"/>
                  </a:lnTo>
                  <a:lnTo>
                    <a:pt x="990" y="2325"/>
                  </a:lnTo>
                  <a:lnTo>
                    <a:pt x="986" y="2321"/>
                  </a:lnTo>
                  <a:lnTo>
                    <a:pt x="982" y="2316"/>
                  </a:lnTo>
                  <a:lnTo>
                    <a:pt x="978" y="2308"/>
                  </a:lnTo>
                  <a:lnTo>
                    <a:pt x="973" y="2299"/>
                  </a:lnTo>
                  <a:lnTo>
                    <a:pt x="969" y="2291"/>
                  </a:lnTo>
                  <a:lnTo>
                    <a:pt x="956" y="2265"/>
                  </a:lnTo>
                  <a:lnTo>
                    <a:pt x="952" y="2257"/>
                  </a:lnTo>
                  <a:lnTo>
                    <a:pt x="952" y="2253"/>
                  </a:lnTo>
                  <a:lnTo>
                    <a:pt x="952" y="2249"/>
                  </a:lnTo>
                  <a:lnTo>
                    <a:pt x="948" y="2244"/>
                  </a:lnTo>
                  <a:lnTo>
                    <a:pt x="952" y="2240"/>
                  </a:lnTo>
                  <a:lnTo>
                    <a:pt x="952" y="2236"/>
                  </a:lnTo>
                  <a:lnTo>
                    <a:pt x="956" y="2232"/>
                  </a:lnTo>
                  <a:lnTo>
                    <a:pt x="956" y="2227"/>
                  </a:lnTo>
                  <a:lnTo>
                    <a:pt x="961" y="2223"/>
                  </a:lnTo>
                  <a:lnTo>
                    <a:pt x="965" y="2223"/>
                  </a:lnTo>
                  <a:lnTo>
                    <a:pt x="969" y="2219"/>
                  </a:lnTo>
                  <a:lnTo>
                    <a:pt x="986" y="2210"/>
                  </a:lnTo>
                  <a:lnTo>
                    <a:pt x="990" y="2206"/>
                  </a:lnTo>
                  <a:lnTo>
                    <a:pt x="995" y="2206"/>
                  </a:lnTo>
                  <a:lnTo>
                    <a:pt x="995" y="2202"/>
                  </a:lnTo>
                  <a:lnTo>
                    <a:pt x="999" y="2198"/>
                  </a:lnTo>
                  <a:lnTo>
                    <a:pt x="1012" y="2189"/>
                  </a:lnTo>
                  <a:lnTo>
                    <a:pt x="1016" y="2185"/>
                  </a:lnTo>
                  <a:lnTo>
                    <a:pt x="1020" y="2181"/>
                  </a:lnTo>
                  <a:lnTo>
                    <a:pt x="1028" y="2177"/>
                  </a:lnTo>
                  <a:lnTo>
                    <a:pt x="1041" y="2168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51"/>
                  </a:lnTo>
                  <a:lnTo>
                    <a:pt x="1071" y="2151"/>
                  </a:lnTo>
                  <a:lnTo>
                    <a:pt x="1075" y="2147"/>
                  </a:lnTo>
                  <a:lnTo>
                    <a:pt x="1079" y="2147"/>
                  </a:lnTo>
                  <a:lnTo>
                    <a:pt x="1083" y="2147"/>
                  </a:lnTo>
                  <a:lnTo>
                    <a:pt x="1083" y="2151"/>
                  </a:lnTo>
                  <a:lnTo>
                    <a:pt x="1088" y="2151"/>
                  </a:lnTo>
                  <a:lnTo>
                    <a:pt x="1092" y="2151"/>
                  </a:lnTo>
                  <a:lnTo>
                    <a:pt x="1100" y="2155"/>
                  </a:lnTo>
                  <a:lnTo>
                    <a:pt x="1105" y="2155"/>
                  </a:lnTo>
                  <a:lnTo>
                    <a:pt x="1109" y="2160"/>
                  </a:lnTo>
                  <a:lnTo>
                    <a:pt x="1113" y="2160"/>
                  </a:lnTo>
                  <a:lnTo>
                    <a:pt x="1130" y="2164"/>
                  </a:lnTo>
                  <a:lnTo>
                    <a:pt x="1134" y="2164"/>
                  </a:lnTo>
                  <a:lnTo>
                    <a:pt x="1139" y="2164"/>
                  </a:lnTo>
                  <a:lnTo>
                    <a:pt x="1143" y="2160"/>
                  </a:lnTo>
                  <a:lnTo>
                    <a:pt x="1147" y="2160"/>
                  </a:lnTo>
                  <a:lnTo>
                    <a:pt x="1151" y="2160"/>
                  </a:lnTo>
                  <a:lnTo>
                    <a:pt x="1155" y="2155"/>
                  </a:lnTo>
                  <a:lnTo>
                    <a:pt x="1160" y="2151"/>
                  </a:lnTo>
                  <a:lnTo>
                    <a:pt x="1160" y="2147"/>
                  </a:lnTo>
                  <a:lnTo>
                    <a:pt x="1164" y="2143"/>
                  </a:lnTo>
                  <a:lnTo>
                    <a:pt x="1164" y="2138"/>
                  </a:lnTo>
                  <a:lnTo>
                    <a:pt x="1164" y="2134"/>
                  </a:lnTo>
                  <a:lnTo>
                    <a:pt x="1164" y="2130"/>
                  </a:lnTo>
                  <a:lnTo>
                    <a:pt x="1160" y="2126"/>
                  </a:lnTo>
                  <a:lnTo>
                    <a:pt x="1160" y="2122"/>
                  </a:lnTo>
                  <a:lnTo>
                    <a:pt x="1160" y="2117"/>
                  </a:lnTo>
                  <a:lnTo>
                    <a:pt x="1160" y="2113"/>
                  </a:lnTo>
                  <a:lnTo>
                    <a:pt x="1155" y="2109"/>
                  </a:lnTo>
                  <a:lnTo>
                    <a:pt x="1155" y="2100"/>
                  </a:lnTo>
                  <a:lnTo>
                    <a:pt x="1151" y="2096"/>
                  </a:lnTo>
                  <a:lnTo>
                    <a:pt x="1147" y="2096"/>
                  </a:lnTo>
                  <a:lnTo>
                    <a:pt x="1147" y="2092"/>
                  </a:lnTo>
                  <a:lnTo>
                    <a:pt x="1143" y="2092"/>
                  </a:lnTo>
                  <a:lnTo>
                    <a:pt x="1134" y="2088"/>
                  </a:lnTo>
                  <a:lnTo>
                    <a:pt x="1126" y="2083"/>
                  </a:lnTo>
                  <a:lnTo>
                    <a:pt x="1117" y="2083"/>
                  </a:lnTo>
                  <a:lnTo>
                    <a:pt x="1113" y="2079"/>
                  </a:lnTo>
                  <a:lnTo>
                    <a:pt x="1105" y="2075"/>
                  </a:lnTo>
                  <a:lnTo>
                    <a:pt x="1096" y="2066"/>
                  </a:lnTo>
                  <a:lnTo>
                    <a:pt x="1088" y="2062"/>
                  </a:lnTo>
                  <a:lnTo>
                    <a:pt x="1079" y="2054"/>
                  </a:lnTo>
                  <a:lnTo>
                    <a:pt x="1067" y="2041"/>
                  </a:lnTo>
                  <a:lnTo>
                    <a:pt x="1062" y="2041"/>
                  </a:lnTo>
                  <a:lnTo>
                    <a:pt x="1062" y="2037"/>
                  </a:lnTo>
                  <a:lnTo>
                    <a:pt x="1058" y="2037"/>
                  </a:lnTo>
                  <a:lnTo>
                    <a:pt x="1054" y="2033"/>
                  </a:lnTo>
                  <a:lnTo>
                    <a:pt x="1050" y="2033"/>
                  </a:lnTo>
                  <a:lnTo>
                    <a:pt x="1045" y="2033"/>
                  </a:lnTo>
                  <a:lnTo>
                    <a:pt x="1037" y="2033"/>
                  </a:lnTo>
                  <a:lnTo>
                    <a:pt x="1033" y="2033"/>
                  </a:lnTo>
                  <a:lnTo>
                    <a:pt x="1024" y="2037"/>
                  </a:lnTo>
                  <a:lnTo>
                    <a:pt x="1020" y="2037"/>
                  </a:lnTo>
                  <a:lnTo>
                    <a:pt x="1016" y="2041"/>
                  </a:lnTo>
                  <a:lnTo>
                    <a:pt x="1007" y="2041"/>
                  </a:lnTo>
                  <a:lnTo>
                    <a:pt x="999" y="2041"/>
                  </a:lnTo>
                  <a:lnTo>
                    <a:pt x="995" y="2041"/>
                  </a:lnTo>
                  <a:lnTo>
                    <a:pt x="990" y="2037"/>
                  </a:lnTo>
                  <a:lnTo>
                    <a:pt x="978" y="2037"/>
                  </a:lnTo>
                  <a:lnTo>
                    <a:pt x="973" y="2033"/>
                  </a:lnTo>
                  <a:lnTo>
                    <a:pt x="969" y="2033"/>
                  </a:lnTo>
                  <a:lnTo>
                    <a:pt x="965" y="2028"/>
                  </a:lnTo>
                  <a:lnTo>
                    <a:pt x="952" y="2024"/>
                  </a:lnTo>
                  <a:lnTo>
                    <a:pt x="948" y="2020"/>
                  </a:lnTo>
                  <a:lnTo>
                    <a:pt x="944" y="2020"/>
                  </a:lnTo>
                  <a:lnTo>
                    <a:pt x="940" y="2020"/>
                  </a:lnTo>
                  <a:lnTo>
                    <a:pt x="935" y="2020"/>
                  </a:lnTo>
                  <a:lnTo>
                    <a:pt x="931" y="2016"/>
                  </a:lnTo>
                  <a:lnTo>
                    <a:pt x="931" y="2011"/>
                  </a:lnTo>
                  <a:lnTo>
                    <a:pt x="935" y="2011"/>
                  </a:lnTo>
                  <a:lnTo>
                    <a:pt x="935" y="2007"/>
                  </a:lnTo>
                  <a:lnTo>
                    <a:pt x="940" y="2003"/>
                  </a:lnTo>
                  <a:lnTo>
                    <a:pt x="944" y="2003"/>
                  </a:lnTo>
                  <a:lnTo>
                    <a:pt x="944" y="1999"/>
                  </a:lnTo>
                  <a:lnTo>
                    <a:pt x="956" y="1990"/>
                  </a:lnTo>
                  <a:lnTo>
                    <a:pt x="961" y="1990"/>
                  </a:lnTo>
                  <a:lnTo>
                    <a:pt x="965" y="1986"/>
                  </a:lnTo>
                  <a:lnTo>
                    <a:pt x="969" y="1982"/>
                  </a:lnTo>
                  <a:lnTo>
                    <a:pt x="978" y="1978"/>
                  </a:lnTo>
                  <a:lnTo>
                    <a:pt x="982" y="1969"/>
                  </a:lnTo>
                  <a:lnTo>
                    <a:pt x="990" y="1961"/>
                  </a:lnTo>
                  <a:lnTo>
                    <a:pt x="999" y="1952"/>
                  </a:lnTo>
                  <a:lnTo>
                    <a:pt x="1012" y="1935"/>
                  </a:lnTo>
                  <a:lnTo>
                    <a:pt x="1016" y="1931"/>
                  </a:lnTo>
                  <a:lnTo>
                    <a:pt x="1020" y="1927"/>
                  </a:lnTo>
                  <a:lnTo>
                    <a:pt x="1024" y="1923"/>
                  </a:lnTo>
                  <a:lnTo>
                    <a:pt x="1033" y="1918"/>
                  </a:lnTo>
                  <a:lnTo>
                    <a:pt x="1041" y="1910"/>
                  </a:lnTo>
                  <a:lnTo>
                    <a:pt x="1045" y="1906"/>
                  </a:lnTo>
                  <a:lnTo>
                    <a:pt x="1045" y="1901"/>
                  </a:lnTo>
                  <a:lnTo>
                    <a:pt x="1045" y="1897"/>
                  </a:lnTo>
                  <a:lnTo>
                    <a:pt x="1041" y="1893"/>
                  </a:lnTo>
                  <a:lnTo>
                    <a:pt x="1037" y="1889"/>
                  </a:lnTo>
                  <a:lnTo>
                    <a:pt x="1033" y="1884"/>
                  </a:lnTo>
                  <a:lnTo>
                    <a:pt x="1028" y="1880"/>
                  </a:lnTo>
                  <a:lnTo>
                    <a:pt x="1024" y="1876"/>
                  </a:lnTo>
                  <a:lnTo>
                    <a:pt x="1016" y="1876"/>
                  </a:lnTo>
                  <a:lnTo>
                    <a:pt x="1012" y="1872"/>
                  </a:lnTo>
                  <a:lnTo>
                    <a:pt x="1007" y="1867"/>
                  </a:lnTo>
                  <a:lnTo>
                    <a:pt x="999" y="1867"/>
                  </a:lnTo>
                  <a:lnTo>
                    <a:pt x="982" y="1859"/>
                  </a:lnTo>
                  <a:lnTo>
                    <a:pt x="961" y="1855"/>
                  </a:lnTo>
                  <a:lnTo>
                    <a:pt x="956" y="1851"/>
                  </a:lnTo>
                  <a:lnTo>
                    <a:pt x="948" y="1846"/>
                  </a:lnTo>
                  <a:lnTo>
                    <a:pt x="944" y="1846"/>
                  </a:lnTo>
                  <a:lnTo>
                    <a:pt x="940" y="1842"/>
                  </a:lnTo>
                  <a:lnTo>
                    <a:pt x="935" y="1838"/>
                  </a:lnTo>
                  <a:lnTo>
                    <a:pt x="931" y="1834"/>
                  </a:lnTo>
                  <a:lnTo>
                    <a:pt x="927" y="1829"/>
                  </a:lnTo>
                  <a:lnTo>
                    <a:pt x="923" y="1821"/>
                  </a:lnTo>
                  <a:lnTo>
                    <a:pt x="910" y="1804"/>
                  </a:lnTo>
                  <a:lnTo>
                    <a:pt x="901" y="1791"/>
                  </a:lnTo>
                  <a:lnTo>
                    <a:pt x="889" y="1774"/>
                  </a:lnTo>
                  <a:lnTo>
                    <a:pt x="880" y="1766"/>
                  </a:lnTo>
                  <a:lnTo>
                    <a:pt x="872" y="1753"/>
                  </a:lnTo>
                  <a:lnTo>
                    <a:pt x="859" y="1745"/>
                  </a:lnTo>
                  <a:lnTo>
                    <a:pt x="855" y="1736"/>
                  </a:lnTo>
                  <a:lnTo>
                    <a:pt x="842" y="1724"/>
                  </a:lnTo>
                  <a:lnTo>
                    <a:pt x="838" y="1719"/>
                  </a:lnTo>
                  <a:lnTo>
                    <a:pt x="829" y="1711"/>
                  </a:lnTo>
                  <a:lnTo>
                    <a:pt x="825" y="1711"/>
                  </a:lnTo>
                  <a:lnTo>
                    <a:pt x="821" y="1707"/>
                  </a:lnTo>
                  <a:lnTo>
                    <a:pt x="817" y="1702"/>
                  </a:lnTo>
                  <a:lnTo>
                    <a:pt x="813" y="1702"/>
                  </a:lnTo>
                  <a:lnTo>
                    <a:pt x="804" y="1698"/>
                  </a:lnTo>
                  <a:lnTo>
                    <a:pt x="800" y="1698"/>
                  </a:lnTo>
                  <a:lnTo>
                    <a:pt x="791" y="1698"/>
                  </a:lnTo>
                  <a:lnTo>
                    <a:pt x="779" y="1698"/>
                  </a:lnTo>
                  <a:lnTo>
                    <a:pt x="770" y="1698"/>
                  </a:lnTo>
                  <a:lnTo>
                    <a:pt x="762" y="1698"/>
                  </a:lnTo>
                  <a:lnTo>
                    <a:pt x="745" y="1702"/>
                  </a:lnTo>
                  <a:lnTo>
                    <a:pt x="732" y="1702"/>
                  </a:lnTo>
                  <a:lnTo>
                    <a:pt x="724" y="1702"/>
                  </a:lnTo>
                  <a:lnTo>
                    <a:pt x="719" y="1702"/>
                  </a:lnTo>
                  <a:lnTo>
                    <a:pt x="707" y="1702"/>
                  </a:lnTo>
                  <a:lnTo>
                    <a:pt x="698" y="1702"/>
                  </a:lnTo>
                  <a:lnTo>
                    <a:pt x="690" y="1698"/>
                  </a:lnTo>
                  <a:lnTo>
                    <a:pt x="686" y="1698"/>
                  </a:lnTo>
                  <a:lnTo>
                    <a:pt x="681" y="1698"/>
                  </a:lnTo>
                  <a:lnTo>
                    <a:pt x="673" y="1694"/>
                  </a:lnTo>
                  <a:lnTo>
                    <a:pt x="669" y="1694"/>
                  </a:lnTo>
                  <a:lnTo>
                    <a:pt x="664" y="1690"/>
                  </a:lnTo>
                  <a:lnTo>
                    <a:pt x="652" y="1681"/>
                  </a:lnTo>
                  <a:lnTo>
                    <a:pt x="639" y="1677"/>
                  </a:lnTo>
                  <a:lnTo>
                    <a:pt x="622" y="1664"/>
                  </a:lnTo>
                  <a:lnTo>
                    <a:pt x="614" y="1660"/>
                  </a:lnTo>
                  <a:lnTo>
                    <a:pt x="605" y="1652"/>
                  </a:lnTo>
                  <a:lnTo>
                    <a:pt x="588" y="1639"/>
                  </a:lnTo>
                  <a:lnTo>
                    <a:pt x="571" y="1626"/>
                  </a:lnTo>
                  <a:lnTo>
                    <a:pt x="563" y="1618"/>
                  </a:lnTo>
                  <a:lnTo>
                    <a:pt x="554" y="1609"/>
                  </a:lnTo>
                  <a:lnTo>
                    <a:pt x="550" y="1605"/>
                  </a:lnTo>
                  <a:lnTo>
                    <a:pt x="546" y="1601"/>
                  </a:lnTo>
                  <a:lnTo>
                    <a:pt x="542" y="1592"/>
                  </a:lnTo>
                  <a:lnTo>
                    <a:pt x="542" y="1588"/>
                  </a:lnTo>
                  <a:lnTo>
                    <a:pt x="537" y="1584"/>
                  </a:lnTo>
                  <a:lnTo>
                    <a:pt x="537" y="1575"/>
                  </a:lnTo>
                  <a:lnTo>
                    <a:pt x="533" y="1558"/>
                  </a:lnTo>
                  <a:lnTo>
                    <a:pt x="529" y="1554"/>
                  </a:lnTo>
                  <a:lnTo>
                    <a:pt x="529" y="1546"/>
                  </a:lnTo>
                  <a:lnTo>
                    <a:pt x="525" y="1541"/>
                  </a:lnTo>
                  <a:lnTo>
                    <a:pt x="520" y="1533"/>
                  </a:lnTo>
                  <a:lnTo>
                    <a:pt x="516" y="1529"/>
                  </a:lnTo>
                  <a:lnTo>
                    <a:pt x="512" y="1525"/>
                  </a:lnTo>
                  <a:lnTo>
                    <a:pt x="512" y="1520"/>
                  </a:lnTo>
                  <a:lnTo>
                    <a:pt x="508" y="1516"/>
                  </a:lnTo>
                  <a:lnTo>
                    <a:pt x="504" y="1512"/>
                  </a:lnTo>
                  <a:lnTo>
                    <a:pt x="491" y="1503"/>
                  </a:lnTo>
                  <a:lnTo>
                    <a:pt x="487" y="1499"/>
                  </a:lnTo>
                  <a:lnTo>
                    <a:pt x="482" y="1495"/>
                  </a:lnTo>
                  <a:lnTo>
                    <a:pt x="482" y="1491"/>
                  </a:lnTo>
                  <a:lnTo>
                    <a:pt x="478" y="1486"/>
                  </a:lnTo>
                  <a:lnTo>
                    <a:pt x="478" y="1482"/>
                  </a:lnTo>
                  <a:lnTo>
                    <a:pt x="478" y="1478"/>
                  </a:lnTo>
                  <a:lnTo>
                    <a:pt x="482" y="1474"/>
                  </a:lnTo>
                  <a:lnTo>
                    <a:pt x="487" y="1461"/>
                  </a:lnTo>
                  <a:lnTo>
                    <a:pt x="487" y="1457"/>
                  </a:lnTo>
                  <a:lnTo>
                    <a:pt x="487" y="1453"/>
                  </a:lnTo>
                  <a:lnTo>
                    <a:pt x="487" y="1448"/>
                  </a:lnTo>
                  <a:lnTo>
                    <a:pt x="487" y="1444"/>
                  </a:lnTo>
                  <a:lnTo>
                    <a:pt x="487" y="1440"/>
                  </a:lnTo>
                  <a:lnTo>
                    <a:pt x="487" y="1436"/>
                  </a:lnTo>
                  <a:lnTo>
                    <a:pt x="482" y="1431"/>
                  </a:lnTo>
                  <a:lnTo>
                    <a:pt x="482" y="1427"/>
                  </a:lnTo>
                  <a:lnTo>
                    <a:pt x="478" y="1427"/>
                  </a:lnTo>
                  <a:lnTo>
                    <a:pt x="474" y="1423"/>
                  </a:lnTo>
                  <a:lnTo>
                    <a:pt x="470" y="1419"/>
                  </a:lnTo>
                  <a:lnTo>
                    <a:pt x="465" y="1419"/>
                  </a:lnTo>
                  <a:lnTo>
                    <a:pt x="457" y="1414"/>
                  </a:lnTo>
                  <a:lnTo>
                    <a:pt x="453" y="1410"/>
                  </a:lnTo>
                  <a:lnTo>
                    <a:pt x="444" y="1410"/>
                  </a:lnTo>
                  <a:lnTo>
                    <a:pt x="436" y="1406"/>
                  </a:lnTo>
                  <a:lnTo>
                    <a:pt x="427" y="1406"/>
                  </a:lnTo>
                  <a:lnTo>
                    <a:pt x="415" y="1402"/>
                  </a:lnTo>
                  <a:lnTo>
                    <a:pt x="406" y="1398"/>
                  </a:lnTo>
                  <a:lnTo>
                    <a:pt x="402" y="1398"/>
                  </a:lnTo>
                  <a:lnTo>
                    <a:pt x="393" y="1398"/>
                  </a:lnTo>
                  <a:lnTo>
                    <a:pt x="385" y="1398"/>
                  </a:lnTo>
                  <a:lnTo>
                    <a:pt x="381" y="1393"/>
                  </a:lnTo>
                  <a:lnTo>
                    <a:pt x="372" y="1398"/>
                  </a:lnTo>
                  <a:lnTo>
                    <a:pt x="368" y="1398"/>
                  </a:lnTo>
                  <a:lnTo>
                    <a:pt x="364" y="1398"/>
                  </a:lnTo>
                  <a:lnTo>
                    <a:pt x="360" y="1402"/>
                  </a:lnTo>
                  <a:lnTo>
                    <a:pt x="355" y="1402"/>
                  </a:lnTo>
                  <a:lnTo>
                    <a:pt x="355" y="1406"/>
                  </a:lnTo>
                  <a:lnTo>
                    <a:pt x="351" y="1410"/>
                  </a:lnTo>
                  <a:lnTo>
                    <a:pt x="347" y="1419"/>
                  </a:lnTo>
                  <a:lnTo>
                    <a:pt x="347" y="1423"/>
                  </a:lnTo>
                  <a:lnTo>
                    <a:pt x="347" y="1431"/>
                  </a:lnTo>
                  <a:lnTo>
                    <a:pt x="343" y="1444"/>
                  </a:lnTo>
                  <a:lnTo>
                    <a:pt x="338" y="1453"/>
                  </a:lnTo>
                  <a:lnTo>
                    <a:pt x="338" y="1457"/>
                  </a:lnTo>
                  <a:lnTo>
                    <a:pt x="334" y="1461"/>
                  </a:lnTo>
                  <a:lnTo>
                    <a:pt x="334" y="1465"/>
                  </a:lnTo>
                  <a:lnTo>
                    <a:pt x="330" y="1470"/>
                  </a:lnTo>
                  <a:lnTo>
                    <a:pt x="330" y="1474"/>
                  </a:lnTo>
                  <a:lnTo>
                    <a:pt x="326" y="1474"/>
                  </a:lnTo>
                  <a:lnTo>
                    <a:pt x="326" y="1478"/>
                  </a:lnTo>
                  <a:lnTo>
                    <a:pt x="321" y="1478"/>
                  </a:lnTo>
                  <a:lnTo>
                    <a:pt x="321" y="1482"/>
                  </a:lnTo>
                  <a:lnTo>
                    <a:pt x="317" y="1482"/>
                  </a:lnTo>
                  <a:lnTo>
                    <a:pt x="313" y="1486"/>
                  </a:lnTo>
                  <a:lnTo>
                    <a:pt x="309" y="1486"/>
                  </a:lnTo>
                  <a:lnTo>
                    <a:pt x="305" y="1486"/>
                  </a:lnTo>
                  <a:lnTo>
                    <a:pt x="296" y="1482"/>
                  </a:lnTo>
                  <a:lnTo>
                    <a:pt x="292" y="1482"/>
                  </a:lnTo>
                  <a:lnTo>
                    <a:pt x="279" y="1478"/>
                  </a:lnTo>
                  <a:lnTo>
                    <a:pt x="258" y="1470"/>
                  </a:lnTo>
                  <a:lnTo>
                    <a:pt x="254" y="1470"/>
                  </a:lnTo>
                  <a:lnTo>
                    <a:pt x="245" y="1465"/>
                  </a:lnTo>
                  <a:lnTo>
                    <a:pt x="241" y="1465"/>
                  </a:lnTo>
                  <a:lnTo>
                    <a:pt x="237" y="1465"/>
                  </a:lnTo>
                  <a:lnTo>
                    <a:pt x="220" y="1465"/>
                  </a:lnTo>
                  <a:lnTo>
                    <a:pt x="211" y="1465"/>
                  </a:lnTo>
                  <a:lnTo>
                    <a:pt x="207" y="1465"/>
                  </a:lnTo>
                  <a:lnTo>
                    <a:pt x="203" y="1465"/>
                  </a:lnTo>
                  <a:lnTo>
                    <a:pt x="199" y="1470"/>
                  </a:lnTo>
                  <a:lnTo>
                    <a:pt x="194" y="1470"/>
                  </a:lnTo>
                  <a:lnTo>
                    <a:pt x="194" y="1474"/>
                  </a:lnTo>
                  <a:lnTo>
                    <a:pt x="194" y="1478"/>
                  </a:lnTo>
                  <a:lnTo>
                    <a:pt x="194" y="1491"/>
                  </a:lnTo>
                  <a:lnTo>
                    <a:pt x="190" y="1495"/>
                  </a:lnTo>
                  <a:lnTo>
                    <a:pt x="190" y="1499"/>
                  </a:lnTo>
                  <a:lnTo>
                    <a:pt x="186" y="1499"/>
                  </a:lnTo>
                  <a:lnTo>
                    <a:pt x="182" y="1499"/>
                  </a:lnTo>
                  <a:lnTo>
                    <a:pt x="178" y="1499"/>
                  </a:lnTo>
                  <a:lnTo>
                    <a:pt x="165" y="1491"/>
                  </a:lnTo>
                  <a:lnTo>
                    <a:pt x="148" y="1486"/>
                  </a:lnTo>
                  <a:lnTo>
                    <a:pt x="139" y="1482"/>
                  </a:lnTo>
                  <a:lnTo>
                    <a:pt x="106" y="1474"/>
                  </a:lnTo>
                  <a:lnTo>
                    <a:pt x="97" y="1470"/>
                  </a:lnTo>
                  <a:lnTo>
                    <a:pt x="93" y="1470"/>
                  </a:lnTo>
                  <a:lnTo>
                    <a:pt x="93" y="1465"/>
                  </a:lnTo>
                  <a:lnTo>
                    <a:pt x="97" y="1461"/>
                  </a:lnTo>
                  <a:lnTo>
                    <a:pt x="110" y="1436"/>
                  </a:lnTo>
                  <a:lnTo>
                    <a:pt x="114" y="1423"/>
                  </a:lnTo>
                  <a:lnTo>
                    <a:pt x="123" y="1410"/>
                  </a:lnTo>
                  <a:lnTo>
                    <a:pt x="135" y="1385"/>
                  </a:lnTo>
                  <a:lnTo>
                    <a:pt x="148" y="1364"/>
                  </a:lnTo>
                  <a:lnTo>
                    <a:pt x="152" y="1359"/>
                  </a:lnTo>
                  <a:lnTo>
                    <a:pt x="152" y="1355"/>
                  </a:lnTo>
                  <a:lnTo>
                    <a:pt x="156" y="1351"/>
                  </a:lnTo>
                  <a:lnTo>
                    <a:pt x="156" y="1347"/>
                  </a:lnTo>
                  <a:lnTo>
                    <a:pt x="156" y="1343"/>
                  </a:lnTo>
                  <a:lnTo>
                    <a:pt x="156" y="1338"/>
                  </a:lnTo>
                  <a:lnTo>
                    <a:pt x="156" y="1334"/>
                  </a:lnTo>
                  <a:lnTo>
                    <a:pt x="152" y="1330"/>
                  </a:lnTo>
                  <a:lnTo>
                    <a:pt x="152" y="1326"/>
                  </a:lnTo>
                  <a:lnTo>
                    <a:pt x="148" y="1326"/>
                  </a:lnTo>
                  <a:lnTo>
                    <a:pt x="144" y="1321"/>
                  </a:lnTo>
                  <a:lnTo>
                    <a:pt x="139" y="1321"/>
                  </a:lnTo>
                  <a:lnTo>
                    <a:pt x="135" y="1321"/>
                  </a:lnTo>
                  <a:lnTo>
                    <a:pt x="131" y="1326"/>
                  </a:lnTo>
                  <a:lnTo>
                    <a:pt x="118" y="1330"/>
                  </a:lnTo>
                  <a:lnTo>
                    <a:pt x="114" y="1330"/>
                  </a:lnTo>
                  <a:lnTo>
                    <a:pt x="106" y="1334"/>
                  </a:lnTo>
                  <a:lnTo>
                    <a:pt x="93" y="1338"/>
                  </a:lnTo>
                  <a:lnTo>
                    <a:pt x="84" y="1338"/>
                  </a:lnTo>
                  <a:lnTo>
                    <a:pt x="76" y="1343"/>
                  </a:lnTo>
                  <a:lnTo>
                    <a:pt x="63" y="1351"/>
                  </a:lnTo>
                  <a:lnTo>
                    <a:pt x="59" y="1351"/>
                  </a:lnTo>
                  <a:lnTo>
                    <a:pt x="55" y="1351"/>
                  </a:lnTo>
                  <a:lnTo>
                    <a:pt x="51" y="1351"/>
                  </a:lnTo>
                  <a:lnTo>
                    <a:pt x="46" y="1351"/>
                  </a:lnTo>
                  <a:lnTo>
                    <a:pt x="42" y="1347"/>
                  </a:lnTo>
                  <a:lnTo>
                    <a:pt x="34" y="1347"/>
                  </a:lnTo>
                  <a:lnTo>
                    <a:pt x="29" y="1338"/>
                  </a:lnTo>
                  <a:lnTo>
                    <a:pt x="17" y="1330"/>
                  </a:lnTo>
                  <a:lnTo>
                    <a:pt x="4" y="1317"/>
                  </a:lnTo>
                  <a:lnTo>
                    <a:pt x="0" y="1317"/>
                  </a:lnTo>
                  <a:lnTo>
                    <a:pt x="0" y="1313"/>
                  </a:lnTo>
                  <a:close/>
                  <a:moveTo>
                    <a:pt x="559" y="1076"/>
                  </a:moveTo>
                  <a:lnTo>
                    <a:pt x="559" y="1080"/>
                  </a:lnTo>
                  <a:lnTo>
                    <a:pt x="563" y="1080"/>
                  </a:lnTo>
                  <a:lnTo>
                    <a:pt x="567" y="1084"/>
                  </a:lnTo>
                  <a:lnTo>
                    <a:pt x="597" y="1097"/>
                  </a:lnTo>
                  <a:lnTo>
                    <a:pt x="605" y="1101"/>
                  </a:lnTo>
                  <a:lnTo>
                    <a:pt x="614" y="1105"/>
                  </a:lnTo>
                  <a:lnTo>
                    <a:pt x="622" y="1110"/>
                  </a:lnTo>
                  <a:lnTo>
                    <a:pt x="622" y="1114"/>
                  </a:lnTo>
                  <a:lnTo>
                    <a:pt x="626" y="1114"/>
                  </a:lnTo>
                  <a:lnTo>
                    <a:pt x="631" y="1118"/>
                  </a:lnTo>
                  <a:lnTo>
                    <a:pt x="635" y="1127"/>
                  </a:lnTo>
                  <a:lnTo>
                    <a:pt x="639" y="1135"/>
                  </a:lnTo>
                  <a:lnTo>
                    <a:pt x="643" y="1139"/>
                  </a:lnTo>
                  <a:lnTo>
                    <a:pt x="647" y="1144"/>
                  </a:lnTo>
                  <a:lnTo>
                    <a:pt x="647" y="1148"/>
                  </a:lnTo>
                  <a:lnTo>
                    <a:pt x="647" y="1152"/>
                  </a:lnTo>
                  <a:lnTo>
                    <a:pt x="647" y="1156"/>
                  </a:lnTo>
                  <a:lnTo>
                    <a:pt x="647" y="1160"/>
                  </a:lnTo>
                  <a:lnTo>
                    <a:pt x="647" y="1169"/>
                  </a:lnTo>
                  <a:lnTo>
                    <a:pt x="647" y="1177"/>
                  </a:lnTo>
                  <a:lnTo>
                    <a:pt x="643" y="1182"/>
                  </a:lnTo>
                  <a:lnTo>
                    <a:pt x="643" y="1207"/>
                  </a:lnTo>
                  <a:lnTo>
                    <a:pt x="639" y="1211"/>
                  </a:lnTo>
                  <a:lnTo>
                    <a:pt x="643" y="1215"/>
                  </a:lnTo>
                  <a:lnTo>
                    <a:pt x="643" y="1220"/>
                  </a:lnTo>
                  <a:lnTo>
                    <a:pt x="643" y="1224"/>
                  </a:lnTo>
                  <a:lnTo>
                    <a:pt x="647" y="1228"/>
                  </a:lnTo>
                  <a:lnTo>
                    <a:pt x="647" y="1232"/>
                  </a:lnTo>
                  <a:lnTo>
                    <a:pt x="647" y="1237"/>
                  </a:lnTo>
                  <a:lnTo>
                    <a:pt x="647" y="1241"/>
                  </a:lnTo>
                  <a:lnTo>
                    <a:pt x="643" y="1245"/>
                  </a:lnTo>
                  <a:lnTo>
                    <a:pt x="643" y="1249"/>
                  </a:lnTo>
                  <a:lnTo>
                    <a:pt x="635" y="1262"/>
                  </a:lnTo>
                  <a:lnTo>
                    <a:pt x="626" y="1279"/>
                  </a:lnTo>
                  <a:lnTo>
                    <a:pt x="622" y="1283"/>
                  </a:lnTo>
                  <a:lnTo>
                    <a:pt x="618" y="1292"/>
                  </a:lnTo>
                  <a:lnTo>
                    <a:pt x="614" y="1296"/>
                  </a:lnTo>
                  <a:lnTo>
                    <a:pt x="614" y="1300"/>
                  </a:lnTo>
                  <a:lnTo>
                    <a:pt x="618" y="1304"/>
                  </a:lnTo>
                  <a:lnTo>
                    <a:pt x="618" y="1309"/>
                  </a:lnTo>
                  <a:lnTo>
                    <a:pt x="622" y="1309"/>
                  </a:lnTo>
                  <a:lnTo>
                    <a:pt x="622" y="1313"/>
                  </a:lnTo>
                  <a:lnTo>
                    <a:pt x="626" y="1313"/>
                  </a:lnTo>
                  <a:lnTo>
                    <a:pt x="631" y="1313"/>
                  </a:lnTo>
                  <a:lnTo>
                    <a:pt x="635" y="1313"/>
                  </a:lnTo>
                  <a:lnTo>
                    <a:pt x="643" y="1309"/>
                  </a:lnTo>
                  <a:lnTo>
                    <a:pt x="639" y="1317"/>
                  </a:lnTo>
                  <a:lnTo>
                    <a:pt x="639" y="1321"/>
                  </a:lnTo>
                  <a:lnTo>
                    <a:pt x="639" y="1326"/>
                  </a:lnTo>
                  <a:lnTo>
                    <a:pt x="643" y="1326"/>
                  </a:lnTo>
                  <a:lnTo>
                    <a:pt x="647" y="1326"/>
                  </a:lnTo>
                  <a:lnTo>
                    <a:pt x="652" y="1326"/>
                  </a:lnTo>
                  <a:lnTo>
                    <a:pt x="656" y="1326"/>
                  </a:lnTo>
                  <a:lnTo>
                    <a:pt x="660" y="1326"/>
                  </a:lnTo>
                  <a:lnTo>
                    <a:pt x="664" y="1326"/>
                  </a:lnTo>
                  <a:lnTo>
                    <a:pt x="669" y="1326"/>
                  </a:lnTo>
                  <a:lnTo>
                    <a:pt x="677" y="1330"/>
                  </a:lnTo>
                  <a:lnTo>
                    <a:pt x="686" y="1330"/>
                  </a:lnTo>
                  <a:lnTo>
                    <a:pt x="694" y="1334"/>
                  </a:lnTo>
                  <a:lnTo>
                    <a:pt x="698" y="1334"/>
                  </a:lnTo>
                  <a:lnTo>
                    <a:pt x="707" y="1334"/>
                  </a:lnTo>
                  <a:lnTo>
                    <a:pt x="711" y="1334"/>
                  </a:lnTo>
                  <a:lnTo>
                    <a:pt x="719" y="1334"/>
                  </a:lnTo>
                  <a:lnTo>
                    <a:pt x="724" y="1334"/>
                  </a:lnTo>
                  <a:lnTo>
                    <a:pt x="728" y="1330"/>
                  </a:lnTo>
                  <a:lnTo>
                    <a:pt x="732" y="1330"/>
                  </a:lnTo>
                  <a:lnTo>
                    <a:pt x="741" y="1330"/>
                  </a:lnTo>
                  <a:lnTo>
                    <a:pt x="749" y="1334"/>
                  </a:lnTo>
                  <a:lnTo>
                    <a:pt x="783" y="1334"/>
                  </a:lnTo>
                  <a:lnTo>
                    <a:pt x="791" y="1334"/>
                  </a:lnTo>
                  <a:lnTo>
                    <a:pt x="800" y="1334"/>
                  </a:lnTo>
                  <a:lnTo>
                    <a:pt x="808" y="1334"/>
                  </a:lnTo>
                  <a:lnTo>
                    <a:pt x="817" y="1334"/>
                  </a:lnTo>
                  <a:lnTo>
                    <a:pt x="821" y="1330"/>
                  </a:lnTo>
                  <a:lnTo>
                    <a:pt x="829" y="1326"/>
                  </a:lnTo>
                  <a:lnTo>
                    <a:pt x="834" y="1321"/>
                  </a:lnTo>
                  <a:lnTo>
                    <a:pt x="842" y="1326"/>
                  </a:lnTo>
                  <a:lnTo>
                    <a:pt x="842" y="1330"/>
                  </a:lnTo>
                  <a:lnTo>
                    <a:pt x="846" y="1338"/>
                  </a:lnTo>
                  <a:lnTo>
                    <a:pt x="846" y="1343"/>
                  </a:lnTo>
                  <a:lnTo>
                    <a:pt x="846" y="1347"/>
                  </a:lnTo>
                  <a:lnTo>
                    <a:pt x="851" y="1351"/>
                  </a:lnTo>
                  <a:lnTo>
                    <a:pt x="859" y="1355"/>
                  </a:lnTo>
                  <a:lnTo>
                    <a:pt x="863" y="1355"/>
                  </a:lnTo>
                  <a:lnTo>
                    <a:pt x="872" y="1359"/>
                  </a:lnTo>
                  <a:lnTo>
                    <a:pt x="880" y="1359"/>
                  </a:lnTo>
                  <a:lnTo>
                    <a:pt x="885" y="1359"/>
                  </a:lnTo>
                  <a:lnTo>
                    <a:pt x="893" y="1359"/>
                  </a:lnTo>
                  <a:lnTo>
                    <a:pt x="901" y="1359"/>
                  </a:lnTo>
                  <a:lnTo>
                    <a:pt x="910" y="1359"/>
                  </a:lnTo>
                  <a:lnTo>
                    <a:pt x="910" y="1355"/>
                  </a:lnTo>
                  <a:lnTo>
                    <a:pt x="914" y="1355"/>
                  </a:lnTo>
                  <a:lnTo>
                    <a:pt x="923" y="1351"/>
                  </a:lnTo>
                  <a:lnTo>
                    <a:pt x="927" y="1347"/>
                  </a:lnTo>
                  <a:lnTo>
                    <a:pt x="931" y="1343"/>
                  </a:lnTo>
                  <a:lnTo>
                    <a:pt x="935" y="1334"/>
                  </a:lnTo>
                  <a:lnTo>
                    <a:pt x="940" y="1330"/>
                  </a:lnTo>
                  <a:lnTo>
                    <a:pt x="940" y="1321"/>
                  </a:lnTo>
                  <a:lnTo>
                    <a:pt x="944" y="1309"/>
                  </a:lnTo>
                  <a:lnTo>
                    <a:pt x="944" y="1304"/>
                  </a:lnTo>
                  <a:lnTo>
                    <a:pt x="948" y="1296"/>
                  </a:lnTo>
                  <a:lnTo>
                    <a:pt x="952" y="1283"/>
                  </a:lnTo>
                  <a:lnTo>
                    <a:pt x="978" y="1228"/>
                  </a:lnTo>
                  <a:lnTo>
                    <a:pt x="982" y="1211"/>
                  </a:lnTo>
                  <a:lnTo>
                    <a:pt x="990" y="1199"/>
                  </a:lnTo>
                  <a:lnTo>
                    <a:pt x="995" y="1190"/>
                  </a:lnTo>
                  <a:lnTo>
                    <a:pt x="995" y="1186"/>
                  </a:lnTo>
                  <a:lnTo>
                    <a:pt x="999" y="1182"/>
                  </a:lnTo>
                  <a:lnTo>
                    <a:pt x="1003" y="1173"/>
                  </a:lnTo>
                  <a:lnTo>
                    <a:pt x="1007" y="1173"/>
                  </a:lnTo>
                  <a:lnTo>
                    <a:pt x="1016" y="1165"/>
                  </a:lnTo>
                  <a:lnTo>
                    <a:pt x="1020" y="1160"/>
                  </a:lnTo>
                  <a:lnTo>
                    <a:pt x="1024" y="1156"/>
                  </a:lnTo>
                  <a:lnTo>
                    <a:pt x="1028" y="1152"/>
                  </a:lnTo>
                  <a:lnTo>
                    <a:pt x="1033" y="1148"/>
                  </a:lnTo>
                  <a:lnTo>
                    <a:pt x="1033" y="1144"/>
                  </a:lnTo>
                  <a:lnTo>
                    <a:pt x="1033" y="1139"/>
                  </a:lnTo>
                  <a:lnTo>
                    <a:pt x="1033" y="1135"/>
                  </a:lnTo>
                  <a:lnTo>
                    <a:pt x="1028" y="1127"/>
                  </a:lnTo>
                  <a:lnTo>
                    <a:pt x="1037" y="1135"/>
                  </a:lnTo>
                  <a:lnTo>
                    <a:pt x="1041" y="1139"/>
                  </a:lnTo>
                  <a:lnTo>
                    <a:pt x="1045" y="1139"/>
                  </a:lnTo>
                  <a:lnTo>
                    <a:pt x="1050" y="1144"/>
                  </a:lnTo>
                  <a:lnTo>
                    <a:pt x="1054" y="1144"/>
                  </a:lnTo>
                  <a:lnTo>
                    <a:pt x="1054" y="1139"/>
                  </a:lnTo>
                  <a:lnTo>
                    <a:pt x="1058" y="1139"/>
                  </a:lnTo>
                  <a:lnTo>
                    <a:pt x="1058" y="1135"/>
                  </a:lnTo>
                  <a:lnTo>
                    <a:pt x="1058" y="1127"/>
                  </a:lnTo>
                  <a:lnTo>
                    <a:pt x="1054" y="1127"/>
                  </a:lnTo>
                  <a:lnTo>
                    <a:pt x="1054" y="1122"/>
                  </a:lnTo>
                  <a:lnTo>
                    <a:pt x="1050" y="1105"/>
                  </a:lnTo>
                  <a:lnTo>
                    <a:pt x="1045" y="1088"/>
                  </a:lnTo>
                  <a:lnTo>
                    <a:pt x="1041" y="1084"/>
                  </a:lnTo>
                  <a:lnTo>
                    <a:pt x="1037" y="1076"/>
                  </a:lnTo>
                  <a:lnTo>
                    <a:pt x="1037" y="1072"/>
                  </a:lnTo>
                  <a:lnTo>
                    <a:pt x="1033" y="1067"/>
                  </a:lnTo>
                  <a:lnTo>
                    <a:pt x="1028" y="1059"/>
                  </a:lnTo>
                  <a:lnTo>
                    <a:pt x="1020" y="1055"/>
                  </a:lnTo>
                  <a:lnTo>
                    <a:pt x="1020" y="1050"/>
                  </a:lnTo>
                  <a:lnTo>
                    <a:pt x="1016" y="1046"/>
                  </a:lnTo>
                  <a:lnTo>
                    <a:pt x="1012" y="1046"/>
                  </a:lnTo>
                  <a:lnTo>
                    <a:pt x="1007" y="1042"/>
                  </a:lnTo>
                  <a:lnTo>
                    <a:pt x="1003" y="1038"/>
                  </a:lnTo>
                  <a:lnTo>
                    <a:pt x="986" y="1033"/>
                  </a:lnTo>
                  <a:lnTo>
                    <a:pt x="982" y="1029"/>
                  </a:lnTo>
                  <a:lnTo>
                    <a:pt x="978" y="1025"/>
                  </a:lnTo>
                  <a:lnTo>
                    <a:pt x="973" y="1021"/>
                  </a:lnTo>
                  <a:lnTo>
                    <a:pt x="969" y="1017"/>
                  </a:lnTo>
                  <a:lnTo>
                    <a:pt x="965" y="1012"/>
                  </a:lnTo>
                  <a:lnTo>
                    <a:pt x="961" y="1008"/>
                  </a:lnTo>
                  <a:lnTo>
                    <a:pt x="956" y="1000"/>
                  </a:lnTo>
                  <a:lnTo>
                    <a:pt x="948" y="991"/>
                  </a:lnTo>
                  <a:lnTo>
                    <a:pt x="944" y="978"/>
                  </a:lnTo>
                  <a:lnTo>
                    <a:pt x="935" y="966"/>
                  </a:lnTo>
                  <a:lnTo>
                    <a:pt x="931" y="957"/>
                  </a:lnTo>
                  <a:lnTo>
                    <a:pt x="927" y="953"/>
                  </a:lnTo>
                  <a:lnTo>
                    <a:pt x="923" y="936"/>
                  </a:lnTo>
                  <a:lnTo>
                    <a:pt x="918" y="923"/>
                  </a:lnTo>
                  <a:lnTo>
                    <a:pt x="914" y="911"/>
                  </a:lnTo>
                  <a:lnTo>
                    <a:pt x="910" y="902"/>
                  </a:lnTo>
                  <a:lnTo>
                    <a:pt x="906" y="889"/>
                  </a:lnTo>
                  <a:lnTo>
                    <a:pt x="906" y="885"/>
                  </a:lnTo>
                  <a:lnTo>
                    <a:pt x="901" y="881"/>
                  </a:lnTo>
                  <a:lnTo>
                    <a:pt x="897" y="877"/>
                  </a:lnTo>
                  <a:lnTo>
                    <a:pt x="893" y="877"/>
                  </a:lnTo>
                  <a:lnTo>
                    <a:pt x="889" y="881"/>
                  </a:lnTo>
                  <a:lnTo>
                    <a:pt x="885" y="885"/>
                  </a:lnTo>
                  <a:lnTo>
                    <a:pt x="885" y="889"/>
                  </a:lnTo>
                  <a:lnTo>
                    <a:pt x="880" y="894"/>
                  </a:lnTo>
                  <a:lnTo>
                    <a:pt x="876" y="898"/>
                  </a:lnTo>
                  <a:lnTo>
                    <a:pt x="876" y="906"/>
                  </a:lnTo>
                  <a:lnTo>
                    <a:pt x="868" y="923"/>
                  </a:lnTo>
                  <a:lnTo>
                    <a:pt x="863" y="932"/>
                  </a:lnTo>
                  <a:lnTo>
                    <a:pt x="863" y="936"/>
                  </a:lnTo>
                  <a:lnTo>
                    <a:pt x="859" y="945"/>
                  </a:lnTo>
                  <a:lnTo>
                    <a:pt x="855" y="949"/>
                  </a:lnTo>
                  <a:lnTo>
                    <a:pt x="851" y="953"/>
                  </a:lnTo>
                  <a:lnTo>
                    <a:pt x="842" y="957"/>
                  </a:lnTo>
                  <a:lnTo>
                    <a:pt x="834" y="957"/>
                  </a:lnTo>
                  <a:lnTo>
                    <a:pt x="829" y="961"/>
                  </a:lnTo>
                  <a:lnTo>
                    <a:pt x="821" y="961"/>
                  </a:lnTo>
                  <a:lnTo>
                    <a:pt x="804" y="961"/>
                  </a:lnTo>
                  <a:lnTo>
                    <a:pt x="787" y="966"/>
                  </a:lnTo>
                  <a:lnTo>
                    <a:pt x="779" y="966"/>
                  </a:lnTo>
                  <a:lnTo>
                    <a:pt x="770" y="966"/>
                  </a:lnTo>
                  <a:lnTo>
                    <a:pt x="762" y="966"/>
                  </a:lnTo>
                  <a:lnTo>
                    <a:pt x="753" y="966"/>
                  </a:lnTo>
                  <a:lnTo>
                    <a:pt x="749" y="966"/>
                  </a:lnTo>
                  <a:lnTo>
                    <a:pt x="728" y="957"/>
                  </a:lnTo>
                  <a:lnTo>
                    <a:pt x="724" y="957"/>
                  </a:lnTo>
                  <a:lnTo>
                    <a:pt x="719" y="957"/>
                  </a:lnTo>
                  <a:lnTo>
                    <a:pt x="711" y="957"/>
                  </a:lnTo>
                  <a:lnTo>
                    <a:pt x="707" y="957"/>
                  </a:lnTo>
                  <a:lnTo>
                    <a:pt x="698" y="957"/>
                  </a:lnTo>
                  <a:lnTo>
                    <a:pt x="694" y="961"/>
                  </a:lnTo>
                  <a:lnTo>
                    <a:pt x="690" y="961"/>
                  </a:lnTo>
                  <a:lnTo>
                    <a:pt x="686" y="961"/>
                  </a:lnTo>
                  <a:lnTo>
                    <a:pt x="681" y="966"/>
                  </a:lnTo>
                  <a:lnTo>
                    <a:pt x="677" y="970"/>
                  </a:lnTo>
                  <a:lnTo>
                    <a:pt x="673" y="970"/>
                  </a:lnTo>
                  <a:lnTo>
                    <a:pt x="669" y="974"/>
                  </a:lnTo>
                  <a:lnTo>
                    <a:pt x="669" y="978"/>
                  </a:lnTo>
                  <a:lnTo>
                    <a:pt x="660" y="991"/>
                  </a:lnTo>
                  <a:lnTo>
                    <a:pt x="660" y="995"/>
                  </a:lnTo>
                  <a:lnTo>
                    <a:pt x="656" y="1000"/>
                  </a:lnTo>
                  <a:lnTo>
                    <a:pt x="652" y="1004"/>
                  </a:lnTo>
                  <a:lnTo>
                    <a:pt x="647" y="1008"/>
                  </a:lnTo>
                  <a:lnTo>
                    <a:pt x="635" y="1017"/>
                  </a:lnTo>
                  <a:lnTo>
                    <a:pt x="631" y="1017"/>
                  </a:lnTo>
                  <a:lnTo>
                    <a:pt x="626" y="1021"/>
                  </a:lnTo>
                  <a:lnTo>
                    <a:pt x="622" y="1025"/>
                  </a:lnTo>
                  <a:lnTo>
                    <a:pt x="618" y="1033"/>
                  </a:lnTo>
                  <a:lnTo>
                    <a:pt x="618" y="1038"/>
                  </a:lnTo>
                  <a:lnTo>
                    <a:pt x="614" y="1042"/>
                  </a:lnTo>
                  <a:lnTo>
                    <a:pt x="609" y="1046"/>
                  </a:lnTo>
                  <a:lnTo>
                    <a:pt x="605" y="1050"/>
                  </a:lnTo>
                  <a:lnTo>
                    <a:pt x="601" y="1055"/>
                  </a:lnTo>
                  <a:lnTo>
                    <a:pt x="597" y="1059"/>
                  </a:lnTo>
                  <a:lnTo>
                    <a:pt x="588" y="1063"/>
                  </a:lnTo>
                  <a:lnTo>
                    <a:pt x="584" y="1067"/>
                  </a:lnTo>
                  <a:lnTo>
                    <a:pt x="575" y="1072"/>
                  </a:lnTo>
                  <a:lnTo>
                    <a:pt x="567" y="1076"/>
                  </a:lnTo>
                  <a:lnTo>
                    <a:pt x="563" y="1076"/>
                  </a:lnTo>
                  <a:lnTo>
                    <a:pt x="559" y="1076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5" name="Freeform 61"/>
            <p:cNvSpPr>
              <a:spLocks noEditPoints="1"/>
            </p:cNvSpPr>
            <p:nvPr/>
          </p:nvSpPr>
          <p:spPr bwMode="auto">
            <a:xfrm>
              <a:off x="2259046" y="1063529"/>
              <a:ext cx="790689" cy="706273"/>
            </a:xfrm>
            <a:custGeom>
              <a:avLst/>
              <a:gdLst>
                <a:gd name="T0" fmla="*/ 131 w 2494"/>
                <a:gd name="T1" fmla="*/ 618 h 2227"/>
                <a:gd name="T2" fmla="*/ 415 w 2494"/>
                <a:gd name="T3" fmla="*/ 724 h 2227"/>
                <a:gd name="T4" fmla="*/ 496 w 2494"/>
                <a:gd name="T5" fmla="*/ 681 h 2227"/>
                <a:gd name="T6" fmla="*/ 589 w 2494"/>
                <a:gd name="T7" fmla="*/ 584 h 2227"/>
                <a:gd name="T8" fmla="*/ 639 w 2494"/>
                <a:gd name="T9" fmla="*/ 491 h 2227"/>
                <a:gd name="T10" fmla="*/ 690 w 2494"/>
                <a:gd name="T11" fmla="*/ 423 h 2227"/>
                <a:gd name="T12" fmla="*/ 830 w 2494"/>
                <a:gd name="T13" fmla="*/ 321 h 2227"/>
                <a:gd name="T14" fmla="*/ 1071 w 2494"/>
                <a:gd name="T15" fmla="*/ 271 h 2227"/>
                <a:gd name="T16" fmla="*/ 1245 w 2494"/>
                <a:gd name="T17" fmla="*/ 177 h 2227"/>
                <a:gd name="T18" fmla="*/ 1486 w 2494"/>
                <a:gd name="T19" fmla="*/ 93 h 2227"/>
                <a:gd name="T20" fmla="*/ 1634 w 2494"/>
                <a:gd name="T21" fmla="*/ 17 h 2227"/>
                <a:gd name="T22" fmla="*/ 1715 w 2494"/>
                <a:gd name="T23" fmla="*/ 173 h 2227"/>
                <a:gd name="T24" fmla="*/ 1825 w 2494"/>
                <a:gd name="T25" fmla="*/ 271 h 2227"/>
                <a:gd name="T26" fmla="*/ 1939 w 2494"/>
                <a:gd name="T27" fmla="*/ 304 h 2227"/>
                <a:gd name="T28" fmla="*/ 2028 w 2494"/>
                <a:gd name="T29" fmla="*/ 389 h 2227"/>
                <a:gd name="T30" fmla="*/ 2058 w 2494"/>
                <a:gd name="T31" fmla="*/ 499 h 2227"/>
                <a:gd name="T32" fmla="*/ 2092 w 2494"/>
                <a:gd name="T33" fmla="*/ 669 h 2227"/>
                <a:gd name="T34" fmla="*/ 2130 w 2494"/>
                <a:gd name="T35" fmla="*/ 796 h 2227"/>
                <a:gd name="T36" fmla="*/ 2202 w 2494"/>
                <a:gd name="T37" fmla="*/ 868 h 2227"/>
                <a:gd name="T38" fmla="*/ 2312 w 2494"/>
                <a:gd name="T39" fmla="*/ 952 h 2227"/>
                <a:gd name="T40" fmla="*/ 2401 w 2494"/>
                <a:gd name="T41" fmla="*/ 1024 h 2227"/>
                <a:gd name="T42" fmla="*/ 2485 w 2494"/>
                <a:gd name="T43" fmla="*/ 1185 h 2227"/>
                <a:gd name="T44" fmla="*/ 2422 w 2494"/>
                <a:gd name="T45" fmla="*/ 1282 h 2227"/>
                <a:gd name="T46" fmla="*/ 2206 w 2494"/>
                <a:gd name="T47" fmla="*/ 1397 h 2227"/>
                <a:gd name="T48" fmla="*/ 2045 w 2494"/>
                <a:gd name="T49" fmla="*/ 1435 h 2227"/>
                <a:gd name="T50" fmla="*/ 2003 w 2494"/>
                <a:gd name="T51" fmla="*/ 1591 h 2227"/>
                <a:gd name="T52" fmla="*/ 1973 w 2494"/>
                <a:gd name="T53" fmla="*/ 1659 h 2227"/>
                <a:gd name="T54" fmla="*/ 2003 w 2494"/>
                <a:gd name="T55" fmla="*/ 1723 h 2227"/>
                <a:gd name="T56" fmla="*/ 1842 w 2494"/>
                <a:gd name="T57" fmla="*/ 1714 h 2227"/>
                <a:gd name="T58" fmla="*/ 1727 w 2494"/>
                <a:gd name="T59" fmla="*/ 1651 h 2227"/>
                <a:gd name="T60" fmla="*/ 1639 w 2494"/>
                <a:gd name="T61" fmla="*/ 1672 h 2227"/>
                <a:gd name="T62" fmla="*/ 1579 w 2494"/>
                <a:gd name="T63" fmla="*/ 1714 h 2227"/>
                <a:gd name="T64" fmla="*/ 1533 w 2494"/>
                <a:gd name="T65" fmla="*/ 1854 h 2227"/>
                <a:gd name="T66" fmla="*/ 1431 w 2494"/>
                <a:gd name="T67" fmla="*/ 1964 h 2227"/>
                <a:gd name="T68" fmla="*/ 1291 w 2494"/>
                <a:gd name="T69" fmla="*/ 1956 h 2227"/>
                <a:gd name="T70" fmla="*/ 1249 w 2494"/>
                <a:gd name="T71" fmla="*/ 2044 h 2227"/>
                <a:gd name="T72" fmla="*/ 1173 w 2494"/>
                <a:gd name="T73" fmla="*/ 2142 h 2227"/>
                <a:gd name="T74" fmla="*/ 1071 w 2494"/>
                <a:gd name="T75" fmla="*/ 2227 h 2227"/>
                <a:gd name="T76" fmla="*/ 910 w 2494"/>
                <a:gd name="T77" fmla="*/ 2074 h 2227"/>
                <a:gd name="T78" fmla="*/ 783 w 2494"/>
                <a:gd name="T79" fmla="*/ 2044 h 2227"/>
                <a:gd name="T80" fmla="*/ 902 w 2494"/>
                <a:gd name="T81" fmla="*/ 2028 h 2227"/>
                <a:gd name="T82" fmla="*/ 868 w 2494"/>
                <a:gd name="T83" fmla="*/ 1913 h 2227"/>
                <a:gd name="T84" fmla="*/ 868 w 2494"/>
                <a:gd name="T85" fmla="*/ 1790 h 2227"/>
                <a:gd name="T86" fmla="*/ 987 w 2494"/>
                <a:gd name="T87" fmla="*/ 1731 h 2227"/>
                <a:gd name="T88" fmla="*/ 987 w 2494"/>
                <a:gd name="T89" fmla="*/ 1583 h 2227"/>
                <a:gd name="T90" fmla="*/ 961 w 2494"/>
                <a:gd name="T91" fmla="*/ 1439 h 2227"/>
                <a:gd name="T92" fmla="*/ 872 w 2494"/>
                <a:gd name="T93" fmla="*/ 1312 h 2227"/>
                <a:gd name="T94" fmla="*/ 635 w 2494"/>
                <a:gd name="T95" fmla="*/ 1304 h 2227"/>
                <a:gd name="T96" fmla="*/ 525 w 2494"/>
                <a:gd name="T97" fmla="*/ 1244 h 2227"/>
                <a:gd name="T98" fmla="*/ 474 w 2494"/>
                <a:gd name="T99" fmla="*/ 1134 h 2227"/>
                <a:gd name="T100" fmla="*/ 258 w 2494"/>
                <a:gd name="T101" fmla="*/ 1122 h 2227"/>
                <a:gd name="T102" fmla="*/ 161 w 2494"/>
                <a:gd name="T103" fmla="*/ 969 h 2227"/>
                <a:gd name="T104" fmla="*/ 47 w 2494"/>
                <a:gd name="T105" fmla="*/ 800 h 2227"/>
                <a:gd name="T106" fmla="*/ 1647 w 2494"/>
                <a:gd name="T107" fmla="*/ 1473 h 2227"/>
                <a:gd name="T108" fmla="*/ 1677 w 2494"/>
                <a:gd name="T109" fmla="*/ 1350 h 2227"/>
                <a:gd name="T110" fmla="*/ 1617 w 2494"/>
                <a:gd name="T111" fmla="*/ 1299 h 2227"/>
                <a:gd name="T112" fmla="*/ 1520 w 2494"/>
                <a:gd name="T113" fmla="*/ 1295 h 2227"/>
                <a:gd name="T114" fmla="*/ 1423 w 2494"/>
                <a:gd name="T115" fmla="*/ 1299 h 2227"/>
                <a:gd name="T116" fmla="*/ 1435 w 2494"/>
                <a:gd name="T117" fmla="*/ 1443 h 2227"/>
                <a:gd name="T118" fmla="*/ 1528 w 2494"/>
                <a:gd name="T119" fmla="*/ 1498 h 2227"/>
                <a:gd name="T120" fmla="*/ 1579 w 2494"/>
                <a:gd name="T121" fmla="*/ 1452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94" h="2227">
                  <a:moveTo>
                    <a:pt x="0" y="673"/>
                  </a:moveTo>
                  <a:lnTo>
                    <a:pt x="0" y="664"/>
                  </a:lnTo>
                  <a:lnTo>
                    <a:pt x="4" y="660"/>
                  </a:lnTo>
                  <a:lnTo>
                    <a:pt x="4" y="643"/>
                  </a:lnTo>
                  <a:lnTo>
                    <a:pt x="4" y="626"/>
                  </a:lnTo>
                  <a:lnTo>
                    <a:pt x="9" y="618"/>
                  </a:lnTo>
                  <a:lnTo>
                    <a:pt x="9" y="609"/>
                  </a:lnTo>
                  <a:lnTo>
                    <a:pt x="13" y="605"/>
                  </a:lnTo>
                  <a:lnTo>
                    <a:pt x="13" y="601"/>
                  </a:lnTo>
                  <a:lnTo>
                    <a:pt x="13" y="597"/>
                  </a:lnTo>
                  <a:lnTo>
                    <a:pt x="17" y="592"/>
                  </a:lnTo>
                  <a:lnTo>
                    <a:pt x="26" y="584"/>
                  </a:lnTo>
                  <a:lnTo>
                    <a:pt x="26" y="580"/>
                  </a:lnTo>
                  <a:lnTo>
                    <a:pt x="30" y="580"/>
                  </a:lnTo>
                  <a:lnTo>
                    <a:pt x="38" y="584"/>
                  </a:lnTo>
                  <a:lnTo>
                    <a:pt x="43" y="584"/>
                  </a:lnTo>
                  <a:lnTo>
                    <a:pt x="64" y="592"/>
                  </a:lnTo>
                  <a:lnTo>
                    <a:pt x="119" y="613"/>
                  </a:lnTo>
                  <a:lnTo>
                    <a:pt x="131" y="618"/>
                  </a:lnTo>
                  <a:lnTo>
                    <a:pt x="144" y="622"/>
                  </a:lnTo>
                  <a:lnTo>
                    <a:pt x="153" y="622"/>
                  </a:lnTo>
                  <a:lnTo>
                    <a:pt x="161" y="626"/>
                  </a:lnTo>
                  <a:lnTo>
                    <a:pt x="178" y="630"/>
                  </a:lnTo>
                  <a:lnTo>
                    <a:pt x="199" y="635"/>
                  </a:lnTo>
                  <a:lnTo>
                    <a:pt x="212" y="639"/>
                  </a:lnTo>
                  <a:lnTo>
                    <a:pt x="229" y="643"/>
                  </a:lnTo>
                  <a:lnTo>
                    <a:pt x="233" y="643"/>
                  </a:lnTo>
                  <a:lnTo>
                    <a:pt x="250" y="647"/>
                  </a:lnTo>
                  <a:lnTo>
                    <a:pt x="263" y="652"/>
                  </a:lnTo>
                  <a:lnTo>
                    <a:pt x="275" y="660"/>
                  </a:lnTo>
                  <a:lnTo>
                    <a:pt x="297" y="669"/>
                  </a:lnTo>
                  <a:lnTo>
                    <a:pt x="309" y="673"/>
                  </a:lnTo>
                  <a:lnTo>
                    <a:pt x="326" y="681"/>
                  </a:lnTo>
                  <a:lnTo>
                    <a:pt x="347" y="694"/>
                  </a:lnTo>
                  <a:lnTo>
                    <a:pt x="360" y="698"/>
                  </a:lnTo>
                  <a:lnTo>
                    <a:pt x="394" y="715"/>
                  </a:lnTo>
                  <a:lnTo>
                    <a:pt x="402" y="719"/>
                  </a:lnTo>
                  <a:lnTo>
                    <a:pt x="415" y="724"/>
                  </a:lnTo>
                  <a:lnTo>
                    <a:pt x="419" y="724"/>
                  </a:lnTo>
                  <a:lnTo>
                    <a:pt x="424" y="728"/>
                  </a:lnTo>
                  <a:lnTo>
                    <a:pt x="432" y="728"/>
                  </a:lnTo>
                  <a:lnTo>
                    <a:pt x="436" y="728"/>
                  </a:lnTo>
                  <a:lnTo>
                    <a:pt x="445" y="724"/>
                  </a:lnTo>
                  <a:lnTo>
                    <a:pt x="449" y="724"/>
                  </a:lnTo>
                  <a:lnTo>
                    <a:pt x="457" y="719"/>
                  </a:lnTo>
                  <a:lnTo>
                    <a:pt x="462" y="719"/>
                  </a:lnTo>
                  <a:lnTo>
                    <a:pt x="470" y="715"/>
                  </a:lnTo>
                  <a:lnTo>
                    <a:pt x="474" y="711"/>
                  </a:lnTo>
                  <a:lnTo>
                    <a:pt x="479" y="711"/>
                  </a:lnTo>
                  <a:lnTo>
                    <a:pt x="479" y="707"/>
                  </a:lnTo>
                  <a:lnTo>
                    <a:pt x="483" y="707"/>
                  </a:lnTo>
                  <a:lnTo>
                    <a:pt x="483" y="702"/>
                  </a:lnTo>
                  <a:lnTo>
                    <a:pt x="487" y="694"/>
                  </a:lnTo>
                  <a:lnTo>
                    <a:pt x="487" y="690"/>
                  </a:lnTo>
                  <a:lnTo>
                    <a:pt x="491" y="690"/>
                  </a:lnTo>
                  <a:lnTo>
                    <a:pt x="491" y="685"/>
                  </a:lnTo>
                  <a:lnTo>
                    <a:pt x="496" y="681"/>
                  </a:lnTo>
                  <a:lnTo>
                    <a:pt x="500" y="681"/>
                  </a:lnTo>
                  <a:lnTo>
                    <a:pt x="504" y="681"/>
                  </a:lnTo>
                  <a:lnTo>
                    <a:pt x="508" y="685"/>
                  </a:lnTo>
                  <a:lnTo>
                    <a:pt x="512" y="685"/>
                  </a:lnTo>
                  <a:lnTo>
                    <a:pt x="517" y="685"/>
                  </a:lnTo>
                  <a:lnTo>
                    <a:pt x="521" y="685"/>
                  </a:lnTo>
                  <a:lnTo>
                    <a:pt x="525" y="681"/>
                  </a:lnTo>
                  <a:lnTo>
                    <a:pt x="529" y="677"/>
                  </a:lnTo>
                  <a:lnTo>
                    <a:pt x="534" y="673"/>
                  </a:lnTo>
                  <a:lnTo>
                    <a:pt x="538" y="669"/>
                  </a:lnTo>
                  <a:lnTo>
                    <a:pt x="542" y="664"/>
                  </a:lnTo>
                  <a:lnTo>
                    <a:pt x="542" y="660"/>
                  </a:lnTo>
                  <a:lnTo>
                    <a:pt x="551" y="639"/>
                  </a:lnTo>
                  <a:lnTo>
                    <a:pt x="555" y="630"/>
                  </a:lnTo>
                  <a:lnTo>
                    <a:pt x="563" y="622"/>
                  </a:lnTo>
                  <a:lnTo>
                    <a:pt x="568" y="613"/>
                  </a:lnTo>
                  <a:lnTo>
                    <a:pt x="576" y="601"/>
                  </a:lnTo>
                  <a:lnTo>
                    <a:pt x="584" y="588"/>
                  </a:lnTo>
                  <a:lnTo>
                    <a:pt x="589" y="584"/>
                  </a:lnTo>
                  <a:lnTo>
                    <a:pt x="593" y="580"/>
                  </a:lnTo>
                  <a:lnTo>
                    <a:pt x="597" y="575"/>
                  </a:lnTo>
                  <a:lnTo>
                    <a:pt x="601" y="571"/>
                  </a:lnTo>
                  <a:lnTo>
                    <a:pt x="606" y="567"/>
                  </a:lnTo>
                  <a:lnTo>
                    <a:pt x="610" y="563"/>
                  </a:lnTo>
                  <a:lnTo>
                    <a:pt x="614" y="558"/>
                  </a:lnTo>
                  <a:lnTo>
                    <a:pt x="627" y="546"/>
                  </a:lnTo>
                  <a:lnTo>
                    <a:pt x="635" y="542"/>
                  </a:lnTo>
                  <a:lnTo>
                    <a:pt x="635" y="537"/>
                  </a:lnTo>
                  <a:lnTo>
                    <a:pt x="639" y="537"/>
                  </a:lnTo>
                  <a:lnTo>
                    <a:pt x="644" y="533"/>
                  </a:lnTo>
                  <a:lnTo>
                    <a:pt x="644" y="529"/>
                  </a:lnTo>
                  <a:lnTo>
                    <a:pt x="648" y="525"/>
                  </a:lnTo>
                  <a:lnTo>
                    <a:pt x="648" y="520"/>
                  </a:lnTo>
                  <a:lnTo>
                    <a:pt x="648" y="516"/>
                  </a:lnTo>
                  <a:lnTo>
                    <a:pt x="644" y="512"/>
                  </a:lnTo>
                  <a:lnTo>
                    <a:pt x="644" y="508"/>
                  </a:lnTo>
                  <a:lnTo>
                    <a:pt x="639" y="499"/>
                  </a:lnTo>
                  <a:lnTo>
                    <a:pt x="639" y="491"/>
                  </a:lnTo>
                  <a:lnTo>
                    <a:pt x="639" y="486"/>
                  </a:lnTo>
                  <a:lnTo>
                    <a:pt x="639" y="482"/>
                  </a:lnTo>
                  <a:lnTo>
                    <a:pt x="639" y="478"/>
                  </a:lnTo>
                  <a:lnTo>
                    <a:pt x="639" y="474"/>
                  </a:lnTo>
                  <a:lnTo>
                    <a:pt x="639" y="470"/>
                  </a:lnTo>
                  <a:lnTo>
                    <a:pt x="639" y="465"/>
                  </a:lnTo>
                  <a:lnTo>
                    <a:pt x="639" y="461"/>
                  </a:lnTo>
                  <a:lnTo>
                    <a:pt x="644" y="457"/>
                  </a:lnTo>
                  <a:lnTo>
                    <a:pt x="644" y="453"/>
                  </a:lnTo>
                  <a:lnTo>
                    <a:pt x="648" y="448"/>
                  </a:lnTo>
                  <a:lnTo>
                    <a:pt x="648" y="444"/>
                  </a:lnTo>
                  <a:lnTo>
                    <a:pt x="652" y="440"/>
                  </a:lnTo>
                  <a:lnTo>
                    <a:pt x="656" y="436"/>
                  </a:lnTo>
                  <a:lnTo>
                    <a:pt x="661" y="436"/>
                  </a:lnTo>
                  <a:lnTo>
                    <a:pt x="665" y="431"/>
                  </a:lnTo>
                  <a:lnTo>
                    <a:pt x="669" y="431"/>
                  </a:lnTo>
                  <a:lnTo>
                    <a:pt x="673" y="427"/>
                  </a:lnTo>
                  <a:lnTo>
                    <a:pt x="682" y="427"/>
                  </a:lnTo>
                  <a:lnTo>
                    <a:pt x="690" y="423"/>
                  </a:lnTo>
                  <a:lnTo>
                    <a:pt x="711" y="414"/>
                  </a:lnTo>
                  <a:lnTo>
                    <a:pt x="724" y="410"/>
                  </a:lnTo>
                  <a:lnTo>
                    <a:pt x="728" y="406"/>
                  </a:lnTo>
                  <a:lnTo>
                    <a:pt x="733" y="406"/>
                  </a:lnTo>
                  <a:lnTo>
                    <a:pt x="737" y="402"/>
                  </a:lnTo>
                  <a:lnTo>
                    <a:pt x="741" y="402"/>
                  </a:lnTo>
                  <a:lnTo>
                    <a:pt x="745" y="398"/>
                  </a:lnTo>
                  <a:lnTo>
                    <a:pt x="750" y="393"/>
                  </a:lnTo>
                  <a:lnTo>
                    <a:pt x="754" y="389"/>
                  </a:lnTo>
                  <a:lnTo>
                    <a:pt x="758" y="385"/>
                  </a:lnTo>
                  <a:lnTo>
                    <a:pt x="771" y="368"/>
                  </a:lnTo>
                  <a:lnTo>
                    <a:pt x="779" y="364"/>
                  </a:lnTo>
                  <a:lnTo>
                    <a:pt x="783" y="359"/>
                  </a:lnTo>
                  <a:lnTo>
                    <a:pt x="788" y="351"/>
                  </a:lnTo>
                  <a:lnTo>
                    <a:pt x="796" y="347"/>
                  </a:lnTo>
                  <a:lnTo>
                    <a:pt x="800" y="343"/>
                  </a:lnTo>
                  <a:lnTo>
                    <a:pt x="809" y="334"/>
                  </a:lnTo>
                  <a:lnTo>
                    <a:pt x="826" y="326"/>
                  </a:lnTo>
                  <a:lnTo>
                    <a:pt x="830" y="321"/>
                  </a:lnTo>
                  <a:lnTo>
                    <a:pt x="838" y="317"/>
                  </a:lnTo>
                  <a:lnTo>
                    <a:pt x="847" y="313"/>
                  </a:lnTo>
                  <a:lnTo>
                    <a:pt x="855" y="309"/>
                  </a:lnTo>
                  <a:lnTo>
                    <a:pt x="868" y="300"/>
                  </a:lnTo>
                  <a:lnTo>
                    <a:pt x="885" y="292"/>
                  </a:lnTo>
                  <a:lnTo>
                    <a:pt x="906" y="283"/>
                  </a:lnTo>
                  <a:lnTo>
                    <a:pt x="927" y="275"/>
                  </a:lnTo>
                  <a:lnTo>
                    <a:pt x="961" y="258"/>
                  </a:lnTo>
                  <a:lnTo>
                    <a:pt x="982" y="249"/>
                  </a:lnTo>
                  <a:lnTo>
                    <a:pt x="1008" y="258"/>
                  </a:lnTo>
                  <a:lnTo>
                    <a:pt x="1016" y="262"/>
                  </a:lnTo>
                  <a:lnTo>
                    <a:pt x="1020" y="266"/>
                  </a:lnTo>
                  <a:lnTo>
                    <a:pt x="1029" y="266"/>
                  </a:lnTo>
                  <a:lnTo>
                    <a:pt x="1037" y="271"/>
                  </a:lnTo>
                  <a:lnTo>
                    <a:pt x="1042" y="271"/>
                  </a:lnTo>
                  <a:lnTo>
                    <a:pt x="1050" y="271"/>
                  </a:lnTo>
                  <a:lnTo>
                    <a:pt x="1059" y="271"/>
                  </a:lnTo>
                  <a:lnTo>
                    <a:pt x="1067" y="271"/>
                  </a:lnTo>
                  <a:lnTo>
                    <a:pt x="1071" y="271"/>
                  </a:lnTo>
                  <a:lnTo>
                    <a:pt x="1080" y="266"/>
                  </a:lnTo>
                  <a:lnTo>
                    <a:pt x="1084" y="266"/>
                  </a:lnTo>
                  <a:lnTo>
                    <a:pt x="1092" y="262"/>
                  </a:lnTo>
                  <a:lnTo>
                    <a:pt x="1101" y="262"/>
                  </a:lnTo>
                  <a:lnTo>
                    <a:pt x="1105" y="258"/>
                  </a:lnTo>
                  <a:lnTo>
                    <a:pt x="1114" y="258"/>
                  </a:lnTo>
                  <a:lnTo>
                    <a:pt x="1118" y="254"/>
                  </a:lnTo>
                  <a:lnTo>
                    <a:pt x="1122" y="249"/>
                  </a:lnTo>
                  <a:lnTo>
                    <a:pt x="1131" y="245"/>
                  </a:lnTo>
                  <a:lnTo>
                    <a:pt x="1135" y="241"/>
                  </a:lnTo>
                  <a:lnTo>
                    <a:pt x="1156" y="224"/>
                  </a:lnTo>
                  <a:lnTo>
                    <a:pt x="1169" y="216"/>
                  </a:lnTo>
                  <a:lnTo>
                    <a:pt x="1177" y="211"/>
                  </a:lnTo>
                  <a:lnTo>
                    <a:pt x="1186" y="207"/>
                  </a:lnTo>
                  <a:lnTo>
                    <a:pt x="1198" y="199"/>
                  </a:lnTo>
                  <a:lnTo>
                    <a:pt x="1211" y="190"/>
                  </a:lnTo>
                  <a:lnTo>
                    <a:pt x="1228" y="186"/>
                  </a:lnTo>
                  <a:lnTo>
                    <a:pt x="1241" y="177"/>
                  </a:lnTo>
                  <a:lnTo>
                    <a:pt x="1245" y="177"/>
                  </a:lnTo>
                  <a:lnTo>
                    <a:pt x="1258" y="173"/>
                  </a:lnTo>
                  <a:lnTo>
                    <a:pt x="1270" y="169"/>
                  </a:lnTo>
                  <a:lnTo>
                    <a:pt x="1300" y="156"/>
                  </a:lnTo>
                  <a:lnTo>
                    <a:pt x="1321" y="148"/>
                  </a:lnTo>
                  <a:lnTo>
                    <a:pt x="1330" y="148"/>
                  </a:lnTo>
                  <a:lnTo>
                    <a:pt x="1346" y="144"/>
                  </a:lnTo>
                  <a:lnTo>
                    <a:pt x="1355" y="144"/>
                  </a:lnTo>
                  <a:lnTo>
                    <a:pt x="1363" y="139"/>
                  </a:lnTo>
                  <a:lnTo>
                    <a:pt x="1376" y="135"/>
                  </a:lnTo>
                  <a:lnTo>
                    <a:pt x="1393" y="131"/>
                  </a:lnTo>
                  <a:lnTo>
                    <a:pt x="1410" y="127"/>
                  </a:lnTo>
                  <a:lnTo>
                    <a:pt x="1427" y="122"/>
                  </a:lnTo>
                  <a:lnTo>
                    <a:pt x="1435" y="118"/>
                  </a:lnTo>
                  <a:lnTo>
                    <a:pt x="1448" y="114"/>
                  </a:lnTo>
                  <a:lnTo>
                    <a:pt x="1457" y="110"/>
                  </a:lnTo>
                  <a:lnTo>
                    <a:pt x="1461" y="110"/>
                  </a:lnTo>
                  <a:lnTo>
                    <a:pt x="1469" y="105"/>
                  </a:lnTo>
                  <a:lnTo>
                    <a:pt x="1482" y="97"/>
                  </a:lnTo>
                  <a:lnTo>
                    <a:pt x="1486" y="93"/>
                  </a:lnTo>
                  <a:lnTo>
                    <a:pt x="1490" y="89"/>
                  </a:lnTo>
                  <a:lnTo>
                    <a:pt x="1499" y="89"/>
                  </a:lnTo>
                  <a:lnTo>
                    <a:pt x="1512" y="89"/>
                  </a:lnTo>
                  <a:lnTo>
                    <a:pt x="1516" y="84"/>
                  </a:lnTo>
                  <a:lnTo>
                    <a:pt x="1524" y="84"/>
                  </a:lnTo>
                  <a:lnTo>
                    <a:pt x="1533" y="80"/>
                  </a:lnTo>
                  <a:lnTo>
                    <a:pt x="1537" y="80"/>
                  </a:lnTo>
                  <a:lnTo>
                    <a:pt x="1541" y="76"/>
                  </a:lnTo>
                  <a:lnTo>
                    <a:pt x="1545" y="72"/>
                  </a:lnTo>
                  <a:lnTo>
                    <a:pt x="1550" y="72"/>
                  </a:lnTo>
                  <a:lnTo>
                    <a:pt x="1558" y="67"/>
                  </a:lnTo>
                  <a:lnTo>
                    <a:pt x="1562" y="63"/>
                  </a:lnTo>
                  <a:lnTo>
                    <a:pt x="1567" y="59"/>
                  </a:lnTo>
                  <a:lnTo>
                    <a:pt x="1571" y="50"/>
                  </a:lnTo>
                  <a:lnTo>
                    <a:pt x="1584" y="33"/>
                  </a:lnTo>
                  <a:lnTo>
                    <a:pt x="1600" y="17"/>
                  </a:lnTo>
                  <a:lnTo>
                    <a:pt x="1609" y="4"/>
                  </a:lnTo>
                  <a:lnTo>
                    <a:pt x="1613" y="0"/>
                  </a:lnTo>
                  <a:lnTo>
                    <a:pt x="1634" y="17"/>
                  </a:lnTo>
                  <a:lnTo>
                    <a:pt x="1639" y="17"/>
                  </a:lnTo>
                  <a:lnTo>
                    <a:pt x="1643" y="21"/>
                  </a:lnTo>
                  <a:lnTo>
                    <a:pt x="1647" y="25"/>
                  </a:lnTo>
                  <a:lnTo>
                    <a:pt x="1651" y="29"/>
                  </a:lnTo>
                  <a:lnTo>
                    <a:pt x="1655" y="33"/>
                  </a:lnTo>
                  <a:lnTo>
                    <a:pt x="1660" y="42"/>
                  </a:lnTo>
                  <a:lnTo>
                    <a:pt x="1664" y="50"/>
                  </a:lnTo>
                  <a:lnTo>
                    <a:pt x="1672" y="63"/>
                  </a:lnTo>
                  <a:lnTo>
                    <a:pt x="1672" y="72"/>
                  </a:lnTo>
                  <a:lnTo>
                    <a:pt x="1685" y="84"/>
                  </a:lnTo>
                  <a:lnTo>
                    <a:pt x="1685" y="89"/>
                  </a:lnTo>
                  <a:lnTo>
                    <a:pt x="1689" y="97"/>
                  </a:lnTo>
                  <a:lnTo>
                    <a:pt x="1689" y="101"/>
                  </a:lnTo>
                  <a:lnTo>
                    <a:pt x="1694" y="110"/>
                  </a:lnTo>
                  <a:lnTo>
                    <a:pt x="1702" y="135"/>
                  </a:lnTo>
                  <a:lnTo>
                    <a:pt x="1702" y="144"/>
                  </a:lnTo>
                  <a:lnTo>
                    <a:pt x="1706" y="148"/>
                  </a:lnTo>
                  <a:lnTo>
                    <a:pt x="1711" y="156"/>
                  </a:lnTo>
                  <a:lnTo>
                    <a:pt x="1715" y="173"/>
                  </a:lnTo>
                  <a:lnTo>
                    <a:pt x="1723" y="186"/>
                  </a:lnTo>
                  <a:lnTo>
                    <a:pt x="1732" y="203"/>
                  </a:lnTo>
                  <a:lnTo>
                    <a:pt x="1744" y="224"/>
                  </a:lnTo>
                  <a:lnTo>
                    <a:pt x="1757" y="249"/>
                  </a:lnTo>
                  <a:lnTo>
                    <a:pt x="1757" y="254"/>
                  </a:lnTo>
                  <a:lnTo>
                    <a:pt x="1761" y="258"/>
                  </a:lnTo>
                  <a:lnTo>
                    <a:pt x="1766" y="262"/>
                  </a:lnTo>
                  <a:lnTo>
                    <a:pt x="1770" y="262"/>
                  </a:lnTo>
                  <a:lnTo>
                    <a:pt x="1770" y="266"/>
                  </a:lnTo>
                  <a:lnTo>
                    <a:pt x="1774" y="266"/>
                  </a:lnTo>
                  <a:lnTo>
                    <a:pt x="1778" y="266"/>
                  </a:lnTo>
                  <a:lnTo>
                    <a:pt x="1782" y="271"/>
                  </a:lnTo>
                  <a:lnTo>
                    <a:pt x="1787" y="271"/>
                  </a:lnTo>
                  <a:lnTo>
                    <a:pt x="1791" y="266"/>
                  </a:lnTo>
                  <a:lnTo>
                    <a:pt x="1804" y="266"/>
                  </a:lnTo>
                  <a:lnTo>
                    <a:pt x="1808" y="266"/>
                  </a:lnTo>
                  <a:lnTo>
                    <a:pt x="1816" y="266"/>
                  </a:lnTo>
                  <a:lnTo>
                    <a:pt x="1821" y="271"/>
                  </a:lnTo>
                  <a:lnTo>
                    <a:pt x="1825" y="271"/>
                  </a:lnTo>
                  <a:lnTo>
                    <a:pt x="1829" y="275"/>
                  </a:lnTo>
                  <a:lnTo>
                    <a:pt x="1833" y="279"/>
                  </a:lnTo>
                  <a:lnTo>
                    <a:pt x="1838" y="283"/>
                  </a:lnTo>
                  <a:lnTo>
                    <a:pt x="1842" y="287"/>
                  </a:lnTo>
                  <a:lnTo>
                    <a:pt x="1846" y="292"/>
                  </a:lnTo>
                  <a:lnTo>
                    <a:pt x="1854" y="309"/>
                  </a:lnTo>
                  <a:lnTo>
                    <a:pt x="1859" y="313"/>
                  </a:lnTo>
                  <a:lnTo>
                    <a:pt x="1863" y="317"/>
                  </a:lnTo>
                  <a:lnTo>
                    <a:pt x="1867" y="321"/>
                  </a:lnTo>
                  <a:lnTo>
                    <a:pt x="1871" y="321"/>
                  </a:lnTo>
                  <a:lnTo>
                    <a:pt x="1876" y="321"/>
                  </a:lnTo>
                  <a:lnTo>
                    <a:pt x="1880" y="321"/>
                  </a:lnTo>
                  <a:lnTo>
                    <a:pt x="1888" y="321"/>
                  </a:lnTo>
                  <a:lnTo>
                    <a:pt x="1893" y="321"/>
                  </a:lnTo>
                  <a:lnTo>
                    <a:pt x="1897" y="317"/>
                  </a:lnTo>
                  <a:lnTo>
                    <a:pt x="1914" y="313"/>
                  </a:lnTo>
                  <a:lnTo>
                    <a:pt x="1926" y="309"/>
                  </a:lnTo>
                  <a:lnTo>
                    <a:pt x="1935" y="304"/>
                  </a:lnTo>
                  <a:lnTo>
                    <a:pt x="1939" y="304"/>
                  </a:lnTo>
                  <a:lnTo>
                    <a:pt x="1948" y="304"/>
                  </a:lnTo>
                  <a:lnTo>
                    <a:pt x="1952" y="304"/>
                  </a:lnTo>
                  <a:lnTo>
                    <a:pt x="1956" y="300"/>
                  </a:lnTo>
                  <a:lnTo>
                    <a:pt x="1960" y="300"/>
                  </a:lnTo>
                  <a:lnTo>
                    <a:pt x="1969" y="300"/>
                  </a:lnTo>
                  <a:lnTo>
                    <a:pt x="1977" y="300"/>
                  </a:lnTo>
                  <a:lnTo>
                    <a:pt x="1981" y="300"/>
                  </a:lnTo>
                  <a:lnTo>
                    <a:pt x="1981" y="304"/>
                  </a:lnTo>
                  <a:lnTo>
                    <a:pt x="1981" y="309"/>
                  </a:lnTo>
                  <a:lnTo>
                    <a:pt x="1981" y="317"/>
                  </a:lnTo>
                  <a:lnTo>
                    <a:pt x="1981" y="321"/>
                  </a:lnTo>
                  <a:lnTo>
                    <a:pt x="1986" y="326"/>
                  </a:lnTo>
                  <a:lnTo>
                    <a:pt x="1990" y="334"/>
                  </a:lnTo>
                  <a:lnTo>
                    <a:pt x="2003" y="355"/>
                  </a:lnTo>
                  <a:lnTo>
                    <a:pt x="2007" y="359"/>
                  </a:lnTo>
                  <a:lnTo>
                    <a:pt x="2011" y="368"/>
                  </a:lnTo>
                  <a:lnTo>
                    <a:pt x="2015" y="372"/>
                  </a:lnTo>
                  <a:lnTo>
                    <a:pt x="2020" y="381"/>
                  </a:lnTo>
                  <a:lnTo>
                    <a:pt x="2028" y="389"/>
                  </a:lnTo>
                  <a:lnTo>
                    <a:pt x="2032" y="393"/>
                  </a:lnTo>
                  <a:lnTo>
                    <a:pt x="2036" y="398"/>
                  </a:lnTo>
                  <a:lnTo>
                    <a:pt x="2036" y="402"/>
                  </a:lnTo>
                  <a:lnTo>
                    <a:pt x="2045" y="414"/>
                  </a:lnTo>
                  <a:lnTo>
                    <a:pt x="2049" y="423"/>
                  </a:lnTo>
                  <a:lnTo>
                    <a:pt x="2053" y="427"/>
                  </a:lnTo>
                  <a:lnTo>
                    <a:pt x="2053" y="431"/>
                  </a:lnTo>
                  <a:lnTo>
                    <a:pt x="2062" y="453"/>
                  </a:lnTo>
                  <a:lnTo>
                    <a:pt x="2062" y="457"/>
                  </a:lnTo>
                  <a:lnTo>
                    <a:pt x="2066" y="461"/>
                  </a:lnTo>
                  <a:lnTo>
                    <a:pt x="2066" y="465"/>
                  </a:lnTo>
                  <a:lnTo>
                    <a:pt x="2070" y="465"/>
                  </a:lnTo>
                  <a:lnTo>
                    <a:pt x="2070" y="470"/>
                  </a:lnTo>
                  <a:lnTo>
                    <a:pt x="2066" y="474"/>
                  </a:lnTo>
                  <a:lnTo>
                    <a:pt x="2066" y="478"/>
                  </a:lnTo>
                  <a:lnTo>
                    <a:pt x="2062" y="482"/>
                  </a:lnTo>
                  <a:lnTo>
                    <a:pt x="2062" y="486"/>
                  </a:lnTo>
                  <a:lnTo>
                    <a:pt x="2058" y="491"/>
                  </a:lnTo>
                  <a:lnTo>
                    <a:pt x="2058" y="499"/>
                  </a:lnTo>
                  <a:lnTo>
                    <a:pt x="2058" y="508"/>
                  </a:lnTo>
                  <a:lnTo>
                    <a:pt x="2053" y="516"/>
                  </a:lnTo>
                  <a:lnTo>
                    <a:pt x="2053" y="529"/>
                  </a:lnTo>
                  <a:lnTo>
                    <a:pt x="2053" y="537"/>
                  </a:lnTo>
                  <a:lnTo>
                    <a:pt x="2053" y="542"/>
                  </a:lnTo>
                  <a:lnTo>
                    <a:pt x="2053" y="546"/>
                  </a:lnTo>
                  <a:lnTo>
                    <a:pt x="2053" y="550"/>
                  </a:lnTo>
                  <a:lnTo>
                    <a:pt x="2053" y="558"/>
                  </a:lnTo>
                  <a:lnTo>
                    <a:pt x="2053" y="567"/>
                  </a:lnTo>
                  <a:lnTo>
                    <a:pt x="2058" y="584"/>
                  </a:lnTo>
                  <a:lnTo>
                    <a:pt x="2058" y="592"/>
                  </a:lnTo>
                  <a:lnTo>
                    <a:pt x="2062" y="601"/>
                  </a:lnTo>
                  <a:lnTo>
                    <a:pt x="2066" y="613"/>
                  </a:lnTo>
                  <a:lnTo>
                    <a:pt x="2070" y="622"/>
                  </a:lnTo>
                  <a:lnTo>
                    <a:pt x="2075" y="626"/>
                  </a:lnTo>
                  <a:lnTo>
                    <a:pt x="2079" y="643"/>
                  </a:lnTo>
                  <a:lnTo>
                    <a:pt x="2083" y="647"/>
                  </a:lnTo>
                  <a:lnTo>
                    <a:pt x="2087" y="660"/>
                  </a:lnTo>
                  <a:lnTo>
                    <a:pt x="2092" y="669"/>
                  </a:lnTo>
                  <a:lnTo>
                    <a:pt x="2092" y="673"/>
                  </a:lnTo>
                  <a:lnTo>
                    <a:pt x="2100" y="685"/>
                  </a:lnTo>
                  <a:lnTo>
                    <a:pt x="2104" y="694"/>
                  </a:lnTo>
                  <a:lnTo>
                    <a:pt x="2108" y="698"/>
                  </a:lnTo>
                  <a:lnTo>
                    <a:pt x="2108" y="702"/>
                  </a:lnTo>
                  <a:lnTo>
                    <a:pt x="2108" y="707"/>
                  </a:lnTo>
                  <a:lnTo>
                    <a:pt x="2113" y="711"/>
                  </a:lnTo>
                  <a:lnTo>
                    <a:pt x="2113" y="719"/>
                  </a:lnTo>
                  <a:lnTo>
                    <a:pt x="2113" y="728"/>
                  </a:lnTo>
                  <a:lnTo>
                    <a:pt x="2117" y="732"/>
                  </a:lnTo>
                  <a:lnTo>
                    <a:pt x="2117" y="736"/>
                  </a:lnTo>
                  <a:lnTo>
                    <a:pt x="2113" y="745"/>
                  </a:lnTo>
                  <a:lnTo>
                    <a:pt x="2117" y="753"/>
                  </a:lnTo>
                  <a:lnTo>
                    <a:pt x="2117" y="757"/>
                  </a:lnTo>
                  <a:lnTo>
                    <a:pt x="2117" y="766"/>
                  </a:lnTo>
                  <a:lnTo>
                    <a:pt x="2121" y="774"/>
                  </a:lnTo>
                  <a:lnTo>
                    <a:pt x="2121" y="783"/>
                  </a:lnTo>
                  <a:lnTo>
                    <a:pt x="2125" y="787"/>
                  </a:lnTo>
                  <a:lnTo>
                    <a:pt x="2130" y="796"/>
                  </a:lnTo>
                  <a:lnTo>
                    <a:pt x="2134" y="800"/>
                  </a:lnTo>
                  <a:lnTo>
                    <a:pt x="2134" y="804"/>
                  </a:lnTo>
                  <a:lnTo>
                    <a:pt x="2142" y="812"/>
                  </a:lnTo>
                  <a:lnTo>
                    <a:pt x="2147" y="821"/>
                  </a:lnTo>
                  <a:lnTo>
                    <a:pt x="2151" y="825"/>
                  </a:lnTo>
                  <a:lnTo>
                    <a:pt x="2155" y="829"/>
                  </a:lnTo>
                  <a:lnTo>
                    <a:pt x="2159" y="834"/>
                  </a:lnTo>
                  <a:lnTo>
                    <a:pt x="2164" y="838"/>
                  </a:lnTo>
                  <a:lnTo>
                    <a:pt x="2172" y="838"/>
                  </a:lnTo>
                  <a:lnTo>
                    <a:pt x="2180" y="846"/>
                  </a:lnTo>
                  <a:lnTo>
                    <a:pt x="2185" y="846"/>
                  </a:lnTo>
                  <a:lnTo>
                    <a:pt x="2185" y="851"/>
                  </a:lnTo>
                  <a:lnTo>
                    <a:pt x="2185" y="859"/>
                  </a:lnTo>
                  <a:lnTo>
                    <a:pt x="2189" y="863"/>
                  </a:lnTo>
                  <a:lnTo>
                    <a:pt x="2189" y="868"/>
                  </a:lnTo>
                  <a:lnTo>
                    <a:pt x="2193" y="872"/>
                  </a:lnTo>
                  <a:lnTo>
                    <a:pt x="2197" y="872"/>
                  </a:lnTo>
                  <a:lnTo>
                    <a:pt x="2197" y="868"/>
                  </a:lnTo>
                  <a:lnTo>
                    <a:pt x="2202" y="868"/>
                  </a:lnTo>
                  <a:lnTo>
                    <a:pt x="2206" y="868"/>
                  </a:lnTo>
                  <a:lnTo>
                    <a:pt x="2210" y="868"/>
                  </a:lnTo>
                  <a:lnTo>
                    <a:pt x="2214" y="868"/>
                  </a:lnTo>
                  <a:lnTo>
                    <a:pt x="2214" y="872"/>
                  </a:lnTo>
                  <a:lnTo>
                    <a:pt x="2219" y="872"/>
                  </a:lnTo>
                  <a:lnTo>
                    <a:pt x="2223" y="876"/>
                  </a:lnTo>
                  <a:lnTo>
                    <a:pt x="2227" y="880"/>
                  </a:lnTo>
                  <a:lnTo>
                    <a:pt x="2235" y="884"/>
                  </a:lnTo>
                  <a:lnTo>
                    <a:pt x="2244" y="889"/>
                  </a:lnTo>
                  <a:lnTo>
                    <a:pt x="2257" y="897"/>
                  </a:lnTo>
                  <a:lnTo>
                    <a:pt x="2261" y="897"/>
                  </a:lnTo>
                  <a:lnTo>
                    <a:pt x="2265" y="901"/>
                  </a:lnTo>
                  <a:lnTo>
                    <a:pt x="2269" y="906"/>
                  </a:lnTo>
                  <a:lnTo>
                    <a:pt x="2274" y="910"/>
                  </a:lnTo>
                  <a:lnTo>
                    <a:pt x="2278" y="914"/>
                  </a:lnTo>
                  <a:lnTo>
                    <a:pt x="2286" y="923"/>
                  </a:lnTo>
                  <a:lnTo>
                    <a:pt x="2299" y="939"/>
                  </a:lnTo>
                  <a:lnTo>
                    <a:pt x="2307" y="948"/>
                  </a:lnTo>
                  <a:lnTo>
                    <a:pt x="2312" y="952"/>
                  </a:lnTo>
                  <a:lnTo>
                    <a:pt x="2320" y="961"/>
                  </a:lnTo>
                  <a:lnTo>
                    <a:pt x="2324" y="965"/>
                  </a:lnTo>
                  <a:lnTo>
                    <a:pt x="2329" y="969"/>
                  </a:lnTo>
                  <a:lnTo>
                    <a:pt x="2333" y="969"/>
                  </a:lnTo>
                  <a:lnTo>
                    <a:pt x="2337" y="973"/>
                  </a:lnTo>
                  <a:lnTo>
                    <a:pt x="2341" y="973"/>
                  </a:lnTo>
                  <a:lnTo>
                    <a:pt x="2346" y="978"/>
                  </a:lnTo>
                  <a:lnTo>
                    <a:pt x="2350" y="978"/>
                  </a:lnTo>
                  <a:lnTo>
                    <a:pt x="2354" y="978"/>
                  </a:lnTo>
                  <a:lnTo>
                    <a:pt x="2358" y="978"/>
                  </a:lnTo>
                  <a:lnTo>
                    <a:pt x="2362" y="978"/>
                  </a:lnTo>
                  <a:lnTo>
                    <a:pt x="2367" y="978"/>
                  </a:lnTo>
                  <a:lnTo>
                    <a:pt x="2371" y="978"/>
                  </a:lnTo>
                  <a:lnTo>
                    <a:pt x="2371" y="982"/>
                  </a:lnTo>
                  <a:lnTo>
                    <a:pt x="2375" y="986"/>
                  </a:lnTo>
                  <a:lnTo>
                    <a:pt x="2379" y="995"/>
                  </a:lnTo>
                  <a:lnTo>
                    <a:pt x="2388" y="1003"/>
                  </a:lnTo>
                  <a:lnTo>
                    <a:pt x="2388" y="1007"/>
                  </a:lnTo>
                  <a:lnTo>
                    <a:pt x="2401" y="1024"/>
                  </a:lnTo>
                  <a:lnTo>
                    <a:pt x="2413" y="1037"/>
                  </a:lnTo>
                  <a:lnTo>
                    <a:pt x="2418" y="1041"/>
                  </a:lnTo>
                  <a:lnTo>
                    <a:pt x="2422" y="1045"/>
                  </a:lnTo>
                  <a:lnTo>
                    <a:pt x="2426" y="1050"/>
                  </a:lnTo>
                  <a:lnTo>
                    <a:pt x="2443" y="1062"/>
                  </a:lnTo>
                  <a:lnTo>
                    <a:pt x="2464" y="1075"/>
                  </a:lnTo>
                  <a:lnTo>
                    <a:pt x="2468" y="1079"/>
                  </a:lnTo>
                  <a:lnTo>
                    <a:pt x="2477" y="1083"/>
                  </a:lnTo>
                  <a:lnTo>
                    <a:pt x="2481" y="1088"/>
                  </a:lnTo>
                  <a:lnTo>
                    <a:pt x="2485" y="1096"/>
                  </a:lnTo>
                  <a:lnTo>
                    <a:pt x="2489" y="1100"/>
                  </a:lnTo>
                  <a:lnTo>
                    <a:pt x="2489" y="1105"/>
                  </a:lnTo>
                  <a:lnTo>
                    <a:pt x="2489" y="1109"/>
                  </a:lnTo>
                  <a:lnTo>
                    <a:pt x="2489" y="1117"/>
                  </a:lnTo>
                  <a:lnTo>
                    <a:pt x="2494" y="1122"/>
                  </a:lnTo>
                  <a:lnTo>
                    <a:pt x="2489" y="1134"/>
                  </a:lnTo>
                  <a:lnTo>
                    <a:pt x="2489" y="1151"/>
                  </a:lnTo>
                  <a:lnTo>
                    <a:pt x="2485" y="1177"/>
                  </a:lnTo>
                  <a:lnTo>
                    <a:pt x="2485" y="1185"/>
                  </a:lnTo>
                  <a:lnTo>
                    <a:pt x="2451" y="1194"/>
                  </a:lnTo>
                  <a:lnTo>
                    <a:pt x="2430" y="1194"/>
                  </a:lnTo>
                  <a:lnTo>
                    <a:pt x="2413" y="1198"/>
                  </a:lnTo>
                  <a:lnTo>
                    <a:pt x="2405" y="1202"/>
                  </a:lnTo>
                  <a:lnTo>
                    <a:pt x="2396" y="1202"/>
                  </a:lnTo>
                  <a:lnTo>
                    <a:pt x="2392" y="1206"/>
                  </a:lnTo>
                  <a:lnTo>
                    <a:pt x="2388" y="1206"/>
                  </a:lnTo>
                  <a:lnTo>
                    <a:pt x="2384" y="1210"/>
                  </a:lnTo>
                  <a:lnTo>
                    <a:pt x="2384" y="1215"/>
                  </a:lnTo>
                  <a:lnTo>
                    <a:pt x="2384" y="1219"/>
                  </a:lnTo>
                  <a:lnTo>
                    <a:pt x="2388" y="1223"/>
                  </a:lnTo>
                  <a:lnTo>
                    <a:pt x="2396" y="1232"/>
                  </a:lnTo>
                  <a:lnTo>
                    <a:pt x="2401" y="1236"/>
                  </a:lnTo>
                  <a:lnTo>
                    <a:pt x="2405" y="1244"/>
                  </a:lnTo>
                  <a:lnTo>
                    <a:pt x="2409" y="1249"/>
                  </a:lnTo>
                  <a:lnTo>
                    <a:pt x="2409" y="1253"/>
                  </a:lnTo>
                  <a:lnTo>
                    <a:pt x="2413" y="1257"/>
                  </a:lnTo>
                  <a:lnTo>
                    <a:pt x="2413" y="1261"/>
                  </a:lnTo>
                  <a:lnTo>
                    <a:pt x="2422" y="1282"/>
                  </a:lnTo>
                  <a:lnTo>
                    <a:pt x="2426" y="1291"/>
                  </a:lnTo>
                  <a:lnTo>
                    <a:pt x="2430" y="1295"/>
                  </a:lnTo>
                  <a:lnTo>
                    <a:pt x="2434" y="1304"/>
                  </a:lnTo>
                  <a:lnTo>
                    <a:pt x="2434" y="1308"/>
                  </a:lnTo>
                  <a:lnTo>
                    <a:pt x="2434" y="1312"/>
                  </a:lnTo>
                  <a:lnTo>
                    <a:pt x="2434" y="1316"/>
                  </a:lnTo>
                  <a:lnTo>
                    <a:pt x="2434" y="1321"/>
                  </a:lnTo>
                  <a:lnTo>
                    <a:pt x="2434" y="1325"/>
                  </a:lnTo>
                  <a:lnTo>
                    <a:pt x="2430" y="1329"/>
                  </a:lnTo>
                  <a:lnTo>
                    <a:pt x="2430" y="1333"/>
                  </a:lnTo>
                  <a:lnTo>
                    <a:pt x="2426" y="1333"/>
                  </a:lnTo>
                  <a:lnTo>
                    <a:pt x="2422" y="1337"/>
                  </a:lnTo>
                  <a:lnTo>
                    <a:pt x="2413" y="1342"/>
                  </a:lnTo>
                  <a:lnTo>
                    <a:pt x="2409" y="1346"/>
                  </a:lnTo>
                  <a:lnTo>
                    <a:pt x="2396" y="1350"/>
                  </a:lnTo>
                  <a:lnTo>
                    <a:pt x="2379" y="1354"/>
                  </a:lnTo>
                  <a:lnTo>
                    <a:pt x="2295" y="1376"/>
                  </a:lnTo>
                  <a:lnTo>
                    <a:pt x="2235" y="1392"/>
                  </a:lnTo>
                  <a:lnTo>
                    <a:pt x="2206" y="1397"/>
                  </a:lnTo>
                  <a:lnTo>
                    <a:pt x="2197" y="1401"/>
                  </a:lnTo>
                  <a:lnTo>
                    <a:pt x="2189" y="1401"/>
                  </a:lnTo>
                  <a:lnTo>
                    <a:pt x="2180" y="1401"/>
                  </a:lnTo>
                  <a:lnTo>
                    <a:pt x="2176" y="1401"/>
                  </a:lnTo>
                  <a:lnTo>
                    <a:pt x="2164" y="1405"/>
                  </a:lnTo>
                  <a:lnTo>
                    <a:pt x="2134" y="1405"/>
                  </a:lnTo>
                  <a:lnTo>
                    <a:pt x="2121" y="1405"/>
                  </a:lnTo>
                  <a:lnTo>
                    <a:pt x="2096" y="1409"/>
                  </a:lnTo>
                  <a:lnTo>
                    <a:pt x="2087" y="1409"/>
                  </a:lnTo>
                  <a:lnTo>
                    <a:pt x="2079" y="1409"/>
                  </a:lnTo>
                  <a:lnTo>
                    <a:pt x="2075" y="1409"/>
                  </a:lnTo>
                  <a:lnTo>
                    <a:pt x="2066" y="1414"/>
                  </a:lnTo>
                  <a:lnTo>
                    <a:pt x="2062" y="1414"/>
                  </a:lnTo>
                  <a:lnTo>
                    <a:pt x="2058" y="1418"/>
                  </a:lnTo>
                  <a:lnTo>
                    <a:pt x="2053" y="1418"/>
                  </a:lnTo>
                  <a:lnTo>
                    <a:pt x="2049" y="1422"/>
                  </a:lnTo>
                  <a:lnTo>
                    <a:pt x="2049" y="1426"/>
                  </a:lnTo>
                  <a:lnTo>
                    <a:pt x="2045" y="1431"/>
                  </a:lnTo>
                  <a:lnTo>
                    <a:pt x="2045" y="1435"/>
                  </a:lnTo>
                  <a:lnTo>
                    <a:pt x="2041" y="1439"/>
                  </a:lnTo>
                  <a:lnTo>
                    <a:pt x="2032" y="1460"/>
                  </a:lnTo>
                  <a:lnTo>
                    <a:pt x="2028" y="1464"/>
                  </a:lnTo>
                  <a:lnTo>
                    <a:pt x="2024" y="1473"/>
                  </a:lnTo>
                  <a:lnTo>
                    <a:pt x="2020" y="1477"/>
                  </a:lnTo>
                  <a:lnTo>
                    <a:pt x="2020" y="1486"/>
                  </a:lnTo>
                  <a:lnTo>
                    <a:pt x="2020" y="1490"/>
                  </a:lnTo>
                  <a:lnTo>
                    <a:pt x="2020" y="1498"/>
                  </a:lnTo>
                  <a:lnTo>
                    <a:pt x="2020" y="1503"/>
                  </a:lnTo>
                  <a:lnTo>
                    <a:pt x="2020" y="1511"/>
                  </a:lnTo>
                  <a:lnTo>
                    <a:pt x="2020" y="1515"/>
                  </a:lnTo>
                  <a:lnTo>
                    <a:pt x="2020" y="1528"/>
                  </a:lnTo>
                  <a:lnTo>
                    <a:pt x="2015" y="1545"/>
                  </a:lnTo>
                  <a:lnTo>
                    <a:pt x="2015" y="1553"/>
                  </a:lnTo>
                  <a:lnTo>
                    <a:pt x="2011" y="1562"/>
                  </a:lnTo>
                  <a:lnTo>
                    <a:pt x="2011" y="1570"/>
                  </a:lnTo>
                  <a:lnTo>
                    <a:pt x="2007" y="1579"/>
                  </a:lnTo>
                  <a:lnTo>
                    <a:pt x="2003" y="1587"/>
                  </a:lnTo>
                  <a:lnTo>
                    <a:pt x="2003" y="1591"/>
                  </a:lnTo>
                  <a:lnTo>
                    <a:pt x="1998" y="1600"/>
                  </a:lnTo>
                  <a:lnTo>
                    <a:pt x="1994" y="1613"/>
                  </a:lnTo>
                  <a:lnTo>
                    <a:pt x="1990" y="1625"/>
                  </a:lnTo>
                  <a:lnTo>
                    <a:pt x="1986" y="1625"/>
                  </a:lnTo>
                  <a:lnTo>
                    <a:pt x="1981" y="1625"/>
                  </a:lnTo>
                  <a:lnTo>
                    <a:pt x="1977" y="1617"/>
                  </a:lnTo>
                  <a:lnTo>
                    <a:pt x="1973" y="1617"/>
                  </a:lnTo>
                  <a:lnTo>
                    <a:pt x="1969" y="1617"/>
                  </a:lnTo>
                  <a:lnTo>
                    <a:pt x="1965" y="1621"/>
                  </a:lnTo>
                  <a:lnTo>
                    <a:pt x="1965" y="1625"/>
                  </a:lnTo>
                  <a:lnTo>
                    <a:pt x="1960" y="1634"/>
                  </a:lnTo>
                  <a:lnTo>
                    <a:pt x="1960" y="1638"/>
                  </a:lnTo>
                  <a:lnTo>
                    <a:pt x="1960" y="1647"/>
                  </a:lnTo>
                  <a:lnTo>
                    <a:pt x="1960" y="1655"/>
                  </a:lnTo>
                  <a:lnTo>
                    <a:pt x="1956" y="1659"/>
                  </a:lnTo>
                  <a:lnTo>
                    <a:pt x="1960" y="1659"/>
                  </a:lnTo>
                  <a:lnTo>
                    <a:pt x="1965" y="1659"/>
                  </a:lnTo>
                  <a:lnTo>
                    <a:pt x="1969" y="1659"/>
                  </a:lnTo>
                  <a:lnTo>
                    <a:pt x="1973" y="1659"/>
                  </a:lnTo>
                  <a:lnTo>
                    <a:pt x="1977" y="1659"/>
                  </a:lnTo>
                  <a:lnTo>
                    <a:pt x="1990" y="1659"/>
                  </a:lnTo>
                  <a:lnTo>
                    <a:pt x="1994" y="1659"/>
                  </a:lnTo>
                  <a:lnTo>
                    <a:pt x="1998" y="1659"/>
                  </a:lnTo>
                  <a:lnTo>
                    <a:pt x="1998" y="1663"/>
                  </a:lnTo>
                  <a:lnTo>
                    <a:pt x="2003" y="1672"/>
                  </a:lnTo>
                  <a:lnTo>
                    <a:pt x="2003" y="1676"/>
                  </a:lnTo>
                  <a:lnTo>
                    <a:pt x="2003" y="1680"/>
                  </a:lnTo>
                  <a:lnTo>
                    <a:pt x="2011" y="1689"/>
                  </a:lnTo>
                  <a:lnTo>
                    <a:pt x="2015" y="1697"/>
                  </a:lnTo>
                  <a:lnTo>
                    <a:pt x="2015" y="1702"/>
                  </a:lnTo>
                  <a:lnTo>
                    <a:pt x="2020" y="1702"/>
                  </a:lnTo>
                  <a:lnTo>
                    <a:pt x="2020" y="1706"/>
                  </a:lnTo>
                  <a:lnTo>
                    <a:pt x="2020" y="1710"/>
                  </a:lnTo>
                  <a:lnTo>
                    <a:pt x="2020" y="1714"/>
                  </a:lnTo>
                  <a:lnTo>
                    <a:pt x="2020" y="1718"/>
                  </a:lnTo>
                  <a:lnTo>
                    <a:pt x="2015" y="1718"/>
                  </a:lnTo>
                  <a:lnTo>
                    <a:pt x="2007" y="1723"/>
                  </a:lnTo>
                  <a:lnTo>
                    <a:pt x="2003" y="1723"/>
                  </a:lnTo>
                  <a:lnTo>
                    <a:pt x="1998" y="1723"/>
                  </a:lnTo>
                  <a:lnTo>
                    <a:pt x="1994" y="1723"/>
                  </a:lnTo>
                  <a:lnTo>
                    <a:pt x="1986" y="1718"/>
                  </a:lnTo>
                  <a:lnTo>
                    <a:pt x="1973" y="1718"/>
                  </a:lnTo>
                  <a:lnTo>
                    <a:pt x="1969" y="1718"/>
                  </a:lnTo>
                  <a:lnTo>
                    <a:pt x="1960" y="1718"/>
                  </a:lnTo>
                  <a:lnTo>
                    <a:pt x="1956" y="1718"/>
                  </a:lnTo>
                  <a:lnTo>
                    <a:pt x="1952" y="1718"/>
                  </a:lnTo>
                  <a:lnTo>
                    <a:pt x="1943" y="1718"/>
                  </a:lnTo>
                  <a:lnTo>
                    <a:pt x="1909" y="1723"/>
                  </a:lnTo>
                  <a:lnTo>
                    <a:pt x="1897" y="1723"/>
                  </a:lnTo>
                  <a:lnTo>
                    <a:pt x="1880" y="1727"/>
                  </a:lnTo>
                  <a:lnTo>
                    <a:pt x="1867" y="1727"/>
                  </a:lnTo>
                  <a:lnTo>
                    <a:pt x="1863" y="1727"/>
                  </a:lnTo>
                  <a:lnTo>
                    <a:pt x="1854" y="1723"/>
                  </a:lnTo>
                  <a:lnTo>
                    <a:pt x="1850" y="1723"/>
                  </a:lnTo>
                  <a:lnTo>
                    <a:pt x="1846" y="1723"/>
                  </a:lnTo>
                  <a:lnTo>
                    <a:pt x="1842" y="1718"/>
                  </a:lnTo>
                  <a:lnTo>
                    <a:pt x="1842" y="1714"/>
                  </a:lnTo>
                  <a:lnTo>
                    <a:pt x="1838" y="1710"/>
                  </a:lnTo>
                  <a:lnTo>
                    <a:pt x="1829" y="1693"/>
                  </a:lnTo>
                  <a:lnTo>
                    <a:pt x="1821" y="1685"/>
                  </a:lnTo>
                  <a:lnTo>
                    <a:pt x="1821" y="1680"/>
                  </a:lnTo>
                  <a:lnTo>
                    <a:pt x="1816" y="1680"/>
                  </a:lnTo>
                  <a:lnTo>
                    <a:pt x="1812" y="1676"/>
                  </a:lnTo>
                  <a:lnTo>
                    <a:pt x="1812" y="1672"/>
                  </a:lnTo>
                  <a:lnTo>
                    <a:pt x="1808" y="1672"/>
                  </a:lnTo>
                  <a:lnTo>
                    <a:pt x="1804" y="1672"/>
                  </a:lnTo>
                  <a:lnTo>
                    <a:pt x="1799" y="1668"/>
                  </a:lnTo>
                  <a:lnTo>
                    <a:pt x="1791" y="1668"/>
                  </a:lnTo>
                  <a:lnTo>
                    <a:pt x="1778" y="1663"/>
                  </a:lnTo>
                  <a:lnTo>
                    <a:pt x="1757" y="1659"/>
                  </a:lnTo>
                  <a:lnTo>
                    <a:pt x="1749" y="1659"/>
                  </a:lnTo>
                  <a:lnTo>
                    <a:pt x="1744" y="1659"/>
                  </a:lnTo>
                  <a:lnTo>
                    <a:pt x="1740" y="1655"/>
                  </a:lnTo>
                  <a:lnTo>
                    <a:pt x="1736" y="1655"/>
                  </a:lnTo>
                  <a:lnTo>
                    <a:pt x="1732" y="1651"/>
                  </a:lnTo>
                  <a:lnTo>
                    <a:pt x="1727" y="1651"/>
                  </a:lnTo>
                  <a:lnTo>
                    <a:pt x="1727" y="1647"/>
                  </a:lnTo>
                  <a:lnTo>
                    <a:pt x="1723" y="1638"/>
                  </a:lnTo>
                  <a:lnTo>
                    <a:pt x="1719" y="1634"/>
                  </a:lnTo>
                  <a:lnTo>
                    <a:pt x="1715" y="1630"/>
                  </a:lnTo>
                  <a:lnTo>
                    <a:pt x="1711" y="1630"/>
                  </a:lnTo>
                  <a:lnTo>
                    <a:pt x="1706" y="1625"/>
                  </a:lnTo>
                  <a:lnTo>
                    <a:pt x="1698" y="1625"/>
                  </a:lnTo>
                  <a:lnTo>
                    <a:pt x="1694" y="1625"/>
                  </a:lnTo>
                  <a:lnTo>
                    <a:pt x="1689" y="1625"/>
                  </a:lnTo>
                  <a:lnTo>
                    <a:pt x="1685" y="1630"/>
                  </a:lnTo>
                  <a:lnTo>
                    <a:pt x="1677" y="1630"/>
                  </a:lnTo>
                  <a:lnTo>
                    <a:pt x="1672" y="1634"/>
                  </a:lnTo>
                  <a:lnTo>
                    <a:pt x="1668" y="1638"/>
                  </a:lnTo>
                  <a:lnTo>
                    <a:pt x="1668" y="1642"/>
                  </a:lnTo>
                  <a:lnTo>
                    <a:pt x="1664" y="1647"/>
                  </a:lnTo>
                  <a:lnTo>
                    <a:pt x="1660" y="1651"/>
                  </a:lnTo>
                  <a:lnTo>
                    <a:pt x="1647" y="1663"/>
                  </a:lnTo>
                  <a:lnTo>
                    <a:pt x="1643" y="1668"/>
                  </a:lnTo>
                  <a:lnTo>
                    <a:pt x="1639" y="1672"/>
                  </a:lnTo>
                  <a:lnTo>
                    <a:pt x="1634" y="1676"/>
                  </a:lnTo>
                  <a:lnTo>
                    <a:pt x="1630" y="1676"/>
                  </a:lnTo>
                  <a:lnTo>
                    <a:pt x="1626" y="1676"/>
                  </a:lnTo>
                  <a:lnTo>
                    <a:pt x="1622" y="1676"/>
                  </a:lnTo>
                  <a:lnTo>
                    <a:pt x="1609" y="1676"/>
                  </a:lnTo>
                  <a:lnTo>
                    <a:pt x="1605" y="1676"/>
                  </a:lnTo>
                  <a:lnTo>
                    <a:pt x="1600" y="1676"/>
                  </a:lnTo>
                  <a:lnTo>
                    <a:pt x="1596" y="1676"/>
                  </a:lnTo>
                  <a:lnTo>
                    <a:pt x="1592" y="1676"/>
                  </a:lnTo>
                  <a:lnTo>
                    <a:pt x="1588" y="1680"/>
                  </a:lnTo>
                  <a:lnTo>
                    <a:pt x="1584" y="1680"/>
                  </a:lnTo>
                  <a:lnTo>
                    <a:pt x="1584" y="1685"/>
                  </a:lnTo>
                  <a:lnTo>
                    <a:pt x="1579" y="1689"/>
                  </a:lnTo>
                  <a:lnTo>
                    <a:pt x="1575" y="1693"/>
                  </a:lnTo>
                  <a:lnTo>
                    <a:pt x="1575" y="1697"/>
                  </a:lnTo>
                  <a:lnTo>
                    <a:pt x="1575" y="1702"/>
                  </a:lnTo>
                  <a:lnTo>
                    <a:pt x="1575" y="1706"/>
                  </a:lnTo>
                  <a:lnTo>
                    <a:pt x="1575" y="1710"/>
                  </a:lnTo>
                  <a:lnTo>
                    <a:pt x="1579" y="1714"/>
                  </a:lnTo>
                  <a:lnTo>
                    <a:pt x="1584" y="1723"/>
                  </a:lnTo>
                  <a:lnTo>
                    <a:pt x="1596" y="1740"/>
                  </a:lnTo>
                  <a:lnTo>
                    <a:pt x="1600" y="1748"/>
                  </a:lnTo>
                  <a:lnTo>
                    <a:pt x="1600" y="1752"/>
                  </a:lnTo>
                  <a:lnTo>
                    <a:pt x="1605" y="1757"/>
                  </a:lnTo>
                  <a:lnTo>
                    <a:pt x="1605" y="1761"/>
                  </a:lnTo>
                  <a:lnTo>
                    <a:pt x="1605" y="1765"/>
                  </a:lnTo>
                  <a:lnTo>
                    <a:pt x="1605" y="1769"/>
                  </a:lnTo>
                  <a:lnTo>
                    <a:pt x="1605" y="1774"/>
                  </a:lnTo>
                  <a:lnTo>
                    <a:pt x="1600" y="1782"/>
                  </a:lnTo>
                  <a:lnTo>
                    <a:pt x="1596" y="1786"/>
                  </a:lnTo>
                  <a:lnTo>
                    <a:pt x="1592" y="1795"/>
                  </a:lnTo>
                  <a:lnTo>
                    <a:pt x="1588" y="1799"/>
                  </a:lnTo>
                  <a:lnTo>
                    <a:pt x="1579" y="1807"/>
                  </a:lnTo>
                  <a:lnTo>
                    <a:pt x="1575" y="1812"/>
                  </a:lnTo>
                  <a:lnTo>
                    <a:pt x="1571" y="1820"/>
                  </a:lnTo>
                  <a:lnTo>
                    <a:pt x="1558" y="1833"/>
                  </a:lnTo>
                  <a:lnTo>
                    <a:pt x="1545" y="1841"/>
                  </a:lnTo>
                  <a:lnTo>
                    <a:pt x="1533" y="1854"/>
                  </a:lnTo>
                  <a:lnTo>
                    <a:pt x="1528" y="1858"/>
                  </a:lnTo>
                  <a:lnTo>
                    <a:pt x="1524" y="1862"/>
                  </a:lnTo>
                  <a:lnTo>
                    <a:pt x="1520" y="1867"/>
                  </a:lnTo>
                  <a:lnTo>
                    <a:pt x="1512" y="1871"/>
                  </a:lnTo>
                  <a:lnTo>
                    <a:pt x="1507" y="1871"/>
                  </a:lnTo>
                  <a:lnTo>
                    <a:pt x="1503" y="1875"/>
                  </a:lnTo>
                  <a:lnTo>
                    <a:pt x="1499" y="1879"/>
                  </a:lnTo>
                  <a:lnTo>
                    <a:pt x="1486" y="1896"/>
                  </a:lnTo>
                  <a:lnTo>
                    <a:pt x="1482" y="1901"/>
                  </a:lnTo>
                  <a:lnTo>
                    <a:pt x="1473" y="1909"/>
                  </a:lnTo>
                  <a:lnTo>
                    <a:pt x="1469" y="1913"/>
                  </a:lnTo>
                  <a:lnTo>
                    <a:pt x="1465" y="1922"/>
                  </a:lnTo>
                  <a:lnTo>
                    <a:pt x="1465" y="1926"/>
                  </a:lnTo>
                  <a:lnTo>
                    <a:pt x="1452" y="1943"/>
                  </a:lnTo>
                  <a:lnTo>
                    <a:pt x="1448" y="1951"/>
                  </a:lnTo>
                  <a:lnTo>
                    <a:pt x="1444" y="1956"/>
                  </a:lnTo>
                  <a:lnTo>
                    <a:pt x="1440" y="1960"/>
                  </a:lnTo>
                  <a:lnTo>
                    <a:pt x="1435" y="1960"/>
                  </a:lnTo>
                  <a:lnTo>
                    <a:pt x="1431" y="1964"/>
                  </a:lnTo>
                  <a:lnTo>
                    <a:pt x="1427" y="1964"/>
                  </a:lnTo>
                  <a:lnTo>
                    <a:pt x="1423" y="1964"/>
                  </a:lnTo>
                  <a:lnTo>
                    <a:pt x="1418" y="1960"/>
                  </a:lnTo>
                  <a:lnTo>
                    <a:pt x="1414" y="1960"/>
                  </a:lnTo>
                  <a:lnTo>
                    <a:pt x="1406" y="1956"/>
                  </a:lnTo>
                  <a:lnTo>
                    <a:pt x="1406" y="1951"/>
                  </a:lnTo>
                  <a:lnTo>
                    <a:pt x="1401" y="1951"/>
                  </a:lnTo>
                  <a:lnTo>
                    <a:pt x="1397" y="1951"/>
                  </a:lnTo>
                  <a:lnTo>
                    <a:pt x="1389" y="1947"/>
                  </a:lnTo>
                  <a:lnTo>
                    <a:pt x="1385" y="1947"/>
                  </a:lnTo>
                  <a:lnTo>
                    <a:pt x="1376" y="1947"/>
                  </a:lnTo>
                  <a:lnTo>
                    <a:pt x="1368" y="1947"/>
                  </a:lnTo>
                  <a:lnTo>
                    <a:pt x="1355" y="1947"/>
                  </a:lnTo>
                  <a:lnTo>
                    <a:pt x="1338" y="1947"/>
                  </a:lnTo>
                  <a:lnTo>
                    <a:pt x="1321" y="1951"/>
                  </a:lnTo>
                  <a:lnTo>
                    <a:pt x="1313" y="1951"/>
                  </a:lnTo>
                  <a:lnTo>
                    <a:pt x="1304" y="1951"/>
                  </a:lnTo>
                  <a:lnTo>
                    <a:pt x="1296" y="1956"/>
                  </a:lnTo>
                  <a:lnTo>
                    <a:pt x="1291" y="1956"/>
                  </a:lnTo>
                  <a:lnTo>
                    <a:pt x="1287" y="1956"/>
                  </a:lnTo>
                  <a:lnTo>
                    <a:pt x="1283" y="1960"/>
                  </a:lnTo>
                  <a:lnTo>
                    <a:pt x="1279" y="1960"/>
                  </a:lnTo>
                  <a:lnTo>
                    <a:pt x="1279" y="1964"/>
                  </a:lnTo>
                  <a:lnTo>
                    <a:pt x="1274" y="1964"/>
                  </a:lnTo>
                  <a:lnTo>
                    <a:pt x="1270" y="1973"/>
                  </a:lnTo>
                  <a:lnTo>
                    <a:pt x="1262" y="1985"/>
                  </a:lnTo>
                  <a:lnTo>
                    <a:pt x="1258" y="1989"/>
                  </a:lnTo>
                  <a:lnTo>
                    <a:pt x="1258" y="1994"/>
                  </a:lnTo>
                  <a:lnTo>
                    <a:pt x="1258" y="1998"/>
                  </a:lnTo>
                  <a:lnTo>
                    <a:pt x="1258" y="2002"/>
                  </a:lnTo>
                  <a:lnTo>
                    <a:pt x="1258" y="2011"/>
                  </a:lnTo>
                  <a:lnTo>
                    <a:pt x="1258" y="2015"/>
                  </a:lnTo>
                  <a:lnTo>
                    <a:pt x="1258" y="2019"/>
                  </a:lnTo>
                  <a:lnTo>
                    <a:pt x="1258" y="2023"/>
                  </a:lnTo>
                  <a:lnTo>
                    <a:pt x="1253" y="2028"/>
                  </a:lnTo>
                  <a:lnTo>
                    <a:pt x="1253" y="2036"/>
                  </a:lnTo>
                  <a:lnTo>
                    <a:pt x="1253" y="2040"/>
                  </a:lnTo>
                  <a:lnTo>
                    <a:pt x="1249" y="2044"/>
                  </a:lnTo>
                  <a:lnTo>
                    <a:pt x="1249" y="2049"/>
                  </a:lnTo>
                  <a:lnTo>
                    <a:pt x="1245" y="2053"/>
                  </a:lnTo>
                  <a:lnTo>
                    <a:pt x="1241" y="2057"/>
                  </a:lnTo>
                  <a:lnTo>
                    <a:pt x="1232" y="2061"/>
                  </a:lnTo>
                  <a:lnTo>
                    <a:pt x="1219" y="2066"/>
                  </a:lnTo>
                  <a:lnTo>
                    <a:pt x="1211" y="2070"/>
                  </a:lnTo>
                  <a:lnTo>
                    <a:pt x="1203" y="2074"/>
                  </a:lnTo>
                  <a:lnTo>
                    <a:pt x="1198" y="2078"/>
                  </a:lnTo>
                  <a:lnTo>
                    <a:pt x="1194" y="2083"/>
                  </a:lnTo>
                  <a:lnTo>
                    <a:pt x="1186" y="2087"/>
                  </a:lnTo>
                  <a:lnTo>
                    <a:pt x="1181" y="2091"/>
                  </a:lnTo>
                  <a:lnTo>
                    <a:pt x="1181" y="2095"/>
                  </a:lnTo>
                  <a:lnTo>
                    <a:pt x="1181" y="2100"/>
                  </a:lnTo>
                  <a:lnTo>
                    <a:pt x="1177" y="2104"/>
                  </a:lnTo>
                  <a:lnTo>
                    <a:pt x="1177" y="2112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3"/>
                  </a:lnTo>
                  <a:lnTo>
                    <a:pt x="1173" y="2142"/>
                  </a:lnTo>
                  <a:lnTo>
                    <a:pt x="1173" y="2159"/>
                  </a:lnTo>
                  <a:lnTo>
                    <a:pt x="1173" y="2167"/>
                  </a:lnTo>
                  <a:lnTo>
                    <a:pt x="1173" y="2180"/>
                  </a:lnTo>
                  <a:lnTo>
                    <a:pt x="1173" y="2188"/>
                  </a:lnTo>
                  <a:lnTo>
                    <a:pt x="1173" y="2193"/>
                  </a:lnTo>
                  <a:lnTo>
                    <a:pt x="1169" y="2201"/>
                  </a:lnTo>
                  <a:lnTo>
                    <a:pt x="1164" y="2205"/>
                  </a:lnTo>
                  <a:lnTo>
                    <a:pt x="1160" y="2210"/>
                  </a:lnTo>
                  <a:lnTo>
                    <a:pt x="1156" y="2210"/>
                  </a:lnTo>
                  <a:lnTo>
                    <a:pt x="1152" y="2214"/>
                  </a:lnTo>
                  <a:lnTo>
                    <a:pt x="1147" y="2214"/>
                  </a:lnTo>
                  <a:lnTo>
                    <a:pt x="1139" y="2214"/>
                  </a:lnTo>
                  <a:lnTo>
                    <a:pt x="1105" y="2214"/>
                  </a:lnTo>
                  <a:lnTo>
                    <a:pt x="1097" y="2218"/>
                  </a:lnTo>
                  <a:lnTo>
                    <a:pt x="1088" y="2218"/>
                  </a:lnTo>
                  <a:lnTo>
                    <a:pt x="1080" y="2218"/>
                  </a:lnTo>
                  <a:lnTo>
                    <a:pt x="1076" y="2222"/>
                  </a:lnTo>
                  <a:lnTo>
                    <a:pt x="1071" y="2222"/>
                  </a:lnTo>
                  <a:lnTo>
                    <a:pt x="1071" y="2227"/>
                  </a:lnTo>
                  <a:lnTo>
                    <a:pt x="1067" y="2218"/>
                  </a:lnTo>
                  <a:lnTo>
                    <a:pt x="1059" y="2214"/>
                  </a:lnTo>
                  <a:lnTo>
                    <a:pt x="1054" y="2210"/>
                  </a:lnTo>
                  <a:lnTo>
                    <a:pt x="1042" y="2193"/>
                  </a:lnTo>
                  <a:lnTo>
                    <a:pt x="1033" y="2188"/>
                  </a:lnTo>
                  <a:lnTo>
                    <a:pt x="1029" y="2184"/>
                  </a:lnTo>
                  <a:lnTo>
                    <a:pt x="1025" y="2176"/>
                  </a:lnTo>
                  <a:lnTo>
                    <a:pt x="1012" y="2163"/>
                  </a:lnTo>
                  <a:lnTo>
                    <a:pt x="995" y="2146"/>
                  </a:lnTo>
                  <a:lnTo>
                    <a:pt x="982" y="2133"/>
                  </a:lnTo>
                  <a:lnTo>
                    <a:pt x="970" y="2116"/>
                  </a:lnTo>
                  <a:lnTo>
                    <a:pt x="957" y="2104"/>
                  </a:lnTo>
                  <a:lnTo>
                    <a:pt x="953" y="2100"/>
                  </a:lnTo>
                  <a:lnTo>
                    <a:pt x="940" y="2087"/>
                  </a:lnTo>
                  <a:lnTo>
                    <a:pt x="932" y="2083"/>
                  </a:lnTo>
                  <a:lnTo>
                    <a:pt x="927" y="2078"/>
                  </a:lnTo>
                  <a:lnTo>
                    <a:pt x="923" y="2078"/>
                  </a:lnTo>
                  <a:lnTo>
                    <a:pt x="919" y="2074"/>
                  </a:lnTo>
                  <a:lnTo>
                    <a:pt x="910" y="2074"/>
                  </a:lnTo>
                  <a:lnTo>
                    <a:pt x="910" y="2070"/>
                  </a:lnTo>
                  <a:lnTo>
                    <a:pt x="906" y="2070"/>
                  </a:lnTo>
                  <a:lnTo>
                    <a:pt x="902" y="2070"/>
                  </a:lnTo>
                  <a:lnTo>
                    <a:pt x="893" y="2066"/>
                  </a:lnTo>
                  <a:lnTo>
                    <a:pt x="889" y="2066"/>
                  </a:lnTo>
                  <a:lnTo>
                    <a:pt x="868" y="2061"/>
                  </a:lnTo>
                  <a:lnTo>
                    <a:pt x="864" y="2061"/>
                  </a:lnTo>
                  <a:lnTo>
                    <a:pt x="860" y="2061"/>
                  </a:lnTo>
                  <a:lnTo>
                    <a:pt x="851" y="2061"/>
                  </a:lnTo>
                  <a:lnTo>
                    <a:pt x="847" y="2061"/>
                  </a:lnTo>
                  <a:lnTo>
                    <a:pt x="830" y="2061"/>
                  </a:lnTo>
                  <a:lnTo>
                    <a:pt x="826" y="2061"/>
                  </a:lnTo>
                  <a:lnTo>
                    <a:pt x="817" y="2061"/>
                  </a:lnTo>
                  <a:lnTo>
                    <a:pt x="813" y="2061"/>
                  </a:lnTo>
                  <a:lnTo>
                    <a:pt x="805" y="2057"/>
                  </a:lnTo>
                  <a:lnTo>
                    <a:pt x="800" y="2057"/>
                  </a:lnTo>
                  <a:lnTo>
                    <a:pt x="796" y="2053"/>
                  </a:lnTo>
                  <a:lnTo>
                    <a:pt x="788" y="2049"/>
                  </a:lnTo>
                  <a:lnTo>
                    <a:pt x="783" y="2044"/>
                  </a:lnTo>
                  <a:lnTo>
                    <a:pt x="775" y="2040"/>
                  </a:lnTo>
                  <a:lnTo>
                    <a:pt x="771" y="2036"/>
                  </a:lnTo>
                  <a:lnTo>
                    <a:pt x="771" y="2032"/>
                  </a:lnTo>
                  <a:lnTo>
                    <a:pt x="766" y="2032"/>
                  </a:lnTo>
                  <a:lnTo>
                    <a:pt x="766" y="2028"/>
                  </a:lnTo>
                  <a:lnTo>
                    <a:pt x="771" y="2028"/>
                  </a:lnTo>
                  <a:lnTo>
                    <a:pt x="783" y="2028"/>
                  </a:lnTo>
                  <a:lnTo>
                    <a:pt x="809" y="2028"/>
                  </a:lnTo>
                  <a:lnTo>
                    <a:pt x="822" y="2028"/>
                  </a:lnTo>
                  <a:lnTo>
                    <a:pt x="838" y="2028"/>
                  </a:lnTo>
                  <a:lnTo>
                    <a:pt x="851" y="2028"/>
                  </a:lnTo>
                  <a:lnTo>
                    <a:pt x="868" y="2032"/>
                  </a:lnTo>
                  <a:lnTo>
                    <a:pt x="872" y="2032"/>
                  </a:lnTo>
                  <a:lnTo>
                    <a:pt x="881" y="2032"/>
                  </a:lnTo>
                  <a:lnTo>
                    <a:pt x="885" y="2032"/>
                  </a:lnTo>
                  <a:lnTo>
                    <a:pt x="889" y="2032"/>
                  </a:lnTo>
                  <a:lnTo>
                    <a:pt x="893" y="2028"/>
                  </a:lnTo>
                  <a:lnTo>
                    <a:pt x="898" y="2028"/>
                  </a:lnTo>
                  <a:lnTo>
                    <a:pt x="902" y="2028"/>
                  </a:lnTo>
                  <a:lnTo>
                    <a:pt x="906" y="2023"/>
                  </a:lnTo>
                  <a:lnTo>
                    <a:pt x="910" y="2019"/>
                  </a:lnTo>
                  <a:lnTo>
                    <a:pt x="915" y="2015"/>
                  </a:lnTo>
                  <a:lnTo>
                    <a:pt x="915" y="2011"/>
                  </a:lnTo>
                  <a:lnTo>
                    <a:pt x="919" y="2006"/>
                  </a:lnTo>
                  <a:lnTo>
                    <a:pt x="919" y="2002"/>
                  </a:lnTo>
                  <a:lnTo>
                    <a:pt x="919" y="1998"/>
                  </a:lnTo>
                  <a:lnTo>
                    <a:pt x="919" y="1994"/>
                  </a:lnTo>
                  <a:lnTo>
                    <a:pt x="919" y="1989"/>
                  </a:lnTo>
                  <a:lnTo>
                    <a:pt x="915" y="1985"/>
                  </a:lnTo>
                  <a:lnTo>
                    <a:pt x="915" y="1977"/>
                  </a:lnTo>
                  <a:lnTo>
                    <a:pt x="910" y="1973"/>
                  </a:lnTo>
                  <a:lnTo>
                    <a:pt x="910" y="1968"/>
                  </a:lnTo>
                  <a:lnTo>
                    <a:pt x="906" y="1964"/>
                  </a:lnTo>
                  <a:lnTo>
                    <a:pt x="902" y="1956"/>
                  </a:lnTo>
                  <a:lnTo>
                    <a:pt x="898" y="1951"/>
                  </a:lnTo>
                  <a:lnTo>
                    <a:pt x="877" y="1926"/>
                  </a:lnTo>
                  <a:lnTo>
                    <a:pt x="872" y="1917"/>
                  </a:lnTo>
                  <a:lnTo>
                    <a:pt x="868" y="1913"/>
                  </a:lnTo>
                  <a:lnTo>
                    <a:pt x="864" y="1905"/>
                  </a:lnTo>
                  <a:lnTo>
                    <a:pt x="864" y="1896"/>
                  </a:lnTo>
                  <a:lnTo>
                    <a:pt x="860" y="1888"/>
                  </a:lnTo>
                  <a:lnTo>
                    <a:pt x="855" y="1884"/>
                  </a:lnTo>
                  <a:lnTo>
                    <a:pt x="855" y="1875"/>
                  </a:lnTo>
                  <a:lnTo>
                    <a:pt x="851" y="1867"/>
                  </a:lnTo>
                  <a:lnTo>
                    <a:pt x="851" y="1854"/>
                  </a:lnTo>
                  <a:lnTo>
                    <a:pt x="851" y="1846"/>
                  </a:lnTo>
                  <a:lnTo>
                    <a:pt x="851" y="1841"/>
                  </a:lnTo>
                  <a:lnTo>
                    <a:pt x="851" y="1837"/>
                  </a:lnTo>
                  <a:lnTo>
                    <a:pt x="851" y="1833"/>
                  </a:lnTo>
                  <a:lnTo>
                    <a:pt x="851" y="1824"/>
                  </a:lnTo>
                  <a:lnTo>
                    <a:pt x="851" y="1820"/>
                  </a:lnTo>
                  <a:lnTo>
                    <a:pt x="851" y="1816"/>
                  </a:lnTo>
                  <a:lnTo>
                    <a:pt x="855" y="1807"/>
                  </a:lnTo>
                  <a:lnTo>
                    <a:pt x="855" y="1803"/>
                  </a:lnTo>
                  <a:lnTo>
                    <a:pt x="860" y="1799"/>
                  </a:lnTo>
                  <a:lnTo>
                    <a:pt x="864" y="1795"/>
                  </a:lnTo>
                  <a:lnTo>
                    <a:pt x="868" y="1790"/>
                  </a:lnTo>
                  <a:lnTo>
                    <a:pt x="868" y="1786"/>
                  </a:lnTo>
                  <a:lnTo>
                    <a:pt x="872" y="1782"/>
                  </a:lnTo>
                  <a:lnTo>
                    <a:pt x="877" y="1782"/>
                  </a:lnTo>
                  <a:lnTo>
                    <a:pt x="881" y="1778"/>
                  </a:lnTo>
                  <a:lnTo>
                    <a:pt x="885" y="1778"/>
                  </a:lnTo>
                  <a:lnTo>
                    <a:pt x="889" y="1774"/>
                  </a:lnTo>
                  <a:lnTo>
                    <a:pt x="893" y="1774"/>
                  </a:lnTo>
                  <a:lnTo>
                    <a:pt x="898" y="1769"/>
                  </a:lnTo>
                  <a:lnTo>
                    <a:pt x="910" y="1769"/>
                  </a:lnTo>
                  <a:lnTo>
                    <a:pt x="940" y="1761"/>
                  </a:lnTo>
                  <a:lnTo>
                    <a:pt x="957" y="1757"/>
                  </a:lnTo>
                  <a:lnTo>
                    <a:pt x="961" y="1752"/>
                  </a:lnTo>
                  <a:lnTo>
                    <a:pt x="965" y="1752"/>
                  </a:lnTo>
                  <a:lnTo>
                    <a:pt x="974" y="1748"/>
                  </a:lnTo>
                  <a:lnTo>
                    <a:pt x="978" y="1744"/>
                  </a:lnTo>
                  <a:lnTo>
                    <a:pt x="982" y="1744"/>
                  </a:lnTo>
                  <a:lnTo>
                    <a:pt x="982" y="1740"/>
                  </a:lnTo>
                  <a:lnTo>
                    <a:pt x="987" y="1735"/>
                  </a:lnTo>
                  <a:lnTo>
                    <a:pt x="987" y="1731"/>
                  </a:lnTo>
                  <a:lnTo>
                    <a:pt x="987" y="1727"/>
                  </a:lnTo>
                  <a:lnTo>
                    <a:pt x="987" y="1723"/>
                  </a:lnTo>
                  <a:lnTo>
                    <a:pt x="982" y="1718"/>
                  </a:lnTo>
                  <a:lnTo>
                    <a:pt x="982" y="1714"/>
                  </a:lnTo>
                  <a:lnTo>
                    <a:pt x="978" y="1693"/>
                  </a:lnTo>
                  <a:lnTo>
                    <a:pt x="974" y="1693"/>
                  </a:lnTo>
                  <a:lnTo>
                    <a:pt x="974" y="1689"/>
                  </a:lnTo>
                  <a:lnTo>
                    <a:pt x="974" y="1685"/>
                  </a:lnTo>
                  <a:lnTo>
                    <a:pt x="974" y="1672"/>
                  </a:lnTo>
                  <a:lnTo>
                    <a:pt x="974" y="1668"/>
                  </a:lnTo>
                  <a:lnTo>
                    <a:pt x="974" y="1659"/>
                  </a:lnTo>
                  <a:lnTo>
                    <a:pt x="974" y="1647"/>
                  </a:lnTo>
                  <a:lnTo>
                    <a:pt x="978" y="1634"/>
                  </a:lnTo>
                  <a:lnTo>
                    <a:pt x="978" y="1625"/>
                  </a:lnTo>
                  <a:lnTo>
                    <a:pt x="978" y="1613"/>
                  </a:lnTo>
                  <a:lnTo>
                    <a:pt x="982" y="1600"/>
                  </a:lnTo>
                  <a:lnTo>
                    <a:pt x="982" y="1596"/>
                  </a:lnTo>
                  <a:lnTo>
                    <a:pt x="982" y="1587"/>
                  </a:lnTo>
                  <a:lnTo>
                    <a:pt x="987" y="1583"/>
                  </a:lnTo>
                  <a:lnTo>
                    <a:pt x="991" y="1570"/>
                  </a:lnTo>
                  <a:lnTo>
                    <a:pt x="991" y="1566"/>
                  </a:lnTo>
                  <a:lnTo>
                    <a:pt x="991" y="1562"/>
                  </a:lnTo>
                  <a:lnTo>
                    <a:pt x="991" y="1558"/>
                  </a:lnTo>
                  <a:lnTo>
                    <a:pt x="991" y="1553"/>
                  </a:lnTo>
                  <a:lnTo>
                    <a:pt x="991" y="1549"/>
                  </a:lnTo>
                  <a:lnTo>
                    <a:pt x="991" y="1545"/>
                  </a:lnTo>
                  <a:lnTo>
                    <a:pt x="991" y="1541"/>
                  </a:lnTo>
                  <a:lnTo>
                    <a:pt x="991" y="1536"/>
                  </a:lnTo>
                  <a:lnTo>
                    <a:pt x="987" y="1532"/>
                  </a:lnTo>
                  <a:lnTo>
                    <a:pt x="982" y="1520"/>
                  </a:lnTo>
                  <a:lnTo>
                    <a:pt x="978" y="1511"/>
                  </a:lnTo>
                  <a:lnTo>
                    <a:pt x="974" y="1507"/>
                  </a:lnTo>
                  <a:lnTo>
                    <a:pt x="974" y="1503"/>
                  </a:lnTo>
                  <a:lnTo>
                    <a:pt x="970" y="1494"/>
                  </a:lnTo>
                  <a:lnTo>
                    <a:pt x="970" y="1490"/>
                  </a:lnTo>
                  <a:lnTo>
                    <a:pt x="970" y="1473"/>
                  </a:lnTo>
                  <a:lnTo>
                    <a:pt x="965" y="1464"/>
                  </a:lnTo>
                  <a:lnTo>
                    <a:pt x="961" y="1439"/>
                  </a:lnTo>
                  <a:lnTo>
                    <a:pt x="961" y="1435"/>
                  </a:lnTo>
                  <a:lnTo>
                    <a:pt x="957" y="1426"/>
                  </a:lnTo>
                  <a:lnTo>
                    <a:pt x="949" y="1401"/>
                  </a:lnTo>
                  <a:lnTo>
                    <a:pt x="949" y="1392"/>
                  </a:lnTo>
                  <a:lnTo>
                    <a:pt x="944" y="1384"/>
                  </a:lnTo>
                  <a:lnTo>
                    <a:pt x="940" y="1384"/>
                  </a:lnTo>
                  <a:lnTo>
                    <a:pt x="940" y="1380"/>
                  </a:lnTo>
                  <a:lnTo>
                    <a:pt x="936" y="1376"/>
                  </a:lnTo>
                  <a:lnTo>
                    <a:pt x="932" y="1371"/>
                  </a:lnTo>
                  <a:lnTo>
                    <a:pt x="932" y="1367"/>
                  </a:lnTo>
                  <a:lnTo>
                    <a:pt x="923" y="1359"/>
                  </a:lnTo>
                  <a:lnTo>
                    <a:pt x="919" y="1354"/>
                  </a:lnTo>
                  <a:lnTo>
                    <a:pt x="906" y="1342"/>
                  </a:lnTo>
                  <a:lnTo>
                    <a:pt x="902" y="1337"/>
                  </a:lnTo>
                  <a:lnTo>
                    <a:pt x="893" y="1329"/>
                  </a:lnTo>
                  <a:lnTo>
                    <a:pt x="889" y="1325"/>
                  </a:lnTo>
                  <a:lnTo>
                    <a:pt x="885" y="1321"/>
                  </a:lnTo>
                  <a:lnTo>
                    <a:pt x="877" y="1312"/>
                  </a:lnTo>
                  <a:lnTo>
                    <a:pt x="872" y="1312"/>
                  </a:lnTo>
                  <a:lnTo>
                    <a:pt x="872" y="1308"/>
                  </a:lnTo>
                  <a:lnTo>
                    <a:pt x="868" y="1308"/>
                  </a:lnTo>
                  <a:lnTo>
                    <a:pt x="864" y="1308"/>
                  </a:lnTo>
                  <a:lnTo>
                    <a:pt x="860" y="1304"/>
                  </a:lnTo>
                  <a:lnTo>
                    <a:pt x="855" y="1304"/>
                  </a:lnTo>
                  <a:lnTo>
                    <a:pt x="851" y="1304"/>
                  </a:lnTo>
                  <a:lnTo>
                    <a:pt x="834" y="1304"/>
                  </a:lnTo>
                  <a:lnTo>
                    <a:pt x="809" y="1304"/>
                  </a:lnTo>
                  <a:lnTo>
                    <a:pt x="796" y="1308"/>
                  </a:lnTo>
                  <a:lnTo>
                    <a:pt x="733" y="1312"/>
                  </a:lnTo>
                  <a:lnTo>
                    <a:pt x="724" y="1312"/>
                  </a:lnTo>
                  <a:lnTo>
                    <a:pt x="716" y="1312"/>
                  </a:lnTo>
                  <a:lnTo>
                    <a:pt x="707" y="1308"/>
                  </a:lnTo>
                  <a:lnTo>
                    <a:pt x="703" y="1308"/>
                  </a:lnTo>
                  <a:lnTo>
                    <a:pt x="686" y="1308"/>
                  </a:lnTo>
                  <a:lnTo>
                    <a:pt x="673" y="1304"/>
                  </a:lnTo>
                  <a:lnTo>
                    <a:pt x="669" y="1304"/>
                  </a:lnTo>
                  <a:lnTo>
                    <a:pt x="656" y="1304"/>
                  </a:lnTo>
                  <a:lnTo>
                    <a:pt x="635" y="1304"/>
                  </a:lnTo>
                  <a:lnTo>
                    <a:pt x="627" y="1304"/>
                  </a:lnTo>
                  <a:lnTo>
                    <a:pt x="618" y="1299"/>
                  </a:lnTo>
                  <a:lnTo>
                    <a:pt x="614" y="1299"/>
                  </a:lnTo>
                  <a:lnTo>
                    <a:pt x="606" y="1299"/>
                  </a:lnTo>
                  <a:lnTo>
                    <a:pt x="597" y="1295"/>
                  </a:lnTo>
                  <a:lnTo>
                    <a:pt x="589" y="1295"/>
                  </a:lnTo>
                  <a:lnTo>
                    <a:pt x="580" y="1291"/>
                  </a:lnTo>
                  <a:lnTo>
                    <a:pt x="572" y="1287"/>
                  </a:lnTo>
                  <a:lnTo>
                    <a:pt x="568" y="1287"/>
                  </a:lnTo>
                  <a:lnTo>
                    <a:pt x="559" y="1282"/>
                  </a:lnTo>
                  <a:lnTo>
                    <a:pt x="559" y="1278"/>
                  </a:lnTo>
                  <a:lnTo>
                    <a:pt x="551" y="1274"/>
                  </a:lnTo>
                  <a:lnTo>
                    <a:pt x="546" y="1270"/>
                  </a:lnTo>
                  <a:lnTo>
                    <a:pt x="542" y="1265"/>
                  </a:lnTo>
                  <a:lnTo>
                    <a:pt x="538" y="1261"/>
                  </a:lnTo>
                  <a:lnTo>
                    <a:pt x="534" y="1257"/>
                  </a:lnTo>
                  <a:lnTo>
                    <a:pt x="529" y="1253"/>
                  </a:lnTo>
                  <a:lnTo>
                    <a:pt x="525" y="1249"/>
                  </a:lnTo>
                  <a:lnTo>
                    <a:pt x="525" y="1244"/>
                  </a:lnTo>
                  <a:lnTo>
                    <a:pt x="521" y="1236"/>
                  </a:lnTo>
                  <a:lnTo>
                    <a:pt x="517" y="1232"/>
                  </a:lnTo>
                  <a:lnTo>
                    <a:pt x="517" y="1223"/>
                  </a:lnTo>
                  <a:lnTo>
                    <a:pt x="517" y="1219"/>
                  </a:lnTo>
                  <a:lnTo>
                    <a:pt x="512" y="1215"/>
                  </a:lnTo>
                  <a:lnTo>
                    <a:pt x="512" y="1202"/>
                  </a:lnTo>
                  <a:lnTo>
                    <a:pt x="512" y="1185"/>
                  </a:lnTo>
                  <a:lnTo>
                    <a:pt x="512" y="1177"/>
                  </a:lnTo>
                  <a:lnTo>
                    <a:pt x="508" y="1164"/>
                  </a:lnTo>
                  <a:lnTo>
                    <a:pt x="508" y="1160"/>
                  </a:lnTo>
                  <a:lnTo>
                    <a:pt x="508" y="1155"/>
                  </a:lnTo>
                  <a:lnTo>
                    <a:pt x="508" y="1151"/>
                  </a:lnTo>
                  <a:lnTo>
                    <a:pt x="504" y="1151"/>
                  </a:lnTo>
                  <a:lnTo>
                    <a:pt x="504" y="1147"/>
                  </a:lnTo>
                  <a:lnTo>
                    <a:pt x="500" y="1143"/>
                  </a:lnTo>
                  <a:lnTo>
                    <a:pt x="491" y="1138"/>
                  </a:lnTo>
                  <a:lnTo>
                    <a:pt x="487" y="1138"/>
                  </a:lnTo>
                  <a:lnTo>
                    <a:pt x="483" y="1134"/>
                  </a:lnTo>
                  <a:lnTo>
                    <a:pt x="474" y="1134"/>
                  </a:lnTo>
                  <a:lnTo>
                    <a:pt x="470" y="1130"/>
                  </a:lnTo>
                  <a:lnTo>
                    <a:pt x="457" y="1130"/>
                  </a:lnTo>
                  <a:lnTo>
                    <a:pt x="445" y="1126"/>
                  </a:lnTo>
                  <a:lnTo>
                    <a:pt x="441" y="1126"/>
                  </a:lnTo>
                  <a:lnTo>
                    <a:pt x="432" y="1126"/>
                  </a:lnTo>
                  <a:lnTo>
                    <a:pt x="402" y="1122"/>
                  </a:lnTo>
                  <a:lnTo>
                    <a:pt x="394" y="1122"/>
                  </a:lnTo>
                  <a:lnTo>
                    <a:pt x="352" y="1117"/>
                  </a:lnTo>
                  <a:lnTo>
                    <a:pt x="326" y="1113"/>
                  </a:lnTo>
                  <a:lnTo>
                    <a:pt x="318" y="1113"/>
                  </a:lnTo>
                  <a:lnTo>
                    <a:pt x="309" y="1113"/>
                  </a:lnTo>
                  <a:lnTo>
                    <a:pt x="305" y="1113"/>
                  </a:lnTo>
                  <a:lnTo>
                    <a:pt x="301" y="1113"/>
                  </a:lnTo>
                  <a:lnTo>
                    <a:pt x="297" y="1117"/>
                  </a:lnTo>
                  <a:lnTo>
                    <a:pt x="292" y="1117"/>
                  </a:lnTo>
                  <a:lnTo>
                    <a:pt x="284" y="1117"/>
                  </a:lnTo>
                  <a:lnTo>
                    <a:pt x="271" y="1117"/>
                  </a:lnTo>
                  <a:lnTo>
                    <a:pt x="263" y="1122"/>
                  </a:lnTo>
                  <a:lnTo>
                    <a:pt x="258" y="1122"/>
                  </a:lnTo>
                  <a:lnTo>
                    <a:pt x="250" y="1117"/>
                  </a:lnTo>
                  <a:lnTo>
                    <a:pt x="246" y="1117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42" y="1109"/>
                  </a:lnTo>
                  <a:lnTo>
                    <a:pt x="237" y="1100"/>
                  </a:lnTo>
                  <a:lnTo>
                    <a:pt x="233" y="1096"/>
                  </a:lnTo>
                  <a:lnTo>
                    <a:pt x="233" y="1092"/>
                  </a:lnTo>
                  <a:lnTo>
                    <a:pt x="229" y="1075"/>
                  </a:lnTo>
                  <a:lnTo>
                    <a:pt x="225" y="1071"/>
                  </a:lnTo>
                  <a:lnTo>
                    <a:pt x="220" y="1062"/>
                  </a:lnTo>
                  <a:lnTo>
                    <a:pt x="216" y="1054"/>
                  </a:lnTo>
                  <a:lnTo>
                    <a:pt x="208" y="1041"/>
                  </a:lnTo>
                  <a:lnTo>
                    <a:pt x="199" y="1024"/>
                  </a:lnTo>
                  <a:lnTo>
                    <a:pt x="187" y="1007"/>
                  </a:lnTo>
                  <a:lnTo>
                    <a:pt x="174" y="990"/>
                  </a:lnTo>
                  <a:lnTo>
                    <a:pt x="170" y="986"/>
                  </a:lnTo>
                  <a:lnTo>
                    <a:pt x="165" y="978"/>
                  </a:lnTo>
                  <a:lnTo>
                    <a:pt x="161" y="969"/>
                  </a:lnTo>
                  <a:lnTo>
                    <a:pt x="157" y="961"/>
                  </a:lnTo>
                  <a:lnTo>
                    <a:pt x="148" y="939"/>
                  </a:lnTo>
                  <a:lnTo>
                    <a:pt x="140" y="927"/>
                  </a:lnTo>
                  <a:lnTo>
                    <a:pt x="136" y="918"/>
                  </a:lnTo>
                  <a:lnTo>
                    <a:pt x="131" y="914"/>
                  </a:lnTo>
                  <a:lnTo>
                    <a:pt x="127" y="906"/>
                  </a:lnTo>
                  <a:lnTo>
                    <a:pt x="123" y="901"/>
                  </a:lnTo>
                  <a:lnTo>
                    <a:pt x="119" y="893"/>
                  </a:lnTo>
                  <a:lnTo>
                    <a:pt x="110" y="884"/>
                  </a:lnTo>
                  <a:lnTo>
                    <a:pt x="102" y="872"/>
                  </a:lnTo>
                  <a:lnTo>
                    <a:pt x="85" y="855"/>
                  </a:lnTo>
                  <a:lnTo>
                    <a:pt x="81" y="851"/>
                  </a:lnTo>
                  <a:lnTo>
                    <a:pt x="72" y="842"/>
                  </a:lnTo>
                  <a:lnTo>
                    <a:pt x="68" y="838"/>
                  </a:lnTo>
                  <a:lnTo>
                    <a:pt x="64" y="829"/>
                  </a:lnTo>
                  <a:lnTo>
                    <a:pt x="59" y="825"/>
                  </a:lnTo>
                  <a:lnTo>
                    <a:pt x="55" y="817"/>
                  </a:lnTo>
                  <a:lnTo>
                    <a:pt x="51" y="812"/>
                  </a:lnTo>
                  <a:lnTo>
                    <a:pt x="47" y="800"/>
                  </a:lnTo>
                  <a:lnTo>
                    <a:pt x="43" y="787"/>
                  </a:lnTo>
                  <a:lnTo>
                    <a:pt x="34" y="770"/>
                  </a:lnTo>
                  <a:lnTo>
                    <a:pt x="26" y="753"/>
                  </a:lnTo>
                  <a:lnTo>
                    <a:pt x="21" y="740"/>
                  </a:lnTo>
                  <a:lnTo>
                    <a:pt x="17" y="732"/>
                  </a:lnTo>
                  <a:lnTo>
                    <a:pt x="13" y="719"/>
                  </a:lnTo>
                  <a:lnTo>
                    <a:pt x="9" y="711"/>
                  </a:lnTo>
                  <a:lnTo>
                    <a:pt x="4" y="698"/>
                  </a:lnTo>
                  <a:lnTo>
                    <a:pt x="4" y="685"/>
                  </a:lnTo>
                  <a:lnTo>
                    <a:pt x="4" y="681"/>
                  </a:lnTo>
                  <a:lnTo>
                    <a:pt x="0" y="677"/>
                  </a:lnTo>
                  <a:lnTo>
                    <a:pt x="0" y="673"/>
                  </a:lnTo>
                  <a:close/>
                  <a:moveTo>
                    <a:pt x="1617" y="1452"/>
                  </a:moveTo>
                  <a:lnTo>
                    <a:pt x="1626" y="1464"/>
                  </a:lnTo>
                  <a:lnTo>
                    <a:pt x="1630" y="1469"/>
                  </a:lnTo>
                  <a:lnTo>
                    <a:pt x="1634" y="1473"/>
                  </a:lnTo>
                  <a:lnTo>
                    <a:pt x="1639" y="1473"/>
                  </a:lnTo>
                  <a:lnTo>
                    <a:pt x="1643" y="1477"/>
                  </a:lnTo>
                  <a:lnTo>
                    <a:pt x="1647" y="1473"/>
                  </a:lnTo>
                  <a:lnTo>
                    <a:pt x="1651" y="1469"/>
                  </a:lnTo>
                  <a:lnTo>
                    <a:pt x="1655" y="1464"/>
                  </a:lnTo>
                  <a:lnTo>
                    <a:pt x="1660" y="1456"/>
                  </a:lnTo>
                  <a:lnTo>
                    <a:pt x="1660" y="1452"/>
                  </a:lnTo>
                  <a:lnTo>
                    <a:pt x="1664" y="1443"/>
                  </a:lnTo>
                  <a:lnTo>
                    <a:pt x="1664" y="1439"/>
                  </a:lnTo>
                  <a:lnTo>
                    <a:pt x="1668" y="1431"/>
                  </a:lnTo>
                  <a:lnTo>
                    <a:pt x="1664" y="1426"/>
                  </a:lnTo>
                  <a:lnTo>
                    <a:pt x="1664" y="1422"/>
                  </a:lnTo>
                  <a:lnTo>
                    <a:pt x="1664" y="1414"/>
                  </a:lnTo>
                  <a:lnTo>
                    <a:pt x="1660" y="1409"/>
                  </a:lnTo>
                  <a:lnTo>
                    <a:pt x="1660" y="1405"/>
                  </a:lnTo>
                  <a:lnTo>
                    <a:pt x="1660" y="1401"/>
                  </a:lnTo>
                  <a:lnTo>
                    <a:pt x="1660" y="1397"/>
                  </a:lnTo>
                  <a:lnTo>
                    <a:pt x="1664" y="1392"/>
                  </a:lnTo>
                  <a:lnTo>
                    <a:pt x="1668" y="1380"/>
                  </a:lnTo>
                  <a:lnTo>
                    <a:pt x="1668" y="1371"/>
                  </a:lnTo>
                  <a:lnTo>
                    <a:pt x="1672" y="1359"/>
                  </a:lnTo>
                  <a:lnTo>
                    <a:pt x="1677" y="1350"/>
                  </a:lnTo>
                  <a:lnTo>
                    <a:pt x="1677" y="1346"/>
                  </a:lnTo>
                  <a:lnTo>
                    <a:pt x="1677" y="1342"/>
                  </a:lnTo>
                  <a:lnTo>
                    <a:pt x="1677" y="1337"/>
                  </a:lnTo>
                  <a:lnTo>
                    <a:pt x="1677" y="1333"/>
                  </a:lnTo>
                  <a:lnTo>
                    <a:pt x="1677" y="1329"/>
                  </a:lnTo>
                  <a:lnTo>
                    <a:pt x="1672" y="1321"/>
                  </a:lnTo>
                  <a:lnTo>
                    <a:pt x="1668" y="1316"/>
                  </a:lnTo>
                  <a:lnTo>
                    <a:pt x="1668" y="1312"/>
                  </a:lnTo>
                  <a:lnTo>
                    <a:pt x="1664" y="1308"/>
                  </a:lnTo>
                  <a:lnTo>
                    <a:pt x="1660" y="1304"/>
                  </a:lnTo>
                  <a:lnTo>
                    <a:pt x="1655" y="1299"/>
                  </a:lnTo>
                  <a:lnTo>
                    <a:pt x="1651" y="1299"/>
                  </a:lnTo>
                  <a:lnTo>
                    <a:pt x="1647" y="1299"/>
                  </a:lnTo>
                  <a:lnTo>
                    <a:pt x="1639" y="1299"/>
                  </a:lnTo>
                  <a:lnTo>
                    <a:pt x="1634" y="1299"/>
                  </a:lnTo>
                  <a:lnTo>
                    <a:pt x="1630" y="1299"/>
                  </a:lnTo>
                  <a:lnTo>
                    <a:pt x="1626" y="1299"/>
                  </a:lnTo>
                  <a:lnTo>
                    <a:pt x="1622" y="1299"/>
                  </a:lnTo>
                  <a:lnTo>
                    <a:pt x="1617" y="1299"/>
                  </a:lnTo>
                  <a:lnTo>
                    <a:pt x="1613" y="1304"/>
                  </a:lnTo>
                  <a:lnTo>
                    <a:pt x="1609" y="1304"/>
                  </a:lnTo>
                  <a:lnTo>
                    <a:pt x="1596" y="1308"/>
                  </a:lnTo>
                  <a:lnTo>
                    <a:pt x="1592" y="1308"/>
                  </a:lnTo>
                  <a:lnTo>
                    <a:pt x="1588" y="1312"/>
                  </a:lnTo>
                  <a:lnTo>
                    <a:pt x="1584" y="1312"/>
                  </a:lnTo>
                  <a:lnTo>
                    <a:pt x="1579" y="1321"/>
                  </a:lnTo>
                  <a:lnTo>
                    <a:pt x="1575" y="1321"/>
                  </a:lnTo>
                  <a:lnTo>
                    <a:pt x="1575" y="1325"/>
                  </a:lnTo>
                  <a:lnTo>
                    <a:pt x="1571" y="1325"/>
                  </a:lnTo>
                  <a:lnTo>
                    <a:pt x="1567" y="1325"/>
                  </a:lnTo>
                  <a:lnTo>
                    <a:pt x="1562" y="1325"/>
                  </a:lnTo>
                  <a:lnTo>
                    <a:pt x="1558" y="1325"/>
                  </a:lnTo>
                  <a:lnTo>
                    <a:pt x="1554" y="1325"/>
                  </a:lnTo>
                  <a:lnTo>
                    <a:pt x="1550" y="1321"/>
                  </a:lnTo>
                  <a:lnTo>
                    <a:pt x="1545" y="1321"/>
                  </a:lnTo>
                  <a:lnTo>
                    <a:pt x="1545" y="1316"/>
                  </a:lnTo>
                  <a:lnTo>
                    <a:pt x="1537" y="1312"/>
                  </a:lnTo>
                  <a:lnTo>
                    <a:pt x="1520" y="1295"/>
                  </a:lnTo>
                  <a:lnTo>
                    <a:pt x="1512" y="1287"/>
                  </a:lnTo>
                  <a:lnTo>
                    <a:pt x="1507" y="1282"/>
                  </a:lnTo>
                  <a:lnTo>
                    <a:pt x="1503" y="1278"/>
                  </a:lnTo>
                  <a:lnTo>
                    <a:pt x="1495" y="1274"/>
                  </a:lnTo>
                  <a:lnTo>
                    <a:pt x="1490" y="1274"/>
                  </a:lnTo>
                  <a:lnTo>
                    <a:pt x="1486" y="1270"/>
                  </a:lnTo>
                  <a:lnTo>
                    <a:pt x="1482" y="1270"/>
                  </a:lnTo>
                  <a:lnTo>
                    <a:pt x="1478" y="1270"/>
                  </a:lnTo>
                  <a:lnTo>
                    <a:pt x="1469" y="1270"/>
                  </a:lnTo>
                  <a:lnTo>
                    <a:pt x="1465" y="1274"/>
                  </a:lnTo>
                  <a:lnTo>
                    <a:pt x="1461" y="1274"/>
                  </a:lnTo>
                  <a:lnTo>
                    <a:pt x="1457" y="1278"/>
                  </a:lnTo>
                  <a:lnTo>
                    <a:pt x="1452" y="1278"/>
                  </a:lnTo>
                  <a:lnTo>
                    <a:pt x="1440" y="1291"/>
                  </a:lnTo>
                  <a:lnTo>
                    <a:pt x="1435" y="1291"/>
                  </a:lnTo>
                  <a:lnTo>
                    <a:pt x="1431" y="1295"/>
                  </a:lnTo>
                  <a:lnTo>
                    <a:pt x="1427" y="1295"/>
                  </a:lnTo>
                  <a:lnTo>
                    <a:pt x="1427" y="1299"/>
                  </a:lnTo>
                  <a:lnTo>
                    <a:pt x="1423" y="1299"/>
                  </a:lnTo>
                  <a:lnTo>
                    <a:pt x="1423" y="1304"/>
                  </a:lnTo>
                  <a:lnTo>
                    <a:pt x="1418" y="1308"/>
                  </a:lnTo>
                  <a:lnTo>
                    <a:pt x="1414" y="1312"/>
                  </a:lnTo>
                  <a:lnTo>
                    <a:pt x="1410" y="1321"/>
                  </a:lnTo>
                  <a:lnTo>
                    <a:pt x="1410" y="1325"/>
                  </a:lnTo>
                  <a:lnTo>
                    <a:pt x="1406" y="1333"/>
                  </a:lnTo>
                  <a:lnTo>
                    <a:pt x="1393" y="1354"/>
                  </a:lnTo>
                  <a:lnTo>
                    <a:pt x="1389" y="1367"/>
                  </a:lnTo>
                  <a:lnTo>
                    <a:pt x="1380" y="1376"/>
                  </a:lnTo>
                  <a:lnTo>
                    <a:pt x="1380" y="1380"/>
                  </a:lnTo>
                  <a:lnTo>
                    <a:pt x="1376" y="1388"/>
                  </a:lnTo>
                  <a:lnTo>
                    <a:pt x="1372" y="1388"/>
                  </a:lnTo>
                  <a:lnTo>
                    <a:pt x="1376" y="1392"/>
                  </a:lnTo>
                  <a:lnTo>
                    <a:pt x="1385" y="1397"/>
                  </a:lnTo>
                  <a:lnTo>
                    <a:pt x="1389" y="1405"/>
                  </a:lnTo>
                  <a:lnTo>
                    <a:pt x="1414" y="1426"/>
                  </a:lnTo>
                  <a:lnTo>
                    <a:pt x="1427" y="1435"/>
                  </a:lnTo>
                  <a:lnTo>
                    <a:pt x="1431" y="1439"/>
                  </a:lnTo>
                  <a:lnTo>
                    <a:pt x="1435" y="1443"/>
                  </a:lnTo>
                  <a:lnTo>
                    <a:pt x="1444" y="1448"/>
                  </a:lnTo>
                  <a:lnTo>
                    <a:pt x="1448" y="1456"/>
                  </a:lnTo>
                  <a:lnTo>
                    <a:pt x="1452" y="1456"/>
                  </a:lnTo>
                  <a:lnTo>
                    <a:pt x="1457" y="1460"/>
                  </a:lnTo>
                  <a:lnTo>
                    <a:pt x="1465" y="1460"/>
                  </a:lnTo>
                  <a:lnTo>
                    <a:pt x="1473" y="1464"/>
                  </a:lnTo>
                  <a:lnTo>
                    <a:pt x="1482" y="1469"/>
                  </a:lnTo>
                  <a:lnTo>
                    <a:pt x="1490" y="1469"/>
                  </a:lnTo>
                  <a:lnTo>
                    <a:pt x="1495" y="1473"/>
                  </a:lnTo>
                  <a:lnTo>
                    <a:pt x="1499" y="1473"/>
                  </a:lnTo>
                  <a:lnTo>
                    <a:pt x="1503" y="1477"/>
                  </a:lnTo>
                  <a:lnTo>
                    <a:pt x="1507" y="1481"/>
                  </a:lnTo>
                  <a:lnTo>
                    <a:pt x="1516" y="1481"/>
                  </a:lnTo>
                  <a:lnTo>
                    <a:pt x="1516" y="1486"/>
                  </a:lnTo>
                  <a:lnTo>
                    <a:pt x="1520" y="1486"/>
                  </a:lnTo>
                  <a:lnTo>
                    <a:pt x="1524" y="1490"/>
                  </a:lnTo>
                  <a:lnTo>
                    <a:pt x="1524" y="1494"/>
                  </a:lnTo>
                  <a:lnTo>
                    <a:pt x="1528" y="1494"/>
                  </a:lnTo>
                  <a:lnTo>
                    <a:pt x="1528" y="1498"/>
                  </a:lnTo>
                  <a:lnTo>
                    <a:pt x="1533" y="1515"/>
                  </a:lnTo>
                  <a:lnTo>
                    <a:pt x="1537" y="1520"/>
                  </a:lnTo>
                  <a:lnTo>
                    <a:pt x="1537" y="1524"/>
                  </a:lnTo>
                  <a:lnTo>
                    <a:pt x="1541" y="1524"/>
                  </a:lnTo>
                  <a:lnTo>
                    <a:pt x="1545" y="1524"/>
                  </a:lnTo>
                  <a:lnTo>
                    <a:pt x="1545" y="1520"/>
                  </a:lnTo>
                  <a:lnTo>
                    <a:pt x="1550" y="1520"/>
                  </a:lnTo>
                  <a:lnTo>
                    <a:pt x="1554" y="1515"/>
                  </a:lnTo>
                  <a:lnTo>
                    <a:pt x="1558" y="1511"/>
                  </a:lnTo>
                  <a:lnTo>
                    <a:pt x="1562" y="1503"/>
                  </a:lnTo>
                  <a:lnTo>
                    <a:pt x="1567" y="1498"/>
                  </a:lnTo>
                  <a:lnTo>
                    <a:pt x="1567" y="1494"/>
                  </a:lnTo>
                  <a:lnTo>
                    <a:pt x="1571" y="1494"/>
                  </a:lnTo>
                  <a:lnTo>
                    <a:pt x="1571" y="1486"/>
                  </a:lnTo>
                  <a:lnTo>
                    <a:pt x="1571" y="1481"/>
                  </a:lnTo>
                  <a:lnTo>
                    <a:pt x="1575" y="1464"/>
                  </a:lnTo>
                  <a:lnTo>
                    <a:pt x="1575" y="1460"/>
                  </a:lnTo>
                  <a:lnTo>
                    <a:pt x="1575" y="1456"/>
                  </a:lnTo>
                  <a:lnTo>
                    <a:pt x="1579" y="1452"/>
                  </a:lnTo>
                  <a:lnTo>
                    <a:pt x="1579" y="1448"/>
                  </a:lnTo>
                  <a:lnTo>
                    <a:pt x="1584" y="1443"/>
                  </a:lnTo>
                  <a:lnTo>
                    <a:pt x="1588" y="1439"/>
                  </a:lnTo>
                  <a:lnTo>
                    <a:pt x="1592" y="1435"/>
                  </a:lnTo>
                  <a:lnTo>
                    <a:pt x="1596" y="1435"/>
                  </a:lnTo>
                  <a:lnTo>
                    <a:pt x="1596" y="1439"/>
                  </a:lnTo>
                  <a:lnTo>
                    <a:pt x="1600" y="1439"/>
                  </a:lnTo>
                  <a:lnTo>
                    <a:pt x="1605" y="1443"/>
                  </a:lnTo>
                  <a:lnTo>
                    <a:pt x="1609" y="1443"/>
                  </a:lnTo>
                  <a:lnTo>
                    <a:pt x="1613" y="1452"/>
                  </a:lnTo>
                  <a:lnTo>
                    <a:pt x="1617" y="1452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6" name="Freeform 62"/>
            <p:cNvSpPr>
              <a:spLocks noEditPoints="1"/>
            </p:cNvSpPr>
            <p:nvPr/>
          </p:nvSpPr>
          <p:spPr bwMode="auto">
            <a:xfrm>
              <a:off x="2833068" y="1242208"/>
              <a:ext cx="775212" cy="823046"/>
            </a:xfrm>
            <a:custGeom>
              <a:avLst/>
              <a:gdLst>
                <a:gd name="T0" fmla="*/ 59 w 2447"/>
                <a:gd name="T1" fmla="*/ 1947 h 2599"/>
                <a:gd name="T2" fmla="*/ 258 w 2447"/>
                <a:gd name="T3" fmla="*/ 1896 h 2599"/>
                <a:gd name="T4" fmla="*/ 440 w 2447"/>
                <a:gd name="T5" fmla="*/ 1816 h 2599"/>
                <a:gd name="T6" fmla="*/ 631 w 2447"/>
                <a:gd name="T7" fmla="*/ 1769 h 2599"/>
                <a:gd name="T8" fmla="*/ 788 w 2447"/>
                <a:gd name="T9" fmla="*/ 1668 h 2599"/>
                <a:gd name="T10" fmla="*/ 910 w 2447"/>
                <a:gd name="T11" fmla="*/ 1553 h 2599"/>
                <a:gd name="T12" fmla="*/ 1025 w 2447"/>
                <a:gd name="T13" fmla="*/ 1443 h 2599"/>
                <a:gd name="T14" fmla="*/ 1020 w 2447"/>
                <a:gd name="T15" fmla="*/ 1304 h 2599"/>
                <a:gd name="T16" fmla="*/ 1135 w 2447"/>
                <a:gd name="T17" fmla="*/ 1198 h 2599"/>
                <a:gd name="T18" fmla="*/ 1198 w 2447"/>
                <a:gd name="T19" fmla="*/ 1079 h 2599"/>
                <a:gd name="T20" fmla="*/ 1101 w 2447"/>
                <a:gd name="T21" fmla="*/ 969 h 2599"/>
                <a:gd name="T22" fmla="*/ 953 w 2447"/>
                <a:gd name="T23" fmla="*/ 931 h 2599"/>
                <a:gd name="T24" fmla="*/ 868 w 2447"/>
                <a:gd name="T25" fmla="*/ 868 h 2599"/>
                <a:gd name="T26" fmla="*/ 872 w 2447"/>
                <a:gd name="T27" fmla="*/ 677 h 2599"/>
                <a:gd name="T28" fmla="*/ 1092 w 2447"/>
                <a:gd name="T29" fmla="*/ 504 h 2599"/>
                <a:gd name="T30" fmla="*/ 1232 w 2447"/>
                <a:gd name="T31" fmla="*/ 410 h 2599"/>
                <a:gd name="T32" fmla="*/ 1363 w 2447"/>
                <a:gd name="T33" fmla="*/ 448 h 2599"/>
                <a:gd name="T34" fmla="*/ 1503 w 2447"/>
                <a:gd name="T35" fmla="*/ 542 h 2599"/>
                <a:gd name="T36" fmla="*/ 2087 w 2447"/>
                <a:gd name="T37" fmla="*/ 368 h 2599"/>
                <a:gd name="T38" fmla="*/ 2130 w 2447"/>
                <a:gd name="T39" fmla="*/ 233 h 2599"/>
                <a:gd name="T40" fmla="*/ 2218 w 2447"/>
                <a:gd name="T41" fmla="*/ 144 h 2599"/>
                <a:gd name="T42" fmla="*/ 2324 w 2447"/>
                <a:gd name="T43" fmla="*/ 17 h 2599"/>
                <a:gd name="T44" fmla="*/ 2409 w 2447"/>
                <a:gd name="T45" fmla="*/ 156 h 2599"/>
                <a:gd name="T46" fmla="*/ 2413 w 2447"/>
                <a:gd name="T47" fmla="*/ 292 h 2599"/>
                <a:gd name="T48" fmla="*/ 2430 w 2447"/>
                <a:gd name="T49" fmla="*/ 491 h 2599"/>
                <a:gd name="T50" fmla="*/ 2409 w 2447"/>
                <a:gd name="T51" fmla="*/ 631 h 2599"/>
                <a:gd name="T52" fmla="*/ 2447 w 2447"/>
                <a:gd name="T53" fmla="*/ 791 h 2599"/>
                <a:gd name="T54" fmla="*/ 2354 w 2447"/>
                <a:gd name="T55" fmla="*/ 855 h 2599"/>
                <a:gd name="T56" fmla="*/ 2413 w 2447"/>
                <a:gd name="T57" fmla="*/ 969 h 2599"/>
                <a:gd name="T58" fmla="*/ 2371 w 2447"/>
                <a:gd name="T59" fmla="*/ 1037 h 2599"/>
                <a:gd name="T60" fmla="*/ 2273 w 2447"/>
                <a:gd name="T61" fmla="*/ 1113 h 2599"/>
                <a:gd name="T62" fmla="*/ 2125 w 2447"/>
                <a:gd name="T63" fmla="*/ 1261 h 2599"/>
                <a:gd name="T64" fmla="*/ 2045 w 2447"/>
                <a:gd name="T65" fmla="*/ 1198 h 2599"/>
                <a:gd name="T66" fmla="*/ 1986 w 2447"/>
                <a:gd name="T67" fmla="*/ 1312 h 2599"/>
                <a:gd name="T68" fmla="*/ 1935 w 2447"/>
                <a:gd name="T69" fmla="*/ 1469 h 2599"/>
                <a:gd name="T70" fmla="*/ 2070 w 2447"/>
                <a:gd name="T71" fmla="*/ 1549 h 2599"/>
                <a:gd name="T72" fmla="*/ 2193 w 2447"/>
                <a:gd name="T73" fmla="*/ 1659 h 2599"/>
                <a:gd name="T74" fmla="*/ 2138 w 2447"/>
                <a:gd name="T75" fmla="*/ 1769 h 2599"/>
                <a:gd name="T76" fmla="*/ 2206 w 2447"/>
                <a:gd name="T77" fmla="*/ 1918 h 2599"/>
                <a:gd name="T78" fmla="*/ 2261 w 2447"/>
                <a:gd name="T79" fmla="*/ 2053 h 2599"/>
                <a:gd name="T80" fmla="*/ 2252 w 2447"/>
                <a:gd name="T81" fmla="*/ 2299 h 2599"/>
                <a:gd name="T82" fmla="*/ 2100 w 2447"/>
                <a:gd name="T83" fmla="*/ 2375 h 2599"/>
                <a:gd name="T84" fmla="*/ 1939 w 2447"/>
                <a:gd name="T85" fmla="*/ 2455 h 2599"/>
                <a:gd name="T86" fmla="*/ 1698 w 2447"/>
                <a:gd name="T87" fmla="*/ 2510 h 2599"/>
                <a:gd name="T88" fmla="*/ 1465 w 2447"/>
                <a:gd name="T89" fmla="*/ 2510 h 2599"/>
                <a:gd name="T90" fmla="*/ 1296 w 2447"/>
                <a:gd name="T91" fmla="*/ 2570 h 2599"/>
                <a:gd name="T92" fmla="*/ 1080 w 2447"/>
                <a:gd name="T93" fmla="*/ 2531 h 2599"/>
                <a:gd name="T94" fmla="*/ 830 w 2447"/>
                <a:gd name="T95" fmla="*/ 2506 h 2599"/>
                <a:gd name="T96" fmla="*/ 432 w 2447"/>
                <a:gd name="T97" fmla="*/ 2599 h 2599"/>
                <a:gd name="T98" fmla="*/ 208 w 2447"/>
                <a:gd name="T99" fmla="*/ 2536 h 2599"/>
                <a:gd name="T100" fmla="*/ 169 w 2447"/>
                <a:gd name="T101" fmla="*/ 2375 h 2599"/>
                <a:gd name="T102" fmla="*/ 64 w 2447"/>
                <a:gd name="T103" fmla="*/ 2328 h 2599"/>
                <a:gd name="T104" fmla="*/ 4 w 2447"/>
                <a:gd name="T105" fmla="*/ 2023 h 2599"/>
                <a:gd name="T106" fmla="*/ 1469 w 2447"/>
                <a:gd name="T107" fmla="*/ 1329 h 2599"/>
                <a:gd name="T108" fmla="*/ 1600 w 2447"/>
                <a:gd name="T109" fmla="*/ 1321 h 2599"/>
                <a:gd name="T110" fmla="*/ 1719 w 2447"/>
                <a:gd name="T111" fmla="*/ 1257 h 2599"/>
                <a:gd name="T112" fmla="*/ 1638 w 2447"/>
                <a:gd name="T113" fmla="*/ 1147 h 2599"/>
                <a:gd name="T114" fmla="*/ 1795 w 2447"/>
                <a:gd name="T115" fmla="*/ 1096 h 2599"/>
                <a:gd name="T116" fmla="*/ 1647 w 2447"/>
                <a:gd name="T117" fmla="*/ 1045 h 2599"/>
                <a:gd name="T118" fmla="*/ 1613 w 2447"/>
                <a:gd name="T119" fmla="*/ 931 h 2599"/>
                <a:gd name="T120" fmla="*/ 1499 w 2447"/>
                <a:gd name="T121" fmla="*/ 914 h 2599"/>
                <a:gd name="T122" fmla="*/ 1490 w 2447"/>
                <a:gd name="T123" fmla="*/ 1037 h 2599"/>
                <a:gd name="T124" fmla="*/ 1418 w 2447"/>
                <a:gd name="T125" fmla="*/ 1172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2599">
                  <a:moveTo>
                    <a:pt x="0" y="2015"/>
                  </a:moveTo>
                  <a:lnTo>
                    <a:pt x="9" y="2015"/>
                  </a:lnTo>
                  <a:lnTo>
                    <a:pt x="13" y="2015"/>
                  </a:lnTo>
                  <a:lnTo>
                    <a:pt x="17" y="2015"/>
                  </a:lnTo>
                  <a:lnTo>
                    <a:pt x="21" y="2015"/>
                  </a:lnTo>
                  <a:lnTo>
                    <a:pt x="21" y="2011"/>
                  </a:lnTo>
                  <a:lnTo>
                    <a:pt x="26" y="2011"/>
                  </a:lnTo>
                  <a:lnTo>
                    <a:pt x="30" y="2006"/>
                  </a:lnTo>
                  <a:lnTo>
                    <a:pt x="34" y="2002"/>
                  </a:lnTo>
                  <a:lnTo>
                    <a:pt x="38" y="1994"/>
                  </a:lnTo>
                  <a:lnTo>
                    <a:pt x="38" y="1990"/>
                  </a:lnTo>
                  <a:lnTo>
                    <a:pt x="42" y="1990"/>
                  </a:lnTo>
                  <a:lnTo>
                    <a:pt x="42" y="1985"/>
                  </a:lnTo>
                  <a:lnTo>
                    <a:pt x="42" y="1981"/>
                  </a:lnTo>
                  <a:lnTo>
                    <a:pt x="42" y="1977"/>
                  </a:lnTo>
                  <a:lnTo>
                    <a:pt x="42" y="1973"/>
                  </a:lnTo>
                  <a:lnTo>
                    <a:pt x="38" y="1964"/>
                  </a:lnTo>
                  <a:lnTo>
                    <a:pt x="38" y="1960"/>
                  </a:lnTo>
                  <a:lnTo>
                    <a:pt x="34" y="1951"/>
                  </a:lnTo>
                  <a:lnTo>
                    <a:pt x="34" y="1943"/>
                  </a:lnTo>
                  <a:lnTo>
                    <a:pt x="38" y="1943"/>
                  </a:lnTo>
                  <a:lnTo>
                    <a:pt x="47" y="1947"/>
                  </a:lnTo>
                  <a:lnTo>
                    <a:pt x="59" y="1947"/>
                  </a:lnTo>
                  <a:lnTo>
                    <a:pt x="68" y="1947"/>
                  </a:lnTo>
                  <a:lnTo>
                    <a:pt x="81" y="1947"/>
                  </a:lnTo>
                  <a:lnTo>
                    <a:pt x="93" y="1943"/>
                  </a:lnTo>
                  <a:lnTo>
                    <a:pt x="106" y="1943"/>
                  </a:lnTo>
                  <a:lnTo>
                    <a:pt x="131" y="1939"/>
                  </a:lnTo>
                  <a:lnTo>
                    <a:pt x="140" y="1939"/>
                  </a:lnTo>
                  <a:lnTo>
                    <a:pt x="157" y="1939"/>
                  </a:lnTo>
                  <a:lnTo>
                    <a:pt x="161" y="1939"/>
                  </a:lnTo>
                  <a:lnTo>
                    <a:pt x="169" y="1935"/>
                  </a:lnTo>
                  <a:lnTo>
                    <a:pt x="174" y="1935"/>
                  </a:lnTo>
                  <a:lnTo>
                    <a:pt x="178" y="1935"/>
                  </a:lnTo>
                  <a:lnTo>
                    <a:pt x="186" y="1930"/>
                  </a:lnTo>
                  <a:lnTo>
                    <a:pt x="195" y="1926"/>
                  </a:lnTo>
                  <a:lnTo>
                    <a:pt x="199" y="1926"/>
                  </a:lnTo>
                  <a:lnTo>
                    <a:pt x="208" y="1922"/>
                  </a:lnTo>
                  <a:lnTo>
                    <a:pt x="212" y="1918"/>
                  </a:lnTo>
                  <a:lnTo>
                    <a:pt x="229" y="1905"/>
                  </a:lnTo>
                  <a:lnTo>
                    <a:pt x="233" y="1905"/>
                  </a:lnTo>
                  <a:lnTo>
                    <a:pt x="237" y="1901"/>
                  </a:lnTo>
                  <a:lnTo>
                    <a:pt x="241" y="1901"/>
                  </a:lnTo>
                  <a:lnTo>
                    <a:pt x="246" y="1896"/>
                  </a:lnTo>
                  <a:lnTo>
                    <a:pt x="254" y="1896"/>
                  </a:lnTo>
                  <a:lnTo>
                    <a:pt x="258" y="1896"/>
                  </a:lnTo>
                  <a:lnTo>
                    <a:pt x="263" y="1892"/>
                  </a:lnTo>
                  <a:lnTo>
                    <a:pt x="275" y="1892"/>
                  </a:lnTo>
                  <a:lnTo>
                    <a:pt x="284" y="1888"/>
                  </a:lnTo>
                  <a:lnTo>
                    <a:pt x="292" y="1888"/>
                  </a:lnTo>
                  <a:lnTo>
                    <a:pt x="305" y="1884"/>
                  </a:lnTo>
                  <a:lnTo>
                    <a:pt x="326" y="1875"/>
                  </a:lnTo>
                  <a:lnTo>
                    <a:pt x="339" y="1871"/>
                  </a:lnTo>
                  <a:lnTo>
                    <a:pt x="343" y="1867"/>
                  </a:lnTo>
                  <a:lnTo>
                    <a:pt x="347" y="1867"/>
                  </a:lnTo>
                  <a:lnTo>
                    <a:pt x="356" y="1863"/>
                  </a:lnTo>
                  <a:lnTo>
                    <a:pt x="360" y="1858"/>
                  </a:lnTo>
                  <a:lnTo>
                    <a:pt x="364" y="1858"/>
                  </a:lnTo>
                  <a:lnTo>
                    <a:pt x="368" y="1854"/>
                  </a:lnTo>
                  <a:lnTo>
                    <a:pt x="381" y="1837"/>
                  </a:lnTo>
                  <a:lnTo>
                    <a:pt x="390" y="1833"/>
                  </a:lnTo>
                  <a:lnTo>
                    <a:pt x="394" y="1829"/>
                  </a:lnTo>
                  <a:lnTo>
                    <a:pt x="398" y="1829"/>
                  </a:lnTo>
                  <a:lnTo>
                    <a:pt x="402" y="1824"/>
                  </a:lnTo>
                  <a:lnTo>
                    <a:pt x="407" y="1824"/>
                  </a:lnTo>
                  <a:lnTo>
                    <a:pt x="415" y="1820"/>
                  </a:lnTo>
                  <a:lnTo>
                    <a:pt x="419" y="1820"/>
                  </a:lnTo>
                  <a:lnTo>
                    <a:pt x="428" y="1820"/>
                  </a:lnTo>
                  <a:lnTo>
                    <a:pt x="440" y="1816"/>
                  </a:lnTo>
                  <a:lnTo>
                    <a:pt x="457" y="1816"/>
                  </a:lnTo>
                  <a:lnTo>
                    <a:pt x="462" y="1812"/>
                  </a:lnTo>
                  <a:lnTo>
                    <a:pt x="470" y="1812"/>
                  </a:lnTo>
                  <a:lnTo>
                    <a:pt x="474" y="1812"/>
                  </a:lnTo>
                  <a:lnTo>
                    <a:pt x="479" y="1807"/>
                  </a:lnTo>
                  <a:lnTo>
                    <a:pt x="483" y="1807"/>
                  </a:lnTo>
                  <a:lnTo>
                    <a:pt x="483" y="1803"/>
                  </a:lnTo>
                  <a:lnTo>
                    <a:pt x="500" y="1795"/>
                  </a:lnTo>
                  <a:lnTo>
                    <a:pt x="504" y="1791"/>
                  </a:lnTo>
                  <a:lnTo>
                    <a:pt x="508" y="1791"/>
                  </a:lnTo>
                  <a:lnTo>
                    <a:pt x="517" y="1786"/>
                  </a:lnTo>
                  <a:lnTo>
                    <a:pt x="521" y="1786"/>
                  </a:lnTo>
                  <a:lnTo>
                    <a:pt x="538" y="1786"/>
                  </a:lnTo>
                  <a:lnTo>
                    <a:pt x="546" y="1782"/>
                  </a:lnTo>
                  <a:lnTo>
                    <a:pt x="550" y="1782"/>
                  </a:lnTo>
                  <a:lnTo>
                    <a:pt x="559" y="1782"/>
                  </a:lnTo>
                  <a:lnTo>
                    <a:pt x="580" y="1774"/>
                  </a:lnTo>
                  <a:lnTo>
                    <a:pt x="589" y="1774"/>
                  </a:lnTo>
                  <a:lnTo>
                    <a:pt x="597" y="1774"/>
                  </a:lnTo>
                  <a:lnTo>
                    <a:pt x="601" y="1774"/>
                  </a:lnTo>
                  <a:lnTo>
                    <a:pt x="618" y="1769"/>
                  </a:lnTo>
                  <a:lnTo>
                    <a:pt x="622" y="1769"/>
                  </a:lnTo>
                  <a:lnTo>
                    <a:pt x="631" y="1769"/>
                  </a:lnTo>
                  <a:lnTo>
                    <a:pt x="635" y="1769"/>
                  </a:lnTo>
                  <a:lnTo>
                    <a:pt x="639" y="1769"/>
                  </a:lnTo>
                  <a:lnTo>
                    <a:pt x="639" y="1765"/>
                  </a:lnTo>
                  <a:lnTo>
                    <a:pt x="644" y="1765"/>
                  </a:lnTo>
                  <a:lnTo>
                    <a:pt x="652" y="1761"/>
                  </a:lnTo>
                  <a:lnTo>
                    <a:pt x="661" y="1757"/>
                  </a:lnTo>
                  <a:lnTo>
                    <a:pt x="682" y="1744"/>
                  </a:lnTo>
                  <a:lnTo>
                    <a:pt x="690" y="1740"/>
                  </a:lnTo>
                  <a:lnTo>
                    <a:pt x="694" y="1736"/>
                  </a:lnTo>
                  <a:lnTo>
                    <a:pt x="699" y="1736"/>
                  </a:lnTo>
                  <a:lnTo>
                    <a:pt x="707" y="1731"/>
                  </a:lnTo>
                  <a:lnTo>
                    <a:pt x="711" y="1731"/>
                  </a:lnTo>
                  <a:lnTo>
                    <a:pt x="716" y="1731"/>
                  </a:lnTo>
                  <a:lnTo>
                    <a:pt x="720" y="1727"/>
                  </a:lnTo>
                  <a:lnTo>
                    <a:pt x="728" y="1723"/>
                  </a:lnTo>
                  <a:lnTo>
                    <a:pt x="733" y="1719"/>
                  </a:lnTo>
                  <a:lnTo>
                    <a:pt x="737" y="1719"/>
                  </a:lnTo>
                  <a:lnTo>
                    <a:pt x="741" y="1714"/>
                  </a:lnTo>
                  <a:lnTo>
                    <a:pt x="745" y="1710"/>
                  </a:lnTo>
                  <a:lnTo>
                    <a:pt x="754" y="1702"/>
                  </a:lnTo>
                  <a:lnTo>
                    <a:pt x="771" y="1680"/>
                  </a:lnTo>
                  <a:lnTo>
                    <a:pt x="779" y="1676"/>
                  </a:lnTo>
                  <a:lnTo>
                    <a:pt x="788" y="1668"/>
                  </a:lnTo>
                  <a:lnTo>
                    <a:pt x="796" y="1659"/>
                  </a:lnTo>
                  <a:lnTo>
                    <a:pt x="804" y="1655"/>
                  </a:lnTo>
                  <a:lnTo>
                    <a:pt x="804" y="1651"/>
                  </a:lnTo>
                  <a:lnTo>
                    <a:pt x="813" y="1647"/>
                  </a:lnTo>
                  <a:lnTo>
                    <a:pt x="830" y="1638"/>
                  </a:lnTo>
                  <a:lnTo>
                    <a:pt x="834" y="1634"/>
                  </a:lnTo>
                  <a:lnTo>
                    <a:pt x="838" y="1630"/>
                  </a:lnTo>
                  <a:lnTo>
                    <a:pt x="843" y="1630"/>
                  </a:lnTo>
                  <a:lnTo>
                    <a:pt x="847" y="1625"/>
                  </a:lnTo>
                  <a:lnTo>
                    <a:pt x="860" y="1609"/>
                  </a:lnTo>
                  <a:lnTo>
                    <a:pt x="864" y="1609"/>
                  </a:lnTo>
                  <a:lnTo>
                    <a:pt x="868" y="1604"/>
                  </a:lnTo>
                  <a:lnTo>
                    <a:pt x="872" y="1600"/>
                  </a:lnTo>
                  <a:lnTo>
                    <a:pt x="881" y="1596"/>
                  </a:lnTo>
                  <a:lnTo>
                    <a:pt x="885" y="1592"/>
                  </a:lnTo>
                  <a:lnTo>
                    <a:pt x="898" y="1587"/>
                  </a:lnTo>
                  <a:lnTo>
                    <a:pt x="902" y="1583"/>
                  </a:lnTo>
                  <a:lnTo>
                    <a:pt x="906" y="1579"/>
                  </a:lnTo>
                  <a:lnTo>
                    <a:pt x="910" y="1575"/>
                  </a:lnTo>
                  <a:lnTo>
                    <a:pt x="910" y="1570"/>
                  </a:lnTo>
                  <a:lnTo>
                    <a:pt x="910" y="1566"/>
                  </a:lnTo>
                  <a:lnTo>
                    <a:pt x="910" y="1558"/>
                  </a:lnTo>
                  <a:lnTo>
                    <a:pt x="910" y="1553"/>
                  </a:lnTo>
                  <a:lnTo>
                    <a:pt x="910" y="1549"/>
                  </a:lnTo>
                  <a:lnTo>
                    <a:pt x="915" y="1545"/>
                  </a:lnTo>
                  <a:lnTo>
                    <a:pt x="915" y="1541"/>
                  </a:lnTo>
                  <a:lnTo>
                    <a:pt x="923" y="1532"/>
                  </a:lnTo>
                  <a:lnTo>
                    <a:pt x="931" y="1524"/>
                  </a:lnTo>
                  <a:lnTo>
                    <a:pt x="931" y="1515"/>
                  </a:lnTo>
                  <a:lnTo>
                    <a:pt x="936" y="1515"/>
                  </a:lnTo>
                  <a:lnTo>
                    <a:pt x="940" y="1511"/>
                  </a:lnTo>
                  <a:lnTo>
                    <a:pt x="944" y="1503"/>
                  </a:lnTo>
                  <a:lnTo>
                    <a:pt x="953" y="1498"/>
                  </a:lnTo>
                  <a:lnTo>
                    <a:pt x="961" y="1494"/>
                  </a:lnTo>
                  <a:lnTo>
                    <a:pt x="965" y="1490"/>
                  </a:lnTo>
                  <a:lnTo>
                    <a:pt x="974" y="1486"/>
                  </a:lnTo>
                  <a:lnTo>
                    <a:pt x="982" y="1481"/>
                  </a:lnTo>
                  <a:lnTo>
                    <a:pt x="995" y="1473"/>
                  </a:lnTo>
                  <a:lnTo>
                    <a:pt x="999" y="1469"/>
                  </a:lnTo>
                  <a:lnTo>
                    <a:pt x="1003" y="1465"/>
                  </a:lnTo>
                  <a:lnTo>
                    <a:pt x="1008" y="1465"/>
                  </a:lnTo>
                  <a:lnTo>
                    <a:pt x="1012" y="1460"/>
                  </a:lnTo>
                  <a:lnTo>
                    <a:pt x="1016" y="1456"/>
                  </a:lnTo>
                  <a:lnTo>
                    <a:pt x="1020" y="1452"/>
                  </a:lnTo>
                  <a:lnTo>
                    <a:pt x="1020" y="1448"/>
                  </a:lnTo>
                  <a:lnTo>
                    <a:pt x="1025" y="1443"/>
                  </a:lnTo>
                  <a:lnTo>
                    <a:pt x="1025" y="1439"/>
                  </a:lnTo>
                  <a:lnTo>
                    <a:pt x="1025" y="1431"/>
                  </a:lnTo>
                  <a:lnTo>
                    <a:pt x="1025" y="1426"/>
                  </a:lnTo>
                  <a:lnTo>
                    <a:pt x="1025" y="1422"/>
                  </a:lnTo>
                  <a:lnTo>
                    <a:pt x="1025" y="1418"/>
                  </a:lnTo>
                  <a:lnTo>
                    <a:pt x="1025" y="1414"/>
                  </a:lnTo>
                  <a:lnTo>
                    <a:pt x="1020" y="1410"/>
                  </a:lnTo>
                  <a:lnTo>
                    <a:pt x="1016" y="1401"/>
                  </a:lnTo>
                  <a:lnTo>
                    <a:pt x="1016" y="1397"/>
                  </a:lnTo>
                  <a:lnTo>
                    <a:pt x="1016" y="1393"/>
                  </a:lnTo>
                  <a:lnTo>
                    <a:pt x="1016" y="1380"/>
                  </a:lnTo>
                  <a:lnTo>
                    <a:pt x="1012" y="1371"/>
                  </a:lnTo>
                  <a:lnTo>
                    <a:pt x="1012" y="1367"/>
                  </a:lnTo>
                  <a:lnTo>
                    <a:pt x="1012" y="1363"/>
                  </a:lnTo>
                  <a:lnTo>
                    <a:pt x="1003" y="1342"/>
                  </a:lnTo>
                  <a:lnTo>
                    <a:pt x="1003" y="1338"/>
                  </a:lnTo>
                  <a:lnTo>
                    <a:pt x="1003" y="1329"/>
                  </a:lnTo>
                  <a:lnTo>
                    <a:pt x="1003" y="1325"/>
                  </a:lnTo>
                  <a:lnTo>
                    <a:pt x="1003" y="1321"/>
                  </a:lnTo>
                  <a:lnTo>
                    <a:pt x="1008" y="1316"/>
                  </a:lnTo>
                  <a:lnTo>
                    <a:pt x="1008" y="1312"/>
                  </a:lnTo>
                  <a:lnTo>
                    <a:pt x="1016" y="1308"/>
                  </a:lnTo>
                  <a:lnTo>
                    <a:pt x="1020" y="1304"/>
                  </a:lnTo>
                  <a:lnTo>
                    <a:pt x="1029" y="1304"/>
                  </a:lnTo>
                  <a:lnTo>
                    <a:pt x="1033" y="1299"/>
                  </a:lnTo>
                  <a:lnTo>
                    <a:pt x="1046" y="1295"/>
                  </a:lnTo>
                  <a:lnTo>
                    <a:pt x="1075" y="1287"/>
                  </a:lnTo>
                  <a:lnTo>
                    <a:pt x="1084" y="1287"/>
                  </a:lnTo>
                  <a:lnTo>
                    <a:pt x="1088" y="1283"/>
                  </a:lnTo>
                  <a:lnTo>
                    <a:pt x="1097" y="1278"/>
                  </a:lnTo>
                  <a:lnTo>
                    <a:pt x="1105" y="1278"/>
                  </a:lnTo>
                  <a:lnTo>
                    <a:pt x="1109" y="1274"/>
                  </a:lnTo>
                  <a:lnTo>
                    <a:pt x="1109" y="1270"/>
                  </a:lnTo>
                  <a:lnTo>
                    <a:pt x="1114" y="1270"/>
                  </a:lnTo>
                  <a:lnTo>
                    <a:pt x="1118" y="1266"/>
                  </a:lnTo>
                  <a:lnTo>
                    <a:pt x="1118" y="1261"/>
                  </a:lnTo>
                  <a:lnTo>
                    <a:pt x="1122" y="1257"/>
                  </a:lnTo>
                  <a:lnTo>
                    <a:pt x="1126" y="1249"/>
                  </a:lnTo>
                  <a:lnTo>
                    <a:pt x="1126" y="1244"/>
                  </a:lnTo>
                  <a:lnTo>
                    <a:pt x="1126" y="1236"/>
                  </a:lnTo>
                  <a:lnTo>
                    <a:pt x="1130" y="1227"/>
                  </a:lnTo>
                  <a:lnTo>
                    <a:pt x="1130" y="1215"/>
                  </a:lnTo>
                  <a:lnTo>
                    <a:pt x="1130" y="1211"/>
                  </a:lnTo>
                  <a:lnTo>
                    <a:pt x="1130" y="1206"/>
                  </a:lnTo>
                  <a:lnTo>
                    <a:pt x="1135" y="1202"/>
                  </a:lnTo>
                  <a:lnTo>
                    <a:pt x="1135" y="1198"/>
                  </a:lnTo>
                  <a:lnTo>
                    <a:pt x="1139" y="1189"/>
                  </a:lnTo>
                  <a:lnTo>
                    <a:pt x="1143" y="1189"/>
                  </a:lnTo>
                  <a:lnTo>
                    <a:pt x="1147" y="1181"/>
                  </a:lnTo>
                  <a:lnTo>
                    <a:pt x="1152" y="1177"/>
                  </a:lnTo>
                  <a:lnTo>
                    <a:pt x="1160" y="1172"/>
                  </a:lnTo>
                  <a:lnTo>
                    <a:pt x="1164" y="1168"/>
                  </a:lnTo>
                  <a:lnTo>
                    <a:pt x="1190" y="1151"/>
                  </a:lnTo>
                  <a:lnTo>
                    <a:pt x="1198" y="1143"/>
                  </a:lnTo>
                  <a:lnTo>
                    <a:pt x="1207" y="1139"/>
                  </a:lnTo>
                  <a:lnTo>
                    <a:pt x="1211" y="1134"/>
                  </a:lnTo>
                  <a:lnTo>
                    <a:pt x="1215" y="1130"/>
                  </a:lnTo>
                  <a:lnTo>
                    <a:pt x="1219" y="1126"/>
                  </a:lnTo>
                  <a:lnTo>
                    <a:pt x="1219" y="1117"/>
                  </a:lnTo>
                  <a:lnTo>
                    <a:pt x="1224" y="1113"/>
                  </a:lnTo>
                  <a:lnTo>
                    <a:pt x="1224" y="1109"/>
                  </a:lnTo>
                  <a:lnTo>
                    <a:pt x="1224" y="1105"/>
                  </a:lnTo>
                  <a:lnTo>
                    <a:pt x="1224" y="1100"/>
                  </a:lnTo>
                  <a:lnTo>
                    <a:pt x="1219" y="1092"/>
                  </a:lnTo>
                  <a:lnTo>
                    <a:pt x="1215" y="1088"/>
                  </a:lnTo>
                  <a:lnTo>
                    <a:pt x="1211" y="1084"/>
                  </a:lnTo>
                  <a:lnTo>
                    <a:pt x="1207" y="1079"/>
                  </a:lnTo>
                  <a:lnTo>
                    <a:pt x="1202" y="1079"/>
                  </a:lnTo>
                  <a:lnTo>
                    <a:pt x="1198" y="1079"/>
                  </a:lnTo>
                  <a:lnTo>
                    <a:pt x="1185" y="1079"/>
                  </a:lnTo>
                  <a:lnTo>
                    <a:pt x="1181" y="1079"/>
                  </a:lnTo>
                  <a:lnTo>
                    <a:pt x="1177" y="1079"/>
                  </a:lnTo>
                  <a:lnTo>
                    <a:pt x="1173" y="1075"/>
                  </a:lnTo>
                  <a:lnTo>
                    <a:pt x="1169" y="1071"/>
                  </a:lnTo>
                  <a:lnTo>
                    <a:pt x="1169" y="1067"/>
                  </a:lnTo>
                  <a:lnTo>
                    <a:pt x="1169" y="1062"/>
                  </a:lnTo>
                  <a:lnTo>
                    <a:pt x="1169" y="1050"/>
                  </a:lnTo>
                  <a:lnTo>
                    <a:pt x="1169" y="1041"/>
                  </a:lnTo>
                  <a:lnTo>
                    <a:pt x="1164" y="1037"/>
                  </a:lnTo>
                  <a:lnTo>
                    <a:pt x="1164" y="1033"/>
                  </a:lnTo>
                  <a:lnTo>
                    <a:pt x="1164" y="1028"/>
                  </a:lnTo>
                  <a:lnTo>
                    <a:pt x="1160" y="1024"/>
                  </a:lnTo>
                  <a:lnTo>
                    <a:pt x="1160" y="1020"/>
                  </a:lnTo>
                  <a:lnTo>
                    <a:pt x="1156" y="1016"/>
                  </a:lnTo>
                  <a:lnTo>
                    <a:pt x="1152" y="1016"/>
                  </a:lnTo>
                  <a:lnTo>
                    <a:pt x="1147" y="1012"/>
                  </a:lnTo>
                  <a:lnTo>
                    <a:pt x="1126" y="999"/>
                  </a:lnTo>
                  <a:lnTo>
                    <a:pt x="1122" y="995"/>
                  </a:lnTo>
                  <a:lnTo>
                    <a:pt x="1118" y="990"/>
                  </a:lnTo>
                  <a:lnTo>
                    <a:pt x="1114" y="986"/>
                  </a:lnTo>
                  <a:lnTo>
                    <a:pt x="1109" y="978"/>
                  </a:lnTo>
                  <a:lnTo>
                    <a:pt x="1101" y="969"/>
                  </a:lnTo>
                  <a:lnTo>
                    <a:pt x="1097" y="965"/>
                  </a:lnTo>
                  <a:lnTo>
                    <a:pt x="1092" y="961"/>
                  </a:lnTo>
                  <a:lnTo>
                    <a:pt x="1088" y="957"/>
                  </a:lnTo>
                  <a:lnTo>
                    <a:pt x="1084" y="952"/>
                  </a:lnTo>
                  <a:lnTo>
                    <a:pt x="1080" y="952"/>
                  </a:lnTo>
                  <a:lnTo>
                    <a:pt x="1075" y="952"/>
                  </a:lnTo>
                  <a:lnTo>
                    <a:pt x="1071" y="948"/>
                  </a:lnTo>
                  <a:lnTo>
                    <a:pt x="1067" y="948"/>
                  </a:lnTo>
                  <a:lnTo>
                    <a:pt x="1063" y="948"/>
                  </a:lnTo>
                  <a:lnTo>
                    <a:pt x="1046" y="944"/>
                  </a:lnTo>
                  <a:lnTo>
                    <a:pt x="1042" y="944"/>
                  </a:lnTo>
                  <a:lnTo>
                    <a:pt x="1033" y="944"/>
                  </a:lnTo>
                  <a:lnTo>
                    <a:pt x="1029" y="940"/>
                  </a:lnTo>
                  <a:lnTo>
                    <a:pt x="1025" y="940"/>
                  </a:lnTo>
                  <a:lnTo>
                    <a:pt x="1012" y="940"/>
                  </a:lnTo>
                  <a:lnTo>
                    <a:pt x="1003" y="940"/>
                  </a:lnTo>
                  <a:lnTo>
                    <a:pt x="999" y="935"/>
                  </a:lnTo>
                  <a:lnTo>
                    <a:pt x="987" y="935"/>
                  </a:lnTo>
                  <a:lnTo>
                    <a:pt x="978" y="931"/>
                  </a:lnTo>
                  <a:lnTo>
                    <a:pt x="970" y="931"/>
                  </a:lnTo>
                  <a:lnTo>
                    <a:pt x="965" y="931"/>
                  </a:lnTo>
                  <a:lnTo>
                    <a:pt x="961" y="931"/>
                  </a:lnTo>
                  <a:lnTo>
                    <a:pt x="953" y="931"/>
                  </a:lnTo>
                  <a:lnTo>
                    <a:pt x="940" y="935"/>
                  </a:lnTo>
                  <a:lnTo>
                    <a:pt x="936" y="935"/>
                  </a:lnTo>
                  <a:lnTo>
                    <a:pt x="931" y="935"/>
                  </a:lnTo>
                  <a:lnTo>
                    <a:pt x="923" y="935"/>
                  </a:lnTo>
                  <a:lnTo>
                    <a:pt x="919" y="935"/>
                  </a:lnTo>
                  <a:lnTo>
                    <a:pt x="915" y="931"/>
                  </a:lnTo>
                  <a:lnTo>
                    <a:pt x="910" y="931"/>
                  </a:lnTo>
                  <a:lnTo>
                    <a:pt x="906" y="927"/>
                  </a:lnTo>
                  <a:lnTo>
                    <a:pt x="906" y="923"/>
                  </a:lnTo>
                  <a:lnTo>
                    <a:pt x="898" y="918"/>
                  </a:lnTo>
                  <a:lnTo>
                    <a:pt x="898" y="914"/>
                  </a:lnTo>
                  <a:lnTo>
                    <a:pt x="893" y="910"/>
                  </a:lnTo>
                  <a:lnTo>
                    <a:pt x="889" y="906"/>
                  </a:lnTo>
                  <a:lnTo>
                    <a:pt x="889" y="901"/>
                  </a:lnTo>
                  <a:lnTo>
                    <a:pt x="889" y="897"/>
                  </a:lnTo>
                  <a:lnTo>
                    <a:pt x="889" y="889"/>
                  </a:lnTo>
                  <a:lnTo>
                    <a:pt x="885" y="885"/>
                  </a:lnTo>
                  <a:lnTo>
                    <a:pt x="885" y="880"/>
                  </a:lnTo>
                  <a:lnTo>
                    <a:pt x="881" y="880"/>
                  </a:lnTo>
                  <a:lnTo>
                    <a:pt x="881" y="876"/>
                  </a:lnTo>
                  <a:lnTo>
                    <a:pt x="876" y="876"/>
                  </a:lnTo>
                  <a:lnTo>
                    <a:pt x="872" y="872"/>
                  </a:lnTo>
                  <a:lnTo>
                    <a:pt x="868" y="868"/>
                  </a:lnTo>
                  <a:lnTo>
                    <a:pt x="868" y="863"/>
                  </a:lnTo>
                  <a:lnTo>
                    <a:pt x="868" y="859"/>
                  </a:lnTo>
                  <a:lnTo>
                    <a:pt x="868" y="855"/>
                  </a:lnTo>
                  <a:lnTo>
                    <a:pt x="868" y="851"/>
                  </a:lnTo>
                  <a:lnTo>
                    <a:pt x="872" y="851"/>
                  </a:lnTo>
                  <a:lnTo>
                    <a:pt x="872" y="846"/>
                  </a:lnTo>
                  <a:lnTo>
                    <a:pt x="876" y="842"/>
                  </a:lnTo>
                  <a:lnTo>
                    <a:pt x="881" y="842"/>
                  </a:lnTo>
                  <a:lnTo>
                    <a:pt x="885" y="838"/>
                  </a:lnTo>
                  <a:lnTo>
                    <a:pt x="898" y="834"/>
                  </a:lnTo>
                  <a:lnTo>
                    <a:pt x="902" y="829"/>
                  </a:lnTo>
                  <a:lnTo>
                    <a:pt x="906" y="825"/>
                  </a:lnTo>
                  <a:lnTo>
                    <a:pt x="910" y="821"/>
                  </a:lnTo>
                  <a:lnTo>
                    <a:pt x="910" y="817"/>
                  </a:lnTo>
                  <a:lnTo>
                    <a:pt x="910" y="813"/>
                  </a:lnTo>
                  <a:lnTo>
                    <a:pt x="910" y="808"/>
                  </a:lnTo>
                  <a:lnTo>
                    <a:pt x="910" y="804"/>
                  </a:lnTo>
                  <a:lnTo>
                    <a:pt x="910" y="800"/>
                  </a:lnTo>
                  <a:lnTo>
                    <a:pt x="906" y="796"/>
                  </a:lnTo>
                  <a:lnTo>
                    <a:pt x="902" y="774"/>
                  </a:lnTo>
                  <a:lnTo>
                    <a:pt x="898" y="758"/>
                  </a:lnTo>
                  <a:lnTo>
                    <a:pt x="885" y="728"/>
                  </a:lnTo>
                  <a:lnTo>
                    <a:pt x="872" y="677"/>
                  </a:lnTo>
                  <a:lnTo>
                    <a:pt x="860" y="618"/>
                  </a:lnTo>
                  <a:lnTo>
                    <a:pt x="898" y="614"/>
                  </a:lnTo>
                  <a:lnTo>
                    <a:pt x="915" y="609"/>
                  </a:lnTo>
                  <a:lnTo>
                    <a:pt x="931" y="609"/>
                  </a:lnTo>
                  <a:lnTo>
                    <a:pt x="944" y="605"/>
                  </a:lnTo>
                  <a:lnTo>
                    <a:pt x="987" y="597"/>
                  </a:lnTo>
                  <a:lnTo>
                    <a:pt x="991" y="597"/>
                  </a:lnTo>
                  <a:lnTo>
                    <a:pt x="995" y="592"/>
                  </a:lnTo>
                  <a:lnTo>
                    <a:pt x="999" y="592"/>
                  </a:lnTo>
                  <a:lnTo>
                    <a:pt x="999" y="588"/>
                  </a:lnTo>
                  <a:lnTo>
                    <a:pt x="1003" y="584"/>
                  </a:lnTo>
                  <a:lnTo>
                    <a:pt x="1012" y="575"/>
                  </a:lnTo>
                  <a:lnTo>
                    <a:pt x="1012" y="571"/>
                  </a:lnTo>
                  <a:lnTo>
                    <a:pt x="1016" y="567"/>
                  </a:lnTo>
                  <a:lnTo>
                    <a:pt x="1020" y="563"/>
                  </a:lnTo>
                  <a:lnTo>
                    <a:pt x="1033" y="550"/>
                  </a:lnTo>
                  <a:lnTo>
                    <a:pt x="1046" y="537"/>
                  </a:lnTo>
                  <a:lnTo>
                    <a:pt x="1050" y="533"/>
                  </a:lnTo>
                  <a:lnTo>
                    <a:pt x="1054" y="529"/>
                  </a:lnTo>
                  <a:lnTo>
                    <a:pt x="1058" y="525"/>
                  </a:lnTo>
                  <a:lnTo>
                    <a:pt x="1063" y="520"/>
                  </a:lnTo>
                  <a:lnTo>
                    <a:pt x="1084" y="512"/>
                  </a:lnTo>
                  <a:lnTo>
                    <a:pt x="1092" y="504"/>
                  </a:lnTo>
                  <a:lnTo>
                    <a:pt x="1097" y="504"/>
                  </a:lnTo>
                  <a:lnTo>
                    <a:pt x="1101" y="499"/>
                  </a:lnTo>
                  <a:lnTo>
                    <a:pt x="1109" y="499"/>
                  </a:lnTo>
                  <a:lnTo>
                    <a:pt x="1114" y="495"/>
                  </a:lnTo>
                  <a:lnTo>
                    <a:pt x="1135" y="491"/>
                  </a:lnTo>
                  <a:lnTo>
                    <a:pt x="1143" y="491"/>
                  </a:lnTo>
                  <a:lnTo>
                    <a:pt x="1152" y="487"/>
                  </a:lnTo>
                  <a:lnTo>
                    <a:pt x="1156" y="482"/>
                  </a:lnTo>
                  <a:lnTo>
                    <a:pt x="1160" y="482"/>
                  </a:lnTo>
                  <a:lnTo>
                    <a:pt x="1164" y="478"/>
                  </a:lnTo>
                  <a:lnTo>
                    <a:pt x="1169" y="474"/>
                  </a:lnTo>
                  <a:lnTo>
                    <a:pt x="1173" y="470"/>
                  </a:lnTo>
                  <a:lnTo>
                    <a:pt x="1177" y="465"/>
                  </a:lnTo>
                  <a:lnTo>
                    <a:pt x="1185" y="457"/>
                  </a:lnTo>
                  <a:lnTo>
                    <a:pt x="1194" y="448"/>
                  </a:lnTo>
                  <a:lnTo>
                    <a:pt x="1198" y="444"/>
                  </a:lnTo>
                  <a:lnTo>
                    <a:pt x="1207" y="436"/>
                  </a:lnTo>
                  <a:lnTo>
                    <a:pt x="1211" y="432"/>
                  </a:lnTo>
                  <a:lnTo>
                    <a:pt x="1211" y="427"/>
                  </a:lnTo>
                  <a:lnTo>
                    <a:pt x="1215" y="423"/>
                  </a:lnTo>
                  <a:lnTo>
                    <a:pt x="1219" y="419"/>
                  </a:lnTo>
                  <a:lnTo>
                    <a:pt x="1224" y="415"/>
                  </a:lnTo>
                  <a:lnTo>
                    <a:pt x="1232" y="410"/>
                  </a:lnTo>
                  <a:lnTo>
                    <a:pt x="1241" y="406"/>
                  </a:lnTo>
                  <a:lnTo>
                    <a:pt x="1245" y="402"/>
                  </a:lnTo>
                  <a:lnTo>
                    <a:pt x="1253" y="398"/>
                  </a:lnTo>
                  <a:lnTo>
                    <a:pt x="1266" y="393"/>
                  </a:lnTo>
                  <a:lnTo>
                    <a:pt x="1270" y="393"/>
                  </a:lnTo>
                  <a:lnTo>
                    <a:pt x="1274" y="389"/>
                  </a:lnTo>
                  <a:lnTo>
                    <a:pt x="1287" y="381"/>
                  </a:lnTo>
                  <a:lnTo>
                    <a:pt x="1291" y="381"/>
                  </a:lnTo>
                  <a:lnTo>
                    <a:pt x="1296" y="376"/>
                  </a:lnTo>
                  <a:lnTo>
                    <a:pt x="1300" y="376"/>
                  </a:lnTo>
                  <a:lnTo>
                    <a:pt x="1304" y="376"/>
                  </a:lnTo>
                  <a:lnTo>
                    <a:pt x="1308" y="381"/>
                  </a:lnTo>
                  <a:lnTo>
                    <a:pt x="1312" y="381"/>
                  </a:lnTo>
                  <a:lnTo>
                    <a:pt x="1317" y="381"/>
                  </a:lnTo>
                  <a:lnTo>
                    <a:pt x="1321" y="385"/>
                  </a:lnTo>
                  <a:lnTo>
                    <a:pt x="1325" y="393"/>
                  </a:lnTo>
                  <a:lnTo>
                    <a:pt x="1329" y="398"/>
                  </a:lnTo>
                  <a:lnTo>
                    <a:pt x="1334" y="402"/>
                  </a:lnTo>
                  <a:lnTo>
                    <a:pt x="1346" y="419"/>
                  </a:lnTo>
                  <a:lnTo>
                    <a:pt x="1351" y="432"/>
                  </a:lnTo>
                  <a:lnTo>
                    <a:pt x="1355" y="436"/>
                  </a:lnTo>
                  <a:lnTo>
                    <a:pt x="1359" y="444"/>
                  </a:lnTo>
                  <a:lnTo>
                    <a:pt x="1363" y="448"/>
                  </a:lnTo>
                  <a:lnTo>
                    <a:pt x="1368" y="457"/>
                  </a:lnTo>
                  <a:lnTo>
                    <a:pt x="1372" y="474"/>
                  </a:lnTo>
                  <a:lnTo>
                    <a:pt x="1389" y="516"/>
                  </a:lnTo>
                  <a:lnTo>
                    <a:pt x="1393" y="529"/>
                  </a:lnTo>
                  <a:lnTo>
                    <a:pt x="1397" y="533"/>
                  </a:lnTo>
                  <a:lnTo>
                    <a:pt x="1397" y="537"/>
                  </a:lnTo>
                  <a:lnTo>
                    <a:pt x="1401" y="542"/>
                  </a:lnTo>
                  <a:lnTo>
                    <a:pt x="1406" y="546"/>
                  </a:lnTo>
                  <a:lnTo>
                    <a:pt x="1410" y="550"/>
                  </a:lnTo>
                  <a:lnTo>
                    <a:pt x="1414" y="554"/>
                  </a:lnTo>
                  <a:lnTo>
                    <a:pt x="1418" y="554"/>
                  </a:lnTo>
                  <a:lnTo>
                    <a:pt x="1423" y="554"/>
                  </a:lnTo>
                  <a:lnTo>
                    <a:pt x="1427" y="554"/>
                  </a:lnTo>
                  <a:lnTo>
                    <a:pt x="1435" y="554"/>
                  </a:lnTo>
                  <a:lnTo>
                    <a:pt x="1439" y="554"/>
                  </a:lnTo>
                  <a:lnTo>
                    <a:pt x="1444" y="554"/>
                  </a:lnTo>
                  <a:lnTo>
                    <a:pt x="1448" y="554"/>
                  </a:lnTo>
                  <a:lnTo>
                    <a:pt x="1452" y="554"/>
                  </a:lnTo>
                  <a:lnTo>
                    <a:pt x="1461" y="554"/>
                  </a:lnTo>
                  <a:lnTo>
                    <a:pt x="1469" y="550"/>
                  </a:lnTo>
                  <a:lnTo>
                    <a:pt x="1482" y="546"/>
                  </a:lnTo>
                  <a:lnTo>
                    <a:pt x="1495" y="542"/>
                  </a:lnTo>
                  <a:lnTo>
                    <a:pt x="1503" y="542"/>
                  </a:lnTo>
                  <a:lnTo>
                    <a:pt x="1507" y="537"/>
                  </a:lnTo>
                  <a:lnTo>
                    <a:pt x="1520" y="537"/>
                  </a:lnTo>
                  <a:lnTo>
                    <a:pt x="1524" y="537"/>
                  </a:lnTo>
                  <a:lnTo>
                    <a:pt x="1533" y="533"/>
                  </a:lnTo>
                  <a:lnTo>
                    <a:pt x="1554" y="529"/>
                  </a:lnTo>
                  <a:lnTo>
                    <a:pt x="1626" y="512"/>
                  </a:lnTo>
                  <a:lnTo>
                    <a:pt x="1672" y="499"/>
                  </a:lnTo>
                  <a:lnTo>
                    <a:pt x="1837" y="457"/>
                  </a:lnTo>
                  <a:lnTo>
                    <a:pt x="1943" y="427"/>
                  </a:lnTo>
                  <a:lnTo>
                    <a:pt x="1986" y="419"/>
                  </a:lnTo>
                  <a:lnTo>
                    <a:pt x="2015" y="410"/>
                  </a:lnTo>
                  <a:lnTo>
                    <a:pt x="2032" y="406"/>
                  </a:lnTo>
                  <a:lnTo>
                    <a:pt x="2045" y="402"/>
                  </a:lnTo>
                  <a:lnTo>
                    <a:pt x="2053" y="398"/>
                  </a:lnTo>
                  <a:lnTo>
                    <a:pt x="2062" y="393"/>
                  </a:lnTo>
                  <a:lnTo>
                    <a:pt x="2070" y="389"/>
                  </a:lnTo>
                  <a:lnTo>
                    <a:pt x="2075" y="389"/>
                  </a:lnTo>
                  <a:lnTo>
                    <a:pt x="2079" y="385"/>
                  </a:lnTo>
                  <a:lnTo>
                    <a:pt x="2079" y="381"/>
                  </a:lnTo>
                  <a:lnTo>
                    <a:pt x="2083" y="381"/>
                  </a:lnTo>
                  <a:lnTo>
                    <a:pt x="2083" y="376"/>
                  </a:lnTo>
                  <a:lnTo>
                    <a:pt x="2087" y="372"/>
                  </a:lnTo>
                  <a:lnTo>
                    <a:pt x="2087" y="368"/>
                  </a:lnTo>
                  <a:lnTo>
                    <a:pt x="2087" y="364"/>
                  </a:lnTo>
                  <a:lnTo>
                    <a:pt x="2087" y="360"/>
                  </a:lnTo>
                  <a:lnTo>
                    <a:pt x="2083" y="355"/>
                  </a:lnTo>
                  <a:lnTo>
                    <a:pt x="2079" y="330"/>
                  </a:lnTo>
                  <a:lnTo>
                    <a:pt x="2079" y="321"/>
                  </a:lnTo>
                  <a:lnTo>
                    <a:pt x="2079" y="317"/>
                  </a:lnTo>
                  <a:lnTo>
                    <a:pt x="2079" y="313"/>
                  </a:lnTo>
                  <a:lnTo>
                    <a:pt x="2079" y="309"/>
                  </a:lnTo>
                  <a:lnTo>
                    <a:pt x="2083" y="305"/>
                  </a:lnTo>
                  <a:lnTo>
                    <a:pt x="2087" y="300"/>
                  </a:lnTo>
                  <a:lnTo>
                    <a:pt x="2096" y="300"/>
                  </a:lnTo>
                  <a:lnTo>
                    <a:pt x="2108" y="300"/>
                  </a:lnTo>
                  <a:lnTo>
                    <a:pt x="2113" y="300"/>
                  </a:lnTo>
                  <a:lnTo>
                    <a:pt x="2117" y="300"/>
                  </a:lnTo>
                  <a:lnTo>
                    <a:pt x="2117" y="296"/>
                  </a:lnTo>
                  <a:lnTo>
                    <a:pt x="2121" y="292"/>
                  </a:lnTo>
                  <a:lnTo>
                    <a:pt x="2125" y="288"/>
                  </a:lnTo>
                  <a:lnTo>
                    <a:pt x="2125" y="283"/>
                  </a:lnTo>
                  <a:lnTo>
                    <a:pt x="2125" y="279"/>
                  </a:lnTo>
                  <a:lnTo>
                    <a:pt x="2125" y="271"/>
                  </a:lnTo>
                  <a:lnTo>
                    <a:pt x="2125" y="262"/>
                  </a:lnTo>
                  <a:lnTo>
                    <a:pt x="2130" y="241"/>
                  </a:lnTo>
                  <a:lnTo>
                    <a:pt x="2130" y="233"/>
                  </a:lnTo>
                  <a:lnTo>
                    <a:pt x="2130" y="228"/>
                  </a:lnTo>
                  <a:lnTo>
                    <a:pt x="2134" y="220"/>
                  </a:lnTo>
                  <a:lnTo>
                    <a:pt x="2134" y="211"/>
                  </a:lnTo>
                  <a:lnTo>
                    <a:pt x="2138" y="207"/>
                  </a:lnTo>
                  <a:lnTo>
                    <a:pt x="2138" y="203"/>
                  </a:lnTo>
                  <a:lnTo>
                    <a:pt x="2142" y="203"/>
                  </a:lnTo>
                  <a:lnTo>
                    <a:pt x="2146" y="199"/>
                  </a:lnTo>
                  <a:lnTo>
                    <a:pt x="2151" y="194"/>
                  </a:lnTo>
                  <a:lnTo>
                    <a:pt x="2155" y="194"/>
                  </a:lnTo>
                  <a:lnTo>
                    <a:pt x="2163" y="190"/>
                  </a:lnTo>
                  <a:lnTo>
                    <a:pt x="2168" y="190"/>
                  </a:lnTo>
                  <a:lnTo>
                    <a:pt x="2185" y="186"/>
                  </a:lnTo>
                  <a:lnTo>
                    <a:pt x="2189" y="182"/>
                  </a:lnTo>
                  <a:lnTo>
                    <a:pt x="2193" y="182"/>
                  </a:lnTo>
                  <a:lnTo>
                    <a:pt x="2202" y="177"/>
                  </a:lnTo>
                  <a:lnTo>
                    <a:pt x="2206" y="173"/>
                  </a:lnTo>
                  <a:lnTo>
                    <a:pt x="2210" y="173"/>
                  </a:lnTo>
                  <a:lnTo>
                    <a:pt x="2210" y="169"/>
                  </a:lnTo>
                  <a:lnTo>
                    <a:pt x="2214" y="169"/>
                  </a:lnTo>
                  <a:lnTo>
                    <a:pt x="2214" y="161"/>
                  </a:lnTo>
                  <a:lnTo>
                    <a:pt x="2214" y="156"/>
                  </a:lnTo>
                  <a:lnTo>
                    <a:pt x="2218" y="152"/>
                  </a:lnTo>
                  <a:lnTo>
                    <a:pt x="2218" y="144"/>
                  </a:lnTo>
                  <a:lnTo>
                    <a:pt x="2218" y="139"/>
                  </a:lnTo>
                  <a:lnTo>
                    <a:pt x="2223" y="135"/>
                  </a:lnTo>
                  <a:lnTo>
                    <a:pt x="2227" y="131"/>
                  </a:lnTo>
                  <a:lnTo>
                    <a:pt x="2231" y="127"/>
                  </a:lnTo>
                  <a:lnTo>
                    <a:pt x="2240" y="122"/>
                  </a:lnTo>
                  <a:lnTo>
                    <a:pt x="2244" y="118"/>
                  </a:lnTo>
                  <a:lnTo>
                    <a:pt x="2248" y="114"/>
                  </a:lnTo>
                  <a:lnTo>
                    <a:pt x="2261" y="110"/>
                  </a:lnTo>
                  <a:lnTo>
                    <a:pt x="2269" y="106"/>
                  </a:lnTo>
                  <a:lnTo>
                    <a:pt x="2286" y="97"/>
                  </a:lnTo>
                  <a:lnTo>
                    <a:pt x="2295" y="93"/>
                  </a:lnTo>
                  <a:lnTo>
                    <a:pt x="2299" y="89"/>
                  </a:lnTo>
                  <a:lnTo>
                    <a:pt x="2307" y="84"/>
                  </a:lnTo>
                  <a:lnTo>
                    <a:pt x="2312" y="84"/>
                  </a:lnTo>
                  <a:lnTo>
                    <a:pt x="2316" y="80"/>
                  </a:lnTo>
                  <a:lnTo>
                    <a:pt x="2320" y="76"/>
                  </a:lnTo>
                  <a:lnTo>
                    <a:pt x="2320" y="72"/>
                  </a:lnTo>
                  <a:lnTo>
                    <a:pt x="2324" y="67"/>
                  </a:lnTo>
                  <a:lnTo>
                    <a:pt x="2329" y="59"/>
                  </a:lnTo>
                  <a:lnTo>
                    <a:pt x="2329" y="55"/>
                  </a:lnTo>
                  <a:lnTo>
                    <a:pt x="2324" y="46"/>
                  </a:lnTo>
                  <a:lnTo>
                    <a:pt x="2324" y="25"/>
                  </a:lnTo>
                  <a:lnTo>
                    <a:pt x="2324" y="17"/>
                  </a:lnTo>
                  <a:lnTo>
                    <a:pt x="2324" y="12"/>
                  </a:lnTo>
                  <a:lnTo>
                    <a:pt x="2324" y="4"/>
                  </a:lnTo>
                  <a:lnTo>
                    <a:pt x="2324" y="0"/>
                  </a:lnTo>
                  <a:lnTo>
                    <a:pt x="2329" y="0"/>
                  </a:lnTo>
                  <a:lnTo>
                    <a:pt x="2333" y="0"/>
                  </a:lnTo>
                  <a:lnTo>
                    <a:pt x="2333" y="8"/>
                  </a:lnTo>
                  <a:lnTo>
                    <a:pt x="2341" y="21"/>
                  </a:lnTo>
                  <a:lnTo>
                    <a:pt x="2350" y="29"/>
                  </a:lnTo>
                  <a:lnTo>
                    <a:pt x="2358" y="46"/>
                  </a:lnTo>
                  <a:lnTo>
                    <a:pt x="2367" y="63"/>
                  </a:lnTo>
                  <a:lnTo>
                    <a:pt x="2371" y="72"/>
                  </a:lnTo>
                  <a:lnTo>
                    <a:pt x="2375" y="76"/>
                  </a:lnTo>
                  <a:lnTo>
                    <a:pt x="2375" y="80"/>
                  </a:lnTo>
                  <a:lnTo>
                    <a:pt x="2375" y="84"/>
                  </a:lnTo>
                  <a:lnTo>
                    <a:pt x="2375" y="89"/>
                  </a:lnTo>
                  <a:lnTo>
                    <a:pt x="2375" y="93"/>
                  </a:lnTo>
                  <a:lnTo>
                    <a:pt x="2375" y="97"/>
                  </a:lnTo>
                  <a:lnTo>
                    <a:pt x="2379" y="101"/>
                  </a:lnTo>
                  <a:lnTo>
                    <a:pt x="2384" y="110"/>
                  </a:lnTo>
                  <a:lnTo>
                    <a:pt x="2388" y="122"/>
                  </a:lnTo>
                  <a:lnTo>
                    <a:pt x="2392" y="127"/>
                  </a:lnTo>
                  <a:lnTo>
                    <a:pt x="2396" y="135"/>
                  </a:lnTo>
                  <a:lnTo>
                    <a:pt x="2409" y="156"/>
                  </a:lnTo>
                  <a:lnTo>
                    <a:pt x="2417" y="169"/>
                  </a:lnTo>
                  <a:lnTo>
                    <a:pt x="2426" y="177"/>
                  </a:lnTo>
                  <a:lnTo>
                    <a:pt x="2430" y="186"/>
                  </a:lnTo>
                  <a:lnTo>
                    <a:pt x="2430" y="194"/>
                  </a:lnTo>
                  <a:lnTo>
                    <a:pt x="2434" y="199"/>
                  </a:lnTo>
                  <a:lnTo>
                    <a:pt x="2434" y="203"/>
                  </a:lnTo>
                  <a:lnTo>
                    <a:pt x="2434" y="207"/>
                  </a:lnTo>
                  <a:lnTo>
                    <a:pt x="2439" y="211"/>
                  </a:lnTo>
                  <a:lnTo>
                    <a:pt x="2439" y="216"/>
                  </a:lnTo>
                  <a:lnTo>
                    <a:pt x="2439" y="224"/>
                  </a:lnTo>
                  <a:lnTo>
                    <a:pt x="2439" y="233"/>
                  </a:lnTo>
                  <a:lnTo>
                    <a:pt x="2439" y="237"/>
                  </a:lnTo>
                  <a:lnTo>
                    <a:pt x="2439" y="241"/>
                  </a:lnTo>
                  <a:lnTo>
                    <a:pt x="2434" y="245"/>
                  </a:lnTo>
                  <a:lnTo>
                    <a:pt x="2434" y="249"/>
                  </a:lnTo>
                  <a:lnTo>
                    <a:pt x="2430" y="254"/>
                  </a:lnTo>
                  <a:lnTo>
                    <a:pt x="2426" y="262"/>
                  </a:lnTo>
                  <a:lnTo>
                    <a:pt x="2417" y="271"/>
                  </a:lnTo>
                  <a:lnTo>
                    <a:pt x="2417" y="275"/>
                  </a:lnTo>
                  <a:lnTo>
                    <a:pt x="2413" y="279"/>
                  </a:lnTo>
                  <a:lnTo>
                    <a:pt x="2413" y="283"/>
                  </a:lnTo>
                  <a:lnTo>
                    <a:pt x="2413" y="288"/>
                  </a:lnTo>
                  <a:lnTo>
                    <a:pt x="2413" y="292"/>
                  </a:lnTo>
                  <a:lnTo>
                    <a:pt x="2417" y="300"/>
                  </a:lnTo>
                  <a:lnTo>
                    <a:pt x="2422" y="317"/>
                  </a:lnTo>
                  <a:lnTo>
                    <a:pt x="2426" y="334"/>
                  </a:lnTo>
                  <a:lnTo>
                    <a:pt x="2430" y="343"/>
                  </a:lnTo>
                  <a:lnTo>
                    <a:pt x="2434" y="351"/>
                  </a:lnTo>
                  <a:lnTo>
                    <a:pt x="2434" y="364"/>
                  </a:lnTo>
                  <a:lnTo>
                    <a:pt x="2439" y="372"/>
                  </a:lnTo>
                  <a:lnTo>
                    <a:pt x="2439" y="385"/>
                  </a:lnTo>
                  <a:lnTo>
                    <a:pt x="2443" y="402"/>
                  </a:lnTo>
                  <a:lnTo>
                    <a:pt x="2443" y="406"/>
                  </a:lnTo>
                  <a:lnTo>
                    <a:pt x="2447" y="415"/>
                  </a:lnTo>
                  <a:lnTo>
                    <a:pt x="2447" y="432"/>
                  </a:lnTo>
                  <a:lnTo>
                    <a:pt x="2447" y="436"/>
                  </a:lnTo>
                  <a:lnTo>
                    <a:pt x="2447" y="440"/>
                  </a:lnTo>
                  <a:lnTo>
                    <a:pt x="2447" y="444"/>
                  </a:lnTo>
                  <a:lnTo>
                    <a:pt x="2447" y="448"/>
                  </a:lnTo>
                  <a:lnTo>
                    <a:pt x="2447" y="457"/>
                  </a:lnTo>
                  <a:lnTo>
                    <a:pt x="2447" y="465"/>
                  </a:lnTo>
                  <a:lnTo>
                    <a:pt x="2443" y="470"/>
                  </a:lnTo>
                  <a:lnTo>
                    <a:pt x="2443" y="474"/>
                  </a:lnTo>
                  <a:lnTo>
                    <a:pt x="2434" y="482"/>
                  </a:lnTo>
                  <a:lnTo>
                    <a:pt x="2430" y="487"/>
                  </a:lnTo>
                  <a:lnTo>
                    <a:pt x="2430" y="491"/>
                  </a:lnTo>
                  <a:lnTo>
                    <a:pt x="2426" y="499"/>
                  </a:lnTo>
                  <a:lnTo>
                    <a:pt x="2417" y="512"/>
                  </a:lnTo>
                  <a:lnTo>
                    <a:pt x="2413" y="520"/>
                  </a:lnTo>
                  <a:lnTo>
                    <a:pt x="2413" y="525"/>
                  </a:lnTo>
                  <a:lnTo>
                    <a:pt x="2409" y="533"/>
                  </a:lnTo>
                  <a:lnTo>
                    <a:pt x="2409" y="542"/>
                  </a:lnTo>
                  <a:lnTo>
                    <a:pt x="2409" y="546"/>
                  </a:lnTo>
                  <a:lnTo>
                    <a:pt x="2409" y="550"/>
                  </a:lnTo>
                  <a:lnTo>
                    <a:pt x="2405" y="554"/>
                  </a:lnTo>
                  <a:lnTo>
                    <a:pt x="2400" y="559"/>
                  </a:lnTo>
                  <a:lnTo>
                    <a:pt x="2392" y="567"/>
                  </a:lnTo>
                  <a:lnTo>
                    <a:pt x="2388" y="575"/>
                  </a:lnTo>
                  <a:lnTo>
                    <a:pt x="2388" y="580"/>
                  </a:lnTo>
                  <a:lnTo>
                    <a:pt x="2388" y="584"/>
                  </a:lnTo>
                  <a:lnTo>
                    <a:pt x="2388" y="588"/>
                  </a:lnTo>
                  <a:lnTo>
                    <a:pt x="2388" y="592"/>
                  </a:lnTo>
                  <a:lnTo>
                    <a:pt x="2388" y="597"/>
                  </a:lnTo>
                  <a:lnTo>
                    <a:pt x="2392" y="601"/>
                  </a:lnTo>
                  <a:lnTo>
                    <a:pt x="2396" y="609"/>
                  </a:lnTo>
                  <a:lnTo>
                    <a:pt x="2400" y="614"/>
                  </a:lnTo>
                  <a:lnTo>
                    <a:pt x="2405" y="622"/>
                  </a:lnTo>
                  <a:lnTo>
                    <a:pt x="2405" y="626"/>
                  </a:lnTo>
                  <a:lnTo>
                    <a:pt x="2409" y="631"/>
                  </a:lnTo>
                  <a:lnTo>
                    <a:pt x="2409" y="643"/>
                  </a:lnTo>
                  <a:lnTo>
                    <a:pt x="2413" y="652"/>
                  </a:lnTo>
                  <a:lnTo>
                    <a:pt x="2413" y="656"/>
                  </a:lnTo>
                  <a:lnTo>
                    <a:pt x="2417" y="664"/>
                  </a:lnTo>
                  <a:lnTo>
                    <a:pt x="2417" y="669"/>
                  </a:lnTo>
                  <a:lnTo>
                    <a:pt x="2422" y="677"/>
                  </a:lnTo>
                  <a:lnTo>
                    <a:pt x="2426" y="690"/>
                  </a:lnTo>
                  <a:lnTo>
                    <a:pt x="2426" y="694"/>
                  </a:lnTo>
                  <a:lnTo>
                    <a:pt x="2430" y="702"/>
                  </a:lnTo>
                  <a:lnTo>
                    <a:pt x="2434" y="711"/>
                  </a:lnTo>
                  <a:lnTo>
                    <a:pt x="2434" y="715"/>
                  </a:lnTo>
                  <a:lnTo>
                    <a:pt x="2434" y="719"/>
                  </a:lnTo>
                  <a:lnTo>
                    <a:pt x="2434" y="724"/>
                  </a:lnTo>
                  <a:lnTo>
                    <a:pt x="2439" y="736"/>
                  </a:lnTo>
                  <a:lnTo>
                    <a:pt x="2439" y="745"/>
                  </a:lnTo>
                  <a:lnTo>
                    <a:pt x="2439" y="749"/>
                  </a:lnTo>
                  <a:lnTo>
                    <a:pt x="2439" y="753"/>
                  </a:lnTo>
                  <a:lnTo>
                    <a:pt x="2447" y="766"/>
                  </a:lnTo>
                  <a:lnTo>
                    <a:pt x="2447" y="770"/>
                  </a:lnTo>
                  <a:lnTo>
                    <a:pt x="2447" y="774"/>
                  </a:lnTo>
                  <a:lnTo>
                    <a:pt x="2447" y="779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796"/>
                  </a:lnTo>
                  <a:lnTo>
                    <a:pt x="2447" y="800"/>
                  </a:lnTo>
                  <a:lnTo>
                    <a:pt x="2447" y="804"/>
                  </a:lnTo>
                  <a:lnTo>
                    <a:pt x="2443" y="804"/>
                  </a:lnTo>
                  <a:lnTo>
                    <a:pt x="2443" y="808"/>
                  </a:lnTo>
                  <a:lnTo>
                    <a:pt x="2439" y="817"/>
                  </a:lnTo>
                  <a:lnTo>
                    <a:pt x="2434" y="821"/>
                  </a:lnTo>
                  <a:lnTo>
                    <a:pt x="2434" y="825"/>
                  </a:lnTo>
                  <a:lnTo>
                    <a:pt x="2430" y="829"/>
                  </a:lnTo>
                  <a:lnTo>
                    <a:pt x="2426" y="834"/>
                  </a:lnTo>
                  <a:lnTo>
                    <a:pt x="2422" y="838"/>
                  </a:lnTo>
                  <a:lnTo>
                    <a:pt x="2417" y="838"/>
                  </a:lnTo>
                  <a:lnTo>
                    <a:pt x="2413" y="842"/>
                  </a:lnTo>
                  <a:lnTo>
                    <a:pt x="2405" y="842"/>
                  </a:lnTo>
                  <a:lnTo>
                    <a:pt x="2400" y="842"/>
                  </a:lnTo>
                  <a:lnTo>
                    <a:pt x="2396" y="842"/>
                  </a:lnTo>
                  <a:lnTo>
                    <a:pt x="2379" y="842"/>
                  </a:lnTo>
                  <a:lnTo>
                    <a:pt x="2371" y="842"/>
                  </a:lnTo>
                  <a:lnTo>
                    <a:pt x="2362" y="842"/>
                  </a:lnTo>
                  <a:lnTo>
                    <a:pt x="2358" y="846"/>
                  </a:lnTo>
                  <a:lnTo>
                    <a:pt x="2358" y="851"/>
                  </a:lnTo>
                  <a:lnTo>
                    <a:pt x="2354" y="851"/>
                  </a:lnTo>
                  <a:lnTo>
                    <a:pt x="2354" y="855"/>
                  </a:lnTo>
                  <a:lnTo>
                    <a:pt x="2354" y="859"/>
                  </a:lnTo>
                  <a:lnTo>
                    <a:pt x="2350" y="863"/>
                  </a:lnTo>
                  <a:lnTo>
                    <a:pt x="2350" y="868"/>
                  </a:lnTo>
                  <a:lnTo>
                    <a:pt x="2354" y="872"/>
                  </a:lnTo>
                  <a:lnTo>
                    <a:pt x="2354" y="876"/>
                  </a:lnTo>
                  <a:lnTo>
                    <a:pt x="2354" y="880"/>
                  </a:lnTo>
                  <a:lnTo>
                    <a:pt x="2358" y="885"/>
                  </a:lnTo>
                  <a:lnTo>
                    <a:pt x="2362" y="885"/>
                  </a:lnTo>
                  <a:lnTo>
                    <a:pt x="2375" y="893"/>
                  </a:lnTo>
                  <a:lnTo>
                    <a:pt x="2379" y="897"/>
                  </a:lnTo>
                  <a:lnTo>
                    <a:pt x="2384" y="901"/>
                  </a:lnTo>
                  <a:lnTo>
                    <a:pt x="2392" y="910"/>
                  </a:lnTo>
                  <a:lnTo>
                    <a:pt x="2396" y="914"/>
                  </a:lnTo>
                  <a:lnTo>
                    <a:pt x="2400" y="918"/>
                  </a:lnTo>
                  <a:lnTo>
                    <a:pt x="2405" y="927"/>
                  </a:lnTo>
                  <a:lnTo>
                    <a:pt x="2409" y="931"/>
                  </a:lnTo>
                  <a:lnTo>
                    <a:pt x="2409" y="935"/>
                  </a:lnTo>
                  <a:lnTo>
                    <a:pt x="2413" y="940"/>
                  </a:lnTo>
                  <a:lnTo>
                    <a:pt x="2413" y="948"/>
                  </a:lnTo>
                  <a:lnTo>
                    <a:pt x="2413" y="952"/>
                  </a:lnTo>
                  <a:lnTo>
                    <a:pt x="2413" y="961"/>
                  </a:lnTo>
                  <a:lnTo>
                    <a:pt x="2413" y="965"/>
                  </a:lnTo>
                  <a:lnTo>
                    <a:pt x="2413" y="969"/>
                  </a:lnTo>
                  <a:lnTo>
                    <a:pt x="2413" y="978"/>
                  </a:lnTo>
                  <a:lnTo>
                    <a:pt x="2413" y="982"/>
                  </a:lnTo>
                  <a:lnTo>
                    <a:pt x="2413" y="986"/>
                  </a:lnTo>
                  <a:lnTo>
                    <a:pt x="2409" y="990"/>
                  </a:lnTo>
                  <a:lnTo>
                    <a:pt x="2409" y="995"/>
                  </a:lnTo>
                  <a:lnTo>
                    <a:pt x="2405" y="995"/>
                  </a:lnTo>
                  <a:lnTo>
                    <a:pt x="2400" y="999"/>
                  </a:lnTo>
                  <a:lnTo>
                    <a:pt x="2396" y="1003"/>
                  </a:lnTo>
                  <a:lnTo>
                    <a:pt x="2392" y="1003"/>
                  </a:lnTo>
                  <a:lnTo>
                    <a:pt x="2384" y="1003"/>
                  </a:lnTo>
                  <a:lnTo>
                    <a:pt x="2379" y="1003"/>
                  </a:lnTo>
                  <a:lnTo>
                    <a:pt x="2379" y="1007"/>
                  </a:lnTo>
                  <a:lnTo>
                    <a:pt x="2375" y="1007"/>
                  </a:lnTo>
                  <a:lnTo>
                    <a:pt x="2375" y="1012"/>
                  </a:lnTo>
                  <a:lnTo>
                    <a:pt x="2371" y="1012"/>
                  </a:lnTo>
                  <a:lnTo>
                    <a:pt x="2371" y="1016"/>
                  </a:lnTo>
                  <a:lnTo>
                    <a:pt x="2375" y="1020"/>
                  </a:lnTo>
                  <a:lnTo>
                    <a:pt x="2379" y="1024"/>
                  </a:lnTo>
                  <a:lnTo>
                    <a:pt x="2392" y="1037"/>
                  </a:lnTo>
                  <a:lnTo>
                    <a:pt x="2396" y="1041"/>
                  </a:lnTo>
                  <a:lnTo>
                    <a:pt x="2392" y="1041"/>
                  </a:lnTo>
                  <a:lnTo>
                    <a:pt x="2388" y="1041"/>
                  </a:lnTo>
                  <a:lnTo>
                    <a:pt x="2371" y="1037"/>
                  </a:lnTo>
                  <a:lnTo>
                    <a:pt x="2358" y="1037"/>
                  </a:lnTo>
                  <a:lnTo>
                    <a:pt x="2350" y="1033"/>
                  </a:lnTo>
                  <a:lnTo>
                    <a:pt x="2341" y="1033"/>
                  </a:lnTo>
                  <a:lnTo>
                    <a:pt x="2316" y="1024"/>
                  </a:lnTo>
                  <a:lnTo>
                    <a:pt x="2307" y="1024"/>
                  </a:lnTo>
                  <a:lnTo>
                    <a:pt x="2299" y="1024"/>
                  </a:lnTo>
                  <a:lnTo>
                    <a:pt x="2295" y="1024"/>
                  </a:lnTo>
                  <a:lnTo>
                    <a:pt x="2290" y="1024"/>
                  </a:lnTo>
                  <a:lnTo>
                    <a:pt x="2286" y="1024"/>
                  </a:lnTo>
                  <a:lnTo>
                    <a:pt x="2282" y="1024"/>
                  </a:lnTo>
                  <a:lnTo>
                    <a:pt x="2278" y="1028"/>
                  </a:lnTo>
                  <a:lnTo>
                    <a:pt x="2269" y="1033"/>
                  </a:lnTo>
                  <a:lnTo>
                    <a:pt x="2265" y="1033"/>
                  </a:lnTo>
                  <a:lnTo>
                    <a:pt x="2265" y="1037"/>
                  </a:lnTo>
                  <a:lnTo>
                    <a:pt x="2261" y="1041"/>
                  </a:lnTo>
                  <a:lnTo>
                    <a:pt x="2261" y="1045"/>
                  </a:lnTo>
                  <a:lnTo>
                    <a:pt x="2261" y="1050"/>
                  </a:lnTo>
                  <a:lnTo>
                    <a:pt x="2261" y="1054"/>
                  </a:lnTo>
                  <a:lnTo>
                    <a:pt x="2261" y="1058"/>
                  </a:lnTo>
                  <a:lnTo>
                    <a:pt x="2261" y="1067"/>
                  </a:lnTo>
                  <a:lnTo>
                    <a:pt x="2265" y="1075"/>
                  </a:lnTo>
                  <a:lnTo>
                    <a:pt x="2265" y="1084"/>
                  </a:lnTo>
                  <a:lnTo>
                    <a:pt x="2273" y="1113"/>
                  </a:lnTo>
                  <a:lnTo>
                    <a:pt x="2273" y="1122"/>
                  </a:lnTo>
                  <a:lnTo>
                    <a:pt x="2273" y="1126"/>
                  </a:lnTo>
                  <a:lnTo>
                    <a:pt x="2278" y="1134"/>
                  </a:lnTo>
                  <a:lnTo>
                    <a:pt x="2278" y="1139"/>
                  </a:lnTo>
                  <a:lnTo>
                    <a:pt x="2273" y="1147"/>
                  </a:lnTo>
                  <a:lnTo>
                    <a:pt x="2273" y="1151"/>
                  </a:lnTo>
                  <a:lnTo>
                    <a:pt x="2273" y="1155"/>
                  </a:lnTo>
                  <a:lnTo>
                    <a:pt x="2269" y="1160"/>
                  </a:lnTo>
                  <a:lnTo>
                    <a:pt x="2265" y="1164"/>
                  </a:lnTo>
                  <a:lnTo>
                    <a:pt x="2261" y="1168"/>
                  </a:lnTo>
                  <a:lnTo>
                    <a:pt x="2257" y="1172"/>
                  </a:lnTo>
                  <a:lnTo>
                    <a:pt x="2252" y="1177"/>
                  </a:lnTo>
                  <a:lnTo>
                    <a:pt x="2244" y="1181"/>
                  </a:lnTo>
                  <a:lnTo>
                    <a:pt x="2240" y="1189"/>
                  </a:lnTo>
                  <a:lnTo>
                    <a:pt x="2227" y="1198"/>
                  </a:lnTo>
                  <a:lnTo>
                    <a:pt x="2210" y="1206"/>
                  </a:lnTo>
                  <a:lnTo>
                    <a:pt x="2163" y="1240"/>
                  </a:lnTo>
                  <a:lnTo>
                    <a:pt x="2155" y="1244"/>
                  </a:lnTo>
                  <a:lnTo>
                    <a:pt x="2146" y="1249"/>
                  </a:lnTo>
                  <a:lnTo>
                    <a:pt x="2142" y="1253"/>
                  </a:lnTo>
                  <a:lnTo>
                    <a:pt x="2134" y="1257"/>
                  </a:lnTo>
                  <a:lnTo>
                    <a:pt x="2130" y="1257"/>
                  </a:lnTo>
                  <a:lnTo>
                    <a:pt x="2125" y="1261"/>
                  </a:lnTo>
                  <a:lnTo>
                    <a:pt x="2121" y="1261"/>
                  </a:lnTo>
                  <a:lnTo>
                    <a:pt x="2117" y="1261"/>
                  </a:lnTo>
                  <a:lnTo>
                    <a:pt x="2113" y="1257"/>
                  </a:lnTo>
                  <a:lnTo>
                    <a:pt x="2108" y="1253"/>
                  </a:lnTo>
                  <a:lnTo>
                    <a:pt x="2108" y="1249"/>
                  </a:lnTo>
                  <a:lnTo>
                    <a:pt x="2104" y="1244"/>
                  </a:lnTo>
                  <a:lnTo>
                    <a:pt x="2100" y="1236"/>
                  </a:lnTo>
                  <a:lnTo>
                    <a:pt x="2100" y="1232"/>
                  </a:lnTo>
                  <a:lnTo>
                    <a:pt x="2096" y="1215"/>
                  </a:lnTo>
                  <a:lnTo>
                    <a:pt x="2091" y="1206"/>
                  </a:lnTo>
                  <a:lnTo>
                    <a:pt x="2087" y="1202"/>
                  </a:lnTo>
                  <a:lnTo>
                    <a:pt x="2087" y="1198"/>
                  </a:lnTo>
                  <a:lnTo>
                    <a:pt x="2083" y="1194"/>
                  </a:lnTo>
                  <a:lnTo>
                    <a:pt x="2083" y="1189"/>
                  </a:lnTo>
                  <a:lnTo>
                    <a:pt x="2079" y="1189"/>
                  </a:lnTo>
                  <a:lnTo>
                    <a:pt x="2079" y="1185"/>
                  </a:lnTo>
                  <a:lnTo>
                    <a:pt x="2075" y="1185"/>
                  </a:lnTo>
                  <a:lnTo>
                    <a:pt x="2070" y="1185"/>
                  </a:lnTo>
                  <a:lnTo>
                    <a:pt x="2066" y="1185"/>
                  </a:lnTo>
                  <a:lnTo>
                    <a:pt x="2062" y="1185"/>
                  </a:lnTo>
                  <a:lnTo>
                    <a:pt x="2058" y="1189"/>
                  </a:lnTo>
                  <a:lnTo>
                    <a:pt x="2053" y="1189"/>
                  </a:lnTo>
                  <a:lnTo>
                    <a:pt x="2045" y="1198"/>
                  </a:lnTo>
                  <a:lnTo>
                    <a:pt x="2041" y="1202"/>
                  </a:lnTo>
                  <a:lnTo>
                    <a:pt x="2036" y="1202"/>
                  </a:lnTo>
                  <a:lnTo>
                    <a:pt x="2024" y="1206"/>
                  </a:lnTo>
                  <a:lnTo>
                    <a:pt x="2019" y="1211"/>
                  </a:lnTo>
                  <a:lnTo>
                    <a:pt x="2015" y="1215"/>
                  </a:lnTo>
                  <a:lnTo>
                    <a:pt x="2011" y="1215"/>
                  </a:lnTo>
                  <a:lnTo>
                    <a:pt x="2003" y="1223"/>
                  </a:lnTo>
                  <a:lnTo>
                    <a:pt x="1994" y="1227"/>
                  </a:lnTo>
                  <a:lnTo>
                    <a:pt x="1990" y="1232"/>
                  </a:lnTo>
                  <a:lnTo>
                    <a:pt x="1986" y="1240"/>
                  </a:lnTo>
                  <a:lnTo>
                    <a:pt x="1981" y="1244"/>
                  </a:lnTo>
                  <a:lnTo>
                    <a:pt x="1981" y="1249"/>
                  </a:lnTo>
                  <a:lnTo>
                    <a:pt x="1981" y="1253"/>
                  </a:lnTo>
                  <a:lnTo>
                    <a:pt x="1981" y="1257"/>
                  </a:lnTo>
                  <a:lnTo>
                    <a:pt x="1981" y="1261"/>
                  </a:lnTo>
                  <a:lnTo>
                    <a:pt x="1981" y="1270"/>
                  </a:lnTo>
                  <a:lnTo>
                    <a:pt x="1981" y="1274"/>
                  </a:lnTo>
                  <a:lnTo>
                    <a:pt x="1986" y="1283"/>
                  </a:lnTo>
                  <a:lnTo>
                    <a:pt x="1986" y="1291"/>
                  </a:lnTo>
                  <a:lnTo>
                    <a:pt x="1986" y="1295"/>
                  </a:lnTo>
                  <a:lnTo>
                    <a:pt x="1986" y="1304"/>
                  </a:lnTo>
                  <a:lnTo>
                    <a:pt x="1986" y="1308"/>
                  </a:lnTo>
                  <a:lnTo>
                    <a:pt x="1986" y="1312"/>
                  </a:lnTo>
                  <a:lnTo>
                    <a:pt x="1981" y="1316"/>
                  </a:lnTo>
                  <a:lnTo>
                    <a:pt x="1977" y="1321"/>
                  </a:lnTo>
                  <a:lnTo>
                    <a:pt x="1973" y="1325"/>
                  </a:lnTo>
                  <a:lnTo>
                    <a:pt x="1960" y="1333"/>
                  </a:lnTo>
                  <a:lnTo>
                    <a:pt x="1956" y="1333"/>
                  </a:lnTo>
                  <a:lnTo>
                    <a:pt x="1952" y="1338"/>
                  </a:lnTo>
                  <a:lnTo>
                    <a:pt x="1948" y="1342"/>
                  </a:lnTo>
                  <a:lnTo>
                    <a:pt x="1948" y="1346"/>
                  </a:lnTo>
                  <a:lnTo>
                    <a:pt x="1948" y="1350"/>
                  </a:lnTo>
                  <a:lnTo>
                    <a:pt x="1948" y="1367"/>
                  </a:lnTo>
                  <a:lnTo>
                    <a:pt x="1948" y="1371"/>
                  </a:lnTo>
                  <a:lnTo>
                    <a:pt x="1948" y="1380"/>
                  </a:lnTo>
                  <a:lnTo>
                    <a:pt x="1943" y="1397"/>
                  </a:lnTo>
                  <a:lnTo>
                    <a:pt x="1943" y="1418"/>
                  </a:lnTo>
                  <a:lnTo>
                    <a:pt x="1943" y="1426"/>
                  </a:lnTo>
                  <a:lnTo>
                    <a:pt x="1939" y="1435"/>
                  </a:lnTo>
                  <a:lnTo>
                    <a:pt x="1939" y="1439"/>
                  </a:lnTo>
                  <a:lnTo>
                    <a:pt x="1939" y="1443"/>
                  </a:lnTo>
                  <a:lnTo>
                    <a:pt x="1935" y="1448"/>
                  </a:lnTo>
                  <a:lnTo>
                    <a:pt x="1935" y="1456"/>
                  </a:lnTo>
                  <a:lnTo>
                    <a:pt x="1931" y="1460"/>
                  </a:lnTo>
                  <a:lnTo>
                    <a:pt x="1935" y="1465"/>
                  </a:lnTo>
                  <a:lnTo>
                    <a:pt x="1935" y="1469"/>
                  </a:lnTo>
                  <a:lnTo>
                    <a:pt x="1943" y="1477"/>
                  </a:lnTo>
                  <a:lnTo>
                    <a:pt x="1956" y="1490"/>
                  </a:lnTo>
                  <a:lnTo>
                    <a:pt x="1964" y="1494"/>
                  </a:lnTo>
                  <a:lnTo>
                    <a:pt x="1973" y="1507"/>
                  </a:lnTo>
                  <a:lnTo>
                    <a:pt x="1981" y="1511"/>
                  </a:lnTo>
                  <a:lnTo>
                    <a:pt x="1986" y="1515"/>
                  </a:lnTo>
                  <a:lnTo>
                    <a:pt x="1990" y="1520"/>
                  </a:lnTo>
                  <a:lnTo>
                    <a:pt x="1994" y="1520"/>
                  </a:lnTo>
                  <a:lnTo>
                    <a:pt x="1998" y="1520"/>
                  </a:lnTo>
                  <a:lnTo>
                    <a:pt x="2003" y="1520"/>
                  </a:lnTo>
                  <a:lnTo>
                    <a:pt x="2015" y="1524"/>
                  </a:lnTo>
                  <a:lnTo>
                    <a:pt x="2024" y="1524"/>
                  </a:lnTo>
                  <a:lnTo>
                    <a:pt x="2028" y="1528"/>
                  </a:lnTo>
                  <a:lnTo>
                    <a:pt x="2032" y="1528"/>
                  </a:lnTo>
                  <a:lnTo>
                    <a:pt x="2036" y="1528"/>
                  </a:lnTo>
                  <a:lnTo>
                    <a:pt x="2036" y="1532"/>
                  </a:lnTo>
                  <a:lnTo>
                    <a:pt x="2041" y="1537"/>
                  </a:lnTo>
                  <a:lnTo>
                    <a:pt x="2045" y="1541"/>
                  </a:lnTo>
                  <a:lnTo>
                    <a:pt x="2049" y="1545"/>
                  </a:lnTo>
                  <a:lnTo>
                    <a:pt x="2053" y="1545"/>
                  </a:lnTo>
                  <a:lnTo>
                    <a:pt x="2058" y="1545"/>
                  </a:lnTo>
                  <a:lnTo>
                    <a:pt x="2062" y="1549"/>
                  </a:lnTo>
                  <a:lnTo>
                    <a:pt x="2070" y="1549"/>
                  </a:lnTo>
                  <a:lnTo>
                    <a:pt x="2087" y="1553"/>
                  </a:lnTo>
                  <a:lnTo>
                    <a:pt x="2113" y="1558"/>
                  </a:lnTo>
                  <a:lnTo>
                    <a:pt x="2117" y="1562"/>
                  </a:lnTo>
                  <a:lnTo>
                    <a:pt x="2121" y="1562"/>
                  </a:lnTo>
                  <a:lnTo>
                    <a:pt x="2130" y="1562"/>
                  </a:lnTo>
                  <a:lnTo>
                    <a:pt x="2138" y="1562"/>
                  </a:lnTo>
                  <a:lnTo>
                    <a:pt x="2142" y="1562"/>
                  </a:lnTo>
                  <a:lnTo>
                    <a:pt x="2151" y="1558"/>
                  </a:lnTo>
                  <a:lnTo>
                    <a:pt x="2163" y="1558"/>
                  </a:lnTo>
                  <a:lnTo>
                    <a:pt x="2168" y="1558"/>
                  </a:lnTo>
                  <a:lnTo>
                    <a:pt x="2172" y="1553"/>
                  </a:lnTo>
                  <a:lnTo>
                    <a:pt x="2172" y="1558"/>
                  </a:lnTo>
                  <a:lnTo>
                    <a:pt x="2176" y="1558"/>
                  </a:lnTo>
                  <a:lnTo>
                    <a:pt x="2180" y="1558"/>
                  </a:lnTo>
                  <a:lnTo>
                    <a:pt x="2180" y="1562"/>
                  </a:lnTo>
                  <a:lnTo>
                    <a:pt x="2185" y="1575"/>
                  </a:lnTo>
                  <a:lnTo>
                    <a:pt x="2185" y="1583"/>
                  </a:lnTo>
                  <a:lnTo>
                    <a:pt x="2185" y="1587"/>
                  </a:lnTo>
                  <a:lnTo>
                    <a:pt x="2185" y="1600"/>
                  </a:lnTo>
                  <a:lnTo>
                    <a:pt x="2189" y="1634"/>
                  </a:lnTo>
                  <a:lnTo>
                    <a:pt x="2189" y="1642"/>
                  </a:lnTo>
                  <a:lnTo>
                    <a:pt x="2189" y="1651"/>
                  </a:lnTo>
                  <a:lnTo>
                    <a:pt x="2193" y="1659"/>
                  </a:lnTo>
                  <a:lnTo>
                    <a:pt x="2193" y="1664"/>
                  </a:lnTo>
                  <a:lnTo>
                    <a:pt x="2193" y="1668"/>
                  </a:lnTo>
                  <a:lnTo>
                    <a:pt x="2197" y="1685"/>
                  </a:lnTo>
                  <a:lnTo>
                    <a:pt x="2202" y="1693"/>
                  </a:lnTo>
                  <a:lnTo>
                    <a:pt x="2202" y="1702"/>
                  </a:lnTo>
                  <a:lnTo>
                    <a:pt x="2202" y="1706"/>
                  </a:lnTo>
                  <a:lnTo>
                    <a:pt x="2202" y="1710"/>
                  </a:lnTo>
                  <a:lnTo>
                    <a:pt x="2202" y="1714"/>
                  </a:lnTo>
                  <a:lnTo>
                    <a:pt x="2202" y="1719"/>
                  </a:lnTo>
                  <a:lnTo>
                    <a:pt x="2197" y="1719"/>
                  </a:lnTo>
                  <a:lnTo>
                    <a:pt x="2197" y="1723"/>
                  </a:lnTo>
                  <a:lnTo>
                    <a:pt x="2193" y="1727"/>
                  </a:lnTo>
                  <a:lnTo>
                    <a:pt x="2189" y="1727"/>
                  </a:lnTo>
                  <a:lnTo>
                    <a:pt x="2185" y="1731"/>
                  </a:lnTo>
                  <a:lnTo>
                    <a:pt x="2180" y="1736"/>
                  </a:lnTo>
                  <a:lnTo>
                    <a:pt x="2176" y="1736"/>
                  </a:lnTo>
                  <a:lnTo>
                    <a:pt x="2159" y="1744"/>
                  </a:lnTo>
                  <a:lnTo>
                    <a:pt x="2155" y="1748"/>
                  </a:lnTo>
                  <a:lnTo>
                    <a:pt x="2151" y="1752"/>
                  </a:lnTo>
                  <a:lnTo>
                    <a:pt x="2146" y="1752"/>
                  </a:lnTo>
                  <a:lnTo>
                    <a:pt x="2146" y="1757"/>
                  </a:lnTo>
                  <a:lnTo>
                    <a:pt x="2142" y="1761"/>
                  </a:lnTo>
                  <a:lnTo>
                    <a:pt x="2138" y="1769"/>
                  </a:lnTo>
                  <a:lnTo>
                    <a:pt x="2138" y="1774"/>
                  </a:lnTo>
                  <a:lnTo>
                    <a:pt x="2138" y="1778"/>
                  </a:lnTo>
                  <a:lnTo>
                    <a:pt x="2138" y="1782"/>
                  </a:lnTo>
                  <a:lnTo>
                    <a:pt x="2142" y="1791"/>
                  </a:lnTo>
                  <a:lnTo>
                    <a:pt x="2142" y="1799"/>
                  </a:lnTo>
                  <a:lnTo>
                    <a:pt x="2146" y="1803"/>
                  </a:lnTo>
                  <a:lnTo>
                    <a:pt x="2151" y="1807"/>
                  </a:lnTo>
                  <a:lnTo>
                    <a:pt x="2151" y="1816"/>
                  </a:lnTo>
                  <a:lnTo>
                    <a:pt x="2155" y="1820"/>
                  </a:lnTo>
                  <a:lnTo>
                    <a:pt x="2163" y="1829"/>
                  </a:lnTo>
                  <a:lnTo>
                    <a:pt x="2176" y="1846"/>
                  </a:lnTo>
                  <a:lnTo>
                    <a:pt x="2180" y="1854"/>
                  </a:lnTo>
                  <a:lnTo>
                    <a:pt x="2185" y="1858"/>
                  </a:lnTo>
                  <a:lnTo>
                    <a:pt x="2185" y="1863"/>
                  </a:lnTo>
                  <a:lnTo>
                    <a:pt x="2189" y="1871"/>
                  </a:lnTo>
                  <a:lnTo>
                    <a:pt x="2193" y="1879"/>
                  </a:lnTo>
                  <a:lnTo>
                    <a:pt x="2197" y="1888"/>
                  </a:lnTo>
                  <a:lnTo>
                    <a:pt x="2202" y="1896"/>
                  </a:lnTo>
                  <a:lnTo>
                    <a:pt x="2202" y="1901"/>
                  </a:lnTo>
                  <a:lnTo>
                    <a:pt x="2202" y="1905"/>
                  </a:lnTo>
                  <a:lnTo>
                    <a:pt x="2206" y="1909"/>
                  </a:lnTo>
                  <a:lnTo>
                    <a:pt x="2206" y="1913"/>
                  </a:lnTo>
                  <a:lnTo>
                    <a:pt x="2206" y="1918"/>
                  </a:lnTo>
                  <a:lnTo>
                    <a:pt x="2206" y="1926"/>
                  </a:lnTo>
                  <a:lnTo>
                    <a:pt x="2206" y="1930"/>
                  </a:lnTo>
                  <a:lnTo>
                    <a:pt x="2206" y="1939"/>
                  </a:lnTo>
                  <a:lnTo>
                    <a:pt x="2210" y="1943"/>
                  </a:lnTo>
                  <a:lnTo>
                    <a:pt x="2210" y="1951"/>
                  </a:lnTo>
                  <a:lnTo>
                    <a:pt x="2214" y="1956"/>
                  </a:lnTo>
                  <a:lnTo>
                    <a:pt x="2214" y="1964"/>
                  </a:lnTo>
                  <a:lnTo>
                    <a:pt x="2218" y="1968"/>
                  </a:lnTo>
                  <a:lnTo>
                    <a:pt x="2218" y="1973"/>
                  </a:lnTo>
                  <a:lnTo>
                    <a:pt x="2223" y="1981"/>
                  </a:lnTo>
                  <a:lnTo>
                    <a:pt x="2227" y="1985"/>
                  </a:lnTo>
                  <a:lnTo>
                    <a:pt x="2231" y="1990"/>
                  </a:lnTo>
                  <a:lnTo>
                    <a:pt x="2235" y="1998"/>
                  </a:lnTo>
                  <a:lnTo>
                    <a:pt x="2235" y="2002"/>
                  </a:lnTo>
                  <a:lnTo>
                    <a:pt x="2240" y="2006"/>
                  </a:lnTo>
                  <a:lnTo>
                    <a:pt x="2257" y="2023"/>
                  </a:lnTo>
                  <a:lnTo>
                    <a:pt x="2261" y="2028"/>
                  </a:lnTo>
                  <a:lnTo>
                    <a:pt x="2265" y="2032"/>
                  </a:lnTo>
                  <a:lnTo>
                    <a:pt x="2265" y="2036"/>
                  </a:lnTo>
                  <a:lnTo>
                    <a:pt x="2265" y="2040"/>
                  </a:lnTo>
                  <a:lnTo>
                    <a:pt x="2265" y="2045"/>
                  </a:lnTo>
                  <a:lnTo>
                    <a:pt x="2261" y="2049"/>
                  </a:lnTo>
                  <a:lnTo>
                    <a:pt x="2261" y="2053"/>
                  </a:lnTo>
                  <a:lnTo>
                    <a:pt x="2261" y="2057"/>
                  </a:lnTo>
                  <a:lnTo>
                    <a:pt x="2261" y="2066"/>
                  </a:lnTo>
                  <a:lnTo>
                    <a:pt x="2261" y="2070"/>
                  </a:lnTo>
                  <a:lnTo>
                    <a:pt x="2265" y="2078"/>
                  </a:lnTo>
                  <a:lnTo>
                    <a:pt x="2265" y="2087"/>
                  </a:lnTo>
                  <a:lnTo>
                    <a:pt x="2269" y="2108"/>
                  </a:lnTo>
                  <a:lnTo>
                    <a:pt x="2269" y="2121"/>
                  </a:lnTo>
                  <a:lnTo>
                    <a:pt x="2269" y="2125"/>
                  </a:lnTo>
                  <a:lnTo>
                    <a:pt x="2273" y="2138"/>
                  </a:lnTo>
                  <a:lnTo>
                    <a:pt x="2273" y="2142"/>
                  </a:lnTo>
                  <a:lnTo>
                    <a:pt x="2273" y="2155"/>
                  </a:lnTo>
                  <a:lnTo>
                    <a:pt x="2273" y="2172"/>
                  </a:lnTo>
                  <a:lnTo>
                    <a:pt x="2273" y="2180"/>
                  </a:lnTo>
                  <a:lnTo>
                    <a:pt x="2269" y="2218"/>
                  </a:lnTo>
                  <a:lnTo>
                    <a:pt x="2269" y="2227"/>
                  </a:lnTo>
                  <a:lnTo>
                    <a:pt x="2269" y="2239"/>
                  </a:lnTo>
                  <a:lnTo>
                    <a:pt x="2269" y="2248"/>
                  </a:lnTo>
                  <a:lnTo>
                    <a:pt x="2265" y="2256"/>
                  </a:lnTo>
                  <a:lnTo>
                    <a:pt x="2265" y="2265"/>
                  </a:lnTo>
                  <a:lnTo>
                    <a:pt x="2265" y="2269"/>
                  </a:lnTo>
                  <a:lnTo>
                    <a:pt x="2261" y="2282"/>
                  </a:lnTo>
                  <a:lnTo>
                    <a:pt x="2257" y="2290"/>
                  </a:lnTo>
                  <a:lnTo>
                    <a:pt x="2252" y="2299"/>
                  </a:lnTo>
                  <a:lnTo>
                    <a:pt x="2252" y="2303"/>
                  </a:lnTo>
                  <a:lnTo>
                    <a:pt x="2248" y="2303"/>
                  </a:lnTo>
                  <a:lnTo>
                    <a:pt x="2248" y="2307"/>
                  </a:lnTo>
                  <a:lnTo>
                    <a:pt x="2240" y="2311"/>
                  </a:lnTo>
                  <a:lnTo>
                    <a:pt x="2235" y="2316"/>
                  </a:lnTo>
                  <a:lnTo>
                    <a:pt x="2231" y="2320"/>
                  </a:lnTo>
                  <a:lnTo>
                    <a:pt x="2227" y="2320"/>
                  </a:lnTo>
                  <a:lnTo>
                    <a:pt x="2223" y="2324"/>
                  </a:lnTo>
                  <a:lnTo>
                    <a:pt x="2218" y="2324"/>
                  </a:lnTo>
                  <a:lnTo>
                    <a:pt x="2206" y="2324"/>
                  </a:lnTo>
                  <a:lnTo>
                    <a:pt x="2197" y="2328"/>
                  </a:lnTo>
                  <a:lnTo>
                    <a:pt x="2189" y="2328"/>
                  </a:lnTo>
                  <a:lnTo>
                    <a:pt x="2176" y="2332"/>
                  </a:lnTo>
                  <a:lnTo>
                    <a:pt x="2163" y="2337"/>
                  </a:lnTo>
                  <a:lnTo>
                    <a:pt x="2151" y="2341"/>
                  </a:lnTo>
                  <a:lnTo>
                    <a:pt x="2138" y="2345"/>
                  </a:lnTo>
                  <a:lnTo>
                    <a:pt x="2134" y="2349"/>
                  </a:lnTo>
                  <a:lnTo>
                    <a:pt x="2125" y="2354"/>
                  </a:lnTo>
                  <a:lnTo>
                    <a:pt x="2121" y="2354"/>
                  </a:lnTo>
                  <a:lnTo>
                    <a:pt x="2117" y="2358"/>
                  </a:lnTo>
                  <a:lnTo>
                    <a:pt x="2108" y="2362"/>
                  </a:lnTo>
                  <a:lnTo>
                    <a:pt x="2104" y="2366"/>
                  </a:lnTo>
                  <a:lnTo>
                    <a:pt x="2100" y="2375"/>
                  </a:lnTo>
                  <a:lnTo>
                    <a:pt x="2091" y="2379"/>
                  </a:lnTo>
                  <a:lnTo>
                    <a:pt x="2083" y="2388"/>
                  </a:lnTo>
                  <a:lnTo>
                    <a:pt x="2075" y="2392"/>
                  </a:lnTo>
                  <a:lnTo>
                    <a:pt x="2066" y="2400"/>
                  </a:lnTo>
                  <a:lnTo>
                    <a:pt x="2053" y="2417"/>
                  </a:lnTo>
                  <a:lnTo>
                    <a:pt x="2045" y="2430"/>
                  </a:lnTo>
                  <a:lnTo>
                    <a:pt x="2036" y="2434"/>
                  </a:lnTo>
                  <a:lnTo>
                    <a:pt x="2032" y="2438"/>
                  </a:lnTo>
                  <a:lnTo>
                    <a:pt x="2028" y="2443"/>
                  </a:lnTo>
                  <a:lnTo>
                    <a:pt x="2024" y="2447"/>
                  </a:lnTo>
                  <a:lnTo>
                    <a:pt x="2019" y="2451"/>
                  </a:lnTo>
                  <a:lnTo>
                    <a:pt x="2015" y="2451"/>
                  </a:lnTo>
                  <a:lnTo>
                    <a:pt x="2011" y="2455"/>
                  </a:lnTo>
                  <a:lnTo>
                    <a:pt x="2007" y="2455"/>
                  </a:lnTo>
                  <a:lnTo>
                    <a:pt x="2003" y="2455"/>
                  </a:lnTo>
                  <a:lnTo>
                    <a:pt x="1994" y="2459"/>
                  </a:lnTo>
                  <a:lnTo>
                    <a:pt x="1990" y="2459"/>
                  </a:lnTo>
                  <a:lnTo>
                    <a:pt x="1981" y="2459"/>
                  </a:lnTo>
                  <a:lnTo>
                    <a:pt x="1977" y="2459"/>
                  </a:lnTo>
                  <a:lnTo>
                    <a:pt x="1969" y="2459"/>
                  </a:lnTo>
                  <a:lnTo>
                    <a:pt x="1960" y="2459"/>
                  </a:lnTo>
                  <a:lnTo>
                    <a:pt x="1952" y="2459"/>
                  </a:lnTo>
                  <a:lnTo>
                    <a:pt x="1939" y="2455"/>
                  </a:lnTo>
                  <a:lnTo>
                    <a:pt x="1922" y="2455"/>
                  </a:lnTo>
                  <a:lnTo>
                    <a:pt x="1918" y="2455"/>
                  </a:lnTo>
                  <a:lnTo>
                    <a:pt x="1909" y="2455"/>
                  </a:lnTo>
                  <a:lnTo>
                    <a:pt x="1905" y="2451"/>
                  </a:lnTo>
                  <a:lnTo>
                    <a:pt x="1901" y="2455"/>
                  </a:lnTo>
                  <a:lnTo>
                    <a:pt x="1892" y="2455"/>
                  </a:lnTo>
                  <a:lnTo>
                    <a:pt x="1888" y="2455"/>
                  </a:lnTo>
                  <a:lnTo>
                    <a:pt x="1884" y="2455"/>
                  </a:lnTo>
                  <a:lnTo>
                    <a:pt x="1876" y="2459"/>
                  </a:lnTo>
                  <a:lnTo>
                    <a:pt x="1867" y="2459"/>
                  </a:lnTo>
                  <a:lnTo>
                    <a:pt x="1859" y="2464"/>
                  </a:lnTo>
                  <a:lnTo>
                    <a:pt x="1850" y="2468"/>
                  </a:lnTo>
                  <a:lnTo>
                    <a:pt x="1816" y="2481"/>
                  </a:lnTo>
                  <a:lnTo>
                    <a:pt x="1808" y="2485"/>
                  </a:lnTo>
                  <a:lnTo>
                    <a:pt x="1778" y="2493"/>
                  </a:lnTo>
                  <a:lnTo>
                    <a:pt x="1774" y="2493"/>
                  </a:lnTo>
                  <a:lnTo>
                    <a:pt x="1765" y="2498"/>
                  </a:lnTo>
                  <a:lnTo>
                    <a:pt x="1753" y="2498"/>
                  </a:lnTo>
                  <a:lnTo>
                    <a:pt x="1744" y="2502"/>
                  </a:lnTo>
                  <a:lnTo>
                    <a:pt x="1727" y="2506"/>
                  </a:lnTo>
                  <a:lnTo>
                    <a:pt x="1719" y="2506"/>
                  </a:lnTo>
                  <a:lnTo>
                    <a:pt x="1706" y="2506"/>
                  </a:lnTo>
                  <a:lnTo>
                    <a:pt x="1698" y="2510"/>
                  </a:lnTo>
                  <a:lnTo>
                    <a:pt x="1672" y="2510"/>
                  </a:lnTo>
                  <a:lnTo>
                    <a:pt x="1660" y="2515"/>
                  </a:lnTo>
                  <a:lnTo>
                    <a:pt x="1655" y="2515"/>
                  </a:lnTo>
                  <a:lnTo>
                    <a:pt x="1651" y="2515"/>
                  </a:lnTo>
                  <a:lnTo>
                    <a:pt x="1643" y="2519"/>
                  </a:lnTo>
                  <a:lnTo>
                    <a:pt x="1634" y="2519"/>
                  </a:lnTo>
                  <a:lnTo>
                    <a:pt x="1617" y="2527"/>
                  </a:lnTo>
                  <a:lnTo>
                    <a:pt x="1609" y="2531"/>
                  </a:lnTo>
                  <a:lnTo>
                    <a:pt x="1600" y="2531"/>
                  </a:lnTo>
                  <a:lnTo>
                    <a:pt x="1596" y="2531"/>
                  </a:lnTo>
                  <a:lnTo>
                    <a:pt x="1592" y="2531"/>
                  </a:lnTo>
                  <a:lnTo>
                    <a:pt x="1583" y="2531"/>
                  </a:lnTo>
                  <a:lnTo>
                    <a:pt x="1579" y="2531"/>
                  </a:lnTo>
                  <a:lnTo>
                    <a:pt x="1575" y="2531"/>
                  </a:lnTo>
                  <a:lnTo>
                    <a:pt x="1562" y="2531"/>
                  </a:lnTo>
                  <a:lnTo>
                    <a:pt x="1541" y="2527"/>
                  </a:lnTo>
                  <a:lnTo>
                    <a:pt x="1524" y="2523"/>
                  </a:lnTo>
                  <a:lnTo>
                    <a:pt x="1516" y="2523"/>
                  </a:lnTo>
                  <a:lnTo>
                    <a:pt x="1507" y="2523"/>
                  </a:lnTo>
                  <a:lnTo>
                    <a:pt x="1486" y="2515"/>
                  </a:lnTo>
                  <a:lnTo>
                    <a:pt x="1478" y="2515"/>
                  </a:lnTo>
                  <a:lnTo>
                    <a:pt x="1473" y="2515"/>
                  </a:lnTo>
                  <a:lnTo>
                    <a:pt x="1465" y="2510"/>
                  </a:lnTo>
                  <a:lnTo>
                    <a:pt x="1456" y="2510"/>
                  </a:lnTo>
                  <a:lnTo>
                    <a:pt x="1448" y="2510"/>
                  </a:lnTo>
                  <a:lnTo>
                    <a:pt x="1439" y="2510"/>
                  </a:lnTo>
                  <a:lnTo>
                    <a:pt x="1431" y="2510"/>
                  </a:lnTo>
                  <a:lnTo>
                    <a:pt x="1423" y="2510"/>
                  </a:lnTo>
                  <a:lnTo>
                    <a:pt x="1414" y="2510"/>
                  </a:lnTo>
                  <a:lnTo>
                    <a:pt x="1406" y="2510"/>
                  </a:lnTo>
                  <a:lnTo>
                    <a:pt x="1397" y="2515"/>
                  </a:lnTo>
                  <a:lnTo>
                    <a:pt x="1384" y="2515"/>
                  </a:lnTo>
                  <a:lnTo>
                    <a:pt x="1372" y="2519"/>
                  </a:lnTo>
                  <a:lnTo>
                    <a:pt x="1368" y="2519"/>
                  </a:lnTo>
                  <a:lnTo>
                    <a:pt x="1359" y="2523"/>
                  </a:lnTo>
                  <a:lnTo>
                    <a:pt x="1346" y="2523"/>
                  </a:lnTo>
                  <a:lnTo>
                    <a:pt x="1342" y="2527"/>
                  </a:lnTo>
                  <a:lnTo>
                    <a:pt x="1338" y="2527"/>
                  </a:lnTo>
                  <a:lnTo>
                    <a:pt x="1329" y="2531"/>
                  </a:lnTo>
                  <a:lnTo>
                    <a:pt x="1329" y="2536"/>
                  </a:lnTo>
                  <a:lnTo>
                    <a:pt x="1325" y="2536"/>
                  </a:lnTo>
                  <a:lnTo>
                    <a:pt x="1321" y="2540"/>
                  </a:lnTo>
                  <a:lnTo>
                    <a:pt x="1321" y="2544"/>
                  </a:lnTo>
                  <a:lnTo>
                    <a:pt x="1312" y="2553"/>
                  </a:lnTo>
                  <a:lnTo>
                    <a:pt x="1308" y="2557"/>
                  </a:lnTo>
                  <a:lnTo>
                    <a:pt x="1296" y="2570"/>
                  </a:lnTo>
                  <a:lnTo>
                    <a:pt x="1287" y="2574"/>
                  </a:lnTo>
                  <a:lnTo>
                    <a:pt x="1279" y="2582"/>
                  </a:lnTo>
                  <a:lnTo>
                    <a:pt x="1274" y="2586"/>
                  </a:lnTo>
                  <a:lnTo>
                    <a:pt x="1270" y="2586"/>
                  </a:lnTo>
                  <a:lnTo>
                    <a:pt x="1266" y="2591"/>
                  </a:lnTo>
                  <a:lnTo>
                    <a:pt x="1257" y="2595"/>
                  </a:lnTo>
                  <a:lnTo>
                    <a:pt x="1253" y="2595"/>
                  </a:lnTo>
                  <a:lnTo>
                    <a:pt x="1249" y="2595"/>
                  </a:lnTo>
                  <a:lnTo>
                    <a:pt x="1245" y="2595"/>
                  </a:lnTo>
                  <a:lnTo>
                    <a:pt x="1236" y="2595"/>
                  </a:lnTo>
                  <a:lnTo>
                    <a:pt x="1232" y="2591"/>
                  </a:lnTo>
                  <a:lnTo>
                    <a:pt x="1215" y="2586"/>
                  </a:lnTo>
                  <a:lnTo>
                    <a:pt x="1194" y="2582"/>
                  </a:lnTo>
                  <a:lnTo>
                    <a:pt x="1185" y="2582"/>
                  </a:lnTo>
                  <a:lnTo>
                    <a:pt x="1181" y="2578"/>
                  </a:lnTo>
                  <a:lnTo>
                    <a:pt x="1173" y="2574"/>
                  </a:lnTo>
                  <a:lnTo>
                    <a:pt x="1143" y="2561"/>
                  </a:lnTo>
                  <a:lnTo>
                    <a:pt x="1130" y="2553"/>
                  </a:lnTo>
                  <a:lnTo>
                    <a:pt x="1122" y="2548"/>
                  </a:lnTo>
                  <a:lnTo>
                    <a:pt x="1109" y="2544"/>
                  </a:lnTo>
                  <a:lnTo>
                    <a:pt x="1101" y="2540"/>
                  </a:lnTo>
                  <a:lnTo>
                    <a:pt x="1092" y="2536"/>
                  </a:lnTo>
                  <a:lnTo>
                    <a:pt x="1080" y="2531"/>
                  </a:lnTo>
                  <a:lnTo>
                    <a:pt x="1067" y="2523"/>
                  </a:lnTo>
                  <a:lnTo>
                    <a:pt x="1063" y="2519"/>
                  </a:lnTo>
                  <a:lnTo>
                    <a:pt x="1050" y="2510"/>
                  </a:lnTo>
                  <a:lnTo>
                    <a:pt x="1029" y="2498"/>
                  </a:lnTo>
                  <a:lnTo>
                    <a:pt x="1020" y="2493"/>
                  </a:lnTo>
                  <a:lnTo>
                    <a:pt x="1016" y="2489"/>
                  </a:lnTo>
                  <a:lnTo>
                    <a:pt x="1008" y="2485"/>
                  </a:lnTo>
                  <a:lnTo>
                    <a:pt x="1003" y="2485"/>
                  </a:lnTo>
                  <a:lnTo>
                    <a:pt x="995" y="2481"/>
                  </a:lnTo>
                  <a:lnTo>
                    <a:pt x="991" y="2481"/>
                  </a:lnTo>
                  <a:lnTo>
                    <a:pt x="982" y="2481"/>
                  </a:lnTo>
                  <a:lnTo>
                    <a:pt x="978" y="2476"/>
                  </a:lnTo>
                  <a:lnTo>
                    <a:pt x="974" y="2476"/>
                  </a:lnTo>
                  <a:lnTo>
                    <a:pt x="965" y="2476"/>
                  </a:lnTo>
                  <a:lnTo>
                    <a:pt x="957" y="2481"/>
                  </a:lnTo>
                  <a:lnTo>
                    <a:pt x="948" y="2481"/>
                  </a:lnTo>
                  <a:lnTo>
                    <a:pt x="940" y="2481"/>
                  </a:lnTo>
                  <a:lnTo>
                    <a:pt x="936" y="2481"/>
                  </a:lnTo>
                  <a:lnTo>
                    <a:pt x="919" y="2485"/>
                  </a:lnTo>
                  <a:lnTo>
                    <a:pt x="885" y="2493"/>
                  </a:lnTo>
                  <a:lnTo>
                    <a:pt x="872" y="2498"/>
                  </a:lnTo>
                  <a:lnTo>
                    <a:pt x="851" y="2502"/>
                  </a:lnTo>
                  <a:lnTo>
                    <a:pt x="830" y="2506"/>
                  </a:lnTo>
                  <a:lnTo>
                    <a:pt x="817" y="2510"/>
                  </a:lnTo>
                  <a:lnTo>
                    <a:pt x="788" y="2515"/>
                  </a:lnTo>
                  <a:lnTo>
                    <a:pt x="775" y="2519"/>
                  </a:lnTo>
                  <a:lnTo>
                    <a:pt x="762" y="2523"/>
                  </a:lnTo>
                  <a:lnTo>
                    <a:pt x="749" y="2523"/>
                  </a:lnTo>
                  <a:lnTo>
                    <a:pt x="737" y="2527"/>
                  </a:lnTo>
                  <a:lnTo>
                    <a:pt x="724" y="2531"/>
                  </a:lnTo>
                  <a:lnTo>
                    <a:pt x="711" y="2536"/>
                  </a:lnTo>
                  <a:lnTo>
                    <a:pt x="652" y="2557"/>
                  </a:lnTo>
                  <a:lnTo>
                    <a:pt x="622" y="2570"/>
                  </a:lnTo>
                  <a:lnTo>
                    <a:pt x="610" y="2570"/>
                  </a:lnTo>
                  <a:lnTo>
                    <a:pt x="601" y="2574"/>
                  </a:lnTo>
                  <a:lnTo>
                    <a:pt x="593" y="2578"/>
                  </a:lnTo>
                  <a:lnTo>
                    <a:pt x="580" y="2578"/>
                  </a:lnTo>
                  <a:lnTo>
                    <a:pt x="572" y="2582"/>
                  </a:lnTo>
                  <a:lnTo>
                    <a:pt x="546" y="2586"/>
                  </a:lnTo>
                  <a:lnTo>
                    <a:pt x="500" y="2595"/>
                  </a:lnTo>
                  <a:lnTo>
                    <a:pt x="491" y="2595"/>
                  </a:lnTo>
                  <a:lnTo>
                    <a:pt x="483" y="2595"/>
                  </a:lnTo>
                  <a:lnTo>
                    <a:pt x="470" y="2599"/>
                  </a:lnTo>
                  <a:lnTo>
                    <a:pt x="453" y="2599"/>
                  </a:lnTo>
                  <a:lnTo>
                    <a:pt x="445" y="2599"/>
                  </a:lnTo>
                  <a:lnTo>
                    <a:pt x="432" y="2599"/>
                  </a:lnTo>
                  <a:lnTo>
                    <a:pt x="381" y="2599"/>
                  </a:lnTo>
                  <a:lnTo>
                    <a:pt x="368" y="2599"/>
                  </a:lnTo>
                  <a:lnTo>
                    <a:pt x="356" y="2599"/>
                  </a:lnTo>
                  <a:lnTo>
                    <a:pt x="343" y="2599"/>
                  </a:lnTo>
                  <a:lnTo>
                    <a:pt x="335" y="2599"/>
                  </a:lnTo>
                  <a:lnTo>
                    <a:pt x="322" y="2595"/>
                  </a:lnTo>
                  <a:lnTo>
                    <a:pt x="313" y="2595"/>
                  </a:lnTo>
                  <a:lnTo>
                    <a:pt x="309" y="2591"/>
                  </a:lnTo>
                  <a:lnTo>
                    <a:pt x="301" y="2591"/>
                  </a:lnTo>
                  <a:lnTo>
                    <a:pt x="292" y="2586"/>
                  </a:lnTo>
                  <a:lnTo>
                    <a:pt x="284" y="2586"/>
                  </a:lnTo>
                  <a:lnTo>
                    <a:pt x="275" y="2582"/>
                  </a:lnTo>
                  <a:lnTo>
                    <a:pt x="271" y="2578"/>
                  </a:lnTo>
                  <a:lnTo>
                    <a:pt x="263" y="2574"/>
                  </a:lnTo>
                  <a:lnTo>
                    <a:pt x="254" y="2574"/>
                  </a:lnTo>
                  <a:lnTo>
                    <a:pt x="250" y="2570"/>
                  </a:lnTo>
                  <a:lnTo>
                    <a:pt x="241" y="2565"/>
                  </a:lnTo>
                  <a:lnTo>
                    <a:pt x="233" y="2561"/>
                  </a:lnTo>
                  <a:lnTo>
                    <a:pt x="229" y="2557"/>
                  </a:lnTo>
                  <a:lnTo>
                    <a:pt x="224" y="2553"/>
                  </a:lnTo>
                  <a:lnTo>
                    <a:pt x="220" y="2548"/>
                  </a:lnTo>
                  <a:lnTo>
                    <a:pt x="212" y="2544"/>
                  </a:lnTo>
                  <a:lnTo>
                    <a:pt x="208" y="2536"/>
                  </a:lnTo>
                  <a:lnTo>
                    <a:pt x="199" y="2531"/>
                  </a:lnTo>
                  <a:lnTo>
                    <a:pt x="195" y="2523"/>
                  </a:lnTo>
                  <a:lnTo>
                    <a:pt x="186" y="2515"/>
                  </a:lnTo>
                  <a:lnTo>
                    <a:pt x="182" y="2510"/>
                  </a:lnTo>
                  <a:lnTo>
                    <a:pt x="178" y="2502"/>
                  </a:lnTo>
                  <a:lnTo>
                    <a:pt x="174" y="2498"/>
                  </a:lnTo>
                  <a:lnTo>
                    <a:pt x="169" y="2489"/>
                  </a:lnTo>
                  <a:lnTo>
                    <a:pt x="165" y="2481"/>
                  </a:lnTo>
                  <a:lnTo>
                    <a:pt x="161" y="2476"/>
                  </a:lnTo>
                  <a:lnTo>
                    <a:pt x="161" y="2472"/>
                  </a:lnTo>
                  <a:lnTo>
                    <a:pt x="161" y="2468"/>
                  </a:lnTo>
                  <a:lnTo>
                    <a:pt x="161" y="2464"/>
                  </a:lnTo>
                  <a:lnTo>
                    <a:pt x="161" y="2459"/>
                  </a:lnTo>
                  <a:lnTo>
                    <a:pt x="161" y="2455"/>
                  </a:lnTo>
                  <a:lnTo>
                    <a:pt x="161" y="2451"/>
                  </a:lnTo>
                  <a:lnTo>
                    <a:pt x="161" y="2443"/>
                  </a:lnTo>
                  <a:lnTo>
                    <a:pt x="169" y="2421"/>
                  </a:lnTo>
                  <a:lnTo>
                    <a:pt x="169" y="2409"/>
                  </a:lnTo>
                  <a:lnTo>
                    <a:pt x="169" y="2400"/>
                  </a:lnTo>
                  <a:lnTo>
                    <a:pt x="169" y="2392"/>
                  </a:lnTo>
                  <a:lnTo>
                    <a:pt x="169" y="2388"/>
                  </a:lnTo>
                  <a:lnTo>
                    <a:pt x="169" y="2379"/>
                  </a:lnTo>
                  <a:lnTo>
                    <a:pt x="169" y="2375"/>
                  </a:lnTo>
                  <a:lnTo>
                    <a:pt x="169" y="2371"/>
                  </a:lnTo>
                  <a:lnTo>
                    <a:pt x="165" y="2366"/>
                  </a:lnTo>
                  <a:lnTo>
                    <a:pt x="165" y="2362"/>
                  </a:lnTo>
                  <a:lnTo>
                    <a:pt x="161" y="2362"/>
                  </a:lnTo>
                  <a:lnTo>
                    <a:pt x="161" y="2358"/>
                  </a:lnTo>
                  <a:lnTo>
                    <a:pt x="157" y="2358"/>
                  </a:lnTo>
                  <a:lnTo>
                    <a:pt x="153" y="2354"/>
                  </a:lnTo>
                  <a:lnTo>
                    <a:pt x="148" y="2354"/>
                  </a:lnTo>
                  <a:lnTo>
                    <a:pt x="140" y="2354"/>
                  </a:lnTo>
                  <a:lnTo>
                    <a:pt x="136" y="2349"/>
                  </a:lnTo>
                  <a:lnTo>
                    <a:pt x="131" y="2349"/>
                  </a:lnTo>
                  <a:lnTo>
                    <a:pt x="123" y="2349"/>
                  </a:lnTo>
                  <a:lnTo>
                    <a:pt x="106" y="2354"/>
                  </a:lnTo>
                  <a:lnTo>
                    <a:pt x="97" y="2354"/>
                  </a:lnTo>
                  <a:lnTo>
                    <a:pt x="93" y="2349"/>
                  </a:lnTo>
                  <a:lnTo>
                    <a:pt x="89" y="2349"/>
                  </a:lnTo>
                  <a:lnTo>
                    <a:pt x="85" y="2349"/>
                  </a:lnTo>
                  <a:lnTo>
                    <a:pt x="81" y="2349"/>
                  </a:lnTo>
                  <a:lnTo>
                    <a:pt x="76" y="2345"/>
                  </a:lnTo>
                  <a:lnTo>
                    <a:pt x="72" y="2345"/>
                  </a:lnTo>
                  <a:lnTo>
                    <a:pt x="68" y="2341"/>
                  </a:lnTo>
                  <a:lnTo>
                    <a:pt x="68" y="2337"/>
                  </a:lnTo>
                  <a:lnTo>
                    <a:pt x="64" y="2328"/>
                  </a:lnTo>
                  <a:lnTo>
                    <a:pt x="64" y="2320"/>
                  </a:lnTo>
                  <a:lnTo>
                    <a:pt x="59" y="2311"/>
                  </a:lnTo>
                  <a:lnTo>
                    <a:pt x="59" y="2303"/>
                  </a:lnTo>
                  <a:lnTo>
                    <a:pt x="59" y="2294"/>
                  </a:lnTo>
                  <a:lnTo>
                    <a:pt x="59" y="2286"/>
                  </a:lnTo>
                  <a:lnTo>
                    <a:pt x="59" y="2269"/>
                  </a:lnTo>
                  <a:lnTo>
                    <a:pt x="59" y="2218"/>
                  </a:lnTo>
                  <a:lnTo>
                    <a:pt x="59" y="2201"/>
                  </a:lnTo>
                  <a:lnTo>
                    <a:pt x="59" y="2193"/>
                  </a:lnTo>
                  <a:lnTo>
                    <a:pt x="59" y="2184"/>
                  </a:lnTo>
                  <a:lnTo>
                    <a:pt x="59" y="2176"/>
                  </a:lnTo>
                  <a:lnTo>
                    <a:pt x="59" y="2172"/>
                  </a:lnTo>
                  <a:lnTo>
                    <a:pt x="55" y="2167"/>
                  </a:lnTo>
                  <a:lnTo>
                    <a:pt x="55" y="2163"/>
                  </a:lnTo>
                  <a:lnTo>
                    <a:pt x="51" y="2155"/>
                  </a:lnTo>
                  <a:lnTo>
                    <a:pt x="42" y="2138"/>
                  </a:lnTo>
                  <a:lnTo>
                    <a:pt x="38" y="2129"/>
                  </a:lnTo>
                  <a:lnTo>
                    <a:pt x="34" y="2117"/>
                  </a:lnTo>
                  <a:lnTo>
                    <a:pt x="34" y="2108"/>
                  </a:lnTo>
                  <a:lnTo>
                    <a:pt x="21" y="2070"/>
                  </a:lnTo>
                  <a:lnTo>
                    <a:pt x="13" y="2053"/>
                  </a:lnTo>
                  <a:lnTo>
                    <a:pt x="9" y="2040"/>
                  </a:lnTo>
                  <a:lnTo>
                    <a:pt x="4" y="2023"/>
                  </a:lnTo>
                  <a:lnTo>
                    <a:pt x="4" y="2019"/>
                  </a:lnTo>
                  <a:lnTo>
                    <a:pt x="0" y="2015"/>
                  </a:lnTo>
                  <a:close/>
                  <a:moveTo>
                    <a:pt x="1406" y="1211"/>
                  </a:moveTo>
                  <a:lnTo>
                    <a:pt x="1406" y="1215"/>
                  </a:lnTo>
                  <a:lnTo>
                    <a:pt x="1410" y="1223"/>
                  </a:lnTo>
                  <a:lnTo>
                    <a:pt x="1414" y="1227"/>
                  </a:lnTo>
                  <a:lnTo>
                    <a:pt x="1423" y="1240"/>
                  </a:lnTo>
                  <a:lnTo>
                    <a:pt x="1431" y="1253"/>
                  </a:lnTo>
                  <a:lnTo>
                    <a:pt x="1435" y="1257"/>
                  </a:lnTo>
                  <a:lnTo>
                    <a:pt x="1439" y="1261"/>
                  </a:lnTo>
                  <a:lnTo>
                    <a:pt x="1439" y="1270"/>
                  </a:lnTo>
                  <a:lnTo>
                    <a:pt x="1439" y="1274"/>
                  </a:lnTo>
                  <a:lnTo>
                    <a:pt x="1439" y="1278"/>
                  </a:lnTo>
                  <a:lnTo>
                    <a:pt x="1439" y="1287"/>
                  </a:lnTo>
                  <a:lnTo>
                    <a:pt x="1439" y="1291"/>
                  </a:lnTo>
                  <a:lnTo>
                    <a:pt x="1439" y="1295"/>
                  </a:lnTo>
                  <a:lnTo>
                    <a:pt x="1439" y="1299"/>
                  </a:lnTo>
                  <a:lnTo>
                    <a:pt x="1444" y="1304"/>
                  </a:lnTo>
                  <a:lnTo>
                    <a:pt x="1448" y="1308"/>
                  </a:lnTo>
                  <a:lnTo>
                    <a:pt x="1452" y="1312"/>
                  </a:lnTo>
                  <a:lnTo>
                    <a:pt x="1456" y="1316"/>
                  </a:lnTo>
                  <a:lnTo>
                    <a:pt x="1461" y="1321"/>
                  </a:lnTo>
                  <a:lnTo>
                    <a:pt x="1469" y="1329"/>
                  </a:lnTo>
                  <a:lnTo>
                    <a:pt x="1473" y="1333"/>
                  </a:lnTo>
                  <a:lnTo>
                    <a:pt x="1482" y="1338"/>
                  </a:lnTo>
                  <a:lnTo>
                    <a:pt x="1490" y="1342"/>
                  </a:lnTo>
                  <a:lnTo>
                    <a:pt x="1503" y="1350"/>
                  </a:lnTo>
                  <a:lnTo>
                    <a:pt x="1511" y="1354"/>
                  </a:lnTo>
                  <a:lnTo>
                    <a:pt x="1524" y="1359"/>
                  </a:lnTo>
                  <a:lnTo>
                    <a:pt x="1537" y="1363"/>
                  </a:lnTo>
                  <a:lnTo>
                    <a:pt x="1545" y="1367"/>
                  </a:lnTo>
                  <a:lnTo>
                    <a:pt x="1554" y="1371"/>
                  </a:lnTo>
                  <a:lnTo>
                    <a:pt x="1558" y="1371"/>
                  </a:lnTo>
                  <a:lnTo>
                    <a:pt x="1562" y="1371"/>
                  </a:lnTo>
                  <a:lnTo>
                    <a:pt x="1566" y="1371"/>
                  </a:lnTo>
                  <a:lnTo>
                    <a:pt x="1571" y="1371"/>
                  </a:lnTo>
                  <a:lnTo>
                    <a:pt x="1575" y="1371"/>
                  </a:lnTo>
                  <a:lnTo>
                    <a:pt x="1579" y="1367"/>
                  </a:lnTo>
                  <a:lnTo>
                    <a:pt x="1579" y="1363"/>
                  </a:lnTo>
                  <a:lnTo>
                    <a:pt x="1583" y="1359"/>
                  </a:lnTo>
                  <a:lnTo>
                    <a:pt x="1588" y="1342"/>
                  </a:lnTo>
                  <a:lnTo>
                    <a:pt x="1592" y="1338"/>
                  </a:lnTo>
                  <a:lnTo>
                    <a:pt x="1592" y="1333"/>
                  </a:lnTo>
                  <a:lnTo>
                    <a:pt x="1596" y="1329"/>
                  </a:lnTo>
                  <a:lnTo>
                    <a:pt x="1596" y="1325"/>
                  </a:lnTo>
                  <a:lnTo>
                    <a:pt x="1600" y="1321"/>
                  </a:lnTo>
                  <a:lnTo>
                    <a:pt x="1605" y="1316"/>
                  </a:lnTo>
                  <a:lnTo>
                    <a:pt x="1609" y="1316"/>
                  </a:lnTo>
                  <a:lnTo>
                    <a:pt x="1613" y="1316"/>
                  </a:lnTo>
                  <a:lnTo>
                    <a:pt x="1622" y="1312"/>
                  </a:lnTo>
                  <a:lnTo>
                    <a:pt x="1626" y="1308"/>
                  </a:lnTo>
                  <a:lnTo>
                    <a:pt x="1630" y="1308"/>
                  </a:lnTo>
                  <a:lnTo>
                    <a:pt x="1630" y="1304"/>
                  </a:lnTo>
                  <a:lnTo>
                    <a:pt x="1638" y="1295"/>
                  </a:lnTo>
                  <a:lnTo>
                    <a:pt x="1643" y="1295"/>
                  </a:lnTo>
                  <a:lnTo>
                    <a:pt x="1647" y="1291"/>
                  </a:lnTo>
                  <a:lnTo>
                    <a:pt x="1651" y="1291"/>
                  </a:lnTo>
                  <a:lnTo>
                    <a:pt x="1655" y="1287"/>
                  </a:lnTo>
                  <a:lnTo>
                    <a:pt x="1664" y="1287"/>
                  </a:lnTo>
                  <a:lnTo>
                    <a:pt x="1672" y="1283"/>
                  </a:lnTo>
                  <a:lnTo>
                    <a:pt x="1698" y="1274"/>
                  </a:lnTo>
                  <a:lnTo>
                    <a:pt x="1706" y="1274"/>
                  </a:lnTo>
                  <a:lnTo>
                    <a:pt x="1710" y="1274"/>
                  </a:lnTo>
                  <a:lnTo>
                    <a:pt x="1715" y="1270"/>
                  </a:lnTo>
                  <a:lnTo>
                    <a:pt x="1719" y="1270"/>
                  </a:lnTo>
                  <a:lnTo>
                    <a:pt x="1719" y="1266"/>
                  </a:lnTo>
                  <a:lnTo>
                    <a:pt x="1723" y="1261"/>
                  </a:lnTo>
                  <a:lnTo>
                    <a:pt x="1719" y="1261"/>
                  </a:lnTo>
                  <a:lnTo>
                    <a:pt x="1719" y="1257"/>
                  </a:lnTo>
                  <a:lnTo>
                    <a:pt x="1719" y="1253"/>
                  </a:lnTo>
                  <a:lnTo>
                    <a:pt x="1715" y="1249"/>
                  </a:lnTo>
                  <a:lnTo>
                    <a:pt x="1710" y="1240"/>
                  </a:lnTo>
                  <a:lnTo>
                    <a:pt x="1706" y="1236"/>
                  </a:lnTo>
                  <a:lnTo>
                    <a:pt x="1698" y="1232"/>
                  </a:lnTo>
                  <a:lnTo>
                    <a:pt x="1694" y="1227"/>
                  </a:lnTo>
                  <a:lnTo>
                    <a:pt x="1681" y="1219"/>
                  </a:lnTo>
                  <a:lnTo>
                    <a:pt x="1664" y="1206"/>
                  </a:lnTo>
                  <a:lnTo>
                    <a:pt x="1660" y="1202"/>
                  </a:lnTo>
                  <a:lnTo>
                    <a:pt x="1655" y="1198"/>
                  </a:lnTo>
                  <a:lnTo>
                    <a:pt x="1651" y="1194"/>
                  </a:lnTo>
                  <a:lnTo>
                    <a:pt x="1647" y="1194"/>
                  </a:lnTo>
                  <a:lnTo>
                    <a:pt x="1647" y="1189"/>
                  </a:lnTo>
                  <a:lnTo>
                    <a:pt x="1643" y="1189"/>
                  </a:lnTo>
                  <a:lnTo>
                    <a:pt x="1643" y="1185"/>
                  </a:lnTo>
                  <a:lnTo>
                    <a:pt x="1643" y="1181"/>
                  </a:lnTo>
                  <a:lnTo>
                    <a:pt x="1638" y="1177"/>
                  </a:lnTo>
                  <a:lnTo>
                    <a:pt x="1638" y="1172"/>
                  </a:lnTo>
                  <a:lnTo>
                    <a:pt x="1638" y="1168"/>
                  </a:lnTo>
                  <a:lnTo>
                    <a:pt x="1638" y="1160"/>
                  </a:lnTo>
                  <a:lnTo>
                    <a:pt x="1638" y="1155"/>
                  </a:lnTo>
                  <a:lnTo>
                    <a:pt x="1638" y="1151"/>
                  </a:lnTo>
                  <a:lnTo>
                    <a:pt x="1638" y="1147"/>
                  </a:lnTo>
                  <a:lnTo>
                    <a:pt x="1643" y="1134"/>
                  </a:lnTo>
                  <a:lnTo>
                    <a:pt x="1643" y="1130"/>
                  </a:lnTo>
                  <a:lnTo>
                    <a:pt x="1647" y="1122"/>
                  </a:lnTo>
                  <a:lnTo>
                    <a:pt x="1651" y="1113"/>
                  </a:lnTo>
                  <a:lnTo>
                    <a:pt x="1655" y="1105"/>
                  </a:lnTo>
                  <a:lnTo>
                    <a:pt x="1655" y="1100"/>
                  </a:lnTo>
                  <a:lnTo>
                    <a:pt x="1660" y="1096"/>
                  </a:lnTo>
                  <a:lnTo>
                    <a:pt x="1664" y="1088"/>
                  </a:lnTo>
                  <a:lnTo>
                    <a:pt x="1668" y="1084"/>
                  </a:lnTo>
                  <a:lnTo>
                    <a:pt x="1672" y="1084"/>
                  </a:lnTo>
                  <a:lnTo>
                    <a:pt x="1677" y="1079"/>
                  </a:lnTo>
                  <a:lnTo>
                    <a:pt x="1681" y="1079"/>
                  </a:lnTo>
                  <a:lnTo>
                    <a:pt x="1685" y="1079"/>
                  </a:lnTo>
                  <a:lnTo>
                    <a:pt x="1689" y="1079"/>
                  </a:lnTo>
                  <a:lnTo>
                    <a:pt x="1694" y="1079"/>
                  </a:lnTo>
                  <a:lnTo>
                    <a:pt x="1723" y="1079"/>
                  </a:lnTo>
                  <a:lnTo>
                    <a:pt x="1732" y="1084"/>
                  </a:lnTo>
                  <a:lnTo>
                    <a:pt x="1740" y="1084"/>
                  </a:lnTo>
                  <a:lnTo>
                    <a:pt x="1753" y="1084"/>
                  </a:lnTo>
                  <a:lnTo>
                    <a:pt x="1765" y="1088"/>
                  </a:lnTo>
                  <a:lnTo>
                    <a:pt x="1787" y="1092"/>
                  </a:lnTo>
                  <a:lnTo>
                    <a:pt x="1795" y="1092"/>
                  </a:lnTo>
                  <a:lnTo>
                    <a:pt x="1795" y="1096"/>
                  </a:lnTo>
                  <a:lnTo>
                    <a:pt x="1799" y="1096"/>
                  </a:lnTo>
                  <a:lnTo>
                    <a:pt x="1799" y="1092"/>
                  </a:lnTo>
                  <a:lnTo>
                    <a:pt x="1795" y="1088"/>
                  </a:lnTo>
                  <a:lnTo>
                    <a:pt x="1791" y="1088"/>
                  </a:lnTo>
                  <a:lnTo>
                    <a:pt x="1787" y="1084"/>
                  </a:lnTo>
                  <a:lnTo>
                    <a:pt x="1782" y="1079"/>
                  </a:lnTo>
                  <a:lnTo>
                    <a:pt x="1774" y="1079"/>
                  </a:lnTo>
                  <a:lnTo>
                    <a:pt x="1770" y="1075"/>
                  </a:lnTo>
                  <a:lnTo>
                    <a:pt x="1765" y="1075"/>
                  </a:lnTo>
                  <a:lnTo>
                    <a:pt x="1757" y="1071"/>
                  </a:lnTo>
                  <a:lnTo>
                    <a:pt x="1749" y="1071"/>
                  </a:lnTo>
                  <a:lnTo>
                    <a:pt x="1740" y="1071"/>
                  </a:lnTo>
                  <a:lnTo>
                    <a:pt x="1732" y="1067"/>
                  </a:lnTo>
                  <a:lnTo>
                    <a:pt x="1710" y="1067"/>
                  </a:lnTo>
                  <a:lnTo>
                    <a:pt x="1694" y="1062"/>
                  </a:lnTo>
                  <a:lnTo>
                    <a:pt x="1681" y="1062"/>
                  </a:lnTo>
                  <a:lnTo>
                    <a:pt x="1672" y="1062"/>
                  </a:lnTo>
                  <a:lnTo>
                    <a:pt x="1664" y="1058"/>
                  </a:lnTo>
                  <a:lnTo>
                    <a:pt x="1655" y="1058"/>
                  </a:lnTo>
                  <a:lnTo>
                    <a:pt x="1651" y="1054"/>
                  </a:lnTo>
                  <a:lnTo>
                    <a:pt x="1647" y="1054"/>
                  </a:lnTo>
                  <a:lnTo>
                    <a:pt x="1643" y="1050"/>
                  </a:lnTo>
                  <a:lnTo>
                    <a:pt x="1647" y="1045"/>
                  </a:lnTo>
                  <a:lnTo>
                    <a:pt x="1651" y="1041"/>
                  </a:lnTo>
                  <a:lnTo>
                    <a:pt x="1664" y="1028"/>
                  </a:lnTo>
                  <a:lnTo>
                    <a:pt x="1668" y="1024"/>
                  </a:lnTo>
                  <a:lnTo>
                    <a:pt x="1672" y="1020"/>
                  </a:lnTo>
                  <a:lnTo>
                    <a:pt x="1677" y="1016"/>
                  </a:lnTo>
                  <a:lnTo>
                    <a:pt x="1681" y="1012"/>
                  </a:lnTo>
                  <a:lnTo>
                    <a:pt x="1681" y="1007"/>
                  </a:lnTo>
                  <a:lnTo>
                    <a:pt x="1681" y="1003"/>
                  </a:lnTo>
                  <a:lnTo>
                    <a:pt x="1681" y="999"/>
                  </a:lnTo>
                  <a:lnTo>
                    <a:pt x="1677" y="995"/>
                  </a:lnTo>
                  <a:lnTo>
                    <a:pt x="1668" y="986"/>
                  </a:lnTo>
                  <a:lnTo>
                    <a:pt x="1664" y="982"/>
                  </a:lnTo>
                  <a:lnTo>
                    <a:pt x="1660" y="982"/>
                  </a:lnTo>
                  <a:lnTo>
                    <a:pt x="1655" y="982"/>
                  </a:lnTo>
                  <a:lnTo>
                    <a:pt x="1647" y="978"/>
                  </a:lnTo>
                  <a:lnTo>
                    <a:pt x="1643" y="978"/>
                  </a:lnTo>
                  <a:lnTo>
                    <a:pt x="1638" y="973"/>
                  </a:lnTo>
                  <a:lnTo>
                    <a:pt x="1634" y="969"/>
                  </a:lnTo>
                  <a:lnTo>
                    <a:pt x="1630" y="965"/>
                  </a:lnTo>
                  <a:lnTo>
                    <a:pt x="1626" y="961"/>
                  </a:lnTo>
                  <a:lnTo>
                    <a:pt x="1622" y="952"/>
                  </a:lnTo>
                  <a:lnTo>
                    <a:pt x="1622" y="948"/>
                  </a:lnTo>
                  <a:lnTo>
                    <a:pt x="1613" y="931"/>
                  </a:lnTo>
                  <a:lnTo>
                    <a:pt x="1609" y="923"/>
                  </a:lnTo>
                  <a:lnTo>
                    <a:pt x="1605" y="918"/>
                  </a:lnTo>
                  <a:lnTo>
                    <a:pt x="1600" y="914"/>
                  </a:lnTo>
                  <a:lnTo>
                    <a:pt x="1596" y="910"/>
                  </a:lnTo>
                  <a:lnTo>
                    <a:pt x="1588" y="910"/>
                  </a:lnTo>
                  <a:lnTo>
                    <a:pt x="1583" y="906"/>
                  </a:lnTo>
                  <a:lnTo>
                    <a:pt x="1575" y="906"/>
                  </a:lnTo>
                  <a:lnTo>
                    <a:pt x="1571" y="901"/>
                  </a:lnTo>
                  <a:lnTo>
                    <a:pt x="1566" y="901"/>
                  </a:lnTo>
                  <a:lnTo>
                    <a:pt x="1562" y="901"/>
                  </a:lnTo>
                  <a:lnTo>
                    <a:pt x="1558" y="901"/>
                  </a:lnTo>
                  <a:lnTo>
                    <a:pt x="1554" y="901"/>
                  </a:lnTo>
                  <a:lnTo>
                    <a:pt x="1545" y="897"/>
                  </a:lnTo>
                  <a:lnTo>
                    <a:pt x="1541" y="897"/>
                  </a:lnTo>
                  <a:lnTo>
                    <a:pt x="1533" y="901"/>
                  </a:lnTo>
                  <a:lnTo>
                    <a:pt x="1528" y="901"/>
                  </a:lnTo>
                  <a:lnTo>
                    <a:pt x="1524" y="901"/>
                  </a:lnTo>
                  <a:lnTo>
                    <a:pt x="1520" y="901"/>
                  </a:lnTo>
                  <a:lnTo>
                    <a:pt x="1516" y="901"/>
                  </a:lnTo>
                  <a:lnTo>
                    <a:pt x="1511" y="906"/>
                  </a:lnTo>
                  <a:lnTo>
                    <a:pt x="1507" y="906"/>
                  </a:lnTo>
                  <a:lnTo>
                    <a:pt x="1503" y="910"/>
                  </a:lnTo>
                  <a:lnTo>
                    <a:pt x="1499" y="914"/>
                  </a:lnTo>
                  <a:lnTo>
                    <a:pt x="1499" y="918"/>
                  </a:lnTo>
                  <a:lnTo>
                    <a:pt x="1490" y="931"/>
                  </a:lnTo>
                  <a:lnTo>
                    <a:pt x="1490" y="935"/>
                  </a:lnTo>
                  <a:lnTo>
                    <a:pt x="1486" y="940"/>
                  </a:lnTo>
                  <a:lnTo>
                    <a:pt x="1482" y="948"/>
                  </a:lnTo>
                  <a:lnTo>
                    <a:pt x="1482" y="952"/>
                  </a:lnTo>
                  <a:lnTo>
                    <a:pt x="1478" y="957"/>
                  </a:lnTo>
                  <a:lnTo>
                    <a:pt x="1469" y="965"/>
                  </a:lnTo>
                  <a:lnTo>
                    <a:pt x="1469" y="969"/>
                  </a:lnTo>
                  <a:lnTo>
                    <a:pt x="1465" y="978"/>
                  </a:lnTo>
                  <a:lnTo>
                    <a:pt x="1465" y="982"/>
                  </a:lnTo>
                  <a:lnTo>
                    <a:pt x="1461" y="986"/>
                  </a:lnTo>
                  <a:lnTo>
                    <a:pt x="1461" y="990"/>
                  </a:lnTo>
                  <a:lnTo>
                    <a:pt x="1465" y="999"/>
                  </a:lnTo>
                  <a:lnTo>
                    <a:pt x="1465" y="1003"/>
                  </a:lnTo>
                  <a:lnTo>
                    <a:pt x="1465" y="1007"/>
                  </a:lnTo>
                  <a:lnTo>
                    <a:pt x="1469" y="1012"/>
                  </a:lnTo>
                  <a:lnTo>
                    <a:pt x="1469" y="1016"/>
                  </a:lnTo>
                  <a:lnTo>
                    <a:pt x="1473" y="1020"/>
                  </a:lnTo>
                  <a:lnTo>
                    <a:pt x="1478" y="1024"/>
                  </a:lnTo>
                  <a:lnTo>
                    <a:pt x="1478" y="1028"/>
                  </a:lnTo>
                  <a:lnTo>
                    <a:pt x="1486" y="1033"/>
                  </a:lnTo>
                  <a:lnTo>
                    <a:pt x="1490" y="1037"/>
                  </a:lnTo>
                  <a:lnTo>
                    <a:pt x="1495" y="1041"/>
                  </a:lnTo>
                  <a:lnTo>
                    <a:pt x="1495" y="1045"/>
                  </a:lnTo>
                  <a:lnTo>
                    <a:pt x="1499" y="1050"/>
                  </a:lnTo>
                  <a:lnTo>
                    <a:pt x="1499" y="1054"/>
                  </a:lnTo>
                  <a:lnTo>
                    <a:pt x="1499" y="1058"/>
                  </a:lnTo>
                  <a:lnTo>
                    <a:pt x="1490" y="1088"/>
                  </a:lnTo>
                  <a:lnTo>
                    <a:pt x="1486" y="1100"/>
                  </a:lnTo>
                  <a:lnTo>
                    <a:pt x="1486" y="1109"/>
                  </a:lnTo>
                  <a:lnTo>
                    <a:pt x="1478" y="1134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3"/>
                  </a:lnTo>
                  <a:lnTo>
                    <a:pt x="1469" y="1147"/>
                  </a:lnTo>
                  <a:lnTo>
                    <a:pt x="1465" y="1147"/>
                  </a:lnTo>
                  <a:lnTo>
                    <a:pt x="1461" y="1151"/>
                  </a:lnTo>
                  <a:lnTo>
                    <a:pt x="1456" y="1151"/>
                  </a:lnTo>
                  <a:lnTo>
                    <a:pt x="1452" y="1151"/>
                  </a:lnTo>
                  <a:lnTo>
                    <a:pt x="1439" y="1155"/>
                  </a:lnTo>
                  <a:lnTo>
                    <a:pt x="1435" y="1155"/>
                  </a:lnTo>
                  <a:lnTo>
                    <a:pt x="1431" y="1160"/>
                  </a:lnTo>
                  <a:lnTo>
                    <a:pt x="1427" y="1160"/>
                  </a:lnTo>
                  <a:lnTo>
                    <a:pt x="1418" y="1168"/>
                  </a:lnTo>
                  <a:lnTo>
                    <a:pt x="1418" y="1172"/>
                  </a:lnTo>
                  <a:lnTo>
                    <a:pt x="1414" y="1177"/>
                  </a:lnTo>
                  <a:lnTo>
                    <a:pt x="1414" y="1181"/>
                  </a:lnTo>
                  <a:lnTo>
                    <a:pt x="1410" y="1185"/>
                  </a:lnTo>
                  <a:lnTo>
                    <a:pt x="1410" y="1194"/>
                  </a:lnTo>
                  <a:lnTo>
                    <a:pt x="1406" y="1211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7" name="Freeform 63"/>
            <p:cNvSpPr>
              <a:spLocks/>
            </p:cNvSpPr>
            <p:nvPr/>
          </p:nvSpPr>
          <p:spPr bwMode="auto">
            <a:xfrm>
              <a:off x="1972034" y="2424018"/>
              <a:ext cx="340474" cy="458655"/>
            </a:xfrm>
            <a:custGeom>
              <a:avLst/>
              <a:gdLst>
                <a:gd name="T0" fmla="*/ 106 w 1076"/>
                <a:gd name="T1" fmla="*/ 618 h 1448"/>
                <a:gd name="T2" fmla="*/ 178 w 1076"/>
                <a:gd name="T3" fmla="*/ 580 h 1448"/>
                <a:gd name="T4" fmla="*/ 157 w 1076"/>
                <a:gd name="T5" fmla="*/ 461 h 1448"/>
                <a:gd name="T6" fmla="*/ 161 w 1076"/>
                <a:gd name="T7" fmla="*/ 334 h 1448"/>
                <a:gd name="T8" fmla="*/ 127 w 1076"/>
                <a:gd name="T9" fmla="*/ 224 h 1448"/>
                <a:gd name="T10" fmla="*/ 110 w 1076"/>
                <a:gd name="T11" fmla="*/ 139 h 1448"/>
                <a:gd name="T12" fmla="*/ 394 w 1076"/>
                <a:gd name="T13" fmla="*/ 72 h 1448"/>
                <a:gd name="T14" fmla="*/ 449 w 1076"/>
                <a:gd name="T15" fmla="*/ 76 h 1448"/>
                <a:gd name="T16" fmla="*/ 927 w 1076"/>
                <a:gd name="T17" fmla="*/ 8 h 1448"/>
                <a:gd name="T18" fmla="*/ 1071 w 1076"/>
                <a:gd name="T19" fmla="*/ 457 h 1448"/>
                <a:gd name="T20" fmla="*/ 991 w 1076"/>
                <a:gd name="T21" fmla="*/ 491 h 1448"/>
                <a:gd name="T22" fmla="*/ 872 w 1076"/>
                <a:gd name="T23" fmla="*/ 529 h 1448"/>
                <a:gd name="T24" fmla="*/ 860 w 1076"/>
                <a:gd name="T25" fmla="*/ 673 h 1448"/>
                <a:gd name="T26" fmla="*/ 788 w 1076"/>
                <a:gd name="T27" fmla="*/ 711 h 1448"/>
                <a:gd name="T28" fmla="*/ 707 w 1076"/>
                <a:gd name="T29" fmla="*/ 719 h 1448"/>
                <a:gd name="T30" fmla="*/ 656 w 1076"/>
                <a:gd name="T31" fmla="*/ 639 h 1448"/>
                <a:gd name="T32" fmla="*/ 635 w 1076"/>
                <a:gd name="T33" fmla="*/ 575 h 1448"/>
                <a:gd name="T34" fmla="*/ 563 w 1076"/>
                <a:gd name="T35" fmla="*/ 618 h 1448"/>
                <a:gd name="T36" fmla="*/ 441 w 1076"/>
                <a:gd name="T37" fmla="*/ 614 h 1448"/>
                <a:gd name="T38" fmla="*/ 453 w 1076"/>
                <a:gd name="T39" fmla="*/ 694 h 1448"/>
                <a:gd name="T40" fmla="*/ 428 w 1076"/>
                <a:gd name="T41" fmla="*/ 694 h 1448"/>
                <a:gd name="T42" fmla="*/ 453 w 1076"/>
                <a:gd name="T43" fmla="*/ 749 h 1448"/>
                <a:gd name="T44" fmla="*/ 474 w 1076"/>
                <a:gd name="T45" fmla="*/ 791 h 1448"/>
                <a:gd name="T46" fmla="*/ 521 w 1076"/>
                <a:gd name="T47" fmla="*/ 825 h 1448"/>
                <a:gd name="T48" fmla="*/ 546 w 1076"/>
                <a:gd name="T49" fmla="*/ 872 h 1448"/>
                <a:gd name="T50" fmla="*/ 568 w 1076"/>
                <a:gd name="T51" fmla="*/ 935 h 1448"/>
                <a:gd name="T52" fmla="*/ 504 w 1076"/>
                <a:gd name="T53" fmla="*/ 990 h 1448"/>
                <a:gd name="T54" fmla="*/ 525 w 1076"/>
                <a:gd name="T55" fmla="*/ 1028 h 1448"/>
                <a:gd name="T56" fmla="*/ 623 w 1076"/>
                <a:gd name="T57" fmla="*/ 1037 h 1448"/>
                <a:gd name="T58" fmla="*/ 669 w 1076"/>
                <a:gd name="T59" fmla="*/ 982 h 1448"/>
                <a:gd name="T60" fmla="*/ 703 w 1076"/>
                <a:gd name="T61" fmla="*/ 973 h 1448"/>
                <a:gd name="T62" fmla="*/ 720 w 1076"/>
                <a:gd name="T63" fmla="*/ 914 h 1448"/>
                <a:gd name="T64" fmla="*/ 754 w 1076"/>
                <a:gd name="T65" fmla="*/ 817 h 1448"/>
                <a:gd name="T66" fmla="*/ 834 w 1076"/>
                <a:gd name="T67" fmla="*/ 787 h 1448"/>
                <a:gd name="T68" fmla="*/ 889 w 1076"/>
                <a:gd name="T69" fmla="*/ 846 h 1448"/>
                <a:gd name="T70" fmla="*/ 957 w 1076"/>
                <a:gd name="T71" fmla="*/ 923 h 1448"/>
                <a:gd name="T72" fmla="*/ 894 w 1076"/>
                <a:gd name="T73" fmla="*/ 973 h 1448"/>
                <a:gd name="T74" fmla="*/ 800 w 1076"/>
                <a:gd name="T75" fmla="*/ 1011 h 1448"/>
                <a:gd name="T76" fmla="*/ 834 w 1076"/>
                <a:gd name="T77" fmla="*/ 1079 h 1448"/>
                <a:gd name="T78" fmla="*/ 910 w 1076"/>
                <a:gd name="T79" fmla="*/ 1134 h 1448"/>
                <a:gd name="T80" fmla="*/ 1029 w 1076"/>
                <a:gd name="T81" fmla="*/ 1185 h 1448"/>
                <a:gd name="T82" fmla="*/ 1004 w 1076"/>
                <a:gd name="T83" fmla="*/ 1304 h 1448"/>
                <a:gd name="T84" fmla="*/ 868 w 1076"/>
                <a:gd name="T85" fmla="*/ 1388 h 1448"/>
                <a:gd name="T86" fmla="*/ 762 w 1076"/>
                <a:gd name="T87" fmla="*/ 1384 h 1448"/>
                <a:gd name="T88" fmla="*/ 656 w 1076"/>
                <a:gd name="T89" fmla="*/ 1426 h 1448"/>
                <a:gd name="T90" fmla="*/ 576 w 1076"/>
                <a:gd name="T91" fmla="*/ 1405 h 1448"/>
                <a:gd name="T92" fmla="*/ 555 w 1076"/>
                <a:gd name="T93" fmla="*/ 1308 h 1448"/>
                <a:gd name="T94" fmla="*/ 508 w 1076"/>
                <a:gd name="T95" fmla="*/ 1350 h 1448"/>
                <a:gd name="T96" fmla="*/ 496 w 1076"/>
                <a:gd name="T97" fmla="*/ 1414 h 1448"/>
                <a:gd name="T98" fmla="*/ 415 w 1076"/>
                <a:gd name="T99" fmla="*/ 1439 h 1448"/>
                <a:gd name="T100" fmla="*/ 275 w 1076"/>
                <a:gd name="T101" fmla="*/ 1367 h 1448"/>
                <a:gd name="T102" fmla="*/ 208 w 1076"/>
                <a:gd name="T103" fmla="*/ 1287 h 1448"/>
                <a:gd name="T104" fmla="*/ 233 w 1076"/>
                <a:gd name="T105" fmla="*/ 1215 h 1448"/>
                <a:gd name="T106" fmla="*/ 314 w 1076"/>
                <a:gd name="T107" fmla="*/ 1134 h 1448"/>
                <a:gd name="T108" fmla="*/ 246 w 1076"/>
                <a:gd name="T109" fmla="*/ 1113 h 1448"/>
                <a:gd name="T110" fmla="*/ 212 w 1076"/>
                <a:gd name="T111" fmla="*/ 1092 h 1448"/>
                <a:gd name="T112" fmla="*/ 275 w 1076"/>
                <a:gd name="T113" fmla="*/ 1037 h 1448"/>
                <a:gd name="T114" fmla="*/ 220 w 1076"/>
                <a:gd name="T115" fmla="*/ 995 h 1448"/>
                <a:gd name="T116" fmla="*/ 161 w 1076"/>
                <a:gd name="T117" fmla="*/ 940 h 1448"/>
                <a:gd name="T118" fmla="*/ 153 w 1076"/>
                <a:gd name="T119" fmla="*/ 868 h 1448"/>
                <a:gd name="T120" fmla="*/ 115 w 1076"/>
                <a:gd name="T121" fmla="*/ 812 h 1448"/>
                <a:gd name="T122" fmla="*/ 64 w 1076"/>
                <a:gd name="T123" fmla="*/ 745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6" h="1448">
                  <a:moveTo>
                    <a:pt x="0" y="669"/>
                  </a:moveTo>
                  <a:lnTo>
                    <a:pt x="0" y="664"/>
                  </a:lnTo>
                  <a:lnTo>
                    <a:pt x="5" y="664"/>
                  </a:lnTo>
                  <a:lnTo>
                    <a:pt x="30" y="643"/>
                  </a:lnTo>
                  <a:lnTo>
                    <a:pt x="34" y="639"/>
                  </a:lnTo>
                  <a:lnTo>
                    <a:pt x="47" y="630"/>
                  </a:lnTo>
                  <a:lnTo>
                    <a:pt x="51" y="626"/>
                  </a:lnTo>
                  <a:lnTo>
                    <a:pt x="55" y="626"/>
                  </a:lnTo>
                  <a:lnTo>
                    <a:pt x="60" y="622"/>
                  </a:lnTo>
                  <a:lnTo>
                    <a:pt x="64" y="622"/>
                  </a:lnTo>
                  <a:lnTo>
                    <a:pt x="72" y="622"/>
                  </a:lnTo>
                  <a:lnTo>
                    <a:pt x="81" y="618"/>
                  </a:lnTo>
                  <a:lnTo>
                    <a:pt x="89" y="618"/>
                  </a:lnTo>
                  <a:lnTo>
                    <a:pt x="106" y="618"/>
                  </a:lnTo>
                  <a:lnTo>
                    <a:pt x="115" y="618"/>
                  </a:lnTo>
                  <a:lnTo>
                    <a:pt x="119" y="618"/>
                  </a:lnTo>
                  <a:lnTo>
                    <a:pt x="127" y="614"/>
                  </a:lnTo>
                  <a:lnTo>
                    <a:pt x="136" y="614"/>
                  </a:lnTo>
                  <a:lnTo>
                    <a:pt x="140" y="609"/>
                  </a:lnTo>
                  <a:lnTo>
                    <a:pt x="144" y="609"/>
                  </a:lnTo>
                  <a:lnTo>
                    <a:pt x="148" y="605"/>
                  </a:lnTo>
                  <a:lnTo>
                    <a:pt x="153" y="601"/>
                  </a:lnTo>
                  <a:lnTo>
                    <a:pt x="157" y="601"/>
                  </a:lnTo>
                  <a:lnTo>
                    <a:pt x="161" y="597"/>
                  </a:lnTo>
                  <a:lnTo>
                    <a:pt x="165" y="588"/>
                  </a:lnTo>
                  <a:lnTo>
                    <a:pt x="170" y="584"/>
                  </a:lnTo>
                  <a:lnTo>
                    <a:pt x="174" y="584"/>
                  </a:lnTo>
                  <a:lnTo>
                    <a:pt x="178" y="580"/>
                  </a:lnTo>
                  <a:lnTo>
                    <a:pt x="178" y="575"/>
                  </a:lnTo>
                  <a:lnTo>
                    <a:pt x="178" y="567"/>
                  </a:lnTo>
                  <a:lnTo>
                    <a:pt x="182" y="558"/>
                  </a:lnTo>
                  <a:lnTo>
                    <a:pt x="182" y="554"/>
                  </a:lnTo>
                  <a:lnTo>
                    <a:pt x="178" y="546"/>
                  </a:lnTo>
                  <a:lnTo>
                    <a:pt x="178" y="537"/>
                  </a:lnTo>
                  <a:lnTo>
                    <a:pt x="178" y="529"/>
                  </a:lnTo>
                  <a:lnTo>
                    <a:pt x="174" y="512"/>
                  </a:lnTo>
                  <a:lnTo>
                    <a:pt x="170" y="499"/>
                  </a:lnTo>
                  <a:lnTo>
                    <a:pt x="170" y="491"/>
                  </a:lnTo>
                  <a:lnTo>
                    <a:pt x="165" y="482"/>
                  </a:lnTo>
                  <a:lnTo>
                    <a:pt x="165" y="474"/>
                  </a:lnTo>
                  <a:lnTo>
                    <a:pt x="161" y="470"/>
                  </a:lnTo>
                  <a:lnTo>
                    <a:pt x="157" y="461"/>
                  </a:lnTo>
                  <a:lnTo>
                    <a:pt x="153" y="457"/>
                  </a:lnTo>
                  <a:lnTo>
                    <a:pt x="148" y="453"/>
                  </a:lnTo>
                  <a:lnTo>
                    <a:pt x="144" y="444"/>
                  </a:lnTo>
                  <a:lnTo>
                    <a:pt x="140" y="440"/>
                  </a:lnTo>
                  <a:lnTo>
                    <a:pt x="136" y="436"/>
                  </a:lnTo>
                  <a:lnTo>
                    <a:pt x="136" y="427"/>
                  </a:lnTo>
                  <a:lnTo>
                    <a:pt x="136" y="423"/>
                  </a:lnTo>
                  <a:lnTo>
                    <a:pt x="136" y="415"/>
                  </a:lnTo>
                  <a:lnTo>
                    <a:pt x="136" y="410"/>
                  </a:lnTo>
                  <a:lnTo>
                    <a:pt x="140" y="402"/>
                  </a:lnTo>
                  <a:lnTo>
                    <a:pt x="140" y="393"/>
                  </a:lnTo>
                  <a:lnTo>
                    <a:pt x="144" y="385"/>
                  </a:lnTo>
                  <a:lnTo>
                    <a:pt x="157" y="347"/>
                  </a:lnTo>
                  <a:lnTo>
                    <a:pt x="161" y="334"/>
                  </a:lnTo>
                  <a:lnTo>
                    <a:pt x="161" y="326"/>
                  </a:lnTo>
                  <a:lnTo>
                    <a:pt x="165" y="321"/>
                  </a:lnTo>
                  <a:lnTo>
                    <a:pt x="165" y="313"/>
                  </a:lnTo>
                  <a:lnTo>
                    <a:pt x="165" y="304"/>
                  </a:lnTo>
                  <a:lnTo>
                    <a:pt x="165" y="300"/>
                  </a:lnTo>
                  <a:lnTo>
                    <a:pt x="165" y="296"/>
                  </a:lnTo>
                  <a:lnTo>
                    <a:pt x="165" y="288"/>
                  </a:lnTo>
                  <a:lnTo>
                    <a:pt x="161" y="283"/>
                  </a:lnTo>
                  <a:lnTo>
                    <a:pt x="161" y="279"/>
                  </a:lnTo>
                  <a:lnTo>
                    <a:pt x="157" y="275"/>
                  </a:lnTo>
                  <a:lnTo>
                    <a:pt x="153" y="266"/>
                  </a:lnTo>
                  <a:lnTo>
                    <a:pt x="153" y="262"/>
                  </a:lnTo>
                  <a:lnTo>
                    <a:pt x="144" y="254"/>
                  </a:lnTo>
                  <a:lnTo>
                    <a:pt x="127" y="224"/>
                  </a:lnTo>
                  <a:lnTo>
                    <a:pt x="119" y="211"/>
                  </a:lnTo>
                  <a:lnTo>
                    <a:pt x="115" y="199"/>
                  </a:lnTo>
                  <a:lnTo>
                    <a:pt x="115" y="194"/>
                  </a:lnTo>
                  <a:lnTo>
                    <a:pt x="110" y="186"/>
                  </a:lnTo>
                  <a:lnTo>
                    <a:pt x="110" y="182"/>
                  </a:lnTo>
                  <a:lnTo>
                    <a:pt x="106" y="177"/>
                  </a:lnTo>
                  <a:lnTo>
                    <a:pt x="106" y="173"/>
                  </a:lnTo>
                  <a:lnTo>
                    <a:pt x="106" y="169"/>
                  </a:lnTo>
                  <a:lnTo>
                    <a:pt x="106" y="165"/>
                  </a:lnTo>
                  <a:lnTo>
                    <a:pt x="106" y="160"/>
                  </a:lnTo>
                  <a:lnTo>
                    <a:pt x="106" y="152"/>
                  </a:lnTo>
                  <a:lnTo>
                    <a:pt x="106" y="148"/>
                  </a:lnTo>
                  <a:lnTo>
                    <a:pt x="106" y="144"/>
                  </a:lnTo>
                  <a:lnTo>
                    <a:pt x="110" y="139"/>
                  </a:lnTo>
                  <a:lnTo>
                    <a:pt x="110" y="135"/>
                  </a:lnTo>
                  <a:lnTo>
                    <a:pt x="115" y="135"/>
                  </a:lnTo>
                  <a:lnTo>
                    <a:pt x="115" y="131"/>
                  </a:lnTo>
                  <a:lnTo>
                    <a:pt x="119" y="131"/>
                  </a:lnTo>
                  <a:lnTo>
                    <a:pt x="123" y="127"/>
                  </a:lnTo>
                  <a:lnTo>
                    <a:pt x="132" y="122"/>
                  </a:lnTo>
                  <a:lnTo>
                    <a:pt x="140" y="118"/>
                  </a:lnTo>
                  <a:lnTo>
                    <a:pt x="144" y="118"/>
                  </a:lnTo>
                  <a:lnTo>
                    <a:pt x="157" y="114"/>
                  </a:lnTo>
                  <a:lnTo>
                    <a:pt x="174" y="110"/>
                  </a:lnTo>
                  <a:lnTo>
                    <a:pt x="284" y="89"/>
                  </a:lnTo>
                  <a:lnTo>
                    <a:pt x="318" y="84"/>
                  </a:lnTo>
                  <a:lnTo>
                    <a:pt x="369" y="76"/>
                  </a:lnTo>
                  <a:lnTo>
                    <a:pt x="394" y="72"/>
                  </a:lnTo>
                  <a:lnTo>
                    <a:pt x="402" y="67"/>
                  </a:lnTo>
                  <a:lnTo>
                    <a:pt x="407" y="67"/>
                  </a:lnTo>
                  <a:lnTo>
                    <a:pt x="415" y="67"/>
                  </a:lnTo>
                  <a:lnTo>
                    <a:pt x="419" y="67"/>
                  </a:lnTo>
                  <a:lnTo>
                    <a:pt x="428" y="67"/>
                  </a:lnTo>
                  <a:lnTo>
                    <a:pt x="432" y="67"/>
                  </a:lnTo>
                  <a:lnTo>
                    <a:pt x="432" y="72"/>
                  </a:lnTo>
                  <a:lnTo>
                    <a:pt x="432" y="80"/>
                  </a:lnTo>
                  <a:lnTo>
                    <a:pt x="436" y="80"/>
                  </a:lnTo>
                  <a:lnTo>
                    <a:pt x="436" y="84"/>
                  </a:lnTo>
                  <a:lnTo>
                    <a:pt x="441" y="84"/>
                  </a:lnTo>
                  <a:lnTo>
                    <a:pt x="445" y="80"/>
                  </a:lnTo>
                  <a:lnTo>
                    <a:pt x="449" y="80"/>
                  </a:lnTo>
                  <a:lnTo>
                    <a:pt x="449" y="76"/>
                  </a:lnTo>
                  <a:lnTo>
                    <a:pt x="453" y="72"/>
                  </a:lnTo>
                  <a:lnTo>
                    <a:pt x="457" y="67"/>
                  </a:lnTo>
                  <a:lnTo>
                    <a:pt x="457" y="63"/>
                  </a:lnTo>
                  <a:lnTo>
                    <a:pt x="457" y="59"/>
                  </a:lnTo>
                  <a:lnTo>
                    <a:pt x="572" y="38"/>
                  </a:lnTo>
                  <a:lnTo>
                    <a:pt x="601" y="29"/>
                  </a:lnTo>
                  <a:lnTo>
                    <a:pt x="614" y="29"/>
                  </a:lnTo>
                  <a:lnTo>
                    <a:pt x="631" y="25"/>
                  </a:lnTo>
                  <a:lnTo>
                    <a:pt x="640" y="25"/>
                  </a:lnTo>
                  <a:lnTo>
                    <a:pt x="652" y="25"/>
                  </a:lnTo>
                  <a:lnTo>
                    <a:pt x="665" y="21"/>
                  </a:lnTo>
                  <a:lnTo>
                    <a:pt x="682" y="21"/>
                  </a:lnTo>
                  <a:lnTo>
                    <a:pt x="733" y="17"/>
                  </a:lnTo>
                  <a:lnTo>
                    <a:pt x="927" y="8"/>
                  </a:lnTo>
                  <a:lnTo>
                    <a:pt x="1050" y="0"/>
                  </a:lnTo>
                  <a:lnTo>
                    <a:pt x="1054" y="72"/>
                  </a:lnTo>
                  <a:lnTo>
                    <a:pt x="1059" y="148"/>
                  </a:lnTo>
                  <a:lnTo>
                    <a:pt x="1063" y="211"/>
                  </a:lnTo>
                  <a:lnTo>
                    <a:pt x="1067" y="292"/>
                  </a:lnTo>
                  <a:lnTo>
                    <a:pt x="1076" y="372"/>
                  </a:lnTo>
                  <a:lnTo>
                    <a:pt x="1076" y="406"/>
                  </a:lnTo>
                  <a:lnTo>
                    <a:pt x="1076" y="419"/>
                  </a:lnTo>
                  <a:lnTo>
                    <a:pt x="1076" y="427"/>
                  </a:lnTo>
                  <a:lnTo>
                    <a:pt x="1076" y="436"/>
                  </a:lnTo>
                  <a:lnTo>
                    <a:pt x="1076" y="440"/>
                  </a:lnTo>
                  <a:lnTo>
                    <a:pt x="1076" y="448"/>
                  </a:lnTo>
                  <a:lnTo>
                    <a:pt x="1071" y="453"/>
                  </a:lnTo>
                  <a:lnTo>
                    <a:pt x="1071" y="457"/>
                  </a:lnTo>
                  <a:lnTo>
                    <a:pt x="1067" y="461"/>
                  </a:lnTo>
                  <a:lnTo>
                    <a:pt x="1067" y="465"/>
                  </a:lnTo>
                  <a:lnTo>
                    <a:pt x="1063" y="465"/>
                  </a:lnTo>
                  <a:lnTo>
                    <a:pt x="1059" y="470"/>
                  </a:lnTo>
                  <a:lnTo>
                    <a:pt x="1054" y="474"/>
                  </a:lnTo>
                  <a:lnTo>
                    <a:pt x="1054" y="478"/>
                  </a:lnTo>
                  <a:lnTo>
                    <a:pt x="1050" y="482"/>
                  </a:lnTo>
                  <a:lnTo>
                    <a:pt x="1046" y="482"/>
                  </a:lnTo>
                  <a:lnTo>
                    <a:pt x="1042" y="486"/>
                  </a:lnTo>
                  <a:lnTo>
                    <a:pt x="1037" y="486"/>
                  </a:lnTo>
                  <a:lnTo>
                    <a:pt x="1033" y="486"/>
                  </a:lnTo>
                  <a:lnTo>
                    <a:pt x="1025" y="491"/>
                  </a:lnTo>
                  <a:lnTo>
                    <a:pt x="1008" y="491"/>
                  </a:lnTo>
                  <a:lnTo>
                    <a:pt x="991" y="491"/>
                  </a:lnTo>
                  <a:lnTo>
                    <a:pt x="940" y="495"/>
                  </a:lnTo>
                  <a:lnTo>
                    <a:pt x="927" y="495"/>
                  </a:lnTo>
                  <a:lnTo>
                    <a:pt x="915" y="495"/>
                  </a:lnTo>
                  <a:lnTo>
                    <a:pt x="906" y="495"/>
                  </a:lnTo>
                  <a:lnTo>
                    <a:pt x="898" y="495"/>
                  </a:lnTo>
                  <a:lnTo>
                    <a:pt x="894" y="499"/>
                  </a:lnTo>
                  <a:lnTo>
                    <a:pt x="885" y="499"/>
                  </a:lnTo>
                  <a:lnTo>
                    <a:pt x="881" y="503"/>
                  </a:lnTo>
                  <a:lnTo>
                    <a:pt x="881" y="508"/>
                  </a:lnTo>
                  <a:lnTo>
                    <a:pt x="877" y="508"/>
                  </a:lnTo>
                  <a:lnTo>
                    <a:pt x="877" y="512"/>
                  </a:lnTo>
                  <a:lnTo>
                    <a:pt x="872" y="516"/>
                  </a:lnTo>
                  <a:lnTo>
                    <a:pt x="872" y="525"/>
                  </a:lnTo>
                  <a:lnTo>
                    <a:pt x="872" y="529"/>
                  </a:lnTo>
                  <a:lnTo>
                    <a:pt x="872" y="537"/>
                  </a:lnTo>
                  <a:lnTo>
                    <a:pt x="872" y="546"/>
                  </a:lnTo>
                  <a:lnTo>
                    <a:pt x="872" y="584"/>
                  </a:lnTo>
                  <a:lnTo>
                    <a:pt x="872" y="592"/>
                  </a:lnTo>
                  <a:lnTo>
                    <a:pt x="872" y="601"/>
                  </a:lnTo>
                  <a:lnTo>
                    <a:pt x="868" y="609"/>
                  </a:lnTo>
                  <a:lnTo>
                    <a:pt x="868" y="618"/>
                  </a:lnTo>
                  <a:lnTo>
                    <a:pt x="868" y="622"/>
                  </a:lnTo>
                  <a:lnTo>
                    <a:pt x="864" y="635"/>
                  </a:lnTo>
                  <a:lnTo>
                    <a:pt x="864" y="639"/>
                  </a:lnTo>
                  <a:lnTo>
                    <a:pt x="864" y="643"/>
                  </a:lnTo>
                  <a:lnTo>
                    <a:pt x="864" y="652"/>
                  </a:lnTo>
                  <a:lnTo>
                    <a:pt x="860" y="660"/>
                  </a:lnTo>
                  <a:lnTo>
                    <a:pt x="860" y="673"/>
                  </a:lnTo>
                  <a:lnTo>
                    <a:pt x="860" y="690"/>
                  </a:lnTo>
                  <a:lnTo>
                    <a:pt x="860" y="711"/>
                  </a:lnTo>
                  <a:lnTo>
                    <a:pt x="860" y="728"/>
                  </a:lnTo>
                  <a:lnTo>
                    <a:pt x="851" y="728"/>
                  </a:lnTo>
                  <a:lnTo>
                    <a:pt x="843" y="724"/>
                  </a:lnTo>
                  <a:lnTo>
                    <a:pt x="826" y="724"/>
                  </a:lnTo>
                  <a:lnTo>
                    <a:pt x="822" y="724"/>
                  </a:lnTo>
                  <a:lnTo>
                    <a:pt x="817" y="724"/>
                  </a:lnTo>
                  <a:lnTo>
                    <a:pt x="809" y="719"/>
                  </a:lnTo>
                  <a:lnTo>
                    <a:pt x="800" y="715"/>
                  </a:lnTo>
                  <a:lnTo>
                    <a:pt x="800" y="711"/>
                  </a:lnTo>
                  <a:lnTo>
                    <a:pt x="796" y="711"/>
                  </a:lnTo>
                  <a:lnTo>
                    <a:pt x="792" y="711"/>
                  </a:lnTo>
                  <a:lnTo>
                    <a:pt x="788" y="711"/>
                  </a:lnTo>
                  <a:lnTo>
                    <a:pt x="779" y="715"/>
                  </a:lnTo>
                  <a:lnTo>
                    <a:pt x="775" y="715"/>
                  </a:lnTo>
                  <a:lnTo>
                    <a:pt x="758" y="724"/>
                  </a:lnTo>
                  <a:lnTo>
                    <a:pt x="754" y="724"/>
                  </a:lnTo>
                  <a:lnTo>
                    <a:pt x="745" y="728"/>
                  </a:lnTo>
                  <a:lnTo>
                    <a:pt x="741" y="728"/>
                  </a:lnTo>
                  <a:lnTo>
                    <a:pt x="737" y="728"/>
                  </a:lnTo>
                  <a:lnTo>
                    <a:pt x="733" y="728"/>
                  </a:lnTo>
                  <a:lnTo>
                    <a:pt x="728" y="728"/>
                  </a:lnTo>
                  <a:lnTo>
                    <a:pt x="724" y="728"/>
                  </a:lnTo>
                  <a:lnTo>
                    <a:pt x="720" y="728"/>
                  </a:lnTo>
                  <a:lnTo>
                    <a:pt x="716" y="724"/>
                  </a:lnTo>
                  <a:lnTo>
                    <a:pt x="711" y="724"/>
                  </a:lnTo>
                  <a:lnTo>
                    <a:pt x="707" y="719"/>
                  </a:lnTo>
                  <a:lnTo>
                    <a:pt x="703" y="715"/>
                  </a:lnTo>
                  <a:lnTo>
                    <a:pt x="703" y="711"/>
                  </a:lnTo>
                  <a:lnTo>
                    <a:pt x="699" y="707"/>
                  </a:lnTo>
                  <a:lnTo>
                    <a:pt x="699" y="702"/>
                  </a:lnTo>
                  <a:lnTo>
                    <a:pt x="695" y="694"/>
                  </a:lnTo>
                  <a:lnTo>
                    <a:pt x="690" y="681"/>
                  </a:lnTo>
                  <a:lnTo>
                    <a:pt x="690" y="677"/>
                  </a:lnTo>
                  <a:lnTo>
                    <a:pt x="686" y="673"/>
                  </a:lnTo>
                  <a:lnTo>
                    <a:pt x="686" y="669"/>
                  </a:lnTo>
                  <a:lnTo>
                    <a:pt x="682" y="660"/>
                  </a:lnTo>
                  <a:lnTo>
                    <a:pt x="678" y="656"/>
                  </a:lnTo>
                  <a:lnTo>
                    <a:pt x="665" y="647"/>
                  </a:lnTo>
                  <a:lnTo>
                    <a:pt x="661" y="643"/>
                  </a:lnTo>
                  <a:lnTo>
                    <a:pt x="656" y="639"/>
                  </a:lnTo>
                  <a:lnTo>
                    <a:pt x="656" y="630"/>
                  </a:lnTo>
                  <a:lnTo>
                    <a:pt x="652" y="626"/>
                  </a:lnTo>
                  <a:lnTo>
                    <a:pt x="652" y="618"/>
                  </a:lnTo>
                  <a:lnTo>
                    <a:pt x="652" y="614"/>
                  </a:lnTo>
                  <a:lnTo>
                    <a:pt x="652" y="605"/>
                  </a:lnTo>
                  <a:lnTo>
                    <a:pt x="652" y="601"/>
                  </a:lnTo>
                  <a:lnTo>
                    <a:pt x="652" y="592"/>
                  </a:lnTo>
                  <a:lnTo>
                    <a:pt x="652" y="588"/>
                  </a:lnTo>
                  <a:lnTo>
                    <a:pt x="652" y="584"/>
                  </a:lnTo>
                  <a:lnTo>
                    <a:pt x="648" y="584"/>
                  </a:lnTo>
                  <a:lnTo>
                    <a:pt x="648" y="580"/>
                  </a:lnTo>
                  <a:lnTo>
                    <a:pt x="644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1" y="575"/>
                  </a:lnTo>
                  <a:lnTo>
                    <a:pt x="627" y="580"/>
                  </a:lnTo>
                  <a:lnTo>
                    <a:pt x="623" y="580"/>
                  </a:lnTo>
                  <a:lnTo>
                    <a:pt x="623" y="584"/>
                  </a:lnTo>
                  <a:lnTo>
                    <a:pt x="614" y="592"/>
                  </a:lnTo>
                  <a:lnTo>
                    <a:pt x="614" y="597"/>
                  </a:lnTo>
                  <a:lnTo>
                    <a:pt x="610" y="601"/>
                  </a:lnTo>
                  <a:lnTo>
                    <a:pt x="606" y="601"/>
                  </a:lnTo>
                  <a:lnTo>
                    <a:pt x="597" y="605"/>
                  </a:lnTo>
                  <a:lnTo>
                    <a:pt x="593" y="609"/>
                  </a:lnTo>
                  <a:lnTo>
                    <a:pt x="584" y="609"/>
                  </a:lnTo>
                  <a:lnTo>
                    <a:pt x="576" y="614"/>
                  </a:lnTo>
                  <a:lnTo>
                    <a:pt x="568" y="614"/>
                  </a:lnTo>
                  <a:lnTo>
                    <a:pt x="563" y="618"/>
                  </a:lnTo>
                  <a:lnTo>
                    <a:pt x="555" y="618"/>
                  </a:lnTo>
                  <a:lnTo>
                    <a:pt x="546" y="618"/>
                  </a:lnTo>
                  <a:lnTo>
                    <a:pt x="542" y="618"/>
                  </a:lnTo>
                  <a:lnTo>
                    <a:pt x="538" y="618"/>
                  </a:lnTo>
                  <a:lnTo>
                    <a:pt x="529" y="618"/>
                  </a:lnTo>
                  <a:lnTo>
                    <a:pt x="504" y="614"/>
                  </a:lnTo>
                  <a:lnTo>
                    <a:pt x="500" y="614"/>
                  </a:lnTo>
                  <a:lnTo>
                    <a:pt x="483" y="609"/>
                  </a:lnTo>
                  <a:lnTo>
                    <a:pt x="479" y="605"/>
                  </a:lnTo>
                  <a:lnTo>
                    <a:pt x="470" y="605"/>
                  </a:lnTo>
                  <a:lnTo>
                    <a:pt x="462" y="605"/>
                  </a:lnTo>
                  <a:lnTo>
                    <a:pt x="453" y="609"/>
                  </a:lnTo>
                  <a:lnTo>
                    <a:pt x="445" y="609"/>
                  </a:lnTo>
                  <a:lnTo>
                    <a:pt x="441" y="614"/>
                  </a:lnTo>
                  <a:lnTo>
                    <a:pt x="436" y="614"/>
                  </a:lnTo>
                  <a:lnTo>
                    <a:pt x="424" y="622"/>
                  </a:lnTo>
                  <a:lnTo>
                    <a:pt x="419" y="622"/>
                  </a:lnTo>
                  <a:lnTo>
                    <a:pt x="415" y="626"/>
                  </a:lnTo>
                  <a:lnTo>
                    <a:pt x="411" y="626"/>
                  </a:lnTo>
                  <a:lnTo>
                    <a:pt x="415" y="630"/>
                  </a:lnTo>
                  <a:lnTo>
                    <a:pt x="428" y="647"/>
                  </a:lnTo>
                  <a:lnTo>
                    <a:pt x="436" y="656"/>
                  </a:lnTo>
                  <a:lnTo>
                    <a:pt x="441" y="664"/>
                  </a:lnTo>
                  <a:lnTo>
                    <a:pt x="441" y="669"/>
                  </a:lnTo>
                  <a:lnTo>
                    <a:pt x="445" y="673"/>
                  </a:lnTo>
                  <a:lnTo>
                    <a:pt x="449" y="681"/>
                  </a:lnTo>
                  <a:lnTo>
                    <a:pt x="449" y="685"/>
                  </a:lnTo>
                  <a:lnTo>
                    <a:pt x="453" y="694"/>
                  </a:lnTo>
                  <a:lnTo>
                    <a:pt x="453" y="698"/>
                  </a:lnTo>
                  <a:lnTo>
                    <a:pt x="457" y="707"/>
                  </a:lnTo>
                  <a:lnTo>
                    <a:pt x="457" y="715"/>
                  </a:lnTo>
                  <a:lnTo>
                    <a:pt x="457" y="728"/>
                  </a:lnTo>
                  <a:lnTo>
                    <a:pt x="457" y="732"/>
                  </a:lnTo>
                  <a:lnTo>
                    <a:pt x="453" y="732"/>
                  </a:lnTo>
                  <a:lnTo>
                    <a:pt x="453" y="728"/>
                  </a:lnTo>
                  <a:lnTo>
                    <a:pt x="449" y="728"/>
                  </a:lnTo>
                  <a:lnTo>
                    <a:pt x="445" y="724"/>
                  </a:lnTo>
                  <a:lnTo>
                    <a:pt x="441" y="719"/>
                  </a:lnTo>
                  <a:lnTo>
                    <a:pt x="436" y="711"/>
                  </a:lnTo>
                  <a:lnTo>
                    <a:pt x="432" y="702"/>
                  </a:lnTo>
                  <a:lnTo>
                    <a:pt x="428" y="698"/>
                  </a:lnTo>
                  <a:lnTo>
                    <a:pt x="428" y="694"/>
                  </a:lnTo>
                  <a:lnTo>
                    <a:pt x="424" y="694"/>
                  </a:lnTo>
                  <a:lnTo>
                    <a:pt x="424" y="698"/>
                  </a:lnTo>
                  <a:lnTo>
                    <a:pt x="419" y="698"/>
                  </a:lnTo>
                  <a:lnTo>
                    <a:pt x="419" y="707"/>
                  </a:lnTo>
                  <a:lnTo>
                    <a:pt x="419" y="711"/>
                  </a:lnTo>
                  <a:lnTo>
                    <a:pt x="424" y="715"/>
                  </a:lnTo>
                  <a:lnTo>
                    <a:pt x="424" y="719"/>
                  </a:lnTo>
                  <a:lnTo>
                    <a:pt x="424" y="724"/>
                  </a:lnTo>
                  <a:lnTo>
                    <a:pt x="428" y="728"/>
                  </a:lnTo>
                  <a:lnTo>
                    <a:pt x="432" y="732"/>
                  </a:lnTo>
                  <a:lnTo>
                    <a:pt x="436" y="736"/>
                  </a:lnTo>
                  <a:lnTo>
                    <a:pt x="441" y="741"/>
                  </a:lnTo>
                  <a:lnTo>
                    <a:pt x="445" y="745"/>
                  </a:lnTo>
                  <a:lnTo>
                    <a:pt x="453" y="749"/>
                  </a:lnTo>
                  <a:lnTo>
                    <a:pt x="457" y="753"/>
                  </a:lnTo>
                  <a:lnTo>
                    <a:pt x="462" y="757"/>
                  </a:lnTo>
                  <a:lnTo>
                    <a:pt x="466" y="757"/>
                  </a:lnTo>
                  <a:lnTo>
                    <a:pt x="470" y="757"/>
                  </a:lnTo>
                  <a:lnTo>
                    <a:pt x="474" y="762"/>
                  </a:lnTo>
                  <a:lnTo>
                    <a:pt x="479" y="762"/>
                  </a:lnTo>
                  <a:lnTo>
                    <a:pt x="483" y="762"/>
                  </a:lnTo>
                  <a:lnTo>
                    <a:pt x="483" y="766"/>
                  </a:lnTo>
                  <a:lnTo>
                    <a:pt x="483" y="770"/>
                  </a:lnTo>
                  <a:lnTo>
                    <a:pt x="479" y="774"/>
                  </a:lnTo>
                  <a:lnTo>
                    <a:pt x="479" y="783"/>
                  </a:lnTo>
                  <a:lnTo>
                    <a:pt x="474" y="783"/>
                  </a:lnTo>
                  <a:lnTo>
                    <a:pt x="474" y="787"/>
                  </a:lnTo>
                  <a:lnTo>
                    <a:pt x="474" y="791"/>
                  </a:lnTo>
                  <a:lnTo>
                    <a:pt x="474" y="800"/>
                  </a:lnTo>
                  <a:lnTo>
                    <a:pt x="474" y="804"/>
                  </a:lnTo>
                  <a:lnTo>
                    <a:pt x="474" y="808"/>
                  </a:lnTo>
                  <a:lnTo>
                    <a:pt x="479" y="812"/>
                  </a:lnTo>
                  <a:lnTo>
                    <a:pt x="479" y="817"/>
                  </a:lnTo>
                  <a:lnTo>
                    <a:pt x="483" y="817"/>
                  </a:lnTo>
                  <a:lnTo>
                    <a:pt x="487" y="821"/>
                  </a:lnTo>
                  <a:lnTo>
                    <a:pt x="491" y="821"/>
                  </a:lnTo>
                  <a:lnTo>
                    <a:pt x="491" y="825"/>
                  </a:lnTo>
                  <a:lnTo>
                    <a:pt x="500" y="825"/>
                  </a:lnTo>
                  <a:lnTo>
                    <a:pt x="504" y="825"/>
                  </a:lnTo>
                  <a:lnTo>
                    <a:pt x="508" y="825"/>
                  </a:lnTo>
                  <a:lnTo>
                    <a:pt x="513" y="825"/>
                  </a:lnTo>
                  <a:lnTo>
                    <a:pt x="521" y="825"/>
                  </a:lnTo>
                  <a:lnTo>
                    <a:pt x="525" y="825"/>
                  </a:lnTo>
                  <a:lnTo>
                    <a:pt x="529" y="825"/>
                  </a:lnTo>
                  <a:lnTo>
                    <a:pt x="534" y="825"/>
                  </a:lnTo>
                  <a:lnTo>
                    <a:pt x="538" y="825"/>
                  </a:lnTo>
                  <a:lnTo>
                    <a:pt x="542" y="829"/>
                  </a:lnTo>
                  <a:lnTo>
                    <a:pt x="542" y="834"/>
                  </a:lnTo>
                  <a:lnTo>
                    <a:pt x="546" y="834"/>
                  </a:lnTo>
                  <a:lnTo>
                    <a:pt x="546" y="838"/>
                  </a:lnTo>
                  <a:lnTo>
                    <a:pt x="546" y="842"/>
                  </a:lnTo>
                  <a:lnTo>
                    <a:pt x="546" y="851"/>
                  </a:lnTo>
                  <a:lnTo>
                    <a:pt x="546" y="859"/>
                  </a:lnTo>
                  <a:lnTo>
                    <a:pt x="546" y="863"/>
                  </a:lnTo>
                  <a:lnTo>
                    <a:pt x="546" y="868"/>
                  </a:lnTo>
                  <a:lnTo>
                    <a:pt x="546" y="872"/>
                  </a:lnTo>
                  <a:lnTo>
                    <a:pt x="546" y="876"/>
                  </a:lnTo>
                  <a:lnTo>
                    <a:pt x="551" y="880"/>
                  </a:lnTo>
                  <a:lnTo>
                    <a:pt x="555" y="884"/>
                  </a:lnTo>
                  <a:lnTo>
                    <a:pt x="559" y="889"/>
                  </a:lnTo>
                  <a:lnTo>
                    <a:pt x="563" y="893"/>
                  </a:lnTo>
                  <a:lnTo>
                    <a:pt x="568" y="897"/>
                  </a:lnTo>
                  <a:lnTo>
                    <a:pt x="568" y="901"/>
                  </a:lnTo>
                  <a:lnTo>
                    <a:pt x="572" y="906"/>
                  </a:lnTo>
                  <a:lnTo>
                    <a:pt x="572" y="910"/>
                  </a:lnTo>
                  <a:lnTo>
                    <a:pt x="572" y="914"/>
                  </a:lnTo>
                  <a:lnTo>
                    <a:pt x="572" y="918"/>
                  </a:lnTo>
                  <a:lnTo>
                    <a:pt x="572" y="927"/>
                  </a:lnTo>
                  <a:lnTo>
                    <a:pt x="572" y="931"/>
                  </a:lnTo>
                  <a:lnTo>
                    <a:pt x="568" y="935"/>
                  </a:lnTo>
                  <a:lnTo>
                    <a:pt x="563" y="944"/>
                  </a:lnTo>
                  <a:lnTo>
                    <a:pt x="559" y="948"/>
                  </a:lnTo>
                  <a:lnTo>
                    <a:pt x="555" y="956"/>
                  </a:lnTo>
                  <a:lnTo>
                    <a:pt x="555" y="961"/>
                  </a:lnTo>
                  <a:lnTo>
                    <a:pt x="551" y="965"/>
                  </a:lnTo>
                  <a:lnTo>
                    <a:pt x="542" y="969"/>
                  </a:lnTo>
                  <a:lnTo>
                    <a:pt x="538" y="973"/>
                  </a:lnTo>
                  <a:lnTo>
                    <a:pt x="534" y="973"/>
                  </a:lnTo>
                  <a:lnTo>
                    <a:pt x="525" y="978"/>
                  </a:lnTo>
                  <a:lnTo>
                    <a:pt x="521" y="978"/>
                  </a:lnTo>
                  <a:lnTo>
                    <a:pt x="513" y="982"/>
                  </a:lnTo>
                  <a:lnTo>
                    <a:pt x="508" y="986"/>
                  </a:lnTo>
                  <a:lnTo>
                    <a:pt x="504" y="986"/>
                  </a:lnTo>
                  <a:lnTo>
                    <a:pt x="504" y="990"/>
                  </a:lnTo>
                  <a:lnTo>
                    <a:pt x="500" y="990"/>
                  </a:lnTo>
                  <a:lnTo>
                    <a:pt x="500" y="995"/>
                  </a:lnTo>
                  <a:lnTo>
                    <a:pt x="500" y="999"/>
                  </a:lnTo>
                  <a:lnTo>
                    <a:pt x="496" y="1003"/>
                  </a:lnTo>
                  <a:lnTo>
                    <a:pt x="496" y="1007"/>
                  </a:lnTo>
                  <a:lnTo>
                    <a:pt x="496" y="1011"/>
                  </a:lnTo>
                  <a:lnTo>
                    <a:pt x="496" y="1016"/>
                  </a:lnTo>
                  <a:lnTo>
                    <a:pt x="500" y="1020"/>
                  </a:lnTo>
                  <a:lnTo>
                    <a:pt x="500" y="1024"/>
                  </a:lnTo>
                  <a:lnTo>
                    <a:pt x="504" y="1028"/>
                  </a:lnTo>
                  <a:lnTo>
                    <a:pt x="508" y="1028"/>
                  </a:lnTo>
                  <a:lnTo>
                    <a:pt x="513" y="1028"/>
                  </a:lnTo>
                  <a:lnTo>
                    <a:pt x="517" y="1028"/>
                  </a:lnTo>
                  <a:lnTo>
                    <a:pt x="525" y="1028"/>
                  </a:lnTo>
                  <a:lnTo>
                    <a:pt x="534" y="1024"/>
                  </a:lnTo>
                  <a:lnTo>
                    <a:pt x="542" y="1024"/>
                  </a:lnTo>
                  <a:lnTo>
                    <a:pt x="546" y="1024"/>
                  </a:lnTo>
                  <a:lnTo>
                    <a:pt x="555" y="1024"/>
                  </a:lnTo>
                  <a:lnTo>
                    <a:pt x="559" y="1024"/>
                  </a:lnTo>
                  <a:lnTo>
                    <a:pt x="563" y="1024"/>
                  </a:lnTo>
                  <a:lnTo>
                    <a:pt x="572" y="1028"/>
                  </a:lnTo>
                  <a:lnTo>
                    <a:pt x="580" y="1033"/>
                  </a:lnTo>
                  <a:lnTo>
                    <a:pt x="593" y="1037"/>
                  </a:lnTo>
                  <a:lnTo>
                    <a:pt x="601" y="1041"/>
                  </a:lnTo>
                  <a:lnTo>
                    <a:pt x="610" y="1041"/>
                  </a:lnTo>
                  <a:lnTo>
                    <a:pt x="614" y="1041"/>
                  </a:lnTo>
                  <a:lnTo>
                    <a:pt x="618" y="1041"/>
                  </a:lnTo>
                  <a:lnTo>
                    <a:pt x="623" y="1037"/>
                  </a:lnTo>
                  <a:lnTo>
                    <a:pt x="627" y="1037"/>
                  </a:lnTo>
                  <a:lnTo>
                    <a:pt x="631" y="1033"/>
                  </a:lnTo>
                  <a:lnTo>
                    <a:pt x="631" y="1028"/>
                  </a:lnTo>
                  <a:lnTo>
                    <a:pt x="635" y="1024"/>
                  </a:lnTo>
                  <a:lnTo>
                    <a:pt x="640" y="1016"/>
                  </a:lnTo>
                  <a:lnTo>
                    <a:pt x="644" y="1011"/>
                  </a:lnTo>
                  <a:lnTo>
                    <a:pt x="648" y="999"/>
                  </a:lnTo>
                  <a:lnTo>
                    <a:pt x="648" y="995"/>
                  </a:lnTo>
                  <a:lnTo>
                    <a:pt x="652" y="995"/>
                  </a:lnTo>
                  <a:lnTo>
                    <a:pt x="656" y="990"/>
                  </a:lnTo>
                  <a:lnTo>
                    <a:pt x="656" y="986"/>
                  </a:lnTo>
                  <a:lnTo>
                    <a:pt x="661" y="982"/>
                  </a:lnTo>
                  <a:lnTo>
                    <a:pt x="665" y="982"/>
                  </a:lnTo>
                  <a:lnTo>
                    <a:pt x="669" y="982"/>
                  </a:lnTo>
                  <a:lnTo>
                    <a:pt x="673" y="982"/>
                  </a:lnTo>
                  <a:lnTo>
                    <a:pt x="678" y="982"/>
                  </a:lnTo>
                  <a:lnTo>
                    <a:pt x="678" y="986"/>
                  </a:lnTo>
                  <a:lnTo>
                    <a:pt x="686" y="990"/>
                  </a:lnTo>
                  <a:lnTo>
                    <a:pt x="690" y="990"/>
                  </a:lnTo>
                  <a:lnTo>
                    <a:pt x="695" y="995"/>
                  </a:lnTo>
                  <a:lnTo>
                    <a:pt x="699" y="995"/>
                  </a:lnTo>
                  <a:lnTo>
                    <a:pt x="699" y="990"/>
                  </a:lnTo>
                  <a:lnTo>
                    <a:pt x="703" y="990"/>
                  </a:lnTo>
                  <a:lnTo>
                    <a:pt x="703" y="986"/>
                  </a:lnTo>
                  <a:lnTo>
                    <a:pt x="707" y="986"/>
                  </a:lnTo>
                  <a:lnTo>
                    <a:pt x="707" y="982"/>
                  </a:lnTo>
                  <a:lnTo>
                    <a:pt x="703" y="978"/>
                  </a:lnTo>
                  <a:lnTo>
                    <a:pt x="703" y="973"/>
                  </a:lnTo>
                  <a:lnTo>
                    <a:pt x="703" y="965"/>
                  </a:lnTo>
                  <a:lnTo>
                    <a:pt x="703" y="961"/>
                  </a:lnTo>
                  <a:lnTo>
                    <a:pt x="699" y="956"/>
                  </a:lnTo>
                  <a:lnTo>
                    <a:pt x="695" y="948"/>
                  </a:lnTo>
                  <a:lnTo>
                    <a:pt x="690" y="948"/>
                  </a:lnTo>
                  <a:lnTo>
                    <a:pt x="690" y="944"/>
                  </a:lnTo>
                  <a:lnTo>
                    <a:pt x="690" y="940"/>
                  </a:lnTo>
                  <a:lnTo>
                    <a:pt x="690" y="935"/>
                  </a:lnTo>
                  <a:lnTo>
                    <a:pt x="695" y="931"/>
                  </a:lnTo>
                  <a:lnTo>
                    <a:pt x="699" y="931"/>
                  </a:lnTo>
                  <a:lnTo>
                    <a:pt x="699" y="927"/>
                  </a:lnTo>
                  <a:lnTo>
                    <a:pt x="711" y="923"/>
                  </a:lnTo>
                  <a:lnTo>
                    <a:pt x="716" y="918"/>
                  </a:lnTo>
                  <a:lnTo>
                    <a:pt x="720" y="914"/>
                  </a:lnTo>
                  <a:lnTo>
                    <a:pt x="720" y="910"/>
                  </a:lnTo>
                  <a:lnTo>
                    <a:pt x="724" y="901"/>
                  </a:lnTo>
                  <a:lnTo>
                    <a:pt x="728" y="901"/>
                  </a:lnTo>
                  <a:lnTo>
                    <a:pt x="733" y="889"/>
                  </a:lnTo>
                  <a:lnTo>
                    <a:pt x="737" y="880"/>
                  </a:lnTo>
                  <a:lnTo>
                    <a:pt x="745" y="863"/>
                  </a:lnTo>
                  <a:lnTo>
                    <a:pt x="750" y="859"/>
                  </a:lnTo>
                  <a:lnTo>
                    <a:pt x="750" y="851"/>
                  </a:lnTo>
                  <a:lnTo>
                    <a:pt x="754" y="846"/>
                  </a:lnTo>
                  <a:lnTo>
                    <a:pt x="754" y="842"/>
                  </a:lnTo>
                  <a:lnTo>
                    <a:pt x="754" y="834"/>
                  </a:lnTo>
                  <a:lnTo>
                    <a:pt x="754" y="825"/>
                  </a:lnTo>
                  <a:lnTo>
                    <a:pt x="754" y="821"/>
                  </a:lnTo>
                  <a:lnTo>
                    <a:pt x="754" y="817"/>
                  </a:lnTo>
                  <a:lnTo>
                    <a:pt x="758" y="817"/>
                  </a:lnTo>
                  <a:lnTo>
                    <a:pt x="758" y="812"/>
                  </a:lnTo>
                  <a:lnTo>
                    <a:pt x="762" y="812"/>
                  </a:lnTo>
                  <a:lnTo>
                    <a:pt x="767" y="808"/>
                  </a:lnTo>
                  <a:lnTo>
                    <a:pt x="771" y="804"/>
                  </a:lnTo>
                  <a:lnTo>
                    <a:pt x="775" y="800"/>
                  </a:lnTo>
                  <a:lnTo>
                    <a:pt x="783" y="800"/>
                  </a:lnTo>
                  <a:lnTo>
                    <a:pt x="788" y="796"/>
                  </a:lnTo>
                  <a:lnTo>
                    <a:pt x="796" y="796"/>
                  </a:lnTo>
                  <a:lnTo>
                    <a:pt x="800" y="791"/>
                  </a:lnTo>
                  <a:lnTo>
                    <a:pt x="805" y="791"/>
                  </a:lnTo>
                  <a:lnTo>
                    <a:pt x="813" y="791"/>
                  </a:lnTo>
                  <a:lnTo>
                    <a:pt x="817" y="787"/>
                  </a:lnTo>
                  <a:lnTo>
                    <a:pt x="834" y="787"/>
                  </a:lnTo>
                  <a:lnTo>
                    <a:pt x="843" y="787"/>
                  </a:lnTo>
                  <a:lnTo>
                    <a:pt x="860" y="783"/>
                  </a:lnTo>
                  <a:lnTo>
                    <a:pt x="864" y="783"/>
                  </a:lnTo>
                  <a:lnTo>
                    <a:pt x="860" y="783"/>
                  </a:lnTo>
                  <a:lnTo>
                    <a:pt x="860" y="787"/>
                  </a:lnTo>
                  <a:lnTo>
                    <a:pt x="864" y="796"/>
                  </a:lnTo>
                  <a:lnTo>
                    <a:pt x="864" y="800"/>
                  </a:lnTo>
                  <a:lnTo>
                    <a:pt x="864" y="804"/>
                  </a:lnTo>
                  <a:lnTo>
                    <a:pt x="868" y="812"/>
                  </a:lnTo>
                  <a:lnTo>
                    <a:pt x="868" y="817"/>
                  </a:lnTo>
                  <a:lnTo>
                    <a:pt x="872" y="825"/>
                  </a:lnTo>
                  <a:lnTo>
                    <a:pt x="877" y="834"/>
                  </a:lnTo>
                  <a:lnTo>
                    <a:pt x="885" y="838"/>
                  </a:lnTo>
                  <a:lnTo>
                    <a:pt x="889" y="846"/>
                  </a:lnTo>
                  <a:lnTo>
                    <a:pt x="898" y="851"/>
                  </a:lnTo>
                  <a:lnTo>
                    <a:pt x="919" y="868"/>
                  </a:lnTo>
                  <a:lnTo>
                    <a:pt x="927" y="872"/>
                  </a:lnTo>
                  <a:lnTo>
                    <a:pt x="936" y="876"/>
                  </a:lnTo>
                  <a:lnTo>
                    <a:pt x="940" y="880"/>
                  </a:lnTo>
                  <a:lnTo>
                    <a:pt x="944" y="889"/>
                  </a:lnTo>
                  <a:lnTo>
                    <a:pt x="949" y="889"/>
                  </a:lnTo>
                  <a:lnTo>
                    <a:pt x="949" y="893"/>
                  </a:lnTo>
                  <a:lnTo>
                    <a:pt x="953" y="897"/>
                  </a:lnTo>
                  <a:lnTo>
                    <a:pt x="953" y="901"/>
                  </a:lnTo>
                  <a:lnTo>
                    <a:pt x="953" y="910"/>
                  </a:lnTo>
                  <a:lnTo>
                    <a:pt x="957" y="914"/>
                  </a:lnTo>
                  <a:lnTo>
                    <a:pt x="957" y="918"/>
                  </a:lnTo>
                  <a:lnTo>
                    <a:pt x="957" y="923"/>
                  </a:lnTo>
                  <a:lnTo>
                    <a:pt x="953" y="927"/>
                  </a:lnTo>
                  <a:lnTo>
                    <a:pt x="953" y="931"/>
                  </a:lnTo>
                  <a:lnTo>
                    <a:pt x="953" y="935"/>
                  </a:lnTo>
                  <a:lnTo>
                    <a:pt x="949" y="944"/>
                  </a:lnTo>
                  <a:lnTo>
                    <a:pt x="944" y="948"/>
                  </a:lnTo>
                  <a:lnTo>
                    <a:pt x="940" y="952"/>
                  </a:lnTo>
                  <a:lnTo>
                    <a:pt x="932" y="956"/>
                  </a:lnTo>
                  <a:lnTo>
                    <a:pt x="927" y="961"/>
                  </a:lnTo>
                  <a:lnTo>
                    <a:pt x="923" y="965"/>
                  </a:lnTo>
                  <a:lnTo>
                    <a:pt x="919" y="965"/>
                  </a:lnTo>
                  <a:lnTo>
                    <a:pt x="915" y="969"/>
                  </a:lnTo>
                  <a:lnTo>
                    <a:pt x="906" y="969"/>
                  </a:lnTo>
                  <a:lnTo>
                    <a:pt x="902" y="969"/>
                  </a:lnTo>
                  <a:lnTo>
                    <a:pt x="894" y="973"/>
                  </a:lnTo>
                  <a:lnTo>
                    <a:pt x="872" y="978"/>
                  </a:lnTo>
                  <a:lnTo>
                    <a:pt x="860" y="982"/>
                  </a:lnTo>
                  <a:lnTo>
                    <a:pt x="851" y="986"/>
                  </a:lnTo>
                  <a:lnTo>
                    <a:pt x="843" y="986"/>
                  </a:lnTo>
                  <a:lnTo>
                    <a:pt x="838" y="990"/>
                  </a:lnTo>
                  <a:lnTo>
                    <a:pt x="834" y="990"/>
                  </a:lnTo>
                  <a:lnTo>
                    <a:pt x="826" y="995"/>
                  </a:lnTo>
                  <a:lnTo>
                    <a:pt x="822" y="999"/>
                  </a:lnTo>
                  <a:lnTo>
                    <a:pt x="813" y="999"/>
                  </a:lnTo>
                  <a:lnTo>
                    <a:pt x="809" y="1003"/>
                  </a:lnTo>
                  <a:lnTo>
                    <a:pt x="805" y="1003"/>
                  </a:lnTo>
                  <a:lnTo>
                    <a:pt x="800" y="1003"/>
                  </a:lnTo>
                  <a:lnTo>
                    <a:pt x="800" y="999"/>
                  </a:lnTo>
                  <a:lnTo>
                    <a:pt x="800" y="1011"/>
                  </a:lnTo>
                  <a:lnTo>
                    <a:pt x="800" y="1016"/>
                  </a:lnTo>
                  <a:lnTo>
                    <a:pt x="800" y="1024"/>
                  </a:lnTo>
                  <a:lnTo>
                    <a:pt x="805" y="1033"/>
                  </a:lnTo>
                  <a:lnTo>
                    <a:pt x="805" y="1041"/>
                  </a:lnTo>
                  <a:lnTo>
                    <a:pt x="809" y="1050"/>
                  </a:lnTo>
                  <a:lnTo>
                    <a:pt x="809" y="1054"/>
                  </a:lnTo>
                  <a:lnTo>
                    <a:pt x="813" y="1058"/>
                  </a:lnTo>
                  <a:lnTo>
                    <a:pt x="813" y="1062"/>
                  </a:lnTo>
                  <a:lnTo>
                    <a:pt x="817" y="1067"/>
                  </a:lnTo>
                  <a:lnTo>
                    <a:pt x="822" y="1071"/>
                  </a:lnTo>
                  <a:lnTo>
                    <a:pt x="822" y="1075"/>
                  </a:lnTo>
                  <a:lnTo>
                    <a:pt x="826" y="1075"/>
                  </a:lnTo>
                  <a:lnTo>
                    <a:pt x="830" y="1079"/>
                  </a:lnTo>
                  <a:lnTo>
                    <a:pt x="834" y="1079"/>
                  </a:lnTo>
                  <a:lnTo>
                    <a:pt x="843" y="1083"/>
                  </a:lnTo>
                  <a:lnTo>
                    <a:pt x="851" y="1088"/>
                  </a:lnTo>
                  <a:lnTo>
                    <a:pt x="855" y="1088"/>
                  </a:lnTo>
                  <a:lnTo>
                    <a:pt x="860" y="1088"/>
                  </a:lnTo>
                  <a:lnTo>
                    <a:pt x="864" y="1092"/>
                  </a:lnTo>
                  <a:lnTo>
                    <a:pt x="868" y="1092"/>
                  </a:lnTo>
                  <a:lnTo>
                    <a:pt x="868" y="1096"/>
                  </a:lnTo>
                  <a:lnTo>
                    <a:pt x="872" y="1100"/>
                  </a:lnTo>
                  <a:lnTo>
                    <a:pt x="885" y="1109"/>
                  </a:lnTo>
                  <a:lnTo>
                    <a:pt x="894" y="1122"/>
                  </a:lnTo>
                  <a:lnTo>
                    <a:pt x="898" y="1122"/>
                  </a:lnTo>
                  <a:lnTo>
                    <a:pt x="902" y="1126"/>
                  </a:lnTo>
                  <a:lnTo>
                    <a:pt x="906" y="1130"/>
                  </a:lnTo>
                  <a:lnTo>
                    <a:pt x="910" y="1134"/>
                  </a:lnTo>
                  <a:lnTo>
                    <a:pt x="919" y="1134"/>
                  </a:lnTo>
                  <a:lnTo>
                    <a:pt x="923" y="1138"/>
                  </a:lnTo>
                  <a:lnTo>
                    <a:pt x="936" y="1143"/>
                  </a:lnTo>
                  <a:lnTo>
                    <a:pt x="953" y="1151"/>
                  </a:lnTo>
                  <a:lnTo>
                    <a:pt x="961" y="1155"/>
                  </a:lnTo>
                  <a:lnTo>
                    <a:pt x="965" y="1155"/>
                  </a:lnTo>
                  <a:lnTo>
                    <a:pt x="978" y="1164"/>
                  </a:lnTo>
                  <a:lnTo>
                    <a:pt x="987" y="1168"/>
                  </a:lnTo>
                  <a:lnTo>
                    <a:pt x="995" y="1172"/>
                  </a:lnTo>
                  <a:lnTo>
                    <a:pt x="1012" y="1177"/>
                  </a:lnTo>
                  <a:lnTo>
                    <a:pt x="1021" y="1181"/>
                  </a:lnTo>
                  <a:lnTo>
                    <a:pt x="1025" y="1181"/>
                  </a:lnTo>
                  <a:lnTo>
                    <a:pt x="1025" y="1185"/>
                  </a:lnTo>
                  <a:lnTo>
                    <a:pt x="1029" y="1185"/>
                  </a:lnTo>
                  <a:lnTo>
                    <a:pt x="1033" y="1189"/>
                  </a:lnTo>
                  <a:lnTo>
                    <a:pt x="1033" y="1194"/>
                  </a:lnTo>
                  <a:lnTo>
                    <a:pt x="1033" y="1198"/>
                  </a:lnTo>
                  <a:lnTo>
                    <a:pt x="1033" y="1206"/>
                  </a:lnTo>
                  <a:lnTo>
                    <a:pt x="1033" y="1210"/>
                  </a:lnTo>
                  <a:lnTo>
                    <a:pt x="1033" y="1215"/>
                  </a:lnTo>
                  <a:lnTo>
                    <a:pt x="1033" y="1219"/>
                  </a:lnTo>
                  <a:lnTo>
                    <a:pt x="1029" y="1227"/>
                  </a:lnTo>
                  <a:lnTo>
                    <a:pt x="1025" y="1240"/>
                  </a:lnTo>
                  <a:lnTo>
                    <a:pt x="1021" y="1257"/>
                  </a:lnTo>
                  <a:lnTo>
                    <a:pt x="1016" y="1278"/>
                  </a:lnTo>
                  <a:lnTo>
                    <a:pt x="1008" y="1295"/>
                  </a:lnTo>
                  <a:lnTo>
                    <a:pt x="1008" y="1299"/>
                  </a:lnTo>
                  <a:lnTo>
                    <a:pt x="1004" y="1304"/>
                  </a:lnTo>
                  <a:lnTo>
                    <a:pt x="1004" y="1308"/>
                  </a:lnTo>
                  <a:lnTo>
                    <a:pt x="999" y="1312"/>
                  </a:lnTo>
                  <a:lnTo>
                    <a:pt x="995" y="1312"/>
                  </a:lnTo>
                  <a:lnTo>
                    <a:pt x="991" y="1316"/>
                  </a:lnTo>
                  <a:lnTo>
                    <a:pt x="982" y="1321"/>
                  </a:lnTo>
                  <a:lnTo>
                    <a:pt x="944" y="1350"/>
                  </a:lnTo>
                  <a:lnTo>
                    <a:pt x="936" y="1354"/>
                  </a:lnTo>
                  <a:lnTo>
                    <a:pt x="932" y="1354"/>
                  </a:lnTo>
                  <a:lnTo>
                    <a:pt x="919" y="1363"/>
                  </a:lnTo>
                  <a:lnTo>
                    <a:pt x="902" y="1367"/>
                  </a:lnTo>
                  <a:lnTo>
                    <a:pt x="885" y="1376"/>
                  </a:lnTo>
                  <a:lnTo>
                    <a:pt x="877" y="1384"/>
                  </a:lnTo>
                  <a:lnTo>
                    <a:pt x="872" y="1388"/>
                  </a:lnTo>
                  <a:lnTo>
                    <a:pt x="868" y="1388"/>
                  </a:lnTo>
                  <a:lnTo>
                    <a:pt x="864" y="1388"/>
                  </a:lnTo>
                  <a:lnTo>
                    <a:pt x="860" y="1388"/>
                  </a:lnTo>
                  <a:lnTo>
                    <a:pt x="855" y="1388"/>
                  </a:lnTo>
                  <a:lnTo>
                    <a:pt x="843" y="1384"/>
                  </a:lnTo>
                  <a:lnTo>
                    <a:pt x="830" y="1384"/>
                  </a:lnTo>
                  <a:lnTo>
                    <a:pt x="813" y="1380"/>
                  </a:lnTo>
                  <a:lnTo>
                    <a:pt x="805" y="1380"/>
                  </a:lnTo>
                  <a:lnTo>
                    <a:pt x="796" y="1380"/>
                  </a:lnTo>
                  <a:lnTo>
                    <a:pt x="792" y="1380"/>
                  </a:lnTo>
                  <a:lnTo>
                    <a:pt x="783" y="1380"/>
                  </a:lnTo>
                  <a:lnTo>
                    <a:pt x="779" y="1380"/>
                  </a:lnTo>
                  <a:lnTo>
                    <a:pt x="775" y="1380"/>
                  </a:lnTo>
                  <a:lnTo>
                    <a:pt x="771" y="1384"/>
                  </a:lnTo>
                  <a:lnTo>
                    <a:pt x="762" y="1384"/>
                  </a:lnTo>
                  <a:lnTo>
                    <a:pt x="758" y="1388"/>
                  </a:lnTo>
                  <a:lnTo>
                    <a:pt x="754" y="1388"/>
                  </a:lnTo>
                  <a:lnTo>
                    <a:pt x="745" y="1393"/>
                  </a:lnTo>
                  <a:lnTo>
                    <a:pt x="741" y="1397"/>
                  </a:lnTo>
                  <a:lnTo>
                    <a:pt x="733" y="1401"/>
                  </a:lnTo>
                  <a:lnTo>
                    <a:pt x="724" y="1405"/>
                  </a:lnTo>
                  <a:lnTo>
                    <a:pt x="720" y="1405"/>
                  </a:lnTo>
                  <a:lnTo>
                    <a:pt x="720" y="1409"/>
                  </a:lnTo>
                  <a:lnTo>
                    <a:pt x="707" y="1409"/>
                  </a:lnTo>
                  <a:lnTo>
                    <a:pt x="699" y="1414"/>
                  </a:lnTo>
                  <a:lnTo>
                    <a:pt x="686" y="1418"/>
                  </a:lnTo>
                  <a:lnTo>
                    <a:pt x="678" y="1422"/>
                  </a:lnTo>
                  <a:lnTo>
                    <a:pt x="669" y="1422"/>
                  </a:lnTo>
                  <a:lnTo>
                    <a:pt x="656" y="1426"/>
                  </a:lnTo>
                  <a:lnTo>
                    <a:pt x="644" y="1426"/>
                  </a:lnTo>
                  <a:lnTo>
                    <a:pt x="635" y="1426"/>
                  </a:lnTo>
                  <a:lnTo>
                    <a:pt x="627" y="1426"/>
                  </a:lnTo>
                  <a:lnTo>
                    <a:pt x="614" y="1431"/>
                  </a:lnTo>
                  <a:lnTo>
                    <a:pt x="606" y="1431"/>
                  </a:lnTo>
                  <a:lnTo>
                    <a:pt x="597" y="1431"/>
                  </a:lnTo>
                  <a:lnTo>
                    <a:pt x="593" y="1426"/>
                  </a:lnTo>
                  <a:lnTo>
                    <a:pt x="589" y="1426"/>
                  </a:lnTo>
                  <a:lnTo>
                    <a:pt x="584" y="1422"/>
                  </a:lnTo>
                  <a:lnTo>
                    <a:pt x="580" y="1422"/>
                  </a:lnTo>
                  <a:lnTo>
                    <a:pt x="580" y="1418"/>
                  </a:lnTo>
                  <a:lnTo>
                    <a:pt x="576" y="1418"/>
                  </a:lnTo>
                  <a:lnTo>
                    <a:pt x="576" y="1409"/>
                  </a:lnTo>
                  <a:lnTo>
                    <a:pt x="576" y="1405"/>
                  </a:lnTo>
                  <a:lnTo>
                    <a:pt x="576" y="1401"/>
                  </a:lnTo>
                  <a:lnTo>
                    <a:pt x="576" y="1393"/>
                  </a:lnTo>
                  <a:lnTo>
                    <a:pt x="576" y="1367"/>
                  </a:lnTo>
                  <a:lnTo>
                    <a:pt x="576" y="1363"/>
                  </a:lnTo>
                  <a:lnTo>
                    <a:pt x="576" y="1354"/>
                  </a:lnTo>
                  <a:lnTo>
                    <a:pt x="572" y="1350"/>
                  </a:lnTo>
                  <a:lnTo>
                    <a:pt x="572" y="1342"/>
                  </a:lnTo>
                  <a:lnTo>
                    <a:pt x="572" y="1333"/>
                  </a:lnTo>
                  <a:lnTo>
                    <a:pt x="568" y="1325"/>
                  </a:lnTo>
                  <a:lnTo>
                    <a:pt x="568" y="1321"/>
                  </a:lnTo>
                  <a:lnTo>
                    <a:pt x="563" y="1316"/>
                  </a:lnTo>
                  <a:lnTo>
                    <a:pt x="563" y="1312"/>
                  </a:lnTo>
                  <a:lnTo>
                    <a:pt x="559" y="1308"/>
                  </a:lnTo>
                  <a:lnTo>
                    <a:pt x="555" y="1308"/>
                  </a:lnTo>
                  <a:lnTo>
                    <a:pt x="551" y="1304"/>
                  </a:lnTo>
                  <a:lnTo>
                    <a:pt x="546" y="1308"/>
                  </a:lnTo>
                  <a:lnTo>
                    <a:pt x="542" y="1312"/>
                  </a:lnTo>
                  <a:lnTo>
                    <a:pt x="542" y="1316"/>
                  </a:lnTo>
                  <a:lnTo>
                    <a:pt x="542" y="1321"/>
                  </a:lnTo>
                  <a:lnTo>
                    <a:pt x="542" y="1333"/>
                  </a:lnTo>
                  <a:lnTo>
                    <a:pt x="542" y="1337"/>
                  </a:lnTo>
                  <a:lnTo>
                    <a:pt x="538" y="1342"/>
                  </a:lnTo>
                  <a:lnTo>
                    <a:pt x="538" y="1346"/>
                  </a:lnTo>
                  <a:lnTo>
                    <a:pt x="534" y="1346"/>
                  </a:lnTo>
                  <a:lnTo>
                    <a:pt x="529" y="1350"/>
                  </a:lnTo>
                  <a:lnTo>
                    <a:pt x="525" y="1350"/>
                  </a:lnTo>
                  <a:lnTo>
                    <a:pt x="517" y="1350"/>
                  </a:lnTo>
                  <a:lnTo>
                    <a:pt x="508" y="1350"/>
                  </a:lnTo>
                  <a:lnTo>
                    <a:pt x="504" y="1350"/>
                  </a:lnTo>
                  <a:lnTo>
                    <a:pt x="500" y="1350"/>
                  </a:lnTo>
                  <a:lnTo>
                    <a:pt x="500" y="1354"/>
                  </a:lnTo>
                  <a:lnTo>
                    <a:pt x="496" y="1354"/>
                  </a:lnTo>
                  <a:lnTo>
                    <a:pt x="491" y="1354"/>
                  </a:lnTo>
                  <a:lnTo>
                    <a:pt x="491" y="1359"/>
                  </a:lnTo>
                  <a:lnTo>
                    <a:pt x="491" y="1363"/>
                  </a:lnTo>
                  <a:lnTo>
                    <a:pt x="487" y="1367"/>
                  </a:lnTo>
                  <a:lnTo>
                    <a:pt x="491" y="1371"/>
                  </a:lnTo>
                  <a:lnTo>
                    <a:pt x="491" y="1380"/>
                  </a:lnTo>
                  <a:lnTo>
                    <a:pt x="491" y="1384"/>
                  </a:lnTo>
                  <a:lnTo>
                    <a:pt x="491" y="1401"/>
                  </a:lnTo>
                  <a:lnTo>
                    <a:pt x="496" y="1409"/>
                  </a:lnTo>
                  <a:lnTo>
                    <a:pt x="496" y="1414"/>
                  </a:lnTo>
                  <a:lnTo>
                    <a:pt x="496" y="1418"/>
                  </a:lnTo>
                  <a:lnTo>
                    <a:pt x="500" y="1431"/>
                  </a:lnTo>
                  <a:lnTo>
                    <a:pt x="500" y="1435"/>
                  </a:lnTo>
                  <a:lnTo>
                    <a:pt x="500" y="1439"/>
                  </a:lnTo>
                  <a:lnTo>
                    <a:pt x="496" y="1443"/>
                  </a:lnTo>
                  <a:lnTo>
                    <a:pt x="491" y="1443"/>
                  </a:lnTo>
                  <a:lnTo>
                    <a:pt x="487" y="1443"/>
                  </a:lnTo>
                  <a:lnTo>
                    <a:pt x="479" y="1448"/>
                  </a:lnTo>
                  <a:lnTo>
                    <a:pt x="470" y="1448"/>
                  </a:lnTo>
                  <a:lnTo>
                    <a:pt x="462" y="1448"/>
                  </a:lnTo>
                  <a:lnTo>
                    <a:pt x="453" y="1443"/>
                  </a:lnTo>
                  <a:lnTo>
                    <a:pt x="441" y="1443"/>
                  </a:lnTo>
                  <a:lnTo>
                    <a:pt x="428" y="1443"/>
                  </a:lnTo>
                  <a:lnTo>
                    <a:pt x="415" y="1439"/>
                  </a:lnTo>
                  <a:lnTo>
                    <a:pt x="411" y="1435"/>
                  </a:lnTo>
                  <a:lnTo>
                    <a:pt x="402" y="1435"/>
                  </a:lnTo>
                  <a:lnTo>
                    <a:pt x="398" y="1435"/>
                  </a:lnTo>
                  <a:lnTo>
                    <a:pt x="390" y="1431"/>
                  </a:lnTo>
                  <a:lnTo>
                    <a:pt x="386" y="1426"/>
                  </a:lnTo>
                  <a:lnTo>
                    <a:pt x="377" y="1422"/>
                  </a:lnTo>
                  <a:lnTo>
                    <a:pt x="369" y="1414"/>
                  </a:lnTo>
                  <a:lnTo>
                    <a:pt x="347" y="1397"/>
                  </a:lnTo>
                  <a:lnTo>
                    <a:pt x="343" y="1397"/>
                  </a:lnTo>
                  <a:lnTo>
                    <a:pt x="335" y="1393"/>
                  </a:lnTo>
                  <a:lnTo>
                    <a:pt x="330" y="1388"/>
                  </a:lnTo>
                  <a:lnTo>
                    <a:pt x="322" y="1384"/>
                  </a:lnTo>
                  <a:lnTo>
                    <a:pt x="314" y="1380"/>
                  </a:lnTo>
                  <a:lnTo>
                    <a:pt x="275" y="1367"/>
                  </a:lnTo>
                  <a:lnTo>
                    <a:pt x="259" y="1359"/>
                  </a:lnTo>
                  <a:lnTo>
                    <a:pt x="254" y="1359"/>
                  </a:lnTo>
                  <a:lnTo>
                    <a:pt x="246" y="1354"/>
                  </a:lnTo>
                  <a:lnTo>
                    <a:pt x="237" y="1350"/>
                  </a:lnTo>
                  <a:lnTo>
                    <a:pt x="233" y="1346"/>
                  </a:lnTo>
                  <a:lnTo>
                    <a:pt x="229" y="1342"/>
                  </a:lnTo>
                  <a:lnTo>
                    <a:pt x="225" y="1337"/>
                  </a:lnTo>
                  <a:lnTo>
                    <a:pt x="220" y="1333"/>
                  </a:lnTo>
                  <a:lnTo>
                    <a:pt x="216" y="1333"/>
                  </a:lnTo>
                  <a:lnTo>
                    <a:pt x="216" y="1329"/>
                  </a:lnTo>
                  <a:lnTo>
                    <a:pt x="212" y="1325"/>
                  </a:lnTo>
                  <a:lnTo>
                    <a:pt x="212" y="1321"/>
                  </a:lnTo>
                  <a:lnTo>
                    <a:pt x="212" y="1308"/>
                  </a:lnTo>
                  <a:lnTo>
                    <a:pt x="208" y="1287"/>
                  </a:lnTo>
                  <a:lnTo>
                    <a:pt x="208" y="1278"/>
                  </a:lnTo>
                  <a:lnTo>
                    <a:pt x="208" y="1274"/>
                  </a:lnTo>
                  <a:lnTo>
                    <a:pt x="208" y="1266"/>
                  </a:lnTo>
                  <a:lnTo>
                    <a:pt x="212" y="1257"/>
                  </a:lnTo>
                  <a:lnTo>
                    <a:pt x="212" y="1249"/>
                  </a:lnTo>
                  <a:lnTo>
                    <a:pt x="212" y="1244"/>
                  </a:lnTo>
                  <a:lnTo>
                    <a:pt x="212" y="1240"/>
                  </a:lnTo>
                  <a:lnTo>
                    <a:pt x="216" y="1236"/>
                  </a:lnTo>
                  <a:lnTo>
                    <a:pt x="216" y="1232"/>
                  </a:lnTo>
                  <a:lnTo>
                    <a:pt x="220" y="1232"/>
                  </a:lnTo>
                  <a:lnTo>
                    <a:pt x="220" y="1227"/>
                  </a:lnTo>
                  <a:lnTo>
                    <a:pt x="225" y="1223"/>
                  </a:lnTo>
                  <a:lnTo>
                    <a:pt x="229" y="1219"/>
                  </a:lnTo>
                  <a:lnTo>
                    <a:pt x="233" y="1215"/>
                  </a:lnTo>
                  <a:lnTo>
                    <a:pt x="237" y="1210"/>
                  </a:lnTo>
                  <a:lnTo>
                    <a:pt x="246" y="1206"/>
                  </a:lnTo>
                  <a:lnTo>
                    <a:pt x="254" y="1202"/>
                  </a:lnTo>
                  <a:lnTo>
                    <a:pt x="271" y="1194"/>
                  </a:lnTo>
                  <a:lnTo>
                    <a:pt x="275" y="1189"/>
                  </a:lnTo>
                  <a:lnTo>
                    <a:pt x="284" y="1185"/>
                  </a:lnTo>
                  <a:lnTo>
                    <a:pt x="288" y="1181"/>
                  </a:lnTo>
                  <a:lnTo>
                    <a:pt x="292" y="1177"/>
                  </a:lnTo>
                  <a:lnTo>
                    <a:pt x="292" y="1172"/>
                  </a:lnTo>
                  <a:lnTo>
                    <a:pt x="297" y="1164"/>
                  </a:lnTo>
                  <a:lnTo>
                    <a:pt x="305" y="1147"/>
                  </a:lnTo>
                  <a:lnTo>
                    <a:pt x="305" y="1143"/>
                  </a:lnTo>
                  <a:lnTo>
                    <a:pt x="309" y="1138"/>
                  </a:lnTo>
                  <a:lnTo>
                    <a:pt x="314" y="1134"/>
                  </a:lnTo>
                  <a:lnTo>
                    <a:pt x="314" y="1130"/>
                  </a:lnTo>
                  <a:lnTo>
                    <a:pt x="318" y="1130"/>
                  </a:lnTo>
                  <a:lnTo>
                    <a:pt x="318" y="1122"/>
                  </a:lnTo>
                  <a:lnTo>
                    <a:pt x="318" y="1113"/>
                  </a:lnTo>
                  <a:lnTo>
                    <a:pt x="318" y="1109"/>
                  </a:lnTo>
                  <a:lnTo>
                    <a:pt x="318" y="1105"/>
                  </a:lnTo>
                  <a:lnTo>
                    <a:pt x="314" y="1100"/>
                  </a:lnTo>
                  <a:lnTo>
                    <a:pt x="309" y="1100"/>
                  </a:lnTo>
                  <a:lnTo>
                    <a:pt x="305" y="1100"/>
                  </a:lnTo>
                  <a:lnTo>
                    <a:pt x="301" y="1100"/>
                  </a:lnTo>
                  <a:lnTo>
                    <a:pt x="292" y="1100"/>
                  </a:lnTo>
                  <a:lnTo>
                    <a:pt x="288" y="1105"/>
                  </a:lnTo>
                  <a:lnTo>
                    <a:pt x="250" y="1113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33" y="1113"/>
                  </a:lnTo>
                  <a:lnTo>
                    <a:pt x="229" y="1113"/>
                  </a:lnTo>
                  <a:lnTo>
                    <a:pt x="225" y="1113"/>
                  </a:lnTo>
                  <a:lnTo>
                    <a:pt x="220" y="1113"/>
                  </a:lnTo>
                  <a:lnTo>
                    <a:pt x="216" y="1113"/>
                  </a:lnTo>
                  <a:lnTo>
                    <a:pt x="212" y="1113"/>
                  </a:lnTo>
                  <a:lnTo>
                    <a:pt x="208" y="1113"/>
                  </a:lnTo>
                  <a:lnTo>
                    <a:pt x="208" y="1109"/>
                  </a:lnTo>
                  <a:lnTo>
                    <a:pt x="203" y="1109"/>
                  </a:lnTo>
                  <a:lnTo>
                    <a:pt x="203" y="1105"/>
                  </a:lnTo>
                  <a:lnTo>
                    <a:pt x="203" y="1100"/>
                  </a:lnTo>
                  <a:lnTo>
                    <a:pt x="208" y="1096"/>
                  </a:lnTo>
                  <a:lnTo>
                    <a:pt x="212" y="1092"/>
                  </a:lnTo>
                  <a:lnTo>
                    <a:pt x="216" y="1088"/>
                  </a:lnTo>
                  <a:lnTo>
                    <a:pt x="220" y="1083"/>
                  </a:lnTo>
                  <a:lnTo>
                    <a:pt x="229" y="1079"/>
                  </a:lnTo>
                  <a:lnTo>
                    <a:pt x="233" y="1079"/>
                  </a:lnTo>
                  <a:lnTo>
                    <a:pt x="237" y="1075"/>
                  </a:lnTo>
                  <a:lnTo>
                    <a:pt x="259" y="1067"/>
                  </a:lnTo>
                  <a:lnTo>
                    <a:pt x="263" y="1067"/>
                  </a:lnTo>
                  <a:lnTo>
                    <a:pt x="267" y="1062"/>
                  </a:lnTo>
                  <a:lnTo>
                    <a:pt x="271" y="1058"/>
                  </a:lnTo>
                  <a:lnTo>
                    <a:pt x="275" y="1054"/>
                  </a:lnTo>
                  <a:lnTo>
                    <a:pt x="275" y="1050"/>
                  </a:lnTo>
                  <a:lnTo>
                    <a:pt x="280" y="1045"/>
                  </a:lnTo>
                  <a:lnTo>
                    <a:pt x="275" y="1041"/>
                  </a:lnTo>
                  <a:lnTo>
                    <a:pt x="275" y="1037"/>
                  </a:lnTo>
                  <a:lnTo>
                    <a:pt x="275" y="1033"/>
                  </a:lnTo>
                  <a:lnTo>
                    <a:pt x="275" y="1028"/>
                  </a:lnTo>
                  <a:lnTo>
                    <a:pt x="271" y="1024"/>
                  </a:lnTo>
                  <a:lnTo>
                    <a:pt x="267" y="1020"/>
                  </a:lnTo>
                  <a:lnTo>
                    <a:pt x="263" y="1016"/>
                  </a:lnTo>
                  <a:lnTo>
                    <a:pt x="259" y="1016"/>
                  </a:lnTo>
                  <a:lnTo>
                    <a:pt x="250" y="1011"/>
                  </a:lnTo>
                  <a:lnTo>
                    <a:pt x="242" y="1011"/>
                  </a:lnTo>
                  <a:lnTo>
                    <a:pt x="233" y="1007"/>
                  </a:lnTo>
                  <a:lnTo>
                    <a:pt x="229" y="1003"/>
                  </a:lnTo>
                  <a:lnTo>
                    <a:pt x="225" y="1003"/>
                  </a:lnTo>
                  <a:lnTo>
                    <a:pt x="225" y="999"/>
                  </a:lnTo>
                  <a:lnTo>
                    <a:pt x="220" y="999"/>
                  </a:lnTo>
                  <a:lnTo>
                    <a:pt x="220" y="995"/>
                  </a:lnTo>
                  <a:lnTo>
                    <a:pt x="220" y="990"/>
                  </a:lnTo>
                  <a:lnTo>
                    <a:pt x="220" y="986"/>
                  </a:lnTo>
                  <a:lnTo>
                    <a:pt x="220" y="982"/>
                  </a:lnTo>
                  <a:lnTo>
                    <a:pt x="220" y="978"/>
                  </a:lnTo>
                  <a:lnTo>
                    <a:pt x="216" y="978"/>
                  </a:lnTo>
                  <a:lnTo>
                    <a:pt x="212" y="973"/>
                  </a:lnTo>
                  <a:lnTo>
                    <a:pt x="208" y="969"/>
                  </a:lnTo>
                  <a:lnTo>
                    <a:pt x="203" y="965"/>
                  </a:lnTo>
                  <a:lnTo>
                    <a:pt x="191" y="956"/>
                  </a:lnTo>
                  <a:lnTo>
                    <a:pt x="178" y="944"/>
                  </a:lnTo>
                  <a:lnTo>
                    <a:pt x="174" y="944"/>
                  </a:lnTo>
                  <a:lnTo>
                    <a:pt x="170" y="940"/>
                  </a:lnTo>
                  <a:lnTo>
                    <a:pt x="165" y="940"/>
                  </a:lnTo>
                  <a:lnTo>
                    <a:pt x="161" y="940"/>
                  </a:lnTo>
                  <a:lnTo>
                    <a:pt x="161" y="944"/>
                  </a:lnTo>
                  <a:lnTo>
                    <a:pt x="157" y="948"/>
                  </a:lnTo>
                  <a:lnTo>
                    <a:pt x="153" y="948"/>
                  </a:lnTo>
                  <a:lnTo>
                    <a:pt x="148" y="948"/>
                  </a:lnTo>
                  <a:lnTo>
                    <a:pt x="148" y="944"/>
                  </a:lnTo>
                  <a:lnTo>
                    <a:pt x="148" y="940"/>
                  </a:lnTo>
                  <a:lnTo>
                    <a:pt x="148" y="935"/>
                  </a:lnTo>
                  <a:lnTo>
                    <a:pt x="148" y="931"/>
                  </a:lnTo>
                  <a:lnTo>
                    <a:pt x="148" y="923"/>
                  </a:lnTo>
                  <a:lnTo>
                    <a:pt x="153" y="906"/>
                  </a:lnTo>
                  <a:lnTo>
                    <a:pt x="153" y="889"/>
                  </a:lnTo>
                  <a:lnTo>
                    <a:pt x="157" y="884"/>
                  </a:lnTo>
                  <a:lnTo>
                    <a:pt x="157" y="876"/>
                  </a:lnTo>
                  <a:lnTo>
                    <a:pt x="153" y="868"/>
                  </a:lnTo>
                  <a:lnTo>
                    <a:pt x="153" y="859"/>
                  </a:lnTo>
                  <a:lnTo>
                    <a:pt x="153" y="855"/>
                  </a:lnTo>
                  <a:lnTo>
                    <a:pt x="148" y="846"/>
                  </a:lnTo>
                  <a:lnTo>
                    <a:pt x="148" y="842"/>
                  </a:lnTo>
                  <a:lnTo>
                    <a:pt x="144" y="834"/>
                  </a:lnTo>
                  <a:lnTo>
                    <a:pt x="140" y="829"/>
                  </a:lnTo>
                  <a:lnTo>
                    <a:pt x="140" y="825"/>
                  </a:lnTo>
                  <a:lnTo>
                    <a:pt x="136" y="821"/>
                  </a:lnTo>
                  <a:lnTo>
                    <a:pt x="132" y="821"/>
                  </a:lnTo>
                  <a:lnTo>
                    <a:pt x="132" y="817"/>
                  </a:lnTo>
                  <a:lnTo>
                    <a:pt x="127" y="817"/>
                  </a:lnTo>
                  <a:lnTo>
                    <a:pt x="123" y="817"/>
                  </a:lnTo>
                  <a:lnTo>
                    <a:pt x="119" y="817"/>
                  </a:lnTo>
                  <a:lnTo>
                    <a:pt x="115" y="812"/>
                  </a:lnTo>
                  <a:lnTo>
                    <a:pt x="110" y="812"/>
                  </a:lnTo>
                  <a:lnTo>
                    <a:pt x="106" y="808"/>
                  </a:lnTo>
                  <a:lnTo>
                    <a:pt x="102" y="804"/>
                  </a:lnTo>
                  <a:lnTo>
                    <a:pt x="102" y="800"/>
                  </a:lnTo>
                  <a:lnTo>
                    <a:pt x="98" y="796"/>
                  </a:lnTo>
                  <a:lnTo>
                    <a:pt x="93" y="787"/>
                  </a:lnTo>
                  <a:lnTo>
                    <a:pt x="89" y="774"/>
                  </a:lnTo>
                  <a:lnTo>
                    <a:pt x="85" y="766"/>
                  </a:lnTo>
                  <a:lnTo>
                    <a:pt x="81" y="762"/>
                  </a:lnTo>
                  <a:lnTo>
                    <a:pt x="81" y="757"/>
                  </a:lnTo>
                  <a:lnTo>
                    <a:pt x="76" y="757"/>
                  </a:lnTo>
                  <a:lnTo>
                    <a:pt x="72" y="753"/>
                  </a:lnTo>
                  <a:lnTo>
                    <a:pt x="68" y="745"/>
                  </a:lnTo>
                  <a:lnTo>
                    <a:pt x="64" y="745"/>
                  </a:lnTo>
                  <a:lnTo>
                    <a:pt x="60" y="741"/>
                  </a:lnTo>
                  <a:lnTo>
                    <a:pt x="60" y="732"/>
                  </a:lnTo>
                  <a:lnTo>
                    <a:pt x="51" y="724"/>
                  </a:lnTo>
                  <a:lnTo>
                    <a:pt x="51" y="719"/>
                  </a:lnTo>
                  <a:lnTo>
                    <a:pt x="43" y="711"/>
                  </a:lnTo>
                  <a:lnTo>
                    <a:pt x="43" y="707"/>
                  </a:lnTo>
                  <a:lnTo>
                    <a:pt x="34" y="702"/>
                  </a:lnTo>
                  <a:lnTo>
                    <a:pt x="30" y="698"/>
                  </a:lnTo>
                  <a:lnTo>
                    <a:pt x="21" y="690"/>
                  </a:lnTo>
                  <a:lnTo>
                    <a:pt x="17" y="681"/>
                  </a:lnTo>
                  <a:lnTo>
                    <a:pt x="9" y="677"/>
                  </a:lnTo>
                  <a:lnTo>
                    <a:pt x="0" y="669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8" name="Freeform 64"/>
            <p:cNvSpPr>
              <a:spLocks noEditPoints="1"/>
            </p:cNvSpPr>
            <p:nvPr/>
          </p:nvSpPr>
          <p:spPr bwMode="auto">
            <a:xfrm>
              <a:off x="1645629" y="2611139"/>
              <a:ext cx="939821" cy="609195"/>
            </a:xfrm>
            <a:custGeom>
              <a:avLst/>
              <a:gdLst>
                <a:gd name="T0" fmla="*/ 127 w 2963"/>
                <a:gd name="T1" fmla="*/ 195 h 1922"/>
                <a:gd name="T2" fmla="*/ 220 w 2963"/>
                <a:gd name="T3" fmla="*/ 144 h 1922"/>
                <a:gd name="T4" fmla="*/ 355 w 2963"/>
                <a:gd name="T5" fmla="*/ 106 h 1922"/>
                <a:gd name="T6" fmla="*/ 541 w 2963"/>
                <a:gd name="T7" fmla="*/ 59 h 1922"/>
                <a:gd name="T8" fmla="*/ 779 w 2963"/>
                <a:gd name="T9" fmla="*/ 110 h 1922"/>
                <a:gd name="T10" fmla="*/ 897 w 2963"/>
                <a:gd name="T11" fmla="*/ 30 h 1922"/>
                <a:gd name="T12" fmla="*/ 999 w 2963"/>
                <a:gd name="T13" fmla="*/ 47 h 1922"/>
                <a:gd name="T14" fmla="*/ 1113 w 2963"/>
                <a:gd name="T15" fmla="*/ 178 h 1922"/>
                <a:gd name="T16" fmla="*/ 1185 w 2963"/>
                <a:gd name="T17" fmla="*/ 296 h 1922"/>
                <a:gd name="T18" fmla="*/ 1248 w 2963"/>
                <a:gd name="T19" fmla="*/ 398 h 1922"/>
                <a:gd name="T20" fmla="*/ 1287 w 2963"/>
                <a:gd name="T21" fmla="*/ 479 h 1922"/>
                <a:gd name="T22" fmla="*/ 1329 w 2963"/>
                <a:gd name="T23" fmla="*/ 512 h 1922"/>
                <a:gd name="T24" fmla="*/ 1261 w 2963"/>
                <a:gd name="T25" fmla="*/ 627 h 1922"/>
                <a:gd name="T26" fmla="*/ 1265 w 2963"/>
                <a:gd name="T27" fmla="*/ 762 h 1922"/>
                <a:gd name="T28" fmla="*/ 1507 w 2963"/>
                <a:gd name="T29" fmla="*/ 860 h 1922"/>
                <a:gd name="T30" fmla="*/ 1553 w 2963"/>
                <a:gd name="T31" fmla="*/ 762 h 1922"/>
                <a:gd name="T32" fmla="*/ 1604 w 2963"/>
                <a:gd name="T33" fmla="*/ 805 h 1922"/>
                <a:gd name="T34" fmla="*/ 1752 w 2963"/>
                <a:gd name="T35" fmla="*/ 817 h 1922"/>
                <a:gd name="T36" fmla="*/ 1930 w 2963"/>
                <a:gd name="T37" fmla="*/ 779 h 1922"/>
                <a:gd name="T38" fmla="*/ 2171 w 2963"/>
                <a:gd name="T39" fmla="*/ 788 h 1922"/>
                <a:gd name="T40" fmla="*/ 2201 w 2963"/>
                <a:gd name="T41" fmla="*/ 932 h 1922"/>
                <a:gd name="T42" fmla="*/ 2277 w 2963"/>
                <a:gd name="T43" fmla="*/ 1071 h 1922"/>
                <a:gd name="T44" fmla="*/ 2421 w 2963"/>
                <a:gd name="T45" fmla="*/ 1169 h 1922"/>
                <a:gd name="T46" fmla="*/ 2578 w 2963"/>
                <a:gd name="T47" fmla="*/ 1139 h 1922"/>
                <a:gd name="T48" fmla="*/ 2768 w 2963"/>
                <a:gd name="T49" fmla="*/ 1152 h 1922"/>
                <a:gd name="T50" fmla="*/ 2823 w 2963"/>
                <a:gd name="T51" fmla="*/ 1304 h 1922"/>
                <a:gd name="T52" fmla="*/ 2916 w 2963"/>
                <a:gd name="T53" fmla="*/ 1431 h 1922"/>
                <a:gd name="T54" fmla="*/ 2857 w 2963"/>
                <a:gd name="T55" fmla="*/ 1579 h 1922"/>
                <a:gd name="T56" fmla="*/ 2637 w 2963"/>
                <a:gd name="T57" fmla="*/ 1588 h 1922"/>
                <a:gd name="T58" fmla="*/ 2383 w 2963"/>
                <a:gd name="T59" fmla="*/ 1545 h 1922"/>
                <a:gd name="T60" fmla="*/ 2273 w 2963"/>
                <a:gd name="T61" fmla="*/ 1660 h 1922"/>
                <a:gd name="T62" fmla="*/ 2116 w 2963"/>
                <a:gd name="T63" fmla="*/ 1622 h 1922"/>
                <a:gd name="T64" fmla="*/ 2040 w 2963"/>
                <a:gd name="T65" fmla="*/ 1571 h 1922"/>
                <a:gd name="T66" fmla="*/ 1905 w 2963"/>
                <a:gd name="T67" fmla="*/ 1609 h 1922"/>
                <a:gd name="T68" fmla="*/ 1773 w 2963"/>
                <a:gd name="T69" fmla="*/ 1719 h 1922"/>
                <a:gd name="T70" fmla="*/ 1646 w 2963"/>
                <a:gd name="T71" fmla="*/ 1922 h 1922"/>
                <a:gd name="T72" fmla="*/ 1485 w 2963"/>
                <a:gd name="T73" fmla="*/ 1838 h 1922"/>
                <a:gd name="T74" fmla="*/ 1490 w 2963"/>
                <a:gd name="T75" fmla="*/ 1757 h 1922"/>
                <a:gd name="T76" fmla="*/ 1358 w 2963"/>
                <a:gd name="T77" fmla="*/ 1727 h 1922"/>
                <a:gd name="T78" fmla="*/ 1071 w 2963"/>
                <a:gd name="T79" fmla="*/ 1732 h 1922"/>
                <a:gd name="T80" fmla="*/ 961 w 2963"/>
                <a:gd name="T81" fmla="*/ 1702 h 1922"/>
                <a:gd name="T82" fmla="*/ 787 w 2963"/>
                <a:gd name="T83" fmla="*/ 1694 h 1922"/>
                <a:gd name="T84" fmla="*/ 846 w 2963"/>
                <a:gd name="T85" fmla="*/ 1545 h 1922"/>
                <a:gd name="T86" fmla="*/ 944 w 2963"/>
                <a:gd name="T87" fmla="*/ 1482 h 1922"/>
                <a:gd name="T88" fmla="*/ 850 w 2963"/>
                <a:gd name="T89" fmla="*/ 1376 h 1922"/>
                <a:gd name="T90" fmla="*/ 601 w 2963"/>
                <a:gd name="T91" fmla="*/ 1401 h 1922"/>
                <a:gd name="T92" fmla="*/ 474 w 2963"/>
                <a:gd name="T93" fmla="*/ 1503 h 1922"/>
                <a:gd name="T94" fmla="*/ 376 w 2963"/>
                <a:gd name="T95" fmla="*/ 1355 h 1922"/>
                <a:gd name="T96" fmla="*/ 359 w 2963"/>
                <a:gd name="T97" fmla="*/ 1080 h 1922"/>
                <a:gd name="T98" fmla="*/ 393 w 2963"/>
                <a:gd name="T99" fmla="*/ 957 h 1922"/>
                <a:gd name="T100" fmla="*/ 440 w 2963"/>
                <a:gd name="T101" fmla="*/ 821 h 1922"/>
                <a:gd name="T102" fmla="*/ 207 w 2963"/>
                <a:gd name="T103" fmla="*/ 762 h 1922"/>
                <a:gd name="T104" fmla="*/ 110 w 2963"/>
                <a:gd name="T105" fmla="*/ 550 h 1922"/>
                <a:gd name="T106" fmla="*/ 55 w 2963"/>
                <a:gd name="T107" fmla="*/ 407 h 1922"/>
                <a:gd name="T108" fmla="*/ 787 w 2963"/>
                <a:gd name="T109" fmla="*/ 948 h 1922"/>
                <a:gd name="T110" fmla="*/ 867 w 2963"/>
                <a:gd name="T111" fmla="*/ 1037 h 1922"/>
                <a:gd name="T112" fmla="*/ 961 w 2963"/>
                <a:gd name="T113" fmla="*/ 991 h 1922"/>
                <a:gd name="T114" fmla="*/ 1071 w 2963"/>
                <a:gd name="T115" fmla="*/ 889 h 1922"/>
                <a:gd name="T116" fmla="*/ 1024 w 2963"/>
                <a:gd name="T117" fmla="*/ 813 h 1922"/>
                <a:gd name="T118" fmla="*/ 961 w 2963"/>
                <a:gd name="T119" fmla="*/ 699 h 1922"/>
                <a:gd name="T120" fmla="*/ 884 w 2963"/>
                <a:gd name="T121" fmla="*/ 694 h 1922"/>
                <a:gd name="T122" fmla="*/ 808 w 2963"/>
                <a:gd name="T123" fmla="*/ 855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3" h="1922">
                  <a:moveTo>
                    <a:pt x="0" y="343"/>
                  </a:moveTo>
                  <a:lnTo>
                    <a:pt x="4" y="330"/>
                  </a:lnTo>
                  <a:lnTo>
                    <a:pt x="8" y="301"/>
                  </a:lnTo>
                  <a:lnTo>
                    <a:pt x="12" y="288"/>
                  </a:lnTo>
                  <a:lnTo>
                    <a:pt x="12" y="284"/>
                  </a:lnTo>
                  <a:lnTo>
                    <a:pt x="16" y="275"/>
                  </a:lnTo>
                  <a:lnTo>
                    <a:pt x="16" y="267"/>
                  </a:lnTo>
                  <a:lnTo>
                    <a:pt x="21" y="267"/>
                  </a:lnTo>
                  <a:lnTo>
                    <a:pt x="21" y="263"/>
                  </a:lnTo>
                  <a:lnTo>
                    <a:pt x="21" y="258"/>
                  </a:lnTo>
                  <a:lnTo>
                    <a:pt x="25" y="258"/>
                  </a:lnTo>
                  <a:lnTo>
                    <a:pt x="29" y="254"/>
                  </a:lnTo>
                  <a:lnTo>
                    <a:pt x="33" y="250"/>
                  </a:lnTo>
                  <a:lnTo>
                    <a:pt x="46" y="237"/>
                  </a:lnTo>
                  <a:lnTo>
                    <a:pt x="59" y="229"/>
                  </a:lnTo>
                  <a:lnTo>
                    <a:pt x="63" y="224"/>
                  </a:lnTo>
                  <a:lnTo>
                    <a:pt x="88" y="208"/>
                  </a:lnTo>
                  <a:lnTo>
                    <a:pt x="97" y="199"/>
                  </a:lnTo>
                  <a:lnTo>
                    <a:pt x="105" y="195"/>
                  </a:lnTo>
                  <a:lnTo>
                    <a:pt x="110" y="191"/>
                  </a:lnTo>
                  <a:lnTo>
                    <a:pt x="114" y="191"/>
                  </a:lnTo>
                  <a:lnTo>
                    <a:pt x="118" y="186"/>
                  </a:lnTo>
                  <a:lnTo>
                    <a:pt x="118" y="191"/>
                  </a:lnTo>
                  <a:lnTo>
                    <a:pt x="127" y="195"/>
                  </a:lnTo>
                  <a:lnTo>
                    <a:pt x="131" y="195"/>
                  </a:lnTo>
                  <a:lnTo>
                    <a:pt x="139" y="199"/>
                  </a:lnTo>
                  <a:lnTo>
                    <a:pt x="144" y="203"/>
                  </a:lnTo>
                  <a:lnTo>
                    <a:pt x="152" y="212"/>
                  </a:lnTo>
                  <a:lnTo>
                    <a:pt x="160" y="212"/>
                  </a:lnTo>
                  <a:lnTo>
                    <a:pt x="169" y="216"/>
                  </a:lnTo>
                  <a:lnTo>
                    <a:pt x="177" y="220"/>
                  </a:lnTo>
                  <a:lnTo>
                    <a:pt x="186" y="220"/>
                  </a:lnTo>
                  <a:lnTo>
                    <a:pt x="190" y="216"/>
                  </a:lnTo>
                  <a:lnTo>
                    <a:pt x="194" y="216"/>
                  </a:lnTo>
                  <a:lnTo>
                    <a:pt x="199" y="216"/>
                  </a:lnTo>
                  <a:lnTo>
                    <a:pt x="199" y="212"/>
                  </a:lnTo>
                  <a:lnTo>
                    <a:pt x="203" y="208"/>
                  </a:lnTo>
                  <a:lnTo>
                    <a:pt x="207" y="203"/>
                  </a:lnTo>
                  <a:lnTo>
                    <a:pt x="207" y="199"/>
                  </a:lnTo>
                  <a:lnTo>
                    <a:pt x="207" y="195"/>
                  </a:lnTo>
                  <a:lnTo>
                    <a:pt x="207" y="191"/>
                  </a:lnTo>
                  <a:lnTo>
                    <a:pt x="207" y="186"/>
                  </a:lnTo>
                  <a:lnTo>
                    <a:pt x="207" y="178"/>
                  </a:lnTo>
                  <a:lnTo>
                    <a:pt x="207" y="174"/>
                  </a:lnTo>
                  <a:lnTo>
                    <a:pt x="207" y="165"/>
                  </a:lnTo>
                  <a:lnTo>
                    <a:pt x="211" y="157"/>
                  </a:lnTo>
                  <a:lnTo>
                    <a:pt x="215" y="148"/>
                  </a:lnTo>
                  <a:lnTo>
                    <a:pt x="220" y="144"/>
                  </a:lnTo>
                  <a:lnTo>
                    <a:pt x="224" y="136"/>
                  </a:lnTo>
                  <a:lnTo>
                    <a:pt x="232" y="123"/>
                  </a:lnTo>
                  <a:lnTo>
                    <a:pt x="249" y="97"/>
                  </a:lnTo>
                  <a:lnTo>
                    <a:pt x="254" y="93"/>
                  </a:lnTo>
                  <a:lnTo>
                    <a:pt x="254" y="89"/>
                  </a:lnTo>
                  <a:lnTo>
                    <a:pt x="258" y="89"/>
                  </a:lnTo>
                  <a:lnTo>
                    <a:pt x="262" y="85"/>
                  </a:lnTo>
                  <a:lnTo>
                    <a:pt x="266" y="81"/>
                  </a:lnTo>
                  <a:lnTo>
                    <a:pt x="275" y="76"/>
                  </a:lnTo>
                  <a:lnTo>
                    <a:pt x="275" y="72"/>
                  </a:lnTo>
                  <a:lnTo>
                    <a:pt x="279" y="72"/>
                  </a:lnTo>
                  <a:lnTo>
                    <a:pt x="287" y="68"/>
                  </a:lnTo>
                  <a:lnTo>
                    <a:pt x="292" y="68"/>
                  </a:lnTo>
                  <a:lnTo>
                    <a:pt x="300" y="64"/>
                  </a:lnTo>
                  <a:lnTo>
                    <a:pt x="304" y="64"/>
                  </a:lnTo>
                  <a:lnTo>
                    <a:pt x="313" y="64"/>
                  </a:lnTo>
                  <a:lnTo>
                    <a:pt x="317" y="64"/>
                  </a:lnTo>
                  <a:lnTo>
                    <a:pt x="321" y="64"/>
                  </a:lnTo>
                  <a:lnTo>
                    <a:pt x="326" y="68"/>
                  </a:lnTo>
                  <a:lnTo>
                    <a:pt x="330" y="72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51" y="102"/>
                  </a:lnTo>
                  <a:lnTo>
                    <a:pt x="355" y="106"/>
                  </a:lnTo>
                  <a:lnTo>
                    <a:pt x="359" y="110"/>
                  </a:lnTo>
                  <a:lnTo>
                    <a:pt x="368" y="114"/>
                  </a:lnTo>
                  <a:lnTo>
                    <a:pt x="372" y="119"/>
                  </a:lnTo>
                  <a:lnTo>
                    <a:pt x="376" y="119"/>
                  </a:lnTo>
                  <a:lnTo>
                    <a:pt x="385" y="119"/>
                  </a:lnTo>
                  <a:lnTo>
                    <a:pt x="393" y="119"/>
                  </a:lnTo>
                  <a:lnTo>
                    <a:pt x="398" y="119"/>
                  </a:lnTo>
                  <a:lnTo>
                    <a:pt x="406" y="114"/>
                  </a:lnTo>
                  <a:lnTo>
                    <a:pt x="414" y="114"/>
                  </a:lnTo>
                  <a:lnTo>
                    <a:pt x="423" y="110"/>
                  </a:lnTo>
                  <a:lnTo>
                    <a:pt x="440" y="106"/>
                  </a:lnTo>
                  <a:lnTo>
                    <a:pt x="448" y="102"/>
                  </a:lnTo>
                  <a:lnTo>
                    <a:pt x="461" y="97"/>
                  </a:lnTo>
                  <a:lnTo>
                    <a:pt x="465" y="97"/>
                  </a:lnTo>
                  <a:lnTo>
                    <a:pt x="474" y="93"/>
                  </a:lnTo>
                  <a:lnTo>
                    <a:pt x="478" y="89"/>
                  </a:lnTo>
                  <a:lnTo>
                    <a:pt x="495" y="81"/>
                  </a:lnTo>
                  <a:lnTo>
                    <a:pt x="503" y="76"/>
                  </a:lnTo>
                  <a:lnTo>
                    <a:pt x="516" y="68"/>
                  </a:lnTo>
                  <a:lnTo>
                    <a:pt x="520" y="68"/>
                  </a:lnTo>
                  <a:lnTo>
                    <a:pt x="525" y="64"/>
                  </a:lnTo>
                  <a:lnTo>
                    <a:pt x="533" y="64"/>
                  </a:lnTo>
                  <a:lnTo>
                    <a:pt x="537" y="59"/>
                  </a:lnTo>
                  <a:lnTo>
                    <a:pt x="541" y="59"/>
                  </a:lnTo>
                  <a:lnTo>
                    <a:pt x="550" y="59"/>
                  </a:lnTo>
                  <a:lnTo>
                    <a:pt x="558" y="59"/>
                  </a:lnTo>
                  <a:lnTo>
                    <a:pt x="563" y="59"/>
                  </a:lnTo>
                  <a:lnTo>
                    <a:pt x="567" y="59"/>
                  </a:lnTo>
                  <a:lnTo>
                    <a:pt x="571" y="59"/>
                  </a:lnTo>
                  <a:lnTo>
                    <a:pt x="575" y="59"/>
                  </a:lnTo>
                  <a:lnTo>
                    <a:pt x="580" y="59"/>
                  </a:lnTo>
                  <a:lnTo>
                    <a:pt x="580" y="64"/>
                  </a:lnTo>
                  <a:lnTo>
                    <a:pt x="584" y="64"/>
                  </a:lnTo>
                  <a:lnTo>
                    <a:pt x="584" y="68"/>
                  </a:lnTo>
                  <a:lnTo>
                    <a:pt x="584" y="72"/>
                  </a:lnTo>
                  <a:lnTo>
                    <a:pt x="584" y="76"/>
                  </a:lnTo>
                  <a:lnTo>
                    <a:pt x="584" y="81"/>
                  </a:lnTo>
                  <a:lnTo>
                    <a:pt x="588" y="85"/>
                  </a:lnTo>
                  <a:lnTo>
                    <a:pt x="592" y="89"/>
                  </a:lnTo>
                  <a:lnTo>
                    <a:pt x="596" y="89"/>
                  </a:lnTo>
                  <a:lnTo>
                    <a:pt x="609" y="89"/>
                  </a:lnTo>
                  <a:lnTo>
                    <a:pt x="626" y="93"/>
                  </a:lnTo>
                  <a:lnTo>
                    <a:pt x="711" y="106"/>
                  </a:lnTo>
                  <a:lnTo>
                    <a:pt x="740" y="110"/>
                  </a:lnTo>
                  <a:lnTo>
                    <a:pt x="757" y="110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9" y="110"/>
                  </a:lnTo>
                  <a:lnTo>
                    <a:pt x="787" y="110"/>
                  </a:lnTo>
                  <a:lnTo>
                    <a:pt x="804" y="110"/>
                  </a:lnTo>
                  <a:lnTo>
                    <a:pt x="817" y="106"/>
                  </a:lnTo>
                  <a:lnTo>
                    <a:pt x="821" y="106"/>
                  </a:lnTo>
                  <a:lnTo>
                    <a:pt x="825" y="106"/>
                  </a:lnTo>
                  <a:lnTo>
                    <a:pt x="829" y="106"/>
                  </a:lnTo>
                  <a:lnTo>
                    <a:pt x="829" y="102"/>
                  </a:lnTo>
                  <a:lnTo>
                    <a:pt x="834" y="97"/>
                  </a:lnTo>
                  <a:lnTo>
                    <a:pt x="838" y="85"/>
                  </a:lnTo>
                  <a:lnTo>
                    <a:pt x="842" y="76"/>
                  </a:lnTo>
                  <a:lnTo>
                    <a:pt x="842" y="64"/>
                  </a:lnTo>
                  <a:lnTo>
                    <a:pt x="842" y="59"/>
                  </a:lnTo>
                  <a:lnTo>
                    <a:pt x="846" y="55"/>
                  </a:lnTo>
                  <a:lnTo>
                    <a:pt x="850" y="51"/>
                  </a:lnTo>
                  <a:lnTo>
                    <a:pt x="850" y="47"/>
                  </a:lnTo>
                  <a:lnTo>
                    <a:pt x="855" y="42"/>
                  </a:lnTo>
                  <a:lnTo>
                    <a:pt x="859" y="42"/>
                  </a:lnTo>
                  <a:lnTo>
                    <a:pt x="867" y="38"/>
                  </a:lnTo>
                  <a:lnTo>
                    <a:pt x="867" y="34"/>
                  </a:lnTo>
                  <a:lnTo>
                    <a:pt x="872" y="34"/>
                  </a:lnTo>
                  <a:lnTo>
                    <a:pt x="876" y="34"/>
                  </a:lnTo>
                  <a:lnTo>
                    <a:pt x="884" y="30"/>
                  </a:lnTo>
                  <a:lnTo>
                    <a:pt x="893" y="30"/>
                  </a:lnTo>
                  <a:lnTo>
                    <a:pt x="897" y="30"/>
                  </a:lnTo>
                  <a:lnTo>
                    <a:pt x="901" y="26"/>
                  </a:lnTo>
                  <a:lnTo>
                    <a:pt x="906" y="26"/>
                  </a:lnTo>
                  <a:lnTo>
                    <a:pt x="910" y="21"/>
                  </a:lnTo>
                  <a:lnTo>
                    <a:pt x="914" y="17"/>
                  </a:lnTo>
                  <a:lnTo>
                    <a:pt x="918" y="13"/>
                  </a:lnTo>
                  <a:lnTo>
                    <a:pt x="922" y="9"/>
                  </a:lnTo>
                  <a:lnTo>
                    <a:pt x="927" y="9"/>
                  </a:lnTo>
                  <a:lnTo>
                    <a:pt x="931" y="4"/>
                  </a:lnTo>
                  <a:lnTo>
                    <a:pt x="935" y="4"/>
                  </a:lnTo>
                  <a:lnTo>
                    <a:pt x="939" y="4"/>
                  </a:lnTo>
                  <a:lnTo>
                    <a:pt x="944" y="4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1" y="0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9"/>
                  </a:lnTo>
                  <a:lnTo>
                    <a:pt x="982" y="13"/>
                  </a:lnTo>
                  <a:lnTo>
                    <a:pt x="986" y="17"/>
                  </a:lnTo>
                  <a:lnTo>
                    <a:pt x="986" y="30"/>
                  </a:lnTo>
                  <a:lnTo>
                    <a:pt x="986" y="34"/>
                  </a:lnTo>
                  <a:lnTo>
                    <a:pt x="990" y="38"/>
                  </a:lnTo>
                  <a:lnTo>
                    <a:pt x="994" y="42"/>
                  </a:lnTo>
                  <a:lnTo>
                    <a:pt x="999" y="47"/>
                  </a:lnTo>
                  <a:lnTo>
                    <a:pt x="1003" y="51"/>
                  </a:lnTo>
                  <a:lnTo>
                    <a:pt x="1011" y="59"/>
                  </a:lnTo>
                  <a:lnTo>
                    <a:pt x="1016" y="64"/>
                  </a:lnTo>
                  <a:lnTo>
                    <a:pt x="1020" y="72"/>
                  </a:lnTo>
                  <a:lnTo>
                    <a:pt x="1024" y="76"/>
                  </a:lnTo>
                  <a:lnTo>
                    <a:pt x="1028" y="81"/>
                  </a:lnTo>
                  <a:lnTo>
                    <a:pt x="1037" y="89"/>
                  </a:lnTo>
                  <a:lnTo>
                    <a:pt x="1045" y="93"/>
                  </a:lnTo>
                  <a:lnTo>
                    <a:pt x="1049" y="102"/>
                  </a:lnTo>
                  <a:lnTo>
                    <a:pt x="1058" y="110"/>
                  </a:lnTo>
                  <a:lnTo>
                    <a:pt x="1062" y="114"/>
                  </a:lnTo>
                  <a:lnTo>
                    <a:pt x="1071" y="119"/>
                  </a:lnTo>
                  <a:lnTo>
                    <a:pt x="1071" y="123"/>
                  </a:lnTo>
                  <a:lnTo>
                    <a:pt x="1079" y="131"/>
                  </a:lnTo>
                  <a:lnTo>
                    <a:pt x="1079" y="136"/>
                  </a:lnTo>
                  <a:lnTo>
                    <a:pt x="1088" y="144"/>
                  </a:lnTo>
                  <a:lnTo>
                    <a:pt x="1088" y="153"/>
                  </a:lnTo>
                  <a:lnTo>
                    <a:pt x="1092" y="157"/>
                  </a:lnTo>
                  <a:lnTo>
                    <a:pt x="1096" y="157"/>
                  </a:lnTo>
                  <a:lnTo>
                    <a:pt x="1100" y="165"/>
                  </a:lnTo>
                  <a:lnTo>
                    <a:pt x="1104" y="169"/>
                  </a:lnTo>
                  <a:lnTo>
                    <a:pt x="1109" y="169"/>
                  </a:lnTo>
                  <a:lnTo>
                    <a:pt x="1109" y="174"/>
                  </a:lnTo>
                  <a:lnTo>
                    <a:pt x="1113" y="178"/>
                  </a:lnTo>
                  <a:lnTo>
                    <a:pt x="1117" y="186"/>
                  </a:lnTo>
                  <a:lnTo>
                    <a:pt x="1121" y="199"/>
                  </a:lnTo>
                  <a:lnTo>
                    <a:pt x="1126" y="208"/>
                  </a:lnTo>
                  <a:lnTo>
                    <a:pt x="1130" y="212"/>
                  </a:lnTo>
                  <a:lnTo>
                    <a:pt x="1130" y="216"/>
                  </a:lnTo>
                  <a:lnTo>
                    <a:pt x="1134" y="220"/>
                  </a:lnTo>
                  <a:lnTo>
                    <a:pt x="1138" y="224"/>
                  </a:lnTo>
                  <a:lnTo>
                    <a:pt x="1143" y="224"/>
                  </a:lnTo>
                  <a:lnTo>
                    <a:pt x="1147" y="229"/>
                  </a:lnTo>
                  <a:lnTo>
                    <a:pt x="1151" y="229"/>
                  </a:lnTo>
                  <a:lnTo>
                    <a:pt x="1155" y="229"/>
                  </a:lnTo>
                  <a:lnTo>
                    <a:pt x="1160" y="229"/>
                  </a:lnTo>
                  <a:lnTo>
                    <a:pt x="1160" y="233"/>
                  </a:lnTo>
                  <a:lnTo>
                    <a:pt x="1164" y="233"/>
                  </a:lnTo>
                  <a:lnTo>
                    <a:pt x="1168" y="237"/>
                  </a:lnTo>
                  <a:lnTo>
                    <a:pt x="1168" y="241"/>
                  </a:lnTo>
                  <a:lnTo>
                    <a:pt x="1172" y="246"/>
                  </a:lnTo>
                  <a:lnTo>
                    <a:pt x="1176" y="254"/>
                  </a:lnTo>
                  <a:lnTo>
                    <a:pt x="1176" y="258"/>
                  </a:lnTo>
                  <a:lnTo>
                    <a:pt x="1181" y="267"/>
                  </a:lnTo>
                  <a:lnTo>
                    <a:pt x="1181" y="271"/>
                  </a:lnTo>
                  <a:lnTo>
                    <a:pt x="1181" y="280"/>
                  </a:lnTo>
                  <a:lnTo>
                    <a:pt x="1185" y="288"/>
                  </a:lnTo>
                  <a:lnTo>
                    <a:pt x="1185" y="296"/>
                  </a:lnTo>
                  <a:lnTo>
                    <a:pt x="1181" y="301"/>
                  </a:lnTo>
                  <a:lnTo>
                    <a:pt x="1181" y="318"/>
                  </a:lnTo>
                  <a:lnTo>
                    <a:pt x="1176" y="335"/>
                  </a:lnTo>
                  <a:lnTo>
                    <a:pt x="1176" y="343"/>
                  </a:lnTo>
                  <a:lnTo>
                    <a:pt x="1176" y="347"/>
                  </a:lnTo>
                  <a:lnTo>
                    <a:pt x="1176" y="352"/>
                  </a:lnTo>
                  <a:lnTo>
                    <a:pt x="1176" y="356"/>
                  </a:lnTo>
                  <a:lnTo>
                    <a:pt x="1176" y="360"/>
                  </a:lnTo>
                  <a:lnTo>
                    <a:pt x="1181" y="360"/>
                  </a:lnTo>
                  <a:lnTo>
                    <a:pt x="1185" y="360"/>
                  </a:lnTo>
                  <a:lnTo>
                    <a:pt x="1189" y="356"/>
                  </a:lnTo>
                  <a:lnTo>
                    <a:pt x="1189" y="352"/>
                  </a:lnTo>
                  <a:lnTo>
                    <a:pt x="1193" y="352"/>
                  </a:lnTo>
                  <a:lnTo>
                    <a:pt x="1198" y="352"/>
                  </a:lnTo>
                  <a:lnTo>
                    <a:pt x="1202" y="356"/>
                  </a:lnTo>
                  <a:lnTo>
                    <a:pt x="1206" y="356"/>
                  </a:lnTo>
                  <a:lnTo>
                    <a:pt x="1219" y="368"/>
                  </a:lnTo>
                  <a:lnTo>
                    <a:pt x="1231" y="377"/>
                  </a:lnTo>
                  <a:lnTo>
                    <a:pt x="1236" y="381"/>
                  </a:lnTo>
                  <a:lnTo>
                    <a:pt x="1240" y="385"/>
                  </a:lnTo>
                  <a:lnTo>
                    <a:pt x="1244" y="390"/>
                  </a:lnTo>
                  <a:lnTo>
                    <a:pt x="1248" y="390"/>
                  </a:lnTo>
                  <a:lnTo>
                    <a:pt x="1248" y="394"/>
                  </a:lnTo>
                  <a:lnTo>
                    <a:pt x="1248" y="398"/>
                  </a:lnTo>
                  <a:lnTo>
                    <a:pt x="1248" y="402"/>
                  </a:lnTo>
                  <a:lnTo>
                    <a:pt x="1248" y="407"/>
                  </a:lnTo>
                  <a:lnTo>
                    <a:pt x="1248" y="411"/>
                  </a:lnTo>
                  <a:lnTo>
                    <a:pt x="1253" y="411"/>
                  </a:lnTo>
                  <a:lnTo>
                    <a:pt x="1253" y="415"/>
                  </a:lnTo>
                  <a:lnTo>
                    <a:pt x="1257" y="415"/>
                  </a:lnTo>
                  <a:lnTo>
                    <a:pt x="1261" y="419"/>
                  </a:lnTo>
                  <a:lnTo>
                    <a:pt x="1270" y="423"/>
                  </a:lnTo>
                  <a:lnTo>
                    <a:pt x="1278" y="423"/>
                  </a:lnTo>
                  <a:lnTo>
                    <a:pt x="1287" y="428"/>
                  </a:lnTo>
                  <a:lnTo>
                    <a:pt x="1291" y="428"/>
                  </a:lnTo>
                  <a:lnTo>
                    <a:pt x="1295" y="432"/>
                  </a:lnTo>
                  <a:lnTo>
                    <a:pt x="1299" y="436"/>
                  </a:lnTo>
                  <a:lnTo>
                    <a:pt x="1303" y="440"/>
                  </a:lnTo>
                  <a:lnTo>
                    <a:pt x="1303" y="445"/>
                  </a:lnTo>
                  <a:lnTo>
                    <a:pt x="1303" y="449"/>
                  </a:lnTo>
                  <a:lnTo>
                    <a:pt x="1303" y="453"/>
                  </a:lnTo>
                  <a:lnTo>
                    <a:pt x="1308" y="457"/>
                  </a:lnTo>
                  <a:lnTo>
                    <a:pt x="1303" y="462"/>
                  </a:lnTo>
                  <a:lnTo>
                    <a:pt x="1303" y="466"/>
                  </a:lnTo>
                  <a:lnTo>
                    <a:pt x="1299" y="470"/>
                  </a:lnTo>
                  <a:lnTo>
                    <a:pt x="1295" y="474"/>
                  </a:lnTo>
                  <a:lnTo>
                    <a:pt x="1291" y="479"/>
                  </a:lnTo>
                  <a:lnTo>
                    <a:pt x="1287" y="479"/>
                  </a:lnTo>
                  <a:lnTo>
                    <a:pt x="1265" y="487"/>
                  </a:lnTo>
                  <a:lnTo>
                    <a:pt x="1261" y="491"/>
                  </a:lnTo>
                  <a:lnTo>
                    <a:pt x="1257" y="491"/>
                  </a:lnTo>
                  <a:lnTo>
                    <a:pt x="1248" y="495"/>
                  </a:lnTo>
                  <a:lnTo>
                    <a:pt x="1244" y="500"/>
                  </a:lnTo>
                  <a:lnTo>
                    <a:pt x="1240" y="504"/>
                  </a:lnTo>
                  <a:lnTo>
                    <a:pt x="1236" y="508"/>
                  </a:lnTo>
                  <a:lnTo>
                    <a:pt x="1231" y="512"/>
                  </a:lnTo>
                  <a:lnTo>
                    <a:pt x="1231" y="517"/>
                  </a:lnTo>
                  <a:lnTo>
                    <a:pt x="1231" y="521"/>
                  </a:lnTo>
                  <a:lnTo>
                    <a:pt x="1236" y="521"/>
                  </a:lnTo>
                  <a:lnTo>
                    <a:pt x="1236" y="525"/>
                  </a:lnTo>
                  <a:lnTo>
                    <a:pt x="1240" y="525"/>
                  </a:lnTo>
                  <a:lnTo>
                    <a:pt x="1244" y="525"/>
                  </a:lnTo>
                  <a:lnTo>
                    <a:pt x="1248" y="525"/>
                  </a:lnTo>
                  <a:lnTo>
                    <a:pt x="1253" y="525"/>
                  </a:lnTo>
                  <a:lnTo>
                    <a:pt x="1257" y="525"/>
                  </a:lnTo>
                  <a:lnTo>
                    <a:pt x="1261" y="525"/>
                  </a:lnTo>
                  <a:lnTo>
                    <a:pt x="1270" y="525"/>
                  </a:lnTo>
                  <a:lnTo>
                    <a:pt x="1274" y="525"/>
                  </a:lnTo>
                  <a:lnTo>
                    <a:pt x="1278" y="525"/>
                  </a:lnTo>
                  <a:lnTo>
                    <a:pt x="1316" y="517"/>
                  </a:lnTo>
                  <a:lnTo>
                    <a:pt x="1320" y="512"/>
                  </a:lnTo>
                  <a:lnTo>
                    <a:pt x="1329" y="512"/>
                  </a:lnTo>
                  <a:lnTo>
                    <a:pt x="1333" y="512"/>
                  </a:lnTo>
                  <a:lnTo>
                    <a:pt x="1337" y="512"/>
                  </a:lnTo>
                  <a:lnTo>
                    <a:pt x="1342" y="512"/>
                  </a:lnTo>
                  <a:lnTo>
                    <a:pt x="1346" y="517"/>
                  </a:lnTo>
                  <a:lnTo>
                    <a:pt x="1346" y="521"/>
                  </a:lnTo>
                  <a:lnTo>
                    <a:pt x="1346" y="525"/>
                  </a:lnTo>
                  <a:lnTo>
                    <a:pt x="1346" y="534"/>
                  </a:lnTo>
                  <a:lnTo>
                    <a:pt x="1346" y="542"/>
                  </a:lnTo>
                  <a:lnTo>
                    <a:pt x="1342" y="542"/>
                  </a:lnTo>
                  <a:lnTo>
                    <a:pt x="1342" y="546"/>
                  </a:lnTo>
                  <a:lnTo>
                    <a:pt x="1337" y="550"/>
                  </a:lnTo>
                  <a:lnTo>
                    <a:pt x="1333" y="555"/>
                  </a:lnTo>
                  <a:lnTo>
                    <a:pt x="1333" y="559"/>
                  </a:lnTo>
                  <a:lnTo>
                    <a:pt x="1325" y="576"/>
                  </a:lnTo>
                  <a:lnTo>
                    <a:pt x="1320" y="584"/>
                  </a:lnTo>
                  <a:lnTo>
                    <a:pt x="1320" y="589"/>
                  </a:lnTo>
                  <a:lnTo>
                    <a:pt x="1316" y="593"/>
                  </a:lnTo>
                  <a:lnTo>
                    <a:pt x="1312" y="597"/>
                  </a:lnTo>
                  <a:lnTo>
                    <a:pt x="1303" y="601"/>
                  </a:lnTo>
                  <a:lnTo>
                    <a:pt x="1299" y="606"/>
                  </a:lnTo>
                  <a:lnTo>
                    <a:pt x="1282" y="614"/>
                  </a:lnTo>
                  <a:lnTo>
                    <a:pt x="1274" y="618"/>
                  </a:lnTo>
                  <a:lnTo>
                    <a:pt x="1265" y="622"/>
                  </a:lnTo>
                  <a:lnTo>
                    <a:pt x="1261" y="627"/>
                  </a:lnTo>
                  <a:lnTo>
                    <a:pt x="1257" y="631"/>
                  </a:lnTo>
                  <a:lnTo>
                    <a:pt x="1253" y="635"/>
                  </a:lnTo>
                  <a:lnTo>
                    <a:pt x="1248" y="639"/>
                  </a:lnTo>
                  <a:lnTo>
                    <a:pt x="1248" y="644"/>
                  </a:lnTo>
                  <a:lnTo>
                    <a:pt x="1244" y="644"/>
                  </a:lnTo>
                  <a:lnTo>
                    <a:pt x="1244" y="648"/>
                  </a:lnTo>
                  <a:lnTo>
                    <a:pt x="1240" y="652"/>
                  </a:lnTo>
                  <a:lnTo>
                    <a:pt x="1240" y="656"/>
                  </a:lnTo>
                  <a:lnTo>
                    <a:pt x="1240" y="661"/>
                  </a:lnTo>
                  <a:lnTo>
                    <a:pt x="1240" y="669"/>
                  </a:lnTo>
                  <a:lnTo>
                    <a:pt x="1236" y="678"/>
                  </a:lnTo>
                  <a:lnTo>
                    <a:pt x="1236" y="686"/>
                  </a:lnTo>
                  <a:lnTo>
                    <a:pt x="1236" y="690"/>
                  </a:lnTo>
                  <a:lnTo>
                    <a:pt x="1236" y="699"/>
                  </a:lnTo>
                  <a:lnTo>
                    <a:pt x="1240" y="720"/>
                  </a:lnTo>
                  <a:lnTo>
                    <a:pt x="1240" y="733"/>
                  </a:lnTo>
                  <a:lnTo>
                    <a:pt x="1240" y="737"/>
                  </a:lnTo>
                  <a:lnTo>
                    <a:pt x="1244" y="741"/>
                  </a:lnTo>
                  <a:lnTo>
                    <a:pt x="1244" y="745"/>
                  </a:lnTo>
                  <a:lnTo>
                    <a:pt x="1248" y="745"/>
                  </a:lnTo>
                  <a:lnTo>
                    <a:pt x="1253" y="749"/>
                  </a:lnTo>
                  <a:lnTo>
                    <a:pt x="1257" y="754"/>
                  </a:lnTo>
                  <a:lnTo>
                    <a:pt x="1261" y="758"/>
                  </a:lnTo>
                  <a:lnTo>
                    <a:pt x="1265" y="762"/>
                  </a:lnTo>
                  <a:lnTo>
                    <a:pt x="1274" y="766"/>
                  </a:lnTo>
                  <a:lnTo>
                    <a:pt x="1282" y="771"/>
                  </a:lnTo>
                  <a:lnTo>
                    <a:pt x="1287" y="771"/>
                  </a:lnTo>
                  <a:lnTo>
                    <a:pt x="1303" y="779"/>
                  </a:lnTo>
                  <a:lnTo>
                    <a:pt x="1342" y="792"/>
                  </a:lnTo>
                  <a:lnTo>
                    <a:pt x="1350" y="796"/>
                  </a:lnTo>
                  <a:lnTo>
                    <a:pt x="1358" y="800"/>
                  </a:lnTo>
                  <a:lnTo>
                    <a:pt x="1363" y="805"/>
                  </a:lnTo>
                  <a:lnTo>
                    <a:pt x="1371" y="809"/>
                  </a:lnTo>
                  <a:lnTo>
                    <a:pt x="1375" y="809"/>
                  </a:lnTo>
                  <a:lnTo>
                    <a:pt x="1397" y="826"/>
                  </a:lnTo>
                  <a:lnTo>
                    <a:pt x="1405" y="834"/>
                  </a:lnTo>
                  <a:lnTo>
                    <a:pt x="1414" y="838"/>
                  </a:lnTo>
                  <a:lnTo>
                    <a:pt x="1418" y="843"/>
                  </a:lnTo>
                  <a:lnTo>
                    <a:pt x="1426" y="847"/>
                  </a:lnTo>
                  <a:lnTo>
                    <a:pt x="1430" y="847"/>
                  </a:lnTo>
                  <a:lnTo>
                    <a:pt x="1439" y="847"/>
                  </a:lnTo>
                  <a:lnTo>
                    <a:pt x="1443" y="851"/>
                  </a:lnTo>
                  <a:lnTo>
                    <a:pt x="1456" y="855"/>
                  </a:lnTo>
                  <a:lnTo>
                    <a:pt x="1469" y="855"/>
                  </a:lnTo>
                  <a:lnTo>
                    <a:pt x="1481" y="855"/>
                  </a:lnTo>
                  <a:lnTo>
                    <a:pt x="1490" y="860"/>
                  </a:lnTo>
                  <a:lnTo>
                    <a:pt x="1498" y="860"/>
                  </a:lnTo>
                  <a:lnTo>
                    <a:pt x="1507" y="860"/>
                  </a:lnTo>
                  <a:lnTo>
                    <a:pt x="1515" y="855"/>
                  </a:lnTo>
                  <a:lnTo>
                    <a:pt x="1519" y="855"/>
                  </a:lnTo>
                  <a:lnTo>
                    <a:pt x="1524" y="855"/>
                  </a:lnTo>
                  <a:lnTo>
                    <a:pt x="1528" y="851"/>
                  </a:lnTo>
                  <a:lnTo>
                    <a:pt x="1528" y="847"/>
                  </a:lnTo>
                  <a:lnTo>
                    <a:pt x="1528" y="843"/>
                  </a:lnTo>
                  <a:lnTo>
                    <a:pt x="1524" y="830"/>
                  </a:lnTo>
                  <a:lnTo>
                    <a:pt x="1524" y="826"/>
                  </a:lnTo>
                  <a:lnTo>
                    <a:pt x="1524" y="821"/>
                  </a:lnTo>
                  <a:lnTo>
                    <a:pt x="1519" y="813"/>
                  </a:lnTo>
                  <a:lnTo>
                    <a:pt x="1519" y="796"/>
                  </a:lnTo>
                  <a:lnTo>
                    <a:pt x="1519" y="792"/>
                  </a:lnTo>
                  <a:lnTo>
                    <a:pt x="1519" y="783"/>
                  </a:lnTo>
                  <a:lnTo>
                    <a:pt x="1515" y="779"/>
                  </a:lnTo>
                  <a:lnTo>
                    <a:pt x="1519" y="775"/>
                  </a:lnTo>
                  <a:lnTo>
                    <a:pt x="1519" y="771"/>
                  </a:lnTo>
                  <a:lnTo>
                    <a:pt x="1519" y="766"/>
                  </a:lnTo>
                  <a:lnTo>
                    <a:pt x="1524" y="766"/>
                  </a:lnTo>
                  <a:lnTo>
                    <a:pt x="1528" y="766"/>
                  </a:lnTo>
                  <a:lnTo>
                    <a:pt x="1528" y="762"/>
                  </a:lnTo>
                  <a:lnTo>
                    <a:pt x="1532" y="762"/>
                  </a:lnTo>
                  <a:lnTo>
                    <a:pt x="1536" y="762"/>
                  </a:lnTo>
                  <a:lnTo>
                    <a:pt x="1545" y="762"/>
                  </a:lnTo>
                  <a:lnTo>
                    <a:pt x="1553" y="762"/>
                  </a:lnTo>
                  <a:lnTo>
                    <a:pt x="1557" y="762"/>
                  </a:lnTo>
                  <a:lnTo>
                    <a:pt x="1562" y="758"/>
                  </a:lnTo>
                  <a:lnTo>
                    <a:pt x="1566" y="758"/>
                  </a:lnTo>
                  <a:lnTo>
                    <a:pt x="1566" y="754"/>
                  </a:lnTo>
                  <a:lnTo>
                    <a:pt x="1570" y="749"/>
                  </a:lnTo>
                  <a:lnTo>
                    <a:pt x="1570" y="745"/>
                  </a:lnTo>
                  <a:lnTo>
                    <a:pt x="1570" y="733"/>
                  </a:lnTo>
                  <a:lnTo>
                    <a:pt x="1570" y="728"/>
                  </a:lnTo>
                  <a:lnTo>
                    <a:pt x="1570" y="724"/>
                  </a:lnTo>
                  <a:lnTo>
                    <a:pt x="1574" y="720"/>
                  </a:lnTo>
                  <a:lnTo>
                    <a:pt x="1579" y="716"/>
                  </a:lnTo>
                  <a:lnTo>
                    <a:pt x="1583" y="720"/>
                  </a:lnTo>
                  <a:lnTo>
                    <a:pt x="1587" y="720"/>
                  </a:lnTo>
                  <a:lnTo>
                    <a:pt x="1591" y="724"/>
                  </a:lnTo>
                  <a:lnTo>
                    <a:pt x="1591" y="728"/>
                  </a:lnTo>
                  <a:lnTo>
                    <a:pt x="1596" y="733"/>
                  </a:lnTo>
                  <a:lnTo>
                    <a:pt x="1596" y="737"/>
                  </a:lnTo>
                  <a:lnTo>
                    <a:pt x="1600" y="745"/>
                  </a:lnTo>
                  <a:lnTo>
                    <a:pt x="1600" y="754"/>
                  </a:lnTo>
                  <a:lnTo>
                    <a:pt x="1600" y="762"/>
                  </a:lnTo>
                  <a:lnTo>
                    <a:pt x="1604" y="766"/>
                  </a:lnTo>
                  <a:lnTo>
                    <a:pt x="1604" y="775"/>
                  </a:lnTo>
                  <a:lnTo>
                    <a:pt x="1604" y="779"/>
                  </a:lnTo>
                  <a:lnTo>
                    <a:pt x="1604" y="805"/>
                  </a:lnTo>
                  <a:lnTo>
                    <a:pt x="1604" y="813"/>
                  </a:lnTo>
                  <a:lnTo>
                    <a:pt x="1604" y="817"/>
                  </a:lnTo>
                  <a:lnTo>
                    <a:pt x="1604" y="821"/>
                  </a:lnTo>
                  <a:lnTo>
                    <a:pt x="1604" y="830"/>
                  </a:lnTo>
                  <a:lnTo>
                    <a:pt x="1608" y="830"/>
                  </a:lnTo>
                  <a:lnTo>
                    <a:pt x="1608" y="834"/>
                  </a:lnTo>
                  <a:lnTo>
                    <a:pt x="1612" y="834"/>
                  </a:lnTo>
                  <a:lnTo>
                    <a:pt x="1617" y="838"/>
                  </a:lnTo>
                  <a:lnTo>
                    <a:pt x="1621" y="838"/>
                  </a:lnTo>
                  <a:lnTo>
                    <a:pt x="1625" y="843"/>
                  </a:lnTo>
                  <a:lnTo>
                    <a:pt x="1634" y="843"/>
                  </a:lnTo>
                  <a:lnTo>
                    <a:pt x="1642" y="843"/>
                  </a:lnTo>
                  <a:lnTo>
                    <a:pt x="1655" y="838"/>
                  </a:lnTo>
                  <a:lnTo>
                    <a:pt x="1663" y="838"/>
                  </a:lnTo>
                  <a:lnTo>
                    <a:pt x="1672" y="838"/>
                  </a:lnTo>
                  <a:lnTo>
                    <a:pt x="1684" y="838"/>
                  </a:lnTo>
                  <a:lnTo>
                    <a:pt x="1697" y="834"/>
                  </a:lnTo>
                  <a:lnTo>
                    <a:pt x="1706" y="834"/>
                  </a:lnTo>
                  <a:lnTo>
                    <a:pt x="1714" y="830"/>
                  </a:lnTo>
                  <a:lnTo>
                    <a:pt x="1727" y="826"/>
                  </a:lnTo>
                  <a:lnTo>
                    <a:pt x="1735" y="821"/>
                  </a:lnTo>
                  <a:lnTo>
                    <a:pt x="1748" y="821"/>
                  </a:lnTo>
                  <a:lnTo>
                    <a:pt x="1748" y="817"/>
                  </a:lnTo>
                  <a:lnTo>
                    <a:pt x="1752" y="817"/>
                  </a:lnTo>
                  <a:lnTo>
                    <a:pt x="1761" y="813"/>
                  </a:lnTo>
                  <a:lnTo>
                    <a:pt x="1769" y="809"/>
                  </a:lnTo>
                  <a:lnTo>
                    <a:pt x="1773" y="805"/>
                  </a:lnTo>
                  <a:lnTo>
                    <a:pt x="1782" y="800"/>
                  </a:lnTo>
                  <a:lnTo>
                    <a:pt x="1786" y="800"/>
                  </a:lnTo>
                  <a:lnTo>
                    <a:pt x="1790" y="796"/>
                  </a:lnTo>
                  <a:lnTo>
                    <a:pt x="1799" y="796"/>
                  </a:lnTo>
                  <a:lnTo>
                    <a:pt x="1803" y="792"/>
                  </a:lnTo>
                  <a:lnTo>
                    <a:pt x="1807" y="792"/>
                  </a:lnTo>
                  <a:lnTo>
                    <a:pt x="1811" y="792"/>
                  </a:lnTo>
                  <a:lnTo>
                    <a:pt x="1820" y="792"/>
                  </a:lnTo>
                  <a:lnTo>
                    <a:pt x="1824" y="792"/>
                  </a:lnTo>
                  <a:lnTo>
                    <a:pt x="1833" y="792"/>
                  </a:lnTo>
                  <a:lnTo>
                    <a:pt x="1841" y="792"/>
                  </a:lnTo>
                  <a:lnTo>
                    <a:pt x="1858" y="796"/>
                  </a:lnTo>
                  <a:lnTo>
                    <a:pt x="1871" y="796"/>
                  </a:lnTo>
                  <a:lnTo>
                    <a:pt x="1883" y="800"/>
                  </a:lnTo>
                  <a:lnTo>
                    <a:pt x="1888" y="800"/>
                  </a:lnTo>
                  <a:lnTo>
                    <a:pt x="1892" y="800"/>
                  </a:lnTo>
                  <a:lnTo>
                    <a:pt x="1896" y="800"/>
                  </a:lnTo>
                  <a:lnTo>
                    <a:pt x="1900" y="800"/>
                  </a:lnTo>
                  <a:lnTo>
                    <a:pt x="1905" y="796"/>
                  </a:lnTo>
                  <a:lnTo>
                    <a:pt x="1913" y="788"/>
                  </a:lnTo>
                  <a:lnTo>
                    <a:pt x="1930" y="779"/>
                  </a:lnTo>
                  <a:lnTo>
                    <a:pt x="1947" y="775"/>
                  </a:lnTo>
                  <a:lnTo>
                    <a:pt x="1960" y="766"/>
                  </a:lnTo>
                  <a:lnTo>
                    <a:pt x="1964" y="766"/>
                  </a:lnTo>
                  <a:lnTo>
                    <a:pt x="1972" y="762"/>
                  </a:lnTo>
                  <a:lnTo>
                    <a:pt x="2010" y="733"/>
                  </a:lnTo>
                  <a:lnTo>
                    <a:pt x="2019" y="728"/>
                  </a:lnTo>
                  <a:lnTo>
                    <a:pt x="2023" y="724"/>
                  </a:lnTo>
                  <a:lnTo>
                    <a:pt x="2027" y="724"/>
                  </a:lnTo>
                  <a:lnTo>
                    <a:pt x="2032" y="720"/>
                  </a:lnTo>
                  <a:lnTo>
                    <a:pt x="2032" y="716"/>
                  </a:lnTo>
                  <a:lnTo>
                    <a:pt x="2036" y="711"/>
                  </a:lnTo>
                  <a:lnTo>
                    <a:pt x="2057" y="720"/>
                  </a:lnTo>
                  <a:lnTo>
                    <a:pt x="2078" y="728"/>
                  </a:lnTo>
                  <a:lnTo>
                    <a:pt x="2099" y="737"/>
                  </a:lnTo>
                  <a:lnTo>
                    <a:pt x="2121" y="745"/>
                  </a:lnTo>
                  <a:lnTo>
                    <a:pt x="2129" y="754"/>
                  </a:lnTo>
                  <a:lnTo>
                    <a:pt x="2142" y="758"/>
                  </a:lnTo>
                  <a:lnTo>
                    <a:pt x="2146" y="762"/>
                  </a:lnTo>
                  <a:lnTo>
                    <a:pt x="2154" y="766"/>
                  </a:lnTo>
                  <a:lnTo>
                    <a:pt x="2159" y="771"/>
                  </a:lnTo>
                  <a:lnTo>
                    <a:pt x="2163" y="775"/>
                  </a:lnTo>
                  <a:lnTo>
                    <a:pt x="2167" y="779"/>
                  </a:lnTo>
                  <a:lnTo>
                    <a:pt x="2167" y="783"/>
                  </a:lnTo>
                  <a:lnTo>
                    <a:pt x="2171" y="788"/>
                  </a:lnTo>
                  <a:lnTo>
                    <a:pt x="2171" y="792"/>
                  </a:lnTo>
                  <a:lnTo>
                    <a:pt x="2171" y="796"/>
                  </a:lnTo>
                  <a:lnTo>
                    <a:pt x="2171" y="800"/>
                  </a:lnTo>
                  <a:lnTo>
                    <a:pt x="2167" y="805"/>
                  </a:lnTo>
                  <a:lnTo>
                    <a:pt x="2167" y="813"/>
                  </a:lnTo>
                  <a:lnTo>
                    <a:pt x="2163" y="826"/>
                  </a:lnTo>
                  <a:lnTo>
                    <a:pt x="2163" y="834"/>
                  </a:lnTo>
                  <a:lnTo>
                    <a:pt x="2163" y="843"/>
                  </a:lnTo>
                  <a:lnTo>
                    <a:pt x="2163" y="847"/>
                  </a:lnTo>
                  <a:lnTo>
                    <a:pt x="2163" y="851"/>
                  </a:lnTo>
                  <a:lnTo>
                    <a:pt x="2163" y="860"/>
                  </a:lnTo>
                  <a:lnTo>
                    <a:pt x="2167" y="864"/>
                  </a:lnTo>
                  <a:lnTo>
                    <a:pt x="2171" y="876"/>
                  </a:lnTo>
                  <a:lnTo>
                    <a:pt x="2176" y="881"/>
                  </a:lnTo>
                  <a:lnTo>
                    <a:pt x="2176" y="885"/>
                  </a:lnTo>
                  <a:lnTo>
                    <a:pt x="2176" y="893"/>
                  </a:lnTo>
                  <a:lnTo>
                    <a:pt x="2180" y="898"/>
                  </a:lnTo>
                  <a:lnTo>
                    <a:pt x="2180" y="902"/>
                  </a:lnTo>
                  <a:lnTo>
                    <a:pt x="2180" y="906"/>
                  </a:lnTo>
                  <a:lnTo>
                    <a:pt x="2184" y="915"/>
                  </a:lnTo>
                  <a:lnTo>
                    <a:pt x="2188" y="919"/>
                  </a:lnTo>
                  <a:lnTo>
                    <a:pt x="2192" y="923"/>
                  </a:lnTo>
                  <a:lnTo>
                    <a:pt x="2197" y="932"/>
                  </a:lnTo>
                  <a:lnTo>
                    <a:pt x="2201" y="932"/>
                  </a:lnTo>
                  <a:lnTo>
                    <a:pt x="2209" y="936"/>
                  </a:lnTo>
                  <a:lnTo>
                    <a:pt x="2214" y="940"/>
                  </a:lnTo>
                  <a:lnTo>
                    <a:pt x="2239" y="953"/>
                  </a:lnTo>
                  <a:lnTo>
                    <a:pt x="2243" y="957"/>
                  </a:lnTo>
                  <a:lnTo>
                    <a:pt x="2248" y="961"/>
                  </a:lnTo>
                  <a:lnTo>
                    <a:pt x="2252" y="965"/>
                  </a:lnTo>
                  <a:lnTo>
                    <a:pt x="2256" y="970"/>
                  </a:lnTo>
                  <a:lnTo>
                    <a:pt x="2260" y="974"/>
                  </a:lnTo>
                  <a:lnTo>
                    <a:pt x="2260" y="978"/>
                  </a:lnTo>
                  <a:lnTo>
                    <a:pt x="2264" y="982"/>
                  </a:lnTo>
                  <a:lnTo>
                    <a:pt x="2264" y="987"/>
                  </a:lnTo>
                  <a:lnTo>
                    <a:pt x="2264" y="991"/>
                  </a:lnTo>
                  <a:lnTo>
                    <a:pt x="2264" y="995"/>
                  </a:lnTo>
                  <a:lnTo>
                    <a:pt x="2260" y="1016"/>
                  </a:lnTo>
                  <a:lnTo>
                    <a:pt x="2260" y="1025"/>
                  </a:lnTo>
                  <a:lnTo>
                    <a:pt x="2260" y="1037"/>
                  </a:lnTo>
                  <a:lnTo>
                    <a:pt x="2260" y="1042"/>
                  </a:lnTo>
                  <a:lnTo>
                    <a:pt x="2260" y="1050"/>
                  </a:lnTo>
                  <a:lnTo>
                    <a:pt x="2264" y="1054"/>
                  </a:lnTo>
                  <a:lnTo>
                    <a:pt x="2264" y="1059"/>
                  </a:lnTo>
                  <a:lnTo>
                    <a:pt x="2264" y="1063"/>
                  </a:lnTo>
                  <a:lnTo>
                    <a:pt x="2269" y="1067"/>
                  </a:lnTo>
                  <a:lnTo>
                    <a:pt x="2273" y="1067"/>
                  </a:lnTo>
                  <a:lnTo>
                    <a:pt x="2277" y="1071"/>
                  </a:lnTo>
                  <a:lnTo>
                    <a:pt x="2281" y="1075"/>
                  </a:lnTo>
                  <a:lnTo>
                    <a:pt x="2290" y="1080"/>
                  </a:lnTo>
                  <a:lnTo>
                    <a:pt x="2328" y="1097"/>
                  </a:lnTo>
                  <a:lnTo>
                    <a:pt x="2332" y="1101"/>
                  </a:lnTo>
                  <a:lnTo>
                    <a:pt x="2336" y="1101"/>
                  </a:lnTo>
                  <a:lnTo>
                    <a:pt x="2341" y="1105"/>
                  </a:lnTo>
                  <a:lnTo>
                    <a:pt x="2345" y="1109"/>
                  </a:lnTo>
                  <a:lnTo>
                    <a:pt x="2345" y="1114"/>
                  </a:lnTo>
                  <a:lnTo>
                    <a:pt x="2349" y="1118"/>
                  </a:lnTo>
                  <a:lnTo>
                    <a:pt x="2349" y="1122"/>
                  </a:lnTo>
                  <a:lnTo>
                    <a:pt x="2353" y="1135"/>
                  </a:lnTo>
                  <a:lnTo>
                    <a:pt x="2353" y="1139"/>
                  </a:lnTo>
                  <a:lnTo>
                    <a:pt x="2353" y="1143"/>
                  </a:lnTo>
                  <a:lnTo>
                    <a:pt x="2358" y="1147"/>
                  </a:lnTo>
                  <a:lnTo>
                    <a:pt x="2362" y="1152"/>
                  </a:lnTo>
                  <a:lnTo>
                    <a:pt x="2366" y="1156"/>
                  </a:lnTo>
                  <a:lnTo>
                    <a:pt x="2370" y="1156"/>
                  </a:lnTo>
                  <a:lnTo>
                    <a:pt x="2375" y="1160"/>
                  </a:lnTo>
                  <a:lnTo>
                    <a:pt x="2383" y="1160"/>
                  </a:lnTo>
                  <a:lnTo>
                    <a:pt x="2387" y="1164"/>
                  </a:lnTo>
                  <a:lnTo>
                    <a:pt x="2396" y="1164"/>
                  </a:lnTo>
                  <a:lnTo>
                    <a:pt x="2400" y="1164"/>
                  </a:lnTo>
                  <a:lnTo>
                    <a:pt x="2413" y="1169"/>
                  </a:lnTo>
                  <a:lnTo>
                    <a:pt x="2421" y="1169"/>
                  </a:lnTo>
                  <a:lnTo>
                    <a:pt x="2430" y="1169"/>
                  </a:lnTo>
                  <a:lnTo>
                    <a:pt x="2442" y="1164"/>
                  </a:lnTo>
                  <a:lnTo>
                    <a:pt x="2446" y="1164"/>
                  </a:lnTo>
                  <a:lnTo>
                    <a:pt x="2451" y="1164"/>
                  </a:lnTo>
                  <a:lnTo>
                    <a:pt x="2455" y="1169"/>
                  </a:lnTo>
                  <a:lnTo>
                    <a:pt x="2459" y="1169"/>
                  </a:lnTo>
                  <a:lnTo>
                    <a:pt x="2463" y="1169"/>
                  </a:lnTo>
                  <a:lnTo>
                    <a:pt x="2468" y="1169"/>
                  </a:lnTo>
                  <a:lnTo>
                    <a:pt x="2472" y="1164"/>
                  </a:lnTo>
                  <a:lnTo>
                    <a:pt x="2476" y="1160"/>
                  </a:lnTo>
                  <a:lnTo>
                    <a:pt x="2480" y="1156"/>
                  </a:lnTo>
                  <a:lnTo>
                    <a:pt x="2485" y="1156"/>
                  </a:lnTo>
                  <a:lnTo>
                    <a:pt x="2489" y="1147"/>
                  </a:lnTo>
                  <a:lnTo>
                    <a:pt x="2489" y="1143"/>
                  </a:lnTo>
                  <a:lnTo>
                    <a:pt x="2493" y="1143"/>
                  </a:lnTo>
                  <a:lnTo>
                    <a:pt x="2497" y="1139"/>
                  </a:lnTo>
                  <a:lnTo>
                    <a:pt x="2502" y="1139"/>
                  </a:lnTo>
                  <a:lnTo>
                    <a:pt x="2506" y="1139"/>
                  </a:lnTo>
                  <a:lnTo>
                    <a:pt x="2514" y="1139"/>
                  </a:lnTo>
                  <a:lnTo>
                    <a:pt x="2518" y="1139"/>
                  </a:lnTo>
                  <a:lnTo>
                    <a:pt x="2531" y="1139"/>
                  </a:lnTo>
                  <a:lnTo>
                    <a:pt x="2561" y="1139"/>
                  </a:lnTo>
                  <a:lnTo>
                    <a:pt x="2569" y="1139"/>
                  </a:lnTo>
                  <a:lnTo>
                    <a:pt x="2578" y="1139"/>
                  </a:lnTo>
                  <a:lnTo>
                    <a:pt x="2599" y="1139"/>
                  </a:lnTo>
                  <a:lnTo>
                    <a:pt x="2612" y="1139"/>
                  </a:lnTo>
                  <a:lnTo>
                    <a:pt x="2624" y="1135"/>
                  </a:lnTo>
                  <a:lnTo>
                    <a:pt x="2637" y="1135"/>
                  </a:lnTo>
                  <a:lnTo>
                    <a:pt x="2654" y="1135"/>
                  </a:lnTo>
                  <a:lnTo>
                    <a:pt x="2658" y="1131"/>
                  </a:lnTo>
                  <a:lnTo>
                    <a:pt x="2667" y="1131"/>
                  </a:lnTo>
                  <a:lnTo>
                    <a:pt x="2679" y="1126"/>
                  </a:lnTo>
                  <a:lnTo>
                    <a:pt x="2692" y="1126"/>
                  </a:lnTo>
                  <a:lnTo>
                    <a:pt x="2705" y="1122"/>
                  </a:lnTo>
                  <a:lnTo>
                    <a:pt x="2713" y="1122"/>
                  </a:lnTo>
                  <a:lnTo>
                    <a:pt x="2726" y="1122"/>
                  </a:lnTo>
                  <a:lnTo>
                    <a:pt x="2730" y="1122"/>
                  </a:lnTo>
                  <a:lnTo>
                    <a:pt x="2734" y="1122"/>
                  </a:lnTo>
                  <a:lnTo>
                    <a:pt x="2739" y="1122"/>
                  </a:lnTo>
                  <a:lnTo>
                    <a:pt x="2743" y="1122"/>
                  </a:lnTo>
                  <a:lnTo>
                    <a:pt x="2747" y="1122"/>
                  </a:lnTo>
                  <a:lnTo>
                    <a:pt x="2751" y="1126"/>
                  </a:lnTo>
                  <a:lnTo>
                    <a:pt x="2756" y="1131"/>
                  </a:lnTo>
                  <a:lnTo>
                    <a:pt x="2760" y="1135"/>
                  </a:lnTo>
                  <a:lnTo>
                    <a:pt x="2764" y="1139"/>
                  </a:lnTo>
                  <a:lnTo>
                    <a:pt x="2764" y="1143"/>
                  </a:lnTo>
                  <a:lnTo>
                    <a:pt x="2768" y="1147"/>
                  </a:lnTo>
                  <a:lnTo>
                    <a:pt x="2768" y="1152"/>
                  </a:lnTo>
                  <a:lnTo>
                    <a:pt x="2768" y="1156"/>
                  </a:lnTo>
                  <a:lnTo>
                    <a:pt x="2768" y="1160"/>
                  </a:lnTo>
                  <a:lnTo>
                    <a:pt x="2768" y="1164"/>
                  </a:lnTo>
                  <a:lnTo>
                    <a:pt x="2768" y="1173"/>
                  </a:lnTo>
                  <a:lnTo>
                    <a:pt x="2768" y="1177"/>
                  </a:lnTo>
                  <a:lnTo>
                    <a:pt x="2768" y="1181"/>
                  </a:lnTo>
                  <a:lnTo>
                    <a:pt x="2768" y="1194"/>
                  </a:lnTo>
                  <a:lnTo>
                    <a:pt x="2768" y="1202"/>
                  </a:lnTo>
                  <a:lnTo>
                    <a:pt x="2768" y="1207"/>
                  </a:lnTo>
                  <a:lnTo>
                    <a:pt x="2768" y="1215"/>
                  </a:lnTo>
                  <a:lnTo>
                    <a:pt x="2768" y="1219"/>
                  </a:lnTo>
                  <a:lnTo>
                    <a:pt x="2768" y="1224"/>
                  </a:lnTo>
                  <a:lnTo>
                    <a:pt x="2768" y="1228"/>
                  </a:lnTo>
                  <a:lnTo>
                    <a:pt x="2768" y="1232"/>
                  </a:lnTo>
                  <a:lnTo>
                    <a:pt x="2772" y="1236"/>
                  </a:lnTo>
                  <a:lnTo>
                    <a:pt x="2777" y="1241"/>
                  </a:lnTo>
                  <a:lnTo>
                    <a:pt x="2785" y="1253"/>
                  </a:lnTo>
                  <a:lnTo>
                    <a:pt x="2789" y="1258"/>
                  </a:lnTo>
                  <a:lnTo>
                    <a:pt x="2798" y="1270"/>
                  </a:lnTo>
                  <a:lnTo>
                    <a:pt x="2802" y="1279"/>
                  </a:lnTo>
                  <a:lnTo>
                    <a:pt x="2806" y="1283"/>
                  </a:lnTo>
                  <a:lnTo>
                    <a:pt x="2811" y="1287"/>
                  </a:lnTo>
                  <a:lnTo>
                    <a:pt x="2819" y="1296"/>
                  </a:lnTo>
                  <a:lnTo>
                    <a:pt x="2823" y="1304"/>
                  </a:lnTo>
                  <a:lnTo>
                    <a:pt x="2827" y="1308"/>
                  </a:lnTo>
                  <a:lnTo>
                    <a:pt x="2836" y="1313"/>
                  </a:lnTo>
                  <a:lnTo>
                    <a:pt x="2840" y="1317"/>
                  </a:lnTo>
                  <a:lnTo>
                    <a:pt x="2844" y="1321"/>
                  </a:lnTo>
                  <a:lnTo>
                    <a:pt x="2853" y="1325"/>
                  </a:lnTo>
                  <a:lnTo>
                    <a:pt x="2857" y="1329"/>
                  </a:lnTo>
                  <a:lnTo>
                    <a:pt x="2878" y="1342"/>
                  </a:lnTo>
                  <a:lnTo>
                    <a:pt x="2883" y="1346"/>
                  </a:lnTo>
                  <a:lnTo>
                    <a:pt x="2887" y="1351"/>
                  </a:lnTo>
                  <a:lnTo>
                    <a:pt x="2891" y="1355"/>
                  </a:lnTo>
                  <a:lnTo>
                    <a:pt x="2895" y="1359"/>
                  </a:lnTo>
                  <a:lnTo>
                    <a:pt x="2899" y="1363"/>
                  </a:lnTo>
                  <a:lnTo>
                    <a:pt x="2904" y="1368"/>
                  </a:lnTo>
                  <a:lnTo>
                    <a:pt x="2908" y="1372"/>
                  </a:lnTo>
                  <a:lnTo>
                    <a:pt x="2908" y="1376"/>
                  </a:lnTo>
                  <a:lnTo>
                    <a:pt x="2912" y="1385"/>
                  </a:lnTo>
                  <a:lnTo>
                    <a:pt x="2912" y="1393"/>
                  </a:lnTo>
                  <a:lnTo>
                    <a:pt x="2912" y="1397"/>
                  </a:lnTo>
                  <a:lnTo>
                    <a:pt x="2912" y="1410"/>
                  </a:lnTo>
                  <a:lnTo>
                    <a:pt x="2912" y="1414"/>
                  </a:lnTo>
                  <a:lnTo>
                    <a:pt x="2912" y="1418"/>
                  </a:lnTo>
                  <a:lnTo>
                    <a:pt x="2912" y="1423"/>
                  </a:lnTo>
                  <a:lnTo>
                    <a:pt x="2912" y="1427"/>
                  </a:lnTo>
                  <a:lnTo>
                    <a:pt x="2916" y="1431"/>
                  </a:lnTo>
                  <a:lnTo>
                    <a:pt x="2916" y="1435"/>
                  </a:lnTo>
                  <a:lnTo>
                    <a:pt x="2921" y="1440"/>
                  </a:lnTo>
                  <a:lnTo>
                    <a:pt x="2925" y="1444"/>
                  </a:lnTo>
                  <a:lnTo>
                    <a:pt x="2925" y="1448"/>
                  </a:lnTo>
                  <a:lnTo>
                    <a:pt x="2929" y="1452"/>
                  </a:lnTo>
                  <a:lnTo>
                    <a:pt x="2933" y="1452"/>
                  </a:lnTo>
                  <a:lnTo>
                    <a:pt x="2946" y="1465"/>
                  </a:lnTo>
                  <a:lnTo>
                    <a:pt x="2950" y="1469"/>
                  </a:lnTo>
                  <a:lnTo>
                    <a:pt x="2959" y="1473"/>
                  </a:lnTo>
                  <a:lnTo>
                    <a:pt x="2959" y="1478"/>
                  </a:lnTo>
                  <a:lnTo>
                    <a:pt x="2963" y="1478"/>
                  </a:lnTo>
                  <a:lnTo>
                    <a:pt x="2963" y="1482"/>
                  </a:lnTo>
                  <a:lnTo>
                    <a:pt x="2959" y="1486"/>
                  </a:lnTo>
                  <a:lnTo>
                    <a:pt x="2954" y="1490"/>
                  </a:lnTo>
                  <a:lnTo>
                    <a:pt x="2950" y="1503"/>
                  </a:lnTo>
                  <a:lnTo>
                    <a:pt x="2938" y="1516"/>
                  </a:lnTo>
                  <a:lnTo>
                    <a:pt x="2929" y="1528"/>
                  </a:lnTo>
                  <a:lnTo>
                    <a:pt x="2916" y="1541"/>
                  </a:lnTo>
                  <a:lnTo>
                    <a:pt x="2887" y="1575"/>
                  </a:lnTo>
                  <a:lnTo>
                    <a:pt x="2887" y="1579"/>
                  </a:lnTo>
                  <a:lnTo>
                    <a:pt x="2883" y="1579"/>
                  </a:lnTo>
                  <a:lnTo>
                    <a:pt x="2874" y="1579"/>
                  </a:lnTo>
                  <a:lnTo>
                    <a:pt x="2870" y="1579"/>
                  </a:lnTo>
                  <a:lnTo>
                    <a:pt x="2857" y="1579"/>
                  </a:lnTo>
                  <a:lnTo>
                    <a:pt x="2853" y="1579"/>
                  </a:lnTo>
                  <a:lnTo>
                    <a:pt x="2849" y="1579"/>
                  </a:lnTo>
                  <a:lnTo>
                    <a:pt x="2840" y="1579"/>
                  </a:lnTo>
                  <a:lnTo>
                    <a:pt x="2836" y="1584"/>
                  </a:lnTo>
                  <a:lnTo>
                    <a:pt x="2832" y="1584"/>
                  </a:lnTo>
                  <a:lnTo>
                    <a:pt x="2815" y="1592"/>
                  </a:lnTo>
                  <a:lnTo>
                    <a:pt x="2811" y="1592"/>
                  </a:lnTo>
                  <a:lnTo>
                    <a:pt x="2806" y="1592"/>
                  </a:lnTo>
                  <a:lnTo>
                    <a:pt x="2798" y="1596"/>
                  </a:lnTo>
                  <a:lnTo>
                    <a:pt x="2785" y="1596"/>
                  </a:lnTo>
                  <a:lnTo>
                    <a:pt x="2781" y="1600"/>
                  </a:lnTo>
                  <a:lnTo>
                    <a:pt x="2756" y="1605"/>
                  </a:lnTo>
                  <a:lnTo>
                    <a:pt x="2751" y="1605"/>
                  </a:lnTo>
                  <a:lnTo>
                    <a:pt x="2747" y="1609"/>
                  </a:lnTo>
                  <a:lnTo>
                    <a:pt x="2739" y="1609"/>
                  </a:lnTo>
                  <a:lnTo>
                    <a:pt x="2730" y="1613"/>
                  </a:lnTo>
                  <a:lnTo>
                    <a:pt x="2713" y="1622"/>
                  </a:lnTo>
                  <a:lnTo>
                    <a:pt x="2692" y="1634"/>
                  </a:lnTo>
                  <a:lnTo>
                    <a:pt x="2692" y="1630"/>
                  </a:lnTo>
                  <a:lnTo>
                    <a:pt x="2688" y="1626"/>
                  </a:lnTo>
                  <a:lnTo>
                    <a:pt x="2662" y="1609"/>
                  </a:lnTo>
                  <a:lnTo>
                    <a:pt x="2654" y="1600"/>
                  </a:lnTo>
                  <a:lnTo>
                    <a:pt x="2645" y="1596"/>
                  </a:lnTo>
                  <a:lnTo>
                    <a:pt x="2637" y="1588"/>
                  </a:lnTo>
                  <a:lnTo>
                    <a:pt x="2629" y="1584"/>
                  </a:lnTo>
                  <a:lnTo>
                    <a:pt x="2624" y="1584"/>
                  </a:lnTo>
                  <a:lnTo>
                    <a:pt x="2620" y="1579"/>
                  </a:lnTo>
                  <a:lnTo>
                    <a:pt x="2616" y="1579"/>
                  </a:lnTo>
                  <a:lnTo>
                    <a:pt x="2612" y="1575"/>
                  </a:lnTo>
                  <a:lnTo>
                    <a:pt x="2607" y="1575"/>
                  </a:lnTo>
                  <a:lnTo>
                    <a:pt x="2603" y="1571"/>
                  </a:lnTo>
                  <a:lnTo>
                    <a:pt x="2590" y="1567"/>
                  </a:lnTo>
                  <a:lnTo>
                    <a:pt x="2582" y="1567"/>
                  </a:lnTo>
                  <a:lnTo>
                    <a:pt x="2573" y="1567"/>
                  </a:lnTo>
                  <a:lnTo>
                    <a:pt x="2561" y="1562"/>
                  </a:lnTo>
                  <a:lnTo>
                    <a:pt x="2527" y="1558"/>
                  </a:lnTo>
                  <a:lnTo>
                    <a:pt x="2510" y="1558"/>
                  </a:lnTo>
                  <a:lnTo>
                    <a:pt x="2493" y="1558"/>
                  </a:lnTo>
                  <a:lnTo>
                    <a:pt x="2468" y="1554"/>
                  </a:lnTo>
                  <a:lnTo>
                    <a:pt x="2459" y="1554"/>
                  </a:lnTo>
                  <a:lnTo>
                    <a:pt x="2451" y="1554"/>
                  </a:lnTo>
                  <a:lnTo>
                    <a:pt x="2438" y="1550"/>
                  </a:lnTo>
                  <a:lnTo>
                    <a:pt x="2413" y="1545"/>
                  </a:lnTo>
                  <a:lnTo>
                    <a:pt x="2408" y="1545"/>
                  </a:lnTo>
                  <a:lnTo>
                    <a:pt x="2400" y="1545"/>
                  </a:lnTo>
                  <a:lnTo>
                    <a:pt x="2391" y="1545"/>
                  </a:lnTo>
                  <a:lnTo>
                    <a:pt x="2387" y="1545"/>
                  </a:lnTo>
                  <a:lnTo>
                    <a:pt x="2383" y="1545"/>
                  </a:lnTo>
                  <a:lnTo>
                    <a:pt x="2379" y="1545"/>
                  </a:lnTo>
                  <a:lnTo>
                    <a:pt x="2379" y="1550"/>
                  </a:lnTo>
                  <a:lnTo>
                    <a:pt x="2370" y="1550"/>
                  </a:lnTo>
                  <a:lnTo>
                    <a:pt x="2362" y="1554"/>
                  </a:lnTo>
                  <a:lnTo>
                    <a:pt x="2358" y="1558"/>
                  </a:lnTo>
                  <a:lnTo>
                    <a:pt x="2353" y="1562"/>
                  </a:lnTo>
                  <a:lnTo>
                    <a:pt x="2353" y="1567"/>
                  </a:lnTo>
                  <a:lnTo>
                    <a:pt x="2349" y="1571"/>
                  </a:lnTo>
                  <a:lnTo>
                    <a:pt x="2349" y="1579"/>
                  </a:lnTo>
                  <a:lnTo>
                    <a:pt x="2341" y="1605"/>
                  </a:lnTo>
                  <a:lnTo>
                    <a:pt x="2332" y="1630"/>
                  </a:lnTo>
                  <a:lnTo>
                    <a:pt x="2332" y="1643"/>
                  </a:lnTo>
                  <a:lnTo>
                    <a:pt x="2328" y="1651"/>
                  </a:lnTo>
                  <a:lnTo>
                    <a:pt x="2324" y="1656"/>
                  </a:lnTo>
                  <a:lnTo>
                    <a:pt x="2324" y="1660"/>
                  </a:lnTo>
                  <a:lnTo>
                    <a:pt x="2319" y="1664"/>
                  </a:lnTo>
                  <a:lnTo>
                    <a:pt x="2315" y="1668"/>
                  </a:lnTo>
                  <a:lnTo>
                    <a:pt x="2311" y="1668"/>
                  </a:lnTo>
                  <a:lnTo>
                    <a:pt x="2303" y="1668"/>
                  </a:lnTo>
                  <a:lnTo>
                    <a:pt x="2298" y="1668"/>
                  </a:lnTo>
                  <a:lnTo>
                    <a:pt x="2294" y="1668"/>
                  </a:lnTo>
                  <a:lnTo>
                    <a:pt x="2286" y="1664"/>
                  </a:lnTo>
                  <a:lnTo>
                    <a:pt x="2281" y="1664"/>
                  </a:lnTo>
                  <a:lnTo>
                    <a:pt x="2273" y="1660"/>
                  </a:lnTo>
                  <a:lnTo>
                    <a:pt x="2269" y="1660"/>
                  </a:lnTo>
                  <a:lnTo>
                    <a:pt x="2264" y="1656"/>
                  </a:lnTo>
                  <a:lnTo>
                    <a:pt x="2256" y="1651"/>
                  </a:lnTo>
                  <a:lnTo>
                    <a:pt x="2243" y="1647"/>
                  </a:lnTo>
                  <a:lnTo>
                    <a:pt x="2235" y="1643"/>
                  </a:lnTo>
                  <a:lnTo>
                    <a:pt x="2226" y="1639"/>
                  </a:lnTo>
                  <a:lnTo>
                    <a:pt x="2218" y="1634"/>
                  </a:lnTo>
                  <a:lnTo>
                    <a:pt x="2214" y="1634"/>
                  </a:lnTo>
                  <a:lnTo>
                    <a:pt x="2205" y="1634"/>
                  </a:lnTo>
                  <a:lnTo>
                    <a:pt x="2192" y="1630"/>
                  </a:lnTo>
                  <a:lnTo>
                    <a:pt x="2188" y="1630"/>
                  </a:lnTo>
                  <a:lnTo>
                    <a:pt x="2184" y="1626"/>
                  </a:lnTo>
                  <a:lnTo>
                    <a:pt x="2180" y="1626"/>
                  </a:lnTo>
                  <a:lnTo>
                    <a:pt x="2167" y="1622"/>
                  </a:lnTo>
                  <a:lnTo>
                    <a:pt x="2163" y="1622"/>
                  </a:lnTo>
                  <a:lnTo>
                    <a:pt x="2159" y="1617"/>
                  </a:lnTo>
                  <a:lnTo>
                    <a:pt x="2150" y="1617"/>
                  </a:lnTo>
                  <a:lnTo>
                    <a:pt x="2146" y="1617"/>
                  </a:lnTo>
                  <a:lnTo>
                    <a:pt x="2142" y="1617"/>
                  </a:lnTo>
                  <a:lnTo>
                    <a:pt x="2137" y="1617"/>
                  </a:lnTo>
                  <a:lnTo>
                    <a:pt x="2133" y="1617"/>
                  </a:lnTo>
                  <a:lnTo>
                    <a:pt x="2129" y="1617"/>
                  </a:lnTo>
                  <a:lnTo>
                    <a:pt x="2125" y="1617"/>
                  </a:lnTo>
                  <a:lnTo>
                    <a:pt x="2116" y="1622"/>
                  </a:lnTo>
                  <a:lnTo>
                    <a:pt x="2112" y="1622"/>
                  </a:lnTo>
                  <a:lnTo>
                    <a:pt x="2108" y="1622"/>
                  </a:lnTo>
                  <a:lnTo>
                    <a:pt x="2104" y="1622"/>
                  </a:lnTo>
                  <a:lnTo>
                    <a:pt x="2099" y="1622"/>
                  </a:lnTo>
                  <a:lnTo>
                    <a:pt x="2095" y="1622"/>
                  </a:lnTo>
                  <a:lnTo>
                    <a:pt x="2091" y="1622"/>
                  </a:lnTo>
                  <a:lnTo>
                    <a:pt x="2087" y="1617"/>
                  </a:lnTo>
                  <a:lnTo>
                    <a:pt x="2082" y="1613"/>
                  </a:lnTo>
                  <a:lnTo>
                    <a:pt x="2082" y="1609"/>
                  </a:lnTo>
                  <a:lnTo>
                    <a:pt x="2082" y="1605"/>
                  </a:lnTo>
                  <a:lnTo>
                    <a:pt x="2078" y="1596"/>
                  </a:lnTo>
                  <a:lnTo>
                    <a:pt x="2078" y="1588"/>
                  </a:lnTo>
                  <a:lnTo>
                    <a:pt x="2074" y="1579"/>
                  </a:lnTo>
                  <a:lnTo>
                    <a:pt x="2074" y="1575"/>
                  </a:lnTo>
                  <a:lnTo>
                    <a:pt x="2074" y="1571"/>
                  </a:lnTo>
                  <a:lnTo>
                    <a:pt x="2074" y="1567"/>
                  </a:lnTo>
                  <a:lnTo>
                    <a:pt x="2070" y="1567"/>
                  </a:lnTo>
                  <a:lnTo>
                    <a:pt x="2065" y="1562"/>
                  </a:lnTo>
                  <a:lnTo>
                    <a:pt x="2061" y="1562"/>
                  </a:lnTo>
                  <a:lnTo>
                    <a:pt x="2057" y="1562"/>
                  </a:lnTo>
                  <a:lnTo>
                    <a:pt x="2053" y="1562"/>
                  </a:lnTo>
                  <a:lnTo>
                    <a:pt x="2049" y="1562"/>
                  </a:lnTo>
                  <a:lnTo>
                    <a:pt x="2044" y="1562"/>
                  </a:lnTo>
                  <a:lnTo>
                    <a:pt x="2040" y="1571"/>
                  </a:lnTo>
                  <a:lnTo>
                    <a:pt x="2036" y="1571"/>
                  </a:lnTo>
                  <a:lnTo>
                    <a:pt x="2032" y="1571"/>
                  </a:lnTo>
                  <a:lnTo>
                    <a:pt x="2027" y="1575"/>
                  </a:lnTo>
                  <a:lnTo>
                    <a:pt x="2019" y="1575"/>
                  </a:lnTo>
                  <a:lnTo>
                    <a:pt x="2015" y="1575"/>
                  </a:lnTo>
                  <a:lnTo>
                    <a:pt x="1989" y="1579"/>
                  </a:lnTo>
                  <a:lnTo>
                    <a:pt x="1985" y="1579"/>
                  </a:lnTo>
                  <a:lnTo>
                    <a:pt x="1981" y="1579"/>
                  </a:lnTo>
                  <a:lnTo>
                    <a:pt x="1977" y="1584"/>
                  </a:lnTo>
                  <a:lnTo>
                    <a:pt x="1972" y="1584"/>
                  </a:lnTo>
                  <a:lnTo>
                    <a:pt x="1968" y="1588"/>
                  </a:lnTo>
                  <a:lnTo>
                    <a:pt x="1964" y="1588"/>
                  </a:lnTo>
                  <a:lnTo>
                    <a:pt x="1960" y="1592"/>
                  </a:lnTo>
                  <a:lnTo>
                    <a:pt x="1951" y="1600"/>
                  </a:lnTo>
                  <a:lnTo>
                    <a:pt x="1943" y="1600"/>
                  </a:lnTo>
                  <a:lnTo>
                    <a:pt x="1943" y="1605"/>
                  </a:lnTo>
                  <a:lnTo>
                    <a:pt x="1938" y="1605"/>
                  </a:lnTo>
                  <a:lnTo>
                    <a:pt x="1934" y="1609"/>
                  </a:lnTo>
                  <a:lnTo>
                    <a:pt x="1930" y="1609"/>
                  </a:lnTo>
                  <a:lnTo>
                    <a:pt x="1926" y="1609"/>
                  </a:lnTo>
                  <a:lnTo>
                    <a:pt x="1922" y="1609"/>
                  </a:lnTo>
                  <a:lnTo>
                    <a:pt x="1917" y="1609"/>
                  </a:lnTo>
                  <a:lnTo>
                    <a:pt x="1913" y="1609"/>
                  </a:lnTo>
                  <a:lnTo>
                    <a:pt x="1905" y="1609"/>
                  </a:lnTo>
                  <a:lnTo>
                    <a:pt x="1879" y="1605"/>
                  </a:lnTo>
                  <a:lnTo>
                    <a:pt x="1871" y="1605"/>
                  </a:lnTo>
                  <a:lnTo>
                    <a:pt x="1862" y="1605"/>
                  </a:lnTo>
                  <a:lnTo>
                    <a:pt x="1858" y="1605"/>
                  </a:lnTo>
                  <a:lnTo>
                    <a:pt x="1850" y="1605"/>
                  </a:lnTo>
                  <a:lnTo>
                    <a:pt x="1841" y="1605"/>
                  </a:lnTo>
                  <a:lnTo>
                    <a:pt x="1837" y="1605"/>
                  </a:lnTo>
                  <a:lnTo>
                    <a:pt x="1833" y="1605"/>
                  </a:lnTo>
                  <a:lnTo>
                    <a:pt x="1824" y="1609"/>
                  </a:lnTo>
                  <a:lnTo>
                    <a:pt x="1816" y="1609"/>
                  </a:lnTo>
                  <a:lnTo>
                    <a:pt x="1807" y="1613"/>
                  </a:lnTo>
                  <a:lnTo>
                    <a:pt x="1803" y="1617"/>
                  </a:lnTo>
                  <a:lnTo>
                    <a:pt x="1795" y="1622"/>
                  </a:lnTo>
                  <a:lnTo>
                    <a:pt x="1790" y="1626"/>
                  </a:lnTo>
                  <a:lnTo>
                    <a:pt x="1786" y="1634"/>
                  </a:lnTo>
                  <a:lnTo>
                    <a:pt x="1786" y="1639"/>
                  </a:lnTo>
                  <a:lnTo>
                    <a:pt x="1782" y="1643"/>
                  </a:lnTo>
                  <a:lnTo>
                    <a:pt x="1782" y="1651"/>
                  </a:lnTo>
                  <a:lnTo>
                    <a:pt x="1782" y="1660"/>
                  </a:lnTo>
                  <a:lnTo>
                    <a:pt x="1778" y="1681"/>
                  </a:lnTo>
                  <a:lnTo>
                    <a:pt x="1778" y="1689"/>
                  </a:lnTo>
                  <a:lnTo>
                    <a:pt x="1778" y="1702"/>
                  </a:lnTo>
                  <a:lnTo>
                    <a:pt x="1778" y="1706"/>
                  </a:lnTo>
                  <a:lnTo>
                    <a:pt x="1773" y="1719"/>
                  </a:lnTo>
                  <a:lnTo>
                    <a:pt x="1769" y="1727"/>
                  </a:lnTo>
                  <a:lnTo>
                    <a:pt x="1765" y="1740"/>
                  </a:lnTo>
                  <a:lnTo>
                    <a:pt x="1761" y="1757"/>
                  </a:lnTo>
                  <a:lnTo>
                    <a:pt x="1756" y="1770"/>
                  </a:lnTo>
                  <a:lnTo>
                    <a:pt x="1744" y="1804"/>
                  </a:lnTo>
                  <a:lnTo>
                    <a:pt x="1735" y="1829"/>
                  </a:lnTo>
                  <a:lnTo>
                    <a:pt x="1727" y="1842"/>
                  </a:lnTo>
                  <a:lnTo>
                    <a:pt x="1727" y="1846"/>
                  </a:lnTo>
                  <a:lnTo>
                    <a:pt x="1723" y="1854"/>
                  </a:lnTo>
                  <a:lnTo>
                    <a:pt x="1718" y="1859"/>
                  </a:lnTo>
                  <a:lnTo>
                    <a:pt x="1714" y="1867"/>
                  </a:lnTo>
                  <a:lnTo>
                    <a:pt x="1710" y="1871"/>
                  </a:lnTo>
                  <a:lnTo>
                    <a:pt x="1701" y="1888"/>
                  </a:lnTo>
                  <a:lnTo>
                    <a:pt x="1697" y="1897"/>
                  </a:lnTo>
                  <a:lnTo>
                    <a:pt x="1693" y="1897"/>
                  </a:lnTo>
                  <a:lnTo>
                    <a:pt x="1689" y="1905"/>
                  </a:lnTo>
                  <a:lnTo>
                    <a:pt x="1684" y="1910"/>
                  </a:lnTo>
                  <a:lnTo>
                    <a:pt x="1680" y="1914"/>
                  </a:lnTo>
                  <a:lnTo>
                    <a:pt x="1676" y="1914"/>
                  </a:lnTo>
                  <a:lnTo>
                    <a:pt x="1672" y="1918"/>
                  </a:lnTo>
                  <a:lnTo>
                    <a:pt x="1668" y="1918"/>
                  </a:lnTo>
                  <a:lnTo>
                    <a:pt x="1663" y="1922"/>
                  </a:lnTo>
                  <a:lnTo>
                    <a:pt x="1655" y="1922"/>
                  </a:lnTo>
                  <a:lnTo>
                    <a:pt x="1646" y="1922"/>
                  </a:lnTo>
                  <a:lnTo>
                    <a:pt x="1638" y="1922"/>
                  </a:lnTo>
                  <a:lnTo>
                    <a:pt x="1629" y="1922"/>
                  </a:lnTo>
                  <a:lnTo>
                    <a:pt x="1604" y="1922"/>
                  </a:lnTo>
                  <a:lnTo>
                    <a:pt x="1600" y="1922"/>
                  </a:lnTo>
                  <a:lnTo>
                    <a:pt x="1596" y="1922"/>
                  </a:lnTo>
                  <a:lnTo>
                    <a:pt x="1579" y="1905"/>
                  </a:lnTo>
                  <a:lnTo>
                    <a:pt x="1566" y="1893"/>
                  </a:lnTo>
                  <a:lnTo>
                    <a:pt x="1549" y="1876"/>
                  </a:lnTo>
                  <a:lnTo>
                    <a:pt x="1545" y="1867"/>
                  </a:lnTo>
                  <a:lnTo>
                    <a:pt x="1536" y="1863"/>
                  </a:lnTo>
                  <a:lnTo>
                    <a:pt x="1532" y="1859"/>
                  </a:lnTo>
                  <a:lnTo>
                    <a:pt x="1528" y="1859"/>
                  </a:lnTo>
                  <a:lnTo>
                    <a:pt x="1524" y="1854"/>
                  </a:lnTo>
                  <a:lnTo>
                    <a:pt x="1515" y="1854"/>
                  </a:lnTo>
                  <a:lnTo>
                    <a:pt x="1511" y="1850"/>
                  </a:lnTo>
                  <a:lnTo>
                    <a:pt x="1507" y="1850"/>
                  </a:lnTo>
                  <a:lnTo>
                    <a:pt x="1494" y="1850"/>
                  </a:lnTo>
                  <a:lnTo>
                    <a:pt x="1494" y="1846"/>
                  </a:lnTo>
                  <a:lnTo>
                    <a:pt x="1490" y="1846"/>
                  </a:lnTo>
                  <a:lnTo>
                    <a:pt x="1485" y="1846"/>
                  </a:lnTo>
                  <a:lnTo>
                    <a:pt x="1485" y="1842"/>
                  </a:lnTo>
                  <a:lnTo>
                    <a:pt x="1481" y="1842"/>
                  </a:lnTo>
                  <a:lnTo>
                    <a:pt x="1481" y="1838"/>
                  </a:lnTo>
                  <a:lnTo>
                    <a:pt x="1485" y="1838"/>
                  </a:lnTo>
                  <a:lnTo>
                    <a:pt x="1485" y="1833"/>
                  </a:lnTo>
                  <a:lnTo>
                    <a:pt x="1490" y="1829"/>
                  </a:lnTo>
                  <a:lnTo>
                    <a:pt x="1494" y="1825"/>
                  </a:lnTo>
                  <a:lnTo>
                    <a:pt x="1498" y="1821"/>
                  </a:lnTo>
                  <a:lnTo>
                    <a:pt x="1507" y="1816"/>
                  </a:lnTo>
                  <a:lnTo>
                    <a:pt x="1524" y="1804"/>
                  </a:lnTo>
                  <a:lnTo>
                    <a:pt x="1528" y="1804"/>
                  </a:lnTo>
                  <a:lnTo>
                    <a:pt x="1532" y="1799"/>
                  </a:lnTo>
                  <a:lnTo>
                    <a:pt x="1536" y="1795"/>
                  </a:lnTo>
                  <a:lnTo>
                    <a:pt x="1541" y="1791"/>
                  </a:lnTo>
                  <a:lnTo>
                    <a:pt x="1545" y="1787"/>
                  </a:lnTo>
                  <a:lnTo>
                    <a:pt x="1549" y="1783"/>
                  </a:lnTo>
                  <a:lnTo>
                    <a:pt x="1553" y="1774"/>
                  </a:lnTo>
                  <a:lnTo>
                    <a:pt x="1553" y="1770"/>
                  </a:lnTo>
                  <a:lnTo>
                    <a:pt x="1553" y="1766"/>
                  </a:lnTo>
                  <a:lnTo>
                    <a:pt x="1549" y="1761"/>
                  </a:lnTo>
                  <a:lnTo>
                    <a:pt x="1541" y="1761"/>
                  </a:lnTo>
                  <a:lnTo>
                    <a:pt x="1532" y="1761"/>
                  </a:lnTo>
                  <a:lnTo>
                    <a:pt x="1528" y="1757"/>
                  </a:lnTo>
                  <a:lnTo>
                    <a:pt x="1519" y="1757"/>
                  </a:lnTo>
                  <a:lnTo>
                    <a:pt x="1515" y="1757"/>
                  </a:lnTo>
                  <a:lnTo>
                    <a:pt x="1507" y="1757"/>
                  </a:lnTo>
                  <a:lnTo>
                    <a:pt x="1498" y="1757"/>
                  </a:lnTo>
                  <a:lnTo>
                    <a:pt x="1490" y="1757"/>
                  </a:lnTo>
                  <a:lnTo>
                    <a:pt x="1485" y="1761"/>
                  </a:lnTo>
                  <a:lnTo>
                    <a:pt x="1477" y="1761"/>
                  </a:lnTo>
                  <a:lnTo>
                    <a:pt x="1464" y="1761"/>
                  </a:lnTo>
                  <a:lnTo>
                    <a:pt x="1452" y="1766"/>
                  </a:lnTo>
                  <a:lnTo>
                    <a:pt x="1443" y="1766"/>
                  </a:lnTo>
                  <a:lnTo>
                    <a:pt x="1439" y="1770"/>
                  </a:lnTo>
                  <a:lnTo>
                    <a:pt x="1430" y="1770"/>
                  </a:lnTo>
                  <a:lnTo>
                    <a:pt x="1426" y="1770"/>
                  </a:lnTo>
                  <a:lnTo>
                    <a:pt x="1418" y="1770"/>
                  </a:lnTo>
                  <a:lnTo>
                    <a:pt x="1414" y="1766"/>
                  </a:lnTo>
                  <a:lnTo>
                    <a:pt x="1409" y="1766"/>
                  </a:lnTo>
                  <a:lnTo>
                    <a:pt x="1405" y="1761"/>
                  </a:lnTo>
                  <a:lnTo>
                    <a:pt x="1401" y="1749"/>
                  </a:lnTo>
                  <a:lnTo>
                    <a:pt x="1397" y="1744"/>
                  </a:lnTo>
                  <a:lnTo>
                    <a:pt x="1397" y="1740"/>
                  </a:lnTo>
                  <a:lnTo>
                    <a:pt x="1392" y="1736"/>
                  </a:lnTo>
                  <a:lnTo>
                    <a:pt x="1388" y="1732"/>
                  </a:lnTo>
                  <a:lnTo>
                    <a:pt x="1384" y="1727"/>
                  </a:lnTo>
                  <a:lnTo>
                    <a:pt x="1380" y="1727"/>
                  </a:lnTo>
                  <a:lnTo>
                    <a:pt x="1375" y="1727"/>
                  </a:lnTo>
                  <a:lnTo>
                    <a:pt x="1371" y="1727"/>
                  </a:lnTo>
                  <a:lnTo>
                    <a:pt x="1367" y="1727"/>
                  </a:lnTo>
                  <a:lnTo>
                    <a:pt x="1363" y="1727"/>
                  </a:lnTo>
                  <a:lnTo>
                    <a:pt x="1358" y="1727"/>
                  </a:lnTo>
                  <a:lnTo>
                    <a:pt x="1346" y="1736"/>
                  </a:lnTo>
                  <a:lnTo>
                    <a:pt x="1337" y="1740"/>
                  </a:lnTo>
                  <a:lnTo>
                    <a:pt x="1329" y="1740"/>
                  </a:lnTo>
                  <a:lnTo>
                    <a:pt x="1312" y="1744"/>
                  </a:lnTo>
                  <a:lnTo>
                    <a:pt x="1303" y="1749"/>
                  </a:lnTo>
                  <a:lnTo>
                    <a:pt x="1295" y="1753"/>
                  </a:lnTo>
                  <a:lnTo>
                    <a:pt x="1287" y="1753"/>
                  </a:lnTo>
                  <a:lnTo>
                    <a:pt x="1282" y="1753"/>
                  </a:lnTo>
                  <a:lnTo>
                    <a:pt x="1278" y="1753"/>
                  </a:lnTo>
                  <a:lnTo>
                    <a:pt x="1274" y="1753"/>
                  </a:lnTo>
                  <a:lnTo>
                    <a:pt x="1265" y="1753"/>
                  </a:lnTo>
                  <a:lnTo>
                    <a:pt x="1257" y="1753"/>
                  </a:lnTo>
                  <a:lnTo>
                    <a:pt x="1248" y="1753"/>
                  </a:lnTo>
                  <a:lnTo>
                    <a:pt x="1231" y="1753"/>
                  </a:lnTo>
                  <a:lnTo>
                    <a:pt x="1202" y="1753"/>
                  </a:lnTo>
                  <a:lnTo>
                    <a:pt x="1134" y="1749"/>
                  </a:lnTo>
                  <a:lnTo>
                    <a:pt x="1121" y="1744"/>
                  </a:lnTo>
                  <a:lnTo>
                    <a:pt x="1113" y="1744"/>
                  </a:lnTo>
                  <a:lnTo>
                    <a:pt x="1104" y="1744"/>
                  </a:lnTo>
                  <a:lnTo>
                    <a:pt x="1096" y="1740"/>
                  </a:lnTo>
                  <a:lnTo>
                    <a:pt x="1088" y="1740"/>
                  </a:lnTo>
                  <a:lnTo>
                    <a:pt x="1083" y="1736"/>
                  </a:lnTo>
                  <a:lnTo>
                    <a:pt x="1075" y="1736"/>
                  </a:lnTo>
                  <a:lnTo>
                    <a:pt x="1071" y="1732"/>
                  </a:lnTo>
                  <a:lnTo>
                    <a:pt x="1066" y="1727"/>
                  </a:lnTo>
                  <a:lnTo>
                    <a:pt x="1062" y="1727"/>
                  </a:lnTo>
                  <a:lnTo>
                    <a:pt x="1062" y="1723"/>
                  </a:lnTo>
                  <a:lnTo>
                    <a:pt x="1058" y="1719"/>
                  </a:lnTo>
                  <a:lnTo>
                    <a:pt x="1054" y="1715"/>
                  </a:lnTo>
                  <a:lnTo>
                    <a:pt x="1054" y="1706"/>
                  </a:lnTo>
                  <a:lnTo>
                    <a:pt x="1049" y="1706"/>
                  </a:lnTo>
                  <a:lnTo>
                    <a:pt x="1049" y="1702"/>
                  </a:lnTo>
                  <a:lnTo>
                    <a:pt x="1045" y="1702"/>
                  </a:lnTo>
                  <a:lnTo>
                    <a:pt x="1041" y="1702"/>
                  </a:lnTo>
                  <a:lnTo>
                    <a:pt x="1037" y="1702"/>
                  </a:lnTo>
                  <a:lnTo>
                    <a:pt x="1033" y="1702"/>
                  </a:lnTo>
                  <a:lnTo>
                    <a:pt x="1024" y="1706"/>
                  </a:lnTo>
                  <a:lnTo>
                    <a:pt x="1020" y="1706"/>
                  </a:lnTo>
                  <a:lnTo>
                    <a:pt x="1016" y="1706"/>
                  </a:lnTo>
                  <a:lnTo>
                    <a:pt x="1011" y="1706"/>
                  </a:lnTo>
                  <a:lnTo>
                    <a:pt x="1007" y="1702"/>
                  </a:lnTo>
                  <a:lnTo>
                    <a:pt x="1003" y="1702"/>
                  </a:lnTo>
                  <a:lnTo>
                    <a:pt x="994" y="1702"/>
                  </a:lnTo>
                  <a:lnTo>
                    <a:pt x="986" y="1698"/>
                  </a:lnTo>
                  <a:lnTo>
                    <a:pt x="977" y="1698"/>
                  </a:lnTo>
                  <a:lnTo>
                    <a:pt x="973" y="1702"/>
                  </a:lnTo>
                  <a:lnTo>
                    <a:pt x="969" y="1702"/>
                  </a:lnTo>
                  <a:lnTo>
                    <a:pt x="961" y="1702"/>
                  </a:lnTo>
                  <a:lnTo>
                    <a:pt x="952" y="1706"/>
                  </a:lnTo>
                  <a:lnTo>
                    <a:pt x="931" y="1715"/>
                  </a:lnTo>
                  <a:lnTo>
                    <a:pt x="922" y="1715"/>
                  </a:lnTo>
                  <a:lnTo>
                    <a:pt x="918" y="1715"/>
                  </a:lnTo>
                  <a:lnTo>
                    <a:pt x="897" y="1723"/>
                  </a:lnTo>
                  <a:lnTo>
                    <a:pt x="893" y="1723"/>
                  </a:lnTo>
                  <a:lnTo>
                    <a:pt x="884" y="1723"/>
                  </a:lnTo>
                  <a:lnTo>
                    <a:pt x="880" y="1723"/>
                  </a:lnTo>
                  <a:lnTo>
                    <a:pt x="876" y="1723"/>
                  </a:lnTo>
                  <a:lnTo>
                    <a:pt x="867" y="1723"/>
                  </a:lnTo>
                  <a:lnTo>
                    <a:pt x="855" y="1723"/>
                  </a:lnTo>
                  <a:lnTo>
                    <a:pt x="850" y="1727"/>
                  </a:lnTo>
                  <a:lnTo>
                    <a:pt x="838" y="1727"/>
                  </a:lnTo>
                  <a:lnTo>
                    <a:pt x="825" y="1723"/>
                  </a:lnTo>
                  <a:lnTo>
                    <a:pt x="821" y="1723"/>
                  </a:lnTo>
                  <a:lnTo>
                    <a:pt x="817" y="1723"/>
                  </a:lnTo>
                  <a:lnTo>
                    <a:pt x="812" y="1723"/>
                  </a:lnTo>
                  <a:lnTo>
                    <a:pt x="808" y="1723"/>
                  </a:lnTo>
                  <a:lnTo>
                    <a:pt x="800" y="1719"/>
                  </a:lnTo>
                  <a:lnTo>
                    <a:pt x="795" y="1715"/>
                  </a:lnTo>
                  <a:lnTo>
                    <a:pt x="791" y="1711"/>
                  </a:lnTo>
                  <a:lnTo>
                    <a:pt x="787" y="1706"/>
                  </a:lnTo>
                  <a:lnTo>
                    <a:pt x="787" y="1702"/>
                  </a:lnTo>
                  <a:lnTo>
                    <a:pt x="787" y="1694"/>
                  </a:lnTo>
                  <a:lnTo>
                    <a:pt x="783" y="1689"/>
                  </a:lnTo>
                  <a:lnTo>
                    <a:pt x="787" y="1681"/>
                  </a:lnTo>
                  <a:lnTo>
                    <a:pt x="787" y="1677"/>
                  </a:lnTo>
                  <a:lnTo>
                    <a:pt x="787" y="1668"/>
                  </a:lnTo>
                  <a:lnTo>
                    <a:pt x="787" y="1664"/>
                  </a:lnTo>
                  <a:lnTo>
                    <a:pt x="787" y="1660"/>
                  </a:lnTo>
                  <a:lnTo>
                    <a:pt x="795" y="1630"/>
                  </a:lnTo>
                  <a:lnTo>
                    <a:pt x="795" y="1626"/>
                  </a:lnTo>
                  <a:lnTo>
                    <a:pt x="800" y="1617"/>
                  </a:lnTo>
                  <a:lnTo>
                    <a:pt x="800" y="1609"/>
                  </a:lnTo>
                  <a:lnTo>
                    <a:pt x="808" y="1596"/>
                  </a:lnTo>
                  <a:lnTo>
                    <a:pt x="808" y="1592"/>
                  </a:lnTo>
                  <a:lnTo>
                    <a:pt x="812" y="1584"/>
                  </a:lnTo>
                  <a:lnTo>
                    <a:pt x="817" y="1579"/>
                  </a:lnTo>
                  <a:lnTo>
                    <a:pt x="817" y="1575"/>
                  </a:lnTo>
                  <a:lnTo>
                    <a:pt x="817" y="1571"/>
                  </a:lnTo>
                  <a:lnTo>
                    <a:pt x="812" y="1571"/>
                  </a:lnTo>
                  <a:lnTo>
                    <a:pt x="812" y="1567"/>
                  </a:lnTo>
                  <a:lnTo>
                    <a:pt x="812" y="1562"/>
                  </a:lnTo>
                  <a:lnTo>
                    <a:pt x="817" y="1562"/>
                  </a:lnTo>
                  <a:lnTo>
                    <a:pt x="834" y="1554"/>
                  </a:lnTo>
                  <a:lnTo>
                    <a:pt x="838" y="1554"/>
                  </a:lnTo>
                  <a:lnTo>
                    <a:pt x="842" y="1550"/>
                  </a:lnTo>
                  <a:lnTo>
                    <a:pt x="846" y="1545"/>
                  </a:lnTo>
                  <a:lnTo>
                    <a:pt x="850" y="1545"/>
                  </a:lnTo>
                  <a:lnTo>
                    <a:pt x="855" y="1541"/>
                  </a:lnTo>
                  <a:lnTo>
                    <a:pt x="855" y="1537"/>
                  </a:lnTo>
                  <a:lnTo>
                    <a:pt x="859" y="1533"/>
                  </a:lnTo>
                  <a:lnTo>
                    <a:pt x="863" y="1528"/>
                  </a:lnTo>
                  <a:lnTo>
                    <a:pt x="867" y="1524"/>
                  </a:lnTo>
                  <a:lnTo>
                    <a:pt x="872" y="1524"/>
                  </a:lnTo>
                  <a:lnTo>
                    <a:pt x="880" y="1520"/>
                  </a:lnTo>
                  <a:lnTo>
                    <a:pt x="884" y="1516"/>
                  </a:lnTo>
                  <a:lnTo>
                    <a:pt x="889" y="1516"/>
                  </a:lnTo>
                  <a:lnTo>
                    <a:pt x="893" y="1516"/>
                  </a:lnTo>
                  <a:lnTo>
                    <a:pt x="897" y="1516"/>
                  </a:lnTo>
                  <a:lnTo>
                    <a:pt x="901" y="1516"/>
                  </a:lnTo>
                  <a:lnTo>
                    <a:pt x="906" y="1516"/>
                  </a:lnTo>
                  <a:lnTo>
                    <a:pt x="910" y="1516"/>
                  </a:lnTo>
                  <a:lnTo>
                    <a:pt x="918" y="1512"/>
                  </a:lnTo>
                  <a:lnTo>
                    <a:pt x="927" y="1512"/>
                  </a:lnTo>
                  <a:lnTo>
                    <a:pt x="931" y="1507"/>
                  </a:lnTo>
                  <a:lnTo>
                    <a:pt x="935" y="1507"/>
                  </a:lnTo>
                  <a:lnTo>
                    <a:pt x="939" y="1503"/>
                  </a:lnTo>
                  <a:lnTo>
                    <a:pt x="939" y="1499"/>
                  </a:lnTo>
                  <a:lnTo>
                    <a:pt x="944" y="1490"/>
                  </a:lnTo>
                  <a:lnTo>
                    <a:pt x="944" y="1486"/>
                  </a:lnTo>
                  <a:lnTo>
                    <a:pt x="944" y="1482"/>
                  </a:lnTo>
                  <a:lnTo>
                    <a:pt x="944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7"/>
                  </a:lnTo>
                  <a:lnTo>
                    <a:pt x="939" y="1444"/>
                  </a:lnTo>
                  <a:lnTo>
                    <a:pt x="935" y="1431"/>
                  </a:lnTo>
                  <a:lnTo>
                    <a:pt x="935" y="1423"/>
                  </a:lnTo>
                  <a:lnTo>
                    <a:pt x="931" y="1418"/>
                  </a:lnTo>
                  <a:lnTo>
                    <a:pt x="931" y="1406"/>
                  </a:lnTo>
                  <a:lnTo>
                    <a:pt x="927" y="1401"/>
                  </a:lnTo>
                  <a:lnTo>
                    <a:pt x="922" y="1397"/>
                  </a:lnTo>
                  <a:lnTo>
                    <a:pt x="922" y="1389"/>
                  </a:lnTo>
                  <a:lnTo>
                    <a:pt x="918" y="1389"/>
                  </a:lnTo>
                  <a:lnTo>
                    <a:pt x="918" y="1385"/>
                  </a:lnTo>
                  <a:lnTo>
                    <a:pt x="914" y="1380"/>
                  </a:lnTo>
                  <a:lnTo>
                    <a:pt x="910" y="1376"/>
                  </a:lnTo>
                  <a:lnTo>
                    <a:pt x="901" y="1376"/>
                  </a:lnTo>
                  <a:lnTo>
                    <a:pt x="897" y="1376"/>
                  </a:lnTo>
                  <a:lnTo>
                    <a:pt x="884" y="1372"/>
                  </a:lnTo>
                  <a:lnTo>
                    <a:pt x="876" y="1372"/>
                  </a:lnTo>
                  <a:lnTo>
                    <a:pt x="872" y="1372"/>
                  </a:lnTo>
                  <a:lnTo>
                    <a:pt x="863" y="1372"/>
                  </a:lnTo>
                  <a:lnTo>
                    <a:pt x="855" y="1376"/>
                  </a:lnTo>
                  <a:lnTo>
                    <a:pt x="850" y="1376"/>
                  </a:lnTo>
                  <a:lnTo>
                    <a:pt x="846" y="1376"/>
                  </a:lnTo>
                  <a:lnTo>
                    <a:pt x="842" y="1380"/>
                  </a:lnTo>
                  <a:lnTo>
                    <a:pt x="829" y="1385"/>
                  </a:lnTo>
                  <a:lnTo>
                    <a:pt x="821" y="1389"/>
                  </a:lnTo>
                  <a:lnTo>
                    <a:pt x="812" y="1389"/>
                  </a:lnTo>
                  <a:lnTo>
                    <a:pt x="804" y="1393"/>
                  </a:lnTo>
                  <a:lnTo>
                    <a:pt x="800" y="1393"/>
                  </a:lnTo>
                  <a:lnTo>
                    <a:pt x="779" y="1397"/>
                  </a:lnTo>
                  <a:lnTo>
                    <a:pt x="766" y="1401"/>
                  </a:lnTo>
                  <a:lnTo>
                    <a:pt x="753" y="1401"/>
                  </a:lnTo>
                  <a:lnTo>
                    <a:pt x="728" y="1406"/>
                  </a:lnTo>
                  <a:lnTo>
                    <a:pt x="711" y="1410"/>
                  </a:lnTo>
                  <a:lnTo>
                    <a:pt x="702" y="1410"/>
                  </a:lnTo>
                  <a:lnTo>
                    <a:pt x="694" y="1410"/>
                  </a:lnTo>
                  <a:lnTo>
                    <a:pt x="685" y="1410"/>
                  </a:lnTo>
                  <a:lnTo>
                    <a:pt x="677" y="1410"/>
                  </a:lnTo>
                  <a:lnTo>
                    <a:pt x="673" y="1410"/>
                  </a:lnTo>
                  <a:lnTo>
                    <a:pt x="664" y="1410"/>
                  </a:lnTo>
                  <a:lnTo>
                    <a:pt x="626" y="1406"/>
                  </a:lnTo>
                  <a:lnTo>
                    <a:pt x="622" y="1401"/>
                  </a:lnTo>
                  <a:lnTo>
                    <a:pt x="613" y="1401"/>
                  </a:lnTo>
                  <a:lnTo>
                    <a:pt x="609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6" y="1406"/>
                  </a:lnTo>
                  <a:lnTo>
                    <a:pt x="592" y="1406"/>
                  </a:lnTo>
                  <a:lnTo>
                    <a:pt x="584" y="1410"/>
                  </a:lnTo>
                  <a:lnTo>
                    <a:pt x="580" y="1410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7"/>
                  </a:lnTo>
                  <a:lnTo>
                    <a:pt x="567" y="1431"/>
                  </a:lnTo>
                  <a:lnTo>
                    <a:pt x="563" y="1444"/>
                  </a:lnTo>
                  <a:lnTo>
                    <a:pt x="563" y="1448"/>
                  </a:lnTo>
                  <a:lnTo>
                    <a:pt x="563" y="1452"/>
                  </a:lnTo>
                  <a:lnTo>
                    <a:pt x="558" y="1457"/>
                  </a:lnTo>
                  <a:lnTo>
                    <a:pt x="554" y="1469"/>
                  </a:lnTo>
                  <a:lnTo>
                    <a:pt x="550" y="1469"/>
                  </a:lnTo>
                  <a:lnTo>
                    <a:pt x="550" y="1473"/>
                  </a:lnTo>
                  <a:lnTo>
                    <a:pt x="546" y="1473"/>
                  </a:lnTo>
                  <a:lnTo>
                    <a:pt x="541" y="1478"/>
                  </a:lnTo>
                  <a:lnTo>
                    <a:pt x="537" y="1482"/>
                  </a:lnTo>
                  <a:lnTo>
                    <a:pt x="529" y="1482"/>
                  </a:lnTo>
                  <a:lnTo>
                    <a:pt x="520" y="1486"/>
                  </a:lnTo>
                  <a:lnTo>
                    <a:pt x="503" y="1495"/>
                  </a:lnTo>
                  <a:lnTo>
                    <a:pt x="499" y="1495"/>
                  </a:lnTo>
                  <a:lnTo>
                    <a:pt x="486" y="1499"/>
                  </a:lnTo>
                  <a:lnTo>
                    <a:pt x="474" y="1503"/>
                  </a:lnTo>
                  <a:lnTo>
                    <a:pt x="461" y="1503"/>
                  </a:lnTo>
                  <a:lnTo>
                    <a:pt x="444" y="1507"/>
                  </a:lnTo>
                  <a:lnTo>
                    <a:pt x="431" y="1507"/>
                  </a:lnTo>
                  <a:lnTo>
                    <a:pt x="423" y="1507"/>
                  </a:lnTo>
                  <a:lnTo>
                    <a:pt x="419" y="1507"/>
                  </a:lnTo>
                  <a:lnTo>
                    <a:pt x="414" y="1507"/>
                  </a:lnTo>
                  <a:lnTo>
                    <a:pt x="410" y="1507"/>
                  </a:lnTo>
                  <a:lnTo>
                    <a:pt x="406" y="1507"/>
                  </a:lnTo>
                  <a:lnTo>
                    <a:pt x="402" y="1503"/>
                  </a:lnTo>
                  <a:lnTo>
                    <a:pt x="398" y="1499"/>
                  </a:lnTo>
                  <a:lnTo>
                    <a:pt x="393" y="1495"/>
                  </a:lnTo>
                  <a:lnTo>
                    <a:pt x="393" y="1490"/>
                  </a:lnTo>
                  <a:lnTo>
                    <a:pt x="389" y="1482"/>
                  </a:lnTo>
                  <a:lnTo>
                    <a:pt x="376" y="1457"/>
                  </a:lnTo>
                  <a:lnTo>
                    <a:pt x="372" y="1444"/>
                  </a:lnTo>
                  <a:lnTo>
                    <a:pt x="368" y="1440"/>
                  </a:lnTo>
                  <a:lnTo>
                    <a:pt x="364" y="1431"/>
                  </a:lnTo>
                  <a:lnTo>
                    <a:pt x="359" y="1423"/>
                  </a:lnTo>
                  <a:lnTo>
                    <a:pt x="355" y="1423"/>
                  </a:lnTo>
                  <a:lnTo>
                    <a:pt x="355" y="1418"/>
                  </a:lnTo>
                  <a:lnTo>
                    <a:pt x="355" y="1410"/>
                  </a:lnTo>
                  <a:lnTo>
                    <a:pt x="359" y="1397"/>
                  </a:lnTo>
                  <a:lnTo>
                    <a:pt x="368" y="1372"/>
                  </a:lnTo>
                  <a:lnTo>
                    <a:pt x="376" y="1355"/>
                  </a:lnTo>
                  <a:lnTo>
                    <a:pt x="376" y="1346"/>
                  </a:lnTo>
                  <a:lnTo>
                    <a:pt x="376" y="1338"/>
                  </a:lnTo>
                  <a:lnTo>
                    <a:pt x="381" y="1334"/>
                  </a:lnTo>
                  <a:lnTo>
                    <a:pt x="385" y="1313"/>
                  </a:lnTo>
                  <a:lnTo>
                    <a:pt x="385" y="1304"/>
                  </a:lnTo>
                  <a:lnTo>
                    <a:pt x="402" y="1236"/>
                  </a:lnTo>
                  <a:lnTo>
                    <a:pt x="402" y="1224"/>
                  </a:lnTo>
                  <a:lnTo>
                    <a:pt x="406" y="1215"/>
                  </a:lnTo>
                  <a:lnTo>
                    <a:pt x="406" y="1207"/>
                  </a:lnTo>
                  <a:lnTo>
                    <a:pt x="406" y="1202"/>
                  </a:lnTo>
                  <a:lnTo>
                    <a:pt x="406" y="1194"/>
                  </a:lnTo>
                  <a:lnTo>
                    <a:pt x="402" y="1190"/>
                  </a:lnTo>
                  <a:lnTo>
                    <a:pt x="402" y="1181"/>
                  </a:lnTo>
                  <a:lnTo>
                    <a:pt x="402" y="1177"/>
                  </a:lnTo>
                  <a:lnTo>
                    <a:pt x="398" y="1169"/>
                  </a:lnTo>
                  <a:lnTo>
                    <a:pt x="398" y="1160"/>
                  </a:lnTo>
                  <a:lnTo>
                    <a:pt x="393" y="1147"/>
                  </a:lnTo>
                  <a:lnTo>
                    <a:pt x="389" y="1143"/>
                  </a:lnTo>
                  <a:lnTo>
                    <a:pt x="381" y="1126"/>
                  </a:lnTo>
                  <a:lnTo>
                    <a:pt x="376" y="1118"/>
                  </a:lnTo>
                  <a:lnTo>
                    <a:pt x="372" y="1109"/>
                  </a:lnTo>
                  <a:lnTo>
                    <a:pt x="364" y="1092"/>
                  </a:lnTo>
                  <a:lnTo>
                    <a:pt x="359" y="1088"/>
                  </a:lnTo>
                  <a:lnTo>
                    <a:pt x="359" y="1080"/>
                  </a:lnTo>
                  <a:lnTo>
                    <a:pt x="355" y="1075"/>
                  </a:lnTo>
                  <a:lnTo>
                    <a:pt x="351" y="1054"/>
                  </a:lnTo>
                  <a:lnTo>
                    <a:pt x="351" y="1050"/>
                  </a:lnTo>
                  <a:lnTo>
                    <a:pt x="347" y="1046"/>
                  </a:lnTo>
                  <a:lnTo>
                    <a:pt x="347" y="1037"/>
                  </a:lnTo>
                  <a:lnTo>
                    <a:pt x="347" y="1029"/>
                  </a:lnTo>
                  <a:lnTo>
                    <a:pt x="347" y="1025"/>
                  </a:lnTo>
                  <a:lnTo>
                    <a:pt x="347" y="1020"/>
                  </a:lnTo>
                  <a:lnTo>
                    <a:pt x="347" y="1016"/>
                  </a:lnTo>
                  <a:lnTo>
                    <a:pt x="351" y="1012"/>
                  </a:lnTo>
                  <a:lnTo>
                    <a:pt x="355" y="1008"/>
                  </a:lnTo>
                  <a:lnTo>
                    <a:pt x="355" y="1004"/>
                  </a:lnTo>
                  <a:lnTo>
                    <a:pt x="364" y="999"/>
                  </a:lnTo>
                  <a:lnTo>
                    <a:pt x="368" y="995"/>
                  </a:lnTo>
                  <a:lnTo>
                    <a:pt x="372" y="991"/>
                  </a:lnTo>
                  <a:lnTo>
                    <a:pt x="381" y="987"/>
                  </a:lnTo>
                  <a:lnTo>
                    <a:pt x="385" y="987"/>
                  </a:lnTo>
                  <a:lnTo>
                    <a:pt x="385" y="982"/>
                  </a:lnTo>
                  <a:lnTo>
                    <a:pt x="385" y="978"/>
                  </a:lnTo>
                  <a:lnTo>
                    <a:pt x="385" y="974"/>
                  </a:lnTo>
                  <a:lnTo>
                    <a:pt x="385" y="970"/>
                  </a:lnTo>
                  <a:lnTo>
                    <a:pt x="385" y="965"/>
                  </a:lnTo>
                  <a:lnTo>
                    <a:pt x="389" y="961"/>
                  </a:lnTo>
                  <a:lnTo>
                    <a:pt x="393" y="957"/>
                  </a:lnTo>
                  <a:lnTo>
                    <a:pt x="398" y="953"/>
                  </a:lnTo>
                  <a:lnTo>
                    <a:pt x="406" y="944"/>
                  </a:lnTo>
                  <a:lnTo>
                    <a:pt x="414" y="936"/>
                  </a:lnTo>
                  <a:lnTo>
                    <a:pt x="419" y="936"/>
                  </a:lnTo>
                  <a:lnTo>
                    <a:pt x="423" y="932"/>
                  </a:lnTo>
                  <a:lnTo>
                    <a:pt x="436" y="923"/>
                  </a:lnTo>
                  <a:lnTo>
                    <a:pt x="440" y="923"/>
                  </a:lnTo>
                  <a:lnTo>
                    <a:pt x="444" y="919"/>
                  </a:lnTo>
                  <a:lnTo>
                    <a:pt x="448" y="915"/>
                  </a:lnTo>
                  <a:lnTo>
                    <a:pt x="453" y="910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7" y="893"/>
                  </a:lnTo>
                  <a:lnTo>
                    <a:pt x="457" y="889"/>
                  </a:lnTo>
                  <a:lnTo>
                    <a:pt x="457" y="881"/>
                  </a:lnTo>
                  <a:lnTo>
                    <a:pt x="457" y="876"/>
                  </a:lnTo>
                  <a:lnTo>
                    <a:pt x="457" y="868"/>
                  </a:lnTo>
                  <a:lnTo>
                    <a:pt x="453" y="860"/>
                  </a:lnTo>
                  <a:lnTo>
                    <a:pt x="453" y="847"/>
                  </a:lnTo>
                  <a:lnTo>
                    <a:pt x="448" y="843"/>
                  </a:lnTo>
                  <a:lnTo>
                    <a:pt x="448" y="834"/>
                  </a:lnTo>
                  <a:lnTo>
                    <a:pt x="444" y="830"/>
                  </a:lnTo>
                  <a:lnTo>
                    <a:pt x="444" y="826"/>
                  </a:lnTo>
                  <a:lnTo>
                    <a:pt x="440" y="821"/>
                  </a:lnTo>
                  <a:lnTo>
                    <a:pt x="440" y="817"/>
                  </a:lnTo>
                  <a:lnTo>
                    <a:pt x="436" y="813"/>
                  </a:lnTo>
                  <a:lnTo>
                    <a:pt x="431" y="809"/>
                  </a:lnTo>
                  <a:lnTo>
                    <a:pt x="427" y="805"/>
                  </a:lnTo>
                  <a:lnTo>
                    <a:pt x="419" y="800"/>
                  </a:lnTo>
                  <a:lnTo>
                    <a:pt x="414" y="796"/>
                  </a:lnTo>
                  <a:lnTo>
                    <a:pt x="406" y="792"/>
                  </a:lnTo>
                  <a:lnTo>
                    <a:pt x="402" y="792"/>
                  </a:lnTo>
                  <a:lnTo>
                    <a:pt x="402" y="788"/>
                  </a:lnTo>
                  <a:lnTo>
                    <a:pt x="398" y="788"/>
                  </a:lnTo>
                  <a:lnTo>
                    <a:pt x="393" y="788"/>
                  </a:lnTo>
                  <a:lnTo>
                    <a:pt x="385" y="783"/>
                  </a:lnTo>
                  <a:lnTo>
                    <a:pt x="372" y="783"/>
                  </a:lnTo>
                  <a:lnTo>
                    <a:pt x="364" y="779"/>
                  </a:lnTo>
                  <a:lnTo>
                    <a:pt x="355" y="779"/>
                  </a:lnTo>
                  <a:lnTo>
                    <a:pt x="342" y="779"/>
                  </a:lnTo>
                  <a:lnTo>
                    <a:pt x="279" y="775"/>
                  </a:lnTo>
                  <a:lnTo>
                    <a:pt x="271" y="775"/>
                  </a:lnTo>
                  <a:lnTo>
                    <a:pt x="262" y="775"/>
                  </a:lnTo>
                  <a:lnTo>
                    <a:pt x="254" y="775"/>
                  </a:lnTo>
                  <a:lnTo>
                    <a:pt x="245" y="771"/>
                  </a:lnTo>
                  <a:lnTo>
                    <a:pt x="224" y="766"/>
                  </a:lnTo>
                  <a:lnTo>
                    <a:pt x="211" y="766"/>
                  </a:lnTo>
                  <a:lnTo>
                    <a:pt x="207" y="762"/>
                  </a:lnTo>
                  <a:lnTo>
                    <a:pt x="190" y="758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77" y="754"/>
                  </a:lnTo>
                  <a:lnTo>
                    <a:pt x="173" y="754"/>
                  </a:lnTo>
                  <a:lnTo>
                    <a:pt x="169" y="749"/>
                  </a:lnTo>
                  <a:lnTo>
                    <a:pt x="165" y="745"/>
                  </a:lnTo>
                  <a:lnTo>
                    <a:pt x="160" y="741"/>
                  </a:lnTo>
                  <a:lnTo>
                    <a:pt x="156" y="733"/>
                  </a:lnTo>
                  <a:lnTo>
                    <a:pt x="148" y="724"/>
                  </a:lnTo>
                  <a:lnTo>
                    <a:pt x="135" y="707"/>
                  </a:lnTo>
                  <a:lnTo>
                    <a:pt x="131" y="699"/>
                  </a:lnTo>
                  <a:lnTo>
                    <a:pt x="127" y="694"/>
                  </a:lnTo>
                  <a:lnTo>
                    <a:pt x="127" y="690"/>
                  </a:lnTo>
                  <a:lnTo>
                    <a:pt x="122" y="686"/>
                  </a:lnTo>
                  <a:lnTo>
                    <a:pt x="122" y="678"/>
                  </a:lnTo>
                  <a:lnTo>
                    <a:pt x="122" y="673"/>
                  </a:lnTo>
                  <a:lnTo>
                    <a:pt x="118" y="669"/>
                  </a:lnTo>
                  <a:lnTo>
                    <a:pt x="118" y="661"/>
                  </a:lnTo>
                  <a:lnTo>
                    <a:pt x="118" y="652"/>
                  </a:lnTo>
                  <a:lnTo>
                    <a:pt x="114" y="631"/>
                  </a:lnTo>
                  <a:lnTo>
                    <a:pt x="114" y="597"/>
                  </a:lnTo>
                  <a:lnTo>
                    <a:pt x="110" y="563"/>
                  </a:lnTo>
                  <a:lnTo>
                    <a:pt x="110" y="550"/>
                  </a:lnTo>
                  <a:lnTo>
                    <a:pt x="110" y="546"/>
                  </a:lnTo>
                  <a:lnTo>
                    <a:pt x="110" y="542"/>
                  </a:lnTo>
                  <a:lnTo>
                    <a:pt x="110" y="534"/>
                  </a:lnTo>
                  <a:lnTo>
                    <a:pt x="110" y="529"/>
                  </a:lnTo>
                  <a:lnTo>
                    <a:pt x="114" y="512"/>
                  </a:lnTo>
                  <a:lnTo>
                    <a:pt x="118" y="491"/>
                  </a:lnTo>
                  <a:lnTo>
                    <a:pt x="122" y="479"/>
                  </a:lnTo>
                  <a:lnTo>
                    <a:pt x="127" y="462"/>
                  </a:lnTo>
                  <a:lnTo>
                    <a:pt x="127" y="449"/>
                  </a:lnTo>
                  <a:lnTo>
                    <a:pt x="127" y="440"/>
                  </a:lnTo>
                  <a:lnTo>
                    <a:pt x="127" y="436"/>
                  </a:lnTo>
                  <a:lnTo>
                    <a:pt x="127" y="432"/>
                  </a:lnTo>
                  <a:lnTo>
                    <a:pt x="127" y="428"/>
                  </a:lnTo>
                  <a:lnTo>
                    <a:pt x="122" y="419"/>
                  </a:lnTo>
                  <a:lnTo>
                    <a:pt x="118" y="419"/>
                  </a:lnTo>
                  <a:lnTo>
                    <a:pt x="118" y="415"/>
                  </a:lnTo>
                  <a:lnTo>
                    <a:pt x="114" y="415"/>
                  </a:lnTo>
                  <a:lnTo>
                    <a:pt x="110" y="411"/>
                  </a:lnTo>
                  <a:lnTo>
                    <a:pt x="105" y="411"/>
                  </a:lnTo>
                  <a:lnTo>
                    <a:pt x="101" y="411"/>
                  </a:lnTo>
                  <a:lnTo>
                    <a:pt x="97" y="411"/>
                  </a:lnTo>
                  <a:lnTo>
                    <a:pt x="88" y="411"/>
                  </a:lnTo>
                  <a:lnTo>
                    <a:pt x="80" y="407"/>
                  </a:lnTo>
                  <a:lnTo>
                    <a:pt x="55" y="407"/>
                  </a:lnTo>
                  <a:lnTo>
                    <a:pt x="50" y="407"/>
                  </a:lnTo>
                  <a:lnTo>
                    <a:pt x="46" y="407"/>
                  </a:lnTo>
                  <a:lnTo>
                    <a:pt x="38" y="407"/>
                  </a:lnTo>
                  <a:lnTo>
                    <a:pt x="29" y="402"/>
                  </a:lnTo>
                  <a:lnTo>
                    <a:pt x="29" y="398"/>
                  </a:lnTo>
                  <a:lnTo>
                    <a:pt x="25" y="394"/>
                  </a:lnTo>
                  <a:lnTo>
                    <a:pt x="21" y="390"/>
                  </a:lnTo>
                  <a:lnTo>
                    <a:pt x="16" y="390"/>
                  </a:lnTo>
                  <a:lnTo>
                    <a:pt x="12" y="381"/>
                  </a:lnTo>
                  <a:lnTo>
                    <a:pt x="12" y="377"/>
                  </a:lnTo>
                  <a:lnTo>
                    <a:pt x="8" y="373"/>
                  </a:lnTo>
                  <a:lnTo>
                    <a:pt x="8" y="368"/>
                  </a:lnTo>
                  <a:lnTo>
                    <a:pt x="4" y="360"/>
                  </a:lnTo>
                  <a:lnTo>
                    <a:pt x="4" y="356"/>
                  </a:lnTo>
                  <a:lnTo>
                    <a:pt x="0" y="347"/>
                  </a:lnTo>
                  <a:lnTo>
                    <a:pt x="0" y="343"/>
                  </a:lnTo>
                  <a:close/>
                  <a:moveTo>
                    <a:pt x="736" y="893"/>
                  </a:moveTo>
                  <a:lnTo>
                    <a:pt x="740" y="893"/>
                  </a:lnTo>
                  <a:lnTo>
                    <a:pt x="745" y="898"/>
                  </a:lnTo>
                  <a:lnTo>
                    <a:pt x="749" y="910"/>
                  </a:lnTo>
                  <a:lnTo>
                    <a:pt x="770" y="927"/>
                  </a:lnTo>
                  <a:lnTo>
                    <a:pt x="774" y="936"/>
                  </a:lnTo>
                  <a:lnTo>
                    <a:pt x="783" y="944"/>
                  </a:lnTo>
                  <a:lnTo>
                    <a:pt x="787" y="948"/>
                  </a:lnTo>
                  <a:lnTo>
                    <a:pt x="787" y="953"/>
                  </a:lnTo>
                  <a:lnTo>
                    <a:pt x="791" y="953"/>
                  </a:lnTo>
                  <a:lnTo>
                    <a:pt x="800" y="961"/>
                  </a:lnTo>
                  <a:lnTo>
                    <a:pt x="808" y="965"/>
                  </a:lnTo>
                  <a:lnTo>
                    <a:pt x="812" y="970"/>
                  </a:lnTo>
                  <a:lnTo>
                    <a:pt x="817" y="974"/>
                  </a:lnTo>
                  <a:lnTo>
                    <a:pt x="817" y="978"/>
                  </a:lnTo>
                  <a:lnTo>
                    <a:pt x="817" y="982"/>
                  </a:lnTo>
                  <a:lnTo>
                    <a:pt x="817" y="991"/>
                  </a:lnTo>
                  <a:lnTo>
                    <a:pt x="821" y="999"/>
                  </a:lnTo>
                  <a:lnTo>
                    <a:pt x="821" y="1004"/>
                  </a:lnTo>
                  <a:lnTo>
                    <a:pt x="821" y="1008"/>
                  </a:lnTo>
                  <a:lnTo>
                    <a:pt x="825" y="1012"/>
                  </a:lnTo>
                  <a:lnTo>
                    <a:pt x="829" y="1020"/>
                  </a:lnTo>
                  <a:lnTo>
                    <a:pt x="834" y="1025"/>
                  </a:lnTo>
                  <a:lnTo>
                    <a:pt x="834" y="1029"/>
                  </a:lnTo>
                  <a:lnTo>
                    <a:pt x="838" y="1033"/>
                  </a:lnTo>
                  <a:lnTo>
                    <a:pt x="842" y="1037"/>
                  </a:lnTo>
                  <a:lnTo>
                    <a:pt x="846" y="1042"/>
                  </a:lnTo>
                  <a:lnTo>
                    <a:pt x="850" y="1042"/>
                  </a:lnTo>
                  <a:lnTo>
                    <a:pt x="855" y="1042"/>
                  </a:lnTo>
                  <a:lnTo>
                    <a:pt x="859" y="1042"/>
                  </a:lnTo>
                  <a:lnTo>
                    <a:pt x="863" y="1042"/>
                  </a:lnTo>
                  <a:lnTo>
                    <a:pt x="867" y="1037"/>
                  </a:lnTo>
                  <a:lnTo>
                    <a:pt x="872" y="1037"/>
                  </a:lnTo>
                  <a:lnTo>
                    <a:pt x="876" y="1033"/>
                  </a:lnTo>
                  <a:lnTo>
                    <a:pt x="880" y="1033"/>
                  </a:lnTo>
                  <a:lnTo>
                    <a:pt x="884" y="1029"/>
                  </a:lnTo>
                  <a:lnTo>
                    <a:pt x="889" y="1029"/>
                  </a:lnTo>
                  <a:lnTo>
                    <a:pt x="893" y="1029"/>
                  </a:lnTo>
                  <a:lnTo>
                    <a:pt x="897" y="1033"/>
                  </a:lnTo>
                  <a:lnTo>
                    <a:pt x="901" y="1033"/>
                  </a:lnTo>
                  <a:lnTo>
                    <a:pt x="910" y="1037"/>
                  </a:lnTo>
                  <a:lnTo>
                    <a:pt x="914" y="1037"/>
                  </a:lnTo>
                  <a:lnTo>
                    <a:pt x="914" y="1042"/>
                  </a:lnTo>
                  <a:lnTo>
                    <a:pt x="918" y="1042"/>
                  </a:lnTo>
                  <a:lnTo>
                    <a:pt x="922" y="1037"/>
                  </a:lnTo>
                  <a:lnTo>
                    <a:pt x="927" y="1037"/>
                  </a:lnTo>
                  <a:lnTo>
                    <a:pt x="927" y="1033"/>
                  </a:lnTo>
                  <a:lnTo>
                    <a:pt x="927" y="1029"/>
                  </a:lnTo>
                  <a:lnTo>
                    <a:pt x="931" y="1025"/>
                  </a:lnTo>
                  <a:lnTo>
                    <a:pt x="939" y="1012"/>
                  </a:lnTo>
                  <a:lnTo>
                    <a:pt x="939" y="1008"/>
                  </a:lnTo>
                  <a:lnTo>
                    <a:pt x="944" y="1004"/>
                  </a:lnTo>
                  <a:lnTo>
                    <a:pt x="948" y="999"/>
                  </a:lnTo>
                  <a:lnTo>
                    <a:pt x="952" y="999"/>
                  </a:lnTo>
                  <a:lnTo>
                    <a:pt x="956" y="995"/>
                  </a:lnTo>
                  <a:lnTo>
                    <a:pt x="961" y="991"/>
                  </a:lnTo>
                  <a:lnTo>
                    <a:pt x="965" y="991"/>
                  </a:lnTo>
                  <a:lnTo>
                    <a:pt x="977" y="987"/>
                  </a:lnTo>
                  <a:lnTo>
                    <a:pt x="1003" y="978"/>
                  </a:lnTo>
                  <a:lnTo>
                    <a:pt x="1011" y="974"/>
                  </a:lnTo>
                  <a:lnTo>
                    <a:pt x="1016" y="974"/>
                  </a:lnTo>
                  <a:lnTo>
                    <a:pt x="1024" y="970"/>
                  </a:lnTo>
                  <a:lnTo>
                    <a:pt x="1028" y="965"/>
                  </a:lnTo>
                  <a:lnTo>
                    <a:pt x="1033" y="961"/>
                  </a:lnTo>
                  <a:lnTo>
                    <a:pt x="1041" y="953"/>
                  </a:lnTo>
                  <a:lnTo>
                    <a:pt x="1045" y="948"/>
                  </a:lnTo>
                  <a:lnTo>
                    <a:pt x="1049" y="944"/>
                  </a:lnTo>
                  <a:lnTo>
                    <a:pt x="1054" y="944"/>
                  </a:lnTo>
                  <a:lnTo>
                    <a:pt x="1054" y="940"/>
                  </a:lnTo>
                  <a:lnTo>
                    <a:pt x="1054" y="936"/>
                  </a:lnTo>
                  <a:lnTo>
                    <a:pt x="1058" y="936"/>
                  </a:lnTo>
                  <a:lnTo>
                    <a:pt x="1058" y="932"/>
                  </a:lnTo>
                  <a:lnTo>
                    <a:pt x="1054" y="923"/>
                  </a:lnTo>
                  <a:lnTo>
                    <a:pt x="1054" y="919"/>
                  </a:lnTo>
                  <a:lnTo>
                    <a:pt x="1054" y="915"/>
                  </a:lnTo>
                  <a:lnTo>
                    <a:pt x="1058" y="906"/>
                  </a:lnTo>
                  <a:lnTo>
                    <a:pt x="1058" y="902"/>
                  </a:lnTo>
                  <a:lnTo>
                    <a:pt x="1062" y="898"/>
                  </a:lnTo>
                  <a:lnTo>
                    <a:pt x="1066" y="893"/>
                  </a:lnTo>
                  <a:lnTo>
                    <a:pt x="1071" y="889"/>
                  </a:lnTo>
                  <a:lnTo>
                    <a:pt x="1075" y="885"/>
                  </a:lnTo>
                  <a:lnTo>
                    <a:pt x="1079" y="885"/>
                  </a:lnTo>
                  <a:lnTo>
                    <a:pt x="1083" y="881"/>
                  </a:lnTo>
                  <a:lnTo>
                    <a:pt x="1104" y="876"/>
                  </a:lnTo>
                  <a:lnTo>
                    <a:pt x="1113" y="872"/>
                  </a:lnTo>
                  <a:lnTo>
                    <a:pt x="1113" y="868"/>
                  </a:lnTo>
                  <a:lnTo>
                    <a:pt x="1117" y="868"/>
                  </a:lnTo>
                  <a:lnTo>
                    <a:pt x="1117" y="864"/>
                  </a:lnTo>
                  <a:lnTo>
                    <a:pt x="1113" y="860"/>
                  </a:lnTo>
                  <a:lnTo>
                    <a:pt x="1109" y="860"/>
                  </a:lnTo>
                  <a:lnTo>
                    <a:pt x="1109" y="855"/>
                  </a:lnTo>
                  <a:lnTo>
                    <a:pt x="1104" y="855"/>
                  </a:lnTo>
                  <a:lnTo>
                    <a:pt x="1096" y="855"/>
                  </a:lnTo>
                  <a:lnTo>
                    <a:pt x="1083" y="851"/>
                  </a:lnTo>
                  <a:lnTo>
                    <a:pt x="1079" y="851"/>
                  </a:lnTo>
                  <a:lnTo>
                    <a:pt x="1075" y="847"/>
                  </a:lnTo>
                  <a:lnTo>
                    <a:pt x="1066" y="847"/>
                  </a:lnTo>
                  <a:lnTo>
                    <a:pt x="1062" y="843"/>
                  </a:lnTo>
                  <a:lnTo>
                    <a:pt x="1058" y="843"/>
                  </a:lnTo>
                  <a:lnTo>
                    <a:pt x="1054" y="838"/>
                  </a:lnTo>
                  <a:lnTo>
                    <a:pt x="1049" y="838"/>
                  </a:lnTo>
                  <a:lnTo>
                    <a:pt x="1041" y="834"/>
                  </a:lnTo>
                  <a:lnTo>
                    <a:pt x="1037" y="830"/>
                  </a:lnTo>
                  <a:lnTo>
                    <a:pt x="1024" y="813"/>
                  </a:lnTo>
                  <a:lnTo>
                    <a:pt x="1020" y="813"/>
                  </a:lnTo>
                  <a:lnTo>
                    <a:pt x="1016" y="809"/>
                  </a:lnTo>
                  <a:lnTo>
                    <a:pt x="1016" y="805"/>
                  </a:lnTo>
                  <a:lnTo>
                    <a:pt x="1011" y="800"/>
                  </a:lnTo>
                  <a:lnTo>
                    <a:pt x="1011" y="796"/>
                  </a:lnTo>
                  <a:lnTo>
                    <a:pt x="1007" y="788"/>
                  </a:lnTo>
                  <a:lnTo>
                    <a:pt x="1007" y="783"/>
                  </a:lnTo>
                  <a:lnTo>
                    <a:pt x="1003" y="762"/>
                  </a:lnTo>
                  <a:lnTo>
                    <a:pt x="1003" y="754"/>
                  </a:lnTo>
                  <a:lnTo>
                    <a:pt x="999" y="749"/>
                  </a:lnTo>
                  <a:lnTo>
                    <a:pt x="999" y="741"/>
                  </a:lnTo>
                  <a:lnTo>
                    <a:pt x="994" y="737"/>
                  </a:lnTo>
                  <a:lnTo>
                    <a:pt x="994" y="733"/>
                  </a:lnTo>
                  <a:lnTo>
                    <a:pt x="990" y="733"/>
                  </a:lnTo>
                  <a:lnTo>
                    <a:pt x="986" y="728"/>
                  </a:lnTo>
                  <a:lnTo>
                    <a:pt x="982" y="724"/>
                  </a:lnTo>
                  <a:lnTo>
                    <a:pt x="969" y="720"/>
                  </a:lnTo>
                  <a:lnTo>
                    <a:pt x="965" y="720"/>
                  </a:lnTo>
                  <a:lnTo>
                    <a:pt x="961" y="716"/>
                  </a:lnTo>
                  <a:lnTo>
                    <a:pt x="956" y="716"/>
                  </a:lnTo>
                  <a:lnTo>
                    <a:pt x="956" y="711"/>
                  </a:lnTo>
                  <a:lnTo>
                    <a:pt x="956" y="707"/>
                  </a:lnTo>
                  <a:lnTo>
                    <a:pt x="956" y="703"/>
                  </a:lnTo>
                  <a:lnTo>
                    <a:pt x="961" y="699"/>
                  </a:lnTo>
                  <a:lnTo>
                    <a:pt x="961" y="686"/>
                  </a:lnTo>
                  <a:lnTo>
                    <a:pt x="965" y="682"/>
                  </a:lnTo>
                  <a:lnTo>
                    <a:pt x="965" y="678"/>
                  </a:lnTo>
                  <a:lnTo>
                    <a:pt x="965" y="673"/>
                  </a:lnTo>
                  <a:lnTo>
                    <a:pt x="965" y="669"/>
                  </a:lnTo>
                  <a:lnTo>
                    <a:pt x="961" y="669"/>
                  </a:lnTo>
                  <a:lnTo>
                    <a:pt x="961" y="665"/>
                  </a:lnTo>
                  <a:lnTo>
                    <a:pt x="956" y="665"/>
                  </a:lnTo>
                  <a:lnTo>
                    <a:pt x="952" y="661"/>
                  </a:lnTo>
                  <a:lnTo>
                    <a:pt x="948" y="661"/>
                  </a:lnTo>
                  <a:lnTo>
                    <a:pt x="948" y="656"/>
                  </a:lnTo>
                  <a:lnTo>
                    <a:pt x="944" y="656"/>
                  </a:lnTo>
                  <a:lnTo>
                    <a:pt x="939" y="656"/>
                  </a:lnTo>
                  <a:lnTo>
                    <a:pt x="935" y="656"/>
                  </a:lnTo>
                  <a:lnTo>
                    <a:pt x="931" y="656"/>
                  </a:lnTo>
                  <a:lnTo>
                    <a:pt x="918" y="661"/>
                  </a:lnTo>
                  <a:lnTo>
                    <a:pt x="906" y="661"/>
                  </a:lnTo>
                  <a:lnTo>
                    <a:pt x="901" y="661"/>
                  </a:lnTo>
                  <a:lnTo>
                    <a:pt x="897" y="661"/>
                  </a:lnTo>
                  <a:lnTo>
                    <a:pt x="893" y="665"/>
                  </a:lnTo>
                  <a:lnTo>
                    <a:pt x="889" y="669"/>
                  </a:lnTo>
                  <a:lnTo>
                    <a:pt x="889" y="673"/>
                  </a:lnTo>
                  <a:lnTo>
                    <a:pt x="889" y="682"/>
                  </a:lnTo>
                  <a:lnTo>
                    <a:pt x="884" y="694"/>
                  </a:lnTo>
                  <a:lnTo>
                    <a:pt x="884" y="699"/>
                  </a:lnTo>
                  <a:lnTo>
                    <a:pt x="880" y="703"/>
                  </a:lnTo>
                  <a:lnTo>
                    <a:pt x="880" y="707"/>
                  </a:lnTo>
                  <a:lnTo>
                    <a:pt x="876" y="711"/>
                  </a:lnTo>
                  <a:lnTo>
                    <a:pt x="872" y="716"/>
                  </a:lnTo>
                  <a:lnTo>
                    <a:pt x="863" y="724"/>
                  </a:lnTo>
                  <a:lnTo>
                    <a:pt x="859" y="728"/>
                  </a:lnTo>
                  <a:lnTo>
                    <a:pt x="855" y="733"/>
                  </a:lnTo>
                  <a:lnTo>
                    <a:pt x="850" y="741"/>
                  </a:lnTo>
                  <a:lnTo>
                    <a:pt x="850" y="749"/>
                  </a:lnTo>
                  <a:lnTo>
                    <a:pt x="842" y="775"/>
                  </a:lnTo>
                  <a:lnTo>
                    <a:pt x="834" y="796"/>
                  </a:lnTo>
                  <a:lnTo>
                    <a:pt x="829" y="809"/>
                  </a:lnTo>
                  <a:lnTo>
                    <a:pt x="829" y="813"/>
                  </a:lnTo>
                  <a:lnTo>
                    <a:pt x="829" y="817"/>
                  </a:lnTo>
                  <a:lnTo>
                    <a:pt x="825" y="817"/>
                  </a:lnTo>
                  <a:lnTo>
                    <a:pt x="825" y="821"/>
                  </a:lnTo>
                  <a:lnTo>
                    <a:pt x="817" y="830"/>
                  </a:lnTo>
                  <a:lnTo>
                    <a:pt x="817" y="834"/>
                  </a:lnTo>
                  <a:lnTo>
                    <a:pt x="812" y="834"/>
                  </a:lnTo>
                  <a:lnTo>
                    <a:pt x="812" y="838"/>
                  </a:lnTo>
                  <a:lnTo>
                    <a:pt x="812" y="843"/>
                  </a:lnTo>
                  <a:lnTo>
                    <a:pt x="808" y="851"/>
                  </a:lnTo>
                  <a:lnTo>
                    <a:pt x="808" y="855"/>
                  </a:lnTo>
                  <a:lnTo>
                    <a:pt x="808" y="864"/>
                  </a:lnTo>
                  <a:lnTo>
                    <a:pt x="808" y="868"/>
                  </a:lnTo>
                  <a:lnTo>
                    <a:pt x="808" y="872"/>
                  </a:lnTo>
                  <a:lnTo>
                    <a:pt x="804" y="876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5"/>
                  </a:lnTo>
                  <a:lnTo>
                    <a:pt x="791" y="885"/>
                  </a:lnTo>
                  <a:lnTo>
                    <a:pt x="783" y="889"/>
                  </a:lnTo>
                  <a:lnTo>
                    <a:pt x="779" y="889"/>
                  </a:lnTo>
                  <a:lnTo>
                    <a:pt x="766" y="889"/>
                  </a:lnTo>
                  <a:lnTo>
                    <a:pt x="757" y="889"/>
                  </a:lnTo>
                  <a:lnTo>
                    <a:pt x="740" y="893"/>
                  </a:lnTo>
                  <a:lnTo>
                    <a:pt x="736" y="893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9" name="Freeform 65"/>
            <p:cNvSpPr>
              <a:spLocks noEditPoints="1"/>
            </p:cNvSpPr>
            <p:nvPr/>
          </p:nvSpPr>
          <p:spPr bwMode="auto">
            <a:xfrm>
              <a:off x="1445848" y="3003668"/>
              <a:ext cx="734411" cy="651403"/>
            </a:xfrm>
            <a:custGeom>
              <a:avLst/>
              <a:gdLst>
                <a:gd name="T0" fmla="*/ 114 w 2315"/>
                <a:gd name="T1" fmla="*/ 956 h 2053"/>
                <a:gd name="T2" fmla="*/ 224 w 2315"/>
                <a:gd name="T3" fmla="*/ 838 h 2053"/>
                <a:gd name="T4" fmla="*/ 72 w 2315"/>
                <a:gd name="T5" fmla="*/ 694 h 2053"/>
                <a:gd name="T6" fmla="*/ 46 w 2315"/>
                <a:gd name="T7" fmla="*/ 512 h 2053"/>
                <a:gd name="T8" fmla="*/ 144 w 2315"/>
                <a:gd name="T9" fmla="*/ 440 h 2053"/>
                <a:gd name="T10" fmla="*/ 313 w 2315"/>
                <a:gd name="T11" fmla="*/ 470 h 2053"/>
                <a:gd name="T12" fmla="*/ 322 w 2315"/>
                <a:gd name="T13" fmla="*/ 296 h 2053"/>
                <a:gd name="T14" fmla="*/ 398 w 2315"/>
                <a:gd name="T15" fmla="*/ 76 h 2053"/>
                <a:gd name="T16" fmla="*/ 656 w 2315"/>
                <a:gd name="T17" fmla="*/ 46 h 2053"/>
                <a:gd name="T18" fmla="*/ 728 w 2315"/>
                <a:gd name="T19" fmla="*/ 177 h 2053"/>
                <a:gd name="T20" fmla="*/ 986 w 2315"/>
                <a:gd name="T21" fmla="*/ 182 h 2053"/>
                <a:gd name="T22" fmla="*/ 1168 w 2315"/>
                <a:gd name="T23" fmla="*/ 241 h 2053"/>
                <a:gd name="T24" fmla="*/ 1304 w 2315"/>
                <a:gd name="T25" fmla="*/ 169 h 2053"/>
                <a:gd name="T26" fmla="*/ 1541 w 2315"/>
                <a:gd name="T27" fmla="*/ 135 h 2053"/>
                <a:gd name="T28" fmla="*/ 1541 w 2315"/>
                <a:gd name="T29" fmla="*/ 275 h 2053"/>
                <a:gd name="T30" fmla="*/ 1448 w 2315"/>
                <a:gd name="T31" fmla="*/ 338 h 2053"/>
                <a:gd name="T32" fmla="*/ 1469 w 2315"/>
                <a:gd name="T33" fmla="*/ 486 h 2053"/>
                <a:gd name="T34" fmla="*/ 1664 w 2315"/>
                <a:gd name="T35" fmla="*/ 461 h 2053"/>
                <a:gd name="T36" fmla="*/ 1896 w 2315"/>
                <a:gd name="T37" fmla="*/ 512 h 2053"/>
                <a:gd name="T38" fmla="*/ 2045 w 2315"/>
                <a:gd name="T39" fmla="*/ 525 h 2053"/>
                <a:gd name="T40" fmla="*/ 2167 w 2315"/>
                <a:gd name="T41" fmla="*/ 554 h 2053"/>
                <a:gd name="T42" fmla="*/ 2180 w 2315"/>
                <a:gd name="T43" fmla="*/ 635 h 2053"/>
                <a:gd name="T44" fmla="*/ 2311 w 2315"/>
                <a:gd name="T45" fmla="*/ 927 h 2053"/>
                <a:gd name="T46" fmla="*/ 2193 w 2315"/>
                <a:gd name="T47" fmla="*/ 995 h 2053"/>
                <a:gd name="T48" fmla="*/ 2057 w 2315"/>
                <a:gd name="T49" fmla="*/ 1100 h 2053"/>
                <a:gd name="T50" fmla="*/ 2218 w 2315"/>
                <a:gd name="T51" fmla="*/ 1253 h 2053"/>
                <a:gd name="T52" fmla="*/ 2083 w 2315"/>
                <a:gd name="T53" fmla="*/ 1384 h 2053"/>
                <a:gd name="T54" fmla="*/ 1960 w 2315"/>
                <a:gd name="T55" fmla="*/ 1536 h 2053"/>
                <a:gd name="T56" fmla="*/ 1888 w 2315"/>
                <a:gd name="T57" fmla="*/ 1486 h 2053"/>
                <a:gd name="T58" fmla="*/ 1727 w 2315"/>
                <a:gd name="T59" fmla="*/ 1566 h 2053"/>
                <a:gd name="T60" fmla="*/ 1782 w 2315"/>
                <a:gd name="T61" fmla="*/ 1697 h 2053"/>
                <a:gd name="T62" fmla="*/ 1672 w 2315"/>
                <a:gd name="T63" fmla="*/ 1786 h 2053"/>
                <a:gd name="T64" fmla="*/ 1553 w 2315"/>
                <a:gd name="T65" fmla="*/ 1765 h 2053"/>
                <a:gd name="T66" fmla="*/ 1401 w 2315"/>
                <a:gd name="T67" fmla="*/ 1833 h 2053"/>
                <a:gd name="T68" fmla="*/ 1363 w 2315"/>
                <a:gd name="T69" fmla="*/ 1782 h 2053"/>
                <a:gd name="T70" fmla="*/ 1223 w 2315"/>
                <a:gd name="T71" fmla="*/ 1790 h 2053"/>
                <a:gd name="T72" fmla="*/ 1122 w 2315"/>
                <a:gd name="T73" fmla="*/ 1875 h 2053"/>
                <a:gd name="T74" fmla="*/ 978 w 2315"/>
                <a:gd name="T75" fmla="*/ 1896 h 2053"/>
                <a:gd name="T76" fmla="*/ 842 w 2315"/>
                <a:gd name="T77" fmla="*/ 1943 h 2053"/>
                <a:gd name="T78" fmla="*/ 647 w 2315"/>
                <a:gd name="T79" fmla="*/ 1964 h 2053"/>
                <a:gd name="T80" fmla="*/ 465 w 2315"/>
                <a:gd name="T81" fmla="*/ 2015 h 2053"/>
                <a:gd name="T82" fmla="*/ 334 w 2315"/>
                <a:gd name="T83" fmla="*/ 2053 h 2053"/>
                <a:gd name="T84" fmla="*/ 207 w 2315"/>
                <a:gd name="T85" fmla="*/ 1795 h 2053"/>
                <a:gd name="T86" fmla="*/ 123 w 2315"/>
                <a:gd name="T87" fmla="*/ 1621 h 2053"/>
                <a:gd name="T88" fmla="*/ 211 w 2315"/>
                <a:gd name="T89" fmla="*/ 1545 h 2053"/>
                <a:gd name="T90" fmla="*/ 309 w 2315"/>
                <a:gd name="T91" fmla="*/ 1507 h 2053"/>
                <a:gd name="T92" fmla="*/ 245 w 2315"/>
                <a:gd name="T93" fmla="*/ 1371 h 2053"/>
                <a:gd name="T94" fmla="*/ 89 w 2315"/>
                <a:gd name="T95" fmla="*/ 1291 h 2053"/>
                <a:gd name="T96" fmla="*/ 1029 w 2315"/>
                <a:gd name="T97" fmla="*/ 1007 h 2053"/>
                <a:gd name="T98" fmla="*/ 1105 w 2315"/>
                <a:gd name="T99" fmla="*/ 1041 h 2053"/>
                <a:gd name="T100" fmla="*/ 1164 w 2315"/>
                <a:gd name="T101" fmla="*/ 1024 h 2053"/>
                <a:gd name="T102" fmla="*/ 1278 w 2315"/>
                <a:gd name="T103" fmla="*/ 1011 h 2053"/>
                <a:gd name="T104" fmla="*/ 1359 w 2315"/>
                <a:gd name="T105" fmla="*/ 1105 h 2053"/>
                <a:gd name="T106" fmla="*/ 1342 w 2315"/>
                <a:gd name="T107" fmla="*/ 1007 h 2053"/>
                <a:gd name="T108" fmla="*/ 1460 w 2315"/>
                <a:gd name="T109" fmla="*/ 1079 h 2053"/>
                <a:gd name="T110" fmla="*/ 1608 w 2315"/>
                <a:gd name="T111" fmla="*/ 1003 h 2053"/>
                <a:gd name="T112" fmla="*/ 1469 w 2315"/>
                <a:gd name="T113" fmla="*/ 982 h 2053"/>
                <a:gd name="T114" fmla="*/ 1414 w 2315"/>
                <a:gd name="T115" fmla="*/ 880 h 2053"/>
                <a:gd name="T116" fmla="*/ 1321 w 2315"/>
                <a:gd name="T117" fmla="*/ 876 h 2053"/>
                <a:gd name="T118" fmla="*/ 1240 w 2315"/>
                <a:gd name="T119" fmla="*/ 893 h 2053"/>
                <a:gd name="T120" fmla="*/ 1151 w 2315"/>
                <a:gd name="T121" fmla="*/ 944 h 2053"/>
                <a:gd name="T122" fmla="*/ 1045 w 2315"/>
                <a:gd name="T123" fmla="*/ 906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5" h="2053">
                  <a:moveTo>
                    <a:pt x="0" y="1194"/>
                  </a:moveTo>
                  <a:lnTo>
                    <a:pt x="0" y="1189"/>
                  </a:lnTo>
                  <a:lnTo>
                    <a:pt x="4" y="1185"/>
                  </a:lnTo>
                  <a:lnTo>
                    <a:pt x="4" y="1181"/>
                  </a:lnTo>
                  <a:lnTo>
                    <a:pt x="4" y="1172"/>
                  </a:lnTo>
                  <a:lnTo>
                    <a:pt x="17" y="1143"/>
                  </a:lnTo>
                  <a:lnTo>
                    <a:pt x="29" y="1088"/>
                  </a:lnTo>
                  <a:lnTo>
                    <a:pt x="34" y="1088"/>
                  </a:lnTo>
                  <a:lnTo>
                    <a:pt x="38" y="1066"/>
                  </a:lnTo>
                  <a:lnTo>
                    <a:pt x="46" y="1050"/>
                  </a:lnTo>
                  <a:lnTo>
                    <a:pt x="51" y="1033"/>
                  </a:lnTo>
                  <a:lnTo>
                    <a:pt x="55" y="1024"/>
                  </a:lnTo>
                  <a:lnTo>
                    <a:pt x="59" y="1016"/>
                  </a:lnTo>
                  <a:lnTo>
                    <a:pt x="63" y="1011"/>
                  </a:lnTo>
                  <a:lnTo>
                    <a:pt x="68" y="999"/>
                  </a:lnTo>
                  <a:lnTo>
                    <a:pt x="72" y="995"/>
                  </a:lnTo>
                  <a:lnTo>
                    <a:pt x="76" y="990"/>
                  </a:lnTo>
                  <a:lnTo>
                    <a:pt x="80" y="986"/>
                  </a:lnTo>
                  <a:lnTo>
                    <a:pt x="84" y="982"/>
                  </a:lnTo>
                  <a:lnTo>
                    <a:pt x="89" y="978"/>
                  </a:lnTo>
                  <a:lnTo>
                    <a:pt x="93" y="973"/>
                  </a:lnTo>
                  <a:lnTo>
                    <a:pt x="97" y="969"/>
                  </a:lnTo>
                  <a:lnTo>
                    <a:pt x="101" y="965"/>
                  </a:lnTo>
                  <a:lnTo>
                    <a:pt x="106" y="961"/>
                  </a:lnTo>
                  <a:lnTo>
                    <a:pt x="114" y="956"/>
                  </a:lnTo>
                  <a:lnTo>
                    <a:pt x="118" y="956"/>
                  </a:lnTo>
                  <a:lnTo>
                    <a:pt x="123" y="952"/>
                  </a:lnTo>
                  <a:lnTo>
                    <a:pt x="131" y="948"/>
                  </a:lnTo>
                  <a:lnTo>
                    <a:pt x="139" y="944"/>
                  </a:lnTo>
                  <a:lnTo>
                    <a:pt x="148" y="944"/>
                  </a:lnTo>
                  <a:lnTo>
                    <a:pt x="169" y="935"/>
                  </a:lnTo>
                  <a:lnTo>
                    <a:pt x="173" y="935"/>
                  </a:lnTo>
                  <a:lnTo>
                    <a:pt x="178" y="931"/>
                  </a:lnTo>
                  <a:lnTo>
                    <a:pt x="182" y="931"/>
                  </a:lnTo>
                  <a:lnTo>
                    <a:pt x="190" y="927"/>
                  </a:lnTo>
                  <a:lnTo>
                    <a:pt x="195" y="923"/>
                  </a:lnTo>
                  <a:lnTo>
                    <a:pt x="199" y="918"/>
                  </a:lnTo>
                  <a:lnTo>
                    <a:pt x="199" y="914"/>
                  </a:lnTo>
                  <a:lnTo>
                    <a:pt x="203" y="906"/>
                  </a:lnTo>
                  <a:lnTo>
                    <a:pt x="207" y="901"/>
                  </a:lnTo>
                  <a:lnTo>
                    <a:pt x="207" y="897"/>
                  </a:lnTo>
                  <a:lnTo>
                    <a:pt x="211" y="884"/>
                  </a:lnTo>
                  <a:lnTo>
                    <a:pt x="216" y="876"/>
                  </a:lnTo>
                  <a:lnTo>
                    <a:pt x="220" y="872"/>
                  </a:lnTo>
                  <a:lnTo>
                    <a:pt x="220" y="863"/>
                  </a:lnTo>
                  <a:lnTo>
                    <a:pt x="224" y="859"/>
                  </a:lnTo>
                  <a:lnTo>
                    <a:pt x="224" y="851"/>
                  </a:lnTo>
                  <a:lnTo>
                    <a:pt x="224" y="846"/>
                  </a:lnTo>
                  <a:lnTo>
                    <a:pt x="224" y="842"/>
                  </a:lnTo>
                  <a:lnTo>
                    <a:pt x="224" y="838"/>
                  </a:lnTo>
                  <a:lnTo>
                    <a:pt x="224" y="834"/>
                  </a:lnTo>
                  <a:lnTo>
                    <a:pt x="220" y="829"/>
                  </a:lnTo>
                  <a:lnTo>
                    <a:pt x="216" y="825"/>
                  </a:lnTo>
                  <a:lnTo>
                    <a:pt x="211" y="821"/>
                  </a:lnTo>
                  <a:lnTo>
                    <a:pt x="203" y="817"/>
                  </a:lnTo>
                  <a:lnTo>
                    <a:pt x="199" y="812"/>
                  </a:lnTo>
                  <a:lnTo>
                    <a:pt x="190" y="808"/>
                  </a:lnTo>
                  <a:lnTo>
                    <a:pt x="178" y="800"/>
                  </a:lnTo>
                  <a:lnTo>
                    <a:pt x="144" y="787"/>
                  </a:lnTo>
                  <a:lnTo>
                    <a:pt x="135" y="783"/>
                  </a:lnTo>
                  <a:lnTo>
                    <a:pt x="127" y="779"/>
                  </a:lnTo>
                  <a:lnTo>
                    <a:pt x="123" y="774"/>
                  </a:lnTo>
                  <a:lnTo>
                    <a:pt x="114" y="770"/>
                  </a:lnTo>
                  <a:lnTo>
                    <a:pt x="110" y="766"/>
                  </a:lnTo>
                  <a:lnTo>
                    <a:pt x="106" y="762"/>
                  </a:lnTo>
                  <a:lnTo>
                    <a:pt x="101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93" y="745"/>
                  </a:lnTo>
                  <a:lnTo>
                    <a:pt x="89" y="732"/>
                  </a:lnTo>
                  <a:lnTo>
                    <a:pt x="89" y="728"/>
                  </a:lnTo>
                  <a:lnTo>
                    <a:pt x="80" y="711"/>
                  </a:lnTo>
                  <a:lnTo>
                    <a:pt x="76" y="707"/>
                  </a:lnTo>
                  <a:lnTo>
                    <a:pt x="76" y="698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68" y="685"/>
                  </a:lnTo>
                  <a:lnTo>
                    <a:pt x="63" y="681"/>
                  </a:lnTo>
                  <a:lnTo>
                    <a:pt x="59" y="673"/>
                  </a:lnTo>
                  <a:lnTo>
                    <a:pt x="55" y="669"/>
                  </a:lnTo>
                  <a:lnTo>
                    <a:pt x="51" y="669"/>
                  </a:lnTo>
                  <a:lnTo>
                    <a:pt x="51" y="664"/>
                  </a:lnTo>
                  <a:lnTo>
                    <a:pt x="46" y="660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6" y="639"/>
                  </a:lnTo>
                  <a:lnTo>
                    <a:pt x="46" y="635"/>
                  </a:lnTo>
                  <a:lnTo>
                    <a:pt x="46" y="626"/>
                  </a:lnTo>
                  <a:lnTo>
                    <a:pt x="46" y="613"/>
                  </a:lnTo>
                  <a:lnTo>
                    <a:pt x="51" y="580"/>
                  </a:lnTo>
                  <a:lnTo>
                    <a:pt x="51" y="563"/>
                  </a:lnTo>
                  <a:lnTo>
                    <a:pt x="51" y="554"/>
                  </a:lnTo>
                  <a:lnTo>
                    <a:pt x="51" y="550"/>
                  </a:lnTo>
                  <a:lnTo>
                    <a:pt x="51" y="542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1" y="529"/>
                  </a:lnTo>
                  <a:lnTo>
                    <a:pt x="51" y="525"/>
                  </a:lnTo>
                  <a:lnTo>
                    <a:pt x="46" y="516"/>
                  </a:lnTo>
                  <a:lnTo>
                    <a:pt x="46" y="512"/>
                  </a:lnTo>
                  <a:lnTo>
                    <a:pt x="46" y="508"/>
                  </a:lnTo>
                  <a:lnTo>
                    <a:pt x="51" y="503"/>
                  </a:lnTo>
                  <a:lnTo>
                    <a:pt x="51" y="499"/>
                  </a:lnTo>
                  <a:lnTo>
                    <a:pt x="55" y="495"/>
                  </a:lnTo>
                  <a:lnTo>
                    <a:pt x="55" y="486"/>
                  </a:lnTo>
                  <a:lnTo>
                    <a:pt x="55" y="482"/>
                  </a:lnTo>
                  <a:lnTo>
                    <a:pt x="55" y="478"/>
                  </a:lnTo>
                  <a:lnTo>
                    <a:pt x="55" y="474"/>
                  </a:lnTo>
                  <a:lnTo>
                    <a:pt x="59" y="474"/>
                  </a:lnTo>
                  <a:lnTo>
                    <a:pt x="59" y="470"/>
                  </a:lnTo>
                  <a:lnTo>
                    <a:pt x="63" y="470"/>
                  </a:lnTo>
                  <a:lnTo>
                    <a:pt x="63" y="465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76" y="457"/>
                  </a:lnTo>
                  <a:lnTo>
                    <a:pt x="93" y="448"/>
                  </a:lnTo>
                  <a:lnTo>
                    <a:pt x="101" y="444"/>
                  </a:lnTo>
                  <a:lnTo>
                    <a:pt x="106" y="440"/>
                  </a:lnTo>
                  <a:lnTo>
                    <a:pt x="110" y="440"/>
                  </a:lnTo>
                  <a:lnTo>
                    <a:pt x="118" y="436"/>
                  </a:lnTo>
                  <a:lnTo>
                    <a:pt x="123" y="436"/>
                  </a:lnTo>
                  <a:lnTo>
                    <a:pt x="127" y="436"/>
                  </a:lnTo>
                  <a:lnTo>
                    <a:pt x="131" y="436"/>
                  </a:lnTo>
                  <a:lnTo>
                    <a:pt x="139" y="436"/>
                  </a:lnTo>
                  <a:lnTo>
                    <a:pt x="144" y="440"/>
                  </a:lnTo>
                  <a:lnTo>
                    <a:pt x="148" y="444"/>
                  </a:lnTo>
                  <a:lnTo>
                    <a:pt x="152" y="448"/>
                  </a:lnTo>
                  <a:lnTo>
                    <a:pt x="169" y="457"/>
                  </a:lnTo>
                  <a:lnTo>
                    <a:pt x="173" y="461"/>
                  </a:lnTo>
                  <a:lnTo>
                    <a:pt x="178" y="465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0" y="470"/>
                  </a:lnTo>
                  <a:lnTo>
                    <a:pt x="195" y="470"/>
                  </a:lnTo>
                  <a:lnTo>
                    <a:pt x="211" y="478"/>
                  </a:lnTo>
                  <a:lnTo>
                    <a:pt x="224" y="482"/>
                  </a:lnTo>
                  <a:lnTo>
                    <a:pt x="233" y="482"/>
                  </a:lnTo>
                  <a:lnTo>
                    <a:pt x="241" y="482"/>
                  </a:lnTo>
                  <a:lnTo>
                    <a:pt x="250" y="486"/>
                  </a:lnTo>
                  <a:lnTo>
                    <a:pt x="254" y="486"/>
                  </a:lnTo>
                  <a:lnTo>
                    <a:pt x="266" y="486"/>
                  </a:lnTo>
                  <a:lnTo>
                    <a:pt x="292" y="486"/>
                  </a:lnTo>
                  <a:lnTo>
                    <a:pt x="296" y="486"/>
                  </a:lnTo>
                  <a:lnTo>
                    <a:pt x="300" y="486"/>
                  </a:lnTo>
                  <a:lnTo>
                    <a:pt x="300" y="482"/>
                  </a:lnTo>
                  <a:lnTo>
                    <a:pt x="305" y="482"/>
                  </a:lnTo>
                  <a:lnTo>
                    <a:pt x="309" y="478"/>
                  </a:lnTo>
                  <a:lnTo>
                    <a:pt x="309" y="474"/>
                  </a:lnTo>
                  <a:lnTo>
                    <a:pt x="313" y="474"/>
                  </a:lnTo>
                  <a:lnTo>
                    <a:pt x="313" y="470"/>
                  </a:lnTo>
                  <a:lnTo>
                    <a:pt x="313" y="465"/>
                  </a:lnTo>
                  <a:lnTo>
                    <a:pt x="309" y="465"/>
                  </a:lnTo>
                  <a:lnTo>
                    <a:pt x="309" y="457"/>
                  </a:lnTo>
                  <a:lnTo>
                    <a:pt x="309" y="453"/>
                  </a:lnTo>
                  <a:lnTo>
                    <a:pt x="309" y="448"/>
                  </a:lnTo>
                  <a:lnTo>
                    <a:pt x="313" y="440"/>
                  </a:lnTo>
                  <a:lnTo>
                    <a:pt x="317" y="431"/>
                  </a:lnTo>
                  <a:lnTo>
                    <a:pt x="317" y="427"/>
                  </a:lnTo>
                  <a:lnTo>
                    <a:pt x="322" y="423"/>
                  </a:lnTo>
                  <a:lnTo>
                    <a:pt x="322" y="419"/>
                  </a:lnTo>
                  <a:lnTo>
                    <a:pt x="322" y="415"/>
                  </a:lnTo>
                  <a:lnTo>
                    <a:pt x="322" y="410"/>
                  </a:lnTo>
                  <a:lnTo>
                    <a:pt x="322" y="402"/>
                  </a:lnTo>
                  <a:lnTo>
                    <a:pt x="322" y="398"/>
                  </a:lnTo>
                  <a:lnTo>
                    <a:pt x="322" y="393"/>
                  </a:lnTo>
                  <a:lnTo>
                    <a:pt x="322" y="389"/>
                  </a:lnTo>
                  <a:lnTo>
                    <a:pt x="322" y="385"/>
                  </a:lnTo>
                  <a:lnTo>
                    <a:pt x="322" y="381"/>
                  </a:lnTo>
                  <a:lnTo>
                    <a:pt x="322" y="368"/>
                  </a:lnTo>
                  <a:lnTo>
                    <a:pt x="326" y="355"/>
                  </a:lnTo>
                  <a:lnTo>
                    <a:pt x="326" y="343"/>
                  </a:lnTo>
                  <a:lnTo>
                    <a:pt x="326" y="330"/>
                  </a:lnTo>
                  <a:lnTo>
                    <a:pt x="326" y="321"/>
                  </a:lnTo>
                  <a:lnTo>
                    <a:pt x="326" y="309"/>
                  </a:lnTo>
                  <a:lnTo>
                    <a:pt x="322" y="296"/>
                  </a:lnTo>
                  <a:lnTo>
                    <a:pt x="317" y="271"/>
                  </a:lnTo>
                  <a:lnTo>
                    <a:pt x="317" y="266"/>
                  </a:lnTo>
                  <a:lnTo>
                    <a:pt x="317" y="258"/>
                  </a:lnTo>
                  <a:lnTo>
                    <a:pt x="317" y="254"/>
                  </a:lnTo>
                  <a:lnTo>
                    <a:pt x="317" y="249"/>
                  </a:lnTo>
                  <a:lnTo>
                    <a:pt x="317" y="241"/>
                  </a:lnTo>
                  <a:lnTo>
                    <a:pt x="322" y="232"/>
                  </a:lnTo>
                  <a:lnTo>
                    <a:pt x="322" y="228"/>
                  </a:lnTo>
                  <a:lnTo>
                    <a:pt x="322" y="224"/>
                  </a:lnTo>
                  <a:lnTo>
                    <a:pt x="326" y="216"/>
                  </a:lnTo>
                  <a:lnTo>
                    <a:pt x="330" y="207"/>
                  </a:lnTo>
                  <a:lnTo>
                    <a:pt x="334" y="199"/>
                  </a:lnTo>
                  <a:lnTo>
                    <a:pt x="343" y="177"/>
                  </a:lnTo>
                  <a:lnTo>
                    <a:pt x="347" y="173"/>
                  </a:lnTo>
                  <a:lnTo>
                    <a:pt x="351" y="165"/>
                  </a:lnTo>
                  <a:lnTo>
                    <a:pt x="351" y="160"/>
                  </a:lnTo>
                  <a:lnTo>
                    <a:pt x="355" y="152"/>
                  </a:lnTo>
                  <a:lnTo>
                    <a:pt x="364" y="131"/>
                  </a:lnTo>
                  <a:lnTo>
                    <a:pt x="364" y="122"/>
                  </a:lnTo>
                  <a:lnTo>
                    <a:pt x="368" y="114"/>
                  </a:lnTo>
                  <a:lnTo>
                    <a:pt x="372" y="105"/>
                  </a:lnTo>
                  <a:lnTo>
                    <a:pt x="377" y="101"/>
                  </a:lnTo>
                  <a:lnTo>
                    <a:pt x="381" y="93"/>
                  </a:lnTo>
                  <a:lnTo>
                    <a:pt x="385" y="84"/>
                  </a:lnTo>
                  <a:lnTo>
                    <a:pt x="398" y="76"/>
                  </a:lnTo>
                  <a:lnTo>
                    <a:pt x="402" y="67"/>
                  </a:lnTo>
                  <a:lnTo>
                    <a:pt x="406" y="63"/>
                  </a:lnTo>
                  <a:lnTo>
                    <a:pt x="410" y="59"/>
                  </a:lnTo>
                  <a:lnTo>
                    <a:pt x="419" y="50"/>
                  </a:lnTo>
                  <a:lnTo>
                    <a:pt x="427" y="42"/>
                  </a:lnTo>
                  <a:lnTo>
                    <a:pt x="444" y="25"/>
                  </a:lnTo>
                  <a:lnTo>
                    <a:pt x="453" y="21"/>
                  </a:lnTo>
                  <a:lnTo>
                    <a:pt x="465" y="12"/>
                  </a:lnTo>
                  <a:lnTo>
                    <a:pt x="470" y="8"/>
                  </a:lnTo>
                  <a:lnTo>
                    <a:pt x="474" y="8"/>
                  </a:lnTo>
                  <a:lnTo>
                    <a:pt x="478" y="4"/>
                  </a:lnTo>
                  <a:lnTo>
                    <a:pt x="482" y="4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08" y="4"/>
                  </a:lnTo>
                  <a:lnTo>
                    <a:pt x="512" y="4"/>
                  </a:lnTo>
                  <a:lnTo>
                    <a:pt x="516" y="4"/>
                  </a:lnTo>
                  <a:lnTo>
                    <a:pt x="525" y="8"/>
                  </a:lnTo>
                  <a:lnTo>
                    <a:pt x="546" y="12"/>
                  </a:lnTo>
                  <a:lnTo>
                    <a:pt x="563" y="21"/>
                  </a:lnTo>
                  <a:lnTo>
                    <a:pt x="601" y="29"/>
                  </a:lnTo>
                  <a:lnTo>
                    <a:pt x="647" y="42"/>
                  </a:lnTo>
                  <a:lnTo>
                    <a:pt x="656" y="46"/>
                  </a:lnTo>
                  <a:lnTo>
                    <a:pt x="664" y="46"/>
                  </a:lnTo>
                  <a:lnTo>
                    <a:pt x="673" y="50"/>
                  </a:lnTo>
                  <a:lnTo>
                    <a:pt x="677" y="50"/>
                  </a:lnTo>
                  <a:lnTo>
                    <a:pt x="681" y="55"/>
                  </a:lnTo>
                  <a:lnTo>
                    <a:pt x="686" y="55"/>
                  </a:lnTo>
                  <a:lnTo>
                    <a:pt x="690" y="59"/>
                  </a:lnTo>
                  <a:lnTo>
                    <a:pt x="694" y="63"/>
                  </a:lnTo>
                  <a:lnTo>
                    <a:pt x="698" y="67"/>
                  </a:lnTo>
                  <a:lnTo>
                    <a:pt x="698" y="72"/>
                  </a:lnTo>
                  <a:lnTo>
                    <a:pt x="698" y="76"/>
                  </a:lnTo>
                  <a:lnTo>
                    <a:pt x="698" y="88"/>
                  </a:lnTo>
                  <a:lnTo>
                    <a:pt x="698" y="97"/>
                  </a:lnTo>
                  <a:lnTo>
                    <a:pt x="698" y="105"/>
                  </a:lnTo>
                  <a:lnTo>
                    <a:pt x="703" y="110"/>
                  </a:lnTo>
                  <a:lnTo>
                    <a:pt x="703" y="122"/>
                  </a:lnTo>
                  <a:lnTo>
                    <a:pt x="707" y="131"/>
                  </a:lnTo>
                  <a:lnTo>
                    <a:pt x="707" y="148"/>
                  </a:lnTo>
                  <a:lnTo>
                    <a:pt x="711" y="152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3"/>
                  </a:lnTo>
                  <a:lnTo>
                    <a:pt x="728" y="177"/>
                  </a:lnTo>
                  <a:lnTo>
                    <a:pt x="736" y="182"/>
                  </a:lnTo>
                  <a:lnTo>
                    <a:pt x="741" y="182"/>
                  </a:lnTo>
                  <a:lnTo>
                    <a:pt x="749" y="182"/>
                  </a:lnTo>
                  <a:lnTo>
                    <a:pt x="758" y="182"/>
                  </a:lnTo>
                  <a:lnTo>
                    <a:pt x="775" y="177"/>
                  </a:lnTo>
                  <a:lnTo>
                    <a:pt x="783" y="177"/>
                  </a:lnTo>
                  <a:lnTo>
                    <a:pt x="791" y="177"/>
                  </a:lnTo>
                  <a:lnTo>
                    <a:pt x="796" y="177"/>
                  </a:lnTo>
                  <a:lnTo>
                    <a:pt x="838" y="169"/>
                  </a:lnTo>
                  <a:lnTo>
                    <a:pt x="855" y="165"/>
                  </a:lnTo>
                  <a:lnTo>
                    <a:pt x="863" y="165"/>
                  </a:lnTo>
                  <a:lnTo>
                    <a:pt x="868" y="165"/>
                  </a:lnTo>
                  <a:lnTo>
                    <a:pt x="876" y="160"/>
                  </a:lnTo>
                  <a:lnTo>
                    <a:pt x="880" y="165"/>
                  </a:lnTo>
                  <a:lnTo>
                    <a:pt x="885" y="165"/>
                  </a:lnTo>
                  <a:lnTo>
                    <a:pt x="897" y="165"/>
                  </a:lnTo>
                  <a:lnTo>
                    <a:pt x="906" y="165"/>
                  </a:lnTo>
                  <a:lnTo>
                    <a:pt x="918" y="169"/>
                  </a:lnTo>
                  <a:lnTo>
                    <a:pt x="931" y="169"/>
                  </a:lnTo>
                  <a:lnTo>
                    <a:pt x="961" y="177"/>
                  </a:lnTo>
                  <a:lnTo>
                    <a:pt x="973" y="177"/>
                  </a:lnTo>
                  <a:lnTo>
                    <a:pt x="978" y="177"/>
                  </a:lnTo>
                  <a:lnTo>
                    <a:pt x="982" y="177"/>
                  </a:lnTo>
                  <a:lnTo>
                    <a:pt x="986" y="177"/>
                  </a:lnTo>
                  <a:lnTo>
                    <a:pt x="986" y="182"/>
                  </a:lnTo>
                  <a:lnTo>
                    <a:pt x="990" y="182"/>
                  </a:lnTo>
                  <a:lnTo>
                    <a:pt x="995" y="190"/>
                  </a:lnTo>
                  <a:lnTo>
                    <a:pt x="999" y="199"/>
                  </a:lnTo>
                  <a:lnTo>
                    <a:pt x="1003" y="203"/>
                  </a:lnTo>
                  <a:lnTo>
                    <a:pt x="1007" y="216"/>
                  </a:lnTo>
                  <a:lnTo>
                    <a:pt x="1020" y="241"/>
                  </a:lnTo>
                  <a:lnTo>
                    <a:pt x="1024" y="249"/>
                  </a:lnTo>
                  <a:lnTo>
                    <a:pt x="1024" y="254"/>
                  </a:lnTo>
                  <a:lnTo>
                    <a:pt x="1029" y="258"/>
                  </a:lnTo>
                  <a:lnTo>
                    <a:pt x="1033" y="262"/>
                  </a:lnTo>
                  <a:lnTo>
                    <a:pt x="1037" y="266"/>
                  </a:lnTo>
                  <a:lnTo>
                    <a:pt x="1041" y="266"/>
                  </a:lnTo>
                  <a:lnTo>
                    <a:pt x="1045" y="266"/>
                  </a:lnTo>
                  <a:lnTo>
                    <a:pt x="1050" y="266"/>
                  </a:lnTo>
                  <a:lnTo>
                    <a:pt x="1054" y="266"/>
                  </a:lnTo>
                  <a:lnTo>
                    <a:pt x="1062" y="266"/>
                  </a:lnTo>
                  <a:lnTo>
                    <a:pt x="1075" y="266"/>
                  </a:lnTo>
                  <a:lnTo>
                    <a:pt x="1092" y="262"/>
                  </a:lnTo>
                  <a:lnTo>
                    <a:pt x="1105" y="262"/>
                  </a:lnTo>
                  <a:lnTo>
                    <a:pt x="1117" y="258"/>
                  </a:lnTo>
                  <a:lnTo>
                    <a:pt x="1130" y="254"/>
                  </a:lnTo>
                  <a:lnTo>
                    <a:pt x="1134" y="254"/>
                  </a:lnTo>
                  <a:lnTo>
                    <a:pt x="1151" y="245"/>
                  </a:lnTo>
                  <a:lnTo>
                    <a:pt x="1160" y="241"/>
                  </a:lnTo>
                  <a:lnTo>
                    <a:pt x="1168" y="241"/>
                  </a:lnTo>
                  <a:lnTo>
                    <a:pt x="1172" y="237"/>
                  </a:lnTo>
                  <a:lnTo>
                    <a:pt x="1177" y="232"/>
                  </a:lnTo>
                  <a:lnTo>
                    <a:pt x="1181" y="232"/>
                  </a:lnTo>
                  <a:lnTo>
                    <a:pt x="1181" y="228"/>
                  </a:lnTo>
                  <a:lnTo>
                    <a:pt x="1185" y="228"/>
                  </a:lnTo>
                  <a:lnTo>
                    <a:pt x="1189" y="216"/>
                  </a:lnTo>
                  <a:lnTo>
                    <a:pt x="1194" y="211"/>
                  </a:lnTo>
                  <a:lnTo>
                    <a:pt x="1194" y="207"/>
                  </a:lnTo>
                  <a:lnTo>
                    <a:pt x="1194" y="203"/>
                  </a:lnTo>
                  <a:lnTo>
                    <a:pt x="1198" y="190"/>
                  </a:lnTo>
                  <a:lnTo>
                    <a:pt x="1198" y="186"/>
                  </a:lnTo>
                  <a:lnTo>
                    <a:pt x="1202" y="177"/>
                  </a:lnTo>
                  <a:lnTo>
                    <a:pt x="1206" y="173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5"/>
                  </a:lnTo>
                  <a:lnTo>
                    <a:pt x="1227" y="165"/>
                  </a:lnTo>
                  <a:lnTo>
                    <a:pt x="1232" y="160"/>
                  </a:lnTo>
                  <a:lnTo>
                    <a:pt x="1236" y="160"/>
                  </a:lnTo>
                  <a:lnTo>
                    <a:pt x="1240" y="160"/>
                  </a:lnTo>
                  <a:lnTo>
                    <a:pt x="1244" y="160"/>
                  </a:lnTo>
                  <a:lnTo>
                    <a:pt x="1253" y="160"/>
                  </a:lnTo>
                  <a:lnTo>
                    <a:pt x="1257" y="165"/>
                  </a:lnTo>
                  <a:lnTo>
                    <a:pt x="1295" y="169"/>
                  </a:lnTo>
                  <a:lnTo>
                    <a:pt x="1304" y="169"/>
                  </a:lnTo>
                  <a:lnTo>
                    <a:pt x="1308" y="169"/>
                  </a:lnTo>
                  <a:lnTo>
                    <a:pt x="1316" y="169"/>
                  </a:lnTo>
                  <a:lnTo>
                    <a:pt x="1325" y="169"/>
                  </a:lnTo>
                  <a:lnTo>
                    <a:pt x="1333" y="169"/>
                  </a:lnTo>
                  <a:lnTo>
                    <a:pt x="1342" y="169"/>
                  </a:lnTo>
                  <a:lnTo>
                    <a:pt x="1359" y="165"/>
                  </a:lnTo>
                  <a:lnTo>
                    <a:pt x="1384" y="160"/>
                  </a:lnTo>
                  <a:lnTo>
                    <a:pt x="1397" y="160"/>
                  </a:lnTo>
                  <a:lnTo>
                    <a:pt x="1410" y="156"/>
                  </a:lnTo>
                  <a:lnTo>
                    <a:pt x="1431" y="152"/>
                  </a:lnTo>
                  <a:lnTo>
                    <a:pt x="1435" y="152"/>
                  </a:lnTo>
                  <a:lnTo>
                    <a:pt x="1443" y="148"/>
                  </a:lnTo>
                  <a:lnTo>
                    <a:pt x="1452" y="148"/>
                  </a:lnTo>
                  <a:lnTo>
                    <a:pt x="1460" y="144"/>
                  </a:lnTo>
                  <a:lnTo>
                    <a:pt x="1473" y="139"/>
                  </a:lnTo>
                  <a:lnTo>
                    <a:pt x="1477" y="135"/>
                  </a:lnTo>
                  <a:lnTo>
                    <a:pt x="1481" y="135"/>
                  </a:lnTo>
                  <a:lnTo>
                    <a:pt x="1486" y="135"/>
                  </a:lnTo>
                  <a:lnTo>
                    <a:pt x="1494" y="131"/>
                  </a:lnTo>
                  <a:lnTo>
                    <a:pt x="1503" y="131"/>
                  </a:lnTo>
                  <a:lnTo>
                    <a:pt x="1507" y="131"/>
                  </a:lnTo>
                  <a:lnTo>
                    <a:pt x="1515" y="131"/>
                  </a:lnTo>
                  <a:lnTo>
                    <a:pt x="1528" y="135"/>
                  </a:lnTo>
                  <a:lnTo>
                    <a:pt x="1532" y="135"/>
                  </a:lnTo>
                  <a:lnTo>
                    <a:pt x="1541" y="135"/>
                  </a:lnTo>
                  <a:lnTo>
                    <a:pt x="1545" y="139"/>
                  </a:lnTo>
                  <a:lnTo>
                    <a:pt x="1549" y="144"/>
                  </a:lnTo>
                  <a:lnTo>
                    <a:pt x="1549" y="148"/>
                  </a:lnTo>
                  <a:lnTo>
                    <a:pt x="1553" y="148"/>
                  </a:lnTo>
                  <a:lnTo>
                    <a:pt x="1553" y="156"/>
                  </a:lnTo>
                  <a:lnTo>
                    <a:pt x="1558" y="160"/>
                  </a:lnTo>
                  <a:lnTo>
                    <a:pt x="1562" y="165"/>
                  </a:lnTo>
                  <a:lnTo>
                    <a:pt x="1562" y="177"/>
                  </a:lnTo>
                  <a:lnTo>
                    <a:pt x="1566" y="182"/>
                  </a:lnTo>
                  <a:lnTo>
                    <a:pt x="1566" y="190"/>
                  </a:lnTo>
                  <a:lnTo>
                    <a:pt x="1570" y="203"/>
                  </a:lnTo>
                  <a:lnTo>
                    <a:pt x="1570" y="216"/>
                  </a:lnTo>
                  <a:lnTo>
                    <a:pt x="1575" y="220"/>
                  </a:lnTo>
                  <a:lnTo>
                    <a:pt x="1575" y="224"/>
                  </a:lnTo>
                  <a:lnTo>
                    <a:pt x="1575" y="232"/>
                  </a:lnTo>
                  <a:lnTo>
                    <a:pt x="1575" y="241"/>
                  </a:lnTo>
                  <a:lnTo>
                    <a:pt x="1575" y="245"/>
                  </a:lnTo>
                  <a:lnTo>
                    <a:pt x="1575" y="249"/>
                  </a:lnTo>
                  <a:lnTo>
                    <a:pt x="1570" y="258"/>
                  </a:lnTo>
                  <a:lnTo>
                    <a:pt x="1570" y="262"/>
                  </a:lnTo>
                  <a:lnTo>
                    <a:pt x="1566" y="266"/>
                  </a:lnTo>
                  <a:lnTo>
                    <a:pt x="1562" y="266"/>
                  </a:lnTo>
                  <a:lnTo>
                    <a:pt x="1558" y="271"/>
                  </a:lnTo>
                  <a:lnTo>
                    <a:pt x="1549" y="271"/>
                  </a:lnTo>
                  <a:lnTo>
                    <a:pt x="1541" y="275"/>
                  </a:lnTo>
                  <a:lnTo>
                    <a:pt x="1537" y="275"/>
                  </a:lnTo>
                  <a:lnTo>
                    <a:pt x="1532" y="275"/>
                  </a:lnTo>
                  <a:lnTo>
                    <a:pt x="1528" y="275"/>
                  </a:lnTo>
                  <a:lnTo>
                    <a:pt x="1524" y="275"/>
                  </a:lnTo>
                  <a:lnTo>
                    <a:pt x="1520" y="275"/>
                  </a:lnTo>
                  <a:lnTo>
                    <a:pt x="1515" y="275"/>
                  </a:lnTo>
                  <a:lnTo>
                    <a:pt x="1511" y="279"/>
                  </a:lnTo>
                  <a:lnTo>
                    <a:pt x="1503" y="283"/>
                  </a:lnTo>
                  <a:lnTo>
                    <a:pt x="1498" y="283"/>
                  </a:lnTo>
                  <a:lnTo>
                    <a:pt x="1494" y="287"/>
                  </a:lnTo>
                  <a:lnTo>
                    <a:pt x="1490" y="292"/>
                  </a:lnTo>
                  <a:lnTo>
                    <a:pt x="1486" y="296"/>
                  </a:lnTo>
                  <a:lnTo>
                    <a:pt x="1486" y="300"/>
                  </a:lnTo>
                  <a:lnTo>
                    <a:pt x="1481" y="304"/>
                  </a:lnTo>
                  <a:lnTo>
                    <a:pt x="1477" y="304"/>
                  </a:lnTo>
                  <a:lnTo>
                    <a:pt x="1473" y="309"/>
                  </a:lnTo>
                  <a:lnTo>
                    <a:pt x="1469" y="313"/>
                  </a:lnTo>
                  <a:lnTo>
                    <a:pt x="1465" y="313"/>
                  </a:lnTo>
                  <a:lnTo>
                    <a:pt x="1448" y="321"/>
                  </a:lnTo>
                  <a:lnTo>
                    <a:pt x="1443" y="321"/>
                  </a:lnTo>
                  <a:lnTo>
                    <a:pt x="1443" y="326"/>
                  </a:lnTo>
                  <a:lnTo>
                    <a:pt x="1443" y="330"/>
                  </a:lnTo>
                  <a:lnTo>
                    <a:pt x="1448" y="330"/>
                  </a:lnTo>
                  <a:lnTo>
                    <a:pt x="1448" y="334"/>
                  </a:lnTo>
                  <a:lnTo>
                    <a:pt x="1448" y="338"/>
                  </a:lnTo>
                  <a:lnTo>
                    <a:pt x="1443" y="343"/>
                  </a:lnTo>
                  <a:lnTo>
                    <a:pt x="1439" y="351"/>
                  </a:lnTo>
                  <a:lnTo>
                    <a:pt x="1439" y="355"/>
                  </a:lnTo>
                  <a:lnTo>
                    <a:pt x="1431" y="368"/>
                  </a:lnTo>
                  <a:lnTo>
                    <a:pt x="1431" y="376"/>
                  </a:lnTo>
                  <a:lnTo>
                    <a:pt x="1426" y="385"/>
                  </a:lnTo>
                  <a:lnTo>
                    <a:pt x="1426" y="389"/>
                  </a:lnTo>
                  <a:lnTo>
                    <a:pt x="1418" y="419"/>
                  </a:lnTo>
                  <a:lnTo>
                    <a:pt x="1418" y="423"/>
                  </a:lnTo>
                  <a:lnTo>
                    <a:pt x="1418" y="427"/>
                  </a:lnTo>
                  <a:lnTo>
                    <a:pt x="1418" y="436"/>
                  </a:lnTo>
                  <a:lnTo>
                    <a:pt x="1418" y="440"/>
                  </a:lnTo>
                  <a:lnTo>
                    <a:pt x="1414" y="448"/>
                  </a:lnTo>
                  <a:lnTo>
                    <a:pt x="1418" y="453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22" y="470"/>
                  </a:lnTo>
                  <a:lnTo>
                    <a:pt x="1426" y="474"/>
                  </a:lnTo>
                  <a:lnTo>
                    <a:pt x="1431" y="478"/>
                  </a:lnTo>
                  <a:lnTo>
                    <a:pt x="1439" y="482"/>
                  </a:lnTo>
                  <a:lnTo>
                    <a:pt x="1443" y="482"/>
                  </a:lnTo>
                  <a:lnTo>
                    <a:pt x="1448" y="482"/>
                  </a:lnTo>
                  <a:lnTo>
                    <a:pt x="1452" y="482"/>
                  </a:lnTo>
                  <a:lnTo>
                    <a:pt x="1456" y="482"/>
                  </a:lnTo>
                  <a:lnTo>
                    <a:pt x="1469" y="486"/>
                  </a:lnTo>
                  <a:lnTo>
                    <a:pt x="1481" y="486"/>
                  </a:lnTo>
                  <a:lnTo>
                    <a:pt x="1486" y="482"/>
                  </a:lnTo>
                  <a:lnTo>
                    <a:pt x="1498" y="482"/>
                  </a:lnTo>
                  <a:lnTo>
                    <a:pt x="1507" y="482"/>
                  </a:lnTo>
                  <a:lnTo>
                    <a:pt x="1511" y="482"/>
                  </a:lnTo>
                  <a:lnTo>
                    <a:pt x="1515" y="482"/>
                  </a:lnTo>
                  <a:lnTo>
                    <a:pt x="1524" y="482"/>
                  </a:lnTo>
                  <a:lnTo>
                    <a:pt x="1528" y="482"/>
                  </a:lnTo>
                  <a:lnTo>
                    <a:pt x="1549" y="474"/>
                  </a:lnTo>
                  <a:lnTo>
                    <a:pt x="1553" y="474"/>
                  </a:lnTo>
                  <a:lnTo>
                    <a:pt x="1562" y="474"/>
                  </a:lnTo>
                  <a:lnTo>
                    <a:pt x="1583" y="465"/>
                  </a:lnTo>
                  <a:lnTo>
                    <a:pt x="1592" y="461"/>
                  </a:lnTo>
                  <a:lnTo>
                    <a:pt x="1600" y="461"/>
                  </a:lnTo>
                  <a:lnTo>
                    <a:pt x="1604" y="461"/>
                  </a:lnTo>
                  <a:lnTo>
                    <a:pt x="1608" y="457"/>
                  </a:lnTo>
                  <a:lnTo>
                    <a:pt x="1617" y="457"/>
                  </a:lnTo>
                  <a:lnTo>
                    <a:pt x="1625" y="461"/>
                  </a:lnTo>
                  <a:lnTo>
                    <a:pt x="1634" y="461"/>
                  </a:lnTo>
                  <a:lnTo>
                    <a:pt x="1638" y="461"/>
                  </a:lnTo>
                  <a:lnTo>
                    <a:pt x="1642" y="465"/>
                  </a:lnTo>
                  <a:lnTo>
                    <a:pt x="1647" y="465"/>
                  </a:lnTo>
                  <a:lnTo>
                    <a:pt x="1651" y="465"/>
                  </a:lnTo>
                  <a:lnTo>
                    <a:pt x="1655" y="465"/>
                  </a:lnTo>
                  <a:lnTo>
                    <a:pt x="1664" y="461"/>
                  </a:lnTo>
                  <a:lnTo>
                    <a:pt x="1668" y="461"/>
                  </a:lnTo>
                  <a:lnTo>
                    <a:pt x="1672" y="461"/>
                  </a:lnTo>
                  <a:lnTo>
                    <a:pt x="1676" y="461"/>
                  </a:lnTo>
                  <a:lnTo>
                    <a:pt x="1680" y="461"/>
                  </a:lnTo>
                  <a:lnTo>
                    <a:pt x="1680" y="465"/>
                  </a:lnTo>
                  <a:lnTo>
                    <a:pt x="1685" y="465"/>
                  </a:lnTo>
                  <a:lnTo>
                    <a:pt x="1685" y="474"/>
                  </a:lnTo>
                  <a:lnTo>
                    <a:pt x="1689" y="478"/>
                  </a:lnTo>
                  <a:lnTo>
                    <a:pt x="1693" y="482"/>
                  </a:lnTo>
                  <a:lnTo>
                    <a:pt x="1693" y="486"/>
                  </a:lnTo>
                  <a:lnTo>
                    <a:pt x="1697" y="486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14" y="495"/>
                  </a:lnTo>
                  <a:lnTo>
                    <a:pt x="1719" y="499"/>
                  </a:lnTo>
                  <a:lnTo>
                    <a:pt x="1727" y="499"/>
                  </a:lnTo>
                  <a:lnTo>
                    <a:pt x="1735" y="503"/>
                  </a:lnTo>
                  <a:lnTo>
                    <a:pt x="1744" y="503"/>
                  </a:lnTo>
                  <a:lnTo>
                    <a:pt x="1752" y="503"/>
                  </a:lnTo>
                  <a:lnTo>
                    <a:pt x="1765" y="508"/>
                  </a:lnTo>
                  <a:lnTo>
                    <a:pt x="1833" y="512"/>
                  </a:lnTo>
                  <a:lnTo>
                    <a:pt x="1862" y="512"/>
                  </a:lnTo>
                  <a:lnTo>
                    <a:pt x="1879" y="512"/>
                  </a:lnTo>
                  <a:lnTo>
                    <a:pt x="1888" y="512"/>
                  </a:lnTo>
                  <a:lnTo>
                    <a:pt x="1896" y="512"/>
                  </a:lnTo>
                  <a:lnTo>
                    <a:pt x="1905" y="512"/>
                  </a:lnTo>
                  <a:lnTo>
                    <a:pt x="1909" y="512"/>
                  </a:lnTo>
                  <a:lnTo>
                    <a:pt x="1913" y="512"/>
                  </a:lnTo>
                  <a:lnTo>
                    <a:pt x="1918" y="512"/>
                  </a:lnTo>
                  <a:lnTo>
                    <a:pt x="1926" y="512"/>
                  </a:lnTo>
                  <a:lnTo>
                    <a:pt x="1934" y="508"/>
                  </a:lnTo>
                  <a:lnTo>
                    <a:pt x="1943" y="503"/>
                  </a:lnTo>
                  <a:lnTo>
                    <a:pt x="1960" y="499"/>
                  </a:lnTo>
                  <a:lnTo>
                    <a:pt x="1968" y="499"/>
                  </a:lnTo>
                  <a:lnTo>
                    <a:pt x="1977" y="495"/>
                  </a:lnTo>
                  <a:lnTo>
                    <a:pt x="1989" y="486"/>
                  </a:lnTo>
                  <a:lnTo>
                    <a:pt x="1994" y="486"/>
                  </a:lnTo>
                  <a:lnTo>
                    <a:pt x="1998" y="486"/>
                  </a:lnTo>
                  <a:lnTo>
                    <a:pt x="2002" y="486"/>
                  </a:lnTo>
                  <a:lnTo>
                    <a:pt x="2006" y="486"/>
                  </a:lnTo>
                  <a:lnTo>
                    <a:pt x="2011" y="486"/>
                  </a:lnTo>
                  <a:lnTo>
                    <a:pt x="2015" y="486"/>
                  </a:lnTo>
                  <a:lnTo>
                    <a:pt x="2019" y="491"/>
                  </a:lnTo>
                  <a:lnTo>
                    <a:pt x="2023" y="495"/>
                  </a:lnTo>
                  <a:lnTo>
                    <a:pt x="2028" y="499"/>
                  </a:lnTo>
                  <a:lnTo>
                    <a:pt x="2028" y="503"/>
                  </a:lnTo>
                  <a:lnTo>
                    <a:pt x="2032" y="508"/>
                  </a:lnTo>
                  <a:lnTo>
                    <a:pt x="2036" y="520"/>
                  </a:lnTo>
                  <a:lnTo>
                    <a:pt x="2040" y="525"/>
                  </a:lnTo>
                  <a:lnTo>
                    <a:pt x="2045" y="525"/>
                  </a:lnTo>
                  <a:lnTo>
                    <a:pt x="2049" y="529"/>
                  </a:lnTo>
                  <a:lnTo>
                    <a:pt x="2057" y="529"/>
                  </a:lnTo>
                  <a:lnTo>
                    <a:pt x="2061" y="529"/>
                  </a:lnTo>
                  <a:lnTo>
                    <a:pt x="2070" y="529"/>
                  </a:lnTo>
                  <a:lnTo>
                    <a:pt x="2074" y="525"/>
                  </a:lnTo>
                  <a:lnTo>
                    <a:pt x="2083" y="525"/>
                  </a:lnTo>
                  <a:lnTo>
                    <a:pt x="2095" y="520"/>
                  </a:lnTo>
                  <a:lnTo>
                    <a:pt x="2108" y="520"/>
                  </a:lnTo>
                  <a:lnTo>
                    <a:pt x="2116" y="520"/>
                  </a:lnTo>
                  <a:lnTo>
                    <a:pt x="2121" y="516"/>
                  </a:lnTo>
                  <a:lnTo>
                    <a:pt x="2129" y="516"/>
                  </a:lnTo>
                  <a:lnTo>
                    <a:pt x="2138" y="516"/>
                  </a:lnTo>
                  <a:lnTo>
                    <a:pt x="2146" y="516"/>
                  </a:lnTo>
                  <a:lnTo>
                    <a:pt x="2150" y="516"/>
                  </a:lnTo>
                  <a:lnTo>
                    <a:pt x="2159" y="516"/>
                  </a:lnTo>
                  <a:lnTo>
                    <a:pt x="2163" y="520"/>
                  </a:lnTo>
                  <a:lnTo>
                    <a:pt x="2172" y="520"/>
                  </a:lnTo>
                  <a:lnTo>
                    <a:pt x="2180" y="520"/>
                  </a:lnTo>
                  <a:lnTo>
                    <a:pt x="2184" y="525"/>
                  </a:lnTo>
                  <a:lnTo>
                    <a:pt x="2184" y="529"/>
                  </a:lnTo>
                  <a:lnTo>
                    <a:pt x="2184" y="533"/>
                  </a:lnTo>
                  <a:lnTo>
                    <a:pt x="2180" y="542"/>
                  </a:lnTo>
                  <a:lnTo>
                    <a:pt x="2176" y="546"/>
                  </a:lnTo>
                  <a:lnTo>
                    <a:pt x="2172" y="550"/>
                  </a:lnTo>
                  <a:lnTo>
                    <a:pt x="2167" y="554"/>
                  </a:lnTo>
                  <a:lnTo>
                    <a:pt x="2163" y="558"/>
                  </a:lnTo>
                  <a:lnTo>
                    <a:pt x="2159" y="563"/>
                  </a:lnTo>
                  <a:lnTo>
                    <a:pt x="2155" y="563"/>
                  </a:lnTo>
                  <a:lnTo>
                    <a:pt x="2138" y="575"/>
                  </a:lnTo>
                  <a:lnTo>
                    <a:pt x="2129" y="580"/>
                  </a:lnTo>
                  <a:lnTo>
                    <a:pt x="2125" y="584"/>
                  </a:lnTo>
                  <a:lnTo>
                    <a:pt x="2121" y="588"/>
                  </a:lnTo>
                  <a:lnTo>
                    <a:pt x="2116" y="592"/>
                  </a:lnTo>
                  <a:lnTo>
                    <a:pt x="2116" y="597"/>
                  </a:lnTo>
                  <a:lnTo>
                    <a:pt x="2112" y="597"/>
                  </a:lnTo>
                  <a:lnTo>
                    <a:pt x="2112" y="601"/>
                  </a:lnTo>
                  <a:lnTo>
                    <a:pt x="2116" y="601"/>
                  </a:lnTo>
                  <a:lnTo>
                    <a:pt x="2116" y="605"/>
                  </a:lnTo>
                  <a:lnTo>
                    <a:pt x="2121" y="605"/>
                  </a:lnTo>
                  <a:lnTo>
                    <a:pt x="2125" y="605"/>
                  </a:lnTo>
                  <a:lnTo>
                    <a:pt x="2125" y="609"/>
                  </a:lnTo>
                  <a:lnTo>
                    <a:pt x="2138" y="609"/>
                  </a:lnTo>
                  <a:lnTo>
                    <a:pt x="2142" y="609"/>
                  </a:lnTo>
                  <a:lnTo>
                    <a:pt x="2146" y="613"/>
                  </a:lnTo>
                  <a:lnTo>
                    <a:pt x="2155" y="613"/>
                  </a:lnTo>
                  <a:lnTo>
                    <a:pt x="2159" y="618"/>
                  </a:lnTo>
                  <a:lnTo>
                    <a:pt x="2163" y="618"/>
                  </a:lnTo>
                  <a:lnTo>
                    <a:pt x="2167" y="622"/>
                  </a:lnTo>
                  <a:lnTo>
                    <a:pt x="2176" y="626"/>
                  </a:lnTo>
                  <a:lnTo>
                    <a:pt x="2180" y="635"/>
                  </a:lnTo>
                  <a:lnTo>
                    <a:pt x="2197" y="652"/>
                  </a:lnTo>
                  <a:lnTo>
                    <a:pt x="2210" y="664"/>
                  </a:lnTo>
                  <a:lnTo>
                    <a:pt x="2227" y="681"/>
                  </a:lnTo>
                  <a:lnTo>
                    <a:pt x="2231" y="681"/>
                  </a:lnTo>
                  <a:lnTo>
                    <a:pt x="2231" y="702"/>
                  </a:lnTo>
                  <a:lnTo>
                    <a:pt x="2235" y="728"/>
                  </a:lnTo>
                  <a:lnTo>
                    <a:pt x="2235" y="740"/>
                  </a:lnTo>
                  <a:lnTo>
                    <a:pt x="2239" y="745"/>
                  </a:lnTo>
                  <a:lnTo>
                    <a:pt x="2239" y="753"/>
                  </a:lnTo>
                  <a:lnTo>
                    <a:pt x="2243" y="762"/>
                  </a:lnTo>
                  <a:lnTo>
                    <a:pt x="2248" y="770"/>
                  </a:lnTo>
                  <a:lnTo>
                    <a:pt x="2256" y="783"/>
                  </a:lnTo>
                  <a:lnTo>
                    <a:pt x="2260" y="787"/>
                  </a:lnTo>
                  <a:lnTo>
                    <a:pt x="2260" y="791"/>
                  </a:lnTo>
                  <a:lnTo>
                    <a:pt x="2265" y="800"/>
                  </a:lnTo>
                  <a:lnTo>
                    <a:pt x="2269" y="808"/>
                  </a:lnTo>
                  <a:lnTo>
                    <a:pt x="2273" y="821"/>
                  </a:lnTo>
                  <a:lnTo>
                    <a:pt x="2282" y="838"/>
                  </a:lnTo>
                  <a:lnTo>
                    <a:pt x="2290" y="855"/>
                  </a:lnTo>
                  <a:lnTo>
                    <a:pt x="2294" y="863"/>
                  </a:lnTo>
                  <a:lnTo>
                    <a:pt x="2303" y="889"/>
                  </a:lnTo>
                  <a:lnTo>
                    <a:pt x="2307" y="901"/>
                  </a:lnTo>
                  <a:lnTo>
                    <a:pt x="2307" y="906"/>
                  </a:lnTo>
                  <a:lnTo>
                    <a:pt x="2311" y="918"/>
                  </a:lnTo>
                  <a:lnTo>
                    <a:pt x="2311" y="927"/>
                  </a:lnTo>
                  <a:lnTo>
                    <a:pt x="2315" y="935"/>
                  </a:lnTo>
                  <a:lnTo>
                    <a:pt x="2315" y="944"/>
                  </a:lnTo>
                  <a:lnTo>
                    <a:pt x="2315" y="952"/>
                  </a:lnTo>
                  <a:lnTo>
                    <a:pt x="2315" y="956"/>
                  </a:lnTo>
                  <a:lnTo>
                    <a:pt x="2315" y="965"/>
                  </a:lnTo>
                  <a:lnTo>
                    <a:pt x="2315" y="969"/>
                  </a:lnTo>
                  <a:lnTo>
                    <a:pt x="2315" y="973"/>
                  </a:lnTo>
                  <a:lnTo>
                    <a:pt x="2311" y="978"/>
                  </a:lnTo>
                  <a:lnTo>
                    <a:pt x="2307" y="982"/>
                  </a:lnTo>
                  <a:lnTo>
                    <a:pt x="2303" y="982"/>
                  </a:lnTo>
                  <a:lnTo>
                    <a:pt x="2299" y="986"/>
                  </a:lnTo>
                  <a:lnTo>
                    <a:pt x="2294" y="986"/>
                  </a:lnTo>
                  <a:lnTo>
                    <a:pt x="2290" y="990"/>
                  </a:lnTo>
                  <a:lnTo>
                    <a:pt x="2282" y="990"/>
                  </a:lnTo>
                  <a:lnTo>
                    <a:pt x="2269" y="995"/>
                  </a:lnTo>
                  <a:lnTo>
                    <a:pt x="2265" y="995"/>
                  </a:lnTo>
                  <a:lnTo>
                    <a:pt x="2260" y="999"/>
                  </a:lnTo>
                  <a:lnTo>
                    <a:pt x="2256" y="999"/>
                  </a:lnTo>
                  <a:lnTo>
                    <a:pt x="2243" y="999"/>
                  </a:lnTo>
                  <a:lnTo>
                    <a:pt x="2239" y="999"/>
                  </a:lnTo>
                  <a:lnTo>
                    <a:pt x="2231" y="999"/>
                  </a:lnTo>
                  <a:lnTo>
                    <a:pt x="2222" y="999"/>
                  </a:lnTo>
                  <a:lnTo>
                    <a:pt x="2218" y="999"/>
                  </a:lnTo>
                  <a:lnTo>
                    <a:pt x="2210" y="999"/>
                  </a:lnTo>
                  <a:lnTo>
                    <a:pt x="2193" y="995"/>
                  </a:lnTo>
                  <a:lnTo>
                    <a:pt x="2184" y="995"/>
                  </a:lnTo>
                  <a:lnTo>
                    <a:pt x="2180" y="995"/>
                  </a:lnTo>
                  <a:lnTo>
                    <a:pt x="2172" y="990"/>
                  </a:lnTo>
                  <a:lnTo>
                    <a:pt x="2159" y="990"/>
                  </a:lnTo>
                  <a:lnTo>
                    <a:pt x="2146" y="990"/>
                  </a:lnTo>
                  <a:lnTo>
                    <a:pt x="2138" y="990"/>
                  </a:lnTo>
                  <a:lnTo>
                    <a:pt x="2133" y="990"/>
                  </a:lnTo>
                  <a:lnTo>
                    <a:pt x="2125" y="990"/>
                  </a:lnTo>
                  <a:lnTo>
                    <a:pt x="2121" y="995"/>
                  </a:lnTo>
                  <a:lnTo>
                    <a:pt x="2112" y="995"/>
                  </a:lnTo>
                  <a:lnTo>
                    <a:pt x="2104" y="999"/>
                  </a:lnTo>
                  <a:lnTo>
                    <a:pt x="2100" y="999"/>
                  </a:lnTo>
                  <a:lnTo>
                    <a:pt x="2087" y="1007"/>
                  </a:lnTo>
                  <a:lnTo>
                    <a:pt x="2083" y="1011"/>
                  </a:lnTo>
                  <a:lnTo>
                    <a:pt x="2078" y="1016"/>
                  </a:lnTo>
                  <a:lnTo>
                    <a:pt x="2074" y="1020"/>
                  </a:lnTo>
                  <a:lnTo>
                    <a:pt x="2074" y="1024"/>
                  </a:lnTo>
                  <a:lnTo>
                    <a:pt x="2070" y="1028"/>
                  </a:lnTo>
                  <a:lnTo>
                    <a:pt x="2070" y="1037"/>
                  </a:lnTo>
                  <a:lnTo>
                    <a:pt x="2066" y="1058"/>
                  </a:lnTo>
                  <a:lnTo>
                    <a:pt x="2061" y="1066"/>
                  </a:lnTo>
                  <a:lnTo>
                    <a:pt x="2061" y="1075"/>
                  </a:lnTo>
                  <a:lnTo>
                    <a:pt x="2061" y="1083"/>
                  </a:lnTo>
                  <a:lnTo>
                    <a:pt x="2057" y="1092"/>
                  </a:lnTo>
                  <a:lnTo>
                    <a:pt x="2057" y="1100"/>
                  </a:lnTo>
                  <a:lnTo>
                    <a:pt x="2057" y="1105"/>
                  </a:lnTo>
                  <a:lnTo>
                    <a:pt x="2057" y="1109"/>
                  </a:lnTo>
                  <a:lnTo>
                    <a:pt x="2057" y="1113"/>
                  </a:lnTo>
                  <a:lnTo>
                    <a:pt x="2061" y="1117"/>
                  </a:lnTo>
                  <a:lnTo>
                    <a:pt x="2061" y="1122"/>
                  </a:lnTo>
                  <a:lnTo>
                    <a:pt x="2066" y="1126"/>
                  </a:lnTo>
                  <a:lnTo>
                    <a:pt x="2066" y="1130"/>
                  </a:lnTo>
                  <a:lnTo>
                    <a:pt x="2070" y="1134"/>
                  </a:lnTo>
                  <a:lnTo>
                    <a:pt x="2074" y="1138"/>
                  </a:lnTo>
                  <a:lnTo>
                    <a:pt x="2091" y="1147"/>
                  </a:lnTo>
                  <a:lnTo>
                    <a:pt x="2116" y="1164"/>
                  </a:lnTo>
                  <a:lnTo>
                    <a:pt x="2125" y="1168"/>
                  </a:lnTo>
                  <a:lnTo>
                    <a:pt x="2142" y="1181"/>
                  </a:lnTo>
                  <a:lnTo>
                    <a:pt x="2146" y="1185"/>
                  </a:lnTo>
                  <a:lnTo>
                    <a:pt x="2163" y="1194"/>
                  </a:lnTo>
                  <a:lnTo>
                    <a:pt x="2176" y="1206"/>
                  </a:lnTo>
                  <a:lnTo>
                    <a:pt x="2188" y="1215"/>
                  </a:lnTo>
                  <a:lnTo>
                    <a:pt x="2193" y="1219"/>
                  </a:lnTo>
                  <a:lnTo>
                    <a:pt x="2201" y="1227"/>
                  </a:lnTo>
                  <a:lnTo>
                    <a:pt x="2205" y="1232"/>
                  </a:lnTo>
                  <a:lnTo>
                    <a:pt x="2210" y="1236"/>
                  </a:lnTo>
                  <a:lnTo>
                    <a:pt x="2214" y="1240"/>
                  </a:lnTo>
                  <a:lnTo>
                    <a:pt x="2214" y="1244"/>
                  </a:lnTo>
                  <a:lnTo>
                    <a:pt x="2218" y="1249"/>
                  </a:lnTo>
                  <a:lnTo>
                    <a:pt x="2218" y="1253"/>
                  </a:lnTo>
                  <a:lnTo>
                    <a:pt x="2218" y="1257"/>
                  </a:lnTo>
                  <a:lnTo>
                    <a:pt x="2214" y="1257"/>
                  </a:lnTo>
                  <a:lnTo>
                    <a:pt x="2214" y="1261"/>
                  </a:lnTo>
                  <a:lnTo>
                    <a:pt x="2210" y="1265"/>
                  </a:lnTo>
                  <a:lnTo>
                    <a:pt x="2205" y="1270"/>
                  </a:lnTo>
                  <a:lnTo>
                    <a:pt x="2201" y="1270"/>
                  </a:lnTo>
                  <a:lnTo>
                    <a:pt x="2197" y="1274"/>
                  </a:lnTo>
                  <a:lnTo>
                    <a:pt x="2193" y="1278"/>
                  </a:lnTo>
                  <a:lnTo>
                    <a:pt x="2188" y="1282"/>
                  </a:lnTo>
                  <a:lnTo>
                    <a:pt x="2167" y="1291"/>
                  </a:lnTo>
                  <a:lnTo>
                    <a:pt x="2159" y="1299"/>
                  </a:lnTo>
                  <a:lnTo>
                    <a:pt x="2150" y="1304"/>
                  </a:lnTo>
                  <a:lnTo>
                    <a:pt x="2146" y="1308"/>
                  </a:lnTo>
                  <a:lnTo>
                    <a:pt x="2142" y="1308"/>
                  </a:lnTo>
                  <a:lnTo>
                    <a:pt x="2138" y="1312"/>
                  </a:lnTo>
                  <a:lnTo>
                    <a:pt x="2133" y="1321"/>
                  </a:lnTo>
                  <a:lnTo>
                    <a:pt x="2129" y="1325"/>
                  </a:lnTo>
                  <a:lnTo>
                    <a:pt x="2125" y="1329"/>
                  </a:lnTo>
                  <a:lnTo>
                    <a:pt x="2116" y="1337"/>
                  </a:lnTo>
                  <a:lnTo>
                    <a:pt x="2112" y="1346"/>
                  </a:lnTo>
                  <a:lnTo>
                    <a:pt x="2104" y="1359"/>
                  </a:lnTo>
                  <a:lnTo>
                    <a:pt x="2100" y="1367"/>
                  </a:lnTo>
                  <a:lnTo>
                    <a:pt x="2095" y="1371"/>
                  </a:lnTo>
                  <a:lnTo>
                    <a:pt x="2091" y="1380"/>
                  </a:lnTo>
                  <a:lnTo>
                    <a:pt x="2083" y="1384"/>
                  </a:lnTo>
                  <a:lnTo>
                    <a:pt x="2078" y="1388"/>
                  </a:lnTo>
                  <a:lnTo>
                    <a:pt x="2074" y="1392"/>
                  </a:lnTo>
                  <a:lnTo>
                    <a:pt x="2066" y="1397"/>
                  </a:lnTo>
                  <a:lnTo>
                    <a:pt x="2061" y="1401"/>
                  </a:lnTo>
                  <a:lnTo>
                    <a:pt x="2049" y="1409"/>
                  </a:lnTo>
                  <a:lnTo>
                    <a:pt x="2040" y="1414"/>
                  </a:lnTo>
                  <a:lnTo>
                    <a:pt x="2036" y="1418"/>
                  </a:lnTo>
                  <a:lnTo>
                    <a:pt x="2032" y="1422"/>
                  </a:lnTo>
                  <a:lnTo>
                    <a:pt x="2028" y="1431"/>
                  </a:lnTo>
                  <a:lnTo>
                    <a:pt x="2023" y="1435"/>
                  </a:lnTo>
                  <a:lnTo>
                    <a:pt x="2019" y="1439"/>
                  </a:lnTo>
                  <a:lnTo>
                    <a:pt x="2015" y="1448"/>
                  </a:lnTo>
                  <a:lnTo>
                    <a:pt x="2011" y="1452"/>
                  </a:lnTo>
                  <a:lnTo>
                    <a:pt x="2006" y="1464"/>
                  </a:lnTo>
                  <a:lnTo>
                    <a:pt x="1998" y="1477"/>
                  </a:lnTo>
                  <a:lnTo>
                    <a:pt x="1998" y="1481"/>
                  </a:lnTo>
                  <a:lnTo>
                    <a:pt x="1989" y="1498"/>
                  </a:lnTo>
                  <a:lnTo>
                    <a:pt x="1985" y="1507"/>
                  </a:lnTo>
                  <a:lnTo>
                    <a:pt x="1981" y="1511"/>
                  </a:lnTo>
                  <a:lnTo>
                    <a:pt x="1981" y="1515"/>
                  </a:lnTo>
                  <a:lnTo>
                    <a:pt x="1977" y="1520"/>
                  </a:lnTo>
                  <a:lnTo>
                    <a:pt x="1973" y="1524"/>
                  </a:lnTo>
                  <a:lnTo>
                    <a:pt x="1968" y="1528"/>
                  </a:lnTo>
                  <a:lnTo>
                    <a:pt x="1964" y="1532"/>
                  </a:lnTo>
                  <a:lnTo>
                    <a:pt x="1960" y="1536"/>
                  </a:lnTo>
                  <a:lnTo>
                    <a:pt x="1956" y="1536"/>
                  </a:lnTo>
                  <a:lnTo>
                    <a:pt x="1951" y="1541"/>
                  </a:lnTo>
                  <a:lnTo>
                    <a:pt x="1947" y="1545"/>
                  </a:lnTo>
                  <a:lnTo>
                    <a:pt x="1943" y="1549"/>
                  </a:lnTo>
                  <a:lnTo>
                    <a:pt x="1939" y="1549"/>
                  </a:lnTo>
                  <a:lnTo>
                    <a:pt x="1934" y="1553"/>
                  </a:lnTo>
                  <a:lnTo>
                    <a:pt x="1930" y="1553"/>
                  </a:lnTo>
                  <a:lnTo>
                    <a:pt x="1926" y="1553"/>
                  </a:lnTo>
                  <a:lnTo>
                    <a:pt x="1922" y="1553"/>
                  </a:lnTo>
                  <a:lnTo>
                    <a:pt x="1918" y="1553"/>
                  </a:lnTo>
                  <a:lnTo>
                    <a:pt x="1913" y="1553"/>
                  </a:lnTo>
                  <a:lnTo>
                    <a:pt x="1909" y="1549"/>
                  </a:lnTo>
                  <a:lnTo>
                    <a:pt x="1905" y="1549"/>
                  </a:lnTo>
                  <a:lnTo>
                    <a:pt x="1901" y="1545"/>
                  </a:lnTo>
                  <a:lnTo>
                    <a:pt x="1901" y="1541"/>
                  </a:lnTo>
                  <a:lnTo>
                    <a:pt x="1896" y="1536"/>
                  </a:lnTo>
                  <a:lnTo>
                    <a:pt x="1896" y="1532"/>
                  </a:lnTo>
                  <a:lnTo>
                    <a:pt x="1892" y="1524"/>
                  </a:lnTo>
                  <a:lnTo>
                    <a:pt x="1892" y="1520"/>
                  </a:lnTo>
                  <a:lnTo>
                    <a:pt x="1892" y="1507"/>
                  </a:lnTo>
                  <a:lnTo>
                    <a:pt x="1892" y="1503"/>
                  </a:lnTo>
                  <a:lnTo>
                    <a:pt x="1892" y="1498"/>
                  </a:lnTo>
                  <a:lnTo>
                    <a:pt x="1892" y="1494"/>
                  </a:lnTo>
                  <a:lnTo>
                    <a:pt x="1888" y="1490"/>
                  </a:lnTo>
                  <a:lnTo>
                    <a:pt x="1888" y="1486"/>
                  </a:lnTo>
                  <a:lnTo>
                    <a:pt x="1884" y="1481"/>
                  </a:lnTo>
                  <a:lnTo>
                    <a:pt x="1884" y="1477"/>
                  </a:lnTo>
                  <a:lnTo>
                    <a:pt x="1879" y="1473"/>
                  </a:lnTo>
                  <a:lnTo>
                    <a:pt x="1875" y="1469"/>
                  </a:lnTo>
                  <a:lnTo>
                    <a:pt x="1871" y="1464"/>
                  </a:lnTo>
                  <a:lnTo>
                    <a:pt x="1867" y="1464"/>
                  </a:lnTo>
                  <a:lnTo>
                    <a:pt x="1862" y="1460"/>
                  </a:lnTo>
                  <a:lnTo>
                    <a:pt x="1858" y="1460"/>
                  </a:lnTo>
                  <a:lnTo>
                    <a:pt x="1854" y="1460"/>
                  </a:lnTo>
                  <a:lnTo>
                    <a:pt x="1850" y="1460"/>
                  </a:lnTo>
                  <a:lnTo>
                    <a:pt x="1850" y="1464"/>
                  </a:lnTo>
                  <a:lnTo>
                    <a:pt x="1846" y="1464"/>
                  </a:lnTo>
                  <a:lnTo>
                    <a:pt x="1841" y="1469"/>
                  </a:lnTo>
                  <a:lnTo>
                    <a:pt x="1837" y="1473"/>
                  </a:lnTo>
                  <a:lnTo>
                    <a:pt x="1824" y="1481"/>
                  </a:lnTo>
                  <a:lnTo>
                    <a:pt x="1820" y="1486"/>
                  </a:lnTo>
                  <a:lnTo>
                    <a:pt x="1812" y="1494"/>
                  </a:lnTo>
                  <a:lnTo>
                    <a:pt x="1791" y="1511"/>
                  </a:lnTo>
                  <a:lnTo>
                    <a:pt x="1778" y="1520"/>
                  </a:lnTo>
                  <a:lnTo>
                    <a:pt x="1744" y="1549"/>
                  </a:lnTo>
                  <a:lnTo>
                    <a:pt x="1740" y="1553"/>
                  </a:lnTo>
                  <a:lnTo>
                    <a:pt x="1735" y="1558"/>
                  </a:lnTo>
                  <a:lnTo>
                    <a:pt x="1731" y="1562"/>
                  </a:lnTo>
                  <a:lnTo>
                    <a:pt x="1731" y="1566"/>
                  </a:lnTo>
                  <a:lnTo>
                    <a:pt x="1727" y="1566"/>
                  </a:lnTo>
                  <a:lnTo>
                    <a:pt x="1727" y="1570"/>
                  </a:lnTo>
                  <a:lnTo>
                    <a:pt x="1727" y="1575"/>
                  </a:lnTo>
                  <a:lnTo>
                    <a:pt x="1727" y="1583"/>
                  </a:lnTo>
                  <a:lnTo>
                    <a:pt x="1727" y="1587"/>
                  </a:lnTo>
                  <a:lnTo>
                    <a:pt x="1731" y="1591"/>
                  </a:lnTo>
                  <a:lnTo>
                    <a:pt x="1731" y="1596"/>
                  </a:lnTo>
                  <a:lnTo>
                    <a:pt x="1735" y="1600"/>
                  </a:lnTo>
                  <a:lnTo>
                    <a:pt x="1735" y="1604"/>
                  </a:lnTo>
                  <a:lnTo>
                    <a:pt x="1740" y="1608"/>
                  </a:lnTo>
                  <a:lnTo>
                    <a:pt x="1740" y="1613"/>
                  </a:lnTo>
                  <a:lnTo>
                    <a:pt x="1744" y="1617"/>
                  </a:lnTo>
                  <a:lnTo>
                    <a:pt x="1748" y="1621"/>
                  </a:lnTo>
                  <a:lnTo>
                    <a:pt x="1752" y="1625"/>
                  </a:lnTo>
                  <a:lnTo>
                    <a:pt x="1757" y="1625"/>
                  </a:lnTo>
                  <a:lnTo>
                    <a:pt x="1769" y="1638"/>
                  </a:lnTo>
                  <a:lnTo>
                    <a:pt x="1774" y="1642"/>
                  </a:lnTo>
                  <a:lnTo>
                    <a:pt x="1778" y="1647"/>
                  </a:lnTo>
                  <a:lnTo>
                    <a:pt x="1782" y="1655"/>
                  </a:lnTo>
                  <a:lnTo>
                    <a:pt x="1786" y="1659"/>
                  </a:lnTo>
                  <a:lnTo>
                    <a:pt x="1786" y="1663"/>
                  </a:lnTo>
                  <a:lnTo>
                    <a:pt x="1786" y="1668"/>
                  </a:lnTo>
                  <a:lnTo>
                    <a:pt x="1786" y="1672"/>
                  </a:lnTo>
                  <a:lnTo>
                    <a:pt x="1786" y="1676"/>
                  </a:lnTo>
                  <a:lnTo>
                    <a:pt x="1786" y="1680"/>
                  </a:lnTo>
                  <a:lnTo>
                    <a:pt x="1782" y="1697"/>
                  </a:lnTo>
                  <a:lnTo>
                    <a:pt x="1778" y="1714"/>
                  </a:lnTo>
                  <a:lnTo>
                    <a:pt x="1774" y="1723"/>
                  </a:lnTo>
                  <a:lnTo>
                    <a:pt x="1774" y="1727"/>
                  </a:lnTo>
                  <a:lnTo>
                    <a:pt x="1769" y="1731"/>
                  </a:lnTo>
                  <a:lnTo>
                    <a:pt x="1769" y="1735"/>
                  </a:lnTo>
                  <a:lnTo>
                    <a:pt x="1765" y="1740"/>
                  </a:lnTo>
                  <a:lnTo>
                    <a:pt x="1761" y="1748"/>
                  </a:lnTo>
                  <a:lnTo>
                    <a:pt x="1757" y="1752"/>
                  </a:lnTo>
                  <a:lnTo>
                    <a:pt x="1752" y="1757"/>
                  </a:lnTo>
                  <a:lnTo>
                    <a:pt x="1748" y="1761"/>
                  </a:lnTo>
                  <a:lnTo>
                    <a:pt x="1744" y="1765"/>
                  </a:lnTo>
                  <a:lnTo>
                    <a:pt x="1740" y="1769"/>
                  </a:lnTo>
                  <a:lnTo>
                    <a:pt x="1735" y="1769"/>
                  </a:lnTo>
                  <a:lnTo>
                    <a:pt x="1731" y="1769"/>
                  </a:lnTo>
                  <a:lnTo>
                    <a:pt x="1723" y="1774"/>
                  </a:lnTo>
                  <a:lnTo>
                    <a:pt x="1719" y="1774"/>
                  </a:lnTo>
                  <a:lnTo>
                    <a:pt x="1706" y="1774"/>
                  </a:lnTo>
                  <a:lnTo>
                    <a:pt x="1702" y="1774"/>
                  </a:lnTo>
                  <a:lnTo>
                    <a:pt x="1697" y="1774"/>
                  </a:lnTo>
                  <a:lnTo>
                    <a:pt x="1689" y="1778"/>
                  </a:lnTo>
                  <a:lnTo>
                    <a:pt x="1685" y="1778"/>
                  </a:lnTo>
                  <a:lnTo>
                    <a:pt x="1680" y="1782"/>
                  </a:lnTo>
                  <a:lnTo>
                    <a:pt x="1676" y="1782"/>
                  </a:lnTo>
                  <a:lnTo>
                    <a:pt x="1676" y="1786"/>
                  </a:lnTo>
                  <a:lnTo>
                    <a:pt x="1672" y="1786"/>
                  </a:lnTo>
                  <a:lnTo>
                    <a:pt x="1664" y="1795"/>
                  </a:lnTo>
                  <a:lnTo>
                    <a:pt x="1664" y="1799"/>
                  </a:lnTo>
                  <a:lnTo>
                    <a:pt x="1659" y="1799"/>
                  </a:lnTo>
                  <a:lnTo>
                    <a:pt x="1655" y="1799"/>
                  </a:lnTo>
                  <a:lnTo>
                    <a:pt x="1647" y="1803"/>
                  </a:lnTo>
                  <a:lnTo>
                    <a:pt x="1638" y="1803"/>
                  </a:lnTo>
                  <a:lnTo>
                    <a:pt x="1634" y="1803"/>
                  </a:lnTo>
                  <a:lnTo>
                    <a:pt x="1630" y="1803"/>
                  </a:lnTo>
                  <a:lnTo>
                    <a:pt x="1625" y="1803"/>
                  </a:lnTo>
                  <a:lnTo>
                    <a:pt x="1621" y="1803"/>
                  </a:lnTo>
                  <a:lnTo>
                    <a:pt x="1617" y="1799"/>
                  </a:lnTo>
                  <a:lnTo>
                    <a:pt x="1613" y="1799"/>
                  </a:lnTo>
                  <a:lnTo>
                    <a:pt x="1608" y="1799"/>
                  </a:lnTo>
                  <a:lnTo>
                    <a:pt x="1604" y="1795"/>
                  </a:lnTo>
                  <a:lnTo>
                    <a:pt x="1600" y="1790"/>
                  </a:lnTo>
                  <a:lnTo>
                    <a:pt x="1596" y="1786"/>
                  </a:lnTo>
                  <a:lnTo>
                    <a:pt x="1587" y="1782"/>
                  </a:lnTo>
                  <a:lnTo>
                    <a:pt x="1583" y="1778"/>
                  </a:lnTo>
                  <a:lnTo>
                    <a:pt x="1579" y="1774"/>
                  </a:lnTo>
                  <a:lnTo>
                    <a:pt x="1575" y="1774"/>
                  </a:lnTo>
                  <a:lnTo>
                    <a:pt x="1570" y="1769"/>
                  </a:lnTo>
                  <a:lnTo>
                    <a:pt x="1566" y="1769"/>
                  </a:lnTo>
                  <a:lnTo>
                    <a:pt x="1562" y="1769"/>
                  </a:lnTo>
                  <a:lnTo>
                    <a:pt x="1558" y="1765"/>
                  </a:lnTo>
                  <a:lnTo>
                    <a:pt x="1553" y="1765"/>
                  </a:lnTo>
                  <a:lnTo>
                    <a:pt x="1549" y="1765"/>
                  </a:lnTo>
                  <a:lnTo>
                    <a:pt x="1541" y="1765"/>
                  </a:lnTo>
                  <a:lnTo>
                    <a:pt x="1537" y="1769"/>
                  </a:lnTo>
                  <a:lnTo>
                    <a:pt x="1528" y="1769"/>
                  </a:lnTo>
                  <a:lnTo>
                    <a:pt x="1515" y="1769"/>
                  </a:lnTo>
                  <a:lnTo>
                    <a:pt x="1507" y="1774"/>
                  </a:lnTo>
                  <a:lnTo>
                    <a:pt x="1503" y="1774"/>
                  </a:lnTo>
                  <a:lnTo>
                    <a:pt x="1494" y="1778"/>
                  </a:lnTo>
                  <a:lnTo>
                    <a:pt x="1490" y="1778"/>
                  </a:lnTo>
                  <a:lnTo>
                    <a:pt x="1477" y="1782"/>
                  </a:lnTo>
                  <a:lnTo>
                    <a:pt x="1469" y="1786"/>
                  </a:lnTo>
                  <a:lnTo>
                    <a:pt x="1460" y="1790"/>
                  </a:lnTo>
                  <a:lnTo>
                    <a:pt x="1448" y="1795"/>
                  </a:lnTo>
                  <a:lnTo>
                    <a:pt x="1439" y="1795"/>
                  </a:lnTo>
                  <a:lnTo>
                    <a:pt x="1435" y="1795"/>
                  </a:lnTo>
                  <a:lnTo>
                    <a:pt x="1431" y="1799"/>
                  </a:lnTo>
                  <a:lnTo>
                    <a:pt x="1426" y="1799"/>
                  </a:lnTo>
                  <a:lnTo>
                    <a:pt x="1422" y="1803"/>
                  </a:lnTo>
                  <a:lnTo>
                    <a:pt x="1422" y="1807"/>
                  </a:lnTo>
                  <a:lnTo>
                    <a:pt x="1418" y="1807"/>
                  </a:lnTo>
                  <a:lnTo>
                    <a:pt x="1418" y="1812"/>
                  </a:lnTo>
                  <a:lnTo>
                    <a:pt x="1414" y="1816"/>
                  </a:lnTo>
                  <a:lnTo>
                    <a:pt x="1410" y="1820"/>
                  </a:lnTo>
                  <a:lnTo>
                    <a:pt x="1410" y="1824"/>
                  </a:lnTo>
                  <a:lnTo>
                    <a:pt x="1401" y="1833"/>
                  </a:lnTo>
                  <a:lnTo>
                    <a:pt x="1397" y="1841"/>
                  </a:lnTo>
                  <a:lnTo>
                    <a:pt x="1393" y="1846"/>
                  </a:lnTo>
                  <a:lnTo>
                    <a:pt x="1388" y="1850"/>
                  </a:lnTo>
                  <a:lnTo>
                    <a:pt x="1384" y="1850"/>
                  </a:lnTo>
                  <a:lnTo>
                    <a:pt x="1384" y="1854"/>
                  </a:lnTo>
                  <a:lnTo>
                    <a:pt x="1380" y="1854"/>
                  </a:lnTo>
                  <a:lnTo>
                    <a:pt x="1380" y="1850"/>
                  </a:lnTo>
                  <a:lnTo>
                    <a:pt x="1371" y="1846"/>
                  </a:lnTo>
                  <a:lnTo>
                    <a:pt x="1367" y="1846"/>
                  </a:lnTo>
                  <a:lnTo>
                    <a:pt x="1367" y="1841"/>
                  </a:lnTo>
                  <a:lnTo>
                    <a:pt x="1363" y="1841"/>
                  </a:lnTo>
                  <a:lnTo>
                    <a:pt x="1359" y="1837"/>
                  </a:lnTo>
                  <a:lnTo>
                    <a:pt x="1359" y="1833"/>
                  </a:lnTo>
                  <a:lnTo>
                    <a:pt x="1359" y="1829"/>
                  </a:lnTo>
                  <a:lnTo>
                    <a:pt x="1354" y="1829"/>
                  </a:lnTo>
                  <a:lnTo>
                    <a:pt x="1354" y="1824"/>
                  </a:lnTo>
                  <a:lnTo>
                    <a:pt x="1354" y="1820"/>
                  </a:lnTo>
                  <a:lnTo>
                    <a:pt x="1354" y="1816"/>
                  </a:lnTo>
                  <a:lnTo>
                    <a:pt x="1354" y="1812"/>
                  </a:lnTo>
                  <a:lnTo>
                    <a:pt x="1354" y="1807"/>
                  </a:lnTo>
                  <a:lnTo>
                    <a:pt x="1354" y="1803"/>
                  </a:lnTo>
                  <a:lnTo>
                    <a:pt x="1359" y="1799"/>
                  </a:lnTo>
                  <a:lnTo>
                    <a:pt x="1359" y="1790"/>
                  </a:lnTo>
                  <a:lnTo>
                    <a:pt x="1363" y="1786"/>
                  </a:lnTo>
                  <a:lnTo>
                    <a:pt x="1363" y="1782"/>
                  </a:lnTo>
                  <a:lnTo>
                    <a:pt x="1359" y="1778"/>
                  </a:lnTo>
                  <a:lnTo>
                    <a:pt x="1354" y="1774"/>
                  </a:lnTo>
                  <a:lnTo>
                    <a:pt x="1350" y="1774"/>
                  </a:lnTo>
                  <a:lnTo>
                    <a:pt x="1346" y="1774"/>
                  </a:lnTo>
                  <a:lnTo>
                    <a:pt x="1338" y="1782"/>
                  </a:lnTo>
                  <a:lnTo>
                    <a:pt x="1321" y="1786"/>
                  </a:lnTo>
                  <a:lnTo>
                    <a:pt x="1316" y="1790"/>
                  </a:lnTo>
                  <a:lnTo>
                    <a:pt x="1316" y="1795"/>
                  </a:lnTo>
                  <a:lnTo>
                    <a:pt x="1308" y="1799"/>
                  </a:lnTo>
                  <a:lnTo>
                    <a:pt x="1304" y="1803"/>
                  </a:lnTo>
                  <a:lnTo>
                    <a:pt x="1299" y="1807"/>
                  </a:lnTo>
                  <a:lnTo>
                    <a:pt x="1295" y="1807"/>
                  </a:lnTo>
                  <a:lnTo>
                    <a:pt x="1291" y="1807"/>
                  </a:lnTo>
                  <a:lnTo>
                    <a:pt x="1287" y="1807"/>
                  </a:lnTo>
                  <a:lnTo>
                    <a:pt x="1283" y="1807"/>
                  </a:lnTo>
                  <a:lnTo>
                    <a:pt x="1274" y="1803"/>
                  </a:lnTo>
                  <a:lnTo>
                    <a:pt x="1270" y="1803"/>
                  </a:lnTo>
                  <a:lnTo>
                    <a:pt x="1266" y="1799"/>
                  </a:lnTo>
                  <a:lnTo>
                    <a:pt x="1261" y="1799"/>
                  </a:lnTo>
                  <a:lnTo>
                    <a:pt x="1257" y="1795"/>
                  </a:lnTo>
                  <a:lnTo>
                    <a:pt x="1244" y="1790"/>
                  </a:lnTo>
                  <a:lnTo>
                    <a:pt x="1240" y="1790"/>
                  </a:lnTo>
                  <a:lnTo>
                    <a:pt x="1236" y="1790"/>
                  </a:lnTo>
                  <a:lnTo>
                    <a:pt x="1232" y="1790"/>
                  </a:lnTo>
                  <a:lnTo>
                    <a:pt x="1223" y="1790"/>
                  </a:lnTo>
                  <a:lnTo>
                    <a:pt x="1219" y="1790"/>
                  </a:lnTo>
                  <a:lnTo>
                    <a:pt x="1211" y="1795"/>
                  </a:lnTo>
                  <a:lnTo>
                    <a:pt x="1206" y="1799"/>
                  </a:lnTo>
                  <a:lnTo>
                    <a:pt x="1202" y="1799"/>
                  </a:lnTo>
                  <a:lnTo>
                    <a:pt x="1198" y="1803"/>
                  </a:lnTo>
                  <a:lnTo>
                    <a:pt x="1198" y="1807"/>
                  </a:lnTo>
                  <a:lnTo>
                    <a:pt x="1194" y="1807"/>
                  </a:lnTo>
                  <a:lnTo>
                    <a:pt x="1194" y="1812"/>
                  </a:lnTo>
                  <a:lnTo>
                    <a:pt x="1189" y="1816"/>
                  </a:lnTo>
                  <a:lnTo>
                    <a:pt x="1185" y="1824"/>
                  </a:lnTo>
                  <a:lnTo>
                    <a:pt x="1181" y="1833"/>
                  </a:lnTo>
                  <a:lnTo>
                    <a:pt x="1172" y="1841"/>
                  </a:lnTo>
                  <a:lnTo>
                    <a:pt x="1164" y="1850"/>
                  </a:lnTo>
                  <a:lnTo>
                    <a:pt x="1160" y="1854"/>
                  </a:lnTo>
                  <a:lnTo>
                    <a:pt x="1160" y="1858"/>
                  </a:lnTo>
                  <a:lnTo>
                    <a:pt x="1156" y="1858"/>
                  </a:lnTo>
                  <a:lnTo>
                    <a:pt x="1151" y="1862"/>
                  </a:lnTo>
                  <a:lnTo>
                    <a:pt x="1147" y="1862"/>
                  </a:lnTo>
                  <a:lnTo>
                    <a:pt x="1143" y="1862"/>
                  </a:lnTo>
                  <a:lnTo>
                    <a:pt x="1139" y="1867"/>
                  </a:lnTo>
                  <a:lnTo>
                    <a:pt x="1134" y="1867"/>
                  </a:lnTo>
                  <a:lnTo>
                    <a:pt x="1130" y="1867"/>
                  </a:lnTo>
                  <a:lnTo>
                    <a:pt x="1126" y="1871"/>
                  </a:lnTo>
                  <a:lnTo>
                    <a:pt x="1122" y="1871"/>
                  </a:lnTo>
                  <a:lnTo>
                    <a:pt x="1122" y="1875"/>
                  </a:lnTo>
                  <a:lnTo>
                    <a:pt x="1113" y="1879"/>
                  </a:lnTo>
                  <a:lnTo>
                    <a:pt x="1109" y="1884"/>
                  </a:lnTo>
                  <a:lnTo>
                    <a:pt x="1100" y="1888"/>
                  </a:lnTo>
                  <a:lnTo>
                    <a:pt x="1096" y="1888"/>
                  </a:lnTo>
                  <a:lnTo>
                    <a:pt x="1092" y="1892"/>
                  </a:lnTo>
                  <a:lnTo>
                    <a:pt x="1088" y="1892"/>
                  </a:lnTo>
                  <a:lnTo>
                    <a:pt x="1079" y="1896"/>
                  </a:lnTo>
                  <a:lnTo>
                    <a:pt x="1071" y="1896"/>
                  </a:lnTo>
                  <a:lnTo>
                    <a:pt x="1062" y="1901"/>
                  </a:lnTo>
                  <a:lnTo>
                    <a:pt x="1054" y="1901"/>
                  </a:lnTo>
                  <a:lnTo>
                    <a:pt x="1050" y="1901"/>
                  </a:lnTo>
                  <a:lnTo>
                    <a:pt x="1041" y="1901"/>
                  </a:lnTo>
                  <a:lnTo>
                    <a:pt x="1037" y="1901"/>
                  </a:lnTo>
                  <a:lnTo>
                    <a:pt x="1029" y="1901"/>
                  </a:lnTo>
                  <a:lnTo>
                    <a:pt x="1024" y="1901"/>
                  </a:lnTo>
                  <a:lnTo>
                    <a:pt x="1020" y="1901"/>
                  </a:lnTo>
                  <a:lnTo>
                    <a:pt x="1016" y="1896"/>
                  </a:lnTo>
                  <a:lnTo>
                    <a:pt x="1003" y="1892"/>
                  </a:lnTo>
                  <a:lnTo>
                    <a:pt x="999" y="1888"/>
                  </a:lnTo>
                  <a:lnTo>
                    <a:pt x="995" y="1888"/>
                  </a:lnTo>
                  <a:lnTo>
                    <a:pt x="990" y="1888"/>
                  </a:lnTo>
                  <a:lnTo>
                    <a:pt x="986" y="1888"/>
                  </a:lnTo>
                  <a:lnTo>
                    <a:pt x="982" y="1888"/>
                  </a:lnTo>
                  <a:lnTo>
                    <a:pt x="982" y="1892"/>
                  </a:lnTo>
                  <a:lnTo>
                    <a:pt x="978" y="1896"/>
                  </a:lnTo>
                  <a:lnTo>
                    <a:pt x="978" y="1909"/>
                  </a:lnTo>
                  <a:lnTo>
                    <a:pt x="973" y="1917"/>
                  </a:lnTo>
                  <a:lnTo>
                    <a:pt x="973" y="1922"/>
                  </a:lnTo>
                  <a:lnTo>
                    <a:pt x="969" y="1926"/>
                  </a:lnTo>
                  <a:lnTo>
                    <a:pt x="969" y="1930"/>
                  </a:lnTo>
                  <a:lnTo>
                    <a:pt x="965" y="1934"/>
                  </a:lnTo>
                  <a:lnTo>
                    <a:pt x="961" y="1939"/>
                  </a:lnTo>
                  <a:lnTo>
                    <a:pt x="957" y="1939"/>
                  </a:lnTo>
                  <a:lnTo>
                    <a:pt x="952" y="1943"/>
                  </a:lnTo>
                  <a:lnTo>
                    <a:pt x="948" y="1947"/>
                  </a:lnTo>
                  <a:lnTo>
                    <a:pt x="944" y="1947"/>
                  </a:lnTo>
                  <a:lnTo>
                    <a:pt x="935" y="1951"/>
                  </a:lnTo>
                  <a:lnTo>
                    <a:pt x="931" y="1951"/>
                  </a:lnTo>
                  <a:lnTo>
                    <a:pt x="923" y="1956"/>
                  </a:lnTo>
                  <a:lnTo>
                    <a:pt x="914" y="1956"/>
                  </a:lnTo>
                  <a:lnTo>
                    <a:pt x="902" y="1956"/>
                  </a:lnTo>
                  <a:lnTo>
                    <a:pt x="876" y="1960"/>
                  </a:lnTo>
                  <a:lnTo>
                    <a:pt x="872" y="1960"/>
                  </a:lnTo>
                  <a:lnTo>
                    <a:pt x="868" y="1960"/>
                  </a:lnTo>
                  <a:lnTo>
                    <a:pt x="868" y="1956"/>
                  </a:lnTo>
                  <a:lnTo>
                    <a:pt x="863" y="1951"/>
                  </a:lnTo>
                  <a:lnTo>
                    <a:pt x="859" y="1947"/>
                  </a:lnTo>
                  <a:lnTo>
                    <a:pt x="855" y="1943"/>
                  </a:lnTo>
                  <a:lnTo>
                    <a:pt x="846" y="1943"/>
                  </a:lnTo>
                  <a:lnTo>
                    <a:pt x="842" y="1943"/>
                  </a:lnTo>
                  <a:lnTo>
                    <a:pt x="838" y="1939"/>
                  </a:lnTo>
                  <a:lnTo>
                    <a:pt x="817" y="1934"/>
                  </a:lnTo>
                  <a:lnTo>
                    <a:pt x="813" y="1930"/>
                  </a:lnTo>
                  <a:lnTo>
                    <a:pt x="804" y="1930"/>
                  </a:lnTo>
                  <a:lnTo>
                    <a:pt x="800" y="1926"/>
                  </a:lnTo>
                  <a:lnTo>
                    <a:pt x="791" y="1926"/>
                  </a:lnTo>
                  <a:lnTo>
                    <a:pt x="787" y="1926"/>
                  </a:lnTo>
                  <a:lnTo>
                    <a:pt x="775" y="1926"/>
                  </a:lnTo>
                  <a:lnTo>
                    <a:pt x="762" y="1922"/>
                  </a:lnTo>
                  <a:lnTo>
                    <a:pt x="753" y="1922"/>
                  </a:lnTo>
                  <a:lnTo>
                    <a:pt x="741" y="1922"/>
                  </a:lnTo>
                  <a:lnTo>
                    <a:pt x="728" y="1922"/>
                  </a:lnTo>
                  <a:lnTo>
                    <a:pt x="719" y="1926"/>
                  </a:lnTo>
                  <a:lnTo>
                    <a:pt x="711" y="1926"/>
                  </a:lnTo>
                  <a:lnTo>
                    <a:pt x="703" y="1926"/>
                  </a:lnTo>
                  <a:lnTo>
                    <a:pt x="698" y="1930"/>
                  </a:lnTo>
                  <a:lnTo>
                    <a:pt x="690" y="1930"/>
                  </a:lnTo>
                  <a:lnTo>
                    <a:pt x="686" y="1934"/>
                  </a:lnTo>
                  <a:lnTo>
                    <a:pt x="681" y="1934"/>
                  </a:lnTo>
                  <a:lnTo>
                    <a:pt x="673" y="1939"/>
                  </a:lnTo>
                  <a:lnTo>
                    <a:pt x="669" y="1943"/>
                  </a:lnTo>
                  <a:lnTo>
                    <a:pt x="664" y="1947"/>
                  </a:lnTo>
                  <a:lnTo>
                    <a:pt x="656" y="1951"/>
                  </a:lnTo>
                  <a:lnTo>
                    <a:pt x="656" y="1956"/>
                  </a:lnTo>
                  <a:lnTo>
                    <a:pt x="647" y="1964"/>
                  </a:lnTo>
                  <a:lnTo>
                    <a:pt x="635" y="1977"/>
                  </a:lnTo>
                  <a:lnTo>
                    <a:pt x="631" y="1981"/>
                  </a:lnTo>
                  <a:lnTo>
                    <a:pt x="626" y="1985"/>
                  </a:lnTo>
                  <a:lnTo>
                    <a:pt x="618" y="1994"/>
                  </a:lnTo>
                  <a:lnTo>
                    <a:pt x="614" y="1998"/>
                  </a:lnTo>
                  <a:lnTo>
                    <a:pt x="605" y="2002"/>
                  </a:lnTo>
                  <a:lnTo>
                    <a:pt x="597" y="2011"/>
                  </a:lnTo>
                  <a:lnTo>
                    <a:pt x="592" y="2011"/>
                  </a:lnTo>
                  <a:lnTo>
                    <a:pt x="584" y="2015"/>
                  </a:lnTo>
                  <a:lnTo>
                    <a:pt x="580" y="2019"/>
                  </a:lnTo>
                  <a:lnTo>
                    <a:pt x="576" y="2019"/>
                  </a:lnTo>
                  <a:lnTo>
                    <a:pt x="567" y="2023"/>
                  </a:lnTo>
                  <a:lnTo>
                    <a:pt x="563" y="2023"/>
                  </a:lnTo>
                  <a:lnTo>
                    <a:pt x="559" y="2023"/>
                  </a:lnTo>
                  <a:lnTo>
                    <a:pt x="550" y="2023"/>
                  </a:lnTo>
                  <a:lnTo>
                    <a:pt x="542" y="2023"/>
                  </a:lnTo>
                  <a:lnTo>
                    <a:pt x="537" y="2023"/>
                  </a:lnTo>
                  <a:lnTo>
                    <a:pt x="529" y="2023"/>
                  </a:lnTo>
                  <a:lnTo>
                    <a:pt x="520" y="2023"/>
                  </a:lnTo>
                  <a:lnTo>
                    <a:pt x="512" y="2023"/>
                  </a:lnTo>
                  <a:lnTo>
                    <a:pt x="499" y="2023"/>
                  </a:lnTo>
                  <a:lnTo>
                    <a:pt x="491" y="2019"/>
                  </a:lnTo>
                  <a:lnTo>
                    <a:pt x="482" y="2019"/>
                  </a:lnTo>
                  <a:lnTo>
                    <a:pt x="474" y="2019"/>
                  </a:lnTo>
                  <a:lnTo>
                    <a:pt x="465" y="2015"/>
                  </a:lnTo>
                  <a:lnTo>
                    <a:pt x="453" y="2011"/>
                  </a:lnTo>
                  <a:lnTo>
                    <a:pt x="449" y="2011"/>
                  </a:lnTo>
                  <a:lnTo>
                    <a:pt x="444" y="2011"/>
                  </a:lnTo>
                  <a:lnTo>
                    <a:pt x="440" y="2006"/>
                  </a:lnTo>
                  <a:lnTo>
                    <a:pt x="436" y="2006"/>
                  </a:lnTo>
                  <a:lnTo>
                    <a:pt x="432" y="2006"/>
                  </a:lnTo>
                  <a:lnTo>
                    <a:pt x="427" y="2006"/>
                  </a:lnTo>
                  <a:lnTo>
                    <a:pt x="423" y="2011"/>
                  </a:lnTo>
                  <a:lnTo>
                    <a:pt x="419" y="2011"/>
                  </a:lnTo>
                  <a:lnTo>
                    <a:pt x="410" y="2015"/>
                  </a:lnTo>
                  <a:lnTo>
                    <a:pt x="402" y="2019"/>
                  </a:lnTo>
                  <a:lnTo>
                    <a:pt x="398" y="2023"/>
                  </a:lnTo>
                  <a:lnTo>
                    <a:pt x="393" y="2023"/>
                  </a:lnTo>
                  <a:lnTo>
                    <a:pt x="389" y="2023"/>
                  </a:lnTo>
                  <a:lnTo>
                    <a:pt x="389" y="2028"/>
                  </a:lnTo>
                  <a:lnTo>
                    <a:pt x="385" y="2028"/>
                  </a:lnTo>
                  <a:lnTo>
                    <a:pt x="381" y="2036"/>
                  </a:lnTo>
                  <a:lnTo>
                    <a:pt x="377" y="2040"/>
                  </a:lnTo>
                  <a:lnTo>
                    <a:pt x="368" y="2044"/>
                  </a:lnTo>
                  <a:lnTo>
                    <a:pt x="364" y="2044"/>
                  </a:lnTo>
                  <a:lnTo>
                    <a:pt x="360" y="2049"/>
                  </a:lnTo>
                  <a:lnTo>
                    <a:pt x="351" y="2053"/>
                  </a:lnTo>
                  <a:lnTo>
                    <a:pt x="343" y="2053"/>
                  </a:lnTo>
                  <a:lnTo>
                    <a:pt x="338" y="2053"/>
                  </a:lnTo>
                  <a:lnTo>
                    <a:pt x="334" y="2053"/>
                  </a:lnTo>
                  <a:lnTo>
                    <a:pt x="334" y="2049"/>
                  </a:lnTo>
                  <a:lnTo>
                    <a:pt x="330" y="2044"/>
                  </a:lnTo>
                  <a:lnTo>
                    <a:pt x="330" y="2040"/>
                  </a:lnTo>
                  <a:lnTo>
                    <a:pt x="330" y="2036"/>
                  </a:lnTo>
                  <a:lnTo>
                    <a:pt x="326" y="2032"/>
                  </a:lnTo>
                  <a:lnTo>
                    <a:pt x="317" y="2032"/>
                  </a:lnTo>
                  <a:lnTo>
                    <a:pt x="313" y="2032"/>
                  </a:lnTo>
                  <a:lnTo>
                    <a:pt x="309" y="2028"/>
                  </a:lnTo>
                  <a:lnTo>
                    <a:pt x="305" y="2023"/>
                  </a:lnTo>
                  <a:lnTo>
                    <a:pt x="300" y="2023"/>
                  </a:lnTo>
                  <a:lnTo>
                    <a:pt x="300" y="2019"/>
                  </a:lnTo>
                  <a:lnTo>
                    <a:pt x="296" y="2019"/>
                  </a:lnTo>
                  <a:lnTo>
                    <a:pt x="292" y="2019"/>
                  </a:lnTo>
                  <a:lnTo>
                    <a:pt x="292" y="2015"/>
                  </a:lnTo>
                  <a:lnTo>
                    <a:pt x="279" y="2015"/>
                  </a:lnTo>
                  <a:lnTo>
                    <a:pt x="275" y="2011"/>
                  </a:lnTo>
                  <a:lnTo>
                    <a:pt x="271" y="1998"/>
                  </a:lnTo>
                  <a:lnTo>
                    <a:pt x="241" y="1913"/>
                  </a:lnTo>
                  <a:lnTo>
                    <a:pt x="224" y="1858"/>
                  </a:lnTo>
                  <a:lnTo>
                    <a:pt x="220" y="1841"/>
                  </a:lnTo>
                  <a:lnTo>
                    <a:pt x="220" y="1833"/>
                  </a:lnTo>
                  <a:lnTo>
                    <a:pt x="216" y="1824"/>
                  </a:lnTo>
                  <a:lnTo>
                    <a:pt x="211" y="1812"/>
                  </a:lnTo>
                  <a:lnTo>
                    <a:pt x="211" y="1803"/>
                  </a:lnTo>
                  <a:lnTo>
                    <a:pt x="207" y="1795"/>
                  </a:lnTo>
                  <a:lnTo>
                    <a:pt x="203" y="1786"/>
                  </a:lnTo>
                  <a:lnTo>
                    <a:pt x="203" y="1778"/>
                  </a:lnTo>
                  <a:lnTo>
                    <a:pt x="199" y="1769"/>
                  </a:lnTo>
                  <a:lnTo>
                    <a:pt x="195" y="1761"/>
                  </a:lnTo>
                  <a:lnTo>
                    <a:pt x="190" y="1752"/>
                  </a:lnTo>
                  <a:lnTo>
                    <a:pt x="190" y="1744"/>
                  </a:lnTo>
                  <a:lnTo>
                    <a:pt x="190" y="1735"/>
                  </a:lnTo>
                  <a:lnTo>
                    <a:pt x="186" y="1731"/>
                  </a:lnTo>
                  <a:lnTo>
                    <a:pt x="186" y="1723"/>
                  </a:lnTo>
                  <a:lnTo>
                    <a:pt x="186" y="1714"/>
                  </a:lnTo>
                  <a:lnTo>
                    <a:pt x="186" y="1710"/>
                  </a:lnTo>
                  <a:lnTo>
                    <a:pt x="186" y="1706"/>
                  </a:lnTo>
                  <a:lnTo>
                    <a:pt x="190" y="1702"/>
                  </a:lnTo>
                  <a:lnTo>
                    <a:pt x="190" y="1697"/>
                  </a:lnTo>
                  <a:lnTo>
                    <a:pt x="190" y="1693"/>
                  </a:lnTo>
                  <a:lnTo>
                    <a:pt x="190" y="1689"/>
                  </a:lnTo>
                  <a:lnTo>
                    <a:pt x="186" y="1685"/>
                  </a:lnTo>
                  <a:lnTo>
                    <a:pt x="182" y="1680"/>
                  </a:lnTo>
                  <a:lnTo>
                    <a:pt x="178" y="1676"/>
                  </a:lnTo>
                  <a:lnTo>
                    <a:pt x="173" y="1672"/>
                  </a:lnTo>
                  <a:lnTo>
                    <a:pt x="156" y="1655"/>
                  </a:lnTo>
                  <a:lnTo>
                    <a:pt x="148" y="1647"/>
                  </a:lnTo>
                  <a:lnTo>
                    <a:pt x="131" y="1634"/>
                  </a:lnTo>
                  <a:lnTo>
                    <a:pt x="127" y="1625"/>
                  </a:lnTo>
                  <a:lnTo>
                    <a:pt x="123" y="1621"/>
                  </a:lnTo>
                  <a:lnTo>
                    <a:pt x="123" y="1617"/>
                  </a:lnTo>
                  <a:lnTo>
                    <a:pt x="118" y="1613"/>
                  </a:lnTo>
                  <a:lnTo>
                    <a:pt x="114" y="1604"/>
                  </a:lnTo>
                  <a:lnTo>
                    <a:pt x="110" y="1596"/>
                  </a:lnTo>
                  <a:lnTo>
                    <a:pt x="110" y="1591"/>
                  </a:lnTo>
                  <a:lnTo>
                    <a:pt x="110" y="1587"/>
                  </a:lnTo>
                  <a:lnTo>
                    <a:pt x="106" y="1583"/>
                  </a:lnTo>
                  <a:lnTo>
                    <a:pt x="106" y="1579"/>
                  </a:lnTo>
                  <a:lnTo>
                    <a:pt x="110" y="1575"/>
                  </a:lnTo>
                  <a:lnTo>
                    <a:pt x="110" y="1570"/>
                  </a:lnTo>
                  <a:lnTo>
                    <a:pt x="114" y="1570"/>
                  </a:lnTo>
                  <a:lnTo>
                    <a:pt x="114" y="1566"/>
                  </a:lnTo>
                  <a:lnTo>
                    <a:pt x="118" y="1566"/>
                  </a:lnTo>
                  <a:lnTo>
                    <a:pt x="123" y="1566"/>
                  </a:lnTo>
                  <a:lnTo>
                    <a:pt x="127" y="1566"/>
                  </a:lnTo>
                  <a:lnTo>
                    <a:pt x="139" y="1566"/>
                  </a:lnTo>
                  <a:lnTo>
                    <a:pt x="144" y="1566"/>
                  </a:lnTo>
                  <a:lnTo>
                    <a:pt x="148" y="1562"/>
                  </a:lnTo>
                  <a:lnTo>
                    <a:pt x="156" y="1562"/>
                  </a:lnTo>
                  <a:lnTo>
                    <a:pt x="161" y="1562"/>
                  </a:lnTo>
                  <a:lnTo>
                    <a:pt x="182" y="1553"/>
                  </a:lnTo>
                  <a:lnTo>
                    <a:pt x="190" y="1549"/>
                  </a:lnTo>
                  <a:lnTo>
                    <a:pt x="199" y="1545"/>
                  </a:lnTo>
                  <a:lnTo>
                    <a:pt x="207" y="1545"/>
                  </a:lnTo>
                  <a:lnTo>
                    <a:pt x="211" y="1545"/>
                  </a:lnTo>
                  <a:lnTo>
                    <a:pt x="220" y="1545"/>
                  </a:lnTo>
                  <a:lnTo>
                    <a:pt x="224" y="1549"/>
                  </a:lnTo>
                  <a:lnTo>
                    <a:pt x="233" y="1549"/>
                  </a:lnTo>
                  <a:lnTo>
                    <a:pt x="237" y="1549"/>
                  </a:lnTo>
                  <a:lnTo>
                    <a:pt x="250" y="1558"/>
                  </a:lnTo>
                  <a:lnTo>
                    <a:pt x="262" y="1562"/>
                  </a:lnTo>
                  <a:lnTo>
                    <a:pt x="266" y="1562"/>
                  </a:lnTo>
                  <a:lnTo>
                    <a:pt x="275" y="1566"/>
                  </a:lnTo>
                  <a:lnTo>
                    <a:pt x="279" y="1566"/>
                  </a:lnTo>
                  <a:lnTo>
                    <a:pt x="283" y="1566"/>
                  </a:lnTo>
                  <a:lnTo>
                    <a:pt x="288" y="1566"/>
                  </a:lnTo>
                  <a:lnTo>
                    <a:pt x="296" y="1566"/>
                  </a:lnTo>
                  <a:lnTo>
                    <a:pt x="296" y="1562"/>
                  </a:lnTo>
                  <a:lnTo>
                    <a:pt x="300" y="1562"/>
                  </a:lnTo>
                  <a:lnTo>
                    <a:pt x="305" y="1558"/>
                  </a:lnTo>
                  <a:lnTo>
                    <a:pt x="305" y="1553"/>
                  </a:lnTo>
                  <a:lnTo>
                    <a:pt x="305" y="1549"/>
                  </a:lnTo>
                  <a:lnTo>
                    <a:pt x="309" y="1545"/>
                  </a:lnTo>
                  <a:lnTo>
                    <a:pt x="309" y="1541"/>
                  </a:lnTo>
                  <a:lnTo>
                    <a:pt x="309" y="1536"/>
                  </a:lnTo>
                  <a:lnTo>
                    <a:pt x="309" y="1532"/>
                  </a:lnTo>
                  <a:lnTo>
                    <a:pt x="309" y="1528"/>
                  </a:lnTo>
                  <a:lnTo>
                    <a:pt x="309" y="1520"/>
                  </a:lnTo>
                  <a:lnTo>
                    <a:pt x="309" y="1511"/>
                  </a:lnTo>
                  <a:lnTo>
                    <a:pt x="309" y="1507"/>
                  </a:lnTo>
                  <a:lnTo>
                    <a:pt x="309" y="1503"/>
                  </a:lnTo>
                  <a:lnTo>
                    <a:pt x="309" y="1494"/>
                  </a:lnTo>
                  <a:lnTo>
                    <a:pt x="309" y="1490"/>
                  </a:lnTo>
                  <a:lnTo>
                    <a:pt x="305" y="1481"/>
                  </a:lnTo>
                  <a:lnTo>
                    <a:pt x="305" y="1477"/>
                  </a:lnTo>
                  <a:lnTo>
                    <a:pt x="300" y="1469"/>
                  </a:lnTo>
                  <a:lnTo>
                    <a:pt x="300" y="1464"/>
                  </a:lnTo>
                  <a:lnTo>
                    <a:pt x="296" y="1460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79" y="1452"/>
                  </a:lnTo>
                  <a:lnTo>
                    <a:pt x="275" y="1452"/>
                  </a:lnTo>
                  <a:lnTo>
                    <a:pt x="275" y="1448"/>
                  </a:lnTo>
                  <a:lnTo>
                    <a:pt x="271" y="1448"/>
                  </a:lnTo>
                  <a:lnTo>
                    <a:pt x="271" y="1443"/>
                  </a:lnTo>
                  <a:lnTo>
                    <a:pt x="266" y="1439"/>
                  </a:lnTo>
                  <a:lnTo>
                    <a:pt x="266" y="1435"/>
                  </a:lnTo>
                  <a:lnTo>
                    <a:pt x="262" y="1431"/>
                  </a:lnTo>
                  <a:lnTo>
                    <a:pt x="262" y="1409"/>
                  </a:lnTo>
                  <a:lnTo>
                    <a:pt x="258" y="1401"/>
                  </a:lnTo>
                  <a:lnTo>
                    <a:pt x="258" y="1392"/>
                  </a:lnTo>
                  <a:lnTo>
                    <a:pt x="254" y="1388"/>
                  </a:lnTo>
                  <a:lnTo>
                    <a:pt x="254" y="1380"/>
                  </a:lnTo>
                  <a:lnTo>
                    <a:pt x="250" y="1376"/>
                  </a:lnTo>
                  <a:lnTo>
                    <a:pt x="245" y="1371"/>
                  </a:lnTo>
                  <a:lnTo>
                    <a:pt x="241" y="1367"/>
                  </a:lnTo>
                  <a:lnTo>
                    <a:pt x="228" y="1359"/>
                  </a:lnTo>
                  <a:lnTo>
                    <a:pt x="224" y="1354"/>
                  </a:lnTo>
                  <a:lnTo>
                    <a:pt x="220" y="1350"/>
                  </a:lnTo>
                  <a:lnTo>
                    <a:pt x="216" y="1346"/>
                  </a:lnTo>
                  <a:lnTo>
                    <a:pt x="211" y="1342"/>
                  </a:lnTo>
                  <a:lnTo>
                    <a:pt x="199" y="1321"/>
                  </a:lnTo>
                  <a:lnTo>
                    <a:pt x="195" y="1316"/>
                  </a:lnTo>
                  <a:lnTo>
                    <a:pt x="190" y="1308"/>
                  </a:lnTo>
                  <a:lnTo>
                    <a:pt x="186" y="1304"/>
                  </a:lnTo>
                  <a:lnTo>
                    <a:pt x="182" y="1299"/>
                  </a:lnTo>
                  <a:lnTo>
                    <a:pt x="178" y="1299"/>
                  </a:lnTo>
                  <a:lnTo>
                    <a:pt x="173" y="1299"/>
                  </a:lnTo>
                  <a:lnTo>
                    <a:pt x="165" y="1295"/>
                  </a:lnTo>
                  <a:lnTo>
                    <a:pt x="152" y="1295"/>
                  </a:lnTo>
                  <a:lnTo>
                    <a:pt x="148" y="1295"/>
                  </a:lnTo>
                  <a:lnTo>
                    <a:pt x="144" y="1295"/>
                  </a:lnTo>
                  <a:lnTo>
                    <a:pt x="139" y="1291"/>
                  </a:lnTo>
                  <a:lnTo>
                    <a:pt x="127" y="1287"/>
                  </a:lnTo>
                  <a:lnTo>
                    <a:pt x="123" y="1282"/>
                  </a:lnTo>
                  <a:lnTo>
                    <a:pt x="118" y="1282"/>
                  </a:lnTo>
                  <a:lnTo>
                    <a:pt x="114" y="1282"/>
                  </a:lnTo>
                  <a:lnTo>
                    <a:pt x="106" y="1282"/>
                  </a:lnTo>
                  <a:lnTo>
                    <a:pt x="97" y="1287"/>
                  </a:lnTo>
                  <a:lnTo>
                    <a:pt x="89" y="1291"/>
                  </a:lnTo>
                  <a:lnTo>
                    <a:pt x="84" y="1291"/>
                  </a:lnTo>
                  <a:lnTo>
                    <a:pt x="80" y="1291"/>
                  </a:lnTo>
                  <a:lnTo>
                    <a:pt x="72" y="1291"/>
                  </a:lnTo>
                  <a:lnTo>
                    <a:pt x="68" y="1291"/>
                  </a:lnTo>
                  <a:lnTo>
                    <a:pt x="63" y="1291"/>
                  </a:lnTo>
                  <a:lnTo>
                    <a:pt x="59" y="1287"/>
                  </a:lnTo>
                  <a:lnTo>
                    <a:pt x="55" y="1282"/>
                  </a:lnTo>
                  <a:lnTo>
                    <a:pt x="51" y="1278"/>
                  </a:lnTo>
                  <a:lnTo>
                    <a:pt x="46" y="1274"/>
                  </a:lnTo>
                  <a:lnTo>
                    <a:pt x="42" y="1270"/>
                  </a:lnTo>
                  <a:lnTo>
                    <a:pt x="38" y="1261"/>
                  </a:lnTo>
                  <a:lnTo>
                    <a:pt x="34" y="1253"/>
                  </a:lnTo>
                  <a:lnTo>
                    <a:pt x="29" y="1244"/>
                  </a:lnTo>
                  <a:lnTo>
                    <a:pt x="25" y="1236"/>
                  </a:lnTo>
                  <a:lnTo>
                    <a:pt x="12" y="1210"/>
                  </a:lnTo>
                  <a:lnTo>
                    <a:pt x="12" y="1206"/>
                  </a:lnTo>
                  <a:lnTo>
                    <a:pt x="8" y="1202"/>
                  </a:lnTo>
                  <a:lnTo>
                    <a:pt x="4" y="1198"/>
                  </a:lnTo>
                  <a:lnTo>
                    <a:pt x="4" y="1194"/>
                  </a:lnTo>
                  <a:lnTo>
                    <a:pt x="0" y="1194"/>
                  </a:lnTo>
                  <a:close/>
                  <a:moveTo>
                    <a:pt x="1016" y="978"/>
                  </a:moveTo>
                  <a:lnTo>
                    <a:pt x="1020" y="978"/>
                  </a:lnTo>
                  <a:lnTo>
                    <a:pt x="1020" y="982"/>
                  </a:lnTo>
                  <a:lnTo>
                    <a:pt x="1024" y="986"/>
                  </a:lnTo>
                  <a:lnTo>
                    <a:pt x="1029" y="1007"/>
                  </a:lnTo>
                  <a:lnTo>
                    <a:pt x="1029" y="1016"/>
                  </a:lnTo>
                  <a:lnTo>
                    <a:pt x="1033" y="1020"/>
                  </a:lnTo>
                  <a:lnTo>
                    <a:pt x="1033" y="1024"/>
                  </a:lnTo>
                  <a:lnTo>
                    <a:pt x="1037" y="1028"/>
                  </a:lnTo>
                  <a:lnTo>
                    <a:pt x="1041" y="1033"/>
                  </a:lnTo>
                  <a:lnTo>
                    <a:pt x="1045" y="1033"/>
                  </a:lnTo>
                  <a:lnTo>
                    <a:pt x="1050" y="1033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28"/>
                  </a:lnTo>
                  <a:lnTo>
                    <a:pt x="1071" y="1028"/>
                  </a:lnTo>
                  <a:lnTo>
                    <a:pt x="1075" y="1028"/>
                  </a:lnTo>
                  <a:lnTo>
                    <a:pt x="1079" y="1024"/>
                  </a:lnTo>
                  <a:lnTo>
                    <a:pt x="1088" y="1020"/>
                  </a:lnTo>
                  <a:lnTo>
                    <a:pt x="1092" y="1016"/>
                  </a:lnTo>
                  <a:lnTo>
                    <a:pt x="1096" y="1016"/>
                  </a:lnTo>
                  <a:lnTo>
                    <a:pt x="1100" y="1016"/>
                  </a:lnTo>
                  <a:lnTo>
                    <a:pt x="1105" y="1016"/>
                  </a:lnTo>
                  <a:lnTo>
                    <a:pt x="1109" y="1020"/>
                  </a:lnTo>
                  <a:lnTo>
                    <a:pt x="1113" y="1024"/>
                  </a:lnTo>
                  <a:lnTo>
                    <a:pt x="1109" y="1028"/>
                  </a:lnTo>
                  <a:lnTo>
                    <a:pt x="1109" y="1033"/>
                  </a:lnTo>
                  <a:lnTo>
                    <a:pt x="1109" y="1037"/>
                  </a:lnTo>
                  <a:lnTo>
                    <a:pt x="1105" y="1041"/>
                  </a:lnTo>
                  <a:lnTo>
                    <a:pt x="1096" y="1045"/>
                  </a:lnTo>
                  <a:lnTo>
                    <a:pt x="1092" y="1050"/>
                  </a:lnTo>
                  <a:lnTo>
                    <a:pt x="1092" y="1054"/>
                  </a:lnTo>
                  <a:lnTo>
                    <a:pt x="1088" y="1058"/>
                  </a:lnTo>
                  <a:lnTo>
                    <a:pt x="1088" y="1062"/>
                  </a:lnTo>
                  <a:lnTo>
                    <a:pt x="1088" y="1066"/>
                  </a:lnTo>
                  <a:lnTo>
                    <a:pt x="1088" y="1071"/>
                  </a:lnTo>
                  <a:lnTo>
                    <a:pt x="1092" y="1071"/>
                  </a:lnTo>
                  <a:lnTo>
                    <a:pt x="1092" y="1075"/>
                  </a:lnTo>
                  <a:lnTo>
                    <a:pt x="1096" y="1075"/>
                  </a:lnTo>
                  <a:lnTo>
                    <a:pt x="1100" y="1079"/>
                  </a:lnTo>
                  <a:lnTo>
                    <a:pt x="1105" y="1079"/>
                  </a:lnTo>
                  <a:lnTo>
                    <a:pt x="1109" y="1079"/>
                  </a:lnTo>
                  <a:lnTo>
                    <a:pt x="1113" y="1079"/>
                  </a:lnTo>
                  <a:lnTo>
                    <a:pt x="1117" y="1079"/>
                  </a:lnTo>
                  <a:lnTo>
                    <a:pt x="1122" y="1079"/>
                  </a:lnTo>
                  <a:lnTo>
                    <a:pt x="1126" y="1075"/>
                  </a:lnTo>
                  <a:lnTo>
                    <a:pt x="1130" y="1075"/>
                  </a:lnTo>
                  <a:lnTo>
                    <a:pt x="1134" y="1071"/>
                  </a:lnTo>
                  <a:lnTo>
                    <a:pt x="1139" y="1066"/>
                  </a:lnTo>
                  <a:lnTo>
                    <a:pt x="1139" y="1062"/>
                  </a:lnTo>
                  <a:lnTo>
                    <a:pt x="1147" y="1050"/>
                  </a:lnTo>
                  <a:lnTo>
                    <a:pt x="1151" y="1041"/>
                  </a:lnTo>
                  <a:lnTo>
                    <a:pt x="1156" y="1037"/>
                  </a:lnTo>
                  <a:lnTo>
                    <a:pt x="1164" y="1024"/>
                  </a:lnTo>
                  <a:lnTo>
                    <a:pt x="1164" y="1020"/>
                  </a:lnTo>
                  <a:lnTo>
                    <a:pt x="1168" y="1016"/>
                  </a:lnTo>
                  <a:lnTo>
                    <a:pt x="1172" y="1011"/>
                  </a:lnTo>
                  <a:lnTo>
                    <a:pt x="1177" y="1007"/>
                  </a:lnTo>
                  <a:lnTo>
                    <a:pt x="1181" y="1007"/>
                  </a:lnTo>
                  <a:lnTo>
                    <a:pt x="1185" y="1007"/>
                  </a:lnTo>
                  <a:lnTo>
                    <a:pt x="1189" y="1007"/>
                  </a:lnTo>
                  <a:lnTo>
                    <a:pt x="1198" y="1007"/>
                  </a:lnTo>
                  <a:lnTo>
                    <a:pt x="1206" y="1007"/>
                  </a:lnTo>
                  <a:lnTo>
                    <a:pt x="1211" y="1007"/>
                  </a:lnTo>
                  <a:lnTo>
                    <a:pt x="1215" y="1011"/>
                  </a:lnTo>
                  <a:lnTo>
                    <a:pt x="1219" y="1011"/>
                  </a:lnTo>
                  <a:lnTo>
                    <a:pt x="1223" y="1011"/>
                  </a:lnTo>
                  <a:lnTo>
                    <a:pt x="1227" y="1011"/>
                  </a:lnTo>
                  <a:lnTo>
                    <a:pt x="1232" y="1011"/>
                  </a:lnTo>
                  <a:lnTo>
                    <a:pt x="1236" y="1007"/>
                  </a:lnTo>
                  <a:lnTo>
                    <a:pt x="1240" y="1003"/>
                  </a:lnTo>
                  <a:lnTo>
                    <a:pt x="1244" y="1003"/>
                  </a:lnTo>
                  <a:lnTo>
                    <a:pt x="1249" y="999"/>
                  </a:lnTo>
                  <a:lnTo>
                    <a:pt x="1253" y="999"/>
                  </a:lnTo>
                  <a:lnTo>
                    <a:pt x="1257" y="999"/>
                  </a:lnTo>
                  <a:lnTo>
                    <a:pt x="1261" y="999"/>
                  </a:lnTo>
                  <a:lnTo>
                    <a:pt x="1266" y="999"/>
                  </a:lnTo>
                  <a:lnTo>
                    <a:pt x="1270" y="1003"/>
                  </a:lnTo>
                  <a:lnTo>
                    <a:pt x="1278" y="1011"/>
                  </a:lnTo>
                  <a:lnTo>
                    <a:pt x="1283" y="1016"/>
                  </a:lnTo>
                  <a:lnTo>
                    <a:pt x="1291" y="1024"/>
                  </a:lnTo>
                  <a:lnTo>
                    <a:pt x="1295" y="1033"/>
                  </a:lnTo>
                  <a:lnTo>
                    <a:pt x="1299" y="1033"/>
                  </a:lnTo>
                  <a:lnTo>
                    <a:pt x="1299" y="1037"/>
                  </a:lnTo>
                  <a:lnTo>
                    <a:pt x="1299" y="1041"/>
                  </a:lnTo>
                  <a:lnTo>
                    <a:pt x="1299" y="1045"/>
                  </a:lnTo>
                  <a:lnTo>
                    <a:pt x="1304" y="1050"/>
                  </a:lnTo>
                  <a:lnTo>
                    <a:pt x="1304" y="1054"/>
                  </a:lnTo>
                  <a:lnTo>
                    <a:pt x="1304" y="1058"/>
                  </a:lnTo>
                  <a:lnTo>
                    <a:pt x="1308" y="1058"/>
                  </a:lnTo>
                  <a:lnTo>
                    <a:pt x="1308" y="1062"/>
                  </a:lnTo>
                  <a:lnTo>
                    <a:pt x="1312" y="1062"/>
                  </a:lnTo>
                  <a:lnTo>
                    <a:pt x="1321" y="1062"/>
                  </a:lnTo>
                  <a:lnTo>
                    <a:pt x="1325" y="1066"/>
                  </a:lnTo>
                  <a:lnTo>
                    <a:pt x="1329" y="1066"/>
                  </a:lnTo>
                  <a:lnTo>
                    <a:pt x="1333" y="1071"/>
                  </a:lnTo>
                  <a:lnTo>
                    <a:pt x="1338" y="1071"/>
                  </a:lnTo>
                  <a:lnTo>
                    <a:pt x="1338" y="1075"/>
                  </a:lnTo>
                  <a:lnTo>
                    <a:pt x="1342" y="1079"/>
                  </a:lnTo>
                  <a:lnTo>
                    <a:pt x="1342" y="1083"/>
                  </a:lnTo>
                  <a:lnTo>
                    <a:pt x="1346" y="1092"/>
                  </a:lnTo>
                  <a:lnTo>
                    <a:pt x="1350" y="1096"/>
                  </a:lnTo>
                  <a:lnTo>
                    <a:pt x="1354" y="1100"/>
                  </a:lnTo>
                  <a:lnTo>
                    <a:pt x="1359" y="1105"/>
                  </a:lnTo>
                  <a:lnTo>
                    <a:pt x="1363" y="1109"/>
                  </a:lnTo>
                  <a:lnTo>
                    <a:pt x="1367" y="1109"/>
                  </a:lnTo>
                  <a:lnTo>
                    <a:pt x="1371" y="1113"/>
                  </a:lnTo>
                  <a:lnTo>
                    <a:pt x="1376" y="1113"/>
                  </a:lnTo>
                  <a:lnTo>
                    <a:pt x="1380" y="1113"/>
                  </a:lnTo>
                  <a:lnTo>
                    <a:pt x="1384" y="1113"/>
                  </a:lnTo>
                  <a:lnTo>
                    <a:pt x="1388" y="1109"/>
                  </a:lnTo>
                  <a:lnTo>
                    <a:pt x="1393" y="1109"/>
                  </a:lnTo>
                  <a:lnTo>
                    <a:pt x="1393" y="1105"/>
                  </a:lnTo>
                  <a:lnTo>
                    <a:pt x="1393" y="1100"/>
                  </a:lnTo>
                  <a:lnTo>
                    <a:pt x="1388" y="1096"/>
                  </a:lnTo>
                  <a:lnTo>
                    <a:pt x="1384" y="1092"/>
                  </a:lnTo>
                  <a:lnTo>
                    <a:pt x="1371" y="1083"/>
                  </a:lnTo>
                  <a:lnTo>
                    <a:pt x="1367" y="1075"/>
                  </a:lnTo>
                  <a:lnTo>
                    <a:pt x="1363" y="1075"/>
                  </a:lnTo>
                  <a:lnTo>
                    <a:pt x="1359" y="1066"/>
                  </a:lnTo>
                  <a:lnTo>
                    <a:pt x="1354" y="1062"/>
                  </a:lnTo>
                  <a:lnTo>
                    <a:pt x="1354" y="1058"/>
                  </a:lnTo>
                  <a:lnTo>
                    <a:pt x="1350" y="1054"/>
                  </a:lnTo>
                  <a:lnTo>
                    <a:pt x="1350" y="1045"/>
                  </a:lnTo>
                  <a:lnTo>
                    <a:pt x="1346" y="1037"/>
                  </a:lnTo>
                  <a:lnTo>
                    <a:pt x="1346" y="1033"/>
                  </a:lnTo>
                  <a:lnTo>
                    <a:pt x="1346" y="1028"/>
                  </a:lnTo>
                  <a:lnTo>
                    <a:pt x="1342" y="1020"/>
                  </a:lnTo>
                  <a:lnTo>
                    <a:pt x="1342" y="1007"/>
                  </a:lnTo>
                  <a:lnTo>
                    <a:pt x="1342" y="1003"/>
                  </a:lnTo>
                  <a:lnTo>
                    <a:pt x="1342" y="999"/>
                  </a:lnTo>
                  <a:lnTo>
                    <a:pt x="1346" y="999"/>
                  </a:lnTo>
                  <a:lnTo>
                    <a:pt x="1346" y="995"/>
                  </a:lnTo>
                  <a:lnTo>
                    <a:pt x="1350" y="995"/>
                  </a:lnTo>
                  <a:lnTo>
                    <a:pt x="1354" y="995"/>
                  </a:lnTo>
                  <a:lnTo>
                    <a:pt x="1376" y="1003"/>
                  </a:lnTo>
                  <a:lnTo>
                    <a:pt x="1380" y="1003"/>
                  </a:lnTo>
                  <a:lnTo>
                    <a:pt x="1388" y="1007"/>
                  </a:lnTo>
                  <a:lnTo>
                    <a:pt x="1393" y="1007"/>
                  </a:lnTo>
                  <a:lnTo>
                    <a:pt x="1397" y="1011"/>
                  </a:lnTo>
                  <a:lnTo>
                    <a:pt x="1405" y="1016"/>
                  </a:lnTo>
                  <a:lnTo>
                    <a:pt x="1414" y="1024"/>
                  </a:lnTo>
                  <a:lnTo>
                    <a:pt x="1431" y="1033"/>
                  </a:lnTo>
                  <a:lnTo>
                    <a:pt x="1435" y="1041"/>
                  </a:lnTo>
                  <a:lnTo>
                    <a:pt x="1439" y="1045"/>
                  </a:lnTo>
                  <a:lnTo>
                    <a:pt x="1443" y="1050"/>
                  </a:lnTo>
                  <a:lnTo>
                    <a:pt x="1448" y="1054"/>
                  </a:lnTo>
                  <a:lnTo>
                    <a:pt x="1448" y="1058"/>
                  </a:lnTo>
                  <a:lnTo>
                    <a:pt x="1448" y="1062"/>
                  </a:lnTo>
                  <a:lnTo>
                    <a:pt x="1452" y="1066"/>
                  </a:lnTo>
                  <a:lnTo>
                    <a:pt x="1452" y="1071"/>
                  </a:lnTo>
                  <a:lnTo>
                    <a:pt x="1452" y="1075"/>
                  </a:lnTo>
                  <a:lnTo>
                    <a:pt x="1456" y="1075"/>
                  </a:lnTo>
                  <a:lnTo>
                    <a:pt x="1460" y="1079"/>
                  </a:lnTo>
                  <a:lnTo>
                    <a:pt x="1465" y="1083"/>
                  </a:lnTo>
                  <a:lnTo>
                    <a:pt x="1473" y="1088"/>
                  </a:lnTo>
                  <a:lnTo>
                    <a:pt x="1490" y="1096"/>
                  </a:lnTo>
                  <a:lnTo>
                    <a:pt x="1494" y="1096"/>
                  </a:lnTo>
                  <a:lnTo>
                    <a:pt x="1503" y="1096"/>
                  </a:lnTo>
                  <a:lnTo>
                    <a:pt x="1507" y="1100"/>
                  </a:lnTo>
                  <a:lnTo>
                    <a:pt x="1511" y="1096"/>
                  </a:lnTo>
                  <a:lnTo>
                    <a:pt x="1515" y="1096"/>
                  </a:lnTo>
                  <a:lnTo>
                    <a:pt x="1520" y="1092"/>
                  </a:lnTo>
                  <a:lnTo>
                    <a:pt x="1520" y="1088"/>
                  </a:lnTo>
                  <a:lnTo>
                    <a:pt x="1524" y="1088"/>
                  </a:lnTo>
                  <a:lnTo>
                    <a:pt x="1537" y="1075"/>
                  </a:lnTo>
                  <a:lnTo>
                    <a:pt x="1549" y="1066"/>
                  </a:lnTo>
                  <a:lnTo>
                    <a:pt x="1558" y="1054"/>
                  </a:lnTo>
                  <a:lnTo>
                    <a:pt x="1562" y="1050"/>
                  </a:lnTo>
                  <a:lnTo>
                    <a:pt x="1566" y="1045"/>
                  </a:lnTo>
                  <a:lnTo>
                    <a:pt x="1579" y="1041"/>
                  </a:lnTo>
                  <a:lnTo>
                    <a:pt x="1583" y="1037"/>
                  </a:lnTo>
                  <a:lnTo>
                    <a:pt x="1587" y="1037"/>
                  </a:lnTo>
                  <a:lnTo>
                    <a:pt x="1587" y="1033"/>
                  </a:lnTo>
                  <a:lnTo>
                    <a:pt x="1592" y="1028"/>
                  </a:lnTo>
                  <a:lnTo>
                    <a:pt x="1596" y="1024"/>
                  </a:lnTo>
                  <a:lnTo>
                    <a:pt x="1600" y="1020"/>
                  </a:lnTo>
                  <a:lnTo>
                    <a:pt x="1608" y="1007"/>
                  </a:lnTo>
                  <a:lnTo>
                    <a:pt x="1608" y="1003"/>
                  </a:lnTo>
                  <a:lnTo>
                    <a:pt x="1608" y="999"/>
                  </a:lnTo>
                  <a:lnTo>
                    <a:pt x="1613" y="995"/>
                  </a:lnTo>
                  <a:lnTo>
                    <a:pt x="1608" y="990"/>
                  </a:lnTo>
                  <a:lnTo>
                    <a:pt x="1608" y="986"/>
                  </a:lnTo>
                  <a:lnTo>
                    <a:pt x="1608" y="982"/>
                  </a:lnTo>
                  <a:lnTo>
                    <a:pt x="1604" y="978"/>
                  </a:lnTo>
                  <a:lnTo>
                    <a:pt x="1600" y="973"/>
                  </a:lnTo>
                  <a:lnTo>
                    <a:pt x="1596" y="973"/>
                  </a:lnTo>
                  <a:lnTo>
                    <a:pt x="1592" y="973"/>
                  </a:lnTo>
                  <a:lnTo>
                    <a:pt x="1583" y="973"/>
                  </a:lnTo>
                  <a:lnTo>
                    <a:pt x="1575" y="973"/>
                  </a:lnTo>
                  <a:lnTo>
                    <a:pt x="1570" y="973"/>
                  </a:lnTo>
                  <a:lnTo>
                    <a:pt x="1566" y="973"/>
                  </a:lnTo>
                  <a:lnTo>
                    <a:pt x="1562" y="973"/>
                  </a:lnTo>
                  <a:lnTo>
                    <a:pt x="1549" y="978"/>
                  </a:lnTo>
                  <a:lnTo>
                    <a:pt x="1541" y="978"/>
                  </a:lnTo>
                  <a:lnTo>
                    <a:pt x="1515" y="982"/>
                  </a:lnTo>
                  <a:lnTo>
                    <a:pt x="1511" y="982"/>
                  </a:lnTo>
                  <a:lnTo>
                    <a:pt x="1503" y="982"/>
                  </a:lnTo>
                  <a:lnTo>
                    <a:pt x="1494" y="986"/>
                  </a:lnTo>
                  <a:lnTo>
                    <a:pt x="1490" y="986"/>
                  </a:lnTo>
                  <a:lnTo>
                    <a:pt x="1486" y="986"/>
                  </a:lnTo>
                  <a:lnTo>
                    <a:pt x="1481" y="986"/>
                  </a:lnTo>
                  <a:lnTo>
                    <a:pt x="1473" y="982"/>
                  </a:lnTo>
                  <a:lnTo>
                    <a:pt x="1469" y="982"/>
                  </a:lnTo>
                  <a:lnTo>
                    <a:pt x="1460" y="978"/>
                  </a:lnTo>
                  <a:lnTo>
                    <a:pt x="1456" y="978"/>
                  </a:lnTo>
                  <a:lnTo>
                    <a:pt x="1452" y="973"/>
                  </a:lnTo>
                  <a:lnTo>
                    <a:pt x="1448" y="973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43" y="965"/>
                  </a:lnTo>
                  <a:lnTo>
                    <a:pt x="1439" y="961"/>
                  </a:lnTo>
                  <a:lnTo>
                    <a:pt x="1439" y="956"/>
                  </a:lnTo>
                  <a:lnTo>
                    <a:pt x="1439" y="944"/>
                  </a:lnTo>
                  <a:lnTo>
                    <a:pt x="1439" y="939"/>
                  </a:lnTo>
                  <a:lnTo>
                    <a:pt x="1439" y="935"/>
                  </a:lnTo>
                  <a:lnTo>
                    <a:pt x="1431" y="927"/>
                  </a:lnTo>
                  <a:lnTo>
                    <a:pt x="1431" y="923"/>
                  </a:lnTo>
                  <a:lnTo>
                    <a:pt x="1431" y="918"/>
                  </a:lnTo>
                  <a:lnTo>
                    <a:pt x="1431" y="914"/>
                  </a:lnTo>
                  <a:lnTo>
                    <a:pt x="1435" y="906"/>
                  </a:lnTo>
                  <a:lnTo>
                    <a:pt x="1435" y="901"/>
                  </a:lnTo>
                  <a:lnTo>
                    <a:pt x="1435" y="897"/>
                  </a:lnTo>
                  <a:lnTo>
                    <a:pt x="1435" y="893"/>
                  </a:lnTo>
                  <a:lnTo>
                    <a:pt x="1431" y="893"/>
                  </a:lnTo>
                  <a:lnTo>
                    <a:pt x="1431" y="889"/>
                  </a:lnTo>
                  <a:lnTo>
                    <a:pt x="1426" y="889"/>
                  </a:lnTo>
                  <a:lnTo>
                    <a:pt x="1418" y="880"/>
                  </a:lnTo>
                  <a:lnTo>
                    <a:pt x="1414" y="880"/>
                  </a:lnTo>
                  <a:lnTo>
                    <a:pt x="1410" y="880"/>
                  </a:lnTo>
                  <a:lnTo>
                    <a:pt x="1410" y="876"/>
                  </a:lnTo>
                  <a:lnTo>
                    <a:pt x="1410" y="872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05" y="859"/>
                  </a:lnTo>
                  <a:lnTo>
                    <a:pt x="1405" y="855"/>
                  </a:lnTo>
                  <a:lnTo>
                    <a:pt x="1401" y="855"/>
                  </a:lnTo>
                  <a:lnTo>
                    <a:pt x="1397" y="851"/>
                  </a:lnTo>
                  <a:lnTo>
                    <a:pt x="1393" y="851"/>
                  </a:lnTo>
                  <a:lnTo>
                    <a:pt x="1388" y="851"/>
                  </a:lnTo>
                  <a:lnTo>
                    <a:pt x="1384" y="851"/>
                  </a:lnTo>
                  <a:lnTo>
                    <a:pt x="1376" y="851"/>
                  </a:lnTo>
                  <a:lnTo>
                    <a:pt x="1363" y="851"/>
                  </a:lnTo>
                  <a:lnTo>
                    <a:pt x="1354" y="851"/>
                  </a:lnTo>
                  <a:lnTo>
                    <a:pt x="1350" y="855"/>
                  </a:lnTo>
                  <a:lnTo>
                    <a:pt x="1342" y="855"/>
                  </a:lnTo>
                  <a:lnTo>
                    <a:pt x="1338" y="855"/>
                  </a:lnTo>
                  <a:lnTo>
                    <a:pt x="1333" y="859"/>
                  </a:lnTo>
                  <a:lnTo>
                    <a:pt x="1329" y="859"/>
                  </a:lnTo>
                  <a:lnTo>
                    <a:pt x="1325" y="859"/>
                  </a:lnTo>
                  <a:lnTo>
                    <a:pt x="1321" y="863"/>
                  </a:lnTo>
                  <a:lnTo>
                    <a:pt x="1321" y="868"/>
                  </a:lnTo>
                  <a:lnTo>
                    <a:pt x="1321" y="872"/>
                  </a:lnTo>
                  <a:lnTo>
                    <a:pt x="1321" y="876"/>
                  </a:lnTo>
                  <a:lnTo>
                    <a:pt x="1325" y="889"/>
                  </a:lnTo>
                  <a:lnTo>
                    <a:pt x="1325" y="893"/>
                  </a:lnTo>
                  <a:lnTo>
                    <a:pt x="1325" y="897"/>
                  </a:lnTo>
                  <a:lnTo>
                    <a:pt x="1321" y="901"/>
                  </a:lnTo>
                  <a:lnTo>
                    <a:pt x="1321" y="906"/>
                  </a:lnTo>
                  <a:lnTo>
                    <a:pt x="1316" y="906"/>
                  </a:lnTo>
                  <a:lnTo>
                    <a:pt x="1312" y="906"/>
                  </a:lnTo>
                  <a:lnTo>
                    <a:pt x="1308" y="906"/>
                  </a:lnTo>
                  <a:lnTo>
                    <a:pt x="1308" y="901"/>
                  </a:lnTo>
                  <a:lnTo>
                    <a:pt x="1304" y="901"/>
                  </a:lnTo>
                  <a:lnTo>
                    <a:pt x="1304" y="897"/>
                  </a:lnTo>
                  <a:lnTo>
                    <a:pt x="1299" y="897"/>
                  </a:lnTo>
                  <a:lnTo>
                    <a:pt x="1291" y="884"/>
                  </a:lnTo>
                  <a:lnTo>
                    <a:pt x="1287" y="880"/>
                  </a:lnTo>
                  <a:lnTo>
                    <a:pt x="1283" y="876"/>
                  </a:lnTo>
                  <a:lnTo>
                    <a:pt x="1278" y="876"/>
                  </a:lnTo>
                  <a:lnTo>
                    <a:pt x="1274" y="876"/>
                  </a:lnTo>
                  <a:lnTo>
                    <a:pt x="1270" y="876"/>
                  </a:lnTo>
                  <a:lnTo>
                    <a:pt x="1266" y="876"/>
                  </a:lnTo>
                  <a:lnTo>
                    <a:pt x="1261" y="880"/>
                  </a:lnTo>
                  <a:lnTo>
                    <a:pt x="1257" y="880"/>
                  </a:lnTo>
                  <a:lnTo>
                    <a:pt x="1253" y="884"/>
                  </a:lnTo>
                  <a:lnTo>
                    <a:pt x="1249" y="893"/>
                  </a:lnTo>
                  <a:lnTo>
                    <a:pt x="1244" y="893"/>
                  </a:lnTo>
                  <a:lnTo>
                    <a:pt x="1240" y="893"/>
                  </a:lnTo>
                  <a:lnTo>
                    <a:pt x="1236" y="893"/>
                  </a:lnTo>
                  <a:lnTo>
                    <a:pt x="1232" y="889"/>
                  </a:lnTo>
                  <a:lnTo>
                    <a:pt x="1223" y="884"/>
                  </a:lnTo>
                  <a:lnTo>
                    <a:pt x="1219" y="880"/>
                  </a:lnTo>
                  <a:lnTo>
                    <a:pt x="1211" y="876"/>
                  </a:lnTo>
                  <a:lnTo>
                    <a:pt x="1194" y="872"/>
                  </a:lnTo>
                  <a:lnTo>
                    <a:pt x="1189" y="872"/>
                  </a:lnTo>
                  <a:lnTo>
                    <a:pt x="1185" y="868"/>
                  </a:lnTo>
                  <a:lnTo>
                    <a:pt x="1181" y="868"/>
                  </a:lnTo>
                  <a:lnTo>
                    <a:pt x="1177" y="872"/>
                  </a:lnTo>
                  <a:lnTo>
                    <a:pt x="1172" y="872"/>
                  </a:lnTo>
                  <a:lnTo>
                    <a:pt x="1172" y="876"/>
                  </a:lnTo>
                  <a:lnTo>
                    <a:pt x="1172" y="880"/>
                  </a:lnTo>
                  <a:lnTo>
                    <a:pt x="1172" y="884"/>
                  </a:lnTo>
                  <a:lnTo>
                    <a:pt x="1172" y="901"/>
                  </a:lnTo>
                  <a:lnTo>
                    <a:pt x="1172" y="906"/>
                  </a:lnTo>
                  <a:lnTo>
                    <a:pt x="1172" y="910"/>
                  </a:lnTo>
                  <a:lnTo>
                    <a:pt x="1172" y="918"/>
                  </a:lnTo>
                  <a:lnTo>
                    <a:pt x="1168" y="923"/>
                  </a:lnTo>
                  <a:lnTo>
                    <a:pt x="1168" y="927"/>
                  </a:lnTo>
                  <a:lnTo>
                    <a:pt x="1168" y="931"/>
                  </a:lnTo>
                  <a:lnTo>
                    <a:pt x="1164" y="931"/>
                  </a:lnTo>
                  <a:lnTo>
                    <a:pt x="1164" y="935"/>
                  </a:lnTo>
                  <a:lnTo>
                    <a:pt x="1156" y="939"/>
                  </a:lnTo>
                  <a:lnTo>
                    <a:pt x="1151" y="944"/>
                  </a:lnTo>
                  <a:lnTo>
                    <a:pt x="1147" y="944"/>
                  </a:lnTo>
                  <a:lnTo>
                    <a:pt x="1143" y="939"/>
                  </a:lnTo>
                  <a:lnTo>
                    <a:pt x="1139" y="935"/>
                  </a:lnTo>
                  <a:lnTo>
                    <a:pt x="1139" y="931"/>
                  </a:lnTo>
                  <a:lnTo>
                    <a:pt x="1134" y="927"/>
                  </a:lnTo>
                  <a:lnTo>
                    <a:pt x="1134" y="918"/>
                  </a:lnTo>
                  <a:lnTo>
                    <a:pt x="1134" y="914"/>
                  </a:lnTo>
                  <a:lnTo>
                    <a:pt x="1134" y="897"/>
                  </a:lnTo>
                  <a:lnTo>
                    <a:pt x="1130" y="893"/>
                  </a:lnTo>
                  <a:lnTo>
                    <a:pt x="1130" y="889"/>
                  </a:lnTo>
                  <a:lnTo>
                    <a:pt x="1126" y="889"/>
                  </a:lnTo>
                  <a:lnTo>
                    <a:pt x="1122" y="884"/>
                  </a:lnTo>
                  <a:lnTo>
                    <a:pt x="1117" y="884"/>
                  </a:lnTo>
                  <a:lnTo>
                    <a:pt x="1117" y="889"/>
                  </a:lnTo>
                  <a:lnTo>
                    <a:pt x="1113" y="889"/>
                  </a:lnTo>
                  <a:lnTo>
                    <a:pt x="1105" y="889"/>
                  </a:lnTo>
                  <a:lnTo>
                    <a:pt x="1100" y="889"/>
                  </a:lnTo>
                  <a:lnTo>
                    <a:pt x="1096" y="893"/>
                  </a:lnTo>
                  <a:lnTo>
                    <a:pt x="1075" y="893"/>
                  </a:lnTo>
                  <a:lnTo>
                    <a:pt x="1071" y="893"/>
                  </a:lnTo>
                  <a:lnTo>
                    <a:pt x="1062" y="893"/>
                  </a:lnTo>
                  <a:lnTo>
                    <a:pt x="1058" y="897"/>
                  </a:lnTo>
                  <a:lnTo>
                    <a:pt x="1054" y="897"/>
                  </a:lnTo>
                  <a:lnTo>
                    <a:pt x="1050" y="901"/>
                  </a:lnTo>
                  <a:lnTo>
                    <a:pt x="1045" y="906"/>
                  </a:lnTo>
                  <a:lnTo>
                    <a:pt x="1041" y="910"/>
                  </a:lnTo>
                  <a:lnTo>
                    <a:pt x="1041" y="914"/>
                  </a:lnTo>
                  <a:lnTo>
                    <a:pt x="1037" y="918"/>
                  </a:lnTo>
                  <a:lnTo>
                    <a:pt x="1033" y="923"/>
                  </a:lnTo>
                  <a:lnTo>
                    <a:pt x="1029" y="935"/>
                  </a:lnTo>
                  <a:lnTo>
                    <a:pt x="1024" y="944"/>
                  </a:lnTo>
                  <a:lnTo>
                    <a:pt x="1024" y="948"/>
                  </a:lnTo>
                  <a:lnTo>
                    <a:pt x="1020" y="956"/>
                  </a:lnTo>
                  <a:lnTo>
                    <a:pt x="1020" y="961"/>
                  </a:lnTo>
                  <a:lnTo>
                    <a:pt x="1020" y="969"/>
                  </a:lnTo>
                  <a:lnTo>
                    <a:pt x="1016" y="973"/>
                  </a:lnTo>
                  <a:lnTo>
                    <a:pt x="1016" y="978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0" name="Freeform 66"/>
            <p:cNvSpPr>
              <a:spLocks/>
            </p:cNvSpPr>
            <p:nvPr/>
          </p:nvSpPr>
          <p:spPr bwMode="auto">
            <a:xfrm>
              <a:off x="1255913" y="3648036"/>
              <a:ext cx="99891" cy="84415"/>
            </a:xfrm>
            <a:custGeom>
              <a:avLst/>
              <a:gdLst>
                <a:gd name="T0" fmla="*/ 4 w 317"/>
                <a:gd name="T1" fmla="*/ 93 h 267"/>
                <a:gd name="T2" fmla="*/ 21 w 317"/>
                <a:gd name="T3" fmla="*/ 84 h 267"/>
                <a:gd name="T4" fmla="*/ 34 w 317"/>
                <a:gd name="T5" fmla="*/ 76 h 267"/>
                <a:gd name="T6" fmla="*/ 50 w 317"/>
                <a:gd name="T7" fmla="*/ 72 h 267"/>
                <a:gd name="T8" fmla="*/ 72 w 317"/>
                <a:gd name="T9" fmla="*/ 68 h 267"/>
                <a:gd name="T10" fmla="*/ 84 w 317"/>
                <a:gd name="T11" fmla="*/ 59 h 267"/>
                <a:gd name="T12" fmla="*/ 114 w 317"/>
                <a:gd name="T13" fmla="*/ 42 h 267"/>
                <a:gd name="T14" fmla="*/ 127 w 317"/>
                <a:gd name="T15" fmla="*/ 34 h 267"/>
                <a:gd name="T16" fmla="*/ 135 w 317"/>
                <a:gd name="T17" fmla="*/ 25 h 267"/>
                <a:gd name="T18" fmla="*/ 144 w 317"/>
                <a:gd name="T19" fmla="*/ 8 h 267"/>
                <a:gd name="T20" fmla="*/ 148 w 317"/>
                <a:gd name="T21" fmla="*/ 4 h 267"/>
                <a:gd name="T22" fmla="*/ 152 w 317"/>
                <a:gd name="T23" fmla="*/ 0 h 267"/>
                <a:gd name="T24" fmla="*/ 156 w 317"/>
                <a:gd name="T25" fmla="*/ 4 h 267"/>
                <a:gd name="T26" fmla="*/ 169 w 317"/>
                <a:gd name="T27" fmla="*/ 17 h 267"/>
                <a:gd name="T28" fmla="*/ 182 w 317"/>
                <a:gd name="T29" fmla="*/ 25 h 267"/>
                <a:gd name="T30" fmla="*/ 190 w 317"/>
                <a:gd name="T31" fmla="*/ 29 h 267"/>
                <a:gd name="T32" fmla="*/ 199 w 317"/>
                <a:gd name="T33" fmla="*/ 42 h 267"/>
                <a:gd name="T34" fmla="*/ 207 w 317"/>
                <a:gd name="T35" fmla="*/ 51 h 267"/>
                <a:gd name="T36" fmla="*/ 211 w 317"/>
                <a:gd name="T37" fmla="*/ 55 h 267"/>
                <a:gd name="T38" fmla="*/ 224 w 317"/>
                <a:gd name="T39" fmla="*/ 55 h 267"/>
                <a:gd name="T40" fmla="*/ 232 w 317"/>
                <a:gd name="T41" fmla="*/ 59 h 267"/>
                <a:gd name="T42" fmla="*/ 241 w 317"/>
                <a:gd name="T43" fmla="*/ 63 h 267"/>
                <a:gd name="T44" fmla="*/ 258 w 317"/>
                <a:gd name="T45" fmla="*/ 76 h 267"/>
                <a:gd name="T46" fmla="*/ 300 w 317"/>
                <a:gd name="T47" fmla="*/ 106 h 267"/>
                <a:gd name="T48" fmla="*/ 309 w 317"/>
                <a:gd name="T49" fmla="*/ 114 h 267"/>
                <a:gd name="T50" fmla="*/ 313 w 317"/>
                <a:gd name="T51" fmla="*/ 123 h 267"/>
                <a:gd name="T52" fmla="*/ 317 w 317"/>
                <a:gd name="T53" fmla="*/ 127 h 267"/>
                <a:gd name="T54" fmla="*/ 317 w 317"/>
                <a:gd name="T55" fmla="*/ 135 h 267"/>
                <a:gd name="T56" fmla="*/ 317 w 317"/>
                <a:gd name="T57" fmla="*/ 148 h 267"/>
                <a:gd name="T58" fmla="*/ 317 w 317"/>
                <a:gd name="T59" fmla="*/ 161 h 267"/>
                <a:gd name="T60" fmla="*/ 309 w 317"/>
                <a:gd name="T61" fmla="*/ 173 h 267"/>
                <a:gd name="T62" fmla="*/ 304 w 317"/>
                <a:gd name="T63" fmla="*/ 186 h 267"/>
                <a:gd name="T64" fmla="*/ 296 w 317"/>
                <a:gd name="T65" fmla="*/ 195 h 267"/>
                <a:gd name="T66" fmla="*/ 271 w 317"/>
                <a:gd name="T67" fmla="*/ 228 h 267"/>
                <a:gd name="T68" fmla="*/ 258 w 317"/>
                <a:gd name="T69" fmla="*/ 245 h 267"/>
                <a:gd name="T70" fmla="*/ 245 w 317"/>
                <a:gd name="T71" fmla="*/ 262 h 267"/>
                <a:gd name="T72" fmla="*/ 241 w 317"/>
                <a:gd name="T73" fmla="*/ 267 h 267"/>
                <a:gd name="T74" fmla="*/ 232 w 317"/>
                <a:gd name="T75" fmla="*/ 267 h 267"/>
                <a:gd name="T76" fmla="*/ 224 w 317"/>
                <a:gd name="T77" fmla="*/ 262 h 267"/>
                <a:gd name="T78" fmla="*/ 220 w 317"/>
                <a:gd name="T79" fmla="*/ 258 h 267"/>
                <a:gd name="T80" fmla="*/ 207 w 317"/>
                <a:gd name="T81" fmla="*/ 245 h 267"/>
                <a:gd name="T82" fmla="*/ 177 w 317"/>
                <a:gd name="T83" fmla="*/ 220 h 267"/>
                <a:gd name="T84" fmla="*/ 169 w 317"/>
                <a:gd name="T85" fmla="*/ 211 h 267"/>
                <a:gd name="T86" fmla="*/ 161 w 317"/>
                <a:gd name="T87" fmla="*/ 203 h 267"/>
                <a:gd name="T88" fmla="*/ 152 w 317"/>
                <a:gd name="T89" fmla="*/ 199 h 267"/>
                <a:gd name="T90" fmla="*/ 144 w 317"/>
                <a:gd name="T91" fmla="*/ 199 h 267"/>
                <a:gd name="T92" fmla="*/ 131 w 317"/>
                <a:gd name="T93" fmla="*/ 203 h 267"/>
                <a:gd name="T94" fmla="*/ 122 w 317"/>
                <a:gd name="T95" fmla="*/ 199 h 267"/>
                <a:gd name="T96" fmla="*/ 114 w 317"/>
                <a:gd name="T97" fmla="*/ 199 h 267"/>
                <a:gd name="T98" fmla="*/ 105 w 317"/>
                <a:gd name="T99" fmla="*/ 190 h 267"/>
                <a:gd name="T100" fmla="*/ 89 w 317"/>
                <a:gd name="T101" fmla="*/ 173 h 267"/>
                <a:gd name="T102" fmla="*/ 76 w 317"/>
                <a:gd name="T103" fmla="*/ 165 h 267"/>
                <a:gd name="T104" fmla="*/ 63 w 317"/>
                <a:gd name="T105" fmla="*/ 156 h 267"/>
                <a:gd name="T106" fmla="*/ 50 w 317"/>
                <a:gd name="T107" fmla="*/ 152 h 267"/>
                <a:gd name="T108" fmla="*/ 42 w 317"/>
                <a:gd name="T109" fmla="*/ 152 h 267"/>
                <a:gd name="T110" fmla="*/ 29 w 317"/>
                <a:gd name="T111" fmla="*/ 148 h 267"/>
                <a:gd name="T112" fmla="*/ 21 w 317"/>
                <a:gd name="T113" fmla="*/ 140 h 267"/>
                <a:gd name="T114" fmla="*/ 12 w 317"/>
                <a:gd name="T115" fmla="*/ 127 h 267"/>
                <a:gd name="T116" fmla="*/ 8 w 317"/>
                <a:gd name="T117" fmla="*/ 110 h 267"/>
                <a:gd name="T118" fmla="*/ 4 w 317"/>
                <a:gd name="T119" fmla="*/ 9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7" h="267">
                  <a:moveTo>
                    <a:pt x="0" y="93"/>
                  </a:moveTo>
                  <a:lnTo>
                    <a:pt x="4" y="93"/>
                  </a:lnTo>
                  <a:lnTo>
                    <a:pt x="8" y="89"/>
                  </a:lnTo>
                  <a:lnTo>
                    <a:pt x="21" y="84"/>
                  </a:lnTo>
                  <a:lnTo>
                    <a:pt x="25" y="80"/>
                  </a:lnTo>
                  <a:lnTo>
                    <a:pt x="34" y="76"/>
                  </a:lnTo>
                  <a:lnTo>
                    <a:pt x="42" y="76"/>
                  </a:lnTo>
                  <a:lnTo>
                    <a:pt x="50" y="72"/>
                  </a:lnTo>
                  <a:lnTo>
                    <a:pt x="59" y="72"/>
                  </a:lnTo>
                  <a:lnTo>
                    <a:pt x="72" y="68"/>
                  </a:lnTo>
                  <a:lnTo>
                    <a:pt x="76" y="63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18" y="38"/>
                  </a:lnTo>
                  <a:lnTo>
                    <a:pt x="127" y="34"/>
                  </a:lnTo>
                  <a:lnTo>
                    <a:pt x="131" y="29"/>
                  </a:lnTo>
                  <a:lnTo>
                    <a:pt x="135" y="25"/>
                  </a:lnTo>
                  <a:lnTo>
                    <a:pt x="135" y="21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65" y="12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9"/>
                  </a:lnTo>
                  <a:lnTo>
                    <a:pt x="194" y="34"/>
                  </a:lnTo>
                  <a:lnTo>
                    <a:pt x="199" y="42"/>
                  </a:lnTo>
                  <a:lnTo>
                    <a:pt x="203" y="46"/>
                  </a:lnTo>
                  <a:lnTo>
                    <a:pt x="207" y="51"/>
                  </a:lnTo>
                  <a:lnTo>
                    <a:pt x="211" y="51"/>
                  </a:lnTo>
                  <a:lnTo>
                    <a:pt x="211" y="55"/>
                  </a:lnTo>
                  <a:lnTo>
                    <a:pt x="216" y="55"/>
                  </a:lnTo>
                  <a:lnTo>
                    <a:pt x="224" y="55"/>
                  </a:lnTo>
                  <a:lnTo>
                    <a:pt x="228" y="59"/>
                  </a:lnTo>
                  <a:lnTo>
                    <a:pt x="232" y="59"/>
                  </a:lnTo>
                  <a:lnTo>
                    <a:pt x="237" y="63"/>
                  </a:lnTo>
                  <a:lnTo>
                    <a:pt x="241" y="63"/>
                  </a:lnTo>
                  <a:lnTo>
                    <a:pt x="245" y="68"/>
                  </a:lnTo>
                  <a:lnTo>
                    <a:pt x="258" y="76"/>
                  </a:lnTo>
                  <a:lnTo>
                    <a:pt x="288" y="97"/>
                  </a:lnTo>
                  <a:lnTo>
                    <a:pt x="300" y="106"/>
                  </a:lnTo>
                  <a:lnTo>
                    <a:pt x="304" y="110"/>
                  </a:lnTo>
                  <a:lnTo>
                    <a:pt x="309" y="114"/>
                  </a:lnTo>
                  <a:lnTo>
                    <a:pt x="313" y="118"/>
                  </a:lnTo>
                  <a:lnTo>
                    <a:pt x="313" y="123"/>
                  </a:lnTo>
                  <a:lnTo>
                    <a:pt x="317" y="123"/>
                  </a:lnTo>
                  <a:lnTo>
                    <a:pt x="317" y="127"/>
                  </a:lnTo>
                  <a:lnTo>
                    <a:pt x="317" y="131"/>
                  </a:lnTo>
                  <a:lnTo>
                    <a:pt x="317" y="135"/>
                  </a:lnTo>
                  <a:lnTo>
                    <a:pt x="317" y="140"/>
                  </a:lnTo>
                  <a:lnTo>
                    <a:pt x="317" y="148"/>
                  </a:lnTo>
                  <a:lnTo>
                    <a:pt x="317" y="156"/>
                  </a:lnTo>
                  <a:lnTo>
                    <a:pt x="317" y="161"/>
                  </a:lnTo>
                  <a:lnTo>
                    <a:pt x="313" y="169"/>
                  </a:lnTo>
                  <a:lnTo>
                    <a:pt x="309" y="173"/>
                  </a:lnTo>
                  <a:lnTo>
                    <a:pt x="309" y="182"/>
                  </a:lnTo>
                  <a:lnTo>
                    <a:pt x="304" y="186"/>
                  </a:lnTo>
                  <a:lnTo>
                    <a:pt x="300" y="190"/>
                  </a:lnTo>
                  <a:lnTo>
                    <a:pt x="296" y="195"/>
                  </a:lnTo>
                  <a:lnTo>
                    <a:pt x="288" y="203"/>
                  </a:lnTo>
                  <a:lnTo>
                    <a:pt x="271" y="228"/>
                  </a:lnTo>
                  <a:lnTo>
                    <a:pt x="262" y="237"/>
                  </a:lnTo>
                  <a:lnTo>
                    <a:pt x="258" y="245"/>
                  </a:lnTo>
                  <a:lnTo>
                    <a:pt x="249" y="258"/>
                  </a:lnTo>
                  <a:lnTo>
                    <a:pt x="245" y="262"/>
                  </a:lnTo>
                  <a:lnTo>
                    <a:pt x="241" y="262"/>
                  </a:lnTo>
                  <a:lnTo>
                    <a:pt x="241" y="267"/>
                  </a:lnTo>
                  <a:lnTo>
                    <a:pt x="237" y="267"/>
                  </a:lnTo>
                  <a:lnTo>
                    <a:pt x="232" y="267"/>
                  </a:lnTo>
                  <a:lnTo>
                    <a:pt x="228" y="262"/>
                  </a:lnTo>
                  <a:lnTo>
                    <a:pt x="224" y="262"/>
                  </a:lnTo>
                  <a:lnTo>
                    <a:pt x="224" y="258"/>
                  </a:lnTo>
                  <a:lnTo>
                    <a:pt x="220" y="258"/>
                  </a:lnTo>
                  <a:lnTo>
                    <a:pt x="216" y="254"/>
                  </a:lnTo>
                  <a:lnTo>
                    <a:pt x="207" y="245"/>
                  </a:lnTo>
                  <a:lnTo>
                    <a:pt x="186" y="228"/>
                  </a:lnTo>
                  <a:lnTo>
                    <a:pt x="177" y="220"/>
                  </a:lnTo>
                  <a:lnTo>
                    <a:pt x="173" y="216"/>
                  </a:lnTo>
                  <a:lnTo>
                    <a:pt x="169" y="211"/>
                  </a:lnTo>
                  <a:lnTo>
                    <a:pt x="165" y="207"/>
                  </a:lnTo>
                  <a:lnTo>
                    <a:pt x="161" y="203"/>
                  </a:lnTo>
                  <a:lnTo>
                    <a:pt x="156" y="203"/>
                  </a:lnTo>
                  <a:lnTo>
                    <a:pt x="152" y="199"/>
                  </a:lnTo>
                  <a:lnTo>
                    <a:pt x="148" y="199"/>
                  </a:lnTo>
                  <a:lnTo>
                    <a:pt x="144" y="199"/>
                  </a:lnTo>
                  <a:lnTo>
                    <a:pt x="135" y="203"/>
                  </a:lnTo>
                  <a:lnTo>
                    <a:pt x="131" y="203"/>
                  </a:lnTo>
                  <a:lnTo>
                    <a:pt x="127" y="203"/>
                  </a:lnTo>
                  <a:lnTo>
                    <a:pt x="122" y="199"/>
                  </a:lnTo>
                  <a:lnTo>
                    <a:pt x="118" y="199"/>
                  </a:lnTo>
                  <a:lnTo>
                    <a:pt x="114" y="199"/>
                  </a:lnTo>
                  <a:lnTo>
                    <a:pt x="110" y="195"/>
                  </a:lnTo>
                  <a:lnTo>
                    <a:pt x="105" y="190"/>
                  </a:lnTo>
                  <a:lnTo>
                    <a:pt x="93" y="178"/>
                  </a:lnTo>
                  <a:lnTo>
                    <a:pt x="89" y="173"/>
                  </a:lnTo>
                  <a:lnTo>
                    <a:pt x="80" y="169"/>
                  </a:lnTo>
                  <a:lnTo>
                    <a:pt x="76" y="165"/>
                  </a:lnTo>
                  <a:lnTo>
                    <a:pt x="72" y="161"/>
                  </a:lnTo>
                  <a:lnTo>
                    <a:pt x="63" y="156"/>
                  </a:lnTo>
                  <a:lnTo>
                    <a:pt x="55" y="156"/>
                  </a:lnTo>
                  <a:lnTo>
                    <a:pt x="50" y="152"/>
                  </a:lnTo>
                  <a:lnTo>
                    <a:pt x="46" y="152"/>
                  </a:lnTo>
                  <a:lnTo>
                    <a:pt x="42" y="152"/>
                  </a:lnTo>
                  <a:lnTo>
                    <a:pt x="38" y="148"/>
                  </a:lnTo>
                  <a:lnTo>
                    <a:pt x="29" y="148"/>
                  </a:lnTo>
                  <a:lnTo>
                    <a:pt x="25" y="144"/>
                  </a:lnTo>
                  <a:lnTo>
                    <a:pt x="21" y="140"/>
                  </a:lnTo>
                  <a:lnTo>
                    <a:pt x="17" y="131"/>
                  </a:lnTo>
                  <a:lnTo>
                    <a:pt x="12" y="127"/>
                  </a:lnTo>
                  <a:lnTo>
                    <a:pt x="12" y="118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97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1" name="Freeform 67"/>
            <p:cNvSpPr>
              <a:spLocks/>
            </p:cNvSpPr>
            <p:nvPr/>
          </p:nvSpPr>
          <p:spPr bwMode="auto">
            <a:xfrm>
              <a:off x="1405046" y="2803885"/>
              <a:ext cx="97077" cy="98484"/>
            </a:xfrm>
            <a:custGeom>
              <a:avLst/>
              <a:gdLst>
                <a:gd name="T0" fmla="*/ 4 w 309"/>
                <a:gd name="T1" fmla="*/ 186 h 309"/>
                <a:gd name="T2" fmla="*/ 21 w 309"/>
                <a:gd name="T3" fmla="*/ 139 h 309"/>
                <a:gd name="T4" fmla="*/ 33 w 309"/>
                <a:gd name="T5" fmla="*/ 106 h 309"/>
                <a:gd name="T6" fmla="*/ 42 w 309"/>
                <a:gd name="T7" fmla="*/ 93 h 309"/>
                <a:gd name="T8" fmla="*/ 55 w 309"/>
                <a:gd name="T9" fmla="*/ 80 h 309"/>
                <a:gd name="T10" fmla="*/ 88 w 309"/>
                <a:gd name="T11" fmla="*/ 68 h 309"/>
                <a:gd name="T12" fmla="*/ 105 w 309"/>
                <a:gd name="T13" fmla="*/ 59 h 309"/>
                <a:gd name="T14" fmla="*/ 114 w 309"/>
                <a:gd name="T15" fmla="*/ 46 h 309"/>
                <a:gd name="T16" fmla="*/ 139 w 309"/>
                <a:gd name="T17" fmla="*/ 17 h 309"/>
                <a:gd name="T18" fmla="*/ 148 w 309"/>
                <a:gd name="T19" fmla="*/ 8 h 309"/>
                <a:gd name="T20" fmla="*/ 156 w 309"/>
                <a:gd name="T21" fmla="*/ 17 h 309"/>
                <a:gd name="T22" fmla="*/ 169 w 309"/>
                <a:gd name="T23" fmla="*/ 25 h 309"/>
                <a:gd name="T24" fmla="*/ 182 w 309"/>
                <a:gd name="T25" fmla="*/ 25 h 309"/>
                <a:gd name="T26" fmla="*/ 194 w 309"/>
                <a:gd name="T27" fmla="*/ 21 h 309"/>
                <a:gd name="T28" fmla="*/ 211 w 309"/>
                <a:gd name="T29" fmla="*/ 8 h 309"/>
                <a:gd name="T30" fmla="*/ 220 w 309"/>
                <a:gd name="T31" fmla="*/ 0 h 309"/>
                <a:gd name="T32" fmla="*/ 232 w 309"/>
                <a:gd name="T33" fmla="*/ 0 h 309"/>
                <a:gd name="T34" fmla="*/ 245 w 309"/>
                <a:gd name="T35" fmla="*/ 4 h 309"/>
                <a:gd name="T36" fmla="*/ 266 w 309"/>
                <a:gd name="T37" fmla="*/ 12 h 309"/>
                <a:gd name="T38" fmla="*/ 275 w 309"/>
                <a:gd name="T39" fmla="*/ 21 h 309"/>
                <a:gd name="T40" fmla="*/ 270 w 309"/>
                <a:gd name="T41" fmla="*/ 38 h 309"/>
                <a:gd name="T42" fmla="*/ 258 w 309"/>
                <a:gd name="T43" fmla="*/ 59 h 309"/>
                <a:gd name="T44" fmla="*/ 258 w 309"/>
                <a:gd name="T45" fmla="*/ 72 h 309"/>
                <a:gd name="T46" fmla="*/ 266 w 309"/>
                <a:gd name="T47" fmla="*/ 89 h 309"/>
                <a:gd name="T48" fmla="*/ 270 w 309"/>
                <a:gd name="T49" fmla="*/ 101 h 309"/>
                <a:gd name="T50" fmla="*/ 275 w 309"/>
                <a:gd name="T51" fmla="*/ 127 h 309"/>
                <a:gd name="T52" fmla="*/ 279 w 309"/>
                <a:gd name="T53" fmla="*/ 135 h 309"/>
                <a:gd name="T54" fmla="*/ 296 w 309"/>
                <a:gd name="T55" fmla="*/ 144 h 309"/>
                <a:gd name="T56" fmla="*/ 304 w 309"/>
                <a:gd name="T57" fmla="*/ 148 h 309"/>
                <a:gd name="T58" fmla="*/ 309 w 309"/>
                <a:gd name="T59" fmla="*/ 161 h 309"/>
                <a:gd name="T60" fmla="*/ 304 w 309"/>
                <a:gd name="T61" fmla="*/ 182 h 309"/>
                <a:gd name="T62" fmla="*/ 300 w 309"/>
                <a:gd name="T63" fmla="*/ 207 h 309"/>
                <a:gd name="T64" fmla="*/ 287 w 309"/>
                <a:gd name="T65" fmla="*/ 216 h 309"/>
                <a:gd name="T66" fmla="*/ 283 w 309"/>
                <a:gd name="T67" fmla="*/ 228 h 309"/>
                <a:gd name="T68" fmla="*/ 296 w 309"/>
                <a:gd name="T69" fmla="*/ 241 h 309"/>
                <a:gd name="T70" fmla="*/ 300 w 309"/>
                <a:gd name="T71" fmla="*/ 254 h 309"/>
                <a:gd name="T72" fmla="*/ 300 w 309"/>
                <a:gd name="T73" fmla="*/ 266 h 309"/>
                <a:gd name="T74" fmla="*/ 292 w 309"/>
                <a:gd name="T75" fmla="*/ 275 h 309"/>
                <a:gd name="T76" fmla="*/ 287 w 309"/>
                <a:gd name="T77" fmla="*/ 296 h 309"/>
                <a:gd name="T78" fmla="*/ 275 w 309"/>
                <a:gd name="T79" fmla="*/ 300 h 309"/>
                <a:gd name="T80" fmla="*/ 258 w 309"/>
                <a:gd name="T81" fmla="*/ 305 h 309"/>
                <a:gd name="T82" fmla="*/ 241 w 309"/>
                <a:gd name="T83" fmla="*/ 300 h 309"/>
                <a:gd name="T84" fmla="*/ 203 w 309"/>
                <a:gd name="T85" fmla="*/ 305 h 309"/>
                <a:gd name="T86" fmla="*/ 152 w 309"/>
                <a:gd name="T87" fmla="*/ 309 h 309"/>
                <a:gd name="T88" fmla="*/ 131 w 309"/>
                <a:gd name="T89" fmla="*/ 309 h 309"/>
                <a:gd name="T90" fmla="*/ 114 w 309"/>
                <a:gd name="T91" fmla="*/ 300 h 309"/>
                <a:gd name="T92" fmla="*/ 101 w 309"/>
                <a:gd name="T93" fmla="*/ 292 h 309"/>
                <a:gd name="T94" fmla="*/ 88 w 309"/>
                <a:gd name="T95" fmla="*/ 279 h 309"/>
                <a:gd name="T96" fmla="*/ 80 w 309"/>
                <a:gd name="T97" fmla="*/ 262 h 309"/>
                <a:gd name="T98" fmla="*/ 76 w 309"/>
                <a:gd name="T99" fmla="*/ 233 h 309"/>
                <a:gd name="T100" fmla="*/ 67 w 309"/>
                <a:gd name="T101" fmla="*/ 228 h 309"/>
                <a:gd name="T102" fmla="*/ 50 w 309"/>
                <a:gd name="T103" fmla="*/ 224 h 309"/>
                <a:gd name="T104" fmla="*/ 33 w 309"/>
                <a:gd name="T105" fmla="*/ 220 h 309"/>
                <a:gd name="T106" fmla="*/ 16 w 309"/>
                <a:gd name="T107" fmla="*/ 207 h 309"/>
                <a:gd name="T108" fmla="*/ 4 w 309"/>
                <a:gd name="T109" fmla="*/ 19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9" h="309">
                  <a:moveTo>
                    <a:pt x="0" y="199"/>
                  </a:moveTo>
                  <a:lnTo>
                    <a:pt x="0" y="195"/>
                  </a:lnTo>
                  <a:lnTo>
                    <a:pt x="4" y="186"/>
                  </a:lnTo>
                  <a:lnTo>
                    <a:pt x="12" y="161"/>
                  </a:lnTo>
                  <a:lnTo>
                    <a:pt x="16" y="144"/>
                  </a:lnTo>
                  <a:lnTo>
                    <a:pt x="21" y="139"/>
                  </a:lnTo>
                  <a:lnTo>
                    <a:pt x="25" y="123"/>
                  </a:lnTo>
                  <a:lnTo>
                    <a:pt x="29" y="114"/>
                  </a:lnTo>
                  <a:lnTo>
                    <a:pt x="33" y="106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2" y="93"/>
                  </a:lnTo>
                  <a:lnTo>
                    <a:pt x="46" y="89"/>
                  </a:lnTo>
                  <a:lnTo>
                    <a:pt x="50" y="84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7" y="63"/>
                  </a:lnTo>
                  <a:lnTo>
                    <a:pt x="101" y="59"/>
                  </a:lnTo>
                  <a:lnTo>
                    <a:pt x="105" y="59"/>
                  </a:lnTo>
                  <a:lnTo>
                    <a:pt x="105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2" y="34"/>
                  </a:lnTo>
                  <a:lnTo>
                    <a:pt x="135" y="17"/>
                  </a:lnTo>
                  <a:lnTo>
                    <a:pt x="139" y="17"/>
                  </a:lnTo>
                  <a:lnTo>
                    <a:pt x="139" y="12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56" y="12"/>
                  </a:lnTo>
                  <a:lnTo>
                    <a:pt x="156" y="17"/>
                  </a:lnTo>
                  <a:lnTo>
                    <a:pt x="160" y="17"/>
                  </a:lnTo>
                  <a:lnTo>
                    <a:pt x="165" y="21"/>
                  </a:lnTo>
                  <a:lnTo>
                    <a:pt x="169" y="25"/>
                  </a:lnTo>
                  <a:lnTo>
                    <a:pt x="173" y="25"/>
                  </a:lnTo>
                  <a:lnTo>
                    <a:pt x="177" y="25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5"/>
                  </a:lnTo>
                  <a:lnTo>
                    <a:pt x="194" y="21"/>
                  </a:lnTo>
                  <a:lnTo>
                    <a:pt x="199" y="17"/>
                  </a:lnTo>
                  <a:lnTo>
                    <a:pt x="207" y="8"/>
                  </a:lnTo>
                  <a:lnTo>
                    <a:pt x="211" y="8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5" y="4"/>
                  </a:lnTo>
                  <a:lnTo>
                    <a:pt x="254" y="8"/>
                  </a:lnTo>
                  <a:lnTo>
                    <a:pt x="262" y="8"/>
                  </a:lnTo>
                  <a:lnTo>
                    <a:pt x="266" y="12"/>
                  </a:lnTo>
                  <a:lnTo>
                    <a:pt x="270" y="17"/>
                  </a:lnTo>
                  <a:lnTo>
                    <a:pt x="270" y="21"/>
                  </a:lnTo>
                  <a:lnTo>
                    <a:pt x="275" y="21"/>
                  </a:lnTo>
                  <a:lnTo>
                    <a:pt x="275" y="25"/>
                  </a:lnTo>
                  <a:lnTo>
                    <a:pt x="270" y="34"/>
                  </a:lnTo>
                  <a:lnTo>
                    <a:pt x="270" y="38"/>
                  </a:lnTo>
                  <a:lnTo>
                    <a:pt x="262" y="51"/>
                  </a:lnTo>
                  <a:lnTo>
                    <a:pt x="262" y="55"/>
                  </a:lnTo>
                  <a:lnTo>
                    <a:pt x="258" y="59"/>
                  </a:lnTo>
                  <a:lnTo>
                    <a:pt x="258" y="63"/>
                  </a:lnTo>
                  <a:lnTo>
                    <a:pt x="258" y="68"/>
                  </a:lnTo>
                  <a:lnTo>
                    <a:pt x="258" y="72"/>
                  </a:lnTo>
                  <a:lnTo>
                    <a:pt x="258" y="76"/>
                  </a:lnTo>
                  <a:lnTo>
                    <a:pt x="262" y="80"/>
                  </a:lnTo>
                  <a:lnTo>
                    <a:pt x="266" y="89"/>
                  </a:lnTo>
                  <a:lnTo>
                    <a:pt x="266" y="93"/>
                  </a:lnTo>
                  <a:lnTo>
                    <a:pt x="270" y="97"/>
                  </a:lnTo>
                  <a:lnTo>
                    <a:pt x="270" y="101"/>
                  </a:lnTo>
                  <a:lnTo>
                    <a:pt x="270" y="114"/>
                  </a:lnTo>
                  <a:lnTo>
                    <a:pt x="275" y="118"/>
                  </a:lnTo>
                  <a:lnTo>
                    <a:pt x="275" y="127"/>
                  </a:lnTo>
                  <a:lnTo>
                    <a:pt x="275" y="131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83" y="135"/>
                  </a:lnTo>
                  <a:lnTo>
                    <a:pt x="287" y="139"/>
                  </a:lnTo>
                  <a:lnTo>
                    <a:pt x="296" y="144"/>
                  </a:lnTo>
                  <a:lnTo>
                    <a:pt x="300" y="144"/>
                  </a:lnTo>
                  <a:lnTo>
                    <a:pt x="300" y="148"/>
                  </a:lnTo>
                  <a:lnTo>
                    <a:pt x="304" y="148"/>
                  </a:lnTo>
                  <a:lnTo>
                    <a:pt x="304" y="152"/>
                  </a:lnTo>
                  <a:lnTo>
                    <a:pt x="309" y="156"/>
                  </a:lnTo>
                  <a:lnTo>
                    <a:pt x="309" y="161"/>
                  </a:lnTo>
                  <a:lnTo>
                    <a:pt x="309" y="165"/>
                  </a:lnTo>
                  <a:lnTo>
                    <a:pt x="309" y="169"/>
                  </a:lnTo>
                  <a:lnTo>
                    <a:pt x="304" y="182"/>
                  </a:lnTo>
                  <a:lnTo>
                    <a:pt x="304" y="199"/>
                  </a:lnTo>
                  <a:lnTo>
                    <a:pt x="304" y="203"/>
                  </a:lnTo>
                  <a:lnTo>
                    <a:pt x="300" y="207"/>
                  </a:lnTo>
                  <a:lnTo>
                    <a:pt x="300" y="211"/>
                  </a:lnTo>
                  <a:lnTo>
                    <a:pt x="296" y="211"/>
                  </a:lnTo>
                  <a:lnTo>
                    <a:pt x="287" y="216"/>
                  </a:lnTo>
                  <a:lnTo>
                    <a:pt x="283" y="220"/>
                  </a:lnTo>
                  <a:lnTo>
                    <a:pt x="283" y="224"/>
                  </a:lnTo>
                  <a:lnTo>
                    <a:pt x="283" y="228"/>
                  </a:lnTo>
                  <a:lnTo>
                    <a:pt x="292" y="233"/>
                  </a:lnTo>
                  <a:lnTo>
                    <a:pt x="296" y="237"/>
                  </a:lnTo>
                  <a:lnTo>
                    <a:pt x="296" y="241"/>
                  </a:lnTo>
                  <a:lnTo>
                    <a:pt x="300" y="245"/>
                  </a:lnTo>
                  <a:lnTo>
                    <a:pt x="300" y="250"/>
                  </a:lnTo>
                  <a:lnTo>
                    <a:pt x="300" y="254"/>
                  </a:lnTo>
                  <a:lnTo>
                    <a:pt x="300" y="258"/>
                  </a:lnTo>
                  <a:lnTo>
                    <a:pt x="300" y="262"/>
                  </a:lnTo>
                  <a:lnTo>
                    <a:pt x="300" y="266"/>
                  </a:lnTo>
                  <a:lnTo>
                    <a:pt x="296" y="266"/>
                  </a:lnTo>
                  <a:lnTo>
                    <a:pt x="296" y="275"/>
                  </a:lnTo>
                  <a:lnTo>
                    <a:pt x="292" y="275"/>
                  </a:lnTo>
                  <a:lnTo>
                    <a:pt x="292" y="283"/>
                  </a:lnTo>
                  <a:lnTo>
                    <a:pt x="287" y="288"/>
                  </a:lnTo>
                  <a:lnTo>
                    <a:pt x="287" y="296"/>
                  </a:lnTo>
                  <a:lnTo>
                    <a:pt x="283" y="300"/>
                  </a:lnTo>
                  <a:lnTo>
                    <a:pt x="279" y="300"/>
                  </a:lnTo>
                  <a:lnTo>
                    <a:pt x="275" y="300"/>
                  </a:lnTo>
                  <a:lnTo>
                    <a:pt x="270" y="305"/>
                  </a:lnTo>
                  <a:lnTo>
                    <a:pt x="266" y="305"/>
                  </a:lnTo>
                  <a:lnTo>
                    <a:pt x="258" y="305"/>
                  </a:lnTo>
                  <a:lnTo>
                    <a:pt x="249" y="300"/>
                  </a:lnTo>
                  <a:lnTo>
                    <a:pt x="245" y="300"/>
                  </a:lnTo>
                  <a:lnTo>
                    <a:pt x="241" y="300"/>
                  </a:lnTo>
                  <a:lnTo>
                    <a:pt x="237" y="300"/>
                  </a:lnTo>
                  <a:lnTo>
                    <a:pt x="220" y="305"/>
                  </a:lnTo>
                  <a:lnTo>
                    <a:pt x="203" y="305"/>
                  </a:lnTo>
                  <a:lnTo>
                    <a:pt x="177" y="305"/>
                  </a:lnTo>
                  <a:lnTo>
                    <a:pt x="156" y="309"/>
                  </a:lnTo>
                  <a:lnTo>
                    <a:pt x="152" y="309"/>
                  </a:lnTo>
                  <a:lnTo>
                    <a:pt x="143" y="309"/>
                  </a:lnTo>
                  <a:lnTo>
                    <a:pt x="135" y="309"/>
                  </a:lnTo>
                  <a:lnTo>
                    <a:pt x="131" y="309"/>
                  </a:lnTo>
                  <a:lnTo>
                    <a:pt x="127" y="305"/>
                  </a:lnTo>
                  <a:lnTo>
                    <a:pt x="118" y="305"/>
                  </a:lnTo>
                  <a:lnTo>
                    <a:pt x="114" y="300"/>
                  </a:lnTo>
                  <a:lnTo>
                    <a:pt x="110" y="300"/>
                  </a:lnTo>
                  <a:lnTo>
                    <a:pt x="105" y="296"/>
                  </a:lnTo>
                  <a:lnTo>
                    <a:pt x="101" y="292"/>
                  </a:lnTo>
                  <a:lnTo>
                    <a:pt x="97" y="288"/>
                  </a:lnTo>
                  <a:lnTo>
                    <a:pt x="93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4" y="266"/>
                  </a:lnTo>
                  <a:lnTo>
                    <a:pt x="80" y="262"/>
                  </a:lnTo>
                  <a:lnTo>
                    <a:pt x="80" y="254"/>
                  </a:lnTo>
                  <a:lnTo>
                    <a:pt x="76" y="237"/>
                  </a:lnTo>
                  <a:lnTo>
                    <a:pt x="76" y="233"/>
                  </a:lnTo>
                  <a:lnTo>
                    <a:pt x="72" y="233"/>
                  </a:lnTo>
                  <a:lnTo>
                    <a:pt x="72" y="228"/>
                  </a:lnTo>
                  <a:lnTo>
                    <a:pt x="67" y="228"/>
                  </a:lnTo>
                  <a:lnTo>
                    <a:pt x="63" y="228"/>
                  </a:lnTo>
                  <a:lnTo>
                    <a:pt x="55" y="224"/>
                  </a:lnTo>
                  <a:lnTo>
                    <a:pt x="50" y="224"/>
                  </a:lnTo>
                  <a:lnTo>
                    <a:pt x="46" y="224"/>
                  </a:lnTo>
                  <a:lnTo>
                    <a:pt x="42" y="224"/>
                  </a:lnTo>
                  <a:lnTo>
                    <a:pt x="33" y="220"/>
                  </a:lnTo>
                  <a:lnTo>
                    <a:pt x="29" y="216"/>
                  </a:lnTo>
                  <a:lnTo>
                    <a:pt x="25" y="211"/>
                  </a:lnTo>
                  <a:lnTo>
                    <a:pt x="16" y="207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4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2" name="Freeform 68"/>
            <p:cNvSpPr>
              <a:spLocks noEditPoints="1"/>
            </p:cNvSpPr>
            <p:nvPr/>
          </p:nvSpPr>
          <p:spPr bwMode="auto">
            <a:xfrm>
              <a:off x="1295307" y="3154208"/>
              <a:ext cx="170237" cy="111146"/>
            </a:xfrm>
            <a:custGeom>
              <a:avLst/>
              <a:gdLst>
                <a:gd name="T0" fmla="*/ 4 w 537"/>
                <a:gd name="T1" fmla="*/ 101 h 351"/>
                <a:gd name="T2" fmla="*/ 25 w 537"/>
                <a:gd name="T3" fmla="*/ 93 h 351"/>
                <a:gd name="T4" fmla="*/ 67 w 537"/>
                <a:gd name="T5" fmla="*/ 72 h 351"/>
                <a:gd name="T6" fmla="*/ 131 w 537"/>
                <a:gd name="T7" fmla="*/ 34 h 351"/>
                <a:gd name="T8" fmla="*/ 161 w 537"/>
                <a:gd name="T9" fmla="*/ 21 h 351"/>
                <a:gd name="T10" fmla="*/ 207 w 537"/>
                <a:gd name="T11" fmla="*/ 17 h 351"/>
                <a:gd name="T12" fmla="*/ 228 w 537"/>
                <a:gd name="T13" fmla="*/ 8 h 351"/>
                <a:gd name="T14" fmla="*/ 249 w 537"/>
                <a:gd name="T15" fmla="*/ 0 h 351"/>
                <a:gd name="T16" fmla="*/ 271 w 537"/>
                <a:gd name="T17" fmla="*/ 4 h 351"/>
                <a:gd name="T18" fmla="*/ 288 w 537"/>
                <a:gd name="T19" fmla="*/ 12 h 351"/>
                <a:gd name="T20" fmla="*/ 296 w 537"/>
                <a:gd name="T21" fmla="*/ 29 h 351"/>
                <a:gd name="T22" fmla="*/ 296 w 537"/>
                <a:gd name="T23" fmla="*/ 55 h 351"/>
                <a:gd name="T24" fmla="*/ 296 w 537"/>
                <a:gd name="T25" fmla="*/ 97 h 351"/>
                <a:gd name="T26" fmla="*/ 300 w 537"/>
                <a:gd name="T27" fmla="*/ 118 h 351"/>
                <a:gd name="T28" fmla="*/ 313 w 537"/>
                <a:gd name="T29" fmla="*/ 131 h 351"/>
                <a:gd name="T30" fmla="*/ 334 w 537"/>
                <a:gd name="T31" fmla="*/ 131 h 351"/>
                <a:gd name="T32" fmla="*/ 351 w 537"/>
                <a:gd name="T33" fmla="*/ 127 h 351"/>
                <a:gd name="T34" fmla="*/ 364 w 537"/>
                <a:gd name="T35" fmla="*/ 131 h 351"/>
                <a:gd name="T36" fmla="*/ 372 w 537"/>
                <a:gd name="T37" fmla="*/ 148 h 351"/>
                <a:gd name="T38" fmla="*/ 376 w 537"/>
                <a:gd name="T39" fmla="*/ 182 h 351"/>
                <a:gd name="T40" fmla="*/ 385 w 537"/>
                <a:gd name="T41" fmla="*/ 203 h 351"/>
                <a:gd name="T42" fmla="*/ 410 w 537"/>
                <a:gd name="T43" fmla="*/ 220 h 351"/>
                <a:gd name="T44" fmla="*/ 499 w 537"/>
                <a:gd name="T45" fmla="*/ 262 h 351"/>
                <a:gd name="T46" fmla="*/ 529 w 537"/>
                <a:gd name="T47" fmla="*/ 275 h 351"/>
                <a:gd name="T48" fmla="*/ 537 w 537"/>
                <a:gd name="T49" fmla="*/ 288 h 351"/>
                <a:gd name="T50" fmla="*/ 520 w 537"/>
                <a:gd name="T51" fmla="*/ 292 h 351"/>
                <a:gd name="T52" fmla="*/ 431 w 537"/>
                <a:gd name="T53" fmla="*/ 317 h 351"/>
                <a:gd name="T54" fmla="*/ 393 w 537"/>
                <a:gd name="T55" fmla="*/ 326 h 351"/>
                <a:gd name="T56" fmla="*/ 376 w 537"/>
                <a:gd name="T57" fmla="*/ 338 h 351"/>
                <a:gd name="T58" fmla="*/ 364 w 537"/>
                <a:gd name="T59" fmla="*/ 347 h 351"/>
                <a:gd name="T60" fmla="*/ 351 w 537"/>
                <a:gd name="T61" fmla="*/ 351 h 351"/>
                <a:gd name="T62" fmla="*/ 330 w 537"/>
                <a:gd name="T63" fmla="*/ 351 h 351"/>
                <a:gd name="T64" fmla="*/ 321 w 537"/>
                <a:gd name="T65" fmla="*/ 343 h 351"/>
                <a:gd name="T66" fmla="*/ 304 w 537"/>
                <a:gd name="T67" fmla="*/ 326 h 351"/>
                <a:gd name="T68" fmla="*/ 275 w 537"/>
                <a:gd name="T69" fmla="*/ 288 h 351"/>
                <a:gd name="T70" fmla="*/ 262 w 537"/>
                <a:gd name="T71" fmla="*/ 279 h 351"/>
                <a:gd name="T72" fmla="*/ 249 w 537"/>
                <a:gd name="T73" fmla="*/ 283 h 351"/>
                <a:gd name="T74" fmla="*/ 228 w 537"/>
                <a:gd name="T75" fmla="*/ 309 h 351"/>
                <a:gd name="T76" fmla="*/ 211 w 537"/>
                <a:gd name="T77" fmla="*/ 309 h 351"/>
                <a:gd name="T78" fmla="*/ 165 w 537"/>
                <a:gd name="T79" fmla="*/ 300 h 351"/>
                <a:gd name="T80" fmla="*/ 93 w 537"/>
                <a:gd name="T81" fmla="*/ 275 h 351"/>
                <a:gd name="T82" fmla="*/ 72 w 537"/>
                <a:gd name="T83" fmla="*/ 266 h 351"/>
                <a:gd name="T84" fmla="*/ 55 w 537"/>
                <a:gd name="T85" fmla="*/ 250 h 351"/>
                <a:gd name="T86" fmla="*/ 50 w 537"/>
                <a:gd name="T87" fmla="*/ 228 h 351"/>
                <a:gd name="T88" fmla="*/ 42 w 537"/>
                <a:gd name="T89" fmla="*/ 178 h 351"/>
                <a:gd name="T90" fmla="*/ 34 w 537"/>
                <a:gd name="T91" fmla="*/ 152 h 351"/>
                <a:gd name="T92" fmla="*/ 25 w 537"/>
                <a:gd name="T93" fmla="*/ 127 h 351"/>
                <a:gd name="T94" fmla="*/ 8 w 537"/>
                <a:gd name="T95" fmla="*/ 10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351">
                  <a:moveTo>
                    <a:pt x="0" y="101"/>
                  </a:moveTo>
                  <a:lnTo>
                    <a:pt x="4" y="101"/>
                  </a:lnTo>
                  <a:lnTo>
                    <a:pt x="0" y="101"/>
                  </a:lnTo>
                  <a:close/>
                  <a:moveTo>
                    <a:pt x="4" y="101"/>
                  </a:moveTo>
                  <a:lnTo>
                    <a:pt x="8" y="101"/>
                  </a:lnTo>
                  <a:lnTo>
                    <a:pt x="12" y="97"/>
                  </a:lnTo>
                  <a:lnTo>
                    <a:pt x="17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67" y="72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31" y="34"/>
                  </a:lnTo>
                  <a:lnTo>
                    <a:pt x="139" y="29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3" y="21"/>
                  </a:lnTo>
                  <a:lnTo>
                    <a:pt x="194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16" y="12"/>
                  </a:lnTo>
                  <a:lnTo>
                    <a:pt x="224" y="12"/>
                  </a:lnTo>
                  <a:lnTo>
                    <a:pt x="228" y="8"/>
                  </a:lnTo>
                  <a:lnTo>
                    <a:pt x="232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9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6" y="4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8" y="12"/>
                  </a:lnTo>
                  <a:lnTo>
                    <a:pt x="292" y="17"/>
                  </a:lnTo>
                  <a:lnTo>
                    <a:pt x="296" y="21"/>
                  </a:lnTo>
                  <a:lnTo>
                    <a:pt x="296" y="25"/>
                  </a:lnTo>
                  <a:lnTo>
                    <a:pt x="296" y="29"/>
                  </a:lnTo>
                  <a:lnTo>
                    <a:pt x="296" y="34"/>
                  </a:lnTo>
                  <a:lnTo>
                    <a:pt x="296" y="38"/>
                  </a:lnTo>
                  <a:lnTo>
                    <a:pt x="296" y="42"/>
                  </a:lnTo>
                  <a:lnTo>
                    <a:pt x="296" y="55"/>
                  </a:lnTo>
                  <a:lnTo>
                    <a:pt x="296" y="63"/>
                  </a:lnTo>
                  <a:lnTo>
                    <a:pt x="296" y="84"/>
                  </a:lnTo>
                  <a:lnTo>
                    <a:pt x="296" y="93"/>
                  </a:lnTo>
                  <a:lnTo>
                    <a:pt x="296" y="97"/>
                  </a:lnTo>
                  <a:lnTo>
                    <a:pt x="296" y="106"/>
                  </a:lnTo>
                  <a:lnTo>
                    <a:pt x="296" y="110"/>
                  </a:lnTo>
                  <a:lnTo>
                    <a:pt x="296" y="114"/>
                  </a:lnTo>
                  <a:lnTo>
                    <a:pt x="300" y="118"/>
                  </a:lnTo>
                  <a:lnTo>
                    <a:pt x="300" y="123"/>
                  </a:lnTo>
                  <a:lnTo>
                    <a:pt x="304" y="123"/>
                  </a:lnTo>
                  <a:lnTo>
                    <a:pt x="309" y="127"/>
                  </a:lnTo>
                  <a:lnTo>
                    <a:pt x="313" y="131"/>
                  </a:lnTo>
                  <a:lnTo>
                    <a:pt x="317" y="131"/>
                  </a:lnTo>
                  <a:lnTo>
                    <a:pt x="321" y="131"/>
                  </a:lnTo>
                  <a:lnTo>
                    <a:pt x="330" y="131"/>
                  </a:lnTo>
                  <a:lnTo>
                    <a:pt x="334" y="131"/>
                  </a:lnTo>
                  <a:lnTo>
                    <a:pt x="338" y="131"/>
                  </a:lnTo>
                  <a:lnTo>
                    <a:pt x="343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5" y="127"/>
                  </a:lnTo>
                  <a:lnTo>
                    <a:pt x="359" y="127"/>
                  </a:lnTo>
                  <a:lnTo>
                    <a:pt x="364" y="127"/>
                  </a:lnTo>
                  <a:lnTo>
                    <a:pt x="364" y="131"/>
                  </a:lnTo>
                  <a:lnTo>
                    <a:pt x="368" y="131"/>
                  </a:lnTo>
                  <a:lnTo>
                    <a:pt x="368" y="135"/>
                  </a:lnTo>
                  <a:lnTo>
                    <a:pt x="372" y="139"/>
                  </a:lnTo>
                  <a:lnTo>
                    <a:pt x="372" y="148"/>
                  </a:lnTo>
                  <a:lnTo>
                    <a:pt x="372" y="152"/>
                  </a:lnTo>
                  <a:lnTo>
                    <a:pt x="376" y="156"/>
                  </a:lnTo>
                  <a:lnTo>
                    <a:pt x="376" y="178"/>
                  </a:lnTo>
                  <a:lnTo>
                    <a:pt x="376" y="182"/>
                  </a:lnTo>
                  <a:lnTo>
                    <a:pt x="381" y="190"/>
                  </a:lnTo>
                  <a:lnTo>
                    <a:pt x="381" y="195"/>
                  </a:lnTo>
                  <a:lnTo>
                    <a:pt x="385" y="199"/>
                  </a:lnTo>
                  <a:lnTo>
                    <a:pt x="385" y="203"/>
                  </a:lnTo>
                  <a:lnTo>
                    <a:pt x="389" y="207"/>
                  </a:lnTo>
                  <a:lnTo>
                    <a:pt x="398" y="211"/>
                  </a:lnTo>
                  <a:lnTo>
                    <a:pt x="402" y="216"/>
                  </a:lnTo>
                  <a:lnTo>
                    <a:pt x="410" y="220"/>
                  </a:lnTo>
                  <a:lnTo>
                    <a:pt x="419" y="224"/>
                  </a:lnTo>
                  <a:lnTo>
                    <a:pt x="431" y="228"/>
                  </a:lnTo>
                  <a:lnTo>
                    <a:pt x="444" y="237"/>
                  </a:lnTo>
                  <a:lnTo>
                    <a:pt x="499" y="262"/>
                  </a:lnTo>
                  <a:lnTo>
                    <a:pt x="512" y="266"/>
                  </a:lnTo>
                  <a:lnTo>
                    <a:pt x="520" y="271"/>
                  </a:lnTo>
                  <a:lnTo>
                    <a:pt x="525" y="275"/>
                  </a:lnTo>
                  <a:lnTo>
                    <a:pt x="529" y="275"/>
                  </a:lnTo>
                  <a:lnTo>
                    <a:pt x="533" y="279"/>
                  </a:lnTo>
                  <a:lnTo>
                    <a:pt x="537" y="279"/>
                  </a:lnTo>
                  <a:lnTo>
                    <a:pt x="537" y="283"/>
                  </a:lnTo>
                  <a:lnTo>
                    <a:pt x="537" y="288"/>
                  </a:lnTo>
                  <a:lnTo>
                    <a:pt x="533" y="288"/>
                  </a:lnTo>
                  <a:lnTo>
                    <a:pt x="529" y="288"/>
                  </a:lnTo>
                  <a:lnTo>
                    <a:pt x="525" y="292"/>
                  </a:lnTo>
                  <a:lnTo>
                    <a:pt x="520" y="292"/>
                  </a:lnTo>
                  <a:lnTo>
                    <a:pt x="508" y="296"/>
                  </a:lnTo>
                  <a:lnTo>
                    <a:pt x="499" y="300"/>
                  </a:lnTo>
                  <a:lnTo>
                    <a:pt x="448" y="309"/>
                  </a:lnTo>
                  <a:lnTo>
                    <a:pt x="431" y="317"/>
                  </a:lnTo>
                  <a:lnTo>
                    <a:pt x="419" y="317"/>
                  </a:lnTo>
                  <a:lnTo>
                    <a:pt x="410" y="322"/>
                  </a:lnTo>
                  <a:lnTo>
                    <a:pt x="398" y="326"/>
                  </a:lnTo>
                  <a:lnTo>
                    <a:pt x="393" y="326"/>
                  </a:lnTo>
                  <a:lnTo>
                    <a:pt x="389" y="330"/>
                  </a:lnTo>
                  <a:lnTo>
                    <a:pt x="385" y="330"/>
                  </a:lnTo>
                  <a:lnTo>
                    <a:pt x="381" y="334"/>
                  </a:lnTo>
                  <a:lnTo>
                    <a:pt x="376" y="338"/>
                  </a:lnTo>
                  <a:lnTo>
                    <a:pt x="372" y="338"/>
                  </a:lnTo>
                  <a:lnTo>
                    <a:pt x="372" y="343"/>
                  </a:lnTo>
                  <a:lnTo>
                    <a:pt x="368" y="347"/>
                  </a:lnTo>
                  <a:lnTo>
                    <a:pt x="364" y="347"/>
                  </a:lnTo>
                  <a:lnTo>
                    <a:pt x="364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38" y="351"/>
                  </a:lnTo>
                  <a:lnTo>
                    <a:pt x="334" y="351"/>
                  </a:lnTo>
                  <a:lnTo>
                    <a:pt x="330" y="351"/>
                  </a:lnTo>
                  <a:lnTo>
                    <a:pt x="326" y="351"/>
                  </a:lnTo>
                  <a:lnTo>
                    <a:pt x="326" y="347"/>
                  </a:lnTo>
                  <a:lnTo>
                    <a:pt x="321" y="347"/>
                  </a:lnTo>
                  <a:lnTo>
                    <a:pt x="321" y="343"/>
                  </a:lnTo>
                  <a:lnTo>
                    <a:pt x="317" y="338"/>
                  </a:lnTo>
                  <a:lnTo>
                    <a:pt x="313" y="334"/>
                  </a:lnTo>
                  <a:lnTo>
                    <a:pt x="309" y="330"/>
                  </a:lnTo>
                  <a:lnTo>
                    <a:pt x="304" y="326"/>
                  </a:lnTo>
                  <a:lnTo>
                    <a:pt x="296" y="317"/>
                  </a:lnTo>
                  <a:lnTo>
                    <a:pt x="283" y="300"/>
                  </a:lnTo>
                  <a:lnTo>
                    <a:pt x="279" y="292"/>
                  </a:lnTo>
                  <a:lnTo>
                    <a:pt x="275" y="288"/>
                  </a:lnTo>
                  <a:lnTo>
                    <a:pt x="271" y="283"/>
                  </a:lnTo>
                  <a:lnTo>
                    <a:pt x="271" y="279"/>
                  </a:lnTo>
                  <a:lnTo>
                    <a:pt x="266" y="279"/>
                  </a:lnTo>
                  <a:lnTo>
                    <a:pt x="262" y="279"/>
                  </a:lnTo>
                  <a:lnTo>
                    <a:pt x="262" y="275"/>
                  </a:lnTo>
                  <a:lnTo>
                    <a:pt x="258" y="279"/>
                  </a:lnTo>
                  <a:lnTo>
                    <a:pt x="254" y="283"/>
                  </a:lnTo>
                  <a:lnTo>
                    <a:pt x="249" y="283"/>
                  </a:lnTo>
                  <a:lnTo>
                    <a:pt x="245" y="292"/>
                  </a:lnTo>
                  <a:lnTo>
                    <a:pt x="237" y="305"/>
                  </a:lnTo>
                  <a:lnTo>
                    <a:pt x="232" y="309"/>
                  </a:lnTo>
                  <a:lnTo>
                    <a:pt x="228" y="309"/>
                  </a:lnTo>
                  <a:lnTo>
                    <a:pt x="228" y="313"/>
                  </a:lnTo>
                  <a:lnTo>
                    <a:pt x="220" y="313"/>
                  </a:lnTo>
                  <a:lnTo>
                    <a:pt x="216" y="313"/>
                  </a:lnTo>
                  <a:lnTo>
                    <a:pt x="211" y="309"/>
                  </a:lnTo>
                  <a:lnTo>
                    <a:pt x="203" y="309"/>
                  </a:lnTo>
                  <a:lnTo>
                    <a:pt x="190" y="305"/>
                  </a:lnTo>
                  <a:lnTo>
                    <a:pt x="177" y="300"/>
                  </a:lnTo>
                  <a:lnTo>
                    <a:pt x="165" y="300"/>
                  </a:lnTo>
                  <a:lnTo>
                    <a:pt x="144" y="292"/>
                  </a:lnTo>
                  <a:lnTo>
                    <a:pt x="118" y="283"/>
                  </a:lnTo>
                  <a:lnTo>
                    <a:pt x="101" y="279"/>
                  </a:lnTo>
                  <a:lnTo>
                    <a:pt x="93" y="275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76" y="266"/>
                  </a:lnTo>
                  <a:lnTo>
                    <a:pt x="72" y="266"/>
                  </a:lnTo>
                  <a:lnTo>
                    <a:pt x="63" y="262"/>
                  </a:lnTo>
                  <a:lnTo>
                    <a:pt x="63" y="258"/>
                  </a:lnTo>
                  <a:lnTo>
                    <a:pt x="59" y="254"/>
                  </a:lnTo>
                  <a:lnTo>
                    <a:pt x="55" y="250"/>
                  </a:lnTo>
                  <a:lnTo>
                    <a:pt x="55" y="245"/>
                  </a:lnTo>
                  <a:lnTo>
                    <a:pt x="50" y="241"/>
                  </a:lnTo>
                  <a:lnTo>
                    <a:pt x="50" y="237"/>
                  </a:lnTo>
                  <a:lnTo>
                    <a:pt x="50" y="228"/>
                  </a:lnTo>
                  <a:lnTo>
                    <a:pt x="46" y="220"/>
                  </a:lnTo>
                  <a:lnTo>
                    <a:pt x="46" y="211"/>
                  </a:lnTo>
                  <a:lnTo>
                    <a:pt x="42" y="199"/>
                  </a:lnTo>
                  <a:lnTo>
                    <a:pt x="42" y="178"/>
                  </a:lnTo>
                  <a:lnTo>
                    <a:pt x="38" y="169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34" y="152"/>
                  </a:lnTo>
                  <a:lnTo>
                    <a:pt x="34" y="148"/>
                  </a:lnTo>
                  <a:lnTo>
                    <a:pt x="29" y="139"/>
                  </a:lnTo>
                  <a:lnTo>
                    <a:pt x="25" y="135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17" y="118"/>
                  </a:lnTo>
                  <a:lnTo>
                    <a:pt x="12" y="110"/>
                  </a:lnTo>
                  <a:lnTo>
                    <a:pt x="8" y="106"/>
                  </a:lnTo>
                  <a:lnTo>
                    <a:pt x="4" y="101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3" name="Freeform 69"/>
            <p:cNvSpPr>
              <a:spLocks/>
            </p:cNvSpPr>
            <p:nvPr/>
          </p:nvSpPr>
          <p:spPr bwMode="auto">
            <a:xfrm>
              <a:off x="825396" y="3071201"/>
              <a:ext cx="146319" cy="180085"/>
            </a:xfrm>
            <a:custGeom>
              <a:avLst/>
              <a:gdLst>
                <a:gd name="T0" fmla="*/ 12 w 465"/>
                <a:gd name="T1" fmla="*/ 93 h 568"/>
                <a:gd name="T2" fmla="*/ 46 w 465"/>
                <a:gd name="T3" fmla="*/ 76 h 568"/>
                <a:gd name="T4" fmla="*/ 67 w 465"/>
                <a:gd name="T5" fmla="*/ 72 h 568"/>
                <a:gd name="T6" fmla="*/ 118 w 465"/>
                <a:gd name="T7" fmla="*/ 76 h 568"/>
                <a:gd name="T8" fmla="*/ 144 w 465"/>
                <a:gd name="T9" fmla="*/ 72 h 568"/>
                <a:gd name="T10" fmla="*/ 169 w 465"/>
                <a:gd name="T11" fmla="*/ 64 h 568"/>
                <a:gd name="T12" fmla="*/ 258 w 465"/>
                <a:gd name="T13" fmla="*/ 13 h 568"/>
                <a:gd name="T14" fmla="*/ 288 w 465"/>
                <a:gd name="T15" fmla="*/ 0 h 568"/>
                <a:gd name="T16" fmla="*/ 305 w 465"/>
                <a:gd name="T17" fmla="*/ 0 h 568"/>
                <a:gd name="T18" fmla="*/ 317 w 465"/>
                <a:gd name="T19" fmla="*/ 21 h 568"/>
                <a:gd name="T20" fmla="*/ 330 w 465"/>
                <a:gd name="T21" fmla="*/ 30 h 568"/>
                <a:gd name="T22" fmla="*/ 355 w 465"/>
                <a:gd name="T23" fmla="*/ 34 h 568"/>
                <a:gd name="T24" fmla="*/ 368 w 465"/>
                <a:gd name="T25" fmla="*/ 55 h 568"/>
                <a:gd name="T26" fmla="*/ 372 w 465"/>
                <a:gd name="T27" fmla="*/ 76 h 568"/>
                <a:gd name="T28" fmla="*/ 372 w 465"/>
                <a:gd name="T29" fmla="*/ 136 h 568"/>
                <a:gd name="T30" fmla="*/ 372 w 465"/>
                <a:gd name="T31" fmla="*/ 153 h 568"/>
                <a:gd name="T32" fmla="*/ 360 w 465"/>
                <a:gd name="T33" fmla="*/ 178 h 568"/>
                <a:gd name="T34" fmla="*/ 351 w 465"/>
                <a:gd name="T35" fmla="*/ 195 h 568"/>
                <a:gd name="T36" fmla="*/ 343 w 465"/>
                <a:gd name="T37" fmla="*/ 233 h 568"/>
                <a:gd name="T38" fmla="*/ 343 w 465"/>
                <a:gd name="T39" fmla="*/ 263 h 568"/>
                <a:gd name="T40" fmla="*/ 347 w 465"/>
                <a:gd name="T41" fmla="*/ 301 h 568"/>
                <a:gd name="T42" fmla="*/ 351 w 465"/>
                <a:gd name="T43" fmla="*/ 331 h 568"/>
                <a:gd name="T44" fmla="*/ 355 w 465"/>
                <a:gd name="T45" fmla="*/ 343 h 568"/>
                <a:gd name="T46" fmla="*/ 372 w 465"/>
                <a:gd name="T47" fmla="*/ 356 h 568"/>
                <a:gd name="T48" fmla="*/ 398 w 465"/>
                <a:gd name="T49" fmla="*/ 360 h 568"/>
                <a:gd name="T50" fmla="*/ 410 w 465"/>
                <a:gd name="T51" fmla="*/ 377 h 568"/>
                <a:gd name="T52" fmla="*/ 427 w 465"/>
                <a:gd name="T53" fmla="*/ 394 h 568"/>
                <a:gd name="T54" fmla="*/ 436 w 465"/>
                <a:gd name="T55" fmla="*/ 424 h 568"/>
                <a:gd name="T56" fmla="*/ 453 w 465"/>
                <a:gd name="T57" fmla="*/ 458 h 568"/>
                <a:gd name="T58" fmla="*/ 465 w 465"/>
                <a:gd name="T59" fmla="*/ 487 h 568"/>
                <a:gd name="T60" fmla="*/ 465 w 465"/>
                <a:gd name="T61" fmla="*/ 508 h 568"/>
                <a:gd name="T62" fmla="*/ 453 w 465"/>
                <a:gd name="T63" fmla="*/ 546 h 568"/>
                <a:gd name="T64" fmla="*/ 444 w 465"/>
                <a:gd name="T65" fmla="*/ 563 h 568"/>
                <a:gd name="T66" fmla="*/ 427 w 465"/>
                <a:gd name="T67" fmla="*/ 568 h 568"/>
                <a:gd name="T68" fmla="*/ 385 w 465"/>
                <a:gd name="T69" fmla="*/ 555 h 568"/>
                <a:gd name="T70" fmla="*/ 372 w 465"/>
                <a:gd name="T71" fmla="*/ 546 h 568"/>
                <a:gd name="T72" fmla="*/ 351 w 465"/>
                <a:gd name="T73" fmla="*/ 529 h 568"/>
                <a:gd name="T74" fmla="*/ 330 w 465"/>
                <a:gd name="T75" fmla="*/ 521 h 568"/>
                <a:gd name="T76" fmla="*/ 296 w 465"/>
                <a:gd name="T77" fmla="*/ 529 h 568"/>
                <a:gd name="T78" fmla="*/ 262 w 465"/>
                <a:gd name="T79" fmla="*/ 534 h 568"/>
                <a:gd name="T80" fmla="*/ 224 w 465"/>
                <a:gd name="T81" fmla="*/ 534 h 568"/>
                <a:gd name="T82" fmla="*/ 207 w 465"/>
                <a:gd name="T83" fmla="*/ 525 h 568"/>
                <a:gd name="T84" fmla="*/ 203 w 465"/>
                <a:gd name="T85" fmla="*/ 500 h 568"/>
                <a:gd name="T86" fmla="*/ 203 w 465"/>
                <a:gd name="T87" fmla="*/ 453 h 568"/>
                <a:gd name="T88" fmla="*/ 194 w 465"/>
                <a:gd name="T89" fmla="*/ 432 h 568"/>
                <a:gd name="T90" fmla="*/ 186 w 465"/>
                <a:gd name="T91" fmla="*/ 415 h 568"/>
                <a:gd name="T92" fmla="*/ 165 w 465"/>
                <a:gd name="T93" fmla="*/ 398 h 568"/>
                <a:gd name="T94" fmla="*/ 144 w 465"/>
                <a:gd name="T95" fmla="*/ 390 h 568"/>
                <a:gd name="T96" fmla="*/ 89 w 465"/>
                <a:gd name="T97" fmla="*/ 390 h 568"/>
                <a:gd name="T98" fmla="*/ 29 w 465"/>
                <a:gd name="T99" fmla="*/ 390 h 568"/>
                <a:gd name="T100" fmla="*/ 17 w 465"/>
                <a:gd name="T101" fmla="*/ 369 h 568"/>
                <a:gd name="T102" fmla="*/ 8 w 465"/>
                <a:gd name="T103" fmla="*/ 343 h 568"/>
                <a:gd name="T104" fmla="*/ 8 w 465"/>
                <a:gd name="T105" fmla="*/ 314 h 568"/>
                <a:gd name="T106" fmla="*/ 12 w 465"/>
                <a:gd name="T107" fmla="*/ 271 h 568"/>
                <a:gd name="T108" fmla="*/ 8 w 465"/>
                <a:gd name="T109" fmla="*/ 208 h 568"/>
                <a:gd name="T110" fmla="*/ 8 w 465"/>
                <a:gd name="T111" fmla="*/ 148 h 568"/>
                <a:gd name="T112" fmla="*/ 4 w 465"/>
                <a:gd name="T113" fmla="*/ 115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5" h="568">
                  <a:moveTo>
                    <a:pt x="0" y="102"/>
                  </a:moveTo>
                  <a:lnTo>
                    <a:pt x="0" y="98"/>
                  </a:lnTo>
                  <a:lnTo>
                    <a:pt x="4" y="98"/>
                  </a:lnTo>
                  <a:lnTo>
                    <a:pt x="12" y="93"/>
                  </a:lnTo>
                  <a:lnTo>
                    <a:pt x="21" y="89"/>
                  </a:lnTo>
                  <a:lnTo>
                    <a:pt x="38" y="81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1" y="76"/>
                  </a:lnTo>
                  <a:lnTo>
                    <a:pt x="55" y="72"/>
                  </a:lnTo>
                  <a:lnTo>
                    <a:pt x="59" y="72"/>
                  </a:lnTo>
                  <a:lnTo>
                    <a:pt x="67" y="72"/>
                  </a:lnTo>
                  <a:lnTo>
                    <a:pt x="76" y="72"/>
                  </a:lnTo>
                  <a:lnTo>
                    <a:pt x="84" y="72"/>
                  </a:lnTo>
                  <a:lnTo>
                    <a:pt x="114" y="76"/>
                  </a:lnTo>
                  <a:lnTo>
                    <a:pt x="118" y="76"/>
                  </a:lnTo>
                  <a:lnTo>
                    <a:pt x="127" y="76"/>
                  </a:lnTo>
                  <a:lnTo>
                    <a:pt x="131" y="76"/>
                  </a:lnTo>
                  <a:lnTo>
                    <a:pt x="139" y="76"/>
                  </a:lnTo>
                  <a:lnTo>
                    <a:pt x="144" y="72"/>
                  </a:lnTo>
                  <a:lnTo>
                    <a:pt x="152" y="72"/>
                  </a:lnTo>
                  <a:lnTo>
                    <a:pt x="156" y="68"/>
                  </a:lnTo>
                  <a:lnTo>
                    <a:pt x="161" y="68"/>
                  </a:lnTo>
                  <a:lnTo>
                    <a:pt x="169" y="64"/>
                  </a:lnTo>
                  <a:lnTo>
                    <a:pt x="194" y="51"/>
                  </a:lnTo>
                  <a:lnTo>
                    <a:pt x="220" y="34"/>
                  </a:lnTo>
                  <a:lnTo>
                    <a:pt x="241" y="21"/>
                  </a:lnTo>
                  <a:lnTo>
                    <a:pt x="258" y="13"/>
                  </a:lnTo>
                  <a:lnTo>
                    <a:pt x="271" y="9"/>
                  </a:lnTo>
                  <a:lnTo>
                    <a:pt x="275" y="5"/>
                  </a:lnTo>
                  <a:lnTo>
                    <a:pt x="283" y="5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5" y="0"/>
                  </a:lnTo>
                  <a:lnTo>
                    <a:pt x="305" y="5"/>
                  </a:lnTo>
                  <a:lnTo>
                    <a:pt x="309" y="9"/>
                  </a:lnTo>
                  <a:lnTo>
                    <a:pt x="317" y="17"/>
                  </a:lnTo>
                  <a:lnTo>
                    <a:pt x="317" y="21"/>
                  </a:lnTo>
                  <a:lnTo>
                    <a:pt x="321" y="21"/>
                  </a:lnTo>
                  <a:lnTo>
                    <a:pt x="321" y="26"/>
                  </a:lnTo>
                  <a:lnTo>
                    <a:pt x="326" y="26"/>
                  </a:lnTo>
                  <a:lnTo>
                    <a:pt x="330" y="30"/>
                  </a:lnTo>
                  <a:lnTo>
                    <a:pt x="334" y="30"/>
                  </a:lnTo>
                  <a:lnTo>
                    <a:pt x="338" y="30"/>
                  </a:lnTo>
                  <a:lnTo>
                    <a:pt x="347" y="34"/>
                  </a:lnTo>
                  <a:lnTo>
                    <a:pt x="355" y="34"/>
                  </a:lnTo>
                  <a:lnTo>
                    <a:pt x="360" y="38"/>
                  </a:lnTo>
                  <a:lnTo>
                    <a:pt x="364" y="43"/>
                  </a:lnTo>
                  <a:lnTo>
                    <a:pt x="368" y="51"/>
                  </a:lnTo>
                  <a:lnTo>
                    <a:pt x="368" y="55"/>
                  </a:lnTo>
                  <a:lnTo>
                    <a:pt x="368" y="60"/>
                  </a:lnTo>
                  <a:lnTo>
                    <a:pt x="372" y="64"/>
                  </a:lnTo>
                  <a:lnTo>
                    <a:pt x="372" y="72"/>
                  </a:lnTo>
                  <a:lnTo>
                    <a:pt x="372" y="76"/>
                  </a:lnTo>
                  <a:lnTo>
                    <a:pt x="372" y="85"/>
                  </a:lnTo>
                  <a:lnTo>
                    <a:pt x="372" y="110"/>
                  </a:lnTo>
                  <a:lnTo>
                    <a:pt x="372" y="119"/>
                  </a:lnTo>
                  <a:lnTo>
                    <a:pt x="372" y="136"/>
                  </a:lnTo>
                  <a:lnTo>
                    <a:pt x="372" y="140"/>
                  </a:lnTo>
                  <a:lnTo>
                    <a:pt x="372" y="144"/>
                  </a:lnTo>
                  <a:lnTo>
                    <a:pt x="372" y="148"/>
                  </a:lnTo>
                  <a:lnTo>
                    <a:pt x="372" y="153"/>
                  </a:lnTo>
                  <a:lnTo>
                    <a:pt x="372" y="157"/>
                  </a:lnTo>
                  <a:lnTo>
                    <a:pt x="368" y="161"/>
                  </a:lnTo>
                  <a:lnTo>
                    <a:pt x="368" y="165"/>
                  </a:lnTo>
                  <a:lnTo>
                    <a:pt x="360" y="178"/>
                  </a:lnTo>
                  <a:lnTo>
                    <a:pt x="355" y="182"/>
                  </a:lnTo>
                  <a:lnTo>
                    <a:pt x="355" y="187"/>
                  </a:lnTo>
                  <a:lnTo>
                    <a:pt x="355" y="191"/>
                  </a:lnTo>
                  <a:lnTo>
                    <a:pt x="351" y="195"/>
                  </a:lnTo>
                  <a:lnTo>
                    <a:pt x="351" y="204"/>
                  </a:lnTo>
                  <a:lnTo>
                    <a:pt x="347" y="216"/>
                  </a:lnTo>
                  <a:lnTo>
                    <a:pt x="343" y="229"/>
                  </a:lnTo>
                  <a:lnTo>
                    <a:pt x="343" y="233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4"/>
                  </a:lnTo>
                  <a:lnTo>
                    <a:pt x="343" y="263"/>
                  </a:lnTo>
                  <a:lnTo>
                    <a:pt x="343" y="267"/>
                  </a:lnTo>
                  <a:lnTo>
                    <a:pt x="343" y="275"/>
                  </a:lnTo>
                  <a:lnTo>
                    <a:pt x="347" y="292"/>
                  </a:lnTo>
                  <a:lnTo>
                    <a:pt x="347" y="301"/>
                  </a:lnTo>
                  <a:lnTo>
                    <a:pt x="347" y="309"/>
                  </a:lnTo>
                  <a:lnTo>
                    <a:pt x="347" y="318"/>
                  </a:lnTo>
                  <a:lnTo>
                    <a:pt x="347" y="326"/>
                  </a:lnTo>
                  <a:lnTo>
                    <a:pt x="351" y="331"/>
                  </a:lnTo>
                  <a:lnTo>
                    <a:pt x="351" y="335"/>
                  </a:lnTo>
                  <a:lnTo>
                    <a:pt x="351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60" y="347"/>
                  </a:lnTo>
                  <a:lnTo>
                    <a:pt x="364" y="352"/>
                  </a:lnTo>
                  <a:lnTo>
                    <a:pt x="368" y="352"/>
                  </a:lnTo>
                  <a:lnTo>
                    <a:pt x="372" y="356"/>
                  </a:lnTo>
                  <a:lnTo>
                    <a:pt x="385" y="356"/>
                  </a:lnTo>
                  <a:lnTo>
                    <a:pt x="389" y="360"/>
                  </a:lnTo>
                  <a:lnTo>
                    <a:pt x="393" y="360"/>
                  </a:lnTo>
                  <a:lnTo>
                    <a:pt x="398" y="360"/>
                  </a:lnTo>
                  <a:lnTo>
                    <a:pt x="398" y="364"/>
                  </a:lnTo>
                  <a:lnTo>
                    <a:pt x="402" y="364"/>
                  </a:lnTo>
                  <a:lnTo>
                    <a:pt x="406" y="369"/>
                  </a:lnTo>
                  <a:lnTo>
                    <a:pt x="410" y="377"/>
                  </a:lnTo>
                  <a:lnTo>
                    <a:pt x="415" y="377"/>
                  </a:lnTo>
                  <a:lnTo>
                    <a:pt x="419" y="381"/>
                  </a:lnTo>
                  <a:lnTo>
                    <a:pt x="423" y="390"/>
                  </a:lnTo>
                  <a:lnTo>
                    <a:pt x="427" y="394"/>
                  </a:lnTo>
                  <a:lnTo>
                    <a:pt x="427" y="398"/>
                  </a:lnTo>
                  <a:lnTo>
                    <a:pt x="432" y="407"/>
                  </a:lnTo>
                  <a:lnTo>
                    <a:pt x="432" y="415"/>
                  </a:lnTo>
                  <a:lnTo>
                    <a:pt x="436" y="424"/>
                  </a:lnTo>
                  <a:lnTo>
                    <a:pt x="440" y="428"/>
                  </a:lnTo>
                  <a:lnTo>
                    <a:pt x="440" y="432"/>
                  </a:lnTo>
                  <a:lnTo>
                    <a:pt x="448" y="449"/>
                  </a:lnTo>
                  <a:lnTo>
                    <a:pt x="453" y="458"/>
                  </a:lnTo>
                  <a:lnTo>
                    <a:pt x="461" y="474"/>
                  </a:lnTo>
                  <a:lnTo>
                    <a:pt x="465" y="479"/>
                  </a:lnTo>
                  <a:lnTo>
                    <a:pt x="465" y="483"/>
                  </a:lnTo>
                  <a:lnTo>
                    <a:pt x="465" y="487"/>
                  </a:lnTo>
                  <a:lnTo>
                    <a:pt x="465" y="491"/>
                  </a:lnTo>
                  <a:lnTo>
                    <a:pt x="465" y="496"/>
                  </a:lnTo>
                  <a:lnTo>
                    <a:pt x="465" y="500"/>
                  </a:lnTo>
                  <a:lnTo>
                    <a:pt x="465" y="508"/>
                  </a:lnTo>
                  <a:lnTo>
                    <a:pt x="457" y="525"/>
                  </a:lnTo>
                  <a:lnTo>
                    <a:pt x="457" y="534"/>
                  </a:lnTo>
                  <a:lnTo>
                    <a:pt x="453" y="538"/>
                  </a:lnTo>
                  <a:lnTo>
                    <a:pt x="453" y="546"/>
                  </a:lnTo>
                  <a:lnTo>
                    <a:pt x="453" y="551"/>
                  </a:lnTo>
                  <a:lnTo>
                    <a:pt x="453" y="555"/>
                  </a:lnTo>
                  <a:lnTo>
                    <a:pt x="448" y="559"/>
                  </a:lnTo>
                  <a:lnTo>
                    <a:pt x="444" y="563"/>
                  </a:lnTo>
                  <a:lnTo>
                    <a:pt x="440" y="563"/>
                  </a:lnTo>
                  <a:lnTo>
                    <a:pt x="436" y="563"/>
                  </a:lnTo>
                  <a:lnTo>
                    <a:pt x="432" y="568"/>
                  </a:lnTo>
                  <a:lnTo>
                    <a:pt x="427" y="568"/>
                  </a:lnTo>
                  <a:lnTo>
                    <a:pt x="423" y="563"/>
                  </a:lnTo>
                  <a:lnTo>
                    <a:pt x="415" y="563"/>
                  </a:lnTo>
                  <a:lnTo>
                    <a:pt x="389" y="559"/>
                  </a:lnTo>
                  <a:lnTo>
                    <a:pt x="385" y="555"/>
                  </a:lnTo>
                  <a:lnTo>
                    <a:pt x="381" y="555"/>
                  </a:lnTo>
                  <a:lnTo>
                    <a:pt x="381" y="551"/>
                  </a:lnTo>
                  <a:lnTo>
                    <a:pt x="376" y="551"/>
                  </a:lnTo>
                  <a:lnTo>
                    <a:pt x="372" y="546"/>
                  </a:lnTo>
                  <a:lnTo>
                    <a:pt x="364" y="538"/>
                  </a:lnTo>
                  <a:lnTo>
                    <a:pt x="360" y="534"/>
                  </a:lnTo>
                  <a:lnTo>
                    <a:pt x="355" y="534"/>
                  </a:lnTo>
                  <a:lnTo>
                    <a:pt x="351" y="529"/>
                  </a:lnTo>
                  <a:lnTo>
                    <a:pt x="347" y="525"/>
                  </a:lnTo>
                  <a:lnTo>
                    <a:pt x="343" y="521"/>
                  </a:lnTo>
                  <a:lnTo>
                    <a:pt x="338" y="521"/>
                  </a:lnTo>
                  <a:lnTo>
                    <a:pt x="330" y="521"/>
                  </a:lnTo>
                  <a:lnTo>
                    <a:pt x="326" y="521"/>
                  </a:lnTo>
                  <a:lnTo>
                    <a:pt x="321" y="521"/>
                  </a:lnTo>
                  <a:lnTo>
                    <a:pt x="313" y="521"/>
                  </a:lnTo>
                  <a:lnTo>
                    <a:pt x="296" y="529"/>
                  </a:lnTo>
                  <a:lnTo>
                    <a:pt x="292" y="534"/>
                  </a:lnTo>
                  <a:lnTo>
                    <a:pt x="288" y="534"/>
                  </a:lnTo>
                  <a:lnTo>
                    <a:pt x="275" y="534"/>
                  </a:lnTo>
                  <a:lnTo>
                    <a:pt x="262" y="534"/>
                  </a:lnTo>
                  <a:lnTo>
                    <a:pt x="249" y="534"/>
                  </a:lnTo>
                  <a:lnTo>
                    <a:pt x="233" y="538"/>
                  </a:lnTo>
                  <a:lnTo>
                    <a:pt x="228" y="538"/>
                  </a:lnTo>
                  <a:lnTo>
                    <a:pt x="224" y="534"/>
                  </a:lnTo>
                  <a:lnTo>
                    <a:pt x="220" y="534"/>
                  </a:lnTo>
                  <a:lnTo>
                    <a:pt x="216" y="534"/>
                  </a:lnTo>
                  <a:lnTo>
                    <a:pt x="211" y="529"/>
                  </a:lnTo>
                  <a:lnTo>
                    <a:pt x="207" y="525"/>
                  </a:lnTo>
                  <a:lnTo>
                    <a:pt x="207" y="521"/>
                  </a:lnTo>
                  <a:lnTo>
                    <a:pt x="207" y="513"/>
                  </a:lnTo>
                  <a:lnTo>
                    <a:pt x="207" y="508"/>
                  </a:lnTo>
                  <a:lnTo>
                    <a:pt x="203" y="500"/>
                  </a:lnTo>
                  <a:lnTo>
                    <a:pt x="203" y="479"/>
                  </a:lnTo>
                  <a:lnTo>
                    <a:pt x="203" y="470"/>
                  </a:lnTo>
                  <a:lnTo>
                    <a:pt x="203" y="466"/>
                  </a:lnTo>
                  <a:lnTo>
                    <a:pt x="203" y="453"/>
                  </a:lnTo>
                  <a:lnTo>
                    <a:pt x="199" y="449"/>
                  </a:lnTo>
                  <a:lnTo>
                    <a:pt x="199" y="441"/>
                  </a:lnTo>
                  <a:lnTo>
                    <a:pt x="194" y="436"/>
                  </a:lnTo>
                  <a:lnTo>
                    <a:pt x="194" y="432"/>
                  </a:lnTo>
                  <a:lnTo>
                    <a:pt x="194" y="428"/>
                  </a:lnTo>
                  <a:lnTo>
                    <a:pt x="190" y="424"/>
                  </a:lnTo>
                  <a:lnTo>
                    <a:pt x="190" y="419"/>
                  </a:lnTo>
                  <a:lnTo>
                    <a:pt x="186" y="415"/>
                  </a:lnTo>
                  <a:lnTo>
                    <a:pt x="182" y="411"/>
                  </a:lnTo>
                  <a:lnTo>
                    <a:pt x="178" y="407"/>
                  </a:lnTo>
                  <a:lnTo>
                    <a:pt x="173" y="402"/>
                  </a:lnTo>
                  <a:lnTo>
                    <a:pt x="165" y="398"/>
                  </a:lnTo>
                  <a:lnTo>
                    <a:pt x="161" y="394"/>
                  </a:lnTo>
                  <a:lnTo>
                    <a:pt x="152" y="394"/>
                  </a:lnTo>
                  <a:lnTo>
                    <a:pt x="148" y="390"/>
                  </a:lnTo>
                  <a:lnTo>
                    <a:pt x="144" y="390"/>
                  </a:lnTo>
                  <a:lnTo>
                    <a:pt x="135" y="390"/>
                  </a:lnTo>
                  <a:lnTo>
                    <a:pt x="127" y="390"/>
                  </a:lnTo>
                  <a:lnTo>
                    <a:pt x="122" y="390"/>
                  </a:lnTo>
                  <a:lnTo>
                    <a:pt x="89" y="390"/>
                  </a:lnTo>
                  <a:lnTo>
                    <a:pt x="67" y="390"/>
                  </a:lnTo>
                  <a:lnTo>
                    <a:pt x="55" y="390"/>
                  </a:lnTo>
                  <a:lnTo>
                    <a:pt x="51" y="390"/>
                  </a:lnTo>
                  <a:lnTo>
                    <a:pt x="29" y="390"/>
                  </a:lnTo>
                  <a:lnTo>
                    <a:pt x="25" y="390"/>
                  </a:lnTo>
                  <a:lnTo>
                    <a:pt x="21" y="386"/>
                  </a:lnTo>
                  <a:lnTo>
                    <a:pt x="17" y="377"/>
                  </a:lnTo>
                  <a:lnTo>
                    <a:pt x="17" y="369"/>
                  </a:lnTo>
                  <a:lnTo>
                    <a:pt x="12" y="364"/>
                  </a:lnTo>
                  <a:lnTo>
                    <a:pt x="12" y="356"/>
                  </a:lnTo>
                  <a:lnTo>
                    <a:pt x="8" y="347"/>
                  </a:lnTo>
                  <a:lnTo>
                    <a:pt x="8" y="343"/>
                  </a:lnTo>
                  <a:lnTo>
                    <a:pt x="8" y="335"/>
                  </a:lnTo>
                  <a:lnTo>
                    <a:pt x="8" y="331"/>
                  </a:lnTo>
                  <a:lnTo>
                    <a:pt x="8" y="326"/>
                  </a:lnTo>
                  <a:lnTo>
                    <a:pt x="8" y="314"/>
                  </a:lnTo>
                  <a:lnTo>
                    <a:pt x="8" y="305"/>
                  </a:lnTo>
                  <a:lnTo>
                    <a:pt x="8" y="288"/>
                  </a:lnTo>
                  <a:lnTo>
                    <a:pt x="12" y="284"/>
                  </a:lnTo>
                  <a:lnTo>
                    <a:pt x="12" y="271"/>
                  </a:lnTo>
                  <a:lnTo>
                    <a:pt x="12" y="259"/>
                  </a:lnTo>
                  <a:lnTo>
                    <a:pt x="8" y="233"/>
                  </a:lnTo>
                  <a:lnTo>
                    <a:pt x="8" y="220"/>
                  </a:lnTo>
                  <a:lnTo>
                    <a:pt x="8" y="208"/>
                  </a:lnTo>
                  <a:lnTo>
                    <a:pt x="12" y="182"/>
                  </a:lnTo>
                  <a:lnTo>
                    <a:pt x="12" y="165"/>
                  </a:lnTo>
                  <a:lnTo>
                    <a:pt x="12" y="157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8" y="136"/>
                  </a:lnTo>
                  <a:lnTo>
                    <a:pt x="8" y="127"/>
                  </a:lnTo>
                  <a:lnTo>
                    <a:pt x="4" y="115"/>
                  </a:lnTo>
                  <a:lnTo>
                    <a:pt x="4" y="106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4" name="Freeform 70"/>
            <p:cNvSpPr>
              <a:spLocks/>
            </p:cNvSpPr>
            <p:nvPr/>
          </p:nvSpPr>
          <p:spPr bwMode="auto">
            <a:xfrm>
              <a:off x="1572470" y="2225642"/>
              <a:ext cx="550105" cy="454434"/>
            </a:xfrm>
            <a:custGeom>
              <a:avLst/>
              <a:gdLst>
                <a:gd name="T0" fmla="*/ 21 w 1735"/>
                <a:gd name="T1" fmla="*/ 318 h 1435"/>
                <a:gd name="T2" fmla="*/ 364 w 1735"/>
                <a:gd name="T3" fmla="*/ 148 h 1435"/>
                <a:gd name="T4" fmla="*/ 465 w 1735"/>
                <a:gd name="T5" fmla="*/ 119 h 1435"/>
                <a:gd name="T6" fmla="*/ 546 w 1735"/>
                <a:gd name="T7" fmla="*/ 119 h 1435"/>
                <a:gd name="T8" fmla="*/ 626 w 1735"/>
                <a:gd name="T9" fmla="*/ 89 h 1435"/>
                <a:gd name="T10" fmla="*/ 698 w 1735"/>
                <a:gd name="T11" fmla="*/ 135 h 1435"/>
                <a:gd name="T12" fmla="*/ 774 w 1735"/>
                <a:gd name="T13" fmla="*/ 212 h 1435"/>
                <a:gd name="T14" fmla="*/ 808 w 1735"/>
                <a:gd name="T15" fmla="*/ 292 h 1435"/>
                <a:gd name="T16" fmla="*/ 910 w 1735"/>
                <a:gd name="T17" fmla="*/ 343 h 1435"/>
                <a:gd name="T18" fmla="*/ 1037 w 1735"/>
                <a:gd name="T19" fmla="*/ 347 h 1435"/>
                <a:gd name="T20" fmla="*/ 1117 w 1735"/>
                <a:gd name="T21" fmla="*/ 318 h 1435"/>
                <a:gd name="T22" fmla="*/ 1232 w 1735"/>
                <a:gd name="T23" fmla="*/ 135 h 1435"/>
                <a:gd name="T24" fmla="*/ 1291 w 1735"/>
                <a:gd name="T25" fmla="*/ 80 h 1435"/>
                <a:gd name="T26" fmla="*/ 1380 w 1735"/>
                <a:gd name="T27" fmla="*/ 21 h 1435"/>
                <a:gd name="T28" fmla="*/ 1435 w 1735"/>
                <a:gd name="T29" fmla="*/ 38 h 1435"/>
                <a:gd name="T30" fmla="*/ 1532 w 1735"/>
                <a:gd name="T31" fmla="*/ 89 h 1435"/>
                <a:gd name="T32" fmla="*/ 1630 w 1735"/>
                <a:gd name="T33" fmla="*/ 165 h 1435"/>
                <a:gd name="T34" fmla="*/ 1680 w 1735"/>
                <a:gd name="T35" fmla="*/ 207 h 1435"/>
                <a:gd name="T36" fmla="*/ 1642 w 1735"/>
                <a:gd name="T37" fmla="*/ 305 h 1435"/>
                <a:gd name="T38" fmla="*/ 1672 w 1735"/>
                <a:gd name="T39" fmla="*/ 381 h 1435"/>
                <a:gd name="T40" fmla="*/ 1723 w 1735"/>
                <a:gd name="T41" fmla="*/ 466 h 1435"/>
                <a:gd name="T42" fmla="*/ 1735 w 1735"/>
                <a:gd name="T43" fmla="*/ 589 h 1435"/>
                <a:gd name="T44" fmla="*/ 1718 w 1735"/>
                <a:gd name="T45" fmla="*/ 694 h 1435"/>
                <a:gd name="T46" fmla="*/ 1680 w 1735"/>
                <a:gd name="T47" fmla="*/ 694 h 1435"/>
                <a:gd name="T48" fmla="*/ 1393 w 1735"/>
                <a:gd name="T49" fmla="*/ 749 h 1435"/>
                <a:gd name="T50" fmla="*/ 1367 w 1735"/>
                <a:gd name="T51" fmla="*/ 796 h 1435"/>
                <a:gd name="T52" fmla="*/ 1418 w 1735"/>
                <a:gd name="T53" fmla="*/ 902 h 1435"/>
                <a:gd name="T54" fmla="*/ 1405 w 1735"/>
                <a:gd name="T55" fmla="*/ 1012 h 1435"/>
                <a:gd name="T56" fmla="*/ 1418 w 1735"/>
                <a:gd name="T57" fmla="*/ 1088 h 1435"/>
                <a:gd name="T58" fmla="*/ 1439 w 1735"/>
                <a:gd name="T59" fmla="*/ 1194 h 1435"/>
                <a:gd name="T60" fmla="*/ 1397 w 1735"/>
                <a:gd name="T61" fmla="*/ 1241 h 1435"/>
                <a:gd name="T62" fmla="*/ 1308 w 1735"/>
                <a:gd name="T63" fmla="*/ 1257 h 1435"/>
                <a:gd name="T64" fmla="*/ 1227 w 1735"/>
                <a:gd name="T65" fmla="*/ 1257 h 1435"/>
                <a:gd name="T66" fmla="*/ 1177 w 1735"/>
                <a:gd name="T67" fmla="*/ 1219 h 1435"/>
                <a:gd name="T68" fmla="*/ 1126 w 1735"/>
                <a:gd name="T69" fmla="*/ 1245 h 1435"/>
                <a:gd name="T70" fmla="*/ 1075 w 1735"/>
                <a:gd name="T71" fmla="*/ 1279 h 1435"/>
                <a:gd name="T72" fmla="*/ 1007 w 1735"/>
                <a:gd name="T73" fmla="*/ 1325 h 1435"/>
                <a:gd name="T74" fmla="*/ 817 w 1735"/>
                <a:gd name="T75" fmla="*/ 1287 h 1435"/>
                <a:gd name="T76" fmla="*/ 770 w 1735"/>
                <a:gd name="T77" fmla="*/ 1274 h 1435"/>
                <a:gd name="T78" fmla="*/ 673 w 1735"/>
                <a:gd name="T79" fmla="*/ 1321 h 1435"/>
                <a:gd name="T80" fmla="*/ 584 w 1735"/>
                <a:gd name="T81" fmla="*/ 1317 h 1435"/>
                <a:gd name="T82" fmla="*/ 512 w 1735"/>
                <a:gd name="T83" fmla="*/ 1287 h 1435"/>
                <a:gd name="T84" fmla="*/ 448 w 1735"/>
                <a:gd name="T85" fmla="*/ 1363 h 1435"/>
                <a:gd name="T86" fmla="*/ 432 w 1735"/>
                <a:gd name="T87" fmla="*/ 1431 h 1435"/>
                <a:gd name="T88" fmla="*/ 351 w 1735"/>
                <a:gd name="T89" fmla="*/ 1406 h 1435"/>
                <a:gd name="T90" fmla="*/ 385 w 1735"/>
                <a:gd name="T91" fmla="*/ 1346 h 1435"/>
                <a:gd name="T92" fmla="*/ 321 w 1735"/>
                <a:gd name="T93" fmla="*/ 1300 h 1435"/>
                <a:gd name="T94" fmla="*/ 165 w 1735"/>
                <a:gd name="T95" fmla="*/ 1270 h 1435"/>
                <a:gd name="T96" fmla="*/ 59 w 1735"/>
                <a:gd name="T97" fmla="*/ 1274 h 1435"/>
                <a:gd name="T98" fmla="*/ 51 w 1735"/>
                <a:gd name="T99" fmla="*/ 1219 h 1435"/>
                <a:gd name="T100" fmla="*/ 84 w 1735"/>
                <a:gd name="T101" fmla="*/ 1160 h 1435"/>
                <a:gd name="T102" fmla="*/ 110 w 1735"/>
                <a:gd name="T103" fmla="*/ 1063 h 1435"/>
                <a:gd name="T104" fmla="*/ 122 w 1735"/>
                <a:gd name="T105" fmla="*/ 970 h 1435"/>
                <a:gd name="T106" fmla="*/ 161 w 1735"/>
                <a:gd name="T107" fmla="*/ 889 h 1435"/>
                <a:gd name="T108" fmla="*/ 178 w 1735"/>
                <a:gd name="T109" fmla="*/ 847 h 1435"/>
                <a:gd name="T110" fmla="*/ 190 w 1735"/>
                <a:gd name="T111" fmla="*/ 766 h 1435"/>
                <a:gd name="T112" fmla="*/ 203 w 1735"/>
                <a:gd name="T113" fmla="*/ 660 h 1435"/>
                <a:gd name="T114" fmla="*/ 169 w 1735"/>
                <a:gd name="T115" fmla="*/ 627 h 1435"/>
                <a:gd name="T116" fmla="*/ 55 w 1735"/>
                <a:gd name="T117" fmla="*/ 627 h 1435"/>
                <a:gd name="T118" fmla="*/ 59 w 1735"/>
                <a:gd name="T119" fmla="*/ 555 h 1435"/>
                <a:gd name="T120" fmla="*/ 55 w 1735"/>
                <a:gd name="T121" fmla="*/ 453 h 1435"/>
                <a:gd name="T122" fmla="*/ 38 w 1735"/>
                <a:gd name="T123" fmla="*/ 377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5" h="1435">
                  <a:moveTo>
                    <a:pt x="0" y="347"/>
                  </a:moveTo>
                  <a:lnTo>
                    <a:pt x="4" y="339"/>
                  </a:lnTo>
                  <a:lnTo>
                    <a:pt x="4" y="334"/>
                  </a:lnTo>
                  <a:lnTo>
                    <a:pt x="4" y="330"/>
                  </a:lnTo>
                  <a:lnTo>
                    <a:pt x="4" y="326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4" y="322"/>
                  </a:lnTo>
                  <a:lnTo>
                    <a:pt x="8" y="322"/>
                  </a:lnTo>
                  <a:lnTo>
                    <a:pt x="12" y="322"/>
                  </a:lnTo>
                  <a:lnTo>
                    <a:pt x="17" y="322"/>
                  </a:lnTo>
                  <a:lnTo>
                    <a:pt x="21" y="318"/>
                  </a:lnTo>
                  <a:lnTo>
                    <a:pt x="25" y="318"/>
                  </a:lnTo>
                  <a:lnTo>
                    <a:pt x="42" y="313"/>
                  </a:lnTo>
                  <a:lnTo>
                    <a:pt x="59" y="305"/>
                  </a:lnTo>
                  <a:lnTo>
                    <a:pt x="76" y="296"/>
                  </a:lnTo>
                  <a:lnTo>
                    <a:pt x="101" y="288"/>
                  </a:lnTo>
                  <a:lnTo>
                    <a:pt x="118" y="279"/>
                  </a:lnTo>
                  <a:lnTo>
                    <a:pt x="127" y="275"/>
                  </a:lnTo>
                  <a:lnTo>
                    <a:pt x="135" y="271"/>
                  </a:lnTo>
                  <a:lnTo>
                    <a:pt x="148" y="267"/>
                  </a:lnTo>
                  <a:lnTo>
                    <a:pt x="190" y="241"/>
                  </a:lnTo>
                  <a:lnTo>
                    <a:pt x="271" y="199"/>
                  </a:lnTo>
                  <a:lnTo>
                    <a:pt x="364" y="148"/>
                  </a:lnTo>
                  <a:lnTo>
                    <a:pt x="377" y="144"/>
                  </a:lnTo>
                  <a:lnTo>
                    <a:pt x="389" y="135"/>
                  </a:lnTo>
                  <a:lnTo>
                    <a:pt x="398" y="131"/>
                  </a:lnTo>
                  <a:lnTo>
                    <a:pt x="406" y="131"/>
                  </a:lnTo>
                  <a:lnTo>
                    <a:pt x="415" y="127"/>
                  </a:lnTo>
                  <a:lnTo>
                    <a:pt x="419" y="127"/>
                  </a:lnTo>
                  <a:lnTo>
                    <a:pt x="423" y="123"/>
                  </a:lnTo>
                  <a:lnTo>
                    <a:pt x="427" y="123"/>
                  </a:lnTo>
                  <a:lnTo>
                    <a:pt x="448" y="123"/>
                  </a:lnTo>
                  <a:lnTo>
                    <a:pt x="453" y="123"/>
                  </a:lnTo>
                  <a:lnTo>
                    <a:pt x="461" y="119"/>
                  </a:lnTo>
                  <a:lnTo>
                    <a:pt x="465" y="119"/>
                  </a:lnTo>
                  <a:lnTo>
                    <a:pt x="470" y="123"/>
                  </a:lnTo>
                  <a:lnTo>
                    <a:pt x="474" y="123"/>
                  </a:lnTo>
                  <a:lnTo>
                    <a:pt x="487" y="127"/>
                  </a:lnTo>
                  <a:lnTo>
                    <a:pt x="491" y="127"/>
                  </a:lnTo>
                  <a:lnTo>
                    <a:pt x="495" y="127"/>
                  </a:lnTo>
                  <a:lnTo>
                    <a:pt x="499" y="127"/>
                  </a:lnTo>
                  <a:lnTo>
                    <a:pt x="504" y="127"/>
                  </a:lnTo>
                  <a:lnTo>
                    <a:pt x="508" y="127"/>
                  </a:lnTo>
                  <a:lnTo>
                    <a:pt x="516" y="127"/>
                  </a:lnTo>
                  <a:lnTo>
                    <a:pt x="520" y="123"/>
                  </a:lnTo>
                  <a:lnTo>
                    <a:pt x="533" y="119"/>
                  </a:lnTo>
                  <a:lnTo>
                    <a:pt x="546" y="119"/>
                  </a:lnTo>
                  <a:lnTo>
                    <a:pt x="559" y="114"/>
                  </a:lnTo>
                  <a:lnTo>
                    <a:pt x="567" y="114"/>
                  </a:lnTo>
                  <a:lnTo>
                    <a:pt x="575" y="110"/>
                  </a:lnTo>
                  <a:lnTo>
                    <a:pt x="580" y="110"/>
                  </a:lnTo>
                  <a:lnTo>
                    <a:pt x="588" y="106"/>
                  </a:lnTo>
                  <a:lnTo>
                    <a:pt x="601" y="102"/>
                  </a:lnTo>
                  <a:lnTo>
                    <a:pt x="614" y="97"/>
                  </a:lnTo>
                  <a:lnTo>
                    <a:pt x="618" y="93"/>
                  </a:lnTo>
                  <a:lnTo>
                    <a:pt x="622" y="89"/>
                  </a:lnTo>
                  <a:lnTo>
                    <a:pt x="626" y="89"/>
                  </a:lnTo>
                  <a:lnTo>
                    <a:pt x="626" y="85"/>
                  </a:lnTo>
                  <a:lnTo>
                    <a:pt x="626" y="89"/>
                  </a:lnTo>
                  <a:lnTo>
                    <a:pt x="631" y="89"/>
                  </a:lnTo>
                  <a:lnTo>
                    <a:pt x="635" y="89"/>
                  </a:lnTo>
                  <a:lnTo>
                    <a:pt x="639" y="93"/>
                  </a:lnTo>
                  <a:lnTo>
                    <a:pt x="643" y="93"/>
                  </a:lnTo>
                  <a:lnTo>
                    <a:pt x="652" y="97"/>
                  </a:lnTo>
                  <a:lnTo>
                    <a:pt x="660" y="102"/>
                  </a:lnTo>
                  <a:lnTo>
                    <a:pt x="664" y="106"/>
                  </a:lnTo>
                  <a:lnTo>
                    <a:pt x="673" y="114"/>
                  </a:lnTo>
                  <a:lnTo>
                    <a:pt x="677" y="119"/>
                  </a:lnTo>
                  <a:lnTo>
                    <a:pt x="686" y="123"/>
                  </a:lnTo>
                  <a:lnTo>
                    <a:pt x="694" y="131"/>
                  </a:lnTo>
                  <a:lnTo>
                    <a:pt x="698" y="135"/>
                  </a:lnTo>
                  <a:lnTo>
                    <a:pt x="707" y="144"/>
                  </a:lnTo>
                  <a:lnTo>
                    <a:pt x="711" y="148"/>
                  </a:lnTo>
                  <a:lnTo>
                    <a:pt x="715" y="152"/>
                  </a:lnTo>
                  <a:lnTo>
                    <a:pt x="719" y="157"/>
                  </a:lnTo>
                  <a:lnTo>
                    <a:pt x="736" y="174"/>
                  </a:lnTo>
                  <a:lnTo>
                    <a:pt x="741" y="182"/>
                  </a:lnTo>
                  <a:lnTo>
                    <a:pt x="745" y="186"/>
                  </a:lnTo>
                  <a:lnTo>
                    <a:pt x="749" y="191"/>
                  </a:lnTo>
                  <a:lnTo>
                    <a:pt x="753" y="191"/>
                  </a:lnTo>
                  <a:lnTo>
                    <a:pt x="762" y="203"/>
                  </a:lnTo>
                  <a:lnTo>
                    <a:pt x="770" y="207"/>
                  </a:lnTo>
                  <a:lnTo>
                    <a:pt x="774" y="212"/>
                  </a:lnTo>
                  <a:lnTo>
                    <a:pt x="779" y="216"/>
                  </a:lnTo>
                  <a:lnTo>
                    <a:pt x="783" y="224"/>
                  </a:lnTo>
                  <a:lnTo>
                    <a:pt x="787" y="229"/>
                  </a:lnTo>
                  <a:lnTo>
                    <a:pt x="787" y="237"/>
                  </a:lnTo>
                  <a:lnTo>
                    <a:pt x="791" y="246"/>
                  </a:lnTo>
                  <a:lnTo>
                    <a:pt x="791" y="250"/>
                  </a:lnTo>
                  <a:lnTo>
                    <a:pt x="796" y="263"/>
                  </a:lnTo>
                  <a:lnTo>
                    <a:pt x="800" y="271"/>
                  </a:lnTo>
                  <a:lnTo>
                    <a:pt x="800" y="275"/>
                  </a:lnTo>
                  <a:lnTo>
                    <a:pt x="804" y="279"/>
                  </a:lnTo>
                  <a:lnTo>
                    <a:pt x="808" y="288"/>
                  </a:lnTo>
                  <a:lnTo>
                    <a:pt x="808" y="292"/>
                  </a:lnTo>
                  <a:lnTo>
                    <a:pt x="813" y="292"/>
                  </a:lnTo>
                  <a:lnTo>
                    <a:pt x="813" y="296"/>
                  </a:lnTo>
                  <a:lnTo>
                    <a:pt x="817" y="301"/>
                  </a:lnTo>
                  <a:lnTo>
                    <a:pt x="821" y="305"/>
                  </a:lnTo>
                  <a:lnTo>
                    <a:pt x="825" y="309"/>
                  </a:lnTo>
                  <a:lnTo>
                    <a:pt x="834" y="313"/>
                  </a:lnTo>
                  <a:lnTo>
                    <a:pt x="838" y="318"/>
                  </a:lnTo>
                  <a:lnTo>
                    <a:pt x="842" y="318"/>
                  </a:lnTo>
                  <a:lnTo>
                    <a:pt x="846" y="322"/>
                  </a:lnTo>
                  <a:lnTo>
                    <a:pt x="897" y="339"/>
                  </a:lnTo>
                  <a:lnTo>
                    <a:pt x="906" y="343"/>
                  </a:lnTo>
                  <a:lnTo>
                    <a:pt x="910" y="343"/>
                  </a:lnTo>
                  <a:lnTo>
                    <a:pt x="918" y="347"/>
                  </a:lnTo>
                  <a:lnTo>
                    <a:pt x="927" y="347"/>
                  </a:lnTo>
                  <a:lnTo>
                    <a:pt x="931" y="347"/>
                  </a:lnTo>
                  <a:lnTo>
                    <a:pt x="935" y="347"/>
                  </a:lnTo>
                  <a:lnTo>
                    <a:pt x="944" y="347"/>
                  </a:lnTo>
                  <a:lnTo>
                    <a:pt x="952" y="347"/>
                  </a:lnTo>
                  <a:lnTo>
                    <a:pt x="973" y="347"/>
                  </a:lnTo>
                  <a:lnTo>
                    <a:pt x="990" y="347"/>
                  </a:lnTo>
                  <a:lnTo>
                    <a:pt x="999" y="347"/>
                  </a:lnTo>
                  <a:lnTo>
                    <a:pt x="1007" y="347"/>
                  </a:lnTo>
                  <a:lnTo>
                    <a:pt x="1024" y="347"/>
                  </a:lnTo>
                  <a:lnTo>
                    <a:pt x="1037" y="347"/>
                  </a:lnTo>
                  <a:lnTo>
                    <a:pt x="1045" y="351"/>
                  </a:lnTo>
                  <a:lnTo>
                    <a:pt x="1050" y="347"/>
                  </a:lnTo>
                  <a:lnTo>
                    <a:pt x="1058" y="347"/>
                  </a:lnTo>
                  <a:lnTo>
                    <a:pt x="1067" y="347"/>
                  </a:lnTo>
                  <a:lnTo>
                    <a:pt x="1071" y="347"/>
                  </a:lnTo>
                  <a:lnTo>
                    <a:pt x="1079" y="343"/>
                  </a:lnTo>
                  <a:lnTo>
                    <a:pt x="1088" y="339"/>
                  </a:lnTo>
                  <a:lnTo>
                    <a:pt x="1092" y="339"/>
                  </a:lnTo>
                  <a:lnTo>
                    <a:pt x="1100" y="334"/>
                  </a:lnTo>
                  <a:lnTo>
                    <a:pt x="1105" y="330"/>
                  </a:lnTo>
                  <a:lnTo>
                    <a:pt x="1109" y="326"/>
                  </a:lnTo>
                  <a:lnTo>
                    <a:pt x="1117" y="318"/>
                  </a:lnTo>
                  <a:lnTo>
                    <a:pt x="1122" y="313"/>
                  </a:lnTo>
                  <a:lnTo>
                    <a:pt x="1126" y="305"/>
                  </a:lnTo>
                  <a:lnTo>
                    <a:pt x="1134" y="296"/>
                  </a:lnTo>
                  <a:lnTo>
                    <a:pt x="1155" y="263"/>
                  </a:lnTo>
                  <a:lnTo>
                    <a:pt x="1164" y="250"/>
                  </a:lnTo>
                  <a:lnTo>
                    <a:pt x="1177" y="224"/>
                  </a:lnTo>
                  <a:lnTo>
                    <a:pt x="1185" y="212"/>
                  </a:lnTo>
                  <a:lnTo>
                    <a:pt x="1194" y="195"/>
                  </a:lnTo>
                  <a:lnTo>
                    <a:pt x="1206" y="182"/>
                  </a:lnTo>
                  <a:lnTo>
                    <a:pt x="1210" y="169"/>
                  </a:lnTo>
                  <a:lnTo>
                    <a:pt x="1223" y="157"/>
                  </a:lnTo>
                  <a:lnTo>
                    <a:pt x="1232" y="135"/>
                  </a:lnTo>
                  <a:lnTo>
                    <a:pt x="1236" y="127"/>
                  </a:lnTo>
                  <a:lnTo>
                    <a:pt x="1240" y="119"/>
                  </a:lnTo>
                  <a:lnTo>
                    <a:pt x="1244" y="114"/>
                  </a:lnTo>
                  <a:lnTo>
                    <a:pt x="1249" y="110"/>
                  </a:lnTo>
                  <a:lnTo>
                    <a:pt x="1257" y="106"/>
                  </a:lnTo>
                  <a:lnTo>
                    <a:pt x="1261" y="97"/>
                  </a:lnTo>
                  <a:lnTo>
                    <a:pt x="1266" y="93"/>
                  </a:lnTo>
                  <a:lnTo>
                    <a:pt x="1270" y="89"/>
                  </a:lnTo>
                  <a:lnTo>
                    <a:pt x="1278" y="89"/>
                  </a:lnTo>
                  <a:lnTo>
                    <a:pt x="1282" y="85"/>
                  </a:lnTo>
                  <a:lnTo>
                    <a:pt x="1287" y="85"/>
                  </a:lnTo>
                  <a:lnTo>
                    <a:pt x="1291" y="80"/>
                  </a:lnTo>
                  <a:lnTo>
                    <a:pt x="1316" y="76"/>
                  </a:lnTo>
                  <a:lnTo>
                    <a:pt x="1325" y="72"/>
                  </a:lnTo>
                  <a:lnTo>
                    <a:pt x="1329" y="72"/>
                  </a:lnTo>
                  <a:lnTo>
                    <a:pt x="1333" y="68"/>
                  </a:lnTo>
                  <a:lnTo>
                    <a:pt x="1337" y="68"/>
                  </a:lnTo>
                  <a:lnTo>
                    <a:pt x="1346" y="64"/>
                  </a:lnTo>
                  <a:lnTo>
                    <a:pt x="1350" y="59"/>
                  </a:lnTo>
                  <a:lnTo>
                    <a:pt x="1354" y="55"/>
                  </a:lnTo>
                  <a:lnTo>
                    <a:pt x="1359" y="51"/>
                  </a:lnTo>
                  <a:lnTo>
                    <a:pt x="1363" y="47"/>
                  </a:lnTo>
                  <a:lnTo>
                    <a:pt x="1367" y="38"/>
                  </a:lnTo>
                  <a:lnTo>
                    <a:pt x="1380" y="21"/>
                  </a:lnTo>
                  <a:lnTo>
                    <a:pt x="1388" y="13"/>
                  </a:lnTo>
                  <a:lnTo>
                    <a:pt x="1393" y="8"/>
                  </a:lnTo>
                  <a:lnTo>
                    <a:pt x="1393" y="4"/>
                  </a:lnTo>
                  <a:lnTo>
                    <a:pt x="1397" y="4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9" y="8"/>
                  </a:lnTo>
                  <a:lnTo>
                    <a:pt x="1414" y="17"/>
                  </a:lnTo>
                  <a:lnTo>
                    <a:pt x="1418" y="21"/>
                  </a:lnTo>
                  <a:lnTo>
                    <a:pt x="1422" y="30"/>
                  </a:lnTo>
                  <a:lnTo>
                    <a:pt x="1431" y="34"/>
                  </a:lnTo>
                  <a:lnTo>
                    <a:pt x="1435" y="38"/>
                  </a:lnTo>
                  <a:lnTo>
                    <a:pt x="1443" y="42"/>
                  </a:lnTo>
                  <a:lnTo>
                    <a:pt x="1448" y="47"/>
                  </a:lnTo>
                  <a:lnTo>
                    <a:pt x="1452" y="51"/>
                  </a:lnTo>
                  <a:lnTo>
                    <a:pt x="1460" y="55"/>
                  </a:lnTo>
                  <a:lnTo>
                    <a:pt x="1464" y="55"/>
                  </a:lnTo>
                  <a:lnTo>
                    <a:pt x="1481" y="64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511" y="76"/>
                  </a:lnTo>
                  <a:lnTo>
                    <a:pt x="1520" y="80"/>
                  </a:lnTo>
                  <a:lnTo>
                    <a:pt x="1524" y="85"/>
                  </a:lnTo>
                  <a:lnTo>
                    <a:pt x="1532" y="89"/>
                  </a:lnTo>
                  <a:lnTo>
                    <a:pt x="1545" y="97"/>
                  </a:lnTo>
                  <a:lnTo>
                    <a:pt x="1549" y="102"/>
                  </a:lnTo>
                  <a:lnTo>
                    <a:pt x="1553" y="106"/>
                  </a:lnTo>
                  <a:lnTo>
                    <a:pt x="1562" y="110"/>
                  </a:lnTo>
                  <a:lnTo>
                    <a:pt x="1579" y="127"/>
                  </a:lnTo>
                  <a:lnTo>
                    <a:pt x="1583" y="131"/>
                  </a:lnTo>
                  <a:lnTo>
                    <a:pt x="1587" y="135"/>
                  </a:lnTo>
                  <a:lnTo>
                    <a:pt x="1600" y="144"/>
                  </a:lnTo>
                  <a:lnTo>
                    <a:pt x="1608" y="148"/>
                  </a:lnTo>
                  <a:lnTo>
                    <a:pt x="1613" y="152"/>
                  </a:lnTo>
                  <a:lnTo>
                    <a:pt x="1621" y="157"/>
                  </a:lnTo>
                  <a:lnTo>
                    <a:pt x="1630" y="165"/>
                  </a:lnTo>
                  <a:lnTo>
                    <a:pt x="1638" y="165"/>
                  </a:lnTo>
                  <a:lnTo>
                    <a:pt x="1647" y="169"/>
                  </a:lnTo>
                  <a:lnTo>
                    <a:pt x="1659" y="174"/>
                  </a:lnTo>
                  <a:lnTo>
                    <a:pt x="1663" y="174"/>
                  </a:lnTo>
                  <a:lnTo>
                    <a:pt x="1668" y="178"/>
                  </a:lnTo>
                  <a:lnTo>
                    <a:pt x="1672" y="178"/>
                  </a:lnTo>
                  <a:lnTo>
                    <a:pt x="1676" y="182"/>
                  </a:lnTo>
                  <a:lnTo>
                    <a:pt x="1680" y="186"/>
                  </a:lnTo>
                  <a:lnTo>
                    <a:pt x="1685" y="191"/>
                  </a:lnTo>
                  <a:lnTo>
                    <a:pt x="1685" y="199"/>
                  </a:lnTo>
                  <a:lnTo>
                    <a:pt x="1685" y="203"/>
                  </a:lnTo>
                  <a:lnTo>
                    <a:pt x="1680" y="207"/>
                  </a:lnTo>
                  <a:lnTo>
                    <a:pt x="1676" y="212"/>
                  </a:lnTo>
                  <a:lnTo>
                    <a:pt x="1676" y="216"/>
                  </a:lnTo>
                  <a:lnTo>
                    <a:pt x="1659" y="241"/>
                  </a:lnTo>
                  <a:lnTo>
                    <a:pt x="1655" y="250"/>
                  </a:lnTo>
                  <a:lnTo>
                    <a:pt x="1651" y="254"/>
                  </a:lnTo>
                  <a:lnTo>
                    <a:pt x="1647" y="263"/>
                  </a:lnTo>
                  <a:lnTo>
                    <a:pt x="1647" y="271"/>
                  </a:lnTo>
                  <a:lnTo>
                    <a:pt x="1647" y="275"/>
                  </a:lnTo>
                  <a:lnTo>
                    <a:pt x="1642" y="279"/>
                  </a:lnTo>
                  <a:lnTo>
                    <a:pt x="1642" y="288"/>
                  </a:lnTo>
                  <a:lnTo>
                    <a:pt x="1642" y="296"/>
                  </a:lnTo>
                  <a:lnTo>
                    <a:pt x="1642" y="305"/>
                  </a:lnTo>
                  <a:lnTo>
                    <a:pt x="1642" y="313"/>
                  </a:lnTo>
                  <a:lnTo>
                    <a:pt x="1642" y="322"/>
                  </a:lnTo>
                  <a:lnTo>
                    <a:pt x="1647" y="326"/>
                  </a:lnTo>
                  <a:lnTo>
                    <a:pt x="1647" y="330"/>
                  </a:lnTo>
                  <a:lnTo>
                    <a:pt x="1647" y="339"/>
                  </a:lnTo>
                  <a:lnTo>
                    <a:pt x="1651" y="347"/>
                  </a:lnTo>
                  <a:lnTo>
                    <a:pt x="1651" y="351"/>
                  </a:lnTo>
                  <a:lnTo>
                    <a:pt x="1655" y="360"/>
                  </a:lnTo>
                  <a:lnTo>
                    <a:pt x="1655" y="364"/>
                  </a:lnTo>
                  <a:lnTo>
                    <a:pt x="1659" y="368"/>
                  </a:lnTo>
                  <a:lnTo>
                    <a:pt x="1668" y="377"/>
                  </a:lnTo>
                  <a:lnTo>
                    <a:pt x="1672" y="381"/>
                  </a:lnTo>
                  <a:lnTo>
                    <a:pt x="1680" y="385"/>
                  </a:lnTo>
                  <a:lnTo>
                    <a:pt x="1685" y="394"/>
                  </a:lnTo>
                  <a:lnTo>
                    <a:pt x="1689" y="402"/>
                  </a:lnTo>
                  <a:lnTo>
                    <a:pt x="1689" y="406"/>
                  </a:lnTo>
                  <a:lnTo>
                    <a:pt x="1697" y="428"/>
                  </a:lnTo>
                  <a:lnTo>
                    <a:pt x="1702" y="432"/>
                  </a:lnTo>
                  <a:lnTo>
                    <a:pt x="1702" y="436"/>
                  </a:lnTo>
                  <a:lnTo>
                    <a:pt x="1706" y="440"/>
                  </a:lnTo>
                  <a:lnTo>
                    <a:pt x="1714" y="449"/>
                  </a:lnTo>
                  <a:lnTo>
                    <a:pt x="1718" y="453"/>
                  </a:lnTo>
                  <a:lnTo>
                    <a:pt x="1723" y="457"/>
                  </a:lnTo>
                  <a:lnTo>
                    <a:pt x="1723" y="466"/>
                  </a:lnTo>
                  <a:lnTo>
                    <a:pt x="1727" y="474"/>
                  </a:lnTo>
                  <a:lnTo>
                    <a:pt x="1727" y="478"/>
                  </a:lnTo>
                  <a:lnTo>
                    <a:pt x="1727" y="487"/>
                  </a:lnTo>
                  <a:lnTo>
                    <a:pt x="1727" y="495"/>
                  </a:lnTo>
                  <a:lnTo>
                    <a:pt x="1731" y="512"/>
                  </a:lnTo>
                  <a:lnTo>
                    <a:pt x="1731" y="542"/>
                  </a:lnTo>
                  <a:lnTo>
                    <a:pt x="1731" y="559"/>
                  </a:lnTo>
                  <a:lnTo>
                    <a:pt x="1731" y="563"/>
                  </a:lnTo>
                  <a:lnTo>
                    <a:pt x="1735" y="572"/>
                  </a:lnTo>
                  <a:lnTo>
                    <a:pt x="1735" y="576"/>
                  </a:lnTo>
                  <a:lnTo>
                    <a:pt x="1735" y="584"/>
                  </a:lnTo>
                  <a:lnTo>
                    <a:pt x="1735" y="589"/>
                  </a:lnTo>
                  <a:lnTo>
                    <a:pt x="1735" y="593"/>
                  </a:lnTo>
                  <a:lnTo>
                    <a:pt x="1735" y="601"/>
                  </a:lnTo>
                  <a:lnTo>
                    <a:pt x="1735" y="605"/>
                  </a:lnTo>
                  <a:lnTo>
                    <a:pt x="1731" y="622"/>
                  </a:lnTo>
                  <a:lnTo>
                    <a:pt x="1727" y="635"/>
                  </a:lnTo>
                  <a:lnTo>
                    <a:pt x="1723" y="644"/>
                  </a:lnTo>
                  <a:lnTo>
                    <a:pt x="1723" y="652"/>
                  </a:lnTo>
                  <a:lnTo>
                    <a:pt x="1718" y="677"/>
                  </a:lnTo>
                  <a:lnTo>
                    <a:pt x="1718" y="682"/>
                  </a:lnTo>
                  <a:lnTo>
                    <a:pt x="1718" y="686"/>
                  </a:lnTo>
                  <a:lnTo>
                    <a:pt x="1718" y="690"/>
                  </a:lnTo>
                  <a:lnTo>
                    <a:pt x="1718" y="694"/>
                  </a:lnTo>
                  <a:lnTo>
                    <a:pt x="1714" y="699"/>
                  </a:lnTo>
                  <a:lnTo>
                    <a:pt x="1710" y="703"/>
                  </a:lnTo>
                  <a:lnTo>
                    <a:pt x="1710" y="707"/>
                  </a:lnTo>
                  <a:lnTo>
                    <a:pt x="1706" y="707"/>
                  </a:lnTo>
                  <a:lnTo>
                    <a:pt x="1702" y="711"/>
                  </a:lnTo>
                  <a:lnTo>
                    <a:pt x="1697" y="711"/>
                  </a:lnTo>
                  <a:lnTo>
                    <a:pt x="1697" y="707"/>
                  </a:lnTo>
                  <a:lnTo>
                    <a:pt x="1693" y="707"/>
                  </a:lnTo>
                  <a:lnTo>
                    <a:pt x="1693" y="699"/>
                  </a:lnTo>
                  <a:lnTo>
                    <a:pt x="1693" y="694"/>
                  </a:lnTo>
                  <a:lnTo>
                    <a:pt x="1689" y="694"/>
                  </a:lnTo>
                  <a:lnTo>
                    <a:pt x="1680" y="694"/>
                  </a:lnTo>
                  <a:lnTo>
                    <a:pt x="1676" y="694"/>
                  </a:lnTo>
                  <a:lnTo>
                    <a:pt x="1668" y="694"/>
                  </a:lnTo>
                  <a:lnTo>
                    <a:pt x="1663" y="694"/>
                  </a:lnTo>
                  <a:lnTo>
                    <a:pt x="1655" y="699"/>
                  </a:lnTo>
                  <a:lnTo>
                    <a:pt x="1630" y="703"/>
                  </a:lnTo>
                  <a:lnTo>
                    <a:pt x="1579" y="711"/>
                  </a:lnTo>
                  <a:lnTo>
                    <a:pt x="1545" y="716"/>
                  </a:lnTo>
                  <a:lnTo>
                    <a:pt x="1435" y="737"/>
                  </a:lnTo>
                  <a:lnTo>
                    <a:pt x="1418" y="741"/>
                  </a:lnTo>
                  <a:lnTo>
                    <a:pt x="1405" y="745"/>
                  </a:lnTo>
                  <a:lnTo>
                    <a:pt x="1401" y="745"/>
                  </a:lnTo>
                  <a:lnTo>
                    <a:pt x="1393" y="749"/>
                  </a:lnTo>
                  <a:lnTo>
                    <a:pt x="1384" y="754"/>
                  </a:lnTo>
                  <a:lnTo>
                    <a:pt x="1380" y="758"/>
                  </a:lnTo>
                  <a:lnTo>
                    <a:pt x="1376" y="758"/>
                  </a:lnTo>
                  <a:lnTo>
                    <a:pt x="1376" y="762"/>
                  </a:lnTo>
                  <a:lnTo>
                    <a:pt x="1371" y="762"/>
                  </a:lnTo>
                  <a:lnTo>
                    <a:pt x="1371" y="766"/>
                  </a:lnTo>
                  <a:lnTo>
                    <a:pt x="1367" y="771"/>
                  </a:lnTo>
                  <a:lnTo>
                    <a:pt x="1367" y="775"/>
                  </a:lnTo>
                  <a:lnTo>
                    <a:pt x="1367" y="779"/>
                  </a:lnTo>
                  <a:lnTo>
                    <a:pt x="1367" y="787"/>
                  </a:lnTo>
                  <a:lnTo>
                    <a:pt x="1367" y="792"/>
                  </a:lnTo>
                  <a:lnTo>
                    <a:pt x="1367" y="796"/>
                  </a:lnTo>
                  <a:lnTo>
                    <a:pt x="1367" y="800"/>
                  </a:lnTo>
                  <a:lnTo>
                    <a:pt x="1367" y="804"/>
                  </a:lnTo>
                  <a:lnTo>
                    <a:pt x="1371" y="809"/>
                  </a:lnTo>
                  <a:lnTo>
                    <a:pt x="1371" y="813"/>
                  </a:lnTo>
                  <a:lnTo>
                    <a:pt x="1376" y="821"/>
                  </a:lnTo>
                  <a:lnTo>
                    <a:pt x="1376" y="826"/>
                  </a:lnTo>
                  <a:lnTo>
                    <a:pt x="1380" y="838"/>
                  </a:lnTo>
                  <a:lnTo>
                    <a:pt x="1388" y="851"/>
                  </a:lnTo>
                  <a:lnTo>
                    <a:pt x="1405" y="881"/>
                  </a:lnTo>
                  <a:lnTo>
                    <a:pt x="1414" y="889"/>
                  </a:lnTo>
                  <a:lnTo>
                    <a:pt x="1414" y="893"/>
                  </a:lnTo>
                  <a:lnTo>
                    <a:pt x="1418" y="902"/>
                  </a:lnTo>
                  <a:lnTo>
                    <a:pt x="1422" y="906"/>
                  </a:lnTo>
                  <a:lnTo>
                    <a:pt x="1422" y="910"/>
                  </a:lnTo>
                  <a:lnTo>
                    <a:pt x="1426" y="915"/>
                  </a:lnTo>
                  <a:lnTo>
                    <a:pt x="1426" y="923"/>
                  </a:lnTo>
                  <a:lnTo>
                    <a:pt x="1426" y="927"/>
                  </a:lnTo>
                  <a:lnTo>
                    <a:pt x="1426" y="931"/>
                  </a:lnTo>
                  <a:lnTo>
                    <a:pt x="1426" y="940"/>
                  </a:lnTo>
                  <a:lnTo>
                    <a:pt x="1426" y="948"/>
                  </a:lnTo>
                  <a:lnTo>
                    <a:pt x="1422" y="953"/>
                  </a:lnTo>
                  <a:lnTo>
                    <a:pt x="1422" y="961"/>
                  </a:lnTo>
                  <a:lnTo>
                    <a:pt x="1418" y="974"/>
                  </a:lnTo>
                  <a:lnTo>
                    <a:pt x="1405" y="1012"/>
                  </a:lnTo>
                  <a:lnTo>
                    <a:pt x="1401" y="1020"/>
                  </a:lnTo>
                  <a:lnTo>
                    <a:pt x="1401" y="1029"/>
                  </a:lnTo>
                  <a:lnTo>
                    <a:pt x="1397" y="1037"/>
                  </a:lnTo>
                  <a:lnTo>
                    <a:pt x="1397" y="1042"/>
                  </a:lnTo>
                  <a:lnTo>
                    <a:pt x="1397" y="1050"/>
                  </a:lnTo>
                  <a:lnTo>
                    <a:pt x="1397" y="1054"/>
                  </a:lnTo>
                  <a:lnTo>
                    <a:pt x="1397" y="1063"/>
                  </a:lnTo>
                  <a:lnTo>
                    <a:pt x="1401" y="1067"/>
                  </a:lnTo>
                  <a:lnTo>
                    <a:pt x="1405" y="1071"/>
                  </a:lnTo>
                  <a:lnTo>
                    <a:pt x="1409" y="1080"/>
                  </a:lnTo>
                  <a:lnTo>
                    <a:pt x="1414" y="1084"/>
                  </a:lnTo>
                  <a:lnTo>
                    <a:pt x="1418" y="1088"/>
                  </a:lnTo>
                  <a:lnTo>
                    <a:pt x="1422" y="1097"/>
                  </a:lnTo>
                  <a:lnTo>
                    <a:pt x="1426" y="1101"/>
                  </a:lnTo>
                  <a:lnTo>
                    <a:pt x="1426" y="1109"/>
                  </a:lnTo>
                  <a:lnTo>
                    <a:pt x="1431" y="1118"/>
                  </a:lnTo>
                  <a:lnTo>
                    <a:pt x="1431" y="1126"/>
                  </a:lnTo>
                  <a:lnTo>
                    <a:pt x="1435" y="1139"/>
                  </a:lnTo>
                  <a:lnTo>
                    <a:pt x="1439" y="1156"/>
                  </a:lnTo>
                  <a:lnTo>
                    <a:pt x="1439" y="1164"/>
                  </a:lnTo>
                  <a:lnTo>
                    <a:pt x="1439" y="1173"/>
                  </a:lnTo>
                  <a:lnTo>
                    <a:pt x="1443" y="1181"/>
                  </a:lnTo>
                  <a:lnTo>
                    <a:pt x="1443" y="1185"/>
                  </a:lnTo>
                  <a:lnTo>
                    <a:pt x="1439" y="1194"/>
                  </a:lnTo>
                  <a:lnTo>
                    <a:pt x="1439" y="1202"/>
                  </a:lnTo>
                  <a:lnTo>
                    <a:pt x="1439" y="1207"/>
                  </a:lnTo>
                  <a:lnTo>
                    <a:pt x="1435" y="1211"/>
                  </a:lnTo>
                  <a:lnTo>
                    <a:pt x="1431" y="1211"/>
                  </a:lnTo>
                  <a:lnTo>
                    <a:pt x="1426" y="1215"/>
                  </a:lnTo>
                  <a:lnTo>
                    <a:pt x="1422" y="1224"/>
                  </a:lnTo>
                  <a:lnTo>
                    <a:pt x="1418" y="1228"/>
                  </a:lnTo>
                  <a:lnTo>
                    <a:pt x="1414" y="1228"/>
                  </a:lnTo>
                  <a:lnTo>
                    <a:pt x="1409" y="1232"/>
                  </a:lnTo>
                  <a:lnTo>
                    <a:pt x="1405" y="1236"/>
                  </a:lnTo>
                  <a:lnTo>
                    <a:pt x="1401" y="1236"/>
                  </a:lnTo>
                  <a:lnTo>
                    <a:pt x="1397" y="1241"/>
                  </a:lnTo>
                  <a:lnTo>
                    <a:pt x="1388" y="1241"/>
                  </a:lnTo>
                  <a:lnTo>
                    <a:pt x="1380" y="1245"/>
                  </a:lnTo>
                  <a:lnTo>
                    <a:pt x="1376" y="1245"/>
                  </a:lnTo>
                  <a:lnTo>
                    <a:pt x="1367" y="1245"/>
                  </a:lnTo>
                  <a:lnTo>
                    <a:pt x="1350" y="1245"/>
                  </a:lnTo>
                  <a:lnTo>
                    <a:pt x="1342" y="1245"/>
                  </a:lnTo>
                  <a:lnTo>
                    <a:pt x="1333" y="1249"/>
                  </a:lnTo>
                  <a:lnTo>
                    <a:pt x="1325" y="1249"/>
                  </a:lnTo>
                  <a:lnTo>
                    <a:pt x="1321" y="1249"/>
                  </a:lnTo>
                  <a:lnTo>
                    <a:pt x="1316" y="1253"/>
                  </a:lnTo>
                  <a:lnTo>
                    <a:pt x="1312" y="1253"/>
                  </a:lnTo>
                  <a:lnTo>
                    <a:pt x="1308" y="1257"/>
                  </a:lnTo>
                  <a:lnTo>
                    <a:pt x="1295" y="1266"/>
                  </a:lnTo>
                  <a:lnTo>
                    <a:pt x="1291" y="1270"/>
                  </a:lnTo>
                  <a:lnTo>
                    <a:pt x="1266" y="1291"/>
                  </a:lnTo>
                  <a:lnTo>
                    <a:pt x="1261" y="1291"/>
                  </a:lnTo>
                  <a:lnTo>
                    <a:pt x="1261" y="1296"/>
                  </a:lnTo>
                  <a:lnTo>
                    <a:pt x="1257" y="1291"/>
                  </a:lnTo>
                  <a:lnTo>
                    <a:pt x="1253" y="1287"/>
                  </a:lnTo>
                  <a:lnTo>
                    <a:pt x="1249" y="1279"/>
                  </a:lnTo>
                  <a:lnTo>
                    <a:pt x="1244" y="1274"/>
                  </a:lnTo>
                  <a:lnTo>
                    <a:pt x="1236" y="1266"/>
                  </a:lnTo>
                  <a:lnTo>
                    <a:pt x="1232" y="1262"/>
                  </a:lnTo>
                  <a:lnTo>
                    <a:pt x="1227" y="1257"/>
                  </a:lnTo>
                  <a:lnTo>
                    <a:pt x="1223" y="1253"/>
                  </a:lnTo>
                  <a:lnTo>
                    <a:pt x="1219" y="1249"/>
                  </a:lnTo>
                  <a:lnTo>
                    <a:pt x="1219" y="1245"/>
                  </a:lnTo>
                  <a:lnTo>
                    <a:pt x="1219" y="1232"/>
                  </a:lnTo>
                  <a:lnTo>
                    <a:pt x="1215" y="1228"/>
                  </a:lnTo>
                  <a:lnTo>
                    <a:pt x="1210" y="1224"/>
                  </a:lnTo>
                  <a:lnTo>
                    <a:pt x="1206" y="1219"/>
                  </a:lnTo>
                  <a:lnTo>
                    <a:pt x="1202" y="1219"/>
                  </a:lnTo>
                  <a:lnTo>
                    <a:pt x="1194" y="1215"/>
                  </a:lnTo>
                  <a:lnTo>
                    <a:pt x="1189" y="1215"/>
                  </a:lnTo>
                  <a:lnTo>
                    <a:pt x="1185" y="1215"/>
                  </a:lnTo>
                  <a:lnTo>
                    <a:pt x="1177" y="1219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4"/>
                  </a:lnTo>
                  <a:lnTo>
                    <a:pt x="1151" y="1228"/>
                  </a:lnTo>
                  <a:lnTo>
                    <a:pt x="1147" y="1232"/>
                  </a:lnTo>
                  <a:lnTo>
                    <a:pt x="1143" y="1236"/>
                  </a:lnTo>
                  <a:lnTo>
                    <a:pt x="1139" y="1241"/>
                  </a:lnTo>
                  <a:lnTo>
                    <a:pt x="1134" y="1241"/>
                  </a:lnTo>
                  <a:lnTo>
                    <a:pt x="1130" y="1245"/>
                  </a:lnTo>
                  <a:lnTo>
                    <a:pt x="1126" y="1245"/>
                  </a:lnTo>
                  <a:lnTo>
                    <a:pt x="1117" y="1245"/>
                  </a:lnTo>
                  <a:lnTo>
                    <a:pt x="1109" y="1249"/>
                  </a:lnTo>
                  <a:lnTo>
                    <a:pt x="1105" y="1249"/>
                  </a:lnTo>
                  <a:lnTo>
                    <a:pt x="1100" y="1249"/>
                  </a:lnTo>
                  <a:lnTo>
                    <a:pt x="1100" y="1253"/>
                  </a:lnTo>
                  <a:lnTo>
                    <a:pt x="1092" y="1257"/>
                  </a:lnTo>
                  <a:lnTo>
                    <a:pt x="1088" y="1257"/>
                  </a:lnTo>
                  <a:lnTo>
                    <a:pt x="1083" y="1262"/>
                  </a:lnTo>
                  <a:lnTo>
                    <a:pt x="1083" y="1266"/>
                  </a:lnTo>
                  <a:lnTo>
                    <a:pt x="1079" y="1270"/>
                  </a:lnTo>
                  <a:lnTo>
                    <a:pt x="1075" y="1274"/>
                  </a:lnTo>
                  <a:lnTo>
                    <a:pt x="1075" y="1279"/>
                  </a:lnTo>
                  <a:lnTo>
                    <a:pt x="1075" y="1291"/>
                  </a:lnTo>
                  <a:lnTo>
                    <a:pt x="1071" y="1300"/>
                  </a:lnTo>
                  <a:lnTo>
                    <a:pt x="1067" y="1312"/>
                  </a:lnTo>
                  <a:lnTo>
                    <a:pt x="1062" y="1317"/>
                  </a:lnTo>
                  <a:lnTo>
                    <a:pt x="1062" y="1321"/>
                  </a:lnTo>
                  <a:lnTo>
                    <a:pt x="1058" y="1321"/>
                  </a:lnTo>
                  <a:lnTo>
                    <a:pt x="1054" y="1321"/>
                  </a:lnTo>
                  <a:lnTo>
                    <a:pt x="1050" y="1321"/>
                  </a:lnTo>
                  <a:lnTo>
                    <a:pt x="1037" y="1325"/>
                  </a:lnTo>
                  <a:lnTo>
                    <a:pt x="1020" y="1325"/>
                  </a:lnTo>
                  <a:lnTo>
                    <a:pt x="1012" y="1325"/>
                  </a:lnTo>
                  <a:lnTo>
                    <a:pt x="1007" y="1325"/>
                  </a:lnTo>
                  <a:lnTo>
                    <a:pt x="1003" y="1325"/>
                  </a:lnTo>
                  <a:lnTo>
                    <a:pt x="990" y="1325"/>
                  </a:lnTo>
                  <a:lnTo>
                    <a:pt x="973" y="1325"/>
                  </a:lnTo>
                  <a:lnTo>
                    <a:pt x="944" y="1321"/>
                  </a:lnTo>
                  <a:lnTo>
                    <a:pt x="859" y="1308"/>
                  </a:lnTo>
                  <a:lnTo>
                    <a:pt x="842" y="1304"/>
                  </a:lnTo>
                  <a:lnTo>
                    <a:pt x="829" y="1304"/>
                  </a:lnTo>
                  <a:lnTo>
                    <a:pt x="825" y="1304"/>
                  </a:lnTo>
                  <a:lnTo>
                    <a:pt x="821" y="1300"/>
                  </a:lnTo>
                  <a:lnTo>
                    <a:pt x="817" y="1296"/>
                  </a:lnTo>
                  <a:lnTo>
                    <a:pt x="817" y="1291"/>
                  </a:lnTo>
                  <a:lnTo>
                    <a:pt x="817" y="1287"/>
                  </a:lnTo>
                  <a:lnTo>
                    <a:pt x="817" y="1283"/>
                  </a:lnTo>
                  <a:lnTo>
                    <a:pt x="817" y="1279"/>
                  </a:lnTo>
                  <a:lnTo>
                    <a:pt x="813" y="1279"/>
                  </a:lnTo>
                  <a:lnTo>
                    <a:pt x="813" y="1274"/>
                  </a:lnTo>
                  <a:lnTo>
                    <a:pt x="808" y="1274"/>
                  </a:lnTo>
                  <a:lnTo>
                    <a:pt x="804" y="1274"/>
                  </a:lnTo>
                  <a:lnTo>
                    <a:pt x="800" y="1274"/>
                  </a:lnTo>
                  <a:lnTo>
                    <a:pt x="796" y="1274"/>
                  </a:lnTo>
                  <a:lnTo>
                    <a:pt x="791" y="1274"/>
                  </a:lnTo>
                  <a:lnTo>
                    <a:pt x="783" y="1274"/>
                  </a:lnTo>
                  <a:lnTo>
                    <a:pt x="774" y="1274"/>
                  </a:lnTo>
                  <a:lnTo>
                    <a:pt x="770" y="1274"/>
                  </a:lnTo>
                  <a:lnTo>
                    <a:pt x="766" y="1279"/>
                  </a:lnTo>
                  <a:lnTo>
                    <a:pt x="758" y="1279"/>
                  </a:lnTo>
                  <a:lnTo>
                    <a:pt x="753" y="1283"/>
                  </a:lnTo>
                  <a:lnTo>
                    <a:pt x="749" y="1283"/>
                  </a:lnTo>
                  <a:lnTo>
                    <a:pt x="736" y="1291"/>
                  </a:lnTo>
                  <a:lnTo>
                    <a:pt x="728" y="1296"/>
                  </a:lnTo>
                  <a:lnTo>
                    <a:pt x="711" y="1304"/>
                  </a:lnTo>
                  <a:lnTo>
                    <a:pt x="707" y="1308"/>
                  </a:lnTo>
                  <a:lnTo>
                    <a:pt x="698" y="1312"/>
                  </a:lnTo>
                  <a:lnTo>
                    <a:pt x="694" y="1312"/>
                  </a:lnTo>
                  <a:lnTo>
                    <a:pt x="681" y="1317"/>
                  </a:lnTo>
                  <a:lnTo>
                    <a:pt x="673" y="1321"/>
                  </a:lnTo>
                  <a:lnTo>
                    <a:pt x="656" y="1325"/>
                  </a:lnTo>
                  <a:lnTo>
                    <a:pt x="647" y="1329"/>
                  </a:lnTo>
                  <a:lnTo>
                    <a:pt x="639" y="1329"/>
                  </a:lnTo>
                  <a:lnTo>
                    <a:pt x="631" y="1334"/>
                  </a:lnTo>
                  <a:lnTo>
                    <a:pt x="626" y="1334"/>
                  </a:lnTo>
                  <a:lnTo>
                    <a:pt x="618" y="1334"/>
                  </a:lnTo>
                  <a:lnTo>
                    <a:pt x="609" y="1334"/>
                  </a:lnTo>
                  <a:lnTo>
                    <a:pt x="605" y="1334"/>
                  </a:lnTo>
                  <a:lnTo>
                    <a:pt x="601" y="1329"/>
                  </a:lnTo>
                  <a:lnTo>
                    <a:pt x="592" y="1325"/>
                  </a:lnTo>
                  <a:lnTo>
                    <a:pt x="588" y="1321"/>
                  </a:lnTo>
                  <a:lnTo>
                    <a:pt x="584" y="1317"/>
                  </a:lnTo>
                  <a:lnTo>
                    <a:pt x="575" y="1296"/>
                  </a:lnTo>
                  <a:lnTo>
                    <a:pt x="571" y="1291"/>
                  </a:lnTo>
                  <a:lnTo>
                    <a:pt x="563" y="1287"/>
                  </a:lnTo>
                  <a:lnTo>
                    <a:pt x="559" y="1283"/>
                  </a:lnTo>
                  <a:lnTo>
                    <a:pt x="554" y="1279"/>
                  </a:lnTo>
                  <a:lnTo>
                    <a:pt x="550" y="1279"/>
                  </a:lnTo>
                  <a:lnTo>
                    <a:pt x="546" y="1279"/>
                  </a:lnTo>
                  <a:lnTo>
                    <a:pt x="537" y="1279"/>
                  </a:lnTo>
                  <a:lnTo>
                    <a:pt x="533" y="1279"/>
                  </a:lnTo>
                  <a:lnTo>
                    <a:pt x="525" y="1283"/>
                  </a:lnTo>
                  <a:lnTo>
                    <a:pt x="520" y="1283"/>
                  </a:lnTo>
                  <a:lnTo>
                    <a:pt x="512" y="1287"/>
                  </a:lnTo>
                  <a:lnTo>
                    <a:pt x="508" y="1287"/>
                  </a:lnTo>
                  <a:lnTo>
                    <a:pt x="508" y="1291"/>
                  </a:lnTo>
                  <a:lnTo>
                    <a:pt x="499" y="1296"/>
                  </a:lnTo>
                  <a:lnTo>
                    <a:pt x="495" y="1300"/>
                  </a:lnTo>
                  <a:lnTo>
                    <a:pt x="491" y="1304"/>
                  </a:lnTo>
                  <a:lnTo>
                    <a:pt x="487" y="1304"/>
                  </a:lnTo>
                  <a:lnTo>
                    <a:pt x="487" y="1308"/>
                  </a:lnTo>
                  <a:lnTo>
                    <a:pt x="482" y="1312"/>
                  </a:lnTo>
                  <a:lnTo>
                    <a:pt x="465" y="1338"/>
                  </a:lnTo>
                  <a:lnTo>
                    <a:pt x="457" y="1351"/>
                  </a:lnTo>
                  <a:lnTo>
                    <a:pt x="453" y="1359"/>
                  </a:lnTo>
                  <a:lnTo>
                    <a:pt x="448" y="1363"/>
                  </a:lnTo>
                  <a:lnTo>
                    <a:pt x="444" y="1372"/>
                  </a:lnTo>
                  <a:lnTo>
                    <a:pt x="440" y="1380"/>
                  </a:lnTo>
                  <a:lnTo>
                    <a:pt x="440" y="1389"/>
                  </a:lnTo>
                  <a:lnTo>
                    <a:pt x="440" y="1393"/>
                  </a:lnTo>
                  <a:lnTo>
                    <a:pt x="440" y="1401"/>
                  </a:lnTo>
                  <a:lnTo>
                    <a:pt x="440" y="1406"/>
                  </a:lnTo>
                  <a:lnTo>
                    <a:pt x="440" y="1410"/>
                  </a:lnTo>
                  <a:lnTo>
                    <a:pt x="440" y="1414"/>
                  </a:lnTo>
                  <a:lnTo>
                    <a:pt x="440" y="1418"/>
                  </a:lnTo>
                  <a:lnTo>
                    <a:pt x="436" y="1423"/>
                  </a:lnTo>
                  <a:lnTo>
                    <a:pt x="432" y="1427"/>
                  </a:lnTo>
                  <a:lnTo>
                    <a:pt x="432" y="1431"/>
                  </a:lnTo>
                  <a:lnTo>
                    <a:pt x="427" y="1431"/>
                  </a:lnTo>
                  <a:lnTo>
                    <a:pt x="423" y="1431"/>
                  </a:lnTo>
                  <a:lnTo>
                    <a:pt x="419" y="1435"/>
                  </a:lnTo>
                  <a:lnTo>
                    <a:pt x="410" y="1435"/>
                  </a:lnTo>
                  <a:lnTo>
                    <a:pt x="402" y="1431"/>
                  </a:lnTo>
                  <a:lnTo>
                    <a:pt x="393" y="1427"/>
                  </a:lnTo>
                  <a:lnTo>
                    <a:pt x="385" y="1427"/>
                  </a:lnTo>
                  <a:lnTo>
                    <a:pt x="377" y="1418"/>
                  </a:lnTo>
                  <a:lnTo>
                    <a:pt x="372" y="1414"/>
                  </a:lnTo>
                  <a:lnTo>
                    <a:pt x="364" y="1410"/>
                  </a:lnTo>
                  <a:lnTo>
                    <a:pt x="360" y="1410"/>
                  </a:lnTo>
                  <a:lnTo>
                    <a:pt x="351" y="1406"/>
                  </a:lnTo>
                  <a:lnTo>
                    <a:pt x="351" y="1401"/>
                  </a:lnTo>
                  <a:lnTo>
                    <a:pt x="355" y="1401"/>
                  </a:lnTo>
                  <a:lnTo>
                    <a:pt x="360" y="1397"/>
                  </a:lnTo>
                  <a:lnTo>
                    <a:pt x="364" y="1393"/>
                  </a:lnTo>
                  <a:lnTo>
                    <a:pt x="368" y="1389"/>
                  </a:lnTo>
                  <a:lnTo>
                    <a:pt x="372" y="1384"/>
                  </a:lnTo>
                  <a:lnTo>
                    <a:pt x="377" y="1380"/>
                  </a:lnTo>
                  <a:lnTo>
                    <a:pt x="377" y="1376"/>
                  </a:lnTo>
                  <a:lnTo>
                    <a:pt x="381" y="1372"/>
                  </a:lnTo>
                  <a:lnTo>
                    <a:pt x="385" y="1363"/>
                  </a:lnTo>
                  <a:lnTo>
                    <a:pt x="385" y="1351"/>
                  </a:lnTo>
                  <a:lnTo>
                    <a:pt x="385" y="1346"/>
                  </a:lnTo>
                  <a:lnTo>
                    <a:pt x="385" y="1342"/>
                  </a:lnTo>
                  <a:lnTo>
                    <a:pt x="381" y="1338"/>
                  </a:lnTo>
                  <a:lnTo>
                    <a:pt x="381" y="1334"/>
                  </a:lnTo>
                  <a:lnTo>
                    <a:pt x="377" y="1334"/>
                  </a:lnTo>
                  <a:lnTo>
                    <a:pt x="372" y="1329"/>
                  </a:lnTo>
                  <a:lnTo>
                    <a:pt x="368" y="1325"/>
                  </a:lnTo>
                  <a:lnTo>
                    <a:pt x="364" y="1321"/>
                  </a:lnTo>
                  <a:lnTo>
                    <a:pt x="360" y="1317"/>
                  </a:lnTo>
                  <a:lnTo>
                    <a:pt x="351" y="1312"/>
                  </a:lnTo>
                  <a:lnTo>
                    <a:pt x="338" y="1308"/>
                  </a:lnTo>
                  <a:lnTo>
                    <a:pt x="330" y="1304"/>
                  </a:lnTo>
                  <a:lnTo>
                    <a:pt x="321" y="1300"/>
                  </a:lnTo>
                  <a:lnTo>
                    <a:pt x="309" y="1300"/>
                  </a:lnTo>
                  <a:lnTo>
                    <a:pt x="300" y="1296"/>
                  </a:lnTo>
                  <a:lnTo>
                    <a:pt x="288" y="1291"/>
                  </a:lnTo>
                  <a:lnTo>
                    <a:pt x="241" y="1283"/>
                  </a:lnTo>
                  <a:lnTo>
                    <a:pt x="216" y="1274"/>
                  </a:lnTo>
                  <a:lnTo>
                    <a:pt x="207" y="1270"/>
                  </a:lnTo>
                  <a:lnTo>
                    <a:pt x="199" y="1270"/>
                  </a:lnTo>
                  <a:lnTo>
                    <a:pt x="190" y="1270"/>
                  </a:lnTo>
                  <a:lnTo>
                    <a:pt x="182" y="1270"/>
                  </a:lnTo>
                  <a:lnTo>
                    <a:pt x="178" y="1270"/>
                  </a:lnTo>
                  <a:lnTo>
                    <a:pt x="173" y="1270"/>
                  </a:lnTo>
                  <a:lnTo>
                    <a:pt x="165" y="1270"/>
                  </a:lnTo>
                  <a:lnTo>
                    <a:pt x="156" y="1270"/>
                  </a:lnTo>
                  <a:lnTo>
                    <a:pt x="148" y="1270"/>
                  </a:lnTo>
                  <a:lnTo>
                    <a:pt x="127" y="1274"/>
                  </a:lnTo>
                  <a:lnTo>
                    <a:pt x="118" y="1274"/>
                  </a:lnTo>
                  <a:lnTo>
                    <a:pt x="110" y="1274"/>
                  </a:lnTo>
                  <a:lnTo>
                    <a:pt x="106" y="1274"/>
                  </a:lnTo>
                  <a:lnTo>
                    <a:pt x="97" y="1274"/>
                  </a:lnTo>
                  <a:lnTo>
                    <a:pt x="84" y="1274"/>
                  </a:lnTo>
                  <a:lnTo>
                    <a:pt x="76" y="1274"/>
                  </a:lnTo>
                  <a:lnTo>
                    <a:pt x="72" y="1274"/>
                  </a:lnTo>
                  <a:lnTo>
                    <a:pt x="63" y="1274"/>
                  </a:lnTo>
                  <a:lnTo>
                    <a:pt x="59" y="1274"/>
                  </a:lnTo>
                  <a:lnTo>
                    <a:pt x="55" y="1270"/>
                  </a:lnTo>
                  <a:lnTo>
                    <a:pt x="51" y="1270"/>
                  </a:lnTo>
                  <a:lnTo>
                    <a:pt x="46" y="1270"/>
                  </a:lnTo>
                  <a:lnTo>
                    <a:pt x="46" y="1266"/>
                  </a:lnTo>
                  <a:lnTo>
                    <a:pt x="42" y="1262"/>
                  </a:lnTo>
                  <a:lnTo>
                    <a:pt x="42" y="1257"/>
                  </a:lnTo>
                  <a:lnTo>
                    <a:pt x="42" y="1249"/>
                  </a:lnTo>
                  <a:lnTo>
                    <a:pt x="42" y="1245"/>
                  </a:lnTo>
                  <a:lnTo>
                    <a:pt x="42" y="1236"/>
                  </a:lnTo>
                  <a:lnTo>
                    <a:pt x="42" y="1232"/>
                  </a:lnTo>
                  <a:lnTo>
                    <a:pt x="46" y="1224"/>
                  </a:lnTo>
                  <a:lnTo>
                    <a:pt x="51" y="1219"/>
                  </a:lnTo>
                  <a:lnTo>
                    <a:pt x="55" y="1211"/>
                  </a:lnTo>
                  <a:lnTo>
                    <a:pt x="63" y="1207"/>
                  </a:lnTo>
                  <a:lnTo>
                    <a:pt x="72" y="1202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80" y="1194"/>
                  </a:lnTo>
                  <a:lnTo>
                    <a:pt x="80" y="1190"/>
                  </a:lnTo>
                  <a:lnTo>
                    <a:pt x="80" y="1185"/>
                  </a:lnTo>
                  <a:lnTo>
                    <a:pt x="80" y="1181"/>
                  </a:lnTo>
                  <a:lnTo>
                    <a:pt x="80" y="1177"/>
                  </a:lnTo>
                  <a:lnTo>
                    <a:pt x="84" y="1164"/>
                  </a:lnTo>
                  <a:lnTo>
                    <a:pt x="84" y="1160"/>
                  </a:lnTo>
                  <a:lnTo>
                    <a:pt x="89" y="1156"/>
                  </a:lnTo>
                  <a:lnTo>
                    <a:pt x="93" y="1143"/>
                  </a:lnTo>
                  <a:lnTo>
                    <a:pt x="97" y="1139"/>
                  </a:lnTo>
                  <a:lnTo>
                    <a:pt x="97" y="1130"/>
                  </a:lnTo>
                  <a:lnTo>
                    <a:pt x="101" y="1122"/>
                  </a:lnTo>
                  <a:lnTo>
                    <a:pt x="101" y="1118"/>
                  </a:lnTo>
                  <a:lnTo>
                    <a:pt x="106" y="1109"/>
                  </a:lnTo>
                  <a:lnTo>
                    <a:pt x="106" y="1101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1"/>
                  </a:lnTo>
                  <a:lnTo>
                    <a:pt x="110" y="1063"/>
                  </a:lnTo>
                  <a:lnTo>
                    <a:pt x="110" y="1058"/>
                  </a:lnTo>
                  <a:lnTo>
                    <a:pt x="110" y="1050"/>
                  </a:lnTo>
                  <a:lnTo>
                    <a:pt x="118" y="1033"/>
                  </a:lnTo>
                  <a:lnTo>
                    <a:pt x="122" y="1025"/>
                  </a:lnTo>
                  <a:lnTo>
                    <a:pt x="122" y="1020"/>
                  </a:lnTo>
                  <a:lnTo>
                    <a:pt x="122" y="1012"/>
                  </a:lnTo>
                  <a:lnTo>
                    <a:pt x="122" y="1008"/>
                  </a:lnTo>
                  <a:lnTo>
                    <a:pt x="127" y="1003"/>
                  </a:lnTo>
                  <a:lnTo>
                    <a:pt x="122" y="999"/>
                  </a:lnTo>
                  <a:lnTo>
                    <a:pt x="122" y="991"/>
                  </a:lnTo>
                  <a:lnTo>
                    <a:pt x="122" y="974"/>
                  </a:lnTo>
                  <a:lnTo>
                    <a:pt x="122" y="970"/>
                  </a:lnTo>
                  <a:lnTo>
                    <a:pt x="122" y="965"/>
                  </a:lnTo>
                  <a:lnTo>
                    <a:pt x="122" y="957"/>
                  </a:lnTo>
                  <a:lnTo>
                    <a:pt x="122" y="953"/>
                  </a:lnTo>
                  <a:lnTo>
                    <a:pt x="122" y="944"/>
                  </a:lnTo>
                  <a:lnTo>
                    <a:pt x="127" y="931"/>
                  </a:lnTo>
                  <a:lnTo>
                    <a:pt x="131" y="927"/>
                  </a:lnTo>
                  <a:lnTo>
                    <a:pt x="131" y="923"/>
                  </a:lnTo>
                  <a:lnTo>
                    <a:pt x="135" y="919"/>
                  </a:lnTo>
                  <a:lnTo>
                    <a:pt x="148" y="902"/>
                  </a:lnTo>
                  <a:lnTo>
                    <a:pt x="152" y="898"/>
                  </a:lnTo>
                  <a:lnTo>
                    <a:pt x="156" y="893"/>
                  </a:lnTo>
                  <a:lnTo>
                    <a:pt x="161" y="889"/>
                  </a:lnTo>
                  <a:lnTo>
                    <a:pt x="165" y="885"/>
                  </a:lnTo>
                  <a:lnTo>
                    <a:pt x="169" y="885"/>
                  </a:lnTo>
                  <a:lnTo>
                    <a:pt x="186" y="876"/>
                  </a:lnTo>
                  <a:lnTo>
                    <a:pt x="190" y="872"/>
                  </a:lnTo>
                  <a:lnTo>
                    <a:pt x="194" y="872"/>
                  </a:lnTo>
                  <a:lnTo>
                    <a:pt x="199" y="868"/>
                  </a:lnTo>
                  <a:lnTo>
                    <a:pt x="194" y="868"/>
                  </a:lnTo>
                  <a:lnTo>
                    <a:pt x="194" y="864"/>
                  </a:lnTo>
                  <a:lnTo>
                    <a:pt x="190" y="859"/>
                  </a:lnTo>
                  <a:lnTo>
                    <a:pt x="186" y="855"/>
                  </a:lnTo>
                  <a:lnTo>
                    <a:pt x="182" y="851"/>
                  </a:lnTo>
                  <a:lnTo>
                    <a:pt x="178" y="847"/>
                  </a:lnTo>
                  <a:lnTo>
                    <a:pt x="178" y="843"/>
                  </a:lnTo>
                  <a:lnTo>
                    <a:pt x="173" y="838"/>
                  </a:lnTo>
                  <a:lnTo>
                    <a:pt x="173" y="834"/>
                  </a:lnTo>
                  <a:lnTo>
                    <a:pt x="173" y="826"/>
                  </a:lnTo>
                  <a:lnTo>
                    <a:pt x="178" y="821"/>
                  </a:lnTo>
                  <a:lnTo>
                    <a:pt x="178" y="813"/>
                  </a:lnTo>
                  <a:lnTo>
                    <a:pt x="178" y="804"/>
                  </a:lnTo>
                  <a:lnTo>
                    <a:pt x="182" y="800"/>
                  </a:lnTo>
                  <a:lnTo>
                    <a:pt x="182" y="792"/>
                  </a:lnTo>
                  <a:lnTo>
                    <a:pt x="186" y="783"/>
                  </a:lnTo>
                  <a:lnTo>
                    <a:pt x="186" y="775"/>
                  </a:lnTo>
                  <a:lnTo>
                    <a:pt x="190" y="766"/>
                  </a:lnTo>
                  <a:lnTo>
                    <a:pt x="190" y="762"/>
                  </a:lnTo>
                  <a:lnTo>
                    <a:pt x="190" y="749"/>
                  </a:lnTo>
                  <a:lnTo>
                    <a:pt x="194" y="732"/>
                  </a:lnTo>
                  <a:lnTo>
                    <a:pt x="194" y="724"/>
                  </a:lnTo>
                  <a:lnTo>
                    <a:pt x="194" y="720"/>
                  </a:lnTo>
                  <a:lnTo>
                    <a:pt x="194" y="699"/>
                  </a:lnTo>
                  <a:lnTo>
                    <a:pt x="194" y="694"/>
                  </a:lnTo>
                  <a:lnTo>
                    <a:pt x="194" y="686"/>
                  </a:lnTo>
                  <a:lnTo>
                    <a:pt x="194" y="682"/>
                  </a:lnTo>
                  <a:lnTo>
                    <a:pt x="199" y="673"/>
                  </a:lnTo>
                  <a:lnTo>
                    <a:pt x="199" y="669"/>
                  </a:lnTo>
                  <a:lnTo>
                    <a:pt x="203" y="660"/>
                  </a:lnTo>
                  <a:lnTo>
                    <a:pt x="207" y="656"/>
                  </a:lnTo>
                  <a:lnTo>
                    <a:pt x="207" y="652"/>
                  </a:lnTo>
                  <a:lnTo>
                    <a:pt x="207" y="648"/>
                  </a:lnTo>
                  <a:lnTo>
                    <a:pt x="203" y="639"/>
                  </a:lnTo>
                  <a:lnTo>
                    <a:pt x="203" y="635"/>
                  </a:lnTo>
                  <a:lnTo>
                    <a:pt x="199" y="631"/>
                  </a:lnTo>
                  <a:lnTo>
                    <a:pt x="194" y="627"/>
                  </a:lnTo>
                  <a:lnTo>
                    <a:pt x="190" y="627"/>
                  </a:lnTo>
                  <a:lnTo>
                    <a:pt x="186" y="627"/>
                  </a:lnTo>
                  <a:lnTo>
                    <a:pt x="182" y="627"/>
                  </a:lnTo>
                  <a:lnTo>
                    <a:pt x="178" y="627"/>
                  </a:lnTo>
                  <a:lnTo>
                    <a:pt x="169" y="627"/>
                  </a:lnTo>
                  <a:lnTo>
                    <a:pt x="135" y="631"/>
                  </a:lnTo>
                  <a:lnTo>
                    <a:pt x="127" y="631"/>
                  </a:lnTo>
                  <a:lnTo>
                    <a:pt x="101" y="635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80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63" y="631"/>
                  </a:lnTo>
                  <a:lnTo>
                    <a:pt x="59" y="627"/>
                  </a:lnTo>
                  <a:lnTo>
                    <a:pt x="55" y="627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6" y="614"/>
                  </a:lnTo>
                  <a:lnTo>
                    <a:pt x="42" y="605"/>
                  </a:lnTo>
                  <a:lnTo>
                    <a:pt x="42" y="601"/>
                  </a:lnTo>
                  <a:lnTo>
                    <a:pt x="42" y="597"/>
                  </a:lnTo>
                  <a:lnTo>
                    <a:pt x="42" y="593"/>
                  </a:lnTo>
                  <a:lnTo>
                    <a:pt x="42" y="589"/>
                  </a:lnTo>
                  <a:lnTo>
                    <a:pt x="46" y="584"/>
                  </a:lnTo>
                  <a:lnTo>
                    <a:pt x="46" y="580"/>
                  </a:lnTo>
                  <a:lnTo>
                    <a:pt x="55" y="563"/>
                  </a:lnTo>
                  <a:lnTo>
                    <a:pt x="59" y="555"/>
                  </a:lnTo>
                  <a:lnTo>
                    <a:pt x="59" y="550"/>
                  </a:lnTo>
                  <a:lnTo>
                    <a:pt x="59" y="542"/>
                  </a:lnTo>
                  <a:lnTo>
                    <a:pt x="63" y="542"/>
                  </a:lnTo>
                  <a:lnTo>
                    <a:pt x="63" y="533"/>
                  </a:lnTo>
                  <a:lnTo>
                    <a:pt x="63" y="525"/>
                  </a:lnTo>
                  <a:lnTo>
                    <a:pt x="63" y="521"/>
                  </a:lnTo>
                  <a:lnTo>
                    <a:pt x="63" y="512"/>
                  </a:lnTo>
                  <a:lnTo>
                    <a:pt x="59" y="500"/>
                  </a:lnTo>
                  <a:lnTo>
                    <a:pt x="59" y="483"/>
                  </a:lnTo>
                  <a:lnTo>
                    <a:pt x="55" y="470"/>
                  </a:lnTo>
                  <a:lnTo>
                    <a:pt x="55" y="461"/>
                  </a:lnTo>
                  <a:lnTo>
                    <a:pt x="55" y="453"/>
                  </a:lnTo>
                  <a:lnTo>
                    <a:pt x="55" y="445"/>
                  </a:lnTo>
                  <a:lnTo>
                    <a:pt x="55" y="440"/>
                  </a:lnTo>
                  <a:lnTo>
                    <a:pt x="55" y="436"/>
                  </a:lnTo>
                  <a:lnTo>
                    <a:pt x="59" y="419"/>
                  </a:lnTo>
                  <a:lnTo>
                    <a:pt x="59" y="415"/>
                  </a:lnTo>
                  <a:lnTo>
                    <a:pt x="59" y="411"/>
                  </a:lnTo>
                  <a:lnTo>
                    <a:pt x="59" y="402"/>
                  </a:lnTo>
                  <a:lnTo>
                    <a:pt x="55" y="398"/>
                  </a:lnTo>
                  <a:lnTo>
                    <a:pt x="51" y="390"/>
                  </a:lnTo>
                  <a:lnTo>
                    <a:pt x="46" y="385"/>
                  </a:lnTo>
                  <a:lnTo>
                    <a:pt x="42" y="381"/>
                  </a:lnTo>
                  <a:lnTo>
                    <a:pt x="38" y="377"/>
                  </a:lnTo>
                  <a:lnTo>
                    <a:pt x="29" y="368"/>
                  </a:lnTo>
                  <a:lnTo>
                    <a:pt x="25" y="364"/>
                  </a:lnTo>
                  <a:lnTo>
                    <a:pt x="21" y="360"/>
                  </a:lnTo>
                  <a:lnTo>
                    <a:pt x="17" y="356"/>
                  </a:lnTo>
                  <a:lnTo>
                    <a:pt x="12" y="356"/>
                  </a:lnTo>
                  <a:lnTo>
                    <a:pt x="8" y="351"/>
                  </a:lnTo>
                  <a:lnTo>
                    <a:pt x="0" y="351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5" name="Freeform 71"/>
            <p:cNvSpPr>
              <a:spLocks/>
            </p:cNvSpPr>
            <p:nvPr/>
          </p:nvSpPr>
          <p:spPr bwMode="auto">
            <a:xfrm>
              <a:off x="2304067" y="3110593"/>
              <a:ext cx="385495" cy="519152"/>
            </a:xfrm>
            <a:custGeom>
              <a:avLst/>
              <a:gdLst>
                <a:gd name="T0" fmla="*/ 34 w 1219"/>
                <a:gd name="T1" fmla="*/ 1122 h 1635"/>
                <a:gd name="T2" fmla="*/ 47 w 1219"/>
                <a:gd name="T3" fmla="*/ 999 h 1635"/>
                <a:gd name="T4" fmla="*/ 93 w 1219"/>
                <a:gd name="T5" fmla="*/ 953 h 1635"/>
                <a:gd name="T6" fmla="*/ 157 w 1219"/>
                <a:gd name="T7" fmla="*/ 839 h 1635"/>
                <a:gd name="T8" fmla="*/ 229 w 1219"/>
                <a:gd name="T9" fmla="*/ 767 h 1635"/>
                <a:gd name="T10" fmla="*/ 313 w 1219"/>
                <a:gd name="T11" fmla="*/ 767 h 1635"/>
                <a:gd name="T12" fmla="*/ 415 w 1219"/>
                <a:gd name="T13" fmla="*/ 724 h 1635"/>
                <a:gd name="T14" fmla="*/ 546 w 1219"/>
                <a:gd name="T15" fmla="*/ 644 h 1635"/>
                <a:gd name="T16" fmla="*/ 559 w 1219"/>
                <a:gd name="T17" fmla="*/ 593 h 1635"/>
                <a:gd name="T18" fmla="*/ 461 w 1219"/>
                <a:gd name="T19" fmla="*/ 508 h 1635"/>
                <a:gd name="T20" fmla="*/ 491 w 1219"/>
                <a:gd name="T21" fmla="*/ 415 h 1635"/>
                <a:gd name="T22" fmla="*/ 504 w 1219"/>
                <a:gd name="T23" fmla="*/ 335 h 1635"/>
                <a:gd name="T24" fmla="*/ 593 w 1219"/>
                <a:gd name="T25" fmla="*/ 322 h 1635"/>
                <a:gd name="T26" fmla="*/ 631 w 1219"/>
                <a:gd name="T27" fmla="*/ 263 h 1635"/>
                <a:gd name="T28" fmla="*/ 610 w 1219"/>
                <a:gd name="T29" fmla="*/ 140 h 1635"/>
                <a:gd name="T30" fmla="*/ 665 w 1219"/>
                <a:gd name="T31" fmla="*/ 30 h 1635"/>
                <a:gd name="T32" fmla="*/ 766 w 1219"/>
                <a:gd name="T33" fmla="*/ 0 h 1635"/>
                <a:gd name="T34" fmla="*/ 834 w 1219"/>
                <a:gd name="T35" fmla="*/ 43 h 1635"/>
                <a:gd name="T36" fmla="*/ 910 w 1219"/>
                <a:gd name="T37" fmla="*/ 77 h 1635"/>
                <a:gd name="T38" fmla="*/ 940 w 1219"/>
                <a:gd name="T39" fmla="*/ 144 h 1635"/>
                <a:gd name="T40" fmla="*/ 1063 w 1219"/>
                <a:gd name="T41" fmla="*/ 127 h 1635"/>
                <a:gd name="T42" fmla="*/ 1173 w 1219"/>
                <a:gd name="T43" fmla="*/ 119 h 1635"/>
                <a:gd name="T44" fmla="*/ 1211 w 1219"/>
                <a:gd name="T45" fmla="*/ 174 h 1635"/>
                <a:gd name="T46" fmla="*/ 1139 w 1219"/>
                <a:gd name="T47" fmla="*/ 229 h 1635"/>
                <a:gd name="T48" fmla="*/ 1084 w 1219"/>
                <a:gd name="T49" fmla="*/ 301 h 1635"/>
                <a:gd name="T50" fmla="*/ 1024 w 1219"/>
                <a:gd name="T51" fmla="*/ 360 h 1635"/>
                <a:gd name="T52" fmla="*/ 1075 w 1219"/>
                <a:gd name="T53" fmla="*/ 394 h 1635"/>
                <a:gd name="T54" fmla="*/ 1105 w 1219"/>
                <a:gd name="T55" fmla="*/ 462 h 1635"/>
                <a:gd name="T56" fmla="*/ 1143 w 1219"/>
                <a:gd name="T57" fmla="*/ 534 h 1635"/>
                <a:gd name="T58" fmla="*/ 1105 w 1219"/>
                <a:gd name="T59" fmla="*/ 648 h 1635"/>
                <a:gd name="T60" fmla="*/ 1143 w 1219"/>
                <a:gd name="T61" fmla="*/ 775 h 1635"/>
                <a:gd name="T62" fmla="*/ 1160 w 1219"/>
                <a:gd name="T63" fmla="*/ 860 h 1635"/>
                <a:gd name="T64" fmla="*/ 1092 w 1219"/>
                <a:gd name="T65" fmla="*/ 906 h 1635"/>
                <a:gd name="T66" fmla="*/ 1012 w 1219"/>
                <a:gd name="T67" fmla="*/ 953 h 1635"/>
                <a:gd name="T68" fmla="*/ 931 w 1219"/>
                <a:gd name="T69" fmla="*/ 974 h 1635"/>
                <a:gd name="T70" fmla="*/ 923 w 1219"/>
                <a:gd name="T71" fmla="*/ 1025 h 1635"/>
                <a:gd name="T72" fmla="*/ 885 w 1219"/>
                <a:gd name="T73" fmla="*/ 1088 h 1635"/>
                <a:gd name="T74" fmla="*/ 876 w 1219"/>
                <a:gd name="T75" fmla="*/ 1156 h 1635"/>
                <a:gd name="T76" fmla="*/ 825 w 1219"/>
                <a:gd name="T77" fmla="*/ 1207 h 1635"/>
                <a:gd name="T78" fmla="*/ 787 w 1219"/>
                <a:gd name="T79" fmla="*/ 1275 h 1635"/>
                <a:gd name="T80" fmla="*/ 792 w 1219"/>
                <a:gd name="T81" fmla="*/ 1338 h 1635"/>
                <a:gd name="T82" fmla="*/ 711 w 1219"/>
                <a:gd name="T83" fmla="*/ 1359 h 1635"/>
                <a:gd name="T84" fmla="*/ 605 w 1219"/>
                <a:gd name="T85" fmla="*/ 1393 h 1635"/>
                <a:gd name="T86" fmla="*/ 559 w 1219"/>
                <a:gd name="T87" fmla="*/ 1478 h 1635"/>
                <a:gd name="T88" fmla="*/ 635 w 1219"/>
                <a:gd name="T89" fmla="*/ 1508 h 1635"/>
                <a:gd name="T90" fmla="*/ 711 w 1219"/>
                <a:gd name="T91" fmla="*/ 1495 h 1635"/>
                <a:gd name="T92" fmla="*/ 669 w 1219"/>
                <a:gd name="T93" fmla="*/ 1601 h 1635"/>
                <a:gd name="T94" fmla="*/ 597 w 1219"/>
                <a:gd name="T95" fmla="*/ 1622 h 1635"/>
                <a:gd name="T96" fmla="*/ 546 w 1219"/>
                <a:gd name="T97" fmla="*/ 1575 h 1635"/>
                <a:gd name="T98" fmla="*/ 508 w 1219"/>
                <a:gd name="T99" fmla="*/ 1601 h 1635"/>
                <a:gd name="T100" fmla="*/ 457 w 1219"/>
                <a:gd name="T101" fmla="*/ 1563 h 1635"/>
                <a:gd name="T102" fmla="*/ 360 w 1219"/>
                <a:gd name="T103" fmla="*/ 1541 h 1635"/>
                <a:gd name="T104" fmla="*/ 309 w 1219"/>
                <a:gd name="T105" fmla="*/ 1579 h 1635"/>
                <a:gd name="T106" fmla="*/ 216 w 1219"/>
                <a:gd name="T107" fmla="*/ 1618 h 1635"/>
                <a:gd name="T108" fmla="*/ 203 w 1219"/>
                <a:gd name="T109" fmla="*/ 1512 h 1635"/>
                <a:gd name="T110" fmla="*/ 199 w 1219"/>
                <a:gd name="T111" fmla="*/ 1402 h 1635"/>
                <a:gd name="T112" fmla="*/ 186 w 1219"/>
                <a:gd name="T113" fmla="*/ 1317 h 1635"/>
                <a:gd name="T114" fmla="*/ 63 w 1219"/>
                <a:gd name="T115" fmla="*/ 1275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9" h="1635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4" y="1211"/>
                  </a:lnTo>
                  <a:lnTo>
                    <a:pt x="4" y="1203"/>
                  </a:lnTo>
                  <a:lnTo>
                    <a:pt x="8" y="1194"/>
                  </a:lnTo>
                  <a:lnTo>
                    <a:pt x="8" y="1182"/>
                  </a:lnTo>
                  <a:lnTo>
                    <a:pt x="13" y="1169"/>
                  </a:lnTo>
                  <a:lnTo>
                    <a:pt x="17" y="1160"/>
                  </a:lnTo>
                  <a:lnTo>
                    <a:pt x="21" y="1152"/>
                  </a:lnTo>
                  <a:lnTo>
                    <a:pt x="30" y="1131"/>
                  </a:lnTo>
                  <a:lnTo>
                    <a:pt x="34" y="1122"/>
                  </a:lnTo>
                  <a:lnTo>
                    <a:pt x="34" y="1114"/>
                  </a:lnTo>
                  <a:lnTo>
                    <a:pt x="38" y="1110"/>
                  </a:lnTo>
                  <a:lnTo>
                    <a:pt x="42" y="1097"/>
                  </a:lnTo>
                  <a:lnTo>
                    <a:pt x="42" y="1093"/>
                  </a:lnTo>
                  <a:lnTo>
                    <a:pt x="42" y="1084"/>
                  </a:lnTo>
                  <a:lnTo>
                    <a:pt x="42" y="1071"/>
                  </a:lnTo>
                  <a:lnTo>
                    <a:pt x="42" y="1067"/>
                  </a:lnTo>
                  <a:lnTo>
                    <a:pt x="42" y="1059"/>
                  </a:lnTo>
                  <a:lnTo>
                    <a:pt x="47" y="1033"/>
                  </a:lnTo>
                  <a:lnTo>
                    <a:pt x="47" y="1021"/>
                  </a:lnTo>
                  <a:lnTo>
                    <a:pt x="47" y="1008"/>
                  </a:lnTo>
                  <a:lnTo>
                    <a:pt x="47" y="999"/>
                  </a:lnTo>
                  <a:lnTo>
                    <a:pt x="47" y="995"/>
                  </a:lnTo>
                  <a:lnTo>
                    <a:pt x="47" y="991"/>
                  </a:lnTo>
                  <a:lnTo>
                    <a:pt x="51" y="987"/>
                  </a:lnTo>
                  <a:lnTo>
                    <a:pt x="51" y="983"/>
                  </a:lnTo>
                  <a:lnTo>
                    <a:pt x="55" y="978"/>
                  </a:lnTo>
                  <a:lnTo>
                    <a:pt x="59" y="974"/>
                  </a:lnTo>
                  <a:lnTo>
                    <a:pt x="63" y="970"/>
                  </a:lnTo>
                  <a:lnTo>
                    <a:pt x="68" y="970"/>
                  </a:lnTo>
                  <a:lnTo>
                    <a:pt x="80" y="961"/>
                  </a:lnTo>
                  <a:lnTo>
                    <a:pt x="85" y="957"/>
                  </a:lnTo>
                  <a:lnTo>
                    <a:pt x="89" y="957"/>
                  </a:lnTo>
                  <a:lnTo>
                    <a:pt x="93" y="953"/>
                  </a:lnTo>
                  <a:lnTo>
                    <a:pt x="97" y="949"/>
                  </a:lnTo>
                  <a:lnTo>
                    <a:pt x="102" y="944"/>
                  </a:lnTo>
                  <a:lnTo>
                    <a:pt x="106" y="940"/>
                  </a:lnTo>
                  <a:lnTo>
                    <a:pt x="110" y="927"/>
                  </a:lnTo>
                  <a:lnTo>
                    <a:pt x="114" y="923"/>
                  </a:lnTo>
                  <a:lnTo>
                    <a:pt x="118" y="906"/>
                  </a:lnTo>
                  <a:lnTo>
                    <a:pt x="123" y="898"/>
                  </a:lnTo>
                  <a:lnTo>
                    <a:pt x="127" y="894"/>
                  </a:lnTo>
                  <a:lnTo>
                    <a:pt x="131" y="885"/>
                  </a:lnTo>
                  <a:lnTo>
                    <a:pt x="140" y="868"/>
                  </a:lnTo>
                  <a:lnTo>
                    <a:pt x="144" y="860"/>
                  </a:lnTo>
                  <a:lnTo>
                    <a:pt x="157" y="839"/>
                  </a:lnTo>
                  <a:lnTo>
                    <a:pt x="165" y="809"/>
                  </a:lnTo>
                  <a:lnTo>
                    <a:pt x="169" y="805"/>
                  </a:lnTo>
                  <a:lnTo>
                    <a:pt x="174" y="796"/>
                  </a:lnTo>
                  <a:lnTo>
                    <a:pt x="178" y="792"/>
                  </a:lnTo>
                  <a:lnTo>
                    <a:pt x="182" y="788"/>
                  </a:lnTo>
                  <a:lnTo>
                    <a:pt x="190" y="784"/>
                  </a:lnTo>
                  <a:lnTo>
                    <a:pt x="195" y="779"/>
                  </a:lnTo>
                  <a:lnTo>
                    <a:pt x="203" y="775"/>
                  </a:lnTo>
                  <a:lnTo>
                    <a:pt x="212" y="771"/>
                  </a:lnTo>
                  <a:lnTo>
                    <a:pt x="216" y="771"/>
                  </a:lnTo>
                  <a:lnTo>
                    <a:pt x="220" y="767"/>
                  </a:lnTo>
                  <a:lnTo>
                    <a:pt x="229" y="767"/>
                  </a:lnTo>
                  <a:lnTo>
                    <a:pt x="237" y="762"/>
                  </a:lnTo>
                  <a:lnTo>
                    <a:pt x="241" y="762"/>
                  </a:lnTo>
                  <a:lnTo>
                    <a:pt x="250" y="762"/>
                  </a:lnTo>
                  <a:lnTo>
                    <a:pt x="254" y="762"/>
                  </a:lnTo>
                  <a:lnTo>
                    <a:pt x="262" y="762"/>
                  </a:lnTo>
                  <a:lnTo>
                    <a:pt x="275" y="767"/>
                  </a:lnTo>
                  <a:lnTo>
                    <a:pt x="284" y="767"/>
                  </a:lnTo>
                  <a:lnTo>
                    <a:pt x="288" y="767"/>
                  </a:lnTo>
                  <a:lnTo>
                    <a:pt x="292" y="767"/>
                  </a:lnTo>
                  <a:lnTo>
                    <a:pt x="296" y="767"/>
                  </a:lnTo>
                  <a:lnTo>
                    <a:pt x="305" y="767"/>
                  </a:lnTo>
                  <a:lnTo>
                    <a:pt x="313" y="767"/>
                  </a:lnTo>
                  <a:lnTo>
                    <a:pt x="326" y="767"/>
                  </a:lnTo>
                  <a:lnTo>
                    <a:pt x="334" y="762"/>
                  </a:lnTo>
                  <a:lnTo>
                    <a:pt x="343" y="758"/>
                  </a:lnTo>
                  <a:lnTo>
                    <a:pt x="351" y="758"/>
                  </a:lnTo>
                  <a:lnTo>
                    <a:pt x="356" y="754"/>
                  </a:lnTo>
                  <a:lnTo>
                    <a:pt x="364" y="750"/>
                  </a:lnTo>
                  <a:lnTo>
                    <a:pt x="381" y="741"/>
                  </a:lnTo>
                  <a:lnTo>
                    <a:pt x="389" y="737"/>
                  </a:lnTo>
                  <a:lnTo>
                    <a:pt x="394" y="733"/>
                  </a:lnTo>
                  <a:lnTo>
                    <a:pt x="402" y="733"/>
                  </a:lnTo>
                  <a:lnTo>
                    <a:pt x="411" y="728"/>
                  </a:lnTo>
                  <a:lnTo>
                    <a:pt x="415" y="724"/>
                  </a:lnTo>
                  <a:lnTo>
                    <a:pt x="440" y="716"/>
                  </a:lnTo>
                  <a:lnTo>
                    <a:pt x="449" y="716"/>
                  </a:lnTo>
                  <a:lnTo>
                    <a:pt x="457" y="712"/>
                  </a:lnTo>
                  <a:lnTo>
                    <a:pt x="461" y="707"/>
                  </a:lnTo>
                  <a:lnTo>
                    <a:pt x="466" y="707"/>
                  </a:lnTo>
                  <a:lnTo>
                    <a:pt x="474" y="703"/>
                  </a:lnTo>
                  <a:lnTo>
                    <a:pt x="483" y="699"/>
                  </a:lnTo>
                  <a:lnTo>
                    <a:pt x="499" y="682"/>
                  </a:lnTo>
                  <a:lnTo>
                    <a:pt x="525" y="665"/>
                  </a:lnTo>
                  <a:lnTo>
                    <a:pt x="533" y="657"/>
                  </a:lnTo>
                  <a:lnTo>
                    <a:pt x="542" y="648"/>
                  </a:lnTo>
                  <a:lnTo>
                    <a:pt x="546" y="644"/>
                  </a:lnTo>
                  <a:lnTo>
                    <a:pt x="555" y="640"/>
                  </a:lnTo>
                  <a:lnTo>
                    <a:pt x="559" y="631"/>
                  </a:lnTo>
                  <a:lnTo>
                    <a:pt x="563" y="631"/>
                  </a:lnTo>
                  <a:lnTo>
                    <a:pt x="567" y="627"/>
                  </a:lnTo>
                  <a:lnTo>
                    <a:pt x="567" y="623"/>
                  </a:lnTo>
                  <a:lnTo>
                    <a:pt x="571" y="618"/>
                  </a:lnTo>
                  <a:lnTo>
                    <a:pt x="571" y="614"/>
                  </a:lnTo>
                  <a:lnTo>
                    <a:pt x="571" y="610"/>
                  </a:lnTo>
                  <a:lnTo>
                    <a:pt x="571" y="606"/>
                  </a:lnTo>
                  <a:lnTo>
                    <a:pt x="567" y="601"/>
                  </a:lnTo>
                  <a:lnTo>
                    <a:pt x="563" y="597"/>
                  </a:lnTo>
                  <a:lnTo>
                    <a:pt x="559" y="593"/>
                  </a:lnTo>
                  <a:lnTo>
                    <a:pt x="555" y="589"/>
                  </a:lnTo>
                  <a:lnTo>
                    <a:pt x="546" y="585"/>
                  </a:lnTo>
                  <a:lnTo>
                    <a:pt x="521" y="572"/>
                  </a:lnTo>
                  <a:lnTo>
                    <a:pt x="516" y="568"/>
                  </a:lnTo>
                  <a:lnTo>
                    <a:pt x="508" y="563"/>
                  </a:lnTo>
                  <a:lnTo>
                    <a:pt x="504" y="555"/>
                  </a:lnTo>
                  <a:lnTo>
                    <a:pt x="495" y="551"/>
                  </a:lnTo>
                  <a:lnTo>
                    <a:pt x="474" y="525"/>
                  </a:lnTo>
                  <a:lnTo>
                    <a:pt x="470" y="521"/>
                  </a:lnTo>
                  <a:lnTo>
                    <a:pt x="466" y="517"/>
                  </a:lnTo>
                  <a:lnTo>
                    <a:pt x="466" y="513"/>
                  </a:lnTo>
                  <a:lnTo>
                    <a:pt x="461" y="508"/>
                  </a:lnTo>
                  <a:lnTo>
                    <a:pt x="461" y="500"/>
                  </a:lnTo>
                  <a:lnTo>
                    <a:pt x="461" y="496"/>
                  </a:lnTo>
                  <a:lnTo>
                    <a:pt x="461" y="491"/>
                  </a:lnTo>
                  <a:lnTo>
                    <a:pt x="461" y="487"/>
                  </a:lnTo>
                  <a:lnTo>
                    <a:pt x="461" y="479"/>
                  </a:lnTo>
                  <a:lnTo>
                    <a:pt x="466" y="474"/>
                  </a:lnTo>
                  <a:lnTo>
                    <a:pt x="466" y="470"/>
                  </a:lnTo>
                  <a:lnTo>
                    <a:pt x="474" y="453"/>
                  </a:lnTo>
                  <a:lnTo>
                    <a:pt x="478" y="445"/>
                  </a:lnTo>
                  <a:lnTo>
                    <a:pt x="483" y="436"/>
                  </a:lnTo>
                  <a:lnTo>
                    <a:pt x="487" y="419"/>
                  </a:lnTo>
                  <a:lnTo>
                    <a:pt x="491" y="415"/>
                  </a:lnTo>
                  <a:lnTo>
                    <a:pt x="491" y="407"/>
                  </a:lnTo>
                  <a:lnTo>
                    <a:pt x="491" y="402"/>
                  </a:lnTo>
                  <a:lnTo>
                    <a:pt x="495" y="394"/>
                  </a:lnTo>
                  <a:lnTo>
                    <a:pt x="495" y="390"/>
                  </a:lnTo>
                  <a:lnTo>
                    <a:pt x="495" y="381"/>
                  </a:lnTo>
                  <a:lnTo>
                    <a:pt x="495" y="360"/>
                  </a:lnTo>
                  <a:lnTo>
                    <a:pt x="495" y="356"/>
                  </a:lnTo>
                  <a:lnTo>
                    <a:pt x="495" y="352"/>
                  </a:lnTo>
                  <a:lnTo>
                    <a:pt x="495" y="347"/>
                  </a:lnTo>
                  <a:lnTo>
                    <a:pt x="495" y="343"/>
                  </a:lnTo>
                  <a:lnTo>
                    <a:pt x="499" y="339"/>
                  </a:lnTo>
                  <a:lnTo>
                    <a:pt x="504" y="335"/>
                  </a:lnTo>
                  <a:lnTo>
                    <a:pt x="508" y="335"/>
                  </a:lnTo>
                  <a:lnTo>
                    <a:pt x="512" y="331"/>
                  </a:lnTo>
                  <a:lnTo>
                    <a:pt x="533" y="331"/>
                  </a:lnTo>
                  <a:lnTo>
                    <a:pt x="538" y="331"/>
                  </a:lnTo>
                  <a:lnTo>
                    <a:pt x="550" y="331"/>
                  </a:lnTo>
                  <a:lnTo>
                    <a:pt x="559" y="331"/>
                  </a:lnTo>
                  <a:lnTo>
                    <a:pt x="563" y="331"/>
                  </a:lnTo>
                  <a:lnTo>
                    <a:pt x="571" y="331"/>
                  </a:lnTo>
                  <a:lnTo>
                    <a:pt x="576" y="326"/>
                  </a:lnTo>
                  <a:lnTo>
                    <a:pt x="580" y="326"/>
                  </a:lnTo>
                  <a:lnTo>
                    <a:pt x="588" y="326"/>
                  </a:lnTo>
                  <a:lnTo>
                    <a:pt x="593" y="322"/>
                  </a:lnTo>
                  <a:lnTo>
                    <a:pt x="601" y="318"/>
                  </a:lnTo>
                  <a:lnTo>
                    <a:pt x="605" y="314"/>
                  </a:lnTo>
                  <a:lnTo>
                    <a:pt x="610" y="309"/>
                  </a:lnTo>
                  <a:lnTo>
                    <a:pt x="614" y="305"/>
                  </a:lnTo>
                  <a:lnTo>
                    <a:pt x="618" y="301"/>
                  </a:lnTo>
                  <a:lnTo>
                    <a:pt x="622" y="297"/>
                  </a:lnTo>
                  <a:lnTo>
                    <a:pt x="626" y="288"/>
                  </a:lnTo>
                  <a:lnTo>
                    <a:pt x="626" y="284"/>
                  </a:lnTo>
                  <a:lnTo>
                    <a:pt x="631" y="280"/>
                  </a:lnTo>
                  <a:lnTo>
                    <a:pt x="631" y="275"/>
                  </a:lnTo>
                  <a:lnTo>
                    <a:pt x="631" y="267"/>
                  </a:lnTo>
                  <a:lnTo>
                    <a:pt x="631" y="263"/>
                  </a:lnTo>
                  <a:lnTo>
                    <a:pt x="631" y="254"/>
                  </a:lnTo>
                  <a:lnTo>
                    <a:pt x="631" y="242"/>
                  </a:lnTo>
                  <a:lnTo>
                    <a:pt x="626" y="229"/>
                  </a:lnTo>
                  <a:lnTo>
                    <a:pt x="626" y="216"/>
                  </a:lnTo>
                  <a:lnTo>
                    <a:pt x="622" y="187"/>
                  </a:lnTo>
                  <a:lnTo>
                    <a:pt x="622" y="182"/>
                  </a:lnTo>
                  <a:lnTo>
                    <a:pt x="618" y="174"/>
                  </a:lnTo>
                  <a:lnTo>
                    <a:pt x="618" y="165"/>
                  </a:lnTo>
                  <a:lnTo>
                    <a:pt x="614" y="157"/>
                  </a:lnTo>
                  <a:lnTo>
                    <a:pt x="610" y="148"/>
                  </a:lnTo>
                  <a:lnTo>
                    <a:pt x="610" y="144"/>
                  </a:lnTo>
                  <a:lnTo>
                    <a:pt x="610" y="140"/>
                  </a:lnTo>
                  <a:lnTo>
                    <a:pt x="610" y="132"/>
                  </a:lnTo>
                  <a:lnTo>
                    <a:pt x="610" y="127"/>
                  </a:lnTo>
                  <a:lnTo>
                    <a:pt x="610" y="119"/>
                  </a:lnTo>
                  <a:lnTo>
                    <a:pt x="610" y="110"/>
                  </a:lnTo>
                  <a:lnTo>
                    <a:pt x="614" y="98"/>
                  </a:lnTo>
                  <a:lnTo>
                    <a:pt x="614" y="85"/>
                  </a:lnTo>
                  <a:lnTo>
                    <a:pt x="614" y="77"/>
                  </a:lnTo>
                  <a:lnTo>
                    <a:pt x="618" y="60"/>
                  </a:lnTo>
                  <a:lnTo>
                    <a:pt x="618" y="55"/>
                  </a:lnTo>
                  <a:lnTo>
                    <a:pt x="639" y="43"/>
                  </a:lnTo>
                  <a:lnTo>
                    <a:pt x="656" y="34"/>
                  </a:lnTo>
                  <a:lnTo>
                    <a:pt x="665" y="30"/>
                  </a:lnTo>
                  <a:lnTo>
                    <a:pt x="673" y="30"/>
                  </a:lnTo>
                  <a:lnTo>
                    <a:pt x="677" y="26"/>
                  </a:lnTo>
                  <a:lnTo>
                    <a:pt x="682" y="26"/>
                  </a:lnTo>
                  <a:lnTo>
                    <a:pt x="707" y="21"/>
                  </a:lnTo>
                  <a:lnTo>
                    <a:pt x="711" y="17"/>
                  </a:lnTo>
                  <a:lnTo>
                    <a:pt x="724" y="17"/>
                  </a:lnTo>
                  <a:lnTo>
                    <a:pt x="732" y="13"/>
                  </a:lnTo>
                  <a:lnTo>
                    <a:pt x="737" y="13"/>
                  </a:lnTo>
                  <a:lnTo>
                    <a:pt x="741" y="13"/>
                  </a:lnTo>
                  <a:lnTo>
                    <a:pt x="758" y="5"/>
                  </a:lnTo>
                  <a:lnTo>
                    <a:pt x="762" y="5"/>
                  </a:lnTo>
                  <a:lnTo>
                    <a:pt x="766" y="0"/>
                  </a:lnTo>
                  <a:lnTo>
                    <a:pt x="775" y="0"/>
                  </a:lnTo>
                  <a:lnTo>
                    <a:pt x="779" y="0"/>
                  </a:lnTo>
                  <a:lnTo>
                    <a:pt x="783" y="0"/>
                  </a:lnTo>
                  <a:lnTo>
                    <a:pt x="796" y="0"/>
                  </a:lnTo>
                  <a:lnTo>
                    <a:pt x="800" y="0"/>
                  </a:lnTo>
                  <a:lnTo>
                    <a:pt x="809" y="0"/>
                  </a:lnTo>
                  <a:lnTo>
                    <a:pt x="813" y="0"/>
                  </a:lnTo>
                  <a:lnTo>
                    <a:pt x="817" y="13"/>
                  </a:lnTo>
                  <a:lnTo>
                    <a:pt x="821" y="21"/>
                  </a:lnTo>
                  <a:lnTo>
                    <a:pt x="825" y="30"/>
                  </a:lnTo>
                  <a:lnTo>
                    <a:pt x="830" y="34"/>
                  </a:lnTo>
                  <a:lnTo>
                    <a:pt x="834" y="43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7" y="60"/>
                  </a:lnTo>
                  <a:lnTo>
                    <a:pt x="855" y="64"/>
                  </a:lnTo>
                  <a:lnTo>
                    <a:pt x="859" y="68"/>
                  </a:lnTo>
                  <a:lnTo>
                    <a:pt x="868" y="68"/>
                  </a:lnTo>
                  <a:lnTo>
                    <a:pt x="885" y="68"/>
                  </a:lnTo>
                  <a:lnTo>
                    <a:pt x="889" y="68"/>
                  </a:lnTo>
                  <a:lnTo>
                    <a:pt x="897" y="68"/>
                  </a:lnTo>
                  <a:lnTo>
                    <a:pt x="902" y="68"/>
                  </a:lnTo>
                  <a:lnTo>
                    <a:pt x="906" y="72"/>
                  </a:lnTo>
                  <a:lnTo>
                    <a:pt x="910" y="77"/>
                  </a:lnTo>
                  <a:lnTo>
                    <a:pt x="914" y="77"/>
                  </a:lnTo>
                  <a:lnTo>
                    <a:pt x="919" y="81"/>
                  </a:lnTo>
                  <a:lnTo>
                    <a:pt x="919" y="85"/>
                  </a:lnTo>
                  <a:lnTo>
                    <a:pt x="923" y="89"/>
                  </a:lnTo>
                  <a:lnTo>
                    <a:pt x="923" y="93"/>
                  </a:lnTo>
                  <a:lnTo>
                    <a:pt x="927" y="98"/>
                  </a:lnTo>
                  <a:lnTo>
                    <a:pt x="927" y="106"/>
                  </a:lnTo>
                  <a:lnTo>
                    <a:pt x="931" y="127"/>
                  </a:lnTo>
                  <a:lnTo>
                    <a:pt x="931" y="132"/>
                  </a:lnTo>
                  <a:lnTo>
                    <a:pt x="936" y="136"/>
                  </a:lnTo>
                  <a:lnTo>
                    <a:pt x="936" y="140"/>
                  </a:lnTo>
                  <a:lnTo>
                    <a:pt x="940" y="144"/>
                  </a:lnTo>
                  <a:lnTo>
                    <a:pt x="944" y="148"/>
                  </a:lnTo>
                  <a:lnTo>
                    <a:pt x="948" y="148"/>
                  </a:lnTo>
                  <a:lnTo>
                    <a:pt x="952" y="148"/>
                  </a:lnTo>
                  <a:lnTo>
                    <a:pt x="957" y="148"/>
                  </a:lnTo>
                  <a:lnTo>
                    <a:pt x="961" y="148"/>
                  </a:lnTo>
                  <a:lnTo>
                    <a:pt x="969" y="148"/>
                  </a:lnTo>
                  <a:lnTo>
                    <a:pt x="978" y="148"/>
                  </a:lnTo>
                  <a:lnTo>
                    <a:pt x="986" y="148"/>
                  </a:lnTo>
                  <a:lnTo>
                    <a:pt x="995" y="144"/>
                  </a:lnTo>
                  <a:lnTo>
                    <a:pt x="1003" y="144"/>
                  </a:lnTo>
                  <a:lnTo>
                    <a:pt x="1041" y="132"/>
                  </a:lnTo>
                  <a:lnTo>
                    <a:pt x="1063" y="127"/>
                  </a:lnTo>
                  <a:lnTo>
                    <a:pt x="1088" y="123"/>
                  </a:lnTo>
                  <a:lnTo>
                    <a:pt x="1096" y="119"/>
                  </a:lnTo>
                  <a:lnTo>
                    <a:pt x="1118" y="110"/>
                  </a:lnTo>
                  <a:lnTo>
                    <a:pt x="1126" y="106"/>
                  </a:lnTo>
                  <a:lnTo>
                    <a:pt x="1134" y="106"/>
                  </a:lnTo>
                  <a:lnTo>
                    <a:pt x="1143" y="106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0" y="106"/>
                  </a:lnTo>
                  <a:lnTo>
                    <a:pt x="1164" y="110"/>
                  </a:lnTo>
                  <a:lnTo>
                    <a:pt x="1168" y="115"/>
                  </a:lnTo>
                  <a:lnTo>
                    <a:pt x="1173" y="119"/>
                  </a:lnTo>
                  <a:lnTo>
                    <a:pt x="1177" y="123"/>
                  </a:lnTo>
                  <a:lnTo>
                    <a:pt x="1185" y="132"/>
                  </a:lnTo>
                  <a:lnTo>
                    <a:pt x="1198" y="148"/>
                  </a:lnTo>
                  <a:lnTo>
                    <a:pt x="1202" y="153"/>
                  </a:lnTo>
                  <a:lnTo>
                    <a:pt x="1206" y="157"/>
                  </a:lnTo>
                  <a:lnTo>
                    <a:pt x="1211" y="161"/>
                  </a:lnTo>
                  <a:lnTo>
                    <a:pt x="1211" y="165"/>
                  </a:lnTo>
                  <a:lnTo>
                    <a:pt x="1215" y="165"/>
                  </a:lnTo>
                  <a:lnTo>
                    <a:pt x="1219" y="165"/>
                  </a:lnTo>
                  <a:lnTo>
                    <a:pt x="1219" y="170"/>
                  </a:lnTo>
                  <a:lnTo>
                    <a:pt x="1215" y="174"/>
                  </a:lnTo>
                  <a:lnTo>
                    <a:pt x="1211" y="174"/>
                  </a:lnTo>
                  <a:lnTo>
                    <a:pt x="1202" y="178"/>
                  </a:lnTo>
                  <a:lnTo>
                    <a:pt x="1198" y="178"/>
                  </a:lnTo>
                  <a:lnTo>
                    <a:pt x="1181" y="187"/>
                  </a:lnTo>
                  <a:lnTo>
                    <a:pt x="1173" y="187"/>
                  </a:lnTo>
                  <a:lnTo>
                    <a:pt x="1168" y="191"/>
                  </a:lnTo>
                  <a:lnTo>
                    <a:pt x="1160" y="195"/>
                  </a:lnTo>
                  <a:lnTo>
                    <a:pt x="1156" y="199"/>
                  </a:lnTo>
                  <a:lnTo>
                    <a:pt x="1151" y="199"/>
                  </a:lnTo>
                  <a:lnTo>
                    <a:pt x="1147" y="208"/>
                  </a:lnTo>
                  <a:lnTo>
                    <a:pt x="1143" y="212"/>
                  </a:lnTo>
                  <a:lnTo>
                    <a:pt x="1143" y="220"/>
                  </a:lnTo>
                  <a:lnTo>
                    <a:pt x="1139" y="229"/>
                  </a:lnTo>
                  <a:lnTo>
                    <a:pt x="1130" y="242"/>
                  </a:lnTo>
                  <a:lnTo>
                    <a:pt x="1130" y="250"/>
                  </a:lnTo>
                  <a:lnTo>
                    <a:pt x="1126" y="259"/>
                  </a:lnTo>
                  <a:lnTo>
                    <a:pt x="1122" y="263"/>
                  </a:lnTo>
                  <a:lnTo>
                    <a:pt x="1118" y="267"/>
                  </a:lnTo>
                  <a:lnTo>
                    <a:pt x="1113" y="275"/>
                  </a:lnTo>
                  <a:lnTo>
                    <a:pt x="1109" y="280"/>
                  </a:lnTo>
                  <a:lnTo>
                    <a:pt x="1105" y="284"/>
                  </a:lnTo>
                  <a:lnTo>
                    <a:pt x="1101" y="288"/>
                  </a:lnTo>
                  <a:lnTo>
                    <a:pt x="1096" y="292"/>
                  </a:lnTo>
                  <a:lnTo>
                    <a:pt x="1092" y="297"/>
                  </a:lnTo>
                  <a:lnTo>
                    <a:pt x="1084" y="301"/>
                  </a:lnTo>
                  <a:lnTo>
                    <a:pt x="1075" y="305"/>
                  </a:lnTo>
                  <a:lnTo>
                    <a:pt x="1071" y="309"/>
                  </a:lnTo>
                  <a:lnTo>
                    <a:pt x="1063" y="318"/>
                  </a:lnTo>
                  <a:lnTo>
                    <a:pt x="1063" y="322"/>
                  </a:lnTo>
                  <a:lnTo>
                    <a:pt x="1058" y="326"/>
                  </a:lnTo>
                  <a:lnTo>
                    <a:pt x="1050" y="331"/>
                  </a:lnTo>
                  <a:lnTo>
                    <a:pt x="1037" y="339"/>
                  </a:lnTo>
                  <a:lnTo>
                    <a:pt x="1033" y="343"/>
                  </a:lnTo>
                  <a:lnTo>
                    <a:pt x="1029" y="347"/>
                  </a:lnTo>
                  <a:lnTo>
                    <a:pt x="1024" y="352"/>
                  </a:lnTo>
                  <a:lnTo>
                    <a:pt x="1024" y="356"/>
                  </a:lnTo>
                  <a:lnTo>
                    <a:pt x="1024" y="360"/>
                  </a:lnTo>
                  <a:lnTo>
                    <a:pt x="1020" y="364"/>
                  </a:lnTo>
                  <a:lnTo>
                    <a:pt x="1020" y="369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9" y="377"/>
                  </a:lnTo>
                  <a:lnTo>
                    <a:pt x="1033" y="377"/>
                  </a:lnTo>
                  <a:lnTo>
                    <a:pt x="1046" y="381"/>
                  </a:lnTo>
                  <a:lnTo>
                    <a:pt x="1050" y="381"/>
                  </a:lnTo>
                  <a:lnTo>
                    <a:pt x="1058" y="386"/>
                  </a:lnTo>
                  <a:lnTo>
                    <a:pt x="1063" y="386"/>
                  </a:lnTo>
                  <a:lnTo>
                    <a:pt x="1071" y="390"/>
                  </a:lnTo>
                  <a:lnTo>
                    <a:pt x="1075" y="394"/>
                  </a:lnTo>
                  <a:lnTo>
                    <a:pt x="1079" y="398"/>
                  </a:lnTo>
                  <a:lnTo>
                    <a:pt x="1088" y="402"/>
                  </a:lnTo>
                  <a:lnTo>
                    <a:pt x="1088" y="407"/>
                  </a:lnTo>
                  <a:lnTo>
                    <a:pt x="1092" y="411"/>
                  </a:lnTo>
                  <a:lnTo>
                    <a:pt x="1092" y="415"/>
                  </a:lnTo>
                  <a:lnTo>
                    <a:pt x="1096" y="419"/>
                  </a:lnTo>
                  <a:lnTo>
                    <a:pt x="1096" y="424"/>
                  </a:lnTo>
                  <a:lnTo>
                    <a:pt x="1101" y="441"/>
                  </a:lnTo>
                  <a:lnTo>
                    <a:pt x="1101" y="445"/>
                  </a:lnTo>
                  <a:lnTo>
                    <a:pt x="1101" y="449"/>
                  </a:lnTo>
                  <a:lnTo>
                    <a:pt x="1105" y="458"/>
                  </a:lnTo>
                  <a:lnTo>
                    <a:pt x="1105" y="462"/>
                  </a:lnTo>
                  <a:lnTo>
                    <a:pt x="1109" y="466"/>
                  </a:lnTo>
                  <a:lnTo>
                    <a:pt x="1109" y="474"/>
                  </a:lnTo>
                  <a:lnTo>
                    <a:pt x="1118" y="483"/>
                  </a:lnTo>
                  <a:lnTo>
                    <a:pt x="1118" y="491"/>
                  </a:lnTo>
                  <a:lnTo>
                    <a:pt x="1122" y="496"/>
                  </a:lnTo>
                  <a:lnTo>
                    <a:pt x="1126" y="500"/>
                  </a:lnTo>
                  <a:lnTo>
                    <a:pt x="1134" y="513"/>
                  </a:lnTo>
                  <a:lnTo>
                    <a:pt x="1139" y="517"/>
                  </a:lnTo>
                  <a:lnTo>
                    <a:pt x="1139" y="521"/>
                  </a:lnTo>
                  <a:lnTo>
                    <a:pt x="1143" y="525"/>
                  </a:lnTo>
                  <a:lnTo>
                    <a:pt x="1143" y="530"/>
                  </a:lnTo>
                  <a:lnTo>
                    <a:pt x="1143" y="534"/>
                  </a:lnTo>
                  <a:lnTo>
                    <a:pt x="1143" y="538"/>
                  </a:lnTo>
                  <a:lnTo>
                    <a:pt x="1139" y="542"/>
                  </a:lnTo>
                  <a:lnTo>
                    <a:pt x="1139" y="546"/>
                  </a:lnTo>
                  <a:lnTo>
                    <a:pt x="1134" y="555"/>
                  </a:lnTo>
                  <a:lnTo>
                    <a:pt x="1130" y="563"/>
                  </a:lnTo>
                  <a:lnTo>
                    <a:pt x="1126" y="572"/>
                  </a:lnTo>
                  <a:lnTo>
                    <a:pt x="1126" y="580"/>
                  </a:lnTo>
                  <a:lnTo>
                    <a:pt x="1118" y="593"/>
                  </a:lnTo>
                  <a:lnTo>
                    <a:pt x="1109" y="631"/>
                  </a:lnTo>
                  <a:lnTo>
                    <a:pt x="1105" y="640"/>
                  </a:lnTo>
                  <a:lnTo>
                    <a:pt x="1105" y="644"/>
                  </a:lnTo>
                  <a:lnTo>
                    <a:pt x="1105" y="648"/>
                  </a:lnTo>
                  <a:lnTo>
                    <a:pt x="1105" y="652"/>
                  </a:lnTo>
                  <a:lnTo>
                    <a:pt x="1105" y="661"/>
                  </a:lnTo>
                  <a:lnTo>
                    <a:pt x="1105" y="665"/>
                  </a:lnTo>
                  <a:lnTo>
                    <a:pt x="1105" y="669"/>
                  </a:lnTo>
                  <a:lnTo>
                    <a:pt x="1105" y="673"/>
                  </a:lnTo>
                  <a:lnTo>
                    <a:pt x="1109" y="682"/>
                  </a:lnTo>
                  <a:lnTo>
                    <a:pt x="1118" y="699"/>
                  </a:lnTo>
                  <a:lnTo>
                    <a:pt x="1122" y="712"/>
                  </a:lnTo>
                  <a:lnTo>
                    <a:pt x="1122" y="720"/>
                  </a:lnTo>
                  <a:lnTo>
                    <a:pt x="1130" y="741"/>
                  </a:lnTo>
                  <a:lnTo>
                    <a:pt x="1139" y="762"/>
                  </a:lnTo>
                  <a:lnTo>
                    <a:pt x="1143" y="775"/>
                  </a:lnTo>
                  <a:lnTo>
                    <a:pt x="1143" y="779"/>
                  </a:lnTo>
                  <a:lnTo>
                    <a:pt x="1151" y="800"/>
                  </a:lnTo>
                  <a:lnTo>
                    <a:pt x="1151" y="805"/>
                  </a:lnTo>
                  <a:lnTo>
                    <a:pt x="1156" y="809"/>
                  </a:lnTo>
                  <a:lnTo>
                    <a:pt x="1156" y="817"/>
                  </a:lnTo>
                  <a:lnTo>
                    <a:pt x="1160" y="826"/>
                  </a:lnTo>
                  <a:lnTo>
                    <a:pt x="1160" y="834"/>
                  </a:lnTo>
                  <a:lnTo>
                    <a:pt x="1160" y="839"/>
                  </a:lnTo>
                  <a:lnTo>
                    <a:pt x="1160" y="847"/>
                  </a:lnTo>
                  <a:lnTo>
                    <a:pt x="1160" y="851"/>
                  </a:lnTo>
                  <a:lnTo>
                    <a:pt x="1160" y="856"/>
                  </a:lnTo>
                  <a:lnTo>
                    <a:pt x="1160" y="860"/>
                  </a:lnTo>
                  <a:lnTo>
                    <a:pt x="1160" y="864"/>
                  </a:lnTo>
                  <a:lnTo>
                    <a:pt x="1156" y="868"/>
                  </a:lnTo>
                  <a:lnTo>
                    <a:pt x="1156" y="872"/>
                  </a:lnTo>
                  <a:lnTo>
                    <a:pt x="1151" y="872"/>
                  </a:lnTo>
                  <a:lnTo>
                    <a:pt x="1143" y="877"/>
                  </a:lnTo>
                  <a:lnTo>
                    <a:pt x="1130" y="881"/>
                  </a:lnTo>
                  <a:lnTo>
                    <a:pt x="1126" y="885"/>
                  </a:lnTo>
                  <a:lnTo>
                    <a:pt x="1122" y="885"/>
                  </a:lnTo>
                  <a:lnTo>
                    <a:pt x="1113" y="889"/>
                  </a:lnTo>
                  <a:lnTo>
                    <a:pt x="1109" y="894"/>
                  </a:lnTo>
                  <a:lnTo>
                    <a:pt x="1101" y="902"/>
                  </a:lnTo>
                  <a:lnTo>
                    <a:pt x="1092" y="906"/>
                  </a:lnTo>
                  <a:lnTo>
                    <a:pt x="1075" y="919"/>
                  </a:lnTo>
                  <a:lnTo>
                    <a:pt x="1067" y="927"/>
                  </a:lnTo>
                  <a:lnTo>
                    <a:pt x="1058" y="932"/>
                  </a:lnTo>
                  <a:lnTo>
                    <a:pt x="1054" y="936"/>
                  </a:lnTo>
                  <a:lnTo>
                    <a:pt x="1050" y="940"/>
                  </a:lnTo>
                  <a:lnTo>
                    <a:pt x="1046" y="940"/>
                  </a:lnTo>
                  <a:lnTo>
                    <a:pt x="1041" y="944"/>
                  </a:lnTo>
                  <a:lnTo>
                    <a:pt x="1033" y="944"/>
                  </a:lnTo>
                  <a:lnTo>
                    <a:pt x="1029" y="949"/>
                  </a:lnTo>
                  <a:lnTo>
                    <a:pt x="1024" y="949"/>
                  </a:lnTo>
                  <a:lnTo>
                    <a:pt x="1020" y="949"/>
                  </a:lnTo>
                  <a:lnTo>
                    <a:pt x="1012" y="953"/>
                  </a:lnTo>
                  <a:lnTo>
                    <a:pt x="1003" y="953"/>
                  </a:lnTo>
                  <a:lnTo>
                    <a:pt x="991" y="953"/>
                  </a:lnTo>
                  <a:lnTo>
                    <a:pt x="986" y="953"/>
                  </a:lnTo>
                  <a:lnTo>
                    <a:pt x="974" y="957"/>
                  </a:lnTo>
                  <a:lnTo>
                    <a:pt x="965" y="957"/>
                  </a:lnTo>
                  <a:lnTo>
                    <a:pt x="957" y="961"/>
                  </a:lnTo>
                  <a:lnTo>
                    <a:pt x="952" y="961"/>
                  </a:lnTo>
                  <a:lnTo>
                    <a:pt x="948" y="966"/>
                  </a:lnTo>
                  <a:lnTo>
                    <a:pt x="944" y="966"/>
                  </a:lnTo>
                  <a:lnTo>
                    <a:pt x="940" y="970"/>
                  </a:lnTo>
                  <a:lnTo>
                    <a:pt x="936" y="974"/>
                  </a:lnTo>
                  <a:lnTo>
                    <a:pt x="931" y="974"/>
                  </a:lnTo>
                  <a:lnTo>
                    <a:pt x="931" y="978"/>
                  </a:lnTo>
                  <a:lnTo>
                    <a:pt x="927" y="978"/>
                  </a:lnTo>
                  <a:lnTo>
                    <a:pt x="927" y="983"/>
                  </a:lnTo>
                  <a:lnTo>
                    <a:pt x="927" y="987"/>
                  </a:lnTo>
                  <a:lnTo>
                    <a:pt x="923" y="987"/>
                  </a:lnTo>
                  <a:lnTo>
                    <a:pt x="923" y="991"/>
                  </a:lnTo>
                  <a:lnTo>
                    <a:pt x="923" y="995"/>
                  </a:lnTo>
                  <a:lnTo>
                    <a:pt x="927" y="1004"/>
                  </a:lnTo>
                  <a:lnTo>
                    <a:pt x="927" y="1012"/>
                  </a:lnTo>
                  <a:lnTo>
                    <a:pt x="927" y="1016"/>
                  </a:lnTo>
                  <a:lnTo>
                    <a:pt x="927" y="1021"/>
                  </a:lnTo>
                  <a:lnTo>
                    <a:pt x="923" y="1025"/>
                  </a:lnTo>
                  <a:lnTo>
                    <a:pt x="923" y="1029"/>
                  </a:lnTo>
                  <a:lnTo>
                    <a:pt x="919" y="1033"/>
                  </a:lnTo>
                  <a:lnTo>
                    <a:pt x="919" y="1038"/>
                  </a:lnTo>
                  <a:lnTo>
                    <a:pt x="910" y="1046"/>
                  </a:lnTo>
                  <a:lnTo>
                    <a:pt x="906" y="1050"/>
                  </a:lnTo>
                  <a:lnTo>
                    <a:pt x="902" y="1054"/>
                  </a:lnTo>
                  <a:lnTo>
                    <a:pt x="897" y="1067"/>
                  </a:lnTo>
                  <a:lnTo>
                    <a:pt x="893" y="1071"/>
                  </a:lnTo>
                  <a:lnTo>
                    <a:pt x="889" y="1076"/>
                  </a:lnTo>
                  <a:lnTo>
                    <a:pt x="889" y="1080"/>
                  </a:lnTo>
                  <a:lnTo>
                    <a:pt x="889" y="1084"/>
                  </a:lnTo>
                  <a:lnTo>
                    <a:pt x="885" y="1088"/>
                  </a:lnTo>
                  <a:lnTo>
                    <a:pt x="885" y="1097"/>
                  </a:lnTo>
                  <a:lnTo>
                    <a:pt x="885" y="1105"/>
                  </a:lnTo>
                  <a:lnTo>
                    <a:pt x="885" y="1110"/>
                  </a:lnTo>
                  <a:lnTo>
                    <a:pt x="889" y="1118"/>
                  </a:lnTo>
                  <a:lnTo>
                    <a:pt x="889" y="1131"/>
                  </a:lnTo>
                  <a:lnTo>
                    <a:pt x="893" y="1135"/>
                  </a:lnTo>
                  <a:lnTo>
                    <a:pt x="893" y="1139"/>
                  </a:lnTo>
                  <a:lnTo>
                    <a:pt x="889" y="1143"/>
                  </a:lnTo>
                  <a:lnTo>
                    <a:pt x="889" y="1148"/>
                  </a:lnTo>
                  <a:lnTo>
                    <a:pt x="885" y="1152"/>
                  </a:lnTo>
                  <a:lnTo>
                    <a:pt x="880" y="1156"/>
                  </a:lnTo>
                  <a:lnTo>
                    <a:pt x="876" y="1156"/>
                  </a:lnTo>
                  <a:lnTo>
                    <a:pt x="872" y="1160"/>
                  </a:lnTo>
                  <a:lnTo>
                    <a:pt x="868" y="1160"/>
                  </a:lnTo>
                  <a:lnTo>
                    <a:pt x="855" y="1165"/>
                  </a:lnTo>
                  <a:lnTo>
                    <a:pt x="851" y="1165"/>
                  </a:lnTo>
                  <a:lnTo>
                    <a:pt x="847" y="1169"/>
                  </a:lnTo>
                  <a:lnTo>
                    <a:pt x="842" y="1169"/>
                  </a:lnTo>
                  <a:lnTo>
                    <a:pt x="842" y="1173"/>
                  </a:lnTo>
                  <a:lnTo>
                    <a:pt x="838" y="1177"/>
                  </a:lnTo>
                  <a:lnTo>
                    <a:pt x="834" y="1182"/>
                  </a:lnTo>
                  <a:lnTo>
                    <a:pt x="834" y="1186"/>
                  </a:lnTo>
                  <a:lnTo>
                    <a:pt x="830" y="1190"/>
                  </a:lnTo>
                  <a:lnTo>
                    <a:pt x="825" y="1207"/>
                  </a:lnTo>
                  <a:lnTo>
                    <a:pt x="821" y="1211"/>
                  </a:lnTo>
                  <a:lnTo>
                    <a:pt x="821" y="1215"/>
                  </a:lnTo>
                  <a:lnTo>
                    <a:pt x="817" y="1224"/>
                  </a:lnTo>
                  <a:lnTo>
                    <a:pt x="813" y="1228"/>
                  </a:lnTo>
                  <a:lnTo>
                    <a:pt x="809" y="1237"/>
                  </a:lnTo>
                  <a:lnTo>
                    <a:pt x="804" y="1241"/>
                  </a:lnTo>
                  <a:lnTo>
                    <a:pt x="796" y="1253"/>
                  </a:lnTo>
                  <a:lnTo>
                    <a:pt x="792" y="1258"/>
                  </a:lnTo>
                  <a:lnTo>
                    <a:pt x="792" y="1262"/>
                  </a:lnTo>
                  <a:lnTo>
                    <a:pt x="787" y="1266"/>
                  </a:lnTo>
                  <a:lnTo>
                    <a:pt x="787" y="1270"/>
                  </a:lnTo>
                  <a:lnTo>
                    <a:pt x="787" y="1275"/>
                  </a:lnTo>
                  <a:lnTo>
                    <a:pt x="787" y="1279"/>
                  </a:lnTo>
                  <a:lnTo>
                    <a:pt x="787" y="1283"/>
                  </a:lnTo>
                  <a:lnTo>
                    <a:pt x="787" y="1287"/>
                  </a:lnTo>
                  <a:lnTo>
                    <a:pt x="792" y="1292"/>
                  </a:lnTo>
                  <a:lnTo>
                    <a:pt x="792" y="1300"/>
                  </a:lnTo>
                  <a:lnTo>
                    <a:pt x="796" y="1313"/>
                  </a:lnTo>
                  <a:lnTo>
                    <a:pt x="800" y="1317"/>
                  </a:lnTo>
                  <a:lnTo>
                    <a:pt x="800" y="1321"/>
                  </a:lnTo>
                  <a:lnTo>
                    <a:pt x="800" y="1325"/>
                  </a:lnTo>
                  <a:lnTo>
                    <a:pt x="796" y="1330"/>
                  </a:lnTo>
                  <a:lnTo>
                    <a:pt x="796" y="1334"/>
                  </a:lnTo>
                  <a:lnTo>
                    <a:pt x="792" y="1338"/>
                  </a:lnTo>
                  <a:lnTo>
                    <a:pt x="787" y="1338"/>
                  </a:lnTo>
                  <a:lnTo>
                    <a:pt x="787" y="1342"/>
                  </a:lnTo>
                  <a:lnTo>
                    <a:pt x="779" y="1342"/>
                  </a:lnTo>
                  <a:lnTo>
                    <a:pt x="775" y="1342"/>
                  </a:lnTo>
                  <a:lnTo>
                    <a:pt x="770" y="1347"/>
                  </a:lnTo>
                  <a:lnTo>
                    <a:pt x="766" y="1347"/>
                  </a:lnTo>
                  <a:lnTo>
                    <a:pt x="741" y="1351"/>
                  </a:lnTo>
                  <a:lnTo>
                    <a:pt x="732" y="1351"/>
                  </a:lnTo>
                  <a:lnTo>
                    <a:pt x="724" y="1355"/>
                  </a:lnTo>
                  <a:lnTo>
                    <a:pt x="720" y="1355"/>
                  </a:lnTo>
                  <a:lnTo>
                    <a:pt x="715" y="1355"/>
                  </a:lnTo>
                  <a:lnTo>
                    <a:pt x="711" y="1359"/>
                  </a:lnTo>
                  <a:lnTo>
                    <a:pt x="703" y="1364"/>
                  </a:lnTo>
                  <a:lnTo>
                    <a:pt x="686" y="1376"/>
                  </a:lnTo>
                  <a:lnTo>
                    <a:pt x="682" y="1380"/>
                  </a:lnTo>
                  <a:lnTo>
                    <a:pt x="673" y="1380"/>
                  </a:lnTo>
                  <a:lnTo>
                    <a:pt x="669" y="1385"/>
                  </a:lnTo>
                  <a:lnTo>
                    <a:pt x="660" y="1385"/>
                  </a:lnTo>
                  <a:lnTo>
                    <a:pt x="656" y="1389"/>
                  </a:lnTo>
                  <a:lnTo>
                    <a:pt x="648" y="1389"/>
                  </a:lnTo>
                  <a:lnTo>
                    <a:pt x="643" y="1389"/>
                  </a:lnTo>
                  <a:lnTo>
                    <a:pt x="618" y="1393"/>
                  </a:lnTo>
                  <a:lnTo>
                    <a:pt x="610" y="1393"/>
                  </a:lnTo>
                  <a:lnTo>
                    <a:pt x="605" y="1393"/>
                  </a:lnTo>
                  <a:lnTo>
                    <a:pt x="601" y="1397"/>
                  </a:lnTo>
                  <a:lnTo>
                    <a:pt x="597" y="1397"/>
                  </a:lnTo>
                  <a:lnTo>
                    <a:pt x="597" y="1402"/>
                  </a:lnTo>
                  <a:lnTo>
                    <a:pt x="593" y="1402"/>
                  </a:lnTo>
                  <a:lnTo>
                    <a:pt x="593" y="1406"/>
                  </a:lnTo>
                  <a:lnTo>
                    <a:pt x="588" y="1410"/>
                  </a:lnTo>
                  <a:lnTo>
                    <a:pt x="584" y="1423"/>
                  </a:lnTo>
                  <a:lnTo>
                    <a:pt x="571" y="1440"/>
                  </a:lnTo>
                  <a:lnTo>
                    <a:pt x="571" y="1444"/>
                  </a:lnTo>
                  <a:lnTo>
                    <a:pt x="567" y="1452"/>
                  </a:lnTo>
                  <a:lnTo>
                    <a:pt x="563" y="1461"/>
                  </a:lnTo>
                  <a:lnTo>
                    <a:pt x="559" y="1478"/>
                  </a:lnTo>
                  <a:lnTo>
                    <a:pt x="559" y="1482"/>
                  </a:lnTo>
                  <a:lnTo>
                    <a:pt x="563" y="1482"/>
                  </a:lnTo>
                  <a:lnTo>
                    <a:pt x="576" y="1495"/>
                  </a:lnTo>
                  <a:lnTo>
                    <a:pt x="588" y="1503"/>
                  </a:lnTo>
                  <a:lnTo>
                    <a:pt x="593" y="1512"/>
                  </a:lnTo>
                  <a:lnTo>
                    <a:pt x="601" y="1512"/>
                  </a:lnTo>
                  <a:lnTo>
                    <a:pt x="605" y="1516"/>
                  </a:lnTo>
                  <a:lnTo>
                    <a:pt x="610" y="1516"/>
                  </a:lnTo>
                  <a:lnTo>
                    <a:pt x="614" y="1516"/>
                  </a:lnTo>
                  <a:lnTo>
                    <a:pt x="618" y="1516"/>
                  </a:lnTo>
                  <a:lnTo>
                    <a:pt x="622" y="1516"/>
                  </a:lnTo>
                  <a:lnTo>
                    <a:pt x="635" y="1508"/>
                  </a:lnTo>
                  <a:lnTo>
                    <a:pt x="643" y="1503"/>
                  </a:lnTo>
                  <a:lnTo>
                    <a:pt x="652" y="1503"/>
                  </a:lnTo>
                  <a:lnTo>
                    <a:pt x="665" y="1499"/>
                  </a:lnTo>
                  <a:lnTo>
                    <a:pt x="673" y="1495"/>
                  </a:lnTo>
                  <a:lnTo>
                    <a:pt x="677" y="1495"/>
                  </a:lnTo>
                  <a:lnTo>
                    <a:pt x="690" y="1491"/>
                  </a:lnTo>
                  <a:lnTo>
                    <a:pt x="694" y="1486"/>
                  </a:lnTo>
                  <a:lnTo>
                    <a:pt x="698" y="1486"/>
                  </a:lnTo>
                  <a:lnTo>
                    <a:pt x="703" y="1486"/>
                  </a:lnTo>
                  <a:lnTo>
                    <a:pt x="707" y="1491"/>
                  </a:lnTo>
                  <a:lnTo>
                    <a:pt x="711" y="1491"/>
                  </a:lnTo>
                  <a:lnTo>
                    <a:pt x="711" y="1495"/>
                  </a:lnTo>
                  <a:lnTo>
                    <a:pt x="715" y="1499"/>
                  </a:lnTo>
                  <a:lnTo>
                    <a:pt x="715" y="1503"/>
                  </a:lnTo>
                  <a:lnTo>
                    <a:pt x="715" y="1508"/>
                  </a:lnTo>
                  <a:lnTo>
                    <a:pt x="715" y="1512"/>
                  </a:lnTo>
                  <a:lnTo>
                    <a:pt x="715" y="1516"/>
                  </a:lnTo>
                  <a:lnTo>
                    <a:pt x="711" y="1520"/>
                  </a:lnTo>
                  <a:lnTo>
                    <a:pt x="711" y="1524"/>
                  </a:lnTo>
                  <a:lnTo>
                    <a:pt x="707" y="1529"/>
                  </a:lnTo>
                  <a:lnTo>
                    <a:pt x="694" y="1550"/>
                  </a:lnTo>
                  <a:lnTo>
                    <a:pt x="682" y="1575"/>
                  </a:lnTo>
                  <a:lnTo>
                    <a:pt x="673" y="1588"/>
                  </a:lnTo>
                  <a:lnTo>
                    <a:pt x="669" y="1601"/>
                  </a:lnTo>
                  <a:lnTo>
                    <a:pt x="656" y="1626"/>
                  </a:lnTo>
                  <a:lnTo>
                    <a:pt x="652" y="1630"/>
                  </a:lnTo>
                  <a:lnTo>
                    <a:pt x="652" y="1635"/>
                  </a:lnTo>
                  <a:lnTo>
                    <a:pt x="648" y="1635"/>
                  </a:lnTo>
                  <a:lnTo>
                    <a:pt x="639" y="1635"/>
                  </a:lnTo>
                  <a:lnTo>
                    <a:pt x="635" y="1635"/>
                  </a:lnTo>
                  <a:lnTo>
                    <a:pt x="626" y="1630"/>
                  </a:lnTo>
                  <a:lnTo>
                    <a:pt x="618" y="1630"/>
                  </a:lnTo>
                  <a:lnTo>
                    <a:pt x="610" y="1626"/>
                  </a:lnTo>
                  <a:lnTo>
                    <a:pt x="605" y="1626"/>
                  </a:lnTo>
                  <a:lnTo>
                    <a:pt x="601" y="1622"/>
                  </a:lnTo>
                  <a:lnTo>
                    <a:pt x="597" y="1622"/>
                  </a:lnTo>
                  <a:lnTo>
                    <a:pt x="593" y="1618"/>
                  </a:lnTo>
                  <a:lnTo>
                    <a:pt x="588" y="1613"/>
                  </a:lnTo>
                  <a:lnTo>
                    <a:pt x="584" y="1609"/>
                  </a:lnTo>
                  <a:lnTo>
                    <a:pt x="580" y="1605"/>
                  </a:lnTo>
                  <a:lnTo>
                    <a:pt x="576" y="1601"/>
                  </a:lnTo>
                  <a:lnTo>
                    <a:pt x="571" y="1596"/>
                  </a:lnTo>
                  <a:lnTo>
                    <a:pt x="567" y="1588"/>
                  </a:lnTo>
                  <a:lnTo>
                    <a:pt x="563" y="1584"/>
                  </a:lnTo>
                  <a:lnTo>
                    <a:pt x="559" y="1579"/>
                  </a:lnTo>
                  <a:lnTo>
                    <a:pt x="555" y="1579"/>
                  </a:lnTo>
                  <a:lnTo>
                    <a:pt x="550" y="1575"/>
                  </a:lnTo>
                  <a:lnTo>
                    <a:pt x="546" y="1575"/>
                  </a:lnTo>
                  <a:lnTo>
                    <a:pt x="542" y="1575"/>
                  </a:lnTo>
                  <a:lnTo>
                    <a:pt x="538" y="1575"/>
                  </a:lnTo>
                  <a:lnTo>
                    <a:pt x="533" y="1575"/>
                  </a:lnTo>
                  <a:lnTo>
                    <a:pt x="529" y="1575"/>
                  </a:lnTo>
                  <a:lnTo>
                    <a:pt x="525" y="1575"/>
                  </a:lnTo>
                  <a:lnTo>
                    <a:pt x="521" y="1575"/>
                  </a:lnTo>
                  <a:lnTo>
                    <a:pt x="516" y="1579"/>
                  </a:lnTo>
                  <a:lnTo>
                    <a:pt x="512" y="1579"/>
                  </a:lnTo>
                  <a:lnTo>
                    <a:pt x="512" y="1584"/>
                  </a:lnTo>
                  <a:lnTo>
                    <a:pt x="508" y="1588"/>
                  </a:lnTo>
                  <a:lnTo>
                    <a:pt x="508" y="1596"/>
                  </a:lnTo>
                  <a:lnTo>
                    <a:pt x="508" y="1601"/>
                  </a:lnTo>
                  <a:lnTo>
                    <a:pt x="504" y="1601"/>
                  </a:lnTo>
                  <a:lnTo>
                    <a:pt x="499" y="1601"/>
                  </a:lnTo>
                  <a:lnTo>
                    <a:pt x="495" y="1601"/>
                  </a:lnTo>
                  <a:lnTo>
                    <a:pt x="495" y="1596"/>
                  </a:lnTo>
                  <a:lnTo>
                    <a:pt x="491" y="1596"/>
                  </a:lnTo>
                  <a:lnTo>
                    <a:pt x="487" y="1592"/>
                  </a:lnTo>
                  <a:lnTo>
                    <a:pt x="474" y="1579"/>
                  </a:lnTo>
                  <a:lnTo>
                    <a:pt x="470" y="1575"/>
                  </a:lnTo>
                  <a:lnTo>
                    <a:pt x="466" y="1571"/>
                  </a:lnTo>
                  <a:lnTo>
                    <a:pt x="461" y="1567"/>
                  </a:lnTo>
                  <a:lnTo>
                    <a:pt x="457" y="1567"/>
                  </a:lnTo>
                  <a:lnTo>
                    <a:pt x="457" y="1563"/>
                  </a:lnTo>
                  <a:lnTo>
                    <a:pt x="449" y="1563"/>
                  </a:lnTo>
                  <a:lnTo>
                    <a:pt x="432" y="1554"/>
                  </a:lnTo>
                  <a:lnTo>
                    <a:pt x="415" y="1546"/>
                  </a:lnTo>
                  <a:lnTo>
                    <a:pt x="406" y="1541"/>
                  </a:lnTo>
                  <a:lnTo>
                    <a:pt x="402" y="1541"/>
                  </a:lnTo>
                  <a:lnTo>
                    <a:pt x="394" y="1537"/>
                  </a:lnTo>
                  <a:lnTo>
                    <a:pt x="389" y="1537"/>
                  </a:lnTo>
                  <a:lnTo>
                    <a:pt x="381" y="1537"/>
                  </a:lnTo>
                  <a:lnTo>
                    <a:pt x="377" y="1537"/>
                  </a:lnTo>
                  <a:lnTo>
                    <a:pt x="372" y="1537"/>
                  </a:lnTo>
                  <a:lnTo>
                    <a:pt x="368" y="1541"/>
                  </a:lnTo>
                  <a:lnTo>
                    <a:pt x="360" y="1541"/>
                  </a:lnTo>
                  <a:lnTo>
                    <a:pt x="351" y="1546"/>
                  </a:lnTo>
                  <a:lnTo>
                    <a:pt x="343" y="1546"/>
                  </a:lnTo>
                  <a:lnTo>
                    <a:pt x="339" y="1550"/>
                  </a:lnTo>
                  <a:lnTo>
                    <a:pt x="334" y="1554"/>
                  </a:lnTo>
                  <a:lnTo>
                    <a:pt x="330" y="1554"/>
                  </a:lnTo>
                  <a:lnTo>
                    <a:pt x="330" y="1558"/>
                  </a:lnTo>
                  <a:lnTo>
                    <a:pt x="326" y="1558"/>
                  </a:lnTo>
                  <a:lnTo>
                    <a:pt x="322" y="1567"/>
                  </a:lnTo>
                  <a:lnTo>
                    <a:pt x="317" y="1571"/>
                  </a:lnTo>
                  <a:lnTo>
                    <a:pt x="317" y="1575"/>
                  </a:lnTo>
                  <a:lnTo>
                    <a:pt x="313" y="1579"/>
                  </a:lnTo>
                  <a:lnTo>
                    <a:pt x="309" y="1579"/>
                  </a:lnTo>
                  <a:lnTo>
                    <a:pt x="309" y="1584"/>
                  </a:lnTo>
                  <a:lnTo>
                    <a:pt x="305" y="1588"/>
                  </a:lnTo>
                  <a:lnTo>
                    <a:pt x="301" y="1588"/>
                  </a:lnTo>
                  <a:lnTo>
                    <a:pt x="292" y="1592"/>
                  </a:lnTo>
                  <a:lnTo>
                    <a:pt x="288" y="1592"/>
                  </a:lnTo>
                  <a:lnTo>
                    <a:pt x="284" y="1596"/>
                  </a:lnTo>
                  <a:lnTo>
                    <a:pt x="271" y="1601"/>
                  </a:lnTo>
                  <a:lnTo>
                    <a:pt x="262" y="1601"/>
                  </a:lnTo>
                  <a:lnTo>
                    <a:pt x="254" y="1605"/>
                  </a:lnTo>
                  <a:lnTo>
                    <a:pt x="237" y="1609"/>
                  </a:lnTo>
                  <a:lnTo>
                    <a:pt x="224" y="1613"/>
                  </a:lnTo>
                  <a:lnTo>
                    <a:pt x="216" y="1618"/>
                  </a:lnTo>
                  <a:lnTo>
                    <a:pt x="207" y="1618"/>
                  </a:lnTo>
                  <a:lnTo>
                    <a:pt x="199" y="1622"/>
                  </a:lnTo>
                  <a:lnTo>
                    <a:pt x="182" y="1622"/>
                  </a:lnTo>
                  <a:lnTo>
                    <a:pt x="195" y="1567"/>
                  </a:lnTo>
                  <a:lnTo>
                    <a:pt x="199" y="1554"/>
                  </a:lnTo>
                  <a:lnTo>
                    <a:pt x="199" y="1546"/>
                  </a:lnTo>
                  <a:lnTo>
                    <a:pt x="199" y="1537"/>
                  </a:lnTo>
                  <a:lnTo>
                    <a:pt x="199" y="1533"/>
                  </a:lnTo>
                  <a:lnTo>
                    <a:pt x="203" y="1529"/>
                  </a:lnTo>
                  <a:lnTo>
                    <a:pt x="203" y="1520"/>
                  </a:lnTo>
                  <a:lnTo>
                    <a:pt x="203" y="1516"/>
                  </a:lnTo>
                  <a:lnTo>
                    <a:pt x="203" y="1512"/>
                  </a:lnTo>
                  <a:lnTo>
                    <a:pt x="199" y="1503"/>
                  </a:lnTo>
                  <a:lnTo>
                    <a:pt x="199" y="1491"/>
                  </a:lnTo>
                  <a:lnTo>
                    <a:pt x="199" y="1474"/>
                  </a:lnTo>
                  <a:lnTo>
                    <a:pt x="195" y="1461"/>
                  </a:lnTo>
                  <a:lnTo>
                    <a:pt x="195" y="1452"/>
                  </a:lnTo>
                  <a:lnTo>
                    <a:pt x="195" y="1444"/>
                  </a:lnTo>
                  <a:lnTo>
                    <a:pt x="195" y="1440"/>
                  </a:lnTo>
                  <a:lnTo>
                    <a:pt x="195" y="1436"/>
                  </a:lnTo>
                  <a:lnTo>
                    <a:pt x="195" y="1431"/>
                  </a:lnTo>
                  <a:lnTo>
                    <a:pt x="195" y="1423"/>
                  </a:lnTo>
                  <a:lnTo>
                    <a:pt x="195" y="1414"/>
                  </a:lnTo>
                  <a:lnTo>
                    <a:pt x="199" y="1402"/>
                  </a:lnTo>
                  <a:lnTo>
                    <a:pt x="203" y="1372"/>
                  </a:lnTo>
                  <a:lnTo>
                    <a:pt x="203" y="1368"/>
                  </a:lnTo>
                  <a:lnTo>
                    <a:pt x="203" y="1359"/>
                  </a:lnTo>
                  <a:lnTo>
                    <a:pt x="203" y="1355"/>
                  </a:lnTo>
                  <a:lnTo>
                    <a:pt x="203" y="1347"/>
                  </a:lnTo>
                  <a:lnTo>
                    <a:pt x="203" y="1342"/>
                  </a:lnTo>
                  <a:lnTo>
                    <a:pt x="199" y="1334"/>
                  </a:lnTo>
                  <a:lnTo>
                    <a:pt x="199" y="1330"/>
                  </a:lnTo>
                  <a:lnTo>
                    <a:pt x="195" y="1325"/>
                  </a:lnTo>
                  <a:lnTo>
                    <a:pt x="195" y="1321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78" y="1313"/>
                  </a:lnTo>
                  <a:lnTo>
                    <a:pt x="178" y="1309"/>
                  </a:lnTo>
                  <a:lnTo>
                    <a:pt x="174" y="1309"/>
                  </a:lnTo>
                  <a:lnTo>
                    <a:pt x="169" y="1304"/>
                  </a:lnTo>
                  <a:lnTo>
                    <a:pt x="161" y="1304"/>
                  </a:lnTo>
                  <a:lnTo>
                    <a:pt x="152" y="1300"/>
                  </a:lnTo>
                  <a:lnTo>
                    <a:pt x="106" y="1287"/>
                  </a:lnTo>
                  <a:lnTo>
                    <a:pt x="93" y="1283"/>
                  </a:lnTo>
                  <a:lnTo>
                    <a:pt x="85" y="1283"/>
                  </a:lnTo>
                  <a:lnTo>
                    <a:pt x="80" y="1279"/>
                  </a:lnTo>
                  <a:lnTo>
                    <a:pt x="72" y="1279"/>
                  </a:lnTo>
                  <a:lnTo>
                    <a:pt x="63" y="1275"/>
                  </a:lnTo>
                  <a:lnTo>
                    <a:pt x="59" y="1270"/>
                  </a:lnTo>
                  <a:lnTo>
                    <a:pt x="51" y="1266"/>
                  </a:lnTo>
                  <a:lnTo>
                    <a:pt x="47" y="1266"/>
                  </a:lnTo>
                  <a:lnTo>
                    <a:pt x="42" y="1262"/>
                  </a:lnTo>
                  <a:lnTo>
                    <a:pt x="34" y="1253"/>
                  </a:lnTo>
                  <a:lnTo>
                    <a:pt x="21" y="1245"/>
                  </a:lnTo>
                  <a:lnTo>
                    <a:pt x="13" y="1241"/>
                  </a:lnTo>
                  <a:lnTo>
                    <a:pt x="8" y="1237"/>
                  </a:lnTo>
                  <a:lnTo>
                    <a:pt x="4" y="1232"/>
                  </a:lnTo>
                  <a:lnTo>
                    <a:pt x="4" y="1228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6" name="Freeform 72"/>
            <p:cNvSpPr>
              <a:spLocks noEditPoints="1"/>
            </p:cNvSpPr>
            <p:nvPr/>
          </p:nvSpPr>
          <p:spPr bwMode="auto">
            <a:xfrm>
              <a:off x="2886532" y="710393"/>
              <a:ext cx="749888" cy="742852"/>
            </a:xfrm>
            <a:custGeom>
              <a:avLst/>
              <a:gdLst>
                <a:gd name="T0" fmla="*/ 127 w 2367"/>
                <a:gd name="T1" fmla="*/ 1473 h 2346"/>
                <a:gd name="T2" fmla="*/ 301 w 2367"/>
                <a:gd name="T3" fmla="*/ 1389 h 2346"/>
                <a:gd name="T4" fmla="*/ 492 w 2367"/>
                <a:gd name="T5" fmla="*/ 1287 h 2346"/>
                <a:gd name="T6" fmla="*/ 572 w 2367"/>
                <a:gd name="T7" fmla="*/ 1313 h 2346"/>
                <a:gd name="T8" fmla="*/ 691 w 2367"/>
                <a:gd name="T9" fmla="*/ 1376 h 2346"/>
                <a:gd name="T10" fmla="*/ 894 w 2367"/>
                <a:gd name="T11" fmla="*/ 1300 h 2346"/>
                <a:gd name="T12" fmla="*/ 983 w 2367"/>
                <a:gd name="T13" fmla="*/ 1249 h 2346"/>
                <a:gd name="T14" fmla="*/ 1029 w 2367"/>
                <a:gd name="T15" fmla="*/ 1101 h 2346"/>
                <a:gd name="T16" fmla="*/ 957 w 2367"/>
                <a:gd name="T17" fmla="*/ 1012 h 2346"/>
                <a:gd name="T18" fmla="*/ 1046 w 2367"/>
                <a:gd name="T19" fmla="*/ 919 h 2346"/>
                <a:gd name="T20" fmla="*/ 1139 w 2367"/>
                <a:gd name="T21" fmla="*/ 809 h 2346"/>
                <a:gd name="T22" fmla="*/ 1182 w 2367"/>
                <a:gd name="T23" fmla="*/ 724 h 2346"/>
                <a:gd name="T24" fmla="*/ 1055 w 2367"/>
                <a:gd name="T25" fmla="*/ 652 h 2346"/>
                <a:gd name="T26" fmla="*/ 1245 w 2367"/>
                <a:gd name="T27" fmla="*/ 610 h 2346"/>
                <a:gd name="T28" fmla="*/ 1258 w 2367"/>
                <a:gd name="T29" fmla="*/ 462 h 2346"/>
                <a:gd name="T30" fmla="*/ 1347 w 2367"/>
                <a:gd name="T31" fmla="*/ 360 h 2346"/>
                <a:gd name="T32" fmla="*/ 1525 w 2367"/>
                <a:gd name="T33" fmla="*/ 271 h 2346"/>
                <a:gd name="T34" fmla="*/ 1546 w 2367"/>
                <a:gd name="T35" fmla="*/ 55 h 2346"/>
                <a:gd name="T36" fmla="*/ 1698 w 2367"/>
                <a:gd name="T37" fmla="*/ 34 h 2346"/>
                <a:gd name="T38" fmla="*/ 1901 w 2367"/>
                <a:gd name="T39" fmla="*/ 42 h 2346"/>
                <a:gd name="T40" fmla="*/ 2282 w 2367"/>
                <a:gd name="T41" fmla="*/ 81 h 2346"/>
                <a:gd name="T42" fmla="*/ 2278 w 2367"/>
                <a:gd name="T43" fmla="*/ 225 h 2346"/>
                <a:gd name="T44" fmla="*/ 2358 w 2367"/>
                <a:gd name="T45" fmla="*/ 339 h 2346"/>
                <a:gd name="T46" fmla="*/ 2354 w 2367"/>
                <a:gd name="T47" fmla="*/ 466 h 2346"/>
                <a:gd name="T48" fmla="*/ 2303 w 2367"/>
                <a:gd name="T49" fmla="*/ 593 h 2346"/>
                <a:gd name="T50" fmla="*/ 2265 w 2367"/>
                <a:gd name="T51" fmla="*/ 678 h 2346"/>
                <a:gd name="T52" fmla="*/ 2193 w 2367"/>
                <a:gd name="T53" fmla="*/ 775 h 2346"/>
                <a:gd name="T54" fmla="*/ 2117 w 2367"/>
                <a:gd name="T55" fmla="*/ 855 h 2346"/>
                <a:gd name="T56" fmla="*/ 2130 w 2367"/>
                <a:gd name="T57" fmla="*/ 982 h 2346"/>
                <a:gd name="T58" fmla="*/ 2126 w 2367"/>
                <a:gd name="T59" fmla="*/ 1135 h 2346"/>
                <a:gd name="T60" fmla="*/ 2096 w 2367"/>
                <a:gd name="T61" fmla="*/ 1291 h 2346"/>
                <a:gd name="T62" fmla="*/ 2117 w 2367"/>
                <a:gd name="T63" fmla="*/ 1414 h 2346"/>
                <a:gd name="T64" fmla="*/ 2079 w 2367"/>
                <a:gd name="T65" fmla="*/ 1507 h 2346"/>
                <a:gd name="T66" fmla="*/ 2155 w 2367"/>
                <a:gd name="T67" fmla="*/ 1541 h 2346"/>
                <a:gd name="T68" fmla="*/ 2160 w 2367"/>
                <a:gd name="T69" fmla="*/ 1630 h 2346"/>
                <a:gd name="T70" fmla="*/ 2138 w 2367"/>
                <a:gd name="T71" fmla="*/ 1761 h 2346"/>
                <a:gd name="T72" fmla="*/ 2037 w 2367"/>
                <a:gd name="T73" fmla="*/ 1850 h 2346"/>
                <a:gd name="T74" fmla="*/ 1956 w 2367"/>
                <a:gd name="T75" fmla="*/ 1956 h 2346"/>
                <a:gd name="T76" fmla="*/ 1918 w 2367"/>
                <a:gd name="T77" fmla="*/ 2049 h 2346"/>
                <a:gd name="T78" fmla="*/ 1351 w 2367"/>
                <a:gd name="T79" fmla="*/ 2214 h 2346"/>
                <a:gd name="T80" fmla="*/ 1228 w 2367"/>
                <a:gd name="T81" fmla="*/ 2210 h 2346"/>
                <a:gd name="T82" fmla="*/ 1122 w 2367"/>
                <a:gd name="T83" fmla="*/ 2058 h 2346"/>
                <a:gd name="T84" fmla="*/ 1000 w 2367"/>
                <a:gd name="T85" fmla="*/ 2151 h 2346"/>
                <a:gd name="T86" fmla="*/ 847 w 2367"/>
                <a:gd name="T87" fmla="*/ 2244 h 2346"/>
                <a:gd name="T88" fmla="*/ 623 w 2367"/>
                <a:gd name="T89" fmla="*/ 2299 h 2346"/>
                <a:gd name="T90" fmla="*/ 496 w 2367"/>
                <a:gd name="T91" fmla="*/ 2333 h 2346"/>
                <a:gd name="T92" fmla="*/ 487 w 2367"/>
                <a:gd name="T93" fmla="*/ 2193 h 2346"/>
                <a:gd name="T94" fmla="*/ 360 w 2367"/>
                <a:gd name="T95" fmla="*/ 2087 h 2346"/>
                <a:gd name="T96" fmla="*/ 238 w 2367"/>
                <a:gd name="T97" fmla="*/ 1986 h 2346"/>
                <a:gd name="T98" fmla="*/ 166 w 2367"/>
                <a:gd name="T99" fmla="*/ 1935 h 2346"/>
                <a:gd name="T100" fmla="*/ 123 w 2367"/>
                <a:gd name="T101" fmla="*/ 1808 h 2346"/>
                <a:gd name="T102" fmla="*/ 72 w 2367"/>
                <a:gd name="T103" fmla="*/ 1630 h 2346"/>
                <a:gd name="T104" fmla="*/ 51 w 2367"/>
                <a:gd name="T105" fmla="*/ 1507 h 2346"/>
                <a:gd name="T106" fmla="*/ 779 w 2367"/>
                <a:gd name="T107" fmla="*/ 1626 h 2346"/>
                <a:gd name="T108" fmla="*/ 801 w 2367"/>
                <a:gd name="T109" fmla="*/ 1753 h 2346"/>
                <a:gd name="T110" fmla="*/ 881 w 2367"/>
                <a:gd name="T111" fmla="*/ 1664 h 2346"/>
                <a:gd name="T112" fmla="*/ 961 w 2367"/>
                <a:gd name="T113" fmla="*/ 1613 h 2346"/>
                <a:gd name="T114" fmla="*/ 1000 w 2367"/>
                <a:gd name="T115" fmla="*/ 1550 h 2346"/>
                <a:gd name="T116" fmla="*/ 1093 w 2367"/>
                <a:gd name="T117" fmla="*/ 1427 h 2346"/>
                <a:gd name="T118" fmla="*/ 1139 w 2367"/>
                <a:gd name="T119" fmla="*/ 1376 h 2346"/>
                <a:gd name="T120" fmla="*/ 991 w 2367"/>
                <a:gd name="T121" fmla="*/ 1465 h 2346"/>
                <a:gd name="T122" fmla="*/ 843 w 2367"/>
                <a:gd name="T123" fmla="*/ 1520 h 2346"/>
                <a:gd name="T124" fmla="*/ 746 w 2367"/>
                <a:gd name="T125" fmla="*/ 1596 h 2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2346">
                  <a:moveTo>
                    <a:pt x="0" y="1431"/>
                  </a:moveTo>
                  <a:lnTo>
                    <a:pt x="0" y="1423"/>
                  </a:lnTo>
                  <a:lnTo>
                    <a:pt x="0" y="1418"/>
                  </a:lnTo>
                  <a:lnTo>
                    <a:pt x="5" y="1423"/>
                  </a:lnTo>
                  <a:lnTo>
                    <a:pt x="9" y="1423"/>
                  </a:lnTo>
                  <a:lnTo>
                    <a:pt x="13" y="1423"/>
                  </a:lnTo>
                  <a:lnTo>
                    <a:pt x="17" y="1423"/>
                  </a:lnTo>
                  <a:lnTo>
                    <a:pt x="22" y="1423"/>
                  </a:lnTo>
                  <a:lnTo>
                    <a:pt x="39" y="1423"/>
                  </a:lnTo>
                  <a:lnTo>
                    <a:pt x="43" y="1423"/>
                  </a:lnTo>
                  <a:lnTo>
                    <a:pt x="47" y="1423"/>
                  </a:lnTo>
                  <a:lnTo>
                    <a:pt x="55" y="1427"/>
                  </a:lnTo>
                  <a:lnTo>
                    <a:pt x="60" y="1427"/>
                  </a:lnTo>
                  <a:lnTo>
                    <a:pt x="68" y="1431"/>
                  </a:lnTo>
                  <a:lnTo>
                    <a:pt x="72" y="1431"/>
                  </a:lnTo>
                  <a:lnTo>
                    <a:pt x="81" y="1435"/>
                  </a:lnTo>
                  <a:lnTo>
                    <a:pt x="89" y="1444"/>
                  </a:lnTo>
                  <a:lnTo>
                    <a:pt x="115" y="1465"/>
                  </a:lnTo>
                  <a:lnTo>
                    <a:pt x="123" y="1469"/>
                  </a:lnTo>
                  <a:lnTo>
                    <a:pt x="127" y="1473"/>
                  </a:lnTo>
                  <a:lnTo>
                    <a:pt x="132" y="1478"/>
                  </a:lnTo>
                  <a:lnTo>
                    <a:pt x="136" y="1478"/>
                  </a:lnTo>
                  <a:lnTo>
                    <a:pt x="144" y="1482"/>
                  </a:lnTo>
                  <a:lnTo>
                    <a:pt x="149" y="1486"/>
                  </a:lnTo>
                  <a:lnTo>
                    <a:pt x="157" y="1486"/>
                  </a:lnTo>
                  <a:lnTo>
                    <a:pt x="161" y="1486"/>
                  </a:lnTo>
                  <a:lnTo>
                    <a:pt x="166" y="1486"/>
                  </a:lnTo>
                  <a:lnTo>
                    <a:pt x="170" y="1486"/>
                  </a:lnTo>
                  <a:lnTo>
                    <a:pt x="178" y="1482"/>
                  </a:lnTo>
                  <a:lnTo>
                    <a:pt x="187" y="1482"/>
                  </a:lnTo>
                  <a:lnTo>
                    <a:pt x="191" y="1478"/>
                  </a:lnTo>
                  <a:lnTo>
                    <a:pt x="195" y="1478"/>
                  </a:lnTo>
                  <a:lnTo>
                    <a:pt x="199" y="1473"/>
                  </a:lnTo>
                  <a:lnTo>
                    <a:pt x="208" y="1465"/>
                  </a:lnTo>
                  <a:lnTo>
                    <a:pt x="221" y="1457"/>
                  </a:lnTo>
                  <a:lnTo>
                    <a:pt x="238" y="1444"/>
                  </a:lnTo>
                  <a:lnTo>
                    <a:pt x="259" y="1427"/>
                  </a:lnTo>
                  <a:lnTo>
                    <a:pt x="267" y="1418"/>
                  </a:lnTo>
                  <a:lnTo>
                    <a:pt x="280" y="1406"/>
                  </a:lnTo>
                  <a:lnTo>
                    <a:pt x="301" y="1389"/>
                  </a:lnTo>
                  <a:lnTo>
                    <a:pt x="310" y="1380"/>
                  </a:lnTo>
                  <a:lnTo>
                    <a:pt x="322" y="1368"/>
                  </a:lnTo>
                  <a:lnTo>
                    <a:pt x="326" y="1363"/>
                  </a:lnTo>
                  <a:lnTo>
                    <a:pt x="331" y="1363"/>
                  </a:lnTo>
                  <a:lnTo>
                    <a:pt x="339" y="1359"/>
                  </a:lnTo>
                  <a:lnTo>
                    <a:pt x="352" y="1351"/>
                  </a:lnTo>
                  <a:lnTo>
                    <a:pt x="369" y="1342"/>
                  </a:lnTo>
                  <a:lnTo>
                    <a:pt x="390" y="1334"/>
                  </a:lnTo>
                  <a:lnTo>
                    <a:pt x="398" y="1330"/>
                  </a:lnTo>
                  <a:lnTo>
                    <a:pt x="407" y="1321"/>
                  </a:lnTo>
                  <a:lnTo>
                    <a:pt x="420" y="1317"/>
                  </a:lnTo>
                  <a:lnTo>
                    <a:pt x="424" y="1313"/>
                  </a:lnTo>
                  <a:lnTo>
                    <a:pt x="432" y="1308"/>
                  </a:lnTo>
                  <a:lnTo>
                    <a:pt x="449" y="1296"/>
                  </a:lnTo>
                  <a:lnTo>
                    <a:pt x="453" y="1296"/>
                  </a:lnTo>
                  <a:lnTo>
                    <a:pt x="458" y="1291"/>
                  </a:lnTo>
                  <a:lnTo>
                    <a:pt x="462" y="1291"/>
                  </a:lnTo>
                  <a:lnTo>
                    <a:pt x="466" y="1287"/>
                  </a:lnTo>
                  <a:lnTo>
                    <a:pt x="470" y="1287"/>
                  </a:lnTo>
                  <a:lnTo>
                    <a:pt x="492" y="1287"/>
                  </a:lnTo>
                  <a:lnTo>
                    <a:pt x="496" y="1287"/>
                  </a:lnTo>
                  <a:lnTo>
                    <a:pt x="500" y="1287"/>
                  </a:lnTo>
                  <a:lnTo>
                    <a:pt x="508" y="1283"/>
                  </a:lnTo>
                  <a:lnTo>
                    <a:pt x="513" y="1283"/>
                  </a:lnTo>
                  <a:lnTo>
                    <a:pt x="517" y="1283"/>
                  </a:lnTo>
                  <a:lnTo>
                    <a:pt x="521" y="1283"/>
                  </a:lnTo>
                  <a:lnTo>
                    <a:pt x="525" y="1283"/>
                  </a:lnTo>
                  <a:lnTo>
                    <a:pt x="525" y="1287"/>
                  </a:lnTo>
                  <a:lnTo>
                    <a:pt x="530" y="1287"/>
                  </a:lnTo>
                  <a:lnTo>
                    <a:pt x="534" y="1296"/>
                  </a:lnTo>
                  <a:lnTo>
                    <a:pt x="538" y="1296"/>
                  </a:lnTo>
                  <a:lnTo>
                    <a:pt x="538" y="1300"/>
                  </a:lnTo>
                  <a:lnTo>
                    <a:pt x="542" y="1304"/>
                  </a:lnTo>
                  <a:lnTo>
                    <a:pt x="551" y="1304"/>
                  </a:lnTo>
                  <a:lnTo>
                    <a:pt x="551" y="1308"/>
                  </a:lnTo>
                  <a:lnTo>
                    <a:pt x="555" y="1308"/>
                  </a:lnTo>
                  <a:lnTo>
                    <a:pt x="559" y="1308"/>
                  </a:lnTo>
                  <a:lnTo>
                    <a:pt x="564" y="1313"/>
                  </a:lnTo>
                  <a:lnTo>
                    <a:pt x="568" y="1313"/>
                  </a:lnTo>
                  <a:lnTo>
                    <a:pt x="572" y="1313"/>
                  </a:lnTo>
                  <a:lnTo>
                    <a:pt x="580" y="1308"/>
                  </a:lnTo>
                  <a:lnTo>
                    <a:pt x="585" y="1308"/>
                  </a:lnTo>
                  <a:lnTo>
                    <a:pt x="589" y="1308"/>
                  </a:lnTo>
                  <a:lnTo>
                    <a:pt x="593" y="1313"/>
                  </a:lnTo>
                  <a:lnTo>
                    <a:pt x="597" y="1313"/>
                  </a:lnTo>
                  <a:lnTo>
                    <a:pt x="597" y="1317"/>
                  </a:lnTo>
                  <a:lnTo>
                    <a:pt x="602" y="1321"/>
                  </a:lnTo>
                  <a:lnTo>
                    <a:pt x="606" y="1325"/>
                  </a:lnTo>
                  <a:lnTo>
                    <a:pt x="610" y="1334"/>
                  </a:lnTo>
                  <a:lnTo>
                    <a:pt x="614" y="1342"/>
                  </a:lnTo>
                  <a:lnTo>
                    <a:pt x="623" y="1346"/>
                  </a:lnTo>
                  <a:lnTo>
                    <a:pt x="627" y="1346"/>
                  </a:lnTo>
                  <a:lnTo>
                    <a:pt x="627" y="1351"/>
                  </a:lnTo>
                  <a:lnTo>
                    <a:pt x="631" y="1351"/>
                  </a:lnTo>
                  <a:lnTo>
                    <a:pt x="640" y="1359"/>
                  </a:lnTo>
                  <a:lnTo>
                    <a:pt x="648" y="1359"/>
                  </a:lnTo>
                  <a:lnTo>
                    <a:pt x="652" y="1363"/>
                  </a:lnTo>
                  <a:lnTo>
                    <a:pt x="657" y="1363"/>
                  </a:lnTo>
                  <a:lnTo>
                    <a:pt x="682" y="1372"/>
                  </a:lnTo>
                  <a:lnTo>
                    <a:pt x="691" y="1376"/>
                  </a:lnTo>
                  <a:lnTo>
                    <a:pt x="699" y="1376"/>
                  </a:lnTo>
                  <a:lnTo>
                    <a:pt x="703" y="1376"/>
                  </a:lnTo>
                  <a:lnTo>
                    <a:pt x="707" y="1376"/>
                  </a:lnTo>
                  <a:lnTo>
                    <a:pt x="712" y="1376"/>
                  </a:lnTo>
                  <a:lnTo>
                    <a:pt x="716" y="1372"/>
                  </a:lnTo>
                  <a:lnTo>
                    <a:pt x="729" y="1372"/>
                  </a:lnTo>
                  <a:lnTo>
                    <a:pt x="746" y="1363"/>
                  </a:lnTo>
                  <a:lnTo>
                    <a:pt x="754" y="1359"/>
                  </a:lnTo>
                  <a:lnTo>
                    <a:pt x="762" y="1355"/>
                  </a:lnTo>
                  <a:lnTo>
                    <a:pt x="775" y="1351"/>
                  </a:lnTo>
                  <a:lnTo>
                    <a:pt x="805" y="1342"/>
                  </a:lnTo>
                  <a:lnTo>
                    <a:pt x="818" y="1338"/>
                  </a:lnTo>
                  <a:lnTo>
                    <a:pt x="826" y="1338"/>
                  </a:lnTo>
                  <a:lnTo>
                    <a:pt x="834" y="1334"/>
                  </a:lnTo>
                  <a:lnTo>
                    <a:pt x="843" y="1330"/>
                  </a:lnTo>
                  <a:lnTo>
                    <a:pt x="847" y="1325"/>
                  </a:lnTo>
                  <a:lnTo>
                    <a:pt x="860" y="1321"/>
                  </a:lnTo>
                  <a:lnTo>
                    <a:pt x="877" y="1308"/>
                  </a:lnTo>
                  <a:lnTo>
                    <a:pt x="889" y="1304"/>
                  </a:lnTo>
                  <a:lnTo>
                    <a:pt x="894" y="1300"/>
                  </a:lnTo>
                  <a:lnTo>
                    <a:pt x="906" y="1296"/>
                  </a:lnTo>
                  <a:lnTo>
                    <a:pt x="911" y="1296"/>
                  </a:lnTo>
                  <a:lnTo>
                    <a:pt x="919" y="1291"/>
                  </a:lnTo>
                  <a:lnTo>
                    <a:pt x="928" y="1287"/>
                  </a:lnTo>
                  <a:lnTo>
                    <a:pt x="932" y="1287"/>
                  </a:lnTo>
                  <a:lnTo>
                    <a:pt x="936" y="1287"/>
                  </a:lnTo>
                  <a:lnTo>
                    <a:pt x="936" y="1283"/>
                  </a:lnTo>
                  <a:lnTo>
                    <a:pt x="940" y="1283"/>
                  </a:lnTo>
                  <a:lnTo>
                    <a:pt x="940" y="1279"/>
                  </a:lnTo>
                  <a:lnTo>
                    <a:pt x="949" y="1270"/>
                  </a:lnTo>
                  <a:lnTo>
                    <a:pt x="953" y="1266"/>
                  </a:lnTo>
                  <a:lnTo>
                    <a:pt x="953" y="1262"/>
                  </a:lnTo>
                  <a:lnTo>
                    <a:pt x="957" y="1262"/>
                  </a:lnTo>
                  <a:lnTo>
                    <a:pt x="957" y="1258"/>
                  </a:lnTo>
                  <a:lnTo>
                    <a:pt x="961" y="1258"/>
                  </a:lnTo>
                  <a:lnTo>
                    <a:pt x="966" y="1258"/>
                  </a:lnTo>
                  <a:lnTo>
                    <a:pt x="970" y="1258"/>
                  </a:lnTo>
                  <a:lnTo>
                    <a:pt x="974" y="1253"/>
                  </a:lnTo>
                  <a:lnTo>
                    <a:pt x="978" y="1253"/>
                  </a:lnTo>
                  <a:lnTo>
                    <a:pt x="983" y="1249"/>
                  </a:lnTo>
                  <a:lnTo>
                    <a:pt x="987" y="1245"/>
                  </a:lnTo>
                  <a:lnTo>
                    <a:pt x="991" y="1241"/>
                  </a:lnTo>
                  <a:lnTo>
                    <a:pt x="995" y="1236"/>
                  </a:lnTo>
                  <a:lnTo>
                    <a:pt x="995" y="1232"/>
                  </a:lnTo>
                  <a:lnTo>
                    <a:pt x="1000" y="1232"/>
                  </a:lnTo>
                  <a:lnTo>
                    <a:pt x="1000" y="1228"/>
                  </a:lnTo>
                  <a:lnTo>
                    <a:pt x="1004" y="1219"/>
                  </a:lnTo>
                  <a:lnTo>
                    <a:pt x="1004" y="1215"/>
                  </a:lnTo>
                  <a:lnTo>
                    <a:pt x="1004" y="1211"/>
                  </a:lnTo>
                  <a:lnTo>
                    <a:pt x="1008" y="1207"/>
                  </a:lnTo>
                  <a:lnTo>
                    <a:pt x="1008" y="1186"/>
                  </a:lnTo>
                  <a:lnTo>
                    <a:pt x="1008" y="1177"/>
                  </a:lnTo>
                  <a:lnTo>
                    <a:pt x="1012" y="1173"/>
                  </a:lnTo>
                  <a:lnTo>
                    <a:pt x="1012" y="1164"/>
                  </a:lnTo>
                  <a:lnTo>
                    <a:pt x="1016" y="1143"/>
                  </a:lnTo>
                  <a:lnTo>
                    <a:pt x="1021" y="1135"/>
                  </a:lnTo>
                  <a:lnTo>
                    <a:pt x="1021" y="1126"/>
                  </a:lnTo>
                  <a:lnTo>
                    <a:pt x="1025" y="1114"/>
                  </a:lnTo>
                  <a:lnTo>
                    <a:pt x="1025" y="1109"/>
                  </a:lnTo>
                  <a:lnTo>
                    <a:pt x="1029" y="1101"/>
                  </a:lnTo>
                  <a:lnTo>
                    <a:pt x="1029" y="1097"/>
                  </a:lnTo>
                  <a:lnTo>
                    <a:pt x="1029" y="1092"/>
                  </a:lnTo>
                  <a:lnTo>
                    <a:pt x="1029" y="1088"/>
                  </a:lnTo>
                  <a:lnTo>
                    <a:pt x="1029" y="1084"/>
                  </a:lnTo>
                  <a:lnTo>
                    <a:pt x="1025" y="1084"/>
                  </a:lnTo>
                  <a:lnTo>
                    <a:pt x="1025" y="1080"/>
                  </a:lnTo>
                  <a:lnTo>
                    <a:pt x="1021" y="1075"/>
                  </a:lnTo>
                  <a:lnTo>
                    <a:pt x="1021" y="1071"/>
                  </a:lnTo>
                  <a:lnTo>
                    <a:pt x="1016" y="1067"/>
                  </a:lnTo>
                  <a:lnTo>
                    <a:pt x="1012" y="1063"/>
                  </a:lnTo>
                  <a:lnTo>
                    <a:pt x="1004" y="1059"/>
                  </a:lnTo>
                  <a:lnTo>
                    <a:pt x="995" y="1050"/>
                  </a:lnTo>
                  <a:lnTo>
                    <a:pt x="987" y="1042"/>
                  </a:lnTo>
                  <a:lnTo>
                    <a:pt x="978" y="1037"/>
                  </a:lnTo>
                  <a:lnTo>
                    <a:pt x="974" y="1033"/>
                  </a:lnTo>
                  <a:lnTo>
                    <a:pt x="970" y="1029"/>
                  </a:lnTo>
                  <a:lnTo>
                    <a:pt x="966" y="1025"/>
                  </a:lnTo>
                  <a:lnTo>
                    <a:pt x="961" y="1020"/>
                  </a:lnTo>
                  <a:lnTo>
                    <a:pt x="961" y="1016"/>
                  </a:lnTo>
                  <a:lnTo>
                    <a:pt x="957" y="1012"/>
                  </a:lnTo>
                  <a:lnTo>
                    <a:pt x="957" y="1008"/>
                  </a:lnTo>
                  <a:lnTo>
                    <a:pt x="953" y="1004"/>
                  </a:lnTo>
                  <a:lnTo>
                    <a:pt x="953" y="995"/>
                  </a:lnTo>
                  <a:lnTo>
                    <a:pt x="957" y="991"/>
                  </a:lnTo>
                  <a:lnTo>
                    <a:pt x="961" y="987"/>
                  </a:lnTo>
                  <a:lnTo>
                    <a:pt x="966" y="982"/>
                  </a:lnTo>
                  <a:lnTo>
                    <a:pt x="970" y="982"/>
                  </a:lnTo>
                  <a:lnTo>
                    <a:pt x="987" y="978"/>
                  </a:lnTo>
                  <a:lnTo>
                    <a:pt x="991" y="974"/>
                  </a:lnTo>
                  <a:lnTo>
                    <a:pt x="995" y="974"/>
                  </a:lnTo>
                  <a:lnTo>
                    <a:pt x="1000" y="974"/>
                  </a:lnTo>
                  <a:lnTo>
                    <a:pt x="1004" y="970"/>
                  </a:lnTo>
                  <a:lnTo>
                    <a:pt x="1012" y="965"/>
                  </a:lnTo>
                  <a:lnTo>
                    <a:pt x="1016" y="957"/>
                  </a:lnTo>
                  <a:lnTo>
                    <a:pt x="1025" y="953"/>
                  </a:lnTo>
                  <a:lnTo>
                    <a:pt x="1029" y="948"/>
                  </a:lnTo>
                  <a:lnTo>
                    <a:pt x="1033" y="944"/>
                  </a:lnTo>
                  <a:lnTo>
                    <a:pt x="1033" y="940"/>
                  </a:lnTo>
                  <a:lnTo>
                    <a:pt x="1038" y="936"/>
                  </a:lnTo>
                  <a:lnTo>
                    <a:pt x="1046" y="919"/>
                  </a:lnTo>
                  <a:lnTo>
                    <a:pt x="1046" y="915"/>
                  </a:lnTo>
                  <a:lnTo>
                    <a:pt x="1055" y="906"/>
                  </a:lnTo>
                  <a:lnTo>
                    <a:pt x="1059" y="898"/>
                  </a:lnTo>
                  <a:lnTo>
                    <a:pt x="1067" y="885"/>
                  </a:lnTo>
                  <a:lnTo>
                    <a:pt x="1072" y="872"/>
                  </a:lnTo>
                  <a:lnTo>
                    <a:pt x="1076" y="864"/>
                  </a:lnTo>
                  <a:lnTo>
                    <a:pt x="1080" y="855"/>
                  </a:lnTo>
                  <a:lnTo>
                    <a:pt x="1084" y="851"/>
                  </a:lnTo>
                  <a:lnTo>
                    <a:pt x="1084" y="847"/>
                  </a:lnTo>
                  <a:lnTo>
                    <a:pt x="1093" y="843"/>
                  </a:lnTo>
                  <a:lnTo>
                    <a:pt x="1097" y="834"/>
                  </a:lnTo>
                  <a:lnTo>
                    <a:pt x="1101" y="834"/>
                  </a:lnTo>
                  <a:lnTo>
                    <a:pt x="1105" y="826"/>
                  </a:lnTo>
                  <a:lnTo>
                    <a:pt x="1110" y="821"/>
                  </a:lnTo>
                  <a:lnTo>
                    <a:pt x="1114" y="817"/>
                  </a:lnTo>
                  <a:lnTo>
                    <a:pt x="1118" y="817"/>
                  </a:lnTo>
                  <a:lnTo>
                    <a:pt x="1122" y="813"/>
                  </a:lnTo>
                  <a:lnTo>
                    <a:pt x="1127" y="813"/>
                  </a:lnTo>
                  <a:lnTo>
                    <a:pt x="1135" y="809"/>
                  </a:lnTo>
                  <a:lnTo>
                    <a:pt x="1139" y="809"/>
                  </a:lnTo>
                  <a:lnTo>
                    <a:pt x="1152" y="805"/>
                  </a:lnTo>
                  <a:lnTo>
                    <a:pt x="1165" y="805"/>
                  </a:lnTo>
                  <a:lnTo>
                    <a:pt x="1182" y="800"/>
                  </a:lnTo>
                  <a:lnTo>
                    <a:pt x="1186" y="800"/>
                  </a:lnTo>
                  <a:lnTo>
                    <a:pt x="1190" y="800"/>
                  </a:lnTo>
                  <a:lnTo>
                    <a:pt x="1199" y="796"/>
                  </a:lnTo>
                  <a:lnTo>
                    <a:pt x="1203" y="796"/>
                  </a:lnTo>
                  <a:lnTo>
                    <a:pt x="1207" y="792"/>
                  </a:lnTo>
                  <a:lnTo>
                    <a:pt x="1207" y="788"/>
                  </a:lnTo>
                  <a:lnTo>
                    <a:pt x="1207" y="783"/>
                  </a:lnTo>
                  <a:lnTo>
                    <a:pt x="1207" y="775"/>
                  </a:lnTo>
                  <a:lnTo>
                    <a:pt x="1199" y="766"/>
                  </a:lnTo>
                  <a:lnTo>
                    <a:pt x="1199" y="762"/>
                  </a:lnTo>
                  <a:lnTo>
                    <a:pt x="1199" y="758"/>
                  </a:lnTo>
                  <a:lnTo>
                    <a:pt x="1194" y="749"/>
                  </a:lnTo>
                  <a:lnTo>
                    <a:pt x="1194" y="745"/>
                  </a:lnTo>
                  <a:lnTo>
                    <a:pt x="1190" y="741"/>
                  </a:lnTo>
                  <a:lnTo>
                    <a:pt x="1190" y="737"/>
                  </a:lnTo>
                  <a:lnTo>
                    <a:pt x="1186" y="733"/>
                  </a:lnTo>
                  <a:lnTo>
                    <a:pt x="1182" y="724"/>
                  </a:lnTo>
                  <a:lnTo>
                    <a:pt x="1177" y="724"/>
                  </a:lnTo>
                  <a:lnTo>
                    <a:pt x="1173" y="720"/>
                  </a:lnTo>
                  <a:lnTo>
                    <a:pt x="1165" y="711"/>
                  </a:lnTo>
                  <a:lnTo>
                    <a:pt x="1160" y="711"/>
                  </a:lnTo>
                  <a:lnTo>
                    <a:pt x="1148" y="707"/>
                  </a:lnTo>
                  <a:lnTo>
                    <a:pt x="1139" y="703"/>
                  </a:lnTo>
                  <a:lnTo>
                    <a:pt x="1135" y="699"/>
                  </a:lnTo>
                  <a:lnTo>
                    <a:pt x="1131" y="699"/>
                  </a:lnTo>
                  <a:lnTo>
                    <a:pt x="1127" y="694"/>
                  </a:lnTo>
                  <a:lnTo>
                    <a:pt x="1110" y="682"/>
                  </a:lnTo>
                  <a:lnTo>
                    <a:pt x="1105" y="678"/>
                  </a:lnTo>
                  <a:lnTo>
                    <a:pt x="1101" y="678"/>
                  </a:lnTo>
                  <a:lnTo>
                    <a:pt x="1097" y="673"/>
                  </a:lnTo>
                  <a:lnTo>
                    <a:pt x="1088" y="673"/>
                  </a:lnTo>
                  <a:lnTo>
                    <a:pt x="1076" y="669"/>
                  </a:lnTo>
                  <a:lnTo>
                    <a:pt x="1067" y="665"/>
                  </a:lnTo>
                  <a:lnTo>
                    <a:pt x="1059" y="661"/>
                  </a:lnTo>
                  <a:lnTo>
                    <a:pt x="1055" y="661"/>
                  </a:lnTo>
                  <a:lnTo>
                    <a:pt x="1055" y="656"/>
                  </a:lnTo>
                  <a:lnTo>
                    <a:pt x="1055" y="652"/>
                  </a:lnTo>
                  <a:lnTo>
                    <a:pt x="1055" y="648"/>
                  </a:lnTo>
                  <a:lnTo>
                    <a:pt x="1055" y="644"/>
                  </a:lnTo>
                  <a:lnTo>
                    <a:pt x="1059" y="644"/>
                  </a:lnTo>
                  <a:lnTo>
                    <a:pt x="1063" y="644"/>
                  </a:lnTo>
                  <a:lnTo>
                    <a:pt x="1067" y="644"/>
                  </a:lnTo>
                  <a:lnTo>
                    <a:pt x="1072" y="644"/>
                  </a:lnTo>
                  <a:lnTo>
                    <a:pt x="1076" y="644"/>
                  </a:lnTo>
                  <a:lnTo>
                    <a:pt x="1088" y="644"/>
                  </a:lnTo>
                  <a:lnTo>
                    <a:pt x="1101" y="644"/>
                  </a:lnTo>
                  <a:lnTo>
                    <a:pt x="1110" y="644"/>
                  </a:lnTo>
                  <a:lnTo>
                    <a:pt x="1114" y="644"/>
                  </a:lnTo>
                  <a:lnTo>
                    <a:pt x="1118" y="644"/>
                  </a:lnTo>
                  <a:lnTo>
                    <a:pt x="1127" y="644"/>
                  </a:lnTo>
                  <a:lnTo>
                    <a:pt x="1131" y="644"/>
                  </a:lnTo>
                  <a:lnTo>
                    <a:pt x="1139" y="644"/>
                  </a:lnTo>
                  <a:lnTo>
                    <a:pt x="1148" y="639"/>
                  </a:lnTo>
                  <a:lnTo>
                    <a:pt x="1160" y="635"/>
                  </a:lnTo>
                  <a:lnTo>
                    <a:pt x="1182" y="631"/>
                  </a:lnTo>
                  <a:lnTo>
                    <a:pt x="1215" y="618"/>
                  </a:lnTo>
                  <a:lnTo>
                    <a:pt x="1245" y="610"/>
                  </a:lnTo>
                  <a:lnTo>
                    <a:pt x="1258" y="606"/>
                  </a:lnTo>
                  <a:lnTo>
                    <a:pt x="1266" y="601"/>
                  </a:lnTo>
                  <a:lnTo>
                    <a:pt x="1270" y="601"/>
                  </a:lnTo>
                  <a:lnTo>
                    <a:pt x="1275" y="597"/>
                  </a:lnTo>
                  <a:lnTo>
                    <a:pt x="1283" y="593"/>
                  </a:lnTo>
                  <a:lnTo>
                    <a:pt x="1283" y="589"/>
                  </a:lnTo>
                  <a:lnTo>
                    <a:pt x="1287" y="584"/>
                  </a:lnTo>
                  <a:lnTo>
                    <a:pt x="1292" y="584"/>
                  </a:lnTo>
                  <a:lnTo>
                    <a:pt x="1292" y="576"/>
                  </a:lnTo>
                  <a:lnTo>
                    <a:pt x="1292" y="572"/>
                  </a:lnTo>
                  <a:lnTo>
                    <a:pt x="1292" y="563"/>
                  </a:lnTo>
                  <a:lnTo>
                    <a:pt x="1292" y="559"/>
                  </a:lnTo>
                  <a:lnTo>
                    <a:pt x="1292" y="551"/>
                  </a:lnTo>
                  <a:lnTo>
                    <a:pt x="1287" y="546"/>
                  </a:lnTo>
                  <a:lnTo>
                    <a:pt x="1287" y="542"/>
                  </a:lnTo>
                  <a:lnTo>
                    <a:pt x="1283" y="525"/>
                  </a:lnTo>
                  <a:lnTo>
                    <a:pt x="1279" y="508"/>
                  </a:lnTo>
                  <a:lnTo>
                    <a:pt x="1270" y="495"/>
                  </a:lnTo>
                  <a:lnTo>
                    <a:pt x="1266" y="474"/>
                  </a:lnTo>
                  <a:lnTo>
                    <a:pt x="1258" y="462"/>
                  </a:lnTo>
                  <a:lnTo>
                    <a:pt x="1254" y="453"/>
                  </a:lnTo>
                  <a:lnTo>
                    <a:pt x="1254" y="449"/>
                  </a:lnTo>
                  <a:lnTo>
                    <a:pt x="1249" y="445"/>
                  </a:lnTo>
                  <a:lnTo>
                    <a:pt x="1241" y="432"/>
                  </a:lnTo>
                  <a:lnTo>
                    <a:pt x="1237" y="428"/>
                  </a:lnTo>
                  <a:lnTo>
                    <a:pt x="1237" y="423"/>
                  </a:lnTo>
                  <a:lnTo>
                    <a:pt x="1237" y="419"/>
                  </a:lnTo>
                  <a:lnTo>
                    <a:pt x="1241" y="415"/>
                  </a:lnTo>
                  <a:lnTo>
                    <a:pt x="1241" y="411"/>
                  </a:lnTo>
                  <a:lnTo>
                    <a:pt x="1245" y="402"/>
                  </a:lnTo>
                  <a:lnTo>
                    <a:pt x="1249" y="398"/>
                  </a:lnTo>
                  <a:lnTo>
                    <a:pt x="1254" y="394"/>
                  </a:lnTo>
                  <a:lnTo>
                    <a:pt x="1262" y="390"/>
                  </a:lnTo>
                  <a:lnTo>
                    <a:pt x="1266" y="385"/>
                  </a:lnTo>
                  <a:lnTo>
                    <a:pt x="1279" y="381"/>
                  </a:lnTo>
                  <a:lnTo>
                    <a:pt x="1287" y="377"/>
                  </a:lnTo>
                  <a:lnTo>
                    <a:pt x="1304" y="373"/>
                  </a:lnTo>
                  <a:lnTo>
                    <a:pt x="1313" y="368"/>
                  </a:lnTo>
                  <a:lnTo>
                    <a:pt x="1326" y="364"/>
                  </a:lnTo>
                  <a:lnTo>
                    <a:pt x="1347" y="360"/>
                  </a:lnTo>
                  <a:lnTo>
                    <a:pt x="1368" y="356"/>
                  </a:lnTo>
                  <a:lnTo>
                    <a:pt x="1372" y="356"/>
                  </a:lnTo>
                  <a:lnTo>
                    <a:pt x="1376" y="356"/>
                  </a:lnTo>
                  <a:lnTo>
                    <a:pt x="1385" y="352"/>
                  </a:lnTo>
                  <a:lnTo>
                    <a:pt x="1406" y="343"/>
                  </a:lnTo>
                  <a:lnTo>
                    <a:pt x="1414" y="339"/>
                  </a:lnTo>
                  <a:lnTo>
                    <a:pt x="1436" y="330"/>
                  </a:lnTo>
                  <a:lnTo>
                    <a:pt x="1478" y="318"/>
                  </a:lnTo>
                  <a:lnTo>
                    <a:pt x="1486" y="313"/>
                  </a:lnTo>
                  <a:lnTo>
                    <a:pt x="1495" y="309"/>
                  </a:lnTo>
                  <a:lnTo>
                    <a:pt x="1499" y="309"/>
                  </a:lnTo>
                  <a:lnTo>
                    <a:pt x="1503" y="305"/>
                  </a:lnTo>
                  <a:lnTo>
                    <a:pt x="1512" y="305"/>
                  </a:lnTo>
                  <a:lnTo>
                    <a:pt x="1516" y="301"/>
                  </a:lnTo>
                  <a:lnTo>
                    <a:pt x="1520" y="296"/>
                  </a:lnTo>
                  <a:lnTo>
                    <a:pt x="1520" y="292"/>
                  </a:lnTo>
                  <a:lnTo>
                    <a:pt x="1525" y="288"/>
                  </a:lnTo>
                  <a:lnTo>
                    <a:pt x="1525" y="284"/>
                  </a:lnTo>
                  <a:lnTo>
                    <a:pt x="1525" y="275"/>
                  </a:lnTo>
                  <a:lnTo>
                    <a:pt x="1525" y="271"/>
                  </a:lnTo>
                  <a:lnTo>
                    <a:pt x="1525" y="267"/>
                  </a:lnTo>
                  <a:lnTo>
                    <a:pt x="1520" y="258"/>
                  </a:lnTo>
                  <a:lnTo>
                    <a:pt x="1520" y="254"/>
                  </a:lnTo>
                  <a:lnTo>
                    <a:pt x="1516" y="237"/>
                  </a:lnTo>
                  <a:lnTo>
                    <a:pt x="1508" y="225"/>
                  </a:lnTo>
                  <a:lnTo>
                    <a:pt x="1474" y="127"/>
                  </a:lnTo>
                  <a:lnTo>
                    <a:pt x="1465" y="93"/>
                  </a:lnTo>
                  <a:lnTo>
                    <a:pt x="1461" y="81"/>
                  </a:lnTo>
                  <a:lnTo>
                    <a:pt x="1469" y="76"/>
                  </a:lnTo>
                  <a:lnTo>
                    <a:pt x="1474" y="76"/>
                  </a:lnTo>
                  <a:lnTo>
                    <a:pt x="1478" y="72"/>
                  </a:lnTo>
                  <a:lnTo>
                    <a:pt x="1486" y="68"/>
                  </a:lnTo>
                  <a:lnTo>
                    <a:pt x="1491" y="68"/>
                  </a:lnTo>
                  <a:lnTo>
                    <a:pt x="1499" y="64"/>
                  </a:lnTo>
                  <a:lnTo>
                    <a:pt x="1508" y="64"/>
                  </a:lnTo>
                  <a:lnTo>
                    <a:pt x="1512" y="64"/>
                  </a:lnTo>
                  <a:lnTo>
                    <a:pt x="1525" y="59"/>
                  </a:lnTo>
                  <a:lnTo>
                    <a:pt x="1529" y="59"/>
                  </a:lnTo>
                  <a:lnTo>
                    <a:pt x="1537" y="59"/>
                  </a:lnTo>
                  <a:lnTo>
                    <a:pt x="1546" y="55"/>
                  </a:lnTo>
                  <a:lnTo>
                    <a:pt x="1558" y="51"/>
                  </a:lnTo>
                  <a:lnTo>
                    <a:pt x="1567" y="47"/>
                  </a:lnTo>
                  <a:lnTo>
                    <a:pt x="1592" y="38"/>
                  </a:lnTo>
                  <a:lnTo>
                    <a:pt x="1596" y="34"/>
                  </a:lnTo>
                  <a:lnTo>
                    <a:pt x="1601" y="34"/>
                  </a:lnTo>
                  <a:lnTo>
                    <a:pt x="1609" y="34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22" y="30"/>
                  </a:lnTo>
                  <a:lnTo>
                    <a:pt x="1630" y="34"/>
                  </a:lnTo>
                  <a:lnTo>
                    <a:pt x="1639" y="34"/>
                  </a:lnTo>
                  <a:lnTo>
                    <a:pt x="1643" y="38"/>
                  </a:lnTo>
                  <a:lnTo>
                    <a:pt x="1652" y="38"/>
                  </a:lnTo>
                  <a:lnTo>
                    <a:pt x="1656" y="38"/>
                  </a:lnTo>
                  <a:lnTo>
                    <a:pt x="1664" y="38"/>
                  </a:lnTo>
                  <a:lnTo>
                    <a:pt x="1668" y="38"/>
                  </a:lnTo>
                  <a:lnTo>
                    <a:pt x="1677" y="38"/>
                  </a:lnTo>
                  <a:lnTo>
                    <a:pt x="1685" y="34"/>
                  </a:lnTo>
                  <a:lnTo>
                    <a:pt x="1694" y="34"/>
                  </a:lnTo>
                  <a:lnTo>
                    <a:pt x="1698" y="34"/>
                  </a:lnTo>
                  <a:lnTo>
                    <a:pt x="1715" y="30"/>
                  </a:lnTo>
                  <a:lnTo>
                    <a:pt x="1728" y="26"/>
                  </a:lnTo>
                  <a:lnTo>
                    <a:pt x="1779" y="9"/>
                  </a:lnTo>
                  <a:lnTo>
                    <a:pt x="1795" y="4"/>
                  </a:lnTo>
                  <a:lnTo>
                    <a:pt x="1804" y="4"/>
                  </a:lnTo>
                  <a:lnTo>
                    <a:pt x="1808" y="0"/>
                  </a:lnTo>
                  <a:lnTo>
                    <a:pt x="1817" y="0"/>
                  </a:lnTo>
                  <a:lnTo>
                    <a:pt x="1825" y="0"/>
                  </a:lnTo>
                  <a:lnTo>
                    <a:pt x="1829" y="0"/>
                  </a:lnTo>
                  <a:lnTo>
                    <a:pt x="1834" y="0"/>
                  </a:lnTo>
                  <a:lnTo>
                    <a:pt x="1838" y="0"/>
                  </a:lnTo>
                  <a:lnTo>
                    <a:pt x="1842" y="4"/>
                  </a:lnTo>
                  <a:lnTo>
                    <a:pt x="1846" y="9"/>
                  </a:lnTo>
                  <a:lnTo>
                    <a:pt x="1850" y="13"/>
                  </a:lnTo>
                  <a:lnTo>
                    <a:pt x="1859" y="21"/>
                  </a:lnTo>
                  <a:lnTo>
                    <a:pt x="1867" y="26"/>
                  </a:lnTo>
                  <a:lnTo>
                    <a:pt x="1872" y="30"/>
                  </a:lnTo>
                  <a:lnTo>
                    <a:pt x="1880" y="34"/>
                  </a:lnTo>
                  <a:lnTo>
                    <a:pt x="1889" y="38"/>
                  </a:lnTo>
                  <a:lnTo>
                    <a:pt x="1901" y="42"/>
                  </a:lnTo>
                  <a:lnTo>
                    <a:pt x="1918" y="47"/>
                  </a:lnTo>
                  <a:lnTo>
                    <a:pt x="1935" y="51"/>
                  </a:lnTo>
                  <a:lnTo>
                    <a:pt x="2028" y="72"/>
                  </a:lnTo>
                  <a:lnTo>
                    <a:pt x="2176" y="106"/>
                  </a:lnTo>
                  <a:lnTo>
                    <a:pt x="2202" y="110"/>
                  </a:lnTo>
                  <a:lnTo>
                    <a:pt x="2219" y="114"/>
                  </a:lnTo>
                  <a:lnTo>
                    <a:pt x="2223" y="114"/>
                  </a:lnTo>
                  <a:lnTo>
                    <a:pt x="2231" y="114"/>
                  </a:lnTo>
                  <a:lnTo>
                    <a:pt x="2236" y="114"/>
                  </a:lnTo>
                  <a:lnTo>
                    <a:pt x="2240" y="114"/>
                  </a:lnTo>
                  <a:lnTo>
                    <a:pt x="2248" y="114"/>
                  </a:lnTo>
                  <a:lnTo>
                    <a:pt x="2253" y="110"/>
                  </a:lnTo>
                  <a:lnTo>
                    <a:pt x="2257" y="106"/>
                  </a:lnTo>
                  <a:lnTo>
                    <a:pt x="2261" y="102"/>
                  </a:lnTo>
                  <a:lnTo>
                    <a:pt x="2261" y="97"/>
                  </a:lnTo>
                  <a:lnTo>
                    <a:pt x="2265" y="89"/>
                  </a:lnTo>
                  <a:lnTo>
                    <a:pt x="2274" y="72"/>
                  </a:lnTo>
                  <a:lnTo>
                    <a:pt x="2278" y="72"/>
                  </a:lnTo>
                  <a:lnTo>
                    <a:pt x="2278" y="76"/>
                  </a:lnTo>
                  <a:lnTo>
                    <a:pt x="2282" y="81"/>
                  </a:lnTo>
                  <a:lnTo>
                    <a:pt x="2282" y="85"/>
                  </a:lnTo>
                  <a:lnTo>
                    <a:pt x="2282" y="89"/>
                  </a:lnTo>
                  <a:lnTo>
                    <a:pt x="2282" y="93"/>
                  </a:lnTo>
                  <a:lnTo>
                    <a:pt x="2282" y="97"/>
                  </a:lnTo>
                  <a:lnTo>
                    <a:pt x="2282" y="102"/>
                  </a:lnTo>
                  <a:lnTo>
                    <a:pt x="2282" y="110"/>
                  </a:lnTo>
                  <a:lnTo>
                    <a:pt x="2282" y="114"/>
                  </a:lnTo>
                  <a:lnTo>
                    <a:pt x="2274" y="144"/>
                  </a:lnTo>
                  <a:lnTo>
                    <a:pt x="2270" y="165"/>
                  </a:lnTo>
                  <a:lnTo>
                    <a:pt x="2270" y="182"/>
                  </a:lnTo>
                  <a:lnTo>
                    <a:pt x="2265" y="186"/>
                  </a:lnTo>
                  <a:lnTo>
                    <a:pt x="2265" y="191"/>
                  </a:lnTo>
                  <a:lnTo>
                    <a:pt x="2265" y="195"/>
                  </a:lnTo>
                  <a:lnTo>
                    <a:pt x="2270" y="199"/>
                  </a:lnTo>
                  <a:lnTo>
                    <a:pt x="2270" y="203"/>
                  </a:lnTo>
                  <a:lnTo>
                    <a:pt x="2274" y="212"/>
                  </a:lnTo>
                  <a:lnTo>
                    <a:pt x="2278" y="212"/>
                  </a:lnTo>
                  <a:lnTo>
                    <a:pt x="2278" y="216"/>
                  </a:lnTo>
                  <a:lnTo>
                    <a:pt x="2278" y="220"/>
                  </a:lnTo>
                  <a:lnTo>
                    <a:pt x="2278" y="225"/>
                  </a:lnTo>
                  <a:lnTo>
                    <a:pt x="2278" y="237"/>
                  </a:lnTo>
                  <a:lnTo>
                    <a:pt x="2278" y="241"/>
                  </a:lnTo>
                  <a:lnTo>
                    <a:pt x="2278" y="246"/>
                  </a:lnTo>
                  <a:lnTo>
                    <a:pt x="2282" y="250"/>
                  </a:lnTo>
                  <a:lnTo>
                    <a:pt x="2282" y="254"/>
                  </a:lnTo>
                  <a:lnTo>
                    <a:pt x="2291" y="267"/>
                  </a:lnTo>
                  <a:lnTo>
                    <a:pt x="2291" y="271"/>
                  </a:lnTo>
                  <a:lnTo>
                    <a:pt x="2295" y="275"/>
                  </a:lnTo>
                  <a:lnTo>
                    <a:pt x="2299" y="288"/>
                  </a:lnTo>
                  <a:lnTo>
                    <a:pt x="2303" y="292"/>
                  </a:lnTo>
                  <a:lnTo>
                    <a:pt x="2308" y="296"/>
                  </a:lnTo>
                  <a:lnTo>
                    <a:pt x="2320" y="305"/>
                  </a:lnTo>
                  <a:lnTo>
                    <a:pt x="2325" y="305"/>
                  </a:lnTo>
                  <a:lnTo>
                    <a:pt x="2329" y="309"/>
                  </a:lnTo>
                  <a:lnTo>
                    <a:pt x="2333" y="313"/>
                  </a:lnTo>
                  <a:lnTo>
                    <a:pt x="2337" y="313"/>
                  </a:lnTo>
                  <a:lnTo>
                    <a:pt x="2342" y="322"/>
                  </a:lnTo>
                  <a:lnTo>
                    <a:pt x="2346" y="326"/>
                  </a:lnTo>
                  <a:lnTo>
                    <a:pt x="2354" y="330"/>
                  </a:lnTo>
                  <a:lnTo>
                    <a:pt x="2358" y="339"/>
                  </a:lnTo>
                  <a:lnTo>
                    <a:pt x="2358" y="343"/>
                  </a:lnTo>
                  <a:lnTo>
                    <a:pt x="2363" y="347"/>
                  </a:lnTo>
                  <a:lnTo>
                    <a:pt x="2367" y="356"/>
                  </a:lnTo>
                  <a:lnTo>
                    <a:pt x="2367" y="360"/>
                  </a:lnTo>
                  <a:lnTo>
                    <a:pt x="2367" y="364"/>
                  </a:lnTo>
                  <a:lnTo>
                    <a:pt x="2367" y="373"/>
                  </a:lnTo>
                  <a:lnTo>
                    <a:pt x="2367" y="377"/>
                  </a:lnTo>
                  <a:lnTo>
                    <a:pt x="2367" y="381"/>
                  </a:lnTo>
                  <a:lnTo>
                    <a:pt x="2367" y="385"/>
                  </a:lnTo>
                  <a:lnTo>
                    <a:pt x="2363" y="394"/>
                  </a:lnTo>
                  <a:lnTo>
                    <a:pt x="2363" y="398"/>
                  </a:lnTo>
                  <a:lnTo>
                    <a:pt x="2358" y="407"/>
                  </a:lnTo>
                  <a:lnTo>
                    <a:pt x="2354" y="419"/>
                  </a:lnTo>
                  <a:lnTo>
                    <a:pt x="2354" y="423"/>
                  </a:lnTo>
                  <a:lnTo>
                    <a:pt x="2354" y="428"/>
                  </a:lnTo>
                  <a:lnTo>
                    <a:pt x="2350" y="428"/>
                  </a:lnTo>
                  <a:lnTo>
                    <a:pt x="2350" y="436"/>
                  </a:lnTo>
                  <a:lnTo>
                    <a:pt x="2354" y="449"/>
                  </a:lnTo>
                  <a:lnTo>
                    <a:pt x="2354" y="453"/>
                  </a:lnTo>
                  <a:lnTo>
                    <a:pt x="2354" y="466"/>
                  </a:lnTo>
                  <a:lnTo>
                    <a:pt x="2354" y="474"/>
                  </a:lnTo>
                  <a:lnTo>
                    <a:pt x="2350" y="479"/>
                  </a:lnTo>
                  <a:lnTo>
                    <a:pt x="2350" y="483"/>
                  </a:lnTo>
                  <a:lnTo>
                    <a:pt x="2350" y="487"/>
                  </a:lnTo>
                  <a:lnTo>
                    <a:pt x="2350" y="491"/>
                  </a:lnTo>
                  <a:lnTo>
                    <a:pt x="2346" y="495"/>
                  </a:lnTo>
                  <a:lnTo>
                    <a:pt x="2342" y="500"/>
                  </a:lnTo>
                  <a:lnTo>
                    <a:pt x="2337" y="508"/>
                  </a:lnTo>
                  <a:lnTo>
                    <a:pt x="2333" y="517"/>
                  </a:lnTo>
                  <a:lnTo>
                    <a:pt x="2320" y="529"/>
                  </a:lnTo>
                  <a:lnTo>
                    <a:pt x="2316" y="538"/>
                  </a:lnTo>
                  <a:lnTo>
                    <a:pt x="2316" y="542"/>
                  </a:lnTo>
                  <a:lnTo>
                    <a:pt x="2312" y="546"/>
                  </a:lnTo>
                  <a:lnTo>
                    <a:pt x="2308" y="555"/>
                  </a:lnTo>
                  <a:lnTo>
                    <a:pt x="2308" y="563"/>
                  </a:lnTo>
                  <a:lnTo>
                    <a:pt x="2303" y="567"/>
                  </a:lnTo>
                  <a:lnTo>
                    <a:pt x="2303" y="572"/>
                  </a:lnTo>
                  <a:lnTo>
                    <a:pt x="2303" y="584"/>
                  </a:lnTo>
                  <a:lnTo>
                    <a:pt x="2303" y="589"/>
                  </a:lnTo>
                  <a:lnTo>
                    <a:pt x="2303" y="593"/>
                  </a:lnTo>
                  <a:lnTo>
                    <a:pt x="2303" y="597"/>
                  </a:lnTo>
                  <a:lnTo>
                    <a:pt x="2303" y="610"/>
                  </a:lnTo>
                  <a:lnTo>
                    <a:pt x="2303" y="622"/>
                  </a:lnTo>
                  <a:lnTo>
                    <a:pt x="2308" y="631"/>
                  </a:lnTo>
                  <a:lnTo>
                    <a:pt x="2308" y="635"/>
                  </a:lnTo>
                  <a:lnTo>
                    <a:pt x="2308" y="639"/>
                  </a:lnTo>
                  <a:lnTo>
                    <a:pt x="2316" y="656"/>
                  </a:lnTo>
                  <a:lnTo>
                    <a:pt x="2316" y="665"/>
                  </a:lnTo>
                  <a:lnTo>
                    <a:pt x="2316" y="669"/>
                  </a:lnTo>
                  <a:lnTo>
                    <a:pt x="2320" y="669"/>
                  </a:lnTo>
                  <a:lnTo>
                    <a:pt x="2320" y="673"/>
                  </a:lnTo>
                  <a:lnTo>
                    <a:pt x="2316" y="678"/>
                  </a:lnTo>
                  <a:lnTo>
                    <a:pt x="2316" y="682"/>
                  </a:lnTo>
                  <a:lnTo>
                    <a:pt x="2308" y="690"/>
                  </a:lnTo>
                  <a:lnTo>
                    <a:pt x="2303" y="690"/>
                  </a:lnTo>
                  <a:lnTo>
                    <a:pt x="2299" y="690"/>
                  </a:lnTo>
                  <a:lnTo>
                    <a:pt x="2291" y="686"/>
                  </a:lnTo>
                  <a:lnTo>
                    <a:pt x="2278" y="682"/>
                  </a:lnTo>
                  <a:lnTo>
                    <a:pt x="2270" y="678"/>
                  </a:lnTo>
                  <a:lnTo>
                    <a:pt x="2265" y="678"/>
                  </a:lnTo>
                  <a:lnTo>
                    <a:pt x="2261" y="673"/>
                  </a:lnTo>
                  <a:lnTo>
                    <a:pt x="2257" y="673"/>
                  </a:lnTo>
                  <a:lnTo>
                    <a:pt x="2253" y="673"/>
                  </a:lnTo>
                  <a:lnTo>
                    <a:pt x="2244" y="673"/>
                  </a:lnTo>
                  <a:lnTo>
                    <a:pt x="2236" y="673"/>
                  </a:lnTo>
                  <a:lnTo>
                    <a:pt x="2231" y="678"/>
                  </a:lnTo>
                  <a:lnTo>
                    <a:pt x="2227" y="682"/>
                  </a:lnTo>
                  <a:lnTo>
                    <a:pt x="2227" y="686"/>
                  </a:lnTo>
                  <a:lnTo>
                    <a:pt x="2231" y="690"/>
                  </a:lnTo>
                  <a:lnTo>
                    <a:pt x="2231" y="699"/>
                  </a:lnTo>
                  <a:lnTo>
                    <a:pt x="2231" y="707"/>
                  </a:lnTo>
                  <a:lnTo>
                    <a:pt x="2227" y="716"/>
                  </a:lnTo>
                  <a:lnTo>
                    <a:pt x="2227" y="720"/>
                  </a:lnTo>
                  <a:lnTo>
                    <a:pt x="2227" y="724"/>
                  </a:lnTo>
                  <a:lnTo>
                    <a:pt x="2227" y="728"/>
                  </a:lnTo>
                  <a:lnTo>
                    <a:pt x="2223" y="733"/>
                  </a:lnTo>
                  <a:lnTo>
                    <a:pt x="2223" y="737"/>
                  </a:lnTo>
                  <a:lnTo>
                    <a:pt x="2215" y="745"/>
                  </a:lnTo>
                  <a:lnTo>
                    <a:pt x="2206" y="758"/>
                  </a:lnTo>
                  <a:lnTo>
                    <a:pt x="2193" y="775"/>
                  </a:lnTo>
                  <a:lnTo>
                    <a:pt x="2189" y="779"/>
                  </a:lnTo>
                  <a:lnTo>
                    <a:pt x="2189" y="783"/>
                  </a:lnTo>
                  <a:lnTo>
                    <a:pt x="2185" y="796"/>
                  </a:lnTo>
                  <a:lnTo>
                    <a:pt x="2181" y="800"/>
                  </a:lnTo>
                  <a:lnTo>
                    <a:pt x="2176" y="805"/>
                  </a:lnTo>
                  <a:lnTo>
                    <a:pt x="2176" y="809"/>
                  </a:lnTo>
                  <a:lnTo>
                    <a:pt x="2172" y="817"/>
                  </a:lnTo>
                  <a:lnTo>
                    <a:pt x="2168" y="817"/>
                  </a:lnTo>
                  <a:lnTo>
                    <a:pt x="2168" y="821"/>
                  </a:lnTo>
                  <a:lnTo>
                    <a:pt x="2164" y="821"/>
                  </a:lnTo>
                  <a:lnTo>
                    <a:pt x="2160" y="821"/>
                  </a:lnTo>
                  <a:lnTo>
                    <a:pt x="2143" y="830"/>
                  </a:lnTo>
                  <a:lnTo>
                    <a:pt x="2138" y="830"/>
                  </a:lnTo>
                  <a:lnTo>
                    <a:pt x="2134" y="834"/>
                  </a:lnTo>
                  <a:lnTo>
                    <a:pt x="2130" y="834"/>
                  </a:lnTo>
                  <a:lnTo>
                    <a:pt x="2126" y="838"/>
                  </a:lnTo>
                  <a:lnTo>
                    <a:pt x="2121" y="843"/>
                  </a:lnTo>
                  <a:lnTo>
                    <a:pt x="2121" y="847"/>
                  </a:lnTo>
                  <a:lnTo>
                    <a:pt x="2121" y="851"/>
                  </a:lnTo>
                  <a:lnTo>
                    <a:pt x="2117" y="855"/>
                  </a:lnTo>
                  <a:lnTo>
                    <a:pt x="2117" y="860"/>
                  </a:lnTo>
                  <a:lnTo>
                    <a:pt x="2117" y="864"/>
                  </a:lnTo>
                  <a:lnTo>
                    <a:pt x="2113" y="872"/>
                  </a:lnTo>
                  <a:lnTo>
                    <a:pt x="2109" y="885"/>
                  </a:lnTo>
                  <a:lnTo>
                    <a:pt x="2109" y="889"/>
                  </a:lnTo>
                  <a:lnTo>
                    <a:pt x="2104" y="889"/>
                  </a:lnTo>
                  <a:lnTo>
                    <a:pt x="2104" y="893"/>
                  </a:lnTo>
                  <a:lnTo>
                    <a:pt x="2109" y="898"/>
                  </a:lnTo>
                  <a:lnTo>
                    <a:pt x="2109" y="902"/>
                  </a:lnTo>
                  <a:lnTo>
                    <a:pt x="2109" y="906"/>
                  </a:lnTo>
                  <a:lnTo>
                    <a:pt x="2117" y="910"/>
                  </a:lnTo>
                  <a:lnTo>
                    <a:pt x="2117" y="915"/>
                  </a:lnTo>
                  <a:lnTo>
                    <a:pt x="2121" y="919"/>
                  </a:lnTo>
                  <a:lnTo>
                    <a:pt x="2121" y="923"/>
                  </a:lnTo>
                  <a:lnTo>
                    <a:pt x="2126" y="927"/>
                  </a:lnTo>
                  <a:lnTo>
                    <a:pt x="2126" y="932"/>
                  </a:lnTo>
                  <a:lnTo>
                    <a:pt x="2126" y="948"/>
                  </a:lnTo>
                  <a:lnTo>
                    <a:pt x="2126" y="957"/>
                  </a:lnTo>
                  <a:lnTo>
                    <a:pt x="2130" y="970"/>
                  </a:lnTo>
                  <a:lnTo>
                    <a:pt x="2130" y="982"/>
                  </a:lnTo>
                  <a:lnTo>
                    <a:pt x="2130" y="999"/>
                  </a:lnTo>
                  <a:lnTo>
                    <a:pt x="2130" y="1004"/>
                  </a:lnTo>
                  <a:lnTo>
                    <a:pt x="2130" y="1008"/>
                  </a:lnTo>
                  <a:lnTo>
                    <a:pt x="2126" y="1020"/>
                  </a:lnTo>
                  <a:lnTo>
                    <a:pt x="2126" y="1033"/>
                  </a:lnTo>
                  <a:lnTo>
                    <a:pt x="2121" y="1042"/>
                  </a:lnTo>
                  <a:lnTo>
                    <a:pt x="2121" y="1046"/>
                  </a:lnTo>
                  <a:lnTo>
                    <a:pt x="2121" y="1050"/>
                  </a:lnTo>
                  <a:lnTo>
                    <a:pt x="2121" y="1059"/>
                  </a:lnTo>
                  <a:lnTo>
                    <a:pt x="2126" y="1067"/>
                  </a:lnTo>
                  <a:lnTo>
                    <a:pt x="2126" y="1071"/>
                  </a:lnTo>
                  <a:lnTo>
                    <a:pt x="2130" y="1092"/>
                  </a:lnTo>
                  <a:lnTo>
                    <a:pt x="2130" y="1097"/>
                  </a:lnTo>
                  <a:lnTo>
                    <a:pt x="2130" y="1101"/>
                  </a:lnTo>
                  <a:lnTo>
                    <a:pt x="2126" y="1109"/>
                  </a:lnTo>
                  <a:lnTo>
                    <a:pt x="2126" y="1114"/>
                  </a:lnTo>
                  <a:lnTo>
                    <a:pt x="2126" y="1118"/>
                  </a:lnTo>
                  <a:lnTo>
                    <a:pt x="2126" y="1126"/>
                  </a:lnTo>
                  <a:lnTo>
                    <a:pt x="2126" y="1131"/>
                  </a:lnTo>
                  <a:lnTo>
                    <a:pt x="2126" y="1135"/>
                  </a:lnTo>
                  <a:lnTo>
                    <a:pt x="2121" y="1143"/>
                  </a:lnTo>
                  <a:lnTo>
                    <a:pt x="2121" y="1152"/>
                  </a:lnTo>
                  <a:lnTo>
                    <a:pt x="2121" y="1156"/>
                  </a:lnTo>
                  <a:lnTo>
                    <a:pt x="2117" y="1173"/>
                  </a:lnTo>
                  <a:lnTo>
                    <a:pt x="2113" y="1181"/>
                  </a:lnTo>
                  <a:lnTo>
                    <a:pt x="2113" y="1194"/>
                  </a:lnTo>
                  <a:lnTo>
                    <a:pt x="2109" y="1211"/>
                  </a:lnTo>
                  <a:lnTo>
                    <a:pt x="2109" y="1219"/>
                  </a:lnTo>
                  <a:lnTo>
                    <a:pt x="2104" y="1228"/>
                  </a:lnTo>
                  <a:lnTo>
                    <a:pt x="2104" y="1232"/>
                  </a:lnTo>
                  <a:lnTo>
                    <a:pt x="2096" y="1249"/>
                  </a:lnTo>
                  <a:lnTo>
                    <a:pt x="2096" y="1253"/>
                  </a:lnTo>
                  <a:lnTo>
                    <a:pt x="2096" y="1258"/>
                  </a:lnTo>
                  <a:lnTo>
                    <a:pt x="2096" y="1262"/>
                  </a:lnTo>
                  <a:lnTo>
                    <a:pt x="2096" y="1266"/>
                  </a:lnTo>
                  <a:lnTo>
                    <a:pt x="2096" y="1270"/>
                  </a:lnTo>
                  <a:lnTo>
                    <a:pt x="2096" y="1279"/>
                  </a:lnTo>
                  <a:lnTo>
                    <a:pt x="2096" y="1283"/>
                  </a:lnTo>
                  <a:lnTo>
                    <a:pt x="2096" y="1287"/>
                  </a:lnTo>
                  <a:lnTo>
                    <a:pt x="2096" y="1291"/>
                  </a:lnTo>
                  <a:lnTo>
                    <a:pt x="2104" y="1304"/>
                  </a:lnTo>
                  <a:lnTo>
                    <a:pt x="2104" y="1308"/>
                  </a:lnTo>
                  <a:lnTo>
                    <a:pt x="2104" y="1313"/>
                  </a:lnTo>
                  <a:lnTo>
                    <a:pt x="2104" y="1325"/>
                  </a:lnTo>
                  <a:lnTo>
                    <a:pt x="2104" y="1330"/>
                  </a:lnTo>
                  <a:lnTo>
                    <a:pt x="2104" y="1334"/>
                  </a:lnTo>
                  <a:lnTo>
                    <a:pt x="2109" y="1338"/>
                  </a:lnTo>
                  <a:lnTo>
                    <a:pt x="2113" y="1351"/>
                  </a:lnTo>
                  <a:lnTo>
                    <a:pt x="2113" y="1355"/>
                  </a:lnTo>
                  <a:lnTo>
                    <a:pt x="2113" y="1359"/>
                  </a:lnTo>
                  <a:lnTo>
                    <a:pt x="2113" y="1363"/>
                  </a:lnTo>
                  <a:lnTo>
                    <a:pt x="2113" y="1368"/>
                  </a:lnTo>
                  <a:lnTo>
                    <a:pt x="2113" y="1376"/>
                  </a:lnTo>
                  <a:lnTo>
                    <a:pt x="2109" y="1380"/>
                  </a:lnTo>
                  <a:lnTo>
                    <a:pt x="2109" y="1385"/>
                  </a:lnTo>
                  <a:lnTo>
                    <a:pt x="2109" y="1389"/>
                  </a:lnTo>
                  <a:lnTo>
                    <a:pt x="2113" y="1393"/>
                  </a:lnTo>
                  <a:lnTo>
                    <a:pt x="2113" y="1401"/>
                  </a:lnTo>
                  <a:lnTo>
                    <a:pt x="2117" y="1410"/>
                  </a:lnTo>
                  <a:lnTo>
                    <a:pt x="2117" y="1414"/>
                  </a:lnTo>
                  <a:lnTo>
                    <a:pt x="2117" y="1418"/>
                  </a:lnTo>
                  <a:lnTo>
                    <a:pt x="2117" y="1423"/>
                  </a:lnTo>
                  <a:lnTo>
                    <a:pt x="2113" y="1427"/>
                  </a:lnTo>
                  <a:lnTo>
                    <a:pt x="2113" y="1431"/>
                  </a:lnTo>
                  <a:lnTo>
                    <a:pt x="2113" y="1435"/>
                  </a:lnTo>
                  <a:lnTo>
                    <a:pt x="2113" y="1440"/>
                  </a:lnTo>
                  <a:lnTo>
                    <a:pt x="2117" y="1448"/>
                  </a:lnTo>
                  <a:lnTo>
                    <a:pt x="2117" y="1461"/>
                  </a:lnTo>
                  <a:lnTo>
                    <a:pt x="2121" y="1473"/>
                  </a:lnTo>
                  <a:lnTo>
                    <a:pt x="2121" y="1478"/>
                  </a:lnTo>
                  <a:lnTo>
                    <a:pt x="2121" y="1482"/>
                  </a:lnTo>
                  <a:lnTo>
                    <a:pt x="2117" y="1482"/>
                  </a:lnTo>
                  <a:lnTo>
                    <a:pt x="2117" y="1486"/>
                  </a:lnTo>
                  <a:lnTo>
                    <a:pt x="2113" y="1490"/>
                  </a:lnTo>
                  <a:lnTo>
                    <a:pt x="2109" y="1495"/>
                  </a:lnTo>
                  <a:lnTo>
                    <a:pt x="2104" y="1499"/>
                  </a:lnTo>
                  <a:lnTo>
                    <a:pt x="2096" y="1503"/>
                  </a:lnTo>
                  <a:lnTo>
                    <a:pt x="2092" y="1503"/>
                  </a:lnTo>
                  <a:lnTo>
                    <a:pt x="2083" y="1507"/>
                  </a:lnTo>
                  <a:lnTo>
                    <a:pt x="2079" y="1507"/>
                  </a:lnTo>
                  <a:lnTo>
                    <a:pt x="2079" y="1512"/>
                  </a:lnTo>
                  <a:lnTo>
                    <a:pt x="2075" y="1512"/>
                  </a:lnTo>
                  <a:lnTo>
                    <a:pt x="2071" y="1512"/>
                  </a:lnTo>
                  <a:lnTo>
                    <a:pt x="2071" y="1516"/>
                  </a:lnTo>
                  <a:lnTo>
                    <a:pt x="2075" y="1516"/>
                  </a:lnTo>
                  <a:lnTo>
                    <a:pt x="2075" y="1524"/>
                  </a:lnTo>
                  <a:lnTo>
                    <a:pt x="2079" y="1528"/>
                  </a:lnTo>
                  <a:lnTo>
                    <a:pt x="2083" y="1528"/>
                  </a:lnTo>
                  <a:lnTo>
                    <a:pt x="2096" y="1528"/>
                  </a:lnTo>
                  <a:lnTo>
                    <a:pt x="2100" y="1528"/>
                  </a:lnTo>
                  <a:lnTo>
                    <a:pt x="2104" y="1533"/>
                  </a:lnTo>
                  <a:lnTo>
                    <a:pt x="2113" y="1537"/>
                  </a:lnTo>
                  <a:lnTo>
                    <a:pt x="2117" y="1537"/>
                  </a:lnTo>
                  <a:lnTo>
                    <a:pt x="2126" y="1533"/>
                  </a:lnTo>
                  <a:lnTo>
                    <a:pt x="2130" y="1533"/>
                  </a:lnTo>
                  <a:lnTo>
                    <a:pt x="2134" y="1533"/>
                  </a:lnTo>
                  <a:lnTo>
                    <a:pt x="2143" y="1537"/>
                  </a:lnTo>
                  <a:lnTo>
                    <a:pt x="2147" y="1537"/>
                  </a:lnTo>
                  <a:lnTo>
                    <a:pt x="2151" y="1537"/>
                  </a:lnTo>
                  <a:lnTo>
                    <a:pt x="2155" y="1541"/>
                  </a:lnTo>
                  <a:lnTo>
                    <a:pt x="2160" y="1541"/>
                  </a:lnTo>
                  <a:lnTo>
                    <a:pt x="2160" y="1545"/>
                  </a:lnTo>
                  <a:lnTo>
                    <a:pt x="2160" y="1550"/>
                  </a:lnTo>
                  <a:lnTo>
                    <a:pt x="2160" y="1554"/>
                  </a:lnTo>
                  <a:lnTo>
                    <a:pt x="2160" y="1558"/>
                  </a:lnTo>
                  <a:lnTo>
                    <a:pt x="2160" y="1562"/>
                  </a:lnTo>
                  <a:lnTo>
                    <a:pt x="2160" y="1567"/>
                  </a:lnTo>
                  <a:lnTo>
                    <a:pt x="2160" y="1571"/>
                  </a:lnTo>
                  <a:lnTo>
                    <a:pt x="2155" y="1575"/>
                  </a:lnTo>
                  <a:lnTo>
                    <a:pt x="2155" y="1579"/>
                  </a:lnTo>
                  <a:lnTo>
                    <a:pt x="2155" y="1584"/>
                  </a:lnTo>
                  <a:lnTo>
                    <a:pt x="2155" y="1588"/>
                  </a:lnTo>
                  <a:lnTo>
                    <a:pt x="2155" y="1596"/>
                  </a:lnTo>
                  <a:lnTo>
                    <a:pt x="2155" y="1600"/>
                  </a:lnTo>
                  <a:lnTo>
                    <a:pt x="2155" y="1605"/>
                  </a:lnTo>
                  <a:lnTo>
                    <a:pt x="2160" y="1613"/>
                  </a:lnTo>
                  <a:lnTo>
                    <a:pt x="2160" y="1617"/>
                  </a:lnTo>
                  <a:lnTo>
                    <a:pt x="2160" y="1622"/>
                  </a:lnTo>
                  <a:lnTo>
                    <a:pt x="2160" y="1626"/>
                  </a:lnTo>
                  <a:lnTo>
                    <a:pt x="2160" y="1630"/>
                  </a:lnTo>
                  <a:lnTo>
                    <a:pt x="2160" y="1647"/>
                  </a:lnTo>
                  <a:lnTo>
                    <a:pt x="2160" y="1651"/>
                  </a:lnTo>
                  <a:lnTo>
                    <a:pt x="2160" y="1660"/>
                  </a:lnTo>
                  <a:lnTo>
                    <a:pt x="2164" y="1668"/>
                  </a:lnTo>
                  <a:lnTo>
                    <a:pt x="2164" y="1672"/>
                  </a:lnTo>
                  <a:lnTo>
                    <a:pt x="2160" y="1677"/>
                  </a:lnTo>
                  <a:lnTo>
                    <a:pt x="2155" y="1677"/>
                  </a:lnTo>
                  <a:lnTo>
                    <a:pt x="2155" y="1681"/>
                  </a:lnTo>
                  <a:lnTo>
                    <a:pt x="2155" y="1689"/>
                  </a:lnTo>
                  <a:lnTo>
                    <a:pt x="2155" y="1694"/>
                  </a:lnTo>
                  <a:lnTo>
                    <a:pt x="2155" y="1702"/>
                  </a:lnTo>
                  <a:lnTo>
                    <a:pt x="2155" y="1723"/>
                  </a:lnTo>
                  <a:lnTo>
                    <a:pt x="2160" y="1732"/>
                  </a:lnTo>
                  <a:lnTo>
                    <a:pt x="2160" y="1736"/>
                  </a:lnTo>
                  <a:lnTo>
                    <a:pt x="2155" y="1744"/>
                  </a:lnTo>
                  <a:lnTo>
                    <a:pt x="2151" y="1749"/>
                  </a:lnTo>
                  <a:lnTo>
                    <a:pt x="2151" y="1753"/>
                  </a:lnTo>
                  <a:lnTo>
                    <a:pt x="2147" y="1757"/>
                  </a:lnTo>
                  <a:lnTo>
                    <a:pt x="2143" y="1761"/>
                  </a:lnTo>
                  <a:lnTo>
                    <a:pt x="2138" y="1761"/>
                  </a:lnTo>
                  <a:lnTo>
                    <a:pt x="2130" y="1766"/>
                  </a:lnTo>
                  <a:lnTo>
                    <a:pt x="2126" y="1770"/>
                  </a:lnTo>
                  <a:lnTo>
                    <a:pt x="2117" y="1774"/>
                  </a:lnTo>
                  <a:lnTo>
                    <a:pt x="2100" y="1783"/>
                  </a:lnTo>
                  <a:lnTo>
                    <a:pt x="2092" y="1787"/>
                  </a:lnTo>
                  <a:lnTo>
                    <a:pt x="2079" y="1791"/>
                  </a:lnTo>
                  <a:lnTo>
                    <a:pt x="2075" y="1795"/>
                  </a:lnTo>
                  <a:lnTo>
                    <a:pt x="2071" y="1799"/>
                  </a:lnTo>
                  <a:lnTo>
                    <a:pt x="2062" y="1804"/>
                  </a:lnTo>
                  <a:lnTo>
                    <a:pt x="2058" y="1808"/>
                  </a:lnTo>
                  <a:lnTo>
                    <a:pt x="2054" y="1812"/>
                  </a:lnTo>
                  <a:lnTo>
                    <a:pt x="2049" y="1816"/>
                  </a:lnTo>
                  <a:lnTo>
                    <a:pt x="2049" y="1821"/>
                  </a:lnTo>
                  <a:lnTo>
                    <a:pt x="2049" y="1829"/>
                  </a:lnTo>
                  <a:lnTo>
                    <a:pt x="2045" y="1833"/>
                  </a:lnTo>
                  <a:lnTo>
                    <a:pt x="2045" y="1838"/>
                  </a:lnTo>
                  <a:lnTo>
                    <a:pt x="2045" y="1846"/>
                  </a:lnTo>
                  <a:lnTo>
                    <a:pt x="2041" y="1846"/>
                  </a:lnTo>
                  <a:lnTo>
                    <a:pt x="2041" y="1850"/>
                  </a:lnTo>
                  <a:lnTo>
                    <a:pt x="2037" y="1850"/>
                  </a:lnTo>
                  <a:lnTo>
                    <a:pt x="2033" y="1854"/>
                  </a:lnTo>
                  <a:lnTo>
                    <a:pt x="2024" y="1859"/>
                  </a:lnTo>
                  <a:lnTo>
                    <a:pt x="2020" y="1859"/>
                  </a:lnTo>
                  <a:lnTo>
                    <a:pt x="2016" y="1863"/>
                  </a:lnTo>
                  <a:lnTo>
                    <a:pt x="1999" y="1867"/>
                  </a:lnTo>
                  <a:lnTo>
                    <a:pt x="1994" y="1867"/>
                  </a:lnTo>
                  <a:lnTo>
                    <a:pt x="1986" y="1871"/>
                  </a:lnTo>
                  <a:lnTo>
                    <a:pt x="1982" y="1871"/>
                  </a:lnTo>
                  <a:lnTo>
                    <a:pt x="1977" y="1876"/>
                  </a:lnTo>
                  <a:lnTo>
                    <a:pt x="1973" y="1880"/>
                  </a:lnTo>
                  <a:lnTo>
                    <a:pt x="1969" y="1880"/>
                  </a:lnTo>
                  <a:lnTo>
                    <a:pt x="1969" y="1884"/>
                  </a:lnTo>
                  <a:lnTo>
                    <a:pt x="1965" y="1888"/>
                  </a:lnTo>
                  <a:lnTo>
                    <a:pt x="1965" y="1897"/>
                  </a:lnTo>
                  <a:lnTo>
                    <a:pt x="1961" y="1905"/>
                  </a:lnTo>
                  <a:lnTo>
                    <a:pt x="1961" y="1910"/>
                  </a:lnTo>
                  <a:lnTo>
                    <a:pt x="1961" y="1918"/>
                  </a:lnTo>
                  <a:lnTo>
                    <a:pt x="1956" y="1939"/>
                  </a:lnTo>
                  <a:lnTo>
                    <a:pt x="1956" y="1948"/>
                  </a:lnTo>
                  <a:lnTo>
                    <a:pt x="1956" y="1956"/>
                  </a:lnTo>
                  <a:lnTo>
                    <a:pt x="1956" y="1960"/>
                  </a:lnTo>
                  <a:lnTo>
                    <a:pt x="1956" y="1965"/>
                  </a:lnTo>
                  <a:lnTo>
                    <a:pt x="1952" y="1969"/>
                  </a:lnTo>
                  <a:lnTo>
                    <a:pt x="1948" y="1973"/>
                  </a:lnTo>
                  <a:lnTo>
                    <a:pt x="1948" y="1977"/>
                  </a:lnTo>
                  <a:lnTo>
                    <a:pt x="1944" y="1977"/>
                  </a:lnTo>
                  <a:lnTo>
                    <a:pt x="1939" y="1977"/>
                  </a:lnTo>
                  <a:lnTo>
                    <a:pt x="1927" y="1977"/>
                  </a:lnTo>
                  <a:lnTo>
                    <a:pt x="1918" y="1977"/>
                  </a:lnTo>
                  <a:lnTo>
                    <a:pt x="1914" y="1982"/>
                  </a:lnTo>
                  <a:lnTo>
                    <a:pt x="1910" y="1986"/>
                  </a:lnTo>
                  <a:lnTo>
                    <a:pt x="1910" y="1990"/>
                  </a:lnTo>
                  <a:lnTo>
                    <a:pt x="1910" y="1994"/>
                  </a:lnTo>
                  <a:lnTo>
                    <a:pt x="1910" y="1998"/>
                  </a:lnTo>
                  <a:lnTo>
                    <a:pt x="1910" y="2007"/>
                  </a:lnTo>
                  <a:lnTo>
                    <a:pt x="1914" y="2032"/>
                  </a:lnTo>
                  <a:lnTo>
                    <a:pt x="1918" y="2037"/>
                  </a:lnTo>
                  <a:lnTo>
                    <a:pt x="1918" y="2041"/>
                  </a:lnTo>
                  <a:lnTo>
                    <a:pt x="1918" y="2045"/>
                  </a:lnTo>
                  <a:lnTo>
                    <a:pt x="1918" y="2049"/>
                  </a:lnTo>
                  <a:lnTo>
                    <a:pt x="1914" y="2053"/>
                  </a:lnTo>
                  <a:lnTo>
                    <a:pt x="1914" y="2058"/>
                  </a:lnTo>
                  <a:lnTo>
                    <a:pt x="1910" y="2058"/>
                  </a:lnTo>
                  <a:lnTo>
                    <a:pt x="1910" y="2062"/>
                  </a:lnTo>
                  <a:lnTo>
                    <a:pt x="1906" y="2066"/>
                  </a:lnTo>
                  <a:lnTo>
                    <a:pt x="1901" y="2066"/>
                  </a:lnTo>
                  <a:lnTo>
                    <a:pt x="1893" y="2070"/>
                  </a:lnTo>
                  <a:lnTo>
                    <a:pt x="1884" y="2075"/>
                  </a:lnTo>
                  <a:lnTo>
                    <a:pt x="1876" y="2079"/>
                  </a:lnTo>
                  <a:lnTo>
                    <a:pt x="1863" y="2083"/>
                  </a:lnTo>
                  <a:lnTo>
                    <a:pt x="1846" y="2087"/>
                  </a:lnTo>
                  <a:lnTo>
                    <a:pt x="1817" y="2096"/>
                  </a:lnTo>
                  <a:lnTo>
                    <a:pt x="1774" y="2104"/>
                  </a:lnTo>
                  <a:lnTo>
                    <a:pt x="1668" y="2134"/>
                  </a:lnTo>
                  <a:lnTo>
                    <a:pt x="1503" y="2176"/>
                  </a:lnTo>
                  <a:lnTo>
                    <a:pt x="1457" y="2189"/>
                  </a:lnTo>
                  <a:lnTo>
                    <a:pt x="1385" y="2206"/>
                  </a:lnTo>
                  <a:lnTo>
                    <a:pt x="1364" y="2210"/>
                  </a:lnTo>
                  <a:lnTo>
                    <a:pt x="1355" y="2214"/>
                  </a:lnTo>
                  <a:lnTo>
                    <a:pt x="1351" y="2214"/>
                  </a:lnTo>
                  <a:lnTo>
                    <a:pt x="1338" y="2214"/>
                  </a:lnTo>
                  <a:lnTo>
                    <a:pt x="1334" y="2219"/>
                  </a:lnTo>
                  <a:lnTo>
                    <a:pt x="1326" y="2219"/>
                  </a:lnTo>
                  <a:lnTo>
                    <a:pt x="1313" y="2223"/>
                  </a:lnTo>
                  <a:lnTo>
                    <a:pt x="1300" y="2227"/>
                  </a:lnTo>
                  <a:lnTo>
                    <a:pt x="1292" y="2231"/>
                  </a:lnTo>
                  <a:lnTo>
                    <a:pt x="1283" y="2231"/>
                  </a:lnTo>
                  <a:lnTo>
                    <a:pt x="1279" y="2231"/>
                  </a:lnTo>
                  <a:lnTo>
                    <a:pt x="1275" y="2231"/>
                  </a:lnTo>
                  <a:lnTo>
                    <a:pt x="1270" y="2231"/>
                  </a:lnTo>
                  <a:lnTo>
                    <a:pt x="1266" y="2231"/>
                  </a:lnTo>
                  <a:lnTo>
                    <a:pt x="1258" y="2231"/>
                  </a:lnTo>
                  <a:lnTo>
                    <a:pt x="1254" y="2231"/>
                  </a:lnTo>
                  <a:lnTo>
                    <a:pt x="1249" y="2231"/>
                  </a:lnTo>
                  <a:lnTo>
                    <a:pt x="1245" y="2231"/>
                  </a:lnTo>
                  <a:lnTo>
                    <a:pt x="1241" y="2227"/>
                  </a:lnTo>
                  <a:lnTo>
                    <a:pt x="1237" y="2223"/>
                  </a:lnTo>
                  <a:lnTo>
                    <a:pt x="1232" y="2219"/>
                  </a:lnTo>
                  <a:lnTo>
                    <a:pt x="1228" y="2214"/>
                  </a:lnTo>
                  <a:lnTo>
                    <a:pt x="1228" y="2210"/>
                  </a:lnTo>
                  <a:lnTo>
                    <a:pt x="1224" y="2206"/>
                  </a:lnTo>
                  <a:lnTo>
                    <a:pt x="1220" y="2193"/>
                  </a:lnTo>
                  <a:lnTo>
                    <a:pt x="1203" y="2151"/>
                  </a:lnTo>
                  <a:lnTo>
                    <a:pt x="1199" y="2134"/>
                  </a:lnTo>
                  <a:lnTo>
                    <a:pt x="1194" y="2125"/>
                  </a:lnTo>
                  <a:lnTo>
                    <a:pt x="1190" y="2121"/>
                  </a:lnTo>
                  <a:lnTo>
                    <a:pt x="1186" y="2113"/>
                  </a:lnTo>
                  <a:lnTo>
                    <a:pt x="1182" y="2109"/>
                  </a:lnTo>
                  <a:lnTo>
                    <a:pt x="1177" y="2096"/>
                  </a:lnTo>
                  <a:lnTo>
                    <a:pt x="1165" y="2079"/>
                  </a:lnTo>
                  <a:lnTo>
                    <a:pt x="1160" y="2075"/>
                  </a:lnTo>
                  <a:lnTo>
                    <a:pt x="1156" y="2070"/>
                  </a:lnTo>
                  <a:lnTo>
                    <a:pt x="1152" y="2062"/>
                  </a:lnTo>
                  <a:lnTo>
                    <a:pt x="1148" y="2058"/>
                  </a:lnTo>
                  <a:lnTo>
                    <a:pt x="1143" y="2058"/>
                  </a:lnTo>
                  <a:lnTo>
                    <a:pt x="1139" y="2058"/>
                  </a:lnTo>
                  <a:lnTo>
                    <a:pt x="1135" y="2053"/>
                  </a:lnTo>
                  <a:lnTo>
                    <a:pt x="1131" y="2053"/>
                  </a:lnTo>
                  <a:lnTo>
                    <a:pt x="1127" y="2053"/>
                  </a:lnTo>
                  <a:lnTo>
                    <a:pt x="1122" y="2058"/>
                  </a:lnTo>
                  <a:lnTo>
                    <a:pt x="1118" y="2058"/>
                  </a:lnTo>
                  <a:lnTo>
                    <a:pt x="1105" y="2066"/>
                  </a:lnTo>
                  <a:lnTo>
                    <a:pt x="1101" y="2070"/>
                  </a:lnTo>
                  <a:lnTo>
                    <a:pt x="1097" y="2070"/>
                  </a:lnTo>
                  <a:lnTo>
                    <a:pt x="1084" y="2075"/>
                  </a:lnTo>
                  <a:lnTo>
                    <a:pt x="1076" y="2079"/>
                  </a:lnTo>
                  <a:lnTo>
                    <a:pt x="1072" y="2083"/>
                  </a:lnTo>
                  <a:lnTo>
                    <a:pt x="1063" y="2087"/>
                  </a:lnTo>
                  <a:lnTo>
                    <a:pt x="1055" y="2092"/>
                  </a:lnTo>
                  <a:lnTo>
                    <a:pt x="1050" y="2096"/>
                  </a:lnTo>
                  <a:lnTo>
                    <a:pt x="1046" y="2100"/>
                  </a:lnTo>
                  <a:lnTo>
                    <a:pt x="1042" y="2104"/>
                  </a:lnTo>
                  <a:lnTo>
                    <a:pt x="1042" y="2109"/>
                  </a:lnTo>
                  <a:lnTo>
                    <a:pt x="1038" y="2113"/>
                  </a:lnTo>
                  <a:lnTo>
                    <a:pt x="1029" y="2121"/>
                  </a:lnTo>
                  <a:lnTo>
                    <a:pt x="1025" y="2125"/>
                  </a:lnTo>
                  <a:lnTo>
                    <a:pt x="1016" y="2134"/>
                  </a:lnTo>
                  <a:lnTo>
                    <a:pt x="1008" y="2142"/>
                  </a:lnTo>
                  <a:lnTo>
                    <a:pt x="1004" y="2147"/>
                  </a:lnTo>
                  <a:lnTo>
                    <a:pt x="1000" y="2151"/>
                  </a:lnTo>
                  <a:lnTo>
                    <a:pt x="995" y="2155"/>
                  </a:lnTo>
                  <a:lnTo>
                    <a:pt x="991" y="2159"/>
                  </a:lnTo>
                  <a:lnTo>
                    <a:pt x="987" y="2159"/>
                  </a:lnTo>
                  <a:lnTo>
                    <a:pt x="983" y="2164"/>
                  </a:lnTo>
                  <a:lnTo>
                    <a:pt x="974" y="2168"/>
                  </a:lnTo>
                  <a:lnTo>
                    <a:pt x="966" y="2168"/>
                  </a:lnTo>
                  <a:lnTo>
                    <a:pt x="945" y="2172"/>
                  </a:lnTo>
                  <a:lnTo>
                    <a:pt x="940" y="2176"/>
                  </a:lnTo>
                  <a:lnTo>
                    <a:pt x="932" y="2176"/>
                  </a:lnTo>
                  <a:lnTo>
                    <a:pt x="928" y="2181"/>
                  </a:lnTo>
                  <a:lnTo>
                    <a:pt x="923" y="2181"/>
                  </a:lnTo>
                  <a:lnTo>
                    <a:pt x="915" y="2189"/>
                  </a:lnTo>
                  <a:lnTo>
                    <a:pt x="894" y="2197"/>
                  </a:lnTo>
                  <a:lnTo>
                    <a:pt x="889" y="2202"/>
                  </a:lnTo>
                  <a:lnTo>
                    <a:pt x="885" y="2206"/>
                  </a:lnTo>
                  <a:lnTo>
                    <a:pt x="881" y="2210"/>
                  </a:lnTo>
                  <a:lnTo>
                    <a:pt x="877" y="2214"/>
                  </a:lnTo>
                  <a:lnTo>
                    <a:pt x="864" y="2227"/>
                  </a:lnTo>
                  <a:lnTo>
                    <a:pt x="851" y="2240"/>
                  </a:lnTo>
                  <a:lnTo>
                    <a:pt x="847" y="2244"/>
                  </a:lnTo>
                  <a:lnTo>
                    <a:pt x="843" y="2248"/>
                  </a:lnTo>
                  <a:lnTo>
                    <a:pt x="843" y="2252"/>
                  </a:lnTo>
                  <a:lnTo>
                    <a:pt x="834" y="2261"/>
                  </a:lnTo>
                  <a:lnTo>
                    <a:pt x="830" y="2265"/>
                  </a:lnTo>
                  <a:lnTo>
                    <a:pt x="830" y="2269"/>
                  </a:lnTo>
                  <a:lnTo>
                    <a:pt x="826" y="2269"/>
                  </a:lnTo>
                  <a:lnTo>
                    <a:pt x="822" y="2274"/>
                  </a:lnTo>
                  <a:lnTo>
                    <a:pt x="818" y="2274"/>
                  </a:lnTo>
                  <a:lnTo>
                    <a:pt x="775" y="2282"/>
                  </a:lnTo>
                  <a:lnTo>
                    <a:pt x="762" y="2286"/>
                  </a:lnTo>
                  <a:lnTo>
                    <a:pt x="746" y="2286"/>
                  </a:lnTo>
                  <a:lnTo>
                    <a:pt x="729" y="2291"/>
                  </a:lnTo>
                  <a:lnTo>
                    <a:pt x="691" y="2295"/>
                  </a:lnTo>
                  <a:lnTo>
                    <a:pt x="661" y="2295"/>
                  </a:lnTo>
                  <a:lnTo>
                    <a:pt x="644" y="2295"/>
                  </a:lnTo>
                  <a:lnTo>
                    <a:pt x="640" y="2295"/>
                  </a:lnTo>
                  <a:lnTo>
                    <a:pt x="635" y="2295"/>
                  </a:lnTo>
                  <a:lnTo>
                    <a:pt x="631" y="2299"/>
                  </a:lnTo>
                  <a:lnTo>
                    <a:pt x="627" y="2299"/>
                  </a:lnTo>
                  <a:lnTo>
                    <a:pt x="623" y="2299"/>
                  </a:lnTo>
                  <a:lnTo>
                    <a:pt x="610" y="2303"/>
                  </a:lnTo>
                  <a:lnTo>
                    <a:pt x="606" y="2303"/>
                  </a:lnTo>
                  <a:lnTo>
                    <a:pt x="597" y="2308"/>
                  </a:lnTo>
                  <a:lnTo>
                    <a:pt x="593" y="2308"/>
                  </a:lnTo>
                  <a:lnTo>
                    <a:pt x="585" y="2312"/>
                  </a:lnTo>
                  <a:lnTo>
                    <a:pt x="580" y="2312"/>
                  </a:lnTo>
                  <a:lnTo>
                    <a:pt x="572" y="2316"/>
                  </a:lnTo>
                  <a:lnTo>
                    <a:pt x="568" y="2320"/>
                  </a:lnTo>
                  <a:lnTo>
                    <a:pt x="551" y="2333"/>
                  </a:lnTo>
                  <a:lnTo>
                    <a:pt x="542" y="2337"/>
                  </a:lnTo>
                  <a:lnTo>
                    <a:pt x="534" y="2341"/>
                  </a:lnTo>
                  <a:lnTo>
                    <a:pt x="530" y="2341"/>
                  </a:lnTo>
                  <a:lnTo>
                    <a:pt x="525" y="2341"/>
                  </a:lnTo>
                  <a:lnTo>
                    <a:pt x="517" y="2346"/>
                  </a:lnTo>
                  <a:lnTo>
                    <a:pt x="513" y="2346"/>
                  </a:lnTo>
                  <a:lnTo>
                    <a:pt x="508" y="2341"/>
                  </a:lnTo>
                  <a:lnTo>
                    <a:pt x="504" y="2341"/>
                  </a:lnTo>
                  <a:lnTo>
                    <a:pt x="500" y="2337"/>
                  </a:lnTo>
                  <a:lnTo>
                    <a:pt x="496" y="2337"/>
                  </a:lnTo>
                  <a:lnTo>
                    <a:pt x="496" y="2333"/>
                  </a:lnTo>
                  <a:lnTo>
                    <a:pt x="496" y="2329"/>
                  </a:lnTo>
                  <a:lnTo>
                    <a:pt x="496" y="2324"/>
                  </a:lnTo>
                  <a:lnTo>
                    <a:pt x="496" y="2320"/>
                  </a:lnTo>
                  <a:lnTo>
                    <a:pt x="496" y="2316"/>
                  </a:lnTo>
                  <a:lnTo>
                    <a:pt x="496" y="2312"/>
                  </a:lnTo>
                  <a:lnTo>
                    <a:pt x="500" y="2308"/>
                  </a:lnTo>
                  <a:lnTo>
                    <a:pt x="504" y="2303"/>
                  </a:lnTo>
                  <a:lnTo>
                    <a:pt x="504" y="2299"/>
                  </a:lnTo>
                  <a:lnTo>
                    <a:pt x="504" y="2291"/>
                  </a:lnTo>
                  <a:lnTo>
                    <a:pt x="508" y="2265"/>
                  </a:lnTo>
                  <a:lnTo>
                    <a:pt x="508" y="2248"/>
                  </a:lnTo>
                  <a:lnTo>
                    <a:pt x="513" y="2236"/>
                  </a:lnTo>
                  <a:lnTo>
                    <a:pt x="508" y="2231"/>
                  </a:lnTo>
                  <a:lnTo>
                    <a:pt x="508" y="2223"/>
                  </a:lnTo>
                  <a:lnTo>
                    <a:pt x="508" y="2219"/>
                  </a:lnTo>
                  <a:lnTo>
                    <a:pt x="508" y="2214"/>
                  </a:lnTo>
                  <a:lnTo>
                    <a:pt x="504" y="2210"/>
                  </a:lnTo>
                  <a:lnTo>
                    <a:pt x="500" y="2202"/>
                  </a:lnTo>
                  <a:lnTo>
                    <a:pt x="496" y="2197"/>
                  </a:lnTo>
                  <a:lnTo>
                    <a:pt x="487" y="2193"/>
                  </a:lnTo>
                  <a:lnTo>
                    <a:pt x="483" y="2189"/>
                  </a:lnTo>
                  <a:lnTo>
                    <a:pt x="462" y="2176"/>
                  </a:lnTo>
                  <a:lnTo>
                    <a:pt x="445" y="2164"/>
                  </a:lnTo>
                  <a:lnTo>
                    <a:pt x="441" y="2159"/>
                  </a:lnTo>
                  <a:lnTo>
                    <a:pt x="437" y="2155"/>
                  </a:lnTo>
                  <a:lnTo>
                    <a:pt x="432" y="2151"/>
                  </a:lnTo>
                  <a:lnTo>
                    <a:pt x="420" y="2138"/>
                  </a:lnTo>
                  <a:lnTo>
                    <a:pt x="407" y="2121"/>
                  </a:lnTo>
                  <a:lnTo>
                    <a:pt x="407" y="2117"/>
                  </a:lnTo>
                  <a:lnTo>
                    <a:pt x="398" y="2109"/>
                  </a:lnTo>
                  <a:lnTo>
                    <a:pt x="394" y="2100"/>
                  </a:lnTo>
                  <a:lnTo>
                    <a:pt x="390" y="2096"/>
                  </a:lnTo>
                  <a:lnTo>
                    <a:pt x="390" y="2092"/>
                  </a:lnTo>
                  <a:lnTo>
                    <a:pt x="386" y="2092"/>
                  </a:lnTo>
                  <a:lnTo>
                    <a:pt x="381" y="2092"/>
                  </a:lnTo>
                  <a:lnTo>
                    <a:pt x="377" y="2092"/>
                  </a:lnTo>
                  <a:lnTo>
                    <a:pt x="373" y="2092"/>
                  </a:lnTo>
                  <a:lnTo>
                    <a:pt x="369" y="2092"/>
                  </a:lnTo>
                  <a:lnTo>
                    <a:pt x="365" y="2092"/>
                  </a:lnTo>
                  <a:lnTo>
                    <a:pt x="360" y="2087"/>
                  </a:lnTo>
                  <a:lnTo>
                    <a:pt x="356" y="2087"/>
                  </a:lnTo>
                  <a:lnTo>
                    <a:pt x="352" y="2083"/>
                  </a:lnTo>
                  <a:lnTo>
                    <a:pt x="348" y="2083"/>
                  </a:lnTo>
                  <a:lnTo>
                    <a:pt x="343" y="2079"/>
                  </a:lnTo>
                  <a:lnTo>
                    <a:pt x="339" y="2075"/>
                  </a:lnTo>
                  <a:lnTo>
                    <a:pt x="331" y="2066"/>
                  </a:lnTo>
                  <a:lnTo>
                    <a:pt x="326" y="2062"/>
                  </a:lnTo>
                  <a:lnTo>
                    <a:pt x="318" y="2053"/>
                  </a:lnTo>
                  <a:lnTo>
                    <a:pt x="305" y="2037"/>
                  </a:lnTo>
                  <a:lnTo>
                    <a:pt x="297" y="2028"/>
                  </a:lnTo>
                  <a:lnTo>
                    <a:pt x="293" y="2024"/>
                  </a:lnTo>
                  <a:lnTo>
                    <a:pt x="288" y="2020"/>
                  </a:lnTo>
                  <a:lnTo>
                    <a:pt x="284" y="2015"/>
                  </a:lnTo>
                  <a:lnTo>
                    <a:pt x="280" y="2011"/>
                  </a:lnTo>
                  <a:lnTo>
                    <a:pt x="276" y="2011"/>
                  </a:lnTo>
                  <a:lnTo>
                    <a:pt x="263" y="2003"/>
                  </a:lnTo>
                  <a:lnTo>
                    <a:pt x="254" y="1998"/>
                  </a:lnTo>
                  <a:lnTo>
                    <a:pt x="246" y="1994"/>
                  </a:lnTo>
                  <a:lnTo>
                    <a:pt x="242" y="1990"/>
                  </a:lnTo>
                  <a:lnTo>
                    <a:pt x="238" y="1986"/>
                  </a:lnTo>
                  <a:lnTo>
                    <a:pt x="233" y="1986"/>
                  </a:lnTo>
                  <a:lnTo>
                    <a:pt x="233" y="1982"/>
                  </a:lnTo>
                  <a:lnTo>
                    <a:pt x="229" y="1982"/>
                  </a:lnTo>
                  <a:lnTo>
                    <a:pt x="225" y="1982"/>
                  </a:lnTo>
                  <a:lnTo>
                    <a:pt x="221" y="1982"/>
                  </a:lnTo>
                  <a:lnTo>
                    <a:pt x="216" y="1982"/>
                  </a:lnTo>
                  <a:lnTo>
                    <a:pt x="216" y="1986"/>
                  </a:lnTo>
                  <a:lnTo>
                    <a:pt x="212" y="1986"/>
                  </a:lnTo>
                  <a:lnTo>
                    <a:pt x="208" y="1982"/>
                  </a:lnTo>
                  <a:lnTo>
                    <a:pt x="208" y="1977"/>
                  </a:lnTo>
                  <a:lnTo>
                    <a:pt x="204" y="1973"/>
                  </a:lnTo>
                  <a:lnTo>
                    <a:pt x="204" y="1965"/>
                  </a:lnTo>
                  <a:lnTo>
                    <a:pt x="204" y="1960"/>
                  </a:lnTo>
                  <a:lnTo>
                    <a:pt x="199" y="1960"/>
                  </a:lnTo>
                  <a:lnTo>
                    <a:pt x="191" y="1952"/>
                  </a:lnTo>
                  <a:lnTo>
                    <a:pt x="183" y="1952"/>
                  </a:lnTo>
                  <a:lnTo>
                    <a:pt x="178" y="1948"/>
                  </a:lnTo>
                  <a:lnTo>
                    <a:pt x="174" y="1943"/>
                  </a:lnTo>
                  <a:lnTo>
                    <a:pt x="170" y="1939"/>
                  </a:lnTo>
                  <a:lnTo>
                    <a:pt x="166" y="1935"/>
                  </a:lnTo>
                  <a:lnTo>
                    <a:pt x="161" y="1926"/>
                  </a:lnTo>
                  <a:lnTo>
                    <a:pt x="153" y="1918"/>
                  </a:lnTo>
                  <a:lnTo>
                    <a:pt x="153" y="1914"/>
                  </a:lnTo>
                  <a:lnTo>
                    <a:pt x="149" y="1910"/>
                  </a:lnTo>
                  <a:lnTo>
                    <a:pt x="144" y="1901"/>
                  </a:lnTo>
                  <a:lnTo>
                    <a:pt x="140" y="1897"/>
                  </a:lnTo>
                  <a:lnTo>
                    <a:pt x="140" y="1888"/>
                  </a:lnTo>
                  <a:lnTo>
                    <a:pt x="136" y="1880"/>
                  </a:lnTo>
                  <a:lnTo>
                    <a:pt x="136" y="1871"/>
                  </a:lnTo>
                  <a:lnTo>
                    <a:pt x="136" y="1867"/>
                  </a:lnTo>
                  <a:lnTo>
                    <a:pt x="132" y="1859"/>
                  </a:lnTo>
                  <a:lnTo>
                    <a:pt x="136" y="1850"/>
                  </a:lnTo>
                  <a:lnTo>
                    <a:pt x="136" y="1846"/>
                  </a:lnTo>
                  <a:lnTo>
                    <a:pt x="132" y="1842"/>
                  </a:lnTo>
                  <a:lnTo>
                    <a:pt x="132" y="1833"/>
                  </a:lnTo>
                  <a:lnTo>
                    <a:pt x="132" y="1825"/>
                  </a:lnTo>
                  <a:lnTo>
                    <a:pt x="127" y="1821"/>
                  </a:lnTo>
                  <a:lnTo>
                    <a:pt x="127" y="1816"/>
                  </a:lnTo>
                  <a:lnTo>
                    <a:pt x="127" y="1812"/>
                  </a:lnTo>
                  <a:lnTo>
                    <a:pt x="123" y="1808"/>
                  </a:lnTo>
                  <a:lnTo>
                    <a:pt x="119" y="1799"/>
                  </a:lnTo>
                  <a:lnTo>
                    <a:pt x="111" y="1787"/>
                  </a:lnTo>
                  <a:lnTo>
                    <a:pt x="111" y="1783"/>
                  </a:lnTo>
                  <a:lnTo>
                    <a:pt x="106" y="1774"/>
                  </a:lnTo>
                  <a:lnTo>
                    <a:pt x="102" y="1761"/>
                  </a:lnTo>
                  <a:lnTo>
                    <a:pt x="98" y="1757"/>
                  </a:lnTo>
                  <a:lnTo>
                    <a:pt x="94" y="1740"/>
                  </a:lnTo>
                  <a:lnTo>
                    <a:pt x="89" y="1736"/>
                  </a:lnTo>
                  <a:lnTo>
                    <a:pt x="85" y="1727"/>
                  </a:lnTo>
                  <a:lnTo>
                    <a:pt x="81" y="1715"/>
                  </a:lnTo>
                  <a:lnTo>
                    <a:pt x="77" y="1706"/>
                  </a:lnTo>
                  <a:lnTo>
                    <a:pt x="77" y="1698"/>
                  </a:lnTo>
                  <a:lnTo>
                    <a:pt x="72" y="1681"/>
                  </a:lnTo>
                  <a:lnTo>
                    <a:pt x="72" y="1672"/>
                  </a:lnTo>
                  <a:lnTo>
                    <a:pt x="72" y="1664"/>
                  </a:lnTo>
                  <a:lnTo>
                    <a:pt x="72" y="1660"/>
                  </a:lnTo>
                  <a:lnTo>
                    <a:pt x="72" y="1656"/>
                  </a:lnTo>
                  <a:lnTo>
                    <a:pt x="72" y="1651"/>
                  </a:lnTo>
                  <a:lnTo>
                    <a:pt x="72" y="1643"/>
                  </a:lnTo>
                  <a:lnTo>
                    <a:pt x="72" y="1630"/>
                  </a:lnTo>
                  <a:lnTo>
                    <a:pt x="77" y="1622"/>
                  </a:lnTo>
                  <a:lnTo>
                    <a:pt x="77" y="1613"/>
                  </a:lnTo>
                  <a:lnTo>
                    <a:pt x="77" y="1605"/>
                  </a:lnTo>
                  <a:lnTo>
                    <a:pt x="81" y="1600"/>
                  </a:lnTo>
                  <a:lnTo>
                    <a:pt x="81" y="1596"/>
                  </a:lnTo>
                  <a:lnTo>
                    <a:pt x="85" y="1592"/>
                  </a:lnTo>
                  <a:lnTo>
                    <a:pt x="85" y="1588"/>
                  </a:lnTo>
                  <a:lnTo>
                    <a:pt x="89" y="1584"/>
                  </a:lnTo>
                  <a:lnTo>
                    <a:pt x="89" y="1579"/>
                  </a:lnTo>
                  <a:lnTo>
                    <a:pt x="85" y="1579"/>
                  </a:lnTo>
                  <a:lnTo>
                    <a:pt x="85" y="1575"/>
                  </a:lnTo>
                  <a:lnTo>
                    <a:pt x="81" y="1571"/>
                  </a:lnTo>
                  <a:lnTo>
                    <a:pt x="81" y="1567"/>
                  </a:lnTo>
                  <a:lnTo>
                    <a:pt x="72" y="1545"/>
                  </a:lnTo>
                  <a:lnTo>
                    <a:pt x="72" y="1541"/>
                  </a:lnTo>
                  <a:lnTo>
                    <a:pt x="68" y="1537"/>
                  </a:lnTo>
                  <a:lnTo>
                    <a:pt x="64" y="1528"/>
                  </a:lnTo>
                  <a:lnTo>
                    <a:pt x="55" y="1516"/>
                  </a:lnTo>
                  <a:lnTo>
                    <a:pt x="55" y="1512"/>
                  </a:lnTo>
                  <a:lnTo>
                    <a:pt x="51" y="1507"/>
                  </a:lnTo>
                  <a:lnTo>
                    <a:pt x="47" y="1503"/>
                  </a:lnTo>
                  <a:lnTo>
                    <a:pt x="39" y="1495"/>
                  </a:lnTo>
                  <a:lnTo>
                    <a:pt x="34" y="1486"/>
                  </a:lnTo>
                  <a:lnTo>
                    <a:pt x="30" y="1482"/>
                  </a:lnTo>
                  <a:lnTo>
                    <a:pt x="26" y="1473"/>
                  </a:lnTo>
                  <a:lnTo>
                    <a:pt x="22" y="1469"/>
                  </a:lnTo>
                  <a:lnTo>
                    <a:pt x="9" y="1448"/>
                  </a:lnTo>
                  <a:lnTo>
                    <a:pt x="5" y="1440"/>
                  </a:lnTo>
                  <a:lnTo>
                    <a:pt x="0" y="1435"/>
                  </a:lnTo>
                  <a:lnTo>
                    <a:pt x="0" y="1431"/>
                  </a:lnTo>
                  <a:close/>
                  <a:moveTo>
                    <a:pt x="746" y="1596"/>
                  </a:moveTo>
                  <a:lnTo>
                    <a:pt x="750" y="1596"/>
                  </a:lnTo>
                  <a:lnTo>
                    <a:pt x="754" y="1596"/>
                  </a:lnTo>
                  <a:lnTo>
                    <a:pt x="758" y="1600"/>
                  </a:lnTo>
                  <a:lnTo>
                    <a:pt x="762" y="1600"/>
                  </a:lnTo>
                  <a:lnTo>
                    <a:pt x="767" y="1605"/>
                  </a:lnTo>
                  <a:lnTo>
                    <a:pt x="771" y="1609"/>
                  </a:lnTo>
                  <a:lnTo>
                    <a:pt x="771" y="1613"/>
                  </a:lnTo>
                  <a:lnTo>
                    <a:pt x="775" y="1622"/>
                  </a:lnTo>
                  <a:lnTo>
                    <a:pt x="779" y="1626"/>
                  </a:lnTo>
                  <a:lnTo>
                    <a:pt x="779" y="1634"/>
                  </a:lnTo>
                  <a:lnTo>
                    <a:pt x="779" y="1639"/>
                  </a:lnTo>
                  <a:lnTo>
                    <a:pt x="779" y="1643"/>
                  </a:lnTo>
                  <a:lnTo>
                    <a:pt x="775" y="1660"/>
                  </a:lnTo>
                  <a:lnTo>
                    <a:pt x="775" y="1664"/>
                  </a:lnTo>
                  <a:lnTo>
                    <a:pt x="771" y="1677"/>
                  </a:lnTo>
                  <a:lnTo>
                    <a:pt x="767" y="1681"/>
                  </a:lnTo>
                  <a:lnTo>
                    <a:pt x="767" y="1685"/>
                  </a:lnTo>
                  <a:lnTo>
                    <a:pt x="767" y="1694"/>
                  </a:lnTo>
                  <a:lnTo>
                    <a:pt x="771" y="1698"/>
                  </a:lnTo>
                  <a:lnTo>
                    <a:pt x="771" y="1706"/>
                  </a:lnTo>
                  <a:lnTo>
                    <a:pt x="771" y="1711"/>
                  </a:lnTo>
                  <a:lnTo>
                    <a:pt x="775" y="1719"/>
                  </a:lnTo>
                  <a:lnTo>
                    <a:pt x="779" y="1723"/>
                  </a:lnTo>
                  <a:lnTo>
                    <a:pt x="784" y="1732"/>
                  </a:lnTo>
                  <a:lnTo>
                    <a:pt x="784" y="1736"/>
                  </a:lnTo>
                  <a:lnTo>
                    <a:pt x="788" y="1740"/>
                  </a:lnTo>
                  <a:lnTo>
                    <a:pt x="792" y="1749"/>
                  </a:lnTo>
                  <a:lnTo>
                    <a:pt x="796" y="1753"/>
                  </a:lnTo>
                  <a:lnTo>
                    <a:pt x="801" y="1753"/>
                  </a:lnTo>
                  <a:lnTo>
                    <a:pt x="805" y="1757"/>
                  </a:lnTo>
                  <a:lnTo>
                    <a:pt x="809" y="1757"/>
                  </a:lnTo>
                  <a:lnTo>
                    <a:pt x="818" y="1757"/>
                  </a:lnTo>
                  <a:lnTo>
                    <a:pt x="822" y="1753"/>
                  </a:lnTo>
                  <a:lnTo>
                    <a:pt x="830" y="1753"/>
                  </a:lnTo>
                  <a:lnTo>
                    <a:pt x="834" y="1749"/>
                  </a:lnTo>
                  <a:lnTo>
                    <a:pt x="843" y="1744"/>
                  </a:lnTo>
                  <a:lnTo>
                    <a:pt x="847" y="1740"/>
                  </a:lnTo>
                  <a:lnTo>
                    <a:pt x="851" y="1736"/>
                  </a:lnTo>
                  <a:lnTo>
                    <a:pt x="860" y="1732"/>
                  </a:lnTo>
                  <a:lnTo>
                    <a:pt x="864" y="1727"/>
                  </a:lnTo>
                  <a:lnTo>
                    <a:pt x="868" y="1719"/>
                  </a:lnTo>
                  <a:lnTo>
                    <a:pt x="873" y="1715"/>
                  </a:lnTo>
                  <a:lnTo>
                    <a:pt x="873" y="1711"/>
                  </a:lnTo>
                  <a:lnTo>
                    <a:pt x="877" y="1706"/>
                  </a:lnTo>
                  <a:lnTo>
                    <a:pt x="877" y="1698"/>
                  </a:lnTo>
                  <a:lnTo>
                    <a:pt x="877" y="1694"/>
                  </a:lnTo>
                  <a:lnTo>
                    <a:pt x="881" y="1685"/>
                  </a:lnTo>
                  <a:lnTo>
                    <a:pt x="881" y="1668"/>
                  </a:lnTo>
                  <a:lnTo>
                    <a:pt x="881" y="1664"/>
                  </a:lnTo>
                  <a:lnTo>
                    <a:pt x="885" y="1660"/>
                  </a:lnTo>
                  <a:lnTo>
                    <a:pt x="885" y="1656"/>
                  </a:lnTo>
                  <a:lnTo>
                    <a:pt x="885" y="1647"/>
                  </a:lnTo>
                  <a:lnTo>
                    <a:pt x="889" y="1643"/>
                  </a:lnTo>
                  <a:lnTo>
                    <a:pt x="894" y="1639"/>
                  </a:lnTo>
                  <a:lnTo>
                    <a:pt x="898" y="1634"/>
                  </a:lnTo>
                  <a:lnTo>
                    <a:pt x="902" y="1634"/>
                  </a:lnTo>
                  <a:lnTo>
                    <a:pt x="906" y="1630"/>
                  </a:lnTo>
                  <a:lnTo>
                    <a:pt x="911" y="1626"/>
                  </a:lnTo>
                  <a:lnTo>
                    <a:pt x="915" y="1626"/>
                  </a:lnTo>
                  <a:lnTo>
                    <a:pt x="919" y="1626"/>
                  </a:lnTo>
                  <a:lnTo>
                    <a:pt x="923" y="1626"/>
                  </a:lnTo>
                  <a:lnTo>
                    <a:pt x="928" y="1626"/>
                  </a:lnTo>
                  <a:lnTo>
                    <a:pt x="932" y="1626"/>
                  </a:lnTo>
                  <a:lnTo>
                    <a:pt x="940" y="1626"/>
                  </a:lnTo>
                  <a:lnTo>
                    <a:pt x="945" y="1626"/>
                  </a:lnTo>
                  <a:lnTo>
                    <a:pt x="945" y="1622"/>
                  </a:lnTo>
                  <a:lnTo>
                    <a:pt x="953" y="1622"/>
                  </a:lnTo>
                  <a:lnTo>
                    <a:pt x="957" y="1617"/>
                  </a:lnTo>
                  <a:lnTo>
                    <a:pt x="961" y="1613"/>
                  </a:lnTo>
                  <a:lnTo>
                    <a:pt x="970" y="1609"/>
                  </a:lnTo>
                  <a:lnTo>
                    <a:pt x="970" y="1605"/>
                  </a:lnTo>
                  <a:lnTo>
                    <a:pt x="974" y="1605"/>
                  </a:lnTo>
                  <a:lnTo>
                    <a:pt x="983" y="1600"/>
                  </a:lnTo>
                  <a:lnTo>
                    <a:pt x="987" y="1600"/>
                  </a:lnTo>
                  <a:lnTo>
                    <a:pt x="991" y="1596"/>
                  </a:lnTo>
                  <a:lnTo>
                    <a:pt x="995" y="1596"/>
                  </a:lnTo>
                  <a:lnTo>
                    <a:pt x="1008" y="1592"/>
                  </a:lnTo>
                  <a:lnTo>
                    <a:pt x="1016" y="1592"/>
                  </a:lnTo>
                  <a:lnTo>
                    <a:pt x="1021" y="1588"/>
                  </a:lnTo>
                  <a:lnTo>
                    <a:pt x="1025" y="1584"/>
                  </a:lnTo>
                  <a:lnTo>
                    <a:pt x="1025" y="1579"/>
                  </a:lnTo>
                  <a:lnTo>
                    <a:pt x="1021" y="1579"/>
                  </a:lnTo>
                  <a:lnTo>
                    <a:pt x="1021" y="1575"/>
                  </a:lnTo>
                  <a:lnTo>
                    <a:pt x="1021" y="1571"/>
                  </a:lnTo>
                  <a:lnTo>
                    <a:pt x="1016" y="1571"/>
                  </a:lnTo>
                  <a:lnTo>
                    <a:pt x="1004" y="1562"/>
                  </a:lnTo>
                  <a:lnTo>
                    <a:pt x="1000" y="1558"/>
                  </a:lnTo>
                  <a:lnTo>
                    <a:pt x="1000" y="1554"/>
                  </a:lnTo>
                  <a:lnTo>
                    <a:pt x="1000" y="1550"/>
                  </a:lnTo>
                  <a:lnTo>
                    <a:pt x="1000" y="1545"/>
                  </a:lnTo>
                  <a:lnTo>
                    <a:pt x="1008" y="1533"/>
                  </a:lnTo>
                  <a:lnTo>
                    <a:pt x="1008" y="1528"/>
                  </a:lnTo>
                  <a:lnTo>
                    <a:pt x="1008" y="1524"/>
                  </a:lnTo>
                  <a:lnTo>
                    <a:pt x="1012" y="1516"/>
                  </a:lnTo>
                  <a:lnTo>
                    <a:pt x="1012" y="1503"/>
                  </a:lnTo>
                  <a:lnTo>
                    <a:pt x="1012" y="1499"/>
                  </a:lnTo>
                  <a:lnTo>
                    <a:pt x="1012" y="1495"/>
                  </a:lnTo>
                  <a:lnTo>
                    <a:pt x="1016" y="1490"/>
                  </a:lnTo>
                  <a:lnTo>
                    <a:pt x="1016" y="1486"/>
                  </a:lnTo>
                  <a:lnTo>
                    <a:pt x="1021" y="1482"/>
                  </a:lnTo>
                  <a:lnTo>
                    <a:pt x="1025" y="1478"/>
                  </a:lnTo>
                  <a:lnTo>
                    <a:pt x="1029" y="1473"/>
                  </a:lnTo>
                  <a:lnTo>
                    <a:pt x="1033" y="1469"/>
                  </a:lnTo>
                  <a:lnTo>
                    <a:pt x="1042" y="1461"/>
                  </a:lnTo>
                  <a:lnTo>
                    <a:pt x="1046" y="1457"/>
                  </a:lnTo>
                  <a:lnTo>
                    <a:pt x="1059" y="1448"/>
                  </a:lnTo>
                  <a:lnTo>
                    <a:pt x="1076" y="1440"/>
                  </a:lnTo>
                  <a:lnTo>
                    <a:pt x="1080" y="1435"/>
                  </a:lnTo>
                  <a:lnTo>
                    <a:pt x="1093" y="1427"/>
                  </a:lnTo>
                  <a:lnTo>
                    <a:pt x="1101" y="1423"/>
                  </a:lnTo>
                  <a:lnTo>
                    <a:pt x="1105" y="1418"/>
                  </a:lnTo>
                  <a:lnTo>
                    <a:pt x="1114" y="1414"/>
                  </a:lnTo>
                  <a:lnTo>
                    <a:pt x="1122" y="1410"/>
                  </a:lnTo>
                  <a:lnTo>
                    <a:pt x="1127" y="1410"/>
                  </a:lnTo>
                  <a:lnTo>
                    <a:pt x="1131" y="1406"/>
                  </a:lnTo>
                  <a:lnTo>
                    <a:pt x="1135" y="1406"/>
                  </a:lnTo>
                  <a:lnTo>
                    <a:pt x="1152" y="1406"/>
                  </a:lnTo>
                  <a:lnTo>
                    <a:pt x="1156" y="1401"/>
                  </a:lnTo>
                  <a:lnTo>
                    <a:pt x="1160" y="1401"/>
                  </a:lnTo>
                  <a:lnTo>
                    <a:pt x="1165" y="1397"/>
                  </a:lnTo>
                  <a:lnTo>
                    <a:pt x="1169" y="1393"/>
                  </a:lnTo>
                  <a:lnTo>
                    <a:pt x="1169" y="1389"/>
                  </a:lnTo>
                  <a:lnTo>
                    <a:pt x="1169" y="1385"/>
                  </a:lnTo>
                  <a:lnTo>
                    <a:pt x="1165" y="1385"/>
                  </a:lnTo>
                  <a:lnTo>
                    <a:pt x="1160" y="1380"/>
                  </a:lnTo>
                  <a:lnTo>
                    <a:pt x="1156" y="1380"/>
                  </a:lnTo>
                  <a:lnTo>
                    <a:pt x="1148" y="1376"/>
                  </a:lnTo>
                  <a:lnTo>
                    <a:pt x="1143" y="1376"/>
                  </a:lnTo>
                  <a:lnTo>
                    <a:pt x="1139" y="1376"/>
                  </a:lnTo>
                  <a:lnTo>
                    <a:pt x="1131" y="1376"/>
                  </a:lnTo>
                  <a:lnTo>
                    <a:pt x="1127" y="1376"/>
                  </a:lnTo>
                  <a:lnTo>
                    <a:pt x="1122" y="1376"/>
                  </a:lnTo>
                  <a:lnTo>
                    <a:pt x="1118" y="1376"/>
                  </a:lnTo>
                  <a:lnTo>
                    <a:pt x="1114" y="1376"/>
                  </a:lnTo>
                  <a:lnTo>
                    <a:pt x="1110" y="1380"/>
                  </a:lnTo>
                  <a:lnTo>
                    <a:pt x="1105" y="1380"/>
                  </a:lnTo>
                  <a:lnTo>
                    <a:pt x="1097" y="1385"/>
                  </a:lnTo>
                  <a:lnTo>
                    <a:pt x="1093" y="1389"/>
                  </a:lnTo>
                  <a:lnTo>
                    <a:pt x="1084" y="1393"/>
                  </a:lnTo>
                  <a:lnTo>
                    <a:pt x="1080" y="1397"/>
                  </a:lnTo>
                  <a:lnTo>
                    <a:pt x="1076" y="1397"/>
                  </a:lnTo>
                  <a:lnTo>
                    <a:pt x="1067" y="1401"/>
                  </a:lnTo>
                  <a:lnTo>
                    <a:pt x="1059" y="1406"/>
                  </a:lnTo>
                  <a:lnTo>
                    <a:pt x="1055" y="1410"/>
                  </a:lnTo>
                  <a:lnTo>
                    <a:pt x="1046" y="1414"/>
                  </a:lnTo>
                  <a:lnTo>
                    <a:pt x="1042" y="1418"/>
                  </a:lnTo>
                  <a:lnTo>
                    <a:pt x="1033" y="1423"/>
                  </a:lnTo>
                  <a:lnTo>
                    <a:pt x="1000" y="1457"/>
                  </a:lnTo>
                  <a:lnTo>
                    <a:pt x="991" y="1465"/>
                  </a:lnTo>
                  <a:lnTo>
                    <a:pt x="983" y="1473"/>
                  </a:lnTo>
                  <a:lnTo>
                    <a:pt x="978" y="1478"/>
                  </a:lnTo>
                  <a:lnTo>
                    <a:pt x="970" y="1482"/>
                  </a:lnTo>
                  <a:lnTo>
                    <a:pt x="966" y="1482"/>
                  </a:lnTo>
                  <a:lnTo>
                    <a:pt x="957" y="1486"/>
                  </a:lnTo>
                  <a:lnTo>
                    <a:pt x="940" y="1495"/>
                  </a:lnTo>
                  <a:lnTo>
                    <a:pt x="932" y="1499"/>
                  </a:lnTo>
                  <a:lnTo>
                    <a:pt x="923" y="1499"/>
                  </a:lnTo>
                  <a:lnTo>
                    <a:pt x="919" y="1503"/>
                  </a:lnTo>
                  <a:lnTo>
                    <a:pt x="915" y="1507"/>
                  </a:lnTo>
                  <a:lnTo>
                    <a:pt x="911" y="1512"/>
                  </a:lnTo>
                  <a:lnTo>
                    <a:pt x="906" y="1512"/>
                  </a:lnTo>
                  <a:lnTo>
                    <a:pt x="898" y="1520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24"/>
                  </a:lnTo>
                  <a:lnTo>
                    <a:pt x="873" y="1524"/>
                  </a:lnTo>
                  <a:lnTo>
                    <a:pt x="864" y="1524"/>
                  </a:lnTo>
                  <a:lnTo>
                    <a:pt x="856" y="1524"/>
                  </a:lnTo>
                  <a:lnTo>
                    <a:pt x="843" y="1520"/>
                  </a:lnTo>
                  <a:lnTo>
                    <a:pt x="834" y="1520"/>
                  </a:lnTo>
                  <a:lnTo>
                    <a:pt x="818" y="1516"/>
                  </a:lnTo>
                  <a:lnTo>
                    <a:pt x="809" y="1516"/>
                  </a:lnTo>
                  <a:lnTo>
                    <a:pt x="805" y="1516"/>
                  </a:lnTo>
                  <a:lnTo>
                    <a:pt x="801" y="1516"/>
                  </a:lnTo>
                  <a:lnTo>
                    <a:pt x="792" y="1516"/>
                  </a:lnTo>
                  <a:lnTo>
                    <a:pt x="788" y="1520"/>
                  </a:lnTo>
                  <a:lnTo>
                    <a:pt x="784" y="1524"/>
                  </a:lnTo>
                  <a:lnTo>
                    <a:pt x="784" y="1528"/>
                  </a:lnTo>
                  <a:lnTo>
                    <a:pt x="779" y="1528"/>
                  </a:lnTo>
                  <a:lnTo>
                    <a:pt x="775" y="1533"/>
                  </a:lnTo>
                  <a:lnTo>
                    <a:pt x="775" y="1541"/>
                  </a:lnTo>
                  <a:lnTo>
                    <a:pt x="771" y="1550"/>
                  </a:lnTo>
                  <a:lnTo>
                    <a:pt x="762" y="1571"/>
                  </a:lnTo>
                  <a:lnTo>
                    <a:pt x="762" y="1575"/>
                  </a:lnTo>
                  <a:lnTo>
                    <a:pt x="758" y="1579"/>
                  </a:lnTo>
                  <a:lnTo>
                    <a:pt x="754" y="1584"/>
                  </a:lnTo>
                  <a:lnTo>
                    <a:pt x="754" y="1588"/>
                  </a:lnTo>
                  <a:lnTo>
                    <a:pt x="750" y="1592"/>
                  </a:lnTo>
                  <a:lnTo>
                    <a:pt x="746" y="1596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7" name="Freeform 73"/>
            <p:cNvSpPr>
              <a:spLocks/>
            </p:cNvSpPr>
            <p:nvPr/>
          </p:nvSpPr>
          <p:spPr bwMode="auto">
            <a:xfrm>
              <a:off x="1405047" y="4655388"/>
              <a:ext cx="506490" cy="491014"/>
            </a:xfrm>
            <a:custGeom>
              <a:avLst/>
              <a:gdLst>
                <a:gd name="T0" fmla="*/ 63 w 1600"/>
                <a:gd name="T1" fmla="*/ 639 h 1550"/>
                <a:gd name="T2" fmla="*/ 245 w 1600"/>
                <a:gd name="T3" fmla="*/ 656 h 1550"/>
                <a:gd name="T4" fmla="*/ 266 w 1600"/>
                <a:gd name="T5" fmla="*/ 614 h 1550"/>
                <a:gd name="T6" fmla="*/ 300 w 1600"/>
                <a:gd name="T7" fmla="*/ 559 h 1550"/>
                <a:gd name="T8" fmla="*/ 402 w 1600"/>
                <a:gd name="T9" fmla="*/ 504 h 1550"/>
                <a:gd name="T10" fmla="*/ 364 w 1600"/>
                <a:gd name="T11" fmla="*/ 407 h 1550"/>
                <a:gd name="T12" fmla="*/ 270 w 1600"/>
                <a:gd name="T13" fmla="*/ 296 h 1550"/>
                <a:gd name="T14" fmla="*/ 338 w 1600"/>
                <a:gd name="T15" fmla="*/ 212 h 1550"/>
                <a:gd name="T16" fmla="*/ 465 w 1600"/>
                <a:gd name="T17" fmla="*/ 144 h 1550"/>
                <a:gd name="T18" fmla="*/ 457 w 1600"/>
                <a:gd name="T19" fmla="*/ 47 h 1550"/>
                <a:gd name="T20" fmla="*/ 609 w 1600"/>
                <a:gd name="T21" fmla="*/ 38 h 1550"/>
                <a:gd name="T22" fmla="*/ 745 w 1600"/>
                <a:gd name="T23" fmla="*/ 85 h 1550"/>
                <a:gd name="T24" fmla="*/ 829 w 1600"/>
                <a:gd name="T25" fmla="*/ 119 h 1550"/>
                <a:gd name="T26" fmla="*/ 1037 w 1600"/>
                <a:gd name="T27" fmla="*/ 76 h 1550"/>
                <a:gd name="T28" fmla="*/ 1219 w 1600"/>
                <a:gd name="T29" fmla="*/ 161 h 1550"/>
                <a:gd name="T30" fmla="*/ 1354 w 1600"/>
                <a:gd name="T31" fmla="*/ 224 h 1550"/>
                <a:gd name="T32" fmla="*/ 1409 w 1600"/>
                <a:gd name="T33" fmla="*/ 322 h 1550"/>
                <a:gd name="T34" fmla="*/ 1591 w 1600"/>
                <a:gd name="T35" fmla="*/ 322 h 1550"/>
                <a:gd name="T36" fmla="*/ 1507 w 1600"/>
                <a:gd name="T37" fmla="*/ 440 h 1550"/>
                <a:gd name="T38" fmla="*/ 1409 w 1600"/>
                <a:gd name="T39" fmla="*/ 563 h 1550"/>
                <a:gd name="T40" fmla="*/ 1447 w 1600"/>
                <a:gd name="T41" fmla="*/ 711 h 1550"/>
                <a:gd name="T42" fmla="*/ 1549 w 1600"/>
                <a:gd name="T43" fmla="*/ 834 h 1550"/>
                <a:gd name="T44" fmla="*/ 1579 w 1600"/>
                <a:gd name="T45" fmla="*/ 932 h 1550"/>
                <a:gd name="T46" fmla="*/ 1498 w 1600"/>
                <a:gd name="T47" fmla="*/ 991 h 1550"/>
                <a:gd name="T48" fmla="*/ 1397 w 1600"/>
                <a:gd name="T49" fmla="*/ 1143 h 1550"/>
                <a:gd name="T50" fmla="*/ 1291 w 1600"/>
                <a:gd name="T51" fmla="*/ 1169 h 1550"/>
                <a:gd name="T52" fmla="*/ 1109 w 1600"/>
                <a:gd name="T53" fmla="*/ 1215 h 1550"/>
                <a:gd name="T54" fmla="*/ 1016 w 1600"/>
                <a:gd name="T55" fmla="*/ 1177 h 1550"/>
                <a:gd name="T56" fmla="*/ 927 w 1600"/>
                <a:gd name="T57" fmla="*/ 1071 h 1550"/>
                <a:gd name="T58" fmla="*/ 850 w 1600"/>
                <a:gd name="T59" fmla="*/ 1114 h 1550"/>
                <a:gd name="T60" fmla="*/ 842 w 1600"/>
                <a:gd name="T61" fmla="*/ 1037 h 1550"/>
                <a:gd name="T62" fmla="*/ 834 w 1600"/>
                <a:gd name="T63" fmla="*/ 970 h 1550"/>
                <a:gd name="T64" fmla="*/ 774 w 1600"/>
                <a:gd name="T65" fmla="*/ 927 h 1550"/>
                <a:gd name="T66" fmla="*/ 715 w 1600"/>
                <a:gd name="T67" fmla="*/ 1008 h 1550"/>
                <a:gd name="T68" fmla="*/ 592 w 1600"/>
                <a:gd name="T69" fmla="*/ 1012 h 1550"/>
                <a:gd name="T70" fmla="*/ 495 w 1600"/>
                <a:gd name="T71" fmla="*/ 1075 h 1550"/>
                <a:gd name="T72" fmla="*/ 431 w 1600"/>
                <a:gd name="T73" fmla="*/ 1173 h 1550"/>
                <a:gd name="T74" fmla="*/ 533 w 1600"/>
                <a:gd name="T75" fmla="*/ 1177 h 1550"/>
                <a:gd name="T76" fmla="*/ 630 w 1600"/>
                <a:gd name="T77" fmla="*/ 1236 h 1550"/>
                <a:gd name="T78" fmla="*/ 664 w 1600"/>
                <a:gd name="T79" fmla="*/ 1397 h 1550"/>
                <a:gd name="T80" fmla="*/ 541 w 1600"/>
                <a:gd name="T81" fmla="*/ 1524 h 1550"/>
                <a:gd name="T82" fmla="*/ 431 w 1600"/>
                <a:gd name="T83" fmla="*/ 1541 h 1550"/>
                <a:gd name="T84" fmla="*/ 351 w 1600"/>
                <a:gd name="T85" fmla="*/ 1478 h 1550"/>
                <a:gd name="T86" fmla="*/ 270 w 1600"/>
                <a:gd name="T87" fmla="*/ 1461 h 1550"/>
                <a:gd name="T88" fmla="*/ 186 w 1600"/>
                <a:gd name="T89" fmla="*/ 1423 h 1550"/>
                <a:gd name="T90" fmla="*/ 93 w 1600"/>
                <a:gd name="T91" fmla="*/ 1389 h 1550"/>
                <a:gd name="T92" fmla="*/ 152 w 1600"/>
                <a:gd name="T93" fmla="*/ 1313 h 1550"/>
                <a:gd name="T94" fmla="*/ 215 w 1600"/>
                <a:gd name="T95" fmla="*/ 1211 h 1550"/>
                <a:gd name="T96" fmla="*/ 177 w 1600"/>
                <a:gd name="T97" fmla="*/ 1181 h 1550"/>
                <a:gd name="T98" fmla="*/ 97 w 1600"/>
                <a:gd name="T99" fmla="*/ 1266 h 1550"/>
                <a:gd name="T100" fmla="*/ 38 w 1600"/>
                <a:gd name="T101" fmla="*/ 1317 h 1550"/>
                <a:gd name="T102" fmla="*/ 8 w 1600"/>
                <a:gd name="T103" fmla="*/ 1228 h 1550"/>
                <a:gd name="T104" fmla="*/ 93 w 1600"/>
                <a:gd name="T105" fmla="*/ 1190 h 1550"/>
                <a:gd name="T106" fmla="*/ 114 w 1600"/>
                <a:gd name="T107" fmla="*/ 1143 h 1550"/>
                <a:gd name="T108" fmla="*/ 59 w 1600"/>
                <a:gd name="T109" fmla="*/ 1067 h 1550"/>
                <a:gd name="T110" fmla="*/ 156 w 1600"/>
                <a:gd name="T111" fmla="*/ 1080 h 1550"/>
                <a:gd name="T112" fmla="*/ 182 w 1600"/>
                <a:gd name="T113" fmla="*/ 1025 h 1550"/>
                <a:gd name="T114" fmla="*/ 211 w 1600"/>
                <a:gd name="T115" fmla="*/ 906 h 1550"/>
                <a:gd name="T116" fmla="*/ 76 w 1600"/>
                <a:gd name="T117" fmla="*/ 813 h 1550"/>
                <a:gd name="T118" fmla="*/ 4 w 1600"/>
                <a:gd name="T119" fmla="*/ 716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0" h="1550">
                  <a:moveTo>
                    <a:pt x="0" y="682"/>
                  </a:moveTo>
                  <a:lnTo>
                    <a:pt x="4" y="682"/>
                  </a:lnTo>
                  <a:lnTo>
                    <a:pt x="8" y="678"/>
                  </a:lnTo>
                  <a:lnTo>
                    <a:pt x="12" y="678"/>
                  </a:lnTo>
                  <a:lnTo>
                    <a:pt x="16" y="678"/>
                  </a:lnTo>
                  <a:lnTo>
                    <a:pt x="21" y="673"/>
                  </a:lnTo>
                  <a:lnTo>
                    <a:pt x="25" y="669"/>
                  </a:lnTo>
                  <a:lnTo>
                    <a:pt x="29" y="665"/>
                  </a:lnTo>
                  <a:lnTo>
                    <a:pt x="33" y="656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46" y="644"/>
                  </a:lnTo>
                  <a:lnTo>
                    <a:pt x="50" y="644"/>
                  </a:lnTo>
                  <a:lnTo>
                    <a:pt x="55" y="639"/>
                  </a:lnTo>
                  <a:lnTo>
                    <a:pt x="59" y="639"/>
                  </a:lnTo>
                  <a:lnTo>
                    <a:pt x="63" y="639"/>
                  </a:lnTo>
                  <a:lnTo>
                    <a:pt x="72" y="635"/>
                  </a:lnTo>
                  <a:lnTo>
                    <a:pt x="80" y="635"/>
                  </a:lnTo>
                  <a:lnTo>
                    <a:pt x="88" y="635"/>
                  </a:lnTo>
                  <a:lnTo>
                    <a:pt x="101" y="635"/>
                  </a:lnTo>
                  <a:lnTo>
                    <a:pt x="105" y="635"/>
                  </a:lnTo>
                  <a:lnTo>
                    <a:pt x="114" y="635"/>
                  </a:lnTo>
                  <a:lnTo>
                    <a:pt x="127" y="635"/>
                  </a:lnTo>
                  <a:lnTo>
                    <a:pt x="152" y="639"/>
                  </a:lnTo>
                  <a:lnTo>
                    <a:pt x="177" y="639"/>
                  </a:lnTo>
                  <a:lnTo>
                    <a:pt x="186" y="644"/>
                  </a:lnTo>
                  <a:lnTo>
                    <a:pt x="194" y="644"/>
                  </a:lnTo>
                  <a:lnTo>
                    <a:pt x="199" y="644"/>
                  </a:lnTo>
                  <a:lnTo>
                    <a:pt x="207" y="644"/>
                  </a:lnTo>
                  <a:lnTo>
                    <a:pt x="215" y="648"/>
                  </a:lnTo>
                  <a:lnTo>
                    <a:pt x="237" y="652"/>
                  </a:lnTo>
                  <a:lnTo>
                    <a:pt x="245" y="656"/>
                  </a:lnTo>
                  <a:lnTo>
                    <a:pt x="254" y="656"/>
                  </a:lnTo>
                  <a:lnTo>
                    <a:pt x="258" y="656"/>
                  </a:lnTo>
                  <a:lnTo>
                    <a:pt x="266" y="656"/>
                  </a:lnTo>
                  <a:lnTo>
                    <a:pt x="270" y="656"/>
                  </a:lnTo>
                  <a:lnTo>
                    <a:pt x="275" y="656"/>
                  </a:lnTo>
                  <a:lnTo>
                    <a:pt x="283" y="656"/>
                  </a:lnTo>
                  <a:lnTo>
                    <a:pt x="292" y="656"/>
                  </a:lnTo>
                  <a:lnTo>
                    <a:pt x="296" y="652"/>
                  </a:lnTo>
                  <a:lnTo>
                    <a:pt x="300" y="652"/>
                  </a:lnTo>
                  <a:lnTo>
                    <a:pt x="300" y="648"/>
                  </a:lnTo>
                  <a:lnTo>
                    <a:pt x="300" y="644"/>
                  </a:lnTo>
                  <a:lnTo>
                    <a:pt x="296" y="639"/>
                  </a:lnTo>
                  <a:lnTo>
                    <a:pt x="283" y="627"/>
                  </a:lnTo>
                  <a:lnTo>
                    <a:pt x="275" y="622"/>
                  </a:lnTo>
                  <a:lnTo>
                    <a:pt x="270" y="618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6"/>
                  </a:lnTo>
                  <a:lnTo>
                    <a:pt x="262" y="601"/>
                  </a:lnTo>
                  <a:lnTo>
                    <a:pt x="262" y="597"/>
                  </a:lnTo>
                  <a:lnTo>
                    <a:pt x="262" y="589"/>
                  </a:lnTo>
                  <a:lnTo>
                    <a:pt x="266" y="580"/>
                  </a:lnTo>
                  <a:lnTo>
                    <a:pt x="266" y="576"/>
                  </a:lnTo>
                  <a:lnTo>
                    <a:pt x="270" y="572"/>
                  </a:lnTo>
                  <a:lnTo>
                    <a:pt x="270" y="567"/>
                  </a:lnTo>
                  <a:lnTo>
                    <a:pt x="275" y="567"/>
                  </a:lnTo>
                  <a:lnTo>
                    <a:pt x="275" y="563"/>
                  </a:lnTo>
                  <a:lnTo>
                    <a:pt x="279" y="563"/>
                  </a:lnTo>
                  <a:lnTo>
                    <a:pt x="283" y="563"/>
                  </a:lnTo>
                  <a:lnTo>
                    <a:pt x="287" y="559"/>
                  </a:lnTo>
                  <a:lnTo>
                    <a:pt x="292" y="559"/>
                  </a:lnTo>
                  <a:lnTo>
                    <a:pt x="300" y="559"/>
                  </a:lnTo>
                  <a:lnTo>
                    <a:pt x="321" y="559"/>
                  </a:lnTo>
                  <a:lnTo>
                    <a:pt x="330" y="559"/>
                  </a:lnTo>
                  <a:lnTo>
                    <a:pt x="351" y="559"/>
                  </a:lnTo>
                  <a:lnTo>
                    <a:pt x="359" y="559"/>
                  </a:lnTo>
                  <a:lnTo>
                    <a:pt x="368" y="555"/>
                  </a:lnTo>
                  <a:lnTo>
                    <a:pt x="372" y="555"/>
                  </a:lnTo>
                  <a:lnTo>
                    <a:pt x="376" y="555"/>
                  </a:lnTo>
                  <a:lnTo>
                    <a:pt x="376" y="550"/>
                  </a:lnTo>
                  <a:lnTo>
                    <a:pt x="381" y="550"/>
                  </a:lnTo>
                  <a:lnTo>
                    <a:pt x="381" y="546"/>
                  </a:lnTo>
                  <a:lnTo>
                    <a:pt x="385" y="538"/>
                  </a:lnTo>
                  <a:lnTo>
                    <a:pt x="385" y="534"/>
                  </a:lnTo>
                  <a:lnTo>
                    <a:pt x="389" y="529"/>
                  </a:lnTo>
                  <a:lnTo>
                    <a:pt x="397" y="512"/>
                  </a:lnTo>
                  <a:lnTo>
                    <a:pt x="402" y="508"/>
                  </a:lnTo>
                  <a:lnTo>
                    <a:pt x="402" y="504"/>
                  </a:lnTo>
                  <a:lnTo>
                    <a:pt x="402" y="500"/>
                  </a:lnTo>
                  <a:lnTo>
                    <a:pt x="406" y="495"/>
                  </a:lnTo>
                  <a:lnTo>
                    <a:pt x="406" y="491"/>
                  </a:lnTo>
                  <a:lnTo>
                    <a:pt x="406" y="487"/>
                  </a:lnTo>
                  <a:lnTo>
                    <a:pt x="406" y="479"/>
                  </a:lnTo>
                  <a:lnTo>
                    <a:pt x="406" y="474"/>
                  </a:lnTo>
                  <a:lnTo>
                    <a:pt x="402" y="466"/>
                  </a:lnTo>
                  <a:lnTo>
                    <a:pt x="402" y="462"/>
                  </a:lnTo>
                  <a:lnTo>
                    <a:pt x="397" y="457"/>
                  </a:lnTo>
                  <a:lnTo>
                    <a:pt x="393" y="445"/>
                  </a:lnTo>
                  <a:lnTo>
                    <a:pt x="389" y="440"/>
                  </a:lnTo>
                  <a:lnTo>
                    <a:pt x="385" y="432"/>
                  </a:lnTo>
                  <a:lnTo>
                    <a:pt x="381" y="428"/>
                  </a:lnTo>
                  <a:lnTo>
                    <a:pt x="376" y="423"/>
                  </a:lnTo>
                  <a:lnTo>
                    <a:pt x="372" y="415"/>
                  </a:lnTo>
                  <a:lnTo>
                    <a:pt x="364" y="407"/>
                  </a:lnTo>
                  <a:lnTo>
                    <a:pt x="355" y="398"/>
                  </a:lnTo>
                  <a:lnTo>
                    <a:pt x="347" y="394"/>
                  </a:lnTo>
                  <a:lnTo>
                    <a:pt x="342" y="390"/>
                  </a:lnTo>
                  <a:lnTo>
                    <a:pt x="338" y="381"/>
                  </a:lnTo>
                  <a:lnTo>
                    <a:pt x="321" y="368"/>
                  </a:lnTo>
                  <a:lnTo>
                    <a:pt x="317" y="364"/>
                  </a:lnTo>
                  <a:lnTo>
                    <a:pt x="309" y="356"/>
                  </a:lnTo>
                  <a:lnTo>
                    <a:pt x="304" y="352"/>
                  </a:lnTo>
                  <a:lnTo>
                    <a:pt x="300" y="352"/>
                  </a:lnTo>
                  <a:lnTo>
                    <a:pt x="300" y="347"/>
                  </a:lnTo>
                  <a:lnTo>
                    <a:pt x="296" y="343"/>
                  </a:lnTo>
                  <a:lnTo>
                    <a:pt x="292" y="339"/>
                  </a:lnTo>
                  <a:lnTo>
                    <a:pt x="287" y="335"/>
                  </a:lnTo>
                  <a:lnTo>
                    <a:pt x="283" y="318"/>
                  </a:lnTo>
                  <a:lnTo>
                    <a:pt x="275" y="305"/>
                  </a:lnTo>
                  <a:lnTo>
                    <a:pt x="270" y="296"/>
                  </a:lnTo>
                  <a:lnTo>
                    <a:pt x="262" y="280"/>
                  </a:lnTo>
                  <a:lnTo>
                    <a:pt x="258" y="275"/>
                  </a:lnTo>
                  <a:lnTo>
                    <a:pt x="254" y="267"/>
                  </a:lnTo>
                  <a:lnTo>
                    <a:pt x="249" y="258"/>
                  </a:lnTo>
                  <a:lnTo>
                    <a:pt x="249" y="254"/>
                  </a:lnTo>
                  <a:lnTo>
                    <a:pt x="245" y="250"/>
                  </a:lnTo>
                  <a:lnTo>
                    <a:pt x="245" y="241"/>
                  </a:lnTo>
                  <a:lnTo>
                    <a:pt x="241" y="233"/>
                  </a:lnTo>
                  <a:lnTo>
                    <a:pt x="245" y="229"/>
                  </a:lnTo>
                  <a:lnTo>
                    <a:pt x="262" y="224"/>
                  </a:lnTo>
                  <a:lnTo>
                    <a:pt x="266" y="224"/>
                  </a:lnTo>
                  <a:lnTo>
                    <a:pt x="279" y="220"/>
                  </a:lnTo>
                  <a:lnTo>
                    <a:pt x="287" y="220"/>
                  </a:lnTo>
                  <a:lnTo>
                    <a:pt x="321" y="216"/>
                  </a:lnTo>
                  <a:lnTo>
                    <a:pt x="330" y="212"/>
                  </a:lnTo>
                  <a:lnTo>
                    <a:pt x="338" y="212"/>
                  </a:lnTo>
                  <a:lnTo>
                    <a:pt x="347" y="208"/>
                  </a:lnTo>
                  <a:lnTo>
                    <a:pt x="359" y="203"/>
                  </a:lnTo>
                  <a:lnTo>
                    <a:pt x="376" y="199"/>
                  </a:lnTo>
                  <a:lnTo>
                    <a:pt x="397" y="191"/>
                  </a:lnTo>
                  <a:lnTo>
                    <a:pt x="423" y="182"/>
                  </a:lnTo>
                  <a:lnTo>
                    <a:pt x="427" y="178"/>
                  </a:lnTo>
                  <a:lnTo>
                    <a:pt x="431" y="174"/>
                  </a:lnTo>
                  <a:lnTo>
                    <a:pt x="436" y="174"/>
                  </a:lnTo>
                  <a:lnTo>
                    <a:pt x="440" y="174"/>
                  </a:lnTo>
                  <a:lnTo>
                    <a:pt x="448" y="165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1" y="157"/>
                  </a:lnTo>
                  <a:lnTo>
                    <a:pt x="461" y="153"/>
                  </a:lnTo>
                  <a:lnTo>
                    <a:pt x="465" y="148"/>
                  </a:lnTo>
                  <a:lnTo>
                    <a:pt x="465" y="144"/>
                  </a:lnTo>
                  <a:lnTo>
                    <a:pt x="465" y="140"/>
                  </a:lnTo>
                  <a:lnTo>
                    <a:pt x="461" y="136"/>
                  </a:lnTo>
                  <a:lnTo>
                    <a:pt x="461" y="131"/>
                  </a:lnTo>
                  <a:lnTo>
                    <a:pt x="461" y="127"/>
                  </a:lnTo>
                  <a:lnTo>
                    <a:pt x="457" y="119"/>
                  </a:lnTo>
                  <a:lnTo>
                    <a:pt x="444" y="97"/>
                  </a:lnTo>
                  <a:lnTo>
                    <a:pt x="444" y="93"/>
                  </a:lnTo>
                  <a:lnTo>
                    <a:pt x="440" y="85"/>
                  </a:lnTo>
                  <a:lnTo>
                    <a:pt x="436" y="81"/>
                  </a:lnTo>
                  <a:lnTo>
                    <a:pt x="436" y="72"/>
                  </a:lnTo>
                  <a:lnTo>
                    <a:pt x="436" y="68"/>
                  </a:lnTo>
                  <a:lnTo>
                    <a:pt x="440" y="64"/>
                  </a:lnTo>
                  <a:lnTo>
                    <a:pt x="444" y="59"/>
                  </a:lnTo>
                  <a:lnTo>
                    <a:pt x="448" y="55"/>
                  </a:lnTo>
                  <a:lnTo>
                    <a:pt x="448" y="51"/>
                  </a:lnTo>
                  <a:lnTo>
                    <a:pt x="457" y="47"/>
                  </a:lnTo>
                  <a:lnTo>
                    <a:pt x="461" y="42"/>
                  </a:lnTo>
                  <a:lnTo>
                    <a:pt x="465" y="38"/>
                  </a:lnTo>
                  <a:lnTo>
                    <a:pt x="474" y="34"/>
                  </a:lnTo>
                  <a:lnTo>
                    <a:pt x="478" y="30"/>
                  </a:lnTo>
                  <a:lnTo>
                    <a:pt x="486" y="26"/>
                  </a:lnTo>
                  <a:lnTo>
                    <a:pt x="495" y="21"/>
                  </a:lnTo>
                  <a:lnTo>
                    <a:pt x="503" y="17"/>
                  </a:lnTo>
                  <a:lnTo>
                    <a:pt x="512" y="13"/>
                  </a:lnTo>
                  <a:lnTo>
                    <a:pt x="520" y="13"/>
                  </a:lnTo>
                  <a:lnTo>
                    <a:pt x="524" y="9"/>
                  </a:lnTo>
                  <a:lnTo>
                    <a:pt x="533" y="9"/>
                  </a:lnTo>
                  <a:lnTo>
                    <a:pt x="546" y="4"/>
                  </a:lnTo>
                  <a:lnTo>
                    <a:pt x="550" y="0"/>
                  </a:lnTo>
                  <a:lnTo>
                    <a:pt x="571" y="13"/>
                  </a:lnTo>
                  <a:lnTo>
                    <a:pt x="596" y="34"/>
                  </a:lnTo>
                  <a:lnTo>
                    <a:pt x="609" y="38"/>
                  </a:lnTo>
                  <a:lnTo>
                    <a:pt x="613" y="42"/>
                  </a:lnTo>
                  <a:lnTo>
                    <a:pt x="622" y="47"/>
                  </a:lnTo>
                  <a:lnTo>
                    <a:pt x="626" y="51"/>
                  </a:lnTo>
                  <a:lnTo>
                    <a:pt x="635" y="51"/>
                  </a:lnTo>
                  <a:lnTo>
                    <a:pt x="639" y="55"/>
                  </a:lnTo>
                  <a:lnTo>
                    <a:pt x="647" y="59"/>
                  </a:lnTo>
                  <a:lnTo>
                    <a:pt x="656" y="59"/>
                  </a:lnTo>
                  <a:lnTo>
                    <a:pt x="660" y="59"/>
                  </a:lnTo>
                  <a:lnTo>
                    <a:pt x="673" y="64"/>
                  </a:lnTo>
                  <a:lnTo>
                    <a:pt x="694" y="68"/>
                  </a:lnTo>
                  <a:lnTo>
                    <a:pt x="707" y="72"/>
                  </a:lnTo>
                  <a:lnTo>
                    <a:pt x="711" y="72"/>
                  </a:lnTo>
                  <a:lnTo>
                    <a:pt x="719" y="76"/>
                  </a:lnTo>
                  <a:lnTo>
                    <a:pt x="728" y="76"/>
                  </a:lnTo>
                  <a:lnTo>
                    <a:pt x="736" y="85"/>
                  </a:lnTo>
                  <a:lnTo>
                    <a:pt x="745" y="85"/>
                  </a:lnTo>
                  <a:lnTo>
                    <a:pt x="749" y="89"/>
                  </a:lnTo>
                  <a:lnTo>
                    <a:pt x="753" y="93"/>
                  </a:lnTo>
                  <a:lnTo>
                    <a:pt x="757" y="93"/>
                  </a:lnTo>
                  <a:lnTo>
                    <a:pt x="766" y="102"/>
                  </a:lnTo>
                  <a:lnTo>
                    <a:pt x="770" y="106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8" y="114"/>
                  </a:lnTo>
                  <a:lnTo>
                    <a:pt x="787" y="114"/>
                  </a:lnTo>
                  <a:lnTo>
                    <a:pt x="791" y="114"/>
                  </a:lnTo>
                  <a:lnTo>
                    <a:pt x="795" y="119"/>
                  </a:lnTo>
                  <a:lnTo>
                    <a:pt x="804" y="119"/>
                  </a:lnTo>
                  <a:lnTo>
                    <a:pt x="812" y="119"/>
                  </a:lnTo>
                  <a:lnTo>
                    <a:pt x="817" y="119"/>
                  </a:lnTo>
                  <a:lnTo>
                    <a:pt x="825" y="119"/>
                  </a:lnTo>
                  <a:lnTo>
                    <a:pt x="829" y="119"/>
                  </a:lnTo>
                  <a:lnTo>
                    <a:pt x="838" y="114"/>
                  </a:lnTo>
                  <a:lnTo>
                    <a:pt x="859" y="114"/>
                  </a:lnTo>
                  <a:lnTo>
                    <a:pt x="884" y="110"/>
                  </a:lnTo>
                  <a:lnTo>
                    <a:pt x="893" y="110"/>
                  </a:lnTo>
                  <a:lnTo>
                    <a:pt x="922" y="102"/>
                  </a:lnTo>
                  <a:lnTo>
                    <a:pt x="931" y="102"/>
                  </a:lnTo>
                  <a:lnTo>
                    <a:pt x="939" y="97"/>
                  </a:lnTo>
                  <a:lnTo>
                    <a:pt x="952" y="97"/>
                  </a:lnTo>
                  <a:lnTo>
                    <a:pt x="956" y="93"/>
                  </a:lnTo>
                  <a:lnTo>
                    <a:pt x="990" y="81"/>
                  </a:lnTo>
                  <a:lnTo>
                    <a:pt x="1007" y="76"/>
                  </a:lnTo>
                  <a:lnTo>
                    <a:pt x="1011" y="76"/>
                  </a:lnTo>
                  <a:lnTo>
                    <a:pt x="1020" y="72"/>
                  </a:lnTo>
                  <a:lnTo>
                    <a:pt x="1028" y="72"/>
                  </a:lnTo>
                  <a:lnTo>
                    <a:pt x="1033" y="72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49" y="81"/>
                  </a:lnTo>
                  <a:lnTo>
                    <a:pt x="1054" y="85"/>
                  </a:lnTo>
                  <a:lnTo>
                    <a:pt x="1088" y="102"/>
                  </a:lnTo>
                  <a:lnTo>
                    <a:pt x="1092" y="106"/>
                  </a:lnTo>
                  <a:lnTo>
                    <a:pt x="1117" y="123"/>
                  </a:lnTo>
                  <a:lnTo>
                    <a:pt x="1121" y="127"/>
                  </a:lnTo>
                  <a:lnTo>
                    <a:pt x="1126" y="131"/>
                  </a:lnTo>
                  <a:lnTo>
                    <a:pt x="1130" y="131"/>
                  </a:lnTo>
                  <a:lnTo>
                    <a:pt x="1138" y="136"/>
                  </a:lnTo>
                  <a:lnTo>
                    <a:pt x="1143" y="140"/>
                  </a:lnTo>
                  <a:lnTo>
                    <a:pt x="1155" y="140"/>
                  </a:lnTo>
                  <a:lnTo>
                    <a:pt x="1189" y="153"/>
                  </a:lnTo>
                  <a:lnTo>
                    <a:pt x="1202" y="157"/>
                  </a:lnTo>
                  <a:lnTo>
                    <a:pt x="1210" y="161"/>
                  </a:lnTo>
                  <a:lnTo>
                    <a:pt x="1219" y="161"/>
                  </a:lnTo>
                  <a:lnTo>
                    <a:pt x="1244" y="165"/>
                  </a:lnTo>
                  <a:lnTo>
                    <a:pt x="1253" y="169"/>
                  </a:lnTo>
                  <a:lnTo>
                    <a:pt x="1261" y="169"/>
                  </a:lnTo>
                  <a:lnTo>
                    <a:pt x="1265" y="174"/>
                  </a:lnTo>
                  <a:lnTo>
                    <a:pt x="1278" y="178"/>
                  </a:lnTo>
                  <a:lnTo>
                    <a:pt x="1287" y="182"/>
                  </a:lnTo>
                  <a:lnTo>
                    <a:pt x="1295" y="182"/>
                  </a:lnTo>
                  <a:lnTo>
                    <a:pt x="1295" y="186"/>
                  </a:lnTo>
                  <a:lnTo>
                    <a:pt x="1303" y="191"/>
                  </a:lnTo>
                  <a:lnTo>
                    <a:pt x="1320" y="199"/>
                  </a:lnTo>
                  <a:lnTo>
                    <a:pt x="1337" y="212"/>
                  </a:lnTo>
                  <a:lnTo>
                    <a:pt x="1346" y="212"/>
                  </a:lnTo>
                  <a:lnTo>
                    <a:pt x="1350" y="216"/>
                  </a:lnTo>
                  <a:lnTo>
                    <a:pt x="1350" y="220"/>
                  </a:lnTo>
                  <a:lnTo>
                    <a:pt x="1354" y="220"/>
                  </a:lnTo>
                  <a:lnTo>
                    <a:pt x="1354" y="224"/>
                  </a:lnTo>
                  <a:lnTo>
                    <a:pt x="1358" y="229"/>
                  </a:lnTo>
                  <a:lnTo>
                    <a:pt x="1358" y="237"/>
                  </a:lnTo>
                  <a:lnTo>
                    <a:pt x="1363" y="241"/>
                  </a:lnTo>
                  <a:lnTo>
                    <a:pt x="1367" y="267"/>
                  </a:lnTo>
                  <a:lnTo>
                    <a:pt x="1367" y="275"/>
                  </a:lnTo>
                  <a:lnTo>
                    <a:pt x="1371" y="280"/>
                  </a:lnTo>
                  <a:lnTo>
                    <a:pt x="1371" y="284"/>
                  </a:lnTo>
                  <a:lnTo>
                    <a:pt x="1375" y="292"/>
                  </a:lnTo>
                  <a:lnTo>
                    <a:pt x="1380" y="296"/>
                  </a:lnTo>
                  <a:lnTo>
                    <a:pt x="1380" y="301"/>
                  </a:lnTo>
                  <a:lnTo>
                    <a:pt x="1384" y="305"/>
                  </a:lnTo>
                  <a:lnTo>
                    <a:pt x="1388" y="309"/>
                  </a:lnTo>
                  <a:lnTo>
                    <a:pt x="1392" y="313"/>
                  </a:lnTo>
                  <a:lnTo>
                    <a:pt x="1397" y="318"/>
                  </a:lnTo>
                  <a:lnTo>
                    <a:pt x="1405" y="322"/>
                  </a:lnTo>
                  <a:lnTo>
                    <a:pt x="1409" y="322"/>
                  </a:lnTo>
                  <a:lnTo>
                    <a:pt x="1414" y="326"/>
                  </a:lnTo>
                  <a:lnTo>
                    <a:pt x="1422" y="330"/>
                  </a:lnTo>
                  <a:lnTo>
                    <a:pt x="1426" y="330"/>
                  </a:lnTo>
                  <a:lnTo>
                    <a:pt x="1435" y="335"/>
                  </a:lnTo>
                  <a:lnTo>
                    <a:pt x="1443" y="335"/>
                  </a:lnTo>
                  <a:lnTo>
                    <a:pt x="1452" y="335"/>
                  </a:lnTo>
                  <a:lnTo>
                    <a:pt x="1456" y="335"/>
                  </a:lnTo>
                  <a:lnTo>
                    <a:pt x="1469" y="335"/>
                  </a:lnTo>
                  <a:lnTo>
                    <a:pt x="1477" y="335"/>
                  </a:lnTo>
                  <a:lnTo>
                    <a:pt x="1485" y="335"/>
                  </a:lnTo>
                  <a:lnTo>
                    <a:pt x="1498" y="330"/>
                  </a:lnTo>
                  <a:lnTo>
                    <a:pt x="1583" y="322"/>
                  </a:lnTo>
                  <a:lnTo>
                    <a:pt x="1600" y="318"/>
                  </a:lnTo>
                  <a:lnTo>
                    <a:pt x="1596" y="318"/>
                  </a:lnTo>
                  <a:lnTo>
                    <a:pt x="1596" y="322"/>
                  </a:lnTo>
                  <a:lnTo>
                    <a:pt x="1591" y="322"/>
                  </a:lnTo>
                  <a:lnTo>
                    <a:pt x="1587" y="326"/>
                  </a:lnTo>
                  <a:lnTo>
                    <a:pt x="1583" y="330"/>
                  </a:lnTo>
                  <a:lnTo>
                    <a:pt x="1583" y="335"/>
                  </a:lnTo>
                  <a:lnTo>
                    <a:pt x="1579" y="339"/>
                  </a:lnTo>
                  <a:lnTo>
                    <a:pt x="1570" y="347"/>
                  </a:lnTo>
                  <a:lnTo>
                    <a:pt x="1566" y="356"/>
                  </a:lnTo>
                  <a:lnTo>
                    <a:pt x="1553" y="377"/>
                  </a:lnTo>
                  <a:lnTo>
                    <a:pt x="1545" y="394"/>
                  </a:lnTo>
                  <a:lnTo>
                    <a:pt x="1536" y="402"/>
                  </a:lnTo>
                  <a:lnTo>
                    <a:pt x="1536" y="407"/>
                  </a:lnTo>
                  <a:lnTo>
                    <a:pt x="1532" y="411"/>
                  </a:lnTo>
                  <a:lnTo>
                    <a:pt x="1528" y="419"/>
                  </a:lnTo>
                  <a:lnTo>
                    <a:pt x="1524" y="423"/>
                  </a:lnTo>
                  <a:lnTo>
                    <a:pt x="1519" y="428"/>
                  </a:lnTo>
                  <a:lnTo>
                    <a:pt x="1511" y="432"/>
                  </a:lnTo>
                  <a:lnTo>
                    <a:pt x="1507" y="440"/>
                  </a:lnTo>
                  <a:lnTo>
                    <a:pt x="1490" y="453"/>
                  </a:lnTo>
                  <a:lnTo>
                    <a:pt x="1481" y="457"/>
                  </a:lnTo>
                  <a:lnTo>
                    <a:pt x="1477" y="462"/>
                  </a:lnTo>
                  <a:lnTo>
                    <a:pt x="1473" y="466"/>
                  </a:lnTo>
                  <a:lnTo>
                    <a:pt x="1469" y="470"/>
                  </a:lnTo>
                  <a:lnTo>
                    <a:pt x="1469" y="474"/>
                  </a:lnTo>
                  <a:lnTo>
                    <a:pt x="1464" y="483"/>
                  </a:lnTo>
                  <a:lnTo>
                    <a:pt x="1456" y="491"/>
                  </a:lnTo>
                  <a:lnTo>
                    <a:pt x="1447" y="512"/>
                  </a:lnTo>
                  <a:lnTo>
                    <a:pt x="1443" y="517"/>
                  </a:lnTo>
                  <a:lnTo>
                    <a:pt x="1435" y="529"/>
                  </a:lnTo>
                  <a:lnTo>
                    <a:pt x="1430" y="542"/>
                  </a:lnTo>
                  <a:lnTo>
                    <a:pt x="1422" y="546"/>
                  </a:lnTo>
                  <a:lnTo>
                    <a:pt x="1418" y="555"/>
                  </a:lnTo>
                  <a:lnTo>
                    <a:pt x="1418" y="559"/>
                  </a:lnTo>
                  <a:lnTo>
                    <a:pt x="1409" y="563"/>
                  </a:lnTo>
                  <a:lnTo>
                    <a:pt x="1405" y="567"/>
                  </a:lnTo>
                  <a:lnTo>
                    <a:pt x="1401" y="572"/>
                  </a:lnTo>
                  <a:lnTo>
                    <a:pt x="1397" y="580"/>
                  </a:lnTo>
                  <a:lnTo>
                    <a:pt x="1392" y="589"/>
                  </a:lnTo>
                  <a:lnTo>
                    <a:pt x="1392" y="593"/>
                  </a:lnTo>
                  <a:lnTo>
                    <a:pt x="1392" y="597"/>
                  </a:lnTo>
                  <a:lnTo>
                    <a:pt x="1392" y="601"/>
                  </a:lnTo>
                  <a:lnTo>
                    <a:pt x="1397" y="610"/>
                  </a:lnTo>
                  <a:lnTo>
                    <a:pt x="1401" y="618"/>
                  </a:lnTo>
                  <a:lnTo>
                    <a:pt x="1414" y="639"/>
                  </a:lnTo>
                  <a:lnTo>
                    <a:pt x="1414" y="644"/>
                  </a:lnTo>
                  <a:lnTo>
                    <a:pt x="1422" y="656"/>
                  </a:lnTo>
                  <a:lnTo>
                    <a:pt x="1426" y="665"/>
                  </a:lnTo>
                  <a:lnTo>
                    <a:pt x="1430" y="678"/>
                  </a:lnTo>
                  <a:lnTo>
                    <a:pt x="1443" y="707"/>
                  </a:lnTo>
                  <a:lnTo>
                    <a:pt x="1447" y="711"/>
                  </a:lnTo>
                  <a:lnTo>
                    <a:pt x="1452" y="720"/>
                  </a:lnTo>
                  <a:lnTo>
                    <a:pt x="1452" y="724"/>
                  </a:lnTo>
                  <a:lnTo>
                    <a:pt x="1456" y="728"/>
                  </a:lnTo>
                  <a:lnTo>
                    <a:pt x="1460" y="737"/>
                  </a:lnTo>
                  <a:lnTo>
                    <a:pt x="1464" y="741"/>
                  </a:lnTo>
                  <a:lnTo>
                    <a:pt x="1473" y="749"/>
                  </a:lnTo>
                  <a:lnTo>
                    <a:pt x="1485" y="762"/>
                  </a:lnTo>
                  <a:lnTo>
                    <a:pt x="1494" y="775"/>
                  </a:lnTo>
                  <a:lnTo>
                    <a:pt x="1507" y="783"/>
                  </a:lnTo>
                  <a:lnTo>
                    <a:pt x="1515" y="796"/>
                  </a:lnTo>
                  <a:lnTo>
                    <a:pt x="1528" y="805"/>
                  </a:lnTo>
                  <a:lnTo>
                    <a:pt x="1532" y="809"/>
                  </a:lnTo>
                  <a:lnTo>
                    <a:pt x="1536" y="813"/>
                  </a:lnTo>
                  <a:lnTo>
                    <a:pt x="1541" y="821"/>
                  </a:lnTo>
                  <a:lnTo>
                    <a:pt x="1545" y="830"/>
                  </a:lnTo>
                  <a:lnTo>
                    <a:pt x="1549" y="834"/>
                  </a:lnTo>
                  <a:lnTo>
                    <a:pt x="1553" y="838"/>
                  </a:lnTo>
                  <a:lnTo>
                    <a:pt x="1553" y="847"/>
                  </a:lnTo>
                  <a:lnTo>
                    <a:pt x="1562" y="860"/>
                  </a:lnTo>
                  <a:lnTo>
                    <a:pt x="1562" y="864"/>
                  </a:lnTo>
                  <a:lnTo>
                    <a:pt x="1566" y="868"/>
                  </a:lnTo>
                  <a:lnTo>
                    <a:pt x="1570" y="872"/>
                  </a:lnTo>
                  <a:lnTo>
                    <a:pt x="1579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87" y="893"/>
                  </a:lnTo>
                  <a:lnTo>
                    <a:pt x="1587" y="902"/>
                  </a:lnTo>
                  <a:lnTo>
                    <a:pt x="1587" y="906"/>
                  </a:lnTo>
                  <a:lnTo>
                    <a:pt x="1587" y="915"/>
                  </a:lnTo>
                  <a:lnTo>
                    <a:pt x="1583" y="923"/>
                  </a:lnTo>
                  <a:lnTo>
                    <a:pt x="1583" y="927"/>
                  </a:lnTo>
                  <a:lnTo>
                    <a:pt x="1579" y="932"/>
                  </a:lnTo>
                  <a:lnTo>
                    <a:pt x="1574" y="936"/>
                  </a:lnTo>
                  <a:lnTo>
                    <a:pt x="1574" y="940"/>
                  </a:lnTo>
                  <a:lnTo>
                    <a:pt x="1570" y="940"/>
                  </a:lnTo>
                  <a:lnTo>
                    <a:pt x="1566" y="944"/>
                  </a:lnTo>
                  <a:lnTo>
                    <a:pt x="1562" y="944"/>
                  </a:lnTo>
                  <a:lnTo>
                    <a:pt x="1557" y="948"/>
                  </a:lnTo>
                  <a:lnTo>
                    <a:pt x="1549" y="948"/>
                  </a:lnTo>
                  <a:lnTo>
                    <a:pt x="1545" y="953"/>
                  </a:lnTo>
                  <a:lnTo>
                    <a:pt x="1541" y="953"/>
                  </a:lnTo>
                  <a:lnTo>
                    <a:pt x="1532" y="957"/>
                  </a:lnTo>
                  <a:lnTo>
                    <a:pt x="1528" y="965"/>
                  </a:lnTo>
                  <a:lnTo>
                    <a:pt x="1519" y="970"/>
                  </a:lnTo>
                  <a:lnTo>
                    <a:pt x="1515" y="974"/>
                  </a:lnTo>
                  <a:lnTo>
                    <a:pt x="1511" y="978"/>
                  </a:lnTo>
                  <a:lnTo>
                    <a:pt x="1502" y="987"/>
                  </a:lnTo>
                  <a:lnTo>
                    <a:pt x="1498" y="991"/>
                  </a:lnTo>
                  <a:lnTo>
                    <a:pt x="1494" y="999"/>
                  </a:lnTo>
                  <a:lnTo>
                    <a:pt x="1490" y="1004"/>
                  </a:lnTo>
                  <a:lnTo>
                    <a:pt x="1485" y="1012"/>
                  </a:lnTo>
                  <a:lnTo>
                    <a:pt x="1481" y="1025"/>
                  </a:lnTo>
                  <a:lnTo>
                    <a:pt x="1477" y="1029"/>
                  </a:lnTo>
                  <a:lnTo>
                    <a:pt x="1473" y="1037"/>
                  </a:lnTo>
                  <a:lnTo>
                    <a:pt x="1464" y="1050"/>
                  </a:lnTo>
                  <a:lnTo>
                    <a:pt x="1460" y="1059"/>
                  </a:lnTo>
                  <a:lnTo>
                    <a:pt x="1452" y="1071"/>
                  </a:lnTo>
                  <a:lnTo>
                    <a:pt x="1435" y="1097"/>
                  </a:lnTo>
                  <a:lnTo>
                    <a:pt x="1426" y="1109"/>
                  </a:lnTo>
                  <a:lnTo>
                    <a:pt x="1418" y="1118"/>
                  </a:lnTo>
                  <a:lnTo>
                    <a:pt x="1414" y="1122"/>
                  </a:lnTo>
                  <a:lnTo>
                    <a:pt x="1405" y="1131"/>
                  </a:lnTo>
                  <a:lnTo>
                    <a:pt x="1401" y="1135"/>
                  </a:lnTo>
                  <a:lnTo>
                    <a:pt x="1397" y="1143"/>
                  </a:lnTo>
                  <a:lnTo>
                    <a:pt x="1388" y="1147"/>
                  </a:lnTo>
                  <a:lnTo>
                    <a:pt x="1384" y="1152"/>
                  </a:lnTo>
                  <a:lnTo>
                    <a:pt x="1380" y="1156"/>
                  </a:lnTo>
                  <a:lnTo>
                    <a:pt x="1371" y="1160"/>
                  </a:lnTo>
                  <a:lnTo>
                    <a:pt x="1367" y="1160"/>
                  </a:lnTo>
                  <a:lnTo>
                    <a:pt x="1363" y="1164"/>
                  </a:lnTo>
                  <a:lnTo>
                    <a:pt x="1354" y="1169"/>
                  </a:lnTo>
                  <a:lnTo>
                    <a:pt x="1350" y="1169"/>
                  </a:lnTo>
                  <a:lnTo>
                    <a:pt x="1342" y="1169"/>
                  </a:lnTo>
                  <a:lnTo>
                    <a:pt x="1337" y="1173"/>
                  </a:lnTo>
                  <a:lnTo>
                    <a:pt x="1333" y="1173"/>
                  </a:lnTo>
                  <a:lnTo>
                    <a:pt x="1320" y="1173"/>
                  </a:lnTo>
                  <a:lnTo>
                    <a:pt x="1316" y="1169"/>
                  </a:lnTo>
                  <a:lnTo>
                    <a:pt x="1303" y="1169"/>
                  </a:lnTo>
                  <a:lnTo>
                    <a:pt x="1299" y="1169"/>
                  </a:lnTo>
                  <a:lnTo>
                    <a:pt x="1291" y="1169"/>
                  </a:lnTo>
                  <a:lnTo>
                    <a:pt x="1282" y="1169"/>
                  </a:lnTo>
                  <a:lnTo>
                    <a:pt x="1274" y="1169"/>
                  </a:lnTo>
                  <a:lnTo>
                    <a:pt x="1265" y="1169"/>
                  </a:lnTo>
                  <a:lnTo>
                    <a:pt x="1261" y="1169"/>
                  </a:lnTo>
                  <a:lnTo>
                    <a:pt x="1248" y="1173"/>
                  </a:lnTo>
                  <a:lnTo>
                    <a:pt x="1244" y="1173"/>
                  </a:lnTo>
                  <a:lnTo>
                    <a:pt x="1236" y="1177"/>
                  </a:lnTo>
                  <a:lnTo>
                    <a:pt x="1189" y="1194"/>
                  </a:lnTo>
                  <a:lnTo>
                    <a:pt x="1181" y="1194"/>
                  </a:lnTo>
                  <a:lnTo>
                    <a:pt x="1160" y="1202"/>
                  </a:lnTo>
                  <a:lnTo>
                    <a:pt x="1155" y="1207"/>
                  </a:lnTo>
                  <a:lnTo>
                    <a:pt x="1147" y="1211"/>
                  </a:lnTo>
                  <a:lnTo>
                    <a:pt x="1138" y="1211"/>
                  </a:lnTo>
                  <a:lnTo>
                    <a:pt x="1130" y="1211"/>
                  </a:lnTo>
                  <a:lnTo>
                    <a:pt x="1117" y="1215"/>
                  </a:lnTo>
                  <a:lnTo>
                    <a:pt x="1109" y="1215"/>
                  </a:lnTo>
                  <a:lnTo>
                    <a:pt x="1100" y="1215"/>
                  </a:lnTo>
                  <a:lnTo>
                    <a:pt x="1096" y="1215"/>
                  </a:lnTo>
                  <a:lnTo>
                    <a:pt x="1088" y="1215"/>
                  </a:lnTo>
                  <a:lnTo>
                    <a:pt x="1079" y="1215"/>
                  </a:lnTo>
                  <a:lnTo>
                    <a:pt x="1071" y="1215"/>
                  </a:lnTo>
                  <a:lnTo>
                    <a:pt x="1058" y="1211"/>
                  </a:lnTo>
                  <a:lnTo>
                    <a:pt x="1054" y="1211"/>
                  </a:lnTo>
                  <a:lnTo>
                    <a:pt x="1049" y="1211"/>
                  </a:lnTo>
                  <a:lnTo>
                    <a:pt x="1045" y="1211"/>
                  </a:lnTo>
                  <a:lnTo>
                    <a:pt x="1041" y="1211"/>
                  </a:lnTo>
                  <a:lnTo>
                    <a:pt x="1037" y="1211"/>
                  </a:lnTo>
                  <a:lnTo>
                    <a:pt x="1033" y="1211"/>
                  </a:lnTo>
                  <a:lnTo>
                    <a:pt x="1033" y="1207"/>
                  </a:lnTo>
                  <a:lnTo>
                    <a:pt x="1028" y="1202"/>
                  </a:lnTo>
                  <a:lnTo>
                    <a:pt x="1028" y="1198"/>
                  </a:lnTo>
                  <a:lnTo>
                    <a:pt x="1016" y="1177"/>
                  </a:lnTo>
                  <a:lnTo>
                    <a:pt x="1011" y="1160"/>
                  </a:lnTo>
                  <a:lnTo>
                    <a:pt x="1007" y="1156"/>
                  </a:lnTo>
                  <a:lnTo>
                    <a:pt x="1003" y="1152"/>
                  </a:lnTo>
                  <a:lnTo>
                    <a:pt x="1003" y="1147"/>
                  </a:lnTo>
                  <a:lnTo>
                    <a:pt x="994" y="1139"/>
                  </a:lnTo>
                  <a:lnTo>
                    <a:pt x="986" y="1122"/>
                  </a:lnTo>
                  <a:lnTo>
                    <a:pt x="977" y="1114"/>
                  </a:lnTo>
                  <a:lnTo>
                    <a:pt x="969" y="1101"/>
                  </a:lnTo>
                  <a:lnTo>
                    <a:pt x="965" y="1097"/>
                  </a:lnTo>
                  <a:lnTo>
                    <a:pt x="961" y="1092"/>
                  </a:lnTo>
                  <a:lnTo>
                    <a:pt x="956" y="1088"/>
                  </a:lnTo>
                  <a:lnTo>
                    <a:pt x="952" y="1084"/>
                  </a:lnTo>
                  <a:lnTo>
                    <a:pt x="948" y="1084"/>
                  </a:lnTo>
                  <a:lnTo>
                    <a:pt x="939" y="1080"/>
                  </a:lnTo>
                  <a:lnTo>
                    <a:pt x="935" y="1075"/>
                  </a:lnTo>
                  <a:lnTo>
                    <a:pt x="927" y="1071"/>
                  </a:lnTo>
                  <a:lnTo>
                    <a:pt x="918" y="1071"/>
                  </a:lnTo>
                  <a:lnTo>
                    <a:pt x="910" y="1067"/>
                  </a:lnTo>
                  <a:lnTo>
                    <a:pt x="901" y="1063"/>
                  </a:lnTo>
                  <a:lnTo>
                    <a:pt x="897" y="1063"/>
                  </a:lnTo>
                  <a:lnTo>
                    <a:pt x="893" y="1063"/>
                  </a:lnTo>
                  <a:lnTo>
                    <a:pt x="889" y="1063"/>
                  </a:lnTo>
                  <a:lnTo>
                    <a:pt x="889" y="1067"/>
                  </a:lnTo>
                  <a:lnTo>
                    <a:pt x="880" y="1067"/>
                  </a:lnTo>
                  <a:lnTo>
                    <a:pt x="880" y="1071"/>
                  </a:lnTo>
                  <a:lnTo>
                    <a:pt x="876" y="1071"/>
                  </a:lnTo>
                  <a:lnTo>
                    <a:pt x="872" y="1075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55" y="1101"/>
                  </a:lnTo>
                  <a:lnTo>
                    <a:pt x="850" y="1109"/>
                  </a:lnTo>
                  <a:lnTo>
                    <a:pt x="850" y="1114"/>
                  </a:lnTo>
                  <a:lnTo>
                    <a:pt x="846" y="1114"/>
                  </a:lnTo>
                  <a:lnTo>
                    <a:pt x="846" y="1109"/>
                  </a:lnTo>
                  <a:lnTo>
                    <a:pt x="842" y="1109"/>
                  </a:lnTo>
                  <a:lnTo>
                    <a:pt x="838" y="1105"/>
                  </a:lnTo>
                  <a:lnTo>
                    <a:pt x="834" y="1105"/>
                  </a:lnTo>
                  <a:lnTo>
                    <a:pt x="834" y="1101"/>
                  </a:lnTo>
                  <a:lnTo>
                    <a:pt x="829" y="1097"/>
                  </a:lnTo>
                  <a:lnTo>
                    <a:pt x="829" y="1092"/>
                  </a:lnTo>
                  <a:lnTo>
                    <a:pt x="829" y="1084"/>
                  </a:lnTo>
                  <a:lnTo>
                    <a:pt x="829" y="1075"/>
                  </a:lnTo>
                  <a:lnTo>
                    <a:pt x="829" y="1071"/>
                  </a:lnTo>
                  <a:lnTo>
                    <a:pt x="834" y="1063"/>
                  </a:lnTo>
                  <a:lnTo>
                    <a:pt x="834" y="1059"/>
                  </a:lnTo>
                  <a:lnTo>
                    <a:pt x="838" y="1054"/>
                  </a:lnTo>
                  <a:lnTo>
                    <a:pt x="842" y="1042"/>
                  </a:lnTo>
                  <a:lnTo>
                    <a:pt x="842" y="1037"/>
                  </a:lnTo>
                  <a:lnTo>
                    <a:pt x="846" y="1033"/>
                  </a:lnTo>
                  <a:lnTo>
                    <a:pt x="855" y="1020"/>
                  </a:lnTo>
                  <a:lnTo>
                    <a:pt x="859" y="1020"/>
                  </a:lnTo>
                  <a:lnTo>
                    <a:pt x="859" y="1016"/>
                  </a:lnTo>
                  <a:lnTo>
                    <a:pt x="859" y="1012"/>
                  </a:lnTo>
                  <a:lnTo>
                    <a:pt x="859" y="1008"/>
                  </a:lnTo>
                  <a:lnTo>
                    <a:pt x="859" y="1004"/>
                  </a:lnTo>
                  <a:lnTo>
                    <a:pt x="855" y="999"/>
                  </a:lnTo>
                  <a:lnTo>
                    <a:pt x="846" y="995"/>
                  </a:lnTo>
                  <a:lnTo>
                    <a:pt x="842" y="995"/>
                  </a:lnTo>
                  <a:lnTo>
                    <a:pt x="838" y="995"/>
                  </a:lnTo>
                  <a:lnTo>
                    <a:pt x="838" y="991"/>
                  </a:lnTo>
                  <a:lnTo>
                    <a:pt x="834" y="987"/>
                  </a:lnTo>
                  <a:lnTo>
                    <a:pt x="834" y="982"/>
                  </a:lnTo>
                  <a:lnTo>
                    <a:pt x="834" y="978"/>
                  </a:lnTo>
                  <a:lnTo>
                    <a:pt x="834" y="970"/>
                  </a:lnTo>
                  <a:lnTo>
                    <a:pt x="829" y="957"/>
                  </a:lnTo>
                  <a:lnTo>
                    <a:pt x="829" y="948"/>
                  </a:lnTo>
                  <a:lnTo>
                    <a:pt x="825" y="944"/>
                  </a:lnTo>
                  <a:lnTo>
                    <a:pt x="825" y="940"/>
                  </a:lnTo>
                  <a:lnTo>
                    <a:pt x="825" y="936"/>
                  </a:lnTo>
                  <a:lnTo>
                    <a:pt x="821" y="936"/>
                  </a:lnTo>
                  <a:lnTo>
                    <a:pt x="817" y="932"/>
                  </a:lnTo>
                  <a:lnTo>
                    <a:pt x="817" y="927"/>
                  </a:lnTo>
                  <a:lnTo>
                    <a:pt x="812" y="927"/>
                  </a:lnTo>
                  <a:lnTo>
                    <a:pt x="808" y="927"/>
                  </a:lnTo>
                  <a:lnTo>
                    <a:pt x="804" y="927"/>
                  </a:lnTo>
                  <a:lnTo>
                    <a:pt x="800" y="927"/>
                  </a:lnTo>
                  <a:lnTo>
                    <a:pt x="791" y="927"/>
                  </a:lnTo>
                  <a:lnTo>
                    <a:pt x="787" y="927"/>
                  </a:lnTo>
                  <a:lnTo>
                    <a:pt x="778" y="927"/>
                  </a:lnTo>
                  <a:lnTo>
                    <a:pt x="774" y="927"/>
                  </a:lnTo>
                  <a:lnTo>
                    <a:pt x="770" y="927"/>
                  </a:lnTo>
                  <a:lnTo>
                    <a:pt x="766" y="932"/>
                  </a:lnTo>
                  <a:lnTo>
                    <a:pt x="762" y="932"/>
                  </a:lnTo>
                  <a:lnTo>
                    <a:pt x="757" y="936"/>
                  </a:lnTo>
                  <a:lnTo>
                    <a:pt x="757" y="940"/>
                  </a:lnTo>
                  <a:lnTo>
                    <a:pt x="753" y="944"/>
                  </a:lnTo>
                  <a:lnTo>
                    <a:pt x="749" y="948"/>
                  </a:lnTo>
                  <a:lnTo>
                    <a:pt x="749" y="953"/>
                  </a:lnTo>
                  <a:lnTo>
                    <a:pt x="745" y="970"/>
                  </a:lnTo>
                  <a:lnTo>
                    <a:pt x="745" y="974"/>
                  </a:lnTo>
                  <a:lnTo>
                    <a:pt x="745" y="978"/>
                  </a:lnTo>
                  <a:lnTo>
                    <a:pt x="740" y="987"/>
                  </a:lnTo>
                  <a:lnTo>
                    <a:pt x="736" y="991"/>
                  </a:lnTo>
                  <a:lnTo>
                    <a:pt x="723" y="1004"/>
                  </a:lnTo>
                  <a:lnTo>
                    <a:pt x="719" y="1004"/>
                  </a:lnTo>
                  <a:lnTo>
                    <a:pt x="715" y="1008"/>
                  </a:lnTo>
                  <a:lnTo>
                    <a:pt x="707" y="1008"/>
                  </a:lnTo>
                  <a:lnTo>
                    <a:pt x="702" y="1012"/>
                  </a:lnTo>
                  <a:lnTo>
                    <a:pt x="698" y="1012"/>
                  </a:lnTo>
                  <a:lnTo>
                    <a:pt x="694" y="1012"/>
                  </a:lnTo>
                  <a:lnTo>
                    <a:pt x="690" y="1012"/>
                  </a:lnTo>
                  <a:lnTo>
                    <a:pt x="685" y="1012"/>
                  </a:lnTo>
                  <a:lnTo>
                    <a:pt x="677" y="1012"/>
                  </a:lnTo>
                  <a:lnTo>
                    <a:pt x="647" y="1008"/>
                  </a:lnTo>
                  <a:lnTo>
                    <a:pt x="639" y="1008"/>
                  </a:lnTo>
                  <a:lnTo>
                    <a:pt x="635" y="1004"/>
                  </a:lnTo>
                  <a:lnTo>
                    <a:pt x="626" y="1004"/>
                  </a:lnTo>
                  <a:lnTo>
                    <a:pt x="622" y="1004"/>
                  </a:lnTo>
                  <a:lnTo>
                    <a:pt x="613" y="1008"/>
                  </a:lnTo>
                  <a:lnTo>
                    <a:pt x="605" y="1008"/>
                  </a:lnTo>
                  <a:lnTo>
                    <a:pt x="601" y="1008"/>
                  </a:lnTo>
                  <a:lnTo>
                    <a:pt x="592" y="1012"/>
                  </a:lnTo>
                  <a:lnTo>
                    <a:pt x="580" y="1012"/>
                  </a:lnTo>
                  <a:lnTo>
                    <a:pt x="571" y="1016"/>
                  </a:lnTo>
                  <a:lnTo>
                    <a:pt x="563" y="1016"/>
                  </a:lnTo>
                  <a:lnTo>
                    <a:pt x="558" y="1020"/>
                  </a:lnTo>
                  <a:lnTo>
                    <a:pt x="550" y="1020"/>
                  </a:lnTo>
                  <a:lnTo>
                    <a:pt x="537" y="1029"/>
                  </a:lnTo>
                  <a:lnTo>
                    <a:pt x="529" y="1033"/>
                  </a:lnTo>
                  <a:lnTo>
                    <a:pt x="524" y="1037"/>
                  </a:lnTo>
                  <a:lnTo>
                    <a:pt x="520" y="1037"/>
                  </a:lnTo>
                  <a:lnTo>
                    <a:pt x="512" y="1042"/>
                  </a:lnTo>
                  <a:lnTo>
                    <a:pt x="508" y="1046"/>
                  </a:lnTo>
                  <a:lnTo>
                    <a:pt x="508" y="1050"/>
                  </a:lnTo>
                  <a:lnTo>
                    <a:pt x="503" y="1054"/>
                  </a:lnTo>
                  <a:lnTo>
                    <a:pt x="499" y="1067"/>
                  </a:lnTo>
                  <a:lnTo>
                    <a:pt x="495" y="1071"/>
                  </a:lnTo>
                  <a:lnTo>
                    <a:pt x="495" y="1075"/>
                  </a:lnTo>
                  <a:lnTo>
                    <a:pt x="491" y="1080"/>
                  </a:lnTo>
                  <a:lnTo>
                    <a:pt x="486" y="1084"/>
                  </a:lnTo>
                  <a:lnTo>
                    <a:pt x="482" y="1088"/>
                  </a:lnTo>
                  <a:lnTo>
                    <a:pt x="474" y="1092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3" y="1114"/>
                  </a:lnTo>
                  <a:lnTo>
                    <a:pt x="448" y="1114"/>
                  </a:lnTo>
                  <a:lnTo>
                    <a:pt x="448" y="1118"/>
                  </a:lnTo>
                  <a:lnTo>
                    <a:pt x="444" y="1122"/>
                  </a:lnTo>
                  <a:lnTo>
                    <a:pt x="440" y="1131"/>
                  </a:lnTo>
                  <a:lnTo>
                    <a:pt x="440" y="1139"/>
                  </a:lnTo>
                  <a:lnTo>
                    <a:pt x="436" y="1147"/>
                  </a:lnTo>
                  <a:lnTo>
                    <a:pt x="431" y="1160"/>
                  </a:lnTo>
                  <a:lnTo>
                    <a:pt x="431" y="1169"/>
                  </a:lnTo>
                  <a:lnTo>
                    <a:pt x="431" y="1173"/>
                  </a:lnTo>
                  <a:lnTo>
                    <a:pt x="444" y="1169"/>
                  </a:lnTo>
                  <a:lnTo>
                    <a:pt x="448" y="1164"/>
                  </a:lnTo>
                  <a:lnTo>
                    <a:pt x="457" y="1160"/>
                  </a:lnTo>
                  <a:lnTo>
                    <a:pt x="461" y="1160"/>
                  </a:lnTo>
                  <a:lnTo>
                    <a:pt x="465" y="1160"/>
                  </a:lnTo>
                  <a:lnTo>
                    <a:pt x="469" y="1156"/>
                  </a:lnTo>
                  <a:lnTo>
                    <a:pt x="474" y="1156"/>
                  </a:lnTo>
                  <a:lnTo>
                    <a:pt x="478" y="1156"/>
                  </a:lnTo>
                  <a:lnTo>
                    <a:pt x="482" y="1156"/>
                  </a:lnTo>
                  <a:lnTo>
                    <a:pt x="486" y="1156"/>
                  </a:lnTo>
                  <a:lnTo>
                    <a:pt x="495" y="1156"/>
                  </a:lnTo>
                  <a:lnTo>
                    <a:pt x="499" y="1156"/>
                  </a:lnTo>
                  <a:lnTo>
                    <a:pt x="503" y="1160"/>
                  </a:lnTo>
                  <a:lnTo>
                    <a:pt x="524" y="1173"/>
                  </a:lnTo>
                  <a:lnTo>
                    <a:pt x="529" y="1173"/>
                  </a:lnTo>
                  <a:lnTo>
                    <a:pt x="533" y="1177"/>
                  </a:lnTo>
                  <a:lnTo>
                    <a:pt x="537" y="1177"/>
                  </a:lnTo>
                  <a:lnTo>
                    <a:pt x="541" y="1177"/>
                  </a:lnTo>
                  <a:lnTo>
                    <a:pt x="546" y="1177"/>
                  </a:lnTo>
                  <a:lnTo>
                    <a:pt x="558" y="1177"/>
                  </a:lnTo>
                  <a:lnTo>
                    <a:pt x="563" y="1177"/>
                  </a:lnTo>
                  <a:lnTo>
                    <a:pt x="567" y="1181"/>
                  </a:lnTo>
                  <a:lnTo>
                    <a:pt x="571" y="1181"/>
                  </a:lnTo>
                  <a:lnTo>
                    <a:pt x="575" y="1186"/>
                  </a:lnTo>
                  <a:lnTo>
                    <a:pt x="588" y="1194"/>
                  </a:lnTo>
                  <a:lnTo>
                    <a:pt x="601" y="1198"/>
                  </a:lnTo>
                  <a:lnTo>
                    <a:pt x="605" y="1202"/>
                  </a:lnTo>
                  <a:lnTo>
                    <a:pt x="609" y="1207"/>
                  </a:lnTo>
                  <a:lnTo>
                    <a:pt x="618" y="1219"/>
                  </a:lnTo>
                  <a:lnTo>
                    <a:pt x="622" y="1224"/>
                  </a:lnTo>
                  <a:lnTo>
                    <a:pt x="626" y="1228"/>
                  </a:lnTo>
                  <a:lnTo>
                    <a:pt x="630" y="1236"/>
                  </a:lnTo>
                  <a:lnTo>
                    <a:pt x="635" y="1236"/>
                  </a:lnTo>
                  <a:lnTo>
                    <a:pt x="635" y="1241"/>
                  </a:lnTo>
                  <a:lnTo>
                    <a:pt x="639" y="1245"/>
                  </a:lnTo>
                  <a:lnTo>
                    <a:pt x="643" y="1249"/>
                  </a:lnTo>
                  <a:lnTo>
                    <a:pt x="643" y="1253"/>
                  </a:lnTo>
                  <a:lnTo>
                    <a:pt x="643" y="1262"/>
                  </a:lnTo>
                  <a:lnTo>
                    <a:pt x="647" y="1270"/>
                  </a:lnTo>
                  <a:lnTo>
                    <a:pt x="647" y="1279"/>
                  </a:lnTo>
                  <a:lnTo>
                    <a:pt x="647" y="1283"/>
                  </a:lnTo>
                  <a:lnTo>
                    <a:pt x="651" y="1296"/>
                  </a:lnTo>
                  <a:lnTo>
                    <a:pt x="651" y="1325"/>
                  </a:lnTo>
                  <a:lnTo>
                    <a:pt x="651" y="1334"/>
                  </a:lnTo>
                  <a:lnTo>
                    <a:pt x="656" y="1355"/>
                  </a:lnTo>
                  <a:lnTo>
                    <a:pt x="656" y="1372"/>
                  </a:lnTo>
                  <a:lnTo>
                    <a:pt x="660" y="1393"/>
                  </a:lnTo>
                  <a:lnTo>
                    <a:pt x="664" y="1397"/>
                  </a:lnTo>
                  <a:lnTo>
                    <a:pt x="664" y="1406"/>
                  </a:lnTo>
                  <a:lnTo>
                    <a:pt x="639" y="1418"/>
                  </a:lnTo>
                  <a:lnTo>
                    <a:pt x="635" y="1423"/>
                  </a:lnTo>
                  <a:lnTo>
                    <a:pt x="630" y="1427"/>
                  </a:lnTo>
                  <a:lnTo>
                    <a:pt x="622" y="1427"/>
                  </a:lnTo>
                  <a:lnTo>
                    <a:pt x="618" y="1435"/>
                  </a:lnTo>
                  <a:lnTo>
                    <a:pt x="613" y="1440"/>
                  </a:lnTo>
                  <a:lnTo>
                    <a:pt x="605" y="1448"/>
                  </a:lnTo>
                  <a:lnTo>
                    <a:pt x="596" y="1457"/>
                  </a:lnTo>
                  <a:lnTo>
                    <a:pt x="592" y="1461"/>
                  </a:lnTo>
                  <a:lnTo>
                    <a:pt x="588" y="1465"/>
                  </a:lnTo>
                  <a:lnTo>
                    <a:pt x="580" y="1478"/>
                  </a:lnTo>
                  <a:lnTo>
                    <a:pt x="558" y="1503"/>
                  </a:lnTo>
                  <a:lnTo>
                    <a:pt x="554" y="1512"/>
                  </a:lnTo>
                  <a:lnTo>
                    <a:pt x="546" y="1520"/>
                  </a:lnTo>
                  <a:lnTo>
                    <a:pt x="541" y="1524"/>
                  </a:lnTo>
                  <a:lnTo>
                    <a:pt x="537" y="1524"/>
                  </a:lnTo>
                  <a:lnTo>
                    <a:pt x="533" y="1528"/>
                  </a:lnTo>
                  <a:lnTo>
                    <a:pt x="524" y="1533"/>
                  </a:lnTo>
                  <a:lnTo>
                    <a:pt x="516" y="1533"/>
                  </a:lnTo>
                  <a:lnTo>
                    <a:pt x="508" y="1537"/>
                  </a:lnTo>
                  <a:lnTo>
                    <a:pt x="495" y="1541"/>
                  </a:lnTo>
                  <a:lnTo>
                    <a:pt x="482" y="1545"/>
                  </a:lnTo>
                  <a:lnTo>
                    <a:pt x="474" y="1545"/>
                  </a:lnTo>
                  <a:lnTo>
                    <a:pt x="465" y="1550"/>
                  </a:lnTo>
                  <a:lnTo>
                    <a:pt x="457" y="1550"/>
                  </a:lnTo>
                  <a:lnTo>
                    <a:pt x="448" y="1550"/>
                  </a:lnTo>
                  <a:lnTo>
                    <a:pt x="444" y="1550"/>
                  </a:lnTo>
                  <a:lnTo>
                    <a:pt x="440" y="1550"/>
                  </a:lnTo>
                  <a:lnTo>
                    <a:pt x="440" y="1545"/>
                  </a:lnTo>
                  <a:lnTo>
                    <a:pt x="436" y="1545"/>
                  </a:lnTo>
                  <a:lnTo>
                    <a:pt x="431" y="1541"/>
                  </a:lnTo>
                  <a:lnTo>
                    <a:pt x="427" y="1537"/>
                  </a:lnTo>
                  <a:lnTo>
                    <a:pt x="419" y="1528"/>
                  </a:lnTo>
                  <a:lnTo>
                    <a:pt x="419" y="1524"/>
                  </a:lnTo>
                  <a:lnTo>
                    <a:pt x="414" y="1524"/>
                  </a:lnTo>
                  <a:lnTo>
                    <a:pt x="410" y="1520"/>
                  </a:lnTo>
                  <a:lnTo>
                    <a:pt x="406" y="1516"/>
                  </a:lnTo>
                  <a:lnTo>
                    <a:pt x="389" y="1503"/>
                  </a:lnTo>
                  <a:lnTo>
                    <a:pt x="385" y="1499"/>
                  </a:lnTo>
                  <a:lnTo>
                    <a:pt x="381" y="1495"/>
                  </a:lnTo>
                  <a:lnTo>
                    <a:pt x="376" y="1495"/>
                  </a:lnTo>
                  <a:lnTo>
                    <a:pt x="372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9" y="1478"/>
                  </a:lnTo>
                  <a:lnTo>
                    <a:pt x="355" y="1478"/>
                  </a:lnTo>
                  <a:lnTo>
                    <a:pt x="351" y="1478"/>
                  </a:lnTo>
                  <a:lnTo>
                    <a:pt x="347" y="1478"/>
                  </a:lnTo>
                  <a:lnTo>
                    <a:pt x="342" y="1478"/>
                  </a:lnTo>
                  <a:lnTo>
                    <a:pt x="338" y="1478"/>
                  </a:lnTo>
                  <a:lnTo>
                    <a:pt x="334" y="1478"/>
                  </a:lnTo>
                  <a:lnTo>
                    <a:pt x="317" y="1478"/>
                  </a:lnTo>
                  <a:lnTo>
                    <a:pt x="313" y="1478"/>
                  </a:lnTo>
                  <a:lnTo>
                    <a:pt x="309" y="1478"/>
                  </a:lnTo>
                  <a:lnTo>
                    <a:pt x="304" y="1478"/>
                  </a:lnTo>
                  <a:lnTo>
                    <a:pt x="296" y="1478"/>
                  </a:lnTo>
                  <a:lnTo>
                    <a:pt x="292" y="1478"/>
                  </a:lnTo>
                  <a:lnTo>
                    <a:pt x="287" y="1478"/>
                  </a:lnTo>
                  <a:lnTo>
                    <a:pt x="287" y="1473"/>
                  </a:lnTo>
                  <a:lnTo>
                    <a:pt x="283" y="1473"/>
                  </a:lnTo>
                  <a:lnTo>
                    <a:pt x="283" y="1469"/>
                  </a:lnTo>
                  <a:lnTo>
                    <a:pt x="275" y="1461"/>
                  </a:lnTo>
                  <a:lnTo>
                    <a:pt x="270" y="1461"/>
                  </a:lnTo>
                  <a:lnTo>
                    <a:pt x="266" y="1457"/>
                  </a:lnTo>
                  <a:lnTo>
                    <a:pt x="266" y="1452"/>
                  </a:lnTo>
                  <a:lnTo>
                    <a:pt x="262" y="1452"/>
                  </a:lnTo>
                  <a:lnTo>
                    <a:pt x="258" y="1448"/>
                  </a:lnTo>
                  <a:lnTo>
                    <a:pt x="254" y="1448"/>
                  </a:lnTo>
                  <a:lnTo>
                    <a:pt x="249" y="1444"/>
                  </a:lnTo>
                  <a:lnTo>
                    <a:pt x="241" y="1444"/>
                  </a:lnTo>
                  <a:lnTo>
                    <a:pt x="237" y="1440"/>
                  </a:lnTo>
                  <a:lnTo>
                    <a:pt x="232" y="1440"/>
                  </a:lnTo>
                  <a:lnTo>
                    <a:pt x="220" y="1435"/>
                  </a:lnTo>
                  <a:lnTo>
                    <a:pt x="203" y="1431"/>
                  </a:lnTo>
                  <a:lnTo>
                    <a:pt x="199" y="1431"/>
                  </a:lnTo>
                  <a:lnTo>
                    <a:pt x="194" y="1427"/>
                  </a:lnTo>
                  <a:lnTo>
                    <a:pt x="190" y="1427"/>
                  </a:lnTo>
                  <a:lnTo>
                    <a:pt x="186" y="1427"/>
                  </a:lnTo>
                  <a:lnTo>
                    <a:pt x="186" y="1423"/>
                  </a:lnTo>
                  <a:lnTo>
                    <a:pt x="182" y="1418"/>
                  </a:lnTo>
                  <a:lnTo>
                    <a:pt x="177" y="1414"/>
                  </a:lnTo>
                  <a:lnTo>
                    <a:pt x="173" y="1410"/>
                  </a:lnTo>
                  <a:lnTo>
                    <a:pt x="169" y="1406"/>
                  </a:lnTo>
                  <a:lnTo>
                    <a:pt x="160" y="1401"/>
                  </a:lnTo>
                  <a:lnTo>
                    <a:pt x="156" y="1401"/>
                  </a:lnTo>
                  <a:lnTo>
                    <a:pt x="148" y="1397"/>
                  </a:lnTo>
                  <a:lnTo>
                    <a:pt x="143" y="1397"/>
                  </a:lnTo>
                  <a:lnTo>
                    <a:pt x="135" y="1397"/>
                  </a:lnTo>
                  <a:lnTo>
                    <a:pt x="131" y="1397"/>
                  </a:lnTo>
                  <a:lnTo>
                    <a:pt x="118" y="1393"/>
                  </a:lnTo>
                  <a:lnTo>
                    <a:pt x="110" y="1393"/>
                  </a:lnTo>
                  <a:lnTo>
                    <a:pt x="105" y="1393"/>
                  </a:lnTo>
                  <a:lnTo>
                    <a:pt x="101" y="1393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93" y="1385"/>
                  </a:lnTo>
                  <a:lnTo>
                    <a:pt x="93" y="1380"/>
                  </a:lnTo>
                  <a:lnTo>
                    <a:pt x="93" y="1376"/>
                  </a:lnTo>
                  <a:lnTo>
                    <a:pt x="93" y="1372"/>
                  </a:lnTo>
                  <a:lnTo>
                    <a:pt x="97" y="1363"/>
                  </a:lnTo>
                  <a:lnTo>
                    <a:pt x="101" y="1359"/>
                  </a:lnTo>
                  <a:lnTo>
                    <a:pt x="105" y="1351"/>
                  </a:lnTo>
                  <a:lnTo>
                    <a:pt x="105" y="1346"/>
                  </a:lnTo>
                  <a:lnTo>
                    <a:pt x="110" y="1342"/>
                  </a:lnTo>
                  <a:lnTo>
                    <a:pt x="114" y="1338"/>
                  </a:lnTo>
                  <a:lnTo>
                    <a:pt x="122" y="1334"/>
                  </a:lnTo>
                  <a:lnTo>
                    <a:pt x="127" y="1330"/>
                  </a:lnTo>
                  <a:lnTo>
                    <a:pt x="131" y="1330"/>
                  </a:lnTo>
                  <a:lnTo>
                    <a:pt x="135" y="1325"/>
                  </a:lnTo>
                  <a:lnTo>
                    <a:pt x="143" y="1321"/>
                  </a:lnTo>
                  <a:lnTo>
                    <a:pt x="152" y="1313"/>
                  </a:lnTo>
                  <a:lnTo>
                    <a:pt x="169" y="1304"/>
                  </a:lnTo>
                  <a:lnTo>
                    <a:pt x="182" y="1300"/>
                  </a:lnTo>
                  <a:lnTo>
                    <a:pt x="186" y="1296"/>
                  </a:lnTo>
                  <a:lnTo>
                    <a:pt x="190" y="1296"/>
                  </a:lnTo>
                  <a:lnTo>
                    <a:pt x="194" y="1291"/>
                  </a:lnTo>
                  <a:lnTo>
                    <a:pt x="199" y="1287"/>
                  </a:lnTo>
                  <a:lnTo>
                    <a:pt x="203" y="1283"/>
                  </a:lnTo>
                  <a:lnTo>
                    <a:pt x="203" y="1279"/>
                  </a:lnTo>
                  <a:lnTo>
                    <a:pt x="207" y="1274"/>
                  </a:lnTo>
                  <a:lnTo>
                    <a:pt x="207" y="1270"/>
                  </a:lnTo>
                  <a:lnTo>
                    <a:pt x="211" y="1262"/>
                  </a:lnTo>
                  <a:lnTo>
                    <a:pt x="215" y="1232"/>
                  </a:lnTo>
                  <a:lnTo>
                    <a:pt x="215" y="1224"/>
                  </a:lnTo>
                  <a:lnTo>
                    <a:pt x="215" y="1219"/>
                  </a:lnTo>
                  <a:lnTo>
                    <a:pt x="215" y="1215"/>
                  </a:lnTo>
                  <a:lnTo>
                    <a:pt x="215" y="1211"/>
                  </a:lnTo>
                  <a:lnTo>
                    <a:pt x="215" y="1207"/>
                  </a:lnTo>
                  <a:lnTo>
                    <a:pt x="215" y="1194"/>
                  </a:lnTo>
                  <a:lnTo>
                    <a:pt x="211" y="1190"/>
                  </a:lnTo>
                  <a:lnTo>
                    <a:pt x="211" y="1186"/>
                  </a:lnTo>
                  <a:lnTo>
                    <a:pt x="211" y="1181"/>
                  </a:lnTo>
                  <a:lnTo>
                    <a:pt x="207" y="1177"/>
                  </a:lnTo>
                  <a:lnTo>
                    <a:pt x="207" y="1173"/>
                  </a:lnTo>
                  <a:lnTo>
                    <a:pt x="203" y="1173"/>
                  </a:lnTo>
                  <a:lnTo>
                    <a:pt x="199" y="1169"/>
                  </a:lnTo>
                  <a:lnTo>
                    <a:pt x="194" y="1169"/>
                  </a:lnTo>
                  <a:lnTo>
                    <a:pt x="190" y="1169"/>
                  </a:lnTo>
                  <a:lnTo>
                    <a:pt x="186" y="1169"/>
                  </a:lnTo>
                  <a:lnTo>
                    <a:pt x="182" y="1173"/>
                  </a:lnTo>
                  <a:lnTo>
                    <a:pt x="177" y="1173"/>
                  </a:lnTo>
                  <a:lnTo>
                    <a:pt x="177" y="1177"/>
                  </a:lnTo>
                  <a:lnTo>
                    <a:pt x="177" y="1181"/>
                  </a:lnTo>
                  <a:lnTo>
                    <a:pt x="173" y="1186"/>
                  </a:lnTo>
                  <a:lnTo>
                    <a:pt x="173" y="1194"/>
                  </a:lnTo>
                  <a:lnTo>
                    <a:pt x="169" y="1198"/>
                  </a:lnTo>
                  <a:lnTo>
                    <a:pt x="169" y="1202"/>
                  </a:lnTo>
                  <a:lnTo>
                    <a:pt x="169" y="1207"/>
                  </a:lnTo>
                  <a:lnTo>
                    <a:pt x="165" y="1211"/>
                  </a:lnTo>
                  <a:lnTo>
                    <a:pt x="160" y="1215"/>
                  </a:lnTo>
                  <a:lnTo>
                    <a:pt x="156" y="1219"/>
                  </a:lnTo>
                  <a:lnTo>
                    <a:pt x="152" y="1224"/>
                  </a:lnTo>
                  <a:lnTo>
                    <a:pt x="148" y="1228"/>
                  </a:lnTo>
                  <a:lnTo>
                    <a:pt x="139" y="1232"/>
                  </a:lnTo>
                  <a:lnTo>
                    <a:pt x="122" y="1245"/>
                  </a:lnTo>
                  <a:lnTo>
                    <a:pt x="114" y="1249"/>
                  </a:lnTo>
                  <a:lnTo>
                    <a:pt x="105" y="1253"/>
                  </a:lnTo>
                  <a:lnTo>
                    <a:pt x="105" y="1258"/>
                  </a:lnTo>
                  <a:lnTo>
                    <a:pt x="97" y="1266"/>
                  </a:lnTo>
                  <a:lnTo>
                    <a:pt x="97" y="1270"/>
                  </a:lnTo>
                  <a:lnTo>
                    <a:pt x="93" y="1274"/>
                  </a:lnTo>
                  <a:lnTo>
                    <a:pt x="88" y="1279"/>
                  </a:lnTo>
                  <a:lnTo>
                    <a:pt x="84" y="1283"/>
                  </a:lnTo>
                  <a:lnTo>
                    <a:pt x="84" y="1291"/>
                  </a:lnTo>
                  <a:lnTo>
                    <a:pt x="80" y="1304"/>
                  </a:lnTo>
                  <a:lnTo>
                    <a:pt x="80" y="1308"/>
                  </a:lnTo>
                  <a:lnTo>
                    <a:pt x="76" y="1313"/>
                  </a:lnTo>
                  <a:lnTo>
                    <a:pt x="72" y="1317"/>
                  </a:lnTo>
                  <a:lnTo>
                    <a:pt x="67" y="1321"/>
                  </a:lnTo>
                  <a:lnTo>
                    <a:pt x="63" y="1321"/>
                  </a:lnTo>
                  <a:lnTo>
                    <a:pt x="59" y="1321"/>
                  </a:lnTo>
                  <a:lnTo>
                    <a:pt x="50" y="1321"/>
                  </a:lnTo>
                  <a:lnTo>
                    <a:pt x="46" y="1321"/>
                  </a:lnTo>
                  <a:lnTo>
                    <a:pt x="42" y="1317"/>
                  </a:lnTo>
                  <a:lnTo>
                    <a:pt x="38" y="1317"/>
                  </a:lnTo>
                  <a:lnTo>
                    <a:pt x="33" y="1313"/>
                  </a:lnTo>
                  <a:lnTo>
                    <a:pt x="29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6"/>
                  </a:lnTo>
                  <a:lnTo>
                    <a:pt x="21" y="1291"/>
                  </a:lnTo>
                  <a:lnTo>
                    <a:pt x="16" y="1287"/>
                  </a:lnTo>
                  <a:lnTo>
                    <a:pt x="12" y="1279"/>
                  </a:lnTo>
                  <a:lnTo>
                    <a:pt x="8" y="1266"/>
                  </a:lnTo>
                  <a:lnTo>
                    <a:pt x="8" y="1262"/>
                  </a:lnTo>
                  <a:lnTo>
                    <a:pt x="8" y="1253"/>
                  </a:lnTo>
                  <a:lnTo>
                    <a:pt x="4" y="1249"/>
                  </a:lnTo>
                  <a:lnTo>
                    <a:pt x="4" y="1241"/>
                  </a:lnTo>
                  <a:lnTo>
                    <a:pt x="4" y="1236"/>
                  </a:lnTo>
                  <a:lnTo>
                    <a:pt x="8" y="1232"/>
                  </a:lnTo>
                  <a:lnTo>
                    <a:pt x="8" y="1228"/>
                  </a:lnTo>
                  <a:lnTo>
                    <a:pt x="8" y="1224"/>
                  </a:lnTo>
                  <a:lnTo>
                    <a:pt x="8" y="1219"/>
                  </a:lnTo>
                  <a:lnTo>
                    <a:pt x="12" y="1219"/>
                  </a:lnTo>
                  <a:lnTo>
                    <a:pt x="16" y="1211"/>
                  </a:lnTo>
                  <a:lnTo>
                    <a:pt x="21" y="1207"/>
                  </a:lnTo>
                  <a:lnTo>
                    <a:pt x="29" y="1207"/>
                  </a:lnTo>
                  <a:lnTo>
                    <a:pt x="38" y="1202"/>
                  </a:lnTo>
                  <a:lnTo>
                    <a:pt x="42" y="1202"/>
                  </a:lnTo>
                  <a:lnTo>
                    <a:pt x="46" y="1198"/>
                  </a:lnTo>
                  <a:lnTo>
                    <a:pt x="55" y="1198"/>
                  </a:lnTo>
                  <a:lnTo>
                    <a:pt x="67" y="1198"/>
                  </a:lnTo>
                  <a:lnTo>
                    <a:pt x="76" y="1198"/>
                  </a:lnTo>
                  <a:lnTo>
                    <a:pt x="84" y="1194"/>
                  </a:lnTo>
                  <a:lnTo>
                    <a:pt x="88" y="1194"/>
                  </a:lnTo>
                  <a:lnTo>
                    <a:pt x="93" y="1194"/>
                  </a:lnTo>
                  <a:lnTo>
                    <a:pt x="93" y="1190"/>
                  </a:lnTo>
                  <a:lnTo>
                    <a:pt x="97" y="1190"/>
                  </a:lnTo>
                  <a:lnTo>
                    <a:pt x="101" y="1190"/>
                  </a:lnTo>
                  <a:lnTo>
                    <a:pt x="105" y="1186"/>
                  </a:lnTo>
                  <a:lnTo>
                    <a:pt x="110" y="1186"/>
                  </a:lnTo>
                  <a:lnTo>
                    <a:pt x="114" y="1181"/>
                  </a:lnTo>
                  <a:lnTo>
                    <a:pt x="114" y="1177"/>
                  </a:lnTo>
                  <a:lnTo>
                    <a:pt x="118" y="1173"/>
                  </a:lnTo>
                  <a:lnTo>
                    <a:pt x="122" y="1173"/>
                  </a:lnTo>
                  <a:lnTo>
                    <a:pt x="122" y="1169"/>
                  </a:lnTo>
                  <a:lnTo>
                    <a:pt x="127" y="1164"/>
                  </a:lnTo>
                  <a:lnTo>
                    <a:pt x="127" y="1160"/>
                  </a:lnTo>
                  <a:lnTo>
                    <a:pt x="127" y="1156"/>
                  </a:lnTo>
                  <a:lnTo>
                    <a:pt x="127" y="1152"/>
                  </a:lnTo>
                  <a:lnTo>
                    <a:pt x="122" y="1152"/>
                  </a:lnTo>
                  <a:lnTo>
                    <a:pt x="118" y="1147"/>
                  </a:lnTo>
                  <a:lnTo>
                    <a:pt x="114" y="1143"/>
                  </a:lnTo>
                  <a:lnTo>
                    <a:pt x="93" y="1139"/>
                  </a:lnTo>
                  <a:lnTo>
                    <a:pt x="88" y="1135"/>
                  </a:lnTo>
                  <a:lnTo>
                    <a:pt x="80" y="1131"/>
                  </a:lnTo>
                  <a:lnTo>
                    <a:pt x="76" y="1126"/>
                  </a:lnTo>
                  <a:lnTo>
                    <a:pt x="67" y="1122"/>
                  </a:lnTo>
                  <a:lnTo>
                    <a:pt x="63" y="1118"/>
                  </a:lnTo>
                  <a:lnTo>
                    <a:pt x="59" y="1114"/>
                  </a:lnTo>
                  <a:lnTo>
                    <a:pt x="55" y="1105"/>
                  </a:lnTo>
                  <a:lnTo>
                    <a:pt x="50" y="1101"/>
                  </a:lnTo>
                  <a:lnTo>
                    <a:pt x="50" y="1097"/>
                  </a:lnTo>
                  <a:lnTo>
                    <a:pt x="50" y="1092"/>
                  </a:lnTo>
                  <a:lnTo>
                    <a:pt x="50" y="1084"/>
                  </a:lnTo>
                  <a:lnTo>
                    <a:pt x="50" y="1080"/>
                  </a:lnTo>
                  <a:lnTo>
                    <a:pt x="50" y="1075"/>
                  </a:lnTo>
                  <a:lnTo>
                    <a:pt x="55" y="1071"/>
                  </a:lnTo>
                  <a:lnTo>
                    <a:pt x="59" y="1067"/>
                  </a:lnTo>
                  <a:lnTo>
                    <a:pt x="59" y="1063"/>
                  </a:lnTo>
                  <a:lnTo>
                    <a:pt x="63" y="1059"/>
                  </a:lnTo>
                  <a:lnTo>
                    <a:pt x="72" y="1059"/>
                  </a:lnTo>
                  <a:lnTo>
                    <a:pt x="76" y="1054"/>
                  </a:lnTo>
                  <a:lnTo>
                    <a:pt x="84" y="1054"/>
                  </a:lnTo>
                  <a:lnTo>
                    <a:pt x="88" y="1059"/>
                  </a:lnTo>
                  <a:lnTo>
                    <a:pt x="93" y="1059"/>
                  </a:lnTo>
                  <a:lnTo>
                    <a:pt x="97" y="1063"/>
                  </a:lnTo>
                  <a:lnTo>
                    <a:pt x="114" y="1071"/>
                  </a:lnTo>
                  <a:lnTo>
                    <a:pt x="118" y="1071"/>
                  </a:lnTo>
                  <a:lnTo>
                    <a:pt x="122" y="1071"/>
                  </a:lnTo>
                  <a:lnTo>
                    <a:pt x="131" y="1075"/>
                  </a:lnTo>
                  <a:lnTo>
                    <a:pt x="143" y="1080"/>
                  </a:lnTo>
                  <a:lnTo>
                    <a:pt x="148" y="1080"/>
                  </a:lnTo>
                  <a:lnTo>
                    <a:pt x="152" y="1080"/>
                  </a:lnTo>
                  <a:lnTo>
                    <a:pt x="156" y="1080"/>
                  </a:lnTo>
                  <a:lnTo>
                    <a:pt x="160" y="1080"/>
                  </a:lnTo>
                  <a:lnTo>
                    <a:pt x="165" y="1080"/>
                  </a:lnTo>
                  <a:lnTo>
                    <a:pt x="169" y="1080"/>
                  </a:lnTo>
                  <a:lnTo>
                    <a:pt x="177" y="1080"/>
                  </a:lnTo>
                  <a:lnTo>
                    <a:pt x="182" y="1080"/>
                  </a:lnTo>
                  <a:lnTo>
                    <a:pt x="182" y="1075"/>
                  </a:lnTo>
                  <a:lnTo>
                    <a:pt x="186" y="1075"/>
                  </a:lnTo>
                  <a:lnTo>
                    <a:pt x="190" y="1075"/>
                  </a:lnTo>
                  <a:lnTo>
                    <a:pt x="190" y="1071"/>
                  </a:lnTo>
                  <a:lnTo>
                    <a:pt x="190" y="1067"/>
                  </a:lnTo>
                  <a:lnTo>
                    <a:pt x="190" y="1063"/>
                  </a:lnTo>
                  <a:lnTo>
                    <a:pt x="186" y="1054"/>
                  </a:lnTo>
                  <a:lnTo>
                    <a:pt x="186" y="1050"/>
                  </a:lnTo>
                  <a:lnTo>
                    <a:pt x="186" y="1042"/>
                  </a:lnTo>
                  <a:lnTo>
                    <a:pt x="186" y="1029"/>
                  </a:lnTo>
                  <a:lnTo>
                    <a:pt x="182" y="1025"/>
                  </a:lnTo>
                  <a:lnTo>
                    <a:pt x="182" y="1020"/>
                  </a:lnTo>
                  <a:lnTo>
                    <a:pt x="177" y="1008"/>
                  </a:lnTo>
                  <a:lnTo>
                    <a:pt x="177" y="999"/>
                  </a:lnTo>
                  <a:lnTo>
                    <a:pt x="177" y="991"/>
                  </a:lnTo>
                  <a:lnTo>
                    <a:pt x="177" y="982"/>
                  </a:lnTo>
                  <a:lnTo>
                    <a:pt x="177" y="978"/>
                  </a:lnTo>
                  <a:lnTo>
                    <a:pt x="177" y="974"/>
                  </a:lnTo>
                  <a:lnTo>
                    <a:pt x="182" y="970"/>
                  </a:lnTo>
                  <a:lnTo>
                    <a:pt x="186" y="965"/>
                  </a:lnTo>
                  <a:lnTo>
                    <a:pt x="190" y="953"/>
                  </a:lnTo>
                  <a:lnTo>
                    <a:pt x="199" y="936"/>
                  </a:lnTo>
                  <a:lnTo>
                    <a:pt x="203" y="927"/>
                  </a:lnTo>
                  <a:lnTo>
                    <a:pt x="207" y="923"/>
                  </a:lnTo>
                  <a:lnTo>
                    <a:pt x="207" y="915"/>
                  </a:lnTo>
                  <a:lnTo>
                    <a:pt x="211" y="910"/>
                  </a:lnTo>
                  <a:lnTo>
                    <a:pt x="211" y="906"/>
                  </a:lnTo>
                  <a:lnTo>
                    <a:pt x="211" y="898"/>
                  </a:lnTo>
                  <a:lnTo>
                    <a:pt x="211" y="893"/>
                  </a:lnTo>
                  <a:lnTo>
                    <a:pt x="207" y="889"/>
                  </a:lnTo>
                  <a:lnTo>
                    <a:pt x="207" y="885"/>
                  </a:lnTo>
                  <a:lnTo>
                    <a:pt x="203" y="881"/>
                  </a:lnTo>
                  <a:lnTo>
                    <a:pt x="194" y="876"/>
                  </a:lnTo>
                  <a:lnTo>
                    <a:pt x="190" y="872"/>
                  </a:lnTo>
                  <a:lnTo>
                    <a:pt x="182" y="868"/>
                  </a:lnTo>
                  <a:lnTo>
                    <a:pt x="177" y="864"/>
                  </a:lnTo>
                  <a:lnTo>
                    <a:pt x="169" y="864"/>
                  </a:lnTo>
                  <a:lnTo>
                    <a:pt x="156" y="855"/>
                  </a:lnTo>
                  <a:lnTo>
                    <a:pt x="127" y="843"/>
                  </a:lnTo>
                  <a:lnTo>
                    <a:pt x="118" y="838"/>
                  </a:lnTo>
                  <a:lnTo>
                    <a:pt x="105" y="830"/>
                  </a:lnTo>
                  <a:lnTo>
                    <a:pt x="93" y="821"/>
                  </a:lnTo>
                  <a:lnTo>
                    <a:pt x="76" y="813"/>
                  </a:lnTo>
                  <a:lnTo>
                    <a:pt x="67" y="809"/>
                  </a:lnTo>
                  <a:lnTo>
                    <a:pt x="63" y="805"/>
                  </a:lnTo>
                  <a:lnTo>
                    <a:pt x="55" y="800"/>
                  </a:lnTo>
                  <a:lnTo>
                    <a:pt x="50" y="796"/>
                  </a:lnTo>
                  <a:lnTo>
                    <a:pt x="42" y="788"/>
                  </a:lnTo>
                  <a:lnTo>
                    <a:pt x="38" y="783"/>
                  </a:lnTo>
                  <a:lnTo>
                    <a:pt x="33" y="779"/>
                  </a:lnTo>
                  <a:lnTo>
                    <a:pt x="29" y="775"/>
                  </a:lnTo>
                  <a:lnTo>
                    <a:pt x="21" y="754"/>
                  </a:lnTo>
                  <a:lnTo>
                    <a:pt x="16" y="749"/>
                  </a:lnTo>
                  <a:lnTo>
                    <a:pt x="12" y="741"/>
                  </a:lnTo>
                  <a:lnTo>
                    <a:pt x="12" y="737"/>
                  </a:lnTo>
                  <a:lnTo>
                    <a:pt x="8" y="733"/>
                  </a:lnTo>
                  <a:lnTo>
                    <a:pt x="8" y="728"/>
                  </a:lnTo>
                  <a:lnTo>
                    <a:pt x="8" y="720"/>
                  </a:lnTo>
                  <a:lnTo>
                    <a:pt x="4" y="716"/>
                  </a:lnTo>
                  <a:lnTo>
                    <a:pt x="4" y="707"/>
                  </a:lnTo>
                  <a:lnTo>
                    <a:pt x="0" y="686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8" name="Freeform 74"/>
            <p:cNvSpPr>
              <a:spLocks/>
            </p:cNvSpPr>
            <p:nvPr/>
          </p:nvSpPr>
          <p:spPr bwMode="auto">
            <a:xfrm>
              <a:off x="2866836" y="3964591"/>
              <a:ext cx="94263" cy="143506"/>
            </a:xfrm>
            <a:custGeom>
              <a:avLst/>
              <a:gdLst>
                <a:gd name="T0" fmla="*/ 42 w 296"/>
                <a:gd name="T1" fmla="*/ 301 h 453"/>
                <a:gd name="T2" fmla="*/ 59 w 296"/>
                <a:gd name="T3" fmla="*/ 275 h 453"/>
                <a:gd name="T4" fmla="*/ 68 w 296"/>
                <a:gd name="T5" fmla="*/ 262 h 453"/>
                <a:gd name="T6" fmla="*/ 72 w 296"/>
                <a:gd name="T7" fmla="*/ 237 h 453"/>
                <a:gd name="T8" fmla="*/ 89 w 296"/>
                <a:gd name="T9" fmla="*/ 212 h 453"/>
                <a:gd name="T10" fmla="*/ 131 w 296"/>
                <a:gd name="T11" fmla="*/ 148 h 453"/>
                <a:gd name="T12" fmla="*/ 144 w 296"/>
                <a:gd name="T13" fmla="*/ 131 h 453"/>
                <a:gd name="T14" fmla="*/ 157 w 296"/>
                <a:gd name="T15" fmla="*/ 123 h 453"/>
                <a:gd name="T16" fmla="*/ 178 w 296"/>
                <a:gd name="T17" fmla="*/ 114 h 453"/>
                <a:gd name="T18" fmla="*/ 190 w 296"/>
                <a:gd name="T19" fmla="*/ 110 h 453"/>
                <a:gd name="T20" fmla="*/ 203 w 296"/>
                <a:gd name="T21" fmla="*/ 110 h 453"/>
                <a:gd name="T22" fmla="*/ 220 w 296"/>
                <a:gd name="T23" fmla="*/ 114 h 453"/>
                <a:gd name="T24" fmla="*/ 229 w 296"/>
                <a:gd name="T25" fmla="*/ 106 h 453"/>
                <a:gd name="T26" fmla="*/ 237 w 296"/>
                <a:gd name="T27" fmla="*/ 97 h 453"/>
                <a:gd name="T28" fmla="*/ 250 w 296"/>
                <a:gd name="T29" fmla="*/ 80 h 453"/>
                <a:gd name="T30" fmla="*/ 254 w 296"/>
                <a:gd name="T31" fmla="*/ 59 h 453"/>
                <a:gd name="T32" fmla="*/ 262 w 296"/>
                <a:gd name="T33" fmla="*/ 21 h 453"/>
                <a:gd name="T34" fmla="*/ 271 w 296"/>
                <a:gd name="T35" fmla="*/ 4 h 453"/>
                <a:gd name="T36" fmla="*/ 284 w 296"/>
                <a:gd name="T37" fmla="*/ 0 h 453"/>
                <a:gd name="T38" fmla="*/ 292 w 296"/>
                <a:gd name="T39" fmla="*/ 8 h 453"/>
                <a:gd name="T40" fmla="*/ 296 w 296"/>
                <a:gd name="T41" fmla="*/ 21 h 453"/>
                <a:gd name="T42" fmla="*/ 296 w 296"/>
                <a:gd name="T43" fmla="*/ 51 h 453"/>
                <a:gd name="T44" fmla="*/ 296 w 296"/>
                <a:gd name="T45" fmla="*/ 68 h 453"/>
                <a:gd name="T46" fmla="*/ 292 w 296"/>
                <a:gd name="T47" fmla="*/ 89 h 453"/>
                <a:gd name="T48" fmla="*/ 275 w 296"/>
                <a:gd name="T49" fmla="*/ 131 h 453"/>
                <a:gd name="T50" fmla="*/ 267 w 296"/>
                <a:gd name="T51" fmla="*/ 165 h 453"/>
                <a:gd name="T52" fmla="*/ 258 w 296"/>
                <a:gd name="T53" fmla="*/ 195 h 453"/>
                <a:gd name="T54" fmla="*/ 258 w 296"/>
                <a:gd name="T55" fmla="*/ 207 h 453"/>
                <a:gd name="T56" fmla="*/ 262 w 296"/>
                <a:gd name="T57" fmla="*/ 216 h 453"/>
                <a:gd name="T58" fmla="*/ 267 w 296"/>
                <a:gd name="T59" fmla="*/ 233 h 453"/>
                <a:gd name="T60" fmla="*/ 271 w 296"/>
                <a:gd name="T61" fmla="*/ 246 h 453"/>
                <a:gd name="T62" fmla="*/ 271 w 296"/>
                <a:gd name="T63" fmla="*/ 262 h 453"/>
                <a:gd name="T64" fmla="*/ 267 w 296"/>
                <a:gd name="T65" fmla="*/ 279 h 453"/>
                <a:gd name="T66" fmla="*/ 258 w 296"/>
                <a:gd name="T67" fmla="*/ 292 h 453"/>
                <a:gd name="T68" fmla="*/ 241 w 296"/>
                <a:gd name="T69" fmla="*/ 305 h 453"/>
                <a:gd name="T70" fmla="*/ 224 w 296"/>
                <a:gd name="T71" fmla="*/ 313 h 453"/>
                <a:gd name="T72" fmla="*/ 207 w 296"/>
                <a:gd name="T73" fmla="*/ 326 h 453"/>
                <a:gd name="T74" fmla="*/ 199 w 296"/>
                <a:gd name="T75" fmla="*/ 334 h 453"/>
                <a:gd name="T76" fmla="*/ 190 w 296"/>
                <a:gd name="T77" fmla="*/ 347 h 453"/>
                <a:gd name="T78" fmla="*/ 186 w 296"/>
                <a:gd name="T79" fmla="*/ 368 h 453"/>
                <a:gd name="T80" fmla="*/ 182 w 296"/>
                <a:gd name="T81" fmla="*/ 394 h 453"/>
                <a:gd name="T82" fmla="*/ 186 w 296"/>
                <a:gd name="T83" fmla="*/ 428 h 453"/>
                <a:gd name="T84" fmla="*/ 182 w 296"/>
                <a:gd name="T85" fmla="*/ 445 h 453"/>
                <a:gd name="T86" fmla="*/ 178 w 296"/>
                <a:gd name="T87" fmla="*/ 453 h 453"/>
                <a:gd name="T88" fmla="*/ 174 w 296"/>
                <a:gd name="T89" fmla="*/ 445 h 453"/>
                <a:gd name="T90" fmla="*/ 165 w 296"/>
                <a:gd name="T91" fmla="*/ 423 h 453"/>
                <a:gd name="T92" fmla="*/ 152 w 296"/>
                <a:gd name="T93" fmla="*/ 411 h 453"/>
                <a:gd name="T94" fmla="*/ 135 w 296"/>
                <a:gd name="T95" fmla="*/ 406 h 453"/>
                <a:gd name="T96" fmla="*/ 118 w 296"/>
                <a:gd name="T97" fmla="*/ 402 h 453"/>
                <a:gd name="T98" fmla="*/ 97 w 296"/>
                <a:gd name="T99" fmla="*/ 398 h 453"/>
                <a:gd name="T100" fmla="*/ 68 w 296"/>
                <a:gd name="T101" fmla="*/ 398 h 453"/>
                <a:gd name="T102" fmla="*/ 34 w 296"/>
                <a:gd name="T103" fmla="*/ 402 h 453"/>
                <a:gd name="T104" fmla="*/ 21 w 296"/>
                <a:gd name="T105" fmla="*/ 394 h 453"/>
                <a:gd name="T106" fmla="*/ 13 w 296"/>
                <a:gd name="T107" fmla="*/ 377 h 453"/>
                <a:gd name="T108" fmla="*/ 4 w 296"/>
                <a:gd name="T109" fmla="*/ 356 h 453"/>
                <a:gd name="T110" fmla="*/ 0 w 296"/>
                <a:gd name="T111" fmla="*/ 3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6" h="453">
                  <a:moveTo>
                    <a:pt x="0" y="339"/>
                  </a:moveTo>
                  <a:lnTo>
                    <a:pt x="25" y="313"/>
                  </a:lnTo>
                  <a:lnTo>
                    <a:pt x="42" y="301"/>
                  </a:lnTo>
                  <a:lnTo>
                    <a:pt x="51" y="288"/>
                  </a:lnTo>
                  <a:lnTo>
                    <a:pt x="55" y="284"/>
                  </a:lnTo>
                  <a:lnTo>
                    <a:pt x="59" y="275"/>
                  </a:lnTo>
                  <a:lnTo>
                    <a:pt x="63" y="271"/>
                  </a:lnTo>
                  <a:lnTo>
                    <a:pt x="63" y="267"/>
                  </a:lnTo>
                  <a:lnTo>
                    <a:pt x="68" y="262"/>
                  </a:lnTo>
                  <a:lnTo>
                    <a:pt x="68" y="254"/>
                  </a:lnTo>
                  <a:lnTo>
                    <a:pt x="72" y="241"/>
                  </a:lnTo>
                  <a:lnTo>
                    <a:pt x="72" y="237"/>
                  </a:lnTo>
                  <a:lnTo>
                    <a:pt x="76" y="229"/>
                  </a:lnTo>
                  <a:lnTo>
                    <a:pt x="80" y="224"/>
                  </a:lnTo>
                  <a:lnTo>
                    <a:pt x="89" y="212"/>
                  </a:lnTo>
                  <a:lnTo>
                    <a:pt x="102" y="195"/>
                  </a:lnTo>
                  <a:lnTo>
                    <a:pt x="127" y="157"/>
                  </a:lnTo>
                  <a:lnTo>
                    <a:pt x="131" y="148"/>
                  </a:lnTo>
                  <a:lnTo>
                    <a:pt x="140" y="140"/>
                  </a:lnTo>
                  <a:lnTo>
                    <a:pt x="144" y="135"/>
                  </a:lnTo>
                  <a:lnTo>
                    <a:pt x="144" y="131"/>
                  </a:lnTo>
                  <a:lnTo>
                    <a:pt x="148" y="127"/>
                  </a:lnTo>
                  <a:lnTo>
                    <a:pt x="152" y="123"/>
                  </a:lnTo>
                  <a:lnTo>
                    <a:pt x="157" y="123"/>
                  </a:lnTo>
                  <a:lnTo>
                    <a:pt x="161" y="119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82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5" y="110"/>
                  </a:lnTo>
                  <a:lnTo>
                    <a:pt x="199" y="110"/>
                  </a:lnTo>
                  <a:lnTo>
                    <a:pt x="203" y="110"/>
                  </a:lnTo>
                  <a:lnTo>
                    <a:pt x="212" y="114"/>
                  </a:lnTo>
                  <a:lnTo>
                    <a:pt x="216" y="114"/>
                  </a:lnTo>
                  <a:lnTo>
                    <a:pt x="220" y="114"/>
                  </a:lnTo>
                  <a:lnTo>
                    <a:pt x="220" y="110"/>
                  </a:lnTo>
                  <a:lnTo>
                    <a:pt x="224" y="110"/>
                  </a:lnTo>
                  <a:lnTo>
                    <a:pt x="229" y="106"/>
                  </a:lnTo>
                  <a:lnTo>
                    <a:pt x="233" y="106"/>
                  </a:lnTo>
                  <a:lnTo>
                    <a:pt x="237" y="102"/>
                  </a:lnTo>
                  <a:lnTo>
                    <a:pt x="237" y="97"/>
                  </a:lnTo>
                  <a:lnTo>
                    <a:pt x="241" y="93"/>
                  </a:lnTo>
                  <a:lnTo>
                    <a:pt x="246" y="85"/>
                  </a:lnTo>
                  <a:lnTo>
                    <a:pt x="250" y="80"/>
                  </a:lnTo>
                  <a:lnTo>
                    <a:pt x="250" y="76"/>
                  </a:lnTo>
                  <a:lnTo>
                    <a:pt x="254" y="68"/>
                  </a:lnTo>
                  <a:lnTo>
                    <a:pt x="254" y="59"/>
                  </a:lnTo>
                  <a:lnTo>
                    <a:pt x="258" y="42"/>
                  </a:lnTo>
                  <a:lnTo>
                    <a:pt x="258" y="34"/>
                  </a:lnTo>
                  <a:lnTo>
                    <a:pt x="262" y="21"/>
                  </a:lnTo>
                  <a:lnTo>
                    <a:pt x="267" y="13"/>
                  </a:lnTo>
                  <a:lnTo>
                    <a:pt x="271" y="8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4"/>
                  </a:lnTo>
                  <a:lnTo>
                    <a:pt x="292" y="8"/>
                  </a:lnTo>
                  <a:lnTo>
                    <a:pt x="292" y="13"/>
                  </a:lnTo>
                  <a:lnTo>
                    <a:pt x="296" y="17"/>
                  </a:lnTo>
                  <a:lnTo>
                    <a:pt x="296" y="21"/>
                  </a:lnTo>
                  <a:lnTo>
                    <a:pt x="296" y="30"/>
                  </a:lnTo>
                  <a:lnTo>
                    <a:pt x="296" y="42"/>
                  </a:lnTo>
                  <a:lnTo>
                    <a:pt x="296" y="51"/>
                  </a:lnTo>
                  <a:lnTo>
                    <a:pt x="296" y="55"/>
                  </a:lnTo>
                  <a:lnTo>
                    <a:pt x="296" y="59"/>
                  </a:lnTo>
                  <a:lnTo>
                    <a:pt x="296" y="68"/>
                  </a:lnTo>
                  <a:lnTo>
                    <a:pt x="296" y="72"/>
                  </a:lnTo>
                  <a:lnTo>
                    <a:pt x="292" y="80"/>
                  </a:lnTo>
                  <a:lnTo>
                    <a:pt x="292" y="89"/>
                  </a:lnTo>
                  <a:lnTo>
                    <a:pt x="288" y="97"/>
                  </a:lnTo>
                  <a:lnTo>
                    <a:pt x="279" y="119"/>
                  </a:lnTo>
                  <a:lnTo>
                    <a:pt x="275" y="131"/>
                  </a:lnTo>
                  <a:lnTo>
                    <a:pt x="271" y="144"/>
                  </a:lnTo>
                  <a:lnTo>
                    <a:pt x="267" y="161"/>
                  </a:lnTo>
                  <a:lnTo>
                    <a:pt x="267" y="165"/>
                  </a:lnTo>
                  <a:lnTo>
                    <a:pt x="262" y="178"/>
                  </a:lnTo>
                  <a:lnTo>
                    <a:pt x="258" y="190"/>
                  </a:lnTo>
                  <a:lnTo>
                    <a:pt x="258" y="195"/>
                  </a:lnTo>
                  <a:lnTo>
                    <a:pt x="258" y="199"/>
                  </a:lnTo>
                  <a:lnTo>
                    <a:pt x="258" y="203"/>
                  </a:lnTo>
                  <a:lnTo>
                    <a:pt x="258" y="207"/>
                  </a:lnTo>
                  <a:lnTo>
                    <a:pt x="258" y="212"/>
                  </a:lnTo>
                  <a:lnTo>
                    <a:pt x="258" y="216"/>
                  </a:lnTo>
                  <a:lnTo>
                    <a:pt x="262" y="216"/>
                  </a:lnTo>
                  <a:lnTo>
                    <a:pt x="262" y="224"/>
                  </a:lnTo>
                  <a:lnTo>
                    <a:pt x="267" y="229"/>
                  </a:lnTo>
                  <a:lnTo>
                    <a:pt x="267" y="233"/>
                  </a:lnTo>
                  <a:lnTo>
                    <a:pt x="271" y="237"/>
                  </a:lnTo>
                  <a:lnTo>
                    <a:pt x="271" y="241"/>
                  </a:lnTo>
                  <a:lnTo>
                    <a:pt x="271" y="246"/>
                  </a:lnTo>
                  <a:lnTo>
                    <a:pt x="271" y="250"/>
                  </a:lnTo>
                  <a:lnTo>
                    <a:pt x="271" y="258"/>
                  </a:lnTo>
                  <a:lnTo>
                    <a:pt x="271" y="262"/>
                  </a:lnTo>
                  <a:lnTo>
                    <a:pt x="267" y="267"/>
                  </a:lnTo>
                  <a:lnTo>
                    <a:pt x="267" y="275"/>
                  </a:lnTo>
                  <a:lnTo>
                    <a:pt x="267" y="279"/>
                  </a:lnTo>
                  <a:lnTo>
                    <a:pt x="262" y="288"/>
                  </a:lnTo>
                  <a:lnTo>
                    <a:pt x="262" y="292"/>
                  </a:lnTo>
                  <a:lnTo>
                    <a:pt x="258" y="292"/>
                  </a:lnTo>
                  <a:lnTo>
                    <a:pt x="254" y="296"/>
                  </a:lnTo>
                  <a:lnTo>
                    <a:pt x="250" y="296"/>
                  </a:lnTo>
                  <a:lnTo>
                    <a:pt x="241" y="305"/>
                  </a:lnTo>
                  <a:lnTo>
                    <a:pt x="237" y="305"/>
                  </a:lnTo>
                  <a:lnTo>
                    <a:pt x="237" y="309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2" y="322"/>
                  </a:lnTo>
                  <a:lnTo>
                    <a:pt x="207" y="326"/>
                  </a:lnTo>
                  <a:lnTo>
                    <a:pt x="203" y="326"/>
                  </a:lnTo>
                  <a:lnTo>
                    <a:pt x="203" y="330"/>
                  </a:lnTo>
                  <a:lnTo>
                    <a:pt x="199" y="334"/>
                  </a:lnTo>
                  <a:lnTo>
                    <a:pt x="195" y="339"/>
                  </a:lnTo>
                  <a:lnTo>
                    <a:pt x="195" y="343"/>
                  </a:lnTo>
                  <a:lnTo>
                    <a:pt x="190" y="347"/>
                  </a:lnTo>
                  <a:lnTo>
                    <a:pt x="190" y="356"/>
                  </a:lnTo>
                  <a:lnTo>
                    <a:pt x="186" y="364"/>
                  </a:lnTo>
                  <a:lnTo>
                    <a:pt x="186" y="368"/>
                  </a:lnTo>
                  <a:lnTo>
                    <a:pt x="186" y="377"/>
                  </a:lnTo>
                  <a:lnTo>
                    <a:pt x="186" y="385"/>
                  </a:lnTo>
                  <a:lnTo>
                    <a:pt x="182" y="394"/>
                  </a:lnTo>
                  <a:lnTo>
                    <a:pt x="186" y="398"/>
                  </a:lnTo>
                  <a:lnTo>
                    <a:pt x="186" y="419"/>
                  </a:lnTo>
                  <a:lnTo>
                    <a:pt x="186" y="428"/>
                  </a:lnTo>
                  <a:lnTo>
                    <a:pt x="186" y="432"/>
                  </a:lnTo>
                  <a:lnTo>
                    <a:pt x="182" y="440"/>
                  </a:lnTo>
                  <a:lnTo>
                    <a:pt x="182" y="445"/>
                  </a:lnTo>
                  <a:lnTo>
                    <a:pt x="182" y="449"/>
                  </a:lnTo>
                  <a:lnTo>
                    <a:pt x="178" y="449"/>
                  </a:lnTo>
                  <a:lnTo>
                    <a:pt x="178" y="453"/>
                  </a:lnTo>
                  <a:lnTo>
                    <a:pt x="178" y="449"/>
                  </a:lnTo>
                  <a:lnTo>
                    <a:pt x="174" y="449"/>
                  </a:lnTo>
                  <a:lnTo>
                    <a:pt x="174" y="445"/>
                  </a:lnTo>
                  <a:lnTo>
                    <a:pt x="169" y="432"/>
                  </a:lnTo>
                  <a:lnTo>
                    <a:pt x="165" y="428"/>
                  </a:lnTo>
                  <a:lnTo>
                    <a:pt x="165" y="423"/>
                  </a:lnTo>
                  <a:lnTo>
                    <a:pt x="161" y="419"/>
                  </a:lnTo>
                  <a:lnTo>
                    <a:pt x="157" y="415"/>
                  </a:lnTo>
                  <a:lnTo>
                    <a:pt x="152" y="411"/>
                  </a:lnTo>
                  <a:lnTo>
                    <a:pt x="148" y="411"/>
                  </a:lnTo>
                  <a:lnTo>
                    <a:pt x="140" y="406"/>
                  </a:lnTo>
                  <a:lnTo>
                    <a:pt x="135" y="406"/>
                  </a:lnTo>
                  <a:lnTo>
                    <a:pt x="127" y="402"/>
                  </a:lnTo>
                  <a:lnTo>
                    <a:pt x="123" y="402"/>
                  </a:lnTo>
                  <a:lnTo>
                    <a:pt x="118" y="402"/>
                  </a:lnTo>
                  <a:lnTo>
                    <a:pt x="110" y="398"/>
                  </a:lnTo>
                  <a:lnTo>
                    <a:pt x="106" y="398"/>
                  </a:lnTo>
                  <a:lnTo>
                    <a:pt x="97" y="398"/>
                  </a:lnTo>
                  <a:lnTo>
                    <a:pt x="89" y="398"/>
                  </a:lnTo>
                  <a:lnTo>
                    <a:pt x="76" y="398"/>
                  </a:lnTo>
                  <a:lnTo>
                    <a:pt x="68" y="398"/>
                  </a:lnTo>
                  <a:lnTo>
                    <a:pt x="47" y="402"/>
                  </a:lnTo>
                  <a:lnTo>
                    <a:pt x="38" y="402"/>
                  </a:lnTo>
                  <a:lnTo>
                    <a:pt x="34" y="402"/>
                  </a:lnTo>
                  <a:lnTo>
                    <a:pt x="30" y="402"/>
                  </a:lnTo>
                  <a:lnTo>
                    <a:pt x="25" y="398"/>
                  </a:lnTo>
                  <a:lnTo>
                    <a:pt x="21" y="394"/>
                  </a:lnTo>
                  <a:lnTo>
                    <a:pt x="17" y="389"/>
                  </a:lnTo>
                  <a:lnTo>
                    <a:pt x="17" y="385"/>
                  </a:lnTo>
                  <a:lnTo>
                    <a:pt x="13" y="377"/>
                  </a:lnTo>
                  <a:lnTo>
                    <a:pt x="8" y="373"/>
                  </a:lnTo>
                  <a:lnTo>
                    <a:pt x="8" y="364"/>
                  </a:lnTo>
                  <a:lnTo>
                    <a:pt x="4" y="356"/>
                  </a:lnTo>
                  <a:lnTo>
                    <a:pt x="4" y="351"/>
                  </a:lnTo>
                  <a:lnTo>
                    <a:pt x="4" y="34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9" name="Freeform 75"/>
            <p:cNvSpPr>
              <a:spLocks noEditPoints="1"/>
            </p:cNvSpPr>
            <p:nvPr/>
          </p:nvSpPr>
          <p:spPr bwMode="auto">
            <a:xfrm>
              <a:off x="1827122" y="5551594"/>
              <a:ext cx="460062" cy="592311"/>
            </a:xfrm>
            <a:custGeom>
              <a:avLst/>
              <a:gdLst>
                <a:gd name="T0" fmla="*/ 161 w 1452"/>
                <a:gd name="T1" fmla="*/ 1283 h 1867"/>
                <a:gd name="T2" fmla="*/ 220 w 1452"/>
                <a:gd name="T3" fmla="*/ 1152 h 1867"/>
                <a:gd name="T4" fmla="*/ 394 w 1452"/>
                <a:gd name="T5" fmla="*/ 1071 h 1867"/>
                <a:gd name="T6" fmla="*/ 508 w 1452"/>
                <a:gd name="T7" fmla="*/ 995 h 1867"/>
                <a:gd name="T8" fmla="*/ 495 w 1452"/>
                <a:gd name="T9" fmla="*/ 923 h 1867"/>
                <a:gd name="T10" fmla="*/ 449 w 1452"/>
                <a:gd name="T11" fmla="*/ 881 h 1867"/>
                <a:gd name="T12" fmla="*/ 521 w 1452"/>
                <a:gd name="T13" fmla="*/ 847 h 1867"/>
                <a:gd name="T14" fmla="*/ 618 w 1452"/>
                <a:gd name="T15" fmla="*/ 779 h 1867"/>
                <a:gd name="T16" fmla="*/ 656 w 1452"/>
                <a:gd name="T17" fmla="*/ 665 h 1867"/>
                <a:gd name="T18" fmla="*/ 720 w 1452"/>
                <a:gd name="T19" fmla="*/ 551 h 1867"/>
                <a:gd name="T20" fmla="*/ 669 w 1452"/>
                <a:gd name="T21" fmla="*/ 445 h 1867"/>
                <a:gd name="T22" fmla="*/ 648 w 1452"/>
                <a:gd name="T23" fmla="*/ 381 h 1867"/>
                <a:gd name="T24" fmla="*/ 656 w 1452"/>
                <a:gd name="T25" fmla="*/ 297 h 1867"/>
                <a:gd name="T26" fmla="*/ 779 w 1452"/>
                <a:gd name="T27" fmla="*/ 322 h 1867"/>
                <a:gd name="T28" fmla="*/ 868 w 1452"/>
                <a:gd name="T29" fmla="*/ 309 h 1867"/>
                <a:gd name="T30" fmla="*/ 1008 w 1452"/>
                <a:gd name="T31" fmla="*/ 284 h 1867"/>
                <a:gd name="T32" fmla="*/ 1101 w 1452"/>
                <a:gd name="T33" fmla="*/ 182 h 1867"/>
                <a:gd name="T34" fmla="*/ 1194 w 1452"/>
                <a:gd name="T35" fmla="*/ 98 h 1867"/>
                <a:gd name="T36" fmla="*/ 1232 w 1452"/>
                <a:gd name="T37" fmla="*/ 0 h 1867"/>
                <a:gd name="T38" fmla="*/ 1295 w 1452"/>
                <a:gd name="T39" fmla="*/ 148 h 1867"/>
                <a:gd name="T40" fmla="*/ 1279 w 1452"/>
                <a:gd name="T41" fmla="*/ 246 h 1867"/>
                <a:gd name="T42" fmla="*/ 1257 w 1452"/>
                <a:gd name="T43" fmla="*/ 318 h 1867"/>
                <a:gd name="T44" fmla="*/ 1300 w 1452"/>
                <a:gd name="T45" fmla="*/ 373 h 1867"/>
                <a:gd name="T46" fmla="*/ 1351 w 1452"/>
                <a:gd name="T47" fmla="*/ 462 h 1867"/>
                <a:gd name="T48" fmla="*/ 1270 w 1452"/>
                <a:gd name="T49" fmla="*/ 686 h 1867"/>
                <a:gd name="T50" fmla="*/ 1181 w 1452"/>
                <a:gd name="T51" fmla="*/ 839 h 1867"/>
                <a:gd name="T52" fmla="*/ 1219 w 1452"/>
                <a:gd name="T53" fmla="*/ 966 h 1867"/>
                <a:gd name="T54" fmla="*/ 1414 w 1452"/>
                <a:gd name="T55" fmla="*/ 1122 h 1867"/>
                <a:gd name="T56" fmla="*/ 1439 w 1452"/>
                <a:gd name="T57" fmla="*/ 1287 h 1867"/>
                <a:gd name="T58" fmla="*/ 1372 w 1452"/>
                <a:gd name="T59" fmla="*/ 1448 h 1867"/>
                <a:gd name="T60" fmla="*/ 1232 w 1452"/>
                <a:gd name="T61" fmla="*/ 1368 h 1867"/>
                <a:gd name="T62" fmla="*/ 1156 w 1452"/>
                <a:gd name="T63" fmla="*/ 1406 h 1867"/>
                <a:gd name="T64" fmla="*/ 1232 w 1452"/>
                <a:gd name="T65" fmla="*/ 1601 h 1867"/>
                <a:gd name="T66" fmla="*/ 1376 w 1452"/>
                <a:gd name="T67" fmla="*/ 1605 h 1867"/>
                <a:gd name="T68" fmla="*/ 1444 w 1452"/>
                <a:gd name="T69" fmla="*/ 1685 h 1867"/>
                <a:gd name="T70" fmla="*/ 1418 w 1452"/>
                <a:gd name="T71" fmla="*/ 1829 h 1867"/>
                <a:gd name="T72" fmla="*/ 1312 w 1452"/>
                <a:gd name="T73" fmla="*/ 1838 h 1867"/>
                <a:gd name="T74" fmla="*/ 1219 w 1452"/>
                <a:gd name="T75" fmla="*/ 1719 h 1867"/>
                <a:gd name="T76" fmla="*/ 1105 w 1452"/>
                <a:gd name="T77" fmla="*/ 1702 h 1867"/>
                <a:gd name="T78" fmla="*/ 889 w 1452"/>
                <a:gd name="T79" fmla="*/ 1715 h 1867"/>
                <a:gd name="T80" fmla="*/ 859 w 1452"/>
                <a:gd name="T81" fmla="*/ 1643 h 1867"/>
                <a:gd name="T82" fmla="*/ 851 w 1452"/>
                <a:gd name="T83" fmla="*/ 1537 h 1867"/>
                <a:gd name="T84" fmla="*/ 652 w 1452"/>
                <a:gd name="T85" fmla="*/ 1630 h 1867"/>
                <a:gd name="T86" fmla="*/ 538 w 1452"/>
                <a:gd name="T87" fmla="*/ 1732 h 1867"/>
                <a:gd name="T88" fmla="*/ 402 w 1452"/>
                <a:gd name="T89" fmla="*/ 1795 h 1867"/>
                <a:gd name="T90" fmla="*/ 351 w 1452"/>
                <a:gd name="T91" fmla="*/ 1745 h 1867"/>
                <a:gd name="T92" fmla="*/ 309 w 1452"/>
                <a:gd name="T93" fmla="*/ 1647 h 1867"/>
                <a:gd name="T94" fmla="*/ 305 w 1452"/>
                <a:gd name="T95" fmla="*/ 1558 h 1867"/>
                <a:gd name="T96" fmla="*/ 237 w 1452"/>
                <a:gd name="T97" fmla="*/ 1491 h 1867"/>
                <a:gd name="T98" fmla="*/ 203 w 1452"/>
                <a:gd name="T99" fmla="*/ 1406 h 1867"/>
                <a:gd name="T100" fmla="*/ 81 w 1452"/>
                <a:gd name="T101" fmla="*/ 1385 h 1867"/>
                <a:gd name="T102" fmla="*/ 745 w 1452"/>
                <a:gd name="T103" fmla="*/ 1177 h 1867"/>
                <a:gd name="T104" fmla="*/ 771 w 1452"/>
                <a:gd name="T105" fmla="*/ 1330 h 1867"/>
                <a:gd name="T106" fmla="*/ 859 w 1452"/>
                <a:gd name="T107" fmla="*/ 1338 h 1867"/>
                <a:gd name="T108" fmla="*/ 936 w 1452"/>
                <a:gd name="T109" fmla="*/ 1287 h 1867"/>
                <a:gd name="T110" fmla="*/ 978 w 1452"/>
                <a:gd name="T111" fmla="*/ 1194 h 1867"/>
                <a:gd name="T112" fmla="*/ 1016 w 1452"/>
                <a:gd name="T113" fmla="*/ 1101 h 1867"/>
                <a:gd name="T114" fmla="*/ 970 w 1452"/>
                <a:gd name="T115" fmla="*/ 974 h 1867"/>
                <a:gd name="T116" fmla="*/ 914 w 1452"/>
                <a:gd name="T117" fmla="*/ 957 h 1867"/>
                <a:gd name="T118" fmla="*/ 779 w 1452"/>
                <a:gd name="T119" fmla="*/ 106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867">
                  <a:moveTo>
                    <a:pt x="0" y="1342"/>
                  </a:moveTo>
                  <a:lnTo>
                    <a:pt x="4" y="1342"/>
                  </a:lnTo>
                  <a:lnTo>
                    <a:pt x="51" y="1330"/>
                  </a:lnTo>
                  <a:lnTo>
                    <a:pt x="72" y="1325"/>
                  </a:lnTo>
                  <a:lnTo>
                    <a:pt x="81" y="1321"/>
                  </a:lnTo>
                  <a:lnTo>
                    <a:pt x="85" y="1321"/>
                  </a:lnTo>
                  <a:lnTo>
                    <a:pt x="93" y="1317"/>
                  </a:lnTo>
                  <a:lnTo>
                    <a:pt x="102" y="1313"/>
                  </a:lnTo>
                  <a:lnTo>
                    <a:pt x="123" y="1304"/>
                  </a:lnTo>
                  <a:lnTo>
                    <a:pt x="131" y="1300"/>
                  </a:lnTo>
                  <a:lnTo>
                    <a:pt x="136" y="1300"/>
                  </a:lnTo>
                  <a:lnTo>
                    <a:pt x="144" y="1292"/>
                  </a:lnTo>
                  <a:lnTo>
                    <a:pt x="148" y="1292"/>
                  </a:lnTo>
                  <a:lnTo>
                    <a:pt x="152" y="1287"/>
                  </a:lnTo>
                  <a:lnTo>
                    <a:pt x="157" y="1283"/>
                  </a:lnTo>
                  <a:lnTo>
                    <a:pt x="161" y="1283"/>
                  </a:lnTo>
                  <a:lnTo>
                    <a:pt x="161" y="1279"/>
                  </a:lnTo>
                  <a:lnTo>
                    <a:pt x="165" y="1275"/>
                  </a:lnTo>
                  <a:lnTo>
                    <a:pt x="165" y="1270"/>
                  </a:lnTo>
                  <a:lnTo>
                    <a:pt x="178" y="1249"/>
                  </a:lnTo>
                  <a:lnTo>
                    <a:pt x="182" y="1237"/>
                  </a:lnTo>
                  <a:lnTo>
                    <a:pt x="186" y="1228"/>
                  </a:lnTo>
                  <a:lnTo>
                    <a:pt x="191" y="1211"/>
                  </a:lnTo>
                  <a:lnTo>
                    <a:pt x="195" y="1198"/>
                  </a:lnTo>
                  <a:lnTo>
                    <a:pt x="199" y="1190"/>
                  </a:lnTo>
                  <a:lnTo>
                    <a:pt x="199" y="1186"/>
                  </a:lnTo>
                  <a:lnTo>
                    <a:pt x="203" y="1177"/>
                  </a:lnTo>
                  <a:lnTo>
                    <a:pt x="208" y="1169"/>
                  </a:lnTo>
                  <a:lnTo>
                    <a:pt x="212" y="1165"/>
                  </a:lnTo>
                  <a:lnTo>
                    <a:pt x="216" y="1160"/>
                  </a:lnTo>
                  <a:lnTo>
                    <a:pt x="216" y="1156"/>
                  </a:lnTo>
                  <a:lnTo>
                    <a:pt x="220" y="1152"/>
                  </a:lnTo>
                  <a:lnTo>
                    <a:pt x="220" y="1148"/>
                  </a:lnTo>
                  <a:lnTo>
                    <a:pt x="224" y="1143"/>
                  </a:lnTo>
                  <a:lnTo>
                    <a:pt x="229" y="1143"/>
                  </a:lnTo>
                  <a:lnTo>
                    <a:pt x="233" y="1139"/>
                  </a:lnTo>
                  <a:lnTo>
                    <a:pt x="237" y="1139"/>
                  </a:lnTo>
                  <a:lnTo>
                    <a:pt x="241" y="1135"/>
                  </a:lnTo>
                  <a:lnTo>
                    <a:pt x="250" y="1131"/>
                  </a:lnTo>
                  <a:lnTo>
                    <a:pt x="254" y="1131"/>
                  </a:lnTo>
                  <a:lnTo>
                    <a:pt x="279" y="1122"/>
                  </a:lnTo>
                  <a:lnTo>
                    <a:pt x="292" y="1118"/>
                  </a:lnTo>
                  <a:lnTo>
                    <a:pt x="309" y="1109"/>
                  </a:lnTo>
                  <a:lnTo>
                    <a:pt x="318" y="1105"/>
                  </a:lnTo>
                  <a:lnTo>
                    <a:pt x="330" y="1101"/>
                  </a:lnTo>
                  <a:lnTo>
                    <a:pt x="343" y="1097"/>
                  </a:lnTo>
                  <a:lnTo>
                    <a:pt x="385" y="1076"/>
                  </a:lnTo>
                  <a:lnTo>
                    <a:pt x="394" y="1071"/>
                  </a:lnTo>
                  <a:lnTo>
                    <a:pt x="402" y="1067"/>
                  </a:lnTo>
                  <a:lnTo>
                    <a:pt x="406" y="1063"/>
                  </a:lnTo>
                  <a:lnTo>
                    <a:pt x="411" y="1059"/>
                  </a:lnTo>
                  <a:lnTo>
                    <a:pt x="419" y="1054"/>
                  </a:lnTo>
                  <a:lnTo>
                    <a:pt x="436" y="1042"/>
                  </a:lnTo>
                  <a:lnTo>
                    <a:pt x="440" y="1042"/>
                  </a:lnTo>
                  <a:lnTo>
                    <a:pt x="445" y="1038"/>
                  </a:lnTo>
                  <a:lnTo>
                    <a:pt x="449" y="1033"/>
                  </a:lnTo>
                  <a:lnTo>
                    <a:pt x="462" y="1029"/>
                  </a:lnTo>
                  <a:lnTo>
                    <a:pt x="474" y="1025"/>
                  </a:lnTo>
                  <a:lnTo>
                    <a:pt x="478" y="1025"/>
                  </a:lnTo>
                  <a:lnTo>
                    <a:pt x="483" y="1021"/>
                  </a:lnTo>
                  <a:lnTo>
                    <a:pt x="487" y="1021"/>
                  </a:lnTo>
                  <a:lnTo>
                    <a:pt x="491" y="1016"/>
                  </a:lnTo>
                  <a:lnTo>
                    <a:pt x="500" y="1004"/>
                  </a:lnTo>
                  <a:lnTo>
                    <a:pt x="508" y="995"/>
                  </a:lnTo>
                  <a:lnTo>
                    <a:pt x="512" y="991"/>
                  </a:lnTo>
                  <a:lnTo>
                    <a:pt x="517" y="987"/>
                  </a:lnTo>
                  <a:lnTo>
                    <a:pt x="521" y="982"/>
                  </a:lnTo>
                  <a:lnTo>
                    <a:pt x="521" y="978"/>
                  </a:lnTo>
                  <a:lnTo>
                    <a:pt x="525" y="974"/>
                  </a:lnTo>
                  <a:lnTo>
                    <a:pt x="525" y="970"/>
                  </a:lnTo>
                  <a:lnTo>
                    <a:pt x="525" y="966"/>
                  </a:lnTo>
                  <a:lnTo>
                    <a:pt x="525" y="961"/>
                  </a:lnTo>
                  <a:lnTo>
                    <a:pt x="521" y="957"/>
                  </a:lnTo>
                  <a:lnTo>
                    <a:pt x="521" y="953"/>
                  </a:lnTo>
                  <a:lnTo>
                    <a:pt x="512" y="944"/>
                  </a:lnTo>
                  <a:lnTo>
                    <a:pt x="508" y="940"/>
                  </a:lnTo>
                  <a:lnTo>
                    <a:pt x="504" y="936"/>
                  </a:lnTo>
                  <a:lnTo>
                    <a:pt x="504" y="927"/>
                  </a:lnTo>
                  <a:lnTo>
                    <a:pt x="500" y="923"/>
                  </a:lnTo>
                  <a:lnTo>
                    <a:pt x="495" y="923"/>
                  </a:lnTo>
                  <a:lnTo>
                    <a:pt x="495" y="919"/>
                  </a:lnTo>
                  <a:lnTo>
                    <a:pt x="491" y="919"/>
                  </a:lnTo>
                  <a:lnTo>
                    <a:pt x="491" y="915"/>
                  </a:lnTo>
                  <a:lnTo>
                    <a:pt x="487" y="915"/>
                  </a:lnTo>
                  <a:lnTo>
                    <a:pt x="483" y="911"/>
                  </a:lnTo>
                  <a:lnTo>
                    <a:pt x="474" y="911"/>
                  </a:lnTo>
                  <a:lnTo>
                    <a:pt x="466" y="911"/>
                  </a:lnTo>
                  <a:lnTo>
                    <a:pt x="462" y="911"/>
                  </a:lnTo>
                  <a:lnTo>
                    <a:pt x="457" y="906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3" y="898"/>
                  </a:lnTo>
                  <a:lnTo>
                    <a:pt x="449" y="894"/>
                  </a:lnTo>
                  <a:lnTo>
                    <a:pt x="449" y="889"/>
                  </a:lnTo>
                  <a:lnTo>
                    <a:pt x="449" y="885"/>
                  </a:lnTo>
                  <a:lnTo>
                    <a:pt x="449" y="881"/>
                  </a:lnTo>
                  <a:lnTo>
                    <a:pt x="453" y="881"/>
                  </a:lnTo>
                  <a:lnTo>
                    <a:pt x="453" y="877"/>
                  </a:lnTo>
                  <a:lnTo>
                    <a:pt x="457" y="872"/>
                  </a:lnTo>
                  <a:lnTo>
                    <a:pt x="462" y="864"/>
                  </a:lnTo>
                  <a:lnTo>
                    <a:pt x="466" y="855"/>
                  </a:lnTo>
                  <a:lnTo>
                    <a:pt x="470" y="855"/>
                  </a:lnTo>
                  <a:lnTo>
                    <a:pt x="474" y="851"/>
                  </a:lnTo>
                  <a:lnTo>
                    <a:pt x="478" y="847"/>
                  </a:lnTo>
                  <a:lnTo>
                    <a:pt x="483" y="847"/>
                  </a:lnTo>
                  <a:lnTo>
                    <a:pt x="487" y="847"/>
                  </a:lnTo>
                  <a:lnTo>
                    <a:pt x="491" y="847"/>
                  </a:lnTo>
                  <a:lnTo>
                    <a:pt x="504" y="847"/>
                  </a:lnTo>
                  <a:lnTo>
                    <a:pt x="508" y="847"/>
                  </a:lnTo>
                  <a:lnTo>
                    <a:pt x="512" y="847"/>
                  </a:lnTo>
                  <a:lnTo>
                    <a:pt x="517" y="847"/>
                  </a:lnTo>
                  <a:lnTo>
                    <a:pt x="521" y="847"/>
                  </a:lnTo>
                  <a:lnTo>
                    <a:pt x="525" y="847"/>
                  </a:lnTo>
                  <a:lnTo>
                    <a:pt x="529" y="843"/>
                  </a:lnTo>
                  <a:lnTo>
                    <a:pt x="542" y="839"/>
                  </a:lnTo>
                  <a:lnTo>
                    <a:pt x="546" y="839"/>
                  </a:lnTo>
                  <a:lnTo>
                    <a:pt x="555" y="834"/>
                  </a:lnTo>
                  <a:lnTo>
                    <a:pt x="563" y="830"/>
                  </a:lnTo>
                  <a:lnTo>
                    <a:pt x="567" y="826"/>
                  </a:lnTo>
                  <a:lnTo>
                    <a:pt x="580" y="817"/>
                  </a:lnTo>
                  <a:lnTo>
                    <a:pt x="589" y="809"/>
                  </a:lnTo>
                  <a:lnTo>
                    <a:pt x="597" y="805"/>
                  </a:lnTo>
                  <a:lnTo>
                    <a:pt x="597" y="800"/>
                  </a:lnTo>
                  <a:lnTo>
                    <a:pt x="605" y="796"/>
                  </a:lnTo>
                  <a:lnTo>
                    <a:pt x="610" y="792"/>
                  </a:lnTo>
                  <a:lnTo>
                    <a:pt x="614" y="788"/>
                  </a:lnTo>
                  <a:lnTo>
                    <a:pt x="614" y="783"/>
                  </a:lnTo>
                  <a:lnTo>
                    <a:pt x="618" y="779"/>
                  </a:lnTo>
                  <a:lnTo>
                    <a:pt x="622" y="767"/>
                  </a:lnTo>
                  <a:lnTo>
                    <a:pt x="627" y="767"/>
                  </a:lnTo>
                  <a:lnTo>
                    <a:pt x="627" y="762"/>
                  </a:lnTo>
                  <a:lnTo>
                    <a:pt x="631" y="758"/>
                  </a:lnTo>
                  <a:lnTo>
                    <a:pt x="639" y="745"/>
                  </a:lnTo>
                  <a:lnTo>
                    <a:pt x="644" y="741"/>
                  </a:lnTo>
                  <a:lnTo>
                    <a:pt x="644" y="737"/>
                  </a:lnTo>
                  <a:lnTo>
                    <a:pt x="648" y="733"/>
                  </a:lnTo>
                  <a:lnTo>
                    <a:pt x="648" y="728"/>
                  </a:lnTo>
                  <a:lnTo>
                    <a:pt x="652" y="720"/>
                  </a:lnTo>
                  <a:lnTo>
                    <a:pt x="652" y="712"/>
                  </a:lnTo>
                  <a:lnTo>
                    <a:pt x="656" y="703"/>
                  </a:lnTo>
                  <a:lnTo>
                    <a:pt x="656" y="695"/>
                  </a:lnTo>
                  <a:lnTo>
                    <a:pt x="656" y="682"/>
                  </a:lnTo>
                  <a:lnTo>
                    <a:pt x="656" y="673"/>
                  </a:lnTo>
                  <a:lnTo>
                    <a:pt x="656" y="665"/>
                  </a:lnTo>
                  <a:lnTo>
                    <a:pt x="656" y="652"/>
                  </a:lnTo>
                  <a:lnTo>
                    <a:pt x="660" y="652"/>
                  </a:lnTo>
                  <a:lnTo>
                    <a:pt x="660" y="648"/>
                  </a:lnTo>
                  <a:lnTo>
                    <a:pt x="665" y="644"/>
                  </a:lnTo>
                  <a:lnTo>
                    <a:pt x="673" y="635"/>
                  </a:lnTo>
                  <a:lnTo>
                    <a:pt x="682" y="623"/>
                  </a:lnTo>
                  <a:lnTo>
                    <a:pt x="690" y="614"/>
                  </a:lnTo>
                  <a:lnTo>
                    <a:pt x="699" y="601"/>
                  </a:lnTo>
                  <a:lnTo>
                    <a:pt x="703" y="589"/>
                  </a:lnTo>
                  <a:lnTo>
                    <a:pt x="707" y="585"/>
                  </a:lnTo>
                  <a:lnTo>
                    <a:pt x="711" y="576"/>
                  </a:lnTo>
                  <a:lnTo>
                    <a:pt x="716" y="572"/>
                  </a:lnTo>
                  <a:lnTo>
                    <a:pt x="716" y="563"/>
                  </a:lnTo>
                  <a:lnTo>
                    <a:pt x="720" y="559"/>
                  </a:lnTo>
                  <a:lnTo>
                    <a:pt x="720" y="555"/>
                  </a:lnTo>
                  <a:lnTo>
                    <a:pt x="720" y="551"/>
                  </a:lnTo>
                  <a:lnTo>
                    <a:pt x="720" y="546"/>
                  </a:lnTo>
                  <a:lnTo>
                    <a:pt x="720" y="538"/>
                  </a:lnTo>
                  <a:lnTo>
                    <a:pt x="720" y="534"/>
                  </a:lnTo>
                  <a:lnTo>
                    <a:pt x="720" y="529"/>
                  </a:lnTo>
                  <a:lnTo>
                    <a:pt x="720" y="521"/>
                  </a:lnTo>
                  <a:lnTo>
                    <a:pt x="716" y="517"/>
                  </a:lnTo>
                  <a:lnTo>
                    <a:pt x="716" y="513"/>
                  </a:lnTo>
                  <a:lnTo>
                    <a:pt x="711" y="508"/>
                  </a:lnTo>
                  <a:lnTo>
                    <a:pt x="703" y="496"/>
                  </a:lnTo>
                  <a:lnTo>
                    <a:pt x="694" y="483"/>
                  </a:lnTo>
                  <a:lnTo>
                    <a:pt x="686" y="466"/>
                  </a:lnTo>
                  <a:lnTo>
                    <a:pt x="682" y="462"/>
                  </a:lnTo>
                  <a:lnTo>
                    <a:pt x="677" y="453"/>
                  </a:lnTo>
                  <a:lnTo>
                    <a:pt x="673" y="449"/>
                  </a:lnTo>
                  <a:lnTo>
                    <a:pt x="673" y="445"/>
                  </a:lnTo>
                  <a:lnTo>
                    <a:pt x="669" y="445"/>
                  </a:lnTo>
                  <a:lnTo>
                    <a:pt x="665" y="441"/>
                  </a:lnTo>
                  <a:lnTo>
                    <a:pt x="660" y="436"/>
                  </a:lnTo>
                  <a:lnTo>
                    <a:pt x="660" y="432"/>
                  </a:lnTo>
                  <a:lnTo>
                    <a:pt x="656" y="432"/>
                  </a:lnTo>
                  <a:lnTo>
                    <a:pt x="656" y="428"/>
                  </a:lnTo>
                  <a:lnTo>
                    <a:pt x="656" y="424"/>
                  </a:lnTo>
                  <a:lnTo>
                    <a:pt x="660" y="419"/>
                  </a:lnTo>
                  <a:lnTo>
                    <a:pt x="660" y="415"/>
                  </a:lnTo>
                  <a:lnTo>
                    <a:pt x="656" y="415"/>
                  </a:lnTo>
                  <a:lnTo>
                    <a:pt x="652" y="411"/>
                  </a:lnTo>
                  <a:lnTo>
                    <a:pt x="652" y="407"/>
                  </a:lnTo>
                  <a:lnTo>
                    <a:pt x="652" y="402"/>
                  </a:lnTo>
                  <a:lnTo>
                    <a:pt x="648" y="398"/>
                  </a:lnTo>
                  <a:lnTo>
                    <a:pt x="648" y="390"/>
                  </a:lnTo>
                  <a:lnTo>
                    <a:pt x="648" y="386"/>
                  </a:lnTo>
                  <a:lnTo>
                    <a:pt x="648" y="381"/>
                  </a:lnTo>
                  <a:lnTo>
                    <a:pt x="644" y="377"/>
                  </a:lnTo>
                  <a:lnTo>
                    <a:pt x="639" y="373"/>
                  </a:lnTo>
                  <a:lnTo>
                    <a:pt x="639" y="369"/>
                  </a:lnTo>
                  <a:lnTo>
                    <a:pt x="639" y="360"/>
                  </a:lnTo>
                  <a:lnTo>
                    <a:pt x="639" y="356"/>
                  </a:lnTo>
                  <a:lnTo>
                    <a:pt x="635" y="347"/>
                  </a:lnTo>
                  <a:lnTo>
                    <a:pt x="635" y="343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26"/>
                  </a:lnTo>
                  <a:lnTo>
                    <a:pt x="639" y="322"/>
                  </a:lnTo>
                  <a:lnTo>
                    <a:pt x="639" y="318"/>
                  </a:lnTo>
                  <a:lnTo>
                    <a:pt x="644" y="309"/>
                  </a:lnTo>
                  <a:lnTo>
                    <a:pt x="648" y="305"/>
                  </a:lnTo>
                  <a:lnTo>
                    <a:pt x="652" y="301"/>
                  </a:lnTo>
                  <a:lnTo>
                    <a:pt x="656" y="297"/>
                  </a:lnTo>
                  <a:lnTo>
                    <a:pt x="669" y="292"/>
                  </a:lnTo>
                  <a:lnTo>
                    <a:pt x="673" y="288"/>
                  </a:lnTo>
                  <a:lnTo>
                    <a:pt x="677" y="288"/>
                  </a:lnTo>
                  <a:lnTo>
                    <a:pt x="682" y="288"/>
                  </a:lnTo>
                  <a:lnTo>
                    <a:pt x="690" y="288"/>
                  </a:lnTo>
                  <a:lnTo>
                    <a:pt x="699" y="292"/>
                  </a:lnTo>
                  <a:lnTo>
                    <a:pt x="707" y="292"/>
                  </a:lnTo>
                  <a:lnTo>
                    <a:pt x="711" y="297"/>
                  </a:lnTo>
                  <a:lnTo>
                    <a:pt x="720" y="297"/>
                  </a:lnTo>
                  <a:lnTo>
                    <a:pt x="728" y="301"/>
                  </a:lnTo>
                  <a:lnTo>
                    <a:pt x="732" y="301"/>
                  </a:lnTo>
                  <a:lnTo>
                    <a:pt x="741" y="305"/>
                  </a:lnTo>
                  <a:lnTo>
                    <a:pt x="749" y="309"/>
                  </a:lnTo>
                  <a:lnTo>
                    <a:pt x="766" y="318"/>
                  </a:lnTo>
                  <a:lnTo>
                    <a:pt x="771" y="318"/>
                  </a:lnTo>
                  <a:lnTo>
                    <a:pt x="779" y="322"/>
                  </a:lnTo>
                  <a:lnTo>
                    <a:pt x="787" y="326"/>
                  </a:lnTo>
                  <a:lnTo>
                    <a:pt x="792" y="326"/>
                  </a:lnTo>
                  <a:lnTo>
                    <a:pt x="796" y="326"/>
                  </a:lnTo>
                  <a:lnTo>
                    <a:pt x="800" y="326"/>
                  </a:lnTo>
                  <a:lnTo>
                    <a:pt x="804" y="326"/>
                  </a:lnTo>
                  <a:lnTo>
                    <a:pt x="809" y="326"/>
                  </a:lnTo>
                  <a:lnTo>
                    <a:pt x="813" y="326"/>
                  </a:lnTo>
                  <a:lnTo>
                    <a:pt x="821" y="326"/>
                  </a:lnTo>
                  <a:lnTo>
                    <a:pt x="826" y="322"/>
                  </a:lnTo>
                  <a:lnTo>
                    <a:pt x="830" y="322"/>
                  </a:lnTo>
                  <a:lnTo>
                    <a:pt x="847" y="314"/>
                  </a:lnTo>
                  <a:lnTo>
                    <a:pt x="851" y="314"/>
                  </a:lnTo>
                  <a:lnTo>
                    <a:pt x="855" y="309"/>
                  </a:lnTo>
                  <a:lnTo>
                    <a:pt x="859" y="309"/>
                  </a:lnTo>
                  <a:lnTo>
                    <a:pt x="864" y="309"/>
                  </a:lnTo>
                  <a:lnTo>
                    <a:pt x="868" y="309"/>
                  </a:lnTo>
                  <a:lnTo>
                    <a:pt x="881" y="309"/>
                  </a:lnTo>
                  <a:lnTo>
                    <a:pt x="893" y="309"/>
                  </a:lnTo>
                  <a:lnTo>
                    <a:pt x="919" y="309"/>
                  </a:lnTo>
                  <a:lnTo>
                    <a:pt x="923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6" y="309"/>
                  </a:lnTo>
                  <a:lnTo>
                    <a:pt x="944" y="309"/>
                  </a:lnTo>
                  <a:lnTo>
                    <a:pt x="948" y="305"/>
                  </a:lnTo>
                  <a:lnTo>
                    <a:pt x="953" y="305"/>
                  </a:lnTo>
                  <a:lnTo>
                    <a:pt x="957" y="305"/>
                  </a:lnTo>
                  <a:lnTo>
                    <a:pt x="965" y="301"/>
                  </a:lnTo>
                  <a:lnTo>
                    <a:pt x="974" y="297"/>
                  </a:lnTo>
                  <a:lnTo>
                    <a:pt x="982" y="292"/>
                  </a:lnTo>
                  <a:lnTo>
                    <a:pt x="991" y="288"/>
                  </a:lnTo>
                  <a:lnTo>
                    <a:pt x="1008" y="284"/>
                  </a:lnTo>
                  <a:lnTo>
                    <a:pt x="1016" y="280"/>
                  </a:lnTo>
                  <a:lnTo>
                    <a:pt x="1029" y="271"/>
                  </a:lnTo>
                  <a:lnTo>
                    <a:pt x="1041" y="263"/>
                  </a:lnTo>
                  <a:lnTo>
                    <a:pt x="1046" y="259"/>
                  </a:lnTo>
                  <a:lnTo>
                    <a:pt x="1054" y="254"/>
                  </a:lnTo>
                  <a:lnTo>
                    <a:pt x="1058" y="250"/>
                  </a:lnTo>
                  <a:lnTo>
                    <a:pt x="1063" y="246"/>
                  </a:lnTo>
                  <a:lnTo>
                    <a:pt x="1067" y="242"/>
                  </a:lnTo>
                  <a:lnTo>
                    <a:pt x="1071" y="237"/>
                  </a:lnTo>
                  <a:lnTo>
                    <a:pt x="1075" y="233"/>
                  </a:lnTo>
                  <a:lnTo>
                    <a:pt x="1080" y="225"/>
                  </a:lnTo>
                  <a:lnTo>
                    <a:pt x="1084" y="220"/>
                  </a:lnTo>
                  <a:lnTo>
                    <a:pt x="1084" y="212"/>
                  </a:lnTo>
                  <a:lnTo>
                    <a:pt x="1092" y="195"/>
                  </a:lnTo>
                  <a:lnTo>
                    <a:pt x="1097" y="187"/>
                  </a:lnTo>
                  <a:lnTo>
                    <a:pt x="1101" y="182"/>
                  </a:lnTo>
                  <a:lnTo>
                    <a:pt x="1101" y="178"/>
                  </a:lnTo>
                  <a:lnTo>
                    <a:pt x="1105" y="174"/>
                  </a:lnTo>
                  <a:lnTo>
                    <a:pt x="1109" y="170"/>
                  </a:lnTo>
                  <a:lnTo>
                    <a:pt x="1109" y="165"/>
                  </a:lnTo>
                  <a:lnTo>
                    <a:pt x="1113" y="161"/>
                  </a:lnTo>
                  <a:lnTo>
                    <a:pt x="1122" y="157"/>
                  </a:lnTo>
                  <a:lnTo>
                    <a:pt x="1126" y="153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4" y="127"/>
                  </a:lnTo>
                  <a:lnTo>
                    <a:pt x="1168" y="123"/>
                  </a:lnTo>
                  <a:lnTo>
                    <a:pt x="1177" y="119"/>
                  </a:lnTo>
                  <a:lnTo>
                    <a:pt x="1181" y="115"/>
                  </a:lnTo>
                  <a:lnTo>
                    <a:pt x="1185" y="110"/>
                  </a:lnTo>
                  <a:lnTo>
                    <a:pt x="1190" y="106"/>
                  </a:lnTo>
                  <a:lnTo>
                    <a:pt x="1194" y="98"/>
                  </a:lnTo>
                  <a:lnTo>
                    <a:pt x="1198" y="93"/>
                  </a:lnTo>
                  <a:lnTo>
                    <a:pt x="1202" y="89"/>
                  </a:lnTo>
                  <a:lnTo>
                    <a:pt x="1207" y="85"/>
                  </a:lnTo>
                  <a:lnTo>
                    <a:pt x="1207" y="76"/>
                  </a:lnTo>
                  <a:lnTo>
                    <a:pt x="1211" y="72"/>
                  </a:lnTo>
                  <a:lnTo>
                    <a:pt x="1215" y="64"/>
                  </a:lnTo>
                  <a:lnTo>
                    <a:pt x="1219" y="55"/>
                  </a:lnTo>
                  <a:lnTo>
                    <a:pt x="1219" y="47"/>
                  </a:lnTo>
                  <a:lnTo>
                    <a:pt x="1224" y="43"/>
                  </a:lnTo>
                  <a:lnTo>
                    <a:pt x="1224" y="34"/>
                  </a:lnTo>
                  <a:lnTo>
                    <a:pt x="1228" y="26"/>
                  </a:lnTo>
                  <a:lnTo>
                    <a:pt x="1228" y="21"/>
                  </a:lnTo>
                  <a:lnTo>
                    <a:pt x="1228" y="13"/>
                  </a:lnTo>
                  <a:lnTo>
                    <a:pt x="1228" y="9"/>
                  </a:lnTo>
                  <a:lnTo>
                    <a:pt x="1228" y="0"/>
                  </a:lnTo>
                  <a:lnTo>
                    <a:pt x="1232" y="0"/>
                  </a:lnTo>
                  <a:lnTo>
                    <a:pt x="1236" y="4"/>
                  </a:lnTo>
                  <a:lnTo>
                    <a:pt x="1240" y="9"/>
                  </a:lnTo>
                  <a:lnTo>
                    <a:pt x="1245" y="13"/>
                  </a:lnTo>
                  <a:lnTo>
                    <a:pt x="1245" y="17"/>
                  </a:lnTo>
                  <a:lnTo>
                    <a:pt x="1249" y="21"/>
                  </a:lnTo>
                  <a:lnTo>
                    <a:pt x="1249" y="26"/>
                  </a:lnTo>
                  <a:lnTo>
                    <a:pt x="1253" y="34"/>
                  </a:lnTo>
                  <a:lnTo>
                    <a:pt x="1257" y="43"/>
                  </a:lnTo>
                  <a:lnTo>
                    <a:pt x="1262" y="55"/>
                  </a:lnTo>
                  <a:lnTo>
                    <a:pt x="1266" y="64"/>
                  </a:lnTo>
                  <a:lnTo>
                    <a:pt x="1274" y="89"/>
                  </a:lnTo>
                  <a:lnTo>
                    <a:pt x="1279" y="106"/>
                  </a:lnTo>
                  <a:lnTo>
                    <a:pt x="1283" y="119"/>
                  </a:lnTo>
                  <a:lnTo>
                    <a:pt x="1291" y="136"/>
                  </a:lnTo>
                  <a:lnTo>
                    <a:pt x="1291" y="140"/>
                  </a:lnTo>
                  <a:lnTo>
                    <a:pt x="1295" y="148"/>
                  </a:lnTo>
                  <a:lnTo>
                    <a:pt x="1295" y="153"/>
                  </a:lnTo>
                  <a:lnTo>
                    <a:pt x="1295" y="157"/>
                  </a:lnTo>
                  <a:lnTo>
                    <a:pt x="1295" y="165"/>
                  </a:lnTo>
                  <a:lnTo>
                    <a:pt x="1295" y="170"/>
                  </a:lnTo>
                  <a:lnTo>
                    <a:pt x="1295" y="174"/>
                  </a:lnTo>
                  <a:lnTo>
                    <a:pt x="1295" y="178"/>
                  </a:lnTo>
                  <a:lnTo>
                    <a:pt x="1295" y="182"/>
                  </a:lnTo>
                  <a:lnTo>
                    <a:pt x="1291" y="191"/>
                  </a:lnTo>
                  <a:lnTo>
                    <a:pt x="1291" y="195"/>
                  </a:lnTo>
                  <a:lnTo>
                    <a:pt x="1287" y="212"/>
                  </a:lnTo>
                  <a:lnTo>
                    <a:pt x="1283" y="225"/>
                  </a:lnTo>
                  <a:lnTo>
                    <a:pt x="1279" y="229"/>
                  </a:lnTo>
                  <a:lnTo>
                    <a:pt x="1279" y="233"/>
                  </a:lnTo>
                  <a:lnTo>
                    <a:pt x="1279" y="237"/>
                  </a:lnTo>
                  <a:lnTo>
                    <a:pt x="1279" y="242"/>
                  </a:lnTo>
                  <a:lnTo>
                    <a:pt x="1279" y="246"/>
                  </a:lnTo>
                  <a:lnTo>
                    <a:pt x="1279" y="250"/>
                  </a:lnTo>
                  <a:lnTo>
                    <a:pt x="1274" y="254"/>
                  </a:lnTo>
                  <a:lnTo>
                    <a:pt x="1274" y="259"/>
                  </a:lnTo>
                  <a:lnTo>
                    <a:pt x="1270" y="259"/>
                  </a:lnTo>
                  <a:lnTo>
                    <a:pt x="1262" y="267"/>
                  </a:lnTo>
                  <a:lnTo>
                    <a:pt x="1262" y="271"/>
                  </a:lnTo>
                  <a:lnTo>
                    <a:pt x="1257" y="271"/>
                  </a:lnTo>
                  <a:lnTo>
                    <a:pt x="1257" y="275"/>
                  </a:lnTo>
                  <a:lnTo>
                    <a:pt x="1253" y="284"/>
                  </a:lnTo>
                  <a:lnTo>
                    <a:pt x="1253" y="288"/>
                  </a:lnTo>
                  <a:lnTo>
                    <a:pt x="1253" y="292"/>
                  </a:lnTo>
                  <a:lnTo>
                    <a:pt x="1253" y="305"/>
                  </a:lnTo>
                  <a:lnTo>
                    <a:pt x="1253" y="309"/>
                  </a:lnTo>
                  <a:lnTo>
                    <a:pt x="1253" y="314"/>
                  </a:lnTo>
                  <a:lnTo>
                    <a:pt x="1253" y="318"/>
                  </a:lnTo>
                  <a:lnTo>
                    <a:pt x="1257" y="318"/>
                  </a:lnTo>
                  <a:lnTo>
                    <a:pt x="1257" y="322"/>
                  </a:lnTo>
                  <a:lnTo>
                    <a:pt x="1262" y="326"/>
                  </a:lnTo>
                  <a:lnTo>
                    <a:pt x="1262" y="330"/>
                  </a:lnTo>
                  <a:lnTo>
                    <a:pt x="1266" y="335"/>
                  </a:lnTo>
                  <a:lnTo>
                    <a:pt x="1270" y="339"/>
                  </a:lnTo>
                  <a:lnTo>
                    <a:pt x="1270" y="343"/>
                  </a:lnTo>
                  <a:lnTo>
                    <a:pt x="1270" y="352"/>
                  </a:lnTo>
                  <a:lnTo>
                    <a:pt x="1274" y="352"/>
                  </a:lnTo>
                  <a:lnTo>
                    <a:pt x="1274" y="356"/>
                  </a:lnTo>
                  <a:lnTo>
                    <a:pt x="1274" y="360"/>
                  </a:lnTo>
                  <a:lnTo>
                    <a:pt x="1279" y="360"/>
                  </a:lnTo>
                  <a:lnTo>
                    <a:pt x="1279" y="364"/>
                  </a:lnTo>
                  <a:lnTo>
                    <a:pt x="1283" y="369"/>
                  </a:lnTo>
                  <a:lnTo>
                    <a:pt x="1287" y="369"/>
                  </a:lnTo>
                  <a:lnTo>
                    <a:pt x="1295" y="373"/>
                  </a:lnTo>
                  <a:lnTo>
                    <a:pt x="1300" y="373"/>
                  </a:lnTo>
                  <a:lnTo>
                    <a:pt x="1308" y="377"/>
                  </a:lnTo>
                  <a:lnTo>
                    <a:pt x="1317" y="377"/>
                  </a:lnTo>
                  <a:lnTo>
                    <a:pt x="1325" y="377"/>
                  </a:lnTo>
                  <a:lnTo>
                    <a:pt x="1338" y="381"/>
                  </a:lnTo>
                  <a:lnTo>
                    <a:pt x="1380" y="381"/>
                  </a:lnTo>
                  <a:lnTo>
                    <a:pt x="1384" y="381"/>
                  </a:lnTo>
                  <a:lnTo>
                    <a:pt x="1384" y="386"/>
                  </a:lnTo>
                  <a:lnTo>
                    <a:pt x="1380" y="386"/>
                  </a:lnTo>
                  <a:lnTo>
                    <a:pt x="1380" y="390"/>
                  </a:lnTo>
                  <a:lnTo>
                    <a:pt x="1376" y="394"/>
                  </a:lnTo>
                  <a:lnTo>
                    <a:pt x="1372" y="402"/>
                  </a:lnTo>
                  <a:lnTo>
                    <a:pt x="1372" y="411"/>
                  </a:lnTo>
                  <a:lnTo>
                    <a:pt x="1367" y="419"/>
                  </a:lnTo>
                  <a:lnTo>
                    <a:pt x="1359" y="436"/>
                  </a:lnTo>
                  <a:lnTo>
                    <a:pt x="1355" y="453"/>
                  </a:lnTo>
                  <a:lnTo>
                    <a:pt x="1351" y="462"/>
                  </a:lnTo>
                  <a:lnTo>
                    <a:pt x="1351" y="470"/>
                  </a:lnTo>
                  <a:lnTo>
                    <a:pt x="1342" y="500"/>
                  </a:lnTo>
                  <a:lnTo>
                    <a:pt x="1334" y="529"/>
                  </a:lnTo>
                  <a:lnTo>
                    <a:pt x="1329" y="538"/>
                  </a:lnTo>
                  <a:lnTo>
                    <a:pt x="1329" y="546"/>
                  </a:lnTo>
                  <a:lnTo>
                    <a:pt x="1325" y="559"/>
                  </a:lnTo>
                  <a:lnTo>
                    <a:pt x="1321" y="568"/>
                  </a:lnTo>
                  <a:lnTo>
                    <a:pt x="1317" y="572"/>
                  </a:lnTo>
                  <a:lnTo>
                    <a:pt x="1304" y="601"/>
                  </a:lnTo>
                  <a:lnTo>
                    <a:pt x="1300" y="614"/>
                  </a:lnTo>
                  <a:lnTo>
                    <a:pt x="1287" y="644"/>
                  </a:lnTo>
                  <a:lnTo>
                    <a:pt x="1283" y="661"/>
                  </a:lnTo>
                  <a:lnTo>
                    <a:pt x="1279" y="669"/>
                  </a:lnTo>
                  <a:lnTo>
                    <a:pt x="1274" y="673"/>
                  </a:lnTo>
                  <a:lnTo>
                    <a:pt x="1274" y="678"/>
                  </a:lnTo>
                  <a:lnTo>
                    <a:pt x="1270" y="686"/>
                  </a:lnTo>
                  <a:lnTo>
                    <a:pt x="1266" y="690"/>
                  </a:lnTo>
                  <a:lnTo>
                    <a:pt x="1257" y="703"/>
                  </a:lnTo>
                  <a:lnTo>
                    <a:pt x="1249" y="716"/>
                  </a:lnTo>
                  <a:lnTo>
                    <a:pt x="1228" y="741"/>
                  </a:lnTo>
                  <a:lnTo>
                    <a:pt x="1224" y="745"/>
                  </a:lnTo>
                  <a:lnTo>
                    <a:pt x="1219" y="754"/>
                  </a:lnTo>
                  <a:lnTo>
                    <a:pt x="1215" y="758"/>
                  </a:lnTo>
                  <a:lnTo>
                    <a:pt x="1211" y="767"/>
                  </a:lnTo>
                  <a:lnTo>
                    <a:pt x="1207" y="775"/>
                  </a:lnTo>
                  <a:lnTo>
                    <a:pt x="1202" y="783"/>
                  </a:lnTo>
                  <a:lnTo>
                    <a:pt x="1202" y="792"/>
                  </a:lnTo>
                  <a:lnTo>
                    <a:pt x="1198" y="800"/>
                  </a:lnTo>
                  <a:lnTo>
                    <a:pt x="1190" y="813"/>
                  </a:lnTo>
                  <a:lnTo>
                    <a:pt x="1190" y="822"/>
                  </a:lnTo>
                  <a:lnTo>
                    <a:pt x="1185" y="830"/>
                  </a:lnTo>
                  <a:lnTo>
                    <a:pt x="1181" y="839"/>
                  </a:lnTo>
                  <a:lnTo>
                    <a:pt x="1181" y="847"/>
                  </a:lnTo>
                  <a:lnTo>
                    <a:pt x="1181" y="855"/>
                  </a:lnTo>
                  <a:lnTo>
                    <a:pt x="1177" y="864"/>
                  </a:lnTo>
                  <a:lnTo>
                    <a:pt x="1177" y="872"/>
                  </a:lnTo>
                  <a:lnTo>
                    <a:pt x="1177" y="881"/>
                  </a:lnTo>
                  <a:lnTo>
                    <a:pt x="1177" y="889"/>
                  </a:lnTo>
                  <a:lnTo>
                    <a:pt x="1177" y="898"/>
                  </a:lnTo>
                  <a:lnTo>
                    <a:pt x="1181" y="906"/>
                  </a:lnTo>
                  <a:lnTo>
                    <a:pt x="1181" y="911"/>
                  </a:lnTo>
                  <a:lnTo>
                    <a:pt x="1185" y="919"/>
                  </a:lnTo>
                  <a:lnTo>
                    <a:pt x="1190" y="923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2" y="944"/>
                  </a:lnTo>
                  <a:lnTo>
                    <a:pt x="1215" y="961"/>
                  </a:lnTo>
                  <a:lnTo>
                    <a:pt x="1219" y="966"/>
                  </a:lnTo>
                  <a:lnTo>
                    <a:pt x="1224" y="974"/>
                  </a:lnTo>
                  <a:lnTo>
                    <a:pt x="1232" y="987"/>
                  </a:lnTo>
                  <a:lnTo>
                    <a:pt x="1249" y="1012"/>
                  </a:lnTo>
                  <a:lnTo>
                    <a:pt x="1253" y="1021"/>
                  </a:lnTo>
                  <a:lnTo>
                    <a:pt x="1257" y="1029"/>
                  </a:lnTo>
                  <a:lnTo>
                    <a:pt x="1266" y="1033"/>
                  </a:lnTo>
                  <a:lnTo>
                    <a:pt x="1270" y="1038"/>
                  </a:lnTo>
                  <a:lnTo>
                    <a:pt x="1274" y="1042"/>
                  </a:lnTo>
                  <a:lnTo>
                    <a:pt x="1279" y="1050"/>
                  </a:lnTo>
                  <a:lnTo>
                    <a:pt x="1287" y="1054"/>
                  </a:lnTo>
                  <a:lnTo>
                    <a:pt x="1295" y="1059"/>
                  </a:lnTo>
                  <a:lnTo>
                    <a:pt x="1300" y="1063"/>
                  </a:lnTo>
                  <a:lnTo>
                    <a:pt x="1308" y="1067"/>
                  </a:lnTo>
                  <a:lnTo>
                    <a:pt x="1389" y="1109"/>
                  </a:lnTo>
                  <a:lnTo>
                    <a:pt x="1406" y="1118"/>
                  </a:lnTo>
                  <a:lnTo>
                    <a:pt x="1414" y="1122"/>
                  </a:lnTo>
                  <a:lnTo>
                    <a:pt x="1418" y="1126"/>
                  </a:lnTo>
                  <a:lnTo>
                    <a:pt x="1427" y="1131"/>
                  </a:lnTo>
                  <a:lnTo>
                    <a:pt x="1435" y="1135"/>
                  </a:lnTo>
                  <a:lnTo>
                    <a:pt x="1439" y="1139"/>
                  </a:lnTo>
                  <a:lnTo>
                    <a:pt x="1444" y="1143"/>
                  </a:lnTo>
                  <a:lnTo>
                    <a:pt x="1448" y="1152"/>
                  </a:lnTo>
                  <a:lnTo>
                    <a:pt x="1452" y="1156"/>
                  </a:lnTo>
                  <a:lnTo>
                    <a:pt x="1452" y="1160"/>
                  </a:lnTo>
                  <a:lnTo>
                    <a:pt x="1452" y="1169"/>
                  </a:lnTo>
                  <a:lnTo>
                    <a:pt x="1452" y="1177"/>
                  </a:lnTo>
                  <a:lnTo>
                    <a:pt x="1452" y="1186"/>
                  </a:lnTo>
                  <a:lnTo>
                    <a:pt x="1452" y="1194"/>
                  </a:lnTo>
                  <a:lnTo>
                    <a:pt x="1452" y="1203"/>
                  </a:lnTo>
                  <a:lnTo>
                    <a:pt x="1452" y="1211"/>
                  </a:lnTo>
                  <a:lnTo>
                    <a:pt x="1448" y="1228"/>
                  </a:lnTo>
                  <a:lnTo>
                    <a:pt x="1439" y="1287"/>
                  </a:lnTo>
                  <a:lnTo>
                    <a:pt x="1431" y="1321"/>
                  </a:lnTo>
                  <a:lnTo>
                    <a:pt x="1418" y="1406"/>
                  </a:lnTo>
                  <a:lnTo>
                    <a:pt x="1418" y="1423"/>
                  </a:lnTo>
                  <a:lnTo>
                    <a:pt x="1414" y="1431"/>
                  </a:lnTo>
                  <a:lnTo>
                    <a:pt x="1414" y="1435"/>
                  </a:lnTo>
                  <a:lnTo>
                    <a:pt x="1410" y="1444"/>
                  </a:lnTo>
                  <a:lnTo>
                    <a:pt x="1410" y="1448"/>
                  </a:lnTo>
                  <a:lnTo>
                    <a:pt x="1406" y="1452"/>
                  </a:lnTo>
                  <a:lnTo>
                    <a:pt x="1406" y="1457"/>
                  </a:lnTo>
                  <a:lnTo>
                    <a:pt x="1401" y="1457"/>
                  </a:lnTo>
                  <a:lnTo>
                    <a:pt x="1397" y="1461"/>
                  </a:lnTo>
                  <a:lnTo>
                    <a:pt x="1393" y="1457"/>
                  </a:lnTo>
                  <a:lnTo>
                    <a:pt x="1389" y="1457"/>
                  </a:lnTo>
                  <a:lnTo>
                    <a:pt x="1384" y="1457"/>
                  </a:lnTo>
                  <a:lnTo>
                    <a:pt x="1380" y="1452"/>
                  </a:lnTo>
                  <a:lnTo>
                    <a:pt x="1372" y="1448"/>
                  </a:lnTo>
                  <a:lnTo>
                    <a:pt x="1363" y="1444"/>
                  </a:lnTo>
                  <a:lnTo>
                    <a:pt x="1359" y="1444"/>
                  </a:lnTo>
                  <a:lnTo>
                    <a:pt x="1351" y="1440"/>
                  </a:lnTo>
                  <a:lnTo>
                    <a:pt x="1338" y="1427"/>
                  </a:lnTo>
                  <a:lnTo>
                    <a:pt x="1325" y="1419"/>
                  </a:lnTo>
                  <a:lnTo>
                    <a:pt x="1317" y="1410"/>
                  </a:lnTo>
                  <a:lnTo>
                    <a:pt x="1295" y="1397"/>
                  </a:lnTo>
                  <a:lnTo>
                    <a:pt x="1287" y="1389"/>
                  </a:lnTo>
                  <a:lnTo>
                    <a:pt x="1283" y="1385"/>
                  </a:lnTo>
                  <a:lnTo>
                    <a:pt x="1279" y="1385"/>
                  </a:lnTo>
                  <a:lnTo>
                    <a:pt x="1270" y="1380"/>
                  </a:lnTo>
                  <a:lnTo>
                    <a:pt x="1266" y="1376"/>
                  </a:lnTo>
                  <a:lnTo>
                    <a:pt x="1257" y="1372"/>
                  </a:lnTo>
                  <a:lnTo>
                    <a:pt x="1249" y="1372"/>
                  </a:lnTo>
                  <a:lnTo>
                    <a:pt x="1240" y="1368"/>
                  </a:lnTo>
                  <a:lnTo>
                    <a:pt x="1232" y="1368"/>
                  </a:lnTo>
                  <a:lnTo>
                    <a:pt x="1224" y="1368"/>
                  </a:lnTo>
                  <a:lnTo>
                    <a:pt x="1215" y="1364"/>
                  </a:lnTo>
                  <a:lnTo>
                    <a:pt x="1207" y="1364"/>
                  </a:lnTo>
                  <a:lnTo>
                    <a:pt x="1198" y="1364"/>
                  </a:lnTo>
                  <a:lnTo>
                    <a:pt x="1190" y="1364"/>
                  </a:lnTo>
                  <a:lnTo>
                    <a:pt x="1181" y="1364"/>
                  </a:lnTo>
                  <a:lnTo>
                    <a:pt x="1173" y="1364"/>
                  </a:lnTo>
                  <a:lnTo>
                    <a:pt x="1168" y="1368"/>
                  </a:lnTo>
                  <a:lnTo>
                    <a:pt x="1164" y="1368"/>
                  </a:lnTo>
                  <a:lnTo>
                    <a:pt x="1160" y="1372"/>
                  </a:lnTo>
                  <a:lnTo>
                    <a:pt x="1156" y="1376"/>
                  </a:lnTo>
                  <a:lnTo>
                    <a:pt x="1156" y="1380"/>
                  </a:lnTo>
                  <a:lnTo>
                    <a:pt x="1152" y="1385"/>
                  </a:lnTo>
                  <a:lnTo>
                    <a:pt x="1152" y="1389"/>
                  </a:lnTo>
                  <a:lnTo>
                    <a:pt x="1152" y="1397"/>
                  </a:lnTo>
                  <a:lnTo>
                    <a:pt x="1156" y="1406"/>
                  </a:lnTo>
                  <a:lnTo>
                    <a:pt x="1156" y="1414"/>
                  </a:lnTo>
                  <a:lnTo>
                    <a:pt x="1156" y="1423"/>
                  </a:lnTo>
                  <a:lnTo>
                    <a:pt x="1160" y="1431"/>
                  </a:lnTo>
                  <a:lnTo>
                    <a:pt x="1160" y="1440"/>
                  </a:lnTo>
                  <a:lnTo>
                    <a:pt x="1164" y="1448"/>
                  </a:lnTo>
                  <a:lnTo>
                    <a:pt x="1164" y="1457"/>
                  </a:lnTo>
                  <a:lnTo>
                    <a:pt x="1168" y="1469"/>
                  </a:lnTo>
                  <a:lnTo>
                    <a:pt x="1173" y="1478"/>
                  </a:lnTo>
                  <a:lnTo>
                    <a:pt x="1181" y="1495"/>
                  </a:lnTo>
                  <a:lnTo>
                    <a:pt x="1198" y="1537"/>
                  </a:lnTo>
                  <a:lnTo>
                    <a:pt x="1211" y="1563"/>
                  </a:lnTo>
                  <a:lnTo>
                    <a:pt x="1219" y="1575"/>
                  </a:lnTo>
                  <a:lnTo>
                    <a:pt x="1219" y="1584"/>
                  </a:lnTo>
                  <a:lnTo>
                    <a:pt x="1224" y="1588"/>
                  </a:lnTo>
                  <a:lnTo>
                    <a:pt x="1228" y="1592"/>
                  </a:lnTo>
                  <a:lnTo>
                    <a:pt x="1232" y="1601"/>
                  </a:lnTo>
                  <a:lnTo>
                    <a:pt x="1236" y="1605"/>
                  </a:lnTo>
                  <a:lnTo>
                    <a:pt x="1240" y="1609"/>
                  </a:lnTo>
                  <a:lnTo>
                    <a:pt x="1245" y="1609"/>
                  </a:lnTo>
                  <a:lnTo>
                    <a:pt x="1249" y="1613"/>
                  </a:lnTo>
                  <a:lnTo>
                    <a:pt x="1257" y="1613"/>
                  </a:lnTo>
                  <a:lnTo>
                    <a:pt x="1262" y="1613"/>
                  </a:lnTo>
                  <a:lnTo>
                    <a:pt x="1270" y="1613"/>
                  </a:lnTo>
                  <a:lnTo>
                    <a:pt x="1274" y="1613"/>
                  </a:lnTo>
                  <a:lnTo>
                    <a:pt x="1283" y="1613"/>
                  </a:lnTo>
                  <a:lnTo>
                    <a:pt x="1291" y="1613"/>
                  </a:lnTo>
                  <a:lnTo>
                    <a:pt x="1304" y="1613"/>
                  </a:lnTo>
                  <a:lnTo>
                    <a:pt x="1338" y="1609"/>
                  </a:lnTo>
                  <a:lnTo>
                    <a:pt x="1351" y="1609"/>
                  </a:lnTo>
                  <a:lnTo>
                    <a:pt x="1359" y="1605"/>
                  </a:lnTo>
                  <a:lnTo>
                    <a:pt x="1367" y="1605"/>
                  </a:lnTo>
                  <a:lnTo>
                    <a:pt x="1376" y="1605"/>
                  </a:lnTo>
                  <a:lnTo>
                    <a:pt x="1380" y="1609"/>
                  </a:lnTo>
                  <a:lnTo>
                    <a:pt x="1389" y="1609"/>
                  </a:lnTo>
                  <a:lnTo>
                    <a:pt x="1393" y="1609"/>
                  </a:lnTo>
                  <a:lnTo>
                    <a:pt x="1401" y="1613"/>
                  </a:lnTo>
                  <a:lnTo>
                    <a:pt x="1406" y="1618"/>
                  </a:lnTo>
                  <a:lnTo>
                    <a:pt x="1414" y="1622"/>
                  </a:lnTo>
                  <a:lnTo>
                    <a:pt x="1418" y="1626"/>
                  </a:lnTo>
                  <a:lnTo>
                    <a:pt x="1427" y="1630"/>
                  </a:lnTo>
                  <a:lnTo>
                    <a:pt x="1431" y="1634"/>
                  </a:lnTo>
                  <a:lnTo>
                    <a:pt x="1435" y="1639"/>
                  </a:lnTo>
                  <a:lnTo>
                    <a:pt x="1439" y="1647"/>
                  </a:lnTo>
                  <a:lnTo>
                    <a:pt x="1444" y="1651"/>
                  </a:lnTo>
                  <a:lnTo>
                    <a:pt x="1444" y="1660"/>
                  </a:lnTo>
                  <a:lnTo>
                    <a:pt x="1444" y="1668"/>
                  </a:lnTo>
                  <a:lnTo>
                    <a:pt x="1444" y="1677"/>
                  </a:lnTo>
                  <a:lnTo>
                    <a:pt x="1444" y="1685"/>
                  </a:lnTo>
                  <a:lnTo>
                    <a:pt x="1439" y="1715"/>
                  </a:lnTo>
                  <a:lnTo>
                    <a:pt x="1439" y="1728"/>
                  </a:lnTo>
                  <a:lnTo>
                    <a:pt x="1439" y="1736"/>
                  </a:lnTo>
                  <a:lnTo>
                    <a:pt x="1439" y="1740"/>
                  </a:lnTo>
                  <a:lnTo>
                    <a:pt x="1439" y="1749"/>
                  </a:lnTo>
                  <a:lnTo>
                    <a:pt x="1439" y="1757"/>
                  </a:lnTo>
                  <a:lnTo>
                    <a:pt x="1439" y="1761"/>
                  </a:lnTo>
                  <a:lnTo>
                    <a:pt x="1439" y="1766"/>
                  </a:lnTo>
                  <a:lnTo>
                    <a:pt x="1439" y="1770"/>
                  </a:lnTo>
                  <a:lnTo>
                    <a:pt x="1435" y="1778"/>
                  </a:lnTo>
                  <a:lnTo>
                    <a:pt x="1431" y="1787"/>
                  </a:lnTo>
                  <a:lnTo>
                    <a:pt x="1431" y="1795"/>
                  </a:lnTo>
                  <a:lnTo>
                    <a:pt x="1427" y="1804"/>
                  </a:lnTo>
                  <a:lnTo>
                    <a:pt x="1422" y="1812"/>
                  </a:lnTo>
                  <a:lnTo>
                    <a:pt x="1422" y="1821"/>
                  </a:lnTo>
                  <a:lnTo>
                    <a:pt x="1418" y="1829"/>
                  </a:lnTo>
                  <a:lnTo>
                    <a:pt x="1414" y="1846"/>
                  </a:lnTo>
                  <a:lnTo>
                    <a:pt x="1414" y="1850"/>
                  </a:lnTo>
                  <a:lnTo>
                    <a:pt x="1414" y="1855"/>
                  </a:lnTo>
                  <a:lnTo>
                    <a:pt x="1406" y="1855"/>
                  </a:lnTo>
                  <a:lnTo>
                    <a:pt x="1401" y="1859"/>
                  </a:lnTo>
                  <a:lnTo>
                    <a:pt x="1397" y="1859"/>
                  </a:lnTo>
                  <a:lnTo>
                    <a:pt x="1355" y="1867"/>
                  </a:lnTo>
                  <a:lnTo>
                    <a:pt x="1351" y="1867"/>
                  </a:lnTo>
                  <a:lnTo>
                    <a:pt x="1346" y="1867"/>
                  </a:lnTo>
                  <a:lnTo>
                    <a:pt x="1342" y="1867"/>
                  </a:lnTo>
                  <a:lnTo>
                    <a:pt x="1325" y="1867"/>
                  </a:lnTo>
                  <a:lnTo>
                    <a:pt x="1321" y="1863"/>
                  </a:lnTo>
                  <a:lnTo>
                    <a:pt x="1321" y="1859"/>
                  </a:lnTo>
                  <a:lnTo>
                    <a:pt x="1317" y="1850"/>
                  </a:lnTo>
                  <a:lnTo>
                    <a:pt x="1317" y="1846"/>
                  </a:lnTo>
                  <a:lnTo>
                    <a:pt x="1312" y="1838"/>
                  </a:lnTo>
                  <a:lnTo>
                    <a:pt x="1312" y="1829"/>
                  </a:lnTo>
                  <a:lnTo>
                    <a:pt x="1304" y="1800"/>
                  </a:lnTo>
                  <a:lnTo>
                    <a:pt x="1304" y="1795"/>
                  </a:lnTo>
                  <a:lnTo>
                    <a:pt x="1300" y="1791"/>
                  </a:lnTo>
                  <a:lnTo>
                    <a:pt x="1300" y="1787"/>
                  </a:lnTo>
                  <a:lnTo>
                    <a:pt x="1295" y="1783"/>
                  </a:lnTo>
                  <a:lnTo>
                    <a:pt x="1291" y="1774"/>
                  </a:lnTo>
                  <a:lnTo>
                    <a:pt x="1283" y="1766"/>
                  </a:lnTo>
                  <a:lnTo>
                    <a:pt x="1279" y="1757"/>
                  </a:lnTo>
                  <a:lnTo>
                    <a:pt x="1270" y="1753"/>
                  </a:lnTo>
                  <a:lnTo>
                    <a:pt x="1270" y="1749"/>
                  </a:lnTo>
                  <a:lnTo>
                    <a:pt x="1266" y="1745"/>
                  </a:lnTo>
                  <a:lnTo>
                    <a:pt x="1253" y="1740"/>
                  </a:lnTo>
                  <a:lnTo>
                    <a:pt x="1249" y="1732"/>
                  </a:lnTo>
                  <a:lnTo>
                    <a:pt x="1240" y="1732"/>
                  </a:lnTo>
                  <a:lnTo>
                    <a:pt x="1219" y="1719"/>
                  </a:lnTo>
                  <a:lnTo>
                    <a:pt x="1211" y="1715"/>
                  </a:lnTo>
                  <a:lnTo>
                    <a:pt x="1207" y="1711"/>
                  </a:lnTo>
                  <a:lnTo>
                    <a:pt x="1202" y="1711"/>
                  </a:lnTo>
                  <a:lnTo>
                    <a:pt x="1198" y="1706"/>
                  </a:lnTo>
                  <a:lnTo>
                    <a:pt x="1181" y="1694"/>
                  </a:lnTo>
                  <a:lnTo>
                    <a:pt x="1177" y="1690"/>
                  </a:lnTo>
                  <a:lnTo>
                    <a:pt x="1173" y="1690"/>
                  </a:lnTo>
                  <a:lnTo>
                    <a:pt x="1173" y="1685"/>
                  </a:lnTo>
                  <a:lnTo>
                    <a:pt x="1168" y="1685"/>
                  </a:lnTo>
                  <a:lnTo>
                    <a:pt x="1164" y="1685"/>
                  </a:lnTo>
                  <a:lnTo>
                    <a:pt x="1160" y="1690"/>
                  </a:lnTo>
                  <a:lnTo>
                    <a:pt x="1152" y="1690"/>
                  </a:lnTo>
                  <a:lnTo>
                    <a:pt x="1147" y="1690"/>
                  </a:lnTo>
                  <a:lnTo>
                    <a:pt x="1126" y="1698"/>
                  </a:lnTo>
                  <a:lnTo>
                    <a:pt x="1118" y="1702"/>
                  </a:lnTo>
                  <a:lnTo>
                    <a:pt x="1105" y="1702"/>
                  </a:lnTo>
                  <a:lnTo>
                    <a:pt x="1092" y="1706"/>
                  </a:lnTo>
                  <a:lnTo>
                    <a:pt x="1084" y="1706"/>
                  </a:lnTo>
                  <a:lnTo>
                    <a:pt x="1071" y="1706"/>
                  </a:lnTo>
                  <a:lnTo>
                    <a:pt x="1037" y="1711"/>
                  </a:lnTo>
                  <a:lnTo>
                    <a:pt x="1025" y="1711"/>
                  </a:lnTo>
                  <a:lnTo>
                    <a:pt x="1012" y="1715"/>
                  </a:lnTo>
                  <a:lnTo>
                    <a:pt x="982" y="1719"/>
                  </a:lnTo>
                  <a:lnTo>
                    <a:pt x="974" y="1719"/>
                  </a:lnTo>
                  <a:lnTo>
                    <a:pt x="961" y="1719"/>
                  </a:lnTo>
                  <a:lnTo>
                    <a:pt x="948" y="1719"/>
                  </a:lnTo>
                  <a:lnTo>
                    <a:pt x="923" y="1723"/>
                  </a:lnTo>
                  <a:lnTo>
                    <a:pt x="910" y="1719"/>
                  </a:lnTo>
                  <a:lnTo>
                    <a:pt x="906" y="1719"/>
                  </a:lnTo>
                  <a:lnTo>
                    <a:pt x="898" y="1719"/>
                  </a:lnTo>
                  <a:lnTo>
                    <a:pt x="893" y="1719"/>
                  </a:lnTo>
                  <a:lnTo>
                    <a:pt x="889" y="1715"/>
                  </a:lnTo>
                  <a:lnTo>
                    <a:pt x="885" y="1715"/>
                  </a:lnTo>
                  <a:lnTo>
                    <a:pt x="881" y="1715"/>
                  </a:lnTo>
                  <a:lnTo>
                    <a:pt x="876" y="1711"/>
                  </a:lnTo>
                  <a:lnTo>
                    <a:pt x="872" y="1711"/>
                  </a:lnTo>
                  <a:lnTo>
                    <a:pt x="868" y="1706"/>
                  </a:lnTo>
                  <a:lnTo>
                    <a:pt x="864" y="1702"/>
                  </a:lnTo>
                  <a:lnTo>
                    <a:pt x="859" y="1698"/>
                  </a:lnTo>
                  <a:lnTo>
                    <a:pt x="855" y="1694"/>
                  </a:lnTo>
                  <a:lnTo>
                    <a:pt x="855" y="1690"/>
                  </a:lnTo>
                  <a:lnTo>
                    <a:pt x="855" y="1685"/>
                  </a:lnTo>
                  <a:lnTo>
                    <a:pt x="855" y="1677"/>
                  </a:lnTo>
                  <a:lnTo>
                    <a:pt x="851" y="1673"/>
                  </a:lnTo>
                  <a:lnTo>
                    <a:pt x="851" y="1668"/>
                  </a:lnTo>
                  <a:lnTo>
                    <a:pt x="855" y="1664"/>
                  </a:lnTo>
                  <a:lnTo>
                    <a:pt x="855" y="1656"/>
                  </a:lnTo>
                  <a:lnTo>
                    <a:pt x="859" y="1643"/>
                  </a:lnTo>
                  <a:lnTo>
                    <a:pt x="859" y="1634"/>
                  </a:lnTo>
                  <a:lnTo>
                    <a:pt x="859" y="1630"/>
                  </a:lnTo>
                  <a:lnTo>
                    <a:pt x="864" y="1609"/>
                  </a:lnTo>
                  <a:lnTo>
                    <a:pt x="864" y="1601"/>
                  </a:lnTo>
                  <a:lnTo>
                    <a:pt x="864" y="1588"/>
                  </a:lnTo>
                  <a:lnTo>
                    <a:pt x="868" y="1584"/>
                  </a:lnTo>
                  <a:lnTo>
                    <a:pt x="868" y="1579"/>
                  </a:lnTo>
                  <a:lnTo>
                    <a:pt x="868" y="1575"/>
                  </a:lnTo>
                  <a:lnTo>
                    <a:pt x="864" y="1567"/>
                  </a:lnTo>
                  <a:lnTo>
                    <a:pt x="864" y="1558"/>
                  </a:lnTo>
                  <a:lnTo>
                    <a:pt x="864" y="1554"/>
                  </a:lnTo>
                  <a:lnTo>
                    <a:pt x="859" y="1550"/>
                  </a:lnTo>
                  <a:lnTo>
                    <a:pt x="859" y="1546"/>
                  </a:lnTo>
                  <a:lnTo>
                    <a:pt x="859" y="1541"/>
                  </a:lnTo>
                  <a:lnTo>
                    <a:pt x="855" y="1541"/>
                  </a:lnTo>
                  <a:lnTo>
                    <a:pt x="851" y="1537"/>
                  </a:lnTo>
                  <a:lnTo>
                    <a:pt x="847" y="1537"/>
                  </a:lnTo>
                  <a:lnTo>
                    <a:pt x="843" y="1537"/>
                  </a:lnTo>
                  <a:lnTo>
                    <a:pt x="826" y="1533"/>
                  </a:lnTo>
                  <a:lnTo>
                    <a:pt x="792" y="1524"/>
                  </a:lnTo>
                  <a:lnTo>
                    <a:pt x="779" y="1524"/>
                  </a:lnTo>
                  <a:lnTo>
                    <a:pt x="766" y="1524"/>
                  </a:lnTo>
                  <a:lnTo>
                    <a:pt x="758" y="1533"/>
                  </a:lnTo>
                  <a:lnTo>
                    <a:pt x="745" y="1541"/>
                  </a:lnTo>
                  <a:lnTo>
                    <a:pt x="728" y="1554"/>
                  </a:lnTo>
                  <a:lnTo>
                    <a:pt x="724" y="1558"/>
                  </a:lnTo>
                  <a:lnTo>
                    <a:pt x="716" y="1567"/>
                  </a:lnTo>
                  <a:lnTo>
                    <a:pt x="711" y="1571"/>
                  </a:lnTo>
                  <a:lnTo>
                    <a:pt x="703" y="1579"/>
                  </a:lnTo>
                  <a:lnTo>
                    <a:pt x="677" y="1605"/>
                  </a:lnTo>
                  <a:lnTo>
                    <a:pt x="669" y="1613"/>
                  </a:lnTo>
                  <a:lnTo>
                    <a:pt x="652" y="1630"/>
                  </a:lnTo>
                  <a:lnTo>
                    <a:pt x="644" y="1639"/>
                  </a:lnTo>
                  <a:lnTo>
                    <a:pt x="635" y="1647"/>
                  </a:lnTo>
                  <a:lnTo>
                    <a:pt x="631" y="1651"/>
                  </a:lnTo>
                  <a:lnTo>
                    <a:pt x="622" y="1656"/>
                  </a:lnTo>
                  <a:lnTo>
                    <a:pt x="618" y="1660"/>
                  </a:lnTo>
                  <a:lnTo>
                    <a:pt x="610" y="1664"/>
                  </a:lnTo>
                  <a:lnTo>
                    <a:pt x="589" y="1677"/>
                  </a:lnTo>
                  <a:lnTo>
                    <a:pt x="584" y="1681"/>
                  </a:lnTo>
                  <a:lnTo>
                    <a:pt x="576" y="1685"/>
                  </a:lnTo>
                  <a:lnTo>
                    <a:pt x="572" y="1694"/>
                  </a:lnTo>
                  <a:lnTo>
                    <a:pt x="563" y="1698"/>
                  </a:lnTo>
                  <a:lnTo>
                    <a:pt x="563" y="1702"/>
                  </a:lnTo>
                  <a:lnTo>
                    <a:pt x="555" y="1706"/>
                  </a:lnTo>
                  <a:lnTo>
                    <a:pt x="550" y="1711"/>
                  </a:lnTo>
                  <a:lnTo>
                    <a:pt x="542" y="1728"/>
                  </a:lnTo>
                  <a:lnTo>
                    <a:pt x="538" y="1732"/>
                  </a:lnTo>
                  <a:lnTo>
                    <a:pt x="533" y="1736"/>
                  </a:lnTo>
                  <a:lnTo>
                    <a:pt x="525" y="1740"/>
                  </a:lnTo>
                  <a:lnTo>
                    <a:pt x="521" y="1745"/>
                  </a:lnTo>
                  <a:lnTo>
                    <a:pt x="512" y="1749"/>
                  </a:lnTo>
                  <a:lnTo>
                    <a:pt x="508" y="1753"/>
                  </a:lnTo>
                  <a:lnTo>
                    <a:pt x="504" y="1753"/>
                  </a:lnTo>
                  <a:lnTo>
                    <a:pt x="495" y="1757"/>
                  </a:lnTo>
                  <a:lnTo>
                    <a:pt x="491" y="1757"/>
                  </a:lnTo>
                  <a:lnTo>
                    <a:pt x="470" y="1766"/>
                  </a:lnTo>
                  <a:lnTo>
                    <a:pt x="457" y="1770"/>
                  </a:lnTo>
                  <a:lnTo>
                    <a:pt x="436" y="1774"/>
                  </a:lnTo>
                  <a:lnTo>
                    <a:pt x="432" y="1778"/>
                  </a:lnTo>
                  <a:lnTo>
                    <a:pt x="423" y="1783"/>
                  </a:lnTo>
                  <a:lnTo>
                    <a:pt x="415" y="1787"/>
                  </a:lnTo>
                  <a:lnTo>
                    <a:pt x="411" y="1787"/>
                  </a:lnTo>
                  <a:lnTo>
                    <a:pt x="402" y="1795"/>
                  </a:lnTo>
                  <a:lnTo>
                    <a:pt x="394" y="1800"/>
                  </a:lnTo>
                  <a:lnTo>
                    <a:pt x="390" y="1804"/>
                  </a:lnTo>
                  <a:lnTo>
                    <a:pt x="377" y="1812"/>
                  </a:lnTo>
                  <a:lnTo>
                    <a:pt x="373" y="1817"/>
                  </a:lnTo>
                  <a:lnTo>
                    <a:pt x="368" y="1821"/>
                  </a:lnTo>
                  <a:lnTo>
                    <a:pt x="368" y="1817"/>
                  </a:lnTo>
                  <a:lnTo>
                    <a:pt x="364" y="1812"/>
                  </a:lnTo>
                  <a:lnTo>
                    <a:pt x="364" y="1808"/>
                  </a:lnTo>
                  <a:lnTo>
                    <a:pt x="364" y="1804"/>
                  </a:lnTo>
                  <a:lnTo>
                    <a:pt x="360" y="1795"/>
                  </a:lnTo>
                  <a:lnTo>
                    <a:pt x="360" y="1783"/>
                  </a:lnTo>
                  <a:lnTo>
                    <a:pt x="360" y="1770"/>
                  </a:lnTo>
                  <a:lnTo>
                    <a:pt x="356" y="1766"/>
                  </a:lnTo>
                  <a:lnTo>
                    <a:pt x="356" y="1757"/>
                  </a:lnTo>
                  <a:lnTo>
                    <a:pt x="356" y="1753"/>
                  </a:lnTo>
                  <a:lnTo>
                    <a:pt x="351" y="1745"/>
                  </a:lnTo>
                  <a:lnTo>
                    <a:pt x="347" y="1740"/>
                  </a:lnTo>
                  <a:lnTo>
                    <a:pt x="347" y="1736"/>
                  </a:lnTo>
                  <a:lnTo>
                    <a:pt x="343" y="1732"/>
                  </a:lnTo>
                  <a:lnTo>
                    <a:pt x="339" y="1728"/>
                  </a:lnTo>
                  <a:lnTo>
                    <a:pt x="335" y="1719"/>
                  </a:lnTo>
                  <a:lnTo>
                    <a:pt x="322" y="1706"/>
                  </a:lnTo>
                  <a:lnTo>
                    <a:pt x="313" y="1702"/>
                  </a:lnTo>
                  <a:lnTo>
                    <a:pt x="309" y="1698"/>
                  </a:lnTo>
                  <a:lnTo>
                    <a:pt x="309" y="1694"/>
                  </a:lnTo>
                  <a:lnTo>
                    <a:pt x="305" y="1690"/>
                  </a:lnTo>
                  <a:lnTo>
                    <a:pt x="301" y="1681"/>
                  </a:lnTo>
                  <a:lnTo>
                    <a:pt x="301" y="1677"/>
                  </a:lnTo>
                  <a:lnTo>
                    <a:pt x="301" y="1673"/>
                  </a:lnTo>
                  <a:lnTo>
                    <a:pt x="301" y="1668"/>
                  </a:lnTo>
                  <a:lnTo>
                    <a:pt x="301" y="1660"/>
                  </a:lnTo>
                  <a:lnTo>
                    <a:pt x="309" y="1647"/>
                  </a:lnTo>
                  <a:lnTo>
                    <a:pt x="309" y="1639"/>
                  </a:lnTo>
                  <a:lnTo>
                    <a:pt x="309" y="1630"/>
                  </a:lnTo>
                  <a:lnTo>
                    <a:pt x="313" y="1626"/>
                  </a:lnTo>
                  <a:lnTo>
                    <a:pt x="313" y="1622"/>
                  </a:lnTo>
                  <a:lnTo>
                    <a:pt x="313" y="1618"/>
                  </a:lnTo>
                  <a:lnTo>
                    <a:pt x="313" y="1613"/>
                  </a:lnTo>
                  <a:lnTo>
                    <a:pt x="313" y="1609"/>
                  </a:lnTo>
                  <a:lnTo>
                    <a:pt x="309" y="1609"/>
                  </a:lnTo>
                  <a:lnTo>
                    <a:pt x="305" y="1601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301" y="1588"/>
                  </a:lnTo>
                  <a:lnTo>
                    <a:pt x="301" y="1584"/>
                  </a:lnTo>
                  <a:lnTo>
                    <a:pt x="301" y="1579"/>
                  </a:lnTo>
                  <a:lnTo>
                    <a:pt x="301" y="1567"/>
                  </a:lnTo>
                  <a:lnTo>
                    <a:pt x="305" y="1558"/>
                  </a:lnTo>
                  <a:lnTo>
                    <a:pt x="305" y="1554"/>
                  </a:lnTo>
                  <a:lnTo>
                    <a:pt x="305" y="1546"/>
                  </a:lnTo>
                  <a:lnTo>
                    <a:pt x="301" y="1541"/>
                  </a:lnTo>
                  <a:lnTo>
                    <a:pt x="301" y="1537"/>
                  </a:lnTo>
                  <a:lnTo>
                    <a:pt x="296" y="1533"/>
                  </a:lnTo>
                  <a:lnTo>
                    <a:pt x="292" y="1529"/>
                  </a:lnTo>
                  <a:lnTo>
                    <a:pt x="284" y="1524"/>
                  </a:lnTo>
                  <a:lnTo>
                    <a:pt x="279" y="1520"/>
                  </a:lnTo>
                  <a:lnTo>
                    <a:pt x="275" y="1520"/>
                  </a:lnTo>
                  <a:lnTo>
                    <a:pt x="258" y="1512"/>
                  </a:lnTo>
                  <a:lnTo>
                    <a:pt x="254" y="1507"/>
                  </a:lnTo>
                  <a:lnTo>
                    <a:pt x="246" y="1507"/>
                  </a:lnTo>
                  <a:lnTo>
                    <a:pt x="246" y="1503"/>
                  </a:lnTo>
                  <a:lnTo>
                    <a:pt x="241" y="1499"/>
                  </a:lnTo>
                  <a:lnTo>
                    <a:pt x="237" y="1499"/>
                  </a:lnTo>
                  <a:lnTo>
                    <a:pt x="237" y="1491"/>
                  </a:lnTo>
                  <a:lnTo>
                    <a:pt x="237" y="1486"/>
                  </a:lnTo>
                  <a:lnTo>
                    <a:pt x="241" y="1474"/>
                  </a:lnTo>
                  <a:lnTo>
                    <a:pt x="241" y="1469"/>
                  </a:lnTo>
                  <a:lnTo>
                    <a:pt x="241" y="1461"/>
                  </a:lnTo>
                  <a:lnTo>
                    <a:pt x="241" y="1457"/>
                  </a:lnTo>
                  <a:lnTo>
                    <a:pt x="237" y="1448"/>
                  </a:lnTo>
                  <a:lnTo>
                    <a:pt x="237" y="1444"/>
                  </a:lnTo>
                  <a:lnTo>
                    <a:pt x="233" y="1435"/>
                  </a:lnTo>
                  <a:lnTo>
                    <a:pt x="233" y="1431"/>
                  </a:lnTo>
                  <a:lnTo>
                    <a:pt x="229" y="1427"/>
                  </a:lnTo>
                  <a:lnTo>
                    <a:pt x="224" y="1419"/>
                  </a:lnTo>
                  <a:lnTo>
                    <a:pt x="220" y="1414"/>
                  </a:lnTo>
                  <a:lnTo>
                    <a:pt x="216" y="1414"/>
                  </a:lnTo>
                  <a:lnTo>
                    <a:pt x="212" y="1410"/>
                  </a:lnTo>
                  <a:lnTo>
                    <a:pt x="208" y="1410"/>
                  </a:lnTo>
                  <a:lnTo>
                    <a:pt x="203" y="1406"/>
                  </a:lnTo>
                  <a:lnTo>
                    <a:pt x="195" y="1402"/>
                  </a:lnTo>
                  <a:lnTo>
                    <a:pt x="191" y="1402"/>
                  </a:lnTo>
                  <a:lnTo>
                    <a:pt x="174" y="1393"/>
                  </a:lnTo>
                  <a:lnTo>
                    <a:pt x="161" y="1389"/>
                  </a:lnTo>
                  <a:lnTo>
                    <a:pt x="152" y="1389"/>
                  </a:lnTo>
                  <a:lnTo>
                    <a:pt x="148" y="1385"/>
                  </a:lnTo>
                  <a:lnTo>
                    <a:pt x="144" y="1385"/>
                  </a:lnTo>
                  <a:lnTo>
                    <a:pt x="136" y="1385"/>
                  </a:lnTo>
                  <a:lnTo>
                    <a:pt x="131" y="1385"/>
                  </a:lnTo>
                  <a:lnTo>
                    <a:pt x="127" y="1385"/>
                  </a:lnTo>
                  <a:lnTo>
                    <a:pt x="119" y="1385"/>
                  </a:lnTo>
                  <a:lnTo>
                    <a:pt x="114" y="1385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5" y="1389"/>
                  </a:lnTo>
                  <a:lnTo>
                    <a:pt x="81" y="1385"/>
                  </a:lnTo>
                  <a:lnTo>
                    <a:pt x="76" y="1385"/>
                  </a:lnTo>
                  <a:lnTo>
                    <a:pt x="72" y="1380"/>
                  </a:lnTo>
                  <a:lnTo>
                    <a:pt x="64" y="1376"/>
                  </a:lnTo>
                  <a:lnTo>
                    <a:pt x="47" y="1364"/>
                  </a:lnTo>
                  <a:lnTo>
                    <a:pt x="38" y="1359"/>
                  </a:lnTo>
                  <a:lnTo>
                    <a:pt x="30" y="1351"/>
                  </a:lnTo>
                  <a:lnTo>
                    <a:pt x="21" y="1351"/>
                  </a:lnTo>
                  <a:lnTo>
                    <a:pt x="17" y="1347"/>
                  </a:lnTo>
                  <a:lnTo>
                    <a:pt x="13" y="1342"/>
                  </a:lnTo>
                  <a:lnTo>
                    <a:pt x="4" y="1342"/>
                  </a:lnTo>
                  <a:lnTo>
                    <a:pt x="0" y="1342"/>
                  </a:lnTo>
                  <a:close/>
                  <a:moveTo>
                    <a:pt x="728" y="1156"/>
                  </a:moveTo>
                  <a:lnTo>
                    <a:pt x="728" y="1160"/>
                  </a:lnTo>
                  <a:lnTo>
                    <a:pt x="732" y="1160"/>
                  </a:lnTo>
                  <a:lnTo>
                    <a:pt x="741" y="1173"/>
                  </a:lnTo>
                  <a:lnTo>
                    <a:pt x="745" y="1177"/>
                  </a:lnTo>
                  <a:lnTo>
                    <a:pt x="745" y="1181"/>
                  </a:lnTo>
                  <a:lnTo>
                    <a:pt x="749" y="1190"/>
                  </a:lnTo>
                  <a:lnTo>
                    <a:pt x="749" y="1194"/>
                  </a:lnTo>
                  <a:lnTo>
                    <a:pt x="754" y="1203"/>
                  </a:lnTo>
                  <a:lnTo>
                    <a:pt x="758" y="1220"/>
                  </a:lnTo>
                  <a:lnTo>
                    <a:pt x="762" y="1228"/>
                  </a:lnTo>
                  <a:lnTo>
                    <a:pt x="762" y="1232"/>
                  </a:lnTo>
                  <a:lnTo>
                    <a:pt x="766" y="1237"/>
                  </a:lnTo>
                  <a:lnTo>
                    <a:pt x="766" y="1241"/>
                  </a:lnTo>
                  <a:lnTo>
                    <a:pt x="766" y="1249"/>
                  </a:lnTo>
                  <a:lnTo>
                    <a:pt x="766" y="1258"/>
                  </a:lnTo>
                  <a:lnTo>
                    <a:pt x="766" y="1270"/>
                  </a:lnTo>
                  <a:lnTo>
                    <a:pt x="766" y="1300"/>
                  </a:lnTo>
                  <a:lnTo>
                    <a:pt x="766" y="1313"/>
                  </a:lnTo>
                  <a:lnTo>
                    <a:pt x="766" y="1321"/>
                  </a:lnTo>
                  <a:lnTo>
                    <a:pt x="771" y="1330"/>
                  </a:lnTo>
                  <a:lnTo>
                    <a:pt x="771" y="1334"/>
                  </a:lnTo>
                  <a:lnTo>
                    <a:pt x="775" y="1338"/>
                  </a:lnTo>
                  <a:lnTo>
                    <a:pt x="775" y="1342"/>
                  </a:lnTo>
                  <a:lnTo>
                    <a:pt x="779" y="1342"/>
                  </a:lnTo>
                  <a:lnTo>
                    <a:pt x="783" y="1347"/>
                  </a:lnTo>
                  <a:lnTo>
                    <a:pt x="792" y="1347"/>
                  </a:lnTo>
                  <a:lnTo>
                    <a:pt x="796" y="1347"/>
                  </a:lnTo>
                  <a:lnTo>
                    <a:pt x="804" y="1347"/>
                  </a:lnTo>
                  <a:lnTo>
                    <a:pt x="813" y="1347"/>
                  </a:lnTo>
                  <a:lnTo>
                    <a:pt x="821" y="1347"/>
                  </a:lnTo>
                  <a:lnTo>
                    <a:pt x="830" y="1347"/>
                  </a:lnTo>
                  <a:lnTo>
                    <a:pt x="838" y="1347"/>
                  </a:lnTo>
                  <a:lnTo>
                    <a:pt x="843" y="1347"/>
                  </a:lnTo>
                  <a:lnTo>
                    <a:pt x="847" y="1342"/>
                  </a:lnTo>
                  <a:lnTo>
                    <a:pt x="855" y="1342"/>
                  </a:lnTo>
                  <a:lnTo>
                    <a:pt x="859" y="1338"/>
                  </a:lnTo>
                  <a:lnTo>
                    <a:pt x="864" y="1338"/>
                  </a:lnTo>
                  <a:lnTo>
                    <a:pt x="864" y="1334"/>
                  </a:lnTo>
                  <a:lnTo>
                    <a:pt x="868" y="1330"/>
                  </a:lnTo>
                  <a:lnTo>
                    <a:pt x="876" y="1321"/>
                  </a:lnTo>
                  <a:lnTo>
                    <a:pt x="876" y="1317"/>
                  </a:lnTo>
                  <a:lnTo>
                    <a:pt x="881" y="1313"/>
                  </a:lnTo>
                  <a:lnTo>
                    <a:pt x="889" y="1308"/>
                  </a:lnTo>
                  <a:lnTo>
                    <a:pt x="893" y="1304"/>
                  </a:lnTo>
                  <a:lnTo>
                    <a:pt x="898" y="1304"/>
                  </a:lnTo>
                  <a:lnTo>
                    <a:pt x="902" y="1300"/>
                  </a:lnTo>
                  <a:lnTo>
                    <a:pt x="906" y="1300"/>
                  </a:lnTo>
                  <a:lnTo>
                    <a:pt x="910" y="1296"/>
                  </a:lnTo>
                  <a:lnTo>
                    <a:pt x="914" y="1296"/>
                  </a:lnTo>
                  <a:lnTo>
                    <a:pt x="923" y="1292"/>
                  </a:lnTo>
                  <a:lnTo>
                    <a:pt x="931" y="1292"/>
                  </a:lnTo>
                  <a:lnTo>
                    <a:pt x="936" y="1287"/>
                  </a:lnTo>
                  <a:lnTo>
                    <a:pt x="940" y="1287"/>
                  </a:lnTo>
                  <a:lnTo>
                    <a:pt x="944" y="1283"/>
                  </a:lnTo>
                  <a:lnTo>
                    <a:pt x="944" y="1279"/>
                  </a:lnTo>
                  <a:lnTo>
                    <a:pt x="948" y="1279"/>
                  </a:lnTo>
                  <a:lnTo>
                    <a:pt x="953" y="1270"/>
                  </a:lnTo>
                  <a:lnTo>
                    <a:pt x="953" y="1266"/>
                  </a:lnTo>
                  <a:lnTo>
                    <a:pt x="957" y="1266"/>
                  </a:lnTo>
                  <a:lnTo>
                    <a:pt x="957" y="1262"/>
                  </a:lnTo>
                  <a:lnTo>
                    <a:pt x="965" y="1258"/>
                  </a:lnTo>
                  <a:lnTo>
                    <a:pt x="970" y="1253"/>
                  </a:lnTo>
                  <a:lnTo>
                    <a:pt x="970" y="1249"/>
                  </a:lnTo>
                  <a:lnTo>
                    <a:pt x="974" y="1237"/>
                  </a:lnTo>
                  <a:lnTo>
                    <a:pt x="974" y="1220"/>
                  </a:lnTo>
                  <a:lnTo>
                    <a:pt x="978" y="1215"/>
                  </a:lnTo>
                  <a:lnTo>
                    <a:pt x="978" y="1198"/>
                  </a:lnTo>
                  <a:lnTo>
                    <a:pt x="978" y="1194"/>
                  </a:lnTo>
                  <a:lnTo>
                    <a:pt x="982" y="1181"/>
                  </a:lnTo>
                  <a:lnTo>
                    <a:pt x="982" y="1177"/>
                  </a:lnTo>
                  <a:lnTo>
                    <a:pt x="982" y="1173"/>
                  </a:lnTo>
                  <a:lnTo>
                    <a:pt x="986" y="1169"/>
                  </a:lnTo>
                  <a:lnTo>
                    <a:pt x="986" y="1165"/>
                  </a:lnTo>
                  <a:lnTo>
                    <a:pt x="991" y="1160"/>
                  </a:lnTo>
                  <a:lnTo>
                    <a:pt x="999" y="1156"/>
                  </a:lnTo>
                  <a:lnTo>
                    <a:pt x="1003" y="1152"/>
                  </a:lnTo>
                  <a:lnTo>
                    <a:pt x="1008" y="1148"/>
                  </a:lnTo>
                  <a:lnTo>
                    <a:pt x="1008" y="1143"/>
                  </a:lnTo>
                  <a:lnTo>
                    <a:pt x="1008" y="1139"/>
                  </a:lnTo>
                  <a:lnTo>
                    <a:pt x="1012" y="1135"/>
                  </a:lnTo>
                  <a:lnTo>
                    <a:pt x="1012" y="1122"/>
                  </a:lnTo>
                  <a:lnTo>
                    <a:pt x="1012" y="1118"/>
                  </a:lnTo>
                  <a:lnTo>
                    <a:pt x="1016" y="1105"/>
                  </a:lnTo>
                  <a:lnTo>
                    <a:pt x="1016" y="1101"/>
                  </a:lnTo>
                  <a:lnTo>
                    <a:pt x="1016" y="1097"/>
                  </a:lnTo>
                  <a:lnTo>
                    <a:pt x="1008" y="1076"/>
                  </a:lnTo>
                  <a:lnTo>
                    <a:pt x="1008" y="1071"/>
                  </a:lnTo>
                  <a:lnTo>
                    <a:pt x="1003" y="1067"/>
                  </a:lnTo>
                  <a:lnTo>
                    <a:pt x="1003" y="1063"/>
                  </a:lnTo>
                  <a:lnTo>
                    <a:pt x="995" y="1054"/>
                  </a:lnTo>
                  <a:lnTo>
                    <a:pt x="995" y="1050"/>
                  </a:lnTo>
                  <a:lnTo>
                    <a:pt x="991" y="1046"/>
                  </a:lnTo>
                  <a:lnTo>
                    <a:pt x="991" y="1042"/>
                  </a:lnTo>
                  <a:lnTo>
                    <a:pt x="978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995"/>
                  </a:lnTo>
                  <a:lnTo>
                    <a:pt x="970" y="991"/>
                  </a:lnTo>
                  <a:lnTo>
                    <a:pt x="970" y="982"/>
                  </a:lnTo>
                  <a:lnTo>
                    <a:pt x="970" y="974"/>
                  </a:lnTo>
                  <a:lnTo>
                    <a:pt x="970" y="966"/>
                  </a:lnTo>
                  <a:lnTo>
                    <a:pt x="970" y="961"/>
                  </a:lnTo>
                  <a:lnTo>
                    <a:pt x="970" y="953"/>
                  </a:lnTo>
                  <a:lnTo>
                    <a:pt x="974" y="944"/>
                  </a:lnTo>
                  <a:lnTo>
                    <a:pt x="974" y="940"/>
                  </a:lnTo>
                  <a:lnTo>
                    <a:pt x="974" y="936"/>
                  </a:lnTo>
                  <a:lnTo>
                    <a:pt x="970" y="932"/>
                  </a:lnTo>
                  <a:lnTo>
                    <a:pt x="965" y="932"/>
                  </a:lnTo>
                  <a:lnTo>
                    <a:pt x="961" y="932"/>
                  </a:lnTo>
                  <a:lnTo>
                    <a:pt x="957" y="936"/>
                  </a:lnTo>
                  <a:lnTo>
                    <a:pt x="953" y="936"/>
                  </a:lnTo>
                  <a:lnTo>
                    <a:pt x="940" y="944"/>
                  </a:lnTo>
                  <a:lnTo>
                    <a:pt x="936" y="949"/>
                  </a:lnTo>
                  <a:lnTo>
                    <a:pt x="927" y="953"/>
                  </a:lnTo>
                  <a:lnTo>
                    <a:pt x="923" y="953"/>
                  </a:lnTo>
                  <a:lnTo>
                    <a:pt x="914" y="957"/>
                  </a:lnTo>
                  <a:lnTo>
                    <a:pt x="898" y="966"/>
                  </a:lnTo>
                  <a:lnTo>
                    <a:pt x="876" y="974"/>
                  </a:lnTo>
                  <a:lnTo>
                    <a:pt x="843" y="987"/>
                  </a:lnTo>
                  <a:lnTo>
                    <a:pt x="821" y="991"/>
                  </a:lnTo>
                  <a:lnTo>
                    <a:pt x="817" y="995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9" y="1012"/>
                  </a:lnTo>
                  <a:lnTo>
                    <a:pt x="804" y="1016"/>
                  </a:lnTo>
                  <a:lnTo>
                    <a:pt x="796" y="1033"/>
                  </a:lnTo>
                  <a:lnTo>
                    <a:pt x="787" y="1046"/>
                  </a:lnTo>
                  <a:lnTo>
                    <a:pt x="783" y="1050"/>
                  </a:lnTo>
                  <a:lnTo>
                    <a:pt x="783" y="1054"/>
                  </a:lnTo>
                  <a:lnTo>
                    <a:pt x="783" y="1059"/>
                  </a:lnTo>
                  <a:lnTo>
                    <a:pt x="779" y="1067"/>
                  </a:lnTo>
                  <a:lnTo>
                    <a:pt x="775" y="1080"/>
                  </a:lnTo>
                  <a:lnTo>
                    <a:pt x="775" y="1088"/>
                  </a:lnTo>
                  <a:lnTo>
                    <a:pt x="771" y="1093"/>
                  </a:lnTo>
                  <a:lnTo>
                    <a:pt x="766" y="1101"/>
                  </a:lnTo>
                  <a:lnTo>
                    <a:pt x="762" y="1109"/>
                  </a:lnTo>
                  <a:lnTo>
                    <a:pt x="758" y="1114"/>
                  </a:lnTo>
                  <a:lnTo>
                    <a:pt x="754" y="1122"/>
                  </a:lnTo>
                  <a:lnTo>
                    <a:pt x="749" y="1131"/>
                  </a:lnTo>
                  <a:lnTo>
                    <a:pt x="741" y="1139"/>
                  </a:lnTo>
                  <a:lnTo>
                    <a:pt x="728" y="1152"/>
                  </a:lnTo>
                  <a:lnTo>
                    <a:pt x="728" y="1156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0" name="Freeform 76"/>
            <p:cNvSpPr>
              <a:spLocks/>
            </p:cNvSpPr>
            <p:nvPr/>
          </p:nvSpPr>
          <p:spPr bwMode="auto">
            <a:xfrm>
              <a:off x="2954064" y="4089807"/>
              <a:ext cx="323591" cy="317963"/>
            </a:xfrm>
            <a:custGeom>
              <a:avLst/>
              <a:gdLst>
                <a:gd name="T0" fmla="*/ 30 w 1020"/>
                <a:gd name="T1" fmla="*/ 453 h 1003"/>
                <a:gd name="T2" fmla="*/ 51 w 1020"/>
                <a:gd name="T3" fmla="*/ 393 h 1003"/>
                <a:gd name="T4" fmla="*/ 98 w 1020"/>
                <a:gd name="T5" fmla="*/ 351 h 1003"/>
                <a:gd name="T6" fmla="*/ 195 w 1020"/>
                <a:gd name="T7" fmla="*/ 321 h 1003"/>
                <a:gd name="T8" fmla="*/ 199 w 1020"/>
                <a:gd name="T9" fmla="*/ 296 h 1003"/>
                <a:gd name="T10" fmla="*/ 123 w 1020"/>
                <a:gd name="T11" fmla="*/ 258 h 1003"/>
                <a:gd name="T12" fmla="*/ 89 w 1020"/>
                <a:gd name="T13" fmla="*/ 224 h 1003"/>
                <a:gd name="T14" fmla="*/ 102 w 1020"/>
                <a:gd name="T15" fmla="*/ 190 h 1003"/>
                <a:gd name="T16" fmla="*/ 157 w 1020"/>
                <a:gd name="T17" fmla="*/ 148 h 1003"/>
                <a:gd name="T18" fmla="*/ 186 w 1020"/>
                <a:gd name="T19" fmla="*/ 97 h 1003"/>
                <a:gd name="T20" fmla="*/ 241 w 1020"/>
                <a:gd name="T21" fmla="*/ 63 h 1003"/>
                <a:gd name="T22" fmla="*/ 313 w 1020"/>
                <a:gd name="T23" fmla="*/ 51 h 1003"/>
                <a:gd name="T24" fmla="*/ 352 w 1020"/>
                <a:gd name="T25" fmla="*/ 29 h 1003"/>
                <a:gd name="T26" fmla="*/ 398 w 1020"/>
                <a:gd name="T27" fmla="*/ 4 h 1003"/>
                <a:gd name="T28" fmla="*/ 457 w 1020"/>
                <a:gd name="T29" fmla="*/ 0 h 1003"/>
                <a:gd name="T30" fmla="*/ 512 w 1020"/>
                <a:gd name="T31" fmla="*/ 25 h 1003"/>
                <a:gd name="T32" fmla="*/ 559 w 1020"/>
                <a:gd name="T33" fmla="*/ 29 h 1003"/>
                <a:gd name="T34" fmla="*/ 631 w 1020"/>
                <a:gd name="T35" fmla="*/ 17 h 1003"/>
                <a:gd name="T36" fmla="*/ 703 w 1020"/>
                <a:gd name="T37" fmla="*/ 63 h 1003"/>
                <a:gd name="T38" fmla="*/ 745 w 1020"/>
                <a:gd name="T39" fmla="*/ 89 h 1003"/>
                <a:gd name="T40" fmla="*/ 843 w 1020"/>
                <a:gd name="T41" fmla="*/ 110 h 1003"/>
                <a:gd name="T42" fmla="*/ 906 w 1020"/>
                <a:gd name="T43" fmla="*/ 152 h 1003"/>
                <a:gd name="T44" fmla="*/ 944 w 1020"/>
                <a:gd name="T45" fmla="*/ 194 h 1003"/>
                <a:gd name="T46" fmla="*/ 999 w 1020"/>
                <a:gd name="T47" fmla="*/ 228 h 1003"/>
                <a:gd name="T48" fmla="*/ 1020 w 1020"/>
                <a:gd name="T49" fmla="*/ 262 h 1003"/>
                <a:gd name="T50" fmla="*/ 999 w 1020"/>
                <a:gd name="T51" fmla="*/ 305 h 1003"/>
                <a:gd name="T52" fmla="*/ 991 w 1020"/>
                <a:gd name="T53" fmla="*/ 381 h 1003"/>
                <a:gd name="T54" fmla="*/ 931 w 1020"/>
                <a:gd name="T55" fmla="*/ 393 h 1003"/>
                <a:gd name="T56" fmla="*/ 898 w 1020"/>
                <a:gd name="T57" fmla="*/ 410 h 1003"/>
                <a:gd name="T58" fmla="*/ 889 w 1020"/>
                <a:gd name="T59" fmla="*/ 465 h 1003"/>
                <a:gd name="T60" fmla="*/ 898 w 1020"/>
                <a:gd name="T61" fmla="*/ 516 h 1003"/>
                <a:gd name="T62" fmla="*/ 923 w 1020"/>
                <a:gd name="T63" fmla="*/ 550 h 1003"/>
                <a:gd name="T64" fmla="*/ 936 w 1020"/>
                <a:gd name="T65" fmla="*/ 580 h 1003"/>
                <a:gd name="T66" fmla="*/ 864 w 1020"/>
                <a:gd name="T67" fmla="*/ 614 h 1003"/>
                <a:gd name="T68" fmla="*/ 826 w 1020"/>
                <a:gd name="T69" fmla="*/ 652 h 1003"/>
                <a:gd name="T70" fmla="*/ 796 w 1020"/>
                <a:gd name="T71" fmla="*/ 707 h 1003"/>
                <a:gd name="T72" fmla="*/ 779 w 1020"/>
                <a:gd name="T73" fmla="*/ 787 h 1003"/>
                <a:gd name="T74" fmla="*/ 766 w 1020"/>
                <a:gd name="T75" fmla="*/ 855 h 1003"/>
                <a:gd name="T76" fmla="*/ 737 w 1020"/>
                <a:gd name="T77" fmla="*/ 821 h 1003"/>
                <a:gd name="T78" fmla="*/ 707 w 1020"/>
                <a:gd name="T79" fmla="*/ 800 h 1003"/>
                <a:gd name="T80" fmla="*/ 661 w 1020"/>
                <a:gd name="T81" fmla="*/ 817 h 1003"/>
                <a:gd name="T82" fmla="*/ 648 w 1020"/>
                <a:gd name="T83" fmla="*/ 868 h 1003"/>
                <a:gd name="T84" fmla="*/ 665 w 1020"/>
                <a:gd name="T85" fmla="*/ 914 h 1003"/>
                <a:gd name="T86" fmla="*/ 618 w 1020"/>
                <a:gd name="T87" fmla="*/ 969 h 1003"/>
                <a:gd name="T88" fmla="*/ 572 w 1020"/>
                <a:gd name="T89" fmla="*/ 986 h 1003"/>
                <a:gd name="T90" fmla="*/ 495 w 1020"/>
                <a:gd name="T91" fmla="*/ 982 h 1003"/>
                <a:gd name="T92" fmla="*/ 419 w 1020"/>
                <a:gd name="T93" fmla="*/ 999 h 1003"/>
                <a:gd name="T94" fmla="*/ 364 w 1020"/>
                <a:gd name="T95" fmla="*/ 999 h 1003"/>
                <a:gd name="T96" fmla="*/ 339 w 1020"/>
                <a:gd name="T97" fmla="*/ 965 h 1003"/>
                <a:gd name="T98" fmla="*/ 356 w 1020"/>
                <a:gd name="T99" fmla="*/ 901 h 1003"/>
                <a:gd name="T100" fmla="*/ 347 w 1020"/>
                <a:gd name="T101" fmla="*/ 855 h 1003"/>
                <a:gd name="T102" fmla="*/ 309 w 1020"/>
                <a:gd name="T103" fmla="*/ 825 h 1003"/>
                <a:gd name="T104" fmla="*/ 225 w 1020"/>
                <a:gd name="T105" fmla="*/ 796 h 1003"/>
                <a:gd name="T106" fmla="*/ 161 w 1020"/>
                <a:gd name="T107" fmla="*/ 800 h 1003"/>
                <a:gd name="T108" fmla="*/ 119 w 1020"/>
                <a:gd name="T109" fmla="*/ 779 h 1003"/>
                <a:gd name="T110" fmla="*/ 81 w 1020"/>
                <a:gd name="T111" fmla="*/ 698 h 1003"/>
                <a:gd name="T112" fmla="*/ 47 w 1020"/>
                <a:gd name="T113" fmla="*/ 605 h 1003"/>
                <a:gd name="T114" fmla="*/ 4 w 1020"/>
                <a:gd name="T115" fmla="*/ 537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0" h="1003">
                  <a:moveTo>
                    <a:pt x="0" y="525"/>
                  </a:moveTo>
                  <a:lnTo>
                    <a:pt x="0" y="520"/>
                  </a:lnTo>
                  <a:lnTo>
                    <a:pt x="0" y="516"/>
                  </a:lnTo>
                  <a:lnTo>
                    <a:pt x="4" y="512"/>
                  </a:lnTo>
                  <a:lnTo>
                    <a:pt x="4" y="504"/>
                  </a:lnTo>
                  <a:lnTo>
                    <a:pt x="13" y="491"/>
                  </a:lnTo>
                  <a:lnTo>
                    <a:pt x="17" y="482"/>
                  </a:lnTo>
                  <a:lnTo>
                    <a:pt x="30" y="453"/>
                  </a:lnTo>
                  <a:lnTo>
                    <a:pt x="30" y="444"/>
                  </a:lnTo>
                  <a:lnTo>
                    <a:pt x="34" y="436"/>
                  </a:lnTo>
                  <a:lnTo>
                    <a:pt x="38" y="432"/>
                  </a:lnTo>
                  <a:lnTo>
                    <a:pt x="42" y="410"/>
                  </a:lnTo>
                  <a:lnTo>
                    <a:pt x="47" y="406"/>
                  </a:lnTo>
                  <a:lnTo>
                    <a:pt x="47" y="402"/>
                  </a:lnTo>
                  <a:lnTo>
                    <a:pt x="51" y="398"/>
                  </a:lnTo>
                  <a:lnTo>
                    <a:pt x="51" y="393"/>
                  </a:lnTo>
                  <a:lnTo>
                    <a:pt x="64" y="377"/>
                  </a:lnTo>
                  <a:lnTo>
                    <a:pt x="68" y="372"/>
                  </a:lnTo>
                  <a:lnTo>
                    <a:pt x="72" y="364"/>
                  </a:lnTo>
                  <a:lnTo>
                    <a:pt x="76" y="360"/>
                  </a:lnTo>
                  <a:lnTo>
                    <a:pt x="81" y="360"/>
                  </a:lnTo>
                  <a:lnTo>
                    <a:pt x="85" y="355"/>
                  </a:lnTo>
                  <a:lnTo>
                    <a:pt x="93" y="355"/>
                  </a:lnTo>
                  <a:lnTo>
                    <a:pt x="98" y="351"/>
                  </a:lnTo>
                  <a:lnTo>
                    <a:pt x="110" y="351"/>
                  </a:lnTo>
                  <a:lnTo>
                    <a:pt x="127" y="347"/>
                  </a:lnTo>
                  <a:lnTo>
                    <a:pt x="157" y="334"/>
                  </a:lnTo>
                  <a:lnTo>
                    <a:pt x="165" y="334"/>
                  </a:lnTo>
                  <a:lnTo>
                    <a:pt x="178" y="330"/>
                  </a:lnTo>
                  <a:lnTo>
                    <a:pt x="186" y="326"/>
                  </a:lnTo>
                  <a:lnTo>
                    <a:pt x="191" y="326"/>
                  </a:lnTo>
                  <a:lnTo>
                    <a:pt x="195" y="321"/>
                  </a:lnTo>
                  <a:lnTo>
                    <a:pt x="199" y="317"/>
                  </a:lnTo>
                  <a:lnTo>
                    <a:pt x="203" y="317"/>
                  </a:lnTo>
                  <a:lnTo>
                    <a:pt x="203" y="313"/>
                  </a:lnTo>
                  <a:lnTo>
                    <a:pt x="203" y="309"/>
                  </a:lnTo>
                  <a:lnTo>
                    <a:pt x="203" y="305"/>
                  </a:lnTo>
                  <a:lnTo>
                    <a:pt x="203" y="300"/>
                  </a:lnTo>
                  <a:lnTo>
                    <a:pt x="203" y="296"/>
                  </a:lnTo>
                  <a:lnTo>
                    <a:pt x="199" y="296"/>
                  </a:lnTo>
                  <a:lnTo>
                    <a:pt x="195" y="292"/>
                  </a:lnTo>
                  <a:lnTo>
                    <a:pt x="191" y="288"/>
                  </a:lnTo>
                  <a:lnTo>
                    <a:pt x="182" y="283"/>
                  </a:lnTo>
                  <a:lnTo>
                    <a:pt x="174" y="279"/>
                  </a:lnTo>
                  <a:lnTo>
                    <a:pt x="148" y="271"/>
                  </a:lnTo>
                  <a:lnTo>
                    <a:pt x="136" y="266"/>
                  </a:lnTo>
                  <a:lnTo>
                    <a:pt x="127" y="262"/>
                  </a:lnTo>
                  <a:lnTo>
                    <a:pt x="123" y="258"/>
                  </a:lnTo>
                  <a:lnTo>
                    <a:pt x="119" y="254"/>
                  </a:lnTo>
                  <a:lnTo>
                    <a:pt x="110" y="249"/>
                  </a:lnTo>
                  <a:lnTo>
                    <a:pt x="106" y="245"/>
                  </a:lnTo>
                  <a:lnTo>
                    <a:pt x="102" y="241"/>
                  </a:lnTo>
                  <a:lnTo>
                    <a:pt x="98" y="237"/>
                  </a:lnTo>
                  <a:lnTo>
                    <a:pt x="93" y="233"/>
                  </a:lnTo>
                  <a:lnTo>
                    <a:pt x="89" y="228"/>
                  </a:lnTo>
                  <a:lnTo>
                    <a:pt x="89" y="224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9" y="207"/>
                  </a:lnTo>
                  <a:lnTo>
                    <a:pt x="93" y="203"/>
                  </a:lnTo>
                  <a:lnTo>
                    <a:pt x="93" y="199"/>
                  </a:lnTo>
                  <a:lnTo>
                    <a:pt x="98" y="194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6" y="186"/>
                  </a:lnTo>
                  <a:lnTo>
                    <a:pt x="123" y="178"/>
                  </a:lnTo>
                  <a:lnTo>
                    <a:pt x="136" y="169"/>
                  </a:lnTo>
                  <a:lnTo>
                    <a:pt x="144" y="161"/>
                  </a:lnTo>
                  <a:lnTo>
                    <a:pt x="148" y="161"/>
                  </a:lnTo>
                  <a:lnTo>
                    <a:pt x="153" y="156"/>
                  </a:lnTo>
                  <a:lnTo>
                    <a:pt x="157" y="152"/>
                  </a:lnTo>
                  <a:lnTo>
                    <a:pt x="157" y="148"/>
                  </a:lnTo>
                  <a:lnTo>
                    <a:pt x="161" y="144"/>
                  </a:lnTo>
                  <a:lnTo>
                    <a:pt x="161" y="139"/>
                  </a:lnTo>
                  <a:lnTo>
                    <a:pt x="169" y="122"/>
                  </a:lnTo>
                  <a:lnTo>
                    <a:pt x="174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2" y="106"/>
                  </a:lnTo>
                  <a:lnTo>
                    <a:pt x="186" y="97"/>
                  </a:lnTo>
                  <a:lnTo>
                    <a:pt x="191" y="93"/>
                  </a:lnTo>
                  <a:lnTo>
                    <a:pt x="195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76"/>
                  </a:lnTo>
                  <a:lnTo>
                    <a:pt x="229" y="72"/>
                  </a:lnTo>
                  <a:lnTo>
                    <a:pt x="237" y="67"/>
                  </a:lnTo>
                  <a:lnTo>
                    <a:pt x="241" y="63"/>
                  </a:lnTo>
                  <a:lnTo>
                    <a:pt x="250" y="63"/>
                  </a:lnTo>
                  <a:lnTo>
                    <a:pt x="258" y="59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80" y="55"/>
                  </a:lnTo>
                  <a:lnTo>
                    <a:pt x="296" y="55"/>
                  </a:lnTo>
                  <a:lnTo>
                    <a:pt x="305" y="51"/>
                  </a:lnTo>
                  <a:lnTo>
                    <a:pt x="313" y="51"/>
                  </a:lnTo>
                  <a:lnTo>
                    <a:pt x="318" y="51"/>
                  </a:lnTo>
                  <a:lnTo>
                    <a:pt x="326" y="46"/>
                  </a:lnTo>
                  <a:lnTo>
                    <a:pt x="330" y="46"/>
                  </a:lnTo>
                  <a:lnTo>
                    <a:pt x="335" y="42"/>
                  </a:lnTo>
                  <a:lnTo>
                    <a:pt x="339" y="38"/>
                  </a:lnTo>
                  <a:lnTo>
                    <a:pt x="343" y="38"/>
                  </a:lnTo>
                  <a:lnTo>
                    <a:pt x="347" y="34"/>
                  </a:lnTo>
                  <a:lnTo>
                    <a:pt x="352" y="29"/>
                  </a:lnTo>
                  <a:lnTo>
                    <a:pt x="360" y="17"/>
                  </a:lnTo>
                  <a:lnTo>
                    <a:pt x="364" y="12"/>
                  </a:lnTo>
                  <a:lnTo>
                    <a:pt x="373" y="8"/>
                  </a:lnTo>
                  <a:lnTo>
                    <a:pt x="377" y="8"/>
                  </a:lnTo>
                  <a:lnTo>
                    <a:pt x="381" y="4"/>
                  </a:lnTo>
                  <a:lnTo>
                    <a:pt x="385" y="4"/>
                  </a:lnTo>
                  <a:lnTo>
                    <a:pt x="390" y="4"/>
                  </a:lnTo>
                  <a:lnTo>
                    <a:pt x="398" y="4"/>
                  </a:lnTo>
                  <a:lnTo>
                    <a:pt x="398" y="0"/>
                  </a:lnTo>
                  <a:lnTo>
                    <a:pt x="407" y="0"/>
                  </a:lnTo>
                  <a:lnTo>
                    <a:pt x="415" y="0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5" y="0"/>
                  </a:lnTo>
                  <a:lnTo>
                    <a:pt x="453" y="0"/>
                  </a:lnTo>
                  <a:lnTo>
                    <a:pt x="457" y="0"/>
                  </a:lnTo>
                  <a:lnTo>
                    <a:pt x="462" y="4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83" y="8"/>
                  </a:lnTo>
                  <a:lnTo>
                    <a:pt x="487" y="12"/>
                  </a:lnTo>
                  <a:lnTo>
                    <a:pt x="504" y="21"/>
                  </a:lnTo>
                  <a:lnTo>
                    <a:pt x="508" y="25"/>
                  </a:lnTo>
                  <a:lnTo>
                    <a:pt x="512" y="25"/>
                  </a:lnTo>
                  <a:lnTo>
                    <a:pt x="517" y="29"/>
                  </a:lnTo>
                  <a:lnTo>
                    <a:pt x="521" y="29"/>
                  </a:lnTo>
                  <a:lnTo>
                    <a:pt x="525" y="29"/>
                  </a:lnTo>
                  <a:lnTo>
                    <a:pt x="529" y="29"/>
                  </a:lnTo>
                  <a:lnTo>
                    <a:pt x="534" y="34"/>
                  </a:lnTo>
                  <a:lnTo>
                    <a:pt x="538" y="34"/>
                  </a:lnTo>
                  <a:lnTo>
                    <a:pt x="550" y="29"/>
                  </a:lnTo>
                  <a:lnTo>
                    <a:pt x="559" y="29"/>
                  </a:lnTo>
                  <a:lnTo>
                    <a:pt x="572" y="34"/>
                  </a:lnTo>
                  <a:lnTo>
                    <a:pt x="576" y="34"/>
                  </a:lnTo>
                  <a:lnTo>
                    <a:pt x="580" y="34"/>
                  </a:lnTo>
                  <a:lnTo>
                    <a:pt x="589" y="29"/>
                  </a:lnTo>
                  <a:lnTo>
                    <a:pt x="593" y="29"/>
                  </a:lnTo>
                  <a:lnTo>
                    <a:pt x="601" y="25"/>
                  </a:lnTo>
                  <a:lnTo>
                    <a:pt x="610" y="25"/>
                  </a:lnTo>
                  <a:lnTo>
                    <a:pt x="631" y="17"/>
                  </a:lnTo>
                  <a:lnTo>
                    <a:pt x="639" y="12"/>
                  </a:lnTo>
                  <a:lnTo>
                    <a:pt x="648" y="12"/>
                  </a:lnTo>
                  <a:lnTo>
                    <a:pt x="652" y="12"/>
                  </a:lnTo>
                  <a:lnTo>
                    <a:pt x="656" y="12"/>
                  </a:lnTo>
                  <a:lnTo>
                    <a:pt x="661" y="21"/>
                  </a:lnTo>
                  <a:lnTo>
                    <a:pt x="669" y="29"/>
                  </a:lnTo>
                  <a:lnTo>
                    <a:pt x="690" y="51"/>
                  </a:lnTo>
                  <a:lnTo>
                    <a:pt x="703" y="63"/>
                  </a:lnTo>
                  <a:lnTo>
                    <a:pt x="707" y="67"/>
                  </a:lnTo>
                  <a:lnTo>
                    <a:pt x="716" y="72"/>
                  </a:lnTo>
                  <a:lnTo>
                    <a:pt x="720" y="76"/>
                  </a:lnTo>
                  <a:lnTo>
                    <a:pt x="728" y="80"/>
                  </a:lnTo>
                  <a:lnTo>
                    <a:pt x="733" y="84"/>
                  </a:lnTo>
                  <a:lnTo>
                    <a:pt x="737" y="84"/>
                  </a:lnTo>
                  <a:lnTo>
                    <a:pt x="741" y="84"/>
                  </a:lnTo>
                  <a:lnTo>
                    <a:pt x="745" y="89"/>
                  </a:lnTo>
                  <a:lnTo>
                    <a:pt x="758" y="89"/>
                  </a:lnTo>
                  <a:lnTo>
                    <a:pt x="783" y="93"/>
                  </a:lnTo>
                  <a:lnTo>
                    <a:pt x="800" y="93"/>
                  </a:lnTo>
                  <a:lnTo>
                    <a:pt x="804" y="97"/>
                  </a:lnTo>
                  <a:lnTo>
                    <a:pt x="809" y="97"/>
                  </a:lnTo>
                  <a:lnTo>
                    <a:pt x="813" y="97"/>
                  </a:lnTo>
                  <a:lnTo>
                    <a:pt x="817" y="101"/>
                  </a:lnTo>
                  <a:lnTo>
                    <a:pt x="843" y="110"/>
                  </a:lnTo>
                  <a:lnTo>
                    <a:pt x="868" y="122"/>
                  </a:lnTo>
                  <a:lnTo>
                    <a:pt x="876" y="127"/>
                  </a:lnTo>
                  <a:lnTo>
                    <a:pt x="885" y="131"/>
                  </a:lnTo>
                  <a:lnTo>
                    <a:pt x="889" y="135"/>
                  </a:lnTo>
                  <a:lnTo>
                    <a:pt x="893" y="135"/>
                  </a:lnTo>
                  <a:lnTo>
                    <a:pt x="898" y="139"/>
                  </a:lnTo>
                  <a:lnTo>
                    <a:pt x="902" y="148"/>
                  </a:lnTo>
                  <a:lnTo>
                    <a:pt x="906" y="152"/>
                  </a:lnTo>
                  <a:lnTo>
                    <a:pt x="910" y="152"/>
                  </a:lnTo>
                  <a:lnTo>
                    <a:pt x="915" y="161"/>
                  </a:lnTo>
                  <a:lnTo>
                    <a:pt x="927" y="178"/>
                  </a:lnTo>
                  <a:lnTo>
                    <a:pt x="931" y="182"/>
                  </a:lnTo>
                  <a:lnTo>
                    <a:pt x="931" y="186"/>
                  </a:lnTo>
                  <a:lnTo>
                    <a:pt x="936" y="190"/>
                  </a:lnTo>
                  <a:lnTo>
                    <a:pt x="940" y="194"/>
                  </a:lnTo>
                  <a:lnTo>
                    <a:pt x="944" y="194"/>
                  </a:lnTo>
                  <a:lnTo>
                    <a:pt x="948" y="199"/>
                  </a:lnTo>
                  <a:lnTo>
                    <a:pt x="957" y="203"/>
                  </a:lnTo>
                  <a:lnTo>
                    <a:pt x="974" y="211"/>
                  </a:lnTo>
                  <a:lnTo>
                    <a:pt x="978" y="216"/>
                  </a:lnTo>
                  <a:lnTo>
                    <a:pt x="987" y="220"/>
                  </a:lnTo>
                  <a:lnTo>
                    <a:pt x="991" y="224"/>
                  </a:lnTo>
                  <a:lnTo>
                    <a:pt x="995" y="228"/>
                  </a:lnTo>
                  <a:lnTo>
                    <a:pt x="999" y="228"/>
                  </a:lnTo>
                  <a:lnTo>
                    <a:pt x="1003" y="237"/>
                  </a:lnTo>
                  <a:lnTo>
                    <a:pt x="1008" y="241"/>
                  </a:lnTo>
                  <a:lnTo>
                    <a:pt x="1012" y="245"/>
                  </a:lnTo>
                  <a:lnTo>
                    <a:pt x="1016" y="249"/>
                  </a:lnTo>
                  <a:lnTo>
                    <a:pt x="1016" y="254"/>
                  </a:lnTo>
                  <a:lnTo>
                    <a:pt x="1020" y="254"/>
                  </a:lnTo>
                  <a:lnTo>
                    <a:pt x="1020" y="258"/>
                  </a:lnTo>
                  <a:lnTo>
                    <a:pt x="1020" y="262"/>
                  </a:lnTo>
                  <a:lnTo>
                    <a:pt x="1020" y="266"/>
                  </a:lnTo>
                  <a:lnTo>
                    <a:pt x="1020" y="271"/>
                  </a:lnTo>
                  <a:lnTo>
                    <a:pt x="1016" y="275"/>
                  </a:lnTo>
                  <a:lnTo>
                    <a:pt x="1008" y="283"/>
                  </a:lnTo>
                  <a:lnTo>
                    <a:pt x="1008" y="288"/>
                  </a:lnTo>
                  <a:lnTo>
                    <a:pt x="1003" y="292"/>
                  </a:lnTo>
                  <a:lnTo>
                    <a:pt x="1003" y="296"/>
                  </a:lnTo>
                  <a:lnTo>
                    <a:pt x="999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5" y="326"/>
                  </a:lnTo>
                  <a:lnTo>
                    <a:pt x="995" y="347"/>
                  </a:lnTo>
                  <a:lnTo>
                    <a:pt x="995" y="355"/>
                  </a:lnTo>
                  <a:lnTo>
                    <a:pt x="991" y="368"/>
                  </a:lnTo>
                  <a:lnTo>
                    <a:pt x="991" y="377"/>
                  </a:lnTo>
                  <a:lnTo>
                    <a:pt x="991" y="381"/>
                  </a:lnTo>
                  <a:lnTo>
                    <a:pt x="987" y="385"/>
                  </a:lnTo>
                  <a:lnTo>
                    <a:pt x="982" y="389"/>
                  </a:lnTo>
                  <a:lnTo>
                    <a:pt x="978" y="393"/>
                  </a:lnTo>
                  <a:lnTo>
                    <a:pt x="974" y="393"/>
                  </a:lnTo>
                  <a:lnTo>
                    <a:pt x="970" y="393"/>
                  </a:lnTo>
                  <a:lnTo>
                    <a:pt x="944" y="393"/>
                  </a:lnTo>
                  <a:lnTo>
                    <a:pt x="936" y="393"/>
                  </a:lnTo>
                  <a:lnTo>
                    <a:pt x="931" y="393"/>
                  </a:lnTo>
                  <a:lnTo>
                    <a:pt x="927" y="393"/>
                  </a:lnTo>
                  <a:lnTo>
                    <a:pt x="919" y="393"/>
                  </a:lnTo>
                  <a:lnTo>
                    <a:pt x="915" y="398"/>
                  </a:lnTo>
                  <a:lnTo>
                    <a:pt x="910" y="398"/>
                  </a:lnTo>
                  <a:lnTo>
                    <a:pt x="906" y="402"/>
                  </a:lnTo>
                  <a:lnTo>
                    <a:pt x="902" y="402"/>
                  </a:lnTo>
                  <a:lnTo>
                    <a:pt x="902" y="406"/>
                  </a:lnTo>
                  <a:lnTo>
                    <a:pt x="898" y="410"/>
                  </a:lnTo>
                  <a:lnTo>
                    <a:pt x="893" y="415"/>
                  </a:lnTo>
                  <a:lnTo>
                    <a:pt x="893" y="419"/>
                  </a:lnTo>
                  <a:lnTo>
                    <a:pt x="889" y="427"/>
                  </a:lnTo>
                  <a:lnTo>
                    <a:pt x="889" y="432"/>
                  </a:lnTo>
                  <a:lnTo>
                    <a:pt x="889" y="436"/>
                  </a:lnTo>
                  <a:lnTo>
                    <a:pt x="889" y="440"/>
                  </a:lnTo>
                  <a:lnTo>
                    <a:pt x="889" y="453"/>
                  </a:lnTo>
                  <a:lnTo>
                    <a:pt x="889" y="465"/>
                  </a:lnTo>
                  <a:lnTo>
                    <a:pt x="889" y="474"/>
                  </a:lnTo>
                  <a:lnTo>
                    <a:pt x="889" y="478"/>
                  </a:lnTo>
                  <a:lnTo>
                    <a:pt x="889" y="491"/>
                  </a:lnTo>
                  <a:lnTo>
                    <a:pt x="889" y="495"/>
                  </a:lnTo>
                  <a:lnTo>
                    <a:pt x="889" y="499"/>
                  </a:lnTo>
                  <a:lnTo>
                    <a:pt x="893" y="508"/>
                  </a:lnTo>
                  <a:lnTo>
                    <a:pt x="893" y="512"/>
                  </a:lnTo>
                  <a:lnTo>
                    <a:pt x="898" y="516"/>
                  </a:lnTo>
                  <a:lnTo>
                    <a:pt x="902" y="520"/>
                  </a:lnTo>
                  <a:lnTo>
                    <a:pt x="906" y="529"/>
                  </a:lnTo>
                  <a:lnTo>
                    <a:pt x="910" y="529"/>
                  </a:lnTo>
                  <a:lnTo>
                    <a:pt x="915" y="533"/>
                  </a:lnTo>
                  <a:lnTo>
                    <a:pt x="915" y="542"/>
                  </a:lnTo>
                  <a:lnTo>
                    <a:pt x="919" y="542"/>
                  </a:lnTo>
                  <a:lnTo>
                    <a:pt x="919" y="546"/>
                  </a:lnTo>
                  <a:lnTo>
                    <a:pt x="923" y="550"/>
                  </a:lnTo>
                  <a:lnTo>
                    <a:pt x="923" y="554"/>
                  </a:lnTo>
                  <a:lnTo>
                    <a:pt x="927" y="554"/>
                  </a:lnTo>
                  <a:lnTo>
                    <a:pt x="923" y="559"/>
                  </a:lnTo>
                  <a:lnTo>
                    <a:pt x="927" y="563"/>
                  </a:lnTo>
                  <a:lnTo>
                    <a:pt x="927" y="567"/>
                  </a:lnTo>
                  <a:lnTo>
                    <a:pt x="931" y="575"/>
                  </a:lnTo>
                  <a:lnTo>
                    <a:pt x="936" y="575"/>
                  </a:lnTo>
                  <a:lnTo>
                    <a:pt x="936" y="580"/>
                  </a:lnTo>
                  <a:lnTo>
                    <a:pt x="936" y="584"/>
                  </a:lnTo>
                  <a:lnTo>
                    <a:pt x="931" y="588"/>
                  </a:lnTo>
                  <a:lnTo>
                    <a:pt x="927" y="592"/>
                  </a:lnTo>
                  <a:lnTo>
                    <a:pt x="923" y="592"/>
                  </a:lnTo>
                  <a:lnTo>
                    <a:pt x="902" y="601"/>
                  </a:lnTo>
                  <a:lnTo>
                    <a:pt x="885" y="609"/>
                  </a:lnTo>
                  <a:lnTo>
                    <a:pt x="876" y="609"/>
                  </a:lnTo>
                  <a:lnTo>
                    <a:pt x="864" y="614"/>
                  </a:lnTo>
                  <a:lnTo>
                    <a:pt x="860" y="614"/>
                  </a:lnTo>
                  <a:lnTo>
                    <a:pt x="851" y="618"/>
                  </a:lnTo>
                  <a:lnTo>
                    <a:pt x="847" y="622"/>
                  </a:lnTo>
                  <a:lnTo>
                    <a:pt x="843" y="626"/>
                  </a:lnTo>
                  <a:lnTo>
                    <a:pt x="838" y="631"/>
                  </a:lnTo>
                  <a:lnTo>
                    <a:pt x="834" y="639"/>
                  </a:lnTo>
                  <a:lnTo>
                    <a:pt x="830" y="647"/>
                  </a:lnTo>
                  <a:lnTo>
                    <a:pt x="826" y="652"/>
                  </a:lnTo>
                  <a:lnTo>
                    <a:pt x="821" y="664"/>
                  </a:lnTo>
                  <a:lnTo>
                    <a:pt x="817" y="673"/>
                  </a:lnTo>
                  <a:lnTo>
                    <a:pt x="813" y="677"/>
                  </a:lnTo>
                  <a:lnTo>
                    <a:pt x="804" y="690"/>
                  </a:lnTo>
                  <a:lnTo>
                    <a:pt x="800" y="694"/>
                  </a:lnTo>
                  <a:lnTo>
                    <a:pt x="800" y="698"/>
                  </a:lnTo>
                  <a:lnTo>
                    <a:pt x="796" y="702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2" y="724"/>
                  </a:lnTo>
                  <a:lnTo>
                    <a:pt x="792" y="732"/>
                  </a:lnTo>
                  <a:lnTo>
                    <a:pt x="788" y="741"/>
                  </a:lnTo>
                  <a:lnTo>
                    <a:pt x="783" y="766"/>
                  </a:lnTo>
                  <a:lnTo>
                    <a:pt x="779" y="774"/>
                  </a:lnTo>
                  <a:lnTo>
                    <a:pt x="779" y="783"/>
                  </a:lnTo>
                  <a:lnTo>
                    <a:pt x="779" y="787"/>
                  </a:lnTo>
                  <a:lnTo>
                    <a:pt x="779" y="791"/>
                  </a:lnTo>
                  <a:lnTo>
                    <a:pt x="775" y="808"/>
                  </a:lnTo>
                  <a:lnTo>
                    <a:pt x="775" y="821"/>
                  </a:lnTo>
                  <a:lnTo>
                    <a:pt x="775" y="830"/>
                  </a:lnTo>
                  <a:lnTo>
                    <a:pt x="771" y="838"/>
                  </a:lnTo>
                  <a:lnTo>
                    <a:pt x="771" y="842"/>
                  </a:lnTo>
                  <a:lnTo>
                    <a:pt x="771" y="851"/>
                  </a:lnTo>
                  <a:lnTo>
                    <a:pt x="766" y="855"/>
                  </a:lnTo>
                  <a:lnTo>
                    <a:pt x="762" y="859"/>
                  </a:lnTo>
                  <a:lnTo>
                    <a:pt x="758" y="859"/>
                  </a:lnTo>
                  <a:lnTo>
                    <a:pt x="754" y="855"/>
                  </a:lnTo>
                  <a:lnTo>
                    <a:pt x="749" y="855"/>
                  </a:lnTo>
                  <a:lnTo>
                    <a:pt x="749" y="851"/>
                  </a:lnTo>
                  <a:lnTo>
                    <a:pt x="745" y="842"/>
                  </a:lnTo>
                  <a:lnTo>
                    <a:pt x="741" y="838"/>
                  </a:lnTo>
                  <a:lnTo>
                    <a:pt x="737" y="821"/>
                  </a:lnTo>
                  <a:lnTo>
                    <a:pt x="733" y="813"/>
                  </a:lnTo>
                  <a:lnTo>
                    <a:pt x="733" y="808"/>
                  </a:lnTo>
                  <a:lnTo>
                    <a:pt x="728" y="808"/>
                  </a:lnTo>
                  <a:lnTo>
                    <a:pt x="724" y="804"/>
                  </a:lnTo>
                  <a:lnTo>
                    <a:pt x="724" y="800"/>
                  </a:lnTo>
                  <a:lnTo>
                    <a:pt x="720" y="800"/>
                  </a:lnTo>
                  <a:lnTo>
                    <a:pt x="716" y="800"/>
                  </a:lnTo>
                  <a:lnTo>
                    <a:pt x="707" y="800"/>
                  </a:lnTo>
                  <a:lnTo>
                    <a:pt x="703" y="800"/>
                  </a:lnTo>
                  <a:lnTo>
                    <a:pt x="699" y="800"/>
                  </a:lnTo>
                  <a:lnTo>
                    <a:pt x="690" y="800"/>
                  </a:lnTo>
                  <a:lnTo>
                    <a:pt x="686" y="804"/>
                  </a:lnTo>
                  <a:lnTo>
                    <a:pt x="677" y="808"/>
                  </a:lnTo>
                  <a:lnTo>
                    <a:pt x="669" y="808"/>
                  </a:lnTo>
                  <a:lnTo>
                    <a:pt x="665" y="813"/>
                  </a:lnTo>
                  <a:lnTo>
                    <a:pt x="661" y="817"/>
                  </a:lnTo>
                  <a:lnTo>
                    <a:pt x="661" y="821"/>
                  </a:lnTo>
                  <a:lnTo>
                    <a:pt x="656" y="825"/>
                  </a:lnTo>
                  <a:lnTo>
                    <a:pt x="656" y="834"/>
                  </a:lnTo>
                  <a:lnTo>
                    <a:pt x="652" y="838"/>
                  </a:lnTo>
                  <a:lnTo>
                    <a:pt x="652" y="846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8"/>
                  </a:lnTo>
                  <a:lnTo>
                    <a:pt x="648" y="876"/>
                  </a:lnTo>
                  <a:lnTo>
                    <a:pt x="648" y="880"/>
                  </a:lnTo>
                  <a:lnTo>
                    <a:pt x="652" y="885"/>
                  </a:lnTo>
                  <a:lnTo>
                    <a:pt x="656" y="885"/>
                  </a:lnTo>
                  <a:lnTo>
                    <a:pt x="661" y="897"/>
                  </a:lnTo>
                  <a:lnTo>
                    <a:pt x="661" y="901"/>
                  </a:lnTo>
                  <a:lnTo>
                    <a:pt x="661" y="910"/>
                  </a:lnTo>
                  <a:lnTo>
                    <a:pt x="665" y="914"/>
                  </a:lnTo>
                  <a:lnTo>
                    <a:pt x="673" y="923"/>
                  </a:lnTo>
                  <a:lnTo>
                    <a:pt x="669" y="923"/>
                  </a:lnTo>
                  <a:lnTo>
                    <a:pt x="669" y="927"/>
                  </a:lnTo>
                  <a:lnTo>
                    <a:pt x="665" y="927"/>
                  </a:lnTo>
                  <a:lnTo>
                    <a:pt x="656" y="935"/>
                  </a:lnTo>
                  <a:lnTo>
                    <a:pt x="631" y="957"/>
                  </a:lnTo>
                  <a:lnTo>
                    <a:pt x="622" y="961"/>
                  </a:lnTo>
                  <a:lnTo>
                    <a:pt x="618" y="969"/>
                  </a:lnTo>
                  <a:lnTo>
                    <a:pt x="610" y="973"/>
                  </a:lnTo>
                  <a:lnTo>
                    <a:pt x="606" y="978"/>
                  </a:lnTo>
                  <a:lnTo>
                    <a:pt x="601" y="978"/>
                  </a:lnTo>
                  <a:lnTo>
                    <a:pt x="593" y="982"/>
                  </a:lnTo>
                  <a:lnTo>
                    <a:pt x="584" y="982"/>
                  </a:lnTo>
                  <a:lnTo>
                    <a:pt x="580" y="986"/>
                  </a:lnTo>
                  <a:lnTo>
                    <a:pt x="576" y="986"/>
                  </a:lnTo>
                  <a:lnTo>
                    <a:pt x="572" y="986"/>
                  </a:lnTo>
                  <a:lnTo>
                    <a:pt x="563" y="986"/>
                  </a:lnTo>
                  <a:lnTo>
                    <a:pt x="555" y="986"/>
                  </a:lnTo>
                  <a:lnTo>
                    <a:pt x="546" y="986"/>
                  </a:lnTo>
                  <a:lnTo>
                    <a:pt x="525" y="982"/>
                  </a:lnTo>
                  <a:lnTo>
                    <a:pt x="512" y="982"/>
                  </a:lnTo>
                  <a:lnTo>
                    <a:pt x="508" y="982"/>
                  </a:lnTo>
                  <a:lnTo>
                    <a:pt x="500" y="982"/>
                  </a:lnTo>
                  <a:lnTo>
                    <a:pt x="495" y="982"/>
                  </a:lnTo>
                  <a:lnTo>
                    <a:pt x="487" y="982"/>
                  </a:lnTo>
                  <a:lnTo>
                    <a:pt x="483" y="986"/>
                  </a:lnTo>
                  <a:lnTo>
                    <a:pt x="479" y="986"/>
                  </a:lnTo>
                  <a:lnTo>
                    <a:pt x="470" y="986"/>
                  </a:lnTo>
                  <a:lnTo>
                    <a:pt x="445" y="995"/>
                  </a:lnTo>
                  <a:lnTo>
                    <a:pt x="432" y="999"/>
                  </a:lnTo>
                  <a:lnTo>
                    <a:pt x="423" y="999"/>
                  </a:lnTo>
                  <a:lnTo>
                    <a:pt x="419" y="999"/>
                  </a:lnTo>
                  <a:lnTo>
                    <a:pt x="411" y="1003"/>
                  </a:lnTo>
                  <a:lnTo>
                    <a:pt x="402" y="1003"/>
                  </a:lnTo>
                  <a:lnTo>
                    <a:pt x="394" y="1003"/>
                  </a:lnTo>
                  <a:lnTo>
                    <a:pt x="390" y="1003"/>
                  </a:lnTo>
                  <a:lnTo>
                    <a:pt x="381" y="1003"/>
                  </a:lnTo>
                  <a:lnTo>
                    <a:pt x="377" y="1003"/>
                  </a:lnTo>
                  <a:lnTo>
                    <a:pt x="368" y="1003"/>
                  </a:lnTo>
                  <a:lnTo>
                    <a:pt x="364" y="999"/>
                  </a:lnTo>
                  <a:lnTo>
                    <a:pt x="356" y="999"/>
                  </a:lnTo>
                  <a:lnTo>
                    <a:pt x="352" y="995"/>
                  </a:lnTo>
                  <a:lnTo>
                    <a:pt x="352" y="990"/>
                  </a:lnTo>
                  <a:lnTo>
                    <a:pt x="347" y="986"/>
                  </a:lnTo>
                  <a:lnTo>
                    <a:pt x="343" y="982"/>
                  </a:lnTo>
                  <a:lnTo>
                    <a:pt x="339" y="978"/>
                  </a:lnTo>
                  <a:lnTo>
                    <a:pt x="339" y="969"/>
                  </a:lnTo>
                  <a:lnTo>
                    <a:pt x="339" y="965"/>
                  </a:lnTo>
                  <a:lnTo>
                    <a:pt x="339" y="957"/>
                  </a:lnTo>
                  <a:lnTo>
                    <a:pt x="339" y="952"/>
                  </a:lnTo>
                  <a:lnTo>
                    <a:pt x="343" y="948"/>
                  </a:lnTo>
                  <a:lnTo>
                    <a:pt x="343" y="944"/>
                  </a:lnTo>
                  <a:lnTo>
                    <a:pt x="347" y="923"/>
                  </a:lnTo>
                  <a:lnTo>
                    <a:pt x="352" y="918"/>
                  </a:lnTo>
                  <a:lnTo>
                    <a:pt x="352" y="910"/>
                  </a:lnTo>
                  <a:lnTo>
                    <a:pt x="356" y="901"/>
                  </a:lnTo>
                  <a:lnTo>
                    <a:pt x="356" y="897"/>
                  </a:lnTo>
                  <a:lnTo>
                    <a:pt x="356" y="889"/>
                  </a:lnTo>
                  <a:lnTo>
                    <a:pt x="356" y="885"/>
                  </a:lnTo>
                  <a:lnTo>
                    <a:pt x="356" y="876"/>
                  </a:lnTo>
                  <a:lnTo>
                    <a:pt x="352" y="868"/>
                  </a:lnTo>
                  <a:lnTo>
                    <a:pt x="352" y="863"/>
                  </a:lnTo>
                  <a:lnTo>
                    <a:pt x="347" y="859"/>
                  </a:lnTo>
                  <a:lnTo>
                    <a:pt x="347" y="855"/>
                  </a:lnTo>
                  <a:lnTo>
                    <a:pt x="343" y="851"/>
                  </a:lnTo>
                  <a:lnTo>
                    <a:pt x="339" y="846"/>
                  </a:lnTo>
                  <a:lnTo>
                    <a:pt x="335" y="842"/>
                  </a:lnTo>
                  <a:lnTo>
                    <a:pt x="330" y="838"/>
                  </a:lnTo>
                  <a:lnTo>
                    <a:pt x="326" y="834"/>
                  </a:lnTo>
                  <a:lnTo>
                    <a:pt x="322" y="834"/>
                  </a:lnTo>
                  <a:lnTo>
                    <a:pt x="318" y="830"/>
                  </a:lnTo>
                  <a:lnTo>
                    <a:pt x="309" y="825"/>
                  </a:lnTo>
                  <a:lnTo>
                    <a:pt x="305" y="825"/>
                  </a:lnTo>
                  <a:lnTo>
                    <a:pt x="258" y="804"/>
                  </a:lnTo>
                  <a:lnTo>
                    <a:pt x="254" y="804"/>
                  </a:lnTo>
                  <a:lnTo>
                    <a:pt x="246" y="800"/>
                  </a:lnTo>
                  <a:lnTo>
                    <a:pt x="241" y="800"/>
                  </a:lnTo>
                  <a:lnTo>
                    <a:pt x="233" y="796"/>
                  </a:lnTo>
                  <a:lnTo>
                    <a:pt x="229" y="796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8" y="796"/>
                  </a:lnTo>
                  <a:lnTo>
                    <a:pt x="203" y="796"/>
                  </a:lnTo>
                  <a:lnTo>
                    <a:pt x="195" y="796"/>
                  </a:lnTo>
                  <a:lnTo>
                    <a:pt x="178" y="800"/>
                  </a:lnTo>
                  <a:lnTo>
                    <a:pt x="169" y="800"/>
                  </a:lnTo>
                  <a:lnTo>
                    <a:pt x="165" y="800"/>
                  </a:lnTo>
                  <a:lnTo>
                    <a:pt x="161" y="800"/>
                  </a:lnTo>
                  <a:lnTo>
                    <a:pt x="153" y="800"/>
                  </a:lnTo>
                  <a:lnTo>
                    <a:pt x="148" y="800"/>
                  </a:lnTo>
                  <a:lnTo>
                    <a:pt x="144" y="796"/>
                  </a:lnTo>
                  <a:lnTo>
                    <a:pt x="140" y="796"/>
                  </a:lnTo>
                  <a:lnTo>
                    <a:pt x="136" y="791"/>
                  </a:lnTo>
                  <a:lnTo>
                    <a:pt x="127" y="787"/>
                  </a:lnTo>
                  <a:lnTo>
                    <a:pt x="123" y="783"/>
                  </a:lnTo>
                  <a:lnTo>
                    <a:pt x="119" y="779"/>
                  </a:lnTo>
                  <a:lnTo>
                    <a:pt x="114" y="770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98" y="741"/>
                  </a:lnTo>
                  <a:lnTo>
                    <a:pt x="89" y="724"/>
                  </a:lnTo>
                  <a:lnTo>
                    <a:pt x="89" y="715"/>
                  </a:lnTo>
                  <a:lnTo>
                    <a:pt x="85" y="707"/>
                  </a:lnTo>
                  <a:lnTo>
                    <a:pt x="81" y="698"/>
                  </a:lnTo>
                  <a:lnTo>
                    <a:pt x="76" y="690"/>
                  </a:lnTo>
                  <a:lnTo>
                    <a:pt x="72" y="681"/>
                  </a:lnTo>
                  <a:lnTo>
                    <a:pt x="68" y="664"/>
                  </a:lnTo>
                  <a:lnTo>
                    <a:pt x="59" y="635"/>
                  </a:lnTo>
                  <a:lnTo>
                    <a:pt x="55" y="626"/>
                  </a:lnTo>
                  <a:lnTo>
                    <a:pt x="55" y="618"/>
                  </a:lnTo>
                  <a:lnTo>
                    <a:pt x="51" y="609"/>
                  </a:lnTo>
                  <a:lnTo>
                    <a:pt x="47" y="605"/>
                  </a:lnTo>
                  <a:lnTo>
                    <a:pt x="42" y="601"/>
                  </a:lnTo>
                  <a:lnTo>
                    <a:pt x="30" y="580"/>
                  </a:lnTo>
                  <a:lnTo>
                    <a:pt x="26" y="575"/>
                  </a:lnTo>
                  <a:lnTo>
                    <a:pt x="13" y="559"/>
                  </a:lnTo>
                  <a:lnTo>
                    <a:pt x="9" y="554"/>
                  </a:lnTo>
                  <a:lnTo>
                    <a:pt x="4" y="550"/>
                  </a:lnTo>
                  <a:lnTo>
                    <a:pt x="4" y="542"/>
                  </a:lnTo>
                  <a:lnTo>
                    <a:pt x="4" y="537"/>
                  </a:lnTo>
                  <a:lnTo>
                    <a:pt x="0" y="533"/>
                  </a:lnTo>
                  <a:lnTo>
                    <a:pt x="0" y="529"/>
                  </a:lnTo>
                  <a:lnTo>
                    <a:pt x="0" y="52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1" name="Freeform 77"/>
            <p:cNvSpPr>
              <a:spLocks noEditPoints="1"/>
            </p:cNvSpPr>
            <p:nvPr/>
          </p:nvSpPr>
          <p:spPr bwMode="auto">
            <a:xfrm>
              <a:off x="2475711" y="5447483"/>
              <a:ext cx="416448" cy="562767"/>
            </a:xfrm>
            <a:custGeom>
              <a:avLst/>
              <a:gdLst>
                <a:gd name="T0" fmla="*/ 46 w 1316"/>
                <a:gd name="T1" fmla="*/ 750 h 1774"/>
                <a:gd name="T2" fmla="*/ 131 w 1316"/>
                <a:gd name="T3" fmla="*/ 762 h 1774"/>
                <a:gd name="T4" fmla="*/ 216 w 1316"/>
                <a:gd name="T5" fmla="*/ 733 h 1774"/>
                <a:gd name="T6" fmla="*/ 220 w 1316"/>
                <a:gd name="T7" fmla="*/ 792 h 1774"/>
                <a:gd name="T8" fmla="*/ 199 w 1316"/>
                <a:gd name="T9" fmla="*/ 822 h 1774"/>
                <a:gd name="T10" fmla="*/ 195 w 1316"/>
                <a:gd name="T11" fmla="*/ 877 h 1774"/>
                <a:gd name="T12" fmla="*/ 144 w 1316"/>
                <a:gd name="T13" fmla="*/ 902 h 1774"/>
                <a:gd name="T14" fmla="*/ 93 w 1316"/>
                <a:gd name="T15" fmla="*/ 860 h 1774"/>
                <a:gd name="T16" fmla="*/ 38 w 1316"/>
                <a:gd name="T17" fmla="*/ 851 h 1774"/>
                <a:gd name="T18" fmla="*/ 0 w 1316"/>
                <a:gd name="T19" fmla="*/ 754 h 1774"/>
                <a:gd name="T20" fmla="*/ 288 w 1316"/>
                <a:gd name="T21" fmla="*/ 640 h 1774"/>
                <a:gd name="T22" fmla="*/ 326 w 1316"/>
                <a:gd name="T23" fmla="*/ 513 h 1774"/>
                <a:gd name="T24" fmla="*/ 372 w 1316"/>
                <a:gd name="T25" fmla="*/ 381 h 1774"/>
                <a:gd name="T26" fmla="*/ 410 w 1316"/>
                <a:gd name="T27" fmla="*/ 275 h 1774"/>
                <a:gd name="T28" fmla="*/ 427 w 1316"/>
                <a:gd name="T29" fmla="*/ 195 h 1774"/>
                <a:gd name="T30" fmla="*/ 512 w 1316"/>
                <a:gd name="T31" fmla="*/ 47 h 1774"/>
                <a:gd name="T32" fmla="*/ 597 w 1316"/>
                <a:gd name="T33" fmla="*/ 30 h 1774"/>
                <a:gd name="T34" fmla="*/ 605 w 1316"/>
                <a:gd name="T35" fmla="*/ 127 h 1774"/>
                <a:gd name="T36" fmla="*/ 648 w 1316"/>
                <a:gd name="T37" fmla="*/ 280 h 1774"/>
                <a:gd name="T38" fmla="*/ 775 w 1316"/>
                <a:gd name="T39" fmla="*/ 322 h 1774"/>
                <a:gd name="T40" fmla="*/ 851 w 1316"/>
                <a:gd name="T41" fmla="*/ 360 h 1774"/>
                <a:gd name="T42" fmla="*/ 813 w 1316"/>
                <a:gd name="T43" fmla="*/ 441 h 1774"/>
                <a:gd name="T44" fmla="*/ 770 w 1316"/>
                <a:gd name="T45" fmla="*/ 551 h 1774"/>
                <a:gd name="T46" fmla="*/ 694 w 1316"/>
                <a:gd name="T47" fmla="*/ 610 h 1774"/>
                <a:gd name="T48" fmla="*/ 614 w 1316"/>
                <a:gd name="T49" fmla="*/ 614 h 1774"/>
                <a:gd name="T50" fmla="*/ 563 w 1316"/>
                <a:gd name="T51" fmla="*/ 686 h 1774"/>
                <a:gd name="T52" fmla="*/ 559 w 1316"/>
                <a:gd name="T53" fmla="*/ 758 h 1774"/>
                <a:gd name="T54" fmla="*/ 588 w 1316"/>
                <a:gd name="T55" fmla="*/ 792 h 1774"/>
                <a:gd name="T56" fmla="*/ 584 w 1316"/>
                <a:gd name="T57" fmla="*/ 809 h 1774"/>
                <a:gd name="T58" fmla="*/ 609 w 1316"/>
                <a:gd name="T59" fmla="*/ 864 h 1774"/>
                <a:gd name="T60" fmla="*/ 639 w 1316"/>
                <a:gd name="T61" fmla="*/ 927 h 1774"/>
                <a:gd name="T62" fmla="*/ 719 w 1316"/>
                <a:gd name="T63" fmla="*/ 982 h 1774"/>
                <a:gd name="T64" fmla="*/ 758 w 1316"/>
                <a:gd name="T65" fmla="*/ 1084 h 1774"/>
                <a:gd name="T66" fmla="*/ 830 w 1316"/>
                <a:gd name="T67" fmla="*/ 1122 h 1774"/>
                <a:gd name="T68" fmla="*/ 897 w 1316"/>
                <a:gd name="T69" fmla="*/ 1126 h 1774"/>
                <a:gd name="T70" fmla="*/ 952 w 1316"/>
                <a:gd name="T71" fmla="*/ 1131 h 1774"/>
                <a:gd name="T72" fmla="*/ 1062 w 1316"/>
                <a:gd name="T73" fmla="*/ 1194 h 1774"/>
                <a:gd name="T74" fmla="*/ 1122 w 1316"/>
                <a:gd name="T75" fmla="*/ 1249 h 1774"/>
                <a:gd name="T76" fmla="*/ 1198 w 1316"/>
                <a:gd name="T77" fmla="*/ 1385 h 1774"/>
                <a:gd name="T78" fmla="*/ 1253 w 1316"/>
                <a:gd name="T79" fmla="*/ 1427 h 1774"/>
                <a:gd name="T80" fmla="*/ 1287 w 1316"/>
                <a:gd name="T81" fmla="*/ 1495 h 1774"/>
                <a:gd name="T82" fmla="*/ 1316 w 1316"/>
                <a:gd name="T83" fmla="*/ 1579 h 1774"/>
                <a:gd name="T84" fmla="*/ 1299 w 1316"/>
                <a:gd name="T85" fmla="*/ 1651 h 1774"/>
                <a:gd name="T86" fmla="*/ 1283 w 1316"/>
                <a:gd name="T87" fmla="*/ 1774 h 1774"/>
                <a:gd name="T88" fmla="*/ 626 w 1316"/>
                <a:gd name="T89" fmla="*/ 1220 h 1774"/>
                <a:gd name="T90" fmla="*/ 601 w 1316"/>
                <a:gd name="T91" fmla="*/ 1275 h 1774"/>
                <a:gd name="T92" fmla="*/ 576 w 1316"/>
                <a:gd name="T93" fmla="*/ 1347 h 1774"/>
                <a:gd name="T94" fmla="*/ 508 w 1316"/>
                <a:gd name="T95" fmla="*/ 1325 h 1774"/>
                <a:gd name="T96" fmla="*/ 470 w 1316"/>
                <a:gd name="T97" fmla="*/ 1270 h 1774"/>
                <a:gd name="T98" fmla="*/ 368 w 1316"/>
                <a:gd name="T99" fmla="*/ 1224 h 1774"/>
                <a:gd name="T100" fmla="*/ 254 w 1316"/>
                <a:gd name="T101" fmla="*/ 1177 h 1774"/>
                <a:gd name="T102" fmla="*/ 262 w 1316"/>
                <a:gd name="T103" fmla="*/ 1046 h 1774"/>
                <a:gd name="T104" fmla="*/ 288 w 1316"/>
                <a:gd name="T105" fmla="*/ 1004 h 1774"/>
                <a:gd name="T106" fmla="*/ 364 w 1316"/>
                <a:gd name="T107" fmla="*/ 1033 h 1774"/>
                <a:gd name="T108" fmla="*/ 423 w 1316"/>
                <a:gd name="T109" fmla="*/ 978 h 1774"/>
                <a:gd name="T110" fmla="*/ 504 w 1316"/>
                <a:gd name="T111" fmla="*/ 940 h 1774"/>
                <a:gd name="T112" fmla="*/ 495 w 1316"/>
                <a:gd name="T113" fmla="*/ 885 h 1774"/>
                <a:gd name="T114" fmla="*/ 406 w 1316"/>
                <a:gd name="T115" fmla="*/ 855 h 1774"/>
                <a:gd name="T116" fmla="*/ 326 w 1316"/>
                <a:gd name="T117" fmla="*/ 809 h 1774"/>
                <a:gd name="T118" fmla="*/ 245 w 1316"/>
                <a:gd name="T119" fmla="*/ 788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6" h="1774">
                  <a:moveTo>
                    <a:pt x="0" y="754"/>
                  </a:moveTo>
                  <a:lnTo>
                    <a:pt x="4" y="750"/>
                  </a:lnTo>
                  <a:lnTo>
                    <a:pt x="8" y="745"/>
                  </a:lnTo>
                  <a:lnTo>
                    <a:pt x="13" y="741"/>
                  </a:lnTo>
                  <a:lnTo>
                    <a:pt x="17" y="741"/>
                  </a:lnTo>
                  <a:lnTo>
                    <a:pt x="17" y="737"/>
                  </a:lnTo>
                  <a:lnTo>
                    <a:pt x="21" y="737"/>
                  </a:lnTo>
                  <a:lnTo>
                    <a:pt x="25" y="737"/>
                  </a:lnTo>
                  <a:lnTo>
                    <a:pt x="29" y="737"/>
                  </a:lnTo>
                  <a:lnTo>
                    <a:pt x="34" y="741"/>
                  </a:lnTo>
                  <a:lnTo>
                    <a:pt x="38" y="741"/>
                  </a:lnTo>
                  <a:lnTo>
                    <a:pt x="46" y="745"/>
                  </a:lnTo>
                  <a:lnTo>
                    <a:pt x="46" y="750"/>
                  </a:lnTo>
                  <a:lnTo>
                    <a:pt x="55" y="750"/>
                  </a:lnTo>
                  <a:lnTo>
                    <a:pt x="59" y="750"/>
                  </a:lnTo>
                  <a:lnTo>
                    <a:pt x="63" y="754"/>
                  </a:lnTo>
                  <a:lnTo>
                    <a:pt x="76" y="754"/>
                  </a:lnTo>
                  <a:lnTo>
                    <a:pt x="80" y="754"/>
                  </a:lnTo>
                  <a:lnTo>
                    <a:pt x="84" y="758"/>
                  </a:lnTo>
                  <a:lnTo>
                    <a:pt x="97" y="762"/>
                  </a:lnTo>
                  <a:lnTo>
                    <a:pt x="101" y="762"/>
                  </a:lnTo>
                  <a:lnTo>
                    <a:pt x="110" y="762"/>
                  </a:lnTo>
                  <a:lnTo>
                    <a:pt x="114" y="762"/>
                  </a:lnTo>
                  <a:lnTo>
                    <a:pt x="118" y="762"/>
                  </a:lnTo>
                  <a:lnTo>
                    <a:pt x="127" y="762"/>
                  </a:lnTo>
                  <a:lnTo>
                    <a:pt x="131" y="762"/>
                  </a:lnTo>
                  <a:lnTo>
                    <a:pt x="140" y="758"/>
                  </a:lnTo>
                  <a:lnTo>
                    <a:pt x="144" y="758"/>
                  </a:lnTo>
                  <a:lnTo>
                    <a:pt x="152" y="754"/>
                  </a:lnTo>
                  <a:lnTo>
                    <a:pt x="161" y="750"/>
                  </a:lnTo>
                  <a:lnTo>
                    <a:pt x="173" y="745"/>
                  </a:lnTo>
                  <a:lnTo>
                    <a:pt x="178" y="745"/>
                  </a:lnTo>
                  <a:lnTo>
                    <a:pt x="190" y="737"/>
                  </a:lnTo>
                  <a:lnTo>
                    <a:pt x="195" y="733"/>
                  </a:lnTo>
                  <a:lnTo>
                    <a:pt x="199" y="733"/>
                  </a:lnTo>
                  <a:lnTo>
                    <a:pt x="203" y="733"/>
                  </a:lnTo>
                  <a:lnTo>
                    <a:pt x="207" y="733"/>
                  </a:lnTo>
                  <a:lnTo>
                    <a:pt x="211" y="733"/>
                  </a:lnTo>
                  <a:lnTo>
                    <a:pt x="216" y="733"/>
                  </a:lnTo>
                  <a:lnTo>
                    <a:pt x="220" y="737"/>
                  </a:lnTo>
                  <a:lnTo>
                    <a:pt x="224" y="741"/>
                  </a:lnTo>
                  <a:lnTo>
                    <a:pt x="224" y="745"/>
                  </a:lnTo>
                  <a:lnTo>
                    <a:pt x="224" y="750"/>
                  </a:lnTo>
                  <a:lnTo>
                    <a:pt x="224" y="754"/>
                  </a:lnTo>
                  <a:lnTo>
                    <a:pt x="224" y="758"/>
                  </a:lnTo>
                  <a:lnTo>
                    <a:pt x="224" y="762"/>
                  </a:lnTo>
                  <a:lnTo>
                    <a:pt x="224" y="767"/>
                  </a:lnTo>
                  <a:lnTo>
                    <a:pt x="224" y="771"/>
                  </a:lnTo>
                  <a:lnTo>
                    <a:pt x="224" y="783"/>
                  </a:lnTo>
                  <a:lnTo>
                    <a:pt x="220" y="783"/>
                  </a:lnTo>
                  <a:lnTo>
                    <a:pt x="220" y="788"/>
                  </a:lnTo>
                  <a:lnTo>
                    <a:pt x="220" y="792"/>
                  </a:lnTo>
                  <a:lnTo>
                    <a:pt x="220" y="796"/>
                  </a:lnTo>
                  <a:lnTo>
                    <a:pt x="224" y="796"/>
                  </a:lnTo>
                  <a:lnTo>
                    <a:pt x="224" y="800"/>
                  </a:lnTo>
                  <a:lnTo>
                    <a:pt x="224" y="805"/>
                  </a:lnTo>
                  <a:lnTo>
                    <a:pt x="228" y="805"/>
                  </a:lnTo>
                  <a:lnTo>
                    <a:pt x="228" y="809"/>
                  </a:lnTo>
                  <a:lnTo>
                    <a:pt x="228" y="813"/>
                  </a:lnTo>
                  <a:lnTo>
                    <a:pt x="220" y="822"/>
                  </a:lnTo>
                  <a:lnTo>
                    <a:pt x="216" y="826"/>
                  </a:lnTo>
                  <a:lnTo>
                    <a:pt x="211" y="826"/>
                  </a:lnTo>
                  <a:lnTo>
                    <a:pt x="203" y="826"/>
                  </a:lnTo>
                  <a:lnTo>
                    <a:pt x="203" y="822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0" y="826"/>
                  </a:lnTo>
                  <a:lnTo>
                    <a:pt x="186" y="830"/>
                  </a:lnTo>
                  <a:lnTo>
                    <a:pt x="186" y="834"/>
                  </a:lnTo>
                  <a:lnTo>
                    <a:pt x="182" y="839"/>
                  </a:lnTo>
                  <a:lnTo>
                    <a:pt x="186" y="843"/>
                  </a:lnTo>
                  <a:lnTo>
                    <a:pt x="186" y="847"/>
                  </a:lnTo>
                  <a:lnTo>
                    <a:pt x="190" y="855"/>
                  </a:lnTo>
                  <a:lnTo>
                    <a:pt x="190" y="860"/>
                  </a:lnTo>
                  <a:lnTo>
                    <a:pt x="190" y="864"/>
                  </a:lnTo>
                  <a:lnTo>
                    <a:pt x="195" y="872"/>
                  </a:lnTo>
                  <a:lnTo>
                    <a:pt x="195" y="877"/>
                  </a:lnTo>
                  <a:lnTo>
                    <a:pt x="195" y="881"/>
                  </a:lnTo>
                  <a:lnTo>
                    <a:pt x="190" y="881"/>
                  </a:lnTo>
                  <a:lnTo>
                    <a:pt x="190" y="885"/>
                  </a:lnTo>
                  <a:lnTo>
                    <a:pt x="186" y="889"/>
                  </a:lnTo>
                  <a:lnTo>
                    <a:pt x="182" y="894"/>
                  </a:lnTo>
                  <a:lnTo>
                    <a:pt x="178" y="898"/>
                  </a:lnTo>
                  <a:lnTo>
                    <a:pt x="173" y="898"/>
                  </a:lnTo>
                  <a:lnTo>
                    <a:pt x="169" y="898"/>
                  </a:lnTo>
                  <a:lnTo>
                    <a:pt x="165" y="902"/>
                  </a:lnTo>
                  <a:lnTo>
                    <a:pt x="156" y="902"/>
                  </a:lnTo>
                  <a:lnTo>
                    <a:pt x="152" y="902"/>
                  </a:lnTo>
                  <a:lnTo>
                    <a:pt x="148" y="902"/>
                  </a:lnTo>
                  <a:lnTo>
                    <a:pt x="144" y="902"/>
                  </a:lnTo>
                  <a:lnTo>
                    <a:pt x="140" y="902"/>
                  </a:lnTo>
                  <a:lnTo>
                    <a:pt x="135" y="902"/>
                  </a:lnTo>
                  <a:lnTo>
                    <a:pt x="131" y="898"/>
                  </a:lnTo>
                  <a:lnTo>
                    <a:pt x="127" y="898"/>
                  </a:lnTo>
                  <a:lnTo>
                    <a:pt x="127" y="894"/>
                  </a:lnTo>
                  <a:lnTo>
                    <a:pt x="118" y="889"/>
                  </a:lnTo>
                  <a:lnTo>
                    <a:pt x="110" y="885"/>
                  </a:lnTo>
                  <a:lnTo>
                    <a:pt x="106" y="877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7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89" y="860"/>
                  </a:lnTo>
                  <a:lnTo>
                    <a:pt x="84" y="860"/>
                  </a:lnTo>
                  <a:lnTo>
                    <a:pt x="80" y="860"/>
                  </a:lnTo>
                  <a:lnTo>
                    <a:pt x="80" y="864"/>
                  </a:lnTo>
                  <a:lnTo>
                    <a:pt x="76" y="864"/>
                  </a:lnTo>
                  <a:lnTo>
                    <a:pt x="68" y="872"/>
                  </a:lnTo>
                  <a:lnTo>
                    <a:pt x="63" y="872"/>
                  </a:lnTo>
                  <a:lnTo>
                    <a:pt x="59" y="872"/>
                  </a:lnTo>
                  <a:lnTo>
                    <a:pt x="55" y="868"/>
                  </a:lnTo>
                  <a:lnTo>
                    <a:pt x="51" y="864"/>
                  </a:lnTo>
                  <a:lnTo>
                    <a:pt x="42" y="860"/>
                  </a:lnTo>
                  <a:lnTo>
                    <a:pt x="42" y="855"/>
                  </a:lnTo>
                  <a:lnTo>
                    <a:pt x="38" y="851"/>
                  </a:lnTo>
                  <a:lnTo>
                    <a:pt x="38" y="847"/>
                  </a:lnTo>
                  <a:lnTo>
                    <a:pt x="34" y="843"/>
                  </a:lnTo>
                  <a:lnTo>
                    <a:pt x="29" y="826"/>
                  </a:lnTo>
                  <a:lnTo>
                    <a:pt x="29" y="817"/>
                  </a:lnTo>
                  <a:lnTo>
                    <a:pt x="25" y="800"/>
                  </a:lnTo>
                  <a:lnTo>
                    <a:pt x="21" y="796"/>
                  </a:lnTo>
                  <a:lnTo>
                    <a:pt x="21" y="788"/>
                  </a:lnTo>
                  <a:lnTo>
                    <a:pt x="17" y="779"/>
                  </a:lnTo>
                  <a:lnTo>
                    <a:pt x="13" y="775"/>
                  </a:lnTo>
                  <a:lnTo>
                    <a:pt x="13" y="771"/>
                  </a:lnTo>
                  <a:lnTo>
                    <a:pt x="8" y="767"/>
                  </a:lnTo>
                  <a:lnTo>
                    <a:pt x="4" y="762"/>
                  </a:lnTo>
                  <a:lnTo>
                    <a:pt x="0" y="754"/>
                  </a:lnTo>
                  <a:close/>
                  <a:moveTo>
                    <a:pt x="237" y="788"/>
                  </a:moveTo>
                  <a:lnTo>
                    <a:pt x="237" y="762"/>
                  </a:lnTo>
                  <a:lnTo>
                    <a:pt x="241" y="754"/>
                  </a:lnTo>
                  <a:lnTo>
                    <a:pt x="241" y="741"/>
                  </a:lnTo>
                  <a:lnTo>
                    <a:pt x="245" y="733"/>
                  </a:lnTo>
                  <a:lnTo>
                    <a:pt x="245" y="716"/>
                  </a:lnTo>
                  <a:lnTo>
                    <a:pt x="250" y="712"/>
                  </a:lnTo>
                  <a:lnTo>
                    <a:pt x="250" y="703"/>
                  </a:lnTo>
                  <a:lnTo>
                    <a:pt x="254" y="695"/>
                  </a:lnTo>
                  <a:lnTo>
                    <a:pt x="258" y="690"/>
                  </a:lnTo>
                  <a:lnTo>
                    <a:pt x="262" y="682"/>
                  </a:lnTo>
                  <a:lnTo>
                    <a:pt x="271" y="669"/>
                  </a:lnTo>
                  <a:lnTo>
                    <a:pt x="288" y="640"/>
                  </a:lnTo>
                  <a:lnTo>
                    <a:pt x="292" y="627"/>
                  </a:lnTo>
                  <a:lnTo>
                    <a:pt x="296" y="623"/>
                  </a:lnTo>
                  <a:lnTo>
                    <a:pt x="300" y="614"/>
                  </a:lnTo>
                  <a:lnTo>
                    <a:pt x="305" y="606"/>
                  </a:lnTo>
                  <a:lnTo>
                    <a:pt x="309" y="593"/>
                  </a:lnTo>
                  <a:lnTo>
                    <a:pt x="313" y="576"/>
                  </a:lnTo>
                  <a:lnTo>
                    <a:pt x="317" y="568"/>
                  </a:lnTo>
                  <a:lnTo>
                    <a:pt x="317" y="559"/>
                  </a:lnTo>
                  <a:lnTo>
                    <a:pt x="322" y="555"/>
                  </a:lnTo>
                  <a:lnTo>
                    <a:pt x="322" y="551"/>
                  </a:lnTo>
                  <a:lnTo>
                    <a:pt x="322" y="542"/>
                  </a:lnTo>
                  <a:lnTo>
                    <a:pt x="326" y="521"/>
                  </a:lnTo>
                  <a:lnTo>
                    <a:pt x="326" y="513"/>
                  </a:lnTo>
                  <a:lnTo>
                    <a:pt x="330" y="504"/>
                  </a:lnTo>
                  <a:lnTo>
                    <a:pt x="330" y="491"/>
                  </a:lnTo>
                  <a:lnTo>
                    <a:pt x="343" y="453"/>
                  </a:lnTo>
                  <a:lnTo>
                    <a:pt x="343" y="445"/>
                  </a:lnTo>
                  <a:lnTo>
                    <a:pt x="343" y="441"/>
                  </a:lnTo>
                  <a:lnTo>
                    <a:pt x="347" y="432"/>
                  </a:lnTo>
                  <a:lnTo>
                    <a:pt x="355" y="415"/>
                  </a:lnTo>
                  <a:lnTo>
                    <a:pt x="355" y="407"/>
                  </a:lnTo>
                  <a:lnTo>
                    <a:pt x="360" y="402"/>
                  </a:lnTo>
                  <a:lnTo>
                    <a:pt x="360" y="398"/>
                  </a:lnTo>
                  <a:lnTo>
                    <a:pt x="364" y="394"/>
                  </a:lnTo>
                  <a:lnTo>
                    <a:pt x="368" y="390"/>
                  </a:lnTo>
                  <a:lnTo>
                    <a:pt x="372" y="381"/>
                  </a:lnTo>
                  <a:lnTo>
                    <a:pt x="381" y="364"/>
                  </a:lnTo>
                  <a:lnTo>
                    <a:pt x="385" y="356"/>
                  </a:lnTo>
                  <a:lnTo>
                    <a:pt x="389" y="352"/>
                  </a:lnTo>
                  <a:lnTo>
                    <a:pt x="394" y="347"/>
                  </a:lnTo>
                  <a:lnTo>
                    <a:pt x="394" y="339"/>
                  </a:lnTo>
                  <a:lnTo>
                    <a:pt x="398" y="330"/>
                  </a:lnTo>
                  <a:lnTo>
                    <a:pt x="398" y="318"/>
                  </a:lnTo>
                  <a:lnTo>
                    <a:pt x="402" y="301"/>
                  </a:lnTo>
                  <a:lnTo>
                    <a:pt x="406" y="297"/>
                  </a:lnTo>
                  <a:lnTo>
                    <a:pt x="406" y="288"/>
                  </a:lnTo>
                  <a:lnTo>
                    <a:pt x="410" y="284"/>
                  </a:lnTo>
                  <a:lnTo>
                    <a:pt x="410" y="280"/>
                  </a:lnTo>
                  <a:lnTo>
                    <a:pt x="410" y="275"/>
                  </a:lnTo>
                  <a:lnTo>
                    <a:pt x="410" y="267"/>
                  </a:lnTo>
                  <a:lnTo>
                    <a:pt x="406" y="267"/>
                  </a:lnTo>
                  <a:lnTo>
                    <a:pt x="406" y="263"/>
                  </a:lnTo>
                  <a:lnTo>
                    <a:pt x="402" y="254"/>
                  </a:lnTo>
                  <a:lnTo>
                    <a:pt x="402" y="250"/>
                  </a:lnTo>
                  <a:lnTo>
                    <a:pt x="398" y="246"/>
                  </a:lnTo>
                  <a:lnTo>
                    <a:pt x="398" y="242"/>
                  </a:lnTo>
                  <a:lnTo>
                    <a:pt x="402" y="237"/>
                  </a:lnTo>
                  <a:lnTo>
                    <a:pt x="402" y="233"/>
                  </a:lnTo>
                  <a:lnTo>
                    <a:pt x="402" y="229"/>
                  </a:lnTo>
                  <a:lnTo>
                    <a:pt x="406" y="225"/>
                  </a:lnTo>
                  <a:lnTo>
                    <a:pt x="410" y="220"/>
                  </a:lnTo>
                  <a:lnTo>
                    <a:pt x="427" y="195"/>
                  </a:lnTo>
                  <a:lnTo>
                    <a:pt x="449" y="165"/>
                  </a:lnTo>
                  <a:lnTo>
                    <a:pt x="461" y="148"/>
                  </a:lnTo>
                  <a:lnTo>
                    <a:pt x="465" y="140"/>
                  </a:lnTo>
                  <a:lnTo>
                    <a:pt x="470" y="131"/>
                  </a:lnTo>
                  <a:lnTo>
                    <a:pt x="474" y="123"/>
                  </a:lnTo>
                  <a:lnTo>
                    <a:pt x="482" y="115"/>
                  </a:lnTo>
                  <a:lnTo>
                    <a:pt x="491" y="98"/>
                  </a:lnTo>
                  <a:lnTo>
                    <a:pt x="495" y="85"/>
                  </a:lnTo>
                  <a:lnTo>
                    <a:pt x="499" y="76"/>
                  </a:lnTo>
                  <a:lnTo>
                    <a:pt x="504" y="72"/>
                  </a:lnTo>
                  <a:lnTo>
                    <a:pt x="508" y="60"/>
                  </a:lnTo>
                  <a:lnTo>
                    <a:pt x="508" y="51"/>
                  </a:lnTo>
                  <a:lnTo>
                    <a:pt x="512" y="47"/>
                  </a:lnTo>
                  <a:lnTo>
                    <a:pt x="516" y="43"/>
                  </a:lnTo>
                  <a:lnTo>
                    <a:pt x="516" y="38"/>
                  </a:lnTo>
                  <a:lnTo>
                    <a:pt x="525" y="34"/>
                  </a:lnTo>
                  <a:lnTo>
                    <a:pt x="533" y="26"/>
                  </a:lnTo>
                  <a:lnTo>
                    <a:pt x="550" y="17"/>
                  </a:lnTo>
                  <a:lnTo>
                    <a:pt x="559" y="13"/>
                  </a:lnTo>
                  <a:lnTo>
                    <a:pt x="563" y="13"/>
                  </a:lnTo>
                  <a:lnTo>
                    <a:pt x="571" y="9"/>
                  </a:lnTo>
                  <a:lnTo>
                    <a:pt x="580" y="0"/>
                  </a:lnTo>
                  <a:lnTo>
                    <a:pt x="584" y="0"/>
                  </a:lnTo>
                  <a:lnTo>
                    <a:pt x="588" y="9"/>
                  </a:lnTo>
                  <a:lnTo>
                    <a:pt x="592" y="21"/>
                  </a:lnTo>
                  <a:lnTo>
                    <a:pt x="597" y="30"/>
                  </a:lnTo>
                  <a:lnTo>
                    <a:pt x="597" y="38"/>
                  </a:lnTo>
                  <a:lnTo>
                    <a:pt x="601" y="47"/>
                  </a:lnTo>
                  <a:lnTo>
                    <a:pt x="601" y="55"/>
                  </a:lnTo>
                  <a:lnTo>
                    <a:pt x="601" y="64"/>
                  </a:lnTo>
                  <a:lnTo>
                    <a:pt x="601" y="72"/>
                  </a:lnTo>
                  <a:lnTo>
                    <a:pt x="601" y="76"/>
                  </a:lnTo>
                  <a:lnTo>
                    <a:pt x="601" y="89"/>
                  </a:lnTo>
                  <a:lnTo>
                    <a:pt x="601" y="98"/>
                  </a:lnTo>
                  <a:lnTo>
                    <a:pt x="601" y="102"/>
                  </a:lnTo>
                  <a:lnTo>
                    <a:pt x="601" y="106"/>
                  </a:lnTo>
                  <a:lnTo>
                    <a:pt x="601" y="110"/>
                  </a:lnTo>
                  <a:lnTo>
                    <a:pt x="601" y="115"/>
                  </a:lnTo>
                  <a:lnTo>
                    <a:pt x="605" y="127"/>
                  </a:lnTo>
                  <a:lnTo>
                    <a:pt x="605" y="140"/>
                  </a:lnTo>
                  <a:lnTo>
                    <a:pt x="614" y="157"/>
                  </a:lnTo>
                  <a:lnTo>
                    <a:pt x="614" y="170"/>
                  </a:lnTo>
                  <a:lnTo>
                    <a:pt x="626" y="225"/>
                  </a:lnTo>
                  <a:lnTo>
                    <a:pt x="631" y="237"/>
                  </a:lnTo>
                  <a:lnTo>
                    <a:pt x="631" y="246"/>
                  </a:lnTo>
                  <a:lnTo>
                    <a:pt x="635" y="254"/>
                  </a:lnTo>
                  <a:lnTo>
                    <a:pt x="639" y="259"/>
                  </a:lnTo>
                  <a:lnTo>
                    <a:pt x="639" y="267"/>
                  </a:lnTo>
                  <a:lnTo>
                    <a:pt x="639" y="271"/>
                  </a:lnTo>
                  <a:lnTo>
                    <a:pt x="643" y="271"/>
                  </a:lnTo>
                  <a:lnTo>
                    <a:pt x="643" y="275"/>
                  </a:lnTo>
                  <a:lnTo>
                    <a:pt x="648" y="280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8"/>
                  </a:lnTo>
                  <a:lnTo>
                    <a:pt x="664" y="288"/>
                  </a:lnTo>
                  <a:lnTo>
                    <a:pt x="673" y="292"/>
                  </a:lnTo>
                  <a:lnTo>
                    <a:pt x="677" y="297"/>
                  </a:lnTo>
                  <a:lnTo>
                    <a:pt x="690" y="301"/>
                  </a:lnTo>
                  <a:lnTo>
                    <a:pt x="707" y="305"/>
                  </a:lnTo>
                  <a:lnTo>
                    <a:pt x="719" y="309"/>
                  </a:lnTo>
                  <a:lnTo>
                    <a:pt x="728" y="309"/>
                  </a:lnTo>
                  <a:lnTo>
                    <a:pt x="753" y="318"/>
                  </a:lnTo>
                  <a:lnTo>
                    <a:pt x="766" y="322"/>
                  </a:lnTo>
                  <a:lnTo>
                    <a:pt x="775" y="322"/>
                  </a:lnTo>
                  <a:lnTo>
                    <a:pt x="783" y="326"/>
                  </a:lnTo>
                  <a:lnTo>
                    <a:pt x="804" y="330"/>
                  </a:lnTo>
                  <a:lnTo>
                    <a:pt x="817" y="330"/>
                  </a:lnTo>
                  <a:lnTo>
                    <a:pt x="821" y="335"/>
                  </a:lnTo>
                  <a:lnTo>
                    <a:pt x="830" y="335"/>
                  </a:lnTo>
                  <a:lnTo>
                    <a:pt x="834" y="335"/>
                  </a:lnTo>
                  <a:lnTo>
                    <a:pt x="838" y="339"/>
                  </a:lnTo>
                  <a:lnTo>
                    <a:pt x="842" y="343"/>
                  </a:lnTo>
                  <a:lnTo>
                    <a:pt x="846" y="343"/>
                  </a:lnTo>
                  <a:lnTo>
                    <a:pt x="851" y="347"/>
                  </a:lnTo>
                  <a:lnTo>
                    <a:pt x="851" y="352"/>
                  </a:lnTo>
                  <a:lnTo>
                    <a:pt x="851" y="356"/>
                  </a:lnTo>
                  <a:lnTo>
                    <a:pt x="851" y="360"/>
                  </a:lnTo>
                  <a:lnTo>
                    <a:pt x="846" y="364"/>
                  </a:lnTo>
                  <a:lnTo>
                    <a:pt x="842" y="369"/>
                  </a:lnTo>
                  <a:lnTo>
                    <a:pt x="838" y="369"/>
                  </a:lnTo>
                  <a:lnTo>
                    <a:pt x="838" y="373"/>
                  </a:lnTo>
                  <a:lnTo>
                    <a:pt x="834" y="377"/>
                  </a:lnTo>
                  <a:lnTo>
                    <a:pt x="830" y="381"/>
                  </a:lnTo>
                  <a:lnTo>
                    <a:pt x="830" y="386"/>
                  </a:lnTo>
                  <a:lnTo>
                    <a:pt x="825" y="390"/>
                  </a:lnTo>
                  <a:lnTo>
                    <a:pt x="825" y="394"/>
                  </a:lnTo>
                  <a:lnTo>
                    <a:pt x="821" y="402"/>
                  </a:lnTo>
                  <a:lnTo>
                    <a:pt x="813" y="428"/>
                  </a:lnTo>
                  <a:lnTo>
                    <a:pt x="813" y="432"/>
                  </a:lnTo>
                  <a:lnTo>
                    <a:pt x="813" y="441"/>
                  </a:lnTo>
                  <a:lnTo>
                    <a:pt x="808" y="445"/>
                  </a:lnTo>
                  <a:lnTo>
                    <a:pt x="808" y="449"/>
                  </a:lnTo>
                  <a:lnTo>
                    <a:pt x="800" y="457"/>
                  </a:lnTo>
                  <a:lnTo>
                    <a:pt x="796" y="466"/>
                  </a:lnTo>
                  <a:lnTo>
                    <a:pt x="796" y="470"/>
                  </a:lnTo>
                  <a:lnTo>
                    <a:pt x="791" y="479"/>
                  </a:lnTo>
                  <a:lnTo>
                    <a:pt x="791" y="487"/>
                  </a:lnTo>
                  <a:lnTo>
                    <a:pt x="787" y="513"/>
                  </a:lnTo>
                  <a:lnTo>
                    <a:pt x="783" y="525"/>
                  </a:lnTo>
                  <a:lnTo>
                    <a:pt x="783" y="534"/>
                  </a:lnTo>
                  <a:lnTo>
                    <a:pt x="779" y="538"/>
                  </a:lnTo>
                  <a:lnTo>
                    <a:pt x="775" y="546"/>
                  </a:lnTo>
                  <a:lnTo>
                    <a:pt x="770" y="551"/>
                  </a:lnTo>
                  <a:lnTo>
                    <a:pt x="766" y="555"/>
                  </a:lnTo>
                  <a:lnTo>
                    <a:pt x="758" y="559"/>
                  </a:lnTo>
                  <a:lnTo>
                    <a:pt x="758" y="563"/>
                  </a:lnTo>
                  <a:lnTo>
                    <a:pt x="753" y="563"/>
                  </a:lnTo>
                  <a:lnTo>
                    <a:pt x="749" y="568"/>
                  </a:lnTo>
                  <a:lnTo>
                    <a:pt x="749" y="576"/>
                  </a:lnTo>
                  <a:lnTo>
                    <a:pt x="745" y="580"/>
                  </a:lnTo>
                  <a:lnTo>
                    <a:pt x="741" y="585"/>
                  </a:lnTo>
                  <a:lnTo>
                    <a:pt x="736" y="585"/>
                  </a:lnTo>
                  <a:lnTo>
                    <a:pt x="732" y="589"/>
                  </a:lnTo>
                  <a:lnTo>
                    <a:pt x="703" y="606"/>
                  </a:lnTo>
                  <a:lnTo>
                    <a:pt x="698" y="610"/>
                  </a:lnTo>
                  <a:lnTo>
                    <a:pt x="694" y="610"/>
                  </a:lnTo>
                  <a:lnTo>
                    <a:pt x="690" y="614"/>
                  </a:lnTo>
                  <a:lnTo>
                    <a:pt x="686" y="614"/>
                  </a:lnTo>
                  <a:lnTo>
                    <a:pt x="681" y="614"/>
                  </a:lnTo>
                  <a:lnTo>
                    <a:pt x="673" y="614"/>
                  </a:lnTo>
                  <a:lnTo>
                    <a:pt x="669" y="614"/>
                  </a:lnTo>
                  <a:lnTo>
                    <a:pt x="656" y="610"/>
                  </a:lnTo>
                  <a:lnTo>
                    <a:pt x="648" y="610"/>
                  </a:lnTo>
                  <a:lnTo>
                    <a:pt x="643" y="610"/>
                  </a:lnTo>
                  <a:lnTo>
                    <a:pt x="639" y="610"/>
                  </a:lnTo>
                  <a:lnTo>
                    <a:pt x="635" y="610"/>
                  </a:lnTo>
                  <a:lnTo>
                    <a:pt x="626" y="614"/>
                  </a:lnTo>
                  <a:lnTo>
                    <a:pt x="618" y="614"/>
                  </a:lnTo>
                  <a:lnTo>
                    <a:pt x="614" y="614"/>
                  </a:lnTo>
                  <a:lnTo>
                    <a:pt x="609" y="618"/>
                  </a:lnTo>
                  <a:lnTo>
                    <a:pt x="605" y="623"/>
                  </a:lnTo>
                  <a:lnTo>
                    <a:pt x="601" y="623"/>
                  </a:lnTo>
                  <a:lnTo>
                    <a:pt x="597" y="627"/>
                  </a:lnTo>
                  <a:lnTo>
                    <a:pt x="592" y="635"/>
                  </a:lnTo>
                  <a:lnTo>
                    <a:pt x="588" y="640"/>
                  </a:lnTo>
                  <a:lnTo>
                    <a:pt x="584" y="644"/>
                  </a:lnTo>
                  <a:lnTo>
                    <a:pt x="580" y="648"/>
                  </a:lnTo>
                  <a:lnTo>
                    <a:pt x="576" y="652"/>
                  </a:lnTo>
                  <a:lnTo>
                    <a:pt x="576" y="661"/>
                  </a:lnTo>
                  <a:lnTo>
                    <a:pt x="571" y="673"/>
                  </a:lnTo>
                  <a:lnTo>
                    <a:pt x="567" y="678"/>
                  </a:lnTo>
                  <a:lnTo>
                    <a:pt x="563" y="686"/>
                  </a:lnTo>
                  <a:lnTo>
                    <a:pt x="563" y="690"/>
                  </a:lnTo>
                  <a:lnTo>
                    <a:pt x="563" y="695"/>
                  </a:lnTo>
                  <a:lnTo>
                    <a:pt x="559" y="699"/>
                  </a:lnTo>
                  <a:lnTo>
                    <a:pt x="559" y="716"/>
                  </a:lnTo>
                  <a:lnTo>
                    <a:pt x="559" y="720"/>
                  </a:lnTo>
                  <a:lnTo>
                    <a:pt x="559" y="724"/>
                  </a:lnTo>
                  <a:lnTo>
                    <a:pt x="559" y="728"/>
                  </a:lnTo>
                  <a:lnTo>
                    <a:pt x="559" y="733"/>
                  </a:lnTo>
                  <a:lnTo>
                    <a:pt x="554" y="737"/>
                  </a:lnTo>
                  <a:lnTo>
                    <a:pt x="550" y="741"/>
                  </a:lnTo>
                  <a:lnTo>
                    <a:pt x="554" y="745"/>
                  </a:lnTo>
                  <a:lnTo>
                    <a:pt x="559" y="750"/>
                  </a:lnTo>
                  <a:lnTo>
                    <a:pt x="559" y="758"/>
                  </a:lnTo>
                  <a:lnTo>
                    <a:pt x="563" y="762"/>
                  </a:lnTo>
                  <a:lnTo>
                    <a:pt x="567" y="767"/>
                  </a:lnTo>
                  <a:lnTo>
                    <a:pt x="571" y="767"/>
                  </a:lnTo>
                  <a:lnTo>
                    <a:pt x="571" y="771"/>
                  </a:lnTo>
                  <a:lnTo>
                    <a:pt x="576" y="771"/>
                  </a:lnTo>
                  <a:lnTo>
                    <a:pt x="580" y="771"/>
                  </a:lnTo>
                  <a:lnTo>
                    <a:pt x="584" y="771"/>
                  </a:lnTo>
                  <a:lnTo>
                    <a:pt x="588" y="771"/>
                  </a:lnTo>
                  <a:lnTo>
                    <a:pt x="592" y="779"/>
                  </a:lnTo>
                  <a:lnTo>
                    <a:pt x="592" y="783"/>
                  </a:lnTo>
                  <a:lnTo>
                    <a:pt x="592" y="788"/>
                  </a:lnTo>
                  <a:lnTo>
                    <a:pt x="592" y="792"/>
                  </a:lnTo>
                  <a:lnTo>
                    <a:pt x="588" y="792"/>
                  </a:lnTo>
                  <a:lnTo>
                    <a:pt x="576" y="796"/>
                  </a:lnTo>
                  <a:lnTo>
                    <a:pt x="571" y="796"/>
                  </a:lnTo>
                  <a:lnTo>
                    <a:pt x="563" y="800"/>
                  </a:lnTo>
                  <a:lnTo>
                    <a:pt x="550" y="805"/>
                  </a:lnTo>
                  <a:lnTo>
                    <a:pt x="554" y="805"/>
                  </a:lnTo>
                  <a:lnTo>
                    <a:pt x="576" y="800"/>
                  </a:lnTo>
                  <a:lnTo>
                    <a:pt x="580" y="800"/>
                  </a:lnTo>
                  <a:lnTo>
                    <a:pt x="584" y="800"/>
                  </a:lnTo>
                  <a:lnTo>
                    <a:pt x="588" y="800"/>
                  </a:lnTo>
                  <a:lnTo>
                    <a:pt x="592" y="800"/>
                  </a:lnTo>
                  <a:lnTo>
                    <a:pt x="597" y="800"/>
                  </a:lnTo>
                  <a:lnTo>
                    <a:pt x="597" y="805"/>
                  </a:lnTo>
                  <a:lnTo>
                    <a:pt x="584" y="809"/>
                  </a:lnTo>
                  <a:lnTo>
                    <a:pt x="580" y="813"/>
                  </a:lnTo>
                  <a:lnTo>
                    <a:pt x="580" y="817"/>
                  </a:lnTo>
                  <a:lnTo>
                    <a:pt x="576" y="822"/>
                  </a:lnTo>
                  <a:lnTo>
                    <a:pt x="576" y="826"/>
                  </a:lnTo>
                  <a:lnTo>
                    <a:pt x="576" y="830"/>
                  </a:lnTo>
                  <a:lnTo>
                    <a:pt x="580" y="830"/>
                  </a:lnTo>
                  <a:lnTo>
                    <a:pt x="580" y="834"/>
                  </a:lnTo>
                  <a:lnTo>
                    <a:pt x="584" y="839"/>
                  </a:lnTo>
                  <a:lnTo>
                    <a:pt x="597" y="843"/>
                  </a:lnTo>
                  <a:lnTo>
                    <a:pt x="597" y="847"/>
                  </a:lnTo>
                  <a:lnTo>
                    <a:pt x="601" y="851"/>
                  </a:lnTo>
                  <a:lnTo>
                    <a:pt x="605" y="860"/>
                  </a:lnTo>
                  <a:lnTo>
                    <a:pt x="609" y="864"/>
                  </a:lnTo>
                  <a:lnTo>
                    <a:pt x="614" y="864"/>
                  </a:lnTo>
                  <a:lnTo>
                    <a:pt x="618" y="868"/>
                  </a:lnTo>
                  <a:lnTo>
                    <a:pt x="618" y="872"/>
                  </a:lnTo>
                  <a:lnTo>
                    <a:pt x="622" y="877"/>
                  </a:lnTo>
                  <a:lnTo>
                    <a:pt x="622" y="881"/>
                  </a:lnTo>
                  <a:lnTo>
                    <a:pt x="622" y="885"/>
                  </a:lnTo>
                  <a:lnTo>
                    <a:pt x="622" y="889"/>
                  </a:lnTo>
                  <a:lnTo>
                    <a:pt x="626" y="906"/>
                  </a:lnTo>
                  <a:lnTo>
                    <a:pt x="626" y="915"/>
                  </a:lnTo>
                  <a:lnTo>
                    <a:pt x="626" y="919"/>
                  </a:lnTo>
                  <a:lnTo>
                    <a:pt x="631" y="923"/>
                  </a:lnTo>
                  <a:lnTo>
                    <a:pt x="635" y="927"/>
                  </a:lnTo>
                  <a:lnTo>
                    <a:pt x="639" y="927"/>
                  </a:lnTo>
                  <a:lnTo>
                    <a:pt x="648" y="932"/>
                  </a:lnTo>
                  <a:lnTo>
                    <a:pt x="652" y="932"/>
                  </a:lnTo>
                  <a:lnTo>
                    <a:pt x="656" y="936"/>
                  </a:lnTo>
                  <a:lnTo>
                    <a:pt x="664" y="936"/>
                  </a:lnTo>
                  <a:lnTo>
                    <a:pt x="673" y="936"/>
                  </a:lnTo>
                  <a:lnTo>
                    <a:pt x="677" y="936"/>
                  </a:lnTo>
                  <a:lnTo>
                    <a:pt x="686" y="944"/>
                  </a:lnTo>
                  <a:lnTo>
                    <a:pt x="694" y="953"/>
                  </a:lnTo>
                  <a:lnTo>
                    <a:pt x="698" y="957"/>
                  </a:lnTo>
                  <a:lnTo>
                    <a:pt x="707" y="966"/>
                  </a:lnTo>
                  <a:lnTo>
                    <a:pt x="715" y="974"/>
                  </a:lnTo>
                  <a:lnTo>
                    <a:pt x="719" y="978"/>
                  </a:lnTo>
                  <a:lnTo>
                    <a:pt x="719" y="982"/>
                  </a:lnTo>
                  <a:lnTo>
                    <a:pt x="724" y="991"/>
                  </a:lnTo>
                  <a:lnTo>
                    <a:pt x="728" y="995"/>
                  </a:lnTo>
                  <a:lnTo>
                    <a:pt x="728" y="999"/>
                  </a:lnTo>
                  <a:lnTo>
                    <a:pt x="732" y="1008"/>
                  </a:lnTo>
                  <a:lnTo>
                    <a:pt x="736" y="1029"/>
                  </a:lnTo>
                  <a:lnTo>
                    <a:pt x="736" y="1042"/>
                  </a:lnTo>
                  <a:lnTo>
                    <a:pt x="741" y="1050"/>
                  </a:lnTo>
                  <a:lnTo>
                    <a:pt x="741" y="1054"/>
                  </a:lnTo>
                  <a:lnTo>
                    <a:pt x="745" y="1063"/>
                  </a:lnTo>
                  <a:lnTo>
                    <a:pt x="749" y="1071"/>
                  </a:lnTo>
                  <a:lnTo>
                    <a:pt x="753" y="1076"/>
                  </a:lnTo>
                  <a:lnTo>
                    <a:pt x="753" y="1080"/>
                  </a:lnTo>
                  <a:lnTo>
                    <a:pt x="758" y="1084"/>
                  </a:lnTo>
                  <a:lnTo>
                    <a:pt x="762" y="1093"/>
                  </a:lnTo>
                  <a:lnTo>
                    <a:pt x="766" y="1093"/>
                  </a:lnTo>
                  <a:lnTo>
                    <a:pt x="766" y="1097"/>
                  </a:lnTo>
                  <a:lnTo>
                    <a:pt x="770" y="1097"/>
                  </a:lnTo>
                  <a:lnTo>
                    <a:pt x="775" y="1101"/>
                  </a:lnTo>
                  <a:lnTo>
                    <a:pt x="779" y="1101"/>
                  </a:lnTo>
                  <a:lnTo>
                    <a:pt x="787" y="1101"/>
                  </a:lnTo>
                  <a:lnTo>
                    <a:pt x="796" y="1101"/>
                  </a:lnTo>
                  <a:lnTo>
                    <a:pt x="800" y="1105"/>
                  </a:lnTo>
                  <a:lnTo>
                    <a:pt x="813" y="1109"/>
                  </a:lnTo>
                  <a:lnTo>
                    <a:pt x="821" y="1118"/>
                  </a:lnTo>
                  <a:lnTo>
                    <a:pt x="825" y="1118"/>
                  </a:lnTo>
                  <a:lnTo>
                    <a:pt x="830" y="1122"/>
                  </a:lnTo>
                  <a:lnTo>
                    <a:pt x="846" y="1131"/>
                  </a:lnTo>
                  <a:lnTo>
                    <a:pt x="851" y="1135"/>
                  </a:lnTo>
                  <a:lnTo>
                    <a:pt x="855" y="1135"/>
                  </a:lnTo>
                  <a:lnTo>
                    <a:pt x="863" y="1139"/>
                  </a:lnTo>
                  <a:lnTo>
                    <a:pt x="868" y="1143"/>
                  </a:lnTo>
                  <a:lnTo>
                    <a:pt x="872" y="1143"/>
                  </a:lnTo>
                  <a:lnTo>
                    <a:pt x="876" y="1143"/>
                  </a:lnTo>
                  <a:lnTo>
                    <a:pt x="880" y="1143"/>
                  </a:lnTo>
                  <a:lnTo>
                    <a:pt x="885" y="1143"/>
                  </a:lnTo>
                  <a:lnTo>
                    <a:pt x="889" y="1139"/>
                  </a:lnTo>
                  <a:lnTo>
                    <a:pt x="893" y="1139"/>
                  </a:lnTo>
                  <a:lnTo>
                    <a:pt x="897" y="1131"/>
                  </a:lnTo>
                  <a:lnTo>
                    <a:pt x="897" y="1126"/>
                  </a:lnTo>
                  <a:lnTo>
                    <a:pt x="902" y="1126"/>
                  </a:lnTo>
                  <a:lnTo>
                    <a:pt x="902" y="1122"/>
                  </a:lnTo>
                  <a:lnTo>
                    <a:pt x="906" y="1122"/>
                  </a:lnTo>
                  <a:lnTo>
                    <a:pt x="910" y="1122"/>
                  </a:lnTo>
                  <a:lnTo>
                    <a:pt x="918" y="1126"/>
                  </a:lnTo>
                  <a:lnTo>
                    <a:pt x="923" y="1126"/>
                  </a:lnTo>
                  <a:lnTo>
                    <a:pt x="927" y="1126"/>
                  </a:lnTo>
                  <a:lnTo>
                    <a:pt x="931" y="1126"/>
                  </a:lnTo>
                  <a:lnTo>
                    <a:pt x="940" y="1126"/>
                  </a:lnTo>
                  <a:lnTo>
                    <a:pt x="944" y="1126"/>
                  </a:lnTo>
                  <a:lnTo>
                    <a:pt x="948" y="1126"/>
                  </a:lnTo>
                  <a:lnTo>
                    <a:pt x="952" y="1126"/>
                  </a:lnTo>
                  <a:lnTo>
                    <a:pt x="952" y="1131"/>
                  </a:lnTo>
                  <a:lnTo>
                    <a:pt x="969" y="1139"/>
                  </a:lnTo>
                  <a:lnTo>
                    <a:pt x="982" y="1143"/>
                  </a:lnTo>
                  <a:lnTo>
                    <a:pt x="986" y="1148"/>
                  </a:lnTo>
                  <a:lnTo>
                    <a:pt x="1003" y="1160"/>
                  </a:lnTo>
                  <a:lnTo>
                    <a:pt x="1012" y="1165"/>
                  </a:lnTo>
                  <a:lnTo>
                    <a:pt x="1016" y="1169"/>
                  </a:lnTo>
                  <a:lnTo>
                    <a:pt x="1020" y="1169"/>
                  </a:lnTo>
                  <a:lnTo>
                    <a:pt x="1029" y="1177"/>
                  </a:lnTo>
                  <a:lnTo>
                    <a:pt x="1033" y="1181"/>
                  </a:lnTo>
                  <a:lnTo>
                    <a:pt x="1037" y="1186"/>
                  </a:lnTo>
                  <a:lnTo>
                    <a:pt x="1041" y="1186"/>
                  </a:lnTo>
                  <a:lnTo>
                    <a:pt x="1054" y="1194"/>
                  </a:lnTo>
                  <a:lnTo>
                    <a:pt x="1062" y="1194"/>
                  </a:lnTo>
                  <a:lnTo>
                    <a:pt x="1067" y="1194"/>
                  </a:lnTo>
                  <a:lnTo>
                    <a:pt x="1075" y="1194"/>
                  </a:lnTo>
                  <a:lnTo>
                    <a:pt x="1079" y="1194"/>
                  </a:lnTo>
                  <a:lnTo>
                    <a:pt x="1084" y="1194"/>
                  </a:lnTo>
                  <a:lnTo>
                    <a:pt x="1092" y="1194"/>
                  </a:lnTo>
                  <a:lnTo>
                    <a:pt x="1096" y="1198"/>
                  </a:lnTo>
                  <a:lnTo>
                    <a:pt x="1100" y="1198"/>
                  </a:lnTo>
                  <a:lnTo>
                    <a:pt x="1100" y="1203"/>
                  </a:lnTo>
                  <a:lnTo>
                    <a:pt x="1105" y="1207"/>
                  </a:lnTo>
                  <a:lnTo>
                    <a:pt x="1105" y="1211"/>
                  </a:lnTo>
                  <a:lnTo>
                    <a:pt x="1109" y="1215"/>
                  </a:lnTo>
                  <a:lnTo>
                    <a:pt x="1117" y="1241"/>
                  </a:lnTo>
                  <a:lnTo>
                    <a:pt x="1122" y="1249"/>
                  </a:lnTo>
                  <a:lnTo>
                    <a:pt x="1126" y="1258"/>
                  </a:lnTo>
                  <a:lnTo>
                    <a:pt x="1139" y="1283"/>
                  </a:lnTo>
                  <a:lnTo>
                    <a:pt x="1139" y="1287"/>
                  </a:lnTo>
                  <a:lnTo>
                    <a:pt x="1143" y="1300"/>
                  </a:lnTo>
                  <a:lnTo>
                    <a:pt x="1151" y="1330"/>
                  </a:lnTo>
                  <a:lnTo>
                    <a:pt x="1156" y="1334"/>
                  </a:lnTo>
                  <a:lnTo>
                    <a:pt x="1156" y="1338"/>
                  </a:lnTo>
                  <a:lnTo>
                    <a:pt x="1160" y="1342"/>
                  </a:lnTo>
                  <a:lnTo>
                    <a:pt x="1164" y="1351"/>
                  </a:lnTo>
                  <a:lnTo>
                    <a:pt x="1168" y="1355"/>
                  </a:lnTo>
                  <a:lnTo>
                    <a:pt x="1172" y="1359"/>
                  </a:lnTo>
                  <a:lnTo>
                    <a:pt x="1177" y="1368"/>
                  </a:lnTo>
                  <a:lnTo>
                    <a:pt x="1198" y="1385"/>
                  </a:lnTo>
                  <a:lnTo>
                    <a:pt x="1202" y="1389"/>
                  </a:lnTo>
                  <a:lnTo>
                    <a:pt x="1206" y="1393"/>
                  </a:lnTo>
                  <a:lnTo>
                    <a:pt x="1211" y="1393"/>
                  </a:lnTo>
                  <a:lnTo>
                    <a:pt x="1215" y="1397"/>
                  </a:lnTo>
                  <a:lnTo>
                    <a:pt x="1223" y="1414"/>
                  </a:lnTo>
                  <a:lnTo>
                    <a:pt x="1227" y="1414"/>
                  </a:lnTo>
                  <a:lnTo>
                    <a:pt x="1227" y="1419"/>
                  </a:lnTo>
                  <a:lnTo>
                    <a:pt x="1232" y="1419"/>
                  </a:lnTo>
                  <a:lnTo>
                    <a:pt x="1232" y="1423"/>
                  </a:lnTo>
                  <a:lnTo>
                    <a:pt x="1236" y="1423"/>
                  </a:lnTo>
                  <a:lnTo>
                    <a:pt x="1244" y="1427"/>
                  </a:lnTo>
                  <a:lnTo>
                    <a:pt x="1249" y="1427"/>
                  </a:lnTo>
                  <a:lnTo>
                    <a:pt x="1253" y="1427"/>
                  </a:lnTo>
                  <a:lnTo>
                    <a:pt x="1270" y="1423"/>
                  </a:lnTo>
                  <a:lnTo>
                    <a:pt x="1274" y="1423"/>
                  </a:lnTo>
                  <a:lnTo>
                    <a:pt x="1278" y="1423"/>
                  </a:lnTo>
                  <a:lnTo>
                    <a:pt x="1283" y="1423"/>
                  </a:lnTo>
                  <a:lnTo>
                    <a:pt x="1283" y="1427"/>
                  </a:lnTo>
                  <a:lnTo>
                    <a:pt x="1287" y="1431"/>
                  </a:lnTo>
                  <a:lnTo>
                    <a:pt x="1287" y="1435"/>
                  </a:lnTo>
                  <a:lnTo>
                    <a:pt x="1287" y="1440"/>
                  </a:lnTo>
                  <a:lnTo>
                    <a:pt x="1287" y="1448"/>
                  </a:lnTo>
                  <a:lnTo>
                    <a:pt x="1291" y="1452"/>
                  </a:lnTo>
                  <a:lnTo>
                    <a:pt x="1287" y="1474"/>
                  </a:lnTo>
                  <a:lnTo>
                    <a:pt x="1287" y="1486"/>
                  </a:lnTo>
                  <a:lnTo>
                    <a:pt x="1287" y="1495"/>
                  </a:lnTo>
                  <a:lnTo>
                    <a:pt x="1291" y="1503"/>
                  </a:lnTo>
                  <a:lnTo>
                    <a:pt x="1291" y="1512"/>
                  </a:lnTo>
                  <a:lnTo>
                    <a:pt x="1291" y="1516"/>
                  </a:lnTo>
                  <a:lnTo>
                    <a:pt x="1291" y="1524"/>
                  </a:lnTo>
                  <a:lnTo>
                    <a:pt x="1295" y="1529"/>
                  </a:lnTo>
                  <a:lnTo>
                    <a:pt x="1295" y="1537"/>
                  </a:lnTo>
                  <a:lnTo>
                    <a:pt x="1299" y="1541"/>
                  </a:lnTo>
                  <a:lnTo>
                    <a:pt x="1299" y="1550"/>
                  </a:lnTo>
                  <a:lnTo>
                    <a:pt x="1304" y="1554"/>
                  </a:lnTo>
                  <a:lnTo>
                    <a:pt x="1304" y="1558"/>
                  </a:lnTo>
                  <a:lnTo>
                    <a:pt x="1312" y="1571"/>
                  </a:lnTo>
                  <a:lnTo>
                    <a:pt x="1312" y="1575"/>
                  </a:lnTo>
                  <a:lnTo>
                    <a:pt x="1316" y="1579"/>
                  </a:lnTo>
                  <a:lnTo>
                    <a:pt x="1316" y="1584"/>
                  </a:lnTo>
                  <a:lnTo>
                    <a:pt x="1316" y="1588"/>
                  </a:lnTo>
                  <a:lnTo>
                    <a:pt x="1312" y="1588"/>
                  </a:lnTo>
                  <a:lnTo>
                    <a:pt x="1308" y="1596"/>
                  </a:lnTo>
                  <a:lnTo>
                    <a:pt x="1308" y="1601"/>
                  </a:lnTo>
                  <a:lnTo>
                    <a:pt x="1304" y="1609"/>
                  </a:lnTo>
                  <a:lnTo>
                    <a:pt x="1304" y="1613"/>
                  </a:lnTo>
                  <a:lnTo>
                    <a:pt x="1299" y="1613"/>
                  </a:lnTo>
                  <a:lnTo>
                    <a:pt x="1295" y="1622"/>
                  </a:lnTo>
                  <a:lnTo>
                    <a:pt x="1295" y="1626"/>
                  </a:lnTo>
                  <a:lnTo>
                    <a:pt x="1295" y="1634"/>
                  </a:lnTo>
                  <a:lnTo>
                    <a:pt x="1295" y="1639"/>
                  </a:lnTo>
                  <a:lnTo>
                    <a:pt x="1299" y="1651"/>
                  </a:lnTo>
                  <a:lnTo>
                    <a:pt x="1299" y="1660"/>
                  </a:lnTo>
                  <a:lnTo>
                    <a:pt x="1299" y="1668"/>
                  </a:lnTo>
                  <a:lnTo>
                    <a:pt x="1299" y="1673"/>
                  </a:lnTo>
                  <a:lnTo>
                    <a:pt x="1299" y="1681"/>
                  </a:lnTo>
                  <a:lnTo>
                    <a:pt x="1299" y="1685"/>
                  </a:lnTo>
                  <a:lnTo>
                    <a:pt x="1299" y="1690"/>
                  </a:lnTo>
                  <a:lnTo>
                    <a:pt x="1299" y="1698"/>
                  </a:lnTo>
                  <a:lnTo>
                    <a:pt x="1295" y="1711"/>
                  </a:lnTo>
                  <a:lnTo>
                    <a:pt x="1291" y="1736"/>
                  </a:lnTo>
                  <a:lnTo>
                    <a:pt x="1283" y="1761"/>
                  </a:lnTo>
                  <a:lnTo>
                    <a:pt x="1283" y="1766"/>
                  </a:lnTo>
                  <a:lnTo>
                    <a:pt x="1283" y="1770"/>
                  </a:lnTo>
                  <a:lnTo>
                    <a:pt x="1283" y="1774"/>
                  </a:lnTo>
                  <a:lnTo>
                    <a:pt x="1062" y="1584"/>
                  </a:lnTo>
                  <a:lnTo>
                    <a:pt x="897" y="1444"/>
                  </a:lnTo>
                  <a:lnTo>
                    <a:pt x="859" y="1410"/>
                  </a:lnTo>
                  <a:lnTo>
                    <a:pt x="834" y="1389"/>
                  </a:lnTo>
                  <a:lnTo>
                    <a:pt x="783" y="1347"/>
                  </a:lnTo>
                  <a:lnTo>
                    <a:pt x="673" y="1249"/>
                  </a:lnTo>
                  <a:lnTo>
                    <a:pt x="656" y="1237"/>
                  </a:lnTo>
                  <a:lnTo>
                    <a:pt x="652" y="1232"/>
                  </a:lnTo>
                  <a:lnTo>
                    <a:pt x="643" y="1228"/>
                  </a:lnTo>
                  <a:lnTo>
                    <a:pt x="635" y="1224"/>
                  </a:lnTo>
                  <a:lnTo>
                    <a:pt x="635" y="1220"/>
                  </a:lnTo>
                  <a:lnTo>
                    <a:pt x="631" y="1220"/>
                  </a:lnTo>
                  <a:lnTo>
                    <a:pt x="626" y="1220"/>
                  </a:lnTo>
                  <a:lnTo>
                    <a:pt x="622" y="1220"/>
                  </a:lnTo>
                  <a:lnTo>
                    <a:pt x="618" y="1224"/>
                  </a:lnTo>
                  <a:lnTo>
                    <a:pt x="618" y="1228"/>
                  </a:lnTo>
                  <a:lnTo>
                    <a:pt x="614" y="1241"/>
                  </a:lnTo>
                  <a:lnTo>
                    <a:pt x="614" y="1245"/>
                  </a:lnTo>
                  <a:lnTo>
                    <a:pt x="614" y="1249"/>
                  </a:lnTo>
                  <a:lnTo>
                    <a:pt x="609" y="1253"/>
                  </a:lnTo>
                  <a:lnTo>
                    <a:pt x="605" y="1253"/>
                  </a:lnTo>
                  <a:lnTo>
                    <a:pt x="605" y="1258"/>
                  </a:lnTo>
                  <a:lnTo>
                    <a:pt x="601" y="1258"/>
                  </a:lnTo>
                  <a:lnTo>
                    <a:pt x="601" y="1262"/>
                  </a:lnTo>
                  <a:lnTo>
                    <a:pt x="601" y="1266"/>
                  </a:lnTo>
                  <a:lnTo>
                    <a:pt x="601" y="1275"/>
                  </a:lnTo>
                  <a:lnTo>
                    <a:pt x="601" y="1279"/>
                  </a:lnTo>
                  <a:lnTo>
                    <a:pt x="601" y="1300"/>
                  </a:lnTo>
                  <a:lnTo>
                    <a:pt x="601" y="1308"/>
                  </a:lnTo>
                  <a:lnTo>
                    <a:pt x="601" y="1313"/>
                  </a:lnTo>
                  <a:lnTo>
                    <a:pt x="601" y="1321"/>
                  </a:lnTo>
                  <a:lnTo>
                    <a:pt x="601" y="1325"/>
                  </a:lnTo>
                  <a:lnTo>
                    <a:pt x="597" y="1334"/>
                  </a:lnTo>
                  <a:lnTo>
                    <a:pt x="597" y="1338"/>
                  </a:lnTo>
                  <a:lnTo>
                    <a:pt x="592" y="1338"/>
                  </a:lnTo>
                  <a:lnTo>
                    <a:pt x="592" y="1342"/>
                  </a:lnTo>
                  <a:lnTo>
                    <a:pt x="588" y="1342"/>
                  </a:lnTo>
                  <a:lnTo>
                    <a:pt x="580" y="1347"/>
                  </a:lnTo>
                  <a:lnTo>
                    <a:pt x="576" y="1347"/>
                  </a:lnTo>
                  <a:lnTo>
                    <a:pt x="567" y="1347"/>
                  </a:lnTo>
                  <a:lnTo>
                    <a:pt x="563" y="1347"/>
                  </a:lnTo>
                  <a:lnTo>
                    <a:pt x="559" y="1347"/>
                  </a:lnTo>
                  <a:lnTo>
                    <a:pt x="550" y="1347"/>
                  </a:lnTo>
                  <a:lnTo>
                    <a:pt x="546" y="1342"/>
                  </a:lnTo>
                  <a:lnTo>
                    <a:pt x="537" y="1342"/>
                  </a:lnTo>
                  <a:lnTo>
                    <a:pt x="533" y="1342"/>
                  </a:lnTo>
                  <a:lnTo>
                    <a:pt x="529" y="1338"/>
                  </a:lnTo>
                  <a:lnTo>
                    <a:pt x="521" y="1338"/>
                  </a:lnTo>
                  <a:lnTo>
                    <a:pt x="516" y="1334"/>
                  </a:lnTo>
                  <a:lnTo>
                    <a:pt x="512" y="1330"/>
                  </a:lnTo>
                  <a:lnTo>
                    <a:pt x="512" y="1325"/>
                  </a:lnTo>
                  <a:lnTo>
                    <a:pt x="508" y="1325"/>
                  </a:lnTo>
                  <a:lnTo>
                    <a:pt x="508" y="1321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499" y="1300"/>
                  </a:lnTo>
                  <a:lnTo>
                    <a:pt x="499" y="1296"/>
                  </a:lnTo>
                  <a:lnTo>
                    <a:pt x="495" y="1296"/>
                  </a:lnTo>
                  <a:lnTo>
                    <a:pt x="495" y="1292"/>
                  </a:lnTo>
                  <a:lnTo>
                    <a:pt x="491" y="1287"/>
                  </a:lnTo>
                  <a:lnTo>
                    <a:pt x="487" y="1283"/>
                  </a:lnTo>
                  <a:lnTo>
                    <a:pt x="482" y="1279"/>
                  </a:lnTo>
                  <a:lnTo>
                    <a:pt x="478" y="1275"/>
                  </a:lnTo>
                  <a:lnTo>
                    <a:pt x="474" y="1270"/>
                  </a:lnTo>
                  <a:lnTo>
                    <a:pt x="470" y="1270"/>
                  </a:lnTo>
                  <a:lnTo>
                    <a:pt x="461" y="1266"/>
                  </a:lnTo>
                  <a:lnTo>
                    <a:pt x="457" y="1266"/>
                  </a:lnTo>
                  <a:lnTo>
                    <a:pt x="453" y="1262"/>
                  </a:lnTo>
                  <a:lnTo>
                    <a:pt x="436" y="1262"/>
                  </a:lnTo>
                  <a:lnTo>
                    <a:pt x="432" y="1262"/>
                  </a:lnTo>
                  <a:lnTo>
                    <a:pt x="423" y="1258"/>
                  </a:lnTo>
                  <a:lnTo>
                    <a:pt x="415" y="1253"/>
                  </a:lnTo>
                  <a:lnTo>
                    <a:pt x="410" y="1249"/>
                  </a:lnTo>
                  <a:lnTo>
                    <a:pt x="394" y="1237"/>
                  </a:lnTo>
                  <a:lnTo>
                    <a:pt x="385" y="1232"/>
                  </a:lnTo>
                  <a:lnTo>
                    <a:pt x="381" y="1232"/>
                  </a:lnTo>
                  <a:lnTo>
                    <a:pt x="377" y="1228"/>
                  </a:lnTo>
                  <a:lnTo>
                    <a:pt x="368" y="1224"/>
                  </a:lnTo>
                  <a:lnTo>
                    <a:pt x="355" y="1220"/>
                  </a:lnTo>
                  <a:lnTo>
                    <a:pt x="347" y="1220"/>
                  </a:lnTo>
                  <a:lnTo>
                    <a:pt x="338" y="1215"/>
                  </a:lnTo>
                  <a:lnTo>
                    <a:pt x="322" y="1211"/>
                  </a:lnTo>
                  <a:lnTo>
                    <a:pt x="296" y="1207"/>
                  </a:lnTo>
                  <a:lnTo>
                    <a:pt x="283" y="1198"/>
                  </a:lnTo>
                  <a:lnTo>
                    <a:pt x="271" y="1194"/>
                  </a:lnTo>
                  <a:lnTo>
                    <a:pt x="267" y="1190"/>
                  </a:lnTo>
                  <a:lnTo>
                    <a:pt x="262" y="1190"/>
                  </a:lnTo>
                  <a:lnTo>
                    <a:pt x="258" y="1186"/>
                  </a:lnTo>
                  <a:lnTo>
                    <a:pt x="258" y="1181"/>
                  </a:lnTo>
                  <a:lnTo>
                    <a:pt x="254" y="1181"/>
                  </a:lnTo>
                  <a:lnTo>
                    <a:pt x="254" y="1177"/>
                  </a:lnTo>
                  <a:lnTo>
                    <a:pt x="254" y="1173"/>
                  </a:lnTo>
                  <a:lnTo>
                    <a:pt x="254" y="1169"/>
                  </a:lnTo>
                  <a:lnTo>
                    <a:pt x="254" y="1165"/>
                  </a:lnTo>
                  <a:lnTo>
                    <a:pt x="262" y="1131"/>
                  </a:lnTo>
                  <a:lnTo>
                    <a:pt x="262" y="1122"/>
                  </a:lnTo>
                  <a:lnTo>
                    <a:pt x="262" y="1118"/>
                  </a:lnTo>
                  <a:lnTo>
                    <a:pt x="262" y="1109"/>
                  </a:lnTo>
                  <a:lnTo>
                    <a:pt x="267" y="1093"/>
                  </a:lnTo>
                  <a:lnTo>
                    <a:pt x="267" y="1084"/>
                  </a:lnTo>
                  <a:lnTo>
                    <a:pt x="267" y="1071"/>
                  </a:lnTo>
                  <a:lnTo>
                    <a:pt x="262" y="1063"/>
                  </a:lnTo>
                  <a:lnTo>
                    <a:pt x="262" y="1059"/>
                  </a:lnTo>
                  <a:lnTo>
                    <a:pt x="262" y="1046"/>
                  </a:lnTo>
                  <a:lnTo>
                    <a:pt x="258" y="1033"/>
                  </a:lnTo>
                  <a:lnTo>
                    <a:pt x="258" y="1008"/>
                  </a:lnTo>
                  <a:lnTo>
                    <a:pt x="254" y="982"/>
                  </a:lnTo>
                  <a:lnTo>
                    <a:pt x="254" y="978"/>
                  </a:lnTo>
                  <a:lnTo>
                    <a:pt x="254" y="974"/>
                  </a:lnTo>
                  <a:lnTo>
                    <a:pt x="258" y="974"/>
                  </a:lnTo>
                  <a:lnTo>
                    <a:pt x="258" y="978"/>
                  </a:lnTo>
                  <a:lnTo>
                    <a:pt x="262" y="978"/>
                  </a:lnTo>
                  <a:lnTo>
                    <a:pt x="267" y="978"/>
                  </a:lnTo>
                  <a:lnTo>
                    <a:pt x="267" y="982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88" y="1004"/>
                  </a:lnTo>
                  <a:lnTo>
                    <a:pt x="300" y="1021"/>
                  </a:lnTo>
                  <a:lnTo>
                    <a:pt x="305" y="1025"/>
                  </a:lnTo>
                  <a:lnTo>
                    <a:pt x="309" y="1029"/>
                  </a:lnTo>
                  <a:lnTo>
                    <a:pt x="313" y="1029"/>
                  </a:lnTo>
                  <a:lnTo>
                    <a:pt x="317" y="1033"/>
                  </a:lnTo>
                  <a:lnTo>
                    <a:pt x="326" y="1033"/>
                  </a:lnTo>
                  <a:lnTo>
                    <a:pt x="330" y="1033"/>
                  </a:lnTo>
                  <a:lnTo>
                    <a:pt x="334" y="1033"/>
                  </a:lnTo>
                  <a:lnTo>
                    <a:pt x="338" y="1038"/>
                  </a:lnTo>
                  <a:lnTo>
                    <a:pt x="347" y="1038"/>
                  </a:lnTo>
                  <a:lnTo>
                    <a:pt x="351" y="1038"/>
                  </a:lnTo>
                  <a:lnTo>
                    <a:pt x="355" y="1033"/>
                  </a:lnTo>
                  <a:lnTo>
                    <a:pt x="364" y="1033"/>
                  </a:lnTo>
                  <a:lnTo>
                    <a:pt x="368" y="1033"/>
                  </a:lnTo>
                  <a:lnTo>
                    <a:pt x="372" y="1029"/>
                  </a:lnTo>
                  <a:lnTo>
                    <a:pt x="377" y="1029"/>
                  </a:lnTo>
                  <a:lnTo>
                    <a:pt x="381" y="1025"/>
                  </a:lnTo>
                  <a:lnTo>
                    <a:pt x="389" y="1021"/>
                  </a:lnTo>
                  <a:lnTo>
                    <a:pt x="394" y="1016"/>
                  </a:lnTo>
                  <a:lnTo>
                    <a:pt x="398" y="1012"/>
                  </a:lnTo>
                  <a:lnTo>
                    <a:pt x="402" y="1008"/>
                  </a:lnTo>
                  <a:lnTo>
                    <a:pt x="410" y="995"/>
                  </a:lnTo>
                  <a:lnTo>
                    <a:pt x="415" y="991"/>
                  </a:lnTo>
                  <a:lnTo>
                    <a:pt x="419" y="987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27" y="978"/>
                  </a:lnTo>
                  <a:lnTo>
                    <a:pt x="432" y="974"/>
                  </a:lnTo>
                  <a:lnTo>
                    <a:pt x="436" y="974"/>
                  </a:lnTo>
                  <a:lnTo>
                    <a:pt x="444" y="970"/>
                  </a:lnTo>
                  <a:lnTo>
                    <a:pt x="453" y="966"/>
                  </a:lnTo>
                  <a:lnTo>
                    <a:pt x="470" y="961"/>
                  </a:lnTo>
                  <a:lnTo>
                    <a:pt x="474" y="957"/>
                  </a:lnTo>
                  <a:lnTo>
                    <a:pt x="478" y="957"/>
                  </a:lnTo>
                  <a:lnTo>
                    <a:pt x="491" y="953"/>
                  </a:lnTo>
                  <a:lnTo>
                    <a:pt x="491" y="949"/>
                  </a:lnTo>
                  <a:lnTo>
                    <a:pt x="495" y="949"/>
                  </a:lnTo>
                  <a:lnTo>
                    <a:pt x="499" y="944"/>
                  </a:lnTo>
                  <a:lnTo>
                    <a:pt x="504" y="940"/>
                  </a:lnTo>
                  <a:lnTo>
                    <a:pt x="508" y="936"/>
                  </a:lnTo>
                  <a:lnTo>
                    <a:pt x="512" y="932"/>
                  </a:lnTo>
                  <a:lnTo>
                    <a:pt x="512" y="927"/>
                  </a:lnTo>
                  <a:lnTo>
                    <a:pt x="516" y="923"/>
                  </a:lnTo>
                  <a:lnTo>
                    <a:pt x="516" y="919"/>
                  </a:lnTo>
                  <a:lnTo>
                    <a:pt x="516" y="915"/>
                  </a:lnTo>
                  <a:lnTo>
                    <a:pt x="516" y="911"/>
                  </a:lnTo>
                  <a:lnTo>
                    <a:pt x="516" y="906"/>
                  </a:lnTo>
                  <a:lnTo>
                    <a:pt x="516" y="902"/>
                  </a:lnTo>
                  <a:lnTo>
                    <a:pt x="512" y="898"/>
                  </a:lnTo>
                  <a:lnTo>
                    <a:pt x="508" y="894"/>
                  </a:lnTo>
                  <a:lnTo>
                    <a:pt x="499" y="889"/>
                  </a:lnTo>
                  <a:lnTo>
                    <a:pt x="495" y="885"/>
                  </a:lnTo>
                  <a:lnTo>
                    <a:pt x="491" y="881"/>
                  </a:lnTo>
                  <a:lnTo>
                    <a:pt x="487" y="881"/>
                  </a:lnTo>
                  <a:lnTo>
                    <a:pt x="482" y="877"/>
                  </a:lnTo>
                  <a:lnTo>
                    <a:pt x="474" y="877"/>
                  </a:lnTo>
                  <a:lnTo>
                    <a:pt x="470" y="872"/>
                  </a:lnTo>
                  <a:lnTo>
                    <a:pt x="444" y="868"/>
                  </a:lnTo>
                  <a:lnTo>
                    <a:pt x="440" y="868"/>
                  </a:lnTo>
                  <a:lnTo>
                    <a:pt x="432" y="868"/>
                  </a:lnTo>
                  <a:lnTo>
                    <a:pt x="423" y="864"/>
                  </a:lnTo>
                  <a:lnTo>
                    <a:pt x="419" y="860"/>
                  </a:lnTo>
                  <a:lnTo>
                    <a:pt x="410" y="860"/>
                  </a:lnTo>
                  <a:lnTo>
                    <a:pt x="410" y="855"/>
                  </a:lnTo>
                  <a:lnTo>
                    <a:pt x="406" y="855"/>
                  </a:lnTo>
                  <a:lnTo>
                    <a:pt x="402" y="851"/>
                  </a:lnTo>
                  <a:lnTo>
                    <a:pt x="398" y="851"/>
                  </a:lnTo>
                  <a:lnTo>
                    <a:pt x="394" y="843"/>
                  </a:lnTo>
                  <a:lnTo>
                    <a:pt x="381" y="830"/>
                  </a:lnTo>
                  <a:lnTo>
                    <a:pt x="377" y="830"/>
                  </a:lnTo>
                  <a:lnTo>
                    <a:pt x="377" y="826"/>
                  </a:lnTo>
                  <a:lnTo>
                    <a:pt x="372" y="822"/>
                  </a:lnTo>
                  <a:lnTo>
                    <a:pt x="368" y="822"/>
                  </a:lnTo>
                  <a:lnTo>
                    <a:pt x="364" y="822"/>
                  </a:lnTo>
                  <a:lnTo>
                    <a:pt x="364" y="817"/>
                  </a:lnTo>
                  <a:lnTo>
                    <a:pt x="360" y="817"/>
                  </a:lnTo>
                  <a:lnTo>
                    <a:pt x="334" y="809"/>
                  </a:lnTo>
                  <a:lnTo>
                    <a:pt x="326" y="809"/>
                  </a:lnTo>
                  <a:lnTo>
                    <a:pt x="313" y="809"/>
                  </a:lnTo>
                  <a:lnTo>
                    <a:pt x="309" y="805"/>
                  </a:lnTo>
                  <a:lnTo>
                    <a:pt x="305" y="805"/>
                  </a:lnTo>
                  <a:lnTo>
                    <a:pt x="300" y="805"/>
                  </a:lnTo>
                  <a:lnTo>
                    <a:pt x="296" y="800"/>
                  </a:lnTo>
                  <a:lnTo>
                    <a:pt x="275" y="792"/>
                  </a:lnTo>
                  <a:lnTo>
                    <a:pt x="271" y="788"/>
                  </a:lnTo>
                  <a:lnTo>
                    <a:pt x="267" y="788"/>
                  </a:lnTo>
                  <a:lnTo>
                    <a:pt x="262" y="788"/>
                  </a:lnTo>
                  <a:lnTo>
                    <a:pt x="258" y="783"/>
                  </a:lnTo>
                  <a:lnTo>
                    <a:pt x="254" y="783"/>
                  </a:lnTo>
                  <a:lnTo>
                    <a:pt x="250" y="783"/>
                  </a:lnTo>
                  <a:lnTo>
                    <a:pt x="245" y="788"/>
                  </a:lnTo>
                  <a:lnTo>
                    <a:pt x="241" y="788"/>
                  </a:lnTo>
                  <a:lnTo>
                    <a:pt x="237" y="788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2" name="Freeform 78"/>
            <p:cNvSpPr>
              <a:spLocks/>
            </p:cNvSpPr>
            <p:nvPr/>
          </p:nvSpPr>
          <p:spPr bwMode="auto">
            <a:xfrm>
              <a:off x="2648763" y="5298349"/>
              <a:ext cx="474131" cy="787874"/>
            </a:xfrm>
            <a:custGeom>
              <a:avLst/>
              <a:gdLst>
                <a:gd name="T0" fmla="*/ 51 w 1495"/>
                <a:gd name="T1" fmla="*/ 1097 h 2485"/>
                <a:gd name="T2" fmla="*/ 191 w 1495"/>
                <a:gd name="T3" fmla="*/ 1059 h 2485"/>
                <a:gd name="T4" fmla="*/ 263 w 1495"/>
                <a:gd name="T5" fmla="*/ 915 h 2485"/>
                <a:gd name="T6" fmla="*/ 280 w 1495"/>
                <a:gd name="T7" fmla="*/ 809 h 2485"/>
                <a:gd name="T8" fmla="*/ 89 w 1495"/>
                <a:gd name="T9" fmla="*/ 745 h 2485"/>
                <a:gd name="T10" fmla="*/ 51 w 1495"/>
                <a:gd name="T11" fmla="*/ 521 h 2485"/>
                <a:gd name="T12" fmla="*/ 199 w 1495"/>
                <a:gd name="T13" fmla="*/ 377 h 2485"/>
                <a:gd name="T14" fmla="*/ 237 w 1495"/>
                <a:gd name="T15" fmla="*/ 279 h 2485"/>
                <a:gd name="T16" fmla="*/ 174 w 1495"/>
                <a:gd name="T17" fmla="*/ 157 h 2485"/>
                <a:gd name="T18" fmla="*/ 309 w 1495"/>
                <a:gd name="T19" fmla="*/ 93 h 2485"/>
                <a:gd name="T20" fmla="*/ 449 w 1495"/>
                <a:gd name="T21" fmla="*/ 64 h 2485"/>
                <a:gd name="T22" fmla="*/ 622 w 1495"/>
                <a:gd name="T23" fmla="*/ 0 h 2485"/>
                <a:gd name="T24" fmla="*/ 754 w 1495"/>
                <a:gd name="T25" fmla="*/ 144 h 2485"/>
                <a:gd name="T26" fmla="*/ 821 w 1495"/>
                <a:gd name="T27" fmla="*/ 241 h 2485"/>
                <a:gd name="T28" fmla="*/ 957 w 1495"/>
                <a:gd name="T29" fmla="*/ 241 h 2485"/>
                <a:gd name="T30" fmla="*/ 1143 w 1495"/>
                <a:gd name="T31" fmla="*/ 237 h 2485"/>
                <a:gd name="T32" fmla="*/ 1262 w 1495"/>
                <a:gd name="T33" fmla="*/ 284 h 2485"/>
                <a:gd name="T34" fmla="*/ 1304 w 1495"/>
                <a:gd name="T35" fmla="*/ 360 h 2485"/>
                <a:gd name="T36" fmla="*/ 1410 w 1495"/>
                <a:gd name="T37" fmla="*/ 356 h 2485"/>
                <a:gd name="T38" fmla="*/ 1325 w 1495"/>
                <a:gd name="T39" fmla="*/ 462 h 2485"/>
                <a:gd name="T40" fmla="*/ 1164 w 1495"/>
                <a:gd name="T41" fmla="*/ 550 h 2485"/>
                <a:gd name="T42" fmla="*/ 1122 w 1495"/>
                <a:gd name="T43" fmla="*/ 652 h 2485"/>
                <a:gd name="T44" fmla="*/ 1003 w 1495"/>
                <a:gd name="T45" fmla="*/ 639 h 2485"/>
                <a:gd name="T46" fmla="*/ 881 w 1495"/>
                <a:gd name="T47" fmla="*/ 622 h 2485"/>
                <a:gd name="T48" fmla="*/ 927 w 1495"/>
                <a:gd name="T49" fmla="*/ 775 h 2485"/>
                <a:gd name="T50" fmla="*/ 978 w 1495"/>
                <a:gd name="T51" fmla="*/ 889 h 2485"/>
                <a:gd name="T52" fmla="*/ 970 w 1495"/>
                <a:gd name="T53" fmla="*/ 978 h 2485"/>
                <a:gd name="T54" fmla="*/ 1067 w 1495"/>
                <a:gd name="T55" fmla="*/ 1067 h 2485"/>
                <a:gd name="T56" fmla="*/ 1075 w 1495"/>
                <a:gd name="T57" fmla="*/ 1228 h 2485"/>
                <a:gd name="T58" fmla="*/ 1042 w 1495"/>
                <a:gd name="T59" fmla="*/ 1355 h 2485"/>
                <a:gd name="T60" fmla="*/ 1211 w 1495"/>
                <a:gd name="T61" fmla="*/ 1406 h 2485"/>
                <a:gd name="T62" fmla="*/ 1346 w 1495"/>
                <a:gd name="T63" fmla="*/ 1346 h 2485"/>
                <a:gd name="T64" fmla="*/ 1435 w 1495"/>
                <a:gd name="T65" fmla="*/ 1423 h 2485"/>
                <a:gd name="T66" fmla="*/ 1482 w 1495"/>
                <a:gd name="T67" fmla="*/ 1499 h 2485"/>
                <a:gd name="T68" fmla="*/ 1490 w 1495"/>
                <a:gd name="T69" fmla="*/ 1744 h 2485"/>
                <a:gd name="T70" fmla="*/ 1401 w 1495"/>
                <a:gd name="T71" fmla="*/ 1812 h 2485"/>
                <a:gd name="T72" fmla="*/ 1266 w 1495"/>
                <a:gd name="T73" fmla="*/ 1880 h 2485"/>
                <a:gd name="T74" fmla="*/ 1202 w 1495"/>
                <a:gd name="T75" fmla="*/ 2032 h 2485"/>
                <a:gd name="T76" fmla="*/ 1173 w 1495"/>
                <a:gd name="T77" fmla="*/ 2138 h 2485"/>
                <a:gd name="T78" fmla="*/ 1067 w 1495"/>
                <a:gd name="T79" fmla="*/ 2176 h 2485"/>
                <a:gd name="T80" fmla="*/ 961 w 1495"/>
                <a:gd name="T81" fmla="*/ 2240 h 2485"/>
                <a:gd name="T82" fmla="*/ 885 w 1495"/>
                <a:gd name="T83" fmla="*/ 2354 h 2485"/>
                <a:gd name="T84" fmla="*/ 741 w 1495"/>
                <a:gd name="T85" fmla="*/ 2451 h 2485"/>
                <a:gd name="T86" fmla="*/ 677 w 1495"/>
                <a:gd name="T87" fmla="*/ 2405 h 2485"/>
                <a:gd name="T88" fmla="*/ 749 w 1495"/>
                <a:gd name="T89" fmla="*/ 2261 h 2485"/>
                <a:gd name="T90" fmla="*/ 749 w 1495"/>
                <a:gd name="T91" fmla="*/ 2087 h 2485"/>
                <a:gd name="T92" fmla="*/ 737 w 1495"/>
                <a:gd name="T93" fmla="*/ 1969 h 2485"/>
                <a:gd name="T94" fmla="*/ 673 w 1495"/>
                <a:gd name="T95" fmla="*/ 1888 h 2485"/>
                <a:gd name="T96" fmla="*/ 555 w 1495"/>
                <a:gd name="T97" fmla="*/ 1685 h 2485"/>
                <a:gd name="T98" fmla="*/ 432 w 1495"/>
                <a:gd name="T99" fmla="*/ 1617 h 2485"/>
                <a:gd name="T100" fmla="*/ 326 w 1495"/>
                <a:gd name="T101" fmla="*/ 1617 h 2485"/>
                <a:gd name="T102" fmla="*/ 203 w 1495"/>
                <a:gd name="T103" fmla="*/ 1554 h 2485"/>
                <a:gd name="T104" fmla="*/ 131 w 1495"/>
                <a:gd name="T105" fmla="*/ 1397 h 2485"/>
                <a:gd name="T106" fmla="*/ 254 w 1495"/>
                <a:gd name="T107" fmla="*/ 1393 h 2485"/>
                <a:gd name="T108" fmla="*/ 330 w 1495"/>
                <a:gd name="T109" fmla="*/ 1478 h 2485"/>
                <a:gd name="T110" fmla="*/ 398 w 1495"/>
                <a:gd name="T111" fmla="*/ 1440 h 2485"/>
                <a:gd name="T112" fmla="*/ 495 w 1495"/>
                <a:gd name="T113" fmla="*/ 1448 h 2485"/>
                <a:gd name="T114" fmla="*/ 529 w 1495"/>
                <a:gd name="T115" fmla="*/ 1376 h 2485"/>
                <a:gd name="T116" fmla="*/ 491 w 1495"/>
                <a:gd name="T117" fmla="*/ 1194 h 2485"/>
                <a:gd name="T118" fmla="*/ 368 w 1495"/>
                <a:gd name="T119" fmla="*/ 1215 h 2485"/>
                <a:gd name="T120" fmla="*/ 263 w 1495"/>
                <a:gd name="T121" fmla="*/ 1236 h 2485"/>
                <a:gd name="T122" fmla="*/ 106 w 1495"/>
                <a:gd name="T123" fmla="*/ 1219 h 2485"/>
                <a:gd name="T124" fmla="*/ 9 w 1495"/>
                <a:gd name="T125" fmla="*/ 1232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485">
                  <a:moveTo>
                    <a:pt x="0" y="1215"/>
                  </a:moveTo>
                  <a:lnTo>
                    <a:pt x="4" y="1211"/>
                  </a:lnTo>
                  <a:lnTo>
                    <a:pt x="9" y="1207"/>
                  </a:lnTo>
                  <a:lnTo>
                    <a:pt x="9" y="1202"/>
                  </a:lnTo>
                  <a:lnTo>
                    <a:pt x="9" y="1198"/>
                  </a:lnTo>
                  <a:lnTo>
                    <a:pt x="9" y="1194"/>
                  </a:lnTo>
                  <a:lnTo>
                    <a:pt x="9" y="1190"/>
                  </a:lnTo>
                  <a:lnTo>
                    <a:pt x="9" y="1173"/>
                  </a:lnTo>
                  <a:lnTo>
                    <a:pt x="13" y="1169"/>
                  </a:lnTo>
                  <a:lnTo>
                    <a:pt x="13" y="1164"/>
                  </a:lnTo>
                  <a:lnTo>
                    <a:pt x="13" y="1160"/>
                  </a:lnTo>
                  <a:lnTo>
                    <a:pt x="17" y="1152"/>
                  </a:lnTo>
                  <a:lnTo>
                    <a:pt x="21" y="1147"/>
                  </a:lnTo>
                  <a:lnTo>
                    <a:pt x="26" y="1135"/>
                  </a:lnTo>
                  <a:lnTo>
                    <a:pt x="26" y="1126"/>
                  </a:lnTo>
                  <a:lnTo>
                    <a:pt x="30" y="1122"/>
                  </a:lnTo>
                  <a:lnTo>
                    <a:pt x="34" y="1118"/>
                  </a:lnTo>
                  <a:lnTo>
                    <a:pt x="38" y="1114"/>
                  </a:lnTo>
                  <a:lnTo>
                    <a:pt x="42" y="1109"/>
                  </a:lnTo>
                  <a:lnTo>
                    <a:pt x="47" y="1101"/>
                  </a:lnTo>
                  <a:lnTo>
                    <a:pt x="51" y="1097"/>
                  </a:lnTo>
                  <a:lnTo>
                    <a:pt x="55" y="1097"/>
                  </a:lnTo>
                  <a:lnTo>
                    <a:pt x="59" y="1092"/>
                  </a:lnTo>
                  <a:lnTo>
                    <a:pt x="64" y="1088"/>
                  </a:lnTo>
                  <a:lnTo>
                    <a:pt x="68" y="1088"/>
                  </a:lnTo>
                  <a:lnTo>
                    <a:pt x="76" y="1088"/>
                  </a:lnTo>
                  <a:lnTo>
                    <a:pt x="85" y="1084"/>
                  </a:lnTo>
                  <a:lnTo>
                    <a:pt x="89" y="1084"/>
                  </a:lnTo>
                  <a:lnTo>
                    <a:pt x="93" y="1084"/>
                  </a:lnTo>
                  <a:lnTo>
                    <a:pt x="98" y="1084"/>
                  </a:lnTo>
                  <a:lnTo>
                    <a:pt x="106" y="1084"/>
                  </a:lnTo>
                  <a:lnTo>
                    <a:pt x="119" y="1088"/>
                  </a:lnTo>
                  <a:lnTo>
                    <a:pt x="123" y="1088"/>
                  </a:lnTo>
                  <a:lnTo>
                    <a:pt x="131" y="1088"/>
                  </a:lnTo>
                  <a:lnTo>
                    <a:pt x="136" y="1088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8" y="1084"/>
                  </a:lnTo>
                  <a:lnTo>
                    <a:pt x="153" y="1080"/>
                  </a:lnTo>
                  <a:lnTo>
                    <a:pt x="182" y="1063"/>
                  </a:lnTo>
                  <a:lnTo>
                    <a:pt x="186" y="1059"/>
                  </a:lnTo>
                  <a:lnTo>
                    <a:pt x="191" y="1059"/>
                  </a:lnTo>
                  <a:lnTo>
                    <a:pt x="195" y="1054"/>
                  </a:lnTo>
                  <a:lnTo>
                    <a:pt x="199" y="1050"/>
                  </a:lnTo>
                  <a:lnTo>
                    <a:pt x="199" y="1042"/>
                  </a:lnTo>
                  <a:lnTo>
                    <a:pt x="203" y="1037"/>
                  </a:lnTo>
                  <a:lnTo>
                    <a:pt x="208" y="1037"/>
                  </a:lnTo>
                  <a:lnTo>
                    <a:pt x="208" y="1033"/>
                  </a:lnTo>
                  <a:lnTo>
                    <a:pt x="216" y="1029"/>
                  </a:lnTo>
                  <a:lnTo>
                    <a:pt x="220" y="1025"/>
                  </a:lnTo>
                  <a:lnTo>
                    <a:pt x="225" y="1020"/>
                  </a:lnTo>
                  <a:lnTo>
                    <a:pt x="229" y="1012"/>
                  </a:lnTo>
                  <a:lnTo>
                    <a:pt x="233" y="1008"/>
                  </a:lnTo>
                  <a:lnTo>
                    <a:pt x="233" y="999"/>
                  </a:lnTo>
                  <a:lnTo>
                    <a:pt x="237" y="987"/>
                  </a:lnTo>
                  <a:lnTo>
                    <a:pt x="241" y="961"/>
                  </a:lnTo>
                  <a:lnTo>
                    <a:pt x="241" y="953"/>
                  </a:lnTo>
                  <a:lnTo>
                    <a:pt x="246" y="944"/>
                  </a:lnTo>
                  <a:lnTo>
                    <a:pt x="246" y="940"/>
                  </a:lnTo>
                  <a:lnTo>
                    <a:pt x="250" y="931"/>
                  </a:lnTo>
                  <a:lnTo>
                    <a:pt x="258" y="923"/>
                  </a:lnTo>
                  <a:lnTo>
                    <a:pt x="258" y="919"/>
                  </a:lnTo>
                  <a:lnTo>
                    <a:pt x="263" y="915"/>
                  </a:lnTo>
                  <a:lnTo>
                    <a:pt x="263" y="906"/>
                  </a:lnTo>
                  <a:lnTo>
                    <a:pt x="263" y="902"/>
                  </a:lnTo>
                  <a:lnTo>
                    <a:pt x="271" y="876"/>
                  </a:lnTo>
                  <a:lnTo>
                    <a:pt x="275" y="868"/>
                  </a:lnTo>
                  <a:lnTo>
                    <a:pt x="275" y="864"/>
                  </a:lnTo>
                  <a:lnTo>
                    <a:pt x="280" y="860"/>
                  </a:lnTo>
                  <a:lnTo>
                    <a:pt x="280" y="855"/>
                  </a:lnTo>
                  <a:lnTo>
                    <a:pt x="284" y="851"/>
                  </a:lnTo>
                  <a:lnTo>
                    <a:pt x="288" y="847"/>
                  </a:lnTo>
                  <a:lnTo>
                    <a:pt x="288" y="843"/>
                  </a:lnTo>
                  <a:lnTo>
                    <a:pt x="292" y="843"/>
                  </a:lnTo>
                  <a:lnTo>
                    <a:pt x="296" y="838"/>
                  </a:lnTo>
                  <a:lnTo>
                    <a:pt x="301" y="834"/>
                  </a:lnTo>
                  <a:lnTo>
                    <a:pt x="301" y="830"/>
                  </a:lnTo>
                  <a:lnTo>
                    <a:pt x="301" y="826"/>
                  </a:lnTo>
                  <a:lnTo>
                    <a:pt x="301" y="821"/>
                  </a:lnTo>
                  <a:lnTo>
                    <a:pt x="296" y="817"/>
                  </a:lnTo>
                  <a:lnTo>
                    <a:pt x="292" y="817"/>
                  </a:lnTo>
                  <a:lnTo>
                    <a:pt x="288" y="813"/>
                  </a:lnTo>
                  <a:lnTo>
                    <a:pt x="284" y="809"/>
                  </a:lnTo>
                  <a:lnTo>
                    <a:pt x="280" y="809"/>
                  </a:lnTo>
                  <a:lnTo>
                    <a:pt x="271" y="809"/>
                  </a:lnTo>
                  <a:lnTo>
                    <a:pt x="267" y="804"/>
                  </a:lnTo>
                  <a:lnTo>
                    <a:pt x="254" y="804"/>
                  </a:lnTo>
                  <a:lnTo>
                    <a:pt x="233" y="800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3" y="792"/>
                  </a:lnTo>
                  <a:lnTo>
                    <a:pt x="178" y="783"/>
                  </a:lnTo>
                  <a:lnTo>
                    <a:pt x="169" y="783"/>
                  </a:lnTo>
                  <a:lnTo>
                    <a:pt x="157" y="779"/>
                  </a:lnTo>
                  <a:lnTo>
                    <a:pt x="140" y="775"/>
                  </a:lnTo>
                  <a:lnTo>
                    <a:pt x="127" y="771"/>
                  </a:lnTo>
                  <a:lnTo>
                    <a:pt x="123" y="766"/>
                  </a:lnTo>
                  <a:lnTo>
                    <a:pt x="114" y="762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102" y="758"/>
                  </a:lnTo>
                  <a:lnTo>
                    <a:pt x="98" y="754"/>
                  </a:lnTo>
                  <a:lnTo>
                    <a:pt x="93" y="749"/>
                  </a:lnTo>
                  <a:lnTo>
                    <a:pt x="93" y="745"/>
                  </a:lnTo>
                  <a:lnTo>
                    <a:pt x="89" y="745"/>
                  </a:lnTo>
                  <a:lnTo>
                    <a:pt x="89" y="741"/>
                  </a:lnTo>
                  <a:lnTo>
                    <a:pt x="89" y="733"/>
                  </a:lnTo>
                  <a:lnTo>
                    <a:pt x="85" y="728"/>
                  </a:lnTo>
                  <a:lnTo>
                    <a:pt x="81" y="720"/>
                  </a:lnTo>
                  <a:lnTo>
                    <a:pt x="81" y="711"/>
                  </a:lnTo>
                  <a:lnTo>
                    <a:pt x="76" y="699"/>
                  </a:lnTo>
                  <a:lnTo>
                    <a:pt x="64" y="644"/>
                  </a:lnTo>
                  <a:lnTo>
                    <a:pt x="64" y="631"/>
                  </a:lnTo>
                  <a:lnTo>
                    <a:pt x="55" y="614"/>
                  </a:lnTo>
                  <a:lnTo>
                    <a:pt x="55" y="601"/>
                  </a:lnTo>
                  <a:lnTo>
                    <a:pt x="51" y="589"/>
                  </a:lnTo>
                  <a:lnTo>
                    <a:pt x="51" y="584"/>
                  </a:lnTo>
                  <a:lnTo>
                    <a:pt x="51" y="580"/>
                  </a:lnTo>
                  <a:lnTo>
                    <a:pt x="51" y="576"/>
                  </a:lnTo>
                  <a:lnTo>
                    <a:pt x="51" y="572"/>
                  </a:lnTo>
                  <a:lnTo>
                    <a:pt x="51" y="563"/>
                  </a:lnTo>
                  <a:lnTo>
                    <a:pt x="51" y="550"/>
                  </a:lnTo>
                  <a:lnTo>
                    <a:pt x="51" y="546"/>
                  </a:lnTo>
                  <a:lnTo>
                    <a:pt x="51" y="538"/>
                  </a:lnTo>
                  <a:lnTo>
                    <a:pt x="51" y="529"/>
                  </a:lnTo>
                  <a:lnTo>
                    <a:pt x="51" y="521"/>
                  </a:lnTo>
                  <a:lnTo>
                    <a:pt x="47" y="512"/>
                  </a:lnTo>
                  <a:lnTo>
                    <a:pt x="47" y="504"/>
                  </a:lnTo>
                  <a:lnTo>
                    <a:pt x="42" y="495"/>
                  </a:lnTo>
                  <a:lnTo>
                    <a:pt x="38" y="483"/>
                  </a:lnTo>
                  <a:lnTo>
                    <a:pt x="34" y="474"/>
                  </a:lnTo>
                  <a:lnTo>
                    <a:pt x="30" y="474"/>
                  </a:lnTo>
                  <a:lnTo>
                    <a:pt x="42" y="466"/>
                  </a:lnTo>
                  <a:lnTo>
                    <a:pt x="72" y="449"/>
                  </a:lnTo>
                  <a:lnTo>
                    <a:pt x="85" y="445"/>
                  </a:lnTo>
                  <a:lnTo>
                    <a:pt x="93" y="440"/>
                  </a:lnTo>
                  <a:lnTo>
                    <a:pt x="106" y="432"/>
                  </a:lnTo>
                  <a:lnTo>
                    <a:pt x="144" y="415"/>
                  </a:lnTo>
                  <a:lnTo>
                    <a:pt x="153" y="411"/>
                  </a:lnTo>
                  <a:lnTo>
                    <a:pt x="161" y="407"/>
                  </a:lnTo>
                  <a:lnTo>
                    <a:pt x="169" y="402"/>
                  </a:lnTo>
                  <a:lnTo>
                    <a:pt x="174" y="398"/>
                  </a:lnTo>
                  <a:lnTo>
                    <a:pt x="182" y="390"/>
                  </a:lnTo>
                  <a:lnTo>
                    <a:pt x="186" y="390"/>
                  </a:lnTo>
                  <a:lnTo>
                    <a:pt x="191" y="385"/>
                  </a:lnTo>
                  <a:lnTo>
                    <a:pt x="195" y="381"/>
                  </a:lnTo>
                  <a:lnTo>
                    <a:pt x="199" y="377"/>
                  </a:lnTo>
                  <a:lnTo>
                    <a:pt x="203" y="373"/>
                  </a:lnTo>
                  <a:lnTo>
                    <a:pt x="203" y="368"/>
                  </a:lnTo>
                  <a:lnTo>
                    <a:pt x="208" y="364"/>
                  </a:lnTo>
                  <a:lnTo>
                    <a:pt x="208" y="360"/>
                  </a:lnTo>
                  <a:lnTo>
                    <a:pt x="212" y="356"/>
                  </a:lnTo>
                  <a:lnTo>
                    <a:pt x="212" y="351"/>
                  </a:lnTo>
                  <a:lnTo>
                    <a:pt x="212" y="343"/>
                  </a:lnTo>
                  <a:lnTo>
                    <a:pt x="212" y="339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18"/>
                  </a:lnTo>
                  <a:lnTo>
                    <a:pt x="212" y="313"/>
                  </a:lnTo>
                  <a:lnTo>
                    <a:pt x="216" y="309"/>
                  </a:lnTo>
                  <a:lnTo>
                    <a:pt x="216" y="305"/>
                  </a:lnTo>
                  <a:lnTo>
                    <a:pt x="220" y="301"/>
                  </a:lnTo>
                  <a:lnTo>
                    <a:pt x="220" y="296"/>
                  </a:lnTo>
                  <a:lnTo>
                    <a:pt x="225" y="292"/>
                  </a:lnTo>
                  <a:lnTo>
                    <a:pt x="225" y="288"/>
                  </a:lnTo>
                  <a:lnTo>
                    <a:pt x="229" y="284"/>
                  </a:lnTo>
                  <a:lnTo>
                    <a:pt x="233" y="284"/>
                  </a:lnTo>
                  <a:lnTo>
                    <a:pt x="237" y="279"/>
                  </a:lnTo>
                  <a:lnTo>
                    <a:pt x="241" y="275"/>
                  </a:lnTo>
                  <a:lnTo>
                    <a:pt x="246" y="275"/>
                  </a:lnTo>
                  <a:lnTo>
                    <a:pt x="246" y="271"/>
                  </a:lnTo>
                  <a:lnTo>
                    <a:pt x="246" y="267"/>
                  </a:lnTo>
                  <a:lnTo>
                    <a:pt x="246" y="263"/>
                  </a:lnTo>
                  <a:lnTo>
                    <a:pt x="246" y="258"/>
                  </a:lnTo>
                  <a:lnTo>
                    <a:pt x="241" y="254"/>
                  </a:lnTo>
                  <a:lnTo>
                    <a:pt x="237" y="250"/>
                  </a:lnTo>
                  <a:lnTo>
                    <a:pt x="233" y="241"/>
                  </a:lnTo>
                  <a:lnTo>
                    <a:pt x="216" y="229"/>
                  </a:lnTo>
                  <a:lnTo>
                    <a:pt x="212" y="220"/>
                  </a:lnTo>
                  <a:lnTo>
                    <a:pt x="208" y="216"/>
                  </a:lnTo>
                  <a:lnTo>
                    <a:pt x="199" y="203"/>
                  </a:lnTo>
                  <a:lnTo>
                    <a:pt x="191" y="195"/>
                  </a:lnTo>
                  <a:lnTo>
                    <a:pt x="186" y="191"/>
                  </a:lnTo>
                  <a:lnTo>
                    <a:pt x="182" y="182"/>
                  </a:lnTo>
                  <a:lnTo>
                    <a:pt x="178" y="178"/>
                  </a:lnTo>
                  <a:lnTo>
                    <a:pt x="178" y="169"/>
                  </a:lnTo>
                  <a:lnTo>
                    <a:pt x="174" y="165"/>
                  </a:lnTo>
                  <a:lnTo>
                    <a:pt x="174" y="161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4"/>
                  </a:lnTo>
                  <a:lnTo>
                    <a:pt x="186" y="144"/>
                  </a:lnTo>
                  <a:lnTo>
                    <a:pt x="191" y="140"/>
                  </a:lnTo>
                  <a:lnTo>
                    <a:pt x="195" y="136"/>
                  </a:lnTo>
                  <a:lnTo>
                    <a:pt x="233" y="119"/>
                  </a:lnTo>
                  <a:lnTo>
                    <a:pt x="241" y="114"/>
                  </a:lnTo>
                  <a:lnTo>
                    <a:pt x="246" y="110"/>
                  </a:lnTo>
                  <a:lnTo>
                    <a:pt x="254" y="106"/>
                  </a:lnTo>
                  <a:lnTo>
                    <a:pt x="258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75" y="102"/>
                  </a:lnTo>
                  <a:lnTo>
                    <a:pt x="284" y="102"/>
                  </a:lnTo>
                  <a:lnTo>
                    <a:pt x="288" y="102"/>
                  </a:lnTo>
                  <a:lnTo>
                    <a:pt x="292" y="102"/>
                  </a:lnTo>
                  <a:lnTo>
                    <a:pt x="296" y="97"/>
                  </a:lnTo>
                  <a:lnTo>
                    <a:pt x="305" y="97"/>
                  </a:lnTo>
                  <a:lnTo>
                    <a:pt x="309" y="93"/>
                  </a:lnTo>
                  <a:lnTo>
                    <a:pt x="313" y="93"/>
                  </a:lnTo>
                  <a:lnTo>
                    <a:pt x="326" y="89"/>
                  </a:lnTo>
                  <a:lnTo>
                    <a:pt x="339" y="85"/>
                  </a:lnTo>
                  <a:lnTo>
                    <a:pt x="343" y="85"/>
                  </a:lnTo>
                  <a:lnTo>
                    <a:pt x="364" y="72"/>
                  </a:lnTo>
                  <a:lnTo>
                    <a:pt x="368" y="72"/>
                  </a:lnTo>
                  <a:lnTo>
                    <a:pt x="377" y="68"/>
                  </a:lnTo>
                  <a:lnTo>
                    <a:pt x="381" y="68"/>
                  </a:lnTo>
                  <a:lnTo>
                    <a:pt x="385" y="64"/>
                  </a:lnTo>
                  <a:lnTo>
                    <a:pt x="394" y="64"/>
                  </a:lnTo>
                  <a:lnTo>
                    <a:pt x="398" y="64"/>
                  </a:lnTo>
                  <a:lnTo>
                    <a:pt x="402" y="64"/>
                  </a:lnTo>
                  <a:lnTo>
                    <a:pt x="407" y="64"/>
                  </a:lnTo>
                  <a:lnTo>
                    <a:pt x="411" y="64"/>
                  </a:lnTo>
                  <a:lnTo>
                    <a:pt x="419" y="64"/>
                  </a:lnTo>
                  <a:lnTo>
                    <a:pt x="423" y="64"/>
                  </a:lnTo>
                  <a:lnTo>
                    <a:pt x="428" y="64"/>
                  </a:lnTo>
                  <a:lnTo>
                    <a:pt x="432" y="64"/>
                  </a:lnTo>
                  <a:lnTo>
                    <a:pt x="436" y="64"/>
                  </a:lnTo>
                  <a:lnTo>
                    <a:pt x="445" y="64"/>
                  </a:lnTo>
                  <a:lnTo>
                    <a:pt x="449" y="64"/>
                  </a:lnTo>
                  <a:lnTo>
                    <a:pt x="457" y="59"/>
                  </a:lnTo>
                  <a:lnTo>
                    <a:pt x="462" y="59"/>
                  </a:lnTo>
                  <a:lnTo>
                    <a:pt x="470" y="55"/>
                  </a:lnTo>
                  <a:lnTo>
                    <a:pt x="474" y="55"/>
                  </a:lnTo>
                  <a:lnTo>
                    <a:pt x="483" y="47"/>
                  </a:lnTo>
                  <a:lnTo>
                    <a:pt x="500" y="38"/>
                  </a:lnTo>
                  <a:lnTo>
                    <a:pt x="508" y="34"/>
                  </a:lnTo>
                  <a:lnTo>
                    <a:pt x="517" y="30"/>
                  </a:lnTo>
                  <a:lnTo>
                    <a:pt x="525" y="21"/>
                  </a:lnTo>
                  <a:lnTo>
                    <a:pt x="534" y="21"/>
                  </a:lnTo>
                  <a:lnTo>
                    <a:pt x="542" y="17"/>
                  </a:lnTo>
                  <a:lnTo>
                    <a:pt x="546" y="13"/>
                  </a:lnTo>
                  <a:lnTo>
                    <a:pt x="550" y="13"/>
                  </a:lnTo>
                  <a:lnTo>
                    <a:pt x="563" y="9"/>
                  </a:lnTo>
                  <a:lnTo>
                    <a:pt x="572" y="4"/>
                  </a:lnTo>
                  <a:lnTo>
                    <a:pt x="576" y="4"/>
                  </a:lnTo>
                  <a:lnTo>
                    <a:pt x="584" y="4"/>
                  </a:lnTo>
                  <a:lnTo>
                    <a:pt x="597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1" y="0"/>
                  </a:lnTo>
                  <a:lnTo>
                    <a:pt x="635" y="0"/>
                  </a:lnTo>
                  <a:lnTo>
                    <a:pt x="639" y="0"/>
                  </a:lnTo>
                  <a:lnTo>
                    <a:pt x="644" y="4"/>
                  </a:lnTo>
                  <a:lnTo>
                    <a:pt x="652" y="13"/>
                  </a:lnTo>
                  <a:lnTo>
                    <a:pt x="656" y="17"/>
                  </a:lnTo>
                  <a:lnTo>
                    <a:pt x="665" y="25"/>
                  </a:lnTo>
                  <a:lnTo>
                    <a:pt x="669" y="30"/>
                  </a:lnTo>
                  <a:lnTo>
                    <a:pt x="673" y="38"/>
                  </a:lnTo>
                  <a:lnTo>
                    <a:pt x="690" y="55"/>
                  </a:lnTo>
                  <a:lnTo>
                    <a:pt x="690" y="59"/>
                  </a:lnTo>
                  <a:lnTo>
                    <a:pt x="694" y="59"/>
                  </a:lnTo>
                  <a:lnTo>
                    <a:pt x="694" y="64"/>
                  </a:lnTo>
                  <a:lnTo>
                    <a:pt x="703" y="72"/>
                  </a:lnTo>
                  <a:lnTo>
                    <a:pt x="728" y="110"/>
                  </a:lnTo>
                  <a:lnTo>
                    <a:pt x="733" y="119"/>
                  </a:lnTo>
                  <a:lnTo>
                    <a:pt x="737" y="123"/>
                  </a:lnTo>
                  <a:lnTo>
                    <a:pt x="745" y="136"/>
                  </a:lnTo>
                  <a:lnTo>
                    <a:pt x="749" y="140"/>
                  </a:lnTo>
                  <a:lnTo>
                    <a:pt x="754" y="144"/>
                  </a:lnTo>
                  <a:lnTo>
                    <a:pt x="754" y="148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8" y="174"/>
                  </a:lnTo>
                  <a:lnTo>
                    <a:pt x="762" y="195"/>
                  </a:lnTo>
                  <a:lnTo>
                    <a:pt x="762" y="199"/>
                  </a:lnTo>
                  <a:lnTo>
                    <a:pt x="762" y="208"/>
                  </a:lnTo>
                  <a:lnTo>
                    <a:pt x="766" y="212"/>
                  </a:lnTo>
                  <a:lnTo>
                    <a:pt x="766" y="216"/>
                  </a:lnTo>
                  <a:lnTo>
                    <a:pt x="771" y="220"/>
                  </a:lnTo>
                  <a:lnTo>
                    <a:pt x="771" y="224"/>
                  </a:lnTo>
                  <a:lnTo>
                    <a:pt x="775" y="229"/>
                  </a:lnTo>
                  <a:lnTo>
                    <a:pt x="779" y="233"/>
                  </a:lnTo>
                  <a:lnTo>
                    <a:pt x="783" y="233"/>
                  </a:lnTo>
                  <a:lnTo>
                    <a:pt x="788" y="237"/>
                  </a:lnTo>
                  <a:lnTo>
                    <a:pt x="792" y="237"/>
                  </a:lnTo>
                  <a:lnTo>
                    <a:pt x="800" y="241"/>
                  </a:lnTo>
                  <a:lnTo>
                    <a:pt x="804" y="241"/>
                  </a:lnTo>
                  <a:lnTo>
                    <a:pt x="813" y="241"/>
                  </a:lnTo>
                  <a:lnTo>
                    <a:pt x="817" y="241"/>
                  </a:lnTo>
                  <a:lnTo>
                    <a:pt x="821" y="241"/>
                  </a:lnTo>
                  <a:lnTo>
                    <a:pt x="826" y="241"/>
                  </a:lnTo>
                  <a:lnTo>
                    <a:pt x="830" y="237"/>
                  </a:lnTo>
                  <a:lnTo>
                    <a:pt x="838" y="237"/>
                  </a:lnTo>
                  <a:lnTo>
                    <a:pt x="843" y="233"/>
                  </a:lnTo>
                  <a:lnTo>
                    <a:pt x="855" y="229"/>
                  </a:lnTo>
                  <a:lnTo>
                    <a:pt x="860" y="224"/>
                  </a:lnTo>
                  <a:lnTo>
                    <a:pt x="864" y="224"/>
                  </a:lnTo>
                  <a:lnTo>
                    <a:pt x="868" y="224"/>
                  </a:lnTo>
                  <a:lnTo>
                    <a:pt x="872" y="220"/>
                  </a:lnTo>
                  <a:lnTo>
                    <a:pt x="881" y="220"/>
                  </a:lnTo>
                  <a:lnTo>
                    <a:pt x="885" y="220"/>
                  </a:lnTo>
                  <a:lnTo>
                    <a:pt x="893" y="220"/>
                  </a:lnTo>
                  <a:lnTo>
                    <a:pt x="898" y="224"/>
                  </a:lnTo>
                  <a:lnTo>
                    <a:pt x="915" y="229"/>
                  </a:lnTo>
                  <a:lnTo>
                    <a:pt x="919" y="233"/>
                  </a:lnTo>
                  <a:lnTo>
                    <a:pt x="927" y="237"/>
                  </a:lnTo>
                  <a:lnTo>
                    <a:pt x="932" y="237"/>
                  </a:lnTo>
                  <a:lnTo>
                    <a:pt x="936" y="237"/>
                  </a:lnTo>
                  <a:lnTo>
                    <a:pt x="940" y="241"/>
                  </a:lnTo>
                  <a:lnTo>
                    <a:pt x="948" y="241"/>
                  </a:lnTo>
                  <a:lnTo>
                    <a:pt x="957" y="241"/>
                  </a:lnTo>
                  <a:lnTo>
                    <a:pt x="965" y="241"/>
                  </a:lnTo>
                  <a:lnTo>
                    <a:pt x="974" y="241"/>
                  </a:lnTo>
                  <a:lnTo>
                    <a:pt x="982" y="241"/>
                  </a:lnTo>
                  <a:lnTo>
                    <a:pt x="1003" y="237"/>
                  </a:lnTo>
                  <a:lnTo>
                    <a:pt x="1020" y="237"/>
                  </a:lnTo>
                  <a:lnTo>
                    <a:pt x="1029" y="237"/>
                  </a:lnTo>
                  <a:lnTo>
                    <a:pt x="1037" y="233"/>
                  </a:lnTo>
                  <a:lnTo>
                    <a:pt x="1042" y="233"/>
                  </a:lnTo>
                  <a:lnTo>
                    <a:pt x="1050" y="233"/>
                  </a:lnTo>
                  <a:lnTo>
                    <a:pt x="1054" y="229"/>
                  </a:lnTo>
                  <a:lnTo>
                    <a:pt x="1059" y="229"/>
                  </a:lnTo>
                  <a:lnTo>
                    <a:pt x="1067" y="224"/>
                  </a:lnTo>
                  <a:lnTo>
                    <a:pt x="1075" y="220"/>
                  </a:lnTo>
                  <a:lnTo>
                    <a:pt x="1080" y="220"/>
                  </a:lnTo>
                  <a:lnTo>
                    <a:pt x="1084" y="220"/>
                  </a:lnTo>
                  <a:lnTo>
                    <a:pt x="1092" y="220"/>
                  </a:lnTo>
                  <a:lnTo>
                    <a:pt x="1097" y="224"/>
                  </a:lnTo>
                  <a:lnTo>
                    <a:pt x="1105" y="224"/>
                  </a:lnTo>
                  <a:lnTo>
                    <a:pt x="1122" y="229"/>
                  </a:lnTo>
                  <a:lnTo>
                    <a:pt x="1135" y="233"/>
                  </a:lnTo>
                  <a:lnTo>
                    <a:pt x="1143" y="237"/>
                  </a:lnTo>
                  <a:lnTo>
                    <a:pt x="1152" y="241"/>
                  </a:lnTo>
                  <a:lnTo>
                    <a:pt x="1160" y="246"/>
                  </a:lnTo>
                  <a:lnTo>
                    <a:pt x="1164" y="246"/>
                  </a:lnTo>
                  <a:lnTo>
                    <a:pt x="1169" y="250"/>
                  </a:lnTo>
                  <a:lnTo>
                    <a:pt x="1173" y="254"/>
                  </a:lnTo>
                  <a:lnTo>
                    <a:pt x="1186" y="267"/>
                  </a:lnTo>
                  <a:lnTo>
                    <a:pt x="1190" y="271"/>
                  </a:lnTo>
                  <a:lnTo>
                    <a:pt x="1198" y="275"/>
                  </a:lnTo>
                  <a:lnTo>
                    <a:pt x="1202" y="275"/>
                  </a:lnTo>
                  <a:lnTo>
                    <a:pt x="1207" y="279"/>
                  </a:lnTo>
                  <a:lnTo>
                    <a:pt x="1211" y="279"/>
                  </a:lnTo>
                  <a:lnTo>
                    <a:pt x="1215" y="279"/>
                  </a:lnTo>
                  <a:lnTo>
                    <a:pt x="1228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41" y="275"/>
                  </a:lnTo>
                  <a:lnTo>
                    <a:pt x="1245" y="275"/>
                  </a:lnTo>
                  <a:lnTo>
                    <a:pt x="1249" y="275"/>
                  </a:lnTo>
                  <a:lnTo>
                    <a:pt x="1253" y="279"/>
                  </a:lnTo>
                  <a:lnTo>
                    <a:pt x="1257" y="279"/>
                  </a:lnTo>
                  <a:lnTo>
                    <a:pt x="1262" y="284"/>
                  </a:lnTo>
                  <a:lnTo>
                    <a:pt x="1262" y="288"/>
                  </a:lnTo>
                  <a:lnTo>
                    <a:pt x="1266" y="288"/>
                  </a:lnTo>
                  <a:lnTo>
                    <a:pt x="1266" y="292"/>
                  </a:lnTo>
                  <a:lnTo>
                    <a:pt x="1270" y="296"/>
                  </a:lnTo>
                  <a:lnTo>
                    <a:pt x="1270" y="301"/>
                  </a:lnTo>
                  <a:lnTo>
                    <a:pt x="1274" y="305"/>
                  </a:lnTo>
                  <a:lnTo>
                    <a:pt x="1274" y="309"/>
                  </a:lnTo>
                  <a:lnTo>
                    <a:pt x="1274" y="313"/>
                  </a:lnTo>
                  <a:lnTo>
                    <a:pt x="1274" y="322"/>
                  </a:lnTo>
                  <a:lnTo>
                    <a:pt x="1274" y="326"/>
                  </a:lnTo>
                  <a:lnTo>
                    <a:pt x="1274" y="330"/>
                  </a:lnTo>
                  <a:lnTo>
                    <a:pt x="1274" y="335"/>
                  </a:lnTo>
                  <a:lnTo>
                    <a:pt x="1274" y="339"/>
                  </a:lnTo>
                  <a:lnTo>
                    <a:pt x="1279" y="343"/>
                  </a:lnTo>
                  <a:lnTo>
                    <a:pt x="1283" y="347"/>
                  </a:lnTo>
                  <a:lnTo>
                    <a:pt x="1287" y="351"/>
                  </a:lnTo>
                  <a:lnTo>
                    <a:pt x="1291" y="351"/>
                  </a:lnTo>
                  <a:lnTo>
                    <a:pt x="1291" y="356"/>
                  </a:lnTo>
                  <a:lnTo>
                    <a:pt x="1296" y="356"/>
                  </a:lnTo>
                  <a:lnTo>
                    <a:pt x="1300" y="360"/>
                  </a:lnTo>
                  <a:lnTo>
                    <a:pt x="1304" y="360"/>
                  </a:lnTo>
                  <a:lnTo>
                    <a:pt x="1308" y="360"/>
                  </a:lnTo>
                  <a:lnTo>
                    <a:pt x="1313" y="360"/>
                  </a:lnTo>
                  <a:lnTo>
                    <a:pt x="1317" y="360"/>
                  </a:lnTo>
                  <a:lnTo>
                    <a:pt x="1321" y="360"/>
                  </a:lnTo>
                  <a:lnTo>
                    <a:pt x="1325" y="360"/>
                  </a:lnTo>
                  <a:lnTo>
                    <a:pt x="1329" y="356"/>
                  </a:lnTo>
                  <a:lnTo>
                    <a:pt x="1338" y="351"/>
                  </a:lnTo>
                  <a:lnTo>
                    <a:pt x="1342" y="351"/>
                  </a:lnTo>
                  <a:lnTo>
                    <a:pt x="1359" y="343"/>
                  </a:lnTo>
                  <a:lnTo>
                    <a:pt x="1359" y="339"/>
                  </a:lnTo>
                  <a:lnTo>
                    <a:pt x="1368" y="339"/>
                  </a:lnTo>
                  <a:lnTo>
                    <a:pt x="1372" y="339"/>
                  </a:lnTo>
                  <a:lnTo>
                    <a:pt x="1376" y="339"/>
                  </a:lnTo>
                  <a:lnTo>
                    <a:pt x="1380" y="339"/>
                  </a:lnTo>
                  <a:lnTo>
                    <a:pt x="1384" y="339"/>
                  </a:lnTo>
                  <a:lnTo>
                    <a:pt x="1389" y="339"/>
                  </a:lnTo>
                  <a:lnTo>
                    <a:pt x="1397" y="343"/>
                  </a:lnTo>
                  <a:lnTo>
                    <a:pt x="1401" y="343"/>
                  </a:lnTo>
                  <a:lnTo>
                    <a:pt x="1406" y="347"/>
                  </a:lnTo>
                  <a:lnTo>
                    <a:pt x="1410" y="351"/>
                  </a:lnTo>
                  <a:lnTo>
                    <a:pt x="1410" y="356"/>
                  </a:lnTo>
                  <a:lnTo>
                    <a:pt x="1414" y="360"/>
                  </a:lnTo>
                  <a:lnTo>
                    <a:pt x="1418" y="364"/>
                  </a:lnTo>
                  <a:lnTo>
                    <a:pt x="1418" y="368"/>
                  </a:lnTo>
                  <a:lnTo>
                    <a:pt x="1418" y="373"/>
                  </a:lnTo>
                  <a:lnTo>
                    <a:pt x="1418" y="377"/>
                  </a:lnTo>
                  <a:lnTo>
                    <a:pt x="1418" y="385"/>
                  </a:lnTo>
                  <a:lnTo>
                    <a:pt x="1418" y="390"/>
                  </a:lnTo>
                  <a:lnTo>
                    <a:pt x="1414" y="398"/>
                  </a:lnTo>
                  <a:lnTo>
                    <a:pt x="1414" y="402"/>
                  </a:lnTo>
                  <a:lnTo>
                    <a:pt x="1410" y="402"/>
                  </a:lnTo>
                  <a:lnTo>
                    <a:pt x="1410" y="407"/>
                  </a:lnTo>
                  <a:lnTo>
                    <a:pt x="1406" y="407"/>
                  </a:lnTo>
                  <a:lnTo>
                    <a:pt x="1397" y="411"/>
                  </a:lnTo>
                  <a:lnTo>
                    <a:pt x="1393" y="415"/>
                  </a:lnTo>
                  <a:lnTo>
                    <a:pt x="1372" y="428"/>
                  </a:lnTo>
                  <a:lnTo>
                    <a:pt x="1368" y="432"/>
                  </a:lnTo>
                  <a:lnTo>
                    <a:pt x="1359" y="436"/>
                  </a:lnTo>
                  <a:lnTo>
                    <a:pt x="1351" y="440"/>
                  </a:lnTo>
                  <a:lnTo>
                    <a:pt x="1338" y="453"/>
                  </a:lnTo>
                  <a:lnTo>
                    <a:pt x="1334" y="457"/>
                  </a:lnTo>
                  <a:lnTo>
                    <a:pt x="1325" y="462"/>
                  </a:lnTo>
                  <a:lnTo>
                    <a:pt x="1321" y="462"/>
                  </a:lnTo>
                  <a:lnTo>
                    <a:pt x="1317" y="466"/>
                  </a:lnTo>
                  <a:lnTo>
                    <a:pt x="1304" y="470"/>
                  </a:lnTo>
                  <a:lnTo>
                    <a:pt x="1296" y="470"/>
                  </a:lnTo>
                  <a:lnTo>
                    <a:pt x="1291" y="474"/>
                  </a:lnTo>
                  <a:lnTo>
                    <a:pt x="1287" y="474"/>
                  </a:lnTo>
                  <a:lnTo>
                    <a:pt x="1279" y="478"/>
                  </a:lnTo>
                  <a:lnTo>
                    <a:pt x="1270" y="483"/>
                  </a:lnTo>
                  <a:lnTo>
                    <a:pt x="1262" y="491"/>
                  </a:lnTo>
                  <a:lnTo>
                    <a:pt x="1253" y="495"/>
                  </a:lnTo>
                  <a:lnTo>
                    <a:pt x="1249" y="500"/>
                  </a:lnTo>
                  <a:lnTo>
                    <a:pt x="1228" y="512"/>
                  </a:lnTo>
                  <a:lnTo>
                    <a:pt x="1224" y="517"/>
                  </a:lnTo>
                  <a:lnTo>
                    <a:pt x="1219" y="521"/>
                  </a:lnTo>
                  <a:lnTo>
                    <a:pt x="1207" y="529"/>
                  </a:lnTo>
                  <a:lnTo>
                    <a:pt x="1202" y="529"/>
                  </a:lnTo>
                  <a:lnTo>
                    <a:pt x="1194" y="534"/>
                  </a:lnTo>
                  <a:lnTo>
                    <a:pt x="1181" y="542"/>
                  </a:lnTo>
                  <a:lnTo>
                    <a:pt x="1173" y="546"/>
                  </a:lnTo>
                  <a:lnTo>
                    <a:pt x="1169" y="546"/>
                  </a:lnTo>
                  <a:lnTo>
                    <a:pt x="1164" y="550"/>
                  </a:lnTo>
                  <a:lnTo>
                    <a:pt x="1160" y="550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2" y="559"/>
                  </a:lnTo>
                  <a:lnTo>
                    <a:pt x="1143" y="567"/>
                  </a:lnTo>
                  <a:lnTo>
                    <a:pt x="1139" y="572"/>
                  </a:lnTo>
                  <a:lnTo>
                    <a:pt x="1139" y="576"/>
                  </a:lnTo>
                  <a:lnTo>
                    <a:pt x="1135" y="580"/>
                  </a:lnTo>
                  <a:lnTo>
                    <a:pt x="1130" y="584"/>
                  </a:lnTo>
                  <a:lnTo>
                    <a:pt x="1130" y="589"/>
                  </a:lnTo>
                  <a:lnTo>
                    <a:pt x="1126" y="593"/>
                  </a:lnTo>
                  <a:lnTo>
                    <a:pt x="1126" y="597"/>
                  </a:lnTo>
                  <a:lnTo>
                    <a:pt x="1126" y="601"/>
                  </a:lnTo>
                  <a:lnTo>
                    <a:pt x="1122" y="610"/>
                  </a:lnTo>
                  <a:lnTo>
                    <a:pt x="1122" y="618"/>
                  </a:lnTo>
                  <a:lnTo>
                    <a:pt x="1118" y="622"/>
                  </a:lnTo>
                  <a:lnTo>
                    <a:pt x="1118" y="627"/>
                  </a:lnTo>
                  <a:lnTo>
                    <a:pt x="1118" y="631"/>
                  </a:lnTo>
                  <a:lnTo>
                    <a:pt x="1118" y="635"/>
                  </a:lnTo>
                  <a:lnTo>
                    <a:pt x="1118" y="644"/>
                  </a:lnTo>
                  <a:lnTo>
                    <a:pt x="1122" y="652"/>
                  </a:lnTo>
                  <a:lnTo>
                    <a:pt x="1122" y="661"/>
                  </a:lnTo>
                  <a:lnTo>
                    <a:pt x="1122" y="665"/>
                  </a:lnTo>
                  <a:lnTo>
                    <a:pt x="1118" y="665"/>
                  </a:lnTo>
                  <a:lnTo>
                    <a:pt x="1118" y="669"/>
                  </a:lnTo>
                  <a:lnTo>
                    <a:pt x="1118" y="673"/>
                  </a:lnTo>
                  <a:lnTo>
                    <a:pt x="1114" y="677"/>
                  </a:lnTo>
                  <a:lnTo>
                    <a:pt x="1109" y="677"/>
                  </a:lnTo>
                  <a:lnTo>
                    <a:pt x="1105" y="682"/>
                  </a:lnTo>
                  <a:lnTo>
                    <a:pt x="1101" y="682"/>
                  </a:lnTo>
                  <a:lnTo>
                    <a:pt x="1097" y="682"/>
                  </a:lnTo>
                  <a:lnTo>
                    <a:pt x="1084" y="677"/>
                  </a:lnTo>
                  <a:lnTo>
                    <a:pt x="1067" y="677"/>
                  </a:lnTo>
                  <a:lnTo>
                    <a:pt x="1059" y="677"/>
                  </a:lnTo>
                  <a:lnTo>
                    <a:pt x="1054" y="677"/>
                  </a:lnTo>
                  <a:lnTo>
                    <a:pt x="1050" y="673"/>
                  </a:lnTo>
                  <a:lnTo>
                    <a:pt x="1046" y="673"/>
                  </a:lnTo>
                  <a:lnTo>
                    <a:pt x="1042" y="669"/>
                  </a:lnTo>
                  <a:lnTo>
                    <a:pt x="1029" y="661"/>
                  </a:lnTo>
                  <a:lnTo>
                    <a:pt x="1020" y="652"/>
                  </a:lnTo>
                  <a:lnTo>
                    <a:pt x="1016" y="652"/>
                  </a:lnTo>
                  <a:lnTo>
                    <a:pt x="1003" y="639"/>
                  </a:lnTo>
                  <a:lnTo>
                    <a:pt x="999" y="639"/>
                  </a:lnTo>
                  <a:lnTo>
                    <a:pt x="995" y="631"/>
                  </a:lnTo>
                  <a:lnTo>
                    <a:pt x="987" y="631"/>
                  </a:lnTo>
                  <a:lnTo>
                    <a:pt x="982" y="627"/>
                  </a:lnTo>
                  <a:lnTo>
                    <a:pt x="974" y="622"/>
                  </a:lnTo>
                  <a:lnTo>
                    <a:pt x="970" y="622"/>
                  </a:lnTo>
                  <a:lnTo>
                    <a:pt x="961" y="622"/>
                  </a:lnTo>
                  <a:lnTo>
                    <a:pt x="953" y="622"/>
                  </a:lnTo>
                  <a:lnTo>
                    <a:pt x="948" y="622"/>
                  </a:lnTo>
                  <a:lnTo>
                    <a:pt x="944" y="622"/>
                  </a:lnTo>
                  <a:lnTo>
                    <a:pt x="940" y="627"/>
                  </a:lnTo>
                  <a:lnTo>
                    <a:pt x="932" y="627"/>
                  </a:lnTo>
                  <a:lnTo>
                    <a:pt x="927" y="631"/>
                  </a:lnTo>
                  <a:lnTo>
                    <a:pt x="923" y="631"/>
                  </a:lnTo>
                  <a:lnTo>
                    <a:pt x="919" y="631"/>
                  </a:lnTo>
                  <a:lnTo>
                    <a:pt x="915" y="631"/>
                  </a:lnTo>
                  <a:lnTo>
                    <a:pt x="910" y="627"/>
                  </a:lnTo>
                  <a:lnTo>
                    <a:pt x="893" y="622"/>
                  </a:lnTo>
                  <a:lnTo>
                    <a:pt x="889" y="618"/>
                  </a:lnTo>
                  <a:lnTo>
                    <a:pt x="885" y="618"/>
                  </a:lnTo>
                  <a:lnTo>
                    <a:pt x="881" y="622"/>
                  </a:lnTo>
                  <a:lnTo>
                    <a:pt x="872" y="627"/>
                  </a:lnTo>
                  <a:lnTo>
                    <a:pt x="872" y="631"/>
                  </a:lnTo>
                  <a:lnTo>
                    <a:pt x="868" y="635"/>
                  </a:lnTo>
                  <a:lnTo>
                    <a:pt x="864" y="639"/>
                  </a:lnTo>
                  <a:lnTo>
                    <a:pt x="855" y="652"/>
                  </a:lnTo>
                  <a:lnTo>
                    <a:pt x="847" y="669"/>
                  </a:lnTo>
                  <a:lnTo>
                    <a:pt x="843" y="673"/>
                  </a:lnTo>
                  <a:lnTo>
                    <a:pt x="843" y="677"/>
                  </a:lnTo>
                  <a:lnTo>
                    <a:pt x="847" y="682"/>
                  </a:lnTo>
                  <a:lnTo>
                    <a:pt x="851" y="682"/>
                  </a:lnTo>
                  <a:lnTo>
                    <a:pt x="855" y="686"/>
                  </a:lnTo>
                  <a:lnTo>
                    <a:pt x="864" y="694"/>
                  </a:lnTo>
                  <a:lnTo>
                    <a:pt x="868" y="699"/>
                  </a:lnTo>
                  <a:lnTo>
                    <a:pt x="876" y="707"/>
                  </a:lnTo>
                  <a:lnTo>
                    <a:pt x="881" y="711"/>
                  </a:lnTo>
                  <a:lnTo>
                    <a:pt x="889" y="720"/>
                  </a:lnTo>
                  <a:lnTo>
                    <a:pt x="898" y="728"/>
                  </a:lnTo>
                  <a:lnTo>
                    <a:pt x="919" y="758"/>
                  </a:lnTo>
                  <a:lnTo>
                    <a:pt x="923" y="762"/>
                  </a:lnTo>
                  <a:lnTo>
                    <a:pt x="927" y="771"/>
                  </a:lnTo>
                  <a:lnTo>
                    <a:pt x="927" y="775"/>
                  </a:lnTo>
                  <a:lnTo>
                    <a:pt x="932" y="779"/>
                  </a:lnTo>
                  <a:lnTo>
                    <a:pt x="932" y="783"/>
                  </a:lnTo>
                  <a:lnTo>
                    <a:pt x="932" y="792"/>
                  </a:lnTo>
                  <a:lnTo>
                    <a:pt x="932" y="796"/>
                  </a:lnTo>
                  <a:lnTo>
                    <a:pt x="932" y="809"/>
                  </a:lnTo>
                  <a:lnTo>
                    <a:pt x="932" y="813"/>
                  </a:lnTo>
                  <a:lnTo>
                    <a:pt x="932" y="821"/>
                  </a:lnTo>
                  <a:lnTo>
                    <a:pt x="932" y="830"/>
                  </a:lnTo>
                  <a:lnTo>
                    <a:pt x="932" y="834"/>
                  </a:lnTo>
                  <a:lnTo>
                    <a:pt x="932" y="838"/>
                  </a:lnTo>
                  <a:lnTo>
                    <a:pt x="936" y="843"/>
                  </a:lnTo>
                  <a:lnTo>
                    <a:pt x="936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4" y="860"/>
                  </a:lnTo>
                  <a:lnTo>
                    <a:pt x="948" y="864"/>
                  </a:lnTo>
                  <a:lnTo>
                    <a:pt x="953" y="868"/>
                  </a:lnTo>
                  <a:lnTo>
                    <a:pt x="957" y="872"/>
                  </a:lnTo>
                  <a:lnTo>
                    <a:pt x="970" y="881"/>
                  </a:lnTo>
                  <a:lnTo>
                    <a:pt x="974" y="885"/>
                  </a:lnTo>
                  <a:lnTo>
                    <a:pt x="978" y="889"/>
                  </a:lnTo>
                  <a:lnTo>
                    <a:pt x="978" y="893"/>
                  </a:lnTo>
                  <a:lnTo>
                    <a:pt x="982" y="893"/>
                  </a:lnTo>
                  <a:lnTo>
                    <a:pt x="978" y="898"/>
                  </a:lnTo>
                  <a:lnTo>
                    <a:pt x="978" y="906"/>
                  </a:lnTo>
                  <a:lnTo>
                    <a:pt x="974" y="910"/>
                  </a:lnTo>
                  <a:lnTo>
                    <a:pt x="970" y="915"/>
                  </a:lnTo>
                  <a:lnTo>
                    <a:pt x="965" y="919"/>
                  </a:lnTo>
                  <a:lnTo>
                    <a:pt x="957" y="923"/>
                  </a:lnTo>
                  <a:lnTo>
                    <a:pt x="953" y="923"/>
                  </a:lnTo>
                  <a:lnTo>
                    <a:pt x="948" y="927"/>
                  </a:lnTo>
                  <a:lnTo>
                    <a:pt x="948" y="931"/>
                  </a:lnTo>
                  <a:lnTo>
                    <a:pt x="944" y="931"/>
                  </a:lnTo>
                  <a:lnTo>
                    <a:pt x="944" y="936"/>
                  </a:lnTo>
                  <a:lnTo>
                    <a:pt x="944" y="940"/>
                  </a:lnTo>
                  <a:lnTo>
                    <a:pt x="948" y="944"/>
                  </a:lnTo>
                  <a:lnTo>
                    <a:pt x="948" y="948"/>
                  </a:lnTo>
                  <a:lnTo>
                    <a:pt x="953" y="957"/>
                  </a:lnTo>
                  <a:lnTo>
                    <a:pt x="957" y="961"/>
                  </a:lnTo>
                  <a:lnTo>
                    <a:pt x="961" y="965"/>
                  </a:lnTo>
                  <a:lnTo>
                    <a:pt x="965" y="970"/>
                  </a:lnTo>
                  <a:lnTo>
                    <a:pt x="970" y="978"/>
                  </a:lnTo>
                  <a:lnTo>
                    <a:pt x="974" y="982"/>
                  </a:lnTo>
                  <a:lnTo>
                    <a:pt x="978" y="987"/>
                  </a:lnTo>
                  <a:lnTo>
                    <a:pt x="982" y="991"/>
                  </a:lnTo>
                  <a:lnTo>
                    <a:pt x="987" y="995"/>
                  </a:lnTo>
                  <a:lnTo>
                    <a:pt x="995" y="1003"/>
                  </a:lnTo>
                  <a:lnTo>
                    <a:pt x="999" y="1003"/>
                  </a:lnTo>
                  <a:lnTo>
                    <a:pt x="1008" y="1008"/>
                  </a:lnTo>
                  <a:lnTo>
                    <a:pt x="1012" y="1012"/>
                  </a:lnTo>
                  <a:lnTo>
                    <a:pt x="1025" y="1016"/>
                  </a:lnTo>
                  <a:lnTo>
                    <a:pt x="1029" y="1020"/>
                  </a:lnTo>
                  <a:lnTo>
                    <a:pt x="1037" y="1025"/>
                  </a:lnTo>
                  <a:lnTo>
                    <a:pt x="1042" y="1029"/>
                  </a:lnTo>
                  <a:lnTo>
                    <a:pt x="1046" y="1029"/>
                  </a:lnTo>
                  <a:lnTo>
                    <a:pt x="1054" y="1033"/>
                  </a:lnTo>
                  <a:lnTo>
                    <a:pt x="1059" y="1037"/>
                  </a:lnTo>
                  <a:lnTo>
                    <a:pt x="1063" y="1037"/>
                  </a:lnTo>
                  <a:lnTo>
                    <a:pt x="1063" y="1042"/>
                  </a:lnTo>
                  <a:lnTo>
                    <a:pt x="1067" y="1046"/>
                  </a:lnTo>
                  <a:lnTo>
                    <a:pt x="1067" y="1050"/>
                  </a:lnTo>
                  <a:lnTo>
                    <a:pt x="1067" y="1059"/>
                  </a:lnTo>
                  <a:lnTo>
                    <a:pt x="1067" y="1067"/>
                  </a:lnTo>
                  <a:lnTo>
                    <a:pt x="1067" y="1080"/>
                  </a:lnTo>
                  <a:lnTo>
                    <a:pt x="1067" y="1084"/>
                  </a:lnTo>
                  <a:lnTo>
                    <a:pt x="1067" y="1097"/>
                  </a:lnTo>
                  <a:lnTo>
                    <a:pt x="1067" y="1114"/>
                  </a:lnTo>
                  <a:lnTo>
                    <a:pt x="1063" y="1126"/>
                  </a:lnTo>
                  <a:lnTo>
                    <a:pt x="1063" y="1130"/>
                  </a:lnTo>
                  <a:lnTo>
                    <a:pt x="1063" y="1139"/>
                  </a:lnTo>
                  <a:lnTo>
                    <a:pt x="1067" y="1143"/>
                  </a:lnTo>
                  <a:lnTo>
                    <a:pt x="1067" y="1152"/>
                  </a:lnTo>
                  <a:lnTo>
                    <a:pt x="1071" y="1164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84" y="1194"/>
                  </a:lnTo>
                  <a:lnTo>
                    <a:pt x="1084" y="1198"/>
                  </a:lnTo>
                  <a:lnTo>
                    <a:pt x="1084" y="1202"/>
                  </a:lnTo>
                  <a:lnTo>
                    <a:pt x="1084" y="1207"/>
                  </a:lnTo>
                  <a:lnTo>
                    <a:pt x="1084" y="1211"/>
                  </a:lnTo>
                  <a:lnTo>
                    <a:pt x="1080" y="1215"/>
                  </a:lnTo>
                  <a:lnTo>
                    <a:pt x="1080" y="1219"/>
                  </a:lnTo>
                  <a:lnTo>
                    <a:pt x="1080" y="1224"/>
                  </a:lnTo>
                  <a:lnTo>
                    <a:pt x="1075" y="1228"/>
                  </a:lnTo>
                  <a:lnTo>
                    <a:pt x="1067" y="1241"/>
                  </a:lnTo>
                  <a:lnTo>
                    <a:pt x="1063" y="1245"/>
                  </a:lnTo>
                  <a:lnTo>
                    <a:pt x="1063" y="1253"/>
                  </a:lnTo>
                  <a:lnTo>
                    <a:pt x="1059" y="1253"/>
                  </a:lnTo>
                  <a:lnTo>
                    <a:pt x="1059" y="1257"/>
                  </a:lnTo>
                  <a:lnTo>
                    <a:pt x="1059" y="1266"/>
                  </a:lnTo>
                  <a:lnTo>
                    <a:pt x="1059" y="1274"/>
                  </a:lnTo>
                  <a:lnTo>
                    <a:pt x="1059" y="1279"/>
                  </a:lnTo>
                  <a:lnTo>
                    <a:pt x="1059" y="1283"/>
                  </a:lnTo>
                  <a:lnTo>
                    <a:pt x="1054" y="1287"/>
                  </a:lnTo>
                  <a:lnTo>
                    <a:pt x="1050" y="1296"/>
                  </a:lnTo>
                  <a:lnTo>
                    <a:pt x="1046" y="1300"/>
                  </a:lnTo>
                  <a:lnTo>
                    <a:pt x="1046" y="1304"/>
                  </a:lnTo>
                  <a:lnTo>
                    <a:pt x="1042" y="1308"/>
                  </a:lnTo>
                  <a:lnTo>
                    <a:pt x="1042" y="1317"/>
                  </a:lnTo>
                  <a:lnTo>
                    <a:pt x="1042" y="1329"/>
                  </a:lnTo>
                  <a:lnTo>
                    <a:pt x="1037" y="1334"/>
                  </a:lnTo>
                  <a:lnTo>
                    <a:pt x="1037" y="1342"/>
                  </a:lnTo>
                  <a:lnTo>
                    <a:pt x="1037" y="1346"/>
                  </a:lnTo>
                  <a:lnTo>
                    <a:pt x="1042" y="1351"/>
                  </a:lnTo>
                  <a:lnTo>
                    <a:pt x="1042" y="1355"/>
                  </a:lnTo>
                  <a:lnTo>
                    <a:pt x="1042" y="1359"/>
                  </a:lnTo>
                  <a:lnTo>
                    <a:pt x="1046" y="1363"/>
                  </a:lnTo>
                  <a:lnTo>
                    <a:pt x="1046" y="1368"/>
                  </a:lnTo>
                  <a:lnTo>
                    <a:pt x="1050" y="1368"/>
                  </a:lnTo>
                  <a:lnTo>
                    <a:pt x="1050" y="1372"/>
                  </a:lnTo>
                  <a:lnTo>
                    <a:pt x="1054" y="1372"/>
                  </a:lnTo>
                  <a:lnTo>
                    <a:pt x="1059" y="1376"/>
                  </a:lnTo>
                  <a:lnTo>
                    <a:pt x="1063" y="1376"/>
                  </a:lnTo>
                  <a:lnTo>
                    <a:pt x="1071" y="1380"/>
                  </a:lnTo>
                  <a:lnTo>
                    <a:pt x="1080" y="1380"/>
                  </a:lnTo>
                  <a:lnTo>
                    <a:pt x="1109" y="1389"/>
                  </a:lnTo>
                  <a:lnTo>
                    <a:pt x="1139" y="1401"/>
                  </a:lnTo>
                  <a:lnTo>
                    <a:pt x="1152" y="1401"/>
                  </a:lnTo>
                  <a:lnTo>
                    <a:pt x="1156" y="1406"/>
                  </a:lnTo>
                  <a:lnTo>
                    <a:pt x="1169" y="1406"/>
                  </a:lnTo>
                  <a:lnTo>
                    <a:pt x="1177" y="1410"/>
                  </a:lnTo>
                  <a:lnTo>
                    <a:pt x="1186" y="1410"/>
                  </a:lnTo>
                  <a:lnTo>
                    <a:pt x="1190" y="1410"/>
                  </a:lnTo>
                  <a:lnTo>
                    <a:pt x="1194" y="1406"/>
                  </a:lnTo>
                  <a:lnTo>
                    <a:pt x="1202" y="1406"/>
                  </a:lnTo>
                  <a:lnTo>
                    <a:pt x="1211" y="1406"/>
                  </a:lnTo>
                  <a:lnTo>
                    <a:pt x="1219" y="1401"/>
                  </a:lnTo>
                  <a:lnTo>
                    <a:pt x="1241" y="1393"/>
                  </a:lnTo>
                  <a:lnTo>
                    <a:pt x="1257" y="1389"/>
                  </a:lnTo>
                  <a:lnTo>
                    <a:pt x="1262" y="1389"/>
                  </a:lnTo>
                  <a:lnTo>
                    <a:pt x="1266" y="1385"/>
                  </a:lnTo>
                  <a:lnTo>
                    <a:pt x="1270" y="1385"/>
                  </a:lnTo>
                  <a:lnTo>
                    <a:pt x="1270" y="1380"/>
                  </a:lnTo>
                  <a:lnTo>
                    <a:pt x="1274" y="1376"/>
                  </a:lnTo>
                  <a:lnTo>
                    <a:pt x="1279" y="1376"/>
                  </a:lnTo>
                  <a:lnTo>
                    <a:pt x="1279" y="1372"/>
                  </a:lnTo>
                  <a:lnTo>
                    <a:pt x="1279" y="1368"/>
                  </a:lnTo>
                  <a:lnTo>
                    <a:pt x="1283" y="1355"/>
                  </a:lnTo>
                  <a:lnTo>
                    <a:pt x="1287" y="1351"/>
                  </a:lnTo>
                  <a:lnTo>
                    <a:pt x="1287" y="1346"/>
                  </a:lnTo>
                  <a:lnTo>
                    <a:pt x="1291" y="1346"/>
                  </a:lnTo>
                  <a:lnTo>
                    <a:pt x="1296" y="1346"/>
                  </a:lnTo>
                  <a:lnTo>
                    <a:pt x="1304" y="1346"/>
                  </a:lnTo>
                  <a:lnTo>
                    <a:pt x="1308" y="1346"/>
                  </a:lnTo>
                  <a:lnTo>
                    <a:pt x="1313" y="1346"/>
                  </a:lnTo>
                  <a:lnTo>
                    <a:pt x="1338" y="1346"/>
                  </a:lnTo>
                  <a:lnTo>
                    <a:pt x="1346" y="1346"/>
                  </a:lnTo>
                  <a:lnTo>
                    <a:pt x="1351" y="1346"/>
                  </a:lnTo>
                  <a:lnTo>
                    <a:pt x="1359" y="1346"/>
                  </a:lnTo>
                  <a:lnTo>
                    <a:pt x="1363" y="1346"/>
                  </a:lnTo>
                  <a:lnTo>
                    <a:pt x="1372" y="1346"/>
                  </a:lnTo>
                  <a:lnTo>
                    <a:pt x="1376" y="1351"/>
                  </a:lnTo>
                  <a:lnTo>
                    <a:pt x="1384" y="1355"/>
                  </a:lnTo>
                  <a:lnTo>
                    <a:pt x="1389" y="1355"/>
                  </a:lnTo>
                  <a:lnTo>
                    <a:pt x="1401" y="1359"/>
                  </a:lnTo>
                  <a:lnTo>
                    <a:pt x="1410" y="1363"/>
                  </a:lnTo>
                  <a:lnTo>
                    <a:pt x="1423" y="1372"/>
                  </a:lnTo>
                  <a:lnTo>
                    <a:pt x="1427" y="1372"/>
                  </a:lnTo>
                  <a:lnTo>
                    <a:pt x="1431" y="1376"/>
                  </a:lnTo>
                  <a:lnTo>
                    <a:pt x="1440" y="1389"/>
                  </a:lnTo>
                  <a:lnTo>
                    <a:pt x="1444" y="1393"/>
                  </a:lnTo>
                  <a:lnTo>
                    <a:pt x="1444" y="1397"/>
                  </a:lnTo>
                  <a:lnTo>
                    <a:pt x="1444" y="1401"/>
                  </a:lnTo>
                  <a:lnTo>
                    <a:pt x="1444" y="1410"/>
                  </a:lnTo>
                  <a:lnTo>
                    <a:pt x="1444" y="1414"/>
                  </a:lnTo>
                  <a:lnTo>
                    <a:pt x="1440" y="1414"/>
                  </a:lnTo>
                  <a:lnTo>
                    <a:pt x="1435" y="1418"/>
                  </a:lnTo>
                  <a:lnTo>
                    <a:pt x="1435" y="1423"/>
                  </a:lnTo>
                  <a:lnTo>
                    <a:pt x="1431" y="1423"/>
                  </a:lnTo>
                  <a:lnTo>
                    <a:pt x="1427" y="1427"/>
                  </a:lnTo>
                  <a:lnTo>
                    <a:pt x="1423" y="1431"/>
                  </a:lnTo>
                  <a:lnTo>
                    <a:pt x="1423" y="1435"/>
                  </a:lnTo>
                  <a:lnTo>
                    <a:pt x="1423" y="1440"/>
                  </a:lnTo>
                  <a:lnTo>
                    <a:pt x="1423" y="1444"/>
                  </a:lnTo>
                  <a:lnTo>
                    <a:pt x="1423" y="1448"/>
                  </a:lnTo>
                  <a:lnTo>
                    <a:pt x="1423" y="1452"/>
                  </a:lnTo>
                  <a:lnTo>
                    <a:pt x="1427" y="1456"/>
                  </a:lnTo>
                  <a:lnTo>
                    <a:pt x="1427" y="1461"/>
                  </a:lnTo>
                  <a:lnTo>
                    <a:pt x="1431" y="1465"/>
                  </a:lnTo>
                  <a:lnTo>
                    <a:pt x="1435" y="1465"/>
                  </a:lnTo>
                  <a:lnTo>
                    <a:pt x="1440" y="1469"/>
                  </a:lnTo>
                  <a:lnTo>
                    <a:pt x="1444" y="1473"/>
                  </a:lnTo>
                  <a:lnTo>
                    <a:pt x="1448" y="1473"/>
                  </a:lnTo>
                  <a:lnTo>
                    <a:pt x="1469" y="1482"/>
                  </a:lnTo>
                  <a:lnTo>
                    <a:pt x="1473" y="1482"/>
                  </a:lnTo>
                  <a:lnTo>
                    <a:pt x="1478" y="1486"/>
                  </a:lnTo>
                  <a:lnTo>
                    <a:pt x="1478" y="1490"/>
                  </a:lnTo>
                  <a:lnTo>
                    <a:pt x="1482" y="1495"/>
                  </a:lnTo>
                  <a:lnTo>
                    <a:pt x="1482" y="1499"/>
                  </a:lnTo>
                  <a:lnTo>
                    <a:pt x="1482" y="1503"/>
                  </a:lnTo>
                  <a:lnTo>
                    <a:pt x="1486" y="1512"/>
                  </a:lnTo>
                  <a:lnTo>
                    <a:pt x="1486" y="1516"/>
                  </a:lnTo>
                  <a:lnTo>
                    <a:pt x="1486" y="1520"/>
                  </a:lnTo>
                  <a:lnTo>
                    <a:pt x="1486" y="1528"/>
                  </a:lnTo>
                  <a:lnTo>
                    <a:pt x="1486" y="1541"/>
                  </a:lnTo>
                  <a:lnTo>
                    <a:pt x="1486" y="1550"/>
                  </a:lnTo>
                  <a:lnTo>
                    <a:pt x="1482" y="1579"/>
                  </a:lnTo>
                  <a:lnTo>
                    <a:pt x="1482" y="1600"/>
                  </a:lnTo>
                  <a:lnTo>
                    <a:pt x="1482" y="1617"/>
                  </a:lnTo>
                  <a:lnTo>
                    <a:pt x="1482" y="1626"/>
                  </a:lnTo>
                  <a:lnTo>
                    <a:pt x="1478" y="1651"/>
                  </a:lnTo>
                  <a:lnTo>
                    <a:pt x="1478" y="1660"/>
                  </a:lnTo>
                  <a:lnTo>
                    <a:pt x="1478" y="1664"/>
                  </a:lnTo>
                  <a:lnTo>
                    <a:pt x="1482" y="1698"/>
                  </a:lnTo>
                  <a:lnTo>
                    <a:pt x="1482" y="1702"/>
                  </a:lnTo>
                  <a:lnTo>
                    <a:pt x="1482" y="1711"/>
                  </a:lnTo>
                  <a:lnTo>
                    <a:pt x="1486" y="1719"/>
                  </a:lnTo>
                  <a:lnTo>
                    <a:pt x="1490" y="1727"/>
                  </a:lnTo>
                  <a:lnTo>
                    <a:pt x="1490" y="1736"/>
                  </a:lnTo>
                  <a:lnTo>
                    <a:pt x="1490" y="1744"/>
                  </a:lnTo>
                  <a:lnTo>
                    <a:pt x="1495" y="1753"/>
                  </a:lnTo>
                  <a:lnTo>
                    <a:pt x="1495" y="1757"/>
                  </a:lnTo>
                  <a:lnTo>
                    <a:pt x="1495" y="1766"/>
                  </a:lnTo>
                  <a:lnTo>
                    <a:pt x="1495" y="1770"/>
                  </a:lnTo>
                  <a:lnTo>
                    <a:pt x="1495" y="1774"/>
                  </a:lnTo>
                  <a:lnTo>
                    <a:pt x="1482" y="1774"/>
                  </a:lnTo>
                  <a:lnTo>
                    <a:pt x="1469" y="1774"/>
                  </a:lnTo>
                  <a:lnTo>
                    <a:pt x="1461" y="1774"/>
                  </a:lnTo>
                  <a:lnTo>
                    <a:pt x="1448" y="1774"/>
                  </a:lnTo>
                  <a:lnTo>
                    <a:pt x="1440" y="1778"/>
                  </a:lnTo>
                  <a:lnTo>
                    <a:pt x="1431" y="1778"/>
                  </a:lnTo>
                  <a:lnTo>
                    <a:pt x="1427" y="1782"/>
                  </a:lnTo>
                  <a:lnTo>
                    <a:pt x="1423" y="1782"/>
                  </a:lnTo>
                  <a:lnTo>
                    <a:pt x="1418" y="1782"/>
                  </a:lnTo>
                  <a:lnTo>
                    <a:pt x="1414" y="1787"/>
                  </a:lnTo>
                  <a:lnTo>
                    <a:pt x="1414" y="1791"/>
                  </a:lnTo>
                  <a:lnTo>
                    <a:pt x="1410" y="1795"/>
                  </a:lnTo>
                  <a:lnTo>
                    <a:pt x="1410" y="1804"/>
                  </a:lnTo>
                  <a:lnTo>
                    <a:pt x="1406" y="1808"/>
                  </a:lnTo>
                  <a:lnTo>
                    <a:pt x="1406" y="1812"/>
                  </a:lnTo>
                  <a:lnTo>
                    <a:pt x="1401" y="1812"/>
                  </a:lnTo>
                  <a:lnTo>
                    <a:pt x="1401" y="1816"/>
                  </a:lnTo>
                  <a:lnTo>
                    <a:pt x="1397" y="1816"/>
                  </a:lnTo>
                  <a:lnTo>
                    <a:pt x="1393" y="1821"/>
                  </a:lnTo>
                  <a:lnTo>
                    <a:pt x="1389" y="1821"/>
                  </a:lnTo>
                  <a:lnTo>
                    <a:pt x="1380" y="1821"/>
                  </a:lnTo>
                  <a:lnTo>
                    <a:pt x="1376" y="1825"/>
                  </a:lnTo>
                  <a:lnTo>
                    <a:pt x="1363" y="1825"/>
                  </a:lnTo>
                  <a:lnTo>
                    <a:pt x="1321" y="1825"/>
                  </a:lnTo>
                  <a:lnTo>
                    <a:pt x="1317" y="1825"/>
                  </a:lnTo>
                  <a:lnTo>
                    <a:pt x="1308" y="1829"/>
                  </a:lnTo>
                  <a:lnTo>
                    <a:pt x="1304" y="1829"/>
                  </a:lnTo>
                  <a:lnTo>
                    <a:pt x="1296" y="1829"/>
                  </a:lnTo>
                  <a:lnTo>
                    <a:pt x="1291" y="1833"/>
                  </a:lnTo>
                  <a:lnTo>
                    <a:pt x="1283" y="1838"/>
                  </a:lnTo>
                  <a:lnTo>
                    <a:pt x="1283" y="1842"/>
                  </a:lnTo>
                  <a:lnTo>
                    <a:pt x="1279" y="1846"/>
                  </a:lnTo>
                  <a:lnTo>
                    <a:pt x="1274" y="1850"/>
                  </a:lnTo>
                  <a:lnTo>
                    <a:pt x="1274" y="1854"/>
                  </a:lnTo>
                  <a:lnTo>
                    <a:pt x="1270" y="1867"/>
                  </a:lnTo>
                  <a:lnTo>
                    <a:pt x="1270" y="1876"/>
                  </a:lnTo>
                  <a:lnTo>
                    <a:pt x="1266" y="1880"/>
                  </a:lnTo>
                  <a:lnTo>
                    <a:pt x="1266" y="1884"/>
                  </a:lnTo>
                  <a:lnTo>
                    <a:pt x="1262" y="1888"/>
                  </a:lnTo>
                  <a:lnTo>
                    <a:pt x="1253" y="1897"/>
                  </a:lnTo>
                  <a:lnTo>
                    <a:pt x="1249" y="1901"/>
                  </a:lnTo>
                  <a:lnTo>
                    <a:pt x="1245" y="1909"/>
                  </a:lnTo>
                  <a:lnTo>
                    <a:pt x="1241" y="1914"/>
                  </a:lnTo>
                  <a:lnTo>
                    <a:pt x="1241" y="1922"/>
                  </a:lnTo>
                  <a:lnTo>
                    <a:pt x="1236" y="1935"/>
                  </a:lnTo>
                  <a:lnTo>
                    <a:pt x="1236" y="1943"/>
                  </a:lnTo>
                  <a:lnTo>
                    <a:pt x="1232" y="1948"/>
                  </a:lnTo>
                  <a:lnTo>
                    <a:pt x="1228" y="1952"/>
                  </a:lnTo>
                  <a:lnTo>
                    <a:pt x="1228" y="1956"/>
                  </a:lnTo>
                  <a:lnTo>
                    <a:pt x="1215" y="1965"/>
                  </a:lnTo>
                  <a:lnTo>
                    <a:pt x="1215" y="1973"/>
                  </a:lnTo>
                  <a:lnTo>
                    <a:pt x="1211" y="1977"/>
                  </a:lnTo>
                  <a:lnTo>
                    <a:pt x="1207" y="1981"/>
                  </a:lnTo>
                  <a:lnTo>
                    <a:pt x="1207" y="1990"/>
                  </a:lnTo>
                  <a:lnTo>
                    <a:pt x="1207" y="1998"/>
                  </a:lnTo>
                  <a:lnTo>
                    <a:pt x="1202" y="2003"/>
                  </a:lnTo>
                  <a:lnTo>
                    <a:pt x="1202" y="2024"/>
                  </a:lnTo>
                  <a:lnTo>
                    <a:pt x="1202" y="2032"/>
                  </a:lnTo>
                  <a:lnTo>
                    <a:pt x="1198" y="2037"/>
                  </a:lnTo>
                  <a:lnTo>
                    <a:pt x="1198" y="2045"/>
                  </a:lnTo>
                  <a:lnTo>
                    <a:pt x="1194" y="2049"/>
                  </a:lnTo>
                  <a:lnTo>
                    <a:pt x="1194" y="2053"/>
                  </a:lnTo>
                  <a:lnTo>
                    <a:pt x="1190" y="2058"/>
                  </a:lnTo>
                  <a:lnTo>
                    <a:pt x="1190" y="2062"/>
                  </a:lnTo>
                  <a:lnTo>
                    <a:pt x="1186" y="2062"/>
                  </a:lnTo>
                  <a:lnTo>
                    <a:pt x="1173" y="2070"/>
                  </a:lnTo>
                  <a:lnTo>
                    <a:pt x="1173" y="2075"/>
                  </a:lnTo>
                  <a:lnTo>
                    <a:pt x="1169" y="2079"/>
                  </a:lnTo>
                  <a:lnTo>
                    <a:pt x="1169" y="2083"/>
                  </a:lnTo>
                  <a:lnTo>
                    <a:pt x="1169" y="2087"/>
                  </a:lnTo>
                  <a:lnTo>
                    <a:pt x="1169" y="2092"/>
                  </a:lnTo>
                  <a:lnTo>
                    <a:pt x="1173" y="2100"/>
                  </a:lnTo>
                  <a:lnTo>
                    <a:pt x="1173" y="2104"/>
                  </a:lnTo>
                  <a:lnTo>
                    <a:pt x="1173" y="2108"/>
                  </a:lnTo>
                  <a:lnTo>
                    <a:pt x="1177" y="2113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4"/>
                  </a:lnTo>
                  <a:lnTo>
                    <a:pt x="1173" y="2138"/>
                  </a:lnTo>
                  <a:lnTo>
                    <a:pt x="1173" y="2147"/>
                  </a:lnTo>
                  <a:lnTo>
                    <a:pt x="1169" y="2151"/>
                  </a:lnTo>
                  <a:lnTo>
                    <a:pt x="1164" y="2172"/>
                  </a:lnTo>
                  <a:lnTo>
                    <a:pt x="1160" y="2180"/>
                  </a:lnTo>
                  <a:lnTo>
                    <a:pt x="1156" y="2189"/>
                  </a:lnTo>
                  <a:lnTo>
                    <a:pt x="1152" y="2193"/>
                  </a:lnTo>
                  <a:lnTo>
                    <a:pt x="1152" y="2197"/>
                  </a:lnTo>
                  <a:lnTo>
                    <a:pt x="1147" y="2202"/>
                  </a:lnTo>
                  <a:lnTo>
                    <a:pt x="1143" y="2210"/>
                  </a:lnTo>
                  <a:lnTo>
                    <a:pt x="1139" y="2214"/>
                  </a:lnTo>
                  <a:lnTo>
                    <a:pt x="1135" y="2219"/>
                  </a:lnTo>
                  <a:lnTo>
                    <a:pt x="1130" y="2219"/>
                  </a:lnTo>
                  <a:lnTo>
                    <a:pt x="1122" y="2223"/>
                  </a:lnTo>
                  <a:lnTo>
                    <a:pt x="1118" y="2223"/>
                  </a:lnTo>
                  <a:lnTo>
                    <a:pt x="1114" y="2219"/>
                  </a:lnTo>
                  <a:lnTo>
                    <a:pt x="1109" y="2219"/>
                  </a:lnTo>
                  <a:lnTo>
                    <a:pt x="1105" y="2214"/>
                  </a:lnTo>
                  <a:lnTo>
                    <a:pt x="1097" y="2206"/>
                  </a:lnTo>
                  <a:lnTo>
                    <a:pt x="1088" y="2197"/>
                  </a:lnTo>
                  <a:lnTo>
                    <a:pt x="1080" y="2189"/>
                  </a:lnTo>
                  <a:lnTo>
                    <a:pt x="1067" y="2176"/>
                  </a:lnTo>
                  <a:lnTo>
                    <a:pt x="1063" y="2172"/>
                  </a:lnTo>
                  <a:lnTo>
                    <a:pt x="1059" y="2172"/>
                  </a:lnTo>
                  <a:lnTo>
                    <a:pt x="1050" y="2168"/>
                  </a:lnTo>
                  <a:lnTo>
                    <a:pt x="1042" y="2168"/>
                  </a:lnTo>
                  <a:lnTo>
                    <a:pt x="1037" y="2168"/>
                  </a:lnTo>
                  <a:lnTo>
                    <a:pt x="1029" y="2168"/>
                  </a:lnTo>
                  <a:lnTo>
                    <a:pt x="1020" y="2168"/>
                  </a:lnTo>
                  <a:lnTo>
                    <a:pt x="1016" y="2172"/>
                  </a:lnTo>
                  <a:lnTo>
                    <a:pt x="1012" y="2172"/>
                  </a:lnTo>
                  <a:lnTo>
                    <a:pt x="1008" y="2176"/>
                  </a:lnTo>
                  <a:lnTo>
                    <a:pt x="1003" y="2180"/>
                  </a:lnTo>
                  <a:lnTo>
                    <a:pt x="999" y="2185"/>
                  </a:lnTo>
                  <a:lnTo>
                    <a:pt x="999" y="2193"/>
                  </a:lnTo>
                  <a:lnTo>
                    <a:pt x="995" y="2206"/>
                  </a:lnTo>
                  <a:lnTo>
                    <a:pt x="991" y="2214"/>
                  </a:lnTo>
                  <a:lnTo>
                    <a:pt x="991" y="2219"/>
                  </a:lnTo>
                  <a:lnTo>
                    <a:pt x="987" y="2223"/>
                  </a:lnTo>
                  <a:lnTo>
                    <a:pt x="982" y="2227"/>
                  </a:lnTo>
                  <a:lnTo>
                    <a:pt x="978" y="2231"/>
                  </a:lnTo>
                  <a:lnTo>
                    <a:pt x="965" y="2235"/>
                  </a:lnTo>
                  <a:lnTo>
                    <a:pt x="961" y="2240"/>
                  </a:lnTo>
                  <a:lnTo>
                    <a:pt x="957" y="2240"/>
                  </a:lnTo>
                  <a:lnTo>
                    <a:pt x="953" y="2244"/>
                  </a:lnTo>
                  <a:lnTo>
                    <a:pt x="948" y="2244"/>
                  </a:lnTo>
                  <a:lnTo>
                    <a:pt x="944" y="2248"/>
                  </a:lnTo>
                  <a:lnTo>
                    <a:pt x="940" y="2248"/>
                  </a:lnTo>
                  <a:lnTo>
                    <a:pt x="936" y="2252"/>
                  </a:lnTo>
                  <a:lnTo>
                    <a:pt x="936" y="2257"/>
                  </a:lnTo>
                  <a:lnTo>
                    <a:pt x="932" y="2265"/>
                  </a:lnTo>
                  <a:lnTo>
                    <a:pt x="932" y="2269"/>
                  </a:lnTo>
                  <a:lnTo>
                    <a:pt x="927" y="2291"/>
                  </a:lnTo>
                  <a:lnTo>
                    <a:pt x="927" y="2299"/>
                  </a:lnTo>
                  <a:lnTo>
                    <a:pt x="923" y="2307"/>
                  </a:lnTo>
                  <a:lnTo>
                    <a:pt x="923" y="2312"/>
                  </a:lnTo>
                  <a:lnTo>
                    <a:pt x="919" y="2320"/>
                  </a:lnTo>
                  <a:lnTo>
                    <a:pt x="915" y="2324"/>
                  </a:lnTo>
                  <a:lnTo>
                    <a:pt x="910" y="2333"/>
                  </a:lnTo>
                  <a:lnTo>
                    <a:pt x="906" y="2337"/>
                  </a:lnTo>
                  <a:lnTo>
                    <a:pt x="898" y="2346"/>
                  </a:lnTo>
                  <a:lnTo>
                    <a:pt x="893" y="2350"/>
                  </a:lnTo>
                  <a:lnTo>
                    <a:pt x="889" y="2354"/>
                  </a:lnTo>
                  <a:lnTo>
                    <a:pt x="885" y="2354"/>
                  </a:lnTo>
                  <a:lnTo>
                    <a:pt x="885" y="2358"/>
                  </a:lnTo>
                  <a:lnTo>
                    <a:pt x="881" y="2367"/>
                  </a:lnTo>
                  <a:lnTo>
                    <a:pt x="868" y="2379"/>
                  </a:lnTo>
                  <a:lnTo>
                    <a:pt x="860" y="2396"/>
                  </a:lnTo>
                  <a:lnTo>
                    <a:pt x="847" y="2409"/>
                  </a:lnTo>
                  <a:lnTo>
                    <a:pt x="834" y="2426"/>
                  </a:lnTo>
                  <a:lnTo>
                    <a:pt x="804" y="2464"/>
                  </a:lnTo>
                  <a:lnTo>
                    <a:pt x="796" y="2477"/>
                  </a:lnTo>
                  <a:lnTo>
                    <a:pt x="792" y="2481"/>
                  </a:lnTo>
                  <a:lnTo>
                    <a:pt x="788" y="2481"/>
                  </a:lnTo>
                  <a:lnTo>
                    <a:pt x="783" y="2485"/>
                  </a:lnTo>
                  <a:lnTo>
                    <a:pt x="779" y="2485"/>
                  </a:lnTo>
                  <a:lnTo>
                    <a:pt x="775" y="2485"/>
                  </a:lnTo>
                  <a:lnTo>
                    <a:pt x="771" y="2481"/>
                  </a:lnTo>
                  <a:lnTo>
                    <a:pt x="766" y="2477"/>
                  </a:lnTo>
                  <a:lnTo>
                    <a:pt x="762" y="2464"/>
                  </a:lnTo>
                  <a:lnTo>
                    <a:pt x="758" y="2460"/>
                  </a:lnTo>
                  <a:lnTo>
                    <a:pt x="754" y="2456"/>
                  </a:lnTo>
                  <a:lnTo>
                    <a:pt x="749" y="2451"/>
                  </a:lnTo>
                  <a:lnTo>
                    <a:pt x="745" y="2451"/>
                  </a:lnTo>
                  <a:lnTo>
                    <a:pt x="741" y="2451"/>
                  </a:lnTo>
                  <a:lnTo>
                    <a:pt x="737" y="2451"/>
                  </a:lnTo>
                  <a:lnTo>
                    <a:pt x="733" y="2456"/>
                  </a:lnTo>
                  <a:lnTo>
                    <a:pt x="728" y="2456"/>
                  </a:lnTo>
                  <a:lnTo>
                    <a:pt x="724" y="2460"/>
                  </a:lnTo>
                  <a:lnTo>
                    <a:pt x="720" y="2460"/>
                  </a:lnTo>
                  <a:lnTo>
                    <a:pt x="716" y="2460"/>
                  </a:lnTo>
                  <a:lnTo>
                    <a:pt x="711" y="2460"/>
                  </a:lnTo>
                  <a:lnTo>
                    <a:pt x="703" y="2456"/>
                  </a:lnTo>
                  <a:lnTo>
                    <a:pt x="699" y="2456"/>
                  </a:lnTo>
                  <a:lnTo>
                    <a:pt x="694" y="2451"/>
                  </a:lnTo>
                  <a:lnTo>
                    <a:pt x="690" y="2447"/>
                  </a:lnTo>
                  <a:lnTo>
                    <a:pt x="677" y="2439"/>
                  </a:lnTo>
                  <a:lnTo>
                    <a:pt x="673" y="2434"/>
                  </a:lnTo>
                  <a:lnTo>
                    <a:pt x="673" y="2430"/>
                  </a:lnTo>
                  <a:lnTo>
                    <a:pt x="669" y="2426"/>
                  </a:lnTo>
                  <a:lnTo>
                    <a:pt x="669" y="2422"/>
                  </a:lnTo>
                  <a:lnTo>
                    <a:pt x="669" y="2418"/>
                  </a:lnTo>
                  <a:lnTo>
                    <a:pt x="673" y="2413"/>
                  </a:lnTo>
                  <a:lnTo>
                    <a:pt x="673" y="2409"/>
                  </a:lnTo>
                  <a:lnTo>
                    <a:pt x="677" y="2409"/>
                  </a:lnTo>
                  <a:lnTo>
                    <a:pt x="677" y="2405"/>
                  </a:lnTo>
                  <a:lnTo>
                    <a:pt x="686" y="2396"/>
                  </a:lnTo>
                  <a:lnTo>
                    <a:pt x="690" y="2392"/>
                  </a:lnTo>
                  <a:lnTo>
                    <a:pt x="694" y="2388"/>
                  </a:lnTo>
                  <a:lnTo>
                    <a:pt x="694" y="2384"/>
                  </a:lnTo>
                  <a:lnTo>
                    <a:pt x="699" y="2379"/>
                  </a:lnTo>
                  <a:lnTo>
                    <a:pt x="703" y="2363"/>
                  </a:lnTo>
                  <a:lnTo>
                    <a:pt x="707" y="2358"/>
                  </a:lnTo>
                  <a:lnTo>
                    <a:pt x="711" y="2354"/>
                  </a:lnTo>
                  <a:lnTo>
                    <a:pt x="720" y="2341"/>
                  </a:lnTo>
                  <a:lnTo>
                    <a:pt x="724" y="2333"/>
                  </a:lnTo>
                  <a:lnTo>
                    <a:pt x="724" y="2329"/>
                  </a:lnTo>
                  <a:lnTo>
                    <a:pt x="728" y="2320"/>
                  </a:lnTo>
                  <a:lnTo>
                    <a:pt x="728" y="2312"/>
                  </a:lnTo>
                  <a:lnTo>
                    <a:pt x="733" y="2307"/>
                  </a:lnTo>
                  <a:lnTo>
                    <a:pt x="733" y="2303"/>
                  </a:lnTo>
                  <a:lnTo>
                    <a:pt x="737" y="2299"/>
                  </a:lnTo>
                  <a:lnTo>
                    <a:pt x="741" y="2291"/>
                  </a:lnTo>
                  <a:lnTo>
                    <a:pt x="749" y="2274"/>
                  </a:lnTo>
                  <a:lnTo>
                    <a:pt x="749" y="2265"/>
                  </a:lnTo>
                  <a:lnTo>
                    <a:pt x="754" y="2265"/>
                  </a:lnTo>
                  <a:lnTo>
                    <a:pt x="749" y="2261"/>
                  </a:lnTo>
                  <a:lnTo>
                    <a:pt x="737" y="2252"/>
                  </a:lnTo>
                  <a:lnTo>
                    <a:pt x="733" y="2252"/>
                  </a:lnTo>
                  <a:lnTo>
                    <a:pt x="733" y="2248"/>
                  </a:lnTo>
                  <a:lnTo>
                    <a:pt x="733" y="2244"/>
                  </a:lnTo>
                  <a:lnTo>
                    <a:pt x="733" y="2240"/>
                  </a:lnTo>
                  <a:lnTo>
                    <a:pt x="733" y="2235"/>
                  </a:lnTo>
                  <a:lnTo>
                    <a:pt x="741" y="2210"/>
                  </a:lnTo>
                  <a:lnTo>
                    <a:pt x="745" y="2185"/>
                  </a:lnTo>
                  <a:lnTo>
                    <a:pt x="749" y="2172"/>
                  </a:lnTo>
                  <a:lnTo>
                    <a:pt x="749" y="2164"/>
                  </a:lnTo>
                  <a:lnTo>
                    <a:pt x="749" y="2159"/>
                  </a:lnTo>
                  <a:lnTo>
                    <a:pt x="749" y="2155"/>
                  </a:lnTo>
                  <a:lnTo>
                    <a:pt x="749" y="2147"/>
                  </a:lnTo>
                  <a:lnTo>
                    <a:pt x="749" y="2142"/>
                  </a:lnTo>
                  <a:lnTo>
                    <a:pt x="749" y="2134"/>
                  </a:lnTo>
                  <a:lnTo>
                    <a:pt x="749" y="2125"/>
                  </a:lnTo>
                  <a:lnTo>
                    <a:pt x="745" y="2113"/>
                  </a:lnTo>
                  <a:lnTo>
                    <a:pt x="745" y="2108"/>
                  </a:lnTo>
                  <a:lnTo>
                    <a:pt x="745" y="2100"/>
                  </a:lnTo>
                  <a:lnTo>
                    <a:pt x="745" y="2096"/>
                  </a:lnTo>
                  <a:lnTo>
                    <a:pt x="749" y="2087"/>
                  </a:lnTo>
                  <a:lnTo>
                    <a:pt x="754" y="2087"/>
                  </a:lnTo>
                  <a:lnTo>
                    <a:pt x="754" y="2083"/>
                  </a:lnTo>
                  <a:lnTo>
                    <a:pt x="758" y="2075"/>
                  </a:lnTo>
                  <a:lnTo>
                    <a:pt x="758" y="2070"/>
                  </a:lnTo>
                  <a:lnTo>
                    <a:pt x="762" y="2062"/>
                  </a:lnTo>
                  <a:lnTo>
                    <a:pt x="766" y="2062"/>
                  </a:lnTo>
                  <a:lnTo>
                    <a:pt x="766" y="2058"/>
                  </a:lnTo>
                  <a:lnTo>
                    <a:pt x="766" y="2053"/>
                  </a:lnTo>
                  <a:lnTo>
                    <a:pt x="762" y="2049"/>
                  </a:lnTo>
                  <a:lnTo>
                    <a:pt x="762" y="2045"/>
                  </a:lnTo>
                  <a:lnTo>
                    <a:pt x="754" y="2032"/>
                  </a:lnTo>
                  <a:lnTo>
                    <a:pt x="754" y="2028"/>
                  </a:lnTo>
                  <a:lnTo>
                    <a:pt x="749" y="2024"/>
                  </a:lnTo>
                  <a:lnTo>
                    <a:pt x="749" y="2015"/>
                  </a:lnTo>
                  <a:lnTo>
                    <a:pt x="745" y="2011"/>
                  </a:lnTo>
                  <a:lnTo>
                    <a:pt x="745" y="2003"/>
                  </a:lnTo>
                  <a:lnTo>
                    <a:pt x="741" y="1998"/>
                  </a:lnTo>
                  <a:lnTo>
                    <a:pt x="741" y="1990"/>
                  </a:lnTo>
                  <a:lnTo>
                    <a:pt x="741" y="1986"/>
                  </a:lnTo>
                  <a:lnTo>
                    <a:pt x="741" y="1977"/>
                  </a:lnTo>
                  <a:lnTo>
                    <a:pt x="737" y="1969"/>
                  </a:lnTo>
                  <a:lnTo>
                    <a:pt x="737" y="1960"/>
                  </a:lnTo>
                  <a:lnTo>
                    <a:pt x="737" y="1948"/>
                  </a:lnTo>
                  <a:lnTo>
                    <a:pt x="741" y="1926"/>
                  </a:lnTo>
                  <a:lnTo>
                    <a:pt x="737" y="1922"/>
                  </a:lnTo>
                  <a:lnTo>
                    <a:pt x="737" y="1914"/>
                  </a:lnTo>
                  <a:lnTo>
                    <a:pt x="737" y="1909"/>
                  </a:lnTo>
                  <a:lnTo>
                    <a:pt x="737" y="1905"/>
                  </a:lnTo>
                  <a:lnTo>
                    <a:pt x="733" y="1901"/>
                  </a:lnTo>
                  <a:lnTo>
                    <a:pt x="733" y="1897"/>
                  </a:lnTo>
                  <a:lnTo>
                    <a:pt x="728" y="1897"/>
                  </a:lnTo>
                  <a:lnTo>
                    <a:pt x="724" y="1897"/>
                  </a:lnTo>
                  <a:lnTo>
                    <a:pt x="720" y="1897"/>
                  </a:lnTo>
                  <a:lnTo>
                    <a:pt x="703" y="1901"/>
                  </a:lnTo>
                  <a:lnTo>
                    <a:pt x="699" y="1901"/>
                  </a:lnTo>
                  <a:lnTo>
                    <a:pt x="694" y="1901"/>
                  </a:lnTo>
                  <a:lnTo>
                    <a:pt x="686" y="1897"/>
                  </a:lnTo>
                  <a:lnTo>
                    <a:pt x="682" y="1897"/>
                  </a:lnTo>
                  <a:lnTo>
                    <a:pt x="682" y="1893"/>
                  </a:lnTo>
                  <a:lnTo>
                    <a:pt x="677" y="1893"/>
                  </a:lnTo>
                  <a:lnTo>
                    <a:pt x="677" y="1888"/>
                  </a:lnTo>
                  <a:lnTo>
                    <a:pt x="673" y="1888"/>
                  </a:lnTo>
                  <a:lnTo>
                    <a:pt x="665" y="1871"/>
                  </a:lnTo>
                  <a:lnTo>
                    <a:pt x="661" y="1867"/>
                  </a:lnTo>
                  <a:lnTo>
                    <a:pt x="656" y="1867"/>
                  </a:lnTo>
                  <a:lnTo>
                    <a:pt x="652" y="1863"/>
                  </a:lnTo>
                  <a:lnTo>
                    <a:pt x="648" y="1859"/>
                  </a:lnTo>
                  <a:lnTo>
                    <a:pt x="627" y="1842"/>
                  </a:lnTo>
                  <a:lnTo>
                    <a:pt x="622" y="1833"/>
                  </a:lnTo>
                  <a:lnTo>
                    <a:pt x="618" y="1829"/>
                  </a:lnTo>
                  <a:lnTo>
                    <a:pt x="614" y="1825"/>
                  </a:lnTo>
                  <a:lnTo>
                    <a:pt x="610" y="1816"/>
                  </a:lnTo>
                  <a:lnTo>
                    <a:pt x="606" y="1812"/>
                  </a:lnTo>
                  <a:lnTo>
                    <a:pt x="606" y="1808"/>
                  </a:lnTo>
                  <a:lnTo>
                    <a:pt x="601" y="1804"/>
                  </a:lnTo>
                  <a:lnTo>
                    <a:pt x="593" y="1774"/>
                  </a:lnTo>
                  <a:lnTo>
                    <a:pt x="589" y="1761"/>
                  </a:lnTo>
                  <a:lnTo>
                    <a:pt x="589" y="1757"/>
                  </a:lnTo>
                  <a:lnTo>
                    <a:pt x="576" y="1732"/>
                  </a:lnTo>
                  <a:lnTo>
                    <a:pt x="572" y="1723"/>
                  </a:lnTo>
                  <a:lnTo>
                    <a:pt x="567" y="1715"/>
                  </a:lnTo>
                  <a:lnTo>
                    <a:pt x="559" y="1689"/>
                  </a:lnTo>
                  <a:lnTo>
                    <a:pt x="555" y="1685"/>
                  </a:lnTo>
                  <a:lnTo>
                    <a:pt x="555" y="1681"/>
                  </a:lnTo>
                  <a:lnTo>
                    <a:pt x="550" y="1677"/>
                  </a:lnTo>
                  <a:lnTo>
                    <a:pt x="550" y="1672"/>
                  </a:lnTo>
                  <a:lnTo>
                    <a:pt x="546" y="1672"/>
                  </a:lnTo>
                  <a:lnTo>
                    <a:pt x="542" y="1668"/>
                  </a:lnTo>
                  <a:lnTo>
                    <a:pt x="534" y="1668"/>
                  </a:lnTo>
                  <a:lnTo>
                    <a:pt x="529" y="1668"/>
                  </a:lnTo>
                  <a:lnTo>
                    <a:pt x="525" y="1668"/>
                  </a:lnTo>
                  <a:lnTo>
                    <a:pt x="517" y="1668"/>
                  </a:lnTo>
                  <a:lnTo>
                    <a:pt x="512" y="1668"/>
                  </a:lnTo>
                  <a:lnTo>
                    <a:pt x="504" y="1668"/>
                  </a:lnTo>
                  <a:lnTo>
                    <a:pt x="491" y="1660"/>
                  </a:lnTo>
                  <a:lnTo>
                    <a:pt x="487" y="1660"/>
                  </a:lnTo>
                  <a:lnTo>
                    <a:pt x="483" y="1655"/>
                  </a:lnTo>
                  <a:lnTo>
                    <a:pt x="479" y="1651"/>
                  </a:lnTo>
                  <a:lnTo>
                    <a:pt x="470" y="1643"/>
                  </a:lnTo>
                  <a:lnTo>
                    <a:pt x="466" y="1643"/>
                  </a:lnTo>
                  <a:lnTo>
                    <a:pt x="462" y="1639"/>
                  </a:lnTo>
                  <a:lnTo>
                    <a:pt x="453" y="1634"/>
                  </a:lnTo>
                  <a:lnTo>
                    <a:pt x="436" y="1622"/>
                  </a:lnTo>
                  <a:lnTo>
                    <a:pt x="432" y="1617"/>
                  </a:lnTo>
                  <a:lnTo>
                    <a:pt x="419" y="1613"/>
                  </a:lnTo>
                  <a:lnTo>
                    <a:pt x="402" y="1605"/>
                  </a:lnTo>
                  <a:lnTo>
                    <a:pt x="402" y="1600"/>
                  </a:lnTo>
                  <a:lnTo>
                    <a:pt x="398" y="1600"/>
                  </a:lnTo>
                  <a:lnTo>
                    <a:pt x="394" y="1600"/>
                  </a:lnTo>
                  <a:lnTo>
                    <a:pt x="390" y="1600"/>
                  </a:lnTo>
                  <a:lnTo>
                    <a:pt x="381" y="1600"/>
                  </a:lnTo>
                  <a:lnTo>
                    <a:pt x="377" y="1600"/>
                  </a:lnTo>
                  <a:lnTo>
                    <a:pt x="373" y="1600"/>
                  </a:lnTo>
                  <a:lnTo>
                    <a:pt x="368" y="1600"/>
                  </a:lnTo>
                  <a:lnTo>
                    <a:pt x="360" y="1596"/>
                  </a:lnTo>
                  <a:lnTo>
                    <a:pt x="356" y="1596"/>
                  </a:lnTo>
                  <a:lnTo>
                    <a:pt x="352" y="1596"/>
                  </a:lnTo>
                  <a:lnTo>
                    <a:pt x="352" y="1600"/>
                  </a:lnTo>
                  <a:lnTo>
                    <a:pt x="347" y="1600"/>
                  </a:lnTo>
                  <a:lnTo>
                    <a:pt x="347" y="1605"/>
                  </a:lnTo>
                  <a:lnTo>
                    <a:pt x="343" y="1613"/>
                  </a:lnTo>
                  <a:lnTo>
                    <a:pt x="339" y="1613"/>
                  </a:lnTo>
                  <a:lnTo>
                    <a:pt x="335" y="1617"/>
                  </a:lnTo>
                  <a:lnTo>
                    <a:pt x="330" y="1617"/>
                  </a:lnTo>
                  <a:lnTo>
                    <a:pt x="326" y="1617"/>
                  </a:lnTo>
                  <a:lnTo>
                    <a:pt x="322" y="1617"/>
                  </a:lnTo>
                  <a:lnTo>
                    <a:pt x="318" y="1617"/>
                  </a:lnTo>
                  <a:lnTo>
                    <a:pt x="313" y="1613"/>
                  </a:lnTo>
                  <a:lnTo>
                    <a:pt x="305" y="1609"/>
                  </a:lnTo>
                  <a:lnTo>
                    <a:pt x="301" y="1609"/>
                  </a:lnTo>
                  <a:lnTo>
                    <a:pt x="296" y="1605"/>
                  </a:lnTo>
                  <a:lnTo>
                    <a:pt x="280" y="1596"/>
                  </a:lnTo>
                  <a:lnTo>
                    <a:pt x="275" y="1592"/>
                  </a:lnTo>
                  <a:lnTo>
                    <a:pt x="271" y="1592"/>
                  </a:lnTo>
                  <a:lnTo>
                    <a:pt x="263" y="1583"/>
                  </a:lnTo>
                  <a:lnTo>
                    <a:pt x="250" y="1579"/>
                  </a:lnTo>
                  <a:lnTo>
                    <a:pt x="246" y="1575"/>
                  </a:lnTo>
                  <a:lnTo>
                    <a:pt x="237" y="1575"/>
                  </a:lnTo>
                  <a:lnTo>
                    <a:pt x="229" y="1575"/>
                  </a:lnTo>
                  <a:lnTo>
                    <a:pt x="225" y="1575"/>
                  </a:lnTo>
                  <a:lnTo>
                    <a:pt x="220" y="1571"/>
                  </a:lnTo>
                  <a:lnTo>
                    <a:pt x="216" y="1571"/>
                  </a:lnTo>
                  <a:lnTo>
                    <a:pt x="216" y="1567"/>
                  </a:lnTo>
                  <a:lnTo>
                    <a:pt x="212" y="1567"/>
                  </a:lnTo>
                  <a:lnTo>
                    <a:pt x="208" y="1558"/>
                  </a:lnTo>
                  <a:lnTo>
                    <a:pt x="203" y="1554"/>
                  </a:lnTo>
                  <a:lnTo>
                    <a:pt x="203" y="1550"/>
                  </a:lnTo>
                  <a:lnTo>
                    <a:pt x="199" y="1545"/>
                  </a:lnTo>
                  <a:lnTo>
                    <a:pt x="195" y="1537"/>
                  </a:lnTo>
                  <a:lnTo>
                    <a:pt x="191" y="1528"/>
                  </a:lnTo>
                  <a:lnTo>
                    <a:pt x="191" y="1524"/>
                  </a:lnTo>
                  <a:lnTo>
                    <a:pt x="186" y="1516"/>
                  </a:lnTo>
                  <a:lnTo>
                    <a:pt x="186" y="1503"/>
                  </a:lnTo>
                  <a:lnTo>
                    <a:pt x="182" y="1482"/>
                  </a:lnTo>
                  <a:lnTo>
                    <a:pt x="178" y="1473"/>
                  </a:lnTo>
                  <a:lnTo>
                    <a:pt x="178" y="1469"/>
                  </a:lnTo>
                  <a:lnTo>
                    <a:pt x="174" y="1465"/>
                  </a:lnTo>
                  <a:lnTo>
                    <a:pt x="169" y="1456"/>
                  </a:lnTo>
                  <a:lnTo>
                    <a:pt x="169" y="1452"/>
                  </a:lnTo>
                  <a:lnTo>
                    <a:pt x="165" y="1448"/>
                  </a:lnTo>
                  <a:lnTo>
                    <a:pt x="157" y="1440"/>
                  </a:lnTo>
                  <a:lnTo>
                    <a:pt x="148" y="1431"/>
                  </a:lnTo>
                  <a:lnTo>
                    <a:pt x="144" y="1427"/>
                  </a:lnTo>
                  <a:lnTo>
                    <a:pt x="136" y="1418"/>
                  </a:lnTo>
                  <a:lnTo>
                    <a:pt x="127" y="1410"/>
                  </a:lnTo>
                  <a:lnTo>
                    <a:pt x="127" y="1401"/>
                  </a:lnTo>
                  <a:lnTo>
                    <a:pt x="131" y="1397"/>
                  </a:lnTo>
                  <a:lnTo>
                    <a:pt x="136" y="1393"/>
                  </a:lnTo>
                  <a:lnTo>
                    <a:pt x="140" y="1389"/>
                  </a:lnTo>
                  <a:lnTo>
                    <a:pt x="144" y="1389"/>
                  </a:lnTo>
                  <a:lnTo>
                    <a:pt x="148" y="1385"/>
                  </a:lnTo>
                  <a:lnTo>
                    <a:pt x="153" y="1385"/>
                  </a:lnTo>
                  <a:lnTo>
                    <a:pt x="153" y="1380"/>
                  </a:lnTo>
                  <a:lnTo>
                    <a:pt x="161" y="1380"/>
                  </a:lnTo>
                  <a:lnTo>
                    <a:pt x="165" y="1380"/>
                  </a:lnTo>
                  <a:lnTo>
                    <a:pt x="174" y="1376"/>
                  </a:lnTo>
                  <a:lnTo>
                    <a:pt x="178" y="1376"/>
                  </a:lnTo>
                  <a:lnTo>
                    <a:pt x="186" y="1376"/>
                  </a:lnTo>
                  <a:lnTo>
                    <a:pt x="191" y="1376"/>
                  </a:lnTo>
                  <a:lnTo>
                    <a:pt x="195" y="1376"/>
                  </a:lnTo>
                  <a:lnTo>
                    <a:pt x="203" y="1380"/>
                  </a:lnTo>
                  <a:lnTo>
                    <a:pt x="216" y="1380"/>
                  </a:lnTo>
                  <a:lnTo>
                    <a:pt x="225" y="1385"/>
                  </a:lnTo>
                  <a:lnTo>
                    <a:pt x="233" y="1389"/>
                  </a:lnTo>
                  <a:lnTo>
                    <a:pt x="241" y="1393"/>
                  </a:lnTo>
                  <a:lnTo>
                    <a:pt x="246" y="1393"/>
                  </a:lnTo>
                  <a:lnTo>
                    <a:pt x="250" y="1393"/>
                  </a:lnTo>
                  <a:lnTo>
                    <a:pt x="254" y="1393"/>
                  </a:lnTo>
                  <a:lnTo>
                    <a:pt x="263" y="1397"/>
                  </a:lnTo>
                  <a:lnTo>
                    <a:pt x="275" y="1397"/>
                  </a:lnTo>
                  <a:lnTo>
                    <a:pt x="284" y="1397"/>
                  </a:lnTo>
                  <a:lnTo>
                    <a:pt x="301" y="1393"/>
                  </a:lnTo>
                  <a:lnTo>
                    <a:pt x="309" y="1393"/>
                  </a:lnTo>
                  <a:lnTo>
                    <a:pt x="313" y="1393"/>
                  </a:lnTo>
                  <a:lnTo>
                    <a:pt x="318" y="1397"/>
                  </a:lnTo>
                  <a:lnTo>
                    <a:pt x="322" y="1397"/>
                  </a:lnTo>
                  <a:lnTo>
                    <a:pt x="322" y="1401"/>
                  </a:lnTo>
                  <a:lnTo>
                    <a:pt x="326" y="1401"/>
                  </a:lnTo>
                  <a:lnTo>
                    <a:pt x="326" y="1406"/>
                  </a:lnTo>
                  <a:lnTo>
                    <a:pt x="326" y="1410"/>
                  </a:lnTo>
                  <a:lnTo>
                    <a:pt x="330" y="1414"/>
                  </a:lnTo>
                  <a:lnTo>
                    <a:pt x="326" y="1427"/>
                  </a:lnTo>
                  <a:lnTo>
                    <a:pt x="326" y="1431"/>
                  </a:lnTo>
                  <a:lnTo>
                    <a:pt x="326" y="1440"/>
                  </a:lnTo>
                  <a:lnTo>
                    <a:pt x="326" y="1444"/>
                  </a:lnTo>
                  <a:lnTo>
                    <a:pt x="330" y="1452"/>
                  </a:lnTo>
                  <a:lnTo>
                    <a:pt x="330" y="1469"/>
                  </a:lnTo>
                  <a:lnTo>
                    <a:pt x="330" y="1473"/>
                  </a:lnTo>
                  <a:lnTo>
                    <a:pt x="330" y="1478"/>
                  </a:lnTo>
                  <a:lnTo>
                    <a:pt x="335" y="1482"/>
                  </a:lnTo>
                  <a:lnTo>
                    <a:pt x="339" y="1486"/>
                  </a:lnTo>
                  <a:lnTo>
                    <a:pt x="339" y="1490"/>
                  </a:lnTo>
                  <a:lnTo>
                    <a:pt x="343" y="1490"/>
                  </a:lnTo>
                  <a:lnTo>
                    <a:pt x="347" y="1490"/>
                  </a:lnTo>
                  <a:lnTo>
                    <a:pt x="352" y="1490"/>
                  </a:lnTo>
                  <a:lnTo>
                    <a:pt x="356" y="1486"/>
                  </a:lnTo>
                  <a:lnTo>
                    <a:pt x="360" y="1482"/>
                  </a:lnTo>
                  <a:lnTo>
                    <a:pt x="364" y="1482"/>
                  </a:lnTo>
                  <a:lnTo>
                    <a:pt x="364" y="1478"/>
                  </a:lnTo>
                  <a:lnTo>
                    <a:pt x="368" y="1469"/>
                  </a:lnTo>
                  <a:lnTo>
                    <a:pt x="368" y="1465"/>
                  </a:lnTo>
                  <a:lnTo>
                    <a:pt x="373" y="1452"/>
                  </a:lnTo>
                  <a:lnTo>
                    <a:pt x="377" y="1448"/>
                  </a:lnTo>
                  <a:lnTo>
                    <a:pt x="377" y="1444"/>
                  </a:lnTo>
                  <a:lnTo>
                    <a:pt x="381" y="1440"/>
                  </a:lnTo>
                  <a:lnTo>
                    <a:pt x="385" y="1435"/>
                  </a:lnTo>
                  <a:lnTo>
                    <a:pt x="390" y="1435"/>
                  </a:lnTo>
                  <a:lnTo>
                    <a:pt x="394" y="1435"/>
                  </a:lnTo>
                  <a:lnTo>
                    <a:pt x="398" y="1435"/>
                  </a:lnTo>
                  <a:lnTo>
                    <a:pt x="398" y="1440"/>
                  </a:lnTo>
                  <a:lnTo>
                    <a:pt x="402" y="1440"/>
                  </a:lnTo>
                  <a:lnTo>
                    <a:pt x="407" y="1444"/>
                  </a:lnTo>
                  <a:lnTo>
                    <a:pt x="411" y="1444"/>
                  </a:lnTo>
                  <a:lnTo>
                    <a:pt x="415" y="1448"/>
                  </a:lnTo>
                  <a:lnTo>
                    <a:pt x="419" y="1456"/>
                  </a:lnTo>
                  <a:lnTo>
                    <a:pt x="423" y="1461"/>
                  </a:lnTo>
                  <a:lnTo>
                    <a:pt x="428" y="1461"/>
                  </a:lnTo>
                  <a:lnTo>
                    <a:pt x="432" y="1465"/>
                  </a:lnTo>
                  <a:lnTo>
                    <a:pt x="436" y="1465"/>
                  </a:lnTo>
                  <a:lnTo>
                    <a:pt x="440" y="1469"/>
                  </a:lnTo>
                  <a:lnTo>
                    <a:pt x="445" y="1469"/>
                  </a:lnTo>
                  <a:lnTo>
                    <a:pt x="449" y="1469"/>
                  </a:lnTo>
                  <a:lnTo>
                    <a:pt x="453" y="1469"/>
                  </a:lnTo>
                  <a:lnTo>
                    <a:pt x="457" y="1469"/>
                  </a:lnTo>
                  <a:lnTo>
                    <a:pt x="462" y="1469"/>
                  </a:lnTo>
                  <a:lnTo>
                    <a:pt x="466" y="1469"/>
                  </a:lnTo>
                  <a:lnTo>
                    <a:pt x="474" y="1465"/>
                  </a:lnTo>
                  <a:lnTo>
                    <a:pt x="479" y="1465"/>
                  </a:lnTo>
                  <a:lnTo>
                    <a:pt x="483" y="1461"/>
                  </a:lnTo>
                  <a:lnTo>
                    <a:pt x="491" y="1452"/>
                  </a:lnTo>
                  <a:lnTo>
                    <a:pt x="495" y="1448"/>
                  </a:lnTo>
                  <a:lnTo>
                    <a:pt x="500" y="1448"/>
                  </a:lnTo>
                  <a:lnTo>
                    <a:pt x="500" y="1444"/>
                  </a:lnTo>
                  <a:lnTo>
                    <a:pt x="504" y="1440"/>
                  </a:lnTo>
                  <a:lnTo>
                    <a:pt x="508" y="1435"/>
                  </a:lnTo>
                  <a:lnTo>
                    <a:pt x="517" y="1423"/>
                  </a:lnTo>
                  <a:lnTo>
                    <a:pt x="517" y="1418"/>
                  </a:lnTo>
                  <a:lnTo>
                    <a:pt x="521" y="1418"/>
                  </a:lnTo>
                  <a:lnTo>
                    <a:pt x="525" y="1414"/>
                  </a:lnTo>
                  <a:lnTo>
                    <a:pt x="529" y="1414"/>
                  </a:lnTo>
                  <a:lnTo>
                    <a:pt x="534" y="1414"/>
                  </a:lnTo>
                  <a:lnTo>
                    <a:pt x="538" y="1414"/>
                  </a:lnTo>
                  <a:lnTo>
                    <a:pt x="542" y="1414"/>
                  </a:lnTo>
                  <a:lnTo>
                    <a:pt x="546" y="1418"/>
                  </a:lnTo>
                  <a:lnTo>
                    <a:pt x="550" y="1418"/>
                  </a:lnTo>
                  <a:lnTo>
                    <a:pt x="550" y="1414"/>
                  </a:lnTo>
                  <a:lnTo>
                    <a:pt x="550" y="1410"/>
                  </a:lnTo>
                  <a:lnTo>
                    <a:pt x="550" y="1406"/>
                  </a:lnTo>
                  <a:lnTo>
                    <a:pt x="546" y="1401"/>
                  </a:lnTo>
                  <a:lnTo>
                    <a:pt x="546" y="1397"/>
                  </a:lnTo>
                  <a:lnTo>
                    <a:pt x="534" y="1385"/>
                  </a:lnTo>
                  <a:lnTo>
                    <a:pt x="529" y="1376"/>
                  </a:lnTo>
                  <a:lnTo>
                    <a:pt x="529" y="1372"/>
                  </a:lnTo>
                  <a:lnTo>
                    <a:pt x="525" y="1363"/>
                  </a:lnTo>
                  <a:lnTo>
                    <a:pt x="521" y="1355"/>
                  </a:lnTo>
                  <a:lnTo>
                    <a:pt x="512" y="1334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504" y="1304"/>
                  </a:lnTo>
                  <a:lnTo>
                    <a:pt x="500" y="1296"/>
                  </a:lnTo>
                  <a:lnTo>
                    <a:pt x="500" y="1291"/>
                  </a:lnTo>
                  <a:lnTo>
                    <a:pt x="500" y="1279"/>
                  </a:lnTo>
                  <a:lnTo>
                    <a:pt x="495" y="1266"/>
                  </a:lnTo>
                  <a:lnTo>
                    <a:pt x="495" y="1253"/>
                  </a:lnTo>
                  <a:lnTo>
                    <a:pt x="495" y="1245"/>
                  </a:lnTo>
                  <a:lnTo>
                    <a:pt x="495" y="1232"/>
                  </a:lnTo>
                  <a:lnTo>
                    <a:pt x="495" y="1228"/>
                  </a:lnTo>
                  <a:lnTo>
                    <a:pt x="500" y="1211"/>
                  </a:lnTo>
                  <a:lnTo>
                    <a:pt x="500" y="1207"/>
                  </a:lnTo>
                  <a:lnTo>
                    <a:pt x="500" y="1202"/>
                  </a:lnTo>
                  <a:lnTo>
                    <a:pt x="495" y="1198"/>
                  </a:lnTo>
                  <a:lnTo>
                    <a:pt x="495" y="1194"/>
                  </a:lnTo>
                  <a:lnTo>
                    <a:pt x="491" y="1194"/>
                  </a:lnTo>
                  <a:lnTo>
                    <a:pt x="487" y="1198"/>
                  </a:lnTo>
                  <a:lnTo>
                    <a:pt x="479" y="1202"/>
                  </a:lnTo>
                  <a:lnTo>
                    <a:pt x="466" y="1215"/>
                  </a:lnTo>
                  <a:lnTo>
                    <a:pt x="462" y="1219"/>
                  </a:lnTo>
                  <a:lnTo>
                    <a:pt x="457" y="1224"/>
                  </a:lnTo>
                  <a:lnTo>
                    <a:pt x="453" y="1224"/>
                  </a:lnTo>
                  <a:lnTo>
                    <a:pt x="445" y="1228"/>
                  </a:lnTo>
                  <a:lnTo>
                    <a:pt x="440" y="1232"/>
                  </a:lnTo>
                  <a:lnTo>
                    <a:pt x="436" y="1232"/>
                  </a:lnTo>
                  <a:lnTo>
                    <a:pt x="432" y="1232"/>
                  </a:lnTo>
                  <a:lnTo>
                    <a:pt x="428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5" y="1236"/>
                  </a:lnTo>
                  <a:lnTo>
                    <a:pt x="411" y="1236"/>
                  </a:lnTo>
                  <a:lnTo>
                    <a:pt x="407" y="1236"/>
                  </a:lnTo>
                  <a:lnTo>
                    <a:pt x="402" y="1232"/>
                  </a:lnTo>
                  <a:lnTo>
                    <a:pt x="398" y="1232"/>
                  </a:lnTo>
                  <a:lnTo>
                    <a:pt x="394" y="1228"/>
                  </a:lnTo>
                  <a:lnTo>
                    <a:pt x="373" y="1219"/>
                  </a:lnTo>
                  <a:lnTo>
                    <a:pt x="368" y="1215"/>
                  </a:lnTo>
                  <a:lnTo>
                    <a:pt x="364" y="1215"/>
                  </a:lnTo>
                  <a:lnTo>
                    <a:pt x="360" y="1215"/>
                  </a:lnTo>
                  <a:lnTo>
                    <a:pt x="352" y="1211"/>
                  </a:lnTo>
                  <a:lnTo>
                    <a:pt x="343" y="1211"/>
                  </a:lnTo>
                  <a:lnTo>
                    <a:pt x="335" y="1207"/>
                  </a:lnTo>
                  <a:lnTo>
                    <a:pt x="330" y="1207"/>
                  </a:lnTo>
                  <a:lnTo>
                    <a:pt x="326" y="1207"/>
                  </a:lnTo>
                  <a:lnTo>
                    <a:pt x="322" y="1207"/>
                  </a:lnTo>
                  <a:lnTo>
                    <a:pt x="318" y="1211"/>
                  </a:lnTo>
                  <a:lnTo>
                    <a:pt x="313" y="1211"/>
                  </a:lnTo>
                  <a:lnTo>
                    <a:pt x="309" y="1211"/>
                  </a:lnTo>
                  <a:lnTo>
                    <a:pt x="305" y="1215"/>
                  </a:lnTo>
                  <a:lnTo>
                    <a:pt x="301" y="1219"/>
                  </a:lnTo>
                  <a:lnTo>
                    <a:pt x="292" y="1228"/>
                  </a:lnTo>
                  <a:lnTo>
                    <a:pt x="292" y="1232"/>
                  </a:lnTo>
                  <a:lnTo>
                    <a:pt x="288" y="1236"/>
                  </a:lnTo>
                  <a:lnTo>
                    <a:pt x="284" y="1236"/>
                  </a:lnTo>
                  <a:lnTo>
                    <a:pt x="280" y="1236"/>
                  </a:lnTo>
                  <a:lnTo>
                    <a:pt x="271" y="1236"/>
                  </a:lnTo>
                  <a:lnTo>
                    <a:pt x="267" y="1236"/>
                  </a:lnTo>
                  <a:lnTo>
                    <a:pt x="263" y="1236"/>
                  </a:lnTo>
                  <a:lnTo>
                    <a:pt x="254" y="1236"/>
                  </a:lnTo>
                  <a:lnTo>
                    <a:pt x="225" y="1228"/>
                  </a:lnTo>
                  <a:lnTo>
                    <a:pt x="216" y="1228"/>
                  </a:lnTo>
                  <a:lnTo>
                    <a:pt x="212" y="1224"/>
                  </a:lnTo>
                  <a:lnTo>
                    <a:pt x="208" y="1224"/>
                  </a:lnTo>
                  <a:lnTo>
                    <a:pt x="203" y="1228"/>
                  </a:lnTo>
                  <a:lnTo>
                    <a:pt x="199" y="1228"/>
                  </a:lnTo>
                  <a:lnTo>
                    <a:pt x="195" y="1228"/>
                  </a:lnTo>
                  <a:lnTo>
                    <a:pt x="191" y="1232"/>
                  </a:lnTo>
                  <a:lnTo>
                    <a:pt x="186" y="1232"/>
                  </a:lnTo>
                  <a:lnTo>
                    <a:pt x="182" y="1232"/>
                  </a:lnTo>
                  <a:lnTo>
                    <a:pt x="174" y="1228"/>
                  </a:lnTo>
                  <a:lnTo>
                    <a:pt x="169" y="1228"/>
                  </a:lnTo>
                  <a:lnTo>
                    <a:pt x="161" y="1224"/>
                  </a:lnTo>
                  <a:lnTo>
                    <a:pt x="144" y="1219"/>
                  </a:lnTo>
                  <a:lnTo>
                    <a:pt x="136" y="1219"/>
                  </a:lnTo>
                  <a:lnTo>
                    <a:pt x="131" y="1215"/>
                  </a:lnTo>
                  <a:lnTo>
                    <a:pt x="127" y="1215"/>
                  </a:lnTo>
                  <a:lnTo>
                    <a:pt x="123" y="1215"/>
                  </a:lnTo>
                  <a:lnTo>
                    <a:pt x="114" y="1215"/>
                  </a:lnTo>
                  <a:lnTo>
                    <a:pt x="106" y="1219"/>
                  </a:lnTo>
                  <a:lnTo>
                    <a:pt x="102" y="1219"/>
                  </a:lnTo>
                  <a:lnTo>
                    <a:pt x="93" y="1224"/>
                  </a:lnTo>
                  <a:lnTo>
                    <a:pt x="85" y="1224"/>
                  </a:lnTo>
                  <a:lnTo>
                    <a:pt x="81" y="1228"/>
                  </a:lnTo>
                  <a:lnTo>
                    <a:pt x="76" y="1228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41"/>
                  </a:lnTo>
                  <a:lnTo>
                    <a:pt x="55" y="1241"/>
                  </a:lnTo>
                  <a:lnTo>
                    <a:pt x="51" y="1245"/>
                  </a:lnTo>
                  <a:lnTo>
                    <a:pt x="47" y="1245"/>
                  </a:lnTo>
                  <a:lnTo>
                    <a:pt x="42" y="1245"/>
                  </a:lnTo>
                  <a:lnTo>
                    <a:pt x="38" y="1245"/>
                  </a:lnTo>
                  <a:lnTo>
                    <a:pt x="34" y="1245"/>
                  </a:lnTo>
                  <a:lnTo>
                    <a:pt x="30" y="1245"/>
                  </a:lnTo>
                  <a:lnTo>
                    <a:pt x="26" y="1245"/>
                  </a:lnTo>
                  <a:lnTo>
                    <a:pt x="21" y="1245"/>
                  </a:lnTo>
                  <a:lnTo>
                    <a:pt x="21" y="1241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2"/>
                  </a:lnTo>
                  <a:lnTo>
                    <a:pt x="9" y="1224"/>
                  </a:lnTo>
                  <a:lnTo>
                    <a:pt x="4" y="1219"/>
                  </a:lnTo>
                  <a:lnTo>
                    <a:pt x="0" y="121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3" name="Freeform 79"/>
            <p:cNvSpPr>
              <a:spLocks/>
            </p:cNvSpPr>
            <p:nvPr/>
          </p:nvSpPr>
          <p:spPr bwMode="auto">
            <a:xfrm>
              <a:off x="1315004" y="5105601"/>
              <a:ext cx="336254" cy="371426"/>
            </a:xfrm>
            <a:custGeom>
              <a:avLst/>
              <a:gdLst>
                <a:gd name="T0" fmla="*/ 34 w 1062"/>
                <a:gd name="T1" fmla="*/ 630 h 1172"/>
                <a:gd name="T2" fmla="*/ 72 w 1062"/>
                <a:gd name="T3" fmla="*/ 660 h 1172"/>
                <a:gd name="T4" fmla="*/ 102 w 1062"/>
                <a:gd name="T5" fmla="*/ 626 h 1172"/>
                <a:gd name="T6" fmla="*/ 135 w 1062"/>
                <a:gd name="T7" fmla="*/ 584 h 1172"/>
                <a:gd name="T8" fmla="*/ 161 w 1062"/>
                <a:gd name="T9" fmla="*/ 448 h 1172"/>
                <a:gd name="T10" fmla="*/ 161 w 1062"/>
                <a:gd name="T11" fmla="*/ 389 h 1172"/>
                <a:gd name="T12" fmla="*/ 199 w 1062"/>
                <a:gd name="T13" fmla="*/ 304 h 1172"/>
                <a:gd name="T14" fmla="*/ 245 w 1062"/>
                <a:gd name="T15" fmla="*/ 313 h 1172"/>
                <a:gd name="T16" fmla="*/ 313 w 1062"/>
                <a:gd name="T17" fmla="*/ 326 h 1172"/>
                <a:gd name="T18" fmla="*/ 377 w 1062"/>
                <a:gd name="T19" fmla="*/ 317 h 1172"/>
                <a:gd name="T20" fmla="*/ 406 w 1062"/>
                <a:gd name="T21" fmla="*/ 211 h 1172"/>
                <a:gd name="T22" fmla="*/ 432 w 1062"/>
                <a:gd name="T23" fmla="*/ 148 h 1172"/>
                <a:gd name="T24" fmla="*/ 453 w 1062"/>
                <a:gd name="T25" fmla="*/ 29 h 1172"/>
                <a:gd name="T26" fmla="*/ 478 w 1062"/>
                <a:gd name="T27" fmla="*/ 4 h 1172"/>
                <a:gd name="T28" fmla="*/ 542 w 1062"/>
                <a:gd name="T29" fmla="*/ 25 h 1172"/>
                <a:gd name="T30" fmla="*/ 571 w 1062"/>
                <a:gd name="T31" fmla="*/ 55 h 1172"/>
                <a:gd name="T32" fmla="*/ 626 w 1062"/>
                <a:gd name="T33" fmla="*/ 55 h 1172"/>
                <a:gd name="T34" fmla="*/ 665 w 1062"/>
                <a:gd name="T35" fmla="*/ 72 h 1172"/>
                <a:gd name="T36" fmla="*/ 715 w 1062"/>
                <a:gd name="T37" fmla="*/ 118 h 1172"/>
                <a:gd name="T38" fmla="*/ 766 w 1062"/>
                <a:gd name="T39" fmla="*/ 122 h 1172"/>
                <a:gd name="T40" fmla="*/ 817 w 1062"/>
                <a:gd name="T41" fmla="*/ 110 h 1172"/>
                <a:gd name="T42" fmla="*/ 732 w 1062"/>
                <a:gd name="T43" fmla="*/ 169 h 1172"/>
                <a:gd name="T44" fmla="*/ 698 w 1062"/>
                <a:gd name="T45" fmla="*/ 228 h 1172"/>
                <a:gd name="T46" fmla="*/ 703 w 1062"/>
                <a:gd name="T47" fmla="*/ 283 h 1172"/>
                <a:gd name="T48" fmla="*/ 694 w 1062"/>
                <a:gd name="T49" fmla="*/ 343 h 1172"/>
                <a:gd name="T50" fmla="*/ 681 w 1062"/>
                <a:gd name="T51" fmla="*/ 381 h 1172"/>
                <a:gd name="T52" fmla="*/ 690 w 1062"/>
                <a:gd name="T53" fmla="*/ 423 h 1172"/>
                <a:gd name="T54" fmla="*/ 737 w 1062"/>
                <a:gd name="T55" fmla="*/ 453 h 1172"/>
                <a:gd name="T56" fmla="*/ 775 w 1062"/>
                <a:gd name="T57" fmla="*/ 448 h 1172"/>
                <a:gd name="T58" fmla="*/ 876 w 1062"/>
                <a:gd name="T59" fmla="*/ 398 h 1172"/>
                <a:gd name="T60" fmla="*/ 935 w 1062"/>
                <a:gd name="T61" fmla="*/ 389 h 1172"/>
                <a:gd name="T62" fmla="*/ 935 w 1062"/>
                <a:gd name="T63" fmla="*/ 461 h 1172"/>
                <a:gd name="T64" fmla="*/ 965 w 1062"/>
                <a:gd name="T65" fmla="*/ 491 h 1172"/>
                <a:gd name="T66" fmla="*/ 1016 w 1062"/>
                <a:gd name="T67" fmla="*/ 520 h 1172"/>
                <a:gd name="T68" fmla="*/ 1058 w 1062"/>
                <a:gd name="T69" fmla="*/ 584 h 1172"/>
                <a:gd name="T70" fmla="*/ 995 w 1062"/>
                <a:gd name="T71" fmla="*/ 601 h 1172"/>
                <a:gd name="T72" fmla="*/ 961 w 1062"/>
                <a:gd name="T73" fmla="*/ 622 h 1172"/>
                <a:gd name="T74" fmla="*/ 910 w 1062"/>
                <a:gd name="T75" fmla="*/ 660 h 1172"/>
                <a:gd name="T76" fmla="*/ 838 w 1062"/>
                <a:gd name="T77" fmla="*/ 694 h 1172"/>
                <a:gd name="T78" fmla="*/ 859 w 1062"/>
                <a:gd name="T79" fmla="*/ 741 h 1172"/>
                <a:gd name="T80" fmla="*/ 787 w 1062"/>
                <a:gd name="T81" fmla="*/ 774 h 1172"/>
                <a:gd name="T82" fmla="*/ 698 w 1062"/>
                <a:gd name="T83" fmla="*/ 736 h 1172"/>
                <a:gd name="T84" fmla="*/ 635 w 1062"/>
                <a:gd name="T85" fmla="*/ 766 h 1172"/>
                <a:gd name="T86" fmla="*/ 567 w 1062"/>
                <a:gd name="T87" fmla="*/ 783 h 1172"/>
                <a:gd name="T88" fmla="*/ 470 w 1062"/>
                <a:gd name="T89" fmla="*/ 770 h 1172"/>
                <a:gd name="T90" fmla="*/ 436 w 1062"/>
                <a:gd name="T91" fmla="*/ 808 h 1172"/>
                <a:gd name="T92" fmla="*/ 402 w 1062"/>
                <a:gd name="T93" fmla="*/ 901 h 1172"/>
                <a:gd name="T94" fmla="*/ 402 w 1062"/>
                <a:gd name="T95" fmla="*/ 948 h 1172"/>
                <a:gd name="T96" fmla="*/ 415 w 1062"/>
                <a:gd name="T97" fmla="*/ 999 h 1172"/>
                <a:gd name="T98" fmla="*/ 377 w 1062"/>
                <a:gd name="T99" fmla="*/ 1033 h 1172"/>
                <a:gd name="T100" fmla="*/ 296 w 1062"/>
                <a:gd name="T101" fmla="*/ 1071 h 1172"/>
                <a:gd name="T102" fmla="*/ 267 w 1062"/>
                <a:gd name="T103" fmla="*/ 1126 h 1172"/>
                <a:gd name="T104" fmla="*/ 224 w 1062"/>
                <a:gd name="T105" fmla="*/ 1172 h 1172"/>
                <a:gd name="T106" fmla="*/ 144 w 1062"/>
                <a:gd name="T107" fmla="*/ 1113 h 1172"/>
                <a:gd name="T108" fmla="*/ 102 w 1062"/>
                <a:gd name="T109" fmla="*/ 1045 h 1172"/>
                <a:gd name="T110" fmla="*/ 72 w 1062"/>
                <a:gd name="T111" fmla="*/ 995 h 1172"/>
                <a:gd name="T112" fmla="*/ 93 w 1062"/>
                <a:gd name="T113" fmla="*/ 940 h 1172"/>
                <a:gd name="T114" fmla="*/ 85 w 1062"/>
                <a:gd name="T115" fmla="*/ 884 h 1172"/>
                <a:gd name="T116" fmla="*/ 63 w 1062"/>
                <a:gd name="T117" fmla="*/ 855 h 1172"/>
                <a:gd name="T118" fmla="*/ 25 w 1062"/>
                <a:gd name="T119" fmla="*/ 825 h 1172"/>
                <a:gd name="T120" fmla="*/ 17 w 1062"/>
                <a:gd name="T121" fmla="*/ 766 h 1172"/>
                <a:gd name="T122" fmla="*/ 34 w 1062"/>
                <a:gd name="T123" fmla="*/ 715 h 1172"/>
                <a:gd name="T124" fmla="*/ 8 w 1062"/>
                <a:gd name="T125" fmla="*/ 63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2" h="1172">
                  <a:moveTo>
                    <a:pt x="0" y="622"/>
                  </a:moveTo>
                  <a:lnTo>
                    <a:pt x="4" y="622"/>
                  </a:lnTo>
                  <a:lnTo>
                    <a:pt x="4" y="618"/>
                  </a:lnTo>
                  <a:lnTo>
                    <a:pt x="8" y="618"/>
                  </a:lnTo>
                  <a:lnTo>
                    <a:pt x="17" y="618"/>
                  </a:lnTo>
                  <a:lnTo>
                    <a:pt x="21" y="622"/>
                  </a:lnTo>
                  <a:lnTo>
                    <a:pt x="25" y="622"/>
                  </a:lnTo>
                  <a:lnTo>
                    <a:pt x="30" y="626"/>
                  </a:lnTo>
                  <a:lnTo>
                    <a:pt x="34" y="630"/>
                  </a:lnTo>
                  <a:lnTo>
                    <a:pt x="38" y="635"/>
                  </a:lnTo>
                  <a:lnTo>
                    <a:pt x="42" y="639"/>
                  </a:lnTo>
                  <a:lnTo>
                    <a:pt x="51" y="652"/>
                  </a:lnTo>
                  <a:lnTo>
                    <a:pt x="55" y="656"/>
                  </a:lnTo>
                  <a:lnTo>
                    <a:pt x="59" y="656"/>
                  </a:lnTo>
                  <a:lnTo>
                    <a:pt x="59" y="660"/>
                  </a:lnTo>
                  <a:lnTo>
                    <a:pt x="63" y="660"/>
                  </a:lnTo>
                  <a:lnTo>
                    <a:pt x="68" y="660"/>
                  </a:lnTo>
                  <a:lnTo>
                    <a:pt x="72" y="660"/>
                  </a:lnTo>
                  <a:lnTo>
                    <a:pt x="76" y="660"/>
                  </a:lnTo>
                  <a:lnTo>
                    <a:pt x="76" y="656"/>
                  </a:lnTo>
                  <a:lnTo>
                    <a:pt x="80" y="652"/>
                  </a:lnTo>
                  <a:lnTo>
                    <a:pt x="85" y="643"/>
                  </a:lnTo>
                  <a:lnTo>
                    <a:pt x="85" y="639"/>
                  </a:lnTo>
                  <a:lnTo>
                    <a:pt x="89" y="639"/>
                  </a:lnTo>
                  <a:lnTo>
                    <a:pt x="93" y="635"/>
                  </a:lnTo>
                  <a:lnTo>
                    <a:pt x="97" y="630"/>
                  </a:lnTo>
                  <a:lnTo>
                    <a:pt x="102" y="626"/>
                  </a:lnTo>
                  <a:lnTo>
                    <a:pt x="110" y="622"/>
                  </a:lnTo>
                  <a:lnTo>
                    <a:pt x="114" y="618"/>
                  </a:lnTo>
                  <a:lnTo>
                    <a:pt x="118" y="618"/>
                  </a:lnTo>
                  <a:lnTo>
                    <a:pt x="118" y="614"/>
                  </a:lnTo>
                  <a:lnTo>
                    <a:pt x="123" y="609"/>
                  </a:lnTo>
                  <a:lnTo>
                    <a:pt x="127" y="605"/>
                  </a:lnTo>
                  <a:lnTo>
                    <a:pt x="131" y="597"/>
                  </a:lnTo>
                  <a:lnTo>
                    <a:pt x="135" y="588"/>
                  </a:lnTo>
                  <a:lnTo>
                    <a:pt x="135" y="584"/>
                  </a:lnTo>
                  <a:lnTo>
                    <a:pt x="140" y="575"/>
                  </a:lnTo>
                  <a:lnTo>
                    <a:pt x="144" y="559"/>
                  </a:lnTo>
                  <a:lnTo>
                    <a:pt x="148" y="533"/>
                  </a:lnTo>
                  <a:lnTo>
                    <a:pt x="157" y="499"/>
                  </a:lnTo>
                  <a:lnTo>
                    <a:pt x="161" y="482"/>
                  </a:lnTo>
                  <a:lnTo>
                    <a:pt x="161" y="470"/>
                  </a:lnTo>
                  <a:lnTo>
                    <a:pt x="161" y="461"/>
                  </a:lnTo>
                  <a:lnTo>
                    <a:pt x="161" y="453"/>
                  </a:lnTo>
                  <a:lnTo>
                    <a:pt x="161" y="448"/>
                  </a:lnTo>
                  <a:lnTo>
                    <a:pt x="161" y="440"/>
                  </a:lnTo>
                  <a:lnTo>
                    <a:pt x="161" y="436"/>
                  </a:lnTo>
                  <a:lnTo>
                    <a:pt x="157" y="423"/>
                  </a:lnTo>
                  <a:lnTo>
                    <a:pt x="152" y="419"/>
                  </a:lnTo>
                  <a:lnTo>
                    <a:pt x="152" y="415"/>
                  </a:lnTo>
                  <a:lnTo>
                    <a:pt x="152" y="410"/>
                  </a:lnTo>
                  <a:lnTo>
                    <a:pt x="152" y="402"/>
                  </a:lnTo>
                  <a:lnTo>
                    <a:pt x="157" y="398"/>
                  </a:lnTo>
                  <a:lnTo>
                    <a:pt x="161" y="389"/>
                  </a:lnTo>
                  <a:lnTo>
                    <a:pt x="169" y="368"/>
                  </a:lnTo>
                  <a:lnTo>
                    <a:pt x="173" y="364"/>
                  </a:lnTo>
                  <a:lnTo>
                    <a:pt x="173" y="360"/>
                  </a:lnTo>
                  <a:lnTo>
                    <a:pt x="178" y="355"/>
                  </a:lnTo>
                  <a:lnTo>
                    <a:pt x="182" y="347"/>
                  </a:lnTo>
                  <a:lnTo>
                    <a:pt x="186" y="326"/>
                  </a:lnTo>
                  <a:lnTo>
                    <a:pt x="190" y="317"/>
                  </a:lnTo>
                  <a:lnTo>
                    <a:pt x="195" y="313"/>
                  </a:lnTo>
                  <a:lnTo>
                    <a:pt x="199" y="304"/>
                  </a:lnTo>
                  <a:lnTo>
                    <a:pt x="203" y="300"/>
                  </a:lnTo>
                  <a:lnTo>
                    <a:pt x="207" y="300"/>
                  </a:lnTo>
                  <a:lnTo>
                    <a:pt x="212" y="300"/>
                  </a:lnTo>
                  <a:lnTo>
                    <a:pt x="216" y="300"/>
                  </a:lnTo>
                  <a:lnTo>
                    <a:pt x="220" y="304"/>
                  </a:lnTo>
                  <a:lnTo>
                    <a:pt x="229" y="309"/>
                  </a:lnTo>
                  <a:lnTo>
                    <a:pt x="233" y="309"/>
                  </a:lnTo>
                  <a:lnTo>
                    <a:pt x="237" y="313"/>
                  </a:lnTo>
                  <a:lnTo>
                    <a:pt x="245" y="313"/>
                  </a:lnTo>
                  <a:lnTo>
                    <a:pt x="254" y="317"/>
                  </a:lnTo>
                  <a:lnTo>
                    <a:pt x="271" y="321"/>
                  </a:lnTo>
                  <a:lnTo>
                    <a:pt x="279" y="326"/>
                  </a:lnTo>
                  <a:lnTo>
                    <a:pt x="288" y="330"/>
                  </a:lnTo>
                  <a:lnTo>
                    <a:pt x="292" y="330"/>
                  </a:lnTo>
                  <a:lnTo>
                    <a:pt x="300" y="330"/>
                  </a:lnTo>
                  <a:lnTo>
                    <a:pt x="305" y="330"/>
                  </a:lnTo>
                  <a:lnTo>
                    <a:pt x="309" y="326"/>
                  </a:lnTo>
                  <a:lnTo>
                    <a:pt x="313" y="326"/>
                  </a:lnTo>
                  <a:lnTo>
                    <a:pt x="322" y="326"/>
                  </a:lnTo>
                  <a:lnTo>
                    <a:pt x="326" y="326"/>
                  </a:lnTo>
                  <a:lnTo>
                    <a:pt x="330" y="326"/>
                  </a:lnTo>
                  <a:lnTo>
                    <a:pt x="347" y="326"/>
                  </a:lnTo>
                  <a:lnTo>
                    <a:pt x="351" y="326"/>
                  </a:lnTo>
                  <a:lnTo>
                    <a:pt x="360" y="326"/>
                  </a:lnTo>
                  <a:lnTo>
                    <a:pt x="364" y="321"/>
                  </a:lnTo>
                  <a:lnTo>
                    <a:pt x="368" y="321"/>
                  </a:lnTo>
                  <a:lnTo>
                    <a:pt x="377" y="317"/>
                  </a:lnTo>
                  <a:lnTo>
                    <a:pt x="377" y="313"/>
                  </a:lnTo>
                  <a:lnTo>
                    <a:pt x="381" y="304"/>
                  </a:lnTo>
                  <a:lnTo>
                    <a:pt x="385" y="300"/>
                  </a:lnTo>
                  <a:lnTo>
                    <a:pt x="385" y="292"/>
                  </a:lnTo>
                  <a:lnTo>
                    <a:pt x="389" y="288"/>
                  </a:lnTo>
                  <a:lnTo>
                    <a:pt x="394" y="275"/>
                  </a:lnTo>
                  <a:lnTo>
                    <a:pt x="402" y="237"/>
                  </a:lnTo>
                  <a:lnTo>
                    <a:pt x="406" y="220"/>
                  </a:lnTo>
                  <a:lnTo>
                    <a:pt x="406" y="211"/>
                  </a:lnTo>
                  <a:lnTo>
                    <a:pt x="411" y="207"/>
                  </a:lnTo>
                  <a:lnTo>
                    <a:pt x="415" y="199"/>
                  </a:lnTo>
                  <a:lnTo>
                    <a:pt x="415" y="194"/>
                  </a:lnTo>
                  <a:lnTo>
                    <a:pt x="423" y="182"/>
                  </a:lnTo>
                  <a:lnTo>
                    <a:pt x="427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32" y="152"/>
                  </a:lnTo>
                  <a:lnTo>
                    <a:pt x="432" y="148"/>
                  </a:lnTo>
                  <a:lnTo>
                    <a:pt x="432" y="135"/>
                  </a:lnTo>
                  <a:lnTo>
                    <a:pt x="436" y="118"/>
                  </a:lnTo>
                  <a:lnTo>
                    <a:pt x="436" y="110"/>
                  </a:lnTo>
                  <a:lnTo>
                    <a:pt x="436" y="97"/>
                  </a:lnTo>
                  <a:lnTo>
                    <a:pt x="440" y="72"/>
                  </a:lnTo>
                  <a:lnTo>
                    <a:pt x="444" y="59"/>
                  </a:lnTo>
                  <a:lnTo>
                    <a:pt x="449" y="50"/>
                  </a:lnTo>
                  <a:lnTo>
                    <a:pt x="449" y="42"/>
                  </a:lnTo>
                  <a:lnTo>
                    <a:pt x="453" y="29"/>
                  </a:lnTo>
                  <a:lnTo>
                    <a:pt x="457" y="21"/>
                  </a:lnTo>
                  <a:lnTo>
                    <a:pt x="457" y="17"/>
                  </a:lnTo>
                  <a:lnTo>
                    <a:pt x="461" y="8"/>
                  </a:lnTo>
                  <a:lnTo>
                    <a:pt x="466" y="4"/>
                  </a:lnTo>
                  <a:lnTo>
                    <a:pt x="466" y="0"/>
                  </a:lnTo>
                  <a:lnTo>
                    <a:pt x="470" y="0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78" y="4"/>
                  </a:lnTo>
                  <a:lnTo>
                    <a:pt x="483" y="8"/>
                  </a:lnTo>
                  <a:lnTo>
                    <a:pt x="487" y="8"/>
                  </a:lnTo>
                  <a:lnTo>
                    <a:pt x="504" y="12"/>
                  </a:lnTo>
                  <a:lnTo>
                    <a:pt x="516" y="17"/>
                  </a:lnTo>
                  <a:lnTo>
                    <a:pt x="521" y="17"/>
                  </a:lnTo>
                  <a:lnTo>
                    <a:pt x="525" y="21"/>
                  </a:lnTo>
                  <a:lnTo>
                    <a:pt x="533" y="21"/>
                  </a:lnTo>
                  <a:lnTo>
                    <a:pt x="538" y="25"/>
                  </a:lnTo>
                  <a:lnTo>
                    <a:pt x="542" y="25"/>
                  </a:lnTo>
                  <a:lnTo>
                    <a:pt x="546" y="29"/>
                  </a:lnTo>
                  <a:lnTo>
                    <a:pt x="550" y="29"/>
                  </a:lnTo>
                  <a:lnTo>
                    <a:pt x="550" y="34"/>
                  </a:lnTo>
                  <a:lnTo>
                    <a:pt x="554" y="38"/>
                  </a:lnTo>
                  <a:lnTo>
                    <a:pt x="559" y="38"/>
                  </a:lnTo>
                  <a:lnTo>
                    <a:pt x="567" y="46"/>
                  </a:lnTo>
                  <a:lnTo>
                    <a:pt x="567" y="50"/>
                  </a:lnTo>
                  <a:lnTo>
                    <a:pt x="571" y="50"/>
                  </a:lnTo>
                  <a:lnTo>
                    <a:pt x="571" y="55"/>
                  </a:lnTo>
                  <a:lnTo>
                    <a:pt x="576" y="55"/>
                  </a:lnTo>
                  <a:lnTo>
                    <a:pt x="580" y="55"/>
                  </a:lnTo>
                  <a:lnTo>
                    <a:pt x="588" y="55"/>
                  </a:lnTo>
                  <a:lnTo>
                    <a:pt x="593" y="55"/>
                  </a:lnTo>
                  <a:lnTo>
                    <a:pt x="597" y="55"/>
                  </a:lnTo>
                  <a:lnTo>
                    <a:pt x="601" y="55"/>
                  </a:lnTo>
                  <a:lnTo>
                    <a:pt x="618" y="55"/>
                  </a:lnTo>
                  <a:lnTo>
                    <a:pt x="622" y="55"/>
                  </a:lnTo>
                  <a:lnTo>
                    <a:pt x="626" y="55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5"/>
                  </a:lnTo>
                  <a:lnTo>
                    <a:pt x="643" y="55"/>
                  </a:lnTo>
                  <a:lnTo>
                    <a:pt x="648" y="55"/>
                  </a:lnTo>
                  <a:lnTo>
                    <a:pt x="652" y="59"/>
                  </a:lnTo>
                  <a:lnTo>
                    <a:pt x="656" y="63"/>
                  </a:lnTo>
                  <a:lnTo>
                    <a:pt x="660" y="72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3" y="80"/>
                  </a:lnTo>
                  <a:lnTo>
                    <a:pt x="690" y="93"/>
                  </a:lnTo>
                  <a:lnTo>
                    <a:pt x="694" y="97"/>
                  </a:lnTo>
                  <a:lnTo>
                    <a:pt x="698" y="101"/>
                  </a:lnTo>
                  <a:lnTo>
                    <a:pt x="703" y="101"/>
                  </a:lnTo>
                  <a:lnTo>
                    <a:pt x="703" y="105"/>
                  </a:lnTo>
                  <a:lnTo>
                    <a:pt x="711" y="114"/>
                  </a:lnTo>
                  <a:lnTo>
                    <a:pt x="715" y="118"/>
                  </a:lnTo>
                  <a:lnTo>
                    <a:pt x="720" y="122"/>
                  </a:lnTo>
                  <a:lnTo>
                    <a:pt x="724" y="122"/>
                  </a:lnTo>
                  <a:lnTo>
                    <a:pt x="724" y="127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41" y="127"/>
                  </a:lnTo>
                  <a:lnTo>
                    <a:pt x="749" y="127"/>
                  </a:lnTo>
                  <a:lnTo>
                    <a:pt x="758" y="122"/>
                  </a:lnTo>
                  <a:lnTo>
                    <a:pt x="766" y="122"/>
                  </a:lnTo>
                  <a:lnTo>
                    <a:pt x="779" y="118"/>
                  </a:lnTo>
                  <a:lnTo>
                    <a:pt x="792" y="114"/>
                  </a:lnTo>
                  <a:lnTo>
                    <a:pt x="800" y="110"/>
                  </a:lnTo>
                  <a:lnTo>
                    <a:pt x="808" y="110"/>
                  </a:lnTo>
                  <a:lnTo>
                    <a:pt x="817" y="105"/>
                  </a:lnTo>
                  <a:lnTo>
                    <a:pt x="821" y="101"/>
                  </a:lnTo>
                  <a:lnTo>
                    <a:pt x="825" y="101"/>
                  </a:lnTo>
                  <a:lnTo>
                    <a:pt x="821" y="105"/>
                  </a:lnTo>
                  <a:lnTo>
                    <a:pt x="817" y="110"/>
                  </a:lnTo>
                  <a:lnTo>
                    <a:pt x="813" y="114"/>
                  </a:lnTo>
                  <a:lnTo>
                    <a:pt x="804" y="118"/>
                  </a:lnTo>
                  <a:lnTo>
                    <a:pt x="800" y="122"/>
                  </a:lnTo>
                  <a:lnTo>
                    <a:pt x="792" y="131"/>
                  </a:lnTo>
                  <a:lnTo>
                    <a:pt x="779" y="139"/>
                  </a:lnTo>
                  <a:lnTo>
                    <a:pt x="749" y="156"/>
                  </a:lnTo>
                  <a:lnTo>
                    <a:pt x="741" y="165"/>
                  </a:lnTo>
                  <a:lnTo>
                    <a:pt x="737" y="169"/>
                  </a:lnTo>
                  <a:lnTo>
                    <a:pt x="732" y="169"/>
                  </a:lnTo>
                  <a:lnTo>
                    <a:pt x="728" y="173"/>
                  </a:lnTo>
                  <a:lnTo>
                    <a:pt x="724" y="177"/>
                  </a:lnTo>
                  <a:lnTo>
                    <a:pt x="720" y="182"/>
                  </a:lnTo>
                  <a:lnTo>
                    <a:pt x="715" y="186"/>
                  </a:lnTo>
                  <a:lnTo>
                    <a:pt x="715" y="190"/>
                  </a:lnTo>
                  <a:lnTo>
                    <a:pt x="711" y="199"/>
                  </a:lnTo>
                  <a:lnTo>
                    <a:pt x="707" y="207"/>
                  </a:lnTo>
                  <a:lnTo>
                    <a:pt x="698" y="224"/>
                  </a:lnTo>
                  <a:lnTo>
                    <a:pt x="698" y="228"/>
                  </a:lnTo>
                  <a:lnTo>
                    <a:pt x="694" y="237"/>
                  </a:lnTo>
                  <a:lnTo>
                    <a:pt x="690" y="241"/>
                  </a:lnTo>
                  <a:lnTo>
                    <a:pt x="690" y="245"/>
                  </a:lnTo>
                  <a:lnTo>
                    <a:pt x="690" y="249"/>
                  </a:lnTo>
                  <a:lnTo>
                    <a:pt x="694" y="258"/>
                  </a:lnTo>
                  <a:lnTo>
                    <a:pt x="698" y="266"/>
                  </a:lnTo>
                  <a:lnTo>
                    <a:pt x="698" y="271"/>
                  </a:lnTo>
                  <a:lnTo>
                    <a:pt x="703" y="279"/>
                  </a:lnTo>
                  <a:lnTo>
                    <a:pt x="703" y="283"/>
                  </a:lnTo>
                  <a:lnTo>
                    <a:pt x="703" y="288"/>
                  </a:lnTo>
                  <a:lnTo>
                    <a:pt x="703" y="292"/>
                  </a:lnTo>
                  <a:lnTo>
                    <a:pt x="703" y="296"/>
                  </a:lnTo>
                  <a:lnTo>
                    <a:pt x="703" y="313"/>
                  </a:lnTo>
                  <a:lnTo>
                    <a:pt x="698" y="326"/>
                  </a:lnTo>
                  <a:lnTo>
                    <a:pt x="698" y="330"/>
                  </a:lnTo>
                  <a:lnTo>
                    <a:pt x="698" y="338"/>
                  </a:lnTo>
                  <a:lnTo>
                    <a:pt x="698" y="343"/>
                  </a:lnTo>
                  <a:lnTo>
                    <a:pt x="694" y="343"/>
                  </a:lnTo>
                  <a:lnTo>
                    <a:pt x="694" y="351"/>
                  </a:lnTo>
                  <a:lnTo>
                    <a:pt x="690" y="355"/>
                  </a:lnTo>
                  <a:lnTo>
                    <a:pt x="686" y="360"/>
                  </a:lnTo>
                  <a:lnTo>
                    <a:pt x="681" y="364"/>
                  </a:lnTo>
                  <a:lnTo>
                    <a:pt x="673" y="368"/>
                  </a:lnTo>
                  <a:lnTo>
                    <a:pt x="673" y="372"/>
                  </a:lnTo>
                  <a:lnTo>
                    <a:pt x="677" y="372"/>
                  </a:lnTo>
                  <a:lnTo>
                    <a:pt x="677" y="376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6" y="393"/>
                  </a:lnTo>
                  <a:lnTo>
                    <a:pt x="686" y="398"/>
                  </a:lnTo>
                  <a:lnTo>
                    <a:pt x="686" y="406"/>
                  </a:lnTo>
                  <a:lnTo>
                    <a:pt x="686" y="410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90" y="423"/>
                  </a:lnTo>
                  <a:lnTo>
                    <a:pt x="694" y="423"/>
                  </a:lnTo>
                  <a:lnTo>
                    <a:pt x="698" y="427"/>
                  </a:lnTo>
                  <a:lnTo>
                    <a:pt x="703" y="427"/>
                  </a:lnTo>
                  <a:lnTo>
                    <a:pt x="711" y="431"/>
                  </a:lnTo>
                  <a:lnTo>
                    <a:pt x="715" y="436"/>
                  </a:lnTo>
                  <a:lnTo>
                    <a:pt x="720" y="440"/>
                  </a:lnTo>
                  <a:lnTo>
                    <a:pt x="728" y="448"/>
                  </a:lnTo>
                  <a:lnTo>
                    <a:pt x="732" y="453"/>
                  </a:lnTo>
                  <a:lnTo>
                    <a:pt x="737" y="453"/>
                  </a:lnTo>
                  <a:lnTo>
                    <a:pt x="741" y="457"/>
                  </a:lnTo>
                  <a:lnTo>
                    <a:pt x="749" y="453"/>
                  </a:lnTo>
                  <a:lnTo>
                    <a:pt x="753" y="457"/>
                  </a:lnTo>
                  <a:lnTo>
                    <a:pt x="758" y="457"/>
                  </a:lnTo>
                  <a:lnTo>
                    <a:pt x="758" y="453"/>
                  </a:lnTo>
                  <a:lnTo>
                    <a:pt x="762" y="453"/>
                  </a:lnTo>
                  <a:lnTo>
                    <a:pt x="766" y="453"/>
                  </a:lnTo>
                  <a:lnTo>
                    <a:pt x="770" y="453"/>
                  </a:lnTo>
                  <a:lnTo>
                    <a:pt x="775" y="448"/>
                  </a:lnTo>
                  <a:lnTo>
                    <a:pt x="779" y="448"/>
                  </a:lnTo>
                  <a:lnTo>
                    <a:pt x="787" y="440"/>
                  </a:lnTo>
                  <a:lnTo>
                    <a:pt x="792" y="436"/>
                  </a:lnTo>
                  <a:lnTo>
                    <a:pt x="796" y="431"/>
                  </a:lnTo>
                  <a:lnTo>
                    <a:pt x="800" y="431"/>
                  </a:lnTo>
                  <a:lnTo>
                    <a:pt x="808" y="427"/>
                  </a:lnTo>
                  <a:lnTo>
                    <a:pt x="817" y="423"/>
                  </a:lnTo>
                  <a:lnTo>
                    <a:pt x="830" y="419"/>
                  </a:lnTo>
                  <a:lnTo>
                    <a:pt x="876" y="398"/>
                  </a:lnTo>
                  <a:lnTo>
                    <a:pt x="906" y="385"/>
                  </a:lnTo>
                  <a:lnTo>
                    <a:pt x="910" y="385"/>
                  </a:lnTo>
                  <a:lnTo>
                    <a:pt x="919" y="381"/>
                  </a:lnTo>
                  <a:lnTo>
                    <a:pt x="923" y="381"/>
                  </a:lnTo>
                  <a:lnTo>
                    <a:pt x="927" y="381"/>
                  </a:lnTo>
                  <a:lnTo>
                    <a:pt x="931" y="381"/>
                  </a:lnTo>
                  <a:lnTo>
                    <a:pt x="935" y="381"/>
                  </a:lnTo>
                  <a:lnTo>
                    <a:pt x="935" y="385"/>
                  </a:lnTo>
                  <a:lnTo>
                    <a:pt x="935" y="389"/>
                  </a:lnTo>
                  <a:lnTo>
                    <a:pt x="940" y="393"/>
                  </a:lnTo>
                  <a:lnTo>
                    <a:pt x="940" y="402"/>
                  </a:lnTo>
                  <a:lnTo>
                    <a:pt x="940" y="406"/>
                  </a:lnTo>
                  <a:lnTo>
                    <a:pt x="935" y="415"/>
                  </a:lnTo>
                  <a:lnTo>
                    <a:pt x="935" y="440"/>
                  </a:lnTo>
                  <a:lnTo>
                    <a:pt x="931" y="444"/>
                  </a:lnTo>
                  <a:lnTo>
                    <a:pt x="931" y="453"/>
                  </a:lnTo>
                  <a:lnTo>
                    <a:pt x="935" y="457"/>
                  </a:lnTo>
                  <a:lnTo>
                    <a:pt x="935" y="461"/>
                  </a:lnTo>
                  <a:lnTo>
                    <a:pt x="935" y="465"/>
                  </a:lnTo>
                  <a:lnTo>
                    <a:pt x="940" y="470"/>
                  </a:lnTo>
                  <a:lnTo>
                    <a:pt x="940" y="474"/>
                  </a:lnTo>
                  <a:lnTo>
                    <a:pt x="944" y="482"/>
                  </a:lnTo>
                  <a:lnTo>
                    <a:pt x="948" y="487"/>
                  </a:lnTo>
                  <a:lnTo>
                    <a:pt x="952" y="487"/>
                  </a:lnTo>
                  <a:lnTo>
                    <a:pt x="957" y="487"/>
                  </a:lnTo>
                  <a:lnTo>
                    <a:pt x="961" y="491"/>
                  </a:lnTo>
                  <a:lnTo>
                    <a:pt x="965" y="491"/>
                  </a:lnTo>
                  <a:lnTo>
                    <a:pt x="969" y="491"/>
                  </a:lnTo>
                  <a:lnTo>
                    <a:pt x="978" y="495"/>
                  </a:lnTo>
                  <a:lnTo>
                    <a:pt x="991" y="495"/>
                  </a:lnTo>
                  <a:lnTo>
                    <a:pt x="995" y="495"/>
                  </a:lnTo>
                  <a:lnTo>
                    <a:pt x="999" y="499"/>
                  </a:lnTo>
                  <a:lnTo>
                    <a:pt x="1003" y="503"/>
                  </a:lnTo>
                  <a:lnTo>
                    <a:pt x="1007" y="508"/>
                  </a:lnTo>
                  <a:lnTo>
                    <a:pt x="1012" y="512"/>
                  </a:lnTo>
                  <a:lnTo>
                    <a:pt x="1016" y="520"/>
                  </a:lnTo>
                  <a:lnTo>
                    <a:pt x="1020" y="525"/>
                  </a:lnTo>
                  <a:lnTo>
                    <a:pt x="1024" y="529"/>
                  </a:lnTo>
                  <a:lnTo>
                    <a:pt x="1037" y="542"/>
                  </a:lnTo>
                  <a:lnTo>
                    <a:pt x="1041" y="546"/>
                  </a:lnTo>
                  <a:lnTo>
                    <a:pt x="1041" y="550"/>
                  </a:lnTo>
                  <a:lnTo>
                    <a:pt x="1050" y="559"/>
                  </a:lnTo>
                  <a:lnTo>
                    <a:pt x="1054" y="563"/>
                  </a:lnTo>
                  <a:lnTo>
                    <a:pt x="1058" y="575"/>
                  </a:lnTo>
                  <a:lnTo>
                    <a:pt x="1058" y="584"/>
                  </a:lnTo>
                  <a:lnTo>
                    <a:pt x="1062" y="592"/>
                  </a:lnTo>
                  <a:lnTo>
                    <a:pt x="1062" y="601"/>
                  </a:lnTo>
                  <a:lnTo>
                    <a:pt x="1062" y="605"/>
                  </a:lnTo>
                  <a:lnTo>
                    <a:pt x="1062" y="609"/>
                  </a:lnTo>
                  <a:lnTo>
                    <a:pt x="1058" y="609"/>
                  </a:lnTo>
                  <a:lnTo>
                    <a:pt x="1050" y="609"/>
                  </a:lnTo>
                  <a:lnTo>
                    <a:pt x="1041" y="609"/>
                  </a:lnTo>
                  <a:lnTo>
                    <a:pt x="1003" y="601"/>
                  </a:lnTo>
                  <a:lnTo>
                    <a:pt x="995" y="601"/>
                  </a:lnTo>
                  <a:lnTo>
                    <a:pt x="986" y="601"/>
                  </a:lnTo>
                  <a:lnTo>
                    <a:pt x="982" y="597"/>
                  </a:lnTo>
                  <a:lnTo>
                    <a:pt x="978" y="597"/>
                  </a:lnTo>
                  <a:lnTo>
                    <a:pt x="974" y="601"/>
                  </a:lnTo>
                  <a:lnTo>
                    <a:pt x="969" y="601"/>
                  </a:lnTo>
                  <a:lnTo>
                    <a:pt x="965" y="605"/>
                  </a:lnTo>
                  <a:lnTo>
                    <a:pt x="965" y="609"/>
                  </a:lnTo>
                  <a:lnTo>
                    <a:pt x="961" y="614"/>
                  </a:lnTo>
                  <a:lnTo>
                    <a:pt x="961" y="622"/>
                  </a:lnTo>
                  <a:lnTo>
                    <a:pt x="957" y="626"/>
                  </a:lnTo>
                  <a:lnTo>
                    <a:pt x="957" y="630"/>
                  </a:lnTo>
                  <a:lnTo>
                    <a:pt x="952" y="635"/>
                  </a:lnTo>
                  <a:lnTo>
                    <a:pt x="948" y="643"/>
                  </a:lnTo>
                  <a:lnTo>
                    <a:pt x="940" y="647"/>
                  </a:lnTo>
                  <a:lnTo>
                    <a:pt x="935" y="647"/>
                  </a:lnTo>
                  <a:lnTo>
                    <a:pt x="927" y="652"/>
                  </a:lnTo>
                  <a:lnTo>
                    <a:pt x="919" y="656"/>
                  </a:lnTo>
                  <a:lnTo>
                    <a:pt x="910" y="660"/>
                  </a:lnTo>
                  <a:lnTo>
                    <a:pt x="893" y="664"/>
                  </a:lnTo>
                  <a:lnTo>
                    <a:pt x="880" y="669"/>
                  </a:lnTo>
                  <a:lnTo>
                    <a:pt x="876" y="673"/>
                  </a:lnTo>
                  <a:lnTo>
                    <a:pt x="868" y="677"/>
                  </a:lnTo>
                  <a:lnTo>
                    <a:pt x="864" y="677"/>
                  </a:lnTo>
                  <a:lnTo>
                    <a:pt x="855" y="681"/>
                  </a:lnTo>
                  <a:lnTo>
                    <a:pt x="851" y="686"/>
                  </a:lnTo>
                  <a:lnTo>
                    <a:pt x="842" y="690"/>
                  </a:lnTo>
                  <a:lnTo>
                    <a:pt x="838" y="694"/>
                  </a:lnTo>
                  <a:lnTo>
                    <a:pt x="838" y="698"/>
                  </a:lnTo>
                  <a:lnTo>
                    <a:pt x="838" y="702"/>
                  </a:lnTo>
                  <a:lnTo>
                    <a:pt x="838" y="707"/>
                  </a:lnTo>
                  <a:lnTo>
                    <a:pt x="838" y="711"/>
                  </a:lnTo>
                  <a:lnTo>
                    <a:pt x="842" y="715"/>
                  </a:lnTo>
                  <a:lnTo>
                    <a:pt x="851" y="724"/>
                  </a:lnTo>
                  <a:lnTo>
                    <a:pt x="855" y="728"/>
                  </a:lnTo>
                  <a:lnTo>
                    <a:pt x="855" y="732"/>
                  </a:lnTo>
                  <a:lnTo>
                    <a:pt x="859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5" y="766"/>
                  </a:lnTo>
                  <a:lnTo>
                    <a:pt x="855" y="774"/>
                  </a:lnTo>
                  <a:lnTo>
                    <a:pt x="847" y="796"/>
                  </a:lnTo>
                  <a:lnTo>
                    <a:pt x="847" y="800"/>
                  </a:lnTo>
                  <a:lnTo>
                    <a:pt x="834" y="796"/>
                  </a:lnTo>
                  <a:lnTo>
                    <a:pt x="808" y="783"/>
                  </a:lnTo>
                  <a:lnTo>
                    <a:pt x="787" y="774"/>
                  </a:lnTo>
                  <a:lnTo>
                    <a:pt x="770" y="766"/>
                  </a:lnTo>
                  <a:lnTo>
                    <a:pt x="762" y="766"/>
                  </a:lnTo>
                  <a:lnTo>
                    <a:pt x="749" y="757"/>
                  </a:lnTo>
                  <a:lnTo>
                    <a:pt x="741" y="753"/>
                  </a:lnTo>
                  <a:lnTo>
                    <a:pt x="724" y="745"/>
                  </a:lnTo>
                  <a:lnTo>
                    <a:pt x="715" y="741"/>
                  </a:lnTo>
                  <a:lnTo>
                    <a:pt x="711" y="736"/>
                  </a:lnTo>
                  <a:lnTo>
                    <a:pt x="703" y="736"/>
                  </a:lnTo>
                  <a:lnTo>
                    <a:pt x="698" y="736"/>
                  </a:lnTo>
                  <a:lnTo>
                    <a:pt x="690" y="736"/>
                  </a:lnTo>
                  <a:lnTo>
                    <a:pt x="686" y="736"/>
                  </a:lnTo>
                  <a:lnTo>
                    <a:pt x="686" y="741"/>
                  </a:lnTo>
                  <a:lnTo>
                    <a:pt x="677" y="741"/>
                  </a:lnTo>
                  <a:lnTo>
                    <a:pt x="673" y="745"/>
                  </a:lnTo>
                  <a:lnTo>
                    <a:pt x="665" y="749"/>
                  </a:lnTo>
                  <a:lnTo>
                    <a:pt x="660" y="753"/>
                  </a:lnTo>
                  <a:lnTo>
                    <a:pt x="643" y="762"/>
                  </a:lnTo>
                  <a:lnTo>
                    <a:pt x="635" y="766"/>
                  </a:lnTo>
                  <a:lnTo>
                    <a:pt x="631" y="770"/>
                  </a:lnTo>
                  <a:lnTo>
                    <a:pt x="622" y="774"/>
                  </a:lnTo>
                  <a:lnTo>
                    <a:pt x="614" y="779"/>
                  </a:lnTo>
                  <a:lnTo>
                    <a:pt x="605" y="779"/>
                  </a:lnTo>
                  <a:lnTo>
                    <a:pt x="597" y="783"/>
                  </a:lnTo>
                  <a:lnTo>
                    <a:pt x="588" y="783"/>
                  </a:lnTo>
                  <a:lnTo>
                    <a:pt x="584" y="783"/>
                  </a:lnTo>
                  <a:lnTo>
                    <a:pt x="576" y="783"/>
                  </a:lnTo>
                  <a:lnTo>
                    <a:pt x="567" y="783"/>
                  </a:lnTo>
                  <a:lnTo>
                    <a:pt x="559" y="783"/>
                  </a:lnTo>
                  <a:lnTo>
                    <a:pt x="550" y="783"/>
                  </a:lnTo>
                  <a:lnTo>
                    <a:pt x="546" y="783"/>
                  </a:lnTo>
                  <a:lnTo>
                    <a:pt x="516" y="774"/>
                  </a:lnTo>
                  <a:lnTo>
                    <a:pt x="508" y="774"/>
                  </a:lnTo>
                  <a:lnTo>
                    <a:pt x="491" y="774"/>
                  </a:lnTo>
                  <a:lnTo>
                    <a:pt x="478" y="770"/>
                  </a:lnTo>
                  <a:lnTo>
                    <a:pt x="474" y="770"/>
                  </a:lnTo>
                  <a:lnTo>
                    <a:pt x="470" y="770"/>
                  </a:lnTo>
                  <a:lnTo>
                    <a:pt x="466" y="774"/>
                  </a:lnTo>
                  <a:lnTo>
                    <a:pt x="461" y="774"/>
                  </a:lnTo>
                  <a:lnTo>
                    <a:pt x="457" y="779"/>
                  </a:lnTo>
                  <a:lnTo>
                    <a:pt x="453" y="779"/>
                  </a:lnTo>
                  <a:lnTo>
                    <a:pt x="453" y="783"/>
                  </a:lnTo>
                  <a:lnTo>
                    <a:pt x="449" y="787"/>
                  </a:lnTo>
                  <a:lnTo>
                    <a:pt x="444" y="791"/>
                  </a:lnTo>
                  <a:lnTo>
                    <a:pt x="440" y="804"/>
                  </a:lnTo>
                  <a:lnTo>
                    <a:pt x="436" y="808"/>
                  </a:lnTo>
                  <a:lnTo>
                    <a:pt x="436" y="817"/>
                  </a:lnTo>
                  <a:lnTo>
                    <a:pt x="432" y="825"/>
                  </a:lnTo>
                  <a:lnTo>
                    <a:pt x="427" y="838"/>
                  </a:lnTo>
                  <a:lnTo>
                    <a:pt x="423" y="851"/>
                  </a:lnTo>
                  <a:lnTo>
                    <a:pt x="423" y="855"/>
                  </a:lnTo>
                  <a:lnTo>
                    <a:pt x="419" y="863"/>
                  </a:lnTo>
                  <a:lnTo>
                    <a:pt x="406" y="884"/>
                  </a:lnTo>
                  <a:lnTo>
                    <a:pt x="402" y="893"/>
                  </a:lnTo>
                  <a:lnTo>
                    <a:pt x="402" y="901"/>
                  </a:lnTo>
                  <a:lnTo>
                    <a:pt x="398" y="901"/>
                  </a:lnTo>
                  <a:lnTo>
                    <a:pt x="398" y="906"/>
                  </a:lnTo>
                  <a:lnTo>
                    <a:pt x="398" y="914"/>
                  </a:lnTo>
                  <a:lnTo>
                    <a:pt x="398" y="918"/>
                  </a:lnTo>
                  <a:lnTo>
                    <a:pt x="398" y="927"/>
                  </a:lnTo>
                  <a:lnTo>
                    <a:pt x="398" y="931"/>
                  </a:lnTo>
                  <a:lnTo>
                    <a:pt x="398" y="935"/>
                  </a:lnTo>
                  <a:lnTo>
                    <a:pt x="402" y="940"/>
                  </a:lnTo>
                  <a:lnTo>
                    <a:pt x="402" y="948"/>
                  </a:lnTo>
                  <a:lnTo>
                    <a:pt x="406" y="952"/>
                  </a:lnTo>
                  <a:lnTo>
                    <a:pt x="415" y="969"/>
                  </a:lnTo>
                  <a:lnTo>
                    <a:pt x="415" y="973"/>
                  </a:lnTo>
                  <a:lnTo>
                    <a:pt x="415" y="978"/>
                  </a:lnTo>
                  <a:lnTo>
                    <a:pt x="419" y="982"/>
                  </a:lnTo>
                  <a:lnTo>
                    <a:pt x="419" y="986"/>
                  </a:lnTo>
                  <a:lnTo>
                    <a:pt x="419" y="990"/>
                  </a:lnTo>
                  <a:lnTo>
                    <a:pt x="419" y="995"/>
                  </a:lnTo>
                  <a:lnTo>
                    <a:pt x="415" y="999"/>
                  </a:lnTo>
                  <a:lnTo>
                    <a:pt x="415" y="1003"/>
                  </a:lnTo>
                  <a:lnTo>
                    <a:pt x="411" y="1003"/>
                  </a:lnTo>
                  <a:lnTo>
                    <a:pt x="411" y="1007"/>
                  </a:lnTo>
                  <a:lnTo>
                    <a:pt x="406" y="1012"/>
                  </a:lnTo>
                  <a:lnTo>
                    <a:pt x="398" y="1016"/>
                  </a:lnTo>
                  <a:lnTo>
                    <a:pt x="394" y="1020"/>
                  </a:lnTo>
                  <a:lnTo>
                    <a:pt x="389" y="1024"/>
                  </a:lnTo>
                  <a:lnTo>
                    <a:pt x="385" y="1028"/>
                  </a:lnTo>
                  <a:lnTo>
                    <a:pt x="377" y="1033"/>
                  </a:lnTo>
                  <a:lnTo>
                    <a:pt x="368" y="1037"/>
                  </a:lnTo>
                  <a:lnTo>
                    <a:pt x="364" y="1041"/>
                  </a:lnTo>
                  <a:lnTo>
                    <a:pt x="360" y="1045"/>
                  </a:lnTo>
                  <a:lnTo>
                    <a:pt x="351" y="1050"/>
                  </a:lnTo>
                  <a:lnTo>
                    <a:pt x="339" y="1054"/>
                  </a:lnTo>
                  <a:lnTo>
                    <a:pt x="317" y="1062"/>
                  </a:lnTo>
                  <a:lnTo>
                    <a:pt x="309" y="1067"/>
                  </a:lnTo>
                  <a:lnTo>
                    <a:pt x="305" y="1071"/>
                  </a:lnTo>
                  <a:lnTo>
                    <a:pt x="296" y="1071"/>
                  </a:lnTo>
                  <a:lnTo>
                    <a:pt x="292" y="1075"/>
                  </a:lnTo>
                  <a:lnTo>
                    <a:pt x="288" y="1079"/>
                  </a:lnTo>
                  <a:lnTo>
                    <a:pt x="288" y="1083"/>
                  </a:lnTo>
                  <a:lnTo>
                    <a:pt x="284" y="1088"/>
                  </a:lnTo>
                  <a:lnTo>
                    <a:pt x="284" y="1092"/>
                  </a:lnTo>
                  <a:lnTo>
                    <a:pt x="279" y="1096"/>
                  </a:lnTo>
                  <a:lnTo>
                    <a:pt x="271" y="1113"/>
                  </a:lnTo>
                  <a:lnTo>
                    <a:pt x="271" y="1122"/>
                  </a:lnTo>
                  <a:lnTo>
                    <a:pt x="267" y="1126"/>
                  </a:lnTo>
                  <a:lnTo>
                    <a:pt x="262" y="1134"/>
                  </a:lnTo>
                  <a:lnTo>
                    <a:pt x="250" y="1147"/>
                  </a:lnTo>
                  <a:lnTo>
                    <a:pt x="245" y="1160"/>
                  </a:lnTo>
                  <a:lnTo>
                    <a:pt x="241" y="1164"/>
                  </a:lnTo>
                  <a:lnTo>
                    <a:pt x="237" y="1164"/>
                  </a:lnTo>
                  <a:lnTo>
                    <a:pt x="237" y="1168"/>
                  </a:lnTo>
                  <a:lnTo>
                    <a:pt x="233" y="1168"/>
                  </a:lnTo>
                  <a:lnTo>
                    <a:pt x="229" y="1172"/>
                  </a:lnTo>
                  <a:lnTo>
                    <a:pt x="224" y="1172"/>
                  </a:lnTo>
                  <a:lnTo>
                    <a:pt x="220" y="1168"/>
                  </a:lnTo>
                  <a:lnTo>
                    <a:pt x="216" y="1168"/>
                  </a:lnTo>
                  <a:lnTo>
                    <a:pt x="212" y="1164"/>
                  </a:lnTo>
                  <a:lnTo>
                    <a:pt x="207" y="1160"/>
                  </a:lnTo>
                  <a:lnTo>
                    <a:pt x="199" y="1155"/>
                  </a:lnTo>
                  <a:lnTo>
                    <a:pt x="182" y="1143"/>
                  </a:lnTo>
                  <a:lnTo>
                    <a:pt x="157" y="1122"/>
                  </a:lnTo>
                  <a:lnTo>
                    <a:pt x="148" y="1117"/>
                  </a:lnTo>
                  <a:lnTo>
                    <a:pt x="144" y="1113"/>
                  </a:lnTo>
                  <a:lnTo>
                    <a:pt x="135" y="1105"/>
                  </a:lnTo>
                  <a:lnTo>
                    <a:pt x="123" y="1092"/>
                  </a:lnTo>
                  <a:lnTo>
                    <a:pt x="118" y="1088"/>
                  </a:lnTo>
                  <a:lnTo>
                    <a:pt x="114" y="1079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6" y="1067"/>
                  </a:lnTo>
                  <a:lnTo>
                    <a:pt x="102" y="1062"/>
                  </a:lnTo>
                  <a:lnTo>
                    <a:pt x="102" y="1045"/>
                  </a:lnTo>
                  <a:lnTo>
                    <a:pt x="97" y="1037"/>
                  </a:lnTo>
                  <a:lnTo>
                    <a:pt x="93" y="1028"/>
                  </a:lnTo>
                  <a:lnTo>
                    <a:pt x="93" y="1024"/>
                  </a:lnTo>
                  <a:lnTo>
                    <a:pt x="89" y="1020"/>
                  </a:lnTo>
                  <a:lnTo>
                    <a:pt x="85" y="1012"/>
                  </a:lnTo>
                  <a:lnTo>
                    <a:pt x="80" y="1007"/>
                  </a:lnTo>
                  <a:lnTo>
                    <a:pt x="76" y="1003"/>
                  </a:lnTo>
                  <a:lnTo>
                    <a:pt x="76" y="999"/>
                  </a:lnTo>
                  <a:lnTo>
                    <a:pt x="72" y="995"/>
                  </a:lnTo>
                  <a:lnTo>
                    <a:pt x="72" y="990"/>
                  </a:lnTo>
                  <a:lnTo>
                    <a:pt x="76" y="986"/>
                  </a:lnTo>
                  <a:lnTo>
                    <a:pt x="80" y="982"/>
                  </a:lnTo>
                  <a:lnTo>
                    <a:pt x="85" y="978"/>
                  </a:lnTo>
                  <a:lnTo>
                    <a:pt x="85" y="969"/>
                  </a:lnTo>
                  <a:lnTo>
                    <a:pt x="89" y="961"/>
                  </a:lnTo>
                  <a:lnTo>
                    <a:pt x="89" y="956"/>
                  </a:lnTo>
                  <a:lnTo>
                    <a:pt x="93" y="948"/>
                  </a:lnTo>
                  <a:lnTo>
                    <a:pt x="93" y="940"/>
                  </a:lnTo>
                  <a:lnTo>
                    <a:pt x="93" y="935"/>
                  </a:lnTo>
                  <a:lnTo>
                    <a:pt x="93" y="927"/>
                  </a:lnTo>
                  <a:lnTo>
                    <a:pt x="93" y="918"/>
                  </a:lnTo>
                  <a:lnTo>
                    <a:pt x="89" y="910"/>
                  </a:lnTo>
                  <a:lnTo>
                    <a:pt x="89" y="901"/>
                  </a:lnTo>
                  <a:lnTo>
                    <a:pt x="85" y="897"/>
                  </a:lnTo>
                  <a:lnTo>
                    <a:pt x="85" y="893"/>
                  </a:lnTo>
                  <a:lnTo>
                    <a:pt x="85" y="889"/>
                  </a:lnTo>
                  <a:lnTo>
                    <a:pt x="85" y="884"/>
                  </a:lnTo>
                  <a:lnTo>
                    <a:pt x="85" y="880"/>
                  </a:lnTo>
                  <a:lnTo>
                    <a:pt x="85" y="876"/>
                  </a:lnTo>
                  <a:lnTo>
                    <a:pt x="85" y="872"/>
                  </a:lnTo>
                  <a:lnTo>
                    <a:pt x="80" y="868"/>
                  </a:lnTo>
                  <a:lnTo>
                    <a:pt x="76" y="863"/>
                  </a:lnTo>
                  <a:lnTo>
                    <a:pt x="72" y="863"/>
                  </a:lnTo>
                  <a:lnTo>
                    <a:pt x="72" y="859"/>
                  </a:lnTo>
                  <a:lnTo>
                    <a:pt x="68" y="859"/>
                  </a:lnTo>
                  <a:lnTo>
                    <a:pt x="63" y="855"/>
                  </a:lnTo>
                  <a:lnTo>
                    <a:pt x="55" y="855"/>
                  </a:lnTo>
                  <a:lnTo>
                    <a:pt x="51" y="851"/>
                  </a:lnTo>
                  <a:lnTo>
                    <a:pt x="46" y="846"/>
                  </a:lnTo>
                  <a:lnTo>
                    <a:pt x="42" y="846"/>
                  </a:lnTo>
                  <a:lnTo>
                    <a:pt x="38" y="842"/>
                  </a:lnTo>
                  <a:lnTo>
                    <a:pt x="34" y="838"/>
                  </a:lnTo>
                  <a:lnTo>
                    <a:pt x="30" y="834"/>
                  </a:lnTo>
                  <a:lnTo>
                    <a:pt x="30" y="829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1" y="813"/>
                  </a:lnTo>
                  <a:lnTo>
                    <a:pt x="21" y="804"/>
                  </a:lnTo>
                  <a:lnTo>
                    <a:pt x="17" y="800"/>
                  </a:lnTo>
                  <a:lnTo>
                    <a:pt x="17" y="791"/>
                  </a:lnTo>
                  <a:lnTo>
                    <a:pt x="17" y="787"/>
                  </a:lnTo>
                  <a:lnTo>
                    <a:pt x="17" y="779"/>
                  </a:lnTo>
                  <a:lnTo>
                    <a:pt x="17" y="770"/>
                  </a:lnTo>
                  <a:lnTo>
                    <a:pt x="17" y="766"/>
                  </a:lnTo>
                  <a:lnTo>
                    <a:pt x="21" y="762"/>
                  </a:lnTo>
                  <a:lnTo>
                    <a:pt x="21" y="753"/>
                  </a:lnTo>
                  <a:lnTo>
                    <a:pt x="25" y="745"/>
                  </a:lnTo>
                  <a:lnTo>
                    <a:pt x="25" y="741"/>
                  </a:lnTo>
                  <a:lnTo>
                    <a:pt x="34" y="732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34" y="719"/>
                  </a:lnTo>
                  <a:lnTo>
                    <a:pt x="34" y="715"/>
                  </a:lnTo>
                  <a:lnTo>
                    <a:pt x="30" y="702"/>
                  </a:lnTo>
                  <a:lnTo>
                    <a:pt x="30" y="694"/>
                  </a:lnTo>
                  <a:lnTo>
                    <a:pt x="25" y="690"/>
                  </a:lnTo>
                  <a:lnTo>
                    <a:pt x="21" y="673"/>
                  </a:lnTo>
                  <a:lnTo>
                    <a:pt x="17" y="656"/>
                  </a:lnTo>
                  <a:lnTo>
                    <a:pt x="17" y="652"/>
                  </a:lnTo>
                  <a:lnTo>
                    <a:pt x="13" y="647"/>
                  </a:lnTo>
                  <a:lnTo>
                    <a:pt x="13" y="643"/>
                  </a:lnTo>
                  <a:lnTo>
                    <a:pt x="8" y="635"/>
                  </a:lnTo>
                  <a:lnTo>
                    <a:pt x="8" y="630"/>
                  </a:lnTo>
                  <a:lnTo>
                    <a:pt x="4" y="626"/>
                  </a:lnTo>
                  <a:lnTo>
                    <a:pt x="0" y="626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4" name="Freeform 80"/>
            <p:cNvSpPr>
              <a:spLocks/>
            </p:cNvSpPr>
            <p:nvPr/>
          </p:nvSpPr>
          <p:spPr bwMode="auto">
            <a:xfrm>
              <a:off x="1685024" y="5071836"/>
              <a:ext cx="85822" cy="75974"/>
            </a:xfrm>
            <a:custGeom>
              <a:avLst/>
              <a:gdLst>
                <a:gd name="T0" fmla="*/ 0 w 271"/>
                <a:gd name="T1" fmla="*/ 46 h 237"/>
                <a:gd name="T2" fmla="*/ 9 w 271"/>
                <a:gd name="T3" fmla="*/ 34 h 237"/>
                <a:gd name="T4" fmla="*/ 26 w 271"/>
                <a:gd name="T5" fmla="*/ 21 h 237"/>
                <a:gd name="T6" fmla="*/ 34 w 271"/>
                <a:gd name="T7" fmla="*/ 8 h 237"/>
                <a:gd name="T8" fmla="*/ 47 w 271"/>
                <a:gd name="T9" fmla="*/ 0 h 237"/>
                <a:gd name="T10" fmla="*/ 55 w 271"/>
                <a:gd name="T11" fmla="*/ 0 h 237"/>
                <a:gd name="T12" fmla="*/ 68 w 271"/>
                <a:gd name="T13" fmla="*/ 0 h 237"/>
                <a:gd name="T14" fmla="*/ 77 w 271"/>
                <a:gd name="T15" fmla="*/ 4 h 237"/>
                <a:gd name="T16" fmla="*/ 102 w 271"/>
                <a:gd name="T17" fmla="*/ 17 h 237"/>
                <a:gd name="T18" fmla="*/ 123 w 271"/>
                <a:gd name="T19" fmla="*/ 29 h 237"/>
                <a:gd name="T20" fmla="*/ 136 w 271"/>
                <a:gd name="T21" fmla="*/ 34 h 237"/>
                <a:gd name="T22" fmla="*/ 144 w 271"/>
                <a:gd name="T23" fmla="*/ 34 h 237"/>
                <a:gd name="T24" fmla="*/ 153 w 271"/>
                <a:gd name="T25" fmla="*/ 29 h 237"/>
                <a:gd name="T26" fmla="*/ 161 w 271"/>
                <a:gd name="T27" fmla="*/ 21 h 237"/>
                <a:gd name="T28" fmla="*/ 170 w 271"/>
                <a:gd name="T29" fmla="*/ 21 h 237"/>
                <a:gd name="T30" fmla="*/ 178 w 271"/>
                <a:gd name="T31" fmla="*/ 29 h 237"/>
                <a:gd name="T32" fmla="*/ 182 w 271"/>
                <a:gd name="T33" fmla="*/ 38 h 237"/>
                <a:gd name="T34" fmla="*/ 178 w 271"/>
                <a:gd name="T35" fmla="*/ 46 h 237"/>
                <a:gd name="T36" fmla="*/ 178 w 271"/>
                <a:gd name="T37" fmla="*/ 55 h 237"/>
                <a:gd name="T38" fmla="*/ 182 w 271"/>
                <a:gd name="T39" fmla="*/ 68 h 237"/>
                <a:gd name="T40" fmla="*/ 191 w 271"/>
                <a:gd name="T41" fmla="*/ 76 h 237"/>
                <a:gd name="T42" fmla="*/ 204 w 271"/>
                <a:gd name="T43" fmla="*/ 89 h 237"/>
                <a:gd name="T44" fmla="*/ 220 w 271"/>
                <a:gd name="T45" fmla="*/ 97 h 237"/>
                <a:gd name="T46" fmla="*/ 233 w 271"/>
                <a:gd name="T47" fmla="*/ 106 h 237"/>
                <a:gd name="T48" fmla="*/ 246 w 271"/>
                <a:gd name="T49" fmla="*/ 114 h 237"/>
                <a:gd name="T50" fmla="*/ 254 w 271"/>
                <a:gd name="T51" fmla="*/ 118 h 237"/>
                <a:gd name="T52" fmla="*/ 263 w 271"/>
                <a:gd name="T53" fmla="*/ 127 h 237"/>
                <a:gd name="T54" fmla="*/ 267 w 271"/>
                <a:gd name="T55" fmla="*/ 135 h 237"/>
                <a:gd name="T56" fmla="*/ 271 w 271"/>
                <a:gd name="T57" fmla="*/ 144 h 237"/>
                <a:gd name="T58" fmla="*/ 263 w 271"/>
                <a:gd name="T59" fmla="*/ 148 h 237"/>
                <a:gd name="T60" fmla="*/ 259 w 271"/>
                <a:gd name="T61" fmla="*/ 152 h 237"/>
                <a:gd name="T62" fmla="*/ 259 w 271"/>
                <a:gd name="T63" fmla="*/ 161 h 237"/>
                <a:gd name="T64" fmla="*/ 259 w 271"/>
                <a:gd name="T65" fmla="*/ 173 h 237"/>
                <a:gd name="T66" fmla="*/ 259 w 271"/>
                <a:gd name="T67" fmla="*/ 182 h 237"/>
                <a:gd name="T68" fmla="*/ 250 w 271"/>
                <a:gd name="T69" fmla="*/ 190 h 237"/>
                <a:gd name="T70" fmla="*/ 237 w 271"/>
                <a:gd name="T71" fmla="*/ 195 h 237"/>
                <a:gd name="T72" fmla="*/ 229 w 271"/>
                <a:gd name="T73" fmla="*/ 199 h 237"/>
                <a:gd name="T74" fmla="*/ 220 w 271"/>
                <a:gd name="T75" fmla="*/ 207 h 237"/>
                <a:gd name="T76" fmla="*/ 212 w 271"/>
                <a:gd name="T77" fmla="*/ 224 h 237"/>
                <a:gd name="T78" fmla="*/ 204 w 271"/>
                <a:gd name="T79" fmla="*/ 233 h 237"/>
                <a:gd name="T80" fmla="*/ 191 w 271"/>
                <a:gd name="T81" fmla="*/ 237 h 237"/>
                <a:gd name="T82" fmla="*/ 182 w 271"/>
                <a:gd name="T83" fmla="*/ 237 h 237"/>
                <a:gd name="T84" fmla="*/ 149 w 271"/>
                <a:gd name="T85" fmla="*/ 228 h 237"/>
                <a:gd name="T86" fmla="*/ 132 w 271"/>
                <a:gd name="T87" fmla="*/ 224 h 237"/>
                <a:gd name="T88" fmla="*/ 110 w 271"/>
                <a:gd name="T89" fmla="*/ 220 h 237"/>
                <a:gd name="T90" fmla="*/ 98 w 271"/>
                <a:gd name="T91" fmla="*/ 216 h 237"/>
                <a:gd name="T92" fmla="*/ 89 w 271"/>
                <a:gd name="T93" fmla="*/ 211 h 237"/>
                <a:gd name="T94" fmla="*/ 81 w 271"/>
                <a:gd name="T95" fmla="*/ 207 h 237"/>
                <a:gd name="T96" fmla="*/ 72 w 271"/>
                <a:gd name="T97" fmla="*/ 199 h 237"/>
                <a:gd name="T98" fmla="*/ 64 w 271"/>
                <a:gd name="T99" fmla="*/ 186 h 237"/>
                <a:gd name="T100" fmla="*/ 60 w 271"/>
                <a:gd name="T101" fmla="*/ 169 h 237"/>
                <a:gd name="T102" fmla="*/ 55 w 271"/>
                <a:gd name="T103" fmla="*/ 161 h 237"/>
                <a:gd name="T104" fmla="*/ 51 w 271"/>
                <a:gd name="T105" fmla="*/ 148 h 237"/>
                <a:gd name="T106" fmla="*/ 47 w 271"/>
                <a:gd name="T107" fmla="*/ 135 h 237"/>
                <a:gd name="T108" fmla="*/ 38 w 271"/>
                <a:gd name="T109" fmla="*/ 127 h 237"/>
                <a:gd name="T110" fmla="*/ 34 w 271"/>
                <a:gd name="T111" fmla="*/ 118 h 237"/>
                <a:gd name="T112" fmla="*/ 26 w 271"/>
                <a:gd name="T113" fmla="*/ 101 h 237"/>
                <a:gd name="T114" fmla="*/ 13 w 271"/>
                <a:gd name="T115" fmla="*/ 8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37">
                  <a:moveTo>
                    <a:pt x="0" y="51"/>
                  </a:moveTo>
                  <a:lnTo>
                    <a:pt x="0" y="46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7" y="25"/>
                  </a:lnTo>
                  <a:lnTo>
                    <a:pt x="26" y="21"/>
                  </a:lnTo>
                  <a:lnTo>
                    <a:pt x="30" y="13"/>
                  </a:lnTo>
                  <a:lnTo>
                    <a:pt x="34" y="8"/>
                  </a:lnTo>
                  <a:lnTo>
                    <a:pt x="43" y="4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4"/>
                  </a:lnTo>
                  <a:lnTo>
                    <a:pt x="85" y="8"/>
                  </a:lnTo>
                  <a:lnTo>
                    <a:pt x="102" y="17"/>
                  </a:lnTo>
                  <a:lnTo>
                    <a:pt x="110" y="21"/>
                  </a:lnTo>
                  <a:lnTo>
                    <a:pt x="123" y="29"/>
                  </a:lnTo>
                  <a:lnTo>
                    <a:pt x="132" y="29"/>
                  </a:lnTo>
                  <a:lnTo>
                    <a:pt x="136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49" y="29"/>
                  </a:lnTo>
                  <a:lnTo>
                    <a:pt x="153" y="29"/>
                  </a:lnTo>
                  <a:lnTo>
                    <a:pt x="157" y="21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0" y="21"/>
                  </a:lnTo>
                  <a:lnTo>
                    <a:pt x="174" y="25"/>
                  </a:lnTo>
                  <a:lnTo>
                    <a:pt x="178" y="29"/>
                  </a:lnTo>
                  <a:lnTo>
                    <a:pt x="182" y="34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78" y="46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82" y="68"/>
                  </a:lnTo>
                  <a:lnTo>
                    <a:pt x="187" y="72"/>
                  </a:lnTo>
                  <a:lnTo>
                    <a:pt x="191" y="76"/>
                  </a:lnTo>
                  <a:lnTo>
                    <a:pt x="195" y="80"/>
                  </a:lnTo>
                  <a:lnTo>
                    <a:pt x="204" y="89"/>
                  </a:lnTo>
                  <a:lnTo>
                    <a:pt x="212" y="93"/>
                  </a:lnTo>
                  <a:lnTo>
                    <a:pt x="220" y="97"/>
                  </a:lnTo>
                  <a:lnTo>
                    <a:pt x="225" y="101"/>
                  </a:lnTo>
                  <a:lnTo>
                    <a:pt x="233" y="106"/>
                  </a:lnTo>
                  <a:lnTo>
                    <a:pt x="242" y="110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4" y="118"/>
                  </a:lnTo>
                  <a:lnTo>
                    <a:pt x="259" y="123"/>
                  </a:lnTo>
                  <a:lnTo>
                    <a:pt x="263" y="127"/>
                  </a:lnTo>
                  <a:lnTo>
                    <a:pt x="267" y="131"/>
                  </a:lnTo>
                  <a:lnTo>
                    <a:pt x="267" y="135"/>
                  </a:lnTo>
                  <a:lnTo>
                    <a:pt x="271" y="140"/>
                  </a:lnTo>
                  <a:lnTo>
                    <a:pt x="271" y="144"/>
                  </a:lnTo>
                  <a:lnTo>
                    <a:pt x="271" y="148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59" y="152"/>
                  </a:lnTo>
                  <a:lnTo>
                    <a:pt x="259" y="156"/>
                  </a:lnTo>
                  <a:lnTo>
                    <a:pt x="259" y="161"/>
                  </a:lnTo>
                  <a:lnTo>
                    <a:pt x="259" y="169"/>
                  </a:lnTo>
                  <a:lnTo>
                    <a:pt x="259" y="173"/>
                  </a:lnTo>
                  <a:lnTo>
                    <a:pt x="259" y="178"/>
                  </a:lnTo>
                  <a:lnTo>
                    <a:pt x="259" y="182"/>
                  </a:lnTo>
                  <a:lnTo>
                    <a:pt x="254" y="186"/>
                  </a:lnTo>
                  <a:lnTo>
                    <a:pt x="250" y="190"/>
                  </a:lnTo>
                  <a:lnTo>
                    <a:pt x="242" y="195"/>
                  </a:lnTo>
                  <a:lnTo>
                    <a:pt x="237" y="195"/>
                  </a:lnTo>
                  <a:lnTo>
                    <a:pt x="233" y="199"/>
                  </a:lnTo>
                  <a:lnTo>
                    <a:pt x="229" y="199"/>
                  </a:lnTo>
                  <a:lnTo>
                    <a:pt x="225" y="203"/>
                  </a:lnTo>
                  <a:lnTo>
                    <a:pt x="220" y="207"/>
                  </a:lnTo>
                  <a:lnTo>
                    <a:pt x="220" y="211"/>
                  </a:lnTo>
                  <a:lnTo>
                    <a:pt x="212" y="224"/>
                  </a:lnTo>
                  <a:lnTo>
                    <a:pt x="208" y="228"/>
                  </a:lnTo>
                  <a:lnTo>
                    <a:pt x="204" y="233"/>
                  </a:lnTo>
                  <a:lnTo>
                    <a:pt x="199" y="237"/>
                  </a:lnTo>
                  <a:lnTo>
                    <a:pt x="191" y="237"/>
                  </a:lnTo>
                  <a:lnTo>
                    <a:pt x="187" y="237"/>
                  </a:lnTo>
                  <a:lnTo>
                    <a:pt x="182" y="237"/>
                  </a:lnTo>
                  <a:lnTo>
                    <a:pt x="178" y="233"/>
                  </a:lnTo>
                  <a:lnTo>
                    <a:pt x="149" y="228"/>
                  </a:lnTo>
                  <a:lnTo>
                    <a:pt x="136" y="228"/>
                  </a:lnTo>
                  <a:lnTo>
                    <a:pt x="132" y="224"/>
                  </a:lnTo>
                  <a:lnTo>
                    <a:pt x="123" y="224"/>
                  </a:lnTo>
                  <a:lnTo>
                    <a:pt x="110" y="220"/>
                  </a:lnTo>
                  <a:lnTo>
                    <a:pt x="102" y="220"/>
                  </a:lnTo>
                  <a:lnTo>
                    <a:pt x="98" y="216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5" y="211"/>
                  </a:lnTo>
                  <a:lnTo>
                    <a:pt x="81" y="207"/>
                  </a:lnTo>
                  <a:lnTo>
                    <a:pt x="77" y="203"/>
                  </a:lnTo>
                  <a:lnTo>
                    <a:pt x="72" y="199"/>
                  </a:lnTo>
                  <a:lnTo>
                    <a:pt x="68" y="190"/>
                  </a:lnTo>
                  <a:lnTo>
                    <a:pt x="64" y="186"/>
                  </a:lnTo>
                  <a:lnTo>
                    <a:pt x="60" y="178"/>
                  </a:lnTo>
                  <a:lnTo>
                    <a:pt x="60" y="169"/>
                  </a:lnTo>
                  <a:lnTo>
                    <a:pt x="55" y="165"/>
                  </a:lnTo>
                  <a:lnTo>
                    <a:pt x="55" y="161"/>
                  </a:lnTo>
                  <a:lnTo>
                    <a:pt x="51" y="152"/>
                  </a:lnTo>
                  <a:lnTo>
                    <a:pt x="51" y="148"/>
                  </a:lnTo>
                  <a:lnTo>
                    <a:pt x="51" y="140"/>
                  </a:lnTo>
                  <a:lnTo>
                    <a:pt x="47" y="135"/>
                  </a:lnTo>
                  <a:lnTo>
                    <a:pt x="43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34" y="118"/>
                  </a:lnTo>
                  <a:lnTo>
                    <a:pt x="26" y="110"/>
                  </a:lnTo>
                  <a:lnTo>
                    <a:pt x="26" y="101"/>
                  </a:lnTo>
                  <a:lnTo>
                    <a:pt x="17" y="89"/>
                  </a:lnTo>
                  <a:lnTo>
                    <a:pt x="13" y="8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5" name="Freeform 81"/>
            <p:cNvSpPr>
              <a:spLocks/>
            </p:cNvSpPr>
            <p:nvPr/>
          </p:nvSpPr>
          <p:spPr bwMode="auto">
            <a:xfrm>
              <a:off x="1789136" y="5975076"/>
              <a:ext cx="154761" cy="181492"/>
            </a:xfrm>
            <a:custGeom>
              <a:avLst/>
              <a:gdLst>
                <a:gd name="T0" fmla="*/ 4 w 486"/>
                <a:gd name="T1" fmla="*/ 445 h 572"/>
                <a:gd name="T2" fmla="*/ 8 w 486"/>
                <a:gd name="T3" fmla="*/ 102 h 572"/>
                <a:gd name="T4" fmla="*/ 122 w 486"/>
                <a:gd name="T5" fmla="*/ 4 h 572"/>
                <a:gd name="T6" fmla="*/ 139 w 486"/>
                <a:gd name="T7" fmla="*/ 13 h 572"/>
                <a:gd name="T8" fmla="*/ 165 w 486"/>
                <a:gd name="T9" fmla="*/ 26 h 572"/>
                <a:gd name="T10" fmla="*/ 194 w 486"/>
                <a:gd name="T11" fmla="*/ 47 h 572"/>
                <a:gd name="T12" fmla="*/ 211 w 486"/>
                <a:gd name="T13" fmla="*/ 51 h 572"/>
                <a:gd name="T14" fmla="*/ 237 w 486"/>
                <a:gd name="T15" fmla="*/ 47 h 572"/>
                <a:gd name="T16" fmla="*/ 254 w 486"/>
                <a:gd name="T17" fmla="*/ 47 h 572"/>
                <a:gd name="T18" fmla="*/ 270 w 486"/>
                <a:gd name="T19" fmla="*/ 51 h 572"/>
                <a:gd name="T20" fmla="*/ 309 w 486"/>
                <a:gd name="T21" fmla="*/ 64 h 572"/>
                <a:gd name="T22" fmla="*/ 326 w 486"/>
                <a:gd name="T23" fmla="*/ 72 h 572"/>
                <a:gd name="T24" fmla="*/ 338 w 486"/>
                <a:gd name="T25" fmla="*/ 76 h 572"/>
                <a:gd name="T26" fmla="*/ 351 w 486"/>
                <a:gd name="T27" fmla="*/ 93 h 572"/>
                <a:gd name="T28" fmla="*/ 355 w 486"/>
                <a:gd name="T29" fmla="*/ 110 h 572"/>
                <a:gd name="T30" fmla="*/ 359 w 486"/>
                <a:gd name="T31" fmla="*/ 131 h 572"/>
                <a:gd name="T32" fmla="*/ 355 w 486"/>
                <a:gd name="T33" fmla="*/ 153 h 572"/>
                <a:gd name="T34" fmla="*/ 364 w 486"/>
                <a:gd name="T35" fmla="*/ 165 h 572"/>
                <a:gd name="T36" fmla="*/ 376 w 486"/>
                <a:gd name="T37" fmla="*/ 174 h 572"/>
                <a:gd name="T38" fmla="*/ 402 w 486"/>
                <a:gd name="T39" fmla="*/ 186 h 572"/>
                <a:gd name="T40" fmla="*/ 419 w 486"/>
                <a:gd name="T41" fmla="*/ 199 h 572"/>
                <a:gd name="T42" fmla="*/ 423 w 486"/>
                <a:gd name="T43" fmla="*/ 216 h 572"/>
                <a:gd name="T44" fmla="*/ 419 w 486"/>
                <a:gd name="T45" fmla="*/ 241 h 572"/>
                <a:gd name="T46" fmla="*/ 419 w 486"/>
                <a:gd name="T47" fmla="*/ 254 h 572"/>
                <a:gd name="T48" fmla="*/ 427 w 486"/>
                <a:gd name="T49" fmla="*/ 271 h 572"/>
                <a:gd name="T50" fmla="*/ 431 w 486"/>
                <a:gd name="T51" fmla="*/ 280 h 572"/>
                <a:gd name="T52" fmla="*/ 427 w 486"/>
                <a:gd name="T53" fmla="*/ 292 h 572"/>
                <a:gd name="T54" fmla="*/ 419 w 486"/>
                <a:gd name="T55" fmla="*/ 322 h 572"/>
                <a:gd name="T56" fmla="*/ 419 w 486"/>
                <a:gd name="T57" fmla="*/ 339 h 572"/>
                <a:gd name="T58" fmla="*/ 427 w 486"/>
                <a:gd name="T59" fmla="*/ 356 h 572"/>
                <a:gd name="T60" fmla="*/ 440 w 486"/>
                <a:gd name="T61" fmla="*/ 368 h 572"/>
                <a:gd name="T62" fmla="*/ 461 w 486"/>
                <a:gd name="T63" fmla="*/ 394 h 572"/>
                <a:gd name="T64" fmla="*/ 469 w 486"/>
                <a:gd name="T65" fmla="*/ 407 h 572"/>
                <a:gd name="T66" fmla="*/ 474 w 486"/>
                <a:gd name="T67" fmla="*/ 428 h 572"/>
                <a:gd name="T68" fmla="*/ 478 w 486"/>
                <a:gd name="T69" fmla="*/ 457 h 572"/>
                <a:gd name="T70" fmla="*/ 482 w 486"/>
                <a:gd name="T71" fmla="*/ 474 h 572"/>
                <a:gd name="T72" fmla="*/ 482 w 486"/>
                <a:gd name="T73" fmla="*/ 483 h 572"/>
                <a:gd name="T74" fmla="*/ 469 w 486"/>
                <a:gd name="T75" fmla="*/ 491 h 572"/>
                <a:gd name="T76" fmla="*/ 440 w 486"/>
                <a:gd name="T77" fmla="*/ 512 h 572"/>
                <a:gd name="T78" fmla="*/ 414 w 486"/>
                <a:gd name="T79" fmla="*/ 529 h 572"/>
                <a:gd name="T80" fmla="*/ 397 w 486"/>
                <a:gd name="T81" fmla="*/ 546 h 572"/>
                <a:gd name="T82" fmla="*/ 376 w 486"/>
                <a:gd name="T83" fmla="*/ 555 h 572"/>
                <a:gd name="T84" fmla="*/ 342 w 486"/>
                <a:gd name="T85" fmla="*/ 563 h 572"/>
                <a:gd name="T86" fmla="*/ 326 w 486"/>
                <a:gd name="T87" fmla="*/ 567 h 572"/>
                <a:gd name="T88" fmla="*/ 313 w 486"/>
                <a:gd name="T89" fmla="*/ 567 h 572"/>
                <a:gd name="T90" fmla="*/ 304 w 486"/>
                <a:gd name="T91" fmla="*/ 559 h 572"/>
                <a:gd name="T92" fmla="*/ 292 w 486"/>
                <a:gd name="T93" fmla="*/ 546 h 572"/>
                <a:gd name="T94" fmla="*/ 279 w 486"/>
                <a:gd name="T95" fmla="*/ 542 h 572"/>
                <a:gd name="T96" fmla="*/ 266 w 486"/>
                <a:gd name="T97" fmla="*/ 551 h 572"/>
                <a:gd name="T98" fmla="*/ 254 w 486"/>
                <a:gd name="T99" fmla="*/ 563 h 572"/>
                <a:gd name="T100" fmla="*/ 249 w 486"/>
                <a:gd name="T101" fmla="*/ 563 h 572"/>
                <a:gd name="T102" fmla="*/ 254 w 486"/>
                <a:gd name="T103" fmla="*/ 546 h 572"/>
                <a:gd name="T104" fmla="*/ 254 w 486"/>
                <a:gd name="T105" fmla="*/ 534 h 572"/>
                <a:gd name="T106" fmla="*/ 245 w 486"/>
                <a:gd name="T107" fmla="*/ 525 h 572"/>
                <a:gd name="T108" fmla="*/ 215 w 486"/>
                <a:gd name="T109" fmla="*/ 517 h 572"/>
                <a:gd name="T110" fmla="*/ 194 w 486"/>
                <a:gd name="T111" fmla="*/ 508 h 572"/>
                <a:gd name="T112" fmla="*/ 169 w 486"/>
                <a:gd name="T113" fmla="*/ 495 h 572"/>
                <a:gd name="T114" fmla="*/ 127 w 486"/>
                <a:gd name="T115" fmla="*/ 479 h 572"/>
                <a:gd name="T116" fmla="*/ 72 w 486"/>
                <a:gd name="T117" fmla="*/ 470 h 572"/>
                <a:gd name="T118" fmla="*/ 38 w 486"/>
                <a:gd name="T119" fmla="*/ 462 h 572"/>
                <a:gd name="T120" fmla="*/ 21 w 486"/>
                <a:gd name="T121" fmla="*/ 462 h 572"/>
                <a:gd name="T122" fmla="*/ 4 w 486"/>
                <a:gd name="T123" fmla="*/ 46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572">
                  <a:moveTo>
                    <a:pt x="0" y="462"/>
                  </a:moveTo>
                  <a:lnTo>
                    <a:pt x="0" y="457"/>
                  </a:lnTo>
                  <a:lnTo>
                    <a:pt x="4" y="445"/>
                  </a:lnTo>
                  <a:lnTo>
                    <a:pt x="4" y="373"/>
                  </a:lnTo>
                  <a:lnTo>
                    <a:pt x="4" y="335"/>
                  </a:lnTo>
                  <a:lnTo>
                    <a:pt x="8" y="102"/>
                  </a:lnTo>
                  <a:lnTo>
                    <a:pt x="12" y="0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31" y="4"/>
                  </a:lnTo>
                  <a:lnTo>
                    <a:pt x="135" y="9"/>
                  </a:lnTo>
                  <a:lnTo>
                    <a:pt x="139" y="13"/>
                  </a:lnTo>
                  <a:lnTo>
                    <a:pt x="148" y="13"/>
                  </a:lnTo>
                  <a:lnTo>
                    <a:pt x="156" y="21"/>
                  </a:lnTo>
                  <a:lnTo>
                    <a:pt x="165" y="26"/>
                  </a:lnTo>
                  <a:lnTo>
                    <a:pt x="182" y="38"/>
                  </a:lnTo>
                  <a:lnTo>
                    <a:pt x="190" y="42"/>
                  </a:lnTo>
                  <a:lnTo>
                    <a:pt x="194" y="47"/>
                  </a:lnTo>
                  <a:lnTo>
                    <a:pt x="199" y="47"/>
                  </a:lnTo>
                  <a:lnTo>
                    <a:pt x="203" y="51"/>
                  </a:lnTo>
                  <a:lnTo>
                    <a:pt x="211" y="51"/>
                  </a:lnTo>
                  <a:lnTo>
                    <a:pt x="215" y="51"/>
                  </a:lnTo>
                  <a:lnTo>
                    <a:pt x="232" y="47"/>
                  </a:lnTo>
                  <a:lnTo>
                    <a:pt x="237" y="47"/>
                  </a:lnTo>
                  <a:lnTo>
                    <a:pt x="245" y="47"/>
                  </a:lnTo>
                  <a:lnTo>
                    <a:pt x="249" y="47"/>
                  </a:lnTo>
                  <a:lnTo>
                    <a:pt x="254" y="47"/>
                  </a:lnTo>
                  <a:lnTo>
                    <a:pt x="262" y="47"/>
                  </a:lnTo>
                  <a:lnTo>
                    <a:pt x="266" y="47"/>
                  </a:lnTo>
                  <a:lnTo>
                    <a:pt x="270" y="51"/>
                  </a:lnTo>
                  <a:lnTo>
                    <a:pt x="279" y="51"/>
                  </a:lnTo>
                  <a:lnTo>
                    <a:pt x="292" y="55"/>
                  </a:lnTo>
                  <a:lnTo>
                    <a:pt x="309" y="64"/>
                  </a:lnTo>
                  <a:lnTo>
                    <a:pt x="313" y="64"/>
                  </a:lnTo>
                  <a:lnTo>
                    <a:pt x="321" y="68"/>
                  </a:lnTo>
                  <a:lnTo>
                    <a:pt x="326" y="72"/>
                  </a:lnTo>
                  <a:lnTo>
                    <a:pt x="330" y="72"/>
                  </a:lnTo>
                  <a:lnTo>
                    <a:pt x="334" y="76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47" y="89"/>
                  </a:lnTo>
                  <a:lnTo>
                    <a:pt x="351" y="93"/>
                  </a:lnTo>
                  <a:lnTo>
                    <a:pt x="351" y="97"/>
                  </a:lnTo>
                  <a:lnTo>
                    <a:pt x="355" y="106"/>
                  </a:lnTo>
                  <a:lnTo>
                    <a:pt x="355" y="110"/>
                  </a:lnTo>
                  <a:lnTo>
                    <a:pt x="359" y="119"/>
                  </a:lnTo>
                  <a:lnTo>
                    <a:pt x="359" y="123"/>
                  </a:lnTo>
                  <a:lnTo>
                    <a:pt x="359" y="131"/>
                  </a:lnTo>
                  <a:lnTo>
                    <a:pt x="359" y="136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5" y="161"/>
                  </a:lnTo>
                  <a:lnTo>
                    <a:pt x="359" y="161"/>
                  </a:lnTo>
                  <a:lnTo>
                    <a:pt x="364" y="165"/>
                  </a:lnTo>
                  <a:lnTo>
                    <a:pt x="364" y="169"/>
                  </a:lnTo>
                  <a:lnTo>
                    <a:pt x="372" y="169"/>
                  </a:lnTo>
                  <a:lnTo>
                    <a:pt x="376" y="174"/>
                  </a:lnTo>
                  <a:lnTo>
                    <a:pt x="393" y="182"/>
                  </a:lnTo>
                  <a:lnTo>
                    <a:pt x="397" y="182"/>
                  </a:lnTo>
                  <a:lnTo>
                    <a:pt x="402" y="186"/>
                  </a:lnTo>
                  <a:lnTo>
                    <a:pt x="410" y="191"/>
                  </a:lnTo>
                  <a:lnTo>
                    <a:pt x="414" y="195"/>
                  </a:lnTo>
                  <a:lnTo>
                    <a:pt x="419" y="199"/>
                  </a:lnTo>
                  <a:lnTo>
                    <a:pt x="419" y="203"/>
                  </a:lnTo>
                  <a:lnTo>
                    <a:pt x="423" y="208"/>
                  </a:lnTo>
                  <a:lnTo>
                    <a:pt x="423" y="216"/>
                  </a:lnTo>
                  <a:lnTo>
                    <a:pt x="423" y="220"/>
                  </a:lnTo>
                  <a:lnTo>
                    <a:pt x="419" y="229"/>
                  </a:lnTo>
                  <a:lnTo>
                    <a:pt x="419" y="241"/>
                  </a:lnTo>
                  <a:lnTo>
                    <a:pt x="419" y="246"/>
                  </a:lnTo>
                  <a:lnTo>
                    <a:pt x="419" y="250"/>
                  </a:lnTo>
                  <a:lnTo>
                    <a:pt x="419" y="254"/>
                  </a:lnTo>
                  <a:lnTo>
                    <a:pt x="419" y="258"/>
                  </a:lnTo>
                  <a:lnTo>
                    <a:pt x="423" y="263"/>
                  </a:lnTo>
                  <a:lnTo>
                    <a:pt x="427" y="271"/>
                  </a:lnTo>
                  <a:lnTo>
                    <a:pt x="431" y="271"/>
                  </a:lnTo>
                  <a:lnTo>
                    <a:pt x="431" y="275"/>
                  </a:lnTo>
                  <a:lnTo>
                    <a:pt x="431" y="280"/>
                  </a:lnTo>
                  <a:lnTo>
                    <a:pt x="431" y="284"/>
                  </a:lnTo>
                  <a:lnTo>
                    <a:pt x="431" y="288"/>
                  </a:lnTo>
                  <a:lnTo>
                    <a:pt x="427" y="292"/>
                  </a:lnTo>
                  <a:lnTo>
                    <a:pt x="427" y="301"/>
                  </a:lnTo>
                  <a:lnTo>
                    <a:pt x="427" y="309"/>
                  </a:lnTo>
                  <a:lnTo>
                    <a:pt x="419" y="322"/>
                  </a:lnTo>
                  <a:lnTo>
                    <a:pt x="419" y="330"/>
                  </a:lnTo>
                  <a:lnTo>
                    <a:pt x="419" y="335"/>
                  </a:lnTo>
                  <a:lnTo>
                    <a:pt x="419" y="339"/>
                  </a:lnTo>
                  <a:lnTo>
                    <a:pt x="419" y="343"/>
                  </a:lnTo>
                  <a:lnTo>
                    <a:pt x="423" y="352"/>
                  </a:lnTo>
                  <a:lnTo>
                    <a:pt x="427" y="356"/>
                  </a:lnTo>
                  <a:lnTo>
                    <a:pt x="427" y="360"/>
                  </a:lnTo>
                  <a:lnTo>
                    <a:pt x="431" y="364"/>
                  </a:lnTo>
                  <a:lnTo>
                    <a:pt x="440" y="368"/>
                  </a:lnTo>
                  <a:lnTo>
                    <a:pt x="453" y="381"/>
                  </a:lnTo>
                  <a:lnTo>
                    <a:pt x="457" y="390"/>
                  </a:lnTo>
                  <a:lnTo>
                    <a:pt x="461" y="394"/>
                  </a:lnTo>
                  <a:lnTo>
                    <a:pt x="465" y="398"/>
                  </a:lnTo>
                  <a:lnTo>
                    <a:pt x="465" y="402"/>
                  </a:lnTo>
                  <a:lnTo>
                    <a:pt x="469" y="407"/>
                  </a:lnTo>
                  <a:lnTo>
                    <a:pt x="474" y="415"/>
                  </a:lnTo>
                  <a:lnTo>
                    <a:pt x="474" y="419"/>
                  </a:lnTo>
                  <a:lnTo>
                    <a:pt x="474" y="428"/>
                  </a:lnTo>
                  <a:lnTo>
                    <a:pt x="478" y="432"/>
                  </a:lnTo>
                  <a:lnTo>
                    <a:pt x="478" y="445"/>
                  </a:lnTo>
                  <a:lnTo>
                    <a:pt x="478" y="457"/>
                  </a:lnTo>
                  <a:lnTo>
                    <a:pt x="482" y="466"/>
                  </a:lnTo>
                  <a:lnTo>
                    <a:pt x="482" y="470"/>
                  </a:lnTo>
                  <a:lnTo>
                    <a:pt x="482" y="474"/>
                  </a:lnTo>
                  <a:lnTo>
                    <a:pt x="486" y="479"/>
                  </a:lnTo>
                  <a:lnTo>
                    <a:pt x="486" y="483"/>
                  </a:lnTo>
                  <a:lnTo>
                    <a:pt x="482" y="483"/>
                  </a:lnTo>
                  <a:lnTo>
                    <a:pt x="478" y="487"/>
                  </a:lnTo>
                  <a:lnTo>
                    <a:pt x="474" y="491"/>
                  </a:lnTo>
                  <a:lnTo>
                    <a:pt x="469" y="491"/>
                  </a:lnTo>
                  <a:lnTo>
                    <a:pt x="457" y="504"/>
                  </a:lnTo>
                  <a:lnTo>
                    <a:pt x="448" y="508"/>
                  </a:lnTo>
                  <a:lnTo>
                    <a:pt x="440" y="512"/>
                  </a:lnTo>
                  <a:lnTo>
                    <a:pt x="423" y="525"/>
                  </a:lnTo>
                  <a:lnTo>
                    <a:pt x="419" y="525"/>
                  </a:lnTo>
                  <a:lnTo>
                    <a:pt x="414" y="529"/>
                  </a:lnTo>
                  <a:lnTo>
                    <a:pt x="410" y="534"/>
                  </a:lnTo>
                  <a:lnTo>
                    <a:pt x="402" y="542"/>
                  </a:lnTo>
                  <a:lnTo>
                    <a:pt x="397" y="546"/>
                  </a:lnTo>
                  <a:lnTo>
                    <a:pt x="393" y="546"/>
                  </a:lnTo>
                  <a:lnTo>
                    <a:pt x="385" y="551"/>
                  </a:lnTo>
                  <a:lnTo>
                    <a:pt x="376" y="555"/>
                  </a:lnTo>
                  <a:lnTo>
                    <a:pt x="368" y="555"/>
                  </a:lnTo>
                  <a:lnTo>
                    <a:pt x="355" y="559"/>
                  </a:lnTo>
                  <a:lnTo>
                    <a:pt x="342" y="563"/>
                  </a:lnTo>
                  <a:lnTo>
                    <a:pt x="334" y="567"/>
                  </a:lnTo>
                  <a:lnTo>
                    <a:pt x="330" y="567"/>
                  </a:lnTo>
                  <a:lnTo>
                    <a:pt x="326" y="567"/>
                  </a:lnTo>
                  <a:lnTo>
                    <a:pt x="321" y="567"/>
                  </a:lnTo>
                  <a:lnTo>
                    <a:pt x="317" y="567"/>
                  </a:lnTo>
                  <a:lnTo>
                    <a:pt x="313" y="567"/>
                  </a:lnTo>
                  <a:lnTo>
                    <a:pt x="309" y="567"/>
                  </a:lnTo>
                  <a:lnTo>
                    <a:pt x="304" y="563"/>
                  </a:lnTo>
                  <a:lnTo>
                    <a:pt x="304" y="559"/>
                  </a:lnTo>
                  <a:lnTo>
                    <a:pt x="300" y="559"/>
                  </a:lnTo>
                  <a:lnTo>
                    <a:pt x="292" y="551"/>
                  </a:lnTo>
                  <a:lnTo>
                    <a:pt x="292" y="546"/>
                  </a:lnTo>
                  <a:lnTo>
                    <a:pt x="287" y="546"/>
                  </a:lnTo>
                  <a:lnTo>
                    <a:pt x="283" y="542"/>
                  </a:lnTo>
                  <a:lnTo>
                    <a:pt x="279" y="542"/>
                  </a:lnTo>
                  <a:lnTo>
                    <a:pt x="275" y="546"/>
                  </a:lnTo>
                  <a:lnTo>
                    <a:pt x="270" y="546"/>
                  </a:lnTo>
                  <a:lnTo>
                    <a:pt x="266" y="551"/>
                  </a:lnTo>
                  <a:lnTo>
                    <a:pt x="262" y="555"/>
                  </a:lnTo>
                  <a:lnTo>
                    <a:pt x="258" y="559"/>
                  </a:lnTo>
                  <a:lnTo>
                    <a:pt x="254" y="563"/>
                  </a:lnTo>
                  <a:lnTo>
                    <a:pt x="249" y="572"/>
                  </a:lnTo>
                  <a:lnTo>
                    <a:pt x="245" y="572"/>
                  </a:lnTo>
                  <a:lnTo>
                    <a:pt x="249" y="563"/>
                  </a:lnTo>
                  <a:lnTo>
                    <a:pt x="254" y="559"/>
                  </a:lnTo>
                  <a:lnTo>
                    <a:pt x="254" y="551"/>
                  </a:lnTo>
                  <a:lnTo>
                    <a:pt x="254" y="546"/>
                  </a:lnTo>
                  <a:lnTo>
                    <a:pt x="254" y="542"/>
                  </a:lnTo>
                  <a:lnTo>
                    <a:pt x="254" y="538"/>
                  </a:lnTo>
                  <a:lnTo>
                    <a:pt x="254" y="534"/>
                  </a:lnTo>
                  <a:lnTo>
                    <a:pt x="249" y="529"/>
                  </a:lnTo>
                  <a:lnTo>
                    <a:pt x="245" y="529"/>
                  </a:lnTo>
                  <a:lnTo>
                    <a:pt x="245" y="525"/>
                  </a:lnTo>
                  <a:lnTo>
                    <a:pt x="241" y="525"/>
                  </a:lnTo>
                  <a:lnTo>
                    <a:pt x="228" y="521"/>
                  </a:lnTo>
                  <a:lnTo>
                    <a:pt x="215" y="517"/>
                  </a:lnTo>
                  <a:lnTo>
                    <a:pt x="207" y="512"/>
                  </a:lnTo>
                  <a:lnTo>
                    <a:pt x="199" y="508"/>
                  </a:lnTo>
                  <a:lnTo>
                    <a:pt x="194" y="508"/>
                  </a:lnTo>
                  <a:lnTo>
                    <a:pt x="182" y="500"/>
                  </a:lnTo>
                  <a:lnTo>
                    <a:pt x="177" y="500"/>
                  </a:lnTo>
                  <a:lnTo>
                    <a:pt x="169" y="495"/>
                  </a:lnTo>
                  <a:lnTo>
                    <a:pt x="165" y="491"/>
                  </a:lnTo>
                  <a:lnTo>
                    <a:pt x="135" y="483"/>
                  </a:lnTo>
                  <a:lnTo>
                    <a:pt x="127" y="479"/>
                  </a:lnTo>
                  <a:lnTo>
                    <a:pt x="118" y="479"/>
                  </a:lnTo>
                  <a:lnTo>
                    <a:pt x="110" y="474"/>
                  </a:lnTo>
                  <a:lnTo>
                    <a:pt x="72" y="470"/>
                  </a:lnTo>
                  <a:lnTo>
                    <a:pt x="55" y="466"/>
                  </a:lnTo>
                  <a:lnTo>
                    <a:pt x="46" y="462"/>
                  </a:lnTo>
                  <a:lnTo>
                    <a:pt x="38" y="462"/>
                  </a:lnTo>
                  <a:lnTo>
                    <a:pt x="33" y="462"/>
                  </a:lnTo>
                  <a:lnTo>
                    <a:pt x="29" y="462"/>
                  </a:lnTo>
                  <a:lnTo>
                    <a:pt x="21" y="462"/>
                  </a:lnTo>
                  <a:lnTo>
                    <a:pt x="16" y="462"/>
                  </a:lnTo>
                  <a:lnTo>
                    <a:pt x="8" y="462"/>
                  </a:lnTo>
                  <a:lnTo>
                    <a:pt x="4" y="46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6" name="Freeform 82"/>
            <p:cNvSpPr>
              <a:spLocks/>
            </p:cNvSpPr>
            <p:nvPr/>
          </p:nvSpPr>
          <p:spPr bwMode="auto">
            <a:xfrm>
              <a:off x="2278743" y="5015559"/>
              <a:ext cx="455841" cy="444586"/>
            </a:xfrm>
            <a:custGeom>
              <a:avLst/>
              <a:gdLst>
                <a:gd name="T0" fmla="*/ 25 w 1435"/>
                <a:gd name="T1" fmla="*/ 669 h 1401"/>
                <a:gd name="T2" fmla="*/ 21 w 1435"/>
                <a:gd name="T3" fmla="*/ 584 h 1401"/>
                <a:gd name="T4" fmla="*/ 4 w 1435"/>
                <a:gd name="T5" fmla="*/ 461 h 1401"/>
                <a:gd name="T6" fmla="*/ 34 w 1435"/>
                <a:gd name="T7" fmla="*/ 411 h 1401"/>
                <a:gd name="T8" fmla="*/ 106 w 1435"/>
                <a:gd name="T9" fmla="*/ 364 h 1401"/>
                <a:gd name="T10" fmla="*/ 131 w 1435"/>
                <a:gd name="T11" fmla="*/ 394 h 1401"/>
                <a:gd name="T12" fmla="*/ 228 w 1435"/>
                <a:gd name="T13" fmla="*/ 385 h 1401"/>
                <a:gd name="T14" fmla="*/ 292 w 1435"/>
                <a:gd name="T15" fmla="*/ 389 h 1401"/>
                <a:gd name="T16" fmla="*/ 351 w 1435"/>
                <a:gd name="T17" fmla="*/ 449 h 1401"/>
                <a:gd name="T18" fmla="*/ 410 w 1435"/>
                <a:gd name="T19" fmla="*/ 428 h 1401"/>
                <a:gd name="T20" fmla="*/ 495 w 1435"/>
                <a:gd name="T21" fmla="*/ 398 h 1401"/>
                <a:gd name="T22" fmla="*/ 580 w 1435"/>
                <a:gd name="T23" fmla="*/ 313 h 1401"/>
                <a:gd name="T24" fmla="*/ 652 w 1435"/>
                <a:gd name="T25" fmla="*/ 284 h 1401"/>
                <a:gd name="T26" fmla="*/ 724 w 1435"/>
                <a:gd name="T27" fmla="*/ 305 h 1401"/>
                <a:gd name="T28" fmla="*/ 745 w 1435"/>
                <a:gd name="T29" fmla="*/ 262 h 1401"/>
                <a:gd name="T30" fmla="*/ 677 w 1435"/>
                <a:gd name="T31" fmla="*/ 186 h 1401"/>
                <a:gd name="T32" fmla="*/ 669 w 1435"/>
                <a:gd name="T33" fmla="*/ 123 h 1401"/>
                <a:gd name="T34" fmla="*/ 783 w 1435"/>
                <a:gd name="T35" fmla="*/ 68 h 1401"/>
                <a:gd name="T36" fmla="*/ 825 w 1435"/>
                <a:gd name="T37" fmla="*/ 30 h 1401"/>
                <a:gd name="T38" fmla="*/ 952 w 1435"/>
                <a:gd name="T39" fmla="*/ 47 h 1401"/>
                <a:gd name="T40" fmla="*/ 1020 w 1435"/>
                <a:gd name="T41" fmla="*/ 80 h 1401"/>
                <a:gd name="T42" fmla="*/ 1100 w 1435"/>
                <a:gd name="T43" fmla="*/ 97 h 1401"/>
                <a:gd name="T44" fmla="*/ 1164 w 1435"/>
                <a:gd name="T45" fmla="*/ 195 h 1401"/>
                <a:gd name="T46" fmla="*/ 1232 w 1435"/>
                <a:gd name="T47" fmla="*/ 275 h 1401"/>
                <a:gd name="T48" fmla="*/ 1240 w 1435"/>
                <a:gd name="T49" fmla="*/ 334 h 1401"/>
                <a:gd name="T50" fmla="*/ 1232 w 1435"/>
                <a:gd name="T51" fmla="*/ 377 h 1401"/>
                <a:gd name="T52" fmla="*/ 1316 w 1435"/>
                <a:gd name="T53" fmla="*/ 445 h 1401"/>
                <a:gd name="T54" fmla="*/ 1329 w 1435"/>
                <a:gd name="T55" fmla="*/ 559 h 1401"/>
                <a:gd name="T56" fmla="*/ 1388 w 1435"/>
                <a:gd name="T57" fmla="*/ 593 h 1401"/>
                <a:gd name="T58" fmla="*/ 1431 w 1435"/>
                <a:gd name="T59" fmla="*/ 639 h 1401"/>
                <a:gd name="T60" fmla="*/ 1422 w 1435"/>
                <a:gd name="T61" fmla="*/ 775 h 1401"/>
                <a:gd name="T62" fmla="*/ 1397 w 1435"/>
                <a:gd name="T63" fmla="*/ 868 h 1401"/>
                <a:gd name="T64" fmla="*/ 1426 w 1435"/>
                <a:gd name="T65" fmla="*/ 957 h 1401"/>
                <a:gd name="T66" fmla="*/ 1384 w 1435"/>
                <a:gd name="T67" fmla="*/ 953 h 1401"/>
                <a:gd name="T68" fmla="*/ 1329 w 1435"/>
                <a:gd name="T69" fmla="*/ 991 h 1401"/>
                <a:gd name="T70" fmla="*/ 1253 w 1435"/>
                <a:gd name="T71" fmla="*/ 914 h 1401"/>
                <a:gd name="T72" fmla="*/ 1130 w 1435"/>
                <a:gd name="T73" fmla="*/ 898 h 1401"/>
                <a:gd name="T74" fmla="*/ 1045 w 1435"/>
                <a:gd name="T75" fmla="*/ 914 h 1401"/>
                <a:gd name="T76" fmla="*/ 995 w 1435"/>
                <a:gd name="T77" fmla="*/ 982 h 1401"/>
                <a:gd name="T78" fmla="*/ 918 w 1435"/>
                <a:gd name="T79" fmla="*/ 1105 h 1401"/>
                <a:gd name="T80" fmla="*/ 880 w 1435"/>
                <a:gd name="T81" fmla="*/ 1185 h 1401"/>
                <a:gd name="T82" fmla="*/ 800 w 1435"/>
                <a:gd name="T83" fmla="*/ 1224 h 1401"/>
                <a:gd name="T84" fmla="*/ 715 w 1435"/>
                <a:gd name="T85" fmla="*/ 1262 h 1401"/>
                <a:gd name="T86" fmla="*/ 664 w 1435"/>
                <a:gd name="T87" fmla="*/ 1363 h 1401"/>
                <a:gd name="T88" fmla="*/ 601 w 1435"/>
                <a:gd name="T89" fmla="*/ 1401 h 1401"/>
                <a:gd name="T90" fmla="*/ 575 w 1435"/>
                <a:gd name="T91" fmla="*/ 1367 h 1401"/>
                <a:gd name="T92" fmla="*/ 584 w 1435"/>
                <a:gd name="T93" fmla="*/ 1329 h 1401"/>
                <a:gd name="T94" fmla="*/ 567 w 1435"/>
                <a:gd name="T95" fmla="*/ 1257 h 1401"/>
                <a:gd name="T96" fmla="*/ 580 w 1435"/>
                <a:gd name="T97" fmla="*/ 1177 h 1401"/>
                <a:gd name="T98" fmla="*/ 575 w 1435"/>
                <a:gd name="T99" fmla="*/ 1037 h 1401"/>
                <a:gd name="T100" fmla="*/ 533 w 1435"/>
                <a:gd name="T101" fmla="*/ 970 h 1401"/>
                <a:gd name="T102" fmla="*/ 465 w 1435"/>
                <a:gd name="T103" fmla="*/ 974 h 1401"/>
                <a:gd name="T104" fmla="*/ 398 w 1435"/>
                <a:gd name="T105" fmla="*/ 999 h 1401"/>
                <a:gd name="T106" fmla="*/ 317 w 1435"/>
                <a:gd name="T107" fmla="*/ 948 h 1401"/>
                <a:gd name="T108" fmla="*/ 245 w 1435"/>
                <a:gd name="T109" fmla="*/ 923 h 1401"/>
                <a:gd name="T110" fmla="*/ 266 w 1435"/>
                <a:gd name="T111" fmla="*/ 872 h 1401"/>
                <a:gd name="T112" fmla="*/ 241 w 1435"/>
                <a:gd name="T113" fmla="*/ 838 h 1401"/>
                <a:gd name="T114" fmla="*/ 178 w 1435"/>
                <a:gd name="T115" fmla="*/ 876 h 1401"/>
                <a:gd name="T116" fmla="*/ 139 w 1435"/>
                <a:gd name="T117" fmla="*/ 851 h 1401"/>
                <a:gd name="T118" fmla="*/ 131 w 1435"/>
                <a:gd name="T119" fmla="*/ 787 h 1401"/>
                <a:gd name="T120" fmla="*/ 46 w 1435"/>
                <a:gd name="T121" fmla="*/ 732 h 1401"/>
                <a:gd name="T122" fmla="*/ 12 w 1435"/>
                <a:gd name="T123" fmla="*/ 707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5" h="1401">
                  <a:moveTo>
                    <a:pt x="0" y="703"/>
                  </a:moveTo>
                  <a:lnTo>
                    <a:pt x="4" y="703"/>
                  </a:lnTo>
                  <a:lnTo>
                    <a:pt x="8" y="699"/>
                  </a:lnTo>
                  <a:lnTo>
                    <a:pt x="12" y="699"/>
                  </a:lnTo>
                  <a:lnTo>
                    <a:pt x="12" y="694"/>
                  </a:lnTo>
                  <a:lnTo>
                    <a:pt x="17" y="694"/>
                  </a:lnTo>
                  <a:lnTo>
                    <a:pt x="17" y="690"/>
                  </a:lnTo>
                  <a:lnTo>
                    <a:pt x="21" y="690"/>
                  </a:lnTo>
                  <a:lnTo>
                    <a:pt x="21" y="686"/>
                  </a:lnTo>
                  <a:lnTo>
                    <a:pt x="25" y="682"/>
                  </a:lnTo>
                  <a:lnTo>
                    <a:pt x="25" y="673"/>
                  </a:lnTo>
                  <a:lnTo>
                    <a:pt x="25" y="669"/>
                  </a:lnTo>
                  <a:lnTo>
                    <a:pt x="25" y="665"/>
                  </a:lnTo>
                  <a:lnTo>
                    <a:pt x="25" y="656"/>
                  </a:lnTo>
                  <a:lnTo>
                    <a:pt x="25" y="652"/>
                  </a:lnTo>
                  <a:lnTo>
                    <a:pt x="25" y="648"/>
                  </a:lnTo>
                  <a:lnTo>
                    <a:pt x="25" y="635"/>
                  </a:lnTo>
                  <a:lnTo>
                    <a:pt x="21" y="618"/>
                  </a:lnTo>
                  <a:lnTo>
                    <a:pt x="21" y="614"/>
                  </a:lnTo>
                  <a:lnTo>
                    <a:pt x="21" y="605"/>
                  </a:lnTo>
                  <a:lnTo>
                    <a:pt x="21" y="601"/>
                  </a:lnTo>
                  <a:lnTo>
                    <a:pt x="21" y="597"/>
                  </a:lnTo>
                  <a:lnTo>
                    <a:pt x="21" y="593"/>
                  </a:lnTo>
                  <a:lnTo>
                    <a:pt x="21" y="584"/>
                  </a:lnTo>
                  <a:lnTo>
                    <a:pt x="21" y="576"/>
                  </a:lnTo>
                  <a:lnTo>
                    <a:pt x="21" y="572"/>
                  </a:lnTo>
                  <a:lnTo>
                    <a:pt x="21" y="555"/>
                  </a:lnTo>
                  <a:lnTo>
                    <a:pt x="17" y="546"/>
                  </a:lnTo>
                  <a:lnTo>
                    <a:pt x="12" y="512"/>
                  </a:lnTo>
                  <a:lnTo>
                    <a:pt x="8" y="504"/>
                  </a:lnTo>
                  <a:lnTo>
                    <a:pt x="8" y="500"/>
                  </a:lnTo>
                  <a:lnTo>
                    <a:pt x="4" y="491"/>
                  </a:lnTo>
                  <a:lnTo>
                    <a:pt x="4" y="483"/>
                  </a:lnTo>
                  <a:lnTo>
                    <a:pt x="4" y="478"/>
                  </a:lnTo>
                  <a:lnTo>
                    <a:pt x="4" y="466"/>
                  </a:lnTo>
                  <a:lnTo>
                    <a:pt x="4" y="461"/>
                  </a:lnTo>
                  <a:lnTo>
                    <a:pt x="4" y="453"/>
                  </a:lnTo>
                  <a:lnTo>
                    <a:pt x="4" y="449"/>
                  </a:lnTo>
                  <a:lnTo>
                    <a:pt x="4" y="445"/>
                  </a:lnTo>
                  <a:lnTo>
                    <a:pt x="4" y="440"/>
                  </a:lnTo>
                  <a:lnTo>
                    <a:pt x="4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3"/>
                  </a:lnTo>
                  <a:lnTo>
                    <a:pt x="17" y="419"/>
                  </a:lnTo>
                  <a:lnTo>
                    <a:pt x="21" y="419"/>
                  </a:lnTo>
                  <a:lnTo>
                    <a:pt x="25" y="415"/>
                  </a:lnTo>
                  <a:lnTo>
                    <a:pt x="34" y="411"/>
                  </a:lnTo>
                  <a:lnTo>
                    <a:pt x="38" y="406"/>
                  </a:lnTo>
                  <a:lnTo>
                    <a:pt x="46" y="402"/>
                  </a:lnTo>
                  <a:lnTo>
                    <a:pt x="51" y="398"/>
                  </a:lnTo>
                  <a:lnTo>
                    <a:pt x="55" y="385"/>
                  </a:lnTo>
                  <a:lnTo>
                    <a:pt x="59" y="381"/>
                  </a:lnTo>
                  <a:lnTo>
                    <a:pt x="63" y="377"/>
                  </a:lnTo>
                  <a:lnTo>
                    <a:pt x="72" y="373"/>
                  </a:lnTo>
                  <a:lnTo>
                    <a:pt x="80" y="368"/>
                  </a:lnTo>
                  <a:lnTo>
                    <a:pt x="84" y="364"/>
                  </a:lnTo>
                  <a:lnTo>
                    <a:pt x="93" y="364"/>
                  </a:lnTo>
                  <a:lnTo>
                    <a:pt x="97" y="364"/>
                  </a:lnTo>
                  <a:lnTo>
                    <a:pt x="106" y="364"/>
                  </a:lnTo>
                  <a:lnTo>
                    <a:pt x="110" y="364"/>
                  </a:lnTo>
                  <a:lnTo>
                    <a:pt x="114" y="364"/>
                  </a:lnTo>
                  <a:lnTo>
                    <a:pt x="118" y="36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8" y="368"/>
                  </a:lnTo>
                  <a:lnTo>
                    <a:pt x="118" y="373"/>
                  </a:lnTo>
                  <a:lnTo>
                    <a:pt x="118" y="377"/>
                  </a:lnTo>
                  <a:lnTo>
                    <a:pt x="118" y="381"/>
                  </a:lnTo>
                  <a:lnTo>
                    <a:pt x="123" y="385"/>
                  </a:lnTo>
                  <a:lnTo>
                    <a:pt x="127" y="389"/>
                  </a:lnTo>
                  <a:lnTo>
                    <a:pt x="131" y="394"/>
                  </a:lnTo>
                  <a:lnTo>
                    <a:pt x="135" y="394"/>
                  </a:lnTo>
                  <a:lnTo>
                    <a:pt x="139" y="394"/>
                  </a:lnTo>
                  <a:lnTo>
                    <a:pt x="144" y="394"/>
                  </a:lnTo>
                  <a:lnTo>
                    <a:pt x="152" y="394"/>
                  </a:lnTo>
                  <a:lnTo>
                    <a:pt x="156" y="394"/>
                  </a:lnTo>
                  <a:lnTo>
                    <a:pt x="161" y="394"/>
                  </a:lnTo>
                  <a:lnTo>
                    <a:pt x="165" y="394"/>
                  </a:lnTo>
                  <a:lnTo>
                    <a:pt x="194" y="389"/>
                  </a:lnTo>
                  <a:lnTo>
                    <a:pt x="203" y="385"/>
                  </a:lnTo>
                  <a:lnTo>
                    <a:pt x="211" y="385"/>
                  </a:lnTo>
                  <a:lnTo>
                    <a:pt x="220" y="385"/>
                  </a:lnTo>
                  <a:lnTo>
                    <a:pt x="228" y="385"/>
                  </a:lnTo>
                  <a:lnTo>
                    <a:pt x="237" y="389"/>
                  </a:lnTo>
                  <a:lnTo>
                    <a:pt x="254" y="394"/>
                  </a:lnTo>
                  <a:lnTo>
                    <a:pt x="258" y="394"/>
                  </a:lnTo>
                  <a:lnTo>
                    <a:pt x="262" y="394"/>
                  </a:lnTo>
                  <a:lnTo>
                    <a:pt x="266" y="394"/>
                  </a:lnTo>
                  <a:lnTo>
                    <a:pt x="271" y="389"/>
                  </a:lnTo>
                  <a:lnTo>
                    <a:pt x="275" y="389"/>
                  </a:lnTo>
                  <a:lnTo>
                    <a:pt x="279" y="389"/>
                  </a:lnTo>
                  <a:lnTo>
                    <a:pt x="279" y="385"/>
                  </a:lnTo>
                  <a:lnTo>
                    <a:pt x="283" y="385"/>
                  </a:lnTo>
                  <a:lnTo>
                    <a:pt x="288" y="389"/>
                  </a:lnTo>
                  <a:lnTo>
                    <a:pt x="292" y="389"/>
                  </a:lnTo>
                  <a:lnTo>
                    <a:pt x="292" y="394"/>
                  </a:lnTo>
                  <a:lnTo>
                    <a:pt x="296" y="398"/>
                  </a:lnTo>
                  <a:lnTo>
                    <a:pt x="305" y="406"/>
                  </a:lnTo>
                  <a:lnTo>
                    <a:pt x="317" y="423"/>
                  </a:lnTo>
                  <a:lnTo>
                    <a:pt x="321" y="428"/>
                  </a:lnTo>
                  <a:lnTo>
                    <a:pt x="326" y="436"/>
                  </a:lnTo>
                  <a:lnTo>
                    <a:pt x="330" y="436"/>
                  </a:lnTo>
                  <a:lnTo>
                    <a:pt x="334" y="445"/>
                  </a:lnTo>
                  <a:lnTo>
                    <a:pt x="338" y="445"/>
                  </a:lnTo>
                  <a:lnTo>
                    <a:pt x="343" y="449"/>
                  </a:lnTo>
                  <a:lnTo>
                    <a:pt x="347" y="449"/>
                  </a:lnTo>
                  <a:lnTo>
                    <a:pt x="351" y="449"/>
                  </a:lnTo>
                  <a:lnTo>
                    <a:pt x="355" y="449"/>
                  </a:lnTo>
                  <a:lnTo>
                    <a:pt x="360" y="449"/>
                  </a:lnTo>
                  <a:lnTo>
                    <a:pt x="364" y="449"/>
                  </a:lnTo>
                  <a:lnTo>
                    <a:pt x="372" y="449"/>
                  </a:lnTo>
                  <a:lnTo>
                    <a:pt x="381" y="449"/>
                  </a:lnTo>
                  <a:lnTo>
                    <a:pt x="385" y="449"/>
                  </a:lnTo>
                  <a:lnTo>
                    <a:pt x="389" y="445"/>
                  </a:lnTo>
                  <a:lnTo>
                    <a:pt x="393" y="445"/>
                  </a:lnTo>
                  <a:lnTo>
                    <a:pt x="398" y="440"/>
                  </a:lnTo>
                  <a:lnTo>
                    <a:pt x="402" y="432"/>
                  </a:lnTo>
                  <a:lnTo>
                    <a:pt x="406" y="432"/>
                  </a:lnTo>
                  <a:lnTo>
                    <a:pt x="410" y="428"/>
                  </a:lnTo>
                  <a:lnTo>
                    <a:pt x="415" y="428"/>
                  </a:lnTo>
                  <a:lnTo>
                    <a:pt x="427" y="428"/>
                  </a:lnTo>
                  <a:lnTo>
                    <a:pt x="432" y="428"/>
                  </a:lnTo>
                  <a:lnTo>
                    <a:pt x="436" y="428"/>
                  </a:lnTo>
                  <a:lnTo>
                    <a:pt x="440" y="428"/>
                  </a:lnTo>
                  <a:lnTo>
                    <a:pt x="444" y="423"/>
                  </a:lnTo>
                  <a:lnTo>
                    <a:pt x="448" y="423"/>
                  </a:lnTo>
                  <a:lnTo>
                    <a:pt x="465" y="415"/>
                  </a:lnTo>
                  <a:lnTo>
                    <a:pt x="482" y="406"/>
                  </a:lnTo>
                  <a:lnTo>
                    <a:pt x="487" y="406"/>
                  </a:lnTo>
                  <a:lnTo>
                    <a:pt x="491" y="402"/>
                  </a:lnTo>
                  <a:lnTo>
                    <a:pt x="495" y="398"/>
                  </a:lnTo>
                  <a:lnTo>
                    <a:pt x="525" y="381"/>
                  </a:lnTo>
                  <a:lnTo>
                    <a:pt x="537" y="373"/>
                  </a:lnTo>
                  <a:lnTo>
                    <a:pt x="542" y="368"/>
                  </a:lnTo>
                  <a:lnTo>
                    <a:pt x="546" y="364"/>
                  </a:lnTo>
                  <a:lnTo>
                    <a:pt x="550" y="364"/>
                  </a:lnTo>
                  <a:lnTo>
                    <a:pt x="554" y="360"/>
                  </a:lnTo>
                  <a:lnTo>
                    <a:pt x="559" y="351"/>
                  </a:lnTo>
                  <a:lnTo>
                    <a:pt x="563" y="347"/>
                  </a:lnTo>
                  <a:lnTo>
                    <a:pt x="567" y="343"/>
                  </a:lnTo>
                  <a:lnTo>
                    <a:pt x="571" y="326"/>
                  </a:lnTo>
                  <a:lnTo>
                    <a:pt x="575" y="318"/>
                  </a:lnTo>
                  <a:lnTo>
                    <a:pt x="580" y="313"/>
                  </a:lnTo>
                  <a:lnTo>
                    <a:pt x="584" y="309"/>
                  </a:lnTo>
                  <a:lnTo>
                    <a:pt x="592" y="301"/>
                  </a:lnTo>
                  <a:lnTo>
                    <a:pt x="597" y="296"/>
                  </a:lnTo>
                  <a:lnTo>
                    <a:pt x="601" y="296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1" y="284"/>
                  </a:lnTo>
                  <a:lnTo>
                    <a:pt x="635" y="284"/>
                  </a:lnTo>
                  <a:lnTo>
                    <a:pt x="643" y="284"/>
                  </a:lnTo>
                  <a:lnTo>
                    <a:pt x="647" y="284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73" y="288"/>
                  </a:lnTo>
                  <a:lnTo>
                    <a:pt x="681" y="292"/>
                  </a:lnTo>
                  <a:lnTo>
                    <a:pt x="694" y="296"/>
                  </a:lnTo>
                  <a:lnTo>
                    <a:pt x="698" y="301"/>
                  </a:lnTo>
                  <a:lnTo>
                    <a:pt x="707" y="305"/>
                  </a:lnTo>
                  <a:lnTo>
                    <a:pt x="711" y="305"/>
                  </a:lnTo>
                  <a:lnTo>
                    <a:pt x="715" y="305"/>
                  </a:lnTo>
                  <a:lnTo>
                    <a:pt x="719" y="305"/>
                  </a:lnTo>
                  <a:lnTo>
                    <a:pt x="724" y="305"/>
                  </a:lnTo>
                  <a:lnTo>
                    <a:pt x="728" y="305"/>
                  </a:lnTo>
                  <a:lnTo>
                    <a:pt x="732" y="301"/>
                  </a:lnTo>
                  <a:lnTo>
                    <a:pt x="736" y="301"/>
                  </a:lnTo>
                  <a:lnTo>
                    <a:pt x="741" y="296"/>
                  </a:lnTo>
                  <a:lnTo>
                    <a:pt x="745" y="292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3" y="279"/>
                  </a:lnTo>
                  <a:lnTo>
                    <a:pt x="753" y="275"/>
                  </a:lnTo>
                  <a:lnTo>
                    <a:pt x="753" y="271"/>
                  </a:lnTo>
                  <a:lnTo>
                    <a:pt x="749" y="267"/>
                  </a:lnTo>
                  <a:lnTo>
                    <a:pt x="745" y="262"/>
                  </a:lnTo>
                  <a:lnTo>
                    <a:pt x="741" y="258"/>
                  </a:lnTo>
                  <a:lnTo>
                    <a:pt x="736" y="254"/>
                  </a:lnTo>
                  <a:lnTo>
                    <a:pt x="732" y="250"/>
                  </a:lnTo>
                  <a:lnTo>
                    <a:pt x="724" y="237"/>
                  </a:lnTo>
                  <a:lnTo>
                    <a:pt x="715" y="229"/>
                  </a:lnTo>
                  <a:lnTo>
                    <a:pt x="707" y="224"/>
                  </a:lnTo>
                  <a:lnTo>
                    <a:pt x="702" y="216"/>
                  </a:lnTo>
                  <a:lnTo>
                    <a:pt x="698" y="212"/>
                  </a:lnTo>
                  <a:lnTo>
                    <a:pt x="690" y="203"/>
                  </a:lnTo>
                  <a:lnTo>
                    <a:pt x="686" y="199"/>
                  </a:lnTo>
                  <a:lnTo>
                    <a:pt x="681" y="191"/>
                  </a:lnTo>
                  <a:lnTo>
                    <a:pt x="677" y="186"/>
                  </a:lnTo>
                  <a:lnTo>
                    <a:pt x="677" y="178"/>
                  </a:lnTo>
                  <a:lnTo>
                    <a:pt x="673" y="174"/>
                  </a:lnTo>
                  <a:lnTo>
                    <a:pt x="669" y="165"/>
                  </a:lnTo>
                  <a:lnTo>
                    <a:pt x="664" y="157"/>
                  </a:lnTo>
                  <a:lnTo>
                    <a:pt x="664" y="152"/>
                  </a:lnTo>
                  <a:lnTo>
                    <a:pt x="664" y="148"/>
                  </a:lnTo>
                  <a:lnTo>
                    <a:pt x="664" y="144"/>
                  </a:lnTo>
                  <a:lnTo>
                    <a:pt x="664" y="140"/>
                  </a:lnTo>
                  <a:lnTo>
                    <a:pt x="664" y="135"/>
                  </a:lnTo>
                  <a:lnTo>
                    <a:pt x="664" y="131"/>
                  </a:lnTo>
                  <a:lnTo>
                    <a:pt x="664" y="127"/>
                  </a:lnTo>
                  <a:lnTo>
                    <a:pt x="669" y="123"/>
                  </a:lnTo>
                  <a:lnTo>
                    <a:pt x="673" y="123"/>
                  </a:lnTo>
                  <a:lnTo>
                    <a:pt x="677" y="119"/>
                  </a:lnTo>
                  <a:lnTo>
                    <a:pt x="681" y="119"/>
                  </a:lnTo>
                  <a:lnTo>
                    <a:pt x="690" y="114"/>
                  </a:lnTo>
                  <a:lnTo>
                    <a:pt x="707" y="106"/>
                  </a:lnTo>
                  <a:lnTo>
                    <a:pt x="719" y="102"/>
                  </a:lnTo>
                  <a:lnTo>
                    <a:pt x="724" y="97"/>
                  </a:lnTo>
                  <a:lnTo>
                    <a:pt x="736" y="93"/>
                  </a:lnTo>
                  <a:lnTo>
                    <a:pt x="749" y="89"/>
                  </a:lnTo>
                  <a:lnTo>
                    <a:pt x="758" y="80"/>
                  </a:lnTo>
                  <a:lnTo>
                    <a:pt x="774" y="72"/>
                  </a:lnTo>
                  <a:lnTo>
                    <a:pt x="783" y="68"/>
                  </a:lnTo>
                  <a:lnTo>
                    <a:pt x="791" y="63"/>
                  </a:lnTo>
                  <a:lnTo>
                    <a:pt x="796" y="59"/>
                  </a:lnTo>
                  <a:lnTo>
                    <a:pt x="800" y="55"/>
                  </a:lnTo>
                  <a:lnTo>
                    <a:pt x="804" y="55"/>
                  </a:lnTo>
                  <a:lnTo>
                    <a:pt x="804" y="51"/>
                  </a:lnTo>
                  <a:lnTo>
                    <a:pt x="808" y="51"/>
                  </a:lnTo>
                  <a:lnTo>
                    <a:pt x="808" y="47"/>
                  </a:lnTo>
                  <a:lnTo>
                    <a:pt x="808" y="42"/>
                  </a:lnTo>
                  <a:lnTo>
                    <a:pt x="813" y="38"/>
                  </a:lnTo>
                  <a:lnTo>
                    <a:pt x="817" y="34"/>
                  </a:lnTo>
                  <a:lnTo>
                    <a:pt x="821" y="34"/>
                  </a:lnTo>
                  <a:lnTo>
                    <a:pt x="825" y="30"/>
                  </a:lnTo>
                  <a:lnTo>
                    <a:pt x="829" y="30"/>
                  </a:lnTo>
                  <a:lnTo>
                    <a:pt x="834" y="25"/>
                  </a:lnTo>
                  <a:lnTo>
                    <a:pt x="838" y="25"/>
                  </a:lnTo>
                  <a:lnTo>
                    <a:pt x="846" y="21"/>
                  </a:lnTo>
                  <a:lnTo>
                    <a:pt x="863" y="17"/>
                  </a:lnTo>
                  <a:lnTo>
                    <a:pt x="889" y="13"/>
                  </a:lnTo>
                  <a:lnTo>
                    <a:pt x="944" y="0"/>
                  </a:lnTo>
                  <a:lnTo>
                    <a:pt x="944" y="13"/>
                  </a:lnTo>
                  <a:lnTo>
                    <a:pt x="944" y="21"/>
                  </a:lnTo>
                  <a:lnTo>
                    <a:pt x="948" y="30"/>
                  </a:lnTo>
                  <a:lnTo>
                    <a:pt x="952" y="38"/>
                  </a:lnTo>
                  <a:lnTo>
                    <a:pt x="952" y="47"/>
                  </a:lnTo>
                  <a:lnTo>
                    <a:pt x="956" y="51"/>
                  </a:lnTo>
                  <a:lnTo>
                    <a:pt x="961" y="59"/>
                  </a:lnTo>
                  <a:lnTo>
                    <a:pt x="965" y="63"/>
                  </a:lnTo>
                  <a:lnTo>
                    <a:pt x="969" y="72"/>
                  </a:lnTo>
                  <a:lnTo>
                    <a:pt x="973" y="76"/>
                  </a:lnTo>
                  <a:lnTo>
                    <a:pt x="978" y="76"/>
                  </a:lnTo>
                  <a:lnTo>
                    <a:pt x="982" y="80"/>
                  </a:lnTo>
                  <a:lnTo>
                    <a:pt x="990" y="80"/>
                  </a:lnTo>
                  <a:lnTo>
                    <a:pt x="995" y="80"/>
                  </a:lnTo>
                  <a:lnTo>
                    <a:pt x="1003" y="80"/>
                  </a:lnTo>
                  <a:lnTo>
                    <a:pt x="1007" y="80"/>
                  </a:lnTo>
                  <a:lnTo>
                    <a:pt x="1020" y="80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54" y="76"/>
                  </a:lnTo>
                  <a:lnTo>
                    <a:pt x="1058" y="76"/>
                  </a:lnTo>
                  <a:lnTo>
                    <a:pt x="1062" y="76"/>
                  </a:lnTo>
                  <a:lnTo>
                    <a:pt x="1071" y="76"/>
                  </a:lnTo>
                  <a:lnTo>
                    <a:pt x="1075" y="80"/>
                  </a:lnTo>
                  <a:lnTo>
                    <a:pt x="1079" y="80"/>
                  </a:lnTo>
                  <a:lnTo>
                    <a:pt x="1083" y="85"/>
                  </a:lnTo>
                  <a:lnTo>
                    <a:pt x="1088" y="89"/>
                  </a:lnTo>
                  <a:lnTo>
                    <a:pt x="1096" y="93"/>
                  </a:lnTo>
                  <a:lnTo>
                    <a:pt x="1100" y="97"/>
                  </a:lnTo>
                  <a:lnTo>
                    <a:pt x="1109" y="110"/>
                  </a:lnTo>
                  <a:lnTo>
                    <a:pt x="1113" y="114"/>
                  </a:lnTo>
                  <a:lnTo>
                    <a:pt x="1117" y="119"/>
                  </a:lnTo>
                  <a:lnTo>
                    <a:pt x="1122" y="127"/>
                  </a:lnTo>
                  <a:lnTo>
                    <a:pt x="1126" y="131"/>
                  </a:lnTo>
                  <a:lnTo>
                    <a:pt x="1130" y="135"/>
                  </a:lnTo>
                  <a:lnTo>
                    <a:pt x="1134" y="144"/>
                  </a:lnTo>
                  <a:lnTo>
                    <a:pt x="1139" y="152"/>
                  </a:lnTo>
                  <a:lnTo>
                    <a:pt x="1147" y="165"/>
                  </a:lnTo>
                  <a:lnTo>
                    <a:pt x="1155" y="182"/>
                  </a:lnTo>
                  <a:lnTo>
                    <a:pt x="1160" y="191"/>
                  </a:lnTo>
                  <a:lnTo>
                    <a:pt x="1164" y="195"/>
                  </a:lnTo>
                  <a:lnTo>
                    <a:pt x="1164" y="199"/>
                  </a:lnTo>
                  <a:lnTo>
                    <a:pt x="1177" y="216"/>
                  </a:lnTo>
                  <a:lnTo>
                    <a:pt x="1181" y="220"/>
                  </a:lnTo>
                  <a:lnTo>
                    <a:pt x="1185" y="233"/>
                  </a:lnTo>
                  <a:lnTo>
                    <a:pt x="1189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2" y="250"/>
                  </a:lnTo>
                  <a:lnTo>
                    <a:pt x="1206" y="254"/>
                  </a:lnTo>
                  <a:lnTo>
                    <a:pt x="1215" y="262"/>
                  </a:lnTo>
                  <a:lnTo>
                    <a:pt x="1219" y="267"/>
                  </a:lnTo>
                  <a:lnTo>
                    <a:pt x="1232" y="275"/>
                  </a:lnTo>
                  <a:lnTo>
                    <a:pt x="1244" y="288"/>
                  </a:lnTo>
                  <a:lnTo>
                    <a:pt x="1244" y="292"/>
                  </a:lnTo>
                  <a:lnTo>
                    <a:pt x="1249" y="296"/>
                  </a:lnTo>
                  <a:lnTo>
                    <a:pt x="1253" y="301"/>
                  </a:lnTo>
                  <a:lnTo>
                    <a:pt x="1253" y="305"/>
                  </a:lnTo>
                  <a:lnTo>
                    <a:pt x="1257" y="305"/>
                  </a:lnTo>
                  <a:lnTo>
                    <a:pt x="1257" y="309"/>
                  </a:lnTo>
                  <a:lnTo>
                    <a:pt x="1253" y="313"/>
                  </a:lnTo>
                  <a:lnTo>
                    <a:pt x="1249" y="318"/>
                  </a:lnTo>
                  <a:lnTo>
                    <a:pt x="1244" y="326"/>
                  </a:lnTo>
                  <a:lnTo>
                    <a:pt x="1240" y="330"/>
                  </a:lnTo>
                  <a:lnTo>
                    <a:pt x="1240" y="334"/>
                  </a:lnTo>
                  <a:lnTo>
                    <a:pt x="1236" y="334"/>
                  </a:lnTo>
                  <a:lnTo>
                    <a:pt x="1232" y="339"/>
                  </a:lnTo>
                  <a:lnTo>
                    <a:pt x="1223" y="343"/>
                  </a:lnTo>
                  <a:lnTo>
                    <a:pt x="1219" y="347"/>
                  </a:lnTo>
                  <a:lnTo>
                    <a:pt x="1219" y="351"/>
                  </a:lnTo>
                  <a:lnTo>
                    <a:pt x="1219" y="356"/>
                  </a:lnTo>
                  <a:lnTo>
                    <a:pt x="1219" y="360"/>
                  </a:lnTo>
                  <a:lnTo>
                    <a:pt x="1219" y="364"/>
                  </a:lnTo>
                  <a:lnTo>
                    <a:pt x="1219" y="368"/>
                  </a:lnTo>
                  <a:lnTo>
                    <a:pt x="1223" y="373"/>
                  </a:lnTo>
                  <a:lnTo>
                    <a:pt x="1227" y="377"/>
                  </a:lnTo>
                  <a:lnTo>
                    <a:pt x="1232" y="377"/>
                  </a:lnTo>
                  <a:lnTo>
                    <a:pt x="1244" y="385"/>
                  </a:lnTo>
                  <a:lnTo>
                    <a:pt x="1253" y="389"/>
                  </a:lnTo>
                  <a:lnTo>
                    <a:pt x="1261" y="398"/>
                  </a:lnTo>
                  <a:lnTo>
                    <a:pt x="1266" y="402"/>
                  </a:lnTo>
                  <a:lnTo>
                    <a:pt x="1270" y="406"/>
                  </a:lnTo>
                  <a:lnTo>
                    <a:pt x="1287" y="419"/>
                  </a:lnTo>
                  <a:lnTo>
                    <a:pt x="1299" y="432"/>
                  </a:lnTo>
                  <a:lnTo>
                    <a:pt x="1304" y="432"/>
                  </a:lnTo>
                  <a:lnTo>
                    <a:pt x="1308" y="436"/>
                  </a:lnTo>
                  <a:lnTo>
                    <a:pt x="1312" y="440"/>
                  </a:lnTo>
                  <a:lnTo>
                    <a:pt x="1312" y="445"/>
                  </a:lnTo>
                  <a:lnTo>
                    <a:pt x="1316" y="445"/>
                  </a:lnTo>
                  <a:lnTo>
                    <a:pt x="1316" y="449"/>
                  </a:lnTo>
                  <a:lnTo>
                    <a:pt x="1316" y="453"/>
                  </a:lnTo>
                  <a:lnTo>
                    <a:pt x="1321" y="461"/>
                  </a:lnTo>
                  <a:lnTo>
                    <a:pt x="1321" y="466"/>
                  </a:lnTo>
                  <a:lnTo>
                    <a:pt x="1321" y="478"/>
                  </a:lnTo>
                  <a:lnTo>
                    <a:pt x="1321" y="500"/>
                  </a:lnTo>
                  <a:lnTo>
                    <a:pt x="1321" y="512"/>
                  </a:lnTo>
                  <a:lnTo>
                    <a:pt x="1325" y="525"/>
                  </a:lnTo>
                  <a:lnTo>
                    <a:pt x="1325" y="533"/>
                  </a:lnTo>
                  <a:lnTo>
                    <a:pt x="1325" y="542"/>
                  </a:lnTo>
                  <a:lnTo>
                    <a:pt x="1329" y="550"/>
                  </a:lnTo>
                  <a:lnTo>
                    <a:pt x="1329" y="559"/>
                  </a:lnTo>
                  <a:lnTo>
                    <a:pt x="1333" y="563"/>
                  </a:lnTo>
                  <a:lnTo>
                    <a:pt x="1333" y="572"/>
                  </a:lnTo>
                  <a:lnTo>
                    <a:pt x="1337" y="576"/>
                  </a:lnTo>
                  <a:lnTo>
                    <a:pt x="1342" y="580"/>
                  </a:lnTo>
                  <a:lnTo>
                    <a:pt x="1346" y="584"/>
                  </a:lnTo>
                  <a:lnTo>
                    <a:pt x="1350" y="584"/>
                  </a:lnTo>
                  <a:lnTo>
                    <a:pt x="1354" y="588"/>
                  </a:lnTo>
                  <a:lnTo>
                    <a:pt x="1363" y="588"/>
                  </a:lnTo>
                  <a:lnTo>
                    <a:pt x="1367" y="588"/>
                  </a:lnTo>
                  <a:lnTo>
                    <a:pt x="1376" y="588"/>
                  </a:lnTo>
                  <a:lnTo>
                    <a:pt x="1384" y="593"/>
                  </a:lnTo>
                  <a:lnTo>
                    <a:pt x="1388" y="593"/>
                  </a:lnTo>
                  <a:lnTo>
                    <a:pt x="1397" y="597"/>
                  </a:lnTo>
                  <a:lnTo>
                    <a:pt x="1401" y="601"/>
                  </a:lnTo>
                  <a:lnTo>
                    <a:pt x="1405" y="601"/>
                  </a:lnTo>
                  <a:lnTo>
                    <a:pt x="1409" y="601"/>
                  </a:lnTo>
                  <a:lnTo>
                    <a:pt x="1414" y="605"/>
                  </a:lnTo>
                  <a:lnTo>
                    <a:pt x="1422" y="610"/>
                  </a:lnTo>
                  <a:lnTo>
                    <a:pt x="1422" y="614"/>
                  </a:lnTo>
                  <a:lnTo>
                    <a:pt x="1422" y="618"/>
                  </a:lnTo>
                  <a:lnTo>
                    <a:pt x="1426" y="622"/>
                  </a:lnTo>
                  <a:lnTo>
                    <a:pt x="1431" y="627"/>
                  </a:lnTo>
                  <a:lnTo>
                    <a:pt x="1431" y="631"/>
                  </a:lnTo>
                  <a:lnTo>
                    <a:pt x="1431" y="639"/>
                  </a:lnTo>
                  <a:lnTo>
                    <a:pt x="1435" y="648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82"/>
                  </a:lnTo>
                  <a:lnTo>
                    <a:pt x="1435" y="686"/>
                  </a:lnTo>
                  <a:lnTo>
                    <a:pt x="1431" y="699"/>
                  </a:lnTo>
                  <a:lnTo>
                    <a:pt x="1431" y="724"/>
                  </a:lnTo>
                  <a:lnTo>
                    <a:pt x="1426" y="745"/>
                  </a:lnTo>
                  <a:lnTo>
                    <a:pt x="1426" y="758"/>
                  </a:lnTo>
                  <a:lnTo>
                    <a:pt x="1422" y="766"/>
                  </a:lnTo>
                  <a:lnTo>
                    <a:pt x="1422" y="775"/>
                  </a:lnTo>
                  <a:lnTo>
                    <a:pt x="1418" y="783"/>
                  </a:lnTo>
                  <a:lnTo>
                    <a:pt x="1418" y="792"/>
                  </a:lnTo>
                  <a:lnTo>
                    <a:pt x="1414" y="800"/>
                  </a:lnTo>
                  <a:lnTo>
                    <a:pt x="1409" y="809"/>
                  </a:lnTo>
                  <a:lnTo>
                    <a:pt x="1409" y="817"/>
                  </a:lnTo>
                  <a:lnTo>
                    <a:pt x="1401" y="834"/>
                  </a:lnTo>
                  <a:lnTo>
                    <a:pt x="1397" y="843"/>
                  </a:lnTo>
                  <a:lnTo>
                    <a:pt x="1397" y="847"/>
                  </a:lnTo>
                  <a:lnTo>
                    <a:pt x="1397" y="851"/>
                  </a:lnTo>
                  <a:lnTo>
                    <a:pt x="1397" y="855"/>
                  </a:lnTo>
                  <a:lnTo>
                    <a:pt x="1397" y="864"/>
                  </a:lnTo>
                  <a:lnTo>
                    <a:pt x="1397" y="868"/>
                  </a:lnTo>
                  <a:lnTo>
                    <a:pt x="1401" y="872"/>
                  </a:lnTo>
                  <a:lnTo>
                    <a:pt x="1401" y="876"/>
                  </a:lnTo>
                  <a:lnTo>
                    <a:pt x="1405" y="881"/>
                  </a:lnTo>
                  <a:lnTo>
                    <a:pt x="1409" y="893"/>
                  </a:lnTo>
                  <a:lnTo>
                    <a:pt x="1414" y="902"/>
                  </a:lnTo>
                  <a:lnTo>
                    <a:pt x="1414" y="906"/>
                  </a:lnTo>
                  <a:lnTo>
                    <a:pt x="1418" y="910"/>
                  </a:lnTo>
                  <a:lnTo>
                    <a:pt x="1422" y="923"/>
                  </a:lnTo>
                  <a:lnTo>
                    <a:pt x="1422" y="927"/>
                  </a:lnTo>
                  <a:lnTo>
                    <a:pt x="1422" y="940"/>
                  </a:lnTo>
                  <a:lnTo>
                    <a:pt x="1426" y="948"/>
                  </a:lnTo>
                  <a:lnTo>
                    <a:pt x="1426" y="957"/>
                  </a:lnTo>
                  <a:lnTo>
                    <a:pt x="1426" y="965"/>
                  </a:lnTo>
                  <a:lnTo>
                    <a:pt x="1431" y="974"/>
                  </a:lnTo>
                  <a:lnTo>
                    <a:pt x="1431" y="978"/>
                  </a:lnTo>
                  <a:lnTo>
                    <a:pt x="1426" y="978"/>
                  </a:lnTo>
                  <a:lnTo>
                    <a:pt x="1422" y="974"/>
                  </a:lnTo>
                  <a:lnTo>
                    <a:pt x="1418" y="970"/>
                  </a:lnTo>
                  <a:lnTo>
                    <a:pt x="1401" y="957"/>
                  </a:lnTo>
                  <a:lnTo>
                    <a:pt x="1397" y="953"/>
                  </a:lnTo>
                  <a:lnTo>
                    <a:pt x="1393" y="948"/>
                  </a:lnTo>
                  <a:lnTo>
                    <a:pt x="1388" y="944"/>
                  </a:lnTo>
                  <a:lnTo>
                    <a:pt x="1384" y="948"/>
                  </a:lnTo>
                  <a:lnTo>
                    <a:pt x="1384" y="953"/>
                  </a:lnTo>
                  <a:lnTo>
                    <a:pt x="1380" y="957"/>
                  </a:lnTo>
                  <a:lnTo>
                    <a:pt x="1380" y="961"/>
                  </a:lnTo>
                  <a:lnTo>
                    <a:pt x="1376" y="965"/>
                  </a:lnTo>
                  <a:lnTo>
                    <a:pt x="1371" y="970"/>
                  </a:lnTo>
                  <a:lnTo>
                    <a:pt x="1367" y="970"/>
                  </a:lnTo>
                  <a:lnTo>
                    <a:pt x="1363" y="978"/>
                  </a:lnTo>
                  <a:lnTo>
                    <a:pt x="1359" y="982"/>
                  </a:lnTo>
                  <a:lnTo>
                    <a:pt x="1350" y="986"/>
                  </a:lnTo>
                  <a:lnTo>
                    <a:pt x="1346" y="986"/>
                  </a:lnTo>
                  <a:lnTo>
                    <a:pt x="1342" y="991"/>
                  </a:lnTo>
                  <a:lnTo>
                    <a:pt x="1333" y="991"/>
                  </a:lnTo>
                  <a:lnTo>
                    <a:pt x="1329" y="991"/>
                  </a:lnTo>
                  <a:lnTo>
                    <a:pt x="1325" y="991"/>
                  </a:lnTo>
                  <a:lnTo>
                    <a:pt x="1316" y="986"/>
                  </a:lnTo>
                  <a:lnTo>
                    <a:pt x="1312" y="986"/>
                  </a:lnTo>
                  <a:lnTo>
                    <a:pt x="1308" y="982"/>
                  </a:lnTo>
                  <a:lnTo>
                    <a:pt x="1304" y="978"/>
                  </a:lnTo>
                  <a:lnTo>
                    <a:pt x="1299" y="970"/>
                  </a:lnTo>
                  <a:lnTo>
                    <a:pt x="1291" y="961"/>
                  </a:lnTo>
                  <a:lnTo>
                    <a:pt x="1270" y="936"/>
                  </a:lnTo>
                  <a:lnTo>
                    <a:pt x="1266" y="927"/>
                  </a:lnTo>
                  <a:lnTo>
                    <a:pt x="1261" y="923"/>
                  </a:lnTo>
                  <a:lnTo>
                    <a:pt x="1257" y="919"/>
                  </a:lnTo>
                  <a:lnTo>
                    <a:pt x="1253" y="914"/>
                  </a:lnTo>
                  <a:lnTo>
                    <a:pt x="1249" y="914"/>
                  </a:lnTo>
                  <a:lnTo>
                    <a:pt x="1249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27" y="906"/>
                  </a:lnTo>
                  <a:lnTo>
                    <a:pt x="1215" y="902"/>
                  </a:lnTo>
                  <a:lnTo>
                    <a:pt x="1206" y="902"/>
                  </a:lnTo>
                  <a:lnTo>
                    <a:pt x="1202" y="902"/>
                  </a:lnTo>
                  <a:lnTo>
                    <a:pt x="1194" y="902"/>
                  </a:lnTo>
                  <a:lnTo>
                    <a:pt x="1185" y="902"/>
                  </a:lnTo>
                  <a:lnTo>
                    <a:pt x="1155" y="898"/>
                  </a:lnTo>
                  <a:lnTo>
                    <a:pt x="1130" y="898"/>
                  </a:lnTo>
                  <a:lnTo>
                    <a:pt x="1126" y="898"/>
                  </a:lnTo>
                  <a:lnTo>
                    <a:pt x="1117" y="898"/>
                  </a:lnTo>
                  <a:lnTo>
                    <a:pt x="1113" y="898"/>
                  </a:lnTo>
                  <a:lnTo>
                    <a:pt x="1109" y="898"/>
                  </a:lnTo>
                  <a:lnTo>
                    <a:pt x="1100" y="898"/>
                  </a:lnTo>
                  <a:lnTo>
                    <a:pt x="1092" y="898"/>
                  </a:lnTo>
                  <a:lnTo>
                    <a:pt x="1088" y="898"/>
                  </a:lnTo>
                  <a:lnTo>
                    <a:pt x="1079" y="902"/>
                  </a:lnTo>
                  <a:lnTo>
                    <a:pt x="1067" y="906"/>
                  </a:lnTo>
                  <a:lnTo>
                    <a:pt x="1062" y="906"/>
                  </a:lnTo>
                  <a:lnTo>
                    <a:pt x="1054" y="910"/>
                  </a:lnTo>
                  <a:lnTo>
                    <a:pt x="1045" y="914"/>
                  </a:lnTo>
                  <a:lnTo>
                    <a:pt x="1041" y="914"/>
                  </a:lnTo>
                  <a:lnTo>
                    <a:pt x="1037" y="919"/>
                  </a:lnTo>
                  <a:lnTo>
                    <a:pt x="1033" y="923"/>
                  </a:lnTo>
                  <a:lnTo>
                    <a:pt x="1028" y="927"/>
                  </a:lnTo>
                  <a:lnTo>
                    <a:pt x="1024" y="931"/>
                  </a:lnTo>
                  <a:lnTo>
                    <a:pt x="1020" y="936"/>
                  </a:lnTo>
                  <a:lnTo>
                    <a:pt x="1016" y="940"/>
                  </a:lnTo>
                  <a:lnTo>
                    <a:pt x="1012" y="944"/>
                  </a:lnTo>
                  <a:lnTo>
                    <a:pt x="1007" y="948"/>
                  </a:lnTo>
                  <a:lnTo>
                    <a:pt x="1003" y="957"/>
                  </a:lnTo>
                  <a:lnTo>
                    <a:pt x="995" y="974"/>
                  </a:lnTo>
                  <a:lnTo>
                    <a:pt x="995" y="982"/>
                  </a:lnTo>
                  <a:lnTo>
                    <a:pt x="990" y="986"/>
                  </a:lnTo>
                  <a:lnTo>
                    <a:pt x="986" y="991"/>
                  </a:lnTo>
                  <a:lnTo>
                    <a:pt x="982" y="999"/>
                  </a:lnTo>
                  <a:lnTo>
                    <a:pt x="969" y="1012"/>
                  </a:lnTo>
                  <a:lnTo>
                    <a:pt x="956" y="1033"/>
                  </a:lnTo>
                  <a:lnTo>
                    <a:pt x="931" y="1067"/>
                  </a:lnTo>
                  <a:lnTo>
                    <a:pt x="927" y="1071"/>
                  </a:lnTo>
                  <a:lnTo>
                    <a:pt x="927" y="1075"/>
                  </a:lnTo>
                  <a:lnTo>
                    <a:pt x="923" y="1080"/>
                  </a:lnTo>
                  <a:lnTo>
                    <a:pt x="918" y="1088"/>
                  </a:lnTo>
                  <a:lnTo>
                    <a:pt x="918" y="1097"/>
                  </a:lnTo>
                  <a:lnTo>
                    <a:pt x="918" y="1105"/>
                  </a:lnTo>
                  <a:lnTo>
                    <a:pt x="914" y="1135"/>
                  </a:lnTo>
                  <a:lnTo>
                    <a:pt x="914" y="1139"/>
                  </a:lnTo>
                  <a:lnTo>
                    <a:pt x="910" y="1143"/>
                  </a:lnTo>
                  <a:lnTo>
                    <a:pt x="910" y="1147"/>
                  </a:lnTo>
                  <a:lnTo>
                    <a:pt x="910" y="1152"/>
                  </a:lnTo>
                  <a:lnTo>
                    <a:pt x="906" y="1156"/>
                  </a:lnTo>
                  <a:lnTo>
                    <a:pt x="901" y="1160"/>
                  </a:lnTo>
                  <a:lnTo>
                    <a:pt x="901" y="1164"/>
                  </a:lnTo>
                  <a:lnTo>
                    <a:pt x="897" y="1168"/>
                  </a:lnTo>
                  <a:lnTo>
                    <a:pt x="889" y="1177"/>
                  </a:lnTo>
                  <a:lnTo>
                    <a:pt x="885" y="1181"/>
                  </a:lnTo>
                  <a:lnTo>
                    <a:pt x="880" y="1185"/>
                  </a:lnTo>
                  <a:lnTo>
                    <a:pt x="876" y="1190"/>
                  </a:lnTo>
                  <a:lnTo>
                    <a:pt x="872" y="1190"/>
                  </a:lnTo>
                  <a:lnTo>
                    <a:pt x="868" y="1198"/>
                  </a:lnTo>
                  <a:lnTo>
                    <a:pt x="863" y="1198"/>
                  </a:lnTo>
                  <a:lnTo>
                    <a:pt x="855" y="1202"/>
                  </a:lnTo>
                  <a:lnTo>
                    <a:pt x="846" y="1207"/>
                  </a:lnTo>
                  <a:lnTo>
                    <a:pt x="838" y="1211"/>
                  </a:lnTo>
                  <a:lnTo>
                    <a:pt x="834" y="1215"/>
                  </a:lnTo>
                  <a:lnTo>
                    <a:pt x="829" y="1215"/>
                  </a:lnTo>
                  <a:lnTo>
                    <a:pt x="821" y="1219"/>
                  </a:lnTo>
                  <a:lnTo>
                    <a:pt x="808" y="1224"/>
                  </a:lnTo>
                  <a:lnTo>
                    <a:pt x="800" y="1224"/>
                  </a:lnTo>
                  <a:lnTo>
                    <a:pt x="791" y="1224"/>
                  </a:lnTo>
                  <a:lnTo>
                    <a:pt x="770" y="1228"/>
                  </a:lnTo>
                  <a:lnTo>
                    <a:pt x="762" y="1232"/>
                  </a:lnTo>
                  <a:lnTo>
                    <a:pt x="753" y="1232"/>
                  </a:lnTo>
                  <a:lnTo>
                    <a:pt x="749" y="1236"/>
                  </a:lnTo>
                  <a:lnTo>
                    <a:pt x="741" y="1236"/>
                  </a:lnTo>
                  <a:lnTo>
                    <a:pt x="736" y="1240"/>
                  </a:lnTo>
                  <a:lnTo>
                    <a:pt x="732" y="1245"/>
                  </a:lnTo>
                  <a:lnTo>
                    <a:pt x="728" y="1249"/>
                  </a:lnTo>
                  <a:lnTo>
                    <a:pt x="724" y="1253"/>
                  </a:lnTo>
                  <a:lnTo>
                    <a:pt x="719" y="1257"/>
                  </a:lnTo>
                  <a:lnTo>
                    <a:pt x="715" y="1262"/>
                  </a:lnTo>
                  <a:lnTo>
                    <a:pt x="711" y="1266"/>
                  </a:lnTo>
                  <a:lnTo>
                    <a:pt x="711" y="1270"/>
                  </a:lnTo>
                  <a:lnTo>
                    <a:pt x="707" y="1279"/>
                  </a:lnTo>
                  <a:lnTo>
                    <a:pt x="702" y="1287"/>
                  </a:lnTo>
                  <a:lnTo>
                    <a:pt x="694" y="1308"/>
                  </a:lnTo>
                  <a:lnTo>
                    <a:pt x="690" y="1321"/>
                  </a:lnTo>
                  <a:lnTo>
                    <a:pt x="686" y="1329"/>
                  </a:lnTo>
                  <a:lnTo>
                    <a:pt x="681" y="1338"/>
                  </a:lnTo>
                  <a:lnTo>
                    <a:pt x="677" y="1342"/>
                  </a:lnTo>
                  <a:lnTo>
                    <a:pt x="673" y="1346"/>
                  </a:lnTo>
                  <a:lnTo>
                    <a:pt x="669" y="1355"/>
                  </a:lnTo>
                  <a:lnTo>
                    <a:pt x="664" y="1363"/>
                  </a:lnTo>
                  <a:lnTo>
                    <a:pt x="660" y="1367"/>
                  </a:lnTo>
                  <a:lnTo>
                    <a:pt x="656" y="1372"/>
                  </a:lnTo>
                  <a:lnTo>
                    <a:pt x="652" y="1380"/>
                  </a:lnTo>
                  <a:lnTo>
                    <a:pt x="647" y="1380"/>
                  </a:lnTo>
                  <a:lnTo>
                    <a:pt x="643" y="1384"/>
                  </a:lnTo>
                  <a:lnTo>
                    <a:pt x="635" y="1389"/>
                  </a:lnTo>
                  <a:lnTo>
                    <a:pt x="631" y="1393"/>
                  </a:lnTo>
                  <a:lnTo>
                    <a:pt x="622" y="1397"/>
                  </a:lnTo>
                  <a:lnTo>
                    <a:pt x="618" y="1397"/>
                  </a:lnTo>
                  <a:lnTo>
                    <a:pt x="614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2" y="1401"/>
                  </a:lnTo>
                  <a:lnTo>
                    <a:pt x="584" y="1397"/>
                  </a:lnTo>
                  <a:lnTo>
                    <a:pt x="580" y="1397"/>
                  </a:lnTo>
                  <a:lnTo>
                    <a:pt x="580" y="1393"/>
                  </a:lnTo>
                  <a:lnTo>
                    <a:pt x="575" y="1393"/>
                  </a:lnTo>
                  <a:lnTo>
                    <a:pt x="575" y="1389"/>
                  </a:lnTo>
                  <a:lnTo>
                    <a:pt x="575" y="1384"/>
                  </a:lnTo>
                  <a:lnTo>
                    <a:pt x="571" y="1380"/>
                  </a:lnTo>
                  <a:lnTo>
                    <a:pt x="571" y="1376"/>
                  </a:lnTo>
                  <a:lnTo>
                    <a:pt x="571" y="1372"/>
                  </a:lnTo>
                  <a:lnTo>
                    <a:pt x="575" y="1372"/>
                  </a:lnTo>
                  <a:lnTo>
                    <a:pt x="575" y="1367"/>
                  </a:lnTo>
                  <a:lnTo>
                    <a:pt x="575" y="1363"/>
                  </a:lnTo>
                  <a:lnTo>
                    <a:pt x="580" y="1363"/>
                  </a:lnTo>
                  <a:lnTo>
                    <a:pt x="584" y="1359"/>
                  </a:lnTo>
                  <a:lnTo>
                    <a:pt x="584" y="1355"/>
                  </a:lnTo>
                  <a:lnTo>
                    <a:pt x="588" y="1355"/>
                  </a:lnTo>
                  <a:lnTo>
                    <a:pt x="588" y="1351"/>
                  </a:lnTo>
                  <a:lnTo>
                    <a:pt x="588" y="1346"/>
                  </a:lnTo>
                  <a:lnTo>
                    <a:pt x="588" y="1342"/>
                  </a:lnTo>
                  <a:lnTo>
                    <a:pt x="588" y="1338"/>
                  </a:lnTo>
                  <a:lnTo>
                    <a:pt x="584" y="1338"/>
                  </a:lnTo>
                  <a:lnTo>
                    <a:pt x="584" y="1334"/>
                  </a:lnTo>
                  <a:lnTo>
                    <a:pt x="584" y="1329"/>
                  </a:lnTo>
                  <a:lnTo>
                    <a:pt x="575" y="1321"/>
                  </a:lnTo>
                  <a:lnTo>
                    <a:pt x="571" y="1317"/>
                  </a:lnTo>
                  <a:lnTo>
                    <a:pt x="571" y="1308"/>
                  </a:lnTo>
                  <a:lnTo>
                    <a:pt x="567" y="1304"/>
                  </a:lnTo>
                  <a:lnTo>
                    <a:pt x="567" y="1300"/>
                  </a:lnTo>
                  <a:lnTo>
                    <a:pt x="567" y="1296"/>
                  </a:lnTo>
                  <a:lnTo>
                    <a:pt x="567" y="1291"/>
                  </a:lnTo>
                  <a:lnTo>
                    <a:pt x="567" y="1283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2"/>
                  </a:lnTo>
                  <a:lnTo>
                    <a:pt x="567" y="1257"/>
                  </a:lnTo>
                  <a:lnTo>
                    <a:pt x="571" y="1253"/>
                  </a:lnTo>
                  <a:lnTo>
                    <a:pt x="575" y="1240"/>
                  </a:lnTo>
                  <a:lnTo>
                    <a:pt x="580" y="1236"/>
                  </a:lnTo>
                  <a:lnTo>
                    <a:pt x="580" y="1232"/>
                  </a:lnTo>
                  <a:lnTo>
                    <a:pt x="580" y="1228"/>
                  </a:lnTo>
                  <a:lnTo>
                    <a:pt x="580" y="1215"/>
                  </a:lnTo>
                  <a:lnTo>
                    <a:pt x="580" y="1211"/>
                  </a:lnTo>
                  <a:lnTo>
                    <a:pt x="580" y="1202"/>
                  </a:lnTo>
                  <a:lnTo>
                    <a:pt x="580" y="1198"/>
                  </a:lnTo>
                  <a:lnTo>
                    <a:pt x="580" y="1194"/>
                  </a:lnTo>
                  <a:lnTo>
                    <a:pt x="580" y="1181"/>
                  </a:lnTo>
                  <a:lnTo>
                    <a:pt x="580" y="1177"/>
                  </a:lnTo>
                  <a:lnTo>
                    <a:pt x="580" y="1168"/>
                  </a:lnTo>
                  <a:lnTo>
                    <a:pt x="580" y="1164"/>
                  </a:lnTo>
                  <a:lnTo>
                    <a:pt x="584" y="1156"/>
                  </a:lnTo>
                  <a:lnTo>
                    <a:pt x="584" y="1152"/>
                  </a:lnTo>
                  <a:lnTo>
                    <a:pt x="592" y="1130"/>
                  </a:lnTo>
                  <a:lnTo>
                    <a:pt x="597" y="1126"/>
                  </a:lnTo>
                  <a:lnTo>
                    <a:pt x="597" y="1122"/>
                  </a:lnTo>
                  <a:lnTo>
                    <a:pt x="597" y="1118"/>
                  </a:lnTo>
                  <a:lnTo>
                    <a:pt x="592" y="1109"/>
                  </a:lnTo>
                  <a:lnTo>
                    <a:pt x="580" y="1050"/>
                  </a:lnTo>
                  <a:lnTo>
                    <a:pt x="575" y="1041"/>
                  </a:lnTo>
                  <a:lnTo>
                    <a:pt x="575" y="1037"/>
                  </a:lnTo>
                  <a:lnTo>
                    <a:pt x="571" y="1029"/>
                  </a:lnTo>
                  <a:lnTo>
                    <a:pt x="571" y="1020"/>
                  </a:lnTo>
                  <a:lnTo>
                    <a:pt x="567" y="1016"/>
                  </a:lnTo>
                  <a:lnTo>
                    <a:pt x="567" y="1012"/>
                  </a:lnTo>
                  <a:lnTo>
                    <a:pt x="563" y="1008"/>
                  </a:lnTo>
                  <a:lnTo>
                    <a:pt x="559" y="1003"/>
                  </a:lnTo>
                  <a:lnTo>
                    <a:pt x="554" y="995"/>
                  </a:lnTo>
                  <a:lnTo>
                    <a:pt x="550" y="991"/>
                  </a:lnTo>
                  <a:lnTo>
                    <a:pt x="546" y="982"/>
                  </a:lnTo>
                  <a:lnTo>
                    <a:pt x="542" y="978"/>
                  </a:lnTo>
                  <a:lnTo>
                    <a:pt x="537" y="974"/>
                  </a:lnTo>
                  <a:lnTo>
                    <a:pt x="533" y="970"/>
                  </a:lnTo>
                  <a:lnTo>
                    <a:pt x="525" y="970"/>
                  </a:lnTo>
                  <a:lnTo>
                    <a:pt x="520" y="965"/>
                  </a:lnTo>
                  <a:lnTo>
                    <a:pt x="516" y="965"/>
                  </a:lnTo>
                  <a:lnTo>
                    <a:pt x="512" y="965"/>
                  </a:lnTo>
                  <a:lnTo>
                    <a:pt x="508" y="961"/>
                  </a:lnTo>
                  <a:lnTo>
                    <a:pt x="504" y="961"/>
                  </a:lnTo>
                  <a:lnTo>
                    <a:pt x="499" y="965"/>
                  </a:lnTo>
                  <a:lnTo>
                    <a:pt x="491" y="965"/>
                  </a:lnTo>
                  <a:lnTo>
                    <a:pt x="487" y="965"/>
                  </a:lnTo>
                  <a:lnTo>
                    <a:pt x="478" y="970"/>
                  </a:lnTo>
                  <a:lnTo>
                    <a:pt x="474" y="970"/>
                  </a:lnTo>
                  <a:lnTo>
                    <a:pt x="465" y="974"/>
                  </a:lnTo>
                  <a:lnTo>
                    <a:pt x="461" y="978"/>
                  </a:lnTo>
                  <a:lnTo>
                    <a:pt x="457" y="982"/>
                  </a:lnTo>
                  <a:lnTo>
                    <a:pt x="453" y="986"/>
                  </a:lnTo>
                  <a:lnTo>
                    <a:pt x="436" y="1003"/>
                  </a:lnTo>
                  <a:lnTo>
                    <a:pt x="432" y="1008"/>
                  </a:lnTo>
                  <a:lnTo>
                    <a:pt x="423" y="1012"/>
                  </a:lnTo>
                  <a:lnTo>
                    <a:pt x="419" y="1012"/>
                  </a:lnTo>
                  <a:lnTo>
                    <a:pt x="415" y="1012"/>
                  </a:lnTo>
                  <a:lnTo>
                    <a:pt x="410" y="1012"/>
                  </a:lnTo>
                  <a:lnTo>
                    <a:pt x="406" y="1008"/>
                  </a:lnTo>
                  <a:lnTo>
                    <a:pt x="402" y="1003"/>
                  </a:lnTo>
                  <a:lnTo>
                    <a:pt x="398" y="999"/>
                  </a:lnTo>
                  <a:lnTo>
                    <a:pt x="393" y="995"/>
                  </a:lnTo>
                  <a:lnTo>
                    <a:pt x="381" y="978"/>
                  </a:lnTo>
                  <a:lnTo>
                    <a:pt x="377" y="974"/>
                  </a:lnTo>
                  <a:lnTo>
                    <a:pt x="372" y="970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5" y="957"/>
                  </a:lnTo>
                  <a:lnTo>
                    <a:pt x="351" y="957"/>
                  </a:lnTo>
                  <a:lnTo>
                    <a:pt x="343" y="953"/>
                  </a:lnTo>
                  <a:lnTo>
                    <a:pt x="338" y="953"/>
                  </a:lnTo>
                  <a:lnTo>
                    <a:pt x="330" y="953"/>
                  </a:lnTo>
                  <a:lnTo>
                    <a:pt x="317" y="948"/>
                  </a:lnTo>
                  <a:lnTo>
                    <a:pt x="305" y="948"/>
                  </a:lnTo>
                  <a:lnTo>
                    <a:pt x="292" y="948"/>
                  </a:lnTo>
                  <a:lnTo>
                    <a:pt x="279" y="948"/>
                  </a:lnTo>
                  <a:lnTo>
                    <a:pt x="266" y="948"/>
                  </a:lnTo>
                  <a:lnTo>
                    <a:pt x="262" y="948"/>
                  </a:lnTo>
                  <a:lnTo>
                    <a:pt x="258" y="948"/>
                  </a:lnTo>
                  <a:lnTo>
                    <a:pt x="254" y="948"/>
                  </a:lnTo>
                  <a:lnTo>
                    <a:pt x="254" y="944"/>
                  </a:lnTo>
                  <a:lnTo>
                    <a:pt x="254" y="940"/>
                  </a:lnTo>
                  <a:lnTo>
                    <a:pt x="250" y="936"/>
                  </a:lnTo>
                  <a:lnTo>
                    <a:pt x="250" y="927"/>
                  </a:lnTo>
                  <a:lnTo>
                    <a:pt x="245" y="923"/>
                  </a:lnTo>
                  <a:lnTo>
                    <a:pt x="245" y="919"/>
                  </a:lnTo>
                  <a:lnTo>
                    <a:pt x="241" y="914"/>
                  </a:lnTo>
                  <a:lnTo>
                    <a:pt x="241" y="910"/>
                  </a:lnTo>
                  <a:lnTo>
                    <a:pt x="241" y="906"/>
                  </a:lnTo>
                  <a:lnTo>
                    <a:pt x="245" y="902"/>
                  </a:lnTo>
                  <a:lnTo>
                    <a:pt x="245" y="898"/>
                  </a:lnTo>
                  <a:lnTo>
                    <a:pt x="245" y="893"/>
                  </a:lnTo>
                  <a:lnTo>
                    <a:pt x="250" y="889"/>
                  </a:lnTo>
                  <a:lnTo>
                    <a:pt x="254" y="885"/>
                  </a:lnTo>
                  <a:lnTo>
                    <a:pt x="262" y="876"/>
                  </a:lnTo>
                  <a:lnTo>
                    <a:pt x="262" y="872"/>
                  </a:lnTo>
                  <a:lnTo>
                    <a:pt x="266" y="872"/>
                  </a:lnTo>
                  <a:lnTo>
                    <a:pt x="266" y="868"/>
                  </a:lnTo>
                  <a:lnTo>
                    <a:pt x="266" y="864"/>
                  </a:lnTo>
                  <a:lnTo>
                    <a:pt x="266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66" y="847"/>
                  </a:lnTo>
                  <a:lnTo>
                    <a:pt x="266" y="843"/>
                  </a:lnTo>
                  <a:lnTo>
                    <a:pt x="262" y="838"/>
                  </a:lnTo>
                  <a:lnTo>
                    <a:pt x="258" y="838"/>
                  </a:lnTo>
                  <a:lnTo>
                    <a:pt x="254" y="838"/>
                  </a:lnTo>
                  <a:lnTo>
                    <a:pt x="245" y="838"/>
                  </a:lnTo>
                  <a:lnTo>
                    <a:pt x="241" y="838"/>
                  </a:lnTo>
                  <a:lnTo>
                    <a:pt x="233" y="838"/>
                  </a:lnTo>
                  <a:lnTo>
                    <a:pt x="228" y="838"/>
                  </a:lnTo>
                  <a:lnTo>
                    <a:pt x="224" y="843"/>
                  </a:lnTo>
                  <a:lnTo>
                    <a:pt x="220" y="843"/>
                  </a:lnTo>
                  <a:lnTo>
                    <a:pt x="211" y="847"/>
                  </a:lnTo>
                  <a:lnTo>
                    <a:pt x="207" y="851"/>
                  </a:lnTo>
                  <a:lnTo>
                    <a:pt x="203" y="855"/>
                  </a:lnTo>
                  <a:lnTo>
                    <a:pt x="199" y="859"/>
                  </a:lnTo>
                  <a:lnTo>
                    <a:pt x="190" y="868"/>
                  </a:lnTo>
                  <a:lnTo>
                    <a:pt x="186" y="872"/>
                  </a:lnTo>
                  <a:lnTo>
                    <a:pt x="182" y="872"/>
                  </a:lnTo>
                  <a:lnTo>
                    <a:pt x="178" y="876"/>
                  </a:lnTo>
                  <a:lnTo>
                    <a:pt x="173" y="876"/>
                  </a:lnTo>
                  <a:lnTo>
                    <a:pt x="165" y="876"/>
                  </a:lnTo>
                  <a:lnTo>
                    <a:pt x="161" y="876"/>
                  </a:lnTo>
                  <a:lnTo>
                    <a:pt x="156" y="876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48" y="872"/>
                  </a:lnTo>
                  <a:lnTo>
                    <a:pt x="148" y="868"/>
                  </a:lnTo>
                  <a:lnTo>
                    <a:pt x="139" y="864"/>
                  </a:lnTo>
                  <a:lnTo>
                    <a:pt x="139" y="859"/>
                  </a:lnTo>
                  <a:lnTo>
                    <a:pt x="139" y="855"/>
                  </a:lnTo>
                  <a:lnTo>
                    <a:pt x="139" y="851"/>
                  </a:lnTo>
                  <a:lnTo>
                    <a:pt x="144" y="847"/>
                  </a:lnTo>
                  <a:lnTo>
                    <a:pt x="148" y="834"/>
                  </a:lnTo>
                  <a:lnTo>
                    <a:pt x="148" y="830"/>
                  </a:lnTo>
                  <a:lnTo>
                    <a:pt x="148" y="826"/>
                  </a:lnTo>
                  <a:lnTo>
                    <a:pt x="148" y="821"/>
                  </a:lnTo>
                  <a:lnTo>
                    <a:pt x="148" y="817"/>
                  </a:lnTo>
                  <a:lnTo>
                    <a:pt x="144" y="817"/>
                  </a:lnTo>
                  <a:lnTo>
                    <a:pt x="144" y="804"/>
                  </a:lnTo>
                  <a:lnTo>
                    <a:pt x="144" y="800"/>
                  </a:lnTo>
                  <a:lnTo>
                    <a:pt x="139" y="796"/>
                  </a:lnTo>
                  <a:lnTo>
                    <a:pt x="135" y="792"/>
                  </a:lnTo>
                  <a:lnTo>
                    <a:pt x="131" y="787"/>
                  </a:lnTo>
                  <a:lnTo>
                    <a:pt x="127" y="783"/>
                  </a:lnTo>
                  <a:lnTo>
                    <a:pt x="118" y="779"/>
                  </a:lnTo>
                  <a:lnTo>
                    <a:pt x="110" y="771"/>
                  </a:lnTo>
                  <a:lnTo>
                    <a:pt x="80" y="754"/>
                  </a:lnTo>
                  <a:lnTo>
                    <a:pt x="76" y="749"/>
                  </a:lnTo>
                  <a:lnTo>
                    <a:pt x="72" y="745"/>
                  </a:lnTo>
                  <a:lnTo>
                    <a:pt x="67" y="741"/>
                  </a:lnTo>
                  <a:lnTo>
                    <a:pt x="63" y="741"/>
                  </a:lnTo>
                  <a:lnTo>
                    <a:pt x="59" y="741"/>
                  </a:lnTo>
                  <a:lnTo>
                    <a:pt x="55" y="737"/>
                  </a:lnTo>
                  <a:lnTo>
                    <a:pt x="46" y="737"/>
                  </a:lnTo>
                  <a:lnTo>
                    <a:pt x="46" y="732"/>
                  </a:lnTo>
                  <a:lnTo>
                    <a:pt x="42" y="732"/>
                  </a:lnTo>
                  <a:lnTo>
                    <a:pt x="42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2" y="711"/>
                  </a:lnTo>
                  <a:lnTo>
                    <a:pt x="38" y="711"/>
                  </a:lnTo>
                  <a:lnTo>
                    <a:pt x="34" y="707"/>
                  </a:lnTo>
                  <a:lnTo>
                    <a:pt x="29" y="707"/>
                  </a:lnTo>
                  <a:lnTo>
                    <a:pt x="21" y="707"/>
                  </a:lnTo>
                  <a:lnTo>
                    <a:pt x="17" y="707"/>
                  </a:lnTo>
                  <a:lnTo>
                    <a:pt x="12" y="707"/>
                  </a:lnTo>
                  <a:lnTo>
                    <a:pt x="0" y="707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7" name="Freeform 83"/>
            <p:cNvSpPr>
              <a:spLocks/>
            </p:cNvSpPr>
            <p:nvPr/>
          </p:nvSpPr>
          <p:spPr bwMode="auto">
            <a:xfrm>
              <a:off x="1521821" y="5295535"/>
              <a:ext cx="316556" cy="400971"/>
            </a:xfrm>
            <a:custGeom>
              <a:avLst/>
              <a:gdLst>
                <a:gd name="T0" fmla="*/ 80 w 999"/>
                <a:gd name="T1" fmla="*/ 855 h 1265"/>
                <a:gd name="T2" fmla="*/ 89 w 999"/>
                <a:gd name="T3" fmla="*/ 808 h 1265"/>
                <a:gd name="T4" fmla="*/ 34 w 999"/>
                <a:gd name="T5" fmla="*/ 745 h 1265"/>
                <a:gd name="T6" fmla="*/ 13 w 999"/>
                <a:gd name="T7" fmla="*/ 673 h 1265"/>
                <a:gd name="T8" fmla="*/ 42 w 999"/>
                <a:gd name="T9" fmla="*/ 592 h 1265"/>
                <a:gd name="T10" fmla="*/ 85 w 999"/>
                <a:gd name="T11" fmla="*/ 533 h 1265"/>
                <a:gd name="T12" fmla="*/ 140 w 999"/>
                <a:gd name="T13" fmla="*/ 542 h 1265"/>
                <a:gd name="T14" fmla="*/ 152 w 999"/>
                <a:gd name="T15" fmla="*/ 491 h 1265"/>
                <a:gd name="T16" fmla="*/ 169 w 999"/>
                <a:gd name="T17" fmla="*/ 393 h 1265"/>
                <a:gd name="T18" fmla="*/ 161 w 999"/>
                <a:gd name="T19" fmla="*/ 338 h 1265"/>
                <a:gd name="T20" fmla="*/ 195 w 999"/>
                <a:gd name="T21" fmla="*/ 271 h 1265"/>
                <a:gd name="T22" fmla="*/ 195 w 999"/>
                <a:gd name="T23" fmla="*/ 203 h 1265"/>
                <a:gd name="T24" fmla="*/ 190 w 999"/>
                <a:gd name="T25" fmla="*/ 118 h 1265"/>
                <a:gd name="T26" fmla="*/ 216 w 999"/>
                <a:gd name="T27" fmla="*/ 80 h 1265"/>
                <a:gd name="T28" fmla="*/ 300 w 999"/>
                <a:gd name="T29" fmla="*/ 38 h 1265"/>
                <a:gd name="T30" fmla="*/ 330 w 999"/>
                <a:gd name="T31" fmla="*/ 0 h 1265"/>
                <a:gd name="T32" fmla="*/ 423 w 999"/>
                <a:gd name="T33" fmla="*/ 17 h 1265"/>
                <a:gd name="T34" fmla="*/ 474 w 999"/>
                <a:gd name="T35" fmla="*/ 59 h 1265"/>
                <a:gd name="T36" fmla="*/ 580 w 999"/>
                <a:gd name="T37" fmla="*/ 67 h 1265"/>
                <a:gd name="T38" fmla="*/ 652 w 999"/>
                <a:gd name="T39" fmla="*/ 89 h 1265"/>
                <a:gd name="T40" fmla="*/ 728 w 999"/>
                <a:gd name="T41" fmla="*/ 105 h 1265"/>
                <a:gd name="T42" fmla="*/ 783 w 999"/>
                <a:gd name="T43" fmla="*/ 148 h 1265"/>
                <a:gd name="T44" fmla="*/ 817 w 999"/>
                <a:gd name="T45" fmla="*/ 220 h 1265"/>
                <a:gd name="T46" fmla="*/ 863 w 999"/>
                <a:gd name="T47" fmla="*/ 241 h 1265"/>
                <a:gd name="T48" fmla="*/ 944 w 999"/>
                <a:gd name="T49" fmla="*/ 258 h 1265"/>
                <a:gd name="T50" fmla="*/ 990 w 999"/>
                <a:gd name="T51" fmla="*/ 300 h 1265"/>
                <a:gd name="T52" fmla="*/ 999 w 999"/>
                <a:gd name="T53" fmla="*/ 355 h 1265"/>
                <a:gd name="T54" fmla="*/ 978 w 999"/>
                <a:gd name="T55" fmla="*/ 419 h 1265"/>
                <a:gd name="T56" fmla="*/ 940 w 999"/>
                <a:gd name="T57" fmla="*/ 444 h 1265"/>
                <a:gd name="T58" fmla="*/ 838 w 999"/>
                <a:gd name="T59" fmla="*/ 453 h 1265"/>
                <a:gd name="T60" fmla="*/ 800 w 999"/>
                <a:gd name="T61" fmla="*/ 491 h 1265"/>
                <a:gd name="T62" fmla="*/ 779 w 999"/>
                <a:gd name="T63" fmla="*/ 558 h 1265"/>
                <a:gd name="T64" fmla="*/ 792 w 999"/>
                <a:gd name="T65" fmla="*/ 681 h 1265"/>
                <a:gd name="T66" fmla="*/ 779 w 999"/>
                <a:gd name="T67" fmla="*/ 749 h 1265"/>
                <a:gd name="T68" fmla="*/ 779 w 999"/>
                <a:gd name="T69" fmla="*/ 817 h 1265"/>
                <a:gd name="T70" fmla="*/ 715 w 999"/>
                <a:gd name="T71" fmla="*/ 855 h 1265"/>
                <a:gd name="T72" fmla="*/ 660 w 999"/>
                <a:gd name="T73" fmla="*/ 829 h 1265"/>
                <a:gd name="T74" fmla="*/ 622 w 999"/>
                <a:gd name="T75" fmla="*/ 889 h 1265"/>
                <a:gd name="T76" fmla="*/ 588 w 999"/>
                <a:gd name="T77" fmla="*/ 901 h 1265"/>
                <a:gd name="T78" fmla="*/ 542 w 999"/>
                <a:gd name="T79" fmla="*/ 868 h 1265"/>
                <a:gd name="T80" fmla="*/ 495 w 999"/>
                <a:gd name="T81" fmla="*/ 876 h 1265"/>
                <a:gd name="T82" fmla="*/ 554 w 999"/>
                <a:gd name="T83" fmla="*/ 906 h 1265"/>
                <a:gd name="T84" fmla="*/ 571 w 999"/>
                <a:gd name="T85" fmla="*/ 931 h 1265"/>
                <a:gd name="T86" fmla="*/ 525 w 999"/>
                <a:gd name="T87" fmla="*/ 948 h 1265"/>
                <a:gd name="T88" fmla="*/ 533 w 999"/>
                <a:gd name="T89" fmla="*/ 986 h 1265"/>
                <a:gd name="T90" fmla="*/ 478 w 999"/>
                <a:gd name="T91" fmla="*/ 1041 h 1265"/>
                <a:gd name="T92" fmla="*/ 466 w 999"/>
                <a:gd name="T93" fmla="*/ 1079 h 1265"/>
                <a:gd name="T94" fmla="*/ 487 w 999"/>
                <a:gd name="T95" fmla="*/ 1134 h 1265"/>
                <a:gd name="T96" fmla="*/ 453 w 999"/>
                <a:gd name="T97" fmla="*/ 1172 h 1265"/>
                <a:gd name="T98" fmla="*/ 398 w 999"/>
                <a:gd name="T99" fmla="*/ 1155 h 1265"/>
                <a:gd name="T100" fmla="*/ 351 w 999"/>
                <a:gd name="T101" fmla="*/ 1151 h 1265"/>
                <a:gd name="T102" fmla="*/ 296 w 999"/>
                <a:gd name="T103" fmla="*/ 1143 h 1265"/>
                <a:gd name="T104" fmla="*/ 216 w 999"/>
                <a:gd name="T105" fmla="*/ 1223 h 1265"/>
                <a:gd name="T106" fmla="*/ 195 w 999"/>
                <a:gd name="T107" fmla="*/ 1244 h 1265"/>
                <a:gd name="T108" fmla="*/ 114 w 999"/>
                <a:gd name="T109" fmla="*/ 1236 h 1265"/>
                <a:gd name="T110" fmla="*/ 25 w 999"/>
                <a:gd name="T111" fmla="*/ 1219 h 1265"/>
                <a:gd name="T112" fmla="*/ 0 w 999"/>
                <a:gd name="T113" fmla="*/ 1126 h 1265"/>
                <a:gd name="T114" fmla="*/ 8 w 999"/>
                <a:gd name="T115" fmla="*/ 1033 h 1265"/>
                <a:gd name="T116" fmla="*/ 34 w 999"/>
                <a:gd name="T117" fmla="*/ 982 h 1265"/>
                <a:gd name="T118" fmla="*/ 8 w 999"/>
                <a:gd name="T119" fmla="*/ 91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9" h="1265">
                  <a:moveTo>
                    <a:pt x="0" y="910"/>
                  </a:moveTo>
                  <a:lnTo>
                    <a:pt x="25" y="893"/>
                  </a:lnTo>
                  <a:lnTo>
                    <a:pt x="38" y="889"/>
                  </a:lnTo>
                  <a:lnTo>
                    <a:pt x="42" y="884"/>
                  </a:lnTo>
                  <a:lnTo>
                    <a:pt x="51" y="880"/>
                  </a:lnTo>
                  <a:lnTo>
                    <a:pt x="59" y="876"/>
                  </a:lnTo>
                  <a:lnTo>
                    <a:pt x="63" y="872"/>
                  </a:lnTo>
                  <a:lnTo>
                    <a:pt x="72" y="863"/>
                  </a:lnTo>
                  <a:lnTo>
                    <a:pt x="76" y="859"/>
                  </a:lnTo>
                  <a:lnTo>
                    <a:pt x="80" y="855"/>
                  </a:lnTo>
                  <a:lnTo>
                    <a:pt x="85" y="851"/>
                  </a:lnTo>
                  <a:lnTo>
                    <a:pt x="89" y="846"/>
                  </a:lnTo>
                  <a:lnTo>
                    <a:pt x="89" y="842"/>
                  </a:lnTo>
                  <a:lnTo>
                    <a:pt x="89" y="838"/>
                  </a:lnTo>
                  <a:lnTo>
                    <a:pt x="93" y="834"/>
                  </a:lnTo>
                  <a:lnTo>
                    <a:pt x="93" y="829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89" y="812"/>
                  </a:lnTo>
                  <a:lnTo>
                    <a:pt x="89" y="808"/>
                  </a:lnTo>
                  <a:lnTo>
                    <a:pt x="85" y="804"/>
                  </a:lnTo>
                  <a:lnTo>
                    <a:pt x="80" y="800"/>
                  </a:lnTo>
                  <a:lnTo>
                    <a:pt x="68" y="791"/>
                  </a:lnTo>
                  <a:lnTo>
                    <a:pt x="63" y="787"/>
                  </a:lnTo>
                  <a:lnTo>
                    <a:pt x="59" y="783"/>
                  </a:lnTo>
                  <a:lnTo>
                    <a:pt x="59" y="779"/>
                  </a:lnTo>
                  <a:lnTo>
                    <a:pt x="51" y="766"/>
                  </a:lnTo>
                  <a:lnTo>
                    <a:pt x="42" y="757"/>
                  </a:lnTo>
                  <a:lnTo>
                    <a:pt x="38" y="753"/>
                  </a:lnTo>
                  <a:lnTo>
                    <a:pt x="34" y="745"/>
                  </a:lnTo>
                  <a:lnTo>
                    <a:pt x="21" y="732"/>
                  </a:lnTo>
                  <a:lnTo>
                    <a:pt x="21" y="728"/>
                  </a:lnTo>
                  <a:lnTo>
                    <a:pt x="21" y="724"/>
                  </a:lnTo>
                  <a:lnTo>
                    <a:pt x="17" y="719"/>
                  </a:lnTo>
                  <a:lnTo>
                    <a:pt x="17" y="711"/>
                  </a:lnTo>
                  <a:lnTo>
                    <a:pt x="17" y="702"/>
                  </a:lnTo>
                  <a:lnTo>
                    <a:pt x="13" y="690"/>
                  </a:lnTo>
                  <a:lnTo>
                    <a:pt x="13" y="681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13" y="669"/>
                  </a:lnTo>
                  <a:lnTo>
                    <a:pt x="13" y="664"/>
                  </a:lnTo>
                  <a:lnTo>
                    <a:pt x="17" y="656"/>
                  </a:lnTo>
                  <a:lnTo>
                    <a:pt x="17" y="647"/>
                  </a:lnTo>
                  <a:lnTo>
                    <a:pt x="21" y="643"/>
                  </a:lnTo>
                  <a:lnTo>
                    <a:pt x="21" y="630"/>
                  </a:lnTo>
                  <a:lnTo>
                    <a:pt x="29" y="618"/>
                  </a:lnTo>
                  <a:lnTo>
                    <a:pt x="34" y="609"/>
                  </a:lnTo>
                  <a:lnTo>
                    <a:pt x="38" y="597"/>
                  </a:lnTo>
                  <a:lnTo>
                    <a:pt x="42" y="592"/>
                  </a:lnTo>
                  <a:lnTo>
                    <a:pt x="42" y="584"/>
                  </a:lnTo>
                  <a:lnTo>
                    <a:pt x="46" y="580"/>
                  </a:lnTo>
                  <a:lnTo>
                    <a:pt x="55" y="567"/>
                  </a:lnTo>
                  <a:lnTo>
                    <a:pt x="59" y="563"/>
                  </a:lnTo>
                  <a:lnTo>
                    <a:pt x="63" y="554"/>
                  </a:lnTo>
                  <a:lnTo>
                    <a:pt x="68" y="550"/>
                  </a:lnTo>
                  <a:lnTo>
                    <a:pt x="76" y="546"/>
                  </a:lnTo>
                  <a:lnTo>
                    <a:pt x="76" y="542"/>
                  </a:lnTo>
                  <a:lnTo>
                    <a:pt x="80" y="537"/>
                  </a:lnTo>
                  <a:lnTo>
                    <a:pt x="85" y="533"/>
                  </a:lnTo>
                  <a:lnTo>
                    <a:pt x="89" y="533"/>
                  </a:lnTo>
                  <a:lnTo>
                    <a:pt x="93" y="529"/>
                  </a:lnTo>
                  <a:lnTo>
                    <a:pt x="97" y="529"/>
                  </a:lnTo>
                  <a:lnTo>
                    <a:pt x="106" y="529"/>
                  </a:lnTo>
                  <a:lnTo>
                    <a:pt x="110" y="529"/>
                  </a:lnTo>
                  <a:lnTo>
                    <a:pt x="114" y="533"/>
                  </a:lnTo>
                  <a:lnTo>
                    <a:pt x="123" y="537"/>
                  </a:lnTo>
                  <a:lnTo>
                    <a:pt x="127" y="537"/>
                  </a:lnTo>
                  <a:lnTo>
                    <a:pt x="135" y="542"/>
                  </a:lnTo>
                  <a:lnTo>
                    <a:pt x="140" y="542"/>
                  </a:lnTo>
                  <a:lnTo>
                    <a:pt x="144" y="542"/>
                  </a:lnTo>
                  <a:lnTo>
                    <a:pt x="144" y="537"/>
                  </a:lnTo>
                  <a:lnTo>
                    <a:pt x="148" y="537"/>
                  </a:lnTo>
                  <a:lnTo>
                    <a:pt x="148" y="533"/>
                  </a:lnTo>
                  <a:lnTo>
                    <a:pt x="152" y="533"/>
                  </a:lnTo>
                  <a:lnTo>
                    <a:pt x="152" y="529"/>
                  </a:lnTo>
                  <a:lnTo>
                    <a:pt x="152" y="525"/>
                  </a:lnTo>
                  <a:lnTo>
                    <a:pt x="152" y="516"/>
                  </a:lnTo>
                  <a:lnTo>
                    <a:pt x="152" y="512"/>
                  </a:lnTo>
                  <a:lnTo>
                    <a:pt x="152" y="491"/>
                  </a:lnTo>
                  <a:lnTo>
                    <a:pt x="152" y="482"/>
                  </a:lnTo>
                  <a:lnTo>
                    <a:pt x="152" y="478"/>
                  </a:lnTo>
                  <a:lnTo>
                    <a:pt x="152" y="470"/>
                  </a:lnTo>
                  <a:lnTo>
                    <a:pt x="156" y="465"/>
                  </a:lnTo>
                  <a:lnTo>
                    <a:pt x="156" y="457"/>
                  </a:lnTo>
                  <a:lnTo>
                    <a:pt x="161" y="431"/>
                  </a:lnTo>
                  <a:lnTo>
                    <a:pt x="165" y="415"/>
                  </a:lnTo>
                  <a:lnTo>
                    <a:pt x="169" y="406"/>
                  </a:lnTo>
                  <a:lnTo>
                    <a:pt x="169" y="402"/>
                  </a:lnTo>
                  <a:lnTo>
                    <a:pt x="169" y="393"/>
                  </a:lnTo>
                  <a:lnTo>
                    <a:pt x="169" y="389"/>
                  </a:lnTo>
                  <a:lnTo>
                    <a:pt x="169" y="385"/>
                  </a:lnTo>
                  <a:lnTo>
                    <a:pt x="169" y="376"/>
                  </a:lnTo>
                  <a:lnTo>
                    <a:pt x="169" y="372"/>
                  </a:lnTo>
                  <a:lnTo>
                    <a:pt x="169" y="364"/>
                  </a:lnTo>
                  <a:lnTo>
                    <a:pt x="169" y="355"/>
                  </a:lnTo>
                  <a:lnTo>
                    <a:pt x="165" y="351"/>
                  </a:lnTo>
                  <a:lnTo>
                    <a:pt x="165" y="347"/>
                  </a:lnTo>
                  <a:lnTo>
                    <a:pt x="165" y="338"/>
                  </a:lnTo>
                  <a:lnTo>
                    <a:pt x="161" y="338"/>
                  </a:lnTo>
                  <a:lnTo>
                    <a:pt x="161" y="334"/>
                  </a:lnTo>
                  <a:lnTo>
                    <a:pt x="152" y="326"/>
                  </a:lnTo>
                  <a:lnTo>
                    <a:pt x="152" y="321"/>
                  </a:lnTo>
                  <a:lnTo>
                    <a:pt x="152" y="317"/>
                  </a:lnTo>
                  <a:lnTo>
                    <a:pt x="156" y="313"/>
                  </a:lnTo>
                  <a:lnTo>
                    <a:pt x="169" y="300"/>
                  </a:lnTo>
                  <a:lnTo>
                    <a:pt x="178" y="292"/>
                  </a:lnTo>
                  <a:lnTo>
                    <a:pt x="182" y="283"/>
                  </a:lnTo>
                  <a:lnTo>
                    <a:pt x="190" y="275"/>
                  </a:lnTo>
                  <a:lnTo>
                    <a:pt x="195" y="271"/>
                  </a:lnTo>
                  <a:lnTo>
                    <a:pt x="199" y="266"/>
                  </a:lnTo>
                  <a:lnTo>
                    <a:pt x="199" y="262"/>
                  </a:lnTo>
                  <a:lnTo>
                    <a:pt x="203" y="254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199" y="237"/>
                  </a:lnTo>
                  <a:lnTo>
                    <a:pt x="199" y="228"/>
                  </a:lnTo>
                  <a:lnTo>
                    <a:pt x="195" y="211"/>
                  </a:lnTo>
                  <a:lnTo>
                    <a:pt x="195" y="207"/>
                  </a:lnTo>
                  <a:lnTo>
                    <a:pt x="195" y="203"/>
                  </a:lnTo>
                  <a:lnTo>
                    <a:pt x="195" y="199"/>
                  </a:lnTo>
                  <a:lnTo>
                    <a:pt x="203" y="177"/>
                  </a:lnTo>
                  <a:lnTo>
                    <a:pt x="203" y="169"/>
                  </a:lnTo>
                  <a:lnTo>
                    <a:pt x="207" y="160"/>
                  </a:lnTo>
                  <a:lnTo>
                    <a:pt x="207" y="152"/>
                  </a:lnTo>
                  <a:lnTo>
                    <a:pt x="207" y="144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199" y="127"/>
                  </a:lnTo>
                  <a:lnTo>
                    <a:pt x="190" y="118"/>
                  </a:lnTo>
                  <a:lnTo>
                    <a:pt x="186" y="114"/>
                  </a:lnTo>
                  <a:lnTo>
                    <a:pt x="186" y="110"/>
                  </a:lnTo>
                  <a:lnTo>
                    <a:pt x="186" y="105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90" y="93"/>
                  </a:lnTo>
                  <a:lnTo>
                    <a:pt x="199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24" y="76"/>
                  </a:lnTo>
                  <a:lnTo>
                    <a:pt x="228" y="72"/>
                  </a:lnTo>
                  <a:lnTo>
                    <a:pt x="241" y="67"/>
                  </a:lnTo>
                  <a:lnTo>
                    <a:pt x="258" y="63"/>
                  </a:lnTo>
                  <a:lnTo>
                    <a:pt x="267" y="59"/>
                  </a:lnTo>
                  <a:lnTo>
                    <a:pt x="275" y="55"/>
                  </a:lnTo>
                  <a:lnTo>
                    <a:pt x="283" y="50"/>
                  </a:lnTo>
                  <a:lnTo>
                    <a:pt x="288" y="50"/>
                  </a:lnTo>
                  <a:lnTo>
                    <a:pt x="296" y="46"/>
                  </a:lnTo>
                  <a:lnTo>
                    <a:pt x="300" y="38"/>
                  </a:lnTo>
                  <a:lnTo>
                    <a:pt x="305" y="33"/>
                  </a:lnTo>
                  <a:lnTo>
                    <a:pt x="305" y="29"/>
                  </a:lnTo>
                  <a:lnTo>
                    <a:pt x="309" y="25"/>
                  </a:lnTo>
                  <a:lnTo>
                    <a:pt x="309" y="17"/>
                  </a:lnTo>
                  <a:lnTo>
                    <a:pt x="313" y="12"/>
                  </a:lnTo>
                  <a:lnTo>
                    <a:pt x="313" y="8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4"/>
                  </a:lnTo>
                  <a:lnTo>
                    <a:pt x="389" y="12"/>
                  </a:lnTo>
                  <a:lnTo>
                    <a:pt x="398" y="12"/>
                  </a:lnTo>
                  <a:lnTo>
                    <a:pt x="406" y="12"/>
                  </a:lnTo>
                  <a:lnTo>
                    <a:pt x="410" y="12"/>
                  </a:lnTo>
                  <a:lnTo>
                    <a:pt x="415" y="12"/>
                  </a:lnTo>
                  <a:lnTo>
                    <a:pt x="419" y="17"/>
                  </a:lnTo>
                  <a:lnTo>
                    <a:pt x="423" y="17"/>
                  </a:lnTo>
                  <a:lnTo>
                    <a:pt x="432" y="29"/>
                  </a:lnTo>
                  <a:lnTo>
                    <a:pt x="436" y="38"/>
                  </a:lnTo>
                  <a:lnTo>
                    <a:pt x="440" y="42"/>
                  </a:lnTo>
                  <a:lnTo>
                    <a:pt x="444" y="42"/>
                  </a:lnTo>
                  <a:lnTo>
                    <a:pt x="449" y="46"/>
                  </a:lnTo>
                  <a:lnTo>
                    <a:pt x="453" y="50"/>
                  </a:lnTo>
                  <a:lnTo>
                    <a:pt x="457" y="50"/>
                  </a:lnTo>
                  <a:lnTo>
                    <a:pt x="461" y="55"/>
                  </a:lnTo>
                  <a:lnTo>
                    <a:pt x="466" y="55"/>
                  </a:lnTo>
                  <a:lnTo>
                    <a:pt x="474" y="59"/>
                  </a:lnTo>
                  <a:lnTo>
                    <a:pt x="478" y="59"/>
                  </a:lnTo>
                  <a:lnTo>
                    <a:pt x="491" y="63"/>
                  </a:lnTo>
                  <a:lnTo>
                    <a:pt x="499" y="63"/>
                  </a:lnTo>
                  <a:lnTo>
                    <a:pt x="516" y="67"/>
                  </a:lnTo>
                  <a:lnTo>
                    <a:pt x="525" y="67"/>
                  </a:lnTo>
                  <a:lnTo>
                    <a:pt x="529" y="67"/>
                  </a:lnTo>
                  <a:lnTo>
                    <a:pt x="550" y="67"/>
                  </a:lnTo>
                  <a:lnTo>
                    <a:pt x="559" y="67"/>
                  </a:lnTo>
                  <a:lnTo>
                    <a:pt x="567" y="67"/>
                  </a:lnTo>
                  <a:lnTo>
                    <a:pt x="580" y="67"/>
                  </a:lnTo>
                  <a:lnTo>
                    <a:pt x="588" y="67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67"/>
                  </a:lnTo>
                  <a:lnTo>
                    <a:pt x="609" y="72"/>
                  </a:lnTo>
                  <a:lnTo>
                    <a:pt x="614" y="72"/>
                  </a:lnTo>
                  <a:lnTo>
                    <a:pt x="618" y="76"/>
                  </a:lnTo>
                  <a:lnTo>
                    <a:pt x="635" y="84"/>
                  </a:lnTo>
                  <a:lnTo>
                    <a:pt x="643" y="89"/>
                  </a:lnTo>
                  <a:lnTo>
                    <a:pt x="652" y="89"/>
                  </a:lnTo>
                  <a:lnTo>
                    <a:pt x="656" y="93"/>
                  </a:lnTo>
                  <a:lnTo>
                    <a:pt x="665" y="93"/>
                  </a:lnTo>
                  <a:lnTo>
                    <a:pt x="673" y="93"/>
                  </a:lnTo>
                  <a:lnTo>
                    <a:pt x="681" y="97"/>
                  </a:lnTo>
                  <a:lnTo>
                    <a:pt x="694" y="97"/>
                  </a:lnTo>
                  <a:lnTo>
                    <a:pt x="698" y="97"/>
                  </a:lnTo>
                  <a:lnTo>
                    <a:pt x="711" y="101"/>
                  </a:lnTo>
                  <a:lnTo>
                    <a:pt x="715" y="101"/>
                  </a:lnTo>
                  <a:lnTo>
                    <a:pt x="724" y="101"/>
                  </a:lnTo>
                  <a:lnTo>
                    <a:pt x="728" y="105"/>
                  </a:lnTo>
                  <a:lnTo>
                    <a:pt x="732" y="105"/>
                  </a:lnTo>
                  <a:lnTo>
                    <a:pt x="741" y="110"/>
                  </a:lnTo>
                  <a:lnTo>
                    <a:pt x="749" y="114"/>
                  </a:lnTo>
                  <a:lnTo>
                    <a:pt x="770" y="127"/>
                  </a:lnTo>
                  <a:lnTo>
                    <a:pt x="770" y="131"/>
                  </a:lnTo>
                  <a:lnTo>
                    <a:pt x="775" y="135"/>
                  </a:lnTo>
                  <a:lnTo>
                    <a:pt x="779" y="135"/>
                  </a:lnTo>
                  <a:lnTo>
                    <a:pt x="783" y="139"/>
                  </a:lnTo>
                  <a:lnTo>
                    <a:pt x="783" y="144"/>
                  </a:lnTo>
                  <a:lnTo>
                    <a:pt x="783" y="148"/>
                  </a:lnTo>
                  <a:lnTo>
                    <a:pt x="787" y="156"/>
                  </a:lnTo>
                  <a:lnTo>
                    <a:pt x="792" y="169"/>
                  </a:lnTo>
                  <a:lnTo>
                    <a:pt x="792" y="173"/>
                  </a:lnTo>
                  <a:lnTo>
                    <a:pt x="796" y="177"/>
                  </a:lnTo>
                  <a:lnTo>
                    <a:pt x="800" y="190"/>
                  </a:lnTo>
                  <a:lnTo>
                    <a:pt x="804" y="194"/>
                  </a:lnTo>
                  <a:lnTo>
                    <a:pt x="804" y="203"/>
                  </a:lnTo>
                  <a:lnTo>
                    <a:pt x="813" y="207"/>
                  </a:lnTo>
                  <a:lnTo>
                    <a:pt x="813" y="211"/>
                  </a:lnTo>
                  <a:lnTo>
                    <a:pt x="817" y="220"/>
                  </a:lnTo>
                  <a:lnTo>
                    <a:pt x="821" y="224"/>
                  </a:lnTo>
                  <a:lnTo>
                    <a:pt x="825" y="224"/>
                  </a:lnTo>
                  <a:lnTo>
                    <a:pt x="830" y="228"/>
                  </a:lnTo>
                  <a:lnTo>
                    <a:pt x="834" y="232"/>
                  </a:lnTo>
                  <a:lnTo>
                    <a:pt x="838" y="232"/>
                  </a:lnTo>
                  <a:lnTo>
                    <a:pt x="842" y="237"/>
                  </a:lnTo>
                  <a:lnTo>
                    <a:pt x="847" y="237"/>
                  </a:lnTo>
                  <a:lnTo>
                    <a:pt x="851" y="237"/>
                  </a:lnTo>
                  <a:lnTo>
                    <a:pt x="859" y="241"/>
                  </a:lnTo>
                  <a:lnTo>
                    <a:pt x="863" y="241"/>
                  </a:lnTo>
                  <a:lnTo>
                    <a:pt x="889" y="241"/>
                  </a:lnTo>
                  <a:lnTo>
                    <a:pt x="902" y="241"/>
                  </a:lnTo>
                  <a:lnTo>
                    <a:pt x="906" y="245"/>
                  </a:lnTo>
                  <a:lnTo>
                    <a:pt x="910" y="245"/>
                  </a:lnTo>
                  <a:lnTo>
                    <a:pt x="914" y="245"/>
                  </a:lnTo>
                  <a:lnTo>
                    <a:pt x="919" y="245"/>
                  </a:lnTo>
                  <a:lnTo>
                    <a:pt x="927" y="249"/>
                  </a:lnTo>
                  <a:lnTo>
                    <a:pt x="931" y="249"/>
                  </a:lnTo>
                  <a:lnTo>
                    <a:pt x="935" y="254"/>
                  </a:lnTo>
                  <a:lnTo>
                    <a:pt x="944" y="258"/>
                  </a:lnTo>
                  <a:lnTo>
                    <a:pt x="948" y="258"/>
                  </a:lnTo>
                  <a:lnTo>
                    <a:pt x="952" y="262"/>
                  </a:lnTo>
                  <a:lnTo>
                    <a:pt x="961" y="266"/>
                  </a:lnTo>
                  <a:lnTo>
                    <a:pt x="965" y="271"/>
                  </a:lnTo>
                  <a:lnTo>
                    <a:pt x="969" y="275"/>
                  </a:lnTo>
                  <a:lnTo>
                    <a:pt x="978" y="279"/>
                  </a:lnTo>
                  <a:lnTo>
                    <a:pt x="982" y="283"/>
                  </a:lnTo>
                  <a:lnTo>
                    <a:pt x="986" y="292"/>
                  </a:lnTo>
                  <a:lnTo>
                    <a:pt x="990" y="296"/>
                  </a:lnTo>
                  <a:lnTo>
                    <a:pt x="990" y="300"/>
                  </a:lnTo>
                  <a:lnTo>
                    <a:pt x="995" y="304"/>
                  </a:lnTo>
                  <a:lnTo>
                    <a:pt x="995" y="309"/>
                  </a:lnTo>
                  <a:lnTo>
                    <a:pt x="999" y="313"/>
                  </a:lnTo>
                  <a:lnTo>
                    <a:pt x="999" y="321"/>
                  </a:lnTo>
                  <a:lnTo>
                    <a:pt x="999" y="326"/>
                  </a:lnTo>
                  <a:lnTo>
                    <a:pt x="999" y="334"/>
                  </a:lnTo>
                  <a:lnTo>
                    <a:pt x="999" y="338"/>
                  </a:lnTo>
                  <a:lnTo>
                    <a:pt x="999" y="347"/>
                  </a:lnTo>
                  <a:lnTo>
                    <a:pt x="999" y="351"/>
                  </a:lnTo>
                  <a:lnTo>
                    <a:pt x="999" y="355"/>
                  </a:lnTo>
                  <a:lnTo>
                    <a:pt x="999" y="359"/>
                  </a:lnTo>
                  <a:lnTo>
                    <a:pt x="995" y="372"/>
                  </a:lnTo>
                  <a:lnTo>
                    <a:pt x="990" y="381"/>
                  </a:lnTo>
                  <a:lnTo>
                    <a:pt x="990" y="385"/>
                  </a:lnTo>
                  <a:lnTo>
                    <a:pt x="986" y="393"/>
                  </a:lnTo>
                  <a:lnTo>
                    <a:pt x="986" y="402"/>
                  </a:lnTo>
                  <a:lnTo>
                    <a:pt x="986" y="406"/>
                  </a:lnTo>
                  <a:lnTo>
                    <a:pt x="982" y="410"/>
                  </a:lnTo>
                  <a:lnTo>
                    <a:pt x="982" y="415"/>
                  </a:lnTo>
                  <a:lnTo>
                    <a:pt x="978" y="419"/>
                  </a:lnTo>
                  <a:lnTo>
                    <a:pt x="978" y="423"/>
                  </a:lnTo>
                  <a:lnTo>
                    <a:pt x="974" y="427"/>
                  </a:lnTo>
                  <a:lnTo>
                    <a:pt x="969" y="431"/>
                  </a:lnTo>
                  <a:lnTo>
                    <a:pt x="965" y="431"/>
                  </a:lnTo>
                  <a:lnTo>
                    <a:pt x="961" y="436"/>
                  </a:lnTo>
                  <a:lnTo>
                    <a:pt x="957" y="436"/>
                  </a:lnTo>
                  <a:lnTo>
                    <a:pt x="952" y="440"/>
                  </a:lnTo>
                  <a:lnTo>
                    <a:pt x="948" y="440"/>
                  </a:lnTo>
                  <a:lnTo>
                    <a:pt x="944" y="440"/>
                  </a:lnTo>
                  <a:lnTo>
                    <a:pt x="940" y="444"/>
                  </a:lnTo>
                  <a:lnTo>
                    <a:pt x="935" y="444"/>
                  </a:lnTo>
                  <a:lnTo>
                    <a:pt x="927" y="444"/>
                  </a:lnTo>
                  <a:lnTo>
                    <a:pt x="919" y="448"/>
                  </a:lnTo>
                  <a:lnTo>
                    <a:pt x="906" y="448"/>
                  </a:lnTo>
                  <a:lnTo>
                    <a:pt x="893" y="448"/>
                  </a:lnTo>
                  <a:lnTo>
                    <a:pt x="863" y="448"/>
                  </a:lnTo>
                  <a:lnTo>
                    <a:pt x="855" y="448"/>
                  </a:lnTo>
                  <a:lnTo>
                    <a:pt x="847" y="448"/>
                  </a:lnTo>
                  <a:lnTo>
                    <a:pt x="842" y="453"/>
                  </a:lnTo>
                  <a:lnTo>
                    <a:pt x="838" y="453"/>
                  </a:lnTo>
                  <a:lnTo>
                    <a:pt x="834" y="453"/>
                  </a:lnTo>
                  <a:lnTo>
                    <a:pt x="830" y="453"/>
                  </a:lnTo>
                  <a:lnTo>
                    <a:pt x="830" y="457"/>
                  </a:lnTo>
                  <a:lnTo>
                    <a:pt x="825" y="457"/>
                  </a:lnTo>
                  <a:lnTo>
                    <a:pt x="821" y="461"/>
                  </a:lnTo>
                  <a:lnTo>
                    <a:pt x="817" y="465"/>
                  </a:lnTo>
                  <a:lnTo>
                    <a:pt x="813" y="470"/>
                  </a:lnTo>
                  <a:lnTo>
                    <a:pt x="808" y="478"/>
                  </a:lnTo>
                  <a:lnTo>
                    <a:pt x="804" y="482"/>
                  </a:lnTo>
                  <a:lnTo>
                    <a:pt x="800" y="491"/>
                  </a:lnTo>
                  <a:lnTo>
                    <a:pt x="800" y="495"/>
                  </a:lnTo>
                  <a:lnTo>
                    <a:pt x="792" y="512"/>
                  </a:lnTo>
                  <a:lnTo>
                    <a:pt x="792" y="516"/>
                  </a:lnTo>
                  <a:lnTo>
                    <a:pt x="787" y="520"/>
                  </a:lnTo>
                  <a:lnTo>
                    <a:pt x="783" y="525"/>
                  </a:lnTo>
                  <a:lnTo>
                    <a:pt x="779" y="533"/>
                  </a:lnTo>
                  <a:lnTo>
                    <a:pt x="779" y="537"/>
                  </a:lnTo>
                  <a:lnTo>
                    <a:pt x="779" y="542"/>
                  </a:lnTo>
                  <a:lnTo>
                    <a:pt x="779" y="550"/>
                  </a:lnTo>
                  <a:lnTo>
                    <a:pt x="779" y="558"/>
                  </a:lnTo>
                  <a:lnTo>
                    <a:pt x="775" y="584"/>
                  </a:lnTo>
                  <a:lnTo>
                    <a:pt x="775" y="592"/>
                  </a:lnTo>
                  <a:lnTo>
                    <a:pt x="775" y="601"/>
                  </a:lnTo>
                  <a:lnTo>
                    <a:pt x="775" y="609"/>
                  </a:lnTo>
                  <a:lnTo>
                    <a:pt x="779" y="618"/>
                  </a:lnTo>
                  <a:lnTo>
                    <a:pt x="779" y="622"/>
                  </a:lnTo>
                  <a:lnTo>
                    <a:pt x="779" y="630"/>
                  </a:lnTo>
                  <a:lnTo>
                    <a:pt x="779" y="639"/>
                  </a:lnTo>
                  <a:lnTo>
                    <a:pt x="783" y="656"/>
                  </a:lnTo>
                  <a:lnTo>
                    <a:pt x="792" y="681"/>
                  </a:lnTo>
                  <a:lnTo>
                    <a:pt x="792" y="690"/>
                  </a:lnTo>
                  <a:lnTo>
                    <a:pt x="792" y="698"/>
                  </a:lnTo>
                  <a:lnTo>
                    <a:pt x="796" y="702"/>
                  </a:lnTo>
                  <a:lnTo>
                    <a:pt x="796" y="711"/>
                  </a:lnTo>
                  <a:lnTo>
                    <a:pt x="792" y="719"/>
                  </a:lnTo>
                  <a:lnTo>
                    <a:pt x="792" y="724"/>
                  </a:lnTo>
                  <a:lnTo>
                    <a:pt x="792" y="728"/>
                  </a:lnTo>
                  <a:lnTo>
                    <a:pt x="787" y="732"/>
                  </a:lnTo>
                  <a:lnTo>
                    <a:pt x="787" y="736"/>
                  </a:lnTo>
                  <a:lnTo>
                    <a:pt x="779" y="749"/>
                  </a:lnTo>
                  <a:lnTo>
                    <a:pt x="779" y="753"/>
                  </a:lnTo>
                  <a:lnTo>
                    <a:pt x="775" y="762"/>
                  </a:lnTo>
                  <a:lnTo>
                    <a:pt x="775" y="766"/>
                  </a:lnTo>
                  <a:lnTo>
                    <a:pt x="775" y="770"/>
                  </a:lnTo>
                  <a:lnTo>
                    <a:pt x="775" y="774"/>
                  </a:lnTo>
                  <a:lnTo>
                    <a:pt x="779" y="783"/>
                  </a:lnTo>
                  <a:lnTo>
                    <a:pt x="779" y="800"/>
                  </a:lnTo>
                  <a:lnTo>
                    <a:pt x="779" y="808"/>
                  </a:lnTo>
                  <a:lnTo>
                    <a:pt x="779" y="812"/>
                  </a:lnTo>
                  <a:lnTo>
                    <a:pt x="779" y="817"/>
                  </a:lnTo>
                  <a:lnTo>
                    <a:pt x="779" y="821"/>
                  </a:lnTo>
                  <a:lnTo>
                    <a:pt x="775" y="821"/>
                  </a:lnTo>
                  <a:lnTo>
                    <a:pt x="770" y="825"/>
                  </a:lnTo>
                  <a:lnTo>
                    <a:pt x="753" y="829"/>
                  </a:lnTo>
                  <a:lnTo>
                    <a:pt x="749" y="834"/>
                  </a:lnTo>
                  <a:lnTo>
                    <a:pt x="745" y="834"/>
                  </a:lnTo>
                  <a:lnTo>
                    <a:pt x="741" y="838"/>
                  </a:lnTo>
                  <a:lnTo>
                    <a:pt x="724" y="851"/>
                  </a:lnTo>
                  <a:lnTo>
                    <a:pt x="720" y="855"/>
                  </a:lnTo>
                  <a:lnTo>
                    <a:pt x="715" y="855"/>
                  </a:lnTo>
                  <a:lnTo>
                    <a:pt x="711" y="855"/>
                  </a:lnTo>
                  <a:lnTo>
                    <a:pt x="707" y="859"/>
                  </a:lnTo>
                  <a:lnTo>
                    <a:pt x="703" y="859"/>
                  </a:lnTo>
                  <a:lnTo>
                    <a:pt x="698" y="855"/>
                  </a:lnTo>
                  <a:lnTo>
                    <a:pt x="694" y="855"/>
                  </a:lnTo>
                  <a:lnTo>
                    <a:pt x="686" y="851"/>
                  </a:lnTo>
                  <a:lnTo>
                    <a:pt x="673" y="842"/>
                  </a:lnTo>
                  <a:lnTo>
                    <a:pt x="669" y="838"/>
                  </a:lnTo>
                  <a:lnTo>
                    <a:pt x="665" y="834"/>
                  </a:lnTo>
                  <a:lnTo>
                    <a:pt x="660" y="829"/>
                  </a:lnTo>
                  <a:lnTo>
                    <a:pt x="652" y="829"/>
                  </a:lnTo>
                  <a:lnTo>
                    <a:pt x="648" y="829"/>
                  </a:lnTo>
                  <a:lnTo>
                    <a:pt x="643" y="829"/>
                  </a:lnTo>
                  <a:lnTo>
                    <a:pt x="639" y="829"/>
                  </a:lnTo>
                  <a:lnTo>
                    <a:pt x="639" y="834"/>
                  </a:lnTo>
                  <a:lnTo>
                    <a:pt x="635" y="838"/>
                  </a:lnTo>
                  <a:lnTo>
                    <a:pt x="635" y="842"/>
                  </a:lnTo>
                  <a:lnTo>
                    <a:pt x="631" y="851"/>
                  </a:lnTo>
                  <a:lnTo>
                    <a:pt x="626" y="880"/>
                  </a:lnTo>
                  <a:lnTo>
                    <a:pt x="622" y="889"/>
                  </a:lnTo>
                  <a:lnTo>
                    <a:pt x="622" y="893"/>
                  </a:lnTo>
                  <a:lnTo>
                    <a:pt x="618" y="897"/>
                  </a:lnTo>
                  <a:lnTo>
                    <a:pt x="614" y="897"/>
                  </a:lnTo>
                  <a:lnTo>
                    <a:pt x="614" y="901"/>
                  </a:lnTo>
                  <a:lnTo>
                    <a:pt x="609" y="901"/>
                  </a:lnTo>
                  <a:lnTo>
                    <a:pt x="605" y="906"/>
                  </a:lnTo>
                  <a:lnTo>
                    <a:pt x="601" y="906"/>
                  </a:lnTo>
                  <a:lnTo>
                    <a:pt x="597" y="906"/>
                  </a:lnTo>
                  <a:lnTo>
                    <a:pt x="593" y="906"/>
                  </a:lnTo>
                  <a:lnTo>
                    <a:pt x="588" y="901"/>
                  </a:lnTo>
                  <a:lnTo>
                    <a:pt x="576" y="897"/>
                  </a:lnTo>
                  <a:lnTo>
                    <a:pt x="571" y="893"/>
                  </a:lnTo>
                  <a:lnTo>
                    <a:pt x="567" y="893"/>
                  </a:lnTo>
                  <a:lnTo>
                    <a:pt x="563" y="889"/>
                  </a:lnTo>
                  <a:lnTo>
                    <a:pt x="563" y="884"/>
                  </a:lnTo>
                  <a:lnTo>
                    <a:pt x="559" y="884"/>
                  </a:lnTo>
                  <a:lnTo>
                    <a:pt x="554" y="876"/>
                  </a:lnTo>
                  <a:lnTo>
                    <a:pt x="550" y="872"/>
                  </a:lnTo>
                  <a:lnTo>
                    <a:pt x="546" y="868"/>
                  </a:lnTo>
                  <a:lnTo>
                    <a:pt x="542" y="868"/>
                  </a:lnTo>
                  <a:lnTo>
                    <a:pt x="542" y="863"/>
                  </a:lnTo>
                  <a:lnTo>
                    <a:pt x="538" y="863"/>
                  </a:lnTo>
                  <a:lnTo>
                    <a:pt x="533" y="863"/>
                  </a:lnTo>
                  <a:lnTo>
                    <a:pt x="529" y="863"/>
                  </a:lnTo>
                  <a:lnTo>
                    <a:pt x="525" y="868"/>
                  </a:lnTo>
                  <a:lnTo>
                    <a:pt x="516" y="868"/>
                  </a:lnTo>
                  <a:lnTo>
                    <a:pt x="508" y="876"/>
                  </a:lnTo>
                  <a:lnTo>
                    <a:pt x="504" y="876"/>
                  </a:lnTo>
                  <a:lnTo>
                    <a:pt x="499" y="876"/>
                  </a:lnTo>
                  <a:lnTo>
                    <a:pt x="495" y="876"/>
                  </a:lnTo>
                  <a:lnTo>
                    <a:pt x="491" y="876"/>
                  </a:lnTo>
                  <a:lnTo>
                    <a:pt x="487" y="876"/>
                  </a:lnTo>
                  <a:lnTo>
                    <a:pt x="487" y="880"/>
                  </a:lnTo>
                  <a:lnTo>
                    <a:pt x="491" y="880"/>
                  </a:lnTo>
                  <a:lnTo>
                    <a:pt x="495" y="884"/>
                  </a:lnTo>
                  <a:lnTo>
                    <a:pt x="499" y="889"/>
                  </a:lnTo>
                  <a:lnTo>
                    <a:pt x="508" y="893"/>
                  </a:lnTo>
                  <a:lnTo>
                    <a:pt x="521" y="897"/>
                  </a:lnTo>
                  <a:lnTo>
                    <a:pt x="529" y="901"/>
                  </a:lnTo>
                  <a:lnTo>
                    <a:pt x="554" y="906"/>
                  </a:lnTo>
                  <a:lnTo>
                    <a:pt x="563" y="910"/>
                  </a:lnTo>
                  <a:lnTo>
                    <a:pt x="563" y="914"/>
                  </a:lnTo>
                  <a:lnTo>
                    <a:pt x="571" y="914"/>
                  </a:lnTo>
                  <a:lnTo>
                    <a:pt x="571" y="918"/>
                  </a:lnTo>
                  <a:lnTo>
                    <a:pt x="576" y="923"/>
                  </a:lnTo>
                  <a:lnTo>
                    <a:pt x="580" y="923"/>
                  </a:lnTo>
                  <a:lnTo>
                    <a:pt x="580" y="927"/>
                  </a:lnTo>
                  <a:lnTo>
                    <a:pt x="580" y="931"/>
                  </a:lnTo>
                  <a:lnTo>
                    <a:pt x="576" y="931"/>
                  </a:lnTo>
                  <a:lnTo>
                    <a:pt x="571" y="931"/>
                  </a:lnTo>
                  <a:lnTo>
                    <a:pt x="567" y="931"/>
                  </a:lnTo>
                  <a:lnTo>
                    <a:pt x="563" y="931"/>
                  </a:lnTo>
                  <a:lnTo>
                    <a:pt x="559" y="935"/>
                  </a:lnTo>
                  <a:lnTo>
                    <a:pt x="554" y="935"/>
                  </a:lnTo>
                  <a:lnTo>
                    <a:pt x="550" y="935"/>
                  </a:lnTo>
                  <a:lnTo>
                    <a:pt x="538" y="935"/>
                  </a:lnTo>
                  <a:lnTo>
                    <a:pt x="533" y="939"/>
                  </a:lnTo>
                  <a:lnTo>
                    <a:pt x="529" y="939"/>
                  </a:lnTo>
                  <a:lnTo>
                    <a:pt x="529" y="944"/>
                  </a:lnTo>
                  <a:lnTo>
                    <a:pt x="525" y="948"/>
                  </a:lnTo>
                  <a:lnTo>
                    <a:pt x="525" y="952"/>
                  </a:lnTo>
                  <a:lnTo>
                    <a:pt x="525" y="956"/>
                  </a:lnTo>
                  <a:lnTo>
                    <a:pt x="525" y="961"/>
                  </a:lnTo>
                  <a:lnTo>
                    <a:pt x="529" y="965"/>
                  </a:lnTo>
                  <a:lnTo>
                    <a:pt x="533" y="969"/>
                  </a:lnTo>
                  <a:lnTo>
                    <a:pt x="533" y="973"/>
                  </a:lnTo>
                  <a:lnTo>
                    <a:pt x="538" y="973"/>
                  </a:lnTo>
                  <a:lnTo>
                    <a:pt x="533" y="978"/>
                  </a:lnTo>
                  <a:lnTo>
                    <a:pt x="533" y="982"/>
                  </a:lnTo>
                  <a:lnTo>
                    <a:pt x="533" y="986"/>
                  </a:lnTo>
                  <a:lnTo>
                    <a:pt x="525" y="995"/>
                  </a:lnTo>
                  <a:lnTo>
                    <a:pt x="521" y="1003"/>
                  </a:lnTo>
                  <a:lnTo>
                    <a:pt x="508" y="1011"/>
                  </a:lnTo>
                  <a:lnTo>
                    <a:pt x="508" y="1016"/>
                  </a:lnTo>
                  <a:lnTo>
                    <a:pt x="499" y="1024"/>
                  </a:lnTo>
                  <a:lnTo>
                    <a:pt x="495" y="1024"/>
                  </a:lnTo>
                  <a:lnTo>
                    <a:pt x="487" y="1033"/>
                  </a:lnTo>
                  <a:lnTo>
                    <a:pt x="482" y="1037"/>
                  </a:lnTo>
                  <a:lnTo>
                    <a:pt x="482" y="1041"/>
                  </a:lnTo>
                  <a:lnTo>
                    <a:pt x="478" y="1041"/>
                  </a:lnTo>
                  <a:lnTo>
                    <a:pt x="474" y="1045"/>
                  </a:lnTo>
                  <a:lnTo>
                    <a:pt x="470" y="1045"/>
                  </a:lnTo>
                  <a:lnTo>
                    <a:pt x="457" y="1050"/>
                  </a:lnTo>
                  <a:lnTo>
                    <a:pt x="453" y="1054"/>
                  </a:lnTo>
                  <a:lnTo>
                    <a:pt x="457" y="1058"/>
                  </a:lnTo>
                  <a:lnTo>
                    <a:pt x="461" y="1062"/>
                  </a:lnTo>
                  <a:lnTo>
                    <a:pt x="461" y="1067"/>
                  </a:lnTo>
                  <a:lnTo>
                    <a:pt x="466" y="1071"/>
                  </a:lnTo>
                  <a:lnTo>
                    <a:pt x="466" y="1075"/>
                  </a:lnTo>
                  <a:lnTo>
                    <a:pt x="466" y="1079"/>
                  </a:lnTo>
                  <a:lnTo>
                    <a:pt x="466" y="1088"/>
                  </a:lnTo>
                  <a:lnTo>
                    <a:pt x="466" y="1092"/>
                  </a:lnTo>
                  <a:lnTo>
                    <a:pt x="466" y="1096"/>
                  </a:lnTo>
                  <a:lnTo>
                    <a:pt x="466" y="1100"/>
                  </a:lnTo>
                  <a:lnTo>
                    <a:pt x="470" y="1100"/>
                  </a:lnTo>
                  <a:lnTo>
                    <a:pt x="474" y="1109"/>
                  </a:lnTo>
                  <a:lnTo>
                    <a:pt x="482" y="1122"/>
                  </a:lnTo>
                  <a:lnTo>
                    <a:pt x="482" y="1126"/>
                  </a:lnTo>
                  <a:lnTo>
                    <a:pt x="482" y="1130"/>
                  </a:lnTo>
                  <a:lnTo>
                    <a:pt x="487" y="1134"/>
                  </a:lnTo>
                  <a:lnTo>
                    <a:pt x="482" y="1138"/>
                  </a:lnTo>
                  <a:lnTo>
                    <a:pt x="482" y="1143"/>
                  </a:lnTo>
                  <a:lnTo>
                    <a:pt x="482" y="1147"/>
                  </a:lnTo>
                  <a:lnTo>
                    <a:pt x="478" y="1147"/>
                  </a:lnTo>
                  <a:lnTo>
                    <a:pt x="478" y="1151"/>
                  </a:lnTo>
                  <a:lnTo>
                    <a:pt x="474" y="1155"/>
                  </a:lnTo>
                  <a:lnTo>
                    <a:pt x="466" y="1164"/>
                  </a:lnTo>
                  <a:lnTo>
                    <a:pt x="461" y="1168"/>
                  </a:lnTo>
                  <a:lnTo>
                    <a:pt x="457" y="1172"/>
                  </a:lnTo>
                  <a:lnTo>
                    <a:pt x="453" y="1172"/>
                  </a:lnTo>
                  <a:lnTo>
                    <a:pt x="449" y="1172"/>
                  </a:lnTo>
                  <a:lnTo>
                    <a:pt x="444" y="1172"/>
                  </a:lnTo>
                  <a:lnTo>
                    <a:pt x="440" y="1172"/>
                  </a:lnTo>
                  <a:lnTo>
                    <a:pt x="436" y="1172"/>
                  </a:lnTo>
                  <a:lnTo>
                    <a:pt x="432" y="1172"/>
                  </a:lnTo>
                  <a:lnTo>
                    <a:pt x="427" y="1172"/>
                  </a:lnTo>
                  <a:lnTo>
                    <a:pt x="423" y="1168"/>
                  </a:lnTo>
                  <a:lnTo>
                    <a:pt x="410" y="1164"/>
                  </a:lnTo>
                  <a:lnTo>
                    <a:pt x="406" y="1160"/>
                  </a:lnTo>
                  <a:lnTo>
                    <a:pt x="398" y="1155"/>
                  </a:lnTo>
                  <a:lnTo>
                    <a:pt x="394" y="1155"/>
                  </a:lnTo>
                  <a:lnTo>
                    <a:pt x="389" y="1155"/>
                  </a:lnTo>
                  <a:lnTo>
                    <a:pt x="381" y="1155"/>
                  </a:lnTo>
                  <a:lnTo>
                    <a:pt x="377" y="1155"/>
                  </a:lnTo>
                  <a:lnTo>
                    <a:pt x="372" y="1155"/>
                  </a:lnTo>
                  <a:lnTo>
                    <a:pt x="364" y="1155"/>
                  </a:lnTo>
                  <a:lnTo>
                    <a:pt x="364" y="1151"/>
                  </a:lnTo>
                  <a:lnTo>
                    <a:pt x="360" y="1151"/>
                  </a:lnTo>
                  <a:lnTo>
                    <a:pt x="355" y="1151"/>
                  </a:lnTo>
                  <a:lnTo>
                    <a:pt x="351" y="1151"/>
                  </a:lnTo>
                  <a:lnTo>
                    <a:pt x="347" y="1147"/>
                  </a:lnTo>
                  <a:lnTo>
                    <a:pt x="343" y="1147"/>
                  </a:lnTo>
                  <a:lnTo>
                    <a:pt x="334" y="1143"/>
                  </a:lnTo>
                  <a:lnTo>
                    <a:pt x="330" y="1143"/>
                  </a:lnTo>
                  <a:lnTo>
                    <a:pt x="322" y="1143"/>
                  </a:lnTo>
                  <a:lnTo>
                    <a:pt x="313" y="1143"/>
                  </a:lnTo>
                  <a:lnTo>
                    <a:pt x="309" y="1143"/>
                  </a:lnTo>
                  <a:lnTo>
                    <a:pt x="305" y="1143"/>
                  </a:lnTo>
                  <a:lnTo>
                    <a:pt x="300" y="1143"/>
                  </a:lnTo>
                  <a:lnTo>
                    <a:pt x="296" y="1143"/>
                  </a:lnTo>
                  <a:lnTo>
                    <a:pt x="288" y="1147"/>
                  </a:lnTo>
                  <a:lnTo>
                    <a:pt x="283" y="1147"/>
                  </a:lnTo>
                  <a:lnTo>
                    <a:pt x="275" y="1151"/>
                  </a:lnTo>
                  <a:lnTo>
                    <a:pt x="275" y="1155"/>
                  </a:lnTo>
                  <a:lnTo>
                    <a:pt x="271" y="1155"/>
                  </a:lnTo>
                  <a:lnTo>
                    <a:pt x="267" y="1164"/>
                  </a:lnTo>
                  <a:lnTo>
                    <a:pt x="241" y="1189"/>
                  </a:lnTo>
                  <a:lnTo>
                    <a:pt x="220" y="1215"/>
                  </a:lnTo>
                  <a:lnTo>
                    <a:pt x="216" y="1219"/>
                  </a:lnTo>
                  <a:lnTo>
                    <a:pt x="216" y="1223"/>
                  </a:lnTo>
                  <a:lnTo>
                    <a:pt x="216" y="1227"/>
                  </a:lnTo>
                  <a:lnTo>
                    <a:pt x="220" y="1244"/>
                  </a:lnTo>
                  <a:lnTo>
                    <a:pt x="224" y="1249"/>
                  </a:lnTo>
                  <a:lnTo>
                    <a:pt x="224" y="1253"/>
                  </a:lnTo>
                  <a:lnTo>
                    <a:pt x="224" y="1257"/>
                  </a:lnTo>
                  <a:lnTo>
                    <a:pt x="233" y="1265"/>
                  </a:lnTo>
                  <a:lnTo>
                    <a:pt x="228" y="1265"/>
                  </a:lnTo>
                  <a:lnTo>
                    <a:pt x="224" y="1261"/>
                  </a:lnTo>
                  <a:lnTo>
                    <a:pt x="199" y="1249"/>
                  </a:lnTo>
                  <a:lnTo>
                    <a:pt x="195" y="1244"/>
                  </a:lnTo>
                  <a:lnTo>
                    <a:pt x="186" y="1244"/>
                  </a:lnTo>
                  <a:lnTo>
                    <a:pt x="182" y="1240"/>
                  </a:lnTo>
                  <a:lnTo>
                    <a:pt x="178" y="1240"/>
                  </a:lnTo>
                  <a:lnTo>
                    <a:pt x="173" y="1240"/>
                  </a:lnTo>
                  <a:lnTo>
                    <a:pt x="169" y="1240"/>
                  </a:lnTo>
                  <a:lnTo>
                    <a:pt x="165" y="1236"/>
                  </a:lnTo>
                  <a:lnTo>
                    <a:pt x="156" y="1236"/>
                  </a:lnTo>
                  <a:lnTo>
                    <a:pt x="135" y="1236"/>
                  </a:lnTo>
                  <a:lnTo>
                    <a:pt x="123" y="1236"/>
                  </a:lnTo>
                  <a:lnTo>
                    <a:pt x="114" y="1236"/>
                  </a:lnTo>
                  <a:lnTo>
                    <a:pt x="97" y="1236"/>
                  </a:lnTo>
                  <a:lnTo>
                    <a:pt x="89" y="1236"/>
                  </a:lnTo>
                  <a:lnTo>
                    <a:pt x="85" y="1232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32"/>
                  </a:lnTo>
                  <a:lnTo>
                    <a:pt x="51" y="1232"/>
                  </a:lnTo>
                  <a:lnTo>
                    <a:pt x="46" y="1227"/>
                  </a:lnTo>
                  <a:lnTo>
                    <a:pt x="38" y="1223"/>
                  </a:lnTo>
                  <a:lnTo>
                    <a:pt x="25" y="1219"/>
                  </a:lnTo>
                  <a:lnTo>
                    <a:pt x="21" y="1219"/>
                  </a:lnTo>
                  <a:lnTo>
                    <a:pt x="17" y="1215"/>
                  </a:lnTo>
                  <a:lnTo>
                    <a:pt x="13" y="1215"/>
                  </a:lnTo>
                  <a:lnTo>
                    <a:pt x="13" y="1210"/>
                  </a:lnTo>
                  <a:lnTo>
                    <a:pt x="4" y="1206"/>
                  </a:lnTo>
                  <a:lnTo>
                    <a:pt x="4" y="1198"/>
                  </a:lnTo>
                  <a:lnTo>
                    <a:pt x="0" y="1185"/>
                  </a:lnTo>
                  <a:lnTo>
                    <a:pt x="0" y="1172"/>
                  </a:lnTo>
                  <a:lnTo>
                    <a:pt x="0" y="1147"/>
                  </a:lnTo>
                  <a:lnTo>
                    <a:pt x="0" y="1126"/>
                  </a:lnTo>
                  <a:lnTo>
                    <a:pt x="0" y="1109"/>
                  </a:lnTo>
                  <a:lnTo>
                    <a:pt x="4" y="1100"/>
                  </a:lnTo>
                  <a:lnTo>
                    <a:pt x="4" y="1088"/>
                  </a:lnTo>
                  <a:lnTo>
                    <a:pt x="4" y="1083"/>
                  </a:lnTo>
                  <a:lnTo>
                    <a:pt x="4" y="1071"/>
                  </a:lnTo>
                  <a:lnTo>
                    <a:pt x="8" y="1067"/>
                  </a:lnTo>
                  <a:lnTo>
                    <a:pt x="8" y="1062"/>
                  </a:lnTo>
                  <a:lnTo>
                    <a:pt x="8" y="1045"/>
                  </a:lnTo>
                  <a:lnTo>
                    <a:pt x="8" y="1041"/>
                  </a:lnTo>
                  <a:lnTo>
                    <a:pt x="8" y="1033"/>
                  </a:lnTo>
                  <a:lnTo>
                    <a:pt x="13" y="1028"/>
                  </a:lnTo>
                  <a:lnTo>
                    <a:pt x="13" y="1020"/>
                  </a:lnTo>
                  <a:lnTo>
                    <a:pt x="17" y="1011"/>
                  </a:lnTo>
                  <a:lnTo>
                    <a:pt x="21" y="1007"/>
                  </a:lnTo>
                  <a:lnTo>
                    <a:pt x="21" y="1003"/>
                  </a:lnTo>
                  <a:lnTo>
                    <a:pt x="25" y="995"/>
                  </a:lnTo>
                  <a:lnTo>
                    <a:pt x="29" y="990"/>
                  </a:lnTo>
                  <a:lnTo>
                    <a:pt x="29" y="986"/>
                  </a:lnTo>
                  <a:lnTo>
                    <a:pt x="34" y="986"/>
                  </a:lnTo>
                  <a:lnTo>
                    <a:pt x="34" y="982"/>
                  </a:lnTo>
                  <a:lnTo>
                    <a:pt x="34" y="978"/>
                  </a:lnTo>
                  <a:lnTo>
                    <a:pt x="34" y="965"/>
                  </a:lnTo>
                  <a:lnTo>
                    <a:pt x="34" y="961"/>
                  </a:lnTo>
                  <a:lnTo>
                    <a:pt x="29" y="956"/>
                  </a:lnTo>
                  <a:lnTo>
                    <a:pt x="29" y="948"/>
                  </a:lnTo>
                  <a:lnTo>
                    <a:pt x="21" y="939"/>
                  </a:lnTo>
                  <a:lnTo>
                    <a:pt x="21" y="935"/>
                  </a:lnTo>
                  <a:lnTo>
                    <a:pt x="17" y="927"/>
                  </a:lnTo>
                  <a:lnTo>
                    <a:pt x="13" y="923"/>
                  </a:lnTo>
                  <a:lnTo>
                    <a:pt x="8" y="918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8" name="Freeform 84"/>
            <p:cNvSpPr>
              <a:spLocks/>
            </p:cNvSpPr>
            <p:nvPr/>
          </p:nvSpPr>
          <p:spPr bwMode="auto">
            <a:xfrm>
              <a:off x="1670955" y="5724645"/>
              <a:ext cx="364392" cy="251838"/>
            </a:xfrm>
            <a:custGeom>
              <a:avLst/>
              <a:gdLst>
                <a:gd name="T0" fmla="*/ 13 w 1147"/>
                <a:gd name="T1" fmla="*/ 661 h 796"/>
                <a:gd name="T2" fmla="*/ 55 w 1147"/>
                <a:gd name="T3" fmla="*/ 652 h 796"/>
                <a:gd name="T4" fmla="*/ 80 w 1147"/>
                <a:gd name="T5" fmla="*/ 695 h 796"/>
                <a:gd name="T6" fmla="*/ 114 w 1147"/>
                <a:gd name="T7" fmla="*/ 716 h 796"/>
                <a:gd name="T8" fmla="*/ 140 w 1147"/>
                <a:gd name="T9" fmla="*/ 703 h 796"/>
                <a:gd name="T10" fmla="*/ 148 w 1147"/>
                <a:gd name="T11" fmla="*/ 614 h 796"/>
                <a:gd name="T12" fmla="*/ 157 w 1147"/>
                <a:gd name="T13" fmla="*/ 551 h 796"/>
                <a:gd name="T14" fmla="*/ 178 w 1147"/>
                <a:gd name="T15" fmla="*/ 521 h 796"/>
                <a:gd name="T16" fmla="*/ 195 w 1147"/>
                <a:gd name="T17" fmla="*/ 479 h 796"/>
                <a:gd name="T18" fmla="*/ 207 w 1147"/>
                <a:gd name="T19" fmla="*/ 458 h 796"/>
                <a:gd name="T20" fmla="*/ 233 w 1147"/>
                <a:gd name="T21" fmla="*/ 441 h 796"/>
                <a:gd name="T22" fmla="*/ 199 w 1147"/>
                <a:gd name="T23" fmla="*/ 398 h 796"/>
                <a:gd name="T24" fmla="*/ 165 w 1147"/>
                <a:gd name="T25" fmla="*/ 390 h 796"/>
                <a:gd name="T26" fmla="*/ 186 w 1147"/>
                <a:gd name="T27" fmla="*/ 356 h 796"/>
                <a:gd name="T28" fmla="*/ 229 w 1147"/>
                <a:gd name="T29" fmla="*/ 305 h 796"/>
                <a:gd name="T30" fmla="*/ 224 w 1147"/>
                <a:gd name="T31" fmla="*/ 263 h 796"/>
                <a:gd name="T32" fmla="*/ 195 w 1147"/>
                <a:gd name="T33" fmla="*/ 242 h 796"/>
                <a:gd name="T34" fmla="*/ 144 w 1147"/>
                <a:gd name="T35" fmla="*/ 237 h 796"/>
                <a:gd name="T36" fmla="*/ 106 w 1147"/>
                <a:gd name="T37" fmla="*/ 229 h 796"/>
                <a:gd name="T38" fmla="*/ 114 w 1147"/>
                <a:gd name="T39" fmla="*/ 208 h 796"/>
                <a:gd name="T40" fmla="*/ 182 w 1147"/>
                <a:gd name="T41" fmla="*/ 182 h 796"/>
                <a:gd name="T42" fmla="*/ 195 w 1147"/>
                <a:gd name="T43" fmla="*/ 140 h 796"/>
                <a:gd name="T44" fmla="*/ 233 w 1147"/>
                <a:gd name="T45" fmla="*/ 123 h 796"/>
                <a:gd name="T46" fmla="*/ 296 w 1147"/>
                <a:gd name="T47" fmla="*/ 110 h 796"/>
                <a:gd name="T48" fmla="*/ 377 w 1147"/>
                <a:gd name="T49" fmla="*/ 132 h 796"/>
                <a:gd name="T50" fmla="*/ 415 w 1147"/>
                <a:gd name="T51" fmla="*/ 123 h 796"/>
                <a:gd name="T52" fmla="*/ 445 w 1147"/>
                <a:gd name="T53" fmla="*/ 77 h 796"/>
                <a:gd name="T54" fmla="*/ 466 w 1147"/>
                <a:gd name="T55" fmla="*/ 17 h 796"/>
                <a:gd name="T56" fmla="*/ 495 w 1147"/>
                <a:gd name="T57" fmla="*/ 0 h 796"/>
                <a:gd name="T58" fmla="*/ 550 w 1147"/>
                <a:gd name="T59" fmla="*/ 22 h 796"/>
                <a:gd name="T60" fmla="*/ 627 w 1147"/>
                <a:gd name="T61" fmla="*/ 68 h 796"/>
                <a:gd name="T62" fmla="*/ 728 w 1147"/>
                <a:gd name="T63" fmla="*/ 127 h 796"/>
                <a:gd name="T64" fmla="*/ 779 w 1147"/>
                <a:gd name="T65" fmla="*/ 149 h 796"/>
                <a:gd name="T66" fmla="*/ 826 w 1147"/>
                <a:gd name="T67" fmla="*/ 144 h 796"/>
                <a:gd name="T68" fmla="*/ 889 w 1147"/>
                <a:gd name="T69" fmla="*/ 119 h 796"/>
                <a:gd name="T70" fmla="*/ 957 w 1147"/>
                <a:gd name="T71" fmla="*/ 115 h 796"/>
                <a:gd name="T72" fmla="*/ 1012 w 1147"/>
                <a:gd name="T73" fmla="*/ 106 h 796"/>
                <a:gd name="T74" fmla="*/ 1075 w 1147"/>
                <a:gd name="T75" fmla="*/ 85 h 796"/>
                <a:gd name="T76" fmla="*/ 1126 w 1147"/>
                <a:gd name="T77" fmla="*/ 98 h 796"/>
                <a:gd name="T78" fmla="*/ 1147 w 1147"/>
                <a:gd name="T79" fmla="*/ 157 h 796"/>
                <a:gd name="T80" fmla="*/ 1130 w 1147"/>
                <a:gd name="T81" fmla="*/ 199 h 796"/>
                <a:gd name="T82" fmla="*/ 1105 w 1147"/>
                <a:gd name="T83" fmla="*/ 242 h 796"/>
                <a:gd name="T84" fmla="*/ 1058 w 1147"/>
                <a:gd name="T85" fmla="*/ 280 h 796"/>
                <a:gd name="T86" fmla="*/ 1012 w 1147"/>
                <a:gd name="T87" fmla="*/ 301 h 796"/>
                <a:gd name="T88" fmla="*/ 974 w 1147"/>
                <a:gd name="T89" fmla="*/ 301 h 796"/>
                <a:gd name="T90" fmla="*/ 944 w 1147"/>
                <a:gd name="T91" fmla="*/ 331 h 796"/>
                <a:gd name="T92" fmla="*/ 944 w 1147"/>
                <a:gd name="T93" fmla="*/ 356 h 796"/>
                <a:gd name="T94" fmla="*/ 978 w 1147"/>
                <a:gd name="T95" fmla="*/ 369 h 796"/>
                <a:gd name="T96" fmla="*/ 995 w 1147"/>
                <a:gd name="T97" fmla="*/ 390 h 796"/>
                <a:gd name="T98" fmla="*/ 1016 w 1147"/>
                <a:gd name="T99" fmla="*/ 424 h 796"/>
                <a:gd name="T100" fmla="*/ 991 w 1147"/>
                <a:gd name="T101" fmla="*/ 458 h 796"/>
                <a:gd name="T102" fmla="*/ 940 w 1147"/>
                <a:gd name="T103" fmla="*/ 487 h 796"/>
                <a:gd name="T104" fmla="*/ 893 w 1147"/>
                <a:gd name="T105" fmla="*/ 521 h 796"/>
                <a:gd name="T106" fmla="*/ 783 w 1147"/>
                <a:gd name="T107" fmla="*/ 572 h 796"/>
                <a:gd name="T108" fmla="*/ 720 w 1147"/>
                <a:gd name="T109" fmla="*/ 597 h 796"/>
                <a:gd name="T110" fmla="*/ 699 w 1147"/>
                <a:gd name="T111" fmla="*/ 623 h 796"/>
                <a:gd name="T112" fmla="*/ 673 w 1147"/>
                <a:gd name="T113" fmla="*/ 691 h 796"/>
                <a:gd name="T114" fmla="*/ 643 w 1147"/>
                <a:gd name="T115" fmla="*/ 741 h 796"/>
                <a:gd name="T116" fmla="*/ 584 w 1147"/>
                <a:gd name="T117" fmla="*/ 771 h 796"/>
                <a:gd name="T118" fmla="*/ 385 w 1147"/>
                <a:gd name="T119" fmla="*/ 792 h 796"/>
                <a:gd name="T120" fmla="*/ 59 w 1147"/>
                <a:gd name="T121" fmla="*/ 784 h 796"/>
                <a:gd name="T122" fmla="*/ 17 w 1147"/>
                <a:gd name="T123" fmla="*/ 758 h 796"/>
                <a:gd name="T124" fmla="*/ 0 w 1147"/>
                <a:gd name="T125" fmla="*/ 70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7" h="796">
                  <a:moveTo>
                    <a:pt x="0" y="695"/>
                  </a:moveTo>
                  <a:lnTo>
                    <a:pt x="0" y="691"/>
                  </a:lnTo>
                  <a:lnTo>
                    <a:pt x="0" y="686"/>
                  </a:lnTo>
                  <a:lnTo>
                    <a:pt x="0" y="682"/>
                  </a:lnTo>
                  <a:lnTo>
                    <a:pt x="4" y="674"/>
                  </a:lnTo>
                  <a:lnTo>
                    <a:pt x="8" y="665"/>
                  </a:lnTo>
                  <a:lnTo>
                    <a:pt x="13" y="661"/>
                  </a:lnTo>
                  <a:lnTo>
                    <a:pt x="17" y="657"/>
                  </a:lnTo>
                  <a:lnTo>
                    <a:pt x="25" y="652"/>
                  </a:lnTo>
                  <a:lnTo>
                    <a:pt x="34" y="652"/>
                  </a:lnTo>
                  <a:lnTo>
                    <a:pt x="38" y="652"/>
                  </a:lnTo>
                  <a:lnTo>
                    <a:pt x="42" y="652"/>
                  </a:lnTo>
                  <a:lnTo>
                    <a:pt x="51" y="652"/>
                  </a:lnTo>
                  <a:lnTo>
                    <a:pt x="55" y="652"/>
                  </a:lnTo>
                  <a:lnTo>
                    <a:pt x="59" y="657"/>
                  </a:lnTo>
                  <a:lnTo>
                    <a:pt x="64" y="657"/>
                  </a:lnTo>
                  <a:lnTo>
                    <a:pt x="68" y="661"/>
                  </a:lnTo>
                  <a:lnTo>
                    <a:pt x="72" y="665"/>
                  </a:lnTo>
                  <a:lnTo>
                    <a:pt x="72" y="669"/>
                  </a:lnTo>
                  <a:lnTo>
                    <a:pt x="76" y="678"/>
                  </a:lnTo>
                  <a:lnTo>
                    <a:pt x="80" y="695"/>
                  </a:lnTo>
                  <a:lnTo>
                    <a:pt x="80" y="699"/>
                  </a:lnTo>
                  <a:lnTo>
                    <a:pt x="85" y="703"/>
                  </a:lnTo>
                  <a:lnTo>
                    <a:pt x="89" y="707"/>
                  </a:lnTo>
                  <a:lnTo>
                    <a:pt x="93" y="712"/>
                  </a:lnTo>
                  <a:lnTo>
                    <a:pt x="102" y="716"/>
                  </a:lnTo>
                  <a:lnTo>
                    <a:pt x="106" y="716"/>
                  </a:lnTo>
                  <a:lnTo>
                    <a:pt x="114" y="716"/>
                  </a:lnTo>
                  <a:lnTo>
                    <a:pt x="119" y="716"/>
                  </a:lnTo>
                  <a:lnTo>
                    <a:pt x="123" y="716"/>
                  </a:lnTo>
                  <a:lnTo>
                    <a:pt x="127" y="716"/>
                  </a:lnTo>
                  <a:lnTo>
                    <a:pt x="131" y="712"/>
                  </a:lnTo>
                  <a:lnTo>
                    <a:pt x="135" y="712"/>
                  </a:lnTo>
                  <a:lnTo>
                    <a:pt x="140" y="707"/>
                  </a:lnTo>
                  <a:lnTo>
                    <a:pt x="140" y="703"/>
                  </a:lnTo>
                  <a:lnTo>
                    <a:pt x="144" y="699"/>
                  </a:lnTo>
                  <a:lnTo>
                    <a:pt x="144" y="695"/>
                  </a:lnTo>
                  <a:lnTo>
                    <a:pt x="144" y="686"/>
                  </a:lnTo>
                  <a:lnTo>
                    <a:pt x="148" y="678"/>
                  </a:lnTo>
                  <a:lnTo>
                    <a:pt x="148" y="665"/>
                  </a:lnTo>
                  <a:lnTo>
                    <a:pt x="148" y="652"/>
                  </a:lnTo>
                  <a:lnTo>
                    <a:pt x="148" y="614"/>
                  </a:lnTo>
                  <a:lnTo>
                    <a:pt x="148" y="602"/>
                  </a:lnTo>
                  <a:lnTo>
                    <a:pt x="152" y="589"/>
                  </a:lnTo>
                  <a:lnTo>
                    <a:pt x="152" y="576"/>
                  </a:lnTo>
                  <a:lnTo>
                    <a:pt x="152" y="563"/>
                  </a:lnTo>
                  <a:lnTo>
                    <a:pt x="157" y="559"/>
                  </a:lnTo>
                  <a:lnTo>
                    <a:pt x="157" y="555"/>
                  </a:lnTo>
                  <a:lnTo>
                    <a:pt x="157" y="551"/>
                  </a:lnTo>
                  <a:lnTo>
                    <a:pt x="157" y="547"/>
                  </a:lnTo>
                  <a:lnTo>
                    <a:pt x="161" y="542"/>
                  </a:lnTo>
                  <a:lnTo>
                    <a:pt x="165" y="538"/>
                  </a:lnTo>
                  <a:lnTo>
                    <a:pt x="165" y="534"/>
                  </a:lnTo>
                  <a:lnTo>
                    <a:pt x="169" y="530"/>
                  </a:lnTo>
                  <a:lnTo>
                    <a:pt x="174" y="525"/>
                  </a:lnTo>
                  <a:lnTo>
                    <a:pt x="178" y="521"/>
                  </a:lnTo>
                  <a:lnTo>
                    <a:pt x="182" y="517"/>
                  </a:lnTo>
                  <a:lnTo>
                    <a:pt x="186" y="513"/>
                  </a:lnTo>
                  <a:lnTo>
                    <a:pt x="186" y="508"/>
                  </a:lnTo>
                  <a:lnTo>
                    <a:pt x="191" y="500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79"/>
                  </a:lnTo>
                  <a:lnTo>
                    <a:pt x="195" y="475"/>
                  </a:lnTo>
                  <a:lnTo>
                    <a:pt x="195" y="470"/>
                  </a:lnTo>
                  <a:lnTo>
                    <a:pt x="199" y="466"/>
                  </a:lnTo>
                  <a:lnTo>
                    <a:pt x="199" y="462"/>
                  </a:lnTo>
                  <a:lnTo>
                    <a:pt x="203" y="462"/>
                  </a:lnTo>
                  <a:lnTo>
                    <a:pt x="207" y="462"/>
                  </a:lnTo>
                  <a:lnTo>
                    <a:pt x="207" y="458"/>
                  </a:lnTo>
                  <a:lnTo>
                    <a:pt x="212" y="458"/>
                  </a:lnTo>
                  <a:lnTo>
                    <a:pt x="224" y="458"/>
                  </a:lnTo>
                  <a:lnTo>
                    <a:pt x="229" y="458"/>
                  </a:lnTo>
                  <a:lnTo>
                    <a:pt x="233" y="458"/>
                  </a:lnTo>
                  <a:lnTo>
                    <a:pt x="233" y="453"/>
                  </a:lnTo>
                  <a:lnTo>
                    <a:pt x="233" y="449"/>
                  </a:lnTo>
                  <a:lnTo>
                    <a:pt x="233" y="441"/>
                  </a:lnTo>
                  <a:lnTo>
                    <a:pt x="229" y="436"/>
                  </a:lnTo>
                  <a:lnTo>
                    <a:pt x="224" y="432"/>
                  </a:lnTo>
                  <a:lnTo>
                    <a:pt x="216" y="420"/>
                  </a:lnTo>
                  <a:lnTo>
                    <a:pt x="212" y="415"/>
                  </a:lnTo>
                  <a:lnTo>
                    <a:pt x="207" y="407"/>
                  </a:lnTo>
                  <a:lnTo>
                    <a:pt x="203" y="403"/>
                  </a:lnTo>
                  <a:lnTo>
                    <a:pt x="199" y="398"/>
                  </a:lnTo>
                  <a:lnTo>
                    <a:pt x="195" y="394"/>
                  </a:lnTo>
                  <a:lnTo>
                    <a:pt x="191" y="390"/>
                  </a:lnTo>
                  <a:lnTo>
                    <a:pt x="186" y="390"/>
                  </a:lnTo>
                  <a:lnTo>
                    <a:pt x="182" y="390"/>
                  </a:lnTo>
                  <a:lnTo>
                    <a:pt x="178" y="390"/>
                  </a:lnTo>
                  <a:lnTo>
                    <a:pt x="169" y="390"/>
                  </a:lnTo>
                  <a:lnTo>
                    <a:pt x="165" y="390"/>
                  </a:lnTo>
                  <a:lnTo>
                    <a:pt x="165" y="386"/>
                  </a:lnTo>
                  <a:lnTo>
                    <a:pt x="165" y="381"/>
                  </a:lnTo>
                  <a:lnTo>
                    <a:pt x="169" y="377"/>
                  </a:lnTo>
                  <a:lnTo>
                    <a:pt x="169" y="373"/>
                  </a:lnTo>
                  <a:lnTo>
                    <a:pt x="174" y="365"/>
                  </a:lnTo>
                  <a:lnTo>
                    <a:pt x="178" y="360"/>
                  </a:lnTo>
                  <a:lnTo>
                    <a:pt x="186" y="356"/>
                  </a:lnTo>
                  <a:lnTo>
                    <a:pt x="191" y="348"/>
                  </a:lnTo>
                  <a:lnTo>
                    <a:pt x="203" y="335"/>
                  </a:lnTo>
                  <a:lnTo>
                    <a:pt x="212" y="322"/>
                  </a:lnTo>
                  <a:lnTo>
                    <a:pt x="220" y="314"/>
                  </a:lnTo>
                  <a:lnTo>
                    <a:pt x="224" y="314"/>
                  </a:lnTo>
                  <a:lnTo>
                    <a:pt x="224" y="309"/>
                  </a:lnTo>
                  <a:lnTo>
                    <a:pt x="229" y="305"/>
                  </a:lnTo>
                  <a:lnTo>
                    <a:pt x="229" y="301"/>
                  </a:lnTo>
                  <a:lnTo>
                    <a:pt x="233" y="293"/>
                  </a:lnTo>
                  <a:lnTo>
                    <a:pt x="233" y="288"/>
                  </a:lnTo>
                  <a:lnTo>
                    <a:pt x="233" y="280"/>
                  </a:lnTo>
                  <a:lnTo>
                    <a:pt x="233" y="276"/>
                  </a:lnTo>
                  <a:lnTo>
                    <a:pt x="229" y="267"/>
                  </a:lnTo>
                  <a:lnTo>
                    <a:pt x="224" y="263"/>
                  </a:lnTo>
                  <a:lnTo>
                    <a:pt x="220" y="259"/>
                  </a:lnTo>
                  <a:lnTo>
                    <a:pt x="220" y="254"/>
                  </a:lnTo>
                  <a:lnTo>
                    <a:pt x="216" y="250"/>
                  </a:lnTo>
                  <a:lnTo>
                    <a:pt x="207" y="246"/>
                  </a:lnTo>
                  <a:lnTo>
                    <a:pt x="203" y="246"/>
                  </a:lnTo>
                  <a:lnTo>
                    <a:pt x="203" y="242"/>
                  </a:lnTo>
                  <a:lnTo>
                    <a:pt x="195" y="242"/>
                  </a:lnTo>
                  <a:lnTo>
                    <a:pt x="191" y="242"/>
                  </a:lnTo>
                  <a:lnTo>
                    <a:pt x="186" y="237"/>
                  </a:lnTo>
                  <a:lnTo>
                    <a:pt x="182" y="237"/>
                  </a:lnTo>
                  <a:lnTo>
                    <a:pt x="178" y="237"/>
                  </a:lnTo>
                  <a:lnTo>
                    <a:pt x="174" y="237"/>
                  </a:lnTo>
                  <a:lnTo>
                    <a:pt x="157" y="237"/>
                  </a:lnTo>
                  <a:lnTo>
                    <a:pt x="144" y="237"/>
                  </a:lnTo>
                  <a:lnTo>
                    <a:pt x="135" y="237"/>
                  </a:lnTo>
                  <a:lnTo>
                    <a:pt x="127" y="237"/>
                  </a:lnTo>
                  <a:lnTo>
                    <a:pt x="119" y="237"/>
                  </a:lnTo>
                  <a:lnTo>
                    <a:pt x="114" y="233"/>
                  </a:lnTo>
                  <a:lnTo>
                    <a:pt x="110" y="233"/>
                  </a:lnTo>
                  <a:lnTo>
                    <a:pt x="106" y="233"/>
                  </a:lnTo>
                  <a:lnTo>
                    <a:pt x="106" y="229"/>
                  </a:lnTo>
                  <a:lnTo>
                    <a:pt x="106" y="225"/>
                  </a:lnTo>
                  <a:lnTo>
                    <a:pt x="102" y="225"/>
                  </a:lnTo>
                  <a:lnTo>
                    <a:pt x="106" y="221"/>
                  </a:lnTo>
                  <a:lnTo>
                    <a:pt x="106" y="216"/>
                  </a:lnTo>
                  <a:lnTo>
                    <a:pt x="110" y="212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23" y="208"/>
                  </a:lnTo>
                  <a:lnTo>
                    <a:pt x="127" y="204"/>
                  </a:lnTo>
                  <a:lnTo>
                    <a:pt x="131" y="204"/>
                  </a:lnTo>
                  <a:lnTo>
                    <a:pt x="161" y="195"/>
                  </a:lnTo>
                  <a:lnTo>
                    <a:pt x="169" y="191"/>
                  </a:lnTo>
                  <a:lnTo>
                    <a:pt x="174" y="187"/>
                  </a:lnTo>
                  <a:lnTo>
                    <a:pt x="182" y="182"/>
                  </a:lnTo>
                  <a:lnTo>
                    <a:pt x="186" y="178"/>
                  </a:lnTo>
                  <a:lnTo>
                    <a:pt x="191" y="170"/>
                  </a:lnTo>
                  <a:lnTo>
                    <a:pt x="191" y="166"/>
                  </a:lnTo>
                  <a:lnTo>
                    <a:pt x="195" y="161"/>
                  </a:lnTo>
                  <a:lnTo>
                    <a:pt x="195" y="153"/>
                  </a:lnTo>
                  <a:lnTo>
                    <a:pt x="195" y="144"/>
                  </a:lnTo>
                  <a:lnTo>
                    <a:pt x="195" y="140"/>
                  </a:lnTo>
                  <a:lnTo>
                    <a:pt x="195" y="136"/>
                  </a:lnTo>
                  <a:lnTo>
                    <a:pt x="191" y="132"/>
                  </a:lnTo>
                  <a:lnTo>
                    <a:pt x="195" y="132"/>
                  </a:lnTo>
                  <a:lnTo>
                    <a:pt x="203" y="127"/>
                  </a:lnTo>
                  <a:lnTo>
                    <a:pt x="212" y="127"/>
                  </a:lnTo>
                  <a:lnTo>
                    <a:pt x="220" y="127"/>
                  </a:lnTo>
                  <a:lnTo>
                    <a:pt x="233" y="123"/>
                  </a:lnTo>
                  <a:lnTo>
                    <a:pt x="254" y="115"/>
                  </a:lnTo>
                  <a:lnTo>
                    <a:pt x="258" y="110"/>
                  </a:lnTo>
                  <a:lnTo>
                    <a:pt x="267" y="110"/>
                  </a:lnTo>
                  <a:lnTo>
                    <a:pt x="275" y="110"/>
                  </a:lnTo>
                  <a:lnTo>
                    <a:pt x="279" y="110"/>
                  </a:lnTo>
                  <a:lnTo>
                    <a:pt x="288" y="110"/>
                  </a:lnTo>
                  <a:lnTo>
                    <a:pt x="296" y="110"/>
                  </a:lnTo>
                  <a:lnTo>
                    <a:pt x="305" y="110"/>
                  </a:lnTo>
                  <a:lnTo>
                    <a:pt x="309" y="115"/>
                  </a:lnTo>
                  <a:lnTo>
                    <a:pt x="318" y="115"/>
                  </a:lnTo>
                  <a:lnTo>
                    <a:pt x="330" y="119"/>
                  </a:lnTo>
                  <a:lnTo>
                    <a:pt x="364" y="127"/>
                  </a:lnTo>
                  <a:lnTo>
                    <a:pt x="373" y="127"/>
                  </a:lnTo>
                  <a:lnTo>
                    <a:pt x="377" y="132"/>
                  </a:lnTo>
                  <a:lnTo>
                    <a:pt x="385" y="132"/>
                  </a:lnTo>
                  <a:lnTo>
                    <a:pt x="389" y="132"/>
                  </a:lnTo>
                  <a:lnTo>
                    <a:pt x="394" y="132"/>
                  </a:lnTo>
                  <a:lnTo>
                    <a:pt x="398" y="132"/>
                  </a:lnTo>
                  <a:lnTo>
                    <a:pt x="402" y="127"/>
                  </a:lnTo>
                  <a:lnTo>
                    <a:pt x="406" y="127"/>
                  </a:lnTo>
                  <a:lnTo>
                    <a:pt x="415" y="123"/>
                  </a:lnTo>
                  <a:lnTo>
                    <a:pt x="419" y="119"/>
                  </a:lnTo>
                  <a:lnTo>
                    <a:pt x="432" y="106"/>
                  </a:lnTo>
                  <a:lnTo>
                    <a:pt x="436" y="106"/>
                  </a:lnTo>
                  <a:lnTo>
                    <a:pt x="436" y="102"/>
                  </a:lnTo>
                  <a:lnTo>
                    <a:pt x="440" y="98"/>
                  </a:lnTo>
                  <a:lnTo>
                    <a:pt x="440" y="94"/>
                  </a:lnTo>
                  <a:lnTo>
                    <a:pt x="445" y="77"/>
                  </a:lnTo>
                  <a:lnTo>
                    <a:pt x="449" y="55"/>
                  </a:lnTo>
                  <a:lnTo>
                    <a:pt x="453" y="51"/>
                  </a:lnTo>
                  <a:lnTo>
                    <a:pt x="453" y="47"/>
                  </a:lnTo>
                  <a:lnTo>
                    <a:pt x="457" y="34"/>
                  </a:lnTo>
                  <a:lnTo>
                    <a:pt x="461" y="34"/>
                  </a:lnTo>
                  <a:lnTo>
                    <a:pt x="461" y="30"/>
                  </a:lnTo>
                  <a:lnTo>
                    <a:pt x="466" y="17"/>
                  </a:lnTo>
                  <a:lnTo>
                    <a:pt x="470" y="13"/>
                  </a:lnTo>
                  <a:lnTo>
                    <a:pt x="470" y="9"/>
                  </a:lnTo>
                  <a:lnTo>
                    <a:pt x="474" y="5"/>
                  </a:lnTo>
                  <a:lnTo>
                    <a:pt x="478" y="0"/>
                  </a:lnTo>
                  <a:lnTo>
                    <a:pt x="483" y="0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8" y="0"/>
                  </a:lnTo>
                  <a:lnTo>
                    <a:pt x="512" y="5"/>
                  </a:lnTo>
                  <a:lnTo>
                    <a:pt x="516" y="5"/>
                  </a:lnTo>
                  <a:lnTo>
                    <a:pt x="525" y="9"/>
                  </a:lnTo>
                  <a:lnTo>
                    <a:pt x="538" y="17"/>
                  </a:lnTo>
                  <a:lnTo>
                    <a:pt x="550" y="22"/>
                  </a:lnTo>
                  <a:lnTo>
                    <a:pt x="567" y="30"/>
                  </a:lnTo>
                  <a:lnTo>
                    <a:pt x="580" y="39"/>
                  </a:lnTo>
                  <a:lnTo>
                    <a:pt x="593" y="43"/>
                  </a:lnTo>
                  <a:lnTo>
                    <a:pt x="601" y="47"/>
                  </a:lnTo>
                  <a:lnTo>
                    <a:pt x="610" y="55"/>
                  </a:lnTo>
                  <a:lnTo>
                    <a:pt x="614" y="60"/>
                  </a:lnTo>
                  <a:lnTo>
                    <a:pt x="627" y="68"/>
                  </a:lnTo>
                  <a:lnTo>
                    <a:pt x="656" y="89"/>
                  </a:lnTo>
                  <a:lnTo>
                    <a:pt x="665" y="94"/>
                  </a:lnTo>
                  <a:lnTo>
                    <a:pt x="677" y="102"/>
                  </a:lnTo>
                  <a:lnTo>
                    <a:pt x="686" y="106"/>
                  </a:lnTo>
                  <a:lnTo>
                    <a:pt x="690" y="110"/>
                  </a:lnTo>
                  <a:lnTo>
                    <a:pt x="711" y="119"/>
                  </a:lnTo>
                  <a:lnTo>
                    <a:pt x="728" y="127"/>
                  </a:lnTo>
                  <a:lnTo>
                    <a:pt x="741" y="136"/>
                  </a:lnTo>
                  <a:lnTo>
                    <a:pt x="749" y="136"/>
                  </a:lnTo>
                  <a:lnTo>
                    <a:pt x="754" y="140"/>
                  </a:lnTo>
                  <a:lnTo>
                    <a:pt x="762" y="144"/>
                  </a:lnTo>
                  <a:lnTo>
                    <a:pt x="766" y="144"/>
                  </a:lnTo>
                  <a:lnTo>
                    <a:pt x="775" y="144"/>
                  </a:lnTo>
                  <a:lnTo>
                    <a:pt x="779" y="149"/>
                  </a:lnTo>
                  <a:lnTo>
                    <a:pt x="787" y="149"/>
                  </a:lnTo>
                  <a:lnTo>
                    <a:pt x="792" y="149"/>
                  </a:lnTo>
                  <a:lnTo>
                    <a:pt x="796" y="149"/>
                  </a:lnTo>
                  <a:lnTo>
                    <a:pt x="800" y="149"/>
                  </a:lnTo>
                  <a:lnTo>
                    <a:pt x="804" y="149"/>
                  </a:lnTo>
                  <a:lnTo>
                    <a:pt x="817" y="144"/>
                  </a:lnTo>
                  <a:lnTo>
                    <a:pt x="826" y="144"/>
                  </a:lnTo>
                  <a:lnTo>
                    <a:pt x="834" y="140"/>
                  </a:lnTo>
                  <a:lnTo>
                    <a:pt x="842" y="136"/>
                  </a:lnTo>
                  <a:lnTo>
                    <a:pt x="859" y="127"/>
                  </a:lnTo>
                  <a:lnTo>
                    <a:pt x="864" y="127"/>
                  </a:lnTo>
                  <a:lnTo>
                    <a:pt x="872" y="123"/>
                  </a:lnTo>
                  <a:lnTo>
                    <a:pt x="876" y="123"/>
                  </a:lnTo>
                  <a:lnTo>
                    <a:pt x="889" y="119"/>
                  </a:lnTo>
                  <a:lnTo>
                    <a:pt x="893" y="119"/>
                  </a:lnTo>
                  <a:lnTo>
                    <a:pt x="906" y="119"/>
                  </a:lnTo>
                  <a:lnTo>
                    <a:pt x="914" y="115"/>
                  </a:lnTo>
                  <a:lnTo>
                    <a:pt x="923" y="115"/>
                  </a:lnTo>
                  <a:lnTo>
                    <a:pt x="931" y="115"/>
                  </a:lnTo>
                  <a:lnTo>
                    <a:pt x="953" y="115"/>
                  </a:lnTo>
                  <a:lnTo>
                    <a:pt x="957" y="115"/>
                  </a:lnTo>
                  <a:lnTo>
                    <a:pt x="969" y="115"/>
                  </a:lnTo>
                  <a:lnTo>
                    <a:pt x="974" y="115"/>
                  </a:lnTo>
                  <a:lnTo>
                    <a:pt x="982" y="115"/>
                  </a:lnTo>
                  <a:lnTo>
                    <a:pt x="995" y="110"/>
                  </a:lnTo>
                  <a:lnTo>
                    <a:pt x="999" y="110"/>
                  </a:lnTo>
                  <a:lnTo>
                    <a:pt x="1003" y="110"/>
                  </a:lnTo>
                  <a:lnTo>
                    <a:pt x="1012" y="106"/>
                  </a:lnTo>
                  <a:lnTo>
                    <a:pt x="1020" y="102"/>
                  </a:lnTo>
                  <a:lnTo>
                    <a:pt x="1041" y="94"/>
                  </a:lnTo>
                  <a:lnTo>
                    <a:pt x="1054" y="89"/>
                  </a:lnTo>
                  <a:lnTo>
                    <a:pt x="1058" y="89"/>
                  </a:lnTo>
                  <a:lnTo>
                    <a:pt x="1067" y="85"/>
                  </a:lnTo>
                  <a:lnTo>
                    <a:pt x="1071" y="85"/>
                  </a:lnTo>
                  <a:lnTo>
                    <a:pt x="1075" y="85"/>
                  </a:lnTo>
                  <a:lnTo>
                    <a:pt x="1080" y="85"/>
                  </a:lnTo>
                  <a:lnTo>
                    <a:pt x="1088" y="85"/>
                  </a:lnTo>
                  <a:lnTo>
                    <a:pt x="1096" y="85"/>
                  </a:lnTo>
                  <a:lnTo>
                    <a:pt x="1105" y="89"/>
                  </a:lnTo>
                  <a:lnTo>
                    <a:pt x="1109" y="89"/>
                  </a:lnTo>
                  <a:lnTo>
                    <a:pt x="1118" y="94"/>
                  </a:lnTo>
                  <a:lnTo>
                    <a:pt x="1126" y="98"/>
                  </a:lnTo>
                  <a:lnTo>
                    <a:pt x="1135" y="102"/>
                  </a:lnTo>
                  <a:lnTo>
                    <a:pt x="1147" y="106"/>
                  </a:lnTo>
                  <a:lnTo>
                    <a:pt x="1147" y="119"/>
                  </a:lnTo>
                  <a:lnTo>
                    <a:pt x="1147" y="127"/>
                  </a:lnTo>
                  <a:lnTo>
                    <a:pt x="1147" y="136"/>
                  </a:lnTo>
                  <a:lnTo>
                    <a:pt x="1147" y="149"/>
                  </a:lnTo>
                  <a:lnTo>
                    <a:pt x="1147" y="157"/>
                  </a:lnTo>
                  <a:lnTo>
                    <a:pt x="1143" y="166"/>
                  </a:lnTo>
                  <a:lnTo>
                    <a:pt x="1143" y="174"/>
                  </a:lnTo>
                  <a:lnTo>
                    <a:pt x="1139" y="182"/>
                  </a:lnTo>
                  <a:lnTo>
                    <a:pt x="1139" y="187"/>
                  </a:lnTo>
                  <a:lnTo>
                    <a:pt x="1135" y="191"/>
                  </a:lnTo>
                  <a:lnTo>
                    <a:pt x="1135" y="195"/>
                  </a:lnTo>
                  <a:lnTo>
                    <a:pt x="1130" y="199"/>
                  </a:lnTo>
                  <a:lnTo>
                    <a:pt x="1122" y="212"/>
                  </a:lnTo>
                  <a:lnTo>
                    <a:pt x="1118" y="216"/>
                  </a:lnTo>
                  <a:lnTo>
                    <a:pt x="1118" y="221"/>
                  </a:lnTo>
                  <a:lnTo>
                    <a:pt x="1113" y="221"/>
                  </a:lnTo>
                  <a:lnTo>
                    <a:pt x="1109" y="233"/>
                  </a:lnTo>
                  <a:lnTo>
                    <a:pt x="1105" y="237"/>
                  </a:lnTo>
                  <a:lnTo>
                    <a:pt x="1105" y="242"/>
                  </a:lnTo>
                  <a:lnTo>
                    <a:pt x="1101" y="246"/>
                  </a:lnTo>
                  <a:lnTo>
                    <a:pt x="1096" y="250"/>
                  </a:lnTo>
                  <a:lnTo>
                    <a:pt x="1088" y="254"/>
                  </a:lnTo>
                  <a:lnTo>
                    <a:pt x="1088" y="259"/>
                  </a:lnTo>
                  <a:lnTo>
                    <a:pt x="1080" y="263"/>
                  </a:lnTo>
                  <a:lnTo>
                    <a:pt x="1071" y="271"/>
                  </a:lnTo>
                  <a:lnTo>
                    <a:pt x="1058" y="280"/>
                  </a:lnTo>
                  <a:lnTo>
                    <a:pt x="1054" y="284"/>
                  </a:lnTo>
                  <a:lnTo>
                    <a:pt x="1046" y="288"/>
                  </a:lnTo>
                  <a:lnTo>
                    <a:pt x="1037" y="293"/>
                  </a:lnTo>
                  <a:lnTo>
                    <a:pt x="1033" y="293"/>
                  </a:lnTo>
                  <a:lnTo>
                    <a:pt x="1020" y="297"/>
                  </a:lnTo>
                  <a:lnTo>
                    <a:pt x="1016" y="301"/>
                  </a:lnTo>
                  <a:lnTo>
                    <a:pt x="1012" y="301"/>
                  </a:lnTo>
                  <a:lnTo>
                    <a:pt x="1008" y="301"/>
                  </a:lnTo>
                  <a:lnTo>
                    <a:pt x="1003" y="301"/>
                  </a:lnTo>
                  <a:lnTo>
                    <a:pt x="999" y="301"/>
                  </a:lnTo>
                  <a:lnTo>
                    <a:pt x="995" y="301"/>
                  </a:lnTo>
                  <a:lnTo>
                    <a:pt x="982" y="301"/>
                  </a:lnTo>
                  <a:lnTo>
                    <a:pt x="978" y="301"/>
                  </a:lnTo>
                  <a:lnTo>
                    <a:pt x="974" y="301"/>
                  </a:lnTo>
                  <a:lnTo>
                    <a:pt x="969" y="301"/>
                  </a:lnTo>
                  <a:lnTo>
                    <a:pt x="965" y="305"/>
                  </a:lnTo>
                  <a:lnTo>
                    <a:pt x="961" y="309"/>
                  </a:lnTo>
                  <a:lnTo>
                    <a:pt x="957" y="309"/>
                  </a:lnTo>
                  <a:lnTo>
                    <a:pt x="953" y="318"/>
                  </a:lnTo>
                  <a:lnTo>
                    <a:pt x="948" y="326"/>
                  </a:lnTo>
                  <a:lnTo>
                    <a:pt x="944" y="331"/>
                  </a:lnTo>
                  <a:lnTo>
                    <a:pt x="944" y="335"/>
                  </a:lnTo>
                  <a:lnTo>
                    <a:pt x="940" y="335"/>
                  </a:lnTo>
                  <a:lnTo>
                    <a:pt x="940" y="339"/>
                  </a:lnTo>
                  <a:lnTo>
                    <a:pt x="940" y="343"/>
                  </a:lnTo>
                  <a:lnTo>
                    <a:pt x="940" y="348"/>
                  </a:lnTo>
                  <a:lnTo>
                    <a:pt x="944" y="352"/>
                  </a:lnTo>
                  <a:lnTo>
                    <a:pt x="944" y="356"/>
                  </a:lnTo>
                  <a:lnTo>
                    <a:pt x="944" y="360"/>
                  </a:lnTo>
                  <a:lnTo>
                    <a:pt x="948" y="360"/>
                  </a:lnTo>
                  <a:lnTo>
                    <a:pt x="953" y="365"/>
                  </a:lnTo>
                  <a:lnTo>
                    <a:pt x="957" y="365"/>
                  </a:lnTo>
                  <a:lnTo>
                    <a:pt x="965" y="365"/>
                  </a:lnTo>
                  <a:lnTo>
                    <a:pt x="974" y="365"/>
                  </a:lnTo>
                  <a:lnTo>
                    <a:pt x="978" y="369"/>
                  </a:lnTo>
                  <a:lnTo>
                    <a:pt x="982" y="369"/>
                  </a:lnTo>
                  <a:lnTo>
                    <a:pt x="982" y="373"/>
                  </a:lnTo>
                  <a:lnTo>
                    <a:pt x="986" y="373"/>
                  </a:lnTo>
                  <a:lnTo>
                    <a:pt x="986" y="377"/>
                  </a:lnTo>
                  <a:lnTo>
                    <a:pt x="991" y="377"/>
                  </a:lnTo>
                  <a:lnTo>
                    <a:pt x="995" y="381"/>
                  </a:lnTo>
                  <a:lnTo>
                    <a:pt x="995" y="390"/>
                  </a:lnTo>
                  <a:lnTo>
                    <a:pt x="999" y="394"/>
                  </a:lnTo>
                  <a:lnTo>
                    <a:pt x="1003" y="398"/>
                  </a:lnTo>
                  <a:lnTo>
                    <a:pt x="1012" y="407"/>
                  </a:lnTo>
                  <a:lnTo>
                    <a:pt x="1012" y="411"/>
                  </a:lnTo>
                  <a:lnTo>
                    <a:pt x="1016" y="415"/>
                  </a:lnTo>
                  <a:lnTo>
                    <a:pt x="1016" y="420"/>
                  </a:lnTo>
                  <a:lnTo>
                    <a:pt x="1016" y="424"/>
                  </a:lnTo>
                  <a:lnTo>
                    <a:pt x="1016" y="428"/>
                  </a:lnTo>
                  <a:lnTo>
                    <a:pt x="1012" y="432"/>
                  </a:lnTo>
                  <a:lnTo>
                    <a:pt x="1012" y="436"/>
                  </a:lnTo>
                  <a:lnTo>
                    <a:pt x="1008" y="441"/>
                  </a:lnTo>
                  <a:lnTo>
                    <a:pt x="1003" y="445"/>
                  </a:lnTo>
                  <a:lnTo>
                    <a:pt x="999" y="449"/>
                  </a:lnTo>
                  <a:lnTo>
                    <a:pt x="991" y="458"/>
                  </a:lnTo>
                  <a:lnTo>
                    <a:pt x="982" y="470"/>
                  </a:lnTo>
                  <a:lnTo>
                    <a:pt x="978" y="475"/>
                  </a:lnTo>
                  <a:lnTo>
                    <a:pt x="974" y="475"/>
                  </a:lnTo>
                  <a:lnTo>
                    <a:pt x="969" y="479"/>
                  </a:lnTo>
                  <a:lnTo>
                    <a:pt x="965" y="479"/>
                  </a:lnTo>
                  <a:lnTo>
                    <a:pt x="953" y="483"/>
                  </a:lnTo>
                  <a:lnTo>
                    <a:pt x="940" y="487"/>
                  </a:lnTo>
                  <a:lnTo>
                    <a:pt x="936" y="492"/>
                  </a:lnTo>
                  <a:lnTo>
                    <a:pt x="931" y="496"/>
                  </a:lnTo>
                  <a:lnTo>
                    <a:pt x="927" y="496"/>
                  </a:lnTo>
                  <a:lnTo>
                    <a:pt x="910" y="508"/>
                  </a:lnTo>
                  <a:lnTo>
                    <a:pt x="902" y="513"/>
                  </a:lnTo>
                  <a:lnTo>
                    <a:pt x="897" y="517"/>
                  </a:lnTo>
                  <a:lnTo>
                    <a:pt x="893" y="521"/>
                  </a:lnTo>
                  <a:lnTo>
                    <a:pt x="885" y="525"/>
                  </a:lnTo>
                  <a:lnTo>
                    <a:pt x="876" y="530"/>
                  </a:lnTo>
                  <a:lnTo>
                    <a:pt x="834" y="551"/>
                  </a:lnTo>
                  <a:lnTo>
                    <a:pt x="821" y="555"/>
                  </a:lnTo>
                  <a:lnTo>
                    <a:pt x="809" y="559"/>
                  </a:lnTo>
                  <a:lnTo>
                    <a:pt x="800" y="563"/>
                  </a:lnTo>
                  <a:lnTo>
                    <a:pt x="783" y="572"/>
                  </a:lnTo>
                  <a:lnTo>
                    <a:pt x="770" y="576"/>
                  </a:lnTo>
                  <a:lnTo>
                    <a:pt x="745" y="585"/>
                  </a:lnTo>
                  <a:lnTo>
                    <a:pt x="741" y="585"/>
                  </a:lnTo>
                  <a:lnTo>
                    <a:pt x="732" y="589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0" y="597"/>
                  </a:lnTo>
                  <a:lnTo>
                    <a:pt x="715" y="597"/>
                  </a:lnTo>
                  <a:lnTo>
                    <a:pt x="711" y="602"/>
                  </a:lnTo>
                  <a:lnTo>
                    <a:pt x="711" y="606"/>
                  </a:lnTo>
                  <a:lnTo>
                    <a:pt x="707" y="610"/>
                  </a:lnTo>
                  <a:lnTo>
                    <a:pt x="707" y="614"/>
                  </a:lnTo>
                  <a:lnTo>
                    <a:pt x="703" y="619"/>
                  </a:lnTo>
                  <a:lnTo>
                    <a:pt x="699" y="623"/>
                  </a:lnTo>
                  <a:lnTo>
                    <a:pt x="694" y="631"/>
                  </a:lnTo>
                  <a:lnTo>
                    <a:pt x="690" y="640"/>
                  </a:lnTo>
                  <a:lnTo>
                    <a:pt x="690" y="644"/>
                  </a:lnTo>
                  <a:lnTo>
                    <a:pt x="686" y="652"/>
                  </a:lnTo>
                  <a:lnTo>
                    <a:pt x="682" y="665"/>
                  </a:lnTo>
                  <a:lnTo>
                    <a:pt x="677" y="682"/>
                  </a:lnTo>
                  <a:lnTo>
                    <a:pt x="673" y="691"/>
                  </a:lnTo>
                  <a:lnTo>
                    <a:pt x="669" y="703"/>
                  </a:lnTo>
                  <a:lnTo>
                    <a:pt x="656" y="724"/>
                  </a:lnTo>
                  <a:lnTo>
                    <a:pt x="656" y="729"/>
                  </a:lnTo>
                  <a:lnTo>
                    <a:pt x="652" y="733"/>
                  </a:lnTo>
                  <a:lnTo>
                    <a:pt x="652" y="737"/>
                  </a:lnTo>
                  <a:lnTo>
                    <a:pt x="648" y="737"/>
                  </a:lnTo>
                  <a:lnTo>
                    <a:pt x="643" y="741"/>
                  </a:lnTo>
                  <a:lnTo>
                    <a:pt x="639" y="746"/>
                  </a:lnTo>
                  <a:lnTo>
                    <a:pt x="635" y="746"/>
                  </a:lnTo>
                  <a:lnTo>
                    <a:pt x="627" y="754"/>
                  </a:lnTo>
                  <a:lnTo>
                    <a:pt x="622" y="754"/>
                  </a:lnTo>
                  <a:lnTo>
                    <a:pt x="614" y="758"/>
                  </a:lnTo>
                  <a:lnTo>
                    <a:pt x="593" y="767"/>
                  </a:lnTo>
                  <a:lnTo>
                    <a:pt x="584" y="771"/>
                  </a:lnTo>
                  <a:lnTo>
                    <a:pt x="576" y="775"/>
                  </a:lnTo>
                  <a:lnTo>
                    <a:pt x="572" y="775"/>
                  </a:lnTo>
                  <a:lnTo>
                    <a:pt x="563" y="779"/>
                  </a:lnTo>
                  <a:lnTo>
                    <a:pt x="542" y="784"/>
                  </a:lnTo>
                  <a:lnTo>
                    <a:pt x="495" y="796"/>
                  </a:lnTo>
                  <a:lnTo>
                    <a:pt x="491" y="796"/>
                  </a:lnTo>
                  <a:lnTo>
                    <a:pt x="385" y="792"/>
                  </a:lnTo>
                  <a:lnTo>
                    <a:pt x="275" y="792"/>
                  </a:lnTo>
                  <a:lnTo>
                    <a:pt x="212" y="788"/>
                  </a:lnTo>
                  <a:lnTo>
                    <a:pt x="97" y="788"/>
                  </a:lnTo>
                  <a:lnTo>
                    <a:pt x="85" y="788"/>
                  </a:lnTo>
                  <a:lnTo>
                    <a:pt x="76" y="788"/>
                  </a:lnTo>
                  <a:lnTo>
                    <a:pt x="68" y="788"/>
                  </a:lnTo>
                  <a:lnTo>
                    <a:pt x="59" y="784"/>
                  </a:lnTo>
                  <a:lnTo>
                    <a:pt x="51" y="784"/>
                  </a:lnTo>
                  <a:lnTo>
                    <a:pt x="42" y="784"/>
                  </a:lnTo>
                  <a:lnTo>
                    <a:pt x="38" y="779"/>
                  </a:lnTo>
                  <a:lnTo>
                    <a:pt x="34" y="775"/>
                  </a:lnTo>
                  <a:lnTo>
                    <a:pt x="30" y="771"/>
                  </a:lnTo>
                  <a:lnTo>
                    <a:pt x="21" y="767"/>
                  </a:lnTo>
                  <a:lnTo>
                    <a:pt x="17" y="758"/>
                  </a:lnTo>
                  <a:lnTo>
                    <a:pt x="17" y="754"/>
                  </a:lnTo>
                  <a:lnTo>
                    <a:pt x="13" y="746"/>
                  </a:lnTo>
                  <a:lnTo>
                    <a:pt x="8" y="737"/>
                  </a:lnTo>
                  <a:lnTo>
                    <a:pt x="4" y="729"/>
                  </a:lnTo>
                  <a:lnTo>
                    <a:pt x="4" y="720"/>
                  </a:lnTo>
                  <a:lnTo>
                    <a:pt x="0" y="712"/>
                  </a:lnTo>
                  <a:lnTo>
                    <a:pt x="0" y="703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9" name="Freeform 85"/>
            <p:cNvSpPr>
              <a:spLocks noEditPoints="1"/>
            </p:cNvSpPr>
            <p:nvPr/>
          </p:nvSpPr>
          <p:spPr bwMode="auto">
            <a:xfrm>
              <a:off x="3121488" y="3625525"/>
              <a:ext cx="320777" cy="388309"/>
            </a:xfrm>
            <a:custGeom>
              <a:avLst/>
              <a:gdLst>
                <a:gd name="T0" fmla="*/ 21 w 1012"/>
                <a:gd name="T1" fmla="*/ 495 h 1223"/>
                <a:gd name="T2" fmla="*/ 68 w 1012"/>
                <a:gd name="T3" fmla="*/ 410 h 1223"/>
                <a:gd name="T4" fmla="*/ 98 w 1012"/>
                <a:gd name="T5" fmla="*/ 330 h 1223"/>
                <a:gd name="T6" fmla="*/ 106 w 1012"/>
                <a:gd name="T7" fmla="*/ 258 h 1223"/>
                <a:gd name="T8" fmla="*/ 136 w 1012"/>
                <a:gd name="T9" fmla="*/ 220 h 1223"/>
                <a:gd name="T10" fmla="*/ 271 w 1012"/>
                <a:gd name="T11" fmla="*/ 216 h 1223"/>
                <a:gd name="T12" fmla="*/ 335 w 1012"/>
                <a:gd name="T13" fmla="*/ 195 h 1223"/>
                <a:gd name="T14" fmla="*/ 419 w 1012"/>
                <a:gd name="T15" fmla="*/ 123 h 1223"/>
                <a:gd name="T16" fmla="*/ 500 w 1012"/>
                <a:gd name="T17" fmla="*/ 42 h 1223"/>
                <a:gd name="T18" fmla="*/ 525 w 1012"/>
                <a:gd name="T19" fmla="*/ 0 h 1223"/>
                <a:gd name="T20" fmla="*/ 576 w 1012"/>
                <a:gd name="T21" fmla="*/ 38 h 1223"/>
                <a:gd name="T22" fmla="*/ 644 w 1012"/>
                <a:gd name="T23" fmla="*/ 63 h 1223"/>
                <a:gd name="T24" fmla="*/ 707 w 1012"/>
                <a:gd name="T25" fmla="*/ 55 h 1223"/>
                <a:gd name="T26" fmla="*/ 805 w 1012"/>
                <a:gd name="T27" fmla="*/ 8 h 1223"/>
                <a:gd name="T28" fmla="*/ 839 w 1012"/>
                <a:gd name="T29" fmla="*/ 80 h 1223"/>
                <a:gd name="T30" fmla="*/ 868 w 1012"/>
                <a:gd name="T31" fmla="*/ 144 h 1223"/>
                <a:gd name="T32" fmla="*/ 868 w 1012"/>
                <a:gd name="T33" fmla="*/ 237 h 1223"/>
                <a:gd name="T34" fmla="*/ 877 w 1012"/>
                <a:gd name="T35" fmla="*/ 317 h 1223"/>
                <a:gd name="T36" fmla="*/ 864 w 1012"/>
                <a:gd name="T37" fmla="*/ 398 h 1223"/>
                <a:gd name="T38" fmla="*/ 868 w 1012"/>
                <a:gd name="T39" fmla="*/ 449 h 1223"/>
                <a:gd name="T40" fmla="*/ 936 w 1012"/>
                <a:gd name="T41" fmla="*/ 478 h 1223"/>
                <a:gd name="T42" fmla="*/ 999 w 1012"/>
                <a:gd name="T43" fmla="*/ 512 h 1223"/>
                <a:gd name="T44" fmla="*/ 1012 w 1012"/>
                <a:gd name="T45" fmla="*/ 576 h 1223"/>
                <a:gd name="T46" fmla="*/ 999 w 1012"/>
                <a:gd name="T47" fmla="*/ 677 h 1223"/>
                <a:gd name="T48" fmla="*/ 974 w 1012"/>
                <a:gd name="T49" fmla="*/ 808 h 1223"/>
                <a:gd name="T50" fmla="*/ 919 w 1012"/>
                <a:gd name="T51" fmla="*/ 864 h 1223"/>
                <a:gd name="T52" fmla="*/ 851 w 1012"/>
                <a:gd name="T53" fmla="*/ 927 h 1223"/>
                <a:gd name="T54" fmla="*/ 834 w 1012"/>
                <a:gd name="T55" fmla="*/ 986 h 1223"/>
                <a:gd name="T56" fmla="*/ 733 w 1012"/>
                <a:gd name="T57" fmla="*/ 1041 h 1223"/>
                <a:gd name="T58" fmla="*/ 690 w 1012"/>
                <a:gd name="T59" fmla="*/ 965 h 1223"/>
                <a:gd name="T60" fmla="*/ 568 w 1012"/>
                <a:gd name="T61" fmla="*/ 978 h 1223"/>
                <a:gd name="T62" fmla="*/ 500 w 1012"/>
                <a:gd name="T63" fmla="*/ 927 h 1223"/>
                <a:gd name="T64" fmla="*/ 453 w 1012"/>
                <a:gd name="T65" fmla="*/ 876 h 1223"/>
                <a:gd name="T66" fmla="*/ 288 w 1012"/>
                <a:gd name="T67" fmla="*/ 995 h 1223"/>
                <a:gd name="T68" fmla="*/ 284 w 1012"/>
                <a:gd name="T69" fmla="*/ 1037 h 1223"/>
                <a:gd name="T70" fmla="*/ 352 w 1012"/>
                <a:gd name="T71" fmla="*/ 1101 h 1223"/>
                <a:gd name="T72" fmla="*/ 377 w 1012"/>
                <a:gd name="T73" fmla="*/ 1156 h 1223"/>
                <a:gd name="T74" fmla="*/ 402 w 1012"/>
                <a:gd name="T75" fmla="*/ 1202 h 1223"/>
                <a:gd name="T76" fmla="*/ 402 w 1012"/>
                <a:gd name="T77" fmla="*/ 1223 h 1223"/>
                <a:gd name="T78" fmla="*/ 331 w 1012"/>
                <a:gd name="T79" fmla="*/ 1206 h 1223"/>
                <a:gd name="T80" fmla="*/ 212 w 1012"/>
                <a:gd name="T81" fmla="*/ 1194 h 1223"/>
                <a:gd name="T82" fmla="*/ 144 w 1012"/>
                <a:gd name="T83" fmla="*/ 1173 h 1223"/>
                <a:gd name="T84" fmla="*/ 110 w 1012"/>
                <a:gd name="T85" fmla="*/ 1079 h 1223"/>
                <a:gd name="T86" fmla="*/ 127 w 1012"/>
                <a:gd name="T87" fmla="*/ 1029 h 1223"/>
                <a:gd name="T88" fmla="*/ 170 w 1012"/>
                <a:gd name="T89" fmla="*/ 965 h 1223"/>
                <a:gd name="T90" fmla="*/ 153 w 1012"/>
                <a:gd name="T91" fmla="*/ 897 h 1223"/>
                <a:gd name="T92" fmla="*/ 140 w 1012"/>
                <a:gd name="T93" fmla="*/ 838 h 1223"/>
                <a:gd name="T94" fmla="*/ 110 w 1012"/>
                <a:gd name="T95" fmla="*/ 775 h 1223"/>
                <a:gd name="T96" fmla="*/ 47 w 1012"/>
                <a:gd name="T97" fmla="*/ 724 h 1223"/>
                <a:gd name="T98" fmla="*/ 9 w 1012"/>
                <a:gd name="T99" fmla="*/ 665 h 1223"/>
                <a:gd name="T100" fmla="*/ 580 w 1012"/>
                <a:gd name="T101" fmla="*/ 542 h 1223"/>
                <a:gd name="T102" fmla="*/ 665 w 1012"/>
                <a:gd name="T103" fmla="*/ 584 h 1223"/>
                <a:gd name="T104" fmla="*/ 745 w 1012"/>
                <a:gd name="T105" fmla="*/ 571 h 1223"/>
                <a:gd name="T106" fmla="*/ 788 w 1012"/>
                <a:gd name="T107" fmla="*/ 542 h 1223"/>
                <a:gd name="T108" fmla="*/ 762 w 1012"/>
                <a:gd name="T109" fmla="*/ 478 h 1223"/>
                <a:gd name="T110" fmla="*/ 758 w 1012"/>
                <a:gd name="T111" fmla="*/ 410 h 1223"/>
                <a:gd name="T112" fmla="*/ 648 w 1012"/>
                <a:gd name="T113" fmla="*/ 415 h 1223"/>
                <a:gd name="T114" fmla="*/ 593 w 1012"/>
                <a:gd name="T115" fmla="*/ 453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2" h="1223">
                  <a:moveTo>
                    <a:pt x="0" y="618"/>
                  </a:moveTo>
                  <a:lnTo>
                    <a:pt x="0" y="597"/>
                  </a:lnTo>
                  <a:lnTo>
                    <a:pt x="0" y="584"/>
                  </a:lnTo>
                  <a:lnTo>
                    <a:pt x="0" y="576"/>
                  </a:lnTo>
                  <a:lnTo>
                    <a:pt x="5" y="567"/>
                  </a:lnTo>
                  <a:lnTo>
                    <a:pt x="9" y="554"/>
                  </a:lnTo>
                  <a:lnTo>
                    <a:pt x="9" y="542"/>
                  </a:lnTo>
                  <a:lnTo>
                    <a:pt x="13" y="533"/>
                  </a:lnTo>
                  <a:lnTo>
                    <a:pt x="17" y="512"/>
                  </a:lnTo>
                  <a:lnTo>
                    <a:pt x="21" y="495"/>
                  </a:lnTo>
                  <a:lnTo>
                    <a:pt x="21" y="491"/>
                  </a:lnTo>
                  <a:lnTo>
                    <a:pt x="26" y="487"/>
                  </a:lnTo>
                  <a:lnTo>
                    <a:pt x="26" y="482"/>
                  </a:lnTo>
                  <a:lnTo>
                    <a:pt x="34" y="470"/>
                  </a:lnTo>
                  <a:lnTo>
                    <a:pt x="34" y="466"/>
                  </a:lnTo>
                  <a:lnTo>
                    <a:pt x="43" y="457"/>
                  </a:lnTo>
                  <a:lnTo>
                    <a:pt x="47" y="449"/>
                  </a:lnTo>
                  <a:lnTo>
                    <a:pt x="64" y="423"/>
                  </a:lnTo>
                  <a:lnTo>
                    <a:pt x="68" y="415"/>
                  </a:lnTo>
                  <a:lnTo>
                    <a:pt x="68" y="410"/>
                  </a:lnTo>
                  <a:lnTo>
                    <a:pt x="72" y="406"/>
                  </a:lnTo>
                  <a:lnTo>
                    <a:pt x="72" y="402"/>
                  </a:lnTo>
                  <a:lnTo>
                    <a:pt x="77" y="398"/>
                  </a:lnTo>
                  <a:lnTo>
                    <a:pt x="77" y="389"/>
                  </a:lnTo>
                  <a:lnTo>
                    <a:pt x="81" y="385"/>
                  </a:lnTo>
                  <a:lnTo>
                    <a:pt x="85" y="360"/>
                  </a:lnTo>
                  <a:lnTo>
                    <a:pt x="89" y="347"/>
                  </a:lnTo>
                  <a:lnTo>
                    <a:pt x="93" y="343"/>
                  </a:lnTo>
                  <a:lnTo>
                    <a:pt x="93" y="334"/>
                  </a:lnTo>
                  <a:lnTo>
                    <a:pt x="98" y="330"/>
                  </a:lnTo>
                  <a:lnTo>
                    <a:pt x="102" y="317"/>
                  </a:lnTo>
                  <a:lnTo>
                    <a:pt x="102" y="313"/>
                  </a:lnTo>
                  <a:lnTo>
                    <a:pt x="102" y="309"/>
                  </a:lnTo>
                  <a:lnTo>
                    <a:pt x="106" y="305"/>
                  </a:lnTo>
                  <a:lnTo>
                    <a:pt x="106" y="300"/>
                  </a:lnTo>
                  <a:lnTo>
                    <a:pt x="106" y="296"/>
                  </a:lnTo>
                  <a:lnTo>
                    <a:pt x="106" y="292"/>
                  </a:lnTo>
                  <a:lnTo>
                    <a:pt x="106" y="283"/>
                  </a:lnTo>
                  <a:lnTo>
                    <a:pt x="106" y="262"/>
                  </a:lnTo>
                  <a:lnTo>
                    <a:pt x="106" y="258"/>
                  </a:lnTo>
                  <a:lnTo>
                    <a:pt x="106" y="250"/>
                  </a:lnTo>
                  <a:lnTo>
                    <a:pt x="106" y="245"/>
                  </a:lnTo>
                  <a:lnTo>
                    <a:pt x="106" y="241"/>
                  </a:lnTo>
                  <a:lnTo>
                    <a:pt x="110" y="233"/>
                  </a:lnTo>
                  <a:lnTo>
                    <a:pt x="115" y="228"/>
                  </a:lnTo>
                  <a:lnTo>
                    <a:pt x="115" y="224"/>
                  </a:lnTo>
                  <a:lnTo>
                    <a:pt x="119" y="224"/>
                  </a:lnTo>
                  <a:lnTo>
                    <a:pt x="123" y="220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40" y="224"/>
                  </a:lnTo>
                  <a:lnTo>
                    <a:pt x="148" y="224"/>
                  </a:lnTo>
                  <a:lnTo>
                    <a:pt x="153" y="224"/>
                  </a:lnTo>
                  <a:lnTo>
                    <a:pt x="161" y="224"/>
                  </a:lnTo>
                  <a:lnTo>
                    <a:pt x="170" y="224"/>
                  </a:lnTo>
                  <a:lnTo>
                    <a:pt x="182" y="224"/>
                  </a:lnTo>
                  <a:lnTo>
                    <a:pt x="191" y="224"/>
                  </a:lnTo>
                  <a:lnTo>
                    <a:pt x="199" y="224"/>
                  </a:lnTo>
                  <a:lnTo>
                    <a:pt x="259" y="220"/>
                  </a:lnTo>
                  <a:lnTo>
                    <a:pt x="271" y="216"/>
                  </a:lnTo>
                  <a:lnTo>
                    <a:pt x="288" y="216"/>
                  </a:lnTo>
                  <a:lnTo>
                    <a:pt x="297" y="212"/>
                  </a:lnTo>
                  <a:lnTo>
                    <a:pt x="301" y="212"/>
                  </a:lnTo>
                  <a:lnTo>
                    <a:pt x="305" y="212"/>
                  </a:lnTo>
                  <a:lnTo>
                    <a:pt x="309" y="207"/>
                  </a:lnTo>
                  <a:lnTo>
                    <a:pt x="318" y="207"/>
                  </a:lnTo>
                  <a:lnTo>
                    <a:pt x="322" y="203"/>
                  </a:lnTo>
                  <a:lnTo>
                    <a:pt x="326" y="203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43" y="190"/>
                  </a:lnTo>
                  <a:lnTo>
                    <a:pt x="347" y="186"/>
                  </a:lnTo>
                  <a:lnTo>
                    <a:pt x="360" y="178"/>
                  </a:lnTo>
                  <a:lnTo>
                    <a:pt x="369" y="169"/>
                  </a:lnTo>
                  <a:lnTo>
                    <a:pt x="381" y="161"/>
                  </a:lnTo>
                  <a:lnTo>
                    <a:pt x="386" y="156"/>
                  </a:lnTo>
                  <a:lnTo>
                    <a:pt x="390" y="152"/>
                  </a:lnTo>
                  <a:lnTo>
                    <a:pt x="398" y="144"/>
                  </a:lnTo>
                  <a:lnTo>
                    <a:pt x="411" y="131"/>
                  </a:lnTo>
                  <a:lnTo>
                    <a:pt x="419" y="123"/>
                  </a:lnTo>
                  <a:lnTo>
                    <a:pt x="436" y="101"/>
                  </a:lnTo>
                  <a:lnTo>
                    <a:pt x="441" y="97"/>
                  </a:lnTo>
                  <a:lnTo>
                    <a:pt x="445" y="93"/>
                  </a:lnTo>
                  <a:lnTo>
                    <a:pt x="449" y="89"/>
                  </a:lnTo>
                  <a:lnTo>
                    <a:pt x="458" y="80"/>
                  </a:lnTo>
                  <a:lnTo>
                    <a:pt x="479" y="63"/>
                  </a:lnTo>
                  <a:lnTo>
                    <a:pt x="487" y="55"/>
                  </a:lnTo>
                  <a:lnTo>
                    <a:pt x="491" y="51"/>
                  </a:lnTo>
                  <a:lnTo>
                    <a:pt x="500" y="46"/>
                  </a:lnTo>
                  <a:lnTo>
                    <a:pt x="500" y="42"/>
                  </a:lnTo>
                  <a:lnTo>
                    <a:pt x="504" y="38"/>
                  </a:lnTo>
                  <a:lnTo>
                    <a:pt x="504" y="34"/>
                  </a:lnTo>
                  <a:lnTo>
                    <a:pt x="504" y="29"/>
                  </a:lnTo>
                  <a:lnTo>
                    <a:pt x="508" y="17"/>
                  </a:lnTo>
                  <a:lnTo>
                    <a:pt x="508" y="13"/>
                  </a:lnTo>
                  <a:lnTo>
                    <a:pt x="508" y="8"/>
                  </a:lnTo>
                  <a:lnTo>
                    <a:pt x="513" y="4"/>
                  </a:lnTo>
                  <a:lnTo>
                    <a:pt x="517" y="0"/>
                  </a:lnTo>
                  <a:lnTo>
                    <a:pt x="521" y="0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5" y="13"/>
                  </a:lnTo>
                  <a:lnTo>
                    <a:pt x="559" y="21"/>
                  </a:lnTo>
                  <a:lnTo>
                    <a:pt x="568" y="29"/>
                  </a:lnTo>
                  <a:lnTo>
                    <a:pt x="572" y="34"/>
                  </a:lnTo>
                  <a:lnTo>
                    <a:pt x="576" y="38"/>
                  </a:lnTo>
                  <a:lnTo>
                    <a:pt x="580" y="42"/>
                  </a:lnTo>
                  <a:lnTo>
                    <a:pt x="585" y="42"/>
                  </a:lnTo>
                  <a:lnTo>
                    <a:pt x="585" y="46"/>
                  </a:lnTo>
                  <a:lnTo>
                    <a:pt x="593" y="46"/>
                  </a:lnTo>
                  <a:lnTo>
                    <a:pt x="601" y="51"/>
                  </a:lnTo>
                  <a:lnTo>
                    <a:pt x="610" y="55"/>
                  </a:lnTo>
                  <a:lnTo>
                    <a:pt x="618" y="59"/>
                  </a:lnTo>
                  <a:lnTo>
                    <a:pt x="627" y="59"/>
                  </a:lnTo>
                  <a:lnTo>
                    <a:pt x="635" y="63"/>
                  </a:lnTo>
                  <a:lnTo>
                    <a:pt x="644" y="63"/>
                  </a:lnTo>
                  <a:lnTo>
                    <a:pt x="648" y="63"/>
                  </a:lnTo>
                  <a:lnTo>
                    <a:pt x="656" y="63"/>
                  </a:lnTo>
                  <a:lnTo>
                    <a:pt x="661" y="68"/>
                  </a:lnTo>
                  <a:lnTo>
                    <a:pt x="665" y="63"/>
                  </a:lnTo>
                  <a:lnTo>
                    <a:pt x="673" y="63"/>
                  </a:lnTo>
                  <a:lnTo>
                    <a:pt x="678" y="63"/>
                  </a:lnTo>
                  <a:lnTo>
                    <a:pt x="682" y="63"/>
                  </a:lnTo>
                  <a:lnTo>
                    <a:pt x="690" y="59"/>
                  </a:lnTo>
                  <a:lnTo>
                    <a:pt x="699" y="59"/>
                  </a:lnTo>
                  <a:lnTo>
                    <a:pt x="707" y="55"/>
                  </a:lnTo>
                  <a:lnTo>
                    <a:pt x="724" y="46"/>
                  </a:lnTo>
                  <a:lnTo>
                    <a:pt x="737" y="42"/>
                  </a:lnTo>
                  <a:lnTo>
                    <a:pt x="750" y="34"/>
                  </a:lnTo>
                  <a:lnTo>
                    <a:pt x="762" y="29"/>
                  </a:lnTo>
                  <a:lnTo>
                    <a:pt x="775" y="25"/>
                  </a:lnTo>
                  <a:lnTo>
                    <a:pt x="784" y="17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5" y="4"/>
                  </a:lnTo>
                  <a:lnTo>
                    <a:pt x="805" y="8"/>
                  </a:lnTo>
                  <a:lnTo>
                    <a:pt x="809" y="8"/>
                  </a:lnTo>
                  <a:lnTo>
                    <a:pt x="809" y="13"/>
                  </a:lnTo>
                  <a:lnTo>
                    <a:pt x="813" y="17"/>
                  </a:lnTo>
                  <a:lnTo>
                    <a:pt x="817" y="25"/>
                  </a:lnTo>
                  <a:lnTo>
                    <a:pt x="817" y="29"/>
                  </a:lnTo>
                  <a:lnTo>
                    <a:pt x="826" y="42"/>
                  </a:lnTo>
                  <a:lnTo>
                    <a:pt x="826" y="51"/>
                  </a:lnTo>
                  <a:lnTo>
                    <a:pt x="834" y="72"/>
                  </a:lnTo>
                  <a:lnTo>
                    <a:pt x="834" y="76"/>
                  </a:lnTo>
                  <a:lnTo>
                    <a:pt x="839" y="80"/>
                  </a:lnTo>
                  <a:lnTo>
                    <a:pt x="839" y="89"/>
                  </a:lnTo>
                  <a:lnTo>
                    <a:pt x="843" y="89"/>
                  </a:lnTo>
                  <a:lnTo>
                    <a:pt x="843" y="97"/>
                  </a:lnTo>
                  <a:lnTo>
                    <a:pt x="851" y="106"/>
                  </a:lnTo>
                  <a:lnTo>
                    <a:pt x="855" y="114"/>
                  </a:lnTo>
                  <a:lnTo>
                    <a:pt x="860" y="123"/>
                  </a:lnTo>
                  <a:lnTo>
                    <a:pt x="864" y="131"/>
                  </a:lnTo>
                  <a:lnTo>
                    <a:pt x="864" y="135"/>
                  </a:lnTo>
                  <a:lnTo>
                    <a:pt x="868" y="140"/>
                  </a:lnTo>
                  <a:lnTo>
                    <a:pt x="868" y="144"/>
                  </a:lnTo>
                  <a:lnTo>
                    <a:pt x="868" y="152"/>
                  </a:lnTo>
                  <a:lnTo>
                    <a:pt x="872" y="156"/>
                  </a:lnTo>
                  <a:lnTo>
                    <a:pt x="872" y="161"/>
                  </a:lnTo>
                  <a:lnTo>
                    <a:pt x="872" y="165"/>
                  </a:lnTo>
                  <a:lnTo>
                    <a:pt x="872" y="169"/>
                  </a:lnTo>
                  <a:lnTo>
                    <a:pt x="872" y="178"/>
                  </a:lnTo>
                  <a:lnTo>
                    <a:pt x="868" y="190"/>
                  </a:lnTo>
                  <a:lnTo>
                    <a:pt x="868" y="199"/>
                  </a:lnTo>
                  <a:lnTo>
                    <a:pt x="868" y="233"/>
                  </a:lnTo>
                  <a:lnTo>
                    <a:pt x="868" y="237"/>
                  </a:lnTo>
                  <a:lnTo>
                    <a:pt x="868" y="241"/>
                  </a:lnTo>
                  <a:lnTo>
                    <a:pt x="864" y="258"/>
                  </a:lnTo>
                  <a:lnTo>
                    <a:pt x="864" y="262"/>
                  </a:lnTo>
                  <a:lnTo>
                    <a:pt x="864" y="267"/>
                  </a:lnTo>
                  <a:lnTo>
                    <a:pt x="864" y="271"/>
                  </a:lnTo>
                  <a:lnTo>
                    <a:pt x="868" y="279"/>
                  </a:lnTo>
                  <a:lnTo>
                    <a:pt x="868" y="283"/>
                  </a:lnTo>
                  <a:lnTo>
                    <a:pt x="868" y="296"/>
                  </a:lnTo>
                  <a:lnTo>
                    <a:pt x="877" y="313"/>
                  </a:lnTo>
                  <a:lnTo>
                    <a:pt x="877" y="317"/>
                  </a:lnTo>
                  <a:lnTo>
                    <a:pt x="877" y="322"/>
                  </a:lnTo>
                  <a:lnTo>
                    <a:pt x="877" y="326"/>
                  </a:lnTo>
                  <a:lnTo>
                    <a:pt x="877" y="330"/>
                  </a:lnTo>
                  <a:lnTo>
                    <a:pt x="877" y="334"/>
                  </a:lnTo>
                  <a:lnTo>
                    <a:pt x="877" y="343"/>
                  </a:lnTo>
                  <a:lnTo>
                    <a:pt x="877" y="355"/>
                  </a:lnTo>
                  <a:lnTo>
                    <a:pt x="877" y="360"/>
                  </a:lnTo>
                  <a:lnTo>
                    <a:pt x="877" y="368"/>
                  </a:lnTo>
                  <a:lnTo>
                    <a:pt x="872" y="372"/>
                  </a:lnTo>
                  <a:lnTo>
                    <a:pt x="864" y="398"/>
                  </a:lnTo>
                  <a:lnTo>
                    <a:pt x="864" y="402"/>
                  </a:lnTo>
                  <a:lnTo>
                    <a:pt x="864" y="406"/>
                  </a:lnTo>
                  <a:lnTo>
                    <a:pt x="864" y="415"/>
                  </a:lnTo>
                  <a:lnTo>
                    <a:pt x="864" y="423"/>
                  </a:lnTo>
                  <a:lnTo>
                    <a:pt x="864" y="427"/>
                  </a:lnTo>
                  <a:lnTo>
                    <a:pt x="864" y="432"/>
                  </a:lnTo>
                  <a:lnTo>
                    <a:pt x="864" y="436"/>
                  </a:lnTo>
                  <a:lnTo>
                    <a:pt x="864" y="440"/>
                  </a:lnTo>
                  <a:lnTo>
                    <a:pt x="868" y="444"/>
                  </a:lnTo>
                  <a:lnTo>
                    <a:pt x="868" y="449"/>
                  </a:lnTo>
                  <a:lnTo>
                    <a:pt x="872" y="449"/>
                  </a:lnTo>
                  <a:lnTo>
                    <a:pt x="877" y="453"/>
                  </a:lnTo>
                  <a:lnTo>
                    <a:pt x="881" y="457"/>
                  </a:lnTo>
                  <a:lnTo>
                    <a:pt x="885" y="461"/>
                  </a:lnTo>
                  <a:lnTo>
                    <a:pt x="889" y="461"/>
                  </a:lnTo>
                  <a:lnTo>
                    <a:pt x="902" y="466"/>
                  </a:lnTo>
                  <a:lnTo>
                    <a:pt x="906" y="466"/>
                  </a:lnTo>
                  <a:lnTo>
                    <a:pt x="927" y="478"/>
                  </a:lnTo>
                  <a:lnTo>
                    <a:pt x="932" y="478"/>
                  </a:lnTo>
                  <a:lnTo>
                    <a:pt x="936" y="478"/>
                  </a:lnTo>
                  <a:lnTo>
                    <a:pt x="944" y="482"/>
                  </a:lnTo>
                  <a:lnTo>
                    <a:pt x="953" y="482"/>
                  </a:lnTo>
                  <a:lnTo>
                    <a:pt x="957" y="482"/>
                  </a:lnTo>
                  <a:lnTo>
                    <a:pt x="961" y="487"/>
                  </a:lnTo>
                  <a:lnTo>
                    <a:pt x="966" y="487"/>
                  </a:lnTo>
                  <a:lnTo>
                    <a:pt x="970" y="491"/>
                  </a:lnTo>
                  <a:lnTo>
                    <a:pt x="982" y="499"/>
                  </a:lnTo>
                  <a:lnTo>
                    <a:pt x="991" y="504"/>
                  </a:lnTo>
                  <a:lnTo>
                    <a:pt x="995" y="508"/>
                  </a:lnTo>
                  <a:lnTo>
                    <a:pt x="999" y="512"/>
                  </a:lnTo>
                  <a:lnTo>
                    <a:pt x="1004" y="516"/>
                  </a:lnTo>
                  <a:lnTo>
                    <a:pt x="1004" y="521"/>
                  </a:lnTo>
                  <a:lnTo>
                    <a:pt x="1008" y="525"/>
                  </a:lnTo>
                  <a:lnTo>
                    <a:pt x="1008" y="529"/>
                  </a:lnTo>
                  <a:lnTo>
                    <a:pt x="1008" y="537"/>
                  </a:lnTo>
                  <a:lnTo>
                    <a:pt x="1008" y="542"/>
                  </a:lnTo>
                  <a:lnTo>
                    <a:pt x="1008" y="559"/>
                  </a:lnTo>
                  <a:lnTo>
                    <a:pt x="1008" y="567"/>
                  </a:lnTo>
                  <a:lnTo>
                    <a:pt x="1008" y="571"/>
                  </a:lnTo>
                  <a:lnTo>
                    <a:pt x="1012" y="576"/>
                  </a:lnTo>
                  <a:lnTo>
                    <a:pt x="1012" y="588"/>
                  </a:lnTo>
                  <a:lnTo>
                    <a:pt x="1012" y="597"/>
                  </a:lnTo>
                  <a:lnTo>
                    <a:pt x="1012" y="601"/>
                  </a:lnTo>
                  <a:lnTo>
                    <a:pt x="1012" y="605"/>
                  </a:lnTo>
                  <a:lnTo>
                    <a:pt x="1012" y="609"/>
                  </a:lnTo>
                  <a:lnTo>
                    <a:pt x="1012" y="622"/>
                  </a:lnTo>
                  <a:lnTo>
                    <a:pt x="1008" y="639"/>
                  </a:lnTo>
                  <a:lnTo>
                    <a:pt x="1004" y="656"/>
                  </a:lnTo>
                  <a:lnTo>
                    <a:pt x="1004" y="673"/>
                  </a:lnTo>
                  <a:lnTo>
                    <a:pt x="999" y="677"/>
                  </a:lnTo>
                  <a:lnTo>
                    <a:pt x="995" y="698"/>
                  </a:lnTo>
                  <a:lnTo>
                    <a:pt x="991" y="711"/>
                  </a:lnTo>
                  <a:lnTo>
                    <a:pt x="991" y="724"/>
                  </a:lnTo>
                  <a:lnTo>
                    <a:pt x="987" y="736"/>
                  </a:lnTo>
                  <a:lnTo>
                    <a:pt x="982" y="749"/>
                  </a:lnTo>
                  <a:lnTo>
                    <a:pt x="982" y="775"/>
                  </a:lnTo>
                  <a:lnTo>
                    <a:pt x="978" y="783"/>
                  </a:lnTo>
                  <a:lnTo>
                    <a:pt x="978" y="792"/>
                  </a:lnTo>
                  <a:lnTo>
                    <a:pt x="974" y="800"/>
                  </a:lnTo>
                  <a:lnTo>
                    <a:pt x="974" y="808"/>
                  </a:lnTo>
                  <a:lnTo>
                    <a:pt x="970" y="817"/>
                  </a:lnTo>
                  <a:lnTo>
                    <a:pt x="970" y="825"/>
                  </a:lnTo>
                  <a:lnTo>
                    <a:pt x="966" y="830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53" y="842"/>
                  </a:lnTo>
                  <a:lnTo>
                    <a:pt x="949" y="847"/>
                  </a:lnTo>
                  <a:lnTo>
                    <a:pt x="932" y="855"/>
                  </a:lnTo>
                  <a:lnTo>
                    <a:pt x="923" y="859"/>
                  </a:lnTo>
                  <a:lnTo>
                    <a:pt x="919" y="864"/>
                  </a:lnTo>
                  <a:lnTo>
                    <a:pt x="915" y="868"/>
                  </a:lnTo>
                  <a:lnTo>
                    <a:pt x="906" y="876"/>
                  </a:lnTo>
                  <a:lnTo>
                    <a:pt x="889" y="893"/>
                  </a:lnTo>
                  <a:lnTo>
                    <a:pt x="885" y="897"/>
                  </a:lnTo>
                  <a:lnTo>
                    <a:pt x="881" y="902"/>
                  </a:lnTo>
                  <a:lnTo>
                    <a:pt x="868" y="910"/>
                  </a:lnTo>
                  <a:lnTo>
                    <a:pt x="860" y="914"/>
                  </a:lnTo>
                  <a:lnTo>
                    <a:pt x="855" y="919"/>
                  </a:lnTo>
                  <a:lnTo>
                    <a:pt x="855" y="923"/>
                  </a:lnTo>
                  <a:lnTo>
                    <a:pt x="851" y="927"/>
                  </a:lnTo>
                  <a:lnTo>
                    <a:pt x="847" y="931"/>
                  </a:lnTo>
                  <a:lnTo>
                    <a:pt x="847" y="935"/>
                  </a:lnTo>
                  <a:lnTo>
                    <a:pt x="843" y="944"/>
                  </a:lnTo>
                  <a:lnTo>
                    <a:pt x="843" y="948"/>
                  </a:lnTo>
                  <a:lnTo>
                    <a:pt x="843" y="952"/>
                  </a:lnTo>
                  <a:lnTo>
                    <a:pt x="843" y="961"/>
                  </a:lnTo>
                  <a:lnTo>
                    <a:pt x="839" y="974"/>
                  </a:lnTo>
                  <a:lnTo>
                    <a:pt x="839" y="978"/>
                  </a:lnTo>
                  <a:lnTo>
                    <a:pt x="839" y="982"/>
                  </a:lnTo>
                  <a:lnTo>
                    <a:pt x="834" y="986"/>
                  </a:lnTo>
                  <a:lnTo>
                    <a:pt x="830" y="991"/>
                  </a:lnTo>
                  <a:lnTo>
                    <a:pt x="826" y="995"/>
                  </a:lnTo>
                  <a:lnTo>
                    <a:pt x="822" y="1003"/>
                  </a:lnTo>
                  <a:lnTo>
                    <a:pt x="817" y="1007"/>
                  </a:lnTo>
                  <a:lnTo>
                    <a:pt x="809" y="1012"/>
                  </a:lnTo>
                  <a:lnTo>
                    <a:pt x="805" y="1012"/>
                  </a:lnTo>
                  <a:lnTo>
                    <a:pt x="800" y="1016"/>
                  </a:lnTo>
                  <a:lnTo>
                    <a:pt x="788" y="1020"/>
                  </a:lnTo>
                  <a:lnTo>
                    <a:pt x="758" y="1033"/>
                  </a:lnTo>
                  <a:lnTo>
                    <a:pt x="733" y="1041"/>
                  </a:lnTo>
                  <a:lnTo>
                    <a:pt x="724" y="1046"/>
                  </a:lnTo>
                  <a:lnTo>
                    <a:pt x="724" y="1041"/>
                  </a:lnTo>
                  <a:lnTo>
                    <a:pt x="720" y="1020"/>
                  </a:lnTo>
                  <a:lnTo>
                    <a:pt x="720" y="1003"/>
                  </a:lnTo>
                  <a:lnTo>
                    <a:pt x="716" y="995"/>
                  </a:lnTo>
                  <a:lnTo>
                    <a:pt x="712" y="982"/>
                  </a:lnTo>
                  <a:lnTo>
                    <a:pt x="707" y="974"/>
                  </a:lnTo>
                  <a:lnTo>
                    <a:pt x="707" y="969"/>
                  </a:lnTo>
                  <a:lnTo>
                    <a:pt x="699" y="965"/>
                  </a:lnTo>
                  <a:lnTo>
                    <a:pt x="690" y="965"/>
                  </a:lnTo>
                  <a:lnTo>
                    <a:pt x="686" y="965"/>
                  </a:lnTo>
                  <a:lnTo>
                    <a:pt x="682" y="965"/>
                  </a:lnTo>
                  <a:lnTo>
                    <a:pt x="631" y="969"/>
                  </a:lnTo>
                  <a:lnTo>
                    <a:pt x="618" y="974"/>
                  </a:lnTo>
                  <a:lnTo>
                    <a:pt x="601" y="978"/>
                  </a:lnTo>
                  <a:lnTo>
                    <a:pt x="593" y="978"/>
                  </a:lnTo>
                  <a:lnTo>
                    <a:pt x="585" y="978"/>
                  </a:lnTo>
                  <a:lnTo>
                    <a:pt x="580" y="978"/>
                  </a:lnTo>
                  <a:lnTo>
                    <a:pt x="572" y="978"/>
                  </a:lnTo>
                  <a:lnTo>
                    <a:pt x="568" y="978"/>
                  </a:lnTo>
                  <a:lnTo>
                    <a:pt x="563" y="974"/>
                  </a:lnTo>
                  <a:lnTo>
                    <a:pt x="559" y="969"/>
                  </a:lnTo>
                  <a:lnTo>
                    <a:pt x="555" y="969"/>
                  </a:lnTo>
                  <a:lnTo>
                    <a:pt x="546" y="965"/>
                  </a:lnTo>
                  <a:lnTo>
                    <a:pt x="534" y="952"/>
                  </a:lnTo>
                  <a:lnTo>
                    <a:pt x="529" y="948"/>
                  </a:lnTo>
                  <a:lnTo>
                    <a:pt x="525" y="944"/>
                  </a:lnTo>
                  <a:lnTo>
                    <a:pt x="517" y="940"/>
                  </a:lnTo>
                  <a:lnTo>
                    <a:pt x="504" y="931"/>
                  </a:lnTo>
                  <a:lnTo>
                    <a:pt x="500" y="927"/>
                  </a:lnTo>
                  <a:lnTo>
                    <a:pt x="496" y="927"/>
                  </a:lnTo>
                  <a:lnTo>
                    <a:pt x="491" y="923"/>
                  </a:lnTo>
                  <a:lnTo>
                    <a:pt x="487" y="919"/>
                  </a:lnTo>
                  <a:lnTo>
                    <a:pt x="479" y="910"/>
                  </a:lnTo>
                  <a:lnTo>
                    <a:pt x="474" y="906"/>
                  </a:lnTo>
                  <a:lnTo>
                    <a:pt x="470" y="897"/>
                  </a:lnTo>
                  <a:lnTo>
                    <a:pt x="466" y="893"/>
                  </a:lnTo>
                  <a:lnTo>
                    <a:pt x="462" y="885"/>
                  </a:lnTo>
                  <a:lnTo>
                    <a:pt x="458" y="880"/>
                  </a:lnTo>
                  <a:lnTo>
                    <a:pt x="453" y="876"/>
                  </a:lnTo>
                  <a:lnTo>
                    <a:pt x="449" y="876"/>
                  </a:lnTo>
                  <a:lnTo>
                    <a:pt x="445" y="880"/>
                  </a:lnTo>
                  <a:lnTo>
                    <a:pt x="441" y="880"/>
                  </a:lnTo>
                  <a:lnTo>
                    <a:pt x="436" y="885"/>
                  </a:lnTo>
                  <a:lnTo>
                    <a:pt x="432" y="889"/>
                  </a:lnTo>
                  <a:lnTo>
                    <a:pt x="424" y="893"/>
                  </a:lnTo>
                  <a:lnTo>
                    <a:pt x="407" y="902"/>
                  </a:lnTo>
                  <a:lnTo>
                    <a:pt x="347" y="948"/>
                  </a:lnTo>
                  <a:lnTo>
                    <a:pt x="297" y="986"/>
                  </a:lnTo>
                  <a:lnTo>
                    <a:pt x="288" y="995"/>
                  </a:lnTo>
                  <a:lnTo>
                    <a:pt x="284" y="999"/>
                  </a:lnTo>
                  <a:lnTo>
                    <a:pt x="280" y="1003"/>
                  </a:lnTo>
                  <a:lnTo>
                    <a:pt x="275" y="1007"/>
                  </a:lnTo>
                  <a:lnTo>
                    <a:pt x="271" y="1012"/>
                  </a:lnTo>
                  <a:lnTo>
                    <a:pt x="271" y="1016"/>
                  </a:lnTo>
                  <a:lnTo>
                    <a:pt x="275" y="1016"/>
                  </a:lnTo>
                  <a:lnTo>
                    <a:pt x="275" y="1020"/>
                  </a:lnTo>
                  <a:lnTo>
                    <a:pt x="275" y="1024"/>
                  </a:lnTo>
                  <a:lnTo>
                    <a:pt x="280" y="1029"/>
                  </a:lnTo>
                  <a:lnTo>
                    <a:pt x="284" y="1037"/>
                  </a:lnTo>
                  <a:lnTo>
                    <a:pt x="288" y="1046"/>
                  </a:lnTo>
                  <a:lnTo>
                    <a:pt x="292" y="1050"/>
                  </a:lnTo>
                  <a:lnTo>
                    <a:pt x="309" y="1067"/>
                  </a:lnTo>
                  <a:lnTo>
                    <a:pt x="314" y="1071"/>
                  </a:lnTo>
                  <a:lnTo>
                    <a:pt x="318" y="1075"/>
                  </a:lnTo>
                  <a:lnTo>
                    <a:pt x="322" y="1079"/>
                  </a:lnTo>
                  <a:lnTo>
                    <a:pt x="326" y="1079"/>
                  </a:lnTo>
                  <a:lnTo>
                    <a:pt x="339" y="1092"/>
                  </a:lnTo>
                  <a:lnTo>
                    <a:pt x="343" y="1096"/>
                  </a:lnTo>
                  <a:lnTo>
                    <a:pt x="352" y="1101"/>
                  </a:lnTo>
                  <a:lnTo>
                    <a:pt x="352" y="1105"/>
                  </a:lnTo>
                  <a:lnTo>
                    <a:pt x="356" y="1109"/>
                  </a:lnTo>
                  <a:lnTo>
                    <a:pt x="360" y="1109"/>
                  </a:lnTo>
                  <a:lnTo>
                    <a:pt x="364" y="1118"/>
                  </a:lnTo>
                  <a:lnTo>
                    <a:pt x="364" y="1126"/>
                  </a:lnTo>
                  <a:lnTo>
                    <a:pt x="369" y="1130"/>
                  </a:lnTo>
                  <a:lnTo>
                    <a:pt x="369" y="1134"/>
                  </a:lnTo>
                  <a:lnTo>
                    <a:pt x="373" y="1139"/>
                  </a:lnTo>
                  <a:lnTo>
                    <a:pt x="373" y="1143"/>
                  </a:lnTo>
                  <a:lnTo>
                    <a:pt x="377" y="1156"/>
                  </a:lnTo>
                  <a:lnTo>
                    <a:pt x="377" y="1168"/>
                  </a:lnTo>
                  <a:lnTo>
                    <a:pt x="377" y="1173"/>
                  </a:lnTo>
                  <a:lnTo>
                    <a:pt x="381" y="1177"/>
                  </a:lnTo>
                  <a:lnTo>
                    <a:pt x="381" y="1181"/>
                  </a:lnTo>
                  <a:lnTo>
                    <a:pt x="386" y="1185"/>
                  </a:lnTo>
                  <a:lnTo>
                    <a:pt x="386" y="1190"/>
                  </a:lnTo>
                  <a:lnTo>
                    <a:pt x="390" y="1190"/>
                  </a:lnTo>
                  <a:lnTo>
                    <a:pt x="390" y="1194"/>
                  </a:lnTo>
                  <a:lnTo>
                    <a:pt x="394" y="1198"/>
                  </a:lnTo>
                  <a:lnTo>
                    <a:pt x="402" y="1202"/>
                  </a:lnTo>
                  <a:lnTo>
                    <a:pt x="407" y="1202"/>
                  </a:lnTo>
                  <a:lnTo>
                    <a:pt x="411" y="1202"/>
                  </a:lnTo>
                  <a:lnTo>
                    <a:pt x="411" y="1206"/>
                  </a:lnTo>
                  <a:lnTo>
                    <a:pt x="415" y="1211"/>
                  </a:lnTo>
                  <a:lnTo>
                    <a:pt x="415" y="1215"/>
                  </a:lnTo>
                  <a:lnTo>
                    <a:pt x="411" y="1215"/>
                  </a:lnTo>
                  <a:lnTo>
                    <a:pt x="411" y="1219"/>
                  </a:lnTo>
                  <a:lnTo>
                    <a:pt x="407" y="1219"/>
                  </a:lnTo>
                  <a:lnTo>
                    <a:pt x="402" y="1219"/>
                  </a:lnTo>
                  <a:lnTo>
                    <a:pt x="402" y="1223"/>
                  </a:lnTo>
                  <a:lnTo>
                    <a:pt x="398" y="1223"/>
                  </a:lnTo>
                  <a:lnTo>
                    <a:pt x="394" y="1223"/>
                  </a:lnTo>
                  <a:lnTo>
                    <a:pt x="390" y="1223"/>
                  </a:lnTo>
                  <a:lnTo>
                    <a:pt x="386" y="1223"/>
                  </a:lnTo>
                  <a:lnTo>
                    <a:pt x="381" y="1223"/>
                  </a:lnTo>
                  <a:lnTo>
                    <a:pt x="373" y="1219"/>
                  </a:lnTo>
                  <a:lnTo>
                    <a:pt x="369" y="1215"/>
                  </a:lnTo>
                  <a:lnTo>
                    <a:pt x="347" y="1211"/>
                  </a:lnTo>
                  <a:lnTo>
                    <a:pt x="339" y="1206"/>
                  </a:lnTo>
                  <a:lnTo>
                    <a:pt x="331" y="1206"/>
                  </a:lnTo>
                  <a:lnTo>
                    <a:pt x="326" y="1206"/>
                  </a:lnTo>
                  <a:lnTo>
                    <a:pt x="301" y="1206"/>
                  </a:lnTo>
                  <a:lnTo>
                    <a:pt x="292" y="1202"/>
                  </a:lnTo>
                  <a:lnTo>
                    <a:pt x="284" y="1202"/>
                  </a:lnTo>
                  <a:lnTo>
                    <a:pt x="275" y="1202"/>
                  </a:lnTo>
                  <a:lnTo>
                    <a:pt x="259" y="1198"/>
                  </a:lnTo>
                  <a:lnTo>
                    <a:pt x="254" y="1198"/>
                  </a:lnTo>
                  <a:lnTo>
                    <a:pt x="246" y="1194"/>
                  </a:lnTo>
                  <a:lnTo>
                    <a:pt x="225" y="1194"/>
                  </a:lnTo>
                  <a:lnTo>
                    <a:pt x="212" y="1194"/>
                  </a:lnTo>
                  <a:lnTo>
                    <a:pt x="199" y="1190"/>
                  </a:lnTo>
                  <a:lnTo>
                    <a:pt x="191" y="1190"/>
                  </a:lnTo>
                  <a:lnTo>
                    <a:pt x="182" y="1185"/>
                  </a:lnTo>
                  <a:lnTo>
                    <a:pt x="174" y="1185"/>
                  </a:lnTo>
                  <a:lnTo>
                    <a:pt x="170" y="1185"/>
                  </a:lnTo>
                  <a:lnTo>
                    <a:pt x="165" y="1181"/>
                  </a:lnTo>
                  <a:lnTo>
                    <a:pt x="157" y="1181"/>
                  </a:lnTo>
                  <a:lnTo>
                    <a:pt x="153" y="1177"/>
                  </a:lnTo>
                  <a:lnTo>
                    <a:pt x="148" y="1177"/>
                  </a:lnTo>
                  <a:lnTo>
                    <a:pt x="144" y="1173"/>
                  </a:lnTo>
                  <a:lnTo>
                    <a:pt x="136" y="1151"/>
                  </a:lnTo>
                  <a:lnTo>
                    <a:pt x="127" y="1139"/>
                  </a:lnTo>
                  <a:lnTo>
                    <a:pt x="119" y="1122"/>
                  </a:lnTo>
                  <a:lnTo>
                    <a:pt x="119" y="1113"/>
                  </a:lnTo>
                  <a:lnTo>
                    <a:pt x="115" y="1105"/>
                  </a:lnTo>
                  <a:lnTo>
                    <a:pt x="115" y="1101"/>
                  </a:lnTo>
                  <a:lnTo>
                    <a:pt x="110" y="1092"/>
                  </a:lnTo>
                  <a:lnTo>
                    <a:pt x="110" y="1088"/>
                  </a:lnTo>
                  <a:lnTo>
                    <a:pt x="110" y="1084"/>
                  </a:lnTo>
                  <a:lnTo>
                    <a:pt x="110" y="1079"/>
                  </a:lnTo>
                  <a:lnTo>
                    <a:pt x="110" y="1071"/>
                  </a:lnTo>
                  <a:lnTo>
                    <a:pt x="110" y="1067"/>
                  </a:lnTo>
                  <a:lnTo>
                    <a:pt x="110" y="1062"/>
                  </a:lnTo>
                  <a:lnTo>
                    <a:pt x="110" y="1058"/>
                  </a:lnTo>
                  <a:lnTo>
                    <a:pt x="115" y="1054"/>
                  </a:lnTo>
                  <a:lnTo>
                    <a:pt x="115" y="1050"/>
                  </a:lnTo>
                  <a:lnTo>
                    <a:pt x="119" y="1041"/>
                  </a:lnTo>
                  <a:lnTo>
                    <a:pt x="119" y="1037"/>
                  </a:lnTo>
                  <a:lnTo>
                    <a:pt x="127" y="1033"/>
                  </a:lnTo>
                  <a:lnTo>
                    <a:pt x="127" y="1029"/>
                  </a:lnTo>
                  <a:lnTo>
                    <a:pt x="132" y="1024"/>
                  </a:lnTo>
                  <a:lnTo>
                    <a:pt x="144" y="1007"/>
                  </a:lnTo>
                  <a:lnTo>
                    <a:pt x="148" y="999"/>
                  </a:lnTo>
                  <a:lnTo>
                    <a:pt x="153" y="995"/>
                  </a:lnTo>
                  <a:lnTo>
                    <a:pt x="157" y="991"/>
                  </a:lnTo>
                  <a:lnTo>
                    <a:pt x="161" y="986"/>
                  </a:lnTo>
                  <a:lnTo>
                    <a:pt x="161" y="982"/>
                  </a:lnTo>
                  <a:lnTo>
                    <a:pt x="165" y="974"/>
                  </a:lnTo>
                  <a:lnTo>
                    <a:pt x="165" y="969"/>
                  </a:lnTo>
                  <a:lnTo>
                    <a:pt x="170" y="965"/>
                  </a:lnTo>
                  <a:lnTo>
                    <a:pt x="170" y="957"/>
                  </a:lnTo>
                  <a:lnTo>
                    <a:pt x="170" y="952"/>
                  </a:lnTo>
                  <a:lnTo>
                    <a:pt x="170" y="948"/>
                  </a:lnTo>
                  <a:lnTo>
                    <a:pt x="170" y="940"/>
                  </a:lnTo>
                  <a:lnTo>
                    <a:pt x="165" y="935"/>
                  </a:lnTo>
                  <a:lnTo>
                    <a:pt x="161" y="923"/>
                  </a:lnTo>
                  <a:lnTo>
                    <a:pt x="161" y="919"/>
                  </a:lnTo>
                  <a:lnTo>
                    <a:pt x="157" y="906"/>
                  </a:lnTo>
                  <a:lnTo>
                    <a:pt x="153" y="902"/>
                  </a:lnTo>
                  <a:lnTo>
                    <a:pt x="153" y="897"/>
                  </a:lnTo>
                  <a:lnTo>
                    <a:pt x="148" y="893"/>
                  </a:lnTo>
                  <a:lnTo>
                    <a:pt x="144" y="889"/>
                  </a:lnTo>
                  <a:lnTo>
                    <a:pt x="140" y="885"/>
                  </a:lnTo>
                  <a:lnTo>
                    <a:pt x="140" y="880"/>
                  </a:lnTo>
                  <a:lnTo>
                    <a:pt x="140" y="876"/>
                  </a:lnTo>
                  <a:lnTo>
                    <a:pt x="136" y="872"/>
                  </a:lnTo>
                  <a:lnTo>
                    <a:pt x="136" y="864"/>
                  </a:lnTo>
                  <a:lnTo>
                    <a:pt x="136" y="859"/>
                  </a:lnTo>
                  <a:lnTo>
                    <a:pt x="140" y="847"/>
                  </a:lnTo>
                  <a:lnTo>
                    <a:pt x="140" y="838"/>
                  </a:lnTo>
                  <a:lnTo>
                    <a:pt x="136" y="830"/>
                  </a:lnTo>
                  <a:lnTo>
                    <a:pt x="136" y="825"/>
                  </a:lnTo>
                  <a:lnTo>
                    <a:pt x="132" y="821"/>
                  </a:lnTo>
                  <a:lnTo>
                    <a:pt x="123" y="813"/>
                  </a:lnTo>
                  <a:lnTo>
                    <a:pt x="119" y="804"/>
                  </a:lnTo>
                  <a:lnTo>
                    <a:pt x="115" y="800"/>
                  </a:lnTo>
                  <a:lnTo>
                    <a:pt x="115" y="787"/>
                  </a:lnTo>
                  <a:lnTo>
                    <a:pt x="115" y="783"/>
                  </a:lnTo>
                  <a:lnTo>
                    <a:pt x="110" y="779"/>
                  </a:lnTo>
                  <a:lnTo>
                    <a:pt x="110" y="775"/>
                  </a:lnTo>
                  <a:lnTo>
                    <a:pt x="106" y="770"/>
                  </a:lnTo>
                  <a:lnTo>
                    <a:pt x="106" y="766"/>
                  </a:lnTo>
                  <a:lnTo>
                    <a:pt x="102" y="762"/>
                  </a:lnTo>
                  <a:lnTo>
                    <a:pt x="98" y="758"/>
                  </a:lnTo>
                  <a:lnTo>
                    <a:pt x="93" y="753"/>
                  </a:lnTo>
                  <a:lnTo>
                    <a:pt x="85" y="749"/>
                  </a:lnTo>
                  <a:lnTo>
                    <a:pt x="77" y="745"/>
                  </a:lnTo>
                  <a:lnTo>
                    <a:pt x="64" y="736"/>
                  </a:lnTo>
                  <a:lnTo>
                    <a:pt x="51" y="728"/>
                  </a:lnTo>
                  <a:lnTo>
                    <a:pt x="47" y="724"/>
                  </a:lnTo>
                  <a:lnTo>
                    <a:pt x="43" y="720"/>
                  </a:lnTo>
                  <a:lnTo>
                    <a:pt x="38" y="715"/>
                  </a:lnTo>
                  <a:lnTo>
                    <a:pt x="30" y="707"/>
                  </a:lnTo>
                  <a:lnTo>
                    <a:pt x="26" y="703"/>
                  </a:lnTo>
                  <a:lnTo>
                    <a:pt x="21" y="698"/>
                  </a:lnTo>
                  <a:lnTo>
                    <a:pt x="21" y="694"/>
                  </a:lnTo>
                  <a:lnTo>
                    <a:pt x="17" y="686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9" y="665"/>
                  </a:lnTo>
                  <a:lnTo>
                    <a:pt x="9" y="652"/>
                  </a:lnTo>
                  <a:lnTo>
                    <a:pt x="5" y="643"/>
                  </a:lnTo>
                  <a:lnTo>
                    <a:pt x="0" y="626"/>
                  </a:lnTo>
                  <a:lnTo>
                    <a:pt x="0" y="618"/>
                  </a:lnTo>
                  <a:close/>
                  <a:moveTo>
                    <a:pt x="559" y="525"/>
                  </a:moveTo>
                  <a:lnTo>
                    <a:pt x="559" y="529"/>
                  </a:lnTo>
                  <a:lnTo>
                    <a:pt x="563" y="529"/>
                  </a:lnTo>
                  <a:lnTo>
                    <a:pt x="568" y="533"/>
                  </a:lnTo>
                  <a:lnTo>
                    <a:pt x="572" y="537"/>
                  </a:lnTo>
                  <a:lnTo>
                    <a:pt x="580" y="542"/>
                  </a:lnTo>
                  <a:lnTo>
                    <a:pt x="589" y="546"/>
                  </a:lnTo>
                  <a:lnTo>
                    <a:pt x="597" y="550"/>
                  </a:lnTo>
                  <a:lnTo>
                    <a:pt x="610" y="559"/>
                  </a:lnTo>
                  <a:lnTo>
                    <a:pt x="623" y="563"/>
                  </a:lnTo>
                  <a:lnTo>
                    <a:pt x="640" y="571"/>
                  </a:lnTo>
                  <a:lnTo>
                    <a:pt x="648" y="576"/>
                  </a:lnTo>
                  <a:lnTo>
                    <a:pt x="652" y="580"/>
                  </a:lnTo>
                  <a:lnTo>
                    <a:pt x="656" y="580"/>
                  </a:lnTo>
                  <a:lnTo>
                    <a:pt x="661" y="584"/>
                  </a:lnTo>
                  <a:lnTo>
                    <a:pt x="665" y="584"/>
                  </a:lnTo>
                  <a:lnTo>
                    <a:pt x="669" y="584"/>
                  </a:lnTo>
                  <a:lnTo>
                    <a:pt x="673" y="584"/>
                  </a:lnTo>
                  <a:lnTo>
                    <a:pt x="678" y="584"/>
                  </a:lnTo>
                  <a:lnTo>
                    <a:pt x="686" y="584"/>
                  </a:lnTo>
                  <a:lnTo>
                    <a:pt x="703" y="580"/>
                  </a:lnTo>
                  <a:lnTo>
                    <a:pt x="720" y="576"/>
                  </a:lnTo>
                  <a:lnTo>
                    <a:pt x="724" y="571"/>
                  </a:lnTo>
                  <a:lnTo>
                    <a:pt x="733" y="571"/>
                  </a:lnTo>
                  <a:lnTo>
                    <a:pt x="741" y="571"/>
                  </a:lnTo>
                  <a:lnTo>
                    <a:pt x="745" y="571"/>
                  </a:lnTo>
                  <a:lnTo>
                    <a:pt x="762" y="567"/>
                  </a:lnTo>
                  <a:lnTo>
                    <a:pt x="767" y="567"/>
                  </a:lnTo>
                  <a:lnTo>
                    <a:pt x="771" y="567"/>
                  </a:lnTo>
                  <a:lnTo>
                    <a:pt x="779" y="563"/>
                  </a:lnTo>
                  <a:lnTo>
                    <a:pt x="784" y="559"/>
                  </a:lnTo>
                  <a:lnTo>
                    <a:pt x="784" y="554"/>
                  </a:lnTo>
                  <a:lnTo>
                    <a:pt x="788" y="554"/>
                  </a:lnTo>
                  <a:lnTo>
                    <a:pt x="788" y="550"/>
                  </a:lnTo>
                  <a:lnTo>
                    <a:pt x="788" y="546"/>
                  </a:lnTo>
                  <a:lnTo>
                    <a:pt x="788" y="542"/>
                  </a:lnTo>
                  <a:lnTo>
                    <a:pt x="788" y="533"/>
                  </a:lnTo>
                  <a:lnTo>
                    <a:pt x="788" y="529"/>
                  </a:lnTo>
                  <a:lnTo>
                    <a:pt x="788" y="525"/>
                  </a:lnTo>
                  <a:lnTo>
                    <a:pt x="784" y="512"/>
                  </a:lnTo>
                  <a:lnTo>
                    <a:pt x="779" y="504"/>
                  </a:lnTo>
                  <a:lnTo>
                    <a:pt x="775" y="495"/>
                  </a:lnTo>
                  <a:lnTo>
                    <a:pt x="771" y="491"/>
                  </a:lnTo>
                  <a:lnTo>
                    <a:pt x="771" y="487"/>
                  </a:lnTo>
                  <a:lnTo>
                    <a:pt x="767" y="482"/>
                  </a:lnTo>
                  <a:lnTo>
                    <a:pt x="762" y="478"/>
                  </a:lnTo>
                  <a:lnTo>
                    <a:pt x="758" y="474"/>
                  </a:lnTo>
                  <a:lnTo>
                    <a:pt x="758" y="470"/>
                  </a:lnTo>
                  <a:lnTo>
                    <a:pt x="758" y="466"/>
                  </a:lnTo>
                  <a:lnTo>
                    <a:pt x="758" y="461"/>
                  </a:lnTo>
                  <a:lnTo>
                    <a:pt x="758" y="453"/>
                  </a:lnTo>
                  <a:lnTo>
                    <a:pt x="758" y="444"/>
                  </a:lnTo>
                  <a:lnTo>
                    <a:pt x="758" y="427"/>
                  </a:lnTo>
                  <a:lnTo>
                    <a:pt x="762" y="419"/>
                  </a:lnTo>
                  <a:lnTo>
                    <a:pt x="758" y="415"/>
                  </a:lnTo>
                  <a:lnTo>
                    <a:pt x="758" y="410"/>
                  </a:lnTo>
                  <a:lnTo>
                    <a:pt x="754" y="406"/>
                  </a:lnTo>
                  <a:lnTo>
                    <a:pt x="750" y="406"/>
                  </a:lnTo>
                  <a:lnTo>
                    <a:pt x="741" y="402"/>
                  </a:lnTo>
                  <a:lnTo>
                    <a:pt x="737" y="402"/>
                  </a:lnTo>
                  <a:lnTo>
                    <a:pt x="728" y="402"/>
                  </a:lnTo>
                  <a:lnTo>
                    <a:pt x="716" y="406"/>
                  </a:lnTo>
                  <a:lnTo>
                    <a:pt x="703" y="406"/>
                  </a:lnTo>
                  <a:lnTo>
                    <a:pt x="690" y="410"/>
                  </a:lnTo>
                  <a:lnTo>
                    <a:pt x="661" y="415"/>
                  </a:lnTo>
                  <a:lnTo>
                    <a:pt x="648" y="415"/>
                  </a:lnTo>
                  <a:lnTo>
                    <a:pt x="640" y="419"/>
                  </a:lnTo>
                  <a:lnTo>
                    <a:pt x="623" y="423"/>
                  </a:lnTo>
                  <a:lnTo>
                    <a:pt x="618" y="427"/>
                  </a:lnTo>
                  <a:lnTo>
                    <a:pt x="614" y="427"/>
                  </a:lnTo>
                  <a:lnTo>
                    <a:pt x="610" y="432"/>
                  </a:lnTo>
                  <a:lnTo>
                    <a:pt x="606" y="436"/>
                  </a:lnTo>
                  <a:lnTo>
                    <a:pt x="601" y="436"/>
                  </a:lnTo>
                  <a:lnTo>
                    <a:pt x="601" y="440"/>
                  </a:lnTo>
                  <a:lnTo>
                    <a:pt x="597" y="444"/>
                  </a:lnTo>
                  <a:lnTo>
                    <a:pt x="593" y="453"/>
                  </a:lnTo>
                  <a:lnTo>
                    <a:pt x="589" y="457"/>
                  </a:lnTo>
                  <a:lnTo>
                    <a:pt x="585" y="470"/>
                  </a:lnTo>
                  <a:lnTo>
                    <a:pt x="580" y="478"/>
                  </a:lnTo>
                  <a:lnTo>
                    <a:pt x="572" y="495"/>
                  </a:lnTo>
                  <a:lnTo>
                    <a:pt x="563" y="521"/>
                  </a:lnTo>
                  <a:lnTo>
                    <a:pt x="559" y="525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0" name="Freeform 86"/>
            <p:cNvSpPr>
              <a:spLocks/>
            </p:cNvSpPr>
            <p:nvPr/>
          </p:nvSpPr>
          <p:spPr bwMode="auto">
            <a:xfrm>
              <a:off x="2429284" y="4189699"/>
              <a:ext cx="140693" cy="130843"/>
            </a:xfrm>
            <a:custGeom>
              <a:avLst/>
              <a:gdLst>
                <a:gd name="T0" fmla="*/ 13 w 444"/>
                <a:gd name="T1" fmla="*/ 9 h 411"/>
                <a:gd name="T2" fmla="*/ 38 w 444"/>
                <a:gd name="T3" fmla="*/ 34 h 411"/>
                <a:gd name="T4" fmla="*/ 63 w 444"/>
                <a:gd name="T5" fmla="*/ 64 h 411"/>
                <a:gd name="T6" fmla="*/ 101 w 444"/>
                <a:gd name="T7" fmla="*/ 115 h 411"/>
                <a:gd name="T8" fmla="*/ 123 w 444"/>
                <a:gd name="T9" fmla="*/ 127 h 411"/>
                <a:gd name="T10" fmla="*/ 140 w 444"/>
                <a:gd name="T11" fmla="*/ 127 h 411"/>
                <a:gd name="T12" fmla="*/ 152 w 444"/>
                <a:gd name="T13" fmla="*/ 115 h 411"/>
                <a:gd name="T14" fmla="*/ 173 w 444"/>
                <a:gd name="T15" fmla="*/ 85 h 411"/>
                <a:gd name="T16" fmla="*/ 186 w 444"/>
                <a:gd name="T17" fmla="*/ 76 h 411"/>
                <a:gd name="T18" fmla="*/ 207 w 444"/>
                <a:gd name="T19" fmla="*/ 72 h 411"/>
                <a:gd name="T20" fmla="*/ 228 w 444"/>
                <a:gd name="T21" fmla="*/ 81 h 411"/>
                <a:gd name="T22" fmla="*/ 245 w 444"/>
                <a:gd name="T23" fmla="*/ 93 h 411"/>
                <a:gd name="T24" fmla="*/ 258 w 444"/>
                <a:gd name="T25" fmla="*/ 106 h 411"/>
                <a:gd name="T26" fmla="*/ 267 w 444"/>
                <a:gd name="T27" fmla="*/ 148 h 411"/>
                <a:gd name="T28" fmla="*/ 275 w 444"/>
                <a:gd name="T29" fmla="*/ 170 h 411"/>
                <a:gd name="T30" fmla="*/ 292 w 444"/>
                <a:gd name="T31" fmla="*/ 182 h 411"/>
                <a:gd name="T32" fmla="*/ 313 w 444"/>
                <a:gd name="T33" fmla="*/ 191 h 411"/>
                <a:gd name="T34" fmla="*/ 377 w 444"/>
                <a:gd name="T35" fmla="*/ 199 h 411"/>
                <a:gd name="T36" fmla="*/ 398 w 444"/>
                <a:gd name="T37" fmla="*/ 208 h 411"/>
                <a:gd name="T38" fmla="*/ 415 w 444"/>
                <a:gd name="T39" fmla="*/ 203 h 411"/>
                <a:gd name="T40" fmla="*/ 436 w 444"/>
                <a:gd name="T41" fmla="*/ 203 h 411"/>
                <a:gd name="T42" fmla="*/ 440 w 444"/>
                <a:gd name="T43" fmla="*/ 220 h 411"/>
                <a:gd name="T44" fmla="*/ 440 w 444"/>
                <a:gd name="T45" fmla="*/ 242 h 411"/>
                <a:gd name="T46" fmla="*/ 415 w 444"/>
                <a:gd name="T47" fmla="*/ 280 h 411"/>
                <a:gd name="T48" fmla="*/ 406 w 444"/>
                <a:gd name="T49" fmla="*/ 297 h 411"/>
                <a:gd name="T50" fmla="*/ 377 w 444"/>
                <a:gd name="T51" fmla="*/ 339 h 411"/>
                <a:gd name="T52" fmla="*/ 343 w 444"/>
                <a:gd name="T53" fmla="*/ 373 h 411"/>
                <a:gd name="T54" fmla="*/ 326 w 444"/>
                <a:gd name="T55" fmla="*/ 385 h 411"/>
                <a:gd name="T56" fmla="*/ 296 w 444"/>
                <a:gd name="T57" fmla="*/ 394 h 411"/>
                <a:gd name="T58" fmla="*/ 267 w 444"/>
                <a:gd name="T59" fmla="*/ 407 h 411"/>
                <a:gd name="T60" fmla="*/ 245 w 444"/>
                <a:gd name="T61" fmla="*/ 411 h 411"/>
                <a:gd name="T62" fmla="*/ 228 w 444"/>
                <a:gd name="T63" fmla="*/ 402 h 411"/>
                <a:gd name="T64" fmla="*/ 216 w 444"/>
                <a:gd name="T65" fmla="*/ 381 h 411"/>
                <a:gd name="T66" fmla="*/ 186 w 444"/>
                <a:gd name="T67" fmla="*/ 309 h 411"/>
                <a:gd name="T68" fmla="*/ 178 w 444"/>
                <a:gd name="T69" fmla="*/ 297 h 411"/>
                <a:gd name="T70" fmla="*/ 161 w 444"/>
                <a:gd name="T71" fmla="*/ 288 h 411"/>
                <a:gd name="T72" fmla="*/ 135 w 444"/>
                <a:gd name="T73" fmla="*/ 292 h 411"/>
                <a:gd name="T74" fmla="*/ 106 w 444"/>
                <a:gd name="T75" fmla="*/ 292 h 411"/>
                <a:gd name="T76" fmla="*/ 89 w 444"/>
                <a:gd name="T77" fmla="*/ 297 h 411"/>
                <a:gd name="T78" fmla="*/ 72 w 444"/>
                <a:gd name="T79" fmla="*/ 309 h 411"/>
                <a:gd name="T80" fmla="*/ 55 w 444"/>
                <a:gd name="T81" fmla="*/ 318 h 411"/>
                <a:gd name="T82" fmla="*/ 42 w 444"/>
                <a:gd name="T83" fmla="*/ 318 h 411"/>
                <a:gd name="T84" fmla="*/ 38 w 444"/>
                <a:gd name="T85" fmla="*/ 301 h 411"/>
                <a:gd name="T86" fmla="*/ 46 w 444"/>
                <a:gd name="T87" fmla="*/ 271 h 411"/>
                <a:gd name="T88" fmla="*/ 55 w 444"/>
                <a:gd name="T89" fmla="*/ 229 h 411"/>
                <a:gd name="T90" fmla="*/ 55 w 444"/>
                <a:gd name="T91" fmla="*/ 187 h 411"/>
                <a:gd name="T92" fmla="*/ 59 w 444"/>
                <a:gd name="T93" fmla="*/ 153 h 411"/>
                <a:gd name="T94" fmla="*/ 68 w 444"/>
                <a:gd name="T95" fmla="*/ 140 h 411"/>
                <a:gd name="T96" fmla="*/ 76 w 444"/>
                <a:gd name="T97" fmla="*/ 123 h 411"/>
                <a:gd name="T98" fmla="*/ 76 w 444"/>
                <a:gd name="T99" fmla="*/ 106 h 411"/>
                <a:gd name="T100" fmla="*/ 59 w 444"/>
                <a:gd name="T101" fmla="*/ 7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411">
                  <a:moveTo>
                    <a:pt x="0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25" y="17"/>
                  </a:lnTo>
                  <a:lnTo>
                    <a:pt x="34" y="26"/>
                  </a:lnTo>
                  <a:lnTo>
                    <a:pt x="38" y="34"/>
                  </a:lnTo>
                  <a:lnTo>
                    <a:pt x="46" y="43"/>
                  </a:lnTo>
                  <a:lnTo>
                    <a:pt x="51" y="47"/>
                  </a:lnTo>
                  <a:lnTo>
                    <a:pt x="55" y="55"/>
                  </a:lnTo>
                  <a:lnTo>
                    <a:pt x="63" y="64"/>
                  </a:lnTo>
                  <a:lnTo>
                    <a:pt x="85" y="93"/>
                  </a:lnTo>
                  <a:lnTo>
                    <a:pt x="93" y="102"/>
                  </a:lnTo>
                  <a:lnTo>
                    <a:pt x="97" y="110"/>
                  </a:lnTo>
                  <a:lnTo>
                    <a:pt x="101" y="115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18" y="127"/>
                  </a:lnTo>
                  <a:lnTo>
                    <a:pt x="123" y="127"/>
                  </a:lnTo>
                  <a:lnTo>
                    <a:pt x="127" y="127"/>
                  </a:lnTo>
                  <a:lnTo>
                    <a:pt x="131" y="131"/>
                  </a:lnTo>
                  <a:lnTo>
                    <a:pt x="135" y="131"/>
                  </a:lnTo>
                  <a:lnTo>
                    <a:pt x="140" y="127"/>
                  </a:lnTo>
                  <a:lnTo>
                    <a:pt x="144" y="127"/>
                  </a:lnTo>
                  <a:lnTo>
                    <a:pt x="144" y="123"/>
                  </a:lnTo>
                  <a:lnTo>
                    <a:pt x="148" y="123"/>
                  </a:lnTo>
                  <a:lnTo>
                    <a:pt x="152" y="115"/>
                  </a:lnTo>
                  <a:lnTo>
                    <a:pt x="161" y="110"/>
                  </a:lnTo>
                  <a:lnTo>
                    <a:pt x="165" y="98"/>
                  </a:lnTo>
                  <a:lnTo>
                    <a:pt x="169" y="93"/>
                  </a:lnTo>
                  <a:lnTo>
                    <a:pt x="173" y="85"/>
                  </a:lnTo>
                  <a:lnTo>
                    <a:pt x="178" y="85"/>
                  </a:lnTo>
                  <a:lnTo>
                    <a:pt x="178" y="81"/>
                  </a:lnTo>
                  <a:lnTo>
                    <a:pt x="182" y="81"/>
                  </a:lnTo>
                  <a:lnTo>
                    <a:pt x="186" y="76"/>
                  </a:lnTo>
                  <a:lnTo>
                    <a:pt x="190" y="76"/>
                  </a:lnTo>
                  <a:lnTo>
                    <a:pt x="195" y="72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12" y="72"/>
                  </a:lnTo>
                  <a:lnTo>
                    <a:pt x="216" y="76"/>
                  </a:lnTo>
                  <a:lnTo>
                    <a:pt x="224" y="76"/>
                  </a:lnTo>
                  <a:lnTo>
                    <a:pt x="228" y="81"/>
                  </a:lnTo>
                  <a:lnTo>
                    <a:pt x="233" y="81"/>
                  </a:lnTo>
                  <a:lnTo>
                    <a:pt x="237" y="85"/>
                  </a:lnTo>
                  <a:lnTo>
                    <a:pt x="241" y="89"/>
                  </a:lnTo>
                  <a:lnTo>
                    <a:pt x="245" y="93"/>
                  </a:lnTo>
                  <a:lnTo>
                    <a:pt x="250" y="93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5"/>
                  </a:lnTo>
                  <a:lnTo>
                    <a:pt x="262" y="119"/>
                  </a:lnTo>
                  <a:lnTo>
                    <a:pt x="267" y="140"/>
                  </a:lnTo>
                  <a:lnTo>
                    <a:pt x="267" y="148"/>
                  </a:lnTo>
                  <a:lnTo>
                    <a:pt x="271" y="157"/>
                  </a:lnTo>
                  <a:lnTo>
                    <a:pt x="271" y="161"/>
                  </a:lnTo>
                  <a:lnTo>
                    <a:pt x="275" y="161"/>
                  </a:lnTo>
                  <a:lnTo>
                    <a:pt x="275" y="170"/>
                  </a:lnTo>
                  <a:lnTo>
                    <a:pt x="279" y="170"/>
                  </a:lnTo>
                  <a:lnTo>
                    <a:pt x="284" y="174"/>
                  </a:lnTo>
                  <a:lnTo>
                    <a:pt x="288" y="178"/>
                  </a:lnTo>
                  <a:lnTo>
                    <a:pt x="292" y="182"/>
                  </a:lnTo>
                  <a:lnTo>
                    <a:pt x="296" y="187"/>
                  </a:lnTo>
                  <a:lnTo>
                    <a:pt x="300" y="187"/>
                  </a:lnTo>
                  <a:lnTo>
                    <a:pt x="305" y="187"/>
                  </a:lnTo>
                  <a:lnTo>
                    <a:pt x="313" y="191"/>
                  </a:lnTo>
                  <a:lnTo>
                    <a:pt x="326" y="191"/>
                  </a:lnTo>
                  <a:lnTo>
                    <a:pt x="360" y="199"/>
                  </a:lnTo>
                  <a:lnTo>
                    <a:pt x="372" y="199"/>
                  </a:lnTo>
                  <a:lnTo>
                    <a:pt x="377" y="199"/>
                  </a:lnTo>
                  <a:lnTo>
                    <a:pt x="381" y="203"/>
                  </a:lnTo>
                  <a:lnTo>
                    <a:pt x="385" y="203"/>
                  </a:lnTo>
                  <a:lnTo>
                    <a:pt x="389" y="208"/>
                  </a:lnTo>
                  <a:lnTo>
                    <a:pt x="398" y="208"/>
                  </a:lnTo>
                  <a:lnTo>
                    <a:pt x="402" y="212"/>
                  </a:lnTo>
                  <a:lnTo>
                    <a:pt x="406" y="212"/>
                  </a:lnTo>
                  <a:lnTo>
                    <a:pt x="411" y="208"/>
                  </a:lnTo>
                  <a:lnTo>
                    <a:pt x="415" y="203"/>
                  </a:lnTo>
                  <a:lnTo>
                    <a:pt x="419" y="199"/>
                  </a:lnTo>
                  <a:lnTo>
                    <a:pt x="423" y="199"/>
                  </a:lnTo>
                  <a:lnTo>
                    <a:pt x="427" y="199"/>
                  </a:lnTo>
                  <a:lnTo>
                    <a:pt x="436" y="203"/>
                  </a:lnTo>
                  <a:lnTo>
                    <a:pt x="436" y="208"/>
                  </a:lnTo>
                  <a:lnTo>
                    <a:pt x="440" y="212"/>
                  </a:lnTo>
                  <a:lnTo>
                    <a:pt x="440" y="216"/>
                  </a:lnTo>
                  <a:lnTo>
                    <a:pt x="440" y="220"/>
                  </a:lnTo>
                  <a:lnTo>
                    <a:pt x="444" y="225"/>
                  </a:lnTo>
                  <a:lnTo>
                    <a:pt x="444" y="229"/>
                  </a:lnTo>
                  <a:lnTo>
                    <a:pt x="444" y="237"/>
                  </a:lnTo>
                  <a:lnTo>
                    <a:pt x="440" y="242"/>
                  </a:lnTo>
                  <a:lnTo>
                    <a:pt x="436" y="250"/>
                  </a:lnTo>
                  <a:lnTo>
                    <a:pt x="432" y="258"/>
                  </a:lnTo>
                  <a:lnTo>
                    <a:pt x="427" y="263"/>
                  </a:lnTo>
                  <a:lnTo>
                    <a:pt x="415" y="280"/>
                  </a:lnTo>
                  <a:lnTo>
                    <a:pt x="415" y="284"/>
                  </a:lnTo>
                  <a:lnTo>
                    <a:pt x="415" y="288"/>
                  </a:lnTo>
                  <a:lnTo>
                    <a:pt x="411" y="292"/>
                  </a:lnTo>
                  <a:lnTo>
                    <a:pt x="406" y="297"/>
                  </a:lnTo>
                  <a:lnTo>
                    <a:pt x="402" y="301"/>
                  </a:lnTo>
                  <a:lnTo>
                    <a:pt x="398" y="305"/>
                  </a:lnTo>
                  <a:lnTo>
                    <a:pt x="394" y="309"/>
                  </a:lnTo>
                  <a:lnTo>
                    <a:pt x="377" y="339"/>
                  </a:lnTo>
                  <a:lnTo>
                    <a:pt x="368" y="347"/>
                  </a:lnTo>
                  <a:lnTo>
                    <a:pt x="355" y="360"/>
                  </a:lnTo>
                  <a:lnTo>
                    <a:pt x="347" y="369"/>
                  </a:lnTo>
                  <a:lnTo>
                    <a:pt x="343" y="373"/>
                  </a:lnTo>
                  <a:lnTo>
                    <a:pt x="339" y="377"/>
                  </a:lnTo>
                  <a:lnTo>
                    <a:pt x="334" y="381"/>
                  </a:lnTo>
                  <a:lnTo>
                    <a:pt x="330" y="381"/>
                  </a:lnTo>
                  <a:lnTo>
                    <a:pt x="326" y="385"/>
                  </a:lnTo>
                  <a:lnTo>
                    <a:pt x="322" y="390"/>
                  </a:lnTo>
                  <a:lnTo>
                    <a:pt x="313" y="390"/>
                  </a:lnTo>
                  <a:lnTo>
                    <a:pt x="309" y="394"/>
                  </a:lnTo>
                  <a:lnTo>
                    <a:pt x="296" y="394"/>
                  </a:lnTo>
                  <a:lnTo>
                    <a:pt x="288" y="398"/>
                  </a:lnTo>
                  <a:lnTo>
                    <a:pt x="284" y="398"/>
                  </a:lnTo>
                  <a:lnTo>
                    <a:pt x="271" y="402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4" y="407"/>
                  </a:lnTo>
                  <a:lnTo>
                    <a:pt x="250" y="411"/>
                  </a:lnTo>
                  <a:lnTo>
                    <a:pt x="245" y="411"/>
                  </a:lnTo>
                  <a:lnTo>
                    <a:pt x="241" y="411"/>
                  </a:lnTo>
                  <a:lnTo>
                    <a:pt x="237" y="407"/>
                  </a:lnTo>
                  <a:lnTo>
                    <a:pt x="233" y="407"/>
                  </a:lnTo>
                  <a:lnTo>
                    <a:pt x="228" y="402"/>
                  </a:lnTo>
                  <a:lnTo>
                    <a:pt x="224" y="398"/>
                  </a:lnTo>
                  <a:lnTo>
                    <a:pt x="224" y="394"/>
                  </a:lnTo>
                  <a:lnTo>
                    <a:pt x="220" y="385"/>
                  </a:lnTo>
                  <a:lnTo>
                    <a:pt x="216" y="381"/>
                  </a:lnTo>
                  <a:lnTo>
                    <a:pt x="195" y="326"/>
                  </a:lnTo>
                  <a:lnTo>
                    <a:pt x="195" y="318"/>
                  </a:lnTo>
                  <a:lnTo>
                    <a:pt x="190" y="314"/>
                  </a:lnTo>
                  <a:lnTo>
                    <a:pt x="186" y="309"/>
                  </a:lnTo>
                  <a:lnTo>
                    <a:pt x="186" y="305"/>
                  </a:lnTo>
                  <a:lnTo>
                    <a:pt x="182" y="301"/>
                  </a:lnTo>
                  <a:lnTo>
                    <a:pt x="182" y="297"/>
                  </a:lnTo>
                  <a:lnTo>
                    <a:pt x="178" y="297"/>
                  </a:lnTo>
                  <a:lnTo>
                    <a:pt x="173" y="292"/>
                  </a:lnTo>
                  <a:lnTo>
                    <a:pt x="169" y="292"/>
                  </a:lnTo>
                  <a:lnTo>
                    <a:pt x="165" y="288"/>
                  </a:lnTo>
                  <a:lnTo>
                    <a:pt x="161" y="288"/>
                  </a:lnTo>
                  <a:lnTo>
                    <a:pt x="157" y="288"/>
                  </a:lnTo>
                  <a:lnTo>
                    <a:pt x="152" y="288"/>
                  </a:lnTo>
                  <a:lnTo>
                    <a:pt x="140" y="292"/>
                  </a:lnTo>
                  <a:lnTo>
                    <a:pt x="135" y="292"/>
                  </a:lnTo>
                  <a:lnTo>
                    <a:pt x="131" y="297"/>
                  </a:lnTo>
                  <a:lnTo>
                    <a:pt x="127" y="297"/>
                  </a:lnTo>
                  <a:lnTo>
                    <a:pt x="123" y="297"/>
                  </a:lnTo>
                  <a:lnTo>
                    <a:pt x="106" y="292"/>
                  </a:lnTo>
                  <a:lnTo>
                    <a:pt x="101" y="292"/>
                  </a:lnTo>
                  <a:lnTo>
                    <a:pt x="97" y="292"/>
                  </a:lnTo>
                  <a:lnTo>
                    <a:pt x="93" y="297"/>
                  </a:lnTo>
                  <a:lnTo>
                    <a:pt x="89" y="297"/>
                  </a:lnTo>
                  <a:lnTo>
                    <a:pt x="85" y="301"/>
                  </a:lnTo>
                  <a:lnTo>
                    <a:pt x="80" y="301"/>
                  </a:lnTo>
                  <a:lnTo>
                    <a:pt x="76" y="309"/>
                  </a:lnTo>
                  <a:lnTo>
                    <a:pt x="72" y="309"/>
                  </a:lnTo>
                  <a:lnTo>
                    <a:pt x="72" y="314"/>
                  </a:lnTo>
                  <a:lnTo>
                    <a:pt x="68" y="314"/>
                  </a:lnTo>
                  <a:lnTo>
                    <a:pt x="59" y="318"/>
                  </a:lnTo>
                  <a:lnTo>
                    <a:pt x="55" y="318"/>
                  </a:lnTo>
                  <a:lnTo>
                    <a:pt x="51" y="322"/>
                  </a:lnTo>
                  <a:lnTo>
                    <a:pt x="46" y="322"/>
                  </a:lnTo>
                  <a:lnTo>
                    <a:pt x="46" y="318"/>
                  </a:lnTo>
                  <a:lnTo>
                    <a:pt x="42" y="318"/>
                  </a:lnTo>
                  <a:lnTo>
                    <a:pt x="38" y="314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8" y="301"/>
                  </a:lnTo>
                  <a:lnTo>
                    <a:pt x="38" y="297"/>
                  </a:lnTo>
                  <a:lnTo>
                    <a:pt x="38" y="292"/>
                  </a:lnTo>
                  <a:lnTo>
                    <a:pt x="38" y="288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51" y="246"/>
                  </a:lnTo>
                  <a:lnTo>
                    <a:pt x="55" y="237"/>
                  </a:lnTo>
                  <a:lnTo>
                    <a:pt x="55" y="229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5" y="212"/>
                  </a:lnTo>
                  <a:lnTo>
                    <a:pt x="55" y="187"/>
                  </a:lnTo>
                  <a:lnTo>
                    <a:pt x="55" y="174"/>
                  </a:lnTo>
                  <a:lnTo>
                    <a:pt x="59" y="165"/>
                  </a:lnTo>
                  <a:lnTo>
                    <a:pt x="59" y="161"/>
                  </a:lnTo>
                  <a:lnTo>
                    <a:pt x="59" y="153"/>
                  </a:lnTo>
                  <a:lnTo>
                    <a:pt x="59" y="148"/>
                  </a:lnTo>
                  <a:lnTo>
                    <a:pt x="63" y="144"/>
                  </a:lnTo>
                  <a:lnTo>
                    <a:pt x="63" y="140"/>
                  </a:lnTo>
                  <a:lnTo>
                    <a:pt x="68" y="140"/>
                  </a:lnTo>
                  <a:lnTo>
                    <a:pt x="72" y="131"/>
                  </a:lnTo>
                  <a:lnTo>
                    <a:pt x="76" y="131"/>
                  </a:lnTo>
                  <a:lnTo>
                    <a:pt x="76" y="127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6" y="115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6" y="102"/>
                  </a:lnTo>
                  <a:lnTo>
                    <a:pt x="72" y="98"/>
                  </a:lnTo>
                  <a:lnTo>
                    <a:pt x="68" y="89"/>
                  </a:lnTo>
                  <a:lnTo>
                    <a:pt x="59" y="76"/>
                  </a:lnTo>
                  <a:lnTo>
                    <a:pt x="55" y="68"/>
                  </a:lnTo>
                  <a:lnTo>
                    <a:pt x="46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1" name="Freeform 87"/>
            <p:cNvSpPr>
              <a:spLocks noEditPoints="1"/>
            </p:cNvSpPr>
            <p:nvPr/>
          </p:nvSpPr>
          <p:spPr bwMode="auto">
            <a:xfrm>
              <a:off x="3152439" y="3902688"/>
              <a:ext cx="533223" cy="406599"/>
            </a:xfrm>
            <a:custGeom>
              <a:avLst/>
              <a:gdLst>
                <a:gd name="T0" fmla="*/ 21 w 1680"/>
                <a:gd name="T1" fmla="*/ 369 h 1279"/>
                <a:gd name="T2" fmla="*/ 101 w 1680"/>
                <a:gd name="T3" fmla="*/ 314 h 1279"/>
                <a:gd name="T4" fmla="*/ 271 w 1680"/>
                <a:gd name="T5" fmla="*/ 339 h 1279"/>
                <a:gd name="T6" fmla="*/ 313 w 1680"/>
                <a:gd name="T7" fmla="*/ 330 h 1279"/>
                <a:gd name="T8" fmla="*/ 275 w 1680"/>
                <a:gd name="T9" fmla="*/ 267 h 1279"/>
                <a:gd name="T10" fmla="*/ 220 w 1680"/>
                <a:gd name="T11" fmla="*/ 199 h 1279"/>
                <a:gd name="T12" fmla="*/ 186 w 1680"/>
                <a:gd name="T13" fmla="*/ 123 h 1279"/>
                <a:gd name="T14" fmla="*/ 368 w 1680"/>
                <a:gd name="T15" fmla="*/ 17 h 1279"/>
                <a:gd name="T16" fmla="*/ 457 w 1680"/>
                <a:gd name="T17" fmla="*/ 93 h 1279"/>
                <a:gd name="T18" fmla="*/ 601 w 1680"/>
                <a:gd name="T19" fmla="*/ 89 h 1279"/>
                <a:gd name="T20" fmla="*/ 647 w 1680"/>
                <a:gd name="T21" fmla="*/ 229 h 1279"/>
                <a:gd name="T22" fmla="*/ 728 w 1680"/>
                <a:gd name="T23" fmla="*/ 322 h 1279"/>
                <a:gd name="T24" fmla="*/ 800 w 1680"/>
                <a:gd name="T25" fmla="*/ 411 h 1279"/>
                <a:gd name="T26" fmla="*/ 897 w 1680"/>
                <a:gd name="T27" fmla="*/ 407 h 1279"/>
                <a:gd name="T28" fmla="*/ 1003 w 1680"/>
                <a:gd name="T29" fmla="*/ 479 h 1279"/>
                <a:gd name="T30" fmla="*/ 1155 w 1680"/>
                <a:gd name="T31" fmla="*/ 580 h 1279"/>
                <a:gd name="T32" fmla="*/ 1206 w 1680"/>
                <a:gd name="T33" fmla="*/ 504 h 1279"/>
                <a:gd name="T34" fmla="*/ 1257 w 1680"/>
                <a:gd name="T35" fmla="*/ 394 h 1279"/>
                <a:gd name="T36" fmla="*/ 1371 w 1680"/>
                <a:gd name="T37" fmla="*/ 419 h 1279"/>
                <a:gd name="T38" fmla="*/ 1464 w 1680"/>
                <a:gd name="T39" fmla="*/ 479 h 1279"/>
                <a:gd name="T40" fmla="*/ 1549 w 1680"/>
                <a:gd name="T41" fmla="*/ 572 h 1279"/>
                <a:gd name="T42" fmla="*/ 1583 w 1680"/>
                <a:gd name="T43" fmla="*/ 635 h 1279"/>
                <a:gd name="T44" fmla="*/ 1634 w 1680"/>
                <a:gd name="T45" fmla="*/ 678 h 1279"/>
                <a:gd name="T46" fmla="*/ 1676 w 1680"/>
                <a:gd name="T47" fmla="*/ 724 h 1279"/>
                <a:gd name="T48" fmla="*/ 1604 w 1680"/>
                <a:gd name="T49" fmla="*/ 783 h 1279"/>
                <a:gd name="T50" fmla="*/ 1604 w 1680"/>
                <a:gd name="T51" fmla="*/ 877 h 1279"/>
                <a:gd name="T52" fmla="*/ 1562 w 1680"/>
                <a:gd name="T53" fmla="*/ 932 h 1279"/>
                <a:gd name="T54" fmla="*/ 1448 w 1680"/>
                <a:gd name="T55" fmla="*/ 1012 h 1279"/>
                <a:gd name="T56" fmla="*/ 1363 w 1680"/>
                <a:gd name="T57" fmla="*/ 991 h 1279"/>
                <a:gd name="T58" fmla="*/ 1308 w 1680"/>
                <a:gd name="T59" fmla="*/ 961 h 1279"/>
                <a:gd name="T60" fmla="*/ 1219 w 1680"/>
                <a:gd name="T61" fmla="*/ 932 h 1279"/>
                <a:gd name="T62" fmla="*/ 1122 w 1680"/>
                <a:gd name="T63" fmla="*/ 910 h 1279"/>
                <a:gd name="T64" fmla="*/ 1050 w 1680"/>
                <a:gd name="T65" fmla="*/ 919 h 1279"/>
                <a:gd name="T66" fmla="*/ 1100 w 1680"/>
                <a:gd name="T67" fmla="*/ 982 h 1279"/>
                <a:gd name="T68" fmla="*/ 1105 w 1680"/>
                <a:gd name="T69" fmla="*/ 1042 h 1279"/>
                <a:gd name="T70" fmla="*/ 1177 w 1680"/>
                <a:gd name="T71" fmla="*/ 1076 h 1279"/>
                <a:gd name="T72" fmla="*/ 1147 w 1680"/>
                <a:gd name="T73" fmla="*/ 1173 h 1279"/>
                <a:gd name="T74" fmla="*/ 1045 w 1680"/>
                <a:gd name="T75" fmla="*/ 1194 h 1279"/>
                <a:gd name="T76" fmla="*/ 910 w 1680"/>
                <a:gd name="T77" fmla="*/ 1249 h 1279"/>
                <a:gd name="T78" fmla="*/ 770 w 1680"/>
                <a:gd name="T79" fmla="*/ 1275 h 1279"/>
                <a:gd name="T80" fmla="*/ 757 w 1680"/>
                <a:gd name="T81" fmla="*/ 1207 h 1279"/>
                <a:gd name="T82" fmla="*/ 728 w 1680"/>
                <a:gd name="T83" fmla="*/ 1164 h 1279"/>
                <a:gd name="T84" fmla="*/ 647 w 1680"/>
                <a:gd name="T85" fmla="*/ 1173 h 1279"/>
                <a:gd name="T86" fmla="*/ 571 w 1680"/>
                <a:gd name="T87" fmla="*/ 1228 h 1279"/>
                <a:gd name="T88" fmla="*/ 478 w 1680"/>
                <a:gd name="T89" fmla="*/ 1173 h 1279"/>
                <a:gd name="T90" fmla="*/ 512 w 1680"/>
                <a:gd name="T91" fmla="*/ 1109 h 1279"/>
                <a:gd name="T92" fmla="*/ 533 w 1680"/>
                <a:gd name="T93" fmla="*/ 1050 h 1279"/>
                <a:gd name="T94" fmla="*/ 372 w 1680"/>
                <a:gd name="T95" fmla="*/ 1016 h 1279"/>
                <a:gd name="T96" fmla="*/ 364 w 1680"/>
                <a:gd name="T97" fmla="*/ 966 h 1279"/>
                <a:gd name="T98" fmla="*/ 393 w 1680"/>
                <a:gd name="T99" fmla="*/ 855 h 1279"/>
                <a:gd name="T100" fmla="*/ 347 w 1680"/>
                <a:gd name="T101" fmla="*/ 800 h 1279"/>
                <a:gd name="T102" fmla="*/ 266 w 1680"/>
                <a:gd name="T103" fmla="*/ 724 h 1279"/>
                <a:gd name="T104" fmla="*/ 114 w 1680"/>
                <a:gd name="T105" fmla="*/ 673 h 1279"/>
                <a:gd name="T106" fmla="*/ 55 w 1680"/>
                <a:gd name="T107" fmla="*/ 572 h 1279"/>
                <a:gd name="T108" fmla="*/ 17 w 1680"/>
                <a:gd name="T109" fmla="*/ 517 h 1279"/>
                <a:gd name="T110" fmla="*/ 643 w 1680"/>
                <a:gd name="T111" fmla="*/ 631 h 1279"/>
                <a:gd name="T112" fmla="*/ 766 w 1680"/>
                <a:gd name="T113" fmla="*/ 686 h 1279"/>
                <a:gd name="T114" fmla="*/ 851 w 1680"/>
                <a:gd name="T115" fmla="*/ 640 h 1279"/>
                <a:gd name="T116" fmla="*/ 931 w 1680"/>
                <a:gd name="T117" fmla="*/ 534 h 1279"/>
                <a:gd name="T118" fmla="*/ 910 w 1680"/>
                <a:gd name="T119" fmla="*/ 496 h 1279"/>
                <a:gd name="T120" fmla="*/ 800 w 1680"/>
                <a:gd name="T121" fmla="*/ 487 h 1279"/>
                <a:gd name="T122" fmla="*/ 707 w 1680"/>
                <a:gd name="T123" fmla="*/ 517 h 1279"/>
                <a:gd name="T124" fmla="*/ 652 w 1680"/>
                <a:gd name="T125" fmla="*/ 601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279">
                  <a:moveTo>
                    <a:pt x="0" y="474"/>
                  </a:moveTo>
                  <a:lnTo>
                    <a:pt x="4" y="445"/>
                  </a:lnTo>
                  <a:lnTo>
                    <a:pt x="8" y="441"/>
                  </a:lnTo>
                  <a:lnTo>
                    <a:pt x="8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4"/>
                  </a:lnTo>
                  <a:lnTo>
                    <a:pt x="12" y="415"/>
                  </a:lnTo>
                  <a:lnTo>
                    <a:pt x="12" y="402"/>
                  </a:lnTo>
                  <a:lnTo>
                    <a:pt x="12" y="394"/>
                  </a:lnTo>
                  <a:lnTo>
                    <a:pt x="17" y="390"/>
                  </a:lnTo>
                  <a:lnTo>
                    <a:pt x="17" y="385"/>
                  </a:lnTo>
                  <a:lnTo>
                    <a:pt x="17" y="377"/>
                  </a:lnTo>
                  <a:lnTo>
                    <a:pt x="21" y="369"/>
                  </a:lnTo>
                  <a:lnTo>
                    <a:pt x="21" y="360"/>
                  </a:lnTo>
                  <a:lnTo>
                    <a:pt x="25" y="352"/>
                  </a:lnTo>
                  <a:lnTo>
                    <a:pt x="29" y="343"/>
                  </a:lnTo>
                  <a:lnTo>
                    <a:pt x="34" y="322"/>
                  </a:lnTo>
                  <a:lnTo>
                    <a:pt x="46" y="297"/>
                  </a:lnTo>
                  <a:lnTo>
                    <a:pt x="50" y="301"/>
                  </a:lnTo>
                  <a:lnTo>
                    <a:pt x="55" y="301"/>
                  </a:lnTo>
                  <a:lnTo>
                    <a:pt x="59" y="305"/>
                  </a:lnTo>
                  <a:lnTo>
                    <a:pt x="67" y="305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4" y="309"/>
                  </a:lnTo>
                  <a:lnTo>
                    <a:pt x="93" y="314"/>
                  </a:lnTo>
                  <a:lnTo>
                    <a:pt x="101" y="314"/>
                  </a:lnTo>
                  <a:lnTo>
                    <a:pt x="114" y="318"/>
                  </a:lnTo>
                  <a:lnTo>
                    <a:pt x="127" y="318"/>
                  </a:lnTo>
                  <a:lnTo>
                    <a:pt x="148" y="318"/>
                  </a:lnTo>
                  <a:lnTo>
                    <a:pt x="156" y="322"/>
                  </a:lnTo>
                  <a:lnTo>
                    <a:pt x="161" y="322"/>
                  </a:lnTo>
                  <a:lnTo>
                    <a:pt x="177" y="326"/>
                  </a:lnTo>
                  <a:lnTo>
                    <a:pt x="186" y="326"/>
                  </a:lnTo>
                  <a:lnTo>
                    <a:pt x="194" y="326"/>
                  </a:lnTo>
                  <a:lnTo>
                    <a:pt x="203" y="330"/>
                  </a:lnTo>
                  <a:lnTo>
                    <a:pt x="228" y="330"/>
                  </a:lnTo>
                  <a:lnTo>
                    <a:pt x="233" y="330"/>
                  </a:lnTo>
                  <a:lnTo>
                    <a:pt x="241" y="330"/>
                  </a:lnTo>
                  <a:lnTo>
                    <a:pt x="249" y="335"/>
                  </a:lnTo>
                  <a:lnTo>
                    <a:pt x="271" y="339"/>
                  </a:lnTo>
                  <a:lnTo>
                    <a:pt x="275" y="343"/>
                  </a:lnTo>
                  <a:lnTo>
                    <a:pt x="283" y="347"/>
                  </a:lnTo>
                  <a:lnTo>
                    <a:pt x="288" y="347"/>
                  </a:lnTo>
                  <a:lnTo>
                    <a:pt x="292" y="347"/>
                  </a:lnTo>
                  <a:lnTo>
                    <a:pt x="296" y="347"/>
                  </a:lnTo>
                  <a:lnTo>
                    <a:pt x="300" y="347"/>
                  </a:lnTo>
                  <a:lnTo>
                    <a:pt x="304" y="347"/>
                  </a:lnTo>
                  <a:lnTo>
                    <a:pt x="304" y="343"/>
                  </a:lnTo>
                  <a:lnTo>
                    <a:pt x="309" y="343"/>
                  </a:lnTo>
                  <a:lnTo>
                    <a:pt x="313" y="343"/>
                  </a:lnTo>
                  <a:lnTo>
                    <a:pt x="313" y="339"/>
                  </a:lnTo>
                  <a:lnTo>
                    <a:pt x="317" y="339"/>
                  </a:lnTo>
                  <a:lnTo>
                    <a:pt x="317" y="335"/>
                  </a:lnTo>
                  <a:lnTo>
                    <a:pt x="313" y="330"/>
                  </a:lnTo>
                  <a:lnTo>
                    <a:pt x="313" y="326"/>
                  </a:lnTo>
                  <a:lnTo>
                    <a:pt x="309" y="326"/>
                  </a:lnTo>
                  <a:lnTo>
                    <a:pt x="304" y="326"/>
                  </a:lnTo>
                  <a:lnTo>
                    <a:pt x="296" y="322"/>
                  </a:lnTo>
                  <a:lnTo>
                    <a:pt x="292" y="318"/>
                  </a:lnTo>
                  <a:lnTo>
                    <a:pt x="292" y="314"/>
                  </a:lnTo>
                  <a:lnTo>
                    <a:pt x="288" y="314"/>
                  </a:lnTo>
                  <a:lnTo>
                    <a:pt x="288" y="309"/>
                  </a:lnTo>
                  <a:lnTo>
                    <a:pt x="283" y="305"/>
                  </a:lnTo>
                  <a:lnTo>
                    <a:pt x="283" y="301"/>
                  </a:lnTo>
                  <a:lnTo>
                    <a:pt x="279" y="297"/>
                  </a:lnTo>
                  <a:lnTo>
                    <a:pt x="279" y="292"/>
                  </a:lnTo>
                  <a:lnTo>
                    <a:pt x="279" y="280"/>
                  </a:lnTo>
                  <a:lnTo>
                    <a:pt x="275" y="267"/>
                  </a:lnTo>
                  <a:lnTo>
                    <a:pt x="275" y="263"/>
                  </a:lnTo>
                  <a:lnTo>
                    <a:pt x="271" y="258"/>
                  </a:lnTo>
                  <a:lnTo>
                    <a:pt x="271" y="254"/>
                  </a:lnTo>
                  <a:lnTo>
                    <a:pt x="266" y="250"/>
                  </a:lnTo>
                  <a:lnTo>
                    <a:pt x="266" y="242"/>
                  </a:lnTo>
                  <a:lnTo>
                    <a:pt x="262" y="233"/>
                  </a:lnTo>
                  <a:lnTo>
                    <a:pt x="258" y="233"/>
                  </a:lnTo>
                  <a:lnTo>
                    <a:pt x="254" y="229"/>
                  </a:lnTo>
                  <a:lnTo>
                    <a:pt x="254" y="225"/>
                  </a:lnTo>
                  <a:lnTo>
                    <a:pt x="245" y="220"/>
                  </a:lnTo>
                  <a:lnTo>
                    <a:pt x="241" y="216"/>
                  </a:lnTo>
                  <a:lnTo>
                    <a:pt x="228" y="203"/>
                  </a:lnTo>
                  <a:lnTo>
                    <a:pt x="224" y="203"/>
                  </a:lnTo>
                  <a:lnTo>
                    <a:pt x="220" y="199"/>
                  </a:lnTo>
                  <a:lnTo>
                    <a:pt x="216" y="195"/>
                  </a:lnTo>
                  <a:lnTo>
                    <a:pt x="211" y="191"/>
                  </a:lnTo>
                  <a:lnTo>
                    <a:pt x="194" y="174"/>
                  </a:lnTo>
                  <a:lnTo>
                    <a:pt x="190" y="170"/>
                  </a:lnTo>
                  <a:lnTo>
                    <a:pt x="186" y="161"/>
                  </a:lnTo>
                  <a:lnTo>
                    <a:pt x="182" y="153"/>
                  </a:lnTo>
                  <a:lnTo>
                    <a:pt x="177" y="148"/>
                  </a:lnTo>
                  <a:lnTo>
                    <a:pt x="177" y="144"/>
                  </a:lnTo>
                  <a:lnTo>
                    <a:pt x="177" y="140"/>
                  </a:lnTo>
                  <a:lnTo>
                    <a:pt x="173" y="140"/>
                  </a:lnTo>
                  <a:lnTo>
                    <a:pt x="173" y="136"/>
                  </a:lnTo>
                  <a:lnTo>
                    <a:pt x="177" y="131"/>
                  </a:lnTo>
                  <a:lnTo>
                    <a:pt x="182" y="127"/>
                  </a:lnTo>
                  <a:lnTo>
                    <a:pt x="186" y="123"/>
                  </a:lnTo>
                  <a:lnTo>
                    <a:pt x="190" y="119"/>
                  </a:lnTo>
                  <a:lnTo>
                    <a:pt x="199" y="110"/>
                  </a:lnTo>
                  <a:lnTo>
                    <a:pt x="249" y="72"/>
                  </a:lnTo>
                  <a:lnTo>
                    <a:pt x="309" y="26"/>
                  </a:lnTo>
                  <a:lnTo>
                    <a:pt x="326" y="17"/>
                  </a:lnTo>
                  <a:lnTo>
                    <a:pt x="334" y="13"/>
                  </a:lnTo>
                  <a:lnTo>
                    <a:pt x="338" y="9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51" y="0"/>
                  </a:lnTo>
                  <a:lnTo>
                    <a:pt x="355" y="0"/>
                  </a:lnTo>
                  <a:lnTo>
                    <a:pt x="360" y="4"/>
                  </a:lnTo>
                  <a:lnTo>
                    <a:pt x="364" y="9"/>
                  </a:lnTo>
                  <a:lnTo>
                    <a:pt x="368" y="17"/>
                  </a:lnTo>
                  <a:lnTo>
                    <a:pt x="372" y="21"/>
                  </a:lnTo>
                  <a:lnTo>
                    <a:pt x="376" y="30"/>
                  </a:lnTo>
                  <a:lnTo>
                    <a:pt x="381" y="34"/>
                  </a:lnTo>
                  <a:lnTo>
                    <a:pt x="389" y="43"/>
                  </a:lnTo>
                  <a:lnTo>
                    <a:pt x="393" y="47"/>
                  </a:lnTo>
                  <a:lnTo>
                    <a:pt x="398" y="51"/>
                  </a:lnTo>
                  <a:lnTo>
                    <a:pt x="402" y="51"/>
                  </a:lnTo>
                  <a:lnTo>
                    <a:pt x="406" y="55"/>
                  </a:lnTo>
                  <a:lnTo>
                    <a:pt x="419" y="64"/>
                  </a:lnTo>
                  <a:lnTo>
                    <a:pt x="427" y="68"/>
                  </a:lnTo>
                  <a:lnTo>
                    <a:pt x="431" y="72"/>
                  </a:lnTo>
                  <a:lnTo>
                    <a:pt x="436" y="76"/>
                  </a:lnTo>
                  <a:lnTo>
                    <a:pt x="448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8"/>
                  </a:lnTo>
                  <a:lnTo>
                    <a:pt x="470" y="102"/>
                  </a:lnTo>
                  <a:lnTo>
                    <a:pt x="474" y="102"/>
                  </a:lnTo>
                  <a:lnTo>
                    <a:pt x="482" y="102"/>
                  </a:lnTo>
                  <a:lnTo>
                    <a:pt x="487" y="102"/>
                  </a:lnTo>
                  <a:lnTo>
                    <a:pt x="495" y="102"/>
                  </a:lnTo>
                  <a:lnTo>
                    <a:pt x="503" y="102"/>
                  </a:lnTo>
                  <a:lnTo>
                    <a:pt x="520" y="98"/>
                  </a:lnTo>
                  <a:lnTo>
                    <a:pt x="533" y="93"/>
                  </a:lnTo>
                  <a:lnTo>
                    <a:pt x="584" y="89"/>
                  </a:lnTo>
                  <a:lnTo>
                    <a:pt x="588" y="89"/>
                  </a:lnTo>
                  <a:lnTo>
                    <a:pt x="592" y="89"/>
                  </a:lnTo>
                  <a:lnTo>
                    <a:pt x="601" y="89"/>
                  </a:lnTo>
                  <a:lnTo>
                    <a:pt x="609" y="93"/>
                  </a:lnTo>
                  <a:lnTo>
                    <a:pt x="609" y="98"/>
                  </a:lnTo>
                  <a:lnTo>
                    <a:pt x="614" y="106"/>
                  </a:lnTo>
                  <a:lnTo>
                    <a:pt x="618" y="119"/>
                  </a:lnTo>
                  <a:lnTo>
                    <a:pt x="622" y="127"/>
                  </a:lnTo>
                  <a:lnTo>
                    <a:pt x="622" y="144"/>
                  </a:lnTo>
                  <a:lnTo>
                    <a:pt x="626" y="165"/>
                  </a:lnTo>
                  <a:lnTo>
                    <a:pt x="626" y="170"/>
                  </a:lnTo>
                  <a:lnTo>
                    <a:pt x="614" y="165"/>
                  </a:lnTo>
                  <a:lnTo>
                    <a:pt x="614" y="170"/>
                  </a:lnTo>
                  <a:lnTo>
                    <a:pt x="618" y="174"/>
                  </a:lnTo>
                  <a:lnTo>
                    <a:pt x="626" y="191"/>
                  </a:lnTo>
                  <a:lnTo>
                    <a:pt x="639" y="216"/>
                  </a:lnTo>
                  <a:lnTo>
                    <a:pt x="647" y="229"/>
                  </a:lnTo>
                  <a:lnTo>
                    <a:pt x="652" y="237"/>
                  </a:lnTo>
                  <a:lnTo>
                    <a:pt x="664" y="250"/>
                  </a:lnTo>
                  <a:lnTo>
                    <a:pt x="673" y="267"/>
                  </a:lnTo>
                  <a:lnTo>
                    <a:pt x="677" y="271"/>
                  </a:lnTo>
                  <a:lnTo>
                    <a:pt x="681" y="275"/>
                  </a:lnTo>
                  <a:lnTo>
                    <a:pt x="686" y="280"/>
                  </a:lnTo>
                  <a:lnTo>
                    <a:pt x="690" y="280"/>
                  </a:lnTo>
                  <a:lnTo>
                    <a:pt x="690" y="284"/>
                  </a:lnTo>
                  <a:lnTo>
                    <a:pt x="702" y="292"/>
                  </a:lnTo>
                  <a:lnTo>
                    <a:pt x="707" y="297"/>
                  </a:lnTo>
                  <a:lnTo>
                    <a:pt x="711" y="301"/>
                  </a:lnTo>
                  <a:lnTo>
                    <a:pt x="719" y="309"/>
                  </a:lnTo>
                  <a:lnTo>
                    <a:pt x="724" y="314"/>
                  </a:lnTo>
                  <a:lnTo>
                    <a:pt x="728" y="322"/>
                  </a:lnTo>
                  <a:lnTo>
                    <a:pt x="732" y="326"/>
                  </a:lnTo>
                  <a:lnTo>
                    <a:pt x="741" y="335"/>
                  </a:lnTo>
                  <a:lnTo>
                    <a:pt x="745" y="347"/>
                  </a:lnTo>
                  <a:lnTo>
                    <a:pt x="757" y="364"/>
                  </a:lnTo>
                  <a:lnTo>
                    <a:pt x="762" y="373"/>
                  </a:lnTo>
                  <a:lnTo>
                    <a:pt x="766" y="381"/>
                  </a:lnTo>
                  <a:lnTo>
                    <a:pt x="770" y="385"/>
                  </a:lnTo>
                  <a:lnTo>
                    <a:pt x="770" y="390"/>
                  </a:lnTo>
                  <a:lnTo>
                    <a:pt x="774" y="394"/>
                  </a:lnTo>
                  <a:lnTo>
                    <a:pt x="779" y="398"/>
                  </a:lnTo>
                  <a:lnTo>
                    <a:pt x="783" y="402"/>
                  </a:lnTo>
                  <a:lnTo>
                    <a:pt x="787" y="407"/>
                  </a:lnTo>
                  <a:lnTo>
                    <a:pt x="791" y="407"/>
                  </a:lnTo>
                  <a:lnTo>
                    <a:pt x="800" y="411"/>
                  </a:lnTo>
                  <a:lnTo>
                    <a:pt x="804" y="411"/>
                  </a:lnTo>
                  <a:lnTo>
                    <a:pt x="808" y="415"/>
                  </a:lnTo>
                  <a:lnTo>
                    <a:pt x="813" y="415"/>
                  </a:lnTo>
                  <a:lnTo>
                    <a:pt x="817" y="415"/>
                  </a:lnTo>
                  <a:lnTo>
                    <a:pt x="825" y="415"/>
                  </a:lnTo>
                  <a:lnTo>
                    <a:pt x="829" y="415"/>
                  </a:lnTo>
                  <a:lnTo>
                    <a:pt x="838" y="415"/>
                  </a:lnTo>
                  <a:lnTo>
                    <a:pt x="846" y="411"/>
                  </a:lnTo>
                  <a:lnTo>
                    <a:pt x="868" y="407"/>
                  </a:lnTo>
                  <a:lnTo>
                    <a:pt x="872" y="407"/>
                  </a:lnTo>
                  <a:lnTo>
                    <a:pt x="880" y="407"/>
                  </a:lnTo>
                  <a:lnTo>
                    <a:pt x="884" y="402"/>
                  </a:lnTo>
                  <a:lnTo>
                    <a:pt x="889" y="407"/>
                  </a:lnTo>
                  <a:lnTo>
                    <a:pt x="897" y="407"/>
                  </a:lnTo>
                  <a:lnTo>
                    <a:pt x="906" y="407"/>
                  </a:lnTo>
                  <a:lnTo>
                    <a:pt x="906" y="411"/>
                  </a:lnTo>
                  <a:lnTo>
                    <a:pt x="914" y="411"/>
                  </a:lnTo>
                  <a:lnTo>
                    <a:pt x="923" y="415"/>
                  </a:lnTo>
                  <a:lnTo>
                    <a:pt x="935" y="424"/>
                  </a:lnTo>
                  <a:lnTo>
                    <a:pt x="952" y="432"/>
                  </a:lnTo>
                  <a:lnTo>
                    <a:pt x="961" y="436"/>
                  </a:lnTo>
                  <a:lnTo>
                    <a:pt x="969" y="441"/>
                  </a:lnTo>
                  <a:lnTo>
                    <a:pt x="973" y="445"/>
                  </a:lnTo>
                  <a:lnTo>
                    <a:pt x="978" y="449"/>
                  </a:lnTo>
                  <a:lnTo>
                    <a:pt x="982" y="453"/>
                  </a:lnTo>
                  <a:lnTo>
                    <a:pt x="990" y="462"/>
                  </a:lnTo>
                  <a:lnTo>
                    <a:pt x="995" y="466"/>
                  </a:lnTo>
                  <a:lnTo>
                    <a:pt x="1003" y="479"/>
                  </a:lnTo>
                  <a:lnTo>
                    <a:pt x="1011" y="483"/>
                  </a:lnTo>
                  <a:lnTo>
                    <a:pt x="1020" y="496"/>
                  </a:lnTo>
                  <a:lnTo>
                    <a:pt x="1020" y="500"/>
                  </a:lnTo>
                  <a:lnTo>
                    <a:pt x="1024" y="500"/>
                  </a:lnTo>
                  <a:lnTo>
                    <a:pt x="1024" y="504"/>
                  </a:lnTo>
                  <a:lnTo>
                    <a:pt x="1028" y="508"/>
                  </a:lnTo>
                  <a:lnTo>
                    <a:pt x="1033" y="508"/>
                  </a:lnTo>
                  <a:lnTo>
                    <a:pt x="1041" y="512"/>
                  </a:lnTo>
                  <a:lnTo>
                    <a:pt x="1045" y="517"/>
                  </a:lnTo>
                  <a:lnTo>
                    <a:pt x="1058" y="525"/>
                  </a:lnTo>
                  <a:lnTo>
                    <a:pt x="1071" y="534"/>
                  </a:lnTo>
                  <a:lnTo>
                    <a:pt x="1126" y="568"/>
                  </a:lnTo>
                  <a:lnTo>
                    <a:pt x="1138" y="572"/>
                  </a:lnTo>
                  <a:lnTo>
                    <a:pt x="1155" y="580"/>
                  </a:lnTo>
                  <a:lnTo>
                    <a:pt x="1160" y="584"/>
                  </a:lnTo>
                  <a:lnTo>
                    <a:pt x="1168" y="584"/>
                  </a:lnTo>
                  <a:lnTo>
                    <a:pt x="1172" y="589"/>
                  </a:lnTo>
                  <a:lnTo>
                    <a:pt x="1177" y="584"/>
                  </a:lnTo>
                  <a:lnTo>
                    <a:pt x="1181" y="584"/>
                  </a:lnTo>
                  <a:lnTo>
                    <a:pt x="1185" y="580"/>
                  </a:lnTo>
                  <a:lnTo>
                    <a:pt x="1185" y="576"/>
                  </a:lnTo>
                  <a:lnTo>
                    <a:pt x="1189" y="572"/>
                  </a:lnTo>
                  <a:lnTo>
                    <a:pt x="1189" y="563"/>
                  </a:lnTo>
                  <a:lnTo>
                    <a:pt x="1194" y="529"/>
                  </a:lnTo>
                  <a:lnTo>
                    <a:pt x="1198" y="525"/>
                  </a:lnTo>
                  <a:lnTo>
                    <a:pt x="1198" y="517"/>
                  </a:lnTo>
                  <a:lnTo>
                    <a:pt x="1202" y="512"/>
                  </a:lnTo>
                  <a:lnTo>
                    <a:pt x="1206" y="504"/>
                  </a:lnTo>
                  <a:lnTo>
                    <a:pt x="1215" y="474"/>
                  </a:lnTo>
                  <a:lnTo>
                    <a:pt x="1219" y="462"/>
                  </a:lnTo>
                  <a:lnTo>
                    <a:pt x="1223" y="457"/>
                  </a:lnTo>
                  <a:lnTo>
                    <a:pt x="1227" y="445"/>
                  </a:lnTo>
                  <a:lnTo>
                    <a:pt x="1232" y="424"/>
                  </a:lnTo>
                  <a:lnTo>
                    <a:pt x="1236" y="415"/>
                  </a:lnTo>
                  <a:lnTo>
                    <a:pt x="1236" y="411"/>
                  </a:lnTo>
                  <a:lnTo>
                    <a:pt x="1240" y="407"/>
                  </a:lnTo>
                  <a:lnTo>
                    <a:pt x="1240" y="402"/>
                  </a:lnTo>
                  <a:lnTo>
                    <a:pt x="1244" y="402"/>
                  </a:lnTo>
                  <a:lnTo>
                    <a:pt x="1244" y="398"/>
                  </a:lnTo>
                  <a:lnTo>
                    <a:pt x="1249" y="398"/>
                  </a:lnTo>
                  <a:lnTo>
                    <a:pt x="1253" y="394"/>
                  </a:lnTo>
                  <a:lnTo>
                    <a:pt x="1257" y="394"/>
                  </a:lnTo>
                  <a:lnTo>
                    <a:pt x="1261" y="394"/>
                  </a:lnTo>
                  <a:lnTo>
                    <a:pt x="1265" y="394"/>
                  </a:lnTo>
                  <a:lnTo>
                    <a:pt x="1274" y="394"/>
                  </a:lnTo>
                  <a:lnTo>
                    <a:pt x="1278" y="390"/>
                  </a:lnTo>
                  <a:lnTo>
                    <a:pt x="1282" y="390"/>
                  </a:lnTo>
                  <a:lnTo>
                    <a:pt x="1291" y="394"/>
                  </a:lnTo>
                  <a:lnTo>
                    <a:pt x="1295" y="394"/>
                  </a:lnTo>
                  <a:lnTo>
                    <a:pt x="1304" y="394"/>
                  </a:lnTo>
                  <a:lnTo>
                    <a:pt x="1312" y="394"/>
                  </a:lnTo>
                  <a:lnTo>
                    <a:pt x="1316" y="398"/>
                  </a:lnTo>
                  <a:lnTo>
                    <a:pt x="1325" y="398"/>
                  </a:lnTo>
                  <a:lnTo>
                    <a:pt x="1333" y="402"/>
                  </a:lnTo>
                  <a:lnTo>
                    <a:pt x="1354" y="411"/>
                  </a:lnTo>
                  <a:lnTo>
                    <a:pt x="1371" y="419"/>
                  </a:lnTo>
                  <a:lnTo>
                    <a:pt x="1388" y="424"/>
                  </a:lnTo>
                  <a:lnTo>
                    <a:pt x="1401" y="432"/>
                  </a:lnTo>
                  <a:lnTo>
                    <a:pt x="1414" y="436"/>
                  </a:lnTo>
                  <a:lnTo>
                    <a:pt x="1426" y="441"/>
                  </a:lnTo>
                  <a:lnTo>
                    <a:pt x="1431" y="445"/>
                  </a:lnTo>
                  <a:lnTo>
                    <a:pt x="1439" y="449"/>
                  </a:lnTo>
                  <a:lnTo>
                    <a:pt x="1443" y="453"/>
                  </a:lnTo>
                  <a:lnTo>
                    <a:pt x="1448" y="457"/>
                  </a:lnTo>
                  <a:lnTo>
                    <a:pt x="1452" y="457"/>
                  </a:lnTo>
                  <a:lnTo>
                    <a:pt x="1452" y="462"/>
                  </a:lnTo>
                  <a:lnTo>
                    <a:pt x="1456" y="466"/>
                  </a:lnTo>
                  <a:lnTo>
                    <a:pt x="1460" y="470"/>
                  </a:lnTo>
                  <a:lnTo>
                    <a:pt x="1460" y="474"/>
                  </a:lnTo>
                  <a:lnTo>
                    <a:pt x="1464" y="479"/>
                  </a:lnTo>
                  <a:lnTo>
                    <a:pt x="1469" y="487"/>
                  </a:lnTo>
                  <a:lnTo>
                    <a:pt x="1473" y="496"/>
                  </a:lnTo>
                  <a:lnTo>
                    <a:pt x="1473" y="500"/>
                  </a:lnTo>
                  <a:lnTo>
                    <a:pt x="1477" y="508"/>
                  </a:lnTo>
                  <a:lnTo>
                    <a:pt x="1477" y="512"/>
                  </a:lnTo>
                  <a:lnTo>
                    <a:pt x="1477" y="517"/>
                  </a:lnTo>
                  <a:lnTo>
                    <a:pt x="1481" y="521"/>
                  </a:lnTo>
                  <a:lnTo>
                    <a:pt x="1486" y="521"/>
                  </a:lnTo>
                  <a:lnTo>
                    <a:pt x="1490" y="525"/>
                  </a:lnTo>
                  <a:lnTo>
                    <a:pt x="1498" y="534"/>
                  </a:lnTo>
                  <a:lnTo>
                    <a:pt x="1511" y="542"/>
                  </a:lnTo>
                  <a:lnTo>
                    <a:pt x="1515" y="546"/>
                  </a:lnTo>
                  <a:lnTo>
                    <a:pt x="1532" y="559"/>
                  </a:lnTo>
                  <a:lnTo>
                    <a:pt x="1549" y="572"/>
                  </a:lnTo>
                  <a:lnTo>
                    <a:pt x="1553" y="576"/>
                  </a:lnTo>
                  <a:lnTo>
                    <a:pt x="1558" y="576"/>
                  </a:lnTo>
                  <a:lnTo>
                    <a:pt x="1562" y="580"/>
                  </a:lnTo>
                  <a:lnTo>
                    <a:pt x="1566" y="584"/>
                  </a:lnTo>
                  <a:lnTo>
                    <a:pt x="1570" y="589"/>
                  </a:lnTo>
                  <a:lnTo>
                    <a:pt x="1570" y="597"/>
                  </a:lnTo>
                  <a:lnTo>
                    <a:pt x="1575" y="601"/>
                  </a:lnTo>
                  <a:lnTo>
                    <a:pt x="1575" y="606"/>
                  </a:lnTo>
                  <a:lnTo>
                    <a:pt x="1579" y="610"/>
                  </a:lnTo>
                  <a:lnTo>
                    <a:pt x="1579" y="614"/>
                  </a:lnTo>
                  <a:lnTo>
                    <a:pt x="1579" y="618"/>
                  </a:lnTo>
                  <a:lnTo>
                    <a:pt x="1579" y="623"/>
                  </a:lnTo>
                  <a:lnTo>
                    <a:pt x="1579" y="627"/>
                  </a:lnTo>
                  <a:lnTo>
                    <a:pt x="1583" y="635"/>
                  </a:lnTo>
                  <a:lnTo>
                    <a:pt x="1583" y="640"/>
                  </a:lnTo>
                  <a:lnTo>
                    <a:pt x="1587" y="644"/>
                  </a:lnTo>
                  <a:lnTo>
                    <a:pt x="1591" y="652"/>
                  </a:lnTo>
                  <a:lnTo>
                    <a:pt x="1591" y="656"/>
                  </a:lnTo>
                  <a:lnTo>
                    <a:pt x="1596" y="656"/>
                  </a:lnTo>
                  <a:lnTo>
                    <a:pt x="1600" y="661"/>
                  </a:lnTo>
                  <a:lnTo>
                    <a:pt x="1604" y="665"/>
                  </a:lnTo>
                  <a:lnTo>
                    <a:pt x="1608" y="669"/>
                  </a:lnTo>
                  <a:lnTo>
                    <a:pt x="1613" y="669"/>
                  </a:lnTo>
                  <a:lnTo>
                    <a:pt x="1617" y="673"/>
                  </a:lnTo>
                  <a:lnTo>
                    <a:pt x="1621" y="673"/>
                  </a:lnTo>
                  <a:lnTo>
                    <a:pt x="1625" y="678"/>
                  </a:lnTo>
                  <a:lnTo>
                    <a:pt x="1630" y="678"/>
                  </a:lnTo>
                  <a:lnTo>
                    <a:pt x="1634" y="678"/>
                  </a:lnTo>
                  <a:lnTo>
                    <a:pt x="1646" y="682"/>
                  </a:lnTo>
                  <a:lnTo>
                    <a:pt x="1651" y="682"/>
                  </a:lnTo>
                  <a:lnTo>
                    <a:pt x="1655" y="682"/>
                  </a:lnTo>
                  <a:lnTo>
                    <a:pt x="1659" y="686"/>
                  </a:lnTo>
                  <a:lnTo>
                    <a:pt x="1663" y="690"/>
                  </a:lnTo>
                  <a:lnTo>
                    <a:pt x="1672" y="695"/>
                  </a:lnTo>
                  <a:lnTo>
                    <a:pt x="1672" y="699"/>
                  </a:lnTo>
                  <a:lnTo>
                    <a:pt x="1676" y="703"/>
                  </a:lnTo>
                  <a:lnTo>
                    <a:pt x="1676" y="707"/>
                  </a:lnTo>
                  <a:lnTo>
                    <a:pt x="1676" y="711"/>
                  </a:lnTo>
                  <a:lnTo>
                    <a:pt x="1680" y="716"/>
                  </a:lnTo>
                  <a:lnTo>
                    <a:pt x="1680" y="720"/>
                  </a:lnTo>
                  <a:lnTo>
                    <a:pt x="1676" y="720"/>
                  </a:lnTo>
                  <a:lnTo>
                    <a:pt x="1676" y="724"/>
                  </a:lnTo>
                  <a:lnTo>
                    <a:pt x="1672" y="728"/>
                  </a:lnTo>
                  <a:lnTo>
                    <a:pt x="1668" y="733"/>
                  </a:lnTo>
                  <a:lnTo>
                    <a:pt x="1655" y="737"/>
                  </a:lnTo>
                  <a:lnTo>
                    <a:pt x="1646" y="741"/>
                  </a:lnTo>
                  <a:lnTo>
                    <a:pt x="1642" y="745"/>
                  </a:lnTo>
                  <a:lnTo>
                    <a:pt x="1638" y="750"/>
                  </a:lnTo>
                  <a:lnTo>
                    <a:pt x="1630" y="754"/>
                  </a:lnTo>
                  <a:lnTo>
                    <a:pt x="1625" y="758"/>
                  </a:lnTo>
                  <a:lnTo>
                    <a:pt x="1621" y="762"/>
                  </a:lnTo>
                  <a:lnTo>
                    <a:pt x="1617" y="767"/>
                  </a:lnTo>
                  <a:lnTo>
                    <a:pt x="1613" y="771"/>
                  </a:lnTo>
                  <a:lnTo>
                    <a:pt x="1608" y="775"/>
                  </a:lnTo>
                  <a:lnTo>
                    <a:pt x="1608" y="779"/>
                  </a:lnTo>
                  <a:lnTo>
                    <a:pt x="1604" y="783"/>
                  </a:lnTo>
                  <a:lnTo>
                    <a:pt x="1604" y="788"/>
                  </a:lnTo>
                  <a:lnTo>
                    <a:pt x="1600" y="796"/>
                  </a:lnTo>
                  <a:lnTo>
                    <a:pt x="1600" y="805"/>
                  </a:lnTo>
                  <a:lnTo>
                    <a:pt x="1596" y="809"/>
                  </a:lnTo>
                  <a:lnTo>
                    <a:pt x="1596" y="817"/>
                  </a:lnTo>
                  <a:lnTo>
                    <a:pt x="1596" y="822"/>
                  </a:lnTo>
                  <a:lnTo>
                    <a:pt x="1596" y="830"/>
                  </a:lnTo>
                  <a:lnTo>
                    <a:pt x="1596" y="834"/>
                  </a:lnTo>
                  <a:lnTo>
                    <a:pt x="1596" y="843"/>
                  </a:lnTo>
                  <a:lnTo>
                    <a:pt x="1596" y="847"/>
                  </a:lnTo>
                  <a:lnTo>
                    <a:pt x="1596" y="855"/>
                  </a:lnTo>
                  <a:lnTo>
                    <a:pt x="1600" y="860"/>
                  </a:lnTo>
                  <a:lnTo>
                    <a:pt x="1604" y="872"/>
                  </a:lnTo>
                  <a:lnTo>
                    <a:pt x="1604" y="877"/>
                  </a:lnTo>
                  <a:lnTo>
                    <a:pt x="1608" y="894"/>
                  </a:lnTo>
                  <a:lnTo>
                    <a:pt x="1613" y="898"/>
                  </a:lnTo>
                  <a:lnTo>
                    <a:pt x="1613" y="906"/>
                  </a:lnTo>
                  <a:lnTo>
                    <a:pt x="1613" y="910"/>
                  </a:lnTo>
                  <a:lnTo>
                    <a:pt x="1613" y="915"/>
                  </a:lnTo>
                  <a:lnTo>
                    <a:pt x="1608" y="919"/>
                  </a:lnTo>
                  <a:lnTo>
                    <a:pt x="1604" y="923"/>
                  </a:lnTo>
                  <a:lnTo>
                    <a:pt x="1600" y="923"/>
                  </a:lnTo>
                  <a:lnTo>
                    <a:pt x="1596" y="923"/>
                  </a:lnTo>
                  <a:lnTo>
                    <a:pt x="1591" y="927"/>
                  </a:lnTo>
                  <a:lnTo>
                    <a:pt x="1583" y="927"/>
                  </a:lnTo>
                  <a:lnTo>
                    <a:pt x="1579" y="927"/>
                  </a:lnTo>
                  <a:lnTo>
                    <a:pt x="1566" y="927"/>
                  </a:lnTo>
                  <a:lnTo>
                    <a:pt x="1562" y="932"/>
                  </a:lnTo>
                  <a:lnTo>
                    <a:pt x="1545" y="932"/>
                  </a:lnTo>
                  <a:lnTo>
                    <a:pt x="1452" y="936"/>
                  </a:lnTo>
                  <a:lnTo>
                    <a:pt x="1435" y="940"/>
                  </a:lnTo>
                  <a:lnTo>
                    <a:pt x="1439" y="949"/>
                  </a:lnTo>
                  <a:lnTo>
                    <a:pt x="1439" y="953"/>
                  </a:lnTo>
                  <a:lnTo>
                    <a:pt x="1443" y="957"/>
                  </a:lnTo>
                  <a:lnTo>
                    <a:pt x="1448" y="961"/>
                  </a:lnTo>
                  <a:lnTo>
                    <a:pt x="1448" y="966"/>
                  </a:lnTo>
                  <a:lnTo>
                    <a:pt x="1448" y="970"/>
                  </a:lnTo>
                  <a:lnTo>
                    <a:pt x="1452" y="974"/>
                  </a:lnTo>
                  <a:lnTo>
                    <a:pt x="1452" y="978"/>
                  </a:lnTo>
                  <a:lnTo>
                    <a:pt x="1452" y="982"/>
                  </a:lnTo>
                  <a:lnTo>
                    <a:pt x="1448" y="991"/>
                  </a:lnTo>
                  <a:lnTo>
                    <a:pt x="1448" y="1012"/>
                  </a:lnTo>
                  <a:lnTo>
                    <a:pt x="1443" y="1012"/>
                  </a:lnTo>
                  <a:lnTo>
                    <a:pt x="1439" y="1012"/>
                  </a:lnTo>
                  <a:lnTo>
                    <a:pt x="1435" y="1012"/>
                  </a:lnTo>
                  <a:lnTo>
                    <a:pt x="1426" y="1012"/>
                  </a:lnTo>
                  <a:lnTo>
                    <a:pt x="1414" y="1012"/>
                  </a:lnTo>
                  <a:lnTo>
                    <a:pt x="1401" y="1012"/>
                  </a:lnTo>
                  <a:lnTo>
                    <a:pt x="1392" y="1012"/>
                  </a:lnTo>
                  <a:lnTo>
                    <a:pt x="1388" y="1008"/>
                  </a:lnTo>
                  <a:lnTo>
                    <a:pt x="1384" y="1008"/>
                  </a:lnTo>
                  <a:lnTo>
                    <a:pt x="1380" y="1008"/>
                  </a:lnTo>
                  <a:lnTo>
                    <a:pt x="1376" y="1008"/>
                  </a:lnTo>
                  <a:lnTo>
                    <a:pt x="1376" y="1004"/>
                  </a:lnTo>
                  <a:lnTo>
                    <a:pt x="1367" y="995"/>
                  </a:lnTo>
                  <a:lnTo>
                    <a:pt x="1363" y="991"/>
                  </a:lnTo>
                  <a:lnTo>
                    <a:pt x="1363" y="987"/>
                  </a:lnTo>
                  <a:lnTo>
                    <a:pt x="1359" y="978"/>
                  </a:lnTo>
                  <a:lnTo>
                    <a:pt x="1359" y="974"/>
                  </a:lnTo>
                  <a:lnTo>
                    <a:pt x="1354" y="970"/>
                  </a:lnTo>
                  <a:lnTo>
                    <a:pt x="1350" y="970"/>
                  </a:lnTo>
                  <a:lnTo>
                    <a:pt x="1346" y="966"/>
                  </a:lnTo>
                  <a:lnTo>
                    <a:pt x="1346" y="961"/>
                  </a:lnTo>
                  <a:lnTo>
                    <a:pt x="1337" y="957"/>
                  </a:lnTo>
                  <a:lnTo>
                    <a:pt x="1329" y="957"/>
                  </a:lnTo>
                  <a:lnTo>
                    <a:pt x="1325" y="953"/>
                  </a:lnTo>
                  <a:lnTo>
                    <a:pt x="1321" y="953"/>
                  </a:lnTo>
                  <a:lnTo>
                    <a:pt x="1316" y="957"/>
                  </a:lnTo>
                  <a:lnTo>
                    <a:pt x="1312" y="957"/>
                  </a:lnTo>
                  <a:lnTo>
                    <a:pt x="1308" y="961"/>
                  </a:lnTo>
                  <a:lnTo>
                    <a:pt x="1304" y="961"/>
                  </a:lnTo>
                  <a:lnTo>
                    <a:pt x="1295" y="970"/>
                  </a:lnTo>
                  <a:lnTo>
                    <a:pt x="1291" y="974"/>
                  </a:lnTo>
                  <a:lnTo>
                    <a:pt x="1282" y="978"/>
                  </a:lnTo>
                  <a:lnTo>
                    <a:pt x="1278" y="978"/>
                  </a:lnTo>
                  <a:lnTo>
                    <a:pt x="1274" y="978"/>
                  </a:lnTo>
                  <a:lnTo>
                    <a:pt x="1265" y="974"/>
                  </a:lnTo>
                  <a:lnTo>
                    <a:pt x="1257" y="970"/>
                  </a:lnTo>
                  <a:lnTo>
                    <a:pt x="1253" y="966"/>
                  </a:lnTo>
                  <a:lnTo>
                    <a:pt x="1244" y="961"/>
                  </a:lnTo>
                  <a:lnTo>
                    <a:pt x="1240" y="957"/>
                  </a:lnTo>
                  <a:lnTo>
                    <a:pt x="1236" y="953"/>
                  </a:lnTo>
                  <a:lnTo>
                    <a:pt x="1223" y="936"/>
                  </a:lnTo>
                  <a:lnTo>
                    <a:pt x="1219" y="932"/>
                  </a:lnTo>
                  <a:lnTo>
                    <a:pt x="1215" y="927"/>
                  </a:lnTo>
                  <a:lnTo>
                    <a:pt x="1210" y="923"/>
                  </a:lnTo>
                  <a:lnTo>
                    <a:pt x="1206" y="923"/>
                  </a:lnTo>
                  <a:lnTo>
                    <a:pt x="1198" y="919"/>
                  </a:lnTo>
                  <a:lnTo>
                    <a:pt x="1194" y="919"/>
                  </a:lnTo>
                  <a:lnTo>
                    <a:pt x="1189" y="919"/>
                  </a:lnTo>
                  <a:lnTo>
                    <a:pt x="1181" y="915"/>
                  </a:lnTo>
                  <a:lnTo>
                    <a:pt x="1177" y="915"/>
                  </a:lnTo>
                  <a:lnTo>
                    <a:pt x="1168" y="915"/>
                  </a:lnTo>
                  <a:lnTo>
                    <a:pt x="1164" y="915"/>
                  </a:lnTo>
                  <a:lnTo>
                    <a:pt x="1143" y="915"/>
                  </a:lnTo>
                  <a:lnTo>
                    <a:pt x="1134" y="915"/>
                  </a:lnTo>
                  <a:lnTo>
                    <a:pt x="1130" y="915"/>
                  </a:lnTo>
                  <a:lnTo>
                    <a:pt x="1122" y="910"/>
                  </a:lnTo>
                  <a:lnTo>
                    <a:pt x="1117" y="910"/>
                  </a:lnTo>
                  <a:lnTo>
                    <a:pt x="1109" y="906"/>
                  </a:lnTo>
                  <a:lnTo>
                    <a:pt x="1096" y="902"/>
                  </a:lnTo>
                  <a:lnTo>
                    <a:pt x="1092" y="898"/>
                  </a:lnTo>
                  <a:lnTo>
                    <a:pt x="1083" y="898"/>
                  </a:lnTo>
                  <a:lnTo>
                    <a:pt x="1079" y="898"/>
                  </a:lnTo>
                  <a:lnTo>
                    <a:pt x="1075" y="898"/>
                  </a:lnTo>
                  <a:lnTo>
                    <a:pt x="1067" y="898"/>
                  </a:lnTo>
                  <a:lnTo>
                    <a:pt x="1062" y="902"/>
                  </a:lnTo>
                  <a:lnTo>
                    <a:pt x="1058" y="906"/>
                  </a:lnTo>
                  <a:lnTo>
                    <a:pt x="1054" y="906"/>
                  </a:lnTo>
                  <a:lnTo>
                    <a:pt x="1054" y="910"/>
                  </a:lnTo>
                  <a:lnTo>
                    <a:pt x="1054" y="915"/>
                  </a:lnTo>
                  <a:lnTo>
                    <a:pt x="1050" y="919"/>
                  </a:lnTo>
                  <a:lnTo>
                    <a:pt x="1050" y="927"/>
                  </a:lnTo>
                  <a:lnTo>
                    <a:pt x="1054" y="932"/>
                  </a:lnTo>
                  <a:lnTo>
                    <a:pt x="1054" y="936"/>
                  </a:lnTo>
                  <a:lnTo>
                    <a:pt x="1058" y="940"/>
                  </a:lnTo>
                  <a:lnTo>
                    <a:pt x="1062" y="944"/>
                  </a:lnTo>
                  <a:lnTo>
                    <a:pt x="1062" y="949"/>
                  </a:lnTo>
                  <a:lnTo>
                    <a:pt x="1067" y="953"/>
                  </a:lnTo>
                  <a:lnTo>
                    <a:pt x="1071" y="957"/>
                  </a:lnTo>
                  <a:lnTo>
                    <a:pt x="1075" y="957"/>
                  </a:lnTo>
                  <a:lnTo>
                    <a:pt x="1088" y="966"/>
                  </a:lnTo>
                  <a:lnTo>
                    <a:pt x="1092" y="970"/>
                  </a:lnTo>
                  <a:lnTo>
                    <a:pt x="1096" y="974"/>
                  </a:lnTo>
                  <a:lnTo>
                    <a:pt x="1100" y="978"/>
                  </a:lnTo>
                  <a:lnTo>
                    <a:pt x="1100" y="982"/>
                  </a:lnTo>
                  <a:lnTo>
                    <a:pt x="1105" y="987"/>
                  </a:lnTo>
                  <a:lnTo>
                    <a:pt x="1105" y="991"/>
                  </a:lnTo>
                  <a:lnTo>
                    <a:pt x="1105" y="995"/>
                  </a:lnTo>
                  <a:lnTo>
                    <a:pt x="1109" y="995"/>
                  </a:lnTo>
                  <a:lnTo>
                    <a:pt x="1109" y="999"/>
                  </a:lnTo>
                  <a:lnTo>
                    <a:pt x="1109" y="1004"/>
                  </a:lnTo>
                  <a:lnTo>
                    <a:pt x="1105" y="1008"/>
                  </a:lnTo>
                  <a:lnTo>
                    <a:pt x="1105" y="1016"/>
                  </a:lnTo>
                  <a:lnTo>
                    <a:pt x="1105" y="1021"/>
                  </a:lnTo>
                  <a:lnTo>
                    <a:pt x="1105" y="1025"/>
                  </a:lnTo>
                  <a:lnTo>
                    <a:pt x="1105" y="1029"/>
                  </a:lnTo>
                  <a:lnTo>
                    <a:pt x="1105" y="1033"/>
                  </a:lnTo>
                  <a:lnTo>
                    <a:pt x="1105" y="1037"/>
                  </a:lnTo>
                  <a:lnTo>
                    <a:pt x="1105" y="1042"/>
                  </a:lnTo>
                  <a:lnTo>
                    <a:pt x="1109" y="1046"/>
                  </a:lnTo>
                  <a:lnTo>
                    <a:pt x="1113" y="1054"/>
                  </a:lnTo>
                  <a:lnTo>
                    <a:pt x="1117" y="1059"/>
                  </a:lnTo>
                  <a:lnTo>
                    <a:pt x="1117" y="1063"/>
                  </a:lnTo>
                  <a:lnTo>
                    <a:pt x="1130" y="1071"/>
                  </a:lnTo>
                  <a:lnTo>
                    <a:pt x="1130" y="1076"/>
                  </a:lnTo>
                  <a:lnTo>
                    <a:pt x="1134" y="1076"/>
                  </a:lnTo>
                  <a:lnTo>
                    <a:pt x="1138" y="1080"/>
                  </a:lnTo>
                  <a:lnTo>
                    <a:pt x="1143" y="1080"/>
                  </a:lnTo>
                  <a:lnTo>
                    <a:pt x="1147" y="1080"/>
                  </a:lnTo>
                  <a:lnTo>
                    <a:pt x="1151" y="1080"/>
                  </a:lnTo>
                  <a:lnTo>
                    <a:pt x="1160" y="1080"/>
                  </a:lnTo>
                  <a:lnTo>
                    <a:pt x="1172" y="1076"/>
                  </a:lnTo>
                  <a:lnTo>
                    <a:pt x="1177" y="1076"/>
                  </a:lnTo>
                  <a:lnTo>
                    <a:pt x="1177" y="1080"/>
                  </a:lnTo>
                  <a:lnTo>
                    <a:pt x="1181" y="1080"/>
                  </a:lnTo>
                  <a:lnTo>
                    <a:pt x="1181" y="1084"/>
                  </a:lnTo>
                  <a:lnTo>
                    <a:pt x="1181" y="1088"/>
                  </a:lnTo>
                  <a:lnTo>
                    <a:pt x="1181" y="1093"/>
                  </a:lnTo>
                  <a:lnTo>
                    <a:pt x="1177" y="1097"/>
                  </a:lnTo>
                  <a:lnTo>
                    <a:pt x="1172" y="1109"/>
                  </a:lnTo>
                  <a:lnTo>
                    <a:pt x="1168" y="1118"/>
                  </a:lnTo>
                  <a:lnTo>
                    <a:pt x="1164" y="1126"/>
                  </a:lnTo>
                  <a:lnTo>
                    <a:pt x="1160" y="1135"/>
                  </a:lnTo>
                  <a:lnTo>
                    <a:pt x="1155" y="1143"/>
                  </a:lnTo>
                  <a:lnTo>
                    <a:pt x="1151" y="1160"/>
                  </a:lnTo>
                  <a:lnTo>
                    <a:pt x="1147" y="1169"/>
                  </a:lnTo>
                  <a:lnTo>
                    <a:pt x="1147" y="1173"/>
                  </a:lnTo>
                  <a:lnTo>
                    <a:pt x="1147" y="1177"/>
                  </a:lnTo>
                  <a:lnTo>
                    <a:pt x="1143" y="1181"/>
                  </a:lnTo>
                  <a:lnTo>
                    <a:pt x="1138" y="1181"/>
                  </a:lnTo>
                  <a:lnTo>
                    <a:pt x="1134" y="1181"/>
                  </a:lnTo>
                  <a:lnTo>
                    <a:pt x="1126" y="1186"/>
                  </a:lnTo>
                  <a:lnTo>
                    <a:pt x="1122" y="1186"/>
                  </a:lnTo>
                  <a:lnTo>
                    <a:pt x="1117" y="1190"/>
                  </a:lnTo>
                  <a:lnTo>
                    <a:pt x="1109" y="1190"/>
                  </a:lnTo>
                  <a:lnTo>
                    <a:pt x="1100" y="1194"/>
                  </a:lnTo>
                  <a:lnTo>
                    <a:pt x="1092" y="1194"/>
                  </a:lnTo>
                  <a:lnTo>
                    <a:pt x="1083" y="1194"/>
                  </a:lnTo>
                  <a:lnTo>
                    <a:pt x="1075" y="1194"/>
                  </a:lnTo>
                  <a:lnTo>
                    <a:pt x="1054" y="1194"/>
                  </a:lnTo>
                  <a:lnTo>
                    <a:pt x="1045" y="1194"/>
                  </a:lnTo>
                  <a:lnTo>
                    <a:pt x="1033" y="1198"/>
                  </a:lnTo>
                  <a:lnTo>
                    <a:pt x="1024" y="1198"/>
                  </a:lnTo>
                  <a:lnTo>
                    <a:pt x="1016" y="1198"/>
                  </a:lnTo>
                  <a:lnTo>
                    <a:pt x="1007" y="1203"/>
                  </a:lnTo>
                  <a:lnTo>
                    <a:pt x="999" y="1203"/>
                  </a:lnTo>
                  <a:lnTo>
                    <a:pt x="990" y="1207"/>
                  </a:lnTo>
                  <a:lnTo>
                    <a:pt x="982" y="1207"/>
                  </a:lnTo>
                  <a:lnTo>
                    <a:pt x="978" y="1211"/>
                  </a:lnTo>
                  <a:lnTo>
                    <a:pt x="961" y="1220"/>
                  </a:lnTo>
                  <a:lnTo>
                    <a:pt x="940" y="1232"/>
                  </a:lnTo>
                  <a:lnTo>
                    <a:pt x="931" y="1236"/>
                  </a:lnTo>
                  <a:lnTo>
                    <a:pt x="923" y="1241"/>
                  </a:lnTo>
                  <a:lnTo>
                    <a:pt x="918" y="1245"/>
                  </a:lnTo>
                  <a:lnTo>
                    <a:pt x="910" y="1249"/>
                  </a:lnTo>
                  <a:lnTo>
                    <a:pt x="901" y="1249"/>
                  </a:lnTo>
                  <a:lnTo>
                    <a:pt x="889" y="1253"/>
                  </a:lnTo>
                  <a:lnTo>
                    <a:pt x="863" y="1262"/>
                  </a:lnTo>
                  <a:lnTo>
                    <a:pt x="851" y="1266"/>
                  </a:lnTo>
                  <a:lnTo>
                    <a:pt x="825" y="1275"/>
                  </a:lnTo>
                  <a:lnTo>
                    <a:pt x="813" y="1275"/>
                  </a:lnTo>
                  <a:lnTo>
                    <a:pt x="804" y="1279"/>
                  </a:lnTo>
                  <a:lnTo>
                    <a:pt x="800" y="1279"/>
                  </a:lnTo>
                  <a:lnTo>
                    <a:pt x="796" y="1279"/>
                  </a:lnTo>
                  <a:lnTo>
                    <a:pt x="787" y="1279"/>
                  </a:lnTo>
                  <a:lnTo>
                    <a:pt x="783" y="1279"/>
                  </a:lnTo>
                  <a:lnTo>
                    <a:pt x="779" y="1279"/>
                  </a:lnTo>
                  <a:lnTo>
                    <a:pt x="774" y="1279"/>
                  </a:lnTo>
                  <a:lnTo>
                    <a:pt x="770" y="1275"/>
                  </a:lnTo>
                  <a:lnTo>
                    <a:pt x="770" y="1270"/>
                  </a:lnTo>
                  <a:lnTo>
                    <a:pt x="766" y="1270"/>
                  </a:lnTo>
                  <a:lnTo>
                    <a:pt x="766" y="1266"/>
                  </a:lnTo>
                  <a:lnTo>
                    <a:pt x="766" y="1262"/>
                  </a:lnTo>
                  <a:lnTo>
                    <a:pt x="770" y="1258"/>
                  </a:lnTo>
                  <a:lnTo>
                    <a:pt x="770" y="1253"/>
                  </a:lnTo>
                  <a:lnTo>
                    <a:pt x="770" y="1249"/>
                  </a:lnTo>
                  <a:lnTo>
                    <a:pt x="770" y="1245"/>
                  </a:lnTo>
                  <a:lnTo>
                    <a:pt x="770" y="1241"/>
                  </a:lnTo>
                  <a:lnTo>
                    <a:pt x="766" y="1228"/>
                  </a:lnTo>
                  <a:lnTo>
                    <a:pt x="762" y="1224"/>
                  </a:lnTo>
                  <a:lnTo>
                    <a:pt x="762" y="1215"/>
                  </a:lnTo>
                  <a:lnTo>
                    <a:pt x="757" y="1211"/>
                  </a:lnTo>
                  <a:lnTo>
                    <a:pt x="757" y="1207"/>
                  </a:lnTo>
                  <a:lnTo>
                    <a:pt x="753" y="1207"/>
                  </a:lnTo>
                  <a:lnTo>
                    <a:pt x="749" y="1203"/>
                  </a:lnTo>
                  <a:lnTo>
                    <a:pt x="745" y="1203"/>
                  </a:lnTo>
                  <a:lnTo>
                    <a:pt x="736" y="1203"/>
                  </a:lnTo>
                  <a:lnTo>
                    <a:pt x="732" y="1203"/>
                  </a:lnTo>
                  <a:lnTo>
                    <a:pt x="732" y="1198"/>
                  </a:lnTo>
                  <a:lnTo>
                    <a:pt x="728" y="1198"/>
                  </a:lnTo>
                  <a:lnTo>
                    <a:pt x="728" y="1194"/>
                  </a:lnTo>
                  <a:lnTo>
                    <a:pt x="728" y="1190"/>
                  </a:lnTo>
                  <a:lnTo>
                    <a:pt x="732" y="1181"/>
                  </a:lnTo>
                  <a:lnTo>
                    <a:pt x="732" y="1177"/>
                  </a:lnTo>
                  <a:lnTo>
                    <a:pt x="732" y="1173"/>
                  </a:lnTo>
                  <a:lnTo>
                    <a:pt x="732" y="1169"/>
                  </a:lnTo>
                  <a:lnTo>
                    <a:pt x="728" y="1164"/>
                  </a:lnTo>
                  <a:lnTo>
                    <a:pt x="724" y="1156"/>
                  </a:lnTo>
                  <a:lnTo>
                    <a:pt x="719" y="1152"/>
                  </a:lnTo>
                  <a:lnTo>
                    <a:pt x="715" y="1148"/>
                  </a:lnTo>
                  <a:lnTo>
                    <a:pt x="711" y="1148"/>
                  </a:lnTo>
                  <a:lnTo>
                    <a:pt x="707" y="1148"/>
                  </a:lnTo>
                  <a:lnTo>
                    <a:pt x="702" y="1148"/>
                  </a:lnTo>
                  <a:lnTo>
                    <a:pt x="698" y="1148"/>
                  </a:lnTo>
                  <a:lnTo>
                    <a:pt x="686" y="1152"/>
                  </a:lnTo>
                  <a:lnTo>
                    <a:pt x="677" y="1156"/>
                  </a:lnTo>
                  <a:lnTo>
                    <a:pt x="669" y="1156"/>
                  </a:lnTo>
                  <a:lnTo>
                    <a:pt x="664" y="1160"/>
                  </a:lnTo>
                  <a:lnTo>
                    <a:pt x="656" y="1164"/>
                  </a:lnTo>
                  <a:lnTo>
                    <a:pt x="652" y="1169"/>
                  </a:lnTo>
                  <a:lnTo>
                    <a:pt x="647" y="1173"/>
                  </a:lnTo>
                  <a:lnTo>
                    <a:pt x="643" y="1177"/>
                  </a:lnTo>
                  <a:lnTo>
                    <a:pt x="630" y="1190"/>
                  </a:lnTo>
                  <a:lnTo>
                    <a:pt x="626" y="1194"/>
                  </a:lnTo>
                  <a:lnTo>
                    <a:pt x="622" y="1198"/>
                  </a:lnTo>
                  <a:lnTo>
                    <a:pt x="618" y="1203"/>
                  </a:lnTo>
                  <a:lnTo>
                    <a:pt x="614" y="1211"/>
                  </a:lnTo>
                  <a:lnTo>
                    <a:pt x="605" y="1215"/>
                  </a:lnTo>
                  <a:lnTo>
                    <a:pt x="601" y="1220"/>
                  </a:lnTo>
                  <a:lnTo>
                    <a:pt x="592" y="1224"/>
                  </a:lnTo>
                  <a:lnTo>
                    <a:pt x="588" y="1224"/>
                  </a:lnTo>
                  <a:lnTo>
                    <a:pt x="584" y="1228"/>
                  </a:lnTo>
                  <a:lnTo>
                    <a:pt x="580" y="1228"/>
                  </a:lnTo>
                  <a:lnTo>
                    <a:pt x="575" y="1228"/>
                  </a:lnTo>
                  <a:lnTo>
                    <a:pt x="571" y="1228"/>
                  </a:lnTo>
                  <a:lnTo>
                    <a:pt x="567" y="1228"/>
                  </a:lnTo>
                  <a:lnTo>
                    <a:pt x="563" y="1228"/>
                  </a:lnTo>
                  <a:lnTo>
                    <a:pt x="558" y="1224"/>
                  </a:lnTo>
                  <a:lnTo>
                    <a:pt x="542" y="1215"/>
                  </a:lnTo>
                  <a:lnTo>
                    <a:pt x="525" y="1207"/>
                  </a:lnTo>
                  <a:lnTo>
                    <a:pt x="520" y="1207"/>
                  </a:lnTo>
                  <a:lnTo>
                    <a:pt x="508" y="1198"/>
                  </a:lnTo>
                  <a:lnTo>
                    <a:pt x="499" y="1194"/>
                  </a:lnTo>
                  <a:lnTo>
                    <a:pt x="495" y="1190"/>
                  </a:lnTo>
                  <a:lnTo>
                    <a:pt x="491" y="1186"/>
                  </a:lnTo>
                  <a:lnTo>
                    <a:pt x="487" y="1181"/>
                  </a:lnTo>
                  <a:lnTo>
                    <a:pt x="482" y="1181"/>
                  </a:lnTo>
                  <a:lnTo>
                    <a:pt x="482" y="1177"/>
                  </a:lnTo>
                  <a:lnTo>
                    <a:pt x="478" y="1173"/>
                  </a:lnTo>
                  <a:lnTo>
                    <a:pt x="478" y="1169"/>
                  </a:lnTo>
                  <a:lnTo>
                    <a:pt x="478" y="1164"/>
                  </a:lnTo>
                  <a:lnTo>
                    <a:pt x="478" y="1160"/>
                  </a:lnTo>
                  <a:lnTo>
                    <a:pt x="482" y="1156"/>
                  </a:lnTo>
                  <a:lnTo>
                    <a:pt x="482" y="1148"/>
                  </a:lnTo>
                  <a:lnTo>
                    <a:pt x="487" y="1143"/>
                  </a:lnTo>
                  <a:lnTo>
                    <a:pt x="487" y="1139"/>
                  </a:lnTo>
                  <a:lnTo>
                    <a:pt x="491" y="1131"/>
                  </a:lnTo>
                  <a:lnTo>
                    <a:pt x="495" y="1126"/>
                  </a:lnTo>
                  <a:lnTo>
                    <a:pt x="499" y="1122"/>
                  </a:lnTo>
                  <a:lnTo>
                    <a:pt x="503" y="1118"/>
                  </a:lnTo>
                  <a:lnTo>
                    <a:pt x="503" y="1114"/>
                  </a:lnTo>
                  <a:lnTo>
                    <a:pt x="508" y="1109"/>
                  </a:lnTo>
                  <a:lnTo>
                    <a:pt x="512" y="1109"/>
                  </a:lnTo>
                  <a:lnTo>
                    <a:pt x="520" y="1101"/>
                  </a:lnTo>
                  <a:lnTo>
                    <a:pt x="533" y="1093"/>
                  </a:lnTo>
                  <a:lnTo>
                    <a:pt x="537" y="1088"/>
                  </a:lnTo>
                  <a:lnTo>
                    <a:pt x="542" y="1084"/>
                  </a:lnTo>
                  <a:lnTo>
                    <a:pt x="546" y="1080"/>
                  </a:lnTo>
                  <a:lnTo>
                    <a:pt x="546" y="1076"/>
                  </a:lnTo>
                  <a:lnTo>
                    <a:pt x="550" y="1071"/>
                  </a:lnTo>
                  <a:lnTo>
                    <a:pt x="550" y="1067"/>
                  </a:lnTo>
                  <a:lnTo>
                    <a:pt x="550" y="1063"/>
                  </a:lnTo>
                  <a:lnTo>
                    <a:pt x="550" y="1059"/>
                  </a:lnTo>
                  <a:lnTo>
                    <a:pt x="546" y="1054"/>
                  </a:lnTo>
                  <a:lnTo>
                    <a:pt x="542" y="1050"/>
                  </a:lnTo>
                  <a:lnTo>
                    <a:pt x="537" y="1050"/>
                  </a:lnTo>
                  <a:lnTo>
                    <a:pt x="533" y="1050"/>
                  </a:lnTo>
                  <a:lnTo>
                    <a:pt x="529" y="1046"/>
                  </a:lnTo>
                  <a:lnTo>
                    <a:pt x="525" y="1046"/>
                  </a:lnTo>
                  <a:lnTo>
                    <a:pt x="512" y="1046"/>
                  </a:lnTo>
                  <a:lnTo>
                    <a:pt x="508" y="1046"/>
                  </a:lnTo>
                  <a:lnTo>
                    <a:pt x="487" y="1046"/>
                  </a:lnTo>
                  <a:lnTo>
                    <a:pt x="478" y="1042"/>
                  </a:lnTo>
                  <a:lnTo>
                    <a:pt x="470" y="1042"/>
                  </a:lnTo>
                  <a:lnTo>
                    <a:pt x="461" y="1042"/>
                  </a:lnTo>
                  <a:lnTo>
                    <a:pt x="440" y="1037"/>
                  </a:lnTo>
                  <a:lnTo>
                    <a:pt x="427" y="1033"/>
                  </a:lnTo>
                  <a:lnTo>
                    <a:pt x="402" y="1029"/>
                  </a:lnTo>
                  <a:lnTo>
                    <a:pt x="389" y="1021"/>
                  </a:lnTo>
                  <a:lnTo>
                    <a:pt x="381" y="1021"/>
                  </a:lnTo>
                  <a:lnTo>
                    <a:pt x="372" y="1016"/>
                  </a:lnTo>
                  <a:lnTo>
                    <a:pt x="368" y="1016"/>
                  </a:lnTo>
                  <a:lnTo>
                    <a:pt x="364" y="1012"/>
                  </a:lnTo>
                  <a:lnTo>
                    <a:pt x="360" y="1012"/>
                  </a:lnTo>
                  <a:lnTo>
                    <a:pt x="360" y="1008"/>
                  </a:lnTo>
                  <a:lnTo>
                    <a:pt x="360" y="1004"/>
                  </a:lnTo>
                  <a:lnTo>
                    <a:pt x="355" y="999"/>
                  </a:lnTo>
                  <a:lnTo>
                    <a:pt x="360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55" y="982"/>
                  </a:lnTo>
                  <a:lnTo>
                    <a:pt x="355" y="978"/>
                  </a:lnTo>
                  <a:lnTo>
                    <a:pt x="360" y="974"/>
                  </a:lnTo>
                  <a:lnTo>
                    <a:pt x="364" y="970"/>
                  </a:lnTo>
                  <a:lnTo>
                    <a:pt x="364" y="966"/>
                  </a:lnTo>
                  <a:lnTo>
                    <a:pt x="364" y="957"/>
                  </a:lnTo>
                  <a:lnTo>
                    <a:pt x="368" y="944"/>
                  </a:lnTo>
                  <a:lnTo>
                    <a:pt x="368" y="936"/>
                  </a:lnTo>
                  <a:lnTo>
                    <a:pt x="368" y="915"/>
                  </a:lnTo>
                  <a:lnTo>
                    <a:pt x="372" y="906"/>
                  </a:lnTo>
                  <a:lnTo>
                    <a:pt x="372" y="902"/>
                  </a:lnTo>
                  <a:lnTo>
                    <a:pt x="372" y="894"/>
                  </a:lnTo>
                  <a:lnTo>
                    <a:pt x="376" y="885"/>
                  </a:lnTo>
                  <a:lnTo>
                    <a:pt x="376" y="881"/>
                  </a:lnTo>
                  <a:lnTo>
                    <a:pt x="381" y="877"/>
                  </a:lnTo>
                  <a:lnTo>
                    <a:pt x="381" y="872"/>
                  </a:lnTo>
                  <a:lnTo>
                    <a:pt x="389" y="864"/>
                  </a:lnTo>
                  <a:lnTo>
                    <a:pt x="393" y="860"/>
                  </a:lnTo>
                  <a:lnTo>
                    <a:pt x="393" y="855"/>
                  </a:lnTo>
                  <a:lnTo>
                    <a:pt x="393" y="851"/>
                  </a:lnTo>
                  <a:lnTo>
                    <a:pt x="393" y="847"/>
                  </a:lnTo>
                  <a:lnTo>
                    <a:pt x="393" y="843"/>
                  </a:lnTo>
                  <a:lnTo>
                    <a:pt x="389" y="843"/>
                  </a:lnTo>
                  <a:lnTo>
                    <a:pt x="389" y="838"/>
                  </a:lnTo>
                  <a:lnTo>
                    <a:pt x="385" y="834"/>
                  </a:lnTo>
                  <a:lnTo>
                    <a:pt x="381" y="830"/>
                  </a:lnTo>
                  <a:lnTo>
                    <a:pt x="376" y="826"/>
                  </a:lnTo>
                  <a:lnTo>
                    <a:pt x="372" y="817"/>
                  </a:lnTo>
                  <a:lnTo>
                    <a:pt x="368" y="817"/>
                  </a:lnTo>
                  <a:lnTo>
                    <a:pt x="364" y="813"/>
                  </a:lnTo>
                  <a:lnTo>
                    <a:pt x="360" y="809"/>
                  </a:lnTo>
                  <a:lnTo>
                    <a:pt x="351" y="805"/>
                  </a:lnTo>
                  <a:lnTo>
                    <a:pt x="347" y="800"/>
                  </a:lnTo>
                  <a:lnTo>
                    <a:pt x="330" y="792"/>
                  </a:lnTo>
                  <a:lnTo>
                    <a:pt x="321" y="788"/>
                  </a:lnTo>
                  <a:lnTo>
                    <a:pt x="317" y="783"/>
                  </a:lnTo>
                  <a:lnTo>
                    <a:pt x="313" y="783"/>
                  </a:lnTo>
                  <a:lnTo>
                    <a:pt x="309" y="779"/>
                  </a:lnTo>
                  <a:lnTo>
                    <a:pt x="304" y="775"/>
                  </a:lnTo>
                  <a:lnTo>
                    <a:pt x="304" y="771"/>
                  </a:lnTo>
                  <a:lnTo>
                    <a:pt x="300" y="767"/>
                  </a:lnTo>
                  <a:lnTo>
                    <a:pt x="288" y="750"/>
                  </a:lnTo>
                  <a:lnTo>
                    <a:pt x="283" y="741"/>
                  </a:lnTo>
                  <a:lnTo>
                    <a:pt x="279" y="741"/>
                  </a:lnTo>
                  <a:lnTo>
                    <a:pt x="275" y="737"/>
                  </a:lnTo>
                  <a:lnTo>
                    <a:pt x="271" y="728"/>
                  </a:lnTo>
                  <a:lnTo>
                    <a:pt x="266" y="724"/>
                  </a:lnTo>
                  <a:lnTo>
                    <a:pt x="262" y="724"/>
                  </a:lnTo>
                  <a:lnTo>
                    <a:pt x="258" y="720"/>
                  </a:lnTo>
                  <a:lnTo>
                    <a:pt x="249" y="716"/>
                  </a:lnTo>
                  <a:lnTo>
                    <a:pt x="241" y="711"/>
                  </a:lnTo>
                  <a:lnTo>
                    <a:pt x="216" y="699"/>
                  </a:lnTo>
                  <a:lnTo>
                    <a:pt x="190" y="690"/>
                  </a:lnTo>
                  <a:lnTo>
                    <a:pt x="186" y="686"/>
                  </a:lnTo>
                  <a:lnTo>
                    <a:pt x="182" y="686"/>
                  </a:lnTo>
                  <a:lnTo>
                    <a:pt x="177" y="686"/>
                  </a:lnTo>
                  <a:lnTo>
                    <a:pt x="173" y="682"/>
                  </a:lnTo>
                  <a:lnTo>
                    <a:pt x="156" y="682"/>
                  </a:lnTo>
                  <a:lnTo>
                    <a:pt x="131" y="678"/>
                  </a:lnTo>
                  <a:lnTo>
                    <a:pt x="118" y="678"/>
                  </a:lnTo>
                  <a:lnTo>
                    <a:pt x="114" y="673"/>
                  </a:lnTo>
                  <a:lnTo>
                    <a:pt x="110" y="673"/>
                  </a:lnTo>
                  <a:lnTo>
                    <a:pt x="106" y="673"/>
                  </a:lnTo>
                  <a:lnTo>
                    <a:pt x="101" y="669"/>
                  </a:lnTo>
                  <a:lnTo>
                    <a:pt x="93" y="665"/>
                  </a:lnTo>
                  <a:lnTo>
                    <a:pt x="89" y="661"/>
                  </a:lnTo>
                  <a:lnTo>
                    <a:pt x="80" y="656"/>
                  </a:lnTo>
                  <a:lnTo>
                    <a:pt x="76" y="652"/>
                  </a:lnTo>
                  <a:lnTo>
                    <a:pt x="63" y="640"/>
                  </a:lnTo>
                  <a:lnTo>
                    <a:pt x="42" y="618"/>
                  </a:lnTo>
                  <a:lnTo>
                    <a:pt x="34" y="610"/>
                  </a:lnTo>
                  <a:lnTo>
                    <a:pt x="29" y="601"/>
                  </a:lnTo>
                  <a:lnTo>
                    <a:pt x="46" y="584"/>
                  </a:lnTo>
                  <a:lnTo>
                    <a:pt x="50" y="576"/>
                  </a:lnTo>
                  <a:lnTo>
                    <a:pt x="55" y="572"/>
                  </a:lnTo>
                  <a:lnTo>
                    <a:pt x="55" y="568"/>
                  </a:lnTo>
                  <a:lnTo>
                    <a:pt x="55" y="563"/>
                  </a:lnTo>
                  <a:lnTo>
                    <a:pt x="55" y="559"/>
                  </a:lnTo>
                  <a:lnTo>
                    <a:pt x="55" y="555"/>
                  </a:lnTo>
                  <a:lnTo>
                    <a:pt x="55" y="551"/>
                  </a:lnTo>
                  <a:lnTo>
                    <a:pt x="50" y="546"/>
                  </a:lnTo>
                  <a:lnTo>
                    <a:pt x="38" y="542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29" y="534"/>
                  </a:lnTo>
                  <a:lnTo>
                    <a:pt x="25" y="529"/>
                  </a:lnTo>
                  <a:lnTo>
                    <a:pt x="21" y="525"/>
                  </a:lnTo>
                  <a:lnTo>
                    <a:pt x="21" y="521"/>
                  </a:lnTo>
                  <a:lnTo>
                    <a:pt x="17" y="517"/>
                  </a:lnTo>
                  <a:lnTo>
                    <a:pt x="17" y="512"/>
                  </a:lnTo>
                  <a:lnTo>
                    <a:pt x="12" y="512"/>
                  </a:lnTo>
                  <a:lnTo>
                    <a:pt x="12" y="508"/>
                  </a:lnTo>
                  <a:lnTo>
                    <a:pt x="12" y="504"/>
                  </a:lnTo>
                  <a:lnTo>
                    <a:pt x="12" y="496"/>
                  </a:lnTo>
                  <a:lnTo>
                    <a:pt x="8" y="487"/>
                  </a:lnTo>
                  <a:lnTo>
                    <a:pt x="8" y="483"/>
                  </a:lnTo>
                  <a:lnTo>
                    <a:pt x="8" y="479"/>
                  </a:lnTo>
                  <a:lnTo>
                    <a:pt x="4" y="474"/>
                  </a:lnTo>
                  <a:lnTo>
                    <a:pt x="0" y="474"/>
                  </a:lnTo>
                  <a:close/>
                  <a:moveTo>
                    <a:pt x="639" y="623"/>
                  </a:moveTo>
                  <a:lnTo>
                    <a:pt x="639" y="627"/>
                  </a:lnTo>
                  <a:lnTo>
                    <a:pt x="643" y="627"/>
                  </a:lnTo>
                  <a:lnTo>
                    <a:pt x="643" y="631"/>
                  </a:lnTo>
                  <a:lnTo>
                    <a:pt x="647" y="635"/>
                  </a:lnTo>
                  <a:lnTo>
                    <a:pt x="652" y="635"/>
                  </a:lnTo>
                  <a:lnTo>
                    <a:pt x="656" y="640"/>
                  </a:lnTo>
                  <a:lnTo>
                    <a:pt x="660" y="644"/>
                  </a:lnTo>
                  <a:lnTo>
                    <a:pt x="669" y="644"/>
                  </a:lnTo>
                  <a:lnTo>
                    <a:pt x="673" y="648"/>
                  </a:lnTo>
                  <a:lnTo>
                    <a:pt x="677" y="652"/>
                  </a:lnTo>
                  <a:lnTo>
                    <a:pt x="686" y="652"/>
                  </a:lnTo>
                  <a:lnTo>
                    <a:pt x="711" y="661"/>
                  </a:lnTo>
                  <a:lnTo>
                    <a:pt x="719" y="665"/>
                  </a:lnTo>
                  <a:lnTo>
                    <a:pt x="728" y="665"/>
                  </a:lnTo>
                  <a:lnTo>
                    <a:pt x="745" y="678"/>
                  </a:lnTo>
                  <a:lnTo>
                    <a:pt x="757" y="682"/>
                  </a:lnTo>
                  <a:lnTo>
                    <a:pt x="766" y="686"/>
                  </a:lnTo>
                  <a:lnTo>
                    <a:pt x="774" y="686"/>
                  </a:lnTo>
                  <a:lnTo>
                    <a:pt x="783" y="690"/>
                  </a:lnTo>
                  <a:lnTo>
                    <a:pt x="787" y="690"/>
                  </a:lnTo>
                  <a:lnTo>
                    <a:pt x="796" y="695"/>
                  </a:lnTo>
                  <a:lnTo>
                    <a:pt x="800" y="695"/>
                  </a:lnTo>
                  <a:lnTo>
                    <a:pt x="804" y="695"/>
                  </a:lnTo>
                  <a:lnTo>
                    <a:pt x="804" y="690"/>
                  </a:lnTo>
                  <a:lnTo>
                    <a:pt x="808" y="690"/>
                  </a:lnTo>
                  <a:lnTo>
                    <a:pt x="813" y="686"/>
                  </a:lnTo>
                  <a:lnTo>
                    <a:pt x="834" y="661"/>
                  </a:lnTo>
                  <a:lnTo>
                    <a:pt x="842" y="652"/>
                  </a:lnTo>
                  <a:lnTo>
                    <a:pt x="846" y="648"/>
                  </a:lnTo>
                  <a:lnTo>
                    <a:pt x="846" y="644"/>
                  </a:lnTo>
                  <a:lnTo>
                    <a:pt x="851" y="640"/>
                  </a:lnTo>
                  <a:lnTo>
                    <a:pt x="851" y="635"/>
                  </a:lnTo>
                  <a:lnTo>
                    <a:pt x="855" y="627"/>
                  </a:lnTo>
                  <a:lnTo>
                    <a:pt x="859" y="623"/>
                  </a:lnTo>
                  <a:lnTo>
                    <a:pt x="863" y="606"/>
                  </a:lnTo>
                  <a:lnTo>
                    <a:pt x="868" y="597"/>
                  </a:lnTo>
                  <a:lnTo>
                    <a:pt x="876" y="580"/>
                  </a:lnTo>
                  <a:lnTo>
                    <a:pt x="876" y="576"/>
                  </a:lnTo>
                  <a:lnTo>
                    <a:pt x="880" y="572"/>
                  </a:lnTo>
                  <a:lnTo>
                    <a:pt x="884" y="568"/>
                  </a:lnTo>
                  <a:lnTo>
                    <a:pt x="889" y="563"/>
                  </a:lnTo>
                  <a:lnTo>
                    <a:pt x="893" y="559"/>
                  </a:lnTo>
                  <a:lnTo>
                    <a:pt x="901" y="555"/>
                  </a:lnTo>
                  <a:lnTo>
                    <a:pt x="906" y="551"/>
                  </a:lnTo>
                  <a:lnTo>
                    <a:pt x="931" y="534"/>
                  </a:lnTo>
                  <a:lnTo>
                    <a:pt x="940" y="525"/>
                  </a:lnTo>
                  <a:lnTo>
                    <a:pt x="944" y="521"/>
                  </a:lnTo>
                  <a:lnTo>
                    <a:pt x="948" y="521"/>
                  </a:lnTo>
                  <a:lnTo>
                    <a:pt x="948" y="517"/>
                  </a:lnTo>
                  <a:lnTo>
                    <a:pt x="948" y="512"/>
                  </a:lnTo>
                  <a:lnTo>
                    <a:pt x="948" y="508"/>
                  </a:lnTo>
                  <a:lnTo>
                    <a:pt x="944" y="504"/>
                  </a:lnTo>
                  <a:lnTo>
                    <a:pt x="940" y="504"/>
                  </a:lnTo>
                  <a:lnTo>
                    <a:pt x="935" y="500"/>
                  </a:lnTo>
                  <a:lnTo>
                    <a:pt x="931" y="500"/>
                  </a:lnTo>
                  <a:lnTo>
                    <a:pt x="927" y="496"/>
                  </a:lnTo>
                  <a:lnTo>
                    <a:pt x="923" y="496"/>
                  </a:lnTo>
                  <a:lnTo>
                    <a:pt x="918" y="496"/>
                  </a:lnTo>
                  <a:lnTo>
                    <a:pt x="910" y="496"/>
                  </a:lnTo>
                  <a:lnTo>
                    <a:pt x="893" y="496"/>
                  </a:lnTo>
                  <a:lnTo>
                    <a:pt x="889" y="496"/>
                  </a:lnTo>
                  <a:lnTo>
                    <a:pt x="884" y="496"/>
                  </a:lnTo>
                  <a:lnTo>
                    <a:pt x="876" y="496"/>
                  </a:lnTo>
                  <a:lnTo>
                    <a:pt x="868" y="496"/>
                  </a:lnTo>
                  <a:lnTo>
                    <a:pt x="863" y="496"/>
                  </a:lnTo>
                  <a:lnTo>
                    <a:pt x="855" y="491"/>
                  </a:lnTo>
                  <a:lnTo>
                    <a:pt x="829" y="487"/>
                  </a:lnTo>
                  <a:lnTo>
                    <a:pt x="825" y="483"/>
                  </a:lnTo>
                  <a:lnTo>
                    <a:pt x="821" y="483"/>
                  </a:lnTo>
                  <a:lnTo>
                    <a:pt x="817" y="483"/>
                  </a:lnTo>
                  <a:lnTo>
                    <a:pt x="808" y="483"/>
                  </a:lnTo>
                  <a:lnTo>
                    <a:pt x="804" y="483"/>
                  </a:lnTo>
                  <a:lnTo>
                    <a:pt x="800" y="487"/>
                  </a:lnTo>
                  <a:lnTo>
                    <a:pt x="791" y="491"/>
                  </a:lnTo>
                  <a:lnTo>
                    <a:pt x="787" y="491"/>
                  </a:lnTo>
                  <a:lnTo>
                    <a:pt x="783" y="496"/>
                  </a:lnTo>
                  <a:lnTo>
                    <a:pt x="779" y="496"/>
                  </a:lnTo>
                  <a:lnTo>
                    <a:pt x="770" y="496"/>
                  </a:lnTo>
                  <a:lnTo>
                    <a:pt x="762" y="500"/>
                  </a:lnTo>
                  <a:lnTo>
                    <a:pt x="745" y="500"/>
                  </a:lnTo>
                  <a:lnTo>
                    <a:pt x="736" y="500"/>
                  </a:lnTo>
                  <a:lnTo>
                    <a:pt x="728" y="504"/>
                  </a:lnTo>
                  <a:lnTo>
                    <a:pt x="719" y="504"/>
                  </a:lnTo>
                  <a:lnTo>
                    <a:pt x="715" y="508"/>
                  </a:lnTo>
                  <a:lnTo>
                    <a:pt x="711" y="512"/>
                  </a:lnTo>
                  <a:lnTo>
                    <a:pt x="707" y="512"/>
                  </a:lnTo>
                  <a:lnTo>
                    <a:pt x="707" y="517"/>
                  </a:lnTo>
                  <a:lnTo>
                    <a:pt x="702" y="517"/>
                  </a:lnTo>
                  <a:lnTo>
                    <a:pt x="698" y="525"/>
                  </a:lnTo>
                  <a:lnTo>
                    <a:pt x="694" y="534"/>
                  </a:lnTo>
                  <a:lnTo>
                    <a:pt x="690" y="534"/>
                  </a:lnTo>
                  <a:lnTo>
                    <a:pt x="681" y="542"/>
                  </a:lnTo>
                  <a:lnTo>
                    <a:pt x="677" y="546"/>
                  </a:lnTo>
                  <a:lnTo>
                    <a:pt x="677" y="551"/>
                  </a:lnTo>
                  <a:lnTo>
                    <a:pt x="673" y="555"/>
                  </a:lnTo>
                  <a:lnTo>
                    <a:pt x="669" y="563"/>
                  </a:lnTo>
                  <a:lnTo>
                    <a:pt x="664" y="580"/>
                  </a:lnTo>
                  <a:lnTo>
                    <a:pt x="660" y="589"/>
                  </a:lnTo>
                  <a:lnTo>
                    <a:pt x="660" y="593"/>
                  </a:lnTo>
                  <a:lnTo>
                    <a:pt x="656" y="597"/>
                  </a:lnTo>
                  <a:lnTo>
                    <a:pt x="652" y="601"/>
                  </a:lnTo>
                  <a:lnTo>
                    <a:pt x="647" y="610"/>
                  </a:lnTo>
                  <a:lnTo>
                    <a:pt x="643" y="618"/>
                  </a:lnTo>
                  <a:lnTo>
                    <a:pt x="643" y="623"/>
                  </a:lnTo>
                  <a:lnTo>
                    <a:pt x="639" y="62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2" name="Freeform 88"/>
            <p:cNvSpPr>
              <a:spLocks/>
            </p:cNvSpPr>
            <p:nvPr/>
          </p:nvSpPr>
          <p:spPr bwMode="auto">
            <a:xfrm>
              <a:off x="3290317" y="3473578"/>
              <a:ext cx="71753" cy="88636"/>
            </a:xfrm>
            <a:custGeom>
              <a:avLst/>
              <a:gdLst>
                <a:gd name="T0" fmla="*/ 84 w 224"/>
                <a:gd name="T1" fmla="*/ 0 h 280"/>
                <a:gd name="T2" fmla="*/ 118 w 224"/>
                <a:gd name="T3" fmla="*/ 0 h 280"/>
                <a:gd name="T4" fmla="*/ 148 w 224"/>
                <a:gd name="T5" fmla="*/ 5 h 280"/>
                <a:gd name="T6" fmla="*/ 199 w 224"/>
                <a:gd name="T7" fmla="*/ 13 h 280"/>
                <a:gd name="T8" fmla="*/ 211 w 224"/>
                <a:gd name="T9" fmla="*/ 13 h 280"/>
                <a:gd name="T10" fmla="*/ 220 w 224"/>
                <a:gd name="T11" fmla="*/ 17 h 280"/>
                <a:gd name="T12" fmla="*/ 224 w 224"/>
                <a:gd name="T13" fmla="*/ 22 h 280"/>
                <a:gd name="T14" fmla="*/ 211 w 224"/>
                <a:gd name="T15" fmla="*/ 30 h 280"/>
                <a:gd name="T16" fmla="*/ 199 w 224"/>
                <a:gd name="T17" fmla="*/ 43 h 280"/>
                <a:gd name="T18" fmla="*/ 186 w 224"/>
                <a:gd name="T19" fmla="*/ 55 h 280"/>
                <a:gd name="T20" fmla="*/ 173 w 224"/>
                <a:gd name="T21" fmla="*/ 68 h 280"/>
                <a:gd name="T22" fmla="*/ 152 w 224"/>
                <a:gd name="T23" fmla="*/ 102 h 280"/>
                <a:gd name="T24" fmla="*/ 139 w 224"/>
                <a:gd name="T25" fmla="*/ 127 h 280"/>
                <a:gd name="T26" fmla="*/ 127 w 224"/>
                <a:gd name="T27" fmla="*/ 149 h 280"/>
                <a:gd name="T28" fmla="*/ 122 w 224"/>
                <a:gd name="T29" fmla="*/ 161 h 280"/>
                <a:gd name="T30" fmla="*/ 118 w 224"/>
                <a:gd name="T31" fmla="*/ 178 h 280"/>
                <a:gd name="T32" fmla="*/ 114 w 224"/>
                <a:gd name="T33" fmla="*/ 187 h 280"/>
                <a:gd name="T34" fmla="*/ 106 w 224"/>
                <a:gd name="T35" fmla="*/ 191 h 280"/>
                <a:gd name="T36" fmla="*/ 97 w 224"/>
                <a:gd name="T37" fmla="*/ 199 h 280"/>
                <a:gd name="T38" fmla="*/ 84 w 224"/>
                <a:gd name="T39" fmla="*/ 221 h 280"/>
                <a:gd name="T40" fmla="*/ 63 w 224"/>
                <a:gd name="T41" fmla="*/ 254 h 280"/>
                <a:gd name="T42" fmla="*/ 51 w 224"/>
                <a:gd name="T43" fmla="*/ 267 h 280"/>
                <a:gd name="T44" fmla="*/ 46 w 224"/>
                <a:gd name="T45" fmla="*/ 271 h 280"/>
                <a:gd name="T46" fmla="*/ 38 w 224"/>
                <a:gd name="T47" fmla="*/ 280 h 280"/>
                <a:gd name="T48" fmla="*/ 29 w 224"/>
                <a:gd name="T49" fmla="*/ 276 h 280"/>
                <a:gd name="T50" fmla="*/ 25 w 224"/>
                <a:gd name="T51" fmla="*/ 263 h 280"/>
                <a:gd name="T52" fmla="*/ 21 w 224"/>
                <a:gd name="T53" fmla="*/ 250 h 280"/>
                <a:gd name="T54" fmla="*/ 17 w 224"/>
                <a:gd name="T55" fmla="*/ 229 h 280"/>
                <a:gd name="T56" fmla="*/ 4 w 224"/>
                <a:gd name="T57" fmla="*/ 127 h 280"/>
                <a:gd name="T58" fmla="*/ 0 w 224"/>
                <a:gd name="T59" fmla="*/ 102 h 280"/>
                <a:gd name="T60" fmla="*/ 0 w 224"/>
                <a:gd name="T61" fmla="*/ 89 h 280"/>
                <a:gd name="T62" fmla="*/ 0 w 224"/>
                <a:gd name="T63" fmla="*/ 77 h 280"/>
                <a:gd name="T64" fmla="*/ 4 w 224"/>
                <a:gd name="T65" fmla="*/ 68 h 280"/>
                <a:gd name="T66" fmla="*/ 17 w 224"/>
                <a:gd name="T67" fmla="*/ 60 h 280"/>
                <a:gd name="T68" fmla="*/ 34 w 224"/>
                <a:gd name="T69" fmla="*/ 47 h 280"/>
                <a:gd name="T70" fmla="*/ 42 w 224"/>
                <a:gd name="T71" fmla="*/ 47 h 280"/>
                <a:gd name="T72" fmla="*/ 55 w 224"/>
                <a:gd name="T73" fmla="*/ 51 h 280"/>
                <a:gd name="T74" fmla="*/ 63 w 224"/>
                <a:gd name="T75" fmla="*/ 51 h 280"/>
                <a:gd name="T76" fmla="*/ 72 w 224"/>
                <a:gd name="T77" fmla="*/ 47 h 280"/>
                <a:gd name="T78" fmla="*/ 80 w 224"/>
                <a:gd name="T79" fmla="*/ 43 h 280"/>
                <a:gd name="T80" fmla="*/ 84 w 224"/>
                <a:gd name="T81" fmla="*/ 39 h 280"/>
                <a:gd name="T82" fmla="*/ 89 w 224"/>
                <a:gd name="T83" fmla="*/ 34 h 280"/>
                <a:gd name="T84" fmla="*/ 89 w 224"/>
                <a:gd name="T85" fmla="*/ 26 h 280"/>
                <a:gd name="T86" fmla="*/ 80 w 224"/>
                <a:gd name="T87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80">
                  <a:moveTo>
                    <a:pt x="80" y="0"/>
                  </a:moveTo>
                  <a:lnTo>
                    <a:pt x="84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35" y="0"/>
                  </a:lnTo>
                  <a:lnTo>
                    <a:pt x="148" y="5"/>
                  </a:lnTo>
                  <a:lnTo>
                    <a:pt x="173" y="9"/>
                  </a:lnTo>
                  <a:lnTo>
                    <a:pt x="199" y="13"/>
                  </a:lnTo>
                  <a:lnTo>
                    <a:pt x="207" y="13"/>
                  </a:lnTo>
                  <a:lnTo>
                    <a:pt x="211" y="13"/>
                  </a:lnTo>
                  <a:lnTo>
                    <a:pt x="220" y="13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4" y="22"/>
                  </a:lnTo>
                  <a:lnTo>
                    <a:pt x="220" y="22"/>
                  </a:lnTo>
                  <a:lnTo>
                    <a:pt x="211" y="30"/>
                  </a:lnTo>
                  <a:lnTo>
                    <a:pt x="203" y="39"/>
                  </a:lnTo>
                  <a:lnTo>
                    <a:pt x="199" y="43"/>
                  </a:lnTo>
                  <a:lnTo>
                    <a:pt x="194" y="47"/>
                  </a:lnTo>
                  <a:lnTo>
                    <a:pt x="186" y="55"/>
                  </a:lnTo>
                  <a:lnTo>
                    <a:pt x="182" y="60"/>
                  </a:lnTo>
                  <a:lnTo>
                    <a:pt x="173" y="68"/>
                  </a:lnTo>
                  <a:lnTo>
                    <a:pt x="169" y="77"/>
                  </a:lnTo>
                  <a:lnTo>
                    <a:pt x="152" y="102"/>
                  </a:lnTo>
                  <a:lnTo>
                    <a:pt x="144" y="115"/>
                  </a:lnTo>
                  <a:lnTo>
                    <a:pt x="139" y="127"/>
                  </a:lnTo>
                  <a:lnTo>
                    <a:pt x="135" y="140"/>
                  </a:lnTo>
                  <a:lnTo>
                    <a:pt x="127" y="149"/>
                  </a:lnTo>
                  <a:lnTo>
                    <a:pt x="122" y="157"/>
                  </a:lnTo>
                  <a:lnTo>
                    <a:pt x="122" y="161"/>
                  </a:lnTo>
                  <a:lnTo>
                    <a:pt x="122" y="166"/>
                  </a:lnTo>
                  <a:lnTo>
                    <a:pt x="118" y="178"/>
                  </a:lnTo>
                  <a:lnTo>
                    <a:pt x="118" y="182"/>
                  </a:lnTo>
                  <a:lnTo>
                    <a:pt x="114" y="187"/>
                  </a:lnTo>
                  <a:lnTo>
                    <a:pt x="110" y="191"/>
                  </a:lnTo>
                  <a:lnTo>
                    <a:pt x="106" y="191"/>
                  </a:lnTo>
                  <a:lnTo>
                    <a:pt x="101" y="195"/>
                  </a:lnTo>
                  <a:lnTo>
                    <a:pt x="97" y="199"/>
                  </a:lnTo>
                  <a:lnTo>
                    <a:pt x="93" y="212"/>
                  </a:lnTo>
                  <a:lnTo>
                    <a:pt x="84" y="221"/>
                  </a:lnTo>
                  <a:lnTo>
                    <a:pt x="80" y="225"/>
                  </a:lnTo>
                  <a:lnTo>
                    <a:pt x="63" y="254"/>
                  </a:lnTo>
                  <a:lnTo>
                    <a:pt x="55" y="263"/>
                  </a:lnTo>
                  <a:lnTo>
                    <a:pt x="51" y="267"/>
                  </a:lnTo>
                  <a:lnTo>
                    <a:pt x="51" y="271"/>
                  </a:lnTo>
                  <a:lnTo>
                    <a:pt x="46" y="271"/>
                  </a:lnTo>
                  <a:lnTo>
                    <a:pt x="42" y="276"/>
                  </a:lnTo>
                  <a:lnTo>
                    <a:pt x="38" y="280"/>
                  </a:lnTo>
                  <a:lnTo>
                    <a:pt x="34" y="280"/>
                  </a:lnTo>
                  <a:lnTo>
                    <a:pt x="29" y="276"/>
                  </a:lnTo>
                  <a:lnTo>
                    <a:pt x="25" y="271"/>
                  </a:lnTo>
                  <a:lnTo>
                    <a:pt x="25" y="263"/>
                  </a:lnTo>
                  <a:lnTo>
                    <a:pt x="21" y="254"/>
                  </a:lnTo>
                  <a:lnTo>
                    <a:pt x="21" y="250"/>
                  </a:lnTo>
                  <a:lnTo>
                    <a:pt x="17" y="237"/>
                  </a:lnTo>
                  <a:lnTo>
                    <a:pt x="17" y="229"/>
                  </a:lnTo>
                  <a:lnTo>
                    <a:pt x="4" y="149"/>
                  </a:lnTo>
                  <a:lnTo>
                    <a:pt x="4" y="127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12" y="64"/>
                  </a:lnTo>
                  <a:lnTo>
                    <a:pt x="17" y="60"/>
                  </a:lnTo>
                  <a:lnTo>
                    <a:pt x="29" y="51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2" y="47"/>
                  </a:lnTo>
                  <a:lnTo>
                    <a:pt x="51" y="47"/>
                  </a:lnTo>
                  <a:lnTo>
                    <a:pt x="55" y="51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7" y="51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39"/>
                  </a:lnTo>
                  <a:lnTo>
                    <a:pt x="89" y="39"/>
                  </a:lnTo>
                  <a:lnTo>
                    <a:pt x="89" y="34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2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3" name="Freeform 89"/>
            <p:cNvSpPr>
              <a:spLocks noEditPoints="1"/>
            </p:cNvSpPr>
            <p:nvPr/>
          </p:nvSpPr>
          <p:spPr bwMode="auto">
            <a:xfrm>
              <a:off x="1119443" y="5668369"/>
              <a:ext cx="177272" cy="189934"/>
            </a:xfrm>
            <a:custGeom>
              <a:avLst/>
              <a:gdLst>
                <a:gd name="T0" fmla="*/ 25 w 559"/>
                <a:gd name="T1" fmla="*/ 118 h 597"/>
                <a:gd name="T2" fmla="*/ 42 w 559"/>
                <a:gd name="T3" fmla="*/ 93 h 597"/>
                <a:gd name="T4" fmla="*/ 64 w 559"/>
                <a:gd name="T5" fmla="*/ 55 h 597"/>
                <a:gd name="T6" fmla="*/ 93 w 559"/>
                <a:gd name="T7" fmla="*/ 25 h 597"/>
                <a:gd name="T8" fmla="*/ 106 w 559"/>
                <a:gd name="T9" fmla="*/ 4 h 597"/>
                <a:gd name="T10" fmla="*/ 161 w 559"/>
                <a:gd name="T11" fmla="*/ 50 h 597"/>
                <a:gd name="T12" fmla="*/ 191 w 559"/>
                <a:gd name="T13" fmla="*/ 88 h 597"/>
                <a:gd name="T14" fmla="*/ 186 w 559"/>
                <a:gd name="T15" fmla="*/ 105 h 597"/>
                <a:gd name="T16" fmla="*/ 144 w 559"/>
                <a:gd name="T17" fmla="*/ 152 h 597"/>
                <a:gd name="T18" fmla="*/ 123 w 559"/>
                <a:gd name="T19" fmla="*/ 182 h 597"/>
                <a:gd name="T20" fmla="*/ 136 w 559"/>
                <a:gd name="T21" fmla="*/ 190 h 597"/>
                <a:gd name="T22" fmla="*/ 169 w 559"/>
                <a:gd name="T23" fmla="*/ 194 h 597"/>
                <a:gd name="T24" fmla="*/ 186 w 559"/>
                <a:gd name="T25" fmla="*/ 203 h 597"/>
                <a:gd name="T26" fmla="*/ 191 w 559"/>
                <a:gd name="T27" fmla="*/ 224 h 597"/>
                <a:gd name="T28" fmla="*/ 207 w 559"/>
                <a:gd name="T29" fmla="*/ 241 h 597"/>
                <a:gd name="T30" fmla="*/ 233 w 559"/>
                <a:gd name="T31" fmla="*/ 254 h 597"/>
                <a:gd name="T32" fmla="*/ 275 w 559"/>
                <a:gd name="T33" fmla="*/ 241 h 597"/>
                <a:gd name="T34" fmla="*/ 301 w 559"/>
                <a:gd name="T35" fmla="*/ 241 h 597"/>
                <a:gd name="T36" fmla="*/ 326 w 559"/>
                <a:gd name="T37" fmla="*/ 245 h 597"/>
                <a:gd name="T38" fmla="*/ 368 w 559"/>
                <a:gd name="T39" fmla="*/ 245 h 597"/>
                <a:gd name="T40" fmla="*/ 381 w 559"/>
                <a:gd name="T41" fmla="*/ 254 h 597"/>
                <a:gd name="T42" fmla="*/ 390 w 559"/>
                <a:gd name="T43" fmla="*/ 275 h 597"/>
                <a:gd name="T44" fmla="*/ 411 w 559"/>
                <a:gd name="T45" fmla="*/ 296 h 597"/>
                <a:gd name="T46" fmla="*/ 419 w 559"/>
                <a:gd name="T47" fmla="*/ 317 h 597"/>
                <a:gd name="T48" fmla="*/ 428 w 559"/>
                <a:gd name="T49" fmla="*/ 343 h 597"/>
                <a:gd name="T50" fmla="*/ 440 w 559"/>
                <a:gd name="T51" fmla="*/ 368 h 597"/>
                <a:gd name="T52" fmla="*/ 423 w 559"/>
                <a:gd name="T53" fmla="*/ 398 h 597"/>
                <a:gd name="T54" fmla="*/ 423 w 559"/>
                <a:gd name="T55" fmla="*/ 419 h 597"/>
                <a:gd name="T56" fmla="*/ 436 w 559"/>
                <a:gd name="T57" fmla="*/ 440 h 597"/>
                <a:gd name="T58" fmla="*/ 495 w 559"/>
                <a:gd name="T59" fmla="*/ 491 h 597"/>
                <a:gd name="T60" fmla="*/ 538 w 559"/>
                <a:gd name="T61" fmla="*/ 529 h 597"/>
                <a:gd name="T62" fmla="*/ 555 w 559"/>
                <a:gd name="T63" fmla="*/ 550 h 597"/>
                <a:gd name="T64" fmla="*/ 555 w 559"/>
                <a:gd name="T65" fmla="*/ 567 h 597"/>
                <a:gd name="T66" fmla="*/ 542 w 559"/>
                <a:gd name="T67" fmla="*/ 558 h 597"/>
                <a:gd name="T68" fmla="*/ 521 w 559"/>
                <a:gd name="T69" fmla="*/ 567 h 597"/>
                <a:gd name="T70" fmla="*/ 500 w 559"/>
                <a:gd name="T71" fmla="*/ 575 h 597"/>
                <a:gd name="T72" fmla="*/ 483 w 559"/>
                <a:gd name="T73" fmla="*/ 592 h 597"/>
                <a:gd name="T74" fmla="*/ 457 w 559"/>
                <a:gd name="T75" fmla="*/ 592 h 597"/>
                <a:gd name="T76" fmla="*/ 432 w 559"/>
                <a:gd name="T77" fmla="*/ 597 h 597"/>
                <a:gd name="T78" fmla="*/ 377 w 559"/>
                <a:gd name="T79" fmla="*/ 592 h 597"/>
                <a:gd name="T80" fmla="*/ 339 w 559"/>
                <a:gd name="T81" fmla="*/ 580 h 597"/>
                <a:gd name="T82" fmla="*/ 309 w 559"/>
                <a:gd name="T83" fmla="*/ 558 h 597"/>
                <a:gd name="T84" fmla="*/ 284 w 559"/>
                <a:gd name="T85" fmla="*/ 550 h 597"/>
                <a:gd name="T86" fmla="*/ 246 w 559"/>
                <a:gd name="T87" fmla="*/ 550 h 597"/>
                <a:gd name="T88" fmla="*/ 203 w 559"/>
                <a:gd name="T89" fmla="*/ 533 h 597"/>
                <a:gd name="T90" fmla="*/ 169 w 559"/>
                <a:gd name="T91" fmla="*/ 520 h 597"/>
                <a:gd name="T92" fmla="*/ 144 w 559"/>
                <a:gd name="T93" fmla="*/ 499 h 597"/>
                <a:gd name="T94" fmla="*/ 114 w 559"/>
                <a:gd name="T95" fmla="*/ 453 h 597"/>
                <a:gd name="T96" fmla="*/ 102 w 559"/>
                <a:gd name="T97" fmla="*/ 402 h 597"/>
                <a:gd name="T98" fmla="*/ 102 w 559"/>
                <a:gd name="T99" fmla="*/ 372 h 597"/>
                <a:gd name="T100" fmla="*/ 114 w 559"/>
                <a:gd name="T101" fmla="*/ 334 h 597"/>
                <a:gd name="T102" fmla="*/ 119 w 559"/>
                <a:gd name="T103" fmla="*/ 309 h 597"/>
                <a:gd name="T104" fmla="*/ 110 w 559"/>
                <a:gd name="T105" fmla="*/ 279 h 597"/>
                <a:gd name="T106" fmla="*/ 89 w 559"/>
                <a:gd name="T107" fmla="*/ 249 h 597"/>
                <a:gd name="T108" fmla="*/ 68 w 559"/>
                <a:gd name="T109" fmla="*/ 232 h 597"/>
                <a:gd name="T110" fmla="*/ 42 w 559"/>
                <a:gd name="T111" fmla="*/ 216 h 597"/>
                <a:gd name="T112" fmla="*/ 21 w 559"/>
                <a:gd name="T113" fmla="*/ 190 h 597"/>
                <a:gd name="T114" fmla="*/ 0 w 559"/>
                <a:gd name="T115" fmla="*/ 148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9" h="597">
                  <a:moveTo>
                    <a:pt x="0" y="144"/>
                  </a:moveTo>
                  <a:lnTo>
                    <a:pt x="4" y="139"/>
                  </a:lnTo>
                  <a:lnTo>
                    <a:pt x="4" y="135"/>
                  </a:lnTo>
                  <a:lnTo>
                    <a:pt x="9" y="131"/>
                  </a:lnTo>
                  <a:lnTo>
                    <a:pt x="25" y="118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2" y="93"/>
                  </a:lnTo>
                  <a:lnTo>
                    <a:pt x="47" y="80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59" y="59"/>
                  </a:lnTo>
                  <a:lnTo>
                    <a:pt x="64" y="55"/>
                  </a:lnTo>
                  <a:lnTo>
                    <a:pt x="72" y="46"/>
                  </a:lnTo>
                  <a:lnTo>
                    <a:pt x="76" y="42"/>
                  </a:lnTo>
                  <a:lnTo>
                    <a:pt x="80" y="38"/>
                  </a:lnTo>
                  <a:lnTo>
                    <a:pt x="89" y="29"/>
                  </a:lnTo>
                  <a:lnTo>
                    <a:pt x="93" y="25"/>
                  </a:lnTo>
                  <a:lnTo>
                    <a:pt x="97" y="21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6" y="8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48" y="38"/>
                  </a:lnTo>
                  <a:lnTo>
                    <a:pt x="161" y="50"/>
                  </a:lnTo>
                  <a:lnTo>
                    <a:pt x="169" y="59"/>
                  </a:lnTo>
                  <a:lnTo>
                    <a:pt x="178" y="67"/>
                  </a:lnTo>
                  <a:lnTo>
                    <a:pt x="182" y="76"/>
                  </a:lnTo>
                  <a:lnTo>
                    <a:pt x="186" y="80"/>
                  </a:lnTo>
                  <a:lnTo>
                    <a:pt x="191" y="88"/>
                  </a:lnTo>
                  <a:lnTo>
                    <a:pt x="191" y="93"/>
                  </a:lnTo>
                  <a:lnTo>
                    <a:pt x="195" y="97"/>
                  </a:lnTo>
                  <a:lnTo>
                    <a:pt x="191" y="101"/>
                  </a:lnTo>
                  <a:lnTo>
                    <a:pt x="191" y="105"/>
                  </a:lnTo>
                  <a:lnTo>
                    <a:pt x="186" y="105"/>
                  </a:lnTo>
                  <a:lnTo>
                    <a:pt x="186" y="110"/>
                  </a:lnTo>
                  <a:lnTo>
                    <a:pt x="169" y="127"/>
                  </a:lnTo>
                  <a:lnTo>
                    <a:pt x="161" y="131"/>
                  </a:lnTo>
                  <a:lnTo>
                    <a:pt x="152" y="139"/>
                  </a:lnTo>
                  <a:lnTo>
                    <a:pt x="144" y="152"/>
                  </a:lnTo>
                  <a:lnTo>
                    <a:pt x="131" y="165"/>
                  </a:lnTo>
                  <a:lnTo>
                    <a:pt x="127" y="169"/>
                  </a:lnTo>
                  <a:lnTo>
                    <a:pt x="123" y="173"/>
                  </a:lnTo>
                  <a:lnTo>
                    <a:pt x="123" y="177"/>
                  </a:lnTo>
                  <a:lnTo>
                    <a:pt x="123" y="182"/>
                  </a:lnTo>
                  <a:lnTo>
                    <a:pt x="127" y="182"/>
                  </a:lnTo>
                  <a:lnTo>
                    <a:pt x="127" y="186"/>
                  </a:lnTo>
                  <a:lnTo>
                    <a:pt x="131" y="186"/>
                  </a:lnTo>
                  <a:lnTo>
                    <a:pt x="131" y="190"/>
                  </a:lnTo>
                  <a:lnTo>
                    <a:pt x="136" y="190"/>
                  </a:lnTo>
                  <a:lnTo>
                    <a:pt x="144" y="190"/>
                  </a:lnTo>
                  <a:lnTo>
                    <a:pt x="148" y="190"/>
                  </a:lnTo>
                  <a:lnTo>
                    <a:pt x="161" y="190"/>
                  </a:lnTo>
                  <a:lnTo>
                    <a:pt x="165" y="190"/>
                  </a:lnTo>
                  <a:lnTo>
                    <a:pt x="169" y="194"/>
                  </a:lnTo>
                  <a:lnTo>
                    <a:pt x="174" y="194"/>
                  </a:lnTo>
                  <a:lnTo>
                    <a:pt x="178" y="194"/>
                  </a:lnTo>
                  <a:lnTo>
                    <a:pt x="182" y="194"/>
                  </a:lnTo>
                  <a:lnTo>
                    <a:pt x="182" y="199"/>
                  </a:lnTo>
                  <a:lnTo>
                    <a:pt x="186" y="203"/>
                  </a:lnTo>
                  <a:lnTo>
                    <a:pt x="186" y="207"/>
                  </a:lnTo>
                  <a:lnTo>
                    <a:pt x="191" y="211"/>
                  </a:lnTo>
                  <a:lnTo>
                    <a:pt x="191" y="216"/>
                  </a:lnTo>
                  <a:lnTo>
                    <a:pt x="191" y="220"/>
                  </a:lnTo>
                  <a:lnTo>
                    <a:pt x="191" y="224"/>
                  </a:lnTo>
                  <a:lnTo>
                    <a:pt x="195" y="228"/>
                  </a:lnTo>
                  <a:lnTo>
                    <a:pt x="195" y="232"/>
                  </a:lnTo>
                  <a:lnTo>
                    <a:pt x="199" y="232"/>
                  </a:lnTo>
                  <a:lnTo>
                    <a:pt x="203" y="237"/>
                  </a:lnTo>
                  <a:lnTo>
                    <a:pt x="207" y="241"/>
                  </a:lnTo>
                  <a:lnTo>
                    <a:pt x="212" y="245"/>
                  </a:lnTo>
                  <a:lnTo>
                    <a:pt x="216" y="249"/>
                  </a:lnTo>
                  <a:lnTo>
                    <a:pt x="224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7" y="254"/>
                  </a:lnTo>
                  <a:lnTo>
                    <a:pt x="246" y="249"/>
                  </a:lnTo>
                  <a:lnTo>
                    <a:pt x="263" y="245"/>
                  </a:lnTo>
                  <a:lnTo>
                    <a:pt x="267" y="241"/>
                  </a:lnTo>
                  <a:lnTo>
                    <a:pt x="275" y="241"/>
                  </a:lnTo>
                  <a:lnTo>
                    <a:pt x="279" y="241"/>
                  </a:lnTo>
                  <a:lnTo>
                    <a:pt x="284" y="241"/>
                  </a:lnTo>
                  <a:lnTo>
                    <a:pt x="288" y="241"/>
                  </a:lnTo>
                  <a:lnTo>
                    <a:pt x="296" y="241"/>
                  </a:lnTo>
                  <a:lnTo>
                    <a:pt x="301" y="241"/>
                  </a:lnTo>
                  <a:lnTo>
                    <a:pt x="305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8" y="245"/>
                  </a:lnTo>
                  <a:lnTo>
                    <a:pt x="326" y="245"/>
                  </a:lnTo>
                  <a:lnTo>
                    <a:pt x="339" y="245"/>
                  </a:lnTo>
                  <a:lnTo>
                    <a:pt x="351" y="245"/>
                  </a:lnTo>
                  <a:lnTo>
                    <a:pt x="360" y="245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73" y="245"/>
                  </a:lnTo>
                  <a:lnTo>
                    <a:pt x="377" y="245"/>
                  </a:lnTo>
                  <a:lnTo>
                    <a:pt x="377" y="249"/>
                  </a:lnTo>
                  <a:lnTo>
                    <a:pt x="381" y="249"/>
                  </a:lnTo>
                  <a:lnTo>
                    <a:pt x="381" y="254"/>
                  </a:lnTo>
                  <a:lnTo>
                    <a:pt x="385" y="254"/>
                  </a:lnTo>
                  <a:lnTo>
                    <a:pt x="385" y="258"/>
                  </a:lnTo>
                  <a:lnTo>
                    <a:pt x="385" y="266"/>
                  </a:lnTo>
                  <a:lnTo>
                    <a:pt x="390" y="271"/>
                  </a:lnTo>
                  <a:lnTo>
                    <a:pt x="390" y="275"/>
                  </a:lnTo>
                  <a:lnTo>
                    <a:pt x="394" y="279"/>
                  </a:lnTo>
                  <a:lnTo>
                    <a:pt x="394" y="283"/>
                  </a:lnTo>
                  <a:lnTo>
                    <a:pt x="398" y="283"/>
                  </a:lnTo>
                  <a:lnTo>
                    <a:pt x="402" y="287"/>
                  </a:lnTo>
                  <a:lnTo>
                    <a:pt x="411" y="296"/>
                  </a:lnTo>
                  <a:lnTo>
                    <a:pt x="415" y="300"/>
                  </a:lnTo>
                  <a:lnTo>
                    <a:pt x="415" y="304"/>
                  </a:lnTo>
                  <a:lnTo>
                    <a:pt x="419" y="309"/>
                  </a:lnTo>
                  <a:lnTo>
                    <a:pt x="419" y="313"/>
                  </a:lnTo>
                  <a:lnTo>
                    <a:pt x="419" y="317"/>
                  </a:lnTo>
                  <a:lnTo>
                    <a:pt x="423" y="326"/>
                  </a:lnTo>
                  <a:lnTo>
                    <a:pt x="423" y="330"/>
                  </a:lnTo>
                  <a:lnTo>
                    <a:pt x="423" y="334"/>
                  </a:lnTo>
                  <a:lnTo>
                    <a:pt x="423" y="338"/>
                  </a:lnTo>
                  <a:lnTo>
                    <a:pt x="428" y="343"/>
                  </a:lnTo>
                  <a:lnTo>
                    <a:pt x="432" y="347"/>
                  </a:lnTo>
                  <a:lnTo>
                    <a:pt x="436" y="355"/>
                  </a:lnTo>
                  <a:lnTo>
                    <a:pt x="440" y="359"/>
                  </a:lnTo>
                  <a:lnTo>
                    <a:pt x="440" y="364"/>
                  </a:lnTo>
                  <a:lnTo>
                    <a:pt x="440" y="368"/>
                  </a:lnTo>
                  <a:lnTo>
                    <a:pt x="436" y="372"/>
                  </a:lnTo>
                  <a:lnTo>
                    <a:pt x="428" y="381"/>
                  </a:lnTo>
                  <a:lnTo>
                    <a:pt x="428" y="389"/>
                  </a:lnTo>
                  <a:lnTo>
                    <a:pt x="423" y="389"/>
                  </a:lnTo>
                  <a:lnTo>
                    <a:pt x="423" y="398"/>
                  </a:lnTo>
                  <a:lnTo>
                    <a:pt x="419" y="402"/>
                  </a:lnTo>
                  <a:lnTo>
                    <a:pt x="419" y="406"/>
                  </a:lnTo>
                  <a:lnTo>
                    <a:pt x="419" y="410"/>
                  </a:lnTo>
                  <a:lnTo>
                    <a:pt x="419" y="414"/>
                  </a:lnTo>
                  <a:lnTo>
                    <a:pt x="423" y="419"/>
                  </a:lnTo>
                  <a:lnTo>
                    <a:pt x="423" y="423"/>
                  </a:lnTo>
                  <a:lnTo>
                    <a:pt x="428" y="427"/>
                  </a:lnTo>
                  <a:lnTo>
                    <a:pt x="432" y="431"/>
                  </a:lnTo>
                  <a:lnTo>
                    <a:pt x="432" y="436"/>
                  </a:lnTo>
                  <a:lnTo>
                    <a:pt x="436" y="440"/>
                  </a:lnTo>
                  <a:lnTo>
                    <a:pt x="445" y="448"/>
                  </a:lnTo>
                  <a:lnTo>
                    <a:pt x="466" y="461"/>
                  </a:lnTo>
                  <a:lnTo>
                    <a:pt x="474" y="470"/>
                  </a:lnTo>
                  <a:lnTo>
                    <a:pt x="478" y="474"/>
                  </a:lnTo>
                  <a:lnTo>
                    <a:pt x="495" y="491"/>
                  </a:lnTo>
                  <a:lnTo>
                    <a:pt x="500" y="495"/>
                  </a:lnTo>
                  <a:lnTo>
                    <a:pt x="521" y="512"/>
                  </a:lnTo>
                  <a:lnTo>
                    <a:pt x="529" y="516"/>
                  </a:lnTo>
                  <a:lnTo>
                    <a:pt x="533" y="525"/>
                  </a:lnTo>
                  <a:lnTo>
                    <a:pt x="538" y="529"/>
                  </a:lnTo>
                  <a:lnTo>
                    <a:pt x="542" y="533"/>
                  </a:lnTo>
                  <a:lnTo>
                    <a:pt x="546" y="537"/>
                  </a:lnTo>
                  <a:lnTo>
                    <a:pt x="546" y="542"/>
                  </a:lnTo>
                  <a:lnTo>
                    <a:pt x="550" y="546"/>
                  </a:lnTo>
                  <a:lnTo>
                    <a:pt x="555" y="550"/>
                  </a:lnTo>
                  <a:lnTo>
                    <a:pt x="559" y="554"/>
                  </a:lnTo>
                  <a:lnTo>
                    <a:pt x="559" y="558"/>
                  </a:lnTo>
                  <a:lnTo>
                    <a:pt x="559" y="563"/>
                  </a:lnTo>
                  <a:lnTo>
                    <a:pt x="559" y="567"/>
                  </a:lnTo>
                  <a:lnTo>
                    <a:pt x="555" y="567"/>
                  </a:lnTo>
                  <a:lnTo>
                    <a:pt x="555" y="563"/>
                  </a:lnTo>
                  <a:lnTo>
                    <a:pt x="550" y="563"/>
                  </a:lnTo>
                  <a:lnTo>
                    <a:pt x="546" y="563"/>
                  </a:lnTo>
                  <a:lnTo>
                    <a:pt x="546" y="558"/>
                  </a:lnTo>
                  <a:lnTo>
                    <a:pt x="542" y="558"/>
                  </a:lnTo>
                  <a:lnTo>
                    <a:pt x="538" y="558"/>
                  </a:lnTo>
                  <a:lnTo>
                    <a:pt x="533" y="563"/>
                  </a:lnTo>
                  <a:lnTo>
                    <a:pt x="529" y="563"/>
                  </a:lnTo>
                  <a:lnTo>
                    <a:pt x="525" y="567"/>
                  </a:lnTo>
                  <a:lnTo>
                    <a:pt x="521" y="567"/>
                  </a:lnTo>
                  <a:lnTo>
                    <a:pt x="517" y="567"/>
                  </a:lnTo>
                  <a:lnTo>
                    <a:pt x="512" y="567"/>
                  </a:lnTo>
                  <a:lnTo>
                    <a:pt x="508" y="571"/>
                  </a:lnTo>
                  <a:lnTo>
                    <a:pt x="504" y="575"/>
                  </a:lnTo>
                  <a:lnTo>
                    <a:pt x="500" y="575"/>
                  </a:lnTo>
                  <a:lnTo>
                    <a:pt x="495" y="580"/>
                  </a:lnTo>
                  <a:lnTo>
                    <a:pt x="495" y="584"/>
                  </a:lnTo>
                  <a:lnTo>
                    <a:pt x="487" y="588"/>
                  </a:lnTo>
                  <a:lnTo>
                    <a:pt x="487" y="592"/>
                  </a:lnTo>
                  <a:lnTo>
                    <a:pt x="483" y="592"/>
                  </a:lnTo>
                  <a:lnTo>
                    <a:pt x="478" y="592"/>
                  </a:lnTo>
                  <a:lnTo>
                    <a:pt x="470" y="592"/>
                  </a:lnTo>
                  <a:lnTo>
                    <a:pt x="466" y="592"/>
                  </a:lnTo>
                  <a:lnTo>
                    <a:pt x="462" y="592"/>
                  </a:lnTo>
                  <a:lnTo>
                    <a:pt x="457" y="592"/>
                  </a:lnTo>
                  <a:lnTo>
                    <a:pt x="453" y="592"/>
                  </a:lnTo>
                  <a:lnTo>
                    <a:pt x="453" y="597"/>
                  </a:lnTo>
                  <a:lnTo>
                    <a:pt x="449" y="597"/>
                  </a:lnTo>
                  <a:lnTo>
                    <a:pt x="440" y="597"/>
                  </a:lnTo>
                  <a:lnTo>
                    <a:pt x="432" y="597"/>
                  </a:lnTo>
                  <a:lnTo>
                    <a:pt x="423" y="597"/>
                  </a:lnTo>
                  <a:lnTo>
                    <a:pt x="415" y="597"/>
                  </a:lnTo>
                  <a:lnTo>
                    <a:pt x="411" y="597"/>
                  </a:lnTo>
                  <a:lnTo>
                    <a:pt x="402" y="597"/>
                  </a:lnTo>
                  <a:lnTo>
                    <a:pt x="377" y="592"/>
                  </a:lnTo>
                  <a:lnTo>
                    <a:pt x="364" y="588"/>
                  </a:lnTo>
                  <a:lnTo>
                    <a:pt x="356" y="588"/>
                  </a:lnTo>
                  <a:lnTo>
                    <a:pt x="347" y="584"/>
                  </a:lnTo>
                  <a:lnTo>
                    <a:pt x="343" y="580"/>
                  </a:lnTo>
                  <a:lnTo>
                    <a:pt x="339" y="580"/>
                  </a:lnTo>
                  <a:lnTo>
                    <a:pt x="334" y="575"/>
                  </a:lnTo>
                  <a:lnTo>
                    <a:pt x="330" y="571"/>
                  </a:lnTo>
                  <a:lnTo>
                    <a:pt x="318" y="563"/>
                  </a:lnTo>
                  <a:lnTo>
                    <a:pt x="313" y="558"/>
                  </a:lnTo>
                  <a:lnTo>
                    <a:pt x="309" y="558"/>
                  </a:lnTo>
                  <a:lnTo>
                    <a:pt x="305" y="554"/>
                  </a:lnTo>
                  <a:lnTo>
                    <a:pt x="301" y="554"/>
                  </a:lnTo>
                  <a:lnTo>
                    <a:pt x="296" y="554"/>
                  </a:lnTo>
                  <a:lnTo>
                    <a:pt x="292" y="550"/>
                  </a:lnTo>
                  <a:lnTo>
                    <a:pt x="284" y="550"/>
                  </a:lnTo>
                  <a:lnTo>
                    <a:pt x="271" y="554"/>
                  </a:lnTo>
                  <a:lnTo>
                    <a:pt x="263" y="554"/>
                  </a:lnTo>
                  <a:lnTo>
                    <a:pt x="258" y="554"/>
                  </a:lnTo>
                  <a:lnTo>
                    <a:pt x="254" y="554"/>
                  </a:lnTo>
                  <a:lnTo>
                    <a:pt x="246" y="550"/>
                  </a:lnTo>
                  <a:lnTo>
                    <a:pt x="241" y="550"/>
                  </a:lnTo>
                  <a:lnTo>
                    <a:pt x="237" y="550"/>
                  </a:lnTo>
                  <a:lnTo>
                    <a:pt x="233" y="546"/>
                  </a:lnTo>
                  <a:lnTo>
                    <a:pt x="224" y="542"/>
                  </a:lnTo>
                  <a:lnTo>
                    <a:pt x="203" y="533"/>
                  </a:lnTo>
                  <a:lnTo>
                    <a:pt x="195" y="529"/>
                  </a:lnTo>
                  <a:lnTo>
                    <a:pt x="191" y="529"/>
                  </a:lnTo>
                  <a:lnTo>
                    <a:pt x="178" y="520"/>
                  </a:lnTo>
                  <a:lnTo>
                    <a:pt x="174" y="520"/>
                  </a:lnTo>
                  <a:lnTo>
                    <a:pt x="169" y="520"/>
                  </a:lnTo>
                  <a:lnTo>
                    <a:pt x="161" y="516"/>
                  </a:lnTo>
                  <a:lnTo>
                    <a:pt x="157" y="512"/>
                  </a:lnTo>
                  <a:lnTo>
                    <a:pt x="152" y="508"/>
                  </a:lnTo>
                  <a:lnTo>
                    <a:pt x="148" y="503"/>
                  </a:lnTo>
                  <a:lnTo>
                    <a:pt x="144" y="499"/>
                  </a:lnTo>
                  <a:lnTo>
                    <a:pt x="127" y="474"/>
                  </a:lnTo>
                  <a:lnTo>
                    <a:pt x="123" y="470"/>
                  </a:lnTo>
                  <a:lnTo>
                    <a:pt x="119" y="465"/>
                  </a:lnTo>
                  <a:lnTo>
                    <a:pt x="114" y="457"/>
                  </a:lnTo>
                  <a:lnTo>
                    <a:pt x="114" y="453"/>
                  </a:lnTo>
                  <a:lnTo>
                    <a:pt x="110" y="448"/>
                  </a:lnTo>
                  <a:lnTo>
                    <a:pt x="110" y="444"/>
                  </a:lnTo>
                  <a:lnTo>
                    <a:pt x="110" y="436"/>
                  </a:lnTo>
                  <a:lnTo>
                    <a:pt x="106" y="419"/>
                  </a:lnTo>
                  <a:lnTo>
                    <a:pt x="102" y="402"/>
                  </a:lnTo>
                  <a:lnTo>
                    <a:pt x="102" y="393"/>
                  </a:lnTo>
                  <a:lnTo>
                    <a:pt x="102" y="389"/>
                  </a:lnTo>
                  <a:lnTo>
                    <a:pt x="102" y="385"/>
                  </a:lnTo>
                  <a:lnTo>
                    <a:pt x="102" y="376"/>
                  </a:lnTo>
                  <a:lnTo>
                    <a:pt x="102" y="372"/>
                  </a:lnTo>
                  <a:lnTo>
                    <a:pt x="102" y="368"/>
                  </a:lnTo>
                  <a:lnTo>
                    <a:pt x="106" y="364"/>
                  </a:lnTo>
                  <a:lnTo>
                    <a:pt x="106" y="359"/>
                  </a:lnTo>
                  <a:lnTo>
                    <a:pt x="114" y="343"/>
                  </a:lnTo>
                  <a:lnTo>
                    <a:pt x="114" y="334"/>
                  </a:lnTo>
                  <a:lnTo>
                    <a:pt x="119" y="330"/>
                  </a:lnTo>
                  <a:lnTo>
                    <a:pt x="119" y="321"/>
                  </a:lnTo>
                  <a:lnTo>
                    <a:pt x="119" y="317"/>
                  </a:lnTo>
                  <a:lnTo>
                    <a:pt x="119" y="313"/>
                  </a:lnTo>
                  <a:lnTo>
                    <a:pt x="119" y="309"/>
                  </a:lnTo>
                  <a:lnTo>
                    <a:pt x="119" y="304"/>
                  </a:lnTo>
                  <a:lnTo>
                    <a:pt x="114" y="292"/>
                  </a:lnTo>
                  <a:lnTo>
                    <a:pt x="114" y="287"/>
                  </a:lnTo>
                  <a:lnTo>
                    <a:pt x="110" y="283"/>
                  </a:lnTo>
                  <a:lnTo>
                    <a:pt x="110" y="279"/>
                  </a:lnTo>
                  <a:lnTo>
                    <a:pt x="106" y="271"/>
                  </a:lnTo>
                  <a:lnTo>
                    <a:pt x="102" y="262"/>
                  </a:lnTo>
                  <a:lnTo>
                    <a:pt x="97" y="258"/>
                  </a:lnTo>
                  <a:lnTo>
                    <a:pt x="93" y="254"/>
                  </a:lnTo>
                  <a:lnTo>
                    <a:pt x="89" y="249"/>
                  </a:lnTo>
                  <a:lnTo>
                    <a:pt x="85" y="245"/>
                  </a:lnTo>
                  <a:lnTo>
                    <a:pt x="80" y="241"/>
                  </a:lnTo>
                  <a:lnTo>
                    <a:pt x="76" y="237"/>
                  </a:lnTo>
                  <a:lnTo>
                    <a:pt x="72" y="237"/>
                  </a:lnTo>
                  <a:lnTo>
                    <a:pt x="68" y="232"/>
                  </a:lnTo>
                  <a:lnTo>
                    <a:pt x="64" y="228"/>
                  </a:lnTo>
                  <a:lnTo>
                    <a:pt x="51" y="224"/>
                  </a:lnTo>
                  <a:lnTo>
                    <a:pt x="47" y="220"/>
                  </a:lnTo>
                  <a:lnTo>
                    <a:pt x="42" y="220"/>
                  </a:lnTo>
                  <a:lnTo>
                    <a:pt x="42" y="216"/>
                  </a:lnTo>
                  <a:lnTo>
                    <a:pt x="38" y="216"/>
                  </a:lnTo>
                  <a:lnTo>
                    <a:pt x="34" y="207"/>
                  </a:lnTo>
                  <a:lnTo>
                    <a:pt x="30" y="203"/>
                  </a:lnTo>
                  <a:lnTo>
                    <a:pt x="25" y="199"/>
                  </a:lnTo>
                  <a:lnTo>
                    <a:pt x="21" y="190"/>
                  </a:lnTo>
                  <a:lnTo>
                    <a:pt x="13" y="177"/>
                  </a:lnTo>
                  <a:lnTo>
                    <a:pt x="13" y="169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4"/>
                  </a:lnTo>
                  <a:close/>
                  <a:moveTo>
                    <a:pt x="110" y="0"/>
                  </a:move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4" name="Freeform 90"/>
            <p:cNvSpPr>
              <a:spLocks/>
            </p:cNvSpPr>
            <p:nvPr/>
          </p:nvSpPr>
          <p:spPr bwMode="auto">
            <a:xfrm>
              <a:off x="1002669" y="4696189"/>
              <a:ext cx="530409" cy="724563"/>
            </a:xfrm>
            <a:custGeom>
              <a:avLst/>
              <a:gdLst>
                <a:gd name="T0" fmla="*/ 139 w 1672"/>
                <a:gd name="T1" fmla="*/ 949 h 2287"/>
                <a:gd name="T2" fmla="*/ 224 w 1672"/>
                <a:gd name="T3" fmla="*/ 830 h 2287"/>
                <a:gd name="T4" fmla="*/ 338 w 1672"/>
                <a:gd name="T5" fmla="*/ 686 h 2287"/>
                <a:gd name="T6" fmla="*/ 474 w 1672"/>
                <a:gd name="T7" fmla="*/ 707 h 2287"/>
                <a:gd name="T8" fmla="*/ 520 w 1672"/>
                <a:gd name="T9" fmla="*/ 648 h 2287"/>
                <a:gd name="T10" fmla="*/ 491 w 1672"/>
                <a:gd name="T11" fmla="*/ 508 h 2287"/>
                <a:gd name="T12" fmla="*/ 516 w 1672"/>
                <a:gd name="T13" fmla="*/ 428 h 2287"/>
                <a:gd name="T14" fmla="*/ 762 w 1672"/>
                <a:gd name="T15" fmla="*/ 436 h 2287"/>
                <a:gd name="T16" fmla="*/ 758 w 1672"/>
                <a:gd name="T17" fmla="*/ 386 h 2287"/>
                <a:gd name="T18" fmla="*/ 664 w 1672"/>
                <a:gd name="T19" fmla="*/ 335 h 2287"/>
                <a:gd name="T20" fmla="*/ 702 w 1672"/>
                <a:gd name="T21" fmla="*/ 267 h 2287"/>
                <a:gd name="T22" fmla="*/ 804 w 1672"/>
                <a:gd name="T23" fmla="*/ 242 h 2287"/>
                <a:gd name="T24" fmla="*/ 935 w 1672"/>
                <a:gd name="T25" fmla="*/ 326 h 2287"/>
                <a:gd name="T26" fmla="*/ 1075 w 1672"/>
                <a:gd name="T27" fmla="*/ 309 h 2287"/>
                <a:gd name="T28" fmla="*/ 1198 w 1672"/>
                <a:gd name="T29" fmla="*/ 309 h 2287"/>
                <a:gd name="T30" fmla="*/ 1304 w 1672"/>
                <a:gd name="T31" fmla="*/ 267 h 2287"/>
                <a:gd name="T32" fmla="*/ 1266 w 1672"/>
                <a:gd name="T33" fmla="*/ 68 h 2287"/>
                <a:gd name="T34" fmla="*/ 1329 w 1672"/>
                <a:gd name="T35" fmla="*/ 5 h 2287"/>
                <a:gd name="T36" fmla="*/ 1503 w 1672"/>
                <a:gd name="T37" fmla="*/ 98 h 2287"/>
                <a:gd name="T38" fmla="*/ 1575 w 1672"/>
                <a:gd name="T39" fmla="*/ 225 h 2287"/>
                <a:gd name="T40" fmla="*/ 1672 w 1672"/>
                <a:gd name="T41" fmla="*/ 348 h 2287"/>
                <a:gd name="T42" fmla="*/ 1617 w 1672"/>
                <a:gd name="T43" fmla="*/ 428 h 2287"/>
                <a:gd name="T44" fmla="*/ 1532 w 1672"/>
                <a:gd name="T45" fmla="*/ 479 h 2287"/>
                <a:gd name="T46" fmla="*/ 1503 w 1672"/>
                <a:gd name="T47" fmla="*/ 521 h 2287"/>
                <a:gd name="T48" fmla="*/ 1316 w 1672"/>
                <a:gd name="T49" fmla="*/ 513 h 2287"/>
                <a:gd name="T50" fmla="*/ 1274 w 1672"/>
                <a:gd name="T51" fmla="*/ 602 h 2287"/>
                <a:gd name="T52" fmla="*/ 1422 w 1672"/>
                <a:gd name="T53" fmla="*/ 724 h 2287"/>
                <a:gd name="T54" fmla="*/ 1452 w 1672"/>
                <a:gd name="T55" fmla="*/ 834 h 2287"/>
                <a:gd name="T56" fmla="*/ 1452 w 1672"/>
                <a:gd name="T57" fmla="*/ 944 h 2287"/>
                <a:gd name="T58" fmla="*/ 1350 w 1672"/>
                <a:gd name="T59" fmla="*/ 923 h 2287"/>
                <a:gd name="T60" fmla="*/ 1346 w 1672"/>
                <a:gd name="T61" fmla="*/ 1000 h 2287"/>
                <a:gd name="T62" fmla="*/ 1363 w 1672"/>
                <a:gd name="T63" fmla="*/ 1059 h 2287"/>
                <a:gd name="T64" fmla="*/ 1274 w 1672"/>
                <a:gd name="T65" fmla="*/ 1101 h 2287"/>
                <a:gd name="T66" fmla="*/ 1316 w 1672"/>
                <a:gd name="T67" fmla="*/ 1190 h 2287"/>
                <a:gd name="T68" fmla="*/ 1405 w 1672"/>
                <a:gd name="T69" fmla="*/ 1101 h 2287"/>
                <a:gd name="T70" fmla="*/ 1465 w 1672"/>
                <a:gd name="T71" fmla="*/ 1038 h 2287"/>
                <a:gd name="T72" fmla="*/ 1469 w 1672"/>
                <a:gd name="T73" fmla="*/ 1152 h 2287"/>
                <a:gd name="T74" fmla="*/ 1363 w 1672"/>
                <a:gd name="T75" fmla="*/ 1232 h 2287"/>
                <a:gd name="T76" fmla="*/ 1439 w 1672"/>
                <a:gd name="T77" fmla="*/ 1279 h 2287"/>
                <a:gd name="T78" fmla="*/ 1414 w 1672"/>
                <a:gd name="T79" fmla="*/ 1440 h 2287"/>
                <a:gd name="T80" fmla="*/ 1359 w 1672"/>
                <a:gd name="T81" fmla="*/ 1609 h 2287"/>
                <a:gd name="T82" fmla="*/ 1227 w 1672"/>
                <a:gd name="T83" fmla="*/ 1605 h 2287"/>
                <a:gd name="T84" fmla="*/ 1143 w 1672"/>
                <a:gd name="T85" fmla="*/ 1681 h 2287"/>
                <a:gd name="T86" fmla="*/ 1117 w 1672"/>
                <a:gd name="T87" fmla="*/ 1876 h 2287"/>
                <a:gd name="T88" fmla="*/ 1054 w 1672"/>
                <a:gd name="T89" fmla="*/ 1952 h 2287"/>
                <a:gd name="T90" fmla="*/ 982 w 1672"/>
                <a:gd name="T91" fmla="*/ 1918 h 2287"/>
                <a:gd name="T92" fmla="*/ 1007 w 1672"/>
                <a:gd name="T93" fmla="*/ 2037 h 2287"/>
                <a:gd name="T94" fmla="*/ 1028 w 1672"/>
                <a:gd name="T95" fmla="*/ 2138 h 2287"/>
                <a:gd name="T96" fmla="*/ 1075 w 1672"/>
                <a:gd name="T97" fmla="*/ 2210 h 2287"/>
                <a:gd name="T98" fmla="*/ 957 w 1672"/>
                <a:gd name="T99" fmla="*/ 2185 h 2287"/>
                <a:gd name="T100" fmla="*/ 825 w 1672"/>
                <a:gd name="T101" fmla="*/ 2138 h 2287"/>
                <a:gd name="T102" fmla="*/ 588 w 1672"/>
                <a:gd name="T103" fmla="*/ 2066 h 2287"/>
                <a:gd name="T104" fmla="*/ 542 w 1672"/>
                <a:gd name="T105" fmla="*/ 1961 h 2287"/>
                <a:gd name="T106" fmla="*/ 444 w 1672"/>
                <a:gd name="T107" fmla="*/ 1901 h 2287"/>
                <a:gd name="T108" fmla="*/ 250 w 1672"/>
                <a:gd name="T109" fmla="*/ 1728 h 2287"/>
                <a:gd name="T110" fmla="*/ 131 w 1672"/>
                <a:gd name="T111" fmla="*/ 1567 h 2287"/>
                <a:gd name="T112" fmla="*/ 51 w 1672"/>
                <a:gd name="T113" fmla="*/ 1419 h 2287"/>
                <a:gd name="T114" fmla="*/ 55 w 1672"/>
                <a:gd name="T115" fmla="*/ 1279 h 2287"/>
                <a:gd name="T116" fmla="*/ 12 w 1672"/>
                <a:gd name="T117" fmla="*/ 1194 h 2287"/>
                <a:gd name="T118" fmla="*/ 29 w 1672"/>
                <a:gd name="T119" fmla="*/ 1059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2287">
                  <a:moveTo>
                    <a:pt x="0" y="944"/>
                  </a:moveTo>
                  <a:lnTo>
                    <a:pt x="17" y="940"/>
                  </a:lnTo>
                  <a:lnTo>
                    <a:pt x="38" y="940"/>
                  </a:lnTo>
                  <a:lnTo>
                    <a:pt x="67" y="936"/>
                  </a:lnTo>
                  <a:lnTo>
                    <a:pt x="76" y="936"/>
                  </a:lnTo>
                  <a:lnTo>
                    <a:pt x="80" y="936"/>
                  </a:lnTo>
                  <a:lnTo>
                    <a:pt x="84" y="936"/>
                  </a:lnTo>
                  <a:lnTo>
                    <a:pt x="89" y="936"/>
                  </a:lnTo>
                  <a:lnTo>
                    <a:pt x="89" y="940"/>
                  </a:lnTo>
                  <a:lnTo>
                    <a:pt x="93" y="940"/>
                  </a:lnTo>
                  <a:lnTo>
                    <a:pt x="101" y="944"/>
                  </a:lnTo>
                  <a:lnTo>
                    <a:pt x="110" y="949"/>
                  </a:lnTo>
                  <a:lnTo>
                    <a:pt x="114" y="949"/>
                  </a:lnTo>
                  <a:lnTo>
                    <a:pt x="118" y="953"/>
                  </a:lnTo>
                  <a:lnTo>
                    <a:pt x="127" y="953"/>
                  </a:lnTo>
                  <a:lnTo>
                    <a:pt x="131" y="953"/>
                  </a:lnTo>
                  <a:lnTo>
                    <a:pt x="135" y="953"/>
                  </a:lnTo>
                  <a:lnTo>
                    <a:pt x="139" y="949"/>
                  </a:lnTo>
                  <a:lnTo>
                    <a:pt x="144" y="949"/>
                  </a:lnTo>
                  <a:lnTo>
                    <a:pt x="148" y="949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1" y="936"/>
                  </a:lnTo>
                  <a:lnTo>
                    <a:pt x="169" y="932"/>
                  </a:lnTo>
                  <a:lnTo>
                    <a:pt x="178" y="919"/>
                  </a:lnTo>
                  <a:lnTo>
                    <a:pt x="186" y="911"/>
                  </a:lnTo>
                  <a:lnTo>
                    <a:pt x="190" y="906"/>
                  </a:lnTo>
                  <a:lnTo>
                    <a:pt x="194" y="898"/>
                  </a:lnTo>
                  <a:lnTo>
                    <a:pt x="199" y="894"/>
                  </a:lnTo>
                  <a:lnTo>
                    <a:pt x="203" y="885"/>
                  </a:lnTo>
                  <a:lnTo>
                    <a:pt x="207" y="877"/>
                  </a:lnTo>
                  <a:lnTo>
                    <a:pt x="211" y="873"/>
                  </a:lnTo>
                  <a:lnTo>
                    <a:pt x="216" y="860"/>
                  </a:lnTo>
                  <a:lnTo>
                    <a:pt x="216" y="856"/>
                  </a:lnTo>
                  <a:lnTo>
                    <a:pt x="220" y="847"/>
                  </a:lnTo>
                  <a:lnTo>
                    <a:pt x="224" y="830"/>
                  </a:lnTo>
                  <a:lnTo>
                    <a:pt x="233" y="792"/>
                  </a:lnTo>
                  <a:lnTo>
                    <a:pt x="237" y="784"/>
                  </a:lnTo>
                  <a:lnTo>
                    <a:pt x="237" y="775"/>
                  </a:lnTo>
                  <a:lnTo>
                    <a:pt x="241" y="771"/>
                  </a:lnTo>
                  <a:lnTo>
                    <a:pt x="241" y="767"/>
                  </a:lnTo>
                  <a:lnTo>
                    <a:pt x="250" y="758"/>
                  </a:lnTo>
                  <a:lnTo>
                    <a:pt x="258" y="741"/>
                  </a:lnTo>
                  <a:lnTo>
                    <a:pt x="266" y="729"/>
                  </a:lnTo>
                  <a:lnTo>
                    <a:pt x="271" y="720"/>
                  </a:lnTo>
                  <a:lnTo>
                    <a:pt x="275" y="716"/>
                  </a:lnTo>
                  <a:lnTo>
                    <a:pt x="279" y="712"/>
                  </a:lnTo>
                  <a:lnTo>
                    <a:pt x="283" y="707"/>
                  </a:lnTo>
                  <a:lnTo>
                    <a:pt x="288" y="703"/>
                  </a:lnTo>
                  <a:lnTo>
                    <a:pt x="292" y="703"/>
                  </a:lnTo>
                  <a:lnTo>
                    <a:pt x="296" y="699"/>
                  </a:lnTo>
                  <a:lnTo>
                    <a:pt x="300" y="699"/>
                  </a:lnTo>
                  <a:lnTo>
                    <a:pt x="330" y="690"/>
                  </a:lnTo>
                  <a:lnTo>
                    <a:pt x="338" y="686"/>
                  </a:lnTo>
                  <a:lnTo>
                    <a:pt x="351" y="682"/>
                  </a:lnTo>
                  <a:lnTo>
                    <a:pt x="372" y="674"/>
                  </a:lnTo>
                  <a:lnTo>
                    <a:pt x="381" y="669"/>
                  </a:lnTo>
                  <a:lnTo>
                    <a:pt x="385" y="669"/>
                  </a:lnTo>
                  <a:lnTo>
                    <a:pt x="389" y="669"/>
                  </a:lnTo>
                  <a:lnTo>
                    <a:pt x="398" y="669"/>
                  </a:lnTo>
                  <a:lnTo>
                    <a:pt x="402" y="674"/>
                  </a:lnTo>
                  <a:lnTo>
                    <a:pt x="406" y="674"/>
                  </a:lnTo>
                  <a:lnTo>
                    <a:pt x="410" y="678"/>
                  </a:lnTo>
                  <a:lnTo>
                    <a:pt x="419" y="682"/>
                  </a:lnTo>
                  <a:lnTo>
                    <a:pt x="427" y="686"/>
                  </a:lnTo>
                  <a:lnTo>
                    <a:pt x="432" y="690"/>
                  </a:lnTo>
                  <a:lnTo>
                    <a:pt x="436" y="695"/>
                  </a:lnTo>
                  <a:lnTo>
                    <a:pt x="444" y="695"/>
                  </a:lnTo>
                  <a:lnTo>
                    <a:pt x="448" y="699"/>
                  </a:lnTo>
                  <a:lnTo>
                    <a:pt x="457" y="703"/>
                  </a:lnTo>
                  <a:lnTo>
                    <a:pt x="465" y="703"/>
                  </a:lnTo>
                  <a:lnTo>
                    <a:pt x="474" y="707"/>
                  </a:lnTo>
                  <a:lnTo>
                    <a:pt x="482" y="707"/>
                  </a:lnTo>
                  <a:lnTo>
                    <a:pt x="491" y="712"/>
                  </a:lnTo>
                  <a:lnTo>
                    <a:pt x="499" y="712"/>
                  </a:lnTo>
                  <a:lnTo>
                    <a:pt x="504" y="712"/>
                  </a:lnTo>
                  <a:lnTo>
                    <a:pt x="512" y="712"/>
                  </a:lnTo>
                  <a:lnTo>
                    <a:pt x="520" y="707"/>
                  </a:lnTo>
                  <a:lnTo>
                    <a:pt x="525" y="707"/>
                  </a:lnTo>
                  <a:lnTo>
                    <a:pt x="529" y="707"/>
                  </a:lnTo>
                  <a:lnTo>
                    <a:pt x="533" y="703"/>
                  </a:lnTo>
                  <a:lnTo>
                    <a:pt x="533" y="699"/>
                  </a:lnTo>
                  <a:lnTo>
                    <a:pt x="533" y="695"/>
                  </a:lnTo>
                  <a:lnTo>
                    <a:pt x="533" y="690"/>
                  </a:lnTo>
                  <a:lnTo>
                    <a:pt x="533" y="686"/>
                  </a:lnTo>
                  <a:lnTo>
                    <a:pt x="533" y="682"/>
                  </a:lnTo>
                  <a:lnTo>
                    <a:pt x="520" y="661"/>
                  </a:lnTo>
                  <a:lnTo>
                    <a:pt x="520" y="657"/>
                  </a:lnTo>
                  <a:lnTo>
                    <a:pt x="520" y="652"/>
                  </a:lnTo>
                  <a:lnTo>
                    <a:pt x="520" y="648"/>
                  </a:lnTo>
                  <a:lnTo>
                    <a:pt x="516" y="640"/>
                  </a:lnTo>
                  <a:lnTo>
                    <a:pt x="516" y="623"/>
                  </a:lnTo>
                  <a:lnTo>
                    <a:pt x="516" y="618"/>
                  </a:lnTo>
                  <a:lnTo>
                    <a:pt x="516" y="610"/>
                  </a:lnTo>
                  <a:lnTo>
                    <a:pt x="516" y="602"/>
                  </a:lnTo>
                  <a:lnTo>
                    <a:pt x="516" y="589"/>
                  </a:lnTo>
                  <a:lnTo>
                    <a:pt x="516" y="585"/>
                  </a:lnTo>
                  <a:lnTo>
                    <a:pt x="516" y="576"/>
                  </a:lnTo>
                  <a:lnTo>
                    <a:pt x="516" y="572"/>
                  </a:lnTo>
                  <a:lnTo>
                    <a:pt x="516" y="563"/>
                  </a:lnTo>
                  <a:lnTo>
                    <a:pt x="512" y="559"/>
                  </a:lnTo>
                  <a:lnTo>
                    <a:pt x="512" y="555"/>
                  </a:lnTo>
                  <a:lnTo>
                    <a:pt x="508" y="547"/>
                  </a:lnTo>
                  <a:lnTo>
                    <a:pt x="508" y="542"/>
                  </a:lnTo>
                  <a:lnTo>
                    <a:pt x="504" y="534"/>
                  </a:lnTo>
                  <a:lnTo>
                    <a:pt x="495" y="521"/>
                  </a:lnTo>
                  <a:lnTo>
                    <a:pt x="491" y="517"/>
                  </a:lnTo>
                  <a:lnTo>
                    <a:pt x="491" y="508"/>
                  </a:lnTo>
                  <a:lnTo>
                    <a:pt x="487" y="500"/>
                  </a:lnTo>
                  <a:lnTo>
                    <a:pt x="482" y="496"/>
                  </a:lnTo>
                  <a:lnTo>
                    <a:pt x="478" y="479"/>
                  </a:lnTo>
                  <a:lnTo>
                    <a:pt x="474" y="470"/>
                  </a:lnTo>
                  <a:lnTo>
                    <a:pt x="474" y="462"/>
                  </a:lnTo>
                  <a:lnTo>
                    <a:pt x="470" y="458"/>
                  </a:lnTo>
                  <a:lnTo>
                    <a:pt x="470" y="453"/>
                  </a:lnTo>
                  <a:lnTo>
                    <a:pt x="470" y="445"/>
                  </a:lnTo>
                  <a:lnTo>
                    <a:pt x="470" y="441"/>
                  </a:lnTo>
                  <a:lnTo>
                    <a:pt x="474" y="436"/>
                  </a:lnTo>
                  <a:lnTo>
                    <a:pt x="474" y="432"/>
                  </a:lnTo>
                  <a:lnTo>
                    <a:pt x="482" y="428"/>
                  </a:lnTo>
                  <a:lnTo>
                    <a:pt x="487" y="428"/>
                  </a:lnTo>
                  <a:lnTo>
                    <a:pt x="491" y="428"/>
                  </a:lnTo>
                  <a:lnTo>
                    <a:pt x="495" y="428"/>
                  </a:lnTo>
                  <a:lnTo>
                    <a:pt x="504" y="428"/>
                  </a:lnTo>
                  <a:lnTo>
                    <a:pt x="508" y="428"/>
                  </a:lnTo>
                  <a:lnTo>
                    <a:pt x="516" y="428"/>
                  </a:lnTo>
                  <a:lnTo>
                    <a:pt x="525" y="432"/>
                  </a:lnTo>
                  <a:lnTo>
                    <a:pt x="542" y="436"/>
                  </a:lnTo>
                  <a:lnTo>
                    <a:pt x="559" y="441"/>
                  </a:lnTo>
                  <a:lnTo>
                    <a:pt x="571" y="441"/>
                  </a:lnTo>
                  <a:lnTo>
                    <a:pt x="580" y="441"/>
                  </a:lnTo>
                  <a:lnTo>
                    <a:pt x="592" y="445"/>
                  </a:lnTo>
                  <a:lnTo>
                    <a:pt x="605" y="445"/>
                  </a:lnTo>
                  <a:lnTo>
                    <a:pt x="618" y="445"/>
                  </a:lnTo>
                  <a:lnTo>
                    <a:pt x="626" y="445"/>
                  </a:lnTo>
                  <a:lnTo>
                    <a:pt x="635" y="445"/>
                  </a:lnTo>
                  <a:lnTo>
                    <a:pt x="643" y="445"/>
                  </a:lnTo>
                  <a:lnTo>
                    <a:pt x="673" y="445"/>
                  </a:lnTo>
                  <a:lnTo>
                    <a:pt x="698" y="441"/>
                  </a:lnTo>
                  <a:lnTo>
                    <a:pt x="702" y="441"/>
                  </a:lnTo>
                  <a:lnTo>
                    <a:pt x="724" y="436"/>
                  </a:lnTo>
                  <a:lnTo>
                    <a:pt x="736" y="436"/>
                  </a:lnTo>
                  <a:lnTo>
                    <a:pt x="741" y="436"/>
                  </a:lnTo>
                  <a:lnTo>
                    <a:pt x="762" y="436"/>
                  </a:lnTo>
                  <a:lnTo>
                    <a:pt x="766" y="436"/>
                  </a:lnTo>
                  <a:lnTo>
                    <a:pt x="770" y="436"/>
                  </a:lnTo>
                  <a:lnTo>
                    <a:pt x="774" y="432"/>
                  </a:lnTo>
                  <a:lnTo>
                    <a:pt x="779" y="432"/>
                  </a:lnTo>
                  <a:lnTo>
                    <a:pt x="783" y="432"/>
                  </a:lnTo>
                  <a:lnTo>
                    <a:pt x="783" y="428"/>
                  </a:lnTo>
                  <a:lnTo>
                    <a:pt x="787" y="428"/>
                  </a:lnTo>
                  <a:lnTo>
                    <a:pt x="787" y="424"/>
                  </a:lnTo>
                  <a:lnTo>
                    <a:pt x="787" y="419"/>
                  </a:lnTo>
                  <a:lnTo>
                    <a:pt x="787" y="415"/>
                  </a:lnTo>
                  <a:lnTo>
                    <a:pt x="787" y="411"/>
                  </a:lnTo>
                  <a:lnTo>
                    <a:pt x="783" y="407"/>
                  </a:lnTo>
                  <a:lnTo>
                    <a:pt x="779" y="403"/>
                  </a:lnTo>
                  <a:lnTo>
                    <a:pt x="774" y="398"/>
                  </a:lnTo>
                  <a:lnTo>
                    <a:pt x="770" y="394"/>
                  </a:lnTo>
                  <a:lnTo>
                    <a:pt x="766" y="390"/>
                  </a:lnTo>
                  <a:lnTo>
                    <a:pt x="762" y="390"/>
                  </a:lnTo>
                  <a:lnTo>
                    <a:pt x="758" y="386"/>
                  </a:lnTo>
                  <a:lnTo>
                    <a:pt x="753" y="386"/>
                  </a:lnTo>
                  <a:lnTo>
                    <a:pt x="745" y="381"/>
                  </a:lnTo>
                  <a:lnTo>
                    <a:pt x="736" y="381"/>
                  </a:lnTo>
                  <a:lnTo>
                    <a:pt x="732" y="377"/>
                  </a:lnTo>
                  <a:lnTo>
                    <a:pt x="711" y="373"/>
                  </a:lnTo>
                  <a:lnTo>
                    <a:pt x="702" y="373"/>
                  </a:lnTo>
                  <a:lnTo>
                    <a:pt x="698" y="373"/>
                  </a:lnTo>
                  <a:lnTo>
                    <a:pt x="694" y="369"/>
                  </a:lnTo>
                  <a:lnTo>
                    <a:pt x="690" y="364"/>
                  </a:lnTo>
                  <a:lnTo>
                    <a:pt x="686" y="364"/>
                  </a:lnTo>
                  <a:lnTo>
                    <a:pt x="681" y="360"/>
                  </a:lnTo>
                  <a:lnTo>
                    <a:pt x="677" y="360"/>
                  </a:lnTo>
                  <a:lnTo>
                    <a:pt x="673" y="356"/>
                  </a:lnTo>
                  <a:lnTo>
                    <a:pt x="673" y="352"/>
                  </a:lnTo>
                  <a:lnTo>
                    <a:pt x="669" y="348"/>
                  </a:lnTo>
                  <a:lnTo>
                    <a:pt x="664" y="343"/>
                  </a:lnTo>
                  <a:lnTo>
                    <a:pt x="664" y="339"/>
                  </a:lnTo>
                  <a:lnTo>
                    <a:pt x="664" y="335"/>
                  </a:lnTo>
                  <a:lnTo>
                    <a:pt x="664" y="331"/>
                  </a:lnTo>
                  <a:lnTo>
                    <a:pt x="660" y="322"/>
                  </a:lnTo>
                  <a:lnTo>
                    <a:pt x="656" y="314"/>
                  </a:lnTo>
                  <a:lnTo>
                    <a:pt x="656" y="309"/>
                  </a:lnTo>
                  <a:lnTo>
                    <a:pt x="652" y="305"/>
                  </a:lnTo>
                  <a:lnTo>
                    <a:pt x="652" y="301"/>
                  </a:lnTo>
                  <a:lnTo>
                    <a:pt x="652" y="297"/>
                  </a:lnTo>
                  <a:lnTo>
                    <a:pt x="656" y="292"/>
                  </a:lnTo>
                  <a:lnTo>
                    <a:pt x="660" y="288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69" y="280"/>
                  </a:lnTo>
                  <a:lnTo>
                    <a:pt x="673" y="280"/>
                  </a:lnTo>
                  <a:lnTo>
                    <a:pt x="677" y="276"/>
                  </a:lnTo>
                  <a:lnTo>
                    <a:pt x="690" y="271"/>
                  </a:lnTo>
                  <a:lnTo>
                    <a:pt x="694" y="271"/>
                  </a:lnTo>
                  <a:lnTo>
                    <a:pt x="698" y="267"/>
                  </a:lnTo>
                  <a:lnTo>
                    <a:pt x="702" y="267"/>
                  </a:lnTo>
                  <a:lnTo>
                    <a:pt x="707" y="263"/>
                  </a:lnTo>
                  <a:lnTo>
                    <a:pt x="711" y="259"/>
                  </a:lnTo>
                  <a:lnTo>
                    <a:pt x="711" y="254"/>
                  </a:lnTo>
                  <a:lnTo>
                    <a:pt x="711" y="250"/>
                  </a:lnTo>
                  <a:lnTo>
                    <a:pt x="711" y="246"/>
                  </a:lnTo>
                  <a:lnTo>
                    <a:pt x="715" y="233"/>
                  </a:lnTo>
                  <a:lnTo>
                    <a:pt x="715" y="229"/>
                  </a:lnTo>
                  <a:lnTo>
                    <a:pt x="715" y="225"/>
                  </a:lnTo>
                  <a:lnTo>
                    <a:pt x="719" y="221"/>
                  </a:lnTo>
                  <a:lnTo>
                    <a:pt x="724" y="221"/>
                  </a:lnTo>
                  <a:lnTo>
                    <a:pt x="728" y="221"/>
                  </a:lnTo>
                  <a:lnTo>
                    <a:pt x="732" y="221"/>
                  </a:lnTo>
                  <a:lnTo>
                    <a:pt x="749" y="229"/>
                  </a:lnTo>
                  <a:lnTo>
                    <a:pt x="753" y="229"/>
                  </a:lnTo>
                  <a:lnTo>
                    <a:pt x="758" y="233"/>
                  </a:lnTo>
                  <a:lnTo>
                    <a:pt x="770" y="233"/>
                  </a:lnTo>
                  <a:lnTo>
                    <a:pt x="791" y="242"/>
                  </a:lnTo>
                  <a:lnTo>
                    <a:pt x="804" y="242"/>
                  </a:lnTo>
                  <a:lnTo>
                    <a:pt x="813" y="246"/>
                  </a:lnTo>
                  <a:lnTo>
                    <a:pt x="817" y="250"/>
                  </a:lnTo>
                  <a:lnTo>
                    <a:pt x="825" y="254"/>
                  </a:lnTo>
                  <a:lnTo>
                    <a:pt x="830" y="259"/>
                  </a:lnTo>
                  <a:lnTo>
                    <a:pt x="834" y="263"/>
                  </a:lnTo>
                  <a:lnTo>
                    <a:pt x="838" y="267"/>
                  </a:lnTo>
                  <a:lnTo>
                    <a:pt x="851" y="284"/>
                  </a:lnTo>
                  <a:lnTo>
                    <a:pt x="855" y="288"/>
                  </a:lnTo>
                  <a:lnTo>
                    <a:pt x="859" y="297"/>
                  </a:lnTo>
                  <a:lnTo>
                    <a:pt x="863" y="297"/>
                  </a:lnTo>
                  <a:lnTo>
                    <a:pt x="863" y="301"/>
                  </a:lnTo>
                  <a:lnTo>
                    <a:pt x="868" y="301"/>
                  </a:lnTo>
                  <a:lnTo>
                    <a:pt x="876" y="305"/>
                  </a:lnTo>
                  <a:lnTo>
                    <a:pt x="880" y="309"/>
                  </a:lnTo>
                  <a:lnTo>
                    <a:pt x="910" y="318"/>
                  </a:lnTo>
                  <a:lnTo>
                    <a:pt x="923" y="322"/>
                  </a:lnTo>
                  <a:lnTo>
                    <a:pt x="931" y="326"/>
                  </a:lnTo>
                  <a:lnTo>
                    <a:pt x="935" y="326"/>
                  </a:lnTo>
                  <a:lnTo>
                    <a:pt x="940" y="331"/>
                  </a:lnTo>
                  <a:lnTo>
                    <a:pt x="952" y="331"/>
                  </a:lnTo>
                  <a:lnTo>
                    <a:pt x="961" y="335"/>
                  </a:lnTo>
                  <a:lnTo>
                    <a:pt x="965" y="335"/>
                  </a:lnTo>
                  <a:lnTo>
                    <a:pt x="973" y="335"/>
                  </a:lnTo>
                  <a:lnTo>
                    <a:pt x="982" y="335"/>
                  </a:lnTo>
                  <a:lnTo>
                    <a:pt x="990" y="335"/>
                  </a:lnTo>
                  <a:lnTo>
                    <a:pt x="995" y="335"/>
                  </a:lnTo>
                  <a:lnTo>
                    <a:pt x="1003" y="335"/>
                  </a:lnTo>
                  <a:lnTo>
                    <a:pt x="1012" y="335"/>
                  </a:lnTo>
                  <a:lnTo>
                    <a:pt x="1020" y="335"/>
                  </a:lnTo>
                  <a:lnTo>
                    <a:pt x="1024" y="331"/>
                  </a:lnTo>
                  <a:lnTo>
                    <a:pt x="1028" y="331"/>
                  </a:lnTo>
                  <a:lnTo>
                    <a:pt x="1037" y="326"/>
                  </a:lnTo>
                  <a:lnTo>
                    <a:pt x="1045" y="326"/>
                  </a:lnTo>
                  <a:lnTo>
                    <a:pt x="1050" y="322"/>
                  </a:lnTo>
                  <a:lnTo>
                    <a:pt x="1067" y="314"/>
                  </a:lnTo>
                  <a:lnTo>
                    <a:pt x="1075" y="309"/>
                  </a:lnTo>
                  <a:lnTo>
                    <a:pt x="1079" y="305"/>
                  </a:lnTo>
                  <a:lnTo>
                    <a:pt x="1084" y="305"/>
                  </a:lnTo>
                  <a:lnTo>
                    <a:pt x="1100" y="288"/>
                  </a:lnTo>
                  <a:lnTo>
                    <a:pt x="1105" y="284"/>
                  </a:lnTo>
                  <a:lnTo>
                    <a:pt x="1109" y="284"/>
                  </a:lnTo>
                  <a:lnTo>
                    <a:pt x="1113" y="284"/>
                  </a:lnTo>
                  <a:lnTo>
                    <a:pt x="1117" y="284"/>
                  </a:lnTo>
                  <a:lnTo>
                    <a:pt x="1122" y="284"/>
                  </a:lnTo>
                  <a:lnTo>
                    <a:pt x="1126" y="284"/>
                  </a:lnTo>
                  <a:lnTo>
                    <a:pt x="1139" y="288"/>
                  </a:lnTo>
                  <a:lnTo>
                    <a:pt x="1151" y="297"/>
                  </a:lnTo>
                  <a:lnTo>
                    <a:pt x="1164" y="301"/>
                  </a:lnTo>
                  <a:lnTo>
                    <a:pt x="1168" y="301"/>
                  </a:lnTo>
                  <a:lnTo>
                    <a:pt x="1177" y="305"/>
                  </a:lnTo>
                  <a:lnTo>
                    <a:pt x="1185" y="305"/>
                  </a:lnTo>
                  <a:lnTo>
                    <a:pt x="1189" y="309"/>
                  </a:lnTo>
                  <a:lnTo>
                    <a:pt x="1194" y="309"/>
                  </a:lnTo>
                  <a:lnTo>
                    <a:pt x="1198" y="309"/>
                  </a:lnTo>
                  <a:lnTo>
                    <a:pt x="1211" y="309"/>
                  </a:lnTo>
                  <a:lnTo>
                    <a:pt x="1219" y="309"/>
                  </a:lnTo>
                  <a:lnTo>
                    <a:pt x="1232" y="314"/>
                  </a:lnTo>
                  <a:lnTo>
                    <a:pt x="1240" y="314"/>
                  </a:lnTo>
                  <a:lnTo>
                    <a:pt x="1249" y="314"/>
                  </a:lnTo>
                  <a:lnTo>
                    <a:pt x="1274" y="314"/>
                  </a:lnTo>
                  <a:lnTo>
                    <a:pt x="1282" y="314"/>
                  </a:lnTo>
                  <a:lnTo>
                    <a:pt x="1287" y="314"/>
                  </a:lnTo>
                  <a:lnTo>
                    <a:pt x="1291" y="314"/>
                  </a:lnTo>
                  <a:lnTo>
                    <a:pt x="1295" y="309"/>
                  </a:lnTo>
                  <a:lnTo>
                    <a:pt x="1299" y="305"/>
                  </a:lnTo>
                  <a:lnTo>
                    <a:pt x="1304" y="301"/>
                  </a:lnTo>
                  <a:lnTo>
                    <a:pt x="1304" y="297"/>
                  </a:lnTo>
                  <a:lnTo>
                    <a:pt x="1304" y="292"/>
                  </a:lnTo>
                  <a:lnTo>
                    <a:pt x="1304" y="288"/>
                  </a:lnTo>
                  <a:lnTo>
                    <a:pt x="1304" y="280"/>
                  </a:lnTo>
                  <a:lnTo>
                    <a:pt x="1304" y="271"/>
                  </a:lnTo>
                  <a:lnTo>
                    <a:pt x="1304" y="267"/>
                  </a:lnTo>
                  <a:lnTo>
                    <a:pt x="1299" y="254"/>
                  </a:lnTo>
                  <a:lnTo>
                    <a:pt x="1299" y="250"/>
                  </a:lnTo>
                  <a:lnTo>
                    <a:pt x="1295" y="237"/>
                  </a:lnTo>
                  <a:lnTo>
                    <a:pt x="1291" y="221"/>
                  </a:lnTo>
                  <a:lnTo>
                    <a:pt x="1282" y="191"/>
                  </a:lnTo>
                  <a:lnTo>
                    <a:pt x="1274" y="153"/>
                  </a:lnTo>
                  <a:lnTo>
                    <a:pt x="1274" y="144"/>
                  </a:lnTo>
                  <a:lnTo>
                    <a:pt x="1270" y="136"/>
                  </a:lnTo>
                  <a:lnTo>
                    <a:pt x="1270" y="132"/>
                  </a:lnTo>
                  <a:lnTo>
                    <a:pt x="1270" y="127"/>
                  </a:lnTo>
                  <a:lnTo>
                    <a:pt x="1270" y="119"/>
                  </a:lnTo>
                  <a:lnTo>
                    <a:pt x="1270" y="106"/>
                  </a:lnTo>
                  <a:lnTo>
                    <a:pt x="1270" y="102"/>
                  </a:lnTo>
                  <a:lnTo>
                    <a:pt x="1270" y="89"/>
                  </a:lnTo>
                  <a:lnTo>
                    <a:pt x="1270" y="85"/>
                  </a:lnTo>
                  <a:lnTo>
                    <a:pt x="1270" y="81"/>
                  </a:lnTo>
                  <a:lnTo>
                    <a:pt x="1266" y="72"/>
                  </a:lnTo>
                  <a:lnTo>
                    <a:pt x="1266" y="68"/>
                  </a:lnTo>
                  <a:lnTo>
                    <a:pt x="1261" y="64"/>
                  </a:lnTo>
                  <a:lnTo>
                    <a:pt x="1261" y="55"/>
                  </a:lnTo>
                  <a:lnTo>
                    <a:pt x="1261" y="51"/>
                  </a:lnTo>
                  <a:lnTo>
                    <a:pt x="1266" y="47"/>
                  </a:lnTo>
                  <a:lnTo>
                    <a:pt x="1266" y="43"/>
                  </a:lnTo>
                  <a:lnTo>
                    <a:pt x="1270" y="38"/>
                  </a:lnTo>
                  <a:lnTo>
                    <a:pt x="1274" y="30"/>
                  </a:lnTo>
                  <a:lnTo>
                    <a:pt x="1282" y="22"/>
                  </a:lnTo>
                  <a:lnTo>
                    <a:pt x="1287" y="17"/>
                  </a:lnTo>
                  <a:lnTo>
                    <a:pt x="1291" y="13"/>
                  </a:lnTo>
                  <a:lnTo>
                    <a:pt x="1295" y="9"/>
                  </a:lnTo>
                  <a:lnTo>
                    <a:pt x="1299" y="5"/>
                  </a:lnTo>
                  <a:lnTo>
                    <a:pt x="1304" y="0"/>
                  </a:lnTo>
                  <a:lnTo>
                    <a:pt x="1308" y="0"/>
                  </a:lnTo>
                  <a:lnTo>
                    <a:pt x="1312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9" y="5"/>
                  </a:lnTo>
                  <a:lnTo>
                    <a:pt x="1333" y="5"/>
                  </a:lnTo>
                  <a:lnTo>
                    <a:pt x="1342" y="9"/>
                  </a:lnTo>
                  <a:lnTo>
                    <a:pt x="1346" y="13"/>
                  </a:lnTo>
                  <a:lnTo>
                    <a:pt x="1354" y="17"/>
                  </a:lnTo>
                  <a:lnTo>
                    <a:pt x="1359" y="22"/>
                  </a:lnTo>
                  <a:lnTo>
                    <a:pt x="1367" y="26"/>
                  </a:lnTo>
                  <a:lnTo>
                    <a:pt x="1380" y="30"/>
                  </a:lnTo>
                  <a:lnTo>
                    <a:pt x="1418" y="60"/>
                  </a:lnTo>
                  <a:lnTo>
                    <a:pt x="1426" y="68"/>
                  </a:lnTo>
                  <a:lnTo>
                    <a:pt x="1435" y="72"/>
                  </a:lnTo>
                  <a:lnTo>
                    <a:pt x="1443" y="77"/>
                  </a:lnTo>
                  <a:lnTo>
                    <a:pt x="1448" y="81"/>
                  </a:lnTo>
                  <a:lnTo>
                    <a:pt x="1460" y="85"/>
                  </a:lnTo>
                  <a:lnTo>
                    <a:pt x="1473" y="89"/>
                  </a:lnTo>
                  <a:lnTo>
                    <a:pt x="1477" y="93"/>
                  </a:lnTo>
                  <a:lnTo>
                    <a:pt x="1486" y="93"/>
                  </a:lnTo>
                  <a:lnTo>
                    <a:pt x="1494" y="98"/>
                  </a:lnTo>
                  <a:lnTo>
                    <a:pt x="1503" y="98"/>
                  </a:lnTo>
                  <a:lnTo>
                    <a:pt x="1507" y="102"/>
                  </a:lnTo>
                  <a:lnTo>
                    <a:pt x="1511" y="110"/>
                  </a:lnTo>
                  <a:lnTo>
                    <a:pt x="1511" y="119"/>
                  </a:lnTo>
                  <a:lnTo>
                    <a:pt x="1515" y="123"/>
                  </a:lnTo>
                  <a:lnTo>
                    <a:pt x="1515" y="127"/>
                  </a:lnTo>
                  <a:lnTo>
                    <a:pt x="1520" y="136"/>
                  </a:lnTo>
                  <a:lnTo>
                    <a:pt x="1524" y="144"/>
                  </a:lnTo>
                  <a:lnTo>
                    <a:pt x="1528" y="149"/>
                  </a:lnTo>
                  <a:lnTo>
                    <a:pt x="1536" y="165"/>
                  </a:lnTo>
                  <a:lnTo>
                    <a:pt x="1541" y="174"/>
                  </a:lnTo>
                  <a:lnTo>
                    <a:pt x="1549" y="187"/>
                  </a:lnTo>
                  <a:lnTo>
                    <a:pt x="1553" y="204"/>
                  </a:lnTo>
                  <a:lnTo>
                    <a:pt x="1558" y="208"/>
                  </a:lnTo>
                  <a:lnTo>
                    <a:pt x="1562" y="212"/>
                  </a:lnTo>
                  <a:lnTo>
                    <a:pt x="1566" y="216"/>
                  </a:lnTo>
                  <a:lnTo>
                    <a:pt x="1566" y="221"/>
                  </a:lnTo>
                  <a:lnTo>
                    <a:pt x="1570" y="221"/>
                  </a:lnTo>
                  <a:lnTo>
                    <a:pt x="1575" y="225"/>
                  </a:lnTo>
                  <a:lnTo>
                    <a:pt x="1583" y="233"/>
                  </a:lnTo>
                  <a:lnTo>
                    <a:pt x="1587" y="237"/>
                  </a:lnTo>
                  <a:lnTo>
                    <a:pt x="1604" y="250"/>
                  </a:lnTo>
                  <a:lnTo>
                    <a:pt x="1608" y="259"/>
                  </a:lnTo>
                  <a:lnTo>
                    <a:pt x="1613" y="263"/>
                  </a:lnTo>
                  <a:lnTo>
                    <a:pt x="1621" y="267"/>
                  </a:lnTo>
                  <a:lnTo>
                    <a:pt x="1630" y="276"/>
                  </a:lnTo>
                  <a:lnTo>
                    <a:pt x="1638" y="284"/>
                  </a:lnTo>
                  <a:lnTo>
                    <a:pt x="1642" y="292"/>
                  </a:lnTo>
                  <a:lnTo>
                    <a:pt x="1647" y="297"/>
                  </a:lnTo>
                  <a:lnTo>
                    <a:pt x="1651" y="301"/>
                  </a:lnTo>
                  <a:lnTo>
                    <a:pt x="1655" y="309"/>
                  </a:lnTo>
                  <a:lnTo>
                    <a:pt x="1659" y="314"/>
                  </a:lnTo>
                  <a:lnTo>
                    <a:pt x="1663" y="326"/>
                  </a:lnTo>
                  <a:lnTo>
                    <a:pt x="1668" y="331"/>
                  </a:lnTo>
                  <a:lnTo>
                    <a:pt x="1668" y="335"/>
                  </a:lnTo>
                  <a:lnTo>
                    <a:pt x="1672" y="343"/>
                  </a:lnTo>
                  <a:lnTo>
                    <a:pt x="1672" y="348"/>
                  </a:lnTo>
                  <a:lnTo>
                    <a:pt x="1672" y="356"/>
                  </a:lnTo>
                  <a:lnTo>
                    <a:pt x="1672" y="360"/>
                  </a:lnTo>
                  <a:lnTo>
                    <a:pt x="1672" y="364"/>
                  </a:lnTo>
                  <a:lnTo>
                    <a:pt x="1668" y="369"/>
                  </a:lnTo>
                  <a:lnTo>
                    <a:pt x="1668" y="373"/>
                  </a:lnTo>
                  <a:lnTo>
                    <a:pt x="1668" y="377"/>
                  </a:lnTo>
                  <a:lnTo>
                    <a:pt x="1663" y="381"/>
                  </a:lnTo>
                  <a:lnTo>
                    <a:pt x="1655" y="398"/>
                  </a:lnTo>
                  <a:lnTo>
                    <a:pt x="1651" y="403"/>
                  </a:lnTo>
                  <a:lnTo>
                    <a:pt x="1651" y="407"/>
                  </a:lnTo>
                  <a:lnTo>
                    <a:pt x="1647" y="415"/>
                  </a:lnTo>
                  <a:lnTo>
                    <a:pt x="1647" y="419"/>
                  </a:lnTo>
                  <a:lnTo>
                    <a:pt x="1642" y="419"/>
                  </a:lnTo>
                  <a:lnTo>
                    <a:pt x="1642" y="424"/>
                  </a:lnTo>
                  <a:lnTo>
                    <a:pt x="1638" y="424"/>
                  </a:lnTo>
                  <a:lnTo>
                    <a:pt x="1634" y="424"/>
                  </a:lnTo>
                  <a:lnTo>
                    <a:pt x="1625" y="428"/>
                  </a:lnTo>
                  <a:lnTo>
                    <a:pt x="1617" y="428"/>
                  </a:lnTo>
                  <a:lnTo>
                    <a:pt x="1596" y="428"/>
                  </a:lnTo>
                  <a:lnTo>
                    <a:pt x="1587" y="428"/>
                  </a:lnTo>
                  <a:lnTo>
                    <a:pt x="1566" y="428"/>
                  </a:lnTo>
                  <a:lnTo>
                    <a:pt x="1558" y="428"/>
                  </a:lnTo>
                  <a:lnTo>
                    <a:pt x="1553" y="428"/>
                  </a:lnTo>
                  <a:lnTo>
                    <a:pt x="1549" y="432"/>
                  </a:lnTo>
                  <a:lnTo>
                    <a:pt x="1545" y="432"/>
                  </a:lnTo>
                  <a:lnTo>
                    <a:pt x="1541" y="432"/>
                  </a:lnTo>
                  <a:lnTo>
                    <a:pt x="1541" y="436"/>
                  </a:lnTo>
                  <a:lnTo>
                    <a:pt x="1536" y="436"/>
                  </a:lnTo>
                  <a:lnTo>
                    <a:pt x="1536" y="441"/>
                  </a:lnTo>
                  <a:lnTo>
                    <a:pt x="1532" y="445"/>
                  </a:lnTo>
                  <a:lnTo>
                    <a:pt x="1532" y="449"/>
                  </a:lnTo>
                  <a:lnTo>
                    <a:pt x="1528" y="458"/>
                  </a:lnTo>
                  <a:lnTo>
                    <a:pt x="1528" y="466"/>
                  </a:lnTo>
                  <a:lnTo>
                    <a:pt x="1528" y="470"/>
                  </a:lnTo>
                  <a:lnTo>
                    <a:pt x="1532" y="475"/>
                  </a:lnTo>
                  <a:lnTo>
                    <a:pt x="1532" y="479"/>
                  </a:lnTo>
                  <a:lnTo>
                    <a:pt x="1532" y="483"/>
                  </a:lnTo>
                  <a:lnTo>
                    <a:pt x="1536" y="487"/>
                  </a:lnTo>
                  <a:lnTo>
                    <a:pt x="1541" y="491"/>
                  </a:lnTo>
                  <a:lnTo>
                    <a:pt x="1549" y="496"/>
                  </a:lnTo>
                  <a:lnTo>
                    <a:pt x="1562" y="508"/>
                  </a:lnTo>
                  <a:lnTo>
                    <a:pt x="1566" y="513"/>
                  </a:lnTo>
                  <a:lnTo>
                    <a:pt x="1566" y="517"/>
                  </a:lnTo>
                  <a:lnTo>
                    <a:pt x="1566" y="521"/>
                  </a:lnTo>
                  <a:lnTo>
                    <a:pt x="1562" y="521"/>
                  </a:lnTo>
                  <a:lnTo>
                    <a:pt x="1558" y="525"/>
                  </a:lnTo>
                  <a:lnTo>
                    <a:pt x="1549" y="525"/>
                  </a:lnTo>
                  <a:lnTo>
                    <a:pt x="1541" y="525"/>
                  </a:lnTo>
                  <a:lnTo>
                    <a:pt x="1536" y="525"/>
                  </a:lnTo>
                  <a:lnTo>
                    <a:pt x="1532" y="525"/>
                  </a:lnTo>
                  <a:lnTo>
                    <a:pt x="1524" y="525"/>
                  </a:lnTo>
                  <a:lnTo>
                    <a:pt x="1520" y="525"/>
                  </a:lnTo>
                  <a:lnTo>
                    <a:pt x="1511" y="525"/>
                  </a:lnTo>
                  <a:lnTo>
                    <a:pt x="1503" y="521"/>
                  </a:lnTo>
                  <a:lnTo>
                    <a:pt x="1481" y="517"/>
                  </a:lnTo>
                  <a:lnTo>
                    <a:pt x="1473" y="513"/>
                  </a:lnTo>
                  <a:lnTo>
                    <a:pt x="1465" y="513"/>
                  </a:lnTo>
                  <a:lnTo>
                    <a:pt x="1460" y="513"/>
                  </a:lnTo>
                  <a:lnTo>
                    <a:pt x="1452" y="513"/>
                  </a:lnTo>
                  <a:lnTo>
                    <a:pt x="1443" y="508"/>
                  </a:lnTo>
                  <a:lnTo>
                    <a:pt x="1418" y="508"/>
                  </a:lnTo>
                  <a:lnTo>
                    <a:pt x="1393" y="504"/>
                  </a:lnTo>
                  <a:lnTo>
                    <a:pt x="1380" y="504"/>
                  </a:lnTo>
                  <a:lnTo>
                    <a:pt x="1371" y="504"/>
                  </a:lnTo>
                  <a:lnTo>
                    <a:pt x="1367" y="504"/>
                  </a:lnTo>
                  <a:lnTo>
                    <a:pt x="1354" y="504"/>
                  </a:lnTo>
                  <a:lnTo>
                    <a:pt x="1346" y="504"/>
                  </a:lnTo>
                  <a:lnTo>
                    <a:pt x="1338" y="504"/>
                  </a:lnTo>
                  <a:lnTo>
                    <a:pt x="1329" y="508"/>
                  </a:lnTo>
                  <a:lnTo>
                    <a:pt x="1325" y="508"/>
                  </a:lnTo>
                  <a:lnTo>
                    <a:pt x="1321" y="508"/>
                  </a:lnTo>
                  <a:lnTo>
                    <a:pt x="1316" y="513"/>
                  </a:lnTo>
                  <a:lnTo>
                    <a:pt x="1312" y="513"/>
                  </a:lnTo>
                  <a:lnTo>
                    <a:pt x="1304" y="517"/>
                  </a:lnTo>
                  <a:lnTo>
                    <a:pt x="1304" y="521"/>
                  </a:lnTo>
                  <a:lnTo>
                    <a:pt x="1299" y="525"/>
                  </a:lnTo>
                  <a:lnTo>
                    <a:pt x="1295" y="534"/>
                  </a:lnTo>
                  <a:lnTo>
                    <a:pt x="1291" y="538"/>
                  </a:lnTo>
                  <a:lnTo>
                    <a:pt x="1287" y="542"/>
                  </a:lnTo>
                  <a:lnTo>
                    <a:pt x="1282" y="547"/>
                  </a:lnTo>
                  <a:lnTo>
                    <a:pt x="1278" y="547"/>
                  </a:lnTo>
                  <a:lnTo>
                    <a:pt x="1274" y="547"/>
                  </a:lnTo>
                  <a:lnTo>
                    <a:pt x="1270" y="551"/>
                  </a:lnTo>
                  <a:lnTo>
                    <a:pt x="1266" y="551"/>
                  </a:lnTo>
                  <a:lnTo>
                    <a:pt x="1266" y="555"/>
                  </a:lnTo>
                  <a:lnTo>
                    <a:pt x="1270" y="576"/>
                  </a:lnTo>
                  <a:lnTo>
                    <a:pt x="1270" y="585"/>
                  </a:lnTo>
                  <a:lnTo>
                    <a:pt x="1274" y="589"/>
                  </a:lnTo>
                  <a:lnTo>
                    <a:pt x="1274" y="597"/>
                  </a:lnTo>
                  <a:lnTo>
                    <a:pt x="1274" y="602"/>
                  </a:lnTo>
                  <a:lnTo>
                    <a:pt x="1278" y="606"/>
                  </a:lnTo>
                  <a:lnTo>
                    <a:pt x="1278" y="610"/>
                  </a:lnTo>
                  <a:lnTo>
                    <a:pt x="1282" y="618"/>
                  </a:lnTo>
                  <a:lnTo>
                    <a:pt x="1287" y="623"/>
                  </a:lnTo>
                  <a:lnTo>
                    <a:pt x="1295" y="644"/>
                  </a:lnTo>
                  <a:lnTo>
                    <a:pt x="1299" y="648"/>
                  </a:lnTo>
                  <a:lnTo>
                    <a:pt x="1304" y="652"/>
                  </a:lnTo>
                  <a:lnTo>
                    <a:pt x="1308" y="657"/>
                  </a:lnTo>
                  <a:lnTo>
                    <a:pt x="1316" y="665"/>
                  </a:lnTo>
                  <a:lnTo>
                    <a:pt x="1321" y="669"/>
                  </a:lnTo>
                  <a:lnTo>
                    <a:pt x="1329" y="674"/>
                  </a:lnTo>
                  <a:lnTo>
                    <a:pt x="1333" y="678"/>
                  </a:lnTo>
                  <a:lnTo>
                    <a:pt x="1342" y="682"/>
                  </a:lnTo>
                  <a:lnTo>
                    <a:pt x="1359" y="690"/>
                  </a:lnTo>
                  <a:lnTo>
                    <a:pt x="1371" y="699"/>
                  </a:lnTo>
                  <a:lnTo>
                    <a:pt x="1384" y="707"/>
                  </a:lnTo>
                  <a:lnTo>
                    <a:pt x="1393" y="712"/>
                  </a:lnTo>
                  <a:lnTo>
                    <a:pt x="1422" y="724"/>
                  </a:lnTo>
                  <a:lnTo>
                    <a:pt x="1435" y="733"/>
                  </a:lnTo>
                  <a:lnTo>
                    <a:pt x="1443" y="733"/>
                  </a:lnTo>
                  <a:lnTo>
                    <a:pt x="1448" y="737"/>
                  </a:lnTo>
                  <a:lnTo>
                    <a:pt x="1456" y="741"/>
                  </a:lnTo>
                  <a:lnTo>
                    <a:pt x="1460" y="745"/>
                  </a:lnTo>
                  <a:lnTo>
                    <a:pt x="1469" y="750"/>
                  </a:lnTo>
                  <a:lnTo>
                    <a:pt x="1473" y="754"/>
                  </a:lnTo>
                  <a:lnTo>
                    <a:pt x="1473" y="758"/>
                  </a:lnTo>
                  <a:lnTo>
                    <a:pt x="1477" y="762"/>
                  </a:lnTo>
                  <a:lnTo>
                    <a:pt x="1477" y="767"/>
                  </a:lnTo>
                  <a:lnTo>
                    <a:pt x="1477" y="775"/>
                  </a:lnTo>
                  <a:lnTo>
                    <a:pt x="1477" y="779"/>
                  </a:lnTo>
                  <a:lnTo>
                    <a:pt x="1473" y="784"/>
                  </a:lnTo>
                  <a:lnTo>
                    <a:pt x="1473" y="792"/>
                  </a:lnTo>
                  <a:lnTo>
                    <a:pt x="1469" y="796"/>
                  </a:lnTo>
                  <a:lnTo>
                    <a:pt x="1465" y="805"/>
                  </a:lnTo>
                  <a:lnTo>
                    <a:pt x="1456" y="822"/>
                  </a:lnTo>
                  <a:lnTo>
                    <a:pt x="1452" y="834"/>
                  </a:lnTo>
                  <a:lnTo>
                    <a:pt x="1448" y="839"/>
                  </a:lnTo>
                  <a:lnTo>
                    <a:pt x="1443" y="843"/>
                  </a:lnTo>
                  <a:lnTo>
                    <a:pt x="1443" y="847"/>
                  </a:lnTo>
                  <a:lnTo>
                    <a:pt x="1443" y="851"/>
                  </a:lnTo>
                  <a:lnTo>
                    <a:pt x="1443" y="860"/>
                  </a:lnTo>
                  <a:lnTo>
                    <a:pt x="1443" y="868"/>
                  </a:lnTo>
                  <a:lnTo>
                    <a:pt x="1443" y="877"/>
                  </a:lnTo>
                  <a:lnTo>
                    <a:pt x="1448" y="889"/>
                  </a:lnTo>
                  <a:lnTo>
                    <a:pt x="1448" y="894"/>
                  </a:lnTo>
                  <a:lnTo>
                    <a:pt x="1452" y="898"/>
                  </a:lnTo>
                  <a:lnTo>
                    <a:pt x="1452" y="911"/>
                  </a:lnTo>
                  <a:lnTo>
                    <a:pt x="1452" y="919"/>
                  </a:lnTo>
                  <a:lnTo>
                    <a:pt x="1452" y="923"/>
                  </a:lnTo>
                  <a:lnTo>
                    <a:pt x="1456" y="932"/>
                  </a:lnTo>
                  <a:lnTo>
                    <a:pt x="1456" y="936"/>
                  </a:lnTo>
                  <a:lnTo>
                    <a:pt x="1456" y="940"/>
                  </a:lnTo>
                  <a:lnTo>
                    <a:pt x="1456" y="944"/>
                  </a:lnTo>
                  <a:lnTo>
                    <a:pt x="1452" y="944"/>
                  </a:lnTo>
                  <a:lnTo>
                    <a:pt x="1448" y="944"/>
                  </a:lnTo>
                  <a:lnTo>
                    <a:pt x="1448" y="949"/>
                  </a:lnTo>
                  <a:lnTo>
                    <a:pt x="1443" y="949"/>
                  </a:lnTo>
                  <a:lnTo>
                    <a:pt x="1435" y="949"/>
                  </a:lnTo>
                  <a:lnTo>
                    <a:pt x="1431" y="949"/>
                  </a:lnTo>
                  <a:lnTo>
                    <a:pt x="1426" y="949"/>
                  </a:lnTo>
                  <a:lnTo>
                    <a:pt x="1422" y="949"/>
                  </a:lnTo>
                  <a:lnTo>
                    <a:pt x="1418" y="949"/>
                  </a:lnTo>
                  <a:lnTo>
                    <a:pt x="1414" y="949"/>
                  </a:lnTo>
                  <a:lnTo>
                    <a:pt x="1409" y="949"/>
                  </a:lnTo>
                  <a:lnTo>
                    <a:pt x="1397" y="944"/>
                  </a:lnTo>
                  <a:lnTo>
                    <a:pt x="1388" y="940"/>
                  </a:lnTo>
                  <a:lnTo>
                    <a:pt x="1384" y="940"/>
                  </a:lnTo>
                  <a:lnTo>
                    <a:pt x="1380" y="940"/>
                  </a:lnTo>
                  <a:lnTo>
                    <a:pt x="1363" y="932"/>
                  </a:lnTo>
                  <a:lnTo>
                    <a:pt x="1359" y="928"/>
                  </a:lnTo>
                  <a:lnTo>
                    <a:pt x="1354" y="928"/>
                  </a:lnTo>
                  <a:lnTo>
                    <a:pt x="1350" y="923"/>
                  </a:lnTo>
                  <a:lnTo>
                    <a:pt x="1342" y="923"/>
                  </a:lnTo>
                  <a:lnTo>
                    <a:pt x="1338" y="928"/>
                  </a:lnTo>
                  <a:lnTo>
                    <a:pt x="1329" y="928"/>
                  </a:lnTo>
                  <a:lnTo>
                    <a:pt x="1325" y="932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6" y="944"/>
                  </a:lnTo>
                  <a:lnTo>
                    <a:pt x="1316" y="949"/>
                  </a:lnTo>
                  <a:lnTo>
                    <a:pt x="1316" y="953"/>
                  </a:lnTo>
                  <a:lnTo>
                    <a:pt x="1316" y="961"/>
                  </a:lnTo>
                  <a:lnTo>
                    <a:pt x="1316" y="966"/>
                  </a:lnTo>
                  <a:lnTo>
                    <a:pt x="1316" y="970"/>
                  </a:lnTo>
                  <a:lnTo>
                    <a:pt x="1321" y="974"/>
                  </a:lnTo>
                  <a:lnTo>
                    <a:pt x="1325" y="983"/>
                  </a:lnTo>
                  <a:lnTo>
                    <a:pt x="1329" y="987"/>
                  </a:lnTo>
                  <a:lnTo>
                    <a:pt x="1333" y="991"/>
                  </a:lnTo>
                  <a:lnTo>
                    <a:pt x="1342" y="995"/>
                  </a:lnTo>
                  <a:lnTo>
                    <a:pt x="1346" y="1000"/>
                  </a:lnTo>
                  <a:lnTo>
                    <a:pt x="1354" y="1004"/>
                  </a:lnTo>
                  <a:lnTo>
                    <a:pt x="1359" y="1008"/>
                  </a:lnTo>
                  <a:lnTo>
                    <a:pt x="1380" y="1012"/>
                  </a:lnTo>
                  <a:lnTo>
                    <a:pt x="1384" y="1016"/>
                  </a:lnTo>
                  <a:lnTo>
                    <a:pt x="1388" y="1021"/>
                  </a:lnTo>
                  <a:lnTo>
                    <a:pt x="1393" y="1021"/>
                  </a:lnTo>
                  <a:lnTo>
                    <a:pt x="1393" y="1025"/>
                  </a:lnTo>
                  <a:lnTo>
                    <a:pt x="1393" y="1029"/>
                  </a:lnTo>
                  <a:lnTo>
                    <a:pt x="1393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42"/>
                  </a:lnTo>
                  <a:lnTo>
                    <a:pt x="1380" y="1046"/>
                  </a:lnTo>
                  <a:lnTo>
                    <a:pt x="1380" y="1050"/>
                  </a:lnTo>
                  <a:lnTo>
                    <a:pt x="1376" y="1055"/>
                  </a:lnTo>
                  <a:lnTo>
                    <a:pt x="1371" y="1055"/>
                  </a:lnTo>
                  <a:lnTo>
                    <a:pt x="1367" y="1059"/>
                  </a:lnTo>
                  <a:lnTo>
                    <a:pt x="1363" y="1059"/>
                  </a:lnTo>
                  <a:lnTo>
                    <a:pt x="1359" y="1059"/>
                  </a:lnTo>
                  <a:lnTo>
                    <a:pt x="1359" y="1063"/>
                  </a:lnTo>
                  <a:lnTo>
                    <a:pt x="1354" y="1063"/>
                  </a:lnTo>
                  <a:lnTo>
                    <a:pt x="1350" y="1063"/>
                  </a:lnTo>
                  <a:lnTo>
                    <a:pt x="1342" y="1067"/>
                  </a:lnTo>
                  <a:lnTo>
                    <a:pt x="1333" y="1067"/>
                  </a:lnTo>
                  <a:lnTo>
                    <a:pt x="1321" y="1067"/>
                  </a:lnTo>
                  <a:lnTo>
                    <a:pt x="1312" y="1067"/>
                  </a:lnTo>
                  <a:lnTo>
                    <a:pt x="1308" y="1071"/>
                  </a:lnTo>
                  <a:lnTo>
                    <a:pt x="1304" y="1071"/>
                  </a:lnTo>
                  <a:lnTo>
                    <a:pt x="1295" y="1076"/>
                  </a:lnTo>
                  <a:lnTo>
                    <a:pt x="1287" y="1076"/>
                  </a:lnTo>
                  <a:lnTo>
                    <a:pt x="1282" y="1080"/>
                  </a:lnTo>
                  <a:lnTo>
                    <a:pt x="1278" y="1088"/>
                  </a:lnTo>
                  <a:lnTo>
                    <a:pt x="1274" y="1088"/>
                  </a:lnTo>
                  <a:lnTo>
                    <a:pt x="1274" y="1093"/>
                  </a:lnTo>
                  <a:lnTo>
                    <a:pt x="1274" y="1097"/>
                  </a:lnTo>
                  <a:lnTo>
                    <a:pt x="1274" y="1101"/>
                  </a:lnTo>
                  <a:lnTo>
                    <a:pt x="1270" y="1105"/>
                  </a:lnTo>
                  <a:lnTo>
                    <a:pt x="1270" y="1110"/>
                  </a:lnTo>
                  <a:lnTo>
                    <a:pt x="1270" y="1118"/>
                  </a:lnTo>
                  <a:lnTo>
                    <a:pt x="1274" y="1122"/>
                  </a:lnTo>
                  <a:lnTo>
                    <a:pt x="1274" y="1131"/>
                  </a:lnTo>
                  <a:lnTo>
                    <a:pt x="1274" y="1135"/>
                  </a:lnTo>
                  <a:lnTo>
                    <a:pt x="1278" y="1148"/>
                  </a:lnTo>
                  <a:lnTo>
                    <a:pt x="1282" y="1156"/>
                  </a:lnTo>
                  <a:lnTo>
                    <a:pt x="1287" y="1160"/>
                  </a:lnTo>
                  <a:lnTo>
                    <a:pt x="1287" y="1165"/>
                  </a:lnTo>
                  <a:lnTo>
                    <a:pt x="1291" y="1169"/>
                  </a:lnTo>
                  <a:lnTo>
                    <a:pt x="1295" y="1173"/>
                  </a:lnTo>
                  <a:lnTo>
                    <a:pt x="1295" y="1177"/>
                  </a:lnTo>
                  <a:lnTo>
                    <a:pt x="1299" y="1182"/>
                  </a:lnTo>
                  <a:lnTo>
                    <a:pt x="1304" y="1186"/>
                  </a:lnTo>
                  <a:lnTo>
                    <a:pt x="1308" y="1186"/>
                  </a:lnTo>
                  <a:lnTo>
                    <a:pt x="1312" y="1190"/>
                  </a:lnTo>
                  <a:lnTo>
                    <a:pt x="1316" y="1190"/>
                  </a:lnTo>
                  <a:lnTo>
                    <a:pt x="1325" y="1190"/>
                  </a:lnTo>
                  <a:lnTo>
                    <a:pt x="1329" y="1190"/>
                  </a:lnTo>
                  <a:lnTo>
                    <a:pt x="1333" y="1190"/>
                  </a:lnTo>
                  <a:lnTo>
                    <a:pt x="1338" y="1186"/>
                  </a:lnTo>
                  <a:lnTo>
                    <a:pt x="1342" y="1182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50" y="1160"/>
                  </a:lnTo>
                  <a:lnTo>
                    <a:pt x="1350" y="1152"/>
                  </a:lnTo>
                  <a:lnTo>
                    <a:pt x="1354" y="1148"/>
                  </a:lnTo>
                  <a:lnTo>
                    <a:pt x="1359" y="1143"/>
                  </a:lnTo>
                  <a:lnTo>
                    <a:pt x="1363" y="1139"/>
                  </a:lnTo>
                  <a:lnTo>
                    <a:pt x="1363" y="1135"/>
                  </a:lnTo>
                  <a:lnTo>
                    <a:pt x="1371" y="1127"/>
                  </a:lnTo>
                  <a:lnTo>
                    <a:pt x="1371" y="1122"/>
                  </a:lnTo>
                  <a:lnTo>
                    <a:pt x="1380" y="1118"/>
                  </a:lnTo>
                  <a:lnTo>
                    <a:pt x="1388" y="1114"/>
                  </a:lnTo>
                  <a:lnTo>
                    <a:pt x="1405" y="1101"/>
                  </a:lnTo>
                  <a:lnTo>
                    <a:pt x="1414" y="1097"/>
                  </a:lnTo>
                  <a:lnTo>
                    <a:pt x="1418" y="1093"/>
                  </a:lnTo>
                  <a:lnTo>
                    <a:pt x="1422" y="1088"/>
                  </a:lnTo>
                  <a:lnTo>
                    <a:pt x="1426" y="1084"/>
                  </a:lnTo>
                  <a:lnTo>
                    <a:pt x="1431" y="1080"/>
                  </a:lnTo>
                  <a:lnTo>
                    <a:pt x="1435" y="1076"/>
                  </a:lnTo>
                  <a:lnTo>
                    <a:pt x="1435" y="1071"/>
                  </a:lnTo>
                  <a:lnTo>
                    <a:pt x="1435" y="1067"/>
                  </a:lnTo>
                  <a:lnTo>
                    <a:pt x="1439" y="1063"/>
                  </a:lnTo>
                  <a:lnTo>
                    <a:pt x="1439" y="1055"/>
                  </a:lnTo>
                  <a:lnTo>
                    <a:pt x="1443" y="1050"/>
                  </a:lnTo>
                  <a:lnTo>
                    <a:pt x="1443" y="1046"/>
                  </a:lnTo>
                  <a:lnTo>
                    <a:pt x="1443" y="1042"/>
                  </a:lnTo>
                  <a:lnTo>
                    <a:pt x="1448" y="1042"/>
                  </a:lnTo>
                  <a:lnTo>
                    <a:pt x="1452" y="1038"/>
                  </a:lnTo>
                  <a:lnTo>
                    <a:pt x="1456" y="1038"/>
                  </a:lnTo>
                  <a:lnTo>
                    <a:pt x="1460" y="1038"/>
                  </a:lnTo>
                  <a:lnTo>
                    <a:pt x="1465" y="1038"/>
                  </a:lnTo>
                  <a:lnTo>
                    <a:pt x="1469" y="1042"/>
                  </a:lnTo>
                  <a:lnTo>
                    <a:pt x="1473" y="1042"/>
                  </a:lnTo>
                  <a:lnTo>
                    <a:pt x="1473" y="1046"/>
                  </a:lnTo>
                  <a:lnTo>
                    <a:pt x="1477" y="1050"/>
                  </a:lnTo>
                  <a:lnTo>
                    <a:pt x="1477" y="1055"/>
                  </a:lnTo>
                  <a:lnTo>
                    <a:pt x="1477" y="1059"/>
                  </a:lnTo>
                  <a:lnTo>
                    <a:pt x="1481" y="1063"/>
                  </a:lnTo>
                  <a:lnTo>
                    <a:pt x="1481" y="1076"/>
                  </a:lnTo>
                  <a:lnTo>
                    <a:pt x="1481" y="1080"/>
                  </a:lnTo>
                  <a:lnTo>
                    <a:pt x="1481" y="1084"/>
                  </a:lnTo>
                  <a:lnTo>
                    <a:pt x="1481" y="1088"/>
                  </a:lnTo>
                  <a:lnTo>
                    <a:pt x="1481" y="1093"/>
                  </a:lnTo>
                  <a:lnTo>
                    <a:pt x="1481" y="1101"/>
                  </a:lnTo>
                  <a:lnTo>
                    <a:pt x="1477" y="1131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8"/>
                  </a:lnTo>
                  <a:lnTo>
                    <a:pt x="1469" y="1152"/>
                  </a:lnTo>
                  <a:lnTo>
                    <a:pt x="1465" y="1156"/>
                  </a:lnTo>
                  <a:lnTo>
                    <a:pt x="1460" y="1160"/>
                  </a:lnTo>
                  <a:lnTo>
                    <a:pt x="1456" y="1165"/>
                  </a:lnTo>
                  <a:lnTo>
                    <a:pt x="1452" y="1165"/>
                  </a:lnTo>
                  <a:lnTo>
                    <a:pt x="1448" y="1169"/>
                  </a:lnTo>
                  <a:lnTo>
                    <a:pt x="1435" y="1173"/>
                  </a:lnTo>
                  <a:lnTo>
                    <a:pt x="1418" y="1182"/>
                  </a:lnTo>
                  <a:lnTo>
                    <a:pt x="1409" y="1190"/>
                  </a:lnTo>
                  <a:lnTo>
                    <a:pt x="1401" y="1194"/>
                  </a:lnTo>
                  <a:lnTo>
                    <a:pt x="1397" y="1199"/>
                  </a:lnTo>
                  <a:lnTo>
                    <a:pt x="1393" y="1199"/>
                  </a:lnTo>
                  <a:lnTo>
                    <a:pt x="1388" y="1203"/>
                  </a:lnTo>
                  <a:lnTo>
                    <a:pt x="1380" y="1207"/>
                  </a:lnTo>
                  <a:lnTo>
                    <a:pt x="1376" y="1211"/>
                  </a:lnTo>
                  <a:lnTo>
                    <a:pt x="1371" y="1215"/>
                  </a:lnTo>
                  <a:lnTo>
                    <a:pt x="1371" y="1220"/>
                  </a:lnTo>
                  <a:lnTo>
                    <a:pt x="1367" y="1228"/>
                  </a:lnTo>
                  <a:lnTo>
                    <a:pt x="1363" y="1232"/>
                  </a:lnTo>
                  <a:lnTo>
                    <a:pt x="1359" y="1241"/>
                  </a:lnTo>
                  <a:lnTo>
                    <a:pt x="1359" y="1245"/>
                  </a:lnTo>
                  <a:lnTo>
                    <a:pt x="1359" y="1249"/>
                  </a:lnTo>
                  <a:lnTo>
                    <a:pt x="1359" y="1254"/>
                  </a:lnTo>
                  <a:lnTo>
                    <a:pt x="1359" y="1258"/>
                  </a:lnTo>
                  <a:lnTo>
                    <a:pt x="1363" y="1258"/>
                  </a:lnTo>
                  <a:lnTo>
                    <a:pt x="1367" y="1262"/>
                  </a:lnTo>
                  <a:lnTo>
                    <a:pt x="1371" y="1262"/>
                  </a:lnTo>
                  <a:lnTo>
                    <a:pt x="1376" y="1262"/>
                  </a:lnTo>
                  <a:lnTo>
                    <a:pt x="1384" y="1262"/>
                  </a:lnTo>
                  <a:lnTo>
                    <a:pt x="1397" y="1266"/>
                  </a:lnTo>
                  <a:lnTo>
                    <a:pt x="1401" y="1266"/>
                  </a:lnTo>
                  <a:lnTo>
                    <a:pt x="1409" y="1266"/>
                  </a:lnTo>
                  <a:lnTo>
                    <a:pt x="1414" y="1266"/>
                  </a:lnTo>
                  <a:lnTo>
                    <a:pt x="1422" y="1270"/>
                  </a:lnTo>
                  <a:lnTo>
                    <a:pt x="1426" y="1270"/>
                  </a:lnTo>
                  <a:lnTo>
                    <a:pt x="1435" y="1275"/>
                  </a:lnTo>
                  <a:lnTo>
                    <a:pt x="1439" y="1279"/>
                  </a:lnTo>
                  <a:lnTo>
                    <a:pt x="1443" y="1283"/>
                  </a:lnTo>
                  <a:lnTo>
                    <a:pt x="1448" y="1287"/>
                  </a:lnTo>
                  <a:lnTo>
                    <a:pt x="1452" y="1292"/>
                  </a:lnTo>
                  <a:lnTo>
                    <a:pt x="1448" y="1292"/>
                  </a:lnTo>
                  <a:lnTo>
                    <a:pt x="1448" y="1296"/>
                  </a:lnTo>
                  <a:lnTo>
                    <a:pt x="1443" y="1300"/>
                  </a:lnTo>
                  <a:lnTo>
                    <a:pt x="1439" y="1309"/>
                  </a:lnTo>
                  <a:lnTo>
                    <a:pt x="1439" y="1313"/>
                  </a:lnTo>
                  <a:lnTo>
                    <a:pt x="1435" y="1321"/>
                  </a:lnTo>
                  <a:lnTo>
                    <a:pt x="1431" y="1334"/>
                  </a:lnTo>
                  <a:lnTo>
                    <a:pt x="1431" y="1342"/>
                  </a:lnTo>
                  <a:lnTo>
                    <a:pt x="1426" y="1351"/>
                  </a:lnTo>
                  <a:lnTo>
                    <a:pt x="1422" y="1364"/>
                  </a:lnTo>
                  <a:lnTo>
                    <a:pt x="1418" y="1389"/>
                  </a:lnTo>
                  <a:lnTo>
                    <a:pt x="1418" y="1402"/>
                  </a:lnTo>
                  <a:lnTo>
                    <a:pt x="1418" y="1410"/>
                  </a:lnTo>
                  <a:lnTo>
                    <a:pt x="1414" y="1427"/>
                  </a:lnTo>
                  <a:lnTo>
                    <a:pt x="1414" y="1440"/>
                  </a:lnTo>
                  <a:lnTo>
                    <a:pt x="1414" y="1444"/>
                  </a:lnTo>
                  <a:lnTo>
                    <a:pt x="1409" y="1453"/>
                  </a:lnTo>
                  <a:lnTo>
                    <a:pt x="1409" y="1457"/>
                  </a:lnTo>
                  <a:lnTo>
                    <a:pt x="1409" y="1465"/>
                  </a:lnTo>
                  <a:lnTo>
                    <a:pt x="1405" y="1474"/>
                  </a:lnTo>
                  <a:lnTo>
                    <a:pt x="1397" y="1486"/>
                  </a:lnTo>
                  <a:lnTo>
                    <a:pt x="1397" y="1491"/>
                  </a:lnTo>
                  <a:lnTo>
                    <a:pt x="1393" y="1499"/>
                  </a:lnTo>
                  <a:lnTo>
                    <a:pt x="1388" y="1503"/>
                  </a:lnTo>
                  <a:lnTo>
                    <a:pt x="1388" y="1512"/>
                  </a:lnTo>
                  <a:lnTo>
                    <a:pt x="1384" y="1529"/>
                  </a:lnTo>
                  <a:lnTo>
                    <a:pt x="1376" y="1567"/>
                  </a:lnTo>
                  <a:lnTo>
                    <a:pt x="1371" y="1580"/>
                  </a:lnTo>
                  <a:lnTo>
                    <a:pt x="1367" y="1584"/>
                  </a:lnTo>
                  <a:lnTo>
                    <a:pt x="1367" y="1592"/>
                  </a:lnTo>
                  <a:lnTo>
                    <a:pt x="1363" y="1596"/>
                  </a:lnTo>
                  <a:lnTo>
                    <a:pt x="1359" y="1605"/>
                  </a:lnTo>
                  <a:lnTo>
                    <a:pt x="1359" y="1609"/>
                  </a:lnTo>
                  <a:lnTo>
                    <a:pt x="1350" y="1613"/>
                  </a:lnTo>
                  <a:lnTo>
                    <a:pt x="1346" y="1613"/>
                  </a:lnTo>
                  <a:lnTo>
                    <a:pt x="1342" y="1618"/>
                  </a:lnTo>
                  <a:lnTo>
                    <a:pt x="1333" y="1618"/>
                  </a:lnTo>
                  <a:lnTo>
                    <a:pt x="1329" y="1618"/>
                  </a:lnTo>
                  <a:lnTo>
                    <a:pt x="1312" y="1618"/>
                  </a:lnTo>
                  <a:lnTo>
                    <a:pt x="1308" y="1618"/>
                  </a:lnTo>
                  <a:lnTo>
                    <a:pt x="1304" y="1618"/>
                  </a:lnTo>
                  <a:lnTo>
                    <a:pt x="1295" y="1618"/>
                  </a:lnTo>
                  <a:lnTo>
                    <a:pt x="1291" y="1618"/>
                  </a:lnTo>
                  <a:lnTo>
                    <a:pt x="1287" y="1622"/>
                  </a:lnTo>
                  <a:lnTo>
                    <a:pt x="1282" y="1622"/>
                  </a:lnTo>
                  <a:lnTo>
                    <a:pt x="1274" y="1622"/>
                  </a:lnTo>
                  <a:lnTo>
                    <a:pt x="1270" y="1622"/>
                  </a:lnTo>
                  <a:lnTo>
                    <a:pt x="1261" y="1618"/>
                  </a:lnTo>
                  <a:lnTo>
                    <a:pt x="1253" y="1613"/>
                  </a:lnTo>
                  <a:lnTo>
                    <a:pt x="1236" y="1609"/>
                  </a:lnTo>
                  <a:lnTo>
                    <a:pt x="1227" y="1605"/>
                  </a:lnTo>
                  <a:lnTo>
                    <a:pt x="1219" y="1605"/>
                  </a:lnTo>
                  <a:lnTo>
                    <a:pt x="1215" y="1601"/>
                  </a:lnTo>
                  <a:lnTo>
                    <a:pt x="1211" y="1601"/>
                  </a:lnTo>
                  <a:lnTo>
                    <a:pt x="1202" y="1596"/>
                  </a:lnTo>
                  <a:lnTo>
                    <a:pt x="1198" y="1592"/>
                  </a:lnTo>
                  <a:lnTo>
                    <a:pt x="1194" y="1592"/>
                  </a:lnTo>
                  <a:lnTo>
                    <a:pt x="1189" y="1592"/>
                  </a:lnTo>
                  <a:lnTo>
                    <a:pt x="1185" y="1592"/>
                  </a:lnTo>
                  <a:lnTo>
                    <a:pt x="1181" y="1596"/>
                  </a:lnTo>
                  <a:lnTo>
                    <a:pt x="1177" y="1605"/>
                  </a:lnTo>
                  <a:lnTo>
                    <a:pt x="1172" y="1609"/>
                  </a:lnTo>
                  <a:lnTo>
                    <a:pt x="1168" y="1618"/>
                  </a:lnTo>
                  <a:lnTo>
                    <a:pt x="1164" y="1639"/>
                  </a:lnTo>
                  <a:lnTo>
                    <a:pt x="1160" y="1647"/>
                  </a:lnTo>
                  <a:lnTo>
                    <a:pt x="1155" y="1652"/>
                  </a:lnTo>
                  <a:lnTo>
                    <a:pt x="1155" y="1656"/>
                  </a:lnTo>
                  <a:lnTo>
                    <a:pt x="1151" y="1660"/>
                  </a:lnTo>
                  <a:lnTo>
                    <a:pt x="1143" y="1681"/>
                  </a:lnTo>
                  <a:lnTo>
                    <a:pt x="1139" y="1690"/>
                  </a:lnTo>
                  <a:lnTo>
                    <a:pt x="1134" y="1694"/>
                  </a:lnTo>
                  <a:lnTo>
                    <a:pt x="1134" y="1702"/>
                  </a:lnTo>
                  <a:lnTo>
                    <a:pt x="1134" y="1707"/>
                  </a:lnTo>
                  <a:lnTo>
                    <a:pt x="1134" y="1711"/>
                  </a:lnTo>
                  <a:lnTo>
                    <a:pt x="1139" y="1715"/>
                  </a:lnTo>
                  <a:lnTo>
                    <a:pt x="1143" y="1728"/>
                  </a:lnTo>
                  <a:lnTo>
                    <a:pt x="1143" y="1732"/>
                  </a:lnTo>
                  <a:lnTo>
                    <a:pt x="1143" y="1740"/>
                  </a:lnTo>
                  <a:lnTo>
                    <a:pt x="1143" y="1745"/>
                  </a:lnTo>
                  <a:lnTo>
                    <a:pt x="1143" y="1753"/>
                  </a:lnTo>
                  <a:lnTo>
                    <a:pt x="1143" y="1762"/>
                  </a:lnTo>
                  <a:lnTo>
                    <a:pt x="1143" y="1774"/>
                  </a:lnTo>
                  <a:lnTo>
                    <a:pt x="1139" y="1791"/>
                  </a:lnTo>
                  <a:lnTo>
                    <a:pt x="1130" y="1825"/>
                  </a:lnTo>
                  <a:lnTo>
                    <a:pt x="1126" y="1851"/>
                  </a:lnTo>
                  <a:lnTo>
                    <a:pt x="1122" y="1867"/>
                  </a:lnTo>
                  <a:lnTo>
                    <a:pt x="1117" y="1876"/>
                  </a:lnTo>
                  <a:lnTo>
                    <a:pt x="1117" y="1880"/>
                  </a:lnTo>
                  <a:lnTo>
                    <a:pt x="1113" y="1889"/>
                  </a:lnTo>
                  <a:lnTo>
                    <a:pt x="1109" y="1897"/>
                  </a:lnTo>
                  <a:lnTo>
                    <a:pt x="1105" y="1901"/>
                  </a:lnTo>
                  <a:lnTo>
                    <a:pt x="1100" y="1906"/>
                  </a:lnTo>
                  <a:lnTo>
                    <a:pt x="1100" y="1910"/>
                  </a:lnTo>
                  <a:lnTo>
                    <a:pt x="1096" y="1910"/>
                  </a:lnTo>
                  <a:lnTo>
                    <a:pt x="1092" y="1914"/>
                  </a:lnTo>
                  <a:lnTo>
                    <a:pt x="1084" y="1918"/>
                  </a:lnTo>
                  <a:lnTo>
                    <a:pt x="1079" y="1922"/>
                  </a:lnTo>
                  <a:lnTo>
                    <a:pt x="1075" y="1927"/>
                  </a:lnTo>
                  <a:lnTo>
                    <a:pt x="1071" y="1931"/>
                  </a:lnTo>
                  <a:lnTo>
                    <a:pt x="1067" y="1931"/>
                  </a:lnTo>
                  <a:lnTo>
                    <a:pt x="1067" y="1935"/>
                  </a:lnTo>
                  <a:lnTo>
                    <a:pt x="1062" y="1944"/>
                  </a:lnTo>
                  <a:lnTo>
                    <a:pt x="1058" y="1948"/>
                  </a:lnTo>
                  <a:lnTo>
                    <a:pt x="1058" y="1952"/>
                  </a:lnTo>
                  <a:lnTo>
                    <a:pt x="1054" y="1952"/>
                  </a:lnTo>
                  <a:lnTo>
                    <a:pt x="1050" y="1952"/>
                  </a:lnTo>
                  <a:lnTo>
                    <a:pt x="1045" y="1952"/>
                  </a:lnTo>
                  <a:lnTo>
                    <a:pt x="1041" y="1952"/>
                  </a:lnTo>
                  <a:lnTo>
                    <a:pt x="1041" y="1948"/>
                  </a:lnTo>
                  <a:lnTo>
                    <a:pt x="1037" y="1948"/>
                  </a:lnTo>
                  <a:lnTo>
                    <a:pt x="1033" y="1944"/>
                  </a:lnTo>
                  <a:lnTo>
                    <a:pt x="1024" y="1931"/>
                  </a:lnTo>
                  <a:lnTo>
                    <a:pt x="1020" y="1927"/>
                  </a:lnTo>
                  <a:lnTo>
                    <a:pt x="1016" y="1922"/>
                  </a:lnTo>
                  <a:lnTo>
                    <a:pt x="1012" y="1918"/>
                  </a:lnTo>
                  <a:lnTo>
                    <a:pt x="1007" y="1914"/>
                  </a:lnTo>
                  <a:lnTo>
                    <a:pt x="1003" y="1914"/>
                  </a:lnTo>
                  <a:lnTo>
                    <a:pt x="999" y="1910"/>
                  </a:lnTo>
                  <a:lnTo>
                    <a:pt x="990" y="1910"/>
                  </a:lnTo>
                  <a:lnTo>
                    <a:pt x="986" y="1910"/>
                  </a:lnTo>
                  <a:lnTo>
                    <a:pt x="986" y="1914"/>
                  </a:lnTo>
                  <a:lnTo>
                    <a:pt x="982" y="1914"/>
                  </a:lnTo>
                  <a:lnTo>
                    <a:pt x="982" y="1918"/>
                  </a:lnTo>
                  <a:lnTo>
                    <a:pt x="986" y="1918"/>
                  </a:lnTo>
                  <a:lnTo>
                    <a:pt x="990" y="1922"/>
                  </a:lnTo>
                  <a:lnTo>
                    <a:pt x="990" y="1927"/>
                  </a:lnTo>
                  <a:lnTo>
                    <a:pt x="995" y="1935"/>
                  </a:lnTo>
                  <a:lnTo>
                    <a:pt x="995" y="1939"/>
                  </a:lnTo>
                  <a:lnTo>
                    <a:pt x="999" y="1944"/>
                  </a:lnTo>
                  <a:lnTo>
                    <a:pt x="999" y="1948"/>
                  </a:lnTo>
                  <a:lnTo>
                    <a:pt x="1003" y="1965"/>
                  </a:lnTo>
                  <a:lnTo>
                    <a:pt x="1007" y="1982"/>
                  </a:lnTo>
                  <a:lnTo>
                    <a:pt x="1012" y="1986"/>
                  </a:lnTo>
                  <a:lnTo>
                    <a:pt x="1012" y="1994"/>
                  </a:lnTo>
                  <a:lnTo>
                    <a:pt x="1016" y="2007"/>
                  </a:lnTo>
                  <a:lnTo>
                    <a:pt x="1016" y="2011"/>
                  </a:lnTo>
                  <a:lnTo>
                    <a:pt x="1016" y="2016"/>
                  </a:lnTo>
                  <a:lnTo>
                    <a:pt x="1016" y="2020"/>
                  </a:lnTo>
                  <a:lnTo>
                    <a:pt x="1016" y="2024"/>
                  </a:lnTo>
                  <a:lnTo>
                    <a:pt x="1007" y="2033"/>
                  </a:lnTo>
                  <a:lnTo>
                    <a:pt x="1007" y="2037"/>
                  </a:lnTo>
                  <a:lnTo>
                    <a:pt x="1003" y="2045"/>
                  </a:lnTo>
                  <a:lnTo>
                    <a:pt x="1003" y="2054"/>
                  </a:lnTo>
                  <a:lnTo>
                    <a:pt x="999" y="2058"/>
                  </a:lnTo>
                  <a:lnTo>
                    <a:pt x="999" y="2062"/>
                  </a:lnTo>
                  <a:lnTo>
                    <a:pt x="999" y="2071"/>
                  </a:lnTo>
                  <a:lnTo>
                    <a:pt x="999" y="2079"/>
                  </a:lnTo>
                  <a:lnTo>
                    <a:pt x="999" y="2083"/>
                  </a:lnTo>
                  <a:lnTo>
                    <a:pt x="999" y="2092"/>
                  </a:lnTo>
                  <a:lnTo>
                    <a:pt x="1003" y="2096"/>
                  </a:lnTo>
                  <a:lnTo>
                    <a:pt x="1003" y="2105"/>
                  </a:lnTo>
                  <a:lnTo>
                    <a:pt x="1003" y="2109"/>
                  </a:lnTo>
                  <a:lnTo>
                    <a:pt x="1007" y="2117"/>
                  </a:lnTo>
                  <a:lnTo>
                    <a:pt x="1012" y="2121"/>
                  </a:lnTo>
                  <a:lnTo>
                    <a:pt x="1012" y="2126"/>
                  </a:lnTo>
                  <a:lnTo>
                    <a:pt x="1016" y="2130"/>
                  </a:lnTo>
                  <a:lnTo>
                    <a:pt x="1020" y="2134"/>
                  </a:lnTo>
                  <a:lnTo>
                    <a:pt x="1024" y="2138"/>
                  </a:lnTo>
                  <a:lnTo>
                    <a:pt x="1028" y="2138"/>
                  </a:lnTo>
                  <a:lnTo>
                    <a:pt x="1033" y="2143"/>
                  </a:lnTo>
                  <a:lnTo>
                    <a:pt x="1037" y="2147"/>
                  </a:lnTo>
                  <a:lnTo>
                    <a:pt x="1045" y="2147"/>
                  </a:lnTo>
                  <a:lnTo>
                    <a:pt x="1050" y="2151"/>
                  </a:lnTo>
                  <a:lnTo>
                    <a:pt x="1054" y="2151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60"/>
                  </a:lnTo>
                  <a:lnTo>
                    <a:pt x="1067" y="2164"/>
                  </a:lnTo>
                  <a:lnTo>
                    <a:pt x="1067" y="2168"/>
                  </a:lnTo>
                  <a:lnTo>
                    <a:pt x="1067" y="2172"/>
                  </a:lnTo>
                  <a:lnTo>
                    <a:pt x="1067" y="2176"/>
                  </a:lnTo>
                  <a:lnTo>
                    <a:pt x="1067" y="2181"/>
                  </a:lnTo>
                  <a:lnTo>
                    <a:pt x="1067" y="2185"/>
                  </a:lnTo>
                  <a:lnTo>
                    <a:pt x="1067" y="2189"/>
                  </a:lnTo>
                  <a:lnTo>
                    <a:pt x="1071" y="2193"/>
                  </a:lnTo>
                  <a:lnTo>
                    <a:pt x="1071" y="2202"/>
                  </a:lnTo>
                  <a:lnTo>
                    <a:pt x="1075" y="2210"/>
                  </a:lnTo>
                  <a:lnTo>
                    <a:pt x="1075" y="2219"/>
                  </a:lnTo>
                  <a:lnTo>
                    <a:pt x="1075" y="2227"/>
                  </a:lnTo>
                  <a:lnTo>
                    <a:pt x="1075" y="2232"/>
                  </a:lnTo>
                  <a:lnTo>
                    <a:pt x="1075" y="2240"/>
                  </a:lnTo>
                  <a:lnTo>
                    <a:pt x="1071" y="2248"/>
                  </a:lnTo>
                  <a:lnTo>
                    <a:pt x="1071" y="2253"/>
                  </a:lnTo>
                  <a:lnTo>
                    <a:pt x="1067" y="2261"/>
                  </a:lnTo>
                  <a:lnTo>
                    <a:pt x="1067" y="2270"/>
                  </a:lnTo>
                  <a:lnTo>
                    <a:pt x="1062" y="2274"/>
                  </a:lnTo>
                  <a:lnTo>
                    <a:pt x="1058" y="2278"/>
                  </a:lnTo>
                  <a:lnTo>
                    <a:pt x="1054" y="2282"/>
                  </a:lnTo>
                  <a:lnTo>
                    <a:pt x="1054" y="2287"/>
                  </a:lnTo>
                  <a:lnTo>
                    <a:pt x="1045" y="2282"/>
                  </a:lnTo>
                  <a:lnTo>
                    <a:pt x="1003" y="2232"/>
                  </a:lnTo>
                  <a:lnTo>
                    <a:pt x="986" y="2210"/>
                  </a:lnTo>
                  <a:lnTo>
                    <a:pt x="973" y="2198"/>
                  </a:lnTo>
                  <a:lnTo>
                    <a:pt x="965" y="2189"/>
                  </a:lnTo>
                  <a:lnTo>
                    <a:pt x="957" y="2185"/>
                  </a:lnTo>
                  <a:lnTo>
                    <a:pt x="952" y="2181"/>
                  </a:lnTo>
                  <a:lnTo>
                    <a:pt x="944" y="2176"/>
                  </a:lnTo>
                  <a:lnTo>
                    <a:pt x="940" y="2168"/>
                  </a:lnTo>
                  <a:lnTo>
                    <a:pt x="931" y="2164"/>
                  </a:lnTo>
                  <a:lnTo>
                    <a:pt x="923" y="2160"/>
                  </a:lnTo>
                  <a:lnTo>
                    <a:pt x="918" y="2160"/>
                  </a:lnTo>
                  <a:lnTo>
                    <a:pt x="906" y="2155"/>
                  </a:lnTo>
                  <a:lnTo>
                    <a:pt x="901" y="2151"/>
                  </a:lnTo>
                  <a:lnTo>
                    <a:pt x="897" y="2151"/>
                  </a:lnTo>
                  <a:lnTo>
                    <a:pt x="889" y="2147"/>
                  </a:lnTo>
                  <a:lnTo>
                    <a:pt x="885" y="2147"/>
                  </a:lnTo>
                  <a:lnTo>
                    <a:pt x="876" y="2143"/>
                  </a:lnTo>
                  <a:lnTo>
                    <a:pt x="868" y="2143"/>
                  </a:lnTo>
                  <a:lnTo>
                    <a:pt x="859" y="2143"/>
                  </a:lnTo>
                  <a:lnTo>
                    <a:pt x="855" y="2138"/>
                  </a:lnTo>
                  <a:lnTo>
                    <a:pt x="842" y="2138"/>
                  </a:lnTo>
                  <a:lnTo>
                    <a:pt x="834" y="2138"/>
                  </a:lnTo>
                  <a:lnTo>
                    <a:pt x="825" y="2138"/>
                  </a:lnTo>
                  <a:lnTo>
                    <a:pt x="817" y="2138"/>
                  </a:lnTo>
                  <a:lnTo>
                    <a:pt x="800" y="2138"/>
                  </a:lnTo>
                  <a:lnTo>
                    <a:pt x="779" y="2143"/>
                  </a:lnTo>
                  <a:lnTo>
                    <a:pt x="745" y="2147"/>
                  </a:lnTo>
                  <a:lnTo>
                    <a:pt x="694" y="2151"/>
                  </a:lnTo>
                  <a:lnTo>
                    <a:pt x="673" y="2151"/>
                  </a:lnTo>
                  <a:lnTo>
                    <a:pt x="656" y="2155"/>
                  </a:lnTo>
                  <a:lnTo>
                    <a:pt x="635" y="2155"/>
                  </a:lnTo>
                  <a:lnTo>
                    <a:pt x="635" y="2151"/>
                  </a:lnTo>
                  <a:lnTo>
                    <a:pt x="635" y="2147"/>
                  </a:lnTo>
                  <a:lnTo>
                    <a:pt x="622" y="2126"/>
                  </a:lnTo>
                  <a:lnTo>
                    <a:pt x="618" y="2113"/>
                  </a:lnTo>
                  <a:lnTo>
                    <a:pt x="609" y="2092"/>
                  </a:lnTo>
                  <a:lnTo>
                    <a:pt x="605" y="2083"/>
                  </a:lnTo>
                  <a:lnTo>
                    <a:pt x="601" y="2079"/>
                  </a:lnTo>
                  <a:lnTo>
                    <a:pt x="597" y="2075"/>
                  </a:lnTo>
                  <a:lnTo>
                    <a:pt x="592" y="2071"/>
                  </a:lnTo>
                  <a:lnTo>
                    <a:pt x="588" y="2066"/>
                  </a:lnTo>
                  <a:lnTo>
                    <a:pt x="584" y="2062"/>
                  </a:lnTo>
                  <a:lnTo>
                    <a:pt x="567" y="2054"/>
                  </a:lnTo>
                  <a:lnTo>
                    <a:pt x="563" y="2049"/>
                  </a:lnTo>
                  <a:lnTo>
                    <a:pt x="559" y="2045"/>
                  </a:lnTo>
                  <a:lnTo>
                    <a:pt x="554" y="2041"/>
                  </a:lnTo>
                  <a:lnTo>
                    <a:pt x="550" y="2037"/>
                  </a:lnTo>
                  <a:lnTo>
                    <a:pt x="550" y="2033"/>
                  </a:lnTo>
                  <a:lnTo>
                    <a:pt x="550" y="2028"/>
                  </a:lnTo>
                  <a:lnTo>
                    <a:pt x="546" y="2020"/>
                  </a:lnTo>
                  <a:lnTo>
                    <a:pt x="546" y="2016"/>
                  </a:lnTo>
                  <a:lnTo>
                    <a:pt x="546" y="2011"/>
                  </a:lnTo>
                  <a:lnTo>
                    <a:pt x="550" y="1994"/>
                  </a:lnTo>
                  <a:lnTo>
                    <a:pt x="550" y="1990"/>
                  </a:lnTo>
                  <a:lnTo>
                    <a:pt x="550" y="1982"/>
                  </a:lnTo>
                  <a:lnTo>
                    <a:pt x="550" y="1978"/>
                  </a:lnTo>
                  <a:lnTo>
                    <a:pt x="546" y="1973"/>
                  </a:lnTo>
                  <a:lnTo>
                    <a:pt x="546" y="1965"/>
                  </a:lnTo>
                  <a:lnTo>
                    <a:pt x="542" y="1961"/>
                  </a:lnTo>
                  <a:lnTo>
                    <a:pt x="542" y="1956"/>
                  </a:lnTo>
                  <a:lnTo>
                    <a:pt x="537" y="1952"/>
                  </a:lnTo>
                  <a:lnTo>
                    <a:pt x="533" y="1948"/>
                  </a:lnTo>
                  <a:lnTo>
                    <a:pt x="529" y="1944"/>
                  </a:lnTo>
                  <a:lnTo>
                    <a:pt x="525" y="1944"/>
                  </a:lnTo>
                  <a:lnTo>
                    <a:pt x="520" y="1939"/>
                  </a:lnTo>
                  <a:lnTo>
                    <a:pt x="512" y="1939"/>
                  </a:lnTo>
                  <a:lnTo>
                    <a:pt x="499" y="1935"/>
                  </a:lnTo>
                  <a:lnTo>
                    <a:pt x="495" y="1935"/>
                  </a:lnTo>
                  <a:lnTo>
                    <a:pt x="491" y="1931"/>
                  </a:lnTo>
                  <a:lnTo>
                    <a:pt x="482" y="1931"/>
                  </a:lnTo>
                  <a:lnTo>
                    <a:pt x="478" y="1927"/>
                  </a:lnTo>
                  <a:lnTo>
                    <a:pt x="474" y="1922"/>
                  </a:lnTo>
                  <a:lnTo>
                    <a:pt x="470" y="1918"/>
                  </a:lnTo>
                  <a:lnTo>
                    <a:pt x="461" y="1914"/>
                  </a:lnTo>
                  <a:lnTo>
                    <a:pt x="457" y="1910"/>
                  </a:lnTo>
                  <a:lnTo>
                    <a:pt x="453" y="1906"/>
                  </a:lnTo>
                  <a:lnTo>
                    <a:pt x="444" y="1901"/>
                  </a:lnTo>
                  <a:lnTo>
                    <a:pt x="436" y="1889"/>
                  </a:lnTo>
                  <a:lnTo>
                    <a:pt x="415" y="1867"/>
                  </a:lnTo>
                  <a:lnTo>
                    <a:pt x="410" y="1863"/>
                  </a:lnTo>
                  <a:lnTo>
                    <a:pt x="398" y="1851"/>
                  </a:lnTo>
                  <a:lnTo>
                    <a:pt x="389" y="1842"/>
                  </a:lnTo>
                  <a:lnTo>
                    <a:pt x="360" y="1817"/>
                  </a:lnTo>
                  <a:lnTo>
                    <a:pt x="330" y="1791"/>
                  </a:lnTo>
                  <a:lnTo>
                    <a:pt x="326" y="1783"/>
                  </a:lnTo>
                  <a:lnTo>
                    <a:pt x="321" y="1779"/>
                  </a:lnTo>
                  <a:lnTo>
                    <a:pt x="313" y="1774"/>
                  </a:lnTo>
                  <a:lnTo>
                    <a:pt x="309" y="1770"/>
                  </a:lnTo>
                  <a:lnTo>
                    <a:pt x="305" y="1766"/>
                  </a:lnTo>
                  <a:lnTo>
                    <a:pt x="292" y="1757"/>
                  </a:lnTo>
                  <a:lnTo>
                    <a:pt x="271" y="1745"/>
                  </a:lnTo>
                  <a:lnTo>
                    <a:pt x="266" y="1745"/>
                  </a:lnTo>
                  <a:lnTo>
                    <a:pt x="262" y="1740"/>
                  </a:lnTo>
                  <a:lnTo>
                    <a:pt x="254" y="1732"/>
                  </a:lnTo>
                  <a:lnTo>
                    <a:pt x="250" y="1728"/>
                  </a:lnTo>
                  <a:lnTo>
                    <a:pt x="245" y="1723"/>
                  </a:lnTo>
                  <a:lnTo>
                    <a:pt x="237" y="1715"/>
                  </a:lnTo>
                  <a:lnTo>
                    <a:pt x="224" y="1694"/>
                  </a:lnTo>
                  <a:lnTo>
                    <a:pt x="203" y="1664"/>
                  </a:lnTo>
                  <a:lnTo>
                    <a:pt x="199" y="1660"/>
                  </a:lnTo>
                  <a:lnTo>
                    <a:pt x="194" y="1652"/>
                  </a:lnTo>
                  <a:lnTo>
                    <a:pt x="190" y="1647"/>
                  </a:lnTo>
                  <a:lnTo>
                    <a:pt x="186" y="1639"/>
                  </a:lnTo>
                  <a:lnTo>
                    <a:pt x="182" y="1630"/>
                  </a:lnTo>
                  <a:lnTo>
                    <a:pt x="173" y="1613"/>
                  </a:lnTo>
                  <a:lnTo>
                    <a:pt x="173" y="1609"/>
                  </a:lnTo>
                  <a:lnTo>
                    <a:pt x="169" y="1601"/>
                  </a:lnTo>
                  <a:lnTo>
                    <a:pt x="165" y="1596"/>
                  </a:lnTo>
                  <a:lnTo>
                    <a:pt x="161" y="1588"/>
                  </a:lnTo>
                  <a:lnTo>
                    <a:pt x="156" y="1584"/>
                  </a:lnTo>
                  <a:lnTo>
                    <a:pt x="152" y="1584"/>
                  </a:lnTo>
                  <a:lnTo>
                    <a:pt x="148" y="1580"/>
                  </a:lnTo>
                  <a:lnTo>
                    <a:pt x="131" y="1567"/>
                  </a:lnTo>
                  <a:lnTo>
                    <a:pt x="127" y="1563"/>
                  </a:lnTo>
                  <a:lnTo>
                    <a:pt x="118" y="1558"/>
                  </a:lnTo>
                  <a:lnTo>
                    <a:pt x="114" y="1554"/>
                  </a:lnTo>
                  <a:lnTo>
                    <a:pt x="114" y="1550"/>
                  </a:lnTo>
                  <a:lnTo>
                    <a:pt x="110" y="1546"/>
                  </a:lnTo>
                  <a:lnTo>
                    <a:pt x="110" y="1541"/>
                  </a:lnTo>
                  <a:lnTo>
                    <a:pt x="101" y="1533"/>
                  </a:lnTo>
                  <a:lnTo>
                    <a:pt x="101" y="1529"/>
                  </a:lnTo>
                  <a:lnTo>
                    <a:pt x="97" y="1520"/>
                  </a:lnTo>
                  <a:lnTo>
                    <a:pt x="93" y="1516"/>
                  </a:lnTo>
                  <a:lnTo>
                    <a:pt x="93" y="1508"/>
                  </a:lnTo>
                  <a:lnTo>
                    <a:pt x="76" y="1474"/>
                  </a:lnTo>
                  <a:lnTo>
                    <a:pt x="72" y="1457"/>
                  </a:lnTo>
                  <a:lnTo>
                    <a:pt x="67" y="1448"/>
                  </a:lnTo>
                  <a:lnTo>
                    <a:pt x="67" y="1444"/>
                  </a:lnTo>
                  <a:lnTo>
                    <a:pt x="63" y="1440"/>
                  </a:lnTo>
                  <a:lnTo>
                    <a:pt x="51" y="1423"/>
                  </a:lnTo>
                  <a:lnTo>
                    <a:pt x="51" y="1419"/>
                  </a:lnTo>
                  <a:lnTo>
                    <a:pt x="46" y="1414"/>
                  </a:lnTo>
                  <a:lnTo>
                    <a:pt x="46" y="1406"/>
                  </a:lnTo>
                  <a:lnTo>
                    <a:pt x="46" y="1402"/>
                  </a:lnTo>
                  <a:lnTo>
                    <a:pt x="42" y="1393"/>
                  </a:lnTo>
                  <a:lnTo>
                    <a:pt x="42" y="1389"/>
                  </a:lnTo>
                  <a:lnTo>
                    <a:pt x="46" y="1385"/>
                  </a:lnTo>
                  <a:lnTo>
                    <a:pt x="46" y="1376"/>
                  </a:lnTo>
                  <a:lnTo>
                    <a:pt x="51" y="1355"/>
                  </a:lnTo>
                  <a:lnTo>
                    <a:pt x="51" y="1347"/>
                  </a:lnTo>
                  <a:lnTo>
                    <a:pt x="55" y="1338"/>
                  </a:lnTo>
                  <a:lnTo>
                    <a:pt x="55" y="1334"/>
                  </a:lnTo>
                  <a:lnTo>
                    <a:pt x="55" y="1326"/>
                  </a:lnTo>
                  <a:lnTo>
                    <a:pt x="55" y="1321"/>
                  </a:lnTo>
                  <a:lnTo>
                    <a:pt x="51" y="1300"/>
                  </a:lnTo>
                  <a:lnTo>
                    <a:pt x="51" y="1296"/>
                  </a:lnTo>
                  <a:lnTo>
                    <a:pt x="55" y="1292"/>
                  </a:lnTo>
                  <a:lnTo>
                    <a:pt x="55" y="1283"/>
                  </a:lnTo>
                  <a:lnTo>
                    <a:pt x="55" y="1279"/>
                  </a:lnTo>
                  <a:lnTo>
                    <a:pt x="59" y="1275"/>
                  </a:lnTo>
                  <a:lnTo>
                    <a:pt x="67" y="1258"/>
                  </a:lnTo>
                  <a:lnTo>
                    <a:pt x="72" y="1254"/>
                  </a:lnTo>
                  <a:lnTo>
                    <a:pt x="72" y="1249"/>
                  </a:lnTo>
                  <a:lnTo>
                    <a:pt x="76" y="1245"/>
                  </a:lnTo>
                  <a:lnTo>
                    <a:pt x="72" y="1241"/>
                  </a:lnTo>
                  <a:lnTo>
                    <a:pt x="72" y="1237"/>
                  </a:lnTo>
                  <a:lnTo>
                    <a:pt x="67" y="1232"/>
                  </a:lnTo>
                  <a:lnTo>
                    <a:pt x="63" y="1228"/>
                  </a:lnTo>
                  <a:lnTo>
                    <a:pt x="59" y="1224"/>
                  </a:lnTo>
                  <a:lnTo>
                    <a:pt x="55" y="1224"/>
                  </a:lnTo>
                  <a:lnTo>
                    <a:pt x="51" y="1220"/>
                  </a:lnTo>
                  <a:lnTo>
                    <a:pt x="38" y="1215"/>
                  </a:lnTo>
                  <a:lnTo>
                    <a:pt x="34" y="1211"/>
                  </a:lnTo>
                  <a:lnTo>
                    <a:pt x="25" y="1207"/>
                  </a:lnTo>
                  <a:lnTo>
                    <a:pt x="21" y="1203"/>
                  </a:lnTo>
                  <a:lnTo>
                    <a:pt x="17" y="1199"/>
                  </a:lnTo>
                  <a:lnTo>
                    <a:pt x="12" y="1194"/>
                  </a:lnTo>
                  <a:lnTo>
                    <a:pt x="12" y="1190"/>
                  </a:lnTo>
                  <a:lnTo>
                    <a:pt x="8" y="1182"/>
                  </a:lnTo>
                  <a:lnTo>
                    <a:pt x="8" y="1177"/>
                  </a:lnTo>
                  <a:lnTo>
                    <a:pt x="8" y="1169"/>
                  </a:lnTo>
                  <a:lnTo>
                    <a:pt x="12" y="1165"/>
                  </a:lnTo>
                  <a:lnTo>
                    <a:pt x="12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5" y="1131"/>
                  </a:lnTo>
                  <a:lnTo>
                    <a:pt x="25" y="1122"/>
                  </a:lnTo>
                  <a:lnTo>
                    <a:pt x="25" y="1118"/>
                  </a:lnTo>
                  <a:lnTo>
                    <a:pt x="29" y="1105"/>
                  </a:lnTo>
                  <a:lnTo>
                    <a:pt x="29" y="1088"/>
                  </a:lnTo>
                  <a:lnTo>
                    <a:pt x="29" y="1084"/>
                  </a:lnTo>
                  <a:lnTo>
                    <a:pt x="29" y="1076"/>
                  </a:lnTo>
                  <a:lnTo>
                    <a:pt x="29" y="1067"/>
                  </a:lnTo>
                  <a:lnTo>
                    <a:pt x="29" y="1059"/>
                  </a:lnTo>
                  <a:lnTo>
                    <a:pt x="29" y="1050"/>
                  </a:lnTo>
                  <a:lnTo>
                    <a:pt x="29" y="1046"/>
                  </a:lnTo>
                  <a:lnTo>
                    <a:pt x="25" y="1038"/>
                  </a:lnTo>
                  <a:lnTo>
                    <a:pt x="21" y="1012"/>
                  </a:lnTo>
                  <a:lnTo>
                    <a:pt x="21" y="987"/>
                  </a:lnTo>
                  <a:lnTo>
                    <a:pt x="17" y="978"/>
                  </a:lnTo>
                  <a:lnTo>
                    <a:pt x="17" y="974"/>
                  </a:lnTo>
                  <a:lnTo>
                    <a:pt x="12" y="966"/>
                  </a:lnTo>
                  <a:lnTo>
                    <a:pt x="12" y="957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4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5" name="Freeform 91"/>
            <p:cNvSpPr>
              <a:spLocks/>
            </p:cNvSpPr>
            <p:nvPr/>
          </p:nvSpPr>
          <p:spPr bwMode="auto">
            <a:xfrm>
              <a:off x="2085995" y="4888936"/>
              <a:ext cx="147726" cy="126623"/>
            </a:xfrm>
            <a:custGeom>
              <a:avLst/>
              <a:gdLst>
                <a:gd name="T0" fmla="*/ 127 w 466"/>
                <a:gd name="T1" fmla="*/ 169 h 402"/>
                <a:gd name="T2" fmla="*/ 165 w 466"/>
                <a:gd name="T3" fmla="*/ 156 h 402"/>
                <a:gd name="T4" fmla="*/ 195 w 466"/>
                <a:gd name="T5" fmla="*/ 152 h 402"/>
                <a:gd name="T6" fmla="*/ 203 w 466"/>
                <a:gd name="T7" fmla="*/ 139 h 402"/>
                <a:gd name="T8" fmla="*/ 203 w 466"/>
                <a:gd name="T9" fmla="*/ 123 h 402"/>
                <a:gd name="T10" fmla="*/ 186 w 466"/>
                <a:gd name="T11" fmla="*/ 101 h 402"/>
                <a:gd name="T12" fmla="*/ 182 w 466"/>
                <a:gd name="T13" fmla="*/ 84 h 402"/>
                <a:gd name="T14" fmla="*/ 186 w 466"/>
                <a:gd name="T15" fmla="*/ 68 h 402"/>
                <a:gd name="T16" fmla="*/ 199 w 466"/>
                <a:gd name="T17" fmla="*/ 46 h 402"/>
                <a:gd name="T18" fmla="*/ 220 w 466"/>
                <a:gd name="T19" fmla="*/ 17 h 402"/>
                <a:gd name="T20" fmla="*/ 237 w 466"/>
                <a:gd name="T21" fmla="*/ 4 h 402"/>
                <a:gd name="T22" fmla="*/ 258 w 466"/>
                <a:gd name="T23" fmla="*/ 4 h 402"/>
                <a:gd name="T24" fmla="*/ 284 w 466"/>
                <a:gd name="T25" fmla="*/ 0 h 402"/>
                <a:gd name="T26" fmla="*/ 301 w 466"/>
                <a:gd name="T27" fmla="*/ 8 h 402"/>
                <a:gd name="T28" fmla="*/ 326 w 466"/>
                <a:gd name="T29" fmla="*/ 21 h 402"/>
                <a:gd name="T30" fmla="*/ 351 w 466"/>
                <a:gd name="T31" fmla="*/ 29 h 402"/>
                <a:gd name="T32" fmla="*/ 373 w 466"/>
                <a:gd name="T33" fmla="*/ 51 h 402"/>
                <a:gd name="T34" fmla="*/ 390 w 466"/>
                <a:gd name="T35" fmla="*/ 63 h 402"/>
                <a:gd name="T36" fmla="*/ 411 w 466"/>
                <a:gd name="T37" fmla="*/ 72 h 402"/>
                <a:gd name="T38" fmla="*/ 428 w 466"/>
                <a:gd name="T39" fmla="*/ 93 h 402"/>
                <a:gd name="T40" fmla="*/ 440 w 466"/>
                <a:gd name="T41" fmla="*/ 127 h 402"/>
                <a:gd name="T42" fmla="*/ 457 w 466"/>
                <a:gd name="T43" fmla="*/ 148 h 402"/>
                <a:gd name="T44" fmla="*/ 466 w 466"/>
                <a:gd name="T45" fmla="*/ 190 h 402"/>
                <a:gd name="T46" fmla="*/ 466 w 466"/>
                <a:gd name="T47" fmla="*/ 220 h 402"/>
                <a:gd name="T48" fmla="*/ 462 w 466"/>
                <a:gd name="T49" fmla="*/ 241 h 402"/>
                <a:gd name="T50" fmla="*/ 457 w 466"/>
                <a:gd name="T51" fmla="*/ 254 h 402"/>
                <a:gd name="T52" fmla="*/ 462 w 466"/>
                <a:gd name="T53" fmla="*/ 279 h 402"/>
                <a:gd name="T54" fmla="*/ 457 w 466"/>
                <a:gd name="T55" fmla="*/ 300 h 402"/>
                <a:gd name="T56" fmla="*/ 449 w 466"/>
                <a:gd name="T57" fmla="*/ 317 h 402"/>
                <a:gd name="T58" fmla="*/ 436 w 466"/>
                <a:gd name="T59" fmla="*/ 334 h 402"/>
                <a:gd name="T60" fmla="*/ 423 w 466"/>
                <a:gd name="T61" fmla="*/ 347 h 402"/>
                <a:gd name="T62" fmla="*/ 411 w 466"/>
                <a:gd name="T63" fmla="*/ 343 h 402"/>
                <a:gd name="T64" fmla="*/ 402 w 466"/>
                <a:gd name="T65" fmla="*/ 326 h 402"/>
                <a:gd name="T66" fmla="*/ 398 w 466"/>
                <a:gd name="T67" fmla="*/ 309 h 402"/>
                <a:gd name="T68" fmla="*/ 364 w 466"/>
                <a:gd name="T69" fmla="*/ 305 h 402"/>
                <a:gd name="T70" fmla="*/ 351 w 466"/>
                <a:gd name="T71" fmla="*/ 309 h 402"/>
                <a:gd name="T72" fmla="*/ 351 w 466"/>
                <a:gd name="T73" fmla="*/ 330 h 402"/>
                <a:gd name="T74" fmla="*/ 347 w 466"/>
                <a:gd name="T75" fmla="*/ 343 h 402"/>
                <a:gd name="T76" fmla="*/ 313 w 466"/>
                <a:gd name="T77" fmla="*/ 355 h 402"/>
                <a:gd name="T78" fmla="*/ 288 w 466"/>
                <a:gd name="T79" fmla="*/ 372 h 402"/>
                <a:gd name="T80" fmla="*/ 263 w 466"/>
                <a:gd name="T81" fmla="*/ 381 h 402"/>
                <a:gd name="T82" fmla="*/ 212 w 466"/>
                <a:gd name="T83" fmla="*/ 389 h 402"/>
                <a:gd name="T84" fmla="*/ 136 w 466"/>
                <a:gd name="T85" fmla="*/ 394 h 402"/>
                <a:gd name="T86" fmla="*/ 123 w 466"/>
                <a:gd name="T87" fmla="*/ 385 h 402"/>
                <a:gd name="T88" fmla="*/ 110 w 466"/>
                <a:gd name="T89" fmla="*/ 398 h 402"/>
                <a:gd name="T90" fmla="*/ 76 w 466"/>
                <a:gd name="T91" fmla="*/ 402 h 402"/>
                <a:gd name="T92" fmla="*/ 55 w 466"/>
                <a:gd name="T93" fmla="*/ 394 h 402"/>
                <a:gd name="T94" fmla="*/ 13 w 466"/>
                <a:gd name="T95" fmla="*/ 23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6" h="402">
                  <a:moveTo>
                    <a:pt x="0" y="190"/>
                  </a:moveTo>
                  <a:lnTo>
                    <a:pt x="85" y="178"/>
                  </a:lnTo>
                  <a:lnTo>
                    <a:pt x="110" y="173"/>
                  </a:lnTo>
                  <a:lnTo>
                    <a:pt x="127" y="169"/>
                  </a:lnTo>
                  <a:lnTo>
                    <a:pt x="136" y="169"/>
                  </a:lnTo>
                  <a:lnTo>
                    <a:pt x="140" y="165"/>
                  </a:lnTo>
                  <a:lnTo>
                    <a:pt x="148" y="165"/>
                  </a:lnTo>
                  <a:lnTo>
                    <a:pt x="165" y="156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9" y="148"/>
                  </a:lnTo>
                  <a:lnTo>
                    <a:pt x="203" y="144"/>
                  </a:lnTo>
                  <a:lnTo>
                    <a:pt x="203" y="139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203" y="127"/>
                  </a:lnTo>
                  <a:lnTo>
                    <a:pt x="203" y="123"/>
                  </a:lnTo>
                  <a:lnTo>
                    <a:pt x="199" y="118"/>
                  </a:lnTo>
                  <a:lnTo>
                    <a:pt x="191" y="110"/>
                  </a:lnTo>
                  <a:lnTo>
                    <a:pt x="191" y="106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82" y="93"/>
                  </a:lnTo>
                  <a:lnTo>
                    <a:pt x="182" y="89"/>
                  </a:lnTo>
                  <a:lnTo>
                    <a:pt x="182" y="84"/>
                  </a:lnTo>
                  <a:lnTo>
                    <a:pt x="182" y="80"/>
                  </a:lnTo>
                  <a:lnTo>
                    <a:pt x="186" y="76"/>
                  </a:lnTo>
                  <a:lnTo>
                    <a:pt x="186" y="72"/>
                  </a:lnTo>
                  <a:lnTo>
                    <a:pt x="186" y="68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5" y="51"/>
                  </a:lnTo>
                  <a:lnTo>
                    <a:pt x="199" y="46"/>
                  </a:lnTo>
                  <a:lnTo>
                    <a:pt x="203" y="42"/>
                  </a:lnTo>
                  <a:lnTo>
                    <a:pt x="208" y="34"/>
                  </a:lnTo>
                  <a:lnTo>
                    <a:pt x="216" y="25"/>
                  </a:lnTo>
                  <a:lnTo>
                    <a:pt x="220" y="17"/>
                  </a:lnTo>
                  <a:lnTo>
                    <a:pt x="224" y="12"/>
                  </a:lnTo>
                  <a:lnTo>
                    <a:pt x="229" y="8"/>
                  </a:lnTo>
                  <a:lnTo>
                    <a:pt x="233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6" y="4"/>
                  </a:lnTo>
                  <a:lnTo>
                    <a:pt x="254" y="4"/>
                  </a:lnTo>
                  <a:lnTo>
                    <a:pt x="258" y="4"/>
                  </a:lnTo>
                  <a:lnTo>
                    <a:pt x="263" y="4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4"/>
                  </a:lnTo>
                  <a:lnTo>
                    <a:pt x="296" y="4"/>
                  </a:lnTo>
                  <a:lnTo>
                    <a:pt x="301" y="8"/>
                  </a:lnTo>
                  <a:lnTo>
                    <a:pt x="305" y="8"/>
                  </a:lnTo>
                  <a:lnTo>
                    <a:pt x="313" y="17"/>
                  </a:lnTo>
                  <a:lnTo>
                    <a:pt x="322" y="21"/>
                  </a:lnTo>
                  <a:lnTo>
                    <a:pt x="326" y="21"/>
                  </a:lnTo>
                  <a:lnTo>
                    <a:pt x="330" y="25"/>
                  </a:lnTo>
                  <a:lnTo>
                    <a:pt x="343" y="25"/>
                  </a:lnTo>
                  <a:lnTo>
                    <a:pt x="347" y="25"/>
                  </a:lnTo>
                  <a:lnTo>
                    <a:pt x="351" y="29"/>
                  </a:lnTo>
                  <a:lnTo>
                    <a:pt x="356" y="34"/>
                  </a:lnTo>
                  <a:lnTo>
                    <a:pt x="360" y="34"/>
                  </a:lnTo>
                  <a:lnTo>
                    <a:pt x="360" y="38"/>
                  </a:lnTo>
                  <a:lnTo>
                    <a:pt x="373" y="51"/>
                  </a:lnTo>
                  <a:lnTo>
                    <a:pt x="377" y="55"/>
                  </a:lnTo>
                  <a:lnTo>
                    <a:pt x="381" y="55"/>
                  </a:lnTo>
                  <a:lnTo>
                    <a:pt x="385" y="59"/>
                  </a:lnTo>
                  <a:lnTo>
                    <a:pt x="390" y="63"/>
                  </a:lnTo>
                  <a:lnTo>
                    <a:pt x="398" y="63"/>
                  </a:lnTo>
                  <a:lnTo>
                    <a:pt x="402" y="68"/>
                  </a:lnTo>
                  <a:lnTo>
                    <a:pt x="411" y="68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9" y="80"/>
                  </a:lnTo>
                  <a:lnTo>
                    <a:pt x="423" y="84"/>
                  </a:lnTo>
                  <a:lnTo>
                    <a:pt x="428" y="93"/>
                  </a:lnTo>
                  <a:lnTo>
                    <a:pt x="432" y="101"/>
                  </a:lnTo>
                  <a:lnTo>
                    <a:pt x="436" y="110"/>
                  </a:lnTo>
                  <a:lnTo>
                    <a:pt x="440" y="123"/>
                  </a:lnTo>
                  <a:lnTo>
                    <a:pt x="440" y="127"/>
                  </a:lnTo>
                  <a:lnTo>
                    <a:pt x="445" y="131"/>
                  </a:lnTo>
                  <a:lnTo>
                    <a:pt x="449" y="135"/>
                  </a:lnTo>
                  <a:lnTo>
                    <a:pt x="453" y="144"/>
                  </a:lnTo>
                  <a:lnTo>
                    <a:pt x="457" y="148"/>
                  </a:lnTo>
                  <a:lnTo>
                    <a:pt x="457" y="152"/>
                  </a:lnTo>
                  <a:lnTo>
                    <a:pt x="462" y="161"/>
                  </a:lnTo>
                  <a:lnTo>
                    <a:pt x="462" y="169"/>
                  </a:lnTo>
                  <a:lnTo>
                    <a:pt x="466" y="190"/>
                  </a:lnTo>
                  <a:lnTo>
                    <a:pt x="466" y="203"/>
                  </a:lnTo>
                  <a:lnTo>
                    <a:pt x="466" y="207"/>
                  </a:lnTo>
                  <a:lnTo>
                    <a:pt x="466" y="211"/>
                  </a:lnTo>
                  <a:lnTo>
                    <a:pt x="466" y="220"/>
                  </a:lnTo>
                  <a:lnTo>
                    <a:pt x="466" y="224"/>
                  </a:lnTo>
                  <a:lnTo>
                    <a:pt x="466" y="228"/>
                  </a:lnTo>
                  <a:lnTo>
                    <a:pt x="466" y="233"/>
                  </a:lnTo>
                  <a:lnTo>
                    <a:pt x="462" y="241"/>
                  </a:lnTo>
                  <a:lnTo>
                    <a:pt x="462" y="245"/>
                  </a:lnTo>
                  <a:lnTo>
                    <a:pt x="457" y="245"/>
                  </a:lnTo>
                  <a:lnTo>
                    <a:pt x="457" y="250"/>
                  </a:lnTo>
                  <a:lnTo>
                    <a:pt x="457" y="254"/>
                  </a:lnTo>
                  <a:lnTo>
                    <a:pt x="462" y="262"/>
                  </a:lnTo>
                  <a:lnTo>
                    <a:pt x="462" y="267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62" y="283"/>
                  </a:lnTo>
                  <a:lnTo>
                    <a:pt x="457" y="292"/>
                  </a:lnTo>
                  <a:lnTo>
                    <a:pt x="457" y="296"/>
                  </a:lnTo>
                  <a:lnTo>
                    <a:pt x="457" y="300"/>
                  </a:lnTo>
                  <a:lnTo>
                    <a:pt x="457" y="305"/>
                  </a:lnTo>
                  <a:lnTo>
                    <a:pt x="453" y="305"/>
                  </a:lnTo>
                  <a:lnTo>
                    <a:pt x="449" y="313"/>
                  </a:lnTo>
                  <a:lnTo>
                    <a:pt x="449" y="317"/>
                  </a:lnTo>
                  <a:lnTo>
                    <a:pt x="445" y="322"/>
                  </a:lnTo>
                  <a:lnTo>
                    <a:pt x="445" y="326"/>
                  </a:lnTo>
                  <a:lnTo>
                    <a:pt x="440" y="330"/>
                  </a:lnTo>
                  <a:lnTo>
                    <a:pt x="436" y="334"/>
                  </a:lnTo>
                  <a:lnTo>
                    <a:pt x="436" y="338"/>
                  </a:lnTo>
                  <a:lnTo>
                    <a:pt x="432" y="343"/>
                  </a:lnTo>
                  <a:lnTo>
                    <a:pt x="428" y="347"/>
                  </a:lnTo>
                  <a:lnTo>
                    <a:pt x="423" y="347"/>
                  </a:lnTo>
                  <a:lnTo>
                    <a:pt x="419" y="347"/>
                  </a:lnTo>
                  <a:lnTo>
                    <a:pt x="415" y="347"/>
                  </a:lnTo>
                  <a:lnTo>
                    <a:pt x="415" y="343"/>
                  </a:lnTo>
                  <a:lnTo>
                    <a:pt x="411" y="343"/>
                  </a:lnTo>
                  <a:lnTo>
                    <a:pt x="407" y="338"/>
                  </a:lnTo>
                  <a:lnTo>
                    <a:pt x="402" y="334"/>
                  </a:lnTo>
                  <a:lnTo>
                    <a:pt x="402" y="330"/>
                  </a:lnTo>
                  <a:lnTo>
                    <a:pt x="402" y="326"/>
                  </a:lnTo>
                  <a:lnTo>
                    <a:pt x="398" y="326"/>
                  </a:lnTo>
                  <a:lnTo>
                    <a:pt x="398" y="322"/>
                  </a:lnTo>
                  <a:lnTo>
                    <a:pt x="398" y="313"/>
                  </a:lnTo>
                  <a:lnTo>
                    <a:pt x="398" y="309"/>
                  </a:lnTo>
                  <a:lnTo>
                    <a:pt x="394" y="309"/>
                  </a:lnTo>
                  <a:lnTo>
                    <a:pt x="385" y="309"/>
                  </a:lnTo>
                  <a:lnTo>
                    <a:pt x="368" y="305"/>
                  </a:lnTo>
                  <a:lnTo>
                    <a:pt x="364" y="305"/>
                  </a:lnTo>
                  <a:lnTo>
                    <a:pt x="360" y="305"/>
                  </a:lnTo>
                  <a:lnTo>
                    <a:pt x="356" y="305"/>
                  </a:lnTo>
                  <a:lnTo>
                    <a:pt x="351" y="305"/>
                  </a:lnTo>
                  <a:lnTo>
                    <a:pt x="351" y="309"/>
                  </a:lnTo>
                  <a:lnTo>
                    <a:pt x="347" y="313"/>
                  </a:lnTo>
                  <a:lnTo>
                    <a:pt x="347" y="317"/>
                  </a:lnTo>
                  <a:lnTo>
                    <a:pt x="347" y="322"/>
                  </a:lnTo>
                  <a:lnTo>
                    <a:pt x="351" y="330"/>
                  </a:lnTo>
                  <a:lnTo>
                    <a:pt x="351" y="334"/>
                  </a:lnTo>
                  <a:lnTo>
                    <a:pt x="351" y="338"/>
                  </a:lnTo>
                  <a:lnTo>
                    <a:pt x="347" y="338"/>
                  </a:lnTo>
                  <a:lnTo>
                    <a:pt x="347" y="343"/>
                  </a:lnTo>
                  <a:lnTo>
                    <a:pt x="343" y="347"/>
                  </a:lnTo>
                  <a:lnTo>
                    <a:pt x="335" y="351"/>
                  </a:lnTo>
                  <a:lnTo>
                    <a:pt x="318" y="355"/>
                  </a:lnTo>
                  <a:lnTo>
                    <a:pt x="313" y="355"/>
                  </a:lnTo>
                  <a:lnTo>
                    <a:pt x="309" y="360"/>
                  </a:lnTo>
                  <a:lnTo>
                    <a:pt x="305" y="364"/>
                  </a:lnTo>
                  <a:lnTo>
                    <a:pt x="296" y="368"/>
                  </a:lnTo>
                  <a:lnTo>
                    <a:pt x="288" y="372"/>
                  </a:lnTo>
                  <a:lnTo>
                    <a:pt x="288" y="377"/>
                  </a:lnTo>
                  <a:lnTo>
                    <a:pt x="284" y="377"/>
                  </a:lnTo>
                  <a:lnTo>
                    <a:pt x="275" y="377"/>
                  </a:lnTo>
                  <a:lnTo>
                    <a:pt x="263" y="381"/>
                  </a:lnTo>
                  <a:lnTo>
                    <a:pt x="258" y="385"/>
                  </a:lnTo>
                  <a:lnTo>
                    <a:pt x="254" y="385"/>
                  </a:lnTo>
                  <a:lnTo>
                    <a:pt x="237" y="385"/>
                  </a:lnTo>
                  <a:lnTo>
                    <a:pt x="212" y="389"/>
                  </a:lnTo>
                  <a:lnTo>
                    <a:pt x="191" y="389"/>
                  </a:lnTo>
                  <a:lnTo>
                    <a:pt x="161" y="394"/>
                  </a:lnTo>
                  <a:lnTo>
                    <a:pt x="131" y="394"/>
                  </a:lnTo>
                  <a:lnTo>
                    <a:pt x="136" y="394"/>
                  </a:lnTo>
                  <a:lnTo>
                    <a:pt x="131" y="394"/>
                  </a:lnTo>
                  <a:lnTo>
                    <a:pt x="131" y="389"/>
                  </a:lnTo>
                  <a:lnTo>
                    <a:pt x="127" y="385"/>
                  </a:lnTo>
                  <a:lnTo>
                    <a:pt x="123" y="385"/>
                  </a:lnTo>
                  <a:lnTo>
                    <a:pt x="123" y="389"/>
                  </a:lnTo>
                  <a:lnTo>
                    <a:pt x="114" y="394"/>
                  </a:lnTo>
                  <a:lnTo>
                    <a:pt x="114" y="398"/>
                  </a:lnTo>
                  <a:lnTo>
                    <a:pt x="110" y="398"/>
                  </a:lnTo>
                  <a:lnTo>
                    <a:pt x="106" y="402"/>
                  </a:lnTo>
                  <a:lnTo>
                    <a:pt x="102" y="402"/>
                  </a:lnTo>
                  <a:lnTo>
                    <a:pt x="81" y="402"/>
                  </a:lnTo>
                  <a:lnTo>
                    <a:pt x="76" y="402"/>
                  </a:lnTo>
                  <a:lnTo>
                    <a:pt x="72" y="402"/>
                  </a:lnTo>
                  <a:lnTo>
                    <a:pt x="68" y="402"/>
                  </a:lnTo>
                  <a:lnTo>
                    <a:pt x="64" y="398"/>
                  </a:lnTo>
                  <a:lnTo>
                    <a:pt x="55" y="394"/>
                  </a:lnTo>
                  <a:lnTo>
                    <a:pt x="38" y="338"/>
                  </a:lnTo>
                  <a:lnTo>
                    <a:pt x="30" y="296"/>
                  </a:lnTo>
                  <a:lnTo>
                    <a:pt x="17" y="254"/>
                  </a:lnTo>
                  <a:lnTo>
                    <a:pt x="13" y="237"/>
                  </a:lnTo>
                  <a:lnTo>
                    <a:pt x="9" y="211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6" name="Freeform 92"/>
            <p:cNvSpPr>
              <a:spLocks/>
            </p:cNvSpPr>
            <p:nvPr/>
          </p:nvSpPr>
          <p:spPr bwMode="auto">
            <a:xfrm>
              <a:off x="1862295" y="5392613"/>
              <a:ext cx="246211" cy="250431"/>
            </a:xfrm>
            <a:custGeom>
              <a:avLst/>
              <a:gdLst>
                <a:gd name="T0" fmla="*/ 42 w 779"/>
                <a:gd name="T1" fmla="*/ 266 h 787"/>
                <a:gd name="T2" fmla="*/ 89 w 779"/>
                <a:gd name="T3" fmla="*/ 262 h 787"/>
                <a:gd name="T4" fmla="*/ 169 w 779"/>
                <a:gd name="T5" fmla="*/ 262 h 787"/>
                <a:gd name="T6" fmla="*/ 212 w 779"/>
                <a:gd name="T7" fmla="*/ 249 h 787"/>
                <a:gd name="T8" fmla="*/ 216 w 779"/>
                <a:gd name="T9" fmla="*/ 177 h 787"/>
                <a:gd name="T10" fmla="*/ 225 w 779"/>
                <a:gd name="T11" fmla="*/ 122 h 787"/>
                <a:gd name="T12" fmla="*/ 275 w 779"/>
                <a:gd name="T13" fmla="*/ 63 h 787"/>
                <a:gd name="T14" fmla="*/ 301 w 779"/>
                <a:gd name="T15" fmla="*/ 17 h 787"/>
                <a:gd name="T16" fmla="*/ 343 w 779"/>
                <a:gd name="T17" fmla="*/ 0 h 787"/>
                <a:gd name="T18" fmla="*/ 385 w 779"/>
                <a:gd name="T19" fmla="*/ 8 h 787"/>
                <a:gd name="T20" fmla="*/ 402 w 779"/>
                <a:gd name="T21" fmla="*/ 46 h 787"/>
                <a:gd name="T22" fmla="*/ 402 w 779"/>
                <a:gd name="T23" fmla="*/ 127 h 787"/>
                <a:gd name="T24" fmla="*/ 419 w 779"/>
                <a:gd name="T25" fmla="*/ 152 h 787"/>
                <a:gd name="T26" fmla="*/ 466 w 779"/>
                <a:gd name="T27" fmla="*/ 173 h 787"/>
                <a:gd name="T28" fmla="*/ 500 w 779"/>
                <a:gd name="T29" fmla="*/ 165 h 787"/>
                <a:gd name="T30" fmla="*/ 529 w 779"/>
                <a:gd name="T31" fmla="*/ 182 h 787"/>
                <a:gd name="T32" fmla="*/ 572 w 779"/>
                <a:gd name="T33" fmla="*/ 182 h 787"/>
                <a:gd name="T34" fmla="*/ 614 w 779"/>
                <a:gd name="T35" fmla="*/ 186 h 787"/>
                <a:gd name="T36" fmla="*/ 648 w 779"/>
                <a:gd name="T37" fmla="*/ 228 h 787"/>
                <a:gd name="T38" fmla="*/ 656 w 779"/>
                <a:gd name="T39" fmla="*/ 266 h 787"/>
                <a:gd name="T40" fmla="*/ 644 w 779"/>
                <a:gd name="T41" fmla="*/ 304 h 787"/>
                <a:gd name="T42" fmla="*/ 614 w 779"/>
                <a:gd name="T43" fmla="*/ 343 h 787"/>
                <a:gd name="T44" fmla="*/ 677 w 779"/>
                <a:gd name="T45" fmla="*/ 364 h 787"/>
                <a:gd name="T46" fmla="*/ 745 w 779"/>
                <a:gd name="T47" fmla="*/ 372 h 787"/>
                <a:gd name="T48" fmla="*/ 779 w 779"/>
                <a:gd name="T49" fmla="*/ 389 h 787"/>
                <a:gd name="T50" fmla="*/ 766 w 779"/>
                <a:gd name="T51" fmla="*/ 419 h 787"/>
                <a:gd name="T52" fmla="*/ 741 w 779"/>
                <a:gd name="T53" fmla="*/ 448 h 787"/>
                <a:gd name="T54" fmla="*/ 733 w 779"/>
                <a:gd name="T55" fmla="*/ 478 h 787"/>
                <a:gd name="T56" fmla="*/ 749 w 779"/>
                <a:gd name="T57" fmla="*/ 495 h 787"/>
                <a:gd name="T58" fmla="*/ 771 w 779"/>
                <a:gd name="T59" fmla="*/ 512 h 787"/>
                <a:gd name="T60" fmla="*/ 771 w 779"/>
                <a:gd name="T61" fmla="*/ 554 h 787"/>
                <a:gd name="T62" fmla="*/ 758 w 779"/>
                <a:gd name="T63" fmla="*/ 592 h 787"/>
                <a:gd name="T64" fmla="*/ 733 w 779"/>
                <a:gd name="T65" fmla="*/ 639 h 787"/>
                <a:gd name="T66" fmla="*/ 703 w 779"/>
                <a:gd name="T67" fmla="*/ 660 h 787"/>
                <a:gd name="T68" fmla="*/ 656 w 779"/>
                <a:gd name="T69" fmla="*/ 660 h 787"/>
                <a:gd name="T70" fmla="*/ 622 w 779"/>
                <a:gd name="T71" fmla="*/ 673 h 787"/>
                <a:gd name="T72" fmla="*/ 589 w 779"/>
                <a:gd name="T73" fmla="*/ 707 h 787"/>
                <a:gd name="T74" fmla="*/ 559 w 779"/>
                <a:gd name="T75" fmla="*/ 719 h 787"/>
                <a:gd name="T76" fmla="*/ 542 w 779"/>
                <a:gd name="T77" fmla="*/ 758 h 787"/>
                <a:gd name="T78" fmla="*/ 504 w 779"/>
                <a:gd name="T79" fmla="*/ 783 h 787"/>
                <a:gd name="T80" fmla="*/ 479 w 779"/>
                <a:gd name="T81" fmla="*/ 741 h 787"/>
                <a:gd name="T82" fmla="*/ 440 w 779"/>
                <a:gd name="T83" fmla="*/ 741 h 787"/>
                <a:gd name="T84" fmla="*/ 466 w 779"/>
                <a:gd name="T85" fmla="*/ 715 h 787"/>
                <a:gd name="T86" fmla="*/ 470 w 779"/>
                <a:gd name="T87" fmla="*/ 669 h 787"/>
                <a:gd name="T88" fmla="*/ 474 w 779"/>
                <a:gd name="T89" fmla="*/ 618 h 787"/>
                <a:gd name="T90" fmla="*/ 491 w 779"/>
                <a:gd name="T91" fmla="*/ 554 h 787"/>
                <a:gd name="T92" fmla="*/ 487 w 779"/>
                <a:gd name="T93" fmla="*/ 503 h 787"/>
                <a:gd name="T94" fmla="*/ 470 w 779"/>
                <a:gd name="T95" fmla="*/ 478 h 787"/>
                <a:gd name="T96" fmla="*/ 428 w 779"/>
                <a:gd name="T97" fmla="*/ 499 h 787"/>
                <a:gd name="T98" fmla="*/ 322 w 779"/>
                <a:gd name="T99" fmla="*/ 546 h 787"/>
                <a:gd name="T100" fmla="*/ 288 w 779"/>
                <a:gd name="T101" fmla="*/ 546 h 787"/>
                <a:gd name="T102" fmla="*/ 275 w 779"/>
                <a:gd name="T103" fmla="*/ 520 h 787"/>
                <a:gd name="T104" fmla="*/ 267 w 779"/>
                <a:gd name="T105" fmla="*/ 470 h 787"/>
                <a:gd name="T106" fmla="*/ 241 w 779"/>
                <a:gd name="T107" fmla="*/ 453 h 787"/>
                <a:gd name="T108" fmla="*/ 165 w 779"/>
                <a:gd name="T109" fmla="*/ 482 h 787"/>
                <a:gd name="T110" fmla="*/ 131 w 779"/>
                <a:gd name="T111" fmla="*/ 487 h 787"/>
                <a:gd name="T112" fmla="*/ 55 w 779"/>
                <a:gd name="T113" fmla="*/ 448 h 787"/>
                <a:gd name="T114" fmla="*/ 42 w 779"/>
                <a:gd name="T115" fmla="*/ 419 h 787"/>
                <a:gd name="T116" fmla="*/ 34 w 779"/>
                <a:gd name="T117" fmla="*/ 360 h 787"/>
                <a:gd name="T118" fmla="*/ 9 w 779"/>
                <a:gd name="T119" fmla="*/ 283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9" h="787">
                  <a:moveTo>
                    <a:pt x="0" y="275"/>
                  </a:moveTo>
                  <a:lnTo>
                    <a:pt x="9" y="275"/>
                  </a:lnTo>
                  <a:lnTo>
                    <a:pt x="17" y="271"/>
                  </a:lnTo>
                  <a:lnTo>
                    <a:pt x="26" y="271"/>
                  </a:lnTo>
                  <a:lnTo>
                    <a:pt x="34" y="271"/>
                  </a:lnTo>
                  <a:lnTo>
                    <a:pt x="38" y="266"/>
                  </a:lnTo>
                  <a:lnTo>
                    <a:pt x="42" y="266"/>
                  </a:lnTo>
                  <a:lnTo>
                    <a:pt x="55" y="262"/>
                  </a:lnTo>
                  <a:lnTo>
                    <a:pt x="64" y="258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6" y="258"/>
                  </a:lnTo>
                  <a:lnTo>
                    <a:pt x="85" y="262"/>
                  </a:lnTo>
                  <a:lnTo>
                    <a:pt x="89" y="262"/>
                  </a:lnTo>
                  <a:lnTo>
                    <a:pt x="93" y="262"/>
                  </a:lnTo>
                  <a:lnTo>
                    <a:pt x="106" y="262"/>
                  </a:lnTo>
                  <a:lnTo>
                    <a:pt x="110" y="262"/>
                  </a:lnTo>
                  <a:lnTo>
                    <a:pt x="131" y="262"/>
                  </a:lnTo>
                  <a:lnTo>
                    <a:pt x="144" y="262"/>
                  </a:lnTo>
                  <a:lnTo>
                    <a:pt x="161" y="262"/>
                  </a:lnTo>
                  <a:lnTo>
                    <a:pt x="169" y="262"/>
                  </a:lnTo>
                  <a:lnTo>
                    <a:pt x="182" y="262"/>
                  </a:lnTo>
                  <a:lnTo>
                    <a:pt x="191" y="258"/>
                  </a:lnTo>
                  <a:lnTo>
                    <a:pt x="195" y="258"/>
                  </a:lnTo>
                  <a:lnTo>
                    <a:pt x="199" y="258"/>
                  </a:lnTo>
                  <a:lnTo>
                    <a:pt x="203" y="254"/>
                  </a:lnTo>
                  <a:lnTo>
                    <a:pt x="208" y="254"/>
                  </a:lnTo>
                  <a:lnTo>
                    <a:pt x="212" y="249"/>
                  </a:lnTo>
                  <a:lnTo>
                    <a:pt x="212" y="245"/>
                  </a:lnTo>
                  <a:lnTo>
                    <a:pt x="212" y="241"/>
                  </a:lnTo>
                  <a:lnTo>
                    <a:pt x="216" y="237"/>
                  </a:lnTo>
                  <a:lnTo>
                    <a:pt x="216" y="228"/>
                  </a:lnTo>
                  <a:lnTo>
                    <a:pt x="216" y="216"/>
                  </a:lnTo>
                  <a:lnTo>
                    <a:pt x="216" y="190"/>
                  </a:lnTo>
                  <a:lnTo>
                    <a:pt x="216" y="177"/>
                  </a:lnTo>
                  <a:lnTo>
                    <a:pt x="216" y="165"/>
                  </a:lnTo>
                  <a:lnTo>
                    <a:pt x="216" y="152"/>
                  </a:lnTo>
                  <a:lnTo>
                    <a:pt x="216" y="148"/>
                  </a:lnTo>
                  <a:lnTo>
                    <a:pt x="216" y="139"/>
                  </a:lnTo>
                  <a:lnTo>
                    <a:pt x="220" y="135"/>
                  </a:lnTo>
                  <a:lnTo>
                    <a:pt x="220" y="127"/>
                  </a:lnTo>
                  <a:lnTo>
                    <a:pt x="225" y="122"/>
                  </a:lnTo>
                  <a:lnTo>
                    <a:pt x="233" y="114"/>
                  </a:lnTo>
                  <a:lnTo>
                    <a:pt x="241" y="106"/>
                  </a:lnTo>
                  <a:lnTo>
                    <a:pt x="254" y="89"/>
                  </a:lnTo>
                  <a:lnTo>
                    <a:pt x="263" y="80"/>
                  </a:lnTo>
                  <a:lnTo>
                    <a:pt x="267" y="76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5" y="59"/>
                  </a:lnTo>
                  <a:lnTo>
                    <a:pt x="280" y="55"/>
                  </a:lnTo>
                  <a:lnTo>
                    <a:pt x="284" y="38"/>
                  </a:lnTo>
                  <a:lnTo>
                    <a:pt x="288" y="34"/>
                  </a:lnTo>
                  <a:lnTo>
                    <a:pt x="292" y="25"/>
                  </a:lnTo>
                  <a:lnTo>
                    <a:pt x="296" y="21"/>
                  </a:lnTo>
                  <a:lnTo>
                    <a:pt x="301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7" y="4"/>
                  </a:lnTo>
                  <a:lnTo>
                    <a:pt x="381" y="8"/>
                  </a:lnTo>
                  <a:lnTo>
                    <a:pt x="385" y="8"/>
                  </a:lnTo>
                  <a:lnTo>
                    <a:pt x="390" y="12"/>
                  </a:lnTo>
                  <a:lnTo>
                    <a:pt x="394" y="17"/>
                  </a:lnTo>
                  <a:lnTo>
                    <a:pt x="394" y="21"/>
                  </a:lnTo>
                  <a:lnTo>
                    <a:pt x="398" y="25"/>
                  </a:lnTo>
                  <a:lnTo>
                    <a:pt x="402" y="34"/>
                  </a:lnTo>
                  <a:lnTo>
                    <a:pt x="402" y="42"/>
                  </a:lnTo>
                  <a:lnTo>
                    <a:pt x="402" y="46"/>
                  </a:lnTo>
                  <a:lnTo>
                    <a:pt x="402" y="55"/>
                  </a:lnTo>
                  <a:lnTo>
                    <a:pt x="407" y="67"/>
                  </a:lnTo>
                  <a:lnTo>
                    <a:pt x="407" y="80"/>
                  </a:lnTo>
                  <a:lnTo>
                    <a:pt x="402" y="93"/>
                  </a:lnTo>
                  <a:lnTo>
                    <a:pt x="402" y="101"/>
                  </a:lnTo>
                  <a:lnTo>
                    <a:pt x="402" y="118"/>
                  </a:lnTo>
                  <a:lnTo>
                    <a:pt x="402" y="127"/>
                  </a:lnTo>
                  <a:lnTo>
                    <a:pt x="402" y="131"/>
                  </a:lnTo>
                  <a:lnTo>
                    <a:pt x="402" y="135"/>
                  </a:lnTo>
                  <a:lnTo>
                    <a:pt x="407" y="144"/>
                  </a:lnTo>
                  <a:lnTo>
                    <a:pt x="407" y="148"/>
                  </a:lnTo>
                  <a:lnTo>
                    <a:pt x="411" y="148"/>
                  </a:lnTo>
                  <a:lnTo>
                    <a:pt x="415" y="152"/>
                  </a:lnTo>
                  <a:lnTo>
                    <a:pt x="419" y="152"/>
                  </a:lnTo>
                  <a:lnTo>
                    <a:pt x="432" y="156"/>
                  </a:lnTo>
                  <a:lnTo>
                    <a:pt x="436" y="156"/>
                  </a:lnTo>
                  <a:lnTo>
                    <a:pt x="440" y="156"/>
                  </a:lnTo>
                  <a:lnTo>
                    <a:pt x="449" y="161"/>
                  </a:lnTo>
                  <a:lnTo>
                    <a:pt x="457" y="169"/>
                  </a:lnTo>
                  <a:lnTo>
                    <a:pt x="462" y="169"/>
                  </a:lnTo>
                  <a:lnTo>
                    <a:pt x="466" y="173"/>
                  </a:lnTo>
                  <a:lnTo>
                    <a:pt x="470" y="173"/>
                  </a:lnTo>
                  <a:lnTo>
                    <a:pt x="474" y="173"/>
                  </a:lnTo>
                  <a:lnTo>
                    <a:pt x="474" y="177"/>
                  </a:lnTo>
                  <a:lnTo>
                    <a:pt x="483" y="173"/>
                  </a:lnTo>
                  <a:lnTo>
                    <a:pt x="487" y="173"/>
                  </a:lnTo>
                  <a:lnTo>
                    <a:pt x="491" y="173"/>
                  </a:lnTo>
                  <a:lnTo>
                    <a:pt x="500" y="165"/>
                  </a:lnTo>
                  <a:lnTo>
                    <a:pt x="504" y="165"/>
                  </a:lnTo>
                  <a:lnTo>
                    <a:pt x="508" y="165"/>
                  </a:lnTo>
                  <a:lnTo>
                    <a:pt x="512" y="165"/>
                  </a:lnTo>
                  <a:lnTo>
                    <a:pt x="517" y="169"/>
                  </a:lnTo>
                  <a:lnTo>
                    <a:pt x="521" y="169"/>
                  </a:lnTo>
                  <a:lnTo>
                    <a:pt x="521" y="173"/>
                  </a:lnTo>
                  <a:lnTo>
                    <a:pt x="529" y="182"/>
                  </a:lnTo>
                  <a:lnTo>
                    <a:pt x="534" y="186"/>
                  </a:lnTo>
                  <a:lnTo>
                    <a:pt x="538" y="186"/>
                  </a:lnTo>
                  <a:lnTo>
                    <a:pt x="542" y="186"/>
                  </a:lnTo>
                  <a:lnTo>
                    <a:pt x="555" y="182"/>
                  </a:lnTo>
                  <a:lnTo>
                    <a:pt x="559" y="182"/>
                  </a:lnTo>
                  <a:lnTo>
                    <a:pt x="563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584" y="182"/>
                  </a:lnTo>
                  <a:lnTo>
                    <a:pt x="589" y="182"/>
                  </a:lnTo>
                  <a:lnTo>
                    <a:pt x="593" y="182"/>
                  </a:lnTo>
                  <a:lnTo>
                    <a:pt x="601" y="182"/>
                  </a:lnTo>
                  <a:lnTo>
                    <a:pt x="610" y="186"/>
                  </a:lnTo>
                  <a:lnTo>
                    <a:pt x="614" y="186"/>
                  </a:lnTo>
                  <a:lnTo>
                    <a:pt x="614" y="190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31" y="207"/>
                  </a:lnTo>
                  <a:lnTo>
                    <a:pt x="631" y="211"/>
                  </a:lnTo>
                  <a:lnTo>
                    <a:pt x="635" y="216"/>
                  </a:lnTo>
                  <a:lnTo>
                    <a:pt x="648" y="228"/>
                  </a:lnTo>
                  <a:lnTo>
                    <a:pt x="652" y="233"/>
                  </a:lnTo>
                  <a:lnTo>
                    <a:pt x="652" y="237"/>
                  </a:lnTo>
                  <a:lnTo>
                    <a:pt x="656" y="241"/>
                  </a:lnTo>
                  <a:lnTo>
                    <a:pt x="656" y="245"/>
                  </a:lnTo>
                  <a:lnTo>
                    <a:pt x="656" y="249"/>
                  </a:lnTo>
                  <a:lnTo>
                    <a:pt x="656" y="254"/>
                  </a:lnTo>
                  <a:lnTo>
                    <a:pt x="656" y="266"/>
                  </a:lnTo>
                  <a:lnTo>
                    <a:pt x="656" y="271"/>
                  </a:lnTo>
                  <a:lnTo>
                    <a:pt x="656" y="279"/>
                  </a:lnTo>
                  <a:lnTo>
                    <a:pt x="652" y="283"/>
                  </a:lnTo>
                  <a:lnTo>
                    <a:pt x="652" y="292"/>
                  </a:lnTo>
                  <a:lnTo>
                    <a:pt x="648" y="296"/>
                  </a:lnTo>
                  <a:lnTo>
                    <a:pt x="644" y="300"/>
                  </a:lnTo>
                  <a:lnTo>
                    <a:pt x="644" y="304"/>
                  </a:lnTo>
                  <a:lnTo>
                    <a:pt x="639" y="309"/>
                  </a:lnTo>
                  <a:lnTo>
                    <a:pt x="635" y="317"/>
                  </a:lnTo>
                  <a:lnTo>
                    <a:pt x="631" y="321"/>
                  </a:lnTo>
                  <a:lnTo>
                    <a:pt x="618" y="334"/>
                  </a:lnTo>
                  <a:lnTo>
                    <a:pt x="614" y="334"/>
                  </a:lnTo>
                  <a:lnTo>
                    <a:pt x="614" y="338"/>
                  </a:lnTo>
                  <a:lnTo>
                    <a:pt x="614" y="343"/>
                  </a:lnTo>
                  <a:lnTo>
                    <a:pt x="614" y="347"/>
                  </a:lnTo>
                  <a:lnTo>
                    <a:pt x="618" y="351"/>
                  </a:lnTo>
                  <a:lnTo>
                    <a:pt x="622" y="351"/>
                  </a:lnTo>
                  <a:lnTo>
                    <a:pt x="631" y="355"/>
                  </a:lnTo>
                  <a:lnTo>
                    <a:pt x="635" y="355"/>
                  </a:lnTo>
                  <a:lnTo>
                    <a:pt x="644" y="360"/>
                  </a:lnTo>
                  <a:lnTo>
                    <a:pt x="677" y="364"/>
                  </a:lnTo>
                  <a:lnTo>
                    <a:pt x="686" y="364"/>
                  </a:lnTo>
                  <a:lnTo>
                    <a:pt x="711" y="364"/>
                  </a:lnTo>
                  <a:lnTo>
                    <a:pt x="716" y="368"/>
                  </a:lnTo>
                  <a:lnTo>
                    <a:pt x="728" y="368"/>
                  </a:lnTo>
                  <a:lnTo>
                    <a:pt x="733" y="368"/>
                  </a:lnTo>
                  <a:lnTo>
                    <a:pt x="741" y="372"/>
                  </a:lnTo>
                  <a:lnTo>
                    <a:pt x="745" y="372"/>
                  </a:lnTo>
                  <a:lnTo>
                    <a:pt x="749" y="372"/>
                  </a:lnTo>
                  <a:lnTo>
                    <a:pt x="758" y="376"/>
                  </a:lnTo>
                  <a:lnTo>
                    <a:pt x="762" y="376"/>
                  </a:lnTo>
                  <a:lnTo>
                    <a:pt x="766" y="381"/>
                  </a:lnTo>
                  <a:lnTo>
                    <a:pt x="771" y="385"/>
                  </a:lnTo>
                  <a:lnTo>
                    <a:pt x="775" y="385"/>
                  </a:lnTo>
                  <a:lnTo>
                    <a:pt x="779" y="389"/>
                  </a:lnTo>
                  <a:lnTo>
                    <a:pt x="779" y="393"/>
                  </a:lnTo>
                  <a:lnTo>
                    <a:pt x="779" y="398"/>
                  </a:lnTo>
                  <a:lnTo>
                    <a:pt x="779" y="402"/>
                  </a:lnTo>
                  <a:lnTo>
                    <a:pt x="775" y="406"/>
                  </a:lnTo>
                  <a:lnTo>
                    <a:pt x="775" y="410"/>
                  </a:lnTo>
                  <a:lnTo>
                    <a:pt x="771" y="415"/>
                  </a:lnTo>
                  <a:lnTo>
                    <a:pt x="766" y="419"/>
                  </a:lnTo>
                  <a:lnTo>
                    <a:pt x="762" y="423"/>
                  </a:lnTo>
                  <a:lnTo>
                    <a:pt x="754" y="432"/>
                  </a:lnTo>
                  <a:lnTo>
                    <a:pt x="749" y="432"/>
                  </a:lnTo>
                  <a:lnTo>
                    <a:pt x="749" y="436"/>
                  </a:lnTo>
                  <a:lnTo>
                    <a:pt x="745" y="440"/>
                  </a:lnTo>
                  <a:lnTo>
                    <a:pt x="741" y="444"/>
                  </a:lnTo>
                  <a:lnTo>
                    <a:pt x="741" y="448"/>
                  </a:lnTo>
                  <a:lnTo>
                    <a:pt x="741" y="453"/>
                  </a:lnTo>
                  <a:lnTo>
                    <a:pt x="737" y="457"/>
                  </a:lnTo>
                  <a:lnTo>
                    <a:pt x="737" y="461"/>
                  </a:lnTo>
                  <a:lnTo>
                    <a:pt x="733" y="465"/>
                  </a:lnTo>
                  <a:lnTo>
                    <a:pt x="733" y="470"/>
                  </a:lnTo>
                  <a:lnTo>
                    <a:pt x="733" y="474"/>
                  </a:lnTo>
                  <a:lnTo>
                    <a:pt x="733" y="478"/>
                  </a:lnTo>
                  <a:lnTo>
                    <a:pt x="733" y="482"/>
                  </a:lnTo>
                  <a:lnTo>
                    <a:pt x="733" y="487"/>
                  </a:lnTo>
                  <a:lnTo>
                    <a:pt x="733" y="491"/>
                  </a:lnTo>
                  <a:lnTo>
                    <a:pt x="737" y="495"/>
                  </a:lnTo>
                  <a:lnTo>
                    <a:pt x="741" y="495"/>
                  </a:lnTo>
                  <a:lnTo>
                    <a:pt x="745" y="495"/>
                  </a:lnTo>
                  <a:lnTo>
                    <a:pt x="749" y="495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62" y="503"/>
                  </a:lnTo>
                  <a:lnTo>
                    <a:pt x="766" y="508"/>
                  </a:lnTo>
                  <a:lnTo>
                    <a:pt x="766" y="512"/>
                  </a:lnTo>
                  <a:lnTo>
                    <a:pt x="771" y="512"/>
                  </a:lnTo>
                  <a:lnTo>
                    <a:pt x="771" y="516"/>
                  </a:lnTo>
                  <a:lnTo>
                    <a:pt x="771" y="520"/>
                  </a:lnTo>
                  <a:lnTo>
                    <a:pt x="771" y="525"/>
                  </a:lnTo>
                  <a:lnTo>
                    <a:pt x="771" y="542"/>
                  </a:lnTo>
                  <a:lnTo>
                    <a:pt x="771" y="546"/>
                  </a:lnTo>
                  <a:lnTo>
                    <a:pt x="771" y="550"/>
                  </a:lnTo>
                  <a:lnTo>
                    <a:pt x="771" y="554"/>
                  </a:lnTo>
                  <a:lnTo>
                    <a:pt x="771" y="559"/>
                  </a:lnTo>
                  <a:lnTo>
                    <a:pt x="771" y="563"/>
                  </a:lnTo>
                  <a:lnTo>
                    <a:pt x="771" y="567"/>
                  </a:lnTo>
                  <a:lnTo>
                    <a:pt x="766" y="571"/>
                  </a:lnTo>
                  <a:lnTo>
                    <a:pt x="762" y="584"/>
                  </a:lnTo>
                  <a:lnTo>
                    <a:pt x="762" y="588"/>
                  </a:lnTo>
                  <a:lnTo>
                    <a:pt x="758" y="592"/>
                  </a:lnTo>
                  <a:lnTo>
                    <a:pt x="754" y="597"/>
                  </a:lnTo>
                  <a:lnTo>
                    <a:pt x="749" y="605"/>
                  </a:lnTo>
                  <a:lnTo>
                    <a:pt x="745" y="605"/>
                  </a:lnTo>
                  <a:lnTo>
                    <a:pt x="745" y="609"/>
                  </a:lnTo>
                  <a:lnTo>
                    <a:pt x="741" y="614"/>
                  </a:lnTo>
                  <a:lnTo>
                    <a:pt x="733" y="630"/>
                  </a:lnTo>
                  <a:lnTo>
                    <a:pt x="733" y="639"/>
                  </a:lnTo>
                  <a:lnTo>
                    <a:pt x="728" y="643"/>
                  </a:lnTo>
                  <a:lnTo>
                    <a:pt x="724" y="647"/>
                  </a:lnTo>
                  <a:lnTo>
                    <a:pt x="720" y="652"/>
                  </a:lnTo>
                  <a:lnTo>
                    <a:pt x="716" y="656"/>
                  </a:lnTo>
                  <a:lnTo>
                    <a:pt x="711" y="656"/>
                  </a:lnTo>
                  <a:lnTo>
                    <a:pt x="707" y="660"/>
                  </a:lnTo>
                  <a:lnTo>
                    <a:pt x="703" y="660"/>
                  </a:lnTo>
                  <a:lnTo>
                    <a:pt x="694" y="660"/>
                  </a:lnTo>
                  <a:lnTo>
                    <a:pt x="690" y="660"/>
                  </a:lnTo>
                  <a:lnTo>
                    <a:pt x="686" y="660"/>
                  </a:lnTo>
                  <a:lnTo>
                    <a:pt x="677" y="660"/>
                  </a:lnTo>
                  <a:lnTo>
                    <a:pt x="665" y="660"/>
                  </a:lnTo>
                  <a:lnTo>
                    <a:pt x="661" y="660"/>
                  </a:lnTo>
                  <a:lnTo>
                    <a:pt x="656" y="660"/>
                  </a:lnTo>
                  <a:lnTo>
                    <a:pt x="652" y="660"/>
                  </a:lnTo>
                  <a:lnTo>
                    <a:pt x="648" y="660"/>
                  </a:lnTo>
                  <a:lnTo>
                    <a:pt x="635" y="664"/>
                  </a:lnTo>
                  <a:lnTo>
                    <a:pt x="631" y="664"/>
                  </a:lnTo>
                  <a:lnTo>
                    <a:pt x="631" y="669"/>
                  </a:lnTo>
                  <a:lnTo>
                    <a:pt x="627" y="669"/>
                  </a:lnTo>
                  <a:lnTo>
                    <a:pt x="622" y="673"/>
                  </a:lnTo>
                  <a:lnTo>
                    <a:pt x="618" y="673"/>
                  </a:lnTo>
                  <a:lnTo>
                    <a:pt x="618" y="677"/>
                  </a:lnTo>
                  <a:lnTo>
                    <a:pt x="606" y="690"/>
                  </a:lnTo>
                  <a:lnTo>
                    <a:pt x="601" y="694"/>
                  </a:lnTo>
                  <a:lnTo>
                    <a:pt x="597" y="698"/>
                  </a:lnTo>
                  <a:lnTo>
                    <a:pt x="593" y="702"/>
                  </a:lnTo>
                  <a:lnTo>
                    <a:pt x="589" y="707"/>
                  </a:lnTo>
                  <a:lnTo>
                    <a:pt x="584" y="707"/>
                  </a:lnTo>
                  <a:lnTo>
                    <a:pt x="584" y="711"/>
                  </a:lnTo>
                  <a:lnTo>
                    <a:pt x="580" y="711"/>
                  </a:lnTo>
                  <a:lnTo>
                    <a:pt x="576" y="711"/>
                  </a:lnTo>
                  <a:lnTo>
                    <a:pt x="567" y="715"/>
                  </a:lnTo>
                  <a:lnTo>
                    <a:pt x="563" y="715"/>
                  </a:lnTo>
                  <a:lnTo>
                    <a:pt x="559" y="719"/>
                  </a:lnTo>
                  <a:lnTo>
                    <a:pt x="555" y="724"/>
                  </a:lnTo>
                  <a:lnTo>
                    <a:pt x="550" y="728"/>
                  </a:lnTo>
                  <a:lnTo>
                    <a:pt x="550" y="732"/>
                  </a:lnTo>
                  <a:lnTo>
                    <a:pt x="546" y="745"/>
                  </a:lnTo>
                  <a:lnTo>
                    <a:pt x="546" y="749"/>
                  </a:lnTo>
                  <a:lnTo>
                    <a:pt x="542" y="753"/>
                  </a:lnTo>
                  <a:lnTo>
                    <a:pt x="542" y="758"/>
                  </a:lnTo>
                  <a:lnTo>
                    <a:pt x="529" y="770"/>
                  </a:lnTo>
                  <a:lnTo>
                    <a:pt x="521" y="783"/>
                  </a:lnTo>
                  <a:lnTo>
                    <a:pt x="517" y="783"/>
                  </a:lnTo>
                  <a:lnTo>
                    <a:pt x="512" y="787"/>
                  </a:lnTo>
                  <a:lnTo>
                    <a:pt x="508" y="787"/>
                  </a:lnTo>
                  <a:lnTo>
                    <a:pt x="504" y="787"/>
                  </a:lnTo>
                  <a:lnTo>
                    <a:pt x="504" y="783"/>
                  </a:lnTo>
                  <a:lnTo>
                    <a:pt x="500" y="779"/>
                  </a:lnTo>
                  <a:lnTo>
                    <a:pt x="495" y="770"/>
                  </a:lnTo>
                  <a:lnTo>
                    <a:pt x="491" y="758"/>
                  </a:lnTo>
                  <a:lnTo>
                    <a:pt x="491" y="753"/>
                  </a:lnTo>
                  <a:lnTo>
                    <a:pt x="487" y="749"/>
                  </a:lnTo>
                  <a:lnTo>
                    <a:pt x="483" y="745"/>
                  </a:lnTo>
                  <a:lnTo>
                    <a:pt x="479" y="741"/>
                  </a:lnTo>
                  <a:lnTo>
                    <a:pt x="474" y="741"/>
                  </a:lnTo>
                  <a:lnTo>
                    <a:pt x="470" y="741"/>
                  </a:lnTo>
                  <a:lnTo>
                    <a:pt x="466" y="741"/>
                  </a:lnTo>
                  <a:lnTo>
                    <a:pt x="457" y="741"/>
                  </a:lnTo>
                  <a:lnTo>
                    <a:pt x="453" y="741"/>
                  </a:lnTo>
                  <a:lnTo>
                    <a:pt x="445" y="745"/>
                  </a:lnTo>
                  <a:lnTo>
                    <a:pt x="440" y="741"/>
                  </a:lnTo>
                  <a:lnTo>
                    <a:pt x="445" y="741"/>
                  </a:lnTo>
                  <a:lnTo>
                    <a:pt x="445" y="736"/>
                  </a:lnTo>
                  <a:lnTo>
                    <a:pt x="449" y="732"/>
                  </a:lnTo>
                  <a:lnTo>
                    <a:pt x="453" y="728"/>
                  </a:lnTo>
                  <a:lnTo>
                    <a:pt x="462" y="719"/>
                  </a:lnTo>
                  <a:lnTo>
                    <a:pt x="466" y="719"/>
                  </a:lnTo>
                  <a:lnTo>
                    <a:pt x="466" y="715"/>
                  </a:lnTo>
                  <a:lnTo>
                    <a:pt x="470" y="711"/>
                  </a:lnTo>
                  <a:lnTo>
                    <a:pt x="470" y="702"/>
                  </a:lnTo>
                  <a:lnTo>
                    <a:pt x="470" y="694"/>
                  </a:lnTo>
                  <a:lnTo>
                    <a:pt x="470" y="690"/>
                  </a:lnTo>
                  <a:lnTo>
                    <a:pt x="470" y="681"/>
                  </a:lnTo>
                  <a:lnTo>
                    <a:pt x="470" y="673"/>
                  </a:lnTo>
                  <a:lnTo>
                    <a:pt x="470" y="669"/>
                  </a:lnTo>
                  <a:lnTo>
                    <a:pt x="474" y="656"/>
                  </a:lnTo>
                  <a:lnTo>
                    <a:pt x="474" y="647"/>
                  </a:lnTo>
                  <a:lnTo>
                    <a:pt x="474" y="643"/>
                  </a:lnTo>
                  <a:lnTo>
                    <a:pt x="474" y="639"/>
                  </a:lnTo>
                  <a:lnTo>
                    <a:pt x="474" y="630"/>
                  </a:lnTo>
                  <a:lnTo>
                    <a:pt x="474" y="622"/>
                  </a:lnTo>
                  <a:lnTo>
                    <a:pt x="474" y="618"/>
                  </a:lnTo>
                  <a:lnTo>
                    <a:pt x="479" y="609"/>
                  </a:lnTo>
                  <a:lnTo>
                    <a:pt x="479" y="605"/>
                  </a:lnTo>
                  <a:lnTo>
                    <a:pt x="487" y="588"/>
                  </a:lnTo>
                  <a:lnTo>
                    <a:pt x="487" y="584"/>
                  </a:lnTo>
                  <a:lnTo>
                    <a:pt x="487" y="580"/>
                  </a:lnTo>
                  <a:lnTo>
                    <a:pt x="491" y="559"/>
                  </a:lnTo>
                  <a:lnTo>
                    <a:pt x="491" y="554"/>
                  </a:lnTo>
                  <a:lnTo>
                    <a:pt x="491" y="550"/>
                  </a:lnTo>
                  <a:lnTo>
                    <a:pt x="491" y="542"/>
                  </a:lnTo>
                  <a:lnTo>
                    <a:pt x="491" y="533"/>
                  </a:lnTo>
                  <a:lnTo>
                    <a:pt x="491" y="529"/>
                  </a:lnTo>
                  <a:lnTo>
                    <a:pt x="487" y="516"/>
                  </a:lnTo>
                  <a:lnTo>
                    <a:pt x="487" y="508"/>
                  </a:lnTo>
                  <a:lnTo>
                    <a:pt x="487" y="503"/>
                  </a:lnTo>
                  <a:lnTo>
                    <a:pt x="483" y="495"/>
                  </a:lnTo>
                  <a:lnTo>
                    <a:pt x="483" y="491"/>
                  </a:lnTo>
                  <a:lnTo>
                    <a:pt x="479" y="487"/>
                  </a:lnTo>
                  <a:lnTo>
                    <a:pt x="479" y="482"/>
                  </a:lnTo>
                  <a:lnTo>
                    <a:pt x="474" y="482"/>
                  </a:lnTo>
                  <a:lnTo>
                    <a:pt x="474" y="478"/>
                  </a:lnTo>
                  <a:lnTo>
                    <a:pt x="470" y="478"/>
                  </a:lnTo>
                  <a:lnTo>
                    <a:pt x="466" y="478"/>
                  </a:lnTo>
                  <a:lnTo>
                    <a:pt x="462" y="482"/>
                  </a:lnTo>
                  <a:lnTo>
                    <a:pt x="457" y="482"/>
                  </a:lnTo>
                  <a:lnTo>
                    <a:pt x="445" y="491"/>
                  </a:lnTo>
                  <a:lnTo>
                    <a:pt x="440" y="495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19" y="503"/>
                  </a:lnTo>
                  <a:lnTo>
                    <a:pt x="364" y="529"/>
                  </a:lnTo>
                  <a:lnTo>
                    <a:pt x="356" y="533"/>
                  </a:lnTo>
                  <a:lnTo>
                    <a:pt x="343" y="537"/>
                  </a:lnTo>
                  <a:lnTo>
                    <a:pt x="335" y="542"/>
                  </a:lnTo>
                  <a:lnTo>
                    <a:pt x="330" y="542"/>
                  </a:lnTo>
                  <a:lnTo>
                    <a:pt x="322" y="546"/>
                  </a:lnTo>
                  <a:lnTo>
                    <a:pt x="313" y="546"/>
                  </a:lnTo>
                  <a:lnTo>
                    <a:pt x="309" y="546"/>
                  </a:lnTo>
                  <a:lnTo>
                    <a:pt x="305" y="546"/>
                  </a:lnTo>
                  <a:lnTo>
                    <a:pt x="301" y="546"/>
                  </a:lnTo>
                  <a:lnTo>
                    <a:pt x="296" y="546"/>
                  </a:lnTo>
                  <a:lnTo>
                    <a:pt x="292" y="546"/>
                  </a:lnTo>
                  <a:lnTo>
                    <a:pt x="288" y="546"/>
                  </a:lnTo>
                  <a:lnTo>
                    <a:pt x="288" y="542"/>
                  </a:lnTo>
                  <a:lnTo>
                    <a:pt x="284" y="542"/>
                  </a:lnTo>
                  <a:lnTo>
                    <a:pt x="280" y="537"/>
                  </a:lnTo>
                  <a:lnTo>
                    <a:pt x="280" y="533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5" y="520"/>
                  </a:lnTo>
                  <a:lnTo>
                    <a:pt x="275" y="508"/>
                  </a:lnTo>
                  <a:lnTo>
                    <a:pt x="275" y="499"/>
                  </a:lnTo>
                  <a:lnTo>
                    <a:pt x="275" y="491"/>
                  </a:lnTo>
                  <a:lnTo>
                    <a:pt x="271" y="487"/>
                  </a:lnTo>
                  <a:lnTo>
                    <a:pt x="271" y="478"/>
                  </a:lnTo>
                  <a:lnTo>
                    <a:pt x="267" y="474"/>
                  </a:lnTo>
                  <a:lnTo>
                    <a:pt x="267" y="470"/>
                  </a:lnTo>
                  <a:lnTo>
                    <a:pt x="263" y="465"/>
                  </a:lnTo>
                  <a:lnTo>
                    <a:pt x="263" y="461"/>
                  </a:lnTo>
                  <a:lnTo>
                    <a:pt x="258" y="457"/>
                  </a:lnTo>
                  <a:lnTo>
                    <a:pt x="254" y="457"/>
                  </a:lnTo>
                  <a:lnTo>
                    <a:pt x="250" y="453"/>
                  </a:lnTo>
                  <a:lnTo>
                    <a:pt x="246" y="453"/>
                  </a:lnTo>
                  <a:lnTo>
                    <a:pt x="241" y="453"/>
                  </a:lnTo>
                  <a:lnTo>
                    <a:pt x="237" y="453"/>
                  </a:lnTo>
                  <a:lnTo>
                    <a:pt x="233" y="453"/>
                  </a:lnTo>
                  <a:lnTo>
                    <a:pt x="229" y="457"/>
                  </a:lnTo>
                  <a:lnTo>
                    <a:pt x="191" y="470"/>
                  </a:lnTo>
                  <a:lnTo>
                    <a:pt x="186" y="474"/>
                  </a:lnTo>
                  <a:lnTo>
                    <a:pt x="178" y="478"/>
                  </a:lnTo>
                  <a:lnTo>
                    <a:pt x="165" y="482"/>
                  </a:lnTo>
                  <a:lnTo>
                    <a:pt x="161" y="487"/>
                  </a:lnTo>
                  <a:lnTo>
                    <a:pt x="157" y="491"/>
                  </a:lnTo>
                  <a:lnTo>
                    <a:pt x="148" y="491"/>
                  </a:lnTo>
                  <a:lnTo>
                    <a:pt x="144" y="491"/>
                  </a:lnTo>
                  <a:lnTo>
                    <a:pt x="140" y="491"/>
                  </a:lnTo>
                  <a:lnTo>
                    <a:pt x="136" y="487"/>
                  </a:lnTo>
                  <a:lnTo>
                    <a:pt x="131" y="487"/>
                  </a:lnTo>
                  <a:lnTo>
                    <a:pt x="123" y="482"/>
                  </a:lnTo>
                  <a:lnTo>
                    <a:pt x="110" y="470"/>
                  </a:lnTo>
                  <a:lnTo>
                    <a:pt x="98" y="465"/>
                  </a:lnTo>
                  <a:lnTo>
                    <a:pt x="89" y="461"/>
                  </a:lnTo>
                  <a:lnTo>
                    <a:pt x="68" y="453"/>
                  </a:lnTo>
                  <a:lnTo>
                    <a:pt x="59" y="448"/>
                  </a:lnTo>
                  <a:lnTo>
                    <a:pt x="55" y="448"/>
                  </a:lnTo>
                  <a:lnTo>
                    <a:pt x="51" y="444"/>
                  </a:lnTo>
                  <a:lnTo>
                    <a:pt x="47" y="440"/>
                  </a:lnTo>
                  <a:lnTo>
                    <a:pt x="47" y="436"/>
                  </a:lnTo>
                  <a:lnTo>
                    <a:pt x="42" y="432"/>
                  </a:lnTo>
                  <a:lnTo>
                    <a:pt x="42" y="427"/>
                  </a:lnTo>
                  <a:lnTo>
                    <a:pt x="42" y="423"/>
                  </a:lnTo>
                  <a:lnTo>
                    <a:pt x="42" y="419"/>
                  </a:lnTo>
                  <a:lnTo>
                    <a:pt x="42" y="398"/>
                  </a:lnTo>
                  <a:lnTo>
                    <a:pt x="42" y="393"/>
                  </a:lnTo>
                  <a:lnTo>
                    <a:pt x="42" y="389"/>
                  </a:lnTo>
                  <a:lnTo>
                    <a:pt x="42" y="385"/>
                  </a:lnTo>
                  <a:lnTo>
                    <a:pt x="38" y="376"/>
                  </a:lnTo>
                  <a:lnTo>
                    <a:pt x="34" y="372"/>
                  </a:lnTo>
                  <a:lnTo>
                    <a:pt x="34" y="360"/>
                  </a:lnTo>
                  <a:lnTo>
                    <a:pt x="30" y="343"/>
                  </a:lnTo>
                  <a:lnTo>
                    <a:pt x="26" y="326"/>
                  </a:lnTo>
                  <a:lnTo>
                    <a:pt x="21" y="313"/>
                  </a:lnTo>
                  <a:lnTo>
                    <a:pt x="17" y="300"/>
                  </a:lnTo>
                  <a:lnTo>
                    <a:pt x="17" y="296"/>
                  </a:lnTo>
                  <a:lnTo>
                    <a:pt x="13" y="288"/>
                  </a:lnTo>
                  <a:lnTo>
                    <a:pt x="9" y="283"/>
                  </a:lnTo>
                  <a:lnTo>
                    <a:pt x="9" y="279"/>
                  </a:lnTo>
                  <a:lnTo>
                    <a:pt x="4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7" name="Freeform 93"/>
            <p:cNvSpPr>
              <a:spLocks noEditPoints="1"/>
            </p:cNvSpPr>
            <p:nvPr/>
          </p:nvSpPr>
          <p:spPr bwMode="auto">
            <a:xfrm>
              <a:off x="1527449" y="4808743"/>
              <a:ext cx="507897" cy="531815"/>
            </a:xfrm>
            <a:custGeom>
              <a:avLst/>
              <a:gdLst>
                <a:gd name="T0" fmla="*/ 30 w 1600"/>
                <a:gd name="T1" fmla="*/ 1232 h 1677"/>
                <a:gd name="T2" fmla="*/ 25 w 1600"/>
                <a:gd name="T3" fmla="*/ 1160 h 1677"/>
                <a:gd name="T4" fmla="*/ 119 w 1600"/>
                <a:gd name="T5" fmla="*/ 1067 h 1677"/>
                <a:gd name="T6" fmla="*/ 207 w 1600"/>
                <a:gd name="T7" fmla="*/ 970 h 1677"/>
                <a:gd name="T8" fmla="*/ 364 w 1600"/>
                <a:gd name="T9" fmla="*/ 872 h 1677"/>
                <a:gd name="T10" fmla="*/ 457 w 1600"/>
                <a:gd name="T11" fmla="*/ 800 h 1677"/>
                <a:gd name="T12" fmla="*/ 428 w 1600"/>
                <a:gd name="T13" fmla="*/ 728 h 1677"/>
                <a:gd name="T14" fmla="*/ 461 w 1600"/>
                <a:gd name="T15" fmla="*/ 665 h 1677"/>
                <a:gd name="T16" fmla="*/ 487 w 1600"/>
                <a:gd name="T17" fmla="*/ 584 h 1677"/>
                <a:gd name="T18" fmla="*/ 559 w 1600"/>
                <a:gd name="T19" fmla="*/ 597 h 1677"/>
                <a:gd name="T20" fmla="*/ 627 w 1600"/>
                <a:gd name="T21" fmla="*/ 690 h 1677"/>
                <a:gd name="T22" fmla="*/ 699 w 1600"/>
                <a:gd name="T23" fmla="*/ 728 h 1677"/>
                <a:gd name="T24" fmla="*/ 855 w 1600"/>
                <a:gd name="T25" fmla="*/ 686 h 1677"/>
                <a:gd name="T26" fmla="*/ 953 w 1600"/>
                <a:gd name="T27" fmla="*/ 682 h 1677"/>
                <a:gd name="T28" fmla="*/ 1029 w 1600"/>
                <a:gd name="T29" fmla="*/ 631 h 1677"/>
                <a:gd name="T30" fmla="*/ 1113 w 1600"/>
                <a:gd name="T31" fmla="*/ 500 h 1677"/>
                <a:gd name="T32" fmla="*/ 1185 w 1600"/>
                <a:gd name="T33" fmla="*/ 453 h 1677"/>
                <a:gd name="T34" fmla="*/ 1177 w 1600"/>
                <a:gd name="T35" fmla="*/ 381 h 1677"/>
                <a:gd name="T36" fmla="*/ 1105 w 1600"/>
                <a:gd name="T37" fmla="*/ 288 h 1677"/>
                <a:gd name="T38" fmla="*/ 1025 w 1600"/>
                <a:gd name="T39" fmla="*/ 157 h 1677"/>
                <a:gd name="T40" fmla="*/ 1080 w 1600"/>
                <a:gd name="T41" fmla="*/ 63 h 1677"/>
                <a:gd name="T42" fmla="*/ 1503 w 1600"/>
                <a:gd name="T43" fmla="*/ 13 h 1677"/>
                <a:gd name="T44" fmla="*/ 1596 w 1600"/>
                <a:gd name="T45" fmla="*/ 339 h 1677"/>
                <a:gd name="T46" fmla="*/ 1566 w 1600"/>
                <a:gd name="T47" fmla="*/ 402 h 1677"/>
                <a:gd name="T48" fmla="*/ 1448 w 1600"/>
                <a:gd name="T49" fmla="*/ 445 h 1677"/>
                <a:gd name="T50" fmla="*/ 1486 w 1600"/>
                <a:gd name="T51" fmla="*/ 610 h 1677"/>
                <a:gd name="T52" fmla="*/ 1435 w 1600"/>
                <a:gd name="T53" fmla="*/ 648 h 1677"/>
                <a:gd name="T54" fmla="*/ 1414 w 1600"/>
                <a:gd name="T55" fmla="*/ 690 h 1677"/>
                <a:gd name="T56" fmla="*/ 1317 w 1600"/>
                <a:gd name="T57" fmla="*/ 686 h 1677"/>
                <a:gd name="T58" fmla="*/ 1228 w 1600"/>
                <a:gd name="T59" fmla="*/ 711 h 1677"/>
                <a:gd name="T60" fmla="*/ 1287 w 1600"/>
                <a:gd name="T61" fmla="*/ 758 h 1677"/>
                <a:gd name="T62" fmla="*/ 1380 w 1600"/>
                <a:gd name="T63" fmla="*/ 800 h 1677"/>
                <a:gd name="T64" fmla="*/ 1393 w 1600"/>
                <a:gd name="T65" fmla="*/ 893 h 1677"/>
                <a:gd name="T66" fmla="*/ 1312 w 1600"/>
                <a:gd name="T67" fmla="*/ 970 h 1677"/>
                <a:gd name="T68" fmla="*/ 1232 w 1600"/>
                <a:gd name="T69" fmla="*/ 1041 h 1677"/>
                <a:gd name="T70" fmla="*/ 1122 w 1600"/>
                <a:gd name="T71" fmla="*/ 1113 h 1677"/>
                <a:gd name="T72" fmla="*/ 991 w 1600"/>
                <a:gd name="T73" fmla="*/ 1190 h 1677"/>
                <a:gd name="T74" fmla="*/ 940 w 1600"/>
                <a:gd name="T75" fmla="*/ 1253 h 1677"/>
                <a:gd name="T76" fmla="*/ 893 w 1600"/>
                <a:gd name="T77" fmla="*/ 1296 h 1677"/>
                <a:gd name="T78" fmla="*/ 804 w 1600"/>
                <a:gd name="T79" fmla="*/ 1338 h 1677"/>
                <a:gd name="T80" fmla="*/ 732 w 1600"/>
                <a:gd name="T81" fmla="*/ 1372 h 1677"/>
                <a:gd name="T82" fmla="*/ 749 w 1600"/>
                <a:gd name="T83" fmla="*/ 1469 h 1677"/>
                <a:gd name="T84" fmla="*/ 749 w 1600"/>
                <a:gd name="T85" fmla="*/ 1550 h 1677"/>
                <a:gd name="T86" fmla="*/ 762 w 1600"/>
                <a:gd name="T87" fmla="*/ 1677 h 1677"/>
                <a:gd name="T88" fmla="*/ 677 w 1600"/>
                <a:gd name="T89" fmla="*/ 1630 h 1677"/>
                <a:gd name="T90" fmla="*/ 576 w 1600"/>
                <a:gd name="T91" fmla="*/ 1600 h 1677"/>
                <a:gd name="T92" fmla="*/ 453 w 1600"/>
                <a:gd name="T93" fmla="*/ 1592 h 1677"/>
                <a:gd name="T94" fmla="*/ 389 w 1600"/>
                <a:gd name="T95" fmla="*/ 1545 h 1677"/>
                <a:gd name="T96" fmla="*/ 343 w 1600"/>
                <a:gd name="T97" fmla="*/ 1456 h 1677"/>
                <a:gd name="T98" fmla="*/ 275 w 1600"/>
                <a:gd name="T99" fmla="*/ 1423 h 1677"/>
                <a:gd name="T100" fmla="*/ 267 w 1600"/>
                <a:gd name="T101" fmla="*/ 1329 h 1677"/>
                <a:gd name="T102" fmla="*/ 135 w 1600"/>
                <a:gd name="T103" fmla="*/ 1363 h 1677"/>
                <a:gd name="T104" fmla="*/ 76 w 1600"/>
                <a:gd name="T105" fmla="*/ 1389 h 1677"/>
                <a:gd name="T106" fmla="*/ 13 w 1600"/>
                <a:gd name="T107" fmla="*/ 1355 h 1677"/>
                <a:gd name="T108" fmla="*/ 512 w 1600"/>
                <a:gd name="T109" fmla="*/ 919 h 1677"/>
                <a:gd name="T110" fmla="*/ 555 w 1600"/>
                <a:gd name="T111" fmla="*/ 999 h 1677"/>
                <a:gd name="T112" fmla="*/ 618 w 1600"/>
                <a:gd name="T113" fmla="*/ 1054 h 1677"/>
                <a:gd name="T114" fmla="*/ 715 w 1600"/>
                <a:gd name="T115" fmla="*/ 1037 h 1677"/>
                <a:gd name="T116" fmla="*/ 754 w 1600"/>
                <a:gd name="T117" fmla="*/ 986 h 1677"/>
                <a:gd name="T118" fmla="*/ 741 w 1600"/>
                <a:gd name="T119" fmla="*/ 944 h 1677"/>
                <a:gd name="T120" fmla="*/ 673 w 1600"/>
                <a:gd name="T121" fmla="*/ 881 h 1677"/>
                <a:gd name="T122" fmla="*/ 639 w 1600"/>
                <a:gd name="T123" fmla="*/ 864 h 1677"/>
                <a:gd name="T124" fmla="*/ 546 w 1600"/>
                <a:gd name="T125" fmla="*/ 83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677">
                  <a:moveTo>
                    <a:pt x="0" y="1308"/>
                  </a:moveTo>
                  <a:lnTo>
                    <a:pt x="0" y="1304"/>
                  </a:lnTo>
                  <a:lnTo>
                    <a:pt x="8" y="1300"/>
                  </a:lnTo>
                  <a:lnTo>
                    <a:pt x="13" y="1296"/>
                  </a:lnTo>
                  <a:lnTo>
                    <a:pt x="17" y="1291"/>
                  </a:lnTo>
                  <a:lnTo>
                    <a:pt x="21" y="1287"/>
                  </a:lnTo>
                  <a:lnTo>
                    <a:pt x="21" y="1279"/>
                  </a:lnTo>
                  <a:lnTo>
                    <a:pt x="25" y="1279"/>
                  </a:lnTo>
                  <a:lnTo>
                    <a:pt x="25" y="1274"/>
                  </a:lnTo>
                  <a:lnTo>
                    <a:pt x="25" y="1266"/>
                  </a:lnTo>
                  <a:lnTo>
                    <a:pt x="25" y="1262"/>
                  </a:lnTo>
                  <a:lnTo>
                    <a:pt x="30" y="1249"/>
                  </a:lnTo>
                  <a:lnTo>
                    <a:pt x="30" y="1232"/>
                  </a:lnTo>
                  <a:lnTo>
                    <a:pt x="30" y="1228"/>
                  </a:lnTo>
                  <a:lnTo>
                    <a:pt x="30" y="1224"/>
                  </a:lnTo>
                  <a:lnTo>
                    <a:pt x="30" y="1219"/>
                  </a:lnTo>
                  <a:lnTo>
                    <a:pt x="30" y="1215"/>
                  </a:lnTo>
                  <a:lnTo>
                    <a:pt x="25" y="1207"/>
                  </a:lnTo>
                  <a:lnTo>
                    <a:pt x="25" y="1202"/>
                  </a:lnTo>
                  <a:lnTo>
                    <a:pt x="21" y="1194"/>
                  </a:lnTo>
                  <a:lnTo>
                    <a:pt x="17" y="1185"/>
                  </a:lnTo>
                  <a:lnTo>
                    <a:pt x="17" y="1181"/>
                  </a:lnTo>
                  <a:lnTo>
                    <a:pt x="17" y="1177"/>
                  </a:lnTo>
                  <a:lnTo>
                    <a:pt x="21" y="1173"/>
                  </a:lnTo>
                  <a:lnTo>
                    <a:pt x="25" y="1164"/>
                  </a:lnTo>
                  <a:lnTo>
                    <a:pt x="25" y="1160"/>
                  </a:lnTo>
                  <a:lnTo>
                    <a:pt x="34" y="1143"/>
                  </a:lnTo>
                  <a:lnTo>
                    <a:pt x="38" y="1135"/>
                  </a:lnTo>
                  <a:lnTo>
                    <a:pt x="42" y="1126"/>
                  </a:lnTo>
                  <a:lnTo>
                    <a:pt x="42" y="1122"/>
                  </a:lnTo>
                  <a:lnTo>
                    <a:pt x="47" y="1118"/>
                  </a:lnTo>
                  <a:lnTo>
                    <a:pt x="51" y="1113"/>
                  </a:lnTo>
                  <a:lnTo>
                    <a:pt x="55" y="1109"/>
                  </a:lnTo>
                  <a:lnTo>
                    <a:pt x="59" y="1105"/>
                  </a:lnTo>
                  <a:lnTo>
                    <a:pt x="64" y="1105"/>
                  </a:lnTo>
                  <a:lnTo>
                    <a:pt x="68" y="1101"/>
                  </a:lnTo>
                  <a:lnTo>
                    <a:pt x="76" y="1092"/>
                  </a:lnTo>
                  <a:lnTo>
                    <a:pt x="106" y="1075"/>
                  </a:lnTo>
                  <a:lnTo>
                    <a:pt x="119" y="1067"/>
                  </a:lnTo>
                  <a:lnTo>
                    <a:pt x="127" y="1058"/>
                  </a:lnTo>
                  <a:lnTo>
                    <a:pt x="131" y="1054"/>
                  </a:lnTo>
                  <a:lnTo>
                    <a:pt x="140" y="1050"/>
                  </a:lnTo>
                  <a:lnTo>
                    <a:pt x="144" y="1046"/>
                  </a:lnTo>
                  <a:lnTo>
                    <a:pt x="148" y="1041"/>
                  </a:lnTo>
                  <a:lnTo>
                    <a:pt x="152" y="1037"/>
                  </a:lnTo>
                  <a:lnTo>
                    <a:pt x="157" y="1033"/>
                  </a:lnTo>
                  <a:lnTo>
                    <a:pt x="165" y="1025"/>
                  </a:lnTo>
                  <a:lnTo>
                    <a:pt x="169" y="1016"/>
                  </a:lnTo>
                  <a:lnTo>
                    <a:pt x="191" y="991"/>
                  </a:lnTo>
                  <a:lnTo>
                    <a:pt x="199" y="978"/>
                  </a:lnTo>
                  <a:lnTo>
                    <a:pt x="203" y="974"/>
                  </a:lnTo>
                  <a:lnTo>
                    <a:pt x="207" y="970"/>
                  </a:lnTo>
                  <a:lnTo>
                    <a:pt x="216" y="961"/>
                  </a:lnTo>
                  <a:lnTo>
                    <a:pt x="224" y="953"/>
                  </a:lnTo>
                  <a:lnTo>
                    <a:pt x="229" y="948"/>
                  </a:lnTo>
                  <a:lnTo>
                    <a:pt x="233" y="940"/>
                  </a:lnTo>
                  <a:lnTo>
                    <a:pt x="241" y="940"/>
                  </a:lnTo>
                  <a:lnTo>
                    <a:pt x="246" y="936"/>
                  </a:lnTo>
                  <a:lnTo>
                    <a:pt x="250" y="931"/>
                  </a:lnTo>
                  <a:lnTo>
                    <a:pt x="275" y="919"/>
                  </a:lnTo>
                  <a:lnTo>
                    <a:pt x="279" y="914"/>
                  </a:lnTo>
                  <a:lnTo>
                    <a:pt x="288" y="910"/>
                  </a:lnTo>
                  <a:lnTo>
                    <a:pt x="296" y="906"/>
                  </a:lnTo>
                  <a:lnTo>
                    <a:pt x="322" y="893"/>
                  </a:lnTo>
                  <a:lnTo>
                    <a:pt x="364" y="872"/>
                  </a:lnTo>
                  <a:lnTo>
                    <a:pt x="373" y="868"/>
                  </a:lnTo>
                  <a:lnTo>
                    <a:pt x="381" y="864"/>
                  </a:lnTo>
                  <a:lnTo>
                    <a:pt x="385" y="859"/>
                  </a:lnTo>
                  <a:lnTo>
                    <a:pt x="394" y="855"/>
                  </a:lnTo>
                  <a:lnTo>
                    <a:pt x="428" y="830"/>
                  </a:lnTo>
                  <a:lnTo>
                    <a:pt x="432" y="826"/>
                  </a:lnTo>
                  <a:lnTo>
                    <a:pt x="436" y="826"/>
                  </a:lnTo>
                  <a:lnTo>
                    <a:pt x="440" y="821"/>
                  </a:lnTo>
                  <a:lnTo>
                    <a:pt x="445" y="817"/>
                  </a:lnTo>
                  <a:lnTo>
                    <a:pt x="449" y="813"/>
                  </a:lnTo>
                  <a:lnTo>
                    <a:pt x="449" y="809"/>
                  </a:lnTo>
                  <a:lnTo>
                    <a:pt x="453" y="804"/>
                  </a:lnTo>
                  <a:lnTo>
                    <a:pt x="457" y="800"/>
                  </a:lnTo>
                  <a:lnTo>
                    <a:pt x="457" y="796"/>
                  </a:lnTo>
                  <a:lnTo>
                    <a:pt x="457" y="792"/>
                  </a:lnTo>
                  <a:lnTo>
                    <a:pt x="457" y="787"/>
                  </a:lnTo>
                  <a:lnTo>
                    <a:pt x="457" y="783"/>
                  </a:lnTo>
                  <a:lnTo>
                    <a:pt x="457" y="779"/>
                  </a:lnTo>
                  <a:lnTo>
                    <a:pt x="453" y="775"/>
                  </a:lnTo>
                  <a:lnTo>
                    <a:pt x="453" y="771"/>
                  </a:lnTo>
                  <a:lnTo>
                    <a:pt x="449" y="766"/>
                  </a:lnTo>
                  <a:lnTo>
                    <a:pt x="449" y="762"/>
                  </a:lnTo>
                  <a:lnTo>
                    <a:pt x="445" y="754"/>
                  </a:lnTo>
                  <a:lnTo>
                    <a:pt x="436" y="737"/>
                  </a:lnTo>
                  <a:lnTo>
                    <a:pt x="432" y="732"/>
                  </a:lnTo>
                  <a:lnTo>
                    <a:pt x="428" y="728"/>
                  </a:lnTo>
                  <a:lnTo>
                    <a:pt x="428" y="724"/>
                  </a:lnTo>
                  <a:lnTo>
                    <a:pt x="428" y="720"/>
                  </a:lnTo>
                  <a:lnTo>
                    <a:pt x="423" y="715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40" y="699"/>
                  </a:lnTo>
                  <a:lnTo>
                    <a:pt x="445" y="694"/>
                  </a:lnTo>
                  <a:lnTo>
                    <a:pt x="449" y="690"/>
                  </a:lnTo>
                  <a:lnTo>
                    <a:pt x="449" y="686"/>
                  </a:lnTo>
                  <a:lnTo>
                    <a:pt x="453" y="677"/>
                  </a:lnTo>
                  <a:lnTo>
                    <a:pt x="457" y="673"/>
                  </a:lnTo>
                  <a:lnTo>
                    <a:pt x="461" y="669"/>
                  </a:lnTo>
                  <a:lnTo>
                    <a:pt x="461" y="665"/>
                  </a:lnTo>
                  <a:lnTo>
                    <a:pt x="466" y="656"/>
                  </a:lnTo>
                  <a:lnTo>
                    <a:pt x="466" y="648"/>
                  </a:lnTo>
                  <a:lnTo>
                    <a:pt x="470" y="639"/>
                  </a:lnTo>
                  <a:lnTo>
                    <a:pt x="466" y="635"/>
                  </a:lnTo>
                  <a:lnTo>
                    <a:pt x="466" y="631"/>
                  </a:lnTo>
                  <a:lnTo>
                    <a:pt x="466" y="627"/>
                  </a:lnTo>
                  <a:lnTo>
                    <a:pt x="461" y="627"/>
                  </a:lnTo>
                  <a:lnTo>
                    <a:pt x="461" y="622"/>
                  </a:lnTo>
                  <a:lnTo>
                    <a:pt x="466" y="614"/>
                  </a:lnTo>
                  <a:lnTo>
                    <a:pt x="474" y="601"/>
                  </a:lnTo>
                  <a:lnTo>
                    <a:pt x="478" y="597"/>
                  </a:lnTo>
                  <a:lnTo>
                    <a:pt x="483" y="588"/>
                  </a:lnTo>
                  <a:lnTo>
                    <a:pt x="487" y="584"/>
                  </a:lnTo>
                  <a:lnTo>
                    <a:pt x="491" y="584"/>
                  </a:lnTo>
                  <a:lnTo>
                    <a:pt x="491" y="580"/>
                  </a:lnTo>
                  <a:lnTo>
                    <a:pt x="500" y="580"/>
                  </a:lnTo>
                  <a:lnTo>
                    <a:pt x="500" y="576"/>
                  </a:lnTo>
                  <a:lnTo>
                    <a:pt x="504" y="576"/>
                  </a:lnTo>
                  <a:lnTo>
                    <a:pt x="508" y="576"/>
                  </a:lnTo>
                  <a:lnTo>
                    <a:pt x="512" y="576"/>
                  </a:lnTo>
                  <a:lnTo>
                    <a:pt x="521" y="580"/>
                  </a:lnTo>
                  <a:lnTo>
                    <a:pt x="529" y="584"/>
                  </a:lnTo>
                  <a:lnTo>
                    <a:pt x="538" y="584"/>
                  </a:lnTo>
                  <a:lnTo>
                    <a:pt x="546" y="588"/>
                  </a:lnTo>
                  <a:lnTo>
                    <a:pt x="550" y="593"/>
                  </a:lnTo>
                  <a:lnTo>
                    <a:pt x="559" y="597"/>
                  </a:lnTo>
                  <a:lnTo>
                    <a:pt x="563" y="597"/>
                  </a:lnTo>
                  <a:lnTo>
                    <a:pt x="567" y="601"/>
                  </a:lnTo>
                  <a:lnTo>
                    <a:pt x="572" y="605"/>
                  </a:lnTo>
                  <a:lnTo>
                    <a:pt x="576" y="610"/>
                  </a:lnTo>
                  <a:lnTo>
                    <a:pt x="580" y="614"/>
                  </a:lnTo>
                  <a:lnTo>
                    <a:pt x="588" y="627"/>
                  </a:lnTo>
                  <a:lnTo>
                    <a:pt x="597" y="635"/>
                  </a:lnTo>
                  <a:lnTo>
                    <a:pt x="605" y="652"/>
                  </a:lnTo>
                  <a:lnTo>
                    <a:pt x="614" y="660"/>
                  </a:lnTo>
                  <a:lnTo>
                    <a:pt x="614" y="665"/>
                  </a:lnTo>
                  <a:lnTo>
                    <a:pt x="618" y="669"/>
                  </a:lnTo>
                  <a:lnTo>
                    <a:pt x="622" y="673"/>
                  </a:lnTo>
                  <a:lnTo>
                    <a:pt x="627" y="690"/>
                  </a:lnTo>
                  <a:lnTo>
                    <a:pt x="639" y="711"/>
                  </a:lnTo>
                  <a:lnTo>
                    <a:pt x="639" y="715"/>
                  </a:lnTo>
                  <a:lnTo>
                    <a:pt x="644" y="720"/>
                  </a:lnTo>
                  <a:lnTo>
                    <a:pt x="644" y="724"/>
                  </a:lnTo>
                  <a:lnTo>
                    <a:pt x="648" y="724"/>
                  </a:lnTo>
                  <a:lnTo>
                    <a:pt x="652" y="724"/>
                  </a:lnTo>
                  <a:lnTo>
                    <a:pt x="656" y="724"/>
                  </a:lnTo>
                  <a:lnTo>
                    <a:pt x="660" y="724"/>
                  </a:lnTo>
                  <a:lnTo>
                    <a:pt x="665" y="724"/>
                  </a:lnTo>
                  <a:lnTo>
                    <a:pt x="669" y="724"/>
                  </a:lnTo>
                  <a:lnTo>
                    <a:pt x="682" y="728"/>
                  </a:lnTo>
                  <a:lnTo>
                    <a:pt x="690" y="728"/>
                  </a:lnTo>
                  <a:lnTo>
                    <a:pt x="699" y="728"/>
                  </a:lnTo>
                  <a:lnTo>
                    <a:pt x="707" y="728"/>
                  </a:lnTo>
                  <a:lnTo>
                    <a:pt x="711" y="728"/>
                  </a:lnTo>
                  <a:lnTo>
                    <a:pt x="720" y="728"/>
                  </a:lnTo>
                  <a:lnTo>
                    <a:pt x="728" y="728"/>
                  </a:lnTo>
                  <a:lnTo>
                    <a:pt x="741" y="724"/>
                  </a:lnTo>
                  <a:lnTo>
                    <a:pt x="749" y="724"/>
                  </a:lnTo>
                  <a:lnTo>
                    <a:pt x="758" y="724"/>
                  </a:lnTo>
                  <a:lnTo>
                    <a:pt x="766" y="720"/>
                  </a:lnTo>
                  <a:lnTo>
                    <a:pt x="771" y="715"/>
                  </a:lnTo>
                  <a:lnTo>
                    <a:pt x="792" y="707"/>
                  </a:lnTo>
                  <a:lnTo>
                    <a:pt x="800" y="707"/>
                  </a:lnTo>
                  <a:lnTo>
                    <a:pt x="847" y="690"/>
                  </a:lnTo>
                  <a:lnTo>
                    <a:pt x="855" y="686"/>
                  </a:lnTo>
                  <a:lnTo>
                    <a:pt x="859" y="686"/>
                  </a:lnTo>
                  <a:lnTo>
                    <a:pt x="872" y="682"/>
                  </a:lnTo>
                  <a:lnTo>
                    <a:pt x="876" y="682"/>
                  </a:lnTo>
                  <a:lnTo>
                    <a:pt x="885" y="682"/>
                  </a:lnTo>
                  <a:lnTo>
                    <a:pt x="893" y="682"/>
                  </a:lnTo>
                  <a:lnTo>
                    <a:pt x="902" y="682"/>
                  </a:lnTo>
                  <a:lnTo>
                    <a:pt x="910" y="682"/>
                  </a:lnTo>
                  <a:lnTo>
                    <a:pt x="914" y="682"/>
                  </a:lnTo>
                  <a:lnTo>
                    <a:pt x="927" y="682"/>
                  </a:lnTo>
                  <a:lnTo>
                    <a:pt x="931" y="686"/>
                  </a:lnTo>
                  <a:lnTo>
                    <a:pt x="944" y="686"/>
                  </a:lnTo>
                  <a:lnTo>
                    <a:pt x="948" y="686"/>
                  </a:lnTo>
                  <a:lnTo>
                    <a:pt x="953" y="682"/>
                  </a:lnTo>
                  <a:lnTo>
                    <a:pt x="961" y="682"/>
                  </a:lnTo>
                  <a:lnTo>
                    <a:pt x="965" y="682"/>
                  </a:lnTo>
                  <a:lnTo>
                    <a:pt x="974" y="677"/>
                  </a:lnTo>
                  <a:lnTo>
                    <a:pt x="978" y="673"/>
                  </a:lnTo>
                  <a:lnTo>
                    <a:pt x="982" y="673"/>
                  </a:lnTo>
                  <a:lnTo>
                    <a:pt x="991" y="669"/>
                  </a:lnTo>
                  <a:lnTo>
                    <a:pt x="995" y="665"/>
                  </a:lnTo>
                  <a:lnTo>
                    <a:pt x="999" y="660"/>
                  </a:lnTo>
                  <a:lnTo>
                    <a:pt x="1008" y="656"/>
                  </a:lnTo>
                  <a:lnTo>
                    <a:pt x="1012" y="648"/>
                  </a:lnTo>
                  <a:lnTo>
                    <a:pt x="1016" y="644"/>
                  </a:lnTo>
                  <a:lnTo>
                    <a:pt x="1025" y="635"/>
                  </a:lnTo>
                  <a:lnTo>
                    <a:pt x="1029" y="631"/>
                  </a:lnTo>
                  <a:lnTo>
                    <a:pt x="1037" y="622"/>
                  </a:lnTo>
                  <a:lnTo>
                    <a:pt x="1046" y="610"/>
                  </a:lnTo>
                  <a:lnTo>
                    <a:pt x="1063" y="584"/>
                  </a:lnTo>
                  <a:lnTo>
                    <a:pt x="1071" y="572"/>
                  </a:lnTo>
                  <a:lnTo>
                    <a:pt x="1075" y="563"/>
                  </a:lnTo>
                  <a:lnTo>
                    <a:pt x="1084" y="550"/>
                  </a:lnTo>
                  <a:lnTo>
                    <a:pt x="1088" y="542"/>
                  </a:lnTo>
                  <a:lnTo>
                    <a:pt x="1092" y="538"/>
                  </a:lnTo>
                  <a:lnTo>
                    <a:pt x="1096" y="525"/>
                  </a:lnTo>
                  <a:lnTo>
                    <a:pt x="1101" y="517"/>
                  </a:lnTo>
                  <a:lnTo>
                    <a:pt x="1105" y="512"/>
                  </a:lnTo>
                  <a:lnTo>
                    <a:pt x="1109" y="504"/>
                  </a:lnTo>
                  <a:lnTo>
                    <a:pt x="1113" y="500"/>
                  </a:lnTo>
                  <a:lnTo>
                    <a:pt x="1122" y="491"/>
                  </a:lnTo>
                  <a:lnTo>
                    <a:pt x="1126" y="487"/>
                  </a:lnTo>
                  <a:lnTo>
                    <a:pt x="1130" y="483"/>
                  </a:lnTo>
                  <a:lnTo>
                    <a:pt x="1139" y="478"/>
                  </a:lnTo>
                  <a:lnTo>
                    <a:pt x="1143" y="470"/>
                  </a:lnTo>
                  <a:lnTo>
                    <a:pt x="1152" y="466"/>
                  </a:lnTo>
                  <a:lnTo>
                    <a:pt x="1156" y="466"/>
                  </a:lnTo>
                  <a:lnTo>
                    <a:pt x="1160" y="461"/>
                  </a:lnTo>
                  <a:lnTo>
                    <a:pt x="1168" y="461"/>
                  </a:lnTo>
                  <a:lnTo>
                    <a:pt x="1173" y="457"/>
                  </a:lnTo>
                  <a:lnTo>
                    <a:pt x="1177" y="457"/>
                  </a:lnTo>
                  <a:lnTo>
                    <a:pt x="1181" y="453"/>
                  </a:lnTo>
                  <a:lnTo>
                    <a:pt x="1185" y="453"/>
                  </a:lnTo>
                  <a:lnTo>
                    <a:pt x="1185" y="449"/>
                  </a:lnTo>
                  <a:lnTo>
                    <a:pt x="1190" y="445"/>
                  </a:lnTo>
                  <a:lnTo>
                    <a:pt x="1194" y="440"/>
                  </a:lnTo>
                  <a:lnTo>
                    <a:pt x="1194" y="436"/>
                  </a:lnTo>
                  <a:lnTo>
                    <a:pt x="1198" y="428"/>
                  </a:lnTo>
                  <a:lnTo>
                    <a:pt x="1198" y="419"/>
                  </a:lnTo>
                  <a:lnTo>
                    <a:pt x="1198" y="415"/>
                  </a:lnTo>
                  <a:lnTo>
                    <a:pt x="1198" y="406"/>
                  </a:lnTo>
                  <a:lnTo>
                    <a:pt x="1194" y="402"/>
                  </a:lnTo>
                  <a:lnTo>
                    <a:pt x="1194" y="398"/>
                  </a:lnTo>
                  <a:lnTo>
                    <a:pt x="1190" y="394"/>
                  </a:lnTo>
                  <a:lnTo>
                    <a:pt x="1181" y="385"/>
                  </a:lnTo>
                  <a:lnTo>
                    <a:pt x="1177" y="381"/>
                  </a:lnTo>
                  <a:lnTo>
                    <a:pt x="1173" y="377"/>
                  </a:lnTo>
                  <a:lnTo>
                    <a:pt x="1173" y="373"/>
                  </a:lnTo>
                  <a:lnTo>
                    <a:pt x="1164" y="360"/>
                  </a:lnTo>
                  <a:lnTo>
                    <a:pt x="1164" y="351"/>
                  </a:lnTo>
                  <a:lnTo>
                    <a:pt x="1160" y="347"/>
                  </a:lnTo>
                  <a:lnTo>
                    <a:pt x="1156" y="343"/>
                  </a:lnTo>
                  <a:lnTo>
                    <a:pt x="1152" y="334"/>
                  </a:lnTo>
                  <a:lnTo>
                    <a:pt x="1147" y="326"/>
                  </a:lnTo>
                  <a:lnTo>
                    <a:pt x="1143" y="322"/>
                  </a:lnTo>
                  <a:lnTo>
                    <a:pt x="1139" y="318"/>
                  </a:lnTo>
                  <a:lnTo>
                    <a:pt x="1126" y="309"/>
                  </a:lnTo>
                  <a:lnTo>
                    <a:pt x="1118" y="296"/>
                  </a:lnTo>
                  <a:lnTo>
                    <a:pt x="1105" y="288"/>
                  </a:lnTo>
                  <a:lnTo>
                    <a:pt x="1096" y="275"/>
                  </a:lnTo>
                  <a:lnTo>
                    <a:pt x="1084" y="262"/>
                  </a:lnTo>
                  <a:lnTo>
                    <a:pt x="1075" y="254"/>
                  </a:lnTo>
                  <a:lnTo>
                    <a:pt x="1071" y="250"/>
                  </a:lnTo>
                  <a:lnTo>
                    <a:pt x="1067" y="241"/>
                  </a:lnTo>
                  <a:lnTo>
                    <a:pt x="1063" y="237"/>
                  </a:lnTo>
                  <a:lnTo>
                    <a:pt x="1063" y="233"/>
                  </a:lnTo>
                  <a:lnTo>
                    <a:pt x="1058" y="224"/>
                  </a:lnTo>
                  <a:lnTo>
                    <a:pt x="1054" y="220"/>
                  </a:lnTo>
                  <a:lnTo>
                    <a:pt x="1041" y="191"/>
                  </a:lnTo>
                  <a:lnTo>
                    <a:pt x="1037" y="178"/>
                  </a:lnTo>
                  <a:lnTo>
                    <a:pt x="1033" y="169"/>
                  </a:lnTo>
                  <a:lnTo>
                    <a:pt x="1025" y="157"/>
                  </a:lnTo>
                  <a:lnTo>
                    <a:pt x="1025" y="152"/>
                  </a:lnTo>
                  <a:lnTo>
                    <a:pt x="1012" y="131"/>
                  </a:lnTo>
                  <a:lnTo>
                    <a:pt x="1008" y="123"/>
                  </a:lnTo>
                  <a:lnTo>
                    <a:pt x="1003" y="114"/>
                  </a:lnTo>
                  <a:lnTo>
                    <a:pt x="1003" y="110"/>
                  </a:lnTo>
                  <a:lnTo>
                    <a:pt x="1003" y="106"/>
                  </a:lnTo>
                  <a:lnTo>
                    <a:pt x="1003" y="102"/>
                  </a:lnTo>
                  <a:lnTo>
                    <a:pt x="1008" y="93"/>
                  </a:lnTo>
                  <a:lnTo>
                    <a:pt x="1012" y="85"/>
                  </a:lnTo>
                  <a:lnTo>
                    <a:pt x="1016" y="80"/>
                  </a:lnTo>
                  <a:lnTo>
                    <a:pt x="1020" y="76"/>
                  </a:lnTo>
                  <a:lnTo>
                    <a:pt x="1029" y="72"/>
                  </a:lnTo>
                  <a:lnTo>
                    <a:pt x="1080" y="63"/>
                  </a:lnTo>
                  <a:lnTo>
                    <a:pt x="1143" y="55"/>
                  </a:lnTo>
                  <a:lnTo>
                    <a:pt x="1257" y="34"/>
                  </a:lnTo>
                  <a:lnTo>
                    <a:pt x="1350" y="21"/>
                  </a:lnTo>
                  <a:lnTo>
                    <a:pt x="1435" y="4"/>
                  </a:lnTo>
                  <a:lnTo>
                    <a:pt x="1452" y="4"/>
                  </a:lnTo>
                  <a:lnTo>
                    <a:pt x="1461" y="4"/>
                  </a:lnTo>
                  <a:lnTo>
                    <a:pt x="1469" y="0"/>
                  </a:lnTo>
                  <a:lnTo>
                    <a:pt x="1477" y="0"/>
                  </a:lnTo>
                  <a:lnTo>
                    <a:pt x="1482" y="4"/>
                  </a:lnTo>
                  <a:lnTo>
                    <a:pt x="1490" y="4"/>
                  </a:lnTo>
                  <a:lnTo>
                    <a:pt x="1494" y="8"/>
                  </a:lnTo>
                  <a:lnTo>
                    <a:pt x="1499" y="8"/>
                  </a:lnTo>
                  <a:lnTo>
                    <a:pt x="1503" y="13"/>
                  </a:lnTo>
                  <a:lnTo>
                    <a:pt x="1503" y="17"/>
                  </a:lnTo>
                  <a:lnTo>
                    <a:pt x="1507" y="21"/>
                  </a:lnTo>
                  <a:lnTo>
                    <a:pt x="1511" y="25"/>
                  </a:lnTo>
                  <a:lnTo>
                    <a:pt x="1511" y="34"/>
                  </a:lnTo>
                  <a:lnTo>
                    <a:pt x="1516" y="38"/>
                  </a:lnTo>
                  <a:lnTo>
                    <a:pt x="1516" y="47"/>
                  </a:lnTo>
                  <a:lnTo>
                    <a:pt x="1520" y="59"/>
                  </a:lnTo>
                  <a:lnTo>
                    <a:pt x="1524" y="76"/>
                  </a:lnTo>
                  <a:lnTo>
                    <a:pt x="1541" y="140"/>
                  </a:lnTo>
                  <a:lnTo>
                    <a:pt x="1554" y="195"/>
                  </a:lnTo>
                  <a:lnTo>
                    <a:pt x="1571" y="254"/>
                  </a:lnTo>
                  <a:lnTo>
                    <a:pt x="1592" y="322"/>
                  </a:lnTo>
                  <a:lnTo>
                    <a:pt x="1596" y="339"/>
                  </a:lnTo>
                  <a:lnTo>
                    <a:pt x="1596" y="351"/>
                  </a:lnTo>
                  <a:lnTo>
                    <a:pt x="1600" y="360"/>
                  </a:lnTo>
                  <a:lnTo>
                    <a:pt x="1600" y="368"/>
                  </a:lnTo>
                  <a:lnTo>
                    <a:pt x="1600" y="373"/>
                  </a:lnTo>
                  <a:lnTo>
                    <a:pt x="1600" y="377"/>
                  </a:lnTo>
                  <a:lnTo>
                    <a:pt x="1600" y="385"/>
                  </a:lnTo>
                  <a:lnTo>
                    <a:pt x="1596" y="385"/>
                  </a:lnTo>
                  <a:lnTo>
                    <a:pt x="1596" y="389"/>
                  </a:lnTo>
                  <a:lnTo>
                    <a:pt x="1592" y="394"/>
                  </a:lnTo>
                  <a:lnTo>
                    <a:pt x="1588" y="394"/>
                  </a:lnTo>
                  <a:lnTo>
                    <a:pt x="1579" y="398"/>
                  </a:lnTo>
                  <a:lnTo>
                    <a:pt x="1575" y="398"/>
                  </a:lnTo>
                  <a:lnTo>
                    <a:pt x="1566" y="402"/>
                  </a:lnTo>
                  <a:lnTo>
                    <a:pt x="1558" y="402"/>
                  </a:lnTo>
                  <a:lnTo>
                    <a:pt x="1541" y="406"/>
                  </a:lnTo>
                  <a:lnTo>
                    <a:pt x="1499" y="411"/>
                  </a:lnTo>
                  <a:lnTo>
                    <a:pt x="1490" y="415"/>
                  </a:lnTo>
                  <a:lnTo>
                    <a:pt x="1482" y="415"/>
                  </a:lnTo>
                  <a:lnTo>
                    <a:pt x="1473" y="415"/>
                  </a:lnTo>
                  <a:lnTo>
                    <a:pt x="1469" y="419"/>
                  </a:lnTo>
                  <a:lnTo>
                    <a:pt x="1465" y="419"/>
                  </a:lnTo>
                  <a:lnTo>
                    <a:pt x="1461" y="423"/>
                  </a:lnTo>
                  <a:lnTo>
                    <a:pt x="1452" y="428"/>
                  </a:lnTo>
                  <a:lnTo>
                    <a:pt x="1452" y="432"/>
                  </a:lnTo>
                  <a:lnTo>
                    <a:pt x="1448" y="436"/>
                  </a:lnTo>
                  <a:lnTo>
                    <a:pt x="1448" y="445"/>
                  </a:lnTo>
                  <a:lnTo>
                    <a:pt x="1448" y="449"/>
                  </a:lnTo>
                  <a:lnTo>
                    <a:pt x="1448" y="457"/>
                  </a:lnTo>
                  <a:lnTo>
                    <a:pt x="1452" y="466"/>
                  </a:lnTo>
                  <a:lnTo>
                    <a:pt x="1452" y="474"/>
                  </a:lnTo>
                  <a:lnTo>
                    <a:pt x="1456" y="487"/>
                  </a:lnTo>
                  <a:lnTo>
                    <a:pt x="1461" y="512"/>
                  </a:lnTo>
                  <a:lnTo>
                    <a:pt x="1473" y="555"/>
                  </a:lnTo>
                  <a:lnTo>
                    <a:pt x="1477" y="567"/>
                  </a:lnTo>
                  <a:lnTo>
                    <a:pt x="1482" y="584"/>
                  </a:lnTo>
                  <a:lnTo>
                    <a:pt x="1482" y="593"/>
                  </a:lnTo>
                  <a:lnTo>
                    <a:pt x="1486" y="601"/>
                  </a:lnTo>
                  <a:lnTo>
                    <a:pt x="1486" y="605"/>
                  </a:lnTo>
                  <a:lnTo>
                    <a:pt x="1486" y="610"/>
                  </a:lnTo>
                  <a:lnTo>
                    <a:pt x="1482" y="614"/>
                  </a:lnTo>
                  <a:lnTo>
                    <a:pt x="1482" y="618"/>
                  </a:lnTo>
                  <a:lnTo>
                    <a:pt x="1477" y="622"/>
                  </a:lnTo>
                  <a:lnTo>
                    <a:pt x="1473" y="622"/>
                  </a:lnTo>
                  <a:lnTo>
                    <a:pt x="1469" y="627"/>
                  </a:lnTo>
                  <a:lnTo>
                    <a:pt x="1461" y="627"/>
                  </a:lnTo>
                  <a:lnTo>
                    <a:pt x="1452" y="627"/>
                  </a:lnTo>
                  <a:lnTo>
                    <a:pt x="1448" y="627"/>
                  </a:lnTo>
                  <a:lnTo>
                    <a:pt x="1444" y="627"/>
                  </a:lnTo>
                  <a:lnTo>
                    <a:pt x="1439" y="631"/>
                  </a:lnTo>
                  <a:lnTo>
                    <a:pt x="1439" y="635"/>
                  </a:lnTo>
                  <a:lnTo>
                    <a:pt x="1435" y="639"/>
                  </a:lnTo>
                  <a:lnTo>
                    <a:pt x="1435" y="648"/>
                  </a:lnTo>
                  <a:lnTo>
                    <a:pt x="1435" y="652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73"/>
                  </a:lnTo>
                  <a:lnTo>
                    <a:pt x="1435" y="677"/>
                  </a:lnTo>
                  <a:lnTo>
                    <a:pt x="1431" y="682"/>
                  </a:lnTo>
                  <a:lnTo>
                    <a:pt x="1431" y="686"/>
                  </a:lnTo>
                  <a:lnTo>
                    <a:pt x="1431" y="690"/>
                  </a:lnTo>
                  <a:lnTo>
                    <a:pt x="1427" y="690"/>
                  </a:lnTo>
                  <a:lnTo>
                    <a:pt x="1422" y="690"/>
                  </a:lnTo>
                  <a:lnTo>
                    <a:pt x="1418" y="694"/>
                  </a:lnTo>
                  <a:lnTo>
                    <a:pt x="1414" y="690"/>
                  </a:lnTo>
                  <a:lnTo>
                    <a:pt x="1410" y="690"/>
                  </a:lnTo>
                  <a:lnTo>
                    <a:pt x="1406" y="690"/>
                  </a:lnTo>
                  <a:lnTo>
                    <a:pt x="1397" y="686"/>
                  </a:lnTo>
                  <a:lnTo>
                    <a:pt x="1393" y="682"/>
                  </a:lnTo>
                  <a:lnTo>
                    <a:pt x="1389" y="682"/>
                  </a:lnTo>
                  <a:lnTo>
                    <a:pt x="1380" y="677"/>
                  </a:lnTo>
                  <a:lnTo>
                    <a:pt x="1367" y="673"/>
                  </a:lnTo>
                  <a:lnTo>
                    <a:pt x="1363" y="673"/>
                  </a:lnTo>
                  <a:lnTo>
                    <a:pt x="1355" y="673"/>
                  </a:lnTo>
                  <a:lnTo>
                    <a:pt x="1346" y="673"/>
                  </a:lnTo>
                  <a:lnTo>
                    <a:pt x="1338" y="677"/>
                  </a:lnTo>
                  <a:lnTo>
                    <a:pt x="1321" y="682"/>
                  </a:lnTo>
                  <a:lnTo>
                    <a:pt x="1317" y="686"/>
                  </a:lnTo>
                  <a:lnTo>
                    <a:pt x="1312" y="686"/>
                  </a:lnTo>
                  <a:lnTo>
                    <a:pt x="1300" y="690"/>
                  </a:lnTo>
                  <a:lnTo>
                    <a:pt x="1295" y="694"/>
                  </a:lnTo>
                  <a:lnTo>
                    <a:pt x="1283" y="703"/>
                  </a:lnTo>
                  <a:lnTo>
                    <a:pt x="1279" y="703"/>
                  </a:lnTo>
                  <a:lnTo>
                    <a:pt x="1274" y="707"/>
                  </a:lnTo>
                  <a:lnTo>
                    <a:pt x="1270" y="707"/>
                  </a:lnTo>
                  <a:lnTo>
                    <a:pt x="1266" y="711"/>
                  </a:lnTo>
                  <a:lnTo>
                    <a:pt x="1257" y="711"/>
                  </a:lnTo>
                  <a:lnTo>
                    <a:pt x="1240" y="711"/>
                  </a:lnTo>
                  <a:lnTo>
                    <a:pt x="1236" y="711"/>
                  </a:lnTo>
                  <a:lnTo>
                    <a:pt x="1232" y="711"/>
                  </a:lnTo>
                  <a:lnTo>
                    <a:pt x="1228" y="711"/>
                  </a:lnTo>
                  <a:lnTo>
                    <a:pt x="1228" y="715"/>
                  </a:lnTo>
                  <a:lnTo>
                    <a:pt x="1223" y="715"/>
                  </a:lnTo>
                  <a:lnTo>
                    <a:pt x="1228" y="715"/>
                  </a:lnTo>
                  <a:lnTo>
                    <a:pt x="1228" y="720"/>
                  </a:lnTo>
                  <a:lnTo>
                    <a:pt x="1228" y="724"/>
                  </a:lnTo>
                  <a:lnTo>
                    <a:pt x="1232" y="728"/>
                  </a:lnTo>
                  <a:lnTo>
                    <a:pt x="1236" y="728"/>
                  </a:lnTo>
                  <a:lnTo>
                    <a:pt x="1245" y="732"/>
                  </a:lnTo>
                  <a:lnTo>
                    <a:pt x="1257" y="741"/>
                  </a:lnTo>
                  <a:lnTo>
                    <a:pt x="1266" y="745"/>
                  </a:lnTo>
                  <a:lnTo>
                    <a:pt x="1274" y="754"/>
                  </a:lnTo>
                  <a:lnTo>
                    <a:pt x="1279" y="754"/>
                  </a:lnTo>
                  <a:lnTo>
                    <a:pt x="1287" y="758"/>
                  </a:lnTo>
                  <a:lnTo>
                    <a:pt x="1291" y="758"/>
                  </a:lnTo>
                  <a:lnTo>
                    <a:pt x="1300" y="762"/>
                  </a:lnTo>
                  <a:lnTo>
                    <a:pt x="1321" y="766"/>
                  </a:lnTo>
                  <a:lnTo>
                    <a:pt x="1325" y="771"/>
                  </a:lnTo>
                  <a:lnTo>
                    <a:pt x="1334" y="771"/>
                  </a:lnTo>
                  <a:lnTo>
                    <a:pt x="1338" y="775"/>
                  </a:lnTo>
                  <a:lnTo>
                    <a:pt x="1346" y="775"/>
                  </a:lnTo>
                  <a:lnTo>
                    <a:pt x="1355" y="783"/>
                  </a:lnTo>
                  <a:lnTo>
                    <a:pt x="1359" y="783"/>
                  </a:lnTo>
                  <a:lnTo>
                    <a:pt x="1363" y="787"/>
                  </a:lnTo>
                  <a:lnTo>
                    <a:pt x="1367" y="792"/>
                  </a:lnTo>
                  <a:lnTo>
                    <a:pt x="1372" y="796"/>
                  </a:lnTo>
                  <a:lnTo>
                    <a:pt x="1380" y="800"/>
                  </a:lnTo>
                  <a:lnTo>
                    <a:pt x="1384" y="804"/>
                  </a:lnTo>
                  <a:lnTo>
                    <a:pt x="1384" y="809"/>
                  </a:lnTo>
                  <a:lnTo>
                    <a:pt x="1389" y="817"/>
                  </a:lnTo>
                  <a:lnTo>
                    <a:pt x="1393" y="826"/>
                  </a:lnTo>
                  <a:lnTo>
                    <a:pt x="1393" y="834"/>
                  </a:lnTo>
                  <a:lnTo>
                    <a:pt x="1393" y="843"/>
                  </a:lnTo>
                  <a:lnTo>
                    <a:pt x="1393" y="851"/>
                  </a:lnTo>
                  <a:lnTo>
                    <a:pt x="1393" y="864"/>
                  </a:lnTo>
                  <a:lnTo>
                    <a:pt x="1393" y="872"/>
                  </a:lnTo>
                  <a:lnTo>
                    <a:pt x="1393" y="876"/>
                  </a:lnTo>
                  <a:lnTo>
                    <a:pt x="1393" y="881"/>
                  </a:lnTo>
                  <a:lnTo>
                    <a:pt x="1393" y="889"/>
                  </a:lnTo>
                  <a:lnTo>
                    <a:pt x="1393" y="893"/>
                  </a:lnTo>
                  <a:lnTo>
                    <a:pt x="1389" y="898"/>
                  </a:lnTo>
                  <a:lnTo>
                    <a:pt x="1384" y="902"/>
                  </a:lnTo>
                  <a:lnTo>
                    <a:pt x="1384" y="910"/>
                  </a:lnTo>
                  <a:lnTo>
                    <a:pt x="1380" y="914"/>
                  </a:lnTo>
                  <a:lnTo>
                    <a:pt x="1376" y="923"/>
                  </a:lnTo>
                  <a:lnTo>
                    <a:pt x="1372" y="927"/>
                  </a:lnTo>
                  <a:lnTo>
                    <a:pt x="1363" y="936"/>
                  </a:lnTo>
                  <a:lnTo>
                    <a:pt x="1355" y="944"/>
                  </a:lnTo>
                  <a:lnTo>
                    <a:pt x="1350" y="948"/>
                  </a:lnTo>
                  <a:lnTo>
                    <a:pt x="1342" y="953"/>
                  </a:lnTo>
                  <a:lnTo>
                    <a:pt x="1338" y="957"/>
                  </a:lnTo>
                  <a:lnTo>
                    <a:pt x="1329" y="961"/>
                  </a:lnTo>
                  <a:lnTo>
                    <a:pt x="1312" y="970"/>
                  </a:lnTo>
                  <a:lnTo>
                    <a:pt x="1304" y="974"/>
                  </a:lnTo>
                  <a:lnTo>
                    <a:pt x="1291" y="982"/>
                  </a:lnTo>
                  <a:lnTo>
                    <a:pt x="1283" y="991"/>
                  </a:lnTo>
                  <a:lnTo>
                    <a:pt x="1279" y="991"/>
                  </a:lnTo>
                  <a:lnTo>
                    <a:pt x="1270" y="999"/>
                  </a:lnTo>
                  <a:lnTo>
                    <a:pt x="1262" y="1003"/>
                  </a:lnTo>
                  <a:lnTo>
                    <a:pt x="1257" y="1012"/>
                  </a:lnTo>
                  <a:lnTo>
                    <a:pt x="1253" y="1016"/>
                  </a:lnTo>
                  <a:lnTo>
                    <a:pt x="1249" y="1020"/>
                  </a:lnTo>
                  <a:lnTo>
                    <a:pt x="1245" y="1025"/>
                  </a:lnTo>
                  <a:lnTo>
                    <a:pt x="1240" y="1029"/>
                  </a:lnTo>
                  <a:lnTo>
                    <a:pt x="1236" y="1037"/>
                  </a:lnTo>
                  <a:lnTo>
                    <a:pt x="1232" y="1041"/>
                  </a:lnTo>
                  <a:lnTo>
                    <a:pt x="1223" y="1063"/>
                  </a:lnTo>
                  <a:lnTo>
                    <a:pt x="1219" y="1071"/>
                  </a:lnTo>
                  <a:lnTo>
                    <a:pt x="1215" y="1075"/>
                  </a:lnTo>
                  <a:lnTo>
                    <a:pt x="1211" y="1080"/>
                  </a:lnTo>
                  <a:lnTo>
                    <a:pt x="1207" y="1084"/>
                  </a:lnTo>
                  <a:lnTo>
                    <a:pt x="1198" y="1084"/>
                  </a:lnTo>
                  <a:lnTo>
                    <a:pt x="1194" y="1088"/>
                  </a:lnTo>
                  <a:lnTo>
                    <a:pt x="1185" y="1092"/>
                  </a:lnTo>
                  <a:lnTo>
                    <a:pt x="1168" y="1097"/>
                  </a:lnTo>
                  <a:lnTo>
                    <a:pt x="1160" y="1097"/>
                  </a:lnTo>
                  <a:lnTo>
                    <a:pt x="1152" y="1101"/>
                  </a:lnTo>
                  <a:lnTo>
                    <a:pt x="1139" y="1109"/>
                  </a:lnTo>
                  <a:lnTo>
                    <a:pt x="1122" y="1113"/>
                  </a:lnTo>
                  <a:lnTo>
                    <a:pt x="1109" y="1122"/>
                  </a:lnTo>
                  <a:lnTo>
                    <a:pt x="1101" y="1126"/>
                  </a:lnTo>
                  <a:lnTo>
                    <a:pt x="1088" y="1130"/>
                  </a:lnTo>
                  <a:lnTo>
                    <a:pt x="1084" y="1135"/>
                  </a:lnTo>
                  <a:lnTo>
                    <a:pt x="1075" y="1139"/>
                  </a:lnTo>
                  <a:lnTo>
                    <a:pt x="1054" y="1152"/>
                  </a:lnTo>
                  <a:lnTo>
                    <a:pt x="1041" y="1164"/>
                  </a:lnTo>
                  <a:lnTo>
                    <a:pt x="1025" y="1177"/>
                  </a:lnTo>
                  <a:lnTo>
                    <a:pt x="1020" y="1177"/>
                  </a:lnTo>
                  <a:lnTo>
                    <a:pt x="1016" y="1181"/>
                  </a:lnTo>
                  <a:lnTo>
                    <a:pt x="1012" y="1185"/>
                  </a:lnTo>
                  <a:lnTo>
                    <a:pt x="995" y="1190"/>
                  </a:lnTo>
                  <a:lnTo>
                    <a:pt x="991" y="1190"/>
                  </a:lnTo>
                  <a:lnTo>
                    <a:pt x="986" y="1194"/>
                  </a:lnTo>
                  <a:lnTo>
                    <a:pt x="982" y="1198"/>
                  </a:lnTo>
                  <a:lnTo>
                    <a:pt x="982" y="1202"/>
                  </a:lnTo>
                  <a:lnTo>
                    <a:pt x="978" y="1202"/>
                  </a:lnTo>
                  <a:lnTo>
                    <a:pt x="974" y="1207"/>
                  </a:lnTo>
                  <a:lnTo>
                    <a:pt x="969" y="1211"/>
                  </a:lnTo>
                  <a:lnTo>
                    <a:pt x="961" y="1232"/>
                  </a:lnTo>
                  <a:lnTo>
                    <a:pt x="957" y="1236"/>
                  </a:lnTo>
                  <a:lnTo>
                    <a:pt x="957" y="1240"/>
                  </a:lnTo>
                  <a:lnTo>
                    <a:pt x="953" y="1245"/>
                  </a:lnTo>
                  <a:lnTo>
                    <a:pt x="948" y="1249"/>
                  </a:lnTo>
                  <a:lnTo>
                    <a:pt x="944" y="1253"/>
                  </a:lnTo>
                  <a:lnTo>
                    <a:pt x="940" y="1253"/>
                  </a:lnTo>
                  <a:lnTo>
                    <a:pt x="931" y="1253"/>
                  </a:lnTo>
                  <a:lnTo>
                    <a:pt x="919" y="1257"/>
                  </a:lnTo>
                  <a:lnTo>
                    <a:pt x="914" y="1257"/>
                  </a:lnTo>
                  <a:lnTo>
                    <a:pt x="910" y="1262"/>
                  </a:lnTo>
                  <a:lnTo>
                    <a:pt x="906" y="1262"/>
                  </a:lnTo>
                  <a:lnTo>
                    <a:pt x="898" y="1266"/>
                  </a:lnTo>
                  <a:lnTo>
                    <a:pt x="893" y="1266"/>
                  </a:lnTo>
                  <a:lnTo>
                    <a:pt x="893" y="1270"/>
                  </a:lnTo>
                  <a:lnTo>
                    <a:pt x="893" y="1274"/>
                  </a:lnTo>
                  <a:lnTo>
                    <a:pt x="889" y="1279"/>
                  </a:lnTo>
                  <a:lnTo>
                    <a:pt x="893" y="1279"/>
                  </a:lnTo>
                  <a:lnTo>
                    <a:pt x="893" y="1283"/>
                  </a:lnTo>
                  <a:lnTo>
                    <a:pt x="893" y="1296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2"/>
                  </a:lnTo>
                  <a:lnTo>
                    <a:pt x="893" y="1317"/>
                  </a:lnTo>
                  <a:lnTo>
                    <a:pt x="889" y="1321"/>
                  </a:lnTo>
                  <a:lnTo>
                    <a:pt x="885" y="1325"/>
                  </a:lnTo>
                  <a:lnTo>
                    <a:pt x="881" y="1325"/>
                  </a:lnTo>
                  <a:lnTo>
                    <a:pt x="872" y="1329"/>
                  </a:lnTo>
                  <a:lnTo>
                    <a:pt x="868" y="1329"/>
                  </a:lnTo>
                  <a:lnTo>
                    <a:pt x="859" y="1329"/>
                  </a:lnTo>
                  <a:lnTo>
                    <a:pt x="851" y="1334"/>
                  </a:lnTo>
                  <a:lnTo>
                    <a:pt x="834" y="1338"/>
                  </a:lnTo>
                  <a:lnTo>
                    <a:pt x="804" y="1338"/>
                  </a:lnTo>
                  <a:lnTo>
                    <a:pt x="787" y="1342"/>
                  </a:lnTo>
                  <a:lnTo>
                    <a:pt x="783" y="1342"/>
                  </a:lnTo>
                  <a:lnTo>
                    <a:pt x="775" y="1346"/>
                  </a:lnTo>
                  <a:lnTo>
                    <a:pt x="766" y="1346"/>
                  </a:lnTo>
                  <a:lnTo>
                    <a:pt x="762" y="1351"/>
                  </a:lnTo>
                  <a:lnTo>
                    <a:pt x="758" y="1351"/>
                  </a:lnTo>
                  <a:lnTo>
                    <a:pt x="754" y="1351"/>
                  </a:lnTo>
                  <a:lnTo>
                    <a:pt x="749" y="1355"/>
                  </a:lnTo>
                  <a:lnTo>
                    <a:pt x="745" y="1359"/>
                  </a:lnTo>
                  <a:lnTo>
                    <a:pt x="741" y="1359"/>
                  </a:lnTo>
                  <a:lnTo>
                    <a:pt x="737" y="1363"/>
                  </a:lnTo>
                  <a:lnTo>
                    <a:pt x="737" y="1367"/>
                  </a:lnTo>
                  <a:lnTo>
                    <a:pt x="732" y="1372"/>
                  </a:lnTo>
                  <a:lnTo>
                    <a:pt x="728" y="1376"/>
                  </a:lnTo>
                  <a:lnTo>
                    <a:pt x="728" y="1380"/>
                  </a:lnTo>
                  <a:lnTo>
                    <a:pt x="728" y="1384"/>
                  </a:lnTo>
                  <a:lnTo>
                    <a:pt x="728" y="1389"/>
                  </a:lnTo>
                  <a:lnTo>
                    <a:pt x="728" y="1393"/>
                  </a:lnTo>
                  <a:lnTo>
                    <a:pt x="728" y="1397"/>
                  </a:lnTo>
                  <a:lnTo>
                    <a:pt x="728" y="1410"/>
                  </a:lnTo>
                  <a:lnTo>
                    <a:pt x="732" y="1427"/>
                  </a:lnTo>
                  <a:lnTo>
                    <a:pt x="737" y="1431"/>
                  </a:lnTo>
                  <a:lnTo>
                    <a:pt x="737" y="1439"/>
                  </a:lnTo>
                  <a:lnTo>
                    <a:pt x="745" y="1456"/>
                  </a:lnTo>
                  <a:lnTo>
                    <a:pt x="749" y="1465"/>
                  </a:lnTo>
                  <a:lnTo>
                    <a:pt x="749" y="1469"/>
                  </a:lnTo>
                  <a:lnTo>
                    <a:pt x="749" y="1473"/>
                  </a:lnTo>
                  <a:lnTo>
                    <a:pt x="754" y="1482"/>
                  </a:lnTo>
                  <a:lnTo>
                    <a:pt x="754" y="1486"/>
                  </a:lnTo>
                  <a:lnTo>
                    <a:pt x="754" y="1490"/>
                  </a:lnTo>
                  <a:lnTo>
                    <a:pt x="754" y="1495"/>
                  </a:lnTo>
                  <a:lnTo>
                    <a:pt x="754" y="1499"/>
                  </a:lnTo>
                  <a:lnTo>
                    <a:pt x="749" y="1503"/>
                  </a:lnTo>
                  <a:lnTo>
                    <a:pt x="745" y="1516"/>
                  </a:lnTo>
                  <a:lnTo>
                    <a:pt x="745" y="1520"/>
                  </a:lnTo>
                  <a:lnTo>
                    <a:pt x="745" y="1524"/>
                  </a:lnTo>
                  <a:lnTo>
                    <a:pt x="745" y="1528"/>
                  </a:lnTo>
                  <a:lnTo>
                    <a:pt x="749" y="1541"/>
                  </a:lnTo>
                  <a:lnTo>
                    <a:pt x="749" y="1550"/>
                  </a:lnTo>
                  <a:lnTo>
                    <a:pt x="749" y="1554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83"/>
                  </a:lnTo>
                  <a:lnTo>
                    <a:pt x="745" y="1592"/>
                  </a:lnTo>
                  <a:lnTo>
                    <a:pt x="745" y="1600"/>
                  </a:lnTo>
                  <a:lnTo>
                    <a:pt x="745" y="1609"/>
                  </a:lnTo>
                  <a:lnTo>
                    <a:pt x="745" y="1617"/>
                  </a:lnTo>
                  <a:lnTo>
                    <a:pt x="749" y="1622"/>
                  </a:lnTo>
                  <a:lnTo>
                    <a:pt x="749" y="1634"/>
                  </a:lnTo>
                  <a:lnTo>
                    <a:pt x="754" y="1647"/>
                  </a:lnTo>
                  <a:lnTo>
                    <a:pt x="762" y="1672"/>
                  </a:lnTo>
                  <a:lnTo>
                    <a:pt x="762" y="1677"/>
                  </a:lnTo>
                  <a:lnTo>
                    <a:pt x="762" y="1672"/>
                  </a:lnTo>
                  <a:lnTo>
                    <a:pt x="758" y="1668"/>
                  </a:lnTo>
                  <a:lnTo>
                    <a:pt x="754" y="1668"/>
                  </a:lnTo>
                  <a:lnTo>
                    <a:pt x="749" y="1664"/>
                  </a:lnTo>
                  <a:lnTo>
                    <a:pt x="749" y="1660"/>
                  </a:lnTo>
                  <a:lnTo>
                    <a:pt x="728" y="1647"/>
                  </a:lnTo>
                  <a:lnTo>
                    <a:pt x="720" y="1643"/>
                  </a:lnTo>
                  <a:lnTo>
                    <a:pt x="711" y="1638"/>
                  </a:lnTo>
                  <a:lnTo>
                    <a:pt x="707" y="1638"/>
                  </a:lnTo>
                  <a:lnTo>
                    <a:pt x="703" y="1634"/>
                  </a:lnTo>
                  <a:lnTo>
                    <a:pt x="694" y="1634"/>
                  </a:lnTo>
                  <a:lnTo>
                    <a:pt x="690" y="1634"/>
                  </a:lnTo>
                  <a:lnTo>
                    <a:pt x="677" y="1630"/>
                  </a:lnTo>
                  <a:lnTo>
                    <a:pt x="673" y="1630"/>
                  </a:lnTo>
                  <a:lnTo>
                    <a:pt x="660" y="1630"/>
                  </a:lnTo>
                  <a:lnTo>
                    <a:pt x="652" y="1626"/>
                  </a:lnTo>
                  <a:lnTo>
                    <a:pt x="644" y="1626"/>
                  </a:lnTo>
                  <a:lnTo>
                    <a:pt x="635" y="1626"/>
                  </a:lnTo>
                  <a:lnTo>
                    <a:pt x="631" y="1622"/>
                  </a:lnTo>
                  <a:lnTo>
                    <a:pt x="622" y="1622"/>
                  </a:lnTo>
                  <a:lnTo>
                    <a:pt x="614" y="1617"/>
                  </a:lnTo>
                  <a:lnTo>
                    <a:pt x="597" y="1609"/>
                  </a:lnTo>
                  <a:lnTo>
                    <a:pt x="593" y="1605"/>
                  </a:lnTo>
                  <a:lnTo>
                    <a:pt x="588" y="1605"/>
                  </a:lnTo>
                  <a:lnTo>
                    <a:pt x="580" y="1600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7" y="1600"/>
                  </a:lnTo>
                  <a:lnTo>
                    <a:pt x="559" y="1600"/>
                  </a:lnTo>
                  <a:lnTo>
                    <a:pt x="546" y="1600"/>
                  </a:lnTo>
                  <a:lnTo>
                    <a:pt x="538" y="1600"/>
                  </a:lnTo>
                  <a:lnTo>
                    <a:pt x="529" y="1600"/>
                  </a:lnTo>
                  <a:lnTo>
                    <a:pt x="508" y="1600"/>
                  </a:lnTo>
                  <a:lnTo>
                    <a:pt x="504" y="1600"/>
                  </a:lnTo>
                  <a:lnTo>
                    <a:pt x="495" y="1600"/>
                  </a:lnTo>
                  <a:lnTo>
                    <a:pt x="478" y="1596"/>
                  </a:lnTo>
                  <a:lnTo>
                    <a:pt x="470" y="1596"/>
                  </a:lnTo>
                  <a:lnTo>
                    <a:pt x="457" y="1592"/>
                  </a:lnTo>
                  <a:lnTo>
                    <a:pt x="453" y="1592"/>
                  </a:lnTo>
                  <a:lnTo>
                    <a:pt x="445" y="1588"/>
                  </a:lnTo>
                  <a:lnTo>
                    <a:pt x="440" y="1588"/>
                  </a:lnTo>
                  <a:lnTo>
                    <a:pt x="436" y="1583"/>
                  </a:lnTo>
                  <a:lnTo>
                    <a:pt x="432" y="1583"/>
                  </a:lnTo>
                  <a:lnTo>
                    <a:pt x="428" y="1579"/>
                  </a:lnTo>
                  <a:lnTo>
                    <a:pt x="423" y="1575"/>
                  </a:lnTo>
                  <a:lnTo>
                    <a:pt x="419" y="1575"/>
                  </a:lnTo>
                  <a:lnTo>
                    <a:pt x="415" y="1571"/>
                  </a:lnTo>
                  <a:lnTo>
                    <a:pt x="411" y="1562"/>
                  </a:lnTo>
                  <a:lnTo>
                    <a:pt x="402" y="1550"/>
                  </a:lnTo>
                  <a:lnTo>
                    <a:pt x="398" y="1550"/>
                  </a:lnTo>
                  <a:lnTo>
                    <a:pt x="394" y="1545"/>
                  </a:lnTo>
                  <a:lnTo>
                    <a:pt x="389" y="1545"/>
                  </a:lnTo>
                  <a:lnTo>
                    <a:pt x="389" y="1541"/>
                  </a:lnTo>
                  <a:lnTo>
                    <a:pt x="389" y="1537"/>
                  </a:lnTo>
                  <a:lnTo>
                    <a:pt x="389" y="1528"/>
                  </a:lnTo>
                  <a:lnTo>
                    <a:pt x="385" y="1520"/>
                  </a:lnTo>
                  <a:lnTo>
                    <a:pt x="385" y="1511"/>
                  </a:lnTo>
                  <a:lnTo>
                    <a:pt x="381" y="1499"/>
                  </a:lnTo>
                  <a:lnTo>
                    <a:pt x="377" y="1495"/>
                  </a:lnTo>
                  <a:lnTo>
                    <a:pt x="368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1" y="1465"/>
                  </a:lnTo>
                  <a:lnTo>
                    <a:pt x="347" y="1461"/>
                  </a:lnTo>
                  <a:lnTo>
                    <a:pt x="343" y="1456"/>
                  </a:lnTo>
                  <a:lnTo>
                    <a:pt x="339" y="1448"/>
                  </a:lnTo>
                  <a:lnTo>
                    <a:pt x="334" y="1444"/>
                  </a:lnTo>
                  <a:lnTo>
                    <a:pt x="330" y="1439"/>
                  </a:lnTo>
                  <a:lnTo>
                    <a:pt x="326" y="1435"/>
                  </a:lnTo>
                  <a:lnTo>
                    <a:pt x="322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6" y="1427"/>
                  </a:lnTo>
                  <a:lnTo>
                    <a:pt x="292" y="1427"/>
                  </a:lnTo>
                  <a:lnTo>
                    <a:pt x="288" y="1427"/>
                  </a:lnTo>
                  <a:lnTo>
                    <a:pt x="284" y="1423"/>
                  </a:lnTo>
                  <a:lnTo>
                    <a:pt x="279" y="1423"/>
                  </a:lnTo>
                  <a:lnTo>
                    <a:pt x="275" y="1423"/>
                  </a:lnTo>
                  <a:lnTo>
                    <a:pt x="271" y="1418"/>
                  </a:lnTo>
                  <a:lnTo>
                    <a:pt x="267" y="1410"/>
                  </a:lnTo>
                  <a:lnTo>
                    <a:pt x="267" y="1406"/>
                  </a:lnTo>
                  <a:lnTo>
                    <a:pt x="262" y="1401"/>
                  </a:lnTo>
                  <a:lnTo>
                    <a:pt x="262" y="1397"/>
                  </a:lnTo>
                  <a:lnTo>
                    <a:pt x="262" y="1393"/>
                  </a:lnTo>
                  <a:lnTo>
                    <a:pt x="258" y="1389"/>
                  </a:lnTo>
                  <a:lnTo>
                    <a:pt x="258" y="1380"/>
                  </a:lnTo>
                  <a:lnTo>
                    <a:pt x="262" y="1376"/>
                  </a:lnTo>
                  <a:lnTo>
                    <a:pt x="262" y="1351"/>
                  </a:lnTo>
                  <a:lnTo>
                    <a:pt x="267" y="1342"/>
                  </a:lnTo>
                  <a:lnTo>
                    <a:pt x="267" y="1338"/>
                  </a:lnTo>
                  <a:lnTo>
                    <a:pt x="267" y="1329"/>
                  </a:lnTo>
                  <a:lnTo>
                    <a:pt x="262" y="1325"/>
                  </a:lnTo>
                  <a:lnTo>
                    <a:pt x="262" y="1321"/>
                  </a:lnTo>
                  <a:lnTo>
                    <a:pt x="262" y="1317"/>
                  </a:lnTo>
                  <a:lnTo>
                    <a:pt x="258" y="1317"/>
                  </a:lnTo>
                  <a:lnTo>
                    <a:pt x="254" y="1317"/>
                  </a:lnTo>
                  <a:lnTo>
                    <a:pt x="250" y="1317"/>
                  </a:lnTo>
                  <a:lnTo>
                    <a:pt x="246" y="1317"/>
                  </a:lnTo>
                  <a:lnTo>
                    <a:pt x="237" y="1321"/>
                  </a:lnTo>
                  <a:lnTo>
                    <a:pt x="233" y="1321"/>
                  </a:lnTo>
                  <a:lnTo>
                    <a:pt x="203" y="1334"/>
                  </a:lnTo>
                  <a:lnTo>
                    <a:pt x="157" y="1355"/>
                  </a:lnTo>
                  <a:lnTo>
                    <a:pt x="144" y="1359"/>
                  </a:lnTo>
                  <a:lnTo>
                    <a:pt x="135" y="1363"/>
                  </a:lnTo>
                  <a:lnTo>
                    <a:pt x="127" y="1367"/>
                  </a:lnTo>
                  <a:lnTo>
                    <a:pt x="123" y="1367"/>
                  </a:lnTo>
                  <a:lnTo>
                    <a:pt x="119" y="1372"/>
                  </a:lnTo>
                  <a:lnTo>
                    <a:pt x="114" y="1376"/>
                  </a:lnTo>
                  <a:lnTo>
                    <a:pt x="106" y="1384"/>
                  </a:lnTo>
                  <a:lnTo>
                    <a:pt x="102" y="1384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9" y="1389"/>
                  </a:lnTo>
                  <a:lnTo>
                    <a:pt x="85" y="1389"/>
                  </a:lnTo>
                  <a:lnTo>
                    <a:pt x="85" y="1393"/>
                  </a:lnTo>
                  <a:lnTo>
                    <a:pt x="80" y="1393"/>
                  </a:lnTo>
                  <a:lnTo>
                    <a:pt x="76" y="1389"/>
                  </a:lnTo>
                  <a:lnTo>
                    <a:pt x="68" y="1393"/>
                  </a:lnTo>
                  <a:lnTo>
                    <a:pt x="64" y="1389"/>
                  </a:lnTo>
                  <a:lnTo>
                    <a:pt x="59" y="1389"/>
                  </a:lnTo>
                  <a:lnTo>
                    <a:pt x="55" y="1384"/>
                  </a:lnTo>
                  <a:lnTo>
                    <a:pt x="47" y="1376"/>
                  </a:lnTo>
                  <a:lnTo>
                    <a:pt x="42" y="1372"/>
                  </a:lnTo>
                  <a:lnTo>
                    <a:pt x="38" y="1367"/>
                  </a:lnTo>
                  <a:lnTo>
                    <a:pt x="30" y="1363"/>
                  </a:lnTo>
                  <a:lnTo>
                    <a:pt x="25" y="1363"/>
                  </a:lnTo>
                  <a:lnTo>
                    <a:pt x="21" y="1359"/>
                  </a:lnTo>
                  <a:lnTo>
                    <a:pt x="17" y="1359"/>
                  </a:lnTo>
                  <a:lnTo>
                    <a:pt x="17" y="1355"/>
                  </a:lnTo>
                  <a:lnTo>
                    <a:pt x="13" y="1355"/>
                  </a:lnTo>
                  <a:lnTo>
                    <a:pt x="13" y="1351"/>
                  </a:lnTo>
                  <a:lnTo>
                    <a:pt x="13" y="1346"/>
                  </a:lnTo>
                  <a:lnTo>
                    <a:pt x="13" y="1342"/>
                  </a:lnTo>
                  <a:lnTo>
                    <a:pt x="13" y="1334"/>
                  </a:lnTo>
                  <a:lnTo>
                    <a:pt x="13" y="1329"/>
                  </a:lnTo>
                  <a:lnTo>
                    <a:pt x="8" y="1321"/>
                  </a:lnTo>
                  <a:lnTo>
                    <a:pt x="8" y="1317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0" y="1308"/>
                  </a:lnTo>
                  <a:close/>
                  <a:moveTo>
                    <a:pt x="495" y="881"/>
                  </a:moveTo>
                  <a:lnTo>
                    <a:pt x="508" y="910"/>
                  </a:lnTo>
                  <a:lnTo>
                    <a:pt x="512" y="919"/>
                  </a:lnTo>
                  <a:lnTo>
                    <a:pt x="521" y="931"/>
                  </a:lnTo>
                  <a:lnTo>
                    <a:pt x="521" y="940"/>
                  </a:lnTo>
                  <a:lnTo>
                    <a:pt x="529" y="948"/>
                  </a:lnTo>
                  <a:lnTo>
                    <a:pt x="533" y="953"/>
                  </a:lnTo>
                  <a:lnTo>
                    <a:pt x="533" y="957"/>
                  </a:lnTo>
                  <a:lnTo>
                    <a:pt x="538" y="961"/>
                  </a:lnTo>
                  <a:lnTo>
                    <a:pt x="542" y="965"/>
                  </a:lnTo>
                  <a:lnTo>
                    <a:pt x="546" y="970"/>
                  </a:lnTo>
                  <a:lnTo>
                    <a:pt x="546" y="978"/>
                  </a:lnTo>
                  <a:lnTo>
                    <a:pt x="546" y="982"/>
                  </a:lnTo>
                  <a:lnTo>
                    <a:pt x="550" y="991"/>
                  </a:lnTo>
                  <a:lnTo>
                    <a:pt x="550" y="995"/>
                  </a:lnTo>
                  <a:lnTo>
                    <a:pt x="555" y="999"/>
                  </a:lnTo>
                  <a:lnTo>
                    <a:pt x="555" y="1008"/>
                  </a:lnTo>
                  <a:lnTo>
                    <a:pt x="559" y="1016"/>
                  </a:lnTo>
                  <a:lnTo>
                    <a:pt x="563" y="1020"/>
                  </a:lnTo>
                  <a:lnTo>
                    <a:pt x="567" y="1029"/>
                  </a:lnTo>
                  <a:lnTo>
                    <a:pt x="572" y="1033"/>
                  </a:lnTo>
                  <a:lnTo>
                    <a:pt x="576" y="1037"/>
                  </a:lnTo>
                  <a:lnTo>
                    <a:pt x="580" y="1041"/>
                  </a:lnTo>
                  <a:lnTo>
                    <a:pt x="584" y="1041"/>
                  </a:lnTo>
                  <a:lnTo>
                    <a:pt x="584" y="1046"/>
                  </a:lnTo>
                  <a:lnTo>
                    <a:pt x="593" y="1046"/>
                  </a:lnTo>
                  <a:lnTo>
                    <a:pt x="597" y="1050"/>
                  </a:lnTo>
                  <a:lnTo>
                    <a:pt x="605" y="1050"/>
                  </a:lnTo>
                  <a:lnTo>
                    <a:pt x="618" y="1054"/>
                  </a:lnTo>
                  <a:lnTo>
                    <a:pt x="627" y="1054"/>
                  </a:lnTo>
                  <a:lnTo>
                    <a:pt x="631" y="1058"/>
                  </a:lnTo>
                  <a:lnTo>
                    <a:pt x="644" y="1058"/>
                  </a:lnTo>
                  <a:lnTo>
                    <a:pt x="673" y="1063"/>
                  </a:lnTo>
                  <a:lnTo>
                    <a:pt x="677" y="1067"/>
                  </a:lnTo>
                  <a:lnTo>
                    <a:pt x="682" y="1067"/>
                  </a:lnTo>
                  <a:lnTo>
                    <a:pt x="686" y="1067"/>
                  </a:lnTo>
                  <a:lnTo>
                    <a:pt x="694" y="1067"/>
                  </a:lnTo>
                  <a:lnTo>
                    <a:pt x="699" y="1063"/>
                  </a:lnTo>
                  <a:lnTo>
                    <a:pt x="703" y="1058"/>
                  </a:lnTo>
                  <a:lnTo>
                    <a:pt x="707" y="1054"/>
                  </a:lnTo>
                  <a:lnTo>
                    <a:pt x="715" y="1041"/>
                  </a:lnTo>
                  <a:lnTo>
                    <a:pt x="715" y="1037"/>
                  </a:lnTo>
                  <a:lnTo>
                    <a:pt x="720" y="1033"/>
                  </a:lnTo>
                  <a:lnTo>
                    <a:pt x="724" y="1029"/>
                  </a:lnTo>
                  <a:lnTo>
                    <a:pt x="728" y="1029"/>
                  </a:lnTo>
                  <a:lnTo>
                    <a:pt x="732" y="1025"/>
                  </a:lnTo>
                  <a:lnTo>
                    <a:pt x="737" y="1025"/>
                  </a:lnTo>
                  <a:lnTo>
                    <a:pt x="745" y="1020"/>
                  </a:lnTo>
                  <a:lnTo>
                    <a:pt x="749" y="1016"/>
                  </a:lnTo>
                  <a:lnTo>
                    <a:pt x="754" y="1012"/>
                  </a:lnTo>
                  <a:lnTo>
                    <a:pt x="754" y="1008"/>
                  </a:lnTo>
                  <a:lnTo>
                    <a:pt x="754" y="1003"/>
                  </a:lnTo>
                  <a:lnTo>
                    <a:pt x="754" y="999"/>
                  </a:lnTo>
                  <a:lnTo>
                    <a:pt x="754" y="991"/>
                  </a:lnTo>
                  <a:lnTo>
                    <a:pt x="754" y="986"/>
                  </a:lnTo>
                  <a:lnTo>
                    <a:pt x="754" y="982"/>
                  </a:lnTo>
                  <a:lnTo>
                    <a:pt x="758" y="982"/>
                  </a:lnTo>
                  <a:lnTo>
                    <a:pt x="758" y="978"/>
                  </a:lnTo>
                  <a:lnTo>
                    <a:pt x="766" y="978"/>
                  </a:lnTo>
                  <a:lnTo>
                    <a:pt x="766" y="974"/>
                  </a:lnTo>
                  <a:lnTo>
                    <a:pt x="766" y="970"/>
                  </a:lnTo>
                  <a:lnTo>
                    <a:pt x="762" y="965"/>
                  </a:lnTo>
                  <a:lnTo>
                    <a:pt x="762" y="961"/>
                  </a:lnTo>
                  <a:lnTo>
                    <a:pt x="758" y="957"/>
                  </a:lnTo>
                  <a:lnTo>
                    <a:pt x="754" y="953"/>
                  </a:lnTo>
                  <a:lnTo>
                    <a:pt x="749" y="948"/>
                  </a:lnTo>
                  <a:lnTo>
                    <a:pt x="745" y="944"/>
                  </a:lnTo>
                  <a:lnTo>
                    <a:pt x="741" y="944"/>
                  </a:lnTo>
                  <a:lnTo>
                    <a:pt x="737" y="940"/>
                  </a:lnTo>
                  <a:lnTo>
                    <a:pt x="728" y="936"/>
                  </a:lnTo>
                  <a:lnTo>
                    <a:pt x="720" y="931"/>
                  </a:lnTo>
                  <a:lnTo>
                    <a:pt x="715" y="927"/>
                  </a:lnTo>
                  <a:lnTo>
                    <a:pt x="707" y="923"/>
                  </a:lnTo>
                  <a:lnTo>
                    <a:pt x="699" y="919"/>
                  </a:lnTo>
                  <a:lnTo>
                    <a:pt x="690" y="910"/>
                  </a:lnTo>
                  <a:lnTo>
                    <a:pt x="686" y="906"/>
                  </a:lnTo>
                  <a:lnTo>
                    <a:pt x="682" y="902"/>
                  </a:lnTo>
                  <a:lnTo>
                    <a:pt x="677" y="898"/>
                  </a:lnTo>
                  <a:lnTo>
                    <a:pt x="673" y="889"/>
                  </a:lnTo>
                  <a:lnTo>
                    <a:pt x="673" y="885"/>
                  </a:lnTo>
                  <a:lnTo>
                    <a:pt x="673" y="881"/>
                  </a:lnTo>
                  <a:lnTo>
                    <a:pt x="673" y="876"/>
                  </a:lnTo>
                  <a:lnTo>
                    <a:pt x="677" y="872"/>
                  </a:lnTo>
                  <a:lnTo>
                    <a:pt x="677" y="868"/>
                  </a:lnTo>
                  <a:lnTo>
                    <a:pt x="677" y="864"/>
                  </a:lnTo>
                  <a:lnTo>
                    <a:pt x="673" y="859"/>
                  </a:lnTo>
                  <a:lnTo>
                    <a:pt x="669" y="855"/>
                  </a:lnTo>
                  <a:lnTo>
                    <a:pt x="665" y="851"/>
                  </a:lnTo>
                  <a:lnTo>
                    <a:pt x="660" y="851"/>
                  </a:lnTo>
                  <a:lnTo>
                    <a:pt x="656" y="851"/>
                  </a:lnTo>
                  <a:lnTo>
                    <a:pt x="652" y="851"/>
                  </a:lnTo>
                  <a:lnTo>
                    <a:pt x="648" y="859"/>
                  </a:lnTo>
                  <a:lnTo>
                    <a:pt x="644" y="859"/>
                  </a:lnTo>
                  <a:lnTo>
                    <a:pt x="639" y="864"/>
                  </a:lnTo>
                  <a:lnTo>
                    <a:pt x="635" y="864"/>
                  </a:lnTo>
                  <a:lnTo>
                    <a:pt x="631" y="864"/>
                  </a:lnTo>
                  <a:lnTo>
                    <a:pt x="627" y="859"/>
                  </a:lnTo>
                  <a:lnTo>
                    <a:pt x="618" y="859"/>
                  </a:lnTo>
                  <a:lnTo>
                    <a:pt x="605" y="851"/>
                  </a:lnTo>
                  <a:lnTo>
                    <a:pt x="597" y="847"/>
                  </a:lnTo>
                  <a:lnTo>
                    <a:pt x="580" y="838"/>
                  </a:lnTo>
                  <a:lnTo>
                    <a:pt x="572" y="834"/>
                  </a:lnTo>
                  <a:lnTo>
                    <a:pt x="567" y="830"/>
                  </a:lnTo>
                  <a:lnTo>
                    <a:pt x="563" y="830"/>
                  </a:lnTo>
                  <a:lnTo>
                    <a:pt x="555" y="830"/>
                  </a:lnTo>
                  <a:lnTo>
                    <a:pt x="550" y="830"/>
                  </a:lnTo>
                  <a:lnTo>
                    <a:pt x="546" y="830"/>
                  </a:lnTo>
                  <a:lnTo>
                    <a:pt x="542" y="830"/>
                  </a:lnTo>
                  <a:lnTo>
                    <a:pt x="538" y="834"/>
                  </a:lnTo>
                  <a:lnTo>
                    <a:pt x="529" y="838"/>
                  </a:lnTo>
                  <a:lnTo>
                    <a:pt x="525" y="843"/>
                  </a:lnTo>
                  <a:lnTo>
                    <a:pt x="521" y="851"/>
                  </a:lnTo>
                  <a:lnTo>
                    <a:pt x="512" y="855"/>
                  </a:lnTo>
                  <a:lnTo>
                    <a:pt x="504" y="864"/>
                  </a:lnTo>
                  <a:lnTo>
                    <a:pt x="500" y="872"/>
                  </a:lnTo>
                  <a:lnTo>
                    <a:pt x="495" y="876"/>
                  </a:lnTo>
                  <a:lnTo>
                    <a:pt x="495" y="881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8" name="Freeform 94"/>
            <p:cNvSpPr>
              <a:spLocks/>
            </p:cNvSpPr>
            <p:nvPr/>
          </p:nvSpPr>
          <p:spPr bwMode="auto">
            <a:xfrm>
              <a:off x="3355035" y="4056042"/>
              <a:ext cx="98484" cy="67532"/>
            </a:xfrm>
            <a:custGeom>
              <a:avLst/>
              <a:gdLst>
                <a:gd name="T0" fmla="*/ 4 w 309"/>
                <a:gd name="T1" fmla="*/ 140 h 212"/>
                <a:gd name="T2" fmla="*/ 8 w 309"/>
                <a:gd name="T3" fmla="*/ 127 h 212"/>
                <a:gd name="T4" fmla="*/ 17 w 309"/>
                <a:gd name="T5" fmla="*/ 114 h 212"/>
                <a:gd name="T6" fmla="*/ 21 w 309"/>
                <a:gd name="T7" fmla="*/ 106 h 212"/>
                <a:gd name="T8" fmla="*/ 30 w 309"/>
                <a:gd name="T9" fmla="*/ 80 h 212"/>
                <a:gd name="T10" fmla="*/ 38 w 309"/>
                <a:gd name="T11" fmla="*/ 68 h 212"/>
                <a:gd name="T12" fmla="*/ 42 w 309"/>
                <a:gd name="T13" fmla="*/ 59 h 212"/>
                <a:gd name="T14" fmla="*/ 55 w 309"/>
                <a:gd name="T15" fmla="*/ 51 h 212"/>
                <a:gd name="T16" fmla="*/ 63 w 309"/>
                <a:gd name="T17" fmla="*/ 34 h 212"/>
                <a:gd name="T18" fmla="*/ 68 w 309"/>
                <a:gd name="T19" fmla="*/ 29 h 212"/>
                <a:gd name="T20" fmla="*/ 76 w 309"/>
                <a:gd name="T21" fmla="*/ 25 h 212"/>
                <a:gd name="T22" fmla="*/ 89 w 309"/>
                <a:gd name="T23" fmla="*/ 21 h 212"/>
                <a:gd name="T24" fmla="*/ 106 w 309"/>
                <a:gd name="T25" fmla="*/ 17 h 212"/>
                <a:gd name="T26" fmla="*/ 131 w 309"/>
                <a:gd name="T27" fmla="*/ 13 h 212"/>
                <a:gd name="T28" fmla="*/ 144 w 309"/>
                <a:gd name="T29" fmla="*/ 13 h 212"/>
                <a:gd name="T30" fmla="*/ 152 w 309"/>
                <a:gd name="T31" fmla="*/ 8 h 212"/>
                <a:gd name="T32" fmla="*/ 165 w 309"/>
                <a:gd name="T33" fmla="*/ 0 h 212"/>
                <a:gd name="T34" fmla="*/ 178 w 309"/>
                <a:gd name="T35" fmla="*/ 0 h 212"/>
                <a:gd name="T36" fmla="*/ 186 w 309"/>
                <a:gd name="T37" fmla="*/ 0 h 212"/>
                <a:gd name="T38" fmla="*/ 216 w 309"/>
                <a:gd name="T39" fmla="*/ 8 h 212"/>
                <a:gd name="T40" fmla="*/ 229 w 309"/>
                <a:gd name="T41" fmla="*/ 13 h 212"/>
                <a:gd name="T42" fmla="*/ 245 w 309"/>
                <a:gd name="T43" fmla="*/ 13 h 212"/>
                <a:gd name="T44" fmla="*/ 254 w 309"/>
                <a:gd name="T45" fmla="*/ 13 h 212"/>
                <a:gd name="T46" fmla="*/ 279 w 309"/>
                <a:gd name="T47" fmla="*/ 13 h 212"/>
                <a:gd name="T48" fmla="*/ 288 w 309"/>
                <a:gd name="T49" fmla="*/ 13 h 212"/>
                <a:gd name="T50" fmla="*/ 296 w 309"/>
                <a:gd name="T51" fmla="*/ 17 h 212"/>
                <a:gd name="T52" fmla="*/ 305 w 309"/>
                <a:gd name="T53" fmla="*/ 21 h 212"/>
                <a:gd name="T54" fmla="*/ 309 w 309"/>
                <a:gd name="T55" fmla="*/ 29 h 212"/>
                <a:gd name="T56" fmla="*/ 309 w 309"/>
                <a:gd name="T57" fmla="*/ 38 h 212"/>
                <a:gd name="T58" fmla="*/ 301 w 309"/>
                <a:gd name="T59" fmla="*/ 42 h 212"/>
                <a:gd name="T60" fmla="*/ 267 w 309"/>
                <a:gd name="T61" fmla="*/ 68 h 212"/>
                <a:gd name="T62" fmla="*/ 254 w 309"/>
                <a:gd name="T63" fmla="*/ 76 h 212"/>
                <a:gd name="T64" fmla="*/ 245 w 309"/>
                <a:gd name="T65" fmla="*/ 85 h 212"/>
                <a:gd name="T66" fmla="*/ 237 w 309"/>
                <a:gd name="T67" fmla="*/ 93 h 212"/>
                <a:gd name="T68" fmla="*/ 229 w 309"/>
                <a:gd name="T69" fmla="*/ 114 h 212"/>
                <a:gd name="T70" fmla="*/ 220 w 309"/>
                <a:gd name="T71" fmla="*/ 140 h 212"/>
                <a:gd name="T72" fmla="*/ 212 w 309"/>
                <a:gd name="T73" fmla="*/ 152 h 212"/>
                <a:gd name="T74" fmla="*/ 207 w 309"/>
                <a:gd name="T75" fmla="*/ 161 h 212"/>
                <a:gd name="T76" fmla="*/ 203 w 309"/>
                <a:gd name="T77" fmla="*/ 169 h 212"/>
                <a:gd name="T78" fmla="*/ 174 w 309"/>
                <a:gd name="T79" fmla="*/ 203 h 212"/>
                <a:gd name="T80" fmla="*/ 165 w 309"/>
                <a:gd name="T81" fmla="*/ 207 h 212"/>
                <a:gd name="T82" fmla="*/ 161 w 309"/>
                <a:gd name="T83" fmla="*/ 212 h 212"/>
                <a:gd name="T84" fmla="*/ 148 w 309"/>
                <a:gd name="T85" fmla="*/ 207 h 212"/>
                <a:gd name="T86" fmla="*/ 135 w 309"/>
                <a:gd name="T87" fmla="*/ 203 h 212"/>
                <a:gd name="T88" fmla="*/ 118 w 309"/>
                <a:gd name="T89" fmla="*/ 199 h 212"/>
                <a:gd name="T90" fmla="*/ 89 w 309"/>
                <a:gd name="T91" fmla="*/ 182 h 212"/>
                <a:gd name="T92" fmla="*/ 72 w 309"/>
                <a:gd name="T93" fmla="*/ 178 h 212"/>
                <a:gd name="T94" fmla="*/ 38 w 309"/>
                <a:gd name="T95" fmla="*/ 169 h 212"/>
                <a:gd name="T96" fmla="*/ 30 w 309"/>
                <a:gd name="T97" fmla="*/ 161 h 212"/>
                <a:gd name="T98" fmla="*/ 17 w 309"/>
                <a:gd name="T99" fmla="*/ 157 h 212"/>
                <a:gd name="T100" fmla="*/ 8 w 309"/>
                <a:gd name="T101" fmla="*/ 152 h 212"/>
                <a:gd name="T102" fmla="*/ 4 w 309"/>
                <a:gd name="T103" fmla="*/ 144 h 212"/>
                <a:gd name="T104" fmla="*/ 0 w 309"/>
                <a:gd name="T105" fmla="*/ 14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12">
                  <a:moveTo>
                    <a:pt x="0" y="140"/>
                  </a:moveTo>
                  <a:lnTo>
                    <a:pt x="4" y="140"/>
                  </a:lnTo>
                  <a:lnTo>
                    <a:pt x="4" y="135"/>
                  </a:lnTo>
                  <a:lnTo>
                    <a:pt x="8" y="127"/>
                  </a:lnTo>
                  <a:lnTo>
                    <a:pt x="13" y="118"/>
                  </a:lnTo>
                  <a:lnTo>
                    <a:pt x="17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25" y="97"/>
                  </a:lnTo>
                  <a:lnTo>
                    <a:pt x="30" y="80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38" y="63"/>
                  </a:lnTo>
                  <a:lnTo>
                    <a:pt x="42" y="59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9" y="42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68" y="29"/>
                  </a:lnTo>
                  <a:lnTo>
                    <a:pt x="72" y="29"/>
                  </a:lnTo>
                  <a:lnTo>
                    <a:pt x="76" y="25"/>
                  </a:lnTo>
                  <a:lnTo>
                    <a:pt x="80" y="21"/>
                  </a:lnTo>
                  <a:lnTo>
                    <a:pt x="89" y="21"/>
                  </a:lnTo>
                  <a:lnTo>
                    <a:pt x="97" y="17"/>
                  </a:lnTo>
                  <a:lnTo>
                    <a:pt x="106" y="17"/>
                  </a:lnTo>
                  <a:lnTo>
                    <a:pt x="123" y="17"/>
                  </a:lnTo>
                  <a:lnTo>
                    <a:pt x="131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61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0" y="4"/>
                  </a:lnTo>
                  <a:lnTo>
                    <a:pt x="216" y="8"/>
                  </a:lnTo>
                  <a:lnTo>
                    <a:pt x="224" y="13"/>
                  </a:lnTo>
                  <a:lnTo>
                    <a:pt x="229" y="13"/>
                  </a:lnTo>
                  <a:lnTo>
                    <a:pt x="237" y="13"/>
                  </a:lnTo>
                  <a:lnTo>
                    <a:pt x="245" y="13"/>
                  </a:lnTo>
                  <a:lnTo>
                    <a:pt x="250" y="13"/>
                  </a:lnTo>
                  <a:lnTo>
                    <a:pt x="254" y="13"/>
                  </a:lnTo>
                  <a:lnTo>
                    <a:pt x="271" y="13"/>
                  </a:lnTo>
                  <a:lnTo>
                    <a:pt x="279" y="13"/>
                  </a:lnTo>
                  <a:lnTo>
                    <a:pt x="284" y="13"/>
                  </a:lnTo>
                  <a:lnTo>
                    <a:pt x="288" y="13"/>
                  </a:lnTo>
                  <a:lnTo>
                    <a:pt x="292" y="17"/>
                  </a:lnTo>
                  <a:lnTo>
                    <a:pt x="296" y="17"/>
                  </a:lnTo>
                  <a:lnTo>
                    <a:pt x="301" y="21"/>
                  </a:lnTo>
                  <a:lnTo>
                    <a:pt x="305" y="21"/>
                  </a:lnTo>
                  <a:lnTo>
                    <a:pt x="309" y="25"/>
                  </a:lnTo>
                  <a:lnTo>
                    <a:pt x="309" y="29"/>
                  </a:lnTo>
                  <a:lnTo>
                    <a:pt x="309" y="34"/>
                  </a:lnTo>
                  <a:lnTo>
                    <a:pt x="309" y="38"/>
                  </a:lnTo>
                  <a:lnTo>
                    <a:pt x="305" y="38"/>
                  </a:lnTo>
                  <a:lnTo>
                    <a:pt x="301" y="42"/>
                  </a:lnTo>
                  <a:lnTo>
                    <a:pt x="292" y="51"/>
                  </a:lnTo>
                  <a:lnTo>
                    <a:pt x="267" y="68"/>
                  </a:lnTo>
                  <a:lnTo>
                    <a:pt x="262" y="72"/>
                  </a:lnTo>
                  <a:lnTo>
                    <a:pt x="254" y="76"/>
                  </a:lnTo>
                  <a:lnTo>
                    <a:pt x="250" y="80"/>
                  </a:lnTo>
                  <a:lnTo>
                    <a:pt x="245" y="85"/>
                  </a:lnTo>
                  <a:lnTo>
                    <a:pt x="241" y="89"/>
                  </a:lnTo>
                  <a:lnTo>
                    <a:pt x="237" y="93"/>
                  </a:lnTo>
                  <a:lnTo>
                    <a:pt x="237" y="97"/>
                  </a:lnTo>
                  <a:lnTo>
                    <a:pt x="229" y="114"/>
                  </a:lnTo>
                  <a:lnTo>
                    <a:pt x="224" y="123"/>
                  </a:lnTo>
                  <a:lnTo>
                    <a:pt x="220" y="140"/>
                  </a:lnTo>
                  <a:lnTo>
                    <a:pt x="216" y="144"/>
                  </a:lnTo>
                  <a:lnTo>
                    <a:pt x="212" y="152"/>
                  </a:lnTo>
                  <a:lnTo>
                    <a:pt x="212" y="157"/>
                  </a:lnTo>
                  <a:lnTo>
                    <a:pt x="207" y="161"/>
                  </a:lnTo>
                  <a:lnTo>
                    <a:pt x="207" y="165"/>
                  </a:lnTo>
                  <a:lnTo>
                    <a:pt x="203" y="169"/>
                  </a:lnTo>
                  <a:lnTo>
                    <a:pt x="195" y="178"/>
                  </a:lnTo>
                  <a:lnTo>
                    <a:pt x="174" y="203"/>
                  </a:lnTo>
                  <a:lnTo>
                    <a:pt x="169" y="207"/>
                  </a:lnTo>
                  <a:lnTo>
                    <a:pt x="165" y="207"/>
                  </a:lnTo>
                  <a:lnTo>
                    <a:pt x="165" y="212"/>
                  </a:lnTo>
                  <a:lnTo>
                    <a:pt x="161" y="212"/>
                  </a:lnTo>
                  <a:lnTo>
                    <a:pt x="157" y="212"/>
                  </a:lnTo>
                  <a:lnTo>
                    <a:pt x="148" y="207"/>
                  </a:lnTo>
                  <a:lnTo>
                    <a:pt x="144" y="207"/>
                  </a:lnTo>
                  <a:lnTo>
                    <a:pt x="135" y="203"/>
                  </a:lnTo>
                  <a:lnTo>
                    <a:pt x="127" y="203"/>
                  </a:lnTo>
                  <a:lnTo>
                    <a:pt x="118" y="199"/>
                  </a:lnTo>
                  <a:lnTo>
                    <a:pt x="106" y="195"/>
                  </a:lnTo>
                  <a:lnTo>
                    <a:pt x="89" y="182"/>
                  </a:lnTo>
                  <a:lnTo>
                    <a:pt x="80" y="182"/>
                  </a:lnTo>
                  <a:lnTo>
                    <a:pt x="72" y="178"/>
                  </a:lnTo>
                  <a:lnTo>
                    <a:pt x="47" y="169"/>
                  </a:lnTo>
                  <a:lnTo>
                    <a:pt x="38" y="169"/>
                  </a:lnTo>
                  <a:lnTo>
                    <a:pt x="34" y="165"/>
                  </a:lnTo>
                  <a:lnTo>
                    <a:pt x="30" y="161"/>
                  </a:lnTo>
                  <a:lnTo>
                    <a:pt x="21" y="161"/>
                  </a:lnTo>
                  <a:lnTo>
                    <a:pt x="17" y="157"/>
                  </a:lnTo>
                  <a:lnTo>
                    <a:pt x="13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9" name="Freeform 95"/>
            <p:cNvSpPr>
              <a:spLocks/>
            </p:cNvSpPr>
            <p:nvPr/>
          </p:nvSpPr>
          <p:spPr bwMode="auto">
            <a:xfrm>
              <a:off x="1853854" y="4634284"/>
              <a:ext cx="775212" cy="523373"/>
            </a:xfrm>
            <a:custGeom>
              <a:avLst/>
              <a:gdLst>
                <a:gd name="T0" fmla="*/ 106 w 2447"/>
                <a:gd name="T1" fmla="*/ 486 h 1651"/>
                <a:gd name="T2" fmla="*/ 224 w 2447"/>
                <a:gd name="T3" fmla="*/ 364 h 1651"/>
                <a:gd name="T4" fmla="*/ 465 w 2447"/>
                <a:gd name="T5" fmla="*/ 228 h 1651"/>
                <a:gd name="T6" fmla="*/ 567 w 2447"/>
                <a:gd name="T7" fmla="*/ 165 h 1651"/>
                <a:gd name="T8" fmla="*/ 732 w 2447"/>
                <a:gd name="T9" fmla="*/ 50 h 1651"/>
                <a:gd name="T10" fmla="*/ 885 w 2447"/>
                <a:gd name="T11" fmla="*/ 4 h 1651"/>
                <a:gd name="T12" fmla="*/ 1003 w 2447"/>
                <a:gd name="T13" fmla="*/ 118 h 1651"/>
                <a:gd name="T14" fmla="*/ 1113 w 2447"/>
                <a:gd name="T15" fmla="*/ 254 h 1651"/>
                <a:gd name="T16" fmla="*/ 1329 w 2447"/>
                <a:gd name="T17" fmla="*/ 410 h 1651"/>
                <a:gd name="T18" fmla="*/ 1350 w 2447"/>
                <a:gd name="T19" fmla="*/ 516 h 1651"/>
                <a:gd name="T20" fmla="*/ 1431 w 2447"/>
                <a:gd name="T21" fmla="*/ 508 h 1651"/>
                <a:gd name="T22" fmla="*/ 1443 w 2447"/>
                <a:gd name="T23" fmla="*/ 571 h 1651"/>
                <a:gd name="T24" fmla="*/ 1422 w 2447"/>
                <a:gd name="T25" fmla="*/ 622 h 1651"/>
                <a:gd name="T26" fmla="*/ 1570 w 2447"/>
                <a:gd name="T27" fmla="*/ 592 h 1651"/>
                <a:gd name="T28" fmla="*/ 1647 w 2447"/>
                <a:gd name="T29" fmla="*/ 660 h 1651"/>
                <a:gd name="T30" fmla="*/ 1719 w 2447"/>
                <a:gd name="T31" fmla="*/ 580 h 1651"/>
                <a:gd name="T32" fmla="*/ 1964 w 2447"/>
                <a:gd name="T33" fmla="*/ 525 h 1651"/>
                <a:gd name="T34" fmla="*/ 2146 w 2447"/>
                <a:gd name="T35" fmla="*/ 520 h 1651"/>
                <a:gd name="T36" fmla="*/ 2197 w 2447"/>
                <a:gd name="T37" fmla="*/ 571 h 1651"/>
                <a:gd name="T38" fmla="*/ 2290 w 2447"/>
                <a:gd name="T39" fmla="*/ 647 h 1651"/>
                <a:gd name="T40" fmla="*/ 2396 w 2447"/>
                <a:gd name="T41" fmla="*/ 732 h 1651"/>
                <a:gd name="T42" fmla="*/ 2447 w 2447"/>
                <a:gd name="T43" fmla="*/ 842 h 1651"/>
                <a:gd name="T44" fmla="*/ 2366 w 2447"/>
                <a:gd name="T45" fmla="*/ 969 h 1651"/>
                <a:gd name="T46" fmla="*/ 2387 w 2447"/>
                <a:gd name="T47" fmla="*/ 1109 h 1651"/>
                <a:gd name="T48" fmla="*/ 2366 w 2447"/>
                <a:gd name="T49" fmla="*/ 1185 h 1651"/>
                <a:gd name="T50" fmla="*/ 2146 w 2447"/>
                <a:gd name="T51" fmla="*/ 1253 h 1651"/>
                <a:gd name="T52" fmla="*/ 2006 w 2447"/>
                <a:gd name="T53" fmla="*/ 1333 h 1651"/>
                <a:gd name="T54" fmla="*/ 2074 w 2447"/>
                <a:gd name="T55" fmla="*/ 1452 h 1651"/>
                <a:gd name="T56" fmla="*/ 2049 w 2447"/>
                <a:gd name="T57" fmla="*/ 1507 h 1651"/>
                <a:gd name="T58" fmla="*/ 1926 w 2447"/>
                <a:gd name="T59" fmla="*/ 1511 h 1651"/>
                <a:gd name="T60" fmla="*/ 1786 w 2447"/>
                <a:gd name="T61" fmla="*/ 1625 h 1651"/>
                <a:gd name="T62" fmla="*/ 1689 w 2447"/>
                <a:gd name="T63" fmla="*/ 1651 h 1651"/>
                <a:gd name="T64" fmla="*/ 1604 w 2447"/>
                <a:gd name="T65" fmla="*/ 1596 h 1651"/>
                <a:gd name="T66" fmla="*/ 1460 w 2447"/>
                <a:gd name="T67" fmla="*/ 1583 h 1651"/>
                <a:gd name="T68" fmla="*/ 1456 w 2447"/>
                <a:gd name="T69" fmla="*/ 1464 h 1651"/>
                <a:gd name="T70" fmla="*/ 1384 w 2447"/>
                <a:gd name="T71" fmla="*/ 1486 h 1651"/>
                <a:gd name="T72" fmla="*/ 1278 w 2447"/>
                <a:gd name="T73" fmla="*/ 1422 h 1651"/>
                <a:gd name="T74" fmla="*/ 1210 w 2447"/>
                <a:gd name="T75" fmla="*/ 1477 h 1651"/>
                <a:gd name="T76" fmla="*/ 1143 w 2447"/>
                <a:gd name="T77" fmla="*/ 1536 h 1651"/>
                <a:gd name="T78" fmla="*/ 1054 w 2447"/>
                <a:gd name="T79" fmla="*/ 1549 h 1651"/>
                <a:gd name="T80" fmla="*/ 969 w 2447"/>
                <a:gd name="T81" fmla="*/ 1608 h 1651"/>
                <a:gd name="T82" fmla="*/ 914 w 2447"/>
                <a:gd name="T83" fmla="*/ 1376 h 1651"/>
                <a:gd name="T84" fmla="*/ 897 w 2447"/>
                <a:gd name="T85" fmla="*/ 1227 h 1651"/>
                <a:gd name="T86" fmla="*/ 1028 w 2447"/>
                <a:gd name="T87" fmla="*/ 1168 h 1651"/>
                <a:gd name="T88" fmla="*/ 1096 w 2447"/>
                <a:gd name="T89" fmla="*/ 1105 h 1651"/>
                <a:gd name="T90" fmla="*/ 1168 w 2447"/>
                <a:gd name="T91" fmla="*/ 1138 h 1651"/>
                <a:gd name="T92" fmla="*/ 1189 w 2447"/>
                <a:gd name="T93" fmla="*/ 1045 h 1651"/>
                <a:gd name="T94" fmla="*/ 1172 w 2447"/>
                <a:gd name="T95" fmla="*/ 923 h 1651"/>
                <a:gd name="T96" fmla="*/ 1083 w 2447"/>
                <a:gd name="T97" fmla="*/ 829 h 1651"/>
                <a:gd name="T98" fmla="*/ 973 w 2447"/>
                <a:gd name="T99" fmla="*/ 804 h 1651"/>
                <a:gd name="T100" fmla="*/ 914 w 2447"/>
                <a:gd name="T101" fmla="*/ 893 h 1651"/>
                <a:gd name="T102" fmla="*/ 880 w 2447"/>
                <a:gd name="T103" fmla="*/ 965 h 1651"/>
                <a:gd name="T104" fmla="*/ 753 w 2447"/>
                <a:gd name="T105" fmla="*/ 1198 h 1651"/>
                <a:gd name="T106" fmla="*/ 652 w 2447"/>
                <a:gd name="T107" fmla="*/ 1414 h 1651"/>
                <a:gd name="T108" fmla="*/ 516 w 2447"/>
                <a:gd name="T109" fmla="*/ 1490 h 1651"/>
                <a:gd name="T110" fmla="*/ 364 w 2447"/>
                <a:gd name="T111" fmla="*/ 1401 h 1651"/>
                <a:gd name="T112" fmla="*/ 262 w 2447"/>
                <a:gd name="T113" fmla="*/ 1308 h 1651"/>
                <a:gd name="T114" fmla="*/ 237 w 2447"/>
                <a:gd name="T115" fmla="*/ 1261 h 1651"/>
                <a:gd name="T116" fmla="*/ 377 w 2447"/>
                <a:gd name="T117" fmla="*/ 1240 h 1651"/>
                <a:gd name="T118" fmla="*/ 415 w 2447"/>
                <a:gd name="T119" fmla="*/ 1177 h 1651"/>
                <a:gd name="T120" fmla="*/ 423 w 2447"/>
                <a:gd name="T121" fmla="*/ 1016 h 1651"/>
                <a:gd name="T122" fmla="*/ 559 w 2447"/>
                <a:gd name="T123" fmla="*/ 944 h 1651"/>
                <a:gd name="T124" fmla="*/ 482 w 2447"/>
                <a:gd name="T125" fmla="*/ 584 h 1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1651">
                  <a:moveTo>
                    <a:pt x="0" y="622"/>
                  </a:moveTo>
                  <a:lnTo>
                    <a:pt x="0" y="618"/>
                  </a:lnTo>
                  <a:lnTo>
                    <a:pt x="4" y="609"/>
                  </a:lnTo>
                  <a:lnTo>
                    <a:pt x="12" y="605"/>
                  </a:lnTo>
                  <a:lnTo>
                    <a:pt x="17" y="592"/>
                  </a:lnTo>
                  <a:lnTo>
                    <a:pt x="25" y="580"/>
                  </a:lnTo>
                  <a:lnTo>
                    <a:pt x="29" y="575"/>
                  </a:lnTo>
                  <a:lnTo>
                    <a:pt x="38" y="554"/>
                  </a:lnTo>
                  <a:lnTo>
                    <a:pt x="46" y="546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59" y="525"/>
                  </a:lnTo>
                  <a:lnTo>
                    <a:pt x="63" y="520"/>
                  </a:lnTo>
                  <a:lnTo>
                    <a:pt x="72" y="516"/>
                  </a:lnTo>
                  <a:lnTo>
                    <a:pt x="89" y="503"/>
                  </a:lnTo>
                  <a:lnTo>
                    <a:pt x="93" y="495"/>
                  </a:lnTo>
                  <a:lnTo>
                    <a:pt x="101" y="491"/>
                  </a:lnTo>
                  <a:lnTo>
                    <a:pt x="106" y="486"/>
                  </a:lnTo>
                  <a:lnTo>
                    <a:pt x="110" y="482"/>
                  </a:lnTo>
                  <a:lnTo>
                    <a:pt x="114" y="474"/>
                  </a:lnTo>
                  <a:lnTo>
                    <a:pt x="118" y="470"/>
                  </a:lnTo>
                  <a:lnTo>
                    <a:pt x="118" y="465"/>
                  </a:lnTo>
                  <a:lnTo>
                    <a:pt x="127" y="457"/>
                  </a:lnTo>
                  <a:lnTo>
                    <a:pt x="135" y="440"/>
                  </a:lnTo>
                  <a:lnTo>
                    <a:pt x="148" y="419"/>
                  </a:lnTo>
                  <a:lnTo>
                    <a:pt x="152" y="410"/>
                  </a:lnTo>
                  <a:lnTo>
                    <a:pt x="161" y="402"/>
                  </a:lnTo>
                  <a:lnTo>
                    <a:pt x="165" y="398"/>
                  </a:lnTo>
                  <a:lnTo>
                    <a:pt x="165" y="393"/>
                  </a:lnTo>
                  <a:lnTo>
                    <a:pt x="169" y="389"/>
                  </a:lnTo>
                  <a:lnTo>
                    <a:pt x="173" y="385"/>
                  </a:lnTo>
                  <a:lnTo>
                    <a:pt x="178" y="385"/>
                  </a:lnTo>
                  <a:lnTo>
                    <a:pt x="178" y="381"/>
                  </a:lnTo>
                  <a:lnTo>
                    <a:pt x="182" y="381"/>
                  </a:lnTo>
                  <a:lnTo>
                    <a:pt x="199" y="372"/>
                  </a:lnTo>
                  <a:lnTo>
                    <a:pt x="207" y="368"/>
                  </a:lnTo>
                  <a:lnTo>
                    <a:pt x="224" y="364"/>
                  </a:lnTo>
                  <a:lnTo>
                    <a:pt x="233" y="359"/>
                  </a:lnTo>
                  <a:lnTo>
                    <a:pt x="241" y="355"/>
                  </a:lnTo>
                  <a:lnTo>
                    <a:pt x="254" y="347"/>
                  </a:lnTo>
                  <a:lnTo>
                    <a:pt x="266" y="343"/>
                  </a:lnTo>
                  <a:lnTo>
                    <a:pt x="283" y="330"/>
                  </a:lnTo>
                  <a:lnTo>
                    <a:pt x="313" y="313"/>
                  </a:lnTo>
                  <a:lnTo>
                    <a:pt x="343" y="296"/>
                  </a:lnTo>
                  <a:lnTo>
                    <a:pt x="355" y="287"/>
                  </a:lnTo>
                  <a:lnTo>
                    <a:pt x="372" y="275"/>
                  </a:lnTo>
                  <a:lnTo>
                    <a:pt x="381" y="271"/>
                  </a:lnTo>
                  <a:lnTo>
                    <a:pt x="385" y="266"/>
                  </a:lnTo>
                  <a:lnTo>
                    <a:pt x="389" y="266"/>
                  </a:lnTo>
                  <a:lnTo>
                    <a:pt x="398" y="262"/>
                  </a:lnTo>
                  <a:lnTo>
                    <a:pt x="402" y="258"/>
                  </a:lnTo>
                  <a:lnTo>
                    <a:pt x="432" y="245"/>
                  </a:lnTo>
                  <a:lnTo>
                    <a:pt x="444" y="241"/>
                  </a:lnTo>
                  <a:lnTo>
                    <a:pt x="453" y="237"/>
                  </a:lnTo>
                  <a:lnTo>
                    <a:pt x="461" y="232"/>
                  </a:lnTo>
                  <a:lnTo>
                    <a:pt x="465" y="228"/>
                  </a:lnTo>
                  <a:lnTo>
                    <a:pt x="470" y="224"/>
                  </a:lnTo>
                  <a:lnTo>
                    <a:pt x="474" y="220"/>
                  </a:lnTo>
                  <a:lnTo>
                    <a:pt x="478" y="216"/>
                  </a:lnTo>
                  <a:lnTo>
                    <a:pt x="482" y="211"/>
                  </a:lnTo>
                  <a:lnTo>
                    <a:pt x="495" y="194"/>
                  </a:lnTo>
                  <a:lnTo>
                    <a:pt x="499" y="194"/>
                  </a:lnTo>
                  <a:lnTo>
                    <a:pt x="499" y="190"/>
                  </a:lnTo>
                  <a:lnTo>
                    <a:pt x="504" y="190"/>
                  </a:lnTo>
                  <a:lnTo>
                    <a:pt x="508" y="186"/>
                  </a:lnTo>
                  <a:lnTo>
                    <a:pt x="512" y="182"/>
                  </a:lnTo>
                  <a:lnTo>
                    <a:pt x="516" y="182"/>
                  </a:lnTo>
                  <a:lnTo>
                    <a:pt x="525" y="182"/>
                  </a:lnTo>
                  <a:lnTo>
                    <a:pt x="537" y="182"/>
                  </a:lnTo>
                  <a:lnTo>
                    <a:pt x="542" y="177"/>
                  </a:lnTo>
                  <a:lnTo>
                    <a:pt x="550" y="177"/>
                  </a:lnTo>
                  <a:lnTo>
                    <a:pt x="554" y="173"/>
                  </a:lnTo>
                  <a:lnTo>
                    <a:pt x="559" y="169"/>
                  </a:lnTo>
                  <a:lnTo>
                    <a:pt x="563" y="169"/>
                  </a:lnTo>
                  <a:lnTo>
                    <a:pt x="567" y="165"/>
                  </a:lnTo>
                  <a:lnTo>
                    <a:pt x="571" y="160"/>
                  </a:lnTo>
                  <a:lnTo>
                    <a:pt x="580" y="152"/>
                  </a:lnTo>
                  <a:lnTo>
                    <a:pt x="584" y="148"/>
                  </a:lnTo>
                  <a:lnTo>
                    <a:pt x="592" y="135"/>
                  </a:lnTo>
                  <a:lnTo>
                    <a:pt x="597" y="131"/>
                  </a:lnTo>
                  <a:lnTo>
                    <a:pt x="605" y="122"/>
                  </a:lnTo>
                  <a:lnTo>
                    <a:pt x="618" y="105"/>
                  </a:lnTo>
                  <a:lnTo>
                    <a:pt x="622" y="97"/>
                  </a:lnTo>
                  <a:lnTo>
                    <a:pt x="631" y="89"/>
                  </a:lnTo>
                  <a:lnTo>
                    <a:pt x="635" y="84"/>
                  </a:lnTo>
                  <a:lnTo>
                    <a:pt x="639" y="84"/>
                  </a:lnTo>
                  <a:lnTo>
                    <a:pt x="643" y="80"/>
                  </a:lnTo>
                  <a:lnTo>
                    <a:pt x="656" y="76"/>
                  </a:lnTo>
                  <a:lnTo>
                    <a:pt x="681" y="67"/>
                  </a:lnTo>
                  <a:lnTo>
                    <a:pt x="707" y="59"/>
                  </a:lnTo>
                  <a:lnTo>
                    <a:pt x="711" y="59"/>
                  </a:lnTo>
                  <a:lnTo>
                    <a:pt x="719" y="55"/>
                  </a:lnTo>
                  <a:lnTo>
                    <a:pt x="724" y="50"/>
                  </a:lnTo>
                  <a:lnTo>
                    <a:pt x="732" y="50"/>
                  </a:lnTo>
                  <a:lnTo>
                    <a:pt x="736" y="46"/>
                  </a:lnTo>
                  <a:lnTo>
                    <a:pt x="749" y="38"/>
                  </a:lnTo>
                  <a:lnTo>
                    <a:pt x="753" y="38"/>
                  </a:lnTo>
                  <a:lnTo>
                    <a:pt x="766" y="25"/>
                  </a:lnTo>
                  <a:lnTo>
                    <a:pt x="774" y="21"/>
                  </a:lnTo>
                  <a:lnTo>
                    <a:pt x="783" y="17"/>
                  </a:lnTo>
                  <a:lnTo>
                    <a:pt x="787" y="12"/>
                  </a:lnTo>
                  <a:lnTo>
                    <a:pt x="791" y="8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8" y="4"/>
                  </a:lnTo>
                  <a:lnTo>
                    <a:pt x="813" y="4"/>
                  </a:lnTo>
                  <a:lnTo>
                    <a:pt x="817" y="4"/>
                  </a:lnTo>
                  <a:lnTo>
                    <a:pt x="825" y="4"/>
                  </a:lnTo>
                  <a:lnTo>
                    <a:pt x="834" y="0"/>
                  </a:lnTo>
                  <a:lnTo>
                    <a:pt x="842" y="4"/>
                  </a:lnTo>
                  <a:lnTo>
                    <a:pt x="859" y="4"/>
                  </a:lnTo>
                  <a:lnTo>
                    <a:pt x="876" y="4"/>
                  </a:lnTo>
                  <a:lnTo>
                    <a:pt x="885" y="4"/>
                  </a:lnTo>
                  <a:lnTo>
                    <a:pt x="893" y="8"/>
                  </a:lnTo>
                  <a:lnTo>
                    <a:pt x="927" y="12"/>
                  </a:lnTo>
                  <a:lnTo>
                    <a:pt x="935" y="12"/>
                  </a:lnTo>
                  <a:lnTo>
                    <a:pt x="948" y="12"/>
                  </a:lnTo>
                  <a:lnTo>
                    <a:pt x="956" y="17"/>
                  </a:lnTo>
                  <a:lnTo>
                    <a:pt x="961" y="17"/>
                  </a:lnTo>
                  <a:lnTo>
                    <a:pt x="965" y="17"/>
                  </a:lnTo>
                  <a:lnTo>
                    <a:pt x="969" y="17"/>
                  </a:lnTo>
                  <a:lnTo>
                    <a:pt x="969" y="46"/>
                  </a:lnTo>
                  <a:lnTo>
                    <a:pt x="969" y="50"/>
                  </a:lnTo>
                  <a:lnTo>
                    <a:pt x="969" y="59"/>
                  </a:lnTo>
                  <a:lnTo>
                    <a:pt x="973" y="63"/>
                  </a:lnTo>
                  <a:lnTo>
                    <a:pt x="973" y="72"/>
                  </a:lnTo>
                  <a:lnTo>
                    <a:pt x="978" y="76"/>
                  </a:lnTo>
                  <a:lnTo>
                    <a:pt x="982" y="84"/>
                  </a:lnTo>
                  <a:lnTo>
                    <a:pt x="986" y="93"/>
                  </a:lnTo>
                  <a:lnTo>
                    <a:pt x="990" y="105"/>
                  </a:lnTo>
                  <a:lnTo>
                    <a:pt x="999" y="110"/>
                  </a:lnTo>
                  <a:lnTo>
                    <a:pt x="1003" y="118"/>
                  </a:lnTo>
                  <a:lnTo>
                    <a:pt x="1007" y="122"/>
                  </a:lnTo>
                  <a:lnTo>
                    <a:pt x="1020" y="131"/>
                  </a:lnTo>
                  <a:lnTo>
                    <a:pt x="1028" y="139"/>
                  </a:lnTo>
                  <a:lnTo>
                    <a:pt x="1033" y="144"/>
                  </a:lnTo>
                  <a:lnTo>
                    <a:pt x="1037" y="148"/>
                  </a:lnTo>
                  <a:lnTo>
                    <a:pt x="1041" y="152"/>
                  </a:lnTo>
                  <a:lnTo>
                    <a:pt x="1045" y="160"/>
                  </a:lnTo>
                  <a:lnTo>
                    <a:pt x="1050" y="165"/>
                  </a:lnTo>
                  <a:lnTo>
                    <a:pt x="1050" y="169"/>
                  </a:lnTo>
                  <a:lnTo>
                    <a:pt x="1054" y="173"/>
                  </a:lnTo>
                  <a:lnTo>
                    <a:pt x="1058" y="182"/>
                  </a:lnTo>
                  <a:lnTo>
                    <a:pt x="1062" y="199"/>
                  </a:lnTo>
                  <a:lnTo>
                    <a:pt x="1067" y="203"/>
                  </a:lnTo>
                  <a:lnTo>
                    <a:pt x="1067" y="207"/>
                  </a:lnTo>
                  <a:lnTo>
                    <a:pt x="1071" y="211"/>
                  </a:lnTo>
                  <a:lnTo>
                    <a:pt x="1071" y="216"/>
                  </a:lnTo>
                  <a:lnTo>
                    <a:pt x="1075" y="220"/>
                  </a:lnTo>
                  <a:lnTo>
                    <a:pt x="1079" y="224"/>
                  </a:lnTo>
                  <a:lnTo>
                    <a:pt x="1113" y="254"/>
                  </a:lnTo>
                  <a:lnTo>
                    <a:pt x="1117" y="262"/>
                  </a:lnTo>
                  <a:lnTo>
                    <a:pt x="1130" y="266"/>
                  </a:lnTo>
                  <a:lnTo>
                    <a:pt x="1139" y="275"/>
                  </a:lnTo>
                  <a:lnTo>
                    <a:pt x="1147" y="283"/>
                  </a:lnTo>
                  <a:lnTo>
                    <a:pt x="1155" y="283"/>
                  </a:lnTo>
                  <a:lnTo>
                    <a:pt x="1160" y="287"/>
                  </a:lnTo>
                  <a:lnTo>
                    <a:pt x="1177" y="300"/>
                  </a:lnTo>
                  <a:lnTo>
                    <a:pt x="1202" y="313"/>
                  </a:lnTo>
                  <a:lnTo>
                    <a:pt x="1210" y="317"/>
                  </a:lnTo>
                  <a:lnTo>
                    <a:pt x="1215" y="317"/>
                  </a:lnTo>
                  <a:lnTo>
                    <a:pt x="1219" y="321"/>
                  </a:lnTo>
                  <a:lnTo>
                    <a:pt x="1253" y="347"/>
                  </a:lnTo>
                  <a:lnTo>
                    <a:pt x="1287" y="372"/>
                  </a:lnTo>
                  <a:lnTo>
                    <a:pt x="1295" y="381"/>
                  </a:lnTo>
                  <a:lnTo>
                    <a:pt x="1308" y="389"/>
                  </a:lnTo>
                  <a:lnTo>
                    <a:pt x="1312" y="393"/>
                  </a:lnTo>
                  <a:lnTo>
                    <a:pt x="1321" y="402"/>
                  </a:lnTo>
                  <a:lnTo>
                    <a:pt x="1325" y="406"/>
                  </a:lnTo>
                  <a:lnTo>
                    <a:pt x="1329" y="410"/>
                  </a:lnTo>
                  <a:lnTo>
                    <a:pt x="1329" y="415"/>
                  </a:lnTo>
                  <a:lnTo>
                    <a:pt x="1329" y="419"/>
                  </a:lnTo>
                  <a:lnTo>
                    <a:pt x="1329" y="423"/>
                  </a:lnTo>
                  <a:lnTo>
                    <a:pt x="1329" y="431"/>
                  </a:lnTo>
                  <a:lnTo>
                    <a:pt x="1325" y="436"/>
                  </a:lnTo>
                  <a:lnTo>
                    <a:pt x="1316" y="453"/>
                  </a:lnTo>
                  <a:lnTo>
                    <a:pt x="1312" y="461"/>
                  </a:lnTo>
                  <a:lnTo>
                    <a:pt x="1312" y="465"/>
                  </a:lnTo>
                  <a:lnTo>
                    <a:pt x="1312" y="470"/>
                  </a:lnTo>
                  <a:lnTo>
                    <a:pt x="1312" y="474"/>
                  </a:lnTo>
                  <a:lnTo>
                    <a:pt x="1312" y="478"/>
                  </a:lnTo>
                  <a:lnTo>
                    <a:pt x="1312" y="486"/>
                  </a:lnTo>
                  <a:lnTo>
                    <a:pt x="1316" y="491"/>
                  </a:lnTo>
                  <a:lnTo>
                    <a:pt x="1321" y="495"/>
                  </a:lnTo>
                  <a:lnTo>
                    <a:pt x="1325" y="499"/>
                  </a:lnTo>
                  <a:lnTo>
                    <a:pt x="1333" y="508"/>
                  </a:lnTo>
                  <a:lnTo>
                    <a:pt x="1342" y="512"/>
                  </a:lnTo>
                  <a:lnTo>
                    <a:pt x="1346" y="516"/>
                  </a:lnTo>
                  <a:lnTo>
                    <a:pt x="1350" y="516"/>
                  </a:lnTo>
                  <a:lnTo>
                    <a:pt x="1354" y="516"/>
                  </a:lnTo>
                  <a:lnTo>
                    <a:pt x="1359" y="516"/>
                  </a:lnTo>
                  <a:lnTo>
                    <a:pt x="1363" y="512"/>
                  </a:lnTo>
                  <a:lnTo>
                    <a:pt x="1367" y="508"/>
                  </a:lnTo>
                  <a:lnTo>
                    <a:pt x="1380" y="499"/>
                  </a:lnTo>
                  <a:lnTo>
                    <a:pt x="1384" y="495"/>
                  </a:lnTo>
                  <a:lnTo>
                    <a:pt x="1388" y="495"/>
                  </a:lnTo>
                  <a:lnTo>
                    <a:pt x="1393" y="491"/>
                  </a:lnTo>
                  <a:lnTo>
                    <a:pt x="1397" y="491"/>
                  </a:lnTo>
                  <a:lnTo>
                    <a:pt x="1409" y="482"/>
                  </a:lnTo>
                  <a:lnTo>
                    <a:pt x="1418" y="482"/>
                  </a:lnTo>
                  <a:lnTo>
                    <a:pt x="1422" y="478"/>
                  </a:lnTo>
                  <a:lnTo>
                    <a:pt x="1422" y="482"/>
                  </a:lnTo>
                  <a:lnTo>
                    <a:pt x="1426" y="482"/>
                  </a:lnTo>
                  <a:lnTo>
                    <a:pt x="1426" y="486"/>
                  </a:lnTo>
                  <a:lnTo>
                    <a:pt x="1426" y="495"/>
                  </a:lnTo>
                  <a:lnTo>
                    <a:pt x="1426" y="499"/>
                  </a:lnTo>
                  <a:lnTo>
                    <a:pt x="1426" y="503"/>
                  </a:lnTo>
                  <a:lnTo>
                    <a:pt x="1431" y="508"/>
                  </a:lnTo>
                  <a:lnTo>
                    <a:pt x="1435" y="508"/>
                  </a:lnTo>
                  <a:lnTo>
                    <a:pt x="1448" y="516"/>
                  </a:lnTo>
                  <a:lnTo>
                    <a:pt x="1456" y="525"/>
                  </a:lnTo>
                  <a:lnTo>
                    <a:pt x="1460" y="525"/>
                  </a:lnTo>
                  <a:lnTo>
                    <a:pt x="1465" y="529"/>
                  </a:lnTo>
                  <a:lnTo>
                    <a:pt x="1469" y="533"/>
                  </a:lnTo>
                  <a:lnTo>
                    <a:pt x="1469" y="537"/>
                  </a:lnTo>
                  <a:lnTo>
                    <a:pt x="1473" y="546"/>
                  </a:lnTo>
                  <a:lnTo>
                    <a:pt x="1473" y="550"/>
                  </a:lnTo>
                  <a:lnTo>
                    <a:pt x="1477" y="554"/>
                  </a:lnTo>
                  <a:lnTo>
                    <a:pt x="1477" y="558"/>
                  </a:lnTo>
                  <a:lnTo>
                    <a:pt x="1473" y="563"/>
                  </a:lnTo>
                  <a:lnTo>
                    <a:pt x="1473" y="567"/>
                  </a:lnTo>
                  <a:lnTo>
                    <a:pt x="1469" y="567"/>
                  </a:lnTo>
                  <a:lnTo>
                    <a:pt x="1465" y="567"/>
                  </a:lnTo>
                  <a:lnTo>
                    <a:pt x="1460" y="567"/>
                  </a:lnTo>
                  <a:lnTo>
                    <a:pt x="1452" y="571"/>
                  </a:lnTo>
                  <a:lnTo>
                    <a:pt x="1448" y="571"/>
                  </a:lnTo>
                  <a:lnTo>
                    <a:pt x="1443" y="571"/>
                  </a:lnTo>
                  <a:lnTo>
                    <a:pt x="1435" y="567"/>
                  </a:lnTo>
                  <a:lnTo>
                    <a:pt x="1414" y="563"/>
                  </a:lnTo>
                  <a:lnTo>
                    <a:pt x="1409" y="563"/>
                  </a:lnTo>
                  <a:lnTo>
                    <a:pt x="1405" y="563"/>
                  </a:lnTo>
                  <a:lnTo>
                    <a:pt x="1401" y="563"/>
                  </a:lnTo>
                  <a:lnTo>
                    <a:pt x="1397" y="567"/>
                  </a:lnTo>
                  <a:lnTo>
                    <a:pt x="1393" y="571"/>
                  </a:lnTo>
                  <a:lnTo>
                    <a:pt x="1393" y="575"/>
                  </a:lnTo>
                  <a:lnTo>
                    <a:pt x="1393" y="580"/>
                  </a:lnTo>
                  <a:lnTo>
                    <a:pt x="1393" y="588"/>
                  </a:lnTo>
                  <a:lnTo>
                    <a:pt x="1393" y="597"/>
                  </a:lnTo>
                  <a:lnTo>
                    <a:pt x="1397" y="601"/>
                  </a:lnTo>
                  <a:lnTo>
                    <a:pt x="1397" y="605"/>
                  </a:lnTo>
                  <a:lnTo>
                    <a:pt x="1401" y="605"/>
                  </a:lnTo>
                  <a:lnTo>
                    <a:pt x="1405" y="609"/>
                  </a:lnTo>
                  <a:lnTo>
                    <a:pt x="1405" y="613"/>
                  </a:lnTo>
                  <a:lnTo>
                    <a:pt x="1409" y="618"/>
                  </a:lnTo>
                  <a:lnTo>
                    <a:pt x="1418" y="618"/>
                  </a:lnTo>
                  <a:lnTo>
                    <a:pt x="1422" y="622"/>
                  </a:lnTo>
                  <a:lnTo>
                    <a:pt x="1426" y="626"/>
                  </a:lnTo>
                  <a:lnTo>
                    <a:pt x="1435" y="630"/>
                  </a:lnTo>
                  <a:lnTo>
                    <a:pt x="1439" y="630"/>
                  </a:lnTo>
                  <a:lnTo>
                    <a:pt x="1448" y="635"/>
                  </a:lnTo>
                  <a:lnTo>
                    <a:pt x="1456" y="639"/>
                  </a:lnTo>
                  <a:lnTo>
                    <a:pt x="1460" y="639"/>
                  </a:lnTo>
                  <a:lnTo>
                    <a:pt x="1469" y="639"/>
                  </a:lnTo>
                  <a:lnTo>
                    <a:pt x="1473" y="639"/>
                  </a:lnTo>
                  <a:lnTo>
                    <a:pt x="1481" y="639"/>
                  </a:lnTo>
                  <a:lnTo>
                    <a:pt x="1490" y="639"/>
                  </a:lnTo>
                  <a:lnTo>
                    <a:pt x="1498" y="635"/>
                  </a:lnTo>
                  <a:lnTo>
                    <a:pt x="1503" y="630"/>
                  </a:lnTo>
                  <a:lnTo>
                    <a:pt x="1511" y="626"/>
                  </a:lnTo>
                  <a:lnTo>
                    <a:pt x="1520" y="622"/>
                  </a:lnTo>
                  <a:lnTo>
                    <a:pt x="1528" y="618"/>
                  </a:lnTo>
                  <a:lnTo>
                    <a:pt x="1545" y="605"/>
                  </a:lnTo>
                  <a:lnTo>
                    <a:pt x="1558" y="597"/>
                  </a:lnTo>
                  <a:lnTo>
                    <a:pt x="1566" y="592"/>
                  </a:lnTo>
                  <a:lnTo>
                    <a:pt x="1570" y="592"/>
                  </a:lnTo>
                  <a:lnTo>
                    <a:pt x="1575" y="588"/>
                  </a:lnTo>
                  <a:lnTo>
                    <a:pt x="1579" y="588"/>
                  </a:lnTo>
                  <a:lnTo>
                    <a:pt x="1587" y="584"/>
                  </a:lnTo>
                  <a:lnTo>
                    <a:pt x="1592" y="584"/>
                  </a:lnTo>
                  <a:lnTo>
                    <a:pt x="1596" y="584"/>
                  </a:lnTo>
                  <a:lnTo>
                    <a:pt x="1600" y="584"/>
                  </a:lnTo>
                  <a:lnTo>
                    <a:pt x="1604" y="584"/>
                  </a:lnTo>
                  <a:lnTo>
                    <a:pt x="1604" y="588"/>
                  </a:lnTo>
                  <a:lnTo>
                    <a:pt x="1608" y="588"/>
                  </a:lnTo>
                  <a:lnTo>
                    <a:pt x="1608" y="592"/>
                  </a:lnTo>
                  <a:lnTo>
                    <a:pt x="1613" y="597"/>
                  </a:lnTo>
                  <a:lnTo>
                    <a:pt x="1621" y="622"/>
                  </a:lnTo>
                  <a:lnTo>
                    <a:pt x="1625" y="630"/>
                  </a:lnTo>
                  <a:lnTo>
                    <a:pt x="1634" y="639"/>
                  </a:lnTo>
                  <a:lnTo>
                    <a:pt x="1634" y="643"/>
                  </a:lnTo>
                  <a:lnTo>
                    <a:pt x="1638" y="647"/>
                  </a:lnTo>
                  <a:lnTo>
                    <a:pt x="1642" y="652"/>
                  </a:lnTo>
                  <a:lnTo>
                    <a:pt x="1642" y="656"/>
                  </a:lnTo>
                  <a:lnTo>
                    <a:pt x="1647" y="660"/>
                  </a:lnTo>
                  <a:lnTo>
                    <a:pt x="1651" y="660"/>
                  </a:lnTo>
                  <a:lnTo>
                    <a:pt x="1655" y="660"/>
                  </a:lnTo>
                  <a:lnTo>
                    <a:pt x="1655" y="656"/>
                  </a:lnTo>
                  <a:lnTo>
                    <a:pt x="1659" y="652"/>
                  </a:lnTo>
                  <a:lnTo>
                    <a:pt x="1659" y="643"/>
                  </a:lnTo>
                  <a:lnTo>
                    <a:pt x="1663" y="626"/>
                  </a:lnTo>
                  <a:lnTo>
                    <a:pt x="1668" y="618"/>
                  </a:lnTo>
                  <a:lnTo>
                    <a:pt x="1672" y="609"/>
                  </a:lnTo>
                  <a:lnTo>
                    <a:pt x="1672" y="605"/>
                  </a:lnTo>
                  <a:lnTo>
                    <a:pt x="1676" y="601"/>
                  </a:lnTo>
                  <a:lnTo>
                    <a:pt x="1676" y="597"/>
                  </a:lnTo>
                  <a:lnTo>
                    <a:pt x="1680" y="592"/>
                  </a:lnTo>
                  <a:lnTo>
                    <a:pt x="1685" y="592"/>
                  </a:lnTo>
                  <a:lnTo>
                    <a:pt x="1685" y="588"/>
                  </a:lnTo>
                  <a:lnTo>
                    <a:pt x="1693" y="584"/>
                  </a:lnTo>
                  <a:lnTo>
                    <a:pt x="1697" y="584"/>
                  </a:lnTo>
                  <a:lnTo>
                    <a:pt x="1702" y="584"/>
                  </a:lnTo>
                  <a:lnTo>
                    <a:pt x="1710" y="580"/>
                  </a:lnTo>
                  <a:lnTo>
                    <a:pt x="1719" y="580"/>
                  </a:lnTo>
                  <a:lnTo>
                    <a:pt x="1731" y="580"/>
                  </a:lnTo>
                  <a:lnTo>
                    <a:pt x="1744" y="575"/>
                  </a:lnTo>
                  <a:lnTo>
                    <a:pt x="1782" y="571"/>
                  </a:lnTo>
                  <a:lnTo>
                    <a:pt x="1795" y="571"/>
                  </a:lnTo>
                  <a:lnTo>
                    <a:pt x="1799" y="567"/>
                  </a:lnTo>
                  <a:lnTo>
                    <a:pt x="1807" y="567"/>
                  </a:lnTo>
                  <a:lnTo>
                    <a:pt x="1816" y="563"/>
                  </a:lnTo>
                  <a:lnTo>
                    <a:pt x="1824" y="558"/>
                  </a:lnTo>
                  <a:lnTo>
                    <a:pt x="1850" y="550"/>
                  </a:lnTo>
                  <a:lnTo>
                    <a:pt x="1858" y="546"/>
                  </a:lnTo>
                  <a:lnTo>
                    <a:pt x="1867" y="546"/>
                  </a:lnTo>
                  <a:lnTo>
                    <a:pt x="1871" y="542"/>
                  </a:lnTo>
                  <a:lnTo>
                    <a:pt x="1879" y="537"/>
                  </a:lnTo>
                  <a:lnTo>
                    <a:pt x="1892" y="537"/>
                  </a:lnTo>
                  <a:lnTo>
                    <a:pt x="1901" y="533"/>
                  </a:lnTo>
                  <a:lnTo>
                    <a:pt x="1913" y="533"/>
                  </a:lnTo>
                  <a:lnTo>
                    <a:pt x="1939" y="529"/>
                  </a:lnTo>
                  <a:lnTo>
                    <a:pt x="1960" y="525"/>
                  </a:lnTo>
                  <a:lnTo>
                    <a:pt x="1964" y="525"/>
                  </a:lnTo>
                  <a:lnTo>
                    <a:pt x="1968" y="525"/>
                  </a:lnTo>
                  <a:lnTo>
                    <a:pt x="1985" y="525"/>
                  </a:lnTo>
                  <a:lnTo>
                    <a:pt x="1994" y="525"/>
                  </a:lnTo>
                  <a:lnTo>
                    <a:pt x="2006" y="525"/>
                  </a:lnTo>
                  <a:lnTo>
                    <a:pt x="2011" y="525"/>
                  </a:lnTo>
                  <a:lnTo>
                    <a:pt x="2019" y="529"/>
                  </a:lnTo>
                  <a:lnTo>
                    <a:pt x="2028" y="529"/>
                  </a:lnTo>
                  <a:lnTo>
                    <a:pt x="2040" y="533"/>
                  </a:lnTo>
                  <a:lnTo>
                    <a:pt x="2049" y="533"/>
                  </a:lnTo>
                  <a:lnTo>
                    <a:pt x="2053" y="533"/>
                  </a:lnTo>
                  <a:lnTo>
                    <a:pt x="2061" y="533"/>
                  </a:lnTo>
                  <a:lnTo>
                    <a:pt x="2066" y="533"/>
                  </a:lnTo>
                  <a:lnTo>
                    <a:pt x="2074" y="529"/>
                  </a:lnTo>
                  <a:lnTo>
                    <a:pt x="2083" y="525"/>
                  </a:lnTo>
                  <a:lnTo>
                    <a:pt x="2091" y="525"/>
                  </a:lnTo>
                  <a:lnTo>
                    <a:pt x="2121" y="520"/>
                  </a:lnTo>
                  <a:lnTo>
                    <a:pt x="2133" y="520"/>
                  </a:lnTo>
                  <a:lnTo>
                    <a:pt x="2142" y="520"/>
                  </a:lnTo>
                  <a:lnTo>
                    <a:pt x="2146" y="520"/>
                  </a:lnTo>
                  <a:lnTo>
                    <a:pt x="2155" y="520"/>
                  </a:lnTo>
                  <a:lnTo>
                    <a:pt x="2163" y="520"/>
                  </a:lnTo>
                  <a:lnTo>
                    <a:pt x="2167" y="520"/>
                  </a:lnTo>
                  <a:lnTo>
                    <a:pt x="2171" y="520"/>
                  </a:lnTo>
                  <a:lnTo>
                    <a:pt x="2180" y="525"/>
                  </a:lnTo>
                  <a:lnTo>
                    <a:pt x="2184" y="525"/>
                  </a:lnTo>
                  <a:lnTo>
                    <a:pt x="2188" y="529"/>
                  </a:lnTo>
                  <a:lnTo>
                    <a:pt x="2188" y="533"/>
                  </a:lnTo>
                  <a:lnTo>
                    <a:pt x="2188" y="537"/>
                  </a:lnTo>
                  <a:lnTo>
                    <a:pt x="2188" y="542"/>
                  </a:lnTo>
                  <a:lnTo>
                    <a:pt x="2188" y="546"/>
                  </a:lnTo>
                  <a:lnTo>
                    <a:pt x="2180" y="550"/>
                  </a:lnTo>
                  <a:lnTo>
                    <a:pt x="2180" y="554"/>
                  </a:lnTo>
                  <a:lnTo>
                    <a:pt x="2180" y="558"/>
                  </a:lnTo>
                  <a:lnTo>
                    <a:pt x="2184" y="563"/>
                  </a:lnTo>
                  <a:lnTo>
                    <a:pt x="2188" y="567"/>
                  </a:lnTo>
                  <a:lnTo>
                    <a:pt x="2193" y="567"/>
                  </a:lnTo>
                  <a:lnTo>
                    <a:pt x="2193" y="571"/>
                  </a:lnTo>
                  <a:lnTo>
                    <a:pt x="2197" y="571"/>
                  </a:lnTo>
                  <a:lnTo>
                    <a:pt x="2201" y="571"/>
                  </a:lnTo>
                  <a:lnTo>
                    <a:pt x="2214" y="575"/>
                  </a:lnTo>
                  <a:lnTo>
                    <a:pt x="2218" y="575"/>
                  </a:lnTo>
                  <a:lnTo>
                    <a:pt x="2222" y="580"/>
                  </a:lnTo>
                  <a:lnTo>
                    <a:pt x="2231" y="584"/>
                  </a:lnTo>
                  <a:lnTo>
                    <a:pt x="2239" y="588"/>
                  </a:lnTo>
                  <a:lnTo>
                    <a:pt x="2252" y="597"/>
                  </a:lnTo>
                  <a:lnTo>
                    <a:pt x="2260" y="601"/>
                  </a:lnTo>
                  <a:lnTo>
                    <a:pt x="2265" y="601"/>
                  </a:lnTo>
                  <a:lnTo>
                    <a:pt x="2277" y="605"/>
                  </a:lnTo>
                  <a:lnTo>
                    <a:pt x="2277" y="609"/>
                  </a:lnTo>
                  <a:lnTo>
                    <a:pt x="2282" y="609"/>
                  </a:lnTo>
                  <a:lnTo>
                    <a:pt x="2282" y="613"/>
                  </a:lnTo>
                  <a:lnTo>
                    <a:pt x="2286" y="618"/>
                  </a:lnTo>
                  <a:lnTo>
                    <a:pt x="2286" y="622"/>
                  </a:lnTo>
                  <a:lnTo>
                    <a:pt x="2286" y="626"/>
                  </a:lnTo>
                  <a:lnTo>
                    <a:pt x="2290" y="639"/>
                  </a:lnTo>
                  <a:lnTo>
                    <a:pt x="2290" y="643"/>
                  </a:lnTo>
                  <a:lnTo>
                    <a:pt x="2290" y="647"/>
                  </a:lnTo>
                  <a:lnTo>
                    <a:pt x="2294" y="652"/>
                  </a:lnTo>
                  <a:lnTo>
                    <a:pt x="2294" y="660"/>
                  </a:lnTo>
                  <a:lnTo>
                    <a:pt x="2290" y="664"/>
                  </a:lnTo>
                  <a:lnTo>
                    <a:pt x="2290" y="673"/>
                  </a:lnTo>
                  <a:lnTo>
                    <a:pt x="2290" y="681"/>
                  </a:lnTo>
                  <a:lnTo>
                    <a:pt x="2290" y="690"/>
                  </a:lnTo>
                  <a:lnTo>
                    <a:pt x="2290" y="694"/>
                  </a:lnTo>
                  <a:lnTo>
                    <a:pt x="2294" y="698"/>
                  </a:lnTo>
                  <a:lnTo>
                    <a:pt x="2294" y="702"/>
                  </a:lnTo>
                  <a:lnTo>
                    <a:pt x="2298" y="707"/>
                  </a:lnTo>
                  <a:lnTo>
                    <a:pt x="2303" y="711"/>
                  </a:lnTo>
                  <a:lnTo>
                    <a:pt x="2307" y="715"/>
                  </a:lnTo>
                  <a:lnTo>
                    <a:pt x="2311" y="715"/>
                  </a:lnTo>
                  <a:lnTo>
                    <a:pt x="2320" y="719"/>
                  </a:lnTo>
                  <a:lnTo>
                    <a:pt x="2328" y="719"/>
                  </a:lnTo>
                  <a:lnTo>
                    <a:pt x="2332" y="724"/>
                  </a:lnTo>
                  <a:lnTo>
                    <a:pt x="2358" y="728"/>
                  </a:lnTo>
                  <a:lnTo>
                    <a:pt x="2387" y="732"/>
                  </a:lnTo>
                  <a:lnTo>
                    <a:pt x="2396" y="732"/>
                  </a:lnTo>
                  <a:lnTo>
                    <a:pt x="2404" y="732"/>
                  </a:lnTo>
                  <a:lnTo>
                    <a:pt x="2430" y="736"/>
                  </a:lnTo>
                  <a:lnTo>
                    <a:pt x="2434" y="736"/>
                  </a:lnTo>
                  <a:lnTo>
                    <a:pt x="2434" y="741"/>
                  </a:lnTo>
                  <a:lnTo>
                    <a:pt x="2438" y="741"/>
                  </a:lnTo>
                  <a:lnTo>
                    <a:pt x="2438" y="745"/>
                  </a:lnTo>
                  <a:lnTo>
                    <a:pt x="2442" y="749"/>
                  </a:lnTo>
                  <a:lnTo>
                    <a:pt x="2442" y="753"/>
                  </a:lnTo>
                  <a:lnTo>
                    <a:pt x="2442" y="757"/>
                  </a:lnTo>
                  <a:lnTo>
                    <a:pt x="2442" y="766"/>
                  </a:lnTo>
                  <a:lnTo>
                    <a:pt x="2447" y="770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800"/>
                  </a:lnTo>
                  <a:lnTo>
                    <a:pt x="2447" y="808"/>
                  </a:lnTo>
                  <a:lnTo>
                    <a:pt x="2447" y="817"/>
                  </a:lnTo>
                  <a:lnTo>
                    <a:pt x="2447" y="825"/>
                  </a:lnTo>
                  <a:lnTo>
                    <a:pt x="2447" y="829"/>
                  </a:lnTo>
                  <a:lnTo>
                    <a:pt x="2447" y="842"/>
                  </a:lnTo>
                  <a:lnTo>
                    <a:pt x="2442" y="851"/>
                  </a:lnTo>
                  <a:lnTo>
                    <a:pt x="2442" y="855"/>
                  </a:lnTo>
                  <a:lnTo>
                    <a:pt x="2442" y="859"/>
                  </a:lnTo>
                  <a:lnTo>
                    <a:pt x="2438" y="868"/>
                  </a:lnTo>
                  <a:lnTo>
                    <a:pt x="2434" y="872"/>
                  </a:lnTo>
                  <a:lnTo>
                    <a:pt x="2430" y="880"/>
                  </a:lnTo>
                  <a:lnTo>
                    <a:pt x="2430" y="884"/>
                  </a:lnTo>
                  <a:lnTo>
                    <a:pt x="2421" y="893"/>
                  </a:lnTo>
                  <a:lnTo>
                    <a:pt x="2417" y="897"/>
                  </a:lnTo>
                  <a:lnTo>
                    <a:pt x="2413" y="901"/>
                  </a:lnTo>
                  <a:lnTo>
                    <a:pt x="2396" y="923"/>
                  </a:lnTo>
                  <a:lnTo>
                    <a:pt x="2387" y="931"/>
                  </a:lnTo>
                  <a:lnTo>
                    <a:pt x="2383" y="935"/>
                  </a:lnTo>
                  <a:lnTo>
                    <a:pt x="2379" y="944"/>
                  </a:lnTo>
                  <a:lnTo>
                    <a:pt x="2375" y="948"/>
                  </a:lnTo>
                  <a:lnTo>
                    <a:pt x="2375" y="952"/>
                  </a:lnTo>
                  <a:lnTo>
                    <a:pt x="2370" y="956"/>
                  </a:lnTo>
                  <a:lnTo>
                    <a:pt x="2366" y="961"/>
                  </a:lnTo>
                  <a:lnTo>
                    <a:pt x="2366" y="969"/>
                  </a:lnTo>
                  <a:lnTo>
                    <a:pt x="2362" y="978"/>
                  </a:lnTo>
                  <a:lnTo>
                    <a:pt x="2354" y="995"/>
                  </a:lnTo>
                  <a:lnTo>
                    <a:pt x="2349" y="1007"/>
                  </a:lnTo>
                  <a:lnTo>
                    <a:pt x="2349" y="1020"/>
                  </a:lnTo>
                  <a:lnTo>
                    <a:pt x="2345" y="1028"/>
                  </a:lnTo>
                  <a:lnTo>
                    <a:pt x="2345" y="1037"/>
                  </a:lnTo>
                  <a:lnTo>
                    <a:pt x="2345" y="1045"/>
                  </a:lnTo>
                  <a:lnTo>
                    <a:pt x="2345" y="1050"/>
                  </a:lnTo>
                  <a:lnTo>
                    <a:pt x="2345" y="1054"/>
                  </a:lnTo>
                  <a:lnTo>
                    <a:pt x="2349" y="1062"/>
                  </a:lnTo>
                  <a:lnTo>
                    <a:pt x="2349" y="1067"/>
                  </a:lnTo>
                  <a:lnTo>
                    <a:pt x="2354" y="1075"/>
                  </a:lnTo>
                  <a:lnTo>
                    <a:pt x="2358" y="1079"/>
                  </a:lnTo>
                  <a:lnTo>
                    <a:pt x="2362" y="1083"/>
                  </a:lnTo>
                  <a:lnTo>
                    <a:pt x="2366" y="1088"/>
                  </a:lnTo>
                  <a:lnTo>
                    <a:pt x="2370" y="1096"/>
                  </a:lnTo>
                  <a:lnTo>
                    <a:pt x="2375" y="1100"/>
                  </a:lnTo>
                  <a:lnTo>
                    <a:pt x="2383" y="1105"/>
                  </a:lnTo>
                  <a:lnTo>
                    <a:pt x="2387" y="1109"/>
                  </a:lnTo>
                  <a:lnTo>
                    <a:pt x="2392" y="1113"/>
                  </a:lnTo>
                  <a:lnTo>
                    <a:pt x="2396" y="1117"/>
                  </a:lnTo>
                  <a:lnTo>
                    <a:pt x="2413" y="1126"/>
                  </a:lnTo>
                  <a:lnTo>
                    <a:pt x="2417" y="1130"/>
                  </a:lnTo>
                  <a:lnTo>
                    <a:pt x="2425" y="1134"/>
                  </a:lnTo>
                  <a:lnTo>
                    <a:pt x="2430" y="1138"/>
                  </a:lnTo>
                  <a:lnTo>
                    <a:pt x="2430" y="1143"/>
                  </a:lnTo>
                  <a:lnTo>
                    <a:pt x="2430" y="1147"/>
                  </a:lnTo>
                  <a:lnTo>
                    <a:pt x="2425" y="1147"/>
                  </a:lnTo>
                  <a:lnTo>
                    <a:pt x="2425" y="1151"/>
                  </a:lnTo>
                  <a:lnTo>
                    <a:pt x="2409" y="1164"/>
                  </a:lnTo>
                  <a:lnTo>
                    <a:pt x="2400" y="1168"/>
                  </a:lnTo>
                  <a:lnTo>
                    <a:pt x="2392" y="1172"/>
                  </a:lnTo>
                  <a:lnTo>
                    <a:pt x="2387" y="1177"/>
                  </a:lnTo>
                  <a:lnTo>
                    <a:pt x="2383" y="1177"/>
                  </a:lnTo>
                  <a:lnTo>
                    <a:pt x="2379" y="1181"/>
                  </a:lnTo>
                  <a:lnTo>
                    <a:pt x="2375" y="1181"/>
                  </a:lnTo>
                  <a:lnTo>
                    <a:pt x="2370" y="1185"/>
                  </a:lnTo>
                  <a:lnTo>
                    <a:pt x="2366" y="1185"/>
                  </a:lnTo>
                  <a:lnTo>
                    <a:pt x="2358" y="1189"/>
                  </a:lnTo>
                  <a:lnTo>
                    <a:pt x="2349" y="1189"/>
                  </a:lnTo>
                  <a:lnTo>
                    <a:pt x="2328" y="1194"/>
                  </a:lnTo>
                  <a:lnTo>
                    <a:pt x="2294" y="1198"/>
                  </a:lnTo>
                  <a:lnTo>
                    <a:pt x="2286" y="1202"/>
                  </a:lnTo>
                  <a:lnTo>
                    <a:pt x="2231" y="1215"/>
                  </a:lnTo>
                  <a:lnTo>
                    <a:pt x="2205" y="1219"/>
                  </a:lnTo>
                  <a:lnTo>
                    <a:pt x="2188" y="1223"/>
                  </a:lnTo>
                  <a:lnTo>
                    <a:pt x="2180" y="1227"/>
                  </a:lnTo>
                  <a:lnTo>
                    <a:pt x="2176" y="1227"/>
                  </a:lnTo>
                  <a:lnTo>
                    <a:pt x="2171" y="1232"/>
                  </a:lnTo>
                  <a:lnTo>
                    <a:pt x="2167" y="1232"/>
                  </a:lnTo>
                  <a:lnTo>
                    <a:pt x="2163" y="1236"/>
                  </a:lnTo>
                  <a:lnTo>
                    <a:pt x="2159" y="1236"/>
                  </a:lnTo>
                  <a:lnTo>
                    <a:pt x="2155" y="1240"/>
                  </a:lnTo>
                  <a:lnTo>
                    <a:pt x="2150" y="1244"/>
                  </a:lnTo>
                  <a:lnTo>
                    <a:pt x="2150" y="1249"/>
                  </a:lnTo>
                  <a:lnTo>
                    <a:pt x="2150" y="1253"/>
                  </a:lnTo>
                  <a:lnTo>
                    <a:pt x="2146" y="1253"/>
                  </a:lnTo>
                  <a:lnTo>
                    <a:pt x="2146" y="1257"/>
                  </a:lnTo>
                  <a:lnTo>
                    <a:pt x="2142" y="1257"/>
                  </a:lnTo>
                  <a:lnTo>
                    <a:pt x="2138" y="1261"/>
                  </a:lnTo>
                  <a:lnTo>
                    <a:pt x="2133" y="1265"/>
                  </a:lnTo>
                  <a:lnTo>
                    <a:pt x="2125" y="1270"/>
                  </a:lnTo>
                  <a:lnTo>
                    <a:pt x="2116" y="1274"/>
                  </a:lnTo>
                  <a:lnTo>
                    <a:pt x="2100" y="1282"/>
                  </a:lnTo>
                  <a:lnTo>
                    <a:pt x="2091" y="1291"/>
                  </a:lnTo>
                  <a:lnTo>
                    <a:pt x="2078" y="1295"/>
                  </a:lnTo>
                  <a:lnTo>
                    <a:pt x="2066" y="1299"/>
                  </a:lnTo>
                  <a:lnTo>
                    <a:pt x="2061" y="1304"/>
                  </a:lnTo>
                  <a:lnTo>
                    <a:pt x="2049" y="1308"/>
                  </a:lnTo>
                  <a:lnTo>
                    <a:pt x="2032" y="1316"/>
                  </a:lnTo>
                  <a:lnTo>
                    <a:pt x="2023" y="1321"/>
                  </a:lnTo>
                  <a:lnTo>
                    <a:pt x="2019" y="1321"/>
                  </a:lnTo>
                  <a:lnTo>
                    <a:pt x="2015" y="1325"/>
                  </a:lnTo>
                  <a:lnTo>
                    <a:pt x="2011" y="1325"/>
                  </a:lnTo>
                  <a:lnTo>
                    <a:pt x="2006" y="1329"/>
                  </a:lnTo>
                  <a:lnTo>
                    <a:pt x="2006" y="1333"/>
                  </a:lnTo>
                  <a:lnTo>
                    <a:pt x="2006" y="1337"/>
                  </a:lnTo>
                  <a:lnTo>
                    <a:pt x="2006" y="1342"/>
                  </a:lnTo>
                  <a:lnTo>
                    <a:pt x="2006" y="1346"/>
                  </a:lnTo>
                  <a:lnTo>
                    <a:pt x="2006" y="1350"/>
                  </a:lnTo>
                  <a:lnTo>
                    <a:pt x="2006" y="1354"/>
                  </a:lnTo>
                  <a:lnTo>
                    <a:pt x="2006" y="1359"/>
                  </a:lnTo>
                  <a:lnTo>
                    <a:pt x="2011" y="1367"/>
                  </a:lnTo>
                  <a:lnTo>
                    <a:pt x="2015" y="1376"/>
                  </a:lnTo>
                  <a:lnTo>
                    <a:pt x="2019" y="1380"/>
                  </a:lnTo>
                  <a:lnTo>
                    <a:pt x="2019" y="1388"/>
                  </a:lnTo>
                  <a:lnTo>
                    <a:pt x="2023" y="1393"/>
                  </a:lnTo>
                  <a:lnTo>
                    <a:pt x="2028" y="1401"/>
                  </a:lnTo>
                  <a:lnTo>
                    <a:pt x="2032" y="1405"/>
                  </a:lnTo>
                  <a:lnTo>
                    <a:pt x="2040" y="1414"/>
                  </a:lnTo>
                  <a:lnTo>
                    <a:pt x="2044" y="1418"/>
                  </a:lnTo>
                  <a:lnTo>
                    <a:pt x="2049" y="1426"/>
                  </a:lnTo>
                  <a:lnTo>
                    <a:pt x="2057" y="1431"/>
                  </a:lnTo>
                  <a:lnTo>
                    <a:pt x="2066" y="1439"/>
                  </a:lnTo>
                  <a:lnTo>
                    <a:pt x="2074" y="1452"/>
                  </a:lnTo>
                  <a:lnTo>
                    <a:pt x="2078" y="1456"/>
                  </a:lnTo>
                  <a:lnTo>
                    <a:pt x="2083" y="1460"/>
                  </a:lnTo>
                  <a:lnTo>
                    <a:pt x="2087" y="1464"/>
                  </a:lnTo>
                  <a:lnTo>
                    <a:pt x="2091" y="1469"/>
                  </a:lnTo>
                  <a:lnTo>
                    <a:pt x="2095" y="1473"/>
                  </a:lnTo>
                  <a:lnTo>
                    <a:pt x="2095" y="1477"/>
                  </a:lnTo>
                  <a:lnTo>
                    <a:pt x="2095" y="1481"/>
                  </a:lnTo>
                  <a:lnTo>
                    <a:pt x="2095" y="1486"/>
                  </a:lnTo>
                  <a:lnTo>
                    <a:pt x="2091" y="1490"/>
                  </a:lnTo>
                  <a:lnTo>
                    <a:pt x="2087" y="1494"/>
                  </a:lnTo>
                  <a:lnTo>
                    <a:pt x="2083" y="1498"/>
                  </a:lnTo>
                  <a:lnTo>
                    <a:pt x="2078" y="1503"/>
                  </a:lnTo>
                  <a:lnTo>
                    <a:pt x="2074" y="1503"/>
                  </a:lnTo>
                  <a:lnTo>
                    <a:pt x="2070" y="1507"/>
                  </a:lnTo>
                  <a:lnTo>
                    <a:pt x="2066" y="1507"/>
                  </a:lnTo>
                  <a:lnTo>
                    <a:pt x="2061" y="1507"/>
                  </a:lnTo>
                  <a:lnTo>
                    <a:pt x="2057" y="1507"/>
                  </a:lnTo>
                  <a:lnTo>
                    <a:pt x="2053" y="1507"/>
                  </a:lnTo>
                  <a:lnTo>
                    <a:pt x="2049" y="1507"/>
                  </a:lnTo>
                  <a:lnTo>
                    <a:pt x="2040" y="1503"/>
                  </a:lnTo>
                  <a:lnTo>
                    <a:pt x="2036" y="1498"/>
                  </a:lnTo>
                  <a:lnTo>
                    <a:pt x="2023" y="1494"/>
                  </a:lnTo>
                  <a:lnTo>
                    <a:pt x="2015" y="1490"/>
                  </a:lnTo>
                  <a:lnTo>
                    <a:pt x="2006" y="1486"/>
                  </a:lnTo>
                  <a:lnTo>
                    <a:pt x="2002" y="1486"/>
                  </a:lnTo>
                  <a:lnTo>
                    <a:pt x="1998" y="1486"/>
                  </a:lnTo>
                  <a:lnTo>
                    <a:pt x="1994" y="1486"/>
                  </a:lnTo>
                  <a:lnTo>
                    <a:pt x="1989" y="1486"/>
                  </a:lnTo>
                  <a:lnTo>
                    <a:pt x="1985" y="1486"/>
                  </a:lnTo>
                  <a:lnTo>
                    <a:pt x="1977" y="1486"/>
                  </a:lnTo>
                  <a:lnTo>
                    <a:pt x="1973" y="1486"/>
                  </a:lnTo>
                  <a:lnTo>
                    <a:pt x="1968" y="1490"/>
                  </a:lnTo>
                  <a:lnTo>
                    <a:pt x="1956" y="1494"/>
                  </a:lnTo>
                  <a:lnTo>
                    <a:pt x="1947" y="1494"/>
                  </a:lnTo>
                  <a:lnTo>
                    <a:pt x="1943" y="1498"/>
                  </a:lnTo>
                  <a:lnTo>
                    <a:pt x="1939" y="1498"/>
                  </a:lnTo>
                  <a:lnTo>
                    <a:pt x="1934" y="1503"/>
                  </a:lnTo>
                  <a:lnTo>
                    <a:pt x="1926" y="1511"/>
                  </a:lnTo>
                  <a:lnTo>
                    <a:pt x="1922" y="1515"/>
                  </a:lnTo>
                  <a:lnTo>
                    <a:pt x="1917" y="1520"/>
                  </a:lnTo>
                  <a:lnTo>
                    <a:pt x="1913" y="1528"/>
                  </a:lnTo>
                  <a:lnTo>
                    <a:pt x="1909" y="1545"/>
                  </a:lnTo>
                  <a:lnTo>
                    <a:pt x="1905" y="1549"/>
                  </a:lnTo>
                  <a:lnTo>
                    <a:pt x="1901" y="1553"/>
                  </a:lnTo>
                  <a:lnTo>
                    <a:pt x="1896" y="1562"/>
                  </a:lnTo>
                  <a:lnTo>
                    <a:pt x="1892" y="1566"/>
                  </a:lnTo>
                  <a:lnTo>
                    <a:pt x="1888" y="1566"/>
                  </a:lnTo>
                  <a:lnTo>
                    <a:pt x="1884" y="1570"/>
                  </a:lnTo>
                  <a:lnTo>
                    <a:pt x="1879" y="1575"/>
                  </a:lnTo>
                  <a:lnTo>
                    <a:pt x="1867" y="1583"/>
                  </a:lnTo>
                  <a:lnTo>
                    <a:pt x="1837" y="1600"/>
                  </a:lnTo>
                  <a:lnTo>
                    <a:pt x="1833" y="1604"/>
                  </a:lnTo>
                  <a:lnTo>
                    <a:pt x="1829" y="1608"/>
                  </a:lnTo>
                  <a:lnTo>
                    <a:pt x="1824" y="1608"/>
                  </a:lnTo>
                  <a:lnTo>
                    <a:pt x="1807" y="1617"/>
                  </a:lnTo>
                  <a:lnTo>
                    <a:pt x="1790" y="1625"/>
                  </a:lnTo>
                  <a:lnTo>
                    <a:pt x="1786" y="1625"/>
                  </a:lnTo>
                  <a:lnTo>
                    <a:pt x="1782" y="1630"/>
                  </a:lnTo>
                  <a:lnTo>
                    <a:pt x="1778" y="1630"/>
                  </a:lnTo>
                  <a:lnTo>
                    <a:pt x="1774" y="1630"/>
                  </a:lnTo>
                  <a:lnTo>
                    <a:pt x="1769" y="1630"/>
                  </a:lnTo>
                  <a:lnTo>
                    <a:pt x="1757" y="1630"/>
                  </a:lnTo>
                  <a:lnTo>
                    <a:pt x="1752" y="1630"/>
                  </a:lnTo>
                  <a:lnTo>
                    <a:pt x="1748" y="1634"/>
                  </a:lnTo>
                  <a:lnTo>
                    <a:pt x="1744" y="1634"/>
                  </a:lnTo>
                  <a:lnTo>
                    <a:pt x="1740" y="1642"/>
                  </a:lnTo>
                  <a:lnTo>
                    <a:pt x="1735" y="1647"/>
                  </a:lnTo>
                  <a:lnTo>
                    <a:pt x="1731" y="1647"/>
                  </a:lnTo>
                  <a:lnTo>
                    <a:pt x="1727" y="1651"/>
                  </a:lnTo>
                  <a:lnTo>
                    <a:pt x="1723" y="1651"/>
                  </a:lnTo>
                  <a:lnTo>
                    <a:pt x="1714" y="1651"/>
                  </a:lnTo>
                  <a:lnTo>
                    <a:pt x="1706" y="1651"/>
                  </a:lnTo>
                  <a:lnTo>
                    <a:pt x="1702" y="1651"/>
                  </a:lnTo>
                  <a:lnTo>
                    <a:pt x="1697" y="1651"/>
                  </a:lnTo>
                  <a:lnTo>
                    <a:pt x="1693" y="1651"/>
                  </a:lnTo>
                  <a:lnTo>
                    <a:pt x="1689" y="1651"/>
                  </a:lnTo>
                  <a:lnTo>
                    <a:pt x="1685" y="1651"/>
                  </a:lnTo>
                  <a:lnTo>
                    <a:pt x="1680" y="1647"/>
                  </a:lnTo>
                  <a:lnTo>
                    <a:pt x="1676" y="1647"/>
                  </a:lnTo>
                  <a:lnTo>
                    <a:pt x="1672" y="1638"/>
                  </a:lnTo>
                  <a:lnTo>
                    <a:pt x="1668" y="1638"/>
                  </a:lnTo>
                  <a:lnTo>
                    <a:pt x="1663" y="1630"/>
                  </a:lnTo>
                  <a:lnTo>
                    <a:pt x="1659" y="1625"/>
                  </a:lnTo>
                  <a:lnTo>
                    <a:pt x="1647" y="1608"/>
                  </a:lnTo>
                  <a:lnTo>
                    <a:pt x="1638" y="1600"/>
                  </a:lnTo>
                  <a:lnTo>
                    <a:pt x="1634" y="1596"/>
                  </a:lnTo>
                  <a:lnTo>
                    <a:pt x="1634" y="1591"/>
                  </a:lnTo>
                  <a:lnTo>
                    <a:pt x="1630" y="1591"/>
                  </a:lnTo>
                  <a:lnTo>
                    <a:pt x="1625" y="1587"/>
                  </a:lnTo>
                  <a:lnTo>
                    <a:pt x="1621" y="1587"/>
                  </a:lnTo>
                  <a:lnTo>
                    <a:pt x="1621" y="1591"/>
                  </a:lnTo>
                  <a:lnTo>
                    <a:pt x="1617" y="1591"/>
                  </a:lnTo>
                  <a:lnTo>
                    <a:pt x="1613" y="1591"/>
                  </a:lnTo>
                  <a:lnTo>
                    <a:pt x="1608" y="1596"/>
                  </a:lnTo>
                  <a:lnTo>
                    <a:pt x="1604" y="1596"/>
                  </a:lnTo>
                  <a:lnTo>
                    <a:pt x="1600" y="1596"/>
                  </a:lnTo>
                  <a:lnTo>
                    <a:pt x="1596" y="1596"/>
                  </a:lnTo>
                  <a:lnTo>
                    <a:pt x="1579" y="1591"/>
                  </a:lnTo>
                  <a:lnTo>
                    <a:pt x="1570" y="1587"/>
                  </a:lnTo>
                  <a:lnTo>
                    <a:pt x="1562" y="1587"/>
                  </a:lnTo>
                  <a:lnTo>
                    <a:pt x="1553" y="1587"/>
                  </a:lnTo>
                  <a:lnTo>
                    <a:pt x="1545" y="1587"/>
                  </a:lnTo>
                  <a:lnTo>
                    <a:pt x="1536" y="1591"/>
                  </a:lnTo>
                  <a:lnTo>
                    <a:pt x="1507" y="1596"/>
                  </a:lnTo>
                  <a:lnTo>
                    <a:pt x="1503" y="1596"/>
                  </a:lnTo>
                  <a:lnTo>
                    <a:pt x="1498" y="1596"/>
                  </a:lnTo>
                  <a:lnTo>
                    <a:pt x="1494" y="1596"/>
                  </a:lnTo>
                  <a:lnTo>
                    <a:pt x="1486" y="1596"/>
                  </a:lnTo>
                  <a:lnTo>
                    <a:pt x="1481" y="1596"/>
                  </a:lnTo>
                  <a:lnTo>
                    <a:pt x="1477" y="1596"/>
                  </a:lnTo>
                  <a:lnTo>
                    <a:pt x="1473" y="1596"/>
                  </a:lnTo>
                  <a:lnTo>
                    <a:pt x="1469" y="1591"/>
                  </a:lnTo>
                  <a:lnTo>
                    <a:pt x="1465" y="1587"/>
                  </a:lnTo>
                  <a:lnTo>
                    <a:pt x="1460" y="1583"/>
                  </a:lnTo>
                  <a:lnTo>
                    <a:pt x="1460" y="1579"/>
                  </a:lnTo>
                  <a:lnTo>
                    <a:pt x="1460" y="1575"/>
                  </a:lnTo>
                  <a:lnTo>
                    <a:pt x="1460" y="1570"/>
                  </a:lnTo>
                  <a:lnTo>
                    <a:pt x="1456" y="1570"/>
                  </a:lnTo>
                  <a:lnTo>
                    <a:pt x="1456" y="1566"/>
                  </a:lnTo>
                  <a:lnTo>
                    <a:pt x="1460" y="1566"/>
                  </a:lnTo>
                  <a:lnTo>
                    <a:pt x="1460" y="1562"/>
                  </a:lnTo>
                  <a:lnTo>
                    <a:pt x="1460" y="1558"/>
                  </a:lnTo>
                  <a:lnTo>
                    <a:pt x="1465" y="1553"/>
                  </a:lnTo>
                  <a:lnTo>
                    <a:pt x="1465" y="1545"/>
                  </a:lnTo>
                  <a:lnTo>
                    <a:pt x="1465" y="1536"/>
                  </a:lnTo>
                  <a:lnTo>
                    <a:pt x="1465" y="1532"/>
                  </a:lnTo>
                  <a:lnTo>
                    <a:pt x="1465" y="1524"/>
                  </a:lnTo>
                  <a:lnTo>
                    <a:pt x="1465" y="1515"/>
                  </a:lnTo>
                  <a:lnTo>
                    <a:pt x="1465" y="1507"/>
                  </a:lnTo>
                  <a:lnTo>
                    <a:pt x="1460" y="1490"/>
                  </a:lnTo>
                  <a:lnTo>
                    <a:pt x="1456" y="1473"/>
                  </a:lnTo>
                  <a:lnTo>
                    <a:pt x="1456" y="1469"/>
                  </a:lnTo>
                  <a:lnTo>
                    <a:pt x="1456" y="1464"/>
                  </a:lnTo>
                  <a:lnTo>
                    <a:pt x="1456" y="1460"/>
                  </a:lnTo>
                  <a:lnTo>
                    <a:pt x="1456" y="1456"/>
                  </a:lnTo>
                  <a:lnTo>
                    <a:pt x="1452" y="1456"/>
                  </a:lnTo>
                  <a:lnTo>
                    <a:pt x="1452" y="1452"/>
                  </a:lnTo>
                  <a:lnTo>
                    <a:pt x="1448" y="1452"/>
                  </a:lnTo>
                  <a:lnTo>
                    <a:pt x="1443" y="1448"/>
                  </a:lnTo>
                  <a:lnTo>
                    <a:pt x="1439" y="1443"/>
                  </a:lnTo>
                  <a:lnTo>
                    <a:pt x="1435" y="1443"/>
                  </a:lnTo>
                  <a:lnTo>
                    <a:pt x="1431" y="1443"/>
                  </a:lnTo>
                  <a:lnTo>
                    <a:pt x="1426" y="1443"/>
                  </a:lnTo>
                  <a:lnTo>
                    <a:pt x="1422" y="1448"/>
                  </a:lnTo>
                  <a:lnTo>
                    <a:pt x="1418" y="1448"/>
                  </a:lnTo>
                  <a:lnTo>
                    <a:pt x="1414" y="1452"/>
                  </a:lnTo>
                  <a:lnTo>
                    <a:pt x="1409" y="1456"/>
                  </a:lnTo>
                  <a:lnTo>
                    <a:pt x="1405" y="1460"/>
                  </a:lnTo>
                  <a:lnTo>
                    <a:pt x="1401" y="1464"/>
                  </a:lnTo>
                  <a:lnTo>
                    <a:pt x="1393" y="1477"/>
                  </a:lnTo>
                  <a:lnTo>
                    <a:pt x="1388" y="1481"/>
                  </a:lnTo>
                  <a:lnTo>
                    <a:pt x="1384" y="1486"/>
                  </a:lnTo>
                  <a:lnTo>
                    <a:pt x="1380" y="1486"/>
                  </a:lnTo>
                  <a:lnTo>
                    <a:pt x="1376" y="1486"/>
                  </a:lnTo>
                  <a:lnTo>
                    <a:pt x="1371" y="1486"/>
                  </a:lnTo>
                  <a:lnTo>
                    <a:pt x="1371" y="1481"/>
                  </a:lnTo>
                  <a:lnTo>
                    <a:pt x="1363" y="1477"/>
                  </a:lnTo>
                  <a:lnTo>
                    <a:pt x="1359" y="1477"/>
                  </a:lnTo>
                  <a:lnTo>
                    <a:pt x="1342" y="1469"/>
                  </a:lnTo>
                  <a:lnTo>
                    <a:pt x="1337" y="1464"/>
                  </a:lnTo>
                  <a:lnTo>
                    <a:pt x="1329" y="1460"/>
                  </a:lnTo>
                  <a:lnTo>
                    <a:pt x="1321" y="1456"/>
                  </a:lnTo>
                  <a:lnTo>
                    <a:pt x="1316" y="1452"/>
                  </a:lnTo>
                  <a:lnTo>
                    <a:pt x="1312" y="1448"/>
                  </a:lnTo>
                  <a:lnTo>
                    <a:pt x="1308" y="1443"/>
                  </a:lnTo>
                  <a:lnTo>
                    <a:pt x="1304" y="1435"/>
                  </a:lnTo>
                  <a:lnTo>
                    <a:pt x="1299" y="1431"/>
                  </a:lnTo>
                  <a:lnTo>
                    <a:pt x="1295" y="1426"/>
                  </a:lnTo>
                  <a:lnTo>
                    <a:pt x="1291" y="1426"/>
                  </a:lnTo>
                  <a:lnTo>
                    <a:pt x="1287" y="1422"/>
                  </a:lnTo>
                  <a:lnTo>
                    <a:pt x="1278" y="1422"/>
                  </a:lnTo>
                  <a:lnTo>
                    <a:pt x="1266" y="1418"/>
                  </a:lnTo>
                  <a:lnTo>
                    <a:pt x="1257" y="1414"/>
                  </a:lnTo>
                  <a:lnTo>
                    <a:pt x="1253" y="1414"/>
                  </a:lnTo>
                  <a:lnTo>
                    <a:pt x="1244" y="1409"/>
                  </a:lnTo>
                  <a:lnTo>
                    <a:pt x="1240" y="1409"/>
                  </a:lnTo>
                  <a:lnTo>
                    <a:pt x="1236" y="1409"/>
                  </a:lnTo>
                  <a:lnTo>
                    <a:pt x="1232" y="1409"/>
                  </a:lnTo>
                  <a:lnTo>
                    <a:pt x="1227" y="1414"/>
                  </a:lnTo>
                  <a:lnTo>
                    <a:pt x="1223" y="1414"/>
                  </a:lnTo>
                  <a:lnTo>
                    <a:pt x="1219" y="1414"/>
                  </a:lnTo>
                  <a:lnTo>
                    <a:pt x="1215" y="1418"/>
                  </a:lnTo>
                  <a:lnTo>
                    <a:pt x="1210" y="1422"/>
                  </a:lnTo>
                  <a:lnTo>
                    <a:pt x="1210" y="1431"/>
                  </a:lnTo>
                  <a:lnTo>
                    <a:pt x="1210" y="1435"/>
                  </a:lnTo>
                  <a:lnTo>
                    <a:pt x="1210" y="1443"/>
                  </a:lnTo>
                  <a:lnTo>
                    <a:pt x="1210" y="1460"/>
                  </a:lnTo>
                  <a:lnTo>
                    <a:pt x="1210" y="1469"/>
                  </a:lnTo>
                  <a:lnTo>
                    <a:pt x="1210" y="1473"/>
                  </a:lnTo>
                  <a:lnTo>
                    <a:pt x="1210" y="1477"/>
                  </a:lnTo>
                  <a:lnTo>
                    <a:pt x="1210" y="1481"/>
                  </a:lnTo>
                  <a:lnTo>
                    <a:pt x="1210" y="1490"/>
                  </a:lnTo>
                  <a:lnTo>
                    <a:pt x="1206" y="1494"/>
                  </a:lnTo>
                  <a:lnTo>
                    <a:pt x="1206" y="1503"/>
                  </a:lnTo>
                  <a:lnTo>
                    <a:pt x="1202" y="1507"/>
                  </a:lnTo>
                  <a:lnTo>
                    <a:pt x="1202" y="1511"/>
                  </a:lnTo>
                  <a:lnTo>
                    <a:pt x="1202" y="1515"/>
                  </a:lnTo>
                  <a:lnTo>
                    <a:pt x="1198" y="1520"/>
                  </a:lnTo>
                  <a:lnTo>
                    <a:pt x="1194" y="1524"/>
                  </a:lnTo>
                  <a:lnTo>
                    <a:pt x="1189" y="1528"/>
                  </a:lnTo>
                  <a:lnTo>
                    <a:pt x="1185" y="1532"/>
                  </a:lnTo>
                  <a:lnTo>
                    <a:pt x="1181" y="1536"/>
                  </a:lnTo>
                  <a:lnTo>
                    <a:pt x="1177" y="1536"/>
                  </a:lnTo>
                  <a:lnTo>
                    <a:pt x="1172" y="1536"/>
                  </a:lnTo>
                  <a:lnTo>
                    <a:pt x="1168" y="1536"/>
                  </a:lnTo>
                  <a:lnTo>
                    <a:pt x="1164" y="1536"/>
                  </a:lnTo>
                  <a:lnTo>
                    <a:pt x="1160" y="1536"/>
                  </a:lnTo>
                  <a:lnTo>
                    <a:pt x="1151" y="1536"/>
                  </a:lnTo>
                  <a:lnTo>
                    <a:pt x="1143" y="1536"/>
                  </a:lnTo>
                  <a:lnTo>
                    <a:pt x="1139" y="1532"/>
                  </a:lnTo>
                  <a:lnTo>
                    <a:pt x="1134" y="1532"/>
                  </a:lnTo>
                  <a:lnTo>
                    <a:pt x="1126" y="1532"/>
                  </a:lnTo>
                  <a:lnTo>
                    <a:pt x="1122" y="1528"/>
                  </a:lnTo>
                  <a:lnTo>
                    <a:pt x="1117" y="1524"/>
                  </a:lnTo>
                  <a:lnTo>
                    <a:pt x="1109" y="1520"/>
                  </a:lnTo>
                  <a:lnTo>
                    <a:pt x="1105" y="1515"/>
                  </a:lnTo>
                  <a:lnTo>
                    <a:pt x="1096" y="1515"/>
                  </a:lnTo>
                  <a:lnTo>
                    <a:pt x="1088" y="1511"/>
                  </a:lnTo>
                  <a:lnTo>
                    <a:pt x="1083" y="1511"/>
                  </a:lnTo>
                  <a:lnTo>
                    <a:pt x="1079" y="1511"/>
                  </a:lnTo>
                  <a:lnTo>
                    <a:pt x="1075" y="1511"/>
                  </a:lnTo>
                  <a:lnTo>
                    <a:pt x="1071" y="1515"/>
                  </a:lnTo>
                  <a:lnTo>
                    <a:pt x="1067" y="1520"/>
                  </a:lnTo>
                  <a:lnTo>
                    <a:pt x="1067" y="1524"/>
                  </a:lnTo>
                  <a:lnTo>
                    <a:pt x="1062" y="1532"/>
                  </a:lnTo>
                  <a:lnTo>
                    <a:pt x="1058" y="1536"/>
                  </a:lnTo>
                  <a:lnTo>
                    <a:pt x="1054" y="1545"/>
                  </a:lnTo>
                  <a:lnTo>
                    <a:pt x="1054" y="1549"/>
                  </a:lnTo>
                  <a:lnTo>
                    <a:pt x="1054" y="1558"/>
                  </a:lnTo>
                  <a:lnTo>
                    <a:pt x="1054" y="1562"/>
                  </a:lnTo>
                  <a:lnTo>
                    <a:pt x="1054" y="1566"/>
                  </a:lnTo>
                  <a:lnTo>
                    <a:pt x="1058" y="1579"/>
                  </a:lnTo>
                  <a:lnTo>
                    <a:pt x="1058" y="1583"/>
                  </a:lnTo>
                  <a:lnTo>
                    <a:pt x="1054" y="1587"/>
                  </a:lnTo>
                  <a:lnTo>
                    <a:pt x="1054" y="1591"/>
                  </a:lnTo>
                  <a:lnTo>
                    <a:pt x="1054" y="1596"/>
                  </a:lnTo>
                  <a:lnTo>
                    <a:pt x="1050" y="1600"/>
                  </a:lnTo>
                  <a:lnTo>
                    <a:pt x="1045" y="1604"/>
                  </a:lnTo>
                  <a:lnTo>
                    <a:pt x="1041" y="1608"/>
                  </a:lnTo>
                  <a:lnTo>
                    <a:pt x="1033" y="1608"/>
                  </a:lnTo>
                  <a:lnTo>
                    <a:pt x="1024" y="1613"/>
                  </a:lnTo>
                  <a:lnTo>
                    <a:pt x="1012" y="1613"/>
                  </a:lnTo>
                  <a:lnTo>
                    <a:pt x="1003" y="1613"/>
                  </a:lnTo>
                  <a:lnTo>
                    <a:pt x="990" y="1617"/>
                  </a:lnTo>
                  <a:lnTo>
                    <a:pt x="973" y="1617"/>
                  </a:lnTo>
                  <a:lnTo>
                    <a:pt x="973" y="1613"/>
                  </a:lnTo>
                  <a:lnTo>
                    <a:pt x="969" y="1608"/>
                  </a:lnTo>
                  <a:lnTo>
                    <a:pt x="969" y="1604"/>
                  </a:lnTo>
                  <a:lnTo>
                    <a:pt x="965" y="1596"/>
                  </a:lnTo>
                  <a:lnTo>
                    <a:pt x="956" y="1575"/>
                  </a:lnTo>
                  <a:lnTo>
                    <a:pt x="952" y="1562"/>
                  </a:lnTo>
                  <a:lnTo>
                    <a:pt x="948" y="1549"/>
                  </a:lnTo>
                  <a:lnTo>
                    <a:pt x="944" y="1541"/>
                  </a:lnTo>
                  <a:lnTo>
                    <a:pt x="944" y="1532"/>
                  </a:lnTo>
                  <a:lnTo>
                    <a:pt x="944" y="1528"/>
                  </a:lnTo>
                  <a:lnTo>
                    <a:pt x="940" y="1515"/>
                  </a:lnTo>
                  <a:lnTo>
                    <a:pt x="940" y="1507"/>
                  </a:lnTo>
                  <a:lnTo>
                    <a:pt x="935" y="1481"/>
                  </a:lnTo>
                  <a:lnTo>
                    <a:pt x="935" y="1469"/>
                  </a:lnTo>
                  <a:lnTo>
                    <a:pt x="935" y="1460"/>
                  </a:lnTo>
                  <a:lnTo>
                    <a:pt x="931" y="1448"/>
                  </a:lnTo>
                  <a:lnTo>
                    <a:pt x="931" y="1443"/>
                  </a:lnTo>
                  <a:lnTo>
                    <a:pt x="931" y="1435"/>
                  </a:lnTo>
                  <a:lnTo>
                    <a:pt x="923" y="1409"/>
                  </a:lnTo>
                  <a:lnTo>
                    <a:pt x="918" y="1384"/>
                  </a:lnTo>
                  <a:lnTo>
                    <a:pt x="914" y="1376"/>
                  </a:lnTo>
                  <a:lnTo>
                    <a:pt x="910" y="1363"/>
                  </a:lnTo>
                  <a:lnTo>
                    <a:pt x="910" y="1354"/>
                  </a:lnTo>
                  <a:lnTo>
                    <a:pt x="906" y="1346"/>
                  </a:lnTo>
                  <a:lnTo>
                    <a:pt x="901" y="1337"/>
                  </a:lnTo>
                  <a:lnTo>
                    <a:pt x="897" y="1321"/>
                  </a:lnTo>
                  <a:lnTo>
                    <a:pt x="893" y="1308"/>
                  </a:lnTo>
                  <a:lnTo>
                    <a:pt x="889" y="1295"/>
                  </a:lnTo>
                  <a:lnTo>
                    <a:pt x="889" y="1291"/>
                  </a:lnTo>
                  <a:lnTo>
                    <a:pt x="885" y="1287"/>
                  </a:lnTo>
                  <a:lnTo>
                    <a:pt x="885" y="1278"/>
                  </a:lnTo>
                  <a:lnTo>
                    <a:pt x="885" y="1270"/>
                  </a:lnTo>
                  <a:lnTo>
                    <a:pt x="885" y="1265"/>
                  </a:lnTo>
                  <a:lnTo>
                    <a:pt x="885" y="1261"/>
                  </a:lnTo>
                  <a:lnTo>
                    <a:pt x="889" y="1257"/>
                  </a:lnTo>
                  <a:lnTo>
                    <a:pt x="889" y="1253"/>
                  </a:lnTo>
                  <a:lnTo>
                    <a:pt x="897" y="1240"/>
                  </a:lnTo>
                  <a:lnTo>
                    <a:pt x="897" y="1236"/>
                  </a:lnTo>
                  <a:lnTo>
                    <a:pt x="897" y="1232"/>
                  </a:lnTo>
                  <a:lnTo>
                    <a:pt x="897" y="1227"/>
                  </a:lnTo>
                  <a:lnTo>
                    <a:pt x="897" y="1223"/>
                  </a:lnTo>
                  <a:lnTo>
                    <a:pt x="893" y="1219"/>
                  </a:lnTo>
                  <a:lnTo>
                    <a:pt x="885" y="1215"/>
                  </a:lnTo>
                  <a:lnTo>
                    <a:pt x="872" y="1202"/>
                  </a:lnTo>
                  <a:lnTo>
                    <a:pt x="868" y="1202"/>
                  </a:lnTo>
                  <a:lnTo>
                    <a:pt x="868" y="1198"/>
                  </a:lnTo>
                  <a:lnTo>
                    <a:pt x="863" y="1194"/>
                  </a:lnTo>
                  <a:lnTo>
                    <a:pt x="893" y="1194"/>
                  </a:lnTo>
                  <a:lnTo>
                    <a:pt x="923" y="1189"/>
                  </a:lnTo>
                  <a:lnTo>
                    <a:pt x="944" y="1189"/>
                  </a:lnTo>
                  <a:lnTo>
                    <a:pt x="969" y="1185"/>
                  </a:lnTo>
                  <a:lnTo>
                    <a:pt x="986" y="1185"/>
                  </a:lnTo>
                  <a:lnTo>
                    <a:pt x="990" y="1185"/>
                  </a:lnTo>
                  <a:lnTo>
                    <a:pt x="995" y="1181"/>
                  </a:lnTo>
                  <a:lnTo>
                    <a:pt x="1007" y="1177"/>
                  </a:lnTo>
                  <a:lnTo>
                    <a:pt x="1016" y="1177"/>
                  </a:lnTo>
                  <a:lnTo>
                    <a:pt x="1020" y="1177"/>
                  </a:lnTo>
                  <a:lnTo>
                    <a:pt x="1020" y="1172"/>
                  </a:lnTo>
                  <a:lnTo>
                    <a:pt x="1028" y="1168"/>
                  </a:lnTo>
                  <a:lnTo>
                    <a:pt x="1037" y="1164"/>
                  </a:lnTo>
                  <a:lnTo>
                    <a:pt x="1041" y="1160"/>
                  </a:lnTo>
                  <a:lnTo>
                    <a:pt x="1045" y="1155"/>
                  </a:lnTo>
                  <a:lnTo>
                    <a:pt x="1050" y="1155"/>
                  </a:lnTo>
                  <a:lnTo>
                    <a:pt x="1067" y="1151"/>
                  </a:lnTo>
                  <a:lnTo>
                    <a:pt x="1075" y="1147"/>
                  </a:lnTo>
                  <a:lnTo>
                    <a:pt x="1079" y="1143"/>
                  </a:lnTo>
                  <a:lnTo>
                    <a:pt x="1079" y="1138"/>
                  </a:lnTo>
                  <a:lnTo>
                    <a:pt x="1083" y="1138"/>
                  </a:lnTo>
                  <a:lnTo>
                    <a:pt x="1083" y="1134"/>
                  </a:lnTo>
                  <a:lnTo>
                    <a:pt x="1083" y="1130"/>
                  </a:lnTo>
                  <a:lnTo>
                    <a:pt x="1079" y="1122"/>
                  </a:lnTo>
                  <a:lnTo>
                    <a:pt x="1079" y="1117"/>
                  </a:lnTo>
                  <a:lnTo>
                    <a:pt x="1079" y="1113"/>
                  </a:lnTo>
                  <a:lnTo>
                    <a:pt x="1083" y="1109"/>
                  </a:lnTo>
                  <a:lnTo>
                    <a:pt x="1083" y="1105"/>
                  </a:lnTo>
                  <a:lnTo>
                    <a:pt x="1088" y="1105"/>
                  </a:lnTo>
                  <a:lnTo>
                    <a:pt x="1092" y="1105"/>
                  </a:lnTo>
                  <a:lnTo>
                    <a:pt x="1096" y="1105"/>
                  </a:lnTo>
                  <a:lnTo>
                    <a:pt x="1100" y="1105"/>
                  </a:lnTo>
                  <a:lnTo>
                    <a:pt x="1117" y="1109"/>
                  </a:lnTo>
                  <a:lnTo>
                    <a:pt x="1126" y="1109"/>
                  </a:lnTo>
                  <a:lnTo>
                    <a:pt x="1130" y="1109"/>
                  </a:lnTo>
                  <a:lnTo>
                    <a:pt x="1130" y="1113"/>
                  </a:lnTo>
                  <a:lnTo>
                    <a:pt x="1130" y="1122"/>
                  </a:lnTo>
                  <a:lnTo>
                    <a:pt x="1130" y="1126"/>
                  </a:lnTo>
                  <a:lnTo>
                    <a:pt x="1134" y="1126"/>
                  </a:lnTo>
                  <a:lnTo>
                    <a:pt x="1134" y="1130"/>
                  </a:lnTo>
                  <a:lnTo>
                    <a:pt x="1134" y="1134"/>
                  </a:lnTo>
                  <a:lnTo>
                    <a:pt x="1139" y="1138"/>
                  </a:lnTo>
                  <a:lnTo>
                    <a:pt x="1143" y="1143"/>
                  </a:lnTo>
                  <a:lnTo>
                    <a:pt x="1147" y="1143"/>
                  </a:lnTo>
                  <a:lnTo>
                    <a:pt x="1147" y="1147"/>
                  </a:lnTo>
                  <a:lnTo>
                    <a:pt x="1151" y="1147"/>
                  </a:lnTo>
                  <a:lnTo>
                    <a:pt x="1155" y="1147"/>
                  </a:lnTo>
                  <a:lnTo>
                    <a:pt x="1160" y="1147"/>
                  </a:lnTo>
                  <a:lnTo>
                    <a:pt x="1164" y="1143"/>
                  </a:lnTo>
                  <a:lnTo>
                    <a:pt x="1168" y="1138"/>
                  </a:lnTo>
                  <a:lnTo>
                    <a:pt x="1168" y="1134"/>
                  </a:lnTo>
                  <a:lnTo>
                    <a:pt x="1172" y="1130"/>
                  </a:lnTo>
                  <a:lnTo>
                    <a:pt x="1177" y="1126"/>
                  </a:lnTo>
                  <a:lnTo>
                    <a:pt x="1177" y="1122"/>
                  </a:lnTo>
                  <a:lnTo>
                    <a:pt x="1181" y="1117"/>
                  </a:lnTo>
                  <a:lnTo>
                    <a:pt x="1181" y="1113"/>
                  </a:lnTo>
                  <a:lnTo>
                    <a:pt x="1185" y="1105"/>
                  </a:lnTo>
                  <a:lnTo>
                    <a:pt x="1189" y="1105"/>
                  </a:lnTo>
                  <a:lnTo>
                    <a:pt x="1189" y="1100"/>
                  </a:lnTo>
                  <a:lnTo>
                    <a:pt x="1189" y="1096"/>
                  </a:lnTo>
                  <a:lnTo>
                    <a:pt x="1189" y="1092"/>
                  </a:lnTo>
                  <a:lnTo>
                    <a:pt x="1194" y="1083"/>
                  </a:lnTo>
                  <a:lnTo>
                    <a:pt x="1194" y="1079"/>
                  </a:lnTo>
                  <a:lnTo>
                    <a:pt x="1194" y="1075"/>
                  </a:lnTo>
                  <a:lnTo>
                    <a:pt x="1194" y="1067"/>
                  </a:lnTo>
                  <a:lnTo>
                    <a:pt x="1194" y="1062"/>
                  </a:lnTo>
                  <a:lnTo>
                    <a:pt x="1189" y="1054"/>
                  </a:lnTo>
                  <a:lnTo>
                    <a:pt x="1189" y="1050"/>
                  </a:lnTo>
                  <a:lnTo>
                    <a:pt x="1189" y="1045"/>
                  </a:lnTo>
                  <a:lnTo>
                    <a:pt x="1194" y="1045"/>
                  </a:lnTo>
                  <a:lnTo>
                    <a:pt x="1194" y="1041"/>
                  </a:lnTo>
                  <a:lnTo>
                    <a:pt x="1198" y="1033"/>
                  </a:lnTo>
                  <a:lnTo>
                    <a:pt x="1198" y="1028"/>
                  </a:lnTo>
                  <a:lnTo>
                    <a:pt x="1198" y="1024"/>
                  </a:lnTo>
                  <a:lnTo>
                    <a:pt x="1198" y="1020"/>
                  </a:lnTo>
                  <a:lnTo>
                    <a:pt x="1198" y="1011"/>
                  </a:lnTo>
                  <a:lnTo>
                    <a:pt x="1198" y="1007"/>
                  </a:lnTo>
                  <a:lnTo>
                    <a:pt x="1198" y="1003"/>
                  </a:lnTo>
                  <a:lnTo>
                    <a:pt x="1198" y="990"/>
                  </a:lnTo>
                  <a:lnTo>
                    <a:pt x="1194" y="969"/>
                  </a:lnTo>
                  <a:lnTo>
                    <a:pt x="1194" y="961"/>
                  </a:lnTo>
                  <a:lnTo>
                    <a:pt x="1189" y="952"/>
                  </a:lnTo>
                  <a:lnTo>
                    <a:pt x="1189" y="948"/>
                  </a:lnTo>
                  <a:lnTo>
                    <a:pt x="1185" y="944"/>
                  </a:lnTo>
                  <a:lnTo>
                    <a:pt x="1181" y="935"/>
                  </a:lnTo>
                  <a:lnTo>
                    <a:pt x="1177" y="931"/>
                  </a:lnTo>
                  <a:lnTo>
                    <a:pt x="1172" y="927"/>
                  </a:lnTo>
                  <a:lnTo>
                    <a:pt x="1172" y="923"/>
                  </a:lnTo>
                  <a:lnTo>
                    <a:pt x="1168" y="910"/>
                  </a:lnTo>
                  <a:lnTo>
                    <a:pt x="1164" y="901"/>
                  </a:lnTo>
                  <a:lnTo>
                    <a:pt x="1160" y="893"/>
                  </a:lnTo>
                  <a:lnTo>
                    <a:pt x="1155" y="884"/>
                  </a:lnTo>
                  <a:lnTo>
                    <a:pt x="1151" y="880"/>
                  </a:lnTo>
                  <a:lnTo>
                    <a:pt x="1147" y="872"/>
                  </a:lnTo>
                  <a:lnTo>
                    <a:pt x="1143" y="872"/>
                  </a:lnTo>
                  <a:lnTo>
                    <a:pt x="1143" y="868"/>
                  </a:lnTo>
                  <a:lnTo>
                    <a:pt x="1134" y="868"/>
                  </a:lnTo>
                  <a:lnTo>
                    <a:pt x="1130" y="863"/>
                  </a:lnTo>
                  <a:lnTo>
                    <a:pt x="1122" y="863"/>
                  </a:lnTo>
                  <a:lnTo>
                    <a:pt x="1117" y="859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1"/>
                  </a:lnTo>
                  <a:lnTo>
                    <a:pt x="1092" y="838"/>
                  </a:lnTo>
                  <a:lnTo>
                    <a:pt x="1092" y="834"/>
                  </a:lnTo>
                  <a:lnTo>
                    <a:pt x="1088" y="834"/>
                  </a:lnTo>
                  <a:lnTo>
                    <a:pt x="1083" y="829"/>
                  </a:lnTo>
                  <a:lnTo>
                    <a:pt x="1079" y="825"/>
                  </a:lnTo>
                  <a:lnTo>
                    <a:pt x="1075" y="825"/>
                  </a:lnTo>
                  <a:lnTo>
                    <a:pt x="1062" y="825"/>
                  </a:lnTo>
                  <a:lnTo>
                    <a:pt x="1058" y="821"/>
                  </a:lnTo>
                  <a:lnTo>
                    <a:pt x="1054" y="821"/>
                  </a:lnTo>
                  <a:lnTo>
                    <a:pt x="1045" y="817"/>
                  </a:lnTo>
                  <a:lnTo>
                    <a:pt x="1037" y="808"/>
                  </a:lnTo>
                  <a:lnTo>
                    <a:pt x="1033" y="808"/>
                  </a:lnTo>
                  <a:lnTo>
                    <a:pt x="1028" y="804"/>
                  </a:lnTo>
                  <a:lnTo>
                    <a:pt x="1024" y="804"/>
                  </a:lnTo>
                  <a:lnTo>
                    <a:pt x="1020" y="800"/>
                  </a:lnTo>
                  <a:lnTo>
                    <a:pt x="1016" y="800"/>
                  </a:lnTo>
                  <a:lnTo>
                    <a:pt x="1012" y="800"/>
                  </a:lnTo>
                  <a:lnTo>
                    <a:pt x="1007" y="800"/>
                  </a:lnTo>
                  <a:lnTo>
                    <a:pt x="995" y="804"/>
                  </a:lnTo>
                  <a:lnTo>
                    <a:pt x="990" y="804"/>
                  </a:lnTo>
                  <a:lnTo>
                    <a:pt x="986" y="804"/>
                  </a:lnTo>
                  <a:lnTo>
                    <a:pt x="978" y="804"/>
                  </a:lnTo>
                  <a:lnTo>
                    <a:pt x="973" y="804"/>
                  </a:lnTo>
                  <a:lnTo>
                    <a:pt x="969" y="804"/>
                  </a:lnTo>
                  <a:lnTo>
                    <a:pt x="965" y="804"/>
                  </a:lnTo>
                  <a:lnTo>
                    <a:pt x="961" y="808"/>
                  </a:lnTo>
                  <a:lnTo>
                    <a:pt x="956" y="812"/>
                  </a:lnTo>
                  <a:lnTo>
                    <a:pt x="952" y="817"/>
                  </a:lnTo>
                  <a:lnTo>
                    <a:pt x="948" y="825"/>
                  </a:lnTo>
                  <a:lnTo>
                    <a:pt x="940" y="834"/>
                  </a:lnTo>
                  <a:lnTo>
                    <a:pt x="935" y="842"/>
                  </a:lnTo>
                  <a:lnTo>
                    <a:pt x="931" y="846"/>
                  </a:lnTo>
                  <a:lnTo>
                    <a:pt x="927" y="851"/>
                  </a:lnTo>
                  <a:lnTo>
                    <a:pt x="923" y="859"/>
                  </a:lnTo>
                  <a:lnTo>
                    <a:pt x="923" y="863"/>
                  </a:lnTo>
                  <a:lnTo>
                    <a:pt x="918" y="868"/>
                  </a:lnTo>
                  <a:lnTo>
                    <a:pt x="918" y="872"/>
                  </a:lnTo>
                  <a:lnTo>
                    <a:pt x="918" y="876"/>
                  </a:lnTo>
                  <a:lnTo>
                    <a:pt x="914" y="880"/>
                  </a:lnTo>
                  <a:lnTo>
                    <a:pt x="914" y="884"/>
                  </a:lnTo>
                  <a:lnTo>
                    <a:pt x="914" y="889"/>
                  </a:lnTo>
                  <a:lnTo>
                    <a:pt x="914" y="893"/>
                  </a:lnTo>
                  <a:lnTo>
                    <a:pt x="918" y="897"/>
                  </a:lnTo>
                  <a:lnTo>
                    <a:pt x="918" y="901"/>
                  </a:lnTo>
                  <a:lnTo>
                    <a:pt x="923" y="906"/>
                  </a:lnTo>
                  <a:lnTo>
                    <a:pt x="923" y="910"/>
                  </a:lnTo>
                  <a:lnTo>
                    <a:pt x="931" y="918"/>
                  </a:lnTo>
                  <a:lnTo>
                    <a:pt x="935" y="923"/>
                  </a:lnTo>
                  <a:lnTo>
                    <a:pt x="935" y="927"/>
                  </a:lnTo>
                  <a:lnTo>
                    <a:pt x="935" y="931"/>
                  </a:lnTo>
                  <a:lnTo>
                    <a:pt x="935" y="935"/>
                  </a:lnTo>
                  <a:lnTo>
                    <a:pt x="935" y="939"/>
                  </a:lnTo>
                  <a:lnTo>
                    <a:pt x="935" y="944"/>
                  </a:lnTo>
                  <a:lnTo>
                    <a:pt x="931" y="948"/>
                  </a:lnTo>
                  <a:lnTo>
                    <a:pt x="927" y="948"/>
                  </a:lnTo>
                  <a:lnTo>
                    <a:pt x="927" y="952"/>
                  </a:lnTo>
                  <a:lnTo>
                    <a:pt x="923" y="952"/>
                  </a:lnTo>
                  <a:lnTo>
                    <a:pt x="910" y="952"/>
                  </a:lnTo>
                  <a:lnTo>
                    <a:pt x="901" y="956"/>
                  </a:lnTo>
                  <a:lnTo>
                    <a:pt x="897" y="956"/>
                  </a:lnTo>
                  <a:lnTo>
                    <a:pt x="880" y="965"/>
                  </a:lnTo>
                  <a:lnTo>
                    <a:pt x="872" y="965"/>
                  </a:lnTo>
                  <a:lnTo>
                    <a:pt x="868" y="969"/>
                  </a:lnTo>
                  <a:lnTo>
                    <a:pt x="859" y="969"/>
                  </a:lnTo>
                  <a:lnTo>
                    <a:pt x="842" y="973"/>
                  </a:lnTo>
                  <a:lnTo>
                    <a:pt x="817" y="978"/>
                  </a:lnTo>
                  <a:lnTo>
                    <a:pt x="732" y="990"/>
                  </a:lnTo>
                  <a:lnTo>
                    <a:pt x="741" y="1011"/>
                  </a:lnTo>
                  <a:lnTo>
                    <a:pt x="745" y="1037"/>
                  </a:lnTo>
                  <a:lnTo>
                    <a:pt x="749" y="1054"/>
                  </a:lnTo>
                  <a:lnTo>
                    <a:pt x="762" y="1096"/>
                  </a:lnTo>
                  <a:lnTo>
                    <a:pt x="770" y="1138"/>
                  </a:lnTo>
                  <a:lnTo>
                    <a:pt x="787" y="1194"/>
                  </a:lnTo>
                  <a:lnTo>
                    <a:pt x="783" y="1194"/>
                  </a:lnTo>
                  <a:lnTo>
                    <a:pt x="779" y="1189"/>
                  </a:lnTo>
                  <a:lnTo>
                    <a:pt x="774" y="1189"/>
                  </a:lnTo>
                  <a:lnTo>
                    <a:pt x="770" y="1189"/>
                  </a:lnTo>
                  <a:lnTo>
                    <a:pt x="766" y="1189"/>
                  </a:lnTo>
                  <a:lnTo>
                    <a:pt x="758" y="1194"/>
                  </a:lnTo>
                  <a:lnTo>
                    <a:pt x="753" y="1198"/>
                  </a:lnTo>
                  <a:lnTo>
                    <a:pt x="749" y="1202"/>
                  </a:lnTo>
                  <a:lnTo>
                    <a:pt x="745" y="1206"/>
                  </a:lnTo>
                  <a:lnTo>
                    <a:pt x="741" y="1210"/>
                  </a:lnTo>
                  <a:lnTo>
                    <a:pt x="741" y="1219"/>
                  </a:lnTo>
                  <a:lnTo>
                    <a:pt x="736" y="1223"/>
                  </a:lnTo>
                  <a:lnTo>
                    <a:pt x="724" y="1253"/>
                  </a:lnTo>
                  <a:lnTo>
                    <a:pt x="715" y="1270"/>
                  </a:lnTo>
                  <a:lnTo>
                    <a:pt x="711" y="1282"/>
                  </a:lnTo>
                  <a:lnTo>
                    <a:pt x="707" y="1291"/>
                  </a:lnTo>
                  <a:lnTo>
                    <a:pt x="702" y="1304"/>
                  </a:lnTo>
                  <a:lnTo>
                    <a:pt x="694" y="1321"/>
                  </a:lnTo>
                  <a:lnTo>
                    <a:pt x="690" y="1337"/>
                  </a:lnTo>
                  <a:lnTo>
                    <a:pt x="690" y="1346"/>
                  </a:lnTo>
                  <a:lnTo>
                    <a:pt x="686" y="1350"/>
                  </a:lnTo>
                  <a:lnTo>
                    <a:pt x="681" y="1363"/>
                  </a:lnTo>
                  <a:lnTo>
                    <a:pt x="673" y="1376"/>
                  </a:lnTo>
                  <a:lnTo>
                    <a:pt x="669" y="1388"/>
                  </a:lnTo>
                  <a:lnTo>
                    <a:pt x="660" y="1397"/>
                  </a:lnTo>
                  <a:lnTo>
                    <a:pt x="652" y="1414"/>
                  </a:lnTo>
                  <a:lnTo>
                    <a:pt x="647" y="1422"/>
                  </a:lnTo>
                  <a:lnTo>
                    <a:pt x="643" y="1426"/>
                  </a:lnTo>
                  <a:lnTo>
                    <a:pt x="639" y="1431"/>
                  </a:lnTo>
                  <a:lnTo>
                    <a:pt x="635" y="1439"/>
                  </a:lnTo>
                  <a:lnTo>
                    <a:pt x="631" y="1443"/>
                  </a:lnTo>
                  <a:lnTo>
                    <a:pt x="626" y="1443"/>
                  </a:lnTo>
                  <a:lnTo>
                    <a:pt x="614" y="1452"/>
                  </a:lnTo>
                  <a:lnTo>
                    <a:pt x="609" y="1456"/>
                  </a:lnTo>
                  <a:lnTo>
                    <a:pt x="601" y="1460"/>
                  </a:lnTo>
                  <a:lnTo>
                    <a:pt x="597" y="1464"/>
                  </a:lnTo>
                  <a:lnTo>
                    <a:pt x="592" y="1469"/>
                  </a:lnTo>
                  <a:lnTo>
                    <a:pt x="588" y="1473"/>
                  </a:lnTo>
                  <a:lnTo>
                    <a:pt x="584" y="1473"/>
                  </a:lnTo>
                  <a:lnTo>
                    <a:pt x="580" y="1477"/>
                  </a:lnTo>
                  <a:lnTo>
                    <a:pt x="571" y="1477"/>
                  </a:lnTo>
                  <a:lnTo>
                    <a:pt x="563" y="1481"/>
                  </a:lnTo>
                  <a:lnTo>
                    <a:pt x="550" y="1486"/>
                  </a:lnTo>
                  <a:lnTo>
                    <a:pt x="533" y="1486"/>
                  </a:lnTo>
                  <a:lnTo>
                    <a:pt x="516" y="1490"/>
                  </a:lnTo>
                  <a:lnTo>
                    <a:pt x="512" y="1490"/>
                  </a:lnTo>
                  <a:lnTo>
                    <a:pt x="508" y="1490"/>
                  </a:lnTo>
                  <a:lnTo>
                    <a:pt x="504" y="1490"/>
                  </a:lnTo>
                  <a:lnTo>
                    <a:pt x="499" y="1490"/>
                  </a:lnTo>
                  <a:lnTo>
                    <a:pt x="478" y="1490"/>
                  </a:lnTo>
                  <a:lnTo>
                    <a:pt x="474" y="1490"/>
                  </a:lnTo>
                  <a:lnTo>
                    <a:pt x="470" y="1490"/>
                  </a:lnTo>
                  <a:lnTo>
                    <a:pt x="461" y="1486"/>
                  </a:lnTo>
                  <a:lnTo>
                    <a:pt x="457" y="1486"/>
                  </a:lnTo>
                  <a:lnTo>
                    <a:pt x="427" y="1469"/>
                  </a:lnTo>
                  <a:lnTo>
                    <a:pt x="393" y="1452"/>
                  </a:lnTo>
                  <a:lnTo>
                    <a:pt x="377" y="1443"/>
                  </a:lnTo>
                  <a:lnTo>
                    <a:pt x="368" y="1443"/>
                  </a:lnTo>
                  <a:lnTo>
                    <a:pt x="364" y="1439"/>
                  </a:lnTo>
                  <a:lnTo>
                    <a:pt x="364" y="1431"/>
                  </a:lnTo>
                  <a:lnTo>
                    <a:pt x="364" y="1426"/>
                  </a:lnTo>
                  <a:lnTo>
                    <a:pt x="364" y="1422"/>
                  </a:lnTo>
                  <a:lnTo>
                    <a:pt x="364" y="1414"/>
                  </a:lnTo>
                  <a:lnTo>
                    <a:pt x="364" y="1401"/>
                  </a:lnTo>
                  <a:lnTo>
                    <a:pt x="364" y="1393"/>
                  </a:lnTo>
                  <a:lnTo>
                    <a:pt x="364" y="1384"/>
                  </a:lnTo>
                  <a:lnTo>
                    <a:pt x="364" y="1376"/>
                  </a:lnTo>
                  <a:lnTo>
                    <a:pt x="360" y="1367"/>
                  </a:lnTo>
                  <a:lnTo>
                    <a:pt x="355" y="1359"/>
                  </a:lnTo>
                  <a:lnTo>
                    <a:pt x="355" y="1354"/>
                  </a:lnTo>
                  <a:lnTo>
                    <a:pt x="351" y="1350"/>
                  </a:lnTo>
                  <a:lnTo>
                    <a:pt x="343" y="1346"/>
                  </a:lnTo>
                  <a:lnTo>
                    <a:pt x="338" y="1342"/>
                  </a:lnTo>
                  <a:lnTo>
                    <a:pt x="334" y="1337"/>
                  </a:lnTo>
                  <a:lnTo>
                    <a:pt x="330" y="1333"/>
                  </a:lnTo>
                  <a:lnTo>
                    <a:pt x="326" y="1333"/>
                  </a:lnTo>
                  <a:lnTo>
                    <a:pt x="317" y="1325"/>
                  </a:lnTo>
                  <a:lnTo>
                    <a:pt x="309" y="1325"/>
                  </a:lnTo>
                  <a:lnTo>
                    <a:pt x="305" y="1321"/>
                  </a:lnTo>
                  <a:lnTo>
                    <a:pt x="296" y="1321"/>
                  </a:lnTo>
                  <a:lnTo>
                    <a:pt x="292" y="1316"/>
                  </a:lnTo>
                  <a:lnTo>
                    <a:pt x="271" y="1312"/>
                  </a:lnTo>
                  <a:lnTo>
                    <a:pt x="262" y="1308"/>
                  </a:lnTo>
                  <a:lnTo>
                    <a:pt x="258" y="1308"/>
                  </a:lnTo>
                  <a:lnTo>
                    <a:pt x="250" y="1304"/>
                  </a:lnTo>
                  <a:lnTo>
                    <a:pt x="245" y="1304"/>
                  </a:lnTo>
                  <a:lnTo>
                    <a:pt x="237" y="1295"/>
                  </a:lnTo>
                  <a:lnTo>
                    <a:pt x="228" y="1291"/>
                  </a:lnTo>
                  <a:lnTo>
                    <a:pt x="216" y="1282"/>
                  </a:lnTo>
                  <a:lnTo>
                    <a:pt x="207" y="1278"/>
                  </a:lnTo>
                  <a:lnTo>
                    <a:pt x="203" y="1278"/>
                  </a:lnTo>
                  <a:lnTo>
                    <a:pt x="199" y="1274"/>
                  </a:lnTo>
                  <a:lnTo>
                    <a:pt x="199" y="1270"/>
                  </a:lnTo>
                  <a:lnTo>
                    <a:pt x="199" y="1265"/>
                  </a:lnTo>
                  <a:lnTo>
                    <a:pt x="194" y="1265"/>
                  </a:lnTo>
                  <a:lnTo>
                    <a:pt x="199" y="1265"/>
                  </a:lnTo>
                  <a:lnTo>
                    <a:pt x="199" y="1261"/>
                  </a:lnTo>
                  <a:lnTo>
                    <a:pt x="203" y="1261"/>
                  </a:lnTo>
                  <a:lnTo>
                    <a:pt x="207" y="1261"/>
                  </a:lnTo>
                  <a:lnTo>
                    <a:pt x="211" y="1261"/>
                  </a:lnTo>
                  <a:lnTo>
                    <a:pt x="228" y="1261"/>
                  </a:lnTo>
                  <a:lnTo>
                    <a:pt x="237" y="1261"/>
                  </a:lnTo>
                  <a:lnTo>
                    <a:pt x="241" y="1257"/>
                  </a:lnTo>
                  <a:lnTo>
                    <a:pt x="245" y="1257"/>
                  </a:lnTo>
                  <a:lnTo>
                    <a:pt x="250" y="1253"/>
                  </a:lnTo>
                  <a:lnTo>
                    <a:pt x="254" y="1253"/>
                  </a:lnTo>
                  <a:lnTo>
                    <a:pt x="266" y="1244"/>
                  </a:lnTo>
                  <a:lnTo>
                    <a:pt x="271" y="1240"/>
                  </a:lnTo>
                  <a:lnTo>
                    <a:pt x="283" y="1236"/>
                  </a:lnTo>
                  <a:lnTo>
                    <a:pt x="288" y="1236"/>
                  </a:lnTo>
                  <a:lnTo>
                    <a:pt x="292" y="1232"/>
                  </a:lnTo>
                  <a:lnTo>
                    <a:pt x="309" y="1227"/>
                  </a:lnTo>
                  <a:lnTo>
                    <a:pt x="317" y="1223"/>
                  </a:lnTo>
                  <a:lnTo>
                    <a:pt x="326" y="1223"/>
                  </a:lnTo>
                  <a:lnTo>
                    <a:pt x="334" y="1223"/>
                  </a:lnTo>
                  <a:lnTo>
                    <a:pt x="338" y="1223"/>
                  </a:lnTo>
                  <a:lnTo>
                    <a:pt x="351" y="1227"/>
                  </a:lnTo>
                  <a:lnTo>
                    <a:pt x="360" y="1232"/>
                  </a:lnTo>
                  <a:lnTo>
                    <a:pt x="364" y="1232"/>
                  </a:lnTo>
                  <a:lnTo>
                    <a:pt x="368" y="1236"/>
                  </a:lnTo>
                  <a:lnTo>
                    <a:pt x="377" y="1240"/>
                  </a:lnTo>
                  <a:lnTo>
                    <a:pt x="381" y="1240"/>
                  </a:lnTo>
                  <a:lnTo>
                    <a:pt x="385" y="1240"/>
                  </a:lnTo>
                  <a:lnTo>
                    <a:pt x="389" y="1244"/>
                  </a:lnTo>
                  <a:lnTo>
                    <a:pt x="393" y="1240"/>
                  </a:lnTo>
                  <a:lnTo>
                    <a:pt x="398" y="1240"/>
                  </a:lnTo>
                  <a:lnTo>
                    <a:pt x="402" y="1240"/>
                  </a:lnTo>
                  <a:lnTo>
                    <a:pt x="402" y="1236"/>
                  </a:lnTo>
                  <a:lnTo>
                    <a:pt x="402" y="1232"/>
                  </a:lnTo>
                  <a:lnTo>
                    <a:pt x="406" y="1227"/>
                  </a:lnTo>
                  <a:lnTo>
                    <a:pt x="406" y="1223"/>
                  </a:lnTo>
                  <a:lnTo>
                    <a:pt x="406" y="1219"/>
                  </a:lnTo>
                  <a:lnTo>
                    <a:pt x="406" y="1210"/>
                  </a:lnTo>
                  <a:lnTo>
                    <a:pt x="406" y="1206"/>
                  </a:lnTo>
                  <a:lnTo>
                    <a:pt x="406" y="1202"/>
                  </a:lnTo>
                  <a:lnTo>
                    <a:pt x="406" y="1198"/>
                  </a:lnTo>
                  <a:lnTo>
                    <a:pt x="406" y="1189"/>
                  </a:lnTo>
                  <a:lnTo>
                    <a:pt x="410" y="1185"/>
                  </a:lnTo>
                  <a:lnTo>
                    <a:pt x="410" y="1181"/>
                  </a:lnTo>
                  <a:lnTo>
                    <a:pt x="415" y="1177"/>
                  </a:lnTo>
                  <a:lnTo>
                    <a:pt x="419" y="1177"/>
                  </a:lnTo>
                  <a:lnTo>
                    <a:pt x="423" y="1177"/>
                  </a:lnTo>
                  <a:lnTo>
                    <a:pt x="432" y="1177"/>
                  </a:lnTo>
                  <a:lnTo>
                    <a:pt x="440" y="1177"/>
                  </a:lnTo>
                  <a:lnTo>
                    <a:pt x="444" y="1172"/>
                  </a:lnTo>
                  <a:lnTo>
                    <a:pt x="448" y="1172"/>
                  </a:lnTo>
                  <a:lnTo>
                    <a:pt x="453" y="1168"/>
                  </a:lnTo>
                  <a:lnTo>
                    <a:pt x="453" y="1164"/>
                  </a:lnTo>
                  <a:lnTo>
                    <a:pt x="457" y="1160"/>
                  </a:lnTo>
                  <a:lnTo>
                    <a:pt x="457" y="1155"/>
                  </a:lnTo>
                  <a:lnTo>
                    <a:pt x="457" y="1151"/>
                  </a:lnTo>
                  <a:lnTo>
                    <a:pt x="453" y="1143"/>
                  </a:lnTo>
                  <a:lnTo>
                    <a:pt x="453" y="1134"/>
                  </a:lnTo>
                  <a:lnTo>
                    <a:pt x="448" y="1117"/>
                  </a:lnTo>
                  <a:lnTo>
                    <a:pt x="444" y="1105"/>
                  </a:lnTo>
                  <a:lnTo>
                    <a:pt x="432" y="1062"/>
                  </a:lnTo>
                  <a:lnTo>
                    <a:pt x="427" y="1037"/>
                  </a:lnTo>
                  <a:lnTo>
                    <a:pt x="423" y="1024"/>
                  </a:lnTo>
                  <a:lnTo>
                    <a:pt x="423" y="1016"/>
                  </a:lnTo>
                  <a:lnTo>
                    <a:pt x="419" y="1007"/>
                  </a:lnTo>
                  <a:lnTo>
                    <a:pt x="419" y="999"/>
                  </a:lnTo>
                  <a:lnTo>
                    <a:pt x="419" y="995"/>
                  </a:lnTo>
                  <a:lnTo>
                    <a:pt x="419" y="986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32" y="973"/>
                  </a:lnTo>
                  <a:lnTo>
                    <a:pt x="436" y="969"/>
                  </a:lnTo>
                  <a:lnTo>
                    <a:pt x="440" y="969"/>
                  </a:lnTo>
                  <a:lnTo>
                    <a:pt x="444" y="965"/>
                  </a:lnTo>
                  <a:lnTo>
                    <a:pt x="453" y="965"/>
                  </a:lnTo>
                  <a:lnTo>
                    <a:pt x="461" y="965"/>
                  </a:lnTo>
                  <a:lnTo>
                    <a:pt x="470" y="961"/>
                  </a:lnTo>
                  <a:lnTo>
                    <a:pt x="512" y="956"/>
                  </a:lnTo>
                  <a:lnTo>
                    <a:pt x="529" y="952"/>
                  </a:lnTo>
                  <a:lnTo>
                    <a:pt x="537" y="952"/>
                  </a:lnTo>
                  <a:lnTo>
                    <a:pt x="546" y="948"/>
                  </a:lnTo>
                  <a:lnTo>
                    <a:pt x="550" y="948"/>
                  </a:lnTo>
                  <a:lnTo>
                    <a:pt x="559" y="944"/>
                  </a:lnTo>
                  <a:lnTo>
                    <a:pt x="563" y="944"/>
                  </a:lnTo>
                  <a:lnTo>
                    <a:pt x="567" y="939"/>
                  </a:lnTo>
                  <a:lnTo>
                    <a:pt x="567" y="935"/>
                  </a:lnTo>
                  <a:lnTo>
                    <a:pt x="571" y="935"/>
                  </a:lnTo>
                  <a:lnTo>
                    <a:pt x="571" y="927"/>
                  </a:lnTo>
                  <a:lnTo>
                    <a:pt x="571" y="923"/>
                  </a:lnTo>
                  <a:lnTo>
                    <a:pt x="571" y="918"/>
                  </a:lnTo>
                  <a:lnTo>
                    <a:pt x="571" y="910"/>
                  </a:lnTo>
                  <a:lnTo>
                    <a:pt x="567" y="901"/>
                  </a:lnTo>
                  <a:lnTo>
                    <a:pt x="567" y="889"/>
                  </a:lnTo>
                  <a:lnTo>
                    <a:pt x="563" y="872"/>
                  </a:lnTo>
                  <a:lnTo>
                    <a:pt x="542" y="804"/>
                  </a:lnTo>
                  <a:lnTo>
                    <a:pt x="525" y="745"/>
                  </a:lnTo>
                  <a:lnTo>
                    <a:pt x="512" y="690"/>
                  </a:lnTo>
                  <a:lnTo>
                    <a:pt x="495" y="626"/>
                  </a:lnTo>
                  <a:lnTo>
                    <a:pt x="491" y="609"/>
                  </a:lnTo>
                  <a:lnTo>
                    <a:pt x="487" y="597"/>
                  </a:lnTo>
                  <a:lnTo>
                    <a:pt x="487" y="588"/>
                  </a:lnTo>
                  <a:lnTo>
                    <a:pt x="482" y="584"/>
                  </a:lnTo>
                  <a:lnTo>
                    <a:pt x="482" y="575"/>
                  </a:lnTo>
                  <a:lnTo>
                    <a:pt x="478" y="571"/>
                  </a:lnTo>
                  <a:lnTo>
                    <a:pt x="474" y="567"/>
                  </a:lnTo>
                  <a:lnTo>
                    <a:pt x="474" y="563"/>
                  </a:lnTo>
                  <a:lnTo>
                    <a:pt x="470" y="558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3" y="554"/>
                  </a:lnTo>
                  <a:lnTo>
                    <a:pt x="448" y="550"/>
                  </a:lnTo>
                  <a:lnTo>
                    <a:pt x="440" y="550"/>
                  </a:lnTo>
                  <a:lnTo>
                    <a:pt x="432" y="554"/>
                  </a:lnTo>
                  <a:lnTo>
                    <a:pt x="423" y="554"/>
                  </a:lnTo>
                  <a:lnTo>
                    <a:pt x="406" y="554"/>
                  </a:lnTo>
                  <a:lnTo>
                    <a:pt x="321" y="571"/>
                  </a:lnTo>
                  <a:lnTo>
                    <a:pt x="228" y="584"/>
                  </a:lnTo>
                  <a:lnTo>
                    <a:pt x="114" y="605"/>
                  </a:lnTo>
                  <a:lnTo>
                    <a:pt x="51" y="613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0" name="Freeform 96"/>
            <p:cNvSpPr>
              <a:spLocks/>
            </p:cNvSpPr>
            <p:nvPr/>
          </p:nvSpPr>
          <p:spPr bwMode="auto">
            <a:xfrm>
              <a:off x="1154616" y="5339150"/>
              <a:ext cx="430517" cy="510711"/>
            </a:xfrm>
            <a:custGeom>
              <a:avLst/>
              <a:gdLst>
                <a:gd name="T0" fmla="*/ 42 w 1359"/>
                <a:gd name="T1" fmla="*/ 932 h 1609"/>
                <a:gd name="T2" fmla="*/ 131 w 1359"/>
                <a:gd name="T3" fmla="*/ 856 h 1609"/>
                <a:gd name="T4" fmla="*/ 191 w 1359"/>
                <a:gd name="T5" fmla="*/ 792 h 1609"/>
                <a:gd name="T6" fmla="*/ 233 w 1359"/>
                <a:gd name="T7" fmla="*/ 724 h 1609"/>
                <a:gd name="T8" fmla="*/ 220 w 1359"/>
                <a:gd name="T9" fmla="*/ 627 h 1609"/>
                <a:gd name="T10" fmla="*/ 174 w 1359"/>
                <a:gd name="T11" fmla="*/ 542 h 1609"/>
                <a:gd name="T12" fmla="*/ 169 w 1359"/>
                <a:gd name="T13" fmla="*/ 458 h 1609"/>
                <a:gd name="T14" fmla="*/ 165 w 1359"/>
                <a:gd name="T15" fmla="*/ 331 h 1609"/>
                <a:gd name="T16" fmla="*/ 174 w 1359"/>
                <a:gd name="T17" fmla="*/ 229 h 1609"/>
                <a:gd name="T18" fmla="*/ 165 w 1359"/>
                <a:gd name="T19" fmla="*/ 144 h 1609"/>
                <a:gd name="T20" fmla="*/ 356 w 1359"/>
                <a:gd name="T21" fmla="*/ 110 h 1609"/>
                <a:gd name="T22" fmla="*/ 445 w 1359"/>
                <a:gd name="T23" fmla="*/ 132 h 1609"/>
                <a:gd name="T24" fmla="*/ 580 w 1359"/>
                <a:gd name="T25" fmla="*/ 263 h 1609"/>
                <a:gd name="T26" fmla="*/ 614 w 1359"/>
                <a:gd name="T27" fmla="*/ 339 h 1609"/>
                <a:gd name="T28" fmla="*/ 720 w 1359"/>
                <a:gd name="T29" fmla="*/ 432 h 1609"/>
                <a:gd name="T30" fmla="*/ 775 w 1359"/>
                <a:gd name="T31" fmla="*/ 386 h 1609"/>
                <a:gd name="T32" fmla="*/ 843 w 1359"/>
                <a:gd name="T33" fmla="*/ 318 h 1609"/>
                <a:gd name="T34" fmla="*/ 915 w 1359"/>
                <a:gd name="T35" fmla="*/ 267 h 1609"/>
                <a:gd name="T36" fmla="*/ 906 w 1359"/>
                <a:gd name="T37" fmla="*/ 204 h 1609"/>
                <a:gd name="T38" fmla="*/ 927 w 1359"/>
                <a:gd name="T39" fmla="*/ 119 h 1609"/>
                <a:gd name="T40" fmla="*/ 965 w 1359"/>
                <a:gd name="T41" fmla="*/ 38 h 1609"/>
                <a:gd name="T42" fmla="*/ 1080 w 1359"/>
                <a:gd name="T43" fmla="*/ 47 h 1609"/>
                <a:gd name="T44" fmla="*/ 1177 w 1359"/>
                <a:gd name="T45" fmla="*/ 9 h 1609"/>
                <a:gd name="T46" fmla="*/ 1266 w 1359"/>
                <a:gd name="T47" fmla="*/ 30 h 1609"/>
                <a:gd name="T48" fmla="*/ 1359 w 1359"/>
                <a:gd name="T49" fmla="*/ 115 h 1609"/>
                <a:gd name="T50" fmla="*/ 1317 w 1359"/>
                <a:gd name="T51" fmla="*/ 195 h 1609"/>
                <a:gd name="T52" fmla="*/ 1325 w 1359"/>
                <a:gd name="T53" fmla="*/ 263 h 1609"/>
                <a:gd name="T54" fmla="*/ 1308 w 1359"/>
                <a:gd name="T55" fmla="*/ 386 h 1609"/>
                <a:gd name="T56" fmla="*/ 1266 w 1359"/>
                <a:gd name="T57" fmla="*/ 390 h 1609"/>
                <a:gd name="T58" fmla="*/ 1211 w 1359"/>
                <a:gd name="T59" fmla="*/ 428 h 1609"/>
                <a:gd name="T60" fmla="*/ 1169 w 1359"/>
                <a:gd name="T61" fmla="*/ 530 h 1609"/>
                <a:gd name="T62" fmla="*/ 1194 w 1359"/>
                <a:gd name="T63" fmla="*/ 614 h 1609"/>
                <a:gd name="T64" fmla="*/ 1245 w 1359"/>
                <a:gd name="T65" fmla="*/ 682 h 1609"/>
                <a:gd name="T66" fmla="*/ 1207 w 1359"/>
                <a:gd name="T67" fmla="*/ 741 h 1609"/>
                <a:gd name="T68" fmla="*/ 1190 w 1359"/>
                <a:gd name="T69" fmla="*/ 822 h 1609"/>
                <a:gd name="T70" fmla="*/ 1169 w 1359"/>
                <a:gd name="T71" fmla="*/ 889 h 1609"/>
                <a:gd name="T72" fmla="*/ 1156 w 1359"/>
                <a:gd name="T73" fmla="*/ 1008 h 1609"/>
                <a:gd name="T74" fmla="*/ 1147 w 1359"/>
                <a:gd name="T75" fmla="*/ 1139 h 1609"/>
                <a:gd name="T76" fmla="*/ 1088 w 1359"/>
                <a:gd name="T77" fmla="*/ 1165 h 1609"/>
                <a:gd name="T78" fmla="*/ 1071 w 1359"/>
                <a:gd name="T79" fmla="*/ 1249 h 1609"/>
                <a:gd name="T80" fmla="*/ 1097 w 1359"/>
                <a:gd name="T81" fmla="*/ 1313 h 1609"/>
                <a:gd name="T82" fmla="*/ 1058 w 1359"/>
                <a:gd name="T83" fmla="*/ 1414 h 1609"/>
                <a:gd name="T84" fmla="*/ 995 w 1359"/>
                <a:gd name="T85" fmla="*/ 1406 h 1609"/>
                <a:gd name="T86" fmla="*/ 872 w 1359"/>
                <a:gd name="T87" fmla="*/ 1423 h 1609"/>
                <a:gd name="T88" fmla="*/ 838 w 1359"/>
                <a:gd name="T89" fmla="*/ 1486 h 1609"/>
                <a:gd name="T90" fmla="*/ 762 w 1359"/>
                <a:gd name="T91" fmla="*/ 1575 h 1609"/>
                <a:gd name="T92" fmla="*/ 648 w 1359"/>
                <a:gd name="T93" fmla="*/ 1592 h 1609"/>
                <a:gd name="T94" fmla="*/ 563 w 1359"/>
                <a:gd name="T95" fmla="*/ 1563 h 1609"/>
                <a:gd name="T96" fmla="*/ 495 w 1359"/>
                <a:gd name="T97" fmla="*/ 1580 h 1609"/>
                <a:gd name="T98" fmla="*/ 449 w 1359"/>
                <a:gd name="T99" fmla="*/ 1601 h 1609"/>
                <a:gd name="T100" fmla="*/ 390 w 1359"/>
                <a:gd name="T101" fmla="*/ 1533 h 1609"/>
                <a:gd name="T102" fmla="*/ 309 w 1359"/>
                <a:gd name="T103" fmla="*/ 1452 h 1609"/>
                <a:gd name="T104" fmla="*/ 326 w 1359"/>
                <a:gd name="T105" fmla="*/ 1393 h 1609"/>
                <a:gd name="T106" fmla="*/ 301 w 1359"/>
                <a:gd name="T107" fmla="*/ 1334 h 1609"/>
                <a:gd name="T108" fmla="*/ 267 w 1359"/>
                <a:gd name="T109" fmla="*/ 1287 h 1609"/>
                <a:gd name="T110" fmla="*/ 195 w 1359"/>
                <a:gd name="T111" fmla="*/ 1283 h 1609"/>
                <a:gd name="T112" fmla="*/ 119 w 1359"/>
                <a:gd name="T113" fmla="*/ 1292 h 1609"/>
                <a:gd name="T114" fmla="*/ 81 w 1359"/>
                <a:gd name="T115" fmla="*/ 1249 h 1609"/>
                <a:gd name="T116" fmla="*/ 26 w 1359"/>
                <a:gd name="T117" fmla="*/ 1228 h 1609"/>
                <a:gd name="T118" fmla="*/ 51 w 1359"/>
                <a:gd name="T119" fmla="*/ 1169 h 1609"/>
                <a:gd name="T120" fmla="*/ 59 w 1359"/>
                <a:gd name="T121" fmla="*/ 1097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9" h="1609">
                  <a:moveTo>
                    <a:pt x="0" y="1038"/>
                  </a:moveTo>
                  <a:lnTo>
                    <a:pt x="0" y="1033"/>
                  </a:lnTo>
                  <a:lnTo>
                    <a:pt x="9" y="999"/>
                  </a:lnTo>
                  <a:lnTo>
                    <a:pt x="9" y="987"/>
                  </a:lnTo>
                  <a:lnTo>
                    <a:pt x="13" y="978"/>
                  </a:lnTo>
                  <a:lnTo>
                    <a:pt x="17" y="970"/>
                  </a:lnTo>
                  <a:lnTo>
                    <a:pt x="21" y="961"/>
                  </a:lnTo>
                  <a:lnTo>
                    <a:pt x="26" y="953"/>
                  </a:lnTo>
                  <a:lnTo>
                    <a:pt x="30" y="949"/>
                  </a:lnTo>
                  <a:lnTo>
                    <a:pt x="34" y="940"/>
                  </a:lnTo>
                  <a:lnTo>
                    <a:pt x="38" y="936"/>
                  </a:lnTo>
                  <a:lnTo>
                    <a:pt x="42" y="932"/>
                  </a:lnTo>
                  <a:lnTo>
                    <a:pt x="59" y="911"/>
                  </a:lnTo>
                  <a:lnTo>
                    <a:pt x="68" y="906"/>
                  </a:lnTo>
                  <a:lnTo>
                    <a:pt x="76" y="894"/>
                  </a:lnTo>
                  <a:lnTo>
                    <a:pt x="81" y="889"/>
                  </a:lnTo>
                  <a:lnTo>
                    <a:pt x="85" y="885"/>
                  </a:lnTo>
                  <a:lnTo>
                    <a:pt x="89" y="881"/>
                  </a:lnTo>
                  <a:lnTo>
                    <a:pt x="97" y="877"/>
                  </a:lnTo>
                  <a:lnTo>
                    <a:pt x="102" y="872"/>
                  </a:lnTo>
                  <a:lnTo>
                    <a:pt x="110" y="868"/>
                  </a:lnTo>
                  <a:lnTo>
                    <a:pt x="114" y="864"/>
                  </a:lnTo>
                  <a:lnTo>
                    <a:pt x="127" y="860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40" y="847"/>
                  </a:lnTo>
                  <a:lnTo>
                    <a:pt x="144" y="847"/>
                  </a:lnTo>
                  <a:lnTo>
                    <a:pt x="148" y="843"/>
                  </a:lnTo>
                  <a:lnTo>
                    <a:pt x="148" y="839"/>
                  </a:lnTo>
                  <a:lnTo>
                    <a:pt x="153" y="834"/>
                  </a:lnTo>
                  <a:lnTo>
                    <a:pt x="161" y="822"/>
                  </a:lnTo>
                  <a:lnTo>
                    <a:pt x="165" y="817"/>
                  </a:lnTo>
                  <a:lnTo>
                    <a:pt x="165" y="813"/>
                  </a:lnTo>
                  <a:lnTo>
                    <a:pt x="174" y="809"/>
                  </a:lnTo>
                  <a:lnTo>
                    <a:pt x="178" y="805"/>
                  </a:lnTo>
                  <a:lnTo>
                    <a:pt x="191" y="792"/>
                  </a:lnTo>
                  <a:lnTo>
                    <a:pt x="195" y="788"/>
                  </a:lnTo>
                  <a:lnTo>
                    <a:pt x="199" y="784"/>
                  </a:lnTo>
                  <a:lnTo>
                    <a:pt x="203" y="779"/>
                  </a:lnTo>
                  <a:lnTo>
                    <a:pt x="208" y="775"/>
                  </a:lnTo>
                  <a:lnTo>
                    <a:pt x="212" y="771"/>
                  </a:lnTo>
                  <a:lnTo>
                    <a:pt x="212" y="767"/>
                  </a:lnTo>
                  <a:lnTo>
                    <a:pt x="216" y="762"/>
                  </a:lnTo>
                  <a:lnTo>
                    <a:pt x="220" y="750"/>
                  </a:lnTo>
                  <a:lnTo>
                    <a:pt x="224" y="741"/>
                  </a:lnTo>
                  <a:lnTo>
                    <a:pt x="229" y="733"/>
                  </a:lnTo>
                  <a:lnTo>
                    <a:pt x="229" y="729"/>
                  </a:lnTo>
                  <a:lnTo>
                    <a:pt x="233" y="724"/>
                  </a:lnTo>
                  <a:lnTo>
                    <a:pt x="233" y="716"/>
                  </a:lnTo>
                  <a:lnTo>
                    <a:pt x="233" y="712"/>
                  </a:lnTo>
                  <a:lnTo>
                    <a:pt x="233" y="703"/>
                  </a:lnTo>
                  <a:lnTo>
                    <a:pt x="233" y="699"/>
                  </a:lnTo>
                  <a:lnTo>
                    <a:pt x="233" y="695"/>
                  </a:lnTo>
                  <a:lnTo>
                    <a:pt x="233" y="690"/>
                  </a:lnTo>
                  <a:lnTo>
                    <a:pt x="233" y="682"/>
                  </a:lnTo>
                  <a:lnTo>
                    <a:pt x="233" y="673"/>
                  </a:lnTo>
                  <a:lnTo>
                    <a:pt x="229" y="669"/>
                  </a:lnTo>
                  <a:lnTo>
                    <a:pt x="224" y="640"/>
                  </a:lnTo>
                  <a:lnTo>
                    <a:pt x="224" y="631"/>
                  </a:lnTo>
                  <a:lnTo>
                    <a:pt x="220" y="627"/>
                  </a:lnTo>
                  <a:lnTo>
                    <a:pt x="220" y="618"/>
                  </a:lnTo>
                  <a:lnTo>
                    <a:pt x="220" y="614"/>
                  </a:lnTo>
                  <a:lnTo>
                    <a:pt x="216" y="610"/>
                  </a:lnTo>
                  <a:lnTo>
                    <a:pt x="212" y="606"/>
                  </a:lnTo>
                  <a:lnTo>
                    <a:pt x="212" y="597"/>
                  </a:lnTo>
                  <a:lnTo>
                    <a:pt x="208" y="593"/>
                  </a:lnTo>
                  <a:lnTo>
                    <a:pt x="203" y="589"/>
                  </a:lnTo>
                  <a:lnTo>
                    <a:pt x="191" y="572"/>
                  </a:lnTo>
                  <a:lnTo>
                    <a:pt x="186" y="563"/>
                  </a:lnTo>
                  <a:lnTo>
                    <a:pt x="182" y="555"/>
                  </a:lnTo>
                  <a:lnTo>
                    <a:pt x="178" y="546"/>
                  </a:lnTo>
                  <a:lnTo>
                    <a:pt x="174" y="542"/>
                  </a:lnTo>
                  <a:lnTo>
                    <a:pt x="169" y="534"/>
                  </a:lnTo>
                  <a:lnTo>
                    <a:pt x="169" y="530"/>
                  </a:lnTo>
                  <a:lnTo>
                    <a:pt x="169" y="521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69" y="504"/>
                  </a:lnTo>
                  <a:lnTo>
                    <a:pt x="169" y="487"/>
                  </a:lnTo>
                  <a:lnTo>
                    <a:pt x="169" y="483"/>
                  </a:lnTo>
                  <a:lnTo>
                    <a:pt x="174" y="479"/>
                  </a:lnTo>
                  <a:lnTo>
                    <a:pt x="174" y="474"/>
                  </a:lnTo>
                  <a:lnTo>
                    <a:pt x="174" y="462"/>
                  </a:lnTo>
                  <a:lnTo>
                    <a:pt x="169" y="458"/>
                  </a:lnTo>
                  <a:lnTo>
                    <a:pt x="169" y="445"/>
                  </a:lnTo>
                  <a:lnTo>
                    <a:pt x="169" y="432"/>
                  </a:lnTo>
                  <a:lnTo>
                    <a:pt x="169" y="398"/>
                  </a:lnTo>
                  <a:lnTo>
                    <a:pt x="169" y="394"/>
                  </a:lnTo>
                  <a:lnTo>
                    <a:pt x="169" y="386"/>
                  </a:lnTo>
                  <a:lnTo>
                    <a:pt x="169" y="364"/>
                  </a:lnTo>
                  <a:lnTo>
                    <a:pt x="169" y="360"/>
                  </a:lnTo>
                  <a:lnTo>
                    <a:pt x="169" y="356"/>
                  </a:lnTo>
                  <a:lnTo>
                    <a:pt x="169" y="352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5" y="331"/>
                  </a:lnTo>
                  <a:lnTo>
                    <a:pt x="157" y="305"/>
                  </a:lnTo>
                  <a:lnTo>
                    <a:pt x="157" y="301"/>
                  </a:lnTo>
                  <a:lnTo>
                    <a:pt x="157" y="292"/>
                  </a:lnTo>
                  <a:lnTo>
                    <a:pt x="153" y="284"/>
                  </a:lnTo>
                  <a:lnTo>
                    <a:pt x="153" y="280"/>
                  </a:lnTo>
                  <a:lnTo>
                    <a:pt x="157" y="271"/>
                  </a:lnTo>
                  <a:lnTo>
                    <a:pt x="157" y="267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9" y="242"/>
                  </a:lnTo>
                  <a:lnTo>
                    <a:pt x="169" y="233"/>
                  </a:lnTo>
                  <a:lnTo>
                    <a:pt x="174" y="229"/>
                  </a:lnTo>
                  <a:lnTo>
                    <a:pt x="178" y="225"/>
                  </a:lnTo>
                  <a:lnTo>
                    <a:pt x="178" y="216"/>
                  </a:lnTo>
                  <a:lnTo>
                    <a:pt x="182" y="212"/>
                  </a:lnTo>
                  <a:lnTo>
                    <a:pt x="182" y="208"/>
                  </a:lnTo>
                  <a:lnTo>
                    <a:pt x="182" y="204"/>
                  </a:lnTo>
                  <a:lnTo>
                    <a:pt x="182" y="199"/>
                  </a:lnTo>
                  <a:lnTo>
                    <a:pt x="182" y="187"/>
                  </a:lnTo>
                  <a:lnTo>
                    <a:pt x="182" y="182"/>
                  </a:lnTo>
                  <a:lnTo>
                    <a:pt x="178" y="174"/>
                  </a:lnTo>
                  <a:lnTo>
                    <a:pt x="174" y="170"/>
                  </a:lnTo>
                  <a:lnTo>
                    <a:pt x="165" y="148"/>
                  </a:lnTo>
                  <a:lnTo>
                    <a:pt x="165" y="144"/>
                  </a:lnTo>
                  <a:lnTo>
                    <a:pt x="161" y="136"/>
                  </a:lnTo>
                  <a:lnTo>
                    <a:pt x="157" y="132"/>
                  </a:lnTo>
                  <a:lnTo>
                    <a:pt x="157" y="127"/>
                  </a:lnTo>
                  <a:lnTo>
                    <a:pt x="178" y="127"/>
                  </a:lnTo>
                  <a:lnTo>
                    <a:pt x="195" y="123"/>
                  </a:lnTo>
                  <a:lnTo>
                    <a:pt x="216" y="123"/>
                  </a:lnTo>
                  <a:lnTo>
                    <a:pt x="267" y="119"/>
                  </a:lnTo>
                  <a:lnTo>
                    <a:pt x="301" y="115"/>
                  </a:lnTo>
                  <a:lnTo>
                    <a:pt x="322" y="110"/>
                  </a:lnTo>
                  <a:lnTo>
                    <a:pt x="339" y="110"/>
                  </a:lnTo>
                  <a:lnTo>
                    <a:pt x="347" y="110"/>
                  </a:lnTo>
                  <a:lnTo>
                    <a:pt x="356" y="110"/>
                  </a:lnTo>
                  <a:lnTo>
                    <a:pt x="364" y="110"/>
                  </a:lnTo>
                  <a:lnTo>
                    <a:pt x="377" y="110"/>
                  </a:lnTo>
                  <a:lnTo>
                    <a:pt x="381" y="115"/>
                  </a:lnTo>
                  <a:lnTo>
                    <a:pt x="390" y="115"/>
                  </a:lnTo>
                  <a:lnTo>
                    <a:pt x="398" y="115"/>
                  </a:lnTo>
                  <a:lnTo>
                    <a:pt x="407" y="119"/>
                  </a:lnTo>
                  <a:lnTo>
                    <a:pt x="411" y="119"/>
                  </a:lnTo>
                  <a:lnTo>
                    <a:pt x="419" y="123"/>
                  </a:lnTo>
                  <a:lnTo>
                    <a:pt x="423" y="123"/>
                  </a:lnTo>
                  <a:lnTo>
                    <a:pt x="428" y="127"/>
                  </a:lnTo>
                  <a:lnTo>
                    <a:pt x="440" y="132"/>
                  </a:lnTo>
                  <a:lnTo>
                    <a:pt x="445" y="132"/>
                  </a:lnTo>
                  <a:lnTo>
                    <a:pt x="453" y="136"/>
                  </a:lnTo>
                  <a:lnTo>
                    <a:pt x="462" y="140"/>
                  </a:lnTo>
                  <a:lnTo>
                    <a:pt x="466" y="148"/>
                  </a:lnTo>
                  <a:lnTo>
                    <a:pt x="474" y="153"/>
                  </a:lnTo>
                  <a:lnTo>
                    <a:pt x="479" y="157"/>
                  </a:lnTo>
                  <a:lnTo>
                    <a:pt x="487" y="161"/>
                  </a:lnTo>
                  <a:lnTo>
                    <a:pt x="495" y="170"/>
                  </a:lnTo>
                  <a:lnTo>
                    <a:pt x="508" y="182"/>
                  </a:lnTo>
                  <a:lnTo>
                    <a:pt x="525" y="204"/>
                  </a:lnTo>
                  <a:lnTo>
                    <a:pt x="567" y="254"/>
                  </a:lnTo>
                  <a:lnTo>
                    <a:pt x="576" y="259"/>
                  </a:lnTo>
                  <a:lnTo>
                    <a:pt x="580" y="263"/>
                  </a:lnTo>
                  <a:lnTo>
                    <a:pt x="580" y="267"/>
                  </a:lnTo>
                  <a:lnTo>
                    <a:pt x="584" y="271"/>
                  </a:lnTo>
                  <a:lnTo>
                    <a:pt x="589" y="276"/>
                  </a:lnTo>
                  <a:lnTo>
                    <a:pt x="593" y="284"/>
                  </a:lnTo>
                  <a:lnTo>
                    <a:pt x="597" y="288"/>
                  </a:lnTo>
                  <a:lnTo>
                    <a:pt x="597" y="292"/>
                  </a:lnTo>
                  <a:lnTo>
                    <a:pt x="601" y="301"/>
                  </a:lnTo>
                  <a:lnTo>
                    <a:pt x="606" y="309"/>
                  </a:lnTo>
                  <a:lnTo>
                    <a:pt x="606" y="326"/>
                  </a:lnTo>
                  <a:lnTo>
                    <a:pt x="610" y="331"/>
                  </a:lnTo>
                  <a:lnTo>
                    <a:pt x="610" y="335"/>
                  </a:lnTo>
                  <a:lnTo>
                    <a:pt x="614" y="339"/>
                  </a:lnTo>
                  <a:lnTo>
                    <a:pt x="618" y="343"/>
                  </a:lnTo>
                  <a:lnTo>
                    <a:pt x="622" y="352"/>
                  </a:lnTo>
                  <a:lnTo>
                    <a:pt x="627" y="356"/>
                  </a:lnTo>
                  <a:lnTo>
                    <a:pt x="639" y="369"/>
                  </a:lnTo>
                  <a:lnTo>
                    <a:pt x="648" y="377"/>
                  </a:lnTo>
                  <a:lnTo>
                    <a:pt x="652" y="381"/>
                  </a:lnTo>
                  <a:lnTo>
                    <a:pt x="661" y="386"/>
                  </a:lnTo>
                  <a:lnTo>
                    <a:pt x="686" y="407"/>
                  </a:lnTo>
                  <a:lnTo>
                    <a:pt x="703" y="419"/>
                  </a:lnTo>
                  <a:lnTo>
                    <a:pt x="711" y="424"/>
                  </a:lnTo>
                  <a:lnTo>
                    <a:pt x="716" y="428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8" y="436"/>
                  </a:lnTo>
                  <a:lnTo>
                    <a:pt x="733" y="436"/>
                  </a:lnTo>
                  <a:lnTo>
                    <a:pt x="737" y="432"/>
                  </a:lnTo>
                  <a:lnTo>
                    <a:pt x="741" y="432"/>
                  </a:lnTo>
                  <a:lnTo>
                    <a:pt x="741" y="428"/>
                  </a:lnTo>
                  <a:lnTo>
                    <a:pt x="745" y="428"/>
                  </a:lnTo>
                  <a:lnTo>
                    <a:pt x="749" y="424"/>
                  </a:lnTo>
                  <a:lnTo>
                    <a:pt x="754" y="411"/>
                  </a:lnTo>
                  <a:lnTo>
                    <a:pt x="766" y="398"/>
                  </a:lnTo>
                  <a:lnTo>
                    <a:pt x="771" y="390"/>
                  </a:lnTo>
                  <a:lnTo>
                    <a:pt x="775" y="386"/>
                  </a:lnTo>
                  <a:lnTo>
                    <a:pt x="775" y="377"/>
                  </a:lnTo>
                  <a:lnTo>
                    <a:pt x="783" y="360"/>
                  </a:lnTo>
                  <a:lnTo>
                    <a:pt x="788" y="356"/>
                  </a:lnTo>
                  <a:lnTo>
                    <a:pt x="788" y="352"/>
                  </a:lnTo>
                  <a:lnTo>
                    <a:pt x="792" y="347"/>
                  </a:lnTo>
                  <a:lnTo>
                    <a:pt x="792" y="343"/>
                  </a:lnTo>
                  <a:lnTo>
                    <a:pt x="796" y="339"/>
                  </a:lnTo>
                  <a:lnTo>
                    <a:pt x="800" y="335"/>
                  </a:lnTo>
                  <a:lnTo>
                    <a:pt x="809" y="335"/>
                  </a:lnTo>
                  <a:lnTo>
                    <a:pt x="813" y="331"/>
                  </a:lnTo>
                  <a:lnTo>
                    <a:pt x="821" y="326"/>
                  </a:lnTo>
                  <a:lnTo>
                    <a:pt x="843" y="318"/>
                  </a:lnTo>
                  <a:lnTo>
                    <a:pt x="855" y="314"/>
                  </a:lnTo>
                  <a:lnTo>
                    <a:pt x="864" y="309"/>
                  </a:lnTo>
                  <a:lnTo>
                    <a:pt x="868" y="305"/>
                  </a:lnTo>
                  <a:lnTo>
                    <a:pt x="872" y="301"/>
                  </a:lnTo>
                  <a:lnTo>
                    <a:pt x="881" y="297"/>
                  </a:lnTo>
                  <a:lnTo>
                    <a:pt x="889" y="292"/>
                  </a:lnTo>
                  <a:lnTo>
                    <a:pt x="893" y="288"/>
                  </a:lnTo>
                  <a:lnTo>
                    <a:pt x="898" y="284"/>
                  </a:lnTo>
                  <a:lnTo>
                    <a:pt x="902" y="280"/>
                  </a:lnTo>
                  <a:lnTo>
                    <a:pt x="910" y="276"/>
                  </a:lnTo>
                  <a:lnTo>
                    <a:pt x="915" y="271"/>
                  </a:lnTo>
                  <a:lnTo>
                    <a:pt x="915" y="267"/>
                  </a:lnTo>
                  <a:lnTo>
                    <a:pt x="919" y="267"/>
                  </a:lnTo>
                  <a:lnTo>
                    <a:pt x="919" y="263"/>
                  </a:lnTo>
                  <a:lnTo>
                    <a:pt x="923" y="259"/>
                  </a:lnTo>
                  <a:lnTo>
                    <a:pt x="923" y="254"/>
                  </a:lnTo>
                  <a:lnTo>
                    <a:pt x="923" y="250"/>
                  </a:lnTo>
                  <a:lnTo>
                    <a:pt x="923" y="246"/>
                  </a:lnTo>
                  <a:lnTo>
                    <a:pt x="919" y="242"/>
                  </a:lnTo>
                  <a:lnTo>
                    <a:pt x="919" y="237"/>
                  </a:lnTo>
                  <a:lnTo>
                    <a:pt x="919" y="233"/>
                  </a:lnTo>
                  <a:lnTo>
                    <a:pt x="910" y="216"/>
                  </a:lnTo>
                  <a:lnTo>
                    <a:pt x="906" y="212"/>
                  </a:lnTo>
                  <a:lnTo>
                    <a:pt x="906" y="204"/>
                  </a:lnTo>
                  <a:lnTo>
                    <a:pt x="902" y="199"/>
                  </a:lnTo>
                  <a:lnTo>
                    <a:pt x="902" y="195"/>
                  </a:lnTo>
                  <a:lnTo>
                    <a:pt x="902" y="191"/>
                  </a:lnTo>
                  <a:lnTo>
                    <a:pt x="902" y="182"/>
                  </a:lnTo>
                  <a:lnTo>
                    <a:pt x="902" y="178"/>
                  </a:lnTo>
                  <a:lnTo>
                    <a:pt x="902" y="170"/>
                  </a:lnTo>
                  <a:lnTo>
                    <a:pt x="902" y="165"/>
                  </a:lnTo>
                  <a:lnTo>
                    <a:pt x="906" y="165"/>
                  </a:lnTo>
                  <a:lnTo>
                    <a:pt x="906" y="157"/>
                  </a:lnTo>
                  <a:lnTo>
                    <a:pt x="910" y="148"/>
                  </a:lnTo>
                  <a:lnTo>
                    <a:pt x="923" y="127"/>
                  </a:lnTo>
                  <a:lnTo>
                    <a:pt x="927" y="119"/>
                  </a:lnTo>
                  <a:lnTo>
                    <a:pt x="927" y="115"/>
                  </a:lnTo>
                  <a:lnTo>
                    <a:pt x="931" y="102"/>
                  </a:lnTo>
                  <a:lnTo>
                    <a:pt x="936" y="89"/>
                  </a:lnTo>
                  <a:lnTo>
                    <a:pt x="940" y="81"/>
                  </a:lnTo>
                  <a:lnTo>
                    <a:pt x="940" y="72"/>
                  </a:lnTo>
                  <a:lnTo>
                    <a:pt x="944" y="68"/>
                  </a:lnTo>
                  <a:lnTo>
                    <a:pt x="948" y="55"/>
                  </a:lnTo>
                  <a:lnTo>
                    <a:pt x="953" y="51"/>
                  </a:lnTo>
                  <a:lnTo>
                    <a:pt x="957" y="47"/>
                  </a:lnTo>
                  <a:lnTo>
                    <a:pt x="957" y="43"/>
                  </a:lnTo>
                  <a:lnTo>
                    <a:pt x="961" y="43"/>
                  </a:lnTo>
                  <a:lnTo>
                    <a:pt x="965" y="38"/>
                  </a:lnTo>
                  <a:lnTo>
                    <a:pt x="970" y="38"/>
                  </a:lnTo>
                  <a:lnTo>
                    <a:pt x="974" y="34"/>
                  </a:lnTo>
                  <a:lnTo>
                    <a:pt x="978" y="34"/>
                  </a:lnTo>
                  <a:lnTo>
                    <a:pt x="982" y="34"/>
                  </a:lnTo>
                  <a:lnTo>
                    <a:pt x="995" y="38"/>
                  </a:lnTo>
                  <a:lnTo>
                    <a:pt x="1012" y="38"/>
                  </a:lnTo>
                  <a:lnTo>
                    <a:pt x="1020" y="38"/>
                  </a:lnTo>
                  <a:lnTo>
                    <a:pt x="1050" y="47"/>
                  </a:lnTo>
                  <a:lnTo>
                    <a:pt x="1054" y="47"/>
                  </a:lnTo>
                  <a:lnTo>
                    <a:pt x="1063" y="47"/>
                  </a:lnTo>
                  <a:lnTo>
                    <a:pt x="1071" y="47"/>
                  </a:lnTo>
                  <a:lnTo>
                    <a:pt x="1080" y="47"/>
                  </a:lnTo>
                  <a:lnTo>
                    <a:pt x="1088" y="47"/>
                  </a:lnTo>
                  <a:lnTo>
                    <a:pt x="1092" y="47"/>
                  </a:lnTo>
                  <a:lnTo>
                    <a:pt x="1101" y="47"/>
                  </a:lnTo>
                  <a:lnTo>
                    <a:pt x="1109" y="43"/>
                  </a:lnTo>
                  <a:lnTo>
                    <a:pt x="1118" y="43"/>
                  </a:lnTo>
                  <a:lnTo>
                    <a:pt x="1126" y="38"/>
                  </a:lnTo>
                  <a:lnTo>
                    <a:pt x="1135" y="34"/>
                  </a:lnTo>
                  <a:lnTo>
                    <a:pt x="1139" y="30"/>
                  </a:lnTo>
                  <a:lnTo>
                    <a:pt x="1147" y="26"/>
                  </a:lnTo>
                  <a:lnTo>
                    <a:pt x="1164" y="17"/>
                  </a:lnTo>
                  <a:lnTo>
                    <a:pt x="1169" y="13"/>
                  </a:lnTo>
                  <a:lnTo>
                    <a:pt x="1177" y="9"/>
                  </a:lnTo>
                  <a:lnTo>
                    <a:pt x="1181" y="5"/>
                  </a:lnTo>
                  <a:lnTo>
                    <a:pt x="1190" y="5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202" y="0"/>
                  </a:lnTo>
                  <a:lnTo>
                    <a:pt x="1207" y="0"/>
                  </a:lnTo>
                  <a:lnTo>
                    <a:pt x="1215" y="0"/>
                  </a:lnTo>
                  <a:lnTo>
                    <a:pt x="1219" y="5"/>
                  </a:lnTo>
                  <a:lnTo>
                    <a:pt x="1228" y="9"/>
                  </a:lnTo>
                  <a:lnTo>
                    <a:pt x="1245" y="17"/>
                  </a:lnTo>
                  <a:lnTo>
                    <a:pt x="1253" y="21"/>
                  </a:lnTo>
                  <a:lnTo>
                    <a:pt x="1266" y="30"/>
                  </a:lnTo>
                  <a:lnTo>
                    <a:pt x="1274" y="30"/>
                  </a:lnTo>
                  <a:lnTo>
                    <a:pt x="1291" y="38"/>
                  </a:lnTo>
                  <a:lnTo>
                    <a:pt x="1312" y="47"/>
                  </a:lnTo>
                  <a:lnTo>
                    <a:pt x="1338" y="60"/>
                  </a:lnTo>
                  <a:lnTo>
                    <a:pt x="1351" y="64"/>
                  </a:lnTo>
                  <a:lnTo>
                    <a:pt x="1351" y="68"/>
                  </a:lnTo>
                  <a:lnTo>
                    <a:pt x="1351" y="72"/>
                  </a:lnTo>
                  <a:lnTo>
                    <a:pt x="1355" y="89"/>
                  </a:lnTo>
                  <a:lnTo>
                    <a:pt x="1355" y="98"/>
                  </a:lnTo>
                  <a:lnTo>
                    <a:pt x="1359" y="106"/>
                  </a:lnTo>
                  <a:lnTo>
                    <a:pt x="1359" y="110"/>
                  </a:lnTo>
                  <a:lnTo>
                    <a:pt x="1359" y="115"/>
                  </a:lnTo>
                  <a:lnTo>
                    <a:pt x="1355" y="123"/>
                  </a:lnTo>
                  <a:lnTo>
                    <a:pt x="1355" y="127"/>
                  </a:lnTo>
                  <a:lnTo>
                    <a:pt x="1351" y="132"/>
                  </a:lnTo>
                  <a:lnTo>
                    <a:pt x="1346" y="136"/>
                  </a:lnTo>
                  <a:lnTo>
                    <a:pt x="1338" y="144"/>
                  </a:lnTo>
                  <a:lnTo>
                    <a:pt x="1334" y="153"/>
                  </a:lnTo>
                  <a:lnTo>
                    <a:pt x="1325" y="161"/>
                  </a:lnTo>
                  <a:lnTo>
                    <a:pt x="1312" y="174"/>
                  </a:lnTo>
                  <a:lnTo>
                    <a:pt x="1308" y="178"/>
                  </a:lnTo>
                  <a:lnTo>
                    <a:pt x="1308" y="182"/>
                  </a:lnTo>
                  <a:lnTo>
                    <a:pt x="1308" y="187"/>
                  </a:lnTo>
                  <a:lnTo>
                    <a:pt x="1317" y="195"/>
                  </a:lnTo>
                  <a:lnTo>
                    <a:pt x="1317" y="199"/>
                  </a:lnTo>
                  <a:lnTo>
                    <a:pt x="1321" y="199"/>
                  </a:lnTo>
                  <a:lnTo>
                    <a:pt x="1321" y="208"/>
                  </a:lnTo>
                  <a:lnTo>
                    <a:pt x="1321" y="212"/>
                  </a:lnTo>
                  <a:lnTo>
                    <a:pt x="1325" y="216"/>
                  </a:lnTo>
                  <a:lnTo>
                    <a:pt x="1325" y="225"/>
                  </a:lnTo>
                  <a:lnTo>
                    <a:pt x="1325" y="233"/>
                  </a:lnTo>
                  <a:lnTo>
                    <a:pt x="1325" y="237"/>
                  </a:lnTo>
                  <a:lnTo>
                    <a:pt x="1325" y="246"/>
                  </a:lnTo>
                  <a:lnTo>
                    <a:pt x="1325" y="250"/>
                  </a:lnTo>
                  <a:lnTo>
                    <a:pt x="1325" y="254"/>
                  </a:lnTo>
                  <a:lnTo>
                    <a:pt x="1325" y="263"/>
                  </a:lnTo>
                  <a:lnTo>
                    <a:pt x="1325" y="267"/>
                  </a:lnTo>
                  <a:lnTo>
                    <a:pt x="1321" y="276"/>
                  </a:lnTo>
                  <a:lnTo>
                    <a:pt x="1317" y="292"/>
                  </a:lnTo>
                  <a:lnTo>
                    <a:pt x="1312" y="318"/>
                  </a:lnTo>
                  <a:lnTo>
                    <a:pt x="1312" y="326"/>
                  </a:lnTo>
                  <a:lnTo>
                    <a:pt x="1308" y="331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08" y="373"/>
                  </a:lnTo>
                  <a:lnTo>
                    <a:pt x="1308" y="377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4" y="394"/>
                  </a:lnTo>
                  <a:lnTo>
                    <a:pt x="1304" y="398"/>
                  </a:lnTo>
                  <a:lnTo>
                    <a:pt x="1300" y="398"/>
                  </a:lnTo>
                  <a:lnTo>
                    <a:pt x="1300" y="403"/>
                  </a:lnTo>
                  <a:lnTo>
                    <a:pt x="1296" y="403"/>
                  </a:lnTo>
                  <a:lnTo>
                    <a:pt x="1291" y="403"/>
                  </a:lnTo>
                  <a:lnTo>
                    <a:pt x="1283" y="398"/>
                  </a:lnTo>
                  <a:lnTo>
                    <a:pt x="1279" y="398"/>
                  </a:lnTo>
                  <a:lnTo>
                    <a:pt x="1270" y="394"/>
                  </a:lnTo>
                  <a:lnTo>
                    <a:pt x="1266" y="390"/>
                  </a:lnTo>
                  <a:lnTo>
                    <a:pt x="1262" y="390"/>
                  </a:lnTo>
                  <a:lnTo>
                    <a:pt x="1253" y="390"/>
                  </a:lnTo>
                  <a:lnTo>
                    <a:pt x="1249" y="390"/>
                  </a:lnTo>
                  <a:lnTo>
                    <a:pt x="1245" y="394"/>
                  </a:lnTo>
                  <a:lnTo>
                    <a:pt x="1241" y="394"/>
                  </a:lnTo>
                  <a:lnTo>
                    <a:pt x="1236" y="398"/>
                  </a:lnTo>
                  <a:lnTo>
                    <a:pt x="1232" y="403"/>
                  </a:lnTo>
                  <a:lnTo>
                    <a:pt x="1232" y="407"/>
                  </a:lnTo>
                  <a:lnTo>
                    <a:pt x="1224" y="411"/>
                  </a:lnTo>
                  <a:lnTo>
                    <a:pt x="1219" y="415"/>
                  </a:lnTo>
                  <a:lnTo>
                    <a:pt x="1215" y="424"/>
                  </a:lnTo>
                  <a:lnTo>
                    <a:pt x="1211" y="428"/>
                  </a:lnTo>
                  <a:lnTo>
                    <a:pt x="1202" y="441"/>
                  </a:lnTo>
                  <a:lnTo>
                    <a:pt x="1198" y="445"/>
                  </a:lnTo>
                  <a:lnTo>
                    <a:pt x="1198" y="453"/>
                  </a:lnTo>
                  <a:lnTo>
                    <a:pt x="1194" y="458"/>
                  </a:lnTo>
                  <a:lnTo>
                    <a:pt x="1190" y="470"/>
                  </a:lnTo>
                  <a:lnTo>
                    <a:pt x="1185" y="479"/>
                  </a:lnTo>
                  <a:lnTo>
                    <a:pt x="1177" y="491"/>
                  </a:lnTo>
                  <a:lnTo>
                    <a:pt x="1177" y="504"/>
                  </a:lnTo>
                  <a:lnTo>
                    <a:pt x="1173" y="508"/>
                  </a:lnTo>
                  <a:lnTo>
                    <a:pt x="1173" y="517"/>
                  </a:lnTo>
                  <a:lnTo>
                    <a:pt x="1169" y="525"/>
                  </a:lnTo>
                  <a:lnTo>
                    <a:pt x="1169" y="530"/>
                  </a:lnTo>
                  <a:lnTo>
                    <a:pt x="1169" y="534"/>
                  </a:lnTo>
                  <a:lnTo>
                    <a:pt x="1169" y="538"/>
                  </a:lnTo>
                  <a:lnTo>
                    <a:pt x="1169" y="542"/>
                  </a:lnTo>
                  <a:lnTo>
                    <a:pt x="1169" y="551"/>
                  </a:lnTo>
                  <a:lnTo>
                    <a:pt x="1173" y="563"/>
                  </a:lnTo>
                  <a:lnTo>
                    <a:pt x="1173" y="572"/>
                  </a:lnTo>
                  <a:lnTo>
                    <a:pt x="1173" y="580"/>
                  </a:lnTo>
                  <a:lnTo>
                    <a:pt x="1177" y="585"/>
                  </a:lnTo>
                  <a:lnTo>
                    <a:pt x="1177" y="589"/>
                  </a:lnTo>
                  <a:lnTo>
                    <a:pt x="1177" y="593"/>
                  </a:lnTo>
                  <a:lnTo>
                    <a:pt x="1190" y="606"/>
                  </a:lnTo>
                  <a:lnTo>
                    <a:pt x="1194" y="614"/>
                  </a:lnTo>
                  <a:lnTo>
                    <a:pt x="1198" y="618"/>
                  </a:lnTo>
                  <a:lnTo>
                    <a:pt x="1207" y="627"/>
                  </a:lnTo>
                  <a:lnTo>
                    <a:pt x="1215" y="640"/>
                  </a:lnTo>
                  <a:lnTo>
                    <a:pt x="1215" y="644"/>
                  </a:lnTo>
                  <a:lnTo>
                    <a:pt x="1219" y="648"/>
                  </a:lnTo>
                  <a:lnTo>
                    <a:pt x="1224" y="652"/>
                  </a:lnTo>
                  <a:lnTo>
                    <a:pt x="1236" y="661"/>
                  </a:lnTo>
                  <a:lnTo>
                    <a:pt x="1241" y="665"/>
                  </a:lnTo>
                  <a:lnTo>
                    <a:pt x="1245" y="669"/>
                  </a:lnTo>
                  <a:lnTo>
                    <a:pt x="1245" y="673"/>
                  </a:lnTo>
                  <a:lnTo>
                    <a:pt x="1245" y="678"/>
                  </a:lnTo>
                  <a:lnTo>
                    <a:pt x="1245" y="682"/>
                  </a:lnTo>
                  <a:lnTo>
                    <a:pt x="1249" y="690"/>
                  </a:lnTo>
                  <a:lnTo>
                    <a:pt x="1249" y="695"/>
                  </a:lnTo>
                  <a:lnTo>
                    <a:pt x="1245" y="699"/>
                  </a:lnTo>
                  <a:lnTo>
                    <a:pt x="1245" y="703"/>
                  </a:lnTo>
                  <a:lnTo>
                    <a:pt x="1245" y="707"/>
                  </a:lnTo>
                  <a:lnTo>
                    <a:pt x="1241" y="712"/>
                  </a:lnTo>
                  <a:lnTo>
                    <a:pt x="1236" y="716"/>
                  </a:lnTo>
                  <a:lnTo>
                    <a:pt x="1232" y="720"/>
                  </a:lnTo>
                  <a:lnTo>
                    <a:pt x="1228" y="724"/>
                  </a:lnTo>
                  <a:lnTo>
                    <a:pt x="1219" y="733"/>
                  </a:lnTo>
                  <a:lnTo>
                    <a:pt x="1215" y="737"/>
                  </a:lnTo>
                  <a:lnTo>
                    <a:pt x="1207" y="741"/>
                  </a:lnTo>
                  <a:lnTo>
                    <a:pt x="1198" y="745"/>
                  </a:lnTo>
                  <a:lnTo>
                    <a:pt x="1194" y="750"/>
                  </a:lnTo>
                  <a:lnTo>
                    <a:pt x="1181" y="754"/>
                  </a:lnTo>
                  <a:lnTo>
                    <a:pt x="1156" y="771"/>
                  </a:lnTo>
                  <a:lnTo>
                    <a:pt x="1164" y="779"/>
                  </a:lnTo>
                  <a:lnTo>
                    <a:pt x="1169" y="784"/>
                  </a:lnTo>
                  <a:lnTo>
                    <a:pt x="1173" y="788"/>
                  </a:lnTo>
                  <a:lnTo>
                    <a:pt x="1177" y="796"/>
                  </a:lnTo>
                  <a:lnTo>
                    <a:pt x="1177" y="800"/>
                  </a:lnTo>
                  <a:lnTo>
                    <a:pt x="1185" y="809"/>
                  </a:lnTo>
                  <a:lnTo>
                    <a:pt x="1185" y="817"/>
                  </a:lnTo>
                  <a:lnTo>
                    <a:pt x="1190" y="822"/>
                  </a:lnTo>
                  <a:lnTo>
                    <a:pt x="1190" y="826"/>
                  </a:lnTo>
                  <a:lnTo>
                    <a:pt x="1190" y="839"/>
                  </a:lnTo>
                  <a:lnTo>
                    <a:pt x="1190" y="843"/>
                  </a:lnTo>
                  <a:lnTo>
                    <a:pt x="1190" y="847"/>
                  </a:lnTo>
                  <a:lnTo>
                    <a:pt x="1185" y="847"/>
                  </a:lnTo>
                  <a:lnTo>
                    <a:pt x="1185" y="851"/>
                  </a:lnTo>
                  <a:lnTo>
                    <a:pt x="1181" y="856"/>
                  </a:lnTo>
                  <a:lnTo>
                    <a:pt x="1177" y="864"/>
                  </a:lnTo>
                  <a:lnTo>
                    <a:pt x="1177" y="868"/>
                  </a:lnTo>
                  <a:lnTo>
                    <a:pt x="1173" y="872"/>
                  </a:lnTo>
                  <a:lnTo>
                    <a:pt x="1169" y="881"/>
                  </a:lnTo>
                  <a:lnTo>
                    <a:pt x="1169" y="889"/>
                  </a:lnTo>
                  <a:lnTo>
                    <a:pt x="1164" y="894"/>
                  </a:lnTo>
                  <a:lnTo>
                    <a:pt x="1164" y="902"/>
                  </a:lnTo>
                  <a:lnTo>
                    <a:pt x="1164" y="906"/>
                  </a:lnTo>
                  <a:lnTo>
                    <a:pt x="1164" y="923"/>
                  </a:lnTo>
                  <a:lnTo>
                    <a:pt x="1164" y="928"/>
                  </a:lnTo>
                  <a:lnTo>
                    <a:pt x="1160" y="932"/>
                  </a:lnTo>
                  <a:lnTo>
                    <a:pt x="1160" y="944"/>
                  </a:lnTo>
                  <a:lnTo>
                    <a:pt x="1160" y="949"/>
                  </a:lnTo>
                  <a:lnTo>
                    <a:pt x="1160" y="961"/>
                  </a:lnTo>
                  <a:lnTo>
                    <a:pt x="1156" y="970"/>
                  </a:lnTo>
                  <a:lnTo>
                    <a:pt x="1156" y="987"/>
                  </a:lnTo>
                  <a:lnTo>
                    <a:pt x="1156" y="1008"/>
                  </a:lnTo>
                  <a:lnTo>
                    <a:pt x="1156" y="1033"/>
                  </a:lnTo>
                  <a:lnTo>
                    <a:pt x="1156" y="1046"/>
                  </a:lnTo>
                  <a:lnTo>
                    <a:pt x="1160" y="1059"/>
                  </a:lnTo>
                  <a:lnTo>
                    <a:pt x="1160" y="1067"/>
                  </a:lnTo>
                  <a:lnTo>
                    <a:pt x="1160" y="1080"/>
                  </a:lnTo>
                  <a:lnTo>
                    <a:pt x="1156" y="1093"/>
                  </a:lnTo>
                  <a:lnTo>
                    <a:pt x="1156" y="1105"/>
                  </a:lnTo>
                  <a:lnTo>
                    <a:pt x="1152" y="1118"/>
                  </a:lnTo>
                  <a:lnTo>
                    <a:pt x="1152" y="1126"/>
                  </a:lnTo>
                  <a:lnTo>
                    <a:pt x="1152" y="1131"/>
                  </a:lnTo>
                  <a:lnTo>
                    <a:pt x="1147" y="1135"/>
                  </a:lnTo>
                  <a:lnTo>
                    <a:pt x="1147" y="1139"/>
                  </a:lnTo>
                  <a:lnTo>
                    <a:pt x="1143" y="1143"/>
                  </a:lnTo>
                  <a:lnTo>
                    <a:pt x="1139" y="1143"/>
                  </a:lnTo>
                  <a:lnTo>
                    <a:pt x="1139" y="1148"/>
                  </a:lnTo>
                  <a:lnTo>
                    <a:pt x="1135" y="1148"/>
                  </a:lnTo>
                  <a:lnTo>
                    <a:pt x="1130" y="1152"/>
                  </a:lnTo>
                  <a:lnTo>
                    <a:pt x="1126" y="1152"/>
                  </a:lnTo>
                  <a:lnTo>
                    <a:pt x="1109" y="1152"/>
                  </a:lnTo>
                  <a:lnTo>
                    <a:pt x="1105" y="1156"/>
                  </a:lnTo>
                  <a:lnTo>
                    <a:pt x="1097" y="1156"/>
                  </a:lnTo>
                  <a:lnTo>
                    <a:pt x="1092" y="1156"/>
                  </a:lnTo>
                  <a:lnTo>
                    <a:pt x="1088" y="1160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4" y="1173"/>
                  </a:lnTo>
                  <a:lnTo>
                    <a:pt x="1080" y="1173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75" y="1194"/>
                  </a:lnTo>
                  <a:lnTo>
                    <a:pt x="1075" y="1207"/>
                  </a:lnTo>
                  <a:lnTo>
                    <a:pt x="1075" y="1211"/>
                  </a:lnTo>
                  <a:lnTo>
                    <a:pt x="1071" y="1224"/>
                  </a:lnTo>
                  <a:lnTo>
                    <a:pt x="1071" y="1237"/>
                  </a:lnTo>
                  <a:lnTo>
                    <a:pt x="1071" y="1245"/>
                  </a:lnTo>
                  <a:lnTo>
                    <a:pt x="1071" y="1249"/>
                  </a:lnTo>
                  <a:lnTo>
                    <a:pt x="1075" y="1254"/>
                  </a:lnTo>
                  <a:lnTo>
                    <a:pt x="1075" y="1258"/>
                  </a:lnTo>
                  <a:lnTo>
                    <a:pt x="1075" y="1262"/>
                  </a:lnTo>
                  <a:lnTo>
                    <a:pt x="1080" y="1266"/>
                  </a:lnTo>
                  <a:lnTo>
                    <a:pt x="1084" y="1266"/>
                  </a:lnTo>
                  <a:lnTo>
                    <a:pt x="1088" y="1270"/>
                  </a:lnTo>
                  <a:lnTo>
                    <a:pt x="1092" y="1275"/>
                  </a:lnTo>
                  <a:lnTo>
                    <a:pt x="1097" y="1279"/>
                  </a:lnTo>
                  <a:lnTo>
                    <a:pt x="1097" y="1283"/>
                  </a:lnTo>
                  <a:lnTo>
                    <a:pt x="1097" y="1287"/>
                  </a:lnTo>
                  <a:lnTo>
                    <a:pt x="1097" y="1304"/>
                  </a:lnTo>
                  <a:lnTo>
                    <a:pt x="1097" y="1313"/>
                  </a:lnTo>
                  <a:lnTo>
                    <a:pt x="1097" y="1325"/>
                  </a:lnTo>
                  <a:lnTo>
                    <a:pt x="1097" y="1342"/>
                  </a:lnTo>
                  <a:lnTo>
                    <a:pt x="1092" y="1351"/>
                  </a:lnTo>
                  <a:lnTo>
                    <a:pt x="1092" y="1359"/>
                  </a:lnTo>
                  <a:lnTo>
                    <a:pt x="1092" y="1368"/>
                  </a:lnTo>
                  <a:lnTo>
                    <a:pt x="1088" y="1376"/>
                  </a:lnTo>
                  <a:lnTo>
                    <a:pt x="1088" y="1381"/>
                  </a:lnTo>
                  <a:lnTo>
                    <a:pt x="1084" y="1389"/>
                  </a:lnTo>
                  <a:lnTo>
                    <a:pt x="1080" y="1393"/>
                  </a:lnTo>
                  <a:lnTo>
                    <a:pt x="1075" y="1397"/>
                  </a:lnTo>
                  <a:lnTo>
                    <a:pt x="1071" y="1402"/>
                  </a:lnTo>
                  <a:lnTo>
                    <a:pt x="1058" y="1414"/>
                  </a:lnTo>
                  <a:lnTo>
                    <a:pt x="1050" y="1419"/>
                  </a:lnTo>
                  <a:lnTo>
                    <a:pt x="1046" y="1423"/>
                  </a:lnTo>
                  <a:lnTo>
                    <a:pt x="1042" y="1423"/>
                  </a:lnTo>
                  <a:lnTo>
                    <a:pt x="1037" y="1423"/>
                  </a:lnTo>
                  <a:lnTo>
                    <a:pt x="1033" y="1423"/>
                  </a:lnTo>
                  <a:lnTo>
                    <a:pt x="1025" y="1414"/>
                  </a:lnTo>
                  <a:lnTo>
                    <a:pt x="1020" y="1414"/>
                  </a:lnTo>
                  <a:lnTo>
                    <a:pt x="1012" y="1410"/>
                  </a:lnTo>
                  <a:lnTo>
                    <a:pt x="1008" y="1410"/>
                  </a:lnTo>
                  <a:lnTo>
                    <a:pt x="1003" y="1406"/>
                  </a:lnTo>
                  <a:lnTo>
                    <a:pt x="999" y="1406"/>
                  </a:lnTo>
                  <a:lnTo>
                    <a:pt x="995" y="1406"/>
                  </a:lnTo>
                  <a:lnTo>
                    <a:pt x="974" y="1410"/>
                  </a:lnTo>
                  <a:lnTo>
                    <a:pt x="953" y="1410"/>
                  </a:lnTo>
                  <a:lnTo>
                    <a:pt x="940" y="1410"/>
                  </a:lnTo>
                  <a:lnTo>
                    <a:pt x="936" y="1410"/>
                  </a:lnTo>
                  <a:lnTo>
                    <a:pt x="927" y="1410"/>
                  </a:lnTo>
                  <a:lnTo>
                    <a:pt x="906" y="1414"/>
                  </a:lnTo>
                  <a:lnTo>
                    <a:pt x="889" y="1419"/>
                  </a:lnTo>
                  <a:lnTo>
                    <a:pt x="885" y="1419"/>
                  </a:lnTo>
                  <a:lnTo>
                    <a:pt x="881" y="1419"/>
                  </a:lnTo>
                  <a:lnTo>
                    <a:pt x="881" y="1423"/>
                  </a:lnTo>
                  <a:lnTo>
                    <a:pt x="876" y="1423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72" y="1431"/>
                  </a:lnTo>
                  <a:lnTo>
                    <a:pt x="868" y="1431"/>
                  </a:lnTo>
                  <a:lnTo>
                    <a:pt x="868" y="1436"/>
                  </a:lnTo>
                  <a:lnTo>
                    <a:pt x="864" y="1436"/>
                  </a:lnTo>
                  <a:lnTo>
                    <a:pt x="860" y="1436"/>
                  </a:lnTo>
                  <a:lnTo>
                    <a:pt x="855" y="1440"/>
                  </a:lnTo>
                  <a:lnTo>
                    <a:pt x="851" y="1444"/>
                  </a:lnTo>
                  <a:lnTo>
                    <a:pt x="851" y="1452"/>
                  </a:lnTo>
                  <a:lnTo>
                    <a:pt x="843" y="1469"/>
                  </a:lnTo>
                  <a:lnTo>
                    <a:pt x="843" y="1478"/>
                  </a:lnTo>
                  <a:lnTo>
                    <a:pt x="838" y="1486"/>
                  </a:lnTo>
                  <a:lnTo>
                    <a:pt x="834" y="1491"/>
                  </a:lnTo>
                  <a:lnTo>
                    <a:pt x="830" y="1499"/>
                  </a:lnTo>
                  <a:lnTo>
                    <a:pt x="817" y="1524"/>
                  </a:lnTo>
                  <a:lnTo>
                    <a:pt x="809" y="1533"/>
                  </a:lnTo>
                  <a:lnTo>
                    <a:pt x="804" y="1541"/>
                  </a:lnTo>
                  <a:lnTo>
                    <a:pt x="800" y="1546"/>
                  </a:lnTo>
                  <a:lnTo>
                    <a:pt x="796" y="1554"/>
                  </a:lnTo>
                  <a:lnTo>
                    <a:pt x="792" y="1558"/>
                  </a:lnTo>
                  <a:lnTo>
                    <a:pt x="788" y="1558"/>
                  </a:lnTo>
                  <a:lnTo>
                    <a:pt x="783" y="1563"/>
                  </a:lnTo>
                  <a:lnTo>
                    <a:pt x="775" y="1567"/>
                  </a:lnTo>
                  <a:lnTo>
                    <a:pt x="762" y="1575"/>
                  </a:lnTo>
                  <a:lnTo>
                    <a:pt x="749" y="1580"/>
                  </a:lnTo>
                  <a:lnTo>
                    <a:pt x="737" y="1584"/>
                  </a:lnTo>
                  <a:lnTo>
                    <a:pt x="733" y="1588"/>
                  </a:lnTo>
                  <a:lnTo>
                    <a:pt x="724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73" y="1592"/>
                  </a:lnTo>
                  <a:lnTo>
                    <a:pt x="669" y="1592"/>
                  </a:lnTo>
                  <a:lnTo>
                    <a:pt x="648" y="1592"/>
                  </a:lnTo>
                  <a:lnTo>
                    <a:pt x="631" y="1592"/>
                  </a:lnTo>
                  <a:lnTo>
                    <a:pt x="627" y="1592"/>
                  </a:lnTo>
                  <a:lnTo>
                    <a:pt x="618" y="1592"/>
                  </a:lnTo>
                  <a:lnTo>
                    <a:pt x="614" y="1588"/>
                  </a:lnTo>
                  <a:lnTo>
                    <a:pt x="606" y="1588"/>
                  </a:lnTo>
                  <a:lnTo>
                    <a:pt x="601" y="1584"/>
                  </a:lnTo>
                  <a:lnTo>
                    <a:pt x="597" y="1580"/>
                  </a:lnTo>
                  <a:lnTo>
                    <a:pt x="589" y="1575"/>
                  </a:lnTo>
                  <a:lnTo>
                    <a:pt x="584" y="1571"/>
                  </a:lnTo>
                  <a:lnTo>
                    <a:pt x="576" y="1571"/>
                  </a:lnTo>
                  <a:lnTo>
                    <a:pt x="572" y="1567"/>
                  </a:lnTo>
                  <a:lnTo>
                    <a:pt x="563" y="1563"/>
                  </a:lnTo>
                  <a:lnTo>
                    <a:pt x="559" y="1563"/>
                  </a:lnTo>
                  <a:lnTo>
                    <a:pt x="555" y="1563"/>
                  </a:lnTo>
                  <a:lnTo>
                    <a:pt x="555" y="1558"/>
                  </a:lnTo>
                  <a:lnTo>
                    <a:pt x="550" y="1558"/>
                  </a:lnTo>
                  <a:lnTo>
                    <a:pt x="542" y="1563"/>
                  </a:lnTo>
                  <a:lnTo>
                    <a:pt x="538" y="1563"/>
                  </a:lnTo>
                  <a:lnTo>
                    <a:pt x="534" y="1563"/>
                  </a:lnTo>
                  <a:lnTo>
                    <a:pt x="529" y="1567"/>
                  </a:lnTo>
                  <a:lnTo>
                    <a:pt x="521" y="1571"/>
                  </a:lnTo>
                  <a:lnTo>
                    <a:pt x="517" y="1571"/>
                  </a:lnTo>
                  <a:lnTo>
                    <a:pt x="512" y="1575"/>
                  </a:lnTo>
                  <a:lnTo>
                    <a:pt x="495" y="1580"/>
                  </a:lnTo>
                  <a:lnTo>
                    <a:pt x="483" y="1584"/>
                  </a:lnTo>
                  <a:lnTo>
                    <a:pt x="479" y="1584"/>
                  </a:lnTo>
                  <a:lnTo>
                    <a:pt x="479" y="1588"/>
                  </a:lnTo>
                  <a:lnTo>
                    <a:pt x="474" y="1588"/>
                  </a:lnTo>
                  <a:lnTo>
                    <a:pt x="470" y="1592"/>
                  </a:lnTo>
                  <a:lnTo>
                    <a:pt x="466" y="1605"/>
                  </a:lnTo>
                  <a:lnTo>
                    <a:pt x="462" y="1605"/>
                  </a:lnTo>
                  <a:lnTo>
                    <a:pt x="457" y="1609"/>
                  </a:lnTo>
                  <a:lnTo>
                    <a:pt x="453" y="1609"/>
                  </a:lnTo>
                  <a:lnTo>
                    <a:pt x="449" y="1609"/>
                  </a:lnTo>
                  <a:lnTo>
                    <a:pt x="449" y="1605"/>
                  </a:lnTo>
                  <a:lnTo>
                    <a:pt x="449" y="1601"/>
                  </a:lnTo>
                  <a:lnTo>
                    <a:pt x="449" y="1596"/>
                  </a:lnTo>
                  <a:lnTo>
                    <a:pt x="449" y="1592"/>
                  </a:lnTo>
                  <a:lnTo>
                    <a:pt x="445" y="1588"/>
                  </a:lnTo>
                  <a:lnTo>
                    <a:pt x="440" y="1584"/>
                  </a:lnTo>
                  <a:lnTo>
                    <a:pt x="436" y="1580"/>
                  </a:lnTo>
                  <a:lnTo>
                    <a:pt x="436" y="1575"/>
                  </a:lnTo>
                  <a:lnTo>
                    <a:pt x="432" y="1571"/>
                  </a:lnTo>
                  <a:lnTo>
                    <a:pt x="428" y="1567"/>
                  </a:lnTo>
                  <a:lnTo>
                    <a:pt x="423" y="1563"/>
                  </a:lnTo>
                  <a:lnTo>
                    <a:pt x="419" y="1554"/>
                  </a:lnTo>
                  <a:lnTo>
                    <a:pt x="411" y="1550"/>
                  </a:lnTo>
                  <a:lnTo>
                    <a:pt x="390" y="1533"/>
                  </a:lnTo>
                  <a:lnTo>
                    <a:pt x="385" y="1529"/>
                  </a:lnTo>
                  <a:lnTo>
                    <a:pt x="368" y="1512"/>
                  </a:lnTo>
                  <a:lnTo>
                    <a:pt x="364" y="1508"/>
                  </a:lnTo>
                  <a:lnTo>
                    <a:pt x="356" y="1499"/>
                  </a:lnTo>
                  <a:lnTo>
                    <a:pt x="335" y="1486"/>
                  </a:lnTo>
                  <a:lnTo>
                    <a:pt x="326" y="1478"/>
                  </a:lnTo>
                  <a:lnTo>
                    <a:pt x="322" y="1474"/>
                  </a:lnTo>
                  <a:lnTo>
                    <a:pt x="322" y="1469"/>
                  </a:lnTo>
                  <a:lnTo>
                    <a:pt x="318" y="1465"/>
                  </a:lnTo>
                  <a:lnTo>
                    <a:pt x="313" y="1461"/>
                  </a:lnTo>
                  <a:lnTo>
                    <a:pt x="313" y="1457"/>
                  </a:lnTo>
                  <a:lnTo>
                    <a:pt x="309" y="1452"/>
                  </a:lnTo>
                  <a:lnTo>
                    <a:pt x="309" y="1448"/>
                  </a:lnTo>
                  <a:lnTo>
                    <a:pt x="309" y="1444"/>
                  </a:lnTo>
                  <a:lnTo>
                    <a:pt x="309" y="1440"/>
                  </a:lnTo>
                  <a:lnTo>
                    <a:pt x="313" y="1436"/>
                  </a:lnTo>
                  <a:lnTo>
                    <a:pt x="313" y="1427"/>
                  </a:lnTo>
                  <a:lnTo>
                    <a:pt x="318" y="1427"/>
                  </a:lnTo>
                  <a:lnTo>
                    <a:pt x="318" y="1419"/>
                  </a:lnTo>
                  <a:lnTo>
                    <a:pt x="326" y="1410"/>
                  </a:lnTo>
                  <a:lnTo>
                    <a:pt x="330" y="1406"/>
                  </a:lnTo>
                  <a:lnTo>
                    <a:pt x="330" y="1402"/>
                  </a:lnTo>
                  <a:lnTo>
                    <a:pt x="330" y="1397"/>
                  </a:lnTo>
                  <a:lnTo>
                    <a:pt x="326" y="1393"/>
                  </a:lnTo>
                  <a:lnTo>
                    <a:pt x="322" y="1385"/>
                  </a:lnTo>
                  <a:lnTo>
                    <a:pt x="318" y="1381"/>
                  </a:lnTo>
                  <a:lnTo>
                    <a:pt x="313" y="1376"/>
                  </a:lnTo>
                  <a:lnTo>
                    <a:pt x="313" y="1372"/>
                  </a:lnTo>
                  <a:lnTo>
                    <a:pt x="313" y="1368"/>
                  </a:lnTo>
                  <a:lnTo>
                    <a:pt x="313" y="1364"/>
                  </a:lnTo>
                  <a:lnTo>
                    <a:pt x="309" y="1355"/>
                  </a:lnTo>
                  <a:lnTo>
                    <a:pt x="309" y="1351"/>
                  </a:lnTo>
                  <a:lnTo>
                    <a:pt x="309" y="1347"/>
                  </a:lnTo>
                  <a:lnTo>
                    <a:pt x="305" y="1342"/>
                  </a:lnTo>
                  <a:lnTo>
                    <a:pt x="305" y="1338"/>
                  </a:lnTo>
                  <a:lnTo>
                    <a:pt x="301" y="1334"/>
                  </a:lnTo>
                  <a:lnTo>
                    <a:pt x="292" y="1325"/>
                  </a:lnTo>
                  <a:lnTo>
                    <a:pt x="288" y="1321"/>
                  </a:lnTo>
                  <a:lnTo>
                    <a:pt x="284" y="1321"/>
                  </a:lnTo>
                  <a:lnTo>
                    <a:pt x="284" y="1317"/>
                  </a:lnTo>
                  <a:lnTo>
                    <a:pt x="280" y="1313"/>
                  </a:lnTo>
                  <a:lnTo>
                    <a:pt x="280" y="1309"/>
                  </a:lnTo>
                  <a:lnTo>
                    <a:pt x="275" y="1304"/>
                  </a:lnTo>
                  <a:lnTo>
                    <a:pt x="275" y="1296"/>
                  </a:lnTo>
                  <a:lnTo>
                    <a:pt x="275" y="1292"/>
                  </a:lnTo>
                  <a:lnTo>
                    <a:pt x="271" y="1292"/>
                  </a:lnTo>
                  <a:lnTo>
                    <a:pt x="271" y="1287"/>
                  </a:lnTo>
                  <a:lnTo>
                    <a:pt x="267" y="1287"/>
                  </a:lnTo>
                  <a:lnTo>
                    <a:pt x="267" y="1283"/>
                  </a:lnTo>
                  <a:lnTo>
                    <a:pt x="263" y="1283"/>
                  </a:lnTo>
                  <a:lnTo>
                    <a:pt x="258" y="1283"/>
                  </a:lnTo>
                  <a:lnTo>
                    <a:pt x="254" y="1283"/>
                  </a:lnTo>
                  <a:lnTo>
                    <a:pt x="250" y="1283"/>
                  </a:lnTo>
                  <a:lnTo>
                    <a:pt x="241" y="1283"/>
                  </a:lnTo>
                  <a:lnTo>
                    <a:pt x="229" y="1283"/>
                  </a:lnTo>
                  <a:lnTo>
                    <a:pt x="216" y="1283"/>
                  </a:lnTo>
                  <a:lnTo>
                    <a:pt x="208" y="1283"/>
                  </a:lnTo>
                  <a:lnTo>
                    <a:pt x="203" y="1283"/>
                  </a:lnTo>
                  <a:lnTo>
                    <a:pt x="199" y="1283"/>
                  </a:lnTo>
                  <a:lnTo>
                    <a:pt x="195" y="1283"/>
                  </a:lnTo>
                  <a:lnTo>
                    <a:pt x="191" y="1279"/>
                  </a:lnTo>
                  <a:lnTo>
                    <a:pt x="186" y="1279"/>
                  </a:lnTo>
                  <a:lnTo>
                    <a:pt x="178" y="1279"/>
                  </a:lnTo>
                  <a:lnTo>
                    <a:pt x="174" y="1279"/>
                  </a:lnTo>
                  <a:lnTo>
                    <a:pt x="169" y="1279"/>
                  </a:lnTo>
                  <a:lnTo>
                    <a:pt x="165" y="1279"/>
                  </a:lnTo>
                  <a:lnTo>
                    <a:pt x="157" y="1279"/>
                  </a:lnTo>
                  <a:lnTo>
                    <a:pt x="153" y="1283"/>
                  </a:lnTo>
                  <a:lnTo>
                    <a:pt x="136" y="1287"/>
                  </a:lnTo>
                  <a:lnTo>
                    <a:pt x="127" y="1292"/>
                  </a:lnTo>
                  <a:lnTo>
                    <a:pt x="123" y="1292"/>
                  </a:lnTo>
                  <a:lnTo>
                    <a:pt x="119" y="1292"/>
                  </a:lnTo>
                  <a:lnTo>
                    <a:pt x="114" y="1292"/>
                  </a:lnTo>
                  <a:lnTo>
                    <a:pt x="106" y="1287"/>
                  </a:lnTo>
                  <a:lnTo>
                    <a:pt x="102" y="1283"/>
                  </a:lnTo>
                  <a:lnTo>
                    <a:pt x="97" y="1279"/>
                  </a:lnTo>
                  <a:lnTo>
                    <a:pt x="93" y="1275"/>
                  </a:lnTo>
                  <a:lnTo>
                    <a:pt x="89" y="1270"/>
                  </a:lnTo>
                  <a:lnTo>
                    <a:pt x="85" y="1270"/>
                  </a:lnTo>
                  <a:lnTo>
                    <a:pt x="85" y="1266"/>
                  </a:lnTo>
                  <a:lnTo>
                    <a:pt x="81" y="1262"/>
                  </a:lnTo>
                  <a:lnTo>
                    <a:pt x="81" y="1258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76" y="1245"/>
                  </a:lnTo>
                  <a:lnTo>
                    <a:pt x="76" y="1241"/>
                  </a:lnTo>
                  <a:lnTo>
                    <a:pt x="72" y="1237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64" y="1232"/>
                  </a:lnTo>
                  <a:lnTo>
                    <a:pt x="59" y="1232"/>
                  </a:lnTo>
                  <a:lnTo>
                    <a:pt x="55" y="1228"/>
                  </a:lnTo>
                  <a:lnTo>
                    <a:pt x="51" y="1228"/>
                  </a:lnTo>
                  <a:lnTo>
                    <a:pt x="38" y="1228"/>
                  </a:lnTo>
                  <a:lnTo>
                    <a:pt x="34" y="1228"/>
                  </a:lnTo>
                  <a:lnTo>
                    <a:pt x="26" y="1228"/>
                  </a:lnTo>
                  <a:lnTo>
                    <a:pt x="21" y="1228"/>
                  </a:lnTo>
                  <a:lnTo>
                    <a:pt x="21" y="1224"/>
                  </a:lnTo>
                  <a:lnTo>
                    <a:pt x="17" y="1224"/>
                  </a:lnTo>
                  <a:lnTo>
                    <a:pt x="17" y="1220"/>
                  </a:lnTo>
                  <a:lnTo>
                    <a:pt x="13" y="1220"/>
                  </a:lnTo>
                  <a:lnTo>
                    <a:pt x="13" y="1215"/>
                  </a:lnTo>
                  <a:lnTo>
                    <a:pt x="13" y="1211"/>
                  </a:lnTo>
                  <a:lnTo>
                    <a:pt x="17" y="1207"/>
                  </a:lnTo>
                  <a:lnTo>
                    <a:pt x="21" y="1203"/>
                  </a:lnTo>
                  <a:lnTo>
                    <a:pt x="34" y="1190"/>
                  </a:lnTo>
                  <a:lnTo>
                    <a:pt x="42" y="1177"/>
                  </a:lnTo>
                  <a:lnTo>
                    <a:pt x="51" y="1169"/>
                  </a:lnTo>
                  <a:lnTo>
                    <a:pt x="59" y="1165"/>
                  </a:lnTo>
                  <a:lnTo>
                    <a:pt x="76" y="1148"/>
                  </a:lnTo>
                  <a:lnTo>
                    <a:pt x="76" y="1143"/>
                  </a:lnTo>
                  <a:lnTo>
                    <a:pt x="81" y="1143"/>
                  </a:lnTo>
                  <a:lnTo>
                    <a:pt x="81" y="1139"/>
                  </a:lnTo>
                  <a:lnTo>
                    <a:pt x="85" y="1135"/>
                  </a:lnTo>
                  <a:lnTo>
                    <a:pt x="81" y="1131"/>
                  </a:lnTo>
                  <a:lnTo>
                    <a:pt x="81" y="1126"/>
                  </a:lnTo>
                  <a:lnTo>
                    <a:pt x="76" y="1118"/>
                  </a:lnTo>
                  <a:lnTo>
                    <a:pt x="72" y="1114"/>
                  </a:lnTo>
                  <a:lnTo>
                    <a:pt x="68" y="1105"/>
                  </a:lnTo>
                  <a:lnTo>
                    <a:pt x="59" y="1097"/>
                  </a:lnTo>
                  <a:lnTo>
                    <a:pt x="51" y="1088"/>
                  </a:lnTo>
                  <a:lnTo>
                    <a:pt x="38" y="1076"/>
                  </a:lnTo>
                  <a:lnTo>
                    <a:pt x="4" y="1046"/>
                  </a:lnTo>
                  <a:lnTo>
                    <a:pt x="0" y="1042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1" name="Freeform 97"/>
            <p:cNvSpPr>
              <a:spLocks/>
            </p:cNvSpPr>
            <p:nvPr/>
          </p:nvSpPr>
          <p:spPr bwMode="auto">
            <a:xfrm>
              <a:off x="2160562" y="4365564"/>
              <a:ext cx="483980" cy="478352"/>
            </a:xfrm>
            <a:custGeom>
              <a:avLst/>
              <a:gdLst>
                <a:gd name="T0" fmla="*/ 26 w 1524"/>
                <a:gd name="T1" fmla="*/ 821 h 1511"/>
                <a:gd name="T2" fmla="*/ 26 w 1524"/>
                <a:gd name="T3" fmla="*/ 745 h 1511"/>
                <a:gd name="T4" fmla="*/ 51 w 1524"/>
                <a:gd name="T5" fmla="*/ 630 h 1511"/>
                <a:gd name="T6" fmla="*/ 102 w 1524"/>
                <a:gd name="T7" fmla="*/ 537 h 1511"/>
                <a:gd name="T8" fmla="*/ 186 w 1524"/>
                <a:gd name="T9" fmla="*/ 537 h 1511"/>
                <a:gd name="T10" fmla="*/ 250 w 1524"/>
                <a:gd name="T11" fmla="*/ 520 h 1511"/>
                <a:gd name="T12" fmla="*/ 318 w 1524"/>
                <a:gd name="T13" fmla="*/ 364 h 1511"/>
                <a:gd name="T14" fmla="*/ 373 w 1524"/>
                <a:gd name="T15" fmla="*/ 216 h 1511"/>
                <a:gd name="T16" fmla="*/ 343 w 1524"/>
                <a:gd name="T17" fmla="*/ 160 h 1511"/>
                <a:gd name="T18" fmla="*/ 284 w 1524"/>
                <a:gd name="T19" fmla="*/ 110 h 1511"/>
                <a:gd name="T20" fmla="*/ 377 w 1524"/>
                <a:gd name="T21" fmla="*/ 135 h 1511"/>
                <a:gd name="T22" fmla="*/ 436 w 1524"/>
                <a:gd name="T23" fmla="*/ 139 h 1511"/>
                <a:gd name="T24" fmla="*/ 453 w 1524"/>
                <a:gd name="T25" fmla="*/ 110 h 1511"/>
                <a:gd name="T26" fmla="*/ 470 w 1524"/>
                <a:gd name="T27" fmla="*/ 160 h 1511"/>
                <a:gd name="T28" fmla="*/ 504 w 1524"/>
                <a:gd name="T29" fmla="*/ 114 h 1511"/>
                <a:gd name="T30" fmla="*/ 580 w 1524"/>
                <a:gd name="T31" fmla="*/ 105 h 1511"/>
                <a:gd name="T32" fmla="*/ 584 w 1524"/>
                <a:gd name="T33" fmla="*/ 63 h 1511"/>
                <a:gd name="T34" fmla="*/ 534 w 1524"/>
                <a:gd name="T35" fmla="*/ 17 h 1511"/>
                <a:gd name="T36" fmla="*/ 584 w 1524"/>
                <a:gd name="T37" fmla="*/ 25 h 1511"/>
                <a:gd name="T38" fmla="*/ 699 w 1524"/>
                <a:gd name="T39" fmla="*/ 80 h 1511"/>
                <a:gd name="T40" fmla="*/ 779 w 1524"/>
                <a:gd name="T41" fmla="*/ 177 h 1511"/>
                <a:gd name="T42" fmla="*/ 851 w 1524"/>
                <a:gd name="T43" fmla="*/ 232 h 1511"/>
                <a:gd name="T44" fmla="*/ 982 w 1524"/>
                <a:gd name="T45" fmla="*/ 288 h 1511"/>
                <a:gd name="T46" fmla="*/ 1097 w 1524"/>
                <a:gd name="T47" fmla="*/ 359 h 1511"/>
                <a:gd name="T48" fmla="*/ 1253 w 1524"/>
                <a:gd name="T49" fmla="*/ 376 h 1511"/>
                <a:gd name="T50" fmla="*/ 1308 w 1524"/>
                <a:gd name="T51" fmla="*/ 402 h 1511"/>
                <a:gd name="T52" fmla="*/ 1376 w 1524"/>
                <a:gd name="T53" fmla="*/ 486 h 1511"/>
                <a:gd name="T54" fmla="*/ 1423 w 1524"/>
                <a:gd name="T55" fmla="*/ 584 h 1511"/>
                <a:gd name="T56" fmla="*/ 1465 w 1524"/>
                <a:gd name="T57" fmla="*/ 677 h 1511"/>
                <a:gd name="T58" fmla="*/ 1512 w 1524"/>
                <a:gd name="T59" fmla="*/ 745 h 1511"/>
                <a:gd name="T60" fmla="*/ 1516 w 1524"/>
                <a:gd name="T61" fmla="*/ 829 h 1511"/>
                <a:gd name="T62" fmla="*/ 1448 w 1524"/>
                <a:gd name="T63" fmla="*/ 804 h 1511"/>
                <a:gd name="T64" fmla="*/ 1385 w 1524"/>
                <a:gd name="T65" fmla="*/ 800 h 1511"/>
                <a:gd name="T66" fmla="*/ 1317 w 1524"/>
                <a:gd name="T67" fmla="*/ 834 h 1511"/>
                <a:gd name="T68" fmla="*/ 1241 w 1524"/>
                <a:gd name="T69" fmla="*/ 906 h 1511"/>
                <a:gd name="T70" fmla="*/ 1215 w 1524"/>
                <a:gd name="T71" fmla="*/ 965 h 1511"/>
                <a:gd name="T72" fmla="*/ 1177 w 1524"/>
                <a:gd name="T73" fmla="*/ 1045 h 1511"/>
                <a:gd name="T74" fmla="*/ 1186 w 1524"/>
                <a:gd name="T75" fmla="*/ 1130 h 1511"/>
                <a:gd name="T76" fmla="*/ 1202 w 1524"/>
                <a:gd name="T77" fmla="*/ 1177 h 1511"/>
                <a:gd name="T78" fmla="*/ 1207 w 1524"/>
                <a:gd name="T79" fmla="*/ 1270 h 1511"/>
                <a:gd name="T80" fmla="*/ 1181 w 1524"/>
                <a:gd name="T81" fmla="*/ 1312 h 1511"/>
                <a:gd name="T82" fmla="*/ 1004 w 1524"/>
                <a:gd name="T83" fmla="*/ 1359 h 1511"/>
                <a:gd name="T84" fmla="*/ 910 w 1524"/>
                <a:gd name="T85" fmla="*/ 1388 h 1511"/>
                <a:gd name="T86" fmla="*/ 813 w 1524"/>
                <a:gd name="T87" fmla="*/ 1422 h 1511"/>
                <a:gd name="T88" fmla="*/ 711 w 1524"/>
                <a:gd name="T89" fmla="*/ 1443 h 1511"/>
                <a:gd name="T90" fmla="*/ 686 w 1524"/>
                <a:gd name="T91" fmla="*/ 1511 h 1511"/>
                <a:gd name="T92" fmla="*/ 644 w 1524"/>
                <a:gd name="T93" fmla="*/ 1448 h 1511"/>
                <a:gd name="T94" fmla="*/ 606 w 1524"/>
                <a:gd name="T95" fmla="*/ 1439 h 1511"/>
                <a:gd name="T96" fmla="*/ 521 w 1524"/>
                <a:gd name="T97" fmla="*/ 1490 h 1511"/>
                <a:gd name="T98" fmla="*/ 453 w 1524"/>
                <a:gd name="T99" fmla="*/ 1473 h 1511"/>
                <a:gd name="T100" fmla="*/ 424 w 1524"/>
                <a:gd name="T101" fmla="*/ 1431 h 1511"/>
                <a:gd name="T102" fmla="*/ 479 w 1524"/>
                <a:gd name="T103" fmla="*/ 1422 h 1511"/>
                <a:gd name="T104" fmla="*/ 504 w 1524"/>
                <a:gd name="T105" fmla="*/ 1397 h 1511"/>
                <a:gd name="T106" fmla="*/ 457 w 1524"/>
                <a:gd name="T107" fmla="*/ 1350 h 1511"/>
                <a:gd name="T108" fmla="*/ 419 w 1524"/>
                <a:gd name="T109" fmla="*/ 1346 h 1511"/>
                <a:gd name="T110" fmla="*/ 364 w 1524"/>
                <a:gd name="T111" fmla="*/ 1359 h 1511"/>
                <a:gd name="T112" fmla="*/ 347 w 1524"/>
                <a:gd name="T113" fmla="*/ 1304 h 1511"/>
                <a:gd name="T114" fmla="*/ 339 w 1524"/>
                <a:gd name="T115" fmla="*/ 1240 h 1511"/>
                <a:gd name="T116" fmla="*/ 186 w 1524"/>
                <a:gd name="T117" fmla="*/ 1134 h 1511"/>
                <a:gd name="T118" fmla="*/ 98 w 1524"/>
                <a:gd name="T119" fmla="*/ 1058 h 1511"/>
                <a:gd name="T120" fmla="*/ 64 w 1524"/>
                <a:gd name="T121" fmla="*/ 995 h 1511"/>
                <a:gd name="T122" fmla="*/ 4 w 1524"/>
                <a:gd name="T123" fmla="*/ 923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4" h="1511">
                  <a:moveTo>
                    <a:pt x="0" y="897"/>
                  </a:moveTo>
                  <a:lnTo>
                    <a:pt x="0" y="868"/>
                  </a:lnTo>
                  <a:lnTo>
                    <a:pt x="4" y="859"/>
                  </a:lnTo>
                  <a:lnTo>
                    <a:pt x="9" y="855"/>
                  </a:lnTo>
                  <a:lnTo>
                    <a:pt x="9" y="851"/>
                  </a:lnTo>
                  <a:lnTo>
                    <a:pt x="13" y="846"/>
                  </a:lnTo>
                  <a:lnTo>
                    <a:pt x="21" y="834"/>
                  </a:lnTo>
                  <a:lnTo>
                    <a:pt x="21" y="829"/>
                  </a:lnTo>
                  <a:lnTo>
                    <a:pt x="26" y="825"/>
                  </a:lnTo>
                  <a:lnTo>
                    <a:pt x="26" y="821"/>
                  </a:lnTo>
                  <a:lnTo>
                    <a:pt x="30" y="812"/>
                  </a:lnTo>
                  <a:lnTo>
                    <a:pt x="30" y="808"/>
                  </a:lnTo>
                  <a:lnTo>
                    <a:pt x="34" y="804"/>
                  </a:lnTo>
                  <a:lnTo>
                    <a:pt x="34" y="800"/>
                  </a:lnTo>
                  <a:lnTo>
                    <a:pt x="34" y="796"/>
                  </a:lnTo>
                  <a:lnTo>
                    <a:pt x="34" y="791"/>
                  </a:lnTo>
                  <a:lnTo>
                    <a:pt x="30" y="783"/>
                  </a:lnTo>
                  <a:lnTo>
                    <a:pt x="26" y="757"/>
                  </a:lnTo>
                  <a:lnTo>
                    <a:pt x="26" y="749"/>
                  </a:lnTo>
                  <a:lnTo>
                    <a:pt x="26" y="745"/>
                  </a:lnTo>
                  <a:lnTo>
                    <a:pt x="26" y="736"/>
                  </a:lnTo>
                  <a:lnTo>
                    <a:pt x="26" y="728"/>
                  </a:lnTo>
                  <a:lnTo>
                    <a:pt x="26" y="724"/>
                  </a:lnTo>
                  <a:lnTo>
                    <a:pt x="26" y="719"/>
                  </a:lnTo>
                  <a:lnTo>
                    <a:pt x="26" y="711"/>
                  </a:lnTo>
                  <a:lnTo>
                    <a:pt x="30" y="698"/>
                  </a:lnTo>
                  <a:lnTo>
                    <a:pt x="30" y="694"/>
                  </a:lnTo>
                  <a:lnTo>
                    <a:pt x="30" y="690"/>
                  </a:lnTo>
                  <a:lnTo>
                    <a:pt x="43" y="664"/>
                  </a:lnTo>
                  <a:lnTo>
                    <a:pt x="51" y="630"/>
                  </a:lnTo>
                  <a:lnTo>
                    <a:pt x="55" y="618"/>
                  </a:lnTo>
                  <a:lnTo>
                    <a:pt x="64" y="597"/>
                  </a:lnTo>
                  <a:lnTo>
                    <a:pt x="68" y="584"/>
                  </a:lnTo>
                  <a:lnTo>
                    <a:pt x="76" y="571"/>
                  </a:lnTo>
                  <a:lnTo>
                    <a:pt x="81" y="563"/>
                  </a:lnTo>
                  <a:lnTo>
                    <a:pt x="85" y="554"/>
                  </a:lnTo>
                  <a:lnTo>
                    <a:pt x="89" y="550"/>
                  </a:lnTo>
                  <a:lnTo>
                    <a:pt x="98" y="542"/>
                  </a:lnTo>
                  <a:lnTo>
                    <a:pt x="98" y="537"/>
                  </a:lnTo>
                  <a:lnTo>
                    <a:pt x="102" y="537"/>
                  </a:lnTo>
                  <a:lnTo>
                    <a:pt x="110" y="533"/>
                  </a:lnTo>
                  <a:lnTo>
                    <a:pt x="114" y="529"/>
                  </a:lnTo>
                  <a:lnTo>
                    <a:pt x="119" y="529"/>
                  </a:lnTo>
                  <a:lnTo>
                    <a:pt x="123" y="529"/>
                  </a:lnTo>
                  <a:lnTo>
                    <a:pt x="131" y="529"/>
                  </a:lnTo>
                  <a:lnTo>
                    <a:pt x="144" y="533"/>
                  </a:lnTo>
                  <a:lnTo>
                    <a:pt x="165" y="533"/>
                  </a:lnTo>
                  <a:lnTo>
                    <a:pt x="174" y="537"/>
                  </a:lnTo>
                  <a:lnTo>
                    <a:pt x="178" y="537"/>
                  </a:lnTo>
                  <a:lnTo>
                    <a:pt x="186" y="537"/>
                  </a:lnTo>
                  <a:lnTo>
                    <a:pt x="199" y="537"/>
                  </a:lnTo>
                  <a:lnTo>
                    <a:pt x="208" y="537"/>
                  </a:lnTo>
                  <a:lnTo>
                    <a:pt x="216" y="537"/>
                  </a:lnTo>
                  <a:lnTo>
                    <a:pt x="225" y="533"/>
                  </a:lnTo>
                  <a:lnTo>
                    <a:pt x="229" y="533"/>
                  </a:lnTo>
                  <a:lnTo>
                    <a:pt x="233" y="529"/>
                  </a:lnTo>
                  <a:lnTo>
                    <a:pt x="237" y="529"/>
                  </a:lnTo>
                  <a:lnTo>
                    <a:pt x="241" y="525"/>
                  </a:lnTo>
                  <a:lnTo>
                    <a:pt x="246" y="525"/>
                  </a:lnTo>
                  <a:lnTo>
                    <a:pt x="250" y="520"/>
                  </a:lnTo>
                  <a:lnTo>
                    <a:pt x="258" y="516"/>
                  </a:lnTo>
                  <a:lnTo>
                    <a:pt x="258" y="512"/>
                  </a:lnTo>
                  <a:lnTo>
                    <a:pt x="263" y="503"/>
                  </a:lnTo>
                  <a:lnTo>
                    <a:pt x="267" y="499"/>
                  </a:lnTo>
                  <a:lnTo>
                    <a:pt x="271" y="491"/>
                  </a:lnTo>
                  <a:lnTo>
                    <a:pt x="271" y="486"/>
                  </a:lnTo>
                  <a:lnTo>
                    <a:pt x="284" y="453"/>
                  </a:lnTo>
                  <a:lnTo>
                    <a:pt x="301" y="406"/>
                  </a:lnTo>
                  <a:lnTo>
                    <a:pt x="305" y="393"/>
                  </a:lnTo>
                  <a:lnTo>
                    <a:pt x="318" y="364"/>
                  </a:lnTo>
                  <a:lnTo>
                    <a:pt x="326" y="343"/>
                  </a:lnTo>
                  <a:lnTo>
                    <a:pt x="335" y="330"/>
                  </a:lnTo>
                  <a:lnTo>
                    <a:pt x="347" y="296"/>
                  </a:lnTo>
                  <a:lnTo>
                    <a:pt x="364" y="258"/>
                  </a:lnTo>
                  <a:lnTo>
                    <a:pt x="368" y="245"/>
                  </a:lnTo>
                  <a:lnTo>
                    <a:pt x="368" y="237"/>
                  </a:lnTo>
                  <a:lnTo>
                    <a:pt x="373" y="232"/>
                  </a:lnTo>
                  <a:lnTo>
                    <a:pt x="373" y="228"/>
                  </a:lnTo>
                  <a:lnTo>
                    <a:pt x="373" y="224"/>
                  </a:lnTo>
                  <a:lnTo>
                    <a:pt x="373" y="216"/>
                  </a:lnTo>
                  <a:lnTo>
                    <a:pt x="368" y="207"/>
                  </a:lnTo>
                  <a:lnTo>
                    <a:pt x="368" y="203"/>
                  </a:lnTo>
                  <a:lnTo>
                    <a:pt x="368" y="199"/>
                  </a:lnTo>
                  <a:lnTo>
                    <a:pt x="364" y="190"/>
                  </a:lnTo>
                  <a:lnTo>
                    <a:pt x="360" y="186"/>
                  </a:lnTo>
                  <a:lnTo>
                    <a:pt x="360" y="182"/>
                  </a:lnTo>
                  <a:lnTo>
                    <a:pt x="356" y="177"/>
                  </a:lnTo>
                  <a:lnTo>
                    <a:pt x="352" y="173"/>
                  </a:lnTo>
                  <a:lnTo>
                    <a:pt x="347" y="165"/>
                  </a:lnTo>
                  <a:lnTo>
                    <a:pt x="343" y="160"/>
                  </a:lnTo>
                  <a:lnTo>
                    <a:pt x="339" y="156"/>
                  </a:lnTo>
                  <a:lnTo>
                    <a:pt x="330" y="152"/>
                  </a:lnTo>
                  <a:lnTo>
                    <a:pt x="326" y="148"/>
                  </a:lnTo>
                  <a:lnTo>
                    <a:pt x="313" y="139"/>
                  </a:lnTo>
                  <a:lnTo>
                    <a:pt x="297" y="127"/>
                  </a:lnTo>
                  <a:lnTo>
                    <a:pt x="288" y="118"/>
                  </a:lnTo>
                  <a:lnTo>
                    <a:pt x="284" y="118"/>
                  </a:lnTo>
                  <a:lnTo>
                    <a:pt x="280" y="114"/>
                  </a:lnTo>
                  <a:lnTo>
                    <a:pt x="280" y="110"/>
                  </a:lnTo>
                  <a:lnTo>
                    <a:pt x="284" y="110"/>
                  </a:lnTo>
                  <a:lnTo>
                    <a:pt x="288" y="110"/>
                  </a:lnTo>
                  <a:lnTo>
                    <a:pt x="297" y="114"/>
                  </a:lnTo>
                  <a:lnTo>
                    <a:pt x="301" y="114"/>
                  </a:lnTo>
                  <a:lnTo>
                    <a:pt x="305" y="114"/>
                  </a:lnTo>
                  <a:lnTo>
                    <a:pt x="313" y="118"/>
                  </a:lnTo>
                  <a:lnTo>
                    <a:pt x="339" y="127"/>
                  </a:lnTo>
                  <a:lnTo>
                    <a:pt x="347" y="127"/>
                  </a:lnTo>
                  <a:lnTo>
                    <a:pt x="356" y="131"/>
                  </a:lnTo>
                  <a:lnTo>
                    <a:pt x="373" y="135"/>
                  </a:lnTo>
                  <a:lnTo>
                    <a:pt x="377" y="135"/>
                  </a:lnTo>
                  <a:lnTo>
                    <a:pt x="385" y="139"/>
                  </a:lnTo>
                  <a:lnTo>
                    <a:pt x="407" y="144"/>
                  </a:lnTo>
                  <a:lnTo>
                    <a:pt x="411" y="148"/>
                  </a:lnTo>
                  <a:lnTo>
                    <a:pt x="415" y="148"/>
                  </a:lnTo>
                  <a:lnTo>
                    <a:pt x="419" y="148"/>
                  </a:lnTo>
                  <a:lnTo>
                    <a:pt x="424" y="148"/>
                  </a:lnTo>
                  <a:lnTo>
                    <a:pt x="428" y="148"/>
                  </a:lnTo>
                  <a:lnTo>
                    <a:pt x="432" y="144"/>
                  </a:lnTo>
                  <a:lnTo>
                    <a:pt x="432" y="139"/>
                  </a:lnTo>
                  <a:lnTo>
                    <a:pt x="436" y="139"/>
                  </a:lnTo>
                  <a:lnTo>
                    <a:pt x="436" y="135"/>
                  </a:lnTo>
                  <a:lnTo>
                    <a:pt x="436" y="127"/>
                  </a:lnTo>
                  <a:lnTo>
                    <a:pt x="436" y="118"/>
                  </a:lnTo>
                  <a:lnTo>
                    <a:pt x="436" y="114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5" y="105"/>
                  </a:lnTo>
                  <a:lnTo>
                    <a:pt x="449" y="105"/>
                  </a:lnTo>
                  <a:lnTo>
                    <a:pt x="453" y="110"/>
                  </a:lnTo>
                  <a:lnTo>
                    <a:pt x="457" y="114"/>
                  </a:lnTo>
                  <a:lnTo>
                    <a:pt x="462" y="122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62" y="144"/>
                  </a:lnTo>
                  <a:lnTo>
                    <a:pt x="462" y="152"/>
                  </a:lnTo>
                  <a:lnTo>
                    <a:pt x="462" y="156"/>
                  </a:lnTo>
                  <a:lnTo>
                    <a:pt x="466" y="156"/>
                  </a:lnTo>
                  <a:lnTo>
                    <a:pt x="466" y="160"/>
                  </a:lnTo>
                  <a:lnTo>
                    <a:pt x="470" y="160"/>
                  </a:lnTo>
                  <a:lnTo>
                    <a:pt x="470" y="156"/>
                  </a:lnTo>
                  <a:lnTo>
                    <a:pt x="474" y="156"/>
                  </a:lnTo>
                  <a:lnTo>
                    <a:pt x="474" y="152"/>
                  </a:lnTo>
                  <a:lnTo>
                    <a:pt x="483" y="135"/>
                  </a:lnTo>
                  <a:lnTo>
                    <a:pt x="483" y="131"/>
                  </a:lnTo>
                  <a:lnTo>
                    <a:pt x="487" y="127"/>
                  </a:lnTo>
                  <a:lnTo>
                    <a:pt x="491" y="122"/>
                  </a:lnTo>
                  <a:lnTo>
                    <a:pt x="496" y="118"/>
                  </a:lnTo>
                  <a:lnTo>
                    <a:pt x="500" y="114"/>
                  </a:lnTo>
                  <a:lnTo>
                    <a:pt x="504" y="114"/>
                  </a:lnTo>
                  <a:lnTo>
                    <a:pt x="508" y="110"/>
                  </a:lnTo>
                  <a:lnTo>
                    <a:pt x="517" y="110"/>
                  </a:lnTo>
                  <a:lnTo>
                    <a:pt x="521" y="110"/>
                  </a:lnTo>
                  <a:lnTo>
                    <a:pt x="525" y="110"/>
                  </a:lnTo>
                  <a:lnTo>
                    <a:pt x="534" y="110"/>
                  </a:lnTo>
                  <a:lnTo>
                    <a:pt x="551" y="110"/>
                  </a:lnTo>
                  <a:lnTo>
                    <a:pt x="563" y="110"/>
                  </a:lnTo>
                  <a:lnTo>
                    <a:pt x="567" y="110"/>
                  </a:lnTo>
                  <a:lnTo>
                    <a:pt x="576" y="110"/>
                  </a:lnTo>
                  <a:lnTo>
                    <a:pt x="580" y="105"/>
                  </a:lnTo>
                  <a:lnTo>
                    <a:pt x="584" y="105"/>
                  </a:lnTo>
                  <a:lnTo>
                    <a:pt x="589" y="101"/>
                  </a:lnTo>
                  <a:lnTo>
                    <a:pt x="589" y="97"/>
                  </a:lnTo>
                  <a:lnTo>
                    <a:pt x="589" y="89"/>
                  </a:lnTo>
                  <a:lnTo>
                    <a:pt x="589" y="84"/>
                  </a:lnTo>
                  <a:lnTo>
                    <a:pt x="589" y="80"/>
                  </a:lnTo>
                  <a:lnTo>
                    <a:pt x="589" y="76"/>
                  </a:lnTo>
                  <a:lnTo>
                    <a:pt x="589" y="72"/>
                  </a:lnTo>
                  <a:lnTo>
                    <a:pt x="584" y="67"/>
                  </a:lnTo>
                  <a:lnTo>
                    <a:pt x="584" y="63"/>
                  </a:lnTo>
                  <a:lnTo>
                    <a:pt x="580" y="59"/>
                  </a:lnTo>
                  <a:lnTo>
                    <a:pt x="576" y="59"/>
                  </a:lnTo>
                  <a:lnTo>
                    <a:pt x="572" y="55"/>
                  </a:lnTo>
                  <a:lnTo>
                    <a:pt x="559" y="42"/>
                  </a:lnTo>
                  <a:lnTo>
                    <a:pt x="555" y="38"/>
                  </a:lnTo>
                  <a:lnTo>
                    <a:pt x="546" y="33"/>
                  </a:lnTo>
                  <a:lnTo>
                    <a:pt x="542" y="29"/>
                  </a:lnTo>
                  <a:lnTo>
                    <a:pt x="542" y="25"/>
                  </a:lnTo>
                  <a:lnTo>
                    <a:pt x="538" y="21"/>
                  </a:lnTo>
                  <a:lnTo>
                    <a:pt x="534" y="17"/>
                  </a:lnTo>
                  <a:lnTo>
                    <a:pt x="534" y="12"/>
                  </a:lnTo>
                  <a:lnTo>
                    <a:pt x="529" y="8"/>
                  </a:lnTo>
                  <a:lnTo>
                    <a:pt x="529" y="4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51" y="4"/>
                  </a:lnTo>
                  <a:lnTo>
                    <a:pt x="572" y="17"/>
                  </a:lnTo>
                  <a:lnTo>
                    <a:pt x="584" y="25"/>
                  </a:lnTo>
                  <a:lnTo>
                    <a:pt x="597" y="29"/>
                  </a:lnTo>
                  <a:lnTo>
                    <a:pt x="635" y="46"/>
                  </a:lnTo>
                  <a:lnTo>
                    <a:pt x="648" y="50"/>
                  </a:lnTo>
                  <a:lnTo>
                    <a:pt x="656" y="55"/>
                  </a:lnTo>
                  <a:lnTo>
                    <a:pt x="661" y="55"/>
                  </a:lnTo>
                  <a:lnTo>
                    <a:pt x="665" y="59"/>
                  </a:lnTo>
                  <a:lnTo>
                    <a:pt x="673" y="63"/>
                  </a:lnTo>
                  <a:lnTo>
                    <a:pt x="682" y="67"/>
                  </a:lnTo>
                  <a:lnTo>
                    <a:pt x="690" y="76"/>
                  </a:lnTo>
                  <a:lnTo>
                    <a:pt x="699" y="80"/>
                  </a:lnTo>
                  <a:lnTo>
                    <a:pt x="707" y="89"/>
                  </a:lnTo>
                  <a:lnTo>
                    <a:pt x="711" y="93"/>
                  </a:lnTo>
                  <a:lnTo>
                    <a:pt x="720" y="101"/>
                  </a:lnTo>
                  <a:lnTo>
                    <a:pt x="724" y="105"/>
                  </a:lnTo>
                  <a:lnTo>
                    <a:pt x="733" y="114"/>
                  </a:lnTo>
                  <a:lnTo>
                    <a:pt x="750" y="144"/>
                  </a:lnTo>
                  <a:lnTo>
                    <a:pt x="758" y="152"/>
                  </a:lnTo>
                  <a:lnTo>
                    <a:pt x="762" y="160"/>
                  </a:lnTo>
                  <a:lnTo>
                    <a:pt x="775" y="173"/>
                  </a:lnTo>
                  <a:lnTo>
                    <a:pt x="779" y="177"/>
                  </a:lnTo>
                  <a:lnTo>
                    <a:pt x="788" y="186"/>
                  </a:lnTo>
                  <a:lnTo>
                    <a:pt x="800" y="199"/>
                  </a:lnTo>
                  <a:lnTo>
                    <a:pt x="805" y="203"/>
                  </a:lnTo>
                  <a:lnTo>
                    <a:pt x="817" y="207"/>
                  </a:lnTo>
                  <a:lnTo>
                    <a:pt x="821" y="211"/>
                  </a:lnTo>
                  <a:lnTo>
                    <a:pt x="826" y="216"/>
                  </a:lnTo>
                  <a:lnTo>
                    <a:pt x="830" y="220"/>
                  </a:lnTo>
                  <a:lnTo>
                    <a:pt x="838" y="224"/>
                  </a:lnTo>
                  <a:lnTo>
                    <a:pt x="843" y="228"/>
                  </a:lnTo>
                  <a:lnTo>
                    <a:pt x="851" y="232"/>
                  </a:lnTo>
                  <a:lnTo>
                    <a:pt x="868" y="237"/>
                  </a:lnTo>
                  <a:lnTo>
                    <a:pt x="881" y="245"/>
                  </a:lnTo>
                  <a:lnTo>
                    <a:pt x="893" y="249"/>
                  </a:lnTo>
                  <a:lnTo>
                    <a:pt x="906" y="254"/>
                  </a:lnTo>
                  <a:lnTo>
                    <a:pt x="919" y="258"/>
                  </a:lnTo>
                  <a:lnTo>
                    <a:pt x="932" y="262"/>
                  </a:lnTo>
                  <a:lnTo>
                    <a:pt x="936" y="266"/>
                  </a:lnTo>
                  <a:lnTo>
                    <a:pt x="948" y="271"/>
                  </a:lnTo>
                  <a:lnTo>
                    <a:pt x="965" y="279"/>
                  </a:lnTo>
                  <a:lnTo>
                    <a:pt x="982" y="288"/>
                  </a:lnTo>
                  <a:lnTo>
                    <a:pt x="995" y="296"/>
                  </a:lnTo>
                  <a:lnTo>
                    <a:pt x="1012" y="304"/>
                  </a:lnTo>
                  <a:lnTo>
                    <a:pt x="1016" y="309"/>
                  </a:lnTo>
                  <a:lnTo>
                    <a:pt x="1029" y="313"/>
                  </a:lnTo>
                  <a:lnTo>
                    <a:pt x="1046" y="326"/>
                  </a:lnTo>
                  <a:lnTo>
                    <a:pt x="1080" y="351"/>
                  </a:lnTo>
                  <a:lnTo>
                    <a:pt x="1084" y="355"/>
                  </a:lnTo>
                  <a:lnTo>
                    <a:pt x="1088" y="355"/>
                  </a:lnTo>
                  <a:lnTo>
                    <a:pt x="1092" y="359"/>
                  </a:lnTo>
                  <a:lnTo>
                    <a:pt x="1097" y="359"/>
                  </a:lnTo>
                  <a:lnTo>
                    <a:pt x="1105" y="364"/>
                  </a:lnTo>
                  <a:lnTo>
                    <a:pt x="1118" y="364"/>
                  </a:lnTo>
                  <a:lnTo>
                    <a:pt x="1126" y="368"/>
                  </a:lnTo>
                  <a:lnTo>
                    <a:pt x="1135" y="368"/>
                  </a:lnTo>
                  <a:lnTo>
                    <a:pt x="1143" y="368"/>
                  </a:lnTo>
                  <a:lnTo>
                    <a:pt x="1164" y="372"/>
                  </a:lnTo>
                  <a:lnTo>
                    <a:pt x="1169" y="372"/>
                  </a:lnTo>
                  <a:lnTo>
                    <a:pt x="1219" y="376"/>
                  </a:lnTo>
                  <a:lnTo>
                    <a:pt x="1245" y="376"/>
                  </a:lnTo>
                  <a:lnTo>
                    <a:pt x="1253" y="376"/>
                  </a:lnTo>
                  <a:lnTo>
                    <a:pt x="1262" y="376"/>
                  </a:lnTo>
                  <a:lnTo>
                    <a:pt x="1270" y="381"/>
                  </a:lnTo>
                  <a:lnTo>
                    <a:pt x="1279" y="381"/>
                  </a:lnTo>
                  <a:lnTo>
                    <a:pt x="1283" y="385"/>
                  </a:lnTo>
                  <a:lnTo>
                    <a:pt x="1287" y="385"/>
                  </a:lnTo>
                  <a:lnTo>
                    <a:pt x="1291" y="385"/>
                  </a:lnTo>
                  <a:lnTo>
                    <a:pt x="1296" y="389"/>
                  </a:lnTo>
                  <a:lnTo>
                    <a:pt x="1300" y="393"/>
                  </a:lnTo>
                  <a:lnTo>
                    <a:pt x="1304" y="398"/>
                  </a:lnTo>
                  <a:lnTo>
                    <a:pt x="1308" y="402"/>
                  </a:lnTo>
                  <a:lnTo>
                    <a:pt x="1313" y="406"/>
                  </a:lnTo>
                  <a:lnTo>
                    <a:pt x="1325" y="419"/>
                  </a:lnTo>
                  <a:lnTo>
                    <a:pt x="1329" y="423"/>
                  </a:lnTo>
                  <a:lnTo>
                    <a:pt x="1338" y="431"/>
                  </a:lnTo>
                  <a:lnTo>
                    <a:pt x="1346" y="440"/>
                  </a:lnTo>
                  <a:lnTo>
                    <a:pt x="1351" y="444"/>
                  </a:lnTo>
                  <a:lnTo>
                    <a:pt x="1355" y="448"/>
                  </a:lnTo>
                  <a:lnTo>
                    <a:pt x="1355" y="453"/>
                  </a:lnTo>
                  <a:lnTo>
                    <a:pt x="1368" y="470"/>
                  </a:lnTo>
                  <a:lnTo>
                    <a:pt x="1376" y="486"/>
                  </a:lnTo>
                  <a:lnTo>
                    <a:pt x="1380" y="491"/>
                  </a:lnTo>
                  <a:lnTo>
                    <a:pt x="1385" y="499"/>
                  </a:lnTo>
                  <a:lnTo>
                    <a:pt x="1389" y="503"/>
                  </a:lnTo>
                  <a:lnTo>
                    <a:pt x="1393" y="512"/>
                  </a:lnTo>
                  <a:lnTo>
                    <a:pt x="1406" y="537"/>
                  </a:lnTo>
                  <a:lnTo>
                    <a:pt x="1410" y="550"/>
                  </a:lnTo>
                  <a:lnTo>
                    <a:pt x="1414" y="558"/>
                  </a:lnTo>
                  <a:lnTo>
                    <a:pt x="1418" y="567"/>
                  </a:lnTo>
                  <a:lnTo>
                    <a:pt x="1418" y="575"/>
                  </a:lnTo>
                  <a:lnTo>
                    <a:pt x="1423" y="584"/>
                  </a:lnTo>
                  <a:lnTo>
                    <a:pt x="1427" y="601"/>
                  </a:lnTo>
                  <a:lnTo>
                    <a:pt x="1427" y="609"/>
                  </a:lnTo>
                  <a:lnTo>
                    <a:pt x="1431" y="614"/>
                  </a:lnTo>
                  <a:lnTo>
                    <a:pt x="1431" y="618"/>
                  </a:lnTo>
                  <a:lnTo>
                    <a:pt x="1435" y="626"/>
                  </a:lnTo>
                  <a:lnTo>
                    <a:pt x="1440" y="635"/>
                  </a:lnTo>
                  <a:lnTo>
                    <a:pt x="1444" y="647"/>
                  </a:lnTo>
                  <a:lnTo>
                    <a:pt x="1452" y="660"/>
                  </a:lnTo>
                  <a:lnTo>
                    <a:pt x="1461" y="669"/>
                  </a:lnTo>
                  <a:lnTo>
                    <a:pt x="1465" y="677"/>
                  </a:lnTo>
                  <a:lnTo>
                    <a:pt x="1469" y="685"/>
                  </a:lnTo>
                  <a:lnTo>
                    <a:pt x="1473" y="690"/>
                  </a:lnTo>
                  <a:lnTo>
                    <a:pt x="1486" y="707"/>
                  </a:lnTo>
                  <a:lnTo>
                    <a:pt x="1495" y="715"/>
                  </a:lnTo>
                  <a:lnTo>
                    <a:pt x="1499" y="719"/>
                  </a:lnTo>
                  <a:lnTo>
                    <a:pt x="1499" y="724"/>
                  </a:lnTo>
                  <a:lnTo>
                    <a:pt x="1503" y="728"/>
                  </a:lnTo>
                  <a:lnTo>
                    <a:pt x="1507" y="736"/>
                  </a:lnTo>
                  <a:lnTo>
                    <a:pt x="1507" y="741"/>
                  </a:lnTo>
                  <a:lnTo>
                    <a:pt x="1512" y="745"/>
                  </a:lnTo>
                  <a:lnTo>
                    <a:pt x="1512" y="753"/>
                  </a:lnTo>
                  <a:lnTo>
                    <a:pt x="1516" y="766"/>
                  </a:lnTo>
                  <a:lnTo>
                    <a:pt x="1520" y="787"/>
                  </a:lnTo>
                  <a:lnTo>
                    <a:pt x="1520" y="796"/>
                  </a:lnTo>
                  <a:lnTo>
                    <a:pt x="1520" y="804"/>
                  </a:lnTo>
                  <a:lnTo>
                    <a:pt x="1524" y="812"/>
                  </a:lnTo>
                  <a:lnTo>
                    <a:pt x="1520" y="817"/>
                  </a:lnTo>
                  <a:lnTo>
                    <a:pt x="1520" y="821"/>
                  </a:lnTo>
                  <a:lnTo>
                    <a:pt x="1520" y="825"/>
                  </a:lnTo>
                  <a:lnTo>
                    <a:pt x="1516" y="829"/>
                  </a:lnTo>
                  <a:lnTo>
                    <a:pt x="1512" y="829"/>
                  </a:lnTo>
                  <a:lnTo>
                    <a:pt x="1507" y="829"/>
                  </a:lnTo>
                  <a:lnTo>
                    <a:pt x="1503" y="829"/>
                  </a:lnTo>
                  <a:lnTo>
                    <a:pt x="1495" y="825"/>
                  </a:lnTo>
                  <a:lnTo>
                    <a:pt x="1490" y="821"/>
                  </a:lnTo>
                  <a:lnTo>
                    <a:pt x="1469" y="812"/>
                  </a:lnTo>
                  <a:lnTo>
                    <a:pt x="1465" y="808"/>
                  </a:lnTo>
                  <a:lnTo>
                    <a:pt x="1456" y="804"/>
                  </a:lnTo>
                  <a:lnTo>
                    <a:pt x="1452" y="804"/>
                  </a:lnTo>
                  <a:lnTo>
                    <a:pt x="1448" y="804"/>
                  </a:lnTo>
                  <a:lnTo>
                    <a:pt x="1440" y="800"/>
                  </a:lnTo>
                  <a:lnTo>
                    <a:pt x="1435" y="800"/>
                  </a:lnTo>
                  <a:lnTo>
                    <a:pt x="1427" y="800"/>
                  </a:lnTo>
                  <a:lnTo>
                    <a:pt x="1423" y="796"/>
                  </a:lnTo>
                  <a:lnTo>
                    <a:pt x="1418" y="796"/>
                  </a:lnTo>
                  <a:lnTo>
                    <a:pt x="1410" y="796"/>
                  </a:lnTo>
                  <a:lnTo>
                    <a:pt x="1406" y="796"/>
                  </a:lnTo>
                  <a:lnTo>
                    <a:pt x="1397" y="796"/>
                  </a:lnTo>
                  <a:lnTo>
                    <a:pt x="1393" y="800"/>
                  </a:lnTo>
                  <a:lnTo>
                    <a:pt x="1385" y="800"/>
                  </a:lnTo>
                  <a:lnTo>
                    <a:pt x="1380" y="804"/>
                  </a:lnTo>
                  <a:lnTo>
                    <a:pt x="1372" y="804"/>
                  </a:lnTo>
                  <a:lnTo>
                    <a:pt x="1363" y="808"/>
                  </a:lnTo>
                  <a:lnTo>
                    <a:pt x="1355" y="808"/>
                  </a:lnTo>
                  <a:lnTo>
                    <a:pt x="1351" y="812"/>
                  </a:lnTo>
                  <a:lnTo>
                    <a:pt x="1346" y="817"/>
                  </a:lnTo>
                  <a:lnTo>
                    <a:pt x="1338" y="821"/>
                  </a:lnTo>
                  <a:lnTo>
                    <a:pt x="1334" y="825"/>
                  </a:lnTo>
                  <a:lnTo>
                    <a:pt x="1329" y="825"/>
                  </a:lnTo>
                  <a:lnTo>
                    <a:pt x="1317" y="834"/>
                  </a:lnTo>
                  <a:lnTo>
                    <a:pt x="1304" y="842"/>
                  </a:lnTo>
                  <a:lnTo>
                    <a:pt x="1300" y="846"/>
                  </a:lnTo>
                  <a:lnTo>
                    <a:pt x="1291" y="855"/>
                  </a:lnTo>
                  <a:lnTo>
                    <a:pt x="1279" y="863"/>
                  </a:lnTo>
                  <a:lnTo>
                    <a:pt x="1274" y="872"/>
                  </a:lnTo>
                  <a:lnTo>
                    <a:pt x="1266" y="876"/>
                  </a:lnTo>
                  <a:lnTo>
                    <a:pt x="1258" y="884"/>
                  </a:lnTo>
                  <a:lnTo>
                    <a:pt x="1249" y="897"/>
                  </a:lnTo>
                  <a:lnTo>
                    <a:pt x="1245" y="901"/>
                  </a:lnTo>
                  <a:lnTo>
                    <a:pt x="1241" y="906"/>
                  </a:lnTo>
                  <a:lnTo>
                    <a:pt x="1241" y="910"/>
                  </a:lnTo>
                  <a:lnTo>
                    <a:pt x="1236" y="914"/>
                  </a:lnTo>
                  <a:lnTo>
                    <a:pt x="1236" y="918"/>
                  </a:lnTo>
                  <a:lnTo>
                    <a:pt x="1232" y="927"/>
                  </a:lnTo>
                  <a:lnTo>
                    <a:pt x="1232" y="931"/>
                  </a:lnTo>
                  <a:lnTo>
                    <a:pt x="1228" y="935"/>
                  </a:lnTo>
                  <a:lnTo>
                    <a:pt x="1228" y="944"/>
                  </a:lnTo>
                  <a:lnTo>
                    <a:pt x="1224" y="948"/>
                  </a:lnTo>
                  <a:lnTo>
                    <a:pt x="1219" y="956"/>
                  </a:lnTo>
                  <a:lnTo>
                    <a:pt x="1215" y="965"/>
                  </a:lnTo>
                  <a:lnTo>
                    <a:pt x="1207" y="978"/>
                  </a:lnTo>
                  <a:lnTo>
                    <a:pt x="1194" y="1003"/>
                  </a:lnTo>
                  <a:lnTo>
                    <a:pt x="1190" y="1007"/>
                  </a:lnTo>
                  <a:lnTo>
                    <a:pt x="1190" y="1011"/>
                  </a:lnTo>
                  <a:lnTo>
                    <a:pt x="1186" y="1020"/>
                  </a:lnTo>
                  <a:lnTo>
                    <a:pt x="1186" y="1024"/>
                  </a:lnTo>
                  <a:lnTo>
                    <a:pt x="1181" y="1028"/>
                  </a:lnTo>
                  <a:lnTo>
                    <a:pt x="1181" y="1037"/>
                  </a:lnTo>
                  <a:lnTo>
                    <a:pt x="1181" y="1041"/>
                  </a:lnTo>
                  <a:lnTo>
                    <a:pt x="1177" y="1045"/>
                  </a:lnTo>
                  <a:lnTo>
                    <a:pt x="1177" y="1050"/>
                  </a:lnTo>
                  <a:lnTo>
                    <a:pt x="1177" y="1054"/>
                  </a:lnTo>
                  <a:lnTo>
                    <a:pt x="1177" y="1067"/>
                  </a:lnTo>
                  <a:lnTo>
                    <a:pt x="1181" y="1088"/>
                  </a:lnTo>
                  <a:lnTo>
                    <a:pt x="1181" y="1092"/>
                  </a:lnTo>
                  <a:lnTo>
                    <a:pt x="1181" y="1100"/>
                  </a:lnTo>
                  <a:lnTo>
                    <a:pt x="1181" y="1105"/>
                  </a:lnTo>
                  <a:lnTo>
                    <a:pt x="1181" y="1113"/>
                  </a:lnTo>
                  <a:lnTo>
                    <a:pt x="1186" y="1122"/>
                  </a:lnTo>
                  <a:lnTo>
                    <a:pt x="1186" y="1130"/>
                  </a:lnTo>
                  <a:lnTo>
                    <a:pt x="1190" y="1130"/>
                  </a:lnTo>
                  <a:lnTo>
                    <a:pt x="1190" y="1134"/>
                  </a:lnTo>
                  <a:lnTo>
                    <a:pt x="1198" y="1143"/>
                  </a:lnTo>
                  <a:lnTo>
                    <a:pt x="1198" y="1147"/>
                  </a:lnTo>
                  <a:lnTo>
                    <a:pt x="1202" y="1151"/>
                  </a:lnTo>
                  <a:lnTo>
                    <a:pt x="1202" y="1155"/>
                  </a:lnTo>
                  <a:lnTo>
                    <a:pt x="1202" y="1160"/>
                  </a:lnTo>
                  <a:lnTo>
                    <a:pt x="1202" y="1164"/>
                  </a:lnTo>
                  <a:lnTo>
                    <a:pt x="1202" y="1172"/>
                  </a:lnTo>
                  <a:lnTo>
                    <a:pt x="1202" y="1177"/>
                  </a:lnTo>
                  <a:lnTo>
                    <a:pt x="1202" y="1185"/>
                  </a:lnTo>
                  <a:lnTo>
                    <a:pt x="1202" y="1189"/>
                  </a:lnTo>
                  <a:lnTo>
                    <a:pt x="1202" y="1198"/>
                  </a:lnTo>
                  <a:lnTo>
                    <a:pt x="1202" y="1210"/>
                  </a:lnTo>
                  <a:lnTo>
                    <a:pt x="1207" y="1227"/>
                  </a:lnTo>
                  <a:lnTo>
                    <a:pt x="1207" y="1240"/>
                  </a:lnTo>
                  <a:lnTo>
                    <a:pt x="1207" y="1249"/>
                  </a:lnTo>
                  <a:lnTo>
                    <a:pt x="1207" y="1257"/>
                  </a:lnTo>
                  <a:lnTo>
                    <a:pt x="1207" y="1266"/>
                  </a:lnTo>
                  <a:lnTo>
                    <a:pt x="1207" y="1270"/>
                  </a:lnTo>
                  <a:lnTo>
                    <a:pt x="1202" y="1278"/>
                  </a:lnTo>
                  <a:lnTo>
                    <a:pt x="1202" y="1282"/>
                  </a:lnTo>
                  <a:lnTo>
                    <a:pt x="1202" y="1291"/>
                  </a:lnTo>
                  <a:lnTo>
                    <a:pt x="1198" y="1295"/>
                  </a:lnTo>
                  <a:lnTo>
                    <a:pt x="1198" y="1299"/>
                  </a:lnTo>
                  <a:lnTo>
                    <a:pt x="1194" y="1304"/>
                  </a:lnTo>
                  <a:lnTo>
                    <a:pt x="1190" y="1304"/>
                  </a:lnTo>
                  <a:lnTo>
                    <a:pt x="1190" y="1308"/>
                  </a:lnTo>
                  <a:lnTo>
                    <a:pt x="1186" y="1308"/>
                  </a:lnTo>
                  <a:lnTo>
                    <a:pt x="1181" y="1312"/>
                  </a:lnTo>
                  <a:lnTo>
                    <a:pt x="1173" y="1312"/>
                  </a:lnTo>
                  <a:lnTo>
                    <a:pt x="1164" y="1316"/>
                  </a:lnTo>
                  <a:lnTo>
                    <a:pt x="1156" y="1321"/>
                  </a:lnTo>
                  <a:lnTo>
                    <a:pt x="1147" y="1321"/>
                  </a:lnTo>
                  <a:lnTo>
                    <a:pt x="1135" y="1325"/>
                  </a:lnTo>
                  <a:lnTo>
                    <a:pt x="1054" y="1346"/>
                  </a:lnTo>
                  <a:lnTo>
                    <a:pt x="1020" y="1350"/>
                  </a:lnTo>
                  <a:lnTo>
                    <a:pt x="1012" y="1354"/>
                  </a:lnTo>
                  <a:lnTo>
                    <a:pt x="1008" y="1354"/>
                  </a:lnTo>
                  <a:lnTo>
                    <a:pt x="1004" y="1359"/>
                  </a:lnTo>
                  <a:lnTo>
                    <a:pt x="999" y="1359"/>
                  </a:lnTo>
                  <a:lnTo>
                    <a:pt x="995" y="1363"/>
                  </a:lnTo>
                  <a:lnTo>
                    <a:pt x="995" y="1367"/>
                  </a:lnTo>
                  <a:lnTo>
                    <a:pt x="991" y="1371"/>
                  </a:lnTo>
                  <a:lnTo>
                    <a:pt x="991" y="1376"/>
                  </a:lnTo>
                  <a:lnTo>
                    <a:pt x="970" y="1380"/>
                  </a:lnTo>
                  <a:lnTo>
                    <a:pt x="944" y="1384"/>
                  </a:lnTo>
                  <a:lnTo>
                    <a:pt x="932" y="1384"/>
                  </a:lnTo>
                  <a:lnTo>
                    <a:pt x="923" y="1388"/>
                  </a:lnTo>
                  <a:lnTo>
                    <a:pt x="910" y="1388"/>
                  </a:lnTo>
                  <a:lnTo>
                    <a:pt x="902" y="1393"/>
                  </a:lnTo>
                  <a:lnTo>
                    <a:pt x="898" y="1397"/>
                  </a:lnTo>
                  <a:lnTo>
                    <a:pt x="889" y="1397"/>
                  </a:lnTo>
                  <a:lnTo>
                    <a:pt x="881" y="1401"/>
                  </a:lnTo>
                  <a:lnTo>
                    <a:pt x="855" y="1409"/>
                  </a:lnTo>
                  <a:lnTo>
                    <a:pt x="847" y="1414"/>
                  </a:lnTo>
                  <a:lnTo>
                    <a:pt x="838" y="1418"/>
                  </a:lnTo>
                  <a:lnTo>
                    <a:pt x="830" y="1418"/>
                  </a:lnTo>
                  <a:lnTo>
                    <a:pt x="826" y="1422"/>
                  </a:lnTo>
                  <a:lnTo>
                    <a:pt x="813" y="1422"/>
                  </a:lnTo>
                  <a:lnTo>
                    <a:pt x="775" y="1426"/>
                  </a:lnTo>
                  <a:lnTo>
                    <a:pt x="762" y="1431"/>
                  </a:lnTo>
                  <a:lnTo>
                    <a:pt x="750" y="1431"/>
                  </a:lnTo>
                  <a:lnTo>
                    <a:pt x="741" y="1431"/>
                  </a:lnTo>
                  <a:lnTo>
                    <a:pt x="733" y="1435"/>
                  </a:lnTo>
                  <a:lnTo>
                    <a:pt x="728" y="1435"/>
                  </a:lnTo>
                  <a:lnTo>
                    <a:pt x="724" y="1435"/>
                  </a:lnTo>
                  <a:lnTo>
                    <a:pt x="716" y="1439"/>
                  </a:lnTo>
                  <a:lnTo>
                    <a:pt x="716" y="1443"/>
                  </a:lnTo>
                  <a:lnTo>
                    <a:pt x="711" y="1443"/>
                  </a:lnTo>
                  <a:lnTo>
                    <a:pt x="707" y="1448"/>
                  </a:lnTo>
                  <a:lnTo>
                    <a:pt x="707" y="1452"/>
                  </a:lnTo>
                  <a:lnTo>
                    <a:pt x="703" y="1456"/>
                  </a:lnTo>
                  <a:lnTo>
                    <a:pt x="703" y="1460"/>
                  </a:lnTo>
                  <a:lnTo>
                    <a:pt x="699" y="1469"/>
                  </a:lnTo>
                  <a:lnTo>
                    <a:pt x="694" y="1477"/>
                  </a:lnTo>
                  <a:lnTo>
                    <a:pt x="690" y="1494"/>
                  </a:lnTo>
                  <a:lnTo>
                    <a:pt x="690" y="1503"/>
                  </a:lnTo>
                  <a:lnTo>
                    <a:pt x="686" y="1507"/>
                  </a:lnTo>
                  <a:lnTo>
                    <a:pt x="686" y="1511"/>
                  </a:lnTo>
                  <a:lnTo>
                    <a:pt x="682" y="1511"/>
                  </a:lnTo>
                  <a:lnTo>
                    <a:pt x="678" y="1511"/>
                  </a:lnTo>
                  <a:lnTo>
                    <a:pt x="673" y="1507"/>
                  </a:lnTo>
                  <a:lnTo>
                    <a:pt x="673" y="1503"/>
                  </a:lnTo>
                  <a:lnTo>
                    <a:pt x="669" y="1498"/>
                  </a:lnTo>
                  <a:lnTo>
                    <a:pt x="665" y="1494"/>
                  </a:lnTo>
                  <a:lnTo>
                    <a:pt x="665" y="1490"/>
                  </a:lnTo>
                  <a:lnTo>
                    <a:pt x="656" y="1481"/>
                  </a:lnTo>
                  <a:lnTo>
                    <a:pt x="652" y="1473"/>
                  </a:lnTo>
                  <a:lnTo>
                    <a:pt x="644" y="1448"/>
                  </a:lnTo>
                  <a:lnTo>
                    <a:pt x="639" y="1443"/>
                  </a:lnTo>
                  <a:lnTo>
                    <a:pt x="639" y="1439"/>
                  </a:lnTo>
                  <a:lnTo>
                    <a:pt x="635" y="1439"/>
                  </a:lnTo>
                  <a:lnTo>
                    <a:pt x="635" y="1435"/>
                  </a:lnTo>
                  <a:lnTo>
                    <a:pt x="631" y="1435"/>
                  </a:lnTo>
                  <a:lnTo>
                    <a:pt x="627" y="1435"/>
                  </a:lnTo>
                  <a:lnTo>
                    <a:pt x="623" y="1435"/>
                  </a:lnTo>
                  <a:lnTo>
                    <a:pt x="618" y="1435"/>
                  </a:lnTo>
                  <a:lnTo>
                    <a:pt x="610" y="1439"/>
                  </a:lnTo>
                  <a:lnTo>
                    <a:pt x="606" y="1439"/>
                  </a:lnTo>
                  <a:lnTo>
                    <a:pt x="601" y="1443"/>
                  </a:lnTo>
                  <a:lnTo>
                    <a:pt x="597" y="1443"/>
                  </a:lnTo>
                  <a:lnTo>
                    <a:pt x="589" y="1448"/>
                  </a:lnTo>
                  <a:lnTo>
                    <a:pt x="576" y="1456"/>
                  </a:lnTo>
                  <a:lnTo>
                    <a:pt x="559" y="1469"/>
                  </a:lnTo>
                  <a:lnTo>
                    <a:pt x="551" y="1473"/>
                  </a:lnTo>
                  <a:lnTo>
                    <a:pt x="542" y="1477"/>
                  </a:lnTo>
                  <a:lnTo>
                    <a:pt x="534" y="1481"/>
                  </a:lnTo>
                  <a:lnTo>
                    <a:pt x="529" y="1486"/>
                  </a:lnTo>
                  <a:lnTo>
                    <a:pt x="521" y="1490"/>
                  </a:lnTo>
                  <a:lnTo>
                    <a:pt x="512" y="1490"/>
                  </a:lnTo>
                  <a:lnTo>
                    <a:pt x="504" y="1490"/>
                  </a:lnTo>
                  <a:lnTo>
                    <a:pt x="500" y="1490"/>
                  </a:lnTo>
                  <a:lnTo>
                    <a:pt x="491" y="1490"/>
                  </a:lnTo>
                  <a:lnTo>
                    <a:pt x="487" y="1490"/>
                  </a:lnTo>
                  <a:lnTo>
                    <a:pt x="479" y="1486"/>
                  </a:lnTo>
                  <a:lnTo>
                    <a:pt x="470" y="1481"/>
                  </a:lnTo>
                  <a:lnTo>
                    <a:pt x="466" y="1481"/>
                  </a:lnTo>
                  <a:lnTo>
                    <a:pt x="457" y="1477"/>
                  </a:lnTo>
                  <a:lnTo>
                    <a:pt x="453" y="1473"/>
                  </a:lnTo>
                  <a:lnTo>
                    <a:pt x="449" y="1469"/>
                  </a:lnTo>
                  <a:lnTo>
                    <a:pt x="440" y="1469"/>
                  </a:lnTo>
                  <a:lnTo>
                    <a:pt x="436" y="1464"/>
                  </a:lnTo>
                  <a:lnTo>
                    <a:pt x="436" y="1460"/>
                  </a:lnTo>
                  <a:lnTo>
                    <a:pt x="432" y="1456"/>
                  </a:lnTo>
                  <a:lnTo>
                    <a:pt x="428" y="1456"/>
                  </a:lnTo>
                  <a:lnTo>
                    <a:pt x="428" y="1452"/>
                  </a:lnTo>
                  <a:lnTo>
                    <a:pt x="424" y="1448"/>
                  </a:lnTo>
                  <a:lnTo>
                    <a:pt x="424" y="1439"/>
                  </a:lnTo>
                  <a:lnTo>
                    <a:pt x="424" y="1431"/>
                  </a:lnTo>
                  <a:lnTo>
                    <a:pt x="424" y="1426"/>
                  </a:lnTo>
                  <a:lnTo>
                    <a:pt x="424" y="1422"/>
                  </a:lnTo>
                  <a:lnTo>
                    <a:pt x="428" y="1418"/>
                  </a:lnTo>
                  <a:lnTo>
                    <a:pt x="432" y="1414"/>
                  </a:lnTo>
                  <a:lnTo>
                    <a:pt x="436" y="1414"/>
                  </a:lnTo>
                  <a:lnTo>
                    <a:pt x="440" y="1414"/>
                  </a:lnTo>
                  <a:lnTo>
                    <a:pt x="445" y="1414"/>
                  </a:lnTo>
                  <a:lnTo>
                    <a:pt x="466" y="1418"/>
                  </a:lnTo>
                  <a:lnTo>
                    <a:pt x="474" y="1422"/>
                  </a:lnTo>
                  <a:lnTo>
                    <a:pt x="479" y="1422"/>
                  </a:lnTo>
                  <a:lnTo>
                    <a:pt x="483" y="1422"/>
                  </a:lnTo>
                  <a:lnTo>
                    <a:pt x="491" y="1418"/>
                  </a:lnTo>
                  <a:lnTo>
                    <a:pt x="496" y="1418"/>
                  </a:lnTo>
                  <a:lnTo>
                    <a:pt x="500" y="1418"/>
                  </a:lnTo>
                  <a:lnTo>
                    <a:pt x="504" y="1418"/>
                  </a:lnTo>
                  <a:lnTo>
                    <a:pt x="504" y="1414"/>
                  </a:lnTo>
                  <a:lnTo>
                    <a:pt x="508" y="1409"/>
                  </a:lnTo>
                  <a:lnTo>
                    <a:pt x="508" y="1405"/>
                  </a:lnTo>
                  <a:lnTo>
                    <a:pt x="504" y="1401"/>
                  </a:lnTo>
                  <a:lnTo>
                    <a:pt x="504" y="1397"/>
                  </a:lnTo>
                  <a:lnTo>
                    <a:pt x="500" y="1388"/>
                  </a:lnTo>
                  <a:lnTo>
                    <a:pt x="500" y="1384"/>
                  </a:lnTo>
                  <a:lnTo>
                    <a:pt x="496" y="1380"/>
                  </a:lnTo>
                  <a:lnTo>
                    <a:pt x="491" y="1376"/>
                  </a:lnTo>
                  <a:lnTo>
                    <a:pt x="487" y="1376"/>
                  </a:lnTo>
                  <a:lnTo>
                    <a:pt x="479" y="1367"/>
                  </a:lnTo>
                  <a:lnTo>
                    <a:pt x="466" y="1359"/>
                  </a:lnTo>
                  <a:lnTo>
                    <a:pt x="462" y="1359"/>
                  </a:lnTo>
                  <a:lnTo>
                    <a:pt x="457" y="1354"/>
                  </a:lnTo>
                  <a:lnTo>
                    <a:pt x="457" y="1350"/>
                  </a:lnTo>
                  <a:lnTo>
                    <a:pt x="457" y="1346"/>
                  </a:lnTo>
                  <a:lnTo>
                    <a:pt x="457" y="1337"/>
                  </a:lnTo>
                  <a:lnTo>
                    <a:pt x="457" y="1333"/>
                  </a:lnTo>
                  <a:lnTo>
                    <a:pt x="453" y="1333"/>
                  </a:lnTo>
                  <a:lnTo>
                    <a:pt x="453" y="1329"/>
                  </a:lnTo>
                  <a:lnTo>
                    <a:pt x="449" y="1333"/>
                  </a:lnTo>
                  <a:lnTo>
                    <a:pt x="440" y="1333"/>
                  </a:lnTo>
                  <a:lnTo>
                    <a:pt x="428" y="1342"/>
                  </a:lnTo>
                  <a:lnTo>
                    <a:pt x="424" y="1342"/>
                  </a:lnTo>
                  <a:lnTo>
                    <a:pt x="419" y="1346"/>
                  </a:lnTo>
                  <a:lnTo>
                    <a:pt x="415" y="1346"/>
                  </a:lnTo>
                  <a:lnTo>
                    <a:pt x="411" y="1350"/>
                  </a:lnTo>
                  <a:lnTo>
                    <a:pt x="398" y="1359"/>
                  </a:lnTo>
                  <a:lnTo>
                    <a:pt x="394" y="1363"/>
                  </a:lnTo>
                  <a:lnTo>
                    <a:pt x="390" y="1367"/>
                  </a:lnTo>
                  <a:lnTo>
                    <a:pt x="385" y="1367"/>
                  </a:lnTo>
                  <a:lnTo>
                    <a:pt x="381" y="1367"/>
                  </a:lnTo>
                  <a:lnTo>
                    <a:pt x="377" y="1367"/>
                  </a:lnTo>
                  <a:lnTo>
                    <a:pt x="373" y="1363"/>
                  </a:lnTo>
                  <a:lnTo>
                    <a:pt x="364" y="1359"/>
                  </a:lnTo>
                  <a:lnTo>
                    <a:pt x="356" y="1350"/>
                  </a:lnTo>
                  <a:lnTo>
                    <a:pt x="352" y="1346"/>
                  </a:lnTo>
                  <a:lnTo>
                    <a:pt x="347" y="1342"/>
                  </a:lnTo>
                  <a:lnTo>
                    <a:pt x="343" y="1337"/>
                  </a:lnTo>
                  <a:lnTo>
                    <a:pt x="343" y="1329"/>
                  </a:lnTo>
                  <a:lnTo>
                    <a:pt x="343" y="1325"/>
                  </a:lnTo>
                  <a:lnTo>
                    <a:pt x="343" y="1321"/>
                  </a:lnTo>
                  <a:lnTo>
                    <a:pt x="343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56" y="1287"/>
                  </a:lnTo>
                  <a:lnTo>
                    <a:pt x="360" y="1282"/>
                  </a:lnTo>
                  <a:lnTo>
                    <a:pt x="360" y="1274"/>
                  </a:lnTo>
                  <a:lnTo>
                    <a:pt x="360" y="1270"/>
                  </a:lnTo>
                  <a:lnTo>
                    <a:pt x="360" y="1266"/>
                  </a:lnTo>
                  <a:lnTo>
                    <a:pt x="360" y="1261"/>
                  </a:lnTo>
                  <a:lnTo>
                    <a:pt x="356" y="1257"/>
                  </a:lnTo>
                  <a:lnTo>
                    <a:pt x="352" y="1253"/>
                  </a:lnTo>
                  <a:lnTo>
                    <a:pt x="343" y="1244"/>
                  </a:lnTo>
                  <a:lnTo>
                    <a:pt x="339" y="1240"/>
                  </a:lnTo>
                  <a:lnTo>
                    <a:pt x="326" y="1232"/>
                  </a:lnTo>
                  <a:lnTo>
                    <a:pt x="318" y="1223"/>
                  </a:lnTo>
                  <a:lnTo>
                    <a:pt x="284" y="1198"/>
                  </a:lnTo>
                  <a:lnTo>
                    <a:pt x="250" y="1172"/>
                  </a:lnTo>
                  <a:lnTo>
                    <a:pt x="246" y="1168"/>
                  </a:lnTo>
                  <a:lnTo>
                    <a:pt x="241" y="1168"/>
                  </a:lnTo>
                  <a:lnTo>
                    <a:pt x="233" y="1164"/>
                  </a:lnTo>
                  <a:lnTo>
                    <a:pt x="208" y="1151"/>
                  </a:lnTo>
                  <a:lnTo>
                    <a:pt x="191" y="1138"/>
                  </a:lnTo>
                  <a:lnTo>
                    <a:pt x="186" y="1134"/>
                  </a:lnTo>
                  <a:lnTo>
                    <a:pt x="178" y="1134"/>
                  </a:lnTo>
                  <a:lnTo>
                    <a:pt x="170" y="1126"/>
                  </a:lnTo>
                  <a:lnTo>
                    <a:pt x="161" y="1117"/>
                  </a:lnTo>
                  <a:lnTo>
                    <a:pt x="148" y="1113"/>
                  </a:lnTo>
                  <a:lnTo>
                    <a:pt x="144" y="1105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2" y="1067"/>
                  </a:lnTo>
                  <a:lnTo>
                    <a:pt x="102" y="1062"/>
                  </a:lnTo>
                  <a:lnTo>
                    <a:pt x="98" y="1058"/>
                  </a:lnTo>
                  <a:lnTo>
                    <a:pt x="98" y="1054"/>
                  </a:lnTo>
                  <a:lnTo>
                    <a:pt x="93" y="1050"/>
                  </a:lnTo>
                  <a:lnTo>
                    <a:pt x="89" y="1033"/>
                  </a:lnTo>
                  <a:lnTo>
                    <a:pt x="85" y="1024"/>
                  </a:lnTo>
                  <a:lnTo>
                    <a:pt x="81" y="1020"/>
                  </a:lnTo>
                  <a:lnTo>
                    <a:pt x="81" y="1016"/>
                  </a:lnTo>
                  <a:lnTo>
                    <a:pt x="76" y="1011"/>
                  </a:lnTo>
                  <a:lnTo>
                    <a:pt x="72" y="1003"/>
                  </a:lnTo>
                  <a:lnTo>
                    <a:pt x="68" y="999"/>
                  </a:lnTo>
                  <a:lnTo>
                    <a:pt x="64" y="995"/>
                  </a:lnTo>
                  <a:lnTo>
                    <a:pt x="59" y="990"/>
                  </a:lnTo>
                  <a:lnTo>
                    <a:pt x="51" y="982"/>
                  </a:lnTo>
                  <a:lnTo>
                    <a:pt x="38" y="973"/>
                  </a:lnTo>
                  <a:lnTo>
                    <a:pt x="34" y="969"/>
                  </a:lnTo>
                  <a:lnTo>
                    <a:pt x="30" y="961"/>
                  </a:lnTo>
                  <a:lnTo>
                    <a:pt x="21" y="956"/>
                  </a:lnTo>
                  <a:lnTo>
                    <a:pt x="17" y="944"/>
                  </a:lnTo>
                  <a:lnTo>
                    <a:pt x="13" y="935"/>
                  </a:lnTo>
                  <a:lnTo>
                    <a:pt x="9" y="927"/>
                  </a:lnTo>
                  <a:lnTo>
                    <a:pt x="4" y="923"/>
                  </a:lnTo>
                  <a:lnTo>
                    <a:pt x="4" y="914"/>
                  </a:lnTo>
                  <a:lnTo>
                    <a:pt x="0" y="910"/>
                  </a:lnTo>
                  <a:lnTo>
                    <a:pt x="0" y="901"/>
                  </a:lnTo>
                  <a:lnTo>
                    <a:pt x="0" y="897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2" name="Freeform 98"/>
            <p:cNvSpPr>
              <a:spLocks/>
            </p:cNvSpPr>
            <p:nvPr/>
          </p:nvSpPr>
          <p:spPr bwMode="auto">
            <a:xfrm>
              <a:off x="2896380" y="4290996"/>
              <a:ext cx="378461" cy="364392"/>
            </a:xfrm>
            <a:custGeom>
              <a:avLst/>
              <a:gdLst>
                <a:gd name="T0" fmla="*/ 21 w 1194"/>
                <a:gd name="T1" fmla="*/ 410 h 1151"/>
                <a:gd name="T2" fmla="*/ 55 w 1194"/>
                <a:gd name="T3" fmla="*/ 368 h 1151"/>
                <a:gd name="T4" fmla="*/ 123 w 1194"/>
                <a:gd name="T5" fmla="*/ 355 h 1151"/>
                <a:gd name="T6" fmla="*/ 127 w 1194"/>
                <a:gd name="T7" fmla="*/ 309 h 1151"/>
                <a:gd name="T8" fmla="*/ 110 w 1194"/>
                <a:gd name="T9" fmla="*/ 262 h 1151"/>
                <a:gd name="T10" fmla="*/ 161 w 1194"/>
                <a:gd name="T11" fmla="*/ 245 h 1151"/>
                <a:gd name="T12" fmla="*/ 186 w 1194"/>
                <a:gd name="T13" fmla="*/ 211 h 1151"/>
                <a:gd name="T14" fmla="*/ 178 w 1194"/>
                <a:gd name="T15" fmla="*/ 139 h 1151"/>
                <a:gd name="T16" fmla="*/ 178 w 1194"/>
                <a:gd name="T17" fmla="*/ 63 h 1151"/>
                <a:gd name="T18" fmla="*/ 233 w 1194"/>
                <a:gd name="T19" fmla="*/ 8 h 1151"/>
                <a:gd name="T20" fmla="*/ 288 w 1194"/>
                <a:gd name="T21" fmla="*/ 123 h 1151"/>
                <a:gd name="T22" fmla="*/ 335 w 1194"/>
                <a:gd name="T23" fmla="*/ 165 h 1151"/>
                <a:gd name="T24" fmla="*/ 411 w 1194"/>
                <a:gd name="T25" fmla="*/ 161 h 1151"/>
                <a:gd name="T26" fmla="*/ 508 w 1194"/>
                <a:gd name="T27" fmla="*/ 199 h 1151"/>
                <a:gd name="T28" fmla="*/ 538 w 1194"/>
                <a:gd name="T29" fmla="*/ 250 h 1151"/>
                <a:gd name="T30" fmla="*/ 521 w 1194"/>
                <a:gd name="T31" fmla="*/ 322 h 1151"/>
                <a:gd name="T32" fmla="*/ 550 w 1194"/>
                <a:gd name="T33" fmla="*/ 368 h 1151"/>
                <a:gd name="T34" fmla="*/ 627 w 1194"/>
                <a:gd name="T35" fmla="*/ 360 h 1151"/>
                <a:gd name="T36" fmla="*/ 728 w 1194"/>
                <a:gd name="T37" fmla="*/ 351 h 1151"/>
                <a:gd name="T38" fmla="*/ 792 w 1194"/>
                <a:gd name="T39" fmla="*/ 338 h 1151"/>
                <a:gd name="T40" fmla="*/ 881 w 1194"/>
                <a:gd name="T41" fmla="*/ 279 h 1151"/>
                <a:gd name="T42" fmla="*/ 978 w 1194"/>
                <a:gd name="T43" fmla="*/ 266 h 1151"/>
                <a:gd name="T44" fmla="*/ 1016 w 1194"/>
                <a:gd name="T45" fmla="*/ 305 h 1151"/>
                <a:gd name="T46" fmla="*/ 1033 w 1194"/>
                <a:gd name="T47" fmla="*/ 393 h 1151"/>
                <a:gd name="T48" fmla="*/ 1016 w 1194"/>
                <a:gd name="T49" fmla="*/ 487 h 1151"/>
                <a:gd name="T50" fmla="*/ 1025 w 1194"/>
                <a:gd name="T51" fmla="*/ 542 h 1151"/>
                <a:gd name="T52" fmla="*/ 1084 w 1194"/>
                <a:gd name="T53" fmla="*/ 588 h 1151"/>
                <a:gd name="T54" fmla="*/ 1135 w 1194"/>
                <a:gd name="T55" fmla="*/ 652 h 1151"/>
                <a:gd name="T56" fmla="*/ 1190 w 1194"/>
                <a:gd name="T57" fmla="*/ 707 h 1151"/>
                <a:gd name="T58" fmla="*/ 1177 w 1194"/>
                <a:gd name="T59" fmla="*/ 762 h 1151"/>
                <a:gd name="T60" fmla="*/ 1122 w 1194"/>
                <a:gd name="T61" fmla="*/ 834 h 1151"/>
                <a:gd name="T62" fmla="*/ 1075 w 1194"/>
                <a:gd name="T63" fmla="*/ 974 h 1151"/>
                <a:gd name="T64" fmla="*/ 1003 w 1194"/>
                <a:gd name="T65" fmla="*/ 1054 h 1151"/>
                <a:gd name="T66" fmla="*/ 957 w 1194"/>
                <a:gd name="T67" fmla="*/ 1050 h 1151"/>
                <a:gd name="T68" fmla="*/ 864 w 1194"/>
                <a:gd name="T69" fmla="*/ 1050 h 1151"/>
                <a:gd name="T70" fmla="*/ 809 w 1194"/>
                <a:gd name="T71" fmla="*/ 1071 h 1151"/>
                <a:gd name="T72" fmla="*/ 737 w 1194"/>
                <a:gd name="T73" fmla="*/ 1088 h 1151"/>
                <a:gd name="T74" fmla="*/ 669 w 1194"/>
                <a:gd name="T75" fmla="*/ 1143 h 1151"/>
                <a:gd name="T76" fmla="*/ 610 w 1194"/>
                <a:gd name="T77" fmla="*/ 1143 h 1151"/>
                <a:gd name="T78" fmla="*/ 538 w 1194"/>
                <a:gd name="T79" fmla="*/ 1109 h 1151"/>
                <a:gd name="T80" fmla="*/ 445 w 1194"/>
                <a:gd name="T81" fmla="*/ 1084 h 1151"/>
                <a:gd name="T82" fmla="*/ 335 w 1194"/>
                <a:gd name="T83" fmla="*/ 1037 h 1151"/>
                <a:gd name="T84" fmla="*/ 216 w 1194"/>
                <a:gd name="T85" fmla="*/ 1033 h 1151"/>
                <a:gd name="T86" fmla="*/ 165 w 1194"/>
                <a:gd name="T87" fmla="*/ 935 h 1151"/>
                <a:gd name="T88" fmla="*/ 191 w 1194"/>
                <a:gd name="T89" fmla="*/ 910 h 1151"/>
                <a:gd name="T90" fmla="*/ 208 w 1194"/>
                <a:gd name="T91" fmla="*/ 863 h 1151"/>
                <a:gd name="T92" fmla="*/ 220 w 1194"/>
                <a:gd name="T93" fmla="*/ 800 h 1151"/>
                <a:gd name="T94" fmla="*/ 195 w 1194"/>
                <a:gd name="T95" fmla="*/ 741 h 1151"/>
                <a:gd name="T96" fmla="*/ 208 w 1194"/>
                <a:gd name="T97" fmla="*/ 724 h 1151"/>
                <a:gd name="T98" fmla="*/ 254 w 1194"/>
                <a:gd name="T99" fmla="*/ 775 h 1151"/>
                <a:gd name="T100" fmla="*/ 288 w 1194"/>
                <a:gd name="T101" fmla="*/ 753 h 1151"/>
                <a:gd name="T102" fmla="*/ 271 w 1194"/>
                <a:gd name="T103" fmla="*/ 707 h 1151"/>
                <a:gd name="T104" fmla="*/ 292 w 1194"/>
                <a:gd name="T105" fmla="*/ 652 h 1151"/>
                <a:gd name="T106" fmla="*/ 250 w 1194"/>
                <a:gd name="T107" fmla="*/ 605 h 1151"/>
                <a:gd name="T108" fmla="*/ 195 w 1194"/>
                <a:gd name="T109" fmla="*/ 597 h 1151"/>
                <a:gd name="T110" fmla="*/ 157 w 1194"/>
                <a:gd name="T111" fmla="*/ 571 h 1151"/>
                <a:gd name="T112" fmla="*/ 110 w 1194"/>
                <a:gd name="T113" fmla="*/ 576 h 1151"/>
                <a:gd name="T114" fmla="*/ 42 w 1194"/>
                <a:gd name="T115" fmla="*/ 597 h 1151"/>
                <a:gd name="T116" fmla="*/ 9 w 1194"/>
                <a:gd name="T117" fmla="*/ 57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4" h="1151">
                  <a:moveTo>
                    <a:pt x="0" y="529"/>
                  </a:moveTo>
                  <a:lnTo>
                    <a:pt x="0" y="512"/>
                  </a:lnTo>
                  <a:lnTo>
                    <a:pt x="0" y="491"/>
                  </a:lnTo>
                  <a:lnTo>
                    <a:pt x="4" y="478"/>
                  </a:lnTo>
                  <a:lnTo>
                    <a:pt x="9" y="449"/>
                  </a:lnTo>
                  <a:lnTo>
                    <a:pt x="13" y="436"/>
                  </a:lnTo>
                  <a:lnTo>
                    <a:pt x="13" y="427"/>
                  </a:lnTo>
                  <a:lnTo>
                    <a:pt x="13" y="423"/>
                  </a:lnTo>
                  <a:lnTo>
                    <a:pt x="17" y="415"/>
                  </a:lnTo>
                  <a:lnTo>
                    <a:pt x="21" y="410"/>
                  </a:lnTo>
                  <a:lnTo>
                    <a:pt x="21" y="402"/>
                  </a:lnTo>
                  <a:lnTo>
                    <a:pt x="25" y="398"/>
                  </a:lnTo>
                  <a:lnTo>
                    <a:pt x="30" y="393"/>
                  </a:lnTo>
                  <a:lnTo>
                    <a:pt x="34" y="385"/>
                  </a:lnTo>
                  <a:lnTo>
                    <a:pt x="38" y="381"/>
                  </a:lnTo>
                  <a:lnTo>
                    <a:pt x="42" y="377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51" y="372"/>
                  </a:lnTo>
                  <a:lnTo>
                    <a:pt x="55" y="368"/>
                  </a:lnTo>
                  <a:lnTo>
                    <a:pt x="59" y="368"/>
                  </a:lnTo>
                  <a:lnTo>
                    <a:pt x="68" y="364"/>
                  </a:lnTo>
                  <a:lnTo>
                    <a:pt x="72" y="364"/>
                  </a:lnTo>
                  <a:lnTo>
                    <a:pt x="76" y="364"/>
                  </a:lnTo>
                  <a:lnTo>
                    <a:pt x="85" y="364"/>
                  </a:lnTo>
                  <a:lnTo>
                    <a:pt x="93" y="360"/>
                  </a:lnTo>
                  <a:lnTo>
                    <a:pt x="110" y="360"/>
                  </a:lnTo>
                  <a:lnTo>
                    <a:pt x="114" y="360"/>
                  </a:lnTo>
                  <a:lnTo>
                    <a:pt x="119" y="360"/>
                  </a:lnTo>
                  <a:lnTo>
                    <a:pt x="123" y="355"/>
                  </a:lnTo>
                  <a:lnTo>
                    <a:pt x="127" y="355"/>
                  </a:lnTo>
                  <a:lnTo>
                    <a:pt x="131" y="351"/>
                  </a:lnTo>
                  <a:lnTo>
                    <a:pt x="136" y="347"/>
                  </a:lnTo>
                  <a:lnTo>
                    <a:pt x="136" y="343"/>
                  </a:lnTo>
                  <a:lnTo>
                    <a:pt x="136" y="338"/>
                  </a:lnTo>
                  <a:lnTo>
                    <a:pt x="140" y="334"/>
                  </a:lnTo>
                  <a:lnTo>
                    <a:pt x="136" y="330"/>
                  </a:lnTo>
                  <a:lnTo>
                    <a:pt x="136" y="326"/>
                  </a:lnTo>
                  <a:lnTo>
                    <a:pt x="131" y="322"/>
                  </a:lnTo>
                  <a:lnTo>
                    <a:pt x="127" y="309"/>
                  </a:lnTo>
                  <a:lnTo>
                    <a:pt x="127" y="305"/>
                  </a:lnTo>
                  <a:lnTo>
                    <a:pt x="123" y="300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14" y="283"/>
                  </a:lnTo>
                  <a:lnTo>
                    <a:pt x="110" y="279"/>
                  </a:lnTo>
                  <a:lnTo>
                    <a:pt x="110" y="275"/>
                  </a:lnTo>
                  <a:lnTo>
                    <a:pt x="110" y="271"/>
                  </a:lnTo>
                  <a:lnTo>
                    <a:pt x="110" y="266"/>
                  </a:lnTo>
                  <a:lnTo>
                    <a:pt x="110" y="262"/>
                  </a:lnTo>
                  <a:lnTo>
                    <a:pt x="114" y="258"/>
                  </a:lnTo>
                  <a:lnTo>
                    <a:pt x="114" y="254"/>
                  </a:lnTo>
                  <a:lnTo>
                    <a:pt x="119" y="254"/>
                  </a:lnTo>
                  <a:lnTo>
                    <a:pt x="123" y="250"/>
                  </a:lnTo>
                  <a:lnTo>
                    <a:pt x="127" y="250"/>
                  </a:lnTo>
                  <a:lnTo>
                    <a:pt x="136" y="250"/>
                  </a:lnTo>
                  <a:lnTo>
                    <a:pt x="144" y="250"/>
                  </a:lnTo>
                  <a:lnTo>
                    <a:pt x="153" y="250"/>
                  </a:lnTo>
                  <a:lnTo>
                    <a:pt x="157" y="250"/>
                  </a:lnTo>
                  <a:lnTo>
                    <a:pt x="161" y="245"/>
                  </a:lnTo>
                  <a:lnTo>
                    <a:pt x="165" y="245"/>
                  </a:lnTo>
                  <a:lnTo>
                    <a:pt x="169" y="245"/>
                  </a:lnTo>
                  <a:lnTo>
                    <a:pt x="169" y="241"/>
                  </a:lnTo>
                  <a:lnTo>
                    <a:pt x="174" y="241"/>
                  </a:lnTo>
                  <a:lnTo>
                    <a:pt x="178" y="241"/>
                  </a:lnTo>
                  <a:lnTo>
                    <a:pt x="178" y="237"/>
                  </a:lnTo>
                  <a:lnTo>
                    <a:pt x="182" y="233"/>
                  </a:lnTo>
                  <a:lnTo>
                    <a:pt x="186" y="228"/>
                  </a:lnTo>
                  <a:lnTo>
                    <a:pt x="186" y="224"/>
                  </a:lnTo>
                  <a:lnTo>
                    <a:pt x="186" y="211"/>
                  </a:lnTo>
                  <a:lnTo>
                    <a:pt x="186" y="203"/>
                  </a:lnTo>
                  <a:lnTo>
                    <a:pt x="186" y="186"/>
                  </a:lnTo>
                  <a:lnTo>
                    <a:pt x="186" y="182"/>
                  </a:lnTo>
                  <a:lnTo>
                    <a:pt x="186" y="178"/>
                  </a:lnTo>
                  <a:lnTo>
                    <a:pt x="186" y="173"/>
                  </a:lnTo>
                  <a:lnTo>
                    <a:pt x="186" y="165"/>
                  </a:lnTo>
                  <a:lnTo>
                    <a:pt x="186" y="161"/>
                  </a:lnTo>
                  <a:lnTo>
                    <a:pt x="182" y="156"/>
                  </a:lnTo>
                  <a:lnTo>
                    <a:pt x="182" y="148"/>
                  </a:lnTo>
                  <a:lnTo>
                    <a:pt x="178" y="139"/>
                  </a:lnTo>
                  <a:lnTo>
                    <a:pt x="174" y="127"/>
                  </a:lnTo>
                  <a:lnTo>
                    <a:pt x="169" y="110"/>
                  </a:lnTo>
                  <a:lnTo>
                    <a:pt x="169" y="106"/>
                  </a:lnTo>
                  <a:lnTo>
                    <a:pt x="169" y="101"/>
                  </a:lnTo>
                  <a:lnTo>
                    <a:pt x="169" y="97"/>
                  </a:lnTo>
                  <a:lnTo>
                    <a:pt x="169" y="89"/>
                  </a:lnTo>
                  <a:lnTo>
                    <a:pt x="169" y="84"/>
                  </a:lnTo>
                  <a:lnTo>
                    <a:pt x="169" y="76"/>
                  </a:lnTo>
                  <a:lnTo>
                    <a:pt x="174" y="72"/>
                  </a:lnTo>
                  <a:lnTo>
                    <a:pt x="178" y="63"/>
                  </a:lnTo>
                  <a:lnTo>
                    <a:pt x="178" y="55"/>
                  </a:lnTo>
                  <a:lnTo>
                    <a:pt x="182" y="46"/>
                  </a:lnTo>
                  <a:lnTo>
                    <a:pt x="195" y="29"/>
                  </a:lnTo>
                  <a:lnTo>
                    <a:pt x="195" y="25"/>
                  </a:lnTo>
                  <a:lnTo>
                    <a:pt x="203" y="12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6" y="12"/>
                  </a:lnTo>
                  <a:lnTo>
                    <a:pt x="220" y="12"/>
                  </a:lnTo>
                  <a:lnTo>
                    <a:pt x="233" y="8"/>
                  </a:lnTo>
                  <a:lnTo>
                    <a:pt x="241" y="0"/>
                  </a:lnTo>
                  <a:lnTo>
                    <a:pt x="250" y="29"/>
                  </a:lnTo>
                  <a:lnTo>
                    <a:pt x="254" y="46"/>
                  </a:lnTo>
                  <a:lnTo>
                    <a:pt x="258" y="55"/>
                  </a:lnTo>
                  <a:lnTo>
                    <a:pt x="263" y="63"/>
                  </a:lnTo>
                  <a:lnTo>
                    <a:pt x="267" y="72"/>
                  </a:lnTo>
                  <a:lnTo>
                    <a:pt x="271" y="80"/>
                  </a:lnTo>
                  <a:lnTo>
                    <a:pt x="271" y="89"/>
                  </a:lnTo>
                  <a:lnTo>
                    <a:pt x="280" y="106"/>
                  </a:lnTo>
                  <a:lnTo>
                    <a:pt x="288" y="123"/>
                  </a:lnTo>
                  <a:lnTo>
                    <a:pt x="292" y="127"/>
                  </a:lnTo>
                  <a:lnTo>
                    <a:pt x="296" y="135"/>
                  </a:lnTo>
                  <a:lnTo>
                    <a:pt x="301" y="144"/>
                  </a:lnTo>
                  <a:lnTo>
                    <a:pt x="305" y="148"/>
                  </a:lnTo>
                  <a:lnTo>
                    <a:pt x="309" y="152"/>
                  </a:lnTo>
                  <a:lnTo>
                    <a:pt x="318" y="156"/>
                  </a:lnTo>
                  <a:lnTo>
                    <a:pt x="322" y="161"/>
                  </a:lnTo>
                  <a:lnTo>
                    <a:pt x="326" y="161"/>
                  </a:lnTo>
                  <a:lnTo>
                    <a:pt x="330" y="165"/>
                  </a:lnTo>
                  <a:lnTo>
                    <a:pt x="335" y="165"/>
                  </a:lnTo>
                  <a:lnTo>
                    <a:pt x="343" y="165"/>
                  </a:lnTo>
                  <a:lnTo>
                    <a:pt x="347" y="165"/>
                  </a:lnTo>
                  <a:lnTo>
                    <a:pt x="351" y="165"/>
                  </a:lnTo>
                  <a:lnTo>
                    <a:pt x="360" y="165"/>
                  </a:lnTo>
                  <a:lnTo>
                    <a:pt x="377" y="161"/>
                  </a:lnTo>
                  <a:lnTo>
                    <a:pt x="385" y="161"/>
                  </a:lnTo>
                  <a:lnTo>
                    <a:pt x="390" y="161"/>
                  </a:lnTo>
                  <a:lnTo>
                    <a:pt x="398" y="161"/>
                  </a:lnTo>
                  <a:lnTo>
                    <a:pt x="407" y="161"/>
                  </a:lnTo>
                  <a:lnTo>
                    <a:pt x="411" y="161"/>
                  </a:lnTo>
                  <a:lnTo>
                    <a:pt x="415" y="161"/>
                  </a:lnTo>
                  <a:lnTo>
                    <a:pt x="423" y="165"/>
                  </a:lnTo>
                  <a:lnTo>
                    <a:pt x="428" y="165"/>
                  </a:lnTo>
                  <a:lnTo>
                    <a:pt x="436" y="169"/>
                  </a:lnTo>
                  <a:lnTo>
                    <a:pt x="440" y="169"/>
                  </a:lnTo>
                  <a:lnTo>
                    <a:pt x="487" y="190"/>
                  </a:lnTo>
                  <a:lnTo>
                    <a:pt x="491" y="190"/>
                  </a:lnTo>
                  <a:lnTo>
                    <a:pt x="500" y="195"/>
                  </a:lnTo>
                  <a:lnTo>
                    <a:pt x="504" y="199"/>
                  </a:lnTo>
                  <a:lnTo>
                    <a:pt x="508" y="199"/>
                  </a:lnTo>
                  <a:lnTo>
                    <a:pt x="512" y="203"/>
                  </a:lnTo>
                  <a:lnTo>
                    <a:pt x="517" y="207"/>
                  </a:lnTo>
                  <a:lnTo>
                    <a:pt x="521" y="211"/>
                  </a:lnTo>
                  <a:lnTo>
                    <a:pt x="525" y="216"/>
                  </a:lnTo>
                  <a:lnTo>
                    <a:pt x="529" y="220"/>
                  </a:lnTo>
                  <a:lnTo>
                    <a:pt x="529" y="224"/>
                  </a:lnTo>
                  <a:lnTo>
                    <a:pt x="534" y="228"/>
                  </a:lnTo>
                  <a:lnTo>
                    <a:pt x="534" y="233"/>
                  </a:lnTo>
                  <a:lnTo>
                    <a:pt x="538" y="241"/>
                  </a:lnTo>
                  <a:lnTo>
                    <a:pt x="538" y="250"/>
                  </a:lnTo>
                  <a:lnTo>
                    <a:pt x="538" y="254"/>
                  </a:lnTo>
                  <a:lnTo>
                    <a:pt x="538" y="262"/>
                  </a:lnTo>
                  <a:lnTo>
                    <a:pt x="538" y="266"/>
                  </a:lnTo>
                  <a:lnTo>
                    <a:pt x="534" y="275"/>
                  </a:lnTo>
                  <a:lnTo>
                    <a:pt x="534" y="283"/>
                  </a:lnTo>
                  <a:lnTo>
                    <a:pt x="529" y="288"/>
                  </a:lnTo>
                  <a:lnTo>
                    <a:pt x="525" y="309"/>
                  </a:lnTo>
                  <a:lnTo>
                    <a:pt x="525" y="313"/>
                  </a:lnTo>
                  <a:lnTo>
                    <a:pt x="521" y="317"/>
                  </a:lnTo>
                  <a:lnTo>
                    <a:pt x="521" y="322"/>
                  </a:lnTo>
                  <a:lnTo>
                    <a:pt x="521" y="330"/>
                  </a:lnTo>
                  <a:lnTo>
                    <a:pt x="521" y="334"/>
                  </a:lnTo>
                  <a:lnTo>
                    <a:pt x="521" y="343"/>
                  </a:lnTo>
                  <a:lnTo>
                    <a:pt x="525" y="347"/>
                  </a:lnTo>
                  <a:lnTo>
                    <a:pt x="529" y="351"/>
                  </a:lnTo>
                  <a:lnTo>
                    <a:pt x="534" y="355"/>
                  </a:lnTo>
                  <a:lnTo>
                    <a:pt x="534" y="360"/>
                  </a:lnTo>
                  <a:lnTo>
                    <a:pt x="538" y="364"/>
                  </a:lnTo>
                  <a:lnTo>
                    <a:pt x="546" y="364"/>
                  </a:lnTo>
                  <a:lnTo>
                    <a:pt x="550" y="368"/>
                  </a:lnTo>
                  <a:lnTo>
                    <a:pt x="559" y="368"/>
                  </a:lnTo>
                  <a:lnTo>
                    <a:pt x="563" y="368"/>
                  </a:lnTo>
                  <a:lnTo>
                    <a:pt x="572" y="368"/>
                  </a:lnTo>
                  <a:lnTo>
                    <a:pt x="576" y="368"/>
                  </a:lnTo>
                  <a:lnTo>
                    <a:pt x="584" y="368"/>
                  </a:lnTo>
                  <a:lnTo>
                    <a:pt x="593" y="368"/>
                  </a:lnTo>
                  <a:lnTo>
                    <a:pt x="601" y="364"/>
                  </a:lnTo>
                  <a:lnTo>
                    <a:pt x="605" y="364"/>
                  </a:lnTo>
                  <a:lnTo>
                    <a:pt x="614" y="364"/>
                  </a:lnTo>
                  <a:lnTo>
                    <a:pt x="627" y="360"/>
                  </a:lnTo>
                  <a:lnTo>
                    <a:pt x="652" y="351"/>
                  </a:lnTo>
                  <a:lnTo>
                    <a:pt x="661" y="351"/>
                  </a:lnTo>
                  <a:lnTo>
                    <a:pt x="665" y="351"/>
                  </a:lnTo>
                  <a:lnTo>
                    <a:pt x="669" y="347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47"/>
                  </a:lnTo>
                  <a:lnTo>
                    <a:pt x="694" y="347"/>
                  </a:lnTo>
                  <a:lnTo>
                    <a:pt x="707" y="347"/>
                  </a:lnTo>
                  <a:lnTo>
                    <a:pt x="728" y="351"/>
                  </a:lnTo>
                  <a:lnTo>
                    <a:pt x="737" y="351"/>
                  </a:lnTo>
                  <a:lnTo>
                    <a:pt x="745" y="351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6" y="347"/>
                  </a:lnTo>
                  <a:lnTo>
                    <a:pt x="775" y="347"/>
                  </a:lnTo>
                  <a:lnTo>
                    <a:pt x="783" y="343"/>
                  </a:lnTo>
                  <a:lnTo>
                    <a:pt x="788" y="343"/>
                  </a:lnTo>
                  <a:lnTo>
                    <a:pt x="792" y="338"/>
                  </a:lnTo>
                  <a:lnTo>
                    <a:pt x="800" y="334"/>
                  </a:lnTo>
                  <a:lnTo>
                    <a:pt x="804" y="326"/>
                  </a:lnTo>
                  <a:lnTo>
                    <a:pt x="813" y="322"/>
                  </a:lnTo>
                  <a:lnTo>
                    <a:pt x="838" y="300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1" y="288"/>
                  </a:lnTo>
                  <a:lnTo>
                    <a:pt x="855" y="288"/>
                  </a:lnTo>
                  <a:lnTo>
                    <a:pt x="864" y="288"/>
                  </a:lnTo>
                  <a:lnTo>
                    <a:pt x="881" y="279"/>
                  </a:lnTo>
                  <a:lnTo>
                    <a:pt x="898" y="275"/>
                  </a:lnTo>
                  <a:lnTo>
                    <a:pt x="919" y="271"/>
                  </a:lnTo>
                  <a:lnTo>
                    <a:pt x="927" y="271"/>
                  </a:lnTo>
                  <a:lnTo>
                    <a:pt x="936" y="266"/>
                  </a:lnTo>
                  <a:lnTo>
                    <a:pt x="944" y="266"/>
                  </a:lnTo>
                  <a:lnTo>
                    <a:pt x="953" y="266"/>
                  </a:lnTo>
                  <a:lnTo>
                    <a:pt x="957" y="266"/>
                  </a:lnTo>
                  <a:lnTo>
                    <a:pt x="965" y="266"/>
                  </a:lnTo>
                  <a:lnTo>
                    <a:pt x="970" y="266"/>
                  </a:lnTo>
                  <a:lnTo>
                    <a:pt x="978" y="266"/>
                  </a:lnTo>
                  <a:lnTo>
                    <a:pt x="982" y="271"/>
                  </a:lnTo>
                  <a:lnTo>
                    <a:pt x="991" y="275"/>
                  </a:lnTo>
                  <a:lnTo>
                    <a:pt x="995" y="275"/>
                  </a:lnTo>
                  <a:lnTo>
                    <a:pt x="999" y="279"/>
                  </a:lnTo>
                  <a:lnTo>
                    <a:pt x="1003" y="283"/>
                  </a:lnTo>
                  <a:lnTo>
                    <a:pt x="1003" y="288"/>
                  </a:lnTo>
                  <a:lnTo>
                    <a:pt x="1008" y="292"/>
                  </a:lnTo>
                  <a:lnTo>
                    <a:pt x="1012" y="292"/>
                  </a:lnTo>
                  <a:lnTo>
                    <a:pt x="1016" y="296"/>
                  </a:lnTo>
                  <a:lnTo>
                    <a:pt x="1016" y="305"/>
                  </a:lnTo>
                  <a:lnTo>
                    <a:pt x="1020" y="309"/>
                  </a:lnTo>
                  <a:lnTo>
                    <a:pt x="1020" y="317"/>
                  </a:lnTo>
                  <a:lnTo>
                    <a:pt x="1025" y="322"/>
                  </a:lnTo>
                  <a:lnTo>
                    <a:pt x="1025" y="330"/>
                  </a:lnTo>
                  <a:lnTo>
                    <a:pt x="1029" y="338"/>
                  </a:lnTo>
                  <a:lnTo>
                    <a:pt x="1029" y="347"/>
                  </a:lnTo>
                  <a:lnTo>
                    <a:pt x="1033" y="360"/>
                  </a:lnTo>
                  <a:lnTo>
                    <a:pt x="1033" y="377"/>
                  </a:lnTo>
                  <a:lnTo>
                    <a:pt x="1033" y="385"/>
                  </a:lnTo>
                  <a:lnTo>
                    <a:pt x="1033" y="393"/>
                  </a:lnTo>
                  <a:lnTo>
                    <a:pt x="1033" y="402"/>
                  </a:lnTo>
                  <a:lnTo>
                    <a:pt x="1033" y="410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3"/>
                  </a:lnTo>
                  <a:lnTo>
                    <a:pt x="1029" y="436"/>
                  </a:lnTo>
                  <a:lnTo>
                    <a:pt x="1020" y="465"/>
                  </a:lnTo>
                  <a:lnTo>
                    <a:pt x="1016" y="474"/>
                  </a:lnTo>
                  <a:lnTo>
                    <a:pt x="1016" y="482"/>
                  </a:lnTo>
                  <a:lnTo>
                    <a:pt x="1016" y="487"/>
                  </a:lnTo>
                  <a:lnTo>
                    <a:pt x="1012" y="495"/>
                  </a:lnTo>
                  <a:lnTo>
                    <a:pt x="1012" y="499"/>
                  </a:lnTo>
                  <a:lnTo>
                    <a:pt x="1012" y="504"/>
                  </a:lnTo>
                  <a:lnTo>
                    <a:pt x="1012" y="508"/>
                  </a:lnTo>
                  <a:lnTo>
                    <a:pt x="1012" y="512"/>
                  </a:lnTo>
                  <a:lnTo>
                    <a:pt x="1016" y="521"/>
                  </a:lnTo>
                  <a:lnTo>
                    <a:pt x="1016" y="525"/>
                  </a:lnTo>
                  <a:lnTo>
                    <a:pt x="1020" y="529"/>
                  </a:lnTo>
                  <a:lnTo>
                    <a:pt x="1020" y="537"/>
                  </a:lnTo>
                  <a:lnTo>
                    <a:pt x="1025" y="542"/>
                  </a:lnTo>
                  <a:lnTo>
                    <a:pt x="1025" y="546"/>
                  </a:lnTo>
                  <a:lnTo>
                    <a:pt x="1029" y="550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42" y="559"/>
                  </a:lnTo>
                  <a:lnTo>
                    <a:pt x="1046" y="563"/>
                  </a:lnTo>
                  <a:lnTo>
                    <a:pt x="1054" y="567"/>
                  </a:lnTo>
                  <a:lnTo>
                    <a:pt x="1058" y="571"/>
                  </a:lnTo>
                  <a:lnTo>
                    <a:pt x="1075" y="584"/>
                  </a:lnTo>
                  <a:lnTo>
                    <a:pt x="1084" y="588"/>
                  </a:lnTo>
                  <a:lnTo>
                    <a:pt x="1088" y="592"/>
                  </a:lnTo>
                  <a:lnTo>
                    <a:pt x="1092" y="597"/>
                  </a:lnTo>
                  <a:lnTo>
                    <a:pt x="1097" y="601"/>
                  </a:lnTo>
                  <a:lnTo>
                    <a:pt x="1101" y="605"/>
                  </a:lnTo>
                  <a:lnTo>
                    <a:pt x="1105" y="609"/>
                  </a:lnTo>
                  <a:lnTo>
                    <a:pt x="1109" y="618"/>
                  </a:lnTo>
                  <a:lnTo>
                    <a:pt x="1118" y="631"/>
                  </a:lnTo>
                  <a:lnTo>
                    <a:pt x="1126" y="639"/>
                  </a:lnTo>
                  <a:lnTo>
                    <a:pt x="1130" y="643"/>
                  </a:lnTo>
                  <a:lnTo>
                    <a:pt x="1135" y="652"/>
                  </a:lnTo>
                  <a:lnTo>
                    <a:pt x="1139" y="656"/>
                  </a:lnTo>
                  <a:lnTo>
                    <a:pt x="1143" y="660"/>
                  </a:lnTo>
                  <a:lnTo>
                    <a:pt x="1169" y="677"/>
                  </a:lnTo>
                  <a:lnTo>
                    <a:pt x="1173" y="681"/>
                  </a:lnTo>
                  <a:lnTo>
                    <a:pt x="1177" y="686"/>
                  </a:lnTo>
                  <a:lnTo>
                    <a:pt x="1181" y="694"/>
                  </a:lnTo>
                  <a:lnTo>
                    <a:pt x="1185" y="694"/>
                  </a:lnTo>
                  <a:lnTo>
                    <a:pt x="1185" y="698"/>
                  </a:lnTo>
                  <a:lnTo>
                    <a:pt x="1190" y="703"/>
                  </a:lnTo>
                  <a:lnTo>
                    <a:pt x="1190" y="707"/>
                  </a:lnTo>
                  <a:lnTo>
                    <a:pt x="1194" y="711"/>
                  </a:lnTo>
                  <a:lnTo>
                    <a:pt x="1194" y="719"/>
                  </a:lnTo>
                  <a:lnTo>
                    <a:pt x="1194" y="724"/>
                  </a:lnTo>
                  <a:lnTo>
                    <a:pt x="1194" y="728"/>
                  </a:lnTo>
                  <a:lnTo>
                    <a:pt x="1190" y="736"/>
                  </a:lnTo>
                  <a:lnTo>
                    <a:pt x="1190" y="741"/>
                  </a:lnTo>
                  <a:lnTo>
                    <a:pt x="1190" y="745"/>
                  </a:lnTo>
                  <a:lnTo>
                    <a:pt x="1185" y="749"/>
                  </a:lnTo>
                  <a:lnTo>
                    <a:pt x="1181" y="758"/>
                  </a:lnTo>
                  <a:lnTo>
                    <a:pt x="1177" y="762"/>
                  </a:lnTo>
                  <a:lnTo>
                    <a:pt x="1173" y="770"/>
                  </a:lnTo>
                  <a:lnTo>
                    <a:pt x="1156" y="787"/>
                  </a:lnTo>
                  <a:lnTo>
                    <a:pt x="1147" y="796"/>
                  </a:lnTo>
                  <a:lnTo>
                    <a:pt x="1143" y="804"/>
                  </a:lnTo>
                  <a:lnTo>
                    <a:pt x="1139" y="808"/>
                  </a:lnTo>
                  <a:lnTo>
                    <a:pt x="1135" y="813"/>
                  </a:lnTo>
                  <a:lnTo>
                    <a:pt x="1130" y="821"/>
                  </a:lnTo>
                  <a:lnTo>
                    <a:pt x="1130" y="825"/>
                  </a:lnTo>
                  <a:lnTo>
                    <a:pt x="1126" y="830"/>
                  </a:lnTo>
                  <a:lnTo>
                    <a:pt x="1122" y="834"/>
                  </a:lnTo>
                  <a:lnTo>
                    <a:pt x="1122" y="842"/>
                  </a:lnTo>
                  <a:lnTo>
                    <a:pt x="1118" y="855"/>
                  </a:lnTo>
                  <a:lnTo>
                    <a:pt x="1113" y="872"/>
                  </a:lnTo>
                  <a:lnTo>
                    <a:pt x="1105" y="897"/>
                  </a:lnTo>
                  <a:lnTo>
                    <a:pt x="1101" y="906"/>
                  </a:lnTo>
                  <a:lnTo>
                    <a:pt x="1101" y="914"/>
                  </a:lnTo>
                  <a:lnTo>
                    <a:pt x="1097" y="923"/>
                  </a:lnTo>
                  <a:lnTo>
                    <a:pt x="1088" y="948"/>
                  </a:lnTo>
                  <a:lnTo>
                    <a:pt x="1080" y="965"/>
                  </a:lnTo>
                  <a:lnTo>
                    <a:pt x="1075" y="974"/>
                  </a:lnTo>
                  <a:lnTo>
                    <a:pt x="1075" y="978"/>
                  </a:lnTo>
                  <a:lnTo>
                    <a:pt x="1071" y="986"/>
                  </a:lnTo>
                  <a:lnTo>
                    <a:pt x="1067" y="995"/>
                  </a:lnTo>
                  <a:lnTo>
                    <a:pt x="1063" y="1003"/>
                  </a:lnTo>
                  <a:lnTo>
                    <a:pt x="1054" y="1016"/>
                  </a:lnTo>
                  <a:lnTo>
                    <a:pt x="1020" y="1067"/>
                  </a:lnTo>
                  <a:lnTo>
                    <a:pt x="1016" y="1062"/>
                  </a:lnTo>
                  <a:lnTo>
                    <a:pt x="1012" y="1058"/>
                  </a:lnTo>
                  <a:lnTo>
                    <a:pt x="1008" y="1054"/>
                  </a:lnTo>
                  <a:lnTo>
                    <a:pt x="1003" y="1054"/>
                  </a:lnTo>
                  <a:lnTo>
                    <a:pt x="999" y="1050"/>
                  </a:lnTo>
                  <a:lnTo>
                    <a:pt x="995" y="1050"/>
                  </a:lnTo>
                  <a:lnTo>
                    <a:pt x="991" y="1045"/>
                  </a:lnTo>
                  <a:lnTo>
                    <a:pt x="986" y="1045"/>
                  </a:lnTo>
                  <a:lnTo>
                    <a:pt x="982" y="1045"/>
                  </a:lnTo>
                  <a:lnTo>
                    <a:pt x="978" y="1045"/>
                  </a:lnTo>
                  <a:lnTo>
                    <a:pt x="974" y="1045"/>
                  </a:lnTo>
                  <a:lnTo>
                    <a:pt x="965" y="1050"/>
                  </a:lnTo>
                  <a:lnTo>
                    <a:pt x="961" y="1050"/>
                  </a:lnTo>
                  <a:lnTo>
                    <a:pt x="957" y="1050"/>
                  </a:lnTo>
                  <a:lnTo>
                    <a:pt x="953" y="1054"/>
                  </a:lnTo>
                  <a:lnTo>
                    <a:pt x="948" y="1054"/>
                  </a:lnTo>
                  <a:lnTo>
                    <a:pt x="944" y="1054"/>
                  </a:lnTo>
                  <a:lnTo>
                    <a:pt x="940" y="1054"/>
                  </a:lnTo>
                  <a:lnTo>
                    <a:pt x="927" y="1054"/>
                  </a:lnTo>
                  <a:lnTo>
                    <a:pt x="915" y="1054"/>
                  </a:lnTo>
                  <a:lnTo>
                    <a:pt x="893" y="1054"/>
                  </a:lnTo>
                  <a:lnTo>
                    <a:pt x="885" y="1054"/>
                  </a:lnTo>
                  <a:lnTo>
                    <a:pt x="872" y="1050"/>
                  </a:lnTo>
                  <a:lnTo>
                    <a:pt x="864" y="1050"/>
                  </a:lnTo>
                  <a:lnTo>
                    <a:pt x="859" y="1050"/>
                  </a:lnTo>
                  <a:lnTo>
                    <a:pt x="855" y="1050"/>
                  </a:lnTo>
                  <a:lnTo>
                    <a:pt x="851" y="1050"/>
                  </a:lnTo>
                  <a:lnTo>
                    <a:pt x="847" y="1054"/>
                  </a:lnTo>
                  <a:lnTo>
                    <a:pt x="843" y="1054"/>
                  </a:lnTo>
                  <a:lnTo>
                    <a:pt x="834" y="1058"/>
                  </a:lnTo>
                  <a:lnTo>
                    <a:pt x="830" y="1058"/>
                  </a:lnTo>
                  <a:lnTo>
                    <a:pt x="821" y="1062"/>
                  </a:lnTo>
                  <a:lnTo>
                    <a:pt x="813" y="1067"/>
                  </a:lnTo>
                  <a:lnTo>
                    <a:pt x="809" y="1071"/>
                  </a:lnTo>
                  <a:lnTo>
                    <a:pt x="804" y="1071"/>
                  </a:lnTo>
                  <a:lnTo>
                    <a:pt x="800" y="1075"/>
                  </a:lnTo>
                  <a:lnTo>
                    <a:pt x="792" y="1075"/>
                  </a:lnTo>
                  <a:lnTo>
                    <a:pt x="788" y="1075"/>
                  </a:lnTo>
                  <a:lnTo>
                    <a:pt x="775" y="1079"/>
                  </a:lnTo>
                  <a:lnTo>
                    <a:pt x="758" y="1079"/>
                  </a:lnTo>
                  <a:lnTo>
                    <a:pt x="754" y="1079"/>
                  </a:lnTo>
                  <a:lnTo>
                    <a:pt x="745" y="1084"/>
                  </a:lnTo>
                  <a:lnTo>
                    <a:pt x="741" y="1084"/>
                  </a:lnTo>
                  <a:lnTo>
                    <a:pt x="737" y="1088"/>
                  </a:lnTo>
                  <a:lnTo>
                    <a:pt x="732" y="1088"/>
                  </a:lnTo>
                  <a:lnTo>
                    <a:pt x="728" y="1092"/>
                  </a:lnTo>
                  <a:lnTo>
                    <a:pt x="724" y="1092"/>
                  </a:lnTo>
                  <a:lnTo>
                    <a:pt x="716" y="1096"/>
                  </a:lnTo>
                  <a:lnTo>
                    <a:pt x="711" y="1101"/>
                  </a:lnTo>
                  <a:lnTo>
                    <a:pt x="707" y="1109"/>
                  </a:lnTo>
                  <a:lnTo>
                    <a:pt x="686" y="1130"/>
                  </a:lnTo>
                  <a:lnTo>
                    <a:pt x="682" y="1134"/>
                  </a:lnTo>
                  <a:lnTo>
                    <a:pt x="677" y="1139"/>
                  </a:lnTo>
                  <a:lnTo>
                    <a:pt x="669" y="1143"/>
                  </a:lnTo>
                  <a:lnTo>
                    <a:pt x="665" y="1147"/>
                  </a:lnTo>
                  <a:lnTo>
                    <a:pt x="656" y="1151"/>
                  </a:lnTo>
                  <a:lnTo>
                    <a:pt x="652" y="1151"/>
                  </a:lnTo>
                  <a:lnTo>
                    <a:pt x="648" y="1151"/>
                  </a:lnTo>
                  <a:lnTo>
                    <a:pt x="644" y="1151"/>
                  </a:lnTo>
                  <a:lnTo>
                    <a:pt x="635" y="1147"/>
                  </a:lnTo>
                  <a:lnTo>
                    <a:pt x="631" y="1147"/>
                  </a:lnTo>
                  <a:lnTo>
                    <a:pt x="622" y="1147"/>
                  </a:lnTo>
                  <a:lnTo>
                    <a:pt x="614" y="1143"/>
                  </a:lnTo>
                  <a:lnTo>
                    <a:pt x="610" y="1143"/>
                  </a:lnTo>
                  <a:lnTo>
                    <a:pt x="605" y="1139"/>
                  </a:lnTo>
                  <a:lnTo>
                    <a:pt x="597" y="1134"/>
                  </a:lnTo>
                  <a:lnTo>
                    <a:pt x="593" y="1134"/>
                  </a:lnTo>
                  <a:lnTo>
                    <a:pt x="572" y="1122"/>
                  </a:lnTo>
                  <a:lnTo>
                    <a:pt x="567" y="1122"/>
                  </a:lnTo>
                  <a:lnTo>
                    <a:pt x="563" y="1117"/>
                  </a:lnTo>
                  <a:lnTo>
                    <a:pt x="555" y="1113"/>
                  </a:lnTo>
                  <a:lnTo>
                    <a:pt x="550" y="1109"/>
                  </a:lnTo>
                  <a:lnTo>
                    <a:pt x="542" y="1109"/>
                  </a:lnTo>
                  <a:lnTo>
                    <a:pt x="538" y="1109"/>
                  </a:lnTo>
                  <a:lnTo>
                    <a:pt x="529" y="1109"/>
                  </a:lnTo>
                  <a:lnTo>
                    <a:pt x="512" y="1105"/>
                  </a:lnTo>
                  <a:lnTo>
                    <a:pt x="504" y="1105"/>
                  </a:lnTo>
                  <a:lnTo>
                    <a:pt x="500" y="1105"/>
                  </a:lnTo>
                  <a:lnTo>
                    <a:pt x="495" y="1101"/>
                  </a:lnTo>
                  <a:lnTo>
                    <a:pt x="487" y="1101"/>
                  </a:lnTo>
                  <a:lnTo>
                    <a:pt x="474" y="1096"/>
                  </a:lnTo>
                  <a:lnTo>
                    <a:pt x="457" y="1088"/>
                  </a:lnTo>
                  <a:lnTo>
                    <a:pt x="453" y="1088"/>
                  </a:lnTo>
                  <a:lnTo>
                    <a:pt x="445" y="1084"/>
                  </a:lnTo>
                  <a:lnTo>
                    <a:pt x="436" y="1079"/>
                  </a:lnTo>
                  <a:lnTo>
                    <a:pt x="407" y="1062"/>
                  </a:lnTo>
                  <a:lnTo>
                    <a:pt x="398" y="1058"/>
                  </a:lnTo>
                  <a:lnTo>
                    <a:pt x="390" y="1054"/>
                  </a:lnTo>
                  <a:lnTo>
                    <a:pt x="381" y="1050"/>
                  </a:lnTo>
                  <a:lnTo>
                    <a:pt x="377" y="1050"/>
                  </a:lnTo>
                  <a:lnTo>
                    <a:pt x="368" y="1045"/>
                  </a:lnTo>
                  <a:lnTo>
                    <a:pt x="356" y="1041"/>
                  </a:lnTo>
                  <a:lnTo>
                    <a:pt x="343" y="1037"/>
                  </a:lnTo>
                  <a:lnTo>
                    <a:pt x="335" y="1037"/>
                  </a:lnTo>
                  <a:lnTo>
                    <a:pt x="326" y="1037"/>
                  </a:lnTo>
                  <a:lnTo>
                    <a:pt x="318" y="1033"/>
                  </a:lnTo>
                  <a:lnTo>
                    <a:pt x="313" y="1033"/>
                  </a:lnTo>
                  <a:lnTo>
                    <a:pt x="305" y="1033"/>
                  </a:lnTo>
                  <a:lnTo>
                    <a:pt x="296" y="1033"/>
                  </a:lnTo>
                  <a:lnTo>
                    <a:pt x="267" y="1033"/>
                  </a:lnTo>
                  <a:lnTo>
                    <a:pt x="241" y="1033"/>
                  </a:lnTo>
                  <a:lnTo>
                    <a:pt x="229" y="1033"/>
                  </a:lnTo>
                  <a:lnTo>
                    <a:pt x="224" y="1033"/>
                  </a:lnTo>
                  <a:lnTo>
                    <a:pt x="216" y="1033"/>
                  </a:lnTo>
                  <a:lnTo>
                    <a:pt x="212" y="1024"/>
                  </a:lnTo>
                  <a:lnTo>
                    <a:pt x="208" y="1007"/>
                  </a:lnTo>
                  <a:lnTo>
                    <a:pt x="203" y="999"/>
                  </a:lnTo>
                  <a:lnTo>
                    <a:pt x="195" y="982"/>
                  </a:lnTo>
                  <a:lnTo>
                    <a:pt x="186" y="969"/>
                  </a:lnTo>
                  <a:lnTo>
                    <a:pt x="182" y="961"/>
                  </a:lnTo>
                  <a:lnTo>
                    <a:pt x="178" y="952"/>
                  </a:lnTo>
                  <a:lnTo>
                    <a:pt x="174" y="944"/>
                  </a:lnTo>
                  <a:lnTo>
                    <a:pt x="169" y="940"/>
                  </a:lnTo>
                  <a:lnTo>
                    <a:pt x="165" y="935"/>
                  </a:lnTo>
                  <a:lnTo>
                    <a:pt x="165" y="931"/>
                  </a:lnTo>
                  <a:lnTo>
                    <a:pt x="165" y="927"/>
                  </a:lnTo>
                  <a:lnTo>
                    <a:pt x="165" y="923"/>
                  </a:lnTo>
                  <a:lnTo>
                    <a:pt x="165" y="927"/>
                  </a:lnTo>
                  <a:lnTo>
                    <a:pt x="169" y="931"/>
                  </a:lnTo>
                  <a:lnTo>
                    <a:pt x="174" y="931"/>
                  </a:lnTo>
                  <a:lnTo>
                    <a:pt x="174" y="927"/>
                  </a:lnTo>
                  <a:lnTo>
                    <a:pt x="178" y="923"/>
                  </a:lnTo>
                  <a:lnTo>
                    <a:pt x="182" y="918"/>
                  </a:lnTo>
                  <a:lnTo>
                    <a:pt x="191" y="910"/>
                  </a:lnTo>
                  <a:lnTo>
                    <a:pt x="195" y="906"/>
                  </a:lnTo>
                  <a:lnTo>
                    <a:pt x="203" y="897"/>
                  </a:lnTo>
                  <a:lnTo>
                    <a:pt x="208" y="893"/>
                  </a:lnTo>
                  <a:lnTo>
                    <a:pt x="208" y="889"/>
                  </a:lnTo>
                  <a:lnTo>
                    <a:pt x="212" y="885"/>
                  </a:lnTo>
                  <a:lnTo>
                    <a:pt x="212" y="880"/>
                  </a:lnTo>
                  <a:lnTo>
                    <a:pt x="212" y="876"/>
                  </a:lnTo>
                  <a:lnTo>
                    <a:pt x="212" y="872"/>
                  </a:lnTo>
                  <a:lnTo>
                    <a:pt x="208" y="868"/>
                  </a:lnTo>
                  <a:lnTo>
                    <a:pt x="208" y="863"/>
                  </a:lnTo>
                  <a:lnTo>
                    <a:pt x="203" y="855"/>
                  </a:lnTo>
                  <a:lnTo>
                    <a:pt x="199" y="847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25"/>
                  </a:lnTo>
                  <a:lnTo>
                    <a:pt x="203" y="821"/>
                  </a:lnTo>
                  <a:lnTo>
                    <a:pt x="212" y="813"/>
                  </a:lnTo>
                  <a:lnTo>
                    <a:pt x="220" y="800"/>
                  </a:lnTo>
                  <a:lnTo>
                    <a:pt x="224" y="796"/>
                  </a:lnTo>
                  <a:lnTo>
                    <a:pt x="224" y="791"/>
                  </a:lnTo>
                  <a:lnTo>
                    <a:pt x="220" y="787"/>
                  </a:lnTo>
                  <a:lnTo>
                    <a:pt x="220" y="783"/>
                  </a:lnTo>
                  <a:lnTo>
                    <a:pt x="216" y="779"/>
                  </a:lnTo>
                  <a:lnTo>
                    <a:pt x="208" y="766"/>
                  </a:lnTo>
                  <a:lnTo>
                    <a:pt x="203" y="762"/>
                  </a:lnTo>
                  <a:lnTo>
                    <a:pt x="199" y="753"/>
                  </a:lnTo>
                  <a:lnTo>
                    <a:pt x="199" y="749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95" y="732"/>
                  </a:lnTo>
                  <a:lnTo>
                    <a:pt x="195" y="728"/>
                  </a:lnTo>
                  <a:lnTo>
                    <a:pt x="195" y="724"/>
                  </a:lnTo>
                  <a:lnTo>
                    <a:pt x="195" y="719"/>
                  </a:lnTo>
                  <a:lnTo>
                    <a:pt x="195" y="715"/>
                  </a:lnTo>
                  <a:lnTo>
                    <a:pt x="199" y="715"/>
                  </a:lnTo>
                  <a:lnTo>
                    <a:pt x="203" y="715"/>
                  </a:lnTo>
                  <a:lnTo>
                    <a:pt x="208" y="719"/>
                  </a:lnTo>
                  <a:lnTo>
                    <a:pt x="208" y="724"/>
                  </a:lnTo>
                  <a:lnTo>
                    <a:pt x="216" y="732"/>
                  </a:lnTo>
                  <a:lnTo>
                    <a:pt x="216" y="741"/>
                  </a:lnTo>
                  <a:lnTo>
                    <a:pt x="220" y="745"/>
                  </a:lnTo>
                  <a:lnTo>
                    <a:pt x="224" y="749"/>
                  </a:lnTo>
                  <a:lnTo>
                    <a:pt x="229" y="758"/>
                  </a:lnTo>
                  <a:lnTo>
                    <a:pt x="233" y="762"/>
                  </a:lnTo>
                  <a:lnTo>
                    <a:pt x="237" y="766"/>
                  </a:lnTo>
                  <a:lnTo>
                    <a:pt x="246" y="770"/>
                  </a:lnTo>
                  <a:lnTo>
                    <a:pt x="250" y="775"/>
                  </a:lnTo>
                  <a:lnTo>
                    <a:pt x="254" y="775"/>
                  </a:lnTo>
                  <a:lnTo>
                    <a:pt x="258" y="775"/>
                  </a:lnTo>
                  <a:lnTo>
                    <a:pt x="263" y="775"/>
                  </a:lnTo>
                  <a:lnTo>
                    <a:pt x="267" y="775"/>
                  </a:lnTo>
                  <a:lnTo>
                    <a:pt x="271" y="775"/>
                  </a:lnTo>
                  <a:lnTo>
                    <a:pt x="271" y="770"/>
                  </a:lnTo>
                  <a:lnTo>
                    <a:pt x="275" y="770"/>
                  </a:lnTo>
                  <a:lnTo>
                    <a:pt x="280" y="766"/>
                  </a:lnTo>
                  <a:lnTo>
                    <a:pt x="284" y="762"/>
                  </a:lnTo>
                  <a:lnTo>
                    <a:pt x="288" y="758"/>
                  </a:lnTo>
                  <a:lnTo>
                    <a:pt x="288" y="753"/>
                  </a:lnTo>
                  <a:lnTo>
                    <a:pt x="292" y="753"/>
                  </a:lnTo>
                  <a:lnTo>
                    <a:pt x="292" y="749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84" y="736"/>
                  </a:lnTo>
                  <a:lnTo>
                    <a:pt x="280" y="728"/>
                  </a:lnTo>
                  <a:lnTo>
                    <a:pt x="275" y="719"/>
                  </a:lnTo>
                  <a:lnTo>
                    <a:pt x="275" y="715"/>
                  </a:lnTo>
                  <a:lnTo>
                    <a:pt x="271" y="711"/>
                  </a:lnTo>
                  <a:lnTo>
                    <a:pt x="271" y="707"/>
                  </a:lnTo>
                  <a:lnTo>
                    <a:pt x="271" y="703"/>
                  </a:lnTo>
                  <a:lnTo>
                    <a:pt x="271" y="694"/>
                  </a:lnTo>
                  <a:lnTo>
                    <a:pt x="271" y="690"/>
                  </a:lnTo>
                  <a:lnTo>
                    <a:pt x="275" y="681"/>
                  </a:lnTo>
                  <a:lnTo>
                    <a:pt x="280" y="681"/>
                  </a:lnTo>
                  <a:lnTo>
                    <a:pt x="288" y="669"/>
                  </a:lnTo>
                  <a:lnTo>
                    <a:pt x="288" y="664"/>
                  </a:lnTo>
                  <a:lnTo>
                    <a:pt x="292" y="660"/>
                  </a:lnTo>
                  <a:lnTo>
                    <a:pt x="292" y="656"/>
                  </a:lnTo>
                  <a:lnTo>
                    <a:pt x="292" y="652"/>
                  </a:lnTo>
                  <a:lnTo>
                    <a:pt x="288" y="648"/>
                  </a:lnTo>
                  <a:lnTo>
                    <a:pt x="284" y="635"/>
                  </a:lnTo>
                  <a:lnTo>
                    <a:pt x="284" y="631"/>
                  </a:lnTo>
                  <a:lnTo>
                    <a:pt x="280" y="622"/>
                  </a:lnTo>
                  <a:lnTo>
                    <a:pt x="280" y="618"/>
                  </a:lnTo>
                  <a:lnTo>
                    <a:pt x="275" y="614"/>
                  </a:lnTo>
                  <a:lnTo>
                    <a:pt x="271" y="609"/>
                  </a:lnTo>
                  <a:lnTo>
                    <a:pt x="263" y="609"/>
                  </a:lnTo>
                  <a:lnTo>
                    <a:pt x="254" y="605"/>
                  </a:lnTo>
                  <a:lnTo>
                    <a:pt x="250" y="605"/>
                  </a:lnTo>
                  <a:lnTo>
                    <a:pt x="246" y="605"/>
                  </a:lnTo>
                  <a:lnTo>
                    <a:pt x="241" y="605"/>
                  </a:lnTo>
                  <a:lnTo>
                    <a:pt x="233" y="605"/>
                  </a:lnTo>
                  <a:lnTo>
                    <a:pt x="229" y="605"/>
                  </a:lnTo>
                  <a:lnTo>
                    <a:pt x="224" y="605"/>
                  </a:lnTo>
                  <a:lnTo>
                    <a:pt x="220" y="605"/>
                  </a:lnTo>
                  <a:lnTo>
                    <a:pt x="216" y="605"/>
                  </a:lnTo>
                  <a:lnTo>
                    <a:pt x="208" y="601"/>
                  </a:lnTo>
                  <a:lnTo>
                    <a:pt x="203" y="601"/>
                  </a:lnTo>
                  <a:lnTo>
                    <a:pt x="195" y="597"/>
                  </a:lnTo>
                  <a:lnTo>
                    <a:pt x="191" y="597"/>
                  </a:lnTo>
                  <a:lnTo>
                    <a:pt x="186" y="597"/>
                  </a:lnTo>
                  <a:lnTo>
                    <a:pt x="182" y="597"/>
                  </a:lnTo>
                  <a:lnTo>
                    <a:pt x="178" y="592"/>
                  </a:lnTo>
                  <a:lnTo>
                    <a:pt x="174" y="588"/>
                  </a:lnTo>
                  <a:lnTo>
                    <a:pt x="174" y="584"/>
                  </a:lnTo>
                  <a:lnTo>
                    <a:pt x="169" y="580"/>
                  </a:lnTo>
                  <a:lnTo>
                    <a:pt x="165" y="576"/>
                  </a:lnTo>
                  <a:lnTo>
                    <a:pt x="161" y="571"/>
                  </a:lnTo>
                  <a:lnTo>
                    <a:pt x="157" y="571"/>
                  </a:lnTo>
                  <a:lnTo>
                    <a:pt x="153" y="567"/>
                  </a:lnTo>
                  <a:lnTo>
                    <a:pt x="148" y="567"/>
                  </a:lnTo>
                  <a:lnTo>
                    <a:pt x="144" y="567"/>
                  </a:lnTo>
                  <a:lnTo>
                    <a:pt x="140" y="567"/>
                  </a:lnTo>
                  <a:lnTo>
                    <a:pt x="131" y="567"/>
                  </a:lnTo>
                  <a:lnTo>
                    <a:pt x="127" y="571"/>
                  </a:lnTo>
                  <a:lnTo>
                    <a:pt x="123" y="571"/>
                  </a:lnTo>
                  <a:lnTo>
                    <a:pt x="119" y="571"/>
                  </a:lnTo>
                  <a:lnTo>
                    <a:pt x="114" y="571"/>
                  </a:lnTo>
                  <a:lnTo>
                    <a:pt x="110" y="576"/>
                  </a:lnTo>
                  <a:lnTo>
                    <a:pt x="93" y="584"/>
                  </a:lnTo>
                  <a:lnTo>
                    <a:pt x="89" y="588"/>
                  </a:lnTo>
                  <a:lnTo>
                    <a:pt x="85" y="588"/>
                  </a:lnTo>
                  <a:lnTo>
                    <a:pt x="81" y="592"/>
                  </a:lnTo>
                  <a:lnTo>
                    <a:pt x="76" y="592"/>
                  </a:lnTo>
                  <a:lnTo>
                    <a:pt x="68" y="592"/>
                  </a:lnTo>
                  <a:lnTo>
                    <a:pt x="59" y="597"/>
                  </a:lnTo>
                  <a:lnTo>
                    <a:pt x="51" y="597"/>
                  </a:lnTo>
                  <a:lnTo>
                    <a:pt x="47" y="597"/>
                  </a:lnTo>
                  <a:lnTo>
                    <a:pt x="42" y="597"/>
                  </a:lnTo>
                  <a:lnTo>
                    <a:pt x="38" y="597"/>
                  </a:lnTo>
                  <a:lnTo>
                    <a:pt x="34" y="597"/>
                  </a:lnTo>
                  <a:lnTo>
                    <a:pt x="30" y="597"/>
                  </a:lnTo>
                  <a:lnTo>
                    <a:pt x="25" y="592"/>
                  </a:lnTo>
                  <a:lnTo>
                    <a:pt x="21" y="592"/>
                  </a:lnTo>
                  <a:lnTo>
                    <a:pt x="21" y="588"/>
                  </a:lnTo>
                  <a:lnTo>
                    <a:pt x="17" y="584"/>
                  </a:lnTo>
                  <a:lnTo>
                    <a:pt x="13" y="580"/>
                  </a:lnTo>
                  <a:lnTo>
                    <a:pt x="13" y="576"/>
                  </a:lnTo>
                  <a:lnTo>
                    <a:pt x="9" y="571"/>
                  </a:lnTo>
                  <a:lnTo>
                    <a:pt x="9" y="567"/>
                  </a:lnTo>
                  <a:lnTo>
                    <a:pt x="4" y="559"/>
                  </a:lnTo>
                  <a:lnTo>
                    <a:pt x="4" y="550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0" y="529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3" name="Freeform 99"/>
            <p:cNvSpPr>
              <a:spLocks/>
            </p:cNvSpPr>
            <p:nvPr/>
          </p:nvSpPr>
          <p:spPr bwMode="auto">
            <a:xfrm>
              <a:off x="1541518" y="4948027"/>
              <a:ext cx="135064" cy="151946"/>
            </a:xfrm>
            <a:custGeom>
              <a:avLst/>
              <a:gdLst>
                <a:gd name="T0" fmla="*/ 5 w 428"/>
                <a:gd name="T1" fmla="*/ 220 h 479"/>
                <a:gd name="T2" fmla="*/ 17 w 428"/>
                <a:gd name="T3" fmla="*/ 191 h 479"/>
                <a:gd name="T4" fmla="*/ 30 w 428"/>
                <a:gd name="T5" fmla="*/ 174 h 479"/>
                <a:gd name="T6" fmla="*/ 60 w 428"/>
                <a:gd name="T7" fmla="*/ 153 h 479"/>
                <a:gd name="T8" fmla="*/ 72 w 428"/>
                <a:gd name="T9" fmla="*/ 127 h 479"/>
                <a:gd name="T10" fmla="*/ 89 w 428"/>
                <a:gd name="T11" fmla="*/ 110 h 479"/>
                <a:gd name="T12" fmla="*/ 119 w 428"/>
                <a:gd name="T13" fmla="*/ 93 h 479"/>
                <a:gd name="T14" fmla="*/ 149 w 428"/>
                <a:gd name="T15" fmla="*/ 85 h 479"/>
                <a:gd name="T16" fmla="*/ 182 w 428"/>
                <a:gd name="T17" fmla="*/ 81 h 479"/>
                <a:gd name="T18" fmla="*/ 208 w 428"/>
                <a:gd name="T19" fmla="*/ 81 h 479"/>
                <a:gd name="T20" fmla="*/ 259 w 428"/>
                <a:gd name="T21" fmla="*/ 85 h 479"/>
                <a:gd name="T22" fmla="*/ 276 w 428"/>
                <a:gd name="T23" fmla="*/ 81 h 479"/>
                <a:gd name="T24" fmla="*/ 305 w 428"/>
                <a:gd name="T25" fmla="*/ 64 h 479"/>
                <a:gd name="T26" fmla="*/ 314 w 428"/>
                <a:gd name="T27" fmla="*/ 43 h 479"/>
                <a:gd name="T28" fmla="*/ 326 w 428"/>
                <a:gd name="T29" fmla="*/ 13 h 479"/>
                <a:gd name="T30" fmla="*/ 339 w 428"/>
                <a:gd name="T31" fmla="*/ 0 h 479"/>
                <a:gd name="T32" fmla="*/ 360 w 428"/>
                <a:gd name="T33" fmla="*/ 0 h 479"/>
                <a:gd name="T34" fmla="*/ 381 w 428"/>
                <a:gd name="T35" fmla="*/ 0 h 479"/>
                <a:gd name="T36" fmla="*/ 394 w 428"/>
                <a:gd name="T37" fmla="*/ 9 h 479"/>
                <a:gd name="T38" fmla="*/ 398 w 428"/>
                <a:gd name="T39" fmla="*/ 30 h 479"/>
                <a:gd name="T40" fmla="*/ 403 w 428"/>
                <a:gd name="T41" fmla="*/ 60 h 479"/>
                <a:gd name="T42" fmla="*/ 415 w 428"/>
                <a:gd name="T43" fmla="*/ 68 h 479"/>
                <a:gd name="T44" fmla="*/ 428 w 428"/>
                <a:gd name="T45" fmla="*/ 85 h 479"/>
                <a:gd name="T46" fmla="*/ 415 w 428"/>
                <a:gd name="T47" fmla="*/ 106 h 479"/>
                <a:gd name="T48" fmla="*/ 403 w 428"/>
                <a:gd name="T49" fmla="*/ 132 h 479"/>
                <a:gd name="T50" fmla="*/ 398 w 428"/>
                <a:gd name="T51" fmla="*/ 157 h 479"/>
                <a:gd name="T52" fmla="*/ 403 w 428"/>
                <a:gd name="T53" fmla="*/ 178 h 479"/>
                <a:gd name="T54" fmla="*/ 415 w 428"/>
                <a:gd name="T55" fmla="*/ 187 h 479"/>
                <a:gd name="T56" fmla="*/ 424 w 428"/>
                <a:gd name="T57" fmla="*/ 195 h 479"/>
                <a:gd name="T58" fmla="*/ 419 w 428"/>
                <a:gd name="T59" fmla="*/ 225 h 479"/>
                <a:gd name="T60" fmla="*/ 407 w 428"/>
                <a:gd name="T61" fmla="*/ 246 h 479"/>
                <a:gd name="T62" fmla="*/ 386 w 428"/>
                <a:gd name="T63" fmla="*/ 267 h 479"/>
                <a:gd name="T64" fmla="*/ 386 w 428"/>
                <a:gd name="T65" fmla="*/ 284 h 479"/>
                <a:gd name="T66" fmla="*/ 403 w 428"/>
                <a:gd name="T67" fmla="*/ 314 h 479"/>
                <a:gd name="T68" fmla="*/ 411 w 428"/>
                <a:gd name="T69" fmla="*/ 335 h 479"/>
                <a:gd name="T70" fmla="*/ 415 w 428"/>
                <a:gd name="T71" fmla="*/ 352 h 479"/>
                <a:gd name="T72" fmla="*/ 407 w 428"/>
                <a:gd name="T73" fmla="*/ 369 h 479"/>
                <a:gd name="T74" fmla="*/ 394 w 428"/>
                <a:gd name="T75" fmla="*/ 386 h 479"/>
                <a:gd name="T76" fmla="*/ 343 w 428"/>
                <a:gd name="T77" fmla="*/ 419 h 479"/>
                <a:gd name="T78" fmla="*/ 280 w 428"/>
                <a:gd name="T79" fmla="*/ 453 h 479"/>
                <a:gd name="T80" fmla="*/ 233 w 428"/>
                <a:gd name="T81" fmla="*/ 479 h 479"/>
                <a:gd name="T82" fmla="*/ 225 w 428"/>
                <a:gd name="T83" fmla="*/ 428 h 479"/>
                <a:gd name="T84" fmla="*/ 216 w 428"/>
                <a:gd name="T85" fmla="*/ 356 h 479"/>
                <a:gd name="T86" fmla="*/ 212 w 428"/>
                <a:gd name="T87" fmla="*/ 326 h 479"/>
                <a:gd name="T88" fmla="*/ 204 w 428"/>
                <a:gd name="T89" fmla="*/ 309 h 479"/>
                <a:gd name="T90" fmla="*/ 187 w 428"/>
                <a:gd name="T91" fmla="*/ 292 h 479"/>
                <a:gd name="T92" fmla="*/ 157 w 428"/>
                <a:gd name="T93" fmla="*/ 267 h 479"/>
                <a:gd name="T94" fmla="*/ 132 w 428"/>
                <a:gd name="T95" fmla="*/ 250 h 479"/>
                <a:gd name="T96" fmla="*/ 106 w 428"/>
                <a:gd name="T97" fmla="*/ 250 h 479"/>
                <a:gd name="T98" fmla="*/ 72 w 428"/>
                <a:gd name="T99" fmla="*/ 233 h 479"/>
                <a:gd name="T100" fmla="*/ 51 w 428"/>
                <a:gd name="T101" fmla="*/ 229 h 479"/>
                <a:gd name="T102" fmla="*/ 34 w 428"/>
                <a:gd name="T103" fmla="*/ 233 h 479"/>
                <a:gd name="T104" fmla="*/ 13 w 428"/>
                <a:gd name="T105" fmla="*/ 24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479">
                  <a:moveTo>
                    <a:pt x="0" y="246"/>
                  </a:moveTo>
                  <a:lnTo>
                    <a:pt x="0" y="242"/>
                  </a:lnTo>
                  <a:lnTo>
                    <a:pt x="0" y="233"/>
                  </a:lnTo>
                  <a:lnTo>
                    <a:pt x="5" y="220"/>
                  </a:lnTo>
                  <a:lnTo>
                    <a:pt x="9" y="212"/>
                  </a:lnTo>
                  <a:lnTo>
                    <a:pt x="9" y="204"/>
                  </a:lnTo>
                  <a:lnTo>
                    <a:pt x="13" y="195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22" y="187"/>
                  </a:lnTo>
                  <a:lnTo>
                    <a:pt x="26" y="178"/>
                  </a:lnTo>
                  <a:lnTo>
                    <a:pt x="30" y="174"/>
                  </a:lnTo>
                  <a:lnTo>
                    <a:pt x="43" y="165"/>
                  </a:lnTo>
                  <a:lnTo>
                    <a:pt x="51" y="161"/>
                  </a:lnTo>
                  <a:lnTo>
                    <a:pt x="55" y="157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8" y="140"/>
                  </a:lnTo>
                  <a:lnTo>
                    <a:pt x="72" y="127"/>
                  </a:lnTo>
                  <a:lnTo>
                    <a:pt x="77" y="123"/>
                  </a:lnTo>
                  <a:lnTo>
                    <a:pt x="77" y="119"/>
                  </a:lnTo>
                  <a:lnTo>
                    <a:pt x="81" y="115"/>
                  </a:lnTo>
                  <a:lnTo>
                    <a:pt x="89" y="110"/>
                  </a:lnTo>
                  <a:lnTo>
                    <a:pt x="93" y="110"/>
                  </a:lnTo>
                  <a:lnTo>
                    <a:pt x="98" y="106"/>
                  </a:lnTo>
                  <a:lnTo>
                    <a:pt x="106" y="102"/>
                  </a:lnTo>
                  <a:lnTo>
                    <a:pt x="119" y="93"/>
                  </a:lnTo>
                  <a:lnTo>
                    <a:pt x="127" y="93"/>
                  </a:lnTo>
                  <a:lnTo>
                    <a:pt x="132" y="89"/>
                  </a:lnTo>
                  <a:lnTo>
                    <a:pt x="140" y="89"/>
                  </a:lnTo>
                  <a:lnTo>
                    <a:pt x="149" y="85"/>
                  </a:lnTo>
                  <a:lnTo>
                    <a:pt x="161" y="85"/>
                  </a:lnTo>
                  <a:lnTo>
                    <a:pt x="170" y="81"/>
                  </a:lnTo>
                  <a:lnTo>
                    <a:pt x="174" y="81"/>
                  </a:lnTo>
                  <a:lnTo>
                    <a:pt x="182" y="81"/>
                  </a:lnTo>
                  <a:lnTo>
                    <a:pt x="191" y="77"/>
                  </a:lnTo>
                  <a:lnTo>
                    <a:pt x="195" y="77"/>
                  </a:lnTo>
                  <a:lnTo>
                    <a:pt x="204" y="77"/>
                  </a:lnTo>
                  <a:lnTo>
                    <a:pt x="208" y="81"/>
                  </a:lnTo>
                  <a:lnTo>
                    <a:pt x="216" y="81"/>
                  </a:lnTo>
                  <a:lnTo>
                    <a:pt x="246" y="85"/>
                  </a:lnTo>
                  <a:lnTo>
                    <a:pt x="254" y="85"/>
                  </a:lnTo>
                  <a:lnTo>
                    <a:pt x="259" y="85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1" y="85"/>
                  </a:lnTo>
                  <a:lnTo>
                    <a:pt x="276" y="81"/>
                  </a:lnTo>
                  <a:lnTo>
                    <a:pt x="284" y="81"/>
                  </a:lnTo>
                  <a:lnTo>
                    <a:pt x="288" y="77"/>
                  </a:lnTo>
                  <a:lnTo>
                    <a:pt x="292" y="77"/>
                  </a:lnTo>
                  <a:lnTo>
                    <a:pt x="305" y="64"/>
                  </a:lnTo>
                  <a:lnTo>
                    <a:pt x="309" y="60"/>
                  </a:lnTo>
                  <a:lnTo>
                    <a:pt x="314" y="51"/>
                  </a:lnTo>
                  <a:lnTo>
                    <a:pt x="314" y="47"/>
                  </a:lnTo>
                  <a:lnTo>
                    <a:pt x="314" y="43"/>
                  </a:lnTo>
                  <a:lnTo>
                    <a:pt x="318" y="26"/>
                  </a:lnTo>
                  <a:lnTo>
                    <a:pt x="318" y="21"/>
                  </a:lnTo>
                  <a:lnTo>
                    <a:pt x="322" y="17"/>
                  </a:lnTo>
                  <a:lnTo>
                    <a:pt x="326" y="13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5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9" y="0"/>
                  </a:lnTo>
                  <a:lnTo>
                    <a:pt x="373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6" y="0"/>
                  </a:lnTo>
                  <a:lnTo>
                    <a:pt x="386" y="5"/>
                  </a:lnTo>
                  <a:lnTo>
                    <a:pt x="390" y="9"/>
                  </a:lnTo>
                  <a:lnTo>
                    <a:pt x="394" y="9"/>
                  </a:lnTo>
                  <a:lnTo>
                    <a:pt x="394" y="13"/>
                  </a:lnTo>
                  <a:lnTo>
                    <a:pt x="394" y="17"/>
                  </a:lnTo>
                  <a:lnTo>
                    <a:pt x="398" y="21"/>
                  </a:lnTo>
                  <a:lnTo>
                    <a:pt x="398" y="30"/>
                  </a:lnTo>
                  <a:lnTo>
                    <a:pt x="403" y="43"/>
                  </a:lnTo>
                  <a:lnTo>
                    <a:pt x="403" y="51"/>
                  </a:lnTo>
                  <a:lnTo>
                    <a:pt x="403" y="55"/>
                  </a:lnTo>
                  <a:lnTo>
                    <a:pt x="403" y="60"/>
                  </a:lnTo>
                  <a:lnTo>
                    <a:pt x="407" y="64"/>
                  </a:lnTo>
                  <a:lnTo>
                    <a:pt x="407" y="68"/>
                  </a:lnTo>
                  <a:lnTo>
                    <a:pt x="411" y="68"/>
                  </a:lnTo>
                  <a:lnTo>
                    <a:pt x="415" y="68"/>
                  </a:lnTo>
                  <a:lnTo>
                    <a:pt x="424" y="72"/>
                  </a:lnTo>
                  <a:lnTo>
                    <a:pt x="428" y="77"/>
                  </a:lnTo>
                  <a:lnTo>
                    <a:pt x="428" y="81"/>
                  </a:lnTo>
                  <a:lnTo>
                    <a:pt x="428" y="85"/>
                  </a:lnTo>
                  <a:lnTo>
                    <a:pt x="428" y="89"/>
                  </a:lnTo>
                  <a:lnTo>
                    <a:pt x="428" y="93"/>
                  </a:lnTo>
                  <a:lnTo>
                    <a:pt x="424" y="93"/>
                  </a:lnTo>
                  <a:lnTo>
                    <a:pt x="415" y="106"/>
                  </a:lnTo>
                  <a:lnTo>
                    <a:pt x="411" y="110"/>
                  </a:lnTo>
                  <a:lnTo>
                    <a:pt x="411" y="115"/>
                  </a:lnTo>
                  <a:lnTo>
                    <a:pt x="407" y="127"/>
                  </a:lnTo>
                  <a:lnTo>
                    <a:pt x="403" y="132"/>
                  </a:lnTo>
                  <a:lnTo>
                    <a:pt x="403" y="136"/>
                  </a:lnTo>
                  <a:lnTo>
                    <a:pt x="398" y="144"/>
                  </a:lnTo>
                  <a:lnTo>
                    <a:pt x="398" y="148"/>
                  </a:lnTo>
                  <a:lnTo>
                    <a:pt x="398" y="157"/>
                  </a:lnTo>
                  <a:lnTo>
                    <a:pt x="398" y="165"/>
                  </a:lnTo>
                  <a:lnTo>
                    <a:pt x="398" y="170"/>
                  </a:lnTo>
                  <a:lnTo>
                    <a:pt x="403" y="174"/>
                  </a:lnTo>
                  <a:lnTo>
                    <a:pt x="403" y="178"/>
                  </a:lnTo>
                  <a:lnTo>
                    <a:pt x="407" y="178"/>
                  </a:lnTo>
                  <a:lnTo>
                    <a:pt x="411" y="182"/>
                  </a:lnTo>
                  <a:lnTo>
                    <a:pt x="415" y="182"/>
                  </a:lnTo>
                  <a:lnTo>
                    <a:pt x="415" y="187"/>
                  </a:lnTo>
                  <a:lnTo>
                    <a:pt x="419" y="187"/>
                  </a:lnTo>
                  <a:lnTo>
                    <a:pt x="424" y="187"/>
                  </a:lnTo>
                  <a:lnTo>
                    <a:pt x="424" y="191"/>
                  </a:lnTo>
                  <a:lnTo>
                    <a:pt x="424" y="195"/>
                  </a:lnTo>
                  <a:lnTo>
                    <a:pt x="428" y="199"/>
                  </a:lnTo>
                  <a:lnTo>
                    <a:pt x="424" y="208"/>
                  </a:lnTo>
                  <a:lnTo>
                    <a:pt x="424" y="216"/>
                  </a:lnTo>
                  <a:lnTo>
                    <a:pt x="419" y="225"/>
                  </a:lnTo>
                  <a:lnTo>
                    <a:pt x="419" y="229"/>
                  </a:lnTo>
                  <a:lnTo>
                    <a:pt x="415" y="233"/>
                  </a:lnTo>
                  <a:lnTo>
                    <a:pt x="411" y="237"/>
                  </a:lnTo>
                  <a:lnTo>
                    <a:pt x="407" y="246"/>
                  </a:lnTo>
                  <a:lnTo>
                    <a:pt x="407" y="250"/>
                  </a:lnTo>
                  <a:lnTo>
                    <a:pt x="403" y="254"/>
                  </a:lnTo>
                  <a:lnTo>
                    <a:pt x="398" y="259"/>
                  </a:lnTo>
                  <a:lnTo>
                    <a:pt x="386" y="267"/>
                  </a:lnTo>
                  <a:lnTo>
                    <a:pt x="386" y="271"/>
                  </a:lnTo>
                  <a:lnTo>
                    <a:pt x="381" y="275"/>
                  </a:lnTo>
                  <a:lnTo>
                    <a:pt x="386" y="280"/>
                  </a:lnTo>
                  <a:lnTo>
                    <a:pt x="386" y="284"/>
                  </a:lnTo>
                  <a:lnTo>
                    <a:pt x="386" y="288"/>
                  </a:lnTo>
                  <a:lnTo>
                    <a:pt x="390" y="292"/>
                  </a:lnTo>
                  <a:lnTo>
                    <a:pt x="394" y="297"/>
                  </a:lnTo>
                  <a:lnTo>
                    <a:pt x="403" y="314"/>
                  </a:lnTo>
                  <a:lnTo>
                    <a:pt x="407" y="322"/>
                  </a:lnTo>
                  <a:lnTo>
                    <a:pt x="407" y="326"/>
                  </a:lnTo>
                  <a:lnTo>
                    <a:pt x="411" y="331"/>
                  </a:lnTo>
                  <a:lnTo>
                    <a:pt x="411" y="335"/>
                  </a:lnTo>
                  <a:lnTo>
                    <a:pt x="415" y="339"/>
                  </a:lnTo>
                  <a:lnTo>
                    <a:pt x="415" y="343"/>
                  </a:lnTo>
                  <a:lnTo>
                    <a:pt x="415" y="347"/>
                  </a:lnTo>
                  <a:lnTo>
                    <a:pt x="415" y="352"/>
                  </a:lnTo>
                  <a:lnTo>
                    <a:pt x="415" y="356"/>
                  </a:lnTo>
                  <a:lnTo>
                    <a:pt x="415" y="360"/>
                  </a:lnTo>
                  <a:lnTo>
                    <a:pt x="411" y="364"/>
                  </a:lnTo>
                  <a:lnTo>
                    <a:pt x="407" y="369"/>
                  </a:lnTo>
                  <a:lnTo>
                    <a:pt x="407" y="373"/>
                  </a:lnTo>
                  <a:lnTo>
                    <a:pt x="403" y="377"/>
                  </a:lnTo>
                  <a:lnTo>
                    <a:pt x="398" y="381"/>
                  </a:lnTo>
                  <a:lnTo>
                    <a:pt x="394" y="386"/>
                  </a:lnTo>
                  <a:lnTo>
                    <a:pt x="390" y="386"/>
                  </a:lnTo>
                  <a:lnTo>
                    <a:pt x="386" y="390"/>
                  </a:lnTo>
                  <a:lnTo>
                    <a:pt x="352" y="415"/>
                  </a:lnTo>
                  <a:lnTo>
                    <a:pt x="343" y="419"/>
                  </a:lnTo>
                  <a:lnTo>
                    <a:pt x="339" y="424"/>
                  </a:lnTo>
                  <a:lnTo>
                    <a:pt x="331" y="428"/>
                  </a:lnTo>
                  <a:lnTo>
                    <a:pt x="322" y="432"/>
                  </a:lnTo>
                  <a:lnTo>
                    <a:pt x="280" y="453"/>
                  </a:lnTo>
                  <a:lnTo>
                    <a:pt x="254" y="466"/>
                  </a:lnTo>
                  <a:lnTo>
                    <a:pt x="246" y="470"/>
                  </a:lnTo>
                  <a:lnTo>
                    <a:pt x="237" y="474"/>
                  </a:lnTo>
                  <a:lnTo>
                    <a:pt x="233" y="479"/>
                  </a:lnTo>
                  <a:lnTo>
                    <a:pt x="233" y="470"/>
                  </a:lnTo>
                  <a:lnTo>
                    <a:pt x="229" y="466"/>
                  </a:lnTo>
                  <a:lnTo>
                    <a:pt x="225" y="445"/>
                  </a:lnTo>
                  <a:lnTo>
                    <a:pt x="225" y="428"/>
                  </a:lnTo>
                  <a:lnTo>
                    <a:pt x="220" y="407"/>
                  </a:lnTo>
                  <a:lnTo>
                    <a:pt x="220" y="398"/>
                  </a:lnTo>
                  <a:lnTo>
                    <a:pt x="220" y="369"/>
                  </a:lnTo>
                  <a:lnTo>
                    <a:pt x="216" y="356"/>
                  </a:lnTo>
                  <a:lnTo>
                    <a:pt x="216" y="352"/>
                  </a:lnTo>
                  <a:lnTo>
                    <a:pt x="216" y="343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22"/>
                  </a:lnTo>
                  <a:lnTo>
                    <a:pt x="208" y="318"/>
                  </a:lnTo>
                  <a:lnTo>
                    <a:pt x="204" y="314"/>
                  </a:lnTo>
                  <a:lnTo>
                    <a:pt x="204" y="309"/>
                  </a:lnTo>
                  <a:lnTo>
                    <a:pt x="199" y="309"/>
                  </a:lnTo>
                  <a:lnTo>
                    <a:pt x="195" y="301"/>
                  </a:lnTo>
                  <a:lnTo>
                    <a:pt x="191" y="297"/>
                  </a:lnTo>
                  <a:lnTo>
                    <a:pt x="187" y="292"/>
                  </a:lnTo>
                  <a:lnTo>
                    <a:pt x="178" y="280"/>
                  </a:lnTo>
                  <a:lnTo>
                    <a:pt x="174" y="275"/>
                  </a:lnTo>
                  <a:lnTo>
                    <a:pt x="170" y="271"/>
                  </a:lnTo>
                  <a:lnTo>
                    <a:pt x="157" y="267"/>
                  </a:lnTo>
                  <a:lnTo>
                    <a:pt x="144" y="259"/>
                  </a:lnTo>
                  <a:lnTo>
                    <a:pt x="140" y="254"/>
                  </a:lnTo>
                  <a:lnTo>
                    <a:pt x="136" y="254"/>
                  </a:lnTo>
                  <a:lnTo>
                    <a:pt x="132" y="250"/>
                  </a:lnTo>
                  <a:lnTo>
                    <a:pt x="127" y="250"/>
                  </a:lnTo>
                  <a:lnTo>
                    <a:pt x="115" y="250"/>
                  </a:lnTo>
                  <a:lnTo>
                    <a:pt x="110" y="250"/>
                  </a:lnTo>
                  <a:lnTo>
                    <a:pt x="106" y="250"/>
                  </a:lnTo>
                  <a:lnTo>
                    <a:pt x="102" y="250"/>
                  </a:lnTo>
                  <a:lnTo>
                    <a:pt x="98" y="246"/>
                  </a:lnTo>
                  <a:lnTo>
                    <a:pt x="93" y="246"/>
                  </a:lnTo>
                  <a:lnTo>
                    <a:pt x="72" y="233"/>
                  </a:lnTo>
                  <a:lnTo>
                    <a:pt x="68" y="229"/>
                  </a:lnTo>
                  <a:lnTo>
                    <a:pt x="64" y="229"/>
                  </a:lnTo>
                  <a:lnTo>
                    <a:pt x="55" y="229"/>
                  </a:lnTo>
                  <a:lnTo>
                    <a:pt x="51" y="229"/>
                  </a:lnTo>
                  <a:lnTo>
                    <a:pt x="47" y="229"/>
                  </a:lnTo>
                  <a:lnTo>
                    <a:pt x="43" y="229"/>
                  </a:lnTo>
                  <a:lnTo>
                    <a:pt x="38" y="229"/>
                  </a:lnTo>
                  <a:lnTo>
                    <a:pt x="34" y="233"/>
                  </a:lnTo>
                  <a:lnTo>
                    <a:pt x="30" y="233"/>
                  </a:lnTo>
                  <a:lnTo>
                    <a:pt x="26" y="233"/>
                  </a:lnTo>
                  <a:lnTo>
                    <a:pt x="17" y="237"/>
                  </a:lnTo>
                  <a:lnTo>
                    <a:pt x="13" y="24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4" name="Freeform 100"/>
            <p:cNvSpPr>
              <a:spLocks/>
            </p:cNvSpPr>
            <p:nvPr/>
          </p:nvSpPr>
          <p:spPr bwMode="auto">
            <a:xfrm>
              <a:off x="2216839" y="5424972"/>
              <a:ext cx="219479" cy="251838"/>
            </a:xfrm>
            <a:custGeom>
              <a:avLst/>
              <a:gdLst>
                <a:gd name="T0" fmla="*/ 12 w 694"/>
                <a:gd name="T1" fmla="*/ 352 h 792"/>
                <a:gd name="T2" fmla="*/ 8 w 694"/>
                <a:gd name="T3" fmla="*/ 297 h 792"/>
                <a:gd name="T4" fmla="*/ 8 w 694"/>
                <a:gd name="T5" fmla="*/ 233 h 792"/>
                <a:gd name="T6" fmla="*/ 17 w 694"/>
                <a:gd name="T7" fmla="*/ 123 h 792"/>
                <a:gd name="T8" fmla="*/ 29 w 694"/>
                <a:gd name="T9" fmla="*/ 89 h 792"/>
                <a:gd name="T10" fmla="*/ 101 w 694"/>
                <a:gd name="T11" fmla="*/ 60 h 792"/>
                <a:gd name="T12" fmla="*/ 169 w 694"/>
                <a:gd name="T13" fmla="*/ 38 h 792"/>
                <a:gd name="T14" fmla="*/ 237 w 694"/>
                <a:gd name="T15" fmla="*/ 17 h 792"/>
                <a:gd name="T16" fmla="*/ 279 w 694"/>
                <a:gd name="T17" fmla="*/ 5 h 792"/>
                <a:gd name="T18" fmla="*/ 258 w 694"/>
                <a:gd name="T19" fmla="*/ 30 h 792"/>
                <a:gd name="T20" fmla="*/ 245 w 694"/>
                <a:gd name="T21" fmla="*/ 64 h 792"/>
                <a:gd name="T22" fmla="*/ 258 w 694"/>
                <a:gd name="T23" fmla="*/ 106 h 792"/>
                <a:gd name="T24" fmla="*/ 250 w 694"/>
                <a:gd name="T25" fmla="*/ 157 h 792"/>
                <a:gd name="T26" fmla="*/ 262 w 694"/>
                <a:gd name="T27" fmla="*/ 182 h 792"/>
                <a:gd name="T28" fmla="*/ 300 w 694"/>
                <a:gd name="T29" fmla="*/ 191 h 792"/>
                <a:gd name="T30" fmla="*/ 330 w 694"/>
                <a:gd name="T31" fmla="*/ 187 h 792"/>
                <a:gd name="T32" fmla="*/ 355 w 694"/>
                <a:gd name="T33" fmla="*/ 170 h 792"/>
                <a:gd name="T34" fmla="*/ 381 w 694"/>
                <a:gd name="T35" fmla="*/ 140 h 792"/>
                <a:gd name="T36" fmla="*/ 423 w 694"/>
                <a:gd name="T37" fmla="*/ 140 h 792"/>
                <a:gd name="T38" fmla="*/ 461 w 694"/>
                <a:gd name="T39" fmla="*/ 148 h 792"/>
                <a:gd name="T40" fmla="*/ 444 w 694"/>
                <a:gd name="T41" fmla="*/ 182 h 792"/>
                <a:gd name="T42" fmla="*/ 461 w 694"/>
                <a:gd name="T43" fmla="*/ 208 h 792"/>
                <a:gd name="T44" fmla="*/ 470 w 694"/>
                <a:gd name="T45" fmla="*/ 242 h 792"/>
                <a:gd name="T46" fmla="*/ 478 w 694"/>
                <a:gd name="T47" fmla="*/ 275 h 792"/>
                <a:gd name="T48" fmla="*/ 504 w 694"/>
                <a:gd name="T49" fmla="*/ 297 h 792"/>
                <a:gd name="T50" fmla="*/ 542 w 694"/>
                <a:gd name="T51" fmla="*/ 284 h 792"/>
                <a:gd name="T52" fmla="*/ 597 w 694"/>
                <a:gd name="T53" fmla="*/ 263 h 792"/>
                <a:gd name="T54" fmla="*/ 609 w 694"/>
                <a:gd name="T55" fmla="*/ 275 h 792"/>
                <a:gd name="T56" fmla="*/ 546 w 694"/>
                <a:gd name="T57" fmla="*/ 318 h 792"/>
                <a:gd name="T58" fmla="*/ 516 w 694"/>
                <a:gd name="T59" fmla="*/ 356 h 792"/>
                <a:gd name="T60" fmla="*/ 495 w 694"/>
                <a:gd name="T61" fmla="*/ 419 h 792"/>
                <a:gd name="T62" fmla="*/ 495 w 694"/>
                <a:gd name="T63" fmla="*/ 470 h 792"/>
                <a:gd name="T64" fmla="*/ 512 w 694"/>
                <a:gd name="T65" fmla="*/ 525 h 792"/>
                <a:gd name="T66" fmla="*/ 529 w 694"/>
                <a:gd name="T67" fmla="*/ 576 h 792"/>
                <a:gd name="T68" fmla="*/ 554 w 694"/>
                <a:gd name="T69" fmla="*/ 597 h 792"/>
                <a:gd name="T70" fmla="*/ 597 w 694"/>
                <a:gd name="T71" fmla="*/ 618 h 792"/>
                <a:gd name="T72" fmla="*/ 622 w 694"/>
                <a:gd name="T73" fmla="*/ 648 h 792"/>
                <a:gd name="T74" fmla="*/ 664 w 694"/>
                <a:gd name="T75" fmla="*/ 673 h 792"/>
                <a:gd name="T76" fmla="*/ 690 w 694"/>
                <a:gd name="T77" fmla="*/ 707 h 792"/>
                <a:gd name="T78" fmla="*/ 694 w 694"/>
                <a:gd name="T79" fmla="*/ 754 h 792"/>
                <a:gd name="T80" fmla="*/ 686 w 694"/>
                <a:gd name="T81" fmla="*/ 784 h 792"/>
                <a:gd name="T82" fmla="*/ 652 w 694"/>
                <a:gd name="T83" fmla="*/ 792 h 792"/>
                <a:gd name="T84" fmla="*/ 292 w 694"/>
                <a:gd name="T85" fmla="*/ 728 h 792"/>
                <a:gd name="T86" fmla="*/ 224 w 694"/>
                <a:gd name="T87" fmla="*/ 728 h 792"/>
                <a:gd name="T88" fmla="*/ 156 w 694"/>
                <a:gd name="T89" fmla="*/ 784 h 792"/>
                <a:gd name="T90" fmla="*/ 72 w 694"/>
                <a:gd name="T91" fmla="*/ 771 h 792"/>
                <a:gd name="T92" fmla="*/ 46 w 694"/>
                <a:gd name="T93" fmla="*/ 754 h 792"/>
                <a:gd name="T94" fmla="*/ 34 w 694"/>
                <a:gd name="T95" fmla="*/ 724 h 792"/>
                <a:gd name="T96" fmla="*/ 25 w 694"/>
                <a:gd name="T97" fmla="*/ 690 h 792"/>
                <a:gd name="T98" fmla="*/ 42 w 694"/>
                <a:gd name="T99" fmla="*/ 657 h 792"/>
                <a:gd name="T100" fmla="*/ 51 w 694"/>
                <a:gd name="T101" fmla="*/ 631 h 792"/>
                <a:gd name="T102" fmla="*/ 67 w 694"/>
                <a:gd name="T103" fmla="*/ 576 h 792"/>
                <a:gd name="T104" fmla="*/ 63 w 694"/>
                <a:gd name="T105" fmla="*/ 538 h 792"/>
                <a:gd name="T106" fmla="*/ 29 w 694"/>
                <a:gd name="T107" fmla="*/ 441 h 792"/>
                <a:gd name="T108" fmla="*/ 8 w 694"/>
                <a:gd name="T109" fmla="*/ 40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4" h="792">
                  <a:moveTo>
                    <a:pt x="0" y="394"/>
                  </a:moveTo>
                  <a:lnTo>
                    <a:pt x="0" y="390"/>
                  </a:lnTo>
                  <a:lnTo>
                    <a:pt x="8" y="373"/>
                  </a:lnTo>
                  <a:lnTo>
                    <a:pt x="12" y="364"/>
                  </a:lnTo>
                  <a:lnTo>
                    <a:pt x="12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39"/>
                  </a:lnTo>
                  <a:lnTo>
                    <a:pt x="12" y="331"/>
                  </a:lnTo>
                  <a:lnTo>
                    <a:pt x="8" y="314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7"/>
                  </a:lnTo>
                  <a:lnTo>
                    <a:pt x="8" y="292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8" y="275"/>
                  </a:lnTo>
                  <a:lnTo>
                    <a:pt x="8" y="246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5"/>
                  </a:lnTo>
                  <a:lnTo>
                    <a:pt x="12" y="199"/>
                  </a:lnTo>
                  <a:lnTo>
                    <a:pt x="12" y="165"/>
                  </a:lnTo>
                  <a:lnTo>
                    <a:pt x="17" y="161"/>
                  </a:lnTo>
                  <a:lnTo>
                    <a:pt x="17" y="148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21" y="102"/>
                  </a:lnTo>
                  <a:lnTo>
                    <a:pt x="21" y="98"/>
                  </a:lnTo>
                  <a:lnTo>
                    <a:pt x="25" y="93"/>
                  </a:lnTo>
                  <a:lnTo>
                    <a:pt x="29" y="89"/>
                  </a:lnTo>
                  <a:lnTo>
                    <a:pt x="34" y="89"/>
                  </a:lnTo>
                  <a:lnTo>
                    <a:pt x="38" y="89"/>
                  </a:lnTo>
                  <a:lnTo>
                    <a:pt x="38" y="93"/>
                  </a:lnTo>
                  <a:lnTo>
                    <a:pt x="63" y="76"/>
                  </a:lnTo>
                  <a:lnTo>
                    <a:pt x="80" y="68"/>
                  </a:lnTo>
                  <a:lnTo>
                    <a:pt x="93" y="64"/>
                  </a:lnTo>
                  <a:lnTo>
                    <a:pt x="101" y="60"/>
                  </a:lnTo>
                  <a:lnTo>
                    <a:pt x="114" y="51"/>
                  </a:lnTo>
                  <a:lnTo>
                    <a:pt x="123" y="51"/>
                  </a:lnTo>
                  <a:lnTo>
                    <a:pt x="127" y="47"/>
                  </a:lnTo>
                  <a:lnTo>
                    <a:pt x="135" y="47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69" y="38"/>
                  </a:lnTo>
                  <a:lnTo>
                    <a:pt x="173" y="38"/>
                  </a:lnTo>
                  <a:lnTo>
                    <a:pt x="182" y="34"/>
                  </a:lnTo>
                  <a:lnTo>
                    <a:pt x="190" y="34"/>
                  </a:lnTo>
                  <a:lnTo>
                    <a:pt x="203" y="30"/>
                  </a:lnTo>
                  <a:lnTo>
                    <a:pt x="211" y="26"/>
                  </a:lnTo>
                  <a:lnTo>
                    <a:pt x="224" y="21"/>
                  </a:lnTo>
                  <a:lnTo>
                    <a:pt x="237" y="17"/>
                  </a:lnTo>
                  <a:lnTo>
                    <a:pt x="250" y="13"/>
                  </a:lnTo>
                  <a:lnTo>
                    <a:pt x="258" y="9"/>
                  </a:lnTo>
                  <a:lnTo>
                    <a:pt x="266" y="5"/>
                  </a:lnTo>
                  <a:lnTo>
                    <a:pt x="271" y="5"/>
                  </a:lnTo>
                  <a:lnTo>
                    <a:pt x="271" y="0"/>
                  </a:lnTo>
                  <a:lnTo>
                    <a:pt x="275" y="5"/>
                  </a:lnTo>
                  <a:lnTo>
                    <a:pt x="279" y="5"/>
                  </a:lnTo>
                  <a:lnTo>
                    <a:pt x="279" y="9"/>
                  </a:lnTo>
                  <a:lnTo>
                    <a:pt x="279" y="13"/>
                  </a:lnTo>
                  <a:lnTo>
                    <a:pt x="275" y="13"/>
                  </a:lnTo>
                  <a:lnTo>
                    <a:pt x="275" y="17"/>
                  </a:lnTo>
                  <a:lnTo>
                    <a:pt x="271" y="17"/>
                  </a:lnTo>
                  <a:lnTo>
                    <a:pt x="271" y="21"/>
                  </a:lnTo>
                  <a:lnTo>
                    <a:pt x="258" y="30"/>
                  </a:lnTo>
                  <a:lnTo>
                    <a:pt x="254" y="38"/>
                  </a:lnTo>
                  <a:lnTo>
                    <a:pt x="250" y="43"/>
                  </a:lnTo>
                  <a:lnTo>
                    <a:pt x="245" y="47"/>
                  </a:lnTo>
                  <a:lnTo>
                    <a:pt x="245" y="51"/>
                  </a:lnTo>
                  <a:lnTo>
                    <a:pt x="245" y="55"/>
                  </a:lnTo>
                  <a:lnTo>
                    <a:pt x="245" y="60"/>
                  </a:lnTo>
                  <a:lnTo>
                    <a:pt x="245" y="64"/>
                  </a:lnTo>
                  <a:lnTo>
                    <a:pt x="245" y="68"/>
                  </a:lnTo>
                  <a:lnTo>
                    <a:pt x="245" y="72"/>
                  </a:lnTo>
                  <a:lnTo>
                    <a:pt x="245" y="76"/>
                  </a:lnTo>
                  <a:lnTo>
                    <a:pt x="250" y="89"/>
                  </a:lnTo>
                  <a:lnTo>
                    <a:pt x="254" y="93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0"/>
                  </a:lnTo>
                  <a:lnTo>
                    <a:pt x="258" y="115"/>
                  </a:lnTo>
                  <a:lnTo>
                    <a:pt x="254" y="123"/>
                  </a:lnTo>
                  <a:lnTo>
                    <a:pt x="254" y="132"/>
                  </a:lnTo>
                  <a:lnTo>
                    <a:pt x="254" y="144"/>
                  </a:lnTo>
                  <a:lnTo>
                    <a:pt x="250" y="153"/>
                  </a:lnTo>
                  <a:lnTo>
                    <a:pt x="250" y="157"/>
                  </a:lnTo>
                  <a:lnTo>
                    <a:pt x="250" y="161"/>
                  </a:lnTo>
                  <a:lnTo>
                    <a:pt x="250" y="165"/>
                  </a:lnTo>
                  <a:lnTo>
                    <a:pt x="254" y="170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8" y="178"/>
                  </a:lnTo>
                  <a:lnTo>
                    <a:pt x="262" y="182"/>
                  </a:lnTo>
                  <a:lnTo>
                    <a:pt x="266" y="187"/>
                  </a:lnTo>
                  <a:lnTo>
                    <a:pt x="271" y="191"/>
                  </a:lnTo>
                  <a:lnTo>
                    <a:pt x="275" y="191"/>
                  </a:lnTo>
                  <a:lnTo>
                    <a:pt x="283" y="191"/>
                  </a:lnTo>
                  <a:lnTo>
                    <a:pt x="292" y="191"/>
                  </a:lnTo>
                  <a:lnTo>
                    <a:pt x="296" y="191"/>
                  </a:lnTo>
                  <a:lnTo>
                    <a:pt x="300" y="191"/>
                  </a:lnTo>
                  <a:lnTo>
                    <a:pt x="309" y="191"/>
                  </a:lnTo>
                  <a:lnTo>
                    <a:pt x="313" y="191"/>
                  </a:lnTo>
                  <a:lnTo>
                    <a:pt x="317" y="191"/>
                  </a:lnTo>
                  <a:lnTo>
                    <a:pt x="322" y="191"/>
                  </a:lnTo>
                  <a:lnTo>
                    <a:pt x="326" y="191"/>
                  </a:lnTo>
                  <a:lnTo>
                    <a:pt x="330" y="191"/>
                  </a:lnTo>
                  <a:lnTo>
                    <a:pt x="330" y="187"/>
                  </a:lnTo>
                  <a:lnTo>
                    <a:pt x="334" y="182"/>
                  </a:lnTo>
                  <a:lnTo>
                    <a:pt x="343" y="178"/>
                  </a:lnTo>
                  <a:lnTo>
                    <a:pt x="343" y="174"/>
                  </a:lnTo>
                  <a:lnTo>
                    <a:pt x="347" y="174"/>
                  </a:lnTo>
                  <a:lnTo>
                    <a:pt x="351" y="174"/>
                  </a:lnTo>
                  <a:lnTo>
                    <a:pt x="351" y="170"/>
                  </a:lnTo>
                  <a:lnTo>
                    <a:pt x="355" y="170"/>
                  </a:lnTo>
                  <a:lnTo>
                    <a:pt x="360" y="170"/>
                  </a:lnTo>
                  <a:lnTo>
                    <a:pt x="360" y="165"/>
                  </a:lnTo>
                  <a:lnTo>
                    <a:pt x="364" y="161"/>
                  </a:lnTo>
                  <a:lnTo>
                    <a:pt x="372" y="148"/>
                  </a:lnTo>
                  <a:lnTo>
                    <a:pt x="377" y="144"/>
                  </a:lnTo>
                  <a:lnTo>
                    <a:pt x="381" y="144"/>
                  </a:lnTo>
                  <a:lnTo>
                    <a:pt x="381" y="140"/>
                  </a:lnTo>
                  <a:lnTo>
                    <a:pt x="385" y="140"/>
                  </a:lnTo>
                  <a:lnTo>
                    <a:pt x="389" y="136"/>
                  </a:lnTo>
                  <a:lnTo>
                    <a:pt x="393" y="136"/>
                  </a:lnTo>
                  <a:lnTo>
                    <a:pt x="398" y="136"/>
                  </a:lnTo>
                  <a:lnTo>
                    <a:pt x="410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36" y="140"/>
                  </a:lnTo>
                  <a:lnTo>
                    <a:pt x="440" y="140"/>
                  </a:lnTo>
                  <a:lnTo>
                    <a:pt x="444" y="140"/>
                  </a:lnTo>
                  <a:lnTo>
                    <a:pt x="449" y="144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8"/>
                  </a:lnTo>
                  <a:lnTo>
                    <a:pt x="461" y="153"/>
                  </a:lnTo>
                  <a:lnTo>
                    <a:pt x="453" y="161"/>
                  </a:lnTo>
                  <a:lnTo>
                    <a:pt x="453" y="165"/>
                  </a:lnTo>
                  <a:lnTo>
                    <a:pt x="449" y="165"/>
                  </a:lnTo>
                  <a:lnTo>
                    <a:pt x="449" y="170"/>
                  </a:lnTo>
                  <a:lnTo>
                    <a:pt x="444" y="178"/>
                  </a:lnTo>
                  <a:lnTo>
                    <a:pt x="444" y="182"/>
                  </a:lnTo>
                  <a:lnTo>
                    <a:pt x="444" y="187"/>
                  </a:lnTo>
                  <a:lnTo>
                    <a:pt x="444" y="191"/>
                  </a:lnTo>
                  <a:lnTo>
                    <a:pt x="449" y="195"/>
                  </a:lnTo>
                  <a:lnTo>
                    <a:pt x="449" y="199"/>
                  </a:lnTo>
                  <a:lnTo>
                    <a:pt x="453" y="203"/>
                  </a:lnTo>
                  <a:lnTo>
                    <a:pt x="457" y="208"/>
                  </a:lnTo>
                  <a:lnTo>
                    <a:pt x="461" y="208"/>
                  </a:lnTo>
                  <a:lnTo>
                    <a:pt x="470" y="212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78" y="220"/>
                  </a:lnTo>
                  <a:lnTo>
                    <a:pt x="474" y="225"/>
                  </a:lnTo>
                  <a:lnTo>
                    <a:pt x="470" y="237"/>
                  </a:lnTo>
                  <a:lnTo>
                    <a:pt x="470" y="242"/>
                  </a:lnTo>
                  <a:lnTo>
                    <a:pt x="470" y="246"/>
                  </a:lnTo>
                  <a:lnTo>
                    <a:pt x="470" y="254"/>
                  </a:lnTo>
                  <a:lnTo>
                    <a:pt x="470" y="259"/>
                  </a:lnTo>
                  <a:lnTo>
                    <a:pt x="470" y="263"/>
                  </a:lnTo>
                  <a:lnTo>
                    <a:pt x="474" y="271"/>
                  </a:lnTo>
                  <a:lnTo>
                    <a:pt x="474" y="275"/>
                  </a:lnTo>
                  <a:lnTo>
                    <a:pt x="478" y="275"/>
                  </a:lnTo>
                  <a:lnTo>
                    <a:pt x="478" y="280"/>
                  </a:lnTo>
                  <a:lnTo>
                    <a:pt x="482" y="284"/>
                  </a:lnTo>
                  <a:lnTo>
                    <a:pt x="487" y="288"/>
                  </a:lnTo>
                  <a:lnTo>
                    <a:pt x="491" y="288"/>
                  </a:lnTo>
                  <a:lnTo>
                    <a:pt x="495" y="292"/>
                  </a:lnTo>
                  <a:lnTo>
                    <a:pt x="499" y="297"/>
                  </a:lnTo>
                  <a:lnTo>
                    <a:pt x="504" y="297"/>
                  </a:lnTo>
                  <a:lnTo>
                    <a:pt x="508" y="297"/>
                  </a:lnTo>
                  <a:lnTo>
                    <a:pt x="512" y="297"/>
                  </a:lnTo>
                  <a:lnTo>
                    <a:pt x="516" y="297"/>
                  </a:lnTo>
                  <a:lnTo>
                    <a:pt x="520" y="292"/>
                  </a:lnTo>
                  <a:lnTo>
                    <a:pt x="525" y="292"/>
                  </a:lnTo>
                  <a:lnTo>
                    <a:pt x="533" y="288"/>
                  </a:lnTo>
                  <a:lnTo>
                    <a:pt x="542" y="284"/>
                  </a:lnTo>
                  <a:lnTo>
                    <a:pt x="559" y="275"/>
                  </a:lnTo>
                  <a:lnTo>
                    <a:pt x="567" y="271"/>
                  </a:lnTo>
                  <a:lnTo>
                    <a:pt x="571" y="267"/>
                  </a:lnTo>
                  <a:lnTo>
                    <a:pt x="580" y="267"/>
                  </a:lnTo>
                  <a:lnTo>
                    <a:pt x="584" y="263"/>
                  </a:lnTo>
                  <a:lnTo>
                    <a:pt x="588" y="263"/>
                  </a:lnTo>
                  <a:lnTo>
                    <a:pt x="597" y="263"/>
                  </a:lnTo>
                  <a:lnTo>
                    <a:pt x="601" y="263"/>
                  </a:lnTo>
                  <a:lnTo>
                    <a:pt x="605" y="263"/>
                  </a:lnTo>
                  <a:lnTo>
                    <a:pt x="609" y="263"/>
                  </a:lnTo>
                  <a:lnTo>
                    <a:pt x="614" y="267"/>
                  </a:lnTo>
                  <a:lnTo>
                    <a:pt x="614" y="271"/>
                  </a:lnTo>
                  <a:lnTo>
                    <a:pt x="614" y="275"/>
                  </a:lnTo>
                  <a:lnTo>
                    <a:pt x="609" y="275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92" y="288"/>
                  </a:lnTo>
                  <a:lnTo>
                    <a:pt x="584" y="297"/>
                  </a:lnTo>
                  <a:lnTo>
                    <a:pt x="559" y="309"/>
                  </a:lnTo>
                  <a:lnTo>
                    <a:pt x="554" y="314"/>
                  </a:lnTo>
                  <a:lnTo>
                    <a:pt x="546" y="318"/>
                  </a:lnTo>
                  <a:lnTo>
                    <a:pt x="542" y="322"/>
                  </a:lnTo>
                  <a:lnTo>
                    <a:pt x="533" y="326"/>
                  </a:lnTo>
                  <a:lnTo>
                    <a:pt x="529" y="331"/>
                  </a:lnTo>
                  <a:lnTo>
                    <a:pt x="525" y="339"/>
                  </a:lnTo>
                  <a:lnTo>
                    <a:pt x="520" y="343"/>
                  </a:lnTo>
                  <a:lnTo>
                    <a:pt x="516" y="347"/>
                  </a:lnTo>
                  <a:lnTo>
                    <a:pt x="516" y="356"/>
                  </a:lnTo>
                  <a:lnTo>
                    <a:pt x="512" y="360"/>
                  </a:lnTo>
                  <a:lnTo>
                    <a:pt x="512" y="369"/>
                  </a:lnTo>
                  <a:lnTo>
                    <a:pt x="508" y="377"/>
                  </a:lnTo>
                  <a:lnTo>
                    <a:pt x="504" y="394"/>
                  </a:lnTo>
                  <a:lnTo>
                    <a:pt x="504" y="402"/>
                  </a:lnTo>
                  <a:lnTo>
                    <a:pt x="499" y="415"/>
                  </a:lnTo>
                  <a:lnTo>
                    <a:pt x="495" y="419"/>
                  </a:lnTo>
                  <a:lnTo>
                    <a:pt x="495" y="428"/>
                  </a:lnTo>
                  <a:lnTo>
                    <a:pt x="495" y="432"/>
                  </a:lnTo>
                  <a:lnTo>
                    <a:pt x="495" y="436"/>
                  </a:lnTo>
                  <a:lnTo>
                    <a:pt x="495" y="445"/>
                  </a:lnTo>
                  <a:lnTo>
                    <a:pt x="495" y="453"/>
                  </a:lnTo>
                  <a:lnTo>
                    <a:pt x="495" y="462"/>
                  </a:lnTo>
                  <a:lnTo>
                    <a:pt x="495" y="470"/>
                  </a:lnTo>
                  <a:lnTo>
                    <a:pt x="499" y="474"/>
                  </a:lnTo>
                  <a:lnTo>
                    <a:pt x="499" y="483"/>
                  </a:lnTo>
                  <a:lnTo>
                    <a:pt x="499" y="487"/>
                  </a:lnTo>
                  <a:lnTo>
                    <a:pt x="504" y="496"/>
                  </a:lnTo>
                  <a:lnTo>
                    <a:pt x="504" y="500"/>
                  </a:lnTo>
                  <a:lnTo>
                    <a:pt x="508" y="508"/>
                  </a:lnTo>
                  <a:lnTo>
                    <a:pt x="512" y="525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20" y="555"/>
                  </a:lnTo>
                  <a:lnTo>
                    <a:pt x="520" y="563"/>
                  </a:lnTo>
                  <a:lnTo>
                    <a:pt x="525" y="568"/>
                  </a:lnTo>
                  <a:lnTo>
                    <a:pt x="525" y="572"/>
                  </a:lnTo>
                  <a:lnTo>
                    <a:pt x="529" y="576"/>
                  </a:lnTo>
                  <a:lnTo>
                    <a:pt x="529" y="580"/>
                  </a:lnTo>
                  <a:lnTo>
                    <a:pt x="533" y="585"/>
                  </a:lnTo>
                  <a:lnTo>
                    <a:pt x="537" y="589"/>
                  </a:lnTo>
                  <a:lnTo>
                    <a:pt x="542" y="593"/>
                  </a:lnTo>
                  <a:lnTo>
                    <a:pt x="546" y="593"/>
                  </a:lnTo>
                  <a:lnTo>
                    <a:pt x="550" y="597"/>
                  </a:lnTo>
                  <a:lnTo>
                    <a:pt x="554" y="597"/>
                  </a:lnTo>
                  <a:lnTo>
                    <a:pt x="563" y="601"/>
                  </a:lnTo>
                  <a:lnTo>
                    <a:pt x="571" y="606"/>
                  </a:lnTo>
                  <a:lnTo>
                    <a:pt x="580" y="610"/>
                  </a:lnTo>
                  <a:lnTo>
                    <a:pt x="584" y="614"/>
                  </a:lnTo>
                  <a:lnTo>
                    <a:pt x="588" y="614"/>
                  </a:lnTo>
                  <a:lnTo>
                    <a:pt x="592" y="618"/>
                  </a:lnTo>
                  <a:lnTo>
                    <a:pt x="597" y="618"/>
                  </a:lnTo>
                  <a:lnTo>
                    <a:pt x="597" y="623"/>
                  </a:lnTo>
                  <a:lnTo>
                    <a:pt x="601" y="627"/>
                  </a:lnTo>
                  <a:lnTo>
                    <a:pt x="605" y="631"/>
                  </a:lnTo>
                  <a:lnTo>
                    <a:pt x="614" y="640"/>
                  </a:lnTo>
                  <a:lnTo>
                    <a:pt x="614" y="644"/>
                  </a:lnTo>
                  <a:lnTo>
                    <a:pt x="618" y="648"/>
                  </a:lnTo>
                  <a:lnTo>
                    <a:pt x="622" y="648"/>
                  </a:lnTo>
                  <a:lnTo>
                    <a:pt x="626" y="652"/>
                  </a:lnTo>
                  <a:lnTo>
                    <a:pt x="635" y="657"/>
                  </a:lnTo>
                  <a:lnTo>
                    <a:pt x="647" y="661"/>
                  </a:lnTo>
                  <a:lnTo>
                    <a:pt x="652" y="665"/>
                  </a:lnTo>
                  <a:lnTo>
                    <a:pt x="656" y="669"/>
                  </a:lnTo>
                  <a:lnTo>
                    <a:pt x="660" y="669"/>
                  </a:lnTo>
                  <a:lnTo>
                    <a:pt x="664" y="673"/>
                  </a:lnTo>
                  <a:lnTo>
                    <a:pt x="669" y="678"/>
                  </a:lnTo>
                  <a:lnTo>
                    <a:pt x="673" y="682"/>
                  </a:lnTo>
                  <a:lnTo>
                    <a:pt x="677" y="686"/>
                  </a:lnTo>
                  <a:lnTo>
                    <a:pt x="681" y="690"/>
                  </a:lnTo>
                  <a:lnTo>
                    <a:pt x="681" y="695"/>
                  </a:lnTo>
                  <a:lnTo>
                    <a:pt x="686" y="699"/>
                  </a:lnTo>
                  <a:lnTo>
                    <a:pt x="690" y="707"/>
                  </a:lnTo>
                  <a:lnTo>
                    <a:pt x="690" y="712"/>
                  </a:lnTo>
                  <a:lnTo>
                    <a:pt x="690" y="716"/>
                  </a:lnTo>
                  <a:lnTo>
                    <a:pt x="694" y="724"/>
                  </a:lnTo>
                  <a:lnTo>
                    <a:pt x="694" y="733"/>
                  </a:lnTo>
                  <a:lnTo>
                    <a:pt x="694" y="745"/>
                  </a:lnTo>
                  <a:lnTo>
                    <a:pt x="694" y="750"/>
                  </a:lnTo>
                  <a:lnTo>
                    <a:pt x="694" y="754"/>
                  </a:lnTo>
                  <a:lnTo>
                    <a:pt x="694" y="762"/>
                  </a:lnTo>
                  <a:lnTo>
                    <a:pt x="694" y="767"/>
                  </a:lnTo>
                  <a:lnTo>
                    <a:pt x="694" y="771"/>
                  </a:lnTo>
                  <a:lnTo>
                    <a:pt x="690" y="775"/>
                  </a:lnTo>
                  <a:lnTo>
                    <a:pt x="690" y="779"/>
                  </a:lnTo>
                  <a:lnTo>
                    <a:pt x="690" y="784"/>
                  </a:lnTo>
                  <a:lnTo>
                    <a:pt x="686" y="784"/>
                  </a:lnTo>
                  <a:lnTo>
                    <a:pt x="681" y="788"/>
                  </a:lnTo>
                  <a:lnTo>
                    <a:pt x="677" y="792"/>
                  </a:lnTo>
                  <a:lnTo>
                    <a:pt x="673" y="792"/>
                  </a:lnTo>
                  <a:lnTo>
                    <a:pt x="669" y="792"/>
                  </a:lnTo>
                  <a:lnTo>
                    <a:pt x="664" y="792"/>
                  </a:lnTo>
                  <a:lnTo>
                    <a:pt x="656" y="792"/>
                  </a:lnTo>
                  <a:lnTo>
                    <a:pt x="652" y="792"/>
                  </a:lnTo>
                  <a:lnTo>
                    <a:pt x="643" y="792"/>
                  </a:lnTo>
                  <a:lnTo>
                    <a:pt x="631" y="788"/>
                  </a:lnTo>
                  <a:lnTo>
                    <a:pt x="614" y="788"/>
                  </a:lnTo>
                  <a:lnTo>
                    <a:pt x="457" y="758"/>
                  </a:lnTo>
                  <a:lnTo>
                    <a:pt x="338" y="737"/>
                  </a:lnTo>
                  <a:lnTo>
                    <a:pt x="313" y="733"/>
                  </a:lnTo>
                  <a:lnTo>
                    <a:pt x="292" y="728"/>
                  </a:lnTo>
                  <a:lnTo>
                    <a:pt x="275" y="728"/>
                  </a:lnTo>
                  <a:lnTo>
                    <a:pt x="258" y="728"/>
                  </a:lnTo>
                  <a:lnTo>
                    <a:pt x="254" y="724"/>
                  </a:lnTo>
                  <a:lnTo>
                    <a:pt x="245" y="724"/>
                  </a:lnTo>
                  <a:lnTo>
                    <a:pt x="237" y="728"/>
                  </a:lnTo>
                  <a:lnTo>
                    <a:pt x="228" y="728"/>
                  </a:lnTo>
                  <a:lnTo>
                    <a:pt x="224" y="728"/>
                  </a:lnTo>
                  <a:lnTo>
                    <a:pt x="220" y="733"/>
                  </a:lnTo>
                  <a:lnTo>
                    <a:pt x="211" y="737"/>
                  </a:lnTo>
                  <a:lnTo>
                    <a:pt x="207" y="741"/>
                  </a:lnTo>
                  <a:lnTo>
                    <a:pt x="203" y="745"/>
                  </a:lnTo>
                  <a:lnTo>
                    <a:pt x="190" y="754"/>
                  </a:lnTo>
                  <a:lnTo>
                    <a:pt x="173" y="767"/>
                  </a:lnTo>
                  <a:lnTo>
                    <a:pt x="156" y="784"/>
                  </a:lnTo>
                  <a:lnTo>
                    <a:pt x="156" y="779"/>
                  </a:lnTo>
                  <a:lnTo>
                    <a:pt x="152" y="779"/>
                  </a:lnTo>
                  <a:lnTo>
                    <a:pt x="110" y="779"/>
                  </a:lnTo>
                  <a:lnTo>
                    <a:pt x="97" y="775"/>
                  </a:lnTo>
                  <a:lnTo>
                    <a:pt x="89" y="775"/>
                  </a:lnTo>
                  <a:lnTo>
                    <a:pt x="80" y="775"/>
                  </a:lnTo>
                  <a:lnTo>
                    <a:pt x="72" y="771"/>
                  </a:lnTo>
                  <a:lnTo>
                    <a:pt x="67" y="771"/>
                  </a:lnTo>
                  <a:lnTo>
                    <a:pt x="59" y="767"/>
                  </a:lnTo>
                  <a:lnTo>
                    <a:pt x="55" y="767"/>
                  </a:lnTo>
                  <a:lnTo>
                    <a:pt x="51" y="762"/>
                  </a:lnTo>
                  <a:lnTo>
                    <a:pt x="51" y="758"/>
                  </a:lnTo>
                  <a:lnTo>
                    <a:pt x="46" y="758"/>
                  </a:lnTo>
                  <a:lnTo>
                    <a:pt x="46" y="754"/>
                  </a:lnTo>
                  <a:lnTo>
                    <a:pt x="46" y="750"/>
                  </a:lnTo>
                  <a:lnTo>
                    <a:pt x="42" y="750"/>
                  </a:lnTo>
                  <a:lnTo>
                    <a:pt x="42" y="741"/>
                  </a:lnTo>
                  <a:lnTo>
                    <a:pt x="42" y="737"/>
                  </a:lnTo>
                  <a:lnTo>
                    <a:pt x="38" y="733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29" y="720"/>
                  </a:lnTo>
                  <a:lnTo>
                    <a:pt x="29" y="716"/>
                  </a:lnTo>
                  <a:lnTo>
                    <a:pt x="25" y="716"/>
                  </a:lnTo>
                  <a:lnTo>
                    <a:pt x="25" y="712"/>
                  </a:lnTo>
                  <a:lnTo>
                    <a:pt x="25" y="707"/>
                  </a:lnTo>
                  <a:lnTo>
                    <a:pt x="25" y="703"/>
                  </a:lnTo>
                  <a:lnTo>
                    <a:pt x="25" y="690"/>
                  </a:lnTo>
                  <a:lnTo>
                    <a:pt x="25" y="686"/>
                  </a:lnTo>
                  <a:lnTo>
                    <a:pt x="25" y="682"/>
                  </a:lnTo>
                  <a:lnTo>
                    <a:pt x="29" y="673"/>
                  </a:lnTo>
                  <a:lnTo>
                    <a:pt x="29" y="669"/>
                  </a:lnTo>
                  <a:lnTo>
                    <a:pt x="34" y="669"/>
                  </a:lnTo>
                  <a:lnTo>
                    <a:pt x="34" y="665"/>
                  </a:lnTo>
                  <a:lnTo>
                    <a:pt x="42" y="657"/>
                  </a:lnTo>
                  <a:lnTo>
                    <a:pt x="46" y="657"/>
                  </a:lnTo>
                  <a:lnTo>
                    <a:pt x="46" y="652"/>
                  </a:lnTo>
                  <a:lnTo>
                    <a:pt x="51" y="648"/>
                  </a:lnTo>
                  <a:lnTo>
                    <a:pt x="51" y="644"/>
                  </a:lnTo>
                  <a:lnTo>
                    <a:pt x="51" y="640"/>
                  </a:lnTo>
                  <a:lnTo>
                    <a:pt x="51" y="635"/>
                  </a:lnTo>
                  <a:lnTo>
                    <a:pt x="51" y="631"/>
                  </a:lnTo>
                  <a:lnTo>
                    <a:pt x="51" y="627"/>
                  </a:lnTo>
                  <a:lnTo>
                    <a:pt x="55" y="623"/>
                  </a:lnTo>
                  <a:lnTo>
                    <a:pt x="59" y="610"/>
                  </a:lnTo>
                  <a:lnTo>
                    <a:pt x="63" y="593"/>
                  </a:lnTo>
                  <a:lnTo>
                    <a:pt x="63" y="589"/>
                  </a:lnTo>
                  <a:lnTo>
                    <a:pt x="67" y="580"/>
                  </a:lnTo>
                  <a:lnTo>
                    <a:pt x="67" y="576"/>
                  </a:lnTo>
                  <a:lnTo>
                    <a:pt x="67" y="572"/>
                  </a:lnTo>
                  <a:lnTo>
                    <a:pt x="67" y="568"/>
                  </a:lnTo>
                  <a:lnTo>
                    <a:pt x="67" y="563"/>
                  </a:lnTo>
                  <a:lnTo>
                    <a:pt x="67" y="555"/>
                  </a:lnTo>
                  <a:lnTo>
                    <a:pt x="67" y="551"/>
                  </a:lnTo>
                  <a:lnTo>
                    <a:pt x="67" y="546"/>
                  </a:lnTo>
                  <a:lnTo>
                    <a:pt x="63" y="538"/>
                  </a:lnTo>
                  <a:lnTo>
                    <a:pt x="63" y="534"/>
                  </a:lnTo>
                  <a:lnTo>
                    <a:pt x="55" y="517"/>
                  </a:lnTo>
                  <a:lnTo>
                    <a:pt x="51" y="504"/>
                  </a:lnTo>
                  <a:lnTo>
                    <a:pt x="46" y="487"/>
                  </a:lnTo>
                  <a:lnTo>
                    <a:pt x="38" y="462"/>
                  </a:lnTo>
                  <a:lnTo>
                    <a:pt x="34" y="453"/>
                  </a:lnTo>
                  <a:lnTo>
                    <a:pt x="29" y="441"/>
                  </a:lnTo>
                  <a:lnTo>
                    <a:pt x="25" y="432"/>
                  </a:lnTo>
                  <a:lnTo>
                    <a:pt x="21" y="424"/>
                  </a:lnTo>
                  <a:lnTo>
                    <a:pt x="21" y="419"/>
                  </a:lnTo>
                  <a:lnTo>
                    <a:pt x="17" y="415"/>
                  </a:lnTo>
                  <a:lnTo>
                    <a:pt x="17" y="411"/>
                  </a:lnTo>
                  <a:lnTo>
                    <a:pt x="12" y="407"/>
                  </a:lnTo>
                  <a:lnTo>
                    <a:pt x="8" y="402"/>
                  </a:lnTo>
                  <a:lnTo>
                    <a:pt x="4" y="398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5" name="Freeform 101"/>
            <p:cNvSpPr>
              <a:spLocks/>
            </p:cNvSpPr>
            <p:nvPr/>
          </p:nvSpPr>
          <p:spPr bwMode="auto">
            <a:xfrm>
              <a:off x="2057857" y="5847048"/>
              <a:ext cx="91450" cy="130843"/>
            </a:xfrm>
            <a:custGeom>
              <a:avLst/>
              <a:gdLst>
                <a:gd name="T0" fmla="*/ 13 w 288"/>
                <a:gd name="T1" fmla="*/ 207 h 415"/>
                <a:gd name="T2" fmla="*/ 30 w 288"/>
                <a:gd name="T3" fmla="*/ 182 h 415"/>
                <a:gd name="T4" fmla="*/ 43 w 288"/>
                <a:gd name="T5" fmla="*/ 161 h 415"/>
                <a:gd name="T6" fmla="*/ 51 w 288"/>
                <a:gd name="T7" fmla="*/ 135 h 415"/>
                <a:gd name="T8" fmla="*/ 55 w 288"/>
                <a:gd name="T9" fmla="*/ 118 h 415"/>
                <a:gd name="T10" fmla="*/ 76 w 288"/>
                <a:gd name="T11" fmla="*/ 84 h 415"/>
                <a:gd name="T12" fmla="*/ 85 w 288"/>
                <a:gd name="T13" fmla="*/ 67 h 415"/>
                <a:gd name="T14" fmla="*/ 93 w 288"/>
                <a:gd name="T15" fmla="*/ 59 h 415"/>
                <a:gd name="T16" fmla="*/ 170 w 288"/>
                <a:gd name="T17" fmla="*/ 34 h 415"/>
                <a:gd name="T18" fmla="*/ 199 w 288"/>
                <a:gd name="T19" fmla="*/ 21 h 415"/>
                <a:gd name="T20" fmla="*/ 225 w 288"/>
                <a:gd name="T21" fmla="*/ 4 h 415"/>
                <a:gd name="T22" fmla="*/ 237 w 288"/>
                <a:gd name="T23" fmla="*/ 0 h 415"/>
                <a:gd name="T24" fmla="*/ 246 w 288"/>
                <a:gd name="T25" fmla="*/ 8 h 415"/>
                <a:gd name="T26" fmla="*/ 242 w 288"/>
                <a:gd name="T27" fmla="*/ 29 h 415"/>
                <a:gd name="T28" fmla="*/ 242 w 288"/>
                <a:gd name="T29" fmla="*/ 50 h 415"/>
                <a:gd name="T30" fmla="*/ 246 w 288"/>
                <a:gd name="T31" fmla="*/ 72 h 415"/>
                <a:gd name="T32" fmla="*/ 263 w 288"/>
                <a:gd name="T33" fmla="*/ 110 h 415"/>
                <a:gd name="T34" fmla="*/ 267 w 288"/>
                <a:gd name="T35" fmla="*/ 122 h 415"/>
                <a:gd name="T36" fmla="*/ 280 w 288"/>
                <a:gd name="T37" fmla="*/ 139 h 415"/>
                <a:gd name="T38" fmla="*/ 288 w 288"/>
                <a:gd name="T39" fmla="*/ 169 h 415"/>
                <a:gd name="T40" fmla="*/ 284 w 288"/>
                <a:gd name="T41" fmla="*/ 190 h 415"/>
                <a:gd name="T42" fmla="*/ 280 w 288"/>
                <a:gd name="T43" fmla="*/ 211 h 415"/>
                <a:gd name="T44" fmla="*/ 271 w 288"/>
                <a:gd name="T45" fmla="*/ 224 h 415"/>
                <a:gd name="T46" fmla="*/ 258 w 288"/>
                <a:gd name="T47" fmla="*/ 237 h 415"/>
                <a:gd name="T48" fmla="*/ 254 w 288"/>
                <a:gd name="T49" fmla="*/ 249 h 415"/>
                <a:gd name="T50" fmla="*/ 250 w 288"/>
                <a:gd name="T51" fmla="*/ 283 h 415"/>
                <a:gd name="T52" fmla="*/ 242 w 288"/>
                <a:gd name="T53" fmla="*/ 317 h 415"/>
                <a:gd name="T54" fmla="*/ 229 w 288"/>
                <a:gd name="T55" fmla="*/ 330 h 415"/>
                <a:gd name="T56" fmla="*/ 225 w 288"/>
                <a:gd name="T57" fmla="*/ 338 h 415"/>
                <a:gd name="T58" fmla="*/ 216 w 288"/>
                <a:gd name="T59" fmla="*/ 351 h 415"/>
                <a:gd name="T60" fmla="*/ 203 w 288"/>
                <a:gd name="T61" fmla="*/ 360 h 415"/>
                <a:gd name="T62" fmla="*/ 182 w 288"/>
                <a:gd name="T63" fmla="*/ 364 h 415"/>
                <a:gd name="T64" fmla="*/ 170 w 288"/>
                <a:gd name="T65" fmla="*/ 372 h 415"/>
                <a:gd name="T66" fmla="*/ 153 w 288"/>
                <a:gd name="T67" fmla="*/ 381 h 415"/>
                <a:gd name="T68" fmla="*/ 140 w 288"/>
                <a:gd name="T69" fmla="*/ 398 h 415"/>
                <a:gd name="T70" fmla="*/ 131 w 288"/>
                <a:gd name="T71" fmla="*/ 406 h 415"/>
                <a:gd name="T72" fmla="*/ 115 w 288"/>
                <a:gd name="T73" fmla="*/ 415 h 415"/>
                <a:gd name="T74" fmla="*/ 93 w 288"/>
                <a:gd name="T75" fmla="*/ 415 h 415"/>
                <a:gd name="T76" fmla="*/ 68 w 288"/>
                <a:gd name="T77" fmla="*/ 415 h 415"/>
                <a:gd name="T78" fmla="*/ 51 w 288"/>
                <a:gd name="T79" fmla="*/ 410 h 415"/>
                <a:gd name="T80" fmla="*/ 43 w 288"/>
                <a:gd name="T81" fmla="*/ 402 h 415"/>
                <a:gd name="T82" fmla="*/ 38 w 288"/>
                <a:gd name="T83" fmla="*/ 381 h 415"/>
                <a:gd name="T84" fmla="*/ 38 w 288"/>
                <a:gd name="T85" fmla="*/ 326 h 415"/>
                <a:gd name="T86" fmla="*/ 38 w 288"/>
                <a:gd name="T87" fmla="*/ 305 h 415"/>
                <a:gd name="T88" fmla="*/ 30 w 288"/>
                <a:gd name="T89" fmla="*/ 288 h 415"/>
                <a:gd name="T90" fmla="*/ 21 w 288"/>
                <a:gd name="T91" fmla="*/ 258 h 415"/>
                <a:gd name="T92" fmla="*/ 13 w 288"/>
                <a:gd name="T93" fmla="*/ 241 h 415"/>
                <a:gd name="T94" fmla="*/ 0 w 288"/>
                <a:gd name="T95" fmla="*/ 22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8" h="415">
                  <a:moveTo>
                    <a:pt x="0" y="224"/>
                  </a:moveTo>
                  <a:lnTo>
                    <a:pt x="0" y="220"/>
                  </a:lnTo>
                  <a:lnTo>
                    <a:pt x="13" y="207"/>
                  </a:lnTo>
                  <a:lnTo>
                    <a:pt x="21" y="199"/>
                  </a:lnTo>
                  <a:lnTo>
                    <a:pt x="26" y="190"/>
                  </a:lnTo>
                  <a:lnTo>
                    <a:pt x="30" y="182"/>
                  </a:lnTo>
                  <a:lnTo>
                    <a:pt x="34" y="177"/>
                  </a:lnTo>
                  <a:lnTo>
                    <a:pt x="38" y="169"/>
                  </a:lnTo>
                  <a:lnTo>
                    <a:pt x="43" y="161"/>
                  </a:lnTo>
                  <a:lnTo>
                    <a:pt x="47" y="156"/>
                  </a:lnTo>
                  <a:lnTo>
                    <a:pt x="47" y="148"/>
                  </a:lnTo>
                  <a:lnTo>
                    <a:pt x="51" y="135"/>
                  </a:lnTo>
                  <a:lnTo>
                    <a:pt x="55" y="127"/>
                  </a:lnTo>
                  <a:lnTo>
                    <a:pt x="55" y="122"/>
                  </a:lnTo>
                  <a:lnTo>
                    <a:pt x="55" y="118"/>
                  </a:lnTo>
                  <a:lnTo>
                    <a:pt x="59" y="114"/>
                  </a:lnTo>
                  <a:lnTo>
                    <a:pt x="68" y="101"/>
                  </a:lnTo>
                  <a:lnTo>
                    <a:pt x="76" y="84"/>
                  </a:lnTo>
                  <a:lnTo>
                    <a:pt x="81" y="80"/>
                  </a:lnTo>
                  <a:lnTo>
                    <a:pt x="85" y="72"/>
                  </a:lnTo>
                  <a:lnTo>
                    <a:pt x="85" y="67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93" y="59"/>
                  </a:lnTo>
                  <a:lnTo>
                    <a:pt x="115" y="55"/>
                  </a:lnTo>
                  <a:lnTo>
                    <a:pt x="148" y="42"/>
                  </a:lnTo>
                  <a:lnTo>
                    <a:pt x="170" y="34"/>
                  </a:lnTo>
                  <a:lnTo>
                    <a:pt x="186" y="25"/>
                  </a:lnTo>
                  <a:lnTo>
                    <a:pt x="195" y="21"/>
                  </a:lnTo>
                  <a:lnTo>
                    <a:pt x="199" y="21"/>
                  </a:lnTo>
                  <a:lnTo>
                    <a:pt x="208" y="17"/>
                  </a:lnTo>
                  <a:lnTo>
                    <a:pt x="212" y="12"/>
                  </a:lnTo>
                  <a:lnTo>
                    <a:pt x="225" y="4"/>
                  </a:lnTo>
                  <a:lnTo>
                    <a:pt x="229" y="4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6" y="12"/>
                  </a:lnTo>
                  <a:lnTo>
                    <a:pt x="242" y="21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42" y="42"/>
                  </a:lnTo>
                  <a:lnTo>
                    <a:pt x="242" y="50"/>
                  </a:lnTo>
                  <a:lnTo>
                    <a:pt x="242" y="59"/>
                  </a:lnTo>
                  <a:lnTo>
                    <a:pt x="246" y="63"/>
                  </a:lnTo>
                  <a:lnTo>
                    <a:pt x="246" y="72"/>
                  </a:lnTo>
                  <a:lnTo>
                    <a:pt x="246" y="76"/>
                  </a:lnTo>
                  <a:lnTo>
                    <a:pt x="250" y="80"/>
                  </a:lnTo>
                  <a:lnTo>
                    <a:pt x="263" y="110"/>
                  </a:lnTo>
                  <a:lnTo>
                    <a:pt x="263" y="114"/>
                  </a:lnTo>
                  <a:lnTo>
                    <a:pt x="267" y="118"/>
                  </a:lnTo>
                  <a:lnTo>
                    <a:pt x="267" y="122"/>
                  </a:lnTo>
                  <a:lnTo>
                    <a:pt x="275" y="131"/>
                  </a:lnTo>
                  <a:lnTo>
                    <a:pt x="275" y="135"/>
                  </a:lnTo>
                  <a:lnTo>
                    <a:pt x="280" y="139"/>
                  </a:lnTo>
                  <a:lnTo>
                    <a:pt x="280" y="144"/>
                  </a:lnTo>
                  <a:lnTo>
                    <a:pt x="288" y="165"/>
                  </a:lnTo>
                  <a:lnTo>
                    <a:pt x="288" y="169"/>
                  </a:lnTo>
                  <a:lnTo>
                    <a:pt x="288" y="173"/>
                  </a:lnTo>
                  <a:lnTo>
                    <a:pt x="284" y="186"/>
                  </a:lnTo>
                  <a:lnTo>
                    <a:pt x="284" y="190"/>
                  </a:lnTo>
                  <a:lnTo>
                    <a:pt x="284" y="203"/>
                  </a:lnTo>
                  <a:lnTo>
                    <a:pt x="280" y="207"/>
                  </a:lnTo>
                  <a:lnTo>
                    <a:pt x="280" y="211"/>
                  </a:lnTo>
                  <a:lnTo>
                    <a:pt x="280" y="216"/>
                  </a:lnTo>
                  <a:lnTo>
                    <a:pt x="275" y="220"/>
                  </a:lnTo>
                  <a:lnTo>
                    <a:pt x="271" y="224"/>
                  </a:lnTo>
                  <a:lnTo>
                    <a:pt x="263" y="228"/>
                  </a:lnTo>
                  <a:lnTo>
                    <a:pt x="258" y="233"/>
                  </a:lnTo>
                  <a:lnTo>
                    <a:pt x="258" y="237"/>
                  </a:lnTo>
                  <a:lnTo>
                    <a:pt x="254" y="241"/>
                  </a:lnTo>
                  <a:lnTo>
                    <a:pt x="254" y="245"/>
                  </a:lnTo>
                  <a:lnTo>
                    <a:pt x="254" y="249"/>
                  </a:lnTo>
                  <a:lnTo>
                    <a:pt x="250" y="262"/>
                  </a:lnTo>
                  <a:lnTo>
                    <a:pt x="250" y="266"/>
                  </a:lnTo>
                  <a:lnTo>
                    <a:pt x="250" y="283"/>
                  </a:lnTo>
                  <a:lnTo>
                    <a:pt x="246" y="288"/>
                  </a:lnTo>
                  <a:lnTo>
                    <a:pt x="246" y="305"/>
                  </a:lnTo>
                  <a:lnTo>
                    <a:pt x="242" y="317"/>
                  </a:lnTo>
                  <a:lnTo>
                    <a:pt x="242" y="321"/>
                  </a:lnTo>
                  <a:lnTo>
                    <a:pt x="237" y="326"/>
                  </a:lnTo>
                  <a:lnTo>
                    <a:pt x="229" y="330"/>
                  </a:lnTo>
                  <a:lnTo>
                    <a:pt x="229" y="334"/>
                  </a:lnTo>
                  <a:lnTo>
                    <a:pt x="225" y="334"/>
                  </a:lnTo>
                  <a:lnTo>
                    <a:pt x="225" y="338"/>
                  </a:lnTo>
                  <a:lnTo>
                    <a:pt x="220" y="347"/>
                  </a:lnTo>
                  <a:lnTo>
                    <a:pt x="216" y="347"/>
                  </a:lnTo>
                  <a:lnTo>
                    <a:pt x="216" y="351"/>
                  </a:lnTo>
                  <a:lnTo>
                    <a:pt x="212" y="355"/>
                  </a:lnTo>
                  <a:lnTo>
                    <a:pt x="208" y="355"/>
                  </a:lnTo>
                  <a:lnTo>
                    <a:pt x="203" y="360"/>
                  </a:lnTo>
                  <a:lnTo>
                    <a:pt x="195" y="360"/>
                  </a:lnTo>
                  <a:lnTo>
                    <a:pt x="186" y="364"/>
                  </a:lnTo>
                  <a:lnTo>
                    <a:pt x="182" y="364"/>
                  </a:lnTo>
                  <a:lnTo>
                    <a:pt x="178" y="368"/>
                  </a:lnTo>
                  <a:lnTo>
                    <a:pt x="174" y="368"/>
                  </a:lnTo>
                  <a:lnTo>
                    <a:pt x="170" y="372"/>
                  </a:lnTo>
                  <a:lnTo>
                    <a:pt x="165" y="372"/>
                  </a:lnTo>
                  <a:lnTo>
                    <a:pt x="161" y="376"/>
                  </a:lnTo>
                  <a:lnTo>
                    <a:pt x="153" y="381"/>
                  </a:lnTo>
                  <a:lnTo>
                    <a:pt x="148" y="385"/>
                  </a:lnTo>
                  <a:lnTo>
                    <a:pt x="148" y="389"/>
                  </a:lnTo>
                  <a:lnTo>
                    <a:pt x="140" y="398"/>
                  </a:lnTo>
                  <a:lnTo>
                    <a:pt x="136" y="402"/>
                  </a:lnTo>
                  <a:lnTo>
                    <a:pt x="136" y="406"/>
                  </a:lnTo>
                  <a:lnTo>
                    <a:pt x="131" y="406"/>
                  </a:lnTo>
                  <a:lnTo>
                    <a:pt x="127" y="410"/>
                  </a:lnTo>
                  <a:lnTo>
                    <a:pt x="119" y="410"/>
                  </a:lnTo>
                  <a:lnTo>
                    <a:pt x="115" y="415"/>
                  </a:lnTo>
                  <a:lnTo>
                    <a:pt x="110" y="415"/>
                  </a:lnTo>
                  <a:lnTo>
                    <a:pt x="102" y="415"/>
                  </a:lnTo>
                  <a:lnTo>
                    <a:pt x="93" y="415"/>
                  </a:lnTo>
                  <a:lnTo>
                    <a:pt x="85" y="415"/>
                  </a:lnTo>
                  <a:lnTo>
                    <a:pt x="76" y="415"/>
                  </a:lnTo>
                  <a:lnTo>
                    <a:pt x="68" y="415"/>
                  </a:lnTo>
                  <a:lnTo>
                    <a:pt x="64" y="415"/>
                  </a:lnTo>
                  <a:lnTo>
                    <a:pt x="55" y="415"/>
                  </a:lnTo>
                  <a:lnTo>
                    <a:pt x="51" y="410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43" y="402"/>
                  </a:lnTo>
                  <a:lnTo>
                    <a:pt x="43" y="398"/>
                  </a:lnTo>
                  <a:lnTo>
                    <a:pt x="38" y="389"/>
                  </a:lnTo>
                  <a:lnTo>
                    <a:pt x="38" y="381"/>
                  </a:lnTo>
                  <a:lnTo>
                    <a:pt x="38" y="368"/>
                  </a:lnTo>
                  <a:lnTo>
                    <a:pt x="38" y="338"/>
                  </a:lnTo>
                  <a:lnTo>
                    <a:pt x="38" y="326"/>
                  </a:lnTo>
                  <a:lnTo>
                    <a:pt x="38" y="317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4" y="300"/>
                  </a:lnTo>
                  <a:lnTo>
                    <a:pt x="34" y="296"/>
                  </a:lnTo>
                  <a:lnTo>
                    <a:pt x="30" y="288"/>
                  </a:lnTo>
                  <a:lnTo>
                    <a:pt x="26" y="271"/>
                  </a:lnTo>
                  <a:lnTo>
                    <a:pt x="21" y="262"/>
                  </a:lnTo>
                  <a:lnTo>
                    <a:pt x="21" y="258"/>
                  </a:lnTo>
                  <a:lnTo>
                    <a:pt x="17" y="249"/>
                  </a:lnTo>
                  <a:lnTo>
                    <a:pt x="17" y="245"/>
                  </a:lnTo>
                  <a:lnTo>
                    <a:pt x="13" y="241"/>
                  </a:lnTo>
                  <a:lnTo>
                    <a:pt x="4" y="228"/>
                  </a:lnTo>
                  <a:lnTo>
                    <a:pt x="0" y="228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6" name="Freeform 102"/>
            <p:cNvSpPr>
              <a:spLocks/>
            </p:cNvSpPr>
            <p:nvPr/>
          </p:nvSpPr>
          <p:spPr bwMode="auto">
            <a:xfrm>
              <a:off x="2541837" y="5696507"/>
              <a:ext cx="97077" cy="80194"/>
            </a:xfrm>
            <a:custGeom>
              <a:avLst/>
              <a:gdLst>
                <a:gd name="T0" fmla="*/ 9 w 305"/>
                <a:gd name="T1" fmla="*/ 39 h 255"/>
                <a:gd name="T2" fmla="*/ 17 w 305"/>
                <a:gd name="T3" fmla="*/ 22 h 255"/>
                <a:gd name="T4" fmla="*/ 13 w 305"/>
                <a:gd name="T5" fmla="*/ 13 h 255"/>
                <a:gd name="T6" fmla="*/ 9 w 305"/>
                <a:gd name="T7" fmla="*/ 5 h 255"/>
                <a:gd name="T8" fmla="*/ 13 w 305"/>
                <a:gd name="T9" fmla="*/ 5 h 255"/>
                <a:gd name="T10" fmla="*/ 26 w 305"/>
                <a:gd name="T11" fmla="*/ 9 h 255"/>
                <a:gd name="T12" fmla="*/ 34 w 305"/>
                <a:gd name="T13" fmla="*/ 5 h 255"/>
                <a:gd name="T14" fmla="*/ 47 w 305"/>
                <a:gd name="T15" fmla="*/ 0 h 255"/>
                <a:gd name="T16" fmla="*/ 60 w 305"/>
                <a:gd name="T17" fmla="*/ 5 h 255"/>
                <a:gd name="T18" fmla="*/ 89 w 305"/>
                <a:gd name="T19" fmla="*/ 22 h 255"/>
                <a:gd name="T20" fmla="*/ 102 w 305"/>
                <a:gd name="T21" fmla="*/ 26 h 255"/>
                <a:gd name="T22" fmla="*/ 149 w 305"/>
                <a:gd name="T23" fmla="*/ 34 h 255"/>
                <a:gd name="T24" fmla="*/ 157 w 305"/>
                <a:gd name="T25" fmla="*/ 39 h 255"/>
                <a:gd name="T26" fmla="*/ 166 w 305"/>
                <a:gd name="T27" fmla="*/ 47 h 255"/>
                <a:gd name="T28" fmla="*/ 187 w 305"/>
                <a:gd name="T29" fmla="*/ 68 h 255"/>
                <a:gd name="T30" fmla="*/ 199 w 305"/>
                <a:gd name="T31" fmla="*/ 72 h 255"/>
                <a:gd name="T32" fmla="*/ 212 w 305"/>
                <a:gd name="T33" fmla="*/ 81 h 255"/>
                <a:gd name="T34" fmla="*/ 233 w 305"/>
                <a:gd name="T35" fmla="*/ 85 h 255"/>
                <a:gd name="T36" fmla="*/ 271 w 305"/>
                <a:gd name="T37" fmla="*/ 94 h 255"/>
                <a:gd name="T38" fmla="*/ 284 w 305"/>
                <a:gd name="T39" fmla="*/ 102 h 255"/>
                <a:gd name="T40" fmla="*/ 301 w 305"/>
                <a:gd name="T41" fmla="*/ 115 h 255"/>
                <a:gd name="T42" fmla="*/ 305 w 305"/>
                <a:gd name="T43" fmla="*/ 128 h 255"/>
                <a:gd name="T44" fmla="*/ 305 w 305"/>
                <a:gd name="T45" fmla="*/ 140 h 255"/>
                <a:gd name="T46" fmla="*/ 297 w 305"/>
                <a:gd name="T47" fmla="*/ 153 h 255"/>
                <a:gd name="T48" fmla="*/ 284 w 305"/>
                <a:gd name="T49" fmla="*/ 166 h 255"/>
                <a:gd name="T50" fmla="*/ 267 w 305"/>
                <a:gd name="T51" fmla="*/ 174 h 255"/>
                <a:gd name="T52" fmla="*/ 242 w 305"/>
                <a:gd name="T53" fmla="*/ 183 h 255"/>
                <a:gd name="T54" fmla="*/ 221 w 305"/>
                <a:gd name="T55" fmla="*/ 191 h 255"/>
                <a:gd name="T56" fmla="*/ 212 w 305"/>
                <a:gd name="T57" fmla="*/ 199 h 255"/>
                <a:gd name="T58" fmla="*/ 199 w 305"/>
                <a:gd name="T59" fmla="*/ 212 h 255"/>
                <a:gd name="T60" fmla="*/ 183 w 305"/>
                <a:gd name="T61" fmla="*/ 233 h 255"/>
                <a:gd name="T62" fmla="*/ 166 w 305"/>
                <a:gd name="T63" fmla="*/ 246 h 255"/>
                <a:gd name="T64" fmla="*/ 153 w 305"/>
                <a:gd name="T65" fmla="*/ 250 h 255"/>
                <a:gd name="T66" fmla="*/ 136 w 305"/>
                <a:gd name="T67" fmla="*/ 255 h 255"/>
                <a:gd name="T68" fmla="*/ 119 w 305"/>
                <a:gd name="T69" fmla="*/ 250 h 255"/>
                <a:gd name="T70" fmla="*/ 102 w 305"/>
                <a:gd name="T71" fmla="*/ 246 h 255"/>
                <a:gd name="T72" fmla="*/ 89 w 305"/>
                <a:gd name="T73" fmla="*/ 238 h 255"/>
                <a:gd name="T74" fmla="*/ 60 w 305"/>
                <a:gd name="T75" fmla="*/ 204 h 255"/>
                <a:gd name="T76" fmla="*/ 51 w 305"/>
                <a:gd name="T77" fmla="*/ 195 h 255"/>
                <a:gd name="T78" fmla="*/ 43 w 305"/>
                <a:gd name="T79" fmla="*/ 191 h 255"/>
                <a:gd name="T80" fmla="*/ 47 w 305"/>
                <a:gd name="T81" fmla="*/ 170 h 255"/>
                <a:gd name="T82" fmla="*/ 51 w 305"/>
                <a:gd name="T83" fmla="*/ 149 h 255"/>
                <a:gd name="T84" fmla="*/ 51 w 305"/>
                <a:gd name="T85" fmla="*/ 136 h 255"/>
                <a:gd name="T86" fmla="*/ 34 w 305"/>
                <a:gd name="T87" fmla="*/ 123 h 255"/>
                <a:gd name="T88" fmla="*/ 22 w 305"/>
                <a:gd name="T89" fmla="*/ 111 h 255"/>
                <a:gd name="T90" fmla="*/ 13 w 305"/>
                <a:gd name="T91" fmla="*/ 77 h 255"/>
                <a:gd name="T92" fmla="*/ 5 w 305"/>
                <a:gd name="T93" fmla="*/ 6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5" h="255">
                  <a:moveTo>
                    <a:pt x="0" y="51"/>
                  </a:moveTo>
                  <a:lnTo>
                    <a:pt x="5" y="43"/>
                  </a:lnTo>
                  <a:lnTo>
                    <a:pt x="9" y="39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4" y="9"/>
                  </a:lnTo>
                  <a:lnTo>
                    <a:pt x="85" y="17"/>
                  </a:lnTo>
                  <a:lnTo>
                    <a:pt x="89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2" y="26"/>
                  </a:lnTo>
                  <a:lnTo>
                    <a:pt x="115" y="26"/>
                  </a:lnTo>
                  <a:lnTo>
                    <a:pt x="123" y="26"/>
                  </a:lnTo>
                  <a:lnTo>
                    <a:pt x="149" y="34"/>
                  </a:lnTo>
                  <a:lnTo>
                    <a:pt x="153" y="34"/>
                  </a:lnTo>
                  <a:lnTo>
                    <a:pt x="153" y="39"/>
                  </a:lnTo>
                  <a:lnTo>
                    <a:pt x="157" y="39"/>
                  </a:lnTo>
                  <a:lnTo>
                    <a:pt x="161" y="39"/>
                  </a:lnTo>
                  <a:lnTo>
                    <a:pt x="166" y="43"/>
                  </a:lnTo>
                  <a:lnTo>
                    <a:pt x="166" y="47"/>
                  </a:lnTo>
                  <a:lnTo>
                    <a:pt x="170" y="47"/>
                  </a:lnTo>
                  <a:lnTo>
                    <a:pt x="183" y="60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72"/>
                  </a:lnTo>
                  <a:lnTo>
                    <a:pt x="199" y="72"/>
                  </a:lnTo>
                  <a:lnTo>
                    <a:pt x="199" y="77"/>
                  </a:lnTo>
                  <a:lnTo>
                    <a:pt x="208" y="77"/>
                  </a:lnTo>
                  <a:lnTo>
                    <a:pt x="212" y="81"/>
                  </a:lnTo>
                  <a:lnTo>
                    <a:pt x="221" y="85"/>
                  </a:lnTo>
                  <a:lnTo>
                    <a:pt x="229" y="85"/>
                  </a:lnTo>
                  <a:lnTo>
                    <a:pt x="233" y="85"/>
                  </a:lnTo>
                  <a:lnTo>
                    <a:pt x="259" y="89"/>
                  </a:lnTo>
                  <a:lnTo>
                    <a:pt x="263" y="94"/>
                  </a:lnTo>
                  <a:lnTo>
                    <a:pt x="271" y="94"/>
                  </a:lnTo>
                  <a:lnTo>
                    <a:pt x="276" y="98"/>
                  </a:lnTo>
                  <a:lnTo>
                    <a:pt x="280" y="98"/>
                  </a:lnTo>
                  <a:lnTo>
                    <a:pt x="284" y="102"/>
                  </a:lnTo>
                  <a:lnTo>
                    <a:pt x="288" y="106"/>
                  </a:lnTo>
                  <a:lnTo>
                    <a:pt x="297" y="111"/>
                  </a:lnTo>
                  <a:lnTo>
                    <a:pt x="301" y="115"/>
                  </a:lnTo>
                  <a:lnTo>
                    <a:pt x="305" y="119"/>
                  </a:lnTo>
                  <a:lnTo>
                    <a:pt x="305" y="123"/>
                  </a:lnTo>
                  <a:lnTo>
                    <a:pt x="305" y="128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0"/>
                  </a:lnTo>
                  <a:lnTo>
                    <a:pt x="301" y="144"/>
                  </a:lnTo>
                  <a:lnTo>
                    <a:pt x="301" y="149"/>
                  </a:lnTo>
                  <a:lnTo>
                    <a:pt x="297" y="153"/>
                  </a:lnTo>
                  <a:lnTo>
                    <a:pt x="293" y="157"/>
                  </a:lnTo>
                  <a:lnTo>
                    <a:pt x="288" y="16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80" y="170"/>
                  </a:lnTo>
                  <a:lnTo>
                    <a:pt x="267" y="174"/>
                  </a:lnTo>
                  <a:lnTo>
                    <a:pt x="263" y="174"/>
                  </a:lnTo>
                  <a:lnTo>
                    <a:pt x="259" y="178"/>
                  </a:lnTo>
                  <a:lnTo>
                    <a:pt x="242" y="183"/>
                  </a:lnTo>
                  <a:lnTo>
                    <a:pt x="233" y="187"/>
                  </a:lnTo>
                  <a:lnTo>
                    <a:pt x="225" y="191"/>
                  </a:lnTo>
                  <a:lnTo>
                    <a:pt x="221" y="191"/>
                  </a:lnTo>
                  <a:lnTo>
                    <a:pt x="216" y="195"/>
                  </a:lnTo>
                  <a:lnTo>
                    <a:pt x="212" y="195"/>
                  </a:lnTo>
                  <a:lnTo>
                    <a:pt x="212" y="199"/>
                  </a:lnTo>
                  <a:lnTo>
                    <a:pt x="208" y="204"/>
                  </a:lnTo>
                  <a:lnTo>
                    <a:pt x="204" y="208"/>
                  </a:lnTo>
                  <a:lnTo>
                    <a:pt x="199" y="212"/>
                  </a:lnTo>
                  <a:lnTo>
                    <a:pt x="191" y="225"/>
                  </a:lnTo>
                  <a:lnTo>
                    <a:pt x="187" y="229"/>
                  </a:lnTo>
                  <a:lnTo>
                    <a:pt x="183" y="233"/>
                  </a:lnTo>
                  <a:lnTo>
                    <a:pt x="178" y="238"/>
                  </a:lnTo>
                  <a:lnTo>
                    <a:pt x="170" y="242"/>
                  </a:lnTo>
                  <a:lnTo>
                    <a:pt x="166" y="246"/>
                  </a:lnTo>
                  <a:lnTo>
                    <a:pt x="161" y="246"/>
                  </a:lnTo>
                  <a:lnTo>
                    <a:pt x="157" y="250"/>
                  </a:lnTo>
                  <a:lnTo>
                    <a:pt x="153" y="250"/>
                  </a:lnTo>
                  <a:lnTo>
                    <a:pt x="144" y="250"/>
                  </a:lnTo>
                  <a:lnTo>
                    <a:pt x="140" y="255"/>
                  </a:lnTo>
                  <a:lnTo>
                    <a:pt x="136" y="255"/>
                  </a:lnTo>
                  <a:lnTo>
                    <a:pt x="127" y="255"/>
                  </a:lnTo>
                  <a:lnTo>
                    <a:pt x="123" y="250"/>
                  </a:lnTo>
                  <a:lnTo>
                    <a:pt x="119" y="250"/>
                  </a:lnTo>
                  <a:lnTo>
                    <a:pt x="115" y="250"/>
                  </a:lnTo>
                  <a:lnTo>
                    <a:pt x="106" y="250"/>
                  </a:lnTo>
                  <a:lnTo>
                    <a:pt x="102" y="246"/>
                  </a:lnTo>
                  <a:lnTo>
                    <a:pt x="98" y="246"/>
                  </a:lnTo>
                  <a:lnTo>
                    <a:pt x="94" y="242"/>
                  </a:lnTo>
                  <a:lnTo>
                    <a:pt x="89" y="238"/>
                  </a:lnTo>
                  <a:lnTo>
                    <a:pt x="77" y="221"/>
                  </a:lnTo>
                  <a:lnTo>
                    <a:pt x="64" y="204"/>
                  </a:lnTo>
                  <a:lnTo>
                    <a:pt x="60" y="204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1" y="195"/>
                  </a:lnTo>
                  <a:lnTo>
                    <a:pt x="47" y="195"/>
                  </a:lnTo>
                  <a:lnTo>
                    <a:pt x="47" y="191"/>
                  </a:lnTo>
                  <a:lnTo>
                    <a:pt x="43" y="191"/>
                  </a:lnTo>
                  <a:lnTo>
                    <a:pt x="43" y="183"/>
                  </a:lnTo>
                  <a:lnTo>
                    <a:pt x="47" y="178"/>
                  </a:lnTo>
                  <a:lnTo>
                    <a:pt x="47" y="170"/>
                  </a:lnTo>
                  <a:lnTo>
                    <a:pt x="47" y="161"/>
                  </a:lnTo>
                  <a:lnTo>
                    <a:pt x="51" y="157"/>
                  </a:lnTo>
                  <a:lnTo>
                    <a:pt x="51" y="149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1" y="136"/>
                  </a:lnTo>
                  <a:lnTo>
                    <a:pt x="51" y="132"/>
                  </a:lnTo>
                  <a:lnTo>
                    <a:pt x="47" y="132"/>
                  </a:lnTo>
                  <a:lnTo>
                    <a:pt x="34" y="123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2" y="111"/>
                  </a:lnTo>
                  <a:lnTo>
                    <a:pt x="22" y="106"/>
                  </a:lnTo>
                  <a:lnTo>
                    <a:pt x="13" y="85"/>
                  </a:lnTo>
                  <a:lnTo>
                    <a:pt x="13" y="77"/>
                  </a:lnTo>
                  <a:lnTo>
                    <a:pt x="9" y="72"/>
                  </a:lnTo>
                  <a:lnTo>
                    <a:pt x="5" y="64"/>
                  </a:lnTo>
                  <a:lnTo>
                    <a:pt x="5" y="6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7" name="Freeform 103"/>
            <p:cNvSpPr>
              <a:spLocks/>
            </p:cNvSpPr>
            <p:nvPr/>
          </p:nvSpPr>
          <p:spPr bwMode="auto">
            <a:xfrm>
              <a:off x="2916077" y="5361660"/>
              <a:ext cx="486794" cy="384088"/>
            </a:xfrm>
            <a:custGeom>
              <a:avLst/>
              <a:gdLst>
                <a:gd name="T0" fmla="*/ 38 w 1536"/>
                <a:gd name="T1" fmla="*/ 419 h 1211"/>
                <a:gd name="T2" fmla="*/ 89 w 1536"/>
                <a:gd name="T3" fmla="*/ 424 h 1211"/>
                <a:gd name="T4" fmla="*/ 144 w 1536"/>
                <a:gd name="T5" fmla="*/ 428 h 1211"/>
                <a:gd name="T6" fmla="*/ 207 w 1536"/>
                <a:gd name="T7" fmla="*/ 470 h 1211"/>
                <a:gd name="T8" fmla="*/ 271 w 1536"/>
                <a:gd name="T9" fmla="*/ 474 h 1211"/>
                <a:gd name="T10" fmla="*/ 275 w 1536"/>
                <a:gd name="T11" fmla="*/ 428 h 1211"/>
                <a:gd name="T12" fmla="*/ 287 w 1536"/>
                <a:gd name="T13" fmla="*/ 381 h 1211"/>
                <a:gd name="T14" fmla="*/ 321 w 1536"/>
                <a:gd name="T15" fmla="*/ 347 h 1211"/>
                <a:gd name="T16" fmla="*/ 385 w 1536"/>
                <a:gd name="T17" fmla="*/ 309 h 1211"/>
                <a:gd name="T18" fmla="*/ 461 w 1536"/>
                <a:gd name="T19" fmla="*/ 267 h 1211"/>
                <a:gd name="T20" fmla="*/ 529 w 1536"/>
                <a:gd name="T21" fmla="*/ 225 h 1211"/>
                <a:gd name="T22" fmla="*/ 597 w 1536"/>
                <a:gd name="T23" fmla="*/ 220 h 1211"/>
                <a:gd name="T24" fmla="*/ 643 w 1536"/>
                <a:gd name="T25" fmla="*/ 220 h 1211"/>
                <a:gd name="T26" fmla="*/ 728 w 1536"/>
                <a:gd name="T27" fmla="*/ 267 h 1211"/>
                <a:gd name="T28" fmla="*/ 770 w 1536"/>
                <a:gd name="T29" fmla="*/ 237 h 1211"/>
                <a:gd name="T30" fmla="*/ 834 w 1536"/>
                <a:gd name="T31" fmla="*/ 204 h 1211"/>
                <a:gd name="T32" fmla="*/ 889 w 1536"/>
                <a:gd name="T33" fmla="*/ 182 h 1211"/>
                <a:gd name="T34" fmla="*/ 914 w 1536"/>
                <a:gd name="T35" fmla="*/ 140 h 1211"/>
                <a:gd name="T36" fmla="*/ 990 w 1536"/>
                <a:gd name="T37" fmla="*/ 127 h 1211"/>
                <a:gd name="T38" fmla="*/ 1079 w 1536"/>
                <a:gd name="T39" fmla="*/ 132 h 1211"/>
                <a:gd name="T40" fmla="*/ 1143 w 1536"/>
                <a:gd name="T41" fmla="*/ 110 h 1211"/>
                <a:gd name="T42" fmla="*/ 1193 w 1536"/>
                <a:gd name="T43" fmla="*/ 76 h 1211"/>
                <a:gd name="T44" fmla="*/ 1223 w 1536"/>
                <a:gd name="T45" fmla="*/ 34 h 1211"/>
                <a:gd name="T46" fmla="*/ 1303 w 1536"/>
                <a:gd name="T47" fmla="*/ 38 h 1211"/>
                <a:gd name="T48" fmla="*/ 1397 w 1536"/>
                <a:gd name="T49" fmla="*/ 0 h 1211"/>
                <a:gd name="T50" fmla="*/ 1447 w 1536"/>
                <a:gd name="T51" fmla="*/ 51 h 1211"/>
                <a:gd name="T52" fmla="*/ 1490 w 1536"/>
                <a:gd name="T53" fmla="*/ 72 h 1211"/>
                <a:gd name="T54" fmla="*/ 1473 w 1536"/>
                <a:gd name="T55" fmla="*/ 106 h 1211"/>
                <a:gd name="T56" fmla="*/ 1528 w 1536"/>
                <a:gd name="T57" fmla="*/ 144 h 1211"/>
                <a:gd name="T58" fmla="*/ 1536 w 1536"/>
                <a:gd name="T59" fmla="*/ 204 h 1211"/>
                <a:gd name="T60" fmla="*/ 1490 w 1536"/>
                <a:gd name="T61" fmla="*/ 242 h 1211"/>
                <a:gd name="T62" fmla="*/ 1414 w 1536"/>
                <a:gd name="T63" fmla="*/ 292 h 1211"/>
                <a:gd name="T64" fmla="*/ 1384 w 1536"/>
                <a:gd name="T65" fmla="*/ 343 h 1211"/>
                <a:gd name="T66" fmla="*/ 1388 w 1536"/>
                <a:gd name="T67" fmla="*/ 432 h 1211"/>
                <a:gd name="T68" fmla="*/ 1388 w 1536"/>
                <a:gd name="T69" fmla="*/ 525 h 1211"/>
                <a:gd name="T70" fmla="*/ 1342 w 1536"/>
                <a:gd name="T71" fmla="*/ 597 h 1211"/>
                <a:gd name="T72" fmla="*/ 1316 w 1536"/>
                <a:gd name="T73" fmla="*/ 661 h 1211"/>
                <a:gd name="T74" fmla="*/ 1287 w 1536"/>
                <a:gd name="T75" fmla="*/ 703 h 1211"/>
                <a:gd name="T76" fmla="*/ 1295 w 1536"/>
                <a:gd name="T77" fmla="*/ 1008 h 1211"/>
                <a:gd name="T78" fmla="*/ 1062 w 1536"/>
                <a:gd name="T79" fmla="*/ 1029 h 1211"/>
                <a:gd name="T80" fmla="*/ 994 w 1536"/>
                <a:gd name="T81" fmla="*/ 1050 h 1211"/>
                <a:gd name="T82" fmla="*/ 851 w 1536"/>
                <a:gd name="T83" fmla="*/ 1165 h 1211"/>
                <a:gd name="T84" fmla="*/ 770 w 1536"/>
                <a:gd name="T85" fmla="*/ 1203 h 1211"/>
                <a:gd name="T86" fmla="*/ 698 w 1536"/>
                <a:gd name="T87" fmla="*/ 1211 h 1211"/>
                <a:gd name="T88" fmla="*/ 580 w 1536"/>
                <a:gd name="T89" fmla="*/ 1169 h 1211"/>
                <a:gd name="T90" fmla="*/ 508 w 1536"/>
                <a:gd name="T91" fmla="*/ 1143 h 1211"/>
                <a:gd name="T92" fmla="*/ 444 w 1536"/>
                <a:gd name="T93" fmla="*/ 1148 h 1211"/>
                <a:gd name="T94" fmla="*/ 419 w 1536"/>
                <a:gd name="T95" fmla="*/ 1186 h 1211"/>
                <a:gd name="T96" fmla="*/ 334 w 1536"/>
                <a:gd name="T97" fmla="*/ 1207 h 1211"/>
                <a:gd name="T98" fmla="*/ 216 w 1536"/>
                <a:gd name="T99" fmla="*/ 1173 h 1211"/>
                <a:gd name="T100" fmla="*/ 194 w 1536"/>
                <a:gd name="T101" fmla="*/ 1143 h 1211"/>
                <a:gd name="T102" fmla="*/ 211 w 1536"/>
                <a:gd name="T103" fmla="*/ 1084 h 1211"/>
                <a:gd name="T104" fmla="*/ 224 w 1536"/>
                <a:gd name="T105" fmla="*/ 1038 h 1211"/>
                <a:gd name="T106" fmla="*/ 241 w 1536"/>
                <a:gd name="T107" fmla="*/ 991 h 1211"/>
                <a:gd name="T108" fmla="*/ 224 w 1536"/>
                <a:gd name="T109" fmla="*/ 911 h 1211"/>
                <a:gd name="T110" fmla="*/ 220 w 1536"/>
                <a:gd name="T111" fmla="*/ 834 h 1211"/>
                <a:gd name="T112" fmla="*/ 165 w 1536"/>
                <a:gd name="T113" fmla="*/ 805 h 1211"/>
                <a:gd name="T114" fmla="*/ 118 w 1536"/>
                <a:gd name="T115" fmla="*/ 762 h 1211"/>
                <a:gd name="T116" fmla="*/ 105 w 1536"/>
                <a:gd name="T117" fmla="*/ 724 h 1211"/>
                <a:gd name="T118" fmla="*/ 135 w 1536"/>
                <a:gd name="T119" fmla="*/ 690 h 1211"/>
                <a:gd name="T120" fmla="*/ 97 w 1536"/>
                <a:gd name="T121" fmla="*/ 648 h 1211"/>
                <a:gd name="T122" fmla="*/ 89 w 1536"/>
                <a:gd name="T123" fmla="*/ 593 h 1211"/>
                <a:gd name="T124" fmla="*/ 46 w 1536"/>
                <a:gd name="T125" fmla="*/ 51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6" h="1211">
                  <a:moveTo>
                    <a:pt x="0" y="474"/>
                  </a:moveTo>
                  <a:lnTo>
                    <a:pt x="0" y="470"/>
                  </a:lnTo>
                  <a:lnTo>
                    <a:pt x="4" y="466"/>
                  </a:lnTo>
                  <a:lnTo>
                    <a:pt x="12" y="449"/>
                  </a:lnTo>
                  <a:lnTo>
                    <a:pt x="21" y="436"/>
                  </a:lnTo>
                  <a:lnTo>
                    <a:pt x="25" y="432"/>
                  </a:lnTo>
                  <a:lnTo>
                    <a:pt x="29" y="428"/>
                  </a:lnTo>
                  <a:lnTo>
                    <a:pt x="29" y="424"/>
                  </a:lnTo>
                  <a:lnTo>
                    <a:pt x="38" y="419"/>
                  </a:lnTo>
                  <a:lnTo>
                    <a:pt x="42" y="415"/>
                  </a:lnTo>
                  <a:lnTo>
                    <a:pt x="46" y="415"/>
                  </a:lnTo>
                  <a:lnTo>
                    <a:pt x="50" y="419"/>
                  </a:lnTo>
                  <a:lnTo>
                    <a:pt x="67" y="424"/>
                  </a:lnTo>
                  <a:lnTo>
                    <a:pt x="72" y="428"/>
                  </a:lnTo>
                  <a:lnTo>
                    <a:pt x="76" y="428"/>
                  </a:lnTo>
                  <a:lnTo>
                    <a:pt x="80" y="428"/>
                  </a:lnTo>
                  <a:lnTo>
                    <a:pt x="84" y="428"/>
                  </a:lnTo>
                  <a:lnTo>
                    <a:pt x="89" y="424"/>
                  </a:lnTo>
                  <a:lnTo>
                    <a:pt x="97" y="424"/>
                  </a:lnTo>
                  <a:lnTo>
                    <a:pt x="101" y="419"/>
                  </a:lnTo>
                  <a:lnTo>
                    <a:pt x="105" y="419"/>
                  </a:lnTo>
                  <a:lnTo>
                    <a:pt x="110" y="419"/>
                  </a:lnTo>
                  <a:lnTo>
                    <a:pt x="118" y="419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9" y="424"/>
                  </a:lnTo>
                  <a:lnTo>
                    <a:pt x="144" y="428"/>
                  </a:lnTo>
                  <a:lnTo>
                    <a:pt x="152" y="428"/>
                  </a:lnTo>
                  <a:lnTo>
                    <a:pt x="156" y="436"/>
                  </a:lnTo>
                  <a:lnTo>
                    <a:pt x="160" y="436"/>
                  </a:lnTo>
                  <a:lnTo>
                    <a:pt x="173" y="449"/>
                  </a:lnTo>
                  <a:lnTo>
                    <a:pt x="177" y="449"/>
                  </a:lnTo>
                  <a:lnTo>
                    <a:pt x="186" y="458"/>
                  </a:lnTo>
                  <a:lnTo>
                    <a:pt x="199" y="466"/>
                  </a:lnTo>
                  <a:lnTo>
                    <a:pt x="203" y="470"/>
                  </a:lnTo>
                  <a:lnTo>
                    <a:pt x="207" y="470"/>
                  </a:lnTo>
                  <a:lnTo>
                    <a:pt x="211" y="474"/>
                  </a:lnTo>
                  <a:lnTo>
                    <a:pt x="216" y="474"/>
                  </a:lnTo>
                  <a:lnTo>
                    <a:pt x="224" y="474"/>
                  </a:lnTo>
                  <a:lnTo>
                    <a:pt x="241" y="474"/>
                  </a:lnTo>
                  <a:lnTo>
                    <a:pt x="254" y="479"/>
                  </a:lnTo>
                  <a:lnTo>
                    <a:pt x="258" y="479"/>
                  </a:lnTo>
                  <a:lnTo>
                    <a:pt x="262" y="479"/>
                  </a:lnTo>
                  <a:lnTo>
                    <a:pt x="266" y="474"/>
                  </a:lnTo>
                  <a:lnTo>
                    <a:pt x="271" y="474"/>
                  </a:lnTo>
                  <a:lnTo>
                    <a:pt x="275" y="470"/>
                  </a:lnTo>
                  <a:lnTo>
                    <a:pt x="275" y="466"/>
                  </a:lnTo>
                  <a:lnTo>
                    <a:pt x="275" y="462"/>
                  </a:lnTo>
                  <a:lnTo>
                    <a:pt x="279" y="462"/>
                  </a:lnTo>
                  <a:lnTo>
                    <a:pt x="279" y="458"/>
                  </a:lnTo>
                  <a:lnTo>
                    <a:pt x="279" y="449"/>
                  </a:lnTo>
                  <a:lnTo>
                    <a:pt x="275" y="441"/>
                  </a:lnTo>
                  <a:lnTo>
                    <a:pt x="275" y="432"/>
                  </a:lnTo>
                  <a:lnTo>
                    <a:pt x="275" y="428"/>
                  </a:lnTo>
                  <a:lnTo>
                    <a:pt x="275" y="424"/>
                  </a:lnTo>
                  <a:lnTo>
                    <a:pt x="275" y="419"/>
                  </a:lnTo>
                  <a:lnTo>
                    <a:pt x="279" y="415"/>
                  </a:lnTo>
                  <a:lnTo>
                    <a:pt x="279" y="407"/>
                  </a:lnTo>
                  <a:lnTo>
                    <a:pt x="283" y="398"/>
                  </a:lnTo>
                  <a:lnTo>
                    <a:pt x="283" y="394"/>
                  </a:lnTo>
                  <a:lnTo>
                    <a:pt x="283" y="390"/>
                  </a:lnTo>
                  <a:lnTo>
                    <a:pt x="287" y="386"/>
                  </a:lnTo>
                  <a:lnTo>
                    <a:pt x="287" y="381"/>
                  </a:lnTo>
                  <a:lnTo>
                    <a:pt x="292" y="377"/>
                  </a:lnTo>
                  <a:lnTo>
                    <a:pt x="296" y="373"/>
                  </a:lnTo>
                  <a:lnTo>
                    <a:pt x="296" y="369"/>
                  </a:lnTo>
                  <a:lnTo>
                    <a:pt x="300" y="364"/>
                  </a:lnTo>
                  <a:lnTo>
                    <a:pt x="309" y="356"/>
                  </a:lnTo>
                  <a:lnTo>
                    <a:pt x="313" y="356"/>
                  </a:lnTo>
                  <a:lnTo>
                    <a:pt x="313" y="352"/>
                  </a:lnTo>
                  <a:lnTo>
                    <a:pt x="317" y="347"/>
                  </a:lnTo>
                  <a:lnTo>
                    <a:pt x="321" y="347"/>
                  </a:lnTo>
                  <a:lnTo>
                    <a:pt x="326" y="343"/>
                  </a:lnTo>
                  <a:lnTo>
                    <a:pt x="330" y="343"/>
                  </a:lnTo>
                  <a:lnTo>
                    <a:pt x="338" y="339"/>
                  </a:lnTo>
                  <a:lnTo>
                    <a:pt x="351" y="331"/>
                  </a:lnTo>
                  <a:lnTo>
                    <a:pt x="359" y="326"/>
                  </a:lnTo>
                  <a:lnTo>
                    <a:pt x="364" y="326"/>
                  </a:lnTo>
                  <a:lnTo>
                    <a:pt x="376" y="318"/>
                  </a:lnTo>
                  <a:lnTo>
                    <a:pt x="381" y="314"/>
                  </a:lnTo>
                  <a:lnTo>
                    <a:pt x="385" y="309"/>
                  </a:lnTo>
                  <a:lnTo>
                    <a:pt x="406" y="297"/>
                  </a:lnTo>
                  <a:lnTo>
                    <a:pt x="410" y="292"/>
                  </a:lnTo>
                  <a:lnTo>
                    <a:pt x="419" y="288"/>
                  </a:lnTo>
                  <a:lnTo>
                    <a:pt x="427" y="280"/>
                  </a:lnTo>
                  <a:lnTo>
                    <a:pt x="436" y="275"/>
                  </a:lnTo>
                  <a:lnTo>
                    <a:pt x="444" y="271"/>
                  </a:lnTo>
                  <a:lnTo>
                    <a:pt x="448" y="271"/>
                  </a:lnTo>
                  <a:lnTo>
                    <a:pt x="453" y="267"/>
                  </a:lnTo>
                  <a:lnTo>
                    <a:pt x="461" y="267"/>
                  </a:lnTo>
                  <a:lnTo>
                    <a:pt x="474" y="263"/>
                  </a:lnTo>
                  <a:lnTo>
                    <a:pt x="478" y="259"/>
                  </a:lnTo>
                  <a:lnTo>
                    <a:pt x="482" y="259"/>
                  </a:lnTo>
                  <a:lnTo>
                    <a:pt x="491" y="254"/>
                  </a:lnTo>
                  <a:lnTo>
                    <a:pt x="495" y="250"/>
                  </a:lnTo>
                  <a:lnTo>
                    <a:pt x="508" y="237"/>
                  </a:lnTo>
                  <a:lnTo>
                    <a:pt x="516" y="233"/>
                  </a:lnTo>
                  <a:lnTo>
                    <a:pt x="525" y="229"/>
                  </a:lnTo>
                  <a:lnTo>
                    <a:pt x="529" y="225"/>
                  </a:lnTo>
                  <a:lnTo>
                    <a:pt x="550" y="212"/>
                  </a:lnTo>
                  <a:lnTo>
                    <a:pt x="554" y="208"/>
                  </a:lnTo>
                  <a:lnTo>
                    <a:pt x="563" y="204"/>
                  </a:lnTo>
                  <a:lnTo>
                    <a:pt x="567" y="204"/>
                  </a:lnTo>
                  <a:lnTo>
                    <a:pt x="575" y="208"/>
                  </a:lnTo>
                  <a:lnTo>
                    <a:pt x="580" y="208"/>
                  </a:lnTo>
                  <a:lnTo>
                    <a:pt x="588" y="216"/>
                  </a:lnTo>
                  <a:lnTo>
                    <a:pt x="592" y="216"/>
                  </a:lnTo>
                  <a:lnTo>
                    <a:pt x="597" y="220"/>
                  </a:lnTo>
                  <a:lnTo>
                    <a:pt x="601" y="220"/>
                  </a:lnTo>
                  <a:lnTo>
                    <a:pt x="609" y="220"/>
                  </a:lnTo>
                  <a:lnTo>
                    <a:pt x="613" y="220"/>
                  </a:lnTo>
                  <a:lnTo>
                    <a:pt x="618" y="220"/>
                  </a:lnTo>
                  <a:lnTo>
                    <a:pt x="626" y="220"/>
                  </a:lnTo>
                  <a:lnTo>
                    <a:pt x="630" y="220"/>
                  </a:lnTo>
                  <a:lnTo>
                    <a:pt x="635" y="220"/>
                  </a:lnTo>
                  <a:lnTo>
                    <a:pt x="639" y="220"/>
                  </a:lnTo>
                  <a:lnTo>
                    <a:pt x="643" y="220"/>
                  </a:lnTo>
                  <a:lnTo>
                    <a:pt x="652" y="225"/>
                  </a:lnTo>
                  <a:lnTo>
                    <a:pt x="656" y="229"/>
                  </a:lnTo>
                  <a:lnTo>
                    <a:pt x="660" y="233"/>
                  </a:lnTo>
                  <a:lnTo>
                    <a:pt x="668" y="237"/>
                  </a:lnTo>
                  <a:lnTo>
                    <a:pt x="673" y="242"/>
                  </a:lnTo>
                  <a:lnTo>
                    <a:pt x="711" y="259"/>
                  </a:lnTo>
                  <a:lnTo>
                    <a:pt x="719" y="263"/>
                  </a:lnTo>
                  <a:lnTo>
                    <a:pt x="724" y="267"/>
                  </a:lnTo>
                  <a:lnTo>
                    <a:pt x="728" y="267"/>
                  </a:lnTo>
                  <a:lnTo>
                    <a:pt x="732" y="267"/>
                  </a:lnTo>
                  <a:lnTo>
                    <a:pt x="736" y="267"/>
                  </a:lnTo>
                  <a:lnTo>
                    <a:pt x="740" y="263"/>
                  </a:lnTo>
                  <a:lnTo>
                    <a:pt x="745" y="263"/>
                  </a:lnTo>
                  <a:lnTo>
                    <a:pt x="749" y="259"/>
                  </a:lnTo>
                  <a:lnTo>
                    <a:pt x="753" y="254"/>
                  </a:lnTo>
                  <a:lnTo>
                    <a:pt x="757" y="246"/>
                  </a:lnTo>
                  <a:lnTo>
                    <a:pt x="766" y="242"/>
                  </a:lnTo>
                  <a:lnTo>
                    <a:pt x="770" y="237"/>
                  </a:lnTo>
                  <a:lnTo>
                    <a:pt x="783" y="225"/>
                  </a:lnTo>
                  <a:lnTo>
                    <a:pt x="791" y="220"/>
                  </a:lnTo>
                  <a:lnTo>
                    <a:pt x="795" y="216"/>
                  </a:lnTo>
                  <a:lnTo>
                    <a:pt x="800" y="216"/>
                  </a:lnTo>
                  <a:lnTo>
                    <a:pt x="800" y="212"/>
                  </a:lnTo>
                  <a:lnTo>
                    <a:pt x="808" y="212"/>
                  </a:lnTo>
                  <a:lnTo>
                    <a:pt x="812" y="208"/>
                  </a:lnTo>
                  <a:lnTo>
                    <a:pt x="821" y="208"/>
                  </a:lnTo>
                  <a:lnTo>
                    <a:pt x="834" y="204"/>
                  </a:lnTo>
                  <a:lnTo>
                    <a:pt x="842" y="199"/>
                  </a:lnTo>
                  <a:lnTo>
                    <a:pt x="863" y="195"/>
                  </a:lnTo>
                  <a:lnTo>
                    <a:pt x="867" y="195"/>
                  </a:lnTo>
                  <a:lnTo>
                    <a:pt x="872" y="195"/>
                  </a:lnTo>
                  <a:lnTo>
                    <a:pt x="876" y="195"/>
                  </a:lnTo>
                  <a:lnTo>
                    <a:pt x="880" y="191"/>
                  </a:lnTo>
                  <a:lnTo>
                    <a:pt x="884" y="191"/>
                  </a:lnTo>
                  <a:lnTo>
                    <a:pt x="884" y="187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78"/>
                  </a:lnTo>
                  <a:lnTo>
                    <a:pt x="897" y="174"/>
                  </a:lnTo>
                  <a:lnTo>
                    <a:pt x="901" y="170"/>
                  </a:lnTo>
                  <a:lnTo>
                    <a:pt x="901" y="165"/>
                  </a:lnTo>
                  <a:lnTo>
                    <a:pt x="906" y="153"/>
                  </a:lnTo>
                  <a:lnTo>
                    <a:pt x="906" y="148"/>
                  </a:lnTo>
                  <a:lnTo>
                    <a:pt x="910" y="144"/>
                  </a:lnTo>
                  <a:lnTo>
                    <a:pt x="914" y="140"/>
                  </a:lnTo>
                  <a:lnTo>
                    <a:pt x="922" y="136"/>
                  </a:lnTo>
                  <a:lnTo>
                    <a:pt x="927" y="132"/>
                  </a:lnTo>
                  <a:lnTo>
                    <a:pt x="931" y="132"/>
                  </a:lnTo>
                  <a:lnTo>
                    <a:pt x="935" y="132"/>
                  </a:lnTo>
                  <a:lnTo>
                    <a:pt x="939" y="132"/>
                  </a:lnTo>
                  <a:lnTo>
                    <a:pt x="948" y="127"/>
                  </a:lnTo>
                  <a:lnTo>
                    <a:pt x="961" y="127"/>
                  </a:lnTo>
                  <a:lnTo>
                    <a:pt x="978" y="127"/>
                  </a:lnTo>
                  <a:lnTo>
                    <a:pt x="990" y="127"/>
                  </a:lnTo>
                  <a:lnTo>
                    <a:pt x="1007" y="127"/>
                  </a:lnTo>
                  <a:lnTo>
                    <a:pt x="1024" y="123"/>
                  </a:lnTo>
                  <a:lnTo>
                    <a:pt x="1033" y="123"/>
                  </a:lnTo>
                  <a:lnTo>
                    <a:pt x="1037" y="127"/>
                  </a:lnTo>
                  <a:lnTo>
                    <a:pt x="1045" y="127"/>
                  </a:lnTo>
                  <a:lnTo>
                    <a:pt x="1062" y="127"/>
                  </a:lnTo>
                  <a:lnTo>
                    <a:pt x="1071" y="132"/>
                  </a:lnTo>
                  <a:lnTo>
                    <a:pt x="1075" y="132"/>
                  </a:lnTo>
                  <a:lnTo>
                    <a:pt x="1079" y="132"/>
                  </a:lnTo>
                  <a:lnTo>
                    <a:pt x="1088" y="132"/>
                  </a:lnTo>
                  <a:lnTo>
                    <a:pt x="1092" y="132"/>
                  </a:lnTo>
                  <a:lnTo>
                    <a:pt x="1096" y="127"/>
                  </a:lnTo>
                  <a:lnTo>
                    <a:pt x="1105" y="127"/>
                  </a:lnTo>
                  <a:lnTo>
                    <a:pt x="1117" y="123"/>
                  </a:lnTo>
                  <a:lnTo>
                    <a:pt x="1130" y="119"/>
                  </a:lnTo>
                  <a:lnTo>
                    <a:pt x="1134" y="115"/>
                  </a:lnTo>
                  <a:lnTo>
                    <a:pt x="1138" y="115"/>
                  </a:lnTo>
                  <a:lnTo>
                    <a:pt x="1143" y="110"/>
                  </a:lnTo>
                  <a:lnTo>
                    <a:pt x="1147" y="106"/>
                  </a:lnTo>
                  <a:lnTo>
                    <a:pt x="1155" y="102"/>
                  </a:lnTo>
                  <a:lnTo>
                    <a:pt x="1160" y="98"/>
                  </a:lnTo>
                  <a:lnTo>
                    <a:pt x="1164" y="98"/>
                  </a:lnTo>
                  <a:lnTo>
                    <a:pt x="1168" y="93"/>
                  </a:lnTo>
                  <a:lnTo>
                    <a:pt x="1181" y="89"/>
                  </a:lnTo>
                  <a:lnTo>
                    <a:pt x="1185" y="85"/>
                  </a:lnTo>
                  <a:lnTo>
                    <a:pt x="1189" y="81"/>
                  </a:lnTo>
                  <a:lnTo>
                    <a:pt x="1193" y="76"/>
                  </a:lnTo>
                  <a:lnTo>
                    <a:pt x="1198" y="72"/>
                  </a:lnTo>
                  <a:lnTo>
                    <a:pt x="1198" y="68"/>
                  </a:lnTo>
                  <a:lnTo>
                    <a:pt x="1202" y="64"/>
                  </a:lnTo>
                  <a:lnTo>
                    <a:pt x="1206" y="51"/>
                  </a:lnTo>
                  <a:lnTo>
                    <a:pt x="1210" y="47"/>
                  </a:lnTo>
                  <a:lnTo>
                    <a:pt x="1215" y="43"/>
                  </a:lnTo>
                  <a:lnTo>
                    <a:pt x="1215" y="38"/>
                  </a:lnTo>
                  <a:lnTo>
                    <a:pt x="1219" y="38"/>
                  </a:lnTo>
                  <a:lnTo>
                    <a:pt x="1223" y="34"/>
                  </a:lnTo>
                  <a:lnTo>
                    <a:pt x="1227" y="34"/>
                  </a:lnTo>
                  <a:lnTo>
                    <a:pt x="1232" y="34"/>
                  </a:lnTo>
                  <a:lnTo>
                    <a:pt x="1240" y="34"/>
                  </a:lnTo>
                  <a:lnTo>
                    <a:pt x="1248" y="34"/>
                  </a:lnTo>
                  <a:lnTo>
                    <a:pt x="1278" y="38"/>
                  </a:lnTo>
                  <a:lnTo>
                    <a:pt x="1287" y="38"/>
                  </a:lnTo>
                  <a:lnTo>
                    <a:pt x="1291" y="38"/>
                  </a:lnTo>
                  <a:lnTo>
                    <a:pt x="1299" y="38"/>
                  </a:lnTo>
                  <a:lnTo>
                    <a:pt x="1303" y="38"/>
                  </a:lnTo>
                  <a:lnTo>
                    <a:pt x="1308" y="38"/>
                  </a:lnTo>
                  <a:lnTo>
                    <a:pt x="1325" y="30"/>
                  </a:lnTo>
                  <a:lnTo>
                    <a:pt x="1333" y="26"/>
                  </a:lnTo>
                  <a:lnTo>
                    <a:pt x="1337" y="26"/>
                  </a:lnTo>
                  <a:lnTo>
                    <a:pt x="1354" y="17"/>
                  </a:lnTo>
                  <a:lnTo>
                    <a:pt x="1363" y="13"/>
                  </a:lnTo>
                  <a:lnTo>
                    <a:pt x="1367" y="9"/>
                  </a:lnTo>
                  <a:lnTo>
                    <a:pt x="1392" y="5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5" y="5"/>
                  </a:lnTo>
                  <a:lnTo>
                    <a:pt x="1405" y="9"/>
                  </a:lnTo>
                  <a:lnTo>
                    <a:pt x="1414" y="17"/>
                  </a:lnTo>
                  <a:lnTo>
                    <a:pt x="1422" y="26"/>
                  </a:lnTo>
                  <a:lnTo>
                    <a:pt x="1435" y="38"/>
                  </a:lnTo>
                  <a:lnTo>
                    <a:pt x="1439" y="43"/>
                  </a:lnTo>
                  <a:lnTo>
                    <a:pt x="1443" y="47"/>
                  </a:lnTo>
                  <a:lnTo>
                    <a:pt x="1447" y="51"/>
                  </a:lnTo>
                  <a:lnTo>
                    <a:pt x="1464" y="55"/>
                  </a:lnTo>
                  <a:lnTo>
                    <a:pt x="1473" y="60"/>
                  </a:lnTo>
                  <a:lnTo>
                    <a:pt x="1477" y="64"/>
                  </a:lnTo>
                  <a:lnTo>
                    <a:pt x="1486" y="64"/>
                  </a:lnTo>
                  <a:lnTo>
                    <a:pt x="1490" y="68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494" y="72"/>
                  </a:lnTo>
                  <a:lnTo>
                    <a:pt x="1490" y="72"/>
                  </a:lnTo>
                  <a:lnTo>
                    <a:pt x="1486" y="76"/>
                  </a:lnTo>
                  <a:lnTo>
                    <a:pt x="1481" y="76"/>
                  </a:lnTo>
                  <a:lnTo>
                    <a:pt x="1477" y="81"/>
                  </a:lnTo>
                  <a:lnTo>
                    <a:pt x="1477" y="85"/>
                  </a:lnTo>
                  <a:lnTo>
                    <a:pt x="1473" y="89"/>
                  </a:lnTo>
                  <a:lnTo>
                    <a:pt x="1473" y="93"/>
                  </a:lnTo>
                  <a:lnTo>
                    <a:pt x="1469" y="98"/>
                  </a:lnTo>
                  <a:lnTo>
                    <a:pt x="1473" y="102"/>
                  </a:lnTo>
                  <a:lnTo>
                    <a:pt x="1473" y="106"/>
                  </a:lnTo>
                  <a:lnTo>
                    <a:pt x="1477" y="110"/>
                  </a:lnTo>
                  <a:lnTo>
                    <a:pt x="1481" y="110"/>
                  </a:lnTo>
                  <a:lnTo>
                    <a:pt x="1498" y="119"/>
                  </a:lnTo>
                  <a:lnTo>
                    <a:pt x="1502" y="123"/>
                  </a:lnTo>
                  <a:lnTo>
                    <a:pt x="1507" y="123"/>
                  </a:lnTo>
                  <a:lnTo>
                    <a:pt x="1511" y="127"/>
                  </a:lnTo>
                  <a:lnTo>
                    <a:pt x="1519" y="132"/>
                  </a:lnTo>
                  <a:lnTo>
                    <a:pt x="1524" y="136"/>
                  </a:lnTo>
                  <a:lnTo>
                    <a:pt x="1528" y="144"/>
                  </a:lnTo>
                  <a:lnTo>
                    <a:pt x="1532" y="148"/>
                  </a:lnTo>
                  <a:lnTo>
                    <a:pt x="1532" y="153"/>
                  </a:lnTo>
                  <a:lnTo>
                    <a:pt x="1536" y="157"/>
                  </a:lnTo>
                  <a:lnTo>
                    <a:pt x="1536" y="165"/>
                  </a:lnTo>
                  <a:lnTo>
                    <a:pt x="1536" y="174"/>
                  </a:lnTo>
                  <a:lnTo>
                    <a:pt x="1536" y="178"/>
                  </a:lnTo>
                  <a:lnTo>
                    <a:pt x="1536" y="182"/>
                  </a:lnTo>
                  <a:lnTo>
                    <a:pt x="1536" y="195"/>
                  </a:lnTo>
                  <a:lnTo>
                    <a:pt x="1536" y="204"/>
                  </a:lnTo>
                  <a:lnTo>
                    <a:pt x="1536" y="212"/>
                  </a:lnTo>
                  <a:lnTo>
                    <a:pt x="1532" y="212"/>
                  </a:lnTo>
                  <a:lnTo>
                    <a:pt x="1528" y="220"/>
                  </a:lnTo>
                  <a:lnTo>
                    <a:pt x="1524" y="225"/>
                  </a:lnTo>
                  <a:lnTo>
                    <a:pt x="1519" y="229"/>
                  </a:lnTo>
                  <a:lnTo>
                    <a:pt x="1515" y="229"/>
                  </a:lnTo>
                  <a:lnTo>
                    <a:pt x="1507" y="233"/>
                  </a:lnTo>
                  <a:lnTo>
                    <a:pt x="1498" y="237"/>
                  </a:lnTo>
                  <a:lnTo>
                    <a:pt x="1490" y="242"/>
                  </a:lnTo>
                  <a:lnTo>
                    <a:pt x="1469" y="254"/>
                  </a:lnTo>
                  <a:lnTo>
                    <a:pt x="1456" y="259"/>
                  </a:lnTo>
                  <a:lnTo>
                    <a:pt x="1447" y="267"/>
                  </a:lnTo>
                  <a:lnTo>
                    <a:pt x="1439" y="271"/>
                  </a:lnTo>
                  <a:lnTo>
                    <a:pt x="1435" y="271"/>
                  </a:lnTo>
                  <a:lnTo>
                    <a:pt x="1431" y="275"/>
                  </a:lnTo>
                  <a:lnTo>
                    <a:pt x="1426" y="280"/>
                  </a:lnTo>
                  <a:lnTo>
                    <a:pt x="1418" y="284"/>
                  </a:lnTo>
                  <a:lnTo>
                    <a:pt x="1414" y="292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01" y="309"/>
                  </a:lnTo>
                  <a:lnTo>
                    <a:pt x="1401" y="314"/>
                  </a:lnTo>
                  <a:lnTo>
                    <a:pt x="1392" y="322"/>
                  </a:lnTo>
                  <a:lnTo>
                    <a:pt x="1392" y="331"/>
                  </a:lnTo>
                  <a:lnTo>
                    <a:pt x="1388" y="335"/>
                  </a:lnTo>
                  <a:lnTo>
                    <a:pt x="1388" y="339"/>
                  </a:lnTo>
                  <a:lnTo>
                    <a:pt x="1384" y="343"/>
                  </a:lnTo>
                  <a:lnTo>
                    <a:pt x="1384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4" y="364"/>
                  </a:lnTo>
                  <a:lnTo>
                    <a:pt x="1384" y="369"/>
                  </a:lnTo>
                  <a:lnTo>
                    <a:pt x="1384" y="381"/>
                  </a:lnTo>
                  <a:lnTo>
                    <a:pt x="1384" y="390"/>
                  </a:lnTo>
                  <a:lnTo>
                    <a:pt x="1388" y="415"/>
                  </a:lnTo>
                  <a:lnTo>
                    <a:pt x="1388" y="432"/>
                  </a:lnTo>
                  <a:lnTo>
                    <a:pt x="1392" y="466"/>
                  </a:lnTo>
                  <a:lnTo>
                    <a:pt x="1397" y="479"/>
                  </a:lnTo>
                  <a:lnTo>
                    <a:pt x="1397" y="487"/>
                  </a:lnTo>
                  <a:lnTo>
                    <a:pt x="1397" y="496"/>
                  </a:lnTo>
                  <a:lnTo>
                    <a:pt x="1392" y="504"/>
                  </a:lnTo>
                  <a:lnTo>
                    <a:pt x="1392" y="508"/>
                  </a:lnTo>
                  <a:lnTo>
                    <a:pt x="1392" y="513"/>
                  </a:lnTo>
                  <a:lnTo>
                    <a:pt x="1388" y="517"/>
                  </a:lnTo>
                  <a:lnTo>
                    <a:pt x="1388" y="525"/>
                  </a:lnTo>
                  <a:lnTo>
                    <a:pt x="1384" y="530"/>
                  </a:lnTo>
                  <a:lnTo>
                    <a:pt x="1384" y="534"/>
                  </a:lnTo>
                  <a:lnTo>
                    <a:pt x="1375" y="546"/>
                  </a:lnTo>
                  <a:lnTo>
                    <a:pt x="1371" y="555"/>
                  </a:lnTo>
                  <a:lnTo>
                    <a:pt x="1363" y="563"/>
                  </a:lnTo>
                  <a:lnTo>
                    <a:pt x="1359" y="568"/>
                  </a:lnTo>
                  <a:lnTo>
                    <a:pt x="1346" y="585"/>
                  </a:lnTo>
                  <a:lnTo>
                    <a:pt x="1342" y="593"/>
                  </a:lnTo>
                  <a:lnTo>
                    <a:pt x="1342" y="597"/>
                  </a:lnTo>
                  <a:lnTo>
                    <a:pt x="1337" y="601"/>
                  </a:lnTo>
                  <a:lnTo>
                    <a:pt x="1333" y="606"/>
                  </a:lnTo>
                  <a:lnTo>
                    <a:pt x="1333" y="610"/>
                  </a:lnTo>
                  <a:lnTo>
                    <a:pt x="1329" y="618"/>
                  </a:lnTo>
                  <a:lnTo>
                    <a:pt x="1329" y="623"/>
                  </a:lnTo>
                  <a:lnTo>
                    <a:pt x="1325" y="635"/>
                  </a:lnTo>
                  <a:lnTo>
                    <a:pt x="1325" y="644"/>
                  </a:lnTo>
                  <a:lnTo>
                    <a:pt x="1320" y="652"/>
                  </a:lnTo>
                  <a:lnTo>
                    <a:pt x="1316" y="661"/>
                  </a:lnTo>
                  <a:lnTo>
                    <a:pt x="1312" y="669"/>
                  </a:lnTo>
                  <a:lnTo>
                    <a:pt x="1308" y="678"/>
                  </a:lnTo>
                  <a:lnTo>
                    <a:pt x="1308" y="682"/>
                  </a:lnTo>
                  <a:lnTo>
                    <a:pt x="1303" y="686"/>
                  </a:lnTo>
                  <a:lnTo>
                    <a:pt x="1299" y="695"/>
                  </a:lnTo>
                  <a:lnTo>
                    <a:pt x="1295" y="699"/>
                  </a:lnTo>
                  <a:lnTo>
                    <a:pt x="1291" y="699"/>
                  </a:lnTo>
                  <a:lnTo>
                    <a:pt x="1291" y="703"/>
                  </a:lnTo>
                  <a:lnTo>
                    <a:pt x="1287" y="703"/>
                  </a:lnTo>
                  <a:lnTo>
                    <a:pt x="1291" y="720"/>
                  </a:lnTo>
                  <a:lnTo>
                    <a:pt x="1295" y="750"/>
                  </a:lnTo>
                  <a:lnTo>
                    <a:pt x="1333" y="957"/>
                  </a:lnTo>
                  <a:lnTo>
                    <a:pt x="1337" y="978"/>
                  </a:lnTo>
                  <a:lnTo>
                    <a:pt x="1337" y="995"/>
                  </a:lnTo>
                  <a:lnTo>
                    <a:pt x="1342" y="1004"/>
                  </a:lnTo>
                  <a:lnTo>
                    <a:pt x="1342" y="1008"/>
                  </a:lnTo>
                  <a:lnTo>
                    <a:pt x="1320" y="1008"/>
                  </a:lnTo>
                  <a:lnTo>
                    <a:pt x="1295" y="1008"/>
                  </a:lnTo>
                  <a:lnTo>
                    <a:pt x="1274" y="1004"/>
                  </a:lnTo>
                  <a:lnTo>
                    <a:pt x="1240" y="1004"/>
                  </a:lnTo>
                  <a:lnTo>
                    <a:pt x="1232" y="1004"/>
                  </a:lnTo>
                  <a:lnTo>
                    <a:pt x="1223" y="1004"/>
                  </a:lnTo>
                  <a:lnTo>
                    <a:pt x="1215" y="1004"/>
                  </a:lnTo>
                  <a:lnTo>
                    <a:pt x="1193" y="1008"/>
                  </a:lnTo>
                  <a:lnTo>
                    <a:pt x="1164" y="1012"/>
                  </a:lnTo>
                  <a:lnTo>
                    <a:pt x="1109" y="1021"/>
                  </a:lnTo>
                  <a:lnTo>
                    <a:pt x="1062" y="1029"/>
                  </a:lnTo>
                  <a:lnTo>
                    <a:pt x="1045" y="1033"/>
                  </a:lnTo>
                  <a:lnTo>
                    <a:pt x="1037" y="1033"/>
                  </a:lnTo>
                  <a:lnTo>
                    <a:pt x="1028" y="1038"/>
                  </a:lnTo>
                  <a:lnTo>
                    <a:pt x="1020" y="1038"/>
                  </a:lnTo>
                  <a:lnTo>
                    <a:pt x="1016" y="1038"/>
                  </a:lnTo>
                  <a:lnTo>
                    <a:pt x="1011" y="1042"/>
                  </a:lnTo>
                  <a:lnTo>
                    <a:pt x="1003" y="1042"/>
                  </a:lnTo>
                  <a:lnTo>
                    <a:pt x="1003" y="1046"/>
                  </a:lnTo>
                  <a:lnTo>
                    <a:pt x="994" y="1050"/>
                  </a:lnTo>
                  <a:lnTo>
                    <a:pt x="986" y="1054"/>
                  </a:lnTo>
                  <a:lnTo>
                    <a:pt x="978" y="1059"/>
                  </a:lnTo>
                  <a:lnTo>
                    <a:pt x="973" y="1063"/>
                  </a:lnTo>
                  <a:lnTo>
                    <a:pt x="961" y="1076"/>
                  </a:lnTo>
                  <a:lnTo>
                    <a:pt x="944" y="1084"/>
                  </a:lnTo>
                  <a:lnTo>
                    <a:pt x="893" y="1131"/>
                  </a:lnTo>
                  <a:lnTo>
                    <a:pt x="880" y="1143"/>
                  </a:lnTo>
                  <a:lnTo>
                    <a:pt x="867" y="1152"/>
                  </a:lnTo>
                  <a:lnTo>
                    <a:pt x="851" y="1165"/>
                  </a:lnTo>
                  <a:lnTo>
                    <a:pt x="846" y="1169"/>
                  </a:lnTo>
                  <a:lnTo>
                    <a:pt x="838" y="1173"/>
                  </a:lnTo>
                  <a:lnTo>
                    <a:pt x="834" y="1177"/>
                  </a:lnTo>
                  <a:lnTo>
                    <a:pt x="825" y="1182"/>
                  </a:lnTo>
                  <a:lnTo>
                    <a:pt x="812" y="1186"/>
                  </a:lnTo>
                  <a:lnTo>
                    <a:pt x="804" y="1190"/>
                  </a:lnTo>
                  <a:lnTo>
                    <a:pt x="795" y="1194"/>
                  </a:lnTo>
                  <a:lnTo>
                    <a:pt x="783" y="1198"/>
                  </a:lnTo>
                  <a:lnTo>
                    <a:pt x="770" y="1203"/>
                  </a:lnTo>
                  <a:lnTo>
                    <a:pt x="753" y="1207"/>
                  </a:lnTo>
                  <a:lnTo>
                    <a:pt x="740" y="1211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19" y="1211"/>
                  </a:lnTo>
                  <a:lnTo>
                    <a:pt x="715" y="1211"/>
                  </a:lnTo>
                  <a:lnTo>
                    <a:pt x="711" y="1211"/>
                  </a:lnTo>
                  <a:lnTo>
                    <a:pt x="707" y="1211"/>
                  </a:lnTo>
                  <a:lnTo>
                    <a:pt x="698" y="1211"/>
                  </a:lnTo>
                  <a:lnTo>
                    <a:pt x="694" y="1211"/>
                  </a:lnTo>
                  <a:lnTo>
                    <a:pt x="685" y="1207"/>
                  </a:lnTo>
                  <a:lnTo>
                    <a:pt x="673" y="1203"/>
                  </a:lnTo>
                  <a:lnTo>
                    <a:pt x="618" y="1182"/>
                  </a:lnTo>
                  <a:lnTo>
                    <a:pt x="605" y="1177"/>
                  </a:lnTo>
                  <a:lnTo>
                    <a:pt x="592" y="1173"/>
                  </a:lnTo>
                  <a:lnTo>
                    <a:pt x="588" y="1173"/>
                  </a:lnTo>
                  <a:lnTo>
                    <a:pt x="584" y="1169"/>
                  </a:lnTo>
                  <a:lnTo>
                    <a:pt x="580" y="1169"/>
                  </a:lnTo>
                  <a:lnTo>
                    <a:pt x="567" y="1160"/>
                  </a:lnTo>
                  <a:lnTo>
                    <a:pt x="558" y="1156"/>
                  </a:lnTo>
                  <a:lnTo>
                    <a:pt x="546" y="1152"/>
                  </a:lnTo>
                  <a:lnTo>
                    <a:pt x="541" y="1152"/>
                  </a:lnTo>
                  <a:lnTo>
                    <a:pt x="533" y="1148"/>
                  </a:lnTo>
                  <a:lnTo>
                    <a:pt x="529" y="1143"/>
                  </a:lnTo>
                  <a:lnTo>
                    <a:pt x="520" y="1143"/>
                  </a:lnTo>
                  <a:lnTo>
                    <a:pt x="516" y="1143"/>
                  </a:lnTo>
                  <a:lnTo>
                    <a:pt x="508" y="1143"/>
                  </a:lnTo>
                  <a:lnTo>
                    <a:pt x="503" y="1143"/>
                  </a:lnTo>
                  <a:lnTo>
                    <a:pt x="495" y="1143"/>
                  </a:lnTo>
                  <a:lnTo>
                    <a:pt x="470" y="1143"/>
                  </a:lnTo>
                  <a:lnTo>
                    <a:pt x="465" y="1143"/>
                  </a:lnTo>
                  <a:lnTo>
                    <a:pt x="461" y="1143"/>
                  </a:lnTo>
                  <a:lnTo>
                    <a:pt x="453" y="1143"/>
                  </a:lnTo>
                  <a:lnTo>
                    <a:pt x="448" y="1143"/>
                  </a:lnTo>
                  <a:lnTo>
                    <a:pt x="444" y="1143"/>
                  </a:lnTo>
                  <a:lnTo>
                    <a:pt x="444" y="1148"/>
                  </a:lnTo>
                  <a:lnTo>
                    <a:pt x="440" y="1152"/>
                  </a:lnTo>
                  <a:lnTo>
                    <a:pt x="436" y="1165"/>
                  </a:lnTo>
                  <a:lnTo>
                    <a:pt x="436" y="1169"/>
                  </a:lnTo>
                  <a:lnTo>
                    <a:pt x="436" y="1173"/>
                  </a:lnTo>
                  <a:lnTo>
                    <a:pt x="431" y="1173"/>
                  </a:lnTo>
                  <a:lnTo>
                    <a:pt x="427" y="1177"/>
                  </a:lnTo>
                  <a:lnTo>
                    <a:pt x="427" y="1182"/>
                  </a:lnTo>
                  <a:lnTo>
                    <a:pt x="423" y="1182"/>
                  </a:lnTo>
                  <a:lnTo>
                    <a:pt x="419" y="1186"/>
                  </a:lnTo>
                  <a:lnTo>
                    <a:pt x="414" y="1186"/>
                  </a:lnTo>
                  <a:lnTo>
                    <a:pt x="398" y="1190"/>
                  </a:lnTo>
                  <a:lnTo>
                    <a:pt x="376" y="1198"/>
                  </a:lnTo>
                  <a:lnTo>
                    <a:pt x="368" y="1203"/>
                  </a:lnTo>
                  <a:lnTo>
                    <a:pt x="359" y="1203"/>
                  </a:lnTo>
                  <a:lnTo>
                    <a:pt x="351" y="1203"/>
                  </a:lnTo>
                  <a:lnTo>
                    <a:pt x="347" y="1207"/>
                  </a:lnTo>
                  <a:lnTo>
                    <a:pt x="343" y="1207"/>
                  </a:lnTo>
                  <a:lnTo>
                    <a:pt x="334" y="1207"/>
                  </a:lnTo>
                  <a:lnTo>
                    <a:pt x="326" y="1203"/>
                  </a:lnTo>
                  <a:lnTo>
                    <a:pt x="313" y="1203"/>
                  </a:lnTo>
                  <a:lnTo>
                    <a:pt x="309" y="1198"/>
                  </a:lnTo>
                  <a:lnTo>
                    <a:pt x="296" y="1198"/>
                  </a:lnTo>
                  <a:lnTo>
                    <a:pt x="266" y="1186"/>
                  </a:lnTo>
                  <a:lnTo>
                    <a:pt x="237" y="1177"/>
                  </a:lnTo>
                  <a:lnTo>
                    <a:pt x="228" y="1177"/>
                  </a:lnTo>
                  <a:lnTo>
                    <a:pt x="220" y="1173"/>
                  </a:lnTo>
                  <a:lnTo>
                    <a:pt x="216" y="1173"/>
                  </a:lnTo>
                  <a:lnTo>
                    <a:pt x="211" y="1169"/>
                  </a:lnTo>
                  <a:lnTo>
                    <a:pt x="207" y="1169"/>
                  </a:lnTo>
                  <a:lnTo>
                    <a:pt x="207" y="1165"/>
                  </a:lnTo>
                  <a:lnTo>
                    <a:pt x="203" y="1165"/>
                  </a:lnTo>
                  <a:lnTo>
                    <a:pt x="203" y="1160"/>
                  </a:lnTo>
                  <a:lnTo>
                    <a:pt x="199" y="1156"/>
                  </a:lnTo>
                  <a:lnTo>
                    <a:pt x="199" y="1152"/>
                  </a:lnTo>
                  <a:lnTo>
                    <a:pt x="199" y="1148"/>
                  </a:lnTo>
                  <a:lnTo>
                    <a:pt x="194" y="1143"/>
                  </a:lnTo>
                  <a:lnTo>
                    <a:pt x="194" y="1139"/>
                  </a:lnTo>
                  <a:lnTo>
                    <a:pt x="194" y="1131"/>
                  </a:lnTo>
                  <a:lnTo>
                    <a:pt x="199" y="1126"/>
                  </a:lnTo>
                  <a:lnTo>
                    <a:pt x="199" y="1114"/>
                  </a:lnTo>
                  <a:lnTo>
                    <a:pt x="199" y="1105"/>
                  </a:lnTo>
                  <a:lnTo>
                    <a:pt x="203" y="1101"/>
                  </a:lnTo>
                  <a:lnTo>
                    <a:pt x="203" y="1097"/>
                  </a:lnTo>
                  <a:lnTo>
                    <a:pt x="207" y="1093"/>
                  </a:lnTo>
                  <a:lnTo>
                    <a:pt x="211" y="1084"/>
                  </a:lnTo>
                  <a:lnTo>
                    <a:pt x="216" y="1080"/>
                  </a:lnTo>
                  <a:lnTo>
                    <a:pt x="216" y="1076"/>
                  </a:lnTo>
                  <a:lnTo>
                    <a:pt x="216" y="1071"/>
                  </a:lnTo>
                  <a:lnTo>
                    <a:pt x="216" y="1063"/>
                  </a:lnTo>
                  <a:lnTo>
                    <a:pt x="216" y="1054"/>
                  </a:lnTo>
                  <a:lnTo>
                    <a:pt x="216" y="1050"/>
                  </a:lnTo>
                  <a:lnTo>
                    <a:pt x="220" y="1050"/>
                  </a:lnTo>
                  <a:lnTo>
                    <a:pt x="220" y="1042"/>
                  </a:lnTo>
                  <a:lnTo>
                    <a:pt x="224" y="1038"/>
                  </a:lnTo>
                  <a:lnTo>
                    <a:pt x="232" y="1025"/>
                  </a:lnTo>
                  <a:lnTo>
                    <a:pt x="237" y="1021"/>
                  </a:lnTo>
                  <a:lnTo>
                    <a:pt x="237" y="1016"/>
                  </a:lnTo>
                  <a:lnTo>
                    <a:pt x="237" y="1012"/>
                  </a:lnTo>
                  <a:lnTo>
                    <a:pt x="241" y="1008"/>
                  </a:lnTo>
                  <a:lnTo>
                    <a:pt x="241" y="1004"/>
                  </a:lnTo>
                  <a:lnTo>
                    <a:pt x="241" y="999"/>
                  </a:lnTo>
                  <a:lnTo>
                    <a:pt x="241" y="995"/>
                  </a:lnTo>
                  <a:lnTo>
                    <a:pt x="241" y="991"/>
                  </a:lnTo>
                  <a:lnTo>
                    <a:pt x="237" y="983"/>
                  </a:lnTo>
                  <a:lnTo>
                    <a:pt x="237" y="974"/>
                  </a:lnTo>
                  <a:lnTo>
                    <a:pt x="228" y="961"/>
                  </a:lnTo>
                  <a:lnTo>
                    <a:pt x="224" y="949"/>
                  </a:lnTo>
                  <a:lnTo>
                    <a:pt x="224" y="940"/>
                  </a:lnTo>
                  <a:lnTo>
                    <a:pt x="220" y="936"/>
                  </a:lnTo>
                  <a:lnTo>
                    <a:pt x="220" y="927"/>
                  </a:lnTo>
                  <a:lnTo>
                    <a:pt x="220" y="923"/>
                  </a:lnTo>
                  <a:lnTo>
                    <a:pt x="224" y="911"/>
                  </a:lnTo>
                  <a:lnTo>
                    <a:pt x="224" y="894"/>
                  </a:lnTo>
                  <a:lnTo>
                    <a:pt x="224" y="881"/>
                  </a:lnTo>
                  <a:lnTo>
                    <a:pt x="224" y="877"/>
                  </a:lnTo>
                  <a:lnTo>
                    <a:pt x="224" y="864"/>
                  </a:lnTo>
                  <a:lnTo>
                    <a:pt x="224" y="856"/>
                  </a:lnTo>
                  <a:lnTo>
                    <a:pt x="224" y="847"/>
                  </a:lnTo>
                  <a:lnTo>
                    <a:pt x="224" y="843"/>
                  </a:lnTo>
                  <a:lnTo>
                    <a:pt x="220" y="839"/>
                  </a:lnTo>
                  <a:lnTo>
                    <a:pt x="220" y="834"/>
                  </a:lnTo>
                  <a:lnTo>
                    <a:pt x="216" y="834"/>
                  </a:lnTo>
                  <a:lnTo>
                    <a:pt x="211" y="830"/>
                  </a:lnTo>
                  <a:lnTo>
                    <a:pt x="203" y="826"/>
                  </a:lnTo>
                  <a:lnTo>
                    <a:pt x="199" y="826"/>
                  </a:lnTo>
                  <a:lnTo>
                    <a:pt x="194" y="822"/>
                  </a:lnTo>
                  <a:lnTo>
                    <a:pt x="186" y="817"/>
                  </a:lnTo>
                  <a:lnTo>
                    <a:pt x="182" y="813"/>
                  </a:lnTo>
                  <a:lnTo>
                    <a:pt x="169" y="809"/>
                  </a:lnTo>
                  <a:lnTo>
                    <a:pt x="165" y="805"/>
                  </a:lnTo>
                  <a:lnTo>
                    <a:pt x="156" y="800"/>
                  </a:lnTo>
                  <a:lnTo>
                    <a:pt x="152" y="800"/>
                  </a:lnTo>
                  <a:lnTo>
                    <a:pt x="144" y="792"/>
                  </a:lnTo>
                  <a:lnTo>
                    <a:pt x="139" y="788"/>
                  </a:lnTo>
                  <a:lnTo>
                    <a:pt x="135" y="784"/>
                  </a:lnTo>
                  <a:lnTo>
                    <a:pt x="131" y="779"/>
                  </a:lnTo>
                  <a:lnTo>
                    <a:pt x="127" y="775"/>
                  </a:lnTo>
                  <a:lnTo>
                    <a:pt x="122" y="767"/>
                  </a:lnTo>
                  <a:lnTo>
                    <a:pt x="118" y="762"/>
                  </a:lnTo>
                  <a:lnTo>
                    <a:pt x="114" y="758"/>
                  </a:lnTo>
                  <a:lnTo>
                    <a:pt x="110" y="754"/>
                  </a:lnTo>
                  <a:lnTo>
                    <a:pt x="105" y="745"/>
                  </a:lnTo>
                  <a:lnTo>
                    <a:pt x="105" y="741"/>
                  </a:lnTo>
                  <a:lnTo>
                    <a:pt x="101" y="737"/>
                  </a:lnTo>
                  <a:lnTo>
                    <a:pt x="101" y="733"/>
                  </a:lnTo>
                  <a:lnTo>
                    <a:pt x="101" y="728"/>
                  </a:lnTo>
                  <a:lnTo>
                    <a:pt x="105" y="728"/>
                  </a:lnTo>
                  <a:lnTo>
                    <a:pt x="105" y="724"/>
                  </a:lnTo>
                  <a:lnTo>
                    <a:pt x="110" y="720"/>
                  </a:lnTo>
                  <a:lnTo>
                    <a:pt x="114" y="720"/>
                  </a:lnTo>
                  <a:lnTo>
                    <a:pt x="122" y="716"/>
                  </a:lnTo>
                  <a:lnTo>
                    <a:pt x="127" y="712"/>
                  </a:lnTo>
                  <a:lnTo>
                    <a:pt x="131" y="707"/>
                  </a:lnTo>
                  <a:lnTo>
                    <a:pt x="135" y="703"/>
                  </a:lnTo>
                  <a:lnTo>
                    <a:pt x="135" y="695"/>
                  </a:lnTo>
                  <a:lnTo>
                    <a:pt x="139" y="690"/>
                  </a:lnTo>
                  <a:lnTo>
                    <a:pt x="135" y="690"/>
                  </a:lnTo>
                  <a:lnTo>
                    <a:pt x="135" y="686"/>
                  </a:lnTo>
                  <a:lnTo>
                    <a:pt x="131" y="682"/>
                  </a:lnTo>
                  <a:lnTo>
                    <a:pt x="127" y="678"/>
                  </a:lnTo>
                  <a:lnTo>
                    <a:pt x="114" y="669"/>
                  </a:lnTo>
                  <a:lnTo>
                    <a:pt x="110" y="665"/>
                  </a:lnTo>
                  <a:lnTo>
                    <a:pt x="105" y="661"/>
                  </a:lnTo>
                  <a:lnTo>
                    <a:pt x="101" y="657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93" y="644"/>
                  </a:lnTo>
                  <a:lnTo>
                    <a:pt x="93" y="640"/>
                  </a:lnTo>
                  <a:lnTo>
                    <a:pt x="89" y="635"/>
                  </a:lnTo>
                  <a:lnTo>
                    <a:pt x="89" y="631"/>
                  </a:lnTo>
                  <a:lnTo>
                    <a:pt x="89" y="627"/>
                  </a:lnTo>
                  <a:lnTo>
                    <a:pt x="89" y="618"/>
                  </a:lnTo>
                  <a:lnTo>
                    <a:pt x="89" y="610"/>
                  </a:lnTo>
                  <a:lnTo>
                    <a:pt x="89" y="606"/>
                  </a:lnTo>
                  <a:lnTo>
                    <a:pt x="89" y="593"/>
                  </a:lnTo>
                  <a:lnTo>
                    <a:pt x="89" y="589"/>
                  </a:lnTo>
                  <a:lnTo>
                    <a:pt x="89" y="580"/>
                  </a:lnTo>
                  <a:lnTo>
                    <a:pt x="89" y="576"/>
                  </a:lnTo>
                  <a:lnTo>
                    <a:pt x="84" y="572"/>
                  </a:lnTo>
                  <a:lnTo>
                    <a:pt x="84" y="568"/>
                  </a:lnTo>
                  <a:lnTo>
                    <a:pt x="80" y="559"/>
                  </a:lnTo>
                  <a:lnTo>
                    <a:pt x="76" y="555"/>
                  </a:lnTo>
                  <a:lnTo>
                    <a:pt x="55" y="525"/>
                  </a:lnTo>
                  <a:lnTo>
                    <a:pt x="46" y="517"/>
                  </a:lnTo>
                  <a:lnTo>
                    <a:pt x="38" y="508"/>
                  </a:lnTo>
                  <a:lnTo>
                    <a:pt x="33" y="504"/>
                  </a:lnTo>
                  <a:lnTo>
                    <a:pt x="25" y="496"/>
                  </a:lnTo>
                  <a:lnTo>
                    <a:pt x="21" y="491"/>
                  </a:lnTo>
                  <a:lnTo>
                    <a:pt x="12" y="483"/>
                  </a:lnTo>
                  <a:lnTo>
                    <a:pt x="8" y="479"/>
                  </a:lnTo>
                  <a:lnTo>
                    <a:pt x="4" y="479"/>
                  </a:lnTo>
                  <a:lnTo>
                    <a:pt x="0" y="474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8" name="Freeform 104"/>
            <p:cNvSpPr>
              <a:spLocks/>
            </p:cNvSpPr>
            <p:nvPr/>
          </p:nvSpPr>
          <p:spPr bwMode="auto">
            <a:xfrm>
              <a:off x="3298759" y="3752148"/>
              <a:ext cx="73160" cy="59091"/>
            </a:xfrm>
            <a:custGeom>
              <a:avLst/>
              <a:gdLst>
                <a:gd name="T0" fmla="*/ 4 w 229"/>
                <a:gd name="T1" fmla="*/ 119 h 182"/>
                <a:gd name="T2" fmla="*/ 21 w 229"/>
                <a:gd name="T3" fmla="*/ 76 h 182"/>
                <a:gd name="T4" fmla="*/ 30 w 229"/>
                <a:gd name="T5" fmla="*/ 55 h 182"/>
                <a:gd name="T6" fmla="*/ 38 w 229"/>
                <a:gd name="T7" fmla="*/ 42 h 182"/>
                <a:gd name="T8" fmla="*/ 42 w 229"/>
                <a:gd name="T9" fmla="*/ 34 h 182"/>
                <a:gd name="T10" fmla="*/ 51 w 229"/>
                <a:gd name="T11" fmla="*/ 30 h 182"/>
                <a:gd name="T12" fmla="*/ 59 w 229"/>
                <a:gd name="T13" fmla="*/ 25 h 182"/>
                <a:gd name="T14" fmla="*/ 81 w 229"/>
                <a:gd name="T15" fmla="*/ 17 h 182"/>
                <a:gd name="T16" fmla="*/ 102 w 229"/>
                <a:gd name="T17" fmla="*/ 13 h 182"/>
                <a:gd name="T18" fmla="*/ 144 w 229"/>
                <a:gd name="T19" fmla="*/ 4 h 182"/>
                <a:gd name="T20" fmla="*/ 169 w 229"/>
                <a:gd name="T21" fmla="*/ 0 h 182"/>
                <a:gd name="T22" fmla="*/ 182 w 229"/>
                <a:gd name="T23" fmla="*/ 0 h 182"/>
                <a:gd name="T24" fmla="*/ 195 w 229"/>
                <a:gd name="T25" fmla="*/ 4 h 182"/>
                <a:gd name="T26" fmla="*/ 199 w 229"/>
                <a:gd name="T27" fmla="*/ 13 h 182"/>
                <a:gd name="T28" fmla="*/ 199 w 229"/>
                <a:gd name="T29" fmla="*/ 25 h 182"/>
                <a:gd name="T30" fmla="*/ 199 w 229"/>
                <a:gd name="T31" fmla="*/ 51 h 182"/>
                <a:gd name="T32" fmla="*/ 199 w 229"/>
                <a:gd name="T33" fmla="*/ 64 h 182"/>
                <a:gd name="T34" fmla="*/ 199 w 229"/>
                <a:gd name="T35" fmla="*/ 72 h 182"/>
                <a:gd name="T36" fmla="*/ 208 w 229"/>
                <a:gd name="T37" fmla="*/ 80 h 182"/>
                <a:gd name="T38" fmla="*/ 212 w 229"/>
                <a:gd name="T39" fmla="*/ 89 h 182"/>
                <a:gd name="T40" fmla="*/ 220 w 229"/>
                <a:gd name="T41" fmla="*/ 102 h 182"/>
                <a:gd name="T42" fmla="*/ 229 w 229"/>
                <a:gd name="T43" fmla="*/ 123 h 182"/>
                <a:gd name="T44" fmla="*/ 229 w 229"/>
                <a:gd name="T45" fmla="*/ 131 h 182"/>
                <a:gd name="T46" fmla="*/ 229 w 229"/>
                <a:gd name="T47" fmla="*/ 144 h 182"/>
                <a:gd name="T48" fmla="*/ 229 w 229"/>
                <a:gd name="T49" fmla="*/ 152 h 182"/>
                <a:gd name="T50" fmla="*/ 225 w 229"/>
                <a:gd name="T51" fmla="*/ 157 h 182"/>
                <a:gd name="T52" fmla="*/ 212 w 229"/>
                <a:gd name="T53" fmla="*/ 165 h 182"/>
                <a:gd name="T54" fmla="*/ 203 w 229"/>
                <a:gd name="T55" fmla="*/ 165 h 182"/>
                <a:gd name="T56" fmla="*/ 182 w 229"/>
                <a:gd name="T57" fmla="*/ 169 h 182"/>
                <a:gd name="T58" fmla="*/ 165 w 229"/>
                <a:gd name="T59" fmla="*/ 169 h 182"/>
                <a:gd name="T60" fmla="*/ 144 w 229"/>
                <a:gd name="T61" fmla="*/ 178 h 182"/>
                <a:gd name="T62" fmla="*/ 119 w 229"/>
                <a:gd name="T63" fmla="*/ 182 h 182"/>
                <a:gd name="T64" fmla="*/ 110 w 229"/>
                <a:gd name="T65" fmla="*/ 182 h 182"/>
                <a:gd name="T66" fmla="*/ 102 w 229"/>
                <a:gd name="T67" fmla="*/ 182 h 182"/>
                <a:gd name="T68" fmla="*/ 93 w 229"/>
                <a:gd name="T69" fmla="*/ 178 h 182"/>
                <a:gd name="T70" fmla="*/ 81 w 229"/>
                <a:gd name="T71" fmla="*/ 169 h 182"/>
                <a:gd name="T72" fmla="*/ 51 w 229"/>
                <a:gd name="T73" fmla="*/ 157 h 182"/>
                <a:gd name="T74" fmla="*/ 30 w 229"/>
                <a:gd name="T75" fmla="*/ 144 h 182"/>
                <a:gd name="T76" fmla="*/ 13 w 229"/>
                <a:gd name="T77" fmla="*/ 135 h 182"/>
                <a:gd name="T78" fmla="*/ 4 w 229"/>
                <a:gd name="T79" fmla="*/ 127 h 182"/>
                <a:gd name="T80" fmla="*/ 0 w 229"/>
                <a:gd name="T81" fmla="*/ 1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9" h="182">
                  <a:moveTo>
                    <a:pt x="0" y="123"/>
                  </a:moveTo>
                  <a:lnTo>
                    <a:pt x="4" y="119"/>
                  </a:lnTo>
                  <a:lnTo>
                    <a:pt x="13" y="93"/>
                  </a:lnTo>
                  <a:lnTo>
                    <a:pt x="21" y="76"/>
                  </a:lnTo>
                  <a:lnTo>
                    <a:pt x="26" y="68"/>
                  </a:lnTo>
                  <a:lnTo>
                    <a:pt x="30" y="55"/>
                  </a:lnTo>
                  <a:lnTo>
                    <a:pt x="34" y="51"/>
                  </a:lnTo>
                  <a:lnTo>
                    <a:pt x="38" y="42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0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4" y="21"/>
                  </a:lnTo>
                  <a:lnTo>
                    <a:pt x="81" y="17"/>
                  </a:lnTo>
                  <a:lnTo>
                    <a:pt x="89" y="13"/>
                  </a:lnTo>
                  <a:lnTo>
                    <a:pt x="102" y="13"/>
                  </a:lnTo>
                  <a:lnTo>
                    <a:pt x="131" y="8"/>
                  </a:lnTo>
                  <a:lnTo>
                    <a:pt x="144" y="4"/>
                  </a:lnTo>
                  <a:lnTo>
                    <a:pt x="157" y="4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13"/>
                  </a:lnTo>
                  <a:lnTo>
                    <a:pt x="203" y="17"/>
                  </a:lnTo>
                  <a:lnTo>
                    <a:pt x="199" y="25"/>
                  </a:lnTo>
                  <a:lnTo>
                    <a:pt x="199" y="42"/>
                  </a:lnTo>
                  <a:lnTo>
                    <a:pt x="199" y="51"/>
                  </a:lnTo>
                  <a:lnTo>
                    <a:pt x="199" y="59"/>
                  </a:lnTo>
                  <a:lnTo>
                    <a:pt x="199" y="64"/>
                  </a:lnTo>
                  <a:lnTo>
                    <a:pt x="199" y="68"/>
                  </a:lnTo>
                  <a:lnTo>
                    <a:pt x="199" y="72"/>
                  </a:lnTo>
                  <a:lnTo>
                    <a:pt x="203" y="76"/>
                  </a:lnTo>
                  <a:lnTo>
                    <a:pt x="208" y="80"/>
                  </a:lnTo>
                  <a:lnTo>
                    <a:pt x="212" y="85"/>
                  </a:lnTo>
                  <a:lnTo>
                    <a:pt x="212" y="89"/>
                  </a:lnTo>
                  <a:lnTo>
                    <a:pt x="216" y="93"/>
                  </a:lnTo>
                  <a:lnTo>
                    <a:pt x="220" y="102"/>
                  </a:lnTo>
                  <a:lnTo>
                    <a:pt x="225" y="110"/>
                  </a:lnTo>
                  <a:lnTo>
                    <a:pt x="229" y="123"/>
                  </a:lnTo>
                  <a:lnTo>
                    <a:pt x="229" y="127"/>
                  </a:lnTo>
                  <a:lnTo>
                    <a:pt x="229" y="131"/>
                  </a:lnTo>
                  <a:lnTo>
                    <a:pt x="229" y="140"/>
                  </a:lnTo>
                  <a:lnTo>
                    <a:pt x="229" y="144"/>
                  </a:lnTo>
                  <a:lnTo>
                    <a:pt x="229" y="148"/>
                  </a:lnTo>
                  <a:lnTo>
                    <a:pt x="229" y="152"/>
                  </a:lnTo>
                  <a:lnTo>
                    <a:pt x="225" y="152"/>
                  </a:lnTo>
                  <a:lnTo>
                    <a:pt x="225" y="157"/>
                  </a:lnTo>
                  <a:lnTo>
                    <a:pt x="220" y="161"/>
                  </a:lnTo>
                  <a:lnTo>
                    <a:pt x="212" y="165"/>
                  </a:lnTo>
                  <a:lnTo>
                    <a:pt x="208" y="165"/>
                  </a:lnTo>
                  <a:lnTo>
                    <a:pt x="203" y="165"/>
                  </a:lnTo>
                  <a:lnTo>
                    <a:pt x="186" y="169"/>
                  </a:lnTo>
                  <a:lnTo>
                    <a:pt x="182" y="169"/>
                  </a:lnTo>
                  <a:lnTo>
                    <a:pt x="174" y="169"/>
                  </a:lnTo>
                  <a:lnTo>
                    <a:pt x="165" y="169"/>
                  </a:lnTo>
                  <a:lnTo>
                    <a:pt x="161" y="174"/>
                  </a:lnTo>
                  <a:lnTo>
                    <a:pt x="144" y="178"/>
                  </a:lnTo>
                  <a:lnTo>
                    <a:pt x="127" y="182"/>
                  </a:lnTo>
                  <a:lnTo>
                    <a:pt x="119" y="182"/>
                  </a:lnTo>
                  <a:lnTo>
                    <a:pt x="114" y="182"/>
                  </a:lnTo>
                  <a:lnTo>
                    <a:pt x="110" y="182"/>
                  </a:lnTo>
                  <a:lnTo>
                    <a:pt x="106" y="182"/>
                  </a:lnTo>
                  <a:lnTo>
                    <a:pt x="102" y="182"/>
                  </a:lnTo>
                  <a:lnTo>
                    <a:pt x="97" y="178"/>
                  </a:lnTo>
                  <a:lnTo>
                    <a:pt x="93" y="178"/>
                  </a:lnTo>
                  <a:lnTo>
                    <a:pt x="89" y="174"/>
                  </a:lnTo>
                  <a:lnTo>
                    <a:pt x="81" y="169"/>
                  </a:lnTo>
                  <a:lnTo>
                    <a:pt x="64" y="161"/>
                  </a:lnTo>
                  <a:lnTo>
                    <a:pt x="51" y="157"/>
                  </a:lnTo>
                  <a:lnTo>
                    <a:pt x="38" y="148"/>
                  </a:lnTo>
                  <a:lnTo>
                    <a:pt x="30" y="144"/>
                  </a:lnTo>
                  <a:lnTo>
                    <a:pt x="21" y="140"/>
                  </a:lnTo>
                  <a:lnTo>
                    <a:pt x="13" y="135"/>
                  </a:lnTo>
                  <a:lnTo>
                    <a:pt x="9" y="131"/>
                  </a:lnTo>
                  <a:lnTo>
                    <a:pt x="4" y="127"/>
                  </a:lnTo>
                  <a:lnTo>
                    <a:pt x="0" y="127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9" name="Freeform 105"/>
            <p:cNvSpPr>
              <a:spLocks/>
            </p:cNvSpPr>
            <p:nvPr/>
          </p:nvSpPr>
          <p:spPr bwMode="auto">
            <a:xfrm>
              <a:off x="2648762" y="5676810"/>
              <a:ext cx="174458" cy="92857"/>
            </a:xfrm>
            <a:custGeom>
              <a:avLst/>
              <a:gdLst>
                <a:gd name="T0" fmla="*/ 26 w 550"/>
                <a:gd name="T1" fmla="*/ 76 h 296"/>
                <a:gd name="T2" fmla="*/ 42 w 550"/>
                <a:gd name="T3" fmla="*/ 63 h 296"/>
                <a:gd name="T4" fmla="*/ 47 w 550"/>
                <a:gd name="T5" fmla="*/ 51 h 296"/>
                <a:gd name="T6" fmla="*/ 68 w 550"/>
                <a:gd name="T7" fmla="*/ 38 h 296"/>
                <a:gd name="T8" fmla="*/ 85 w 550"/>
                <a:gd name="T9" fmla="*/ 30 h 296"/>
                <a:gd name="T10" fmla="*/ 114 w 550"/>
                <a:gd name="T11" fmla="*/ 21 h 296"/>
                <a:gd name="T12" fmla="*/ 136 w 550"/>
                <a:gd name="T13" fmla="*/ 25 h 296"/>
                <a:gd name="T14" fmla="*/ 174 w 550"/>
                <a:gd name="T15" fmla="*/ 34 h 296"/>
                <a:gd name="T16" fmla="*/ 195 w 550"/>
                <a:gd name="T17" fmla="*/ 34 h 296"/>
                <a:gd name="T18" fmla="*/ 212 w 550"/>
                <a:gd name="T19" fmla="*/ 30 h 296"/>
                <a:gd name="T20" fmla="*/ 263 w 550"/>
                <a:gd name="T21" fmla="*/ 42 h 296"/>
                <a:gd name="T22" fmla="*/ 284 w 550"/>
                <a:gd name="T23" fmla="*/ 42 h 296"/>
                <a:gd name="T24" fmla="*/ 301 w 550"/>
                <a:gd name="T25" fmla="*/ 25 h 296"/>
                <a:gd name="T26" fmla="*/ 318 w 550"/>
                <a:gd name="T27" fmla="*/ 17 h 296"/>
                <a:gd name="T28" fmla="*/ 335 w 550"/>
                <a:gd name="T29" fmla="*/ 13 h 296"/>
                <a:gd name="T30" fmla="*/ 364 w 550"/>
                <a:gd name="T31" fmla="*/ 21 h 296"/>
                <a:gd name="T32" fmla="*/ 398 w 550"/>
                <a:gd name="T33" fmla="*/ 38 h 296"/>
                <a:gd name="T34" fmla="*/ 415 w 550"/>
                <a:gd name="T35" fmla="*/ 42 h 296"/>
                <a:gd name="T36" fmla="*/ 432 w 550"/>
                <a:gd name="T37" fmla="*/ 38 h 296"/>
                <a:gd name="T38" fmla="*/ 453 w 550"/>
                <a:gd name="T39" fmla="*/ 30 h 296"/>
                <a:gd name="T40" fmla="*/ 479 w 550"/>
                <a:gd name="T41" fmla="*/ 8 h 296"/>
                <a:gd name="T42" fmla="*/ 495 w 550"/>
                <a:gd name="T43" fmla="*/ 4 h 296"/>
                <a:gd name="T44" fmla="*/ 495 w 550"/>
                <a:gd name="T45" fmla="*/ 34 h 296"/>
                <a:gd name="T46" fmla="*/ 495 w 550"/>
                <a:gd name="T47" fmla="*/ 72 h 296"/>
                <a:gd name="T48" fmla="*/ 504 w 550"/>
                <a:gd name="T49" fmla="*/ 110 h 296"/>
                <a:gd name="T50" fmla="*/ 521 w 550"/>
                <a:gd name="T51" fmla="*/ 161 h 296"/>
                <a:gd name="T52" fmla="*/ 534 w 550"/>
                <a:gd name="T53" fmla="*/ 191 h 296"/>
                <a:gd name="T54" fmla="*/ 550 w 550"/>
                <a:gd name="T55" fmla="*/ 216 h 296"/>
                <a:gd name="T56" fmla="*/ 542 w 550"/>
                <a:gd name="T57" fmla="*/ 220 h 296"/>
                <a:gd name="T58" fmla="*/ 525 w 550"/>
                <a:gd name="T59" fmla="*/ 220 h 296"/>
                <a:gd name="T60" fmla="*/ 508 w 550"/>
                <a:gd name="T61" fmla="*/ 241 h 296"/>
                <a:gd name="T62" fmla="*/ 495 w 550"/>
                <a:gd name="T63" fmla="*/ 254 h 296"/>
                <a:gd name="T64" fmla="*/ 474 w 550"/>
                <a:gd name="T65" fmla="*/ 271 h 296"/>
                <a:gd name="T66" fmla="*/ 453 w 550"/>
                <a:gd name="T67" fmla="*/ 275 h 296"/>
                <a:gd name="T68" fmla="*/ 436 w 550"/>
                <a:gd name="T69" fmla="*/ 271 h 296"/>
                <a:gd name="T70" fmla="*/ 419 w 550"/>
                <a:gd name="T71" fmla="*/ 262 h 296"/>
                <a:gd name="T72" fmla="*/ 402 w 550"/>
                <a:gd name="T73" fmla="*/ 246 h 296"/>
                <a:gd name="T74" fmla="*/ 390 w 550"/>
                <a:gd name="T75" fmla="*/ 241 h 296"/>
                <a:gd name="T76" fmla="*/ 377 w 550"/>
                <a:gd name="T77" fmla="*/ 254 h 296"/>
                <a:gd name="T78" fmla="*/ 364 w 550"/>
                <a:gd name="T79" fmla="*/ 284 h 296"/>
                <a:gd name="T80" fmla="*/ 352 w 550"/>
                <a:gd name="T81" fmla="*/ 296 h 296"/>
                <a:gd name="T82" fmla="*/ 339 w 550"/>
                <a:gd name="T83" fmla="*/ 292 h 296"/>
                <a:gd name="T84" fmla="*/ 330 w 550"/>
                <a:gd name="T85" fmla="*/ 275 h 296"/>
                <a:gd name="T86" fmla="*/ 326 w 550"/>
                <a:gd name="T87" fmla="*/ 237 h 296"/>
                <a:gd name="T88" fmla="*/ 326 w 550"/>
                <a:gd name="T89" fmla="*/ 212 h 296"/>
                <a:gd name="T90" fmla="*/ 318 w 550"/>
                <a:gd name="T91" fmla="*/ 203 h 296"/>
                <a:gd name="T92" fmla="*/ 284 w 550"/>
                <a:gd name="T93" fmla="*/ 203 h 296"/>
                <a:gd name="T94" fmla="*/ 250 w 550"/>
                <a:gd name="T95" fmla="*/ 199 h 296"/>
                <a:gd name="T96" fmla="*/ 225 w 550"/>
                <a:gd name="T97" fmla="*/ 191 h 296"/>
                <a:gd name="T98" fmla="*/ 191 w 550"/>
                <a:gd name="T99" fmla="*/ 182 h 296"/>
                <a:gd name="T100" fmla="*/ 165 w 550"/>
                <a:gd name="T101" fmla="*/ 186 h 296"/>
                <a:gd name="T102" fmla="*/ 148 w 550"/>
                <a:gd name="T103" fmla="*/ 191 h 296"/>
                <a:gd name="T104" fmla="*/ 131 w 550"/>
                <a:gd name="T105" fmla="*/ 203 h 296"/>
                <a:gd name="T106" fmla="*/ 114 w 550"/>
                <a:gd name="T107" fmla="*/ 216 h 296"/>
                <a:gd name="T108" fmla="*/ 89 w 550"/>
                <a:gd name="T109" fmla="*/ 207 h 296"/>
                <a:gd name="T110" fmla="*/ 76 w 550"/>
                <a:gd name="T111" fmla="*/ 195 h 296"/>
                <a:gd name="T112" fmla="*/ 72 w 550"/>
                <a:gd name="T113" fmla="*/ 161 h 296"/>
                <a:gd name="T114" fmla="*/ 64 w 550"/>
                <a:gd name="T115" fmla="*/ 144 h 296"/>
                <a:gd name="T116" fmla="*/ 47 w 550"/>
                <a:gd name="T117" fmla="*/ 127 h 296"/>
                <a:gd name="T118" fmla="*/ 30 w 550"/>
                <a:gd name="T119" fmla="*/ 110 h 296"/>
                <a:gd name="T120" fmla="*/ 30 w 550"/>
                <a:gd name="T121" fmla="*/ 97 h 296"/>
                <a:gd name="T122" fmla="*/ 47 w 550"/>
                <a:gd name="T123" fmla="*/ 80 h 296"/>
                <a:gd name="T124" fmla="*/ 30 w 550"/>
                <a:gd name="T125" fmla="*/ 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296">
                  <a:moveTo>
                    <a:pt x="0" y="85"/>
                  </a:moveTo>
                  <a:lnTo>
                    <a:pt x="13" y="80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2" y="63"/>
                  </a:lnTo>
                  <a:lnTo>
                    <a:pt x="42" y="59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7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47"/>
                  </a:lnTo>
                  <a:lnTo>
                    <a:pt x="68" y="38"/>
                  </a:lnTo>
                  <a:lnTo>
                    <a:pt x="72" y="38"/>
                  </a:lnTo>
                  <a:lnTo>
                    <a:pt x="76" y="34"/>
                  </a:lnTo>
                  <a:lnTo>
                    <a:pt x="81" y="34"/>
                  </a:lnTo>
                  <a:lnTo>
                    <a:pt x="85" y="30"/>
                  </a:lnTo>
                  <a:lnTo>
                    <a:pt x="93" y="30"/>
                  </a:lnTo>
                  <a:lnTo>
                    <a:pt x="102" y="25"/>
                  </a:lnTo>
                  <a:lnTo>
                    <a:pt x="106" y="25"/>
                  </a:lnTo>
                  <a:lnTo>
                    <a:pt x="114" y="21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61" y="30"/>
                  </a:lnTo>
                  <a:lnTo>
                    <a:pt x="169" y="34"/>
                  </a:lnTo>
                  <a:lnTo>
                    <a:pt x="174" y="34"/>
                  </a:lnTo>
                  <a:lnTo>
                    <a:pt x="182" y="38"/>
                  </a:lnTo>
                  <a:lnTo>
                    <a:pt x="186" y="38"/>
                  </a:lnTo>
                  <a:lnTo>
                    <a:pt x="191" y="38"/>
                  </a:lnTo>
                  <a:lnTo>
                    <a:pt x="195" y="34"/>
                  </a:lnTo>
                  <a:lnTo>
                    <a:pt x="199" y="34"/>
                  </a:lnTo>
                  <a:lnTo>
                    <a:pt x="203" y="34"/>
                  </a:lnTo>
                  <a:lnTo>
                    <a:pt x="208" y="30"/>
                  </a:lnTo>
                  <a:lnTo>
                    <a:pt x="212" y="30"/>
                  </a:lnTo>
                  <a:lnTo>
                    <a:pt x="216" y="34"/>
                  </a:lnTo>
                  <a:lnTo>
                    <a:pt x="225" y="34"/>
                  </a:lnTo>
                  <a:lnTo>
                    <a:pt x="254" y="42"/>
                  </a:lnTo>
                  <a:lnTo>
                    <a:pt x="263" y="42"/>
                  </a:lnTo>
                  <a:lnTo>
                    <a:pt x="267" y="42"/>
                  </a:lnTo>
                  <a:lnTo>
                    <a:pt x="271" y="42"/>
                  </a:lnTo>
                  <a:lnTo>
                    <a:pt x="280" y="42"/>
                  </a:lnTo>
                  <a:lnTo>
                    <a:pt x="284" y="42"/>
                  </a:lnTo>
                  <a:lnTo>
                    <a:pt x="288" y="42"/>
                  </a:lnTo>
                  <a:lnTo>
                    <a:pt x="292" y="38"/>
                  </a:lnTo>
                  <a:lnTo>
                    <a:pt x="292" y="34"/>
                  </a:lnTo>
                  <a:lnTo>
                    <a:pt x="301" y="25"/>
                  </a:lnTo>
                  <a:lnTo>
                    <a:pt x="305" y="21"/>
                  </a:lnTo>
                  <a:lnTo>
                    <a:pt x="309" y="17"/>
                  </a:lnTo>
                  <a:lnTo>
                    <a:pt x="313" y="17"/>
                  </a:lnTo>
                  <a:lnTo>
                    <a:pt x="318" y="17"/>
                  </a:lnTo>
                  <a:lnTo>
                    <a:pt x="322" y="13"/>
                  </a:lnTo>
                  <a:lnTo>
                    <a:pt x="326" y="13"/>
                  </a:lnTo>
                  <a:lnTo>
                    <a:pt x="330" y="13"/>
                  </a:lnTo>
                  <a:lnTo>
                    <a:pt x="335" y="13"/>
                  </a:lnTo>
                  <a:lnTo>
                    <a:pt x="343" y="17"/>
                  </a:lnTo>
                  <a:lnTo>
                    <a:pt x="352" y="17"/>
                  </a:lnTo>
                  <a:lnTo>
                    <a:pt x="360" y="21"/>
                  </a:lnTo>
                  <a:lnTo>
                    <a:pt x="364" y="21"/>
                  </a:lnTo>
                  <a:lnTo>
                    <a:pt x="368" y="21"/>
                  </a:lnTo>
                  <a:lnTo>
                    <a:pt x="373" y="25"/>
                  </a:lnTo>
                  <a:lnTo>
                    <a:pt x="394" y="34"/>
                  </a:lnTo>
                  <a:lnTo>
                    <a:pt x="398" y="38"/>
                  </a:lnTo>
                  <a:lnTo>
                    <a:pt x="402" y="38"/>
                  </a:lnTo>
                  <a:lnTo>
                    <a:pt x="407" y="42"/>
                  </a:lnTo>
                  <a:lnTo>
                    <a:pt x="411" y="42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23" y="42"/>
                  </a:lnTo>
                  <a:lnTo>
                    <a:pt x="428" y="42"/>
                  </a:lnTo>
                  <a:lnTo>
                    <a:pt x="432" y="38"/>
                  </a:lnTo>
                  <a:lnTo>
                    <a:pt x="436" y="38"/>
                  </a:lnTo>
                  <a:lnTo>
                    <a:pt x="440" y="38"/>
                  </a:lnTo>
                  <a:lnTo>
                    <a:pt x="445" y="34"/>
                  </a:lnTo>
                  <a:lnTo>
                    <a:pt x="453" y="30"/>
                  </a:lnTo>
                  <a:lnTo>
                    <a:pt x="457" y="30"/>
                  </a:lnTo>
                  <a:lnTo>
                    <a:pt x="462" y="25"/>
                  </a:lnTo>
                  <a:lnTo>
                    <a:pt x="466" y="21"/>
                  </a:lnTo>
                  <a:lnTo>
                    <a:pt x="479" y="8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495" y="4"/>
                  </a:lnTo>
                  <a:lnTo>
                    <a:pt x="500" y="8"/>
                  </a:lnTo>
                  <a:lnTo>
                    <a:pt x="500" y="13"/>
                  </a:lnTo>
                  <a:lnTo>
                    <a:pt x="500" y="17"/>
                  </a:lnTo>
                  <a:lnTo>
                    <a:pt x="495" y="34"/>
                  </a:lnTo>
                  <a:lnTo>
                    <a:pt x="495" y="38"/>
                  </a:lnTo>
                  <a:lnTo>
                    <a:pt x="495" y="51"/>
                  </a:lnTo>
                  <a:lnTo>
                    <a:pt x="495" y="59"/>
                  </a:lnTo>
                  <a:lnTo>
                    <a:pt x="495" y="72"/>
                  </a:lnTo>
                  <a:lnTo>
                    <a:pt x="500" y="85"/>
                  </a:lnTo>
                  <a:lnTo>
                    <a:pt x="500" y="97"/>
                  </a:lnTo>
                  <a:lnTo>
                    <a:pt x="500" y="102"/>
                  </a:lnTo>
                  <a:lnTo>
                    <a:pt x="504" y="110"/>
                  </a:lnTo>
                  <a:lnTo>
                    <a:pt x="504" y="114"/>
                  </a:lnTo>
                  <a:lnTo>
                    <a:pt x="508" y="123"/>
                  </a:lnTo>
                  <a:lnTo>
                    <a:pt x="512" y="140"/>
                  </a:lnTo>
                  <a:lnTo>
                    <a:pt x="521" y="161"/>
                  </a:lnTo>
                  <a:lnTo>
                    <a:pt x="525" y="169"/>
                  </a:lnTo>
                  <a:lnTo>
                    <a:pt x="529" y="178"/>
                  </a:lnTo>
                  <a:lnTo>
                    <a:pt x="529" y="182"/>
                  </a:lnTo>
                  <a:lnTo>
                    <a:pt x="534" y="191"/>
                  </a:lnTo>
                  <a:lnTo>
                    <a:pt x="546" y="203"/>
                  </a:lnTo>
                  <a:lnTo>
                    <a:pt x="546" y="207"/>
                  </a:lnTo>
                  <a:lnTo>
                    <a:pt x="550" y="212"/>
                  </a:lnTo>
                  <a:lnTo>
                    <a:pt x="550" y="216"/>
                  </a:lnTo>
                  <a:lnTo>
                    <a:pt x="550" y="220"/>
                  </a:lnTo>
                  <a:lnTo>
                    <a:pt x="550" y="224"/>
                  </a:lnTo>
                  <a:lnTo>
                    <a:pt x="546" y="224"/>
                  </a:lnTo>
                  <a:lnTo>
                    <a:pt x="542" y="220"/>
                  </a:lnTo>
                  <a:lnTo>
                    <a:pt x="538" y="220"/>
                  </a:lnTo>
                  <a:lnTo>
                    <a:pt x="534" y="220"/>
                  </a:lnTo>
                  <a:lnTo>
                    <a:pt x="529" y="220"/>
                  </a:lnTo>
                  <a:lnTo>
                    <a:pt x="525" y="220"/>
                  </a:lnTo>
                  <a:lnTo>
                    <a:pt x="521" y="224"/>
                  </a:lnTo>
                  <a:lnTo>
                    <a:pt x="517" y="224"/>
                  </a:lnTo>
                  <a:lnTo>
                    <a:pt x="517" y="229"/>
                  </a:lnTo>
                  <a:lnTo>
                    <a:pt x="508" y="241"/>
                  </a:lnTo>
                  <a:lnTo>
                    <a:pt x="504" y="246"/>
                  </a:lnTo>
                  <a:lnTo>
                    <a:pt x="500" y="250"/>
                  </a:lnTo>
                  <a:lnTo>
                    <a:pt x="500" y="254"/>
                  </a:lnTo>
                  <a:lnTo>
                    <a:pt x="495" y="254"/>
                  </a:lnTo>
                  <a:lnTo>
                    <a:pt x="491" y="258"/>
                  </a:lnTo>
                  <a:lnTo>
                    <a:pt x="483" y="267"/>
                  </a:lnTo>
                  <a:lnTo>
                    <a:pt x="479" y="271"/>
                  </a:lnTo>
                  <a:lnTo>
                    <a:pt x="474" y="271"/>
                  </a:lnTo>
                  <a:lnTo>
                    <a:pt x="466" y="275"/>
                  </a:lnTo>
                  <a:lnTo>
                    <a:pt x="462" y="275"/>
                  </a:lnTo>
                  <a:lnTo>
                    <a:pt x="457" y="275"/>
                  </a:lnTo>
                  <a:lnTo>
                    <a:pt x="453" y="275"/>
                  </a:lnTo>
                  <a:lnTo>
                    <a:pt x="449" y="275"/>
                  </a:lnTo>
                  <a:lnTo>
                    <a:pt x="445" y="275"/>
                  </a:lnTo>
                  <a:lnTo>
                    <a:pt x="440" y="275"/>
                  </a:lnTo>
                  <a:lnTo>
                    <a:pt x="436" y="271"/>
                  </a:lnTo>
                  <a:lnTo>
                    <a:pt x="432" y="271"/>
                  </a:lnTo>
                  <a:lnTo>
                    <a:pt x="428" y="267"/>
                  </a:lnTo>
                  <a:lnTo>
                    <a:pt x="423" y="267"/>
                  </a:lnTo>
                  <a:lnTo>
                    <a:pt x="419" y="262"/>
                  </a:lnTo>
                  <a:lnTo>
                    <a:pt x="415" y="254"/>
                  </a:lnTo>
                  <a:lnTo>
                    <a:pt x="411" y="250"/>
                  </a:lnTo>
                  <a:lnTo>
                    <a:pt x="407" y="250"/>
                  </a:lnTo>
                  <a:lnTo>
                    <a:pt x="402" y="246"/>
                  </a:lnTo>
                  <a:lnTo>
                    <a:pt x="398" y="246"/>
                  </a:lnTo>
                  <a:lnTo>
                    <a:pt x="398" y="241"/>
                  </a:lnTo>
                  <a:lnTo>
                    <a:pt x="394" y="241"/>
                  </a:lnTo>
                  <a:lnTo>
                    <a:pt x="390" y="241"/>
                  </a:lnTo>
                  <a:lnTo>
                    <a:pt x="385" y="241"/>
                  </a:lnTo>
                  <a:lnTo>
                    <a:pt x="381" y="246"/>
                  </a:lnTo>
                  <a:lnTo>
                    <a:pt x="377" y="250"/>
                  </a:lnTo>
                  <a:lnTo>
                    <a:pt x="377" y="254"/>
                  </a:lnTo>
                  <a:lnTo>
                    <a:pt x="373" y="258"/>
                  </a:lnTo>
                  <a:lnTo>
                    <a:pt x="368" y="271"/>
                  </a:lnTo>
                  <a:lnTo>
                    <a:pt x="368" y="275"/>
                  </a:lnTo>
                  <a:lnTo>
                    <a:pt x="364" y="284"/>
                  </a:lnTo>
                  <a:lnTo>
                    <a:pt x="364" y="288"/>
                  </a:lnTo>
                  <a:lnTo>
                    <a:pt x="360" y="288"/>
                  </a:lnTo>
                  <a:lnTo>
                    <a:pt x="356" y="292"/>
                  </a:lnTo>
                  <a:lnTo>
                    <a:pt x="352" y="296"/>
                  </a:lnTo>
                  <a:lnTo>
                    <a:pt x="347" y="296"/>
                  </a:lnTo>
                  <a:lnTo>
                    <a:pt x="343" y="296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5" y="288"/>
                  </a:lnTo>
                  <a:lnTo>
                    <a:pt x="330" y="284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58"/>
                  </a:lnTo>
                  <a:lnTo>
                    <a:pt x="326" y="250"/>
                  </a:lnTo>
                  <a:lnTo>
                    <a:pt x="326" y="246"/>
                  </a:lnTo>
                  <a:lnTo>
                    <a:pt x="326" y="237"/>
                  </a:lnTo>
                  <a:lnTo>
                    <a:pt x="326" y="233"/>
                  </a:lnTo>
                  <a:lnTo>
                    <a:pt x="330" y="220"/>
                  </a:lnTo>
                  <a:lnTo>
                    <a:pt x="326" y="216"/>
                  </a:lnTo>
                  <a:lnTo>
                    <a:pt x="326" y="212"/>
                  </a:lnTo>
                  <a:lnTo>
                    <a:pt x="326" y="207"/>
                  </a:lnTo>
                  <a:lnTo>
                    <a:pt x="322" y="207"/>
                  </a:lnTo>
                  <a:lnTo>
                    <a:pt x="322" y="203"/>
                  </a:lnTo>
                  <a:lnTo>
                    <a:pt x="318" y="203"/>
                  </a:lnTo>
                  <a:lnTo>
                    <a:pt x="313" y="199"/>
                  </a:lnTo>
                  <a:lnTo>
                    <a:pt x="309" y="199"/>
                  </a:lnTo>
                  <a:lnTo>
                    <a:pt x="301" y="199"/>
                  </a:lnTo>
                  <a:lnTo>
                    <a:pt x="284" y="203"/>
                  </a:lnTo>
                  <a:lnTo>
                    <a:pt x="275" y="203"/>
                  </a:lnTo>
                  <a:lnTo>
                    <a:pt x="263" y="203"/>
                  </a:lnTo>
                  <a:lnTo>
                    <a:pt x="254" y="199"/>
                  </a:lnTo>
                  <a:lnTo>
                    <a:pt x="250" y="199"/>
                  </a:lnTo>
                  <a:lnTo>
                    <a:pt x="246" y="199"/>
                  </a:lnTo>
                  <a:lnTo>
                    <a:pt x="241" y="199"/>
                  </a:lnTo>
                  <a:lnTo>
                    <a:pt x="233" y="195"/>
                  </a:lnTo>
                  <a:lnTo>
                    <a:pt x="225" y="191"/>
                  </a:lnTo>
                  <a:lnTo>
                    <a:pt x="216" y="186"/>
                  </a:lnTo>
                  <a:lnTo>
                    <a:pt x="203" y="186"/>
                  </a:lnTo>
                  <a:lnTo>
                    <a:pt x="195" y="182"/>
                  </a:lnTo>
                  <a:lnTo>
                    <a:pt x="191" y="182"/>
                  </a:lnTo>
                  <a:lnTo>
                    <a:pt x="186" y="182"/>
                  </a:lnTo>
                  <a:lnTo>
                    <a:pt x="178" y="182"/>
                  </a:lnTo>
                  <a:lnTo>
                    <a:pt x="174" y="182"/>
                  </a:lnTo>
                  <a:lnTo>
                    <a:pt x="165" y="186"/>
                  </a:lnTo>
                  <a:lnTo>
                    <a:pt x="161" y="186"/>
                  </a:lnTo>
                  <a:lnTo>
                    <a:pt x="153" y="186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5"/>
                  </a:lnTo>
                  <a:lnTo>
                    <a:pt x="140" y="195"/>
                  </a:lnTo>
                  <a:lnTo>
                    <a:pt x="136" y="199"/>
                  </a:lnTo>
                  <a:lnTo>
                    <a:pt x="131" y="203"/>
                  </a:lnTo>
                  <a:lnTo>
                    <a:pt x="127" y="207"/>
                  </a:lnTo>
                  <a:lnTo>
                    <a:pt x="127" y="216"/>
                  </a:lnTo>
                  <a:lnTo>
                    <a:pt x="123" y="216"/>
                  </a:lnTo>
                  <a:lnTo>
                    <a:pt x="114" y="216"/>
                  </a:lnTo>
                  <a:lnTo>
                    <a:pt x="106" y="216"/>
                  </a:lnTo>
                  <a:lnTo>
                    <a:pt x="102" y="212"/>
                  </a:lnTo>
                  <a:lnTo>
                    <a:pt x="98" y="212"/>
                  </a:lnTo>
                  <a:lnTo>
                    <a:pt x="89" y="207"/>
                  </a:lnTo>
                  <a:lnTo>
                    <a:pt x="85" y="207"/>
                  </a:lnTo>
                  <a:lnTo>
                    <a:pt x="81" y="203"/>
                  </a:lnTo>
                  <a:lnTo>
                    <a:pt x="76" y="199"/>
                  </a:lnTo>
                  <a:lnTo>
                    <a:pt x="76" y="195"/>
                  </a:lnTo>
                  <a:lnTo>
                    <a:pt x="76" y="186"/>
                  </a:lnTo>
                  <a:lnTo>
                    <a:pt x="72" y="169"/>
                  </a:lnTo>
                  <a:lnTo>
                    <a:pt x="72" y="165"/>
                  </a:lnTo>
                  <a:lnTo>
                    <a:pt x="72" y="161"/>
                  </a:lnTo>
                  <a:lnTo>
                    <a:pt x="72" y="157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4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1" y="131"/>
                  </a:lnTo>
                  <a:lnTo>
                    <a:pt x="47" y="127"/>
                  </a:lnTo>
                  <a:lnTo>
                    <a:pt x="47" y="123"/>
                  </a:lnTo>
                  <a:lnTo>
                    <a:pt x="34" y="119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26" y="110"/>
                  </a:lnTo>
                  <a:lnTo>
                    <a:pt x="26" y="106"/>
                  </a:lnTo>
                  <a:lnTo>
                    <a:pt x="26" y="102"/>
                  </a:lnTo>
                  <a:lnTo>
                    <a:pt x="30" y="97"/>
                  </a:lnTo>
                  <a:lnTo>
                    <a:pt x="30" y="93"/>
                  </a:lnTo>
                  <a:lnTo>
                    <a:pt x="34" y="89"/>
                  </a:lnTo>
                  <a:lnTo>
                    <a:pt x="47" y="85"/>
                  </a:lnTo>
                  <a:lnTo>
                    <a:pt x="47" y="80"/>
                  </a:lnTo>
                  <a:lnTo>
                    <a:pt x="42" y="80"/>
                  </a:lnTo>
                  <a:lnTo>
                    <a:pt x="38" y="80"/>
                  </a:lnTo>
                  <a:lnTo>
                    <a:pt x="34" y="80"/>
                  </a:lnTo>
                  <a:lnTo>
                    <a:pt x="30" y="80"/>
                  </a:lnTo>
                  <a:lnTo>
                    <a:pt x="26" y="80"/>
                  </a:lnTo>
                  <a:lnTo>
                    <a:pt x="4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0" name="Freeform 106"/>
            <p:cNvSpPr>
              <a:spLocks/>
            </p:cNvSpPr>
            <p:nvPr/>
          </p:nvSpPr>
          <p:spPr bwMode="auto">
            <a:xfrm>
              <a:off x="3159473" y="4213617"/>
              <a:ext cx="386902" cy="464283"/>
            </a:xfrm>
            <a:custGeom>
              <a:avLst/>
              <a:gdLst>
                <a:gd name="T0" fmla="*/ 17 w 1223"/>
                <a:gd name="T1" fmla="*/ 424 h 1465"/>
                <a:gd name="T2" fmla="*/ 80 w 1223"/>
                <a:gd name="T3" fmla="*/ 419 h 1465"/>
                <a:gd name="T4" fmla="*/ 123 w 1223"/>
                <a:gd name="T5" fmla="*/ 462 h 1465"/>
                <a:gd name="T6" fmla="*/ 144 w 1223"/>
                <a:gd name="T7" fmla="*/ 343 h 1465"/>
                <a:gd name="T8" fmla="*/ 182 w 1223"/>
                <a:gd name="T9" fmla="*/ 258 h 1465"/>
                <a:gd name="T10" fmla="*/ 279 w 1223"/>
                <a:gd name="T11" fmla="*/ 203 h 1465"/>
                <a:gd name="T12" fmla="*/ 271 w 1223"/>
                <a:gd name="T13" fmla="*/ 157 h 1465"/>
                <a:gd name="T14" fmla="*/ 241 w 1223"/>
                <a:gd name="T15" fmla="*/ 102 h 1465"/>
                <a:gd name="T16" fmla="*/ 254 w 1223"/>
                <a:gd name="T17" fmla="*/ 17 h 1465"/>
                <a:gd name="T18" fmla="*/ 330 w 1223"/>
                <a:gd name="T19" fmla="*/ 4 h 1465"/>
                <a:gd name="T20" fmla="*/ 351 w 1223"/>
                <a:gd name="T21" fmla="*/ 38 h 1465"/>
                <a:gd name="T22" fmla="*/ 504 w 1223"/>
                <a:gd name="T23" fmla="*/ 68 h 1465"/>
                <a:gd name="T24" fmla="*/ 521 w 1223"/>
                <a:gd name="T25" fmla="*/ 106 h 1465"/>
                <a:gd name="T26" fmla="*/ 466 w 1223"/>
                <a:gd name="T27" fmla="*/ 165 h 1465"/>
                <a:gd name="T28" fmla="*/ 478 w 1223"/>
                <a:gd name="T29" fmla="*/ 216 h 1465"/>
                <a:gd name="T30" fmla="*/ 567 w 1223"/>
                <a:gd name="T31" fmla="*/ 246 h 1465"/>
                <a:gd name="T32" fmla="*/ 635 w 1223"/>
                <a:gd name="T33" fmla="*/ 186 h 1465"/>
                <a:gd name="T34" fmla="*/ 707 w 1223"/>
                <a:gd name="T35" fmla="*/ 186 h 1465"/>
                <a:gd name="T36" fmla="*/ 728 w 1223"/>
                <a:gd name="T37" fmla="*/ 225 h 1465"/>
                <a:gd name="T38" fmla="*/ 745 w 1223"/>
                <a:gd name="T39" fmla="*/ 284 h 1465"/>
                <a:gd name="T40" fmla="*/ 792 w 1223"/>
                <a:gd name="T41" fmla="*/ 297 h 1465"/>
                <a:gd name="T42" fmla="*/ 957 w 1223"/>
                <a:gd name="T43" fmla="*/ 233 h 1465"/>
                <a:gd name="T44" fmla="*/ 1071 w 1223"/>
                <a:gd name="T45" fmla="*/ 216 h 1465"/>
                <a:gd name="T46" fmla="*/ 1139 w 1223"/>
                <a:gd name="T47" fmla="*/ 254 h 1465"/>
                <a:gd name="T48" fmla="*/ 1173 w 1223"/>
                <a:gd name="T49" fmla="*/ 390 h 1465"/>
                <a:gd name="T50" fmla="*/ 1223 w 1223"/>
                <a:gd name="T51" fmla="*/ 474 h 1465"/>
                <a:gd name="T52" fmla="*/ 1198 w 1223"/>
                <a:gd name="T53" fmla="*/ 517 h 1465"/>
                <a:gd name="T54" fmla="*/ 1062 w 1223"/>
                <a:gd name="T55" fmla="*/ 572 h 1465"/>
                <a:gd name="T56" fmla="*/ 1037 w 1223"/>
                <a:gd name="T57" fmla="*/ 610 h 1465"/>
                <a:gd name="T58" fmla="*/ 1058 w 1223"/>
                <a:gd name="T59" fmla="*/ 690 h 1465"/>
                <a:gd name="T60" fmla="*/ 978 w 1223"/>
                <a:gd name="T61" fmla="*/ 750 h 1465"/>
                <a:gd name="T62" fmla="*/ 855 w 1223"/>
                <a:gd name="T63" fmla="*/ 720 h 1465"/>
                <a:gd name="T64" fmla="*/ 863 w 1223"/>
                <a:gd name="T65" fmla="*/ 809 h 1465"/>
                <a:gd name="T66" fmla="*/ 825 w 1223"/>
                <a:gd name="T67" fmla="*/ 860 h 1465"/>
                <a:gd name="T68" fmla="*/ 775 w 1223"/>
                <a:gd name="T69" fmla="*/ 902 h 1465"/>
                <a:gd name="T70" fmla="*/ 694 w 1223"/>
                <a:gd name="T71" fmla="*/ 932 h 1465"/>
                <a:gd name="T72" fmla="*/ 686 w 1223"/>
                <a:gd name="T73" fmla="*/ 987 h 1465"/>
                <a:gd name="T74" fmla="*/ 758 w 1223"/>
                <a:gd name="T75" fmla="*/ 999 h 1465"/>
                <a:gd name="T76" fmla="*/ 804 w 1223"/>
                <a:gd name="T77" fmla="*/ 1033 h 1465"/>
                <a:gd name="T78" fmla="*/ 745 w 1223"/>
                <a:gd name="T79" fmla="*/ 1131 h 1465"/>
                <a:gd name="T80" fmla="*/ 698 w 1223"/>
                <a:gd name="T81" fmla="*/ 1181 h 1465"/>
                <a:gd name="T82" fmla="*/ 605 w 1223"/>
                <a:gd name="T83" fmla="*/ 1232 h 1465"/>
                <a:gd name="T84" fmla="*/ 516 w 1223"/>
                <a:gd name="T85" fmla="*/ 1262 h 1465"/>
                <a:gd name="T86" fmla="*/ 487 w 1223"/>
                <a:gd name="T87" fmla="*/ 1330 h 1465"/>
                <a:gd name="T88" fmla="*/ 440 w 1223"/>
                <a:gd name="T89" fmla="*/ 1385 h 1465"/>
                <a:gd name="T90" fmla="*/ 372 w 1223"/>
                <a:gd name="T91" fmla="*/ 1452 h 1465"/>
                <a:gd name="T92" fmla="*/ 288 w 1223"/>
                <a:gd name="T93" fmla="*/ 1448 h 1465"/>
                <a:gd name="T94" fmla="*/ 169 w 1223"/>
                <a:gd name="T95" fmla="*/ 1419 h 1465"/>
                <a:gd name="T96" fmla="*/ 144 w 1223"/>
                <a:gd name="T97" fmla="*/ 1372 h 1465"/>
                <a:gd name="T98" fmla="*/ 245 w 1223"/>
                <a:gd name="T99" fmla="*/ 1224 h 1465"/>
                <a:gd name="T100" fmla="*/ 296 w 1223"/>
                <a:gd name="T101" fmla="*/ 1076 h 1465"/>
                <a:gd name="T102" fmla="*/ 360 w 1223"/>
                <a:gd name="T103" fmla="*/ 991 h 1465"/>
                <a:gd name="T104" fmla="*/ 347 w 1223"/>
                <a:gd name="T105" fmla="*/ 932 h 1465"/>
                <a:gd name="T106" fmla="*/ 267 w 1223"/>
                <a:gd name="T107" fmla="*/ 847 h 1465"/>
                <a:gd name="T108" fmla="*/ 195 w 1223"/>
                <a:gd name="T109" fmla="*/ 792 h 1465"/>
                <a:gd name="T110" fmla="*/ 186 w 1223"/>
                <a:gd name="T111" fmla="*/ 728 h 1465"/>
                <a:gd name="T112" fmla="*/ 203 w 1223"/>
                <a:gd name="T113" fmla="*/ 606 h 1465"/>
                <a:gd name="T114" fmla="*/ 173 w 1223"/>
                <a:gd name="T115" fmla="*/ 529 h 1465"/>
                <a:gd name="T116" fmla="*/ 97 w 1223"/>
                <a:gd name="T117" fmla="*/ 517 h 1465"/>
                <a:gd name="T118" fmla="*/ 0 w 1223"/>
                <a:gd name="T119" fmla="*/ 491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3" h="1465">
                  <a:moveTo>
                    <a:pt x="0" y="491"/>
                  </a:moveTo>
                  <a:lnTo>
                    <a:pt x="0" y="487"/>
                  </a:lnTo>
                  <a:lnTo>
                    <a:pt x="0" y="479"/>
                  </a:lnTo>
                  <a:lnTo>
                    <a:pt x="0" y="470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49"/>
                  </a:lnTo>
                  <a:lnTo>
                    <a:pt x="8" y="445"/>
                  </a:lnTo>
                  <a:lnTo>
                    <a:pt x="8" y="436"/>
                  </a:lnTo>
                  <a:lnTo>
                    <a:pt x="13" y="432"/>
                  </a:lnTo>
                  <a:lnTo>
                    <a:pt x="13" y="428"/>
                  </a:lnTo>
                  <a:lnTo>
                    <a:pt x="17" y="424"/>
                  </a:lnTo>
                  <a:lnTo>
                    <a:pt x="21" y="419"/>
                  </a:lnTo>
                  <a:lnTo>
                    <a:pt x="29" y="419"/>
                  </a:lnTo>
                  <a:lnTo>
                    <a:pt x="38" y="415"/>
                  </a:lnTo>
                  <a:lnTo>
                    <a:pt x="42" y="411"/>
                  </a:lnTo>
                  <a:lnTo>
                    <a:pt x="51" y="411"/>
                  </a:lnTo>
                  <a:lnTo>
                    <a:pt x="55" y="411"/>
                  </a:lnTo>
                  <a:lnTo>
                    <a:pt x="59" y="411"/>
                  </a:lnTo>
                  <a:lnTo>
                    <a:pt x="68" y="411"/>
                  </a:lnTo>
                  <a:lnTo>
                    <a:pt x="72" y="411"/>
                  </a:lnTo>
                  <a:lnTo>
                    <a:pt x="76" y="411"/>
                  </a:lnTo>
                  <a:lnTo>
                    <a:pt x="76" y="415"/>
                  </a:lnTo>
                  <a:lnTo>
                    <a:pt x="80" y="419"/>
                  </a:lnTo>
                  <a:lnTo>
                    <a:pt x="85" y="419"/>
                  </a:lnTo>
                  <a:lnTo>
                    <a:pt x="85" y="424"/>
                  </a:lnTo>
                  <a:lnTo>
                    <a:pt x="89" y="432"/>
                  </a:lnTo>
                  <a:lnTo>
                    <a:pt x="93" y="449"/>
                  </a:lnTo>
                  <a:lnTo>
                    <a:pt x="97" y="453"/>
                  </a:lnTo>
                  <a:lnTo>
                    <a:pt x="101" y="462"/>
                  </a:lnTo>
                  <a:lnTo>
                    <a:pt x="101" y="466"/>
                  </a:lnTo>
                  <a:lnTo>
                    <a:pt x="106" y="466"/>
                  </a:lnTo>
                  <a:lnTo>
                    <a:pt x="110" y="470"/>
                  </a:lnTo>
                  <a:lnTo>
                    <a:pt x="114" y="470"/>
                  </a:lnTo>
                  <a:lnTo>
                    <a:pt x="118" y="466"/>
                  </a:lnTo>
                  <a:lnTo>
                    <a:pt x="123" y="462"/>
                  </a:lnTo>
                  <a:lnTo>
                    <a:pt x="123" y="453"/>
                  </a:lnTo>
                  <a:lnTo>
                    <a:pt x="123" y="449"/>
                  </a:lnTo>
                  <a:lnTo>
                    <a:pt x="127" y="441"/>
                  </a:lnTo>
                  <a:lnTo>
                    <a:pt x="127" y="432"/>
                  </a:lnTo>
                  <a:lnTo>
                    <a:pt x="127" y="419"/>
                  </a:lnTo>
                  <a:lnTo>
                    <a:pt x="131" y="402"/>
                  </a:lnTo>
                  <a:lnTo>
                    <a:pt x="131" y="398"/>
                  </a:lnTo>
                  <a:lnTo>
                    <a:pt x="131" y="394"/>
                  </a:lnTo>
                  <a:lnTo>
                    <a:pt x="131" y="385"/>
                  </a:lnTo>
                  <a:lnTo>
                    <a:pt x="135" y="377"/>
                  </a:lnTo>
                  <a:lnTo>
                    <a:pt x="140" y="352"/>
                  </a:lnTo>
                  <a:lnTo>
                    <a:pt x="144" y="343"/>
                  </a:lnTo>
                  <a:lnTo>
                    <a:pt x="144" y="335"/>
                  </a:lnTo>
                  <a:lnTo>
                    <a:pt x="148" y="322"/>
                  </a:lnTo>
                  <a:lnTo>
                    <a:pt x="148" y="318"/>
                  </a:lnTo>
                  <a:lnTo>
                    <a:pt x="148" y="313"/>
                  </a:lnTo>
                  <a:lnTo>
                    <a:pt x="152" y="309"/>
                  </a:lnTo>
                  <a:lnTo>
                    <a:pt x="152" y="305"/>
                  </a:lnTo>
                  <a:lnTo>
                    <a:pt x="156" y="301"/>
                  </a:lnTo>
                  <a:lnTo>
                    <a:pt x="165" y="288"/>
                  </a:lnTo>
                  <a:lnTo>
                    <a:pt x="169" y="284"/>
                  </a:lnTo>
                  <a:lnTo>
                    <a:pt x="173" y="275"/>
                  </a:lnTo>
                  <a:lnTo>
                    <a:pt x="178" y="263"/>
                  </a:lnTo>
                  <a:lnTo>
                    <a:pt x="182" y="258"/>
                  </a:lnTo>
                  <a:lnTo>
                    <a:pt x="186" y="250"/>
                  </a:lnTo>
                  <a:lnTo>
                    <a:pt x="190" y="242"/>
                  </a:lnTo>
                  <a:lnTo>
                    <a:pt x="195" y="237"/>
                  </a:lnTo>
                  <a:lnTo>
                    <a:pt x="199" y="233"/>
                  </a:lnTo>
                  <a:lnTo>
                    <a:pt x="203" y="229"/>
                  </a:lnTo>
                  <a:lnTo>
                    <a:pt x="212" y="225"/>
                  </a:lnTo>
                  <a:lnTo>
                    <a:pt x="216" y="225"/>
                  </a:lnTo>
                  <a:lnTo>
                    <a:pt x="228" y="220"/>
                  </a:lnTo>
                  <a:lnTo>
                    <a:pt x="237" y="220"/>
                  </a:lnTo>
                  <a:lnTo>
                    <a:pt x="254" y="212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83" y="199"/>
                  </a:lnTo>
                  <a:lnTo>
                    <a:pt x="288" y="195"/>
                  </a:lnTo>
                  <a:lnTo>
                    <a:pt x="288" y="191"/>
                  </a:lnTo>
                  <a:lnTo>
                    <a:pt x="288" y="186"/>
                  </a:lnTo>
                  <a:lnTo>
                    <a:pt x="283" y="186"/>
                  </a:lnTo>
                  <a:lnTo>
                    <a:pt x="279" y="178"/>
                  </a:lnTo>
                  <a:lnTo>
                    <a:pt x="279" y="174"/>
                  </a:lnTo>
                  <a:lnTo>
                    <a:pt x="275" y="170"/>
                  </a:lnTo>
                  <a:lnTo>
                    <a:pt x="279" y="165"/>
                  </a:lnTo>
                  <a:lnTo>
                    <a:pt x="275" y="165"/>
                  </a:lnTo>
                  <a:lnTo>
                    <a:pt x="275" y="161"/>
                  </a:lnTo>
                  <a:lnTo>
                    <a:pt x="271" y="157"/>
                  </a:lnTo>
                  <a:lnTo>
                    <a:pt x="271" y="153"/>
                  </a:lnTo>
                  <a:lnTo>
                    <a:pt x="267" y="153"/>
                  </a:lnTo>
                  <a:lnTo>
                    <a:pt x="267" y="144"/>
                  </a:lnTo>
                  <a:lnTo>
                    <a:pt x="262" y="140"/>
                  </a:lnTo>
                  <a:lnTo>
                    <a:pt x="258" y="140"/>
                  </a:lnTo>
                  <a:lnTo>
                    <a:pt x="254" y="131"/>
                  </a:lnTo>
                  <a:lnTo>
                    <a:pt x="250" y="127"/>
                  </a:lnTo>
                  <a:lnTo>
                    <a:pt x="245" y="123"/>
                  </a:lnTo>
                  <a:lnTo>
                    <a:pt x="245" y="119"/>
                  </a:lnTo>
                  <a:lnTo>
                    <a:pt x="241" y="110"/>
                  </a:lnTo>
                  <a:lnTo>
                    <a:pt x="241" y="106"/>
                  </a:lnTo>
                  <a:lnTo>
                    <a:pt x="241" y="102"/>
                  </a:lnTo>
                  <a:lnTo>
                    <a:pt x="241" y="89"/>
                  </a:lnTo>
                  <a:lnTo>
                    <a:pt x="241" y="85"/>
                  </a:lnTo>
                  <a:lnTo>
                    <a:pt x="241" y="76"/>
                  </a:lnTo>
                  <a:lnTo>
                    <a:pt x="241" y="64"/>
                  </a:lnTo>
                  <a:lnTo>
                    <a:pt x="241" y="51"/>
                  </a:lnTo>
                  <a:lnTo>
                    <a:pt x="241" y="47"/>
                  </a:lnTo>
                  <a:lnTo>
                    <a:pt x="241" y="43"/>
                  </a:lnTo>
                  <a:lnTo>
                    <a:pt x="241" y="38"/>
                  </a:lnTo>
                  <a:lnTo>
                    <a:pt x="245" y="30"/>
                  </a:lnTo>
                  <a:lnTo>
                    <a:pt x="245" y="26"/>
                  </a:lnTo>
                  <a:lnTo>
                    <a:pt x="250" y="21"/>
                  </a:lnTo>
                  <a:lnTo>
                    <a:pt x="254" y="17"/>
                  </a:lnTo>
                  <a:lnTo>
                    <a:pt x="254" y="13"/>
                  </a:lnTo>
                  <a:lnTo>
                    <a:pt x="258" y="13"/>
                  </a:lnTo>
                  <a:lnTo>
                    <a:pt x="262" y="9"/>
                  </a:lnTo>
                  <a:lnTo>
                    <a:pt x="267" y="9"/>
                  </a:lnTo>
                  <a:lnTo>
                    <a:pt x="271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6" y="4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4" y="4"/>
                  </a:lnTo>
                  <a:lnTo>
                    <a:pt x="339" y="9"/>
                  </a:lnTo>
                  <a:lnTo>
                    <a:pt x="339" y="13"/>
                  </a:lnTo>
                  <a:lnTo>
                    <a:pt x="339" y="17"/>
                  </a:lnTo>
                  <a:lnTo>
                    <a:pt x="334" y="21"/>
                  </a:lnTo>
                  <a:lnTo>
                    <a:pt x="339" y="26"/>
                  </a:lnTo>
                  <a:lnTo>
                    <a:pt x="339" y="30"/>
                  </a:lnTo>
                  <a:lnTo>
                    <a:pt x="339" y="34"/>
                  </a:lnTo>
                  <a:lnTo>
                    <a:pt x="343" y="34"/>
                  </a:lnTo>
                  <a:lnTo>
                    <a:pt x="347" y="38"/>
                  </a:lnTo>
                  <a:lnTo>
                    <a:pt x="351" y="38"/>
                  </a:lnTo>
                  <a:lnTo>
                    <a:pt x="360" y="43"/>
                  </a:lnTo>
                  <a:lnTo>
                    <a:pt x="368" y="43"/>
                  </a:lnTo>
                  <a:lnTo>
                    <a:pt x="381" y="51"/>
                  </a:lnTo>
                  <a:lnTo>
                    <a:pt x="406" y="55"/>
                  </a:lnTo>
                  <a:lnTo>
                    <a:pt x="419" y="59"/>
                  </a:lnTo>
                  <a:lnTo>
                    <a:pt x="440" y="64"/>
                  </a:lnTo>
                  <a:lnTo>
                    <a:pt x="449" y="64"/>
                  </a:lnTo>
                  <a:lnTo>
                    <a:pt x="457" y="64"/>
                  </a:lnTo>
                  <a:lnTo>
                    <a:pt x="466" y="68"/>
                  </a:lnTo>
                  <a:lnTo>
                    <a:pt x="487" y="68"/>
                  </a:lnTo>
                  <a:lnTo>
                    <a:pt x="491" y="68"/>
                  </a:lnTo>
                  <a:lnTo>
                    <a:pt x="504" y="68"/>
                  </a:lnTo>
                  <a:lnTo>
                    <a:pt x="508" y="68"/>
                  </a:lnTo>
                  <a:lnTo>
                    <a:pt x="512" y="72"/>
                  </a:lnTo>
                  <a:lnTo>
                    <a:pt x="516" y="72"/>
                  </a:lnTo>
                  <a:lnTo>
                    <a:pt x="521" y="72"/>
                  </a:lnTo>
                  <a:lnTo>
                    <a:pt x="525" y="76"/>
                  </a:lnTo>
                  <a:lnTo>
                    <a:pt x="529" y="81"/>
                  </a:lnTo>
                  <a:lnTo>
                    <a:pt x="529" y="85"/>
                  </a:lnTo>
                  <a:lnTo>
                    <a:pt x="529" y="89"/>
                  </a:lnTo>
                  <a:lnTo>
                    <a:pt x="529" y="93"/>
                  </a:lnTo>
                  <a:lnTo>
                    <a:pt x="525" y="98"/>
                  </a:lnTo>
                  <a:lnTo>
                    <a:pt x="525" y="102"/>
                  </a:lnTo>
                  <a:lnTo>
                    <a:pt x="521" y="106"/>
                  </a:lnTo>
                  <a:lnTo>
                    <a:pt x="516" y="110"/>
                  </a:lnTo>
                  <a:lnTo>
                    <a:pt x="512" y="115"/>
                  </a:lnTo>
                  <a:lnTo>
                    <a:pt x="499" y="123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2" y="136"/>
                  </a:lnTo>
                  <a:lnTo>
                    <a:pt x="482" y="140"/>
                  </a:lnTo>
                  <a:lnTo>
                    <a:pt x="478" y="144"/>
                  </a:lnTo>
                  <a:lnTo>
                    <a:pt x="474" y="148"/>
                  </a:lnTo>
                  <a:lnTo>
                    <a:pt x="470" y="153"/>
                  </a:lnTo>
                  <a:lnTo>
                    <a:pt x="466" y="161"/>
                  </a:lnTo>
                  <a:lnTo>
                    <a:pt x="466" y="165"/>
                  </a:lnTo>
                  <a:lnTo>
                    <a:pt x="461" y="170"/>
                  </a:lnTo>
                  <a:lnTo>
                    <a:pt x="461" y="178"/>
                  </a:lnTo>
                  <a:lnTo>
                    <a:pt x="457" y="182"/>
                  </a:lnTo>
                  <a:lnTo>
                    <a:pt x="457" y="186"/>
                  </a:lnTo>
                  <a:lnTo>
                    <a:pt x="457" y="191"/>
                  </a:lnTo>
                  <a:lnTo>
                    <a:pt x="457" y="195"/>
                  </a:lnTo>
                  <a:lnTo>
                    <a:pt x="461" y="199"/>
                  </a:lnTo>
                  <a:lnTo>
                    <a:pt x="461" y="203"/>
                  </a:lnTo>
                  <a:lnTo>
                    <a:pt x="466" y="203"/>
                  </a:lnTo>
                  <a:lnTo>
                    <a:pt x="470" y="208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87" y="220"/>
                  </a:lnTo>
                  <a:lnTo>
                    <a:pt x="499" y="229"/>
                  </a:lnTo>
                  <a:lnTo>
                    <a:pt x="504" y="229"/>
                  </a:lnTo>
                  <a:lnTo>
                    <a:pt x="521" y="237"/>
                  </a:lnTo>
                  <a:lnTo>
                    <a:pt x="537" y="246"/>
                  </a:lnTo>
                  <a:lnTo>
                    <a:pt x="542" y="250"/>
                  </a:lnTo>
                  <a:lnTo>
                    <a:pt x="546" y="250"/>
                  </a:lnTo>
                  <a:lnTo>
                    <a:pt x="550" y="250"/>
                  </a:lnTo>
                  <a:lnTo>
                    <a:pt x="554" y="250"/>
                  </a:lnTo>
                  <a:lnTo>
                    <a:pt x="559" y="250"/>
                  </a:lnTo>
                  <a:lnTo>
                    <a:pt x="563" y="250"/>
                  </a:lnTo>
                  <a:lnTo>
                    <a:pt x="567" y="246"/>
                  </a:lnTo>
                  <a:lnTo>
                    <a:pt x="571" y="246"/>
                  </a:lnTo>
                  <a:lnTo>
                    <a:pt x="580" y="242"/>
                  </a:lnTo>
                  <a:lnTo>
                    <a:pt x="584" y="237"/>
                  </a:lnTo>
                  <a:lnTo>
                    <a:pt x="593" y="233"/>
                  </a:lnTo>
                  <a:lnTo>
                    <a:pt x="597" y="225"/>
                  </a:lnTo>
                  <a:lnTo>
                    <a:pt x="601" y="220"/>
                  </a:lnTo>
                  <a:lnTo>
                    <a:pt x="605" y="216"/>
                  </a:lnTo>
                  <a:lnTo>
                    <a:pt x="609" y="212"/>
                  </a:lnTo>
                  <a:lnTo>
                    <a:pt x="622" y="199"/>
                  </a:lnTo>
                  <a:lnTo>
                    <a:pt x="626" y="195"/>
                  </a:lnTo>
                  <a:lnTo>
                    <a:pt x="631" y="191"/>
                  </a:lnTo>
                  <a:lnTo>
                    <a:pt x="635" y="186"/>
                  </a:lnTo>
                  <a:lnTo>
                    <a:pt x="643" y="182"/>
                  </a:lnTo>
                  <a:lnTo>
                    <a:pt x="648" y="178"/>
                  </a:lnTo>
                  <a:lnTo>
                    <a:pt x="656" y="178"/>
                  </a:lnTo>
                  <a:lnTo>
                    <a:pt x="665" y="174"/>
                  </a:lnTo>
                  <a:lnTo>
                    <a:pt x="677" y="170"/>
                  </a:lnTo>
                  <a:lnTo>
                    <a:pt x="681" y="170"/>
                  </a:lnTo>
                  <a:lnTo>
                    <a:pt x="686" y="170"/>
                  </a:lnTo>
                  <a:lnTo>
                    <a:pt x="690" y="170"/>
                  </a:lnTo>
                  <a:lnTo>
                    <a:pt x="694" y="170"/>
                  </a:lnTo>
                  <a:lnTo>
                    <a:pt x="698" y="174"/>
                  </a:lnTo>
                  <a:lnTo>
                    <a:pt x="703" y="178"/>
                  </a:lnTo>
                  <a:lnTo>
                    <a:pt x="707" y="186"/>
                  </a:lnTo>
                  <a:lnTo>
                    <a:pt x="711" y="191"/>
                  </a:lnTo>
                  <a:lnTo>
                    <a:pt x="711" y="195"/>
                  </a:lnTo>
                  <a:lnTo>
                    <a:pt x="711" y="199"/>
                  </a:lnTo>
                  <a:lnTo>
                    <a:pt x="711" y="203"/>
                  </a:lnTo>
                  <a:lnTo>
                    <a:pt x="707" y="212"/>
                  </a:lnTo>
                  <a:lnTo>
                    <a:pt x="707" y="216"/>
                  </a:lnTo>
                  <a:lnTo>
                    <a:pt x="707" y="220"/>
                  </a:lnTo>
                  <a:lnTo>
                    <a:pt x="711" y="220"/>
                  </a:lnTo>
                  <a:lnTo>
                    <a:pt x="711" y="225"/>
                  </a:lnTo>
                  <a:lnTo>
                    <a:pt x="715" y="225"/>
                  </a:lnTo>
                  <a:lnTo>
                    <a:pt x="724" y="225"/>
                  </a:lnTo>
                  <a:lnTo>
                    <a:pt x="728" y="225"/>
                  </a:lnTo>
                  <a:lnTo>
                    <a:pt x="732" y="229"/>
                  </a:lnTo>
                  <a:lnTo>
                    <a:pt x="736" y="229"/>
                  </a:lnTo>
                  <a:lnTo>
                    <a:pt x="736" y="233"/>
                  </a:lnTo>
                  <a:lnTo>
                    <a:pt x="741" y="237"/>
                  </a:lnTo>
                  <a:lnTo>
                    <a:pt x="741" y="246"/>
                  </a:lnTo>
                  <a:lnTo>
                    <a:pt x="745" y="250"/>
                  </a:lnTo>
                  <a:lnTo>
                    <a:pt x="749" y="263"/>
                  </a:lnTo>
                  <a:lnTo>
                    <a:pt x="749" y="267"/>
                  </a:lnTo>
                  <a:lnTo>
                    <a:pt x="749" y="271"/>
                  </a:lnTo>
                  <a:lnTo>
                    <a:pt x="749" y="275"/>
                  </a:lnTo>
                  <a:lnTo>
                    <a:pt x="749" y="280"/>
                  </a:lnTo>
                  <a:lnTo>
                    <a:pt x="745" y="284"/>
                  </a:lnTo>
                  <a:lnTo>
                    <a:pt x="745" y="288"/>
                  </a:lnTo>
                  <a:lnTo>
                    <a:pt x="745" y="292"/>
                  </a:lnTo>
                  <a:lnTo>
                    <a:pt x="749" y="292"/>
                  </a:lnTo>
                  <a:lnTo>
                    <a:pt x="749" y="297"/>
                  </a:lnTo>
                  <a:lnTo>
                    <a:pt x="753" y="301"/>
                  </a:lnTo>
                  <a:lnTo>
                    <a:pt x="758" y="301"/>
                  </a:lnTo>
                  <a:lnTo>
                    <a:pt x="762" y="301"/>
                  </a:lnTo>
                  <a:lnTo>
                    <a:pt x="766" y="301"/>
                  </a:lnTo>
                  <a:lnTo>
                    <a:pt x="775" y="301"/>
                  </a:lnTo>
                  <a:lnTo>
                    <a:pt x="779" y="301"/>
                  </a:lnTo>
                  <a:lnTo>
                    <a:pt x="783" y="301"/>
                  </a:lnTo>
                  <a:lnTo>
                    <a:pt x="792" y="297"/>
                  </a:lnTo>
                  <a:lnTo>
                    <a:pt x="804" y="297"/>
                  </a:lnTo>
                  <a:lnTo>
                    <a:pt x="830" y="288"/>
                  </a:lnTo>
                  <a:lnTo>
                    <a:pt x="842" y="284"/>
                  </a:lnTo>
                  <a:lnTo>
                    <a:pt x="868" y="275"/>
                  </a:lnTo>
                  <a:lnTo>
                    <a:pt x="880" y="271"/>
                  </a:lnTo>
                  <a:lnTo>
                    <a:pt x="889" y="271"/>
                  </a:lnTo>
                  <a:lnTo>
                    <a:pt x="897" y="267"/>
                  </a:lnTo>
                  <a:lnTo>
                    <a:pt x="902" y="263"/>
                  </a:lnTo>
                  <a:lnTo>
                    <a:pt x="910" y="258"/>
                  </a:lnTo>
                  <a:lnTo>
                    <a:pt x="919" y="254"/>
                  </a:lnTo>
                  <a:lnTo>
                    <a:pt x="940" y="242"/>
                  </a:lnTo>
                  <a:lnTo>
                    <a:pt x="957" y="233"/>
                  </a:lnTo>
                  <a:lnTo>
                    <a:pt x="961" y="229"/>
                  </a:lnTo>
                  <a:lnTo>
                    <a:pt x="969" y="229"/>
                  </a:lnTo>
                  <a:lnTo>
                    <a:pt x="978" y="225"/>
                  </a:lnTo>
                  <a:lnTo>
                    <a:pt x="986" y="225"/>
                  </a:lnTo>
                  <a:lnTo>
                    <a:pt x="995" y="220"/>
                  </a:lnTo>
                  <a:lnTo>
                    <a:pt x="1003" y="220"/>
                  </a:lnTo>
                  <a:lnTo>
                    <a:pt x="1012" y="220"/>
                  </a:lnTo>
                  <a:lnTo>
                    <a:pt x="1024" y="216"/>
                  </a:lnTo>
                  <a:lnTo>
                    <a:pt x="1033" y="216"/>
                  </a:lnTo>
                  <a:lnTo>
                    <a:pt x="1054" y="216"/>
                  </a:lnTo>
                  <a:lnTo>
                    <a:pt x="1062" y="216"/>
                  </a:lnTo>
                  <a:lnTo>
                    <a:pt x="1071" y="216"/>
                  </a:lnTo>
                  <a:lnTo>
                    <a:pt x="1079" y="216"/>
                  </a:lnTo>
                  <a:lnTo>
                    <a:pt x="1088" y="212"/>
                  </a:lnTo>
                  <a:lnTo>
                    <a:pt x="1096" y="212"/>
                  </a:lnTo>
                  <a:lnTo>
                    <a:pt x="1101" y="208"/>
                  </a:lnTo>
                  <a:lnTo>
                    <a:pt x="1105" y="208"/>
                  </a:lnTo>
                  <a:lnTo>
                    <a:pt x="1113" y="203"/>
                  </a:lnTo>
                  <a:lnTo>
                    <a:pt x="1117" y="203"/>
                  </a:lnTo>
                  <a:lnTo>
                    <a:pt x="1122" y="203"/>
                  </a:lnTo>
                  <a:lnTo>
                    <a:pt x="1126" y="199"/>
                  </a:lnTo>
                  <a:lnTo>
                    <a:pt x="1130" y="216"/>
                  </a:lnTo>
                  <a:lnTo>
                    <a:pt x="1134" y="225"/>
                  </a:lnTo>
                  <a:lnTo>
                    <a:pt x="1139" y="254"/>
                  </a:lnTo>
                  <a:lnTo>
                    <a:pt x="1139" y="263"/>
                  </a:lnTo>
                  <a:lnTo>
                    <a:pt x="1147" y="280"/>
                  </a:lnTo>
                  <a:lnTo>
                    <a:pt x="1147" y="288"/>
                  </a:lnTo>
                  <a:lnTo>
                    <a:pt x="1147" y="297"/>
                  </a:lnTo>
                  <a:lnTo>
                    <a:pt x="1151" y="313"/>
                  </a:lnTo>
                  <a:lnTo>
                    <a:pt x="1151" y="318"/>
                  </a:lnTo>
                  <a:lnTo>
                    <a:pt x="1156" y="326"/>
                  </a:lnTo>
                  <a:lnTo>
                    <a:pt x="1160" y="339"/>
                  </a:lnTo>
                  <a:lnTo>
                    <a:pt x="1160" y="347"/>
                  </a:lnTo>
                  <a:lnTo>
                    <a:pt x="1168" y="373"/>
                  </a:lnTo>
                  <a:lnTo>
                    <a:pt x="1173" y="381"/>
                  </a:lnTo>
                  <a:lnTo>
                    <a:pt x="1173" y="390"/>
                  </a:lnTo>
                  <a:lnTo>
                    <a:pt x="1177" y="394"/>
                  </a:lnTo>
                  <a:lnTo>
                    <a:pt x="1181" y="402"/>
                  </a:lnTo>
                  <a:lnTo>
                    <a:pt x="1185" y="407"/>
                  </a:lnTo>
                  <a:lnTo>
                    <a:pt x="1185" y="411"/>
                  </a:lnTo>
                  <a:lnTo>
                    <a:pt x="1202" y="428"/>
                  </a:lnTo>
                  <a:lnTo>
                    <a:pt x="1206" y="436"/>
                  </a:lnTo>
                  <a:lnTo>
                    <a:pt x="1211" y="441"/>
                  </a:lnTo>
                  <a:lnTo>
                    <a:pt x="1215" y="449"/>
                  </a:lnTo>
                  <a:lnTo>
                    <a:pt x="1219" y="453"/>
                  </a:lnTo>
                  <a:lnTo>
                    <a:pt x="1219" y="462"/>
                  </a:lnTo>
                  <a:lnTo>
                    <a:pt x="1223" y="466"/>
                  </a:lnTo>
                  <a:lnTo>
                    <a:pt x="1223" y="474"/>
                  </a:lnTo>
                  <a:lnTo>
                    <a:pt x="1223" y="479"/>
                  </a:lnTo>
                  <a:lnTo>
                    <a:pt x="1223" y="483"/>
                  </a:lnTo>
                  <a:lnTo>
                    <a:pt x="1223" y="487"/>
                  </a:lnTo>
                  <a:lnTo>
                    <a:pt x="1223" y="491"/>
                  </a:lnTo>
                  <a:lnTo>
                    <a:pt x="1223" y="496"/>
                  </a:lnTo>
                  <a:lnTo>
                    <a:pt x="1219" y="500"/>
                  </a:lnTo>
                  <a:lnTo>
                    <a:pt x="1219" y="504"/>
                  </a:lnTo>
                  <a:lnTo>
                    <a:pt x="1215" y="508"/>
                  </a:lnTo>
                  <a:lnTo>
                    <a:pt x="1211" y="508"/>
                  </a:lnTo>
                  <a:lnTo>
                    <a:pt x="1206" y="512"/>
                  </a:lnTo>
                  <a:lnTo>
                    <a:pt x="1202" y="512"/>
                  </a:lnTo>
                  <a:lnTo>
                    <a:pt x="1198" y="517"/>
                  </a:lnTo>
                  <a:lnTo>
                    <a:pt x="1189" y="521"/>
                  </a:lnTo>
                  <a:lnTo>
                    <a:pt x="1156" y="538"/>
                  </a:lnTo>
                  <a:lnTo>
                    <a:pt x="1143" y="542"/>
                  </a:lnTo>
                  <a:lnTo>
                    <a:pt x="1101" y="568"/>
                  </a:lnTo>
                  <a:lnTo>
                    <a:pt x="1096" y="568"/>
                  </a:lnTo>
                  <a:lnTo>
                    <a:pt x="1092" y="572"/>
                  </a:lnTo>
                  <a:lnTo>
                    <a:pt x="1088" y="572"/>
                  </a:lnTo>
                  <a:lnTo>
                    <a:pt x="1084" y="572"/>
                  </a:lnTo>
                  <a:lnTo>
                    <a:pt x="1079" y="572"/>
                  </a:lnTo>
                  <a:lnTo>
                    <a:pt x="1075" y="572"/>
                  </a:lnTo>
                  <a:lnTo>
                    <a:pt x="1067" y="572"/>
                  </a:lnTo>
                  <a:lnTo>
                    <a:pt x="1062" y="572"/>
                  </a:lnTo>
                  <a:lnTo>
                    <a:pt x="1058" y="568"/>
                  </a:lnTo>
                  <a:lnTo>
                    <a:pt x="1054" y="568"/>
                  </a:lnTo>
                  <a:lnTo>
                    <a:pt x="1050" y="563"/>
                  </a:lnTo>
                  <a:lnTo>
                    <a:pt x="1046" y="559"/>
                  </a:lnTo>
                  <a:lnTo>
                    <a:pt x="1041" y="559"/>
                  </a:lnTo>
                  <a:lnTo>
                    <a:pt x="1037" y="563"/>
                  </a:lnTo>
                  <a:lnTo>
                    <a:pt x="1037" y="568"/>
                  </a:lnTo>
                  <a:lnTo>
                    <a:pt x="1037" y="572"/>
                  </a:lnTo>
                  <a:lnTo>
                    <a:pt x="1037" y="576"/>
                  </a:lnTo>
                  <a:lnTo>
                    <a:pt x="1037" y="589"/>
                  </a:lnTo>
                  <a:lnTo>
                    <a:pt x="1037" y="606"/>
                  </a:lnTo>
                  <a:lnTo>
                    <a:pt x="1037" y="610"/>
                  </a:lnTo>
                  <a:lnTo>
                    <a:pt x="1041" y="618"/>
                  </a:lnTo>
                  <a:lnTo>
                    <a:pt x="1041" y="627"/>
                  </a:lnTo>
                  <a:lnTo>
                    <a:pt x="1046" y="631"/>
                  </a:lnTo>
                  <a:lnTo>
                    <a:pt x="1046" y="639"/>
                  </a:lnTo>
                  <a:lnTo>
                    <a:pt x="1054" y="652"/>
                  </a:lnTo>
                  <a:lnTo>
                    <a:pt x="1058" y="661"/>
                  </a:lnTo>
                  <a:lnTo>
                    <a:pt x="1058" y="669"/>
                  </a:lnTo>
                  <a:lnTo>
                    <a:pt x="1062" y="669"/>
                  </a:lnTo>
                  <a:lnTo>
                    <a:pt x="1062" y="673"/>
                  </a:lnTo>
                  <a:lnTo>
                    <a:pt x="1062" y="678"/>
                  </a:lnTo>
                  <a:lnTo>
                    <a:pt x="1062" y="682"/>
                  </a:lnTo>
                  <a:lnTo>
                    <a:pt x="1058" y="690"/>
                  </a:lnTo>
                  <a:lnTo>
                    <a:pt x="1058" y="695"/>
                  </a:lnTo>
                  <a:lnTo>
                    <a:pt x="1054" y="699"/>
                  </a:lnTo>
                  <a:lnTo>
                    <a:pt x="1050" y="703"/>
                  </a:lnTo>
                  <a:lnTo>
                    <a:pt x="1046" y="707"/>
                  </a:lnTo>
                  <a:lnTo>
                    <a:pt x="1041" y="711"/>
                  </a:lnTo>
                  <a:lnTo>
                    <a:pt x="1037" y="716"/>
                  </a:lnTo>
                  <a:lnTo>
                    <a:pt x="1020" y="728"/>
                  </a:lnTo>
                  <a:lnTo>
                    <a:pt x="999" y="741"/>
                  </a:lnTo>
                  <a:lnTo>
                    <a:pt x="995" y="745"/>
                  </a:lnTo>
                  <a:lnTo>
                    <a:pt x="986" y="745"/>
                  </a:lnTo>
                  <a:lnTo>
                    <a:pt x="982" y="750"/>
                  </a:lnTo>
                  <a:lnTo>
                    <a:pt x="978" y="750"/>
                  </a:lnTo>
                  <a:lnTo>
                    <a:pt x="974" y="750"/>
                  </a:lnTo>
                  <a:lnTo>
                    <a:pt x="969" y="750"/>
                  </a:lnTo>
                  <a:lnTo>
                    <a:pt x="965" y="750"/>
                  </a:lnTo>
                  <a:lnTo>
                    <a:pt x="957" y="750"/>
                  </a:lnTo>
                  <a:lnTo>
                    <a:pt x="948" y="745"/>
                  </a:lnTo>
                  <a:lnTo>
                    <a:pt x="931" y="741"/>
                  </a:lnTo>
                  <a:lnTo>
                    <a:pt x="919" y="737"/>
                  </a:lnTo>
                  <a:lnTo>
                    <a:pt x="880" y="724"/>
                  </a:lnTo>
                  <a:lnTo>
                    <a:pt x="872" y="724"/>
                  </a:lnTo>
                  <a:lnTo>
                    <a:pt x="868" y="720"/>
                  </a:lnTo>
                  <a:lnTo>
                    <a:pt x="863" y="720"/>
                  </a:lnTo>
                  <a:lnTo>
                    <a:pt x="855" y="720"/>
                  </a:lnTo>
                  <a:lnTo>
                    <a:pt x="851" y="724"/>
                  </a:lnTo>
                  <a:lnTo>
                    <a:pt x="851" y="728"/>
                  </a:lnTo>
                  <a:lnTo>
                    <a:pt x="851" y="733"/>
                  </a:lnTo>
                  <a:lnTo>
                    <a:pt x="851" y="741"/>
                  </a:lnTo>
                  <a:lnTo>
                    <a:pt x="855" y="758"/>
                  </a:lnTo>
                  <a:lnTo>
                    <a:pt x="855" y="767"/>
                  </a:lnTo>
                  <a:lnTo>
                    <a:pt x="859" y="775"/>
                  </a:lnTo>
                  <a:lnTo>
                    <a:pt x="863" y="783"/>
                  </a:lnTo>
                  <a:lnTo>
                    <a:pt x="863" y="788"/>
                  </a:lnTo>
                  <a:lnTo>
                    <a:pt x="863" y="796"/>
                  </a:lnTo>
                  <a:lnTo>
                    <a:pt x="863" y="805"/>
                  </a:lnTo>
                  <a:lnTo>
                    <a:pt x="863" y="809"/>
                  </a:lnTo>
                  <a:lnTo>
                    <a:pt x="863" y="813"/>
                  </a:lnTo>
                  <a:lnTo>
                    <a:pt x="863" y="817"/>
                  </a:lnTo>
                  <a:lnTo>
                    <a:pt x="859" y="822"/>
                  </a:lnTo>
                  <a:lnTo>
                    <a:pt x="859" y="826"/>
                  </a:lnTo>
                  <a:lnTo>
                    <a:pt x="855" y="830"/>
                  </a:lnTo>
                  <a:lnTo>
                    <a:pt x="855" y="834"/>
                  </a:lnTo>
                  <a:lnTo>
                    <a:pt x="851" y="838"/>
                  </a:lnTo>
                  <a:lnTo>
                    <a:pt x="847" y="847"/>
                  </a:lnTo>
                  <a:lnTo>
                    <a:pt x="842" y="847"/>
                  </a:lnTo>
                  <a:lnTo>
                    <a:pt x="838" y="851"/>
                  </a:lnTo>
                  <a:lnTo>
                    <a:pt x="834" y="855"/>
                  </a:lnTo>
                  <a:lnTo>
                    <a:pt x="825" y="860"/>
                  </a:lnTo>
                  <a:lnTo>
                    <a:pt x="821" y="864"/>
                  </a:lnTo>
                  <a:lnTo>
                    <a:pt x="813" y="868"/>
                  </a:lnTo>
                  <a:lnTo>
                    <a:pt x="804" y="872"/>
                  </a:lnTo>
                  <a:lnTo>
                    <a:pt x="800" y="872"/>
                  </a:lnTo>
                  <a:lnTo>
                    <a:pt x="796" y="877"/>
                  </a:lnTo>
                  <a:lnTo>
                    <a:pt x="792" y="881"/>
                  </a:lnTo>
                  <a:lnTo>
                    <a:pt x="792" y="885"/>
                  </a:lnTo>
                  <a:lnTo>
                    <a:pt x="787" y="885"/>
                  </a:lnTo>
                  <a:lnTo>
                    <a:pt x="783" y="898"/>
                  </a:lnTo>
                  <a:lnTo>
                    <a:pt x="779" y="898"/>
                  </a:lnTo>
                  <a:lnTo>
                    <a:pt x="779" y="902"/>
                  </a:lnTo>
                  <a:lnTo>
                    <a:pt x="775" y="902"/>
                  </a:lnTo>
                  <a:lnTo>
                    <a:pt x="770" y="906"/>
                  </a:lnTo>
                  <a:lnTo>
                    <a:pt x="766" y="906"/>
                  </a:lnTo>
                  <a:lnTo>
                    <a:pt x="762" y="906"/>
                  </a:lnTo>
                  <a:lnTo>
                    <a:pt x="749" y="906"/>
                  </a:lnTo>
                  <a:lnTo>
                    <a:pt x="741" y="906"/>
                  </a:lnTo>
                  <a:lnTo>
                    <a:pt x="736" y="906"/>
                  </a:lnTo>
                  <a:lnTo>
                    <a:pt x="732" y="906"/>
                  </a:lnTo>
                  <a:lnTo>
                    <a:pt x="728" y="910"/>
                  </a:lnTo>
                  <a:lnTo>
                    <a:pt x="724" y="910"/>
                  </a:lnTo>
                  <a:lnTo>
                    <a:pt x="720" y="915"/>
                  </a:lnTo>
                  <a:lnTo>
                    <a:pt x="707" y="923"/>
                  </a:lnTo>
                  <a:lnTo>
                    <a:pt x="694" y="932"/>
                  </a:lnTo>
                  <a:lnTo>
                    <a:pt x="690" y="936"/>
                  </a:lnTo>
                  <a:lnTo>
                    <a:pt x="681" y="940"/>
                  </a:lnTo>
                  <a:lnTo>
                    <a:pt x="677" y="949"/>
                  </a:lnTo>
                  <a:lnTo>
                    <a:pt x="673" y="953"/>
                  </a:lnTo>
                  <a:lnTo>
                    <a:pt x="673" y="957"/>
                  </a:lnTo>
                  <a:lnTo>
                    <a:pt x="669" y="961"/>
                  </a:lnTo>
                  <a:lnTo>
                    <a:pt x="669" y="965"/>
                  </a:lnTo>
                  <a:lnTo>
                    <a:pt x="669" y="970"/>
                  </a:lnTo>
                  <a:lnTo>
                    <a:pt x="673" y="974"/>
                  </a:lnTo>
                  <a:lnTo>
                    <a:pt x="677" y="978"/>
                  </a:lnTo>
                  <a:lnTo>
                    <a:pt x="681" y="982"/>
                  </a:lnTo>
                  <a:lnTo>
                    <a:pt x="686" y="987"/>
                  </a:lnTo>
                  <a:lnTo>
                    <a:pt x="690" y="991"/>
                  </a:lnTo>
                  <a:lnTo>
                    <a:pt x="694" y="991"/>
                  </a:lnTo>
                  <a:lnTo>
                    <a:pt x="698" y="995"/>
                  </a:lnTo>
                  <a:lnTo>
                    <a:pt x="703" y="995"/>
                  </a:lnTo>
                  <a:lnTo>
                    <a:pt x="707" y="995"/>
                  </a:lnTo>
                  <a:lnTo>
                    <a:pt x="711" y="999"/>
                  </a:lnTo>
                  <a:lnTo>
                    <a:pt x="715" y="999"/>
                  </a:lnTo>
                  <a:lnTo>
                    <a:pt x="720" y="999"/>
                  </a:lnTo>
                  <a:lnTo>
                    <a:pt x="736" y="999"/>
                  </a:lnTo>
                  <a:lnTo>
                    <a:pt x="749" y="999"/>
                  </a:lnTo>
                  <a:lnTo>
                    <a:pt x="753" y="999"/>
                  </a:lnTo>
                  <a:lnTo>
                    <a:pt x="758" y="999"/>
                  </a:lnTo>
                  <a:lnTo>
                    <a:pt x="762" y="999"/>
                  </a:lnTo>
                  <a:lnTo>
                    <a:pt x="766" y="999"/>
                  </a:lnTo>
                  <a:lnTo>
                    <a:pt x="770" y="999"/>
                  </a:lnTo>
                  <a:lnTo>
                    <a:pt x="770" y="1004"/>
                  </a:lnTo>
                  <a:lnTo>
                    <a:pt x="775" y="1004"/>
                  </a:lnTo>
                  <a:lnTo>
                    <a:pt x="779" y="1008"/>
                  </a:lnTo>
                  <a:lnTo>
                    <a:pt x="787" y="1012"/>
                  </a:lnTo>
                  <a:lnTo>
                    <a:pt x="787" y="1016"/>
                  </a:lnTo>
                  <a:lnTo>
                    <a:pt x="796" y="1021"/>
                  </a:lnTo>
                  <a:lnTo>
                    <a:pt x="796" y="1025"/>
                  </a:lnTo>
                  <a:lnTo>
                    <a:pt x="800" y="1029"/>
                  </a:lnTo>
                  <a:lnTo>
                    <a:pt x="804" y="1033"/>
                  </a:lnTo>
                  <a:lnTo>
                    <a:pt x="804" y="1037"/>
                  </a:lnTo>
                  <a:lnTo>
                    <a:pt x="808" y="1042"/>
                  </a:lnTo>
                  <a:lnTo>
                    <a:pt x="808" y="1046"/>
                  </a:lnTo>
                  <a:lnTo>
                    <a:pt x="813" y="1063"/>
                  </a:lnTo>
                  <a:lnTo>
                    <a:pt x="821" y="1088"/>
                  </a:lnTo>
                  <a:lnTo>
                    <a:pt x="821" y="1101"/>
                  </a:lnTo>
                  <a:lnTo>
                    <a:pt x="813" y="1105"/>
                  </a:lnTo>
                  <a:lnTo>
                    <a:pt x="804" y="1109"/>
                  </a:lnTo>
                  <a:lnTo>
                    <a:pt x="792" y="1114"/>
                  </a:lnTo>
                  <a:lnTo>
                    <a:pt x="762" y="1126"/>
                  </a:lnTo>
                  <a:lnTo>
                    <a:pt x="749" y="1126"/>
                  </a:lnTo>
                  <a:lnTo>
                    <a:pt x="745" y="1131"/>
                  </a:lnTo>
                  <a:lnTo>
                    <a:pt x="736" y="1135"/>
                  </a:lnTo>
                  <a:lnTo>
                    <a:pt x="732" y="1139"/>
                  </a:lnTo>
                  <a:lnTo>
                    <a:pt x="728" y="1139"/>
                  </a:lnTo>
                  <a:lnTo>
                    <a:pt x="724" y="1143"/>
                  </a:lnTo>
                  <a:lnTo>
                    <a:pt x="720" y="1148"/>
                  </a:lnTo>
                  <a:lnTo>
                    <a:pt x="715" y="1152"/>
                  </a:lnTo>
                  <a:lnTo>
                    <a:pt x="715" y="1156"/>
                  </a:lnTo>
                  <a:lnTo>
                    <a:pt x="711" y="1160"/>
                  </a:lnTo>
                  <a:lnTo>
                    <a:pt x="707" y="1169"/>
                  </a:lnTo>
                  <a:lnTo>
                    <a:pt x="703" y="1173"/>
                  </a:lnTo>
                  <a:lnTo>
                    <a:pt x="698" y="1177"/>
                  </a:lnTo>
                  <a:lnTo>
                    <a:pt x="698" y="1181"/>
                  </a:lnTo>
                  <a:lnTo>
                    <a:pt x="694" y="1181"/>
                  </a:lnTo>
                  <a:lnTo>
                    <a:pt x="690" y="1186"/>
                  </a:lnTo>
                  <a:lnTo>
                    <a:pt x="686" y="1186"/>
                  </a:lnTo>
                  <a:lnTo>
                    <a:pt x="681" y="1190"/>
                  </a:lnTo>
                  <a:lnTo>
                    <a:pt x="665" y="1194"/>
                  </a:lnTo>
                  <a:lnTo>
                    <a:pt x="660" y="1198"/>
                  </a:lnTo>
                  <a:lnTo>
                    <a:pt x="652" y="1198"/>
                  </a:lnTo>
                  <a:lnTo>
                    <a:pt x="648" y="1203"/>
                  </a:lnTo>
                  <a:lnTo>
                    <a:pt x="643" y="1207"/>
                  </a:lnTo>
                  <a:lnTo>
                    <a:pt x="626" y="1220"/>
                  </a:lnTo>
                  <a:lnTo>
                    <a:pt x="618" y="1224"/>
                  </a:lnTo>
                  <a:lnTo>
                    <a:pt x="605" y="1232"/>
                  </a:lnTo>
                  <a:lnTo>
                    <a:pt x="597" y="1236"/>
                  </a:lnTo>
                  <a:lnTo>
                    <a:pt x="593" y="1241"/>
                  </a:lnTo>
                  <a:lnTo>
                    <a:pt x="588" y="1241"/>
                  </a:lnTo>
                  <a:lnTo>
                    <a:pt x="584" y="1245"/>
                  </a:lnTo>
                  <a:lnTo>
                    <a:pt x="580" y="1245"/>
                  </a:lnTo>
                  <a:lnTo>
                    <a:pt x="576" y="1249"/>
                  </a:lnTo>
                  <a:lnTo>
                    <a:pt x="563" y="1249"/>
                  </a:lnTo>
                  <a:lnTo>
                    <a:pt x="542" y="1253"/>
                  </a:lnTo>
                  <a:lnTo>
                    <a:pt x="533" y="1258"/>
                  </a:lnTo>
                  <a:lnTo>
                    <a:pt x="529" y="1258"/>
                  </a:lnTo>
                  <a:lnTo>
                    <a:pt x="521" y="1258"/>
                  </a:lnTo>
                  <a:lnTo>
                    <a:pt x="516" y="1262"/>
                  </a:lnTo>
                  <a:lnTo>
                    <a:pt x="512" y="1262"/>
                  </a:lnTo>
                  <a:lnTo>
                    <a:pt x="508" y="1266"/>
                  </a:lnTo>
                  <a:lnTo>
                    <a:pt x="504" y="1270"/>
                  </a:lnTo>
                  <a:lnTo>
                    <a:pt x="499" y="1275"/>
                  </a:lnTo>
                  <a:lnTo>
                    <a:pt x="491" y="1283"/>
                  </a:lnTo>
                  <a:lnTo>
                    <a:pt x="487" y="1291"/>
                  </a:lnTo>
                  <a:lnTo>
                    <a:pt x="487" y="1296"/>
                  </a:lnTo>
                  <a:lnTo>
                    <a:pt x="487" y="1300"/>
                  </a:lnTo>
                  <a:lnTo>
                    <a:pt x="487" y="1308"/>
                  </a:lnTo>
                  <a:lnTo>
                    <a:pt x="487" y="1321"/>
                  </a:lnTo>
                  <a:lnTo>
                    <a:pt x="487" y="1325"/>
                  </a:lnTo>
                  <a:lnTo>
                    <a:pt x="487" y="1330"/>
                  </a:lnTo>
                  <a:lnTo>
                    <a:pt x="487" y="1334"/>
                  </a:lnTo>
                  <a:lnTo>
                    <a:pt x="487" y="1338"/>
                  </a:lnTo>
                  <a:lnTo>
                    <a:pt x="487" y="1342"/>
                  </a:lnTo>
                  <a:lnTo>
                    <a:pt x="482" y="1347"/>
                  </a:lnTo>
                  <a:lnTo>
                    <a:pt x="482" y="1355"/>
                  </a:lnTo>
                  <a:lnTo>
                    <a:pt x="478" y="1359"/>
                  </a:lnTo>
                  <a:lnTo>
                    <a:pt x="474" y="1363"/>
                  </a:lnTo>
                  <a:lnTo>
                    <a:pt x="470" y="1363"/>
                  </a:lnTo>
                  <a:lnTo>
                    <a:pt x="461" y="1372"/>
                  </a:lnTo>
                  <a:lnTo>
                    <a:pt x="457" y="1372"/>
                  </a:lnTo>
                  <a:lnTo>
                    <a:pt x="449" y="1380"/>
                  </a:lnTo>
                  <a:lnTo>
                    <a:pt x="440" y="1385"/>
                  </a:lnTo>
                  <a:lnTo>
                    <a:pt x="440" y="1389"/>
                  </a:lnTo>
                  <a:lnTo>
                    <a:pt x="436" y="1393"/>
                  </a:lnTo>
                  <a:lnTo>
                    <a:pt x="432" y="1397"/>
                  </a:lnTo>
                  <a:lnTo>
                    <a:pt x="415" y="1423"/>
                  </a:lnTo>
                  <a:lnTo>
                    <a:pt x="410" y="1427"/>
                  </a:lnTo>
                  <a:lnTo>
                    <a:pt x="402" y="1435"/>
                  </a:lnTo>
                  <a:lnTo>
                    <a:pt x="398" y="1440"/>
                  </a:lnTo>
                  <a:lnTo>
                    <a:pt x="398" y="1444"/>
                  </a:lnTo>
                  <a:lnTo>
                    <a:pt x="394" y="1444"/>
                  </a:lnTo>
                  <a:lnTo>
                    <a:pt x="389" y="1448"/>
                  </a:lnTo>
                  <a:lnTo>
                    <a:pt x="381" y="1448"/>
                  </a:lnTo>
                  <a:lnTo>
                    <a:pt x="372" y="1452"/>
                  </a:lnTo>
                  <a:lnTo>
                    <a:pt x="368" y="1452"/>
                  </a:lnTo>
                  <a:lnTo>
                    <a:pt x="334" y="1465"/>
                  </a:lnTo>
                  <a:lnTo>
                    <a:pt x="326" y="1465"/>
                  </a:lnTo>
                  <a:lnTo>
                    <a:pt x="322" y="1465"/>
                  </a:lnTo>
                  <a:lnTo>
                    <a:pt x="322" y="1461"/>
                  </a:lnTo>
                  <a:lnTo>
                    <a:pt x="317" y="1461"/>
                  </a:lnTo>
                  <a:lnTo>
                    <a:pt x="313" y="1457"/>
                  </a:lnTo>
                  <a:lnTo>
                    <a:pt x="309" y="1457"/>
                  </a:lnTo>
                  <a:lnTo>
                    <a:pt x="305" y="1452"/>
                  </a:lnTo>
                  <a:lnTo>
                    <a:pt x="300" y="1452"/>
                  </a:lnTo>
                  <a:lnTo>
                    <a:pt x="292" y="1448"/>
                  </a:lnTo>
                  <a:lnTo>
                    <a:pt x="288" y="1448"/>
                  </a:lnTo>
                  <a:lnTo>
                    <a:pt x="283" y="1448"/>
                  </a:lnTo>
                  <a:lnTo>
                    <a:pt x="279" y="1444"/>
                  </a:lnTo>
                  <a:lnTo>
                    <a:pt x="262" y="1440"/>
                  </a:lnTo>
                  <a:lnTo>
                    <a:pt x="258" y="1440"/>
                  </a:lnTo>
                  <a:lnTo>
                    <a:pt x="233" y="1431"/>
                  </a:lnTo>
                  <a:lnTo>
                    <a:pt x="224" y="1431"/>
                  </a:lnTo>
                  <a:lnTo>
                    <a:pt x="212" y="1427"/>
                  </a:lnTo>
                  <a:lnTo>
                    <a:pt x="207" y="1427"/>
                  </a:lnTo>
                  <a:lnTo>
                    <a:pt x="186" y="1423"/>
                  </a:lnTo>
                  <a:lnTo>
                    <a:pt x="178" y="1423"/>
                  </a:lnTo>
                  <a:lnTo>
                    <a:pt x="173" y="1423"/>
                  </a:lnTo>
                  <a:lnTo>
                    <a:pt x="169" y="1419"/>
                  </a:lnTo>
                  <a:lnTo>
                    <a:pt x="165" y="1419"/>
                  </a:lnTo>
                  <a:lnTo>
                    <a:pt x="161" y="1419"/>
                  </a:lnTo>
                  <a:lnTo>
                    <a:pt x="156" y="1414"/>
                  </a:lnTo>
                  <a:lnTo>
                    <a:pt x="152" y="1410"/>
                  </a:lnTo>
                  <a:lnTo>
                    <a:pt x="148" y="1406"/>
                  </a:lnTo>
                  <a:lnTo>
                    <a:pt x="144" y="1402"/>
                  </a:lnTo>
                  <a:lnTo>
                    <a:pt x="144" y="1393"/>
                  </a:lnTo>
                  <a:lnTo>
                    <a:pt x="144" y="1389"/>
                  </a:lnTo>
                  <a:lnTo>
                    <a:pt x="144" y="1385"/>
                  </a:lnTo>
                  <a:lnTo>
                    <a:pt x="144" y="1380"/>
                  </a:lnTo>
                  <a:lnTo>
                    <a:pt x="144" y="1376"/>
                  </a:lnTo>
                  <a:lnTo>
                    <a:pt x="144" y="1372"/>
                  </a:lnTo>
                  <a:lnTo>
                    <a:pt x="148" y="1368"/>
                  </a:lnTo>
                  <a:lnTo>
                    <a:pt x="152" y="1363"/>
                  </a:lnTo>
                  <a:lnTo>
                    <a:pt x="156" y="1355"/>
                  </a:lnTo>
                  <a:lnTo>
                    <a:pt x="161" y="1347"/>
                  </a:lnTo>
                  <a:lnTo>
                    <a:pt x="182" y="1325"/>
                  </a:lnTo>
                  <a:lnTo>
                    <a:pt x="186" y="1317"/>
                  </a:lnTo>
                  <a:lnTo>
                    <a:pt x="190" y="1313"/>
                  </a:lnTo>
                  <a:lnTo>
                    <a:pt x="224" y="1262"/>
                  </a:lnTo>
                  <a:lnTo>
                    <a:pt x="233" y="1249"/>
                  </a:lnTo>
                  <a:lnTo>
                    <a:pt x="237" y="1241"/>
                  </a:lnTo>
                  <a:lnTo>
                    <a:pt x="241" y="1232"/>
                  </a:lnTo>
                  <a:lnTo>
                    <a:pt x="245" y="1224"/>
                  </a:lnTo>
                  <a:lnTo>
                    <a:pt x="245" y="1220"/>
                  </a:lnTo>
                  <a:lnTo>
                    <a:pt x="250" y="1211"/>
                  </a:lnTo>
                  <a:lnTo>
                    <a:pt x="258" y="1194"/>
                  </a:lnTo>
                  <a:lnTo>
                    <a:pt x="267" y="1169"/>
                  </a:lnTo>
                  <a:lnTo>
                    <a:pt x="271" y="1160"/>
                  </a:lnTo>
                  <a:lnTo>
                    <a:pt x="271" y="1152"/>
                  </a:lnTo>
                  <a:lnTo>
                    <a:pt x="275" y="1143"/>
                  </a:lnTo>
                  <a:lnTo>
                    <a:pt x="283" y="1118"/>
                  </a:lnTo>
                  <a:lnTo>
                    <a:pt x="288" y="1101"/>
                  </a:lnTo>
                  <a:lnTo>
                    <a:pt x="292" y="1088"/>
                  </a:lnTo>
                  <a:lnTo>
                    <a:pt x="292" y="1080"/>
                  </a:lnTo>
                  <a:lnTo>
                    <a:pt x="296" y="1076"/>
                  </a:lnTo>
                  <a:lnTo>
                    <a:pt x="300" y="1071"/>
                  </a:lnTo>
                  <a:lnTo>
                    <a:pt x="300" y="1067"/>
                  </a:lnTo>
                  <a:lnTo>
                    <a:pt x="305" y="1059"/>
                  </a:lnTo>
                  <a:lnTo>
                    <a:pt x="309" y="1054"/>
                  </a:lnTo>
                  <a:lnTo>
                    <a:pt x="313" y="1050"/>
                  </a:lnTo>
                  <a:lnTo>
                    <a:pt x="317" y="1042"/>
                  </a:lnTo>
                  <a:lnTo>
                    <a:pt x="326" y="1033"/>
                  </a:lnTo>
                  <a:lnTo>
                    <a:pt x="343" y="1016"/>
                  </a:lnTo>
                  <a:lnTo>
                    <a:pt x="347" y="1008"/>
                  </a:lnTo>
                  <a:lnTo>
                    <a:pt x="351" y="1004"/>
                  </a:lnTo>
                  <a:lnTo>
                    <a:pt x="355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60" y="982"/>
                  </a:lnTo>
                  <a:lnTo>
                    <a:pt x="364" y="974"/>
                  </a:lnTo>
                  <a:lnTo>
                    <a:pt x="364" y="970"/>
                  </a:lnTo>
                  <a:lnTo>
                    <a:pt x="364" y="965"/>
                  </a:lnTo>
                  <a:lnTo>
                    <a:pt x="364" y="957"/>
                  </a:lnTo>
                  <a:lnTo>
                    <a:pt x="360" y="953"/>
                  </a:lnTo>
                  <a:lnTo>
                    <a:pt x="360" y="949"/>
                  </a:lnTo>
                  <a:lnTo>
                    <a:pt x="355" y="944"/>
                  </a:lnTo>
                  <a:lnTo>
                    <a:pt x="355" y="940"/>
                  </a:lnTo>
                  <a:lnTo>
                    <a:pt x="351" y="940"/>
                  </a:lnTo>
                  <a:lnTo>
                    <a:pt x="347" y="932"/>
                  </a:lnTo>
                  <a:lnTo>
                    <a:pt x="343" y="927"/>
                  </a:lnTo>
                  <a:lnTo>
                    <a:pt x="339" y="923"/>
                  </a:lnTo>
                  <a:lnTo>
                    <a:pt x="313" y="906"/>
                  </a:lnTo>
                  <a:lnTo>
                    <a:pt x="309" y="902"/>
                  </a:lnTo>
                  <a:lnTo>
                    <a:pt x="305" y="898"/>
                  </a:lnTo>
                  <a:lnTo>
                    <a:pt x="300" y="889"/>
                  </a:lnTo>
                  <a:lnTo>
                    <a:pt x="296" y="885"/>
                  </a:lnTo>
                  <a:lnTo>
                    <a:pt x="288" y="877"/>
                  </a:lnTo>
                  <a:lnTo>
                    <a:pt x="279" y="864"/>
                  </a:lnTo>
                  <a:lnTo>
                    <a:pt x="275" y="855"/>
                  </a:lnTo>
                  <a:lnTo>
                    <a:pt x="271" y="851"/>
                  </a:lnTo>
                  <a:lnTo>
                    <a:pt x="267" y="847"/>
                  </a:lnTo>
                  <a:lnTo>
                    <a:pt x="262" y="843"/>
                  </a:lnTo>
                  <a:lnTo>
                    <a:pt x="258" y="838"/>
                  </a:lnTo>
                  <a:lnTo>
                    <a:pt x="254" y="834"/>
                  </a:lnTo>
                  <a:lnTo>
                    <a:pt x="245" y="830"/>
                  </a:lnTo>
                  <a:lnTo>
                    <a:pt x="228" y="817"/>
                  </a:lnTo>
                  <a:lnTo>
                    <a:pt x="224" y="813"/>
                  </a:lnTo>
                  <a:lnTo>
                    <a:pt x="216" y="809"/>
                  </a:lnTo>
                  <a:lnTo>
                    <a:pt x="212" y="805"/>
                  </a:lnTo>
                  <a:lnTo>
                    <a:pt x="207" y="805"/>
                  </a:lnTo>
                  <a:lnTo>
                    <a:pt x="203" y="800"/>
                  </a:lnTo>
                  <a:lnTo>
                    <a:pt x="199" y="796"/>
                  </a:lnTo>
                  <a:lnTo>
                    <a:pt x="195" y="792"/>
                  </a:lnTo>
                  <a:lnTo>
                    <a:pt x="195" y="788"/>
                  </a:lnTo>
                  <a:lnTo>
                    <a:pt x="190" y="783"/>
                  </a:lnTo>
                  <a:lnTo>
                    <a:pt x="190" y="775"/>
                  </a:lnTo>
                  <a:lnTo>
                    <a:pt x="186" y="771"/>
                  </a:lnTo>
                  <a:lnTo>
                    <a:pt x="186" y="767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82" y="750"/>
                  </a:lnTo>
                  <a:lnTo>
                    <a:pt x="182" y="745"/>
                  </a:lnTo>
                  <a:lnTo>
                    <a:pt x="182" y="741"/>
                  </a:lnTo>
                  <a:lnTo>
                    <a:pt x="186" y="733"/>
                  </a:lnTo>
                  <a:lnTo>
                    <a:pt x="186" y="728"/>
                  </a:lnTo>
                  <a:lnTo>
                    <a:pt x="186" y="720"/>
                  </a:lnTo>
                  <a:lnTo>
                    <a:pt x="190" y="711"/>
                  </a:lnTo>
                  <a:lnTo>
                    <a:pt x="199" y="682"/>
                  </a:lnTo>
                  <a:lnTo>
                    <a:pt x="203" y="669"/>
                  </a:lnTo>
                  <a:lnTo>
                    <a:pt x="203" y="665"/>
                  </a:lnTo>
                  <a:lnTo>
                    <a:pt x="203" y="661"/>
                  </a:lnTo>
                  <a:lnTo>
                    <a:pt x="203" y="656"/>
                  </a:lnTo>
                  <a:lnTo>
                    <a:pt x="203" y="648"/>
                  </a:lnTo>
                  <a:lnTo>
                    <a:pt x="203" y="639"/>
                  </a:lnTo>
                  <a:lnTo>
                    <a:pt x="203" y="631"/>
                  </a:lnTo>
                  <a:lnTo>
                    <a:pt x="203" y="623"/>
                  </a:lnTo>
                  <a:lnTo>
                    <a:pt x="203" y="606"/>
                  </a:lnTo>
                  <a:lnTo>
                    <a:pt x="199" y="593"/>
                  </a:lnTo>
                  <a:lnTo>
                    <a:pt x="199" y="584"/>
                  </a:lnTo>
                  <a:lnTo>
                    <a:pt x="195" y="576"/>
                  </a:lnTo>
                  <a:lnTo>
                    <a:pt x="195" y="568"/>
                  </a:lnTo>
                  <a:lnTo>
                    <a:pt x="190" y="563"/>
                  </a:lnTo>
                  <a:lnTo>
                    <a:pt x="190" y="555"/>
                  </a:lnTo>
                  <a:lnTo>
                    <a:pt x="186" y="551"/>
                  </a:lnTo>
                  <a:lnTo>
                    <a:pt x="186" y="542"/>
                  </a:lnTo>
                  <a:lnTo>
                    <a:pt x="182" y="538"/>
                  </a:lnTo>
                  <a:lnTo>
                    <a:pt x="178" y="538"/>
                  </a:lnTo>
                  <a:lnTo>
                    <a:pt x="173" y="534"/>
                  </a:lnTo>
                  <a:lnTo>
                    <a:pt x="173" y="529"/>
                  </a:lnTo>
                  <a:lnTo>
                    <a:pt x="169" y="525"/>
                  </a:lnTo>
                  <a:lnTo>
                    <a:pt x="165" y="521"/>
                  </a:lnTo>
                  <a:lnTo>
                    <a:pt x="161" y="521"/>
                  </a:lnTo>
                  <a:lnTo>
                    <a:pt x="152" y="517"/>
                  </a:lnTo>
                  <a:lnTo>
                    <a:pt x="148" y="512"/>
                  </a:lnTo>
                  <a:lnTo>
                    <a:pt x="140" y="512"/>
                  </a:lnTo>
                  <a:lnTo>
                    <a:pt x="135" y="512"/>
                  </a:lnTo>
                  <a:lnTo>
                    <a:pt x="127" y="512"/>
                  </a:lnTo>
                  <a:lnTo>
                    <a:pt x="123" y="512"/>
                  </a:lnTo>
                  <a:lnTo>
                    <a:pt x="114" y="512"/>
                  </a:lnTo>
                  <a:lnTo>
                    <a:pt x="106" y="512"/>
                  </a:lnTo>
                  <a:lnTo>
                    <a:pt x="97" y="517"/>
                  </a:lnTo>
                  <a:lnTo>
                    <a:pt x="89" y="517"/>
                  </a:lnTo>
                  <a:lnTo>
                    <a:pt x="68" y="521"/>
                  </a:lnTo>
                  <a:lnTo>
                    <a:pt x="51" y="525"/>
                  </a:lnTo>
                  <a:lnTo>
                    <a:pt x="34" y="534"/>
                  </a:lnTo>
                  <a:lnTo>
                    <a:pt x="25" y="534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2"/>
                  </a:lnTo>
                  <a:lnTo>
                    <a:pt x="13" y="508"/>
                  </a:lnTo>
                  <a:lnTo>
                    <a:pt x="8" y="496"/>
                  </a:lnTo>
                  <a:lnTo>
                    <a:pt x="4" y="496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1" name="Freeform 107"/>
            <p:cNvSpPr>
              <a:spLocks noEditPoints="1"/>
            </p:cNvSpPr>
            <p:nvPr/>
          </p:nvSpPr>
          <p:spPr bwMode="auto">
            <a:xfrm>
              <a:off x="2499629" y="3728230"/>
              <a:ext cx="675320" cy="566988"/>
            </a:xfrm>
            <a:custGeom>
              <a:avLst/>
              <a:gdLst>
                <a:gd name="T0" fmla="*/ 106 w 2134"/>
                <a:gd name="T1" fmla="*/ 821 h 1786"/>
                <a:gd name="T2" fmla="*/ 216 w 2134"/>
                <a:gd name="T3" fmla="*/ 745 h 1786"/>
                <a:gd name="T4" fmla="*/ 377 w 2134"/>
                <a:gd name="T5" fmla="*/ 783 h 1786"/>
                <a:gd name="T6" fmla="*/ 508 w 2134"/>
                <a:gd name="T7" fmla="*/ 787 h 1786"/>
                <a:gd name="T8" fmla="*/ 618 w 2134"/>
                <a:gd name="T9" fmla="*/ 724 h 1786"/>
                <a:gd name="T10" fmla="*/ 741 w 2134"/>
                <a:gd name="T11" fmla="*/ 605 h 1786"/>
                <a:gd name="T12" fmla="*/ 842 w 2134"/>
                <a:gd name="T13" fmla="*/ 593 h 1786"/>
                <a:gd name="T14" fmla="*/ 927 w 2134"/>
                <a:gd name="T15" fmla="*/ 601 h 1786"/>
                <a:gd name="T16" fmla="*/ 1041 w 2134"/>
                <a:gd name="T17" fmla="*/ 521 h 1786"/>
                <a:gd name="T18" fmla="*/ 1232 w 2134"/>
                <a:gd name="T19" fmla="*/ 326 h 1786"/>
                <a:gd name="T20" fmla="*/ 1278 w 2134"/>
                <a:gd name="T21" fmla="*/ 220 h 1786"/>
                <a:gd name="T22" fmla="*/ 1346 w 2134"/>
                <a:gd name="T23" fmla="*/ 144 h 1786"/>
                <a:gd name="T24" fmla="*/ 1435 w 2134"/>
                <a:gd name="T25" fmla="*/ 55 h 1786"/>
                <a:gd name="T26" fmla="*/ 1520 w 2134"/>
                <a:gd name="T27" fmla="*/ 4 h 1786"/>
                <a:gd name="T28" fmla="*/ 1609 w 2134"/>
                <a:gd name="T29" fmla="*/ 59 h 1786"/>
                <a:gd name="T30" fmla="*/ 1660 w 2134"/>
                <a:gd name="T31" fmla="*/ 199 h 1786"/>
                <a:gd name="T32" fmla="*/ 1774 w 2134"/>
                <a:gd name="T33" fmla="*/ 148 h 1786"/>
                <a:gd name="T34" fmla="*/ 1833 w 2134"/>
                <a:gd name="T35" fmla="*/ 93 h 1786"/>
                <a:gd name="T36" fmla="*/ 1880 w 2134"/>
                <a:gd name="T37" fmla="*/ 156 h 1786"/>
                <a:gd name="T38" fmla="*/ 1981 w 2134"/>
                <a:gd name="T39" fmla="*/ 186 h 1786"/>
                <a:gd name="T40" fmla="*/ 1985 w 2134"/>
                <a:gd name="T41" fmla="*/ 372 h 1786"/>
                <a:gd name="T42" fmla="*/ 2079 w 2134"/>
                <a:gd name="T43" fmla="*/ 457 h 1786"/>
                <a:gd name="T44" fmla="*/ 2112 w 2134"/>
                <a:gd name="T45" fmla="*/ 567 h 1786"/>
                <a:gd name="T46" fmla="*/ 2117 w 2134"/>
                <a:gd name="T47" fmla="*/ 669 h 1786"/>
                <a:gd name="T48" fmla="*/ 2074 w 2134"/>
                <a:gd name="T49" fmla="*/ 766 h 1786"/>
                <a:gd name="T50" fmla="*/ 2074 w 2134"/>
                <a:gd name="T51" fmla="*/ 952 h 1786"/>
                <a:gd name="T52" fmla="*/ 2079 w 2134"/>
                <a:gd name="T53" fmla="*/ 1062 h 1786"/>
                <a:gd name="T54" fmla="*/ 2108 w 2134"/>
                <a:gd name="T55" fmla="*/ 1134 h 1786"/>
                <a:gd name="T56" fmla="*/ 1964 w 2134"/>
                <a:gd name="T57" fmla="*/ 1168 h 1786"/>
                <a:gd name="T58" fmla="*/ 1850 w 2134"/>
                <a:gd name="T59" fmla="*/ 1139 h 1786"/>
                <a:gd name="T60" fmla="*/ 1761 w 2134"/>
                <a:gd name="T61" fmla="*/ 1185 h 1786"/>
                <a:gd name="T62" fmla="*/ 1626 w 2134"/>
                <a:gd name="T63" fmla="*/ 1232 h 1786"/>
                <a:gd name="T64" fmla="*/ 1537 w 2134"/>
                <a:gd name="T65" fmla="*/ 1329 h 1786"/>
                <a:gd name="T66" fmla="*/ 1562 w 2134"/>
                <a:gd name="T67" fmla="*/ 1401 h 1786"/>
                <a:gd name="T68" fmla="*/ 1621 w 2134"/>
                <a:gd name="T69" fmla="*/ 1465 h 1786"/>
                <a:gd name="T70" fmla="*/ 1482 w 2134"/>
                <a:gd name="T71" fmla="*/ 1545 h 1786"/>
                <a:gd name="T72" fmla="*/ 1439 w 2134"/>
                <a:gd name="T73" fmla="*/ 1689 h 1786"/>
                <a:gd name="T74" fmla="*/ 1452 w 2134"/>
                <a:gd name="T75" fmla="*/ 1786 h 1786"/>
                <a:gd name="T76" fmla="*/ 1278 w 2134"/>
                <a:gd name="T77" fmla="*/ 1770 h 1786"/>
                <a:gd name="T78" fmla="*/ 1228 w 2134"/>
                <a:gd name="T79" fmla="*/ 1655 h 1786"/>
                <a:gd name="T80" fmla="*/ 1135 w 2134"/>
                <a:gd name="T81" fmla="*/ 1587 h 1786"/>
                <a:gd name="T82" fmla="*/ 1109 w 2134"/>
                <a:gd name="T83" fmla="*/ 1511 h 1786"/>
                <a:gd name="T84" fmla="*/ 842 w 2134"/>
                <a:gd name="T85" fmla="*/ 1503 h 1786"/>
                <a:gd name="T86" fmla="*/ 677 w 2134"/>
                <a:gd name="T87" fmla="*/ 1439 h 1786"/>
                <a:gd name="T88" fmla="*/ 542 w 2134"/>
                <a:gd name="T89" fmla="*/ 1405 h 1786"/>
                <a:gd name="T90" fmla="*/ 394 w 2134"/>
                <a:gd name="T91" fmla="*/ 1427 h 1786"/>
                <a:gd name="T92" fmla="*/ 284 w 2134"/>
                <a:gd name="T93" fmla="*/ 1363 h 1786"/>
                <a:gd name="T94" fmla="*/ 174 w 2134"/>
                <a:gd name="T95" fmla="*/ 1342 h 1786"/>
                <a:gd name="T96" fmla="*/ 119 w 2134"/>
                <a:gd name="T97" fmla="*/ 1240 h 1786"/>
                <a:gd name="T98" fmla="*/ 110 w 2134"/>
                <a:gd name="T99" fmla="*/ 1164 h 1786"/>
                <a:gd name="T100" fmla="*/ 68 w 2134"/>
                <a:gd name="T101" fmla="*/ 1033 h 1786"/>
                <a:gd name="T102" fmla="*/ 1185 w 2134"/>
                <a:gd name="T103" fmla="*/ 1143 h 1786"/>
                <a:gd name="T104" fmla="*/ 1312 w 2134"/>
                <a:gd name="T105" fmla="*/ 1156 h 1786"/>
                <a:gd name="T106" fmla="*/ 1346 w 2134"/>
                <a:gd name="T107" fmla="*/ 1143 h 1786"/>
                <a:gd name="T108" fmla="*/ 1397 w 2134"/>
                <a:gd name="T109" fmla="*/ 1054 h 1786"/>
                <a:gd name="T110" fmla="*/ 1427 w 2134"/>
                <a:gd name="T111" fmla="*/ 978 h 1786"/>
                <a:gd name="T112" fmla="*/ 1448 w 2134"/>
                <a:gd name="T113" fmla="*/ 842 h 1786"/>
                <a:gd name="T114" fmla="*/ 1439 w 2134"/>
                <a:gd name="T115" fmla="*/ 745 h 1786"/>
                <a:gd name="T116" fmla="*/ 1389 w 2134"/>
                <a:gd name="T117" fmla="*/ 851 h 1786"/>
                <a:gd name="T118" fmla="*/ 1308 w 2134"/>
                <a:gd name="T119" fmla="*/ 872 h 1786"/>
                <a:gd name="T120" fmla="*/ 1215 w 2134"/>
                <a:gd name="T121" fmla="*/ 1029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4" h="1786">
                  <a:moveTo>
                    <a:pt x="0" y="999"/>
                  </a:moveTo>
                  <a:lnTo>
                    <a:pt x="8" y="978"/>
                  </a:lnTo>
                  <a:lnTo>
                    <a:pt x="25" y="931"/>
                  </a:lnTo>
                  <a:lnTo>
                    <a:pt x="38" y="902"/>
                  </a:lnTo>
                  <a:lnTo>
                    <a:pt x="42" y="897"/>
                  </a:lnTo>
                  <a:lnTo>
                    <a:pt x="47" y="889"/>
                  </a:lnTo>
                  <a:lnTo>
                    <a:pt x="47" y="880"/>
                  </a:lnTo>
                  <a:lnTo>
                    <a:pt x="51" y="876"/>
                  </a:lnTo>
                  <a:lnTo>
                    <a:pt x="64" y="868"/>
                  </a:lnTo>
                  <a:lnTo>
                    <a:pt x="68" y="864"/>
                  </a:lnTo>
                  <a:lnTo>
                    <a:pt x="72" y="859"/>
                  </a:lnTo>
                  <a:lnTo>
                    <a:pt x="80" y="851"/>
                  </a:lnTo>
                  <a:lnTo>
                    <a:pt x="89" y="838"/>
                  </a:lnTo>
                  <a:lnTo>
                    <a:pt x="97" y="834"/>
                  </a:lnTo>
                  <a:lnTo>
                    <a:pt x="97" y="830"/>
                  </a:lnTo>
                  <a:lnTo>
                    <a:pt x="102" y="825"/>
                  </a:lnTo>
                  <a:lnTo>
                    <a:pt x="106" y="821"/>
                  </a:lnTo>
                  <a:lnTo>
                    <a:pt x="110" y="821"/>
                  </a:lnTo>
                  <a:lnTo>
                    <a:pt x="127" y="808"/>
                  </a:lnTo>
                  <a:lnTo>
                    <a:pt x="131" y="808"/>
                  </a:lnTo>
                  <a:lnTo>
                    <a:pt x="135" y="804"/>
                  </a:lnTo>
                  <a:lnTo>
                    <a:pt x="140" y="800"/>
                  </a:lnTo>
                  <a:lnTo>
                    <a:pt x="148" y="792"/>
                  </a:lnTo>
                  <a:lnTo>
                    <a:pt x="152" y="783"/>
                  </a:lnTo>
                  <a:lnTo>
                    <a:pt x="161" y="779"/>
                  </a:lnTo>
                  <a:lnTo>
                    <a:pt x="165" y="775"/>
                  </a:lnTo>
                  <a:lnTo>
                    <a:pt x="169" y="770"/>
                  </a:lnTo>
                  <a:lnTo>
                    <a:pt x="178" y="762"/>
                  </a:lnTo>
                  <a:lnTo>
                    <a:pt x="195" y="753"/>
                  </a:lnTo>
                  <a:lnTo>
                    <a:pt x="199" y="749"/>
                  </a:lnTo>
                  <a:lnTo>
                    <a:pt x="203" y="749"/>
                  </a:lnTo>
                  <a:lnTo>
                    <a:pt x="207" y="745"/>
                  </a:lnTo>
                  <a:lnTo>
                    <a:pt x="212" y="745"/>
                  </a:lnTo>
                  <a:lnTo>
                    <a:pt x="216" y="745"/>
                  </a:lnTo>
                  <a:lnTo>
                    <a:pt x="220" y="741"/>
                  </a:lnTo>
                  <a:lnTo>
                    <a:pt x="229" y="741"/>
                  </a:lnTo>
                  <a:lnTo>
                    <a:pt x="233" y="741"/>
                  </a:lnTo>
                  <a:lnTo>
                    <a:pt x="241" y="745"/>
                  </a:lnTo>
                  <a:lnTo>
                    <a:pt x="254" y="745"/>
                  </a:lnTo>
                  <a:lnTo>
                    <a:pt x="279" y="753"/>
                  </a:lnTo>
                  <a:lnTo>
                    <a:pt x="288" y="753"/>
                  </a:lnTo>
                  <a:lnTo>
                    <a:pt x="296" y="758"/>
                  </a:lnTo>
                  <a:lnTo>
                    <a:pt x="301" y="758"/>
                  </a:lnTo>
                  <a:lnTo>
                    <a:pt x="313" y="758"/>
                  </a:lnTo>
                  <a:lnTo>
                    <a:pt x="318" y="758"/>
                  </a:lnTo>
                  <a:lnTo>
                    <a:pt x="322" y="758"/>
                  </a:lnTo>
                  <a:lnTo>
                    <a:pt x="326" y="762"/>
                  </a:lnTo>
                  <a:lnTo>
                    <a:pt x="334" y="762"/>
                  </a:lnTo>
                  <a:lnTo>
                    <a:pt x="339" y="766"/>
                  </a:lnTo>
                  <a:lnTo>
                    <a:pt x="347" y="766"/>
                  </a:lnTo>
                  <a:lnTo>
                    <a:pt x="377" y="783"/>
                  </a:lnTo>
                  <a:lnTo>
                    <a:pt x="398" y="796"/>
                  </a:lnTo>
                  <a:lnTo>
                    <a:pt x="411" y="800"/>
                  </a:lnTo>
                  <a:lnTo>
                    <a:pt x="419" y="804"/>
                  </a:lnTo>
                  <a:lnTo>
                    <a:pt x="428" y="808"/>
                  </a:lnTo>
                  <a:lnTo>
                    <a:pt x="436" y="813"/>
                  </a:lnTo>
                  <a:lnTo>
                    <a:pt x="440" y="813"/>
                  </a:lnTo>
                  <a:lnTo>
                    <a:pt x="449" y="817"/>
                  </a:lnTo>
                  <a:lnTo>
                    <a:pt x="457" y="817"/>
                  </a:lnTo>
                  <a:lnTo>
                    <a:pt x="461" y="817"/>
                  </a:lnTo>
                  <a:lnTo>
                    <a:pt x="470" y="817"/>
                  </a:lnTo>
                  <a:lnTo>
                    <a:pt x="474" y="817"/>
                  </a:lnTo>
                  <a:lnTo>
                    <a:pt x="478" y="817"/>
                  </a:lnTo>
                  <a:lnTo>
                    <a:pt x="483" y="813"/>
                  </a:lnTo>
                  <a:lnTo>
                    <a:pt x="487" y="808"/>
                  </a:lnTo>
                  <a:lnTo>
                    <a:pt x="491" y="804"/>
                  </a:lnTo>
                  <a:lnTo>
                    <a:pt x="495" y="800"/>
                  </a:lnTo>
                  <a:lnTo>
                    <a:pt x="508" y="787"/>
                  </a:lnTo>
                  <a:lnTo>
                    <a:pt x="512" y="783"/>
                  </a:lnTo>
                  <a:lnTo>
                    <a:pt x="521" y="775"/>
                  </a:lnTo>
                  <a:lnTo>
                    <a:pt x="525" y="770"/>
                  </a:lnTo>
                  <a:lnTo>
                    <a:pt x="529" y="766"/>
                  </a:lnTo>
                  <a:lnTo>
                    <a:pt x="538" y="762"/>
                  </a:lnTo>
                  <a:lnTo>
                    <a:pt x="542" y="762"/>
                  </a:lnTo>
                  <a:lnTo>
                    <a:pt x="546" y="758"/>
                  </a:lnTo>
                  <a:lnTo>
                    <a:pt x="550" y="758"/>
                  </a:lnTo>
                  <a:lnTo>
                    <a:pt x="559" y="753"/>
                  </a:lnTo>
                  <a:lnTo>
                    <a:pt x="576" y="745"/>
                  </a:lnTo>
                  <a:lnTo>
                    <a:pt x="584" y="745"/>
                  </a:lnTo>
                  <a:lnTo>
                    <a:pt x="588" y="741"/>
                  </a:lnTo>
                  <a:lnTo>
                    <a:pt x="593" y="741"/>
                  </a:lnTo>
                  <a:lnTo>
                    <a:pt x="597" y="736"/>
                  </a:lnTo>
                  <a:lnTo>
                    <a:pt x="605" y="732"/>
                  </a:lnTo>
                  <a:lnTo>
                    <a:pt x="614" y="728"/>
                  </a:lnTo>
                  <a:lnTo>
                    <a:pt x="618" y="724"/>
                  </a:lnTo>
                  <a:lnTo>
                    <a:pt x="622" y="720"/>
                  </a:lnTo>
                  <a:lnTo>
                    <a:pt x="627" y="715"/>
                  </a:lnTo>
                  <a:lnTo>
                    <a:pt x="631" y="711"/>
                  </a:lnTo>
                  <a:lnTo>
                    <a:pt x="635" y="707"/>
                  </a:lnTo>
                  <a:lnTo>
                    <a:pt x="643" y="698"/>
                  </a:lnTo>
                  <a:lnTo>
                    <a:pt x="648" y="694"/>
                  </a:lnTo>
                  <a:lnTo>
                    <a:pt x="660" y="677"/>
                  </a:lnTo>
                  <a:lnTo>
                    <a:pt x="660" y="673"/>
                  </a:lnTo>
                  <a:lnTo>
                    <a:pt x="669" y="669"/>
                  </a:lnTo>
                  <a:lnTo>
                    <a:pt x="673" y="665"/>
                  </a:lnTo>
                  <a:lnTo>
                    <a:pt x="677" y="660"/>
                  </a:lnTo>
                  <a:lnTo>
                    <a:pt x="699" y="643"/>
                  </a:lnTo>
                  <a:lnTo>
                    <a:pt x="711" y="631"/>
                  </a:lnTo>
                  <a:lnTo>
                    <a:pt x="724" y="622"/>
                  </a:lnTo>
                  <a:lnTo>
                    <a:pt x="732" y="614"/>
                  </a:lnTo>
                  <a:lnTo>
                    <a:pt x="737" y="609"/>
                  </a:lnTo>
                  <a:lnTo>
                    <a:pt x="741" y="605"/>
                  </a:lnTo>
                  <a:lnTo>
                    <a:pt x="745" y="601"/>
                  </a:lnTo>
                  <a:lnTo>
                    <a:pt x="749" y="601"/>
                  </a:lnTo>
                  <a:lnTo>
                    <a:pt x="758" y="597"/>
                  </a:lnTo>
                  <a:lnTo>
                    <a:pt x="766" y="593"/>
                  </a:lnTo>
                  <a:lnTo>
                    <a:pt x="775" y="588"/>
                  </a:lnTo>
                  <a:lnTo>
                    <a:pt x="779" y="588"/>
                  </a:lnTo>
                  <a:lnTo>
                    <a:pt x="783" y="588"/>
                  </a:lnTo>
                  <a:lnTo>
                    <a:pt x="787" y="584"/>
                  </a:lnTo>
                  <a:lnTo>
                    <a:pt x="796" y="584"/>
                  </a:lnTo>
                  <a:lnTo>
                    <a:pt x="804" y="584"/>
                  </a:lnTo>
                  <a:lnTo>
                    <a:pt x="813" y="584"/>
                  </a:lnTo>
                  <a:lnTo>
                    <a:pt x="817" y="580"/>
                  </a:lnTo>
                  <a:lnTo>
                    <a:pt x="826" y="584"/>
                  </a:lnTo>
                  <a:lnTo>
                    <a:pt x="830" y="584"/>
                  </a:lnTo>
                  <a:lnTo>
                    <a:pt x="834" y="584"/>
                  </a:lnTo>
                  <a:lnTo>
                    <a:pt x="838" y="588"/>
                  </a:lnTo>
                  <a:lnTo>
                    <a:pt x="842" y="593"/>
                  </a:lnTo>
                  <a:lnTo>
                    <a:pt x="847" y="597"/>
                  </a:lnTo>
                  <a:lnTo>
                    <a:pt x="851" y="605"/>
                  </a:lnTo>
                  <a:lnTo>
                    <a:pt x="855" y="609"/>
                  </a:lnTo>
                  <a:lnTo>
                    <a:pt x="859" y="614"/>
                  </a:lnTo>
                  <a:lnTo>
                    <a:pt x="864" y="614"/>
                  </a:lnTo>
                  <a:lnTo>
                    <a:pt x="868" y="618"/>
                  </a:lnTo>
                  <a:lnTo>
                    <a:pt x="872" y="614"/>
                  </a:lnTo>
                  <a:lnTo>
                    <a:pt x="876" y="614"/>
                  </a:lnTo>
                  <a:lnTo>
                    <a:pt x="881" y="609"/>
                  </a:lnTo>
                  <a:lnTo>
                    <a:pt x="885" y="605"/>
                  </a:lnTo>
                  <a:lnTo>
                    <a:pt x="889" y="605"/>
                  </a:lnTo>
                  <a:lnTo>
                    <a:pt x="893" y="601"/>
                  </a:lnTo>
                  <a:lnTo>
                    <a:pt x="897" y="601"/>
                  </a:lnTo>
                  <a:lnTo>
                    <a:pt x="910" y="605"/>
                  </a:lnTo>
                  <a:lnTo>
                    <a:pt x="919" y="605"/>
                  </a:lnTo>
                  <a:lnTo>
                    <a:pt x="923" y="605"/>
                  </a:lnTo>
                  <a:lnTo>
                    <a:pt x="927" y="601"/>
                  </a:lnTo>
                  <a:lnTo>
                    <a:pt x="931" y="601"/>
                  </a:lnTo>
                  <a:lnTo>
                    <a:pt x="936" y="597"/>
                  </a:lnTo>
                  <a:lnTo>
                    <a:pt x="940" y="593"/>
                  </a:lnTo>
                  <a:lnTo>
                    <a:pt x="944" y="593"/>
                  </a:lnTo>
                  <a:lnTo>
                    <a:pt x="948" y="588"/>
                  </a:lnTo>
                  <a:lnTo>
                    <a:pt x="953" y="584"/>
                  </a:lnTo>
                  <a:lnTo>
                    <a:pt x="953" y="580"/>
                  </a:lnTo>
                  <a:lnTo>
                    <a:pt x="961" y="567"/>
                  </a:lnTo>
                  <a:lnTo>
                    <a:pt x="961" y="563"/>
                  </a:lnTo>
                  <a:lnTo>
                    <a:pt x="965" y="567"/>
                  </a:lnTo>
                  <a:lnTo>
                    <a:pt x="969" y="563"/>
                  </a:lnTo>
                  <a:lnTo>
                    <a:pt x="974" y="563"/>
                  </a:lnTo>
                  <a:lnTo>
                    <a:pt x="982" y="559"/>
                  </a:lnTo>
                  <a:lnTo>
                    <a:pt x="991" y="550"/>
                  </a:lnTo>
                  <a:lnTo>
                    <a:pt x="1020" y="533"/>
                  </a:lnTo>
                  <a:lnTo>
                    <a:pt x="1037" y="525"/>
                  </a:lnTo>
                  <a:lnTo>
                    <a:pt x="1041" y="521"/>
                  </a:lnTo>
                  <a:lnTo>
                    <a:pt x="1071" y="508"/>
                  </a:lnTo>
                  <a:lnTo>
                    <a:pt x="1084" y="499"/>
                  </a:lnTo>
                  <a:lnTo>
                    <a:pt x="1139" y="466"/>
                  </a:lnTo>
                  <a:lnTo>
                    <a:pt x="1143" y="461"/>
                  </a:lnTo>
                  <a:lnTo>
                    <a:pt x="1151" y="457"/>
                  </a:lnTo>
                  <a:lnTo>
                    <a:pt x="1156" y="457"/>
                  </a:lnTo>
                  <a:lnTo>
                    <a:pt x="1156" y="453"/>
                  </a:lnTo>
                  <a:lnTo>
                    <a:pt x="1160" y="449"/>
                  </a:lnTo>
                  <a:lnTo>
                    <a:pt x="1164" y="440"/>
                  </a:lnTo>
                  <a:lnTo>
                    <a:pt x="1168" y="432"/>
                  </a:lnTo>
                  <a:lnTo>
                    <a:pt x="1181" y="410"/>
                  </a:lnTo>
                  <a:lnTo>
                    <a:pt x="1185" y="402"/>
                  </a:lnTo>
                  <a:lnTo>
                    <a:pt x="1185" y="398"/>
                  </a:lnTo>
                  <a:lnTo>
                    <a:pt x="1190" y="389"/>
                  </a:lnTo>
                  <a:lnTo>
                    <a:pt x="1198" y="381"/>
                  </a:lnTo>
                  <a:lnTo>
                    <a:pt x="1219" y="351"/>
                  </a:lnTo>
                  <a:lnTo>
                    <a:pt x="1232" y="326"/>
                  </a:lnTo>
                  <a:lnTo>
                    <a:pt x="1240" y="317"/>
                  </a:lnTo>
                  <a:lnTo>
                    <a:pt x="1245" y="313"/>
                  </a:lnTo>
                  <a:lnTo>
                    <a:pt x="1249" y="309"/>
                  </a:lnTo>
                  <a:lnTo>
                    <a:pt x="1253" y="300"/>
                  </a:lnTo>
                  <a:lnTo>
                    <a:pt x="1257" y="296"/>
                  </a:lnTo>
                  <a:lnTo>
                    <a:pt x="1266" y="292"/>
                  </a:lnTo>
                  <a:lnTo>
                    <a:pt x="1270" y="288"/>
                  </a:lnTo>
                  <a:lnTo>
                    <a:pt x="1283" y="283"/>
                  </a:lnTo>
                  <a:lnTo>
                    <a:pt x="1283" y="279"/>
                  </a:lnTo>
                  <a:lnTo>
                    <a:pt x="1287" y="275"/>
                  </a:lnTo>
                  <a:lnTo>
                    <a:pt x="1291" y="271"/>
                  </a:lnTo>
                  <a:lnTo>
                    <a:pt x="1291" y="267"/>
                  </a:lnTo>
                  <a:lnTo>
                    <a:pt x="1291" y="262"/>
                  </a:lnTo>
                  <a:lnTo>
                    <a:pt x="1291" y="258"/>
                  </a:lnTo>
                  <a:lnTo>
                    <a:pt x="1287" y="250"/>
                  </a:lnTo>
                  <a:lnTo>
                    <a:pt x="1287" y="245"/>
                  </a:lnTo>
                  <a:lnTo>
                    <a:pt x="1278" y="220"/>
                  </a:lnTo>
                  <a:lnTo>
                    <a:pt x="1274" y="216"/>
                  </a:lnTo>
                  <a:lnTo>
                    <a:pt x="1274" y="207"/>
                  </a:lnTo>
                  <a:lnTo>
                    <a:pt x="1274" y="203"/>
                  </a:lnTo>
                  <a:lnTo>
                    <a:pt x="1274" y="199"/>
                  </a:lnTo>
                  <a:lnTo>
                    <a:pt x="1274" y="190"/>
                  </a:lnTo>
                  <a:lnTo>
                    <a:pt x="1274" y="186"/>
                  </a:lnTo>
                  <a:lnTo>
                    <a:pt x="1278" y="182"/>
                  </a:lnTo>
                  <a:lnTo>
                    <a:pt x="1283" y="178"/>
                  </a:lnTo>
                  <a:lnTo>
                    <a:pt x="1287" y="173"/>
                  </a:lnTo>
                  <a:lnTo>
                    <a:pt x="1291" y="169"/>
                  </a:lnTo>
                  <a:lnTo>
                    <a:pt x="1295" y="165"/>
                  </a:lnTo>
                  <a:lnTo>
                    <a:pt x="1304" y="161"/>
                  </a:lnTo>
                  <a:lnTo>
                    <a:pt x="1308" y="156"/>
                  </a:lnTo>
                  <a:lnTo>
                    <a:pt x="1312" y="156"/>
                  </a:lnTo>
                  <a:lnTo>
                    <a:pt x="1325" y="152"/>
                  </a:lnTo>
                  <a:lnTo>
                    <a:pt x="1338" y="144"/>
                  </a:lnTo>
                  <a:lnTo>
                    <a:pt x="1346" y="144"/>
                  </a:lnTo>
                  <a:lnTo>
                    <a:pt x="1372" y="135"/>
                  </a:lnTo>
                  <a:lnTo>
                    <a:pt x="1376" y="131"/>
                  </a:lnTo>
                  <a:lnTo>
                    <a:pt x="1384" y="131"/>
                  </a:lnTo>
                  <a:lnTo>
                    <a:pt x="1389" y="127"/>
                  </a:lnTo>
                  <a:lnTo>
                    <a:pt x="1393" y="127"/>
                  </a:lnTo>
                  <a:lnTo>
                    <a:pt x="1401" y="123"/>
                  </a:lnTo>
                  <a:lnTo>
                    <a:pt x="1406" y="118"/>
                  </a:lnTo>
                  <a:lnTo>
                    <a:pt x="1410" y="114"/>
                  </a:lnTo>
                  <a:lnTo>
                    <a:pt x="1414" y="110"/>
                  </a:lnTo>
                  <a:lnTo>
                    <a:pt x="1418" y="106"/>
                  </a:lnTo>
                  <a:lnTo>
                    <a:pt x="1422" y="97"/>
                  </a:lnTo>
                  <a:lnTo>
                    <a:pt x="1422" y="93"/>
                  </a:lnTo>
                  <a:lnTo>
                    <a:pt x="1422" y="76"/>
                  </a:lnTo>
                  <a:lnTo>
                    <a:pt x="1427" y="68"/>
                  </a:lnTo>
                  <a:lnTo>
                    <a:pt x="1427" y="63"/>
                  </a:lnTo>
                  <a:lnTo>
                    <a:pt x="1431" y="59"/>
                  </a:lnTo>
                  <a:lnTo>
                    <a:pt x="1435" y="55"/>
                  </a:lnTo>
                  <a:lnTo>
                    <a:pt x="1439" y="51"/>
                  </a:lnTo>
                  <a:lnTo>
                    <a:pt x="1444" y="51"/>
                  </a:lnTo>
                  <a:lnTo>
                    <a:pt x="1456" y="38"/>
                  </a:lnTo>
                  <a:lnTo>
                    <a:pt x="1461" y="38"/>
                  </a:lnTo>
                  <a:lnTo>
                    <a:pt x="1465" y="34"/>
                  </a:lnTo>
                  <a:lnTo>
                    <a:pt x="1469" y="29"/>
                  </a:lnTo>
                  <a:lnTo>
                    <a:pt x="1473" y="25"/>
                  </a:lnTo>
                  <a:lnTo>
                    <a:pt x="1477" y="21"/>
                  </a:lnTo>
                  <a:lnTo>
                    <a:pt x="1482" y="17"/>
                  </a:lnTo>
                  <a:lnTo>
                    <a:pt x="1486" y="17"/>
                  </a:lnTo>
                  <a:lnTo>
                    <a:pt x="1490" y="13"/>
                  </a:lnTo>
                  <a:lnTo>
                    <a:pt x="1494" y="13"/>
                  </a:lnTo>
                  <a:lnTo>
                    <a:pt x="1499" y="8"/>
                  </a:lnTo>
                  <a:lnTo>
                    <a:pt x="1503" y="8"/>
                  </a:lnTo>
                  <a:lnTo>
                    <a:pt x="1507" y="4"/>
                  </a:lnTo>
                  <a:lnTo>
                    <a:pt x="1516" y="4"/>
                  </a:lnTo>
                  <a:lnTo>
                    <a:pt x="1520" y="4"/>
                  </a:lnTo>
                  <a:lnTo>
                    <a:pt x="1524" y="0"/>
                  </a:lnTo>
                  <a:lnTo>
                    <a:pt x="1533" y="0"/>
                  </a:lnTo>
                  <a:lnTo>
                    <a:pt x="1541" y="0"/>
                  </a:lnTo>
                  <a:lnTo>
                    <a:pt x="1545" y="0"/>
                  </a:lnTo>
                  <a:lnTo>
                    <a:pt x="1549" y="0"/>
                  </a:lnTo>
                  <a:lnTo>
                    <a:pt x="1554" y="0"/>
                  </a:lnTo>
                  <a:lnTo>
                    <a:pt x="1558" y="4"/>
                  </a:lnTo>
                  <a:lnTo>
                    <a:pt x="1566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21"/>
                  </a:lnTo>
                  <a:lnTo>
                    <a:pt x="1588" y="25"/>
                  </a:lnTo>
                  <a:lnTo>
                    <a:pt x="1596" y="42"/>
                  </a:lnTo>
                  <a:lnTo>
                    <a:pt x="1604" y="51"/>
                  </a:lnTo>
                  <a:lnTo>
                    <a:pt x="1604" y="55"/>
                  </a:lnTo>
                  <a:lnTo>
                    <a:pt x="1609" y="55"/>
                  </a:lnTo>
                  <a:lnTo>
                    <a:pt x="1609" y="59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76"/>
                  </a:lnTo>
                  <a:lnTo>
                    <a:pt x="1617" y="93"/>
                  </a:lnTo>
                  <a:lnTo>
                    <a:pt x="1617" y="106"/>
                  </a:lnTo>
                  <a:lnTo>
                    <a:pt x="1621" y="127"/>
                  </a:lnTo>
                  <a:lnTo>
                    <a:pt x="1630" y="148"/>
                  </a:lnTo>
                  <a:lnTo>
                    <a:pt x="1634" y="161"/>
                  </a:lnTo>
                  <a:lnTo>
                    <a:pt x="1634" y="165"/>
                  </a:lnTo>
                  <a:lnTo>
                    <a:pt x="1638" y="173"/>
                  </a:lnTo>
                  <a:lnTo>
                    <a:pt x="1638" y="178"/>
                  </a:lnTo>
                  <a:lnTo>
                    <a:pt x="1643" y="182"/>
                  </a:lnTo>
                  <a:lnTo>
                    <a:pt x="1647" y="186"/>
                  </a:lnTo>
                  <a:lnTo>
                    <a:pt x="1651" y="195"/>
                  </a:lnTo>
                  <a:lnTo>
                    <a:pt x="1655" y="199"/>
                  </a:lnTo>
                  <a:lnTo>
                    <a:pt x="1660" y="199"/>
                  </a:lnTo>
                  <a:lnTo>
                    <a:pt x="1664" y="203"/>
                  </a:lnTo>
                  <a:lnTo>
                    <a:pt x="1668" y="207"/>
                  </a:lnTo>
                  <a:lnTo>
                    <a:pt x="1672" y="207"/>
                  </a:lnTo>
                  <a:lnTo>
                    <a:pt x="1676" y="207"/>
                  </a:lnTo>
                  <a:lnTo>
                    <a:pt x="1681" y="207"/>
                  </a:lnTo>
                  <a:lnTo>
                    <a:pt x="1685" y="203"/>
                  </a:lnTo>
                  <a:lnTo>
                    <a:pt x="1698" y="199"/>
                  </a:lnTo>
                  <a:lnTo>
                    <a:pt x="1706" y="195"/>
                  </a:lnTo>
                  <a:lnTo>
                    <a:pt x="1723" y="186"/>
                  </a:lnTo>
                  <a:lnTo>
                    <a:pt x="1736" y="182"/>
                  </a:lnTo>
                  <a:lnTo>
                    <a:pt x="1744" y="178"/>
                  </a:lnTo>
                  <a:lnTo>
                    <a:pt x="1748" y="178"/>
                  </a:lnTo>
                  <a:lnTo>
                    <a:pt x="1753" y="173"/>
                  </a:lnTo>
                  <a:lnTo>
                    <a:pt x="1761" y="169"/>
                  </a:lnTo>
                  <a:lnTo>
                    <a:pt x="1765" y="161"/>
                  </a:lnTo>
                  <a:lnTo>
                    <a:pt x="1770" y="156"/>
                  </a:lnTo>
                  <a:lnTo>
                    <a:pt x="1774" y="148"/>
                  </a:lnTo>
                  <a:lnTo>
                    <a:pt x="1774" y="144"/>
                  </a:lnTo>
                  <a:lnTo>
                    <a:pt x="1778" y="127"/>
                  </a:lnTo>
                  <a:lnTo>
                    <a:pt x="1778" y="118"/>
                  </a:lnTo>
                  <a:lnTo>
                    <a:pt x="1782" y="110"/>
                  </a:lnTo>
                  <a:lnTo>
                    <a:pt x="1782" y="106"/>
                  </a:lnTo>
                  <a:lnTo>
                    <a:pt x="1787" y="101"/>
                  </a:lnTo>
                  <a:lnTo>
                    <a:pt x="1791" y="93"/>
                  </a:lnTo>
                  <a:lnTo>
                    <a:pt x="1795" y="89"/>
                  </a:lnTo>
                  <a:lnTo>
                    <a:pt x="1799" y="89"/>
                  </a:lnTo>
                  <a:lnTo>
                    <a:pt x="1803" y="89"/>
                  </a:lnTo>
                  <a:lnTo>
                    <a:pt x="1808" y="84"/>
                  </a:lnTo>
                  <a:lnTo>
                    <a:pt x="1812" y="84"/>
                  </a:lnTo>
                  <a:lnTo>
                    <a:pt x="1816" y="84"/>
                  </a:lnTo>
                  <a:lnTo>
                    <a:pt x="1820" y="89"/>
                  </a:lnTo>
                  <a:lnTo>
                    <a:pt x="1825" y="89"/>
                  </a:lnTo>
                  <a:lnTo>
                    <a:pt x="1829" y="93"/>
                  </a:lnTo>
                  <a:lnTo>
                    <a:pt x="1833" y="93"/>
                  </a:lnTo>
                  <a:lnTo>
                    <a:pt x="1833" y="97"/>
                  </a:lnTo>
                  <a:lnTo>
                    <a:pt x="1837" y="97"/>
                  </a:lnTo>
                  <a:lnTo>
                    <a:pt x="1837" y="101"/>
                  </a:lnTo>
                  <a:lnTo>
                    <a:pt x="1842" y="106"/>
                  </a:lnTo>
                  <a:lnTo>
                    <a:pt x="1842" y="110"/>
                  </a:lnTo>
                  <a:lnTo>
                    <a:pt x="1842" y="114"/>
                  </a:lnTo>
                  <a:lnTo>
                    <a:pt x="1846" y="127"/>
                  </a:lnTo>
                  <a:lnTo>
                    <a:pt x="1846" y="131"/>
                  </a:lnTo>
                  <a:lnTo>
                    <a:pt x="1850" y="140"/>
                  </a:lnTo>
                  <a:lnTo>
                    <a:pt x="1854" y="144"/>
                  </a:lnTo>
                  <a:lnTo>
                    <a:pt x="1858" y="148"/>
                  </a:lnTo>
                  <a:lnTo>
                    <a:pt x="1858" y="152"/>
                  </a:lnTo>
                  <a:lnTo>
                    <a:pt x="1863" y="152"/>
                  </a:lnTo>
                  <a:lnTo>
                    <a:pt x="1867" y="156"/>
                  </a:lnTo>
                  <a:lnTo>
                    <a:pt x="1871" y="156"/>
                  </a:lnTo>
                  <a:lnTo>
                    <a:pt x="1875" y="156"/>
                  </a:lnTo>
                  <a:lnTo>
                    <a:pt x="1880" y="156"/>
                  </a:lnTo>
                  <a:lnTo>
                    <a:pt x="1888" y="156"/>
                  </a:lnTo>
                  <a:lnTo>
                    <a:pt x="1892" y="156"/>
                  </a:lnTo>
                  <a:lnTo>
                    <a:pt x="1901" y="156"/>
                  </a:lnTo>
                  <a:lnTo>
                    <a:pt x="1909" y="156"/>
                  </a:lnTo>
                  <a:lnTo>
                    <a:pt x="1914" y="152"/>
                  </a:lnTo>
                  <a:lnTo>
                    <a:pt x="1960" y="144"/>
                  </a:lnTo>
                  <a:lnTo>
                    <a:pt x="1977" y="144"/>
                  </a:lnTo>
                  <a:lnTo>
                    <a:pt x="1981" y="140"/>
                  </a:lnTo>
                  <a:lnTo>
                    <a:pt x="1985" y="140"/>
                  </a:lnTo>
                  <a:lnTo>
                    <a:pt x="1990" y="140"/>
                  </a:lnTo>
                  <a:lnTo>
                    <a:pt x="1994" y="140"/>
                  </a:lnTo>
                  <a:lnTo>
                    <a:pt x="1998" y="144"/>
                  </a:lnTo>
                  <a:lnTo>
                    <a:pt x="1990" y="156"/>
                  </a:lnTo>
                  <a:lnTo>
                    <a:pt x="1990" y="161"/>
                  </a:lnTo>
                  <a:lnTo>
                    <a:pt x="1985" y="165"/>
                  </a:lnTo>
                  <a:lnTo>
                    <a:pt x="1985" y="169"/>
                  </a:lnTo>
                  <a:lnTo>
                    <a:pt x="1981" y="186"/>
                  </a:lnTo>
                  <a:lnTo>
                    <a:pt x="1977" y="207"/>
                  </a:lnTo>
                  <a:lnTo>
                    <a:pt x="1973" y="216"/>
                  </a:lnTo>
                  <a:lnTo>
                    <a:pt x="1973" y="228"/>
                  </a:lnTo>
                  <a:lnTo>
                    <a:pt x="1969" y="241"/>
                  </a:lnTo>
                  <a:lnTo>
                    <a:pt x="1964" y="250"/>
                  </a:lnTo>
                  <a:lnTo>
                    <a:pt x="1964" y="258"/>
                  </a:lnTo>
                  <a:lnTo>
                    <a:pt x="1964" y="271"/>
                  </a:lnTo>
                  <a:lnTo>
                    <a:pt x="1964" y="292"/>
                  </a:lnTo>
                  <a:lnTo>
                    <a:pt x="1964" y="300"/>
                  </a:lnTo>
                  <a:lnTo>
                    <a:pt x="1969" y="317"/>
                  </a:lnTo>
                  <a:lnTo>
                    <a:pt x="1973" y="326"/>
                  </a:lnTo>
                  <a:lnTo>
                    <a:pt x="1973" y="339"/>
                  </a:lnTo>
                  <a:lnTo>
                    <a:pt x="1977" y="347"/>
                  </a:lnTo>
                  <a:lnTo>
                    <a:pt x="1977" y="351"/>
                  </a:lnTo>
                  <a:lnTo>
                    <a:pt x="1981" y="360"/>
                  </a:lnTo>
                  <a:lnTo>
                    <a:pt x="1985" y="368"/>
                  </a:lnTo>
                  <a:lnTo>
                    <a:pt x="1985" y="372"/>
                  </a:lnTo>
                  <a:lnTo>
                    <a:pt x="1990" y="377"/>
                  </a:lnTo>
                  <a:lnTo>
                    <a:pt x="1994" y="381"/>
                  </a:lnTo>
                  <a:lnTo>
                    <a:pt x="2002" y="389"/>
                  </a:lnTo>
                  <a:lnTo>
                    <a:pt x="2007" y="394"/>
                  </a:lnTo>
                  <a:lnTo>
                    <a:pt x="2011" y="398"/>
                  </a:lnTo>
                  <a:lnTo>
                    <a:pt x="2015" y="402"/>
                  </a:lnTo>
                  <a:lnTo>
                    <a:pt x="2028" y="410"/>
                  </a:lnTo>
                  <a:lnTo>
                    <a:pt x="2041" y="419"/>
                  </a:lnTo>
                  <a:lnTo>
                    <a:pt x="2049" y="423"/>
                  </a:lnTo>
                  <a:lnTo>
                    <a:pt x="2057" y="427"/>
                  </a:lnTo>
                  <a:lnTo>
                    <a:pt x="2062" y="432"/>
                  </a:lnTo>
                  <a:lnTo>
                    <a:pt x="2066" y="436"/>
                  </a:lnTo>
                  <a:lnTo>
                    <a:pt x="2070" y="440"/>
                  </a:lnTo>
                  <a:lnTo>
                    <a:pt x="2070" y="444"/>
                  </a:lnTo>
                  <a:lnTo>
                    <a:pt x="2074" y="449"/>
                  </a:lnTo>
                  <a:lnTo>
                    <a:pt x="2074" y="453"/>
                  </a:lnTo>
                  <a:lnTo>
                    <a:pt x="2079" y="457"/>
                  </a:lnTo>
                  <a:lnTo>
                    <a:pt x="2079" y="461"/>
                  </a:lnTo>
                  <a:lnTo>
                    <a:pt x="2079" y="474"/>
                  </a:lnTo>
                  <a:lnTo>
                    <a:pt x="2083" y="478"/>
                  </a:lnTo>
                  <a:lnTo>
                    <a:pt x="2087" y="487"/>
                  </a:lnTo>
                  <a:lnTo>
                    <a:pt x="2096" y="495"/>
                  </a:lnTo>
                  <a:lnTo>
                    <a:pt x="2100" y="499"/>
                  </a:lnTo>
                  <a:lnTo>
                    <a:pt x="2100" y="504"/>
                  </a:lnTo>
                  <a:lnTo>
                    <a:pt x="2104" y="512"/>
                  </a:lnTo>
                  <a:lnTo>
                    <a:pt x="2104" y="521"/>
                  </a:lnTo>
                  <a:lnTo>
                    <a:pt x="2100" y="533"/>
                  </a:lnTo>
                  <a:lnTo>
                    <a:pt x="2100" y="538"/>
                  </a:lnTo>
                  <a:lnTo>
                    <a:pt x="2100" y="546"/>
                  </a:lnTo>
                  <a:lnTo>
                    <a:pt x="2104" y="550"/>
                  </a:lnTo>
                  <a:lnTo>
                    <a:pt x="2104" y="554"/>
                  </a:lnTo>
                  <a:lnTo>
                    <a:pt x="2104" y="559"/>
                  </a:lnTo>
                  <a:lnTo>
                    <a:pt x="2108" y="563"/>
                  </a:lnTo>
                  <a:lnTo>
                    <a:pt x="2112" y="567"/>
                  </a:lnTo>
                  <a:lnTo>
                    <a:pt x="2117" y="571"/>
                  </a:lnTo>
                  <a:lnTo>
                    <a:pt x="2117" y="576"/>
                  </a:lnTo>
                  <a:lnTo>
                    <a:pt x="2121" y="580"/>
                  </a:lnTo>
                  <a:lnTo>
                    <a:pt x="2125" y="593"/>
                  </a:lnTo>
                  <a:lnTo>
                    <a:pt x="2125" y="597"/>
                  </a:lnTo>
                  <a:lnTo>
                    <a:pt x="2129" y="609"/>
                  </a:lnTo>
                  <a:lnTo>
                    <a:pt x="2134" y="614"/>
                  </a:lnTo>
                  <a:lnTo>
                    <a:pt x="2134" y="622"/>
                  </a:lnTo>
                  <a:lnTo>
                    <a:pt x="2134" y="626"/>
                  </a:lnTo>
                  <a:lnTo>
                    <a:pt x="2134" y="631"/>
                  </a:lnTo>
                  <a:lnTo>
                    <a:pt x="2134" y="639"/>
                  </a:lnTo>
                  <a:lnTo>
                    <a:pt x="2129" y="643"/>
                  </a:lnTo>
                  <a:lnTo>
                    <a:pt x="2129" y="648"/>
                  </a:lnTo>
                  <a:lnTo>
                    <a:pt x="2125" y="656"/>
                  </a:lnTo>
                  <a:lnTo>
                    <a:pt x="2125" y="660"/>
                  </a:lnTo>
                  <a:lnTo>
                    <a:pt x="2121" y="665"/>
                  </a:lnTo>
                  <a:lnTo>
                    <a:pt x="2117" y="669"/>
                  </a:lnTo>
                  <a:lnTo>
                    <a:pt x="2112" y="673"/>
                  </a:lnTo>
                  <a:lnTo>
                    <a:pt x="2108" y="681"/>
                  </a:lnTo>
                  <a:lnTo>
                    <a:pt x="2096" y="698"/>
                  </a:lnTo>
                  <a:lnTo>
                    <a:pt x="2091" y="703"/>
                  </a:lnTo>
                  <a:lnTo>
                    <a:pt x="2091" y="707"/>
                  </a:lnTo>
                  <a:lnTo>
                    <a:pt x="2083" y="711"/>
                  </a:lnTo>
                  <a:lnTo>
                    <a:pt x="2083" y="715"/>
                  </a:lnTo>
                  <a:lnTo>
                    <a:pt x="2079" y="724"/>
                  </a:lnTo>
                  <a:lnTo>
                    <a:pt x="2079" y="728"/>
                  </a:lnTo>
                  <a:lnTo>
                    <a:pt x="2074" y="732"/>
                  </a:lnTo>
                  <a:lnTo>
                    <a:pt x="2074" y="736"/>
                  </a:lnTo>
                  <a:lnTo>
                    <a:pt x="2074" y="741"/>
                  </a:lnTo>
                  <a:lnTo>
                    <a:pt x="2074" y="745"/>
                  </a:lnTo>
                  <a:lnTo>
                    <a:pt x="2074" y="753"/>
                  </a:lnTo>
                  <a:lnTo>
                    <a:pt x="2074" y="758"/>
                  </a:lnTo>
                  <a:lnTo>
                    <a:pt x="2074" y="762"/>
                  </a:lnTo>
                  <a:lnTo>
                    <a:pt x="2074" y="766"/>
                  </a:lnTo>
                  <a:lnTo>
                    <a:pt x="2079" y="775"/>
                  </a:lnTo>
                  <a:lnTo>
                    <a:pt x="2079" y="779"/>
                  </a:lnTo>
                  <a:lnTo>
                    <a:pt x="2083" y="787"/>
                  </a:lnTo>
                  <a:lnTo>
                    <a:pt x="2083" y="796"/>
                  </a:lnTo>
                  <a:lnTo>
                    <a:pt x="2091" y="813"/>
                  </a:lnTo>
                  <a:lnTo>
                    <a:pt x="2100" y="825"/>
                  </a:lnTo>
                  <a:lnTo>
                    <a:pt x="2108" y="847"/>
                  </a:lnTo>
                  <a:lnTo>
                    <a:pt x="2096" y="872"/>
                  </a:lnTo>
                  <a:lnTo>
                    <a:pt x="2091" y="893"/>
                  </a:lnTo>
                  <a:lnTo>
                    <a:pt x="2087" y="902"/>
                  </a:lnTo>
                  <a:lnTo>
                    <a:pt x="2083" y="910"/>
                  </a:lnTo>
                  <a:lnTo>
                    <a:pt x="2083" y="919"/>
                  </a:lnTo>
                  <a:lnTo>
                    <a:pt x="2079" y="927"/>
                  </a:lnTo>
                  <a:lnTo>
                    <a:pt x="2079" y="935"/>
                  </a:lnTo>
                  <a:lnTo>
                    <a:pt x="2079" y="940"/>
                  </a:lnTo>
                  <a:lnTo>
                    <a:pt x="2074" y="944"/>
                  </a:lnTo>
                  <a:lnTo>
                    <a:pt x="2074" y="952"/>
                  </a:lnTo>
                  <a:lnTo>
                    <a:pt x="2074" y="965"/>
                  </a:lnTo>
                  <a:lnTo>
                    <a:pt x="2074" y="974"/>
                  </a:lnTo>
                  <a:lnTo>
                    <a:pt x="2074" y="978"/>
                  </a:lnTo>
                  <a:lnTo>
                    <a:pt x="2070" y="982"/>
                  </a:lnTo>
                  <a:lnTo>
                    <a:pt x="2070" y="986"/>
                  </a:lnTo>
                  <a:lnTo>
                    <a:pt x="2070" y="991"/>
                  </a:lnTo>
                  <a:lnTo>
                    <a:pt x="2066" y="995"/>
                  </a:lnTo>
                  <a:lnTo>
                    <a:pt x="2062" y="1024"/>
                  </a:lnTo>
                  <a:lnTo>
                    <a:pt x="2066" y="1024"/>
                  </a:lnTo>
                  <a:lnTo>
                    <a:pt x="2070" y="1029"/>
                  </a:lnTo>
                  <a:lnTo>
                    <a:pt x="2070" y="1033"/>
                  </a:lnTo>
                  <a:lnTo>
                    <a:pt x="2070" y="1037"/>
                  </a:lnTo>
                  <a:lnTo>
                    <a:pt x="2074" y="1046"/>
                  </a:lnTo>
                  <a:lnTo>
                    <a:pt x="2074" y="1054"/>
                  </a:lnTo>
                  <a:lnTo>
                    <a:pt x="2074" y="1058"/>
                  </a:lnTo>
                  <a:lnTo>
                    <a:pt x="2074" y="1062"/>
                  </a:lnTo>
                  <a:lnTo>
                    <a:pt x="2079" y="1062"/>
                  </a:lnTo>
                  <a:lnTo>
                    <a:pt x="2079" y="1067"/>
                  </a:lnTo>
                  <a:lnTo>
                    <a:pt x="2083" y="1071"/>
                  </a:lnTo>
                  <a:lnTo>
                    <a:pt x="2083" y="1075"/>
                  </a:lnTo>
                  <a:lnTo>
                    <a:pt x="2087" y="1079"/>
                  </a:lnTo>
                  <a:lnTo>
                    <a:pt x="2091" y="1084"/>
                  </a:lnTo>
                  <a:lnTo>
                    <a:pt x="2096" y="1088"/>
                  </a:lnTo>
                  <a:lnTo>
                    <a:pt x="2100" y="1088"/>
                  </a:lnTo>
                  <a:lnTo>
                    <a:pt x="2100" y="1092"/>
                  </a:lnTo>
                  <a:lnTo>
                    <a:pt x="2112" y="1096"/>
                  </a:lnTo>
                  <a:lnTo>
                    <a:pt x="2117" y="1101"/>
                  </a:lnTo>
                  <a:lnTo>
                    <a:pt x="2117" y="1105"/>
                  </a:lnTo>
                  <a:lnTo>
                    <a:pt x="2117" y="1109"/>
                  </a:lnTo>
                  <a:lnTo>
                    <a:pt x="2117" y="1113"/>
                  </a:lnTo>
                  <a:lnTo>
                    <a:pt x="2117" y="1118"/>
                  </a:lnTo>
                  <a:lnTo>
                    <a:pt x="2117" y="1122"/>
                  </a:lnTo>
                  <a:lnTo>
                    <a:pt x="2112" y="1126"/>
                  </a:lnTo>
                  <a:lnTo>
                    <a:pt x="2108" y="1134"/>
                  </a:lnTo>
                  <a:lnTo>
                    <a:pt x="2091" y="1151"/>
                  </a:lnTo>
                  <a:lnTo>
                    <a:pt x="2087" y="1151"/>
                  </a:lnTo>
                  <a:lnTo>
                    <a:pt x="2083" y="1151"/>
                  </a:lnTo>
                  <a:lnTo>
                    <a:pt x="2074" y="1151"/>
                  </a:lnTo>
                  <a:lnTo>
                    <a:pt x="2066" y="1156"/>
                  </a:lnTo>
                  <a:lnTo>
                    <a:pt x="2045" y="1164"/>
                  </a:lnTo>
                  <a:lnTo>
                    <a:pt x="2036" y="1164"/>
                  </a:lnTo>
                  <a:lnTo>
                    <a:pt x="2028" y="1168"/>
                  </a:lnTo>
                  <a:lnTo>
                    <a:pt x="2024" y="1168"/>
                  </a:lnTo>
                  <a:lnTo>
                    <a:pt x="2015" y="1173"/>
                  </a:lnTo>
                  <a:lnTo>
                    <a:pt x="2011" y="1173"/>
                  </a:lnTo>
                  <a:lnTo>
                    <a:pt x="2007" y="1173"/>
                  </a:lnTo>
                  <a:lnTo>
                    <a:pt x="1994" y="1168"/>
                  </a:lnTo>
                  <a:lnTo>
                    <a:pt x="1985" y="1168"/>
                  </a:lnTo>
                  <a:lnTo>
                    <a:pt x="1973" y="1173"/>
                  </a:lnTo>
                  <a:lnTo>
                    <a:pt x="1969" y="1173"/>
                  </a:lnTo>
                  <a:lnTo>
                    <a:pt x="1964" y="1168"/>
                  </a:lnTo>
                  <a:lnTo>
                    <a:pt x="1960" y="1168"/>
                  </a:lnTo>
                  <a:lnTo>
                    <a:pt x="1956" y="1168"/>
                  </a:lnTo>
                  <a:lnTo>
                    <a:pt x="1952" y="1168"/>
                  </a:lnTo>
                  <a:lnTo>
                    <a:pt x="1947" y="1164"/>
                  </a:lnTo>
                  <a:lnTo>
                    <a:pt x="1943" y="1164"/>
                  </a:lnTo>
                  <a:lnTo>
                    <a:pt x="1939" y="1160"/>
                  </a:lnTo>
                  <a:lnTo>
                    <a:pt x="1922" y="1151"/>
                  </a:lnTo>
                  <a:lnTo>
                    <a:pt x="1918" y="1147"/>
                  </a:lnTo>
                  <a:lnTo>
                    <a:pt x="1909" y="1143"/>
                  </a:lnTo>
                  <a:lnTo>
                    <a:pt x="1905" y="1143"/>
                  </a:lnTo>
                  <a:lnTo>
                    <a:pt x="1897" y="1143"/>
                  </a:lnTo>
                  <a:lnTo>
                    <a:pt x="1892" y="1139"/>
                  </a:lnTo>
                  <a:lnTo>
                    <a:pt x="1888" y="1139"/>
                  </a:lnTo>
                  <a:lnTo>
                    <a:pt x="1880" y="1139"/>
                  </a:lnTo>
                  <a:lnTo>
                    <a:pt x="1871" y="1139"/>
                  </a:lnTo>
                  <a:lnTo>
                    <a:pt x="1863" y="1139"/>
                  </a:lnTo>
                  <a:lnTo>
                    <a:pt x="1850" y="1139"/>
                  </a:lnTo>
                  <a:lnTo>
                    <a:pt x="1842" y="1139"/>
                  </a:lnTo>
                  <a:lnTo>
                    <a:pt x="1833" y="1139"/>
                  </a:lnTo>
                  <a:lnTo>
                    <a:pt x="1833" y="1143"/>
                  </a:lnTo>
                  <a:lnTo>
                    <a:pt x="1825" y="1143"/>
                  </a:lnTo>
                  <a:lnTo>
                    <a:pt x="1820" y="1143"/>
                  </a:lnTo>
                  <a:lnTo>
                    <a:pt x="1816" y="1143"/>
                  </a:lnTo>
                  <a:lnTo>
                    <a:pt x="1812" y="1147"/>
                  </a:lnTo>
                  <a:lnTo>
                    <a:pt x="1808" y="1147"/>
                  </a:lnTo>
                  <a:lnTo>
                    <a:pt x="1799" y="1151"/>
                  </a:lnTo>
                  <a:lnTo>
                    <a:pt x="1795" y="1156"/>
                  </a:lnTo>
                  <a:lnTo>
                    <a:pt x="1787" y="1168"/>
                  </a:lnTo>
                  <a:lnTo>
                    <a:pt x="1782" y="1173"/>
                  </a:lnTo>
                  <a:lnTo>
                    <a:pt x="1778" y="1177"/>
                  </a:lnTo>
                  <a:lnTo>
                    <a:pt x="1774" y="1177"/>
                  </a:lnTo>
                  <a:lnTo>
                    <a:pt x="1770" y="1181"/>
                  </a:lnTo>
                  <a:lnTo>
                    <a:pt x="1765" y="1185"/>
                  </a:lnTo>
                  <a:lnTo>
                    <a:pt x="1761" y="1185"/>
                  </a:lnTo>
                  <a:lnTo>
                    <a:pt x="1753" y="1190"/>
                  </a:lnTo>
                  <a:lnTo>
                    <a:pt x="1748" y="1190"/>
                  </a:lnTo>
                  <a:lnTo>
                    <a:pt x="1740" y="1190"/>
                  </a:lnTo>
                  <a:lnTo>
                    <a:pt x="1731" y="1194"/>
                  </a:lnTo>
                  <a:lnTo>
                    <a:pt x="1715" y="1194"/>
                  </a:lnTo>
                  <a:lnTo>
                    <a:pt x="1706" y="1194"/>
                  </a:lnTo>
                  <a:lnTo>
                    <a:pt x="1702" y="1198"/>
                  </a:lnTo>
                  <a:lnTo>
                    <a:pt x="1693" y="1198"/>
                  </a:lnTo>
                  <a:lnTo>
                    <a:pt x="1685" y="1202"/>
                  </a:lnTo>
                  <a:lnTo>
                    <a:pt x="1676" y="1202"/>
                  </a:lnTo>
                  <a:lnTo>
                    <a:pt x="1672" y="1206"/>
                  </a:lnTo>
                  <a:lnTo>
                    <a:pt x="1664" y="1211"/>
                  </a:lnTo>
                  <a:lnTo>
                    <a:pt x="1651" y="1215"/>
                  </a:lnTo>
                  <a:lnTo>
                    <a:pt x="1647" y="1219"/>
                  </a:lnTo>
                  <a:lnTo>
                    <a:pt x="1638" y="1223"/>
                  </a:lnTo>
                  <a:lnTo>
                    <a:pt x="1630" y="1228"/>
                  </a:lnTo>
                  <a:lnTo>
                    <a:pt x="1626" y="1232"/>
                  </a:lnTo>
                  <a:lnTo>
                    <a:pt x="1621" y="1236"/>
                  </a:lnTo>
                  <a:lnTo>
                    <a:pt x="1617" y="1245"/>
                  </a:lnTo>
                  <a:lnTo>
                    <a:pt x="1613" y="1249"/>
                  </a:lnTo>
                  <a:lnTo>
                    <a:pt x="1609" y="1253"/>
                  </a:lnTo>
                  <a:lnTo>
                    <a:pt x="1609" y="1257"/>
                  </a:lnTo>
                  <a:lnTo>
                    <a:pt x="1604" y="1261"/>
                  </a:lnTo>
                  <a:lnTo>
                    <a:pt x="1596" y="1278"/>
                  </a:lnTo>
                  <a:lnTo>
                    <a:pt x="1596" y="1283"/>
                  </a:lnTo>
                  <a:lnTo>
                    <a:pt x="1592" y="1287"/>
                  </a:lnTo>
                  <a:lnTo>
                    <a:pt x="1592" y="1291"/>
                  </a:lnTo>
                  <a:lnTo>
                    <a:pt x="1588" y="1295"/>
                  </a:lnTo>
                  <a:lnTo>
                    <a:pt x="1583" y="1300"/>
                  </a:lnTo>
                  <a:lnTo>
                    <a:pt x="1579" y="1300"/>
                  </a:lnTo>
                  <a:lnTo>
                    <a:pt x="1571" y="1308"/>
                  </a:lnTo>
                  <a:lnTo>
                    <a:pt x="1558" y="1317"/>
                  </a:lnTo>
                  <a:lnTo>
                    <a:pt x="1541" y="1325"/>
                  </a:lnTo>
                  <a:lnTo>
                    <a:pt x="1537" y="1329"/>
                  </a:lnTo>
                  <a:lnTo>
                    <a:pt x="1533" y="1329"/>
                  </a:lnTo>
                  <a:lnTo>
                    <a:pt x="1533" y="1333"/>
                  </a:lnTo>
                  <a:lnTo>
                    <a:pt x="1528" y="1338"/>
                  </a:lnTo>
                  <a:lnTo>
                    <a:pt x="1528" y="1342"/>
                  </a:lnTo>
                  <a:lnTo>
                    <a:pt x="1524" y="1346"/>
                  </a:lnTo>
                  <a:lnTo>
                    <a:pt x="1524" y="1350"/>
                  </a:lnTo>
                  <a:lnTo>
                    <a:pt x="1524" y="1355"/>
                  </a:lnTo>
                  <a:lnTo>
                    <a:pt x="1524" y="1363"/>
                  </a:lnTo>
                  <a:lnTo>
                    <a:pt x="1524" y="1367"/>
                  </a:lnTo>
                  <a:lnTo>
                    <a:pt x="1528" y="1372"/>
                  </a:lnTo>
                  <a:lnTo>
                    <a:pt x="1533" y="1376"/>
                  </a:lnTo>
                  <a:lnTo>
                    <a:pt x="1537" y="1380"/>
                  </a:lnTo>
                  <a:lnTo>
                    <a:pt x="1541" y="1384"/>
                  </a:lnTo>
                  <a:lnTo>
                    <a:pt x="1545" y="1388"/>
                  </a:lnTo>
                  <a:lnTo>
                    <a:pt x="1554" y="1393"/>
                  </a:lnTo>
                  <a:lnTo>
                    <a:pt x="1558" y="1397"/>
                  </a:lnTo>
                  <a:lnTo>
                    <a:pt x="1562" y="1401"/>
                  </a:lnTo>
                  <a:lnTo>
                    <a:pt x="1571" y="1405"/>
                  </a:lnTo>
                  <a:lnTo>
                    <a:pt x="1583" y="1410"/>
                  </a:lnTo>
                  <a:lnTo>
                    <a:pt x="1609" y="1418"/>
                  </a:lnTo>
                  <a:lnTo>
                    <a:pt x="1617" y="1422"/>
                  </a:lnTo>
                  <a:lnTo>
                    <a:pt x="1626" y="1427"/>
                  </a:lnTo>
                  <a:lnTo>
                    <a:pt x="1630" y="1431"/>
                  </a:lnTo>
                  <a:lnTo>
                    <a:pt x="1634" y="1435"/>
                  </a:lnTo>
                  <a:lnTo>
                    <a:pt x="1638" y="1435"/>
                  </a:lnTo>
                  <a:lnTo>
                    <a:pt x="1638" y="1439"/>
                  </a:lnTo>
                  <a:lnTo>
                    <a:pt x="1638" y="1444"/>
                  </a:lnTo>
                  <a:lnTo>
                    <a:pt x="1638" y="1448"/>
                  </a:lnTo>
                  <a:lnTo>
                    <a:pt x="1638" y="1452"/>
                  </a:lnTo>
                  <a:lnTo>
                    <a:pt x="1638" y="1456"/>
                  </a:lnTo>
                  <a:lnTo>
                    <a:pt x="1634" y="1456"/>
                  </a:lnTo>
                  <a:lnTo>
                    <a:pt x="1630" y="1460"/>
                  </a:lnTo>
                  <a:lnTo>
                    <a:pt x="1626" y="1465"/>
                  </a:lnTo>
                  <a:lnTo>
                    <a:pt x="1621" y="1465"/>
                  </a:lnTo>
                  <a:lnTo>
                    <a:pt x="1613" y="1469"/>
                  </a:lnTo>
                  <a:lnTo>
                    <a:pt x="1600" y="1473"/>
                  </a:lnTo>
                  <a:lnTo>
                    <a:pt x="1592" y="1473"/>
                  </a:lnTo>
                  <a:lnTo>
                    <a:pt x="1562" y="1486"/>
                  </a:lnTo>
                  <a:lnTo>
                    <a:pt x="1545" y="1490"/>
                  </a:lnTo>
                  <a:lnTo>
                    <a:pt x="1533" y="1490"/>
                  </a:lnTo>
                  <a:lnTo>
                    <a:pt x="1528" y="1494"/>
                  </a:lnTo>
                  <a:lnTo>
                    <a:pt x="1520" y="1494"/>
                  </a:lnTo>
                  <a:lnTo>
                    <a:pt x="1516" y="1499"/>
                  </a:lnTo>
                  <a:lnTo>
                    <a:pt x="1511" y="1499"/>
                  </a:lnTo>
                  <a:lnTo>
                    <a:pt x="1507" y="1503"/>
                  </a:lnTo>
                  <a:lnTo>
                    <a:pt x="1503" y="1511"/>
                  </a:lnTo>
                  <a:lnTo>
                    <a:pt x="1499" y="1516"/>
                  </a:lnTo>
                  <a:lnTo>
                    <a:pt x="1486" y="1532"/>
                  </a:lnTo>
                  <a:lnTo>
                    <a:pt x="1486" y="1537"/>
                  </a:lnTo>
                  <a:lnTo>
                    <a:pt x="1482" y="1541"/>
                  </a:lnTo>
                  <a:lnTo>
                    <a:pt x="1482" y="1545"/>
                  </a:lnTo>
                  <a:lnTo>
                    <a:pt x="1477" y="1549"/>
                  </a:lnTo>
                  <a:lnTo>
                    <a:pt x="1473" y="1571"/>
                  </a:lnTo>
                  <a:lnTo>
                    <a:pt x="1469" y="1575"/>
                  </a:lnTo>
                  <a:lnTo>
                    <a:pt x="1465" y="1583"/>
                  </a:lnTo>
                  <a:lnTo>
                    <a:pt x="1465" y="1592"/>
                  </a:lnTo>
                  <a:lnTo>
                    <a:pt x="1452" y="1621"/>
                  </a:lnTo>
                  <a:lnTo>
                    <a:pt x="1448" y="1630"/>
                  </a:lnTo>
                  <a:lnTo>
                    <a:pt x="1439" y="1643"/>
                  </a:lnTo>
                  <a:lnTo>
                    <a:pt x="1439" y="1651"/>
                  </a:lnTo>
                  <a:lnTo>
                    <a:pt x="1435" y="1655"/>
                  </a:lnTo>
                  <a:lnTo>
                    <a:pt x="1435" y="1659"/>
                  </a:lnTo>
                  <a:lnTo>
                    <a:pt x="1435" y="1664"/>
                  </a:lnTo>
                  <a:lnTo>
                    <a:pt x="1435" y="1668"/>
                  </a:lnTo>
                  <a:lnTo>
                    <a:pt x="1435" y="1672"/>
                  </a:lnTo>
                  <a:lnTo>
                    <a:pt x="1439" y="1676"/>
                  </a:lnTo>
                  <a:lnTo>
                    <a:pt x="1439" y="1681"/>
                  </a:lnTo>
                  <a:lnTo>
                    <a:pt x="1439" y="1689"/>
                  </a:lnTo>
                  <a:lnTo>
                    <a:pt x="1444" y="1693"/>
                  </a:lnTo>
                  <a:lnTo>
                    <a:pt x="1448" y="1698"/>
                  </a:lnTo>
                  <a:lnTo>
                    <a:pt x="1461" y="1714"/>
                  </a:lnTo>
                  <a:lnTo>
                    <a:pt x="1465" y="1719"/>
                  </a:lnTo>
                  <a:lnTo>
                    <a:pt x="1477" y="1740"/>
                  </a:lnTo>
                  <a:lnTo>
                    <a:pt x="1482" y="1744"/>
                  </a:lnTo>
                  <a:lnTo>
                    <a:pt x="1486" y="1748"/>
                  </a:lnTo>
                  <a:lnTo>
                    <a:pt x="1490" y="1757"/>
                  </a:lnTo>
                  <a:lnTo>
                    <a:pt x="1490" y="1765"/>
                  </a:lnTo>
                  <a:lnTo>
                    <a:pt x="1494" y="1774"/>
                  </a:lnTo>
                  <a:lnTo>
                    <a:pt x="1486" y="1782"/>
                  </a:lnTo>
                  <a:lnTo>
                    <a:pt x="1473" y="1786"/>
                  </a:lnTo>
                  <a:lnTo>
                    <a:pt x="1469" y="1786"/>
                  </a:lnTo>
                  <a:lnTo>
                    <a:pt x="1465" y="1786"/>
                  </a:lnTo>
                  <a:lnTo>
                    <a:pt x="1461" y="1786"/>
                  </a:lnTo>
                  <a:lnTo>
                    <a:pt x="1456" y="1786"/>
                  </a:lnTo>
                  <a:lnTo>
                    <a:pt x="1452" y="1786"/>
                  </a:lnTo>
                  <a:lnTo>
                    <a:pt x="1448" y="1786"/>
                  </a:lnTo>
                  <a:lnTo>
                    <a:pt x="1439" y="1786"/>
                  </a:lnTo>
                  <a:lnTo>
                    <a:pt x="1389" y="1786"/>
                  </a:lnTo>
                  <a:lnTo>
                    <a:pt x="1372" y="1786"/>
                  </a:lnTo>
                  <a:lnTo>
                    <a:pt x="1363" y="1786"/>
                  </a:lnTo>
                  <a:lnTo>
                    <a:pt x="1355" y="1786"/>
                  </a:lnTo>
                  <a:lnTo>
                    <a:pt x="1346" y="1786"/>
                  </a:lnTo>
                  <a:lnTo>
                    <a:pt x="1342" y="1786"/>
                  </a:lnTo>
                  <a:lnTo>
                    <a:pt x="1329" y="1782"/>
                  </a:lnTo>
                  <a:lnTo>
                    <a:pt x="1308" y="1778"/>
                  </a:lnTo>
                  <a:lnTo>
                    <a:pt x="1304" y="1778"/>
                  </a:lnTo>
                  <a:lnTo>
                    <a:pt x="1300" y="1778"/>
                  </a:lnTo>
                  <a:lnTo>
                    <a:pt x="1295" y="1778"/>
                  </a:lnTo>
                  <a:lnTo>
                    <a:pt x="1291" y="1774"/>
                  </a:lnTo>
                  <a:lnTo>
                    <a:pt x="1287" y="1774"/>
                  </a:lnTo>
                  <a:lnTo>
                    <a:pt x="1283" y="1770"/>
                  </a:lnTo>
                  <a:lnTo>
                    <a:pt x="1278" y="1770"/>
                  </a:lnTo>
                  <a:lnTo>
                    <a:pt x="1278" y="1765"/>
                  </a:lnTo>
                  <a:lnTo>
                    <a:pt x="1274" y="1761"/>
                  </a:lnTo>
                  <a:lnTo>
                    <a:pt x="1270" y="1761"/>
                  </a:lnTo>
                  <a:lnTo>
                    <a:pt x="1266" y="1753"/>
                  </a:lnTo>
                  <a:lnTo>
                    <a:pt x="1262" y="1748"/>
                  </a:lnTo>
                  <a:lnTo>
                    <a:pt x="1262" y="1740"/>
                  </a:lnTo>
                  <a:lnTo>
                    <a:pt x="1257" y="1736"/>
                  </a:lnTo>
                  <a:lnTo>
                    <a:pt x="1253" y="1727"/>
                  </a:lnTo>
                  <a:lnTo>
                    <a:pt x="1253" y="1719"/>
                  </a:lnTo>
                  <a:lnTo>
                    <a:pt x="1249" y="1710"/>
                  </a:lnTo>
                  <a:lnTo>
                    <a:pt x="1245" y="1685"/>
                  </a:lnTo>
                  <a:lnTo>
                    <a:pt x="1245" y="1681"/>
                  </a:lnTo>
                  <a:lnTo>
                    <a:pt x="1240" y="1676"/>
                  </a:lnTo>
                  <a:lnTo>
                    <a:pt x="1240" y="1668"/>
                  </a:lnTo>
                  <a:lnTo>
                    <a:pt x="1236" y="1664"/>
                  </a:lnTo>
                  <a:lnTo>
                    <a:pt x="1232" y="1655"/>
                  </a:lnTo>
                  <a:lnTo>
                    <a:pt x="1228" y="1655"/>
                  </a:lnTo>
                  <a:lnTo>
                    <a:pt x="1223" y="1647"/>
                  </a:lnTo>
                  <a:lnTo>
                    <a:pt x="1219" y="1643"/>
                  </a:lnTo>
                  <a:lnTo>
                    <a:pt x="1211" y="1638"/>
                  </a:lnTo>
                  <a:lnTo>
                    <a:pt x="1207" y="1630"/>
                  </a:lnTo>
                  <a:lnTo>
                    <a:pt x="1202" y="1626"/>
                  </a:lnTo>
                  <a:lnTo>
                    <a:pt x="1194" y="1621"/>
                  </a:lnTo>
                  <a:lnTo>
                    <a:pt x="1190" y="1617"/>
                  </a:lnTo>
                  <a:lnTo>
                    <a:pt x="1181" y="1613"/>
                  </a:lnTo>
                  <a:lnTo>
                    <a:pt x="1177" y="1609"/>
                  </a:lnTo>
                  <a:lnTo>
                    <a:pt x="1173" y="1604"/>
                  </a:lnTo>
                  <a:lnTo>
                    <a:pt x="1164" y="1604"/>
                  </a:lnTo>
                  <a:lnTo>
                    <a:pt x="1151" y="1600"/>
                  </a:lnTo>
                  <a:lnTo>
                    <a:pt x="1147" y="1600"/>
                  </a:lnTo>
                  <a:lnTo>
                    <a:pt x="1143" y="1596"/>
                  </a:lnTo>
                  <a:lnTo>
                    <a:pt x="1139" y="1596"/>
                  </a:lnTo>
                  <a:lnTo>
                    <a:pt x="1139" y="1592"/>
                  </a:lnTo>
                  <a:lnTo>
                    <a:pt x="1135" y="1587"/>
                  </a:lnTo>
                  <a:lnTo>
                    <a:pt x="1135" y="1583"/>
                  </a:lnTo>
                  <a:lnTo>
                    <a:pt x="1135" y="1579"/>
                  </a:lnTo>
                  <a:lnTo>
                    <a:pt x="1130" y="1575"/>
                  </a:lnTo>
                  <a:lnTo>
                    <a:pt x="1130" y="1571"/>
                  </a:lnTo>
                  <a:lnTo>
                    <a:pt x="1135" y="1562"/>
                  </a:lnTo>
                  <a:lnTo>
                    <a:pt x="1135" y="1558"/>
                  </a:lnTo>
                  <a:lnTo>
                    <a:pt x="1135" y="1554"/>
                  </a:lnTo>
                  <a:lnTo>
                    <a:pt x="1139" y="1545"/>
                  </a:lnTo>
                  <a:lnTo>
                    <a:pt x="1139" y="1541"/>
                  </a:lnTo>
                  <a:lnTo>
                    <a:pt x="1139" y="1537"/>
                  </a:lnTo>
                  <a:lnTo>
                    <a:pt x="1139" y="1528"/>
                  </a:lnTo>
                  <a:lnTo>
                    <a:pt x="1135" y="1524"/>
                  </a:lnTo>
                  <a:lnTo>
                    <a:pt x="1130" y="1520"/>
                  </a:lnTo>
                  <a:lnTo>
                    <a:pt x="1126" y="1520"/>
                  </a:lnTo>
                  <a:lnTo>
                    <a:pt x="1126" y="1516"/>
                  </a:lnTo>
                  <a:lnTo>
                    <a:pt x="1118" y="1516"/>
                  </a:lnTo>
                  <a:lnTo>
                    <a:pt x="1109" y="1511"/>
                  </a:lnTo>
                  <a:lnTo>
                    <a:pt x="1105" y="1507"/>
                  </a:lnTo>
                  <a:lnTo>
                    <a:pt x="1101" y="1507"/>
                  </a:lnTo>
                  <a:lnTo>
                    <a:pt x="1092" y="1507"/>
                  </a:lnTo>
                  <a:lnTo>
                    <a:pt x="1071" y="1503"/>
                  </a:lnTo>
                  <a:lnTo>
                    <a:pt x="1046" y="1499"/>
                  </a:lnTo>
                  <a:lnTo>
                    <a:pt x="1033" y="1494"/>
                  </a:lnTo>
                  <a:lnTo>
                    <a:pt x="1020" y="1494"/>
                  </a:lnTo>
                  <a:lnTo>
                    <a:pt x="1012" y="1494"/>
                  </a:lnTo>
                  <a:lnTo>
                    <a:pt x="1003" y="1494"/>
                  </a:lnTo>
                  <a:lnTo>
                    <a:pt x="991" y="1494"/>
                  </a:lnTo>
                  <a:lnTo>
                    <a:pt x="986" y="1494"/>
                  </a:lnTo>
                  <a:lnTo>
                    <a:pt x="914" y="1503"/>
                  </a:lnTo>
                  <a:lnTo>
                    <a:pt x="893" y="1503"/>
                  </a:lnTo>
                  <a:lnTo>
                    <a:pt x="868" y="1507"/>
                  </a:lnTo>
                  <a:lnTo>
                    <a:pt x="859" y="1507"/>
                  </a:lnTo>
                  <a:lnTo>
                    <a:pt x="851" y="1507"/>
                  </a:lnTo>
                  <a:lnTo>
                    <a:pt x="842" y="1503"/>
                  </a:lnTo>
                  <a:lnTo>
                    <a:pt x="838" y="1503"/>
                  </a:lnTo>
                  <a:lnTo>
                    <a:pt x="834" y="1503"/>
                  </a:lnTo>
                  <a:lnTo>
                    <a:pt x="830" y="1503"/>
                  </a:lnTo>
                  <a:lnTo>
                    <a:pt x="817" y="1499"/>
                  </a:lnTo>
                  <a:lnTo>
                    <a:pt x="813" y="1494"/>
                  </a:lnTo>
                  <a:lnTo>
                    <a:pt x="775" y="1473"/>
                  </a:lnTo>
                  <a:lnTo>
                    <a:pt x="758" y="1465"/>
                  </a:lnTo>
                  <a:lnTo>
                    <a:pt x="741" y="1456"/>
                  </a:lnTo>
                  <a:lnTo>
                    <a:pt x="737" y="1456"/>
                  </a:lnTo>
                  <a:lnTo>
                    <a:pt x="724" y="1448"/>
                  </a:lnTo>
                  <a:lnTo>
                    <a:pt x="715" y="1448"/>
                  </a:lnTo>
                  <a:lnTo>
                    <a:pt x="707" y="1444"/>
                  </a:lnTo>
                  <a:lnTo>
                    <a:pt x="703" y="1444"/>
                  </a:lnTo>
                  <a:lnTo>
                    <a:pt x="699" y="1444"/>
                  </a:lnTo>
                  <a:lnTo>
                    <a:pt x="690" y="1439"/>
                  </a:lnTo>
                  <a:lnTo>
                    <a:pt x="682" y="1439"/>
                  </a:lnTo>
                  <a:lnTo>
                    <a:pt x="677" y="1439"/>
                  </a:lnTo>
                  <a:lnTo>
                    <a:pt x="669" y="1439"/>
                  </a:lnTo>
                  <a:lnTo>
                    <a:pt x="660" y="1439"/>
                  </a:lnTo>
                  <a:lnTo>
                    <a:pt x="635" y="1439"/>
                  </a:lnTo>
                  <a:lnTo>
                    <a:pt x="627" y="1439"/>
                  </a:lnTo>
                  <a:lnTo>
                    <a:pt x="622" y="1439"/>
                  </a:lnTo>
                  <a:lnTo>
                    <a:pt x="614" y="1439"/>
                  </a:lnTo>
                  <a:lnTo>
                    <a:pt x="605" y="1439"/>
                  </a:lnTo>
                  <a:lnTo>
                    <a:pt x="597" y="1435"/>
                  </a:lnTo>
                  <a:lnTo>
                    <a:pt x="593" y="1435"/>
                  </a:lnTo>
                  <a:lnTo>
                    <a:pt x="588" y="1431"/>
                  </a:lnTo>
                  <a:lnTo>
                    <a:pt x="584" y="1427"/>
                  </a:lnTo>
                  <a:lnTo>
                    <a:pt x="567" y="1414"/>
                  </a:lnTo>
                  <a:lnTo>
                    <a:pt x="559" y="1414"/>
                  </a:lnTo>
                  <a:lnTo>
                    <a:pt x="555" y="1410"/>
                  </a:lnTo>
                  <a:lnTo>
                    <a:pt x="550" y="1410"/>
                  </a:lnTo>
                  <a:lnTo>
                    <a:pt x="546" y="1405"/>
                  </a:lnTo>
                  <a:lnTo>
                    <a:pt x="542" y="1405"/>
                  </a:lnTo>
                  <a:lnTo>
                    <a:pt x="533" y="1405"/>
                  </a:lnTo>
                  <a:lnTo>
                    <a:pt x="525" y="1401"/>
                  </a:lnTo>
                  <a:lnTo>
                    <a:pt x="521" y="1401"/>
                  </a:lnTo>
                  <a:lnTo>
                    <a:pt x="512" y="1405"/>
                  </a:lnTo>
                  <a:lnTo>
                    <a:pt x="504" y="1405"/>
                  </a:lnTo>
                  <a:lnTo>
                    <a:pt x="495" y="1405"/>
                  </a:lnTo>
                  <a:lnTo>
                    <a:pt x="491" y="1410"/>
                  </a:lnTo>
                  <a:lnTo>
                    <a:pt x="478" y="1410"/>
                  </a:lnTo>
                  <a:lnTo>
                    <a:pt x="457" y="1418"/>
                  </a:lnTo>
                  <a:lnTo>
                    <a:pt x="445" y="1422"/>
                  </a:lnTo>
                  <a:lnTo>
                    <a:pt x="440" y="1422"/>
                  </a:lnTo>
                  <a:lnTo>
                    <a:pt x="432" y="1427"/>
                  </a:lnTo>
                  <a:lnTo>
                    <a:pt x="423" y="1427"/>
                  </a:lnTo>
                  <a:lnTo>
                    <a:pt x="415" y="1427"/>
                  </a:lnTo>
                  <a:lnTo>
                    <a:pt x="406" y="1427"/>
                  </a:lnTo>
                  <a:lnTo>
                    <a:pt x="402" y="1427"/>
                  </a:lnTo>
                  <a:lnTo>
                    <a:pt x="394" y="1427"/>
                  </a:lnTo>
                  <a:lnTo>
                    <a:pt x="385" y="1427"/>
                  </a:lnTo>
                  <a:lnTo>
                    <a:pt x="377" y="1427"/>
                  </a:lnTo>
                  <a:lnTo>
                    <a:pt x="368" y="1422"/>
                  </a:lnTo>
                  <a:lnTo>
                    <a:pt x="364" y="1422"/>
                  </a:lnTo>
                  <a:lnTo>
                    <a:pt x="360" y="1418"/>
                  </a:lnTo>
                  <a:lnTo>
                    <a:pt x="356" y="1418"/>
                  </a:lnTo>
                  <a:lnTo>
                    <a:pt x="351" y="1414"/>
                  </a:lnTo>
                  <a:lnTo>
                    <a:pt x="343" y="1410"/>
                  </a:lnTo>
                  <a:lnTo>
                    <a:pt x="339" y="1405"/>
                  </a:lnTo>
                  <a:lnTo>
                    <a:pt x="330" y="1401"/>
                  </a:lnTo>
                  <a:lnTo>
                    <a:pt x="326" y="1397"/>
                  </a:lnTo>
                  <a:lnTo>
                    <a:pt x="309" y="1380"/>
                  </a:lnTo>
                  <a:lnTo>
                    <a:pt x="301" y="1376"/>
                  </a:lnTo>
                  <a:lnTo>
                    <a:pt x="296" y="1372"/>
                  </a:lnTo>
                  <a:lnTo>
                    <a:pt x="292" y="1367"/>
                  </a:lnTo>
                  <a:lnTo>
                    <a:pt x="288" y="1363"/>
                  </a:lnTo>
                  <a:lnTo>
                    <a:pt x="284" y="1363"/>
                  </a:lnTo>
                  <a:lnTo>
                    <a:pt x="275" y="1359"/>
                  </a:lnTo>
                  <a:lnTo>
                    <a:pt x="271" y="1359"/>
                  </a:lnTo>
                  <a:lnTo>
                    <a:pt x="267" y="1359"/>
                  </a:lnTo>
                  <a:lnTo>
                    <a:pt x="258" y="1355"/>
                  </a:lnTo>
                  <a:lnTo>
                    <a:pt x="254" y="1355"/>
                  </a:lnTo>
                  <a:lnTo>
                    <a:pt x="246" y="1355"/>
                  </a:lnTo>
                  <a:lnTo>
                    <a:pt x="237" y="1355"/>
                  </a:lnTo>
                  <a:lnTo>
                    <a:pt x="220" y="1359"/>
                  </a:lnTo>
                  <a:lnTo>
                    <a:pt x="216" y="1359"/>
                  </a:lnTo>
                  <a:lnTo>
                    <a:pt x="207" y="1359"/>
                  </a:lnTo>
                  <a:lnTo>
                    <a:pt x="203" y="1359"/>
                  </a:lnTo>
                  <a:lnTo>
                    <a:pt x="199" y="1359"/>
                  </a:lnTo>
                  <a:lnTo>
                    <a:pt x="195" y="1359"/>
                  </a:lnTo>
                  <a:lnTo>
                    <a:pt x="191" y="1355"/>
                  </a:lnTo>
                  <a:lnTo>
                    <a:pt x="186" y="1355"/>
                  </a:lnTo>
                  <a:lnTo>
                    <a:pt x="178" y="1350"/>
                  </a:lnTo>
                  <a:lnTo>
                    <a:pt x="174" y="1342"/>
                  </a:lnTo>
                  <a:lnTo>
                    <a:pt x="169" y="1342"/>
                  </a:lnTo>
                  <a:lnTo>
                    <a:pt x="169" y="1338"/>
                  </a:lnTo>
                  <a:lnTo>
                    <a:pt x="165" y="1329"/>
                  </a:lnTo>
                  <a:lnTo>
                    <a:pt x="165" y="1321"/>
                  </a:lnTo>
                  <a:lnTo>
                    <a:pt x="161" y="1317"/>
                  </a:lnTo>
                  <a:lnTo>
                    <a:pt x="157" y="1295"/>
                  </a:lnTo>
                  <a:lnTo>
                    <a:pt x="152" y="1291"/>
                  </a:lnTo>
                  <a:lnTo>
                    <a:pt x="152" y="1283"/>
                  </a:lnTo>
                  <a:lnTo>
                    <a:pt x="152" y="1278"/>
                  </a:lnTo>
                  <a:lnTo>
                    <a:pt x="148" y="1274"/>
                  </a:lnTo>
                  <a:lnTo>
                    <a:pt x="144" y="1270"/>
                  </a:lnTo>
                  <a:lnTo>
                    <a:pt x="144" y="1261"/>
                  </a:lnTo>
                  <a:lnTo>
                    <a:pt x="140" y="1257"/>
                  </a:lnTo>
                  <a:lnTo>
                    <a:pt x="135" y="1253"/>
                  </a:lnTo>
                  <a:lnTo>
                    <a:pt x="131" y="1249"/>
                  </a:lnTo>
                  <a:lnTo>
                    <a:pt x="123" y="1245"/>
                  </a:lnTo>
                  <a:lnTo>
                    <a:pt x="119" y="1240"/>
                  </a:lnTo>
                  <a:lnTo>
                    <a:pt x="110" y="1236"/>
                  </a:lnTo>
                  <a:lnTo>
                    <a:pt x="93" y="1228"/>
                  </a:lnTo>
                  <a:lnTo>
                    <a:pt x="89" y="1223"/>
                  </a:lnTo>
                  <a:lnTo>
                    <a:pt x="85" y="1223"/>
                  </a:lnTo>
                  <a:lnTo>
                    <a:pt x="80" y="1215"/>
                  </a:lnTo>
                  <a:lnTo>
                    <a:pt x="76" y="1211"/>
                  </a:lnTo>
                  <a:lnTo>
                    <a:pt x="76" y="1206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76" y="1194"/>
                  </a:lnTo>
                  <a:lnTo>
                    <a:pt x="85" y="1185"/>
                  </a:lnTo>
                  <a:lnTo>
                    <a:pt x="93" y="1177"/>
                  </a:lnTo>
                  <a:lnTo>
                    <a:pt x="93" y="1173"/>
                  </a:lnTo>
                  <a:lnTo>
                    <a:pt x="97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64"/>
                  </a:lnTo>
                  <a:lnTo>
                    <a:pt x="110" y="1160"/>
                  </a:lnTo>
                  <a:lnTo>
                    <a:pt x="114" y="1156"/>
                  </a:lnTo>
                  <a:lnTo>
                    <a:pt x="114" y="1147"/>
                  </a:lnTo>
                  <a:lnTo>
                    <a:pt x="119" y="1130"/>
                  </a:lnTo>
                  <a:lnTo>
                    <a:pt x="119" y="1126"/>
                  </a:lnTo>
                  <a:lnTo>
                    <a:pt x="119" y="1118"/>
                  </a:lnTo>
                  <a:lnTo>
                    <a:pt x="114" y="1118"/>
                  </a:lnTo>
                  <a:lnTo>
                    <a:pt x="114" y="1113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02" y="1084"/>
                  </a:lnTo>
                  <a:lnTo>
                    <a:pt x="89" y="1058"/>
                  </a:lnTo>
                  <a:lnTo>
                    <a:pt x="85" y="1050"/>
                  </a:lnTo>
                  <a:lnTo>
                    <a:pt x="80" y="1046"/>
                  </a:lnTo>
                  <a:lnTo>
                    <a:pt x="76" y="1041"/>
                  </a:lnTo>
                  <a:lnTo>
                    <a:pt x="72" y="1037"/>
                  </a:lnTo>
                  <a:lnTo>
                    <a:pt x="68" y="1033"/>
                  </a:lnTo>
                  <a:lnTo>
                    <a:pt x="59" y="1029"/>
                  </a:lnTo>
                  <a:lnTo>
                    <a:pt x="51" y="1024"/>
                  </a:lnTo>
                  <a:lnTo>
                    <a:pt x="47" y="1020"/>
                  </a:lnTo>
                  <a:lnTo>
                    <a:pt x="34" y="1012"/>
                  </a:lnTo>
                  <a:lnTo>
                    <a:pt x="25" y="1007"/>
                  </a:lnTo>
                  <a:lnTo>
                    <a:pt x="0" y="999"/>
                  </a:lnTo>
                  <a:close/>
                  <a:moveTo>
                    <a:pt x="1160" y="1084"/>
                  </a:moveTo>
                  <a:lnTo>
                    <a:pt x="1164" y="1092"/>
                  </a:lnTo>
                  <a:lnTo>
                    <a:pt x="1164" y="1096"/>
                  </a:lnTo>
                  <a:lnTo>
                    <a:pt x="1164" y="1101"/>
                  </a:lnTo>
                  <a:lnTo>
                    <a:pt x="1168" y="1109"/>
                  </a:lnTo>
                  <a:lnTo>
                    <a:pt x="1168" y="1118"/>
                  </a:lnTo>
                  <a:lnTo>
                    <a:pt x="1173" y="1122"/>
                  </a:lnTo>
                  <a:lnTo>
                    <a:pt x="1177" y="1130"/>
                  </a:lnTo>
                  <a:lnTo>
                    <a:pt x="1177" y="1134"/>
                  </a:lnTo>
                  <a:lnTo>
                    <a:pt x="1181" y="1139"/>
                  </a:lnTo>
                  <a:lnTo>
                    <a:pt x="1185" y="1143"/>
                  </a:lnTo>
                  <a:lnTo>
                    <a:pt x="1190" y="1147"/>
                  </a:lnTo>
                  <a:lnTo>
                    <a:pt x="1194" y="1147"/>
                  </a:lnTo>
                  <a:lnTo>
                    <a:pt x="1198" y="1147"/>
                  </a:lnTo>
                  <a:lnTo>
                    <a:pt x="1207" y="1147"/>
                  </a:lnTo>
                  <a:lnTo>
                    <a:pt x="1228" y="1143"/>
                  </a:lnTo>
                  <a:lnTo>
                    <a:pt x="1236" y="1143"/>
                  </a:lnTo>
                  <a:lnTo>
                    <a:pt x="1249" y="1143"/>
                  </a:lnTo>
                  <a:lnTo>
                    <a:pt x="1257" y="1143"/>
                  </a:lnTo>
                  <a:lnTo>
                    <a:pt x="1266" y="1143"/>
                  </a:lnTo>
                  <a:lnTo>
                    <a:pt x="1270" y="1143"/>
                  </a:lnTo>
                  <a:lnTo>
                    <a:pt x="1278" y="1147"/>
                  </a:lnTo>
                  <a:lnTo>
                    <a:pt x="1283" y="1147"/>
                  </a:lnTo>
                  <a:lnTo>
                    <a:pt x="1287" y="1147"/>
                  </a:lnTo>
                  <a:lnTo>
                    <a:pt x="1295" y="1151"/>
                  </a:lnTo>
                  <a:lnTo>
                    <a:pt x="1300" y="1151"/>
                  </a:lnTo>
                  <a:lnTo>
                    <a:pt x="1308" y="1156"/>
                  </a:lnTo>
                  <a:lnTo>
                    <a:pt x="1312" y="1156"/>
                  </a:lnTo>
                  <a:lnTo>
                    <a:pt x="1317" y="1160"/>
                  </a:lnTo>
                  <a:lnTo>
                    <a:pt x="1321" y="1164"/>
                  </a:lnTo>
                  <a:lnTo>
                    <a:pt x="1325" y="1168"/>
                  </a:lnTo>
                  <a:lnTo>
                    <a:pt x="1325" y="1173"/>
                  </a:lnTo>
                  <a:lnTo>
                    <a:pt x="1329" y="1177"/>
                  </a:lnTo>
                  <a:lnTo>
                    <a:pt x="1334" y="1190"/>
                  </a:lnTo>
                  <a:lnTo>
                    <a:pt x="1334" y="1194"/>
                  </a:lnTo>
                  <a:lnTo>
                    <a:pt x="1338" y="1194"/>
                  </a:lnTo>
                  <a:lnTo>
                    <a:pt x="1338" y="1198"/>
                  </a:lnTo>
                  <a:lnTo>
                    <a:pt x="1338" y="1194"/>
                  </a:lnTo>
                  <a:lnTo>
                    <a:pt x="1342" y="1194"/>
                  </a:lnTo>
                  <a:lnTo>
                    <a:pt x="1342" y="1190"/>
                  </a:lnTo>
                  <a:lnTo>
                    <a:pt x="1342" y="1185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46" y="1164"/>
                  </a:lnTo>
                  <a:lnTo>
                    <a:pt x="1346" y="1143"/>
                  </a:lnTo>
                  <a:lnTo>
                    <a:pt x="1342" y="1139"/>
                  </a:lnTo>
                  <a:lnTo>
                    <a:pt x="1346" y="1130"/>
                  </a:lnTo>
                  <a:lnTo>
                    <a:pt x="1346" y="1122"/>
                  </a:lnTo>
                  <a:lnTo>
                    <a:pt x="1346" y="1113"/>
                  </a:lnTo>
                  <a:lnTo>
                    <a:pt x="1346" y="1109"/>
                  </a:lnTo>
                  <a:lnTo>
                    <a:pt x="1350" y="1101"/>
                  </a:lnTo>
                  <a:lnTo>
                    <a:pt x="1350" y="1092"/>
                  </a:lnTo>
                  <a:lnTo>
                    <a:pt x="1355" y="1088"/>
                  </a:lnTo>
                  <a:lnTo>
                    <a:pt x="1355" y="1084"/>
                  </a:lnTo>
                  <a:lnTo>
                    <a:pt x="1359" y="1079"/>
                  </a:lnTo>
                  <a:lnTo>
                    <a:pt x="1363" y="1075"/>
                  </a:lnTo>
                  <a:lnTo>
                    <a:pt x="1363" y="1071"/>
                  </a:lnTo>
                  <a:lnTo>
                    <a:pt x="1367" y="1071"/>
                  </a:lnTo>
                  <a:lnTo>
                    <a:pt x="1372" y="1067"/>
                  </a:lnTo>
                  <a:lnTo>
                    <a:pt x="1380" y="1062"/>
                  </a:lnTo>
                  <a:lnTo>
                    <a:pt x="1384" y="1058"/>
                  </a:lnTo>
                  <a:lnTo>
                    <a:pt x="1397" y="1054"/>
                  </a:lnTo>
                  <a:lnTo>
                    <a:pt x="1397" y="1050"/>
                  </a:lnTo>
                  <a:lnTo>
                    <a:pt x="1401" y="1050"/>
                  </a:lnTo>
                  <a:lnTo>
                    <a:pt x="1410" y="1041"/>
                  </a:lnTo>
                  <a:lnTo>
                    <a:pt x="1414" y="1041"/>
                  </a:lnTo>
                  <a:lnTo>
                    <a:pt x="1418" y="1037"/>
                  </a:lnTo>
                  <a:lnTo>
                    <a:pt x="1422" y="1037"/>
                  </a:lnTo>
                  <a:lnTo>
                    <a:pt x="1422" y="1033"/>
                  </a:lnTo>
                  <a:lnTo>
                    <a:pt x="1427" y="1024"/>
                  </a:lnTo>
                  <a:lnTo>
                    <a:pt x="1427" y="1020"/>
                  </a:lnTo>
                  <a:lnTo>
                    <a:pt x="1427" y="1012"/>
                  </a:lnTo>
                  <a:lnTo>
                    <a:pt x="1431" y="1007"/>
                  </a:lnTo>
                  <a:lnTo>
                    <a:pt x="1431" y="1003"/>
                  </a:lnTo>
                  <a:lnTo>
                    <a:pt x="1431" y="995"/>
                  </a:lnTo>
                  <a:lnTo>
                    <a:pt x="1431" y="991"/>
                  </a:lnTo>
                  <a:lnTo>
                    <a:pt x="1431" y="986"/>
                  </a:lnTo>
                  <a:lnTo>
                    <a:pt x="1431" y="982"/>
                  </a:lnTo>
                  <a:lnTo>
                    <a:pt x="1427" y="978"/>
                  </a:lnTo>
                  <a:lnTo>
                    <a:pt x="1427" y="974"/>
                  </a:lnTo>
                  <a:lnTo>
                    <a:pt x="1422" y="969"/>
                  </a:lnTo>
                  <a:lnTo>
                    <a:pt x="1422" y="961"/>
                  </a:lnTo>
                  <a:lnTo>
                    <a:pt x="1418" y="961"/>
                  </a:lnTo>
                  <a:lnTo>
                    <a:pt x="1418" y="957"/>
                  </a:lnTo>
                  <a:lnTo>
                    <a:pt x="1418" y="952"/>
                  </a:lnTo>
                  <a:lnTo>
                    <a:pt x="1418" y="948"/>
                  </a:lnTo>
                  <a:lnTo>
                    <a:pt x="1418" y="944"/>
                  </a:lnTo>
                  <a:lnTo>
                    <a:pt x="1418" y="940"/>
                  </a:lnTo>
                  <a:lnTo>
                    <a:pt x="1418" y="935"/>
                  </a:lnTo>
                  <a:lnTo>
                    <a:pt x="1422" y="923"/>
                  </a:lnTo>
                  <a:lnTo>
                    <a:pt x="1427" y="910"/>
                  </a:lnTo>
                  <a:lnTo>
                    <a:pt x="1427" y="906"/>
                  </a:lnTo>
                  <a:lnTo>
                    <a:pt x="1431" y="889"/>
                  </a:lnTo>
                  <a:lnTo>
                    <a:pt x="1435" y="876"/>
                  </a:lnTo>
                  <a:lnTo>
                    <a:pt x="1439" y="864"/>
                  </a:lnTo>
                  <a:lnTo>
                    <a:pt x="1448" y="842"/>
                  </a:lnTo>
                  <a:lnTo>
                    <a:pt x="1452" y="834"/>
                  </a:lnTo>
                  <a:lnTo>
                    <a:pt x="1452" y="825"/>
                  </a:lnTo>
                  <a:lnTo>
                    <a:pt x="1456" y="817"/>
                  </a:lnTo>
                  <a:lnTo>
                    <a:pt x="1456" y="813"/>
                  </a:lnTo>
                  <a:lnTo>
                    <a:pt x="1456" y="804"/>
                  </a:lnTo>
                  <a:lnTo>
                    <a:pt x="1456" y="800"/>
                  </a:lnTo>
                  <a:lnTo>
                    <a:pt x="1456" y="796"/>
                  </a:lnTo>
                  <a:lnTo>
                    <a:pt x="1456" y="787"/>
                  </a:lnTo>
                  <a:lnTo>
                    <a:pt x="1456" y="775"/>
                  </a:lnTo>
                  <a:lnTo>
                    <a:pt x="1456" y="766"/>
                  </a:lnTo>
                  <a:lnTo>
                    <a:pt x="1456" y="762"/>
                  </a:lnTo>
                  <a:lnTo>
                    <a:pt x="1452" y="758"/>
                  </a:lnTo>
                  <a:lnTo>
                    <a:pt x="1452" y="753"/>
                  </a:lnTo>
                  <a:lnTo>
                    <a:pt x="1452" y="749"/>
                  </a:lnTo>
                  <a:lnTo>
                    <a:pt x="1448" y="749"/>
                  </a:lnTo>
                  <a:lnTo>
                    <a:pt x="1444" y="745"/>
                  </a:lnTo>
                  <a:lnTo>
                    <a:pt x="1439" y="745"/>
                  </a:lnTo>
                  <a:lnTo>
                    <a:pt x="1435" y="749"/>
                  </a:lnTo>
                  <a:lnTo>
                    <a:pt x="1431" y="749"/>
                  </a:lnTo>
                  <a:lnTo>
                    <a:pt x="1431" y="753"/>
                  </a:lnTo>
                  <a:lnTo>
                    <a:pt x="1427" y="758"/>
                  </a:lnTo>
                  <a:lnTo>
                    <a:pt x="1422" y="766"/>
                  </a:lnTo>
                  <a:lnTo>
                    <a:pt x="1418" y="779"/>
                  </a:lnTo>
                  <a:lnTo>
                    <a:pt x="1418" y="787"/>
                  </a:lnTo>
                  <a:lnTo>
                    <a:pt x="1414" y="804"/>
                  </a:lnTo>
                  <a:lnTo>
                    <a:pt x="1414" y="813"/>
                  </a:lnTo>
                  <a:lnTo>
                    <a:pt x="1410" y="821"/>
                  </a:lnTo>
                  <a:lnTo>
                    <a:pt x="1410" y="825"/>
                  </a:lnTo>
                  <a:lnTo>
                    <a:pt x="1406" y="830"/>
                  </a:lnTo>
                  <a:lnTo>
                    <a:pt x="1401" y="838"/>
                  </a:lnTo>
                  <a:lnTo>
                    <a:pt x="1397" y="842"/>
                  </a:lnTo>
                  <a:lnTo>
                    <a:pt x="1397" y="847"/>
                  </a:lnTo>
                  <a:lnTo>
                    <a:pt x="1393" y="851"/>
                  </a:lnTo>
                  <a:lnTo>
                    <a:pt x="1389" y="851"/>
                  </a:lnTo>
                  <a:lnTo>
                    <a:pt x="1384" y="855"/>
                  </a:lnTo>
                  <a:lnTo>
                    <a:pt x="1380" y="855"/>
                  </a:lnTo>
                  <a:lnTo>
                    <a:pt x="1380" y="859"/>
                  </a:lnTo>
                  <a:lnTo>
                    <a:pt x="1376" y="859"/>
                  </a:lnTo>
                  <a:lnTo>
                    <a:pt x="1372" y="859"/>
                  </a:lnTo>
                  <a:lnTo>
                    <a:pt x="1363" y="855"/>
                  </a:lnTo>
                  <a:lnTo>
                    <a:pt x="1359" y="855"/>
                  </a:lnTo>
                  <a:lnTo>
                    <a:pt x="1355" y="855"/>
                  </a:lnTo>
                  <a:lnTo>
                    <a:pt x="1350" y="855"/>
                  </a:lnTo>
                  <a:lnTo>
                    <a:pt x="1346" y="855"/>
                  </a:lnTo>
                  <a:lnTo>
                    <a:pt x="1342" y="855"/>
                  </a:lnTo>
                  <a:lnTo>
                    <a:pt x="1338" y="859"/>
                  </a:lnTo>
                  <a:lnTo>
                    <a:pt x="1334" y="859"/>
                  </a:lnTo>
                  <a:lnTo>
                    <a:pt x="1321" y="864"/>
                  </a:lnTo>
                  <a:lnTo>
                    <a:pt x="1317" y="868"/>
                  </a:lnTo>
                  <a:lnTo>
                    <a:pt x="1312" y="868"/>
                  </a:lnTo>
                  <a:lnTo>
                    <a:pt x="1308" y="872"/>
                  </a:lnTo>
                  <a:lnTo>
                    <a:pt x="1304" y="876"/>
                  </a:lnTo>
                  <a:lnTo>
                    <a:pt x="1304" y="880"/>
                  </a:lnTo>
                  <a:lnTo>
                    <a:pt x="1300" y="885"/>
                  </a:lnTo>
                  <a:lnTo>
                    <a:pt x="1291" y="893"/>
                  </a:lnTo>
                  <a:lnTo>
                    <a:pt x="1287" y="902"/>
                  </a:lnTo>
                  <a:lnTo>
                    <a:pt x="1262" y="940"/>
                  </a:lnTo>
                  <a:lnTo>
                    <a:pt x="1249" y="957"/>
                  </a:lnTo>
                  <a:lnTo>
                    <a:pt x="1240" y="969"/>
                  </a:lnTo>
                  <a:lnTo>
                    <a:pt x="1236" y="974"/>
                  </a:lnTo>
                  <a:lnTo>
                    <a:pt x="1232" y="982"/>
                  </a:lnTo>
                  <a:lnTo>
                    <a:pt x="1232" y="986"/>
                  </a:lnTo>
                  <a:lnTo>
                    <a:pt x="1228" y="999"/>
                  </a:lnTo>
                  <a:lnTo>
                    <a:pt x="1228" y="1007"/>
                  </a:lnTo>
                  <a:lnTo>
                    <a:pt x="1223" y="1012"/>
                  </a:lnTo>
                  <a:lnTo>
                    <a:pt x="1223" y="1016"/>
                  </a:lnTo>
                  <a:lnTo>
                    <a:pt x="1219" y="1020"/>
                  </a:lnTo>
                  <a:lnTo>
                    <a:pt x="1215" y="1029"/>
                  </a:lnTo>
                  <a:lnTo>
                    <a:pt x="1211" y="1033"/>
                  </a:lnTo>
                  <a:lnTo>
                    <a:pt x="1202" y="1046"/>
                  </a:lnTo>
                  <a:lnTo>
                    <a:pt x="1185" y="1058"/>
                  </a:lnTo>
                  <a:lnTo>
                    <a:pt x="1160" y="1084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2" name="Freeform 108"/>
            <p:cNvSpPr>
              <a:spLocks/>
            </p:cNvSpPr>
            <p:nvPr/>
          </p:nvSpPr>
          <p:spPr bwMode="auto">
            <a:xfrm>
              <a:off x="2161969" y="5081685"/>
              <a:ext cx="571209" cy="1131162"/>
            </a:xfrm>
            <a:custGeom>
              <a:avLst/>
              <a:gdLst>
                <a:gd name="T0" fmla="*/ 115 w 1800"/>
                <a:gd name="T1" fmla="*/ 102 h 3569"/>
                <a:gd name="T2" fmla="*/ 237 w 1800"/>
                <a:gd name="T3" fmla="*/ 68 h 3569"/>
                <a:gd name="T4" fmla="*/ 348 w 1800"/>
                <a:gd name="T5" fmla="*/ 47 h 3569"/>
                <a:gd name="T6" fmla="*/ 483 w 1800"/>
                <a:gd name="T7" fmla="*/ 51 h 3569"/>
                <a:gd name="T8" fmla="*/ 407 w 1800"/>
                <a:gd name="T9" fmla="*/ 199 h 3569"/>
                <a:gd name="T10" fmla="*/ 390 w 1800"/>
                <a:gd name="T11" fmla="*/ 394 h 3569"/>
                <a:gd name="T12" fmla="*/ 411 w 1800"/>
                <a:gd name="T13" fmla="*/ 504 h 3569"/>
                <a:gd name="T14" fmla="*/ 517 w 1800"/>
                <a:gd name="T15" fmla="*/ 627 h 3569"/>
                <a:gd name="T16" fmla="*/ 623 w 1800"/>
                <a:gd name="T17" fmla="*/ 631 h 3569"/>
                <a:gd name="T18" fmla="*/ 627 w 1800"/>
                <a:gd name="T19" fmla="*/ 741 h 3569"/>
                <a:gd name="T20" fmla="*/ 826 w 1800"/>
                <a:gd name="T21" fmla="*/ 775 h 3569"/>
                <a:gd name="T22" fmla="*/ 949 w 1800"/>
                <a:gd name="T23" fmla="*/ 843 h 3569"/>
                <a:gd name="T24" fmla="*/ 936 w 1800"/>
                <a:gd name="T25" fmla="*/ 1089 h 3569"/>
                <a:gd name="T26" fmla="*/ 953 w 1800"/>
                <a:gd name="T27" fmla="*/ 1190 h 3569"/>
                <a:gd name="T28" fmla="*/ 1093 w 1800"/>
                <a:gd name="T29" fmla="*/ 1046 h 3569"/>
                <a:gd name="T30" fmla="*/ 1275 w 1800"/>
                <a:gd name="T31" fmla="*/ 949 h 3569"/>
                <a:gd name="T32" fmla="*/ 1406 w 1800"/>
                <a:gd name="T33" fmla="*/ 712 h 3569"/>
                <a:gd name="T34" fmla="*/ 1630 w 1800"/>
                <a:gd name="T35" fmla="*/ 716 h 3569"/>
                <a:gd name="T36" fmla="*/ 1787 w 1800"/>
                <a:gd name="T37" fmla="*/ 763 h 3569"/>
                <a:gd name="T38" fmla="*/ 1753 w 1800"/>
                <a:gd name="T39" fmla="*/ 911 h 3569"/>
                <a:gd name="T40" fmla="*/ 1745 w 1800"/>
                <a:gd name="T41" fmla="*/ 1046 h 3569"/>
                <a:gd name="T42" fmla="*/ 1495 w 1800"/>
                <a:gd name="T43" fmla="*/ 1207 h 3569"/>
                <a:gd name="T44" fmla="*/ 1393 w 1800"/>
                <a:gd name="T45" fmla="*/ 1444 h 3569"/>
                <a:gd name="T46" fmla="*/ 1304 w 1800"/>
                <a:gd name="T47" fmla="*/ 1715 h 3569"/>
                <a:gd name="T48" fmla="*/ 1211 w 1800"/>
                <a:gd name="T49" fmla="*/ 1918 h 3569"/>
                <a:gd name="T50" fmla="*/ 1067 w 1800"/>
                <a:gd name="T51" fmla="*/ 1910 h 3569"/>
                <a:gd name="T52" fmla="*/ 1021 w 1800"/>
                <a:gd name="T53" fmla="*/ 1999 h 3569"/>
                <a:gd name="T54" fmla="*/ 1131 w 1800"/>
                <a:gd name="T55" fmla="*/ 2058 h 3569"/>
                <a:gd name="T56" fmla="*/ 1190 w 1800"/>
                <a:gd name="T57" fmla="*/ 1982 h 3569"/>
                <a:gd name="T58" fmla="*/ 1245 w 1800"/>
                <a:gd name="T59" fmla="*/ 2164 h 3569"/>
                <a:gd name="T60" fmla="*/ 1262 w 1800"/>
                <a:gd name="T61" fmla="*/ 2384 h 3569"/>
                <a:gd name="T62" fmla="*/ 1042 w 1800"/>
                <a:gd name="T63" fmla="*/ 2350 h 3569"/>
                <a:gd name="T64" fmla="*/ 944 w 1800"/>
                <a:gd name="T65" fmla="*/ 2473 h 3569"/>
                <a:gd name="T66" fmla="*/ 860 w 1800"/>
                <a:gd name="T67" fmla="*/ 2634 h 3569"/>
                <a:gd name="T68" fmla="*/ 881 w 1800"/>
                <a:gd name="T69" fmla="*/ 2841 h 3569"/>
                <a:gd name="T70" fmla="*/ 906 w 1800"/>
                <a:gd name="T71" fmla="*/ 2943 h 3569"/>
                <a:gd name="T72" fmla="*/ 661 w 1800"/>
                <a:gd name="T73" fmla="*/ 2951 h 3569"/>
                <a:gd name="T74" fmla="*/ 652 w 1800"/>
                <a:gd name="T75" fmla="*/ 3265 h 3569"/>
                <a:gd name="T76" fmla="*/ 614 w 1800"/>
                <a:gd name="T77" fmla="*/ 3527 h 3569"/>
                <a:gd name="T78" fmla="*/ 513 w 1800"/>
                <a:gd name="T79" fmla="*/ 3481 h 3569"/>
                <a:gd name="T80" fmla="*/ 356 w 1800"/>
                <a:gd name="T81" fmla="*/ 3337 h 3569"/>
                <a:gd name="T82" fmla="*/ 360 w 1800"/>
                <a:gd name="T83" fmla="*/ 3108 h 3569"/>
                <a:gd name="T84" fmla="*/ 153 w 1800"/>
                <a:gd name="T85" fmla="*/ 3045 h 3569"/>
                <a:gd name="T86" fmla="*/ 182 w 1800"/>
                <a:gd name="T87" fmla="*/ 2850 h 3569"/>
                <a:gd name="T88" fmla="*/ 360 w 1800"/>
                <a:gd name="T89" fmla="*/ 2905 h 3569"/>
                <a:gd name="T90" fmla="*/ 212 w 1800"/>
                <a:gd name="T91" fmla="*/ 2520 h 3569"/>
                <a:gd name="T92" fmla="*/ 144 w 1800"/>
                <a:gd name="T93" fmla="*/ 2274 h 3569"/>
                <a:gd name="T94" fmla="*/ 297 w 1800"/>
                <a:gd name="T95" fmla="*/ 1935 h 3569"/>
                <a:gd name="T96" fmla="*/ 813 w 1800"/>
                <a:gd name="T97" fmla="*/ 1876 h 3569"/>
                <a:gd name="T98" fmla="*/ 839 w 1800"/>
                <a:gd name="T99" fmla="*/ 1762 h 3569"/>
                <a:gd name="T100" fmla="*/ 699 w 1800"/>
                <a:gd name="T101" fmla="*/ 1664 h 3569"/>
                <a:gd name="T102" fmla="*/ 682 w 1800"/>
                <a:gd name="T103" fmla="*/ 1444 h 3569"/>
                <a:gd name="T104" fmla="*/ 729 w 1800"/>
                <a:gd name="T105" fmla="*/ 1359 h 3569"/>
                <a:gd name="T106" fmla="*/ 640 w 1800"/>
                <a:gd name="T107" fmla="*/ 1296 h 3569"/>
                <a:gd name="T108" fmla="*/ 555 w 1800"/>
                <a:gd name="T109" fmla="*/ 1224 h 3569"/>
                <a:gd name="T110" fmla="*/ 436 w 1800"/>
                <a:gd name="T111" fmla="*/ 1271 h 3569"/>
                <a:gd name="T112" fmla="*/ 424 w 1800"/>
                <a:gd name="T113" fmla="*/ 1122 h 3569"/>
                <a:gd name="T114" fmla="*/ 284 w 1800"/>
                <a:gd name="T115" fmla="*/ 1135 h 3569"/>
                <a:gd name="T116" fmla="*/ 246 w 1800"/>
                <a:gd name="T117" fmla="*/ 991 h 3569"/>
                <a:gd name="T118" fmla="*/ 123 w 1800"/>
                <a:gd name="T119" fmla="*/ 860 h 3569"/>
                <a:gd name="T120" fmla="*/ 39 w 1800"/>
                <a:gd name="T121" fmla="*/ 657 h 3569"/>
                <a:gd name="T122" fmla="*/ 68 w 1800"/>
                <a:gd name="T123" fmla="*/ 475 h 3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3569">
                  <a:moveTo>
                    <a:pt x="0" y="208"/>
                  </a:moveTo>
                  <a:lnTo>
                    <a:pt x="17" y="208"/>
                  </a:lnTo>
                  <a:lnTo>
                    <a:pt x="30" y="204"/>
                  </a:lnTo>
                  <a:lnTo>
                    <a:pt x="39" y="204"/>
                  </a:lnTo>
                  <a:lnTo>
                    <a:pt x="51" y="204"/>
                  </a:lnTo>
                  <a:lnTo>
                    <a:pt x="60" y="199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7" y="191"/>
                  </a:lnTo>
                  <a:lnTo>
                    <a:pt x="81" y="187"/>
                  </a:lnTo>
                  <a:lnTo>
                    <a:pt x="81" y="182"/>
                  </a:lnTo>
                  <a:lnTo>
                    <a:pt x="81" y="178"/>
                  </a:lnTo>
                  <a:lnTo>
                    <a:pt x="85" y="174"/>
                  </a:lnTo>
                  <a:lnTo>
                    <a:pt x="85" y="170"/>
                  </a:lnTo>
                  <a:lnTo>
                    <a:pt x="81" y="157"/>
                  </a:lnTo>
                  <a:lnTo>
                    <a:pt x="81" y="153"/>
                  </a:lnTo>
                  <a:lnTo>
                    <a:pt x="81" y="149"/>
                  </a:lnTo>
                  <a:lnTo>
                    <a:pt x="81" y="140"/>
                  </a:lnTo>
                  <a:lnTo>
                    <a:pt x="81" y="136"/>
                  </a:lnTo>
                  <a:lnTo>
                    <a:pt x="85" y="127"/>
                  </a:lnTo>
                  <a:lnTo>
                    <a:pt x="89" y="123"/>
                  </a:lnTo>
                  <a:lnTo>
                    <a:pt x="94" y="115"/>
                  </a:lnTo>
                  <a:lnTo>
                    <a:pt x="94" y="111"/>
                  </a:lnTo>
                  <a:lnTo>
                    <a:pt x="98" y="106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5" y="102"/>
                  </a:lnTo>
                  <a:lnTo>
                    <a:pt x="123" y="106"/>
                  </a:lnTo>
                  <a:lnTo>
                    <a:pt x="132" y="106"/>
                  </a:lnTo>
                  <a:lnTo>
                    <a:pt x="136" y="111"/>
                  </a:lnTo>
                  <a:lnTo>
                    <a:pt x="144" y="115"/>
                  </a:lnTo>
                  <a:lnTo>
                    <a:pt x="149" y="119"/>
                  </a:lnTo>
                  <a:lnTo>
                    <a:pt x="153" y="123"/>
                  </a:lnTo>
                  <a:lnTo>
                    <a:pt x="161" y="123"/>
                  </a:lnTo>
                  <a:lnTo>
                    <a:pt x="166" y="123"/>
                  </a:lnTo>
                  <a:lnTo>
                    <a:pt x="170" y="127"/>
                  </a:lnTo>
                  <a:lnTo>
                    <a:pt x="178" y="127"/>
                  </a:lnTo>
                  <a:lnTo>
                    <a:pt x="187" y="127"/>
                  </a:lnTo>
                  <a:lnTo>
                    <a:pt x="191" y="127"/>
                  </a:lnTo>
                  <a:lnTo>
                    <a:pt x="195" y="127"/>
                  </a:lnTo>
                  <a:lnTo>
                    <a:pt x="199" y="127"/>
                  </a:lnTo>
                  <a:lnTo>
                    <a:pt x="204" y="127"/>
                  </a:lnTo>
                  <a:lnTo>
                    <a:pt x="208" y="127"/>
                  </a:lnTo>
                  <a:lnTo>
                    <a:pt x="212" y="123"/>
                  </a:lnTo>
                  <a:lnTo>
                    <a:pt x="216" y="119"/>
                  </a:lnTo>
                  <a:lnTo>
                    <a:pt x="221" y="115"/>
                  </a:lnTo>
                  <a:lnTo>
                    <a:pt x="225" y="111"/>
                  </a:lnTo>
                  <a:lnTo>
                    <a:pt x="229" y="106"/>
                  </a:lnTo>
                  <a:lnTo>
                    <a:pt x="229" y="102"/>
                  </a:lnTo>
                  <a:lnTo>
                    <a:pt x="229" y="98"/>
                  </a:lnTo>
                  <a:lnTo>
                    <a:pt x="233" y="94"/>
                  </a:lnTo>
                  <a:lnTo>
                    <a:pt x="233" y="85"/>
                  </a:lnTo>
                  <a:lnTo>
                    <a:pt x="237" y="81"/>
                  </a:lnTo>
                  <a:lnTo>
                    <a:pt x="237" y="72"/>
                  </a:lnTo>
                  <a:lnTo>
                    <a:pt x="237" y="68"/>
                  </a:lnTo>
                  <a:lnTo>
                    <a:pt x="237" y="64"/>
                  </a:lnTo>
                  <a:lnTo>
                    <a:pt x="237" y="60"/>
                  </a:lnTo>
                  <a:lnTo>
                    <a:pt x="237" y="51"/>
                  </a:lnTo>
                  <a:lnTo>
                    <a:pt x="237" y="34"/>
                  </a:lnTo>
                  <a:lnTo>
                    <a:pt x="237" y="26"/>
                  </a:lnTo>
                  <a:lnTo>
                    <a:pt x="237" y="22"/>
                  </a:lnTo>
                  <a:lnTo>
                    <a:pt x="237" y="13"/>
                  </a:lnTo>
                  <a:lnTo>
                    <a:pt x="242" y="9"/>
                  </a:lnTo>
                  <a:lnTo>
                    <a:pt x="246" y="5"/>
                  </a:lnTo>
                  <a:lnTo>
                    <a:pt x="250" y="5"/>
                  </a:lnTo>
                  <a:lnTo>
                    <a:pt x="254" y="5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67" y="0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4" y="5"/>
                  </a:lnTo>
                  <a:lnTo>
                    <a:pt x="293" y="9"/>
                  </a:lnTo>
                  <a:lnTo>
                    <a:pt x="305" y="13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2" y="17"/>
                  </a:lnTo>
                  <a:lnTo>
                    <a:pt x="326" y="22"/>
                  </a:lnTo>
                  <a:lnTo>
                    <a:pt x="331" y="26"/>
                  </a:lnTo>
                  <a:lnTo>
                    <a:pt x="335" y="34"/>
                  </a:lnTo>
                  <a:lnTo>
                    <a:pt x="339" y="39"/>
                  </a:lnTo>
                  <a:lnTo>
                    <a:pt x="343" y="43"/>
                  </a:lnTo>
                  <a:lnTo>
                    <a:pt x="348" y="47"/>
                  </a:lnTo>
                  <a:lnTo>
                    <a:pt x="356" y="51"/>
                  </a:lnTo>
                  <a:lnTo>
                    <a:pt x="364" y="55"/>
                  </a:lnTo>
                  <a:lnTo>
                    <a:pt x="369" y="60"/>
                  </a:lnTo>
                  <a:lnTo>
                    <a:pt x="386" y="68"/>
                  </a:lnTo>
                  <a:lnTo>
                    <a:pt x="390" y="68"/>
                  </a:lnTo>
                  <a:lnTo>
                    <a:pt x="398" y="72"/>
                  </a:lnTo>
                  <a:lnTo>
                    <a:pt x="398" y="77"/>
                  </a:lnTo>
                  <a:lnTo>
                    <a:pt x="403" y="77"/>
                  </a:lnTo>
                  <a:lnTo>
                    <a:pt x="407" y="77"/>
                  </a:lnTo>
                  <a:lnTo>
                    <a:pt x="411" y="77"/>
                  </a:lnTo>
                  <a:lnTo>
                    <a:pt x="415" y="72"/>
                  </a:lnTo>
                  <a:lnTo>
                    <a:pt x="420" y="68"/>
                  </a:lnTo>
                  <a:lnTo>
                    <a:pt x="428" y="55"/>
                  </a:lnTo>
                  <a:lnTo>
                    <a:pt x="432" y="51"/>
                  </a:lnTo>
                  <a:lnTo>
                    <a:pt x="436" y="47"/>
                  </a:lnTo>
                  <a:lnTo>
                    <a:pt x="441" y="43"/>
                  </a:lnTo>
                  <a:lnTo>
                    <a:pt x="445" y="39"/>
                  </a:lnTo>
                  <a:lnTo>
                    <a:pt x="449" y="39"/>
                  </a:lnTo>
                  <a:lnTo>
                    <a:pt x="453" y="34"/>
                  </a:lnTo>
                  <a:lnTo>
                    <a:pt x="458" y="34"/>
                  </a:lnTo>
                  <a:lnTo>
                    <a:pt x="462" y="34"/>
                  </a:lnTo>
                  <a:lnTo>
                    <a:pt x="466" y="34"/>
                  </a:lnTo>
                  <a:lnTo>
                    <a:pt x="470" y="39"/>
                  </a:lnTo>
                  <a:lnTo>
                    <a:pt x="475" y="43"/>
                  </a:lnTo>
                  <a:lnTo>
                    <a:pt x="479" y="43"/>
                  </a:lnTo>
                  <a:lnTo>
                    <a:pt x="479" y="47"/>
                  </a:lnTo>
                  <a:lnTo>
                    <a:pt x="483" y="47"/>
                  </a:lnTo>
                  <a:lnTo>
                    <a:pt x="483" y="51"/>
                  </a:lnTo>
                  <a:lnTo>
                    <a:pt x="483" y="55"/>
                  </a:lnTo>
                  <a:lnTo>
                    <a:pt x="483" y="60"/>
                  </a:lnTo>
                  <a:lnTo>
                    <a:pt x="483" y="64"/>
                  </a:lnTo>
                  <a:lnTo>
                    <a:pt x="487" y="81"/>
                  </a:lnTo>
                  <a:lnTo>
                    <a:pt x="492" y="98"/>
                  </a:lnTo>
                  <a:lnTo>
                    <a:pt x="492" y="106"/>
                  </a:lnTo>
                  <a:lnTo>
                    <a:pt x="492" y="115"/>
                  </a:lnTo>
                  <a:lnTo>
                    <a:pt x="492" y="123"/>
                  </a:lnTo>
                  <a:lnTo>
                    <a:pt x="492" y="127"/>
                  </a:lnTo>
                  <a:lnTo>
                    <a:pt x="492" y="136"/>
                  </a:lnTo>
                  <a:lnTo>
                    <a:pt x="492" y="144"/>
                  </a:lnTo>
                  <a:lnTo>
                    <a:pt x="487" y="149"/>
                  </a:lnTo>
                  <a:lnTo>
                    <a:pt x="487" y="153"/>
                  </a:lnTo>
                  <a:lnTo>
                    <a:pt x="487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5" y="157"/>
                  </a:lnTo>
                  <a:lnTo>
                    <a:pt x="466" y="157"/>
                  </a:lnTo>
                  <a:lnTo>
                    <a:pt x="462" y="157"/>
                  </a:lnTo>
                  <a:lnTo>
                    <a:pt x="453" y="157"/>
                  </a:lnTo>
                  <a:lnTo>
                    <a:pt x="449" y="161"/>
                  </a:lnTo>
                  <a:lnTo>
                    <a:pt x="441" y="166"/>
                  </a:lnTo>
                  <a:lnTo>
                    <a:pt x="432" y="170"/>
                  </a:lnTo>
                  <a:lnTo>
                    <a:pt x="428" y="174"/>
                  </a:lnTo>
                  <a:lnTo>
                    <a:pt x="424" y="178"/>
                  </a:lnTo>
                  <a:lnTo>
                    <a:pt x="420" y="191"/>
                  </a:lnTo>
                  <a:lnTo>
                    <a:pt x="415" y="195"/>
                  </a:lnTo>
                  <a:lnTo>
                    <a:pt x="407" y="199"/>
                  </a:lnTo>
                  <a:lnTo>
                    <a:pt x="403" y="204"/>
                  </a:lnTo>
                  <a:lnTo>
                    <a:pt x="394" y="208"/>
                  </a:lnTo>
                  <a:lnTo>
                    <a:pt x="390" y="212"/>
                  </a:lnTo>
                  <a:lnTo>
                    <a:pt x="386" y="212"/>
                  </a:lnTo>
                  <a:lnTo>
                    <a:pt x="381" y="216"/>
                  </a:lnTo>
                  <a:lnTo>
                    <a:pt x="381" y="221"/>
                  </a:lnTo>
                  <a:lnTo>
                    <a:pt x="377" y="225"/>
                  </a:lnTo>
                  <a:lnTo>
                    <a:pt x="373" y="229"/>
                  </a:lnTo>
                  <a:lnTo>
                    <a:pt x="373" y="233"/>
                  </a:lnTo>
                  <a:lnTo>
                    <a:pt x="373" y="238"/>
                  </a:lnTo>
                  <a:lnTo>
                    <a:pt x="373" y="242"/>
                  </a:lnTo>
                  <a:lnTo>
                    <a:pt x="373" y="246"/>
                  </a:lnTo>
                  <a:lnTo>
                    <a:pt x="373" y="254"/>
                  </a:lnTo>
                  <a:lnTo>
                    <a:pt x="373" y="259"/>
                  </a:lnTo>
                  <a:lnTo>
                    <a:pt x="373" y="271"/>
                  </a:lnTo>
                  <a:lnTo>
                    <a:pt x="373" y="276"/>
                  </a:lnTo>
                  <a:lnTo>
                    <a:pt x="373" y="284"/>
                  </a:lnTo>
                  <a:lnTo>
                    <a:pt x="377" y="293"/>
                  </a:lnTo>
                  <a:lnTo>
                    <a:pt x="377" y="297"/>
                  </a:lnTo>
                  <a:lnTo>
                    <a:pt x="381" y="305"/>
                  </a:lnTo>
                  <a:lnTo>
                    <a:pt x="386" y="339"/>
                  </a:lnTo>
                  <a:lnTo>
                    <a:pt x="390" y="348"/>
                  </a:lnTo>
                  <a:lnTo>
                    <a:pt x="390" y="365"/>
                  </a:lnTo>
                  <a:lnTo>
                    <a:pt x="390" y="369"/>
                  </a:lnTo>
                  <a:lnTo>
                    <a:pt x="390" y="377"/>
                  </a:lnTo>
                  <a:lnTo>
                    <a:pt x="390" y="386"/>
                  </a:lnTo>
                  <a:lnTo>
                    <a:pt x="390" y="390"/>
                  </a:lnTo>
                  <a:lnTo>
                    <a:pt x="390" y="394"/>
                  </a:lnTo>
                  <a:lnTo>
                    <a:pt x="390" y="398"/>
                  </a:lnTo>
                  <a:lnTo>
                    <a:pt x="390" y="407"/>
                  </a:lnTo>
                  <a:lnTo>
                    <a:pt x="390" y="411"/>
                  </a:lnTo>
                  <a:lnTo>
                    <a:pt x="394" y="428"/>
                  </a:lnTo>
                  <a:lnTo>
                    <a:pt x="394" y="441"/>
                  </a:lnTo>
                  <a:lnTo>
                    <a:pt x="394" y="445"/>
                  </a:lnTo>
                  <a:lnTo>
                    <a:pt x="394" y="449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394" y="466"/>
                  </a:lnTo>
                  <a:lnTo>
                    <a:pt x="394" y="475"/>
                  </a:lnTo>
                  <a:lnTo>
                    <a:pt x="390" y="479"/>
                  </a:lnTo>
                  <a:lnTo>
                    <a:pt x="390" y="483"/>
                  </a:lnTo>
                  <a:lnTo>
                    <a:pt x="386" y="483"/>
                  </a:lnTo>
                  <a:lnTo>
                    <a:pt x="386" y="487"/>
                  </a:lnTo>
                  <a:lnTo>
                    <a:pt x="381" y="487"/>
                  </a:lnTo>
                  <a:lnTo>
                    <a:pt x="381" y="492"/>
                  </a:lnTo>
                  <a:lnTo>
                    <a:pt x="377" y="492"/>
                  </a:lnTo>
                  <a:lnTo>
                    <a:pt x="373" y="496"/>
                  </a:lnTo>
                  <a:lnTo>
                    <a:pt x="369" y="496"/>
                  </a:lnTo>
                  <a:lnTo>
                    <a:pt x="369" y="500"/>
                  </a:lnTo>
                  <a:lnTo>
                    <a:pt x="381" y="500"/>
                  </a:lnTo>
                  <a:lnTo>
                    <a:pt x="386" y="500"/>
                  </a:lnTo>
                  <a:lnTo>
                    <a:pt x="390" y="500"/>
                  </a:lnTo>
                  <a:lnTo>
                    <a:pt x="398" y="500"/>
                  </a:lnTo>
                  <a:lnTo>
                    <a:pt x="403" y="500"/>
                  </a:lnTo>
                  <a:lnTo>
                    <a:pt x="407" y="504"/>
                  </a:lnTo>
                  <a:lnTo>
                    <a:pt x="411" y="504"/>
                  </a:lnTo>
                  <a:lnTo>
                    <a:pt x="415" y="508"/>
                  </a:lnTo>
                  <a:lnTo>
                    <a:pt x="415" y="513"/>
                  </a:lnTo>
                  <a:lnTo>
                    <a:pt x="415" y="517"/>
                  </a:lnTo>
                  <a:lnTo>
                    <a:pt x="411" y="521"/>
                  </a:lnTo>
                  <a:lnTo>
                    <a:pt x="411" y="525"/>
                  </a:lnTo>
                  <a:lnTo>
                    <a:pt x="415" y="525"/>
                  </a:lnTo>
                  <a:lnTo>
                    <a:pt x="415" y="530"/>
                  </a:lnTo>
                  <a:lnTo>
                    <a:pt x="424" y="530"/>
                  </a:lnTo>
                  <a:lnTo>
                    <a:pt x="428" y="534"/>
                  </a:lnTo>
                  <a:lnTo>
                    <a:pt x="432" y="534"/>
                  </a:lnTo>
                  <a:lnTo>
                    <a:pt x="436" y="534"/>
                  </a:lnTo>
                  <a:lnTo>
                    <a:pt x="441" y="538"/>
                  </a:lnTo>
                  <a:lnTo>
                    <a:pt x="445" y="542"/>
                  </a:lnTo>
                  <a:lnTo>
                    <a:pt x="449" y="547"/>
                  </a:lnTo>
                  <a:lnTo>
                    <a:pt x="479" y="564"/>
                  </a:lnTo>
                  <a:lnTo>
                    <a:pt x="487" y="572"/>
                  </a:lnTo>
                  <a:lnTo>
                    <a:pt x="496" y="576"/>
                  </a:lnTo>
                  <a:lnTo>
                    <a:pt x="500" y="580"/>
                  </a:lnTo>
                  <a:lnTo>
                    <a:pt x="504" y="585"/>
                  </a:lnTo>
                  <a:lnTo>
                    <a:pt x="508" y="589"/>
                  </a:lnTo>
                  <a:lnTo>
                    <a:pt x="513" y="593"/>
                  </a:lnTo>
                  <a:lnTo>
                    <a:pt x="513" y="597"/>
                  </a:lnTo>
                  <a:lnTo>
                    <a:pt x="513" y="610"/>
                  </a:lnTo>
                  <a:lnTo>
                    <a:pt x="517" y="610"/>
                  </a:lnTo>
                  <a:lnTo>
                    <a:pt x="517" y="614"/>
                  </a:lnTo>
                  <a:lnTo>
                    <a:pt x="517" y="619"/>
                  </a:lnTo>
                  <a:lnTo>
                    <a:pt x="517" y="623"/>
                  </a:lnTo>
                  <a:lnTo>
                    <a:pt x="517" y="627"/>
                  </a:lnTo>
                  <a:lnTo>
                    <a:pt x="513" y="640"/>
                  </a:lnTo>
                  <a:lnTo>
                    <a:pt x="508" y="644"/>
                  </a:lnTo>
                  <a:lnTo>
                    <a:pt x="508" y="648"/>
                  </a:lnTo>
                  <a:lnTo>
                    <a:pt x="508" y="652"/>
                  </a:lnTo>
                  <a:lnTo>
                    <a:pt x="508" y="657"/>
                  </a:lnTo>
                  <a:lnTo>
                    <a:pt x="517" y="661"/>
                  </a:lnTo>
                  <a:lnTo>
                    <a:pt x="517" y="665"/>
                  </a:lnTo>
                  <a:lnTo>
                    <a:pt x="521" y="665"/>
                  </a:lnTo>
                  <a:lnTo>
                    <a:pt x="521" y="669"/>
                  </a:lnTo>
                  <a:lnTo>
                    <a:pt x="525" y="669"/>
                  </a:lnTo>
                  <a:lnTo>
                    <a:pt x="530" y="669"/>
                  </a:lnTo>
                  <a:lnTo>
                    <a:pt x="534" y="669"/>
                  </a:lnTo>
                  <a:lnTo>
                    <a:pt x="542" y="669"/>
                  </a:lnTo>
                  <a:lnTo>
                    <a:pt x="547" y="669"/>
                  </a:lnTo>
                  <a:lnTo>
                    <a:pt x="551" y="665"/>
                  </a:lnTo>
                  <a:lnTo>
                    <a:pt x="555" y="665"/>
                  </a:lnTo>
                  <a:lnTo>
                    <a:pt x="559" y="661"/>
                  </a:lnTo>
                  <a:lnTo>
                    <a:pt x="568" y="652"/>
                  </a:lnTo>
                  <a:lnTo>
                    <a:pt x="572" y="648"/>
                  </a:lnTo>
                  <a:lnTo>
                    <a:pt x="576" y="644"/>
                  </a:lnTo>
                  <a:lnTo>
                    <a:pt x="580" y="640"/>
                  </a:lnTo>
                  <a:lnTo>
                    <a:pt x="589" y="636"/>
                  </a:lnTo>
                  <a:lnTo>
                    <a:pt x="593" y="636"/>
                  </a:lnTo>
                  <a:lnTo>
                    <a:pt x="597" y="631"/>
                  </a:lnTo>
                  <a:lnTo>
                    <a:pt x="602" y="631"/>
                  </a:lnTo>
                  <a:lnTo>
                    <a:pt x="610" y="631"/>
                  </a:lnTo>
                  <a:lnTo>
                    <a:pt x="614" y="631"/>
                  </a:lnTo>
                  <a:lnTo>
                    <a:pt x="623" y="631"/>
                  </a:lnTo>
                  <a:lnTo>
                    <a:pt x="627" y="631"/>
                  </a:lnTo>
                  <a:lnTo>
                    <a:pt x="631" y="631"/>
                  </a:lnTo>
                  <a:lnTo>
                    <a:pt x="635" y="636"/>
                  </a:lnTo>
                  <a:lnTo>
                    <a:pt x="635" y="640"/>
                  </a:lnTo>
                  <a:lnTo>
                    <a:pt x="640" y="644"/>
                  </a:lnTo>
                  <a:lnTo>
                    <a:pt x="640" y="648"/>
                  </a:lnTo>
                  <a:lnTo>
                    <a:pt x="635" y="652"/>
                  </a:lnTo>
                  <a:lnTo>
                    <a:pt x="635" y="657"/>
                  </a:lnTo>
                  <a:lnTo>
                    <a:pt x="635" y="661"/>
                  </a:lnTo>
                  <a:lnTo>
                    <a:pt x="635" y="665"/>
                  </a:lnTo>
                  <a:lnTo>
                    <a:pt x="631" y="665"/>
                  </a:lnTo>
                  <a:lnTo>
                    <a:pt x="631" y="669"/>
                  </a:lnTo>
                  <a:lnTo>
                    <a:pt x="623" y="678"/>
                  </a:lnTo>
                  <a:lnTo>
                    <a:pt x="619" y="682"/>
                  </a:lnTo>
                  <a:lnTo>
                    <a:pt x="614" y="686"/>
                  </a:lnTo>
                  <a:lnTo>
                    <a:pt x="614" y="691"/>
                  </a:lnTo>
                  <a:lnTo>
                    <a:pt x="614" y="695"/>
                  </a:lnTo>
                  <a:lnTo>
                    <a:pt x="610" y="699"/>
                  </a:lnTo>
                  <a:lnTo>
                    <a:pt x="610" y="703"/>
                  </a:lnTo>
                  <a:lnTo>
                    <a:pt x="610" y="707"/>
                  </a:lnTo>
                  <a:lnTo>
                    <a:pt x="614" y="712"/>
                  </a:lnTo>
                  <a:lnTo>
                    <a:pt x="614" y="716"/>
                  </a:lnTo>
                  <a:lnTo>
                    <a:pt x="619" y="720"/>
                  </a:lnTo>
                  <a:lnTo>
                    <a:pt x="619" y="729"/>
                  </a:lnTo>
                  <a:lnTo>
                    <a:pt x="623" y="733"/>
                  </a:lnTo>
                  <a:lnTo>
                    <a:pt x="623" y="737"/>
                  </a:lnTo>
                  <a:lnTo>
                    <a:pt x="623" y="741"/>
                  </a:lnTo>
                  <a:lnTo>
                    <a:pt x="627" y="741"/>
                  </a:lnTo>
                  <a:lnTo>
                    <a:pt x="631" y="741"/>
                  </a:lnTo>
                  <a:lnTo>
                    <a:pt x="635" y="741"/>
                  </a:lnTo>
                  <a:lnTo>
                    <a:pt x="648" y="741"/>
                  </a:lnTo>
                  <a:lnTo>
                    <a:pt x="661" y="741"/>
                  </a:lnTo>
                  <a:lnTo>
                    <a:pt x="674" y="741"/>
                  </a:lnTo>
                  <a:lnTo>
                    <a:pt x="686" y="741"/>
                  </a:lnTo>
                  <a:lnTo>
                    <a:pt x="699" y="746"/>
                  </a:lnTo>
                  <a:lnTo>
                    <a:pt x="707" y="746"/>
                  </a:lnTo>
                  <a:lnTo>
                    <a:pt x="712" y="746"/>
                  </a:lnTo>
                  <a:lnTo>
                    <a:pt x="720" y="750"/>
                  </a:lnTo>
                  <a:lnTo>
                    <a:pt x="724" y="750"/>
                  </a:lnTo>
                  <a:lnTo>
                    <a:pt x="733" y="754"/>
                  </a:lnTo>
                  <a:lnTo>
                    <a:pt x="737" y="758"/>
                  </a:lnTo>
                  <a:lnTo>
                    <a:pt x="741" y="763"/>
                  </a:lnTo>
                  <a:lnTo>
                    <a:pt x="746" y="767"/>
                  </a:lnTo>
                  <a:lnTo>
                    <a:pt x="750" y="771"/>
                  </a:lnTo>
                  <a:lnTo>
                    <a:pt x="762" y="788"/>
                  </a:lnTo>
                  <a:lnTo>
                    <a:pt x="767" y="792"/>
                  </a:lnTo>
                  <a:lnTo>
                    <a:pt x="771" y="796"/>
                  </a:lnTo>
                  <a:lnTo>
                    <a:pt x="775" y="801"/>
                  </a:lnTo>
                  <a:lnTo>
                    <a:pt x="779" y="805"/>
                  </a:lnTo>
                  <a:lnTo>
                    <a:pt x="784" y="805"/>
                  </a:lnTo>
                  <a:lnTo>
                    <a:pt x="788" y="805"/>
                  </a:lnTo>
                  <a:lnTo>
                    <a:pt x="792" y="805"/>
                  </a:lnTo>
                  <a:lnTo>
                    <a:pt x="801" y="801"/>
                  </a:lnTo>
                  <a:lnTo>
                    <a:pt x="805" y="796"/>
                  </a:lnTo>
                  <a:lnTo>
                    <a:pt x="822" y="779"/>
                  </a:lnTo>
                  <a:lnTo>
                    <a:pt x="826" y="775"/>
                  </a:lnTo>
                  <a:lnTo>
                    <a:pt x="830" y="771"/>
                  </a:lnTo>
                  <a:lnTo>
                    <a:pt x="834" y="767"/>
                  </a:lnTo>
                  <a:lnTo>
                    <a:pt x="843" y="763"/>
                  </a:lnTo>
                  <a:lnTo>
                    <a:pt x="847" y="763"/>
                  </a:lnTo>
                  <a:lnTo>
                    <a:pt x="856" y="758"/>
                  </a:lnTo>
                  <a:lnTo>
                    <a:pt x="860" y="758"/>
                  </a:lnTo>
                  <a:lnTo>
                    <a:pt x="868" y="758"/>
                  </a:lnTo>
                  <a:lnTo>
                    <a:pt x="873" y="754"/>
                  </a:lnTo>
                  <a:lnTo>
                    <a:pt x="877" y="754"/>
                  </a:lnTo>
                  <a:lnTo>
                    <a:pt x="881" y="758"/>
                  </a:lnTo>
                  <a:lnTo>
                    <a:pt x="885" y="758"/>
                  </a:lnTo>
                  <a:lnTo>
                    <a:pt x="889" y="758"/>
                  </a:lnTo>
                  <a:lnTo>
                    <a:pt x="894" y="763"/>
                  </a:lnTo>
                  <a:lnTo>
                    <a:pt x="902" y="763"/>
                  </a:lnTo>
                  <a:lnTo>
                    <a:pt x="906" y="767"/>
                  </a:lnTo>
                  <a:lnTo>
                    <a:pt x="911" y="771"/>
                  </a:lnTo>
                  <a:lnTo>
                    <a:pt x="915" y="775"/>
                  </a:lnTo>
                  <a:lnTo>
                    <a:pt x="919" y="784"/>
                  </a:lnTo>
                  <a:lnTo>
                    <a:pt x="923" y="788"/>
                  </a:lnTo>
                  <a:lnTo>
                    <a:pt x="928" y="796"/>
                  </a:lnTo>
                  <a:lnTo>
                    <a:pt x="932" y="801"/>
                  </a:lnTo>
                  <a:lnTo>
                    <a:pt x="936" y="805"/>
                  </a:lnTo>
                  <a:lnTo>
                    <a:pt x="936" y="809"/>
                  </a:lnTo>
                  <a:lnTo>
                    <a:pt x="940" y="813"/>
                  </a:lnTo>
                  <a:lnTo>
                    <a:pt x="940" y="822"/>
                  </a:lnTo>
                  <a:lnTo>
                    <a:pt x="944" y="830"/>
                  </a:lnTo>
                  <a:lnTo>
                    <a:pt x="944" y="834"/>
                  </a:lnTo>
                  <a:lnTo>
                    <a:pt x="949" y="843"/>
                  </a:lnTo>
                  <a:lnTo>
                    <a:pt x="961" y="902"/>
                  </a:lnTo>
                  <a:lnTo>
                    <a:pt x="966" y="911"/>
                  </a:lnTo>
                  <a:lnTo>
                    <a:pt x="966" y="915"/>
                  </a:lnTo>
                  <a:lnTo>
                    <a:pt x="966" y="919"/>
                  </a:lnTo>
                  <a:lnTo>
                    <a:pt x="961" y="923"/>
                  </a:lnTo>
                  <a:lnTo>
                    <a:pt x="953" y="945"/>
                  </a:lnTo>
                  <a:lnTo>
                    <a:pt x="953" y="949"/>
                  </a:lnTo>
                  <a:lnTo>
                    <a:pt x="949" y="957"/>
                  </a:lnTo>
                  <a:lnTo>
                    <a:pt x="949" y="961"/>
                  </a:lnTo>
                  <a:lnTo>
                    <a:pt x="949" y="970"/>
                  </a:lnTo>
                  <a:lnTo>
                    <a:pt x="949" y="974"/>
                  </a:lnTo>
                  <a:lnTo>
                    <a:pt x="949" y="987"/>
                  </a:lnTo>
                  <a:lnTo>
                    <a:pt x="949" y="991"/>
                  </a:lnTo>
                  <a:lnTo>
                    <a:pt x="949" y="995"/>
                  </a:lnTo>
                  <a:lnTo>
                    <a:pt x="949" y="1004"/>
                  </a:lnTo>
                  <a:lnTo>
                    <a:pt x="949" y="1008"/>
                  </a:lnTo>
                  <a:lnTo>
                    <a:pt x="949" y="1021"/>
                  </a:lnTo>
                  <a:lnTo>
                    <a:pt x="949" y="1025"/>
                  </a:lnTo>
                  <a:lnTo>
                    <a:pt x="949" y="1029"/>
                  </a:lnTo>
                  <a:lnTo>
                    <a:pt x="944" y="1033"/>
                  </a:lnTo>
                  <a:lnTo>
                    <a:pt x="940" y="1046"/>
                  </a:lnTo>
                  <a:lnTo>
                    <a:pt x="936" y="1050"/>
                  </a:lnTo>
                  <a:lnTo>
                    <a:pt x="936" y="1055"/>
                  </a:lnTo>
                  <a:lnTo>
                    <a:pt x="936" y="1063"/>
                  </a:lnTo>
                  <a:lnTo>
                    <a:pt x="936" y="1067"/>
                  </a:lnTo>
                  <a:lnTo>
                    <a:pt x="936" y="1076"/>
                  </a:lnTo>
                  <a:lnTo>
                    <a:pt x="936" y="1084"/>
                  </a:lnTo>
                  <a:lnTo>
                    <a:pt x="936" y="1089"/>
                  </a:lnTo>
                  <a:lnTo>
                    <a:pt x="936" y="1093"/>
                  </a:lnTo>
                  <a:lnTo>
                    <a:pt x="936" y="1097"/>
                  </a:lnTo>
                  <a:lnTo>
                    <a:pt x="940" y="1101"/>
                  </a:lnTo>
                  <a:lnTo>
                    <a:pt x="940" y="1110"/>
                  </a:lnTo>
                  <a:lnTo>
                    <a:pt x="944" y="1114"/>
                  </a:lnTo>
                  <a:lnTo>
                    <a:pt x="953" y="1122"/>
                  </a:lnTo>
                  <a:lnTo>
                    <a:pt x="953" y="1127"/>
                  </a:lnTo>
                  <a:lnTo>
                    <a:pt x="953" y="1131"/>
                  </a:lnTo>
                  <a:lnTo>
                    <a:pt x="957" y="1131"/>
                  </a:lnTo>
                  <a:lnTo>
                    <a:pt x="957" y="1135"/>
                  </a:lnTo>
                  <a:lnTo>
                    <a:pt x="957" y="1139"/>
                  </a:lnTo>
                  <a:lnTo>
                    <a:pt x="957" y="1144"/>
                  </a:lnTo>
                  <a:lnTo>
                    <a:pt x="957" y="1148"/>
                  </a:lnTo>
                  <a:lnTo>
                    <a:pt x="953" y="1148"/>
                  </a:lnTo>
                  <a:lnTo>
                    <a:pt x="953" y="1152"/>
                  </a:lnTo>
                  <a:lnTo>
                    <a:pt x="949" y="1156"/>
                  </a:lnTo>
                  <a:lnTo>
                    <a:pt x="944" y="1156"/>
                  </a:lnTo>
                  <a:lnTo>
                    <a:pt x="944" y="1160"/>
                  </a:lnTo>
                  <a:lnTo>
                    <a:pt x="944" y="1165"/>
                  </a:lnTo>
                  <a:lnTo>
                    <a:pt x="940" y="1165"/>
                  </a:lnTo>
                  <a:lnTo>
                    <a:pt x="940" y="1169"/>
                  </a:lnTo>
                  <a:lnTo>
                    <a:pt x="940" y="1173"/>
                  </a:lnTo>
                  <a:lnTo>
                    <a:pt x="944" y="1177"/>
                  </a:lnTo>
                  <a:lnTo>
                    <a:pt x="944" y="1182"/>
                  </a:lnTo>
                  <a:lnTo>
                    <a:pt x="944" y="1186"/>
                  </a:lnTo>
                  <a:lnTo>
                    <a:pt x="949" y="1186"/>
                  </a:lnTo>
                  <a:lnTo>
                    <a:pt x="949" y="1190"/>
                  </a:lnTo>
                  <a:lnTo>
                    <a:pt x="953" y="1190"/>
                  </a:lnTo>
                  <a:lnTo>
                    <a:pt x="961" y="1194"/>
                  </a:lnTo>
                  <a:lnTo>
                    <a:pt x="970" y="1194"/>
                  </a:lnTo>
                  <a:lnTo>
                    <a:pt x="974" y="1194"/>
                  </a:lnTo>
                  <a:lnTo>
                    <a:pt x="983" y="1194"/>
                  </a:lnTo>
                  <a:lnTo>
                    <a:pt x="987" y="1190"/>
                  </a:lnTo>
                  <a:lnTo>
                    <a:pt x="991" y="1190"/>
                  </a:lnTo>
                  <a:lnTo>
                    <a:pt x="1000" y="1186"/>
                  </a:lnTo>
                  <a:lnTo>
                    <a:pt x="1004" y="1182"/>
                  </a:lnTo>
                  <a:lnTo>
                    <a:pt x="1012" y="1177"/>
                  </a:lnTo>
                  <a:lnTo>
                    <a:pt x="1016" y="1173"/>
                  </a:lnTo>
                  <a:lnTo>
                    <a:pt x="1021" y="1173"/>
                  </a:lnTo>
                  <a:lnTo>
                    <a:pt x="1025" y="1165"/>
                  </a:lnTo>
                  <a:lnTo>
                    <a:pt x="1029" y="1160"/>
                  </a:lnTo>
                  <a:lnTo>
                    <a:pt x="1033" y="1156"/>
                  </a:lnTo>
                  <a:lnTo>
                    <a:pt x="1038" y="1148"/>
                  </a:lnTo>
                  <a:lnTo>
                    <a:pt x="1042" y="1139"/>
                  </a:lnTo>
                  <a:lnTo>
                    <a:pt x="1046" y="1135"/>
                  </a:lnTo>
                  <a:lnTo>
                    <a:pt x="1050" y="1131"/>
                  </a:lnTo>
                  <a:lnTo>
                    <a:pt x="1055" y="1122"/>
                  </a:lnTo>
                  <a:lnTo>
                    <a:pt x="1059" y="1114"/>
                  </a:lnTo>
                  <a:lnTo>
                    <a:pt x="1063" y="1101"/>
                  </a:lnTo>
                  <a:lnTo>
                    <a:pt x="1071" y="1080"/>
                  </a:lnTo>
                  <a:lnTo>
                    <a:pt x="1076" y="1072"/>
                  </a:lnTo>
                  <a:lnTo>
                    <a:pt x="1080" y="1063"/>
                  </a:lnTo>
                  <a:lnTo>
                    <a:pt x="1080" y="1059"/>
                  </a:lnTo>
                  <a:lnTo>
                    <a:pt x="1084" y="1055"/>
                  </a:lnTo>
                  <a:lnTo>
                    <a:pt x="1088" y="1050"/>
                  </a:lnTo>
                  <a:lnTo>
                    <a:pt x="1093" y="1046"/>
                  </a:lnTo>
                  <a:lnTo>
                    <a:pt x="1097" y="1042"/>
                  </a:lnTo>
                  <a:lnTo>
                    <a:pt x="1101" y="1038"/>
                  </a:lnTo>
                  <a:lnTo>
                    <a:pt x="1105" y="1033"/>
                  </a:lnTo>
                  <a:lnTo>
                    <a:pt x="1110" y="1029"/>
                  </a:lnTo>
                  <a:lnTo>
                    <a:pt x="1118" y="1029"/>
                  </a:lnTo>
                  <a:lnTo>
                    <a:pt x="1122" y="1025"/>
                  </a:lnTo>
                  <a:lnTo>
                    <a:pt x="1131" y="1025"/>
                  </a:lnTo>
                  <a:lnTo>
                    <a:pt x="1139" y="1021"/>
                  </a:lnTo>
                  <a:lnTo>
                    <a:pt x="1160" y="1017"/>
                  </a:lnTo>
                  <a:lnTo>
                    <a:pt x="1169" y="1017"/>
                  </a:lnTo>
                  <a:lnTo>
                    <a:pt x="1177" y="1017"/>
                  </a:lnTo>
                  <a:lnTo>
                    <a:pt x="1190" y="1012"/>
                  </a:lnTo>
                  <a:lnTo>
                    <a:pt x="1198" y="1008"/>
                  </a:lnTo>
                  <a:lnTo>
                    <a:pt x="1203" y="1008"/>
                  </a:lnTo>
                  <a:lnTo>
                    <a:pt x="1207" y="1004"/>
                  </a:lnTo>
                  <a:lnTo>
                    <a:pt x="1215" y="1000"/>
                  </a:lnTo>
                  <a:lnTo>
                    <a:pt x="1224" y="995"/>
                  </a:lnTo>
                  <a:lnTo>
                    <a:pt x="1232" y="991"/>
                  </a:lnTo>
                  <a:lnTo>
                    <a:pt x="1237" y="991"/>
                  </a:lnTo>
                  <a:lnTo>
                    <a:pt x="1241" y="983"/>
                  </a:lnTo>
                  <a:lnTo>
                    <a:pt x="1245" y="983"/>
                  </a:lnTo>
                  <a:lnTo>
                    <a:pt x="1249" y="978"/>
                  </a:lnTo>
                  <a:lnTo>
                    <a:pt x="1254" y="974"/>
                  </a:lnTo>
                  <a:lnTo>
                    <a:pt x="1258" y="970"/>
                  </a:lnTo>
                  <a:lnTo>
                    <a:pt x="1266" y="961"/>
                  </a:lnTo>
                  <a:lnTo>
                    <a:pt x="1270" y="957"/>
                  </a:lnTo>
                  <a:lnTo>
                    <a:pt x="1270" y="953"/>
                  </a:lnTo>
                  <a:lnTo>
                    <a:pt x="1275" y="949"/>
                  </a:lnTo>
                  <a:lnTo>
                    <a:pt x="1279" y="945"/>
                  </a:lnTo>
                  <a:lnTo>
                    <a:pt x="1279" y="940"/>
                  </a:lnTo>
                  <a:lnTo>
                    <a:pt x="1279" y="936"/>
                  </a:lnTo>
                  <a:lnTo>
                    <a:pt x="1283" y="932"/>
                  </a:lnTo>
                  <a:lnTo>
                    <a:pt x="1283" y="928"/>
                  </a:lnTo>
                  <a:lnTo>
                    <a:pt x="1287" y="898"/>
                  </a:lnTo>
                  <a:lnTo>
                    <a:pt x="1287" y="890"/>
                  </a:lnTo>
                  <a:lnTo>
                    <a:pt x="1287" y="881"/>
                  </a:lnTo>
                  <a:lnTo>
                    <a:pt x="1292" y="873"/>
                  </a:lnTo>
                  <a:lnTo>
                    <a:pt x="1296" y="868"/>
                  </a:lnTo>
                  <a:lnTo>
                    <a:pt x="1296" y="864"/>
                  </a:lnTo>
                  <a:lnTo>
                    <a:pt x="1300" y="860"/>
                  </a:lnTo>
                  <a:lnTo>
                    <a:pt x="1325" y="826"/>
                  </a:lnTo>
                  <a:lnTo>
                    <a:pt x="1338" y="805"/>
                  </a:lnTo>
                  <a:lnTo>
                    <a:pt x="1351" y="792"/>
                  </a:lnTo>
                  <a:lnTo>
                    <a:pt x="1355" y="784"/>
                  </a:lnTo>
                  <a:lnTo>
                    <a:pt x="1359" y="779"/>
                  </a:lnTo>
                  <a:lnTo>
                    <a:pt x="1364" y="775"/>
                  </a:lnTo>
                  <a:lnTo>
                    <a:pt x="1364" y="767"/>
                  </a:lnTo>
                  <a:lnTo>
                    <a:pt x="1372" y="750"/>
                  </a:lnTo>
                  <a:lnTo>
                    <a:pt x="1376" y="741"/>
                  </a:lnTo>
                  <a:lnTo>
                    <a:pt x="1381" y="737"/>
                  </a:lnTo>
                  <a:lnTo>
                    <a:pt x="1385" y="733"/>
                  </a:lnTo>
                  <a:lnTo>
                    <a:pt x="1389" y="729"/>
                  </a:lnTo>
                  <a:lnTo>
                    <a:pt x="1393" y="724"/>
                  </a:lnTo>
                  <a:lnTo>
                    <a:pt x="1397" y="720"/>
                  </a:lnTo>
                  <a:lnTo>
                    <a:pt x="1402" y="716"/>
                  </a:lnTo>
                  <a:lnTo>
                    <a:pt x="1406" y="712"/>
                  </a:lnTo>
                  <a:lnTo>
                    <a:pt x="1410" y="707"/>
                  </a:lnTo>
                  <a:lnTo>
                    <a:pt x="1414" y="707"/>
                  </a:lnTo>
                  <a:lnTo>
                    <a:pt x="1423" y="703"/>
                  </a:lnTo>
                  <a:lnTo>
                    <a:pt x="1431" y="699"/>
                  </a:lnTo>
                  <a:lnTo>
                    <a:pt x="1436" y="699"/>
                  </a:lnTo>
                  <a:lnTo>
                    <a:pt x="1448" y="695"/>
                  </a:lnTo>
                  <a:lnTo>
                    <a:pt x="1457" y="691"/>
                  </a:lnTo>
                  <a:lnTo>
                    <a:pt x="1461" y="691"/>
                  </a:lnTo>
                  <a:lnTo>
                    <a:pt x="1469" y="691"/>
                  </a:lnTo>
                  <a:lnTo>
                    <a:pt x="1478" y="691"/>
                  </a:lnTo>
                  <a:lnTo>
                    <a:pt x="1482" y="691"/>
                  </a:lnTo>
                  <a:lnTo>
                    <a:pt x="1486" y="691"/>
                  </a:lnTo>
                  <a:lnTo>
                    <a:pt x="1495" y="691"/>
                  </a:lnTo>
                  <a:lnTo>
                    <a:pt x="1499" y="691"/>
                  </a:lnTo>
                  <a:lnTo>
                    <a:pt x="1524" y="691"/>
                  </a:lnTo>
                  <a:lnTo>
                    <a:pt x="1554" y="695"/>
                  </a:lnTo>
                  <a:lnTo>
                    <a:pt x="1563" y="695"/>
                  </a:lnTo>
                  <a:lnTo>
                    <a:pt x="1571" y="695"/>
                  </a:lnTo>
                  <a:lnTo>
                    <a:pt x="1575" y="695"/>
                  </a:lnTo>
                  <a:lnTo>
                    <a:pt x="1584" y="695"/>
                  </a:lnTo>
                  <a:lnTo>
                    <a:pt x="1596" y="699"/>
                  </a:lnTo>
                  <a:lnTo>
                    <a:pt x="1609" y="703"/>
                  </a:lnTo>
                  <a:lnTo>
                    <a:pt x="1613" y="703"/>
                  </a:lnTo>
                  <a:lnTo>
                    <a:pt x="1618" y="703"/>
                  </a:lnTo>
                  <a:lnTo>
                    <a:pt x="1618" y="707"/>
                  </a:lnTo>
                  <a:lnTo>
                    <a:pt x="1622" y="707"/>
                  </a:lnTo>
                  <a:lnTo>
                    <a:pt x="1626" y="712"/>
                  </a:lnTo>
                  <a:lnTo>
                    <a:pt x="1630" y="716"/>
                  </a:lnTo>
                  <a:lnTo>
                    <a:pt x="1635" y="720"/>
                  </a:lnTo>
                  <a:lnTo>
                    <a:pt x="1639" y="729"/>
                  </a:lnTo>
                  <a:lnTo>
                    <a:pt x="1660" y="754"/>
                  </a:lnTo>
                  <a:lnTo>
                    <a:pt x="1668" y="763"/>
                  </a:lnTo>
                  <a:lnTo>
                    <a:pt x="1673" y="771"/>
                  </a:lnTo>
                  <a:lnTo>
                    <a:pt x="1677" y="775"/>
                  </a:lnTo>
                  <a:lnTo>
                    <a:pt x="1681" y="779"/>
                  </a:lnTo>
                  <a:lnTo>
                    <a:pt x="1685" y="779"/>
                  </a:lnTo>
                  <a:lnTo>
                    <a:pt x="1694" y="784"/>
                  </a:lnTo>
                  <a:lnTo>
                    <a:pt x="1698" y="784"/>
                  </a:lnTo>
                  <a:lnTo>
                    <a:pt x="1702" y="784"/>
                  </a:lnTo>
                  <a:lnTo>
                    <a:pt x="1711" y="784"/>
                  </a:lnTo>
                  <a:lnTo>
                    <a:pt x="1715" y="779"/>
                  </a:lnTo>
                  <a:lnTo>
                    <a:pt x="1719" y="779"/>
                  </a:lnTo>
                  <a:lnTo>
                    <a:pt x="1728" y="775"/>
                  </a:lnTo>
                  <a:lnTo>
                    <a:pt x="1732" y="771"/>
                  </a:lnTo>
                  <a:lnTo>
                    <a:pt x="1736" y="763"/>
                  </a:lnTo>
                  <a:lnTo>
                    <a:pt x="1740" y="763"/>
                  </a:lnTo>
                  <a:lnTo>
                    <a:pt x="1745" y="758"/>
                  </a:lnTo>
                  <a:lnTo>
                    <a:pt x="1749" y="754"/>
                  </a:lnTo>
                  <a:lnTo>
                    <a:pt x="1749" y="750"/>
                  </a:lnTo>
                  <a:lnTo>
                    <a:pt x="1753" y="746"/>
                  </a:lnTo>
                  <a:lnTo>
                    <a:pt x="1753" y="741"/>
                  </a:lnTo>
                  <a:lnTo>
                    <a:pt x="1757" y="737"/>
                  </a:lnTo>
                  <a:lnTo>
                    <a:pt x="1762" y="741"/>
                  </a:lnTo>
                  <a:lnTo>
                    <a:pt x="1766" y="746"/>
                  </a:lnTo>
                  <a:lnTo>
                    <a:pt x="1770" y="750"/>
                  </a:lnTo>
                  <a:lnTo>
                    <a:pt x="1787" y="763"/>
                  </a:lnTo>
                  <a:lnTo>
                    <a:pt x="1791" y="767"/>
                  </a:lnTo>
                  <a:lnTo>
                    <a:pt x="1795" y="771"/>
                  </a:lnTo>
                  <a:lnTo>
                    <a:pt x="1800" y="771"/>
                  </a:lnTo>
                  <a:lnTo>
                    <a:pt x="1800" y="784"/>
                  </a:lnTo>
                  <a:lnTo>
                    <a:pt x="1795" y="784"/>
                  </a:lnTo>
                  <a:lnTo>
                    <a:pt x="1791" y="788"/>
                  </a:lnTo>
                  <a:lnTo>
                    <a:pt x="1783" y="792"/>
                  </a:lnTo>
                  <a:lnTo>
                    <a:pt x="1778" y="796"/>
                  </a:lnTo>
                  <a:lnTo>
                    <a:pt x="1770" y="801"/>
                  </a:lnTo>
                  <a:lnTo>
                    <a:pt x="1732" y="818"/>
                  </a:lnTo>
                  <a:lnTo>
                    <a:pt x="1728" y="822"/>
                  </a:lnTo>
                  <a:lnTo>
                    <a:pt x="1723" y="826"/>
                  </a:lnTo>
                  <a:lnTo>
                    <a:pt x="1719" y="826"/>
                  </a:lnTo>
                  <a:lnTo>
                    <a:pt x="1715" y="830"/>
                  </a:lnTo>
                  <a:lnTo>
                    <a:pt x="1715" y="834"/>
                  </a:lnTo>
                  <a:lnTo>
                    <a:pt x="1711" y="834"/>
                  </a:lnTo>
                  <a:lnTo>
                    <a:pt x="1711" y="839"/>
                  </a:lnTo>
                  <a:lnTo>
                    <a:pt x="1711" y="843"/>
                  </a:lnTo>
                  <a:lnTo>
                    <a:pt x="1711" y="847"/>
                  </a:lnTo>
                  <a:lnTo>
                    <a:pt x="1715" y="851"/>
                  </a:lnTo>
                  <a:lnTo>
                    <a:pt x="1715" y="860"/>
                  </a:lnTo>
                  <a:lnTo>
                    <a:pt x="1719" y="864"/>
                  </a:lnTo>
                  <a:lnTo>
                    <a:pt x="1723" y="873"/>
                  </a:lnTo>
                  <a:lnTo>
                    <a:pt x="1728" y="877"/>
                  </a:lnTo>
                  <a:lnTo>
                    <a:pt x="1736" y="885"/>
                  </a:lnTo>
                  <a:lnTo>
                    <a:pt x="1745" y="898"/>
                  </a:lnTo>
                  <a:lnTo>
                    <a:pt x="1749" y="902"/>
                  </a:lnTo>
                  <a:lnTo>
                    <a:pt x="1753" y="911"/>
                  </a:lnTo>
                  <a:lnTo>
                    <a:pt x="1770" y="923"/>
                  </a:lnTo>
                  <a:lnTo>
                    <a:pt x="1774" y="932"/>
                  </a:lnTo>
                  <a:lnTo>
                    <a:pt x="1778" y="936"/>
                  </a:lnTo>
                  <a:lnTo>
                    <a:pt x="1783" y="940"/>
                  </a:lnTo>
                  <a:lnTo>
                    <a:pt x="1783" y="945"/>
                  </a:lnTo>
                  <a:lnTo>
                    <a:pt x="1783" y="949"/>
                  </a:lnTo>
                  <a:lnTo>
                    <a:pt x="1783" y="953"/>
                  </a:lnTo>
                  <a:lnTo>
                    <a:pt x="1783" y="957"/>
                  </a:lnTo>
                  <a:lnTo>
                    <a:pt x="1778" y="957"/>
                  </a:lnTo>
                  <a:lnTo>
                    <a:pt x="1774" y="961"/>
                  </a:lnTo>
                  <a:lnTo>
                    <a:pt x="1770" y="966"/>
                  </a:lnTo>
                  <a:lnTo>
                    <a:pt x="1766" y="966"/>
                  </a:lnTo>
                  <a:lnTo>
                    <a:pt x="1762" y="970"/>
                  </a:lnTo>
                  <a:lnTo>
                    <a:pt x="1762" y="974"/>
                  </a:lnTo>
                  <a:lnTo>
                    <a:pt x="1757" y="978"/>
                  </a:lnTo>
                  <a:lnTo>
                    <a:pt x="1757" y="983"/>
                  </a:lnTo>
                  <a:lnTo>
                    <a:pt x="1753" y="987"/>
                  </a:lnTo>
                  <a:lnTo>
                    <a:pt x="1753" y="991"/>
                  </a:lnTo>
                  <a:lnTo>
                    <a:pt x="1749" y="995"/>
                  </a:lnTo>
                  <a:lnTo>
                    <a:pt x="1749" y="1000"/>
                  </a:lnTo>
                  <a:lnTo>
                    <a:pt x="1749" y="1008"/>
                  </a:lnTo>
                  <a:lnTo>
                    <a:pt x="1749" y="1017"/>
                  </a:lnTo>
                  <a:lnTo>
                    <a:pt x="1749" y="1021"/>
                  </a:lnTo>
                  <a:lnTo>
                    <a:pt x="1749" y="1025"/>
                  </a:lnTo>
                  <a:lnTo>
                    <a:pt x="1749" y="1033"/>
                  </a:lnTo>
                  <a:lnTo>
                    <a:pt x="1749" y="1038"/>
                  </a:lnTo>
                  <a:lnTo>
                    <a:pt x="1745" y="1042"/>
                  </a:lnTo>
                  <a:lnTo>
                    <a:pt x="1745" y="1046"/>
                  </a:lnTo>
                  <a:lnTo>
                    <a:pt x="1740" y="1050"/>
                  </a:lnTo>
                  <a:lnTo>
                    <a:pt x="1740" y="1055"/>
                  </a:lnTo>
                  <a:lnTo>
                    <a:pt x="1736" y="1059"/>
                  </a:lnTo>
                  <a:lnTo>
                    <a:pt x="1732" y="1063"/>
                  </a:lnTo>
                  <a:lnTo>
                    <a:pt x="1728" y="1067"/>
                  </a:lnTo>
                  <a:lnTo>
                    <a:pt x="1723" y="1072"/>
                  </a:lnTo>
                  <a:lnTo>
                    <a:pt x="1719" y="1072"/>
                  </a:lnTo>
                  <a:lnTo>
                    <a:pt x="1711" y="1080"/>
                  </a:lnTo>
                  <a:lnTo>
                    <a:pt x="1706" y="1084"/>
                  </a:lnTo>
                  <a:lnTo>
                    <a:pt x="1698" y="1089"/>
                  </a:lnTo>
                  <a:lnTo>
                    <a:pt x="1690" y="1093"/>
                  </a:lnTo>
                  <a:lnTo>
                    <a:pt x="1681" y="1097"/>
                  </a:lnTo>
                  <a:lnTo>
                    <a:pt x="1643" y="1114"/>
                  </a:lnTo>
                  <a:lnTo>
                    <a:pt x="1630" y="1122"/>
                  </a:lnTo>
                  <a:lnTo>
                    <a:pt x="1622" y="1127"/>
                  </a:lnTo>
                  <a:lnTo>
                    <a:pt x="1609" y="1131"/>
                  </a:lnTo>
                  <a:lnTo>
                    <a:pt x="1579" y="1148"/>
                  </a:lnTo>
                  <a:lnTo>
                    <a:pt x="1567" y="1156"/>
                  </a:lnTo>
                  <a:lnTo>
                    <a:pt x="1558" y="1165"/>
                  </a:lnTo>
                  <a:lnTo>
                    <a:pt x="1550" y="1169"/>
                  </a:lnTo>
                  <a:lnTo>
                    <a:pt x="1546" y="1169"/>
                  </a:lnTo>
                  <a:lnTo>
                    <a:pt x="1537" y="1173"/>
                  </a:lnTo>
                  <a:lnTo>
                    <a:pt x="1520" y="1182"/>
                  </a:lnTo>
                  <a:lnTo>
                    <a:pt x="1512" y="1190"/>
                  </a:lnTo>
                  <a:lnTo>
                    <a:pt x="1503" y="1194"/>
                  </a:lnTo>
                  <a:lnTo>
                    <a:pt x="1503" y="1199"/>
                  </a:lnTo>
                  <a:lnTo>
                    <a:pt x="1499" y="1203"/>
                  </a:lnTo>
                  <a:lnTo>
                    <a:pt x="1495" y="1207"/>
                  </a:lnTo>
                  <a:lnTo>
                    <a:pt x="1495" y="1216"/>
                  </a:lnTo>
                  <a:lnTo>
                    <a:pt x="1491" y="1228"/>
                  </a:lnTo>
                  <a:lnTo>
                    <a:pt x="1486" y="1232"/>
                  </a:lnTo>
                  <a:lnTo>
                    <a:pt x="1482" y="1241"/>
                  </a:lnTo>
                  <a:lnTo>
                    <a:pt x="1478" y="1254"/>
                  </a:lnTo>
                  <a:lnTo>
                    <a:pt x="1469" y="1271"/>
                  </a:lnTo>
                  <a:lnTo>
                    <a:pt x="1461" y="1279"/>
                  </a:lnTo>
                  <a:lnTo>
                    <a:pt x="1457" y="1287"/>
                  </a:lnTo>
                  <a:lnTo>
                    <a:pt x="1452" y="1296"/>
                  </a:lnTo>
                  <a:lnTo>
                    <a:pt x="1448" y="1304"/>
                  </a:lnTo>
                  <a:lnTo>
                    <a:pt x="1436" y="1321"/>
                  </a:lnTo>
                  <a:lnTo>
                    <a:pt x="1414" y="1351"/>
                  </a:lnTo>
                  <a:lnTo>
                    <a:pt x="1397" y="1376"/>
                  </a:lnTo>
                  <a:lnTo>
                    <a:pt x="1393" y="1381"/>
                  </a:lnTo>
                  <a:lnTo>
                    <a:pt x="1389" y="1385"/>
                  </a:lnTo>
                  <a:lnTo>
                    <a:pt x="1389" y="1389"/>
                  </a:lnTo>
                  <a:lnTo>
                    <a:pt x="1389" y="1393"/>
                  </a:lnTo>
                  <a:lnTo>
                    <a:pt x="1385" y="1398"/>
                  </a:lnTo>
                  <a:lnTo>
                    <a:pt x="1385" y="1402"/>
                  </a:lnTo>
                  <a:lnTo>
                    <a:pt x="1389" y="1406"/>
                  </a:lnTo>
                  <a:lnTo>
                    <a:pt x="1389" y="1410"/>
                  </a:lnTo>
                  <a:lnTo>
                    <a:pt x="1393" y="1419"/>
                  </a:lnTo>
                  <a:lnTo>
                    <a:pt x="1393" y="1423"/>
                  </a:lnTo>
                  <a:lnTo>
                    <a:pt x="1397" y="1423"/>
                  </a:lnTo>
                  <a:lnTo>
                    <a:pt x="1397" y="1431"/>
                  </a:lnTo>
                  <a:lnTo>
                    <a:pt x="1397" y="1436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93" y="1453"/>
                  </a:lnTo>
                  <a:lnTo>
                    <a:pt x="1389" y="1457"/>
                  </a:lnTo>
                  <a:lnTo>
                    <a:pt x="1385" y="1474"/>
                  </a:lnTo>
                  <a:lnTo>
                    <a:pt x="1385" y="1486"/>
                  </a:lnTo>
                  <a:lnTo>
                    <a:pt x="1381" y="1495"/>
                  </a:lnTo>
                  <a:lnTo>
                    <a:pt x="1381" y="1503"/>
                  </a:lnTo>
                  <a:lnTo>
                    <a:pt x="1376" y="1508"/>
                  </a:lnTo>
                  <a:lnTo>
                    <a:pt x="1372" y="1512"/>
                  </a:lnTo>
                  <a:lnTo>
                    <a:pt x="1368" y="1520"/>
                  </a:lnTo>
                  <a:lnTo>
                    <a:pt x="1359" y="1537"/>
                  </a:lnTo>
                  <a:lnTo>
                    <a:pt x="1355" y="1546"/>
                  </a:lnTo>
                  <a:lnTo>
                    <a:pt x="1351" y="1550"/>
                  </a:lnTo>
                  <a:lnTo>
                    <a:pt x="1347" y="1554"/>
                  </a:lnTo>
                  <a:lnTo>
                    <a:pt x="1347" y="1558"/>
                  </a:lnTo>
                  <a:lnTo>
                    <a:pt x="1342" y="1563"/>
                  </a:lnTo>
                  <a:lnTo>
                    <a:pt x="1342" y="1571"/>
                  </a:lnTo>
                  <a:lnTo>
                    <a:pt x="1334" y="1588"/>
                  </a:lnTo>
                  <a:lnTo>
                    <a:pt x="1330" y="1597"/>
                  </a:lnTo>
                  <a:lnTo>
                    <a:pt x="1330" y="1601"/>
                  </a:lnTo>
                  <a:lnTo>
                    <a:pt x="1330" y="1609"/>
                  </a:lnTo>
                  <a:lnTo>
                    <a:pt x="1317" y="1647"/>
                  </a:lnTo>
                  <a:lnTo>
                    <a:pt x="1317" y="1660"/>
                  </a:lnTo>
                  <a:lnTo>
                    <a:pt x="1313" y="1669"/>
                  </a:lnTo>
                  <a:lnTo>
                    <a:pt x="1313" y="1677"/>
                  </a:lnTo>
                  <a:lnTo>
                    <a:pt x="1309" y="1698"/>
                  </a:lnTo>
                  <a:lnTo>
                    <a:pt x="1309" y="1707"/>
                  </a:lnTo>
                  <a:lnTo>
                    <a:pt x="1309" y="1711"/>
                  </a:lnTo>
                  <a:lnTo>
                    <a:pt x="1304" y="1715"/>
                  </a:lnTo>
                  <a:lnTo>
                    <a:pt x="1304" y="1724"/>
                  </a:lnTo>
                  <a:lnTo>
                    <a:pt x="1300" y="1732"/>
                  </a:lnTo>
                  <a:lnTo>
                    <a:pt x="1296" y="1749"/>
                  </a:lnTo>
                  <a:lnTo>
                    <a:pt x="1292" y="1762"/>
                  </a:lnTo>
                  <a:lnTo>
                    <a:pt x="1287" y="1770"/>
                  </a:lnTo>
                  <a:lnTo>
                    <a:pt x="1283" y="1779"/>
                  </a:lnTo>
                  <a:lnTo>
                    <a:pt x="1279" y="1783"/>
                  </a:lnTo>
                  <a:lnTo>
                    <a:pt x="1275" y="1796"/>
                  </a:lnTo>
                  <a:lnTo>
                    <a:pt x="1258" y="1825"/>
                  </a:lnTo>
                  <a:lnTo>
                    <a:pt x="1249" y="1838"/>
                  </a:lnTo>
                  <a:lnTo>
                    <a:pt x="1245" y="1846"/>
                  </a:lnTo>
                  <a:lnTo>
                    <a:pt x="1241" y="1851"/>
                  </a:lnTo>
                  <a:lnTo>
                    <a:pt x="1237" y="1859"/>
                  </a:lnTo>
                  <a:lnTo>
                    <a:pt x="1237" y="1868"/>
                  </a:lnTo>
                  <a:lnTo>
                    <a:pt x="1232" y="1872"/>
                  </a:lnTo>
                  <a:lnTo>
                    <a:pt x="1232" y="1889"/>
                  </a:lnTo>
                  <a:lnTo>
                    <a:pt x="1228" y="1897"/>
                  </a:lnTo>
                  <a:lnTo>
                    <a:pt x="1228" y="1910"/>
                  </a:lnTo>
                  <a:lnTo>
                    <a:pt x="1224" y="1918"/>
                  </a:lnTo>
                  <a:lnTo>
                    <a:pt x="1224" y="1944"/>
                  </a:lnTo>
                  <a:lnTo>
                    <a:pt x="1224" y="1948"/>
                  </a:lnTo>
                  <a:lnTo>
                    <a:pt x="1220" y="1948"/>
                  </a:lnTo>
                  <a:lnTo>
                    <a:pt x="1215" y="1948"/>
                  </a:lnTo>
                  <a:lnTo>
                    <a:pt x="1211" y="1944"/>
                  </a:lnTo>
                  <a:lnTo>
                    <a:pt x="1211" y="1939"/>
                  </a:lnTo>
                  <a:lnTo>
                    <a:pt x="1211" y="1927"/>
                  </a:lnTo>
                  <a:lnTo>
                    <a:pt x="1211" y="1923"/>
                  </a:lnTo>
                  <a:lnTo>
                    <a:pt x="1211" y="1918"/>
                  </a:lnTo>
                  <a:lnTo>
                    <a:pt x="1211" y="1914"/>
                  </a:lnTo>
                  <a:lnTo>
                    <a:pt x="1211" y="1910"/>
                  </a:lnTo>
                  <a:lnTo>
                    <a:pt x="1211" y="1906"/>
                  </a:lnTo>
                  <a:lnTo>
                    <a:pt x="1211" y="1901"/>
                  </a:lnTo>
                  <a:lnTo>
                    <a:pt x="1211" y="1897"/>
                  </a:lnTo>
                  <a:lnTo>
                    <a:pt x="1207" y="1893"/>
                  </a:lnTo>
                  <a:lnTo>
                    <a:pt x="1203" y="1889"/>
                  </a:lnTo>
                  <a:lnTo>
                    <a:pt x="1198" y="1889"/>
                  </a:lnTo>
                  <a:lnTo>
                    <a:pt x="1194" y="1889"/>
                  </a:lnTo>
                  <a:lnTo>
                    <a:pt x="1190" y="1889"/>
                  </a:lnTo>
                  <a:lnTo>
                    <a:pt x="1186" y="1889"/>
                  </a:lnTo>
                  <a:lnTo>
                    <a:pt x="1182" y="1889"/>
                  </a:lnTo>
                  <a:lnTo>
                    <a:pt x="1177" y="1893"/>
                  </a:lnTo>
                  <a:lnTo>
                    <a:pt x="1165" y="1901"/>
                  </a:lnTo>
                  <a:lnTo>
                    <a:pt x="1160" y="1901"/>
                  </a:lnTo>
                  <a:lnTo>
                    <a:pt x="1148" y="1906"/>
                  </a:lnTo>
                  <a:lnTo>
                    <a:pt x="1139" y="1910"/>
                  </a:lnTo>
                  <a:lnTo>
                    <a:pt x="1131" y="1914"/>
                  </a:lnTo>
                  <a:lnTo>
                    <a:pt x="1127" y="1914"/>
                  </a:lnTo>
                  <a:lnTo>
                    <a:pt x="1118" y="1918"/>
                  </a:lnTo>
                  <a:lnTo>
                    <a:pt x="1114" y="1918"/>
                  </a:lnTo>
                  <a:lnTo>
                    <a:pt x="1105" y="1918"/>
                  </a:lnTo>
                  <a:lnTo>
                    <a:pt x="1101" y="1918"/>
                  </a:lnTo>
                  <a:lnTo>
                    <a:pt x="1097" y="1918"/>
                  </a:lnTo>
                  <a:lnTo>
                    <a:pt x="1088" y="1918"/>
                  </a:lnTo>
                  <a:lnTo>
                    <a:pt x="1084" y="1918"/>
                  </a:lnTo>
                  <a:lnTo>
                    <a:pt x="1071" y="1914"/>
                  </a:lnTo>
                  <a:lnTo>
                    <a:pt x="1067" y="1910"/>
                  </a:lnTo>
                  <a:lnTo>
                    <a:pt x="1063" y="1910"/>
                  </a:lnTo>
                  <a:lnTo>
                    <a:pt x="1050" y="1910"/>
                  </a:lnTo>
                  <a:lnTo>
                    <a:pt x="1046" y="1906"/>
                  </a:lnTo>
                  <a:lnTo>
                    <a:pt x="1042" y="1906"/>
                  </a:lnTo>
                  <a:lnTo>
                    <a:pt x="1033" y="1906"/>
                  </a:lnTo>
                  <a:lnTo>
                    <a:pt x="1033" y="1901"/>
                  </a:lnTo>
                  <a:lnTo>
                    <a:pt x="1025" y="1897"/>
                  </a:lnTo>
                  <a:lnTo>
                    <a:pt x="1021" y="1897"/>
                  </a:lnTo>
                  <a:lnTo>
                    <a:pt x="1016" y="1893"/>
                  </a:lnTo>
                  <a:lnTo>
                    <a:pt x="1012" y="1893"/>
                  </a:lnTo>
                  <a:lnTo>
                    <a:pt x="1008" y="1893"/>
                  </a:lnTo>
                  <a:lnTo>
                    <a:pt x="1004" y="1893"/>
                  </a:lnTo>
                  <a:lnTo>
                    <a:pt x="1004" y="1897"/>
                  </a:lnTo>
                  <a:lnTo>
                    <a:pt x="1000" y="1897"/>
                  </a:lnTo>
                  <a:lnTo>
                    <a:pt x="995" y="1901"/>
                  </a:lnTo>
                  <a:lnTo>
                    <a:pt x="991" y="1906"/>
                  </a:lnTo>
                  <a:lnTo>
                    <a:pt x="987" y="1910"/>
                  </a:lnTo>
                  <a:lnTo>
                    <a:pt x="991" y="1918"/>
                  </a:lnTo>
                  <a:lnTo>
                    <a:pt x="995" y="1923"/>
                  </a:lnTo>
                  <a:lnTo>
                    <a:pt x="1000" y="1927"/>
                  </a:lnTo>
                  <a:lnTo>
                    <a:pt x="1000" y="1931"/>
                  </a:lnTo>
                  <a:lnTo>
                    <a:pt x="1004" y="1935"/>
                  </a:lnTo>
                  <a:lnTo>
                    <a:pt x="1008" y="1944"/>
                  </a:lnTo>
                  <a:lnTo>
                    <a:pt x="1008" y="1952"/>
                  </a:lnTo>
                  <a:lnTo>
                    <a:pt x="1012" y="1956"/>
                  </a:lnTo>
                  <a:lnTo>
                    <a:pt x="1016" y="1973"/>
                  </a:lnTo>
                  <a:lnTo>
                    <a:pt x="1016" y="1982"/>
                  </a:lnTo>
                  <a:lnTo>
                    <a:pt x="1021" y="1999"/>
                  </a:lnTo>
                  <a:lnTo>
                    <a:pt x="1025" y="2003"/>
                  </a:lnTo>
                  <a:lnTo>
                    <a:pt x="1025" y="2007"/>
                  </a:lnTo>
                  <a:lnTo>
                    <a:pt x="1029" y="2011"/>
                  </a:lnTo>
                  <a:lnTo>
                    <a:pt x="1029" y="2016"/>
                  </a:lnTo>
                  <a:lnTo>
                    <a:pt x="1038" y="2020"/>
                  </a:lnTo>
                  <a:lnTo>
                    <a:pt x="1042" y="2024"/>
                  </a:lnTo>
                  <a:lnTo>
                    <a:pt x="1046" y="2028"/>
                  </a:lnTo>
                  <a:lnTo>
                    <a:pt x="1050" y="2028"/>
                  </a:lnTo>
                  <a:lnTo>
                    <a:pt x="1055" y="2028"/>
                  </a:lnTo>
                  <a:lnTo>
                    <a:pt x="1063" y="2020"/>
                  </a:lnTo>
                  <a:lnTo>
                    <a:pt x="1067" y="2020"/>
                  </a:lnTo>
                  <a:lnTo>
                    <a:pt x="1067" y="2016"/>
                  </a:lnTo>
                  <a:lnTo>
                    <a:pt x="1071" y="2016"/>
                  </a:lnTo>
                  <a:lnTo>
                    <a:pt x="1076" y="2016"/>
                  </a:lnTo>
                  <a:lnTo>
                    <a:pt x="1080" y="2016"/>
                  </a:lnTo>
                  <a:lnTo>
                    <a:pt x="1080" y="2020"/>
                  </a:lnTo>
                  <a:lnTo>
                    <a:pt x="1084" y="2020"/>
                  </a:lnTo>
                  <a:lnTo>
                    <a:pt x="1084" y="2024"/>
                  </a:lnTo>
                  <a:lnTo>
                    <a:pt x="1088" y="2028"/>
                  </a:lnTo>
                  <a:lnTo>
                    <a:pt x="1093" y="2033"/>
                  </a:lnTo>
                  <a:lnTo>
                    <a:pt x="1097" y="2041"/>
                  </a:lnTo>
                  <a:lnTo>
                    <a:pt x="1105" y="2045"/>
                  </a:lnTo>
                  <a:lnTo>
                    <a:pt x="1114" y="2050"/>
                  </a:lnTo>
                  <a:lnTo>
                    <a:pt x="1114" y="2054"/>
                  </a:lnTo>
                  <a:lnTo>
                    <a:pt x="1118" y="2054"/>
                  </a:lnTo>
                  <a:lnTo>
                    <a:pt x="1122" y="2058"/>
                  </a:lnTo>
                  <a:lnTo>
                    <a:pt x="1127" y="2058"/>
                  </a:lnTo>
                  <a:lnTo>
                    <a:pt x="1131" y="2058"/>
                  </a:lnTo>
                  <a:lnTo>
                    <a:pt x="1135" y="2058"/>
                  </a:lnTo>
                  <a:lnTo>
                    <a:pt x="1139" y="2058"/>
                  </a:lnTo>
                  <a:lnTo>
                    <a:pt x="1143" y="2058"/>
                  </a:lnTo>
                  <a:lnTo>
                    <a:pt x="1152" y="2058"/>
                  </a:lnTo>
                  <a:lnTo>
                    <a:pt x="1156" y="2054"/>
                  </a:lnTo>
                  <a:lnTo>
                    <a:pt x="1160" y="2054"/>
                  </a:lnTo>
                  <a:lnTo>
                    <a:pt x="1165" y="2054"/>
                  </a:lnTo>
                  <a:lnTo>
                    <a:pt x="1169" y="2050"/>
                  </a:lnTo>
                  <a:lnTo>
                    <a:pt x="1173" y="2045"/>
                  </a:lnTo>
                  <a:lnTo>
                    <a:pt x="1177" y="2041"/>
                  </a:lnTo>
                  <a:lnTo>
                    <a:pt x="1177" y="2037"/>
                  </a:lnTo>
                  <a:lnTo>
                    <a:pt x="1182" y="2037"/>
                  </a:lnTo>
                  <a:lnTo>
                    <a:pt x="1182" y="2033"/>
                  </a:lnTo>
                  <a:lnTo>
                    <a:pt x="1182" y="2028"/>
                  </a:lnTo>
                  <a:lnTo>
                    <a:pt x="1177" y="2020"/>
                  </a:lnTo>
                  <a:lnTo>
                    <a:pt x="1177" y="2016"/>
                  </a:lnTo>
                  <a:lnTo>
                    <a:pt x="1177" y="2011"/>
                  </a:lnTo>
                  <a:lnTo>
                    <a:pt x="1173" y="2003"/>
                  </a:lnTo>
                  <a:lnTo>
                    <a:pt x="1173" y="1999"/>
                  </a:lnTo>
                  <a:lnTo>
                    <a:pt x="1169" y="1995"/>
                  </a:lnTo>
                  <a:lnTo>
                    <a:pt x="1173" y="1990"/>
                  </a:lnTo>
                  <a:lnTo>
                    <a:pt x="1173" y="1986"/>
                  </a:lnTo>
                  <a:lnTo>
                    <a:pt x="1177" y="1982"/>
                  </a:lnTo>
                  <a:lnTo>
                    <a:pt x="1182" y="1982"/>
                  </a:lnTo>
                  <a:lnTo>
                    <a:pt x="1182" y="1978"/>
                  </a:lnTo>
                  <a:lnTo>
                    <a:pt x="1186" y="1978"/>
                  </a:lnTo>
                  <a:lnTo>
                    <a:pt x="1190" y="1978"/>
                  </a:lnTo>
                  <a:lnTo>
                    <a:pt x="1190" y="1982"/>
                  </a:lnTo>
                  <a:lnTo>
                    <a:pt x="1198" y="1982"/>
                  </a:lnTo>
                  <a:lnTo>
                    <a:pt x="1203" y="1982"/>
                  </a:lnTo>
                  <a:lnTo>
                    <a:pt x="1198" y="1990"/>
                  </a:lnTo>
                  <a:lnTo>
                    <a:pt x="1203" y="1999"/>
                  </a:lnTo>
                  <a:lnTo>
                    <a:pt x="1203" y="2003"/>
                  </a:lnTo>
                  <a:lnTo>
                    <a:pt x="1207" y="2011"/>
                  </a:lnTo>
                  <a:lnTo>
                    <a:pt x="1211" y="2016"/>
                  </a:lnTo>
                  <a:lnTo>
                    <a:pt x="1211" y="2024"/>
                  </a:lnTo>
                  <a:lnTo>
                    <a:pt x="1220" y="2045"/>
                  </a:lnTo>
                  <a:lnTo>
                    <a:pt x="1220" y="2050"/>
                  </a:lnTo>
                  <a:lnTo>
                    <a:pt x="1224" y="2054"/>
                  </a:lnTo>
                  <a:lnTo>
                    <a:pt x="1228" y="2058"/>
                  </a:lnTo>
                  <a:lnTo>
                    <a:pt x="1232" y="2062"/>
                  </a:lnTo>
                  <a:lnTo>
                    <a:pt x="1245" y="2071"/>
                  </a:lnTo>
                  <a:lnTo>
                    <a:pt x="1249" y="2071"/>
                  </a:lnTo>
                  <a:lnTo>
                    <a:pt x="1249" y="2075"/>
                  </a:lnTo>
                  <a:lnTo>
                    <a:pt x="1254" y="2079"/>
                  </a:lnTo>
                  <a:lnTo>
                    <a:pt x="1254" y="2083"/>
                  </a:lnTo>
                  <a:lnTo>
                    <a:pt x="1249" y="2088"/>
                  </a:lnTo>
                  <a:lnTo>
                    <a:pt x="1249" y="2096"/>
                  </a:lnTo>
                  <a:lnTo>
                    <a:pt x="1245" y="2100"/>
                  </a:lnTo>
                  <a:lnTo>
                    <a:pt x="1245" y="2109"/>
                  </a:lnTo>
                  <a:lnTo>
                    <a:pt x="1245" y="2117"/>
                  </a:lnTo>
                  <a:lnTo>
                    <a:pt x="1241" y="2122"/>
                  </a:lnTo>
                  <a:lnTo>
                    <a:pt x="1241" y="2130"/>
                  </a:lnTo>
                  <a:lnTo>
                    <a:pt x="1241" y="2134"/>
                  </a:lnTo>
                  <a:lnTo>
                    <a:pt x="1241" y="2138"/>
                  </a:lnTo>
                  <a:lnTo>
                    <a:pt x="1245" y="2164"/>
                  </a:lnTo>
                  <a:lnTo>
                    <a:pt x="1245" y="2189"/>
                  </a:lnTo>
                  <a:lnTo>
                    <a:pt x="1249" y="2202"/>
                  </a:lnTo>
                  <a:lnTo>
                    <a:pt x="1249" y="2215"/>
                  </a:lnTo>
                  <a:lnTo>
                    <a:pt x="1249" y="2219"/>
                  </a:lnTo>
                  <a:lnTo>
                    <a:pt x="1254" y="2227"/>
                  </a:lnTo>
                  <a:lnTo>
                    <a:pt x="1254" y="2240"/>
                  </a:lnTo>
                  <a:lnTo>
                    <a:pt x="1254" y="2249"/>
                  </a:lnTo>
                  <a:lnTo>
                    <a:pt x="1249" y="2265"/>
                  </a:lnTo>
                  <a:lnTo>
                    <a:pt x="1249" y="2274"/>
                  </a:lnTo>
                  <a:lnTo>
                    <a:pt x="1249" y="2278"/>
                  </a:lnTo>
                  <a:lnTo>
                    <a:pt x="1249" y="2287"/>
                  </a:lnTo>
                  <a:lnTo>
                    <a:pt x="1241" y="2321"/>
                  </a:lnTo>
                  <a:lnTo>
                    <a:pt x="1241" y="2325"/>
                  </a:lnTo>
                  <a:lnTo>
                    <a:pt x="1241" y="2329"/>
                  </a:lnTo>
                  <a:lnTo>
                    <a:pt x="1241" y="2333"/>
                  </a:lnTo>
                  <a:lnTo>
                    <a:pt x="1241" y="2337"/>
                  </a:lnTo>
                  <a:lnTo>
                    <a:pt x="1245" y="2337"/>
                  </a:lnTo>
                  <a:lnTo>
                    <a:pt x="1245" y="2342"/>
                  </a:lnTo>
                  <a:lnTo>
                    <a:pt x="1249" y="2346"/>
                  </a:lnTo>
                  <a:lnTo>
                    <a:pt x="1254" y="2346"/>
                  </a:lnTo>
                  <a:lnTo>
                    <a:pt x="1258" y="2350"/>
                  </a:lnTo>
                  <a:lnTo>
                    <a:pt x="1270" y="2354"/>
                  </a:lnTo>
                  <a:lnTo>
                    <a:pt x="1283" y="2363"/>
                  </a:lnTo>
                  <a:lnTo>
                    <a:pt x="1283" y="2367"/>
                  </a:lnTo>
                  <a:lnTo>
                    <a:pt x="1279" y="2371"/>
                  </a:lnTo>
                  <a:lnTo>
                    <a:pt x="1275" y="2376"/>
                  </a:lnTo>
                  <a:lnTo>
                    <a:pt x="1270" y="2380"/>
                  </a:lnTo>
                  <a:lnTo>
                    <a:pt x="1262" y="2384"/>
                  </a:lnTo>
                  <a:lnTo>
                    <a:pt x="1254" y="2384"/>
                  </a:lnTo>
                  <a:lnTo>
                    <a:pt x="1245" y="2388"/>
                  </a:lnTo>
                  <a:lnTo>
                    <a:pt x="1237" y="2393"/>
                  </a:lnTo>
                  <a:lnTo>
                    <a:pt x="1228" y="2397"/>
                  </a:lnTo>
                  <a:lnTo>
                    <a:pt x="1220" y="2397"/>
                  </a:lnTo>
                  <a:lnTo>
                    <a:pt x="1186" y="2405"/>
                  </a:lnTo>
                  <a:lnTo>
                    <a:pt x="1169" y="2409"/>
                  </a:lnTo>
                  <a:lnTo>
                    <a:pt x="1160" y="2409"/>
                  </a:lnTo>
                  <a:lnTo>
                    <a:pt x="1148" y="2418"/>
                  </a:lnTo>
                  <a:lnTo>
                    <a:pt x="1127" y="2426"/>
                  </a:lnTo>
                  <a:lnTo>
                    <a:pt x="1118" y="2426"/>
                  </a:lnTo>
                  <a:lnTo>
                    <a:pt x="1110" y="2426"/>
                  </a:lnTo>
                  <a:lnTo>
                    <a:pt x="1105" y="2431"/>
                  </a:lnTo>
                  <a:lnTo>
                    <a:pt x="1097" y="2431"/>
                  </a:lnTo>
                  <a:lnTo>
                    <a:pt x="1093" y="2426"/>
                  </a:lnTo>
                  <a:lnTo>
                    <a:pt x="1088" y="2426"/>
                  </a:lnTo>
                  <a:lnTo>
                    <a:pt x="1084" y="2426"/>
                  </a:lnTo>
                  <a:lnTo>
                    <a:pt x="1084" y="2422"/>
                  </a:lnTo>
                  <a:lnTo>
                    <a:pt x="1080" y="2418"/>
                  </a:lnTo>
                  <a:lnTo>
                    <a:pt x="1080" y="2414"/>
                  </a:lnTo>
                  <a:lnTo>
                    <a:pt x="1076" y="2405"/>
                  </a:lnTo>
                  <a:lnTo>
                    <a:pt x="1067" y="2393"/>
                  </a:lnTo>
                  <a:lnTo>
                    <a:pt x="1063" y="2380"/>
                  </a:lnTo>
                  <a:lnTo>
                    <a:pt x="1059" y="2376"/>
                  </a:lnTo>
                  <a:lnTo>
                    <a:pt x="1055" y="2367"/>
                  </a:lnTo>
                  <a:lnTo>
                    <a:pt x="1050" y="2359"/>
                  </a:lnTo>
                  <a:lnTo>
                    <a:pt x="1046" y="2354"/>
                  </a:lnTo>
                  <a:lnTo>
                    <a:pt x="1042" y="2350"/>
                  </a:lnTo>
                  <a:lnTo>
                    <a:pt x="1038" y="2346"/>
                  </a:lnTo>
                  <a:lnTo>
                    <a:pt x="1038" y="2342"/>
                  </a:lnTo>
                  <a:lnTo>
                    <a:pt x="1033" y="2342"/>
                  </a:lnTo>
                  <a:lnTo>
                    <a:pt x="1029" y="2342"/>
                  </a:lnTo>
                  <a:lnTo>
                    <a:pt x="1029" y="2337"/>
                  </a:lnTo>
                  <a:lnTo>
                    <a:pt x="1025" y="2337"/>
                  </a:lnTo>
                  <a:lnTo>
                    <a:pt x="1021" y="2337"/>
                  </a:lnTo>
                  <a:lnTo>
                    <a:pt x="1016" y="2337"/>
                  </a:lnTo>
                  <a:lnTo>
                    <a:pt x="1012" y="2337"/>
                  </a:lnTo>
                  <a:lnTo>
                    <a:pt x="1000" y="2346"/>
                  </a:lnTo>
                  <a:lnTo>
                    <a:pt x="987" y="2350"/>
                  </a:lnTo>
                  <a:lnTo>
                    <a:pt x="983" y="2354"/>
                  </a:lnTo>
                  <a:lnTo>
                    <a:pt x="974" y="2354"/>
                  </a:lnTo>
                  <a:lnTo>
                    <a:pt x="974" y="2359"/>
                  </a:lnTo>
                  <a:lnTo>
                    <a:pt x="970" y="2359"/>
                  </a:lnTo>
                  <a:lnTo>
                    <a:pt x="966" y="2363"/>
                  </a:lnTo>
                  <a:lnTo>
                    <a:pt x="966" y="2367"/>
                  </a:lnTo>
                  <a:lnTo>
                    <a:pt x="961" y="2376"/>
                  </a:lnTo>
                  <a:lnTo>
                    <a:pt x="961" y="2380"/>
                  </a:lnTo>
                  <a:lnTo>
                    <a:pt x="961" y="2388"/>
                  </a:lnTo>
                  <a:lnTo>
                    <a:pt x="957" y="2393"/>
                  </a:lnTo>
                  <a:lnTo>
                    <a:pt x="957" y="2414"/>
                  </a:lnTo>
                  <a:lnTo>
                    <a:pt x="953" y="2431"/>
                  </a:lnTo>
                  <a:lnTo>
                    <a:pt x="953" y="2439"/>
                  </a:lnTo>
                  <a:lnTo>
                    <a:pt x="953" y="2443"/>
                  </a:lnTo>
                  <a:lnTo>
                    <a:pt x="949" y="2452"/>
                  </a:lnTo>
                  <a:lnTo>
                    <a:pt x="949" y="2456"/>
                  </a:lnTo>
                  <a:lnTo>
                    <a:pt x="944" y="2473"/>
                  </a:lnTo>
                  <a:lnTo>
                    <a:pt x="940" y="2486"/>
                  </a:lnTo>
                  <a:lnTo>
                    <a:pt x="936" y="2494"/>
                  </a:lnTo>
                  <a:lnTo>
                    <a:pt x="932" y="2498"/>
                  </a:lnTo>
                  <a:lnTo>
                    <a:pt x="932" y="2503"/>
                  </a:lnTo>
                  <a:lnTo>
                    <a:pt x="932" y="2511"/>
                  </a:lnTo>
                  <a:lnTo>
                    <a:pt x="932" y="2515"/>
                  </a:lnTo>
                  <a:lnTo>
                    <a:pt x="928" y="2520"/>
                  </a:lnTo>
                  <a:lnTo>
                    <a:pt x="928" y="2524"/>
                  </a:lnTo>
                  <a:lnTo>
                    <a:pt x="923" y="2524"/>
                  </a:lnTo>
                  <a:lnTo>
                    <a:pt x="923" y="2528"/>
                  </a:lnTo>
                  <a:lnTo>
                    <a:pt x="911" y="2541"/>
                  </a:lnTo>
                  <a:lnTo>
                    <a:pt x="906" y="2541"/>
                  </a:lnTo>
                  <a:lnTo>
                    <a:pt x="906" y="2545"/>
                  </a:lnTo>
                  <a:lnTo>
                    <a:pt x="894" y="2549"/>
                  </a:lnTo>
                  <a:lnTo>
                    <a:pt x="889" y="2553"/>
                  </a:lnTo>
                  <a:lnTo>
                    <a:pt x="885" y="2553"/>
                  </a:lnTo>
                  <a:lnTo>
                    <a:pt x="881" y="2558"/>
                  </a:lnTo>
                  <a:lnTo>
                    <a:pt x="877" y="2562"/>
                  </a:lnTo>
                  <a:lnTo>
                    <a:pt x="877" y="2566"/>
                  </a:lnTo>
                  <a:lnTo>
                    <a:pt x="873" y="2570"/>
                  </a:lnTo>
                  <a:lnTo>
                    <a:pt x="873" y="2575"/>
                  </a:lnTo>
                  <a:lnTo>
                    <a:pt x="868" y="2579"/>
                  </a:lnTo>
                  <a:lnTo>
                    <a:pt x="868" y="2583"/>
                  </a:lnTo>
                  <a:lnTo>
                    <a:pt x="868" y="2587"/>
                  </a:lnTo>
                  <a:lnTo>
                    <a:pt x="864" y="2596"/>
                  </a:lnTo>
                  <a:lnTo>
                    <a:pt x="864" y="2608"/>
                  </a:lnTo>
                  <a:lnTo>
                    <a:pt x="860" y="2617"/>
                  </a:lnTo>
                  <a:lnTo>
                    <a:pt x="860" y="2634"/>
                  </a:lnTo>
                  <a:lnTo>
                    <a:pt x="860" y="2647"/>
                  </a:lnTo>
                  <a:lnTo>
                    <a:pt x="856" y="2663"/>
                  </a:lnTo>
                  <a:lnTo>
                    <a:pt x="856" y="2676"/>
                  </a:lnTo>
                  <a:lnTo>
                    <a:pt x="851" y="2693"/>
                  </a:lnTo>
                  <a:lnTo>
                    <a:pt x="851" y="2697"/>
                  </a:lnTo>
                  <a:lnTo>
                    <a:pt x="851" y="2702"/>
                  </a:lnTo>
                  <a:lnTo>
                    <a:pt x="851" y="2706"/>
                  </a:lnTo>
                  <a:lnTo>
                    <a:pt x="851" y="2710"/>
                  </a:lnTo>
                  <a:lnTo>
                    <a:pt x="851" y="2714"/>
                  </a:lnTo>
                  <a:lnTo>
                    <a:pt x="856" y="2727"/>
                  </a:lnTo>
                  <a:lnTo>
                    <a:pt x="860" y="2740"/>
                  </a:lnTo>
                  <a:lnTo>
                    <a:pt x="864" y="2748"/>
                  </a:lnTo>
                  <a:lnTo>
                    <a:pt x="864" y="2752"/>
                  </a:lnTo>
                  <a:lnTo>
                    <a:pt x="864" y="2757"/>
                  </a:lnTo>
                  <a:lnTo>
                    <a:pt x="864" y="2761"/>
                  </a:lnTo>
                  <a:lnTo>
                    <a:pt x="864" y="2769"/>
                  </a:lnTo>
                  <a:lnTo>
                    <a:pt x="864" y="2782"/>
                  </a:lnTo>
                  <a:lnTo>
                    <a:pt x="864" y="2786"/>
                  </a:lnTo>
                  <a:lnTo>
                    <a:pt x="864" y="2795"/>
                  </a:lnTo>
                  <a:lnTo>
                    <a:pt x="864" y="2799"/>
                  </a:lnTo>
                  <a:lnTo>
                    <a:pt x="864" y="2807"/>
                  </a:lnTo>
                  <a:lnTo>
                    <a:pt x="868" y="2816"/>
                  </a:lnTo>
                  <a:lnTo>
                    <a:pt x="868" y="2824"/>
                  </a:lnTo>
                  <a:lnTo>
                    <a:pt x="873" y="2829"/>
                  </a:lnTo>
                  <a:lnTo>
                    <a:pt x="873" y="2833"/>
                  </a:lnTo>
                  <a:lnTo>
                    <a:pt x="877" y="2833"/>
                  </a:lnTo>
                  <a:lnTo>
                    <a:pt x="877" y="2837"/>
                  </a:lnTo>
                  <a:lnTo>
                    <a:pt x="881" y="2841"/>
                  </a:lnTo>
                  <a:lnTo>
                    <a:pt x="885" y="2841"/>
                  </a:lnTo>
                  <a:lnTo>
                    <a:pt x="894" y="2846"/>
                  </a:lnTo>
                  <a:lnTo>
                    <a:pt x="898" y="2846"/>
                  </a:lnTo>
                  <a:lnTo>
                    <a:pt x="898" y="2841"/>
                  </a:lnTo>
                  <a:lnTo>
                    <a:pt x="902" y="2841"/>
                  </a:lnTo>
                  <a:lnTo>
                    <a:pt x="911" y="2841"/>
                  </a:lnTo>
                  <a:lnTo>
                    <a:pt x="915" y="2837"/>
                  </a:lnTo>
                  <a:lnTo>
                    <a:pt x="919" y="2841"/>
                  </a:lnTo>
                  <a:lnTo>
                    <a:pt x="923" y="2841"/>
                  </a:lnTo>
                  <a:lnTo>
                    <a:pt x="923" y="2846"/>
                  </a:lnTo>
                  <a:lnTo>
                    <a:pt x="923" y="2850"/>
                  </a:lnTo>
                  <a:lnTo>
                    <a:pt x="928" y="2854"/>
                  </a:lnTo>
                  <a:lnTo>
                    <a:pt x="928" y="2858"/>
                  </a:lnTo>
                  <a:lnTo>
                    <a:pt x="928" y="2867"/>
                  </a:lnTo>
                  <a:lnTo>
                    <a:pt x="932" y="2884"/>
                  </a:lnTo>
                  <a:lnTo>
                    <a:pt x="932" y="2901"/>
                  </a:lnTo>
                  <a:lnTo>
                    <a:pt x="932" y="2909"/>
                  </a:lnTo>
                  <a:lnTo>
                    <a:pt x="932" y="2913"/>
                  </a:lnTo>
                  <a:lnTo>
                    <a:pt x="932" y="2917"/>
                  </a:lnTo>
                  <a:lnTo>
                    <a:pt x="932" y="2922"/>
                  </a:lnTo>
                  <a:lnTo>
                    <a:pt x="928" y="2922"/>
                  </a:lnTo>
                  <a:lnTo>
                    <a:pt x="928" y="2930"/>
                  </a:lnTo>
                  <a:lnTo>
                    <a:pt x="923" y="2930"/>
                  </a:lnTo>
                  <a:lnTo>
                    <a:pt x="923" y="2934"/>
                  </a:lnTo>
                  <a:lnTo>
                    <a:pt x="919" y="2934"/>
                  </a:lnTo>
                  <a:lnTo>
                    <a:pt x="915" y="2939"/>
                  </a:lnTo>
                  <a:lnTo>
                    <a:pt x="911" y="2939"/>
                  </a:lnTo>
                  <a:lnTo>
                    <a:pt x="906" y="2943"/>
                  </a:lnTo>
                  <a:lnTo>
                    <a:pt x="902" y="2943"/>
                  </a:lnTo>
                  <a:lnTo>
                    <a:pt x="894" y="2943"/>
                  </a:lnTo>
                  <a:lnTo>
                    <a:pt x="889" y="2947"/>
                  </a:lnTo>
                  <a:lnTo>
                    <a:pt x="881" y="2947"/>
                  </a:lnTo>
                  <a:lnTo>
                    <a:pt x="873" y="2947"/>
                  </a:lnTo>
                  <a:lnTo>
                    <a:pt x="868" y="2947"/>
                  </a:lnTo>
                  <a:lnTo>
                    <a:pt x="860" y="2943"/>
                  </a:lnTo>
                  <a:lnTo>
                    <a:pt x="851" y="2943"/>
                  </a:lnTo>
                  <a:lnTo>
                    <a:pt x="843" y="2943"/>
                  </a:lnTo>
                  <a:lnTo>
                    <a:pt x="813" y="2934"/>
                  </a:lnTo>
                  <a:lnTo>
                    <a:pt x="801" y="2934"/>
                  </a:lnTo>
                  <a:lnTo>
                    <a:pt x="784" y="2930"/>
                  </a:lnTo>
                  <a:lnTo>
                    <a:pt x="754" y="2930"/>
                  </a:lnTo>
                  <a:lnTo>
                    <a:pt x="737" y="2926"/>
                  </a:lnTo>
                  <a:lnTo>
                    <a:pt x="724" y="2926"/>
                  </a:lnTo>
                  <a:lnTo>
                    <a:pt x="716" y="2922"/>
                  </a:lnTo>
                  <a:lnTo>
                    <a:pt x="712" y="2922"/>
                  </a:lnTo>
                  <a:lnTo>
                    <a:pt x="699" y="2917"/>
                  </a:lnTo>
                  <a:lnTo>
                    <a:pt x="695" y="2917"/>
                  </a:lnTo>
                  <a:lnTo>
                    <a:pt x="686" y="2917"/>
                  </a:lnTo>
                  <a:lnTo>
                    <a:pt x="682" y="2913"/>
                  </a:lnTo>
                  <a:lnTo>
                    <a:pt x="678" y="2917"/>
                  </a:lnTo>
                  <a:lnTo>
                    <a:pt x="674" y="2922"/>
                  </a:lnTo>
                  <a:lnTo>
                    <a:pt x="669" y="2926"/>
                  </a:lnTo>
                  <a:lnTo>
                    <a:pt x="669" y="2930"/>
                  </a:lnTo>
                  <a:lnTo>
                    <a:pt x="665" y="2934"/>
                  </a:lnTo>
                  <a:lnTo>
                    <a:pt x="665" y="2943"/>
                  </a:lnTo>
                  <a:lnTo>
                    <a:pt x="661" y="2951"/>
                  </a:lnTo>
                  <a:lnTo>
                    <a:pt x="661" y="2964"/>
                  </a:lnTo>
                  <a:lnTo>
                    <a:pt x="648" y="3028"/>
                  </a:lnTo>
                  <a:lnTo>
                    <a:pt x="644" y="3061"/>
                  </a:lnTo>
                  <a:lnTo>
                    <a:pt x="644" y="3078"/>
                  </a:lnTo>
                  <a:lnTo>
                    <a:pt x="640" y="3087"/>
                  </a:lnTo>
                  <a:lnTo>
                    <a:pt x="640" y="3095"/>
                  </a:lnTo>
                  <a:lnTo>
                    <a:pt x="640" y="3104"/>
                  </a:lnTo>
                  <a:lnTo>
                    <a:pt x="640" y="3112"/>
                  </a:lnTo>
                  <a:lnTo>
                    <a:pt x="644" y="3116"/>
                  </a:lnTo>
                  <a:lnTo>
                    <a:pt x="644" y="3125"/>
                  </a:lnTo>
                  <a:lnTo>
                    <a:pt x="648" y="3133"/>
                  </a:lnTo>
                  <a:lnTo>
                    <a:pt x="652" y="3138"/>
                  </a:lnTo>
                  <a:lnTo>
                    <a:pt x="652" y="3142"/>
                  </a:lnTo>
                  <a:lnTo>
                    <a:pt x="661" y="3146"/>
                  </a:lnTo>
                  <a:lnTo>
                    <a:pt x="669" y="3159"/>
                  </a:lnTo>
                  <a:lnTo>
                    <a:pt x="674" y="3163"/>
                  </a:lnTo>
                  <a:lnTo>
                    <a:pt x="678" y="3167"/>
                  </a:lnTo>
                  <a:lnTo>
                    <a:pt x="678" y="3176"/>
                  </a:lnTo>
                  <a:lnTo>
                    <a:pt x="682" y="3180"/>
                  </a:lnTo>
                  <a:lnTo>
                    <a:pt x="682" y="3184"/>
                  </a:lnTo>
                  <a:lnTo>
                    <a:pt x="682" y="3188"/>
                  </a:lnTo>
                  <a:lnTo>
                    <a:pt x="682" y="3193"/>
                  </a:lnTo>
                  <a:lnTo>
                    <a:pt x="678" y="3197"/>
                  </a:lnTo>
                  <a:lnTo>
                    <a:pt x="678" y="3201"/>
                  </a:lnTo>
                  <a:lnTo>
                    <a:pt x="678" y="3205"/>
                  </a:lnTo>
                  <a:lnTo>
                    <a:pt x="674" y="3214"/>
                  </a:lnTo>
                  <a:lnTo>
                    <a:pt x="665" y="3235"/>
                  </a:lnTo>
                  <a:lnTo>
                    <a:pt x="652" y="3265"/>
                  </a:lnTo>
                  <a:lnTo>
                    <a:pt x="644" y="3277"/>
                  </a:lnTo>
                  <a:lnTo>
                    <a:pt x="635" y="3294"/>
                  </a:lnTo>
                  <a:lnTo>
                    <a:pt x="619" y="3320"/>
                  </a:lnTo>
                  <a:lnTo>
                    <a:pt x="614" y="3337"/>
                  </a:lnTo>
                  <a:lnTo>
                    <a:pt x="610" y="3341"/>
                  </a:lnTo>
                  <a:lnTo>
                    <a:pt x="610" y="3345"/>
                  </a:lnTo>
                  <a:lnTo>
                    <a:pt x="606" y="3354"/>
                  </a:lnTo>
                  <a:lnTo>
                    <a:pt x="606" y="3358"/>
                  </a:lnTo>
                  <a:lnTo>
                    <a:pt x="602" y="3366"/>
                  </a:lnTo>
                  <a:lnTo>
                    <a:pt x="602" y="3375"/>
                  </a:lnTo>
                  <a:lnTo>
                    <a:pt x="602" y="3387"/>
                  </a:lnTo>
                  <a:lnTo>
                    <a:pt x="597" y="3392"/>
                  </a:lnTo>
                  <a:lnTo>
                    <a:pt x="597" y="3413"/>
                  </a:lnTo>
                  <a:lnTo>
                    <a:pt x="597" y="3421"/>
                  </a:lnTo>
                  <a:lnTo>
                    <a:pt x="597" y="3430"/>
                  </a:lnTo>
                  <a:lnTo>
                    <a:pt x="593" y="3434"/>
                  </a:lnTo>
                  <a:lnTo>
                    <a:pt x="593" y="3451"/>
                  </a:lnTo>
                  <a:lnTo>
                    <a:pt x="589" y="3455"/>
                  </a:lnTo>
                  <a:lnTo>
                    <a:pt x="589" y="3459"/>
                  </a:lnTo>
                  <a:lnTo>
                    <a:pt x="589" y="3464"/>
                  </a:lnTo>
                  <a:lnTo>
                    <a:pt x="589" y="3468"/>
                  </a:lnTo>
                  <a:lnTo>
                    <a:pt x="589" y="3476"/>
                  </a:lnTo>
                  <a:lnTo>
                    <a:pt x="593" y="3481"/>
                  </a:lnTo>
                  <a:lnTo>
                    <a:pt x="593" y="3489"/>
                  </a:lnTo>
                  <a:lnTo>
                    <a:pt x="597" y="3493"/>
                  </a:lnTo>
                  <a:lnTo>
                    <a:pt x="602" y="3502"/>
                  </a:lnTo>
                  <a:lnTo>
                    <a:pt x="602" y="3506"/>
                  </a:lnTo>
                  <a:lnTo>
                    <a:pt x="614" y="3527"/>
                  </a:lnTo>
                  <a:lnTo>
                    <a:pt x="619" y="3531"/>
                  </a:lnTo>
                  <a:lnTo>
                    <a:pt x="619" y="3536"/>
                  </a:lnTo>
                  <a:lnTo>
                    <a:pt x="619" y="3540"/>
                  </a:lnTo>
                  <a:lnTo>
                    <a:pt x="619" y="3544"/>
                  </a:lnTo>
                  <a:lnTo>
                    <a:pt x="619" y="3548"/>
                  </a:lnTo>
                  <a:lnTo>
                    <a:pt x="619" y="3553"/>
                  </a:lnTo>
                  <a:lnTo>
                    <a:pt x="614" y="3557"/>
                  </a:lnTo>
                  <a:lnTo>
                    <a:pt x="610" y="3561"/>
                  </a:lnTo>
                  <a:lnTo>
                    <a:pt x="606" y="3561"/>
                  </a:lnTo>
                  <a:lnTo>
                    <a:pt x="602" y="3565"/>
                  </a:lnTo>
                  <a:lnTo>
                    <a:pt x="597" y="3565"/>
                  </a:lnTo>
                  <a:lnTo>
                    <a:pt x="593" y="3569"/>
                  </a:lnTo>
                  <a:lnTo>
                    <a:pt x="589" y="3569"/>
                  </a:lnTo>
                  <a:lnTo>
                    <a:pt x="585" y="3569"/>
                  </a:lnTo>
                  <a:lnTo>
                    <a:pt x="576" y="3565"/>
                  </a:lnTo>
                  <a:lnTo>
                    <a:pt x="572" y="3565"/>
                  </a:lnTo>
                  <a:lnTo>
                    <a:pt x="568" y="3561"/>
                  </a:lnTo>
                  <a:lnTo>
                    <a:pt x="563" y="3557"/>
                  </a:lnTo>
                  <a:lnTo>
                    <a:pt x="559" y="3553"/>
                  </a:lnTo>
                  <a:lnTo>
                    <a:pt x="559" y="3548"/>
                  </a:lnTo>
                  <a:lnTo>
                    <a:pt x="547" y="3531"/>
                  </a:lnTo>
                  <a:lnTo>
                    <a:pt x="542" y="3523"/>
                  </a:lnTo>
                  <a:lnTo>
                    <a:pt x="534" y="3506"/>
                  </a:lnTo>
                  <a:lnTo>
                    <a:pt x="530" y="3502"/>
                  </a:lnTo>
                  <a:lnTo>
                    <a:pt x="530" y="3498"/>
                  </a:lnTo>
                  <a:lnTo>
                    <a:pt x="525" y="3493"/>
                  </a:lnTo>
                  <a:lnTo>
                    <a:pt x="517" y="3485"/>
                  </a:lnTo>
                  <a:lnTo>
                    <a:pt x="513" y="3481"/>
                  </a:lnTo>
                  <a:lnTo>
                    <a:pt x="508" y="3476"/>
                  </a:lnTo>
                  <a:lnTo>
                    <a:pt x="504" y="3476"/>
                  </a:lnTo>
                  <a:lnTo>
                    <a:pt x="496" y="3472"/>
                  </a:lnTo>
                  <a:lnTo>
                    <a:pt x="487" y="3468"/>
                  </a:lnTo>
                  <a:lnTo>
                    <a:pt x="479" y="3468"/>
                  </a:lnTo>
                  <a:lnTo>
                    <a:pt x="470" y="3464"/>
                  </a:lnTo>
                  <a:lnTo>
                    <a:pt x="441" y="3455"/>
                  </a:lnTo>
                  <a:lnTo>
                    <a:pt x="432" y="3451"/>
                  </a:lnTo>
                  <a:lnTo>
                    <a:pt x="428" y="3451"/>
                  </a:lnTo>
                  <a:lnTo>
                    <a:pt x="420" y="3447"/>
                  </a:lnTo>
                  <a:lnTo>
                    <a:pt x="415" y="3447"/>
                  </a:lnTo>
                  <a:lnTo>
                    <a:pt x="407" y="3442"/>
                  </a:lnTo>
                  <a:lnTo>
                    <a:pt x="403" y="3438"/>
                  </a:lnTo>
                  <a:lnTo>
                    <a:pt x="394" y="3434"/>
                  </a:lnTo>
                  <a:lnTo>
                    <a:pt x="390" y="3430"/>
                  </a:lnTo>
                  <a:lnTo>
                    <a:pt x="386" y="3421"/>
                  </a:lnTo>
                  <a:lnTo>
                    <a:pt x="381" y="3417"/>
                  </a:lnTo>
                  <a:lnTo>
                    <a:pt x="377" y="3413"/>
                  </a:lnTo>
                  <a:lnTo>
                    <a:pt x="373" y="3404"/>
                  </a:lnTo>
                  <a:lnTo>
                    <a:pt x="373" y="3400"/>
                  </a:lnTo>
                  <a:lnTo>
                    <a:pt x="369" y="3392"/>
                  </a:lnTo>
                  <a:lnTo>
                    <a:pt x="364" y="3379"/>
                  </a:lnTo>
                  <a:lnTo>
                    <a:pt x="360" y="3371"/>
                  </a:lnTo>
                  <a:lnTo>
                    <a:pt x="360" y="3362"/>
                  </a:lnTo>
                  <a:lnTo>
                    <a:pt x="360" y="3354"/>
                  </a:lnTo>
                  <a:lnTo>
                    <a:pt x="356" y="3345"/>
                  </a:lnTo>
                  <a:lnTo>
                    <a:pt x="356" y="3341"/>
                  </a:lnTo>
                  <a:lnTo>
                    <a:pt x="356" y="3337"/>
                  </a:lnTo>
                  <a:lnTo>
                    <a:pt x="356" y="3332"/>
                  </a:lnTo>
                  <a:lnTo>
                    <a:pt x="356" y="3328"/>
                  </a:lnTo>
                  <a:lnTo>
                    <a:pt x="360" y="3311"/>
                  </a:lnTo>
                  <a:lnTo>
                    <a:pt x="364" y="3303"/>
                  </a:lnTo>
                  <a:lnTo>
                    <a:pt x="364" y="3294"/>
                  </a:lnTo>
                  <a:lnTo>
                    <a:pt x="369" y="3286"/>
                  </a:lnTo>
                  <a:lnTo>
                    <a:pt x="373" y="3277"/>
                  </a:lnTo>
                  <a:lnTo>
                    <a:pt x="373" y="3269"/>
                  </a:lnTo>
                  <a:lnTo>
                    <a:pt x="377" y="3260"/>
                  </a:lnTo>
                  <a:lnTo>
                    <a:pt x="381" y="3252"/>
                  </a:lnTo>
                  <a:lnTo>
                    <a:pt x="381" y="3248"/>
                  </a:lnTo>
                  <a:lnTo>
                    <a:pt x="381" y="3243"/>
                  </a:lnTo>
                  <a:lnTo>
                    <a:pt x="381" y="3239"/>
                  </a:lnTo>
                  <a:lnTo>
                    <a:pt x="381" y="3231"/>
                  </a:lnTo>
                  <a:lnTo>
                    <a:pt x="381" y="3222"/>
                  </a:lnTo>
                  <a:lnTo>
                    <a:pt x="381" y="3218"/>
                  </a:lnTo>
                  <a:lnTo>
                    <a:pt x="381" y="3210"/>
                  </a:lnTo>
                  <a:lnTo>
                    <a:pt x="381" y="3197"/>
                  </a:lnTo>
                  <a:lnTo>
                    <a:pt x="386" y="3167"/>
                  </a:lnTo>
                  <a:lnTo>
                    <a:pt x="386" y="3159"/>
                  </a:lnTo>
                  <a:lnTo>
                    <a:pt x="386" y="3150"/>
                  </a:lnTo>
                  <a:lnTo>
                    <a:pt x="386" y="3142"/>
                  </a:lnTo>
                  <a:lnTo>
                    <a:pt x="386" y="3133"/>
                  </a:lnTo>
                  <a:lnTo>
                    <a:pt x="381" y="3129"/>
                  </a:lnTo>
                  <a:lnTo>
                    <a:pt x="377" y="3121"/>
                  </a:lnTo>
                  <a:lnTo>
                    <a:pt x="373" y="3116"/>
                  </a:lnTo>
                  <a:lnTo>
                    <a:pt x="369" y="3112"/>
                  </a:lnTo>
                  <a:lnTo>
                    <a:pt x="360" y="3108"/>
                  </a:lnTo>
                  <a:lnTo>
                    <a:pt x="356" y="3104"/>
                  </a:lnTo>
                  <a:lnTo>
                    <a:pt x="348" y="3100"/>
                  </a:lnTo>
                  <a:lnTo>
                    <a:pt x="343" y="3095"/>
                  </a:lnTo>
                  <a:lnTo>
                    <a:pt x="335" y="3091"/>
                  </a:lnTo>
                  <a:lnTo>
                    <a:pt x="331" y="3091"/>
                  </a:lnTo>
                  <a:lnTo>
                    <a:pt x="322" y="3091"/>
                  </a:lnTo>
                  <a:lnTo>
                    <a:pt x="318" y="3087"/>
                  </a:lnTo>
                  <a:lnTo>
                    <a:pt x="309" y="3087"/>
                  </a:lnTo>
                  <a:lnTo>
                    <a:pt x="301" y="3087"/>
                  </a:lnTo>
                  <a:lnTo>
                    <a:pt x="293" y="3091"/>
                  </a:lnTo>
                  <a:lnTo>
                    <a:pt x="280" y="3091"/>
                  </a:lnTo>
                  <a:lnTo>
                    <a:pt x="246" y="3095"/>
                  </a:lnTo>
                  <a:lnTo>
                    <a:pt x="233" y="3095"/>
                  </a:lnTo>
                  <a:lnTo>
                    <a:pt x="225" y="3095"/>
                  </a:lnTo>
                  <a:lnTo>
                    <a:pt x="216" y="3095"/>
                  </a:lnTo>
                  <a:lnTo>
                    <a:pt x="212" y="3095"/>
                  </a:lnTo>
                  <a:lnTo>
                    <a:pt x="204" y="3095"/>
                  </a:lnTo>
                  <a:lnTo>
                    <a:pt x="199" y="3095"/>
                  </a:lnTo>
                  <a:lnTo>
                    <a:pt x="191" y="3095"/>
                  </a:lnTo>
                  <a:lnTo>
                    <a:pt x="187" y="3091"/>
                  </a:lnTo>
                  <a:lnTo>
                    <a:pt x="182" y="3091"/>
                  </a:lnTo>
                  <a:lnTo>
                    <a:pt x="178" y="3087"/>
                  </a:lnTo>
                  <a:lnTo>
                    <a:pt x="174" y="3083"/>
                  </a:lnTo>
                  <a:lnTo>
                    <a:pt x="170" y="3074"/>
                  </a:lnTo>
                  <a:lnTo>
                    <a:pt x="166" y="3070"/>
                  </a:lnTo>
                  <a:lnTo>
                    <a:pt x="161" y="3066"/>
                  </a:lnTo>
                  <a:lnTo>
                    <a:pt x="161" y="3057"/>
                  </a:lnTo>
                  <a:lnTo>
                    <a:pt x="153" y="3045"/>
                  </a:lnTo>
                  <a:lnTo>
                    <a:pt x="140" y="3019"/>
                  </a:lnTo>
                  <a:lnTo>
                    <a:pt x="123" y="2977"/>
                  </a:lnTo>
                  <a:lnTo>
                    <a:pt x="115" y="2960"/>
                  </a:lnTo>
                  <a:lnTo>
                    <a:pt x="110" y="2951"/>
                  </a:lnTo>
                  <a:lnTo>
                    <a:pt x="106" y="2939"/>
                  </a:lnTo>
                  <a:lnTo>
                    <a:pt x="106" y="2930"/>
                  </a:lnTo>
                  <a:lnTo>
                    <a:pt x="102" y="2922"/>
                  </a:lnTo>
                  <a:lnTo>
                    <a:pt x="102" y="2913"/>
                  </a:lnTo>
                  <a:lnTo>
                    <a:pt x="98" y="2905"/>
                  </a:lnTo>
                  <a:lnTo>
                    <a:pt x="98" y="2896"/>
                  </a:lnTo>
                  <a:lnTo>
                    <a:pt x="98" y="2888"/>
                  </a:lnTo>
                  <a:lnTo>
                    <a:pt x="94" y="2879"/>
                  </a:lnTo>
                  <a:lnTo>
                    <a:pt x="94" y="2871"/>
                  </a:lnTo>
                  <a:lnTo>
                    <a:pt x="94" y="2867"/>
                  </a:lnTo>
                  <a:lnTo>
                    <a:pt x="98" y="2862"/>
                  </a:lnTo>
                  <a:lnTo>
                    <a:pt x="98" y="2858"/>
                  </a:lnTo>
                  <a:lnTo>
                    <a:pt x="102" y="2854"/>
                  </a:lnTo>
                  <a:lnTo>
                    <a:pt x="106" y="2850"/>
                  </a:lnTo>
                  <a:lnTo>
                    <a:pt x="110" y="2850"/>
                  </a:lnTo>
                  <a:lnTo>
                    <a:pt x="115" y="2846"/>
                  </a:lnTo>
                  <a:lnTo>
                    <a:pt x="123" y="2846"/>
                  </a:lnTo>
                  <a:lnTo>
                    <a:pt x="132" y="2846"/>
                  </a:lnTo>
                  <a:lnTo>
                    <a:pt x="140" y="2846"/>
                  </a:lnTo>
                  <a:lnTo>
                    <a:pt x="149" y="2846"/>
                  </a:lnTo>
                  <a:lnTo>
                    <a:pt x="157" y="2846"/>
                  </a:lnTo>
                  <a:lnTo>
                    <a:pt x="166" y="2850"/>
                  </a:lnTo>
                  <a:lnTo>
                    <a:pt x="174" y="2850"/>
                  </a:lnTo>
                  <a:lnTo>
                    <a:pt x="182" y="2850"/>
                  </a:lnTo>
                  <a:lnTo>
                    <a:pt x="191" y="2854"/>
                  </a:lnTo>
                  <a:lnTo>
                    <a:pt x="199" y="2854"/>
                  </a:lnTo>
                  <a:lnTo>
                    <a:pt x="208" y="2858"/>
                  </a:lnTo>
                  <a:lnTo>
                    <a:pt x="212" y="2862"/>
                  </a:lnTo>
                  <a:lnTo>
                    <a:pt x="221" y="2867"/>
                  </a:lnTo>
                  <a:lnTo>
                    <a:pt x="225" y="2867"/>
                  </a:lnTo>
                  <a:lnTo>
                    <a:pt x="229" y="2871"/>
                  </a:lnTo>
                  <a:lnTo>
                    <a:pt x="237" y="2879"/>
                  </a:lnTo>
                  <a:lnTo>
                    <a:pt x="259" y="2892"/>
                  </a:lnTo>
                  <a:lnTo>
                    <a:pt x="267" y="2901"/>
                  </a:lnTo>
                  <a:lnTo>
                    <a:pt x="280" y="2909"/>
                  </a:lnTo>
                  <a:lnTo>
                    <a:pt x="293" y="2922"/>
                  </a:lnTo>
                  <a:lnTo>
                    <a:pt x="301" y="2926"/>
                  </a:lnTo>
                  <a:lnTo>
                    <a:pt x="305" y="2926"/>
                  </a:lnTo>
                  <a:lnTo>
                    <a:pt x="314" y="2930"/>
                  </a:lnTo>
                  <a:lnTo>
                    <a:pt x="322" y="2934"/>
                  </a:lnTo>
                  <a:lnTo>
                    <a:pt x="326" y="2939"/>
                  </a:lnTo>
                  <a:lnTo>
                    <a:pt x="331" y="2939"/>
                  </a:lnTo>
                  <a:lnTo>
                    <a:pt x="335" y="2939"/>
                  </a:lnTo>
                  <a:lnTo>
                    <a:pt x="339" y="2943"/>
                  </a:lnTo>
                  <a:lnTo>
                    <a:pt x="343" y="2939"/>
                  </a:lnTo>
                  <a:lnTo>
                    <a:pt x="348" y="2939"/>
                  </a:lnTo>
                  <a:lnTo>
                    <a:pt x="348" y="2934"/>
                  </a:lnTo>
                  <a:lnTo>
                    <a:pt x="352" y="2930"/>
                  </a:lnTo>
                  <a:lnTo>
                    <a:pt x="352" y="2926"/>
                  </a:lnTo>
                  <a:lnTo>
                    <a:pt x="356" y="2917"/>
                  </a:lnTo>
                  <a:lnTo>
                    <a:pt x="356" y="2913"/>
                  </a:lnTo>
                  <a:lnTo>
                    <a:pt x="360" y="2905"/>
                  </a:lnTo>
                  <a:lnTo>
                    <a:pt x="360" y="2888"/>
                  </a:lnTo>
                  <a:lnTo>
                    <a:pt x="373" y="2803"/>
                  </a:lnTo>
                  <a:lnTo>
                    <a:pt x="381" y="2769"/>
                  </a:lnTo>
                  <a:lnTo>
                    <a:pt x="390" y="2710"/>
                  </a:lnTo>
                  <a:lnTo>
                    <a:pt x="394" y="2693"/>
                  </a:lnTo>
                  <a:lnTo>
                    <a:pt x="394" y="2685"/>
                  </a:lnTo>
                  <a:lnTo>
                    <a:pt x="394" y="2676"/>
                  </a:lnTo>
                  <a:lnTo>
                    <a:pt x="394" y="2668"/>
                  </a:lnTo>
                  <a:lnTo>
                    <a:pt x="394" y="2659"/>
                  </a:lnTo>
                  <a:lnTo>
                    <a:pt x="394" y="2651"/>
                  </a:lnTo>
                  <a:lnTo>
                    <a:pt x="394" y="2642"/>
                  </a:lnTo>
                  <a:lnTo>
                    <a:pt x="394" y="2638"/>
                  </a:lnTo>
                  <a:lnTo>
                    <a:pt x="390" y="2634"/>
                  </a:lnTo>
                  <a:lnTo>
                    <a:pt x="386" y="2625"/>
                  </a:lnTo>
                  <a:lnTo>
                    <a:pt x="381" y="2621"/>
                  </a:lnTo>
                  <a:lnTo>
                    <a:pt x="377" y="2617"/>
                  </a:lnTo>
                  <a:lnTo>
                    <a:pt x="369" y="2613"/>
                  </a:lnTo>
                  <a:lnTo>
                    <a:pt x="360" y="2608"/>
                  </a:lnTo>
                  <a:lnTo>
                    <a:pt x="356" y="2604"/>
                  </a:lnTo>
                  <a:lnTo>
                    <a:pt x="348" y="2600"/>
                  </a:lnTo>
                  <a:lnTo>
                    <a:pt x="331" y="2591"/>
                  </a:lnTo>
                  <a:lnTo>
                    <a:pt x="250" y="2549"/>
                  </a:lnTo>
                  <a:lnTo>
                    <a:pt x="242" y="2545"/>
                  </a:lnTo>
                  <a:lnTo>
                    <a:pt x="237" y="2541"/>
                  </a:lnTo>
                  <a:lnTo>
                    <a:pt x="229" y="2536"/>
                  </a:lnTo>
                  <a:lnTo>
                    <a:pt x="221" y="2532"/>
                  </a:lnTo>
                  <a:lnTo>
                    <a:pt x="216" y="2524"/>
                  </a:lnTo>
                  <a:lnTo>
                    <a:pt x="212" y="2520"/>
                  </a:lnTo>
                  <a:lnTo>
                    <a:pt x="208" y="2515"/>
                  </a:lnTo>
                  <a:lnTo>
                    <a:pt x="199" y="2511"/>
                  </a:lnTo>
                  <a:lnTo>
                    <a:pt x="195" y="2503"/>
                  </a:lnTo>
                  <a:lnTo>
                    <a:pt x="191" y="2494"/>
                  </a:lnTo>
                  <a:lnTo>
                    <a:pt x="174" y="2469"/>
                  </a:lnTo>
                  <a:lnTo>
                    <a:pt x="166" y="2456"/>
                  </a:lnTo>
                  <a:lnTo>
                    <a:pt x="161" y="2448"/>
                  </a:lnTo>
                  <a:lnTo>
                    <a:pt x="157" y="2443"/>
                  </a:lnTo>
                  <a:lnTo>
                    <a:pt x="144" y="2426"/>
                  </a:lnTo>
                  <a:lnTo>
                    <a:pt x="140" y="2418"/>
                  </a:lnTo>
                  <a:lnTo>
                    <a:pt x="136" y="2414"/>
                  </a:lnTo>
                  <a:lnTo>
                    <a:pt x="132" y="2405"/>
                  </a:lnTo>
                  <a:lnTo>
                    <a:pt x="127" y="2401"/>
                  </a:lnTo>
                  <a:lnTo>
                    <a:pt x="123" y="2393"/>
                  </a:lnTo>
                  <a:lnTo>
                    <a:pt x="123" y="2388"/>
                  </a:lnTo>
                  <a:lnTo>
                    <a:pt x="119" y="2380"/>
                  </a:lnTo>
                  <a:lnTo>
                    <a:pt x="119" y="2371"/>
                  </a:lnTo>
                  <a:lnTo>
                    <a:pt x="119" y="2363"/>
                  </a:lnTo>
                  <a:lnTo>
                    <a:pt x="119" y="2354"/>
                  </a:lnTo>
                  <a:lnTo>
                    <a:pt x="119" y="2346"/>
                  </a:lnTo>
                  <a:lnTo>
                    <a:pt x="123" y="2337"/>
                  </a:lnTo>
                  <a:lnTo>
                    <a:pt x="123" y="2329"/>
                  </a:lnTo>
                  <a:lnTo>
                    <a:pt x="123" y="2321"/>
                  </a:lnTo>
                  <a:lnTo>
                    <a:pt x="127" y="2312"/>
                  </a:lnTo>
                  <a:lnTo>
                    <a:pt x="132" y="2304"/>
                  </a:lnTo>
                  <a:lnTo>
                    <a:pt x="132" y="2295"/>
                  </a:lnTo>
                  <a:lnTo>
                    <a:pt x="140" y="2282"/>
                  </a:lnTo>
                  <a:lnTo>
                    <a:pt x="144" y="2274"/>
                  </a:lnTo>
                  <a:lnTo>
                    <a:pt x="144" y="2265"/>
                  </a:lnTo>
                  <a:lnTo>
                    <a:pt x="149" y="2257"/>
                  </a:lnTo>
                  <a:lnTo>
                    <a:pt x="153" y="2249"/>
                  </a:lnTo>
                  <a:lnTo>
                    <a:pt x="157" y="2240"/>
                  </a:lnTo>
                  <a:lnTo>
                    <a:pt x="161" y="2236"/>
                  </a:lnTo>
                  <a:lnTo>
                    <a:pt x="166" y="2227"/>
                  </a:lnTo>
                  <a:lnTo>
                    <a:pt x="170" y="2223"/>
                  </a:lnTo>
                  <a:lnTo>
                    <a:pt x="191" y="2198"/>
                  </a:lnTo>
                  <a:lnTo>
                    <a:pt x="199" y="2185"/>
                  </a:lnTo>
                  <a:lnTo>
                    <a:pt x="208" y="2172"/>
                  </a:lnTo>
                  <a:lnTo>
                    <a:pt x="212" y="2168"/>
                  </a:lnTo>
                  <a:lnTo>
                    <a:pt x="216" y="2160"/>
                  </a:lnTo>
                  <a:lnTo>
                    <a:pt x="216" y="2155"/>
                  </a:lnTo>
                  <a:lnTo>
                    <a:pt x="221" y="2151"/>
                  </a:lnTo>
                  <a:lnTo>
                    <a:pt x="225" y="2143"/>
                  </a:lnTo>
                  <a:lnTo>
                    <a:pt x="229" y="2126"/>
                  </a:lnTo>
                  <a:lnTo>
                    <a:pt x="242" y="2096"/>
                  </a:lnTo>
                  <a:lnTo>
                    <a:pt x="246" y="2083"/>
                  </a:lnTo>
                  <a:lnTo>
                    <a:pt x="259" y="2054"/>
                  </a:lnTo>
                  <a:lnTo>
                    <a:pt x="263" y="2050"/>
                  </a:lnTo>
                  <a:lnTo>
                    <a:pt x="267" y="2041"/>
                  </a:lnTo>
                  <a:lnTo>
                    <a:pt x="271" y="2028"/>
                  </a:lnTo>
                  <a:lnTo>
                    <a:pt x="271" y="2020"/>
                  </a:lnTo>
                  <a:lnTo>
                    <a:pt x="276" y="2011"/>
                  </a:lnTo>
                  <a:lnTo>
                    <a:pt x="284" y="1982"/>
                  </a:lnTo>
                  <a:lnTo>
                    <a:pt x="293" y="1952"/>
                  </a:lnTo>
                  <a:lnTo>
                    <a:pt x="293" y="1944"/>
                  </a:lnTo>
                  <a:lnTo>
                    <a:pt x="297" y="1935"/>
                  </a:lnTo>
                  <a:lnTo>
                    <a:pt x="301" y="1918"/>
                  </a:lnTo>
                  <a:lnTo>
                    <a:pt x="309" y="1901"/>
                  </a:lnTo>
                  <a:lnTo>
                    <a:pt x="314" y="1893"/>
                  </a:lnTo>
                  <a:lnTo>
                    <a:pt x="314" y="1884"/>
                  </a:lnTo>
                  <a:lnTo>
                    <a:pt x="318" y="1876"/>
                  </a:lnTo>
                  <a:lnTo>
                    <a:pt x="322" y="1872"/>
                  </a:lnTo>
                  <a:lnTo>
                    <a:pt x="322" y="1868"/>
                  </a:lnTo>
                  <a:lnTo>
                    <a:pt x="326" y="1868"/>
                  </a:lnTo>
                  <a:lnTo>
                    <a:pt x="343" y="1851"/>
                  </a:lnTo>
                  <a:lnTo>
                    <a:pt x="360" y="1838"/>
                  </a:lnTo>
                  <a:lnTo>
                    <a:pt x="373" y="1829"/>
                  </a:lnTo>
                  <a:lnTo>
                    <a:pt x="377" y="1825"/>
                  </a:lnTo>
                  <a:lnTo>
                    <a:pt x="381" y="1821"/>
                  </a:lnTo>
                  <a:lnTo>
                    <a:pt x="390" y="1817"/>
                  </a:lnTo>
                  <a:lnTo>
                    <a:pt x="394" y="1812"/>
                  </a:lnTo>
                  <a:lnTo>
                    <a:pt x="398" y="1812"/>
                  </a:lnTo>
                  <a:lnTo>
                    <a:pt x="407" y="1812"/>
                  </a:lnTo>
                  <a:lnTo>
                    <a:pt x="415" y="1808"/>
                  </a:lnTo>
                  <a:lnTo>
                    <a:pt x="424" y="1808"/>
                  </a:lnTo>
                  <a:lnTo>
                    <a:pt x="428" y="1812"/>
                  </a:lnTo>
                  <a:lnTo>
                    <a:pt x="445" y="1812"/>
                  </a:lnTo>
                  <a:lnTo>
                    <a:pt x="462" y="1812"/>
                  </a:lnTo>
                  <a:lnTo>
                    <a:pt x="483" y="1817"/>
                  </a:lnTo>
                  <a:lnTo>
                    <a:pt x="508" y="1821"/>
                  </a:lnTo>
                  <a:lnTo>
                    <a:pt x="627" y="1842"/>
                  </a:lnTo>
                  <a:lnTo>
                    <a:pt x="784" y="1872"/>
                  </a:lnTo>
                  <a:lnTo>
                    <a:pt x="801" y="1872"/>
                  </a:lnTo>
                  <a:lnTo>
                    <a:pt x="813" y="1876"/>
                  </a:lnTo>
                  <a:lnTo>
                    <a:pt x="822" y="1876"/>
                  </a:lnTo>
                  <a:lnTo>
                    <a:pt x="826" y="1876"/>
                  </a:lnTo>
                  <a:lnTo>
                    <a:pt x="834" y="1876"/>
                  </a:lnTo>
                  <a:lnTo>
                    <a:pt x="839" y="1876"/>
                  </a:lnTo>
                  <a:lnTo>
                    <a:pt x="843" y="1876"/>
                  </a:lnTo>
                  <a:lnTo>
                    <a:pt x="847" y="1876"/>
                  </a:lnTo>
                  <a:lnTo>
                    <a:pt x="851" y="1872"/>
                  </a:lnTo>
                  <a:lnTo>
                    <a:pt x="856" y="1868"/>
                  </a:lnTo>
                  <a:lnTo>
                    <a:pt x="860" y="1868"/>
                  </a:lnTo>
                  <a:lnTo>
                    <a:pt x="860" y="1863"/>
                  </a:lnTo>
                  <a:lnTo>
                    <a:pt x="860" y="1859"/>
                  </a:lnTo>
                  <a:lnTo>
                    <a:pt x="864" y="1855"/>
                  </a:lnTo>
                  <a:lnTo>
                    <a:pt x="864" y="1851"/>
                  </a:lnTo>
                  <a:lnTo>
                    <a:pt x="864" y="1846"/>
                  </a:lnTo>
                  <a:lnTo>
                    <a:pt x="864" y="1838"/>
                  </a:lnTo>
                  <a:lnTo>
                    <a:pt x="864" y="1834"/>
                  </a:lnTo>
                  <a:lnTo>
                    <a:pt x="864" y="1829"/>
                  </a:lnTo>
                  <a:lnTo>
                    <a:pt x="864" y="1817"/>
                  </a:lnTo>
                  <a:lnTo>
                    <a:pt x="864" y="1808"/>
                  </a:lnTo>
                  <a:lnTo>
                    <a:pt x="860" y="1800"/>
                  </a:lnTo>
                  <a:lnTo>
                    <a:pt x="860" y="1796"/>
                  </a:lnTo>
                  <a:lnTo>
                    <a:pt x="860" y="1791"/>
                  </a:lnTo>
                  <a:lnTo>
                    <a:pt x="856" y="1783"/>
                  </a:lnTo>
                  <a:lnTo>
                    <a:pt x="851" y="1779"/>
                  </a:lnTo>
                  <a:lnTo>
                    <a:pt x="851" y="1774"/>
                  </a:lnTo>
                  <a:lnTo>
                    <a:pt x="847" y="1770"/>
                  </a:lnTo>
                  <a:lnTo>
                    <a:pt x="843" y="1766"/>
                  </a:lnTo>
                  <a:lnTo>
                    <a:pt x="839" y="1762"/>
                  </a:lnTo>
                  <a:lnTo>
                    <a:pt x="834" y="1757"/>
                  </a:lnTo>
                  <a:lnTo>
                    <a:pt x="830" y="1753"/>
                  </a:lnTo>
                  <a:lnTo>
                    <a:pt x="826" y="1753"/>
                  </a:lnTo>
                  <a:lnTo>
                    <a:pt x="822" y="1749"/>
                  </a:lnTo>
                  <a:lnTo>
                    <a:pt x="817" y="1745"/>
                  </a:lnTo>
                  <a:lnTo>
                    <a:pt x="805" y="1741"/>
                  </a:lnTo>
                  <a:lnTo>
                    <a:pt x="796" y="1736"/>
                  </a:lnTo>
                  <a:lnTo>
                    <a:pt x="792" y="1732"/>
                  </a:lnTo>
                  <a:lnTo>
                    <a:pt x="788" y="1732"/>
                  </a:lnTo>
                  <a:lnTo>
                    <a:pt x="784" y="1728"/>
                  </a:lnTo>
                  <a:lnTo>
                    <a:pt x="784" y="1724"/>
                  </a:lnTo>
                  <a:lnTo>
                    <a:pt x="775" y="1715"/>
                  </a:lnTo>
                  <a:lnTo>
                    <a:pt x="771" y="1711"/>
                  </a:lnTo>
                  <a:lnTo>
                    <a:pt x="767" y="1707"/>
                  </a:lnTo>
                  <a:lnTo>
                    <a:pt x="767" y="1702"/>
                  </a:lnTo>
                  <a:lnTo>
                    <a:pt x="762" y="1702"/>
                  </a:lnTo>
                  <a:lnTo>
                    <a:pt x="758" y="1698"/>
                  </a:lnTo>
                  <a:lnTo>
                    <a:pt x="754" y="1698"/>
                  </a:lnTo>
                  <a:lnTo>
                    <a:pt x="750" y="1694"/>
                  </a:lnTo>
                  <a:lnTo>
                    <a:pt x="741" y="1690"/>
                  </a:lnTo>
                  <a:lnTo>
                    <a:pt x="733" y="1685"/>
                  </a:lnTo>
                  <a:lnTo>
                    <a:pt x="724" y="1681"/>
                  </a:lnTo>
                  <a:lnTo>
                    <a:pt x="720" y="1681"/>
                  </a:lnTo>
                  <a:lnTo>
                    <a:pt x="716" y="1677"/>
                  </a:lnTo>
                  <a:lnTo>
                    <a:pt x="712" y="1677"/>
                  </a:lnTo>
                  <a:lnTo>
                    <a:pt x="707" y="1673"/>
                  </a:lnTo>
                  <a:lnTo>
                    <a:pt x="703" y="1669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695" y="1656"/>
                  </a:lnTo>
                  <a:lnTo>
                    <a:pt x="695" y="1652"/>
                  </a:lnTo>
                  <a:lnTo>
                    <a:pt x="690" y="1647"/>
                  </a:lnTo>
                  <a:lnTo>
                    <a:pt x="690" y="1639"/>
                  </a:lnTo>
                  <a:lnTo>
                    <a:pt x="686" y="1622"/>
                  </a:lnTo>
                  <a:lnTo>
                    <a:pt x="686" y="1618"/>
                  </a:lnTo>
                  <a:lnTo>
                    <a:pt x="682" y="1609"/>
                  </a:lnTo>
                  <a:lnTo>
                    <a:pt x="678" y="1592"/>
                  </a:lnTo>
                  <a:lnTo>
                    <a:pt x="674" y="1584"/>
                  </a:lnTo>
                  <a:lnTo>
                    <a:pt x="674" y="1580"/>
                  </a:lnTo>
                  <a:lnTo>
                    <a:pt x="669" y="1571"/>
                  </a:lnTo>
                  <a:lnTo>
                    <a:pt x="669" y="1567"/>
                  </a:lnTo>
                  <a:lnTo>
                    <a:pt x="669" y="1558"/>
                  </a:lnTo>
                  <a:lnTo>
                    <a:pt x="665" y="1554"/>
                  </a:lnTo>
                  <a:lnTo>
                    <a:pt x="665" y="1546"/>
                  </a:lnTo>
                  <a:lnTo>
                    <a:pt x="665" y="1537"/>
                  </a:lnTo>
                  <a:lnTo>
                    <a:pt x="665" y="1529"/>
                  </a:lnTo>
                  <a:lnTo>
                    <a:pt x="665" y="1520"/>
                  </a:lnTo>
                  <a:lnTo>
                    <a:pt x="665" y="1516"/>
                  </a:lnTo>
                  <a:lnTo>
                    <a:pt x="665" y="1512"/>
                  </a:lnTo>
                  <a:lnTo>
                    <a:pt x="665" y="1503"/>
                  </a:lnTo>
                  <a:lnTo>
                    <a:pt x="669" y="1499"/>
                  </a:lnTo>
                  <a:lnTo>
                    <a:pt x="674" y="1486"/>
                  </a:lnTo>
                  <a:lnTo>
                    <a:pt x="674" y="1478"/>
                  </a:lnTo>
                  <a:lnTo>
                    <a:pt x="678" y="1461"/>
                  </a:lnTo>
                  <a:lnTo>
                    <a:pt x="682" y="1453"/>
                  </a:lnTo>
                  <a:lnTo>
                    <a:pt x="682" y="1444"/>
                  </a:lnTo>
                  <a:lnTo>
                    <a:pt x="686" y="1440"/>
                  </a:lnTo>
                  <a:lnTo>
                    <a:pt x="686" y="1431"/>
                  </a:lnTo>
                  <a:lnTo>
                    <a:pt x="690" y="1427"/>
                  </a:lnTo>
                  <a:lnTo>
                    <a:pt x="695" y="1423"/>
                  </a:lnTo>
                  <a:lnTo>
                    <a:pt x="699" y="1415"/>
                  </a:lnTo>
                  <a:lnTo>
                    <a:pt x="703" y="1410"/>
                  </a:lnTo>
                  <a:lnTo>
                    <a:pt x="712" y="1406"/>
                  </a:lnTo>
                  <a:lnTo>
                    <a:pt x="716" y="1402"/>
                  </a:lnTo>
                  <a:lnTo>
                    <a:pt x="724" y="1398"/>
                  </a:lnTo>
                  <a:lnTo>
                    <a:pt x="729" y="1393"/>
                  </a:lnTo>
                  <a:lnTo>
                    <a:pt x="754" y="1381"/>
                  </a:lnTo>
                  <a:lnTo>
                    <a:pt x="762" y="1372"/>
                  </a:lnTo>
                  <a:lnTo>
                    <a:pt x="771" y="1368"/>
                  </a:lnTo>
                  <a:lnTo>
                    <a:pt x="775" y="1364"/>
                  </a:lnTo>
                  <a:lnTo>
                    <a:pt x="779" y="1359"/>
                  </a:lnTo>
                  <a:lnTo>
                    <a:pt x="784" y="1359"/>
                  </a:lnTo>
                  <a:lnTo>
                    <a:pt x="784" y="1355"/>
                  </a:lnTo>
                  <a:lnTo>
                    <a:pt x="784" y="1351"/>
                  </a:lnTo>
                  <a:lnTo>
                    <a:pt x="779" y="1347"/>
                  </a:lnTo>
                  <a:lnTo>
                    <a:pt x="775" y="1347"/>
                  </a:lnTo>
                  <a:lnTo>
                    <a:pt x="771" y="1347"/>
                  </a:lnTo>
                  <a:lnTo>
                    <a:pt x="767" y="1347"/>
                  </a:lnTo>
                  <a:lnTo>
                    <a:pt x="758" y="1347"/>
                  </a:lnTo>
                  <a:lnTo>
                    <a:pt x="754" y="1347"/>
                  </a:lnTo>
                  <a:lnTo>
                    <a:pt x="750" y="1351"/>
                  </a:lnTo>
                  <a:lnTo>
                    <a:pt x="741" y="1351"/>
                  </a:lnTo>
                  <a:lnTo>
                    <a:pt x="737" y="1355"/>
                  </a:lnTo>
                  <a:lnTo>
                    <a:pt x="729" y="1359"/>
                  </a:lnTo>
                  <a:lnTo>
                    <a:pt x="712" y="1368"/>
                  </a:lnTo>
                  <a:lnTo>
                    <a:pt x="703" y="1372"/>
                  </a:lnTo>
                  <a:lnTo>
                    <a:pt x="695" y="1376"/>
                  </a:lnTo>
                  <a:lnTo>
                    <a:pt x="690" y="1376"/>
                  </a:lnTo>
                  <a:lnTo>
                    <a:pt x="686" y="1381"/>
                  </a:lnTo>
                  <a:lnTo>
                    <a:pt x="682" y="1381"/>
                  </a:lnTo>
                  <a:lnTo>
                    <a:pt x="678" y="1381"/>
                  </a:lnTo>
                  <a:lnTo>
                    <a:pt x="674" y="1381"/>
                  </a:lnTo>
                  <a:lnTo>
                    <a:pt x="669" y="1381"/>
                  </a:lnTo>
                  <a:lnTo>
                    <a:pt x="665" y="1376"/>
                  </a:lnTo>
                  <a:lnTo>
                    <a:pt x="661" y="1372"/>
                  </a:lnTo>
                  <a:lnTo>
                    <a:pt x="657" y="1372"/>
                  </a:lnTo>
                  <a:lnTo>
                    <a:pt x="652" y="1368"/>
                  </a:lnTo>
                  <a:lnTo>
                    <a:pt x="648" y="1364"/>
                  </a:lnTo>
                  <a:lnTo>
                    <a:pt x="648" y="1359"/>
                  </a:lnTo>
                  <a:lnTo>
                    <a:pt x="644" y="1359"/>
                  </a:lnTo>
                  <a:lnTo>
                    <a:pt x="644" y="1355"/>
                  </a:lnTo>
                  <a:lnTo>
                    <a:pt x="640" y="1347"/>
                  </a:lnTo>
                  <a:lnTo>
                    <a:pt x="640" y="1343"/>
                  </a:lnTo>
                  <a:lnTo>
                    <a:pt x="640" y="1338"/>
                  </a:lnTo>
                  <a:lnTo>
                    <a:pt x="640" y="1330"/>
                  </a:lnTo>
                  <a:lnTo>
                    <a:pt x="640" y="1326"/>
                  </a:lnTo>
                  <a:lnTo>
                    <a:pt x="640" y="1321"/>
                  </a:lnTo>
                  <a:lnTo>
                    <a:pt x="644" y="1309"/>
                  </a:lnTo>
                  <a:lnTo>
                    <a:pt x="648" y="1304"/>
                  </a:lnTo>
                  <a:lnTo>
                    <a:pt x="648" y="1300"/>
                  </a:lnTo>
                  <a:lnTo>
                    <a:pt x="644" y="1296"/>
                  </a:lnTo>
                  <a:lnTo>
                    <a:pt x="640" y="1296"/>
                  </a:lnTo>
                  <a:lnTo>
                    <a:pt x="631" y="1292"/>
                  </a:lnTo>
                  <a:lnTo>
                    <a:pt x="627" y="1292"/>
                  </a:lnTo>
                  <a:lnTo>
                    <a:pt x="623" y="1287"/>
                  </a:lnTo>
                  <a:lnTo>
                    <a:pt x="619" y="1283"/>
                  </a:lnTo>
                  <a:lnTo>
                    <a:pt x="619" y="1279"/>
                  </a:lnTo>
                  <a:lnTo>
                    <a:pt x="614" y="1275"/>
                  </a:lnTo>
                  <a:lnTo>
                    <a:pt x="614" y="1271"/>
                  </a:lnTo>
                  <a:lnTo>
                    <a:pt x="614" y="1266"/>
                  </a:lnTo>
                  <a:lnTo>
                    <a:pt x="614" y="1262"/>
                  </a:lnTo>
                  <a:lnTo>
                    <a:pt x="619" y="1254"/>
                  </a:lnTo>
                  <a:lnTo>
                    <a:pt x="619" y="1249"/>
                  </a:lnTo>
                  <a:lnTo>
                    <a:pt x="623" y="1249"/>
                  </a:lnTo>
                  <a:lnTo>
                    <a:pt x="623" y="1245"/>
                  </a:lnTo>
                  <a:lnTo>
                    <a:pt x="631" y="1237"/>
                  </a:lnTo>
                  <a:lnTo>
                    <a:pt x="631" y="1232"/>
                  </a:lnTo>
                  <a:lnTo>
                    <a:pt x="627" y="1228"/>
                  </a:lnTo>
                  <a:lnTo>
                    <a:pt x="623" y="1228"/>
                  </a:lnTo>
                  <a:lnTo>
                    <a:pt x="619" y="1228"/>
                  </a:lnTo>
                  <a:lnTo>
                    <a:pt x="614" y="1224"/>
                  </a:lnTo>
                  <a:lnTo>
                    <a:pt x="610" y="1224"/>
                  </a:lnTo>
                  <a:lnTo>
                    <a:pt x="606" y="1224"/>
                  </a:lnTo>
                  <a:lnTo>
                    <a:pt x="593" y="1224"/>
                  </a:lnTo>
                  <a:lnTo>
                    <a:pt x="589" y="1224"/>
                  </a:lnTo>
                  <a:lnTo>
                    <a:pt x="580" y="1224"/>
                  </a:lnTo>
                  <a:lnTo>
                    <a:pt x="568" y="1220"/>
                  </a:lnTo>
                  <a:lnTo>
                    <a:pt x="563" y="1220"/>
                  </a:lnTo>
                  <a:lnTo>
                    <a:pt x="559" y="1220"/>
                  </a:lnTo>
                  <a:lnTo>
                    <a:pt x="555" y="1224"/>
                  </a:lnTo>
                  <a:lnTo>
                    <a:pt x="551" y="1224"/>
                  </a:lnTo>
                  <a:lnTo>
                    <a:pt x="551" y="1228"/>
                  </a:lnTo>
                  <a:lnTo>
                    <a:pt x="547" y="1228"/>
                  </a:lnTo>
                  <a:lnTo>
                    <a:pt x="542" y="1232"/>
                  </a:lnTo>
                  <a:lnTo>
                    <a:pt x="534" y="1245"/>
                  </a:lnTo>
                  <a:lnTo>
                    <a:pt x="530" y="1249"/>
                  </a:lnTo>
                  <a:lnTo>
                    <a:pt x="530" y="1254"/>
                  </a:lnTo>
                  <a:lnTo>
                    <a:pt x="525" y="1254"/>
                  </a:lnTo>
                  <a:lnTo>
                    <a:pt x="521" y="1254"/>
                  </a:lnTo>
                  <a:lnTo>
                    <a:pt x="521" y="1258"/>
                  </a:lnTo>
                  <a:lnTo>
                    <a:pt x="517" y="1258"/>
                  </a:lnTo>
                  <a:lnTo>
                    <a:pt x="513" y="1258"/>
                  </a:lnTo>
                  <a:lnTo>
                    <a:pt x="513" y="1262"/>
                  </a:lnTo>
                  <a:lnTo>
                    <a:pt x="504" y="1266"/>
                  </a:lnTo>
                  <a:lnTo>
                    <a:pt x="500" y="1271"/>
                  </a:lnTo>
                  <a:lnTo>
                    <a:pt x="500" y="1275"/>
                  </a:lnTo>
                  <a:lnTo>
                    <a:pt x="496" y="1275"/>
                  </a:lnTo>
                  <a:lnTo>
                    <a:pt x="492" y="1275"/>
                  </a:lnTo>
                  <a:lnTo>
                    <a:pt x="487" y="1275"/>
                  </a:lnTo>
                  <a:lnTo>
                    <a:pt x="483" y="1275"/>
                  </a:lnTo>
                  <a:lnTo>
                    <a:pt x="479" y="1275"/>
                  </a:lnTo>
                  <a:lnTo>
                    <a:pt x="470" y="1275"/>
                  </a:lnTo>
                  <a:lnTo>
                    <a:pt x="466" y="1275"/>
                  </a:lnTo>
                  <a:lnTo>
                    <a:pt x="462" y="1275"/>
                  </a:lnTo>
                  <a:lnTo>
                    <a:pt x="453" y="1275"/>
                  </a:lnTo>
                  <a:lnTo>
                    <a:pt x="445" y="1275"/>
                  </a:lnTo>
                  <a:lnTo>
                    <a:pt x="441" y="1275"/>
                  </a:lnTo>
                  <a:lnTo>
                    <a:pt x="436" y="1271"/>
                  </a:lnTo>
                  <a:lnTo>
                    <a:pt x="432" y="1266"/>
                  </a:lnTo>
                  <a:lnTo>
                    <a:pt x="428" y="1262"/>
                  </a:lnTo>
                  <a:lnTo>
                    <a:pt x="424" y="1262"/>
                  </a:lnTo>
                  <a:lnTo>
                    <a:pt x="424" y="1258"/>
                  </a:lnTo>
                  <a:lnTo>
                    <a:pt x="424" y="1254"/>
                  </a:lnTo>
                  <a:lnTo>
                    <a:pt x="420" y="1249"/>
                  </a:lnTo>
                  <a:lnTo>
                    <a:pt x="420" y="1245"/>
                  </a:lnTo>
                  <a:lnTo>
                    <a:pt x="420" y="1241"/>
                  </a:lnTo>
                  <a:lnTo>
                    <a:pt x="420" y="1237"/>
                  </a:lnTo>
                  <a:lnTo>
                    <a:pt x="424" y="1228"/>
                  </a:lnTo>
                  <a:lnTo>
                    <a:pt x="424" y="1216"/>
                  </a:lnTo>
                  <a:lnTo>
                    <a:pt x="424" y="1207"/>
                  </a:lnTo>
                  <a:lnTo>
                    <a:pt x="428" y="1199"/>
                  </a:lnTo>
                  <a:lnTo>
                    <a:pt x="428" y="1194"/>
                  </a:lnTo>
                  <a:lnTo>
                    <a:pt x="428" y="1190"/>
                  </a:lnTo>
                  <a:lnTo>
                    <a:pt x="424" y="1186"/>
                  </a:lnTo>
                  <a:lnTo>
                    <a:pt x="424" y="1177"/>
                  </a:lnTo>
                  <a:lnTo>
                    <a:pt x="420" y="1173"/>
                  </a:lnTo>
                  <a:lnTo>
                    <a:pt x="415" y="1160"/>
                  </a:lnTo>
                  <a:lnTo>
                    <a:pt x="415" y="1156"/>
                  </a:lnTo>
                  <a:lnTo>
                    <a:pt x="415" y="1152"/>
                  </a:lnTo>
                  <a:lnTo>
                    <a:pt x="415" y="1148"/>
                  </a:lnTo>
                  <a:lnTo>
                    <a:pt x="415" y="1144"/>
                  </a:lnTo>
                  <a:lnTo>
                    <a:pt x="415" y="1139"/>
                  </a:lnTo>
                  <a:lnTo>
                    <a:pt x="415" y="1135"/>
                  </a:lnTo>
                  <a:lnTo>
                    <a:pt x="415" y="1131"/>
                  </a:lnTo>
                  <a:lnTo>
                    <a:pt x="420" y="1127"/>
                  </a:lnTo>
                  <a:lnTo>
                    <a:pt x="424" y="1122"/>
                  </a:lnTo>
                  <a:lnTo>
                    <a:pt x="428" y="1114"/>
                  </a:lnTo>
                  <a:lnTo>
                    <a:pt x="441" y="1105"/>
                  </a:lnTo>
                  <a:lnTo>
                    <a:pt x="441" y="1101"/>
                  </a:lnTo>
                  <a:lnTo>
                    <a:pt x="445" y="1101"/>
                  </a:lnTo>
                  <a:lnTo>
                    <a:pt x="445" y="1097"/>
                  </a:lnTo>
                  <a:lnTo>
                    <a:pt x="449" y="1097"/>
                  </a:lnTo>
                  <a:lnTo>
                    <a:pt x="449" y="1093"/>
                  </a:lnTo>
                  <a:lnTo>
                    <a:pt x="449" y="1089"/>
                  </a:lnTo>
                  <a:lnTo>
                    <a:pt x="445" y="1089"/>
                  </a:lnTo>
                  <a:lnTo>
                    <a:pt x="441" y="1084"/>
                  </a:lnTo>
                  <a:lnTo>
                    <a:pt x="441" y="1089"/>
                  </a:lnTo>
                  <a:lnTo>
                    <a:pt x="436" y="1089"/>
                  </a:lnTo>
                  <a:lnTo>
                    <a:pt x="428" y="1093"/>
                  </a:lnTo>
                  <a:lnTo>
                    <a:pt x="420" y="1097"/>
                  </a:lnTo>
                  <a:lnTo>
                    <a:pt x="407" y="1101"/>
                  </a:lnTo>
                  <a:lnTo>
                    <a:pt x="394" y="1105"/>
                  </a:lnTo>
                  <a:lnTo>
                    <a:pt x="381" y="1110"/>
                  </a:lnTo>
                  <a:lnTo>
                    <a:pt x="373" y="1114"/>
                  </a:lnTo>
                  <a:lnTo>
                    <a:pt x="360" y="1118"/>
                  </a:lnTo>
                  <a:lnTo>
                    <a:pt x="352" y="1118"/>
                  </a:lnTo>
                  <a:lnTo>
                    <a:pt x="343" y="1122"/>
                  </a:lnTo>
                  <a:lnTo>
                    <a:pt x="339" y="1122"/>
                  </a:lnTo>
                  <a:lnTo>
                    <a:pt x="322" y="1127"/>
                  </a:lnTo>
                  <a:lnTo>
                    <a:pt x="314" y="1127"/>
                  </a:lnTo>
                  <a:lnTo>
                    <a:pt x="305" y="1131"/>
                  </a:lnTo>
                  <a:lnTo>
                    <a:pt x="297" y="1131"/>
                  </a:lnTo>
                  <a:lnTo>
                    <a:pt x="293" y="1135"/>
                  </a:lnTo>
                  <a:lnTo>
                    <a:pt x="284" y="1135"/>
                  </a:lnTo>
                  <a:lnTo>
                    <a:pt x="271" y="1144"/>
                  </a:lnTo>
                  <a:lnTo>
                    <a:pt x="263" y="1148"/>
                  </a:lnTo>
                  <a:lnTo>
                    <a:pt x="250" y="1152"/>
                  </a:lnTo>
                  <a:lnTo>
                    <a:pt x="233" y="1160"/>
                  </a:lnTo>
                  <a:lnTo>
                    <a:pt x="208" y="1177"/>
                  </a:lnTo>
                  <a:lnTo>
                    <a:pt x="212" y="1148"/>
                  </a:lnTo>
                  <a:lnTo>
                    <a:pt x="212" y="1131"/>
                  </a:lnTo>
                  <a:lnTo>
                    <a:pt x="212" y="1122"/>
                  </a:lnTo>
                  <a:lnTo>
                    <a:pt x="212" y="1110"/>
                  </a:lnTo>
                  <a:lnTo>
                    <a:pt x="216" y="1097"/>
                  </a:lnTo>
                  <a:lnTo>
                    <a:pt x="216" y="1089"/>
                  </a:lnTo>
                  <a:lnTo>
                    <a:pt x="216" y="1084"/>
                  </a:lnTo>
                  <a:lnTo>
                    <a:pt x="221" y="1080"/>
                  </a:lnTo>
                  <a:lnTo>
                    <a:pt x="221" y="1072"/>
                  </a:lnTo>
                  <a:lnTo>
                    <a:pt x="221" y="1067"/>
                  </a:lnTo>
                  <a:lnTo>
                    <a:pt x="225" y="1063"/>
                  </a:lnTo>
                  <a:lnTo>
                    <a:pt x="229" y="1055"/>
                  </a:lnTo>
                  <a:lnTo>
                    <a:pt x="237" y="1046"/>
                  </a:lnTo>
                  <a:lnTo>
                    <a:pt x="242" y="1042"/>
                  </a:lnTo>
                  <a:lnTo>
                    <a:pt x="242" y="1038"/>
                  </a:lnTo>
                  <a:lnTo>
                    <a:pt x="246" y="1033"/>
                  </a:lnTo>
                  <a:lnTo>
                    <a:pt x="246" y="1029"/>
                  </a:lnTo>
                  <a:lnTo>
                    <a:pt x="250" y="1021"/>
                  </a:lnTo>
                  <a:lnTo>
                    <a:pt x="250" y="1017"/>
                  </a:lnTo>
                  <a:lnTo>
                    <a:pt x="250" y="1012"/>
                  </a:lnTo>
                  <a:lnTo>
                    <a:pt x="250" y="1004"/>
                  </a:lnTo>
                  <a:lnTo>
                    <a:pt x="246" y="1000"/>
                  </a:lnTo>
                  <a:lnTo>
                    <a:pt x="246" y="991"/>
                  </a:lnTo>
                  <a:lnTo>
                    <a:pt x="246" y="978"/>
                  </a:lnTo>
                  <a:lnTo>
                    <a:pt x="242" y="974"/>
                  </a:lnTo>
                  <a:lnTo>
                    <a:pt x="242" y="966"/>
                  </a:lnTo>
                  <a:lnTo>
                    <a:pt x="237" y="957"/>
                  </a:lnTo>
                  <a:lnTo>
                    <a:pt x="233" y="953"/>
                  </a:lnTo>
                  <a:lnTo>
                    <a:pt x="229" y="949"/>
                  </a:lnTo>
                  <a:lnTo>
                    <a:pt x="225" y="945"/>
                  </a:lnTo>
                  <a:lnTo>
                    <a:pt x="221" y="940"/>
                  </a:lnTo>
                  <a:lnTo>
                    <a:pt x="216" y="936"/>
                  </a:lnTo>
                  <a:lnTo>
                    <a:pt x="212" y="932"/>
                  </a:lnTo>
                  <a:lnTo>
                    <a:pt x="204" y="932"/>
                  </a:lnTo>
                  <a:lnTo>
                    <a:pt x="187" y="928"/>
                  </a:lnTo>
                  <a:lnTo>
                    <a:pt x="178" y="923"/>
                  </a:lnTo>
                  <a:lnTo>
                    <a:pt x="170" y="923"/>
                  </a:lnTo>
                  <a:lnTo>
                    <a:pt x="166" y="919"/>
                  </a:lnTo>
                  <a:lnTo>
                    <a:pt x="157" y="915"/>
                  </a:lnTo>
                  <a:lnTo>
                    <a:pt x="153" y="911"/>
                  </a:lnTo>
                  <a:lnTo>
                    <a:pt x="149" y="911"/>
                  </a:lnTo>
                  <a:lnTo>
                    <a:pt x="144" y="906"/>
                  </a:lnTo>
                  <a:lnTo>
                    <a:pt x="140" y="902"/>
                  </a:lnTo>
                  <a:lnTo>
                    <a:pt x="140" y="898"/>
                  </a:lnTo>
                  <a:lnTo>
                    <a:pt x="136" y="894"/>
                  </a:lnTo>
                  <a:lnTo>
                    <a:pt x="132" y="890"/>
                  </a:lnTo>
                  <a:lnTo>
                    <a:pt x="132" y="885"/>
                  </a:lnTo>
                  <a:lnTo>
                    <a:pt x="127" y="877"/>
                  </a:lnTo>
                  <a:lnTo>
                    <a:pt x="123" y="873"/>
                  </a:lnTo>
                  <a:lnTo>
                    <a:pt x="123" y="864"/>
                  </a:lnTo>
                  <a:lnTo>
                    <a:pt x="123" y="860"/>
                  </a:lnTo>
                  <a:lnTo>
                    <a:pt x="119" y="851"/>
                  </a:lnTo>
                  <a:lnTo>
                    <a:pt x="119" y="830"/>
                  </a:lnTo>
                  <a:lnTo>
                    <a:pt x="119" y="826"/>
                  </a:lnTo>
                  <a:lnTo>
                    <a:pt x="119" y="822"/>
                  </a:lnTo>
                  <a:lnTo>
                    <a:pt x="119" y="818"/>
                  </a:lnTo>
                  <a:lnTo>
                    <a:pt x="119" y="813"/>
                  </a:lnTo>
                  <a:lnTo>
                    <a:pt x="123" y="809"/>
                  </a:lnTo>
                  <a:lnTo>
                    <a:pt x="123" y="792"/>
                  </a:lnTo>
                  <a:lnTo>
                    <a:pt x="127" y="792"/>
                  </a:lnTo>
                  <a:lnTo>
                    <a:pt x="127" y="788"/>
                  </a:lnTo>
                  <a:lnTo>
                    <a:pt x="127" y="779"/>
                  </a:lnTo>
                  <a:lnTo>
                    <a:pt x="123" y="775"/>
                  </a:lnTo>
                  <a:lnTo>
                    <a:pt x="123" y="771"/>
                  </a:lnTo>
                  <a:lnTo>
                    <a:pt x="119" y="767"/>
                  </a:lnTo>
                  <a:lnTo>
                    <a:pt x="115" y="763"/>
                  </a:lnTo>
                  <a:lnTo>
                    <a:pt x="102" y="754"/>
                  </a:lnTo>
                  <a:lnTo>
                    <a:pt x="98" y="750"/>
                  </a:lnTo>
                  <a:lnTo>
                    <a:pt x="98" y="746"/>
                  </a:lnTo>
                  <a:lnTo>
                    <a:pt x="89" y="741"/>
                  </a:lnTo>
                  <a:lnTo>
                    <a:pt x="85" y="737"/>
                  </a:lnTo>
                  <a:lnTo>
                    <a:pt x="81" y="729"/>
                  </a:lnTo>
                  <a:lnTo>
                    <a:pt x="77" y="720"/>
                  </a:lnTo>
                  <a:lnTo>
                    <a:pt x="72" y="712"/>
                  </a:lnTo>
                  <a:lnTo>
                    <a:pt x="60" y="686"/>
                  </a:lnTo>
                  <a:lnTo>
                    <a:pt x="51" y="678"/>
                  </a:lnTo>
                  <a:lnTo>
                    <a:pt x="47" y="669"/>
                  </a:lnTo>
                  <a:lnTo>
                    <a:pt x="43" y="665"/>
                  </a:lnTo>
                  <a:lnTo>
                    <a:pt x="39" y="657"/>
                  </a:lnTo>
                  <a:lnTo>
                    <a:pt x="34" y="652"/>
                  </a:lnTo>
                  <a:lnTo>
                    <a:pt x="26" y="644"/>
                  </a:lnTo>
                  <a:lnTo>
                    <a:pt x="22" y="640"/>
                  </a:lnTo>
                  <a:lnTo>
                    <a:pt x="22" y="636"/>
                  </a:lnTo>
                  <a:lnTo>
                    <a:pt x="22" y="631"/>
                  </a:lnTo>
                  <a:lnTo>
                    <a:pt x="26" y="631"/>
                  </a:lnTo>
                  <a:lnTo>
                    <a:pt x="34" y="623"/>
                  </a:lnTo>
                  <a:lnTo>
                    <a:pt x="51" y="610"/>
                  </a:lnTo>
                  <a:lnTo>
                    <a:pt x="55" y="606"/>
                  </a:lnTo>
                  <a:lnTo>
                    <a:pt x="85" y="580"/>
                  </a:lnTo>
                  <a:lnTo>
                    <a:pt x="89" y="580"/>
                  </a:lnTo>
                  <a:lnTo>
                    <a:pt x="94" y="576"/>
                  </a:lnTo>
                  <a:lnTo>
                    <a:pt x="98" y="572"/>
                  </a:lnTo>
                  <a:lnTo>
                    <a:pt x="102" y="568"/>
                  </a:lnTo>
                  <a:lnTo>
                    <a:pt x="102" y="564"/>
                  </a:lnTo>
                  <a:lnTo>
                    <a:pt x="106" y="559"/>
                  </a:lnTo>
                  <a:lnTo>
                    <a:pt x="106" y="555"/>
                  </a:lnTo>
                  <a:lnTo>
                    <a:pt x="106" y="551"/>
                  </a:lnTo>
                  <a:lnTo>
                    <a:pt x="106" y="547"/>
                  </a:lnTo>
                  <a:lnTo>
                    <a:pt x="106" y="542"/>
                  </a:lnTo>
                  <a:lnTo>
                    <a:pt x="102" y="534"/>
                  </a:lnTo>
                  <a:lnTo>
                    <a:pt x="98" y="530"/>
                  </a:lnTo>
                  <a:lnTo>
                    <a:pt x="85" y="508"/>
                  </a:lnTo>
                  <a:lnTo>
                    <a:pt x="81" y="500"/>
                  </a:lnTo>
                  <a:lnTo>
                    <a:pt x="77" y="492"/>
                  </a:lnTo>
                  <a:lnTo>
                    <a:pt x="72" y="487"/>
                  </a:lnTo>
                  <a:lnTo>
                    <a:pt x="72" y="483"/>
                  </a:lnTo>
                  <a:lnTo>
                    <a:pt x="68" y="475"/>
                  </a:lnTo>
                  <a:lnTo>
                    <a:pt x="68" y="470"/>
                  </a:lnTo>
                  <a:lnTo>
                    <a:pt x="68" y="462"/>
                  </a:lnTo>
                  <a:lnTo>
                    <a:pt x="64" y="458"/>
                  </a:lnTo>
                  <a:lnTo>
                    <a:pt x="60" y="428"/>
                  </a:lnTo>
                  <a:lnTo>
                    <a:pt x="55" y="420"/>
                  </a:lnTo>
                  <a:lnTo>
                    <a:pt x="51" y="403"/>
                  </a:lnTo>
                  <a:lnTo>
                    <a:pt x="47" y="390"/>
                  </a:lnTo>
                  <a:lnTo>
                    <a:pt x="47" y="381"/>
                  </a:lnTo>
                  <a:lnTo>
                    <a:pt x="43" y="377"/>
                  </a:lnTo>
                  <a:lnTo>
                    <a:pt x="43" y="369"/>
                  </a:lnTo>
                  <a:lnTo>
                    <a:pt x="34" y="356"/>
                  </a:lnTo>
                  <a:lnTo>
                    <a:pt x="30" y="348"/>
                  </a:lnTo>
                  <a:lnTo>
                    <a:pt x="30" y="335"/>
                  </a:lnTo>
                  <a:lnTo>
                    <a:pt x="26" y="326"/>
                  </a:lnTo>
                  <a:lnTo>
                    <a:pt x="22" y="318"/>
                  </a:lnTo>
                  <a:lnTo>
                    <a:pt x="22" y="314"/>
                  </a:lnTo>
                  <a:lnTo>
                    <a:pt x="13" y="267"/>
                  </a:lnTo>
                  <a:lnTo>
                    <a:pt x="9" y="246"/>
                  </a:lnTo>
                  <a:lnTo>
                    <a:pt x="5" y="22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3" name="Freeform 109"/>
            <p:cNvSpPr>
              <a:spLocks/>
            </p:cNvSpPr>
            <p:nvPr/>
          </p:nvSpPr>
          <p:spPr bwMode="auto">
            <a:xfrm>
              <a:off x="1262948" y="5678217"/>
              <a:ext cx="607788" cy="678133"/>
            </a:xfrm>
            <a:custGeom>
              <a:avLst/>
              <a:gdLst>
                <a:gd name="T0" fmla="*/ 64 w 1914"/>
                <a:gd name="T1" fmla="*/ 538 h 2142"/>
                <a:gd name="T2" fmla="*/ 119 w 1914"/>
                <a:gd name="T3" fmla="*/ 538 h 2142"/>
                <a:gd name="T4" fmla="*/ 212 w 1914"/>
                <a:gd name="T5" fmla="*/ 491 h 2142"/>
                <a:gd name="T6" fmla="*/ 326 w 1914"/>
                <a:gd name="T7" fmla="*/ 525 h 2142"/>
                <a:gd name="T8" fmla="*/ 453 w 1914"/>
                <a:gd name="T9" fmla="*/ 487 h 2142"/>
                <a:gd name="T10" fmla="*/ 525 w 1914"/>
                <a:gd name="T11" fmla="*/ 364 h 2142"/>
                <a:gd name="T12" fmla="*/ 656 w 1914"/>
                <a:gd name="T13" fmla="*/ 339 h 2142"/>
                <a:gd name="T14" fmla="*/ 745 w 1914"/>
                <a:gd name="T15" fmla="*/ 314 h 2142"/>
                <a:gd name="T16" fmla="*/ 732 w 1914"/>
                <a:gd name="T17" fmla="*/ 195 h 2142"/>
                <a:gd name="T18" fmla="*/ 745 w 1914"/>
                <a:gd name="T19" fmla="*/ 93 h 2142"/>
                <a:gd name="T20" fmla="*/ 813 w 1914"/>
                <a:gd name="T21" fmla="*/ 38 h 2142"/>
                <a:gd name="T22" fmla="*/ 902 w 1914"/>
                <a:gd name="T23" fmla="*/ 30 h 2142"/>
                <a:gd name="T24" fmla="*/ 1046 w 1914"/>
                <a:gd name="T25" fmla="*/ 59 h 2142"/>
                <a:gd name="T26" fmla="*/ 1173 w 1914"/>
                <a:gd name="T27" fmla="*/ 72 h 2142"/>
                <a:gd name="T28" fmla="*/ 1228 w 1914"/>
                <a:gd name="T29" fmla="*/ 174 h 2142"/>
                <a:gd name="T30" fmla="*/ 1300 w 1914"/>
                <a:gd name="T31" fmla="*/ 220 h 2142"/>
                <a:gd name="T32" fmla="*/ 1397 w 1914"/>
                <a:gd name="T33" fmla="*/ 212 h 2142"/>
                <a:gd name="T34" fmla="*/ 1444 w 1914"/>
                <a:gd name="T35" fmla="*/ 242 h 2142"/>
                <a:gd name="T36" fmla="*/ 1478 w 1914"/>
                <a:gd name="T37" fmla="*/ 314 h 2142"/>
                <a:gd name="T38" fmla="*/ 1393 w 1914"/>
                <a:gd name="T39" fmla="*/ 373 h 2142"/>
                <a:gd name="T40" fmla="*/ 1490 w 1914"/>
                <a:gd name="T41" fmla="*/ 390 h 2142"/>
                <a:gd name="T42" fmla="*/ 1507 w 1914"/>
                <a:gd name="T43" fmla="*/ 462 h 2142"/>
                <a:gd name="T44" fmla="*/ 1478 w 1914"/>
                <a:gd name="T45" fmla="*/ 538 h 2142"/>
                <a:gd name="T46" fmla="*/ 1494 w 1914"/>
                <a:gd name="T47" fmla="*/ 606 h 2142"/>
                <a:gd name="T48" fmla="*/ 1456 w 1914"/>
                <a:gd name="T49" fmla="*/ 678 h 2142"/>
                <a:gd name="T50" fmla="*/ 1431 w 1914"/>
                <a:gd name="T51" fmla="*/ 834 h 2142"/>
                <a:gd name="T52" fmla="*/ 1367 w 1914"/>
                <a:gd name="T53" fmla="*/ 847 h 2142"/>
                <a:gd name="T54" fmla="*/ 1295 w 1914"/>
                <a:gd name="T55" fmla="*/ 813 h 2142"/>
                <a:gd name="T56" fmla="*/ 1321 w 1914"/>
                <a:gd name="T57" fmla="*/ 923 h 2142"/>
                <a:gd name="T58" fmla="*/ 1660 w 1914"/>
                <a:gd name="T59" fmla="*/ 1397 h 2142"/>
                <a:gd name="T60" fmla="*/ 1825 w 1914"/>
                <a:gd name="T61" fmla="*/ 1431 h 2142"/>
                <a:gd name="T62" fmla="*/ 1914 w 1914"/>
                <a:gd name="T63" fmla="*/ 1486 h 2142"/>
                <a:gd name="T64" fmla="*/ 1884 w 1914"/>
                <a:gd name="T65" fmla="*/ 1622 h 2142"/>
                <a:gd name="T66" fmla="*/ 1850 w 1914"/>
                <a:gd name="T67" fmla="*/ 1761 h 2142"/>
                <a:gd name="T68" fmla="*/ 1736 w 1914"/>
                <a:gd name="T69" fmla="*/ 1808 h 2142"/>
                <a:gd name="T70" fmla="*/ 1482 w 1914"/>
                <a:gd name="T71" fmla="*/ 1850 h 2142"/>
                <a:gd name="T72" fmla="*/ 1427 w 1914"/>
                <a:gd name="T73" fmla="*/ 1999 h 2142"/>
                <a:gd name="T74" fmla="*/ 1435 w 1914"/>
                <a:gd name="T75" fmla="*/ 2113 h 2142"/>
                <a:gd name="T76" fmla="*/ 1283 w 1914"/>
                <a:gd name="T77" fmla="*/ 2138 h 2142"/>
                <a:gd name="T78" fmla="*/ 1228 w 1914"/>
                <a:gd name="T79" fmla="*/ 2083 h 2142"/>
                <a:gd name="T80" fmla="*/ 1198 w 1914"/>
                <a:gd name="T81" fmla="*/ 1994 h 2142"/>
                <a:gd name="T82" fmla="*/ 1139 w 1914"/>
                <a:gd name="T83" fmla="*/ 1872 h 2142"/>
                <a:gd name="T84" fmla="*/ 1135 w 1914"/>
                <a:gd name="T85" fmla="*/ 1795 h 2142"/>
                <a:gd name="T86" fmla="*/ 1130 w 1914"/>
                <a:gd name="T87" fmla="*/ 1702 h 2142"/>
                <a:gd name="T88" fmla="*/ 1147 w 1914"/>
                <a:gd name="T89" fmla="*/ 1609 h 2142"/>
                <a:gd name="T90" fmla="*/ 1135 w 1914"/>
                <a:gd name="T91" fmla="*/ 1495 h 2142"/>
                <a:gd name="T92" fmla="*/ 1156 w 1914"/>
                <a:gd name="T93" fmla="*/ 1431 h 2142"/>
                <a:gd name="T94" fmla="*/ 1194 w 1914"/>
                <a:gd name="T95" fmla="*/ 1363 h 2142"/>
                <a:gd name="T96" fmla="*/ 1135 w 1914"/>
                <a:gd name="T97" fmla="*/ 1258 h 2142"/>
                <a:gd name="T98" fmla="*/ 1084 w 1914"/>
                <a:gd name="T99" fmla="*/ 1135 h 2142"/>
                <a:gd name="T100" fmla="*/ 1016 w 1914"/>
                <a:gd name="T101" fmla="*/ 1042 h 2142"/>
                <a:gd name="T102" fmla="*/ 898 w 1914"/>
                <a:gd name="T103" fmla="*/ 1004 h 2142"/>
                <a:gd name="T104" fmla="*/ 834 w 1914"/>
                <a:gd name="T105" fmla="*/ 923 h 2142"/>
                <a:gd name="T106" fmla="*/ 715 w 1914"/>
                <a:gd name="T107" fmla="*/ 927 h 2142"/>
                <a:gd name="T108" fmla="*/ 618 w 1914"/>
                <a:gd name="T109" fmla="*/ 889 h 2142"/>
                <a:gd name="T110" fmla="*/ 517 w 1914"/>
                <a:gd name="T111" fmla="*/ 864 h 2142"/>
                <a:gd name="T112" fmla="*/ 415 w 1914"/>
                <a:gd name="T113" fmla="*/ 843 h 2142"/>
                <a:gd name="T114" fmla="*/ 309 w 1914"/>
                <a:gd name="T115" fmla="*/ 728 h 2142"/>
                <a:gd name="T116" fmla="*/ 186 w 1914"/>
                <a:gd name="T117" fmla="*/ 682 h 2142"/>
                <a:gd name="T118" fmla="*/ 89 w 1914"/>
                <a:gd name="T119" fmla="*/ 584 h 2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4" h="2142">
                  <a:moveTo>
                    <a:pt x="0" y="563"/>
                  </a:moveTo>
                  <a:lnTo>
                    <a:pt x="4" y="563"/>
                  </a:lnTo>
                  <a:lnTo>
                    <a:pt x="9" y="563"/>
                  </a:lnTo>
                  <a:lnTo>
                    <a:pt x="13" y="563"/>
                  </a:lnTo>
                  <a:lnTo>
                    <a:pt x="17" y="563"/>
                  </a:lnTo>
                  <a:lnTo>
                    <a:pt x="25" y="563"/>
                  </a:lnTo>
                  <a:lnTo>
                    <a:pt x="30" y="563"/>
                  </a:lnTo>
                  <a:lnTo>
                    <a:pt x="34" y="563"/>
                  </a:lnTo>
                  <a:lnTo>
                    <a:pt x="34" y="559"/>
                  </a:lnTo>
                  <a:lnTo>
                    <a:pt x="42" y="555"/>
                  </a:lnTo>
                  <a:lnTo>
                    <a:pt x="42" y="551"/>
                  </a:lnTo>
                  <a:lnTo>
                    <a:pt x="47" y="546"/>
                  </a:lnTo>
                  <a:lnTo>
                    <a:pt x="51" y="546"/>
                  </a:lnTo>
                  <a:lnTo>
                    <a:pt x="55" y="542"/>
                  </a:lnTo>
                  <a:lnTo>
                    <a:pt x="59" y="538"/>
                  </a:lnTo>
                  <a:lnTo>
                    <a:pt x="64" y="538"/>
                  </a:lnTo>
                  <a:lnTo>
                    <a:pt x="68" y="538"/>
                  </a:lnTo>
                  <a:lnTo>
                    <a:pt x="72" y="538"/>
                  </a:lnTo>
                  <a:lnTo>
                    <a:pt x="76" y="534"/>
                  </a:lnTo>
                  <a:lnTo>
                    <a:pt x="80" y="534"/>
                  </a:lnTo>
                  <a:lnTo>
                    <a:pt x="85" y="529"/>
                  </a:lnTo>
                  <a:lnTo>
                    <a:pt x="89" y="529"/>
                  </a:lnTo>
                  <a:lnTo>
                    <a:pt x="93" y="529"/>
                  </a:lnTo>
                  <a:lnTo>
                    <a:pt x="93" y="534"/>
                  </a:lnTo>
                  <a:lnTo>
                    <a:pt x="97" y="534"/>
                  </a:lnTo>
                  <a:lnTo>
                    <a:pt x="102" y="534"/>
                  </a:lnTo>
                  <a:lnTo>
                    <a:pt x="102" y="538"/>
                  </a:lnTo>
                  <a:lnTo>
                    <a:pt x="106" y="538"/>
                  </a:lnTo>
                  <a:lnTo>
                    <a:pt x="106" y="542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9" y="538"/>
                  </a:lnTo>
                  <a:lnTo>
                    <a:pt x="123" y="538"/>
                  </a:lnTo>
                  <a:lnTo>
                    <a:pt x="127" y="525"/>
                  </a:lnTo>
                  <a:lnTo>
                    <a:pt x="131" y="521"/>
                  </a:lnTo>
                  <a:lnTo>
                    <a:pt x="136" y="521"/>
                  </a:lnTo>
                  <a:lnTo>
                    <a:pt x="136" y="517"/>
                  </a:lnTo>
                  <a:lnTo>
                    <a:pt x="140" y="517"/>
                  </a:lnTo>
                  <a:lnTo>
                    <a:pt x="152" y="513"/>
                  </a:lnTo>
                  <a:lnTo>
                    <a:pt x="169" y="508"/>
                  </a:lnTo>
                  <a:lnTo>
                    <a:pt x="174" y="504"/>
                  </a:lnTo>
                  <a:lnTo>
                    <a:pt x="178" y="504"/>
                  </a:lnTo>
                  <a:lnTo>
                    <a:pt x="186" y="500"/>
                  </a:lnTo>
                  <a:lnTo>
                    <a:pt x="191" y="496"/>
                  </a:lnTo>
                  <a:lnTo>
                    <a:pt x="195" y="496"/>
                  </a:lnTo>
                  <a:lnTo>
                    <a:pt x="199" y="496"/>
                  </a:lnTo>
                  <a:lnTo>
                    <a:pt x="207" y="491"/>
                  </a:lnTo>
                  <a:lnTo>
                    <a:pt x="212" y="491"/>
                  </a:lnTo>
                  <a:lnTo>
                    <a:pt x="212" y="496"/>
                  </a:lnTo>
                  <a:lnTo>
                    <a:pt x="216" y="496"/>
                  </a:lnTo>
                  <a:lnTo>
                    <a:pt x="220" y="496"/>
                  </a:lnTo>
                  <a:lnTo>
                    <a:pt x="229" y="500"/>
                  </a:lnTo>
                  <a:lnTo>
                    <a:pt x="233" y="504"/>
                  </a:lnTo>
                  <a:lnTo>
                    <a:pt x="241" y="504"/>
                  </a:lnTo>
                  <a:lnTo>
                    <a:pt x="246" y="508"/>
                  </a:lnTo>
                  <a:lnTo>
                    <a:pt x="254" y="513"/>
                  </a:lnTo>
                  <a:lnTo>
                    <a:pt x="258" y="517"/>
                  </a:lnTo>
                  <a:lnTo>
                    <a:pt x="263" y="521"/>
                  </a:lnTo>
                  <a:lnTo>
                    <a:pt x="271" y="521"/>
                  </a:lnTo>
                  <a:lnTo>
                    <a:pt x="275" y="525"/>
                  </a:lnTo>
                  <a:lnTo>
                    <a:pt x="284" y="525"/>
                  </a:lnTo>
                  <a:lnTo>
                    <a:pt x="288" y="525"/>
                  </a:lnTo>
                  <a:lnTo>
                    <a:pt x="305" y="525"/>
                  </a:lnTo>
                  <a:lnTo>
                    <a:pt x="326" y="525"/>
                  </a:lnTo>
                  <a:lnTo>
                    <a:pt x="330" y="525"/>
                  </a:lnTo>
                  <a:lnTo>
                    <a:pt x="343" y="529"/>
                  </a:lnTo>
                  <a:lnTo>
                    <a:pt x="351" y="525"/>
                  </a:lnTo>
                  <a:lnTo>
                    <a:pt x="356" y="525"/>
                  </a:lnTo>
                  <a:lnTo>
                    <a:pt x="364" y="525"/>
                  </a:lnTo>
                  <a:lnTo>
                    <a:pt x="373" y="525"/>
                  </a:lnTo>
                  <a:lnTo>
                    <a:pt x="381" y="521"/>
                  </a:lnTo>
                  <a:lnTo>
                    <a:pt x="390" y="521"/>
                  </a:lnTo>
                  <a:lnTo>
                    <a:pt x="394" y="517"/>
                  </a:lnTo>
                  <a:lnTo>
                    <a:pt x="406" y="513"/>
                  </a:lnTo>
                  <a:lnTo>
                    <a:pt x="419" y="508"/>
                  </a:lnTo>
                  <a:lnTo>
                    <a:pt x="432" y="500"/>
                  </a:lnTo>
                  <a:lnTo>
                    <a:pt x="440" y="496"/>
                  </a:lnTo>
                  <a:lnTo>
                    <a:pt x="445" y="491"/>
                  </a:lnTo>
                  <a:lnTo>
                    <a:pt x="449" y="491"/>
                  </a:lnTo>
                  <a:lnTo>
                    <a:pt x="453" y="487"/>
                  </a:lnTo>
                  <a:lnTo>
                    <a:pt x="457" y="479"/>
                  </a:lnTo>
                  <a:lnTo>
                    <a:pt x="461" y="474"/>
                  </a:lnTo>
                  <a:lnTo>
                    <a:pt x="466" y="466"/>
                  </a:lnTo>
                  <a:lnTo>
                    <a:pt x="474" y="457"/>
                  </a:lnTo>
                  <a:lnTo>
                    <a:pt x="487" y="432"/>
                  </a:lnTo>
                  <a:lnTo>
                    <a:pt x="491" y="424"/>
                  </a:lnTo>
                  <a:lnTo>
                    <a:pt x="495" y="419"/>
                  </a:lnTo>
                  <a:lnTo>
                    <a:pt x="500" y="411"/>
                  </a:lnTo>
                  <a:lnTo>
                    <a:pt x="500" y="402"/>
                  </a:lnTo>
                  <a:lnTo>
                    <a:pt x="508" y="385"/>
                  </a:lnTo>
                  <a:lnTo>
                    <a:pt x="508" y="377"/>
                  </a:lnTo>
                  <a:lnTo>
                    <a:pt x="512" y="373"/>
                  </a:lnTo>
                  <a:lnTo>
                    <a:pt x="517" y="369"/>
                  </a:lnTo>
                  <a:lnTo>
                    <a:pt x="521" y="369"/>
                  </a:lnTo>
                  <a:lnTo>
                    <a:pt x="525" y="369"/>
                  </a:lnTo>
                  <a:lnTo>
                    <a:pt x="525" y="364"/>
                  </a:lnTo>
                  <a:lnTo>
                    <a:pt x="529" y="364"/>
                  </a:lnTo>
                  <a:lnTo>
                    <a:pt x="529" y="360"/>
                  </a:lnTo>
                  <a:lnTo>
                    <a:pt x="529" y="356"/>
                  </a:lnTo>
                  <a:lnTo>
                    <a:pt x="533" y="356"/>
                  </a:lnTo>
                  <a:lnTo>
                    <a:pt x="538" y="356"/>
                  </a:lnTo>
                  <a:lnTo>
                    <a:pt x="538" y="352"/>
                  </a:lnTo>
                  <a:lnTo>
                    <a:pt x="542" y="352"/>
                  </a:lnTo>
                  <a:lnTo>
                    <a:pt x="546" y="352"/>
                  </a:lnTo>
                  <a:lnTo>
                    <a:pt x="563" y="347"/>
                  </a:lnTo>
                  <a:lnTo>
                    <a:pt x="584" y="343"/>
                  </a:lnTo>
                  <a:lnTo>
                    <a:pt x="593" y="343"/>
                  </a:lnTo>
                  <a:lnTo>
                    <a:pt x="597" y="343"/>
                  </a:lnTo>
                  <a:lnTo>
                    <a:pt x="610" y="343"/>
                  </a:lnTo>
                  <a:lnTo>
                    <a:pt x="631" y="343"/>
                  </a:lnTo>
                  <a:lnTo>
                    <a:pt x="652" y="339"/>
                  </a:lnTo>
                  <a:lnTo>
                    <a:pt x="656" y="339"/>
                  </a:lnTo>
                  <a:lnTo>
                    <a:pt x="660" y="339"/>
                  </a:lnTo>
                  <a:lnTo>
                    <a:pt x="665" y="343"/>
                  </a:lnTo>
                  <a:lnTo>
                    <a:pt x="669" y="343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56"/>
                  </a:lnTo>
                  <a:lnTo>
                    <a:pt x="694" y="356"/>
                  </a:lnTo>
                  <a:lnTo>
                    <a:pt x="699" y="356"/>
                  </a:lnTo>
                  <a:lnTo>
                    <a:pt x="703" y="356"/>
                  </a:lnTo>
                  <a:lnTo>
                    <a:pt x="707" y="352"/>
                  </a:lnTo>
                  <a:lnTo>
                    <a:pt x="715" y="347"/>
                  </a:lnTo>
                  <a:lnTo>
                    <a:pt x="728" y="335"/>
                  </a:lnTo>
                  <a:lnTo>
                    <a:pt x="732" y="330"/>
                  </a:lnTo>
                  <a:lnTo>
                    <a:pt x="737" y="326"/>
                  </a:lnTo>
                  <a:lnTo>
                    <a:pt x="741" y="322"/>
                  </a:lnTo>
                  <a:lnTo>
                    <a:pt x="745" y="314"/>
                  </a:lnTo>
                  <a:lnTo>
                    <a:pt x="745" y="309"/>
                  </a:lnTo>
                  <a:lnTo>
                    <a:pt x="749" y="301"/>
                  </a:lnTo>
                  <a:lnTo>
                    <a:pt x="749" y="292"/>
                  </a:lnTo>
                  <a:lnTo>
                    <a:pt x="749" y="284"/>
                  </a:lnTo>
                  <a:lnTo>
                    <a:pt x="754" y="275"/>
                  </a:lnTo>
                  <a:lnTo>
                    <a:pt x="754" y="258"/>
                  </a:lnTo>
                  <a:lnTo>
                    <a:pt x="754" y="246"/>
                  </a:lnTo>
                  <a:lnTo>
                    <a:pt x="754" y="237"/>
                  </a:lnTo>
                  <a:lnTo>
                    <a:pt x="754" y="220"/>
                  </a:lnTo>
                  <a:lnTo>
                    <a:pt x="754" y="216"/>
                  </a:lnTo>
                  <a:lnTo>
                    <a:pt x="754" y="212"/>
                  </a:lnTo>
                  <a:lnTo>
                    <a:pt x="749" y="208"/>
                  </a:lnTo>
                  <a:lnTo>
                    <a:pt x="745" y="203"/>
                  </a:lnTo>
                  <a:lnTo>
                    <a:pt x="741" y="199"/>
                  </a:lnTo>
                  <a:lnTo>
                    <a:pt x="737" y="199"/>
                  </a:lnTo>
                  <a:lnTo>
                    <a:pt x="732" y="195"/>
                  </a:lnTo>
                  <a:lnTo>
                    <a:pt x="732" y="191"/>
                  </a:lnTo>
                  <a:lnTo>
                    <a:pt x="732" y="187"/>
                  </a:lnTo>
                  <a:lnTo>
                    <a:pt x="728" y="182"/>
                  </a:lnTo>
                  <a:lnTo>
                    <a:pt x="728" y="178"/>
                  </a:lnTo>
                  <a:lnTo>
                    <a:pt x="728" y="170"/>
                  </a:lnTo>
                  <a:lnTo>
                    <a:pt x="728" y="157"/>
                  </a:lnTo>
                  <a:lnTo>
                    <a:pt x="732" y="144"/>
                  </a:lnTo>
                  <a:lnTo>
                    <a:pt x="732" y="140"/>
                  </a:lnTo>
                  <a:lnTo>
                    <a:pt x="732" y="127"/>
                  </a:lnTo>
                  <a:lnTo>
                    <a:pt x="737" y="119"/>
                  </a:lnTo>
                  <a:lnTo>
                    <a:pt x="737" y="110"/>
                  </a:lnTo>
                  <a:lnTo>
                    <a:pt x="737" y="106"/>
                  </a:lnTo>
                  <a:lnTo>
                    <a:pt x="741" y="106"/>
                  </a:lnTo>
                  <a:lnTo>
                    <a:pt x="741" y="98"/>
                  </a:lnTo>
                  <a:lnTo>
                    <a:pt x="745" y="98"/>
                  </a:lnTo>
                  <a:lnTo>
                    <a:pt x="745" y="93"/>
                  </a:lnTo>
                  <a:lnTo>
                    <a:pt x="749" y="89"/>
                  </a:lnTo>
                  <a:lnTo>
                    <a:pt x="754" y="89"/>
                  </a:lnTo>
                  <a:lnTo>
                    <a:pt x="762" y="89"/>
                  </a:lnTo>
                  <a:lnTo>
                    <a:pt x="766" y="85"/>
                  </a:lnTo>
                  <a:lnTo>
                    <a:pt x="783" y="85"/>
                  </a:lnTo>
                  <a:lnTo>
                    <a:pt x="787" y="85"/>
                  </a:lnTo>
                  <a:lnTo>
                    <a:pt x="792" y="81"/>
                  </a:lnTo>
                  <a:lnTo>
                    <a:pt x="796" y="81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4" y="72"/>
                  </a:lnTo>
                  <a:lnTo>
                    <a:pt x="804" y="68"/>
                  </a:lnTo>
                  <a:lnTo>
                    <a:pt x="809" y="64"/>
                  </a:lnTo>
                  <a:lnTo>
                    <a:pt x="809" y="59"/>
                  </a:lnTo>
                  <a:lnTo>
                    <a:pt x="809" y="51"/>
                  </a:lnTo>
                  <a:lnTo>
                    <a:pt x="813" y="38"/>
                  </a:lnTo>
                  <a:lnTo>
                    <a:pt x="813" y="26"/>
                  </a:lnTo>
                  <a:lnTo>
                    <a:pt x="817" y="13"/>
                  </a:lnTo>
                  <a:lnTo>
                    <a:pt x="817" y="0"/>
                  </a:lnTo>
                  <a:lnTo>
                    <a:pt x="826" y="4"/>
                  </a:lnTo>
                  <a:lnTo>
                    <a:pt x="826" y="9"/>
                  </a:lnTo>
                  <a:lnTo>
                    <a:pt x="830" y="9"/>
                  </a:lnTo>
                  <a:lnTo>
                    <a:pt x="834" y="13"/>
                  </a:lnTo>
                  <a:lnTo>
                    <a:pt x="838" y="13"/>
                  </a:lnTo>
                  <a:lnTo>
                    <a:pt x="851" y="17"/>
                  </a:lnTo>
                  <a:lnTo>
                    <a:pt x="859" y="21"/>
                  </a:lnTo>
                  <a:lnTo>
                    <a:pt x="864" y="26"/>
                  </a:lnTo>
                  <a:lnTo>
                    <a:pt x="872" y="26"/>
                  </a:lnTo>
                  <a:lnTo>
                    <a:pt x="881" y="26"/>
                  </a:lnTo>
                  <a:lnTo>
                    <a:pt x="885" y="26"/>
                  </a:lnTo>
                  <a:lnTo>
                    <a:pt x="898" y="26"/>
                  </a:lnTo>
                  <a:lnTo>
                    <a:pt x="902" y="30"/>
                  </a:lnTo>
                  <a:lnTo>
                    <a:pt x="910" y="30"/>
                  </a:lnTo>
                  <a:lnTo>
                    <a:pt x="927" y="30"/>
                  </a:lnTo>
                  <a:lnTo>
                    <a:pt x="936" y="30"/>
                  </a:lnTo>
                  <a:lnTo>
                    <a:pt x="948" y="30"/>
                  </a:lnTo>
                  <a:lnTo>
                    <a:pt x="969" y="30"/>
                  </a:lnTo>
                  <a:lnTo>
                    <a:pt x="978" y="30"/>
                  </a:lnTo>
                  <a:lnTo>
                    <a:pt x="982" y="34"/>
                  </a:lnTo>
                  <a:lnTo>
                    <a:pt x="986" y="34"/>
                  </a:lnTo>
                  <a:lnTo>
                    <a:pt x="991" y="34"/>
                  </a:lnTo>
                  <a:lnTo>
                    <a:pt x="995" y="34"/>
                  </a:lnTo>
                  <a:lnTo>
                    <a:pt x="999" y="38"/>
                  </a:lnTo>
                  <a:lnTo>
                    <a:pt x="1008" y="38"/>
                  </a:lnTo>
                  <a:lnTo>
                    <a:pt x="1012" y="43"/>
                  </a:lnTo>
                  <a:lnTo>
                    <a:pt x="1037" y="55"/>
                  </a:lnTo>
                  <a:lnTo>
                    <a:pt x="1041" y="59"/>
                  </a:lnTo>
                  <a:lnTo>
                    <a:pt x="1046" y="59"/>
                  </a:lnTo>
                  <a:lnTo>
                    <a:pt x="1046" y="64"/>
                  </a:lnTo>
                  <a:lnTo>
                    <a:pt x="1050" y="64"/>
                  </a:lnTo>
                  <a:lnTo>
                    <a:pt x="1054" y="64"/>
                  </a:lnTo>
                  <a:lnTo>
                    <a:pt x="1067" y="64"/>
                  </a:lnTo>
                  <a:lnTo>
                    <a:pt x="1088" y="64"/>
                  </a:lnTo>
                  <a:lnTo>
                    <a:pt x="1126" y="64"/>
                  </a:lnTo>
                  <a:lnTo>
                    <a:pt x="1130" y="64"/>
                  </a:lnTo>
                  <a:lnTo>
                    <a:pt x="1135" y="64"/>
                  </a:lnTo>
                  <a:lnTo>
                    <a:pt x="1139" y="64"/>
                  </a:lnTo>
                  <a:lnTo>
                    <a:pt x="1143" y="59"/>
                  </a:lnTo>
                  <a:lnTo>
                    <a:pt x="1147" y="59"/>
                  </a:lnTo>
                  <a:lnTo>
                    <a:pt x="1152" y="59"/>
                  </a:lnTo>
                  <a:lnTo>
                    <a:pt x="1156" y="59"/>
                  </a:lnTo>
                  <a:lnTo>
                    <a:pt x="1164" y="64"/>
                  </a:lnTo>
                  <a:lnTo>
                    <a:pt x="1168" y="68"/>
                  </a:lnTo>
                  <a:lnTo>
                    <a:pt x="1173" y="72"/>
                  </a:lnTo>
                  <a:lnTo>
                    <a:pt x="1177" y="72"/>
                  </a:lnTo>
                  <a:lnTo>
                    <a:pt x="1181" y="81"/>
                  </a:lnTo>
                  <a:lnTo>
                    <a:pt x="1181" y="85"/>
                  </a:lnTo>
                  <a:lnTo>
                    <a:pt x="1185" y="89"/>
                  </a:lnTo>
                  <a:lnTo>
                    <a:pt x="1185" y="98"/>
                  </a:lnTo>
                  <a:lnTo>
                    <a:pt x="1190" y="115"/>
                  </a:lnTo>
                  <a:lnTo>
                    <a:pt x="1190" y="123"/>
                  </a:lnTo>
                  <a:lnTo>
                    <a:pt x="1194" y="127"/>
                  </a:lnTo>
                  <a:lnTo>
                    <a:pt x="1194" y="131"/>
                  </a:lnTo>
                  <a:lnTo>
                    <a:pt x="1198" y="136"/>
                  </a:lnTo>
                  <a:lnTo>
                    <a:pt x="1198" y="144"/>
                  </a:lnTo>
                  <a:lnTo>
                    <a:pt x="1207" y="148"/>
                  </a:lnTo>
                  <a:lnTo>
                    <a:pt x="1215" y="161"/>
                  </a:lnTo>
                  <a:lnTo>
                    <a:pt x="1219" y="165"/>
                  </a:lnTo>
                  <a:lnTo>
                    <a:pt x="1223" y="170"/>
                  </a:lnTo>
                  <a:lnTo>
                    <a:pt x="1228" y="174"/>
                  </a:lnTo>
                  <a:lnTo>
                    <a:pt x="1232" y="178"/>
                  </a:lnTo>
                  <a:lnTo>
                    <a:pt x="1236" y="182"/>
                  </a:lnTo>
                  <a:lnTo>
                    <a:pt x="1249" y="187"/>
                  </a:lnTo>
                  <a:lnTo>
                    <a:pt x="1249" y="191"/>
                  </a:lnTo>
                  <a:lnTo>
                    <a:pt x="1253" y="191"/>
                  </a:lnTo>
                  <a:lnTo>
                    <a:pt x="1257" y="195"/>
                  </a:lnTo>
                  <a:lnTo>
                    <a:pt x="1262" y="199"/>
                  </a:lnTo>
                  <a:lnTo>
                    <a:pt x="1262" y="203"/>
                  </a:lnTo>
                  <a:lnTo>
                    <a:pt x="1266" y="208"/>
                  </a:lnTo>
                  <a:lnTo>
                    <a:pt x="1270" y="208"/>
                  </a:lnTo>
                  <a:lnTo>
                    <a:pt x="1274" y="212"/>
                  </a:lnTo>
                  <a:lnTo>
                    <a:pt x="1279" y="212"/>
                  </a:lnTo>
                  <a:lnTo>
                    <a:pt x="1283" y="216"/>
                  </a:lnTo>
                  <a:lnTo>
                    <a:pt x="1287" y="220"/>
                  </a:lnTo>
                  <a:lnTo>
                    <a:pt x="1295" y="220"/>
                  </a:lnTo>
                  <a:lnTo>
                    <a:pt x="1300" y="220"/>
                  </a:lnTo>
                  <a:lnTo>
                    <a:pt x="1308" y="225"/>
                  </a:lnTo>
                  <a:lnTo>
                    <a:pt x="1312" y="225"/>
                  </a:lnTo>
                  <a:lnTo>
                    <a:pt x="1321" y="220"/>
                  </a:lnTo>
                  <a:lnTo>
                    <a:pt x="1325" y="220"/>
                  </a:lnTo>
                  <a:lnTo>
                    <a:pt x="1334" y="220"/>
                  </a:lnTo>
                  <a:lnTo>
                    <a:pt x="1346" y="220"/>
                  </a:lnTo>
                  <a:lnTo>
                    <a:pt x="1351" y="220"/>
                  </a:lnTo>
                  <a:lnTo>
                    <a:pt x="1355" y="220"/>
                  </a:lnTo>
                  <a:lnTo>
                    <a:pt x="1359" y="220"/>
                  </a:lnTo>
                  <a:lnTo>
                    <a:pt x="1363" y="212"/>
                  </a:lnTo>
                  <a:lnTo>
                    <a:pt x="1367" y="212"/>
                  </a:lnTo>
                  <a:lnTo>
                    <a:pt x="1372" y="212"/>
                  </a:lnTo>
                  <a:lnTo>
                    <a:pt x="1380" y="212"/>
                  </a:lnTo>
                  <a:lnTo>
                    <a:pt x="1384" y="212"/>
                  </a:lnTo>
                  <a:lnTo>
                    <a:pt x="1389" y="212"/>
                  </a:lnTo>
                  <a:lnTo>
                    <a:pt x="1397" y="212"/>
                  </a:lnTo>
                  <a:lnTo>
                    <a:pt x="1401" y="212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4" y="216"/>
                  </a:lnTo>
                  <a:lnTo>
                    <a:pt x="1414" y="220"/>
                  </a:lnTo>
                  <a:lnTo>
                    <a:pt x="1418" y="225"/>
                  </a:lnTo>
                  <a:lnTo>
                    <a:pt x="1422" y="225"/>
                  </a:lnTo>
                  <a:lnTo>
                    <a:pt x="1422" y="229"/>
                  </a:lnTo>
                  <a:lnTo>
                    <a:pt x="1427" y="229"/>
                  </a:lnTo>
                  <a:lnTo>
                    <a:pt x="1431" y="229"/>
                  </a:lnTo>
                  <a:lnTo>
                    <a:pt x="1435" y="229"/>
                  </a:lnTo>
                  <a:lnTo>
                    <a:pt x="1439" y="229"/>
                  </a:lnTo>
                  <a:lnTo>
                    <a:pt x="1439" y="233"/>
                  </a:lnTo>
                  <a:lnTo>
                    <a:pt x="1444" y="233"/>
                  </a:lnTo>
                  <a:lnTo>
                    <a:pt x="1444" y="237"/>
                  </a:lnTo>
                  <a:lnTo>
                    <a:pt x="1444" y="242"/>
                  </a:lnTo>
                  <a:lnTo>
                    <a:pt x="1448" y="246"/>
                  </a:lnTo>
                  <a:lnTo>
                    <a:pt x="1448" y="250"/>
                  </a:lnTo>
                  <a:lnTo>
                    <a:pt x="1452" y="258"/>
                  </a:lnTo>
                  <a:lnTo>
                    <a:pt x="1456" y="263"/>
                  </a:lnTo>
                  <a:lnTo>
                    <a:pt x="1465" y="267"/>
                  </a:lnTo>
                  <a:lnTo>
                    <a:pt x="1465" y="271"/>
                  </a:lnTo>
                  <a:lnTo>
                    <a:pt x="1469" y="275"/>
                  </a:lnTo>
                  <a:lnTo>
                    <a:pt x="1473" y="275"/>
                  </a:lnTo>
                  <a:lnTo>
                    <a:pt x="1473" y="280"/>
                  </a:lnTo>
                  <a:lnTo>
                    <a:pt x="1478" y="280"/>
                  </a:lnTo>
                  <a:lnTo>
                    <a:pt x="1482" y="284"/>
                  </a:lnTo>
                  <a:lnTo>
                    <a:pt x="1482" y="288"/>
                  </a:lnTo>
                  <a:lnTo>
                    <a:pt x="1482" y="292"/>
                  </a:lnTo>
                  <a:lnTo>
                    <a:pt x="1482" y="301"/>
                  </a:lnTo>
                  <a:lnTo>
                    <a:pt x="1482" y="309"/>
                  </a:lnTo>
                  <a:lnTo>
                    <a:pt x="1478" y="314"/>
                  </a:lnTo>
                  <a:lnTo>
                    <a:pt x="1478" y="318"/>
                  </a:lnTo>
                  <a:lnTo>
                    <a:pt x="1473" y="326"/>
                  </a:lnTo>
                  <a:lnTo>
                    <a:pt x="1469" y="330"/>
                  </a:lnTo>
                  <a:lnTo>
                    <a:pt x="1461" y="335"/>
                  </a:lnTo>
                  <a:lnTo>
                    <a:pt x="1456" y="339"/>
                  </a:lnTo>
                  <a:lnTo>
                    <a:pt x="1448" y="343"/>
                  </a:lnTo>
                  <a:lnTo>
                    <a:pt x="1418" y="352"/>
                  </a:lnTo>
                  <a:lnTo>
                    <a:pt x="1414" y="352"/>
                  </a:lnTo>
                  <a:lnTo>
                    <a:pt x="1410" y="356"/>
                  </a:lnTo>
                  <a:lnTo>
                    <a:pt x="1401" y="356"/>
                  </a:lnTo>
                  <a:lnTo>
                    <a:pt x="1401" y="360"/>
                  </a:lnTo>
                  <a:lnTo>
                    <a:pt x="1397" y="360"/>
                  </a:lnTo>
                  <a:lnTo>
                    <a:pt x="1393" y="364"/>
                  </a:lnTo>
                  <a:lnTo>
                    <a:pt x="1393" y="369"/>
                  </a:lnTo>
                  <a:lnTo>
                    <a:pt x="1389" y="373"/>
                  </a:lnTo>
                  <a:lnTo>
                    <a:pt x="1393" y="373"/>
                  </a:lnTo>
                  <a:lnTo>
                    <a:pt x="1393" y="377"/>
                  </a:lnTo>
                  <a:lnTo>
                    <a:pt x="1393" y="381"/>
                  </a:lnTo>
                  <a:lnTo>
                    <a:pt x="1397" y="381"/>
                  </a:lnTo>
                  <a:lnTo>
                    <a:pt x="1401" y="381"/>
                  </a:lnTo>
                  <a:lnTo>
                    <a:pt x="1406" y="385"/>
                  </a:lnTo>
                  <a:lnTo>
                    <a:pt x="1414" y="385"/>
                  </a:lnTo>
                  <a:lnTo>
                    <a:pt x="1422" y="385"/>
                  </a:lnTo>
                  <a:lnTo>
                    <a:pt x="1431" y="385"/>
                  </a:lnTo>
                  <a:lnTo>
                    <a:pt x="1444" y="385"/>
                  </a:lnTo>
                  <a:lnTo>
                    <a:pt x="1461" y="385"/>
                  </a:lnTo>
                  <a:lnTo>
                    <a:pt x="1465" y="385"/>
                  </a:lnTo>
                  <a:lnTo>
                    <a:pt x="1469" y="385"/>
                  </a:lnTo>
                  <a:lnTo>
                    <a:pt x="1473" y="385"/>
                  </a:lnTo>
                  <a:lnTo>
                    <a:pt x="1478" y="390"/>
                  </a:lnTo>
                  <a:lnTo>
                    <a:pt x="1482" y="390"/>
                  </a:lnTo>
                  <a:lnTo>
                    <a:pt x="1490" y="390"/>
                  </a:lnTo>
                  <a:lnTo>
                    <a:pt x="1490" y="394"/>
                  </a:lnTo>
                  <a:lnTo>
                    <a:pt x="1494" y="394"/>
                  </a:lnTo>
                  <a:lnTo>
                    <a:pt x="1503" y="398"/>
                  </a:lnTo>
                  <a:lnTo>
                    <a:pt x="1507" y="402"/>
                  </a:lnTo>
                  <a:lnTo>
                    <a:pt x="1507" y="407"/>
                  </a:lnTo>
                  <a:lnTo>
                    <a:pt x="1511" y="411"/>
                  </a:lnTo>
                  <a:lnTo>
                    <a:pt x="1516" y="415"/>
                  </a:lnTo>
                  <a:lnTo>
                    <a:pt x="1520" y="424"/>
                  </a:lnTo>
                  <a:lnTo>
                    <a:pt x="1520" y="428"/>
                  </a:lnTo>
                  <a:lnTo>
                    <a:pt x="1520" y="436"/>
                  </a:lnTo>
                  <a:lnTo>
                    <a:pt x="1520" y="441"/>
                  </a:lnTo>
                  <a:lnTo>
                    <a:pt x="1516" y="449"/>
                  </a:lnTo>
                  <a:lnTo>
                    <a:pt x="1516" y="453"/>
                  </a:lnTo>
                  <a:lnTo>
                    <a:pt x="1511" y="457"/>
                  </a:lnTo>
                  <a:lnTo>
                    <a:pt x="1511" y="462"/>
                  </a:lnTo>
                  <a:lnTo>
                    <a:pt x="1507" y="462"/>
                  </a:lnTo>
                  <a:lnTo>
                    <a:pt x="1499" y="470"/>
                  </a:lnTo>
                  <a:lnTo>
                    <a:pt x="1490" y="483"/>
                  </a:lnTo>
                  <a:lnTo>
                    <a:pt x="1478" y="496"/>
                  </a:lnTo>
                  <a:lnTo>
                    <a:pt x="1473" y="504"/>
                  </a:lnTo>
                  <a:lnTo>
                    <a:pt x="1465" y="508"/>
                  </a:lnTo>
                  <a:lnTo>
                    <a:pt x="1461" y="513"/>
                  </a:lnTo>
                  <a:lnTo>
                    <a:pt x="1456" y="521"/>
                  </a:lnTo>
                  <a:lnTo>
                    <a:pt x="1456" y="525"/>
                  </a:lnTo>
                  <a:lnTo>
                    <a:pt x="1452" y="529"/>
                  </a:lnTo>
                  <a:lnTo>
                    <a:pt x="1452" y="534"/>
                  </a:lnTo>
                  <a:lnTo>
                    <a:pt x="1452" y="538"/>
                  </a:lnTo>
                  <a:lnTo>
                    <a:pt x="1456" y="538"/>
                  </a:lnTo>
                  <a:lnTo>
                    <a:pt x="1465" y="538"/>
                  </a:lnTo>
                  <a:lnTo>
                    <a:pt x="1469" y="538"/>
                  </a:lnTo>
                  <a:lnTo>
                    <a:pt x="1473" y="538"/>
                  </a:lnTo>
                  <a:lnTo>
                    <a:pt x="1478" y="538"/>
                  </a:lnTo>
                  <a:lnTo>
                    <a:pt x="1482" y="542"/>
                  </a:lnTo>
                  <a:lnTo>
                    <a:pt x="1486" y="546"/>
                  </a:lnTo>
                  <a:lnTo>
                    <a:pt x="1490" y="551"/>
                  </a:lnTo>
                  <a:lnTo>
                    <a:pt x="1494" y="555"/>
                  </a:lnTo>
                  <a:lnTo>
                    <a:pt x="1499" y="563"/>
                  </a:lnTo>
                  <a:lnTo>
                    <a:pt x="1503" y="568"/>
                  </a:lnTo>
                  <a:lnTo>
                    <a:pt x="1511" y="580"/>
                  </a:lnTo>
                  <a:lnTo>
                    <a:pt x="1516" y="584"/>
                  </a:lnTo>
                  <a:lnTo>
                    <a:pt x="1520" y="589"/>
                  </a:lnTo>
                  <a:lnTo>
                    <a:pt x="1520" y="597"/>
                  </a:lnTo>
                  <a:lnTo>
                    <a:pt x="1520" y="601"/>
                  </a:lnTo>
                  <a:lnTo>
                    <a:pt x="1520" y="606"/>
                  </a:lnTo>
                  <a:lnTo>
                    <a:pt x="1516" y="606"/>
                  </a:lnTo>
                  <a:lnTo>
                    <a:pt x="1511" y="606"/>
                  </a:lnTo>
                  <a:lnTo>
                    <a:pt x="1499" y="606"/>
                  </a:lnTo>
                  <a:lnTo>
                    <a:pt x="1494" y="606"/>
                  </a:lnTo>
                  <a:lnTo>
                    <a:pt x="1494" y="610"/>
                  </a:lnTo>
                  <a:lnTo>
                    <a:pt x="1490" y="610"/>
                  </a:lnTo>
                  <a:lnTo>
                    <a:pt x="1486" y="610"/>
                  </a:lnTo>
                  <a:lnTo>
                    <a:pt x="1486" y="614"/>
                  </a:lnTo>
                  <a:lnTo>
                    <a:pt x="1482" y="618"/>
                  </a:lnTo>
                  <a:lnTo>
                    <a:pt x="1482" y="623"/>
                  </a:lnTo>
                  <a:lnTo>
                    <a:pt x="1482" y="627"/>
                  </a:lnTo>
                  <a:lnTo>
                    <a:pt x="1482" y="640"/>
                  </a:lnTo>
                  <a:lnTo>
                    <a:pt x="1478" y="644"/>
                  </a:lnTo>
                  <a:lnTo>
                    <a:pt x="1478" y="648"/>
                  </a:lnTo>
                  <a:lnTo>
                    <a:pt x="1473" y="656"/>
                  </a:lnTo>
                  <a:lnTo>
                    <a:pt x="1473" y="661"/>
                  </a:lnTo>
                  <a:lnTo>
                    <a:pt x="1469" y="665"/>
                  </a:lnTo>
                  <a:lnTo>
                    <a:pt x="1465" y="669"/>
                  </a:lnTo>
                  <a:lnTo>
                    <a:pt x="1461" y="673"/>
                  </a:lnTo>
                  <a:lnTo>
                    <a:pt x="1456" y="678"/>
                  </a:lnTo>
                  <a:lnTo>
                    <a:pt x="1452" y="682"/>
                  </a:lnTo>
                  <a:lnTo>
                    <a:pt x="1452" y="686"/>
                  </a:lnTo>
                  <a:lnTo>
                    <a:pt x="1448" y="690"/>
                  </a:lnTo>
                  <a:lnTo>
                    <a:pt x="1444" y="695"/>
                  </a:lnTo>
                  <a:lnTo>
                    <a:pt x="1444" y="699"/>
                  </a:lnTo>
                  <a:lnTo>
                    <a:pt x="1444" y="703"/>
                  </a:lnTo>
                  <a:lnTo>
                    <a:pt x="1444" y="707"/>
                  </a:lnTo>
                  <a:lnTo>
                    <a:pt x="1439" y="711"/>
                  </a:lnTo>
                  <a:lnTo>
                    <a:pt x="1439" y="724"/>
                  </a:lnTo>
                  <a:lnTo>
                    <a:pt x="1439" y="737"/>
                  </a:lnTo>
                  <a:lnTo>
                    <a:pt x="1435" y="750"/>
                  </a:lnTo>
                  <a:lnTo>
                    <a:pt x="1435" y="762"/>
                  </a:lnTo>
                  <a:lnTo>
                    <a:pt x="1435" y="800"/>
                  </a:lnTo>
                  <a:lnTo>
                    <a:pt x="1435" y="813"/>
                  </a:lnTo>
                  <a:lnTo>
                    <a:pt x="1435" y="826"/>
                  </a:lnTo>
                  <a:lnTo>
                    <a:pt x="1431" y="834"/>
                  </a:lnTo>
                  <a:lnTo>
                    <a:pt x="1431" y="843"/>
                  </a:lnTo>
                  <a:lnTo>
                    <a:pt x="1431" y="847"/>
                  </a:lnTo>
                  <a:lnTo>
                    <a:pt x="1427" y="851"/>
                  </a:lnTo>
                  <a:lnTo>
                    <a:pt x="1427" y="855"/>
                  </a:lnTo>
                  <a:lnTo>
                    <a:pt x="1422" y="860"/>
                  </a:lnTo>
                  <a:lnTo>
                    <a:pt x="1418" y="860"/>
                  </a:lnTo>
                  <a:lnTo>
                    <a:pt x="1414" y="864"/>
                  </a:lnTo>
                  <a:lnTo>
                    <a:pt x="1410" y="864"/>
                  </a:lnTo>
                  <a:lnTo>
                    <a:pt x="1406" y="864"/>
                  </a:lnTo>
                  <a:lnTo>
                    <a:pt x="1401" y="864"/>
                  </a:lnTo>
                  <a:lnTo>
                    <a:pt x="1393" y="864"/>
                  </a:lnTo>
                  <a:lnTo>
                    <a:pt x="1389" y="864"/>
                  </a:lnTo>
                  <a:lnTo>
                    <a:pt x="1380" y="860"/>
                  </a:lnTo>
                  <a:lnTo>
                    <a:pt x="1376" y="855"/>
                  </a:lnTo>
                  <a:lnTo>
                    <a:pt x="1372" y="851"/>
                  </a:lnTo>
                  <a:lnTo>
                    <a:pt x="1367" y="847"/>
                  </a:lnTo>
                  <a:lnTo>
                    <a:pt x="1367" y="843"/>
                  </a:lnTo>
                  <a:lnTo>
                    <a:pt x="1363" y="826"/>
                  </a:lnTo>
                  <a:lnTo>
                    <a:pt x="1359" y="817"/>
                  </a:lnTo>
                  <a:lnTo>
                    <a:pt x="1359" y="813"/>
                  </a:lnTo>
                  <a:lnTo>
                    <a:pt x="1355" y="809"/>
                  </a:lnTo>
                  <a:lnTo>
                    <a:pt x="1351" y="805"/>
                  </a:lnTo>
                  <a:lnTo>
                    <a:pt x="1346" y="805"/>
                  </a:lnTo>
                  <a:lnTo>
                    <a:pt x="1342" y="800"/>
                  </a:lnTo>
                  <a:lnTo>
                    <a:pt x="1338" y="800"/>
                  </a:lnTo>
                  <a:lnTo>
                    <a:pt x="1329" y="800"/>
                  </a:lnTo>
                  <a:lnTo>
                    <a:pt x="1325" y="800"/>
                  </a:lnTo>
                  <a:lnTo>
                    <a:pt x="1321" y="800"/>
                  </a:lnTo>
                  <a:lnTo>
                    <a:pt x="1312" y="800"/>
                  </a:lnTo>
                  <a:lnTo>
                    <a:pt x="1304" y="805"/>
                  </a:lnTo>
                  <a:lnTo>
                    <a:pt x="1300" y="809"/>
                  </a:lnTo>
                  <a:lnTo>
                    <a:pt x="1295" y="813"/>
                  </a:lnTo>
                  <a:lnTo>
                    <a:pt x="1291" y="822"/>
                  </a:lnTo>
                  <a:lnTo>
                    <a:pt x="1287" y="830"/>
                  </a:lnTo>
                  <a:lnTo>
                    <a:pt x="1287" y="834"/>
                  </a:lnTo>
                  <a:lnTo>
                    <a:pt x="1287" y="839"/>
                  </a:lnTo>
                  <a:lnTo>
                    <a:pt x="1287" y="843"/>
                  </a:lnTo>
                  <a:lnTo>
                    <a:pt x="1287" y="851"/>
                  </a:lnTo>
                  <a:lnTo>
                    <a:pt x="1287" y="860"/>
                  </a:lnTo>
                  <a:lnTo>
                    <a:pt x="1291" y="868"/>
                  </a:lnTo>
                  <a:lnTo>
                    <a:pt x="1291" y="877"/>
                  </a:lnTo>
                  <a:lnTo>
                    <a:pt x="1295" y="885"/>
                  </a:lnTo>
                  <a:lnTo>
                    <a:pt x="1300" y="894"/>
                  </a:lnTo>
                  <a:lnTo>
                    <a:pt x="1304" y="902"/>
                  </a:lnTo>
                  <a:lnTo>
                    <a:pt x="1304" y="906"/>
                  </a:lnTo>
                  <a:lnTo>
                    <a:pt x="1308" y="915"/>
                  </a:lnTo>
                  <a:lnTo>
                    <a:pt x="1317" y="919"/>
                  </a:lnTo>
                  <a:lnTo>
                    <a:pt x="1321" y="923"/>
                  </a:lnTo>
                  <a:lnTo>
                    <a:pt x="1325" y="927"/>
                  </a:lnTo>
                  <a:lnTo>
                    <a:pt x="1329" y="932"/>
                  </a:lnTo>
                  <a:lnTo>
                    <a:pt x="1338" y="932"/>
                  </a:lnTo>
                  <a:lnTo>
                    <a:pt x="1346" y="932"/>
                  </a:lnTo>
                  <a:lnTo>
                    <a:pt x="1355" y="936"/>
                  </a:lnTo>
                  <a:lnTo>
                    <a:pt x="1363" y="936"/>
                  </a:lnTo>
                  <a:lnTo>
                    <a:pt x="1372" y="936"/>
                  </a:lnTo>
                  <a:lnTo>
                    <a:pt x="1384" y="936"/>
                  </a:lnTo>
                  <a:lnTo>
                    <a:pt x="1499" y="936"/>
                  </a:lnTo>
                  <a:lnTo>
                    <a:pt x="1562" y="940"/>
                  </a:lnTo>
                  <a:lnTo>
                    <a:pt x="1672" y="940"/>
                  </a:lnTo>
                  <a:lnTo>
                    <a:pt x="1668" y="1042"/>
                  </a:lnTo>
                  <a:lnTo>
                    <a:pt x="1664" y="1275"/>
                  </a:lnTo>
                  <a:lnTo>
                    <a:pt x="1664" y="1313"/>
                  </a:lnTo>
                  <a:lnTo>
                    <a:pt x="1664" y="1385"/>
                  </a:lnTo>
                  <a:lnTo>
                    <a:pt x="1660" y="1397"/>
                  </a:lnTo>
                  <a:lnTo>
                    <a:pt x="1660" y="1402"/>
                  </a:lnTo>
                  <a:lnTo>
                    <a:pt x="1664" y="1402"/>
                  </a:lnTo>
                  <a:lnTo>
                    <a:pt x="1668" y="1402"/>
                  </a:lnTo>
                  <a:lnTo>
                    <a:pt x="1676" y="1402"/>
                  </a:lnTo>
                  <a:lnTo>
                    <a:pt x="1681" y="1402"/>
                  </a:lnTo>
                  <a:lnTo>
                    <a:pt x="1689" y="1402"/>
                  </a:lnTo>
                  <a:lnTo>
                    <a:pt x="1693" y="1402"/>
                  </a:lnTo>
                  <a:lnTo>
                    <a:pt x="1698" y="1402"/>
                  </a:lnTo>
                  <a:lnTo>
                    <a:pt x="1706" y="1402"/>
                  </a:lnTo>
                  <a:lnTo>
                    <a:pt x="1715" y="1406"/>
                  </a:lnTo>
                  <a:lnTo>
                    <a:pt x="1732" y="1410"/>
                  </a:lnTo>
                  <a:lnTo>
                    <a:pt x="1770" y="1414"/>
                  </a:lnTo>
                  <a:lnTo>
                    <a:pt x="1778" y="1419"/>
                  </a:lnTo>
                  <a:lnTo>
                    <a:pt x="1787" y="1419"/>
                  </a:lnTo>
                  <a:lnTo>
                    <a:pt x="1795" y="1423"/>
                  </a:lnTo>
                  <a:lnTo>
                    <a:pt x="1825" y="1431"/>
                  </a:lnTo>
                  <a:lnTo>
                    <a:pt x="1829" y="1435"/>
                  </a:lnTo>
                  <a:lnTo>
                    <a:pt x="1837" y="1440"/>
                  </a:lnTo>
                  <a:lnTo>
                    <a:pt x="1842" y="1440"/>
                  </a:lnTo>
                  <a:lnTo>
                    <a:pt x="1854" y="1448"/>
                  </a:lnTo>
                  <a:lnTo>
                    <a:pt x="1859" y="1448"/>
                  </a:lnTo>
                  <a:lnTo>
                    <a:pt x="1867" y="1452"/>
                  </a:lnTo>
                  <a:lnTo>
                    <a:pt x="1875" y="1457"/>
                  </a:lnTo>
                  <a:lnTo>
                    <a:pt x="1888" y="1461"/>
                  </a:lnTo>
                  <a:lnTo>
                    <a:pt x="1901" y="1465"/>
                  </a:lnTo>
                  <a:lnTo>
                    <a:pt x="1905" y="1465"/>
                  </a:lnTo>
                  <a:lnTo>
                    <a:pt x="1905" y="1469"/>
                  </a:lnTo>
                  <a:lnTo>
                    <a:pt x="1909" y="1469"/>
                  </a:lnTo>
                  <a:lnTo>
                    <a:pt x="1914" y="1474"/>
                  </a:lnTo>
                  <a:lnTo>
                    <a:pt x="1914" y="1478"/>
                  </a:lnTo>
                  <a:lnTo>
                    <a:pt x="1914" y="1482"/>
                  </a:lnTo>
                  <a:lnTo>
                    <a:pt x="1914" y="1486"/>
                  </a:lnTo>
                  <a:lnTo>
                    <a:pt x="1914" y="1491"/>
                  </a:lnTo>
                  <a:lnTo>
                    <a:pt x="1914" y="1499"/>
                  </a:lnTo>
                  <a:lnTo>
                    <a:pt x="1909" y="1503"/>
                  </a:lnTo>
                  <a:lnTo>
                    <a:pt x="1905" y="1512"/>
                  </a:lnTo>
                  <a:lnTo>
                    <a:pt x="1905" y="1516"/>
                  </a:lnTo>
                  <a:lnTo>
                    <a:pt x="1905" y="1520"/>
                  </a:lnTo>
                  <a:lnTo>
                    <a:pt x="1901" y="1524"/>
                  </a:lnTo>
                  <a:lnTo>
                    <a:pt x="1901" y="1541"/>
                  </a:lnTo>
                  <a:lnTo>
                    <a:pt x="1897" y="1550"/>
                  </a:lnTo>
                  <a:lnTo>
                    <a:pt x="1897" y="1558"/>
                  </a:lnTo>
                  <a:lnTo>
                    <a:pt x="1888" y="1584"/>
                  </a:lnTo>
                  <a:lnTo>
                    <a:pt x="1888" y="1588"/>
                  </a:lnTo>
                  <a:lnTo>
                    <a:pt x="1888" y="1596"/>
                  </a:lnTo>
                  <a:lnTo>
                    <a:pt x="1884" y="1609"/>
                  </a:lnTo>
                  <a:lnTo>
                    <a:pt x="1884" y="1613"/>
                  </a:lnTo>
                  <a:lnTo>
                    <a:pt x="1884" y="1622"/>
                  </a:lnTo>
                  <a:lnTo>
                    <a:pt x="1884" y="1634"/>
                  </a:lnTo>
                  <a:lnTo>
                    <a:pt x="1884" y="1660"/>
                  </a:lnTo>
                  <a:lnTo>
                    <a:pt x="1884" y="1664"/>
                  </a:lnTo>
                  <a:lnTo>
                    <a:pt x="1884" y="1673"/>
                  </a:lnTo>
                  <a:lnTo>
                    <a:pt x="1884" y="1677"/>
                  </a:lnTo>
                  <a:lnTo>
                    <a:pt x="1884" y="1685"/>
                  </a:lnTo>
                  <a:lnTo>
                    <a:pt x="1880" y="1689"/>
                  </a:lnTo>
                  <a:lnTo>
                    <a:pt x="1880" y="1698"/>
                  </a:lnTo>
                  <a:lnTo>
                    <a:pt x="1875" y="1702"/>
                  </a:lnTo>
                  <a:lnTo>
                    <a:pt x="1875" y="1711"/>
                  </a:lnTo>
                  <a:lnTo>
                    <a:pt x="1867" y="1723"/>
                  </a:lnTo>
                  <a:lnTo>
                    <a:pt x="1867" y="1732"/>
                  </a:lnTo>
                  <a:lnTo>
                    <a:pt x="1863" y="1736"/>
                  </a:lnTo>
                  <a:lnTo>
                    <a:pt x="1859" y="1745"/>
                  </a:lnTo>
                  <a:lnTo>
                    <a:pt x="1854" y="1753"/>
                  </a:lnTo>
                  <a:lnTo>
                    <a:pt x="1850" y="1761"/>
                  </a:lnTo>
                  <a:lnTo>
                    <a:pt x="1842" y="1766"/>
                  </a:lnTo>
                  <a:lnTo>
                    <a:pt x="1837" y="1770"/>
                  </a:lnTo>
                  <a:lnTo>
                    <a:pt x="1833" y="1778"/>
                  </a:lnTo>
                  <a:lnTo>
                    <a:pt x="1829" y="1783"/>
                  </a:lnTo>
                  <a:lnTo>
                    <a:pt x="1825" y="1787"/>
                  </a:lnTo>
                  <a:lnTo>
                    <a:pt x="1820" y="1787"/>
                  </a:lnTo>
                  <a:lnTo>
                    <a:pt x="1816" y="1791"/>
                  </a:lnTo>
                  <a:lnTo>
                    <a:pt x="1808" y="1795"/>
                  </a:lnTo>
                  <a:lnTo>
                    <a:pt x="1803" y="1800"/>
                  </a:lnTo>
                  <a:lnTo>
                    <a:pt x="1795" y="1800"/>
                  </a:lnTo>
                  <a:lnTo>
                    <a:pt x="1791" y="1804"/>
                  </a:lnTo>
                  <a:lnTo>
                    <a:pt x="1787" y="1804"/>
                  </a:lnTo>
                  <a:lnTo>
                    <a:pt x="1782" y="1804"/>
                  </a:lnTo>
                  <a:lnTo>
                    <a:pt x="1774" y="1804"/>
                  </a:lnTo>
                  <a:lnTo>
                    <a:pt x="1748" y="1804"/>
                  </a:lnTo>
                  <a:lnTo>
                    <a:pt x="1736" y="1808"/>
                  </a:lnTo>
                  <a:lnTo>
                    <a:pt x="1723" y="1808"/>
                  </a:lnTo>
                  <a:lnTo>
                    <a:pt x="1706" y="1808"/>
                  </a:lnTo>
                  <a:lnTo>
                    <a:pt x="1689" y="1812"/>
                  </a:lnTo>
                  <a:lnTo>
                    <a:pt x="1638" y="1821"/>
                  </a:lnTo>
                  <a:lnTo>
                    <a:pt x="1613" y="1825"/>
                  </a:lnTo>
                  <a:lnTo>
                    <a:pt x="1592" y="1829"/>
                  </a:lnTo>
                  <a:lnTo>
                    <a:pt x="1575" y="1829"/>
                  </a:lnTo>
                  <a:lnTo>
                    <a:pt x="1554" y="1833"/>
                  </a:lnTo>
                  <a:lnTo>
                    <a:pt x="1511" y="1838"/>
                  </a:lnTo>
                  <a:lnTo>
                    <a:pt x="1507" y="1838"/>
                  </a:lnTo>
                  <a:lnTo>
                    <a:pt x="1499" y="1838"/>
                  </a:lnTo>
                  <a:lnTo>
                    <a:pt x="1499" y="1842"/>
                  </a:lnTo>
                  <a:lnTo>
                    <a:pt x="1494" y="1842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2" y="1850"/>
                  </a:lnTo>
                  <a:lnTo>
                    <a:pt x="1478" y="1855"/>
                  </a:lnTo>
                  <a:lnTo>
                    <a:pt x="1478" y="1863"/>
                  </a:lnTo>
                  <a:lnTo>
                    <a:pt x="1473" y="1867"/>
                  </a:lnTo>
                  <a:lnTo>
                    <a:pt x="1469" y="1888"/>
                  </a:lnTo>
                  <a:lnTo>
                    <a:pt x="1469" y="1893"/>
                  </a:lnTo>
                  <a:lnTo>
                    <a:pt x="1465" y="1901"/>
                  </a:lnTo>
                  <a:lnTo>
                    <a:pt x="1465" y="1905"/>
                  </a:lnTo>
                  <a:lnTo>
                    <a:pt x="1461" y="1914"/>
                  </a:lnTo>
                  <a:lnTo>
                    <a:pt x="1452" y="1927"/>
                  </a:lnTo>
                  <a:lnTo>
                    <a:pt x="1448" y="1931"/>
                  </a:lnTo>
                  <a:lnTo>
                    <a:pt x="1448" y="1939"/>
                  </a:lnTo>
                  <a:lnTo>
                    <a:pt x="1444" y="1944"/>
                  </a:lnTo>
                  <a:lnTo>
                    <a:pt x="1439" y="1952"/>
                  </a:lnTo>
                  <a:lnTo>
                    <a:pt x="1439" y="1960"/>
                  </a:lnTo>
                  <a:lnTo>
                    <a:pt x="1431" y="1986"/>
                  </a:lnTo>
                  <a:lnTo>
                    <a:pt x="1427" y="1999"/>
                  </a:lnTo>
                  <a:lnTo>
                    <a:pt x="1427" y="2007"/>
                  </a:lnTo>
                  <a:lnTo>
                    <a:pt x="1422" y="2011"/>
                  </a:lnTo>
                  <a:lnTo>
                    <a:pt x="1422" y="2020"/>
                  </a:lnTo>
                  <a:lnTo>
                    <a:pt x="1422" y="2024"/>
                  </a:lnTo>
                  <a:lnTo>
                    <a:pt x="1422" y="2032"/>
                  </a:lnTo>
                  <a:lnTo>
                    <a:pt x="1422" y="2041"/>
                  </a:lnTo>
                  <a:lnTo>
                    <a:pt x="1422" y="2049"/>
                  </a:lnTo>
                  <a:lnTo>
                    <a:pt x="1427" y="2054"/>
                  </a:lnTo>
                  <a:lnTo>
                    <a:pt x="1427" y="2058"/>
                  </a:lnTo>
                  <a:lnTo>
                    <a:pt x="1431" y="2066"/>
                  </a:lnTo>
                  <a:lnTo>
                    <a:pt x="1435" y="2079"/>
                  </a:lnTo>
                  <a:lnTo>
                    <a:pt x="1435" y="2087"/>
                  </a:lnTo>
                  <a:lnTo>
                    <a:pt x="1435" y="2096"/>
                  </a:lnTo>
                  <a:lnTo>
                    <a:pt x="1439" y="2104"/>
                  </a:lnTo>
                  <a:lnTo>
                    <a:pt x="1439" y="2109"/>
                  </a:lnTo>
                  <a:lnTo>
                    <a:pt x="1435" y="2113"/>
                  </a:lnTo>
                  <a:lnTo>
                    <a:pt x="1435" y="2117"/>
                  </a:lnTo>
                  <a:lnTo>
                    <a:pt x="1435" y="2121"/>
                  </a:lnTo>
                  <a:lnTo>
                    <a:pt x="1435" y="2126"/>
                  </a:lnTo>
                  <a:lnTo>
                    <a:pt x="1431" y="2126"/>
                  </a:lnTo>
                  <a:lnTo>
                    <a:pt x="1431" y="2130"/>
                  </a:lnTo>
                  <a:lnTo>
                    <a:pt x="1427" y="2130"/>
                  </a:lnTo>
                  <a:lnTo>
                    <a:pt x="1422" y="2134"/>
                  </a:lnTo>
                  <a:lnTo>
                    <a:pt x="1414" y="2134"/>
                  </a:lnTo>
                  <a:lnTo>
                    <a:pt x="1406" y="2134"/>
                  </a:lnTo>
                  <a:lnTo>
                    <a:pt x="1397" y="2134"/>
                  </a:lnTo>
                  <a:lnTo>
                    <a:pt x="1384" y="2134"/>
                  </a:lnTo>
                  <a:lnTo>
                    <a:pt x="1334" y="2134"/>
                  </a:lnTo>
                  <a:lnTo>
                    <a:pt x="1308" y="2134"/>
                  </a:lnTo>
                  <a:lnTo>
                    <a:pt x="1300" y="2134"/>
                  </a:lnTo>
                  <a:lnTo>
                    <a:pt x="1291" y="2134"/>
                  </a:lnTo>
                  <a:lnTo>
                    <a:pt x="1283" y="2138"/>
                  </a:lnTo>
                  <a:lnTo>
                    <a:pt x="1257" y="2138"/>
                  </a:lnTo>
                  <a:lnTo>
                    <a:pt x="1253" y="2142"/>
                  </a:lnTo>
                  <a:lnTo>
                    <a:pt x="1249" y="2142"/>
                  </a:lnTo>
                  <a:lnTo>
                    <a:pt x="1245" y="2142"/>
                  </a:lnTo>
                  <a:lnTo>
                    <a:pt x="1240" y="2138"/>
                  </a:lnTo>
                  <a:lnTo>
                    <a:pt x="1207" y="2134"/>
                  </a:lnTo>
                  <a:lnTo>
                    <a:pt x="1198" y="2134"/>
                  </a:lnTo>
                  <a:lnTo>
                    <a:pt x="1202" y="2130"/>
                  </a:lnTo>
                  <a:lnTo>
                    <a:pt x="1202" y="2126"/>
                  </a:lnTo>
                  <a:lnTo>
                    <a:pt x="1207" y="2121"/>
                  </a:lnTo>
                  <a:lnTo>
                    <a:pt x="1211" y="2117"/>
                  </a:lnTo>
                  <a:lnTo>
                    <a:pt x="1211" y="2113"/>
                  </a:lnTo>
                  <a:lnTo>
                    <a:pt x="1215" y="2109"/>
                  </a:lnTo>
                  <a:lnTo>
                    <a:pt x="1219" y="2096"/>
                  </a:lnTo>
                  <a:lnTo>
                    <a:pt x="1223" y="2087"/>
                  </a:lnTo>
                  <a:lnTo>
                    <a:pt x="1228" y="2083"/>
                  </a:lnTo>
                  <a:lnTo>
                    <a:pt x="1232" y="2075"/>
                  </a:lnTo>
                  <a:lnTo>
                    <a:pt x="1232" y="2071"/>
                  </a:lnTo>
                  <a:lnTo>
                    <a:pt x="1240" y="2062"/>
                  </a:lnTo>
                  <a:lnTo>
                    <a:pt x="1240" y="2058"/>
                  </a:lnTo>
                  <a:lnTo>
                    <a:pt x="1245" y="2054"/>
                  </a:lnTo>
                  <a:lnTo>
                    <a:pt x="1245" y="2049"/>
                  </a:lnTo>
                  <a:lnTo>
                    <a:pt x="1245" y="2045"/>
                  </a:lnTo>
                  <a:lnTo>
                    <a:pt x="1249" y="2045"/>
                  </a:lnTo>
                  <a:lnTo>
                    <a:pt x="1245" y="2037"/>
                  </a:lnTo>
                  <a:lnTo>
                    <a:pt x="1245" y="2032"/>
                  </a:lnTo>
                  <a:lnTo>
                    <a:pt x="1240" y="2028"/>
                  </a:lnTo>
                  <a:lnTo>
                    <a:pt x="1240" y="2024"/>
                  </a:lnTo>
                  <a:lnTo>
                    <a:pt x="1236" y="2020"/>
                  </a:lnTo>
                  <a:lnTo>
                    <a:pt x="1219" y="2007"/>
                  </a:lnTo>
                  <a:lnTo>
                    <a:pt x="1202" y="1994"/>
                  </a:lnTo>
                  <a:lnTo>
                    <a:pt x="1198" y="1994"/>
                  </a:lnTo>
                  <a:lnTo>
                    <a:pt x="1181" y="1982"/>
                  </a:lnTo>
                  <a:lnTo>
                    <a:pt x="1177" y="1977"/>
                  </a:lnTo>
                  <a:lnTo>
                    <a:pt x="1173" y="1973"/>
                  </a:lnTo>
                  <a:lnTo>
                    <a:pt x="1168" y="1969"/>
                  </a:lnTo>
                  <a:lnTo>
                    <a:pt x="1168" y="1965"/>
                  </a:lnTo>
                  <a:lnTo>
                    <a:pt x="1164" y="1960"/>
                  </a:lnTo>
                  <a:lnTo>
                    <a:pt x="1160" y="1952"/>
                  </a:lnTo>
                  <a:lnTo>
                    <a:pt x="1152" y="1931"/>
                  </a:lnTo>
                  <a:lnTo>
                    <a:pt x="1152" y="1927"/>
                  </a:lnTo>
                  <a:lnTo>
                    <a:pt x="1147" y="1922"/>
                  </a:lnTo>
                  <a:lnTo>
                    <a:pt x="1143" y="1914"/>
                  </a:lnTo>
                  <a:lnTo>
                    <a:pt x="1143" y="1910"/>
                  </a:lnTo>
                  <a:lnTo>
                    <a:pt x="1143" y="1901"/>
                  </a:lnTo>
                  <a:lnTo>
                    <a:pt x="1139" y="1897"/>
                  </a:lnTo>
                  <a:lnTo>
                    <a:pt x="1139" y="1888"/>
                  </a:lnTo>
                  <a:lnTo>
                    <a:pt x="1139" y="1872"/>
                  </a:lnTo>
                  <a:lnTo>
                    <a:pt x="1139" y="1863"/>
                  </a:lnTo>
                  <a:lnTo>
                    <a:pt x="1139" y="1859"/>
                  </a:lnTo>
                  <a:lnTo>
                    <a:pt x="1135" y="1850"/>
                  </a:lnTo>
                  <a:lnTo>
                    <a:pt x="1135" y="1846"/>
                  </a:lnTo>
                  <a:lnTo>
                    <a:pt x="1130" y="1842"/>
                  </a:lnTo>
                  <a:lnTo>
                    <a:pt x="1130" y="1838"/>
                  </a:lnTo>
                  <a:lnTo>
                    <a:pt x="1126" y="1833"/>
                  </a:lnTo>
                  <a:lnTo>
                    <a:pt x="1122" y="1829"/>
                  </a:lnTo>
                  <a:lnTo>
                    <a:pt x="1118" y="1821"/>
                  </a:lnTo>
                  <a:lnTo>
                    <a:pt x="1113" y="1817"/>
                  </a:lnTo>
                  <a:lnTo>
                    <a:pt x="1113" y="1812"/>
                  </a:lnTo>
                  <a:lnTo>
                    <a:pt x="1113" y="1808"/>
                  </a:lnTo>
                  <a:lnTo>
                    <a:pt x="1118" y="1804"/>
                  </a:lnTo>
                  <a:lnTo>
                    <a:pt x="1122" y="1800"/>
                  </a:lnTo>
                  <a:lnTo>
                    <a:pt x="1126" y="1795"/>
                  </a:lnTo>
                  <a:lnTo>
                    <a:pt x="1135" y="1795"/>
                  </a:lnTo>
                  <a:lnTo>
                    <a:pt x="1143" y="1791"/>
                  </a:lnTo>
                  <a:lnTo>
                    <a:pt x="1147" y="1787"/>
                  </a:lnTo>
                  <a:lnTo>
                    <a:pt x="1152" y="1787"/>
                  </a:lnTo>
                  <a:lnTo>
                    <a:pt x="1152" y="1783"/>
                  </a:lnTo>
                  <a:lnTo>
                    <a:pt x="1156" y="1783"/>
                  </a:lnTo>
                  <a:lnTo>
                    <a:pt x="1156" y="1778"/>
                  </a:lnTo>
                  <a:lnTo>
                    <a:pt x="1156" y="1774"/>
                  </a:lnTo>
                  <a:lnTo>
                    <a:pt x="1156" y="1770"/>
                  </a:lnTo>
                  <a:lnTo>
                    <a:pt x="1156" y="1761"/>
                  </a:lnTo>
                  <a:lnTo>
                    <a:pt x="1156" y="1757"/>
                  </a:lnTo>
                  <a:lnTo>
                    <a:pt x="1156" y="1749"/>
                  </a:lnTo>
                  <a:lnTo>
                    <a:pt x="1152" y="1745"/>
                  </a:lnTo>
                  <a:lnTo>
                    <a:pt x="1152" y="1736"/>
                  </a:lnTo>
                  <a:lnTo>
                    <a:pt x="1147" y="1732"/>
                  </a:lnTo>
                  <a:lnTo>
                    <a:pt x="1143" y="1728"/>
                  </a:lnTo>
                  <a:lnTo>
                    <a:pt x="1130" y="1702"/>
                  </a:lnTo>
                  <a:lnTo>
                    <a:pt x="1130" y="1698"/>
                  </a:lnTo>
                  <a:lnTo>
                    <a:pt x="1118" y="1681"/>
                  </a:lnTo>
                  <a:lnTo>
                    <a:pt x="1113" y="1677"/>
                  </a:lnTo>
                  <a:lnTo>
                    <a:pt x="1113" y="1673"/>
                  </a:lnTo>
                  <a:lnTo>
                    <a:pt x="1113" y="1668"/>
                  </a:lnTo>
                  <a:lnTo>
                    <a:pt x="1113" y="1664"/>
                  </a:lnTo>
                  <a:lnTo>
                    <a:pt x="1118" y="1660"/>
                  </a:lnTo>
                  <a:lnTo>
                    <a:pt x="1118" y="1656"/>
                  </a:lnTo>
                  <a:lnTo>
                    <a:pt x="1126" y="1643"/>
                  </a:lnTo>
                  <a:lnTo>
                    <a:pt x="1130" y="1639"/>
                  </a:lnTo>
                  <a:lnTo>
                    <a:pt x="1135" y="1634"/>
                  </a:lnTo>
                  <a:lnTo>
                    <a:pt x="1139" y="1634"/>
                  </a:lnTo>
                  <a:lnTo>
                    <a:pt x="1139" y="1626"/>
                  </a:lnTo>
                  <a:lnTo>
                    <a:pt x="1143" y="1622"/>
                  </a:lnTo>
                  <a:lnTo>
                    <a:pt x="1143" y="1618"/>
                  </a:lnTo>
                  <a:lnTo>
                    <a:pt x="1147" y="1609"/>
                  </a:lnTo>
                  <a:lnTo>
                    <a:pt x="1147" y="1605"/>
                  </a:lnTo>
                  <a:lnTo>
                    <a:pt x="1147" y="1601"/>
                  </a:lnTo>
                  <a:lnTo>
                    <a:pt x="1147" y="1592"/>
                  </a:lnTo>
                  <a:lnTo>
                    <a:pt x="1152" y="1588"/>
                  </a:lnTo>
                  <a:lnTo>
                    <a:pt x="1147" y="1584"/>
                  </a:lnTo>
                  <a:lnTo>
                    <a:pt x="1147" y="1575"/>
                  </a:lnTo>
                  <a:lnTo>
                    <a:pt x="1147" y="1571"/>
                  </a:lnTo>
                  <a:lnTo>
                    <a:pt x="1147" y="1567"/>
                  </a:lnTo>
                  <a:lnTo>
                    <a:pt x="1147" y="1558"/>
                  </a:lnTo>
                  <a:lnTo>
                    <a:pt x="1143" y="1541"/>
                  </a:lnTo>
                  <a:lnTo>
                    <a:pt x="1143" y="1533"/>
                  </a:lnTo>
                  <a:lnTo>
                    <a:pt x="1143" y="1516"/>
                  </a:lnTo>
                  <a:lnTo>
                    <a:pt x="1139" y="1512"/>
                  </a:lnTo>
                  <a:lnTo>
                    <a:pt x="1139" y="1507"/>
                  </a:lnTo>
                  <a:lnTo>
                    <a:pt x="1139" y="1503"/>
                  </a:lnTo>
                  <a:lnTo>
                    <a:pt x="1135" y="1495"/>
                  </a:lnTo>
                  <a:lnTo>
                    <a:pt x="1130" y="1491"/>
                  </a:lnTo>
                  <a:lnTo>
                    <a:pt x="1122" y="1478"/>
                  </a:lnTo>
                  <a:lnTo>
                    <a:pt x="1118" y="1474"/>
                  </a:lnTo>
                  <a:lnTo>
                    <a:pt x="1118" y="1469"/>
                  </a:lnTo>
                  <a:lnTo>
                    <a:pt x="1113" y="1465"/>
                  </a:lnTo>
                  <a:lnTo>
                    <a:pt x="1113" y="1457"/>
                  </a:lnTo>
                  <a:lnTo>
                    <a:pt x="1113" y="1452"/>
                  </a:lnTo>
                  <a:lnTo>
                    <a:pt x="1113" y="1448"/>
                  </a:lnTo>
                  <a:lnTo>
                    <a:pt x="1118" y="1444"/>
                  </a:lnTo>
                  <a:lnTo>
                    <a:pt x="1118" y="1440"/>
                  </a:lnTo>
                  <a:lnTo>
                    <a:pt x="1122" y="1440"/>
                  </a:lnTo>
                  <a:lnTo>
                    <a:pt x="1126" y="1435"/>
                  </a:lnTo>
                  <a:lnTo>
                    <a:pt x="1130" y="1435"/>
                  </a:lnTo>
                  <a:lnTo>
                    <a:pt x="1135" y="1431"/>
                  </a:lnTo>
                  <a:lnTo>
                    <a:pt x="1143" y="1431"/>
                  </a:lnTo>
                  <a:lnTo>
                    <a:pt x="1156" y="1431"/>
                  </a:lnTo>
                  <a:lnTo>
                    <a:pt x="1160" y="1431"/>
                  </a:lnTo>
                  <a:lnTo>
                    <a:pt x="1164" y="1431"/>
                  </a:lnTo>
                  <a:lnTo>
                    <a:pt x="1168" y="1431"/>
                  </a:lnTo>
                  <a:lnTo>
                    <a:pt x="1173" y="1427"/>
                  </a:lnTo>
                  <a:lnTo>
                    <a:pt x="1177" y="1427"/>
                  </a:lnTo>
                  <a:lnTo>
                    <a:pt x="1181" y="1423"/>
                  </a:lnTo>
                  <a:lnTo>
                    <a:pt x="1185" y="1419"/>
                  </a:lnTo>
                  <a:lnTo>
                    <a:pt x="1190" y="1410"/>
                  </a:lnTo>
                  <a:lnTo>
                    <a:pt x="1190" y="1406"/>
                  </a:lnTo>
                  <a:lnTo>
                    <a:pt x="1194" y="1397"/>
                  </a:lnTo>
                  <a:lnTo>
                    <a:pt x="1194" y="1393"/>
                  </a:lnTo>
                  <a:lnTo>
                    <a:pt x="1194" y="1389"/>
                  </a:lnTo>
                  <a:lnTo>
                    <a:pt x="1194" y="1385"/>
                  </a:lnTo>
                  <a:lnTo>
                    <a:pt x="1194" y="1376"/>
                  </a:lnTo>
                  <a:lnTo>
                    <a:pt x="1194" y="1372"/>
                  </a:lnTo>
                  <a:lnTo>
                    <a:pt x="1194" y="1363"/>
                  </a:lnTo>
                  <a:lnTo>
                    <a:pt x="1194" y="1359"/>
                  </a:lnTo>
                  <a:lnTo>
                    <a:pt x="1194" y="1355"/>
                  </a:lnTo>
                  <a:lnTo>
                    <a:pt x="1194" y="1351"/>
                  </a:lnTo>
                  <a:lnTo>
                    <a:pt x="1190" y="1342"/>
                  </a:lnTo>
                  <a:lnTo>
                    <a:pt x="1185" y="1338"/>
                  </a:lnTo>
                  <a:lnTo>
                    <a:pt x="1181" y="1330"/>
                  </a:lnTo>
                  <a:lnTo>
                    <a:pt x="1168" y="1317"/>
                  </a:lnTo>
                  <a:lnTo>
                    <a:pt x="1160" y="1308"/>
                  </a:lnTo>
                  <a:lnTo>
                    <a:pt x="1160" y="1300"/>
                  </a:lnTo>
                  <a:lnTo>
                    <a:pt x="1156" y="1296"/>
                  </a:lnTo>
                  <a:lnTo>
                    <a:pt x="1152" y="1292"/>
                  </a:lnTo>
                  <a:lnTo>
                    <a:pt x="1152" y="1287"/>
                  </a:lnTo>
                  <a:lnTo>
                    <a:pt x="1147" y="1283"/>
                  </a:lnTo>
                  <a:lnTo>
                    <a:pt x="1147" y="1279"/>
                  </a:lnTo>
                  <a:lnTo>
                    <a:pt x="1139" y="1262"/>
                  </a:lnTo>
                  <a:lnTo>
                    <a:pt x="1135" y="1258"/>
                  </a:lnTo>
                  <a:lnTo>
                    <a:pt x="1135" y="1249"/>
                  </a:lnTo>
                  <a:lnTo>
                    <a:pt x="1130" y="1241"/>
                  </a:lnTo>
                  <a:lnTo>
                    <a:pt x="1126" y="1236"/>
                  </a:lnTo>
                  <a:lnTo>
                    <a:pt x="1122" y="1228"/>
                  </a:lnTo>
                  <a:lnTo>
                    <a:pt x="1109" y="1207"/>
                  </a:lnTo>
                  <a:lnTo>
                    <a:pt x="1105" y="1203"/>
                  </a:lnTo>
                  <a:lnTo>
                    <a:pt x="1101" y="1194"/>
                  </a:lnTo>
                  <a:lnTo>
                    <a:pt x="1096" y="1186"/>
                  </a:lnTo>
                  <a:lnTo>
                    <a:pt x="1092" y="1181"/>
                  </a:lnTo>
                  <a:lnTo>
                    <a:pt x="1092" y="1173"/>
                  </a:lnTo>
                  <a:lnTo>
                    <a:pt x="1088" y="1169"/>
                  </a:lnTo>
                  <a:lnTo>
                    <a:pt x="1088" y="1165"/>
                  </a:lnTo>
                  <a:lnTo>
                    <a:pt x="1088" y="1160"/>
                  </a:lnTo>
                  <a:lnTo>
                    <a:pt x="1088" y="1156"/>
                  </a:lnTo>
                  <a:lnTo>
                    <a:pt x="1084" y="1139"/>
                  </a:lnTo>
                  <a:lnTo>
                    <a:pt x="1084" y="1135"/>
                  </a:lnTo>
                  <a:lnTo>
                    <a:pt x="1084" y="1126"/>
                  </a:lnTo>
                  <a:lnTo>
                    <a:pt x="1080" y="1122"/>
                  </a:lnTo>
                  <a:lnTo>
                    <a:pt x="1080" y="1114"/>
                  </a:lnTo>
                  <a:lnTo>
                    <a:pt x="1075" y="1109"/>
                  </a:lnTo>
                  <a:lnTo>
                    <a:pt x="1075" y="1101"/>
                  </a:lnTo>
                  <a:lnTo>
                    <a:pt x="1067" y="1093"/>
                  </a:lnTo>
                  <a:lnTo>
                    <a:pt x="1067" y="1084"/>
                  </a:lnTo>
                  <a:lnTo>
                    <a:pt x="1063" y="1076"/>
                  </a:lnTo>
                  <a:lnTo>
                    <a:pt x="1058" y="1071"/>
                  </a:lnTo>
                  <a:lnTo>
                    <a:pt x="1054" y="1067"/>
                  </a:lnTo>
                  <a:lnTo>
                    <a:pt x="1050" y="1063"/>
                  </a:lnTo>
                  <a:lnTo>
                    <a:pt x="1041" y="1054"/>
                  </a:lnTo>
                  <a:lnTo>
                    <a:pt x="1037" y="1054"/>
                  </a:lnTo>
                  <a:lnTo>
                    <a:pt x="1033" y="1050"/>
                  </a:lnTo>
                  <a:lnTo>
                    <a:pt x="1025" y="1046"/>
                  </a:lnTo>
                  <a:lnTo>
                    <a:pt x="1016" y="1042"/>
                  </a:lnTo>
                  <a:lnTo>
                    <a:pt x="1012" y="1042"/>
                  </a:lnTo>
                  <a:lnTo>
                    <a:pt x="1008" y="1037"/>
                  </a:lnTo>
                  <a:lnTo>
                    <a:pt x="999" y="1037"/>
                  </a:lnTo>
                  <a:lnTo>
                    <a:pt x="991" y="1037"/>
                  </a:lnTo>
                  <a:lnTo>
                    <a:pt x="965" y="1033"/>
                  </a:lnTo>
                  <a:lnTo>
                    <a:pt x="948" y="1033"/>
                  </a:lnTo>
                  <a:lnTo>
                    <a:pt x="931" y="1029"/>
                  </a:lnTo>
                  <a:lnTo>
                    <a:pt x="923" y="1025"/>
                  </a:lnTo>
                  <a:lnTo>
                    <a:pt x="919" y="1025"/>
                  </a:lnTo>
                  <a:lnTo>
                    <a:pt x="914" y="1025"/>
                  </a:lnTo>
                  <a:lnTo>
                    <a:pt x="910" y="1021"/>
                  </a:lnTo>
                  <a:lnTo>
                    <a:pt x="906" y="1021"/>
                  </a:lnTo>
                  <a:lnTo>
                    <a:pt x="906" y="1016"/>
                  </a:lnTo>
                  <a:lnTo>
                    <a:pt x="902" y="1012"/>
                  </a:lnTo>
                  <a:lnTo>
                    <a:pt x="898" y="1008"/>
                  </a:lnTo>
                  <a:lnTo>
                    <a:pt x="898" y="1004"/>
                  </a:lnTo>
                  <a:lnTo>
                    <a:pt x="893" y="995"/>
                  </a:lnTo>
                  <a:lnTo>
                    <a:pt x="889" y="974"/>
                  </a:lnTo>
                  <a:lnTo>
                    <a:pt x="885" y="966"/>
                  </a:lnTo>
                  <a:lnTo>
                    <a:pt x="885" y="961"/>
                  </a:lnTo>
                  <a:lnTo>
                    <a:pt x="885" y="957"/>
                  </a:lnTo>
                  <a:lnTo>
                    <a:pt x="881" y="953"/>
                  </a:lnTo>
                  <a:lnTo>
                    <a:pt x="876" y="949"/>
                  </a:lnTo>
                  <a:lnTo>
                    <a:pt x="872" y="944"/>
                  </a:lnTo>
                  <a:lnTo>
                    <a:pt x="868" y="940"/>
                  </a:lnTo>
                  <a:lnTo>
                    <a:pt x="864" y="936"/>
                  </a:lnTo>
                  <a:lnTo>
                    <a:pt x="859" y="936"/>
                  </a:lnTo>
                  <a:lnTo>
                    <a:pt x="855" y="932"/>
                  </a:lnTo>
                  <a:lnTo>
                    <a:pt x="851" y="932"/>
                  </a:lnTo>
                  <a:lnTo>
                    <a:pt x="847" y="927"/>
                  </a:lnTo>
                  <a:lnTo>
                    <a:pt x="838" y="927"/>
                  </a:lnTo>
                  <a:lnTo>
                    <a:pt x="834" y="923"/>
                  </a:lnTo>
                  <a:lnTo>
                    <a:pt x="826" y="923"/>
                  </a:lnTo>
                  <a:lnTo>
                    <a:pt x="817" y="923"/>
                  </a:lnTo>
                  <a:lnTo>
                    <a:pt x="809" y="923"/>
                  </a:lnTo>
                  <a:lnTo>
                    <a:pt x="796" y="923"/>
                  </a:lnTo>
                  <a:lnTo>
                    <a:pt x="792" y="923"/>
                  </a:lnTo>
                  <a:lnTo>
                    <a:pt x="783" y="923"/>
                  </a:lnTo>
                  <a:lnTo>
                    <a:pt x="779" y="923"/>
                  </a:lnTo>
                  <a:lnTo>
                    <a:pt x="771" y="927"/>
                  </a:lnTo>
                  <a:lnTo>
                    <a:pt x="758" y="927"/>
                  </a:lnTo>
                  <a:lnTo>
                    <a:pt x="754" y="932"/>
                  </a:lnTo>
                  <a:lnTo>
                    <a:pt x="745" y="932"/>
                  </a:lnTo>
                  <a:lnTo>
                    <a:pt x="741" y="932"/>
                  </a:lnTo>
                  <a:lnTo>
                    <a:pt x="732" y="932"/>
                  </a:lnTo>
                  <a:lnTo>
                    <a:pt x="728" y="932"/>
                  </a:lnTo>
                  <a:lnTo>
                    <a:pt x="720" y="932"/>
                  </a:lnTo>
                  <a:lnTo>
                    <a:pt x="715" y="927"/>
                  </a:lnTo>
                  <a:lnTo>
                    <a:pt x="707" y="927"/>
                  </a:lnTo>
                  <a:lnTo>
                    <a:pt x="703" y="923"/>
                  </a:lnTo>
                  <a:lnTo>
                    <a:pt x="699" y="923"/>
                  </a:lnTo>
                  <a:lnTo>
                    <a:pt x="694" y="919"/>
                  </a:lnTo>
                  <a:lnTo>
                    <a:pt x="686" y="915"/>
                  </a:lnTo>
                  <a:lnTo>
                    <a:pt x="682" y="910"/>
                  </a:lnTo>
                  <a:lnTo>
                    <a:pt x="665" y="898"/>
                  </a:lnTo>
                  <a:lnTo>
                    <a:pt x="660" y="894"/>
                  </a:lnTo>
                  <a:lnTo>
                    <a:pt x="656" y="889"/>
                  </a:lnTo>
                  <a:lnTo>
                    <a:pt x="652" y="889"/>
                  </a:lnTo>
                  <a:lnTo>
                    <a:pt x="648" y="885"/>
                  </a:lnTo>
                  <a:lnTo>
                    <a:pt x="639" y="885"/>
                  </a:lnTo>
                  <a:lnTo>
                    <a:pt x="635" y="885"/>
                  </a:lnTo>
                  <a:lnTo>
                    <a:pt x="631" y="885"/>
                  </a:lnTo>
                  <a:lnTo>
                    <a:pt x="622" y="885"/>
                  </a:lnTo>
                  <a:lnTo>
                    <a:pt x="618" y="889"/>
                  </a:lnTo>
                  <a:lnTo>
                    <a:pt x="614" y="889"/>
                  </a:lnTo>
                  <a:lnTo>
                    <a:pt x="610" y="889"/>
                  </a:lnTo>
                  <a:lnTo>
                    <a:pt x="593" y="898"/>
                  </a:lnTo>
                  <a:lnTo>
                    <a:pt x="584" y="898"/>
                  </a:lnTo>
                  <a:lnTo>
                    <a:pt x="580" y="898"/>
                  </a:lnTo>
                  <a:lnTo>
                    <a:pt x="572" y="902"/>
                  </a:lnTo>
                  <a:lnTo>
                    <a:pt x="567" y="902"/>
                  </a:lnTo>
                  <a:lnTo>
                    <a:pt x="563" y="902"/>
                  </a:lnTo>
                  <a:lnTo>
                    <a:pt x="559" y="898"/>
                  </a:lnTo>
                  <a:lnTo>
                    <a:pt x="555" y="898"/>
                  </a:lnTo>
                  <a:lnTo>
                    <a:pt x="550" y="894"/>
                  </a:lnTo>
                  <a:lnTo>
                    <a:pt x="542" y="889"/>
                  </a:lnTo>
                  <a:lnTo>
                    <a:pt x="538" y="885"/>
                  </a:lnTo>
                  <a:lnTo>
                    <a:pt x="525" y="872"/>
                  </a:lnTo>
                  <a:lnTo>
                    <a:pt x="521" y="868"/>
                  </a:lnTo>
                  <a:lnTo>
                    <a:pt x="517" y="864"/>
                  </a:lnTo>
                  <a:lnTo>
                    <a:pt x="512" y="860"/>
                  </a:lnTo>
                  <a:lnTo>
                    <a:pt x="508" y="860"/>
                  </a:lnTo>
                  <a:lnTo>
                    <a:pt x="504" y="855"/>
                  </a:lnTo>
                  <a:lnTo>
                    <a:pt x="495" y="855"/>
                  </a:lnTo>
                  <a:lnTo>
                    <a:pt x="487" y="851"/>
                  </a:lnTo>
                  <a:lnTo>
                    <a:pt x="478" y="851"/>
                  </a:lnTo>
                  <a:lnTo>
                    <a:pt x="474" y="851"/>
                  </a:lnTo>
                  <a:lnTo>
                    <a:pt x="470" y="851"/>
                  </a:lnTo>
                  <a:lnTo>
                    <a:pt x="457" y="855"/>
                  </a:lnTo>
                  <a:lnTo>
                    <a:pt x="449" y="855"/>
                  </a:lnTo>
                  <a:lnTo>
                    <a:pt x="445" y="855"/>
                  </a:lnTo>
                  <a:lnTo>
                    <a:pt x="436" y="855"/>
                  </a:lnTo>
                  <a:lnTo>
                    <a:pt x="432" y="851"/>
                  </a:lnTo>
                  <a:lnTo>
                    <a:pt x="423" y="847"/>
                  </a:lnTo>
                  <a:lnTo>
                    <a:pt x="419" y="847"/>
                  </a:lnTo>
                  <a:lnTo>
                    <a:pt x="415" y="843"/>
                  </a:lnTo>
                  <a:lnTo>
                    <a:pt x="411" y="839"/>
                  </a:lnTo>
                  <a:lnTo>
                    <a:pt x="406" y="834"/>
                  </a:lnTo>
                  <a:lnTo>
                    <a:pt x="398" y="826"/>
                  </a:lnTo>
                  <a:lnTo>
                    <a:pt x="381" y="809"/>
                  </a:lnTo>
                  <a:lnTo>
                    <a:pt x="368" y="800"/>
                  </a:lnTo>
                  <a:lnTo>
                    <a:pt x="364" y="796"/>
                  </a:lnTo>
                  <a:lnTo>
                    <a:pt x="360" y="792"/>
                  </a:lnTo>
                  <a:lnTo>
                    <a:pt x="356" y="788"/>
                  </a:lnTo>
                  <a:lnTo>
                    <a:pt x="351" y="783"/>
                  </a:lnTo>
                  <a:lnTo>
                    <a:pt x="343" y="771"/>
                  </a:lnTo>
                  <a:lnTo>
                    <a:pt x="339" y="767"/>
                  </a:lnTo>
                  <a:lnTo>
                    <a:pt x="326" y="754"/>
                  </a:lnTo>
                  <a:lnTo>
                    <a:pt x="322" y="745"/>
                  </a:lnTo>
                  <a:lnTo>
                    <a:pt x="313" y="737"/>
                  </a:lnTo>
                  <a:lnTo>
                    <a:pt x="309" y="733"/>
                  </a:lnTo>
                  <a:lnTo>
                    <a:pt x="309" y="728"/>
                  </a:lnTo>
                  <a:lnTo>
                    <a:pt x="305" y="724"/>
                  </a:lnTo>
                  <a:lnTo>
                    <a:pt x="301" y="720"/>
                  </a:lnTo>
                  <a:lnTo>
                    <a:pt x="296" y="716"/>
                  </a:lnTo>
                  <a:lnTo>
                    <a:pt x="288" y="711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58" y="699"/>
                  </a:lnTo>
                  <a:lnTo>
                    <a:pt x="237" y="690"/>
                  </a:lnTo>
                  <a:lnTo>
                    <a:pt x="229" y="686"/>
                  </a:lnTo>
                  <a:lnTo>
                    <a:pt x="224" y="686"/>
                  </a:lnTo>
                  <a:lnTo>
                    <a:pt x="220" y="682"/>
                  </a:lnTo>
                  <a:lnTo>
                    <a:pt x="216" y="682"/>
                  </a:lnTo>
                  <a:lnTo>
                    <a:pt x="203" y="682"/>
                  </a:lnTo>
                  <a:lnTo>
                    <a:pt x="195" y="682"/>
                  </a:lnTo>
                  <a:lnTo>
                    <a:pt x="191" y="682"/>
                  </a:lnTo>
                  <a:lnTo>
                    <a:pt x="186" y="682"/>
                  </a:lnTo>
                  <a:lnTo>
                    <a:pt x="182" y="682"/>
                  </a:lnTo>
                  <a:lnTo>
                    <a:pt x="182" y="678"/>
                  </a:lnTo>
                  <a:lnTo>
                    <a:pt x="178" y="673"/>
                  </a:lnTo>
                  <a:lnTo>
                    <a:pt x="174" y="673"/>
                  </a:lnTo>
                  <a:lnTo>
                    <a:pt x="169" y="669"/>
                  </a:lnTo>
                  <a:lnTo>
                    <a:pt x="161" y="652"/>
                  </a:lnTo>
                  <a:lnTo>
                    <a:pt x="144" y="627"/>
                  </a:lnTo>
                  <a:lnTo>
                    <a:pt x="140" y="623"/>
                  </a:lnTo>
                  <a:lnTo>
                    <a:pt x="136" y="618"/>
                  </a:lnTo>
                  <a:lnTo>
                    <a:pt x="136" y="614"/>
                  </a:lnTo>
                  <a:lnTo>
                    <a:pt x="131" y="610"/>
                  </a:lnTo>
                  <a:lnTo>
                    <a:pt x="123" y="606"/>
                  </a:lnTo>
                  <a:lnTo>
                    <a:pt x="119" y="601"/>
                  </a:lnTo>
                  <a:lnTo>
                    <a:pt x="106" y="597"/>
                  </a:lnTo>
                  <a:lnTo>
                    <a:pt x="97" y="593"/>
                  </a:lnTo>
                  <a:lnTo>
                    <a:pt x="89" y="584"/>
                  </a:lnTo>
                  <a:lnTo>
                    <a:pt x="85" y="580"/>
                  </a:lnTo>
                  <a:lnTo>
                    <a:pt x="80" y="580"/>
                  </a:lnTo>
                  <a:lnTo>
                    <a:pt x="76" y="576"/>
                  </a:lnTo>
                  <a:lnTo>
                    <a:pt x="72" y="576"/>
                  </a:lnTo>
                  <a:lnTo>
                    <a:pt x="64" y="576"/>
                  </a:lnTo>
                  <a:lnTo>
                    <a:pt x="55" y="572"/>
                  </a:lnTo>
                  <a:lnTo>
                    <a:pt x="51" y="572"/>
                  </a:lnTo>
                  <a:lnTo>
                    <a:pt x="30" y="572"/>
                  </a:lnTo>
                  <a:lnTo>
                    <a:pt x="21" y="572"/>
                  </a:lnTo>
                  <a:lnTo>
                    <a:pt x="13" y="572"/>
                  </a:lnTo>
                  <a:lnTo>
                    <a:pt x="9" y="568"/>
                  </a:lnTo>
                  <a:lnTo>
                    <a:pt x="4" y="568"/>
                  </a:lnTo>
                  <a:lnTo>
                    <a:pt x="0" y="568"/>
                  </a:lnTo>
                  <a:lnTo>
                    <a:pt x="0" y="563"/>
                  </a:lnTo>
                  <a:close/>
                </a:path>
              </a:pathLst>
            </a:custGeom>
            <a:solidFill>
              <a:srgbClr val="522398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4" name="Freeform 110"/>
            <p:cNvSpPr>
              <a:spLocks/>
            </p:cNvSpPr>
            <p:nvPr/>
          </p:nvSpPr>
          <p:spPr bwMode="auto">
            <a:xfrm>
              <a:off x="2209804" y="3895653"/>
              <a:ext cx="552920" cy="582463"/>
            </a:xfrm>
            <a:custGeom>
              <a:avLst/>
              <a:gdLst>
                <a:gd name="T0" fmla="*/ 101 w 1744"/>
                <a:gd name="T1" fmla="*/ 474 h 1837"/>
                <a:gd name="T2" fmla="*/ 173 w 1744"/>
                <a:gd name="T3" fmla="*/ 499 h 1837"/>
                <a:gd name="T4" fmla="*/ 228 w 1744"/>
                <a:gd name="T5" fmla="*/ 466 h 1837"/>
                <a:gd name="T6" fmla="*/ 190 w 1744"/>
                <a:gd name="T7" fmla="*/ 292 h 1837"/>
                <a:gd name="T8" fmla="*/ 215 w 1744"/>
                <a:gd name="T9" fmla="*/ 195 h 1837"/>
                <a:gd name="T10" fmla="*/ 254 w 1744"/>
                <a:gd name="T11" fmla="*/ 80 h 1837"/>
                <a:gd name="T12" fmla="*/ 351 w 1744"/>
                <a:gd name="T13" fmla="*/ 8 h 1837"/>
                <a:gd name="T14" fmla="*/ 453 w 1744"/>
                <a:gd name="T15" fmla="*/ 89 h 1837"/>
                <a:gd name="T16" fmla="*/ 656 w 1744"/>
                <a:gd name="T17" fmla="*/ 156 h 1837"/>
                <a:gd name="T18" fmla="*/ 880 w 1744"/>
                <a:gd name="T19" fmla="*/ 161 h 1837"/>
                <a:gd name="T20" fmla="*/ 956 w 1744"/>
                <a:gd name="T21" fmla="*/ 169 h 1837"/>
                <a:gd name="T22" fmla="*/ 893 w 1744"/>
                <a:gd name="T23" fmla="*/ 300 h 1837"/>
                <a:gd name="T24" fmla="*/ 961 w 1744"/>
                <a:gd name="T25" fmla="*/ 355 h 1837"/>
                <a:gd name="T26" fmla="*/ 990 w 1744"/>
                <a:gd name="T27" fmla="*/ 516 h 1837"/>
                <a:gd name="T28" fmla="*/ 1020 w 1744"/>
                <a:gd name="T29" fmla="*/ 643 h 1837"/>
                <a:gd name="T30" fmla="*/ 1045 w 1744"/>
                <a:gd name="T31" fmla="*/ 724 h 1837"/>
                <a:gd name="T32" fmla="*/ 1100 w 1744"/>
                <a:gd name="T33" fmla="*/ 830 h 1837"/>
                <a:gd name="T34" fmla="*/ 1206 w 1744"/>
                <a:gd name="T35" fmla="*/ 842 h 1837"/>
                <a:gd name="T36" fmla="*/ 1320 w 1744"/>
                <a:gd name="T37" fmla="*/ 902 h 1837"/>
                <a:gd name="T38" fmla="*/ 1464 w 1744"/>
                <a:gd name="T39" fmla="*/ 885 h 1837"/>
                <a:gd name="T40" fmla="*/ 1604 w 1744"/>
                <a:gd name="T41" fmla="*/ 914 h 1837"/>
                <a:gd name="T42" fmla="*/ 1740 w 1744"/>
                <a:gd name="T43" fmla="*/ 1029 h 1837"/>
                <a:gd name="T44" fmla="*/ 1668 w 1744"/>
                <a:gd name="T45" fmla="*/ 1067 h 1837"/>
                <a:gd name="T46" fmla="*/ 1629 w 1744"/>
                <a:gd name="T47" fmla="*/ 1151 h 1837"/>
                <a:gd name="T48" fmla="*/ 1591 w 1744"/>
                <a:gd name="T49" fmla="*/ 1219 h 1837"/>
                <a:gd name="T50" fmla="*/ 1456 w 1744"/>
                <a:gd name="T51" fmla="*/ 1194 h 1837"/>
                <a:gd name="T52" fmla="*/ 1303 w 1744"/>
                <a:gd name="T53" fmla="*/ 1164 h 1837"/>
                <a:gd name="T54" fmla="*/ 1189 w 1744"/>
                <a:gd name="T55" fmla="*/ 1151 h 1837"/>
                <a:gd name="T56" fmla="*/ 1105 w 1744"/>
                <a:gd name="T57" fmla="*/ 1139 h 1837"/>
                <a:gd name="T58" fmla="*/ 978 w 1744"/>
                <a:gd name="T59" fmla="*/ 1105 h 1837"/>
                <a:gd name="T60" fmla="*/ 927 w 1744"/>
                <a:gd name="T61" fmla="*/ 1012 h 1837"/>
                <a:gd name="T62" fmla="*/ 846 w 1744"/>
                <a:gd name="T63" fmla="*/ 1046 h 1837"/>
                <a:gd name="T64" fmla="*/ 749 w 1744"/>
                <a:gd name="T65" fmla="*/ 986 h 1837"/>
                <a:gd name="T66" fmla="*/ 770 w 1744"/>
                <a:gd name="T67" fmla="*/ 1037 h 1837"/>
                <a:gd name="T68" fmla="*/ 749 w 1744"/>
                <a:gd name="T69" fmla="*/ 1143 h 1837"/>
                <a:gd name="T70" fmla="*/ 740 w 1744"/>
                <a:gd name="T71" fmla="*/ 1253 h 1837"/>
                <a:gd name="T72" fmla="*/ 825 w 1744"/>
                <a:gd name="T73" fmla="*/ 1228 h 1837"/>
                <a:gd name="T74" fmla="*/ 910 w 1744"/>
                <a:gd name="T75" fmla="*/ 1312 h 1837"/>
                <a:gd name="T76" fmla="*/ 1003 w 1744"/>
                <a:gd name="T77" fmla="*/ 1325 h 1837"/>
                <a:gd name="T78" fmla="*/ 1109 w 1744"/>
                <a:gd name="T79" fmla="*/ 1219 h 1837"/>
                <a:gd name="T80" fmla="*/ 1176 w 1744"/>
                <a:gd name="T81" fmla="*/ 1304 h 1837"/>
                <a:gd name="T82" fmla="*/ 1176 w 1744"/>
                <a:gd name="T83" fmla="*/ 1414 h 1837"/>
                <a:gd name="T84" fmla="*/ 1083 w 1744"/>
                <a:gd name="T85" fmla="*/ 1477 h 1837"/>
                <a:gd name="T86" fmla="*/ 1092 w 1744"/>
                <a:gd name="T87" fmla="*/ 1541 h 1837"/>
                <a:gd name="T88" fmla="*/ 1041 w 1744"/>
                <a:gd name="T89" fmla="*/ 1634 h 1837"/>
                <a:gd name="T90" fmla="*/ 944 w 1744"/>
                <a:gd name="T91" fmla="*/ 1812 h 1837"/>
                <a:gd name="T92" fmla="*/ 753 w 1744"/>
                <a:gd name="T93" fmla="*/ 1736 h 1837"/>
                <a:gd name="T94" fmla="*/ 605 w 1744"/>
                <a:gd name="T95" fmla="*/ 1634 h 1837"/>
                <a:gd name="T96" fmla="*/ 431 w 1744"/>
                <a:gd name="T97" fmla="*/ 1507 h 1837"/>
                <a:gd name="T98" fmla="*/ 419 w 1744"/>
                <a:gd name="T99" fmla="*/ 1537 h 1837"/>
                <a:gd name="T100" fmla="*/ 398 w 1744"/>
                <a:gd name="T101" fmla="*/ 1592 h 1837"/>
                <a:gd name="T102" fmla="*/ 313 w 1744"/>
                <a:gd name="T103" fmla="*/ 1642 h 1837"/>
                <a:gd name="T104" fmla="*/ 283 w 1744"/>
                <a:gd name="T105" fmla="*/ 1609 h 1837"/>
                <a:gd name="T106" fmla="*/ 160 w 1744"/>
                <a:gd name="T107" fmla="*/ 1600 h 1837"/>
                <a:gd name="T108" fmla="*/ 148 w 1744"/>
                <a:gd name="T109" fmla="*/ 1507 h 1837"/>
                <a:gd name="T110" fmla="*/ 84 w 1744"/>
                <a:gd name="T111" fmla="*/ 1338 h 1837"/>
                <a:gd name="T112" fmla="*/ 25 w 1744"/>
                <a:gd name="T113" fmla="*/ 1236 h 1837"/>
                <a:gd name="T114" fmla="*/ 101 w 1744"/>
                <a:gd name="T115" fmla="*/ 1130 h 1837"/>
                <a:gd name="T116" fmla="*/ 118 w 1744"/>
                <a:gd name="T117" fmla="*/ 1046 h 1837"/>
                <a:gd name="T118" fmla="*/ 88 w 1744"/>
                <a:gd name="T119" fmla="*/ 940 h 1837"/>
                <a:gd name="T120" fmla="*/ 88 w 1744"/>
                <a:gd name="T121" fmla="*/ 762 h 1837"/>
                <a:gd name="T122" fmla="*/ 33 w 1744"/>
                <a:gd name="T123" fmla="*/ 648 h 1837"/>
                <a:gd name="T124" fmla="*/ 4 w 1744"/>
                <a:gd name="T125" fmla="*/ 49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837">
                  <a:moveTo>
                    <a:pt x="0" y="470"/>
                  </a:moveTo>
                  <a:lnTo>
                    <a:pt x="17" y="466"/>
                  </a:lnTo>
                  <a:lnTo>
                    <a:pt x="25" y="461"/>
                  </a:lnTo>
                  <a:lnTo>
                    <a:pt x="38" y="457"/>
                  </a:lnTo>
                  <a:lnTo>
                    <a:pt x="46" y="457"/>
                  </a:lnTo>
                  <a:lnTo>
                    <a:pt x="55" y="457"/>
                  </a:lnTo>
                  <a:lnTo>
                    <a:pt x="59" y="457"/>
                  </a:lnTo>
                  <a:lnTo>
                    <a:pt x="67" y="453"/>
                  </a:lnTo>
                  <a:lnTo>
                    <a:pt x="72" y="457"/>
                  </a:lnTo>
                  <a:lnTo>
                    <a:pt x="76" y="457"/>
                  </a:lnTo>
                  <a:lnTo>
                    <a:pt x="80" y="457"/>
                  </a:lnTo>
                  <a:lnTo>
                    <a:pt x="84" y="457"/>
                  </a:lnTo>
                  <a:lnTo>
                    <a:pt x="88" y="461"/>
                  </a:lnTo>
                  <a:lnTo>
                    <a:pt x="93" y="461"/>
                  </a:lnTo>
                  <a:lnTo>
                    <a:pt x="97" y="466"/>
                  </a:lnTo>
                  <a:lnTo>
                    <a:pt x="101" y="470"/>
                  </a:lnTo>
                  <a:lnTo>
                    <a:pt x="101" y="474"/>
                  </a:lnTo>
                  <a:lnTo>
                    <a:pt x="105" y="482"/>
                  </a:lnTo>
                  <a:lnTo>
                    <a:pt x="110" y="487"/>
                  </a:lnTo>
                  <a:lnTo>
                    <a:pt x="131" y="533"/>
                  </a:lnTo>
                  <a:lnTo>
                    <a:pt x="135" y="542"/>
                  </a:lnTo>
                  <a:lnTo>
                    <a:pt x="135" y="546"/>
                  </a:lnTo>
                  <a:lnTo>
                    <a:pt x="139" y="550"/>
                  </a:lnTo>
                  <a:lnTo>
                    <a:pt x="144" y="550"/>
                  </a:lnTo>
                  <a:lnTo>
                    <a:pt x="148" y="550"/>
                  </a:lnTo>
                  <a:lnTo>
                    <a:pt x="152" y="550"/>
                  </a:lnTo>
                  <a:lnTo>
                    <a:pt x="156" y="546"/>
                  </a:lnTo>
                  <a:lnTo>
                    <a:pt x="156" y="542"/>
                  </a:lnTo>
                  <a:lnTo>
                    <a:pt x="160" y="537"/>
                  </a:lnTo>
                  <a:lnTo>
                    <a:pt x="160" y="533"/>
                  </a:lnTo>
                  <a:lnTo>
                    <a:pt x="165" y="521"/>
                  </a:lnTo>
                  <a:lnTo>
                    <a:pt x="169" y="516"/>
                  </a:lnTo>
                  <a:lnTo>
                    <a:pt x="169" y="508"/>
                  </a:lnTo>
                  <a:lnTo>
                    <a:pt x="173" y="499"/>
                  </a:lnTo>
                  <a:lnTo>
                    <a:pt x="177" y="499"/>
                  </a:lnTo>
                  <a:lnTo>
                    <a:pt x="177" y="495"/>
                  </a:lnTo>
                  <a:lnTo>
                    <a:pt x="182" y="495"/>
                  </a:lnTo>
                  <a:lnTo>
                    <a:pt x="186" y="495"/>
                  </a:lnTo>
                  <a:lnTo>
                    <a:pt x="190" y="495"/>
                  </a:lnTo>
                  <a:lnTo>
                    <a:pt x="203" y="495"/>
                  </a:lnTo>
                  <a:lnTo>
                    <a:pt x="207" y="495"/>
                  </a:lnTo>
                  <a:lnTo>
                    <a:pt x="211" y="495"/>
                  </a:lnTo>
                  <a:lnTo>
                    <a:pt x="220" y="495"/>
                  </a:lnTo>
                  <a:lnTo>
                    <a:pt x="220" y="491"/>
                  </a:lnTo>
                  <a:lnTo>
                    <a:pt x="224" y="491"/>
                  </a:lnTo>
                  <a:lnTo>
                    <a:pt x="228" y="487"/>
                  </a:lnTo>
                  <a:lnTo>
                    <a:pt x="232" y="482"/>
                  </a:lnTo>
                  <a:lnTo>
                    <a:pt x="232" y="478"/>
                  </a:lnTo>
                  <a:lnTo>
                    <a:pt x="232" y="474"/>
                  </a:lnTo>
                  <a:lnTo>
                    <a:pt x="228" y="470"/>
                  </a:lnTo>
                  <a:lnTo>
                    <a:pt x="228" y="466"/>
                  </a:lnTo>
                  <a:lnTo>
                    <a:pt x="224" y="457"/>
                  </a:lnTo>
                  <a:lnTo>
                    <a:pt x="211" y="436"/>
                  </a:lnTo>
                  <a:lnTo>
                    <a:pt x="211" y="432"/>
                  </a:lnTo>
                  <a:lnTo>
                    <a:pt x="207" y="427"/>
                  </a:lnTo>
                  <a:lnTo>
                    <a:pt x="203" y="419"/>
                  </a:lnTo>
                  <a:lnTo>
                    <a:pt x="203" y="415"/>
                  </a:lnTo>
                  <a:lnTo>
                    <a:pt x="199" y="406"/>
                  </a:lnTo>
                  <a:lnTo>
                    <a:pt x="199" y="402"/>
                  </a:lnTo>
                  <a:lnTo>
                    <a:pt x="199" y="394"/>
                  </a:lnTo>
                  <a:lnTo>
                    <a:pt x="194" y="385"/>
                  </a:lnTo>
                  <a:lnTo>
                    <a:pt x="194" y="368"/>
                  </a:lnTo>
                  <a:lnTo>
                    <a:pt x="199" y="343"/>
                  </a:lnTo>
                  <a:lnTo>
                    <a:pt x="194" y="339"/>
                  </a:lnTo>
                  <a:lnTo>
                    <a:pt x="194" y="330"/>
                  </a:lnTo>
                  <a:lnTo>
                    <a:pt x="194" y="322"/>
                  </a:lnTo>
                  <a:lnTo>
                    <a:pt x="190" y="300"/>
                  </a:lnTo>
                  <a:lnTo>
                    <a:pt x="190" y="292"/>
                  </a:lnTo>
                  <a:lnTo>
                    <a:pt x="190" y="275"/>
                  </a:lnTo>
                  <a:lnTo>
                    <a:pt x="190" y="267"/>
                  </a:lnTo>
                  <a:lnTo>
                    <a:pt x="190" y="262"/>
                  </a:lnTo>
                  <a:lnTo>
                    <a:pt x="190" y="258"/>
                  </a:lnTo>
                  <a:lnTo>
                    <a:pt x="190" y="254"/>
                  </a:lnTo>
                  <a:lnTo>
                    <a:pt x="190" y="250"/>
                  </a:lnTo>
                  <a:lnTo>
                    <a:pt x="194" y="245"/>
                  </a:lnTo>
                  <a:lnTo>
                    <a:pt x="199" y="241"/>
                  </a:lnTo>
                  <a:lnTo>
                    <a:pt x="199" y="237"/>
                  </a:lnTo>
                  <a:lnTo>
                    <a:pt x="203" y="228"/>
                  </a:lnTo>
                  <a:lnTo>
                    <a:pt x="207" y="224"/>
                  </a:lnTo>
                  <a:lnTo>
                    <a:pt x="211" y="220"/>
                  </a:lnTo>
                  <a:lnTo>
                    <a:pt x="211" y="216"/>
                  </a:lnTo>
                  <a:lnTo>
                    <a:pt x="211" y="211"/>
                  </a:lnTo>
                  <a:lnTo>
                    <a:pt x="215" y="207"/>
                  </a:lnTo>
                  <a:lnTo>
                    <a:pt x="215" y="203"/>
                  </a:lnTo>
                  <a:lnTo>
                    <a:pt x="215" y="195"/>
                  </a:lnTo>
                  <a:lnTo>
                    <a:pt x="215" y="178"/>
                  </a:lnTo>
                  <a:lnTo>
                    <a:pt x="215" y="173"/>
                  </a:lnTo>
                  <a:lnTo>
                    <a:pt x="215" y="169"/>
                  </a:lnTo>
                  <a:lnTo>
                    <a:pt x="215" y="165"/>
                  </a:lnTo>
                  <a:lnTo>
                    <a:pt x="220" y="161"/>
                  </a:lnTo>
                  <a:lnTo>
                    <a:pt x="224" y="161"/>
                  </a:lnTo>
                  <a:lnTo>
                    <a:pt x="228" y="156"/>
                  </a:lnTo>
                  <a:lnTo>
                    <a:pt x="228" y="152"/>
                  </a:lnTo>
                  <a:lnTo>
                    <a:pt x="232" y="148"/>
                  </a:lnTo>
                  <a:lnTo>
                    <a:pt x="232" y="144"/>
                  </a:lnTo>
                  <a:lnTo>
                    <a:pt x="237" y="135"/>
                  </a:lnTo>
                  <a:lnTo>
                    <a:pt x="241" y="114"/>
                  </a:lnTo>
                  <a:lnTo>
                    <a:pt x="245" y="101"/>
                  </a:lnTo>
                  <a:lnTo>
                    <a:pt x="245" y="93"/>
                  </a:lnTo>
                  <a:lnTo>
                    <a:pt x="249" y="89"/>
                  </a:lnTo>
                  <a:lnTo>
                    <a:pt x="249" y="84"/>
                  </a:lnTo>
                  <a:lnTo>
                    <a:pt x="254" y="80"/>
                  </a:lnTo>
                  <a:lnTo>
                    <a:pt x="258" y="72"/>
                  </a:lnTo>
                  <a:lnTo>
                    <a:pt x="262" y="63"/>
                  </a:lnTo>
                  <a:lnTo>
                    <a:pt x="271" y="55"/>
                  </a:lnTo>
                  <a:lnTo>
                    <a:pt x="275" y="51"/>
                  </a:lnTo>
                  <a:lnTo>
                    <a:pt x="283" y="46"/>
                  </a:lnTo>
                  <a:lnTo>
                    <a:pt x="283" y="42"/>
                  </a:lnTo>
                  <a:lnTo>
                    <a:pt x="287" y="38"/>
                  </a:lnTo>
                  <a:lnTo>
                    <a:pt x="292" y="34"/>
                  </a:lnTo>
                  <a:lnTo>
                    <a:pt x="296" y="29"/>
                  </a:lnTo>
                  <a:lnTo>
                    <a:pt x="296" y="25"/>
                  </a:lnTo>
                  <a:lnTo>
                    <a:pt x="300" y="17"/>
                  </a:lnTo>
                  <a:lnTo>
                    <a:pt x="304" y="0"/>
                  </a:lnTo>
                  <a:lnTo>
                    <a:pt x="313" y="0"/>
                  </a:lnTo>
                  <a:lnTo>
                    <a:pt x="326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8"/>
                  </a:lnTo>
                  <a:lnTo>
                    <a:pt x="364" y="13"/>
                  </a:lnTo>
                  <a:lnTo>
                    <a:pt x="372" y="13"/>
                  </a:lnTo>
                  <a:lnTo>
                    <a:pt x="376" y="17"/>
                  </a:lnTo>
                  <a:lnTo>
                    <a:pt x="381" y="21"/>
                  </a:lnTo>
                  <a:lnTo>
                    <a:pt x="393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4" y="42"/>
                  </a:lnTo>
                  <a:lnTo>
                    <a:pt x="419" y="46"/>
                  </a:lnTo>
                  <a:lnTo>
                    <a:pt x="419" y="51"/>
                  </a:lnTo>
                  <a:lnTo>
                    <a:pt x="423" y="55"/>
                  </a:lnTo>
                  <a:lnTo>
                    <a:pt x="427" y="63"/>
                  </a:lnTo>
                  <a:lnTo>
                    <a:pt x="431" y="68"/>
                  </a:lnTo>
                  <a:lnTo>
                    <a:pt x="436" y="72"/>
                  </a:lnTo>
                  <a:lnTo>
                    <a:pt x="440" y="80"/>
                  </a:lnTo>
                  <a:lnTo>
                    <a:pt x="444" y="84"/>
                  </a:lnTo>
                  <a:lnTo>
                    <a:pt x="453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7"/>
                  </a:lnTo>
                  <a:lnTo>
                    <a:pt x="474" y="97"/>
                  </a:lnTo>
                  <a:lnTo>
                    <a:pt x="491" y="101"/>
                  </a:lnTo>
                  <a:lnTo>
                    <a:pt x="516" y="106"/>
                  </a:lnTo>
                  <a:lnTo>
                    <a:pt x="529" y="110"/>
                  </a:lnTo>
                  <a:lnTo>
                    <a:pt x="537" y="110"/>
                  </a:lnTo>
                  <a:lnTo>
                    <a:pt x="550" y="114"/>
                  </a:lnTo>
                  <a:lnTo>
                    <a:pt x="558" y="118"/>
                  </a:lnTo>
                  <a:lnTo>
                    <a:pt x="580" y="127"/>
                  </a:lnTo>
                  <a:lnTo>
                    <a:pt x="609" y="135"/>
                  </a:lnTo>
                  <a:lnTo>
                    <a:pt x="613" y="135"/>
                  </a:lnTo>
                  <a:lnTo>
                    <a:pt x="622" y="140"/>
                  </a:lnTo>
                  <a:lnTo>
                    <a:pt x="630" y="144"/>
                  </a:lnTo>
                  <a:lnTo>
                    <a:pt x="652" y="156"/>
                  </a:lnTo>
                  <a:lnTo>
                    <a:pt x="656" y="156"/>
                  </a:lnTo>
                  <a:lnTo>
                    <a:pt x="660" y="161"/>
                  </a:lnTo>
                  <a:lnTo>
                    <a:pt x="668" y="161"/>
                  </a:lnTo>
                  <a:lnTo>
                    <a:pt x="673" y="165"/>
                  </a:lnTo>
                  <a:lnTo>
                    <a:pt x="681" y="165"/>
                  </a:lnTo>
                  <a:lnTo>
                    <a:pt x="685" y="165"/>
                  </a:lnTo>
                  <a:lnTo>
                    <a:pt x="698" y="165"/>
                  </a:lnTo>
                  <a:lnTo>
                    <a:pt x="728" y="165"/>
                  </a:lnTo>
                  <a:lnTo>
                    <a:pt x="757" y="165"/>
                  </a:lnTo>
                  <a:lnTo>
                    <a:pt x="766" y="165"/>
                  </a:lnTo>
                  <a:lnTo>
                    <a:pt x="812" y="165"/>
                  </a:lnTo>
                  <a:lnTo>
                    <a:pt x="829" y="165"/>
                  </a:lnTo>
                  <a:lnTo>
                    <a:pt x="842" y="165"/>
                  </a:lnTo>
                  <a:lnTo>
                    <a:pt x="851" y="165"/>
                  </a:lnTo>
                  <a:lnTo>
                    <a:pt x="863" y="165"/>
                  </a:lnTo>
                  <a:lnTo>
                    <a:pt x="867" y="161"/>
                  </a:lnTo>
                  <a:lnTo>
                    <a:pt x="876" y="161"/>
                  </a:lnTo>
                  <a:lnTo>
                    <a:pt x="880" y="161"/>
                  </a:lnTo>
                  <a:lnTo>
                    <a:pt x="889" y="156"/>
                  </a:lnTo>
                  <a:lnTo>
                    <a:pt x="901" y="152"/>
                  </a:lnTo>
                  <a:lnTo>
                    <a:pt x="906" y="152"/>
                  </a:lnTo>
                  <a:lnTo>
                    <a:pt x="914" y="148"/>
                  </a:lnTo>
                  <a:lnTo>
                    <a:pt x="918" y="148"/>
                  </a:lnTo>
                  <a:lnTo>
                    <a:pt x="927" y="148"/>
                  </a:lnTo>
                  <a:lnTo>
                    <a:pt x="931" y="148"/>
                  </a:lnTo>
                  <a:lnTo>
                    <a:pt x="939" y="148"/>
                  </a:lnTo>
                  <a:lnTo>
                    <a:pt x="944" y="152"/>
                  </a:lnTo>
                  <a:lnTo>
                    <a:pt x="948" y="152"/>
                  </a:lnTo>
                  <a:lnTo>
                    <a:pt x="952" y="152"/>
                  </a:lnTo>
                  <a:lnTo>
                    <a:pt x="956" y="152"/>
                  </a:lnTo>
                  <a:lnTo>
                    <a:pt x="956" y="156"/>
                  </a:lnTo>
                  <a:lnTo>
                    <a:pt x="961" y="161"/>
                  </a:lnTo>
                  <a:lnTo>
                    <a:pt x="956" y="161"/>
                  </a:lnTo>
                  <a:lnTo>
                    <a:pt x="956" y="165"/>
                  </a:lnTo>
                  <a:lnTo>
                    <a:pt x="956" y="169"/>
                  </a:lnTo>
                  <a:lnTo>
                    <a:pt x="952" y="173"/>
                  </a:lnTo>
                  <a:lnTo>
                    <a:pt x="939" y="186"/>
                  </a:lnTo>
                  <a:lnTo>
                    <a:pt x="935" y="195"/>
                  </a:lnTo>
                  <a:lnTo>
                    <a:pt x="931" y="199"/>
                  </a:lnTo>
                  <a:lnTo>
                    <a:pt x="927" y="207"/>
                  </a:lnTo>
                  <a:lnTo>
                    <a:pt x="922" y="211"/>
                  </a:lnTo>
                  <a:lnTo>
                    <a:pt x="922" y="216"/>
                  </a:lnTo>
                  <a:lnTo>
                    <a:pt x="918" y="220"/>
                  </a:lnTo>
                  <a:lnTo>
                    <a:pt x="918" y="224"/>
                  </a:lnTo>
                  <a:lnTo>
                    <a:pt x="906" y="250"/>
                  </a:lnTo>
                  <a:lnTo>
                    <a:pt x="901" y="267"/>
                  </a:lnTo>
                  <a:lnTo>
                    <a:pt x="897" y="279"/>
                  </a:lnTo>
                  <a:lnTo>
                    <a:pt x="893" y="283"/>
                  </a:lnTo>
                  <a:lnTo>
                    <a:pt x="893" y="288"/>
                  </a:lnTo>
                  <a:lnTo>
                    <a:pt x="893" y="292"/>
                  </a:lnTo>
                  <a:lnTo>
                    <a:pt x="893" y="296"/>
                  </a:lnTo>
                  <a:lnTo>
                    <a:pt x="893" y="300"/>
                  </a:lnTo>
                  <a:lnTo>
                    <a:pt x="893" y="305"/>
                  </a:lnTo>
                  <a:lnTo>
                    <a:pt x="893" y="309"/>
                  </a:lnTo>
                  <a:lnTo>
                    <a:pt x="897" y="309"/>
                  </a:lnTo>
                  <a:lnTo>
                    <a:pt x="897" y="313"/>
                  </a:lnTo>
                  <a:lnTo>
                    <a:pt x="901" y="317"/>
                  </a:lnTo>
                  <a:lnTo>
                    <a:pt x="906" y="330"/>
                  </a:lnTo>
                  <a:lnTo>
                    <a:pt x="910" y="334"/>
                  </a:lnTo>
                  <a:lnTo>
                    <a:pt x="910" y="339"/>
                  </a:lnTo>
                  <a:lnTo>
                    <a:pt x="914" y="339"/>
                  </a:lnTo>
                  <a:lnTo>
                    <a:pt x="918" y="343"/>
                  </a:lnTo>
                  <a:lnTo>
                    <a:pt x="922" y="347"/>
                  </a:lnTo>
                  <a:lnTo>
                    <a:pt x="927" y="351"/>
                  </a:lnTo>
                  <a:lnTo>
                    <a:pt x="935" y="355"/>
                  </a:lnTo>
                  <a:lnTo>
                    <a:pt x="944" y="355"/>
                  </a:lnTo>
                  <a:lnTo>
                    <a:pt x="948" y="355"/>
                  </a:lnTo>
                  <a:lnTo>
                    <a:pt x="956" y="355"/>
                  </a:lnTo>
                  <a:lnTo>
                    <a:pt x="961" y="355"/>
                  </a:lnTo>
                  <a:lnTo>
                    <a:pt x="965" y="355"/>
                  </a:lnTo>
                  <a:lnTo>
                    <a:pt x="965" y="351"/>
                  </a:lnTo>
                  <a:lnTo>
                    <a:pt x="961" y="355"/>
                  </a:lnTo>
                  <a:lnTo>
                    <a:pt x="961" y="364"/>
                  </a:lnTo>
                  <a:lnTo>
                    <a:pt x="956" y="372"/>
                  </a:lnTo>
                  <a:lnTo>
                    <a:pt x="952" y="377"/>
                  </a:lnTo>
                  <a:lnTo>
                    <a:pt x="939" y="406"/>
                  </a:lnTo>
                  <a:lnTo>
                    <a:pt x="922" y="453"/>
                  </a:lnTo>
                  <a:lnTo>
                    <a:pt x="914" y="474"/>
                  </a:lnTo>
                  <a:lnTo>
                    <a:pt x="939" y="482"/>
                  </a:lnTo>
                  <a:lnTo>
                    <a:pt x="948" y="487"/>
                  </a:lnTo>
                  <a:lnTo>
                    <a:pt x="961" y="495"/>
                  </a:lnTo>
                  <a:lnTo>
                    <a:pt x="965" y="499"/>
                  </a:lnTo>
                  <a:lnTo>
                    <a:pt x="973" y="504"/>
                  </a:lnTo>
                  <a:lnTo>
                    <a:pt x="982" y="508"/>
                  </a:lnTo>
                  <a:lnTo>
                    <a:pt x="986" y="512"/>
                  </a:lnTo>
                  <a:lnTo>
                    <a:pt x="990" y="516"/>
                  </a:lnTo>
                  <a:lnTo>
                    <a:pt x="994" y="521"/>
                  </a:lnTo>
                  <a:lnTo>
                    <a:pt x="999" y="525"/>
                  </a:lnTo>
                  <a:lnTo>
                    <a:pt x="1003" y="533"/>
                  </a:lnTo>
                  <a:lnTo>
                    <a:pt x="1016" y="559"/>
                  </a:lnTo>
                  <a:lnTo>
                    <a:pt x="1024" y="571"/>
                  </a:lnTo>
                  <a:lnTo>
                    <a:pt x="1024" y="580"/>
                  </a:lnTo>
                  <a:lnTo>
                    <a:pt x="1028" y="588"/>
                  </a:lnTo>
                  <a:lnTo>
                    <a:pt x="1028" y="593"/>
                  </a:lnTo>
                  <a:lnTo>
                    <a:pt x="1033" y="593"/>
                  </a:lnTo>
                  <a:lnTo>
                    <a:pt x="1033" y="601"/>
                  </a:lnTo>
                  <a:lnTo>
                    <a:pt x="1033" y="605"/>
                  </a:lnTo>
                  <a:lnTo>
                    <a:pt x="1028" y="622"/>
                  </a:lnTo>
                  <a:lnTo>
                    <a:pt x="1028" y="631"/>
                  </a:lnTo>
                  <a:lnTo>
                    <a:pt x="1024" y="635"/>
                  </a:lnTo>
                  <a:lnTo>
                    <a:pt x="1024" y="639"/>
                  </a:lnTo>
                  <a:lnTo>
                    <a:pt x="1020" y="639"/>
                  </a:lnTo>
                  <a:lnTo>
                    <a:pt x="1020" y="643"/>
                  </a:lnTo>
                  <a:lnTo>
                    <a:pt x="1011" y="643"/>
                  </a:lnTo>
                  <a:lnTo>
                    <a:pt x="1007" y="648"/>
                  </a:lnTo>
                  <a:lnTo>
                    <a:pt x="1007" y="652"/>
                  </a:lnTo>
                  <a:lnTo>
                    <a:pt x="999" y="660"/>
                  </a:lnTo>
                  <a:lnTo>
                    <a:pt x="990" y="669"/>
                  </a:lnTo>
                  <a:lnTo>
                    <a:pt x="990" y="673"/>
                  </a:lnTo>
                  <a:lnTo>
                    <a:pt x="990" y="677"/>
                  </a:lnTo>
                  <a:lnTo>
                    <a:pt x="990" y="681"/>
                  </a:lnTo>
                  <a:lnTo>
                    <a:pt x="990" y="686"/>
                  </a:lnTo>
                  <a:lnTo>
                    <a:pt x="994" y="690"/>
                  </a:lnTo>
                  <a:lnTo>
                    <a:pt x="999" y="698"/>
                  </a:lnTo>
                  <a:lnTo>
                    <a:pt x="1003" y="698"/>
                  </a:lnTo>
                  <a:lnTo>
                    <a:pt x="1007" y="703"/>
                  </a:lnTo>
                  <a:lnTo>
                    <a:pt x="1024" y="711"/>
                  </a:lnTo>
                  <a:lnTo>
                    <a:pt x="1033" y="715"/>
                  </a:lnTo>
                  <a:lnTo>
                    <a:pt x="1037" y="720"/>
                  </a:lnTo>
                  <a:lnTo>
                    <a:pt x="1045" y="724"/>
                  </a:lnTo>
                  <a:lnTo>
                    <a:pt x="1049" y="728"/>
                  </a:lnTo>
                  <a:lnTo>
                    <a:pt x="1054" y="732"/>
                  </a:lnTo>
                  <a:lnTo>
                    <a:pt x="1058" y="736"/>
                  </a:lnTo>
                  <a:lnTo>
                    <a:pt x="1058" y="745"/>
                  </a:lnTo>
                  <a:lnTo>
                    <a:pt x="1062" y="749"/>
                  </a:lnTo>
                  <a:lnTo>
                    <a:pt x="1066" y="753"/>
                  </a:lnTo>
                  <a:lnTo>
                    <a:pt x="1066" y="758"/>
                  </a:lnTo>
                  <a:lnTo>
                    <a:pt x="1066" y="766"/>
                  </a:lnTo>
                  <a:lnTo>
                    <a:pt x="1071" y="770"/>
                  </a:lnTo>
                  <a:lnTo>
                    <a:pt x="1075" y="792"/>
                  </a:lnTo>
                  <a:lnTo>
                    <a:pt x="1079" y="796"/>
                  </a:lnTo>
                  <a:lnTo>
                    <a:pt x="1079" y="804"/>
                  </a:lnTo>
                  <a:lnTo>
                    <a:pt x="1083" y="813"/>
                  </a:lnTo>
                  <a:lnTo>
                    <a:pt x="1083" y="817"/>
                  </a:lnTo>
                  <a:lnTo>
                    <a:pt x="1088" y="817"/>
                  </a:lnTo>
                  <a:lnTo>
                    <a:pt x="1092" y="825"/>
                  </a:lnTo>
                  <a:lnTo>
                    <a:pt x="1100" y="830"/>
                  </a:lnTo>
                  <a:lnTo>
                    <a:pt x="1105" y="830"/>
                  </a:lnTo>
                  <a:lnTo>
                    <a:pt x="1109" y="834"/>
                  </a:lnTo>
                  <a:lnTo>
                    <a:pt x="1113" y="834"/>
                  </a:lnTo>
                  <a:lnTo>
                    <a:pt x="1117" y="834"/>
                  </a:lnTo>
                  <a:lnTo>
                    <a:pt x="1121" y="834"/>
                  </a:lnTo>
                  <a:lnTo>
                    <a:pt x="1130" y="834"/>
                  </a:lnTo>
                  <a:lnTo>
                    <a:pt x="1134" y="834"/>
                  </a:lnTo>
                  <a:lnTo>
                    <a:pt x="1151" y="830"/>
                  </a:lnTo>
                  <a:lnTo>
                    <a:pt x="1160" y="830"/>
                  </a:lnTo>
                  <a:lnTo>
                    <a:pt x="1168" y="830"/>
                  </a:lnTo>
                  <a:lnTo>
                    <a:pt x="1172" y="830"/>
                  </a:lnTo>
                  <a:lnTo>
                    <a:pt x="1181" y="834"/>
                  </a:lnTo>
                  <a:lnTo>
                    <a:pt x="1185" y="834"/>
                  </a:lnTo>
                  <a:lnTo>
                    <a:pt x="1189" y="834"/>
                  </a:lnTo>
                  <a:lnTo>
                    <a:pt x="1198" y="838"/>
                  </a:lnTo>
                  <a:lnTo>
                    <a:pt x="1202" y="838"/>
                  </a:lnTo>
                  <a:lnTo>
                    <a:pt x="1206" y="842"/>
                  </a:lnTo>
                  <a:lnTo>
                    <a:pt x="1210" y="847"/>
                  </a:lnTo>
                  <a:lnTo>
                    <a:pt x="1215" y="851"/>
                  </a:lnTo>
                  <a:lnTo>
                    <a:pt x="1223" y="855"/>
                  </a:lnTo>
                  <a:lnTo>
                    <a:pt x="1240" y="872"/>
                  </a:lnTo>
                  <a:lnTo>
                    <a:pt x="1244" y="876"/>
                  </a:lnTo>
                  <a:lnTo>
                    <a:pt x="1253" y="880"/>
                  </a:lnTo>
                  <a:lnTo>
                    <a:pt x="1257" y="885"/>
                  </a:lnTo>
                  <a:lnTo>
                    <a:pt x="1265" y="889"/>
                  </a:lnTo>
                  <a:lnTo>
                    <a:pt x="1270" y="893"/>
                  </a:lnTo>
                  <a:lnTo>
                    <a:pt x="1274" y="893"/>
                  </a:lnTo>
                  <a:lnTo>
                    <a:pt x="1278" y="897"/>
                  </a:lnTo>
                  <a:lnTo>
                    <a:pt x="1282" y="897"/>
                  </a:lnTo>
                  <a:lnTo>
                    <a:pt x="1291" y="902"/>
                  </a:lnTo>
                  <a:lnTo>
                    <a:pt x="1299" y="902"/>
                  </a:lnTo>
                  <a:lnTo>
                    <a:pt x="1308" y="902"/>
                  </a:lnTo>
                  <a:lnTo>
                    <a:pt x="1316" y="902"/>
                  </a:lnTo>
                  <a:lnTo>
                    <a:pt x="1320" y="902"/>
                  </a:lnTo>
                  <a:lnTo>
                    <a:pt x="1329" y="902"/>
                  </a:lnTo>
                  <a:lnTo>
                    <a:pt x="1337" y="902"/>
                  </a:lnTo>
                  <a:lnTo>
                    <a:pt x="1346" y="902"/>
                  </a:lnTo>
                  <a:lnTo>
                    <a:pt x="1354" y="897"/>
                  </a:lnTo>
                  <a:lnTo>
                    <a:pt x="1359" y="897"/>
                  </a:lnTo>
                  <a:lnTo>
                    <a:pt x="1371" y="893"/>
                  </a:lnTo>
                  <a:lnTo>
                    <a:pt x="1392" y="885"/>
                  </a:lnTo>
                  <a:lnTo>
                    <a:pt x="1405" y="885"/>
                  </a:lnTo>
                  <a:lnTo>
                    <a:pt x="1409" y="880"/>
                  </a:lnTo>
                  <a:lnTo>
                    <a:pt x="1418" y="880"/>
                  </a:lnTo>
                  <a:lnTo>
                    <a:pt x="1426" y="880"/>
                  </a:lnTo>
                  <a:lnTo>
                    <a:pt x="1435" y="876"/>
                  </a:lnTo>
                  <a:lnTo>
                    <a:pt x="1439" y="876"/>
                  </a:lnTo>
                  <a:lnTo>
                    <a:pt x="1447" y="880"/>
                  </a:lnTo>
                  <a:lnTo>
                    <a:pt x="1456" y="880"/>
                  </a:lnTo>
                  <a:lnTo>
                    <a:pt x="1460" y="880"/>
                  </a:lnTo>
                  <a:lnTo>
                    <a:pt x="1464" y="885"/>
                  </a:lnTo>
                  <a:lnTo>
                    <a:pt x="1469" y="885"/>
                  </a:lnTo>
                  <a:lnTo>
                    <a:pt x="1473" y="889"/>
                  </a:lnTo>
                  <a:lnTo>
                    <a:pt x="1481" y="889"/>
                  </a:lnTo>
                  <a:lnTo>
                    <a:pt x="1498" y="902"/>
                  </a:lnTo>
                  <a:lnTo>
                    <a:pt x="1502" y="906"/>
                  </a:lnTo>
                  <a:lnTo>
                    <a:pt x="1507" y="910"/>
                  </a:lnTo>
                  <a:lnTo>
                    <a:pt x="1511" y="910"/>
                  </a:lnTo>
                  <a:lnTo>
                    <a:pt x="1519" y="914"/>
                  </a:lnTo>
                  <a:lnTo>
                    <a:pt x="1528" y="914"/>
                  </a:lnTo>
                  <a:lnTo>
                    <a:pt x="1536" y="914"/>
                  </a:lnTo>
                  <a:lnTo>
                    <a:pt x="1541" y="914"/>
                  </a:lnTo>
                  <a:lnTo>
                    <a:pt x="1549" y="914"/>
                  </a:lnTo>
                  <a:lnTo>
                    <a:pt x="1574" y="914"/>
                  </a:lnTo>
                  <a:lnTo>
                    <a:pt x="1583" y="914"/>
                  </a:lnTo>
                  <a:lnTo>
                    <a:pt x="1591" y="914"/>
                  </a:lnTo>
                  <a:lnTo>
                    <a:pt x="1596" y="914"/>
                  </a:lnTo>
                  <a:lnTo>
                    <a:pt x="1604" y="914"/>
                  </a:lnTo>
                  <a:lnTo>
                    <a:pt x="1613" y="919"/>
                  </a:lnTo>
                  <a:lnTo>
                    <a:pt x="1617" y="919"/>
                  </a:lnTo>
                  <a:lnTo>
                    <a:pt x="1621" y="919"/>
                  </a:lnTo>
                  <a:lnTo>
                    <a:pt x="1629" y="923"/>
                  </a:lnTo>
                  <a:lnTo>
                    <a:pt x="1638" y="923"/>
                  </a:lnTo>
                  <a:lnTo>
                    <a:pt x="1651" y="931"/>
                  </a:lnTo>
                  <a:lnTo>
                    <a:pt x="1655" y="931"/>
                  </a:lnTo>
                  <a:lnTo>
                    <a:pt x="1672" y="940"/>
                  </a:lnTo>
                  <a:lnTo>
                    <a:pt x="1689" y="948"/>
                  </a:lnTo>
                  <a:lnTo>
                    <a:pt x="1727" y="969"/>
                  </a:lnTo>
                  <a:lnTo>
                    <a:pt x="1731" y="974"/>
                  </a:lnTo>
                  <a:lnTo>
                    <a:pt x="1731" y="978"/>
                  </a:lnTo>
                  <a:lnTo>
                    <a:pt x="1735" y="991"/>
                  </a:lnTo>
                  <a:lnTo>
                    <a:pt x="1740" y="999"/>
                  </a:lnTo>
                  <a:lnTo>
                    <a:pt x="1740" y="1012"/>
                  </a:lnTo>
                  <a:lnTo>
                    <a:pt x="1740" y="1020"/>
                  </a:lnTo>
                  <a:lnTo>
                    <a:pt x="1740" y="1029"/>
                  </a:lnTo>
                  <a:lnTo>
                    <a:pt x="1744" y="1037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40" y="1054"/>
                  </a:lnTo>
                  <a:lnTo>
                    <a:pt x="1740" y="1058"/>
                  </a:lnTo>
                  <a:lnTo>
                    <a:pt x="1735" y="1058"/>
                  </a:lnTo>
                  <a:lnTo>
                    <a:pt x="1727" y="1058"/>
                  </a:lnTo>
                  <a:lnTo>
                    <a:pt x="1714" y="1058"/>
                  </a:lnTo>
                  <a:lnTo>
                    <a:pt x="1701" y="1058"/>
                  </a:lnTo>
                  <a:lnTo>
                    <a:pt x="1697" y="1058"/>
                  </a:lnTo>
                  <a:lnTo>
                    <a:pt x="1693" y="1058"/>
                  </a:lnTo>
                  <a:lnTo>
                    <a:pt x="1689" y="1058"/>
                  </a:lnTo>
                  <a:lnTo>
                    <a:pt x="1684" y="1058"/>
                  </a:lnTo>
                  <a:lnTo>
                    <a:pt x="1680" y="1062"/>
                  </a:lnTo>
                  <a:lnTo>
                    <a:pt x="1676" y="1062"/>
                  </a:lnTo>
                  <a:lnTo>
                    <a:pt x="1672" y="1067"/>
                  </a:lnTo>
                  <a:lnTo>
                    <a:pt x="1668" y="1067"/>
                  </a:lnTo>
                  <a:lnTo>
                    <a:pt x="1668" y="1071"/>
                  </a:lnTo>
                  <a:lnTo>
                    <a:pt x="1663" y="1075"/>
                  </a:lnTo>
                  <a:lnTo>
                    <a:pt x="1659" y="1079"/>
                  </a:lnTo>
                  <a:lnTo>
                    <a:pt x="1659" y="1084"/>
                  </a:lnTo>
                  <a:lnTo>
                    <a:pt x="1655" y="1092"/>
                  </a:lnTo>
                  <a:lnTo>
                    <a:pt x="1655" y="1096"/>
                  </a:lnTo>
                  <a:lnTo>
                    <a:pt x="1655" y="1101"/>
                  </a:lnTo>
                  <a:lnTo>
                    <a:pt x="1646" y="1109"/>
                  </a:lnTo>
                  <a:lnTo>
                    <a:pt x="1646" y="1118"/>
                  </a:lnTo>
                  <a:lnTo>
                    <a:pt x="1646" y="1122"/>
                  </a:lnTo>
                  <a:lnTo>
                    <a:pt x="1642" y="1122"/>
                  </a:lnTo>
                  <a:lnTo>
                    <a:pt x="1642" y="1126"/>
                  </a:lnTo>
                  <a:lnTo>
                    <a:pt x="1642" y="1134"/>
                  </a:lnTo>
                  <a:lnTo>
                    <a:pt x="1638" y="1143"/>
                  </a:lnTo>
                  <a:lnTo>
                    <a:pt x="1638" y="1147"/>
                  </a:lnTo>
                  <a:lnTo>
                    <a:pt x="1634" y="1147"/>
                  </a:lnTo>
                  <a:lnTo>
                    <a:pt x="1629" y="1151"/>
                  </a:lnTo>
                  <a:lnTo>
                    <a:pt x="1625" y="1156"/>
                  </a:lnTo>
                  <a:lnTo>
                    <a:pt x="1621" y="1156"/>
                  </a:lnTo>
                  <a:lnTo>
                    <a:pt x="1617" y="1160"/>
                  </a:lnTo>
                  <a:lnTo>
                    <a:pt x="1613" y="1164"/>
                  </a:lnTo>
                  <a:lnTo>
                    <a:pt x="1608" y="1168"/>
                  </a:lnTo>
                  <a:lnTo>
                    <a:pt x="1604" y="1173"/>
                  </a:lnTo>
                  <a:lnTo>
                    <a:pt x="1604" y="1181"/>
                  </a:lnTo>
                  <a:lnTo>
                    <a:pt x="1600" y="1185"/>
                  </a:lnTo>
                  <a:lnTo>
                    <a:pt x="1600" y="1189"/>
                  </a:lnTo>
                  <a:lnTo>
                    <a:pt x="1600" y="1198"/>
                  </a:lnTo>
                  <a:lnTo>
                    <a:pt x="1600" y="1202"/>
                  </a:lnTo>
                  <a:lnTo>
                    <a:pt x="1600" y="1206"/>
                  </a:lnTo>
                  <a:lnTo>
                    <a:pt x="1600" y="1211"/>
                  </a:lnTo>
                  <a:lnTo>
                    <a:pt x="1600" y="1215"/>
                  </a:lnTo>
                  <a:lnTo>
                    <a:pt x="1600" y="1219"/>
                  </a:lnTo>
                  <a:lnTo>
                    <a:pt x="1596" y="1219"/>
                  </a:lnTo>
                  <a:lnTo>
                    <a:pt x="1591" y="1219"/>
                  </a:lnTo>
                  <a:lnTo>
                    <a:pt x="1587" y="1223"/>
                  </a:lnTo>
                  <a:lnTo>
                    <a:pt x="1583" y="1223"/>
                  </a:lnTo>
                  <a:lnTo>
                    <a:pt x="1579" y="1223"/>
                  </a:lnTo>
                  <a:lnTo>
                    <a:pt x="1570" y="1223"/>
                  </a:lnTo>
                  <a:lnTo>
                    <a:pt x="1562" y="1223"/>
                  </a:lnTo>
                  <a:lnTo>
                    <a:pt x="1557" y="1219"/>
                  </a:lnTo>
                  <a:lnTo>
                    <a:pt x="1549" y="1219"/>
                  </a:lnTo>
                  <a:lnTo>
                    <a:pt x="1541" y="1219"/>
                  </a:lnTo>
                  <a:lnTo>
                    <a:pt x="1536" y="1219"/>
                  </a:lnTo>
                  <a:lnTo>
                    <a:pt x="1524" y="1215"/>
                  </a:lnTo>
                  <a:lnTo>
                    <a:pt x="1515" y="1211"/>
                  </a:lnTo>
                  <a:lnTo>
                    <a:pt x="1507" y="1206"/>
                  </a:lnTo>
                  <a:lnTo>
                    <a:pt x="1498" y="1206"/>
                  </a:lnTo>
                  <a:lnTo>
                    <a:pt x="1486" y="1202"/>
                  </a:lnTo>
                  <a:lnTo>
                    <a:pt x="1477" y="1198"/>
                  </a:lnTo>
                  <a:lnTo>
                    <a:pt x="1469" y="1198"/>
                  </a:lnTo>
                  <a:lnTo>
                    <a:pt x="1456" y="1194"/>
                  </a:lnTo>
                  <a:lnTo>
                    <a:pt x="1452" y="1194"/>
                  </a:lnTo>
                  <a:lnTo>
                    <a:pt x="1443" y="1189"/>
                  </a:lnTo>
                  <a:lnTo>
                    <a:pt x="1439" y="1189"/>
                  </a:lnTo>
                  <a:lnTo>
                    <a:pt x="1430" y="1185"/>
                  </a:lnTo>
                  <a:lnTo>
                    <a:pt x="1422" y="1181"/>
                  </a:lnTo>
                  <a:lnTo>
                    <a:pt x="1409" y="1177"/>
                  </a:lnTo>
                  <a:lnTo>
                    <a:pt x="1384" y="1168"/>
                  </a:lnTo>
                  <a:lnTo>
                    <a:pt x="1371" y="1164"/>
                  </a:lnTo>
                  <a:lnTo>
                    <a:pt x="1363" y="1160"/>
                  </a:lnTo>
                  <a:lnTo>
                    <a:pt x="1359" y="1160"/>
                  </a:lnTo>
                  <a:lnTo>
                    <a:pt x="1354" y="1160"/>
                  </a:lnTo>
                  <a:lnTo>
                    <a:pt x="1346" y="1160"/>
                  </a:lnTo>
                  <a:lnTo>
                    <a:pt x="1342" y="1160"/>
                  </a:lnTo>
                  <a:lnTo>
                    <a:pt x="1329" y="1164"/>
                  </a:lnTo>
                  <a:lnTo>
                    <a:pt x="1325" y="1164"/>
                  </a:lnTo>
                  <a:lnTo>
                    <a:pt x="1316" y="1164"/>
                  </a:lnTo>
                  <a:lnTo>
                    <a:pt x="1303" y="1164"/>
                  </a:lnTo>
                  <a:lnTo>
                    <a:pt x="1295" y="1164"/>
                  </a:lnTo>
                  <a:lnTo>
                    <a:pt x="1291" y="1164"/>
                  </a:lnTo>
                  <a:lnTo>
                    <a:pt x="1282" y="1164"/>
                  </a:lnTo>
                  <a:lnTo>
                    <a:pt x="1278" y="1164"/>
                  </a:lnTo>
                  <a:lnTo>
                    <a:pt x="1274" y="1164"/>
                  </a:lnTo>
                  <a:lnTo>
                    <a:pt x="1270" y="1160"/>
                  </a:lnTo>
                  <a:lnTo>
                    <a:pt x="1261" y="1156"/>
                  </a:lnTo>
                  <a:lnTo>
                    <a:pt x="1257" y="1156"/>
                  </a:lnTo>
                  <a:lnTo>
                    <a:pt x="1240" y="1147"/>
                  </a:lnTo>
                  <a:lnTo>
                    <a:pt x="1232" y="1147"/>
                  </a:lnTo>
                  <a:lnTo>
                    <a:pt x="1227" y="1147"/>
                  </a:lnTo>
                  <a:lnTo>
                    <a:pt x="1223" y="1147"/>
                  </a:lnTo>
                  <a:lnTo>
                    <a:pt x="1219" y="1147"/>
                  </a:lnTo>
                  <a:lnTo>
                    <a:pt x="1210" y="1147"/>
                  </a:lnTo>
                  <a:lnTo>
                    <a:pt x="1202" y="1147"/>
                  </a:lnTo>
                  <a:lnTo>
                    <a:pt x="1198" y="1151"/>
                  </a:lnTo>
                  <a:lnTo>
                    <a:pt x="1189" y="1151"/>
                  </a:lnTo>
                  <a:lnTo>
                    <a:pt x="1176" y="1160"/>
                  </a:lnTo>
                  <a:lnTo>
                    <a:pt x="1147" y="1168"/>
                  </a:lnTo>
                  <a:lnTo>
                    <a:pt x="1138" y="1173"/>
                  </a:lnTo>
                  <a:lnTo>
                    <a:pt x="1134" y="1173"/>
                  </a:lnTo>
                  <a:lnTo>
                    <a:pt x="1138" y="1168"/>
                  </a:lnTo>
                  <a:lnTo>
                    <a:pt x="1138" y="1160"/>
                  </a:lnTo>
                  <a:lnTo>
                    <a:pt x="1138" y="1156"/>
                  </a:lnTo>
                  <a:lnTo>
                    <a:pt x="1134" y="1151"/>
                  </a:lnTo>
                  <a:lnTo>
                    <a:pt x="1134" y="1147"/>
                  </a:lnTo>
                  <a:lnTo>
                    <a:pt x="1134" y="1143"/>
                  </a:lnTo>
                  <a:lnTo>
                    <a:pt x="1130" y="1139"/>
                  </a:lnTo>
                  <a:lnTo>
                    <a:pt x="1130" y="1134"/>
                  </a:lnTo>
                  <a:lnTo>
                    <a:pt x="1121" y="1130"/>
                  </a:lnTo>
                  <a:lnTo>
                    <a:pt x="1117" y="1130"/>
                  </a:lnTo>
                  <a:lnTo>
                    <a:pt x="1113" y="1130"/>
                  </a:lnTo>
                  <a:lnTo>
                    <a:pt x="1109" y="1134"/>
                  </a:lnTo>
                  <a:lnTo>
                    <a:pt x="1105" y="1139"/>
                  </a:lnTo>
                  <a:lnTo>
                    <a:pt x="1100" y="1143"/>
                  </a:lnTo>
                  <a:lnTo>
                    <a:pt x="1096" y="1143"/>
                  </a:lnTo>
                  <a:lnTo>
                    <a:pt x="1092" y="1139"/>
                  </a:lnTo>
                  <a:lnTo>
                    <a:pt x="1083" y="1139"/>
                  </a:lnTo>
                  <a:lnTo>
                    <a:pt x="1079" y="1134"/>
                  </a:lnTo>
                  <a:lnTo>
                    <a:pt x="1075" y="1134"/>
                  </a:lnTo>
                  <a:lnTo>
                    <a:pt x="1071" y="1130"/>
                  </a:lnTo>
                  <a:lnTo>
                    <a:pt x="1066" y="1130"/>
                  </a:lnTo>
                  <a:lnTo>
                    <a:pt x="1054" y="1130"/>
                  </a:lnTo>
                  <a:lnTo>
                    <a:pt x="1020" y="1122"/>
                  </a:lnTo>
                  <a:lnTo>
                    <a:pt x="1007" y="1122"/>
                  </a:lnTo>
                  <a:lnTo>
                    <a:pt x="999" y="1118"/>
                  </a:lnTo>
                  <a:lnTo>
                    <a:pt x="994" y="1118"/>
                  </a:lnTo>
                  <a:lnTo>
                    <a:pt x="990" y="1118"/>
                  </a:lnTo>
                  <a:lnTo>
                    <a:pt x="986" y="1113"/>
                  </a:lnTo>
                  <a:lnTo>
                    <a:pt x="982" y="1109"/>
                  </a:lnTo>
                  <a:lnTo>
                    <a:pt x="978" y="1105"/>
                  </a:lnTo>
                  <a:lnTo>
                    <a:pt x="973" y="1101"/>
                  </a:lnTo>
                  <a:lnTo>
                    <a:pt x="969" y="1101"/>
                  </a:lnTo>
                  <a:lnTo>
                    <a:pt x="969" y="1092"/>
                  </a:lnTo>
                  <a:lnTo>
                    <a:pt x="965" y="1092"/>
                  </a:lnTo>
                  <a:lnTo>
                    <a:pt x="965" y="1088"/>
                  </a:lnTo>
                  <a:lnTo>
                    <a:pt x="961" y="1079"/>
                  </a:lnTo>
                  <a:lnTo>
                    <a:pt x="961" y="1071"/>
                  </a:lnTo>
                  <a:lnTo>
                    <a:pt x="956" y="1050"/>
                  </a:lnTo>
                  <a:lnTo>
                    <a:pt x="952" y="1046"/>
                  </a:lnTo>
                  <a:lnTo>
                    <a:pt x="952" y="1037"/>
                  </a:lnTo>
                  <a:lnTo>
                    <a:pt x="948" y="1033"/>
                  </a:lnTo>
                  <a:lnTo>
                    <a:pt x="948" y="1029"/>
                  </a:lnTo>
                  <a:lnTo>
                    <a:pt x="944" y="1024"/>
                  </a:lnTo>
                  <a:lnTo>
                    <a:pt x="939" y="1024"/>
                  </a:lnTo>
                  <a:lnTo>
                    <a:pt x="935" y="1020"/>
                  </a:lnTo>
                  <a:lnTo>
                    <a:pt x="931" y="1016"/>
                  </a:lnTo>
                  <a:lnTo>
                    <a:pt x="927" y="1012"/>
                  </a:lnTo>
                  <a:lnTo>
                    <a:pt x="922" y="1012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03"/>
                  </a:lnTo>
                  <a:lnTo>
                    <a:pt x="901" y="1003"/>
                  </a:lnTo>
                  <a:lnTo>
                    <a:pt x="897" y="1003"/>
                  </a:lnTo>
                  <a:lnTo>
                    <a:pt x="889" y="1003"/>
                  </a:lnTo>
                  <a:lnTo>
                    <a:pt x="884" y="1007"/>
                  </a:lnTo>
                  <a:lnTo>
                    <a:pt x="880" y="1007"/>
                  </a:lnTo>
                  <a:lnTo>
                    <a:pt x="876" y="1012"/>
                  </a:lnTo>
                  <a:lnTo>
                    <a:pt x="872" y="1012"/>
                  </a:lnTo>
                  <a:lnTo>
                    <a:pt x="872" y="1016"/>
                  </a:lnTo>
                  <a:lnTo>
                    <a:pt x="867" y="1016"/>
                  </a:lnTo>
                  <a:lnTo>
                    <a:pt x="863" y="1024"/>
                  </a:lnTo>
                  <a:lnTo>
                    <a:pt x="859" y="1029"/>
                  </a:lnTo>
                  <a:lnTo>
                    <a:pt x="855" y="1041"/>
                  </a:lnTo>
                  <a:lnTo>
                    <a:pt x="846" y="1046"/>
                  </a:lnTo>
                  <a:lnTo>
                    <a:pt x="842" y="1054"/>
                  </a:lnTo>
                  <a:lnTo>
                    <a:pt x="838" y="1054"/>
                  </a:lnTo>
                  <a:lnTo>
                    <a:pt x="838" y="1058"/>
                  </a:lnTo>
                  <a:lnTo>
                    <a:pt x="834" y="1058"/>
                  </a:lnTo>
                  <a:lnTo>
                    <a:pt x="829" y="1062"/>
                  </a:lnTo>
                  <a:lnTo>
                    <a:pt x="825" y="1062"/>
                  </a:lnTo>
                  <a:lnTo>
                    <a:pt x="821" y="1058"/>
                  </a:lnTo>
                  <a:lnTo>
                    <a:pt x="817" y="1058"/>
                  </a:lnTo>
                  <a:lnTo>
                    <a:pt x="812" y="1058"/>
                  </a:lnTo>
                  <a:lnTo>
                    <a:pt x="808" y="1054"/>
                  </a:lnTo>
                  <a:lnTo>
                    <a:pt x="804" y="1050"/>
                  </a:lnTo>
                  <a:lnTo>
                    <a:pt x="795" y="1046"/>
                  </a:lnTo>
                  <a:lnTo>
                    <a:pt x="791" y="1041"/>
                  </a:lnTo>
                  <a:lnTo>
                    <a:pt x="787" y="1033"/>
                  </a:lnTo>
                  <a:lnTo>
                    <a:pt x="779" y="1024"/>
                  </a:lnTo>
                  <a:lnTo>
                    <a:pt x="757" y="995"/>
                  </a:lnTo>
                  <a:lnTo>
                    <a:pt x="749" y="986"/>
                  </a:lnTo>
                  <a:lnTo>
                    <a:pt x="745" y="978"/>
                  </a:lnTo>
                  <a:lnTo>
                    <a:pt x="740" y="974"/>
                  </a:lnTo>
                  <a:lnTo>
                    <a:pt x="732" y="965"/>
                  </a:lnTo>
                  <a:lnTo>
                    <a:pt x="728" y="957"/>
                  </a:lnTo>
                  <a:lnTo>
                    <a:pt x="719" y="948"/>
                  </a:lnTo>
                  <a:lnTo>
                    <a:pt x="711" y="944"/>
                  </a:lnTo>
                  <a:lnTo>
                    <a:pt x="707" y="940"/>
                  </a:lnTo>
                  <a:lnTo>
                    <a:pt x="698" y="935"/>
                  </a:lnTo>
                  <a:lnTo>
                    <a:pt x="698" y="931"/>
                  </a:lnTo>
                  <a:lnTo>
                    <a:pt x="694" y="931"/>
                  </a:lnTo>
                  <a:lnTo>
                    <a:pt x="740" y="995"/>
                  </a:lnTo>
                  <a:lnTo>
                    <a:pt x="749" y="999"/>
                  </a:lnTo>
                  <a:lnTo>
                    <a:pt x="753" y="1007"/>
                  </a:lnTo>
                  <a:lnTo>
                    <a:pt x="762" y="1020"/>
                  </a:lnTo>
                  <a:lnTo>
                    <a:pt x="766" y="1029"/>
                  </a:lnTo>
                  <a:lnTo>
                    <a:pt x="770" y="1033"/>
                  </a:lnTo>
                  <a:lnTo>
                    <a:pt x="770" y="1037"/>
                  </a:lnTo>
                  <a:lnTo>
                    <a:pt x="770" y="1041"/>
                  </a:lnTo>
                  <a:lnTo>
                    <a:pt x="770" y="1046"/>
                  </a:lnTo>
                  <a:lnTo>
                    <a:pt x="770" y="1050"/>
                  </a:lnTo>
                  <a:lnTo>
                    <a:pt x="770" y="1054"/>
                  </a:lnTo>
                  <a:lnTo>
                    <a:pt x="770" y="1058"/>
                  </a:lnTo>
                  <a:lnTo>
                    <a:pt x="770" y="1062"/>
                  </a:lnTo>
                  <a:lnTo>
                    <a:pt x="766" y="1062"/>
                  </a:lnTo>
                  <a:lnTo>
                    <a:pt x="762" y="1071"/>
                  </a:lnTo>
                  <a:lnTo>
                    <a:pt x="757" y="1071"/>
                  </a:lnTo>
                  <a:lnTo>
                    <a:pt x="757" y="1075"/>
                  </a:lnTo>
                  <a:lnTo>
                    <a:pt x="753" y="1079"/>
                  </a:lnTo>
                  <a:lnTo>
                    <a:pt x="753" y="1084"/>
                  </a:lnTo>
                  <a:lnTo>
                    <a:pt x="753" y="1092"/>
                  </a:lnTo>
                  <a:lnTo>
                    <a:pt x="753" y="1096"/>
                  </a:lnTo>
                  <a:lnTo>
                    <a:pt x="749" y="1105"/>
                  </a:lnTo>
                  <a:lnTo>
                    <a:pt x="749" y="1118"/>
                  </a:lnTo>
                  <a:lnTo>
                    <a:pt x="749" y="1143"/>
                  </a:lnTo>
                  <a:lnTo>
                    <a:pt x="749" y="1147"/>
                  </a:lnTo>
                  <a:lnTo>
                    <a:pt x="749" y="1151"/>
                  </a:lnTo>
                  <a:lnTo>
                    <a:pt x="749" y="1160"/>
                  </a:lnTo>
                  <a:lnTo>
                    <a:pt x="749" y="1168"/>
                  </a:lnTo>
                  <a:lnTo>
                    <a:pt x="745" y="1177"/>
                  </a:lnTo>
                  <a:lnTo>
                    <a:pt x="740" y="1194"/>
                  </a:lnTo>
                  <a:lnTo>
                    <a:pt x="740" y="1202"/>
                  </a:lnTo>
                  <a:lnTo>
                    <a:pt x="732" y="1219"/>
                  </a:lnTo>
                  <a:lnTo>
                    <a:pt x="732" y="1223"/>
                  </a:lnTo>
                  <a:lnTo>
                    <a:pt x="732" y="1228"/>
                  </a:lnTo>
                  <a:lnTo>
                    <a:pt x="732" y="1232"/>
                  </a:lnTo>
                  <a:lnTo>
                    <a:pt x="732" y="1236"/>
                  </a:lnTo>
                  <a:lnTo>
                    <a:pt x="732" y="1240"/>
                  </a:lnTo>
                  <a:lnTo>
                    <a:pt x="732" y="1245"/>
                  </a:lnTo>
                  <a:lnTo>
                    <a:pt x="736" y="1249"/>
                  </a:lnTo>
                  <a:lnTo>
                    <a:pt x="740" y="1249"/>
                  </a:lnTo>
                  <a:lnTo>
                    <a:pt x="740" y="1253"/>
                  </a:lnTo>
                  <a:lnTo>
                    <a:pt x="745" y="1253"/>
                  </a:lnTo>
                  <a:lnTo>
                    <a:pt x="749" y="1249"/>
                  </a:lnTo>
                  <a:lnTo>
                    <a:pt x="753" y="1249"/>
                  </a:lnTo>
                  <a:lnTo>
                    <a:pt x="762" y="1245"/>
                  </a:lnTo>
                  <a:lnTo>
                    <a:pt x="766" y="1245"/>
                  </a:lnTo>
                  <a:lnTo>
                    <a:pt x="766" y="1240"/>
                  </a:lnTo>
                  <a:lnTo>
                    <a:pt x="770" y="1240"/>
                  </a:lnTo>
                  <a:lnTo>
                    <a:pt x="774" y="1232"/>
                  </a:lnTo>
                  <a:lnTo>
                    <a:pt x="779" y="1232"/>
                  </a:lnTo>
                  <a:lnTo>
                    <a:pt x="783" y="1228"/>
                  </a:lnTo>
                  <a:lnTo>
                    <a:pt x="787" y="1228"/>
                  </a:lnTo>
                  <a:lnTo>
                    <a:pt x="791" y="1223"/>
                  </a:lnTo>
                  <a:lnTo>
                    <a:pt x="795" y="1223"/>
                  </a:lnTo>
                  <a:lnTo>
                    <a:pt x="800" y="1223"/>
                  </a:lnTo>
                  <a:lnTo>
                    <a:pt x="817" y="1228"/>
                  </a:lnTo>
                  <a:lnTo>
                    <a:pt x="821" y="1228"/>
                  </a:lnTo>
                  <a:lnTo>
                    <a:pt x="825" y="1228"/>
                  </a:lnTo>
                  <a:lnTo>
                    <a:pt x="829" y="1223"/>
                  </a:lnTo>
                  <a:lnTo>
                    <a:pt x="834" y="1223"/>
                  </a:lnTo>
                  <a:lnTo>
                    <a:pt x="846" y="1219"/>
                  </a:lnTo>
                  <a:lnTo>
                    <a:pt x="851" y="1219"/>
                  </a:lnTo>
                  <a:lnTo>
                    <a:pt x="855" y="1219"/>
                  </a:lnTo>
                  <a:lnTo>
                    <a:pt x="859" y="1219"/>
                  </a:lnTo>
                  <a:lnTo>
                    <a:pt x="863" y="1223"/>
                  </a:lnTo>
                  <a:lnTo>
                    <a:pt x="867" y="1223"/>
                  </a:lnTo>
                  <a:lnTo>
                    <a:pt x="872" y="1228"/>
                  </a:lnTo>
                  <a:lnTo>
                    <a:pt x="876" y="1228"/>
                  </a:lnTo>
                  <a:lnTo>
                    <a:pt x="876" y="1232"/>
                  </a:lnTo>
                  <a:lnTo>
                    <a:pt x="880" y="1236"/>
                  </a:lnTo>
                  <a:lnTo>
                    <a:pt x="880" y="1240"/>
                  </a:lnTo>
                  <a:lnTo>
                    <a:pt x="884" y="1245"/>
                  </a:lnTo>
                  <a:lnTo>
                    <a:pt x="889" y="1249"/>
                  </a:lnTo>
                  <a:lnTo>
                    <a:pt x="889" y="1257"/>
                  </a:lnTo>
                  <a:lnTo>
                    <a:pt x="910" y="1312"/>
                  </a:lnTo>
                  <a:lnTo>
                    <a:pt x="914" y="1316"/>
                  </a:lnTo>
                  <a:lnTo>
                    <a:pt x="918" y="1325"/>
                  </a:lnTo>
                  <a:lnTo>
                    <a:pt x="918" y="1329"/>
                  </a:lnTo>
                  <a:lnTo>
                    <a:pt x="922" y="1333"/>
                  </a:lnTo>
                  <a:lnTo>
                    <a:pt x="927" y="1338"/>
                  </a:lnTo>
                  <a:lnTo>
                    <a:pt x="931" y="1338"/>
                  </a:lnTo>
                  <a:lnTo>
                    <a:pt x="935" y="1342"/>
                  </a:lnTo>
                  <a:lnTo>
                    <a:pt x="939" y="1342"/>
                  </a:lnTo>
                  <a:lnTo>
                    <a:pt x="944" y="1342"/>
                  </a:lnTo>
                  <a:lnTo>
                    <a:pt x="948" y="1338"/>
                  </a:lnTo>
                  <a:lnTo>
                    <a:pt x="956" y="1338"/>
                  </a:lnTo>
                  <a:lnTo>
                    <a:pt x="961" y="1338"/>
                  </a:lnTo>
                  <a:lnTo>
                    <a:pt x="965" y="1333"/>
                  </a:lnTo>
                  <a:lnTo>
                    <a:pt x="978" y="1329"/>
                  </a:lnTo>
                  <a:lnTo>
                    <a:pt x="982" y="1329"/>
                  </a:lnTo>
                  <a:lnTo>
                    <a:pt x="990" y="1325"/>
                  </a:lnTo>
                  <a:lnTo>
                    <a:pt x="1003" y="1325"/>
                  </a:lnTo>
                  <a:lnTo>
                    <a:pt x="1007" y="1321"/>
                  </a:lnTo>
                  <a:lnTo>
                    <a:pt x="1016" y="1321"/>
                  </a:lnTo>
                  <a:lnTo>
                    <a:pt x="1020" y="1316"/>
                  </a:lnTo>
                  <a:lnTo>
                    <a:pt x="1024" y="1312"/>
                  </a:lnTo>
                  <a:lnTo>
                    <a:pt x="1028" y="1312"/>
                  </a:lnTo>
                  <a:lnTo>
                    <a:pt x="1033" y="1308"/>
                  </a:lnTo>
                  <a:lnTo>
                    <a:pt x="1037" y="1304"/>
                  </a:lnTo>
                  <a:lnTo>
                    <a:pt x="1041" y="1300"/>
                  </a:lnTo>
                  <a:lnTo>
                    <a:pt x="1049" y="1291"/>
                  </a:lnTo>
                  <a:lnTo>
                    <a:pt x="1062" y="1278"/>
                  </a:lnTo>
                  <a:lnTo>
                    <a:pt x="1071" y="1270"/>
                  </a:lnTo>
                  <a:lnTo>
                    <a:pt x="1088" y="1240"/>
                  </a:lnTo>
                  <a:lnTo>
                    <a:pt x="1092" y="1236"/>
                  </a:lnTo>
                  <a:lnTo>
                    <a:pt x="1096" y="1232"/>
                  </a:lnTo>
                  <a:lnTo>
                    <a:pt x="1100" y="1228"/>
                  </a:lnTo>
                  <a:lnTo>
                    <a:pt x="1105" y="1223"/>
                  </a:lnTo>
                  <a:lnTo>
                    <a:pt x="1109" y="1219"/>
                  </a:lnTo>
                  <a:lnTo>
                    <a:pt x="1109" y="1223"/>
                  </a:lnTo>
                  <a:lnTo>
                    <a:pt x="1113" y="1223"/>
                  </a:lnTo>
                  <a:lnTo>
                    <a:pt x="1117" y="1228"/>
                  </a:lnTo>
                  <a:lnTo>
                    <a:pt x="1126" y="1228"/>
                  </a:lnTo>
                  <a:lnTo>
                    <a:pt x="1130" y="1232"/>
                  </a:lnTo>
                  <a:lnTo>
                    <a:pt x="1134" y="1232"/>
                  </a:lnTo>
                  <a:lnTo>
                    <a:pt x="1138" y="1236"/>
                  </a:lnTo>
                  <a:lnTo>
                    <a:pt x="1143" y="1236"/>
                  </a:lnTo>
                  <a:lnTo>
                    <a:pt x="1147" y="1240"/>
                  </a:lnTo>
                  <a:lnTo>
                    <a:pt x="1151" y="1245"/>
                  </a:lnTo>
                  <a:lnTo>
                    <a:pt x="1155" y="1249"/>
                  </a:lnTo>
                  <a:lnTo>
                    <a:pt x="1155" y="1253"/>
                  </a:lnTo>
                  <a:lnTo>
                    <a:pt x="1155" y="1257"/>
                  </a:lnTo>
                  <a:lnTo>
                    <a:pt x="1160" y="1261"/>
                  </a:lnTo>
                  <a:lnTo>
                    <a:pt x="1164" y="1274"/>
                  </a:lnTo>
                  <a:lnTo>
                    <a:pt x="1168" y="1291"/>
                  </a:lnTo>
                  <a:lnTo>
                    <a:pt x="1176" y="1304"/>
                  </a:lnTo>
                  <a:lnTo>
                    <a:pt x="1176" y="1308"/>
                  </a:lnTo>
                  <a:lnTo>
                    <a:pt x="1176" y="1316"/>
                  </a:lnTo>
                  <a:lnTo>
                    <a:pt x="1181" y="1321"/>
                  </a:lnTo>
                  <a:lnTo>
                    <a:pt x="1181" y="1333"/>
                  </a:lnTo>
                  <a:lnTo>
                    <a:pt x="1185" y="1338"/>
                  </a:lnTo>
                  <a:lnTo>
                    <a:pt x="1185" y="1346"/>
                  </a:lnTo>
                  <a:lnTo>
                    <a:pt x="1189" y="1355"/>
                  </a:lnTo>
                  <a:lnTo>
                    <a:pt x="1189" y="1359"/>
                  </a:lnTo>
                  <a:lnTo>
                    <a:pt x="1189" y="1363"/>
                  </a:lnTo>
                  <a:lnTo>
                    <a:pt x="1189" y="1367"/>
                  </a:lnTo>
                  <a:lnTo>
                    <a:pt x="1189" y="1376"/>
                  </a:lnTo>
                  <a:lnTo>
                    <a:pt x="1181" y="1384"/>
                  </a:lnTo>
                  <a:lnTo>
                    <a:pt x="1181" y="1388"/>
                  </a:lnTo>
                  <a:lnTo>
                    <a:pt x="1181" y="1393"/>
                  </a:lnTo>
                  <a:lnTo>
                    <a:pt x="1176" y="1405"/>
                  </a:lnTo>
                  <a:lnTo>
                    <a:pt x="1176" y="1410"/>
                  </a:lnTo>
                  <a:lnTo>
                    <a:pt x="1176" y="1414"/>
                  </a:lnTo>
                  <a:lnTo>
                    <a:pt x="1176" y="1418"/>
                  </a:lnTo>
                  <a:lnTo>
                    <a:pt x="1172" y="1422"/>
                  </a:lnTo>
                  <a:lnTo>
                    <a:pt x="1172" y="1427"/>
                  </a:lnTo>
                  <a:lnTo>
                    <a:pt x="1168" y="1431"/>
                  </a:lnTo>
                  <a:lnTo>
                    <a:pt x="1164" y="1435"/>
                  </a:lnTo>
                  <a:lnTo>
                    <a:pt x="1160" y="1439"/>
                  </a:lnTo>
                  <a:lnTo>
                    <a:pt x="1151" y="1448"/>
                  </a:lnTo>
                  <a:lnTo>
                    <a:pt x="1138" y="1456"/>
                  </a:lnTo>
                  <a:lnTo>
                    <a:pt x="1134" y="1460"/>
                  </a:lnTo>
                  <a:lnTo>
                    <a:pt x="1126" y="1469"/>
                  </a:lnTo>
                  <a:lnTo>
                    <a:pt x="1121" y="1473"/>
                  </a:lnTo>
                  <a:lnTo>
                    <a:pt x="1117" y="1473"/>
                  </a:lnTo>
                  <a:lnTo>
                    <a:pt x="1113" y="1473"/>
                  </a:lnTo>
                  <a:lnTo>
                    <a:pt x="1113" y="1477"/>
                  </a:lnTo>
                  <a:lnTo>
                    <a:pt x="1105" y="1477"/>
                  </a:lnTo>
                  <a:lnTo>
                    <a:pt x="1100" y="1477"/>
                  </a:lnTo>
                  <a:lnTo>
                    <a:pt x="1083" y="1477"/>
                  </a:lnTo>
                  <a:lnTo>
                    <a:pt x="1079" y="1482"/>
                  </a:lnTo>
                  <a:lnTo>
                    <a:pt x="1075" y="1482"/>
                  </a:lnTo>
                  <a:lnTo>
                    <a:pt x="1071" y="1482"/>
                  </a:lnTo>
                  <a:lnTo>
                    <a:pt x="1066" y="1486"/>
                  </a:lnTo>
                  <a:lnTo>
                    <a:pt x="1066" y="1490"/>
                  </a:lnTo>
                  <a:lnTo>
                    <a:pt x="1062" y="1490"/>
                  </a:lnTo>
                  <a:lnTo>
                    <a:pt x="1062" y="1494"/>
                  </a:lnTo>
                  <a:lnTo>
                    <a:pt x="1062" y="1499"/>
                  </a:lnTo>
                  <a:lnTo>
                    <a:pt x="1066" y="1499"/>
                  </a:lnTo>
                  <a:lnTo>
                    <a:pt x="1066" y="1503"/>
                  </a:lnTo>
                  <a:lnTo>
                    <a:pt x="1075" y="1511"/>
                  </a:lnTo>
                  <a:lnTo>
                    <a:pt x="1079" y="1515"/>
                  </a:lnTo>
                  <a:lnTo>
                    <a:pt x="1083" y="1520"/>
                  </a:lnTo>
                  <a:lnTo>
                    <a:pt x="1088" y="1528"/>
                  </a:lnTo>
                  <a:lnTo>
                    <a:pt x="1088" y="1532"/>
                  </a:lnTo>
                  <a:lnTo>
                    <a:pt x="1092" y="1537"/>
                  </a:lnTo>
                  <a:lnTo>
                    <a:pt x="1092" y="1541"/>
                  </a:lnTo>
                  <a:lnTo>
                    <a:pt x="1092" y="1545"/>
                  </a:lnTo>
                  <a:lnTo>
                    <a:pt x="1092" y="1549"/>
                  </a:lnTo>
                  <a:lnTo>
                    <a:pt x="1088" y="1554"/>
                  </a:lnTo>
                  <a:lnTo>
                    <a:pt x="1083" y="1558"/>
                  </a:lnTo>
                  <a:lnTo>
                    <a:pt x="1083" y="1562"/>
                  </a:lnTo>
                  <a:lnTo>
                    <a:pt x="1079" y="1566"/>
                  </a:lnTo>
                  <a:lnTo>
                    <a:pt x="1071" y="1571"/>
                  </a:lnTo>
                  <a:lnTo>
                    <a:pt x="1066" y="1575"/>
                  </a:lnTo>
                  <a:lnTo>
                    <a:pt x="1066" y="1579"/>
                  </a:lnTo>
                  <a:lnTo>
                    <a:pt x="1062" y="1583"/>
                  </a:lnTo>
                  <a:lnTo>
                    <a:pt x="1062" y="1587"/>
                  </a:lnTo>
                  <a:lnTo>
                    <a:pt x="1058" y="1587"/>
                  </a:lnTo>
                  <a:lnTo>
                    <a:pt x="1058" y="1592"/>
                  </a:lnTo>
                  <a:lnTo>
                    <a:pt x="1054" y="1604"/>
                  </a:lnTo>
                  <a:lnTo>
                    <a:pt x="1054" y="1609"/>
                  </a:lnTo>
                  <a:lnTo>
                    <a:pt x="1045" y="1626"/>
                  </a:lnTo>
                  <a:lnTo>
                    <a:pt x="1041" y="1634"/>
                  </a:lnTo>
                  <a:lnTo>
                    <a:pt x="1037" y="1647"/>
                  </a:lnTo>
                  <a:lnTo>
                    <a:pt x="1033" y="1655"/>
                  </a:lnTo>
                  <a:lnTo>
                    <a:pt x="1028" y="1659"/>
                  </a:lnTo>
                  <a:lnTo>
                    <a:pt x="1028" y="1664"/>
                  </a:lnTo>
                  <a:lnTo>
                    <a:pt x="1024" y="1668"/>
                  </a:lnTo>
                  <a:lnTo>
                    <a:pt x="1011" y="1685"/>
                  </a:lnTo>
                  <a:lnTo>
                    <a:pt x="994" y="1710"/>
                  </a:lnTo>
                  <a:lnTo>
                    <a:pt x="990" y="1714"/>
                  </a:lnTo>
                  <a:lnTo>
                    <a:pt x="986" y="1723"/>
                  </a:lnTo>
                  <a:lnTo>
                    <a:pt x="982" y="1727"/>
                  </a:lnTo>
                  <a:lnTo>
                    <a:pt x="978" y="1736"/>
                  </a:lnTo>
                  <a:lnTo>
                    <a:pt x="973" y="1748"/>
                  </a:lnTo>
                  <a:lnTo>
                    <a:pt x="969" y="1761"/>
                  </a:lnTo>
                  <a:lnTo>
                    <a:pt x="965" y="1770"/>
                  </a:lnTo>
                  <a:lnTo>
                    <a:pt x="961" y="1782"/>
                  </a:lnTo>
                  <a:lnTo>
                    <a:pt x="948" y="1803"/>
                  </a:lnTo>
                  <a:lnTo>
                    <a:pt x="944" y="1812"/>
                  </a:lnTo>
                  <a:lnTo>
                    <a:pt x="935" y="1825"/>
                  </a:lnTo>
                  <a:lnTo>
                    <a:pt x="935" y="1829"/>
                  </a:lnTo>
                  <a:lnTo>
                    <a:pt x="931" y="1833"/>
                  </a:lnTo>
                  <a:lnTo>
                    <a:pt x="931" y="1837"/>
                  </a:lnTo>
                  <a:lnTo>
                    <a:pt x="927" y="1833"/>
                  </a:lnTo>
                  <a:lnTo>
                    <a:pt x="893" y="1808"/>
                  </a:lnTo>
                  <a:lnTo>
                    <a:pt x="876" y="1795"/>
                  </a:lnTo>
                  <a:lnTo>
                    <a:pt x="863" y="1791"/>
                  </a:lnTo>
                  <a:lnTo>
                    <a:pt x="859" y="1786"/>
                  </a:lnTo>
                  <a:lnTo>
                    <a:pt x="842" y="1778"/>
                  </a:lnTo>
                  <a:lnTo>
                    <a:pt x="829" y="1770"/>
                  </a:lnTo>
                  <a:lnTo>
                    <a:pt x="812" y="1761"/>
                  </a:lnTo>
                  <a:lnTo>
                    <a:pt x="795" y="1753"/>
                  </a:lnTo>
                  <a:lnTo>
                    <a:pt x="783" y="1748"/>
                  </a:lnTo>
                  <a:lnTo>
                    <a:pt x="779" y="1744"/>
                  </a:lnTo>
                  <a:lnTo>
                    <a:pt x="766" y="1740"/>
                  </a:lnTo>
                  <a:lnTo>
                    <a:pt x="753" y="1736"/>
                  </a:lnTo>
                  <a:lnTo>
                    <a:pt x="740" y="1731"/>
                  </a:lnTo>
                  <a:lnTo>
                    <a:pt x="728" y="1727"/>
                  </a:lnTo>
                  <a:lnTo>
                    <a:pt x="715" y="1719"/>
                  </a:lnTo>
                  <a:lnTo>
                    <a:pt x="698" y="1714"/>
                  </a:lnTo>
                  <a:lnTo>
                    <a:pt x="690" y="1710"/>
                  </a:lnTo>
                  <a:lnTo>
                    <a:pt x="685" y="1706"/>
                  </a:lnTo>
                  <a:lnTo>
                    <a:pt x="677" y="1702"/>
                  </a:lnTo>
                  <a:lnTo>
                    <a:pt x="673" y="1698"/>
                  </a:lnTo>
                  <a:lnTo>
                    <a:pt x="668" y="1693"/>
                  </a:lnTo>
                  <a:lnTo>
                    <a:pt x="664" y="1689"/>
                  </a:lnTo>
                  <a:lnTo>
                    <a:pt x="652" y="1685"/>
                  </a:lnTo>
                  <a:lnTo>
                    <a:pt x="647" y="1681"/>
                  </a:lnTo>
                  <a:lnTo>
                    <a:pt x="635" y="1668"/>
                  </a:lnTo>
                  <a:lnTo>
                    <a:pt x="626" y="1659"/>
                  </a:lnTo>
                  <a:lnTo>
                    <a:pt x="622" y="1655"/>
                  </a:lnTo>
                  <a:lnTo>
                    <a:pt x="609" y="1642"/>
                  </a:lnTo>
                  <a:lnTo>
                    <a:pt x="605" y="1634"/>
                  </a:lnTo>
                  <a:lnTo>
                    <a:pt x="597" y="1626"/>
                  </a:lnTo>
                  <a:lnTo>
                    <a:pt x="580" y="1596"/>
                  </a:lnTo>
                  <a:lnTo>
                    <a:pt x="571" y="1587"/>
                  </a:lnTo>
                  <a:lnTo>
                    <a:pt x="567" y="1583"/>
                  </a:lnTo>
                  <a:lnTo>
                    <a:pt x="558" y="1575"/>
                  </a:lnTo>
                  <a:lnTo>
                    <a:pt x="554" y="1571"/>
                  </a:lnTo>
                  <a:lnTo>
                    <a:pt x="546" y="1562"/>
                  </a:lnTo>
                  <a:lnTo>
                    <a:pt x="537" y="1558"/>
                  </a:lnTo>
                  <a:lnTo>
                    <a:pt x="529" y="1549"/>
                  </a:lnTo>
                  <a:lnTo>
                    <a:pt x="520" y="1545"/>
                  </a:lnTo>
                  <a:lnTo>
                    <a:pt x="512" y="1541"/>
                  </a:lnTo>
                  <a:lnTo>
                    <a:pt x="508" y="1537"/>
                  </a:lnTo>
                  <a:lnTo>
                    <a:pt x="503" y="1537"/>
                  </a:lnTo>
                  <a:lnTo>
                    <a:pt x="495" y="1532"/>
                  </a:lnTo>
                  <a:lnTo>
                    <a:pt x="482" y="1528"/>
                  </a:lnTo>
                  <a:lnTo>
                    <a:pt x="444" y="1511"/>
                  </a:lnTo>
                  <a:lnTo>
                    <a:pt x="431" y="1507"/>
                  </a:lnTo>
                  <a:lnTo>
                    <a:pt x="419" y="1499"/>
                  </a:lnTo>
                  <a:lnTo>
                    <a:pt x="398" y="1486"/>
                  </a:lnTo>
                  <a:lnTo>
                    <a:pt x="389" y="1486"/>
                  </a:lnTo>
                  <a:lnTo>
                    <a:pt x="385" y="1482"/>
                  </a:lnTo>
                  <a:lnTo>
                    <a:pt x="381" y="1482"/>
                  </a:lnTo>
                  <a:lnTo>
                    <a:pt x="376" y="1482"/>
                  </a:lnTo>
                  <a:lnTo>
                    <a:pt x="376" y="1486"/>
                  </a:lnTo>
                  <a:lnTo>
                    <a:pt x="376" y="1490"/>
                  </a:lnTo>
                  <a:lnTo>
                    <a:pt x="381" y="1494"/>
                  </a:lnTo>
                  <a:lnTo>
                    <a:pt x="381" y="1499"/>
                  </a:lnTo>
                  <a:lnTo>
                    <a:pt x="385" y="1503"/>
                  </a:lnTo>
                  <a:lnTo>
                    <a:pt x="389" y="1507"/>
                  </a:lnTo>
                  <a:lnTo>
                    <a:pt x="389" y="1511"/>
                  </a:lnTo>
                  <a:lnTo>
                    <a:pt x="393" y="1515"/>
                  </a:lnTo>
                  <a:lnTo>
                    <a:pt x="402" y="1520"/>
                  </a:lnTo>
                  <a:lnTo>
                    <a:pt x="406" y="1524"/>
                  </a:lnTo>
                  <a:lnTo>
                    <a:pt x="419" y="1537"/>
                  </a:lnTo>
                  <a:lnTo>
                    <a:pt x="423" y="1541"/>
                  </a:lnTo>
                  <a:lnTo>
                    <a:pt x="427" y="1541"/>
                  </a:lnTo>
                  <a:lnTo>
                    <a:pt x="431" y="1545"/>
                  </a:lnTo>
                  <a:lnTo>
                    <a:pt x="431" y="1549"/>
                  </a:lnTo>
                  <a:lnTo>
                    <a:pt x="436" y="1554"/>
                  </a:lnTo>
                  <a:lnTo>
                    <a:pt x="436" y="1558"/>
                  </a:lnTo>
                  <a:lnTo>
                    <a:pt x="436" y="1562"/>
                  </a:lnTo>
                  <a:lnTo>
                    <a:pt x="436" y="1566"/>
                  </a:lnTo>
                  <a:lnTo>
                    <a:pt x="436" y="1571"/>
                  </a:lnTo>
                  <a:lnTo>
                    <a:pt x="436" y="1579"/>
                  </a:lnTo>
                  <a:lnTo>
                    <a:pt x="436" y="1583"/>
                  </a:lnTo>
                  <a:lnTo>
                    <a:pt x="431" y="1587"/>
                  </a:lnTo>
                  <a:lnTo>
                    <a:pt x="427" y="1587"/>
                  </a:lnTo>
                  <a:lnTo>
                    <a:pt x="423" y="1592"/>
                  </a:lnTo>
                  <a:lnTo>
                    <a:pt x="414" y="1592"/>
                  </a:lnTo>
                  <a:lnTo>
                    <a:pt x="410" y="1592"/>
                  </a:lnTo>
                  <a:lnTo>
                    <a:pt x="398" y="1592"/>
                  </a:lnTo>
                  <a:lnTo>
                    <a:pt x="381" y="1592"/>
                  </a:lnTo>
                  <a:lnTo>
                    <a:pt x="372" y="1592"/>
                  </a:lnTo>
                  <a:lnTo>
                    <a:pt x="368" y="1592"/>
                  </a:lnTo>
                  <a:lnTo>
                    <a:pt x="364" y="1592"/>
                  </a:lnTo>
                  <a:lnTo>
                    <a:pt x="355" y="1592"/>
                  </a:lnTo>
                  <a:lnTo>
                    <a:pt x="351" y="1596"/>
                  </a:lnTo>
                  <a:lnTo>
                    <a:pt x="347" y="1596"/>
                  </a:lnTo>
                  <a:lnTo>
                    <a:pt x="343" y="1600"/>
                  </a:lnTo>
                  <a:lnTo>
                    <a:pt x="338" y="1604"/>
                  </a:lnTo>
                  <a:lnTo>
                    <a:pt x="334" y="1609"/>
                  </a:lnTo>
                  <a:lnTo>
                    <a:pt x="330" y="1613"/>
                  </a:lnTo>
                  <a:lnTo>
                    <a:pt x="330" y="1617"/>
                  </a:lnTo>
                  <a:lnTo>
                    <a:pt x="321" y="1634"/>
                  </a:lnTo>
                  <a:lnTo>
                    <a:pt x="321" y="1638"/>
                  </a:lnTo>
                  <a:lnTo>
                    <a:pt x="317" y="1638"/>
                  </a:lnTo>
                  <a:lnTo>
                    <a:pt x="317" y="1642"/>
                  </a:lnTo>
                  <a:lnTo>
                    <a:pt x="313" y="1642"/>
                  </a:lnTo>
                  <a:lnTo>
                    <a:pt x="313" y="1638"/>
                  </a:lnTo>
                  <a:lnTo>
                    <a:pt x="309" y="1638"/>
                  </a:lnTo>
                  <a:lnTo>
                    <a:pt x="309" y="1634"/>
                  </a:lnTo>
                  <a:lnTo>
                    <a:pt x="309" y="1626"/>
                  </a:lnTo>
                  <a:lnTo>
                    <a:pt x="309" y="1613"/>
                  </a:lnTo>
                  <a:lnTo>
                    <a:pt x="309" y="1609"/>
                  </a:lnTo>
                  <a:lnTo>
                    <a:pt x="309" y="1604"/>
                  </a:lnTo>
                  <a:lnTo>
                    <a:pt x="304" y="1596"/>
                  </a:lnTo>
                  <a:lnTo>
                    <a:pt x="300" y="1592"/>
                  </a:lnTo>
                  <a:lnTo>
                    <a:pt x="296" y="1587"/>
                  </a:lnTo>
                  <a:lnTo>
                    <a:pt x="292" y="1587"/>
                  </a:lnTo>
                  <a:lnTo>
                    <a:pt x="287" y="1587"/>
                  </a:lnTo>
                  <a:lnTo>
                    <a:pt x="287" y="1592"/>
                  </a:lnTo>
                  <a:lnTo>
                    <a:pt x="283" y="1592"/>
                  </a:lnTo>
                  <a:lnTo>
                    <a:pt x="283" y="1596"/>
                  </a:lnTo>
                  <a:lnTo>
                    <a:pt x="283" y="1600"/>
                  </a:lnTo>
                  <a:lnTo>
                    <a:pt x="283" y="1609"/>
                  </a:lnTo>
                  <a:lnTo>
                    <a:pt x="283" y="1617"/>
                  </a:lnTo>
                  <a:lnTo>
                    <a:pt x="283" y="1621"/>
                  </a:lnTo>
                  <a:lnTo>
                    <a:pt x="279" y="1621"/>
                  </a:lnTo>
                  <a:lnTo>
                    <a:pt x="279" y="1626"/>
                  </a:lnTo>
                  <a:lnTo>
                    <a:pt x="275" y="1630"/>
                  </a:lnTo>
                  <a:lnTo>
                    <a:pt x="271" y="1630"/>
                  </a:lnTo>
                  <a:lnTo>
                    <a:pt x="266" y="1630"/>
                  </a:lnTo>
                  <a:lnTo>
                    <a:pt x="262" y="1630"/>
                  </a:lnTo>
                  <a:lnTo>
                    <a:pt x="258" y="1630"/>
                  </a:lnTo>
                  <a:lnTo>
                    <a:pt x="254" y="1626"/>
                  </a:lnTo>
                  <a:lnTo>
                    <a:pt x="232" y="1621"/>
                  </a:lnTo>
                  <a:lnTo>
                    <a:pt x="224" y="1617"/>
                  </a:lnTo>
                  <a:lnTo>
                    <a:pt x="220" y="1617"/>
                  </a:lnTo>
                  <a:lnTo>
                    <a:pt x="203" y="1613"/>
                  </a:lnTo>
                  <a:lnTo>
                    <a:pt x="194" y="1609"/>
                  </a:lnTo>
                  <a:lnTo>
                    <a:pt x="186" y="1609"/>
                  </a:lnTo>
                  <a:lnTo>
                    <a:pt x="160" y="1600"/>
                  </a:lnTo>
                  <a:lnTo>
                    <a:pt x="152" y="1596"/>
                  </a:lnTo>
                  <a:lnTo>
                    <a:pt x="148" y="1596"/>
                  </a:lnTo>
                  <a:lnTo>
                    <a:pt x="144" y="1596"/>
                  </a:lnTo>
                  <a:lnTo>
                    <a:pt x="135" y="1592"/>
                  </a:lnTo>
                  <a:lnTo>
                    <a:pt x="131" y="1592"/>
                  </a:lnTo>
                  <a:lnTo>
                    <a:pt x="127" y="1592"/>
                  </a:lnTo>
                  <a:lnTo>
                    <a:pt x="122" y="1592"/>
                  </a:lnTo>
                  <a:lnTo>
                    <a:pt x="127" y="1587"/>
                  </a:lnTo>
                  <a:lnTo>
                    <a:pt x="127" y="1583"/>
                  </a:lnTo>
                  <a:lnTo>
                    <a:pt x="127" y="1579"/>
                  </a:lnTo>
                  <a:lnTo>
                    <a:pt x="139" y="1549"/>
                  </a:lnTo>
                  <a:lnTo>
                    <a:pt x="144" y="1541"/>
                  </a:lnTo>
                  <a:lnTo>
                    <a:pt x="144" y="1528"/>
                  </a:lnTo>
                  <a:lnTo>
                    <a:pt x="148" y="1524"/>
                  </a:lnTo>
                  <a:lnTo>
                    <a:pt x="148" y="1520"/>
                  </a:lnTo>
                  <a:lnTo>
                    <a:pt x="148" y="1511"/>
                  </a:lnTo>
                  <a:lnTo>
                    <a:pt x="148" y="1507"/>
                  </a:lnTo>
                  <a:lnTo>
                    <a:pt x="148" y="1499"/>
                  </a:lnTo>
                  <a:lnTo>
                    <a:pt x="148" y="1494"/>
                  </a:lnTo>
                  <a:lnTo>
                    <a:pt x="148" y="1486"/>
                  </a:lnTo>
                  <a:lnTo>
                    <a:pt x="139" y="1460"/>
                  </a:lnTo>
                  <a:lnTo>
                    <a:pt x="135" y="1444"/>
                  </a:lnTo>
                  <a:lnTo>
                    <a:pt x="127" y="1414"/>
                  </a:lnTo>
                  <a:lnTo>
                    <a:pt x="122" y="1401"/>
                  </a:lnTo>
                  <a:lnTo>
                    <a:pt x="118" y="1393"/>
                  </a:lnTo>
                  <a:lnTo>
                    <a:pt x="118" y="1384"/>
                  </a:lnTo>
                  <a:lnTo>
                    <a:pt x="114" y="1376"/>
                  </a:lnTo>
                  <a:lnTo>
                    <a:pt x="110" y="1367"/>
                  </a:lnTo>
                  <a:lnTo>
                    <a:pt x="105" y="1363"/>
                  </a:lnTo>
                  <a:lnTo>
                    <a:pt x="101" y="1355"/>
                  </a:lnTo>
                  <a:lnTo>
                    <a:pt x="97" y="1350"/>
                  </a:lnTo>
                  <a:lnTo>
                    <a:pt x="93" y="1346"/>
                  </a:lnTo>
                  <a:lnTo>
                    <a:pt x="88" y="1342"/>
                  </a:lnTo>
                  <a:lnTo>
                    <a:pt x="84" y="1338"/>
                  </a:lnTo>
                  <a:lnTo>
                    <a:pt x="80" y="1333"/>
                  </a:lnTo>
                  <a:lnTo>
                    <a:pt x="72" y="1329"/>
                  </a:lnTo>
                  <a:lnTo>
                    <a:pt x="63" y="1325"/>
                  </a:lnTo>
                  <a:lnTo>
                    <a:pt x="50" y="1316"/>
                  </a:lnTo>
                  <a:lnTo>
                    <a:pt x="42" y="1312"/>
                  </a:lnTo>
                  <a:lnTo>
                    <a:pt x="33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5"/>
                  </a:lnTo>
                  <a:lnTo>
                    <a:pt x="21" y="1291"/>
                  </a:lnTo>
                  <a:lnTo>
                    <a:pt x="21" y="1287"/>
                  </a:lnTo>
                  <a:lnTo>
                    <a:pt x="17" y="1287"/>
                  </a:lnTo>
                  <a:lnTo>
                    <a:pt x="17" y="1283"/>
                  </a:lnTo>
                  <a:lnTo>
                    <a:pt x="17" y="1274"/>
                  </a:lnTo>
                  <a:lnTo>
                    <a:pt x="17" y="1270"/>
                  </a:lnTo>
                  <a:lnTo>
                    <a:pt x="21" y="1249"/>
                  </a:lnTo>
                  <a:lnTo>
                    <a:pt x="25" y="1236"/>
                  </a:lnTo>
                  <a:lnTo>
                    <a:pt x="25" y="1223"/>
                  </a:lnTo>
                  <a:lnTo>
                    <a:pt x="25" y="1219"/>
                  </a:lnTo>
                  <a:lnTo>
                    <a:pt x="29" y="1215"/>
                  </a:lnTo>
                  <a:lnTo>
                    <a:pt x="29" y="1206"/>
                  </a:lnTo>
                  <a:lnTo>
                    <a:pt x="33" y="1202"/>
                  </a:lnTo>
                  <a:lnTo>
                    <a:pt x="38" y="1194"/>
                  </a:lnTo>
                  <a:lnTo>
                    <a:pt x="38" y="1189"/>
                  </a:lnTo>
                  <a:lnTo>
                    <a:pt x="42" y="1185"/>
                  </a:lnTo>
                  <a:lnTo>
                    <a:pt x="46" y="1181"/>
                  </a:lnTo>
                  <a:lnTo>
                    <a:pt x="50" y="1177"/>
                  </a:lnTo>
                  <a:lnTo>
                    <a:pt x="55" y="1168"/>
                  </a:lnTo>
                  <a:lnTo>
                    <a:pt x="59" y="1164"/>
                  </a:lnTo>
                  <a:lnTo>
                    <a:pt x="67" y="1160"/>
                  </a:lnTo>
                  <a:lnTo>
                    <a:pt x="72" y="1151"/>
                  </a:lnTo>
                  <a:lnTo>
                    <a:pt x="84" y="1143"/>
                  </a:lnTo>
                  <a:lnTo>
                    <a:pt x="93" y="1134"/>
                  </a:lnTo>
                  <a:lnTo>
                    <a:pt x="101" y="1130"/>
                  </a:lnTo>
                  <a:lnTo>
                    <a:pt x="105" y="1126"/>
                  </a:lnTo>
                  <a:lnTo>
                    <a:pt x="110" y="1122"/>
                  </a:lnTo>
                  <a:lnTo>
                    <a:pt x="114" y="1118"/>
                  </a:lnTo>
                  <a:lnTo>
                    <a:pt x="118" y="1113"/>
                  </a:lnTo>
                  <a:lnTo>
                    <a:pt x="122" y="1109"/>
                  </a:lnTo>
                  <a:lnTo>
                    <a:pt x="122" y="1105"/>
                  </a:lnTo>
                  <a:lnTo>
                    <a:pt x="122" y="1101"/>
                  </a:lnTo>
                  <a:lnTo>
                    <a:pt x="127" y="1092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7" y="1075"/>
                  </a:lnTo>
                  <a:lnTo>
                    <a:pt x="127" y="1071"/>
                  </a:lnTo>
                  <a:lnTo>
                    <a:pt x="122" y="1067"/>
                  </a:lnTo>
                  <a:lnTo>
                    <a:pt x="122" y="1062"/>
                  </a:lnTo>
                  <a:lnTo>
                    <a:pt x="122" y="1058"/>
                  </a:lnTo>
                  <a:lnTo>
                    <a:pt x="118" y="1050"/>
                  </a:lnTo>
                  <a:lnTo>
                    <a:pt x="118" y="1046"/>
                  </a:lnTo>
                  <a:lnTo>
                    <a:pt x="114" y="1037"/>
                  </a:lnTo>
                  <a:lnTo>
                    <a:pt x="110" y="1033"/>
                  </a:lnTo>
                  <a:lnTo>
                    <a:pt x="105" y="1024"/>
                  </a:lnTo>
                  <a:lnTo>
                    <a:pt x="105" y="1020"/>
                  </a:lnTo>
                  <a:lnTo>
                    <a:pt x="88" y="999"/>
                  </a:lnTo>
                  <a:lnTo>
                    <a:pt x="84" y="995"/>
                  </a:lnTo>
                  <a:lnTo>
                    <a:pt x="84" y="991"/>
                  </a:lnTo>
                  <a:lnTo>
                    <a:pt x="80" y="982"/>
                  </a:lnTo>
                  <a:lnTo>
                    <a:pt x="76" y="978"/>
                  </a:lnTo>
                  <a:lnTo>
                    <a:pt x="76" y="974"/>
                  </a:lnTo>
                  <a:lnTo>
                    <a:pt x="76" y="969"/>
                  </a:lnTo>
                  <a:lnTo>
                    <a:pt x="76" y="965"/>
                  </a:lnTo>
                  <a:lnTo>
                    <a:pt x="80" y="961"/>
                  </a:lnTo>
                  <a:lnTo>
                    <a:pt x="80" y="957"/>
                  </a:lnTo>
                  <a:lnTo>
                    <a:pt x="84" y="948"/>
                  </a:lnTo>
                  <a:lnTo>
                    <a:pt x="84" y="944"/>
                  </a:lnTo>
                  <a:lnTo>
                    <a:pt x="88" y="940"/>
                  </a:lnTo>
                  <a:lnTo>
                    <a:pt x="93" y="935"/>
                  </a:lnTo>
                  <a:lnTo>
                    <a:pt x="105" y="923"/>
                  </a:lnTo>
                  <a:lnTo>
                    <a:pt x="105" y="919"/>
                  </a:lnTo>
                  <a:lnTo>
                    <a:pt x="110" y="919"/>
                  </a:lnTo>
                  <a:lnTo>
                    <a:pt x="110" y="914"/>
                  </a:lnTo>
                  <a:lnTo>
                    <a:pt x="110" y="910"/>
                  </a:lnTo>
                  <a:lnTo>
                    <a:pt x="110" y="906"/>
                  </a:lnTo>
                  <a:lnTo>
                    <a:pt x="110" y="902"/>
                  </a:lnTo>
                  <a:lnTo>
                    <a:pt x="110" y="897"/>
                  </a:lnTo>
                  <a:lnTo>
                    <a:pt x="110" y="889"/>
                  </a:lnTo>
                  <a:lnTo>
                    <a:pt x="110" y="885"/>
                  </a:lnTo>
                  <a:lnTo>
                    <a:pt x="105" y="868"/>
                  </a:lnTo>
                  <a:lnTo>
                    <a:pt x="105" y="855"/>
                  </a:lnTo>
                  <a:lnTo>
                    <a:pt x="97" y="804"/>
                  </a:lnTo>
                  <a:lnTo>
                    <a:pt x="93" y="779"/>
                  </a:lnTo>
                  <a:lnTo>
                    <a:pt x="93" y="770"/>
                  </a:lnTo>
                  <a:lnTo>
                    <a:pt x="88" y="762"/>
                  </a:lnTo>
                  <a:lnTo>
                    <a:pt x="88" y="758"/>
                  </a:lnTo>
                  <a:lnTo>
                    <a:pt x="88" y="753"/>
                  </a:lnTo>
                  <a:lnTo>
                    <a:pt x="88" y="749"/>
                  </a:lnTo>
                  <a:lnTo>
                    <a:pt x="84" y="745"/>
                  </a:lnTo>
                  <a:lnTo>
                    <a:pt x="80" y="736"/>
                  </a:lnTo>
                  <a:lnTo>
                    <a:pt x="80" y="728"/>
                  </a:lnTo>
                  <a:lnTo>
                    <a:pt x="67" y="707"/>
                  </a:lnTo>
                  <a:lnTo>
                    <a:pt x="63" y="698"/>
                  </a:lnTo>
                  <a:lnTo>
                    <a:pt x="63" y="690"/>
                  </a:lnTo>
                  <a:lnTo>
                    <a:pt x="59" y="681"/>
                  </a:lnTo>
                  <a:lnTo>
                    <a:pt x="55" y="673"/>
                  </a:lnTo>
                  <a:lnTo>
                    <a:pt x="55" y="669"/>
                  </a:lnTo>
                  <a:lnTo>
                    <a:pt x="50" y="669"/>
                  </a:lnTo>
                  <a:lnTo>
                    <a:pt x="50" y="665"/>
                  </a:lnTo>
                  <a:lnTo>
                    <a:pt x="42" y="656"/>
                  </a:lnTo>
                  <a:lnTo>
                    <a:pt x="38" y="652"/>
                  </a:lnTo>
                  <a:lnTo>
                    <a:pt x="33" y="648"/>
                  </a:lnTo>
                  <a:lnTo>
                    <a:pt x="33" y="643"/>
                  </a:lnTo>
                  <a:lnTo>
                    <a:pt x="33" y="639"/>
                  </a:lnTo>
                  <a:lnTo>
                    <a:pt x="33" y="635"/>
                  </a:lnTo>
                  <a:lnTo>
                    <a:pt x="33" y="622"/>
                  </a:lnTo>
                  <a:lnTo>
                    <a:pt x="33" y="614"/>
                  </a:lnTo>
                  <a:lnTo>
                    <a:pt x="29" y="609"/>
                  </a:lnTo>
                  <a:lnTo>
                    <a:pt x="29" y="605"/>
                  </a:lnTo>
                  <a:lnTo>
                    <a:pt x="25" y="588"/>
                  </a:lnTo>
                  <a:lnTo>
                    <a:pt x="25" y="584"/>
                  </a:lnTo>
                  <a:lnTo>
                    <a:pt x="25" y="576"/>
                  </a:lnTo>
                  <a:lnTo>
                    <a:pt x="25" y="567"/>
                  </a:lnTo>
                  <a:lnTo>
                    <a:pt x="21" y="563"/>
                  </a:lnTo>
                  <a:lnTo>
                    <a:pt x="21" y="550"/>
                  </a:lnTo>
                  <a:lnTo>
                    <a:pt x="17" y="537"/>
                  </a:lnTo>
                  <a:lnTo>
                    <a:pt x="17" y="533"/>
                  </a:lnTo>
                  <a:lnTo>
                    <a:pt x="12" y="516"/>
                  </a:lnTo>
                  <a:lnTo>
                    <a:pt x="4" y="49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5" name="Freeform 111"/>
            <p:cNvSpPr>
              <a:spLocks noEditPoints="1"/>
            </p:cNvSpPr>
            <p:nvPr/>
          </p:nvSpPr>
          <p:spPr bwMode="auto">
            <a:xfrm>
              <a:off x="4009253" y="4620216"/>
              <a:ext cx="505083" cy="537442"/>
            </a:xfrm>
            <a:custGeom>
              <a:avLst/>
              <a:gdLst>
                <a:gd name="T0" fmla="*/ 647 w 1596"/>
                <a:gd name="T1" fmla="*/ 34 h 1694"/>
                <a:gd name="T2" fmla="*/ 711 w 1596"/>
                <a:gd name="T3" fmla="*/ 30 h 1694"/>
                <a:gd name="T4" fmla="*/ 787 w 1596"/>
                <a:gd name="T5" fmla="*/ 38 h 1694"/>
                <a:gd name="T6" fmla="*/ 922 w 1596"/>
                <a:gd name="T7" fmla="*/ 131 h 1694"/>
                <a:gd name="T8" fmla="*/ 1138 w 1596"/>
                <a:gd name="T9" fmla="*/ 186 h 1694"/>
                <a:gd name="T10" fmla="*/ 1134 w 1596"/>
                <a:gd name="T11" fmla="*/ 246 h 1694"/>
                <a:gd name="T12" fmla="*/ 1096 w 1596"/>
                <a:gd name="T13" fmla="*/ 305 h 1694"/>
                <a:gd name="T14" fmla="*/ 1223 w 1596"/>
                <a:gd name="T15" fmla="*/ 432 h 1694"/>
                <a:gd name="T16" fmla="*/ 1384 w 1596"/>
                <a:gd name="T17" fmla="*/ 529 h 1694"/>
                <a:gd name="T18" fmla="*/ 1384 w 1596"/>
                <a:gd name="T19" fmla="*/ 618 h 1694"/>
                <a:gd name="T20" fmla="*/ 1481 w 1596"/>
                <a:gd name="T21" fmla="*/ 669 h 1694"/>
                <a:gd name="T22" fmla="*/ 1456 w 1596"/>
                <a:gd name="T23" fmla="*/ 800 h 1694"/>
                <a:gd name="T24" fmla="*/ 1498 w 1596"/>
                <a:gd name="T25" fmla="*/ 910 h 1694"/>
                <a:gd name="T26" fmla="*/ 1469 w 1596"/>
                <a:gd name="T27" fmla="*/ 1008 h 1694"/>
                <a:gd name="T28" fmla="*/ 1430 w 1596"/>
                <a:gd name="T29" fmla="*/ 1114 h 1694"/>
                <a:gd name="T30" fmla="*/ 1511 w 1596"/>
                <a:gd name="T31" fmla="*/ 1130 h 1694"/>
                <a:gd name="T32" fmla="*/ 1583 w 1596"/>
                <a:gd name="T33" fmla="*/ 1185 h 1694"/>
                <a:gd name="T34" fmla="*/ 1536 w 1596"/>
                <a:gd name="T35" fmla="*/ 1274 h 1694"/>
                <a:gd name="T36" fmla="*/ 1435 w 1596"/>
                <a:gd name="T37" fmla="*/ 1325 h 1694"/>
                <a:gd name="T38" fmla="*/ 1354 w 1596"/>
                <a:gd name="T39" fmla="*/ 1380 h 1694"/>
                <a:gd name="T40" fmla="*/ 1342 w 1596"/>
                <a:gd name="T41" fmla="*/ 1507 h 1694"/>
                <a:gd name="T42" fmla="*/ 1270 w 1596"/>
                <a:gd name="T43" fmla="*/ 1605 h 1694"/>
                <a:gd name="T44" fmla="*/ 1270 w 1596"/>
                <a:gd name="T45" fmla="*/ 1681 h 1694"/>
                <a:gd name="T46" fmla="*/ 1130 w 1596"/>
                <a:gd name="T47" fmla="*/ 1647 h 1694"/>
                <a:gd name="T48" fmla="*/ 1020 w 1596"/>
                <a:gd name="T49" fmla="*/ 1583 h 1694"/>
                <a:gd name="T50" fmla="*/ 939 w 1596"/>
                <a:gd name="T51" fmla="*/ 1456 h 1694"/>
                <a:gd name="T52" fmla="*/ 842 w 1596"/>
                <a:gd name="T53" fmla="*/ 1380 h 1694"/>
                <a:gd name="T54" fmla="*/ 757 w 1596"/>
                <a:gd name="T55" fmla="*/ 1444 h 1694"/>
                <a:gd name="T56" fmla="*/ 690 w 1596"/>
                <a:gd name="T57" fmla="*/ 1588 h 1694"/>
                <a:gd name="T58" fmla="*/ 609 w 1596"/>
                <a:gd name="T59" fmla="*/ 1596 h 1694"/>
                <a:gd name="T60" fmla="*/ 482 w 1596"/>
                <a:gd name="T61" fmla="*/ 1503 h 1694"/>
                <a:gd name="T62" fmla="*/ 465 w 1596"/>
                <a:gd name="T63" fmla="*/ 1461 h 1694"/>
                <a:gd name="T64" fmla="*/ 503 w 1596"/>
                <a:gd name="T65" fmla="*/ 1384 h 1694"/>
                <a:gd name="T66" fmla="*/ 516 w 1596"/>
                <a:gd name="T67" fmla="*/ 1312 h 1694"/>
                <a:gd name="T68" fmla="*/ 423 w 1596"/>
                <a:gd name="T69" fmla="*/ 1219 h 1694"/>
                <a:gd name="T70" fmla="*/ 309 w 1596"/>
                <a:gd name="T71" fmla="*/ 1092 h 1694"/>
                <a:gd name="T72" fmla="*/ 127 w 1596"/>
                <a:gd name="T73" fmla="*/ 1109 h 1694"/>
                <a:gd name="T74" fmla="*/ 46 w 1596"/>
                <a:gd name="T75" fmla="*/ 1075 h 1694"/>
                <a:gd name="T76" fmla="*/ 29 w 1596"/>
                <a:gd name="T77" fmla="*/ 944 h 1694"/>
                <a:gd name="T78" fmla="*/ 17 w 1596"/>
                <a:gd name="T79" fmla="*/ 872 h 1694"/>
                <a:gd name="T80" fmla="*/ 8 w 1596"/>
                <a:gd name="T81" fmla="*/ 745 h 1694"/>
                <a:gd name="T82" fmla="*/ 63 w 1596"/>
                <a:gd name="T83" fmla="*/ 635 h 1694"/>
                <a:gd name="T84" fmla="*/ 139 w 1596"/>
                <a:gd name="T85" fmla="*/ 508 h 1694"/>
                <a:gd name="T86" fmla="*/ 211 w 1596"/>
                <a:gd name="T87" fmla="*/ 453 h 1694"/>
                <a:gd name="T88" fmla="*/ 232 w 1596"/>
                <a:gd name="T89" fmla="*/ 313 h 1694"/>
                <a:gd name="T90" fmla="*/ 338 w 1596"/>
                <a:gd name="T91" fmla="*/ 296 h 1694"/>
                <a:gd name="T92" fmla="*/ 470 w 1596"/>
                <a:gd name="T93" fmla="*/ 174 h 1694"/>
                <a:gd name="T94" fmla="*/ 516 w 1596"/>
                <a:gd name="T95" fmla="*/ 42 h 1694"/>
                <a:gd name="T96" fmla="*/ 571 w 1596"/>
                <a:gd name="T97" fmla="*/ 13 h 1694"/>
                <a:gd name="T98" fmla="*/ 842 w 1596"/>
                <a:gd name="T99" fmla="*/ 944 h 1694"/>
                <a:gd name="T100" fmla="*/ 901 w 1596"/>
                <a:gd name="T101" fmla="*/ 1003 h 1694"/>
                <a:gd name="T102" fmla="*/ 867 w 1596"/>
                <a:gd name="T103" fmla="*/ 1084 h 1694"/>
                <a:gd name="T104" fmla="*/ 956 w 1596"/>
                <a:gd name="T105" fmla="*/ 1118 h 1694"/>
                <a:gd name="T106" fmla="*/ 1058 w 1596"/>
                <a:gd name="T107" fmla="*/ 1126 h 1694"/>
                <a:gd name="T108" fmla="*/ 1143 w 1596"/>
                <a:gd name="T109" fmla="*/ 1139 h 1694"/>
                <a:gd name="T110" fmla="*/ 1079 w 1596"/>
                <a:gd name="T111" fmla="*/ 1037 h 1694"/>
                <a:gd name="T112" fmla="*/ 1049 w 1596"/>
                <a:gd name="T113" fmla="*/ 970 h 1694"/>
                <a:gd name="T114" fmla="*/ 1079 w 1596"/>
                <a:gd name="T115" fmla="*/ 898 h 1694"/>
                <a:gd name="T116" fmla="*/ 1007 w 1596"/>
                <a:gd name="T117" fmla="*/ 851 h 1694"/>
                <a:gd name="T118" fmla="*/ 952 w 1596"/>
                <a:gd name="T119" fmla="*/ 728 h 1694"/>
                <a:gd name="T120" fmla="*/ 910 w 1596"/>
                <a:gd name="T121" fmla="*/ 665 h 1694"/>
                <a:gd name="T122" fmla="*/ 838 w 1596"/>
                <a:gd name="T123" fmla="*/ 741 h 1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6" h="1694">
                  <a:moveTo>
                    <a:pt x="571" y="13"/>
                  </a:moveTo>
                  <a:lnTo>
                    <a:pt x="575" y="17"/>
                  </a:lnTo>
                  <a:lnTo>
                    <a:pt x="580" y="21"/>
                  </a:lnTo>
                  <a:lnTo>
                    <a:pt x="580" y="25"/>
                  </a:lnTo>
                  <a:lnTo>
                    <a:pt x="584" y="25"/>
                  </a:lnTo>
                  <a:lnTo>
                    <a:pt x="588" y="25"/>
                  </a:lnTo>
                  <a:lnTo>
                    <a:pt x="597" y="25"/>
                  </a:lnTo>
                  <a:lnTo>
                    <a:pt x="601" y="25"/>
                  </a:lnTo>
                  <a:lnTo>
                    <a:pt x="605" y="25"/>
                  </a:lnTo>
                  <a:lnTo>
                    <a:pt x="609" y="25"/>
                  </a:lnTo>
                  <a:lnTo>
                    <a:pt x="618" y="25"/>
                  </a:lnTo>
                  <a:lnTo>
                    <a:pt x="626" y="25"/>
                  </a:lnTo>
                  <a:lnTo>
                    <a:pt x="635" y="30"/>
                  </a:lnTo>
                  <a:lnTo>
                    <a:pt x="639" y="30"/>
                  </a:lnTo>
                  <a:lnTo>
                    <a:pt x="643" y="34"/>
                  </a:lnTo>
                  <a:lnTo>
                    <a:pt x="647" y="34"/>
                  </a:lnTo>
                  <a:lnTo>
                    <a:pt x="652" y="34"/>
                  </a:lnTo>
                  <a:lnTo>
                    <a:pt x="652" y="38"/>
                  </a:lnTo>
                  <a:lnTo>
                    <a:pt x="660" y="47"/>
                  </a:lnTo>
                  <a:lnTo>
                    <a:pt x="664" y="47"/>
                  </a:lnTo>
                  <a:lnTo>
                    <a:pt x="668" y="51"/>
                  </a:lnTo>
                  <a:lnTo>
                    <a:pt x="673" y="51"/>
                  </a:lnTo>
                  <a:lnTo>
                    <a:pt x="677" y="51"/>
                  </a:lnTo>
                  <a:lnTo>
                    <a:pt x="681" y="51"/>
                  </a:lnTo>
                  <a:lnTo>
                    <a:pt x="690" y="47"/>
                  </a:lnTo>
                  <a:lnTo>
                    <a:pt x="694" y="47"/>
                  </a:lnTo>
                  <a:lnTo>
                    <a:pt x="698" y="42"/>
                  </a:lnTo>
                  <a:lnTo>
                    <a:pt x="702" y="42"/>
                  </a:lnTo>
                  <a:lnTo>
                    <a:pt x="707" y="38"/>
                  </a:lnTo>
                  <a:lnTo>
                    <a:pt x="707" y="34"/>
                  </a:lnTo>
                  <a:lnTo>
                    <a:pt x="711" y="34"/>
                  </a:lnTo>
                  <a:lnTo>
                    <a:pt x="711" y="30"/>
                  </a:lnTo>
                  <a:lnTo>
                    <a:pt x="715" y="17"/>
                  </a:lnTo>
                  <a:lnTo>
                    <a:pt x="719" y="13"/>
                  </a:lnTo>
                  <a:lnTo>
                    <a:pt x="724" y="13"/>
                  </a:lnTo>
                  <a:lnTo>
                    <a:pt x="728" y="8"/>
                  </a:lnTo>
                  <a:lnTo>
                    <a:pt x="732" y="8"/>
                  </a:lnTo>
                  <a:lnTo>
                    <a:pt x="736" y="8"/>
                  </a:lnTo>
                  <a:lnTo>
                    <a:pt x="740" y="8"/>
                  </a:lnTo>
                  <a:lnTo>
                    <a:pt x="753" y="8"/>
                  </a:lnTo>
                  <a:lnTo>
                    <a:pt x="753" y="4"/>
                  </a:lnTo>
                  <a:lnTo>
                    <a:pt x="753" y="8"/>
                  </a:lnTo>
                  <a:lnTo>
                    <a:pt x="757" y="8"/>
                  </a:lnTo>
                  <a:lnTo>
                    <a:pt x="762" y="8"/>
                  </a:lnTo>
                  <a:lnTo>
                    <a:pt x="762" y="13"/>
                  </a:lnTo>
                  <a:lnTo>
                    <a:pt x="766" y="13"/>
                  </a:lnTo>
                  <a:lnTo>
                    <a:pt x="770" y="21"/>
                  </a:lnTo>
                  <a:lnTo>
                    <a:pt x="787" y="38"/>
                  </a:lnTo>
                  <a:lnTo>
                    <a:pt x="791" y="42"/>
                  </a:lnTo>
                  <a:lnTo>
                    <a:pt x="800" y="47"/>
                  </a:lnTo>
                  <a:lnTo>
                    <a:pt x="800" y="51"/>
                  </a:lnTo>
                  <a:lnTo>
                    <a:pt x="808" y="55"/>
                  </a:lnTo>
                  <a:lnTo>
                    <a:pt x="817" y="59"/>
                  </a:lnTo>
                  <a:lnTo>
                    <a:pt x="829" y="68"/>
                  </a:lnTo>
                  <a:lnTo>
                    <a:pt x="838" y="72"/>
                  </a:lnTo>
                  <a:lnTo>
                    <a:pt x="846" y="76"/>
                  </a:lnTo>
                  <a:lnTo>
                    <a:pt x="855" y="80"/>
                  </a:lnTo>
                  <a:lnTo>
                    <a:pt x="863" y="89"/>
                  </a:lnTo>
                  <a:lnTo>
                    <a:pt x="880" y="102"/>
                  </a:lnTo>
                  <a:lnTo>
                    <a:pt x="906" y="123"/>
                  </a:lnTo>
                  <a:lnTo>
                    <a:pt x="910" y="127"/>
                  </a:lnTo>
                  <a:lnTo>
                    <a:pt x="914" y="131"/>
                  </a:lnTo>
                  <a:lnTo>
                    <a:pt x="918" y="131"/>
                  </a:lnTo>
                  <a:lnTo>
                    <a:pt x="922" y="131"/>
                  </a:lnTo>
                  <a:lnTo>
                    <a:pt x="927" y="136"/>
                  </a:lnTo>
                  <a:lnTo>
                    <a:pt x="931" y="136"/>
                  </a:lnTo>
                  <a:lnTo>
                    <a:pt x="939" y="136"/>
                  </a:lnTo>
                  <a:lnTo>
                    <a:pt x="948" y="140"/>
                  </a:lnTo>
                  <a:lnTo>
                    <a:pt x="952" y="140"/>
                  </a:lnTo>
                  <a:lnTo>
                    <a:pt x="969" y="140"/>
                  </a:lnTo>
                  <a:lnTo>
                    <a:pt x="978" y="140"/>
                  </a:lnTo>
                  <a:lnTo>
                    <a:pt x="1003" y="148"/>
                  </a:lnTo>
                  <a:lnTo>
                    <a:pt x="1011" y="148"/>
                  </a:lnTo>
                  <a:lnTo>
                    <a:pt x="1020" y="148"/>
                  </a:lnTo>
                  <a:lnTo>
                    <a:pt x="1028" y="152"/>
                  </a:lnTo>
                  <a:lnTo>
                    <a:pt x="1041" y="157"/>
                  </a:lnTo>
                  <a:lnTo>
                    <a:pt x="1079" y="169"/>
                  </a:lnTo>
                  <a:lnTo>
                    <a:pt x="1109" y="178"/>
                  </a:lnTo>
                  <a:lnTo>
                    <a:pt x="1130" y="182"/>
                  </a:lnTo>
                  <a:lnTo>
                    <a:pt x="1138" y="186"/>
                  </a:lnTo>
                  <a:lnTo>
                    <a:pt x="1147" y="191"/>
                  </a:lnTo>
                  <a:lnTo>
                    <a:pt x="1151" y="191"/>
                  </a:lnTo>
                  <a:lnTo>
                    <a:pt x="1151" y="195"/>
                  </a:lnTo>
                  <a:lnTo>
                    <a:pt x="1155" y="199"/>
                  </a:lnTo>
                  <a:lnTo>
                    <a:pt x="1160" y="199"/>
                  </a:lnTo>
                  <a:lnTo>
                    <a:pt x="1160" y="203"/>
                  </a:lnTo>
                  <a:lnTo>
                    <a:pt x="1160" y="207"/>
                  </a:lnTo>
                  <a:lnTo>
                    <a:pt x="1160" y="212"/>
                  </a:lnTo>
                  <a:lnTo>
                    <a:pt x="1160" y="216"/>
                  </a:lnTo>
                  <a:lnTo>
                    <a:pt x="1160" y="220"/>
                  </a:lnTo>
                  <a:lnTo>
                    <a:pt x="1155" y="224"/>
                  </a:lnTo>
                  <a:lnTo>
                    <a:pt x="1151" y="229"/>
                  </a:lnTo>
                  <a:lnTo>
                    <a:pt x="1151" y="233"/>
                  </a:lnTo>
                  <a:lnTo>
                    <a:pt x="1147" y="237"/>
                  </a:lnTo>
                  <a:lnTo>
                    <a:pt x="1143" y="241"/>
                  </a:lnTo>
                  <a:lnTo>
                    <a:pt x="1134" y="246"/>
                  </a:lnTo>
                  <a:lnTo>
                    <a:pt x="1130" y="246"/>
                  </a:lnTo>
                  <a:lnTo>
                    <a:pt x="1126" y="246"/>
                  </a:lnTo>
                  <a:lnTo>
                    <a:pt x="1109" y="250"/>
                  </a:lnTo>
                  <a:lnTo>
                    <a:pt x="1100" y="254"/>
                  </a:lnTo>
                  <a:lnTo>
                    <a:pt x="1096" y="254"/>
                  </a:lnTo>
                  <a:lnTo>
                    <a:pt x="1092" y="258"/>
                  </a:lnTo>
                  <a:lnTo>
                    <a:pt x="1088" y="263"/>
                  </a:lnTo>
                  <a:lnTo>
                    <a:pt x="1088" y="267"/>
                  </a:lnTo>
                  <a:lnTo>
                    <a:pt x="1083" y="271"/>
                  </a:lnTo>
                  <a:lnTo>
                    <a:pt x="1083" y="275"/>
                  </a:lnTo>
                  <a:lnTo>
                    <a:pt x="1083" y="279"/>
                  </a:lnTo>
                  <a:lnTo>
                    <a:pt x="1083" y="284"/>
                  </a:lnTo>
                  <a:lnTo>
                    <a:pt x="1083" y="288"/>
                  </a:lnTo>
                  <a:lnTo>
                    <a:pt x="1083" y="292"/>
                  </a:lnTo>
                  <a:lnTo>
                    <a:pt x="1088" y="296"/>
                  </a:lnTo>
                  <a:lnTo>
                    <a:pt x="1096" y="305"/>
                  </a:lnTo>
                  <a:lnTo>
                    <a:pt x="1105" y="313"/>
                  </a:lnTo>
                  <a:lnTo>
                    <a:pt x="1138" y="343"/>
                  </a:lnTo>
                  <a:lnTo>
                    <a:pt x="1147" y="351"/>
                  </a:lnTo>
                  <a:lnTo>
                    <a:pt x="1155" y="360"/>
                  </a:lnTo>
                  <a:lnTo>
                    <a:pt x="1164" y="368"/>
                  </a:lnTo>
                  <a:lnTo>
                    <a:pt x="1168" y="373"/>
                  </a:lnTo>
                  <a:lnTo>
                    <a:pt x="1172" y="381"/>
                  </a:lnTo>
                  <a:lnTo>
                    <a:pt x="1185" y="394"/>
                  </a:lnTo>
                  <a:lnTo>
                    <a:pt x="1189" y="398"/>
                  </a:lnTo>
                  <a:lnTo>
                    <a:pt x="1193" y="406"/>
                  </a:lnTo>
                  <a:lnTo>
                    <a:pt x="1198" y="411"/>
                  </a:lnTo>
                  <a:lnTo>
                    <a:pt x="1202" y="415"/>
                  </a:lnTo>
                  <a:lnTo>
                    <a:pt x="1206" y="419"/>
                  </a:lnTo>
                  <a:lnTo>
                    <a:pt x="1210" y="423"/>
                  </a:lnTo>
                  <a:lnTo>
                    <a:pt x="1215" y="428"/>
                  </a:lnTo>
                  <a:lnTo>
                    <a:pt x="1223" y="432"/>
                  </a:lnTo>
                  <a:lnTo>
                    <a:pt x="1227" y="436"/>
                  </a:lnTo>
                  <a:lnTo>
                    <a:pt x="1232" y="436"/>
                  </a:lnTo>
                  <a:lnTo>
                    <a:pt x="1240" y="440"/>
                  </a:lnTo>
                  <a:lnTo>
                    <a:pt x="1253" y="445"/>
                  </a:lnTo>
                  <a:lnTo>
                    <a:pt x="1261" y="449"/>
                  </a:lnTo>
                  <a:lnTo>
                    <a:pt x="1299" y="462"/>
                  </a:lnTo>
                  <a:lnTo>
                    <a:pt x="1308" y="466"/>
                  </a:lnTo>
                  <a:lnTo>
                    <a:pt x="1312" y="466"/>
                  </a:lnTo>
                  <a:lnTo>
                    <a:pt x="1316" y="470"/>
                  </a:lnTo>
                  <a:lnTo>
                    <a:pt x="1350" y="495"/>
                  </a:lnTo>
                  <a:lnTo>
                    <a:pt x="1363" y="508"/>
                  </a:lnTo>
                  <a:lnTo>
                    <a:pt x="1367" y="512"/>
                  </a:lnTo>
                  <a:lnTo>
                    <a:pt x="1371" y="517"/>
                  </a:lnTo>
                  <a:lnTo>
                    <a:pt x="1375" y="521"/>
                  </a:lnTo>
                  <a:lnTo>
                    <a:pt x="1380" y="525"/>
                  </a:lnTo>
                  <a:lnTo>
                    <a:pt x="1384" y="529"/>
                  </a:lnTo>
                  <a:lnTo>
                    <a:pt x="1384" y="533"/>
                  </a:lnTo>
                  <a:lnTo>
                    <a:pt x="1388" y="538"/>
                  </a:lnTo>
                  <a:lnTo>
                    <a:pt x="1388" y="542"/>
                  </a:lnTo>
                  <a:lnTo>
                    <a:pt x="1388" y="546"/>
                  </a:lnTo>
                  <a:lnTo>
                    <a:pt x="1388" y="555"/>
                  </a:lnTo>
                  <a:lnTo>
                    <a:pt x="1384" y="559"/>
                  </a:lnTo>
                  <a:lnTo>
                    <a:pt x="1380" y="567"/>
                  </a:lnTo>
                  <a:lnTo>
                    <a:pt x="1371" y="589"/>
                  </a:lnTo>
                  <a:lnTo>
                    <a:pt x="1371" y="593"/>
                  </a:lnTo>
                  <a:lnTo>
                    <a:pt x="1371" y="597"/>
                  </a:lnTo>
                  <a:lnTo>
                    <a:pt x="1367" y="601"/>
                  </a:lnTo>
                  <a:lnTo>
                    <a:pt x="1367" y="605"/>
                  </a:lnTo>
                  <a:lnTo>
                    <a:pt x="1371" y="610"/>
                  </a:lnTo>
                  <a:lnTo>
                    <a:pt x="1371" y="614"/>
                  </a:lnTo>
                  <a:lnTo>
                    <a:pt x="1380" y="614"/>
                  </a:lnTo>
                  <a:lnTo>
                    <a:pt x="1384" y="618"/>
                  </a:lnTo>
                  <a:lnTo>
                    <a:pt x="1388" y="618"/>
                  </a:lnTo>
                  <a:lnTo>
                    <a:pt x="1397" y="618"/>
                  </a:lnTo>
                  <a:lnTo>
                    <a:pt x="1405" y="618"/>
                  </a:lnTo>
                  <a:lnTo>
                    <a:pt x="1435" y="622"/>
                  </a:lnTo>
                  <a:lnTo>
                    <a:pt x="1447" y="622"/>
                  </a:lnTo>
                  <a:lnTo>
                    <a:pt x="1452" y="622"/>
                  </a:lnTo>
                  <a:lnTo>
                    <a:pt x="1460" y="627"/>
                  </a:lnTo>
                  <a:lnTo>
                    <a:pt x="1464" y="627"/>
                  </a:lnTo>
                  <a:lnTo>
                    <a:pt x="1469" y="627"/>
                  </a:lnTo>
                  <a:lnTo>
                    <a:pt x="1473" y="631"/>
                  </a:lnTo>
                  <a:lnTo>
                    <a:pt x="1473" y="635"/>
                  </a:lnTo>
                  <a:lnTo>
                    <a:pt x="1477" y="639"/>
                  </a:lnTo>
                  <a:lnTo>
                    <a:pt x="1477" y="644"/>
                  </a:lnTo>
                  <a:lnTo>
                    <a:pt x="1481" y="652"/>
                  </a:lnTo>
                  <a:lnTo>
                    <a:pt x="1481" y="665"/>
                  </a:lnTo>
                  <a:lnTo>
                    <a:pt x="1481" y="669"/>
                  </a:lnTo>
                  <a:lnTo>
                    <a:pt x="1481" y="677"/>
                  </a:lnTo>
                  <a:lnTo>
                    <a:pt x="1481" y="682"/>
                  </a:lnTo>
                  <a:lnTo>
                    <a:pt x="1481" y="690"/>
                  </a:lnTo>
                  <a:lnTo>
                    <a:pt x="1481" y="694"/>
                  </a:lnTo>
                  <a:lnTo>
                    <a:pt x="1481" y="699"/>
                  </a:lnTo>
                  <a:lnTo>
                    <a:pt x="1477" y="703"/>
                  </a:lnTo>
                  <a:lnTo>
                    <a:pt x="1477" y="711"/>
                  </a:lnTo>
                  <a:lnTo>
                    <a:pt x="1473" y="728"/>
                  </a:lnTo>
                  <a:lnTo>
                    <a:pt x="1464" y="749"/>
                  </a:lnTo>
                  <a:lnTo>
                    <a:pt x="1460" y="758"/>
                  </a:lnTo>
                  <a:lnTo>
                    <a:pt x="1456" y="766"/>
                  </a:lnTo>
                  <a:lnTo>
                    <a:pt x="1456" y="775"/>
                  </a:lnTo>
                  <a:lnTo>
                    <a:pt x="1456" y="779"/>
                  </a:lnTo>
                  <a:lnTo>
                    <a:pt x="1456" y="783"/>
                  </a:lnTo>
                  <a:lnTo>
                    <a:pt x="1452" y="792"/>
                  </a:lnTo>
                  <a:lnTo>
                    <a:pt x="1456" y="800"/>
                  </a:lnTo>
                  <a:lnTo>
                    <a:pt x="1456" y="804"/>
                  </a:lnTo>
                  <a:lnTo>
                    <a:pt x="1456" y="809"/>
                  </a:lnTo>
                  <a:lnTo>
                    <a:pt x="1456" y="813"/>
                  </a:lnTo>
                  <a:lnTo>
                    <a:pt x="1460" y="817"/>
                  </a:lnTo>
                  <a:lnTo>
                    <a:pt x="1460" y="821"/>
                  </a:lnTo>
                  <a:lnTo>
                    <a:pt x="1464" y="826"/>
                  </a:lnTo>
                  <a:lnTo>
                    <a:pt x="1469" y="838"/>
                  </a:lnTo>
                  <a:lnTo>
                    <a:pt x="1481" y="851"/>
                  </a:lnTo>
                  <a:lnTo>
                    <a:pt x="1486" y="859"/>
                  </a:lnTo>
                  <a:lnTo>
                    <a:pt x="1490" y="868"/>
                  </a:lnTo>
                  <a:lnTo>
                    <a:pt x="1494" y="876"/>
                  </a:lnTo>
                  <a:lnTo>
                    <a:pt x="1494" y="885"/>
                  </a:lnTo>
                  <a:lnTo>
                    <a:pt x="1498" y="889"/>
                  </a:lnTo>
                  <a:lnTo>
                    <a:pt x="1498" y="898"/>
                  </a:lnTo>
                  <a:lnTo>
                    <a:pt x="1498" y="902"/>
                  </a:lnTo>
                  <a:lnTo>
                    <a:pt x="1498" y="910"/>
                  </a:lnTo>
                  <a:lnTo>
                    <a:pt x="1502" y="919"/>
                  </a:lnTo>
                  <a:lnTo>
                    <a:pt x="1502" y="923"/>
                  </a:lnTo>
                  <a:lnTo>
                    <a:pt x="1498" y="927"/>
                  </a:lnTo>
                  <a:lnTo>
                    <a:pt x="1498" y="931"/>
                  </a:lnTo>
                  <a:lnTo>
                    <a:pt x="1498" y="940"/>
                  </a:lnTo>
                  <a:lnTo>
                    <a:pt x="1498" y="948"/>
                  </a:lnTo>
                  <a:lnTo>
                    <a:pt x="1498" y="953"/>
                  </a:lnTo>
                  <a:lnTo>
                    <a:pt x="1494" y="957"/>
                  </a:lnTo>
                  <a:lnTo>
                    <a:pt x="1494" y="961"/>
                  </a:lnTo>
                  <a:lnTo>
                    <a:pt x="1494" y="970"/>
                  </a:lnTo>
                  <a:lnTo>
                    <a:pt x="1490" y="974"/>
                  </a:lnTo>
                  <a:lnTo>
                    <a:pt x="1486" y="982"/>
                  </a:lnTo>
                  <a:lnTo>
                    <a:pt x="1481" y="986"/>
                  </a:lnTo>
                  <a:lnTo>
                    <a:pt x="1481" y="991"/>
                  </a:lnTo>
                  <a:lnTo>
                    <a:pt x="1473" y="1003"/>
                  </a:lnTo>
                  <a:lnTo>
                    <a:pt x="1469" y="1008"/>
                  </a:lnTo>
                  <a:lnTo>
                    <a:pt x="1460" y="1020"/>
                  </a:lnTo>
                  <a:lnTo>
                    <a:pt x="1452" y="1037"/>
                  </a:lnTo>
                  <a:lnTo>
                    <a:pt x="1435" y="1054"/>
                  </a:lnTo>
                  <a:lnTo>
                    <a:pt x="1435" y="1058"/>
                  </a:lnTo>
                  <a:lnTo>
                    <a:pt x="1430" y="1063"/>
                  </a:lnTo>
                  <a:lnTo>
                    <a:pt x="1430" y="1067"/>
                  </a:lnTo>
                  <a:lnTo>
                    <a:pt x="1426" y="1071"/>
                  </a:lnTo>
                  <a:lnTo>
                    <a:pt x="1426" y="1075"/>
                  </a:lnTo>
                  <a:lnTo>
                    <a:pt x="1422" y="1080"/>
                  </a:lnTo>
                  <a:lnTo>
                    <a:pt x="1422" y="1084"/>
                  </a:lnTo>
                  <a:lnTo>
                    <a:pt x="1422" y="1088"/>
                  </a:lnTo>
                  <a:lnTo>
                    <a:pt x="1426" y="1097"/>
                  </a:lnTo>
                  <a:lnTo>
                    <a:pt x="1426" y="1101"/>
                  </a:lnTo>
                  <a:lnTo>
                    <a:pt x="1426" y="1105"/>
                  </a:lnTo>
                  <a:lnTo>
                    <a:pt x="1430" y="1109"/>
                  </a:lnTo>
                  <a:lnTo>
                    <a:pt x="1430" y="1114"/>
                  </a:lnTo>
                  <a:lnTo>
                    <a:pt x="1435" y="1118"/>
                  </a:lnTo>
                  <a:lnTo>
                    <a:pt x="1439" y="1122"/>
                  </a:lnTo>
                  <a:lnTo>
                    <a:pt x="1443" y="1126"/>
                  </a:lnTo>
                  <a:lnTo>
                    <a:pt x="1447" y="1130"/>
                  </a:lnTo>
                  <a:lnTo>
                    <a:pt x="1452" y="1130"/>
                  </a:lnTo>
                  <a:lnTo>
                    <a:pt x="1456" y="1130"/>
                  </a:lnTo>
                  <a:lnTo>
                    <a:pt x="1460" y="1130"/>
                  </a:lnTo>
                  <a:lnTo>
                    <a:pt x="1464" y="1130"/>
                  </a:lnTo>
                  <a:lnTo>
                    <a:pt x="1469" y="1130"/>
                  </a:lnTo>
                  <a:lnTo>
                    <a:pt x="1481" y="1122"/>
                  </a:lnTo>
                  <a:lnTo>
                    <a:pt x="1486" y="1122"/>
                  </a:lnTo>
                  <a:lnTo>
                    <a:pt x="1494" y="1122"/>
                  </a:lnTo>
                  <a:lnTo>
                    <a:pt x="1498" y="1122"/>
                  </a:lnTo>
                  <a:lnTo>
                    <a:pt x="1502" y="1122"/>
                  </a:lnTo>
                  <a:lnTo>
                    <a:pt x="1502" y="1126"/>
                  </a:lnTo>
                  <a:lnTo>
                    <a:pt x="1511" y="1130"/>
                  </a:lnTo>
                  <a:lnTo>
                    <a:pt x="1515" y="1135"/>
                  </a:lnTo>
                  <a:lnTo>
                    <a:pt x="1524" y="1139"/>
                  </a:lnTo>
                  <a:lnTo>
                    <a:pt x="1528" y="1143"/>
                  </a:lnTo>
                  <a:lnTo>
                    <a:pt x="1536" y="1147"/>
                  </a:lnTo>
                  <a:lnTo>
                    <a:pt x="1545" y="1152"/>
                  </a:lnTo>
                  <a:lnTo>
                    <a:pt x="1553" y="1156"/>
                  </a:lnTo>
                  <a:lnTo>
                    <a:pt x="1562" y="1156"/>
                  </a:lnTo>
                  <a:lnTo>
                    <a:pt x="1562" y="1160"/>
                  </a:lnTo>
                  <a:lnTo>
                    <a:pt x="1574" y="1160"/>
                  </a:lnTo>
                  <a:lnTo>
                    <a:pt x="1579" y="1160"/>
                  </a:lnTo>
                  <a:lnTo>
                    <a:pt x="1587" y="1160"/>
                  </a:lnTo>
                  <a:lnTo>
                    <a:pt x="1591" y="1160"/>
                  </a:lnTo>
                  <a:lnTo>
                    <a:pt x="1596" y="1169"/>
                  </a:lnTo>
                  <a:lnTo>
                    <a:pt x="1596" y="1177"/>
                  </a:lnTo>
                  <a:lnTo>
                    <a:pt x="1596" y="1181"/>
                  </a:lnTo>
                  <a:lnTo>
                    <a:pt x="1583" y="1185"/>
                  </a:lnTo>
                  <a:lnTo>
                    <a:pt x="1579" y="1185"/>
                  </a:lnTo>
                  <a:lnTo>
                    <a:pt x="1574" y="1185"/>
                  </a:lnTo>
                  <a:lnTo>
                    <a:pt x="1574" y="1190"/>
                  </a:lnTo>
                  <a:lnTo>
                    <a:pt x="1570" y="1194"/>
                  </a:lnTo>
                  <a:lnTo>
                    <a:pt x="1566" y="1202"/>
                  </a:lnTo>
                  <a:lnTo>
                    <a:pt x="1562" y="1207"/>
                  </a:lnTo>
                  <a:lnTo>
                    <a:pt x="1562" y="1211"/>
                  </a:lnTo>
                  <a:lnTo>
                    <a:pt x="1557" y="1228"/>
                  </a:lnTo>
                  <a:lnTo>
                    <a:pt x="1553" y="1232"/>
                  </a:lnTo>
                  <a:lnTo>
                    <a:pt x="1549" y="1249"/>
                  </a:lnTo>
                  <a:lnTo>
                    <a:pt x="1549" y="1253"/>
                  </a:lnTo>
                  <a:lnTo>
                    <a:pt x="1545" y="1257"/>
                  </a:lnTo>
                  <a:lnTo>
                    <a:pt x="1545" y="1262"/>
                  </a:lnTo>
                  <a:lnTo>
                    <a:pt x="1541" y="1270"/>
                  </a:lnTo>
                  <a:lnTo>
                    <a:pt x="1541" y="1274"/>
                  </a:lnTo>
                  <a:lnTo>
                    <a:pt x="1536" y="1274"/>
                  </a:lnTo>
                  <a:lnTo>
                    <a:pt x="1532" y="1279"/>
                  </a:lnTo>
                  <a:lnTo>
                    <a:pt x="1532" y="1283"/>
                  </a:lnTo>
                  <a:lnTo>
                    <a:pt x="1528" y="1283"/>
                  </a:lnTo>
                  <a:lnTo>
                    <a:pt x="1524" y="1287"/>
                  </a:lnTo>
                  <a:lnTo>
                    <a:pt x="1515" y="1291"/>
                  </a:lnTo>
                  <a:lnTo>
                    <a:pt x="1498" y="1304"/>
                  </a:lnTo>
                  <a:lnTo>
                    <a:pt x="1490" y="1308"/>
                  </a:lnTo>
                  <a:lnTo>
                    <a:pt x="1486" y="1312"/>
                  </a:lnTo>
                  <a:lnTo>
                    <a:pt x="1477" y="1317"/>
                  </a:lnTo>
                  <a:lnTo>
                    <a:pt x="1473" y="1321"/>
                  </a:lnTo>
                  <a:lnTo>
                    <a:pt x="1464" y="1325"/>
                  </a:lnTo>
                  <a:lnTo>
                    <a:pt x="1460" y="1325"/>
                  </a:lnTo>
                  <a:lnTo>
                    <a:pt x="1456" y="1325"/>
                  </a:lnTo>
                  <a:lnTo>
                    <a:pt x="1447" y="1325"/>
                  </a:lnTo>
                  <a:lnTo>
                    <a:pt x="1443" y="1325"/>
                  </a:lnTo>
                  <a:lnTo>
                    <a:pt x="1435" y="1325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1"/>
                  </a:lnTo>
                  <a:lnTo>
                    <a:pt x="1401" y="1317"/>
                  </a:lnTo>
                  <a:lnTo>
                    <a:pt x="1397" y="1317"/>
                  </a:lnTo>
                  <a:lnTo>
                    <a:pt x="1392" y="1321"/>
                  </a:lnTo>
                  <a:lnTo>
                    <a:pt x="1388" y="1321"/>
                  </a:lnTo>
                  <a:lnTo>
                    <a:pt x="1380" y="1325"/>
                  </a:lnTo>
                  <a:lnTo>
                    <a:pt x="1375" y="1329"/>
                  </a:lnTo>
                  <a:lnTo>
                    <a:pt x="1371" y="1329"/>
                  </a:lnTo>
                  <a:lnTo>
                    <a:pt x="1367" y="1338"/>
                  </a:lnTo>
                  <a:lnTo>
                    <a:pt x="1363" y="1338"/>
                  </a:lnTo>
                  <a:lnTo>
                    <a:pt x="1363" y="1342"/>
                  </a:lnTo>
                  <a:lnTo>
                    <a:pt x="1359" y="1346"/>
                  </a:lnTo>
                  <a:lnTo>
                    <a:pt x="1359" y="1359"/>
                  </a:lnTo>
                  <a:lnTo>
                    <a:pt x="1354" y="1380"/>
                  </a:lnTo>
                  <a:lnTo>
                    <a:pt x="1350" y="1389"/>
                  </a:lnTo>
                  <a:lnTo>
                    <a:pt x="1350" y="1393"/>
                  </a:lnTo>
                  <a:lnTo>
                    <a:pt x="1350" y="1401"/>
                  </a:lnTo>
                  <a:lnTo>
                    <a:pt x="1346" y="1410"/>
                  </a:lnTo>
                  <a:lnTo>
                    <a:pt x="1346" y="1418"/>
                  </a:lnTo>
                  <a:lnTo>
                    <a:pt x="1350" y="1427"/>
                  </a:lnTo>
                  <a:lnTo>
                    <a:pt x="1350" y="1444"/>
                  </a:lnTo>
                  <a:lnTo>
                    <a:pt x="1350" y="1452"/>
                  </a:lnTo>
                  <a:lnTo>
                    <a:pt x="1350" y="1469"/>
                  </a:lnTo>
                  <a:lnTo>
                    <a:pt x="1350" y="1478"/>
                  </a:lnTo>
                  <a:lnTo>
                    <a:pt x="1350" y="1482"/>
                  </a:lnTo>
                  <a:lnTo>
                    <a:pt x="1350" y="1486"/>
                  </a:lnTo>
                  <a:lnTo>
                    <a:pt x="1346" y="1490"/>
                  </a:lnTo>
                  <a:lnTo>
                    <a:pt x="1346" y="1495"/>
                  </a:lnTo>
                  <a:lnTo>
                    <a:pt x="1342" y="1503"/>
                  </a:lnTo>
                  <a:lnTo>
                    <a:pt x="1342" y="1507"/>
                  </a:lnTo>
                  <a:lnTo>
                    <a:pt x="1333" y="1511"/>
                  </a:lnTo>
                  <a:lnTo>
                    <a:pt x="1333" y="1520"/>
                  </a:lnTo>
                  <a:lnTo>
                    <a:pt x="1329" y="1524"/>
                  </a:lnTo>
                  <a:lnTo>
                    <a:pt x="1325" y="1533"/>
                  </a:lnTo>
                  <a:lnTo>
                    <a:pt x="1316" y="1550"/>
                  </a:lnTo>
                  <a:lnTo>
                    <a:pt x="1312" y="1554"/>
                  </a:lnTo>
                  <a:lnTo>
                    <a:pt x="1308" y="1562"/>
                  </a:lnTo>
                  <a:lnTo>
                    <a:pt x="1308" y="1567"/>
                  </a:lnTo>
                  <a:lnTo>
                    <a:pt x="1303" y="1571"/>
                  </a:lnTo>
                  <a:lnTo>
                    <a:pt x="1299" y="1575"/>
                  </a:lnTo>
                  <a:lnTo>
                    <a:pt x="1295" y="1583"/>
                  </a:lnTo>
                  <a:lnTo>
                    <a:pt x="1287" y="1588"/>
                  </a:lnTo>
                  <a:lnTo>
                    <a:pt x="1282" y="1592"/>
                  </a:lnTo>
                  <a:lnTo>
                    <a:pt x="1274" y="1600"/>
                  </a:lnTo>
                  <a:lnTo>
                    <a:pt x="1270" y="1600"/>
                  </a:lnTo>
                  <a:lnTo>
                    <a:pt x="1270" y="1605"/>
                  </a:lnTo>
                  <a:lnTo>
                    <a:pt x="1265" y="1609"/>
                  </a:lnTo>
                  <a:lnTo>
                    <a:pt x="1265" y="1613"/>
                  </a:lnTo>
                  <a:lnTo>
                    <a:pt x="1265" y="1617"/>
                  </a:lnTo>
                  <a:lnTo>
                    <a:pt x="1261" y="1622"/>
                  </a:lnTo>
                  <a:lnTo>
                    <a:pt x="1261" y="1626"/>
                  </a:lnTo>
                  <a:lnTo>
                    <a:pt x="1261" y="1630"/>
                  </a:lnTo>
                  <a:lnTo>
                    <a:pt x="1265" y="1638"/>
                  </a:lnTo>
                  <a:lnTo>
                    <a:pt x="1265" y="1643"/>
                  </a:lnTo>
                  <a:lnTo>
                    <a:pt x="1265" y="1651"/>
                  </a:lnTo>
                  <a:lnTo>
                    <a:pt x="1270" y="1655"/>
                  </a:lnTo>
                  <a:lnTo>
                    <a:pt x="1270" y="1664"/>
                  </a:lnTo>
                  <a:lnTo>
                    <a:pt x="1274" y="1664"/>
                  </a:lnTo>
                  <a:lnTo>
                    <a:pt x="1274" y="1668"/>
                  </a:lnTo>
                  <a:lnTo>
                    <a:pt x="1274" y="1672"/>
                  </a:lnTo>
                  <a:lnTo>
                    <a:pt x="1270" y="1677"/>
                  </a:lnTo>
                  <a:lnTo>
                    <a:pt x="1270" y="1681"/>
                  </a:lnTo>
                  <a:lnTo>
                    <a:pt x="1265" y="1685"/>
                  </a:lnTo>
                  <a:lnTo>
                    <a:pt x="1257" y="1689"/>
                  </a:lnTo>
                  <a:lnTo>
                    <a:pt x="1248" y="1694"/>
                  </a:lnTo>
                  <a:lnTo>
                    <a:pt x="1244" y="1694"/>
                  </a:lnTo>
                  <a:lnTo>
                    <a:pt x="1240" y="1694"/>
                  </a:lnTo>
                  <a:lnTo>
                    <a:pt x="1232" y="1694"/>
                  </a:lnTo>
                  <a:lnTo>
                    <a:pt x="1227" y="1694"/>
                  </a:lnTo>
                  <a:lnTo>
                    <a:pt x="1223" y="1694"/>
                  </a:lnTo>
                  <a:lnTo>
                    <a:pt x="1206" y="1685"/>
                  </a:lnTo>
                  <a:lnTo>
                    <a:pt x="1198" y="1681"/>
                  </a:lnTo>
                  <a:lnTo>
                    <a:pt x="1193" y="1681"/>
                  </a:lnTo>
                  <a:lnTo>
                    <a:pt x="1172" y="1668"/>
                  </a:lnTo>
                  <a:lnTo>
                    <a:pt x="1168" y="1664"/>
                  </a:lnTo>
                  <a:lnTo>
                    <a:pt x="1151" y="1660"/>
                  </a:lnTo>
                  <a:lnTo>
                    <a:pt x="1143" y="1655"/>
                  </a:lnTo>
                  <a:lnTo>
                    <a:pt x="1130" y="1647"/>
                  </a:lnTo>
                  <a:lnTo>
                    <a:pt x="1121" y="1643"/>
                  </a:lnTo>
                  <a:lnTo>
                    <a:pt x="1117" y="1638"/>
                  </a:lnTo>
                  <a:lnTo>
                    <a:pt x="1113" y="1638"/>
                  </a:lnTo>
                  <a:lnTo>
                    <a:pt x="1105" y="1634"/>
                  </a:lnTo>
                  <a:lnTo>
                    <a:pt x="1092" y="1634"/>
                  </a:lnTo>
                  <a:lnTo>
                    <a:pt x="1088" y="1630"/>
                  </a:lnTo>
                  <a:lnTo>
                    <a:pt x="1083" y="1630"/>
                  </a:lnTo>
                  <a:lnTo>
                    <a:pt x="1071" y="1626"/>
                  </a:lnTo>
                  <a:lnTo>
                    <a:pt x="1062" y="1617"/>
                  </a:lnTo>
                  <a:lnTo>
                    <a:pt x="1054" y="1613"/>
                  </a:lnTo>
                  <a:lnTo>
                    <a:pt x="1049" y="1609"/>
                  </a:lnTo>
                  <a:lnTo>
                    <a:pt x="1037" y="1600"/>
                  </a:lnTo>
                  <a:lnTo>
                    <a:pt x="1033" y="1596"/>
                  </a:lnTo>
                  <a:lnTo>
                    <a:pt x="1028" y="1592"/>
                  </a:lnTo>
                  <a:lnTo>
                    <a:pt x="1024" y="1588"/>
                  </a:lnTo>
                  <a:lnTo>
                    <a:pt x="1020" y="1583"/>
                  </a:lnTo>
                  <a:lnTo>
                    <a:pt x="1016" y="1575"/>
                  </a:lnTo>
                  <a:lnTo>
                    <a:pt x="1011" y="1571"/>
                  </a:lnTo>
                  <a:lnTo>
                    <a:pt x="1007" y="1562"/>
                  </a:lnTo>
                  <a:lnTo>
                    <a:pt x="1003" y="1554"/>
                  </a:lnTo>
                  <a:lnTo>
                    <a:pt x="994" y="1541"/>
                  </a:lnTo>
                  <a:lnTo>
                    <a:pt x="990" y="1533"/>
                  </a:lnTo>
                  <a:lnTo>
                    <a:pt x="990" y="1528"/>
                  </a:lnTo>
                  <a:lnTo>
                    <a:pt x="986" y="1520"/>
                  </a:lnTo>
                  <a:lnTo>
                    <a:pt x="978" y="1511"/>
                  </a:lnTo>
                  <a:lnTo>
                    <a:pt x="973" y="1507"/>
                  </a:lnTo>
                  <a:lnTo>
                    <a:pt x="956" y="1482"/>
                  </a:lnTo>
                  <a:lnTo>
                    <a:pt x="952" y="1478"/>
                  </a:lnTo>
                  <a:lnTo>
                    <a:pt x="948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6"/>
                  </a:lnTo>
                  <a:lnTo>
                    <a:pt x="935" y="1452"/>
                  </a:lnTo>
                  <a:lnTo>
                    <a:pt x="935" y="1444"/>
                  </a:lnTo>
                  <a:lnTo>
                    <a:pt x="931" y="1435"/>
                  </a:lnTo>
                  <a:lnTo>
                    <a:pt x="931" y="1427"/>
                  </a:lnTo>
                  <a:lnTo>
                    <a:pt x="927" y="1410"/>
                  </a:lnTo>
                  <a:lnTo>
                    <a:pt x="922" y="1406"/>
                  </a:lnTo>
                  <a:lnTo>
                    <a:pt x="922" y="1401"/>
                  </a:lnTo>
                  <a:lnTo>
                    <a:pt x="922" y="1397"/>
                  </a:lnTo>
                  <a:lnTo>
                    <a:pt x="918" y="1393"/>
                  </a:lnTo>
                  <a:lnTo>
                    <a:pt x="918" y="1389"/>
                  </a:lnTo>
                  <a:lnTo>
                    <a:pt x="914" y="1389"/>
                  </a:lnTo>
                  <a:lnTo>
                    <a:pt x="910" y="1389"/>
                  </a:lnTo>
                  <a:lnTo>
                    <a:pt x="906" y="1384"/>
                  </a:lnTo>
                  <a:lnTo>
                    <a:pt x="893" y="1384"/>
                  </a:lnTo>
                  <a:lnTo>
                    <a:pt x="867" y="1384"/>
                  </a:lnTo>
                  <a:lnTo>
                    <a:pt x="842" y="1380"/>
                  </a:lnTo>
                  <a:lnTo>
                    <a:pt x="829" y="1380"/>
                  </a:lnTo>
                  <a:lnTo>
                    <a:pt x="821" y="1380"/>
                  </a:lnTo>
                  <a:lnTo>
                    <a:pt x="817" y="1380"/>
                  </a:lnTo>
                  <a:lnTo>
                    <a:pt x="808" y="1384"/>
                  </a:lnTo>
                  <a:lnTo>
                    <a:pt x="804" y="1384"/>
                  </a:lnTo>
                  <a:lnTo>
                    <a:pt x="795" y="1389"/>
                  </a:lnTo>
                  <a:lnTo>
                    <a:pt x="791" y="1393"/>
                  </a:lnTo>
                  <a:lnTo>
                    <a:pt x="787" y="1397"/>
                  </a:lnTo>
                  <a:lnTo>
                    <a:pt x="783" y="1401"/>
                  </a:lnTo>
                  <a:lnTo>
                    <a:pt x="779" y="1406"/>
                  </a:lnTo>
                  <a:lnTo>
                    <a:pt x="774" y="1410"/>
                  </a:lnTo>
                  <a:lnTo>
                    <a:pt x="770" y="1418"/>
                  </a:lnTo>
                  <a:lnTo>
                    <a:pt x="766" y="1427"/>
                  </a:lnTo>
                  <a:lnTo>
                    <a:pt x="762" y="1435"/>
                  </a:lnTo>
                  <a:lnTo>
                    <a:pt x="762" y="1440"/>
                  </a:lnTo>
                  <a:lnTo>
                    <a:pt x="757" y="1444"/>
                  </a:lnTo>
                  <a:lnTo>
                    <a:pt x="753" y="1452"/>
                  </a:lnTo>
                  <a:lnTo>
                    <a:pt x="753" y="1465"/>
                  </a:lnTo>
                  <a:lnTo>
                    <a:pt x="749" y="1490"/>
                  </a:lnTo>
                  <a:lnTo>
                    <a:pt x="745" y="1495"/>
                  </a:lnTo>
                  <a:lnTo>
                    <a:pt x="745" y="1503"/>
                  </a:lnTo>
                  <a:lnTo>
                    <a:pt x="740" y="1511"/>
                  </a:lnTo>
                  <a:lnTo>
                    <a:pt x="736" y="1520"/>
                  </a:lnTo>
                  <a:lnTo>
                    <a:pt x="736" y="1524"/>
                  </a:lnTo>
                  <a:lnTo>
                    <a:pt x="736" y="1528"/>
                  </a:lnTo>
                  <a:lnTo>
                    <a:pt x="732" y="1537"/>
                  </a:lnTo>
                  <a:lnTo>
                    <a:pt x="724" y="1545"/>
                  </a:lnTo>
                  <a:lnTo>
                    <a:pt x="719" y="1554"/>
                  </a:lnTo>
                  <a:lnTo>
                    <a:pt x="715" y="1558"/>
                  </a:lnTo>
                  <a:lnTo>
                    <a:pt x="707" y="1571"/>
                  </a:lnTo>
                  <a:lnTo>
                    <a:pt x="698" y="1579"/>
                  </a:lnTo>
                  <a:lnTo>
                    <a:pt x="690" y="1588"/>
                  </a:lnTo>
                  <a:lnTo>
                    <a:pt x="685" y="1596"/>
                  </a:lnTo>
                  <a:lnTo>
                    <a:pt x="677" y="1605"/>
                  </a:lnTo>
                  <a:lnTo>
                    <a:pt x="673" y="1605"/>
                  </a:lnTo>
                  <a:lnTo>
                    <a:pt x="668" y="1609"/>
                  </a:lnTo>
                  <a:lnTo>
                    <a:pt x="664" y="1613"/>
                  </a:lnTo>
                  <a:lnTo>
                    <a:pt x="660" y="1613"/>
                  </a:lnTo>
                  <a:lnTo>
                    <a:pt x="656" y="1617"/>
                  </a:lnTo>
                  <a:lnTo>
                    <a:pt x="652" y="1617"/>
                  </a:lnTo>
                  <a:lnTo>
                    <a:pt x="647" y="1617"/>
                  </a:lnTo>
                  <a:lnTo>
                    <a:pt x="643" y="1617"/>
                  </a:lnTo>
                  <a:lnTo>
                    <a:pt x="639" y="1613"/>
                  </a:lnTo>
                  <a:lnTo>
                    <a:pt x="635" y="1613"/>
                  </a:lnTo>
                  <a:lnTo>
                    <a:pt x="630" y="1609"/>
                  </a:lnTo>
                  <a:lnTo>
                    <a:pt x="626" y="1605"/>
                  </a:lnTo>
                  <a:lnTo>
                    <a:pt x="618" y="1600"/>
                  </a:lnTo>
                  <a:lnTo>
                    <a:pt x="609" y="1596"/>
                  </a:lnTo>
                  <a:lnTo>
                    <a:pt x="601" y="1583"/>
                  </a:lnTo>
                  <a:lnTo>
                    <a:pt x="592" y="1579"/>
                  </a:lnTo>
                  <a:lnTo>
                    <a:pt x="584" y="1567"/>
                  </a:lnTo>
                  <a:lnTo>
                    <a:pt x="567" y="1550"/>
                  </a:lnTo>
                  <a:lnTo>
                    <a:pt x="558" y="1541"/>
                  </a:lnTo>
                  <a:lnTo>
                    <a:pt x="554" y="1541"/>
                  </a:lnTo>
                  <a:lnTo>
                    <a:pt x="550" y="1537"/>
                  </a:lnTo>
                  <a:lnTo>
                    <a:pt x="546" y="1533"/>
                  </a:lnTo>
                  <a:lnTo>
                    <a:pt x="541" y="1528"/>
                  </a:lnTo>
                  <a:lnTo>
                    <a:pt x="533" y="1524"/>
                  </a:lnTo>
                  <a:lnTo>
                    <a:pt x="529" y="1524"/>
                  </a:lnTo>
                  <a:lnTo>
                    <a:pt x="520" y="1520"/>
                  </a:lnTo>
                  <a:lnTo>
                    <a:pt x="516" y="1516"/>
                  </a:lnTo>
                  <a:lnTo>
                    <a:pt x="503" y="1511"/>
                  </a:lnTo>
                  <a:lnTo>
                    <a:pt x="495" y="1507"/>
                  </a:lnTo>
                  <a:lnTo>
                    <a:pt x="482" y="1503"/>
                  </a:lnTo>
                  <a:lnTo>
                    <a:pt x="474" y="1499"/>
                  </a:lnTo>
                  <a:lnTo>
                    <a:pt x="444" y="1490"/>
                  </a:lnTo>
                  <a:lnTo>
                    <a:pt x="431" y="1486"/>
                  </a:lnTo>
                  <a:lnTo>
                    <a:pt x="427" y="1482"/>
                  </a:lnTo>
                  <a:lnTo>
                    <a:pt x="419" y="1482"/>
                  </a:lnTo>
                  <a:lnTo>
                    <a:pt x="414" y="1478"/>
                  </a:lnTo>
                  <a:lnTo>
                    <a:pt x="410" y="1473"/>
                  </a:lnTo>
                  <a:lnTo>
                    <a:pt x="410" y="1469"/>
                  </a:lnTo>
                  <a:lnTo>
                    <a:pt x="414" y="1469"/>
                  </a:lnTo>
                  <a:lnTo>
                    <a:pt x="419" y="1465"/>
                  </a:lnTo>
                  <a:lnTo>
                    <a:pt x="431" y="1465"/>
                  </a:lnTo>
                  <a:lnTo>
                    <a:pt x="444" y="1465"/>
                  </a:lnTo>
                  <a:lnTo>
                    <a:pt x="448" y="1465"/>
                  </a:lnTo>
                  <a:lnTo>
                    <a:pt x="457" y="1465"/>
                  </a:lnTo>
                  <a:lnTo>
                    <a:pt x="461" y="1461"/>
                  </a:lnTo>
                  <a:lnTo>
                    <a:pt x="465" y="1461"/>
                  </a:lnTo>
                  <a:lnTo>
                    <a:pt x="470" y="1456"/>
                  </a:lnTo>
                  <a:lnTo>
                    <a:pt x="474" y="1452"/>
                  </a:lnTo>
                  <a:lnTo>
                    <a:pt x="478" y="1448"/>
                  </a:lnTo>
                  <a:lnTo>
                    <a:pt x="482" y="1444"/>
                  </a:lnTo>
                  <a:lnTo>
                    <a:pt x="486" y="1440"/>
                  </a:lnTo>
                  <a:lnTo>
                    <a:pt x="486" y="1435"/>
                  </a:lnTo>
                  <a:lnTo>
                    <a:pt x="486" y="1431"/>
                  </a:lnTo>
                  <a:lnTo>
                    <a:pt x="486" y="1418"/>
                  </a:lnTo>
                  <a:lnTo>
                    <a:pt x="491" y="1414"/>
                  </a:lnTo>
                  <a:lnTo>
                    <a:pt x="491" y="1410"/>
                  </a:lnTo>
                  <a:lnTo>
                    <a:pt x="491" y="1406"/>
                  </a:lnTo>
                  <a:lnTo>
                    <a:pt x="495" y="1401"/>
                  </a:lnTo>
                  <a:lnTo>
                    <a:pt x="495" y="1397"/>
                  </a:lnTo>
                  <a:lnTo>
                    <a:pt x="495" y="1393"/>
                  </a:lnTo>
                  <a:lnTo>
                    <a:pt x="499" y="1389"/>
                  </a:lnTo>
                  <a:lnTo>
                    <a:pt x="503" y="1384"/>
                  </a:lnTo>
                  <a:lnTo>
                    <a:pt x="508" y="1380"/>
                  </a:lnTo>
                  <a:lnTo>
                    <a:pt x="516" y="1376"/>
                  </a:lnTo>
                  <a:lnTo>
                    <a:pt x="525" y="1368"/>
                  </a:lnTo>
                  <a:lnTo>
                    <a:pt x="550" y="1346"/>
                  </a:lnTo>
                  <a:lnTo>
                    <a:pt x="563" y="1338"/>
                  </a:lnTo>
                  <a:lnTo>
                    <a:pt x="563" y="1334"/>
                  </a:lnTo>
                  <a:lnTo>
                    <a:pt x="567" y="1329"/>
                  </a:lnTo>
                  <a:lnTo>
                    <a:pt x="571" y="1325"/>
                  </a:lnTo>
                  <a:lnTo>
                    <a:pt x="571" y="1321"/>
                  </a:lnTo>
                  <a:lnTo>
                    <a:pt x="571" y="1317"/>
                  </a:lnTo>
                  <a:lnTo>
                    <a:pt x="567" y="1317"/>
                  </a:lnTo>
                  <a:lnTo>
                    <a:pt x="563" y="1317"/>
                  </a:lnTo>
                  <a:lnTo>
                    <a:pt x="558" y="1312"/>
                  </a:lnTo>
                  <a:lnTo>
                    <a:pt x="550" y="1312"/>
                  </a:lnTo>
                  <a:lnTo>
                    <a:pt x="541" y="1312"/>
                  </a:lnTo>
                  <a:lnTo>
                    <a:pt x="516" y="1312"/>
                  </a:lnTo>
                  <a:lnTo>
                    <a:pt x="499" y="1312"/>
                  </a:lnTo>
                  <a:lnTo>
                    <a:pt x="486" y="1308"/>
                  </a:lnTo>
                  <a:lnTo>
                    <a:pt x="478" y="1308"/>
                  </a:lnTo>
                  <a:lnTo>
                    <a:pt x="474" y="1308"/>
                  </a:lnTo>
                  <a:lnTo>
                    <a:pt x="465" y="1304"/>
                  </a:lnTo>
                  <a:lnTo>
                    <a:pt x="457" y="1300"/>
                  </a:lnTo>
                  <a:lnTo>
                    <a:pt x="453" y="1296"/>
                  </a:lnTo>
                  <a:lnTo>
                    <a:pt x="453" y="1291"/>
                  </a:lnTo>
                  <a:lnTo>
                    <a:pt x="448" y="1287"/>
                  </a:lnTo>
                  <a:lnTo>
                    <a:pt x="448" y="1283"/>
                  </a:lnTo>
                  <a:lnTo>
                    <a:pt x="444" y="1279"/>
                  </a:lnTo>
                  <a:lnTo>
                    <a:pt x="440" y="1270"/>
                  </a:lnTo>
                  <a:lnTo>
                    <a:pt x="436" y="1262"/>
                  </a:lnTo>
                  <a:lnTo>
                    <a:pt x="431" y="1249"/>
                  </a:lnTo>
                  <a:lnTo>
                    <a:pt x="427" y="1236"/>
                  </a:lnTo>
                  <a:lnTo>
                    <a:pt x="423" y="1219"/>
                  </a:lnTo>
                  <a:lnTo>
                    <a:pt x="423" y="1207"/>
                  </a:lnTo>
                  <a:lnTo>
                    <a:pt x="414" y="1173"/>
                  </a:lnTo>
                  <a:lnTo>
                    <a:pt x="406" y="1126"/>
                  </a:lnTo>
                  <a:lnTo>
                    <a:pt x="402" y="1122"/>
                  </a:lnTo>
                  <a:lnTo>
                    <a:pt x="402" y="1118"/>
                  </a:lnTo>
                  <a:lnTo>
                    <a:pt x="398" y="1114"/>
                  </a:lnTo>
                  <a:lnTo>
                    <a:pt x="398" y="1109"/>
                  </a:lnTo>
                  <a:lnTo>
                    <a:pt x="393" y="1105"/>
                  </a:lnTo>
                  <a:lnTo>
                    <a:pt x="389" y="1105"/>
                  </a:lnTo>
                  <a:lnTo>
                    <a:pt x="381" y="1101"/>
                  </a:lnTo>
                  <a:lnTo>
                    <a:pt x="372" y="1101"/>
                  </a:lnTo>
                  <a:lnTo>
                    <a:pt x="343" y="1097"/>
                  </a:lnTo>
                  <a:lnTo>
                    <a:pt x="334" y="1097"/>
                  </a:lnTo>
                  <a:lnTo>
                    <a:pt x="326" y="1092"/>
                  </a:lnTo>
                  <a:lnTo>
                    <a:pt x="313" y="1092"/>
                  </a:lnTo>
                  <a:lnTo>
                    <a:pt x="309" y="1092"/>
                  </a:lnTo>
                  <a:lnTo>
                    <a:pt x="300" y="1092"/>
                  </a:lnTo>
                  <a:lnTo>
                    <a:pt x="296" y="1092"/>
                  </a:lnTo>
                  <a:lnTo>
                    <a:pt x="292" y="1092"/>
                  </a:lnTo>
                  <a:lnTo>
                    <a:pt x="287" y="1092"/>
                  </a:lnTo>
                  <a:lnTo>
                    <a:pt x="279" y="1092"/>
                  </a:lnTo>
                  <a:lnTo>
                    <a:pt x="271" y="1097"/>
                  </a:lnTo>
                  <a:lnTo>
                    <a:pt x="249" y="1101"/>
                  </a:lnTo>
                  <a:lnTo>
                    <a:pt x="241" y="1101"/>
                  </a:lnTo>
                  <a:lnTo>
                    <a:pt x="237" y="1101"/>
                  </a:lnTo>
                  <a:lnTo>
                    <a:pt x="224" y="1101"/>
                  </a:lnTo>
                  <a:lnTo>
                    <a:pt x="190" y="1101"/>
                  </a:lnTo>
                  <a:lnTo>
                    <a:pt x="182" y="1101"/>
                  </a:lnTo>
                  <a:lnTo>
                    <a:pt x="173" y="1105"/>
                  </a:lnTo>
                  <a:lnTo>
                    <a:pt x="165" y="1105"/>
                  </a:lnTo>
                  <a:lnTo>
                    <a:pt x="152" y="1105"/>
                  </a:lnTo>
                  <a:lnTo>
                    <a:pt x="127" y="1109"/>
                  </a:lnTo>
                  <a:lnTo>
                    <a:pt x="118" y="1109"/>
                  </a:lnTo>
                  <a:lnTo>
                    <a:pt x="114" y="1109"/>
                  </a:lnTo>
                  <a:lnTo>
                    <a:pt x="105" y="1109"/>
                  </a:lnTo>
                  <a:lnTo>
                    <a:pt x="101" y="1109"/>
                  </a:lnTo>
                  <a:lnTo>
                    <a:pt x="97" y="1109"/>
                  </a:lnTo>
                  <a:lnTo>
                    <a:pt x="93" y="1109"/>
                  </a:lnTo>
                  <a:lnTo>
                    <a:pt x="89" y="1105"/>
                  </a:lnTo>
                  <a:lnTo>
                    <a:pt x="84" y="1105"/>
                  </a:lnTo>
                  <a:lnTo>
                    <a:pt x="80" y="1105"/>
                  </a:lnTo>
                  <a:lnTo>
                    <a:pt x="80" y="1101"/>
                  </a:lnTo>
                  <a:lnTo>
                    <a:pt x="76" y="1101"/>
                  </a:lnTo>
                  <a:lnTo>
                    <a:pt x="72" y="1097"/>
                  </a:lnTo>
                  <a:lnTo>
                    <a:pt x="67" y="1092"/>
                  </a:lnTo>
                  <a:lnTo>
                    <a:pt x="63" y="1092"/>
                  </a:lnTo>
                  <a:lnTo>
                    <a:pt x="55" y="1084"/>
                  </a:lnTo>
                  <a:lnTo>
                    <a:pt x="46" y="1075"/>
                  </a:lnTo>
                  <a:lnTo>
                    <a:pt x="42" y="1071"/>
                  </a:lnTo>
                  <a:lnTo>
                    <a:pt x="33" y="1063"/>
                  </a:lnTo>
                  <a:lnTo>
                    <a:pt x="17" y="1046"/>
                  </a:lnTo>
                  <a:lnTo>
                    <a:pt x="12" y="1042"/>
                  </a:lnTo>
                  <a:lnTo>
                    <a:pt x="12" y="1037"/>
                  </a:lnTo>
                  <a:lnTo>
                    <a:pt x="8" y="1037"/>
                  </a:lnTo>
                  <a:lnTo>
                    <a:pt x="8" y="1033"/>
                  </a:lnTo>
                  <a:lnTo>
                    <a:pt x="8" y="1025"/>
                  </a:lnTo>
                  <a:lnTo>
                    <a:pt x="8" y="982"/>
                  </a:lnTo>
                  <a:lnTo>
                    <a:pt x="8" y="974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2" y="953"/>
                  </a:lnTo>
                  <a:lnTo>
                    <a:pt x="17" y="948"/>
                  </a:lnTo>
                  <a:lnTo>
                    <a:pt x="21" y="948"/>
                  </a:lnTo>
                  <a:lnTo>
                    <a:pt x="29" y="944"/>
                  </a:lnTo>
                  <a:lnTo>
                    <a:pt x="33" y="940"/>
                  </a:lnTo>
                  <a:lnTo>
                    <a:pt x="38" y="936"/>
                  </a:lnTo>
                  <a:lnTo>
                    <a:pt x="38" y="931"/>
                  </a:lnTo>
                  <a:lnTo>
                    <a:pt x="42" y="927"/>
                  </a:lnTo>
                  <a:lnTo>
                    <a:pt x="42" y="923"/>
                  </a:lnTo>
                  <a:lnTo>
                    <a:pt x="42" y="919"/>
                  </a:lnTo>
                  <a:lnTo>
                    <a:pt x="42" y="915"/>
                  </a:lnTo>
                  <a:lnTo>
                    <a:pt x="38" y="902"/>
                  </a:lnTo>
                  <a:lnTo>
                    <a:pt x="38" y="898"/>
                  </a:lnTo>
                  <a:lnTo>
                    <a:pt x="38" y="893"/>
                  </a:lnTo>
                  <a:lnTo>
                    <a:pt x="33" y="889"/>
                  </a:lnTo>
                  <a:lnTo>
                    <a:pt x="25" y="885"/>
                  </a:lnTo>
                  <a:lnTo>
                    <a:pt x="21" y="885"/>
                  </a:lnTo>
                  <a:lnTo>
                    <a:pt x="21" y="881"/>
                  </a:lnTo>
                  <a:lnTo>
                    <a:pt x="17" y="876"/>
                  </a:lnTo>
                  <a:lnTo>
                    <a:pt x="17" y="872"/>
                  </a:lnTo>
                  <a:lnTo>
                    <a:pt x="12" y="859"/>
                  </a:lnTo>
                  <a:lnTo>
                    <a:pt x="8" y="851"/>
                  </a:lnTo>
                  <a:lnTo>
                    <a:pt x="4" y="834"/>
                  </a:lnTo>
                  <a:lnTo>
                    <a:pt x="4" y="826"/>
                  </a:lnTo>
                  <a:lnTo>
                    <a:pt x="4" y="817"/>
                  </a:lnTo>
                  <a:lnTo>
                    <a:pt x="0" y="813"/>
                  </a:lnTo>
                  <a:lnTo>
                    <a:pt x="0" y="796"/>
                  </a:lnTo>
                  <a:lnTo>
                    <a:pt x="0" y="788"/>
                  </a:lnTo>
                  <a:lnTo>
                    <a:pt x="0" y="779"/>
                  </a:lnTo>
                  <a:lnTo>
                    <a:pt x="0" y="771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4" y="758"/>
                  </a:lnTo>
                  <a:lnTo>
                    <a:pt x="4" y="754"/>
                  </a:lnTo>
                  <a:lnTo>
                    <a:pt x="4" y="749"/>
                  </a:lnTo>
                  <a:lnTo>
                    <a:pt x="8" y="745"/>
                  </a:lnTo>
                  <a:lnTo>
                    <a:pt x="12" y="737"/>
                  </a:lnTo>
                  <a:lnTo>
                    <a:pt x="12" y="732"/>
                  </a:lnTo>
                  <a:lnTo>
                    <a:pt x="17" y="732"/>
                  </a:lnTo>
                  <a:lnTo>
                    <a:pt x="29" y="716"/>
                  </a:lnTo>
                  <a:lnTo>
                    <a:pt x="33" y="707"/>
                  </a:lnTo>
                  <a:lnTo>
                    <a:pt x="42" y="699"/>
                  </a:lnTo>
                  <a:lnTo>
                    <a:pt x="42" y="694"/>
                  </a:lnTo>
                  <a:lnTo>
                    <a:pt x="46" y="690"/>
                  </a:lnTo>
                  <a:lnTo>
                    <a:pt x="50" y="682"/>
                  </a:lnTo>
                  <a:lnTo>
                    <a:pt x="55" y="677"/>
                  </a:lnTo>
                  <a:lnTo>
                    <a:pt x="55" y="673"/>
                  </a:lnTo>
                  <a:lnTo>
                    <a:pt x="59" y="665"/>
                  </a:lnTo>
                  <a:lnTo>
                    <a:pt x="59" y="656"/>
                  </a:lnTo>
                  <a:lnTo>
                    <a:pt x="59" y="648"/>
                  </a:lnTo>
                  <a:lnTo>
                    <a:pt x="59" y="644"/>
                  </a:lnTo>
                  <a:lnTo>
                    <a:pt x="63" y="635"/>
                  </a:lnTo>
                  <a:lnTo>
                    <a:pt x="63" y="631"/>
                  </a:lnTo>
                  <a:lnTo>
                    <a:pt x="67" y="627"/>
                  </a:lnTo>
                  <a:lnTo>
                    <a:pt x="67" y="622"/>
                  </a:lnTo>
                  <a:lnTo>
                    <a:pt x="72" y="618"/>
                  </a:lnTo>
                  <a:lnTo>
                    <a:pt x="76" y="610"/>
                  </a:lnTo>
                  <a:lnTo>
                    <a:pt x="84" y="597"/>
                  </a:lnTo>
                  <a:lnTo>
                    <a:pt x="97" y="580"/>
                  </a:lnTo>
                  <a:lnTo>
                    <a:pt x="110" y="567"/>
                  </a:lnTo>
                  <a:lnTo>
                    <a:pt x="114" y="559"/>
                  </a:lnTo>
                  <a:lnTo>
                    <a:pt x="122" y="546"/>
                  </a:lnTo>
                  <a:lnTo>
                    <a:pt x="127" y="538"/>
                  </a:lnTo>
                  <a:lnTo>
                    <a:pt x="131" y="533"/>
                  </a:lnTo>
                  <a:lnTo>
                    <a:pt x="135" y="529"/>
                  </a:lnTo>
                  <a:lnTo>
                    <a:pt x="139" y="521"/>
                  </a:lnTo>
                  <a:lnTo>
                    <a:pt x="139" y="517"/>
                  </a:lnTo>
                  <a:lnTo>
                    <a:pt x="139" y="508"/>
                  </a:lnTo>
                  <a:lnTo>
                    <a:pt x="139" y="504"/>
                  </a:lnTo>
                  <a:lnTo>
                    <a:pt x="139" y="500"/>
                  </a:lnTo>
                  <a:lnTo>
                    <a:pt x="144" y="500"/>
                  </a:lnTo>
                  <a:lnTo>
                    <a:pt x="144" y="495"/>
                  </a:lnTo>
                  <a:lnTo>
                    <a:pt x="148" y="491"/>
                  </a:lnTo>
                  <a:lnTo>
                    <a:pt x="152" y="491"/>
                  </a:lnTo>
                  <a:lnTo>
                    <a:pt x="156" y="487"/>
                  </a:lnTo>
                  <a:lnTo>
                    <a:pt x="160" y="483"/>
                  </a:lnTo>
                  <a:lnTo>
                    <a:pt x="169" y="478"/>
                  </a:lnTo>
                  <a:lnTo>
                    <a:pt x="177" y="474"/>
                  </a:lnTo>
                  <a:lnTo>
                    <a:pt x="190" y="470"/>
                  </a:lnTo>
                  <a:lnTo>
                    <a:pt x="194" y="466"/>
                  </a:lnTo>
                  <a:lnTo>
                    <a:pt x="199" y="466"/>
                  </a:lnTo>
                  <a:lnTo>
                    <a:pt x="203" y="462"/>
                  </a:lnTo>
                  <a:lnTo>
                    <a:pt x="207" y="457"/>
                  </a:lnTo>
                  <a:lnTo>
                    <a:pt x="211" y="453"/>
                  </a:lnTo>
                  <a:lnTo>
                    <a:pt x="216" y="449"/>
                  </a:lnTo>
                  <a:lnTo>
                    <a:pt x="216" y="440"/>
                  </a:lnTo>
                  <a:lnTo>
                    <a:pt x="220" y="436"/>
                  </a:lnTo>
                  <a:lnTo>
                    <a:pt x="224" y="428"/>
                  </a:lnTo>
                  <a:lnTo>
                    <a:pt x="228" y="415"/>
                  </a:lnTo>
                  <a:lnTo>
                    <a:pt x="228" y="402"/>
                  </a:lnTo>
                  <a:lnTo>
                    <a:pt x="232" y="394"/>
                  </a:lnTo>
                  <a:lnTo>
                    <a:pt x="232" y="385"/>
                  </a:lnTo>
                  <a:lnTo>
                    <a:pt x="232" y="377"/>
                  </a:lnTo>
                  <a:lnTo>
                    <a:pt x="237" y="368"/>
                  </a:lnTo>
                  <a:lnTo>
                    <a:pt x="237" y="356"/>
                  </a:lnTo>
                  <a:lnTo>
                    <a:pt x="237" y="347"/>
                  </a:lnTo>
                  <a:lnTo>
                    <a:pt x="232" y="339"/>
                  </a:lnTo>
                  <a:lnTo>
                    <a:pt x="232" y="330"/>
                  </a:lnTo>
                  <a:lnTo>
                    <a:pt x="232" y="322"/>
                  </a:lnTo>
                  <a:lnTo>
                    <a:pt x="232" y="313"/>
                  </a:lnTo>
                  <a:lnTo>
                    <a:pt x="232" y="309"/>
                  </a:lnTo>
                  <a:lnTo>
                    <a:pt x="228" y="305"/>
                  </a:lnTo>
                  <a:lnTo>
                    <a:pt x="228" y="301"/>
                  </a:lnTo>
                  <a:lnTo>
                    <a:pt x="228" y="296"/>
                  </a:lnTo>
                  <a:lnTo>
                    <a:pt x="249" y="305"/>
                  </a:lnTo>
                  <a:lnTo>
                    <a:pt x="266" y="309"/>
                  </a:lnTo>
                  <a:lnTo>
                    <a:pt x="271" y="309"/>
                  </a:lnTo>
                  <a:lnTo>
                    <a:pt x="279" y="309"/>
                  </a:lnTo>
                  <a:lnTo>
                    <a:pt x="287" y="313"/>
                  </a:lnTo>
                  <a:lnTo>
                    <a:pt x="296" y="313"/>
                  </a:lnTo>
                  <a:lnTo>
                    <a:pt x="304" y="313"/>
                  </a:lnTo>
                  <a:lnTo>
                    <a:pt x="309" y="313"/>
                  </a:lnTo>
                  <a:lnTo>
                    <a:pt x="317" y="309"/>
                  </a:lnTo>
                  <a:lnTo>
                    <a:pt x="326" y="309"/>
                  </a:lnTo>
                  <a:lnTo>
                    <a:pt x="330" y="305"/>
                  </a:lnTo>
                  <a:lnTo>
                    <a:pt x="338" y="296"/>
                  </a:lnTo>
                  <a:lnTo>
                    <a:pt x="343" y="296"/>
                  </a:lnTo>
                  <a:lnTo>
                    <a:pt x="364" y="279"/>
                  </a:lnTo>
                  <a:lnTo>
                    <a:pt x="372" y="271"/>
                  </a:lnTo>
                  <a:lnTo>
                    <a:pt x="385" y="263"/>
                  </a:lnTo>
                  <a:lnTo>
                    <a:pt x="398" y="254"/>
                  </a:lnTo>
                  <a:lnTo>
                    <a:pt x="402" y="250"/>
                  </a:lnTo>
                  <a:lnTo>
                    <a:pt x="406" y="246"/>
                  </a:lnTo>
                  <a:lnTo>
                    <a:pt x="410" y="241"/>
                  </a:lnTo>
                  <a:lnTo>
                    <a:pt x="414" y="237"/>
                  </a:lnTo>
                  <a:lnTo>
                    <a:pt x="419" y="233"/>
                  </a:lnTo>
                  <a:lnTo>
                    <a:pt x="427" y="224"/>
                  </a:lnTo>
                  <a:lnTo>
                    <a:pt x="440" y="207"/>
                  </a:lnTo>
                  <a:lnTo>
                    <a:pt x="444" y="199"/>
                  </a:lnTo>
                  <a:lnTo>
                    <a:pt x="448" y="195"/>
                  </a:lnTo>
                  <a:lnTo>
                    <a:pt x="461" y="182"/>
                  </a:lnTo>
                  <a:lnTo>
                    <a:pt x="470" y="174"/>
                  </a:lnTo>
                  <a:lnTo>
                    <a:pt x="474" y="165"/>
                  </a:lnTo>
                  <a:lnTo>
                    <a:pt x="478" y="157"/>
                  </a:lnTo>
                  <a:lnTo>
                    <a:pt x="482" y="148"/>
                  </a:lnTo>
                  <a:lnTo>
                    <a:pt x="486" y="144"/>
                  </a:lnTo>
                  <a:lnTo>
                    <a:pt x="491" y="131"/>
                  </a:lnTo>
                  <a:lnTo>
                    <a:pt x="495" y="127"/>
                  </a:lnTo>
                  <a:lnTo>
                    <a:pt x="495" y="123"/>
                  </a:lnTo>
                  <a:lnTo>
                    <a:pt x="499" y="114"/>
                  </a:lnTo>
                  <a:lnTo>
                    <a:pt x="503" y="102"/>
                  </a:lnTo>
                  <a:lnTo>
                    <a:pt x="503" y="93"/>
                  </a:lnTo>
                  <a:lnTo>
                    <a:pt x="503" y="89"/>
                  </a:lnTo>
                  <a:lnTo>
                    <a:pt x="508" y="72"/>
                  </a:lnTo>
                  <a:lnTo>
                    <a:pt x="512" y="59"/>
                  </a:lnTo>
                  <a:lnTo>
                    <a:pt x="512" y="51"/>
                  </a:lnTo>
                  <a:lnTo>
                    <a:pt x="512" y="47"/>
                  </a:lnTo>
                  <a:lnTo>
                    <a:pt x="516" y="42"/>
                  </a:lnTo>
                  <a:lnTo>
                    <a:pt x="516" y="38"/>
                  </a:lnTo>
                  <a:lnTo>
                    <a:pt x="520" y="30"/>
                  </a:lnTo>
                  <a:lnTo>
                    <a:pt x="525" y="17"/>
                  </a:lnTo>
                  <a:lnTo>
                    <a:pt x="529" y="13"/>
                  </a:lnTo>
                  <a:lnTo>
                    <a:pt x="533" y="8"/>
                  </a:lnTo>
                  <a:lnTo>
                    <a:pt x="537" y="8"/>
                  </a:lnTo>
                  <a:lnTo>
                    <a:pt x="541" y="4"/>
                  </a:lnTo>
                  <a:lnTo>
                    <a:pt x="546" y="4"/>
                  </a:lnTo>
                  <a:lnTo>
                    <a:pt x="554" y="4"/>
                  </a:lnTo>
                  <a:lnTo>
                    <a:pt x="563" y="4"/>
                  </a:lnTo>
                  <a:lnTo>
                    <a:pt x="563" y="0"/>
                  </a:lnTo>
                  <a:lnTo>
                    <a:pt x="567" y="0"/>
                  </a:lnTo>
                  <a:lnTo>
                    <a:pt x="567" y="4"/>
                  </a:lnTo>
                  <a:lnTo>
                    <a:pt x="571" y="4"/>
                  </a:lnTo>
                  <a:lnTo>
                    <a:pt x="571" y="8"/>
                  </a:lnTo>
                  <a:lnTo>
                    <a:pt x="571" y="13"/>
                  </a:lnTo>
                  <a:close/>
                  <a:moveTo>
                    <a:pt x="851" y="766"/>
                  </a:moveTo>
                  <a:lnTo>
                    <a:pt x="855" y="771"/>
                  </a:lnTo>
                  <a:lnTo>
                    <a:pt x="855" y="775"/>
                  </a:lnTo>
                  <a:lnTo>
                    <a:pt x="859" y="783"/>
                  </a:lnTo>
                  <a:lnTo>
                    <a:pt x="859" y="792"/>
                  </a:lnTo>
                  <a:lnTo>
                    <a:pt x="859" y="800"/>
                  </a:lnTo>
                  <a:lnTo>
                    <a:pt x="859" y="813"/>
                  </a:lnTo>
                  <a:lnTo>
                    <a:pt x="859" y="826"/>
                  </a:lnTo>
                  <a:lnTo>
                    <a:pt x="859" y="834"/>
                  </a:lnTo>
                  <a:lnTo>
                    <a:pt x="855" y="843"/>
                  </a:lnTo>
                  <a:lnTo>
                    <a:pt x="855" y="851"/>
                  </a:lnTo>
                  <a:lnTo>
                    <a:pt x="846" y="902"/>
                  </a:lnTo>
                  <a:lnTo>
                    <a:pt x="846" y="919"/>
                  </a:lnTo>
                  <a:lnTo>
                    <a:pt x="842" y="927"/>
                  </a:lnTo>
                  <a:lnTo>
                    <a:pt x="842" y="936"/>
                  </a:lnTo>
                  <a:lnTo>
                    <a:pt x="842" y="944"/>
                  </a:lnTo>
                  <a:lnTo>
                    <a:pt x="842" y="953"/>
                  </a:lnTo>
                  <a:lnTo>
                    <a:pt x="846" y="957"/>
                  </a:lnTo>
                  <a:lnTo>
                    <a:pt x="846" y="961"/>
                  </a:lnTo>
                  <a:lnTo>
                    <a:pt x="846" y="965"/>
                  </a:lnTo>
                  <a:lnTo>
                    <a:pt x="851" y="965"/>
                  </a:lnTo>
                  <a:lnTo>
                    <a:pt x="851" y="970"/>
                  </a:lnTo>
                  <a:lnTo>
                    <a:pt x="855" y="970"/>
                  </a:lnTo>
                  <a:lnTo>
                    <a:pt x="859" y="978"/>
                  </a:lnTo>
                  <a:lnTo>
                    <a:pt x="867" y="982"/>
                  </a:lnTo>
                  <a:lnTo>
                    <a:pt x="872" y="986"/>
                  </a:lnTo>
                  <a:lnTo>
                    <a:pt x="876" y="991"/>
                  </a:lnTo>
                  <a:lnTo>
                    <a:pt x="880" y="991"/>
                  </a:lnTo>
                  <a:lnTo>
                    <a:pt x="889" y="995"/>
                  </a:lnTo>
                  <a:lnTo>
                    <a:pt x="893" y="999"/>
                  </a:lnTo>
                  <a:lnTo>
                    <a:pt x="897" y="999"/>
                  </a:lnTo>
                  <a:lnTo>
                    <a:pt x="901" y="1003"/>
                  </a:lnTo>
                  <a:lnTo>
                    <a:pt x="901" y="1008"/>
                  </a:lnTo>
                  <a:lnTo>
                    <a:pt x="906" y="1008"/>
                  </a:lnTo>
                  <a:lnTo>
                    <a:pt x="906" y="1012"/>
                  </a:lnTo>
                  <a:lnTo>
                    <a:pt x="906" y="1016"/>
                  </a:lnTo>
                  <a:lnTo>
                    <a:pt x="906" y="1025"/>
                  </a:lnTo>
                  <a:lnTo>
                    <a:pt x="906" y="1029"/>
                  </a:lnTo>
                  <a:lnTo>
                    <a:pt x="906" y="1033"/>
                  </a:lnTo>
                  <a:lnTo>
                    <a:pt x="901" y="1037"/>
                  </a:lnTo>
                  <a:lnTo>
                    <a:pt x="901" y="1042"/>
                  </a:lnTo>
                  <a:lnTo>
                    <a:pt x="897" y="1046"/>
                  </a:lnTo>
                  <a:lnTo>
                    <a:pt x="893" y="1054"/>
                  </a:lnTo>
                  <a:lnTo>
                    <a:pt x="893" y="1058"/>
                  </a:lnTo>
                  <a:lnTo>
                    <a:pt x="889" y="1063"/>
                  </a:lnTo>
                  <a:lnTo>
                    <a:pt x="884" y="1067"/>
                  </a:lnTo>
                  <a:lnTo>
                    <a:pt x="872" y="1080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63" y="1092"/>
                  </a:lnTo>
                  <a:lnTo>
                    <a:pt x="863" y="1097"/>
                  </a:lnTo>
                  <a:lnTo>
                    <a:pt x="867" y="1097"/>
                  </a:lnTo>
                  <a:lnTo>
                    <a:pt x="872" y="1097"/>
                  </a:lnTo>
                  <a:lnTo>
                    <a:pt x="876" y="1097"/>
                  </a:lnTo>
                  <a:lnTo>
                    <a:pt x="889" y="1097"/>
                  </a:lnTo>
                  <a:lnTo>
                    <a:pt x="893" y="1097"/>
                  </a:lnTo>
                  <a:lnTo>
                    <a:pt x="901" y="1097"/>
                  </a:lnTo>
                  <a:lnTo>
                    <a:pt x="906" y="1097"/>
                  </a:lnTo>
                  <a:lnTo>
                    <a:pt x="910" y="1101"/>
                  </a:lnTo>
                  <a:lnTo>
                    <a:pt x="918" y="1101"/>
                  </a:lnTo>
                  <a:lnTo>
                    <a:pt x="922" y="1101"/>
                  </a:lnTo>
                  <a:lnTo>
                    <a:pt x="939" y="1109"/>
                  </a:lnTo>
                  <a:lnTo>
                    <a:pt x="952" y="1114"/>
                  </a:lnTo>
                  <a:lnTo>
                    <a:pt x="956" y="1118"/>
                  </a:lnTo>
                  <a:lnTo>
                    <a:pt x="961" y="1118"/>
                  </a:lnTo>
                  <a:lnTo>
                    <a:pt x="965" y="1118"/>
                  </a:lnTo>
                  <a:lnTo>
                    <a:pt x="973" y="1118"/>
                  </a:lnTo>
                  <a:lnTo>
                    <a:pt x="978" y="1118"/>
                  </a:lnTo>
                  <a:lnTo>
                    <a:pt x="982" y="1118"/>
                  </a:lnTo>
                  <a:lnTo>
                    <a:pt x="990" y="1114"/>
                  </a:lnTo>
                  <a:lnTo>
                    <a:pt x="994" y="1114"/>
                  </a:lnTo>
                  <a:lnTo>
                    <a:pt x="1003" y="1114"/>
                  </a:lnTo>
                  <a:lnTo>
                    <a:pt x="1007" y="1114"/>
                  </a:lnTo>
                  <a:lnTo>
                    <a:pt x="1011" y="1114"/>
                  </a:lnTo>
                  <a:lnTo>
                    <a:pt x="1020" y="1114"/>
                  </a:lnTo>
                  <a:lnTo>
                    <a:pt x="1024" y="1114"/>
                  </a:lnTo>
                  <a:lnTo>
                    <a:pt x="1033" y="1118"/>
                  </a:lnTo>
                  <a:lnTo>
                    <a:pt x="1041" y="1118"/>
                  </a:lnTo>
                  <a:lnTo>
                    <a:pt x="1049" y="1122"/>
                  </a:lnTo>
                  <a:lnTo>
                    <a:pt x="1058" y="1126"/>
                  </a:lnTo>
                  <a:lnTo>
                    <a:pt x="1066" y="1130"/>
                  </a:lnTo>
                  <a:lnTo>
                    <a:pt x="1071" y="1130"/>
                  </a:lnTo>
                  <a:lnTo>
                    <a:pt x="1083" y="1139"/>
                  </a:lnTo>
                  <a:lnTo>
                    <a:pt x="1088" y="1143"/>
                  </a:lnTo>
                  <a:lnTo>
                    <a:pt x="1092" y="1143"/>
                  </a:lnTo>
                  <a:lnTo>
                    <a:pt x="1096" y="1147"/>
                  </a:lnTo>
                  <a:lnTo>
                    <a:pt x="1100" y="1147"/>
                  </a:lnTo>
                  <a:lnTo>
                    <a:pt x="1109" y="1147"/>
                  </a:lnTo>
                  <a:lnTo>
                    <a:pt x="1113" y="1152"/>
                  </a:lnTo>
                  <a:lnTo>
                    <a:pt x="1121" y="1152"/>
                  </a:lnTo>
                  <a:lnTo>
                    <a:pt x="1126" y="1152"/>
                  </a:lnTo>
                  <a:lnTo>
                    <a:pt x="1130" y="1147"/>
                  </a:lnTo>
                  <a:lnTo>
                    <a:pt x="1134" y="1147"/>
                  </a:lnTo>
                  <a:lnTo>
                    <a:pt x="1138" y="1147"/>
                  </a:lnTo>
                  <a:lnTo>
                    <a:pt x="1143" y="1143"/>
                  </a:lnTo>
                  <a:lnTo>
                    <a:pt x="1143" y="1139"/>
                  </a:lnTo>
                  <a:lnTo>
                    <a:pt x="1147" y="1135"/>
                  </a:lnTo>
                  <a:lnTo>
                    <a:pt x="1147" y="1130"/>
                  </a:lnTo>
                  <a:lnTo>
                    <a:pt x="1151" y="1122"/>
                  </a:lnTo>
                  <a:lnTo>
                    <a:pt x="1151" y="1114"/>
                  </a:lnTo>
                  <a:lnTo>
                    <a:pt x="1151" y="1109"/>
                  </a:lnTo>
                  <a:lnTo>
                    <a:pt x="1147" y="1109"/>
                  </a:lnTo>
                  <a:lnTo>
                    <a:pt x="1147" y="1105"/>
                  </a:lnTo>
                  <a:lnTo>
                    <a:pt x="1143" y="1097"/>
                  </a:lnTo>
                  <a:lnTo>
                    <a:pt x="1138" y="1092"/>
                  </a:lnTo>
                  <a:lnTo>
                    <a:pt x="1134" y="1088"/>
                  </a:lnTo>
                  <a:lnTo>
                    <a:pt x="1130" y="1084"/>
                  </a:lnTo>
                  <a:lnTo>
                    <a:pt x="1126" y="1080"/>
                  </a:lnTo>
                  <a:lnTo>
                    <a:pt x="1117" y="1071"/>
                  </a:lnTo>
                  <a:lnTo>
                    <a:pt x="1109" y="1063"/>
                  </a:lnTo>
                  <a:lnTo>
                    <a:pt x="1096" y="1050"/>
                  </a:lnTo>
                  <a:lnTo>
                    <a:pt x="1079" y="1037"/>
                  </a:lnTo>
                  <a:lnTo>
                    <a:pt x="1066" y="1029"/>
                  </a:lnTo>
                  <a:lnTo>
                    <a:pt x="1062" y="1025"/>
                  </a:lnTo>
                  <a:lnTo>
                    <a:pt x="1054" y="1020"/>
                  </a:lnTo>
                  <a:lnTo>
                    <a:pt x="1054" y="1016"/>
                  </a:lnTo>
                  <a:lnTo>
                    <a:pt x="1049" y="1012"/>
                  </a:lnTo>
                  <a:lnTo>
                    <a:pt x="1045" y="1008"/>
                  </a:lnTo>
                  <a:lnTo>
                    <a:pt x="1045" y="1003"/>
                  </a:lnTo>
                  <a:lnTo>
                    <a:pt x="1041" y="999"/>
                  </a:lnTo>
                  <a:lnTo>
                    <a:pt x="1041" y="995"/>
                  </a:lnTo>
                  <a:lnTo>
                    <a:pt x="1041" y="991"/>
                  </a:lnTo>
                  <a:lnTo>
                    <a:pt x="1041" y="986"/>
                  </a:lnTo>
                  <a:lnTo>
                    <a:pt x="1041" y="982"/>
                  </a:lnTo>
                  <a:lnTo>
                    <a:pt x="1041" y="978"/>
                  </a:lnTo>
                  <a:lnTo>
                    <a:pt x="1045" y="974"/>
                  </a:lnTo>
                  <a:lnTo>
                    <a:pt x="1045" y="970"/>
                  </a:lnTo>
                  <a:lnTo>
                    <a:pt x="1049" y="970"/>
                  </a:lnTo>
                  <a:lnTo>
                    <a:pt x="1049" y="965"/>
                  </a:lnTo>
                  <a:lnTo>
                    <a:pt x="1054" y="965"/>
                  </a:lnTo>
                  <a:lnTo>
                    <a:pt x="1058" y="965"/>
                  </a:lnTo>
                  <a:lnTo>
                    <a:pt x="1062" y="961"/>
                  </a:lnTo>
                  <a:lnTo>
                    <a:pt x="1066" y="961"/>
                  </a:lnTo>
                  <a:lnTo>
                    <a:pt x="1071" y="957"/>
                  </a:lnTo>
                  <a:lnTo>
                    <a:pt x="1075" y="953"/>
                  </a:lnTo>
                  <a:lnTo>
                    <a:pt x="1079" y="948"/>
                  </a:lnTo>
                  <a:lnTo>
                    <a:pt x="1079" y="944"/>
                  </a:lnTo>
                  <a:lnTo>
                    <a:pt x="1079" y="940"/>
                  </a:lnTo>
                  <a:lnTo>
                    <a:pt x="1079" y="931"/>
                  </a:lnTo>
                  <a:lnTo>
                    <a:pt x="1079" y="923"/>
                  </a:lnTo>
                  <a:lnTo>
                    <a:pt x="1079" y="915"/>
                  </a:lnTo>
                  <a:lnTo>
                    <a:pt x="1079" y="906"/>
                  </a:lnTo>
                  <a:lnTo>
                    <a:pt x="1079" y="902"/>
                  </a:lnTo>
                  <a:lnTo>
                    <a:pt x="1079" y="898"/>
                  </a:lnTo>
                  <a:lnTo>
                    <a:pt x="1075" y="893"/>
                  </a:lnTo>
                  <a:lnTo>
                    <a:pt x="1075" y="889"/>
                  </a:lnTo>
                  <a:lnTo>
                    <a:pt x="1071" y="889"/>
                  </a:lnTo>
                  <a:lnTo>
                    <a:pt x="1071" y="885"/>
                  </a:lnTo>
                  <a:lnTo>
                    <a:pt x="1066" y="885"/>
                  </a:lnTo>
                  <a:lnTo>
                    <a:pt x="1062" y="885"/>
                  </a:lnTo>
                  <a:lnTo>
                    <a:pt x="1054" y="885"/>
                  </a:lnTo>
                  <a:lnTo>
                    <a:pt x="1049" y="881"/>
                  </a:lnTo>
                  <a:lnTo>
                    <a:pt x="1045" y="881"/>
                  </a:lnTo>
                  <a:lnTo>
                    <a:pt x="1041" y="881"/>
                  </a:lnTo>
                  <a:lnTo>
                    <a:pt x="1033" y="872"/>
                  </a:lnTo>
                  <a:lnTo>
                    <a:pt x="1033" y="868"/>
                  </a:lnTo>
                  <a:lnTo>
                    <a:pt x="1024" y="864"/>
                  </a:lnTo>
                  <a:lnTo>
                    <a:pt x="1020" y="864"/>
                  </a:lnTo>
                  <a:lnTo>
                    <a:pt x="1011" y="855"/>
                  </a:lnTo>
                  <a:lnTo>
                    <a:pt x="1007" y="851"/>
                  </a:lnTo>
                  <a:lnTo>
                    <a:pt x="1007" y="843"/>
                  </a:lnTo>
                  <a:lnTo>
                    <a:pt x="1003" y="838"/>
                  </a:lnTo>
                  <a:lnTo>
                    <a:pt x="999" y="826"/>
                  </a:lnTo>
                  <a:lnTo>
                    <a:pt x="999" y="821"/>
                  </a:lnTo>
                  <a:lnTo>
                    <a:pt x="994" y="813"/>
                  </a:lnTo>
                  <a:lnTo>
                    <a:pt x="986" y="800"/>
                  </a:lnTo>
                  <a:lnTo>
                    <a:pt x="986" y="796"/>
                  </a:lnTo>
                  <a:lnTo>
                    <a:pt x="982" y="792"/>
                  </a:lnTo>
                  <a:lnTo>
                    <a:pt x="973" y="762"/>
                  </a:lnTo>
                  <a:lnTo>
                    <a:pt x="969" y="758"/>
                  </a:lnTo>
                  <a:lnTo>
                    <a:pt x="965" y="749"/>
                  </a:lnTo>
                  <a:lnTo>
                    <a:pt x="965" y="741"/>
                  </a:lnTo>
                  <a:lnTo>
                    <a:pt x="956" y="737"/>
                  </a:lnTo>
                  <a:lnTo>
                    <a:pt x="956" y="732"/>
                  </a:lnTo>
                  <a:lnTo>
                    <a:pt x="952" y="732"/>
                  </a:lnTo>
                  <a:lnTo>
                    <a:pt x="952" y="728"/>
                  </a:lnTo>
                  <a:lnTo>
                    <a:pt x="948" y="728"/>
                  </a:lnTo>
                  <a:lnTo>
                    <a:pt x="944" y="728"/>
                  </a:lnTo>
                  <a:lnTo>
                    <a:pt x="939" y="724"/>
                  </a:lnTo>
                  <a:lnTo>
                    <a:pt x="935" y="724"/>
                  </a:lnTo>
                  <a:lnTo>
                    <a:pt x="935" y="720"/>
                  </a:lnTo>
                  <a:lnTo>
                    <a:pt x="931" y="716"/>
                  </a:lnTo>
                  <a:lnTo>
                    <a:pt x="927" y="711"/>
                  </a:lnTo>
                  <a:lnTo>
                    <a:pt x="922" y="707"/>
                  </a:lnTo>
                  <a:lnTo>
                    <a:pt x="922" y="703"/>
                  </a:lnTo>
                  <a:lnTo>
                    <a:pt x="918" y="699"/>
                  </a:lnTo>
                  <a:lnTo>
                    <a:pt x="914" y="690"/>
                  </a:lnTo>
                  <a:lnTo>
                    <a:pt x="914" y="686"/>
                  </a:lnTo>
                  <a:lnTo>
                    <a:pt x="914" y="677"/>
                  </a:lnTo>
                  <a:lnTo>
                    <a:pt x="910" y="673"/>
                  </a:lnTo>
                  <a:lnTo>
                    <a:pt x="910" y="669"/>
                  </a:lnTo>
                  <a:lnTo>
                    <a:pt x="910" y="665"/>
                  </a:lnTo>
                  <a:lnTo>
                    <a:pt x="910" y="660"/>
                  </a:lnTo>
                  <a:lnTo>
                    <a:pt x="910" y="656"/>
                  </a:lnTo>
                  <a:lnTo>
                    <a:pt x="910" y="652"/>
                  </a:lnTo>
                  <a:lnTo>
                    <a:pt x="910" y="648"/>
                  </a:lnTo>
                  <a:lnTo>
                    <a:pt x="906" y="648"/>
                  </a:lnTo>
                  <a:lnTo>
                    <a:pt x="901" y="652"/>
                  </a:lnTo>
                  <a:lnTo>
                    <a:pt x="897" y="656"/>
                  </a:lnTo>
                  <a:lnTo>
                    <a:pt x="889" y="665"/>
                  </a:lnTo>
                  <a:lnTo>
                    <a:pt x="867" y="694"/>
                  </a:lnTo>
                  <a:lnTo>
                    <a:pt x="859" y="703"/>
                  </a:lnTo>
                  <a:lnTo>
                    <a:pt x="846" y="716"/>
                  </a:lnTo>
                  <a:lnTo>
                    <a:pt x="842" y="720"/>
                  </a:lnTo>
                  <a:lnTo>
                    <a:pt x="842" y="724"/>
                  </a:lnTo>
                  <a:lnTo>
                    <a:pt x="838" y="728"/>
                  </a:lnTo>
                  <a:lnTo>
                    <a:pt x="838" y="737"/>
                  </a:lnTo>
                  <a:lnTo>
                    <a:pt x="838" y="741"/>
                  </a:lnTo>
                  <a:lnTo>
                    <a:pt x="838" y="745"/>
                  </a:lnTo>
                  <a:lnTo>
                    <a:pt x="842" y="749"/>
                  </a:lnTo>
                  <a:lnTo>
                    <a:pt x="842" y="754"/>
                  </a:lnTo>
                  <a:lnTo>
                    <a:pt x="846" y="758"/>
                  </a:lnTo>
                  <a:lnTo>
                    <a:pt x="846" y="762"/>
                  </a:lnTo>
                  <a:lnTo>
                    <a:pt x="851" y="766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6" name="Freeform 112"/>
            <p:cNvSpPr>
              <a:spLocks/>
            </p:cNvSpPr>
            <p:nvPr/>
          </p:nvSpPr>
          <p:spPr bwMode="auto">
            <a:xfrm>
              <a:off x="4137282" y="5215341"/>
              <a:ext cx="53463" cy="45021"/>
            </a:xfrm>
            <a:custGeom>
              <a:avLst/>
              <a:gdLst>
                <a:gd name="T0" fmla="*/ 0 w 169"/>
                <a:gd name="T1" fmla="*/ 135 h 144"/>
                <a:gd name="T2" fmla="*/ 13 w 169"/>
                <a:gd name="T3" fmla="*/ 131 h 144"/>
                <a:gd name="T4" fmla="*/ 30 w 169"/>
                <a:gd name="T5" fmla="*/ 122 h 144"/>
                <a:gd name="T6" fmla="*/ 47 w 169"/>
                <a:gd name="T7" fmla="*/ 110 h 144"/>
                <a:gd name="T8" fmla="*/ 55 w 169"/>
                <a:gd name="T9" fmla="*/ 97 h 144"/>
                <a:gd name="T10" fmla="*/ 64 w 169"/>
                <a:gd name="T11" fmla="*/ 88 h 144"/>
                <a:gd name="T12" fmla="*/ 72 w 169"/>
                <a:gd name="T13" fmla="*/ 67 h 144"/>
                <a:gd name="T14" fmla="*/ 80 w 169"/>
                <a:gd name="T15" fmla="*/ 42 h 144"/>
                <a:gd name="T16" fmla="*/ 89 w 169"/>
                <a:gd name="T17" fmla="*/ 21 h 144"/>
                <a:gd name="T18" fmla="*/ 97 w 169"/>
                <a:gd name="T19" fmla="*/ 12 h 144"/>
                <a:gd name="T20" fmla="*/ 102 w 169"/>
                <a:gd name="T21" fmla="*/ 4 h 144"/>
                <a:gd name="T22" fmla="*/ 110 w 169"/>
                <a:gd name="T23" fmla="*/ 4 h 144"/>
                <a:gd name="T24" fmla="*/ 119 w 169"/>
                <a:gd name="T25" fmla="*/ 0 h 144"/>
                <a:gd name="T26" fmla="*/ 131 w 169"/>
                <a:gd name="T27" fmla="*/ 0 h 144"/>
                <a:gd name="T28" fmla="*/ 140 w 169"/>
                <a:gd name="T29" fmla="*/ 0 h 144"/>
                <a:gd name="T30" fmla="*/ 152 w 169"/>
                <a:gd name="T31" fmla="*/ 4 h 144"/>
                <a:gd name="T32" fmla="*/ 161 w 169"/>
                <a:gd name="T33" fmla="*/ 12 h 144"/>
                <a:gd name="T34" fmla="*/ 165 w 169"/>
                <a:gd name="T35" fmla="*/ 17 h 144"/>
                <a:gd name="T36" fmla="*/ 169 w 169"/>
                <a:gd name="T37" fmla="*/ 25 h 144"/>
                <a:gd name="T38" fmla="*/ 169 w 169"/>
                <a:gd name="T39" fmla="*/ 38 h 144"/>
                <a:gd name="T40" fmla="*/ 165 w 169"/>
                <a:gd name="T41" fmla="*/ 50 h 144"/>
                <a:gd name="T42" fmla="*/ 161 w 169"/>
                <a:gd name="T43" fmla="*/ 76 h 144"/>
                <a:gd name="T44" fmla="*/ 157 w 169"/>
                <a:gd name="T45" fmla="*/ 93 h 144"/>
                <a:gd name="T46" fmla="*/ 157 w 169"/>
                <a:gd name="T47" fmla="*/ 101 h 144"/>
                <a:gd name="T48" fmla="*/ 152 w 169"/>
                <a:gd name="T49" fmla="*/ 110 h 144"/>
                <a:gd name="T50" fmla="*/ 144 w 169"/>
                <a:gd name="T51" fmla="*/ 118 h 144"/>
                <a:gd name="T52" fmla="*/ 131 w 169"/>
                <a:gd name="T53" fmla="*/ 122 h 144"/>
                <a:gd name="T54" fmla="*/ 110 w 169"/>
                <a:gd name="T55" fmla="*/ 131 h 144"/>
                <a:gd name="T56" fmla="*/ 93 w 169"/>
                <a:gd name="T57" fmla="*/ 139 h 144"/>
                <a:gd name="T58" fmla="*/ 76 w 169"/>
                <a:gd name="T59" fmla="*/ 139 h 144"/>
                <a:gd name="T60" fmla="*/ 59 w 169"/>
                <a:gd name="T61" fmla="*/ 144 h 144"/>
                <a:gd name="T62" fmla="*/ 25 w 169"/>
                <a:gd name="T63" fmla="*/ 144 h 144"/>
                <a:gd name="T64" fmla="*/ 17 w 169"/>
                <a:gd name="T65" fmla="*/ 144 h 144"/>
                <a:gd name="T66" fmla="*/ 8 w 169"/>
                <a:gd name="T67" fmla="*/ 144 h 144"/>
                <a:gd name="T68" fmla="*/ 0 w 169"/>
                <a:gd name="T69" fmla="*/ 1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9" h="144">
                  <a:moveTo>
                    <a:pt x="0" y="139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13" y="131"/>
                  </a:lnTo>
                  <a:lnTo>
                    <a:pt x="21" y="127"/>
                  </a:lnTo>
                  <a:lnTo>
                    <a:pt x="30" y="122"/>
                  </a:lnTo>
                  <a:lnTo>
                    <a:pt x="38" y="114"/>
                  </a:lnTo>
                  <a:lnTo>
                    <a:pt x="47" y="110"/>
                  </a:lnTo>
                  <a:lnTo>
                    <a:pt x="51" y="105"/>
                  </a:lnTo>
                  <a:lnTo>
                    <a:pt x="55" y="97"/>
                  </a:lnTo>
                  <a:lnTo>
                    <a:pt x="59" y="93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72" y="67"/>
                  </a:lnTo>
                  <a:lnTo>
                    <a:pt x="76" y="50"/>
                  </a:lnTo>
                  <a:lnTo>
                    <a:pt x="80" y="42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3" y="17"/>
                  </a:lnTo>
                  <a:lnTo>
                    <a:pt x="97" y="12"/>
                  </a:lnTo>
                  <a:lnTo>
                    <a:pt x="102" y="8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4" y="4"/>
                  </a:lnTo>
                  <a:lnTo>
                    <a:pt x="152" y="4"/>
                  </a:lnTo>
                  <a:lnTo>
                    <a:pt x="157" y="8"/>
                  </a:lnTo>
                  <a:lnTo>
                    <a:pt x="161" y="12"/>
                  </a:lnTo>
                  <a:lnTo>
                    <a:pt x="165" y="12"/>
                  </a:lnTo>
                  <a:lnTo>
                    <a:pt x="165" y="17"/>
                  </a:lnTo>
                  <a:lnTo>
                    <a:pt x="169" y="21"/>
                  </a:lnTo>
                  <a:lnTo>
                    <a:pt x="169" y="25"/>
                  </a:lnTo>
                  <a:lnTo>
                    <a:pt x="169" y="29"/>
                  </a:lnTo>
                  <a:lnTo>
                    <a:pt x="169" y="38"/>
                  </a:lnTo>
                  <a:lnTo>
                    <a:pt x="169" y="42"/>
                  </a:lnTo>
                  <a:lnTo>
                    <a:pt x="165" y="50"/>
                  </a:lnTo>
                  <a:lnTo>
                    <a:pt x="161" y="63"/>
                  </a:lnTo>
                  <a:lnTo>
                    <a:pt x="161" y="76"/>
                  </a:lnTo>
                  <a:lnTo>
                    <a:pt x="161" y="84"/>
                  </a:lnTo>
                  <a:lnTo>
                    <a:pt x="157" y="93"/>
                  </a:lnTo>
                  <a:lnTo>
                    <a:pt x="157" y="97"/>
                  </a:lnTo>
                  <a:lnTo>
                    <a:pt x="157" y="101"/>
                  </a:lnTo>
                  <a:lnTo>
                    <a:pt x="157" y="105"/>
                  </a:lnTo>
                  <a:lnTo>
                    <a:pt x="152" y="110"/>
                  </a:lnTo>
                  <a:lnTo>
                    <a:pt x="148" y="114"/>
                  </a:lnTo>
                  <a:lnTo>
                    <a:pt x="144" y="118"/>
                  </a:lnTo>
                  <a:lnTo>
                    <a:pt x="135" y="122"/>
                  </a:lnTo>
                  <a:lnTo>
                    <a:pt x="131" y="122"/>
                  </a:lnTo>
                  <a:lnTo>
                    <a:pt x="119" y="127"/>
                  </a:lnTo>
                  <a:lnTo>
                    <a:pt x="110" y="131"/>
                  </a:lnTo>
                  <a:lnTo>
                    <a:pt x="102" y="135"/>
                  </a:lnTo>
                  <a:lnTo>
                    <a:pt x="93" y="139"/>
                  </a:lnTo>
                  <a:lnTo>
                    <a:pt x="85" y="139"/>
                  </a:lnTo>
                  <a:lnTo>
                    <a:pt x="76" y="139"/>
                  </a:lnTo>
                  <a:lnTo>
                    <a:pt x="68" y="144"/>
                  </a:lnTo>
                  <a:lnTo>
                    <a:pt x="59" y="144"/>
                  </a:lnTo>
                  <a:lnTo>
                    <a:pt x="42" y="144"/>
                  </a:lnTo>
                  <a:lnTo>
                    <a:pt x="25" y="144"/>
                  </a:lnTo>
                  <a:lnTo>
                    <a:pt x="21" y="144"/>
                  </a:lnTo>
                  <a:lnTo>
                    <a:pt x="17" y="144"/>
                  </a:lnTo>
                  <a:lnTo>
                    <a:pt x="13" y="144"/>
                  </a:lnTo>
                  <a:lnTo>
                    <a:pt x="8" y="144"/>
                  </a:lnTo>
                  <a:lnTo>
                    <a:pt x="4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7" name="Freeform 113"/>
            <p:cNvSpPr>
              <a:spLocks/>
            </p:cNvSpPr>
            <p:nvPr/>
          </p:nvSpPr>
          <p:spPr bwMode="auto">
            <a:xfrm>
              <a:off x="3342374" y="4317729"/>
              <a:ext cx="741446" cy="758329"/>
            </a:xfrm>
            <a:custGeom>
              <a:avLst/>
              <a:gdLst>
                <a:gd name="T0" fmla="*/ 1858 w 2341"/>
                <a:gd name="T1" fmla="*/ 153 h 2393"/>
                <a:gd name="T2" fmla="*/ 1900 w 2341"/>
                <a:gd name="T3" fmla="*/ 293 h 2393"/>
                <a:gd name="T4" fmla="*/ 1867 w 2341"/>
                <a:gd name="T5" fmla="*/ 449 h 2393"/>
                <a:gd name="T6" fmla="*/ 1875 w 2341"/>
                <a:gd name="T7" fmla="*/ 572 h 2393"/>
                <a:gd name="T8" fmla="*/ 1922 w 2341"/>
                <a:gd name="T9" fmla="*/ 678 h 2393"/>
                <a:gd name="T10" fmla="*/ 1888 w 2341"/>
                <a:gd name="T11" fmla="*/ 775 h 2393"/>
                <a:gd name="T12" fmla="*/ 1773 w 2341"/>
                <a:gd name="T13" fmla="*/ 902 h 2393"/>
                <a:gd name="T14" fmla="*/ 1697 w 2341"/>
                <a:gd name="T15" fmla="*/ 1004 h 2393"/>
                <a:gd name="T16" fmla="*/ 1799 w 2341"/>
                <a:gd name="T17" fmla="*/ 1012 h 2393"/>
                <a:gd name="T18" fmla="*/ 2070 w 2341"/>
                <a:gd name="T19" fmla="*/ 1050 h 2393"/>
                <a:gd name="T20" fmla="*/ 2235 w 2341"/>
                <a:gd name="T21" fmla="*/ 1148 h 2393"/>
                <a:gd name="T22" fmla="*/ 2332 w 2341"/>
                <a:gd name="T23" fmla="*/ 1249 h 2393"/>
                <a:gd name="T24" fmla="*/ 2303 w 2341"/>
                <a:gd name="T25" fmla="*/ 1419 h 2393"/>
                <a:gd name="T26" fmla="*/ 2188 w 2341"/>
                <a:gd name="T27" fmla="*/ 1550 h 2393"/>
                <a:gd name="T28" fmla="*/ 2108 w 2341"/>
                <a:gd name="T29" fmla="*/ 1702 h 2393"/>
                <a:gd name="T30" fmla="*/ 2142 w 2341"/>
                <a:gd name="T31" fmla="*/ 1855 h 2393"/>
                <a:gd name="T32" fmla="*/ 2087 w 2341"/>
                <a:gd name="T33" fmla="*/ 2003 h 2393"/>
                <a:gd name="T34" fmla="*/ 2036 w 2341"/>
                <a:gd name="T35" fmla="*/ 2206 h 2393"/>
                <a:gd name="T36" fmla="*/ 1926 w 2341"/>
                <a:gd name="T37" fmla="*/ 2350 h 2393"/>
                <a:gd name="T38" fmla="*/ 1786 w 2341"/>
                <a:gd name="T39" fmla="*/ 2342 h 2393"/>
                <a:gd name="T40" fmla="*/ 1596 w 2341"/>
                <a:gd name="T41" fmla="*/ 2257 h 2393"/>
                <a:gd name="T42" fmla="*/ 1452 w 2341"/>
                <a:gd name="T43" fmla="*/ 2172 h 2393"/>
                <a:gd name="T44" fmla="*/ 1303 w 2341"/>
                <a:gd name="T45" fmla="*/ 2147 h 2393"/>
                <a:gd name="T46" fmla="*/ 1261 w 2341"/>
                <a:gd name="T47" fmla="*/ 1973 h 2393"/>
                <a:gd name="T48" fmla="*/ 1071 w 2341"/>
                <a:gd name="T49" fmla="*/ 1969 h 2393"/>
                <a:gd name="T50" fmla="*/ 956 w 2341"/>
                <a:gd name="T51" fmla="*/ 2011 h 2393"/>
                <a:gd name="T52" fmla="*/ 884 w 2341"/>
                <a:gd name="T53" fmla="*/ 2117 h 2393"/>
                <a:gd name="T54" fmla="*/ 783 w 2341"/>
                <a:gd name="T55" fmla="*/ 2016 h 2393"/>
                <a:gd name="T56" fmla="*/ 584 w 2341"/>
                <a:gd name="T57" fmla="*/ 2007 h 2393"/>
                <a:gd name="T58" fmla="*/ 376 w 2341"/>
                <a:gd name="T59" fmla="*/ 2011 h 2393"/>
                <a:gd name="T60" fmla="*/ 343 w 2341"/>
                <a:gd name="T61" fmla="*/ 1821 h 2393"/>
                <a:gd name="T62" fmla="*/ 156 w 2341"/>
                <a:gd name="T63" fmla="*/ 1736 h 2393"/>
                <a:gd name="T64" fmla="*/ 50 w 2341"/>
                <a:gd name="T65" fmla="*/ 1622 h 2393"/>
                <a:gd name="T66" fmla="*/ 55 w 2341"/>
                <a:gd name="T67" fmla="*/ 1491 h 2393"/>
                <a:gd name="T68" fmla="*/ 211 w 2341"/>
                <a:gd name="T69" fmla="*/ 1461 h 2393"/>
                <a:gd name="T70" fmla="*/ 287 w 2341"/>
                <a:gd name="T71" fmla="*/ 1465 h 2393"/>
                <a:gd name="T72" fmla="*/ 491 w 2341"/>
                <a:gd name="T73" fmla="*/ 1444 h 2393"/>
                <a:gd name="T74" fmla="*/ 486 w 2341"/>
                <a:gd name="T75" fmla="*/ 1334 h 2393"/>
                <a:gd name="T76" fmla="*/ 630 w 2341"/>
                <a:gd name="T77" fmla="*/ 1245 h 2393"/>
                <a:gd name="T78" fmla="*/ 774 w 2341"/>
                <a:gd name="T79" fmla="*/ 1199 h 2393"/>
                <a:gd name="T80" fmla="*/ 783 w 2341"/>
                <a:gd name="T81" fmla="*/ 1283 h 2393"/>
                <a:gd name="T82" fmla="*/ 914 w 2341"/>
                <a:gd name="T83" fmla="*/ 1275 h 2393"/>
                <a:gd name="T84" fmla="*/ 922 w 2341"/>
                <a:gd name="T85" fmla="*/ 1135 h 2393"/>
                <a:gd name="T86" fmla="*/ 1045 w 2341"/>
                <a:gd name="T87" fmla="*/ 1089 h 2393"/>
                <a:gd name="T88" fmla="*/ 1240 w 2341"/>
                <a:gd name="T89" fmla="*/ 1182 h 2393"/>
                <a:gd name="T90" fmla="*/ 1363 w 2341"/>
                <a:gd name="T91" fmla="*/ 1258 h 2393"/>
                <a:gd name="T92" fmla="*/ 1486 w 2341"/>
                <a:gd name="T93" fmla="*/ 1275 h 2393"/>
                <a:gd name="T94" fmla="*/ 1621 w 2341"/>
                <a:gd name="T95" fmla="*/ 1296 h 2393"/>
                <a:gd name="T96" fmla="*/ 1625 w 2341"/>
                <a:gd name="T97" fmla="*/ 1186 h 2393"/>
                <a:gd name="T98" fmla="*/ 1617 w 2341"/>
                <a:gd name="T99" fmla="*/ 1042 h 2393"/>
                <a:gd name="T100" fmla="*/ 1502 w 2341"/>
                <a:gd name="T101" fmla="*/ 1067 h 2393"/>
                <a:gd name="T102" fmla="*/ 1422 w 2341"/>
                <a:gd name="T103" fmla="*/ 1118 h 2393"/>
                <a:gd name="T104" fmla="*/ 1291 w 2341"/>
                <a:gd name="T105" fmla="*/ 1093 h 2393"/>
                <a:gd name="T106" fmla="*/ 1134 w 2341"/>
                <a:gd name="T107" fmla="*/ 953 h 2393"/>
                <a:gd name="T108" fmla="*/ 1041 w 2341"/>
                <a:gd name="T109" fmla="*/ 902 h 2393"/>
                <a:gd name="T110" fmla="*/ 884 w 2341"/>
                <a:gd name="T111" fmla="*/ 758 h 2393"/>
                <a:gd name="T112" fmla="*/ 800 w 2341"/>
                <a:gd name="T113" fmla="*/ 665 h 2393"/>
                <a:gd name="T114" fmla="*/ 770 w 2341"/>
                <a:gd name="T115" fmla="*/ 572 h 2393"/>
                <a:gd name="T116" fmla="*/ 952 w 2341"/>
                <a:gd name="T117" fmla="*/ 542 h 2393"/>
                <a:gd name="T118" fmla="*/ 1079 w 2341"/>
                <a:gd name="T119" fmla="*/ 407 h 2393"/>
                <a:gd name="T120" fmla="*/ 1121 w 2341"/>
                <a:gd name="T121" fmla="*/ 238 h 2393"/>
                <a:gd name="T122" fmla="*/ 1312 w 2341"/>
                <a:gd name="T123" fmla="*/ 191 h 2393"/>
                <a:gd name="T124" fmla="*/ 1557 w 2341"/>
                <a:gd name="T125" fmla="*/ 132 h 2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1" h="2393">
                  <a:moveTo>
                    <a:pt x="1735" y="5"/>
                  </a:moveTo>
                  <a:lnTo>
                    <a:pt x="1740" y="5"/>
                  </a:lnTo>
                  <a:lnTo>
                    <a:pt x="1744" y="5"/>
                  </a:lnTo>
                  <a:lnTo>
                    <a:pt x="1748" y="9"/>
                  </a:lnTo>
                  <a:lnTo>
                    <a:pt x="1756" y="9"/>
                  </a:lnTo>
                  <a:lnTo>
                    <a:pt x="1765" y="13"/>
                  </a:lnTo>
                  <a:lnTo>
                    <a:pt x="1778" y="13"/>
                  </a:lnTo>
                  <a:lnTo>
                    <a:pt x="1786" y="17"/>
                  </a:lnTo>
                  <a:lnTo>
                    <a:pt x="1795" y="22"/>
                  </a:lnTo>
                  <a:lnTo>
                    <a:pt x="1803" y="22"/>
                  </a:lnTo>
                  <a:lnTo>
                    <a:pt x="1811" y="26"/>
                  </a:lnTo>
                  <a:lnTo>
                    <a:pt x="1816" y="30"/>
                  </a:lnTo>
                  <a:lnTo>
                    <a:pt x="1820" y="34"/>
                  </a:lnTo>
                  <a:lnTo>
                    <a:pt x="1820" y="39"/>
                  </a:lnTo>
                  <a:lnTo>
                    <a:pt x="1824" y="43"/>
                  </a:lnTo>
                  <a:lnTo>
                    <a:pt x="1833" y="77"/>
                  </a:lnTo>
                  <a:lnTo>
                    <a:pt x="1837" y="89"/>
                  </a:lnTo>
                  <a:lnTo>
                    <a:pt x="1841" y="102"/>
                  </a:lnTo>
                  <a:lnTo>
                    <a:pt x="1845" y="115"/>
                  </a:lnTo>
                  <a:lnTo>
                    <a:pt x="1850" y="127"/>
                  </a:lnTo>
                  <a:lnTo>
                    <a:pt x="1854" y="140"/>
                  </a:lnTo>
                  <a:lnTo>
                    <a:pt x="1858" y="149"/>
                  </a:lnTo>
                  <a:lnTo>
                    <a:pt x="1858" y="153"/>
                  </a:lnTo>
                  <a:lnTo>
                    <a:pt x="1862" y="166"/>
                  </a:lnTo>
                  <a:lnTo>
                    <a:pt x="1867" y="170"/>
                  </a:lnTo>
                  <a:lnTo>
                    <a:pt x="1867" y="174"/>
                  </a:lnTo>
                  <a:lnTo>
                    <a:pt x="1871" y="178"/>
                  </a:lnTo>
                  <a:lnTo>
                    <a:pt x="1871" y="182"/>
                  </a:lnTo>
                  <a:lnTo>
                    <a:pt x="1875" y="187"/>
                  </a:lnTo>
                  <a:lnTo>
                    <a:pt x="1879" y="187"/>
                  </a:lnTo>
                  <a:lnTo>
                    <a:pt x="1879" y="191"/>
                  </a:lnTo>
                  <a:lnTo>
                    <a:pt x="1883" y="195"/>
                  </a:lnTo>
                  <a:lnTo>
                    <a:pt x="1888" y="204"/>
                  </a:lnTo>
                  <a:lnTo>
                    <a:pt x="1888" y="208"/>
                  </a:lnTo>
                  <a:lnTo>
                    <a:pt x="1892" y="216"/>
                  </a:lnTo>
                  <a:lnTo>
                    <a:pt x="1892" y="221"/>
                  </a:lnTo>
                  <a:lnTo>
                    <a:pt x="1892" y="229"/>
                  </a:lnTo>
                  <a:lnTo>
                    <a:pt x="1892" y="238"/>
                  </a:lnTo>
                  <a:lnTo>
                    <a:pt x="1892" y="250"/>
                  </a:lnTo>
                  <a:lnTo>
                    <a:pt x="1892" y="254"/>
                  </a:lnTo>
                  <a:lnTo>
                    <a:pt x="1892" y="263"/>
                  </a:lnTo>
                  <a:lnTo>
                    <a:pt x="1892" y="267"/>
                  </a:lnTo>
                  <a:lnTo>
                    <a:pt x="1896" y="276"/>
                  </a:lnTo>
                  <a:lnTo>
                    <a:pt x="1896" y="280"/>
                  </a:lnTo>
                  <a:lnTo>
                    <a:pt x="1896" y="288"/>
                  </a:lnTo>
                  <a:lnTo>
                    <a:pt x="1900" y="293"/>
                  </a:lnTo>
                  <a:lnTo>
                    <a:pt x="1905" y="301"/>
                  </a:lnTo>
                  <a:lnTo>
                    <a:pt x="1909" y="305"/>
                  </a:lnTo>
                  <a:lnTo>
                    <a:pt x="1909" y="314"/>
                  </a:lnTo>
                  <a:lnTo>
                    <a:pt x="1913" y="322"/>
                  </a:lnTo>
                  <a:lnTo>
                    <a:pt x="1913" y="326"/>
                  </a:lnTo>
                  <a:lnTo>
                    <a:pt x="1913" y="331"/>
                  </a:lnTo>
                  <a:lnTo>
                    <a:pt x="1917" y="343"/>
                  </a:lnTo>
                  <a:lnTo>
                    <a:pt x="1917" y="352"/>
                  </a:lnTo>
                  <a:lnTo>
                    <a:pt x="1917" y="365"/>
                  </a:lnTo>
                  <a:lnTo>
                    <a:pt x="1917" y="381"/>
                  </a:lnTo>
                  <a:lnTo>
                    <a:pt x="1922" y="394"/>
                  </a:lnTo>
                  <a:lnTo>
                    <a:pt x="1917" y="398"/>
                  </a:lnTo>
                  <a:lnTo>
                    <a:pt x="1917" y="403"/>
                  </a:lnTo>
                  <a:lnTo>
                    <a:pt x="1917" y="407"/>
                  </a:lnTo>
                  <a:lnTo>
                    <a:pt x="1917" y="411"/>
                  </a:lnTo>
                  <a:lnTo>
                    <a:pt x="1913" y="415"/>
                  </a:lnTo>
                  <a:lnTo>
                    <a:pt x="1913" y="420"/>
                  </a:lnTo>
                  <a:lnTo>
                    <a:pt x="1909" y="424"/>
                  </a:lnTo>
                  <a:lnTo>
                    <a:pt x="1905" y="428"/>
                  </a:lnTo>
                  <a:lnTo>
                    <a:pt x="1900" y="428"/>
                  </a:lnTo>
                  <a:lnTo>
                    <a:pt x="1896" y="432"/>
                  </a:lnTo>
                  <a:lnTo>
                    <a:pt x="1875" y="445"/>
                  </a:lnTo>
                  <a:lnTo>
                    <a:pt x="1867" y="449"/>
                  </a:lnTo>
                  <a:lnTo>
                    <a:pt x="1862" y="453"/>
                  </a:lnTo>
                  <a:lnTo>
                    <a:pt x="1858" y="453"/>
                  </a:lnTo>
                  <a:lnTo>
                    <a:pt x="1858" y="458"/>
                  </a:lnTo>
                  <a:lnTo>
                    <a:pt x="1858" y="462"/>
                  </a:lnTo>
                  <a:lnTo>
                    <a:pt x="1858" y="466"/>
                  </a:lnTo>
                  <a:lnTo>
                    <a:pt x="1858" y="475"/>
                  </a:lnTo>
                  <a:lnTo>
                    <a:pt x="1858" y="479"/>
                  </a:lnTo>
                  <a:lnTo>
                    <a:pt x="1862" y="483"/>
                  </a:lnTo>
                  <a:lnTo>
                    <a:pt x="1867" y="500"/>
                  </a:lnTo>
                  <a:lnTo>
                    <a:pt x="1871" y="508"/>
                  </a:lnTo>
                  <a:lnTo>
                    <a:pt x="1871" y="513"/>
                  </a:lnTo>
                  <a:lnTo>
                    <a:pt x="1871" y="517"/>
                  </a:lnTo>
                  <a:lnTo>
                    <a:pt x="1875" y="521"/>
                  </a:lnTo>
                  <a:lnTo>
                    <a:pt x="1875" y="525"/>
                  </a:lnTo>
                  <a:lnTo>
                    <a:pt x="1875" y="530"/>
                  </a:lnTo>
                  <a:lnTo>
                    <a:pt x="1871" y="534"/>
                  </a:lnTo>
                  <a:lnTo>
                    <a:pt x="1871" y="547"/>
                  </a:lnTo>
                  <a:lnTo>
                    <a:pt x="1867" y="551"/>
                  </a:lnTo>
                  <a:lnTo>
                    <a:pt x="1871" y="555"/>
                  </a:lnTo>
                  <a:lnTo>
                    <a:pt x="1871" y="559"/>
                  </a:lnTo>
                  <a:lnTo>
                    <a:pt x="1875" y="564"/>
                  </a:lnTo>
                  <a:lnTo>
                    <a:pt x="1875" y="568"/>
                  </a:lnTo>
                  <a:lnTo>
                    <a:pt x="1875" y="572"/>
                  </a:lnTo>
                  <a:lnTo>
                    <a:pt x="1875" y="576"/>
                  </a:lnTo>
                  <a:lnTo>
                    <a:pt x="1875" y="580"/>
                  </a:lnTo>
                  <a:lnTo>
                    <a:pt x="1875" y="585"/>
                  </a:lnTo>
                  <a:lnTo>
                    <a:pt x="1871" y="593"/>
                  </a:lnTo>
                  <a:lnTo>
                    <a:pt x="1871" y="597"/>
                  </a:lnTo>
                  <a:lnTo>
                    <a:pt x="1867" y="610"/>
                  </a:lnTo>
                  <a:lnTo>
                    <a:pt x="1862" y="623"/>
                  </a:lnTo>
                  <a:lnTo>
                    <a:pt x="1858" y="631"/>
                  </a:lnTo>
                  <a:lnTo>
                    <a:pt x="1862" y="631"/>
                  </a:lnTo>
                  <a:lnTo>
                    <a:pt x="1862" y="635"/>
                  </a:lnTo>
                  <a:lnTo>
                    <a:pt x="1867" y="635"/>
                  </a:lnTo>
                  <a:lnTo>
                    <a:pt x="1867" y="640"/>
                  </a:lnTo>
                  <a:lnTo>
                    <a:pt x="1875" y="640"/>
                  </a:lnTo>
                  <a:lnTo>
                    <a:pt x="1892" y="648"/>
                  </a:lnTo>
                  <a:lnTo>
                    <a:pt x="1896" y="648"/>
                  </a:lnTo>
                  <a:lnTo>
                    <a:pt x="1900" y="652"/>
                  </a:lnTo>
                  <a:lnTo>
                    <a:pt x="1905" y="657"/>
                  </a:lnTo>
                  <a:lnTo>
                    <a:pt x="1909" y="657"/>
                  </a:lnTo>
                  <a:lnTo>
                    <a:pt x="1913" y="661"/>
                  </a:lnTo>
                  <a:lnTo>
                    <a:pt x="1917" y="665"/>
                  </a:lnTo>
                  <a:lnTo>
                    <a:pt x="1917" y="669"/>
                  </a:lnTo>
                  <a:lnTo>
                    <a:pt x="1922" y="674"/>
                  </a:lnTo>
                  <a:lnTo>
                    <a:pt x="1922" y="678"/>
                  </a:lnTo>
                  <a:lnTo>
                    <a:pt x="1926" y="682"/>
                  </a:lnTo>
                  <a:lnTo>
                    <a:pt x="1926" y="686"/>
                  </a:lnTo>
                  <a:lnTo>
                    <a:pt x="1926" y="691"/>
                  </a:lnTo>
                  <a:lnTo>
                    <a:pt x="1930" y="699"/>
                  </a:lnTo>
                  <a:lnTo>
                    <a:pt x="1930" y="707"/>
                  </a:lnTo>
                  <a:lnTo>
                    <a:pt x="1930" y="712"/>
                  </a:lnTo>
                  <a:lnTo>
                    <a:pt x="1926" y="716"/>
                  </a:lnTo>
                  <a:lnTo>
                    <a:pt x="1926" y="720"/>
                  </a:lnTo>
                  <a:lnTo>
                    <a:pt x="1922" y="724"/>
                  </a:lnTo>
                  <a:lnTo>
                    <a:pt x="1922" y="729"/>
                  </a:lnTo>
                  <a:lnTo>
                    <a:pt x="1917" y="729"/>
                  </a:lnTo>
                  <a:lnTo>
                    <a:pt x="1917" y="733"/>
                  </a:lnTo>
                  <a:lnTo>
                    <a:pt x="1913" y="737"/>
                  </a:lnTo>
                  <a:lnTo>
                    <a:pt x="1909" y="737"/>
                  </a:lnTo>
                  <a:lnTo>
                    <a:pt x="1905" y="741"/>
                  </a:lnTo>
                  <a:lnTo>
                    <a:pt x="1900" y="746"/>
                  </a:lnTo>
                  <a:lnTo>
                    <a:pt x="1883" y="754"/>
                  </a:lnTo>
                  <a:lnTo>
                    <a:pt x="1879" y="754"/>
                  </a:lnTo>
                  <a:lnTo>
                    <a:pt x="1875" y="758"/>
                  </a:lnTo>
                  <a:lnTo>
                    <a:pt x="1875" y="763"/>
                  </a:lnTo>
                  <a:lnTo>
                    <a:pt x="1875" y="767"/>
                  </a:lnTo>
                  <a:lnTo>
                    <a:pt x="1875" y="771"/>
                  </a:lnTo>
                  <a:lnTo>
                    <a:pt x="1888" y="775"/>
                  </a:lnTo>
                  <a:lnTo>
                    <a:pt x="1892" y="779"/>
                  </a:lnTo>
                  <a:lnTo>
                    <a:pt x="1892" y="784"/>
                  </a:lnTo>
                  <a:lnTo>
                    <a:pt x="1896" y="784"/>
                  </a:lnTo>
                  <a:lnTo>
                    <a:pt x="1896" y="788"/>
                  </a:lnTo>
                  <a:lnTo>
                    <a:pt x="1892" y="792"/>
                  </a:lnTo>
                  <a:lnTo>
                    <a:pt x="1892" y="796"/>
                  </a:lnTo>
                  <a:lnTo>
                    <a:pt x="1888" y="796"/>
                  </a:lnTo>
                  <a:lnTo>
                    <a:pt x="1883" y="801"/>
                  </a:lnTo>
                  <a:lnTo>
                    <a:pt x="1879" y="801"/>
                  </a:lnTo>
                  <a:lnTo>
                    <a:pt x="1871" y="809"/>
                  </a:lnTo>
                  <a:lnTo>
                    <a:pt x="1858" y="813"/>
                  </a:lnTo>
                  <a:lnTo>
                    <a:pt x="1854" y="818"/>
                  </a:lnTo>
                  <a:lnTo>
                    <a:pt x="1850" y="818"/>
                  </a:lnTo>
                  <a:lnTo>
                    <a:pt x="1845" y="822"/>
                  </a:lnTo>
                  <a:lnTo>
                    <a:pt x="1837" y="826"/>
                  </a:lnTo>
                  <a:lnTo>
                    <a:pt x="1833" y="830"/>
                  </a:lnTo>
                  <a:lnTo>
                    <a:pt x="1828" y="834"/>
                  </a:lnTo>
                  <a:lnTo>
                    <a:pt x="1824" y="839"/>
                  </a:lnTo>
                  <a:lnTo>
                    <a:pt x="1820" y="843"/>
                  </a:lnTo>
                  <a:lnTo>
                    <a:pt x="1816" y="847"/>
                  </a:lnTo>
                  <a:lnTo>
                    <a:pt x="1790" y="885"/>
                  </a:lnTo>
                  <a:lnTo>
                    <a:pt x="1782" y="894"/>
                  </a:lnTo>
                  <a:lnTo>
                    <a:pt x="1773" y="902"/>
                  </a:lnTo>
                  <a:lnTo>
                    <a:pt x="1769" y="906"/>
                  </a:lnTo>
                  <a:lnTo>
                    <a:pt x="1765" y="915"/>
                  </a:lnTo>
                  <a:lnTo>
                    <a:pt x="1761" y="919"/>
                  </a:lnTo>
                  <a:lnTo>
                    <a:pt x="1756" y="923"/>
                  </a:lnTo>
                  <a:lnTo>
                    <a:pt x="1752" y="923"/>
                  </a:lnTo>
                  <a:lnTo>
                    <a:pt x="1748" y="928"/>
                  </a:lnTo>
                  <a:lnTo>
                    <a:pt x="1744" y="928"/>
                  </a:lnTo>
                  <a:lnTo>
                    <a:pt x="1740" y="932"/>
                  </a:lnTo>
                  <a:lnTo>
                    <a:pt x="1727" y="932"/>
                  </a:lnTo>
                  <a:lnTo>
                    <a:pt x="1723" y="932"/>
                  </a:lnTo>
                  <a:lnTo>
                    <a:pt x="1723" y="936"/>
                  </a:lnTo>
                  <a:lnTo>
                    <a:pt x="1714" y="936"/>
                  </a:lnTo>
                  <a:lnTo>
                    <a:pt x="1710" y="940"/>
                  </a:lnTo>
                  <a:lnTo>
                    <a:pt x="1706" y="945"/>
                  </a:lnTo>
                  <a:lnTo>
                    <a:pt x="1706" y="949"/>
                  </a:lnTo>
                  <a:lnTo>
                    <a:pt x="1701" y="953"/>
                  </a:lnTo>
                  <a:lnTo>
                    <a:pt x="1701" y="957"/>
                  </a:lnTo>
                  <a:lnTo>
                    <a:pt x="1701" y="961"/>
                  </a:lnTo>
                  <a:lnTo>
                    <a:pt x="1701" y="966"/>
                  </a:lnTo>
                  <a:lnTo>
                    <a:pt x="1701" y="991"/>
                  </a:lnTo>
                  <a:lnTo>
                    <a:pt x="1701" y="1000"/>
                  </a:lnTo>
                  <a:lnTo>
                    <a:pt x="1701" y="1004"/>
                  </a:lnTo>
                  <a:lnTo>
                    <a:pt x="1697" y="1004"/>
                  </a:lnTo>
                  <a:lnTo>
                    <a:pt x="1697" y="1008"/>
                  </a:lnTo>
                  <a:lnTo>
                    <a:pt x="1697" y="1012"/>
                  </a:lnTo>
                  <a:lnTo>
                    <a:pt x="1693" y="1012"/>
                  </a:lnTo>
                  <a:lnTo>
                    <a:pt x="1693" y="1017"/>
                  </a:lnTo>
                  <a:lnTo>
                    <a:pt x="1689" y="1017"/>
                  </a:lnTo>
                  <a:lnTo>
                    <a:pt x="1689" y="1021"/>
                  </a:lnTo>
                  <a:lnTo>
                    <a:pt x="1693" y="1021"/>
                  </a:lnTo>
                  <a:lnTo>
                    <a:pt x="1693" y="1025"/>
                  </a:lnTo>
                  <a:lnTo>
                    <a:pt x="1697" y="1029"/>
                  </a:lnTo>
                  <a:lnTo>
                    <a:pt x="1701" y="1029"/>
                  </a:lnTo>
                  <a:lnTo>
                    <a:pt x="1701" y="1033"/>
                  </a:lnTo>
                  <a:lnTo>
                    <a:pt x="1706" y="1033"/>
                  </a:lnTo>
                  <a:lnTo>
                    <a:pt x="1710" y="1033"/>
                  </a:lnTo>
                  <a:lnTo>
                    <a:pt x="1714" y="1033"/>
                  </a:lnTo>
                  <a:lnTo>
                    <a:pt x="1723" y="1033"/>
                  </a:lnTo>
                  <a:lnTo>
                    <a:pt x="1727" y="1029"/>
                  </a:lnTo>
                  <a:lnTo>
                    <a:pt x="1744" y="1021"/>
                  </a:lnTo>
                  <a:lnTo>
                    <a:pt x="1752" y="1021"/>
                  </a:lnTo>
                  <a:lnTo>
                    <a:pt x="1756" y="1017"/>
                  </a:lnTo>
                  <a:lnTo>
                    <a:pt x="1765" y="1017"/>
                  </a:lnTo>
                  <a:lnTo>
                    <a:pt x="1773" y="1012"/>
                  </a:lnTo>
                  <a:lnTo>
                    <a:pt x="1786" y="1012"/>
                  </a:lnTo>
                  <a:lnTo>
                    <a:pt x="1799" y="1012"/>
                  </a:lnTo>
                  <a:lnTo>
                    <a:pt x="1811" y="1012"/>
                  </a:lnTo>
                  <a:lnTo>
                    <a:pt x="1828" y="1008"/>
                  </a:lnTo>
                  <a:lnTo>
                    <a:pt x="1837" y="1008"/>
                  </a:lnTo>
                  <a:lnTo>
                    <a:pt x="1850" y="1008"/>
                  </a:lnTo>
                  <a:lnTo>
                    <a:pt x="1854" y="1012"/>
                  </a:lnTo>
                  <a:lnTo>
                    <a:pt x="1867" y="1012"/>
                  </a:lnTo>
                  <a:lnTo>
                    <a:pt x="1883" y="1012"/>
                  </a:lnTo>
                  <a:lnTo>
                    <a:pt x="1900" y="1017"/>
                  </a:lnTo>
                  <a:lnTo>
                    <a:pt x="1917" y="1017"/>
                  </a:lnTo>
                  <a:lnTo>
                    <a:pt x="1947" y="1025"/>
                  </a:lnTo>
                  <a:lnTo>
                    <a:pt x="1955" y="1025"/>
                  </a:lnTo>
                  <a:lnTo>
                    <a:pt x="1964" y="1025"/>
                  </a:lnTo>
                  <a:lnTo>
                    <a:pt x="1972" y="1025"/>
                  </a:lnTo>
                  <a:lnTo>
                    <a:pt x="1977" y="1029"/>
                  </a:lnTo>
                  <a:lnTo>
                    <a:pt x="1985" y="1029"/>
                  </a:lnTo>
                  <a:lnTo>
                    <a:pt x="2002" y="1033"/>
                  </a:lnTo>
                  <a:lnTo>
                    <a:pt x="2032" y="1042"/>
                  </a:lnTo>
                  <a:lnTo>
                    <a:pt x="2040" y="1042"/>
                  </a:lnTo>
                  <a:lnTo>
                    <a:pt x="2053" y="1046"/>
                  </a:lnTo>
                  <a:lnTo>
                    <a:pt x="2057" y="1046"/>
                  </a:lnTo>
                  <a:lnTo>
                    <a:pt x="2066" y="1046"/>
                  </a:lnTo>
                  <a:lnTo>
                    <a:pt x="2066" y="1050"/>
                  </a:lnTo>
                  <a:lnTo>
                    <a:pt x="2070" y="1050"/>
                  </a:lnTo>
                  <a:lnTo>
                    <a:pt x="2074" y="1050"/>
                  </a:lnTo>
                  <a:lnTo>
                    <a:pt x="2078" y="1055"/>
                  </a:lnTo>
                  <a:lnTo>
                    <a:pt x="2082" y="1059"/>
                  </a:lnTo>
                  <a:lnTo>
                    <a:pt x="2087" y="1063"/>
                  </a:lnTo>
                  <a:lnTo>
                    <a:pt x="2099" y="1076"/>
                  </a:lnTo>
                  <a:lnTo>
                    <a:pt x="2121" y="1105"/>
                  </a:lnTo>
                  <a:lnTo>
                    <a:pt x="2125" y="1110"/>
                  </a:lnTo>
                  <a:lnTo>
                    <a:pt x="2129" y="1114"/>
                  </a:lnTo>
                  <a:lnTo>
                    <a:pt x="2133" y="1118"/>
                  </a:lnTo>
                  <a:lnTo>
                    <a:pt x="2137" y="1122"/>
                  </a:lnTo>
                  <a:lnTo>
                    <a:pt x="2142" y="1127"/>
                  </a:lnTo>
                  <a:lnTo>
                    <a:pt x="2146" y="1127"/>
                  </a:lnTo>
                  <a:lnTo>
                    <a:pt x="2150" y="1131"/>
                  </a:lnTo>
                  <a:lnTo>
                    <a:pt x="2154" y="1131"/>
                  </a:lnTo>
                  <a:lnTo>
                    <a:pt x="2159" y="1131"/>
                  </a:lnTo>
                  <a:lnTo>
                    <a:pt x="2163" y="1135"/>
                  </a:lnTo>
                  <a:lnTo>
                    <a:pt x="2167" y="1135"/>
                  </a:lnTo>
                  <a:lnTo>
                    <a:pt x="2176" y="1139"/>
                  </a:lnTo>
                  <a:lnTo>
                    <a:pt x="2180" y="1139"/>
                  </a:lnTo>
                  <a:lnTo>
                    <a:pt x="2209" y="1144"/>
                  </a:lnTo>
                  <a:lnTo>
                    <a:pt x="2226" y="1148"/>
                  </a:lnTo>
                  <a:lnTo>
                    <a:pt x="2231" y="1148"/>
                  </a:lnTo>
                  <a:lnTo>
                    <a:pt x="2235" y="1148"/>
                  </a:lnTo>
                  <a:lnTo>
                    <a:pt x="2239" y="1148"/>
                  </a:lnTo>
                  <a:lnTo>
                    <a:pt x="2243" y="1148"/>
                  </a:lnTo>
                  <a:lnTo>
                    <a:pt x="2248" y="1144"/>
                  </a:lnTo>
                  <a:lnTo>
                    <a:pt x="2248" y="1139"/>
                  </a:lnTo>
                  <a:lnTo>
                    <a:pt x="2252" y="1131"/>
                  </a:lnTo>
                  <a:lnTo>
                    <a:pt x="2256" y="1127"/>
                  </a:lnTo>
                  <a:lnTo>
                    <a:pt x="2260" y="1127"/>
                  </a:lnTo>
                  <a:lnTo>
                    <a:pt x="2264" y="1127"/>
                  </a:lnTo>
                  <a:lnTo>
                    <a:pt x="2269" y="1127"/>
                  </a:lnTo>
                  <a:lnTo>
                    <a:pt x="2273" y="1127"/>
                  </a:lnTo>
                  <a:lnTo>
                    <a:pt x="2277" y="1127"/>
                  </a:lnTo>
                  <a:lnTo>
                    <a:pt x="2277" y="1131"/>
                  </a:lnTo>
                  <a:lnTo>
                    <a:pt x="2281" y="1135"/>
                  </a:lnTo>
                  <a:lnTo>
                    <a:pt x="2281" y="1139"/>
                  </a:lnTo>
                  <a:lnTo>
                    <a:pt x="2286" y="1144"/>
                  </a:lnTo>
                  <a:lnTo>
                    <a:pt x="2290" y="1169"/>
                  </a:lnTo>
                  <a:lnTo>
                    <a:pt x="2294" y="1173"/>
                  </a:lnTo>
                  <a:lnTo>
                    <a:pt x="2298" y="1182"/>
                  </a:lnTo>
                  <a:lnTo>
                    <a:pt x="2303" y="1194"/>
                  </a:lnTo>
                  <a:lnTo>
                    <a:pt x="2307" y="1207"/>
                  </a:lnTo>
                  <a:lnTo>
                    <a:pt x="2315" y="1216"/>
                  </a:lnTo>
                  <a:lnTo>
                    <a:pt x="2328" y="1245"/>
                  </a:lnTo>
                  <a:lnTo>
                    <a:pt x="2332" y="1249"/>
                  </a:lnTo>
                  <a:lnTo>
                    <a:pt x="2332" y="1254"/>
                  </a:lnTo>
                  <a:lnTo>
                    <a:pt x="2332" y="1258"/>
                  </a:lnTo>
                  <a:lnTo>
                    <a:pt x="2336" y="1262"/>
                  </a:lnTo>
                  <a:lnTo>
                    <a:pt x="2336" y="1266"/>
                  </a:lnTo>
                  <a:lnTo>
                    <a:pt x="2336" y="1275"/>
                  </a:lnTo>
                  <a:lnTo>
                    <a:pt x="2336" y="1283"/>
                  </a:lnTo>
                  <a:lnTo>
                    <a:pt x="2336" y="1292"/>
                  </a:lnTo>
                  <a:lnTo>
                    <a:pt x="2341" y="1300"/>
                  </a:lnTo>
                  <a:lnTo>
                    <a:pt x="2341" y="1309"/>
                  </a:lnTo>
                  <a:lnTo>
                    <a:pt x="2341" y="1321"/>
                  </a:lnTo>
                  <a:lnTo>
                    <a:pt x="2336" y="1330"/>
                  </a:lnTo>
                  <a:lnTo>
                    <a:pt x="2336" y="1338"/>
                  </a:lnTo>
                  <a:lnTo>
                    <a:pt x="2336" y="1347"/>
                  </a:lnTo>
                  <a:lnTo>
                    <a:pt x="2332" y="1355"/>
                  </a:lnTo>
                  <a:lnTo>
                    <a:pt x="2332" y="1368"/>
                  </a:lnTo>
                  <a:lnTo>
                    <a:pt x="2328" y="1381"/>
                  </a:lnTo>
                  <a:lnTo>
                    <a:pt x="2324" y="1389"/>
                  </a:lnTo>
                  <a:lnTo>
                    <a:pt x="2320" y="1393"/>
                  </a:lnTo>
                  <a:lnTo>
                    <a:pt x="2320" y="1402"/>
                  </a:lnTo>
                  <a:lnTo>
                    <a:pt x="2315" y="1406"/>
                  </a:lnTo>
                  <a:lnTo>
                    <a:pt x="2311" y="1410"/>
                  </a:lnTo>
                  <a:lnTo>
                    <a:pt x="2307" y="1415"/>
                  </a:lnTo>
                  <a:lnTo>
                    <a:pt x="2303" y="1419"/>
                  </a:lnTo>
                  <a:lnTo>
                    <a:pt x="2298" y="1419"/>
                  </a:lnTo>
                  <a:lnTo>
                    <a:pt x="2294" y="1423"/>
                  </a:lnTo>
                  <a:lnTo>
                    <a:pt x="2281" y="1427"/>
                  </a:lnTo>
                  <a:lnTo>
                    <a:pt x="2273" y="1431"/>
                  </a:lnTo>
                  <a:lnTo>
                    <a:pt x="2264" y="1436"/>
                  </a:lnTo>
                  <a:lnTo>
                    <a:pt x="2260" y="1440"/>
                  </a:lnTo>
                  <a:lnTo>
                    <a:pt x="2256" y="1444"/>
                  </a:lnTo>
                  <a:lnTo>
                    <a:pt x="2252" y="1444"/>
                  </a:lnTo>
                  <a:lnTo>
                    <a:pt x="2248" y="1448"/>
                  </a:lnTo>
                  <a:lnTo>
                    <a:pt x="2248" y="1453"/>
                  </a:lnTo>
                  <a:lnTo>
                    <a:pt x="2243" y="1453"/>
                  </a:lnTo>
                  <a:lnTo>
                    <a:pt x="2243" y="1457"/>
                  </a:lnTo>
                  <a:lnTo>
                    <a:pt x="2243" y="1461"/>
                  </a:lnTo>
                  <a:lnTo>
                    <a:pt x="2243" y="1470"/>
                  </a:lnTo>
                  <a:lnTo>
                    <a:pt x="2243" y="1474"/>
                  </a:lnTo>
                  <a:lnTo>
                    <a:pt x="2239" y="1482"/>
                  </a:lnTo>
                  <a:lnTo>
                    <a:pt x="2235" y="1486"/>
                  </a:lnTo>
                  <a:lnTo>
                    <a:pt x="2231" y="1491"/>
                  </a:lnTo>
                  <a:lnTo>
                    <a:pt x="2226" y="1499"/>
                  </a:lnTo>
                  <a:lnTo>
                    <a:pt x="2218" y="1512"/>
                  </a:lnTo>
                  <a:lnTo>
                    <a:pt x="2214" y="1520"/>
                  </a:lnTo>
                  <a:lnTo>
                    <a:pt x="2201" y="1533"/>
                  </a:lnTo>
                  <a:lnTo>
                    <a:pt x="2188" y="1550"/>
                  </a:lnTo>
                  <a:lnTo>
                    <a:pt x="2180" y="1563"/>
                  </a:lnTo>
                  <a:lnTo>
                    <a:pt x="2176" y="1571"/>
                  </a:lnTo>
                  <a:lnTo>
                    <a:pt x="2171" y="1575"/>
                  </a:lnTo>
                  <a:lnTo>
                    <a:pt x="2171" y="1580"/>
                  </a:lnTo>
                  <a:lnTo>
                    <a:pt x="2167" y="1584"/>
                  </a:lnTo>
                  <a:lnTo>
                    <a:pt x="2167" y="1588"/>
                  </a:lnTo>
                  <a:lnTo>
                    <a:pt x="2163" y="1597"/>
                  </a:lnTo>
                  <a:lnTo>
                    <a:pt x="2163" y="1601"/>
                  </a:lnTo>
                  <a:lnTo>
                    <a:pt x="2163" y="1609"/>
                  </a:lnTo>
                  <a:lnTo>
                    <a:pt x="2163" y="1618"/>
                  </a:lnTo>
                  <a:lnTo>
                    <a:pt x="2159" y="1626"/>
                  </a:lnTo>
                  <a:lnTo>
                    <a:pt x="2159" y="1630"/>
                  </a:lnTo>
                  <a:lnTo>
                    <a:pt x="2154" y="1635"/>
                  </a:lnTo>
                  <a:lnTo>
                    <a:pt x="2150" y="1643"/>
                  </a:lnTo>
                  <a:lnTo>
                    <a:pt x="2146" y="1647"/>
                  </a:lnTo>
                  <a:lnTo>
                    <a:pt x="2146" y="1652"/>
                  </a:lnTo>
                  <a:lnTo>
                    <a:pt x="2137" y="1660"/>
                  </a:lnTo>
                  <a:lnTo>
                    <a:pt x="2133" y="1669"/>
                  </a:lnTo>
                  <a:lnTo>
                    <a:pt x="2121" y="1685"/>
                  </a:lnTo>
                  <a:lnTo>
                    <a:pt x="2116" y="1685"/>
                  </a:lnTo>
                  <a:lnTo>
                    <a:pt x="2116" y="1690"/>
                  </a:lnTo>
                  <a:lnTo>
                    <a:pt x="2112" y="1698"/>
                  </a:lnTo>
                  <a:lnTo>
                    <a:pt x="2108" y="1702"/>
                  </a:lnTo>
                  <a:lnTo>
                    <a:pt x="2108" y="1707"/>
                  </a:lnTo>
                  <a:lnTo>
                    <a:pt x="2108" y="1711"/>
                  </a:lnTo>
                  <a:lnTo>
                    <a:pt x="2104" y="1715"/>
                  </a:lnTo>
                  <a:lnTo>
                    <a:pt x="2104" y="1719"/>
                  </a:lnTo>
                  <a:lnTo>
                    <a:pt x="2104" y="1724"/>
                  </a:lnTo>
                  <a:lnTo>
                    <a:pt x="2104" y="1732"/>
                  </a:lnTo>
                  <a:lnTo>
                    <a:pt x="2104" y="1741"/>
                  </a:lnTo>
                  <a:lnTo>
                    <a:pt x="2104" y="1749"/>
                  </a:lnTo>
                  <a:lnTo>
                    <a:pt x="2104" y="1766"/>
                  </a:lnTo>
                  <a:lnTo>
                    <a:pt x="2108" y="1770"/>
                  </a:lnTo>
                  <a:lnTo>
                    <a:pt x="2108" y="1779"/>
                  </a:lnTo>
                  <a:lnTo>
                    <a:pt x="2108" y="1787"/>
                  </a:lnTo>
                  <a:lnTo>
                    <a:pt x="2112" y="1804"/>
                  </a:lnTo>
                  <a:lnTo>
                    <a:pt x="2116" y="1812"/>
                  </a:lnTo>
                  <a:lnTo>
                    <a:pt x="2121" y="1825"/>
                  </a:lnTo>
                  <a:lnTo>
                    <a:pt x="2121" y="1829"/>
                  </a:lnTo>
                  <a:lnTo>
                    <a:pt x="2125" y="1834"/>
                  </a:lnTo>
                  <a:lnTo>
                    <a:pt x="2125" y="1838"/>
                  </a:lnTo>
                  <a:lnTo>
                    <a:pt x="2129" y="1838"/>
                  </a:lnTo>
                  <a:lnTo>
                    <a:pt x="2137" y="1842"/>
                  </a:lnTo>
                  <a:lnTo>
                    <a:pt x="2142" y="1846"/>
                  </a:lnTo>
                  <a:lnTo>
                    <a:pt x="2142" y="1851"/>
                  </a:lnTo>
                  <a:lnTo>
                    <a:pt x="2142" y="1855"/>
                  </a:lnTo>
                  <a:lnTo>
                    <a:pt x="2146" y="1868"/>
                  </a:lnTo>
                  <a:lnTo>
                    <a:pt x="2146" y="1872"/>
                  </a:lnTo>
                  <a:lnTo>
                    <a:pt x="2146" y="1876"/>
                  </a:lnTo>
                  <a:lnTo>
                    <a:pt x="2146" y="1880"/>
                  </a:lnTo>
                  <a:lnTo>
                    <a:pt x="2142" y="1884"/>
                  </a:lnTo>
                  <a:lnTo>
                    <a:pt x="2142" y="1889"/>
                  </a:lnTo>
                  <a:lnTo>
                    <a:pt x="2137" y="1893"/>
                  </a:lnTo>
                  <a:lnTo>
                    <a:pt x="2133" y="1897"/>
                  </a:lnTo>
                  <a:lnTo>
                    <a:pt x="2125" y="1901"/>
                  </a:lnTo>
                  <a:lnTo>
                    <a:pt x="2121" y="1901"/>
                  </a:lnTo>
                  <a:lnTo>
                    <a:pt x="2116" y="1906"/>
                  </a:lnTo>
                  <a:lnTo>
                    <a:pt x="2112" y="1910"/>
                  </a:lnTo>
                  <a:lnTo>
                    <a:pt x="2112" y="1918"/>
                  </a:lnTo>
                  <a:lnTo>
                    <a:pt x="2112" y="1927"/>
                  </a:lnTo>
                  <a:lnTo>
                    <a:pt x="2112" y="1935"/>
                  </a:lnTo>
                  <a:lnTo>
                    <a:pt x="2112" y="1978"/>
                  </a:lnTo>
                  <a:lnTo>
                    <a:pt x="2112" y="1986"/>
                  </a:lnTo>
                  <a:lnTo>
                    <a:pt x="2112" y="1990"/>
                  </a:lnTo>
                  <a:lnTo>
                    <a:pt x="2108" y="1990"/>
                  </a:lnTo>
                  <a:lnTo>
                    <a:pt x="2104" y="1995"/>
                  </a:lnTo>
                  <a:lnTo>
                    <a:pt x="2099" y="1995"/>
                  </a:lnTo>
                  <a:lnTo>
                    <a:pt x="2091" y="1999"/>
                  </a:lnTo>
                  <a:lnTo>
                    <a:pt x="2087" y="2003"/>
                  </a:lnTo>
                  <a:lnTo>
                    <a:pt x="2078" y="2007"/>
                  </a:lnTo>
                  <a:lnTo>
                    <a:pt x="2074" y="2011"/>
                  </a:lnTo>
                  <a:lnTo>
                    <a:pt x="2070" y="2016"/>
                  </a:lnTo>
                  <a:lnTo>
                    <a:pt x="2070" y="2020"/>
                  </a:lnTo>
                  <a:lnTo>
                    <a:pt x="2066" y="2024"/>
                  </a:lnTo>
                  <a:lnTo>
                    <a:pt x="2061" y="2033"/>
                  </a:lnTo>
                  <a:lnTo>
                    <a:pt x="2061" y="2041"/>
                  </a:lnTo>
                  <a:lnTo>
                    <a:pt x="2061" y="2045"/>
                  </a:lnTo>
                  <a:lnTo>
                    <a:pt x="2057" y="2067"/>
                  </a:lnTo>
                  <a:lnTo>
                    <a:pt x="2053" y="2083"/>
                  </a:lnTo>
                  <a:lnTo>
                    <a:pt x="2049" y="2100"/>
                  </a:lnTo>
                  <a:lnTo>
                    <a:pt x="2036" y="2138"/>
                  </a:lnTo>
                  <a:lnTo>
                    <a:pt x="2032" y="2151"/>
                  </a:lnTo>
                  <a:lnTo>
                    <a:pt x="2032" y="2155"/>
                  </a:lnTo>
                  <a:lnTo>
                    <a:pt x="2032" y="2160"/>
                  </a:lnTo>
                  <a:lnTo>
                    <a:pt x="2032" y="2164"/>
                  </a:lnTo>
                  <a:lnTo>
                    <a:pt x="2032" y="2168"/>
                  </a:lnTo>
                  <a:lnTo>
                    <a:pt x="2032" y="2172"/>
                  </a:lnTo>
                  <a:lnTo>
                    <a:pt x="2036" y="2185"/>
                  </a:lnTo>
                  <a:lnTo>
                    <a:pt x="2036" y="2189"/>
                  </a:lnTo>
                  <a:lnTo>
                    <a:pt x="2036" y="2194"/>
                  </a:lnTo>
                  <a:lnTo>
                    <a:pt x="2036" y="2202"/>
                  </a:lnTo>
                  <a:lnTo>
                    <a:pt x="2036" y="2206"/>
                  </a:lnTo>
                  <a:lnTo>
                    <a:pt x="2036" y="2215"/>
                  </a:lnTo>
                  <a:lnTo>
                    <a:pt x="2032" y="2219"/>
                  </a:lnTo>
                  <a:lnTo>
                    <a:pt x="2032" y="2227"/>
                  </a:lnTo>
                  <a:lnTo>
                    <a:pt x="2027" y="2240"/>
                  </a:lnTo>
                  <a:lnTo>
                    <a:pt x="2023" y="2253"/>
                  </a:lnTo>
                  <a:lnTo>
                    <a:pt x="2015" y="2274"/>
                  </a:lnTo>
                  <a:lnTo>
                    <a:pt x="1998" y="2312"/>
                  </a:lnTo>
                  <a:lnTo>
                    <a:pt x="1989" y="2337"/>
                  </a:lnTo>
                  <a:lnTo>
                    <a:pt x="1972" y="2376"/>
                  </a:lnTo>
                  <a:lnTo>
                    <a:pt x="1968" y="2388"/>
                  </a:lnTo>
                  <a:lnTo>
                    <a:pt x="1968" y="2393"/>
                  </a:lnTo>
                  <a:lnTo>
                    <a:pt x="1964" y="2393"/>
                  </a:lnTo>
                  <a:lnTo>
                    <a:pt x="1955" y="2393"/>
                  </a:lnTo>
                  <a:lnTo>
                    <a:pt x="1951" y="2393"/>
                  </a:lnTo>
                  <a:lnTo>
                    <a:pt x="1947" y="2393"/>
                  </a:lnTo>
                  <a:lnTo>
                    <a:pt x="1943" y="2393"/>
                  </a:lnTo>
                  <a:lnTo>
                    <a:pt x="1938" y="2388"/>
                  </a:lnTo>
                  <a:lnTo>
                    <a:pt x="1934" y="2384"/>
                  </a:lnTo>
                  <a:lnTo>
                    <a:pt x="1934" y="2380"/>
                  </a:lnTo>
                  <a:lnTo>
                    <a:pt x="1930" y="2371"/>
                  </a:lnTo>
                  <a:lnTo>
                    <a:pt x="1926" y="2359"/>
                  </a:lnTo>
                  <a:lnTo>
                    <a:pt x="1926" y="2354"/>
                  </a:lnTo>
                  <a:lnTo>
                    <a:pt x="1926" y="2350"/>
                  </a:lnTo>
                  <a:lnTo>
                    <a:pt x="1926" y="2346"/>
                  </a:lnTo>
                  <a:lnTo>
                    <a:pt x="1922" y="2346"/>
                  </a:lnTo>
                  <a:lnTo>
                    <a:pt x="1922" y="2342"/>
                  </a:lnTo>
                  <a:lnTo>
                    <a:pt x="1917" y="2342"/>
                  </a:lnTo>
                  <a:lnTo>
                    <a:pt x="1913" y="2337"/>
                  </a:lnTo>
                  <a:lnTo>
                    <a:pt x="1909" y="2337"/>
                  </a:lnTo>
                  <a:lnTo>
                    <a:pt x="1905" y="2337"/>
                  </a:lnTo>
                  <a:lnTo>
                    <a:pt x="1896" y="2333"/>
                  </a:lnTo>
                  <a:lnTo>
                    <a:pt x="1888" y="2333"/>
                  </a:lnTo>
                  <a:lnTo>
                    <a:pt x="1879" y="2333"/>
                  </a:lnTo>
                  <a:lnTo>
                    <a:pt x="1871" y="2333"/>
                  </a:lnTo>
                  <a:lnTo>
                    <a:pt x="1867" y="2333"/>
                  </a:lnTo>
                  <a:lnTo>
                    <a:pt x="1854" y="2333"/>
                  </a:lnTo>
                  <a:lnTo>
                    <a:pt x="1850" y="2337"/>
                  </a:lnTo>
                  <a:lnTo>
                    <a:pt x="1841" y="2337"/>
                  </a:lnTo>
                  <a:lnTo>
                    <a:pt x="1833" y="2337"/>
                  </a:lnTo>
                  <a:lnTo>
                    <a:pt x="1824" y="2342"/>
                  </a:lnTo>
                  <a:lnTo>
                    <a:pt x="1820" y="2342"/>
                  </a:lnTo>
                  <a:lnTo>
                    <a:pt x="1816" y="2342"/>
                  </a:lnTo>
                  <a:lnTo>
                    <a:pt x="1807" y="2342"/>
                  </a:lnTo>
                  <a:lnTo>
                    <a:pt x="1799" y="2342"/>
                  </a:lnTo>
                  <a:lnTo>
                    <a:pt x="1795" y="2342"/>
                  </a:lnTo>
                  <a:lnTo>
                    <a:pt x="1786" y="2342"/>
                  </a:lnTo>
                  <a:lnTo>
                    <a:pt x="1778" y="2337"/>
                  </a:lnTo>
                  <a:lnTo>
                    <a:pt x="1748" y="2329"/>
                  </a:lnTo>
                  <a:lnTo>
                    <a:pt x="1744" y="2325"/>
                  </a:lnTo>
                  <a:lnTo>
                    <a:pt x="1735" y="2325"/>
                  </a:lnTo>
                  <a:lnTo>
                    <a:pt x="1731" y="2325"/>
                  </a:lnTo>
                  <a:lnTo>
                    <a:pt x="1723" y="2321"/>
                  </a:lnTo>
                  <a:lnTo>
                    <a:pt x="1710" y="2321"/>
                  </a:lnTo>
                  <a:lnTo>
                    <a:pt x="1706" y="2321"/>
                  </a:lnTo>
                  <a:lnTo>
                    <a:pt x="1701" y="2321"/>
                  </a:lnTo>
                  <a:lnTo>
                    <a:pt x="1697" y="2316"/>
                  </a:lnTo>
                  <a:lnTo>
                    <a:pt x="1693" y="2316"/>
                  </a:lnTo>
                  <a:lnTo>
                    <a:pt x="1684" y="2312"/>
                  </a:lnTo>
                  <a:lnTo>
                    <a:pt x="1676" y="2308"/>
                  </a:lnTo>
                  <a:lnTo>
                    <a:pt x="1672" y="2304"/>
                  </a:lnTo>
                  <a:lnTo>
                    <a:pt x="1668" y="2304"/>
                  </a:lnTo>
                  <a:lnTo>
                    <a:pt x="1659" y="2295"/>
                  </a:lnTo>
                  <a:lnTo>
                    <a:pt x="1655" y="2291"/>
                  </a:lnTo>
                  <a:lnTo>
                    <a:pt x="1651" y="2287"/>
                  </a:lnTo>
                  <a:lnTo>
                    <a:pt x="1646" y="2282"/>
                  </a:lnTo>
                  <a:lnTo>
                    <a:pt x="1638" y="2282"/>
                  </a:lnTo>
                  <a:lnTo>
                    <a:pt x="1613" y="2265"/>
                  </a:lnTo>
                  <a:lnTo>
                    <a:pt x="1600" y="2261"/>
                  </a:lnTo>
                  <a:lnTo>
                    <a:pt x="1596" y="2257"/>
                  </a:lnTo>
                  <a:lnTo>
                    <a:pt x="1591" y="2257"/>
                  </a:lnTo>
                  <a:lnTo>
                    <a:pt x="1587" y="2253"/>
                  </a:lnTo>
                  <a:lnTo>
                    <a:pt x="1583" y="2249"/>
                  </a:lnTo>
                  <a:lnTo>
                    <a:pt x="1579" y="2244"/>
                  </a:lnTo>
                  <a:lnTo>
                    <a:pt x="1570" y="2232"/>
                  </a:lnTo>
                  <a:lnTo>
                    <a:pt x="1570" y="2227"/>
                  </a:lnTo>
                  <a:lnTo>
                    <a:pt x="1562" y="2219"/>
                  </a:lnTo>
                  <a:lnTo>
                    <a:pt x="1553" y="2210"/>
                  </a:lnTo>
                  <a:lnTo>
                    <a:pt x="1549" y="2206"/>
                  </a:lnTo>
                  <a:lnTo>
                    <a:pt x="1545" y="2202"/>
                  </a:lnTo>
                  <a:lnTo>
                    <a:pt x="1536" y="2189"/>
                  </a:lnTo>
                  <a:lnTo>
                    <a:pt x="1532" y="2185"/>
                  </a:lnTo>
                  <a:lnTo>
                    <a:pt x="1528" y="2181"/>
                  </a:lnTo>
                  <a:lnTo>
                    <a:pt x="1524" y="2177"/>
                  </a:lnTo>
                  <a:lnTo>
                    <a:pt x="1519" y="2172"/>
                  </a:lnTo>
                  <a:lnTo>
                    <a:pt x="1515" y="2172"/>
                  </a:lnTo>
                  <a:lnTo>
                    <a:pt x="1511" y="2172"/>
                  </a:lnTo>
                  <a:lnTo>
                    <a:pt x="1507" y="2172"/>
                  </a:lnTo>
                  <a:lnTo>
                    <a:pt x="1498" y="2168"/>
                  </a:lnTo>
                  <a:lnTo>
                    <a:pt x="1494" y="2168"/>
                  </a:lnTo>
                  <a:lnTo>
                    <a:pt x="1490" y="2168"/>
                  </a:lnTo>
                  <a:lnTo>
                    <a:pt x="1481" y="2168"/>
                  </a:lnTo>
                  <a:lnTo>
                    <a:pt x="1452" y="2172"/>
                  </a:lnTo>
                  <a:lnTo>
                    <a:pt x="1443" y="2172"/>
                  </a:lnTo>
                  <a:lnTo>
                    <a:pt x="1435" y="2172"/>
                  </a:lnTo>
                  <a:lnTo>
                    <a:pt x="1426" y="2168"/>
                  </a:lnTo>
                  <a:lnTo>
                    <a:pt x="1418" y="2168"/>
                  </a:lnTo>
                  <a:lnTo>
                    <a:pt x="1401" y="2168"/>
                  </a:lnTo>
                  <a:lnTo>
                    <a:pt x="1392" y="2164"/>
                  </a:lnTo>
                  <a:lnTo>
                    <a:pt x="1375" y="2164"/>
                  </a:lnTo>
                  <a:lnTo>
                    <a:pt x="1371" y="2164"/>
                  </a:lnTo>
                  <a:lnTo>
                    <a:pt x="1367" y="2164"/>
                  </a:lnTo>
                  <a:lnTo>
                    <a:pt x="1363" y="2164"/>
                  </a:lnTo>
                  <a:lnTo>
                    <a:pt x="1359" y="2164"/>
                  </a:lnTo>
                  <a:lnTo>
                    <a:pt x="1354" y="2168"/>
                  </a:lnTo>
                  <a:lnTo>
                    <a:pt x="1337" y="2172"/>
                  </a:lnTo>
                  <a:lnTo>
                    <a:pt x="1333" y="2172"/>
                  </a:lnTo>
                  <a:lnTo>
                    <a:pt x="1329" y="2172"/>
                  </a:lnTo>
                  <a:lnTo>
                    <a:pt x="1325" y="2172"/>
                  </a:lnTo>
                  <a:lnTo>
                    <a:pt x="1320" y="2172"/>
                  </a:lnTo>
                  <a:lnTo>
                    <a:pt x="1316" y="2168"/>
                  </a:lnTo>
                  <a:lnTo>
                    <a:pt x="1312" y="2164"/>
                  </a:lnTo>
                  <a:lnTo>
                    <a:pt x="1308" y="2160"/>
                  </a:lnTo>
                  <a:lnTo>
                    <a:pt x="1308" y="2155"/>
                  </a:lnTo>
                  <a:lnTo>
                    <a:pt x="1308" y="2151"/>
                  </a:lnTo>
                  <a:lnTo>
                    <a:pt x="1303" y="2147"/>
                  </a:lnTo>
                  <a:lnTo>
                    <a:pt x="1303" y="2143"/>
                  </a:lnTo>
                  <a:lnTo>
                    <a:pt x="1303" y="2134"/>
                  </a:lnTo>
                  <a:lnTo>
                    <a:pt x="1303" y="2126"/>
                  </a:lnTo>
                  <a:lnTo>
                    <a:pt x="1303" y="2117"/>
                  </a:lnTo>
                  <a:lnTo>
                    <a:pt x="1303" y="2092"/>
                  </a:lnTo>
                  <a:lnTo>
                    <a:pt x="1303" y="2083"/>
                  </a:lnTo>
                  <a:lnTo>
                    <a:pt x="1303" y="2071"/>
                  </a:lnTo>
                  <a:lnTo>
                    <a:pt x="1303" y="2058"/>
                  </a:lnTo>
                  <a:lnTo>
                    <a:pt x="1303" y="2050"/>
                  </a:lnTo>
                  <a:lnTo>
                    <a:pt x="1303" y="2045"/>
                  </a:lnTo>
                  <a:lnTo>
                    <a:pt x="1299" y="2037"/>
                  </a:lnTo>
                  <a:lnTo>
                    <a:pt x="1299" y="2028"/>
                  </a:lnTo>
                  <a:lnTo>
                    <a:pt x="1295" y="2020"/>
                  </a:lnTo>
                  <a:lnTo>
                    <a:pt x="1291" y="2016"/>
                  </a:lnTo>
                  <a:lnTo>
                    <a:pt x="1291" y="2011"/>
                  </a:lnTo>
                  <a:lnTo>
                    <a:pt x="1287" y="2007"/>
                  </a:lnTo>
                  <a:lnTo>
                    <a:pt x="1287" y="1999"/>
                  </a:lnTo>
                  <a:lnTo>
                    <a:pt x="1282" y="1995"/>
                  </a:lnTo>
                  <a:lnTo>
                    <a:pt x="1278" y="1990"/>
                  </a:lnTo>
                  <a:lnTo>
                    <a:pt x="1274" y="1986"/>
                  </a:lnTo>
                  <a:lnTo>
                    <a:pt x="1270" y="1982"/>
                  </a:lnTo>
                  <a:lnTo>
                    <a:pt x="1265" y="1978"/>
                  </a:lnTo>
                  <a:lnTo>
                    <a:pt x="1261" y="1973"/>
                  </a:lnTo>
                  <a:lnTo>
                    <a:pt x="1253" y="1969"/>
                  </a:lnTo>
                  <a:lnTo>
                    <a:pt x="1248" y="1969"/>
                  </a:lnTo>
                  <a:lnTo>
                    <a:pt x="1240" y="1969"/>
                  </a:lnTo>
                  <a:lnTo>
                    <a:pt x="1236" y="1969"/>
                  </a:lnTo>
                  <a:lnTo>
                    <a:pt x="1232" y="1969"/>
                  </a:lnTo>
                  <a:lnTo>
                    <a:pt x="1227" y="1969"/>
                  </a:lnTo>
                  <a:lnTo>
                    <a:pt x="1206" y="1973"/>
                  </a:lnTo>
                  <a:lnTo>
                    <a:pt x="1198" y="1973"/>
                  </a:lnTo>
                  <a:lnTo>
                    <a:pt x="1185" y="1973"/>
                  </a:lnTo>
                  <a:lnTo>
                    <a:pt x="1160" y="1973"/>
                  </a:lnTo>
                  <a:lnTo>
                    <a:pt x="1151" y="1973"/>
                  </a:lnTo>
                  <a:lnTo>
                    <a:pt x="1147" y="1978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6" y="1978"/>
                  </a:lnTo>
                  <a:lnTo>
                    <a:pt x="1121" y="1978"/>
                  </a:lnTo>
                  <a:lnTo>
                    <a:pt x="1113" y="1978"/>
                  </a:lnTo>
                  <a:lnTo>
                    <a:pt x="1109" y="1978"/>
                  </a:lnTo>
                  <a:lnTo>
                    <a:pt x="1109" y="1973"/>
                  </a:lnTo>
                  <a:lnTo>
                    <a:pt x="1096" y="1969"/>
                  </a:lnTo>
                  <a:lnTo>
                    <a:pt x="1092" y="1969"/>
                  </a:lnTo>
                  <a:lnTo>
                    <a:pt x="1088" y="1969"/>
                  </a:lnTo>
                  <a:lnTo>
                    <a:pt x="1071" y="1969"/>
                  </a:lnTo>
                  <a:lnTo>
                    <a:pt x="1066" y="1965"/>
                  </a:lnTo>
                  <a:lnTo>
                    <a:pt x="1062" y="1965"/>
                  </a:lnTo>
                  <a:lnTo>
                    <a:pt x="1049" y="1956"/>
                  </a:lnTo>
                  <a:lnTo>
                    <a:pt x="1045" y="1956"/>
                  </a:lnTo>
                  <a:lnTo>
                    <a:pt x="1037" y="1952"/>
                  </a:lnTo>
                  <a:lnTo>
                    <a:pt x="1033" y="1952"/>
                  </a:lnTo>
                  <a:lnTo>
                    <a:pt x="1024" y="1952"/>
                  </a:lnTo>
                  <a:lnTo>
                    <a:pt x="1016" y="1956"/>
                  </a:lnTo>
                  <a:lnTo>
                    <a:pt x="1007" y="1956"/>
                  </a:lnTo>
                  <a:lnTo>
                    <a:pt x="1003" y="1956"/>
                  </a:lnTo>
                  <a:lnTo>
                    <a:pt x="994" y="1961"/>
                  </a:lnTo>
                  <a:lnTo>
                    <a:pt x="986" y="1961"/>
                  </a:lnTo>
                  <a:lnTo>
                    <a:pt x="982" y="1965"/>
                  </a:lnTo>
                  <a:lnTo>
                    <a:pt x="978" y="1969"/>
                  </a:lnTo>
                  <a:lnTo>
                    <a:pt x="973" y="1969"/>
                  </a:lnTo>
                  <a:lnTo>
                    <a:pt x="969" y="1973"/>
                  </a:lnTo>
                  <a:lnTo>
                    <a:pt x="969" y="1978"/>
                  </a:lnTo>
                  <a:lnTo>
                    <a:pt x="965" y="1990"/>
                  </a:lnTo>
                  <a:lnTo>
                    <a:pt x="965" y="1995"/>
                  </a:lnTo>
                  <a:lnTo>
                    <a:pt x="965" y="1999"/>
                  </a:lnTo>
                  <a:lnTo>
                    <a:pt x="961" y="2003"/>
                  </a:lnTo>
                  <a:lnTo>
                    <a:pt x="956" y="2007"/>
                  </a:lnTo>
                  <a:lnTo>
                    <a:pt x="956" y="2011"/>
                  </a:lnTo>
                  <a:lnTo>
                    <a:pt x="952" y="2020"/>
                  </a:lnTo>
                  <a:lnTo>
                    <a:pt x="948" y="2020"/>
                  </a:lnTo>
                  <a:lnTo>
                    <a:pt x="944" y="2024"/>
                  </a:lnTo>
                  <a:lnTo>
                    <a:pt x="939" y="2033"/>
                  </a:lnTo>
                  <a:lnTo>
                    <a:pt x="935" y="2033"/>
                  </a:lnTo>
                  <a:lnTo>
                    <a:pt x="931" y="2037"/>
                  </a:lnTo>
                  <a:lnTo>
                    <a:pt x="927" y="2041"/>
                  </a:lnTo>
                  <a:lnTo>
                    <a:pt x="922" y="2041"/>
                  </a:lnTo>
                  <a:lnTo>
                    <a:pt x="914" y="2045"/>
                  </a:lnTo>
                  <a:lnTo>
                    <a:pt x="901" y="2050"/>
                  </a:lnTo>
                  <a:lnTo>
                    <a:pt x="897" y="2054"/>
                  </a:lnTo>
                  <a:lnTo>
                    <a:pt x="893" y="2058"/>
                  </a:lnTo>
                  <a:lnTo>
                    <a:pt x="889" y="2062"/>
                  </a:lnTo>
                  <a:lnTo>
                    <a:pt x="889" y="2067"/>
                  </a:lnTo>
                  <a:lnTo>
                    <a:pt x="884" y="2071"/>
                  </a:lnTo>
                  <a:lnTo>
                    <a:pt x="880" y="2079"/>
                  </a:lnTo>
                  <a:lnTo>
                    <a:pt x="880" y="2083"/>
                  </a:lnTo>
                  <a:lnTo>
                    <a:pt x="880" y="2092"/>
                  </a:lnTo>
                  <a:lnTo>
                    <a:pt x="880" y="2100"/>
                  </a:lnTo>
                  <a:lnTo>
                    <a:pt x="884" y="2105"/>
                  </a:lnTo>
                  <a:lnTo>
                    <a:pt x="884" y="2109"/>
                  </a:lnTo>
                  <a:lnTo>
                    <a:pt x="884" y="2113"/>
                  </a:lnTo>
                  <a:lnTo>
                    <a:pt x="884" y="2117"/>
                  </a:lnTo>
                  <a:lnTo>
                    <a:pt x="889" y="2117"/>
                  </a:lnTo>
                  <a:lnTo>
                    <a:pt x="884" y="2117"/>
                  </a:lnTo>
                  <a:lnTo>
                    <a:pt x="880" y="2117"/>
                  </a:lnTo>
                  <a:lnTo>
                    <a:pt x="876" y="2117"/>
                  </a:lnTo>
                  <a:lnTo>
                    <a:pt x="867" y="2117"/>
                  </a:lnTo>
                  <a:lnTo>
                    <a:pt x="863" y="2117"/>
                  </a:lnTo>
                  <a:lnTo>
                    <a:pt x="855" y="2113"/>
                  </a:lnTo>
                  <a:lnTo>
                    <a:pt x="842" y="2113"/>
                  </a:lnTo>
                  <a:lnTo>
                    <a:pt x="825" y="2105"/>
                  </a:lnTo>
                  <a:lnTo>
                    <a:pt x="812" y="2100"/>
                  </a:lnTo>
                  <a:lnTo>
                    <a:pt x="808" y="2100"/>
                  </a:lnTo>
                  <a:lnTo>
                    <a:pt x="804" y="2096"/>
                  </a:lnTo>
                  <a:lnTo>
                    <a:pt x="800" y="2092"/>
                  </a:lnTo>
                  <a:lnTo>
                    <a:pt x="795" y="2088"/>
                  </a:lnTo>
                  <a:lnTo>
                    <a:pt x="795" y="2083"/>
                  </a:lnTo>
                  <a:lnTo>
                    <a:pt x="795" y="2071"/>
                  </a:lnTo>
                  <a:lnTo>
                    <a:pt x="795" y="2062"/>
                  </a:lnTo>
                  <a:lnTo>
                    <a:pt x="791" y="2054"/>
                  </a:lnTo>
                  <a:lnTo>
                    <a:pt x="791" y="2045"/>
                  </a:lnTo>
                  <a:lnTo>
                    <a:pt x="791" y="2041"/>
                  </a:lnTo>
                  <a:lnTo>
                    <a:pt x="787" y="2028"/>
                  </a:lnTo>
                  <a:lnTo>
                    <a:pt x="787" y="2024"/>
                  </a:lnTo>
                  <a:lnTo>
                    <a:pt x="783" y="2016"/>
                  </a:lnTo>
                  <a:lnTo>
                    <a:pt x="779" y="2011"/>
                  </a:lnTo>
                  <a:lnTo>
                    <a:pt x="779" y="2007"/>
                  </a:lnTo>
                  <a:lnTo>
                    <a:pt x="774" y="2003"/>
                  </a:lnTo>
                  <a:lnTo>
                    <a:pt x="770" y="1999"/>
                  </a:lnTo>
                  <a:lnTo>
                    <a:pt x="766" y="1995"/>
                  </a:lnTo>
                  <a:lnTo>
                    <a:pt x="762" y="1990"/>
                  </a:lnTo>
                  <a:lnTo>
                    <a:pt x="753" y="1990"/>
                  </a:lnTo>
                  <a:lnTo>
                    <a:pt x="749" y="1990"/>
                  </a:lnTo>
                  <a:lnTo>
                    <a:pt x="740" y="1986"/>
                  </a:lnTo>
                  <a:lnTo>
                    <a:pt x="732" y="1986"/>
                  </a:lnTo>
                  <a:lnTo>
                    <a:pt x="728" y="1986"/>
                  </a:lnTo>
                  <a:lnTo>
                    <a:pt x="711" y="1986"/>
                  </a:lnTo>
                  <a:lnTo>
                    <a:pt x="698" y="1986"/>
                  </a:lnTo>
                  <a:lnTo>
                    <a:pt x="673" y="1986"/>
                  </a:lnTo>
                  <a:lnTo>
                    <a:pt x="656" y="1986"/>
                  </a:lnTo>
                  <a:lnTo>
                    <a:pt x="647" y="1990"/>
                  </a:lnTo>
                  <a:lnTo>
                    <a:pt x="643" y="1990"/>
                  </a:lnTo>
                  <a:lnTo>
                    <a:pt x="635" y="1990"/>
                  </a:lnTo>
                  <a:lnTo>
                    <a:pt x="630" y="1990"/>
                  </a:lnTo>
                  <a:lnTo>
                    <a:pt x="626" y="1995"/>
                  </a:lnTo>
                  <a:lnTo>
                    <a:pt x="605" y="1999"/>
                  </a:lnTo>
                  <a:lnTo>
                    <a:pt x="592" y="2003"/>
                  </a:lnTo>
                  <a:lnTo>
                    <a:pt x="584" y="2007"/>
                  </a:lnTo>
                  <a:lnTo>
                    <a:pt x="571" y="2007"/>
                  </a:lnTo>
                  <a:lnTo>
                    <a:pt x="563" y="2011"/>
                  </a:lnTo>
                  <a:lnTo>
                    <a:pt x="541" y="2011"/>
                  </a:lnTo>
                  <a:lnTo>
                    <a:pt x="520" y="2016"/>
                  </a:lnTo>
                  <a:lnTo>
                    <a:pt x="495" y="2020"/>
                  </a:lnTo>
                  <a:lnTo>
                    <a:pt x="482" y="2020"/>
                  </a:lnTo>
                  <a:lnTo>
                    <a:pt x="474" y="2020"/>
                  </a:lnTo>
                  <a:lnTo>
                    <a:pt x="461" y="2024"/>
                  </a:lnTo>
                  <a:lnTo>
                    <a:pt x="448" y="2024"/>
                  </a:lnTo>
                  <a:lnTo>
                    <a:pt x="440" y="2020"/>
                  </a:lnTo>
                  <a:lnTo>
                    <a:pt x="431" y="2020"/>
                  </a:lnTo>
                  <a:lnTo>
                    <a:pt x="427" y="2020"/>
                  </a:lnTo>
                  <a:lnTo>
                    <a:pt x="423" y="2020"/>
                  </a:lnTo>
                  <a:lnTo>
                    <a:pt x="419" y="2020"/>
                  </a:lnTo>
                  <a:lnTo>
                    <a:pt x="410" y="2016"/>
                  </a:lnTo>
                  <a:lnTo>
                    <a:pt x="406" y="2016"/>
                  </a:lnTo>
                  <a:lnTo>
                    <a:pt x="406" y="2011"/>
                  </a:lnTo>
                  <a:lnTo>
                    <a:pt x="402" y="2011"/>
                  </a:lnTo>
                  <a:lnTo>
                    <a:pt x="393" y="2016"/>
                  </a:lnTo>
                  <a:lnTo>
                    <a:pt x="389" y="2016"/>
                  </a:lnTo>
                  <a:lnTo>
                    <a:pt x="385" y="2011"/>
                  </a:lnTo>
                  <a:lnTo>
                    <a:pt x="381" y="2011"/>
                  </a:lnTo>
                  <a:lnTo>
                    <a:pt x="376" y="2011"/>
                  </a:lnTo>
                  <a:lnTo>
                    <a:pt x="372" y="2007"/>
                  </a:lnTo>
                  <a:lnTo>
                    <a:pt x="368" y="2007"/>
                  </a:lnTo>
                  <a:lnTo>
                    <a:pt x="364" y="2003"/>
                  </a:lnTo>
                  <a:lnTo>
                    <a:pt x="359" y="1999"/>
                  </a:lnTo>
                  <a:lnTo>
                    <a:pt x="355" y="1995"/>
                  </a:lnTo>
                  <a:lnTo>
                    <a:pt x="355" y="1990"/>
                  </a:lnTo>
                  <a:lnTo>
                    <a:pt x="351" y="1986"/>
                  </a:lnTo>
                  <a:lnTo>
                    <a:pt x="347" y="1978"/>
                  </a:lnTo>
                  <a:lnTo>
                    <a:pt x="347" y="1969"/>
                  </a:lnTo>
                  <a:lnTo>
                    <a:pt x="343" y="1961"/>
                  </a:lnTo>
                  <a:lnTo>
                    <a:pt x="338" y="1952"/>
                  </a:lnTo>
                  <a:lnTo>
                    <a:pt x="338" y="1939"/>
                  </a:lnTo>
                  <a:lnTo>
                    <a:pt x="334" y="1923"/>
                  </a:lnTo>
                  <a:lnTo>
                    <a:pt x="326" y="1880"/>
                  </a:lnTo>
                  <a:lnTo>
                    <a:pt x="326" y="1876"/>
                  </a:lnTo>
                  <a:lnTo>
                    <a:pt x="326" y="1872"/>
                  </a:lnTo>
                  <a:lnTo>
                    <a:pt x="330" y="1868"/>
                  </a:lnTo>
                  <a:lnTo>
                    <a:pt x="334" y="1859"/>
                  </a:lnTo>
                  <a:lnTo>
                    <a:pt x="338" y="1851"/>
                  </a:lnTo>
                  <a:lnTo>
                    <a:pt x="338" y="1842"/>
                  </a:lnTo>
                  <a:lnTo>
                    <a:pt x="343" y="1834"/>
                  </a:lnTo>
                  <a:lnTo>
                    <a:pt x="343" y="1829"/>
                  </a:lnTo>
                  <a:lnTo>
                    <a:pt x="343" y="1821"/>
                  </a:lnTo>
                  <a:lnTo>
                    <a:pt x="347" y="1812"/>
                  </a:lnTo>
                  <a:lnTo>
                    <a:pt x="347" y="1800"/>
                  </a:lnTo>
                  <a:lnTo>
                    <a:pt x="343" y="1791"/>
                  </a:lnTo>
                  <a:lnTo>
                    <a:pt x="343" y="1787"/>
                  </a:lnTo>
                  <a:lnTo>
                    <a:pt x="338" y="1779"/>
                  </a:lnTo>
                  <a:lnTo>
                    <a:pt x="334" y="1774"/>
                  </a:lnTo>
                  <a:lnTo>
                    <a:pt x="330" y="1766"/>
                  </a:lnTo>
                  <a:lnTo>
                    <a:pt x="326" y="1766"/>
                  </a:lnTo>
                  <a:lnTo>
                    <a:pt x="326" y="1762"/>
                  </a:lnTo>
                  <a:lnTo>
                    <a:pt x="317" y="1762"/>
                  </a:lnTo>
                  <a:lnTo>
                    <a:pt x="313" y="1757"/>
                  </a:lnTo>
                  <a:lnTo>
                    <a:pt x="304" y="1757"/>
                  </a:lnTo>
                  <a:lnTo>
                    <a:pt x="300" y="1753"/>
                  </a:lnTo>
                  <a:lnTo>
                    <a:pt x="292" y="1753"/>
                  </a:lnTo>
                  <a:lnTo>
                    <a:pt x="283" y="1749"/>
                  </a:lnTo>
                  <a:lnTo>
                    <a:pt x="271" y="1749"/>
                  </a:lnTo>
                  <a:lnTo>
                    <a:pt x="241" y="1745"/>
                  </a:lnTo>
                  <a:lnTo>
                    <a:pt x="216" y="1741"/>
                  </a:lnTo>
                  <a:lnTo>
                    <a:pt x="207" y="1741"/>
                  </a:lnTo>
                  <a:lnTo>
                    <a:pt x="194" y="1736"/>
                  </a:lnTo>
                  <a:lnTo>
                    <a:pt x="173" y="1736"/>
                  </a:lnTo>
                  <a:lnTo>
                    <a:pt x="160" y="1736"/>
                  </a:lnTo>
                  <a:lnTo>
                    <a:pt x="156" y="1736"/>
                  </a:lnTo>
                  <a:lnTo>
                    <a:pt x="148" y="1736"/>
                  </a:lnTo>
                  <a:lnTo>
                    <a:pt x="144" y="1732"/>
                  </a:lnTo>
                  <a:lnTo>
                    <a:pt x="135" y="1732"/>
                  </a:lnTo>
                  <a:lnTo>
                    <a:pt x="131" y="1728"/>
                  </a:lnTo>
                  <a:lnTo>
                    <a:pt x="127" y="1728"/>
                  </a:lnTo>
                  <a:lnTo>
                    <a:pt x="122" y="1724"/>
                  </a:lnTo>
                  <a:lnTo>
                    <a:pt x="114" y="1724"/>
                  </a:lnTo>
                  <a:lnTo>
                    <a:pt x="110" y="1719"/>
                  </a:lnTo>
                  <a:lnTo>
                    <a:pt x="101" y="1715"/>
                  </a:lnTo>
                  <a:lnTo>
                    <a:pt x="97" y="1711"/>
                  </a:lnTo>
                  <a:lnTo>
                    <a:pt x="93" y="1707"/>
                  </a:lnTo>
                  <a:lnTo>
                    <a:pt x="89" y="1702"/>
                  </a:lnTo>
                  <a:lnTo>
                    <a:pt x="84" y="1698"/>
                  </a:lnTo>
                  <a:lnTo>
                    <a:pt x="84" y="1690"/>
                  </a:lnTo>
                  <a:lnTo>
                    <a:pt x="80" y="1685"/>
                  </a:lnTo>
                  <a:lnTo>
                    <a:pt x="76" y="1677"/>
                  </a:lnTo>
                  <a:lnTo>
                    <a:pt x="76" y="1673"/>
                  </a:lnTo>
                  <a:lnTo>
                    <a:pt x="67" y="1656"/>
                  </a:lnTo>
                  <a:lnTo>
                    <a:pt x="63" y="1647"/>
                  </a:lnTo>
                  <a:lnTo>
                    <a:pt x="63" y="1643"/>
                  </a:lnTo>
                  <a:lnTo>
                    <a:pt x="59" y="1639"/>
                  </a:lnTo>
                  <a:lnTo>
                    <a:pt x="55" y="1630"/>
                  </a:lnTo>
                  <a:lnTo>
                    <a:pt x="50" y="1622"/>
                  </a:lnTo>
                  <a:lnTo>
                    <a:pt x="46" y="1613"/>
                  </a:lnTo>
                  <a:lnTo>
                    <a:pt x="33" y="1601"/>
                  </a:lnTo>
                  <a:lnTo>
                    <a:pt x="17" y="1580"/>
                  </a:lnTo>
                  <a:lnTo>
                    <a:pt x="12" y="1571"/>
                  </a:lnTo>
                  <a:lnTo>
                    <a:pt x="8" y="1563"/>
                  </a:lnTo>
                  <a:lnTo>
                    <a:pt x="4" y="1558"/>
                  </a:lnTo>
                  <a:lnTo>
                    <a:pt x="4" y="1554"/>
                  </a:lnTo>
                  <a:lnTo>
                    <a:pt x="0" y="1546"/>
                  </a:lnTo>
                  <a:lnTo>
                    <a:pt x="0" y="1542"/>
                  </a:lnTo>
                  <a:lnTo>
                    <a:pt x="0" y="1533"/>
                  </a:lnTo>
                  <a:lnTo>
                    <a:pt x="0" y="1529"/>
                  </a:lnTo>
                  <a:lnTo>
                    <a:pt x="0" y="1525"/>
                  </a:lnTo>
                  <a:lnTo>
                    <a:pt x="4" y="1520"/>
                  </a:lnTo>
                  <a:lnTo>
                    <a:pt x="8" y="1516"/>
                  </a:lnTo>
                  <a:lnTo>
                    <a:pt x="12" y="1512"/>
                  </a:lnTo>
                  <a:lnTo>
                    <a:pt x="17" y="1508"/>
                  </a:lnTo>
                  <a:lnTo>
                    <a:pt x="21" y="1503"/>
                  </a:lnTo>
                  <a:lnTo>
                    <a:pt x="25" y="1499"/>
                  </a:lnTo>
                  <a:lnTo>
                    <a:pt x="33" y="1495"/>
                  </a:lnTo>
                  <a:lnTo>
                    <a:pt x="38" y="1491"/>
                  </a:lnTo>
                  <a:lnTo>
                    <a:pt x="42" y="1491"/>
                  </a:lnTo>
                  <a:lnTo>
                    <a:pt x="46" y="1491"/>
                  </a:lnTo>
                  <a:lnTo>
                    <a:pt x="55" y="1491"/>
                  </a:lnTo>
                  <a:lnTo>
                    <a:pt x="59" y="1491"/>
                  </a:lnTo>
                  <a:lnTo>
                    <a:pt x="67" y="1486"/>
                  </a:lnTo>
                  <a:lnTo>
                    <a:pt x="72" y="1486"/>
                  </a:lnTo>
                  <a:lnTo>
                    <a:pt x="80" y="1478"/>
                  </a:lnTo>
                  <a:lnTo>
                    <a:pt x="89" y="1478"/>
                  </a:lnTo>
                  <a:lnTo>
                    <a:pt x="93" y="1474"/>
                  </a:lnTo>
                  <a:lnTo>
                    <a:pt x="114" y="1465"/>
                  </a:lnTo>
                  <a:lnTo>
                    <a:pt x="122" y="1465"/>
                  </a:lnTo>
                  <a:lnTo>
                    <a:pt x="127" y="1461"/>
                  </a:lnTo>
                  <a:lnTo>
                    <a:pt x="131" y="1457"/>
                  </a:lnTo>
                  <a:lnTo>
                    <a:pt x="139" y="1453"/>
                  </a:lnTo>
                  <a:lnTo>
                    <a:pt x="144" y="1448"/>
                  </a:lnTo>
                  <a:lnTo>
                    <a:pt x="148" y="1448"/>
                  </a:lnTo>
                  <a:lnTo>
                    <a:pt x="152" y="1448"/>
                  </a:lnTo>
                  <a:lnTo>
                    <a:pt x="156" y="1448"/>
                  </a:lnTo>
                  <a:lnTo>
                    <a:pt x="165" y="1448"/>
                  </a:lnTo>
                  <a:lnTo>
                    <a:pt x="169" y="1453"/>
                  </a:lnTo>
                  <a:lnTo>
                    <a:pt x="173" y="1453"/>
                  </a:lnTo>
                  <a:lnTo>
                    <a:pt x="190" y="1461"/>
                  </a:lnTo>
                  <a:lnTo>
                    <a:pt x="194" y="1461"/>
                  </a:lnTo>
                  <a:lnTo>
                    <a:pt x="203" y="1461"/>
                  </a:lnTo>
                  <a:lnTo>
                    <a:pt x="207" y="1461"/>
                  </a:lnTo>
                  <a:lnTo>
                    <a:pt x="211" y="1461"/>
                  </a:lnTo>
                  <a:lnTo>
                    <a:pt x="216" y="1457"/>
                  </a:lnTo>
                  <a:lnTo>
                    <a:pt x="216" y="1453"/>
                  </a:lnTo>
                  <a:lnTo>
                    <a:pt x="220" y="1448"/>
                  </a:lnTo>
                  <a:lnTo>
                    <a:pt x="220" y="1444"/>
                  </a:lnTo>
                  <a:lnTo>
                    <a:pt x="224" y="1436"/>
                  </a:lnTo>
                  <a:lnTo>
                    <a:pt x="224" y="1427"/>
                  </a:lnTo>
                  <a:lnTo>
                    <a:pt x="228" y="1423"/>
                  </a:lnTo>
                  <a:lnTo>
                    <a:pt x="232" y="1419"/>
                  </a:lnTo>
                  <a:lnTo>
                    <a:pt x="232" y="1415"/>
                  </a:lnTo>
                  <a:lnTo>
                    <a:pt x="237" y="1410"/>
                  </a:lnTo>
                  <a:lnTo>
                    <a:pt x="241" y="1410"/>
                  </a:lnTo>
                  <a:lnTo>
                    <a:pt x="245" y="1410"/>
                  </a:lnTo>
                  <a:lnTo>
                    <a:pt x="245" y="1415"/>
                  </a:lnTo>
                  <a:lnTo>
                    <a:pt x="249" y="1415"/>
                  </a:lnTo>
                  <a:lnTo>
                    <a:pt x="254" y="1419"/>
                  </a:lnTo>
                  <a:lnTo>
                    <a:pt x="258" y="1431"/>
                  </a:lnTo>
                  <a:lnTo>
                    <a:pt x="262" y="1440"/>
                  </a:lnTo>
                  <a:lnTo>
                    <a:pt x="266" y="1444"/>
                  </a:lnTo>
                  <a:lnTo>
                    <a:pt x="271" y="1448"/>
                  </a:lnTo>
                  <a:lnTo>
                    <a:pt x="275" y="1453"/>
                  </a:lnTo>
                  <a:lnTo>
                    <a:pt x="279" y="1461"/>
                  </a:lnTo>
                  <a:lnTo>
                    <a:pt x="283" y="1461"/>
                  </a:lnTo>
                  <a:lnTo>
                    <a:pt x="287" y="1465"/>
                  </a:lnTo>
                  <a:lnTo>
                    <a:pt x="292" y="1465"/>
                  </a:lnTo>
                  <a:lnTo>
                    <a:pt x="296" y="1470"/>
                  </a:lnTo>
                  <a:lnTo>
                    <a:pt x="300" y="1474"/>
                  </a:lnTo>
                  <a:lnTo>
                    <a:pt x="304" y="1474"/>
                  </a:lnTo>
                  <a:lnTo>
                    <a:pt x="313" y="1474"/>
                  </a:lnTo>
                  <a:lnTo>
                    <a:pt x="321" y="1478"/>
                  </a:lnTo>
                  <a:lnTo>
                    <a:pt x="326" y="1478"/>
                  </a:lnTo>
                  <a:lnTo>
                    <a:pt x="334" y="1478"/>
                  </a:lnTo>
                  <a:lnTo>
                    <a:pt x="338" y="1478"/>
                  </a:lnTo>
                  <a:lnTo>
                    <a:pt x="347" y="1474"/>
                  </a:lnTo>
                  <a:lnTo>
                    <a:pt x="355" y="1474"/>
                  </a:lnTo>
                  <a:lnTo>
                    <a:pt x="381" y="1470"/>
                  </a:lnTo>
                  <a:lnTo>
                    <a:pt x="393" y="1470"/>
                  </a:lnTo>
                  <a:lnTo>
                    <a:pt x="402" y="1470"/>
                  </a:lnTo>
                  <a:lnTo>
                    <a:pt x="419" y="1465"/>
                  </a:lnTo>
                  <a:lnTo>
                    <a:pt x="427" y="1465"/>
                  </a:lnTo>
                  <a:lnTo>
                    <a:pt x="436" y="1465"/>
                  </a:lnTo>
                  <a:lnTo>
                    <a:pt x="440" y="1461"/>
                  </a:lnTo>
                  <a:lnTo>
                    <a:pt x="448" y="1461"/>
                  </a:lnTo>
                  <a:lnTo>
                    <a:pt x="457" y="1457"/>
                  </a:lnTo>
                  <a:lnTo>
                    <a:pt x="470" y="1453"/>
                  </a:lnTo>
                  <a:lnTo>
                    <a:pt x="478" y="1448"/>
                  </a:lnTo>
                  <a:lnTo>
                    <a:pt x="491" y="1444"/>
                  </a:lnTo>
                  <a:lnTo>
                    <a:pt x="495" y="1440"/>
                  </a:lnTo>
                  <a:lnTo>
                    <a:pt x="503" y="1436"/>
                  </a:lnTo>
                  <a:lnTo>
                    <a:pt x="503" y="1431"/>
                  </a:lnTo>
                  <a:lnTo>
                    <a:pt x="508" y="1431"/>
                  </a:lnTo>
                  <a:lnTo>
                    <a:pt x="512" y="1427"/>
                  </a:lnTo>
                  <a:lnTo>
                    <a:pt x="512" y="1423"/>
                  </a:lnTo>
                  <a:lnTo>
                    <a:pt x="512" y="1419"/>
                  </a:lnTo>
                  <a:lnTo>
                    <a:pt x="512" y="1415"/>
                  </a:lnTo>
                  <a:lnTo>
                    <a:pt x="512" y="1410"/>
                  </a:lnTo>
                  <a:lnTo>
                    <a:pt x="512" y="1406"/>
                  </a:lnTo>
                  <a:lnTo>
                    <a:pt x="508" y="1402"/>
                  </a:lnTo>
                  <a:lnTo>
                    <a:pt x="508" y="1398"/>
                  </a:lnTo>
                  <a:lnTo>
                    <a:pt x="499" y="1389"/>
                  </a:lnTo>
                  <a:lnTo>
                    <a:pt x="495" y="1381"/>
                  </a:lnTo>
                  <a:lnTo>
                    <a:pt x="495" y="1376"/>
                  </a:lnTo>
                  <a:lnTo>
                    <a:pt x="491" y="1372"/>
                  </a:lnTo>
                  <a:lnTo>
                    <a:pt x="491" y="1368"/>
                  </a:lnTo>
                  <a:lnTo>
                    <a:pt x="486" y="1359"/>
                  </a:lnTo>
                  <a:lnTo>
                    <a:pt x="486" y="1351"/>
                  </a:lnTo>
                  <a:lnTo>
                    <a:pt x="486" y="1347"/>
                  </a:lnTo>
                  <a:lnTo>
                    <a:pt x="486" y="1343"/>
                  </a:lnTo>
                  <a:lnTo>
                    <a:pt x="486" y="1338"/>
                  </a:lnTo>
                  <a:lnTo>
                    <a:pt x="486" y="1334"/>
                  </a:lnTo>
                  <a:lnTo>
                    <a:pt x="491" y="1330"/>
                  </a:lnTo>
                  <a:lnTo>
                    <a:pt x="495" y="1326"/>
                  </a:lnTo>
                  <a:lnTo>
                    <a:pt x="499" y="1321"/>
                  </a:lnTo>
                  <a:lnTo>
                    <a:pt x="508" y="1317"/>
                  </a:lnTo>
                  <a:lnTo>
                    <a:pt x="525" y="1313"/>
                  </a:lnTo>
                  <a:lnTo>
                    <a:pt x="563" y="1304"/>
                  </a:lnTo>
                  <a:lnTo>
                    <a:pt x="575" y="1300"/>
                  </a:lnTo>
                  <a:lnTo>
                    <a:pt x="584" y="1296"/>
                  </a:lnTo>
                  <a:lnTo>
                    <a:pt x="588" y="1296"/>
                  </a:lnTo>
                  <a:lnTo>
                    <a:pt x="592" y="1292"/>
                  </a:lnTo>
                  <a:lnTo>
                    <a:pt x="597" y="1292"/>
                  </a:lnTo>
                  <a:lnTo>
                    <a:pt x="601" y="1287"/>
                  </a:lnTo>
                  <a:lnTo>
                    <a:pt x="605" y="1287"/>
                  </a:lnTo>
                  <a:lnTo>
                    <a:pt x="609" y="1283"/>
                  </a:lnTo>
                  <a:lnTo>
                    <a:pt x="613" y="1279"/>
                  </a:lnTo>
                  <a:lnTo>
                    <a:pt x="618" y="1271"/>
                  </a:lnTo>
                  <a:lnTo>
                    <a:pt x="618" y="1266"/>
                  </a:lnTo>
                  <a:lnTo>
                    <a:pt x="622" y="1258"/>
                  </a:lnTo>
                  <a:lnTo>
                    <a:pt x="622" y="1254"/>
                  </a:lnTo>
                  <a:lnTo>
                    <a:pt x="622" y="1249"/>
                  </a:lnTo>
                  <a:lnTo>
                    <a:pt x="626" y="1249"/>
                  </a:lnTo>
                  <a:lnTo>
                    <a:pt x="626" y="1245"/>
                  </a:lnTo>
                  <a:lnTo>
                    <a:pt x="630" y="1245"/>
                  </a:lnTo>
                  <a:lnTo>
                    <a:pt x="647" y="1237"/>
                  </a:lnTo>
                  <a:lnTo>
                    <a:pt x="660" y="1232"/>
                  </a:lnTo>
                  <a:lnTo>
                    <a:pt x="664" y="1228"/>
                  </a:lnTo>
                  <a:lnTo>
                    <a:pt x="668" y="1228"/>
                  </a:lnTo>
                  <a:lnTo>
                    <a:pt x="673" y="1228"/>
                  </a:lnTo>
                  <a:lnTo>
                    <a:pt x="681" y="1224"/>
                  </a:lnTo>
                  <a:lnTo>
                    <a:pt x="690" y="1224"/>
                  </a:lnTo>
                  <a:lnTo>
                    <a:pt x="702" y="1224"/>
                  </a:lnTo>
                  <a:lnTo>
                    <a:pt x="702" y="1220"/>
                  </a:lnTo>
                  <a:lnTo>
                    <a:pt x="707" y="1220"/>
                  </a:lnTo>
                  <a:lnTo>
                    <a:pt x="711" y="1220"/>
                  </a:lnTo>
                  <a:lnTo>
                    <a:pt x="715" y="1220"/>
                  </a:lnTo>
                  <a:lnTo>
                    <a:pt x="715" y="1216"/>
                  </a:lnTo>
                  <a:lnTo>
                    <a:pt x="719" y="1216"/>
                  </a:lnTo>
                  <a:lnTo>
                    <a:pt x="724" y="1211"/>
                  </a:lnTo>
                  <a:lnTo>
                    <a:pt x="732" y="1207"/>
                  </a:lnTo>
                  <a:lnTo>
                    <a:pt x="736" y="1203"/>
                  </a:lnTo>
                  <a:lnTo>
                    <a:pt x="740" y="1199"/>
                  </a:lnTo>
                  <a:lnTo>
                    <a:pt x="745" y="1199"/>
                  </a:lnTo>
                  <a:lnTo>
                    <a:pt x="749" y="1199"/>
                  </a:lnTo>
                  <a:lnTo>
                    <a:pt x="753" y="1199"/>
                  </a:lnTo>
                  <a:lnTo>
                    <a:pt x="762" y="1199"/>
                  </a:lnTo>
                  <a:lnTo>
                    <a:pt x="774" y="1199"/>
                  </a:lnTo>
                  <a:lnTo>
                    <a:pt x="779" y="1203"/>
                  </a:lnTo>
                  <a:lnTo>
                    <a:pt x="783" y="1203"/>
                  </a:lnTo>
                  <a:lnTo>
                    <a:pt x="787" y="1207"/>
                  </a:lnTo>
                  <a:lnTo>
                    <a:pt x="787" y="1211"/>
                  </a:lnTo>
                  <a:lnTo>
                    <a:pt x="787" y="1216"/>
                  </a:lnTo>
                  <a:lnTo>
                    <a:pt x="787" y="1220"/>
                  </a:lnTo>
                  <a:lnTo>
                    <a:pt x="787" y="1224"/>
                  </a:lnTo>
                  <a:lnTo>
                    <a:pt x="783" y="1228"/>
                  </a:lnTo>
                  <a:lnTo>
                    <a:pt x="783" y="1232"/>
                  </a:lnTo>
                  <a:lnTo>
                    <a:pt x="779" y="1232"/>
                  </a:lnTo>
                  <a:lnTo>
                    <a:pt x="774" y="1241"/>
                  </a:lnTo>
                  <a:lnTo>
                    <a:pt x="774" y="1245"/>
                  </a:lnTo>
                  <a:lnTo>
                    <a:pt x="770" y="1245"/>
                  </a:lnTo>
                  <a:lnTo>
                    <a:pt x="770" y="1249"/>
                  </a:lnTo>
                  <a:lnTo>
                    <a:pt x="770" y="1254"/>
                  </a:lnTo>
                  <a:lnTo>
                    <a:pt x="766" y="1258"/>
                  </a:lnTo>
                  <a:lnTo>
                    <a:pt x="766" y="1262"/>
                  </a:lnTo>
                  <a:lnTo>
                    <a:pt x="766" y="1266"/>
                  </a:lnTo>
                  <a:lnTo>
                    <a:pt x="770" y="1271"/>
                  </a:lnTo>
                  <a:lnTo>
                    <a:pt x="770" y="1275"/>
                  </a:lnTo>
                  <a:lnTo>
                    <a:pt x="774" y="1279"/>
                  </a:lnTo>
                  <a:lnTo>
                    <a:pt x="779" y="1279"/>
                  </a:lnTo>
                  <a:lnTo>
                    <a:pt x="783" y="1283"/>
                  </a:lnTo>
                  <a:lnTo>
                    <a:pt x="787" y="1283"/>
                  </a:lnTo>
                  <a:lnTo>
                    <a:pt x="791" y="1287"/>
                  </a:lnTo>
                  <a:lnTo>
                    <a:pt x="795" y="1287"/>
                  </a:lnTo>
                  <a:lnTo>
                    <a:pt x="804" y="1292"/>
                  </a:lnTo>
                  <a:lnTo>
                    <a:pt x="808" y="1292"/>
                  </a:lnTo>
                  <a:lnTo>
                    <a:pt x="817" y="1296"/>
                  </a:lnTo>
                  <a:lnTo>
                    <a:pt x="829" y="1296"/>
                  </a:lnTo>
                  <a:lnTo>
                    <a:pt x="842" y="1296"/>
                  </a:lnTo>
                  <a:lnTo>
                    <a:pt x="846" y="1300"/>
                  </a:lnTo>
                  <a:lnTo>
                    <a:pt x="851" y="1300"/>
                  </a:lnTo>
                  <a:lnTo>
                    <a:pt x="851" y="1296"/>
                  </a:lnTo>
                  <a:lnTo>
                    <a:pt x="855" y="1296"/>
                  </a:lnTo>
                  <a:lnTo>
                    <a:pt x="863" y="1292"/>
                  </a:lnTo>
                  <a:lnTo>
                    <a:pt x="867" y="1287"/>
                  </a:lnTo>
                  <a:lnTo>
                    <a:pt x="872" y="1287"/>
                  </a:lnTo>
                  <a:lnTo>
                    <a:pt x="876" y="1279"/>
                  </a:lnTo>
                  <a:lnTo>
                    <a:pt x="880" y="1275"/>
                  </a:lnTo>
                  <a:lnTo>
                    <a:pt x="884" y="1275"/>
                  </a:lnTo>
                  <a:lnTo>
                    <a:pt x="889" y="1275"/>
                  </a:lnTo>
                  <a:lnTo>
                    <a:pt x="893" y="1275"/>
                  </a:lnTo>
                  <a:lnTo>
                    <a:pt x="901" y="1275"/>
                  </a:lnTo>
                  <a:lnTo>
                    <a:pt x="910" y="1275"/>
                  </a:lnTo>
                  <a:lnTo>
                    <a:pt x="914" y="1275"/>
                  </a:lnTo>
                  <a:lnTo>
                    <a:pt x="918" y="1275"/>
                  </a:lnTo>
                  <a:lnTo>
                    <a:pt x="922" y="1271"/>
                  </a:lnTo>
                  <a:lnTo>
                    <a:pt x="927" y="1266"/>
                  </a:lnTo>
                  <a:lnTo>
                    <a:pt x="931" y="1266"/>
                  </a:lnTo>
                  <a:lnTo>
                    <a:pt x="935" y="1262"/>
                  </a:lnTo>
                  <a:lnTo>
                    <a:pt x="939" y="1258"/>
                  </a:lnTo>
                  <a:lnTo>
                    <a:pt x="939" y="1249"/>
                  </a:lnTo>
                  <a:lnTo>
                    <a:pt x="944" y="1245"/>
                  </a:lnTo>
                  <a:lnTo>
                    <a:pt x="944" y="1241"/>
                  </a:lnTo>
                  <a:lnTo>
                    <a:pt x="944" y="1237"/>
                  </a:lnTo>
                  <a:lnTo>
                    <a:pt x="944" y="1232"/>
                  </a:lnTo>
                  <a:lnTo>
                    <a:pt x="939" y="1224"/>
                  </a:lnTo>
                  <a:lnTo>
                    <a:pt x="939" y="1211"/>
                  </a:lnTo>
                  <a:lnTo>
                    <a:pt x="935" y="1207"/>
                  </a:lnTo>
                  <a:lnTo>
                    <a:pt x="927" y="1186"/>
                  </a:lnTo>
                  <a:lnTo>
                    <a:pt x="922" y="1177"/>
                  </a:lnTo>
                  <a:lnTo>
                    <a:pt x="922" y="1173"/>
                  </a:lnTo>
                  <a:lnTo>
                    <a:pt x="922" y="1165"/>
                  </a:lnTo>
                  <a:lnTo>
                    <a:pt x="918" y="1160"/>
                  </a:lnTo>
                  <a:lnTo>
                    <a:pt x="918" y="1156"/>
                  </a:lnTo>
                  <a:lnTo>
                    <a:pt x="922" y="1148"/>
                  </a:lnTo>
                  <a:lnTo>
                    <a:pt x="922" y="1139"/>
                  </a:lnTo>
                  <a:lnTo>
                    <a:pt x="922" y="1135"/>
                  </a:lnTo>
                  <a:lnTo>
                    <a:pt x="927" y="1127"/>
                  </a:lnTo>
                  <a:lnTo>
                    <a:pt x="931" y="1101"/>
                  </a:lnTo>
                  <a:lnTo>
                    <a:pt x="935" y="1097"/>
                  </a:lnTo>
                  <a:lnTo>
                    <a:pt x="935" y="1089"/>
                  </a:lnTo>
                  <a:lnTo>
                    <a:pt x="939" y="1084"/>
                  </a:lnTo>
                  <a:lnTo>
                    <a:pt x="939" y="1080"/>
                  </a:lnTo>
                  <a:lnTo>
                    <a:pt x="944" y="1080"/>
                  </a:lnTo>
                  <a:lnTo>
                    <a:pt x="948" y="1072"/>
                  </a:lnTo>
                  <a:lnTo>
                    <a:pt x="952" y="1067"/>
                  </a:lnTo>
                  <a:lnTo>
                    <a:pt x="961" y="1063"/>
                  </a:lnTo>
                  <a:lnTo>
                    <a:pt x="969" y="1063"/>
                  </a:lnTo>
                  <a:lnTo>
                    <a:pt x="978" y="1059"/>
                  </a:lnTo>
                  <a:lnTo>
                    <a:pt x="990" y="1059"/>
                  </a:lnTo>
                  <a:lnTo>
                    <a:pt x="994" y="1059"/>
                  </a:lnTo>
                  <a:lnTo>
                    <a:pt x="1003" y="1059"/>
                  </a:lnTo>
                  <a:lnTo>
                    <a:pt x="1007" y="1063"/>
                  </a:lnTo>
                  <a:lnTo>
                    <a:pt x="1016" y="1063"/>
                  </a:lnTo>
                  <a:lnTo>
                    <a:pt x="1028" y="1067"/>
                  </a:lnTo>
                  <a:lnTo>
                    <a:pt x="1033" y="1072"/>
                  </a:lnTo>
                  <a:lnTo>
                    <a:pt x="1033" y="1076"/>
                  </a:lnTo>
                  <a:lnTo>
                    <a:pt x="1037" y="1080"/>
                  </a:lnTo>
                  <a:lnTo>
                    <a:pt x="1041" y="1084"/>
                  </a:lnTo>
                  <a:lnTo>
                    <a:pt x="1045" y="1089"/>
                  </a:lnTo>
                  <a:lnTo>
                    <a:pt x="1054" y="1097"/>
                  </a:lnTo>
                  <a:lnTo>
                    <a:pt x="1058" y="1105"/>
                  </a:lnTo>
                  <a:lnTo>
                    <a:pt x="1066" y="1110"/>
                  </a:lnTo>
                  <a:lnTo>
                    <a:pt x="1071" y="1114"/>
                  </a:lnTo>
                  <a:lnTo>
                    <a:pt x="1075" y="1118"/>
                  </a:lnTo>
                  <a:lnTo>
                    <a:pt x="1083" y="1122"/>
                  </a:lnTo>
                  <a:lnTo>
                    <a:pt x="1083" y="1127"/>
                  </a:lnTo>
                  <a:lnTo>
                    <a:pt x="1092" y="1131"/>
                  </a:lnTo>
                  <a:lnTo>
                    <a:pt x="1096" y="1131"/>
                  </a:lnTo>
                  <a:lnTo>
                    <a:pt x="1105" y="1135"/>
                  </a:lnTo>
                  <a:lnTo>
                    <a:pt x="1113" y="1139"/>
                  </a:lnTo>
                  <a:lnTo>
                    <a:pt x="1121" y="1144"/>
                  </a:lnTo>
                  <a:lnTo>
                    <a:pt x="1130" y="1148"/>
                  </a:lnTo>
                  <a:lnTo>
                    <a:pt x="1138" y="1152"/>
                  </a:lnTo>
                  <a:lnTo>
                    <a:pt x="1147" y="1152"/>
                  </a:lnTo>
                  <a:lnTo>
                    <a:pt x="1172" y="1160"/>
                  </a:lnTo>
                  <a:lnTo>
                    <a:pt x="1206" y="1169"/>
                  </a:lnTo>
                  <a:lnTo>
                    <a:pt x="1210" y="1169"/>
                  </a:lnTo>
                  <a:lnTo>
                    <a:pt x="1223" y="1173"/>
                  </a:lnTo>
                  <a:lnTo>
                    <a:pt x="1227" y="1177"/>
                  </a:lnTo>
                  <a:lnTo>
                    <a:pt x="1232" y="1177"/>
                  </a:lnTo>
                  <a:lnTo>
                    <a:pt x="1236" y="1182"/>
                  </a:lnTo>
                  <a:lnTo>
                    <a:pt x="1240" y="1182"/>
                  </a:lnTo>
                  <a:lnTo>
                    <a:pt x="1244" y="1186"/>
                  </a:lnTo>
                  <a:lnTo>
                    <a:pt x="1261" y="1199"/>
                  </a:lnTo>
                  <a:lnTo>
                    <a:pt x="1274" y="1207"/>
                  </a:lnTo>
                  <a:lnTo>
                    <a:pt x="1282" y="1216"/>
                  </a:lnTo>
                  <a:lnTo>
                    <a:pt x="1291" y="1224"/>
                  </a:lnTo>
                  <a:lnTo>
                    <a:pt x="1295" y="1228"/>
                  </a:lnTo>
                  <a:lnTo>
                    <a:pt x="1299" y="1232"/>
                  </a:lnTo>
                  <a:lnTo>
                    <a:pt x="1308" y="1237"/>
                  </a:lnTo>
                  <a:lnTo>
                    <a:pt x="1312" y="1249"/>
                  </a:lnTo>
                  <a:lnTo>
                    <a:pt x="1325" y="1266"/>
                  </a:lnTo>
                  <a:lnTo>
                    <a:pt x="1329" y="1271"/>
                  </a:lnTo>
                  <a:lnTo>
                    <a:pt x="1329" y="1275"/>
                  </a:lnTo>
                  <a:lnTo>
                    <a:pt x="1333" y="1279"/>
                  </a:lnTo>
                  <a:lnTo>
                    <a:pt x="1337" y="1283"/>
                  </a:lnTo>
                  <a:lnTo>
                    <a:pt x="1342" y="1283"/>
                  </a:lnTo>
                  <a:lnTo>
                    <a:pt x="1346" y="1283"/>
                  </a:lnTo>
                  <a:lnTo>
                    <a:pt x="1350" y="1283"/>
                  </a:lnTo>
                  <a:lnTo>
                    <a:pt x="1350" y="1279"/>
                  </a:lnTo>
                  <a:lnTo>
                    <a:pt x="1354" y="1271"/>
                  </a:lnTo>
                  <a:lnTo>
                    <a:pt x="1359" y="1266"/>
                  </a:lnTo>
                  <a:lnTo>
                    <a:pt x="1359" y="1262"/>
                  </a:lnTo>
                  <a:lnTo>
                    <a:pt x="1363" y="1262"/>
                  </a:lnTo>
                  <a:lnTo>
                    <a:pt x="1363" y="1258"/>
                  </a:lnTo>
                  <a:lnTo>
                    <a:pt x="1367" y="1258"/>
                  </a:lnTo>
                  <a:lnTo>
                    <a:pt x="1371" y="1258"/>
                  </a:lnTo>
                  <a:lnTo>
                    <a:pt x="1375" y="1258"/>
                  </a:lnTo>
                  <a:lnTo>
                    <a:pt x="1375" y="1254"/>
                  </a:lnTo>
                  <a:lnTo>
                    <a:pt x="1384" y="1254"/>
                  </a:lnTo>
                  <a:lnTo>
                    <a:pt x="1388" y="1258"/>
                  </a:lnTo>
                  <a:lnTo>
                    <a:pt x="1392" y="1258"/>
                  </a:lnTo>
                  <a:lnTo>
                    <a:pt x="1405" y="1258"/>
                  </a:lnTo>
                  <a:lnTo>
                    <a:pt x="1414" y="1258"/>
                  </a:lnTo>
                  <a:lnTo>
                    <a:pt x="1418" y="1258"/>
                  </a:lnTo>
                  <a:lnTo>
                    <a:pt x="1439" y="1254"/>
                  </a:lnTo>
                  <a:lnTo>
                    <a:pt x="1443" y="1254"/>
                  </a:lnTo>
                  <a:lnTo>
                    <a:pt x="1447" y="1254"/>
                  </a:lnTo>
                  <a:lnTo>
                    <a:pt x="1452" y="1258"/>
                  </a:lnTo>
                  <a:lnTo>
                    <a:pt x="1460" y="1258"/>
                  </a:lnTo>
                  <a:lnTo>
                    <a:pt x="1464" y="1258"/>
                  </a:lnTo>
                  <a:lnTo>
                    <a:pt x="1469" y="1258"/>
                  </a:lnTo>
                  <a:lnTo>
                    <a:pt x="1473" y="1262"/>
                  </a:lnTo>
                  <a:lnTo>
                    <a:pt x="1477" y="1262"/>
                  </a:lnTo>
                  <a:lnTo>
                    <a:pt x="1477" y="1266"/>
                  </a:lnTo>
                  <a:lnTo>
                    <a:pt x="1481" y="1266"/>
                  </a:lnTo>
                  <a:lnTo>
                    <a:pt x="1486" y="1271"/>
                  </a:lnTo>
                  <a:lnTo>
                    <a:pt x="1486" y="1275"/>
                  </a:lnTo>
                  <a:lnTo>
                    <a:pt x="1494" y="1279"/>
                  </a:lnTo>
                  <a:lnTo>
                    <a:pt x="1494" y="1283"/>
                  </a:lnTo>
                  <a:lnTo>
                    <a:pt x="1498" y="1287"/>
                  </a:lnTo>
                  <a:lnTo>
                    <a:pt x="1502" y="1292"/>
                  </a:lnTo>
                  <a:lnTo>
                    <a:pt x="1507" y="1296"/>
                  </a:lnTo>
                  <a:lnTo>
                    <a:pt x="1515" y="1300"/>
                  </a:lnTo>
                  <a:lnTo>
                    <a:pt x="1519" y="1304"/>
                  </a:lnTo>
                  <a:lnTo>
                    <a:pt x="1528" y="1309"/>
                  </a:lnTo>
                  <a:lnTo>
                    <a:pt x="1532" y="1309"/>
                  </a:lnTo>
                  <a:lnTo>
                    <a:pt x="1541" y="1313"/>
                  </a:lnTo>
                  <a:lnTo>
                    <a:pt x="1545" y="1313"/>
                  </a:lnTo>
                  <a:lnTo>
                    <a:pt x="1549" y="1313"/>
                  </a:lnTo>
                  <a:lnTo>
                    <a:pt x="1557" y="1317"/>
                  </a:lnTo>
                  <a:lnTo>
                    <a:pt x="1562" y="1317"/>
                  </a:lnTo>
                  <a:lnTo>
                    <a:pt x="1566" y="1313"/>
                  </a:lnTo>
                  <a:lnTo>
                    <a:pt x="1570" y="1313"/>
                  </a:lnTo>
                  <a:lnTo>
                    <a:pt x="1574" y="1313"/>
                  </a:lnTo>
                  <a:lnTo>
                    <a:pt x="1583" y="1313"/>
                  </a:lnTo>
                  <a:lnTo>
                    <a:pt x="1587" y="1309"/>
                  </a:lnTo>
                  <a:lnTo>
                    <a:pt x="1591" y="1309"/>
                  </a:lnTo>
                  <a:lnTo>
                    <a:pt x="1608" y="1300"/>
                  </a:lnTo>
                  <a:lnTo>
                    <a:pt x="1617" y="1296"/>
                  </a:lnTo>
                  <a:lnTo>
                    <a:pt x="1621" y="1296"/>
                  </a:lnTo>
                  <a:lnTo>
                    <a:pt x="1625" y="1296"/>
                  </a:lnTo>
                  <a:lnTo>
                    <a:pt x="1634" y="1296"/>
                  </a:lnTo>
                  <a:lnTo>
                    <a:pt x="1638" y="1296"/>
                  </a:lnTo>
                  <a:lnTo>
                    <a:pt x="1642" y="1296"/>
                  </a:lnTo>
                  <a:lnTo>
                    <a:pt x="1642" y="1292"/>
                  </a:lnTo>
                  <a:lnTo>
                    <a:pt x="1642" y="1287"/>
                  </a:lnTo>
                  <a:lnTo>
                    <a:pt x="1642" y="1283"/>
                  </a:lnTo>
                  <a:lnTo>
                    <a:pt x="1642" y="1279"/>
                  </a:lnTo>
                  <a:lnTo>
                    <a:pt x="1638" y="1275"/>
                  </a:lnTo>
                  <a:lnTo>
                    <a:pt x="1638" y="1271"/>
                  </a:lnTo>
                  <a:lnTo>
                    <a:pt x="1634" y="1262"/>
                  </a:lnTo>
                  <a:lnTo>
                    <a:pt x="1621" y="1241"/>
                  </a:lnTo>
                  <a:lnTo>
                    <a:pt x="1621" y="1237"/>
                  </a:lnTo>
                  <a:lnTo>
                    <a:pt x="1621" y="1232"/>
                  </a:lnTo>
                  <a:lnTo>
                    <a:pt x="1617" y="1228"/>
                  </a:lnTo>
                  <a:lnTo>
                    <a:pt x="1617" y="1224"/>
                  </a:lnTo>
                  <a:lnTo>
                    <a:pt x="1617" y="1220"/>
                  </a:lnTo>
                  <a:lnTo>
                    <a:pt x="1617" y="1216"/>
                  </a:lnTo>
                  <a:lnTo>
                    <a:pt x="1621" y="1211"/>
                  </a:lnTo>
                  <a:lnTo>
                    <a:pt x="1621" y="1203"/>
                  </a:lnTo>
                  <a:lnTo>
                    <a:pt x="1625" y="1199"/>
                  </a:lnTo>
                  <a:lnTo>
                    <a:pt x="1625" y="1194"/>
                  </a:lnTo>
                  <a:lnTo>
                    <a:pt x="1625" y="1186"/>
                  </a:lnTo>
                  <a:lnTo>
                    <a:pt x="1625" y="1182"/>
                  </a:lnTo>
                  <a:lnTo>
                    <a:pt x="1625" y="1173"/>
                  </a:lnTo>
                  <a:lnTo>
                    <a:pt x="1625" y="1169"/>
                  </a:lnTo>
                  <a:lnTo>
                    <a:pt x="1625" y="1165"/>
                  </a:lnTo>
                  <a:lnTo>
                    <a:pt x="1625" y="1160"/>
                  </a:lnTo>
                  <a:lnTo>
                    <a:pt x="1629" y="1152"/>
                  </a:lnTo>
                  <a:lnTo>
                    <a:pt x="1629" y="1144"/>
                  </a:lnTo>
                  <a:lnTo>
                    <a:pt x="1634" y="1135"/>
                  </a:lnTo>
                  <a:lnTo>
                    <a:pt x="1642" y="1105"/>
                  </a:lnTo>
                  <a:lnTo>
                    <a:pt x="1646" y="1105"/>
                  </a:lnTo>
                  <a:lnTo>
                    <a:pt x="1646" y="1097"/>
                  </a:lnTo>
                  <a:lnTo>
                    <a:pt x="1646" y="1093"/>
                  </a:lnTo>
                  <a:lnTo>
                    <a:pt x="1646" y="1089"/>
                  </a:lnTo>
                  <a:lnTo>
                    <a:pt x="1646" y="1080"/>
                  </a:lnTo>
                  <a:lnTo>
                    <a:pt x="1646" y="1076"/>
                  </a:lnTo>
                  <a:lnTo>
                    <a:pt x="1646" y="1072"/>
                  </a:lnTo>
                  <a:lnTo>
                    <a:pt x="1642" y="1072"/>
                  </a:lnTo>
                  <a:lnTo>
                    <a:pt x="1642" y="1067"/>
                  </a:lnTo>
                  <a:lnTo>
                    <a:pt x="1638" y="1063"/>
                  </a:lnTo>
                  <a:lnTo>
                    <a:pt x="1634" y="1059"/>
                  </a:lnTo>
                  <a:lnTo>
                    <a:pt x="1625" y="1050"/>
                  </a:lnTo>
                  <a:lnTo>
                    <a:pt x="1621" y="1046"/>
                  </a:lnTo>
                  <a:lnTo>
                    <a:pt x="1617" y="1042"/>
                  </a:lnTo>
                  <a:lnTo>
                    <a:pt x="1608" y="1038"/>
                  </a:lnTo>
                  <a:lnTo>
                    <a:pt x="1604" y="1033"/>
                  </a:lnTo>
                  <a:lnTo>
                    <a:pt x="1600" y="1033"/>
                  </a:lnTo>
                  <a:lnTo>
                    <a:pt x="1596" y="1033"/>
                  </a:lnTo>
                  <a:lnTo>
                    <a:pt x="1591" y="1029"/>
                  </a:lnTo>
                  <a:lnTo>
                    <a:pt x="1587" y="1029"/>
                  </a:lnTo>
                  <a:lnTo>
                    <a:pt x="1574" y="1025"/>
                  </a:lnTo>
                  <a:lnTo>
                    <a:pt x="1562" y="1025"/>
                  </a:lnTo>
                  <a:lnTo>
                    <a:pt x="1553" y="1021"/>
                  </a:lnTo>
                  <a:lnTo>
                    <a:pt x="1545" y="1021"/>
                  </a:lnTo>
                  <a:lnTo>
                    <a:pt x="1541" y="1021"/>
                  </a:lnTo>
                  <a:lnTo>
                    <a:pt x="1532" y="1017"/>
                  </a:lnTo>
                  <a:lnTo>
                    <a:pt x="1528" y="1017"/>
                  </a:lnTo>
                  <a:lnTo>
                    <a:pt x="1524" y="1021"/>
                  </a:lnTo>
                  <a:lnTo>
                    <a:pt x="1519" y="1021"/>
                  </a:lnTo>
                  <a:lnTo>
                    <a:pt x="1515" y="1025"/>
                  </a:lnTo>
                  <a:lnTo>
                    <a:pt x="1511" y="1029"/>
                  </a:lnTo>
                  <a:lnTo>
                    <a:pt x="1507" y="1033"/>
                  </a:lnTo>
                  <a:lnTo>
                    <a:pt x="1507" y="1038"/>
                  </a:lnTo>
                  <a:lnTo>
                    <a:pt x="1507" y="1042"/>
                  </a:lnTo>
                  <a:lnTo>
                    <a:pt x="1502" y="1046"/>
                  </a:lnTo>
                  <a:lnTo>
                    <a:pt x="1502" y="1050"/>
                  </a:lnTo>
                  <a:lnTo>
                    <a:pt x="1502" y="1067"/>
                  </a:lnTo>
                  <a:lnTo>
                    <a:pt x="1502" y="1072"/>
                  </a:lnTo>
                  <a:lnTo>
                    <a:pt x="1498" y="1076"/>
                  </a:lnTo>
                  <a:lnTo>
                    <a:pt x="1498" y="1080"/>
                  </a:lnTo>
                  <a:lnTo>
                    <a:pt x="1494" y="1084"/>
                  </a:lnTo>
                  <a:lnTo>
                    <a:pt x="1490" y="1084"/>
                  </a:lnTo>
                  <a:lnTo>
                    <a:pt x="1486" y="1084"/>
                  </a:lnTo>
                  <a:lnTo>
                    <a:pt x="1481" y="1089"/>
                  </a:lnTo>
                  <a:lnTo>
                    <a:pt x="1473" y="1089"/>
                  </a:lnTo>
                  <a:lnTo>
                    <a:pt x="1469" y="1089"/>
                  </a:lnTo>
                  <a:lnTo>
                    <a:pt x="1460" y="1084"/>
                  </a:lnTo>
                  <a:lnTo>
                    <a:pt x="1456" y="1084"/>
                  </a:lnTo>
                  <a:lnTo>
                    <a:pt x="1452" y="1084"/>
                  </a:lnTo>
                  <a:lnTo>
                    <a:pt x="1447" y="1084"/>
                  </a:lnTo>
                  <a:lnTo>
                    <a:pt x="1443" y="1084"/>
                  </a:lnTo>
                  <a:lnTo>
                    <a:pt x="1439" y="1089"/>
                  </a:lnTo>
                  <a:lnTo>
                    <a:pt x="1439" y="1093"/>
                  </a:lnTo>
                  <a:lnTo>
                    <a:pt x="1435" y="1093"/>
                  </a:lnTo>
                  <a:lnTo>
                    <a:pt x="1435" y="1105"/>
                  </a:lnTo>
                  <a:lnTo>
                    <a:pt x="1435" y="1110"/>
                  </a:lnTo>
                  <a:lnTo>
                    <a:pt x="1430" y="1110"/>
                  </a:lnTo>
                  <a:lnTo>
                    <a:pt x="1430" y="1114"/>
                  </a:lnTo>
                  <a:lnTo>
                    <a:pt x="1426" y="1118"/>
                  </a:lnTo>
                  <a:lnTo>
                    <a:pt x="1422" y="1118"/>
                  </a:lnTo>
                  <a:lnTo>
                    <a:pt x="1418" y="1118"/>
                  </a:lnTo>
                  <a:lnTo>
                    <a:pt x="1409" y="1118"/>
                  </a:lnTo>
                  <a:lnTo>
                    <a:pt x="1405" y="1118"/>
                  </a:lnTo>
                  <a:lnTo>
                    <a:pt x="1401" y="1118"/>
                  </a:lnTo>
                  <a:lnTo>
                    <a:pt x="1392" y="1122"/>
                  </a:lnTo>
                  <a:lnTo>
                    <a:pt x="1388" y="1122"/>
                  </a:lnTo>
                  <a:lnTo>
                    <a:pt x="1384" y="1122"/>
                  </a:lnTo>
                  <a:lnTo>
                    <a:pt x="1375" y="1122"/>
                  </a:lnTo>
                  <a:lnTo>
                    <a:pt x="1359" y="1118"/>
                  </a:lnTo>
                  <a:lnTo>
                    <a:pt x="1354" y="1118"/>
                  </a:lnTo>
                  <a:lnTo>
                    <a:pt x="1350" y="1118"/>
                  </a:lnTo>
                  <a:lnTo>
                    <a:pt x="1346" y="1122"/>
                  </a:lnTo>
                  <a:lnTo>
                    <a:pt x="1342" y="1122"/>
                  </a:lnTo>
                  <a:lnTo>
                    <a:pt x="1337" y="1122"/>
                  </a:lnTo>
                  <a:lnTo>
                    <a:pt x="1333" y="1122"/>
                  </a:lnTo>
                  <a:lnTo>
                    <a:pt x="1329" y="1122"/>
                  </a:lnTo>
                  <a:lnTo>
                    <a:pt x="1325" y="1122"/>
                  </a:lnTo>
                  <a:lnTo>
                    <a:pt x="1325" y="1118"/>
                  </a:lnTo>
                  <a:lnTo>
                    <a:pt x="1320" y="1118"/>
                  </a:lnTo>
                  <a:lnTo>
                    <a:pt x="1312" y="1110"/>
                  </a:lnTo>
                  <a:lnTo>
                    <a:pt x="1303" y="1101"/>
                  </a:lnTo>
                  <a:lnTo>
                    <a:pt x="1299" y="1101"/>
                  </a:lnTo>
                  <a:lnTo>
                    <a:pt x="1291" y="1093"/>
                  </a:lnTo>
                  <a:lnTo>
                    <a:pt x="1287" y="1093"/>
                  </a:lnTo>
                  <a:lnTo>
                    <a:pt x="1261" y="1080"/>
                  </a:lnTo>
                  <a:lnTo>
                    <a:pt x="1253" y="1076"/>
                  </a:lnTo>
                  <a:lnTo>
                    <a:pt x="1244" y="1072"/>
                  </a:lnTo>
                  <a:lnTo>
                    <a:pt x="1232" y="1067"/>
                  </a:lnTo>
                  <a:lnTo>
                    <a:pt x="1223" y="1063"/>
                  </a:lnTo>
                  <a:lnTo>
                    <a:pt x="1219" y="1059"/>
                  </a:lnTo>
                  <a:lnTo>
                    <a:pt x="1202" y="1050"/>
                  </a:lnTo>
                  <a:lnTo>
                    <a:pt x="1198" y="1046"/>
                  </a:lnTo>
                  <a:lnTo>
                    <a:pt x="1189" y="1042"/>
                  </a:lnTo>
                  <a:lnTo>
                    <a:pt x="1176" y="1029"/>
                  </a:lnTo>
                  <a:lnTo>
                    <a:pt x="1172" y="1021"/>
                  </a:lnTo>
                  <a:lnTo>
                    <a:pt x="1164" y="1017"/>
                  </a:lnTo>
                  <a:lnTo>
                    <a:pt x="1160" y="1008"/>
                  </a:lnTo>
                  <a:lnTo>
                    <a:pt x="1155" y="1004"/>
                  </a:lnTo>
                  <a:lnTo>
                    <a:pt x="1155" y="1000"/>
                  </a:lnTo>
                  <a:lnTo>
                    <a:pt x="1151" y="995"/>
                  </a:lnTo>
                  <a:lnTo>
                    <a:pt x="1151" y="991"/>
                  </a:lnTo>
                  <a:lnTo>
                    <a:pt x="1147" y="978"/>
                  </a:lnTo>
                  <a:lnTo>
                    <a:pt x="1143" y="970"/>
                  </a:lnTo>
                  <a:lnTo>
                    <a:pt x="1143" y="966"/>
                  </a:lnTo>
                  <a:lnTo>
                    <a:pt x="1138" y="957"/>
                  </a:lnTo>
                  <a:lnTo>
                    <a:pt x="1134" y="953"/>
                  </a:lnTo>
                  <a:lnTo>
                    <a:pt x="1130" y="949"/>
                  </a:lnTo>
                  <a:lnTo>
                    <a:pt x="1113" y="932"/>
                  </a:lnTo>
                  <a:lnTo>
                    <a:pt x="1109" y="928"/>
                  </a:lnTo>
                  <a:lnTo>
                    <a:pt x="1105" y="919"/>
                  </a:lnTo>
                  <a:lnTo>
                    <a:pt x="1092" y="906"/>
                  </a:lnTo>
                  <a:lnTo>
                    <a:pt x="1083" y="894"/>
                  </a:lnTo>
                  <a:lnTo>
                    <a:pt x="1062" y="873"/>
                  </a:lnTo>
                  <a:lnTo>
                    <a:pt x="1045" y="856"/>
                  </a:lnTo>
                  <a:lnTo>
                    <a:pt x="1041" y="851"/>
                  </a:lnTo>
                  <a:lnTo>
                    <a:pt x="1041" y="847"/>
                  </a:lnTo>
                  <a:lnTo>
                    <a:pt x="1037" y="847"/>
                  </a:lnTo>
                  <a:lnTo>
                    <a:pt x="1033" y="843"/>
                  </a:lnTo>
                  <a:lnTo>
                    <a:pt x="1028" y="843"/>
                  </a:lnTo>
                  <a:lnTo>
                    <a:pt x="1028" y="847"/>
                  </a:lnTo>
                  <a:lnTo>
                    <a:pt x="1028" y="851"/>
                  </a:lnTo>
                  <a:lnTo>
                    <a:pt x="1028" y="856"/>
                  </a:lnTo>
                  <a:lnTo>
                    <a:pt x="1033" y="864"/>
                  </a:lnTo>
                  <a:lnTo>
                    <a:pt x="1033" y="868"/>
                  </a:lnTo>
                  <a:lnTo>
                    <a:pt x="1033" y="877"/>
                  </a:lnTo>
                  <a:lnTo>
                    <a:pt x="1041" y="890"/>
                  </a:lnTo>
                  <a:lnTo>
                    <a:pt x="1041" y="894"/>
                  </a:lnTo>
                  <a:lnTo>
                    <a:pt x="1041" y="898"/>
                  </a:lnTo>
                  <a:lnTo>
                    <a:pt x="1041" y="902"/>
                  </a:lnTo>
                  <a:lnTo>
                    <a:pt x="1037" y="906"/>
                  </a:lnTo>
                  <a:lnTo>
                    <a:pt x="1033" y="906"/>
                  </a:lnTo>
                  <a:lnTo>
                    <a:pt x="1028" y="902"/>
                  </a:lnTo>
                  <a:lnTo>
                    <a:pt x="1024" y="898"/>
                  </a:lnTo>
                  <a:lnTo>
                    <a:pt x="1020" y="894"/>
                  </a:lnTo>
                  <a:lnTo>
                    <a:pt x="1011" y="885"/>
                  </a:lnTo>
                  <a:lnTo>
                    <a:pt x="1007" y="873"/>
                  </a:lnTo>
                  <a:lnTo>
                    <a:pt x="999" y="868"/>
                  </a:lnTo>
                  <a:lnTo>
                    <a:pt x="994" y="860"/>
                  </a:lnTo>
                  <a:lnTo>
                    <a:pt x="986" y="851"/>
                  </a:lnTo>
                  <a:lnTo>
                    <a:pt x="982" y="847"/>
                  </a:lnTo>
                  <a:lnTo>
                    <a:pt x="978" y="843"/>
                  </a:lnTo>
                  <a:lnTo>
                    <a:pt x="973" y="834"/>
                  </a:lnTo>
                  <a:lnTo>
                    <a:pt x="969" y="830"/>
                  </a:lnTo>
                  <a:lnTo>
                    <a:pt x="965" y="826"/>
                  </a:lnTo>
                  <a:lnTo>
                    <a:pt x="956" y="822"/>
                  </a:lnTo>
                  <a:lnTo>
                    <a:pt x="939" y="809"/>
                  </a:lnTo>
                  <a:lnTo>
                    <a:pt x="935" y="805"/>
                  </a:lnTo>
                  <a:lnTo>
                    <a:pt x="922" y="796"/>
                  </a:lnTo>
                  <a:lnTo>
                    <a:pt x="893" y="779"/>
                  </a:lnTo>
                  <a:lnTo>
                    <a:pt x="893" y="775"/>
                  </a:lnTo>
                  <a:lnTo>
                    <a:pt x="889" y="767"/>
                  </a:lnTo>
                  <a:lnTo>
                    <a:pt x="884" y="758"/>
                  </a:lnTo>
                  <a:lnTo>
                    <a:pt x="884" y="754"/>
                  </a:lnTo>
                  <a:lnTo>
                    <a:pt x="884" y="750"/>
                  </a:lnTo>
                  <a:lnTo>
                    <a:pt x="880" y="750"/>
                  </a:lnTo>
                  <a:lnTo>
                    <a:pt x="880" y="746"/>
                  </a:lnTo>
                  <a:lnTo>
                    <a:pt x="880" y="741"/>
                  </a:lnTo>
                  <a:lnTo>
                    <a:pt x="880" y="737"/>
                  </a:lnTo>
                  <a:lnTo>
                    <a:pt x="884" y="729"/>
                  </a:lnTo>
                  <a:lnTo>
                    <a:pt x="884" y="724"/>
                  </a:lnTo>
                  <a:lnTo>
                    <a:pt x="884" y="720"/>
                  </a:lnTo>
                  <a:lnTo>
                    <a:pt x="880" y="720"/>
                  </a:lnTo>
                  <a:lnTo>
                    <a:pt x="880" y="716"/>
                  </a:lnTo>
                  <a:lnTo>
                    <a:pt x="876" y="716"/>
                  </a:lnTo>
                  <a:lnTo>
                    <a:pt x="872" y="712"/>
                  </a:lnTo>
                  <a:lnTo>
                    <a:pt x="872" y="707"/>
                  </a:lnTo>
                  <a:lnTo>
                    <a:pt x="867" y="707"/>
                  </a:lnTo>
                  <a:lnTo>
                    <a:pt x="859" y="703"/>
                  </a:lnTo>
                  <a:lnTo>
                    <a:pt x="842" y="695"/>
                  </a:lnTo>
                  <a:lnTo>
                    <a:pt x="834" y="691"/>
                  </a:lnTo>
                  <a:lnTo>
                    <a:pt x="834" y="686"/>
                  </a:lnTo>
                  <a:lnTo>
                    <a:pt x="825" y="682"/>
                  </a:lnTo>
                  <a:lnTo>
                    <a:pt x="817" y="678"/>
                  </a:lnTo>
                  <a:lnTo>
                    <a:pt x="812" y="674"/>
                  </a:lnTo>
                  <a:lnTo>
                    <a:pt x="800" y="665"/>
                  </a:lnTo>
                  <a:lnTo>
                    <a:pt x="795" y="665"/>
                  </a:lnTo>
                  <a:lnTo>
                    <a:pt x="791" y="661"/>
                  </a:lnTo>
                  <a:lnTo>
                    <a:pt x="787" y="657"/>
                  </a:lnTo>
                  <a:lnTo>
                    <a:pt x="783" y="652"/>
                  </a:lnTo>
                  <a:lnTo>
                    <a:pt x="779" y="648"/>
                  </a:lnTo>
                  <a:lnTo>
                    <a:pt x="770" y="648"/>
                  </a:lnTo>
                  <a:lnTo>
                    <a:pt x="766" y="644"/>
                  </a:lnTo>
                  <a:lnTo>
                    <a:pt x="757" y="640"/>
                  </a:lnTo>
                  <a:lnTo>
                    <a:pt x="753" y="635"/>
                  </a:lnTo>
                  <a:lnTo>
                    <a:pt x="749" y="631"/>
                  </a:lnTo>
                  <a:lnTo>
                    <a:pt x="745" y="627"/>
                  </a:lnTo>
                  <a:lnTo>
                    <a:pt x="740" y="623"/>
                  </a:lnTo>
                  <a:lnTo>
                    <a:pt x="740" y="619"/>
                  </a:lnTo>
                  <a:lnTo>
                    <a:pt x="740" y="614"/>
                  </a:lnTo>
                  <a:lnTo>
                    <a:pt x="740" y="610"/>
                  </a:lnTo>
                  <a:lnTo>
                    <a:pt x="740" y="606"/>
                  </a:lnTo>
                  <a:lnTo>
                    <a:pt x="740" y="602"/>
                  </a:lnTo>
                  <a:lnTo>
                    <a:pt x="745" y="597"/>
                  </a:lnTo>
                  <a:lnTo>
                    <a:pt x="749" y="593"/>
                  </a:lnTo>
                  <a:lnTo>
                    <a:pt x="749" y="589"/>
                  </a:lnTo>
                  <a:lnTo>
                    <a:pt x="753" y="585"/>
                  </a:lnTo>
                  <a:lnTo>
                    <a:pt x="762" y="580"/>
                  </a:lnTo>
                  <a:lnTo>
                    <a:pt x="770" y="572"/>
                  </a:lnTo>
                  <a:lnTo>
                    <a:pt x="774" y="572"/>
                  </a:lnTo>
                  <a:lnTo>
                    <a:pt x="779" y="568"/>
                  </a:lnTo>
                  <a:lnTo>
                    <a:pt x="783" y="564"/>
                  </a:lnTo>
                  <a:lnTo>
                    <a:pt x="791" y="559"/>
                  </a:lnTo>
                  <a:lnTo>
                    <a:pt x="800" y="555"/>
                  </a:lnTo>
                  <a:lnTo>
                    <a:pt x="804" y="555"/>
                  </a:lnTo>
                  <a:lnTo>
                    <a:pt x="812" y="551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51"/>
                  </a:lnTo>
                  <a:lnTo>
                    <a:pt x="834" y="551"/>
                  </a:lnTo>
                  <a:lnTo>
                    <a:pt x="838" y="551"/>
                  </a:lnTo>
                  <a:lnTo>
                    <a:pt x="859" y="555"/>
                  </a:lnTo>
                  <a:lnTo>
                    <a:pt x="867" y="555"/>
                  </a:lnTo>
                  <a:lnTo>
                    <a:pt x="880" y="559"/>
                  </a:lnTo>
                  <a:lnTo>
                    <a:pt x="884" y="559"/>
                  </a:lnTo>
                  <a:lnTo>
                    <a:pt x="893" y="555"/>
                  </a:lnTo>
                  <a:lnTo>
                    <a:pt x="901" y="555"/>
                  </a:lnTo>
                  <a:lnTo>
                    <a:pt x="914" y="555"/>
                  </a:lnTo>
                  <a:lnTo>
                    <a:pt x="927" y="551"/>
                  </a:lnTo>
                  <a:lnTo>
                    <a:pt x="935" y="551"/>
                  </a:lnTo>
                  <a:lnTo>
                    <a:pt x="939" y="547"/>
                  </a:lnTo>
                  <a:lnTo>
                    <a:pt x="952" y="542"/>
                  </a:lnTo>
                  <a:lnTo>
                    <a:pt x="961" y="542"/>
                  </a:lnTo>
                  <a:lnTo>
                    <a:pt x="978" y="534"/>
                  </a:lnTo>
                  <a:lnTo>
                    <a:pt x="990" y="530"/>
                  </a:lnTo>
                  <a:lnTo>
                    <a:pt x="1003" y="525"/>
                  </a:lnTo>
                  <a:lnTo>
                    <a:pt x="1007" y="521"/>
                  </a:lnTo>
                  <a:lnTo>
                    <a:pt x="1011" y="521"/>
                  </a:lnTo>
                  <a:lnTo>
                    <a:pt x="1020" y="517"/>
                  </a:lnTo>
                  <a:lnTo>
                    <a:pt x="1024" y="513"/>
                  </a:lnTo>
                  <a:lnTo>
                    <a:pt x="1028" y="513"/>
                  </a:lnTo>
                  <a:lnTo>
                    <a:pt x="1037" y="508"/>
                  </a:lnTo>
                  <a:lnTo>
                    <a:pt x="1037" y="504"/>
                  </a:lnTo>
                  <a:lnTo>
                    <a:pt x="1041" y="504"/>
                  </a:lnTo>
                  <a:lnTo>
                    <a:pt x="1045" y="500"/>
                  </a:lnTo>
                  <a:lnTo>
                    <a:pt x="1045" y="496"/>
                  </a:lnTo>
                  <a:lnTo>
                    <a:pt x="1049" y="492"/>
                  </a:lnTo>
                  <a:lnTo>
                    <a:pt x="1054" y="487"/>
                  </a:lnTo>
                  <a:lnTo>
                    <a:pt x="1054" y="479"/>
                  </a:lnTo>
                  <a:lnTo>
                    <a:pt x="1058" y="470"/>
                  </a:lnTo>
                  <a:lnTo>
                    <a:pt x="1062" y="458"/>
                  </a:lnTo>
                  <a:lnTo>
                    <a:pt x="1071" y="432"/>
                  </a:lnTo>
                  <a:lnTo>
                    <a:pt x="1071" y="428"/>
                  </a:lnTo>
                  <a:lnTo>
                    <a:pt x="1075" y="420"/>
                  </a:lnTo>
                  <a:lnTo>
                    <a:pt x="1079" y="407"/>
                  </a:lnTo>
                  <a:lnTo>
                    <a:pt x="1083" y="398"/>
                  </a:lnTo>
                  <a:lnTo>
                    <a:pt x="1083" y="394"/>
                  </a:lnTo>
                  <a:lnTo>
                    <a:pt x="1088" y="386"/>
                  </a:lnTo>
                  <a:lnTo>
                    <a:pt x="1092" y="381"/>
                  </a:lnTo>
                  <a:lnTo>
                    <a:pt x="1100" y="369"/>
                  </a:lnTo>
                  <a:lnTo>
                    <a:pt x="1117" y="348"/>
                  </a:lnTo>
                  <a:lnTo>
                    <a:pt x="1121" y="339"/>
                  </a:lnTo>
                  <a:lnTo>
                    <a:pt x="1126" y="335"/>
                  </a:lnTo>
                  <a:lnTo>
                    <a:pt x="1126" y="331"/>
                  </a:lnTo>
                  <a:lnTo>
                    <a:pt x="1130" y="326"/>
                  </a:lnTo>
                  <a:lnTo>
                    <a:pt x="1130" y="318"/>
                  </a:lnTo>
                  <a:lnTo>
                    <a:pt x="1134" y="314"/>
                  </a:lnTo>
                  <a:lnTo>
                    <a:pt x="1134" y="305"/>
                  </a:lnTo>
                  <a:lnTo>
                    <a:pt x="1134" y="301"/>
                  </a:lnTo>
                  <a:lnTo>
                    <a:pt x="1134" y="297"/>
                  </a:lnTo>
                  <a:lnTo>
                    <a:pt x="1134" y="288"/>
                  </a:lnTo>
                  <a:lnTo>
                    <a:pt x="1134" y="284"/>
                  </a:lnTo>
                  <a:lnTo>
                    <a:pt x="1134" y="280"/>
                  </a:lnTo>
                  <a:lnTo>
                    <a:pt x="1126" y="263"/>
                  </a:lnTo>
                  <a:lnTo>
                    <a:pt x="1126" y="254"/>
                  </a:lnTo>
                  <a:lnTo>
                    <a:pt x="1121" y="250"/>
                  </a:lnTo>
                  <a:lnTo>
                    <a:pt x="1121" y="242"/>
                  </a:lnTo>
                  <a:lnTo>
                    <a:pt x="1121" y="238"/>
                  </a:lnTo>
                  <a:lnTo>
                    <a:pt x="1121" y="229"/>
                  </a:lnTo>
                  <a:lnTo>
                    <a:pt x="1121" y="221"/>
                  </a:lnTo>
                  <a:lnTo>
                    <a:pt x="1121" y="216"/>
                  </a:lnTo>
                  <a:lnTo>
                    <a:pt x="1121" y="212"/>
                  </a:lnTo>
                  <a:lnTo>
                    <a:pt x="1121" y="204"/>
                  </a:lnTo>
                  <a:lnTo>
                    <a:pt x="1121" y="199"/>
                  </a:lnTo>
                  <a:lnTo>
                    <a:pt x="1121" y="191"/>
                  </a:lnTo>
                  <a:lnTo>
                    <a:pt x="1121" y="187"/>
                  </a:lnTo>
                  <a:lnTo>
                    <a:pt x="1121" y="178"/>
                  </a:lnTo>
                  <a:lnTo>
                    <a:pt x="1126" y="170"/>
                  </a:lnTo>
                  <a:lnTo>
                    <a:pt x="1126" y="166"/>
                  </a:lnTo>
                  <a:lnTo>
                    <a:pt x="1130" y="161"/>
                  </a:lnTo>
                  <a:lnTo>
                    <a:pt x="1130" y="157"/>
                  </a:lnTo>
                  <a:lnTo>
                    <a:pt x="1134" y="157"/>
                  </a:lnTo>
                  <a:lnTo>
                    <a:pt x="1151" y="161"/>
                  </a:lnTo>
                  <a:lnTo>
                    <a:pt x="1215" y="174"/>
                  </a:lnTo>
                  <a:lnTo>
                    <a:pt x="1236" y="178"/>
                  </a:lnTo>
                  <a:lnTo>
                    <a:pt x="1248" y="182"/>
                  </a:lnTo>
                  <a:lnTo>
                    <a:pt x="1265" y="187"/>
                  </a:lnTo>
                  <a:lnTo>
                    <a:pt x="1278" y="187"/>
                  </a:lnTo>
                  <a:lnTo>
                    <a:pt x="1287" y="187"/>
                  </a:lnTo>
                  <a:lnTo>
                    <a:pt x="1299" y="191"/>
                  </a:lnTo>
                  <a:lnTo>
                    <a:pt x="1312" y="191"/>
                  </a:lnTo>
                  <a:lnTo>
                    <a:pt x="1325" y="191"/>
                  </a:lnTo>
                  <a:lnTo>
                    <a:pt x="1350" y="191"/>
                  </a:lnTo>
                  <a:lnTo>
                    <a:pt x="1367" y="191"/>
                  </a:lnTo>
                  <a:lnTo>
                    <a:pt x="1375" y="191"/>
                  </a:lnTo>
                  <a:lnTo>
                    <a:pt x="1397" y="195"/>
                  </a:lnTo>
                  <a:lnTo>
                    <a:pt x="1414" y="195"/>
                  </a:lnTo>
                  <a:lnTo>
                    <a:pt x="1422" y="195"/>
                  </a:lnTo>
                  <a:lnTo>
                    <a:pt x="1430" y="195"/>
                  </a:lnTo>
                  <a:lnTo>
                    <a:pt x="1439" y="195"/>
                  </a:lnTo>
                  <a:lnTo>
                    <a:pt x="1443" y="191"/>
                  </a:lnTo>
                  <a:lnTo>
                    <a:pt x="1452" y="191"/>
                  </a:lnTo>
                  <a:lnTo>
                    <a:pt x="1456" y="191"/>
                  </a:lnTo>
                  <a:lnTo>
                    <a:pt x="1460" y="187"/>
                  </a:lnTo>
                  <a:lnTo>
                    <a:pt x="1469" y="187"/>
                  </a:lnTo>
                  <a:lnTo>
                    <a:pt x="1486" y="178"/>
                  </a:lnTo>
                  <a:lnTo>
                    <a:pt x="1490" y="174"/>
                  </a:lnTo>
                  <a:lnTo>
                    <a:pt x="1498" y="174"/>
                  </a:lnTo>
                  <a:lnTo>
                    <a:pt x="1511" y="166"/>
                  </a:lnTo>
                  <a:lnTo>
                    <a:pt x="1524" y="157"/>
                  </a:lnTo>
                  <a:lnTo>
                    <a:pt x="1536" y="149"/>
                  </a:lnTo>
                  <a:lnTo>
                    <a:pt x="1549" y="140"/>
                  </a:lnTo>
                  <a:lnTo>
                    <a:pt x="1553" y="136"/>
                  </a:lnTo>
                  <a:lnTo>
                    <a:pt x="1557" y="132"/>
                  </a:lnTo>
                  <a:lnTo>
                    <a:pt x="1570" y="123"/>
                  </a:lnTo>
                  <a:lnTo>
                    <a:pt x="1587" y="106"/>
                  </a:lnTo>
                  <a:lnTo>
                    <a:pt x="1591" y="102"/>
                  </a:lnTo>
                  <a:lnTo>
                    <a:pt x="1604" y="94"/>
                  </a:lnTo>
                  <a:lnTo>
                    <a:pt x="1608" y="89"/>
                  </a:lnTo>
                  <a:lnTo>
                    <a:pt x="1621" y="81"/>
                  </a:lnTo>
                  <a:lnTo>
                    <a:pt x="1629" y="77"/>
                  </a:lnTo>
                  <a:lnTo>
                    <a:pt x="1634" y="72"/>
                  </a:lnTo>
                  <a:lnTo>
                    <a:pt x="1642" y="68"/>
                  </a:lnTo>
                  <a:lnTo>
                    <a:pt x="1651" y="60"/>
                  </a:lnTo>
                  <a:lnTo>
                    <a:pt x="1676" y="39"/>
                  </a:lnTo>
                  <a:lnTo>
                    <a:pt x="1684" y="30"/>
                  </a:lnTo>
                  <a:lnTo>
                    <a:pt x="1693" y="26"/>
                  </a:lnTo>
                  <a:lnTo>
                    <a:pt x="1701" y="17"/>
                  </a:lnTo>
                  <a:lnTo>
                    <a:pt x="1710" y="13"/>
                  </a:lnTo>
                  <a:lnTo>
                    <a:pt x="1718" y="9"/>
                  </a:lnTo>
                  <a:lnTo>
                    <a:pt x="1723" y="5"/>
                  </a:lnTo>
                  <a:lnTo>
                    <a:pt x="1731" y="5"/>
                  </a:lnTo>
                  <a:lnTo>
                    <a:pt x="1731" y="0"/>
                  </a:lnTo>
                  <a:lnTo>
                    <a:pt x="1735" y="5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8" name="Freeform 114"/>
            <p:cNvSpPr>
              <a:spLocks/>
            </p:cNvSpPr>
            <p:nvPr/>
          </p:nvSpPr>
          <p:spPr bwMode="auto">
            <a:xfrm>
              <a:off x="4273753" y="4825625"/>
              <a:ext cx="99891" cy="158982"/>
            </a:xfrm>
            <a:custGeom>
              <a:avLst/>
              <a:gdLst>
                <a:gd name="T0" fmla="*/ 114 w 313"/>
                <a:gd name="T1" fmla="*/ 84 h 504"/>
                <a:gd name="T2" fmla="*/ 127 w 313"/>
                <a:gd name="T3" fmla="*/ 101 h 504"/>
                <a:gd name="T4" fmla="*/ 148 w 313"/>
                <a:gd name="T5" fmla="*/ 148 h 504"/>
                <a:gd name="T6" fmla="*/ 161 w 313"/>
                <a:gd name="T7" fmla="*/ 178 h 504"/>
                <a:gd name="T8" fmla="*/ 173 w 313"/>
                <a:gd name="T9" fmla="*/ 207 h 504"/>
                <a:gd name="T10" fmla="*/ 195 w 313"/>
                <a:gd name="T11" fmla="*/ 224 h 504"/>
                <a:gd name="T12" fmla="*/ 216 w 313"/>
                <a:gd name="T13" fmla="*/ 237 h 504"/>
                <a:gd name="T14" fmla="*/ 233 w 313"/>
                <a:gd name="T15" fmla="*/ 241 h 504"/>
                <a:gd name="T16" fmla="*/ 241 w 313"/>
                <a:gd name="T17" fmla="*/ 254 h 504"/>
                <a:gd name="T18" fmla="*/ 241 w 313"/>
                <a:gd name="T19" fmla="*/ 283 h 504"/>
                <a:gd name="T20" fmla="*/ 237 w 313"/>
                <a:gd name="T21" fmla="*/ 305 h 504"/>
                <a:gd name="T22" fmla="*/ 220 w 313"/>
                <a:gd name="T23" fmla="*/ 317 h 504"/>
                <a:gd name="T24" fmla="*/ 207 w 313"/>
                <a:gd name="T25" fmla="*/ 322 h 504"/>
                <a:gd name="T26" fmla="*/ 203 w 313"/>
                <a:gd name="T27" fmla="*/ 338 h 504"/>
                <a:gd name="T28" fmla="*/ 207 w 313"/>
                <a:gd name="T29" fmla="*/ 355 h 504"/>
                <a:gd name="T30" fmla="*/ 216 w 313"/>
                <a:gd name="T31" fmla="*/ 372 h 504"/>
                <a:gd name="T32" fmla="*/ 258 w 313"/>
                <a:gd name="T33" fmla="*/ 402 h 504"/>
                <a:gd name="T34" fmla="*/ 292 w 313"/>
                <a:gd name="T35" fmla="*/ 436 h 504"/>
                <a:gd name="T36" fmla="*/ 309 w 313"/>
                <a:gd name="T37" fmla="*/ 457 h 504"/>
                <a:gd name="T38" fmla="*/ 313 w 313"/>
                <a:gd name="T39" fmla="*/ 474 h 504"/>
                <a:gd name="T40" fmla="*/ 305 w 313"/>
                <a:gd name="T41" fmla="*/ 495 h 504"/>
                <a:gd name="T42" fmla="*/ 288 w 313"/>
                <a:gd name="T43" fmla="*/ 504 h 504"/>
                <a:gd name="T44" fmla="*/ 262 w 313"/>
                <a:gd name="T45" fmla="*/ 499 h 504"/>
                <a:gd name="T46" fmla="*/ 245 w 313"/>
                <a:gd name="T47" fmla="*/ 491 h 504"/>
                <a:gd name="T48" fmla="*/ 211 w 313"/>
                <a:gd name="T49" fmla="*/ 474 h 504"/>
                <a:gd name="T50" fmla="*/ 182 w 313"/>
                <a:gd name="T51" fmla="*/ 466 h 504"/>
                <a:gd name="T52" fmla="*/ 156 w 313"/>
                <a:gd name="T53" fmla="*/ 466 h 504"/>
                <a:gd name="T54" fmla="*/ 135 w 313"/>
                <a:gd name="T55" fmla="*/ 470 h 504"/>
                <a:gd name="T56" fmla="*/ 114 w 313"/>
                <a:gd name="T57" fmla="*/ 466 h 504"/>
                <a:gd name="T58" fmla="*/ 72 w 313"/>
                <a:gd name="T59" fmla="*/ 453 h 504"/>
                <a:gd name="T60" fmla="*/ 51 w 313"/>
                <a:gd name="T61" fmla="*/ 449 h 504"/>
                <a:gd name="T62" fmla="*/ 25 w 313"/>
                <a:gd name="T63" fmla="*/ 449 h 504"/>
                <a:gd name="T64" fmla="*/ 34 w 313"/>
                <a:gd name="T65" fmla="*/ 432 h 504"/>
                <a:gd name="T66" fmla="*/ 55 w 313"/>
                <a:gd name="T67" fmla="*/ 406 h 504"/>
                <a:gd name="T68" fmla="*/ 68 w 313"/>
                <a:gd name="T69" fmla="*/ 385 h 504"/>
                <a:gd name="T70" fmla="*/ 68 w 313"/>
                <a:gd name="T71" fmla="*/ 364 h 504"/>
                <a:gd name="T72" fmla="*/ 59 w 313"/>
                <a:gd name="T73" fmla="*/ 351 h 504"/>
                <a:gd name="T74" fmla="*/ 38 w 313"/>
                <a:gd name="T75" fmla="*/ 343 h 504"/>
                <a:gd name="T76" fmla="*/ 17 w 313"/>
                <a:gd name="T77" fmla="*/ 322 h 504"/>
                <a:gd name="T78" fmla="*/ 8 w 313"/>
                <a:gd name="T79" fmla="*/ 313 h 504"/>
                <a:gd name="T80" fmla="*/ 4 w 313"/>
                <a:gd name="T81" fmla="*/ 288 h 504"/>
                <a:gd name="T82" fmla="*/ 17 w 313"/>
                <a:gd name="T83" fmla="*/ 203 h 504"/>
                <a:gd name="T84" fmla="*/ 21 w 313"/>
                <a:gd name="T85" fmla="*/ 165 h 504"/>
                <a:gd name="T86" fmla="*/ 17 w 313"/>
                <a:gd name="T87" fmla="*/ 127 h 504"/>
                <a:gd name="T88" fmla="*/ 8 w 313"/>
                <a:gd name="T89" fmla="*/ 110 h 504"/>
                <a:gd name="T90" fmla="*/ 0 w 313"/>
                <a:gd name="T91" fmla="*/ 93 h 504"/>
                <a:gd name="T92" fmla="*/ 4 w 313"/>
                <a:gd name="T93" fmla="*/ 72 h 504"/>
                <a:gd name="T94" fmla="*/ 51 w 313"/>
                <a:gd name="T95" fmla="*/ 17 h 504"/>
                <a:gd name="T96" fmla="*/ 72 w 313"/>
                <a:gd name="T97" fmla="*/ 0 h 504"/>
                <a:gd name="T98" fmla="*/ 72 w 313"/>
                <a:gd name="T99" fmla="*/ 17 h 504"/>
                <a:gd name="T100" fmla="*/ 76 w 313"/>
                <a:gd name="T101" fmla="*/ 38 h 504"/>
                <a:gd name="T102" fmla="*/ 84 w 313"/>
                <a:gd name="T103" fmla="*/ 59 h 504"/>
                <a:gd name="T104" fmla="*/ 97 w 313"/>
                <a:gd name="T105" fmla="*/ 7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3" h="504">
                  <a:moveTo>
                    <a:pt x="106" y="80"/>
                  </a:moveTo>
                  <a:lnTo>
                    <a:pt x="110" y="80"/>
                  </a:lnTo>
                  <a:lnTo>
                    <a:pt x="114" y="80"/>
                  </a:lnTo>
                  <a:lnTo>
                    <a:pt x="114" y="84"/>
                  </a:lnTo>
                  <a:lnTo>
                    <a:pt x="118" y="84"/>
                  </a:lnTo>
                  <a:lnTo>
                    <a:pt x="118" y="89"/>
                  </a:lnTo>
                  <a:lnTo>
                    <a:pt x="127" y="93"/>
                  </a:lnTo>
                  <a:lnTo>
                    <a:pt x="127" y="101"/>
                  </a:lnTo>
                  <a:lnTo>
                    <a:pt x="131" y="110"/>
                  </a:lnTo>
                  <a:lnTo>
                    <a:pt x="135" y="114"/>
                  </a:lnTo>
                  <a:lnTo>
                    <a:pt x="144" y="144"/>
                  </a:lnTo>
                  <a:lnTo>
                    <a:pt x="148" y="148"/>
                  </a:lnTo>
                  <a:lnTo>
                    <a:pt x="148" y="152"/>
                  </a:lnTo>
                  <a:lnTo>
                    <a:pt x="156" y="165"/>
                  </a:lnTo>
                  <a:lnTo>
                    <a:pt x="161" y="173"/>
                  </a:lnTo>
                  <a:lnTo>
                    <a:pt x="161" y="178"/>
                  </a:lnTo>
                  <a:lnTo>
                    <a:pt x="165" y="190"/>
                  </a:lnTo>
                  <a:lnTo>
                    <a:pt x="169" y="195"/>
                  </a:lnTo>
                  <a:lnTo>
                    <a:pt x="169" y="203"/>
                  </a:lnTo>
                  <a:lnTo>
                    <a:pt x="173" y="207"/>
                  </a:lnTo>
                  <a:lnTo>
                    <a:pt x="182" y="216"/>
                  </a:lnTo>
                  <a:lnTo>
                    <a:pt x="186" y="216"/>
                  </a:lnTo>
                  <a:lnTo>
                    <a:pt x="195" y="220"/>
                  </a:lnTo>
                  <a:lnTo>
                    <a:pt x="195" y="224"/>
                  </a:lnTo>
                  <a:lnTo>
                    <a:pt x="203" y="233"/>
                  </a:lnTo>
                  <a:lnTo>
                    <a:pt x="207" y="233"/>
                  </a:lnTo>
                  <a:lnTo>
                    <a:pt x="211" y="233"/>
                  </a:lnTo>
                  <a:lnTo>
                    <a:pt x="216" y="237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3" y="241"/>
                  </a:lnTo>
                  <a:lnTo>
                    <a:pt x="237" y="241"/>
                  </a:lnTo>
                  <a:lnTo>
                    <a:pt x="237" y="245"/>
                  </a:lnTo>
                  <a:lnTo>
                    <a:pt x="241" y="250"/>
                  </a:lnTo>
                  <a:lnTo>
                    <a:pt x="241" y="254"/>
                  </a:lnTo>
                  <a:lnTo>
                    <a:pt x="241" y="258"/>
                  </a:lnTo>
                  <a:lnTo>
                    <a:pt x="241" y="267"/>
                  </a:lnTo>
                  <a:lnTo>
                    <a:pt x="241" y="275"/>
                  </a:lnTo>
                  <a:lnTo>
                    <a:pt x="241" y="283"/>
                  </a:lnTo>
                  <a:lnTo>
                    <a:pt x="241" y="292"/>
                  </a:lnTo>
                  <a:lnTo>
                    <a:pt x="241" y="296"/>
                  </a:lnTo>
                  <a:lnTo>
                    <a:pt x="241" y="300"/>
                  </a:lnTo>
                  <a:lnTo>
                    <a:pt x="237" y="305"/>
                  </a:lnTo>
                  <a:lnTo>
                    <a:pt x="233" y="309"/>
                  </a:lnTo>
                  <a:lnTo>
                    <a:pt x="228" y="313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6" y="317"/>
                  </a:lnTo>
                  <a:lnTo>
                    <a:pt x="211" y="317"/>
                  </a:lnTo>
                  <a:lnTo>
                    <a:pt x="211" y="322"/>
                  </a:lnTo>
                  <a:lnTo>
                    <a:pt x="207" y="322"/>
                  </a:lnTo>
                  <a:lnTo>
                    <a:pt x="207" y="326"/>
                  </a:lnTo>
                  <a:lnTo>
                    <a:pt x="203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3" y="343"/>
                  </a:lnTo>
                  <a:lnTo>
                    <a:pt x="203" y="347"/>
                  </a:lnTo>
                  <a:lnTo>
                    <a:pt x="203" y="351"/>
                  </a:lnTo>
                  <a:lnTo>
                    <a:pt x="207" y="355"/>
                  </a:lnTo>
                  <a:lnTo>
                    <a:pt x="207" y="360"/>
                  </a:lnTo>
                  <a:lnTo>
                    <a:pt x="211" y="364"/>
                  </a:lnTo>
                  <a:lnTo>
                    <a:pt x="216" y="368"/>
                  </a:lnTo>
                  <a:lnTo>
                    <a:pt x="216" y="372"/>
                  </a:lnTo>
                  <a:lnTo>
                    <a:pt x="224" y="377"/>
                  </a:lnTo>
                  <a:lnTo>
                    <a:pt x="228" y="381"/>
                  </a:lnTo>
                  <a:lnTo>
                    <a:pt x="241" y="389"/>
                  </a:lnTo>
                  <a:lnTo>
                    <a:pt x="258" y="402"/>
                  </a:lnTo>
                  <a:lnTo>
                    <a:pt x="271" y="415"/>
                  </a:lnTo>
                  <a:lnTo>
                    <a:pt x="279" y="423"/>
                  </a:lnTo>
                  <a:lnTo>
                    <a:pt x="288" y="432"/>
                  </a:lnTo>
                  <a:lnTo>
                    <a:pt x="292" y="436"/>
                  </a:lnTo>
                  <a:lnTo>
                    <a:pt x="296" y="440"/>
                  </a:lnTo>
                  <a:lnTo>
                    <a:pt x="300" y="444"/>
                  </a:lnTo>
                  <a:lnTo>
                    <a:pt x="305" y="449"/>
                  </a:lnTo>
                  <a:lnTo>
                    <a:pt x="309" y="457"/>
                  </a:lnTo>
                  <a:lnTo>
                    <a:pt x="309" y="461"/>
                  </a:lnTo>
                  <a:lnTo>
                    <a:pt x="313" y="461"/>
                  </a:lnTo>
                  <a:lnTo>
                    <a:pt x="313" y="466"/>
                  </a:lnTo>
                  <a:lnTo>
                    <a:pt x="313" y="474"/>
                  </a:lnTo>
                  <a:lnTo>
                    <a:pt x="309" y="482"/>
                  </a:lnTo>
                  <a:lnTo>
                    <a:pt x="309" y="487"/>
                  </a:lnTo>
                  <a:lnTo>
                    <a:pt x="305" y="491"/>
                  </a:lnTo>
                  <a:lnTo>
                    <a:pt x="305" y="495"/>
                  </a:lnTo>
                  <a:lnTo>
                    <a:pt x="300" y="499"/>
                  </a:lnTo>
                  <a:lnTo>
                    <a:pt x="296" y="499"/>
                  </a:lnTo>
                  <a:lnTo>
                    <a:pt x="292" y="499"/>
                  </a:lnTo>
                  <a:lnTo>
                    <a:pt x="288" y="504"/>
                  </a:lnTo>
                  <a:lnTo>
                    <a:pt x="283" y="504"/>
                  </a:lnTo>
                  <a:lnTo>
                    <a:pt x="275" y="504"/>
                  </a:lnTo>
                  <a:lnTo>
                    <a:pt x="271" y="499"/>
                  </a:lnTo>
                  <a:lnTo>
                    <a:pt x="262" y="499"/>
                  </a:lnTo>
                  <a:lnTo>
                    <a:pt x="258" y="499"/>
                  </a:lnTo>
                  <a:lnTo>
                    <a:pt x="254" y="495"/>
                  </a:lnTo>
                  <a:lnTo>
                    <a:pt x="250" y="495"/>
                  </a:lnTo>
                  <a:lnTo>
                    <a:pt x="245" y="491"/>
                  </a:lnTo>
                  <a:lnTo>
                    <a:pt x="233" y="482"/>
                  </a:lnTo>
                  <a:lnTo>
                    <a:pt x="228" y="482"/>
                  </a:lnTo>
                  <a:lnTo>
                    <a:pt x="220" y="478"/>
                  </a:lnTo>
                  <a:lnTo>
                    <a:pt x="211" y="474"/>
                  </a:lnTo>
                  <a:lnTo>
                    <a:pt x="203" y="470"/>
                  </a:lnTo>
                  <a:lnTo>
                    <a:pt x="195" y="470"/>
                  </a:lnTo>
                  <a:lnTo>
                    <a:pt x="186" y="466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56" y="466"/>
                  </a:lnTo>
                  <a:lnTo>
                    <a:pt x="152" y="466"/>
                  </a:lnTo>
                  <a:lnTo>
                    <a:pt x="144" y="470"/>
                  </a:lnTo>
                  <a:lnTo>
                    <a:pt x="140" y="470"/>
                  </a:lnTo>
                  <a:lnTo>
                    <a:pt x="135" y="470"/>
                  </a:lnTo>
                  <a:lnTo>
                    <a:pt x="127" y="470"/>
                  </a:lnTo>
                  <a:lnTo>
                    <a:pt x="123" y="470"/>
                  </a:lnTo>
                  <a:lnTo>
                    <a:pt x="118" y="470"/>
                  </a:lnTo>
                  <a:lnTo>
                    <a:pt x="114" y="466"/>
                  </a:lnTo>
                  <a:lnTo>
                    <a:pt x="101" y="461"/>
                  </a:lnTo>
                  <a:lnTo>
                    <a:pt x="84" y="453"/>
                  </a:lnTo>
                  <a:lnTo>
                    <a:pt x="80" y="453"/>
                  </a:lnTo>
                  <a:lnTo>
                    <a:pt x="72" y="453"/>
                  </a:lnTo>
                  <a:lnTo>
                    <a:pt x="68" y="449"/>
                  </a:lnTo>
                  <a:lnTo>
                    <a:pt x="63" y="449"/>
                  </a:lnTo>
                  <a:lnTo>
                    <a:pt x="55" y="449"/>
                  </a:lnTo>
                  <a:lnTo>
                    <a:pt x="51" y="449"/>
                  </a:lnTo>
                  <a:lnTo>
                    <a:pt x="38" y="449"/>
                  </a:lnTo>
                  <a:lnTo>
                    <a:pt x="34" y="449"/>
                  </a:lnTo>
                  <a:lnTo>
                    <a:pt x="29" y="449"/>
                  </a:lnTo>
                  <a:lnTo>
                    <a:pt x="25" y="449"/>
                  </a:lnTo>
                  <a:lnTo>
                    <a:pt x="25" y="444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4" y="432"/>
                  </a:lnTo>
                  <a:lnTo>
                    <a:pt x="46" y="419"/>
                  </a:lnTo>
                  <a:lnTo>
                    <a:pt x="51" y="415"/>
                  </a:lnTo>
                  <a:lnTo>
                    <a:pt x="55" y="410"/>
                  </a:lnTo>
                  <a:lnTo>
                    <a:pt x="55" y="406"/>
                  </a:lnTo>
                  <a:lnTo>
                    <a:pt x="59" y="398"/>
                  </a:lnTo>
                  <a:lnTo>
                    <a:pt x="63" y="394"/>
                  </a:lnTo>
                  <a:lnTo>
                    <a:pt x="63" y="389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68" y="377"/>
                  </a:lnTo>
                  <a:lnTo>
                    <a:pt x="68" y="368"/>
                  </a:lnTo>
                  <a:lnTo>
                    <a:pt x="68" y="364"/>
                  </a:lnTo>
                  <a:lnTo>
                    <a:pt x="68" y="360"/>
                  </a:lnTo>
                  <a:lnTo>
                    <a:pt x="63" y="360"/>
                  </a:lnTo>
                  <a:lnTo>
                    <a:pt x="63" y="355"/>
                  </a:lnTo>
                  <a:lnTo>
                    <a:pt x="59" y="351"/>
                  </a:lnTo>
                  <a:lnTo>
                    <a:pt x="55" y="351"/>
                  </a:lnTo>
                  <a:lnTo>
                    <a:pt x="51" y="347"/>
                  </a:lnTo>
                  <a:lnTo>
                    <a:pt x="42" y="343"/>
                  </a:lnTo>
                  <a:lnTo>
                    <a:pt x="38" y="343"/>
                  </a:lnTo>
                  <a:lnTo>
                    <a:pt x="34" y="338"/>
                  </a:lnTo>
                  <a:lnTo>
                    <a:pt x="29" y="334"/>
                  </a:lnTo>
                  <a:lnTo>
                    <a:pt x="21" y="330"/>
                  </a:lnTo>
                  <a:lnTo>
                    <a:pt x="17" y="322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7"/>
                  </a:lnTo>
                  <a:lnTo>
                    <a:pt x="8" y="313"/>
                  </a:lnTo>
                  <a:lnTo>
                    <a:pt x="8" y="309"/>
                  </a:lnTo>
                  <a:lnTo>
                    <a:pt x="4" y="305"/>
                  </a:lnTo>
                  <a:lnTo>
                    <a:pt x="4" y="296"/>
                  </a:lnTo>
                  <a:lnTo>
                    <a:pt x="4" y="288"/>
                  </a:lnTo>
                  <a:lnTo>
                    <a:pt x="4" y="279"/>
                  </a:lnTo>
                  <a:lnTo>
                    <a:pt x="8" y="271"/>
                  </a:lnTo>
                  <a:lnTo>
                    <a:pt x="8" y="254"/>
                  </a:lnTo>
                  <a:lnTo>
                    <a:pt x="17" y="203"/>
                  </a:lnTo>
                  <a:lnTo>
                    <a:pt x="17" y="195"/>
                  </a:lnTo>
                  <a:lnTo>
                    <a:pt x="21" y="186"/>
                  </a:lnTo>
                  <a:lnTo>
                    <a:pt x="21" y="178"/>
                  </a:lnTo>
                  <a:lnTo>
                    <a:pt x="21" y="165"/>
                  </a:lnTo>
                  <a:lnTo>
                    <a:pt x="21" y="152"/>
                  </a:lnTo>
                  <a:lnTo>
                    <a:pt x="21" y="144"/>
                  </a:lnTo>
                  <a:lnTo>
                    <a:pt x="21" y="135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3" y="118"/>
                  </a:lnTo>
                  <a:lnTo>
                    <a:pt x="8" y="114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21" y="55"/>
                  </a:lnTo>
                  <a:lnTo>
                    <a:pt x="29" y="46"/>
                  </a:lnTo>
                  <a:lnTo>
                    <a:pt x="51" y="17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6" y="38"/>
                  </a:lnTo>
                  <a:lnTo>
                    <a:pt x="76" y="42"/>
                  </a:lnTo>
                  <a:lnTo>
                    <a:pt x="80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9" y="63"/>
                  </a:lnTo>
                  <a:lnTo>
                    <a:pt x="93" y="68"/>
                  </a:lnTo>
                  <a:lnTo>
                    <a:pt x="97" y="72"/>
                  </a:lnTo>
                  <a:lnTo>
                    <a:pt x="97" y="76"/>
                  </a:lnTo>
                  <a:lnTo>
                    <a:pt x="101" y="76"/>
                  </a:lnTo>
                  <a:lnTo>
                    <a:pt x="106" y="80"/>
                  </a:lnTo>
                  <a:close/>
                </a:path>
              </a:pathLst>
            </a:custGeom>
            <a:solidFill>
              <a:srgbClr val="522398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9" name="Freeform 115"/>
            <p:cNvSpPr>
              <a:spLocks/>
            </p:cNvSpPr>
            <p:nvPr/>
          </p:nvSpPr>
          <p:spPr bwMode="auto">
            <a:xfrm>
              <a:off x="1949523" y="1827485"/>
              <a:ext cx="364392" cy="292639"/>
            </a:xfrm>
            <a:custGeom>
              <a:avLst/>
              <a:gdLst>
                <a:gd name="T0" fmla="*/ 34 w 1152"/>
                <a:gd name="T1" fmla="*/ 207 h 919"/>
                <a:gd name="T2" fmla="*/ 68 w 1152"/>
                <a:gd name="T3" fmla="*/ 190 h 919"/>
                <a:gd name="T4" fmla="*/ 148 w 1152"/>
                <a:gd name="T5" fmla="*/ 262 h 919"/>
                <a:gd name="T6" fmla="*/ 161 w 1152"/>
                <a:gd name="T7" fmla="*/ 212 h 919"/>
                <a:gd name="T8" fmla="*/ 140 w 1152"/>
                <a:gd name="T9" fmla="*/ 152 h 919"/>
                <a:gd name="T10" fmla="*/ 106 w 1152"/>
                <a:gd name="T11" fmla="*/ 123 h 919"/>
                <a:gd name="T12" fmla="*/ 60 w 1152"/>
                <a:gd name="T13" fmla="*/ 76 h 919"/>
                <a:gd name="T14" fmla="*/ 47 w 1152"/>
                <a:gd name="T15" fmla="*/ 25 h 919"/>
                <a:gd name="T16" fmla="*/ 81 w 1152"/>
                <a:gd name="T17" fmla="*/ 0 h 919"/>
                <a:gd name="T18" fmla="*/ 153 w 1152"/>
                <a:gd name="T19" fmla="*/ 34 h 919"/>
                <a:gd name="T20" fmla="*/ 229 w 1152"/>
                <a:gd name="T21" fmla="*/ 59 h 919"/>
                <a:gd name="T22" fmla="*/ 301 w 1152"/>
                <a:gd name="T23" fmla="*/ 76 h 919"/>
                <a:gd name="T24" fmla="*/ 390 w 1152"/>
                <a:gd name="T25" fmla="*/ 135 h 919"/>
                <a:gd name="T26" fmla="*/ 441 w 1152"/>
                <a:gd name="T27" fmla="*/ 161 h 919"/>
                <a:gd name="T28" fmla="*/ 542 w 1152"/>
                <a:gd name="T29" fmla="*/ 131 h 919"/>
                <a:gd name="T30" fmla="*/ 563 w 1152"/>
                <a:gd name="T31" fmla="*/ 93 h 919"/>
                <a:gd name="T32" fmla="*/ 601 w 1152"/>
                <a:gd name="T33" fmla="*/ 51 h 919"/>
                <a:gd name="T34" fmla="*/ 665 w 1152"/>
                <a:gd name="T35" fmla="*/ 25 h 919"/>
                <a:gd name="T36" fmla="*/ 754 w 1152"/>
                <a:gd name="T37" fmla="*/ 25 h 919"/>
                <a:gd name="T38" fmla="*/ 940 w 1152"/>
                <a:gd name="T39" fmla="*/ 63 h 919"/>
                <a:gd name="T40" fmla="*/ 974 w 1152"/>
                <a:gd name="T41" fmla="*/ 237 h 919"/>
                <a:gd name="T42" fmla="*/ 991 w 1152"/>
                <a:gd name="T43" fmla="*/ 279 h 919"/>
                <a:gd name="T44" fmla="*/ 987 w 1152"/>
                <a:gd name="T45" fmla="*/ 334 h 919"/>
                <a:gd name="T46" fmla="*/ 999 w 1152"/>
                <a:gd name="T47" fmla="*/ 385 h 919"/>
                <a:gd name="T48" fmla="*/ 1050 w 1152"/>
                <a:gd name="T49" fmla="*/ 406 h 919"/>
                <a:gd name="T50" fmla="*/ 1063 w 1152"/>
                <a:gd name="T51" fmla="*/ 436 h 919"/>
                <a:gd name="T52" fmla="*/ 1033 w 1152"/>
                <a:gd name="T53" fmla="*/ 457 h 919"/>
                <a:gd name="T54" fmla="*/ 970 w 1152"/>
                <a:gd name="T55" fmla="*/ 461 h 919"/>
                <a:gd name="T56" fmla="*/ 949 w 1152"/>
                <a:gd name="T57" fmla="*/ 495 h 919"/>
                <a:gd name="T58" fmla="*/ 991 w 1152"/>
                <a:gd name="T59" fmla="*/ 538 h 919"/>
                <a:gd name="T60" fmla="*/ 1033 w 1152"/>
                <a:gd name="T61" fmla="*/ 546 h 919"/>
                <a:gd name="T62" fmla="*/ 1109 w 1152"/>
                <a:gd name="T63" fmla="*/ 525 h 919"/>
                <a:gd name="T64" fmla="*/ 1143 w 1152"/>
                <a:gd name="T65" fmla="*/ 533 h 919"/>
                <a:gd name="T66" fmla="*/ 1135 w 1152"/>
                <a:gd name="T67" fmla="*/ 601 h 919"/>
                <a:gd name="T68" fmla="*/ 1109 w 1152"/>
                <a:gd name="T69" fmla="*/ 724 h 919"/>
                <a:gd name="T70" fmla="*/ 1080 w 1152"/>
                <a:gd name="T71" fmla="*/ 800 h 919"/>
                <a:gd name="T72" fmla="*/ 1067 w 1152"/>
                <a:gd name="T73" fmla="*/ 851 h 919"/>
                <a:gd name="T74" fmla="*/ 1029 w 1152"/>
                <a:gd name="T75" fmla="*/ 897 h 919"/>
                <a:gd name="T76" fmla="*/ 987 w 1152"/>
                <a:gd name="T77" fmla="*/ 902 h 919"/>
                <a:gd name="T78" fmla="*/ 910 w 1152"/>
                <a:gd name="T79" fmla="*/ 876 h 919"/>
                <a:gd name="T80" fmla="*/ 834 w 1152"/>
                <a:gd name="T81" fmla="*/ 889 h 919"/>
                <a:gd name="T82" fmla="*/ 771 w 1152"/>
                <a:gd name="T83" fmla="*/ 919 h 919"/>
                <a:gd name="T84" fmla="*/ 678 w 1152"/>
                <a:gd name="T85" fmla="*/ 902 h 919"/>
                <a:gd name="T86" fmla="*/ 635 w 1152"/>
                <a:gd name="T87" fmla="*/ 868 h 919"/>
                <a:gd name="T88" fmla="*/ 525 w 1152"/>
                <a:gd name="T89" fmla="*/ 800 h 919"/>
                <a:gd name="T90" fmla="*/ 479 w 1152"/>
                <a:gd name="T91" fmla="*/ 753 h 919"/>
                <a:gd name="T92" fmla="*/ 415 w 1152"/>
                <a:gd name="T93" fmla="*/ 736 h 919"/>
                <a:gd name="T94" fmla="*/ 373 w 1152"/>
                <a:gd name="T95" fmla="*/ 681 h 919"/>
                <a:gd name="T96" fmla="*/ 331 w 1152"/>
                <a:gd name="T97" fmla="*/ 686 h 919"/>
                <a:gd name="T98" fmla="*/ 267 w 1152"/>
                <a:gd name="T99" fmla="*/ 677 h 919"/>
                <a:gd name="T100" fmla="*/ 191 w 1152"/>
                <a:gd name="T101" fmla="*/ 677 h 919"/>
                <a:gd name="T102" fmla="*/ 136 w 1152"/>
                <a:gd name="T103" fmla="*/ 665 h 919"/>
                <a:gd name="T104" fmla="*/ 81 w 1152"/>
                <a:gd name="T105" fmla="*/ 665 h 919"/>
                <a:gd name="T106" fmla="*/ 30 w 1152"/>
                <a:gd name="T107" fmla="*/ 597 h 919"/>
                <a:gd name="T108" fmla="*/ 17 w 1152"/>
                <a:gd name="T109" fmla="*/ 559 h 919"/>
                <a:gd name="T110" fmla="*/ 38 w 1152"/>
                <a:gd name="T111" fmla="*/ 525 h 919"/>
                <a:gd name="T112" fmla="*/ 93 w 1152"/>
                <a:gd name="T113" fmla="*/ 487 h 919"/>
                <a:gd name="T114" fmla="*/ 102 w 1152"/>
                <a:gd name="T115" fmla="*/ 444 h 919"/>
                <a:gd name="T116" fmla="*/ 13 w 1152"/>
                <a:gd name="T117" fmla="*/ 292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2" h="919">
                  <a:moveTo>
                    <a:pt x="0" y="279"/>
                  </a:moveTo>
                  <a:lnTo>
                    <a:pt x="9" y="267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7" y="254"/>
                  </a:lnTo>
                  <a:lnTo>
                    <a:pt x="21" y="245"/>
                  </a:lnTo>
                  <a:lnTo>
                    <a:pt x="26" y="228"/>
                  </a:lnTo>
                  <a:lnTo>
                    <a:pt x="30" y="220"/>
                  </a:lnTo>
                  <a:lnTo>
                    <a:pt x="34" y="207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5"/>
                  </a:lnTo>
                  <a:lnTo>
                    <a:pt x="47" y="190"/>
                  </a:lnTo>
                  <a:lnTo>
                    <a:pt x="47" y="186"/>
                  </a:lnTo>
                  <a:lnTo>
                    <a:pt x="51" y="186"/>
                  </a:lnTo>
                  <a:lnTo>
                    <a:pt x="55" y="186"/>
                  </a:lnTo>
                  <a:lnTo>
                    <a:pt x="60" y="190"/>
                  </a:lnTo>
                  <a:lnTo>
                    <a:pt x="68" y="190"/>
                  </a:lnTo>
                  <a:lnTo>
                    <a:pt x="72" y="195"/>
                  </a:lnTo>
                  <a:lnTo>
                    <a:pt x="81" y="203"/>
                  </a:lnTo>
                  <a:lnTo>
                    <a:pt x="85" y="207"/>
                  </a:lnTo>
                  <a:lnTo>
                    <a:pt x="110" y="233"/>
                  </a:lnTo>
                  <a:lnTo>
                    <a:pt x="123" y="245"/>
                  </a:lnTo>
                  <a:lnTo>
                    <a:pt x="132" y="254"/>
                  </a:lnTo>
                  <a:lnTo>
                    <a:pt x="136" y="258"/>
                  </a:lnTo>
                  <a:lnTo>
                    <a:pt x="140" y="258"/>
                  </a:lnTo>
                  <a:lnTo>
                    <a:pt x="148" y="262"/>
                  </a:lnTo>
                  <a:lnTo>
                    <a:pt x="153" y="262"/>
                  </a:lnTo>
                  <a:lnTo>
                    <a:pt x="157" y="258"/>
                  </a:lnTo>
                  <a:lnTo>
                    <a:pt x="161" y="250"/>
                  </a:lnTo>
                  <a:lnTo>
                    <a:pt x="161" y="245"/>
                  </a:lnTo>
                  <a:lnTo>
                    <a:pt x="161" y="241"/>
                  </a:lnTo>
                  <a:lnTo>
                    <a:pt x="161" y="233"/>
                  </a:lnTo>
                  <a:lnTo>
                    <a:pt x="161" y="228"/>
                  </a:lnTo>
                  <a:lnTo>
                    <a:pt x="161" y="220"/>
                  </a:lnTo>
                  <a:lnTo>
                    <a:pt x="161" y="212"/>
                  </a:lnTo>
                  <a:lnTo>
                    <a:pt x="161" y="207"/>
                  </a:lnTo>
                  <a:lnTo>
                    <a:pt x="157" y="199"/>
                  </a:lnTo>
                  <a:lnTo>
                    <a:pt x="157" y="195"/>
                  </a:lnTo>
                  <a:lnTo>
                    <a:pt x="153" y="186"/>
                  </a:lnTo>
                  <a:lnTo>
                    <a:pt x="148" y="182"/>
                  </a:lnTo>
                  <a:lnTo>
                    <a:pt x="148" y="173"/>
                  </a:lnTo>
                  <a:lnTo>
                    <a:pt x="144" y="161"/>
                  </a:lnTo>
                  <a:lnTo>
                    <a:pt x="140" y="156"/>
                  </a:lnTo>
                  <a:lnTo>
                    <a:pt x="140" y="152"/>
                  </a:lnTo>
                  <a:lnTo>
                    <a:pt x="136" y="148"/>
                  </a:lnTo>
                  <a:lnTo>
                    <a:pt x="136" y="144"/>
                  </a:lnTo>
                  <a:lnTo>
                    <a:pt x="132" y="140"/>
                  </a:lnTo>
                  <a:lnTo>
                    <a:pt x="127" y="135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27"/>
                  </a:lnTo>
                  <a:lnTo>
                    <a:pt x="110" y="123"/>
                  </a:lnTo>
                  <a:lnTo>
                    <a:pt x="106" y="123"/>
                  </a:lnTo>
                  <a:lnTo>
                    <a:pt x="106" y="118"/>
                  </a:lnTo>
                  <a:lnTo>
                    <a:pt x="102" y="114"/>
                  </a:lnTo>
                  <a:lnTo>
                    <a:pt x="93" y="106"/>
                  </a:lnTo>
                  <a:lnTo>
                    <a:pt x="93" y="101"/>
                  </a:lnTo>
                  <a:lnTo>
                    <a:pt x="89" y="101"/>
                  </a:lnTo>
                  <a:lnTo>
                    <a:pt x="81" y="97"/>
                  </a:lnTo>
                  <a:lnTo>
                    <a:pt x="68" y="85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5" y="72"/>
                  </a:lnTo>
                  <a:lnTo>
                    <a:pt x="51" y="68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17"/>
                  </a:lnTo>
                  <a:lnTo>
                    <a:pt x="51" y="13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3" y="4"/>
                  </a:lnTo>
                  <a:lnTo>
                    <a:pt x="102" y="8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23" y="17"/>
                  </a:lnTo>
                  <a:lnTo>
                    <a:pt x="140" y="25"/>
                  </a:lnTo>
                  <a:lnTo>
                    <a:pt x="148" y="29"/>
                  </a:lnTo>
                  <a:lnTo>
                    <a:pt x="153" y="34"/>
                  </a:lnTo>
                  <a:lnTo>
                    <a:pt x="165" y="38"/>
                  </a:lnTo>
                  <a:lnTo>
                    <a:pt x="178" y="46"/>
                  </a:lnTo>
                  <a:lnTo>
                    <a:pt x="187" y="46"/>
                  </a:lnTo>
                  <a:lnTo>
                    <a:pt x="195" y="51"/>
                  </a:lnTo>
                  <a:lnTo>
                    <a:pt x="199" y="55"/>
                  </a:lnTo>
                  <a:lnTo>
                    <a:pt x="208" y="55"/>
                  </a:lnTo>
                  <a:lnTo>
                    <a:pt x="216" y="59"/>
                  </a:lnTo>
                  <a:lnTo>
                    <a:pt x="220" y="59"/>
                  </a:lnTo>
                  <a:lnTo>
                    <a:pt x="229" y="59"/>
                  </a:lnTo>
                  <a:lnTo>
                    <a:pt x="242" y="59"/>
                  </a:lnTo>
                  <a:lnTo>
                    <a:pt x="246" y="59"/>
                  </a:lnTo>
                  <a:lnTo>
                    <a:pt x="259" y="63"/>
                  </a:lnTo>
                  <a:lnTo>
                    <a:pt x="267" y="63"/>
                  </a:lnTo>
                  <a:lnTo>
                    <a:pt x="271" y="68"/>
                  </a:lnTo>
                  <a:lnTo>
                    <a:pt x="280" y="68"/>
                  </a:lnTo>
                  <a:lnTo>
                    <a:pt x="284" y="68"/>
                  </a:lnTo>
                  <a:lnTo>
                    <a:pt x="292" y="72"/>
                  </a:lnTo>
                  <a:lnTo>
                    <a:pt x="301" y="76"/>
                  </a:lnTo>
                  <a:lnTo>
                    <a:pt x="314" y="80"/>
                  </a:lnTo>
                  <a:lnTo>
                    <a:pt x="331" y="89"/>
                  </a:lnTo>
                  <a:lnTo>
                    <a:pt x="343" y="97"/>
                  </a:lnTo>
                  <a:lnTo>
                    <a:pt x="352" y="101"/>
                  </a:lnTo>
                  <a:lnTo>
                    <a:pt x="356" y="106"/>
                  </a:lnTo>
                  <a:lnTo>
                    <a:pt x="369" y="114"/>
                  </a:lnTo>
                  <a:lnTo>
                    <a:pt x="377" y="123"/>
                  </a:lnTo>
                  <a:lnTo>
                    <a:pt x="386" y="131"/>
                  </a:lnTo>
                  <a:lnTo>
                    <a:pt x="390" y="135"/>
                  </a:lnTo>
                  <a:lnTo>
                    <a:pt x="394" y="140"/>
                  </a:lnTo>
                  <a:lnTo>
                    <a:pt x="407" y="148"/>
                  </a:lnTo>
                  <a:lnTo>
                    <a:pt x="411" y="152"/>
                  </a:lnTo>
                  <a:lnTo>
                    <a:pt x="415" y="156"/>
                  </a:lnTo>
                  <a:lnTo>
                    <a:pt x="419" y="161"/>
                  </a:lnTo>
                  <a:lnTo>
                    <a:pt x="424" y="161"/>
                  </a:lnTo>
                  <a:lnTo>
                    <a:pt x="428" y="161"/>
                  </a:lnTo>
                  <a:lnTo>
                    <a:pt x="436" y="161"/>
                  </a:lnTo>
                  <a:lnTo>
                    <a:pt x="441" y="161"/>
                  </a:lnTo>
                  <a:lnTo>
                    <a:pt x="445" y="161"/>
                  </a:lnTo>
                  <a:lnTo>
                    <a:pt x="458" y="156"/>
                  </a:lnTo>
                  <a:lnTo>
                    <a:pt x="491" y="144"/>
                  </a:lnTo>
                  <a:lnTo>
                    <a:pt x="504" y="140"/>
                  </a:lnTo>
                  <a:lnTo>
                    <a:pt x="513" y="135"/>
                  </a:lnTo>
                  <a:lnTo>
                    <a:pt x="521" y="135"/>
                  </a:lnTo>
                  <a:lnTo>
                    <a:pt x="534" y="131"/>
                  </a:lnTo>
                  <a:lnTo>
                    <a:pt x="538" y="131"/>
                  </a:lnTo>
                  <a:lnTo>
                    <a:pt x="542" y="131"/>
                  </a:lnTo>
                  <a:lnTo>
                    <a:pt x="546" y="127"/>
                  </a:lnTo>
                  <a:lnTo>
                    <a:pt x="551" y="123"/>
                  </a:lnTo>
                  <a:lnTo>
                    <a:pt x="555" y="123"/>
                  </a:lnTo>
                  <a:lnTo>
                    <a:pt x="555" y="118"/>
                  </a:lnTo>
                  <a:lnTo>
                    <a:pt x="559" y="114"/>
                  </a:lnTo>
                  <a:lnTo>
                    <a:pt x="559" y="106"/>
                  </a:lnTo>
                  <a:lnTo>
                    <a:pt x="559" y="101"/>
                  </a:lnTo>
                  <a:lnTo>
                    <a:pt x="563" y="97"/>
                  </a:lnTo>
                  <a:lnTo>
                    <a:pt x="563" y="93"/>
                  </a:lnTo>
                  <a:lnTo>
                    <a:pt x="568" y="85"/>
                  </a:lnTo>
                  <a:lnTo>
                    <a:pt x="572" y="80"/>
                  </a:lnTo>
                  <a:lnTo>
                    <a:pt x="576" y="76"/>
                  </a:lnTo>
                  <a:lnTo>
                    <a:pt x="580" y="72"/>
                  </a:lnTo>
                  <a:lnTo>
                    <a:pt x="585" y="63"/>
                  </a:lnTo>
                  <a:lnTo>
                    <a:pt x="589" y="59"/>
                  </a:lnTo>
                  <a:lnTo>
                    <a:pt x="593" y="59"/>
                  </a:lnTo>
                  <a:lnTo>
                    <a:pt x="597" y="55"/>
                  </a:lnTo>
                  <a:lnTo>
                    <a:pt x="601" y="51"/>
                  </a:lnTo>
                  <a:lnTo>
                    <a:pt x="606" y="51"/>
                  </a:lnTo>
                  <a:lnTo>
                    <a:pt x="614" y="46"/>
                  </a:lnTo>
                  <a:lnTo>
                    <a:pt x="623" y="42"/>
                  </a:lnTo>
                  <a:lnTo>
                    <a:pt x="631" y="34"/>
                  </a:lnTo>
                  <a:lnTo>
                    <a:pt x="640" y="34"/>
                  </a:lnTo>
                  <a:lnTo>
                    <a:pt x="644" y="29"/>
                  </a:lnTo>
                  <a:lnTo>
                    <a:pt x="648" y="29"/>
                  </a:lnTo>
                  <a:lnTo>
                    <a:pt x="656" y="25"/>
                  </a:lnTo>
                  <a:lnTo>
                    <a:pt x="665" y="25"/>
                  </a:lnTo>
                  <a:lnTo>
                    <a:pt x="669" y="25"/>
                  </a:lnTo>
                  <a:lnTo>
                    <a:pt x="678" y="21"/>
                  </a:lnTo>
                  <a:lnTo>
                    <a:pt x="686" y="21"/>
                  </a:lnTo>
                  <a:lnTo>
                    <a:pt x="699" y="21"/>
                  </a:lnTo>
                  <a:lnTo>
                    <a:pt x="707" y="21"/>
                  </a:lnTo>
                  <a:lnTo>
                    <a:pt x="716" y="21"/>
                  </a:lnTo>
                  <a:lnTo>
                    <a:pt x="728" y="21"/>
                  </a:lnTo>
                  <a:lnTo>
                    <a:pt x="741" y="25"/>
                  </a:lnTo>
                  <a:lnTo>
                    <a:pt x="754" y="25"/>
                  </a:lnTo>
                  <a:lnTo>
                    <a:pt x="767" y="29"/>
                  </a:lnTo>
                  <a:lnTo>
                    <a:pt x="775" y="29"/>
                  </a:lnTo>
                  <a:lnTo>
                    <a:pt x="792" y="34"/>
                  </a:lnTo>
                  <a:lnTo>
                    <a:pt x="830" y="42"/>
                  </a:lnTo>
                  <a:lnTo>
                    <a:pt x="847" y="46"/>
                  </a:lnTo>
                  <a:lnTo>
                    <a:pt x="860" y="51"/>
                  </a:lnTo>
                  <a:lnTo>
                    <a:pt x="885" y="55"/>
                  </a:lnTo>
                  <a:lnTo>
                    <a:pt x="927" y="59"/>
                  </a:lnTo>
                  <a:lnTo>
                    <a:pt x="940" y="63"/>
                  </a:lnTo>
                  <a:lnTo>
                    <a:pt x="957" y="68"/>
                  </a:lnTo>
                  <a:lnTo>
                    <a:pt x="970" y="68"/>
                  </a:lnTo>
                  <a:lnTo>
                    <a:pt x="974" y="68"/>
                  </a:lnTo>
                  <a:lnTo>
                    <a:pt x="978" y="68"/>
                  </a:lnTo>
                  <a:lnTo>
                    <a:pt x="974" y="118"/>
                  </a:lnTo>
                  <a:lnTo>
                    <a:pt x="974" y="203"/>
                  </a:lnTo>
                  <a:lnTo>
                    <a:pt x="974" y="220"/>
                  </a:lnTo>
                  <a:lnTo>
                    <a:pt x="974" y="228"/>
                  </a:lnTo>
                  <a:lnTo>
                    <a:pt x="974" y="237"/>
                  </a:lnTo>
                  <a:lnTo>
                    <a:pt x="978" y="245"/>
                  </a:lnTo>
                  <a:lnTo>
                    <a:pt x="978" y="250"/>
                  </a:lnTo>
                  <a:lnTo>
                    <a:pt x="978" y="258"/>
                  </a:lnTo>
                  <a:lnTo>
                    <a:pt x="982" y="262"/>
                  </a:lnTo>
                  <a:lnTo>
                    <a:pt x="982" y="267"/>
                  </a:lnTo>
                  <a:lnTo>
                    <a:pt x="987" y="267"/>
                  </a:lnTo>
                  <a:lnTo>
                    <a:pt x="987" y="271"/>
                  </a:lnTo>
                  <a:lnTo>
                    <a:pt x="991" y="275"/>
                  </a:lnTo>
                  <a:lnTo>
                    <a:pt x="991" y="279"/>
                  </a:lnTo>
                  <a:lnTo>
                    <a:pt x="995" y="279"/>
                  </a:lnTo>
                  <a:lnTo>
                    <a:pt x="995" y="283"/>
                  </a:lnTo>
                  <a:lnTo>
                    <a:pt x="995" y="288"/>
                  </a:lnTo>
                  <a:lnTo>
                    <a:pt x="995" y="292"/>
                  </a:lnTo>
                  <a:lnTo>
                    <a:pt x="995" y="296"/>
                  </a:lnTo>
                  <a:lnTo>
                    <a:pt x="995" y="300"/>
                  </a:lnTo>
                  <a:lnTo>
                    <a:pt x="995" y="305"/>
                  </a:lnTo>
                  <a:lnTo>
                    <a:pt x="991" y="326"/>
                  </a:lnTo>
                  <a:lnTo>
                    <a:pt x="987" y="334"/>
                  </a:lnTo>
                  <a:lnTo>
                    <a:pt x="982" y="347"/>
                  </a:lnTo>
                  <a:lnTo>
                    <a:pt x="982" y="355"/>
                  </a:lnTo>
                  <a:lnTo>
                    <a:pt x="982" y="360"/>
                  </a:lnTo>
                  <a:lnTo>
                    <a:pt x="982" y="364"/>
                  </a:lnTo>
                  <a:lnTo>
                    <a:pt x="982" y="368"/>
                  </a:lnTo>
                  <a:lnTo>
                    <a:pt x="987" y="372"/>
                  </a:lnTo>
                  <a:lnTo>
                    <a:pt x="991" y="372"/>
                  </a:lnTo>
                  <a:lnTo>
                    <a:pt x="995" y="377"/>
                  </a:lnTo>
                  <a:lnTo>
                    <a:pt x="999" y="385"/>
                  </a:lnTo>
                  <a:lnTo>
                    <a:pt x="1004" y="385"/>
                  </a:lnTo>
                  <a:lnTo>
                    <a:pt x="1012" y="389"/>
                  </a:lnTo>
                  <a:lnTo>
                    <a:pt x="1016" y="394"/>
                  </a:lnTo>
                  <a:lnTo>
                    <a:pt x="1021" y="394"/>
                  </a:lnTo>
                  <a:lnTo>
                    <a:pt x="1025" y="394"/>
                  </a:lnTo>
                  <a:lnTo>
                    <a:pt x="1033" y="398"/>
                  </a:lnTo>
                  <a:lnTo>
                    <a:pt x="1042" y="402"/>
                  </a:lnTo>
                  <a:lnTo>
                    <a:pt x="1046" y="402"/>
                  </a:lnTo>
                  <a:lnTo>
                    <a:pt x="1050" y="406"/>
                  </a:lnTo>
                  <a:lnTo>
                    <a:pt x="1054" y="406"/>
                  </a:lnTo>
                  <a:lnTo>
                    <a:pt x="1059" y="411"/>
                  </a:lnTo>
                  <a:lnTo>
                    <a:pt x="1059" y="415"/>
                  </a:lnTo>
                  <a:lnTo>
                    <a:pt x="1063" y="415"/>
                  </a:lnTo>
                  <a:lnTo>
                    <a:pt x="1063" y="419"/>
                  </a:lnTo>
                  <a:lnTo>
                    <a:pt x="1063" y="423"/>
                  </a:lnTo>
                  <a:lnTo>
                    <a:pt x="1063" y="427"/>
                  </a:lnTo>
                  <a:lnTo>
                    <a:pt x="1063" y="432"/>
                  </a:lnTo>
                  <a:lnTo>
                    <a:pt x="1063" y="436"/>
                  </a:lnTo>
                  <a:lnTo>
                    <a:pt x="1063" y="440"/>
                  </a:lnTo>
                  <a:lnTo>
                    <a:pt x="1063" y="444"/>
                  </a:lnTo>
                  <a:lnTo>
                    <a:pt x="1059" y="449"/>
                  </a:lnTo>
                  <a:lnTo>
                    <a:pt x="1054" y="453"/>
                  </a:lnTo>
                  <a:lnTo>
                    <a:pt x="1050" y="453"/>
                  </a:lnTo>
                  <a:lnTo>
                    <a:pt x="1046" y="453"/>
                  </a:lnTo>
                  <a:lnTo>
                    <a:pt x="1042" y="457"/>
                  </a:lnTo>
                  <a:lnTo>
                    <a:pt x="1037" y="457"/>
                  </a:lnTo>
                  <a:lnTo>
                    <a:pt x="1033" y="457"/>
                  </a:lnTo>
                  <a:lnTo>
                    <a:pt x="1029" y="457"/>
                  </a:lnTo>
                  <a:lnTo>
                    <a:pt x="1021" y="457"/>
                  </a:lnTo>
                  <a:lnTo>
                    <a:pt x="999" y="457"/>
                  </a:lnTo>
                  <a:lnTo>
                    <a:pt x="995" y="457"/>
                  </a:lnTo>
                  <a:lnTo>
                    <a:pt x="991" y="457"/>
                  </a:lnTo>
                  <a:lnTo>
                    <a:pt x="987" y="457"/>
                  </a:lnTo>
                  <a:lnTo>
                    <a:pt x="982" y="457"/>
                  </a:lnTo>
                  <a:lnTo>
                    <a:pt x="974" y="461"/>
                  </a:lnTo>
                  <a:lnTo>
                    <a:pt x="970" y="461"/>
                  </a:lnTo>
                  <a:lnTo>
                    <a:pt x="970" y="466"/>
                  </a:lnTo>
                  <a:lnTo>
                    <a:pt x="966" y="466"/>
                  </a:lnTo>
                  <a:lnTo>
                    <a:pt x="966" y="470"/>
                  </a:lnTo>
                  <a:lnTo>
                    <a:pt x="957" y="474"/>
                  </a:lnTo>
                  <a:lnTo>
                    <a:pt x="944" y="487"/>
                  </a:lnTo>
                  <a:lnTo>
                    <a:pt x="940" y="491"/>
                  </a:lnTo>
                  <a:lnTo>
                    <a:pt x="940" y="495"/>
                  </a:lnTo>
                  <a:lnTo>
                    <a:pt x="944" y="495"/>
                  </a:lnTo>
                  <a:lnTo>
                    <a:pt x="949" y="495"/>
                  </a:lnTo>
                  <a:lnTo>
                    <a:pt x="953" y="499"/>
                  </a:lnTo>
                  <a:lnTo>
                    <a:pt x="957" y="499"/>
                  </a:lnTo>
                  <a:lnTo>
                    <a:pt x="957" y="504"/>
                  </a:lnTo>
                  <a:lnTo>
                    <a:pt x="966" y="508"/>
                  </a:lnTo>
                  <a:lnTo>
                    <a:pt x="970" y="512"/>
                  </a:lnTo>
                  <a:lnTo>
                    <a:pt x="974" y="521"/>
                  </a:lnTo>
                  <a:lnTo>
                    <a:pt x="982" y="529"/>
                  </a:lnTo>
                  <a:lnTo>
                    <a:pt x="987" y="533"/>
                  </a:lnTo>
                  <a:lnTo>
                    <a:pt x="991" y="538"/>
                  </a:lnTo>
                  <a:lnTo>
                    <a:pt x="995" y="542"/>
                  </a:lnTo>
                  <a:lnTo>
                    <a:pt x="999" y="542"/>
                  </a:lnTo>
                  <a:lnTo>
                    <a:pt x="1004" y="542"/>
                  </a:lnTo>
                  <a:lnTo>
                    <a:pt x="1008" y="546"/>
                  </a:lnTo>
                  <a:lnTo>
                    <a:pt x="1012" y="546"/>
                  </a:lnTo>
                  <a:lnTo>
                    <a:pt x="1016" y="546"/>
                  </a:lnTo>
                  <a:lnTo>
                    <a:pt x="1021" y="546"/>
                  </a:lnTo>
                  <a:lnTo>
                    <a:pt x="1029" y="550"/>
                  </a:lnTo>
                  <a:lnTo>
                    <a:pt x="1033" y="546"/>
                  </a:lnTo>
                  <a:lnTo>
                    <a:pt x="1037" y="546"/>
                  </a:lnTo>
                  <a:lnTo>
                    <a:pt x="1046" y="546"/>
                  </a:lnTo>
                  <a:lnTo>
                    <a:pt x="1050" y="546"/>
                  </a:lnTo>
                  <a:lnTo>
                    <a:pt x="1059" y="546"/>
                  </a:lnTo>
                  <a:lnTo>
                    <a:pt x="1071" y="542"/>
                  </a:lnTo>
                  <a:lnTo>
                    <a:pt x="1080" y="538"/>
                  </a:lnTo>
                  <a:lnTo>
                    <a:pt x="1088" y="533"/>
                  </a:lnTo>
                  <a:lnTo>
                    <a:pt x="1105" y="525"/>
                  </a:lnTo>
                  <a:lnTo>
                    <a:pt x="1109" y="525"/>
                  </a:lnTo>
                  <a:lnTo>
                    <a:pt x="1114" y="521"/>
                  </a:lnTo>
                  <a:lnTo>
                    <a:pt x="1118" y="521"/>
                  </a:lnTo>
                  <a:lnTo>
                    <a:pt x="1126" y="521"/>
                  </a:lnTo>
                  <a:lnTo>
                    <a:pt x="1131" y="521"/>
                  </a:lnTo>
                  <a:lnTo>
                    <a:pt x="1135" y="521"/>
                  </a:lnTo>
                  <a:lnTo>
                    <a:pt x="1135" y="525"/>
                  </a:lnTo>
                  <a:lnTo>
                    <a:pt x="1139" y="525"/>
                  </a:lnTo>
                  <a:lnTo>
                    <a:pt x="1139" y="533"/>
                  </a:lnTo>
                  <a:lnTo>
                    <a:pt x="1143" y="533"/>
                  </a:lnTo>
                  <a:lnTo>
                    <a:pt x="1143" y="538"/>
                  </a:lnTo>
                  <a:lnTo>
                    <a:pt x="1148" y="550"/>
                  </a:lnTo>
                  <a:lnTo>
                    <a:pt x="1148" y="563"/>
                  </a:lnTo>
                  <a:lnTo>
                    <a:pt x="1152" y="580"/>
                  </a:lnTo>
                  <a:lnTo>
                    <a:pt x="1148" y="580"/>
                  </a:lnTo>
                  <a:lnTo>
                    <a:pt x="1143" y="584"/>
                  </a:lnTo>
                  <a:lnTo>
                    <a:pt x="1143" y="588"/>
                  </a:lnTo>
                  <a:lnTo>
                    <a:pt x="1139" y="593"/>
                  </a:lnTo>
                  <a:lnTo>
                    <a:pt x="1135" y="601"/>
                  </a:lnTo>
                  <a:lnTo>
                    <a:pt x="1131" y="614"/>
                  </a:lnTo>
                  <a:lnTo>
                    <a:pt x="1131" y="622"/>
                  </a:lnTo>
                  <a:lnTo>
                    <a:pt x="1131" y="631"/>
                  </a:lnTo>
                  <a:lnTo>
                    <a:pt x="1126" y="643"/>
                  </a:lnTo>
                  <a:lnTo>
                    <a:pt x="1126" y="660"/>
                  </a:lnTo>
                  <a:lnTo>
                    <a:pt x="1122" y="669"/>
                  </a:lnTo>
                  <a:lnTo>
                    <a:pt x="1122" y="677"/>
                  </a:lnTo>
                  <a:lnTo>
                    <a:pt x="1118" y="694"/>
                  </a:lnTo>
                  <a:lnTo>
                    <a:pt x="1109" y="724"/>
                  </a:lnTo>
                  <a:lnTo>
                    <a:pt x="1109" y="741"/>
                  </a:lnTo>
                  <a:lnTo>
                    <a:pt x="1105" y="753"/>
                  </a:lnTo>
                  <a:lnTo>
                    <a:pt x="1101" y="762"/>
                  </a:lnTo>
                  <a:lnTo>
                    <a:pt x="1101" y="770"/>
                  </a:lnTo>
                  <a:lnTo>
                    <a:pt x="1097" y="775"/>
                  </a:lnTo>
                  <a:lnTo>
                    <a:pt x="1093" y="783"/>
                  </a:lnTo>
                  <a:lnTo>
                    <a:pt x="1093" y="787"/>
                  </a:lnTo>
                  <a:lnTo>
                    <a:pt x="1088" y="792"/>
                  </a:lnTo>
                  <a:lnTo>
                    <a:pt x="1080" y="800"/>
                  </a:lnTo>
                  <a:lnTo>
                    <a:pt x="1080" y="804"/>
                  </a:lnTo>
                  <a:lnTo>
                    <a:pt x="1076" y="804"/>
                  </a:lnTo>
                  <a:lnTo>
                    <a:pt x="1076" y="808"/>
                  </a:lnTo>
                  <a:lnTo>
                    <a:pt x="1076" y="813"/>
                  </a:lnTo>
                  <a:lnTo>
                    <a:pt x="1076" y="817"/>
                  </a:lnTo>
                  <a:lnTo>
                    <a:pt x="1071" y="830"/>
                  </a:lnTo>
                  <a:lnTo>
                    <a:pt x="1071" y="838"/>
                  </a:lnTo>
                  <a:lnTo>
                    <a:pt x="1067" y="847"/>
                  </a:lnTo>
                  <a:lnTo>
                    <a:pt x="1067" y="851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59" y="864"/>
                  </a:lnTo>
                  <a:lnTo>
                    <a:pt x="1054" y="868"/>
                  </a:lnTo>
                  <a:lnTo>
                    <a:pt x="1054" y="876"/>
                  </a:lnTo>
                  <a:lnTo>
                    <a:pt x="1050" y="880"/>
                  </a:lnTo>
                  <a:lnTo>
                    <a:pt x="1042" y="885"/>
                  </a:lnTo>
                  <a:lnTo>
                    <a:pt x="1033" y="893"/>
                  </a:lnTo>
                  <a:lnTo>
                    <a:pt x="1029" y="897"/>
                  </a:lnTo>
                  <a:lnTo>
                    <a:pt x="1025" y="902"/>
                  </a:lnTo>
                  <a:lnTo>
                    <a:pt x="1021" y="906"/>
                  </a:lnTo>
                  <a:lnTo>
                    <a:pt x="1016" y="906"/>
                  </a:lnTo>
                  <a:lnTo>
                    <a:pt x="1012" y="910"/>
                  </a:lnTo>
                  <a:lnTo>
                    <a:pt x="1008" y="910"/>
                  </a:lnTo>
                  <a:lnTo>
                    <a:pt x="1004" y="910"/>
                  </a:lnTo>
                  <a:lnTo>
                    <a:pt x="999" y="906"/>
                  </a:lnTo>
                  <a:lnTo>
                    <a:pt x="995" y="906"/>
                  </a:lnTo>
                  <a:lnTo>
                    <a:pt x="987" y="902"/>
                  </a:lnTo>
                  <a:lnTo>
                    <a:pt x="974" y="893"/>
                  </a:lnTo>
                  <a:lnTo>
                    <a:pt x="957" y="885"/>
                  </a:lnTo>
                  <a:lnTo>
                    <a:pt x="944" y="876"/>
                  </a:lnTo>
                  <a:lnTo>
                    <a:pt x="940" y="876"/>
                  </a:lnTo>
                  <a:lnTo>
                    <a:pt x="936" y="876"/>
                  </a:lnTo>
                  <a:lnTo>
                    <a:pt x="932" y="876"/>
                  </a:lnTo>
                  <a:lnTo>
                    <a:pt x="927" y="876"/>
                  </a:lnTo>
                  <a:lnTo>
                    <a:pt x="919" y="876"/>
                  </a:lnTo>
                  <a:lnTo>
                    <a:pt x="910" y="876"/>
                  </a:lnTo>
                  <a:lnTo>
                    <a:pt x="885" y="876"/>
                  </a:lnTo>
                  <a:lnTo>
                    <a:pt x="881" y="880"/>
                  </a:lnTo>
                  <a:lnTo>
                    <a:pt x="868" y="880"/>
                  </a:lnTo>
                  <a:lnTo>
                    <a:pt x="864" y="880"/>
                  </a:lnTo>
                  <a:lnTo>
                    <a:pt x="855" y="880"/>
                  </a:lnTo>
                  <a:lnTo>
                    <a:pt x="851" y="880"/>
                  </a:lnTo>
                  <a:lnTo>
                    <a:pt x="843" y="885"/>
                  </a:lnTo>
                  <a:lnTo>
                    <a:pt x="839" y="885"/>
                  </a:lnTo>
                  <a:lnTo>
                    <a:pt x="834" y="889"/>
                  </a:lnTo>
                  <a:lnTo>
                    <a:pt x="826" y="893"/>
                  </a:lnTo>
                  <a:lnTo>
                    <a:pt x="809" y="906"/>
                  </a:lnTo>
                  <a:lnTo>
                    <a:pt x="800" y="910"/>
                  </a:lnTo>
                  <a:lnTo>
                    <a:pt x="796" y="914"/>
                  </a:lnTo>
                  <a:lnTo>
                    <a:pt x="792" y="914"/>
                  </a:lnTo>
                  <a:lnTo>
                    <a:pt x="783" y="919"/>
                  </a:lnTo>
                  <a:lnTo>
                    <a:pt x="779" y="919"/>
                  </a:lnTo>
                  <a:lnTo>
                    <a:pt x="775" y="919"/>
                  </a:lnTo>
                  <a:lnTo>
                    <a:pt x="771" y="919"/>
                  </a:lnTo>
                  <a:lnTo>
                    <a:pt x="762" y="919"/>
                  </a:lnTo>
                  <a:lnTo>
                    <a:pt x="754" y="919"/>
                  </a:lnTo>
                  <a:lnTo>
                    <a:pt x="741" y="914"/>
                  </a:lnTo>
                  <a:lnTo>
                    <a:pt x="724" y="914"/>
                  </a:lnTo>
                  <a:lnTo>
                    <a:pt x="712" y="910"/>
                  </a:lnTo>
                  <a:lnTo>
                    <a:pt x="703" y="910"/>
                  </a:lnTo>
                  <a:lnTo>
                    <a:pt x="690" y="906"/>
                  </a:lnTo>
                  <a:lnTo>
                    <a:pt x="686" y="906"/>
                  </a:lnTo>
                  <a:lnTo>
                    <a:pt x="678" y="902"/>
                  </a:lnTo>
                  <a:lnTo>
                    <a:pt x="673" y="897"/>
                  </a:lnTo>
                  <a:lnTo>
                    <a:pt x="669" y="897"/>
                  </a:lnTo>
                  <a:lnTo>
                    <a:pt x="665" y="893"/>
                  </a:lnTo>
                  <a:lnTo>
                    <a:pt x="661" y="885"/>
                  </a:lnTo>
                  <a:lnTo>
                    <a:pt x="656" y="880"/>
                  </a:lnTo>
                  <a:lnTo>
                    <a:pt x="652" y="876"/>
                  </a:lnTo>
                  <a:lnTo>
                    <a:pt x="648" y="876"/>
                  </a:lnTo>
                  <a:lnTo>
                    <a:pt x="644" y="872"/>
                  </a:lnTo>
                  <a:lnTo>
                    <a:pt x="635" y="868"/>
                  </a:lnTo>
                  <a:lnTo>
                    <a:pt x="631" y="864"/>
                  </a:lnTo>
                  <a:lnTo>
                    <a:pt x="618" y="855"/>
                  </a:lnTo>
                  <a:lnTo>
                    <a:pt x="568" y="830"/>
                  </a:lnTo>
                  <a:lnTo>
                    <a:pt x="555" y="821"/>
                  </a:lnTo>
                  <a:lnTo>
                    <a:pt x="542" y="817"/>
                  </a:lnTo>
                  <a:lnTo>
                    <a:pt x="538" y="813"/>
                  </a:lnTo>
                  <a:lnTo>
                    <a:pt x="534" y="808"/>
                  </a:lnTo>
                  <a:lnTo>
                    <a:pt x="529" y="808"/>
                  </a:lnTo>
                  <a:lnTo>
                    <a:pt x="525" y="800"/>
                  </a:lnTo>
                  <a:lnTo>
                    <a:pt x="521" y="796"/>
                  </a:lnTo>
                  <a:lnTo>
                    <a:pt x="517" y="792"/>
                  </a:lnTo>
                  <a:lnTo>
                    <a:pt x="513" y="783"/>
                  </a:lnTo>
                  <a:lnTo>
                    <a:pt x="513" y="779"/>
                  </a:lnTo>
                  <a:lnTo>
                    <a:pt x="508" y="775"/>
                  </a:lnTo>
                  <a:lnTo>
                    <a:pt x="504" y="770"/>
                  </a:lnTo>
                  <a:lnTo>
                    <a:pt x="500" y="766"/>
                  </a:lnTo>
                  <a:lnTo>
                    <a:pt x="496" y="762"/>
                  </a:lnTo>
                  <a:lnTo>
                    <a:pt x="479" y="753"/>
                  </a:lnTo>
                  <a:lnTo>
                    <a:pt x="474" y="749"/>
                  </a:lnTo>
                  <a:lnTo>
                    <a:pt x="470" y="749"/>
                  </a:lnTo>
                  <a:lnTo>
                    <a:pt x="466" y="745"/>
                  </a:lnTo>
                  <a:lnTo>
                    <a:pt x="449" y="741"/>
                  </a:lnTo>
                  <a:lnTo>
                    <a:pt x="436" y="736"/>
                  </a:lnTo>
                  <a:lnTo>
                    <a:pt x="428" y="736"/>
                  </a:lnTo>
                  <a:lnTo>
                    <a:pt x="424" y="736"/>
                  </a:lnTo>
                  <a:lnTo>
                    <a:pt x="419" y="736"/>
                  </a:lnTo>
                  <a:lnTo>
                    <a:pt x="415" y="736"/>
                  </a:lnTo>
                  <a:lnTo>
                    <a:pt x="415" y="732"/>
                  </a:lnTo>
                  <a:lnTo>
                    <a:pt x="411" y="728"/>
                  </a:lnTo>
                  <a:lnTo>
                    <a:pt x="407" y="720"/>
                  </a:lnTo>
                  <a:lnTo>
                    <a:pt x="402" y="715"/>
                  </a:lnTo>
                  <a:lnTo>
                    <a:pt x="398" y="707"/>
                  </a:lnTo>
                  <a:lnTo>
                    <a:pt x="390" y="698"/>
                  </a:lnTo>
                  <a:lnTo>
                    <a:pt x="386" y="690"/>
                  </a:lnTo>
                  <a:lnTo>
                    <a:pt x="377" y="686"/>
                  </a:lnTo>
                  <a:lnTo>
                    <a:pt x="373" y="681"/>
                  </a:lnTo>
                  <a:lnTo>
                    <a:pt x="369" y="681"/>
                  </a:lnTo>
                  <a:lnTo>
                    <a:pt x="364" y="681"/>
                  </a:lnTo>
                  <a:lnTo>
                    <a:pt x="360" y="681"/>
                  </a:lnTo>
                  <a:lnTo>
                    <a:pt x="352" y="686"/>
                  </a:lnTo>
                  <a:lnTo>
                    <a:pt x="347" y="686"/>
                  </a:lnTo>
                  <a:lnTo>
                    <a:pt x="343" y="686"/>
                  </a:lnTo>
                  <a:lnTo>
                    <a:pt x="339" y="686"/>
                  </a:lnTo>
                  <a:lnTo>
                    <a:pt x="335" y="686"/>
                  </a:lnTo>
                  <a:lnTo>
                    <a:pt x="331" y="686"/>
                  </a:lnTo>
                  <a:lnTo>
                    <a:pt x="331" y="681"/>
                  </a:lnTo>
                  <a:lnTo>
                    <a:pt x="318" y="677"/>
                  </a:lnTo>
                  <a:lnTo>
                    <a:pt x="318" y="673"/>
                  </a:lnTo>
                  <a:lnTo>
                    <a:pt x="314" y="673"/>
                  </a:lnTo>
                  <a:lnTo>
                    <a:pt x="305" y="673"/>
                  </a:lnTo>
                  <a:lnTo>
                    <a:pt x="301" y="673"/>
                  </a:lnTo>
                  <a:lnTo>
                    <a:pt x="292" y="673"/>
                  </a:lnTo>
                  <a:lnTo>
                    <a:pt x="280" y="673"/>
                  </a:lnTo>
                  <a:lnTo>
                    <a:pt x="267" y="677"/>
                  </a:lnTo>
                  <a:lnTo>
                    <a:pt x="242" y="681"/>
                  </a:lnTo>
                  <a:lnTo>
                    <a:pt x="229" y="681"/>
                  </a:lnTo>
                  <a:lnTo>
                    <a:pt x="220" y="681"/>
                  </a:lnTo>
                  <a:lnTo>
                    <a:pt x="216" y="686"/>
                  </a:lnTo>
                  <a:lnTo>
                    <a:pt x="212" y="686"/>
                  </a:lnTo>
                  <a:lnTo>
                    <a:pt x="208" y="681"/>
                  </a:lnTo>
                  <a:lnTo>
                    <a:pt x="204" y="681"/>
                  </a:lnTo>
                  <a:lnTo>
                    <a:pt x="195" y="677"/>
                  </a:lnTo>
                  <a:lnTo>
                    <a:pt x="191" y="677"/>
                  </a:lnTo>
                  <a:lnTo>
                    <a:pt x="182" y="669"/>
                  </a:lnTo>
                  <a:lnTo>
                    <a:pt x="178" y="669"/>
                  </a:lnTo>
                  <a:lnTo>
                    <a:pt x="174" y="665"/>
                  </a:lnTo>
                  <a:lnTo>
                    <a:pt x="170" y="665"/>
                  </a:lnTo>
                  <a:lnTo>
                    <a:pt x="165" y="660"/>
                  </a:lnTo>
                  <a:lnTo>
                    <a:pt x="161" y="660"/>
                  </a:lnTo>
                  <a:lnTo>
                    <a:pt x="157" y="660"/>
                  </a:lnTo>
                  <a:lnTo>
                    <a:pt x="153" y="665"/>
                  </a:lnTo>
                  <a:lnTo>
                    <a:pt x="136" y="665"/>
                  </a:lnTo>
                  <a:lnTo>
                    <a:pt x="132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9"/>
                  </a:lnTo>
                  <a:lnTo>
                    <a:pt x="98" y="669"/>
                  </a:lnTo>
                  <a:lnTo>
                    <a:pt x="93" y="669"/>
                  </a:lnTo>
                  <a:lnTo>
                    <a:pt x="89" y="669"/>
                  </a:lnTo>
                  <a:lnTo>
                    <a:pt x="85" y="669"/>
                  </a:lnTo>
                  <a:lnTo>
                    <a:pt x="81" y="665"/>
                  </a:lnTo>
                  <a:lnTo>
                    <a:pt x="77" y="665"/>
                  </a:lnTo>
                  <a:lnTo>
                    <a:pt x="77" y="660"/>
                  </a:lnTo>
                  <a:lnTo>
                    <a:pt x="68" y="656"/>
                  </a:lnTo>
                  <a:lnTo>
                    <a:pt x="64" y="652"/>
                  </a:lnTo>
                  <a:lnTo>
                    <a:pt x="60" y="648"/>
                  </a:lnTo>
                  <a:lnTo>
                    <a:pt x="60" y="643"/>
                  </a:lnTo>
                  <a:lnTo>
                    <a:pt x="55" y="635"/>
                  </a:lnTo>
                  <a:lnTo>
                    <a:pt x="43" y="618"/>
                  </a:lnTo>
                  <a:lnTo>
                    <a:pt x="30" y="597"/>
                  </a:lnTo>
                  <a:lnTo>
                    <a:pt x="26" y="593"/>
                  </a:lnTo>
                  <a:lnTo>
                    <a:pt x="26" y="588"/>
                  </a:lnTo>
                  <a:lnTo>
                    <a:pt x="21" y="584"/>
                  </a:lnTo>
                  <a:lnTo>
                    <a:pt x="21" y="580"/>
                  </a:lnTo>
                  <a:lnTo>
                    <a:pt x="21" y="576"/>
                  </a:lnTo>
                  <a:lnTo>
                    <a:pt x="17" y="571"/>
                  </a:lnTo>
                  <a:lnTo>
                    <a:pt x="17" y="567"/>
                  </a:lnTo>
                  <a:lnTo>
                    <a:pt x="17" y="563"/>
                  </a:lnTo>
                  <a:lnTo>
                    <a:pt x="17" y="559"/>
                  </a:lnTo>
                  <a:lnTo>
                    <a:pt x="17" y="554"/>
                  </a:lnTo>
                  <a:lnTo>
                    <a:pt x="21" y="554"/>
                  </a:lnTo>
                  <a:lnTo>
                    <a:pt x="21" y="550"/>
                  </a:lnTo>
                  <a:lnTo>
                    <a:pt x="21" y="546"/>
                  </a:lnTo>
                  <a:lnTo>
                    <a:pt x="26" y="542"/>
                  </a:lnTo>
                  <a:lnTo>
                    <a:pt x="26" y="538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38" y="525"/>
                  </a:lnTo>
                  <a:lnTo>
                    <a:pt x="43" y="525"/>
                  </a:lnTo>
                  <a:lnTo>
                    <a:pt x="47" y="521"/>
                  </a:lnTo>
                  <a:lnTo>
                    <a:pt x="51" y="516"/>
                  </a:lnTo>
                  <a:lnTo>
                    <a:pt x="72" y="508"/>
                  </a:lnTo>
                  <a:lnTo>
                    <a:pt x="77" y="504"/>
                  </a:lnTo>
                  <a:lnTo>
                    <a:pt x="81" y="499"/>
                  </a:lnTo>
                  <a:lnTo>
                    <a:pt x="85" y="495"/>
                  </a:lnTo>
                  <a:lnTo>
                    <a:pt x="89" y="491"/>
                  </a:lnTo>
                  <a:lnTo>
                    <a:pt x="93" y="487"/>
                  </a:lnTo>
                  <a:lnTo>
                    <a:pt x="93" y="482"/>
                  </a:lnTo>
                  <a:lnTo>
                    <a:pt x="98" y="478"/>
                  </a:lnTo>
                  <a:lnTo>
                    <a:pt x="98" y="474"/>
                  </a:lnTo>
                  <a:lnTo>
                    <a:pt x="102" y="470"/>
                  </a:lnTo>
                  <a:lnTo>
                    <a:pt x="102" y="466"/>
                  </a:lnTo>
                  <a:lnTo>
                    <a:pt x="102" y="461"/>
                  </a:lnTo>
                  <a:lnTo>
                    <a:pt x="102" y="453"/>
                  </a:lnTo>
                  <a:lnTo>
                    <a:pt x="102" y="449"/>
                  </a:lnTo>
                  <a:lnTo>
                    <a:pt x="102" y="444"/>
                  </a:lnTo>
                  <a:lnTo>
                    <a:pt x="102" y="440"/>
                  </a:lnTo>
                  <a:lnTo>
                    <a:pt x="68" y="381"/>
                  </a:lnTo>
                  <a:lnTo>
                    <a:pt x="64" y="372"/>
                  </a:lnTo>
                  <a:lnTo>
                    <a:pt x="60" y="368"/>
                  </a:lnTo>
                  <a:lnTo>
                    <a:pt x="55" y="360"/>
                  </a:lnTo>
                  <a:lnTo>
                    <a:pt x="51" y="355"/>
                  </a:lnTo>
                  <a:lnTo>
                    <a:pt x="38" y="334"/>
                  </a:lnTo>
                  <a:lnTo>
                    <a:pt x="17" y="305"/>
                  </a:lnTo>
                  <a:lnTo>
                    <a:pt x="13" y="292"/>
                  </a:lnTo>
                  <a:lnTo>
                    <a:pt x="9" y="283"/>
                  </a:lnTo>
                  <a:lnTo>
                    <a:pt x="5" y="279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0" name="Freeform 116"/>
            <p:cNvSpPr>
              <a:spLocks/>
            </p:cNvSpPr>
            <p:nvPr/>
          </p:nvSpPr>
          <p:spPr bwMode="auto">
            <a:xfrm>
              <a:off x="2475711" y="4202360"/>
              <a:ext cx="514932" cy="687982"/>
            </a:xfrm>
            <a:custGeom>
              <a:avLst/>
              <a:gdLst>
                <a:gd name="T0" fmla="*/ 1202 w 1625"/>
                <a:gd name="T1" fmla="*/ 26 h 2172"/>
                <a:gd name="T2" fmla="*/ 1227 w 1625"/>
                <a:gd name="T3" fmla="*/ 106 h 2172"/>
                <a:gd name="T4" fmla="*/ 1325 w 1625"/>
                <a:gd name="T5" fmla="*/ 216 h 2172"/>
                <a:gd name="T6" fmla="*/ 1418 w 1625"/>
                <a:gd name="T7" fmla="*/ 292 h 2172"/>
                <a:gd name="T8" fmla="*/ 1498 w 1625"/>
                <a:gd name="T9" fmla="*/ 377 h 2172"/>
                <a:gd name="T10" fmla="*/ 1507 w 1625"/>
                <a:gd name="T11" fmla="*/ 517 h 2172"/>
                <a:gd name="T12" fmla="*/ 1439 w 1625"/>
                <a:gd name="T13" fmla="*/ 555 h 2172"/>
                <a:gd name="T14" fmla="*/ 1443 w 1625"/>
                <a:gd name="T15" fmla="*/ 640 h 2172"/>
                <a:gd name="T16" fmla="*/ 1346 w 1625"/>
                <a:gd name="T17" fmla="*/ 695 h 2172"/>
                <a:gd name="T18" fmla="*/ 1350 w 1625"/>
                <a:gd name="T19" fmla="*/ 872 h 2172"/>
                <a:gd name="T20" fmla="*/ 1456 w 1625"/>
                <a:gd name="T21" fmla="*/ 851 h 2172"/>
                <a:gd name="T22" fmla="*/ 1545 w 1625"/>
                <a:gd name="T23" fmla="*/ 885 h 2172"/>
                <a:gd name="T24" fmla="*/ 1621 w 1625"/>
                <a:gd name="T25" fmla="*/ 940 h 2172"/>
                <a:gd name="T26" fmla="*/ 1617 w 1625"/>
                <a:gd name="T27" fmla="*/ 1038 h 2172"/>
                <a:gd name="T28" fmla="*/ 1537 w 1625"/>
                <a:gd name="T29" fmla="*/ 1004 h 2172"/>
                <a:gd name="T30" fmla="*/ 1553 w 1625"/>
                <a:gd name="T31" fmla="*/ 1076 h 2172"/>
                <a:gd name="T32" fmla="*/ 1532 w 1625"/>
                <a:gd name="T33" fmla="*/ 1177 h 2172"/>
                <a:gd name="T34" fmla="*/ 1532 w 1625"/>
                <a:gd name="T35" fmla="*/ 1279 h 2172"/>
                <a:gd name="T36" fmla="*/ 1583 w 1625"/>
                <a:gd name="T37" fmla="*/ 1431 h 2172"/>
                <a:gd name="T38" fmla="*/ 1549 w 1625"/>
                <a:gd name="T39" fmla="*/ 1524 h 2172"/>
                <a:gd name="T40" fmla="*/ 1575 w 1625"/>
                <a:gd name="T41" fmla="*/ 1601 h 2172"/>
                <a:gd name="T42" fmla="*/ 1579 w 1625"/>
                <a:gd name="T43" fmla="*/ 1681 h 2172"/>
                <a:gd name="T44" fmla="*/ 1558 w 1625"/>
                <a:gd name="T45" fmla="*/ 1753 h 2172"/>
                <a:gd name="T46" fmla="*/ 1596 w 1625"/>
                <a:gd name="T47" fmla="*/ 1863 h 2172"/>
                <a:gd name="T48" fmla="*/ 1507 w 1625"/>
                <a:gd name="T49" fmla="*/ 1897 h 2172"/>
                <a:gd name="T50" fmla="*/ 1376 w 1625"/>
                <a:gd name="T51" fmla="*/ 1859 h 2172"/>
                <a:gd name="T52" fmla="*/ 1261 w 1625"/>
                <a:gd name="T53" fmla="*/ 1918 h 2172"/>
                <a:gd name="T54" fmla="*/ 1143 w 1625"/>
                <a:gd name="T55" fmla="*/ 1973 h 2172"/>
                <a:gd name="T56" fmla="*/ 1041 w 1625"/>
                <a:gd name="T57" fmla="*/ 1986 h 2172"/>
                <a:gd name="T58" fmla="*/ 842 w 1625"/>
                <a:gd name="T59" fmla="*/ 1927 h 2172"/>
                <a:gd name="T60" fmla="*/ 838 w 1625"/>
                <a:gd name="T61" fmla="*/ 2045 h 2172"/>
                <a:gd name="T62" fmla="*/ 859 w 1625"/>
                <a:gd name="T63" fmla="*/ 2138 h 2172"/>
                <a:gd name="T64" fmla="*/ 694 w 1625"/>
                <a:gd name="T65" fmla="*/ 2160 h 2172"/>
                <a:gd name="T66" fmla="*/ 533 w 1625"/>
                <a:gd name="T67" fmla="*/ 2113 h 2172"/>
                <a:gd name="T68" fmla="*/ 360 w 1625"/>
                <a:gd name="T69" fmla="*/ 2083 h 2172"/>
                <a:gd name="T70" fmla="*/ 326 w 1625"/>
                <a:gd name="T71" fmla="*/ 1982 h 2172"/>
                <a:gd name="T72" fmla="*/ 220 w 1625"/>
                <a:gd name="T73" fmla="*/ 1922 h 2172"/>
                <a:gd name="T74" fmla="*/ 123 w 1625"/>
                <a:gd name="T75" fmla="*/ 1889 h 2172"/>
                <a:gd name="T76" fmla="*/ 8 w 1625"/>
                <a:gd name="T77" fmla="*/ 1872 h 2172"/>
                <a:gd name="T78" fmla="*/ 211 w 1625"/>
                <a:gd name="T79" fmla="*/ 1795 h 2172"/>
                <a:gd name="T80" fmla="*/ 207 w 1625"/>
                <a:gd name="T81" fmla="*/ 1656 h 2172"/>
                <a:gd name="T82" fmla="*/ 199 w 1625"/>
                <a:gd name="T83" fmla="*/ 1524 h 2172"/>
                <a:gd name="T84" fmla="*/ 283 w 1625"/>
                <a:gd name="T85" fmla="*/ 1385 h 2172"/>
                <a:gd name="T86" fmla="*/ 419 w 1625"/>
                <a:gd name="T87" fmla="*/ 1309 h 2172"/>
                <a:gd name="T88" fmla="*/ 529 w 1625"/>
                <a:gd name="T89" fmla="*/ 1330 h 2172"/>
                <a:gd name="T90" fmla="*/ 461 w 1625"/>
                <a:gd name="T91" fmla="*/ 1173 h 2172"/>
                <a:gd name="T92" fmla="*/ 377 w 1625"/>
                <a:gd name="T93" fmla="*/ 983 h 2172"/>
                <a:gd name="T94" fmla="*/ 262 w 1625"/>
                <a:gd name="T95" fmla="*/ 889 h 2172"/>
                <a:gd name="T96" fmla="*/ 123 w 1625"/>
                <a:gd name="T97" fmla="*/ 813 h 2172"/>
                <a:gd name="T98" fmla="*/ 220 w 1625"/>
                <a:gd name="T99" fmla="*/ 623 h 2172"/>
                <a:gd name="T100" fmla="*/ 237 w 1625"/>
                <a:gd name="T101" fmla="*/ 542 h 2172"/>
                <a:gd name="T102" fmla="*/ 296 w 1625"/>
                <a:gd name="T103" fmla="*/ 491 h 2172"/>
                <a:gd name="T104" fmla="*/ 351 w 1625"/>
                <a:gd name="T105" fmla="*/ 386 h 2172"/>
                <a:gd name="T106" fmla="*/ 292 w 1625"/>
                <a:gd name="T107" fmla="*/ 263 h 2172"/>
                <a:gd name="T108" fmla="*/ 381 w 1625"/>
                <a:gd name="T109" fmla="*/ 178 h 2172"/>
                <a:gd name="T110" fmla="*/ 516 w 1625"/>
                <a:gd name="T111" fmla="*/ 191 h 2172"/>
                <a:gd name="T112" fmla="*/ 698 w 1625"/>
                <a:gd name="T113" fmla="*/ 250 h 2172"/>
                <a:gd name="T114" fmla="*/ 766 w 1625"/>
                <a:gd name="T115" fmla="*/ 212 h 2172"/>
                <a:gd name="T116" fmla="*/ 817 w 1625"/>
                <a:gd name="T117" fmla="*/ 123 h 2172"/>
                <a:gd name="T118" fmla="*/ 902 w 1625"/>
                <a:gd name="T119" fmla="*/ 81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2172">
                  <a:moveTo>
                    <a:pt x="935" y="13"/>
                  </a:moveTo>
                  <a:lnTo>
                    <a:pt x="944" y="13"/>
                  </a:lnTo>
                  <a:lnTo>
                    <a:pt x="969" y="9"/>
                  </a:lnTo>
                  <a:lnTo>
                    <a:pt x="990" y="9"/>
                  </a:lnTo>
                  <a:lnTo>
                    <a:pt x="1062" y="0"/>
                  </a:lnTo>
                  <a:lnTo>
                    <a:pt x="1067" y="0"/>
                  </a:lnTo>
                  <a:lnTo>
                    <a:pt x="1079" y="0"/>
                  </a:lnTo>
                  <a:lnTo>
                    <a:pt x="1088" y="0"/>
                  </a:lnTo>
                  <a:lnTo>
                    <a:pt x="1096" y="0"/>
                  </a:lnTo>
                  <a:lnTo>
                    <a:pt x="1109" y="0"/>
                  </a:lnTo>
                  <a:lnTo>
                    <a:pt x="1122" y="5"/>
                  </a:lnTo>
                  <a:lnTo>
                    <a:pt x="1147" y="9"/>
                  </a:lnTo>
                  <a:lnTo>
                    <a:pt x="1168" y="13"/>
                  </a:lnTo>
                  <a:lnTo>
                    <a:pt x="1177" y="13"/>
                  </a:lnTo>
                  <a:lnTo>
                    <a:pt x="1181" y="13"/>
                  </a:lnTo>
                  <a:lnTo>
                    <a:pt x="1185" y="17"/>
                  </a:lnTo>
                  <a:lnTo>
                    <a:pt x="1194" y="22"/>
                  </a:lnTo>
                  <a:lnTo>
                    <a:pt x="1202" y="22"/>
                  </a:lnTo>
                  <a:lnTo>
                    <a:pt x="1202" y="26"/>
                  </a:lnTo>
                  <a:lnTo>
                    <a:pt x="1206" y="26"/>
                  </a:lnTo>
                  <a:lnTo>
                    <a:pt x="1211" y="30"/>
                  </a:lnTo>
                  <a:lnTo>
                    <a:pt x="1215" y="34"/>
                  </a:lnTo>
                  <a:lnTo>
                    <a:pt x="1215" y="43"/>
                  </a:lnTo>
                  <a:lnTo>
                    <a:pt x="1215" y="47"/>
                  </a:lnTo>
                  <a:lnTo>
                    <a:pt x="1215" y="51"/>
                  </a:lnTo>
                  <a:lnTo>
                    <a:pt x="1211" y="60"/>
                  </a:lnTo>
                  <a:lnTo>
                    <a:pt x="1211" y="64"/>
                  </a:lnTo>
                  <a:lnTo>
                    <a:pt x="1211" y="68"/>
                  </a:lnTo>
                  <a:lnTo>
                    <a:pt x="1206" y="77"/>
                  </a:lnTo>
                  <a:lnTo>
                    <a:pt x="1206" y="81"/>
                  </a:lnTo>
                  <a:lnTo>
                    <a:pt x="1211" y="85"/>
                  </a:lnTo>
                  <a:lnTo>
                    <a:pt x="1211" y="89"/>
                  </a:lnTo>
                  <a:lnTo>
                    <a:pt x="1211" y="93"/>
                  </a:lnTo>
                  <a:lnTo>
                    <a:pt x="1215" y="98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6"/>
                  </a:lnTo>
                  <a:lnTo>
                    <a:pt x="1227" y="106"/>
                  </a:lnTo>
                  <a:lnTo>
                    <a:pt x="1240" y="110"/>
                  </a:lnTo>
                  <a:lnTo>
                    <a:pt x="1249" y="110"/>
                  </a:lnTo>
                  <a:lnTo>
                    <a:pt x="1253" y="115"/>
                  </a:lnTo>
                  <a:lnTo>
                    <a:pt x="1257" y="119"/>
                  </a:lnTo>
                  <a:lnTo>
                    <a:pt x="1266" y="123"/>
                  </a:lnTo>
                  <a:lnTo>
                    <a:pt x="1270" y="127"/>
                  </a:lnTo>
                  <a:lnTo>
                    <a:pt x="1278" y="132"/>
                  </a:lnTo>
                  <a:lnTo>
                    <a:pt x="1283" y="136"/>
                  </a:lnTo>
                  <a:lnTo>
                    <a:pt x="1287" y="144"/>
                  </a:lnTo>
                  <a:lnTo>
                    <a:pt x="1295" y="149"/>
                  </a:lnTo>
                  <a:lnTo>
                    <a:pt x="1299" y="153"/>
                  </a:lnTo>
                  <a:lnTo>
                    <a:pt x="1304" y="161"/>
                  </a:lnTo>
                  <a:lnTo>
                    <a:pt x="1308" y="161"/>
                  </a:lnTo>
                  <a:lnTo>
                    <a:pt x="1312" y="170"/>
                  </a:lnTo>
                  <a:lnTo>
                    <a:pt x="1316" y="174"/>
                  </a:lnTo>
                  <a:lnTo>
                    <a:pt x="1316" y="182"/>
                  </a:lnTo>
                  <a:lnTo>
                    <a:pt x="1321" y="187"/>
                  </a:lnTo>
                  <a:lnTo>
                    <a:pt x="1321" y="191"/>
                  </a:lnTo>
                  <a:lnTo>
                    <a:pt x="1325" y="216"/>
                  </a:lnTo>
                  <a:lnTo>
                    <a:pt x="1329" y="225"/>
                  </a:lnTo>
                  <a:lnTo>
                    <a:pt x="1329" y="233"/>
                  </a:lnTo>
                  <a:lnTo>
                    <a:pt x="1333" y="242"/>
                  </a:lnTo>
                  <a:lnTo>
                    <a:pt x="1338" y="246"/>
                  </a:lnTo>
                  <a:lnTo>
                    <a:pt x="1338" y="254"/>
                  </a:lnTo>
                  <a:lnTo>
                    <a:pt x="1342" y="259"/>
                  </a:lnTo>
                  <a:lnTo>
                    <a:pt x="1346" y="267"/>
                  </a:lnTo>
                  <a:lnTo>
                    <a:pt x="1350" y="267"/>
                  </a:lnTo>
                  <a:lnTo>
                    <a:pt x="1354" y="271"/>
                  </a:lnTo>
                  <a:lnTo>
                    <a:pt x="1354" y="276"/>
                  </a:lnTo>
                  <a:lnTo>
                    <a:pt x="1359" y="276"/>
                  </a:lnTo>
                  <a:lnTo>
                    <a:pt x="1363" y="280"/>
                  </a:lnTo>
                  <a:lnTo>
                    <a:pt x="1367" y="280"/>
                  </a:lnTo>
                  <a:lnTo>
                    <a:pt x="1371" y="284"/>
                  </a:lnTo>
                  <a:lnTo>
                    <a:pt x="1376" y="284"/>
                  </a:lnTo>
                  <a:lnTo>
                    <a:pt x="1380" y="284"/>
                  </a:lnTo>
                  <a:lnTo>
                    <a:pt x="1384" y="284"/>
                  </a:lnTo>
                  <a:lnTo>
                    <a:pt x="1405" y="288"/>
                  </a:lnTo>
                  <a:lnTo>
                    <a:pt x="1418" y="292"/>
                  </a:lnTo>
                  <a:lnTo>
                    <a:pt x="1422" y="292"/>
                  </a:lnTo>
                  <a:lnTo>
                    <a:pt x="1431" y="292"/>
                  </a:lnTo>
                  <a:lnTo>
                    <a:pt x="1439" y="292"/>
                  </a:lnTo>
                  <a:lnTo>
                    <a:pt x="1448" y="292"/>
                  </a:lnTo>
                  <a:lnTo>
                    <a:pt x="1465" y="292"/>
                  </a:lnTo>
                  <a:lnTo>
                    <a:pt x="1515" y="292"/>
                  </a:lnTo>
                  <a:lnTo>
                    <a:pt x="1524" y="292"/>
                  </a:lnTo>
                  <a:lnTo>
                    <a:pt x="1528" y="292"/>
                  </a:lnTo>
                  <a:lnTo>
                    <a:pt x="1532" y="292"/>
                  </a:lnTo>
                  <a:lnTo>
                    <a:pt x="1524" y="305"/>
                  </a:lnTo>
                  <a:lnTo>
                    <a:pt x="1524" y="309"/>
                  </a:lnTo>
                  <a:lnTo>
                    <a:pt x="1511" y="326"/>
                  </a:lnTo>
                  <a:lnTo>
                    <a:pt x="1507" y="335"/>
                  </a:lnTo>
                  <a:lnTo>
                    <a:pt x="1507" y="343"/>
                  </a:lnTo>
                  <a:lnTo>
                    <a:pt x="1503" y="352"/>
                  </a:lnTo>
                  <a:lnTo>
                    <a:pt x="1498" y="356"/>
                  </a:lnTo>
                  <a:lnTo>
                    <a:pt x="1498" y="364"/>
                  </a:lnTo>
                  <a:lnTo>
                    <a:pt x="1498" y="369"/>
                  </a:lnTo>
                  <a:lnTo>
                    <a:pt x="1498" y="377"/>
                  </a:lnTo>
                  <a:lnTo>
                    <a:pt x="1498" y="381"/>
                  </a:lnTo>
                  <a:lnTo>
                    <a:pt x="1498" y="386"/>
                  </a:lnTo>
                  <a:lnTo>
                    <a:pt x="1498" y="390"/>
                  </a:lnTo>
                  <a:lnTo>
                    <a:pt x="1503" y="407"/>
                  </a:lnTo>
                  <a:lnTo>
                    <a:pt x="1507" y="419"/>
                  </a:lnTo>
                  <a:lnTo>
                    <a:pt x="1511" y="428"/>
                  </a:lnTo>
                  <a:lnTo>
                    <a:pt x="1511" y="436"/>
                  </a:lnTo>
                  <a:lnTo>
                    <a:pt x="1515" y="441"/>
                  </a:lnTo>
                  <a:lnTo>
                    <a:pt x="1515" y="445"/>
                  </a:lnTo>
                  <a:lnTo>
                    <a:pt x="1515" y="453"/>
                  </a:lnTo>
                  <a:lnTo>
                    <a:pt x="1515" y="458"/>
                  </a:lnTo>
                  <a:lnTo>
                    <a:pt x="1515" y="462"/>
                  </a:lnTo>
                  <a:lnTo>
                    <a:pt x="1515" y="466"/>
                  </a:lnTo>
                  <a:lnTo>
                    <a:pt x="1515" y="483"/>
                  </a:lnTo>
                  <a:lnTo>
                    <a:pt x="1515" y="491"/>
                  </a:lnTo>
                  <a:lnTo>
                    <a:pt x="1515" y="504"/>
                  </a:lnTo>
                  <a:lnTo>
                    <a:pt x="1515" y="508"/>
                  </a:lnTo>
                  <a:lnTo>
                    <a:pt x="1511" y="513"/>
                  </a:lnTo>
                  <a:lnTo>
                    <a:pt x="1507" y="517"/>
                  </a:lnTo>
                  <a:lnTo>
                    <a:pt x="1507" y="521"/>
                  </a:lnTo>
                  <a:lnTo>
                    <a:pt x="1503" y="521"/>
                  </a:lnTo>
                  <a:lnTo>
                    <a:pt x="1498" y="521"/>
                  </a:lnTo>
                  <a:lnTo>
                    <a:pt x="1498" y="525"/>
                  </a:lnTo>
                  <a:lnTo>
                    <a:pt x="1494" y="525"/>
                  </a:lnTo>
                  <a:lnTo>
                    <a:pt x="1490" y="525"/>
                  </a:lnTo>
                  <a:lnTo>
                    <a:pt x="1486" y="530"/>
                  </a:lnTo>
                  <a:lnTo>
                    <a:pt x="1482" y="530"/>
                  </a:lnTo>
                  <a:lnTo>
                    <a:pt x="1473" y="530"/>
                  </a:lnTo>
                  <a:lnTo>
                    <a:pt x="1465" y="530"/>
                  </a:lnTo>
                  <a:lnTo>
                    <a:pt x="1456" y="530"/>
                  </a:lnTo>
                  <a:lnTo>
                    <a:pt x="1452" y="530"/>
                  </a:lnTo>
                  <a:lnTo>
                    <a:pt x="1448" y="534"/>
                  </a:lnTo>
                  <a:lnTo>
                    <a:pt x="1443" y="534"/>
                  </a:lnTo>
                  <a:lnTo>
                    <a:pt x="1443" y="538"/>
                  </a:lnTo>
                  <a:lnTo>
                    <a:pt x="1439" y="542"/>
                  </a:lnTo>
                  <a:lnTo>
                    <a:pt x="1439" y="546"/>
                  </a:lnTo>
                  <a:lnTo>
                    <a:pt x="1439" y="551"/>
                  </a:lnTo>
                  <a:lnTo>
                    <a:pt x="1439" y="555"/>
                  </a:lnTo>
                  <a:lnTo>
                    <a:pt x="1439" y="559"/>
                  </a:lnTo>
                  <a:lnTo>
                    <a:pt x="1443" y="563"/>
                  </a:lnTo>
                  <a:lnTo>
                    <a:pt x="1448" y="568"/>
                  </a:lnTo>
                  <a:lnTo>
                    <a:pt x="1448" y="572"/>
                  </a:lnTo>
                  <a:lnTo>
                    <a:pt x="1452" y="580"/>
                  </a:lnTo>
                  <a:lnTo>
                    <a:pt x="1456" y="585"/>
                  </a:lnTo>
                  <a:lnTo>
                    <a:pt x="1456" y="589"/>
                  </a:lnTo>
                  <a:lnTo>
                    <a:pt x="1460" y="602"/>
                  </a:lnTo>
                  <a:lnTo>
                    <a:pt x="1465" y="606"/>
                  </a:lnTo>
                  <a:lnTo>
                    <a:pt x="1465" y="610"/>
                  </a:lnTo>
                  <a:lnTo>
                    <a:pt x="1469" y="614"/>
                  </a:lnTo>
                  <a:lnTo>
                    <a:pt x="1465" y="618"/>
                  </a:lnTo>
                  <a:lnTo>
                    <a:pt x="1465" y="623"/>
                  </a:lnTo>
                  <a:lnTo>
                    <a:pt x="1465" y="627"/>
                  </a:lnTo>
                  <a:lnTo>
                    <a:pt x="1460" y="631"/>
                  </a:lnTo>
                  <a:lnTo>
                    <a:pt x="1456" y="635"/>
                  </a:lnTo>
                  <a:lnTo>
                    <a:pt x="1452" y="635"/>
                  </a:lnTo>
                  <a:lnTo>
                    <a:pt x="1448" y="640"/>
                  </a:lnTo>
                  <a:lnTo>
                    <a:pt x="1443" y="640"/>
                  </a:lnTo>
                  <a:lnTo>
                    <a:pt x="1439" y="640"/>
                  </a:lnTo>
                  <a:lnTo>
                    <a:pt x="1422" y="640"/>
                  </a:lnTo>
                  <a:lnTo>
                    <a:pt x="1414" y="644"/>
                  </a:lnTo>
                  <a:lnTo>
                    <a:pt x="1405" y="644"/>
                  </a:lnTo>
                  <a:lnTo>
                    <a:pt x="1401" y="644"/>
                  </a:lnTo>
                  <a:lnTo>
                    <a:pt x="1397" y="644"/>
                  </a:lnTo>
                  <a:lnTo>
                    <a:pt x="1388" y="648"/>
                  </a:lnTo>
                  <a:lnTo>
                    <a:pt x="1384" y="648"/>
                  </a:lnTo>
                  <a:lnTo>
                    <a:pt x="1380" y="652"/>
                  </a:lnTo>
                  <a:lnTo>
                    <a:pt x="1376" y="652"/>
                  </a:lnTo>
                  <a:lnTo>
                    <a:pt x="1376" y="657"/>
                  </a:lnTo>
                  <a:lnTo>
                    <a:pt x="1371" y="657"/>
                  </a:lnTo>
                  <a:lnTo>
                    <a:pt x="1367" y="661"/>
                  </a:lnTo>
                  <a:lnTo>
                    <a:pt x="1363" y="665"/>
                  </a:lnTo>
                  <a:lnTo>
                    <a:pt x="1359" y="673"/>
                  </a:lnTo>
                  <a:lnTo>
                    <a:pt x="1354" y="678"/>
                  </a:lnTo>
                  <a:lnTo>
                    <a:pt x="1350" y="682"/>
                  </a:lnTo>
                  <a:lnTo>
                    <a:pt x="1350" y="690"/>
                  </a:lnTo>
                  <a:lnTo>
                    <a:pt x="1346" y="695"/>
                  </a:lnTo>
                  <a:lnTo>
                    <a:pt x="1342" y="703"/>
                  </a:lnTo>
                  <a:lnTo>
                    <a:pt x="1342" y="707"/>
                  </a:lnTo>
                  <a:lnTo>
                    <a:pt x="1342" y="716"/>
                  </a:lnTo>
                  <a:lnTo>
                    <a:pt x="1338" y="729"/>
                  </a:lnTo>
                  <a:lnTo>
                    <a:pt x="1333" y="758"/>
                  </a:lnTo>
                  <a:lnTo>
                    <a:pt x="1329" y="771"/>
                  </a:lnTo>
                  <a:lnTo>
                    <a:pt x="1329" y="792"/>
                  </a:lnTo>
                  <a:lnTo>
                    <a:pt x="1329" y="809"/>
                  </a:lnTo>
                  <a:lnTo>
                    <a:pt x="1329" y="813"/>
                  </a:lnTo>
                  <a:lnTo>
                    <a:pt x="1329" y="822"/>
                  </a:lnTo>
                  <a:lnTo>
                    <a:pt x="1333" y="830"/>
                  </a:lnTo>
                  <a:lnTo>
                    <a:pt x="1333" y="839"/>
                  </a:lnTo>
                  <a:lnTo>
                    <a:pt x="1338" y="847"/>
                  </a:lnTo>
                  <a:lnTo>
                    <a:pt x="1338" y="851"/>
                  </a:lnTo>
                  <a:lnTo>
                    <a:pt x="1342" y="856"/>
                  </a:lnTo>
                  <a:lnTo>
                    <a:pt x="1342" y="860"/>
                  </a:lnTo>
                  <a:lnTo>
                    <a:pt x="1346" y="864"/>
                  </a:lnTo>
                  <a:lnTo>
                    <a:pt x="1350" y="868"/>
                  </a:lnTo>
                  <a:lnTo>
                    <a:pt x="1350" y="872"/>
                  </a:lnTo>
                  <a:lnTo>
                    <a:pt x="1354" y="872"/>
                  </a:lnTo>
                  <a:lnTo>
                    <a:pt x="1359" y="877"/>
                  </a:lnTo>
                  <a:lnTo>
                    <a:pt x="1363" y="877"/>
                  </a:lnTo>
                  <a:lnTo>
                    <a:pt x="1367" y="877"/>
                  </a:lnTo>
                  <a:lnTo>
                    <a:pt x="1371" y="877"/>
                  </a:lnTo>
                  <a:lnTo>
                    <a:pt x="1376" y="877"/>
                  </a:lnTo>
                  <a:lnTo>
                    <a:pt x="1380" y="877"/>
                  </a:lnTo>
                  <a:lnTo>
                    <a:pt x="1388" y="877"/>
                  </a:lnTo>
                  <a:lnTo>
                    <a:pt x="1397" y="872"/>
                  </a:lnTo>
                  <a:lnTo>
                    <a:pt x="1405" y="872"/>
                  </a:lnTo>
                  <a:lnTo>
                    <a:pt x="1410" y="872"/>
                  </a:lnTo>
                  <a:lnTo>
                    <a:pt x="1414" y="868"/>
                  </a:lnTo>
                  <a:lnTo>
                    <a:pt x="1418" y="868"/>
                  </a:lnTo>
                  <a:lnTo>
                    <a:pt x="1422" y="864"/>
                  </a:lnTo>
                  <a:lnTo>
                    <a:pt x="1439" y="856"/>
                  </a:lnTo>
                  <a:lnTo>
                    <a:pt x="1443" y="851"/>
                  </a:lnTo>
                  <a:lnTo>
                    <a:pt x="1448" y="851"/>
                  </a:lnTo>
                  <a:lnTo>
                    <a:pt x="1452" y="851"/>
                  </a:lnTo>
                  <a:lnTo>
                    <a:pt x="1456" y="851"/>
                  </a:lnTo>
                  <a:lnTo>
                    <a:pt x="1460" y="847"/>
                  </a:lnTo>
                  <a:lnTo>
                    <a:pt x="1469" y="847"/>
                  </a:lnTo>
                  <a:lnTo>
                    <a:pt x="1473" y="847"/>
                  </a:lnTo>
                  <a:lnTo>
                    <a:pt x="1477" y="847"/>
                  </a:lnTo>
                  <a:lnTo>
                    <a:pt x="1482" y="847"/>
                  </a:lnTo>
                  <a:lnTo>
                    <a:pt x="1486" y="851"/>
                  </a:lnTo>
                  <a:lnTo>
                    <a:pt x="1490" y="851"/>
                  </a:lnTo>
                  <a:lnTo>
                    <a:pt x="1494" y="856"/>
                  </a:lnTo>
                  <a:lnTo>
                    <a:pt x="1498" y="860"/>
                  </a:lnTo>
                  <a:lnTo>
                    <a:pt x="1503" y="864"/>
                  </a:lnTo>
                  <a:lnTo>
                    <a:pt x="1503" y="868"/>
                  </a:lnTo>
                  <a:lnTo>
                    <a:pt x="1507" y="872"/>
                  </a:lnTo>
                  <a:lnTo>
                    <a:pt x="1511" y="877"/>
                  </a:lnTo>
                  <a:lnTo>
                    <a:pt x="1515" y="877"/>
                  </a:lnTo>
                  <a:lnTo>
                    <a:pt x="1520" y="877"/>
                  </a:lnTo>
                  <a:lnTo>
                    <a:pt x="1524" y="877"/>
                  </a:lnTo>
                  <a:lnTo>
                    <a:pt x="1532" y="881"/>
                  </a:lnTo>
                  <a:lnTo>
                    <a:pt x="1537" y="881"/>
                  </a:lnTo>
                  <a:lnTo>
                    <a:pt x="1545" y="885"/>
                  </a:lnTo>
                  <a:lnTo>
                    <a:pt x="1549" y="885"/>
                  </a:lnTo>
                  <a:lnTo>
                    <a:pt x="1553" y="885"/>
                  </a:lnTo>
                  <a:lnTo>
                    <a:pt x="1558" y="885"/>
                  </a:lnTo>
                  <a:lnTo>
                    <a:pt x="1562" y="885"/>
                  </a:lnTo>
                  <a:lnTo>
                    <a:pt x="1570" y="885"/>
                  </a:lnTo>
                  <a:lnTo>
                    <a:pt x="1575" y="885"/>
                  </a:lnTo>
                  <a:lnTo>
                    <a:pt x="1579" y="885"/>
                  </a:lnTo>
                  <a:lnTo>
                    <a:pt x="1583" y="885"/>
                  </a:lnTo>
                  <a:lnTo>
                    <a:pt x="1592" y="889"/>
                  </a:lnTo>
                  <a:lnTo>
                    <a:pt x="1600" y="889"/>
                  </a:lnTo>
                  <a:lnTo>
                    <a:pt x="1604" y="894"/>
                  </a:lnTo>
                  <a:lnTo>
                    <a:pt x="1609" y="898"/>
                  </a:lnTo>
                  <a:lnTo>
                    <a:pt x="1609" y="902"/>
                  </a:lnTo>
                  <a:lnTo>
                    <a:pt x="1613" y="911"/>
                  </a:lnTo>
                  <a:lnTo>
                    <a:pt x="1613" y="915"/>
                  </a:lnTo>
                  <a:lnTo>
                    <a:pt x="1617" y="928"/>
                  </a:lnTo>
                  <a:lnTo>
                    <a:pt x="1621" y="932"/>
                  </a:lnTo>
                  <a:lnTo>
                    <a:pt x="1621" y="936"/>
                  </a:lnTo>
                  <a:lnTo>
                    <a:pt x="1621" y="940"/>
                  </a:lnTo>
                  <a:lnTo>
                    <a:pt x="1617" y="944"/>
                  </a:lnTo>
                  <a:lnTo>
                    <a:pt x="1617" y="949"/>
                  </a:lnTo>
                  <a:lnTo>
                    <a:pt x="1609" y="961"/>
                  </a:lnTo>
                  <a:lnTo>
                    <a:pt x="1604" y="961"/>
                  </a:lnTo>
                  <a:lnTo>
                    <a:pt x="1600" y="970"/>
                  </a:lnTo>
                  <a:lnTo>
                    <a:pt x="1600" y="974"/>
                  </a:lnTo>
                  <a:lnTo>
                    <a:pt x="1600" y="983"/>
                  </a:lnTo>
                  <a:lnTo>
                    <a:pt x="1600" y="987"/>
                  </a:lnTo>
                  <a:lnTo>
                    <a:pt x="1600" y="991"/>
                  </a:lnTo>
                  <a:lnTo>
                    <a:pt x="1604" y="995"/>
                  </a:lnTo>
                  <a:lnTo>
                    <a:pt x="1604" y="999"/>
                  </a:lnTo>
                  <a:lnTo>
                    <a:pt x="1609" y="1008"/>
                  </a:lnTo>
                  <a:lnTo>
                    <a:pt x="1613" y="1016"/>
                  </a:lnTo>
                  <a:lnTo>
                    <a:pt x="1617" y="1021"/>
                  </a:lnTo>
                  <a:lnTo>
                    <a:pt x="1617" y="1025"/>
                  </a:lnTo>
                  <a:lnTo>
                    <a:pt x="1621" y="1029"/>
                  </a:lnTo>
                  <a:lnTo>
                    <a:pt x="1621" y="1033"/>
                  </a:lnTo>
                  <a:lnTo>
                    <a:pt x="1617" y="1033"/>
                  </a:lnTo>
                  <a:lnTo>
                    <a:pt x="1617" y="1038"/>
                  </a:lnTo>
                  <a:lnTo>
                    <a:pt x="1613" y="1042"/>
                  </a:lnTo>
                  <a:lnTo>
                    <a:pt x="1609" y="1046"/>
                  </a:lnTo>
                  <a:lnTo>
                    <a:pt x="1604" y="1050"/>
                  </a:lnTo>
                  <a:lnTo>
                    <a:pt x="1600" y="1050"/>
                  </a:lnTo>
                  <a:lnTo>
                    <a:pt x="1600" y="1055"/>
                  </a:lnTo>
                  <a:lnTo>
                    <a:pt x="1596" y="1055"/>
                  </a:lnTo>
                  <a:lnTo>
                    <a:pt x="1592" y="1055"/>
                  </a:lnTo>
                  <a:lnTo>
                    <a:pt x="1587" y="1055"/>
                  </a:lnTo>
                  <a:lnTo>
                    <a:pt x="1583" y="1055"/>
                  </a:lnTo>
                  <a:lnTo>
                    <a:pt x="1579" y="1055"/>
                  </a:lnTo>
                  <a:lnTo>
                    <a:pt x="1575" y="1050"/>
                  </a:lnTo>
                  <a:lnTo>
                    <a:pt x="1566" y="1046"/>
                  </a:lnTo>
                  <a:lnTo>
                    <a:pt x="1562" y="1042"/>
                  </a:lnTo>
                  <a:lnTo>
                    <a:pt x="1558" y="1038"/>
                  </a:lnTo>
                  <a:lnTo>
                    <a:pt x="1553" y="1029"/>
                  </a:lnTo>
                  <a:lnTo>
                    <a:pt x="1549" y="1025"/>
                  </a:lnTo>
                  <a:lnTo>
                    <a:pt x="1545" y="1021"/>
                  </a:lnTo>
                  <a:lnTo>
                    <a:pt x="1545" y="1012"/>
                  </a:lnTo>
                  <a:lnTo>
                    <a:pt x="1537" y="1004"/>
                  </a:lnTo>
                  <a:lnTo>
                    <a:pt x="1537" y="999"/>
                  </a:lnTo>
                  <a:lnTo>
                    <a:pt x="1532" y="995"/>
                  </a:lnTo>
                  <a:lnTo>
                    <a:pt x="1528" y="995"/>
                  </a:lnTo>
                  <a:lnTo>
                    <a:pt x="1524" y="995"/>
                  </a:lnTo>
                  <a:lnTo>
                    <a:pt x="1524" y="999"/>
                  </a:lnTo>
                  <a:lnTo>
                    <a:pt x="1524" y="1004"/>
                  </a:lnTo>
                  <a:lnTo>
                    <a:pt x="1524" y="1008"/>
                  </a:lnTo>
                  <a:lnTo>
                    <a:pt x="1524" y="1012"/>
                  </a:lnTo>
                  <a:lnTo>
                    <a:pt x="1524" y="1016"/>
                  </a:lnTo>
                  <a:lnTo>
                    <a:pt x="1524" y="1021"/>
                  </a:lnTo>
                  <a:lnTo>
                    <a:pt x="1528" y="1029"/>
                  </a:lnTo>
                  <a:lnTo>
                    <a:pt x="1528" y="1033"/>
                  </a:lnTo>
                  <a:lnTo>
                    <a:pt x="1532" y="1042"/>
                  </a:lnTo>
                  <a:lnTo>
                    <a:pt x="1537" y="1046"/>
                  </a:lnTo>
                  <a:lnTo>
                    <a:pt x="1545" y="1059"/>
                  </a:lnTo>
                  <a:lnTo>
                    <a:pt x="1549" y="1063"/>
                  </a:lnTo>
                  <a:lnTo>
                    <a:pt x="1549" y="1067"/>
                  </a:lnTo>
                  <a:lnTo>
                    <a:pt x="1553" y="1071"/>
                  </a:lnTo>
                  <a:lnTo>
                    <a:pt x="1553" y="1076"/>
                  </a:lnTo>
                  <a:lnTo>
                    <a:pt x="1549" y="1080"/>
                  </a:lnTo>
                  <a:lnTo>
                    <a:pt x="1541" y="1093"/>
                  </a:lnTo>
                  <a:lnTo>
                    <a:pt x="1532" y="1101"/>
                  </a:lnTo>
                  <a:lnTo>
                    <a:pt x="1532" y="1105"/>
                  </a:lnTo>
                  <a:lnTo>
                    <a:pt x="1528" y="1110"/>
                  </a:lnTo>
                  <a:lnTo>
                    <a:pt x="1528" y="1114"/>
                  </a:lnTo>
                  <a:lnTo>
                    <a:pt x="1528" y="1118"/>
                  </a:lnTo>
                  <a:lnTo>
                    <a:pt x="1528" y="1122"/>
                  </a:lnTo>
                  <a:lnTo>
                    <a:pt x="1528" y="1127"/>
                  </a:lnTo>
                  <a:lnTo>
                    <a:pt x="1532" y="1135"/>
                  </a:lnTo>
                  <a:lnTo>
                    <a:pt x="1537" y="1143"/>
                  </a:lnTo>
                  <a:lnTo>
                    <a:pt x="1537" y="1148"/>
                  </a:lnTo>
                  <a:lnTo>
                    <a:pt x="1541" y="1152"/>
                  </a:lnTo>
                  <a:lnTo>
                    <a:pt x="1541" y="1156"/>
                  </a:lnTo>
                  <a:lnTo>
                    <a:pt x="1541" y="1160"/>
                  </a:lnTo>
                  <a:lnTo>
                    <a:pt x="1541" y="1165"/>
                  </a:lnTo>
                  <a:lnTo>
                    <a:pt x="1537" y="1169"/>
                  </a:lnTo>
                  <a:lnTo>
                    <a:pt x="1537" y="1173"/>
                  </a:lnTo>
                  <a:lnTo>
                    <a:pt x="1532" y="1177"/>
                  </a:lnTo>
                  <a:lnTo>
                    <a:pt x="1524" y="1186"/>
                  </a:lnTo>
                  <a:lnTo>
                    <a:pt x="1520" y="1190"/>
                  </a:lnTo>
                  <a:lnTo>
                    <a:pt x="1511" y="1198"/>
                  </a:lnTo>
                  <a:lnTo>
                    <a:pt x="1507" y="1203"/>
                  </a:lnTo>
                  <a:lnTo>
                    <a:pt x="1503" y="1207"/>
                  </a:lnTo>
                  <a:lnTo>
                    <a:pt x="1503" y="1211"/>
                  </a:lnTo>
                  <a:lnTo>
                    <a:pt x="1498" y="1211"/>
                  </a:lnTo>
                  <a:lnTo>
                    <a:pt x="1494" y="1207"/>
                  </a:lnTo>
                  <a:lnTo>
                    <a:pt x="1494" y="1203"/>
                  </a:lnTo>
                  <a:lnTo>
                    <a:pt x="1494" y="1207"/>
                  </a:lnTo>
                  <a:lnTo>
                    <a:pt x="1494" y="1211"/>
                  </a:lnTo>
                  <a:lnTo>
                    <a:pt x="1494" y="1215"/>
                  </a:lnTo>
                  <a:lnTo>
                    <a:pt x="1498" y="1220"/>
                  </a:lnTo>
                  <a:lnTo>
                    <a:pt x="1503" y="1224"/>
                  </a:lnTo>
                  <a:lnTo>
                    <a:pt x="1507" y="1232"/>
                  </a:lnTo>
                  <a:lnTo>
                    <a:pt x="1511" y="1241"/>
                  </a:lnTo>
                  <a:lnTo>
                    <a:pt x="1515" y="1249"/>
                  </a:lnTo>
                  <a:lnTo>
                    <a:pt x="1524" y="1262"/>
                  </a:lnTo>
                  <a:lnTo>
                    <a:pt x="1532" y="1279"/>
                  </a:lnTo>
                  <a:lnTo>
                    <a:pt x="1537" y="1287"/>
                  </a:lnTo>
                  <a:lnTo>
                    <a:pt x="1541" y="1304"/>
                  </a:lnTo>
                  <a:lnTo>
                    <a:pt x="1545" y="1313"/>
                  </a:lnTo>
                  <a:lnTo>
                    <a:pt x="1545" y="1321"/>
                  </a:lnTo>
                  <a:lnTo>
                    <a:pt x="1545" y="1334"/>
                  </a:lnTo>
                  <a:lnTo>
                    <a:pt x="1545" y="1338"/>
                  </a:lnTo>
                  <a:lnTo>
                    <a:pt x="1545" y="1368"/>
                  </a:lnTo>
                  <a:lnTo>
                    <a:pt x="1545" y="1372"/>
                  </a:lnTo>
                  <a:lnTo>
                    <a:pt x="1545" y="1381"/>
                  </a:lnTo>
                  <a:lnTo>
                    <a:pt x="1545" y="1389"/>
                  </a:lnTo>
                  <a:lnTo>
                    <a:pt x="1545" y="1393"/>
                  </a:lnTo>
                  <a:lnTo>
                    <a:pt x="1545" y="1397"/>
                  </a:lnTo>
                  <a:lnTo>
                    <a:pt x="1549" y="1402"/>
                  </a:lnTo>
                  <a:lnTo>
                    <a:pt x="1553" y="1406"/>
                  </a:lnTo>
                  <a:lnTo>
                    <a:pt x="1558" y="1406"/>
                  </a:lnTo>
                  <a:lnTo>
                    <a:pt x="1562" y="1410"/>
                  </a:lnTo>
                  <a:lnTo>
                    <a:pt x="1575" y="1423"/>
                  </a:lnTo>
                  <a:lnTo>
                    <a:pt x="1579" y="1427"/>
                  </a:lnTo>
                  <a:lnTo>
                    <a:pt x="1583" y="1431"/>
                  </a:lnTo>
                  <a:lnTo>
                    <a:pt x="1587" y="1436"/>
                  </a:lnTo>
                  <a:lnTo>
                    <a:pt x="1592" y="1440"/>
                  </a:lnTo>
                  <a:lnTo>
                    <a:pt x="1592" y="1444"/>
                  </a:lnTo>
                  <a:lnTo>
                    <a:pt x="1596" y="1444"/>
                  </a:lnTo>
                  <a:lnTo>
                    <a:pt x="1596" y="1448"/>
                  </a:lnTo>
                  <a:lnTo>
                    <a:pt x="1596" y="1453"/>
                  </a:lnTo>
                  <a:lnTo>
                    <a:pt x="1600" y="1457"/>
                  </a:lnTo>
                  <a:lnTo>
                    <a:pt x="1600" y="1461"/>
                  </a:lnTo>
                  <a:lnTo>
                    <a:pt x="1600" y="1465"/>
                  </a:lnTo>
                  <a:lnTo>
                    <a:pt x="1596" y="1469"/>
                  </a:lnTo>
                  <a:lnTo>
                    <a:pt x="1596" y="1474"/>
                  </a:lnTo>
                  <a:lnTo>
                    <a:pt x="1592" y="1478"/>
                  </a:lnTo>
                  <a:lnTo>
                    <a:pt x="1587" y="1482"/>
                  </a:lnTo>
                  <a:lnTo>
                    <a:pt x="1570" y="1499"/>
                  </a:lnTo>
                  <a:lnTo>
                    <a:pt x="1566" y="1499"/>
                  </a:lnTo>
                  <a:lnTo>
                    <a:pt x="1562" y="1508"/>
                  </a:lnTo>
                  <a:lnTo>
                    <a:pt x="1558" y="1512"/>
                  </a:lnTo>
                  <a:lnTo>
                    <a:pt x="1553" y="1516"/>
                  </a:lnTo>
                  <a:lnTo>
                    <a:pt x="1549" y="1524"/>
                  </a:lnTo>
                  <a:lnTo>
                    <a:pt x="1545" y="1529"/>
                  </a:lnTo>
                  <a:lnTo>
                    <a:pt x="1545" y="1533"/>
                  </a:lnTo>
                  <a:lnTo>
                    <a:pt x="1541" y="1537"/>
                  </a:lnTo>
                  <a:lnTo>
                    <a:pt x="1541" y="1541"/>
                  </a:lnTo>
                  <a:lnTo>
                    <a:pt x="1541" y="1546"/>
                  </a:lnTo>
                  <a:lnTo>
                    <a:pt x="1537" y="1550"/>
                  </a:lnTo>
                  <a:lnTo>
                    <a:pt x="1537" y="1554"/>
                  </a:lnTo>
                  <a:lnTo>
                    <a:pt x="1537" y="1558"/>
                  </a:lnTo>
                  <a:lnTo>
                    <a:pt x="1537" y="1563"/>
                  </a:lnTo>
                  <a:lnTo>
                    <a:pt x="1541" y="1567"/>
                  </a:lnTo>
                  <a:lnTo>
                    <a:pt x="1541" y="1575"/>
                  </a:lnTo>
                  <a:lnTo>
                    <a:pt x="1545" y="1580"/>
                  </a:lnTo>
                  <a:lnTo>
                    <a:pt x="1545" y="1584"/>
                  </a:lnTo>
                  <a:lnTo>
                    <a:pt x="1549" y="1584"/>
                  </a:lnTo>
                  <a:lnTo>
                    <a:pt x="1558" y="1588"/>
                  </a:lnTo>
                  <a:lnTo>
                    <a:pt x="1558" y="1592"/>
                  </a:lnTo>
                  <a:lnTo>
                    <a:pt x="1562" y="1596"/>
                  </a:lnTo>
                  <a:lnTo>
                    <a:pt x="1566" y="1596"/>
                  </a:lnTo>
                  <a:lnTo>
                    <a:pt x="1575" y="1601"/>
                  </a:lnTo>
                  <a:lnTo>
                    <a:pt x="1583" y="1605"/>
                  </a:lnTo>
                  <a:lnTo>
                    <a:pt x="1604" y="1609"/>
                  </a:lnTo>
                  <a:lnTo>
                    <a:pt x="1613" y="1613"/>
                  </a:lnTo>
                  <a:lnTo>
                    <a:pt x="1617" y="1618"/>
                  </a:lnTo>
                  <a:lnTo>
                    <a:pt x="1621" y="1618"/>
                  </a:lnTo>
                  <a:lnTo>
                    <a:pt x="1621" y="1622"/>
                  </a:lnTo>
                  <a:lnTo>
                    <a:pt x="1625" y="1626"/>
                  </a:lnTo>
                  <a:lnTo>
                    <a:pt x="1621" y="1630"/>
                  </a:lnTo>
                  <a:lnTo>
                    <a:pt x="1621" y="1635"/>
                  </a:lnTo>
                  <a:lnTo>
                    <a:pt x="1621" y="1639"/>
                  </a:lnTo>
                  <a:lnTo>
                    <a:pt x="1617" y="1643"/>
                  </a:lnTo>
                  <a:lnTo>
                    <a:pt x="1613" y="1647"/>
                  </a:lnTo>
                  <a:lnTo>
                    <a:pt x="1613" y="1651"/>
                  </a:lnTo>
                  <a:lnTo>
                    <a:pt x="1609" y="1656"/>
                  </a:lnTo>
                  <a:lnTo>
                    <a:pt x="1604" y="1660"/>
                  </a:lnTo>
                  <a:lnTo>
                    <a:pt x="1592" y="1673"/>
                  </a:lnTo>
                  <a:lnTo>
                    <a:pt x="1587" y="1677"/>
                  </a:lnTo>
                  <a:lnTo>
                    <a:pt x="1583" y="1681"/>
                  </a:lnTo>
                  <a:lnTo>
                    <a:pt x="1579" y="1681"/>
                  </a:lnTo>
                  <a:lnTo>
                    <a:pt x="1575" y="1685"/>
                  </a:lnTo>
                  <a:lnTo>
                    <a:pt x="1570" y="1685"/>
                  </a:lnTo>
                  <a:lnTo>
                    <a:pt x="1558" y="1690"/>
                  </a:lnTo>
                  <a:lnTo>
                    <a:pt x="1553" y="1690"/>
                  </a:lnTo>
                  <a:lnTo>
                    <a:pt x="1549" y="1690"/>
                  </a:lnTo>
                  <a:lnTo>
                    <a:pt x="1549" y="1694"/>
                  </a:lnTo>
                  <a:lnTo>
                    <a:pt x="1545" y="1694"/>
                  </a:lnTo>
                  <a:lnTo>
                    <a:pt x="1545" y="1698"/>
                  </a:lnTo>
                  <a:lnTo>
                    <a:pt x="1545" y="1702"/>
                  </a:lnTo>
                  <a:lnTo>
                    <a:pt x="1545" y="1707"/>
                  </a:lnTo>
                  <a:lnTo>
                    <a:pt x="1549" y="1711"/>
                  </a:lnTo>
                  <a:lnTo>
                    <a:pt x="1549" y="1715"/>
                  </a:lnTo>
                  <a:lnTo>
                    <a:pt x="1553" y="1723"/>
                  </a:lnTo>
                  <a:lnTo>
                    <a:pt x="1553" y="1732"/>
                  </a:lnTo>
                  <a:lnTo>
                    <a:pt x="1558" y="1736"/>
                  </a:lnTo>
                  <a:lnTo>
                    <a:pt x="1558" y="1740"/>
                  </a:lnTo>
                  <a:lnTo>
                    <a:pt x="1558" y="1745"/>
                  </a:lnTo>
                  <a:lnTo>
                    <a:pt x="1558" y="1749"/>
                  </a:lnTo>
                  <a:lnTo>
                    <a:pt x="1558" y="1753"/>
                  </a:lnTo>
                  <a:lnTo>
                    <a:pt x="1558" y="1757"/>
                  </a:lnTo>
                  <a:lnTo>
                    <a:pt x="1553" y="1762"/>
                  </a:lnTo>
                  <a:lnTo>
                    <a:pt x="1553" y="1770"/>
                  </a:lnTo>
                  <a:lnTo>
                    <a:pt x="1549" y="1774"/>
                  </a:lnTo>
                  <a:lnTo>
                    <a:pt x="1549" y="1783"/>
                  </a:lnTo>
                  <a:lnTo>
                    <a:pt x="1549" y="1787"/>
                  </a:lnTo>
                  <a:lnTo>
                    <a:pt x="1549" y="1791"/>
                  </a:lnTo>
                  <a:lnTo>
                    <a:pt x="1549" y="1795"/>
                  </a:lnTo>
                  <a:lnTo>
                    <a:pt x="1549" y="1804"/>
                  </a:lnTo>
                  <a:lnTo>
                    <a:pt x="1553" y="1808"/>
                  </a:lnTo>
                  <a:lnTo>
                    <a:pt x="1553" y="1812"/>
                  </a:lnTo>
                  <a:lnTo>
                    <a:pt x="1558" y="1817"/>
                  </a:lnTo>
                  <a:lnTo>
                    <a:pt x="1562" y="1825"/>
                  </a:lnTo>
                  <a:lnTo>
                    <a:pt x="1566" y="1829"/>
                  </a:lnTo>
                  <a:lnTo>
                    <a:pt x="1570" y="1834"/>
                  </a:lnTo>
                  <a:lnTo>
                    <a:pt x="1579" y="1842"/>
                  </a:lnTo>
                  <a:lnTo>
                    <a:pt x="1592" y="1855"/>
                  </a:lnTo>
                  <a:lnTo>
                    <a:pt x="1596" y="1859"/>
                  </a:lnTo>
                  <a:lnTo>
                    <a:pt x="1596" y="1863"/>
                  </a:lnTo>
                  <a:lnTo>
                    <a:pt x="1600" y="1867"/>
                  </a:lnTo>
                  <a:lnTo>
                    <a:pt x="1600" y="1872"/>
                  </a:lnTo>
                  <a:lnTo>
                    <a:pt x="1600" y="1876"/>
                  </a:lnTo>
                  <a:lnTo>
                    <a:pt x="1600" y="1880"/>
                  </a:lnTo>
                  <a:lnTo>
                    <a:pt x="1596" y="1884"/>
                  </a:lnTo>
                  <a:lnTo>
                    <a:pt x="1596" y="1889"/>
                  </a:lnTo>
                  <a:lnTo>
                    <a:pt x="1592" y="1893"/>
                  </a:lnTo>
                  <a:lnTo>
                    <a:pt x="1583" y="1897"/>
                  </a:lnTo>
                  <a:lnTo>
                    <a:pt x="1579" y="1901"/>
                  </a:lnTo>
                  <a:lnTo>
                    <a:pt x="1570" y="1901"/>
                  </a:lnTo>
                  <a:lnTo>
                    <a:pt x="1562" y="1906"/>
                  </a:lnTo>
                  <a:lnTo>
                    <a:pt x="1558" y="1906"/>
                  </a:lnTo>
                  <a:lnTo>
                    <a:pt x="1549" y="1906"/>
                  </a:lnTo>
                  <a:lnTo>
                    <a:pt x="1541" y="1910"/>
                  </a:lnTo>
                  <a:lnTo>
                    <a:pt x="1537" y="1910"/>
                  </a:lnTo>
                  <a:lnTo>
                    <a:pt x="1528" y="1906"/>
                  </a:lnTo>
                  <a:lnTo>
                    <a:pt x="1520" y="1906"/>
                  </a:lnTo>
                  <a:lnTo>
                    <a:pt x="1511" y="1901"/>
                  </a:lnTo>
                  <a:lnTo>
                    <a:pt x="1507" y="1897"/>
                  </a:lnTo>
                  <a:lnTo>
                    <a:pt x="1503" y="1889"/>
                  </a:lnTo>
                  <a:lnTo>
                    <a:pt x="1498" y="1884"/>
                  </a:lnTo>
                  <a:lnTo>
                    <a:pt x="1490" y="1876"/>
                  </a:lnTo>
                  <a:lnTo>
                    <a:pt x="1490" y="1872"/>
                  </a:lnTo>
                  <a:lnTo>
                    <a:pt x="1486" y="1867"/>
                  </a:lnTo>
                  <a:lnTo>
                    <a:pt x="1482" y="1867"/>
                  </a:lnTo>
                  <a:lnTo>
                    <a:pt x="1477" y="1863"/>
                  </a:lnTo>
                  <a:lnTo>
                    <a:pt x="1465" y="1855"/>
                  </a:lnTo>
                  <a:lnTo>
                    <a:pt x="1460" y="1855"/>
                  </a:lnTo>
                  <a:lnTo>
                    <a:pt x="1456" y="1855"/>
                  </a:lnTo>
                  <a:lnTo>
                    <a:pt x="1452" y="1855"/>
                  </a:lnTo>
                  <a:lnTo>
                    <a:pt x="1443" y="1859"/>
                  </a:lnTo>
                  <a:lnTo>
                    <a:pt x="1439" y="1859"/>
                  </a:lnTo>
                  <a:lnTo>
                    <a:pt x="1435" y="1859"/>
                  </a:lnTo>
                  <a:lnTo>
                    <a:pt x="1426" y="1859"/>
                  </a:lnTo>
                  <a:lnTo>
                    <a:pt x="1418" y="1859"/>
                  </a:lnTo>
                  <a:lnTo>
                    <a:pt x="1388" y="1859"/>
                  </a:lnTo>
                  <a:lnTo>
                    <a:pt x="1384" y="1859"/>
                  </a:lnTo>
                  <a:lnTo>
                    <a:pt x="1376" y="1859"/>
                  </a:lnTo>
                  <a:lnTo>
                    <a:pt x="1363" y="1859"/>
                  </a:lnTo>
                  <a:lnTo>
                    <a:pt x="1359" y="1859"/>
                  </a:lnTo>
                  <a:lnTo>
                    <a:pt x="1342" y="1859"/>
                  </a:lnTo>
                  <a:lnTo>
                    <a:pt x="1329" y="1859"/>
                  </a:lnTo>
                  <a:lnTo>
                    <a:pt x="1321" y="1859"/>
                  </a:lnTo>
                  <a:lnTo>
                    <a:pt x="1316" y="1859"/>
                  </a:lnTo>
                  <a:lnTo>
                    <a:pt x="1312" y="1859"/>
                  </a:lnTo>
                  <a:lnTo>
                    <a:pt x="1308" y="1863"/>
                  </a:lnTo>
                  <a:lnTo>
                    <a:pt x="1304" y="1863"/>
                  </a:lnTo>
                  <a:lnTo>
                    <a:pt x="1299" y="1867"/>
                  </a:lnTo>
                  <a:lnTo>
                    <a:pt x="1295" y="1880"/>
                  </a:lnTo>
                  <a:lnTo>
                    <a:pt x="1287" y="1889"/>
                  </a:lnTo>
                  <a:lnTo>
                    <a:pt x="1283" y="1897"/>
                  </a:lnTo>
                  <a:lnTo>
                    <a:pt x="1278" y="1901"/>
                  </a:lnTo>
                  <a:lnTo>
                    <a:pt x="1278" y="1906"/>
                  </a:lnTo>
                  <a:lnTo>
                    <a:pt x="1274" y="1910"/>
                  </a:lnTo>
                  <a:lnTo>
                    <a:pt x="1270" y="1914"/>
                  </a:lnTo>
                  <a:lnTo>
                    <a:pt x="1266" y="1914"/>
                  </a:lnTo>
                  <a:lnTo>
                    <a:pt x="1261" y="1918"/>
                  </a:lnTo>
                  <a:lnTo>
                    <a:pt x="1257" y="1918"/>
                  </a:lnTo>
                  <a:lnTo>
                    <a:pt x="1249" y="1918"/>
                  </a:lnTo>
                  <a:lnTo>
                    <a:pt x="1244" y="1918"/>
                  </a:lnTo>
                  <a:lnTo>
                    <a:pt x="1227" y="1922"/>
                  </a:lnTo>
                  <a:lnTo>
                    <a:pt x="1223" y="1922"/>
                  </a:lnTo>
                  <a:lnTo>
                    <a:pt x="1219" y="1922"/>
                  </a:lnTo>
                  <a:lnTo>
                    <a:pt x="1215" y="1927"/>
                  </a:lnTo>
                  <a:lnTo>
                    <a:pt x="1206" y="1931"/>
                  </a:lnTo>
                  <a:lnTo>
                    <a:pt x="1198" y="1935"/>
                  </a:lnTo>
                  <a:lnTo>
                    <a:pt x="1194" y="1935"/>
                  </a:lnTo>
                  <a:lnTo>
                    <a:pt x="1185" y="1935"/>
                  </a:lnTo>
                  <a:lnTo>
                    <a:pt x="1177" y="1935"/>
                  </a:lnTo>
                  <a:lnTo>
                    <a:pt x="1172" y="1939"/>
                  </a:lnTo>
                  <a:lnTo>
                    <a:pt x="1168" y="1944"/>
                  </a:lnTo>
                  <a:lnTo>
                    <a:pt x="1160" y="1952"/>
                  </a:lnTo>
                  <a:lnTo>
                    <a:pt x="1156" y="1956"/>
                  </a:lnTo>
                  <a:lnTo>
                    <a:pt x="1151" y="1956"/>
                  </a:lnTo>
                  <a:lnTo>
                    <a:pt x="1147" y="1965"/>
                  </a:lnTo>
                  <a:lnTo>
                    <a:pt x="1143" y="1973"/>
                  </a:lnTo>
                  <a:lnTo>
                    <a:pt x="1139" y="1977"/>
                  </a:lnTo>
                  <a:lnTo>
                    <a:pt x="1134" y="1982"/>
                  </a:lnTo>
                  <a:lnTo>
                    <a:pt x="1130" y="1986"/>
                  </a:lnTo>
                  <a:lnTo>
                    <a:pt x="1126" y="1990"/>
                  </a:lnTo>
                  <a:lnTo>
                    <a:pt x="1122" y="1990"/>
                  </a:lnTo>
                  <a:lnTo>
                    <a:pt x="1117" y="1990"/>
                  </a:lnTo>
                  <a:lnTo>
                    <a:pt x="1113" y="1990"/>
                  </a:lnTo>
                  <a:lnTo>
                    <a:pt x="1113" y="1986"/>
                  </a:lnTo>
                  <a:lnTo>
                    <a:pt x="1109" y="1982"/>
                  </a:lnTo>
                  <a:lnTo>
                    <a:pt x="1105" y="1982"/>
                  </a:lnTo>
                  <a:lnTo>
                    <a:pt x="1096" y="1982"/>
                  </a:lnTo>
                  <a:lnTo>
                    <a:pt x="1092" y="1982"/>
                  </a:lnTo>
                  <a:lnTo>
                    <a:pt x="1079" y="1986"/>
                  </a:lnTo>
                  <a:lnTo>
                    <a:pt x="1075" y="1986"/>
                  </a:lnTo>
                  <a:lnTo>
                    <a:pt x="1067" y="1986"/>
                  </a:lnTo>
                  <a:lnTo>
                    <a:pt x="1058" y="1986"/>
                  </a:lnTo>
                  <a:lnTo>
                    <a:pt x="1054" y="1986"/>
                  </a:lnTo>
                  <a:lnTo>
                    <a:pt x="1045" y="1986"/>
                  </a:lnTo>
                  <a:lnTo>
                    <a:pt x="1041" y="1986"/>
                  </a:lnTo>
                  <a:lnTo>
                    <a:pt x="1033" y="1986"/>
                  </a:lnTo>
                  <a:lnTo>
                    <a:pt x="1024" y="1986"/>
                  </a:lnTo>
                  <a:lnTo>
                    <a:pt x="1016" y="1982"/>
                  </a:lnTo>
                  <a:lnTo>
                    <a:pt x="995" y="1977"/>
                  </a:lnTo>
                  <a:lnTo>
                    <a:pt x="986" y="1973"/>
                  </a:lnTo>
                  <a:lnTo>
                    <a:pt x="973" y="1969"/>
                  </a:lnTo>
                  <a:lnTo>
                    <a:pt x="961" y="1965"/>
                  </a:lnTo>
                  <a:lnTo>
                    <a:pt x="952" y="1965"/>
                  </a:lnTo>
                  <a:lnTo>
                    <a:pt x="944" y="1961"/>
                  </a:lnTo>
                  <a:lnTo>
                    <a:pt x="935" y="1961"/>
                  </a:lnTo>
                  <a:lnTo>
                    <a:pt x="931" y="1956"/>
                  </a:lnTo>
                  <a:lnTo>
                    <a:pt x="923" y="1956"/>
                  </a:lnTo>
                  <a:lnTo>
                    <a:pt x="910" y="1948"/>
                  </a:lnTo>
                  <a:lnTo>
                    <a:pt x="880" y="1939"/>
                  </a:lnTo>
                  <a:lnTo>
                    <a:pt x="876" y="1935"/>
                  </a:lnTo>
                  <a:lnTo>
                    <a:pt x="872" y="1935"/>
                  </a:lnTo>
                  <a:lnTo>
                    <a:pt x="851" y="1931"/>
                  </a:lnTo>
                  <a:lnTo>
                    <a:pt x="846" y="1927"/>
                  </a:lnTo>
                  <a:lnTo>
                    <a:pt x="842" y="1927"/>
                  </a:lnTo>
                  <a:lnTo>
                    <a:pt x="838" y="1922"/>
                  </a:lnTo>
                  <a:lnTo>
                    <a:pt x="830" y="1922"/>
                  </a:lnTo>
                  <a:lnTo>
                    <a:pt x="825" y="1922"/>
                  </a:lnTo>
                  <a:lnTo>
                    <a:pt x="821" y="1918"/>
                  </a:lnTo>
                  <a:lnTo>
                    <a:pt x="817" y="1922"/>
                  </a:lnTo>
                  <a:lnTo>
                    <a:pt x="813" y="1927"/>
                  </a:lnTo>
                  <a:lnTo>
                    <a:pt x="808" y="1931"/>
                  </a:lnTo>
                  <a:lnTo>
                    <a:pt x="808" y="1939"/>
                  </a:lnTo>
                  <a:lnTo>
                    <a:pt x="808" y="1944"/>
                  </a:lnTo>
                  <a:lnTo>
                    <a:pt x="808" y="1948"/>
                  </a:lnTo>
                  <a:lnTo>
                    <a:pt x="808" y="1952"/>
                  </a:lnTo>
                  <a:lnTo>
                    <a:pt x="808" y="1961"/>
                  </a:lnTo>
                  <a:lnTo>
                    <a:pt x="813" y="1973"/>
                  </a:lnTo>
                  <a:lnTo>
                    <a:pt x="817" y="1990"/>
                  </a:lnTo>
                  <a:lnTo>
                    <a:pt x="821" y="1999"/>
                  </a:lnTo>
                  <a:lnTo>
                    <a:pt x="825" y="2016"/>
                  </a:lnTo>
                  <a:lnTo>
                    <a:pt x="830" y="2020"/>
                  </a:lnTo>
                  <a:lnTo>
                    <a:pt x="834" y="2033"/>
                  </a:lnTo>
                  <a:lnTo>
                    <a:pt x="838" y="2045"/>
                  </a:lnTo>
                  <a:lnTo>
                    <a:pt x="842" y="2049"/>
                  </a:lnTo>
                  <a:lnTo>
                    <a:pt x="846" y="2058"/>
                  </a:lnTo>
                  <a:lnTo>
                    <a:pt x="846" y="2062"/>
                  </a:lnTo>
                  <a:lnTo>
                    <a:pt x="855" y="2071"/>
                  </a:lnTo>
                  <a:lnTo>
                    <a:pt x="859" y="2079"/>
                  </a:lnTo>
                  <a:lnTo>
                    <a:pt x="863" y="2083"/>
                  </a:lnTo>
                  <a:lnTo>
                    <a:pt x="863" y="2088"/>
                  </a:lnTo>
                  <a:lnTo>
                    <a:pt x="868" y="2092"/>
                  </a:lnTo>
                  <a:lnTo>
                    <a:pt x="868" y="2100"/>
                  </a:lnTo>
                  <a:lnTo>
                    <a:pt x="872" y="2105"/>
                  </a:lnTo>
                  <a:lnTo>
                    <a:pt x="872" y="2109"/>
                  </a:lnTo>
                  <a:lnTo>
                    <a:pt x="872" y="2113"/>
                  </a:lnTo>
                  <a:lnTo>
                    <a:pt x="872" y="2117"/>
                  </a:lnTo>
                  <a:lnTo>
                    <a:pt x="872" y="2121"/>
                  </a:lnTo>
                  <a:lnTo>
                    <a:pt x="868" y="2126"/>
                  </a:lnTo>
                  <a:lnTo>
                    <a:pt x="868" y="2130"/>
                  </a:lnTo>
                  <a:lnTo>
                    <a:pt x="863" y="2130"/>
                  </a:lnTo>
                  <a:lnTo>
                    <a:pt x="863" y="2134"/>
                  </a:lnTo>
                  <a:lnTo>
                    <a:pt x="859" y="2138"/>
                  </a:lnTo>
                  <a:lnTo>
                    <a:pt x="855" y="2138"/>
                  </a:lnTo>
                  <a:lnTo>
                    <a:pt x="855" y="2143"/>
                  </a:lnTo>
                  <a:lnTo>
                    <a:pt x="846" y="2143"/>
                  </a:lnTo>
                  <a:lnTo>
                    <a:pt x="825" y="2155"/>
                  </a:lnTo>
                  <a:lnTo>
                    <a:pt x="813" y="2160"/>
                  </a:lnTo>
                  <a:lnTo>
                    <a:pt x="808" y="2160"/>
                  </a:lnTo>
                  <a:lnTo>
                    <a:pt x="800" y="2164"/>
                  </a:lnTo>
                  <a:lnTo>
                    <a:pt x="791" y="2164"/>
                  </a:lnTo>
                  <a:lnTo>
                    <a:pt x="783" y="2168"/>
                  </a:lnTo>
                  <a:lnTo>
                    <a:pt x="779" y="2168"/>
                  </a:lnTo>
                  <a:lnTo>
                    <a:pt x="770" y="2168"/>
                  </a:lnTo>
                  <a:lnTo>
                    <a:pt x="758" y="2172"/>
                  </a:lnTo>
                  <a:lnTo>
                    <a:pt x="753" y="2172"/>
                  </a:lnTo>
                  <a:lnTo>
                    <a:pt x="745" y="2172"/>
                  </a:lnTo>
                  <a:lnTo>
                    <a:pt x="741" y="2172"/>
                  </a:lnTo>
                  <a:lnTo>
                    <a:pt x="728" y="2168"/>
                  </a:lnTo>
                  <a:lnTo>
                    <a:pt x="724" y="2168"/>
                  </a:lnTo>
                  <a:lnTo>
                    <a:pt x="715" y="2164"/>
                  </a:lnTo>
                  <a:lnTo>
                    <a:pt x="694" y="2160"/>
                  </a:lnTo>
                  <a:lnTo>
                    <a:pt x="686" y="2155"/>
                  </a:lnTo>
                  <a:lnTo>
                    <a:pt x="677" y="2155"/>
                  </a:lnTo>
                  <a:lnTo>
                    <a:pt x="664" y="2155"/>
                  </a:lnTo>
                  <a:lnTo>
                    <a:pt x="652" y="2151"/>
                  </a:lnTo>
                  <a:lnTo>
                    <a:pt x="643" y="2151"/>
                  </a:lnTo>
                  <a:lnTo>
                    <a:pt x="635" y="2151"/>
                  </a:lnTo>
                  <a:lnTo>
                    <a:pt x="631" y="2151"/>
                  </a:lnTo>
                  <a:lnTo>
                    <a:pt x="618" y="2151"/>
                  </a:lnTo>
                  <a:lnTo>
                    <a:pt x="609" y="2151"/>
                  </a:lnTo>
                  <a:lnTo>
                    <a:pt x="605" y="2151"/>
                  </a:lnTo>
                  <a:lnTo>
                    <a:pt x="597" y="2151"/>
                  </a:lnTo>
                  <a:lnTo>
                    <a:pt x="588" y="2147"/>
                  </a:lnTo>
                  <a:lnTo>
                    <a:pt x="584" y="2147"/>
                  </a:lnTo>
                  <a:lnTo>
                    <a:pt x="576" y="2143"/>
                  </a:lnTo>
                  <a:lnTo>
                    <a:pt x="567" y="2138"/>
                  </a:lnTo>
                  <a:lnTo>
                    <a:pt x="563" y="2134"/>
                  </a:lnTo>
                  <a:lnTo>
                    <a:pt x="554" y="2130"/>
                  </a:lnTo>
                  <a:lnTo>
                    <a:pt x="542" y="2121"/>
                  </a:lnTo>
                  <a:lnTo>
                    <a:pt x="533" y="2113"/>
                  </a:lnTo>
                  <a:lnTo>
                    <a:pt x="525" y="2113"/>
                  </a:lnTo>
                  <a:lnTo>
                    <a:pt x="525" y="2109"/>
                  </a:lnTo>
                  <a:lnTo>
                    <a:pt x="516" y="2109"/>
                  </a:lnTo>
                  <a:lnTo>
                    <a:pt x="516" y="2105"/>
                  </a:lnTo>
                  <a:lnTo>
                    <a:pt x="508" y="2105"/>
                  </a:lnTo>
                  <a:lnTo>
                    <a:pt x="499" y="2100"/>
                  </a:lnTo>
                  <a:lnTo>
                    <a:pt x="495" y="2100"/>
                  </a:lnTo>
                  <a:lnTo>
                    <a:pt x="487" y="2100"/>
                  </a:lnTo>
                  <a:lnTo>
                    <a:pt x="482" y="2100"/>
                  </a:lnTo>
                  <a:lnTo>
                    <a:pt x="478" y="2100"/>
                  </a:lnTo>
                  <a:lnTo>
                    <a:pt x="474" y="2100"/>
                  </a:lnTo>
                  <a:lnTo>
                    <a:pt x="470" y="2100"/>
                  </a:lnTo>
                  <a:lnTo>
                    <a:pt x="444" y="2096"/>
                  </a:lnTo>
                  <a:lnTo>
                    <a:pt x="436" y="2096"/>
                  </a:lnTo>
                  <a:lnTo>
                    <a:pt x="427" y="2096"/>
                  </a:lnTo>
                  <a:lnTo>
                    <a:pt x="398" y="2092"/>
                  </a:lnTo>
                  <a:lnTo>
                    <a:pt x="372" y="2088"/>
                  </a:lnTo>
                  <a:lnTo>
                    <a:pt x="368" y="2083"/>
                  </a:lnTo>
                  <a:lnTo>
                    <a:pt x="360" y="2083"/>
                  </a:lnTo>
                  <a:lnTo>
                    <a:pt x="351" y="2079"/>
                  </a:lnTo>
                  <a:lnTo>
                    <a:pt x="347" y="2079"/>
                  </a:lnTo>
                  <a:lnTo>
                    <a:pt x="343" y="2075"/>
                  </a:lnTo>
                  <a:lnTo>
                    <a:pt x="338" y="2071"/>
                  </a:lnTo>
                  <a:lnTo>
                    <a:pt x="334" y="2066"/>
                  </a:lnTo>
                  <a:lnTo>
                    <a:pt x="334" y="2062"/>
                  </a:lnTo>
                  <a:lnTo>
                    <a:pt x="330" y="2058"/>
                  </a:lnTo>
                  <a:lnTo>
                    <a:pt x="330" y="2054"/>
                  </a:lnTo>
                  <a:lnTo>
                    <a:pt x="330" y="2045"/>
                  </a:lnTo>
                  <a:lnTo>
                    <a:pt x="330" y="2037"/>
                  </a:lnTo>
                  <a:lnTo>
                    <a:pt x="330" y="2028"/>
                  </a:lnTo>
                  <a:lnTo>
                    <a:pt x="334" y="2024"/>
                  </a:lnTo>
                  <a:lnTo>
                    <a:pt x="334" y="2016"/>
                  </a:lnTo>
                  <a:lnTo>
                    <a:pt x="330" y="2011"/>
                  </a:lnTo>
                  <a:lnTo>
                    <a:pt x="330" y="2007"/>
                  </a:lnTo>
                  <a:lnTo>
                    <a:pt x="330" y="2003"/>
                  </a:lnTo>
                  <a:lnTo>
                    <a:pt x="326" y="1990"/>
                  </a:lnTo>
                  <a:lnTo>
                    <a:pt x="326" y="1986"/>
                  </a:lnTo>
                  <a:lnTo>
                    <a:pt x="326" y="1982"/>
                  </a:lnTo>
                  <a:lnTo>
                    <a:pt x="322" y="1977"/>
                  </a:lnTo>
                  <a:lnTo>
                    <a:pt x="322" y="1973"/>
                  </a:lnTo>
                  <a:lnTo>
                    <a:pt x="317" y="1973"/>
                  </a:lnTo>
                  <a:lnTo>
                    <a:pt x="317" y="1969"/>
                  </a:lnTo>
                  <a:lnTo>
                    <a:pt x="305" y="1965"/>
                  </a:lnTo>
                  <a:lnTo>
                    <a:pt x="300" y="1965"/>
                  </a:lnTo>
                  <a:lnTo>
                    <a:pt x="292" y="1961"/>
                  </a:lnTo>
                  <a:lnTo>
                    <a:pt x="279" y="1952"/>
                  </a:lnTo>
                  <a:lnTo>
                    <a:pt x="271" y="1948"/>
                  </a:lnTo>
                  <a:lnTo>
                    <a:pt x="262" y="1944"/>
                  </a:lnTo>
                  <a:lnTo>
                    <a:pt x="258" y="1939"/>
                  </a:lnTo>
                  <a:lnTo>
                    <a:pt x="254" y="1939"/>
                  </a:lnTo>
                  <a:lnTo>
                    <a:pt x="241" y="1935"/>
                  </a:lnTo>
                  <a:lnTo>
                    <a:pt x="237" y="1935"/>
                  </a:lnTo>
                  <a:lnTo>
                    <a:pt x="233" y="1935"/>
                  </a:lnTo>
                  <a:lnTo>
                    <a:pt x="233" y="1931"/>
                  </a:lnTo>
                  <a:lnTo>
                    <a:pt x="228" y="1931"/>
                  </a:lnTo>
                  <a:lnTo>
                    <a:pt x="224" y="1927"/>
                  </a:lnTo>
                  <a:lnTo>
                    <a:pt x="220" y="1922"/>
                  </a:lnTo>
                  <a:lnTo>
                    <a:pt x="220" y="1918"/>
                  </a:lnTo>
                  <a:lnTo>
                    <a:pt x="220" y="1914"/>
                  </a:lnTo>
                  <a:lnTo>
                    <a:pt x="228" y="1910"/>
                  </a:lnTo>
                  <a:lnTo>
                    <a:pt x="228" y="1906"/>
                  </a:lnTo>
                  <a:lnTo>
                    <a:pt x="228" y="1901"/>
                  </a:lnTo>
                  <a:lnTo>
                    <a:pt x="228" y="1897"/>
                  </a:lnTo>
                  <a:lnTo>
                    <a:pt x="228" y="1893"/>
                  </a:lnTo>
                  <a:lnTo>
                    <a:pt x="224" y="1889"/>
                  </a:lnTo>
                  <a:lnTo>
                    <a:pt x="220" y="1889"/>
                  </a:lnTo>
                  <a:lnTo>
                    <a:pt x="211" y="1884"/>
                  </a:lnTo>
                  <a:lnTo>
                    <a:pt x="207" y="1884"/>
                  </a:lnTo>
                  <a:lnTo>
                    <a:pt x="203" y="1884"/>
                  </a:lnTo>
                  <a:lnTo>
                    <a:pt x="195" y="1884"/>
                  </a:lnTo>
                  <a:lnTo>
                    <a:pt x="186" y="1884"/>
                  </a:lnTo>
                  <a:lnTo>
                    <a:pt x="182" y="1884"/>
                  </a:lnTo>
                  <a:lnTo>
                    <a:pt x="173" y="1884"/>
                  </a:lnTo>
                  <a:lnTo>
                    <a:pt x="161" y="1884"/>
                  </a:lnTo>
                  <a:lnTo>
                    <a:pt x="131" y="1889"/>
                  </a:lnTo>
                  <a:lnTo>
                    <a:pt x="123" y="1889"/>
                  </a:lnTo>
                  <a:lnTo>
                    <a:pt x="114" y="1893"/>
                  </a:lnTo>
                  <a:lnTo>
                    <a:pt x="106" y="1897"/>
                  </a:lnTo>
                  <a:lnTo>
                    <a:pt x="101" y="1897"/>
                  </a:lnTo>
                  <a:lnTo>
                    <a:pt x="93" y="1897"/>
                  </a:lnTo>
                  <a:lnTo>
                    <a:pt x="89" y="1897"/>
                  </a:lnTo>
                  <a:lnTo>
                    <a:pt x="80" y="1897"/>
                  </a:lnTo>
                  <a:lnTo>
                    <a:pt x="68" y="1893"/>
                  </a:lnTo>
                  <a:lnTo>
                    <a:pt x="59" y="1893"/>
                  </a:lnTo>
                  <a:lnTo>
                    <a:pt x="51" y="1889"/>
                  </a:lnTo>
                  <a:lnTo>
                    <a:pt x="46" y="1889"/>
                  </a:lnTo>
                  <a:lnTo>
                    <a:pt x="34" y="1889"/>
                  </a:lnTo>
                  <a:lnTo>
                    <a:pt x="25" y="1889"/>
                  </a:lnTo>
                  <a:lnTo>
                    <a:pt x="8" y="1889"/>
                  </a:lnTo>
                  <a:lnTo>
                    <a:pt x="4" y="1889"/>
                  </a:lnTo>
                  <a:lnTo>
                    <a:pt x="0" y="1889"/>
                  </a:lnTo>
                  <a:lnTo>
                    <a:pt x="0" y="1884"/>
                  </a:lnTo>
                  <a:lnTo>
                    <a:pt x="4" y="1880"/>
                  </a:lnTo>
                  <a:lnTo>
                    <a:pt x="4" y="1876"/>
                  </a:lnTo>
                  <a:lnTo>
                    <a:pt x="8" y="1872"/>
                  </a:lnTo>
                  <a:lnTo>
                    <a:pt x="13" y="1872"/>
                  </a:lnTo>
                  <a:lnTo>
                    <a:pt x="17" y="1867"/>
                  </a:lnTo>
                  <a:lnTo>
                    <a:pt x="21" y="1867"/>
                  </a:lnTo>
                  <a:lnTo>
                    <a:pt x="29" y="1863"/>
                  </a:lnTo>
                  <a:lnTo>
                    <a:pt x="63" y="1859"/>
                  </a:lnTo>
                  <a:lnTo>
                    <a:pt x="144" y="1838"/>
                  </a:lnTo>
                  <a:lnTo>
                    <a:pt x="156" y="1834"/>
                  </a:lnTo>
                  <a:lnTo>
                    <a:pt x="165" y="1834"/>
                  </a:lnTo>
                  <a:lnTo>
                    <a:pt x="173" y="1829"/>
                  </a:lnTo>
                  <a:lnTo>
                    <a:pt x="182" y="1825"/>
                  </a:lnTo>
                  <a:lnTo>
                    <a:pt x="190" y="1825"/>
                  </a:lnTo>
                  <a:lnTo>
                    <a:pt x="195" y="1821"/>
                  </a:lnTo>
                  <a:lnTo>
                    <a:pt x="199" y="1821"/>
                  </a:lnTo>
                  <a:lnTo>
                    <a:pt x="199" y="1817"/>
                  </a:lnTo>
                  <a:lnTo>
                    <a:pt x="203" y="1817"/>
                  </a:lnTo>
                  <a:lnTo>
                    <a:pt x="207" y="1812"/>
                  </a:lnTo>
                  <a:lnTo>
                    <a:pt x="207" y="1808"/>
                  </a:lnTo>
                  <a:lnTo>
                    <a:pt x="211" y="1804"/>
                  </a:lnTo>
                  <a:lnTo>
                    <a:pt x="211" y="1795"/>
                  </a:lnTo>
                  <a:lnTo>
                    <a:pt x="211" y="1791"/>
                  </a:lnTo>
                  <a:lnTo>
                    <a:pt x="216" y="1783"/>
                  </a:lnTo>
                  <a:lnTo>
                    <a:pt x="216" y="1779"/>
                  </a:lnTo>
                  <a:lnTo>
                    <a:pt x="216" y="1770"/>
                  </a:lnTo>
                  <a:lnTo>
                    <a:pt x="216" y="1762"/>
                  </a:lnTo>
                  <a:lnTo>
                    <a:pt x="216" y="1753"/>
                  </a:lnTo>
                  <a:lnTo>
                    <a:pt x="216" y="1740"/>
                  </a:lnTo>
                  <a:lnTo>
                    <a:pt x="211" y="1723"/>
                  </a:lnTo>
                  <a:lnTo>
                    <a:pt x="211" y="1711"/>
                  </a:lnTo>
                  <a:lnTo>
                    <a:pt x="211" y="1702"/>
                  </a:lnTo>
                  <a:lnTo>
                    <a:pt x="211" y="1698"/>
                  </a:lnTo>
                  <a:lnTo>
                    <a:pt x="211" y="1690"/>
                  </a:lnTo>
                  <a:lnTo>
                    <a:pt x="211" y="1685"/>
                  </a:lnTo>
                  <a:lnTo>
                    <a:pt x="211" y="1677"/>
                  </a:lnTo>
                  <a:lnTo>
                    <a:pt x="211" y="1673"/>
                  </a:lnTo>
                  <a:lnTo>
                    <a:pt x="211" y="1668"/>
                  </a:lnTo>
                  <a:lnTo>
                    <a:pt x="211" y="1664"/>
                  </a:lnTo>
                  <a:lnTo>
                    <a:pt x="207" y="1660"/>
                  </a:lnTo>
                  <a:lnTo>
                    <a:pt x="207" y="1656"/>
                  </a:lnTo>
                  <a:lnTo>
                    <a:pt x="199" y="1647"/>
                  </a:lnTo>
                  <a:lnTo>
                    <a:pt x="199" y="1643"/>
                  </a:lnTo>
                  <a:lnTo>
                    <a:pt x="195" y="1643"/>
                  </a:lnTo>
                  <a:lnTo>
                    <a:pt x="195" y="1635"/>
                  </a:lnTo>
                  <a:lnTo>
                    <a:pt x="190" y="1626"/>
                  </a:lnTo>
                  <a:lnTo>
                    <a:pt x="190" y="1618"/>
                  </a:lnTo>
                  <a:lnTo>
                    <a:pt x="190" y="1613"/>
                  </a:lnTo>
                  <a:lnTo>
                    <a:pt x="190" y="1605"/>
                  </a:lnTo>
                  <a:lnTo>
                    <a:pt x="190" y="1601"/>
                  </a:lnTo>
                  <a:lnTo>
                    <a:pt x="186" y="1580"/>
                  </a:lnTo>
                  <a:lnTo>
                    <a:pt x="186" y="1567"/>
                  </a:lnTo>
                  <a:lnTo>
                    <a:pt x="186" y="1563"/>
                  </a:lnTo>
                  <a:lnTo>
                    <a:pt x="186" y="1558"/>
                  </a:lnTo>
                  <a:lnTo>
                    <a:pt x="190" y="1554"/>
                  </a:lnTo>
                  <a:lnTo>
                    <a:pt x="190" y="1550"/>
                  </a:lnTo>
                  <a:lnTo>
                    <a:pt x="190" y="1541"/>
                  </a:lnTo>
                  <a:lnTo>
                    <a:pt x="195" y="1537"/>
                  </a:lnTo>
                  <a:lnTo>
                    <a:pt x="195" y="1533"/>
                  </a:lnTo>
                  <a:lnTo>
                    <a:pt x="199" y="1524"/>
                  </a:lnTo>
                  <a:lnTo>
                    <a:pt x="199" y="1520"/>
                  </a:lnTo>
                  <a:lnTo>
                    <a:pt x="203" y="1516"/>
                  </a:lnTo>
                  <a:lnTo>
                    <a:pt x="216" y="1491"/>
                  </a:lnTo>
                  <a:lnTo>
                    <a:pt x="224" y="1478"/>
                  </a:lnTo>
                  <a:lnTo>
                    <a:pt x="228" y="1469"/>
                  </a:lnTo>
                  <a:lnTo>
                    <a:pt x="233" y="1461"/>
                  </a:lnTo>
                  <a:lnTo>
                    <a:pt x="237" y="1457"/>
                  </a:lnTo>
                  <a:lnTo>
                    <a:pt x="237" y="1448"/>
                  </a:lnTo>
                  <a:lnTo>
                    <a:pt x="241" y="1444"/>
                  </a:lnTo>
                  <a:lnTo>
                    <a:pt x="241" y="1440"/>
                  </a:lnTo>
                  <a:lnTo>
                    <a:pt x="245" y="1431"/>
                  </a:lnTo>
                  <a:lnTo>
                    <a:pt x="245" y="1427"/>
                  </a:lnTo>
                  <a:lnTo>
                    <a:pt x="250" y="1423"/>
                  </a:lnTo>
                  <a:lnTo>
                    <a:pt x="250" y="1419"/>
                  </a:lnTo>
                  <a:lnTo>
                    <a:pt x="254" y="1414"/>
                  </a:lnTo>
                  <a:lnTo>
                    <a:pt x="258" y="1410"/>
                  </a:lnTo>
                  <a:lnTo>
                    <a:pt x="267" y="1397"/>
                  </a:lnTo>
                  <a:lnTo>
                    <a:pt x="275" y="1389"/>
                  </a:lnTo>
                  <a:lnTo>
                    <a:pt x="283" y="1385"/>
                  </a:lnTo>
                  <a:lnTo>
                    <a:pt x="288" y="1376"/>
                  </a:lnTo>
                  <a:lnTo>
                    <a:pt x="300" y="1368"/>
                  </a:lnTo>
                  <a:lnTo>
                    <a:pt x="309" y="1359"/>
                  </a:lnTo>
                  <a:lnTo>
                    <a:pt x="313" y="1355"/>
                  </a:lnTo>
                  <a:lnTo>
                    <a:pt x="326" y="1347"/>
                  </a:lnTo>
                  <a:lnTo>
                    <a:pt x="338" y="1338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55" y="1330"/>
                  </a:lnTo>
                  <a:lnTo>
                    <a:pt x="360" y="1325"/>
                  </a:lnTo>
                  <a:lnTo>
                    <a:pt x="364" y="1321"/>
                  </a:lnTo>
                  <a:lnTo>
                    <a:pt x="372" y="1321"/>
                  </a:lnTo>
                  <a:lnTo>
                    <a:pt x="381" y="1317"/>
                  </a:lnTo>
                  <a:lnTo>
                    <a:pt x="389" y="1317"/>
                  </a:lnTo>
                  <a:lnTo>
                    <a:pt x="394" y="1313"/>
                  </a:lnTo>
                  <a:lnTo>
                    <a:pt x="402" y="1313"/>
                  </a:lnTo>
                  <a:lnTo>
                    <a:pt x="406" y="1309"/>
                  </a:lnTo>
                  <a:lnTo>
                    <a:pt x="415" y="1309"/>
                  </a:lnTo>
                  <a:lnTo>
                    <a:pt x="419" y="1309"/>
                  </a:lnTo>
                  <a:lnTo>
                    <a:pt x="427" y="1309"/>
                  </a:lnTo>
                  <a:lnTo>
                    <a:pt x="432" y="1309"/>
                  </a:lnTo>
                  <a:lnTo>
                    <a:pt x="436" y="1313"/>
                  </a:lnTo>
                  <a:lnTo>
                    <a:pt x="444" y="1313"/>
                  </a:lnTo>
                  <a:lnTo>
                    <a:pt x="449" y="1313"/>
                  </a:lnTo>
                  <a:lnTo>
                    <a:pt x="457" y="1317"/>
                  </a:lnTo>
                  <a:lnTo>
                    <a:pt x="461" y="1317"/>
                  </a:lnTo>
                  <a:lnTo>
                    <a:pt x="465" y="1317"/>
                  </a:lnTo>
                  <a:lnTo>
                    <a:pt x="474" y="1321"/>
                  </a:lnTo>
                  <a:lnTo>
                    <a:pt x="478" y="1325"/>
                  </a:lnTo>
                  <a:lnTo>
                    <a:pt x="499" y="1334"/>
                  </a:lnTo>
                  <a:lnTo>
                    <a:pt x="504" y="1338"/>
                  </a:lnTo>
                  <a:lnTo>
                    <a:pt x="512" y="1342"/>
                  </a:lnTo>
                  <a:lnTo>
                    <a:pt x="516" y="1342"/>
                  </a:lnTo>
                  <a:lnTo>
                    <a:pt x="521" y="1342"/>
                  </a:lnTo>
                  <a:lnTo>
                    <a:pt x="525" y="1342"/>
                  </a:lnTo>
                  <a:lnTo>
                    <a:pt x="529" y="1338"/>
                  </a:lnTo>
                  <a:lnTo>
                    <a:pt x="529" y="1334"/>
                  </a:lnTo>
                  <a:lnTo>
                    <a:pt x="529" y="1330"/>
                  </a:lnTo>
                  <a:lnTo>
                    <a:pt x="533" y="1325"/>
                  </a:lnTo>
                  <a:lnTo>
                    <a:pt x="529" y="1317"/>
                  </a:lnTo>
                  <a:lnTo>
                    <a:pt x="529" y="1309"/>
                  </a:lnTo>
                  <a:lnTo>
                    <a:pt x="529" y="1300"/>
                  </a:lnTo>
                  <a:lnTo>
                    <a:pt x="525" y="1279"/>
                  </a:lnTo>
                  <a:lnTo>
                    <a:pt x="521" y="1266"/>
                  </a:lnTo>
                  <a:lnTo>
                    <a:pt x="521" y="1258"/>
                  </a:lnTo>
                  <a:lnTo>
                    <a:pt x="516" y="1254"/>
                  </a:lnTo>
                  <a:lnTo>
                    <a:pt x="516" y="1249"/>
                  </a:lnTo>
                  <a:lnTo>
                    <a:pt x="512" y="1241"/>
                  </a:lnTo>
                  <a:lnTo>
                    <a:pt x="508" y="1237"/>
                  </a:lnTo>
                  <a:lnTo>
                    <a:pt x="508" y="1232"/>
                  </a:lnTo>
                  <a:lnTo>
                    <a:pt x="504" y="1228"/>
                  </a:lnTo>
                  <a:lnTo>
                    <a:pt x="495" y="1220"/>
                  </a:lnTo>
                  <a:lnTo>
                    <a:pt x="482" y="1203"/>
                  </a:lnTo>
                  <a:lnTo>
                    <a:pt x="478" y="1198"/>
                  </a:lnTo>
                  <a:lnTo>
                    <a:pt x="474" y="1190"/>
                  </a:lnTo>
                  <a:lnTo>
                    <a:pt x="470" y="1182"/>
                  </a:lnTo>
                  <a:lnTo>
                    <a:pt x="461" y="1173"/>
                  </a:lnTo>
                  <a:lnTo>
                    <a:pt x="453" y="1160"/>
                  </a:lnTo>
                  <a:lnTo>
                    <a:pt x="449" y="1148"/>
                  </a:lnTo>
                  <a:lnTo>
                    <a:pt x="444" y="1139"/>
                  </a:lnTo>
                  <a:lnTo>
                    <a:pt x="440" y="1131"/>
                  </a:lnTo>
                  <a:lnTo>
                    <a:pt x="440" y="1127"/>
                  </a:lnTo>
                  <a:lnTo>
                    <a:pt x="436" y="1122"/>
                  </a:lnTo>
                  <a:lnTo>
                    <a:pt x="436" y="1114"/>
                  </a:lnTo>
                  <a:lnTo>
                    <a:pt x="432" y="1097"/>
                  </a:lnTo>
                  <a:lnTo>
                    <a:pt x="427" y="1088"/>
                  </a:lnTo>
                  <a:lnTo>
                    <a:pt x="427" y="1080"/>
                  </a:lnTo>
                  <a:lnTo>
                    <a:pt x="423" y="1071"/>
                  </a:lnTo>
                  <a:lnTo>
                    <a:pt x="419" y="1063"/>
                  </a:lnTo>
                  <a:lnTo>
                    <a:pt x="415" y="1050"/>
                  </a:lnTo>
                  <a:lnTo>
                    <a:pt x="402" y="1025"/>
                  </a:lnTo>
                  <a:lnTo>
                    <a:pt x="398" y="1016"/>
                  </a:lnTo>
                  <a:lnTo>
                    <a:pt x="394" y="1012"/>
                  </a:lnTo>
                  <a:lnTo>
                    <a:pt x="389" y="1004"/>
                  </a:lnTo>
                  <a:lnTo>
                    <a:pt x="385" y="999"/>
                  </a:lnTo>
                  <a:lnTo>
                    <a:pt x="377" y="983"/>
                  </a:lnTo>
                  <a:lnTo>
                    <a:pt x="364" y="966"/>
                  </a:lnTo>
                  <a:lnTo>
                    <a:pt x="364" y="961"/>
                  </a:lnTo>
                  <a:lnTo>
                    <a:pt x="360" y="957"/>
                  </a:lnTo>
                  <a:lnTo>
                    <a:pt x="355" y="953"/>
                  </a:lnTo>
                  <a:lnTo>
                    <a:pt x="347" y="944"/>
                  </a:lnTo>
                  <a:lnTo>
                    <a:pt x="338" y="936"/>
                  </a:lnTo>
                  <a:lnTo>
                    <a:pt x="334" y="932"/>
                  </a:lnTo>
                  <a:lnTo>
                    <a:pt x="322" y="919"/>
                  </a:lnTo>
                  <a:lnTo>
                    <a:pt x="317" y="915"/>
                  </a:lnTo>
                  <a:lnTo>
                    <a:pt x="313" y="911"/>
                  </a:lnTo>
                  <a:lnTo>
                    <a:pt x="309" y="906"/>
                  </a:lnTo>
                  <a:lnTo>
                    <a:pt x="305" y="902"/>
                  </a:lnTo>
                  <a:lnTo>
                    <a:pt x="300" y="898"/>
                  </a:lnTo>
                  <a:lnTo>
                    <a:pt x="296" y="898"/>
                  </a:lnTo>
                  <a:lnTo>
                    <a:pt x="292" y="898"/>
                  </a:lnTo>
                  <a:lnTo>
                    <a:pt x="288" y="894"/>
                  </a:lnTo>
                  <a:lnTo>
                    <a:pt x="279" y="894"/>
                  </a:lnTo>
                  <a:lnTo>
                    <a:pt x="271" y="889"/>
                  </a:lnTo>
                  <a:lnTo>
                    <a:pt x="262" y="889"/>
                  </a:lnTo>
                  <a:lnTo>
                    <a:pt x="254" y="889"/>
                  </a:lnTo>
                  <a:lnTo>
                    <a:pt x="228" y="889"/>
                  </a:lnTo>
                  <a:lnTo>
                    <a:pt x="178" y="885"/>
                  </a:lnTo>
                  <a:lnTo>
                    <a:pt x="173" y="885"/>
                  </a:lnTo>
                  <a:lnTo>
                    <a:pt x="152" y="881"/>
                  </a:lnTo>
                  <a:lnTo>
                    <a:pt x="144" y="881"/>
                  </a:lnTo>
                  <a:lnTo>
                    <a:pt x="135" y="881"/>
                  </a:lnTo>
                  <a:lnTo>
                    <a:pt x="127" y="877"/>
                  </a:lnTo>
                  <a:lnTo>
                    <a:pt x="114" y="877"/>
                  </a:lnTo>
                  <a:lnTo>
                    <a:pt x="106" y="872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3" y="868"/>
                  </a:lnTo>
                  <a:lnTo>
                    <a:pt x="93" y="864"/>
                  </a:lnTo>
                  <a:lnTo>
                    <a:pt x="97" y="860"/>
                  </a:lnTo>
                  <a:lnTo>
                    <a:pt x="97" y="856"/>
                  </a:lnTo>
                  <a:lnTo>
                    <a:pt x="106" y="843"/>
                  </a:lnTo>
                  <a:lnTo>
                    <a:pt x="110" y="834"/>
                  </a:lnTo>
                  <a:lnTo>
                    <a:pt x="123" y="813"/>
                  </a:lnTo>
                  <a:lnTo>
                    <a:pt x="127" y="801"/>
                  </a:lnTo>
                  <a:lnTo>
                    <a:pt x="131" y="792"/>
                  </a:lnTo>
                  <a:lnTo>
                    <a:pt x="135" y="779"/>
                  </a:lnTo>
                  <a:lnTo>
                    <a:pt x="140" y="767"/>
                  </a:lnTo>
                  <a:lnTo>
                    <a:pt x="144" y="758"/>
                  </a:lnTo>
                  <a:lnTo>
                    <a:pt x="148" y="754"/>
                  </a:lnTo>
                  <a:lnTo>
                    <a:pt x="152" y="745"/>
                  </a:lnTo>
                  <a:lnTo>
                    <a:pt x="156" y="741"/>
                  </a:lnTo>
                  <a:lnTo>
                    <a:pt x="173" y="716"/>
                  </a:lnTo>
                  <a:lnTo>
                    <a:pt x="186" y="699"/>
                  </a:lnTo>
                  <a:lnTo>
                    <a:pt x="190" y="695"/>
                  </a:lnTo>
                  <a:lnTo>
                    <a:pt x="190" y="690"/>
                  </a:lnTo>
                  <a:lnTo>
                    <a:pt x="195" y="686"/>
                  </a:lnTo>
                  <a:lnTo>
                    <a:pt x="199" y="678"/>
                  </a:lnTo>
                  <a:lnTo>
                    <a:pt x="203" y="665"/>
                  </a:lnTo>
                  <a:lnTo>
                    <a:pt x="207" y="657"/>
                  </a:lnTo>
                  <a:lnTo>
                    <a:pt x="216" y="640"/>
                  </a:lnTo>
                  <a:lnTo>
                    <a:pt x="216" y="635"/>
                  </a:lnTo>
                  <a:lnTo>
                    <a:pt x="220" y="623"/>
                  </a:lnTo>
                  <a:lnTo>
                    <a:pt x="220" y="618"/>
                  </a:lnTo>
                  <a:lnTo>
                    <a:pt x="224" y="618"/>
                  </a:lnTo>
                  <a:lnTo>
                    <a:pt x="224" y="614"/>
                  </a:lnTo>
                  <a:lnTo>
                    <a:pt x="228" y="610"/>
                  </a:lnTo>
                  <a:lnTo>
                    <a:pt x="228" y="606"/>
                  </a:lnTo>
                  <a:lnTo>
                    <a:pt x="233" y="602"/>
                  </a:lnTo>
                  <a:lnTo>
                    <a:pt x="241" y="597"/>
                  </a:lnTo>
                  <a:lnTo>
                    <a:pt x="245" y="593"/>
                  </a:lnTo>
                  <a:lnTo>
                    <a:pt x="245" y="589"/>
                  </a:lnTo>
                  <a:lnTo>
                    <a:pt x="250" y="585"/>
                  </a:lnTo>
                  <a:lnTo>
                    <a:pt x="254" y="580"/>
                  </a:lnTo>
                  <a:lnTo>
                    <a:pt x="254" y="576"/>
                  </a:lnTo>
                  <a:lnTo>
                    <a:pt x="254" y="572"/>
                  </a:lnTo>
                  <a:lnTo>
                    <a:pt x="254" y="568"/>
                  </a:lnTo>
                  <a:lnTo>
                    <a:pt x="250" y="563"/>
                  </a:lnTo>
                  <a:lnTo>
                    <a:pt x="250" y="559"/>
                  </a:lnTo>
                  <a:lnTo>
                    <a:pt x="245" y="551"/>
                  </a:lnTo>
                  <a:lnTo>
                    <a:pt x="241" y="546"/>
                  </a:lnTo>
                  <a:lnTo>
                    <a:pt x="237" y="542"/>
                  </a:lnTo>
                  <a:lnTo>
                    <a:pt x="228" y="534"/>
                  </a:lnTo>
                  <a:lnTo>
                    <a:pt x="228" y="530"/>
                  </a:lnTo>
                  <a:lnTo>
                    <a:pt x="224" y="530"/>
                  </a:lnTo>
                  <a:lnTo>
                    <a:pt x="224" y="525"/>
                  </a:lnTo>
                  <a:lnTo>
                    <a:pt x="224" y="521"/>
                  </a:lnTo>
                  <a:lnTo>
                    <a:pt x="228" y="521"/>
                  </a:lnTo>
                  <a:lnTo>
                    <a:pt x="228" y="517"/>
                  </a:lnTo>
                  <a:lnTo>
                    <a:pt x="233" y="513"/>
                  </a:lnTo>
                  <a:lnTo>
                    <a:pt x="237" y="513"/>
                  </a:lnTo>
                  <a:lnTo>
                    <a:pt x="241" y="513"/>
                  </a:lnTo>
                  <a:lnTo>
                    <a:pt x="245" y="508"/>
                  </a:lnTo>
                  <a:lnTo>
                    <a:pt x="262" y="508"/>
                  </a:lnTo>
                  <a:lnTo>
                    <a:pt x="267" y="508"/>
                  </a:lnTo>
                  <a:lnTo>
                    <a:pt x="275" y="508"/>
                  </a:lnTo>
                  <a:lnTo>
                    <a:pt x="275" y="504"/>
                  </a:lnTo>
                  <a:lnTo>
                    <a:pt x="279" y="504"/>
                  </a:lnTo>
                  <a:lnTo>
                    <a:pt x="283" y="504"/>
                  </a:lnTo>
                  <a:lnTo>
                    <a:pt x="288" y="500"/>
                  </a:lnTo>
                  <a:lnTo>
                    <a:pt x="296" y="491"/>
                  </a:lnTo>
                  <a:lnTo>
                    <a:pt x="300" y="487"/>
                  </a:lnTo>
                  <a:lnTo>
                    <a:pt x="313" y="479"/>
                  </a:lnTo>
                  <a:lnTo>
                    <a:pt x="322" y="470"/>
                  </a:lnTo>
                  <a:lnTo>
                    <a:pt x="326" y="466"/>
                  </a:lnTo>
                  <a:lnTo>
                    <a:pt x="330" y="462"/>
                  </a:lnTo>
                  <a:lnTo>
                    <a:pt x="334" y="458"/>
                  </a:lnTo>
                  <a:lnTo>
                    <a:pt x="334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38" y="436"/>
                  </a:lnTo>
                  <a:lnTo>
                    <a:pt x="343" y="424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51" y="407"/>
                  </a:lnTo>
                  <a:lnTo>
                    <a:pt x="351" y="398"/>
                  </a:lnTo>
                  <a:lnTo>
                    <a:pt x="351" y="394"/>
                  </a:lnTo>
                  <a:lnTo>
                    <a:pt x="351" y="390"/>
                  </a:lnTo>
                  <a:lnTo>
                    <a:pt x="351" y="386"/>
                  </a:lnTo>
                  <a:lnTo>
                    <a:pt x="347" y="377"/>
                  </a:lnTo>
                  <a:lnTo>
                    <a:pt x="347" y="369"/>
                  </a:lnTo>
                  <a:lnTo>
                    <a:pt x="343" y="364"/>
                  </a:lnTo>
                  <a:lnTo>
                    <a:pt x="343" y="352"/>
                  </a:lnTo>
                  <a:lnTo>
                    <a:pt x="338" y="347"/>
                  </a:lnTo>
                  <a:lnTo>
                    <a:pt x="338" y="339"/>
                  </a:lnTo>
                  <a:lnTo>
                    <a:pt x="338" y="335"/>
                  </a:lnTo>
                  <a:lnTo>
                    <a:pt x="330" y="322"/>
                  </a:lnTo>
                  <a:lnTo>
                    <a:pt x="326" y="305"/>
                  </a:lnTo>
                  <a:lnTo>
                    <a:pt x="322" y="292"/>
                  </a:lnTo>
                  <a:lnTo>
                    <a:pt x="317" y="288"/>
                  </a:lnTo>
                  <a:lnTo>
                    <a:pt x="317" y="284"/>
                  </a:lnTo>
                  <a:lnTo>
                    <a:pt x="317" y="280"/>
                  </a:lnTo>
                  <a:lnTo>
                    <a:pt x="313" y="276"/>
                  </a:lnTo>
                  <a:lnTo>
                    <a:pt x="309" y="271"/>
                  </a:lnTo>
                  <a:lnTo>
                    <a:pt x="305" y="267"/>
                  </a:lnTo>
                  <a:lnTo>
                    <a:pt x="300" y="267"/>
                  </a:lnTo>
                  <a:lnTo>
                    <a:pt x="296" y="263"/>
                  </a:lnTo>
                  <a:lnTo>
                    <a:pt x="292" y="263"/>
                  </a:lnTo>
                  <a:lnTo>
                    <a:pt x="288" y="259"/>
                  </a:lnTo>
                  <a:lnTo>
                    <a:pt x="279" y="259"/>
                  </a:lnTo>
                  <a:lnTo>
                    <a:pt x="275" y="254"/>
                  </a:lnTo>
                  <a:lnTo>
                    <a:pt x="271" y="254"/>
                  </a:lnTo>
                  <a:lnTo>
                    <a:pt x="271" y="250"/>
                  </a:lnTo>
                  <a:lnTo>
                    <a:pt x="271" y="246"/>
                  </a:lnTo>
                  <a:lnTo>
                    <a:pt x="271" y="242"/>
                  </a:lnTo>
                  <a:lnTo>
                    <a:pt x="283" y="225"/>
                  </a:lnTo>
                  <a:lnTo>
                    <a:pt x="288" y="220"/>
                  </a:lnTo>
                  <a:lnTo>
                    <a:pt x="292" y="212"/>
                  </a:lnTo>
                  <a:lnTo>
                    <a:pt x="296" y="204"/>
                  </a:lnTo>
                  <a:lnTo>
                    <a:pt x="300" y="204"/>
                  </a:lnTo>
                  <a:lnTo>
                    <a:pt x="309" y="199"/>
                  </a:lnTo>
                  <a:lnTo>
                    <a:pt x="338" y="191"/>
                  </a:lnTo>
                  <a:lnTo>
                    <a:pt x="351" y="182"/>
                  </a:lnTo>
                  <a:lnTo>
                    <a:pt x="360" y="182"/>
                  </a:lnTo>
                  <a:lnTo>
                    <a:pt x="364" y="178"/>
                  </a:lnTo>
                  <a:lnTo>
                    <a:pt x="372" y="178"/>
                  </a:lnTo>
                  <a:lnTo>
                    <a:pt x="381" y="178"/>
                  </a:lnTo>
                  <a:lnTo>
                    <a:pt x="385" y="178"/>
                  </a:lnTo>
                  <a:lnTo>
                    <a:pt x="389" y="178"/>
                  </a:lnTo>
                  <a:lnTo>
                    <a:pt x="394" y="178"/>
                  </a:lnTo>
                  <a:lnTo>
                    <a:pt x="402" y="178"/>
                  </a:lnTo>
                  <a:lnTo>
                    <a:pt x="419" y="187"/>
                  </a:lnTo>
                  <a:lnTo>
                    <a:pt x="423" y="187"/>
                  </a:lnTo>
                  <a:lnTo>
                    <a:pt x="432" y="191"/>
                  </a:lnTo>
                  <a:lnTo>
                    <a:pt x="436" y="195"/>
                  </a:lnTo>
                  <a:lnTo>
                    <a:pt x="440" y="195"/>
                  </a:lnTo>
                  <a:lnTo>
                    <a:pt x="444" y="195"/>
                  </a:lnTo>
                  <a:lnTo>
                    <a:pt x="453" y="195"/>
                  </a:lnTo>
                  <a:lnTo>
                    <a:pt x="457" y="195"/>
                  </a:lnTo>
                  <a:lnTo>
                    <a:pt x="465" y="195"/>
                  </a:lnTo>
                  <a:lnTo>
                    <a:pt x="478" y="195"/>
                  </a:lnTo>
                  <a:lnTo>
                    <a:pt x="487" y="195"/>
                  </a:lnTo>
                  <a:lnTo>
                    <a:pt x="491" y="195"/>
                  </a:lnTo>
                  <a:lnTo>
                    <a:pt x="504" y="191"/>
                  </a:lnTo>
                  <a:lnTo>
                    <a:pt x="508" y="191"/>
                  </a:lnTo>
                  <a:lnTo>
                    <a:pt x="516" y="191"/>
                  </a:lnTo>
                  <a:lnTo>
                    <a:pt x="521" y="191"/>
                  </a:lnTo>
                  <a:lnTo>
                    <a:pt x="525" y="191"/>
                  </a:lnTo>
                  <a:lnTo>
                    <a:pt x="533" y="195"/>
                  </a:lnTo>
                  <a:lnTo>
                    <a:pt x="546" y="199"/>
                  </a:lnTo>
                  <a:lnTo>
                    <a:pt x="571" y="208"/>
                  </a:lnTo>
                  <a:lnTo>
                    <a:pt x="584" y="212"/>
                  </a:lnTo>
                  <a:lnTo>
                    <a:pt x="592" y="216"/>
                  </a:lnTo>
                  <a:lnTo>
                    <a:pt x="601" y="220"/>
                  </a:lnTo>
                  <a:lnTo>
                    <a:pt x="605" y="220"/>
                  </a:lnTo>
                  <a:lnTo>
                    <a:pt x="614" y="225"/>
                  </a:lnTo>
                  <a:lnTo>
                    <a:pt x="618" y="225"/>
                  </a:lnTo>
                  <a:lnTo>
                    <a:pt x="631" y="229"/>
                  </a:lnTo>
                  <a:lnTo>
                    <a:pt x="639" y="229"/>
                  </a:lnTo>
                  <a:lnTo>
                    <a:pt x="648" y="233"/>
                  </a:lnTo>
                  <a:lnTo>
                    <a:pt x="660" y="237"/>
                  </a:lnTo>
                  <a:lnTo>
                    <a:pt x="669" y="237"/>
                  </a:lnTo>
                  <a:lnTo>
                    <a:pt x="677" y="242"/>
                  </a:lnTo>
                  <a:lnTo>
                    <a:pt x="686" y="246"/>
                  </a:lnTo>
                  <a:lnTo>
                    <a:pt x="698" y="250"/>
                  </a:lnTo>
                  <a:lnTo>
                    <a:pt x="703" y="250"/>
                  </a:lnTo>
                  <a:lnTo>
                    <a:pt x="711" y="250"/>
                  </a:lnTo>
                  <a:lnTo>
                    <a:pt x="719" y="250"/>
                  </a:lnTo>
                  <a:lnTo>
                    <a:pt x="724" y="254"/>
                  </a:lnTo>
                  <a:lnTo>
                    <a:pt x="732" y="254"/>
                  </a:lnTo>
                  <a:lnTo>
                    <a:pt x="741" y="254"/>
                  </a:lnTo>
                  <a:lnTo>
                    <a:pt x="745" y="254"/>
                  </a:lnTo>
                  <a:lnTo>
                    <a:pt x="749" y="254"/>
                  </a:lnTo>
                  <a:lnTo>
                    <a:pt x="753" y="250"/>
                  </a:lnTo>
                  <a:lnTo>
                    <a:pt x="758" y="250"/>
                  </a:lnTo>
                  <a:lnTo>
                    <a:pt x="762" y="250"/>
                  </a:lnTo>
                  <a:lnTo>
                    <a:pt x="762" y="246"/>
                  </a:lnTo>
                  <a:lnTo>
                    <a:pt x="762" y="242"/>
                  </a:lnTo>
                  <a:lnTo>
                    <a:pt x="762" y="237"/>
                  </a:lnTo>
                  <a:lnTo>
                    <a:pt x="762" y="233"/>
                  </a:lnTo>
                  <a:lnTo>
                    <a:pt x="762" y="229"/>
                  </a:lnTo>
                  <a:lnTo>
                    <a:pt x="762" y="220"/>
                  </a:lnTo>
                  <a:lnTo>
                    <a:pt x="762" y="216"/>
                  </a:lnTo>
                  <a:lnTo>
                    <a:pt x="766" y="212"/>
                  </a:lnTo>
                  <a:lnTo>
                    <a:pt x="766" y="204"/>
                  </a:lnTo>
                  <a:lnTo>
                    <a:pt x="770" y="199"/>
                  </a:lnTo>
                  <a:lnTo>
                    <a:pt x="775" y="195"/>
                  </a:lnTo>
                  <a:lnTo>
                    <a:pt x="779" y="191"/>
                  </a:lnTo>
                  <a:lnTo>
                    <a:pt x="783" y="187"/>
                  </a:lnTo>
                  <a:lnTo>
                    <a:pt x="787" y="187"/>
                  </a:lnTo>
                  <a:lnTo>
                    <a:pt x="791" y="182"/>
                  </a:lnTo>
                  <a:lnTo>
                    <a:pt x="796" y="178"/>
                  </a:lnTo>
                  <a:lnTo>
                    <a:pt x="800" y="178"/>
                  </a:lnTo>
                  <a:lnTo>
                    <a:pt x="800" y="174"/>
                  </a:lnTo>
                  <a:lnTo>
                    <a:pt x="804" y="165"/>
                  </a:lnTo>
                  <a:lnTo>
                    <a:pt x="804" y="157"/>
                  </a:lnTo>
                  <a:lnTo>
                    <a:pt x="804" y="153"/>
                  </a:lnTo>
                  <a:lnTo>
                    <a:pt x="808" y="153"/>
                  </a:lnTo>
                  <a:lnTo>
                    <a:pt x="808" y="149"/>
                  </a:lnTo>
                  <a:lnTo>
                    <a:pt x="808" y="140"/>
                  </a:lnTo>
                  <a:lnTo>
                    <a:pt x="817" y="132"/>
                  </a:lnTo>
                  <a:lnTo>
                    <a:pt x="817" y="127"/>
                  </a:lnTo>
                  <a:lnTo>
                    <a:pt x="817" y="123"/>
                  </a:lnTo>
                  <a:lnTo>
                    <a:pt x="821" y="115"/>
                  </a:lnTo>
                  <a:lnTo>
                    <a:pt x="821" y="110"/>
                  </a:lnTo>
                  <a:lnTo>
                    <a:pt x="825" y="106"/>
                  </a:lnTo>
                  <a:lnTo>
                    <a:pt x="830" y="102"/>
                  </a:lnTo>
                  <a:lnTo>
                    <a:pt x="830" y="98"/>
                  </a:lnTo>
                  <a:lnTo>
                    <a:pt x="834" y="98"/>
                  </a:lnTo>
                  <a:lnTo>
                    <a:pt x="838" y="93"/>
                  </a:lnTo>
                  <a:lnTo>
                    <a:pt x="842" y="93"/>
                  </a:lnTo>
                  <a:lnTo>
                    <a:pt x="846" y="89"/>
                  </a:lnTo>
                  <a:lnTo>
                    <a:pt x="851" y="89"/>
                  </a:lnTo>
                  <a:lnTo>
                    <a:pt x="855" y="89"/>
                  </a:lnTo>
                  <a:lnTo>
                    <a:pt x="859" y="89"/>
                  </a:lnTo>
                  <a:lnTo>
                    <a:pt x="863" y="89"/>
                  </a:lnTo>
                  <a:lnTo>
                    <a:pt x="876" y="89"/>
                  </a:lnTo>
                  <a:lnTo>
                    <a:pt x="889" y="89"/>
                  </a:lnTo>
                  <a:lnTo>
                    <a:pt x="897" y="89"/>
                  </a:lnTo>
                  <a:lnTo>
                    <a:pt x="902" y="89"/>
                  </a:lnTo>
                  <a:lnTo>
                    <a:pt x="902" y="85"/>
                  </a:lnTo>
                  <a:lnTo>
                    <a:pt x="902" y="81"/>
                  </a:lnTo>
                  <a:lnTo>
                    <a:pt x="906" y="77"/>
                  </a:lnTo>
                  <a:lnTo>
                    <a:pt x="906" y="68"/>
                  </a:lnTo>
                  <a:lnTo>
                    <a:pt x="902" y="60"/>
                  </a:lnTo>
                  <a:lnTo>
                    <a:pt x="902" y="51"/>
                  </a:lnTo>
                  <a:lnTo>
                    <a:pt x="902" y="43"/>
                  </a:lnTo>
                  <a:lnTo>
                    <a:pt x="902" y="30"/>
                  </a:lnTo>
                  <a:lnTo>
                    <a:pt x="897" y="22"/>
                  </a:lnTo>
                  <a:lnTo>
                    <a:pt x="893" y="9"/>
                  </a:lnTo>
                  <a:lnTo>
                    <a:pt x="893" y="5"/>
                  </a:lnTo>
                  <a:lnTo>
                    <a:pt x="906" y="9"/>
                  </a:lnTo>
                  <a:lnTo>
                    <a:pt x="910" y="9"/>
                  </a:lnTo>
                  <a:lnTo>
                    <a:pt x="914" y="9"/>
                  </a:lnTo>
                  <a:lnTo>
                    <a:pt x="918" y="9"/>
                  </a:lnTo>
                  <a:lnTo>
                    <a:pt x="927" y="13"/>
                  </a:lnTo>
                  <a:lnTo>
                    <a:pt x="935" y="13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1" name="Freeform 117"/>
            <p:cNvSpPr>
              <a:spLocks noEditPoints="1"/>
            </p:cNvSpPr>
            <p:nvPr/>
          </p:nvSpPr>
          <p:spPr bwMode="auto">
            <a:xfrm>
              <a:off x="1589353" y="5009929"/>
              <a:ext cx="652810" cy="761141"/>
            </a:xfrm>
            <a:custGeom>
              <a:avLst/>
              <a:gdLst>
                <a:gd name="T0" fmla="*/ 156 w 2057"/>
                <a:gd name="T1" fmla="*/ 2053 h 2401"/>
                <a:gd name="T2" fmla="*/ 271 w 2057"/>
                <a:gd name="T3" fmla="*/ 2032 h 2401"/>
                <a:gd name="T4" fmla="*/ 283 w 2057"/>
                <a:gd name="T5" fmla="*/ 1922 h 2401"/>
                <a:gd name="T6" fmla="*/ 355 w 2057"/>
                <a:gd name="T7" fmla="*/ 1829 h 2401"/>
                <a:gd name="T8" fmla="*/ 309 w 2057"/>
                <a:gd name="T9" fmla="*/ 1766 h 2401"/>
                <a:gd name="T10" fmla="*/ 406 w 2057"/>
                <a:gd name="T11" fmla="*/ 1787 h 2401"/>
                <a:gd name="T12" fmla="*/ 533 w 2057"/>
                <a:gd name="T13" fmla="*/ 1732 h 2401"/>
                <a:gd name="T14" fmla="*/ 576 w 2057"/>
                <a:gd name="T15" fmla="*/ 1579 h 2401"/>
                <a:gd name="T16" fmla="*/ 605 w 2057"/>
                <a:gd name="T17" fmla="*/ 1359 h 2401"/>
                <a:gd name="T18" fmla="*/ 762 w 2057"/>
                <a:gd name="T19" fmla="*/ 1317 h 2401"/>
                <a:gd name="T20" fmla="*/ 753 w 2057"/>
                <a:gd name="T21" fmla="*/ 1173 h 2401"/>
                <a:gd name="T22" fmla="*/ 601 w 2057"/>
                <a:gd name="T23" fmla="*/ 1118 h 2401"/>
                <a:gd name="T24" fmla="*/ 554 w 2057"/>
                <a:gd name="T25" fmla="*/ 906 h 2401"/>
                <a:gd name="T26" fmla="*/ 537 w 2057"/>
                <a:gd name="T27" fmla="*/ 737 h 2401"/>
                <a:gd name="T28" fmla="*/ 703 w 2057"/>
                <a:gd name="T29" fmla="*/ 669 h 2401"/>
                <a:gd name="T30" fmla="*/ 787 w 2057"/>
                <a:gd name="T31" fmla="*/ 563 h 2401"/>
                <a:gd name="T32" fmla="*/ 1020 w 2057"/>
                <a:gd name="T33" fmla="*/ 440 h 2401"/>
                <a:gd name="T34" fmla="*/ 1185 w 2057"/>
                <a:gd name="T35" fmla="*/ 279 h 2401"/>
                <a:gd name="T36" fmla="*/ 1418 w 2057"/>
                <a:gd name="T37" fmla="*/ 288 h 2401"/>
                <a:gd name="T38" fmla="*/ 1549 w 2057"/>
                <a:gd name="T39" fmla="*/ 85 h 2401"/>
                <a:gd name="T40" fmla="*/ 1689 w 2057"/>
                <a:gd name="T41" fmla="*/ 4 h 2401"/>
                <a:gd name="T42" fmla="*/ 1723 w 2057"/>
                <a:gd name="T43" fmla="*/ 110 h 2401"/>
                <a:gd name="T44" fmla="*/ 1803 w 2057"/>
                <a:gd name="T45" fmla="*/ 419 h 2401"/>
                <a:gd name="T46" fmla="*/ 1879 w 2057"/>
                <a:gd name="T47" fmla="*/ 711 h 2401"/>
                <a:gd name="T48" fmla="*/ 1841 w 2057"/>
                <a:gd name="T49" fmla="*/ 876 h 2401"/>
                <a:gd name="T50" fmla="*/ 1926 w 2057"/>
                <a:gd name="T51" fmla="*/ 1046 h 2401"/>
                <a:gd name="T52" fmla="*/ 2032 w 2057"/>
                <a:gd name="T53" fmla="*/ 1169 h 2401"/>
                <a:gd name="T54" fmla="*/ 2023 w 2057"/>
                <a:gd name="T55" fmla="*/ 1321 h 2401"/>
                <a:gd name="T56" fmla="*/ 1985 w 2057"/>
                <a:gd name="T57" fmla="*/ 1583 h 2401"/>
                <a:gd name="T58" fmla="*/ 1968 w 2057"/>
                <a:gd name="T59" fmla="*/ 1753 h 2401"/>
                <a:gd name="T60" fmla="*/ 1846 w 2057"/>
                <a:gd name="T61" fmla="*/ 1893 h 2401"/>
                <a:gd name="T62" fmla="*/ 1680 w 2057"/>
                <a:gd name="T63" fmla="*/ 2015 h 2401"/>
                <a:gd name="T64" fmla="*/ 1498 w 2057"/>
                <a:gd name="T65" fmla="*/ 2015 h 2401"/>
                <a:gd name="T66" fmla="*/ 1388 w 2057"/>
                <a:gd name="T67" fmla="*/ 2066 h 2401"/>
                <a:gd name="T68" fmla="*/ 1435 w 2057"/>
                <a:gd name="T69" fmla="*/ 2172 h 2401"/>
                <a:gd name="T70" fmla="*/ 1409 w 2057"/>
                <a:gd name="T71" fmla="*/ 2358 h 2401"/>
                <a:gd name="T72" fmla="*/ 1211 w 2057"/>
                <a:gd name="T73" fmla="*/ 2367 h 2401"/>
                <a:gd name="T74" fmla="*/ 1007 w 2057"/>
                <a:gd name="T75" fmla="*/ 2388 h 2401"/>
                <a:gd name="T76" fmla="*/ 741 w 2057"/>
                <a:gd name="T77" fmla="*/ 2252 h 2401"/>
                <a:gd name="T78" fmla="*/ 643 w 2057"/>
                <a:gd name="T79" fmla="*/ 2384 h 2401"/>
                <a:gd name="T80" fmla="*/ 436 w 2057"/>
                <a:gd name="T81" fmla="*/ 2371 h 2401"/>
                <a:gd name="T82" fmla="*/ 343 w 2057"/>
                <a:gd name="T83" fmla="*/ 2316 h 2401"/>
                <a:gd name="T84" fmla="*/ 220 w 2057"/>
                <a:gd name="T85" fmla="*/ 2291 h 2401"/>
                <a:gd name="T86" fmla="*/ 114 w 2057"/>
                <a:gd name="T87" fmla="*/ 2163 h 2401"/>
                <a:gd name="T88" fmla="*/ 880 w 2057"/>
                <a:gd name="T89" fmla="*/ 1520 h 2401"/>
                <a:gd name="T90" fmla="*/ 995 w 2057"/>
                <a:gd name="T91" fmla="*/ 1694 h 2401"/>
                <a:gd name="T92" fmla="*/ 1134 w 2057"/>
                <a:gd name="T93" fmla="*/ 1706 h 2401"/>
                <a:gd name="T94" fmla="*/ 1299 w 2057"/>
                <a:gd name="T95" fmla="*/ 1702 h 2401"/>
                <a:gd name="T96" fmla="*/ 1338 w 2057"/>
                <a:gd name="T97" fmla="*/ 1816 h 2401"/>
                <a:gd name="T98" fmla="*/ 1316 w 2057"/>
                <a:gd name="T99" fmla="*/ 1948 h 2401"/>
                <a:gd name="T100" fmla="*/ 1418 w 2057"/>
                <a:gd name="T101" fmla="*/ 1926 h 2401"/>
                <a:gd name="T102" fmla="*/ 1545 w 2057"/>
                <a:gd name="T103" fmla="*/ 1867 h 2401"/>
                <a:gd name="T104" fmla="*/ 1630 w 2057"/>
                <a:gd name="T105" fmla="*/ 1757 h 2401"/>
                <a:gd name="T106" fmla="*/ 1596 w 2057"/>
                <a:gd name="T107" fmla="*/ 1664 h 2401"/>
                <a:gd name="T108" fmla="*/ 1592 w 2057"/>
                <a:gd name="T109" fmla="*/ 1575 h 2401"/>
                <a:gd name="T110" fmla="*/ 1515 w 2057"/>
                <a:gd name="T111" fmla="*/ 1478 h 2401"/>
                <a:gd name="T112" fmla="*/ 1414 w 2057"/>
                <a:gd name="T113" fmla="*/ 1389 h 2401"/>
                <a:gd name="T114" fmla="*/ 1278 w 2057"/>
                <a:gd name="T115" fmla="*/ 1359 h 2401"/>
                <a:gd name="T116" fmla="*/ 1223 w 2057"/>
                <a:gd name="T117" fmla="*/ 1207 h 2401"/>
                <a:gd name="T118" fmla="*/ 1079 w 2057"/>
                <a:gd name="T119" fmla="*/ 1334 h 2401"/>
                <a:gd name="T120" fmla="*/ 965 w 2057"/>
                <a:gd name="T121" fmla="*/ 1469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57" h="2401">
                  <a:moveTo>
                    <a:pt x="0" y="2117"/>
                  </a:moveTo>
                  <a:lnTo>
                    <a:pt x="4" y="2113"/>
                  </a:lnTo>
                  <a:lnTo>
                    <a:pt x="25" y="2087"/>
                  </a:lnTo>
                  <a:lnTo>
                    <a:pt x="51" y="2062"/>
                  </a:lnTo>
                  <a:lnTo>
                    <a:pt x="55" y="2053"/>
                  </a:lnTo>
                  <a:lnTo>
                    <a:pt x="59" y="2053"/>
                  </a:lnTo>
                  <a:lnTo>
                    <a:pt x="59" y="2049"/>
                  </a:lnTo>
                  <a:lnTo>
                    <a:pt x="67" y="2045"/>
                  </a:lnTo>
                  <a:lnTo>
                    <a:pt x="72" y="2045"/>
                  </a:lnTo>
                  <a:lnTo>
                    <a:pt x="80" y="2041"/>
                  </a:lnTo>
                  <a:lnTo>
                    <a:pt x="84" y="2041"/>
                  </a:lnTo>
                  <a:lnTo>
                    <a:pt x="89" y="2041"/>
                  </a:lnTo>
                  <a:lnTo>
                    <a:pt x="93" y="2041"/>
                  </a:lnTo>
                  <a:lnTo>
                    <a:pt x="97" y="2041"/>
                  </a:lnTo>
                  <a:lnTo>
                    <a:pt x="106" y="2041"/>
                  </a:lnTo>
                  <a:lnTo>
                    <a:pt x="114" y="2041"/>
                  </a:lnTo>
                  <a:lnTo>
                    <a:pt x="118" y="2041"/>
                  </a:lnTo>
                  <a:lnTo>
                    <a:pt x="127" y="2045"/>
                  </a:lnTo>
                  <a:lnTo>
                    <a:pt x="131" y="2045"/>
                  </a:lnTo>
                  <a:lnTo>
                    <a:pt x="135" y="2049"/>
                  </a:lnTo>
                  <a:lnTo>
                    <a:pt x="139" y="2049"/>
                  </a:lnTo>
                  <a:lnTo>
                    <a:pt x="144" y="2049"/>
                  </a:lnTo>
                  <a:lnTo>
                    <a:pt x="148" y="2049"/>
                  </a:lnTo>
                  <a:lnTo>
                    <a:pt x="148" y="2053"/>
                  </a:lnTo>
                  <a:lnTo>
                    <a:pt x="156" y="2053"/>
                  </a:lnTo>
                  <a:lnTo>
                    <a:pt x="161" y="2053"/>
                  </a:lnTo>
                  <a:lnTo>
                    <a:pt x="165" y="2053"/>
                  </a:lnTo>
                  <a:lnTo>
                    <a:pt x="173" y="2053"/>
                  </a:lnTo>
                  <a:lnTo>
                    <a:pt x="178" y="2053"/>
                  </a:lnTo>
                  <a:lnTo>
                    <a:pt x="182" y="2053"/>
                  </a:lnTo>
                  <a:lnTo>
                    <a:pt x="190" y="2058"/>
                  </a:lnTo>
                  <a:lnTo>
                    <a:pt x="194" y="2062"/>
                  </a:lnTo>
                  <a:lnTo>
                    <a:pt x="207" y="2066"/>
                  </a:lnTo>
                  <a:lnTo>
                    <a:pt x="211" y="2070"/>
                  </a:lnTo>
                  <a:lnTo>
                    <a:pt x="216" y="2070"/>
                  </a:lnTo>
                  <a:lnTo>
                    <a:pt x="220" y="2070"/>
                  </a:lnTo>
                  <a:lnTo>
                    <a:pt x="224" y="2070"/>
                  </a:lnTo>
                  <a:lnTo>
                    <a:pt x="228" y="2070"/>
                  </a:lnTo>
                  <a:lnTo>
                    <a:pt x="233" y="2070"/>
                  </a:lnTo>
                  <a:lnTo>
                    <a:pt x="237" y="2070"/>
                  </a:lnTo>
                  <a:lnTo>
                    <a:pt x="241" y="2070"/>
                  </a:lnTo>
                  <a:lnTo>
                    <a:pt x="245" y="2066"/>
                  </a:lnTo>
                  <a:lnTo>
                    <a:pt x="250" y="2062"/>
                  </a:lnTo>
                  <a:lnTo>
                    <a:pt x="258" y="2053"/>
                  </a:lnTo>
                  <a:lnTo>
                    <a:pt x="262" y="2049"/>
                  </a:lnTo>
                  <a:lnTo>
                    <a:pt x="262" y="2045"/>
                  </a:lnTo>
                  <a:lnTo>
                    <a:pt x="266" y="2045"/>
                  </a:lnTo>
                  <a:lnTo>
                    <a:pt x="266" y="2041"/>
                  </a:lnTo>
                  <a:lnTo>
                    <a:pt x="266" y="2036"/>
                  </a:lnTo>
                  <a:lnTo>
                    <a:pt x="271" y="2032"/>
                  </a:lnTo>
                  <a:lnTo>
                    <a:pt x="266" y="2028"/>
                  </a:lnTo>
                  <a:lnTo>
                    <a:pt x="266" y="2024"/>
                  </a:lnTo>
                  <a:lnTo>
                    <a:pt x="266" y="2020"/>
                  </a:lnTo>
                  <a:lnTo>
                    <a:pt x="258" y="2007"/>
                  </a:lnTo>
                  <a:lnTo>
                    <a:pt x="254" y="1998"/>
                  </a:lnTo>
                  <a:lnTo>
                    <a:pt x="250" y="1998"/>
                  </a:lnTo>
                  <a:lnTo>
                    <a:pt x="250" y="1994"/>
                  </a:lnTo>
                  <a:lnTo>
                    <a:pt x="250" y="1990"/>
                  </a:lnTo>
                  <a:lnTo>
                    <a:pt x="250" y="1986"/>
                  </a:lnTo>
                  <a:lnTo>
                    <a:pt x="250" y="1977"/>
                  </a:lnTo>
                  <a:lnTo>
                    <a:pt x="250" y="1973"/>
                  </a:lnTo>
                  <a:lnTo>
                    <a:pt x="250" y="1969"/>
                  </a:lnTo>
                  <a:lnTo>
                    <a:pt x="245" y="1965"/>
                  </a:lnTo>
                  <a:lnTo>
                    <a:pt x="245" y="1960"/>
                  </a:lnTo>
                  <a:lnTo>
                    <a:pt x="241" y="1956"/>
                  </a:lnTo>
                  <a:lnTo>
                    <a:pt x="237" y="1952"/>
                  </a:lnTo>
                  <a:lnTo>
                    <a:pt x="241" y="1948"/>
                  </a:lnTo>
                  <a:lnTo>
                    <a:pt x="254" y="1943"/>
                  </a:lnTo>
                  <a:lnTo>
                    <a:pt x="258" y="1943"/>
                  </a:lnTo>
                  <a:lnTo>
                    <a:pt x="262" y="1939"/>
                  </a:lnTo>
                  <a:lnTo>
                    <a:pt x="266" y="1939"/>
                  </a:lnTo>
                  <a:lnTo>
                    <a:pt x="266" y="1935"/>
                  </a:lnTo>
                  <a:lnTo>
                    <a:pt x="271" y="1931"/>
                  </a:lnTo>
                  <a:lnTo>
                    <a:pt x="279" y="1922"/>
                  </a:lnTo>
                  <a:lnTo>
                    <a:pt x="283" y="1922"/>
                  </a:lnTo>
                  <a:lnTo>
                    <a:pt x="292" y="1914"/>
                  </a:lnTo>
                  <a:lnTo>
                    <a:pt x="292" y="1909"/>
                  </a:lnTo>
                  <a:lnTo>
                    <a:pt x="305" y="1901"/>
                  </a:lnTo>
                  <a:lnTo>
                    <a:pt x="309" y="1893"/>
                  </a:lnTo>
                  <a:lnTo>
                    <a:pt x="317" y="1884"/>
                  </a:lnTo>
                  <a:lnTo>
                    <a:pt x="317" y="1880"/>
                  </a:lnTo>
                  <a:lnTo>
                    <a:pt x="317" y="1876"/>
                  </a:lnTo>
                  <a:lnTo>
                    <a:pt x="322" y="1871"/>
                  </a:lnTo>
                  <a:lnTo>
                    <a:pt x="317" y="1871"/>
                  </a:lnTo>
                  <a:lnTo>
                    <a:pt x="317" y="1867"/>
                  </a:lnTo>
                  <a:lnTo>
                    <a:pt x="313" y="1863"/>
                  </a:lnTo>
                  <a:lnTo>
                    <a:pt x="309" y="1859"/>
                  </a:lnTo>
                  <a:lnTo>
                    <a:pt x="309" y="1854"/>
                  </a:lnTo>
                  <a:lnTo>
                    <a:pt x="309" y="1850"/>
                  </a:lnTo>
                  <a:lnTo>
                    <a:pt x="309" y="1846"/>
                  </a:lnTo>
                  <a:lnTo>
                    <a:pt x="313" y="1842"/>
                  </a:lnTo>
                  <a:lnTo>
                    <a:pt x="313" y="1837"/>
                  </a:lnTo>
                  <a:lnTo>
                    <a:pt x="317" y="1837"/>
                  </a:lnTo>
                  <a:lnTo>
                    <a:pt x="322" y="1833"/>
                  </a:lnTo>
                  <a:lnTo>
                    <a:pt x="334" y="1833"/>
                  </a:lnTo>
                  <a:lnTo>
                    <a:pt x="338" y="1833"/>
                  </a:lnTo>
                  <a:lnTo>
                    <a:pt x="343" y="1833"/>
                  </a:lnTo>
                  <a:lnTo>
                    <a:pt x="347" y="1829"/>
                  </a:lnTo>
                  <a:lnTo>
                    <a:pt x="351" y="1829"/>
                  </a:lnTo>
                  <a:lnTo>
                    <a:pt x="355" y="1829"/>
                  </a:lnTo>
                  <a:lnTo>
                    <a:pt x="360" y="1829"/>
                  </a:lnTo>
                  <a:lnTo>
                    <a:pt x="364" y="1829"/>
                  </a:lnTo>
                  <a:lnTo>
                    <a:pt x="364" y="1825"/>
                  </a:lnTo>
                  <a:lnTo>
                    <a:pt x="364" y="1821"/>
                  </a:lnTo>
                  <a:lnTo>
                    <a:pt x="360" y="1821"/>
                  </a:lnTo>
                  <a:lnTo>
                    <a:pt x="355" y="1816"/>
                  </a:lnTo>
                  <a:lnTo>
                    <a:pt x="355" y="1812"/>
                  </a:lnTo>
                  <a:lnTo>
                    <a:pt x="347" y="1812"/>
                  </a:lnTo>
                  <a:lnTo>
                    <a:pt x="347" y="1808"/>
                  </a:lnTo>
                  <a:lnTo>
                    <a:pt x="338" y="1804"/>
                  </a:lnTo>
                  <a:lnTo>
                    <a:pt x="313" y="1799"/>
                  </a:lnTo>
                  <a:lnTo>
                    <a:pt x="305" y="1795"/>
                  </a:lnTo>
                  <a:lnTo>
                    <a:pt x="292" y="1791"/>
                  </a:lnTo>
                  <a:lnTo>
                    <a:pt x="283" y="1787"/>
                  </a:lnTo>
                  <a:lnTo>
                    <a:pt x="279" y="1782"/>
                  </a:lnTo>
                  <a:lnTo>
                    <a:pt x="275" y="1778"/>
                  </a:lnTo>
                  <a:lnTo>
                    <a:pt x="271" y="1778"/>
                  </a:lnTo>
                  <a:lnTo>
                    <a:pt x="271" y="1774"/>
                  </a:lnTo>
                  <a:lnTo>
                    <a:pt x="275" y="1774"/>
                  </a:lnTo>
                  <a:lnTo>
                    <a:pt x="279" y="1774"/>
                  </a:lnTo>
                  <a:lnTo>
                    <a:pt x="283" y="1774"/>
                  </a:lnTo>
                  <a:lnTo>
                    <a:pt x="288" y="1774"/>
                  </a:lnTo>
                  <a:lnTo>
                    <a:pt x="292" y="1774"/>
                  </a:lnTo>
                  <a:lnTo>
                    <a:pt x="300" y="1766"/>
                  </a:lnTo>
                  <a:lnTo>
                    <a:pt x="309" y="1766"/>
                  </a:lnTo>
                  <a:lnTo>
                    <a:pt x="313" y="1761"/>
                  </a:lnTo>
                  <a:lnTo>
                    <a:pt x="317" y="1761"/>
                  </a:lnTo>
                  <a:lnTo>
                    <a:pt x="322" y="1761"/>
                  </a:lnTo>
                  <a:lnTo>
                    <a:pt x="326" y="1761"/>
                  </a:lnTo>
                  <a:lnTo>
                    <a:pt x="326" y="1766"/>
                  </a:lnTo>
                  <a:lnTo>
                    <a:pt x="330" y="1766"/>
                  </a:lnTo>
                  <a:lnTo>
                    <a:pt x="334" y="1770"/>
                  </a:lnTo>
                  <a:lnTo>
                    <a:pt x="338" y="1774"/>
                  </a:lnTo>
                  <a:lnTo>
                    <a:pt x="343" y="1782"/>
                  </a:lnTo>
                  <a:lnTo>
                    <a:pt x="347" y="1782"/>
                  </a:lnTo>
                  <a:lnTo>
                    <a:pt x="347" y="1787"/>
                  </a:lnTo>
                  <a:lnTo>
                    <a:pt x="351" y="1791"/>
                  </a:lnTo>
                  <a:lnTo>
                    <a:pt x="355" y="1791"/>
                  </a:lnTo>
                  <a:lnTo>
                    <a:pt x="360" y="1795"/>
                  </a:lnTo>
                  <a:lnTo>
                    <a:pt x="372" y="1799"/>
                  </a:lnTo>
                  <a:lnTo>
                    <a:pt x="377" y="1804"/>
                  </a:lnTo>
                  <a:lnTo>
                    <a:pt x="381" y="1804"/>
                  </a:lnTo>
                  <a:lnTo>
                    <a:pt x="385" y="1804"/>
                  </a:lnTo>
                  <a:lnTo>
                    <a:pt x="389" y="1804"/>
                  </a:lnTo>
                  <a:lnTo>
                    <a:pt x="393" y="1799"/>
                  </a:lnTo>
                  <a:lnTo>
                    <a:pt x="398" y="1799"/>
                  </a:lnTo>
                  <a:lnTo>
                    <a:pt x="398" y="1795"/>
                  </a:lnTo>
                  <a:lnTo>
                    <a:pt x="402" y="1795"/>
                  </a:lnTo>
                  <a:lnTo>
                    <a:pt x="406" y="1791"/>
                  </a:lnTo>
                  <a:lnTo>
                    <a:pt x="406" y="1787"/>
                  </a:lnTo>
                  <a:lnTo>
                    <a:pt x="410" y="1778"/>
                  </a:lnTo>
                  <a:lnTo>
                    <a:pt x="415" y="1749"/>
                  </a:lnTo>
                  <a:lnTo>
                    <a:pt x="419" y="1740"/>
                  </a:lnTo>
                  <a:lnTo>
                    <a:pt x="419" y="1736"/>
                  </a:lnTo>
                  <a:lnTo>
                    <a:pt x="423" y="1732"/>
                  </a:lnTo>
                  <a:lnTo>
                    <a:pt x="423" y="1727"/>
                  </a:lnTo>
                  <a:lnTo>
                    <a:pt x="427" y="1727"/>
                  </a:lnTo>
                  <a:lnTo>
                    <a:pt x="432" y="1727"/>
                  </a:lnTo>
                  <a:lnTo>
                    <a:pt x="436" y="1727"/>
                  </a:lnTo>
                  <a:lnTo>
                    <a:pt x="444" y="1727"/>
                  </a:lnTo>
                  <a:lnTo>
                    <a:pt x="449" y="1732"/>
                  </a:lnTo>
                  <a:lnTo>
                    <a:pt x="453" y="1736"/>
                  </a:lnTo>
                  <a:lnTo>
                    <a:pt x="457" y="1740"/>
                  </a:lnTo>
                  <a:lnTo>
                    <a:pt x="470" y="1749"/>
                  </a:lnTo>
                  <a:lnTo>
                    <a:pt x="478" y="1753"/>
                  </a:lnTo>
                  <a:lnTo>
                    <a:pt x="482" y="1753"/>
                  </a:lnTo>
                  <a:lnTo>
                    <a:pt x="487" y="1757"/>
                  </a:lnTo>
                  <a:lnTo>
                    <a:pt x="491" y="1757"/>
                  </a:lnTo>
                  <a:lnTo>
                    <a:pt x="495" y="1753"/>
                  </a:lnTo>
                  <a:lnTo>
                    <a:pt x="499" y="1753"/>
                  </a:lnTo>
                  <a:lnTo>
                    <a:pt x="504" y="1753"/>
                  </a:lnTo>
                  <a:lnTo>
                    <a:pt x="508" y="1749"/>
                  </a:lnTo>
                  <a:lnTo>
                    <a:pt x="525" y="1736"/>
                  </a:lnTo>
                  <a:lnTo>
                    <a:pt x="529" y="1732"/>
                  </a:lnTo>
                  <a:lnTo>
                    <a:pt x="533" y="1732"/>
                  </a:lnTo>
                  <a:lnTo>
                    <a:pt x="537" y="1727"/>
                  </a:lnTo>
                  <a:lnTo>
                    <a:pt x="554" y="1723"/>
                  </a:lnTo>
                  <a:lnTo>
                    <a:pt x="559" y="1719"/>
                  </a:lnTo>
                  <a:lnTo>
                    <a:pt x="563" y="1719"/>
                  </a:lnTo>
                  <a:lnTo>
                    <a:pt x="563" y="1715"/>
                  </a:lnTo>
                  <a:lnTo>
                    <a:pt x="563" y="1710"/>
                  </a:lnTo>
                  <a:lnTo>
                    <a:pt x="563" y="1706"/>
                  </a:lnTo>
                  <a:lnTo>
                    <a:pt x="563" y="1698"/>
                  </a:lnTo>
                  <a:lnTo>
                    <a:pt x="563" y="1681"/>
                  </a:lnTo>
                  <a:lnTo>
                    <a:pt x="559" y="1672"/>
                  </a:lnTo>
                  <a:lnTo>
                    <a:pt x="559" y="1668"/>
                  </a:lnTo>
                  <a:lnTo>
                    <a:pt x="559" y="1664"/>
                  </a:lnTo>
                  <a:lnTo>
                    <a:pt x="559" y="1660"/>
                  </a:lnTo>
                  <a:lnTo>
                    <a:pt x="563" y="1651"/>
                  </a:lnTo>
                  <a:lnTo>
                    <a:pt x="563" y="1647"/>
                  </a:lnTo>
                  <a:lnTo>
                    <a:pt x="571" y="1634"/>
                  </a:lnTo>
                  <a:lnTo>
                    <a:pt x="571" y="1630"/>
                  </a:lnTo>
                  <a:lnTo>
                    <a:pt x="576" y="1626"/>
                  </a:lnTo>
                  <a:lnTo>
                    <a:pt x="576" y="1622"/>
                  </a:lnTo>
                  <a:lnTo>
                    <a:pt x="576" y="1617"/>
                  </a:lnTo>
                  <a:lnTo>
                    <a:pt x="580" y="1609"/>
                  </a:lnTo>
                  <a:lnTo>
                    <a:pt x="580" y="1600"/>
                  </a:lnTo>
                  <a:lnTo>
                    <a:pt x="576" y="1596"/>
                  </a:lnTo>
                  <a:lnTo>
                    <a:pt x="576" y="1588"/>
                  </a:lnTo>
                  <a:lnTo>
                    <a:pt x="576" y="1579"/>
                  </a:lnTo>
                  <a:lnTo>
                    <a:pt x="567" y="1554"/>
                  </a:lnTo>
                  <a:lnTo>
                    <a:pt x="563" y="1537"/>
                  </a:lnTo>
                  <a:lnTo>
                    <a:pt x="563" y="1528"/>
                  </a:lnTo>
                  <a:lnTo>
                    <a:pt x="563" y="1520"/>
                  </a:lnTo>
                  <a:lnTo>
                    <a:pt x="563" y="1516"/>
                  </a:lnTo>
                  <a:lnTo>
                    <a:pt x="559" y="1507"/>
                  </a:lnTo>
                  <a:lnTo>
                    <a:pt x="559" y="1499"/>
                  </a:lnTo>
                  <a:lnTo>
                    <a:pt x="559" y="1490"/>
                  </a:lnTo>
                  <a:lnTo>
                    <a:pt x="559" y="1482"/>
                  </a:lnTo>
                  <a:lnTo>
                    <a:pt x="563" y="1456"/>
                  </a:lnTo>
                  <a:lnTo>
                    <a:pt x="563" y="1448"/>
                  </a:lnTo>
                  <a:lnTo>
                    <a:pt x="563" y="1440"/>
                  </a:lnTo>
                  <a:lnTo>
                    <a:pt x="563" y="1435"/>
                  </a:lnTo>
                  <a:lnTo>
                    <a:pt x="563" y="1431"/>
                  </a:lnTo>
                  <a:lnTo>
                    <a:pt x="567" y="1423"/>
                  </a:lnTo>
                  <a:lnTo>
                    <a:pt x="571" y="1418"/>
                  </a:lnTo>
                  <a:lnTo>
                    <a:pt x="576" y="1414"/>
                  </a:lnTo>
                  <a:lnTo>
                    <a:pt x="576" y="1410"/>
                  </a:lnTo>
                  <a:lnTo>
                    <a:pt x="584" y="1393"/>
                  </a:lnTo>
                  <a:lnTo>
                    <a:pt x="584" y="1389"/>
                  </a:lnTo>
                  <a:lnTo>
                    <a:pt x="588" y="1380"/>
                  </a:lnTo>
                  <a:lnTo>
                    <a:pt x="592" y="1376"/>
                  </a:lnTo>
                  <a:lnTo>
                    <a:pt x="597" y="1368"/>
                  </a:lnTo>
                  <a:lnTo>
                    <a:pt x="601" y="1363"/>
                  </a:lnTo>
                  <a:lnTo>
                    <a:pt x="605" y="1359"/>
                  </a:lnTo>
                  <a:lnTo>
                    <a:pt x="609" y="1355"/>
                  </a:lnTo>
                  <a:lnTo>
                    <a:pt x="614" y="1355"/>
                  </a:lnTo>
                  <a:lnTo>
                    <a:pt x="614" y="1351"/>
                  </a:lnTo>
                  <a:lnTo>
                    <a:pt x="618" y="1351"/>
                  </a:lnTo>
                  <a:lnTo>
                    <a:pt x="622" y="1351"/>
                  </a:lnTo>
                  <a:lnTo>
                    <a:pt x="626" y="1351"/>
                  </a:lnTo>
                  <a:lnTo>
                    <a:pt x="631" y="1346"/>
                  </a:lnTo>
                  <a:lnTo>
                    <a:pt x="639" y="1346"/>
                  </a:lnTo>
                  <a:lnTo>
                    <a:pt x="647" y="1346"/>
                  </a:lnTo>
                  <a:lnTo>
                    <a:pt x="677" y="1346"/>
                  </a:lnTo>
                  <a:lnTo>
                    <a:pt x="690" y="1346"/>
                  </a:lnTo>
                  <a:lnTo>
                    <a:pt x="703" y="1346"/>
                  </a:lnTo>
                  <a:lnTo>
                    <a:pt x="711" y="1342"/>
                  </a:lnTo>
                  <a:lnTo>
                    <a:pt x="719" y="1342"/>
                  </a:lnTo>
                  <a:lnTo>
                    <a:pt x="724" y="1342"/>
                  </a:lnTo>
                  <a:lnTo>
                    <a:pt x="728" y="1338"/>
                  </a:lnTo>
                  <a:lnTo>
                    <a:pt x="732" y="1338"/>
                  </a:lnTo>
                  <a:lnTo>
                    <a:pt x="736" y="1338"/>
                  </a:lnTo>
                  <a:lnTo>
                    <a:pt x="741" y="1334"/>
                  </a:lnTo>
                  <a:lnTo>
                    <a:pt x="745" y="1334"/>
                  </a:lnTo>
                  <a:lnTo>
                    <a:pt x="749" y="1329"/>
                  </a:lnTo>
                  <a:lnTo>
                    <a:pt x="753" y="1329"/>
                  </a:lnTo>
                  <a:lnTo>
                    <a:pt x="758" y="1325"/>
                  </a:lnTo>
                  <a:lnTo>
                    <a:pt x="762" y="1321"/>
                  </a:lnTo>
                  <a:lnTo>
                    <a:pt x="762" y="1317"/>
                  </a:lnTo>
                  <a:lnTo>
                    <a:pt x="766" y="1313"/>
                  </a:lnTo>
                  <a:lnTo>
                    <a:pt x="766" y="1308"/>
                  </a:lnTo>
                  <a:lnTo>
                    <a:pt x="770" y="1304"/>
                  </a:lnTo>
                  <a:lnTo>
                    <a:pt x="770" y="1300"/>
                  </a:lnTo>
                  <a:lnTo>
                    <a:pt x="770" y="1291"/>
                  </a:lnTo>
                  <a:lnTo>
                    <a:pt x="774" y="1283"/>
                  </a:lnTo>
                  <a:lnTo>
                    <a:pt x="774" y="1279"/>
                  </a:lnTo>
                  <a:lnTo>
                    <a:pt x="779" y="1270"/>
                  </a:lnTo>
                  <a:lnTo>
                    <a:pt x="783" y="1257"/>
                  </a:lnTo>
                  <a:lnTo>
                    <a:pt x="783" y="1253"/>
                  </a:lnTo>
                  <a:lnTo>
                    <a:pt x="783" y="1249"/>
                  </a:lnTo>
                  <a:lnTo>
                    <a:pt x="783" y="1245"/>
                  </a:lnTo>
                  <a:lnTo>
                    <a:pt x="783" y="1236"/>
                  </a:lnTo>
                  <a:lnTo>
                    <a:pt x="783" y="1232"/>
                  </a:lnTo>
                  <a:lnTo>
                    <a:pt x="783" y="1224"/>
                  </a:lnTo>
                  <a:lnTo>
                    <a:pt x="783" y="1219"/>
                  </a:lnTo>
                  <a:lnTo>
                    <a:pt x="783" y="1211"/>
                  </a:lnTo>
                  <a:lnTo>
                    <a:pt x="779" y="1207"/>
                  </a:lnTo>
                  <a:lnTo>
                    <a:pt x="779" y="1202"/>
                  </a:lnTo>
                  <a:lnTo>
                    <a:pt x="774" y="1198"/>
                  </a:lnTo>
                  <a:lnTo>
                    <a:pt x="774" y="1194"/>
                  </a:lnTo>
                  <a:lnTo>
                    <a:pt x="770" y="1190"/>
                  </a:lnTo>
                  <a:lnTo>
                    <a:pt x="766" y="1181"/>
                  </a:lnTo>
                  <a:lnTo>
                    <a:pt x="762" y="1177"/>
                  </a:lnTo>
                  <a:lnTo>
                    <a:pt x="753" y="1173"/>
                  </a:lnTo>
                  <a:lnTo>
                    <a:pt x="749" y="1169"/>
                  </a:lnTo>
                  <a:lnTo>
                    <a:pt x="745" y="1164"/>
                  </a:lnTo>
                  <a:lnTo>
                    <a:pt x="736" y="1160"/>
                  </a:lnTo>
                  <a:lnTo>
                    <a:pt x="732" y="1156"/>
                  </a:lnTo>
                  <a:lnTo>
                    <a:pt x="728" y="1156"/>
                  </a:lnTo>
                  <a:lnTo>
                    <a:pt x="719" y="1152"/>
                  </a:lnTo>
                  <a:lnTo>
                    <a:pt x="715" y="1147"/>
                  </a:lnTo>
                  <a:lnTo>
                    <a:pt x="711" y="1147"/>
                  </a:lnTo>
                  <a:lnTo>
                    <a:pt x="703" y="1143"/>
                  </a:lnTo>
                  <a:lnTo>
                    <a:pt x="698" y="1143"/>
                  </a:lnTo>
                  <a:lnTo>
                    <a:pt x="694" y="1143"/>
                  </a:lnTo>
                  <a:lnTo>
                    <a:pt x="690" y="1143"/>
                  </a:lnTo>
                  <a:lnTo>
                    <a:pt x="686" y="1139"/>
                  </a:lnTo>
                  <a:lnTo>
                    <a:pt x="673" y="1139"/>
                  </a:lnTo>
                  <a:lnTo>
                    <a:pt x="647" y="1139"/>
                  </a:lnTo>
                  <a:lnTo>
                    <a:pt x="643" y="1139"/>
                  </a:lnTo>
                  <a:lnTo>
                    <a:pt x="635" y="1135"/>
                  </a:lnTo>
                  <a:lnTo>
                    <a:pt x="631" y="1135"/>
                  </a:lnTo>
                  <a:lnTo>
                    <a:pt x="626" y="1135"/>
                  </a:lnTo>
                  <a:lnTo>
                    <a:pt x="622" y="1130"/>
                  </a:lnTo>
                  <a:lnTo>
                    <a:pt x="618" y="1130"/>
                  </a:lnTo>
                  <a:lnTo>
                    <a:pt x="614" y="1126"/>
                  </a:lnTo>
                  <a:lnTo>
                    <a:pt x="609" y="1122"/>
                  </a:lnTo>
                  <a:lnTo>
                    <a:pt x="605" y="1122"/>
                  </a:lnTo>
                  <a:lnTo>
                    <a:pt x="601" y="1118"/>
                  </a:lnTo>
                  <a:lnTo>
                    <a:pt x="597" y="1109"/>
                  </a:lnTo>
                  <a:lnTo>
                    <a:pt x="597" y="1105"/>
                  </a:lnTo>
                  <a:lnTo>
                    <a:pt x="588" y="1101"/>
                  </a:lnTo>
                  <a:lnTo>
                    <a:pt x="588" y="1092"/>
                  </a:lnTo>
                  <a:lnTo>
                    <a:pt x="584" y="1088"/>
                  </a:lnTo>
                  <a:lnTo>
                    <a:pt x="580" y="1075"/>
                  </a:lnTo>
                  <a:lnTo>
                    <a:pt x="576" y="1071"/>
                  </a:lnTo>
                  <a:lnTo>
                    <a:pt x="576" y="1067"/>
                  </a:lnTo>
                  <a:lnTo>
                    <a:pt x="571" y="1054"/>
                  </a:lnTo>
                  <a:lnTo>
                    <a:pt x="567" y="1046"/>
                  </a:lnTo>
                  <a:lnTo>
                    <a:pt x="567" y="1042"/>
                  </a:lnTo>
                  <a:lnTo>
                    <a:pt x="567" y="1037"/>
                  </a:lnTo>
                  <a:lnTo>
                    <a:pt x="559" y="1012"/>
                  </a:lnTo>
                  <a:lnTo>
                    <a:pt x="554" y="999"/>
                  </a:lnTo>
                  <a:lnTo>
                    <a:pt x="554" y="987"/>
                  </a:lnTo>
                  <a:lnTo>
                    <a:pt x="550" y="982"/>
                  </a:lnTo>
                  <a:lnTo>
                    <a:pt x="550" y="974"/>
                  </a:lnTo>
                  <a:lnTo>
                    <a:pt x="550" y="965"/>
                  </a:lnTo>
                  <a:lnTo>
                    <a:pt x="550" y="957"/>
                  </a:lnTo>
                  <a:lnTo>
                    <a:pt x="550" y="948"/>
                  </a:lnTo>
                  <a:lnTo>
                    <a:pt x="554" y="927"/>
                  </a:lnTo>
                  <a:lnTo>
                    <a:pt x="554" y="923"/>
                  </a:lnTo>
                  <a:lnTo>
                    <a:pt x="554" y="919"/>
                  </a:lnTo>
                  <a:lnTo>
                    <a:pt x="554" y="915"/>
                  </a:lnTo>
                  <a:lnTo>
                    <a:pt x="554" y="906"/>
                  </a:lnTo>
                  <a:lnTo>
                    <a:pt x="550" y="893"/>
                  </a:lnTo>
                  <a:lnTo>
                    <a:pt x="550" y="889"/>
                  </a:lnTo>
                  <a:lnTo>
                    <a:pt x="550" y="885"/>
                  </a:lnTo>
                  <a:lnTo>
                    <a:pt x="550" y="881"/>
                  </a:lnTo>
                  <a:lnTo>
                    <a:pt x="554" y="868"/>
                  </a:lnTo>
                  <a:lnTo>
                    <a:pt x="559" y="864"/>
                  </a:lnTo>
                  <a:lnTo>
                    <a:pt x="559" y="860"/>
                  </a:lnTo>
                  <a:lnTo>
                    <a:pt x="559" y="855"/>
                  </a:lnTo>
                  <a:lnTo>
                    <a:pt x="559" y="851"/>
                  </a:lnTo>
                  <a:lnTo>
                    <a:pt x="559" y="847"/>
                  </a:lnTo>
                  <a:lnTo>
                    <a:pt x="554" y="838"/>
                  </a:lnTo>
                  <a:lnTo>
                    <a:pt x="554" y="834"/>
                  </a:lnTo>
                  <a:lnTo>
                    <a:pt x="554" y="830"/>
                  </a:lnTo>
                  <a:lnTo>
                    <a:pt x="550" y="821"/>
                  </a:lnTo>
                  <a:lnTo>
                    <a:pt x="542" y="804"/>
                  </a:lnTo>
                  <a:lnTo>
                    <a:pt x="542" y="796"/>
                  </a:lnTo>
                  <a:lnTo>
                    <a:pt x="537" y="792"/>
                  </a:lnTo>
                  <a:lnTo>
                    <a:pt x="533" y="775"/>
                  </a:lnTo>
                  <a:lnTo>
                    <a:pt x="533" y="762"/>
                  </a:lnTo>
                  <a:lnTo>
                    <a:pt x="533" y="758"/>
                  </a:lnTo>
                  <a:lnTo>
                    <a:pt x="533" y="754"/>
                  </a:lnTo>
                  <a:lnTo>
                    <a:pt x="533" y="749"/>
                  </a:lnTo>
                  <a:lnTo>
                    <a:pt x="533" y="745"/>
                  </a:lnTo>
                  <a:lnTo>
                    <a:pt x="533" y="741"/>
                  </a:lnTo>
                  <a:lnTo>
                    <a:pt x="537" y="737"/>
                  </a:lnTo>
                  <a:lnTo>
                    <a:pt x="542" y="732"/>
                  </a:lnTo>
                  <a:lnTo>
                    <a:pt x="542" y="728"/>
                  </a:lnTo>
                  <a:lnTo>
                    <a:pt x="546" y="724"/>
                  </a:lnTo>
                  <a:lnTo>
                    <a:pt x="550" y="724"/>
                  </a:lnTo>
                  <a:lnTo>
                    <a:pt x="554" y="720"/>
                  </a:lnTo>
                  <a:lnTo>
                    <a:pt x="559" y="716"/>
                  </a:lnTo>
                  <a:lnTo>
                    <a:pt x="563" y="716"/>
                  </a:lnTo>
                  <a:lnTo>
                    <a:pt x="567" y="716"/>
                  </a:lnTo>
                  <a:lnTo>
                    <a:pt x="571" y="711"/>
                  </a:lnTo>
                  <a:lnTo>
                    <a:pt x="580" y="711"/>
                  </a:lnTo>
                  <a:lnTo>
                    <a:pt x="588" y="707"/>
                  </a:lnTo>
                  <a:lnTo>
                    <a:pt x="592" y="707"/>
                  </a:lnTo>
                  <a:lnTo>
                    <a:pt x="609" y="703"/>
                  </a:lnTo>
                  <a:lnTo>
                    <a:pt x="639" y="703"/>
                  </a:lnTo>
                  <a:lnTo>
                    <a:pt x="656" y="699"/>
                  </a:lnTo>
                  <a:lnTo>
                    <a:pt x="664" y="694"/>
                  </a:lnTo>
                  <a:lnTo>
                    <a:pt x="673" y="694"/>
                  </a:lnTo>
                  <a:lnTo>
                    <a:pt x="677" y="694"/>
                  </a:lnTo>
                  <a:lnTo>
                    <a:pt x="686" y="690"/>
                  </a:lnTo>
                  <a:lnTo>
                    <a:pt x="690" y="690"/>
                  </a:lnTo>
                  <a:lnTo>
                    <a:pt x="694" y="686"/>
                  </a:lnTo>
                  <a:lnTo>
                    <a:pt x="698" y="682"/>
                  </a:lnTo>
                  <a:lnTo>
                    <a:pt x="703" y="677"/>
                  </a:lnTo>
                  <a:lnTo>
                    <a:pt x="703" y="673"/>
                  </a:lnTo>
                  <a:lnTo>
                    <a:pt x="703" y="669"/>
                  </a:lnTo>
                  <a:lnTo>
                    <a:pt x="698" y="661"/>
                  </a:lnTo>
                  <a:lnTo>
                    <a:pt x="698" y="648"/>
                  </a:lnTo>
                  <a:lnTo>
                    <a:pt x="698" y="644"/>
                  </a:lnTo>
                  <a:lnTo>
                    <a:pt x="694" y="644"/>
                  </a:lnTo>
                  <a:lnTo>
                    <a:pt x="698" y="639"/>
                  </a:lnTo>
                  <a:lnTo>
                    <a:pt x="698" y="635"/>
                  </a:lnTo>
                  <a:lnTo>
                    <a:pt x="698" y="631"/>
                  </a:lnTo>
                  <a:lnTo>
                    <a:pt x="703" y="631"/>
                  </a:lnTo>
                  <a:lnTo>
                    <a:pt x="711" y="627"/>
                  </a:lnTo>
                  <a:lnTo>
                    <a:pt x="715" y="627"/>
                  </a:lnTo>
                  <a:lnTo>
                    <a:pt x="719" y="622"/>
                  </a:lnTo>
                  <a:lnTo>
                    <a:pt x="724" y="622"/>
                  </a:lnTo>
                  <a:lnTo>
                    <a:pt x="736" y="618"/>
                  </a:lnTo>
                  <a:lnTo>
                    <a:pt x="745" y="618"/>
                  </a:lnTo>
                  <a:lnTo>
                    <a:pt x="749" y="618"/>
                  </a:lnTo>
                  <a:lnTo>
                    <a:pt x="753" y="614"/>
                  </a:lnTo>
                  <a:lnTo>
                    <a:pt x="758" y="610"/>
                  </a:lnTo>
                  <a:lnTo>
                    <a:pt x="762" y="605"/>
                  </a:lnTo>
                  <a:lnTo>
                    <a:pt x="762" y="601"/>
                  </a:lnTo>
                  <a:lnTo>
                    <a:pt x="766" y="597"/>
                  </a:lnTo>
                  <a:lnTo>
                    <a:pt x="774" y="576"/>
                  </a:lnTo>
                  <a:lnTo>
                    <a:pt x="779" y="572"/>
                  </a:lnTo>
                  <a:lnTo>
                    <a:pt x="783" y="567"/>
                  </a:lnTo>
                  <a:lnTo>
                    <a:pt x="787" y="567"/>
                  </a:lnTo>
                  <a:lnTo>
                    <a:pt x="787" y="563"/>
                  </a:lnTo>
                  <a:lnTo>
                    <a:pt x="791" y="559"/>
                  </a:lnTo>
                  <a:lnTo>
                    <a:pt x="796" y="555"/>
                  </a:lnTo>
                  <a:lnTo>
                    <a:pt x="800" y="555"/>
                  </a:lnTo>
                  <a:lnTo>
                    <a:pt x="817" y="550"/>
                  </a:lnTo>
                  <a:lnTo>
                    <a:pt x="821" y="546"/>
                  </a:lnTo>
                  <a:lnTo>
                    <a:pt x="825" y="542"/>
                  </a:lnTo>
                  <a:lnTo>
                    <a:pt x="830" y="542"/>
                  </a:lnTo>
                  <a:lnTo>
                    <a:pt x="846" y="529"/>
                  </a:lnTo>
                  <a:lnTo>
                    <a:pt x="859" y="517"/>
                  </a:lnTo>
                  <a:lnTo>
                    <a:pt x="880" y="504"/>
                  </a:lnTo>
                  <a:lnTo>
                    <a:pt x="889" y="500"/>
                  </a:lnTo>
                  <a:lnTo>
                    <a:pt x="893" y="495"/>
                  </a:lnTo>
                  <a:lnTo>
                    <a:pt x="906" y="491"/>
                  </a:lnTo>
                  <a:lnTo>
                    <a:pt x="914" y="487"/>
                  </a:lnTo>
                  <a:lnTo>
                    <a:pt x="927" y="478"/>
                  </a:lnTo>
                  <a:lnTo>
                    <a:pt x="944" y="474"/>
                  </a:lnTo>
                  <a:lnTo>
                    <a:pt x="957" y="466"/>
                  </a:lnTo>
                  <a:lnTo>
                    <a:pt x="965" y="462"/>
                  </a:lnTo>
                  <a:lnTo>
                    <a:pt x="973" y="462"/>
                  </a:lnTo>
                  <a:lnTo>
                    <a:pt x="990" y="457"/>
                  </a:lnTo>
                  <a:lnTo>
                    <a:pt x="999" y="453"/>
                  </a:lnTo>
                  <a:lnTo>
                    <a:pt x="1003" y="449"/>
                  </a:lnTo>
                  <a:lnTo>
                    <a:pt x="1012" y="449"/>
                  </a:lnTo>
                  <a:lnTo>
                    <a:pt x="1016" y="445"/>
                  </a:lnTo>
                  <a:lnTo>
                    <a:pt x="1020" y="440"/>
                  </a:lnTo>
                  <a:lnTo>
                    <a:pt x="1024" y="436"/>
                  </a:lnTo>
                  <a:lnTo>
                    <a:pt x="1028" y="428"/>
                  </a:lnTo>
                  <a:lnTo>
                    <a:pt x="1037" y="406"/>
                  </a:lnTo>
                  <a:lnTo>
                    <a:pt x="1041" y="402"/>
                  </a:lnTo>
                  <a:lnTo>
                    <a:pt x="1045" y="394"/>
                  </a:lnTo>
                  <a:lnTo>
                    <a:pt x="1050" y="390"/>
                  </a:lnTo>
                  <a:lnTo>
                    <a:pt x="1054" y="385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7" y="368"/>
                  </a:lnTo>
                  <a:lnTo>
                    <a:pt x="1075" y="364"/>
                  </a:lnTo>
                  <a:lnTo>
                    <a:pt x="1084" y="356"/>
                  </a:lnTo>
                  <a:lnTo>
                    <a:pt x="1088" y="356"/>
                  </a:lnTo>
                  <a:lnTo>
                    <a:pt x="1096" y="347"/>
                  </a:lnTo>
                  <a:lnTo>
                    <a:pt x="1109" y="339"/>
                  </a:lnTo>
                  <a:lnTo>
                    <a:pt x="1117" y="335"/>
                  </a:lnTo>
                  <a:lnTo>
                    <a:pt x="1134" y="326"/>
                  </a:lnTo>
                  <a:lnTo>
                    <a:pt x="1143" y="322"/>
                  </a:lnTo>
                  <a:lnTo>
                    <a:pt x="1147" y="318"/>
                  </a:lnTo>
                  <a:lnTo>
                    <a:pt x="1155" y="313"/>
                  </a:lnTo>
                  <a:lnTo>
                    <a:pt x="1160" y="309"/>
                  </a:lnTo>
                  <a:lnTo>
                    <a:pt x="1168" y="301"/>
                  </a:lnTo>
                  <a:lnTo>
                    <a:pt x="1177" y="292"/>
                  </a:lnTo>
                  <a:lnTo>
                    <a:pt x="1181" y="288"/>
                  </a:lnTo>
                  <a:lnTo>
                    <a:pt x="1185" y="279"/>
                  </a:lnTo>
                  <a:lnTo>
                    <a:pt x="1189" y="275"/>
                  </a:lnTo>
                  <a:lnTo>
                    <a:pt x="1189" y="267"/>
                  </a:lnTo>
                  <a:lnTo>
                    <a:pt x="1194" y="263"/>
                  </a:lnTo>
                  <a:lnTo>
                    <a:pt x="1198" y="258"/>
                  </a:lnTo>
                  <a:lnTo>
                    <a:pt x="1198" y="254"/>
                  </a:lnTo>
                  <a:lnTo>
                    <a:pt x="1202" y="258"/>
                  </a:lnTo>
                  <a:lnTo>
                    <a:pt x="1211" y="258"/>
                  </a:lnTo>
                  <a:lnTo>
                    <a:pt x="1227" y="267"/>
                  </a:lnTo>
                  <a:lnTo>
                    <a:pt x="1261" y="284"/>
                  </a:lnTo>
                  <a:lnTo>
                    <a:pt x="1291" y="301"/>
                  </a:lnTo>
                  <a:lnTo>
                    <a:pt x="1295" y="301"/>
                  </a:lnTo>
                  <a:lnTo>
                    <a:pt x="1304" y="305"/>
                  </a:lnTo>
                  <a:lnTo>
                    <a:pt x="1308" y="305"/>
                  </a:lnTo>
                  <a:lnTo>
                    <a:pt x="1312" y="305"/>
                  </a:lnTo>
                  <a:lnTo>
                    <a:pt x="1333" y="305"/>
                  </a:lnTo>
                  <a:lnTo>
                    <a:pt x="1338" y="305"/>
                  </a:lnTo>
                  <a:lnTo>
                    <a:pt x="1342" y="305"/>
                  </a:lnTo>
                  <a:lnTo>
                    <a:pt x="1346" y="305"/>
                  </a:lnTo>
                  <a:lnTo>
                    <a:pt x="1350" y="305"/>
                  </a:lnTo>
                  <a:lnTo>
                    <a:pt x="1367" y="301"/>
                  </a:lnTo>
                  <a:lnTo>
                    <a:pt x="1384" y="301"/>
                  </a:lnTo>
                  <a:lnTo>
                    <a:pt x="1397" y="296"/>
                  </a:lnTo>
                  <a:lnTo>
                    <a:pt x="1405" y="292"/>
                  </a:lnTo>
                  <a:lnTo>
                    <a:pt x="1414" y="292"/>
                  </a:lnTo>
                  <a:lnTo>
                    <a:pt x="1418" y="288"/>
                  </a:lnTo>
                  <a:lnTo>
                    <a:pt x="1422" y="288"/>
                  </a:lnTo>
                  <a:lnTo>
                    <a:pt x="1426" y="284"/>
                  </a:lnTo>
                  <a:lnTo>
                    <a:pt x="1431" y="279"/>
                  </a:lnTo>
                  <a:lnTo>
                    <a:pt x="1435" y="275"/>
                  </a:lnTo>
                  <a:lnTo>
                    <a:pt x="1443" y="271"/>
                  </a:lnTo>
                  <a:lnTo>
                    <a:pt x="1448" y="267"/>
                  </a:lnTo>
                  <a:lnTo>
                    <a:pt x="1460" y="258"/>
                  </a:lnTo>
                  <a:lnTo>
                    <a:pt x="1465" y="258"/>
                  </a:lnTo>
                  <a:lnTo>
                    <a:pt x="1469" y="254"/>
                  </a:lnTo>
                  <a:lnTo>
                    <a:pt x="1473" y="246"/>
                  </a:lnTo>
                  <a:lnTo>
                    <a:pt x="1477" y="241"/>
                  </a:lnTo>
                  <a:lnTo>
                    <a:pt x="1481" y="237"/>
                  </a:lnTo>
                  <a:lnTo>
                    <a:pt x="1486" y="229"/>
                  </a:lnTo>
                  <a:lnTo>
                    <a:pt x="1494" y="212"/>
                  </a:lnTo>
                  <a:lnTo>
                    <a:pt x="1503" y="203"/>
                  </a:lnTo>
                  <a:lnTo>
                    <a:pt x="1507" y="191"/>
                  </a:lnTo>
                  <a:lnTo>
                    <a:pt x="1515" y="178"/>
                  </a:lnTo>
                  <a:lnTo>
                    <a:pt x="1520" y="165"/>
                  </a:lnTo>
                  <a:lnTo>
                    <a:pt x="1524" y="161"/>
                  </a:lnTo>
                  <a:lnTo>
                    <a:pt x="1524" y="152"/>
                  </a:lnTo>
                  <a:lnTo>
                    <a:pt x="1528" y="136"/>
                  </a:lnTo>
                  <a:lnTo>
                    <a:pt x="1536" y="119"/>
                  </a:lnTo>
                  <a:lnTo>
                    <a:pt x="1541" y="106"/>
                  </a:lnTo>
                  <a:lnTo>
                    <a:pt x="1545" y="97"/>
                  </a:lnTo>
                  <a:lnTo>
                    <a:pt x="1549" y="85"/>
                  </a:lnTo>
                  <a:lnTo>
                    <a:pt x="1558" y="68"/>
                  </a:lnTo>
                  <a:lnTo>
                    <a:pt x="1570" y="38"/>
                  </a:lnTo>
                  <a:lnTo>
                    <a:pt x="1575" y="34"/>
                  </a:lnTo>
                  <a:lnTo>
                    <a:pt x="1575" y="25"/>
                  </a:lnTo>
                  <a:lnTo>
                    <a:pt x="1579" y="21"/>
                  </a:lnTo>
                  <a:lnTo>
                    <a:pt x="1583" y="17"/>
                  </a:lnTo>
                  <a:lnTo>
                    <a:pt x="1587" y="13"/>
                  </a:lnTo>
                  <a:lnTo>
                    <a:pt x="1592" y="9"/>
                  </a:lnTo>
                  <a:lnTo>
                    <a:pt x="1600" y="4"/>
                  </a:lnTo>
                  <a:lnTo>
                    <a:pt x="1604" y="4"/>
                  </a:lnTo>
                  <a:lnTo>
                    <a:pt x="1608" y="4"/>
                  </a:lnTo>
                  <a:lnTo>
                    <a:pt x="1613" y="4"/>
                  </a:lnTo>
                  <a:lnTo>
                    <a:pt x="1617" y="9"/>
                  </a:lnTo>
                  <a:lnTo>
                    <a:pt x="1621" y="9"/>
                  </a:lnTo>
                  <a:lnTo>
                    <a:pt x="1630" y="13"/>
                  </a:lnTo>
                  <a:lnTo>
                    <a:pt x="1634" y="17"/>
                  </a:lnTo>
                  <a:lnTo>
                    <a:pt x="1638" y="17"/>
                  </a:lnTo>
                  <a:lnTo>
                    <a:pt x="1642" y="17"/>
                  </a:lnTo>
                  <a:lnTo>
                    <a:pt x="1647" y="17"/>
                  </a:lnTo>
                  <a:lnTo>
                    <a:pt x="1668" y="17"/>
                  </a:lnTo>
                  <a:lnTo>
                    <a:pt x="1672" y="17"/>
                  </a:lnTo>
                  <a:lnTo>
                    <a:pt x="1676" y="13"/>
                  </a:lnTo>
                  <a:lnTo>
                    <a:pt x="1680" y="13"/>
                  </a:lnTo>
                  <a:lnTo>
                    <a:pt x="1680" y="9"/>
                  </a:lnTo>
                  <a:lnTo>
                    <a:pt x="1689" y="4"/>
                  </a:lnTo>
                  <a:lnTo>
                    <a:pt x="1689" y="0"/>
                  </a:lnTo>
                  <a:lnTo>
                    <a:pt x="1693" y="0"/>
                  </a:lnTo>
                  <a:lnTo>
                    <a:pt x="1697" y="4"/>
                  </a:lnTo>
                  <a:lnTo>
                    <a:pt x="1697" y="9"/>
                  </a:lnTo>
                  <a:lnTo>
                    <a:pt x="1702" y="9"/>
                  </a:lnTo>
                  <a:lnTo>
                    <a:pt x="1697" y="9"/>
                  </a:lnTo>
                  <a:lnTo>
                    <a:pt x="1702" y="13"/>
                  </a:lnTo>
                  <a:lnTo>
                    <a:pt x="1702" y="17"/>
                  </a:lnTo>
                  <a:lnTo>
                    <a:pt x="1706" y="17"/>
                  </a:lnTo>
                  <a:lnTo>
                    <a:pt x="1719" y="30"/>
                  </a:lnTo>
                  <a:lnTo>
                    <a:pt x="1727" y="34"/>
                  </a:lnTo>
                  <a:lnTo>
                    <a:pt x="1731" y="38"/>
                  </a:lnTo>
                  <a:lnTo>
                    <a:pt x="1731" y="42"/>
                  </a:lnTo>
                  <a:lnTo>
                    <a:pt x="1731" y="47"/>
                  </a:lnTo>
                  <a:lnTo>
                    <a:pt x="1731" y="51"/>
                  </a:lnTo>
                  <a:lnTo>
                    <a:pt x="1731" y="55"/>
                  </a:lnTo>
                  <a:lnTo>
                    <a:pt x="1723" y="68"/>
                  </a:lnTo>
                  <a:lnTo>
                    <a:pt x="1723" y="72"/>
                  </a:lnTo>
                  <a:lnTo>
                    <a:pt x="1719" y="76"/>
                  </a:lnTo>
                  <a:lnTo>
                    <a:pt x="1719" y="80"/>
                  </a:lnTo>
                  <a:lnTo>
                    <a:pt x="1719" y="85"/>
                  </a:lnTo>
                  <a:lnTo>
                    <a:pt x="1719" y="93"/>
                  </a:lnTo>
                  <a:lnTo>
                    <a:pt x="1719" y="102"/>
                  </a:lnTo>
                  <a:lnTo>
                    <a:pt x="1723" y="106"/>
                  </a:lnTo>
                  <a:lnTo>
                    <a:pt x="1723" y="110"/>
                  </a:lnTo>
                  <a:lnTo>
                    <a:pt x="1727" y="123"/>
                  </a:lnTo>
                  <a:lnTo>
                    <a:pt x="1731" y="136"/>
                  </a:lnTo>
                  <a:lnTo>
                    <a:pt x="1735" y="152"/>
                  </a:lnTo>
                  <a:lnTo>
                    <a:pt x="1740" y="161"/>
                  </a:lnTo>
                  <a:lnTo>
                    <a:pt x="1744" y="169"/>
                  </a:lnTo>
                  <a:lnTo>
                    <a:pt x="1744" y="178"/>
                  </a:lnTo>
                  <a:lnTo>
                    <a:pt x="1748" y="191"/>
                  </a:lnTo>
                  <a:lnTo>
                    <a:pt x="1752" y="199"/>
                  </a:lnTo>
                  <a:lnTo>
                    <a:pt x="1757" y="224"/>
                  </a:lnTo>
                  <a:lnTo>
                    <a:pt x="1765" y="250"/>
                  </a:lnTo>
                  <a:lnTo>
                    <a:pt x="1765" y="258"/>
                  </a:lnTo>
                  <a:lnTo>
                    <a:pt x="1765" y="263"/>
                  </a:lnTo>
                  <a:lnTo>
                    <a:pt x="1769" y="275"/>
                  </a:lnTo>
                  <a:lnTo>
                    <a:pt x="1769" y="284"/>
                  </a:lnTo>
                  <a:lnTo>
                    <a:pt x="1769" y="296"/>
                  </a:lnTo>
                  <a:lnTo>
                    <a:pt x="1774" y="322"/>
                  </a:lnTo>
                  <a:lnTo>
                    <a:pt x="1774" y="330"/>
                  </a:lnTo>
                  <a:lnTo>
                    <a:pt x="1778" y="343"/>
                  </a:lnTo>
                  <a:lnTo>
                    <a:pt x="1778" y="347"/>
                  </a:lnTo>
                  <a:lnTo>
                    <a:pt x="1778" y="356"/>
                  </a:lnTo>
                  <a:lnTo>
                    <a:pt x="1782" y="364"/>
                  </a:lnTo>
                  <a:lnTo>
                    <a:pt x="1786" y="377"/>
                  </a:lnTo>
                  <a:lnTo>
                    <a:pt x="1790" y="390"/>
                  </a:lnTo>
                  <a:lnTo>
                    <a:pt x="1799" y="411"/>
                  </a:lnTo>
                  <a:lnTo>
                    <a:pt x="1803" y="419"/>
                  </a:lnTo>
                  <a:lnTo>
                    <a:pt x="1803" y="423"/>
                  </a:lnTo>
                  <a:lnTo>
                    <a:pt x="1807" y="428"/>
                  </a:lnTo>
                  <a:lnTo>
                    <a:pt x="1807" y="432"/>
                  </a:lnTo>
                  <a:lnTo>
                    <a:pt x="1812" y="449"/>
                  </a:lnTo>
                  <a:lnTo>
                    <a:pt x="1816" y="470"/>
                  </a:lnTo>
                  <a:lnTo>
                    <a:pt x="1820" y="491"/>
                  </a:lnTo>
                  <a:lnTo>
                    <a:pt x="1829" y="538"/>
                  </a:lnTo>
                  <a:lnTo>
                    <a:pt x="1829" y="542"/>
                  </a:lnTo>
                  <a:lnTo>
                    <a:pt x="1833" y="550"/>
                  </a:lnTo>
                  <a:lnTo>
                    <a:pt x="1837" y="559"/>
                  </a:lnTo>
                  <a:lnTo>
                    <a:pt x="1837" y="572"/>
                  </a:lnTo>
                  <a:lnTo>
                    <a:pt x="1841" y="580"/>
                  </a:lnTo>
                  <a:lnTo>
                    <a:pt x="1850" y="593"/>
                  </a:lnTo>
                  <a:lnTo>
                    <a:pt x="1850" y="601"/>
                  </a:lnTo>
                  <a:lnTo>
                    <a:pt x="1854" y="605"/>
                  </a:lnTo>
                  <a:lnTo>
                    <a:pt x="1854" y="614"/>
                  </a:lnTo>
                  <a:lnTo>
                    <a:pt x="1858" y="627"/>
                  </a:lnTo>
                  <a:lnTo>
                    <a:pt x="1862" y="644"/>
                  </a:lnTo>
                  <a:lnTo>
                    <a:pt x="1867" y="652"/>
                  </a:lnTo>
                  <a:lnTo>
                    <a:pt x="1871" y="682"/>
                  </a:lnTo>
                  <a:lnTo>
                    <a:pt x="1875" y="686"/>
                  </a:lnTo>
                  <a:lnTo>
                    <a:pt x="1875" y="694"/>
                  </a:lnTo>
                  <a:lnTo>
                    <a:pt x="1875" y="699"/>
                  </a:lnTo>
                  <a:lnTo>
                    <a:pt x="1879" y="707"/>
                  </a:lnTo>
                  <a:lnTo>
                    <a:pt x="1879" y="711"/>
                  </a:lnTo>
                  <a:lnTo>
                    <a:pt x="1884" y="716"/>
                  </a:lnTo>
                  <a:lnTo>
                    <a:pt x="1888" y="724"/>
                  </a:lnTo>
                  <a:lnTo>
                    <a:pt x="1892" y="732"/>
                  </a:lnTo>
                  <a:lnTo>
                    <a:pt x="1905" y="754"/>
                  </a:lnTo>
                  <a:lnTo>
                    <a:pt x="1909" y="758"/>
                  </a:lnTo>
                  <a:lnTo>
                    <a:pt x="1913" y="766"/>
                  </a:lnTo>
                  <a:lnTo>
                    <a:pt x="1913" y="771"/>
                  </a:lnTo>
                  <a:lnTo>
                    <a:pt x="1913" y="775"/>
                  </a:lnTo>
                  <a:lnTo>
                    <a:pt x="1913" y="779"/>
                  </a:lnTo>
                  <a:lnTo>
                    <a:pt x="1913" y="783"/>
                  </a:lnTo>
                  <a:lnTo>
                    <a:pt x="1909" y="788"/>
                  </a:lnTo>
                  <a:lnTo>
                    <a:pt x="1909" y="792"/>
                  </a:lnTo>
                  <a:lnTo>
                    <a:pt x="1905" y="796"/>
                  </a:lnTo>
                  <a:lnTo>
                    <a:pt x="1901" y="800"/>
                  </a:lnTo>
                  <a:lnTo>
                    <a:pt x="1896" y="804"/>
                  </a:lnTo>
                  <a:lnTo>
                    <a:pt x="1892" y="804"/>
                  </a:lnTo>
                  <a:lnTo>
                    <a:pt x="1862" y="830"/>
                  </a:lnTo>
                  <a:lnTo>
                    <a:pt x="1858" y="834"/>
                  </a:lnTo>
                  <a:lnTo>
                    <a:pt x="1841" y="847"/>
                  </a:lnTo>
                  <a:lnTo>
                    <a:pt x="1833" y="855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4"/>
                  </a:lnTo>
                  <a:lnTo>
                    <a:pt x="1833" y="868"/>
                  </a:lnTo>
                  <a:lnTo>
                    <a:pt x="1841" y="876"/>
                  </a:lnTo>
                  <a:lnTo>
                    <a:pt x="1846" y="881"/>
                  </a:lnTo>
                  <a:lnTo>
                    <a:pt x="1850" y="889"/>
                  </a:lnTo>
                  <a:lnTo>
                    <a:pt x="1854" y="893"/>
                  </a:lnTo>
                  <a:lnTo>
                    <a:pt x="1858" y="902"/>
                  </a:lnTo>
                  <a:lnTo>
                    <a:pt x="1867" y="910"/>
                  </a:lnTo>
                  <a:lnTo>
                    <a:pt x="1879" y="936"/>
                  </a:lnTo>
                  <a:lnTo>
                    <a:pt x="1884" y="944"/>
                  </a:lnTo>
                  <a:lnTo>
                    <a:pt x="1888" y="953"/>
                  </a:lnTo>
                  <a:lnTo>
                    <a:pt x="1892" y="961"/>
                  </a:lnTo>
                  <a:lnTo>
                    <a:pt x="1896" y="965"/>
                  </a:lnTo>
                  <a:lnTo>
                    <a:pt x="1905" y="970"/>
                  </a:lnTo>
                  <a:lnTo>
                    <a:pt x="1905" y="974"/>
                  </a:lnTo>
                  <a:lnTo>
                    <a:pt x="1909" y="978"/>
                  </a:lnTo>
                  <a:lnTo>
                    <a:pt x="1922" y="987"/>
                  </a:lnTo>
                  <a:lnTo>
                    <a:pt x="1926" y="991"/>
                  </a:lnTo>
                  <a:lnTo>
                    <a:pt x="1930" y="995"/>
                  </a:lnTo>
                  <a:lnTo>
                    <a:pt x="1930" y="999"/>
                  </a:lnTo>
                  <a:lnTo>
                    <a:pt x="1934" y="1003"/>
                  </a:lnTo>
                  <a:lnTo>
                    <a:pt x="1934" y="1012"/>
                  </a:lnTo>
                  <a:lnTo>
                    <a:pt x="1934" y="1016"/>
                  </a:lnTo>
                  <a:lnTo>
                    <a:pt x="1930" y="1016"/>
                  </a:lnTo>
                  <a:lnTo>
                    <a:pt x="1930" y="1033"/>
                  </a:lnTo>
                  <a:lnTo>
                    <a:pt x="1926" y="1037"/>
                  </a:lnTo>
                  <a:lnTo>
                    <a:pt x="1926" y="1042"/>
                  </a:lnTo>
                  <a:lnTo>
                    <a:pt x="1926" y="1046"/>
                  </a:lnTo>
                  <a:lnTo>
                    <a:pt x="1926" y="1050"/>
                  </a:lnTo>
                  <a:lnTo>
                    <a:pt x="1926" y="1054"/>
                  </a:lnTo>
                  <a:lnTo>
                    <a:pt x="1926" y="1075"/>
                  </a:lnTo>
                  <a:lnTo>
                    <a:pt x="1930" y="1084"/>
                  </a:lnTo>
                  <a:lnTo>
                    <a:pt x="1930" y="1088"/>
                  </a:lnTo>
                  <a:lnTo>
                    <a:pt x="1930" y="1097"/>
                  </a:lnTo>
                  <a:lnTo>
                    <a:pt x="1934" y="1101"/>
                  </a:lnTo>
                  <a:lnTo>
                    <a:pt x="1939" y="1109"/>
                  </a:lnTo>
                  <a:lnTo>
                    <a:pt x="1939" y="1114"/>
                  </a:lnTo>
                  <a:lnTo>
                    <a:pt x="1943" y="1118"/>
                  </a:lnTo>
                  <a:lnTo>
                    <a:pt x="1947" y="1122"/>
                  </a:lnTo>
                  <a:lnTo>
                    <a:pt x="1947" y="1126"/>
                  </a:lnTo>
                  <a:lnTo>
                    <a:pt x="1951" y="1130"/>
                  </a:lnTo>
                  <a:lnTo>
                    <a:pt x="1956" y="1135"/>
                  </a:lnTo>
                  <a:lnTo>
                    <a:pt x="1960" y="1135"/>
                  </a:lnTo>
                  <a:lnTo>
                    <a:pt x="1964" y="1139"/>
                  </a:lnTo>
                  <a:lnTo>
                    <a:pt x="1973" y="1143"/>
                  </a:lnTo>
                  <a:lnTo>
                    <a:pt x="1977" y="1147"/>
                  </a:lnTo>
                  <a:lnTo>
                    <a:pt x="1985" y="1147"/>
                  </a:lnTo>
                  <a:lnTo>
                    <a:pt x="1994" y="1152"/>
                  </a:lnTo>
                  <a:lnTo>
                    <a:pt x="2011" y="1156"/>
                  </a:lnTo>
                  <a:lnTo>
                    <a:pt x="2019" y="1156"/>
                  </a:lnTo>
                  <a:lnTo>
                    <a:pt x="2023" y="1160"/>
                  </a:lnTo>
                  <a:lnTo>
                    <a:pt x="2028" y="1164"/>
                  </a:lnTo>
                  <a:lnTo>
                    <a:pt x="2032" y="1169"/>
                  </a:lnTo>
                  <a:lnTo>
                    <a:pt x="2036" y="1173"/>
                  </a:lnTo>
                  <a:lnTo>
                    <a:pt x="2040" y="1177"/>
                  </a:lnTo>
                  <a:lnTo>
                    <a:pt x="2044" y="1181"/>
                  </a:lnTo>
                  <a:lnTo>
                    <a:pt x="2049" y="1190"/>
                  </a:lnTo>
                  <a:lnTo>
                    <a:pt x="2049" y="1198"/>
                  </a:lnTo>
                  <a:lnTo>
                    <a:pt x="2053" y="1202"/>
                  </a:lnTo>
                  <a:lnTo>
                    <a:pt x="2053" y="1215"/>
                  </a:lnTo>
                  <a:lnTo>
                    <a:pt x="2053" y="1224"/>
                  </a:lnTo>
                  <a:lnTo>
                    <a:pt x="2057" y="1228"/>
                  </a:lnTo>
                  <a:lnTo>
                    <a:pt x="2057" y="1236"/>
                  </a:lnTo>
                  <a:lnTo>
                    <a:pt x="2057" y="1241"/>
                  </a:lnTo>
                  <a:lnTo>
                    <a:pt x="2057" y="1245"/>
                  </a:lnTo>
                  <a:lnTo>
                    <a:pt x="2053" y="1253"/>
                  </a:lnTo>
                  <a:lnTo>
                    <a:pt x="2053" y="1257"/>
                  </a:lnTo>
                  <a:lnTo>
                    <a:pt x="2049" y="1262"/>
                  </a:lnTo>
                  <a:lnTo>
                    <a:pt x="2049" y="1266"/>
                  </a:lnTo>
                  <a:lnTo>
                    <a:pt x="2044" y="1270"/>
                  </a:lnTo>
                  <a:lnTo>
                    <a:pt x="2036" y="1279"/>
                  </a:lnTo>
                  <a:lnTo>
                    <a:pt x="2032" y="1287"/>
                  </a:lnTo>
                  <a:lnTo>
                    <a:pt x="2028" y="1291"/>
                  </a:lnTo>
                  <a:lnTo>
                    <a:pt x="2028" y="1296"/>
                  </a:lnTo>
                  <a:lnTo>
                    <a:pt x="2028" y="1304"/>
                  </a:lnTo>
                  <a:lnTo>
                    <a:pt x="2023" y="1308"/>
                  </a:lnTo>
                  <a:lnTo>
                    <a:pt x="2023" y="1313"/>
                  </a:lnTo>
                  <a:lnTo>
                    <a:pt x="2023" y="1321"/>
                  </a:lnTo>
                  <a:lnTo>
                    <a:pt x="2019" y="1334"/>
                  </a:lnTo>
                  <a:lnTo>
                    <a:pt x="2019" y="1346"/>
                  </a:lnTo>
                  <a:lnTo>
                    <a:pt x="2019" y="1355"/>
                  </a:lnTo>
                  <a:lnTo>
                    <a:pt x="2019" y="1372"/>
                  </a:lnTo>
                  <a:lnTo>
                    <a:pt x="2015" y="1401"/>
                  </a:lnTo>
                  <a:lnTo>
                    <a:pt x="2015" y="1397"/>
                  </a:lnTo>
                  <a:lnTo>
                    <a:pt x="2011" y="1397"/>
                  </a:lnTo>
                  <a:lnTo>
                    <a:pt x="2006" y="1397"/>
                  </a:lnTo>
                  <a:lnTo>
                    <a:pt x="2002" y="1401"/>
                  </a:lnTo>
                  <a:lnTo>
                    <a:pt x="1998" y="1406"/>
                  </a:lnTo>
                  <a:lnTo>
                    <a:pt x="1998" y="1410"/>
                  </a:lnTo>
                  <a:lnTo>
                    <a:pt x="1994" y="1414"/>
                  </a:lnTo>
                  <a:lnTo>
                    <a:pt x="1994" y="1418"/>
                  </a:lnTo>
                  <a:lnTo>
                    <a:pt x="1994" y="1423"/>
                  </a:lnTo>
                  <a:lnTo>
                    <a:pt x="1994" y="1431"/>
                  </a:lnTo>
                  <a:lnTo>
                    <a:pt x="1994" y="1435"/>
                  </a:lnTo>
                  <a:lnTo>
                    <a:pt x="1994" y="1456"/>
                  </a:lnTo>
                  <a:lnTo>
                    <a:pt x="1994" y="1469"/>
                  </a:lnTo>
                  <a:lnTo>
                    <a:pt x="1989" y="1473"/>
                  </a:lnTo>
                  <a:lnTo>
                    <a:pt x="1989" y="1507"/>
                  </a:lnTo>
                  <a:lnTo>
                    <a:pt x="1985" y="1533"/>
                  </a:lnTo>
                  <a:lnTo>
                    <a:pt x="1985" y="1541"/>
                  </a:lnTo>
                  <a:lnTo>
                    <a:pt x="1985" y="1545"/>
                  </a:lnTo>
                  <a:lnTo>
                    <a:pt x="1985" y="1554"/>
                  </a:lnTo>
                  <a:lnTo>
                    <a:pt x="1985" y="1583"/>
                  </a:lnTo>
                  <a:lnTo>
                    <a:pt x="1985" y="1588"/>
                  </a:lnTo>
                  <a:lnTo>
                    <a:pt x="1985" y="1592"/>
                  </a:lnTo>
                  <a:lnTo>
                    <a:pt x="1985" y="1600"/>
                  </a:lnTo>
                  <a:lnTo>
                    <a:pt x="1985" y="1605"/>
                  </a:lnTo>
                  <a:lnTo>
                    <a:pt x="1985" y="1609"/>
                  </a:lnTo>
                  <a:lnTo>
                    <a:pt x="1985" y="1617"/>
                  </a:lnTo>
                  <a:lnTo>
                    <a:pt x="1985" y="1622"/>
                  </a:lnTo>
                  <a:lnTo>
                    <a:pt x="1989" y="1639"/>
                  </a:lnTo>
                  <a:lnTo>
                    <a:pt x="1989" y="1647"/>
                  </a:lnTo>
                  <a:lnTo>
                    <a:pt x="1989" y="1655"/>
                  </a:lnTo>
                  <a:lnTo>
                    <a:pt x="1989" y="1660"/>
                  </a:lnTo>
                  <a:lnTo>
                    <a:pt x="1989" y="1664"/>
                  </a:lnTo>
                  <a:lnTo>
                    <a:pt x="1989" y="1668"/>
                  </a:lnTo>
                  <a:lnTo>
                    <a:pt x="1989" y="1672"/>
                  </a:lnTo>
                  <a:lnTo>
                    <a:pt x="1985" y="1681"/>
                  </a:lnTo>
                  <a:lnTo>
                    <a:pt x="1977" y="1698"/>
                  </a:lnTo>
                  <a:lnTo>
                    <a:pt x="1977" y="1702"/>
                  </a:lnTo>
                  <a:lnTo>
                    <a:pt x="1977" y="1706"/>
                  </a:lnTo>
                  <a:lnTo>
                    <a:pt x="1977" y="1715"/>
                  </a:lnTo>
                  <a:lnTo>
                    <a:pt x="1977" y="1719"/>
                  </a:lnTo>
                  <a:lnTo>
                    <a:pt x="1977" y="1727"/>
                  </a:lnTo>
                  <a:lnTo>
                    <a:pt x="1977" y="1732"/>
                  </a:lnTo>
                  <a:lnTo>
                    <a:pt x="1973" y="1740"/>
                  </a:lnTo>
                  <a:lnTo>
                    <a:pt x="1973" y="1749"/>
                  </a:lnTo>
                  <a:lnTo>
                    <a:pt x="1968" y="1753"/>
                  </a:lnTo>
                  <a:lnTo>
                    <a:pt x="1968" y="1761"/>
                  </a:lnTo>
                  <a:lnTo>
                    <a:pt x="1964" y="1770"/>
                  </a:lnTo>
                  <a:lnTo>
                    <a:pt x="1960" y="1778"/>
                  </a:lnTo>
                  <a:lnTo>
                    <a:pt x="1956" y="1782"/>
                  </a:lnTo>
                  <a:lnTo>
                    <a:pt x="1956" y="1791"/>
                  </a:lnTo>
                  <a:lnTo>
                    <a:pt x="1951" y="1795"/>
                  </a:lnTo>
                  <a:lnTo>
                    <a:pt x="1947" y="1799"/>
                  </a:lnTo>
                  <a:lnTo>
                    <a:pt x="1943" y="1804"/>
                  </a:lnTo>
                  <a:lnTo>
                    <a:pt x="1939" y="1812"/>
                  </a:lnTo>
                  <a:lnTo>
                    <a:pt x="1934" y="1816"/>
                  </a:lnTo>
                  <a:lnTo>
                    <a:pt x="1930" y="1821"/>
                  </a:lnTo>
                  <a:lnTo>
                    <a:pt x="1926" y="1825"/>
                  </a:lnTo>
                  <a:lnTo>
                    <a:pt x="1917" y="1829"/>
                  </a:lnTo>
                  <a:lnTo>
                    <a:pt x="1913" y="1833"/>
                  </a:lnTo>
                  <a:lnTo>
                    <a:pt x="1905" y="1842"/>
                  </a:lnTo>
                  <a:lnTo>
                    <a:pt x="1901" y="1846"/>
                  </a:lnTo>
                  <a:lnTo>
                    <a:pt x="1875" y="1859"/>
                  </a:lnTo>
                  <a:lnTo>
                    <a:pt x="1871" y="1863"/>
                  </a:lnTo>
                  <a:lnTo>
                    <a:pt x="1862" y="1867"/>
                  </a:lnTo>
                  <a:lnTo>
                    <a:pt x="1858" y="1871"/>
                  </a:lnTo>
                  <a:lnTo>
                    <a:pt x="1858" y="1876"/>
                  </a:lnTo>
                  <a:lnTo>
                    <a:pt x="1854" y="1880"/>
                  </a:lnTo>
                  <a:lnTo>
                    <a:pt x="1850" y="1884"/>
                  </a:lnTo>
                  <a:lnTo>
                    <a:pt x="1850" y="1888"/>
                  </a:lnTo>
                  <a:lnTo>
                    <a:pt x="1846" y="1893"/>
                  </a:lnTo>
                  <a:lnTo>
                    <a:pt x="1841" y="1901"/>
                  </a:lnTo>
                  <a:lnTo>
                    <a:pt x="1833" y="1918"/>
                  </a:lnTo>
                  <a:lnTo>
                    <a:pt x="1833" y="1926"/>
                  </a:lnTo>
                  <a:lnTo>
                    <a:pt x="1829" y="1931"/>
                  </a:lnTo>
                  <a:lnTo>
                    <a:pt x="1824" y="1939"/>
                  </a:lnTo>
                  <a:lnTo>
                    <a:pt x="1820" y="1943"/>
                  </a:lnTo>
                  <a:lnTo>
                    <a:pt x="1816" y="1948"/>
                  </a:lnTo>
                  <a:lnTo>
                    <a:pt x="1812" y="1952"/>
                  </a:lnTo>
                  <a:lnTo>
                    <a:pt x="1807" y="1956"/>
                  </a:lnTo>
                  <a:lnTo>
                    <a:pt x="1803" y="1960"/>
                  </a:lnTo>
                  <a:lnTo>
                    <a:pt x="1795" y="1965"/>
                  </a:lnTo>
                  <a:lnTo>
                    <a:pt x="1790" y="1969"/>
                  </a:lnTo>
                  <a:lnTo>
                    <a:pt x="1778" y="1977"/>
                  </a:lnTo>
                  <a:lnTo>
                    <a:pt x="1765" y="1986"/>
                  </a:lnTo>
                  <a:lnTo>
                    <a:pt x="1757" y="1990"/>
                  </a:lnTo>
                  <a:lnTo>
                    <a:pt x="1740" y="1994"/>
                  </a:lnTo>
                  <a:lnTo>
                    <a:pt x="1731" y="1998"/>
                  </a:lnTo>
                  <a:lnTo>
                    <a:pt x="1723" y="2003"/>
                  </a:lnTo>
                  <a:lnTo>
                    <a:pt x="1714" y="2007"/>
                  </a:lnTo>
                  <a:lnTo>
                    <a:pt x="1706" y="2011"/>
                  </a:lnTo>
                  <a:lnTo>
                    <a:pt x="1702" y="2011"/>
                  </a:lnTo>
                  <a:lnTo>
                    <a:pt x="1697" y="2011"/>
                  </a:lnTo>
                  <a:lnTo>
                    <a:pt x="1693" y="2015"/>
                  </a:lnTo>
                  <a:lnTo>
                    <a:pt x="1685" y="2015"/>
                  </a:lnTo>
                  <a:lnTo>
                    <a:pt x="1680" y="2015"/>
                  </a:lnTo>
                  <a:lnTo>
                    <a:pt x="1676" y="2015"/>
                  </a:lnTo>
                  <a:lnTo>
                    <a:pt x="1672" y="2015"/>
                  </a:lnTo>
                  <a:lnTo>
                    <a:pt x="1668" y="2015"/>
                  </a:lnTo>
                  <a:lnTo>
                    <a:pt x="1642" y="2015"/>
                  </a:lnTo>
                  <a:lnTo>
                    <a:pt x="1630" y="2015"/>
                  </a:lnTo>
                  <a:lnTo>
                    <a:pt x="1617" y="2015"/>
                  </a:lnTo>
                  <a:lnTo>
                    <a:pt x="1613" y="2015"/>
                  </a:lnTo>
                  <a:lnTo>
                    <a:pt x="1608" y="2015"/>
                  </a:lnTo>
                  <a:lnTo>
                    <a:pt x="1604" y="2015"/>
                  </a:lnTo>
                  <a:lnTo>
                    <a:pt x="1600" y="2020"/>
                  </a:lnTo>
                  <a:lnTo>
                    <a:pt x="1596" y="2020"/>
                  </a:lnTo>
                  <a:lnTo>
                    <a:pt x="1579" y="2028"/>
                  </a:lnTo>
                  <a:lnTo>
                    <a:pt x="1575" y="2028"/>
                  </a:lnTo>
                  <a:lnTo>
                    <a:pt x="1570" y="2032"/>
                  </a:lnTo>
                  <a:lnTo>
                    <a:pt x="1562" y="2032"/>
                  </a:lnTo>
                  <a:lnTo>
                    <a:pt x="1558" y="2032"/>
                  </a:lnTo>
                  <a:lnTo>
                    <a:pt x="1553" y="2032"/>
                  </a:lnTo>
                  <a:lnTo>
                    <a:pt x="1549" y="2032"/>
                  </a:lnTo>
                  <a:lnTo>
                    <a:pt x="1545" y="2032"/>
                  </a:lnTo>
                  <a:lnTo>
                    <a:pt x="1541" y="2032"/>
                  </a:lnTo>
                  <a:lnTo>
                    <a:pt x="1536" y="2032"/>
                  </a:lnTo>
                  <a:lnTo>
                    <a:pt x="1528" y="2028"/>
                  </a:lnTo>
                  <a:lnTo>
                    <a:pt x="1520" y="2024"/>
                  </a:lnTo>
                  <a:lnTo>
                    <a:pt x="1515" y="2024"/>
                  </a:lnTo>
                  <a:lnTo>
                    <a:pt x="1498" y="2015"/>
                  </a:lnTo>
                  <a:lnTo>
                    <a:pt x="1490" y="2011"/>
                  </a:lnTo>
                  <a:lnTo>
                    <a:pt x="1481" y="2007"/>
                  </a:lnTo>
                  <a:lnTo>
                    <a:pt x="1477" y="2007"/>
                  </a:lnTo>
                  <a:lnTo>
                    <a:pt x="1469" y="2003"/>
                  </a:lnTo>
                  <a:lnTo>
                    <a:pt x="1460" y="2003"/>
                  </a:lnTo>
                  <a:lnTo>
                    <a:pt x="1456" y="1998"/>
                  </a:lnTo>
                  <a:lnTo>
                    <a:pt x="1448" y="1998"/>
                  </a:lnTo>
                  <a:lnTo>
                    <a:pt x="1439" y="1994"/>
                  </a:lnTo>
                  <a:lnTo>
                    <a:pt x="1431" y="1994"/>
                  </a:lnTo>
                  <a:lnTo>
                    <a:pt x="1426" y="1994"/>
                  </a:lnTo>
                  <a:lnTo>
                    <a:pt x="1422" y="1994"/>
                  </a:lnTo>
                  <a:lnTo>
                    <a:pt x="1418" y="1998"/>
                  </a:lnTo>
                  <a:lnTo>
                    <a:pt x="1405" y="2003"/>
                  </a:lnTo>
                  <a:lnTo>
                    <a:pt x="1401" y="2007"/>
                  </a:lnTo>
                  <a:lnTo>
                    <a:pt x="1397" y="2011"/>
                  </a:lnTo>
                  <a:lnTo>
                    <a:pt x="1393" y="2015"/>
                  </a:lnTo>
                  <a:lnTo>
                    <a:pt x="1388" y="2024"/>
                  </a:lnTo>
                  <a:lnTo>
                    <a:pt x="1388" y="2028"/>
                  </a:lnTo>
                  <a:lnTo>
                    <a:pt x="1388" y="2032"/>
                  </a:lnTo>
                  <a:lnTo>
                    <a:pt x="1384" y="2041"/>
                  </a:lnTo>
                  <a:lnTo>
                    <a:pt x="1384" y="2045"/>
                  </a:lnTo>
                  <a:lnTo>
                    <a:pt x="1384" y="2049"/>
                  </a:lnTo>
                  <a:lnTo>
                    <a:pt x="1384" y="2053"/>
                  </a:lnTo>
                  <a:lnTo>
                    <a:pt x="1388" y="2062"/>
                  </a:lnTo>
                  <a:lnTo>
                    <a:pt x="1388" y="2066"/>
                  </a:lnTo>
                  <a:lnTo>
                    <a:pt x="1388" y="2075"/>
                  </a:lnTo>
                  <a:lnTo>
                    <a:pt x="1388" y="2079"/>
                  </a:lnTo>
                  <a:lnTo>
                    <a:pt x="1393" y="2083"/>
                  </a:lnTo>
                  <a:lnTo>
                    <a:pt x="1397" y="2087"/>
                  </a:lnTo>
                  <a:lnTo>
                    <a:pt x="1397" y="2092"/>
                  </a:lnTo>
                  <a:lnTo>
                    <a:pt x="1397" y="2096"/>
                  </a:lnTo>
                  <a:lnTo>
                    <a:pt x="1397" y="2104"/>
                  </a:lnTo>
                  <a:lnTo>
                    <a:pt x="1401" y="2108"/>
                  </a:lnTo>
                  <a:lnTo>
                    <a:pt x="1401" y="2113"/>
                  </a:lnTo>
                  <a:lnTo>
                    <a:pt x="1401" y="2117"/>
                  </a:lnTo>
                  <a:lnTo>
                    <a:pt x="1405" y="2121"/>
                  </a:lnTo>
                  <a:lnTo>
                    <a:pt x="1409" y="2121"/>
                  </a:lnTo>
                  <a:lnTo>
                    <a:pt x="1409" y="2125"/>
                  </a:lnTo>
                  <a:lnTo>
                    <a:pt x="1405" y="2130"/>
                  </a:lnTo>
                  <a:lnTo>
                    <a:pt x="1405" y="2134"/>
                  </a:lnTo>
                  <a:lnTo>
                    <a:pt x="1405" y="2138"/>
                  </a:lnTo>
                  <a:lnTo>
                    <a:pt x="1409" y="2138"/>
                  </a:lnTo>
                  <a:lnTo>
                    <a:pt x="1409" y="2142"/>
                  </a:lnTo>
                  <a:lnTo>
                    <a:pt x="1414" y="2147"/>
                  </a:lnTo>
                  <a:lnTo>
                    <a:pt x="1418" y="2151"/>
                  </a:lnTo>
                  <a:lnTo>
                    <a:pt x="1422" y="2151"/>
                  </a:lnTo>
                  <a:lnTo>
                    <a:pt x="1422" y="2155"/>
                  </a:lnTo>
                  <a:lnTo>
                    <a:pt x="1426" y="2159"/>
                  </a:lnTo>
                  <a:lnTo>
                    <a:pt x="1431" y="2168"/>
                  </a:lnTo>
                  <a:lnTo>
                    <a:pt x="1435" y="2172"/>
                  </a:lnTo>
                  <a:lnTo>
                    <a:pt x="1443" y="2189"/>
                  </a:lnTo>
                  <a:lnTo>
                    <a:pt x="1452" y="2202"/>
                  </a:lnTo>
                  <a:lnTo>
                    <a:pt x="1460" y="2214"/>
                  </a:lnTo>
                  <a:lnTo>
                    <a:pt x="1465" y="2219"/>
                  </a:lnTo>
                  <a:lnTo>
                    <a:pt x="1465" y="2223"/>
                  </a:lnTo>
                  <a:lnTo>
                    <a:pt x="1469" y="2227"/>
                  </a:lnTo>
                  <a:lnTo>
                    <a:pt x="1469" y="2235"/>
                  </a:lnTo>
                  <a:lnTo>
                    <a:pt x="1469" y="2240"/>
                  </a:lnTo>
                  <a:lnTo>
                    <a:pt x="1469" y="2244"/>
                  </a:lnTo>
                  <a:lnTo>
                    <a:pt x="1469" y="2252"/>
                  </a:lnTo>
                  <a:lnTo>
                    <a:pt x="1469" y="2257"/>
                  </a:lnTo>
                  <a:lnTo>
                    <a:pt x="1469" y="2261"/>
                  </a:lnTo>
                  <a:lnTo>
                    <a:pt x="1469" y="2265"/>
                  </a:lnTo>
                  <a:lnTo>
                    <a:pt x="1465" y="2269"/>
                  </a:lnTo>
                  <a:lnTo>
                    <a:pt x="1465" y="2278"/>
                  </a:lnTo>
                  <a:lnTo>
                    <a:pt x="1460" y="2282"/>
                  </a:lnTo>
                  <a:lnTo>
                    <a:pt x="1456" y="2291"/>
                  </a:lnTo>
                  <a:lnTo>
                    <a:pt x="1452" y="2295"/>
                  </a:lnTo>
                  <a:lnTo>
                    <a:pt x="1448" y="2307"/>
                  </a:lnTo>
                  <a:lnTo>
                    <a:pt x="1439" y="2320"/>
                  </a:lnTo>
                  <a:lnTo>
                    <a:pt x="1431" y="2329"/>
                  </a:lnTo>
                  <a:lnTo>
                    <a:pt x="1422" y="2341"/>
                  </a:lnTo>
                  <a:lnTo>
                    <a:pt x="1414" y="2350"/>
                  </a:lnTo>
                  <a:lnTo>
                    <a:pt x="1409" y="2354"/>
                  </a:lnTo>
                  <a:lnTo>
                    <a:pt x="1409" y="2358"/>
                  </a:lnTo>
                  <a:lnTo>
                    <a:pt x="1405" y="2358"/>
                  </a:lnTo>
                  <a:lnTo>
                    <a:pt x="1393" y="2354"/>
                  </a:lnTo>
                  <a:lnTo>
                    <a:pt x="1384" y="2350"/>
                  </a:lnTo>
                  <a:lnTo>
                    <a:pt x="1376" y="2346"/>
                  </a:lnTo>
                  <a:lnTo>
                    <a:pt x="1367" y="2341"/>
                  </a:lnTo>
                  <a:lnTo>
                    <a:pt x="1363" y="2341"/>
                  </a:lnTo>
                  <a:lnTo>
                    <a:pt x="1354" y="2337"/>
                  </a:lnTo>
                  <a:lnTo>
                    <a:pt x="1346" y="2337"/>
                  </a:lnTo>
                  <a:lnTo>
                    <a:pt x="1338" y="2337"/>
                  </a:lnTo>
                  <a:lnTo>
                    <a:pt x="1333" y="2337"/>
                  </a:lnTo>
                  <a:lnTo>
                    <a:pt x="1329" y="2337"/>
                  </a:lnTo>
                  <a:lnTo>
                    <a:pt x="1325" y="2337"/>
                  </a:lnTo>
                  <a:lnTo>
                    <a:pt x="1316" y="2341"/>
                  </a:lnTo>
                  <a:lnTo>
                    <a:pt x="1312" y="2341"/>
                  </a:lnTo>
                  <a:lnTo>
                    <a:pt x="1299" y="2346"/>
                  </a:lnTo>
                  <a:lnTo>
                    <a:pt x="1278" y="2354"/>
                  </a:lnTo>
                  <a:lnTo>
                    <a:pt x="1270" y="2358"/>
                  </a:lnTo>
                  <a:lnTo>
                    <a:pt x="1261" y="2362"/>
                  </a:lnTo>
                  <a:lnTo>
                    <a:pt x="1257" y="2362"/>
                  </a:lnTo>
                  <a:lnTo>
                    <a:pt x="1253" y="2362"/>
                  </a:lnTo>
                  <a:lnTo>
                    <a:pt x="1240" y="2367"/>
                  </a:lnTo>
                  <a:lnTo>
                    <a:pt x="1232" y="2367"/>
                  </a:lnTo>
                  <a:lnTo>
                    <a:pt x="1227" y="2367"/>
                  </a:lnTo>
                  <a:lnTo>
                    <a:pt x="1215" y="2367"/>
                  </a:lnTo>
                  <a:lnTo>
                    <a:pt x="1211" y="2367"/>
                  </a:lnTo>
                  <a:lnTo>
                    <a:pt x="1189" y="2367"/>
                  </a:lnTo>
                  <a:lnTo>
                    <a:pt x="1181" y="2367"/>
                  </a:lnTo>
                  <a:lnTo>
                    <a:pt x="1172" y="2367"/>
                  </a:lnTo>
                  <a:lnTo>
                    <a:pt x="1164" y="2371"/>
                  </a:lnTo>
                  <a:lnTo>
                    <a:pt x="1151" y="2371"/>
                  </a:lnTo>
                  <a:lnTo>
                    <a:pt x="1147" y="2371"/>
                  </a:lnTo>
                  <a:lnTo>
                    <a:pt x="1134" y="2375"/>
                  </a:lnTo>
                  <a:lnTo>
                    <a:pt x="1130" y="2375"/>
                  </a:lnTo>
                  <a:lnTo>
                    <a:pt x="1122" y="2379"/>
                  </a:lnTo>
                  <a:lnTo>
                    <a:pt x="1117" y="2379"/>
                  </a:lnTo>
                  <a:lnTo>
                    <a:pt x="1100" y="2388"/>
                  </a:lnTo>
                  <a:lnTo>
                    <a:pt x="1092" y="2392"/>
                  </a:lnTo>
                  <a:lnTo>
                    <a:pt x="1084" y="2396"/>
                  </a:lnTo>
                  <a:lnTo>
                    <a:pt x="1075" y="2396"/>
                  </a:lnTo>
                  <a:lnTo>
                    <a:pt x="1062" y="2401"/>
                  </a:lnTo>
                  <a:lnTo>
                    <a:pt x="1058" y="2401"/>
                  </a:lnTo>
                  <a:lnTo>
                    <a:pt x="1054" y="2401"/>
                  </a:lnTo>
                  <a:lnTo>
                    <a:pt x="1050" y="2401"/>
                  </a:lnTo>
                  <a:lnTo>
                    <a:pt x="1045" y="2401"/>
                  </a:lnTo>
                  <a:lnTo>
                    <a:pt x="1037" y="2401"/>
                  </a:lnTo>
                  <a:lnTo>
                    <a:pt x="1033" y="2396"/>
                  </a:lnTo>
                  <a:lnTo>
                    <a:pt x="1024" y="2396"/>
                  </a:lnTo>
                  <a:lnTo>
                    <a:pt x="1020" y="2396"/>
                  </a:lnTo>
                  <a:lnTo>
                    <a:pt x="1012" y="2392"/>
                  </a:lnTo>
                  <a:lnTo>
                    <a:pt x="1007" y="2388"/>
                  </a:lnTo>
                  <a:lnTo>
                    <a:pt x="999" y="2388"/>
                  </a:lnTo>
                  <a:lnTo>
                    <a:pt x="986" y="2379"/>
                  </a:lnTo>
                  <a:lnTo>
                    <a:pt x="969" y="2371"/>
                  </a:lnTo>
                  <a:lnTo>
                    <a:pt x="948" y="2362"/>
                  </a:lnTo>
                  <a:lnTo>
                    <a:pt x="944" y="2358"/>
                  </a:lnTo>
                  <a:lnTo>
                    <a:pt x="935" y="2354"/>
                  </a:lnTo>
                  <a:lnTo>
                    <a:pt x="923" y="2346"/>
                  </a:lnTo>
                  <a:lnTo>
                    <a:pt x="914" y="2341"/>
                  </a:lnTo>
                  <a:lnTo>
                    <a:pt x="885" y="2320"/>
                  </a:lnTo>
                  <a:lnTo>
                    <a:pt x="872" y="2312"/>
                  </a:lnTo>
                  <a:lnTo>
                    <a:pt x="868" y="2307"/>
                  </a:lnTo>
                  <a:lnTo>
                    <a:pt x="859" y="2299"/>
                  </a:lnTo>
                  <a:lnTo>
                    <a:pt x="851" y="2295"/>
                  </a:lnTo>
                  <a:lnTo>
                    <a:pt x="838" y="2291"/>
                  </a:lnTo>
                  <a:lnTo>
                    <a:pt x="825" y="2282"/>
                  </a:lnTo>
                  <a:lnTo>
                    <a:pt x="808" y="2274"/>
                  </a:lnTo>
                  <a:lnTo>
                    <a:pt x="796" y="2269"/>
                  </a:lnTo>
                  <a:lnTo>
                    <a:pt x="783" y="2261"/>
                  </a:lnTo>
                  <a:lnTo>
                    <a:pt x="774" y="2257"/>
                  </a:lnTo>
                  <a:lnTo>
                    <a:pt x="770" y="2257"/>
                  </a:lnTo>
                  <a:lnTo>
                    <a:pt x="766" y="2252"/>
                  </a:lnTo>
                  <a:lnTo>
                    <a:pt x="758" y="2252"/>
                  </a:lnTo>
                  <a:lnTo>
                    <a:pt x="753" y="2252"/>
                  </a:lnTo>
                  <a:lnTo>
                    <a:pt x="749" y="2252"/>
                  </a:lnTo>
                  <a:lnTo>
                    <a:pt x="741" y="2252"/>
                  </a:lnTo>
                  <a:lnTo>
                    <a:pt x="736" y="2252"/>
                  </a:lnTo>
                  <a:lnTo>
                    <a:pt x="732" y="2257"/>
                  </a:lnTo>
                  <a:lnTo>
                    <a:pt x="728" y="2261"/>
                  </a:lnTo>
                  <a:lnTo>
                    <a:pt x="728" y="2265"/>
                  </a:lnTo>
                  <a:lnTo>
                    <a:pt x="724" y="2269"/>
                  </a:lnTo>
                  <a:lnTo>
                    <a:pt x="719" y="2282"/>
                  </a:lnTo>
                  <a:lnTo>
                    <a:pt x="719" y="2286"/>
                  </a:lnTo>
                  <a:lnTo>
                    <a:pt x="715" y="2286"/>
                  </a:lnTo>
                  <a:lnTo>
                    <a:pt x="711" y="2299"/>
                  </a:lnTo>
                  <a:lnTo>
                    <a:pt x="711" y="2303"/>
                  </a:lnTo>
                  <a:lnTo>
                    <a:pt x="707" y="2307"/>
                  </a:lnTo>
                  <a:lnTo>
                    <a:pt x="703" y="2329"/>
                  </a:lnTo>
                  <a:lnTo>
                    <a:pt x="698" y="2346"/>
                  </a:lnTo>
                  <a:lnTo>
                    <a:pt x="698" y="2350"/>
                  </a:lnTo>
                  <a:lnTo>
                    <a:pt x="694" y="2354"/>
                  </a:lnTo>
                  <a:lnTo>
                    <a:pt x="694" y="2358"/>
                  </a:lnTo>
                  <a:lnTo>
                    <a:pt x="690" y="2358"/>
                  </a:lnTo>
                  <a:lnTo>
                    <a:pt x="677" y="2371"/>
                  </a:lnTo>
                  <a:lnTo>
                    <a:pt x="673" y="2375"/>
                  </a:lnTo>
                  <a:lnTo>
                    <a:pt x="664" y="2379"/>
                  </a:lnTo>
                  <a:lnTo>
                    <a:pt x="660" y="2379"/>
                  </a:lnTo>
                  <a:lnTo>
                    <a:pt x="656" y="2384"/>
                  </a:lnTo>
                  <a:lnTo>
                    <a:pt x="652" y="2384"/>
                  </a:lnTo>
                  <a:lnTo>
                    <a:pt x="647" y="2384"/>
                  </a:lnTo>
                  <a:lnTo>
                    <a:pt x="643" y="2384"/>
                  </a:lnTo>
                  <a:lnTo>
                    <a:pt x="635" y="2384"/>
                  </a:lnTo>
                  <a:lnTo>
                    <a:pt x="631" y="2379"/>
                  </a:lnTo>
                  <a:lnTo>
                    <a:pt x="622" y="2379"/>
                  </a:lnTo>
                  <a:lnTo>
                    <a:pt x="588" y="2371"/>
                  </a:lnTo>
                  <a:lnTo>
                    <a:pt x="576" y="2367"/>
                  </a:lnTo>
                  <a:lnTo>
                    <a:pt x="567" y="2367"/>
                  </a:lnTo>
                  <a:lnTo>
                    <a:pt x="563" y="2362"/>
                  </a:lnTo>
                  <a:lnTo>
                    <a:pt x="554" y="2362"/>
                  </a:lnTo>
                  <a:lnTo>
                    <a:pt x="546" y="2362"/>
                  </a:lnTo>
                  <a:lnTo>
                    <a:pt x="537" y="2362"/>
                  </a:lnTo>
                  <a:lnTo>
                    <a:pt x="533" y="2362"/>
                  </a:lnTo>
                  <a:lnTo>
                    <a:pt x="525" y="2362"/>
                  </a:lnTo>
                  <a:lnTo>
                    <a:pt x="516" y="2362"/>
                  </a:lnTo>
                  <a:lnTo>
                    <a:pt x="512" y="2367"/>
                  </a:lnTo>
                  <a:lnTo>
                    <a:pt x="491" y="2375"/>
                  </a:lnTo>
                  <a:lnTo>
                    <a:pt x="478" y="2379"/>
                  </a:lnTo>
                  <a:lnTo>
                    <a:pt x="470" y="2379"/>
                  </a:lnTo>
                  <a:lnTo>
                    <a:pt x="461" y="2379"/>
                  </a:lnTo>
                  <a:lnTo>
                    <a:pt x="453" y="2384"/>
                  </a:lnTo>
                  <a:lnTo>
                    <a:pt x="449" y="2384"/>
                  </a:lnTo>
                  <a:lnTo>
                    <a:pt x="444" y="2384"/>
                  </a:lnTo>
                  <a:lnTo>
                    <a:pt x="444" y="2379"/>
                  </a:lnTo>
                  <a:lnTo>
                    <a:pt x="440" y="2379"/>
                  </a:lnTo>
                  <a:lnTo>
                    <a:pt x="436" y="2375"/>
                  </a:lnTo>
                  <a:lnTo>
                    <a:pt x="436" y="2371"/>
                  </a:lnTo>
                  <a:lnTo>
                    <a:pt x="427" y="2367"/>
                  </a:lnTo>
                  <a:lnTo>
                    <a:pt x="423" y="2362"/>
                  </a:lnTo>
                  <a:lnTo>
                    <a:pt x="419" y="2354"/>
                  </a:lnTo>
                  <a:lnTo>
                    <a:pt x="419" y="2350"/>
                  </a:lnTo>
                  <a:lnTo>
                    <a:pt x="415" y="2346"/>
                  </a:lnTo>
                  <a:lnTo>
                    <a:pt x="415" y="2341"/>
                  </a:lnTo>
                  <a:lnTo>
                    <a:pt x="415" y="2337"/>
                  </a:lnTo>
                  <a:lnTo>
                    <a:pt x="410" y="2337"/>
                  </a:lnTo>
                  <a:lnTo>
                    <a:pt x="410" y="2333"/>
                  </a:lnTo>
                  <a:lnTo>
                    <a:pt x="406" y="2333"/>
                  </a:lnTo>
                  <a:lnTo>
                    <a:pt x="402" y="2333"/>
                  </a:lnTo>
                  <a:lnTo>
                    <a:pt x="398" y="2333"/>
                  </a:lnTo>
                  <a:lnTo>
                    <a:pt x="393" y="2333"/>
                  </a:lnTo>
                  <a:lnTo>
                    <a:pt x="393" y="2329"/>
                  </a:lnTo>
                  <a:lnTo>
                    <a:pt x="389" y="2329"/>
                  </a:lnTo>
                  <a:lnTo>
                    <a:pt x="385" y="2324"/>
                  </a:lnTo>
                  <a:lnTo>
                    <a:pt x="385" y="2320"/>
                  </a:lnTo>
                  <a:lnTo>
                    <a:pt x="381" y="2320"/>
                  </a:lnTo>
                  <a:lnTo>
                    <a:pt x="377" y="2316"/>
                  </a:lnTo>
                  <a:lnTo>
                    <a:pt x="372" y="2316"/>
                  </a:lnTo>
                  <a:lnTo>
                    <a:pt x="368" y="2316"/>
                  </a:lnTo>
                  <a:lnTo>
                    <a:pt x="360" y="2316"/>
                  </a:lnTo>
                  <a:lnTo>
                    <a:pt x="355" y="2316"/>
                  </a:lnTo>
                  <a:lnTo>
                    <a:pt x="351" y="2316"/>
                  </a:lnTo>
                  <a:lnTo>
                    <a:pt x="343" y="2316"/>
                  </a:lnTo>
                  <a:lnTo>
                    <a:pt x="338" y="2316"/>
                  </a:lnTo>
                  <a:lnTo>
                    <a:pt x="334" y="2316"/>
                  </a:lnTo>
                  <a:lnTo>
                    <a:pt x="330" y="2324"/>
                  </a:lnTo>
                  <a:lnTo>
                    <a:pt x="326" y="2324"/>
                  </a:lnTo>
                  <a:lnTo>
                    <a:pt x="322" y="2324"/>
                  </a:lnTo>
                  <a:lnTo>
                    <a:pt x="317" y="2324"/>
                  </a:lnTo>
                  <a:lnTo>
                    <a:pt x="305" y="2324"/>
                  </a:lnTo>
                  <a:lnTo>
                    <a:pt x="296" y="2324"/>
                  </a:lnTo>
                  <a:lnTo>
                    <a:pt x="292" y="2324"/>
                  </a:lnTo>
                  <a:lnTo>
                    <a:pt x="283" y="2329"/>
                  </a:lnTo>
                  <a:lnTo>
                    <a:pt x="279" y="2329"/>
                  </a:lnTo>
                  <a:lnTo>
                    <a:pt x="271" y="2324"/>
                  </a:lnTo>
                  <a:lnTo>
                    <a:pt x="266" y="2324"/>
                  </a:lnTo>
                  <a:lnTo>
                    <a:pt x="258" y="2324"/>
                  </a:lnTo>
                  <a:lnTo>
                    <a:pt x="254" y="2320"/>
                  </a:lnTo>
                  <a:lnTo>
                    <a:pt x="250" y="2316"/>
                  </a:lnTo>
                  <a:lnTo>
                    <a:pt x="245" y="2316"/>
                  </a:lnTo>
                  <a:lnTo>
                    <a:pt x="241" y="2312"/>
                  </a:lnTo>
                  <a:lnTo>
                    <a:pt x="237" y="2312"/>
                  </a:lnTo>
                  <a:lnTo>
                    <a:pt x="233" y="2307"/>
                  </a:lnTo>
                  <a:lnTo>
                    <a:pt x="233" y="2303"/>
                  </a:lnTo>
                  <a:lnTo>
                    <a:pt x="228" y="2299"/>
                  </a:lnTo>
                  <a:lnTo>
                    <a:pt x="224" y="2295"/>
                  </a:lnTo>
                  <a:lnTo>
                    <a:pt x="220" y="2295"/>
                  </a:lnTo>
                  <a:lnTo>
                    <a:pt x="220" y="2291"/>
                  </a:lnTo>
                  <a:lnTo>
                    <a:pt x="207" y="2286"/>
                  </a:lnTo>
                  <a:lnTo>
                    <a:pt x="203" y="2282"/>
                  </a:lnTo>
                  <a:lnTo>
                    <a:pt x="199" y="2278"/>
                  </a:lnTo>
                  <a:lnTo>
                    <a:pt x="194" y="2274"/>
                  </a:lnTo>
                  <a:lnTo>
                    <a:pt x="190" y="2269"/>
                  </a:lnTo>
                  <a:lnTo>
                    <a:pt x="186" y="2265"/>
                  </a:lnTo>
                  <a:lnTo>
                    <a:pt x="178" y="2252"/>
                  </a:lnTo>
                  <a:lnTo>
                    <a:pt x="169" y="2248"/>
                  </a:lnTo>
                  <a:lnTo>
                    <a:pt x="169" y="2240"/>
                  </a:lnTo>
                  <a:lnTo>
                    <a:pt x="165" y="2235"/>
                  </a:lnTo>
                  <a:lnTo>
                    <a:pt x="165" y="2231"/>
                  </a:lnTo>
                  <a:lnTo>
                    <a:pt x="161" y="2227"/>
                  </a:lnTo>
                  <a:lnTo>
                    <a:pt x="161" y="2219"/>
                  </a:lnTo>
                  <a:lnTo>
                    <a:pt x="156" y="2202"/>
                  </a:lnTo>
                  <a:lnTo>
                    <a:pt x="156" y="2193"/>
                  </a:lnTo>
                  <a:lnTo>
                    <a:pt x="152" y="2189"/>
                  </a:lnTo>
                  <a:lnTo>
                    <a:pt x="152" y="2185"/>
                  </a:lnTo>
                  <a:lnTo>
                    <a:pt x="148" y="2176"/>
                  </a:lnTo>
                  <a:lnTo>
                    <a:pt x="144" y="2176"/>
                  </a:lnTo>
                  <a:lnTo>
                    <a:pt x="139" y="2172"/>
                  </a:lnTo>
                  <a:lnTo>
                    <a:pt x="135" y="2168"/>
                  </a:lnTo>
                  <a:lnTo>
                    <a:pt x="127" y="2163"/>
                  </a:lnTo>
                  <a:lnTo>
                    <a:pt x="123" y="2163"/>
                  </a:lnTo>
                  <a:lnTo>
                    <a:pt x="118" y="2163"/>
                  </a:lnTo>
                  <a:lnTo>
                    <a:pt x="114" y="2163"/>
                  </a:lnTo>
                  <a:lnTo>
                    <a:pt x="110" y="2168"/>
                  </a:lnTo>
                  <a:lnTo>
                    <a:pt x="106" y="2168"/>
                  </a:lnTo>
                  <a:lnTo>
                    <a:pt x="101" y="2168"/>
                  </a:lnTo>
                  <a:lnTo>
                    <a:pt x="97" y="2168"/>
                  </a:lnTo>
                  <a:lnTo>
                    <a:pt x="59" y="2168"/>
                  </a:lnTo>
                  <a:lnTo>
                    <a:pt x="38" y="2168"/>
                  </a:lnTo>
                  <a:lnTo>
                    <a:pt x="25" y="2168"/>
                  </a:lnTo>
                  <a:lnTo>
                    <a:pt x="21" y="2168"/>
                  </a:lnTo>
                  <a:lnTo>
                    <a:pt x="17" y="2168"/>
                  </a:lnTo>
                  <a:lnTo>
                    <a:pt x="17" y="2163"/>
                  </a:lnTo>
                  <a:lnTo>
                    <a:pt x="8" y="2155"/>
                  </a:lnTo>
                  <a:lnTo>
                    <a:pt x="8" y="2151"/>
                  </a:lnTo>
                  <a:lnTo>
                    <a:pt x="8" y="2147"/>
                  </a:lnTo>
                  <a:lnTo>
                    <a:pt x="4" y="2142"/>
                  </a:lnTo>
                  <a:lnTo>
                    <a:pt x="0" y="2125"/>
                  </a:lnTo>
                  <a:lnTo>
                    <a:pt x="0" y="2121"/>
                  </a:lnTo>
                  <a:lnTo>
                    <a:pt x="0" y="2117"/>
                  </a:lnTo>
                  <a:close/>
                  <a:moveTo>
                    <a:pt x="859" y="1482"/>
                  </a:moveTo>
                  <a:lnTo>
                    <a:pt x="863" y="1482"/>
                  </a:lnTo>
                  <a:lnTo>
                    <a:pt x="868" y="1486"/>
                  </a:lnTo>
                  <a:lnTo>
                    <a:pt x="868" y="1490"/>
                  </a:lnTo>
                  <a:lnTo>
                    <a:pt x="872" y="1495"/>
                  </a:lnTo>
                  <a:lnTo>
                    <a:pt x="876" y="1503"/>
                  </a:lnTo>
                  <a:lnTo>
                    <a:pt x="876" y="1507"/>
                  </a:lnTo>
                  <a:lnTo>
                    <a:pt x="880" y="1520"/>
                  </a:lnTo>
                  <a:lnTo>
                    <a:pt x="885" y="1533"/>
                  </a:lnTo>
                  <a:lnTo>
                    <a:pt x="889" y="1550"/>
                  </a:lnTo>
                  <a:lnTo>
                    <a:pt x="893" y="1567"/>
                  </a:lnTo>
                  <a:lnTo>
                    <a:pt x="893" y="1579"/>
                  </a:lnTo>
                  <a:lnTo>
                    <a:pt x="897" y="1583"/>
                  </a:lnTo>
                  <a:lnTo>
                    <a:pt x="901" y="1592"/>
                  </a:lnTo>
                  <a:lnTo>
                    <a:pt x="901" y="1596"/>
                  </a:lnTo>
                  <a:lnTo>
                    <a:pt x="901" y="1600"/>
                  </a:lnTo>
                  <a:lnTo>
                    <a:pt x="901" y="1605"/>
                  </a:lnTo>
                  <a:lnTo>
                    <a:pt x="901" y="1626"/>
                  </a:lnTo>
                  <a:lnTo>
                    <a:pt x="901" y="1630"/>
                  </a:lnTo>
                  <a:lnTo>
                    <a:pt x="901" y="1634"/>
                  </a:lnTo>
                  <a:lnTo>
                    <a:pt x="901" y="1639"/>
                  </a:lnTo>
                  <a:lnTo>
                    <a:pt x="906" y="1643"/>
                  </a:lnTo>
                  <a:lnTo>
                    <a:pt x="906" y="1647"/>
                  </a:lnTo>
                  <a:lnTo>
                    <a:pt x="910" y="1651"/>
                  </a:lnTo>
                  <a:lnTo>
                    <a:pt x="914" y="1655"/>
                  </a:lnTo>
                  <a:lnTo>
                    <a:pt x="918" y="1655"/>
                  </a:lnTo>
                  <a:lnTo>
                    <a:pt x="927" y="1660"/>
                  </a:lnTo>
                  <a:lnTo>
                    <a:pt x="948" y="1668"/>
                  </a:lnTo>
                  <a:lnTo>
                    <a:pt x="957" y="1672"/>
                  </a:lnTo>
                  <a:lnTo>
                    <a:pt x="969" y="1677"/>
                  </a:lnTo>
                  <a:lnTo>
                    <a:pt x="982" y="1689"/>
                  </a:lnTo>
                  <a:lnTo>
                    <a:pt x="990" y="1694"/>
                  </a:lnTo>
                  <a:lnTo>
                    <a:pt x="995" y="1694"/>
                  </a:lnTo>
                  <a:lnTo>
                    <a:pt x="999" y="1698"/>
                  </a:lnTo>
                  <a:lnTo>
                    <a:pt x="1003" y="1698"/>
                  </a:lnTo>
                  <a:lnTo>
                    <a:pt x="1007" y="1698"/>
                  </a:lnTo>
                  <a:lnTo>
                    <a:pt x="1016" y="1698"/>
                  </a:lnTo>
                  <a:lnTo>
                    <a:pt x="1020" y="1694"/>
                  </a:lnTo>
                  <a:lnTo>
                    <a:pt x="1024" y="1689"/>
                  </a:lnTo>
                  <a:lnTo>
                    <a:pt x="1037" y="1685"/>
                  </a:lnTo>
                  <a:lnTo>
                    <a:pt x="1045" y="1681"/>
                  </a:lnTo>
                  <a:lnTo>
                    <a:pt x="1050" y="1677"/>
                  </a:lnTo>
                  <a:lnTo>
                    <a:pt x="1088" y="1664"/>
                  </a:lnTo>
                  <a:lnTo>
                    <a:pt x="1092" y="1660"/>
                  </a:lnTo>
                  <a:lnTo>
                    <a:pt x="1096" y="1660"/>
                  </a:lnTo>
                  <a:lnTo>
                    <a:pt x="1100" y="1660"/>
                  </a:lnTo>
                  <a:lnTo>
                    <a:pt x="1105" y="1660"/>
                  </a:lnTo>
                  <a:lnTo>
                    <a:pt x="1109" y="1660"/>
                  </a:lnTo>
                  <a:lnTo>
                    <a:pt x="1113" y="1664"/>
                  </a:lnTo>
                  <a:lnTo>
                    <a:pt x="1117" y="1664"/>
                  </a:lnTo>
                  <a:lnTo>
                    <a:pt x="1122" y="1668"/>
                  </a:lnTo>
                  <a:lnTo>
                    <a:pt x="1122" y="1672"/>
                  </a:lnTo>
                  <a:lnTo>
                    <a:pt x="1126" y="1677"/>
                  </a:lnTo>
                  <a:lnTo>
                    <a:pt x="1126" y="1681"/>
                  </a:lnTo>
                  <a:lnTo>
                    <a:pt x="1130" y="1685"/>
                  </a:lnTo>
                  <a:lnTo>
                    <a:pt x="1130" y="1694"/>
                  </a:lnTo>
                  <a:lnTo>
                    <a:pt x="1134" y="1698"/>
                  </a:lnTo>
                  <a:lnTo>
                    <a:pt x="1134" y="1706"/>
                  </a:lnTo>
                  <a:lnTo>
                    <a:pt x="1134" y="1715"/>
                  </a:lnTo>
                  <a:lnTo>
                    <a:pt x="1134" y="1727"/>
                  </a:lnTo>
                  <a:lnTo>
                    <a:pt x="1134" y="1732"/>
                  </a:lnTo>
                  <a:lnTo>
                    <a:pt x="1134" y="1736"/>
                  </a:lnTo>
                  <a:lnTo>
                    <a:pt x="1139" y="1740"/>
                  </a:lnTo>
                  <a:lnTo>
                    <a:pt x="1139" y="1744"/>
                  </a:lnTo>
                  <a:lnTo>
                    <a:pt x="1143" y="1749"/>
                  </a:lnTo>
                  <a:lnTo>
                    <a:pt x="1147" y="1749"/>
                  </a:lnTo>
                  <a:lnTo>
                    <a:pt x="1147" y="1753"/>
                  </a:lnTo>
                  <a:lnTo>
                    <a:pt x="1151" y="1753"/>
                  </a:lnTo>
                  <a:lnTo>
                    <a:pt x="1155" y="1753"/>
                  </a:lnTo>
                  <a:lnTo>
                    <a:pt x="1160" y="1753"/>
                  </a:lnTo>
                  <a:lnTo>
                    <a:pt x="1164" y="1753"/>
                  </a:lnTo>
                  <a:lnTo>
                    <a:pt x="1168" y="1753"/>
                  </a:lnTo>
                  <a:lnTo>
                    <a:pt x="1172" y="1753"/>
                  </a:lnTo>
                  <a:lnTo>
                    <a:pt x="1181" y="1753"/>
                  </a:lnTo>
                  <a:lnTo>
                    <a:pt x="1189" y="1749"/>
                  </a:lnTo>
                  <a:lnTo>
                    <a:pt x="1194" y="1749"/>
                  </a:lnTo>
                  <a:lnTo>
                    <a:pt x="1202" y="1744"/>
                  </a:lnTo>
                  <a:lnTo>
                    <a:pt x="1215" y="1740"/>
                  </a:lnTo>
                  <a:lnTo>
                    <a:pt x="1223" y="1736"/>
                  </a:lnTo>
                  <a:lnTo>
                    <a:pt x="1278" y="1710"/>
                  </a:lnTo>
                  <a:lnTo>
                    <a:pt x="1287" y="1706"/>
                  </a:lnTo>
                  <a:lnTo>
                    <a:pt x="1291" y="1706"/>
                  </a:lnTo>
                  <a:lnTo>
                    <a:pt x="1299" y="1702"/>
                  </a:lnTo>
                  <a:lnTo>
                    <a:pt x="1304" y="1698"/>
                  </a:lnTo>
                  <a:lnTo>
                    <a:pt x="1316" y="1689"/>
                  </a:lnTo>
                  <a:lnTo>
                    <a:pt x="1321" y="1689"/>
                  </a:lnTo>
                  <a:lnTo>
                    <a:pt x="1325" y="1685"/>
                  </a:lnTo>
                  <a:lnTo>
                    <a:pt x="1329" y="1685"/>
                  </a:lnTo>
                  <a:lnTo>
                    <a:pt x="1333" y="1685"/>
                  </a:lnTo>
                  <a:lnTo>
                    <a:pt x="1333" y="1689"/>
                  </a:lnTo>
                  <a:lnTo>
                    <a:pt x="1338" y="1689"/>
                  </a:lnTo>
                  <a:lnTo>
                    <a:pt x="1338" y="1694"/>
                  </a:lnTo>
                  <a:lnTo>
                    <a:pt x="1342" y="1698"/>
                  </a:lnTo>
                  <a:lnTo>
                    <a:pt x="1342" y="1702"/>
                  </a:lnTo>
                  <a:lnTo>
                    <a:pt x="1346" y="1710"/>
                  </a:lnTo>
                  <a:lnTo>
                    <a:pt x="1346" y="1715"/>
                  </a:lnTo>
                  <a:lnTo>
                    <a:pt x="1346" y="1723"/>
                  </a:lnTo>
                  <a:lnTo>
                    <a:pt x="1350" y="1736"/>
                  </a:lnTo>
                  <a:lnTo>
                    <a:pt x="1350" y="1740"/>
                  </a:lnTo>
                  <a:lnTo>
                    <a:pt x="1350" y="1749"/>
                  </a:lnTo>
                  <a:lnTo>
                    <a:pt x="1350" y="1757"/>
                  </a:lnTo>
                  <a:lnTo>
                    <a:pt x="1350" y="1761"/>
                  </a:lnTo>
                  <a:lnTo>
                    <a:pt x="1350" y="1766"/>
                  </a:lnTo>
                  <a:lnTo>
                    <a:pt x="1346" y="1787"/>
                  </a:lnTo>
                  <a:lnTo>
                    <a:pt x="1346" y="1791"/>
                  </a:lnTo>
                  <a:lnTo>
                    <a:pt x="1346" y="1795"/>
                  </a:lnTo>
                  <a:lnTo>
                    <a:pt x="1338" y="1812"/>
                  </a:lnTo>
                  <a:lnTo>
                    <a:pt x="1338" y="1816"/>
                  </a:lnTo>
                  <a:lnTo>
                    <a:pt x="1333" y="1825"/>
                  </a:lnTo>
                  <a:lnTo>
                    <a:pt x="1333" y="1829"/>
                  </a:lnTo>
                  <a:lnTo>
                    <a:pt x="1333" y="1837"/>
                  </a:lnTo>
                  <a:lnTo>
                    <a:pt x="1333" y="1846"/>
                  </a:lnTo>
                  <a:lnTo>
                    <a:pt x="1333" y="1850"/>
                  </a:lnTo>
                  <a:lnTo>
                    <a:pt x="1333" y="1854"/>
                  </a:lnTo>
                  <a:lnTo>
                    <a:pt x="1333" y="1863"/>
                  </a:lnTo>
                  <a:lnTo>
                    <a:pt x="1329" y="1876"/>
                  </a:lnTo>
                  <a:lnTo>
                    <a:pt x="1329" y="1880"/>
                  </a:lnTo>
                  <a:lnTo>
                    <a:pt x="1329" y="1888"/>
                  </a:lnTo>
                  <a:lnTo>
                    <a:pt x="1329" y="1897"/>
                  </a:lnTo>
                  <a:lnTo>
                    <a:pt x="1329" y="1901"/>
                  </a:lnTo>
                  <a:lnTo>
                    <a:pt x="1329" y="1909"/>
                  </a:lnTo>
                  <a:lnTo>
                    <a:pt x="1329" y="1918"/>
                  </a:lnTo>
                  <a:lnTo>
                    <a:pt x="1325" y="1922"/>
                  </a:lnTo>
                  <a:lnTo>
                    <a:pt x="1325" y="1926"/>
                  </a:lnTo>
                  <a:lnTo>
                    <a:pt x="1321" y="1926"/>
                  </a:lnTo>
                  <a:lnTo>
                    <a:pt x="1312" y="1935"/>
                  </a:lnTo>
                  <a:lnTo>
                    <a:pt x="1308" y="1939"/>
                  </a:lnTo>
                  <a:lnTo>
                    <a:pt x="1304" y="1943"/>
                  </a:lnTo>
                  <a:lnTo>
                    <a:pt x="1304" y="1948"/>
                  </a:lnTo>
                  <a:lnTo>
                    <a:pt x="1299" y="1948"/>
                  </a:lnTo>
                  <a:lnTo>
                    <a:pt x="1304" y="1952"/>
                  </a:lnTo>
                  <a:lnTo>
                    <a:pt x="1312" y="1948"/>
                  </a:lnTo>
                  <a:lnTo>
                    <a:pt x="1316" y="1948"/>
                  </a:lnTo>
                  <a:lnTo>
                    <a:pt x="1325" y="1948"/>
                  </a:lnTo>
                  <a:lnTo>
                    <a:pt x="1329" y="1948"/>
                  </a:lnTo>
                  <a:lnTo>
                    <a:pt x="1333" y="1948"/>
                  </a:lnTo>
                  <a:lnTo>
                    <a:pt x="1338" y="1948"/>
                  </a:lnTo>
                  <a:lnTo>
                    <a:pt x="1342" y="1952"/>
                  </a:lnTo>
                  <a:lnTo>
                    <a:pt x="1346" y="1956"/>
                  </a:lnTo>
                  <a:lnTo>
                    <a:pt x="1350" y="1960"/>
                  </a:lnTo>
                  <a:lnTo>
                    <a:pt x="1350" y="1965"/>
                  </a:lnTo>
                  <a:lnTo>
                    <a:pt x="1354" y="1977"/>
                  </a:lnTo>
                  <a:lnTo>
                    <a:pt x="1359" y="1986"/>
                  </a:lnTo>
                  <a:lnTo>
                    <a:pt x="1363" y="1990"/>
                  </a:lnTo>
                  <a:lnTo>
                    <a:pt x="1363" y="1994"/>
                  </a:lnTo>
                  <a:lnTo>
                    <a:pt x="1367" y="1994"/>
                  </a:lnTo>
                  <a:lnTo>
                    <a:pt x="1371" y="1994"/>
                  </a:lnTo>
                  <a:lnTo>
                    <a:pt x="1376" y="1990"/>
                  </a:lnTo>
                  <a:lnTo>
                    <a:pt x="1380" y="1990"/>
                  </a:lnTo>
                  <a:lnTo>
                    <a:pt x="1388" y="1977"/>
                  </a:lnTo>
                  <a:lnTo>
                    <a:pt x="1401" y="1965"/>
                  </a:lnTo>
                  <a:lnTo>
                    <a:pt x="1401" y="1960"/>
                  </a:lnTo>
                  <a:lnTo>
                    <a:pt x="1405" y="1956"/>
                  </a:lnTo>
                  <a:lnTo>
                    <a:pt x="1405" y="1952"/>
                  </a:lnTo>
                  <a:lnTo>
                    <a:pt x="1409" y="1939"/>
                  </a:lnTo>
                  <a:lnTo>
                    <a:pt x="1409" y="1935"/>
                  </a:lnTo>
                  <a:lnTo>
                    <a:pt x="1414" y="1931"/>
                  </a:lnTo>
                  <a:lnTo>
                    <a:pt x="1418" y="1926"/>
                  </a:lnTo>
                  <a:lnTo>
                    <a:pt x="1422" y="1922"/>
                  </a:lnTo>
                  <a:lnTo>
                    <a:pt x="1426" y="1922"/>
                  </a:lnTo>
                  <a:lnTo>
                    <a:pt x="1435" y="1918"/>
                  </a:lnTo>
                  <a:lnTo>
                    <a:pt x="1439" y="1918"/>
                  </a:lnTo>
                  <a:lnTo>
                    <a:pt x="1443" y="1918"/>
                  </a:lnTo>
                  <a:lnTo>
                    <a:pt x="1443" y="1914"/>
                  </a:lnTo>
                  <a:lnTo>
                    <a:pt x="1448" y="1914"/>
                  </a:lnTo>
                  <a:lnTo>
                    <a:pt x="1452" y="1909"/>
                  </a:lnTo>
                  <a:lnTo>
                    <a:pt x="1456" y="1905"/>
                  </a:lnTo>
                  <a:lnTo>
                    <a:pt x="1460" y="1901"/>
                  </a:lnTo>
                  <a:lnTo>
                    <a:pt x="1465" y="1897"/>
                  </a:lnTo>
                  <a:lnTo>
                    <a:pt x="1477" y="1884"/>
                  </a:lnTo>
                  <a:lnTo>
                    <a:pt x="1477" y="1880"/>
                  </a:lnTo>
                  <a:lnTo>
                    <a:pt x="1481" y="1880"/>
                  </a:lnTo>
                  <a:lnTo>
                    <a:pt x="1486" y="1876"/>
                  </a:lnTo>
                  <a:lnTo>
                    <a:pt x="1490" y="1876"/>
                  </a:lnTo>
                  <a:lnTo>
                    <a:pt x="1490" y="1871"/>
                  </a:lnTo>
                  <a:lnTo>
                    <a:pt x="1494" y="1871"/>
                  </a:lnTo>
                  <a:lnTo>
                    <a:pt x="1507" y="1867"/>
                  </a:lnTo>
                  <a:lnTo>
                    <a:pt x="1511" y="1867"/>
                  </a:lnTo>
                  <a:lnTo>
                    <a:pt x="1515" y="1867"/>
                  </a:lnTo>
                  <a:lnTo>
                    <a:pt x="1520" y="1867"/>
                  </a:lnTo>
                  <a:lnTo>
                    <a:pt x="1524" y="1867"/>
                  </a:lnTo>
                  <a:lnTo>
                    <a:pt x="1536" y="1867"/>
                  </a:lnTo>
                  <a:lnTo>
                    <a:pt x="1545" y="1867"/>
                  </a:lnTo>
                  <a:lnTo>
                    <a:pt x="1549" y="1867"/>
                  </a:lnTo>
                  <a:lnTo>
                    <a:pt x="1553" y="1867"/>
                  </a:lnTo>
                  <a:lnTo>
                    <a:pt x="1562" y="1867"/>
                  </a:lnTo>
                  <a:lnTo>
                    <a:pt x="1566" y="1867"/>
                  </a:lnTo>
                  <a:lnTo>
                    <a:pt x="1570" y="1863"/>
                  </a:lnTo>
                  <a:lnTo>
                    <a:pt x="1575" y="1863"/>
                  </a:lnTo>
                  <a:lnTo>
                    <a:pt x="1579" y="1859"/>
                  </a:lnTo>
                  <a:lnTo>
                    <a:pt x="1583" y="1854"/>
                  </a:lnTo>
                  <a:lnTo>
                    <a:pt x="1587" y="1850"/>
                  </a:lnTo>
                  <a:lnTo>
                    <a:pt x="1592" y="1846"/>
                  </a:lnTo>
                  <a:lnTo>
                    <a:pt x="1592" y="1837"/>
                  </a:lnTo>
                  <a:lnTo>
                    <a:pt x="1600" y="1821"/>
                  </a:lnTo>
                  <a:lnTo>
                    <a:pt x="1604" y="1816"/>
                  </a:lnTo>
                  <a:lnTo>
                    <a:pt x="1604" y="1812"/>
                  </a:lnTo>
                  <a:lnTo>
                    <a:pt x="1608" y="1812"/>
                  </a:lnTo>
                  <a:lnTo>
                    <a:pt x="1613" y="1804"/>
                  </a:lnTo>
                  <a:lnTo>
                    <a:pt x="1617" y="1799"/>
                  </a:lnTo>
                  <a:lnTo>
                    <a:pt x="1621" y="1795"/>
                  </a:lnTo>
                  <a:lnTo>
                    <a:pt x="1621" y="1791"/>
                  </a:lnTo>
                  <a:lnTo>
                    <a:pt x="1625" y="1778"/>
                  </a:lnTo>
                  <a:lnTo>
                    <a:pt x="1630" y="1774"/>
                  </a:lnTo>
                  <a:lnTo>
                    <a:pt x="1630" y="1770"/>
                  </a:lnTo>
                  <a:lnTo>
                    <a:pt x="1630" y="1766"/>
                  </a:lnTo>
                  <a:lnTo>
                    <a:pt x="1630" y="1761"/>
                  </a:lnTo>
                  <a:lnTo>
                    <a:pt x="1630" y="1757"/>
                  </a:lnTo>
                  <a:lnTo>
                    <a:pt x="1630" y="1753"/>
                  </a:lnTo>
                  <a:lnTo>
                    <a:pt x="1630" y="1749"/>
                  </a:lnTo>
                  <a:lnTo>
                    <a:pt x="1630" y="1732"/>
                  </a:lnTo>
                  <a:lnTo>
                    <a:pt x="1630" y="1727"/>
                  </a:lnTo>
                  <a:lnTo>
                    <a:pt x="1630" y="1723"/>
                  </a:lnTo>
                  <a:lnTo>
                    <a:pt x="1630" y="1719"/>
                  </a:lnTo>
                  <a:lnTo>
                    <a:pt x="1625" y="1719"/>
                  </a:lnTo>
                  <a:lnTo>
                    <a:pt x="1625" y="1715"/>
                  </a:lnTo>
                  <a:lnTo>
                    <a:pt x="1621" y="1710"/>
                  </a:lnTo>
                  <a:lnTo>
                    <a:pt x="1621" y="1706"/>
                  </a:lnTo>
                  <a:lnTo>
                    <a:pt x="1617" y="1706"/>
                  </a:lnTo>
                  <a:lnTo>
                    <a:pt x="1613" y="1706"/>
                  </a:lnTo>
                  <a:lnTo>
                    <a:pt x="1608" y="1702"/>
                  </a:lnTo>
                  <a:lnTo>
                    <a:pt x="1604" y="1702"/>
                  </a:lnTo>
                  <a:lnTo>
                    <a:pt x="1600" y="1702"/>
                  </a:lnTo>
                  <a:lnTo>
                    <a:pt x="1596" y="1702"/>
                  </a:lnTo>
                  <a:lnTo>
                    <a:pt x="1592" y="1698"/>
                  </a:lnTo>
                  <a:lnTo>
                    <a:pt x="1592" y="1694"/>
                  </a:lnTo>
                  <a:lnTo>
                    <a:pt x="1592" y="1689"/>
                  </a:lnTo>
                  <a:lnTo>
                    <a:pt x="1592" y="1685"/>
                  </a:lnTo>
                  <a:lnTo>
                    <a:pt x="1592" y="1681"/>
                  </a:lnTo>
                  <a:lnTo>
                    <a:pt x="1592" y="1677"/>
                  </a:lnTo>
                  <a:lnTo>
                    <a:pt x="1592" y="1672"/>
                  </a:lnTo>
                  <a:lnTo>
                    <a:pt x="1596" y="1668"/>
                  </a:lnTo>
                  <a:lnTo>
                    <a:pt x="1596" y="1664"/>
                  </a:lnTo>
                  <a:lnTo>
                    <a:pt x="1600" y="1660"/>
                  </a:lnTo>
                  <a:lnTo>
                    <a:pt x="1600" y="1655"/>
                  </a:lnTo>
                  <a:lnTo>
                    <a:pt x="1600" y="1651"/>
                  </a:lnTo>
                  <a:lnTo>
                    <a:pt x="1604" y="1647"/>
                  </a:lnTo>
                  <a:lnTo>
                    <a:pt x="1608" y="1643"/>
                  </a:lnTo>
                  <a:lnTo>
                    <a:pt x="1608" y="1639"/>
                  </a:lnTo>
                  <a:lnTo>
                    <a:pt x="1613" y="1639"/>
                  </a:lnTo>
                  <a:lnTo>
                    <a:pt x="1621" y="1630"/>
                  </a:lnTo>
                  <a:lnTo>
                    <a:pt x="1625" y="1626"/>
                  </a:lnTo>
                  <a:lnTo>
                    <a:pt x="1630" y="1622"/>
                  </a:lnTo>
                  <a:lnTo>
                    <a:pt x="1634" y="1617"/>
                  </a:lnTo>
                  <a:lnTo>
                    <a:pt x="1634" y="1613"/>
                  </a:lnTo>
                  <a:lnTo>
                    <a:pt x="1638" y="1609"/>
                  </a:lnTo>
                  <a:lnTo>
                    <a:pt x="1638" y="1605"/>
                  </a:lnTo>
                  <a:lnTo>
                    <a:pt x="1638" y="1600"/>
                  </a:lnTo>
                  <a:lnTo>
                    <a:pt x="1638" y="1596"/>
                  </a:lnTo>
                  <a:lnTo>
                    <a:pt x="1634" y="1592"/>
                  </a:lnTo>
                  <a:lnTo>
                    <a:pt x="1630" y="1592"/>
                  </a:lnTo>
                  <a:lnTo>
                    <a:pt x="1625" y="1588"/>
                  </a:lnTo>
                  <a:lnTo>
                    <a:pt x="1621" y="1583"/>
                  </a:lnTo>
                  <a:lnTo>
                    <a:pt x="1617" y="1583"/>
                  </a:lnTo>
                  <a:lnTo>
                    <a:pt x="1608" y="1579"/>
                  </a:lnTo>
                  <a:lnTo>
                    <a:pt x="1604" y="1579"/>
                  </a:lnTo>
                  <a:lnTo>
                    <a:pt x="1600" y="1579"/>
                  </a:lnTo>
                  <a:lnTo>
                    <a:pt x="1592" y="1575"/>
                  </a:lnTo>
                  <a:lnTo>
                    <a:pt x="1587" y="1575"/>
                  </a:lnTo>
                  <a:lnTo>
                    <a:pt x="1575" y="1575"/>
                  </a:lnTo>
                  <a:lnTo>
                    <a:pt x="1570" y="1571"/>
                  </a:lnTo>
                  <a:lnTo>
                    <a:pt x="1545" y="1571"/>
                  </a:lnTo>
                  <a:lnTo>
                    <a:pt x="1536" y="1571"/>
                  </a:lnTo>
                  <a:lnTo>
                    <a:pt x="1503" y="1567"/>
                  </a:lnTo>
                  <a:lnTo>
                    <a:pt x="1494" y="1562"/>
                  </a:lnTo>
                  <a:lnTo>
                    <a:pt x="1490" y="1562"/>
                  </a:lnTo>
                  <a:lnTo>
                    <a:pt x="1481" y="1558"/>
                  </a:lnTo>
                  <a:lnTo>
                    <a:pt x="1477" y="1558"/>
                  </a:lnTo>
                  <a:lnTo>
                    <a:pt x="1473" y="1554"/>
                  </a:lnTo>
                  <a:lnTo>
                    <a:pt x="1473" y="1550"/>
                  </a:lnTo>
                  <a:lnTo>
                    <a:pt x="1473" y="1545"/>
                  </a:lnTo>
                  <a:lnTo>
                    <a:pt x="1473" y="1541"/>
                  </a:lnTo>
                  <a:lnTo>
                    <a:pt x="1477" y="1541"/>
                  </a:lnTo>
                  <a:lnTo>
                    <a:pt x="1490" y="1528"/>
                  </a:lnTo>
                  <a:lnTo>
                    <a:pt x="1494" y="1524"/>
                  </a:lnTo>
                  <a:lnTo>
                    <a:pt x="1498" y="1516"/>
                  </a:lnTo>
                  <a:lnTo>
                    <a:pt x="1503" y="1511"/>
                  </a:lnTo>
                  <a:lnTo>
                    <a:pt x="1503" y="1507"/>
                  </a:lnTo>
                  <a:lnTo>
                    <a:pt x="1507" y="1503"/>
                  </a:lnTo>
                  <a:lnTo>
                    <a:pt x="1511" y="1499"/>
                  </a:lnTo>
                  <a:lnTo>
                    <a:pt x="1511" y="1490"/>
                  </a:lnTo>
                  <a:lnTo>
                    <a:pt x="1515" y="1486"/>
                  </a:lnTo>
                  <a:lnTo>
                    <a:pt x="1515" y="1478"/>
                  </a:lnTo>
                  <a:lnTo>
                    <a:pt x="1515" y="1473"/>
                  </a:lnTo>
                  <a:lnTo>
                    <a:pt x="1515" y="1461"/>
                  </a:lnTo>
                  <a:lnTo>
                    <a:pt x="1515" y="1456"/>
                  </a:lnTo>
                  <a:lnTo>
                    <a:pt x="1515" y="1452"/>
                  </a:lnTo>
                  <a:lnTo>
                    <a:pt x="1515" y="1448"/>
                  </a:lnTo>
                  <a:lnTo>
                    <a:pt x="1511" y="1444"/>
                  </a:lnTo>
                  <a:lnTo>
                    <a:pt x="1511" y="1440"/>
                  </a:lnTo>
                  <a:lnTo>
                    <a:pt x="1507" y="1435"/>
                  </a:lnTo>
                  <a:lnTo>
                    <a:pt x="1494" y="1423"/>
                  </a:lnTo>
                  <a:lnTo>
                    <a:pt x="1490" y="1418"/>
                  </a:lnTo>
                  <a:lnTo>
                    <a:pt x="1490" y="1414"/>
                  </a:lnTo>
                  <a:lnTo>
                    <a:pt x="1481" y="1406"/>
                  </a:lnTo>
                  <a:lnTo>
                    <a:pt x="1477" y="1401"/>
                  </a:lnTo>
                  <a:lnTo>
                    <a:pt x="1473" y="1397"/>
                  </a:lnTo>
                  <a:lnTo>
                    <a:pt x="1473" y="1393"/>
                  </a:lnTo>
                  <a:lnTo>
                    <a:pt x="1469" y="1393"/>
                  </a:lnTo>
                  <a:lnTo>
                    <a:pt x="1460" y="1389"/>
                  </a:lnTo>
                  <a:lnTo>
                    <a:pt x="1452" y="1389"/>
                  </a:lnTo>
                  <a:lnTo>
                    <a:pt x="1448" y="1389"/>
                  </a:lnTo>
                  <a:lnTo>
                    <a:pt x="1443" y="1389"/>
                  </a:lnTo>
                  <a:lnTo>
                    <a:pt x="1435" y="1389"/>
                  </a:lnTo>
                  <a:lnTo>
                    <a:pt x="1431" y="1389"/>
                  </a:lnTo>
                  <a:lnTo>
                    <a:pt x="1422" y="1389"/>
                  </a:lnTo>
                  <a:lnTo>
                    <a:pt x="1418" y="1389"/>
                  </a:lnTo>
                  <a:lnTo>
                    <a:pt x="1414" y="1389"/>
                  </a:lnTo>
                  <a:lnTo>
                    <a:pt x="1401" y="1393"/>
                  </a:lnTo>
                  <a:lnTo>
                    <a:pt x="1397" y="1393"/>
                  </a:lnTo>
                  <a:lnTo>
                    <a:pt x="1393" y="1393"/>
                  </a:lnTo>
                  <a:lnTo>
                    <a:pt x="1388" y="1389"/>
                  </a:lnTo>
                  <a:lnTo>
                    <a:pt x="1380" y="1380"/>
                  </a:lnTo>
                  <a:lnTo>
                    <a:pt x="1380" y="1376"/>
                  </a:lnTo>
                  <a:lnTo>
                    <a:pt x="1376" y="1376"/>
                  </a:lnTo>
                  <a:lnTo>
                    <a:pt x="1371" y="1372"/>
                  </a:lnTo>
                  <a:lnTo>
                    <a:pt x="1367" y="1372"/>
                  </a:lnTo>
                  <a:lnTo>
                    <a:pt x="1363" y="1372"/>
                  </a:lnTo>
                  <a:lnTo>
                    <a:pt x="1359" y="1372"/>
                  </a:lnTo>
                  <a:lnTo>
                    <a:pt x="1350" y="1380"/>
                  </a:lnTo>
                  <a:lnTo>
                    <a:pt x="1346" y="1380"/>
                  </a:lnTo>
                  <a:lnTo>
                    <a:pt x="1342" y="1380"/>
                  </a:lnTo>
                  <a:lnTo>
                    <a:pt x="1333" y="1384"/>
                  </a:lnTo>
                  <a:lnTo>
                    <a:pt x="1333" y="1380"/>
                  </a:lnTo>
                  <a:lnTo>
                    <a:pt x="1329" y="1380"/>
                  </a:lnTo>
                  <a:lnTo>
                    <a:pt x="1325" y="1380"/>
                  </a:lnTo>
                  <a:lnTo>
                    <a:pt x="1321" y="1376"/>
                  </a:lnTo>
                  <a:lnTo>
                    <a:pt x="1316" y="1376"/>
                  </a:lnTo>
                  <a:lnTo>
                    <a:pt x="1308" y="1368"/>
                  </a:lnTo>
                  <a:lnTo>
                    <a:pt x="1299" y="1363"/>
                  </a:lnTo>
                  <a:lnTo>
                    <a:pt x="1295" y="1363"/>
                  </a:lnTo>
                  <a:lnTo>
                    <a:pt x="1291" y="1363"/>
                  </a:lnTo>
                  <a:lnTo>
                    <a:pt x="1278" y="1359"/>
                  </a:lnTo>
                  <a:lnTo>
                    <a:pt x="1274" y="1359"/>
                  </a:lnTo>
                  <a:lnTo>
                    <a:pt x="1270" y="1355"/>
                  </a:lnTo>
                  <a:lnTo>
                    <a:pt x="1266" y="1355"/>
                  </a:lnTo>
                  <a:lnTo>
                    <a:pt x="1266" y="1351"/>
                  </a:lnTo>
                  <a:lnTo>
                    <a:pt x="1261" y="1342"/>
                  </a:lnTo>
                  <a:lnTo>
                    <a:pt x="1261" y="1338"/>
                  </a:lnTo>
                  <a:lnTo>
                    <a:pt x="1261" y="1334"/>
                  </a:lnTo>
                  <a:lnTo>
                    <a:pt x="1261" y="1325"/>
                  </a:lnTo>
                  <a:lnTo>
                    <a:pt x="1261" y="1308"/>
                  </a:lnTo>
                  <a:lnTo>
                    <a:pt x="1261" y="1300"/>
                  </a:lnTo>
                  <a:lnTo>
                    <a:pt x="1266" y="1287"/>
                  </a:lnTo>
                  <a:lnTo>
                    <a:pt x="1266" y="1274"/>
                  </a:lnTo>
                  <a:lnTo>
                    <a:pt x="1261" y="1262"/>
                  </a:lnTo>
                  <a:lnTo>
                    <a:pt x="1261" y="1253"/>
                  </a:lnTo>
                  <a:lnTo>
                    <a:pt x="1261" y="1249"/>
                  </a:lnTo>
                  <a:lnTo>
                    <a:pt x="1261" y="1241"/>
                  </a:lnTo>
                  <a:lnTo>
                    <a:pt x="1257" y="1232"/>
                  </a:lnTo>
                  <a:lnTo>
                    <a:pt x="1253" y="1228"/>
                  </a:lnTo>
                  <a:lnTo>
                    <a:pt x="1253" y="1224"/>
                  </a:lnTo>
                  <a:lnTo>
                    <a:pt x="1249" y="1219"/>
                  </a:lnTo>
                  <a:lnTo>
                    <a:pt x="1244" y="1215"/>
                  </a:lnTo>
                  <a:lnTo>
                    <a:pt x="1240" y="1215"/>
                  </a:lnTo>
                  <a:lnTo>
                    <a:pt x="1236" y="1211"/>
                  </a:lnTo>
                  <a:lnTo>
                    <a:pt x="1227" y="1207"/>
                  </a:lnTo>
                  <a:lnTo>
                    <a:pt x="1223" y="1207"/>
                  </a:lnTo>
                  <a:lnTo>
                    <a:pt x="1215" y="1207"/>
                  </a:lnTo>
                  <a:lnTo>
                    <a:pt x="1211" y="1207"/>
                  </a:lnTo>
                  <a:lnTo>
                    <a:pt x="1202" y="1207"/>
                  </a:lnTo>
                  <a:lnTo>
                    <a:pt x="1194" y="1207"/>
                  </a:lnTo>
                  <a:lnTo>
                    <a:pt x="1189" y="1207"/>
                  </a:lnTo>
                  <a:lnTo>
                    <a:pt x="1181" y="1211"/>
                  </a:lnTo>
                  <a:lnTo>
                    <a:pt x="1177" y="1211"/>
                  </a:lnTo>
                  <a:lnTo>
                    <a:pt x="1168" y="1215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8"/>
                  </a:lnTo>
                  <a:lnTo>
                    <a:pt x="1151" y="1232"/>
                  </a:lnTo>
                  <a:lnTo>
                    <a:pt x="1147" y="1241"/>
                  </a:lnTo>
                  <a:lnTo>
                    <a:pt x="1143" y="1245"/>
                  </a:lnTo>
                  <a:lnTo>
                    <a:pt x="1139" y="1262"/>
                  </a:lnTo>
                  <a:lnTo>
                    <a:pt x="1134" y="1266"/>
                  </a:lnTo>
                  <a:lnTo>
                    <a:pt x="1134" y="1270"/>
                  </a:lnTo>
                  <a:lnTo>
                    <a:pt x="1130" y="1274"/>
                  </a:lnTo>
                  <a:lnTo>
                    <a:pt x="1126" y="1283"/>
                  </a:lnTo>
                  <a:lnTo>
                    <a:pt x="1122" y="1287"/>
                  </a:lnTo>
                  <a:lnTo>
                    <a:pt x="1113" y="1296"/>
                  </a:lnTo>
                  <a:lnTo>
                    <a:pt x="1100" y="1313"/>
                  </a:lnTo>
                  <a:lnTo>
                    <a:pt x="1092" y="1321"/>
                  </a:lnTo>
                  <a:lnTo>
                    <a:pt x="1084" y="1329"/>
                  </a:lnTo>
                  <a:lnTo>
                    <a:pt x="1079" y="1334"/>
                  </a:lnTo>
                  <a:lnTo>
                    <a:pt x="1079" y="1342"/>
                  </a:lnTo>
                  <a:lnTo>
                    <a:pt x="1075" y="1346"/>
                  </a:lnTo>
                  <a:lnTo>
                    <a:pt x="1075" y="1355"/>
                  </a:lnTo>
                  <a:lnTo>
                    <a:pt x="1075" y="1359"/>
                  </a:lnTo>
                  <a:lnTo>
                    <a:pt x="1075" y="1372"/>
                  </a:lnTo>
                  <a:lnTo>
                    <a:pt x="1075" y="1384"/>
                  </a:lnTo>
                  <a:lnTo>
                    <a:pt x="1075" y="1397"/>
                  </a:lnTo>
                  <a:lnTo>
                    <a:pt x="1075" y="1423"/>
                  </a:lnTo>
                  <a:lnTo>
                    <a:pt x="1075" y="1435"/>
                  </a:lnTo>
                  <a:lnTo>
                    <a:pt x="1075" y="1444"/>
                  </a:lnTo>
                  <a:lnTo>
                    <a:pt x="1071" y="1448"/>
                  </a:lnTo>
                  <a:lnTo>
                    <a:pt x="1071" y="1452"/>
                  </a:lnTo>
                  <a:lnTo>
                    <a:pt x="1071" y="1456"/>
                  </a:lnTo>
                  <a:lnTo>
                    <a:pt x="1067" y="1461"/>
                  </a:lnTo>
                  <a:lnTo>
                    <a:pt x="1062" y="1461"/>
                  </a:lnTo>
                  <a:lnTo>
                    <a:pt x="1058" y="1465"/>
                  </a:lnTo>
                  <a:lnTo>
                    <a:pt x="1054" y="1465"/>
                  </a:lnTo>
                  <a:lnTo>
                    <a:pt x="1050" y="1465"/>
                  </a:lnTo>
                  <a:lnTo>
                    <a:pt x="1041" y="1469"/>
                  </a:lnTo>
                  <a:lnTo>
                    <a:pt x="1028" y="1469"/>
                  </a:lnTo>
                  <a:lnTo>
                    <a:pt x="1020" y="1469"/>
                  </a:lnTo>
                  <a:lnTo>
                    <a:pt x="1003" y="1469"/>
                  </a:lnTo>
                  <a:lnTo>
                    <a:pt x="990" y="1469"/>
                  </a:lnTo>
                  <a:lnTo>
                    <a:pt x="969" y="1469"/>
                  </a:lnTo>
                  <a:lnTo>
                    <a:pt x="965" y="1469"/>
                  </a:lnTo>
                  <a:lnTo>
                    <a:pt x="952" y="1469"/>
                  </a:lnTo>
                  <a:lnTo>
                    <a:pt x="948" y="1469"/>
                  </a:lnTo>
                  <a:lnTo>
                    <a:pt x="944" y="1469"/>
                  </a:lnTo>
                  <a:lnTo>
                    <a:pt x="935" y="1465"/>
                  </a:lnTo>
                  <a:lnTo>
                    <a:pt x="931" y="1465"/>
                  </a:lnTo>
                  <a:lnTo>
                    <a:pt x="927" y="1465"/>
                  </a:lnTo>
                  <a:lnTo>
                    <a:pt x="923" y="1465"/>
                  </a:lnTo>
                  <a:lnTo>
                    <a:pt x="914" y="1469"/>
                  </a:lnTo>
                  <a:lnTo>
                    <a:pt x="901" y="1473"/>
                  </a:lnTo>
                  <a:lnTo>
                    <a:pt x="897" y="1473"/>
                  </a:lnTo>
                  <a:lnTo>
                    <a:pt x="893" y="1478"/>
                  </a:lnTo>
                  <a:lnTo>
                    <a:pt x="885" y="1478"/>
                  </a:lnTo>
                  <a:lnTo>
                    <a:pt x="876" y="1478"/>
                  </a:lnTo>
                  <a:lnTo>
                    <a:pt x="868" y="1482"/>
                  </a:lnTo>
                  <a:lnTo>
                    <a:pt x="859" y="148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2" name="Freeform 118"/>
            <p:cNvSpPr>
              <a:spLocks/>
            </p:cNvSpPr>
            <p:nvPr/>
          </p:nvSpPr>
          <p:spPr bwMode="auto">
            <a:xfrm>
              <a:off x="3594210" y="4559715"/>
              <a:ext cx="268721" cy="175865"/>
            </a:xfrm>
            <a:custGeom>
              <a:avLst/>
              <a:gdLst>
                <a:gd name="T0" fmla="*/ 56 w 851"/>
                <a:gd name="T1" fmla="*/ 4 h 554"/>
                <a:gd name="T2" fmla="*/ 85 w 851"/>
                <a:gd name="T3" fmla="*/ 12 h 554"/>
                <a:gd name="T4" fmla="*/ 161 w 851"/>
                <a:gd name="T5" fmla="*/ 59 h 554"/>
                <a:gd name="T6" fmla="*/ 191 w 851"/>
                <a:gd name="T7" fmla="*/ 88 h 554"/>
                <a:gd name="T8" fmla="*/ 229 w 851"/>
                <a:gd name="T9" fmla="*/ 135 h 554"/>
                <a:gd name="T10" fmla="*/ 246 w 851"/>
                <a:gd name="T11" fmla="*/ 131 h 554"/>
                <a:gd name="T12" fmla="*/ 233 w 851"/>
                <a:gd name="T13" fmla="*/ 88 h 554"/>
                <a:gd name="T14" fmla="*/ 246 w 851"/>
                <a:gd name="T15" fmla="*/ 88 h 554"/>
                <a:gd name="T16" fmla="*/ 314 w 851"/>
                <a:gd name="T17" fmla="*/ 165 h 554"/>
                <a:gd name="T18" fmla="*/ 348 w 851"/>
                <a:gd name="T19" fmla="*/ 207 h 554"/>
                <a:gd name="T20" fmla="*/ 365 w 851"/>
                <a:gd name="T21" fmla="*/ 245 h 554"/>
                <a:gd name="T22" fmla="*/ 407 w 851"/>
                <a:gd name="T23" fmla="*/ 287 h 554"/>
                <a:gd name="T24" fmla="*/ 466 w 851"/>
                <a:gd name="T25" fmla="*/ 317 h 554"/>
                <a:gd name="T26" fmla="*/ 525 w 851"/>
                <a:gd name="T27" fmla="*/ 355 h 554"/>
                <a:gd name="T28" fmla="*/ 547 w 851"/>
                <a:gd name="T29" fmla="*/ 359 h 554"/>
                <a:gd name="T30" fmla="*/ 589 w 851"/>
                <a:gd name="T31" fmla="*/ 359 h 554"/>
                <a:gd name="T32" fmla="*/ 623 w 851"/>
                <a:gd name="T33" fmla="*/ 355 h 554"/>
                <a:gd name="T34" fmla="*/ 640 w 851"/>
                <a:gd name="T35" fmla="*/ 342 h 554"/>
                <a:gd name="T36" fmla="*/ 657 w 851"/>
                <a:gd name="T37" fmla="*/ 321 h 554"/>
                <a:gd name="T38" fmla="*/ 691 w 851"/>
                <a:gd name="T39" fmla="*/ 321 h 554"/>
                <a:gd name="T40" fmla="*/ 707 w 851"/>
                <a:gd name="T41" fmla="*/ 304 h 554"/>
                <a:gd name="T42" fmla="*/ 716 w 851"/>
                <a:gd name="T43" fmla="*/ 266 h 554"/>
                <a:gd name="T44" fmla="*/ 746 w 851"/>
                <a:gd name="T45" fmla="*/ 258 h 554"/>
                <a:gd name="T46" fmla="*/ 796 w 851"/>
                <a:gd name="T47" fmla="*/ 266 h 554"/>
                <a:gd name="T48" fmla="*/ 826 w 851"/>
                <a:gd name="T49" fmla="*/ 283 h 554"/>
                <a:gd name="T50" fmla="*/ 851 w 851"/>
                <a:gd name="T51" fmla="*/ 309 h 554"/>
                <a:gd name="T52" fmla="*/ 851 w 851"/>
                <a:gd name="T53" fmla="*/ 342 h 554"/>
                <a:gd name="T54" fmla="*/ 830 w 851"/>
                <a:gd name="T55" fmla="*/ 402 h 554"/>
                <a:gd name="T56" fmla="*/ 830 w 851"/>
                <a:gd name="T57" fmla="*/ 436 h 554"/>
                <a:gd name="T58" fmla="*/ 822 w 851"/>
                <a:gd name="T59" fmla="*/ 465 h 554"/>
                <a:gd name="T60" fmla="*/ 843 w 851"/>
                <a:gd name="T61" fmla="*/ 512 h 554"/>
                <a:gd name="T62" fmla="*/ 843 w 851"/>
                <a:gd name="T63" fmla="*/ 533 h 554"/>
                <a:gd name="T64" fmla="*/ 796 w 851"/>
                <a:gd name="T65" fmla="*/ 546 h 554"/>
                <a:gd name="T66" fmla="*/ 767 w 851"/>
                <a:gd name="T67" fmla="*/ 554 h 554"/>
                <a:gd name="T68" fmla="*/ 733 w 851"/>
                <a:gd name="T69" fmla="*/ 546 h 554"/>
                <a:gd name="T70" fmla="*/ 699 w 851"/>
                <a:gd name="T71" fmla="*/ 520 h 554"/>
                <a:gd name="T72" fmla="*/ 682 w 851"/>
                <a:gd name="T73" fmla="*/ 499 h 554"/>
                <a:gd name="T74" fmla="*/ 652 w 851"/>
                <a:gd name="T75" fmla="*/ 491 h 554"/>
                <a:gd name="T76" fmla="*/ 597 w 851"/>
                <a:gd name="T77" fmla="*/ 495 h 554"/>
                <a:gd name="T78" fmla="*/ 572 w 851"/>
                <a:gd name="T79" fmla="*/ 495 h 554"/>
                <a:gd name="T80" fmla="*/ 555 w 851"/>
                <a:gd name="T81" fmla="*/ 516 h 554"/>
                <a:gd name="T82" fmla="*/ 534 w 851"/>
                <a:gd name="T83" fmla="*/ 512 h 554"/>
                <a:gd name="T84" fmla="*/ 500 w 851"/>
                <a:gd name="T85" fmla="*/ 465 h 554"/>
                <a:gd name="T86" fmla="*/ 445 w 851"/>
                <a:gd name="T87" fmla="*/ 419 h 554"/>
                <a:gd name="T88" fmla="*/ 411 w 851"/>
                <a:gd name="T89" fmla="*/ 406 h 554"/>
                <a:gd name="T90" fmla="*/ 318 w 851"/>
                <a:gd name="T91" fmla="*/ 376 h 554"/>
                <a:gd name="T92" fmla="*/ 280 w 851"/>
                <a:gd name="T93" fmla="*/ 355 h 554"/>
                <a:gd name="T94" fmla="*/ 246 w 851"/>
                <a:gd name="T95" fmla="*/ 321 h 554"/>
                <a:gd name="T96" fmla="*/ 238 w 851"/>
                <a:gd name="T97" fmla="*/ 292 h 554"/>
                <a:gd name="T98" fmla="*/ 238 w 851"/>
                <a:gd name="T99" fmla="*/ 254 h 554"/>
                <a:gd name="T100" fmla="*/ 221 w 851"/>
                <a:gd name="T101" fmla="*/ 182 h 554"/>
                <a:gd name="T102" fmla="*/ 191 w 851"/>
                <a:gd name="T103" fmla="*/ 139 h 554"/>
                <a:gd name="T104" fmla="*/ 140 w 851"/>
                <a:gd name="T105" fmla="*/ 101 h 554"/>
                <a:gd name="T106" fmla="*/ 98 w 851"/>
                <a:gd name="T107" fmla="*/ 63 h 554"/>
                <a:gd name="T108" fmla="*/ 72 w 851"/>
                <a:gd name="T109" fmla="*/ 46 h 554"/>
                <a:gd name="T110" fmla="*/ 13 w 851"/>
                <a:gd name="T111" fmla="*/ 29 h 554"/>
                <a:gd name="T112" fmla="*/ 0 w 851"/>
                <a:gd name="T113" fmla="*/ 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1" h="554">
                  <a:moveTo>
                    <a:pt x="13" y="0"/>
                  </a:moveTo>
                  <a:lnTo>
                    <a:pt x="17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6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81" y="8"/>
                  </a:lnTo>
                  <a:lnTo>
                    <a:pt x="81" y="12"/>
                  </a:lnTo>
                  <a:lnTo>
                    <a:pt x="85" y="12"/>
                  </a:lnTo>
                  <a:lnTo>
                    <a:pt x="94" y="16"/>
                  </a:lnTo>
                  <a:lnTo>
                    <a:pt x="98" y="16"/>
                  </a:lnTo>
                  <a:lnTo>
                    <a:pt x="127" y="33"/>
                  </a:lnTo>
                  <a:lnTo>
                    <a:pt x="140" y="42"/>
                  </a:lnTo>
                  <a:lnTo>
                    <a:pt x="144" y="46"/>
                  </a:lnTo>
                  <a:lnTo>
                    <a:pt x="161" y="59"/>
                  </a:lnTo>
                  <a:lnTo>
                    <a:pt x="170" y="63"/>
                  </a:lnTo>
                  <a:lnTo>
                    <a:pt x="174" y="67"/>
                  </a:lnTo>
                  <a:lnTo>
                    <a:pt x="178" y="71"/>
                  </a:lnTo>
                  <a:lnTo>
                    <a:pt x="183" y="80"/>
                  </a:lnTo>
                  <a:lnTo>
                    <a:pt x="187" y="84"/>
                  </a:lnTo>
                  <a:lnTo>
                    <a:pt x="191" y="88"/>
                  </a:lnTo>
                  <a:lnTo>
                    <a:pt x="199" y="97"/>
                  </a:lnTo>
                  <a:lnTo>
                    <a:pt x="204" y="105"/>
                  </a:lnTo>
                  <a:lnTo>
                    <a:pt x="212" y="110"/>
                  </a:lnTo>
                  <a:lnTo>
                    <a:pt x="216" y="122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3" y="139"/>
                  </a:lnTo>
                  <a:lnTo>
                    <a:pt x="238" y="143"/>
                  </a:lnTo>
                  <a:lnTo>
                    <a:pt x="242" y="143"/>
                  </a:lnTo>
                  <a:lnTo>
                    <a:pt x="246" y="139"/>
                  </a:lnTo>
                  <a:lnTo>
                    <a:pt x="246" y="135"/>
                  </a:lnTo>
                  <a:lnTo>
                    <a:pt x="246" y="131"/>
                  </a:lnTo>
                  <a:lnTo>
                    <a:pt x="246" y="127"/>
                  </a:lnTo>
                  <a:lnTo>
                    <a:pt x="238" y="114"/>
                  </a:lnTo>
                  <a:lnTo>
                    <a:pt x="238" y="105"/>
                  </a:lnTo>
                  <a:lnTo>
                    <a:pt x="238" y="101"/>
                  </a:lnTo>
                  <a:lnTo>
                    <a:pt x="233" y="93"/>
                  </a:lnTo>
                  <a:lnTo>
                    <a:pt x="233" y="88"/>
                  </a:lnTo>
                  <a:lnTo>
                    <a:pt x="233" y="84"/>
                  </a:lnTo>
                  <a:lnTo>
                    <a:pt x="233" y="80"/>
                  </a:lnTo>
                  <a:lnTo>
                    <a:pt x="238" y="80"/>
                  </a:lnTo>
                  <a:lnTo>
                    <a:pt x="242" y="84"/>
                  </a:lnTo>
                  <a:lnTo>
                    <a:pt x="246" y="84"/>
                  </a:lnTo>
                  <a:lnTo>
                    <a:pt x="246" y="88"/>
                  </a:lnTo>
                  <a:lnTo>
                    <a:pt x="250" y="93"/>
                  </a:lnTo>
                  <a:lnTo>
                    <a:pt x="267" y="110"/>
                  </a:lnTo>
                  <a:lnTo>
                    <a:pt x="288" y="131"/>
                  </a:lnTo>
                  <a:lnTo>
                    <a:pt x="297" y="143"/>
                  </a:lnTo>
                  <a:lnTo>
                    <a:pt x="310" y="156"/>
                  </a:lnTo>
                  <a:lnTo>
                    <a:pt x="314" y="165"/>
                  </a:lnTo>
                  <a:lnTo>
                    <a:pt x="318" y="169"/>
                  </a:lnTo>
                  <a:lnTo>
                    <a:pt x="335" y="186"/>
                  </a:lnTo>
                  <a:lnTo>
                    <a:pt x="339" y="190"/>
                  </a:lnTo>
                  <a:lnTo>
                    <a:pt x="343" y="194"/>
                  </a:lnTo>
                  <a:lnTo>
                    <a:pt x="348" y="203"/>
                  </a:lnTo>
                  <a:lnTo>
                    <a:pt x="348" y="207"/>
                  </a:lnTo>
                  <a:lnTo>
                    <a:pt x="352" y="215"/>
                  </a:lnTo>
                  <a:lnTo>
                    <a:pt x="356" y="228"/>
                  </a:lnTo>
                  <a:lnTo>
                    <a:pt x="356" y="232"/>
                  </a:lnTo>
                  <a:lnTo>
                    <a:pt x="360" y="237"/>
                  </a:lnTo>
                  <a:lnTo>
                    <a:pt x="360" y="241"/>
                  </a:lnTo>
                  <a:lnTo>
                    <a:pt x="365" y="245"/>
                  </a:lnTo>
                  <a:lnTo>
                    <a:pt x="369" y="254"/>
                  </a:lnTo>
                  <a:lnTo>
                    <a:pt x="377" y="258"/>
                  </a:lnTo>
                  <a:lnTo>
                    <a:pt x="381" y="266"/>
                  </a:lnTo>
                  <a:lnTo>
                    <a:pt x="394" y="279"/>
                  </a:lnTo>
                  <a:lnTo>
                    <a:pt x="403" y="283"/>
                  </a:lnTo>
                  <a:lnTo>
                    <a:pt x="407" y="287"/>
                  </a:lnTo>
                  <a:lnTo>
                    <a:pt x="424" y="296"/>
                  </a:lnTo>
                  <a:lnTo>
                    <a:pt x="428" y="300"/>
                  </a:lnTo>
                  <a:lnTo>
                    <a:pt x="437" y="304"/>
                  </a:lnTo>
                  <a:lnTo>
                    <a:pt x="449" y="309"/>
                  </a:lnTo>
                  <a:lnTo>
                    <a:pt x="458" y="313"/>
                  </a:lnTo>
                  <a:lnTo>
                    <a:pt x="466" y="317"/>
                  </a:lnTo>
                  <a:lnTo>
                    <a:pt x="492" y="330"/>
                  </a:lnTo>
                  <a:lnTo>
                    <a:pt x="496" y="330"/>
                  </a:lnTo>
                  <a:lnTo>
                    <a:pt x="504" y="338"/>
                  </a:lnTo>
                  <a:lnTo>
                    <a:pt x="508" y="338"/>
                  </a:lnTo>
                  <a:lnTo>
                    <a:pt x="517" y="347"/>
                  </a:lnTo>
                  <a:lnTo>
                    <a:pt x="525" y="355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4" y="359"/>
                  </a:lnTo>
                  <a:lnTo>
                    <a:pt x="538" y="359"/>
                  </a:lnTo>
                  <a:lnTo>
                    <a:pt x="542" y="359"/>
                  </a:lnTo>
                  <a:lnTo>
                    <a:pt x="547" y="359"/>
                  </a:lnTo>
                  <a:lnTo>
                    <a:pt x="551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64" y="355"/>
                  </a:lnTo>
                  <a:lnTo>
                    <a:pt x="580" y="359"/>
                  </a:lnTo>
                  <a:lnTo>
                    <a:pt x="589" y="359"/>
                  </a:lnTo>
                  <a:lnTo>
                    <a:pt x="593" y="359"/>
                  </a:lnTo>
                  <a:lnTo>
                    <a:pt x="597" y="359"/>
                  </a:lnTo>
                  <a:lnTo>
                    <a:pt x="606" y="355"/>
                  </a:lnTo>
                  <a:lnTo>
                    <a:pt x="610" y="355"/>
                  </a:lnTo>
                  <a:lnTo>
                    <a:pt x="614" y="355"/>
                  </a:lnTo>
                  <a:lnTo>
                    <a:pt x="623" y="355"/>
                  </a:lnTo>
                  <a:lnTo>
                    <a:pt x="627" y="355"/>
                  </a:lnTo>
                  <a:lnTo>
                    <a:pt x="631" y="355"/>
                  </a:lnTo>
                  <a:lnTo>
                    <a:pt x="635" y="351"/>
                  </a:lnTo>
                  <a:lnTo>
                    <a:pt x="635" y="347"/>
                  </a:lnTo>
                  <a:lnTo>
                    <a:pt x="640" y="347"/>
                  </a:lnTo>
                  <a:lnTo>
                    <a:pt x="640" y="342"/>
                  </a:lnTo>
                  <a:lnTo>
                    <a:pt x="640" y="330"/>
                  </a:lnTo>
                  <a:lnTo>
                    <a:pt x="644" y="330"/>
                  </a:lnTo>
                  <a:lnTo>
                    <a:pt x="644" y="326"/>
                  </a:lnTo>
                  <a:lnTo>
                    <a:pt x="648" y="321"/>
                  </a:lnTo>
                  <a:lnTo>
                    <a:pt x="652" y="321"/>
                  </a:lnTo>
                  <a:lnTo>
                    <a:pt x="657" y="321"/>
                  </a:lnTo>
                  <a:lnTo>
                    <a:pt x="661" y="321"/>
                  </a:lnTo>
                  <a:lnTo>
                    <a:pt x="665" y="321"/>
                  </a:lnTo>
                  <a:lnTo>
                    <a:pt x="674" y="326"/>
                  </a:lnTo>
                  <a:lnTo>
                    <a:pt x="678" y="326"/>
                  </a:lnTo>
                  <a:lnTo>
                    <a:pt x="686" y="326"/>
                  </a:lnTo>
                  <a:lnTo>
                    <a:pt x="691" y="321"/>
                  </a:lnTo>
                  <a:lnTo>
                    <a:pt x="695" y="321"/>
                  </a:lnTo>
                  <a:lnTo>
                    <a:pt x="699" y="321"/>
                  </a:lnTo>
                  <a:lnTo>
                    <a:pt x="703" y="317"/>
                  </a:lnTo>
                  <a:lnTo>
                    <a:pt x="703" y="313"/>
                  </a:lnTo>
                  <a:lnTo>
                    <a:pt x="707" y="309"/>
                  </a:lnTo>
                  <a:lnTo>
                    <a:pt x="707" y="304"/>
                  </a:lnTo>
                  <a:lnTo>
                    <a:pt x="707" y="287"/>
                  </a:lnTo>
                  <a:lnTo>
                    <a:pt x="707" y="283"/>
                  </a:lnTo>
                  <a:lnTo>
                    <a:pt x="712" y="279"/>
                  </a:lnTo>
                  <a:lnTo>
                    <a:pt x="712" y="275"/>
                  </a:lnTo>
                  <a:lnTo>
                    <a:pt x="712" y="270"/>
                  </a:lnTo>
                  <a:lnTo>
                    <a:pt x="716" y="266"/>
                  </a:lnTo>
                  <a:lnTo>
                    <a:pt x="720" y="262"/>
                  </a:lnTo>
                  <a:lnTo>
                    <a:pt x="724" y="258"/>
                  </a:lnTo>
                  <a:lnTo>
                    <a:pt x="729" y="258"/>
                  </a:lnTo>
                  <a:lnTo>
                    <a:pt x="733" y="254"/>
                  </a:lnTo>
                  <a:lnTo>
                    <a:pt x="737" y="254"/>
                  </a:lnTo>
                  <a:lnTo>
                    <a:pt x="746" y="258"/>
                  </a:lnTo>
                  <a:lnTo>
                    <a:pt x="750" y="258"/>
                  </a:lnTo>
                  <a:lnTo>
                    <a:pt x="758" y="258"/>
                  </a:lnTo>
                  <a:lnTo>
                    <a:pt x="767" y="262"/>
                  </a:lnTo>
                  <a:lnTo>
                    <a:pt x="779" y="262"/>
                  </a:lnTo>
                  <a:lnTo>
                    <a:pt x="792" y="266"/>
                  </a:lnTo>
                  <a:lnTo>
                    <a:pt x="796" y="266"/>
                  </a:lnTo>
                  <a:lnTo>
                    <a:pt x="801" y="270"/>
                  </a:lnTo>
                  <a:lnTo>
                    <a:pt x="805" y="270"/>
                  </a:lnTo>
                  <a:lnTo>
                    <a:pt x="809" y="270"/>
                  </a:lnTo>
                  <a:lnTo>
                    <a:pt x="813" y="275"/>
                  </a:lnTo>
                  <a:lnTo>
                    <a:pt x="822" y="279"/>
                  </a:lnTo>
                  <a:lnTo>
                    <a:pt x="826" y="283"/>
                  </a:lnTo>
                  <a:lnTo>
                    <a:pt x="830" y="287"/>
                  </a:lnTo>
                  <a:lnTo>
                    <a:pt x="839" y="296"/>
                  </a:lnTo>
                  <a:lnTo>
                    <a:pt x="843" y="300"/>
                  </a:lnTo>
                  <a:lnTo>
                    <a:pt x="847" y="304"/>
                  </a:lnTo>
                  <a:lnTo>
                    <a:pt x="847" y="309"/>
                  </a:lnTo>
                  <a:lnTo>
                    <a:pt x="851" y="309"/>
                  </a:lnTo>
                  <a:lnTo>
                    <a:pt x="851" y="313"/>
                  </a:lnTo>
                  <a:lnTo>
                    <a:pt x="851" y="317"/>
                  </a:lnTo>
                  <a:lnTo>
                    <a:pt x="851" y="326"/>
                  </a:lnTo>
                  <a:lnTo>
                    <a:pt x="851" y="330"/>
                  </a:lnTo>
                  <a:lnTo>
                    <a:pt x="851" y="334"/>
                  </a:lnTo>
                  <a:lnTo>
                    <a:pt x="851" y="342"/>
                  </a:lnTo>
                  <a:lnTo>
                    <a:pt x="847" y="342"/>
                  </a:lnTo>
                  <a:lnTo>
                    <a:pt x="839" y="372"/>
                  </a:lnTo>
                  <a:lnTo>
                    <a:pt x="834" y="381"/>
                  </a:lnTo>
                  <a:lnTo>
                    <a:pt x="834" y="389"/>
                  </a:lnTo>
                  <a:lnTo>
                    <a:pt x="830" y="397"/>
                  </a:lnTo>
                  <a:lnTo>
                    <a:pt x="830" y="402"/>
                  </a:lnTo>
                  <a:lnTo>
                    <a:pt x="830" y="406"/>
                  </a:lnTo>
                  <a:lnTo>
                    <a:pt x="830" y="410"/>
                  </a:lnTo>
                  <a:lnTo>
                    <a:pt x="830" y="419"/>
                  </a:lnTo>
                  <a:lnTo>
                    <a:pt x="830" y="423"/>
                  </a:lnTo>
                  <a:lnTo>
                    <a:pt x="830" y="431"/>
                  </a:lnTo>
                  <a:lnTo>
                    <a:pt x="830" y="436"/>
                  </a:lnTo>
                  <a:lnTo>
                    <a:pt x="826" y="440"/>
                  </a:lnTo>
                  <a:lnTo>
                    <a:pt x="826" y="448"/>
                  </a:lnTo>
                  <a:lnTo>
                    <a:pt x="822" y="453"/>
                  </a:lnTo>
                  <a:lnTo>
                    <a:pt x="822" y="457"/>
                  </a:lnTo>
                  <a:lnTo>
                    <a:pt x="822" y="461"/>
                  </a:lnTo>
                  <a:lnTo>
                    <a:pt x="822" y="465"/>
                  </a:lnTo>
                  <a:lnTo>
                    <a:pt x="826" y="469"/>
                  </a:lnTo>
                  <a:lnTo>
                    <a:pt x="826" y="474"/>
                  </a:lnTo>
                  <a:lnTo>
                    <a:pt x="826" y="478"/>
                  </a:lnTo>
                  <a:lnTo>
                    <a:pt x="839" y="499"/>
                  </a:lnTo>
                  <a:lnTo>
                    <a:pt x="843" y="508"/>
                  </a:lnTo>
                  <a:lnTo>
                    <a:pt x="843" y="512"/>
                  </a:lnTo>
                  <a:lnTo>
                    <a:pt x="847" y="516"/>
                  </a:lnTo>
                  <a:lnTo>
                    <a:pt x="847" y="520"/>
                  </a:lnTo>
                  <a:lnTo>
                    <a:pt x="847" y="524"/>
                  </a:lnTo>
                  <a:lnTo>
                    <a:pt x="847" y="529"/>
                  </a:lnTo>
                  <a:lnTo>
                    <a:pt x="847" y="533"/>
                  </a:lnTo>
                  <a:lnTo>
                    <a:pt x="843" y="533"/>
                  </a:lnTo>
                  <a:lnTo>
                    <a:pt x="839" y="533"/>
                  </a:lnTo>
                  <a:lnTo>
                    <a:pt x="830" y="533"/>
                  </a:lnTo>
                  <a:lnTo>
                    <a:pt x="826" y="533"/>
                  </a:lnTo>
                  <a:lnTo>
                    <a:pt x="822" y="533"/>
                  </a:lnTo>
                  <a:lnTo>
                    <a:pt x="813" y="537"/>
                  </a:lnTo>
                  <a:lnTo>
                    <a:pt x="796" y="546"/>
                  </a:lnTo>
                  <a:lnTo>
                    <a:pt x="792" y="546"/>
                  </a:lnTo>
                  <a:lnTo>
                    <a:pt x="788" y="550"/>
                  </a:lnTo>
                  <a:lnTo>
                    <a:pt x="779" y="550"/>
                  </a:lnTo>
                  <a:lnTo>
                    <a:pt x="775" y="550"/>
                  </a:lnTo>
                  <a:lnTo>
                    <a:pt x="771" y="550"/>
                  </a:lnTo>
                  <a:lnTo>
                    <a:pt x="767" y="554"/>
                  </a:lnTo>
                  <a:lnTo>
                    <a:pt x="762" y="554"/>
                  </a:lnTo>
                  <a:lnTo>
                    <a:pt x="754" y="550"/>
                  </a:lnTo>
                  <a:lnTo>
                    <a:pt x="750" y="550"/>
                  </a:lnTo>
                  <a:lnTo>
                    <a:pt x="746" y="550"/>
                  </a:lnTo>
                  <a:lnTo>
                    <a:pt x="737" y="546"/>
                  </a:lnTo>
                  <a:lnTo>
                    <a:pt x="733" y="546"/>
                  </a:lnTo>
                  <a:lnTo>
                    <a:pt x="724" y="541"/>
                  </a:lnTo>
                  <a:lnTo>
                    <a:pt x="720" y="537"/>
                  </a:lnTo>
                  <a:lnTo>
                    <a:pt x="712" y="533"/>
                  </a:lnTo>
                  <a:lnTo>
                    <a:pt x="707" y="529"/>
                  </a:lnTo>
                  <a:lnTo>
                    <a:pt x="703" y="524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1" y="512"/>
                  </a:lnTo>
                  <a:lnTo>
                    <a:pt x="691" y="508"/>
                  </a:lnTo>
                  <a:lnTo>
                    <a:pt x="686" y="503"/>
                  </a:lnTo>
                  <a:lnTo>
                    <a:pt x="682" y="503"/>
                  </a:lnTo>
                  <a:lnTo>
                    <a:pt x="682" y="499"/>
                  </a:lnTo>
                  <a:lnTo>
                    <a:pt x="678" y="499"/>
                  </a:lnTo>
                  <a:lnTo>
                    <a:pt x="674" y="495"/>
                  </a:lnTo>
                  <a:lnTo>
                    <a:pt x="669" y="495"/>
                  </a:lnTo>
                  <a:lnTo>
                    <a:pt x="665" y="495"/>
                  </a:lnTo>
                  <a:lnTo>
                    <a:pt x="657" y="495"/>
                  </a:lnTo>
                  <a:lnTo>
                    <a:pt x="652" y="491"/>
                  </a:lnTo>
                  <a:lnTo>
                    <a:pt x="648" y="491"/>
                  </a:lnTo>
                  <a:lnTo>
                    <a:pt x="644" y="491"/>
                  </a:lnTo>
                  <a:lnTo>
                    <a:pt x="623" y="495"/>
                  </a:lnTo>
                  <a:lnTo>
                    <a:pt x="619" y="495"/>
                  </a:lnTo>
                  <a:lnTo>
                    <a:pt x="610" y="495"/>
                  </a:lnTo>
                  <a:lnTo>
                    <a:pt x="597" y="495"/>
                  </a:lnTo>
                  <a:lnTo>
                    <a:pt x="593" y="495"/>
                  </a:lnTo>
                  <a:lnTo>
                    <a:pt x="589" y="491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6" y="495"/>
                  </a:lnTo>
                  <a:lnTo>
                    <a:pt x="572" y="495"/>
                  </a:lnTo>
                  <a:lnTo>
                    <a:pt x="568" y="495"/>
                  </a:lnTo>
                  <a:lnTo>
                    <a:pt x="568" y="499"/>
                  </a:lnTo>
                  <a:lnTo>
                    <a:pt x="564" y="499"/>
                  </a:lnTo>
                  <a:lnTo>
                    <a:pt x="564" y="503"/>
                  </a:lnTo>
                  <a:lnTo>
                    <a:pt x="559" y="508"/>
                  </a:lnTo>
                  <a:lnTo>
                    <a:pt x="555" y="516"/>
                  </a:lnTo>
                  <a:lnTo>
                    <a:pt x="555" y="520"/>
                  </a:lnTo>
                  <a:lnTo>
                    <a:pt x="551" y="520"/>
                  </a:lnTo>
                  <a:lnTo>
                    <a:pt x="547" y="520"/>
                  </a:lnTo>
                  <a:lnTo>
                    <a:pt x="542" y="520"/>
                  </a:lnTo>
                  <a:lnTo>
                    <a:pt x="538" y="516"/>
                  </a:lnTo>
                  <a:lnTo>
                    <a:pt x="534" y="512"/>
                  </a:lnTo>
                  <a:lnTo>
                    <a:pt x="534" y="508"/>
                  </a:lnTo>
                  <a:lnTo>
                    <a:pt x="530" y="503"/>
                  </a:lnTo>
                  <a:lnTo>
                    <a:pt x="517" y="486"/>
                  </a:lnTo>
                  <a:lnTo>
                    <a:pt x="513" y="474"/>
                  </a:lnTo>
                  <a:lnTo>
                    <a:pt x="504" y="469"/>
                  </a:lnTo>
                  <a:lnTo>
                    <a:pt x="500" y="465"/>
                  </a:lnTo>
                  <a:lnTo>
                    <a:pt x="496" y="461"/>
                  </a:lnTo>
                  <a:lnTo>
                    <a:pt x="487" y="453"/>
                  </a:lnTo>
                  <a:lnTo>
                    <a:pt x="479" y="444"/>
                  </a:lnTo>
                  <a:lnTo>
                    <a:pt x="466" y="436"/>
                  </a:lnTo>
                  <a:lnTo>
                    <a:pt x="449" y="423"/>
                  </a:lnTo>
                  <a:lnTo>
                    <a:pt x="445" y="419"/>
                  </a:lnTo>
                  <a:lnTo>
                    <a:pt x="441" y="419"/>
                  </a:lnTo>
                  <a:lnTo>
                    <a:pt x="437" y="414"/>
                  </a:lnTo>
                  <a:lnTo>
                    <a:pt x="432" y="414"/>
                  </a:lnTo>
                  <a:lnTo>
                    <a:pt x="428" y="410"/>
                  </a:lnTo>
                  <a:lnTo>
                    <a:pt x="415" y="406"/>
                  </a:lnTo>
                  <a:lnTo>
                    <a:pt x="411" y="406"/>
                  </a:lnTo>
                  <a:lnTo>
                    <a:pt x="377" y="397"/>
                  </a:lnTo>
                  <a:lnTo>
                    <a:pt x="352" y="389"/>
                  </a:lnTo>
                  <a:lnTo>
                    <a:pt x="343" y="389"/>
                  </a:lnTo>
                  <a:lnTo>
                    <a:pt x="335" y="385"/>
                  </a:lnTo>
                  <a:lnTo>
                    <a:pt x="326" y="381"/>
                  </a:lnTo>
                  <a:lnTo>
                    <a:pt x="318" y="376"/>
                  </a:lnTo>
                  <a:lnTo>
                    <a:pt x="310" y="372"/>
                  </a:lnTo>
                  <a:lnTo>
                    <a:pt x="301" y="368"/>
                  </a:lnTo>
                  <a:lnTo>
                    <a:pt x="297" y="368"/>
                  </a:lnTo>
                  <a:lnTo>
                    <a:pt x="288" y="364"/>
                  </a:lnTo>
                  <a:lnTo>
                    <a:pt x="288" y="359"/>
                  </a:lnTo>
                  <a:lnTo>
                    <a:pt x="280" y="355"/>
                  </a:lnTo>
                  <a:lnTo>
                    <a:pt x="276" y="351"/>
                  </a:lnTo>
                  <a:lnTo>
                    <a:pt x="271" y="347"/>
                  </a:lnTo>
                  <a:lnTo>
                    <a:pt x="263" y="342"/>
                  </a:lnTo>
                  <a:lnTo>
                    <a:pt x="259" y="334"/>
                  </a:lnTo>
                  <a:lnTo>
                    <a:pt x="250" y="326"/>
                  </a:lnTo>
                  <a:lnTo>
                    <a:pt x="246" y="321"/>
                  </a:lnTo>
                  <a:lnTo>
                    <a:pt x="242" y="317"/>
                  </a:lnTo>
                  <a:lnTo>
                    <a:pt x="238" y="313"/>
                  </a:lnTo>
                  <a:lnTo>
                    <a:pt x="238" y="309"/>
                  </a:lnTo>
                  <a:lnTo>
                    <a:pt x="233" y="304"/>
                  </a:lnTo>
                  <a:lnTo>
                    <a:pt x="238" y="300"/>
                  </a:lnTo>
                  <a:lnTo>
                    <a:pt x="238" y="292"/>
                  </a:lnTo>
                  <a:lnTo>
                    <a:pt x="238" y="283"/>
                  </a:lnTo>
                  <a:lnTo>
                    <a:pt x="238" y="279"/>
                  </a:lnTo>
                  <a:lnTo>
                    <a:pt x="238" y="275"/>
                  </a:lnTo>
                  <a:lnTo>
                    <a:pt x="238" y="266"/>
                  </a:lnTo>
                  <a:lnTo>
                    <a:pt x="238" y="262"/>
                  </a:lnTo>
                  <a:lnTo>
                    <a:pt x="238" y="254"/>
                  </a:lnTo>
                  <a:lnTo>
                    <a:pt x="233" y="232"/>
                  </a:lnTo>
                  <a:lnTo>
                    <a:pt x="229" y="211"/>
                  </a:lnTo>
                  <a:lnTo>
                    <a:pt x="225" y="194"/>
                  </a:lnTo>
                  <a:lnTo>
                    <a:pt x="225" y="190"/>
                  </a:lnTo>
                  <a:lnTo>
                    <a:pt x="221" y="186"/>
                  </a:lnTo>
                  <a:lnTo>
                    <a:pt x="221" y="182"/>
                  </a:lnTo>
                  <a:lnTo>
                    <a:pt x="216" y="177"/>
                  </a:lnTo>
                  <a:lnTo>
                    <a:pt x="216" y="169"/>
                  </a:lnTo>
                  <a:lnTo>
                    <a:pt x="212" y="165"/>
                  </a:lnTo>
                  <a:lnTo>
                    <a:pt x="208" y="160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1"/>
                  </a:lnTo>
                  <a:lnTo>
                    <a:pt x="174" y="122"/>
                  </a:lnTo>
                  <a:lnTo>
                    <a:pt x="166" y="114"/>
                  </a:lnTo>
                  <a:lnTo>
                    <a:pt x="161" y="114"/>
                  </a:lnTo>
                  <a:lnTo>
                    <a:pt x="157" y="110"/>
                  </a:lnTo>
                  <a:lnTo>
                    <a:pt x="140" y="101"/>
                  </a:lnTo>
                  <a:lnTo>
                    <a:pt x="136" y="97"/>
                  </a:lnTo>
                  <a:lnTo>
                    <a:pt x="132" y="97"/>
                  </a:lnTo>
                  <a:lnTo>
                    <a:pt x="127" y="93"/>
                  </a:lnTo>
                  <a:lnTo>
                    <a:pt x="123" y="88"/>
                  </a:lnTo>
                  <a:lnTo>
                    <a:pt x="119" y="84"/>
                  </a:lnTo>
                  <a:lnTo>
                    <a:pt x="98" y="63"/>
                  </a:lnTo>
                  <a:lnTo>
                    <a:pt x="94" y="59"/>
                  </a:lnTo>
                  <a:lnTo>
                    <a:pt x="89" y="55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77" y="46"/>
                  </a:lnTo>
                  <a:lnTo>
                    <a:pt x="72" y="46"/>
                  </a:lnTo>
                  <a:lnTo>
                    <a:pt x="64" y="42"/>
                  </a:lnTo>
                  <a:lnTo>
                    <a:pt x="56" y="38"/>
                  </a:lnTo>
                  <a:lnTo>
                    <a:pt x="51" y="38"/>
                  </a:lnTo>
                  <a:lnTo>
                    <a:pt x="39" y="33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3" name="Freeform 119"/>
            <p:cNvSpPr>
              <a:spLocks/>
            </p:cNvSpPr>
            <p:nvPr/>
          </p:nvSpPr>
          <p:spPr bwMode="auto">
            <a:xfrm>
              <a:off x="3965637" y="4948029"/>
              <a:ext cx="454434" cy="433331"/>
            </a:xfrm>
            <a:custGeom>
              <a:avLst/>
              <a:gdLst>
                <a:gd name="T0" fmla="*/ 68 w 1435"/>
                <a:gd name="T1" fmla="*/ 225 h 1364"/>
                <a:gd name="T2" fmla="*/ 64 w 1435"/>
                <a:gd name="T3" fmla="*/ 161 h 1364"/>
                <a:gd name="T4" fmla="*/ 106 w 1435"/>
                <a:gd name="T5" fmla="*/ 21 h 1364"/>
                <a:gd name="T6" fmla="*/ 169 w 1435"/>
                <a:gd name="T7" fmla="*/ 26 h 1364"/>
                <a:gd name="T8" fmla="*/ 225 w 1435"/>
                <a:gd name="T9" fmla="*/ 68 h 1364"/>
                <a:gd name="T10" fmla="*/ 318 w 1435"/>
                <a:gd name="T11" fmla="*/ 64 h 1364"/>
                <a:gd name="T12" fmla="*/ 436 w 1435"/>
                <a:gd name="T13" fmla="*/ 55 h 1364"/>
                <a:gd name="T14" fmla="*/ 534 w 1435"/>
                <a:gd name="T15" fmla="*/ 77 h 1364"/>
                <a:gd name="T16" fmla="*/ 580 w 1435"/>
                <a:gd name="T17" fmla="*/ 242 h 1364"/>
                <a:gd name="T18" fmla="*/ 652 w 1435"/>
                <a:gd name="T19" fmla="*/ 275 h 1364"/>
                <a:gd name="T20" fmla="*/ 699 w 1435"/>
                <a:gd name="T21" fmla="*/ 301 h 1364"/>
                <a:gd name="T22" fmla="*/ 627 w 1435"/>
                <a:gd name="T23" fmla="*/ 373 h 1364"/>
                <a:gd name="T24" fmla="*/ 597 w 1435"/>
                <a:gd name="T25" fmla="*/ 424 h 1364"/>
                <a:gd name="T26" fmla="*/ 563 w 1435"/>
                <a:gd name="T27" fmla="*/ 445 h 1364"/>
                <a:gd name="T28" fmla="*/ 677 w 1435"/>
                <a:gd name="T29" fmla="*/ 491 h 1364"/>
                <a:gd name="T30" fmla="*/ 762 w 1435"/>
                <a:gd name="T31" fmla="*/ 568 h 1364"/>
                <a:gd name="T32" fmla="*/ 809 w 1435"/>
                <a:gd name="T33" fmla="*/ 568 h 1364"/>
                <a:gd name="T34" fmla="*/ 872 w 1435"/>
                <a:gd name="T35" fmla="*/ 487 h 1364"/>
                <a:gd name="T36" fmla="*/ 902 w 1435"/>
                <a:gd name="T37" fmla="*/ 390 h 1364"/>
                <a:gd name="T38" fmla="*/ 957 w 1435"/>
                <a:gd name="T39" fmla="*/ 343 h 1364"/>
                <a:gd name="T40" fmla="*/ 1058 w 1435"/>
                <a:gd name="T41" fmla="*/ 364 h 1364"/>
                <a:gd name="T42" fmla="*/ 1088 w 1435"/>
                <a:gd name="T43" fmla="*/ 441 h 1364"/>
                <a:gd name="T44" fmla="*/ 1152 w 1435"/>
                <a:gd name="T45" fmla="*/ 538 h 1364"/>
                <a:gd name="T46" fmla="*/ 1224 w 1435"/>
                <a:gd name="T47" fmla="*/ 593 h 1364"/>
                <a:gd name="T48" fmla="*/ 1329 w 1435"/>
                <a:gd name="T49" fmla="*/ 644 h 1364"/>
                <a:gd name="T50" fmla="*/ 1406 w 1435"/>
                <a:gd name="T51" fmla="*/ 644 h 1364"/>
                <a:gd name="T52" fmla="*/ 1431 w 1435"/>
                <a:gd name="T53" fmla="*/ 669 h 1364"/>
                <a:gd name="T54" fmla="*/ 1401 w 1435"/>
                <a:gd name="T55" fmla="*/ 754 h 1364"/>
                <a:gd name="T56" fmla="*/ 1355 w 1435"/>
                <a:gd name="T57" fmla="*/ 822 h 1364"/>
                <a:gd name="T58" fmla="*/ 1317 w 1435"/>
                <a:gd name="T59" fmla="*/ 864 h 1364"/>
                <a:gd name="T60" fmla="*/ 1270 w 1435"/>
                <a:gd name="T61" fmla="*/ 902 h 1364"/>
                <a:gd name="T62" fmla="*/ 1185 w 1435"/>
                <a:gd name="T63" fmla="*/ 957 h 1364"/>
                <a:gd name="T64" fmla="*/ 1109 w 1435"/>
                <a:gd name="T65" fmla="*/ 970 h 1364"/>
                <a:gd name="T66" fmla="*/ 1037 w 1435"/>
                <a:gd name="T67" fmla="*/ 1012 h 1364"/>
                <a:gd name="T68" fmla="*/ 999 w 1435"/>
                <a:gd name="T69" fmla="*/ 1080 h 1364"/>
                <a:gd name="T70" fmla="*/ 893 w 1435"/>
                <a:gd name="T71" fmla="*/ 1110 h 1364"/>
                <a:gd name="T72" fmla="*/ 821 w 1435"/>
                <a:gd name="T73" fmla="*/ 1160 h 1364"/>
                <a:gd name="T74" fmla="*/ 830 w 1435"/>
                <a:gd name="T75" fmla="*/ 1241 h 1364"/>
                <a:gd name="T76" fmla="*/ 860 w 1435"/>
                <a:gd name="T77" fmla="*/ 1287 h 1364"/>
                <a:gd name="T78" fmla="*/ 830 w 1435"/>
                <a:gd name="T79" fmla="*/ 1359 h 1364"/>
                <a:gd name="T80" fmla="*/ 792 w 1435"/>
                <a:gd name="T81" fmla="*/ 1266 h 1364"/>
                <a:gd name="T82" fmla="*/ 733 w 1435"/>
                <a:gd name="T83" fmla="*/ 1190 h 1364"/>
                <a:gd name="T84" fmla="*/ 699 w 1435"/>
                <a:gd name="T85" fmla="*/ 1135 h 1364"/>
                <a:gd name="T86" fmla="*/ 618 w 1435"/>
                <a:gd name="T87" fmla="*/ 1105 h 1364"/>
                <a:gd name="T88" fmla="*/ 529 w 1435"/>
                <a:gd name="T89" fmla="*/ 1042 h 1364"/>
                <a:gd name="T90" fmla="*/ 555 w 1435"/>
                <a:gd name="T91" fmla="*/ 1004 h 1364"/>
                <a:gd name="T92" fmla="*/ 618 w 1435"/>
                <a:gd name="T93" fmla="*/ 978 h 1364"/>
                <a:gd name="T94" fmla="*/ 699 w 1435"/>
                <a:gd name="T95" fmla="*/ 944 h 1364"/>
                <a:gd name="T96" fmla="*/ 711 w 1435"/>
                <a:gd name="T97" fmla="*/ 864 h 1364"/>
                <a:gd name="T98" fmla="*/ 665 w 1435"/>
                <a:gd name="T99" fmla="*/ 839 h 1364"/>
                <a:gd name="T100" fmla="*/ 622 w 1435"/>
                <a:gd name="T101" fmla="*/ 881 h 1364"/>
                <a:gd name="T102" fmla="*/ 563 w 1435"/>
                <a:gd name="T103" fmla="*/ 966 h 1364"/>
                <a:gd name="T104" fmla="*/ 508 w 1435"/>
                <a:gd name="T105" fmla="*/ 898 h 1364"/>
                <a:gd name="T106" fmla="*/ 470 w 1435"/>
                <a:gd name="T107" fmla="*/ 856 h 1364"/>
                <a:gd name="T108" fmla="*/ 381 w 1435"/>
                <a:gd name="T109" fmla="*/ 830 h 1364"/>
                <a:gd name="T110" fmla="*/ 292 w 1435"/>
                <a:gd name="T111" fmla="*/ 847 h 1364"/>
                <a:gd name="T112" fmla="*/ 237 w 1435"/>
                <a:gd name="T113" fmla="*/ 885 h 1364"/>
                <a:gd name="T114" fmla="*/ 186 w 1435"/>
                <a:gd name="T115" fmla="*/ 902 h 1364"/>
                <a:gd name="T116" fmla="*/ 136 w 1435"/>
                <a:gd name="T117" fmla="*/ 877 h 1364"/>
                <a:gd name="T118" fmla="*/ 140 w 1435"/>
                <a:gd name="T119" fmla="*/ 805 h 1364"/>
                <a:gd name="T120" fmla="*/ 229 w 1435"/>
                <a:gd name="T121" fmla="*/ 381 h 1364"/>
                <a:gd name="T122" fmla="*/ 186 w 1435"/>
                <a:gd name="T123" fmla="*/ 373 h 1364"/>
                <a:gd name="T124" fmla="*/ 110 w 1435"/>
                <a:gd name="T125" fmla="*/ 403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5" h="1364">
                  <a:moveTo>
                    <a:pt x="0" y="403"/>
                  </a:moveTo>
                  <a:lnTo>
                    <a:pt x="0" y="398"/>
                  </a:lnTo>
                  <a:lnTo>
                    <a:pt x="4" y="386"/>
                  </a:lnTo>
                  <a:lnTo>
                    <a:pt x="21" y="347"/>
                  </a:lnTo>
                  <a:lnTo>
                    <a:pt x="30" y="322"/>
                  </a:lnTo>
                  <a:lnTo>
                    <a:pt x="47" y="284"/>
                  </a:lnTo>
                  <a:lnTo>
                    <a:pt x="55" y="263"/>
                  </a:lnTo>
                  <a:lnTo>
                    <a:pt x="59" y="250"/>
                  </a:lnTo>
                  <a:lnTo>
                    <a:pt x="64" y="237"/>
                  </a:lnTo>
                  <a:lnTo>
                    <a:pt x="64" y="229"/>
                  </a:lnTo>
                  <a:lnTo>
                    <a:pt x="68" y="225"/>
                  </a:lnTo>
                  <a:lnTo>
                    <a:pt x="68" y="216"/>
                  </a:lnTo>
                  <a:lnTo>
                    <a:pt x="68" y="212"/>
                  </a:lnTo>
                  <a:lnTo>
                    <a:pt x="68" y="204"/>
                  </a:lnTo>
                  <a:lnTo>
                    <a:pt x="68" y="199"/>
                  </a:lnTo>
                  <a:lnTo>
                    <a:pt x="68" y="195"/>
                  </a:lnTo>
                  <a:lnTo>
                    <a:pt x="64" y="182"/>
                  </a:lnTo>
                  <a:lnTo>
                    <a:pt x="64" y="178"/>
                  </a:lnTo>
                  <a:lnTo>
                    <a:pt x="64" y="174"/>
                  </a:lnTo>
                  <a:lnTo>
                    <a:pt x="64" y="170"/>
                  </a:lnTo>
                  <a:lnTo>
                    <a:pt x="64" y="165"/>
                  </a:lnTo>
                  <a:lnTo>
                    <a:pt x="64" y="161"/>
                  </a:lnTo>
                  <a:lnTo>
                    <a:pt x="68" y="148"/>
                  </a:lnTo>
                  <a:lnTo>
                    <a:pt x="81" y="110"/>
                  </a:lnTo>
                  <a:lnTo>
                    <a:pt x="85" y="93"/>
                  </a:lnTo>
                  <a:lnTo>
                    <a:pt x="89" y="77"/>
                  </a:lnTo>
                  <a:lnTo>
                    <a:pt x="93" y="55"/>
                  </a:lnTo>
                  <a:lnTo>
                    <a:pt x="93" y="51"/>
                  </a:lnTo>
                  <a:lnTo>
                    <a:pt x="93" y="43"/>
                  </a:lnTo>
                  <a:lnTo>
                    <a:pt x="98" y="34"/>
                  </a:lnTo>
                  <a:lnTo>
                    <a:pt x="102" y="30"/>
                  </a:lnTo>
                  <a:lnTo>
                    <a:pt x="102" y="26"/>
                  </a:lnTo>
                  <a:lnTo>
                    <a:pt x="106" y="21"/>
                  </a:lnTo>
                  <a:lnTo>
                    <a:pt x="110" y="17"/>
                  </a:lnTo>
                  <a:lnTo>
                    <a:pt x="119" y="13"/>
                  </a:lnTo>
                  <a:lnTo>
                    <a:pt x="123" y="9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48" y="5"/>
                  </a:lnTo>
                  <a:lnTo>
                    <a:pt x="153" y="9"/>
                  </a:lnTo>
                  <a:lnTo>
                    <a:pt x="169" y="26"/>
                  </a:lnTo>
                  <a:lnTo>
                    <a:pt x="178" y="34"/>
                  </a:lnTo>
                  <a:lnTo>
                    <a:pt x="182" y="38"/>
                  </a:lnTo>
                  <a:lnTo>
                    <a:pt x="191" y="47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8" y="60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16" y="68"/>
                  </a:lnTo>
                  <a:lnTo>
                    <a:pt x="220" y="68"/>
                  </a:lnTo>
                  <a:lnTo>
                    <a:pt x="225" y="68"/>
                  </a:lnTo>
                  <a:lnTo>
                    <a:pt x="229" y="72"/>
                  </a:lnTo>
                  <a:lnTo>
                    <a:pt x="233" y="72"/>
                  </a:lnTo>
                  <a:lnTo>
                    <a:pt x="237" y="72"/>
                  </a:lnTo>
                  <a:lnTo>
                    <a:pt x="241" y="72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63" y="72"/>
                  </a:lnTo>
                  <a:lnTo>
                    <a:pt x="288" y="68"/>
                  </a:lnTo>
                  <a:lnTo>
                    <a:pt x="301" y="68"/>
                  </a:lnTo>
                  <a:lnTo>
                    <a:pt x="309" y="68"/>
                  </a:lnTo>
                  <a:lnTo>
                    <a:pt x="318" y="64"/>
                  </a:lnTo>
                  <a:lnTo>
                    <a:pt x="326" y="64"/>
                  </a:lnTo>
                  <a:lnTo>
                    <a:pt x="360" y="64"/>
                  </a:lnTo>
                  <a:lnTo>
                    <a:pt x="373" y="64"/>
                  </a:lnTo>
                  <a:lnTo>
                    <a:pt x="377" y="64"/>
                  </a:lnTo>
                  <a:lnTo>
                    <a:pt x="385" y="64"/>
                  </a:lnTo>
                  <a:lnTo>
                    <a:pt x="407" y="60"/>
                  </a:lnTo>
                  <a:lnTo>
                    <a:pt x="415" y="55"/>
                  </a:lnTo>
                  <a:lnTo>
                    <a:pt x="423" y="55"/>
                  </a:lnTo>
                  <a:lnTo>
                    <a:pt x="428" y="55"/>
                  </a:lnTo>
                  <a:lnTo>
                    <a:pt x="432" y="55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49" y="55"/>
                  </a:lnTo>
                  <a:lnTo>
                    <a:pt x="462" y="55"/>
                  </a:lnTo>
                  <a:lnTo>
                    <a:pt x="470" y="60"/>
                  </a:lnTo>
                  <a:lnTo>
                    <a:pt x="479" y="60"/>
                  </a:lnTo>
                  <a:lnTo>
                    <a:pt x="508" y="64"/>
                  </a:lnTo>
                  <a:lnTo>
                    <a:pt x="517" y="64"/>
                  </a:lnTo>
                  <a:lnTo>
                    <a:pt x="525" y="68"/>
                  </a:lnTo>
                  <a:lnTo>
                    <a:pt x="529" y="68"/>
                  </a:lnTo>
                  <a:lnTo>
                    <a:pt x="534" y="72"/>
                  </a:lnTo>
                  <a:lnTo>
                    <a:pt x="534" y="77"/>
                  </a:lnTo>
                  <a:lnTo>
                    <a:pt x="538" y="81"/>
                  </a:lnTo>
                  <a:lnTo>
                    <a:pt x="538" y="85"/>
                  </a:lnTo>
                  <a:lnTo>
                    <a:pt x="542" y="89"/>
                  </a:lnTo>
                  <a:lnTo>
                    <a:pt x="550" y="136"/>
                  </a:lnTo>
                  <a:lnTo>
                    <a:pt x="559" y="170"/>
                  </a:lnTo>
                  <a:lnTo>
                    <a:pt x="559" y="182"/>
                  </a:lnTo>
                  <a:lnTo>
                    <a:pt x="563" y="199"/>
                  </a:lnTo>
                  <a:lnTo>
                    <a:pt x="567" y="212"/>
                  </a:lnTo>
                  <a:lnTo>
                    <a:pt x="572" y="225"/>
                  </a:lnTo>
                  <a:lnTo>
                    <a:pt x="576" y="233"/>
                  </a:lnTo>
                  <a:lnTo>
                    <a:pt x="580" y="242"/>
                  </a:lnTo>
                  <a:lnTo>
                    <a:pt x="584" y="246"/>
                  </a:lnTo>
                  <a:lnTo>
                    <a:pt x="584" y="250"/>
                  </a:lnTo>
                  <a:lnTo>
                    <a:pt x="589" y="254"/>
                  </a:lnTo>
                  <a:lnTo>
                    <a:pt x="589" y="259"/>
                  </a:lnTo>
                  <a:lnTo>
                    <a:pt x="593" y="263"/>
                  </a:lnTo>
                  <a:lnTo>
                    <a:pt x="601" y="267"/>
                  </a:lnTo>
                  <a:lnTo>
                    <a:pt x="610" y="271"/>
                  </a:lnTo>
                  <a:lnTo>
                    <a:pt x="614" y="271"/>
                  </a:lnTo>
                  <a:lnTo>
                    <a:pt x="622" y="271"/>
                  </a:lnTo>
                  <a:lnTo>
                    <a:pt x="635" y="275"/>
                  </a:lnTo>
                  <a:lnTo>
                    <a:pt x="652" y="275"/>
                  </a:lnTo>
                  <a:lnTo>
                    <a:pt x="677" y="275"/>
                  </a:lnTo>
                  <a:lnTo>
                    <a:pt x="686" y="275"/>
                  </a:lnTo>
                  <a:lnTo>
                    <a:pt x="694" y="275"/>
                  </a:lnTo>
                  <a:lnTo>
                    <a:pt x="699" y="280"/>
                  </a:lnTo>
                  <a:lnTo>
                    <a:pt x="703" y="280"/>
                  </a:lnTo>
                  <a:lnTo>
                    <a:pt x="707" y="280"/>
                  </a:lnTo>
                  <a:lnTo>
                    <a:pt x="707" y="284"/>
                  </a:lnTo>
                  <a:lnTo>
                    <a:pt x="707" y="288"/>
                  </a:lnTo>
                  <a:lnTo>
                    <a:pt x="703" y="292"/>
                  </a:lnTo>
                  <a:lnTo>
                    <a:pt x="699" y="297"/>
                  </a:lnTo>
                  <a:lnTo>
                    <a:pt x="699" y="301"/>
                  </a:lnTo>
                  <a:lnTo>
                    <a:pt x="686" y="309"/>
                  </a:lnTo>
                  <a:lnTo>
                    <a:pt x="661" y="331"/>
                  </a:lnTo>
                  <a:lnTo>
                    <a:pt x="652" y="339"/>
                  </a:lnTo>
                  <a:lnTo>
                    <a:pt x="644" y="343"/>
                  </a:lnTo>
                  <a:lnTo>
                    <a:pt x="639" y="347"/>
                  </a:lnTo>
                  <a:lnTo>
                    <a:pt x="635" y="352"/>
                  </a:lnTo>
                  <a:lnTo>
                    <a:pt x="631" y="356"/>
                  </a:lnTo>
                  <a:lnTo>
                    <a:pt x="631" y="360"/>
                  </a:lnTo>
                  <a:lnTo>
                    <a:pt x="631" y="364"/>
                  </a:lnTo>
                  <a:lnTo>
                    <a:pt x="627" y="369"/>
                  </a:lnTo>
                  <a:lnTo>
                    <a:pt x="627" y="373"/>
                  </a:lnTo>
                  <a:lnTo>
                    <a:pt x="627" y="377"/>
                  </a:lnTo>
                  <a:lnTo>
                    <a:pt x="622" y="381"/>
                  </a:lnTo>
                  <a:lnTo>
                    <a:pt x="622" y="394"/>
                  </a:lnTo>
                  <a:lnTo>
                    <a:pt x="622" y="398"/>
                  </a:lnTo>
                  <a:lnTo>
                    <a:pt x="622" y="403"/>
                  </a:lnTo>
                  <a:lnTo>
                    <a:pt x="618" y="407"/>
                  </a:lnTo>
                  <a:lnTo>
                    <a:pt x="614" y="411"/>
                  </a:lnTo>
                  <a:lnTo>
                    <a:pt x="610" y="415"/>
                  </a:lnTo>
                  <a:lnTo>
                    <a:pt x="606" y="419"/>
                  </a:lnTo>
                  <a:lnTo>
                    <a:pt x="601" y="424"/>
                  </a:lnTo>
                  <a:lnTo>
                    <a:pt x="597" y="424"/>
                  </a:lnTo>
                  <a:lnTo>
                    <a:pt x="593" y="428"/>
                  </a:lnTo>
                  <a:lnTo>
                    <a:pt x="584" y="428"/>
                  </a:lnTo>
                  <a:lnTo>
                    <a:pt x="580" y="428"/>
                  </a:lnTo>
                  <a:lnTo>
                    <a:pt x="567" y="428"/>
                  </a:lnTo>
                  <a:lnTo>
                    <a:pt x="555" y="428"/>
                  </a:lnTo>
                  <a:lnTo>
                    <a:pt x="550" y="432"/>
                  </a:lnTo>
                  <a:lnTo>
                    <a:pt x="546" y="432"/>
                  </a:lnTo>
                  <a:lnTo>
                    <a:pt x="546" y="436"/>
                  </a:lnTo>
                  <a:lnTo>
                    <a:pt x="550" y="441"/>
                  </a:lnTo>
                  <a:lnTo>
                    <a:pt x="555" y="445"/>
                  </a:lnTo>
                  <a:lnTo>
                    <a:pt x="563" y="445"/>
                  </a:lnTo>
                  <a:lnTo>
                    <a:pt x="567" y="449"/>
                  </a:lnTo>
                  <a:lnTo>
                    <a:pt x="580" y="453"/>
                  </a:lnTo>
                  <a:lnTo>
                    <a:pt x="610" y="462"/>
                  </a:lnTo>
                  <a:lnTo>
                    <a:pt x="618" y="466"/>
                  </a:lnTo>
                  <a:lnTo>
                    <a:pt x="631" y="470"/>
                  </a:lnTo>
                  <a:lnTo>
                    <a:pt x="639" y="474"/>
                  </a:lnTo>
                  <a:lnTo>
                    <a:pt x="652" y="479"/>
                  </a:lnTo>
                  <a:lnTo>
                    <a:pt x="656" y="483"/>
                  </a:lnTo>
                  <a:lnTo>
                    <a:pt x="665" y="487"/>
                  </a:lnTo>
                  <a:lnTo>
                    <a:pt x="669" y="487"/>
                  </a:lnTo>
                  <a:lnTo>
                    <a:pt x="677" y="491"/>
                  </a:lnTo>
                  <a:lnTo>
                    <a:pt x="682" y="496"/>
                  </a:lnTo>
                  <a:lnTo>
                    <a:pt x="686" y="500"/>
                  </a:lnTo>
                  <a:lnTo>
                    <a:pt x="690" y="504"/>
                  </a:lnTo>
                  <a:lnTo>
                    <a:pt x="694" y="504"/>
                  </a:lnTo>
                  <a:lnTo>
                    <a:pt x="703" y="513"/>
                  </a:lnTo>
                  <a:lnTo>
                    <a:pt x="720" y="530"/>
                  </a:lnTo>
                  <a:lnTo>
                    <a:pt x="728" y="542"/>
                  </a:lnTo>
                  <a:lnTo>
                    <a:pt x="737" y="546"/>
                  </a:lnTo>
                  <a:lnTo>
                    <a:pt x="745" y="559"/>
                  </a:lnTo>
                  <a:lnTo>
                    <a:pt x="754" y="563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1" y="576"/>
                  </a:lnTo>
                  <a:lnTo>
                    <a:pt x="775" y="576"/>
                  </a:lnTo>
                  <a:lnTo>
                    <a:pt x="779" y="580"/>
                  </a:lnTo>
                  <a:lnTo>
                    <a:pt x="783" y="580"/>
                  </a:lnTo>
                  <a:lnTo>
                    <a:pt x="788" y="580"/>
                  </a:lnTo>
                  <a:lnTo>
                    <a:pt x="792" y="580"/>
                  </a:lnTo>
                  <a:lnTo>
                    <a:pt x="796" y="576"/>
                  </a:lnTo>
                  <a:lnTo>
                    <a:pt x="800" y="576"/>
                  </a:lnTo>
                  <a:lnTo>
                    <a:pt x="804" y="572"/>
                  </a:lnTo>
                  <a:lnTo>
                    <a:pt x="809" y="568"/>
                  </a:lnTo>
                  <a:lnTo>
                    <a:pt x="813" y="568"/>
                  </a:lnTo>
                  <a:lnTo>
                    <a:pt x="821" y="559"/>
                  </a:lnTo>
                  <a:lnTo>
                    <a:pt x="826" y="551"/>
                  </a:lnTo>
                  <a:lnTo>
                    <a:pt x="834" y="542"/>
                  </a:lnTo>
                  <a:lnTo>
                    <a:pt x="843" y="534"/>
                  </a:lnTo>
                  <a:lnTo>
                    <a:pt x="851" y="521"/>
                  </a:lnTo>
                  <a:lnTo>
                    <a:pt x="855" y="517"/>
                  </a:lnTo>
                  <a:lnTo>
                    <a:pt x="860" y="508"/>
                  </a:lnTo>
                  <a:lnTo>
                    <a:pt x="868" y="500"/>
                  </a:lnTo>
                  <a:lnTo>
                    <a:pt x="872" y="491"/>
                  </a:lnTo>
                  <a:lnTo>
                    <a:pt x="872" y="487"/>
                  </a:lnTo>
                  <a:lnTo>
                    <a:pt x="872" y="483"/>
                  </a:lnTo>
                  <a:lnTo>
                    <a:pt x="876" y="474"/>
                  </a:lnTo>
                  <a:lnTo>
                    <a:pt x="881" y="466"/>
                  </a:lnTo>
                  <a:lnTo>
                    <a:pt x="881" y="458"/>
                  </a:lnTo>
                  <a:lnTo>
                    <a:pt x="885" y="453"/>
                  </a:lnTo>
                  <a:lnTo>
                    <a:pt x="889" y="428"/>
                  </a:lnTo>
                  <a:lnTo>
                    <a:pt x="889" y="415"/>
                  </a:lnTo>
                  <a:lnTo>
                    <a:pt x="893" y="407"/>
                  </a:lnTo>
                  <a:lnTo>
                    <a:pt x="898" y="403"/>
                  </a:lnTo>
                  <a:lnTo>
                    <a:pt x="898" y="398"/>
                  </a:lnTo>
                  <a:lnTo>
                    <a:pt x="902" y="390"/>
                  </a:lnTo>
                  <a:lnTo>
                    <a:pt x="906" y="381"/>
                  </a:lnTo>
                  <a:lnTo>
                    <a:pt x="910" y="373"/>
                  </a:lnTo>
                  <a:lnTo>
                    <a:pt x="915" y="369"/>
                  </a:lnTo>
                  <a:lnTo>
                    <a:pt x="919" y="364"/>
                  </a:lnTo>
                  <a:lnTo>
                    <a:pt x="923" y="360"/>
                  </a:lnTo>
                  <a:lnTo>
                    <a:pt x="927" y="356"/>
                  </a:lnTo>
                  <a:lnTo>
                    <a:pt x="931" y="352"/>
                  </a:lnTo>
                  <a:lnTo>
                    <a:pt x="940" y="347"/>
                  </a:lnTo>
                  <a:lnTo>
                    <a:pt x="944" y="347"/>
                  </a:lnTo>
                  <a:lnTo>
                    <a:pt x="953" y="343"/>
                  </a:lnTo>
                  <a:lnTo>
                    <a:pt x="957" y="343"/>
                  </a:lnTo>
                  <a:lnTo>
                    <a:pt x="965" y="343"/>
                  </a:lnTo>
                  <a:lnTo>
                    <a:pt x="978" y="343"/>
                  </a:lnTo>
                  <a:lnTo>
                    <a:pt x="1003" y="347"/>
                  </a:lnTo>
                  <a:lnTo>
                    <a:pt x="1029" y="347"/>
                  </a:lnTo>
                  <a:lnTo>
                    <a:pt x="1042" y="347"/>
                  </a:lnTo>
                  <a:lnTo>
                    <a:pt x="1046" y="352"/>
                  </a:lnTo>
                  <a:lnTo>
                    <a:pt x="1050" y="352"/>
                  </a:lnTo>
                  <a:lnTo>
                    <a:pt x="1054" y="352"/>
                  </a:lnTo>
                  <a:lnTo>
                    <a:pt x="1054" y="356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58" y="369"/>
                  </a:lnTo>
                  <a:lnTo>
                    <a:pt x="1063" y="373"/>
                  </a:lnTo>
                  <a:lnTo>
                    <a:pt x="1067" y="390"/>
                  </a:lnTo>
                  <a:lnTo>
                    <a:pt x="1067" y="398"/>
                  </a:lnTo>
                  <a:lnTo>
                    <a:pt x="1071" y="407"/>
                  </a:lnTo>
                  <a:lnTo>
                    <a:pt x="1071" y="415"/>
                  </a:lnTo>
                  <a:lnTo>
                    <a:pt x="1075" y="419"/>
                  </a:lnTo>
                  <a:lnTo>
                    <a:pt x="1080" y="424"/>
                  </a:lnTo>
                  <a:lnTo>
                    <a:pt x="1080" y="428"/>
                  </a:lnTo>
                  <a:lnTo>
                    <a:pt x="1084" y="436"/>
                  </a:lnTo>
                  <a:lnTo>
                    <a:pt x="1088" y="441"/>
                  </a:lnTo>
                  <a:lnTo>
                    <a:pt x="1092" y="445"/>
                  </a:lnTo>
                  <a:lnTo>
                    <a:pt x="1109" y="470"/>
                  </a:lnTo>
                  <a:lnTo>
                    <a:pt x="1114" y="474"/>
                  </a:lnTo>
                  <a:lnTo>
                    <a:pt x="1122" y="483"/>
                  </a:lnTo>
                  <a:lnTo>
                    <a:pt x="1126" y="491"/>
                  </a:lnTo>
                  <a:lnTo>
                    <a:pt x="1126" y="496"/>
                  </a:lnTo>
                  <a:lnTo>
                    <a:pt x="1130" y="504"/>
                  </a:lnTo>
                  <a:lnTo>
                    <a:pt x="1139" y="517"/>
                  </a:lnTo>
                  <a:lnTo>
                    <a:pt x="1143" y="525"/>
                  </a:lnTo>
                  <a:lnTo>
                    <a:pt x="1147" y="534"/>
                  </a:lnTo>
                  <a:lnTo>
                    <a:pt x="1152" y="538"/>
                  </a:lnTo>
                  <a:lnTo>
                    <a:pt x="1156" y="546"/>
                  </a:lnTo>
                  <a:lnTo>
                    <a:pt x="1160" y="551"/>
                  </a:lnTo>
                  <a:lnTo>
                    <a:pt x="1164" y="555"/>
                  </a:lnTo>
                  <a:lnTo>
                    <a:pt x="1169" y="559"/>
                  </a:lnTo>
                  <a:lnTo>
                    <a:pt x="1173" y="563"/>
                  </a:lnTo>
                  <a:lnTo>
                    <a:pt x="1185" y="572"/>
                  </a:lnTo>
                  <a:lnTo>
                    <a:pt x="1190" y="576"/>
                  </a:lnTo>
                  <a:lnTo>
                    <a:pt x="1198" y="580"/>
                  </a:lnTo>
                  <a:lnTo>
                    <a:pt x="1207" y="589"/>
                  </a:lnTo>
                  <a:lnTo>
                    <a:pt x="1219" y="593"/>
                  </a:lnTo>
                  <a:lnTo>
                    <a:pt x="1224" y="593"/>
                  </a:lnTo>
                  <a:lnTo>
                    <a:pt x="1228" y="597"/>
                  </a:lnTo>
                  <a:lnTo>
                    <a:pt x="1241" y="597"/>
                  </a:lnTo>
                  <a:lnTo>
                    <a:pt x="1249" y="601"/>
                  </a:lnTo>
                  <a:lnTo>
                    <a:pt x="1253" y="601"/>
                  </a:lnTo>
                  <a:lnTo>
                    <a:pt x="1257" y="606"/>
                  </a:lnTo>
                  <a:lnTo>
                    <a:pt x="1266" y="610"/>
                  </a:lnTo>
                  <a:lnTo>
                    <a:pt x="1279" y="618"/>
                  </a:lnTo>
                  <a:lnTo>
                    <a:pt x="1287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29" y="644"/>
                  </a:lnTo>
                  <a:lnTo>
                    <a:pt x="1334" y="644"/>
                  </a:lnTo>
                  <a:lnTo>
                    <a:pt x="1342" y="648"/>
                  </a:lnTo>
                  <a:lnTo>
                    <a:pt x="1359" y="657"/>
                  </a:lnTo>
                  <a:lnTo>
                    <a:pt x="1363" y="657"/>
                  </a:lnTo>
                  <a:lnTo>
                    <a:pt x="1368" y="657"/>
                  </a:lnTo>
                  <a:lnTo>
                    <a:pt x="1376" y="657"/>
                  </a:lnTo>
                  <a:lnTo>
                    <a:pt x="1380" y="657"/>
                  </a:lnTo>
                  <a:lnTo>
                    <a:pt x="1384" y="657"/>
                  </a:lnTo>
                  <a:lnTo>
                    <a:pt x="1393" y="652"/>
                  </a:lnTo>
                  <a:lnTo>
                    <a:pt x="1401" y="648"/>
                  </a:lnTo>
                  <a:lnTo>
                    <a:pt x="1406" y="644"/>
                  </a:lnTo>
                  <a:lnTo>
                    <a:pt x="1406" y="640"/>
                  </a:lnTo>
                  <a:lnTo>
                    <a:pt x="1410" y="635"/>
                  </a:lnTo>
                  <a:lnTo>
                    <a:pt x="1410" y="631"/>
                  </a:lnTo>
                  <a:lnTo>
                    <a:pt x="1414" y="631"/>
                  </a:lnTo>
                  <a:lnTo>
                    <a:pt x="1414" y="635"/>
                  </a:lnTo>
                  <a:lnTo>
                    <a:pt x="1418" y="640"/>
                  </a:lnTo>
                  <a:lnTo>
                    <a:pt x="1423" y="644"/>
                  </a:lnTo>
                  <a:lnTo>
                    <a:pt x="1423" y="652"/>
                  </a:lnTo>
                  <a:lnTo>
                    <a:pt x="1427" y="661"/>
                  </a:lnTo>
                  <a:lnTo>
                    <a:pt x="1431" y="665"/>
                  </a:lnTo>
                  <a:lnTo>
                    <a:pt x="1431" y="669"/>
                  </a:lnTo>
                  <a:lnTo>
                    <a:pt x="1431" y="673"/>
                  </a:lnTo>
                  <a:lnTo>
                    <a:pt x="1431" y="678"/>
                  </a:lnTo>
                  <a:lnTo>
                    <a:pt x="1435" y="686"/>
                  </a:lnTo>
                  <a:lnTo>
                    <a:pt x="1435" y="690"/>
                  </a:lnTo>
                  <a:lnTo>
                    <a:pt x="1435" y="695"/>
                  </a:lnTo>
                  <a:lnTo>
                    <a:pt x="1431" y="699"/>
                  </a:lnTo>
                  <a:lnTo>
                    <a:pt x="1431" y="707"/>
                  </a:lnTo>
                  <a:lnTo>
                    <a:pt x="1427" y="716"/>
                  </a:lnTo>
                  <a:lnTo>
                    <a:pt x="1423" y="720"/>
                  </a:lnTo>
                  <a:lnTo>
                    <a:pt x="1423" y="724"/>
                  </a:lnTo>
                  <a:lnTo>
                    <a:pt x="1401" y="754"/>
                  </a:lnTo>
                  <a:lnTo>
                    <a:pt x="1397" y="758"/>
                  </a:lnTo>
                  <a:lnTo>
                    <a:pt x="1393" y="767"/>
                  </a:lnTo>
                  <a:lnTo>
                    <a:pt x="1389" y="771"/>
                  </a:lnTo>
                  <a:lnTo>
                    <a:pt x="1384" y="775"/>
                  </a:lnTo>
                  <a:lnTo>
                    <a:pt x="1380" y="788"/>
                  </a:lnTo>
                  <a:lnTo>
                    <a:pt x="1376" y="796"/>
                  </a:lnTo>
                  <a:lnTo>
                    <a:pt x="1372" y="800"/>
                  </a:lnTo>
                  <a:lnTo>
                    <a:pt x="1368" y="805"/>
                  </a:lnTo>
                  <a:lnTo>
                    <a:pt x="1363" y="813"/>
                  </a:lnTo>
                  <a:lnTo>
                    <a:pt x="1359" y="817"/>
                  </a:lnTo>
                  <a:lnTo>
                    <a:pt x="1355" y="822"/>
                  </a:lnTo>
                  <a:lnTo>
                    <a:pt x="1351" y="822"/>
                  </a:lnTo>
                  <a:lnTo>
                    <a:pt x="1342" y="826"/>
                  </a:lnTo>
                  <a:lnTo>
                    <a:pt x="1338" y="830"/>
                  </a:lnTo>
                  <a:lnTo>
                    <a:pt x="1334" y="830"/>
                  </a:lnTo>
                  <a:lnTo>
                    <a:pt x="1334" y="834"/>
                  </a:lnTo>
                  <a:lnTo>
                    <a:pt x="1329" y="834"/>
                  </a:lnTo>
                  <a:lnTo>
                    <a:pt x="1325" y="847"/>
                  </a:lnTo>
                  <a:lnTo>
                    <a:pt x="1321" y="851"/>
                  </a:lnTo>
                  <a:lnTo>
                    <a:pt x="1321" y="856"/>
                  </a:lnTo>
                  <a:lnTo>
                    <a:pt x="1321" y="860"/>
                  </a:lnTo>
                  <a:lnTo>
                    <a:pt x="1317" y="864"/>
                  </a:lnTo>
                  <a:lnTo>
                    <a:pt x="1317" y="868"/>
                  </a:lnTo>
                  <a:lnTo>
                    <a:pt x="1317" y="872"/>
                  </a:lnTo>
                  <a:lnTo>
                    <a:pt x="1317" y="877"/>
                  </a:lnTo>
                  <a:lnTo>
                    <a:pt x="1312" y="881"/>
                  </a:lnTo>
                  <a:lnTo>
                    <a:pt x="1308" y="885"/>
                  </a:lnTo>
                  <a:lnTo>
                    <a:pt x="1304" y="889"/>
                  </a:lnTo>
                  <a:lnTo>
                    <a:pt x="1300" y="889"/>
                  </a:lnTo>
                  <a:lnTo>
                    <a:pt x="1296" y="894"/>
                  </a:lnTo>
                  <a:lnTo>
                    <a:pt x="1283" y="898"/>
                  </a:lnTo>
                  <a:lnTo>
                    <a:pt x="1279" y="898"/>
                  </a:lnTo>
                  <a:lnTo>
                    <a:pt x="1270" y="902"/>
                  </a:lnTo>
                  <a:lnTo>
                    <a:pt x="1270" y="906"/>
                  </a:lnTo>
                  <a:lnTo>
                    <a:pt x="1266" y="911"/>
                  </a:lnTo>
                  <a:lnTo>
                    <a:pt x="1253" y="919"/>
                  </a:lnTo>
                  <a:lnTo>
                    <a:pt x="1249" y="923"/>
                  </a:lnTo>
                  <a:lnTo>
                    <a:pt x="1245" y="927"/>
                  </a:lnTo>
                  <a:lnTo>
                    <a:pt x="1236" y="932"/>
                  </a:lnTo>
                  <a:lnTo>
                    <a:pt x="1228" y="936"/>
                  </a:lnTo>
                  <a:lnTo>
                    <a:pt x="1211" y="944"/>
                  </a:lnTo>
                  <a:lnTo>
                    <a:pt x="1202" y="949"/>
                  </a:lnTo>
                  <a:lnTo>
                    <a:pt x="1194" y="953"/>
                  </a:lnTo>
                  <a:lnTo>
                    <a:pt x="1185" y="957"/>
                  </a:lnTo>
                  <a:lnTo>
                    <a:pt x="1181" y="957"/>
                  </a:lnTo>
                  <a:lnTo>
                    <a:pt x="1177" y="961"/>
                  </a:lnTo>
                  <a:lnTo>
                    <a:pt x="1173" y="961"/>
                  </a:lnTo>
                  <a:lnTo>
                    <a:pt x="1169" y="961"/>
                  </a:lnTo>
                  <a:lnTo>
                    <a:pt x="1160" y="961"/>
                  </a:lnTo>
                  <a:lnTo>
                    <a:pt x="1143" y="961"/>
                  </a:lnTo>
                  <a:lnTo>
                    <a:pt x="1135" y="966"/>
                  </a:lnTo>
                  <a:lnTo>
                    <a:pt x="1130" y="966"/>
                  </a:lnTo>
                  <a:lnTo>
                    <a:pt x="1122" y="966"/>
                  </a:lnTo>
                  <a:lnTo>
                    <a:pt x="1118" y="966"/>
                  </a:lnTo>
                  <a:lnTo>
                    <a:pt x="1109" y="970"/>
                  </a:lnTo>
                  <a:lnTo>
                    <a:pt x="1101" y="974"/>
                  </a:lnTo>
                  <a:lnTo>
                    <a:pt x="1092" y="974"/>
                  </a:lnTo>
                  <a:lnTo>
                    <a:pt x="1084" y="978"/>
                  </a:lnTo>
                  <a:lnTo>
                    <a:pt x="1075" y="983"/>
                  </a:lnTo>
                  <a:lnTo>
                    <a:pt x="1067" y="987"/>
                  </a:lnTo>
                  <a:lnTo>
                    <a:pt x="1058" y="991"/>
                  </a:lnTo>
                  <a:lnTo>
                    <a:pt x="1054" y="995"/>
                  </a:lnTo>
                  <a:lnTo>
                    <a:pt x="1050" y="999"/>
                  </a:lnTo>
                  <a:lnTo>
                    <a:pt x="1042" y="1004"/>
                  </a:lnTo>
                  <a:lnTo>
                    <a:pt x="1037" y="1008"/>
                  </a:lnTo>
                  <a:lnTo>
                    <a:pt x="1037" y="1012"/>
                  </a:lnTo>
                  <a:lnTo>
                    <a:pt x="1025" y="1029"/>
                  </a:lnTo>
                  <a:lnTo>
                    <a:pt x="1025" y="1033"/>
                  </a:lnTo>
                  <a:lnTo>
                    <a:pt x="1020" y="1033"/>
                  </a:lnTo>
                  <a:lnTo>
                    <a:pt x="1012" y="1046"/>
                  </a:lnTo>
                  <a:lnTo>
                    <a:pt x="1008" y="1050"/>
                  </a:lnTo>
                  <a:lnTo>
                    <a:pt x="1008" y="1055"/>
                  </a:lnTo>
                  <a:lnTo>
                    <a:pt x="1003" y="1063"/>
                  </a:lnTo>
                  <a:lnTo>
                    <a:pt x="1003" y="1071"/>
                  </a:lnTo>
                  <a:lnTo>
                    <a:pt x="1003" y="1076"/>
                  </a:lnTo>
                  <a:lnTo>
                    <a:pt x="1003" y="1080"/>
                  </a:lnTo>
                  <a:lnTo>
                    <a:pt x="999" y="1080"/>
                  </a:lnTo>
                  <a:lnTo>
                    <a:pt x="999" y="1084"/>
                  </a:lnTo>
                  <a:lnTo>
                    <a:pt x="995" y="1088"/>
                  </a:lnTo>
                  <a:lnTo>
                    <a:pt x="991" y="1088"/>
                  </a:lnTo>
                  <a:lnTo>
                    <a:pt x="987" y="1093"/>
                  </a:lnTo>
                  <a:lnTo>
                    <a:pt x="978" y="1093"/>
                  </a:lnTo>
                  <a:lnTo>
                    <a:pt x="974" y="1093"/>
                  </a:lnTo>
                  <a:lnTo>
                    <a:pt x="965" y="1097"/>
                  </a:lnTo>
                  <a:lnTo>
                    <a:pt x="940" y="1101"/>
                  </a:lnTo>
                  <a:lnTo>
                    <a:pt x="923" y="1101"/>
                  </a:lnTo>
                  <a:lnTo>
                    <a:pt x="902" y="1105"/>
                  </a:lnTo>
                  <a:lnTo>
                    <a:pt x="893" y="1110"/>
                  </a:lnTo>
                  <a:lnTo>
                    <a:pt x="885" y="1110"/>
                  </a:lnTo>
                  <a:lnTo>
                    <a:pt x="876" y="1114"/>
                  </a:lnTo>
                  <a:lnTo>
                    <a:pt x="872" y="1118"/>
                  </a:lnTo>
                  <a:lnTo>
                    <a:pt x="864" y="1118"/>
                  </a:lnTo>
                  <a:lnTo>
                    <a:pt x="855" y="1126"/>
                  </a:lnTo>
                  <a:lnTo>
                    <a:pt x="847" y="1131"/>
                  </a:lnTo>
                  <a:lnTo>
                    <a:pt x="843" y="1135"/>
                  </a:lnTo>
                  <a:lnTo>
                    <a:pt x="838" y="1139"/>
                  </a:lnTo>
                  <a:lnTo>
                    <a:pt x="830" y="1148"/>
                  </a:lnTo>
                  <a:lnTo>
                    <a:pt x="826" y="1156"/>
                  </a:lnTo>
                  <a:lnTo>
                    <a:pt x="821" y="1160"/>
                  </a:lnTo>
                  <a:lnTo>
                    <a:pt x="821" y="1169"/>
                  </a:lnTo>
                  <a:lnTo>
                    <a:pt x="817" y="1182"/>
                  </a:lnTo>
                  <a:lnTo>
                    <a:pt x="817" y="1190"/>
                  </a:lnTo>
                  <a:lnTo>
                    <a:pt x="813" y="1198"/>
                  </a:lnTo>
                  <a:lnTo>
                    <a:pt x="813" y="1207"/>
                  </a:lnTo>
                  <a:lnTo>
                    <a:pt x="813" y="1215"/>
                  </a:lnTo>
                  <a:lnTo>
                    <a:pt x="813" y="1220"/>
                  </a:lnTo>
                  <a:lnTo>
                    <a:pt x="817" y="1224"/>
                  </a:lnTo>
                  <a:lnTo>
                    <a:pt x="821" y="1232"/>
                  </a:lnTo>
                  <a:lnTo>
                    <a:pt x="826" y="1237"/>
                  </a:lnTo>
                  <a:lnTo>
                    <a:pt x="830" y="1241"/>
                  </a:lnTo>
                  <a:lnTo>
                    <a:pt x="838" y="1245"/>
                  </a:lnTo>
                  <a:lnTo>
                    <a:pt x="851" y="1258"/>
                  </a:lnTo>
                  <a:lnTo>
                    <a:pt x="855" y="1262"/>
                  </a:lnTo>
                  <a:lnTo>
                    <a:pt x="860" y="1266"/>
                  </a:lnTo>
                  <a:lnTo>
                    <a:pt x="860" y="1270"/>
                  </a:lnTo>
                  <a:lnTo>
                    <a:pt x="864" y="1270"/>
                  </a:lnTo>
                  <a:lnTo>
                    <a:pt x="864" y="1275"/>
                  </a:lnTo>
                  <a:lnTo>
                    <a:pt x="864" y="1279"/>
                  </a:lnTo>
                  <a:lnTo>
                    <a:pt x="860" y="1279"/>
                  </a:lnTo>
                  <a:lnTo>
                    <a:pt x="860" y="1283"/>
                  </a:lnTo>
                  <a:lnTo>
                    <a:pt x="860" y="1287"/>
                  </a:lnTo>
                  <a:lnTo>
                    <a:pt x="855" y="1292"/>
                  </a:lnTo>
                  <a:lnTo>
                    <a:pt x="843" y="1304"/>
                  </a:lnTo>
                  <a:lnTo>
                    <a:pt x="843" y="1309"/>
                  </a:lnTo>
                  <a:lnTo>
                    <a:pt x="838" y="1313"/>
                  </a:lnTo>
                  <a:lnTo>
                    <a:pt x="838" y="1317"/>
                  </a:lnTo>
                  <a:lnTo>
                    <a:pt x="834" y="1321"/>
                  </a:lnTo>
                  <a:lnTo>
                    <a:pt x="834" y="1325"/>
                  </a:lnTo>
                  <a:lnTo>
                    <a:pt x="834" y="1330"/>
                  </a:lnTo>
                  <a:lnTo>
                    <a:pt x="834" y="1338"/>
                  </a:lnTo>
                  <a:lnTo>
                    <a:pt x="830" y="1364"/>
                  </a:lnTo>
                  <a:lnTo>
                    <a:pt x="830" y="1359"/>
                  </a:lnTo>
                  <a:lnTo>
                    <a:pt x="826" y="1359"/>
                  </a:lnTo>
                  <a:lnTo>
                    <a:pt x="821" y="1351"/>
                  </a:lnTo>
                  <a:lnTo>
                    <a:pt x="821" y="1347"/>
                  </a:lnTo>
                  <a:lnTo>
                    <a:pt x="817" y="1334"/>
                  </a:lnTo>
                  <a:lnTo>
                    <a:pt x="813" y="1325"/>
                  </a:lnTo>
                  <a:lnTo>
                    <a:pt x="804" y="1296"/>
                  </a:lnTo>
                  <a:lnTo>
                    <a:pt x="804" y="1292"/>
                  </a:lnTo>
                  <a:lnTo>
                    <a:pt x="800" y="1283"/>
                  </a:lnTo>
                  <a:lnTo>
                    <a:pt x="800" y="1279"/>
                  </a:lnTo>
                  <a:lnTo>
                    <a:pt x="796" y="1275"/>
                  </a:lnTo>
                  <a:lnTo>
                    <a:pt x="792" y="1266"/>
                  </a:lnTo>
                  <a:lnTo>
                    <a:pt x="788" y="1262"/>
                  </a:lnTo>
                  <a:lnTo>
                    <a:pt x="783" y="1253"/>
                  </a:lnTo>
                  <a:lnTo>
                    <a:pt x="779" y="1249"/>
                  </a:lnTo>
                  <a:lnTo>
                    <a:pt x="775" y="1245"/>
                  </a:lnTo>
                  <a:lnTo>
                    <a:pt x="758" y="1224"/>
                  </a:lnTo>
                  <a:lnTo>
                    <a:pt x="754" y="1220"/>
                  </a:lnTo>
                  <a:lnTo>
                    <a:pt x="749" y="1211"/>
                  </a:lnTo>
                  <a:lnTo>
                    <a:pt x="745" y="1207"/>
                  </a:lnTo>
                  <a:lnTo>
                    <a:pt x="741" y="1203"/>
                  </a:lnTo>
                  <a:lnTo>
                    <a:pt x="737" y="1194"/>
                  </a:lnTo>
                  <a:lnTo>
                    <a:pt x="733" y="1190"/>
                  </a:lnTo>
                  <a:lnTo>
                    <a:pt x="733" y="1182"/>
                  </a:lnTo>
                  <a:lnTo>
                    <a:pt x="724" y="1169"/>
                  </a:lnTo>
                  <a:lnTo>
                    <a:pt x="724" y="1165"/>
                  </a:lnTo>
                  <a:lnTo>
                    <a:pt x="720" y="1156"/>
                  </a:lnTo>
                  <a:lnTo>
                    <a:pt x="720" y="1152"/>
                  </a:lnTo>
                  <a:lnTo>
                    <a:pt x="716" y="1148"/>
                  </a:lnTo>
                  <a:lnTo>
                    <a:pt x="711" y="1143"/>
                  </a:lnTo>
                  <a:lnTo>
                    <a:pt x="707" y="1143"/>
                  </a:lnTo>
                  <a:lnTo>
                    <a:pt x="707" y="1139"/>
                  </a:lnTo>
                  <a:lnTo>
                    <a:pt x="703" y="1135"/>
                  </a:lnTo>
                  <a:lnTo>
                    <a:pt x="699" y="1135"/>
                  </a:lnTo>
                  <a:lnTo>
                    <a:pt x="694" y="1131"/>
                  </a:lnTo>
                  <a:lnTo>
                    <a:pt x="690" y="1131"/>
                  </a:lnTo>
                  <a:lnTo>
                    <a:pt x="686" y="1126"/>
                  </a:lnTo>
                  <a:lnTo>
                    <a:pt x="682" y="1126"/>
                  </a:lnTo>
                  <a:lnTo>
                    <a:pt x="677" y="1122"/>
                  </a:lnTo>
                  <a:lnTo>
                    <a:pt x="648" y="1118"/>
                  </a:lnTo>
                  <a:lnTo>
                    <a:pt x="639" y="1114"/>
                  </a:lnTo>
                  <a:lnTo>
                    <a:pt x="635" y="1114"/>
                  </a:lnTo>
                  <a:lnTo>
                    <a:pt x="627" y="1110"/>
                  </a:lnTo>
                  <a:lnTo>
                    <a:pt x="622" y="1110"/>
                  </a:lnTo>
                  <a:lnTo>
                    <a:pt x="618" y="1105"/>
                  </a:lnTo>
                  <a:lnTo>
                    <a:pt x="614" y="1105"/>
                  </a:lnTo>
                  <a:lnTo>
                    <a:pt x="606" y="1101"/>
                  </a:lnTo>
                  <a:lnTo>
                    <a:pt x="601" y="1097"/>
                  </a:lnTo>
                  <a:lnTo>
                    <a:pt x="593" y="1093"/>
                  </a:lnTo>
                  <a:lnTo>
                    <a:pt x="584" y="1088"/>
                  </a:lnTo>
                  <a:lnTo>
                    <a:pt x="576" y="1076"/>
                  </a:lnTo>
                  <a:lnTo>
                    <a:pt x="546" y="1055"/>
                  </a:lnTo>
                  <a:lnTo>
                    <a:pt x="538" y="1050"/>
                  </a:lnTo>
                  <a:lnTo>
                    <a:pt x="534" y="1046"/>
                  </a:lnTo>
                  <a:lnTo>
                    <a:pt x="534" y="1042"/>
                  </a:lnTo>
                  <a:lnTo>
                    <a:pt x="529" y="1042"/>
                  </a:lnTo>
                  <a:lnTo>
                    <a:pt x="534" y="1038"/>
                  </a:lnTo>
                  <a:lnTo>
                    <a:pt x="534" y="1033"/>
                  </a:lnTo>
                  <a:lnTo>
                    <a:pt x="534" y="1029"/>
                  </a:lnTo>
                  <a:lnTo>
                    <a:pt x="538" y="1029"/>
                  </a:lnTo>
                  <a:lnTo>
                    <a:pt x="550" y="1021"/>
                  </a:lnTo>
                  <a:lnTo>
                    <a:pt x="555" y="1016"/>
                  </a:lnTo>
                  <a:lnTo>
                    <a:pt x="555" y="1012"/>
                  </a:lnTo>
                  <a:lnTo>
                    <a:pt x="559" y="1012"/>
                  </a:lnTo>
                  <a:lnTo>
                    <a:pt x="559" y="1008"/>
                  </a:lnTo>
                  <a:lnTo>
                    <a:pt x="559" y="1004"/>
                  </a:lnTo>
                  <a:lnTo>
                    <a:pt x="555" y="1004"/>
                  </a:lnTo>
                  <a:lnTo>
                    <a:pt x="542" y="978"/>
                  </a:lnTo>
                  <a:lnTo>
                    <a:pt x="546" y="978"/>
                  </a:lnTo>
                  <a:lnTo>
                    <a:pt x="550" y="983"/>
                  </a:lnTo>
                  <a:lnTo>
                    <a:pt x="555" y="983"/>
                  </a:lnTo>
                  <a:lnTo>
                    <a:pt x="559" y="983"/>
                  </a:lnTo>
                  <a:lnTo>
                    <a:pt x="563" y="983"/>
                  </a:lnTo>
                  <a:lnTo>
                    <a:pt x="567" y="983"/>
                  </a:lnTo>
                  <a:lnTo>
                    <a:pt x="584" y="983"/>
                  </a:lnTo>
                  <a:lnTo>
                    <a:pt x="601" y="983"/>
                  </a:lnTo>
                  <a:lnTo>
                    <a:pt x="610" y="983"/>
                  </a:lnTo>
                  <a:lnTo>
                    <a:pt x="618" y="978"/>
                  </a:lnTo>
                  <a:lnTo>
                    <a:pt x="627" y="978"/>
                  </a:lnTo>
                  <a:lnTo>
                    <a:pt x="635" y="978"/>
                  </a:lnTo>
                  <a:lnTo>
                    <a:pt x="644" y="974"/>
                  </a:lnTo>
                  <a:lnTo>
                    <a:pt x="652" y="970"/>
                  </a:lnTo>
                  <a:lnTo>
                    <a:pt x="661" y="966"/>
                  </a:lnTo>
                  <a:lnTo>
                    <a:pt x="673" y="961"/>
                  </a:lnTo>
                  <a:lnTo>
                    <a:pt x="677" y="961"/>
                  </a:lnTo>
                  <a:lnTo>
                    <a:pt x="686" y="957"/>
                  </a:lnTo>
                  <a:lnTo>
                    <a:pt x="690" y="953"/>
                  </a:lnTo>
                  <a:lnTo>
                    <a:pt x="694" y="949"/>
                  </a:lnTo>
                  <a:lnTo>
                    <a:pt x="699" y="944"/>
                  </a:lnTo>
                  <a:lnTo>
                    <a:pt x="699" y="940"/>
                  </a:lnTo>
                  <a:lnTo>
                    <a:pt x="699" y="936"/>
                  </a:lnTo>
                  <a:lnTo>
                    <a:pt x="699" y="932"/>
                  </a:lnTo>
                  <a:lnTo>
                    <a:pt x="703" y="923"/>
                  </a:lnTo>
                  <a:lnTo>
                    <a:pt x="703" y="915"/>
                  </a:lnTo>
                  <a:lnTo>
                    <a:pt x="703" y="902"/>
                  </a:lnTo>
                  <a:lnTo>
                    <a:pt x="707" y="889"/>
                  </a:lnTo>
                  <a:lnTo>
                    <a:pt x="711" y="881"/>
                  </a:lnTo>
                  <a:lnTo>
                    <a:pt x="711" y="877"/>
                  </a:lnTo>
                  <a:lnTo>
                    <a:pt x="711" y="868"/>
                  </a:lnTo>
                  <a:lnTo>
                    <a:pt x="711" y="864"/>
                  </a:lnTo>
                  <a:lnTo>
                    <a:pt x="711" y="860"/>
                  </a:lnTo>
                  <a:lnTo>
                    <a:pt x="707" y="856"/>
                  </a:lnTo>
                  <a:lnTo>
                    <a:pt x="707" y="851"/>
                  </a:lnTo>
                  <a:lnTo>
                    <a:pt x="703" y="851"/>
                  </a:lnTo>
                  <a:lnTo>
                    <a:pt x="699" y="847"/>
                  </a:lnTo>
                  <a:lnTo>
                    <a:pt x="694" y="843"/>
                  </a:lnTo>
                  <a:lnTo>
                    <a:pt x="686" y="843"/>
                  </a:lnTo>
                  <a:lnTo>
                    <a:pt x="682" y="839"/>
                  </a:lnTo>
                  <a:lnTo>
                    <a:pt x="677" y="839"/>
                  </a:lnTo>
                  <a:lnTo>
                    <a:pt x="673" y="839"/>
                  </a:lnTo>
                  <a:lnTo>
                    <a:pt x="665" y="839"/>
                  </a:lnTo>
                  <a:lnTo>
                    <a:pt x="661" y="839"/>
                  </a:lnTo>
                  <a:lnTo>
                    <a:pt x="656" y="839"/>
                  </a:lnTo>
                  <a:lnTo>
                    <a:pt x="652" y="843"/>
                  </a:lnTo>
                  <a:lnTo>
                    <a:pt x="648" y="843"/>
                  </a:lnTo>
                  <a:lnTo>
                    <a:pt x="644" y="843"/>
                  </a:lnTo>
                  <a:lnTo>
                    <a:pt x="644" y="847"/>
                  </a:lnTo>
                  <a:lnTo>
                    <a:pt x="639" y="851"/>
                  </a:lnTo>
                  <a:lnTo>
                    <a:pt x="635" y="856"/>
                  </a:lnTo>
                  <a:lnTo>
                    <a:pt x="631" y="860"/>
                  </a:lnTo>
                  <a:lnTo>
                    <a:pt x="627" y="868"/>
                  </a:lnTo>
                  <a:lnTo>
                    <a:pt x="622" y="881"/>
                  </a:lnTo>
                  <a:lnTo>
                    <a:pt x="618" y="889"/>
                  </a:lnTo>
                  <a:lnTo>
                    <a:pt x="614" y="906"/>
                  </a:lnTo>
                  <a:lnTo>
                    <a:pt x="606" y="923"/>
                  </a:lnTo>
                  <a:lnTo>
                    <a:pt x="606" y="927"/>
                  </a:lnTo>
                  <a:lnTo>
                    <a:pt x="601" y="932"/>
                  </a:lnTo>
                  <a:lnTo>
                    <a:pt x="597" y="936"/>
                  </a:lnTo>
                  <a:lnTo>
                    <a:pt x="593" y="944"/>
                  </a:lnTo>
                  <a:lnTo>
                    <a:pt x="589" y="949"/>
                  </a:lnTo>
                  <a:lnTo>
                    <a:pt x="580" y="953"/>
                  </a:lnTo>
                  <a:lnTo>
                    <a:pt x="572" y="961"/>
                  </a:lnTo>
                  <a:lnTo>
                    <a:pt x="563" y="966"/>
                  </a:lnTo>
                  <a:lnTo>
                    <a:pt x="555" y="970"/>
                  </a:lnTo>
                  <a:lnTo>
                    <a:pt x="546" y="974"/>
                  </a:lnTo>
                  <a:lnTo>
                    <a:pt x="542" y="974"/>
                  </a:lnTo>
                  <a:lnTo>
                    <a:pt x="542" y="978"/>
                  </a:lnTo>
                  <a:lnTo>
                    <a:pt x="542" y="974"/>
                  </a:lnTo>
                  <a:lnTo>
                    <a:pt x="538" y="974"/>
                  </a:lnTo>
                  <a:lnTo>
                    <a:pt x="534" y="961"/>
                  </a:lnTo>
                  <a:lnTo>
                    <a:pt x="529" y="949"/>
                  </a:lnTo>
                  <a:lnTo>
                    <a:pt x="525" y="936"/>
                  </a:lnTo>
                  <a:lnTo>
                    <a:pt x="517" y="919"/>
                  </a:lnTo>
                  <a:lnTo>
                    <a:pt x="508" y="898"/>
                  </a:lnTo>
                  <a:lnTo>
                    <a:pt x="504" y="885"/>
                  </a:lnTo>
                  <a:lnTo>
                    <a:pt x="500" y="877"/>
                  </a:lnTo>
                  <a:lnTo>
                    <a:pt x="495" y="872"/>
                  </a:lnTo>
                  <a:lnTo>
                    <a:pt x="495" y="868"/>
                  </a:lnTo>
                  <a:lnTo>
                    <a:pt x="491" y="864"/>
                  </a:lnTo>
                  <a:lnTo>
                    <a:pt x="487" y="860"/>
                  </a:lnTo>
                  <a:lnTo>
                    <a:pt x="483" y="860"/>
                  </a:lnTo>
                  <a:lnTo>
                    <a:pt x="483" y="856"/>
                  </a:lnTo>
                  <a:lnTo>
                    <a:pt x="479" y="856"/>
                  </a:lnTo>
                  <a:lnTo>
                    <a:pt x="474" y="856"/>
                  </a:lnTo>
                  <a:lnTo>
                    <a:pt x="470" y="856"/>
                  </a:lnTo>
                  <a:lnTo>
                    <a:pt x="462" y="851"/>
                  </a:lnTo>
                  <a:lnTo>
                    <a:pt x="445" y="851"/>
                  </a:lnTo>
                  <a:lnTo>
                    <a:pt x="432" y="847"/>
                  </a:lnTo>
                  <a:lnTo>
                    <a:pt x="415" y="847"/>
                  </a:lnTo>
                  <a:lnTo>
                    <a:pt x="411" y="843"/>
                  </a:lnTo>
                  <a:lnTo>
                    <a:pt x="407" y="843"/>
                  </a:lnTo>
                  <a:lnTo>
                    <a:pt x="402" y="843"/>
                  </a:lnTo>
                  <a:lnTo>
                    <a:pt x="398" y="839"/>
                  </a:lnTo>
                  <a:lnTo>
                    <a:pt x="390" y="834"/>
                  </a:lnTo>
                  <a:lnTo>
                    <a:pt x="385" y="830"/>
                  </a:lnTo>
                  <a:lnTo>
                    <a:pt x="381" y="830"/>
                  </a:lnTo>
                  <a:lnTo>
                    <a:pt x="377" y="826"/>
                  </a:lnTo>
                  <a:lnTo>
                    <a:pt x="373" y="826"/>
                  </a:lnTo>
                  <a:lnTo>
                    <a:pt x="368" y="826"/>
                  </a:lnTo>
                  <a:lnTo>
                    <a:pt x="364" y="830"/>
                  </a:lnTo>
                  <a:lnTo>
                    <a:pt x="360" y="830"/>
                  </a:lnTo>
                  <a:lnTo>
                    <a:pt x="343" y="834"/>
                  </a:lnTo>
                  <a:lnTo>
                    <a:pt x="326" y="839"/>
                  </a:lnTo>
                  <a:lnTo>
                    <a:pt x="309" y="843"/>
                  </a:lnTo>
                  <a:lnTo>
                    <a:pt x="301" y="847"/>
                  </a:lnTo>
                  <a:lnTo>
                    <a:pt x="296" y="847"/>
                  </a:lnTo>
                  <a:lnTo>
                    <a:pt x="292" y="847"/>
                  </a:lnTo>
                  <a:lnTo>
                    <a:pt x="292" y="851"/>
                  </a:lnTo>
                  <a:lnTo>
                    <a:pt x="288" y="851"/>
                  </a:lnTo>
                  <a:lnTo>
                    <a:pt x="284" y="860"/>
                  </a:lnTo>
                  <a:lnTo>
                    <a:pt x="280" y="860"/>
                  </a:lnTo>
                  <a:lnTo>
                    <a:pt x="271" y="872"/>
                  </a:lnTo>
                  <a:lnTo>
                    <a:pt x="267" y="877"/>
                  </a:lnTo>
                  <a:lnTo>
                    <a:pt x="263" y="877"/>
                  </a:lnTo>
                  <a:lnTo>
                    <a:pt x="258" y="881"/>
                  </a:lnTo>
                  <a:lnTo>
                    <a:pt x="254" y="881"/>
                  </a:lnTo>
                  <a:lnTo>
                    <a:pt x="250" y="881"/>
                  </a:lnTo>
                  <a:lnTo>
                    <a:pt x="237" y="885"/>
                  </a:lnTo>
                  <a:lnTo>
                    <a:pt x="233" y="885"/>
                  </a:lnTo>
                  <a:lnTo>
                    <a:pt x="229" y="889"/>
                  </a:lnTo>
                  <a:lnTo>
                    <a:pt x="225" y="889"/>
                  </a:lnTo>
                  <a:lnTo>
                    <a:pt x="220" y="889"/>
                  </a:lnTo>
                  <a:lnTo>
                    <a:pt x="212" y="898"/>
                  </a:lnTo>
                  <a:lnTo>
                    <a:pt x="208" y="898"/>
                  </a:lnTo>
                  <a:lnTo>
                    <a:pt x="203" y="902"/>
                  </a:lnTo>
                  <a:lnTo>
                    <a:pt x="199" y="902"/>
                  </a:lnTo>
                  <a:lnTo>
                    <a:pt x="195" y="902"/>
                  </a:lnTo>
                  <a:lnTo>
                    <a:pt x="191" y="902"/>
                  </a:lnTo>
                  <a:lnTo>
                    <a:pt x="186" y="902"/>
                  </a:lnTo>
                  <a:lnTo>
                    <a:pt x="178" y="902"/>
                  </a:lnTo>
                  <a:lnTo>
                    <a:pt x="174" y="902"/>
                  </a:lnTo>
                  <a:lnTo>
                    <a:pt x="165" y="898"/>
                  </a:lnTo>
                  <a:lnTo>
                    <a:pt x="161" y="898"/>
                  </a:lnTo>
                  <a:lnTo>
                    <a:pt x="157" y="894"/>
                  </a:lnTo>
                  <a:lnTo>
                    <a:pt x="153" y="894"/>
                  </a:lnTo>
                  <a:lnTo>
                    <a:pt x="148" y="889"/>
                  </a:lnTo>
                  <a:lnTo>
                    <a:pt x="144" y="885"/>
                  </a:lnTo>
                  <a:lnTo>
                    <a:pt x="140" y="881"/>
                  </a:lnTo>
                  <a:lnTo>
                    <a:pt x="140" y="877"/>
                  </a:lnTo>
                  <a:lnTo>
                    <a:pt x="136" y="877"/>
                  </a:lnTo>
                  <a:lnTo>
                    <a:pt x="136" y="868"/>
                  </a:lnTo>
                  <a:lnTo>
                    <a:pt x="136" y="864"/>
                  </a:lnTo>
                  <a:lnTo>
                    <a:pt x="131" y="860"/>
                  </a:lnTo>
                  <a:lnTo>
                    <a:pt x="131" y="843"/>
                  </a:lnTo>
                  <a:lnTo>
                    <a:pt x="127" y="839"/>
                  </a:lnTo>
                  <a:lnTo>
                    <a:pt x="127" y="834"/>
                  </a:lnTo>
                  <a:lnTo>
                    <a:pt x="127" y="830"/>
                  </a:lnTo>
                  <a:lnTo>
                    <a:pt x="131" y="822"/>
                  </a:lnTo>
                  <a:lnTo>
                    <a:pt x="131" y="817"/>
                  </a:lnTo>
                  <a:lnTo>
                    <a:pt x="136" y="813"/>
                  </a:lnTo>
                  <a:lnTo>
                    <a:pt x="140" y="805"/>
                  </a:lnTo>
                  <a:lnTo>
                    <a:pt x="144" y="800"/>
                  </a:lnTo>
                  <a:lnTo>
                    <a:pt x="144" y="784"/>
                  </a:lnTo>
                  <a:lnTo>
                    <a:pt x="157" y="737"/>
                  </a:lnTo>
                  <a:lnTo>
                    <a:pt x="161" y="707"/>
                  </a:lnTo>
                  <a:lnTo>
                    <a:pt x="174" y="661"/>
                  </a:lnTo>
                  <a:lnTo>
                    <a:pt x="186" y="593"/>
                  </a:lnTo>
                  <a:lnTo>
                    <a:pt x="212" y="483"/>
                  </a:lnTo>
                  <a:lnTo>
                    <a:pt x="225" y="415"/>
                  </a:lnTo>
                  <a:lnTo>
                    <a:pt x="229" y="398"/>
                  </a:lnTo>
                  <a:lnTo>
                    <a:pt x="229" y="390"/>
                  </a:lnTo>
                  <a:lnTo>
                    <a:pt x="229" y="381"/>
                  </a:lnTo>
                  <a:lnTo>
                    <a:pt x="229" y="377"/>
                  </a:lnTo>
                  <a:lnTo>
                    <a:pt x="229" y="369"/>
                  </a:lnTo>
                  <a:lnTo>
                    <a:pt x="229" y="364"/>
                  </a:lnTo>
                  <a:lnTo>
                    <a:pt x="225" y="364"/>
                  </a:lnTo>
                  <a:lnTo>
                    <a:pt x="220" y="360"/>
                  </a:lnTo>
                  <a:lnTo>
                    <a:pt x="216" y="360"/>
                  </a:lnTo>
                  <a:lnTo>
                    <a:pt x="208" y="360"/>
                  </a:lnTo>
                  <a:lnTo>
                    <a:pt x="203" y="364"/>
                  </a:lnTo>
                  <a:lnTo>
                    <a:pt x="199" y="364"/>
                  </a:lnTo>
                  <a:lnTo>
                    <a:pt x="195" y="369"/>
                  </a:lnTo>
                  <a:lnTo>
                    <a:pt x="186" y="373"/>
                  </a:lnTo>
                  <a:lnTo>
                    <a:pt x="169" y="386"/>
                  </a:lnTo>
                  <a:lnTo>
                    <a:pt x="165" y="390"/>
                  </a:lnTo>
                  <a:lnTo>
                    <a:pt x="157" y="390"/>
                  </a:lnTo>
                  <a:lnTo>
                    <a:pt x="153" y="394"/>
                  </a:lnTo>
                  <a:lnTo>
                    <a:pt x="144" y="398"/>
                  </a:lnTo>
                  <a:lnTo>
                    <a:pt x="136" y="398"/>
                  </a:lnTo>
                  <a:lnTo>
                    <a:pt x="127" y="403"/>
                  </a:lnTo>
                  <a:lnTo>
                    <a:pt x="123" y="403"/>
                  </a:lnTo>
                  <a:lnTo>
                    <a:pt x="119" y="403"/>
                  </a:lnTo>
                  <a:lnTo>
                    <a:pt x="114" y="403"/>
                  </a:lnTo>
                  <a:lnTo>
                    <a:pt x="110" y="403"/>
                  </a:lnTo>
                  <a:lnTo>
                    <a:pt x="102" y="403"/>
                  </a:lnTo>
                  <a:lnTo>
                    <a:pt x="98" y="403"/>
                  </a:lnTo>
                  <a:lnTo>
                    <a:pt x="81" y="403"/>
                  </a:lnTo>
                  <a:lnTo>
                    <a:pt x="72" y="398"/>
                  </a:lnTo>
                  <a:lnTo>
                    <a:pt x="64" y="398"/>
                  </a:lnTo>
                  <a:lnTo>
                    <a:pt x="51" y="398"/>
                  </a:lnTo>
                  <a:lnTo>
                    <a:pt x="42" y="398"/>
                  </a:lnTo>
                  <a:lnTo>
                    <a:pt x="26" y="398"/>
                  </a:lnTo>
                  <a:lnTo>
                    <a:pt x="9" y="398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522398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44" name="pole tekstowe 243"/>
          <p:cNvSpPr txBox="1"/>
          <p:nvPr/>
        </p:nvSpPr>
        <p:spPr>
          <a:xfrm>
            <a:off x="6978045" y="4102010"/>
            <a:ext cx="807846" cy="169834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l-PL" sz="1200" dirty="0"/>
              <a:t>8,1 – 24,8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3,1 – 8,0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0,1 – 3,0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-3,9 – -0,0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-7,9 – -4,0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-11,3 – -8,0</a:t>
            </a:r>
          </a:p>
        </p:txBody>
      </p:sp>
      <p:sp>
        <p:nvSpPr>
          <p:cNvPr id="246" name="Prostokąt zaokrąglony 245"/>
          <p:cNvSpPr/>
          <p:nvPr/>
        </p:nvSpPr>
        <p:spPr>
          <a:xfrm>
            <a:off x="6638066" y="5324011"/>
            <a:ext cx="285750" cy="135965"/>
          </a:xfrm>
          <a:prstGeom prst="roundRect">
            <a:avLst/>
          </a:prstGeom>
          <a:solidFill>
            <a:srgbClr val="522398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47" name="Prostokąt zaokrąglony 246"/>
          <p:cNvSpPr/>
          <p:nvPr/>
        </p:nvSpPr>
        <p:spPr>
          <a:xfrm>
            <a:off x="6638066" y="5596892"/>
            <a:ext cx="285750" cy="135965"/>
          </a:xfrm>
          <a:prstGeom prst="roundRect">
            <a:avLst/>
          </a:prstGeom>
          <a:solidFill>
            <a:srgbClr val="52239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48" name="Prostokąt zaokrąglony 247"/>
          <p:cNvSpPr/>
          <p:nvPr/>
        </p:nvSpPr>
        <p:spPr>
          <a:xfrm>
            <a:off x="6637107" y="4203283"/>
            <a:ext cx="285750" cy="135965"/>
          </a:xfrm>
          <a:prstGeom prst="roundRect">
            <a:avLst/>
          </a:prstGeom>
          <a:solidFill>
            <a:schemeClr val="bg2"/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49" name="Prostokąt zaokrąglony 248"/>
          <p:cNvSpPr/>
          <p:nvPr/>
        </p:nvSpPr>
        <p:spPr>
          <a:xfrm>
            <a:off x="6637107" y="5042870"/>
            <a:ext cx="285750" cy="133350"/>
          </a:xfrm>
          <a:prstGeom prst="roundRect">
            <a:avLst/>
          </a:prstGeom>
          <a:solidFill>
            <a:srgbClr val="52239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0" name="Prostokąt zaokrąglony 249"/>
          <p:cNvSpPr/>
          <p:nvPr/>
        </p:nvSpPr>
        <p:spPr>
          <a:xfrm>
            <a:off x="6637548" y="4786409"/>
            <a:ext cx="285750" cy="133350"/>
          </a:xfrm>
          <a:prstGeom prst="roundRect">
            <a:avLst/>
          </a:prstGeom>
          <a:solidFill>
            <a:srgbClr val="BB0A3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2" name="Prostokąt zaokrąglony 251"/>
          <p:cNvSpPr/>
          <p:nvPr/>
        </p:nvSpPr>
        <p:spPr>
          <a:xfrm>
            <a:off x="6637107" y="4485425"/>
            <a:ext cx="285750" cy="135965"/>
          </a:xfrm>
          <a:prstGeom prst="roundRect">
            <a:avLst/>
          </a:prstGeom>
          <a:solidFill>
            <a:srgbClr val="BB0A30">
              <a:alpha val="80000"/>
            </a:srgbClr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3" name="pole tekstowe 252"/>
          <p:cNvSpPr txBox="1"/>
          <p:nvPr/>
        </p:nvSpPr>
        <p:spPr>
          <a:xfrm>
            <a:off x="5388513" y="2391213"/>
            <a:ext cx="271288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Najwyższe ujemne saldo migracji w 2018 r.</a:t>
            </a:r>
          </a:p>
        </p:txBody>
      </p:sp>
      <p:sp>
        <p:nvSpPr>
          <p:cNvPr id="254" name="Freeform 5"/>
          <p:cNvSpPr>
            <a:spLocks/>
          </p:cNvSpPr>
          <p:nvPr/>
        </p:nvSpPr>
        <p:spPr bwMode="auto">
          <a:xfrm rot="20342706" flipH="1" flipV="1">
            <a:off x="5008360" y="2268498"/>
            <a:ext cx="245480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BB0A30"/>
          </a:solidFill>
          <a:ln w="3175" cap="flat">
            <a:solidFill>
              <a:srgbClr val="BB0A3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56" name="pole tekstowe 255"/>
          <p:cNvSpPr txBox="1"/>
          <p:nvPr/>
        </p:nvSpPr>
        <p:spPr>
          <a:xfrm>
            <a:off x="5397665" y="1066887"/>
            <a:ext cx="271288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Najwyższe dodatnie saldo migracji2018 r.</a:t>
            </a:r>
          </a:p>
        </p:txBody>
      </p:sp>
      <p:sp>
        <p:nvSpPr>
          <p:cNvPr id="257" name="Freeform 5"/>
          <p:cNvSpPr>
            <a:spLocks/>
          </p:cNvSpPr>
          <p:nvPr/>
        </p:nvSpPr>
        <p:spPr bwMode="auto">
          <a:xfrm rot="20342706">
            <a:off x="5064176" y="916734"/>
            <a:ext cx="245480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008542"/>
          </a:solidFill>
          <a:ln w="3175" cap="flat">
            <a:solidFill>
              <a:srgbClr val="00854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" name="Prostokąt 1"/>
          <p:cNvSpPr/>
          <p:nvPr/>
        </p:nvSpPr>
        <p:spPr>
          <a:xfrm>
            <a:off x="5310185" y="1404737"/>
            <a:ext cx="3319465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Otyń			24,8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Sulechów		17,1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Kłodaw		13,7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Santok		13,5</a:t>
            </a:r>
          </a:p>
        </p:txBody>
      </p:sp>
      <p:sp>
        <p:nvSpPr>
          <p:cNvPr id="258" name="Prostokąt 257"/>
          <p:cNvSpPr/>
          <p:nvPr/>
        </p:nvSpPr>
        <p:spPr>
          <a:xfrm>
            <a:off x="5348109" y="2730301"/>
            <a:ext cx="363775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Przewóz		-11,3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Trzciel			-10,7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Rzepin		-10,3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Dobiegniew		-9,8</a:t>
            </a:r>
          </a:p>
        </p:txBody>
      </p:sp>
      <p:sp>
        <p:nvSpPr>
          <p:cNvPr id="255" name="pole tekstowe 254"/>
          <p:cNvSpPr txBox="1"/>
          <p:nvPr/>
        </p:nvSpPr>
        <p:spPr>
          <a:xfrm>
            <a:off x="6629301" y="3784177"/>
            <a:ext cx="1824184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Saldo migracji na 1000 ludności</a:t>
            </a:r>
          </a:p>
        </p:txBody>
      </p:sp>
      <p:sp>
        <p:nvSpPr>
          <p:cNvPr id="245" name="Freeform 112"/>
          <p:cNvSpPr>
            <a:spLocks/>
          </p:cNvSpPr>
          <p:nvPr/>
        </p:nvSpPr>
        <p:spPr bwMode="auto">
          <a:xfrm>
            <a:off x="3520682" y="4649012"/>
            <a:ext cx="45719" cy="45719"/>
          </a:xfrm>
          <a:custGeom>
            <a:avLst/>
            <a:gdLst>
              <a:gd name="T0" fmla="*/ 0 w 169"/>
              <a:gd name="T1" fmla="*/ 135 h 144"/>
              <a:gd name="T2" fmla="*/ 13 w 169"/>
              <a:gd name="T3" fmla="*/ 131 h 144"/>
              <a:gd name="T4" fmla="*/ 30 w 169"/>
              <a:gd name="T5" fmla="*/ 122 h 144"/>
              <a:gd name="T6" fmla="*/ 47 w 169"/>
              <a:gd name="T7" fmla="*/ 110 h 144"/>
              <a:gd name="T8" fmla="*/ 55 w 169"/>
              <a:gd name="T9" fmla="*/ 97 h 144"/>
              <a:gd name="T10" fmla="*/ 64 w 169"/>
              <a:gd name="T11" fmla="*/ 88 h 144"/>
              <a:gd name="T12" fmla="*/ 72 w 169"/>
              <a:gd name="T13" fmla="*/ 67 h 144"/>
              <a:gd name="T14" fmla="*/ 80 w 169"/>
              <a:gd name="T15" fmla="*/ 42 h 144"/>
              <a:gd name="T16" fmla="*/ 89 w 169"/>
              <a:gd name="T17" fmla="*/ 21 h 144"/>
              <a:gd name="T18" fmla="*/ 97 w 169"/>
              <a:gd name="T19" fmla="*/ 12 h 144"/>
              <a:gd name="T20" fmla="*/ 102 w 169"/>
              <a:gd name="T21" fmla="*/ 4 h 144"/>
              <a:gd name="T22" fmla="*/ 110 w 169"/>
              <a:gd name="T23" fmla="*/ 4 h 144"/>
              <a:gd name="T24" fmla="*/ 119 w 169"/>
              <a:gd name="T25" fmla="*/ 0 h 144"/>
              <a:gd name="T26" fmla="*/ 131 w 169"/>
              <a:gd name="T27" fmla="*/ 0 h 144"/>
              <a:gd name="T28" fmla="*/ 140 w 169"/>
              <a:gd name="T29" fmla="*/ 0 h 144"/>
              <a:gd name="T30" fmla="*/ 152 w 169"/>
              <a:gd name="T31" fmla="*/ 4 h 144"/>
              <a:gd name="T32" fmla="*/ 161 w 169"/>
              <a:gd name="T33" fmla="*/ 12 h 144"/>
              <a:gd name="T34" fmla="*/ 165 w 169"/>
              <a:gd name="T35" fmla="*/ 17 h 144"/>
              <a:gd name="T36" fmla="*/ 169 w 169"/>
              <a:gd name="T37" fmla="*/ 25 h 144"/>
              <a:gd name="T38" fmla="*/ 169 w 169"/>
              <a:gd name="T39" fmla="*/ 38 h 144"/>
              <a:gd name="T40" fmla="*/ 165 w 169"/>
              <a:gd name="T41" fmla="*/ 50 h 144"/>
              <a:gd name="T42" fmla="*/ 161 w 169"/>
              <a:gd name="T43" fmla="*/ 76 h 144"/>
              <a:gd name="T44" fmla="*/ 157 w 169"/>
              <a:gd name="T45" fmla="*/ 93 h 144"/>
              <a:gd name="T46" fmla="*/ 157 w 169"/>
              <a:gd name="T47" fmla="*/ 101 h 144"/>
              <a:gd name="T48" fmla="*/ 152 w 169"/>
              <a:gd name="T49" fmla="*/ 110 h 144"/>
              <a:gd name="T50" fmla="*/ 144 w 169"/>
              <a:gd name="T51" fmla="*/ 118 h 144"/>
              <a:gd name="T52" fmla="*/ 131 w 169"/>
              <a:gd name="T53" fmla="*/ 122 h 144"/>
              <a:gd name="T54" fmla="*/ 110 w 169"/>
              <a:gd name="T55" fmla="*/ 131 h 144"/>
              <a:gd name="T56" fmla="*/ 93 w 169"/>
              <a:gd name="T57" fmla="*/ 139 h 144"/>
              <a:gd name="T58" fmla="*/ 76 w 169"/>
              <a:gd name="T59" fmla="*/ 139 h 144"/>
              <a:gd name="T60" fmla="*/ 59 w 169"/>
              <a:gd name="T61" fmla="*/ 144 h 144"/>
              <a:gd name="T62" fmla="*/ 25 w 169"/>
              <a:gd name="T63" fmla="*/ 144 h 144"/>
              <a:gd name="T64" fmla="*/ 17 w 169"/>
              <a:gd name="T65" fmla="*/ 144 h 144"/>
              <a:gd name="T66" fmla="*/ 8 w 169"/>
              <a:gd name="T67" fmla="*/ 144 h 144"/>
              <a:gd name="T68" fmla="*/ 0 w 169"/>
              <a:gd name="T69" fmla="*/ 13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9" h="144">
                <a:moveTo>
                  <a:pt x="0" y="139"/>
                </a:moveTo>
                <a:lnTo>
                  <a:pt x="0" y="135"/>
                </a:lnTo>
                <a:lnTo>
                  <a:pt x="4" y="135"/>
                </a:lnTo>
                <a:lnTo>
                  <a:pt x="13" y="131"/>
                </a:lnTo>
                <a:lnTo>
                  <a:pt x="21" y="127"/>
                </a:lnTo>
                <a:lnTo>
                  <a:pt x="30" y="122"/>
                </a:lnTo>
                <a:lnTo>
                  <a:pt x="38" y="114"/>
                </a:lnTo>
                <a:lnTo>
                  <a:pt x="47" y="110"/>
                </a:lnTo>
                <a:lnTo>
                  <a:pt x="51" y="105"/>
                </a:lnTo>
                <a:lnTo>
                  <a:pt x="55" y="97"/>
                </a:lnTo>
                <a:lnTo>
                  <a:pt x="59" y="93"/>
                </a:lnTo>
                <a:lnTo>
                  <a:pt x="64" y="88"/>
                </a:lnTo>
                <a:lnTo>
                  <a:pt x="64" y="84"/>
                </a:lnTo>
                <a:lnTo>
                  <a:pt x="72" y="67"/>
                </a:lnTo>
                <a:lnTo>
                  <a:pt x="76" y="50"/>
                </a:lnTo>
                <a:lnTo>
                  <a:pt x="80" y="42"/>
                </a:lnTo>
                <a:lnTo>
                  <a:pt x="85" y="29"/>
                </a:lnTo>
                <a:lnTo>
                  <a:pt x="89" y="21"/>
                </a:lnTo>
                <a:lnTo>
                  <a:pt x="93" y="17"/>
                </a:lnTo>
                <a:lnTo>
                  <a:pt x="97" y="12"/>
                </a:lnTo>
                <a:lnTo>
                  <a:pt x="102" y="8"/>
                </a:lnTo>
                <a:lnTo>
                  <a:pt x="102" y="4"/>
                </a:lnTo>
                <a:lnTo>
                  <a:pt x="106" y="4"/>
                </a:lnTo>
                <a:lnTo>
                  <a:pt x="110" y="4"/>
                </a:lnTo>
                <a:lnTo>
                  <a:pt x="114" y="0"/>
                </a:lnTo>
                <a:lnTo>
                  <a:pt x="119" y="0"/>
                </a:lnTo>
                <a:lnTo>
                  <a:pt x="123" y="0"/>
                </a:lnTo>
                <a:lnTo>
                  <a:pt x="131" y="0"/>
                </a:lnTo>
                <a:lnTo>
                  <a:pt x="135" y="0"/>
                </a:lnTo>
                <a:lnTo>
                  <a:pt x="140" y="0"/>
                </a:lnTo>
                <a:lnTo>
                  <a:pt x="144" y="4"/>
                </a:lnTo>
                <a:lnTo>
                  <a:pt x="152" y="4"/>
                </a:lnTo>
                <a:lnTo>
                  <a:pt x="157" y="8"/>
                </a:lnTo>
                <a:lnTo>
                  <a:pt x="161" y="12"/>
                </a:lnTo>
                <a:lnTo>
                  <a:pt x="165" y="12"/>
                </a:lnTo>
                <a:lnTo>
                  <a:pt x="165" y="17"/>
                </a:lnTo>
                <a:lnTo>
                  <a:pt x="169" y="21"/>
                </a:lnTo>
                <a:lnTo>
                  <a:pt x="169" y="25"/>
                </a:lnTo>
                <a:lnTo>
                  <a:pt x="169" y="29"/>
                </a:lnTo>
                <a:lnTo>
                  <a:pt x="169" y="38"/>
                </a:lnTo>
                <a:lnTo>
                  <a:pt x="169" y="42"/>
                </a:lnTo>
                <a:lnTo>
                  <a:pt x="165" y="50"/>
                </a:lnTo>
                <a:lnTo>
                  <a:pt x="161" y="63"/>
                </a:lnTo>
                <a:lnTo>
                  <a:pt x="161" y="76"/>
                </a:lnTo>
                <a:lnTo>
                  <a:pt x="161" y="84"/>
                </a:lnTo>
                <a:lnTo>
                  <a:pt x="157" y="93"/>
                </a:lnTo>
                <a:lnTo>
                  <a:pt x="157" y="97"/>
                </a:lnTo>
                <a:lnTo>
                  <a:pt x="157" y="101"/>
                </a:lnTo>
                <a:lnTo>
                  <a:pt x="157" y="105"/>
                </a:lnTo>
                <a:lnTo>
                  <a:pt x="152" y="110"/>
                </a:lnTo>
                <a:lnTo>
                  <a:pt x="148" y="114"/>
                </a:lnTo>
                <a:lnTo>
                  <a:pt x="144" y="118"/>
                </a:lnTo>
                <a:lnTo>
                  <a:pt x="135" y="122"/>
                </a:lnTo>
                <a:lnTo>
                  <a:pt x="131" y="122"/>
                </a:lnTo>
                <a:lnTo>
                  <a:pt x="119" y="127"/>
                </a:lnTo>
                <a:lnTo>
                  <a:pt x="110" y="131"/>
                </a:lnTo>
                <a:lnTo>
                  <a:pt x="102" y="135"/>
                </a:lnTo>
                <a:lnTo>
                  <a:pt x="93" y="139"/>
                </a:lnTo>
                <a:lnTo>
                  <a:pt x="85" y="139"/>
                </a:lnTo>
                <a:lnTo>
                  <a:pt x="76" y="139"/>
                </a:lnTo>
                <a:lnTo>
                  <a:pt x="68" y="144"/>
                </a:lnTo>
                <a:lnTo>
                  <a:pt x="59" y="144"/>
                </a:lnTo>
                <a:lnTo>
                  <a:pt x="42" y="144"/>
                </a:lnTo>
                <a:lnTo>
                  <a:pt x="25" y="144"/>
                </a:lnTo>
                <a:lnTo>
                  <a:pt x="21" y="144"/>
                </a:lnTo>
                <a:lnTo>
                  <a:pt x="17" y="144"/>
                </a:lnTo>
                <a:lnTo>
                  <a:pt x="13" y="144"/>
                </a:lnTo>
                <a:lnTo>
                  <a:pt x="8" y="144"/>
                </a:lnTo>
                <a:lnTo>
                  <a:pt x="4" y="139"/>
                </a:lnTo>
                <a:lnTo>
                  <a:pt x="0" y="139"/>
                </a:lnTo>
                <a:close/>
              </a:path>
            </a:pathLst>
          </a:custGeom>
          <a:solidFill>
            <a:srgbClr val="BB0A30">
              <a:alpha val="8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l-P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6089333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52239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5</a:t>
            </a: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0" y="6276513"/>
            <a:ext cx="1278533" cy="397766"/>
          </a:xfrm>
          <a:prstGeom prst="rect">
            <a:avLst/>
          </a:prstGeom>
        </p:spPr>
      </p:pic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rostokąt 9"/>
          <p:cNvSpPr/>
          <p:nvPr/>
        </p:nvSpPr>
        <p:spPr>
          <a:xfrm>
            <a:off x="289724" y="102605"/>
            <a:ext cx="8843172" cy="36933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l-PL" b="1" dirty="0">
                <a:latin typeface="Fira Sans" panose="020B0503050000020004" pitchFamily="34" charset="0"/>
                <a:ea typeface="Fira Sans" panose="020B0503050000020004" pitchFamily="34" charset="0"/>
              </a:rPr>
              <a:t>Udział ludności w wieku 65 lat i więcej w populacji ogółem w 2018 r.</a:t>
            </a:r>
          </a:p>
        </p:txBody>
      </p:sp>
      <p:grpSp>
        <p:nvGrpSpPr>
          <p:cNvPr id="128" name="Grupa 127"/>
          <p:cNvGrpSpPr/>
          <p:nvPr/>
        </p:nvGrpSpPr>
        <p:grpSpPr>
          <a:xfrm>
            <a:off x="1243165" y="785050"/>
            <a:ext cx="3700309" cy="5384575"/>
            <a:chOff x="793037" y="710393"/>
            <a:chExt cx="3721299" cy="5645957"/>
          </a:xfrm>
          <a:noFill/>
        </p:grpSpPr>
        <p:sp>
          <p:nvSpPr>
            <p:cNvPr id="129" name="Freeform 5"/>
            <p:cNvSpPr>
              <a:spLocks/>
            </p:cNvSpPr>
            <p:nvPr/>
          </p:nvSpPr>
          <p:spPr bwMode="auto">
            <a:xfrm>
              <a:off x="1715977" y="1887983"/>
              <a:ext cx="364392" cy="448807"/>
            </a:xfrm>
            <a:custGeom>
              <a:avLst/>
              <a:gdLst>
                <a:gd name="T0" fmla="*/ 29 w 1151"/>
                <a:gd name="T1" fmla="*/ 441 h 1414"/>
                <a:gd name="T2" fmla="*/ 59 w 1151"/>
                <a:gd name="T3" fmla="*/ 390 h 1414"/>
                <a:gd name="T4" fmla="*/ 110 w 1151"/>
                <a:gd name="T5" fmla="*/ 403 h 1414"/>
                <a:gd name="T6" fmla="*/ 173 w 1151"/>
                <a:gd name="T7" fmla="*/ 394 h 1414"/>
                <a:gd name="T8" fmla="*/ 173 w 1151"/>
                <a:gd name="T9" fmla="*/ 352 h 1414"/>
                <a:gd name="T10" fmla="*/ 169 w 1151"/>
                <a:gd name="T11" fmla="*/ 267 h 1414"/>
                <a:gd name="T12" fmla="*/ 343 w 1151"/>
                <a:gd name="T13" fmla="*/ 199 h 1414"/>
                <a:gd name="T14" fmla="*/ 410 w 1151"/>
                <a:gd name="T15" fmla="*/ 161 h 1414"/>
                <a:gd name="T16" fmla="*/ 432 w 1151"/>
                <a:gd name="T17" fmla="*/ 102 h 1414"/>
                <a:gd name="T18" fmla="*/ 381 w 1151"/>
                <a:gd name="T19" fmla="*/ 64 h 1414"/>
                <a:gd name="T20" fmla="*/ 393 w 1151"/>
                <a:gd name="T21" fmla="*/ 0 h 1414"/>
                <a:gd name="T22" fmla="*/ 474 w 1151"/>
                <a:gd name="T23" fmla="*/ 22 h 1414"/>
                <a:gd name="T24" fmla="*/ 529 w 1151"/>
                <a:gd name="T25" fmla="*/ 81 h 1414"/>
                <a:gd name="T26" fmla="*/ 575 w 1151"/>
                <a:gd name="T27" fmla="*/ 144 h 1414"/>
                <a:gd name="T28" fmla="*/ 626 w 1151"/>
                <a:gd name="T29" fmla="*/ 182 h 1414"/>
                <a:gd name="T30" fmla="*/ 681 w 1151"/>
                <a:gd name="T31" fmla="*/ 221 h 1414"/>
                <a:gd name="T32" fmla="*/ 707 w 1151"/>
                <a:gd name="T33" fmla="*/ 250 h 1414"/>
                <a:gd name="T34" fmla="*/ 728 w 1151"/>
                <a:gd name="T35" fmla="*/ 288 h 1414"/>
                <a:gd name="T36" fmla="*/ 791 w 1151"/>
                <a:gd name="T37" fmla="*/ 271 h 1414"/>
                <a:gd name="T38" fmla="*/ 838 w 1151"/>
                <a:gd name="T39" fmla="*/ 259 h 1414"/>
                <a:gd name="T40" fmla="*/ 821 w 1151"/>
                <a:gd name="T41" fmla="*/ 305 h 1414"/>
                <a:gd name="T42" fmla="*/ 762 w 1151"/>
                <a:gd name="T43" fmla="*/ 348 h 1414"/>
                <a:gd name="T44" fmla="*/ 757 w 1151"/>
                <a:gd name="T45" fmla="*/ 386 h 1414"/>
                <a:gd name="T46" fmla="*/ 800 w 1151"/>
                <a:gd name="T47" fmla="*/ 462 h 1414"/>
                <a:gd name="T48" fmla="*/ 842 w 1151"/>
                <a:gd name="T49" fmla="*/ 479 h 1414"/>
                <a:gd name="T50" fmla="*/ 914 w 1151"/>
                <a:gd name="T51" fmla="*/ 479 h 1414"/>
                <a:gd name="T52" fmla="*/ 978 w 1151"/>
                <a:gd name="T53" fmla="*/ 491 h 1414"/>
                <a:gd name="T54" fmla="*/ 1067 w 1151"/>
                <a:gd name="T55" fmla="*/ 496 h 1414"/>
                <a:gd name="T56" fmla="*/ 1113 w 1151"/>
                <a:gd name="T57" fmla="*/ 496 h 1414"/>
                <a:gd name="T58" fmla="*/ 1143 w 1151"/>
                <a:gd name="T59" fmla="*/ 559 h 1414"/>
                <a:gd name="T60" fmla="*/ 1096 w 1151"/>
                <a:gd name="T61" fmla="*/ 631 h 1414"/>
                <a:gd name="T62" fmla="*/ 1083 w 1151"/>
                <a:gd name="T63" fmla="*/ 775 h 1414"/>
                <a:gd name="T64" fmla="*/ 1050 w 1151"/>
                <a:gd name="T65" fmla="*/ 936 h 1414"/>
                <a:gd name="T66" fmla="*/ 1045 w 1151"/>
                <a:gd name="T67" fmla="*/ 1008 h 1414"/>
                <a:gd name="T68" fmla="*/ 978 w 1151"/>
                <a:gd name="T69" fmla="*/ 1050 h 1414"/>
                <a:gd name="T70" fmla="*/ 906 w 1151"/>
                <a:gd name="T71" fmla="*/ 1114 h 1414"/>
                <a:gd name="T72" fmla="*/ 834 w 1151"/>
                <a:gd name="T73" fmla="*/ 1148 h 1414"/>
                <a:gd name="T74" fmla="*/ 783 w 1151"/>
                <a:gd name="T75" fmla="*/ 1190 h 1414"/>
                <a:gd name="T76" fmla="*/ 681 w 1151"/>
                <a:gd name="T77" fmla="*/ 1359 h 1414"/>
                <a:gd name="T78" fmla="*/ 618 w 1151"/>
                <a:gd name="T79" fmla="*/ 1410 h 1414"/>
                <a:gd name="T80" fmla="*/ 520 w 1151"/>
                <a:gd name="T81" fmla="*/ 1410 h 1414"/>
                <a:gd name="T82" fmla="*/ 393 w 1151"/>
                <a:gd name="T83" fmla="*/ 1385 h 1414"/>
                <a:gd name="T84" fmla="*/ 355 w 1151"/>
                <a:gd name="T85" fmla="*/ 1351 h 1414"/>
                <a:gd name="T86" fmla="*/ 326 w 1151"/>
                <a:gd name="T87" fmla="*/ 1279 h 1414"/>
                <a:gd name="T88" fmla="*/ 262 w 1151"/>
                <a:gd name="T89" fmla="*/ 1215 h 1414"/>
                <a:gd name="T90" fmla="*/ 199 w 1151"/>
                <a:gd name="T91" fmla="*/ 1160 h 1414"/>
                <a:gd name="T92" fmla="*/ 156 w 1151"/>
                <a:gd name="T93" fmla="*/ 1131 h 1414"/>
                <a:gd name="T94" fmla="*/ 106 w 1151"/>
                <a:gd name="T95" fmla="*/ 1067 h 1414"/>
                <a:gd name="T96" fmla="*/ 156 w 1151"/>
                <a:gd name="T97" fmla="*/ 1033 h 1414"/>
                <a:gd name="T98" fmla="*/ 262 w 1151"/>
                <a:gd name="T99" fmla="*/ 995 h 1414"/>
                <a:gd name="T100" fmla="*/ 292 w 1151"/>
                <a:gd name="T101" fmla="*/ 961 h 1414"/>
                <a:gd name="T102" fmla="*/ 275 w 1151"/>
                <a:gd name="T103" fmla="*/ 906 h 1414"/>
                <a:gd name="T104" fmla="*/ 233 w 1151"/>
                <a:gd name="T105" fmla="*/ 889 h 1414"/>
                <a:gd name="T106" fmla="*/ 194 w 1151"/>
                <a:gd name="T107" fmla="*/ 839 h 1414"/>
                <a:gd name="T108" fmla="*/ 165 w 1151"/>
                <a:gd name="T109" fmla="*/ 767 h 1414"/>
                <a:gd name="T110" fmla="*/ 122 w 1151"/>
                <a:gd name="T111" fmla="*/ 720 h 1414"/>
                <a:gd name="T112" fmla="*/ 55 w 1151"/>
                <a:gd name="T113" fmla="*/ 682 h 1414"/>
                <a:gd name="T114" fmla="*/ 38 w 1151"/>
                <a:gd name="T115" fmla="*/ 623 h 1414"/>
                <a:gd name="T116" fmla="*/ 12 w 1151"/>
                <a:gd name="T117" fmla="*/ 500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1" h="1414">
                  <a:moveTo>
                    <a:pt x="0" y="470"/>
                  </a:moveTo>
                  <a:lnTo>
                    <a:pt x="4" y="470"/>
                  </a:lnTo>
                  <a:lnTo>
                    <a:pt x="8" y="470"/>
                  </a:lnTo>
                  <a:lnTo>
                    <a:pt x="12" y="466"/>
                  </a:lnTo>
                  <a:lnTo>
                    <a:pt x="17" y="462"/>
                  </a:lnTo>
                  <a:lnTo>
                    <a:pt x="21" y="458"/>
                  </a:lnTo>
                  <a:lnTo>
                    <a:pt x="21" y="453"/>
                  </a:lnTo>
                  <a:lnTo>
                    <a:pt x="25" y="449"/>
                  </a:lnTo>
                  <a:lnTo>
                    <a:pt x="29" y="445"/>
                  </a:lnTo>
                  <a:lnTo>
                    <a:pt x="29" y="441"/>
                  </a:lnTo>
                  <a:lnTo>
                    <a:pt x="34" y="436"/>
                  </a:lnTo>
                  <a:lnTo>
                    <a:pt x="38" y="428"/>
                  </a:lnTo>
                  <a:lnTo>
                    <a:pt x="38" y="424"/>
                  </a:lnTo>
                  <a:lnTo>
                    <a:pt x="42" y="407"/>
                  </a:lnTo>
                  <a:lnTo>
                    <a:pt x="42" y="403"/>
                  </a:lnTo>
                  <a:lnTo>
                    <a:pt x="46" y="398"/>
                  </a:lnTo>
                  <a:lnTo>
                    <a:pt x="46" y="394"/>
                  </a:lnTo>
                  <a:lnTo>
                    <a:pt x="51" y="394"/>
                  </a:lnTo>
                  <a:lnTo>
                    <a:pt x="55" y="390"/>
                  </a:lnTo>
                  <a:lnTo>
                    <a:pt x="59" y="390"/>
                  </a:lnTo>
                  <a:lnTo>
                    <a:pt x="63" y="390"/>
                  </a:lnTo>
                  <a:lnTo>
                    <a:pt x="67" y="390"/>
                  </a:lnTo>
                  <a:lnTo>
                    <a:pt x="72" y="390"/>
                  </a:lnTo>
                  <a:lnTo>
                    <a:pt x="76" y="390"/>
                  </a:lnTo>
                  <a:lnTo>
                    <a:pt x="80" y="390"/>
                  </a:lnTo>
                  <a:lnTo>
                    <a:pt x="84" y="394"/>
                  </a:lnTo>
                  <a:lnTo>
                    <a:pt x="97" y="398"/>
                  </a:lnTo>
                  <a:lnTo>
                    <a:pt x="101" y="403"/>
                  </a:lnTo>
                  <a:lnTo>
                    <a:pt x="106" y="403"/>
                  </a:lnTo>
                  <a:lnTo>
                    <a:pt x="110" y="403"/>
                  </a:lnTo>
                  <a:lnTo>
                    <a:pt x="118" y="407"/>
                  </a:lnTo>
                  <a:lnTo>
                    <a:pt x="122" y="407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3"/>
                  </a:lnTo>
                  <a:lnTo>
                    <a:pt x="144" y="403"/>
                  </a:lnTo>
                  <a:lnTo>
                    <a:pt x="152" y="403"/>
                  </a:lnTo>
                  <a:lnTo>
                    <a:pt x="156" y="398"/>
                  </a:lnTo>
                  <a:lnTo>
                    <a:pt x="165" y="398"/>
                  </a:lnTo>
                  <a:lnTo>
                    <a:pt x="173" y="394"/>
                  </a:lnTo>
                  <a:lnTo>
                    <a:pt x="178" y="394"/>
                  </a:lnTo>
                  <a:lnTo>
                    <a:pt x="182" y="394"/>
                  </a:lnTo>
                  <a:lnTo>
                    <a:pt x="186" y="390"/>
                  </a:lnTo>
                  <a:lnTo>
                    <a:pt x="190" y="386"/>
                  </a:lnTo>
                  <a:lnTo>
                    <a:pt x="190" y="381"/>
                  </a:lnTo>
                  <a:lnTo>
                    <a:pt x="186" y="377"/>
                  </a:lnTo>
                  <a:lnTo>
                    <a:pt x="182" y="373"/>
                  </a:lnTo>
                  <a:lnTo>
                    <a:pt x="178" y="369"/>
                  </a:lnTo>
                  <a:lnTo>
                    <a:pt x="178" y="360"/>
                  </a:lnTo>
                  <a:lnTo>
                    <a:pt x="173" y="352"/>
                  </a:lnTo>
                  <a:lnTo>
                    <a:pt x="173" y="348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9" y="326"/>
                  </a:lnTo>
                  <a:lnTo>
                    <a:pt x="169" y="318"/>
                  </a:lnTo>
                  <a:lnTo>
                    <a:pt x="169" y="314"/>
                  </a:lnTo>
                  <a:lnTo>
                    <a:pt x="169" y="297"/>
                  </a:lnTo>
                  <a:lnTo>
                    <a:pt x="165" y="288"/>
                  </a:lnTo>
                  <a:lnTo>
                    <a:pt x="165" y="271"/>
                  </a:lnTo>
                  <a:lnTo>
                    <a:pt x="169" y="267"/>
                  </a:lnTo>
                  <a:lnTo>
                    <a:pt x="178" y="263"/>
                  </a:lnTo>
                  <a:lnTo>
                    <a:pt x="199" y="254"/>
                  </a:lnTo>
                  <a:lnTo>
                    <a:pt x="216" y="246"/>
                  </a:lnTo>
                  <a:lnTo>
                    <a:pt x="224" y="242"/>
                  </a:lnTo>
                  <a:lnTo>
                    <a:pt x="241" y="233"/>
                  </a:lnTo>
                  <a:lnTo>
                    <a:pt x="249" y="229"/>
                  </a:lnTo>
                  <a:lnTo>
                    <a:pt x="262" y="225"/>
                  </a:lnTo>
                  <a:lnTo>
                    <a:pt x="296" y="216"/>
                  </a:lnTo>
                  <a:lnTo>
                    <a:pt x="313" y="208"/>
                  </a:lnTo>
                  <a:lnTo>
                    <a:pt x="343" y="199"/>
                  </a:lnTo>
                  <a:lnTo>
                    <a:pt x="355" y="195"/>
                  </a:lnTo>
                  <a:lnTo>
                    <a:pt x="372" y="191"/>
                  </a:lnTo>
                  <a:lnTo>
                    <a:pt x="376" y="187"/>
                  </a:lnTo>
                  <a:lnTo>
                    <a:pt x="385" y="182"/>
                  </a:lnTo>
                  <a:lnTo>
                    <a:pt x="389" y="182"/>
                  </a:lnTo>
                  <a:lnTo>
                    <a:pt x="393" y="178"/>
                  </a:lnTo>
                  <a:lnTo>
                    <a:pt x="398" y="174"/>
                  </a:lnTo>
                  <a:lnTo>
                    <a:pt x="402" y="170"/>
                  </a:lnTo>
                  <a:lnTo>
                    <a:pt x="406" y="165"/>
                  </a:lnTo>
                  <a:lnTo>
                    <a:pt x="410" y="161"/>
                  </a:lnTo>
                  <a:lnTo>
                    <a:pt x="419" y="153"/>
                  </a:lnTo>
                  <a:lnTo>
                    <a:pt x="419" y="144"/>
                  </a:lnTo>
                  <a:lnTo>
                    <a:pt x="427" y="136"/>
                  </a:lnTo>
                  <a:lnTo>
                    <a:pt x="432" y="127"/>
                  </a:lnTo>
                  <a:lnTo>
                    <a:pt x="432" y="123"/>
                  </a:lnTo>
                  <a:lnTo>
                    <a:pt x="432" y="119"/>
                  </a:lnTo>
                  <a:lnTo>
                    <a:pt x="436" y="115"/>
                  </a:lnTo>
                  <a:lnTo>
                    <a:pt x="436" y="110"/>
                  </a:lnTo>
                  <a:lnTo>
                    <a:pt x="436" y="106"/>
                  </a:lnTo>
                  <a:lnTo>
                    <a:pt x="432" y="102"/>
                  </a:lnTo>
                  <a:lnTo>
                    <a:pt x="423" y="98"/>
                  </a:lnTo>
                  <a:lnTo>
                    <a:pt x="419" y="93"/>
                  </a:lnTo>
                  <a:lnTo>
                    <a:pt x="406" y="93"/>
                  </a:lnTo>
                  <a:lnTo>
                    <a:pt x="402" y="89"/>
                  </a:lnTo>
                  <a:lnTo>
                    <a:pt x="393" y="89"/>
                  </a:lnTo>
                  <a:lnTo>
                    <a:pt x="389" y="85"/>
                  </a:lnTo>
                  <a:lnTo>
                    <a:pt x="389" y="81"/>
                  </a:lnTo>
                  <a:lnTo>
                    <a:pt x="385" y="77"/>
                  </a:lnTo>
                  <a:lnTo>
                    <a:pt x="385" y="68"/>
                  </a:lnTo>
                  <a:lnTo>
                    <a:pt x="381" y="64"/>
                  </a:lnTo>
                  <a:lnTo>
                    <a:pt x="381" y="51"/>
                  </a:lnTo>
                  <a:lnTo>
                    <a:pt x="381" y="47"/>
                  </a:lnTo>
                  <a:lnTo>
                    <a:pt x="381" y="30"/>
                  </a:lnTo>
                  <a:lnTo>
                    <a:pt x="376" y="22"/>
                  </a:lnTo>
                  <a:lnTo>
                    <a:pt x="376" y="17"/>
                  </a:lnTo>
                  <a:lnTo>
                    <a:pt x="381" y="13"/>
                  </a:lnTo>
                  <a:lnTo>
                    <a:pt x="381" y="9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2" y="0"/>
                  </a:lnTo>
                  <a:lnTo>
                    <a:pt x="406" y="5"/>
                  </a:lnTo>
                  <a:lnTo>
                    <a:pt x="415" y="9"/>
                  </a:lnTo>
                  <a:lnTo>
                    <a:pt x="427" y="9"/>
                  </a:lnTo>
                  <a:lnTo>
                    <a:pt x="436" y="13"/>
                  </a:lnTo>
                  <a:lnTo>
                    <a:pt x="444" y="17"/>
                  </a:lnTo>
                  <a:lnTo>
                    <a:pt x="448" y="17"/>
                  </a:lnTo>
                  <a:lnTo>
                    <a:pt x="453" y="17"/>
                  </a:lnTo>
                  <a:lnTo>
                    <a:pt x="474" y="22"/>
                  </a:lnTo>
                  <a:lnTo>
                    <a:pt x="478" y="22"/>
                  </a:lnTo>
                  <a:lnTo>
                    <a:pt x="487" y="26"/>
                  </a:lnTo>
                  <a:lnTo>
                    <a:pt x="491" y="30"/>
                  </a:lnTo>
                  <a:lnTo>
                    <a:pt x="495" y="34"/>
                  </a:lnTo>
                  <a:lnTo>
                    <a:pt x="499" y="38"/>
                  </a:lnTo>
                  <a:lnTo>
                    <a:pt x="512" y="60"/>
                  </a:lnTo>
                  <a:lnTo>
                    <a:pt x="516" y="64"/>
                  </a:lnTo>
                  <a:lnTo>
                    <a:pt x="520" y="68"/>
                  </a:lnTo>
                  <a:lnTo>
                    <a:pt x="525" y="77"/>
                  </a:lnTo>
                  <a:lnTo>
                    <a:pt x="529" y="81"/>
                  </a:lnTo>
                  <a:lnTo>
                    <a:pt x="542" y="85"/>
                  </a:lnTo>
                  <a:lnTo>
                    <a:pt x="546" y="93"/>
                  </a:lnTo>
                  <a:lnTo>
                    <a:pt x="550" y="98"/>
                  </a:lnTo>
                  <a:lnTo>
                    <a:pt x="554" y="102"/>
                  </a:lnTo>
                  <a:lnTo>
                    <a:pt x="563" y="119"/>
                  </a:lnTo>
                  <a:lnTo>
                    <a:pt x="567" y="123"/>
                  </a:lnTo>
                  <a:lnTo>
                    <a:pt x="567" y="127"/>
                  </a:lnTo>
                  <a:lnTo>
                    <a:pt x="571" y="136"/>
                  </a:lnTo>
                  <a:lnTo>
                    <a:pt x="571" y="140"/>
                  </a:lnTo>
                  <a:lnTo>
                    <a:pt x="575" y="144"/>
                  </a:lnTo>
                  <a:lnTo>
                    <a:pt x="580" y="149"/>
                  </a:lnTo>
                  <a:lnTo>
                    <a:pt x="580" y="153"/>
                  </a:lnTo>
                  <a:lnTo>
                    <a:pt x="584" y="157"/>
                  </a:lnTo>
                  <a:lnTo>
                    <a:pt x="588" y="161"/>
                  </a:lnTo>
                  <a:lnTo>
                    <a:pt x="592" y="165"/>
                  </a:lnTo>
                  <a:lnTo>
                    <a:pt x="597" y="170"/>
                  </a:lnTo>
                  <a:lnTo>
                    <a:pt x="605" y="174"/>
                  </a:lnTo>
                  <a:lnTo>
                    <a:pt x="609" y="178"/>
                  </a:lnTo>
                  <a:lnTo>
                    <a:pt x="614" y="178"/>
                  </a:lnTo>
                  <a:lnTo>
                    <a:pt x="626" y="182"/>
                  </a:lnTo>
                  <a:lnTo>
                    <a:pt x="630" y="182"/>
                  </a:lnTo>
                  <a:lnTo>
                    <a:pt x="635" y="187"/>
                  </a:lnTo>
                  <a:lnTo>
                    <a:pt x="639" y="191"/>
                  </a:lnTo>
                  <a:lnTo>
                    <a:pt x="643" y="199"/>
                  </a:lnTo>
                  <a:lnTo>
                    <a:pt x="647" y="204"/>
                  </a:lnTo>
                  <a:lnTo>
                    <a:pt x="652" y="208"/>
                  </a:lnTo>
                  <a:lnTo>
                    <a:pt x="656" y="212"/>
                  </a:lnTo>
                  <a:lnTo>
                    <a:pt x="664" y="212"/>
                  </a:lnTo>
                  <a:lnTo>
                    <a:pt x="673" y="216"/>
                  </a:lnTo>
                  <a:lnTo>
                    <a:pt x="681" y="221"/>
                  </a:lnTo>
                  <a:lnTo>
                    <a:pt x="686" y="221"/>
                  </a:lnTo>
                  <a:lnTo>
                    <a:pt x="698" y="221"/>
                  </a:lnTo>
                  <a:lnTo>
                    <a:pt x="698" y="225"/>
                  </a:lnTo>
                  <a:lnTo>
                    <a:pt x="702" y="225"/>
                  </a:lnTo>
                  <a:lnTo>
                    <a:pt x="707" y="225"/>
                  </a:lnTo>
                  <a:lnTo>
                    <a:pt x="711" y="225"/>
                  </a:lnTo>
                  <a:lnTo>
                    <a:pt x="711" y="229"/>
                  </a:lnTo>
                  <a:lnTo>
                    <a:pt x="715" y="233"/>
                  </a:lnTo>
                  <a:lnTo>
                    <a:pt x="711" y="237"/>
                  </a:lnTo>
                  <a:lnTo>
                    <a:pt x="707" y="250"/>
                  </a:lnTo>
                  <a:lnTo>
                    <a:pt x="707" y="254"/>
                  </a:lnTo>
                  <a:lnTo>
                    <a:pt x="707" y="259"/>
                  </a:lnTo>
                  <a:lnTo>
                    <a:pt x="711" y="263"/>
                  </a:lnTo>
                  <a:lnTo>
                    <a:pt x="711" y="267"/>
                  </a:lnTo>
                  <a:lnTo>
                    <a:pt x="711" y="271"/>
                  </a:lnTo>
                  <a:lnTo>
                    <a:pt x="715" y="276"/>
                  </a:lnTo>
                  <a:lnTo>
                    <a:pt x="715" y="280"/>
                  </a:lnTo>
                  <a:lnTo>
                    <a:pt x="719" y="280"/>
                  </a:lnTo>
                  <a:lnTo>
                    <a:pt x="724" y="284"/>
                  </a:lnTo>
                  <a:lnTo>
                    <a:pt x="728" y="288"/>
                  </a:lnTo>
                  <a:lnTo>
                    <a:pt x="732" y="288"/>
                  </a:lnTo>
                  <a:lnTo>
                    <a:pt x="736" y="288"/>
                  </a:lnTo>
                  <a:lnTo>
                    <a:pt x="745" y="288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7" y="284"/>
                  </a:lnTo>
                  <a:lnTo>
                    <a:pt x="762" y="284"/>
                  </a:lnTo>
                  <a:lnTo>
                    <a:pt x="774" y="280"/>
                  </a:lnTo>
                  <a:lnTo>
                    <a:pt x="783" y="276"/>
                  </a:lnTo>
                  <a:lnTo>
                    <a:pt x="791" y="271"/>
                  </a:lnTo>
                  <a:lnTo>
                    <a:pt x="796" y="271"/>
                  </a:lnTo>
                  <a:lnTo>
                    <a:pt x="800" y="267"/>
                  </a:lnTo>
                  <a:lnTo>
                    <a:pt x="813" y="259"/>
                  </a:lnTo>
                  <a:lnTo>
                    <a:pt x="821" y="254"/>
                  </a:lnTo>
                  <a:lnTo>
                    <a:pt x="825" y="250"/>
                  </a:lnTo>
                  <a:lnTo>
                    <a:pt x="829" y="250"/>
                  </a:lnTo>
                  <a:lnTo>
                    <a:pt x="834" y="250"/>
                  </a:lnTo>
                  <a:lnTo>
                    <a:pt x="838" y="250"/>
                  </a:lnTo>
                  <a:lnTo>
                    <a:pt x="838" y="254"/>
                  </a:lnTo>
                  <a:lnTo>
                    <a:pt x="838" y="259"/>
                  </a:lnTo>
                  <a:lnTo>
                    <a:pt x="838" y="263"/>
                  </a:lnTo>
                  <a:lnTo>
                    <a:pt x="838" y="271"/>
                  </a:lnTo>
                  <a:lnTo>
                    <a:pt x="838" y="276"/>
                  </a:lnTo>
                  <a:lnTo>
                    <a:pt x="838" y="280"/>
                  </a:lnTo>
                  <a:lnTo>
                    <a:pt x="834" y="284"/>
                  </a:lnTo>
                  <a:lnTo>
                    <a:pt x="834" y="288"/>
                  </a:lnTo>
                  <a:lnTo>
                    <a:pt x="829" y="292"/>
                  </a:lnTo>
                  <a:lnTo>
                    <a:pt x="829" y="297"/>
                  </a:lnTo>
                  <a:lnTo>
                    <a:pt x="825" y="301"/>
                  </a:lnTo>
                  <a:lnTo>
                    <a:pt x="821" y="305"/>
                  </a:lnTo>
                  <a:lnTo>
                    <a:pt x="817" y="309"/>
                  </a:lnTo>
                  <a:lnTo>
                    <a:pt x="813" y="314"/>
                  </a:lnTo>
                  <a:lnTo>
                    <a:pt x="808" y="318"/>
                  </a:lnTo>
                  <a:lnTo>
                    <a:pt x="787" y="326"/>
                  </a:lnTo>
                  <a:lnTo>
                    <a:pt x="783" y="331"/>
                  </a:lnTo>
                  <a:lnTo>
                    <a:pt x="779" y="335"/>
                  </a:lnTo>
                  <a:lnTo>
                    <a:pt x="774" y="335"/>
                  </a:lnTo>
                  <a:lnTo>
                    <a:pt x="770" y="339"/>
                  </a:lnTo>
                  <a:lnTo>
                    <a:pt x="766" y="343"/>
                  </a:lnTo>
                  <a:lnTo>
                    <a:pt x="762" y="348"/>
                  </a:lnTo>
                  <a:lnTo>
                    <a:pt x="762" y="352"/>
                  </a:lnTo>
                  <a:lnTo>
                    <a:pt x="757" y="356"/>
                  </a:lnTo>
                  <a:lnTo>
                    <a:pt x="757" y="360"/>
                  </a:lnTo>
                  <a:lnTo>
                    <a:pt x="757" y="364"/>
                  </a:lnTo>
                  <a:lnTo>
                    <a:pt x="753" y="364"/>
                  </a:lnTo>
                  <a:lnTo>
                    <a:pt x="753" y="369"/>
                  </a:lnTo>
                  <a:lnTo>
                    <a:pt x="753" y="373"/>
                  </a:lnTo>
                  <a:lnTo>
                    <a:pt x="753" y="377"/>
                  </a:lnTo>
                  <a:lnTo>
                    <a:pt x="753" y="381"/>
                  </a:lnTo>
                  <a:lnTo>
                    <a:pt x="757" y="386"/>
                  </a:lnTo>
                  <a:lnTo>
                    <a:pt x="757" y="390"/>
                  </a:lnTo>
                  <a:lnTo>
                    <a:pt x="757" y="394"/>
                  </a:lnTo>
                  <a:lnTo>
                    <a:pt x="762" y="398"/>
                  </a:lnTo>
                  <a:lnTo>
                    <a:pt x="762" y="403"/>
                  </a:lnTo>
                  <a:lnTo>
                    <a:pt x="766" y="407"/>
                  </a:lnTo>
                  <a:lnTo>
                    <a:pt x="779" y="428"/>
                  </a:lnTo>
                  <a:lnTo>
                    <a:pt x="791" y="445"/>
                  </a:lnTo>
                  <a:lnTo>
                    <a:pt x="796" y="453"/>
                  </a:lnTo>
                  <a:lnTo>
                    <a:pt x="796" y="458"/>
                  </a:lnTo>
                  <a:lnTo>
                    <a:pt x="800" y="462"/>
                  </a:lnTo>
                  <a:lnTo>
                    <a:pt x="804" y="466"/>
                  </a:lnTo>
                  <a:lnTo>
                    <a:pt x="813" y="470"/>
                  </a:lnTo>
                  <a:lnTo>
                    <a:pt x="813" y="475"/>
                  </a:lnTo>
                  <a:lnTo>
                    <a:pt x="817" y="475"/>
                  </a:lnTo>
                  <a:lnTo>
                    <a:pt x="821" y="479"/>
                  </a:lnTo>
                  <a:lnTo>
                    <a:pt x="825" y="479"/>
                  </a:lnTo>
                  <a:lnTo>
                    <a:pt x="829" y="479"/>
                  </a:lnTo>
                  <a:lnTo>
                    <a:pt x="834" y="479"/>
                  </a:lnTo>
                  <a:lnTo>
                    <a:pt x="838" y="479"/>
                  </a:lnTo>
                  <a:lnTo>
                    <a:pt x="842" y="479"/>
                  </a:lnTo>
                  <a:lnTo>
                    <a:pt x="846" y="479"/>
                  </a:lnTo>
                  <a:lnTo>
                    <a:pt x="868" y="479"/>
                  </a:lnTo>
                  <a:lnTo>
                    <a:pt x="872" y="475"/>
                  </a:lnTo>
                  <a:lnTo>
                    <a:pt x="889" y="475"/>
                  </a:lnTo>
                  <a:lnTo>
                    <a:pt x="893" y="470"/>
                  </a:lnTo>
                  <a:lnTo>
                    <a:pt x="897" y="470"/>
                  </a:lnTo>
                  <a:lnTo>
                    <a:pt x="901" y="470"/>
                  </a:lnTo>
                  <a:lnTo>
                    <a:pt x="906" y="475"/>
                  </a:lnTo>
                  <a:lnTo>
                    <a:pt x="910" y="475"/>
                  </a:lnTo>
                  <a:lnTo>
                    <a:pt x="914" y="479"/>
                  </a:lnTo>
                  <a:lnTo>
                    <a:pt x="918" y="479"/>
                  </a:lnTo>
                  <a:lnTo>
                    <a:pt x="927" y="487"/>
                  </a:lnTo>
                  <a:lnTo>
                    <a:pt x="931" y="487"/>
                  </a:lnTo>
                  <a:lnTo>
                    <a:pt x="940" y="491"/>
                  </a:lnTo>
                  <a:lnTo>
                    <a:pt x="944" y="491"/>
                  </a:lnTo>
                  <a:lnTo>
                    <a:pt x="948" y="496"/>
                  </a:lnTo>
                  <a:lnTo>
                    <a:pt x="952" y="496"/>
                  </a:lnTo>
                  <a:lnTo>
                    <a:pt x="956" y="491"/>
                  </a:lnTo>
                  <a:lnTo>
                    <a:pt x="965" y="491"/>
                  </a:lnTo>
                  <a:lnTo>
                    <a:pt x="978" y="491"/>
                  </a:lnTo>
                  <a:lnTo>
                    <a:pt x="1003" y="487"/>
                  </a:lnTo>
                  <a:lnTo>
                    <a:pt x="1016" y="483"/>
                  </a:lnTo>
                  <a:lnTo>
                    <a:pt x="1028" y="483"/>
                  </a:lnTo>
                  <a:lnTo>
                    <a:pt x="1037" y="483"/>
                  </a:lnTo>
                  <a:lnTo>
                    <a:pt x="1041" y="483"/>
                  </a:lnTo>
                  <a:lnTo>
                    <a:pt x="1050" y="483"/>
                  </a:lnTo>
                  <a:lnTo>
                    <a:pt x="1054" y="483"/>
                  </a:lnTo>
                  <a:lnTo>
                    <a:pt x="1054" y="487"/>
                  </a:lnTo>
                  <a:lnTo>
                    <a:pt x="1067" y="491"/>
                  </a:lnTo>
                  <a:lnTo>
                    <a:pt x="1067" y="496"/>
                  </a:lnTo>
                  <a:lnTo>
                    <a:pt x="1071" y="496"/>
                  </a:lnTo>
                  <a:lnTo>
                    <a:pt x="1075" y="496"/>
                  </a:lnTo>
                  <a:lnTo>
                    <a:pt x="1079" y="496"/>
                  </a:lnTo>
                  <a:lnTo>
                    <a:pt x="1083" y="496"/>
                  </a:lnTo>
                  <a:lnTo>
                    <a:pt x="1088" y="496"/>
                  </a:lnTo>
                  <a:lnTo>
                    <a:pt x="1096" y="491"/>
                  </a:lnTo>
                  <a:lnTo>
                    <a:pt x="1100" y="491"/>
                  </a:lnTo>
                  <a:lnTo>
                    <a:pt x="1105" y="491"/>
                  </a:lnTo>
                  <a:lnTo>
                    <a:pt x="1109" y="491"/>
                  </a:lnTo>
                  <a:lnTo>
                    <a:pt x="1113" y="496"/>
                  </a:lnTo>
                  <a:lnTo>
                    <a:pt x="1122" y="500"/>
                  </a:lnTo>
                  <a:lnTo>
                    <a:pt x="1126" y="508"/>
                  </a:lnTo>
                  <a:lnTo>
                    <a:pt x="1134" y="517"/>
                  </a:lnTo>
                  <a:lnTo>
                    <a:pt x="1138" y="525"/>
                  </a:lnTo>
                  <a:lnTo>
                    <a:pt x="1143" y="530"/>
                  </a:lnTo>
                  <a:lnTo>
                    <a:pt x="1147" y="538"/>
                  </a:lnTo>
                  <a:lnTo>
                    <a:pt x="1151" y="542"/>
                  </a:lnTo>
                  <a:lnTo>
                    <a:pt x="1151" y="546"/>
                  </a:lnTo>
                  <a:lnTo>
                    <a:pt x="1151" y="551"/>
                  </a:lnTo>
                  <a:lnTo>
                    <a:pt x="1143" y="559"/>
                  </a:lnTo>
                  <a:lnTo>
                    <a:pt x="1138" y="568"/>
                  </a:lnTo>
                  <a:lnTo>
                    <a:pt x="1130" y="576"/>
                  </a:lnTo>
                  <a:lnTo>
                    <a:pt x="1117" y="589"/>
                  </a:lnTo>
                  <a:lnTo>
                    <a:pt x="1113" y="597"/>
                  </a:lnTo>
                  <a:lnTo>
                    <a:pt x="1109" y="602"/>
                  </a:lnTo>
                  <a:lnTo>
                    <a:pt x="1105" y="606"/>
                  </a:lnTo>
                  <a:lnTo>
                    <a:pt x="1105" y="614"/>
                  </a:lnTo>
                  <a:lnTo>
                    <a:pt x="1100" y="618"/>
                  </a:lnTo>
                  <a:lnTo>
                    <a:pt x="1100" y="623"/>
                  </a:lnTo>
                  <a:lnTo>
                    <a:pt x="1096" y="631"/>
                  </a:lnTo>
                  <a:lnTo>
                    <a:pt x="1096" y="640"/>
                  </a:lnTo>
                  <a:lnTo>
                    <a:pt x="1096" y="644"/>
                  </a:lnTo>
                  <a:lnTo>
                    <a:pt x="1096" y="652"/>
                  </a:lnTo>
                  <a:lnTo>
                    <a:pt x="1092" y="661"/>
                  </a:lnTo>
                  <a:lnTo>
                    <a:pt x="1092" y="678"/>
                  </a:lnTo>
                  <a:lnTo>
                    <a:pt x="1092" y="690"/>
                  </a:lnTo>
                  <a:lnTo>
                    <a:pt x="1092" y="699"/>
                  </a:lnTo>
                  <a:lnTo>
                    <a:pt x="1088" y="720"/>
                  </a:lnTo>
                  <a:lnTo>
                    <a:pt x="1088" y="733"/>
                  </a:lnTo>
                  <a:lnTo>
                    <a:pt x="1083" y="775"/>
                  </a:lnTo>
                  <a:lnTo>
                    <a:pt x="1075" y="839"/>
                  </a:lnTo>
                  <a:lnTo>
                    <a:pt x="1075" y="856"/>
                  </a:lnTo>
                  <a:lnTo>
                    <a:pt x="1071" y="868"/>
                  </a:lnTo>
                  <a:lnTo>
                    <a:pt x="1071" y="873"/>
                  </a:lnTo>
                  <a:lnTo>
                    <a:pt x="1067" y="881"/>
                  </a:lnTo>
                  <a:lnTo>
                    <a:pt x="1067" y="889"/>
                  </a:lnTo>
                  <a:lnTo>
                    <a:pt x="1058" y="919"/>
                  </a:lnTo>
                  <a:lnTo>
                    <a:pt x="1054" y="923"/>
                  </a:lnTo>
                  <a:lnTo>
                    <a:pt x="1054" y="928"/>
                  </a:lnTo>
                  <a:lnTo>
                    <a:pt x="1050" y="936"/>
                  </a:lnTo>
                  <a:lnTo>
                    <a:pt x="1050" y="944"/>
                  </a:lnTo>
                  <a:lnTo>
                    <a:pt x="1050" y="953"/>
                  </a:lnTo>
                  <a:lnTo>
                    <a:pt x="1050" y="961"/>
                  </a:lnTo>
                  <a:lnTo>
                    <a:pt x="1050" y="978"/>
                  </a:lnTo>
                  <a:lnTo>
                    <a:pt x="1050" y="987"/>
                  </a:lnTo>
                  <a:lnTo>
                    <a:pt x="1050" y="991"/>
                  </a:lnTo>
                  <a:lnTo>
                    <a:pt x="1045" y="995"/>
                  </a:lnTo>
                  <a:lnTo>
                    <a:pt x="1045" y="1000"/>
                  </a:lnTo>
                  <a:lnTo>
                    <a:pt x="1045" y="1004"/>
                  </a:lnTo>
                  <a:lnTo>
                    <a:pt x="1045" y="1008"/>
                  </a:lnTo>
                  <a:lnTo>
                    <a:pt x="1041" y="1012"/>
                  </a:lnTo>
                  <a:lnTo>
                    <a:pt x="1037" y="1021"/>
                  </a:lnTo>
                  <a:lnTo>
                    <a:pt x="1033" y="1025"/>
                  </a:lnTo>
                  <a:lnTo>
                    <a:pt x="1028" y="1029"/>
                  </a:lnTo>
                  <a:lnTo>
                    <a:pt x="1024" y="1029"/>
                  </a:lnTo>
                  <a:lnTo>
                    <a:pt x="1020" y="1033"/>
                  </a:lnTo>
                  <a:lnTo>
                    <a:pt x="1016" y="1038"/>
                  </a:lnTo>
                  <a:lnTo>
                    <a:pt x="1007" y="1042"/>
                  </a:lnTo>
                  <a:lnTo>
                    <a:pt x="995" y="1046"/>
                  </a:lnTo>
                  <a:lnTo>
                    <a:pt x="978" y="1050"/>
                  </a:lnTo>
                  <a:lnTo>
                    <a:pt x="948" y="1063"/>
                  </a:lnTo>
                  <a:lnTo>
                    <a:pt x="944" y="1063"/>
                  </a:lnTo>
                  <a:lnTo>
                    <a:pt x="944" y="1067"/>
                  </a:lnTo>
                  <a:lnTo>
                    <a:pt x="940" y="1067"/>
                  </a:lnTo>
                  <a:lnTo>
                    <a:pt x="940" y="1071"/>
                  </a:lnTo>
                  <a:lnTo>
                    <a:pt x="935" y="1076"/>
                  </a:lnTo>
                  <a:lnTo>
                    <a:pt x="927" y="1084"/>
                  </a:lnTo>
                  <a:lnTo>
                    <a:pt x="914" y="1101"/>
                  </a:lnTo>
                  <a:lnTo>
                    <a:pt x="910" y="1110"/>
                  </a:lnTo>
                  <a:lnTo>
                    <a:pt x="906" y="1114"/>
                  </a:lnTo>
                  <a:lnTo>
                    <a:pt x="901" y="1118"/>
                  </a:lnTo>
                  <a:lnTo>
                    <a:pt x="897" y="1122"/>
                  </a:lnTo>
                  <a:lnTo>
                    <a:pt x="893" y="1127"/>
                  </a:lnTo>
                  <a:lnTo>
                    <a:pt x="884" y="1131"/>
                  </a:lnTo>
                  <a:lnTo>
                    <a:pt x="880" y="1131"/>
                  </a:lnTo>
                  <a:lnTo>
                    <a:pt x="876" y="1135"/>
                  </a:lnTo>
                  <a:lnTo>
                    <a:pt x="872" y="1135"/>
                  </a:lnTo>
                  <a:lnTo>
                    <a:pt x="863" y="1139"/>
                  </a:lnTo>
                  <a:lnTo>
                    <a:pt x="838" y="1143"/>
                  </a:lnTo>
                  <a:lnTo>
                    <a:pt x="834" y="1148"/>
                  </a:lnTo>
                  <a:lnTo>
                    <a:pt x="829" y="1148"/>
                  </a:lnTo>
                  <a:lnTo>
                    <a:pt x="825" y="1152"/>
                  </a:lnTo>
                  <a:lnTo>
                    <a:pt x="817" y="1152"/>
                  </a:lnTo>
                  <a:lnTo>
                    <a:pt x="813" y="1156"/>
                  </a:lnTo>
                  <a:lnTo>
                    <a:pt x="808" y="1160"/>
                  </a:lnTo>
                  <a:lnTo>
                    <a:pt x="804" y="1169"/>
                  </a:lnTo>
                  <a:lnTo>
                    <a:pt x="796" y="1173"/>
                  </a:lnTo>
                  <a:lnTo>
                    <a:pt x="791" y="1177"/>
                  </a:lnTo>
                  <a:lnTo>
                    <a:pt x="787" y="1182"/>
                  </a:lnTo>
                  <a:lnTo>
                    <a:pt x="783" y="1190"/>
                  </a:lnTo>
                  <a:lnTo>
                    <a:pt x="779" y="1198"/>
                  </a:lnTo>
                  <a:lnTo>
                    <a:pt x="770" y="1220"/>
                  </a:lnTo>
                  <a:lnTo>
                    <a:pt x="757" y="1232"/>
                  </a:lnTo>
                  <a:lnTo>
                    <a:pt x="753" y="1245"/>
                  </a:lnTo>
                  <a:lnTo>
                    <a:pt x="741" y="1258"/>
                  </a:lnTo>
                  <a:lnTo>
                    <a:pt x="732" y="1275"/>
                  </a:lnTo>
                  <a:lnTo>
                    <a:pt x="724" y="1287"/>
                  </a:lnTo>
                  <a:lnTo>
                    <a:pt x="711" y="1313"/>
                  </a:lnTo>
                  <a:lnTo>
                    <a:pt x="702" y="1326"/>
                  </a:lnTo>
                  <a:lnTo>
                    <a:pt x="681" y="1359"/>
                  </a:lnTo>
                  <a:lnTo>
                    <a:pt x="673" y="1368"/>
                  </a:lnTo>
                  <a:lnTo>
                    <a:pt x="669" y="1376"/>
                  </a:lnTo>
                  <a:lnTo>
                    <a:pt x="664" y="1381"/>
                  </a:lnTo>
                  <a:lnTo>
                    <a:pt x="656" y="1389"/>
                  </a:lnTo>
                  <a:lnTo>
                    <a:pt x="652" y="1393"/>
                  </a:lnTo>
                  <a:lnTo>
                    <a:pt x="647" y="1397"/>
                  </a:lnTo>
                  <a:lnTo>
                    <a:pt x="639" y="1402"/>
                  </a:lnTo>
                  <a:lnTo>
                    <a:pt x="635" y="1402"/>
                  </a:lnTo>
                  <a:lnTo>
                    <a:pt x="626" y="1406"/>
                  </a:lnTo>
                  <a:lnTo>
                    <a:pt x="618" y="1410"/>
                  </a:lnTo>
                  <a:lnTo>
                    <a:pt x="614" y="1410"/>
                  </a:lnTo>
                  <a:lnTo>
                    <a:pt x="605" y="1410"/>
                  </a:lnTo>
                  <a:lnTo>
                    <a:pt x="597" y="1410"/>
                  </a:lnTo>
                  <a:lnTo>
                    <a:pt x="592" y="1414"/>
                  </a:lnTo>
                  <a:lnTo>
                    <a:pt x="584" y="1410"/>
                  </a:lnTo>
                  <a:lnTo>
                    <a:pt x="571" y="1410"/>
                  </a:lnTo>
                  <a:lnTo>
                    <a:pt x="554" y="1410"/>
                  </a:lnTo>
                  <a:lnTo>
                    <a:pt x="546" y="1410"/>
                  </a:lnTo>
                  <a:lnTo>
                    <a:pt x="537" y="1410"/>
                  </a:lnTo>
                  <a:lnTo>
                    <a:pt x="520" y="1410"/>
                  </a:lnTo>
                  <a:lnTo>
                    <a:pt x="499" y="1410"/>
                  </a:lnTo>
                  <a:lnTo>
                    <a:pt x="491" y="1410"/>
                  </a:lnTo>
                  <a:lnTo>
                    <a:pt x="482" y="1410"/>
                  </a:lnTo>
                  <a:lnTo>
                    <a:pt x="478" y="1410"/>
                  </a:lnTo>
                  <a:lnTo>
                    <a:pt x="474" y="1410"/>
                  </a:lnTo>
                  <a:lnTo>
                    <a:pt x="465" y="1410"/>
                  </a:lnTo>
                  <a:lnTo>
                    <a:pt x="457" y="1406"/>
                  </a:lnTo>
                  <a:lnTo>
                    <a:pt x="453" y="1406"/>
                  </a:lnTo>
                  <a:lnTo>
                    <a:pt x="444" y="1402"/>
                  </a:lnTo>
                  <a:lnTo>
                    <a:pt x="393" y="1385"/>
                  </a:lnTo>
                  <a:lnTo>
                    <a:pt x="389" y="1381"/>
                  </a:lnTo>
                  <a:lnTo>
                    <a:pt x="385" y="1381"/>
                  </a:lnTo>
                  <a:lnTo>
                    <a:pt x="381" y="1376"/>
                  </a:lnTo>
                  <a:lnTo>
                    <a:pt x="372" y="1372"/>
                  </a:lnTo>
                  <a:lnTo>
                    <a:pt x="368" y="1368"/>
                  </a:lnTo>
                  <a:lnTo>
                    <a:pt x="364" y="1364"/>
                  </a:lnTo>
                  <a:lnTo>
                    <a:pt x="360" y="1359"/>
                  </a:lnTo>
                  <a:lnTo>
                    <a:pt x="360" y="1355"/>
                  </a:lnTo>
                  <a:lnTo>
                    <a:pt x="355" y="1355"/>
                  </a:lnTo>
                  <a:lnTo>
                    <a:pt x="355" y="1351"/>
                  </a:lnTo>
                  <a:lnTo>
                    <a:pt x="351" y="1342"/>
                  </a:lnTo>
                  <a:lnTo>
                    <a:pt x="347" y="1338"/>
                  </a:lnTo>
                  <a:lnTo>
                    <a:pt x="347" y="1334"/>
                  </a:lnTo>
                  <a:lnTo>
                    <a:pt x="343" y="1326"/>
                  </a:lnTo>
                  <a:lnTo>
                    <a:pt x="338" y="1313"/>
                  </a:lnTo>
                  <a:lnTo>
                    <a:pt x="338" y="1309"/>
                  </a:lnTo>
                  <a:lnTo>
                    <a:pt x="334" y="1300"/>
                  </a:lnTo>
                  <a:lnTo>
                    <a:pt x="334" y="1292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5"/>
                  </a:lnTo>
                  <a:lnTo>
                    <a:pt x="317" y="1270"/>
                  </a:lnTo>
                  <a:lnTo>
                    <a:pt x="309" y="1266"/>
                  </a:lnTo>
                  <a:lnTo>
                    <a:pt x="300" y="1254"/>
                  </a:lnTo>
                  <a:lnTo>
                    <a:pt x="296" y="1254"/>
                  </a:lnTo>
                  <a:lnTo>
                    <a:pt x="292" y="1249"/>
                  </a:lnTo>
                  <a:lnTo>
                    <a:pt x="288" y="1245"/>
                  </a:lnTo>
                  <a:lnTo>
                    <a:pt x="283" y="1237"/>
                  </a:lnTo>
                  <a:lnTo>
                    <a:pt x="266" y="1220"/>
                  </a:lnTo>
                  <a:lnTo>
                    <a:pt x="262" y="1215"/>
                  </a:lnTo>
                  <a:lnTo>
                    <a:pt x="258" y="1211"/>
                  </a:lnTo>
                  <a:lnTo>
                    <a:pt x="254" y="1207"/>
                  </a:lnTo>
                  <a:lnTo>
                    <a:pt x="245" y="1198"/>
                  </a:lnTo>
                  <a:lnTo>
                    <a:pt x="241" y="1194"/>
                  </a:lnTo>
                  <a:lnTo>
                    <a:pt x="233" y="1186"/>
                  </a:lnTo>
                  <a:lnTo>
                    <a:pt x="224" y="1182"/>
                  </a:lnTo>
                  <a:lnTo>
                    <a:pt x="220" y="1177"/>
                  </a:lnTo>
                  <a:lnTo>
                    <a:pt x="211" y="1169"/>
                  </a:lnTo>
                  <a:lnTo>
                    <a:pt x="207" y="1165"/>
                  </a:lnTo>
                  <a:lnTo>
                    <a:pt x="199" y="1160"/>
                  </a:lnTo>
                  <a:lnTo>
                    <a:pt x="190" y="1156"/>
                  </a:lnTo>
                  <a:lnTo>
                    <a:pt x="186" y="1156"/>
                  </a:lnTo>
                  <a:lnTo>
                    <a:pt x="182" y="1152"/>
                  </a:lnTo>
                  <a:lnTo>
                    <a:pt x="178" y="1152"/>
                  </a:lnTo>
                  <a:lnTo>
                    <a:pt x="173" y="1152"/>
                  </a:lnTo>
                  <a:lnTo>
                    <a:pt x="173" y="1148"/>
                  </a:lnTo>
                  <a:lnTo>
                    <a:pt x="169" y="1148"/>
                  </a:lnTo>
                  <a:lnTo>
                    <a:pt x="165" y="1143"/>
                  </a:lnTo>
                  <a:lnTo>
                    <a:pt x="161" y="1139"/>
                  </a:lnTo>
                  <a:lnTo>
                    <a:pt x="156" y="1131"/>
                  </a:lnTo>
                  <a:lnTo>
                    <a:pt x="152" y="1127"/>
                  </a:lnTo>
                  <a:lnTo>
                    <a:pt x="148" y="1118"/>
                  </a:lnTo>
                  <a:lnTo>
                    <a:pt x="144" y="1114"/>
                  </a:lnTo>
                  <a:lnTo>
                    <a:pt x="131" y="1088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2" y="1080"/>
                  </a:lnTo>
                  <a:lnTo>
                    <a:pt x="118" y="1076"/>
                  </a:lnTo>
                  <a:lnTo>
                    <a:pt x="114" y="1071"/>
                  </a:lnTo>
                  <a:lnTo>
                    <a:pt x="106" y="1067"/>
                  </a:lnTo>
                  <a:lnTo>
                    <a:pt x="106" y="1063"/>
                  </a:lnTo>
                  <a:lnTo>
                    <a:pt x="110" y="1059"/>
                  </a:lnTo>
                  <a:lnTo>
                    <a:pt x="114" y="1059"/>
                  </a:lnTo>
                  <a:lnTo>
                    <a:pt x="122" y="1055"/>
                  </a:lnTo>
                  <a:lnTo>
                    <a:pt x="127" y="1055"/>
                  </a:lnTo>
                  <a:lnTo>
                    <a:pt x="131" y="1055"/>
                  </a:lnTo>
                  <a:lnTo>
                    <a:pt x="135" y="1050"/>
                  </a:lnTo>
                  <a:lnTo>
                    <a:pt x="139" y="1046"/>
                  </a:lnTo>
                  <a:lnTo>
                    <a:pt x="152" y="1038"/>
                  </a:lnTo>
                  <a:lnTo>
                    <a:pt x="156" y="1033"/>
                  </a:lnTo>
                  <a:lnTo>
                    <a:pt x="161" y="1033"/>
                  </a:lnTo>
                  <a:lnTo>
                    <a:pt x="165" y="1029"/>
                  </a:lnTo>
                  <a:lnTo>
                    <a:pt x="173" y="1025"/>
                  </a:lnTo>
                  <a:lnTo>
                    <a:pt x="178" y="1025"/>
                  </a:lnTo>
                  <a:lnTo>
                    <a:pt x="186" y="1021"/>
                  </a:lnTo>
                  <a:lnTo>
                    <a:pt x="199" y="1016"/>
                  </a:lnTo>
                  <a:lnTo>
                    <a:pt x="211" y="1012"/>
                  </a:lnTo>
                  <a:lnTo>
                    <a:pt x="245" y="1004"/>
                  </a:lnTo>
                  <a:lnTo>
                    <a:pt x="254" y="1000"/>
                  </a:lnTo>
                  <a:lnTo>
                    <a:pt x="262" y="995"/>
                  </a:lnTo>
                  <a:lnTo>
                    <a:pt x="266" y="995"/>
                  </a:lnTo>
                  <a:lnTo>
                    <a:pt x="271" y="991"/>
                  </a:lnTo>
                  <a:lnTo>
                    <a:pt x="279" y="991"/>
                  </a:lnTo>
                  <a:lnTo>
                    <a:pt x="283" y="987"/>
                  </a:lnTo>
                  <a:lnTo>
                    <a:pt x="288" y="983"/>
                  </a:lnTo>
                  <a:lnTo>
                    <a:pt x="292" y="978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6"/>
                  </a:lnTo>
                  <a:lnTo>
                    <a:pt x="292" y="961"/>
                  </a:lnTo>
                  <a:lnTo>
                    <a:pt x="292" y="957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88" y="936"/>
                  </a:lnTo>
                  <a:lnTo>
                    <a:pt x="288" y="932"/>
                  </a:lnTo>
                  <a:lnTo>
                    <a:pt x="283" y="923"/>
                  </a:lnTo>
                  <a:lnTo>
                    <a:pt x="279" y="915"/>
                  </a:lnTo>
                  <a:lnTo>
                    <a:pt x="279" y="911"/>
                  </a:lnTo>
                  <a:lnTo>
                    <a:pt x="275" y="911"/>
                  </a:lnTo>
                  <a:lnTo>
                    <a:pt x="275" y="906"/>
                  </a:lnTo>
                  <a:lnTo>
                    <a:pt x="271" y="902"/>
                  </a:lnTo>
                  <a:lnTo>
                    <a:pt x="266" y="902"/>
                  </a:lnTo>
                  <a:lnTo>
                    <a:pt x="262" y="898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45" y="894"/>
                  </a:lnTo>
                  <a:lnTo>
                    <a:pt x="241" y="894"/>
                  </a:lnTo>
                  <a:lnTo>
                    <a:pt x="237" y="894"/>
                  </a:lnTo>
                  <a:lnTo>
                    <a:pt x="237" y="889"/>
                  </a:lnTo>
                  <a:lnTo>
                    <a:pt x="233" y="889"/>
                  </a:lnTo>
                  <a:lnTo>
                    <a:pt x="228" y="885"/>
                  </a:lnTo>
                  <a:lnTo>
                    <a:pt x="224" y="881"/>
                  </a:lnTo>
                  <a:lnTo>
                    <a:pt x="220" y="877"/>
                  </a:lnTo>
                  <a:lnTo>
                    <a:pt x="220" y="873"/>
                  </a:lnTo>
                  <a:lnTo>
                    <a:pt x="211" y="856"/>
                  </a:lnTo>
                  <a:lnTo>
                    <a:pt x="207" y="851"/>
                  </a:lnTo>
                  <a:lnTo>
                    <a:pt x="203" y="847"/>
                  </a:lnTo>
                  <a:lnTo>
                    <a:pt x="203" y="843"/>
                  </a:lnTo>
                  <a:lnTo>
                    <a:pt x="199" y="843"/>
                  </a:lnTo>
                  <a:lnTo>
                    <a:pt x="194" y="839"/>
                  </a:lnTo>
                  <a:lnTo>
                    <a:pt x="190" y="834"/>
                  </a:lnTo>
                  <a:lnTo>
                    <a:pt x="186" y="834"/>
                  </a:lnTo>
                  <a:lnTo>
                    <a:pt x="186" y="830"/>
                  </a:lnTo>
                  <a:lnTo>
                    <a:pt x="182" y="826"/>
                  </a:lnTo>
                  <a:lnTo>
                    <a:pt x="182" y="822"/>
                  </a:lnTo>
                  <a:lnTo>
                    <a:pt x="178" y="817"/>
                  </a:lnTo>
                  <a:lnTo>
                    <a:pt x="173" y="796"/>
                  </a:lnTo>
                  <a:lnTo>
                    <a:pt x="169" y="784"/>
                  </a:lnTo>
                  <a:lnTo>
                    <a:pt x="165" y="771"/>
                  </a:lnTo>
                  <a:lnTo>
                    <a:pt x="165" y="767"/>
                  </a:lnTo>
                  <a:lnTo>
                    <a:pt x="161" y="758"/>
                  </a:lnTo>
                  <a:lnTo>
                    <a:pt x="156" y="754"/>
                  </a:lnTo>
                  <a:lnTo>
                    <a:pt x="152" y="745"/>
                  </a:lnTo>
                  <a:lnTo>
                    <a:pt x="148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9" y="729"/>
                  </a:lnTo>
                  <a:lnTo>
                    <a:pt x="131" y="729"/>
                  </a:lnTo>
                  <a:lnTo>
                    <a:pt x="127" y="724"/>
                  </a:lnTo>
                  <a:lnTo>
                    <a:pt x="122" y="720"/>
                  </a:lnTo>
                  <a:lnTo>
                    <a:pt x="118" y="716"/>
                  </a:lnTo>
                  <a:lnTo>
                    <a:pt x="110" y="716"/>
                  </a:lnTo>
                  <a:lnTo>
                    <a:pt x="106" y="712"/>
                  </a:lnTo>
                  <a:lnTo>
                    <a:pt x="80" y="703"/>
                  </a:lnTo>
                  <a:lnTo>
                    <a:pt x="72" y="699"/>
                  </a:lnTo>
                  <a:lnTo>
                    <a:pt x="72" y="695"/>
                  </a:lnTo>
                  <a:lnTo>
                    <a:pt x="67" y="695"/>
                  </a:lnTo>
                  <a:lnTo>
                    <a:pt x="59" y="690"/>
                  </a:lnTo>
                  <a:lnTo>
                    <a:pt x="59" y="686"/>
                  </a:lnTo>
                  <a:lnTo>
                    <a:pt x="55" y="682"/>
                  </a:lnTo>
                  <a:lnTo>
                    <a:pt x="51" y="682"/>
                  </a:lnTo>
                  <a:lnTo>
                    <a:pt x="46" y="678"/>
                  </a:lnTo>
                  <a:lnTo>
                    <a:pt x="46" y="674"/>
                  </a:lnTo>
                  <a:lnTo>
                    <a:pt x="42" y="669"/>
                  </a:lnTo>
                  <a:lnTo>
                    <a:pt x="42" y="665"/>
                  </a:lnTo>
                  <a:lnTo>
                    <a:pt x="42" y="661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38" y="644"/>
                  </a:lnTo>
                  <a:lnTo>
                    <a:pt x="38" y="623"/>
                  </a:lnTo>
                  <a:lnTo>
                    <a:pt x="38" y="618"/>
                  </a:lnTo>
                  <a:lnTo>
                    <a:pt x="38" y="610"/>
                  </a:lnTo>
                  <a:lnTo>
                    <a:pt x="38" y="597"/>
                  </a:lnTo>
                  <a:lnTo>
                    <a:pt x="38" y="589"/>
                  </a:lnTo>
                  <a:lnTo>
                    <a:pt x="34" y="580"/>
                  </a:lnTo>
                  <a:lnTo>
                    <a:pt x="34" y="572"/>
                  </a:lnTo>
                  <a:lnTo>
                    <a:pt x="29" y="563"/>
                  </a:lnTo>
                  <a:lnTo>
                    <a:pt x="25" y="551"/>
                  </a:lnTo>
                  <a:lnTo>
                    <a:pt x="17" y="517"/>
                  </a:lnTo>
                  <a:lnTo>
                    <a:pt x="12" y="500"/>
                  </a:lnTo>
                  <a:lnTo>
                    <a:pt x="8" y="491"/>
                  </a:lnTo>
                  <a:lnTo>
                    <a:pt x="4" y="483"/>
                  </a:lnTo>
                  <a:lnTo>
                    <a:pt x="4" y="47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0" name="Freeform 6"/>
            <p:cNvSpPr>
              <a:spLocks/>
            </p:cNvSpPr>
            <p:nvPr/>
          </p:nvSpPr>
          <p:spPr bwMode="auto">
            <a:xfrm>
              <a:off x="1341736" y="1464501"/>
              <a:ext cx="658437" cy="514932"/>
            </a:xfrm>
            <a:custGeom>
              <a:avLst/>
              <a:gdLst>
                <a:gd name="T0" fmla="*/ 55 w 2078"/>
                <a:gd name="T1" fmla="*/ 1156 h 1626"/>
                <a:gd name="T2" fmla="*/ 177 w 2078"/>
                <a:gd name="T3" fmla="*/ 1131 h 1626"/>
                <a:gd name="T4" fmla="*/ 241 w 2078"/>
                <a:gd name="T5" fmla="*/ 1059 h 1626"/>
                <a:gd name="T6" fmla="*/ 271 w 2078"/>
                <a:gd name="T7" fmla="*/ 987 h 1626"/>
                <a:gd name="T8" fmla="*/ 326 w 2078"/>
                <a:gd name="T9" fmla="*/ 902 h 1626"/>
                <a:gd name="T10" fmla="*/ 317 w 2078"/>
                <a:gd name="T11" fmla="*/ 779 h 1626"/>
                <a:gd name="T12" fmla="*/ 283 w 2078"/>
                <a:gd name="T13" fmla="*/ 695 h 1626"/>
                <a:gd name="T14" fmla="*/ 283 w 2078"/>
                <a:gd name="T15" fmla="*/ 602 h 1626"/>
                <a:gd name="T16" fmla="*/ 376 w 2078"/>
                <a:gd name="T17" fmla="*/ 551 h 1626"/>
                <a:gd name="T18" fmla="*/ 355 w 2078"/>
                <a:gd name="T19" fmla="*/ 428 h 1626"/>
                <a:gd name="T20" fmla="*/ 512 w 2078"/>
                <a:gd name="T21" fmla="*/ 479 h 1626"/>
                <a:gd name="T22" fmla="*/ 567 w 2078"/>
                <a:gd name="T23" fmla="*/ 530 h 1626"/>
                <a:gd name="T24" fmla="*/ 668 w 2078"/>
                <a:gd name="T25" fmla="*/ 441 h 1626"/>
                <a:gd name="T26" fmla="*/ 592 w 2078"/>
                <a:gd name="T27" fmla="*/ 348 h 1626"/>
                <a:gd name="T28" fmla="*/ 503 w 2078"/>
                <a:gd name="T29" fmla="*/ 276 h 1626"/>
                <a:gd name="T30" fmla="*/ 575 w 2078"/>
                <a:gd name="T31" fmla="*/ 89 h 1626"/>
                <a:gd name="T32" fmla="*/ 677 w 2078"/>
                <a:gd name="T33" fmla="*/ 0 h 1626"/>
                <a:gd name="T34" fmla="*/ 732 w 2078"/>
                <a:gd name="T35" fmla="*/ 47 h 1626"/>
                <a:gd name="T36" fmla="*/ 808 w 2078"/>
                <a:gd name="T37" fmla="*/ 115 h 1626"/>
                <a:gd name="T38" fmla="*/ 872 w 2078"/>
                <a:gd name="T39" fmla="*/ 174 h 1626"/>
                <a:gd name="T40" fmla="*/ 982 w 2078"/>
                <a:gd name="T41" fmla="*/ 204 h 1626"/>
                <a:gd name="T42" fmla="*/ 1045 w 2078"/>
                <a:gd name="T43" fmla="*/ 322 h 1626"/>
                <a:gd name="T44" fmla="*/ 1092 w 2078"/>
                <a:gd name="T45" fmla="*/ 420 h 1626"/>
                <a:gd name="T46" fmla="*/ 1181 w 2078"/>
                <a:gd name="T47" fmla="*/ 432 h 1626"/>
                <a:gd name="T48" fmla="*/ 1265 w 2078"/>
                <a:gd name="T49" fmla="*/ 331 h 1626"/>
                <a:gd name="T50" fmla="*/ 1388 w 2078"/>
                <a:gd name="T51" fmla="*/ 288 h 1626"/>
                <a:gd name="T52" fmla="*/ 1447 w 2078"/>
                <a:gd name="T53" fmla="*/ 420 h 1626"/>
                <a:gd name="T54" fmla="*/ 1562 w 2078"/>
                <a:gd name="T55" fmla="*/ 513 h 1626"/>
                <a:gd name="T56" fmla="*/ 1676 w 2078"/>
                <a:gd name="T57" fmla="*/ 758 h 1626"/>
                <a:gd name="T58" fmla="*/ 1845 w 2078"/>
                <a:gd name="T59" fmla="*/ 991 h 1626"/>
                <a:gd name="T60" fmla="*/ 1947 w 2078"/>
                <a:gd name="T61" fmla="*/ 1034 h 1626"/>
                <a:gd name="T62" fmla="*/ 1968 w 2078"/>
                <a:gd name="T63" fmla="*/ 1131 h 1626"/>
                <a:gd name="T64" fmla="*/ 1981 w 2078"/>
                <a:gd name="T65" fmla="*/ 1228 h 1626"/>
                <a:gd name="T66" fmla="*/ 2061 w 2078"/>
                <a:gd name="T67" fmla="*/ 1309 h 1626"/>
                <a:gd name="T68" fmla="*/ 2049 w 2078"/>
                <a:gd name="T69" fmla="*/ 1402 h 1626"/>
                <a:gd name="T70" fmla="*/ 1934 w 2078"/>
                <a:gd name="T71" fmla="*/ 1402 h 1626"/>
                <a:gd name="T72" fmla="*/ 2002 w 2078"/>
                <a:gd name="T73" fmla="*/ 1592 h 1626"/>
                <a:gd name="T74" fmla="*/ 1892 w 2078"/>
                <a:gd name="T75" fmla="*/ 1609 h 1626"/>
                <a:gd name="T76" fmla="*/ 1833 w 2078"/>
                <a:gd name="T77" fmla="*/ 1546 h 1626"/>
                <a:gd name="T78" fmla="*/ 1748 w 2078"/>
                <a:gd name="T79" fmla="*/ 1465 h 1626"/>
                <a:gd name="T80" fmla="*/ 1629 w 2078"/>
                <a:gd name="T81" fmla="*/ 1355 h 1626"/>
                <a:gd name="T82" fmla="*/ 1566 w 2078"/>
                <a:gd name="T83" fmla="*/ 1406 h 1626"/>
                <a:gd name="T84" fmla="*/ 1591 w 2078"/>
                <a:gd name="T85" fmla="*/ 1499 h 1626"/>
                <a:gd name="T86" fmla="*/ 1359 w 2078"/>
                <a:gd name="T87" fmla="*/ 1601 h 1626"/>
                <a:gd name="T88" fmla="*/ 1443 w 2078"/>
                <a:gd name="T89" fmla="*/ 1508 h 1626"/>
                <a:gd name="T90" fmla="*/ 1337 w 2078"/>
                <a:gd name="T91" fmla="*/ 1533 h 1626"/>
                <a:gd name="T92" fmla="*/ 1240 w 2078"/>
                <a:gd name="T93" fmla="*/ 1525 h 1626"/>
                <a:gd name="T94" fmla="*/ 1126 w 2078"/>
                <a:gd name="T95" fmla="*/ 1495 h 1626"/>
                <a:gd name="T96" fmla="*/ 1028 w 2078"/>
                <a:gd name="T97" fmla="*/ 1448 h 1626"/>
                <a:gd name="T98" fmla="*/ 914 w 2078"/>
                <a:gd name="T99" fmla="*/ 1389 h 1626"/>
                <a:gd name="T100" fmla="*/ 829 w 2078"/>
                <a:gd name="T101" fmla="*/ 1448 h 1626"/>
                <a:gd name="T102" fmla="*/ 749 w 2078"/>
                <a:gd name="T103" fmla="*/ 1453 h 1626"/>
                <a:gd name="T104" fmla="*/ 694 w 2078"/>
                <a:gd name="T105" fmla="*/ 1385 h 1626"/>
                <a:gd name="T106" fmla="*/ 596 w 2078"/>
                <a:gd name="T107" fmla="*/ 1410 h 1626"/>
                <a:gd name="T108" fmla="*/ 541 w 2078"/>
                <a:gd name="T109" fmla="*/ 1360 h 1626"/>
                <a:gd name="T110" fmla="*/ 635 w 2078"/>
                <a:gd name="T111" fmla="*/ 1317 h 1626"/>
                <a:gd name="T112" fmla="*/ 694 w 2078"/>
                <a:gd name="T113" fmla="*/ 1254 h 1626"/>
                <a:gd name="T114" fmla="*/ 647 w 2078"/>
                <a:gd name="T115" fmla="*/ 1110 h 1626"/>
                <a:gd name="T116" fmla="*/ 525 w 2078"/>
                <a:gd name="T117" fmla="*/ 1076 h 1626"/>
                <a:gd name="T118" fmla="*/ 414 w 2078"/>
                <a:gd name="T119" fmla="*/ 1144 h 1626"/>
                <a:gd name="T120" fmla="*/ 414 w 2078"/>
                <a:gd name="T121" fmla="*/ 1279 h 1626"/>
                <a:gd name="T122" fmla="*/ 152 w 2078"/>
                <a:gd name="T123" fmla="*/ 1393 h 1626"/>
                <a:gd name="T124" fmla="*/ 67 w 2078"/>
                <a:gd name="T125" fmla="*/ 1292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8" h="1626">
                  <a:moveTo>
                    <a:pt x="0" y="1237"/>
                  </a:moveTo>
                  <a:lnTo>
                    <a:pt x="0" y="1233"/>
                  </a:lnTo>
                  <a:lnTo>
                    <a:pt x="0" y="1228"/>
                  </a:lnTo>
                  <a:lnTo>
                    <a:pt x="0" y="1220"/>
                  </a:lnTo>
                  <a:lnTo>
                    <a:pt x="4" y="1216"/>
                  </a:lnTo>
                  <a:lnTo>
                    <a:pt x="4" y="1211"/>
                  </a:lnTo>
                  <a:lnTo>
                    <a:pt x="8" y="1207"/>
                  </a:lnTo>
                  <a:lnTo>
                    <a:pt x="12" y="1199"/>
                  </a:lnTo>
                  <a:lnTo>
                    <a:pt x="17" y="1190"/>
                  </a:lnTo>
                  <a:lnTo>
                    <a:pt x="21" y="1177"/>
                  </a:lnTo>
                  <a:lnTo>
                    <a:pt x="25" y="1169"/>
                  </a:lnTo>
                  <a:lnTo>
                    <a:pt x="29" y="1169"/>
                  </a:lnTo>
                  <a:lnTo>
                    <a:pt x="29" y="1165"/>
                  </a:lnTo>
                  <a:lnTo>
                    <a:pt x="33" y="1165"/>
                  </a:lnTo>
                  <a:lnTo>
                    <a:pt x="38" y="1161"/>
                  </a:lnTo>
                  <a:lnTo>
                    <a:pt x="42" y="1161"/>
                  </a:lnTo>
                  <a:lnTo>
                    <a:pt x="46" y="1161"/>
                  </a:lnTo>
                  <a:lnTo>
                    <a:pt x="50" y="1161"/>
                  </a:lnTo>
                  <a:lnTo>
                    <a:pt x="55" y="1156"/>
                  </a:lnTo>
                  <a:lnTo>
                    <a:pt x="59" y="1156"/>
                  </a:lnTo>
                  <a:lnTo>
                    <a:pt x="63" y="1161"/>
                  </a:lnTo>
                  <a:lnTo>
                    <a:pt x="76" y="1161"/>
                  </a:lnTo>
                  <a:lnTo>
                    <a:pt x="84" y="1161"/>
                  </a:lnTo>
                  <a:lnTo>
                    <a:pt x="105" y="1161"/>
                  </a:lnTo>
                  <a:lnTo>
                    <a:pt x="110" y="1161"/>
                  </a:lnTo>
                  <a:lnTo>
                    <a:pt x="114" y="1161"/>
                  </a:lnTo>
                  <a:lnTo>
                    <a:pt x="118" y="1161"/>
                  </a:lnTo>
                  <a:lnTo>
                    <a:pt x="127" y="1161"/>
                  </a:lnTo>
                  <a:lnTo>
                    <a:pt x="131" y="1156"/>
                  </a:lnTo>
                  <a:lnTo>
                    <a:pt x="135" y="1156"/>
                  </a:lnTo>
                  <a:lnTo>
                    <a:pt x="139" y="1156"/>
                  </a:lnTo>
                  <a:lnTo>
                    <a:pt x="152" y="1152"/>
                  </a:lnTo>
                  <a:lnTo>
                    <a:pt x="156" y="1148"/>
                  </a:lnTo>
                  <a:lnTo>
                    <a:pt x="160" y="1144"/>
                  </a:lnTo>
                  <a:lnTo>
                    <a:pt x="165" y="1144"/>
                  </a:lnTo>
                  <a:lnTo>
                    <a:pt x="169" y="1139"/>
                  </a:lnTo>
                  <a:lnTo>
                    <a:pt x="173" y="1135"/>
                  </a:lnTo>
                  <a:lnTo>
                    <a:pt x="177" y="1131"/>
                  </a:lnTo>
                  <a:lnTo>
                    <a:pt x="186" y="1131"/>
                  </a:lnTo>
                  <a:lnTo>
                    <a:pt x="190" y="1131"/>
                  </a:lnTo>
                  <a:lnTo>
                    <a:pt x="203" y="1127"/>
                  </a:lnTo>
                  <a:lnTo>
                    <a:pt x="211" y="1127"/>
                  </a:lnTo>
                  <a:lnTo>
                    <a:pt x="215" y="1127"/>
                  </a:lnTo>
                  <a:lnTo>
                    <a:pt x="215" y="1122"/>
                  </a:lnTo>
                  <a:lnTo>
                    <a:pt x="220" y="1122"/>
                  </a:lnTo>
                  <a:lnTo>
                    <a:pt x="224" y="1118"/>
                  </a:lnTo>
                  <a:lnTo>
                    <a:pt x="228" y="1118"/>
                  </a:lnTo>
                  <a:lnTo>
                    <a:pt x="232" y="1114"/>
                  </a:lnTo>
                  <a:lnTo>
                    <a:pt x="237" y="1105"/>
                  </a:lnTo>
                  <a:lnTo>
                    <a:pt x="237" y="1101"/>
                  </a:lnTo>
                  <a:lnTo>
                    <a:pt x="241" y="1093"/>
                  </a:lnTo>
                  <a:lnTo>
                    <a:pt x="241" y="1089"/>
                  </a:lnTo>
                  <a:lnTo>
                    <a:pt x="241" y="1080"/>
                  </a:lnTo>
                  <a:lnTo>
                    <a:pt x="241" y="1072"/>
                  </a:lnTo>
                  <a:lnTo>
                    <a:pt x="241" y="1067"/>
                  </a:lnTo>
                  <a:lnTo>
                    <a:pt x="241" y="1063"/>
                  </a:lnTo>
                  <a:lnTo>
                    <a:pt x="241" y="1059"/>
                  </a:lnTo>
                  <a:lnTo>
                    <a:pt x="241" y="1055"/>
                  </a:lnTo>
                  <a:lnTo>
                    <a:pt x="237" y="1050"/>
                  </a:lnTo>
                  <a:lnTo>
                    <a:pt x="232" y="1042"/>
                  </a:lnTo>
                  <a:lnTo>
                    <a:pt x="224" y="1025"/>
                  </a:lnTo>
                  <a:lnTo>
                    <a:pt x="224" y="1021"/>
                  </a:lnTo>
                  <a:lnTo>
                    <a:pt x="224" y="1017"/>
                  </a:lnTo>
                  <a:lnTo>
                    <a:pt x="224" y="1012"/>
                  </a:lnTo>
                  <a:lnTo>
                    <a:pt x="224" y="1008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8" y="995"/>
                  </a:lnTo>
                  <a:lnTo>
                    <a:pt x="232" y="991"/>
                  </a:lnTo>
                  <a:lnTo>
                    <a:pt x="237" y="991"/>
                  </a:lnTo>
                  <a:lnTo>
                    <a:pt x="241" y="987"/>
                  </a:lnTo>
                  <a:lnTo>
                    <a:pt x="249" y="987"/>
                  </a:lnTo>
                  <a:lnTo>
                    <a:pt x="254" y="987"/>
                  </a:lnTo>
                  <a:lnTo>
                    <a:pt x="262" y="987"/>
                  </a:lnTo>
                  <a:lnTo>
                    <a:pt x="266" y="987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79" y="987"/>
                  </a:lnTo>
                  <a:lnTo>
                    <a:pt x="283" y="987"/>
                  </a:lnTo>
                  <a:lnTo>
                    <a:pt x="313" y="987"/>
                  </a:lnTo>
                  <a:lnTo>
                    <a:pt x="317" y="983"/>
                  </a:lnTo>
                  <a:lnTo>
                    <a:pt x="321" y="983"/>
                  </a:lnTo>
                  <a:lnTo>
                    <a:pt x="326" y="983"/>
                  </a:lnTo>
                  <a:lnTo>
                    <a:pt x="326" y="978"/>
                  </a:lnTo>
                  <a:lnTo>
                    <a:pt x="330" y="974"/>
                  </a:lnTo>
                  <a:lnTo>
                    <a:pt x="330" y="970"/>
                  </a:lnTo>
                  <a:lnTo>
                    <a:pt x="330" y="966"/>
                  </a:lnTo>
                  <a:lnTo>
                    <a:pt x="334" y="962"/>
                  </a:lnTo>
                  <a:lnTo>
                    <a:pt x="334" y="953"/>
                  </a:lnTo>
                  <a:lnTo>
                    <a:pt x="330" y="945"/>
                  </a:lnTo>
                  <a:lnTo>
                    <a:pt x="330" y="936"/>
                  </a:lnTo>
                  <a:lnTo>
                    <a:pt x="330" y="932"/>
                  </a:lnTo>
                  <a:lnTo>
                    <a:pt x="326" y="911"/>
                  </a:lnTo>
                  <a:lnTo>
                    <a:pt x="326" y="907"/>
                  </a:lnTo>
                  <a:lnTo>
                    <a:pt x="326" y="902"/>
                  </a:lnTo>
                  <a:lnTo>
                    <a:pt x="326" y="894"/>
                  </a:lnTo>
                  <a:lnTo>
                    <a:pt x="326" y="881"/>
                  </a:lnTo>
                  <a:lnTo>
                    <a:pt x="326" y="877"/>
                  </a:lnTo>
                  <a:lnTo>
                    <a:pt x="326" y="873"/>
                  </a:lnTo>
                  <a:lnTo>
                    <a:pt x="330" y="868"/>
                  </a:lnTo>
                  <a:lnTo>
                    <a:pt x="330" y="860"/>
                  </a:lnTo>
                  <a:lnTo>
                    <a:pt x="334" y="856"/>
                  </a:lnTo>
                  <a:lnTo>
                    <a:pt x="334" y="851"/>
                  </a:lnTo>
                  <a:lnTo>
                    <a:pt x="334" y="835"/>
                  </a:lnTo>
                  <a:lnTo>
                    <a:pt x="338" y="830"/>
                  </a:lnTo>
                  <a:lnTo>
                    <a:pt x="338" y="818"/>
                  </a:lnTo>
                  <a:lnTo>
                    <a:pt x="342" y="813"/>
                  </a:lnTo>
                  <a:lnTo>
                    <a:pt x="342" y="801"/>
                  </a:lnTo>
                  <a:lnTo>
                    <a:pt x="342" y="792"/>
                  </a:lnTo>
                  <a:lnTo>
                    <a:pt x="342" y="788"/>
                  </a:lnTo>
                  <a:lnTo>
                    <a:pt x="342" y="784"/>
                  </a:lnTo>
                  <a:lnTo>
                    <a:pt x="338" y="784"/>
                  </a:lnTo>
                  <a:lnTo>
                    <a:pt x="334" y="779"/>
                  </a:lnTo>
                  <a:lnTo>
                    <a:pt x="317" y="779"/>
                  </a:lnTo>
                  <a:lnTo>
                    <a:pt x="313" y="779"/>
                  </a:lnTo>
                  <a:lnTo>
                    <a:pt x="304" y="775"/>
                  </a:lnTo>
                  <a:lnTo>
                    <a:pt x="300" y="775"/>
                  </a:lnTo>
                  <a:lnTo>
                    <a:pt x="292" y="771"/>
                  </a:lnTo>
                  <a:lnTo>
                    <a:pt x="287" y="771"/>
                  </a:lnTo>
                  <a:lnTo>
                    <a:pt x="287" y="767"/>
                  </a:lnTo>
                  <a:lnTo>
                    <a:pt x="287" y="763"/>
                  </a:lnTo>
                  <a:lnTo>
                    <a:pt x="283" y="763"/>
                  </a:lnTo>
                  <a:lnTo>
                    <a:pt x="283" y="758"/>
                  </a:lnTo>
                  <a:lnTo>
                    <a:pt x="283" y="741"/>
                  </a:lnTo>
                  <a:lnTo>
                    <a:pt x="283" y="737"/>
                  </a:lnTo>
                  <a:lnTo>
                    <a:pt x="283" y="733"/>
                  </a:lnTo>
                  <a:lnTo>
                    <a:pt x="283" y="729"/>
                  </a:lnTo>
                  <a:lnTo>
                    <a:pt x="283" y="724"/>
                  </a:lnTo>
                  <a:lnTo>
                    <a:pt x="283" y="720"/>
                  </a:lnTo>
                  <a:lnTo>
                    <a:pt x="283" y="716"/>
                  </a:lnTo>
                  <a:lnTo>
                    <a:pt x="283" y="708"/>
                  </a:lnTo>
                  <a:lnTo>
                    <a:pt x="283" y="703"/>
                  </a:lnTo>
                  <a:lnTo>
                    <a:pt x="283" y="695"/>
                  </a:lnTo>
                  <a:lnTo>
                    <a:pt x="279" y="691"/>
                  </a:lnTo>
                  <a:lnTo>
                    <a:pt x="279" y="686"/>
                  </a:lnTo>
                  <a:lnTo>
                    <a:pt x="279" y="682"/>
                  </a:lnTo>
                  <a:lnTo>
                    <a:pt x="279" y="678"/>
                  </a:lnTo>
                  <a:lnTo>
                    <a:pt x="275" y="669"/>
                  </a:lnTo>
                  <a:lnTo>
                    <a:pt x="271" y="665"/>
                  </a:lnTo>
                  <a:lnTo>
                    <a:pt x="271" y="652"/>
                  </a:lnTo>
                  <a:lnTo>
                    <a:pt x="266" y="640"/>
                  </a:lnTo>
                  <a:lnTo>
                    <a:pt x="266" y="636"/>
                  </a:lnTo>
                  <a:lnTo>
                    <a:pt x="262" y="631"/>
                  </a:lnTo>
                  <a:lnTo>
                    <a:pt x="262" y="627"/>
                  </a:lnTo>
                  <a:lnTo>
                    <a:pt x="262" y="623"/>
                  </a:lnTo>
                  <a:lnTo>
                    <a:pt x="262" y="619"/>
                  </a:lnTo>
                  <a:lnTo>
                    <a:pt x="266" y="614"/>
                  </a:lnTo>
                  <a:lnTo>
                    <a:pt x="271" y="610"/>
                  </a:lnTo>
                  <a:lnTo>
                    <a:pt x="271" y="606"/>
                  </a:lnTo>
                  <a:lnTo>
                    <a:pt x="275" y="606"/>
                  </a:lnTo>
                  <a:lnTo>
                    <a:pt x="279" y="606"/>
                  </a:lnTo>
                  <a:lnTo>
                    <a:pt x="283" y="602"/>
                  </a:lnTo>
                  <a:lnTo>
                    <a:pt x="287" y="602"/>
                  </a:lnTo>
                  <a:lnTo>
                    <a:pt x="300" y="606"/>
                  </a:lnTo>
                  <a:lnTo>
                    <a:pt x="304" y="606"/>
                  </a:lnTo>
                  <a:lnTo>
                    <a:pt x="313" y="606"/>
                  </a:lnTo>
                  <a:lnTo>
                    <a:pt x="317" y="602"/>
                  </a:lnTo>
                  <a:lnTo>
                    <a:pt x="321" y="602"/>
                  </a:lnTo>
                  <a:lnTo>
                    <a:pt x="326" y="597"/>
                  </a:lnTo>
                  <a:lnTo>
                    <a:pt x="334" y="597"/>
                  </a:lnTo>
                  <a:lnTo>
                    <a:pt x="338" y="593"/>
                  </a:lnTo>
                  <a:lnTo>
                    <a:pt x="347" y="585"/>
                  </a:lnTo>
                  <a:lnTo>
                    <a:pt x="351" y="585"/>
                  </a:lnTo>
                  <a:lnTo>
                    <a:pt x="359" y="581"/>
                  </a:lnTo>
                  <a:lnTo>
                    <a:pt x="364" y="576"/>
                  </a:lnTo>
                  <a:lnTo>
                    <a:pt x="368" y="572"/>
                  </a:lnTo>
                  <a:lnTo>
                    <a:pt x="372" y="568"/>
                  </a:lnTo>
                  <a:lnTo>
                    <a:pt x="372" y="564"/>
                  </a:lnTo>
                  <a:lnTo>
                    <a:pt x="376" y="559"/>
                  </a:lnTo>
                  <a:lnTo>
                    <a:pt x="376" y="555"/>
                  </a:lnTo>
                  <a:lnTo>
                    <a:pt x="376" y="551"/>
                  </a:lnTo>
                  <a:lnTo>
                    <a:pt x="372" y="542"/>
                  </a:lnTo>
                  <a:lnTo>
                    <a:pt x="372" y="538"/>
                  </a:lnTo>
                  <a:lnTo>
                    <a:pt x="368" y="534"/>
                  </a:lnTo>
                  <a:lnTo>
                    <a:pt x="368" y="530"/>
                  </a:lnTo>
                  <a:lnTo>
                    <a:pt x="355" y="504"/>
                  </a:lnTo>
                  <a:lnTo>
                    <a:pt x="351" y="492"/>
                  </a:lnTo>
                  <a:lnTo>
                    <a:pt x="347" y="483"/>
                  </a:lnTo>
                  <a:lnTo>
                    <a:pt x="338" y="466"/>
                  </a:lnTo>
                  <a:lnTo>
                    <a:pt x="338" y="462"/>
                  </a:lnTo>
                  <a:lnTo>
                    <a:pt x="338" y="458"/>
                  </a:lnTo>
                  <a:lnTo>
                    <a:pt x="338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42" y="441"/>
                  </a:lnTo>
                  <a:lnTo>
                    <a:pt x="342" y="437"/>
                  </a:lnTo>
                  <a:lnTo>
                    <a:pt x="347" y="432"/>
                  </a:lnTo>
                  <a:lnTo>
                    <a:pt x="351" y="428"/>
                  </a:lnTo>
                  <a:lnTo>
                    <a:pt x="355" y="428"/>
                  </a:lnTo>
                  <a:lnTo>
                    <a:pt x="359" y="428"/>
                  </a:lnTo>
                  <a:lnTo>
                    <a:pt x="368" y="428"/>
                  </a:lnTo>
                  <a:lnTo>
                    <a:pt x="385" y="428"/>
                  </a:lnTo>
                  <a:lnTo>
                    <a:pt x="406" y="428"/>
                  </a:lnTo>
                  <a:lnTo>
                    <a:pt x="436" y="428"/>
                  </a:lnTo>
                  <a:lnTo>
                    <a:pt x="444" y="428"/>
                  </a:lnTo>
                  <a:lnTo>
                    <a:pt x="453" y="428"/>
                  </a:lnTo>
                  <a:lnTo>
                    <a:pt x="461" y="432"/>
                  </a:lnTo>
                  <a:lnTo>
                    <a:pt x="465" y="432"/>
                  </a:lnTo>
                  <a:lnTo>
                    <a:pt x="474" y="437"/>
                  </a:lnTo>
                  <a:lnTo>
                    <a:pt x="478" y="437"/>
                  </a:lnTo>
                  <a:lnTo>
                    <a:pt x="482" y="441"/>
                  </a:lnTo>
                  <a:lnTo>
                    <a:pt x="486" y="445"/>
                  </a:lnTo>
                  <a:lnTo>
                    <a:pt x="491" y="449"/>
                  </a:lnTo>
                  <a:lnTo>
                    <a:pt x="495" y="458"/>
                  </a:lnTo>
                  <a:lnTo>
                    <a:pt x="503" y="462"/>
                  </a:lnTo>
                  <a:lnTo>
                    <a:pt x="503" y="466"/>
                  </a:lnTo>
                  <a:lnTo>
                    <a:pt x="508" y="475"/>
                  </a:lnTo>
                  <a:lnTo>
                    <a:pt x="512" y="479"/>
                  </a:lnTo>
                  <a:lnTo>
                    <a:pt x="512" y="483"/>
                  </a:lnTo>
                  <a:lnTo>
                    <a:pt x="516" y="492"/>
                  </a:lnTo>
                  <a:lnTo>
                    <a:pt x="516" y="496"/>
                  </a:lnTo>
                  <a:lnTo>
                    <a:pt x="520" y="504"/>
                  </a:lnTo>
                  <a:lnTo>
                    <a:pt x="520" y="509"/>
                  </a:lnTo>
                  <a:lnTo>
                    <a:pt x="520" y="517"/>
                  </a:lnTo>
                  <a:lnTo>
                    <a:pt x="525" y="534"/>
                  </a:lnTo>
                  <a:lnTo>
                    <a:pt x="525" y="538"/>
                  </a:lnTo>
                  <a:lnTo>
                    <a:pt x="525" y="542"/>
                  </a:lnTo>
                  <a:lnTo>
                    <a:pt x="529" y="547"/>
                  </a:lnTo>
                  <a:lnTo>
                    <a:pt x="529" y="551"/>
                  </a:lnTo>
                  <a:lnTo>
                    <a:pt x="533" y="551"/>
                  </a:lnTo>
                  <a:lnTo>
                    <a:pt x="537" y="551"/>
                  </a:lnTo>
                  <a:lnTo>
                    <a:pt x="541" y="551"/>
                  </a:lnTo>
                  <a:lnTo>
                    <a:pt x="546" y="547"/>
                  </a:lnTo>
                  <a:lnTo>
                    <a:pt x="550" y="542"/>
                  </a:lnTo>
                  <a:lnTo>
                    <a:pt x="554" y="538"/>
                  </a:lnTo>
                  <a:lnTo>
                    <a:pt x="558" y="538"/>
                  </a:lnTo>
                  <a:lnTo>
                    <a:pt x="567" y="530"/>
                  </a:lnTo>
                  <a:lnTo>
                    <a:pt x="571" y="530"/>
                  </a:lnTo>
                  <a:lnTo>
                    <a:pt x="580" y="525"/>
                  </a:lnTo>
                  <a:lnTo>
                    <a:pt x="588" y="521"/>
                  </a:lnTo>
                  <a:lnTo>
                    <a:pt x="596" y="517"/>
                  </a:lnTo>
                  <a:lnTo>
                    <a:pt x="613" y="513"/>
                  </a:lnTo>
                  <a:lnTo>
                    <a:pt x="618" y="513"/>
                  </a:lnTo>
                  <a:lnTo>
                    <a:pt x="622" y="509"/>
                  </a:lnTo>
                  <a:lnTo>
                    <a:pt x="626" y="504"/>
                  </a:lnTo>
                  <a:lnTo>
                    <a:pt x="630" y="500"/>
                  </a:lnTo>
                  <a:lnTo>
                    <a:pt x="639" y="496"/>
                  </a:lnTo>
                  <a:lnTo>
                    <a:pt x="647" y="487"/>
                  </a:lnTo>
                  <a:lnTo>
                    <a:pt x="652" y="483"/>
                  </a:lnTo>
                  <a:lnTo>
                    <a:pt x="652" y="479"/>
                  </a:lnTo>
                  <a:lnTo>
                    <a:pt x="664" y="462"/>
                  </a:lnTo>
                  <a:lnTo>
                    <a:pt x="664" y="458"/>
                  </a:lnTo>
                  <a:lnTo>
                    <a:pt x="664" y="453"/>
                  </a:lnTo>
                  <a:lnTo>
                    <a:pt x="668" y="449"/>
                  </a:lnTo>
                  <a:lnTo>
                    <a:pt x="668" y="445"/>
                  </a:lnTo>
                  <a:lnTo>
                    <a:pt x="668" y="441"/>
                  </a:lnTo>
                  <a:lnTo>
                    <a:pt x="668" y="437"/>
                  </a:lnTo>
                  <a:lnTo>
                    <a:pt x="668" y="432"/>
                  </a:lnTo>
                  <a:lnTo>
                    <a:pt x="668" y="428"/>
                  </a:lnTo>
                  <a:lnTo>
                    <a:pt x="668" y="424"/>
                  </a:lnTo>
                  <a:lnTo>
                    <a:pt x="664" y="415"/>
                  </a:lnTo>
                  <a:lnTo>
                    <a:pt x="664" y="411"/>
                  </a:lnTo>
                  <a:lnTo>
                    <a:pt x="660" y="407"/>
                  </a:lnTo>
                  <a:lnTo>
                    <a:pt x="660" y="403"/>
                  </a:lnTo>
                  <a:lnTo>
                    <a:pt x="656" y="398"/>
                  </a:lnTo>
                  <a:lnTo>
                    <a:pt x="643" y="386"/>
                  </a:lnTo>
                  <a:lnTo>
                    <a:pt x="639" y="382"/>
                  </a:lnTo>
                  <a:lnTo>
                    <a:pt x="630" y="369"/>
                  </a:lnTo>
                  <a:lnTo>
                    <a:pt x="626" y="365"/>
                  </a:lnTo>
                  <a:lnTo>
                    <a:pt x="622" y="360"/>
                  </a:lnTo>
                  <a:lnTo>
                    <a:pt x="618" y="356"/>
                  </a:lnTo>
                  <a:lnTo>
                    <a:pt x="613" y="352"/>
                  </a:lnTo>
                  <a:lnTo>
                    <a:pt x="609" y="352"/>
                  </a:lnTo>
                  <a:lnTo>
                    <a:pt x="605" y="348"/>
                  </a:lnTo>
                  <a:lnTo>
                    <a:pt x="592" y="348"/>
                  </a:lnTo>
                  <a:lnTo>
                    <a:pt x="588" y="348"/>
                  </a:lnTo>
                  <a:lnTo>
                    <a:pt x="580" y="343"/>
                  </a:lnTo>
                  <a:lnTo>
                    <a:pt x="567" y="339"/>
                  </a:lnTo>
                  <a:lnTo>
                    <a:pt x="563" y="339"/>
                  </a:lnTo>
                  <a:lnTo>
                    <a:pt x="550" y="335"/>
                  </a:lnTo>
                  <a:lnTo>
                    <a:pt x="546" y="335"/>
                  </a:lnTo>
                  <a:lnTo>
                    <a:pt x="537" y="335"/>
                  </a:lnTo>
                  <a:lnTo>
                    <a:pt x="533" y="331"/>
                  </a:lnTo>
                  <a:lnTo>
                    <a:pt x="529" y="326"/>
                  </a:lnTo>
                  <a:lnTo>
                    <a:pt x="525" y="322"/>
                  </a:lnTo>
                  <a:lnTo>
                    <a:pt x="520" y="322"/>
                  </a:lnTo>
                  <a:lnTo>
                    <a:pt x="516" y="318"/>
                  </a:lnTo>
                  <a:lnTo>
                    <a:pt x="512" y="310"/>
                  </a:lnTo>
                  <a:lnTo>
                    <a:pt x="508" y="305"/>
                  </a:lnTo>
                  <a:lnTo>
                    <a:pt x="499" y="297"/>
                  </a:lnTo>
                  <a:lnTo>
                    <a:pt x="495" y="284"/>
                  </a:lnTo>
                  <a:lnTo>
                    <a:pt x="499" y="284"/>
                  </a:lnTo>
                  <a:lnTo>
                    <a:pt x="499" y="280"/>
                  </a:lnTo>
                  <a:lnTo>
                    <a:pt x="503" y="276"/>
                  </a:lnTo>
                  <a:lnTo>
                    <a:pt x="508" y="271"/>
                  </a:lnTo>
                  <a:lnTo>
                    <a:pt x="508" y="267"/>
                  </a:lnTo>
                  <a:lnTo>
                    <a:pt x="512" y="250"/>
                  </a:lnTo>
                  <a:lnTo>
                    <a:pt x="516" y="238"/>
                  </a:lnTo>
                  <a:lnTo>
                    <a:pt x="520" y="216"/>
                  </a:lnTo>
                  <a:lnTo>
                    <a:pt x="525" y="204"/>
                  </a:lnTo>
                  <a:lnTo>
                    <a:pt x="529" y="195"/>
                  </a:lnTo>
                  <a:lnTo>
                    <a:pt x="529" y="187"/>
                  </a:lnTo>
                  <a:lnTo>
                    <a:pt x="533" y="178"/>
                  </a:lnTo>
                  <a:lnTo>
                    <a:pt x="537" y="170"/>
                  </a:lnTo>
                  <a:lnTo>
                    <a:pt x="541" y="166"/>
                  </a:lnTo>
                  <a:lnTo>
                    <a:pt x="541" y="161"/>
                  </a:lnTo>
                  <a:lnTo>
                    <a:pt x="554" y="149"/>
                  </a:lnTo>
                  <a:lnTo>
                    <a:pt x="554" y="140"/>
                  </a:lnTo>
                  <a:lnTo>
                    <a:pt x="558" y="136"/>
                  </a:lnTo>
                  <a:lnTo>
                    <a:pt x="563" y="127"/>
                  </a:lnTo>
                  <a:lnTo>
                    <a:pt x="567" y="119"/>
                  </a:lnTo>
                  <a:lnTo>
                    <a:pt x="567" y="111"/>
                  </a:lnTo>
                  <a:lnTo>
                    <a:pt x="575" y="89"/>
                  </a:lnTo>
                  <a:lnTo>
                    <a:pt x="580" y="72"/>
                  </a:lnTo>
                  <a:lnTo>
                    <a:pt x="584" y="64"/>
                  </a:lnTo>
                  <a:lnTo>
                    <a:pt x="584" y="56"/>
                  </a:lnTo>
                  <a:lnTo>
                    <a:pt x="588" y="51"/>
                  </a:lnTo>
                  <a:lnTo>
                    <a:pt x="588" y="47"/>
                  </a:lnTo>
                  <a:lnTo>
                    <a:pt x="592" y="43"/>
                  </a:lnTo>
                  <a:lnTo>
                    <a:pt x="596" y="39"/>
                  </a:lnTo>
                  <a:lnTo>
                    <a:pt x="605" y="30"/>
                  </a:lnTo>
                  <a:lnTo>
                    <a:pt x="609" y="26"/>
                  </a:lnTo>
                  <a:lnTo>
                    <a:pt x="613" y="22"/>
                  </a:lnTo>
                  <a:lnTo>
                    <a:pt x="618" y="22"/>
                  </a:lnTo>
                  <a:lnTo>
                    <a:pt x="622" y="17"/>
                  </a:lnTo>
                  <a:lnTo>
                    <a:pt x="626" y="13"/>
                  </a:lnTo>
                  <a:lnTo>
                    <a:pt x="635" y="13"/>
                  </a:lnTo>
                  <a:lnTo>
                    <a:pt x="639" y="9"/>
                  </a:lnTo>
                  <a:lnTo>
                    <a:pt x="652" y="9"/>
                  </a:lnTo>
                  <a:lnTo>
                    <a:pt x="664" y="5"/>
                  </a:lnTo>
                  <a:lnTo>
                    <a:pt x="668" y="0"/>
                  </a:lnTo>
                  <a:lnTo>
                    <a:pt x="677" y="0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94" y="0"/>
                  </a:lnTo>
                  <a:lnTo>
                    <a:pt x="698" y="5"/>
                  </a:lnTo>
                  <a:lnTo>
                    <a:pt x="702" y="5"/>
                  </a:lnTo>
                  <a:lnTo>
                    <a:pt x="702" y="9"/>
                  </a:lnTo>
                  <a:lnTo>
                    <a:pt x="707" y="13"/>
                  </a:lnTo>
                  <a:lnTo>
                    <a:pt x="707" y="17"/>
                  </a:lnTo>
                  <a:lnTo>
                    <a:pt x="707" y="22"/>
                  </a:lnTo>
                  <a:lnTo>
                    <a:pt x="707" y="26"/>
                  </a:lnTo>
                  <a:lnTo>
                    <a:pt x="707" y="39"/>
                  </a:lnTo>
                  <a:lnTo>
                    <a:pt x="707" y="43"/>
                  </a:lnTo>
                  <a:lnTo>
                    <a:pt x="707" y="47"/>
                  </a:lnTo>
                  <a:lnTo>
                    <a:pt x="707" y="51"/>
                  </a:lnTo>
                  <a:lnTo>
                    <a:pt x="711" y="51"/>
                  </a:lnTo>
                  <a:lnTo>
                    <a:pt x="715" y="51"/>
                  </a:lnTo>
                  <a:lnTo>
                    <a:pt x="723" y="51"/>
                  </a:lnTo>
                  <a:lnTo>
                    <a:pt x="728" y="47"/>
                  </a:lnTo>
                  <a:lnTo>
                    <a:pt x="732" y="47"/>
                  </a:lnTo>
                  <a:lnTo>
                    <a:pt x="736" y="47"/>
                  </a:lnTo>
                  <a:lnTo>
                    <a:pt x="745" y="47"/>
                  </a:lnTo>
                  <a:lnTo>
                    <a:pt x="749" y="51"/>
                  </a:lnTo>
                  <a:lnTo>
                    <a:pt x="753" y="51"/>
                  </a:lnTo>
                  <a:lnTo>
                    <a:pt x="757" y="56"/>
                  </a:lnTo>
                  <a:lnTo>
                    <a:pt x="757" y="64"/>
                  </a:lnTo>
                  <a:lnTo>
                    <a:pt x="757" y="68"/>
                  </a:lnTo>
                  <a:lnTo>
                    <a:pt x="762" y="72"/>
                  </a:lnTo>
                  <a:lnTo>
                    <a:pt x="762" y="77"/>
                  </a:lnTo>
                  <a:lnTo>
                    <a:pt x="766" y="81"/>
                  </a:lnTo>
                  <a:lnTo>
                    <a:pt x="770" y="85"/>
                  </a:lnTo>
                  <a:lnTo>
                    <a:pt x="774" y="89"/>
                  </a:lnTo>
                  <a:lnTo>
                    <a:pt x="779" y="94"/>
                  </a:lnTo>
                  <a:lnTo>
                    <a:pt x="783" y="98"/>
                  </a:lnTo>
                  <a:lnTo>
                    <a:pt x="787" y="102"/>
                  </a:lnTo>
                  <a:lnTo>
                    <a:pt x="791" y="102"/>
                  </a:lnTo>
                  <a:lnTo>
                    <a:pt x="795" y="106"/>
                  </a:lnTo>
                  <a:lnTo>
                    <a:pt x="804" y="111"/>
                  </a:lnTo>
                  <a:lnTo>
                    <a:pt x="808" y="115"/>
                  </a:lnTo>
                  <a:lnTo>
                    <a:pt x="817" y="115"/>
                  </a:lnTo>
                  <a:lnTo>
                    <a:pt x="821" y="119"/>
                  </a:lnTo>
                  <a:lnTo>
                    <a:pt x="825" y="119"/>
                  </a:lnTo>
                  <a:lnTo>
                    <a:pt x="834" y="119"/>
                  </a:lnTo>
                  <a:lnTo>
                    <a:pt x="842" y="119"/>
                  </a:lnTo>
                  <a:lnTo>
                    <a:pt x="846" y="119"/>
                  </a:lnTo>
                  <a:lnTo>
                    <a:pt x="850" y="119"/>
                  </a:lnTo>
                  <a:lnTo>
                    <a:pt x="855" y="123"/>
                  </a:lnTo>
                  <a:lnTo>
                    <a:pt x="859" y="123"/>
                  </a:lnTo>
                  <a:lnTo>
                    <a:pt x="863" y="127"/>
                  </a:lnTo>
                  <a:lnTo>
                    <a:pt x="867" y="132"/>
                  </a:lnTo>
                  <a:lnTo>
                    <a:pt x="872" y="136"/>
                  </a:lnTo>
                  <a:lnTo>
                    <a:pt x="872" y="140"/>
                  </a:lnTo>
                  <a:lnTo>
                    <a:pt x="876" y="149"/>
                  </a:lnTo>
                  <a:lnTo>
                    <a:pt x="876" y="153"/>
                  </a:lnTo>
                  <a:lnTo>
                    <a:pt x="876" y="157"/>
                  </a:lnTo>
                  <a:lnTo>
                    <a:pt x="872" y="166"/>
                  </a:lnTo>
                  <a:lnTo>
                    <a:pt x="872" y="170"/>
                  </a:lnTo>
                  <a:lnTo>
                    <a:pt x="872" y="174"/>
                  </a:lnTo>
                  <a:lnTo>
                    <a:pt x="872" y="178"/>
                  </a:lnTo>
                  <a:lnTo>
                    <a:pt x="876" y="178"/>
                  </a:lnTo>
                  <a:lnTo>
                    <a:pt x="880" y="183"/>
                  </a:lnTo>
                  <a:lnTo>
                    <a:pt x="893" y="191"/>
                  </a:lnTo>
                  <a:lnTo>
                    <a:pt x="906" y="199"/>
                  </a:lnTo>
                  <a:lnTo>
                    <a:pt x="910" y="199"/>
                  </a:lnTo>
                  <a:lnTo>
                    <a:pt x="914" y="204"/>
                  </a:lnTo>
                  <a:lnTo>
                    <a:pt x="918" y="204"/>
                  </a:lnTo>
                  <a:lnTo>
                    <a:pt x="922" y="208"/>
                  </a:lnTo>
                  <a:lnTo>
                    <a:pt x="931" y="208"/>
                  </a:lnTo>
                  <a:lnTo>
                    <a:pt x="939" y="208"/>
                  </a:lnTo>
                  <a:lnTo>
                    <a:pt x="944" y="208"/>
                  </a:lnTo>
                  <a:lnTo>
                    <a:pt x="948" y="208"/>
                  </a:lnTo>
                  <a:lnTo>
                    <a:pt x="952" y="208"/>
                  </a:lnTo>
                  <a:lnTo>
                    <a:pt x="956" y="204"/>
                  </a:lnTo>
                  <a:lnTo>
                    <a:pt x="965" y="204"/>
                  </a:lnTo>
                  <a:lnTo>
                    <a:pt x="973" y="199"/>
                  </a:lnTo>
                  <a:lnTo>
                    <a:pt x="977" y="199"/>
                  </a:lnTo>
                  <a:lnTo>
                    <a:pt x="982" y="204"/>
                  </a:lnTo>
                  <a:lnTo>
                    <a:pt x="986" y="204"/>
                  </a:lnTo>
                  <a:lnTo>
                    <a:pt x="1003" y="216"/>
                  </a:lnTo>
                  <a:lnTo>
                    <a:pt x="1007" y="221"/>
                  </a:lnTo>
                  <a:lnTo>
                    <a:pt x="1016" y="225"/>
                  </a:lnTo>
                  <a:lnTo>
                    <a:pt x="1020" y="229"/>
                  </a:lnTo>
                  <a:lnTo>
                    <a:pt x="1024" y="233"/>
                  </a:lnTo>
                  <a:lnTo>
                    <a:pt x="1033" y="238"/>
                  </a:lnTo>
                  <a:lnTo>
                    <a:pt x="1037" y="242"/>
                  </a:lnTo>
                  <a:lnTo>
                    <a:pt x="1041" y="250"/>
                  </a:lnTo>
                  <a:lnTo>
                    <a:pt x="1045" y="255"/>
                  </a:lnTo>
                  <a:lnTo>
                    <a:pt x="1049" y="263"/>
                  </a:lnTo>
                  <a:lnTo>
                    <a:pt x="1049" y="267"/>
                  </a:lnTo>
                  <a:lnTo>
                    <a:pt x="1049" y="276"/>
                  </a:lnTo>
                  <a:lnTo>
                    <a:pt x="1054" y="280"/>
                  </a:lnTo>
                  <a:lnTo>
                    <a:pt x="1049" y="284"/>
                  </a:lnTo>
                  <a:lnTo>
                    <a:pt x="1049" y="288"/>
                  </a:lnTo>
                  <a:lnTo>
                    <a:pt x="1049" y="301"/>
                  </a:lnTo>
                  <a:lnTo>
                    <a:pt x="1045" y="310"/>
                  </a:lnTo>
                  <a:lnTo>
                    <a:pt x="1045" y="322"/>
                  </a:lnTo>
                  <a:lnTo>
                    <a:pt x="1045" y="331"/>
                  </a:lnTo>
                  <a:lnTo>
                    <a:pt x="1045" y="335"/>
                  </a:lnTo>
                  <a:lnTo>
                    <a:pt x="1045" y="356"/>
                  </a:lnTo>
                  <a:lnTo>
                    <a:pt x="1045" y="360"/>
                  </a:lnTo>
                  <a:lnTo>
                    <a:pt x="1045" y="369"/>
                  </a:lnTo>
                  <a:lnTo>
                    <a:pt x="1045" y="373"/>
                  </a:lnTo>
                  <a:lnTo>
                    <a:pt x="1049" y="377"/>
                  </a:lnTo>
                  <a:lnTo>
                    <a:pt x="1049" y="386"/>
                  </a:lnTo>
                  <a:lnTo>
                    <a:pt x="1054" y="390"/>
                  </a:lnTo>
                  <a:lnTo>
                    <a:pt x="1058" y="394"/>
                  </a:lnTo>
                  <a:lnTo>
                    <a:pt x="1062" y="398"/>
                  </a:lnTo>
                  <a:lnTo>
                    <a:pt x="1066" y="398"/>
                  </a:lnTo>
                  <a:lnTo>
                    <a:pt x="1075" y="398"/>
                  </a:lnTo>
                  <a:lnTo>
                    <a:pt x="1079" y="403"/>
                  </a:lnTo>
                  <a:lnTo>
                    <a:pt x="1083" y="403"/>
                  </a:lnTo>
                  <a:lnTo>
                    <a:pt x="1088" y="407"/>
                  </a:lnTo>
                  <a:lnTo>
                    <a:pt x="1088" y="411"/>
                  </a:lnTo>
                  <a:lnTo>
                    <a:pt x="1092" y="411"/>
                  </a:lnTo>
                  <a:lnTo>
                    <a:pt x="1092" y="420"/>
                  </a:lnTo>
                  <a:lnTo>
                    <a:pt x="1096" y="428"/>
                  </a:lnTo>
                  <a:lnTo>
                    <a:pt x="1096" y="432"/>
                  </a:lnTo>
                  <a:lnTo>
                    <a:pt x="1100" y="441"/>
                  </a:lnTo>
                  <a:lnTo>
                    <a:pt x="1100" y="445"/>
                  </a:lnTo>
                  <a:lnTo>
                    <a:pt x="1105" y="449"/>
                  </a:lnTo>
                  <a:lnTo>
                    <a:pt x="1109" y="453"/>
                  </a:lnTo>
                  <a:lnTo>
                    <a:pt x="1109" y="458"/>
                  </a:lnTo>
                  <a:lnTo>
                    <a:pt x="1113" y="462"/>
                  </a:lnTo>
                  <a:lnTo>
                    <a:pt x="1117" y="462"/>
                  </a:lnTo>
                  <a:lnTo>
                    <a:pt x="1126" y="462"/>
                  </a:lnTo>
                  <a:lnTo>
                    <a:pt x="1130" y="462"/>
                  </a:lnTo>
                  <a:lnTo>
                    <a:pt x="1134" y="458"/>
                  </a:lnTo>
                  <a:lnTo>
                    <a:pt x="1138" y="458"/>
                  </a:lnTo>
                  <a:lnTo>
                    <a:pt x="1147" y="453"/>
                  </a:lnTo>
                  <a:lnTo>
                    <a:pt x="1151" y="453"/>
                  </a:lnTo>
                  <a:lnTo>
                    <a:pt x="1155" y="449"/>
                  </a:lnTo>
                  <a:lnTo>
                    <a:pt x="1168" y="441"/>
                  </a:lnTo>
                  <a:lnTo>
                    <a:pt x="1176" y="437"/>
                  </a:lnTo>
                  <a:lnTo>
                    <a:pt x="1181" y="432"/>
                  </a:lnTo>
                  <a:lnTo>
                    <a:pt x="1198" y="424"/>
                  </a:lnTo>
                  <a:lnTo>
                    <a:pt x="1202" y="420"/>
                  </a:lnTo>
                  <a:lnTo>
                    <a:pt x="1206" y="420"/>
                  </a:lnTo>
                  <a:lnTo>
                    <a:pt x="1210" y="415"/>
                  </a:lnTo>
                  <a:lnTo>
                    <a:pt x="1210" y="411"/>
                  </a:lnTo>
                  <a:lnTo>
                    <a:pt x="1215" y="411"/>
                  </a:lnTo>
                  <a:lnTo>
                    <a:pt x="1215" y="403"/>
                  </a:lnTo>
                  <a:lnTo>
                    <a:pt x="1215" y="398"/>
                  </a:lnTo>
                  <a:lnTo>
                    <a:pt x="1219" y="377"/>
                  </a:lnTo>
                  <a:lnTo>
                    <a:pt x="1219" y="373"/>
                  </a:lnTo>
                  <a:lnTo>
                    <a:pt x="1219" y="365"/>
                  </a:lnTo>
                  <a:lnTo>
                    <a:pt x="1223" y="360"/>
                  </a:lnTo>
                  <a:lnTo>
                    <a:pt x="1227" y="356"/>
                  </a:lnTo>
                  <a:lnTo>
                    <a:pt x="1232" y="352"/>
                  </a:lnTo>
                  <a:lnTo>
                    <a:pt x="1236" y="348"/>
                  </a:lnTo>
                  <a:lnTo>
                    <a:pt x="1244" y="343"/>
                  </a:lnTo>
                  <a:lnTo>
                    <a:pt x="1253" y="335"/>
                  </a:lnTo>
                  <a:lnTo>
                    <a:pt x="1261" y="335"/>
                  </a:lnTo>
                  <a:lnTo>
                    <a:pt x="1265" y="331"/>
                  </a:lnTo>
                  <a:lnTo>
                    <a:pt x="1274" y="331"/>
                  </a:lnTo>
                  <a:lnTo>
                    <a:pt x="1278" y="326"/>
                  </a:lnTo>
                  <a:lnTo>
                    <a:pt x="1282" y="326"/>
                  </a:lnTo>
                  <a:lnTo>
                    <a:pt x="1287" y="326"/>
                  </a:lnTo>
                  <a:lnTo>
                    <a:pt x="1295" y="326"/>
                  </a:lnTo>
                  <a:lnTo>
                    <a:pt x="1308" y="326"/>
                  </a:lnTo>
                  <a:lnTo>
                    <a:pt x="1312" y="322"/>
                  </a:lnTo>
                  <a:lnTo>
                    <a:pt x="1316" y="322"/>
                  </a:lnTo>
                  <a:lnTo>
                    <a:pt x="1320" y="322"/>
                  </a:lnTo>
                  <a:lnTo>
                    <a:pt x="1325" y="322"/>
                  </a:lnTo>
                  <a:lnTo>
                    <a:pt x="1333" y="318"/>
                  </a:lnTo>
                  <a:lnTo>
                    <a:pt x="1337" y="314"/>
                  </a:lnTo>
                  <a:lnTo>
                    <a:pt x="1346" y="314"/>
                  </a:lnTo>
                  <a:lnTo>
                    <a:pt x="1354" y="305"/>
                  </a:lnTo>
                  <a:lnTo>
                    <a:pt x="1371" y="297"/>
                  </a:lnTo>
                  <a:lnTo>
                    <a:pt x="1375" y="293"/>
                  </a:lnTo>
                  <a:lnTo>
                    <a:pt x="1380" y="288"/>
                  </a:lnTo>
                  <a:lnTo>
                    <a:pt x="1384" y="288"/>
                  </a:lnTo>
                  <a:lnTo>
                    <a:pt x="1388" y="288"/>
                  </a:lnTo>
                  <a:lnTo>
                    <a:pt x="1392" y="288"/>
                  </a:lnTo>
                  <a:lnTo>
                    <a:pt x="1397" y="288"/>
                  </a:lnTo>
                  <a:lnTo>
                    <a:pt x="1401" y="288"/>
                  </a:lnTo>
                  <a:lnTo>
                    <a:pt x="1401" y="293"/>
                  </a:lnTo>
                  <a:lnTo>
                    <a:pt x="1405" y="293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14" y="305"/>
                  </a:lnTo>
                  <a:lnTo>
                    <a:pt x="1418" y="314"/>
                  </a:lnTo>
                  <a:lnTo>
                    <a:pt x="1418" y="318"/>
                  </a:lnTo>
                  <a:lnTo>
                    <a:pt x="1422" y="322"/>
                  </a:lnTo>
                  <a:lnTo>
                    <a:pt x="1426" y="343"/>
                  </a:lnTo>
                  <a:lnTo>
                    <a:pt x="1430" y="356"/>
                  </a:lnTo>
                  <a:lnTo>
                    <a:pt x="1435" y="369"/>
                  </a:lnTo>
                  <a:lnTo>
                    <a:pt x="1439" y="394"/>
                  </a:lnTo>
                  <a:lnTo>
                    <a:pt x="1443" y="398"/>
                  </a:lnTo>
                  <a:lnTo>
                    <a:pt x="1443" y="407"/>
                  </a:lnTo>
                  <a:lnTo>
                    <a:pt x="1447" y="415"/>
                  </a:lnTo>
                  <a:lnTo>
                    <a:pt x="1447" y="420"/>
                  </a:lnTo>
                  <a:lnTo>
                    <a:pt x="1452" y="428"/>
                  </a:lnTo>
                  <a:lnTo>
                    <a:pt x="1456" y="437"/>
                  </a:lnTo>
                  <a:lnTo>
                    <a:pt x="1464" y="445"/>
                  </a:lnTo>
                  <a:lnTo>
                    <a:pt x="1469" y="449"/>
                  </a:lnTo>
                  <a:lnTo>
                    <a:pt x="1469" y="453"/>
                  </a:lnTo>
                  <a:lnTo>
                    <a:pt x="1473" y="458"/>
                  </a:lnTo>
                  <a:lnTo>
                    <a:pt x="1477" y="458"/>
                  </a:lnTo>
                  <a:lnTo>
                    <a:pt x="1481" y="462"/>
                  </a:lnTo>
                  <a:lnTo>
                    <a:pt x="1486" y="466"/>
                  </a:lnTo>
                  <a:lnTo>
                    <a:pt x="1490" y="466"/>
                  </a:lnTo>
                  <a:lnTo>
                    <a:pt x="1502" y="475"/>
                  </a:lnTo>
                  <a:lnTo>
                    <a:pt x="1515" y="479"/>
                  </a:lnTo>
                  <a:lnTo>
                    <a:pt x="1519" y="483"/>
                  </a:lnTo>
                  <a:lnTo>
                    <a:pt x="1528" y="487"/>
                  </a:lnTo>
                  <a:lnTo>
                    <a:pt x="1536" y="492"/>
                  </a:lnTo>
                  <a:lnTo>
                    <a:pt x="1541" y="496"/>
                  </a:lnTo>
                  <a:lnTo>
                    <a:pt x="1549" y="500"/>
                  </a:lnTo>
                  <a:lnTo>
                    <a:pt x="1553" y="504"/>
                  </a:lnTo>
                  <a:lnTo>
                    <a:pt x="1562" y="513"/>
                  </a:lnTo>
                  <a:lnTo>
                    <a:pt x="1566" y="517"/>
                  </a:lnTo>
                  <a:lnTo>
                    <a:pt x="1570" y="521"/>
                  </a:lnTo>
                  <a:lnTo>
                    <a:pt x="1574" y="525"/>
                  </a:lnTo>
                  <a:lnTo>
                    <a:pt x="1579" y="530"/>
                  </a:lnTo>
                  <a:lnTo>
                    <a:pt x="1583" y="538"/>
                  </a:lnTo>
                  <a:lnTo>
                    <a:pt x="1583" y="542"/>
                  </a:lnTo>
                  <a:lnTo>
                    <a:pt x="1587" y="547"/>
                  </a:lnTo>
                  <a:lnTo>
                    <a:pt x="1587" y="555"/>
                  </a:lnTo>
                  <a:lnTo>
                    <a:pt x="1596" y="572"/>
                  </a:lnTo>
                  <a:lnTo>
                    <a:pt x="1596" y="585"/>
                  </a:lnTo>
                  <a:lnTo>
                    <a:pt x="1600" y="589"/>
                  </a:lnTo>
                  <a:lnTo>
                    <a:pt x="1600" y="593"/>
                  </a:lnTo>
                  <a:lnTo>
                    <a:pt x="1604" y="593"/>
                  </a:lnTo>
                  <a:lnTo>
                    <a:pt x="1596" y="597"/>
                  </a:lnTo>
                  <a:lnTo>
                    <a:pt x="1574" y="606"/>
                  </a:lnTo>
                  <a:lnTo>
                    <a:pt x="1655" y="724"/>
                  </a:lnTo>
                  <a:lnTo>
                    <a:pt x="1663" y="741"/>
                  </a:lnTo>
                  <a:lnTo>
                    <a:pt x="1668" y="746"/>
                  </a:lnTo>
                  <a:lnTo>
                    <a:pt x="1676" y="758"/>
                  </a:lnTo>
                  <a:lnTo>
                    <a:pt x="1684" y="767"/>
                  </a:lnTo>
                  <a:lnTo>
                    <a:pt x="1689" y="771"/>
                  </a:lnTo>
                  <a:lnTo>
                    <a:pt x="1697" y="779"/>
                  </a:lnTo>
                  <a:lnTo>
                    <a:pt x="1706" y="792"/>
                  </a:lnTo>
                  <a:lnTo>
                    <a:pt x="1735" y="818"/>
                  </a:lnTo>
                  <a:lnTo>
                    <a:pt x="1740" y="822"/>
                  </a:lnTo>
                  <a:lnTo>
                    <a:pt x="1744" y="830"/>
                  </a:lnTo>
                  <a:lnTo>
                    <a:pt x="1752" y="839"/>
                  </a:lnTo>
                  <a:lnTo>
                    <a:pt x="1756" y="847"/>
                  </a:lnTo>
                  <a:lnTo>
                    <a:pt x="1765" y="856"/>
                  </a:lnTo>
                  <a:lnTo>
                    <a:pt x="1769" y="864"/>
                  </a:lnTo>
                  <a:lnTo>
                    <a:pt x="1778" y="877"/>
                  </a:lnTo>
                  <a:lnTo>
                    <a:pt x="1790" y="902"/>
                  </a:lnTo>
                  <a:lnTo>
                    <a:pt x="1816" y="949"/>
                  </a:lnTo>
                  <a:lnTo>
                    <a:pt x="1824" y="962"/>
                  </a:lnTo>
                  <a:lnTo>
                    <a:pt x="1833" y="970"/>
                  </a:lnTo>
                  <a:lnTo>
                    <a:pt x="1837" y="978"/>
                  </a:lnTo>
                  <a:lnTo>
                    <a:pt x="1841" y="987"/>
                  </a:lnTo>
                  <a:lnTo>
                    <a:pt x="1845" y="991"/>
                  </a:lnTo>
                  <a:lnTo>
                    <a:pt x="1850" y="1000"/>
                  </a:lnTo>
                  <a:lnTo>
                    <a:pt x="1854" y="1004"/>
                  </a:lnTo>
                  <a:lnTo>
                    <a:pt x="1858" y="1008"/>
                  </a:lnTo>
                  <a:lnTo>
                    <a:pt x="1862" y="1012"/>
                  </a:lnTo>
                  <a:lnTo>
                    <a:pt x="1867" y="1017"/>
                  </a:lnTo>
                  <a:lnTo>
                    <a:pt x="1871" y="1021"/>
                  </a:lnTo>
                  <a:lnTo>
                    <a:pt x="1875" y="1021"/>
                  </a:lnTo>
                  <a:lnTo>
                    <a:pt x="1879" y="1025"/>
                  </a:lnTo>
                  <a:lnTo>
                    <a:pt x="1888" y="1025"/>
                  </a:lnTo>
                  <a:lnTo>
                    <a:pt x="1896" y="1025"/>
                  </a:lnTo>
                  <a:lnTo>
                    <a:pt x="1909" y="1025"/>
                  </a:lnTo>
                  <a:lnTo>
                    <a:pt x="1930" y="1025"/>
                  </a:lnTo>
                  <a:lnTo>
                    <a:pt x="1938" y="1025"/>
                  </a:lnTo>
                  <a:lnTo>
                    <a:pt x="1943" y="1025"/>
                  </a:lnTo>
                  <a:lnTo>
                    <a:pt x="1947" y="1025"/>
                  </a:lnTo>
                  <a:lnTo>
                    <a:pt x="1947" y="1029"/>
                  </a:lnTo>
                  <a:lnTo>
                    <a:pt x="1951" y="1029"/>
                  </a:lnTo>
                  <a:lnTo>
                    <a:pt x="1951" y="1034"/>
                  </a:lnTo>
                  <a:lnTo>
                    <a:pt x="1947" y="1034"/>
                  </a:lnTo>
                  <a:lnTo>
                    <a:pt x="1943" y="1038"/>
                  </a:lnTo>
                  <a:lnTo>
                    <a:pt x="1938" y="1042"/>
                  </a:lnTo>
                  <a:lnTo>
                    <a:pt x="1926" y="1046"/>
                  </a:lnTo>
                  <a:lnTo>
                    <a:pt x="1922" y="1046"/>
                  </a:lnTo>
                  <a:lnTo>
                    <a:pt x="1917" y="1050"/>
                  </a:lnTo>
                  <a:lnTo>
                    <a:pt x="1913" y="1055"/>
                  </a:lnTo>
                  <a:lnTo>
                    <a:pt x="1909" y="1059"/>
                  </a:lnTo>
                  <a:lnTo>
                    <a:pt x="1909" y="1063"/>
                  </a:lnTo>
                  <a:lnTo>
                    <a:pt x="1909" y="1067"/>
                  </a:lnTo>
                  <a:lnTo>
                    <a:pt x="1913" y="1072"/>
                  </a:lnTo>
                  <a:lnTo>
                    <a:pt x="1913" y="1076"/>
                  </a:lnTo>
                  <a:lnTo>
                    <a:pt x="1917" y="1080"/>
                  </a:lnTo>
                  <a:lnTo>
                    <a:pt x="1922" y="1084"/>
                  </a:lnTo>
                  <a:lnTo>
                    <a:pt x="1926" y="1089"/>
                  </a:lnTo>
                  <a:lnTo>
                    <a:pt x="1943" y="1101"/>
                  </a:lnTo>
                  <a:lnTo>
                    <a:pt x="1960" y="1118"/>
                  </a:lnTo>
                  <a:lnTo>
                    <a:pt x="1964" y="1122"/>
                  </a:lnTo>
                  <a:lnTo>
                    <a:pt x="1968" y="1127"/>
                  </a:lnTo>
                  <a:lnTo>
                    <a:pt x="1968" y="1131"/>
                  </a:lnTo>
                  <a:lnTo>
                    <a:pt x="1972" y="1131"/>
                  </a:lnTo>
                  <a:lnTo>
                    <a:pt x="1972" y="1135"/>
                  </a:lnTo>
                  <a:lnTo>
                    <a:pt x="1972" y="1139"/>
                  </a:lnTo>
                  <a:lnTo>
                    <a:pt x="1972" y="1144"/>
                  </a:lnTo>
                  <a:lnTo>
                    <a:pt x="1972" y="1148"/>
                  </a:lnTo>
                  <a:lnTo>
                    <a:pt x="1968" y="1152"/>
                  </a:lnTo>
                  <a:lnTo>
                    <a:pt x="1968" y="1161"/>
                  </a:lnTo>
                  <a:lnTo>
                    <a:pt x="1964" y="1165"/>
                  </a:lnTo>
                  <a:lnTo>
                    <a:pt x="1964" y="1173"/>
                  </a:lnTo>
                  <a:lnTo>
                    <a:pt x="1964" y="1186"/>
                  </a:lnTo>
                  <a:lnTo>
                    <a:pt x="1964" y="1194"/>
                  </a:lnTo>
                  <a:lnTo>
                    <a:pt x="1964" y="1199"/>
                  </a:lnTo>
                  <a:lnTo>
                    <a:pt x="1964" y="1203"/>
                  </a:lnTo>
                  <a:lnTo>
                    <a:pt x="1964" y="1207"/>
                  </a:lnTo>
                  <a:lnTo>
                    <a:pt x="1964" y="1211"/>
                  </a:lnTo>
                  <a:lnTo>
                    <a:pt x="1968" y="1216"/>
                  </a:lnTo>
                  <a:lnTo>
                    <a:pt x="1972" y="1220"/>
                  </a:lnTo>
                  <a:lnTo>
                    <a:pt x="1977" y="1224"/>
                  </a:lnTo>
                  <a:lnTo>
                    <a:pt x="1981" y="1228"/>
                  </a:lnTo>
                  <a:lnTo>
                    <a:pt x="1985" y="1233"/>
                  </a:lnTo>
                  <a:lnTo>
                    <a:pt x="1998" y="1245"/>
                  </a:lnTo>
                  <a:lnTo>
                    <a:pt x="2006" y="1249"/>
                  </a:lnTo>
                  <a:lnTo>
                    <a:pt x="2010" y="1249"/>
                  </a:lnTo>
                  <a:lnTo>
                    <a:pt x="2010" y="1254"/>
                  </a:lnTo>
                  <a:lnTo>
                    <a:pt x="2019" y="1262"/>
                  </a:lnTo>
                  <a:lnTo>
                    <a:pt x="2023" y="1266"/>
                  </a:lnTo>
                  <a:lnTo>
                    <a:pt x="2023" y="1271"/>
                  </a:lnTo>
                  <a:lnTo>
                    <a:pt x="2027" y="1271"/>
                  </a:lnTo>
                  <a:lnTo>
                    <a:pt x="2032" y="1275"/>
                  </a:lnTo>
                  <a:lnTo>
                    <a:pt x="2036" y="1279"/>
                  </a:lnTo>
                  <a:lnTo>
                    <a:pt x="2040" y="1279"/>
                  </a:lnTo>
                  <a:lnTo>
                    <a:pt x="2044" y="1283"/>
                  </a:lnTo>
                  <a:lnTo>
                    <a:pt x="2049" y="1288"/>
                  </a:lnTo>
                  <a:lnTo>
                    <a:pt x="2053" y="1292"/>
                  </a:lnTo>
                  <a:lnTo>
                    <a:pt x="2053" y="1296"/>
                  </a:lnTo>
                  <a:lnTo>
                    <a:pt x="2057" y="1300"/>
                  </a:lnTo>
                  <a:lnTo>
                    <a:pt x="2057" y="1304"/>
                  </a:lnTo>
                  <a:lnTo>
                    <a:pt x="2061" y="1309"/>
                  </a:lnTo>
                  <a:lnTo>
                    <a:pt x="2065" y="1321"/>
                  </a:lnTo>
                  <a:lnTo>
                    <a:pt x="2065" y="1330"/>
                  </a:lnTo>
                  <a:lnTo>
                    <a:pt x="2070" y="1334"/>
                  </a:lnTo>
                  <a:lnTo>
                    <a:pt x="2074" y="1343"/>
                  </a:lnTo>
                  <a:lnTo>
                    <a:pt x="2074" y="1347"/>
                  </a:lnTo>
                  <a:lnTo>
                    <a:pt x="2078" y="1355"/>
                  </a:lnTo>
                  <a:lnTo>
                    <a:pt x="2078" y="1360"/>
                  </a:lnTo>
                  <a:lnTo>
                    <a:pt x="2078" y="1368"/>
                  </a:lnTo>
                  <a:lnTo>
                    <a:pt x="2078" y="1376"/>
                  </a:lnTo>
                  <a:lnTo>
                    <a:pt x="2078" y="1381"/>
                  </a:lnTo>
                  <a:lnTo>
                    <a:pt x="2078" y="1389"/>
                  </a:lnTo>
                  <a:lnTo>
                    <a:pt x="2078" y="1393"/>
                  </a:lnTo>
                  <a:lnTo>
                    <a:pt x="2078" y="1398"/>
                  </a:lnTo>
                  <a:lnTo>
                    <a:pt x="2074" y="1406"/>
                  </a:lnTo>
                  <a:lnTo>
                    <a:pt x="2070" y="1410"/>
                  </a:lnTo>
                  <a:lnTo>
                    <a:pt x="2065" y="1410"/>
                  </a:lnTo>
                  <a:lnTo>
                    <a:pt x="2057" y="1406"/>
                  </a:lnTo>
                  <a:lnTo>
                    <a:pt x="2053" y="1406"/>
                  </a:lnTo>
                  <a:lnTo>
                    <a:pt x="2049" y="1402"/>
                  </a:lnTo>
                  <a:lnTo>
                    <a:pt x="2040" y="1393"/>
                  </a:lnTo>
                  <a:lnTo>
                    <a:pt x="2027" y="1381"/>
                  </a:lnTo>
                  <a:lnTo>
                    <a:pt x="2002" y="1355"/>
                  </a:lnTo>
                  <a:lnTo>
                    <a:pt x="1998" y="1351"/>
                  </a:lnTo>
                  <a:lnTo>
                    <a:pt x="1989" y="1343"/>
                  </a:lnTo>
                  <a:lnTo>
                    <a:pt x="1985" y="1338"/>
                  </a:lnTo>
                  <a:lnTo>
                    <a:pt x="1977" y="1338"/>
                  </a:lnTo>
                  <a:lnTo>
                    <a:pt x="1972" y="1334"/>
                  </a:lnTo>
                  <a:lnTo>
                    <a:pt x="1968" y="1334"/>
                  </a:lnTo>
                  <a:lnTo>
                    <a:pt x="1964" y="1334"/>
                  </a:lnTo>
                  <a:lnTo>
                    <a:pt x="1964" y="1338"/>
                  </a:lnTo>
                  <a:lnTo>
                    <a:pt x="1960" y="1343"/>
                  </a:lnTo>
                  <a:lnTo>
                    <a:pt x="1955" y="1347"/>
                  </a:lnTo>
                  <a:lnTo>
                    <a:pt x="1955" y="1351"/>
                  </a:lnTo>
                  <a:lnTo>
                    <a:pt x="1951" y="1355"/>
                  </a:lnTo>
                  <a:lnTo>
                    <a:pt x="1947" y="1368"/>
                  </a:lnTo>
                  <a:lnTo>
                    <a:pt x="1943" y="1376"/>
                  </a:lnTo>
                  <a:lnTo>
                    <a:pt x="1938" y="1393"/>
                  </a:lnTo>
                  <a:lnTo>
                    <a:pt x="1934" y="1402"/>
                  </a:lnTo>
                  <a:lnTo>
                    <a:pt x="1930" y="1410"/>
                  </a:lnTo>
                  <a:lnTo>
                    <a:pt x="1930" y="1415"/>
                  </a:lnTo>
                  <a:lnTo>
                    <a:pt x="1926" y="1415"/>
                  </a:lnTo>
                  <a:lnTo>
                    <a:pt x="1917" y="1427"/>
                  </a:lnTo>
                  <a:lnTo>
                    <a:pt x="1922" y="1427"/>
                  </a:lnTo>
                  <a:lnTo>
                    <a:pt x="1926" y="1431"/>
                  </a:lnTo>
                  <a:lnTo>
                    <a:pt x="1930" y="1440"/>
                  </a:lnTo>
                  <a:lnTo>
                    <a:pt x="1934" y="1453"/>
                  </a:lnTo>
                  <a:lnTo>
                    <a:pt x="1955" y="1482"/>
                  </a:lnTo>
                  <a:lnTo>
                    <a:pt x="1968" y="1503"/>
                  </a:lnTo>
                  <a:lnTo>
                    <a:pt x="1972" y="1508"/>
                  </a:lnTo>
                  <a:lnTo>
                    <a:pt x="1977" y="1516"/>
                  </a:lnTo>
                  <a:lnTo>
                    <a:pt x="1981" y="1520"/>
                  </a:lnTo>
                  <a:lnTo>
                    <a:pt x="1985" y="1529"/>
                  </a:lnTo>
                  <a:lnTo>
                    <a:pt x="2019" y="1588"/>
                  </a:lnTo>
                  <a:lnTo>
                    <a:pt x="2015" y="1588"/>
                  </a:lnTo>
                  <a:lnTo>
                    <a:pt x="2010" y="1588"/>
                  </a:lnTo>
                  <a:lnTo>
                    <a:pt x="2006" y="1588"/>
                  </a:lnTo>
                  <a:lnTo>
                    <a:pt x="2002" y="1592"/>
                  </a:lnTo>
                  <a:lnTo>
                    <a:pt x="1994" y="1597"/>
                  </a:lnTo>
                  <a:lnTo>
                    <a:pt x="1981" y="1605"/>
                  </a:lnTo>
                  <a:lnTo>
                    <a:pt x="1977" y="1609"/>
                  </a:lnTo>
                  <a:lnTo>
                    <a:pt x="1972" y="1609"/>
                  </a:lnTo>
                  <a:lnTo>
                    <a:pt x="1964" y="1614"/>
                  </a:lnTo>
                  <a:lnTo>
                    <a:pt x="1955" y="1618"/>
                  </a:lnTo>
                  <a:lnTo>
                    <a:pt x="1943" y="1622"/>
                  </a:lnTo>
                  <a:lnTo>
                    <a:pt x="1938" y="1622"/>
                  </a:lnTo>
                  <a:lnTo>
                    <a:pt x="1934" y="1622"/>
                  </a:lnTo>
                  <a:lnTo>
                    <a:pt x="1930" y="1626"/>
                  </a:lnTo>
                  <a:lnTo>
                    <a:pt x="1926" y="1626"/>
                  </a:lnTo>
                  <a:lnTo>
                    <a:pt x="1917" y="1626"/>
                  </a:lnTo>
                  <a:lnTo>
                    <a:pt x="1913" y="1626"/>
                  </a:lnTo>
                  <a:lnTo>
                    <a:pt x="1909" y="1626"/>
                  </a:lnTo>
                  <a:lnTo>
                    <a:pt x="1905" y="1622"/>
                  </a:lnTo>
                  <a:lnTo>
                    <a:pt x="1900" y="1618"/>
                  </a:lnTo>
                  <a:lnTo>
                    <a:pt x="1896" y="1618"/>
                  </a:lnTo>
                  <a:lnTo>
                    <a:pt x="1896" y="1614"/>
                  </a:lnTo>
                  <a:lnTo>
                    <a:pt x="1892" y="1609"/>
                  </a:lnTo>
                  <a:lnTo>
                    <a:pt x="1892" y="1605"/>
                  </a:lnTo>
                  <a:lnTo>
                    <a:pt x="1892" y="1601"/>
                  </a:lnTo>
                  <a:lnTo>
                    <a:pt x="1888" y="1597"/>
                  </a:lnTo>
                  <a:lnTo>
                    <a:pt x="1888" y="1592"/>
                  </a:lnTo>
                  <a:lnTo>
                    <a:pt x="1888" y="1588"/>
                  </a:lnTo>
                  <a:lnTo>
                    <a:pt x="1892" y="1575"/>
                  </a:lnTo>
                  <a:lnTo>
                    <a:pt x="1896" y="1571"/>
                  </a:lnTo>
                  <a:lnTo>
                    <a:pt x="1892" y="1567"/>
                  </a:lnTo>
                  <a:lnTo>
                    <a:pt x="1892" y="1563"/>
                  </a:lnTo>
                  <a:lnTo>
                    <a:pt x="1888" y="1563"/>
                  </a:lnTo>
                  <a:lnTo>
                    <a:pt x="1883" y="1563"/>
                  </a:lnTo>
                  <a:lnTo>
                    <a:pt x="1879" y="1563"/>
                  </a:lnTo>
                  <a:lnTo>
                    <a:pt x="1879" y="1559"/>
                  </a:lnTo>
                  <a:lnTo>
                    <a:pt x="1867" y="1559"/>
                  </a:lnTo>
                  <a:lnTo>
                    <a:pt x="1862" y="1559"/>
                  </a:lnTo>
                  <a:lnTo>
                    <a:pt x="1854" y="1554"/>
                  </a:lnTo>
                  <a:lnTo>
                    <a:pt x="1845" y="1550"/>
                  </a:lnTo>
                  <a:lnTo>
                    <a:pt x="1837" y="1550"/>
                  </a:lnTo>
                  <a:lnTo>
                    <a:pt x="1833" y="1546"/>
                  </a:lnTo>
                  <a:lnTo>
                    <a:pt x="1828" y="1542"/>
                  </a:lnTo>
                  <a:lnTo>
                    <a:pt x="1824" y="1537"/>
                  </a:lnTo>
                  <a:lnTo>
                    <a:pt x="1820" y="1529"/>
                  </a:lnTo>
                  <a:lnTo>
                    <a:pt x="1816" y="1525"/>
                  </a:lnTo>
                  <a:lnTo>
                    <a:pt x="1811" y="1520"/>
                  </a:lnTo>
                  <a:lnTo>
                    <a:pt x="1807" y="1520"/>
                  </a:lnTo>
                  <a:lnTo>
                    <a:pt x="1795" y="1516"/>
                  </a:lnTo>
                  <a:lnTo>
                    <a:pt x="1790" y="1516"/>
                  </a:lnTo>
                  <a:lnTo>
                    <a:pt x="1786" y="1512"/>
                  </a:lnTo>
                  <a:lnTo>
                    <a:pt x="1778" y="1508"/>
                  </a:lnTo>
                  <a:lnTo>
                    <a:pt x="1773" y="1503"/>
                  </a:lnTo>
                  <a:lnTo>
                    <a:pt x="1769" y="1499"/>
                  </a:lnTo>
                  <a:lnTo>
                    <a:pt x="1765" y="1495"/>
                  </a:lnTo>
                  <a:lnTo>
                    <a:pt x="1761" y="1491"/>
                  </a:lnTo>
                  <a:lnTo>
                    <a:pt x="1761" y="1487"/>
                  </a:lnTo>
                  <a:lnTo>
                    <a:pt x="1756" y="1482"/>
                  </a:lnTo>
                  <a:lnTo>
                    <a:pt x="1752" y="1478"/>
                  </a:lnTo>
                  <a:lnTo>
                    <a:pt x="1752" y="1474"/>
                  </a:lnTo>
                  <a:lnTo>
                    <a:pt x="1748" y="1465"/>
                  </a:lnTo>
                  <a:lnTo>
                    <a:pt x="1748" y="1461"/>
                  </a:lnTo>
                  <a:lnTo>
                    <a:pt x="1744" y="1457"/>
                  </a:lnTo>
                  <a:lnTo>
                    <a:pt x="1735" y="1440"/>
                  </a:lnTo>
                  <a:lnTo>
                    <a:pt x="1731" y="1436"/>
                  </a:lnTo>
                  <a:lnTo>
                    <a:pt x="1727" y="1431"/>
                  </a:lnTo>
                  <a:lnTo>
                    <a:pt x="1723" y="1423"/>
                  </a:lnTo>
                  <a:lnTo>
                    <a:pt x="1710" y="1419"/>
                  </a:lnTo>
                  <a:lnTo>
                    <a:pt x="1706" y="1415"/>
                  </a:lnTo>
                  <a:lnTo>
                    <a:pt x="1701" y="1406"/>
                  </a:lnTo>
                  <a:lnTo>
                    <a:pt x="1697" y="1402"/>
                  </a:lnTo>
                  <a:lnTo>
                    <a:pt x="1693" y="1398"/>
                  </a:lnTo>
                  <a:lnTo>
                    <a:pt x="1680" y="1376"/>
                  </a:lnTo>
                  <a:lnTo>
                    <a:pt x="1676" y="1372"/>
                  </a:lnTo>
                  <a:lnTo>
                    <a:pt x="1672" y="1368"/>
                  </a:lnTo>
                  <a:lnTo>
                    <a:pt x="1668" y="1364"/>
                  </a:lnTo>
                  <a:lnTo>
                    <a:pt x="1659" y="1360"/>
                  </a:lnTo>
                  <a:lnTo>
                    <a:pt x="1655" y="1360"/>
                  </a:lnTo>
                  <a:lnTo>
                    <a:pt x="1634" y="1355"/>
                  </a:lnTo>
                  <a:lnTo>
                    <a:pt x="1629" y="1355"/>
                  </a:lnTo>
                  <a:lnTo>
                    <a:pt x="1625" y="1355"/>
                  </a:lnTo>
                  <a:lnTo>
                    <a:pt x="1617" y="1351"/>
                  </a:lnTo>
                  <a:lnTo>
                    <a:pt x="1608" y="1347"/>
                  </a:lnTo>
                  <a:lnTo>
                    <a:pt x="1596" y="1347"/>
                  </a:lnTo>
                  <a:lnTo>
                    <a:pt x="1587" y="1343"/>
                  </a:lnTo>
                  <a:lnTo>
                    <a:pt x="1583" y="1338"/>
                  </a:lnTo>
                  <a:lnTo>
                    <a:pt x="1579" y="1338"/>
                  </a:lnTo>
                  <a:lnTo>
                    <a:pt x="1574" y="1338"/>
                  </a:lnTo>
                  <a:lnTo>
                    <a:pt x="1570" y="1343"/>
                  </a:lnTo>
                  <a:lnTo>
                    <a:pt x="1566" y="1343"/>
                  </a:lnTo>
                  <a:lnTo>
                    <a:pt x="1562" y="1347"/>
                  </a:lnTo>
                  <a:lnTo>
                    <a:pt x="1562" y="1351"/>
                  </a:lnTo>
                  <a:lnTo>
                    <a:pt x="1557" y="1355"/>
                  </a:lnTo>
                  <a:lnTo>
                    <a:pt x="1557" y="1360"/>
                  </a:lnTo>
                  <a:lnTo>
                    <a:pt x="1562" y="1368"/>
                  </a:lnTo>
                  <a:lnTo>
                    <a:pt x="1562" y="1385"/>
                  </a:lnTo>
                  <a:lnTo>
                    <a:pt x="1562" y="1389"/>
                  </a:lnTo>
                  <a:lnTo>
                    <a:pt x="1562" y="1402"/>
                  </a:lnTo>
                  <a:lnTo>
                    <a:pt x="1566" y="1406"/>
                  </a:lnTo>
                  <a:lnTo>
                    <a:pt x="1566" y="1415"/>
                  </a:lnTo>
                  <a:lnTo>
                    <a:pt x="1570" y="1419"/>
                  </a:lnTo>
                  <a:lnTo>
                    <a:pt x="1570" y="1423"/>
                  </a:lnTo>
                  <a:lnTo>
                    <a:pt x="1574" y="1427"/>
                  </a:lnTo>
                  <a:lnTo>
                    <a:pt x="1583" y="1427"/>
                  </a:lnTo>
                  <a:lnTo>
                    <a:pt x="1587" y="1431"/>
                  </a:lnTo>
                  <a:lnTo>
                    <a:pt x="1600" y="1431"/>
                  </a:lnTo>
                  <a:lnTo>
                    <a:pt x="1604" y="1436"/>
                  </a:lnTo>
                  <a:lnTo>
                    <a:pt x="1613" y="1440"/>
                  </a:lnTo>
                  <a:lnTo>
                    <a:pt x="1617" y="1444"/>
                  </a:lnTo>
                  <a:lnTo>
                    <a:pt x="1617" y="1448"/>
                  </a:lnTo>
                  <a:lnTo>
                    <a:pt x="1617" y="1453"/>
                  </a:lnTo>
                  <a:lnTo>
                    <a:pt x="1613" y="1457"/>
                  </a:lnTo>
                  <a:lnTo>
                    <a:pt x="1613" y="1461"/>
                  </a:lnTo>
                  <a:lnTo>
                    <a:pt x="1613" y="1465"/>
                  </a:lnTo>
                  <a:lnTo>
                    <a:pt x="1608" y="1474"/>
                  </a:lnTo>
                  <a:lnTo>
                    <a:pt x="1600" y="1482"/>
                  </a:lnTo>
                  <a:lnTo>
                    <a:pt x="1600" y="1491"/>
                  </a:lnTo>
                  <a:lnTo>
                    <a:pt x="1591" y="1499"/>
                  </a:lnTo>
                  <a:lnTo>
                    <a:pt x="1587" y="1503"/>
                  </a:lnTo>
                  <a:lnTo>
                    <a:pt x="1583" y="1508"/>
                  </a:lnTo>
                  <a:lnTo>
                    <a:pt x="1579" y="1512"/>
                  </a:lnTo>
                  <a:lnTo>
                    <a:pt x="1574" y="1516"/>
                  </a:lnTo>
                  <a:lnTo>
                    <a:pt x="1570" y="1520"/>
                  </a:lnTo>
                  <a:lnTo>
                    <a:pt x="1566" y="1520"/>
                  </a:lnTo>
                  <a:lnTo>
                    <a:pt x="1557" y="1525"/>
                  </a:lnTo>
                  <a:lnTo>
                    <a:pt x="1553" y="1529"/>
                  </a:lnTo>
                  <a:lnTo>
                    <a:pt x="1536" y="1533"/>
                  </a:lnTo>
                  <a:lnTo>
                    <a:pt x="1524" y="1537"/>
                  </a:lnTo>
                  <a:lnTo>
                    <a:pt x="1494" y="1546"/>
                  </a:lnTo>
                  <a:lnTo>
                    <a:pt x="1477" y="1554"/>
                  </a:lnTo>
                  <a:lnTo>
                    <a:pt x="1443" y="1563"/>
                  </a:lnTo>
                  <a:lnTo>
                    <a:pt x="1430" y="1567"/>
                  </a:lnTo>
                  <a:lnTo>
                    <a:pt x="1422" y="1571"/>
                  </a:lnTo>
                  <a:lnTo>
                    <a:pt x="1405" y="1580"/>
                  </a:lnTo>
                  <a:lnTo>
                    <a:pt x="1397" y="1584"/>
                  </a:lnTo>
                  <a:lnTo>
                    <a:pt x="1380" y="1592"/>
                  </a:lnTo>
                  <a:lnTo>
                    <a:pt x="1359" y="1601"/>
                  </a:lnTo>
                  <a:lnTo>
                    <a:pt x="1350" y="1605"/>
                  </a:lnTo>
                  <a:lnTo>
                    <a:pt x="1346" y="1609"/>
                  </a:lnTo>
                  <a:lnTo>
                    <a:pt x="1342" y="1605"/>
                  </a:lnTo>
                  <a:lnTo>
                    <a:pt x="1342" y="1601"/>
                  </a:lnTo>
                  <a:lnTo>
                    <a:pt x="1346" y="1597"/>
                  </a:lnTo>
                  <a:lnTo>
                    <a:pt x="1346" y="1592"/>
                  </a:lnTo>
                  <a:lnTo>
                    <a:pt x="1350" y="1588"/>
                  </a:lnTo>
                  <a:lnTo>
                    <a:pt x="1354" y="1584"/>
                  </a:lnTo>
                  <a:lnTo>
                    <a:pt x="1359" y="1575"/>
                  </a:lnTo>
                  <a:lnTo>
                    <a:pt x="1367" y="1571"/>
                  </a:lnTo>
                  <a:lnTo>
                    <a:pt x="1371" y="1563"/>
                  </a:lnTo>
                  <a:lnTo>
                    <a:pt x="1380" y="1559"/>
                  </a:lnTo>
                  <a:lnTo>
                    <a:pt x="1388" y="1550"/>
                  </a:lnTo>
                  <a:lnTo>
                    <a:pt x="1405" y="1537"/>
                  </a:lnTo>
                  <a:lnTo>
                    <a:pt x="1418" y="1529"/>
                  </a:lnTo>
                  <a:lnTo>
                    <a:pt x="1422" y="1525"/>
                  </a:lnTo>
                  <a:lnTo>
                    <a:pt x="1439" y="1516"/>
                  </a:lnTo>
                  <a:lnTo>
                    <a:pt x="1443" y="1512"/>
                  </a:lnTo>
                  <a:lnTo>
                    <a:pt x="1443" y="1508"/>
                  </a:lnTo>
                  <a:lnTo>
                    <a:pt x="1439" y="1508"/>
                  </a:lnTo>
                  <a:lnTo>
                    <a:pt x="1430" y="1508"/>
                  </a:lnTo>
                  <a:lnTo>
                    <a:pt x="1426" y="1508"/>
                  </a:lnTo>
                  <a:lnTo>
                    <a:pt x="1405" y="1508"/>
                  </a:lnTo>
                  <a:lnTo>
                    <a:pt x="1392" y="1508"/>
                  </a:lnTo>
                  <a:lnTo>
                    <a:pt x="1384" y="1508"/>
                  </a:lnTo>
                  <a:lnTo>
                    <a:pt x="1380" y="1508"/>
                  </a:lnTo>
                  <a:lnTo>
                    <a:pt x="1367" y="1508"/>
                  </a:lnTo>
                  <a:lnTo>
                    <a:pt x="1363" y="1508"/>
                  </a:lnTo>
                  <a:lnTo>
                    <a:pt x="1359" y="1508"/>
                  </a:lnTo>
                  <a:lnTo>
                    <a:pt x="1354" y="1508"/>
                  </a:lnTo>
                  <a:lnTo>
                    <a:pt x="1350" y="1508"/>
                  </a:lnTo>
                  <a:lnTo>
                    <a:pt x="1350" y="1512"/>
                  </a:lnTo>
                  <a:lnTo>
                    <a:pt x="1346" y="1512"/>
                  </a:lnTo>
                  <a:lnTo>
                    <a:pt x="1346" y="1516"/>
                  </a:lnTo>
                  <a:lnTo>
                    <a:pt x="1342" y="1520"/>
                  </a:lnTo>
                  <a:lnTo>
                    <a:pt x="1342" y="1529"/>
                  </a:lnTo>
                  <a:lnTo>
                    <a:pt x="1337" y="1529"/>
                  </a:lnTo>
                  <a:lnTo>
                    <a:pt x="1337" y="1533"/>
                  </a:lnTo>
                  <a:lnTo>
                    <a:pt x="1333" y="1533"/>
                  </a:lnTo>
                  <a:lnTo>
                    <a:pt x="1333" y="1537"/>
                  </a:lnTo>
                  <a:lnTo>
                    <a:pt x="1325" y="1542"/>
                  </a:lnTo>
                  <a:lnTo>
                    <a:pt x="1325" y="1546"/>
                  </a:lnTo>
                  <a:lnTo>
                    <a:pt x="1320" y="1546"/>
                  </a:lnTo>
                  <a:lnTo>
                    <a:pt x="1316" y="1550"/>
                  </a:lnTo>
                  <a:lnTo>
                    <a:pt x="1312" y="1550"/>
                  </a:lnTo>
                  <a:lnTo>
                    <a:pt x="1303" y="1554"/>
                  </a:lnTo>
                  <a:lnTo>
                    <a:pt x="1299" y="1554"/>
                  </a:lnTo>
                  <a:lnTo>
                    <a:pt x="1295" y="1554"/>
                  </a:lnTo>
                  <a:lnTo>
                    <a:pt x="1291" y="1554"/>
                  </a:lnTo>
                  <a:lnTo>
                    <a:pt x="1287" y="1550"/>
                  </a:lnTo>
                  <a:lnTo>
                    <a:pt x="1282" y="1550"/>
                  </a:lnTo>
                  <a:lnTo>
                    <a:pt x="1270" y="1542"/>
                  </a:lnTo>
                  <a:lnTo>
                    <a:pt x="1265" y="1542"/>
                  </a:lnTo>
                  <a:lnTo>
                    <a:pt x="1261" y="1537"/>
                  </a:lnTo>
                  <a:lnTo>
                    <a:pt x="1253" y="1533"/>
                  </a:lnTo>
                  <a:lnTo>
                    <a:pt x="1248" y="1529"/>
                  </a:lnTo>
                  <a:lnTo>
                    <a:pt x="1240" y="1525"/>
                  </a:lnTo>
                  <a:lnTo>
                    <a:pt x="1236" y="1520"/>
                  </a:lnTo>
                  <a:lnTo>
                    <a:pt x="1232" y="1520"/>
                  </a:lnTo>
                  <a:lnTo>
                    <a:pt x="1223" y="1520"/>
                  </a:lnTo>
                  <a:lnTo>
                    <a:pt x="1219" y="1520"/>
                  </a:lnTo>
                  <a:lnTo>
                    <a:pt x="1215" y="1520"/>
                  </a:lnTo>
                  <a:lnTo>
                    <a:pt x="1210" y="1520"/>
                  </a:lnTo>
                  <a:lnTo>
                    <a:pt x="1202" y="1520"/>
                  </a:lnTo>
                  <a:lnTo>
                    <a:pt x="1185" y="1525"/>
                  </a:lnTo>
                  <a:lnTo>
                    <a:pt x="1176" y="1525"/>
                  </a:lnTo>
                  <a:lnTo>
                    <a:pt x="1172" y="1525"/>
                  </a:lnTo>
                  <a:lnTo>
                    <a:pt x="1168" y="1525"/>
                  </a:lnTo>
                  <a:lnTo>
                    <a:pt x="1164" y="1520"/>
                  </a:lnTo>
                  <a:lnTo>
                    <a:pt x="1155" y="1520"/>
                  </a:lnTo>
                  <a:lnTo>
                    <a:pt x="1151" y="1516"/>
                  </a:lnTo>
                  <a:lnTo>
                    <a:pt x="1147" y="1512"/>
                  </a:lnTo>
                  <a:lnTo>
                    <a:pt x="1138" y="1503"/>
                  </a:lnTo>
                  <a:lnTo>
                    <a:pt x="1134" y="1499"/>
                  </a:lnTo>
                  <a:lnTo>
                    <a:pt x="1130" y="1499"/>
                  </a:lnTo>
                  <a:lnTo>
                    <a:pt x="1126" y="1495"/>
                  </a:lnTo>
                  <a:lnTo>
                    <a:pt x="1121" y="1495"/>
                  </a:lnTo>
                  <a:lnTo>
                    <a:pt x="1117" y="1491"/>
                  </a:lnTo>
                  <a:lnTo>
                    <a:pt x="1113" y="1491"/>
                  </a:lnTo>
                  <a:lnTo>
                    <a:pt x="1105" y="1491"/>
                  </a:lnTo>
                  <a:lnTo>
                    <a:pt x="1100" y="1491"/>
                  </a:lnTo>
                  <a:lnTo>
                    <a:pt x="1088" y="1491"/>
                  </a:lnTo>
                  <a:lnTo>
                    <a:pt x="1083" y="1491"/>
                  </a:lnTo>
                  <a:lnTo>
                    <a:pt x="1075" y="1491"/>
                  </a:lnTo>
                  <a:lnTo>
                    <a:pt x="1071" y="1487"/>
                  </a:lnTo>
                  <a:lnTo>
                    <a:pt x="1066" y="1487"/>
                  </a:lnTo>
                  <a:lnTo>
                    <a:pt x="1058" y="1487"/>
                  </a:lnTo>
                  <a:lnTo>
                    <a:pt x="1054" y="1482"/>
                  </a:lnTo>
                  <a:lnTo>
                    <a:pt x="1049" y="1478"/>
                  </a:lnTo>
                  <a:lnTo>
                    <a:pt x="1045" y="1474"/>
                  </a:lnTo>
                  <a:lnTo>
                    <a:pt x="1041" y="1474"/>
                  </a:lnTo>
                  <a:lnTo>
                    <a:pt x="1037" y="1470"/>
                  </a:lnTo>
                  <a:lnTo>
                    <a:pt x="1033" y="1461"/>
                  </a:lnTo>
                  <a:lnTo>
                    <a:pt x="1033" y="1457"/>
                  </a:lnTo>
                  <a:lnTo>
                    <a:pt x="1028" y="1448"/>
                  </a:lnTo>
                  <a:lnTo>
                    <a:pt x="1011" y="1419"/>
                  </a:lnTo>
                  <a:lnTo>
                    <a:pt x="1011" y="1410"/>
                  </a:lnTo>
                  <a:lnTo>
                    <a:pt x="1007" y="1406"/>
                  </a:lnTo>
                  <a:lnTo>
                    <a:pt x="1003" y="1398"/>
                  </a:lnTo>
                  <a:lnTo>
                    <a:pt x="999" y="1393"/>
                  </a:lnTo>
                  <a:lnTo>
                    <a:pt x="994" y="1389"/>
                  </a:lnTo>
                  <a:lnTo>
                    <a:pt x="986" y="1385"/>
                  </a:lnTo>
                  <a:lnTo>
                    <a:pt x="982" y="1381"/>
                  </a:lnTo>
                  <a:lnTo>
                    <a:pt x="973" y="1381"/>
                  </a:lnTo>
                  <a:lnTo>
                    <a:pt x="965" y="1381"/>
                  </a:lnTo>
                  <a:lnTo>
                    <a:pt x="961" y="1381"/>
                  </a:lnTo>
                  <a:lnTo>
                    <a:pt x="956" y="1381"/>
                  </a:lnTo>
                  <a:lnTo>
                    <a:pt x="948" y="1381"/>
                  </a:lnTo>
                  <a:lnTo>
                    <a:pt x="939" y="1381"/>
                  </a:lnTo>
                  <a:lnTo>
                    <a:pt x="935" y="1381"/>
                  </a:lnTo>
                  <a:lnTo>
                    <a:pt x="931" y="1381"/>
                  </a:lnTo>
                  <a:lnTo>
                    <a:pt x="922" y="1385"/>
                  </a:lnTo>
                  <a:lnTo>
                    <a:pt x="918" y="1385"/>
                  </a:lnTo>
                  <a:lnTo>
                    <a:pt x="914" y="1389"/>
                  </a:lnTo>
                  <a:lnTo>
                    <a:pt x="910" y="1393"/>
                  </a:lnTo>
                  <a:lnTo>
                    <a:pt x="906" y="1393"/>
                  </a:lnTo>
                  <a:lnTo>
                    <a:pt x="897" y="1402"/>
                  </a:lnTo>
                  <a:lnTo>
                    <a:pt x="893" y="1402"/>
                  </a:lnTo>
                  <a:lnTo>
                    <a:pt x="889" y="1402"/>
                  </a:lnTo>
                  <a:lnTo>
                    <a:pt x="884" y="1402"/>
                  </a:lnTo>
                  <a:lnTo>
                    <a:pt x="884" y="1406"/>
                  </a:lnTo>
                  <a:lnTo>
                    <a:pt x="880" y="1406"/>
                  </a:lnTo>
                  <a:lnTo>
                    <a:pt x="876" y="1410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67" y="1431"/>
                  </a:lnTo>
                  <a:lnTo>
                    <a:pt x="863" y="1431"/>
                  </a:lnTo>
                  <a:lnTo>
                    <a:pt x="859" y="1436"/>
                  </a:lnTo>
                  <a:lnTo>
                    <a:pt x="855" y="1440"/>
                  </a:lnTo>
                  <a:lnTo>
                    <a:pt x="846" y="1444"/>
                  </a:lnTo>
                  <a:lnTo>
                    <a:pt x="842" y="1444"/>
                  </a:lnTo>
                  <a:lnTo>
                    <a:pt x="834" y="1448"/>
                  </a:lnTo>
                  <a:lnTo>
                    <a:pt x="829" y="1448"/>
                  </a:lnTo>
                  <a:lnTo>
                    <a:pt x="821" y="1448"/>
                  </a:lnTo>
                  <a:lnTo>
                    <a:pt x="804" y="1448"/>
                  </a:lnTo>
                  <a:lnTo>
                    <a:pt x="800" y="1448"/>
                  </a:lnTo>
                  <a:lnTo>
                    <a:pt x="795" y="1453"/>
                  </a:lnTo>
                  <a:lnTo>
                    <a:pt x="791" y="1453"/>
                  </a:lnTo>
                  <a:lnTo>
                    <a:pt x="791" y="1457"/>
                  </a:lnTo>
                  <a:lnTo>
                    <a:pt x="787" y="1457"/>
                  </a:lnTo>
                  <a:lnTo>
                    <a:pt x="787" y="1461"/>
                  </a:lnTo>
                  <a:lnTo>
                    <a:pt x="783" y="1465"/>
                  </a:lnTo>
                  <a:lnTo>
                    <a:pt x="783" y="1470"/>
                  </a:lnTo>
                  <a:lnTo>
                    <a:pt x="779" y="1470"/>
                  </a:lnTo>
                  <a:lnTo>
                    <a:pt x="774" y="1470"/>
                  </a:lnTo>
                  <a:lnTo>
                    <a:pt x="774" y="1465"/>
                  </a:lnTo>
                  <a:lnTo>
                    <a:pt x="770" y="1465"/>
                  </a:lnTo>
                  <a:lnTo>
                    <a:pt x="766" y="1465"/>
                  </a:lnTo>
                  <a:lnTo>
                    <a:pt x="762" y="1461"/>
                  </a:lnTo>
                  <a:lnTo>
                    <a:pt x="757" y="1461"/>
                  </a:lnTo>
                  <a:lnTo>
                    <a:pt x="753" y="1457"/>
                  </a:lnTo>
                  <a:lnTo>
                    <a:pt x="749" y="1453"/>
                  </a:lnTo>
                  <a:lnTo>
                    <a:pt x="745" y="1453"/>
                  </a:lnTo>
                  <a:lnTo>
                    <a:pt x="740" y="1448"/>
                  </a:lnTo>
                  <a:lnTo>
                    <a:pt x="740" y="1444"/>
                  </a:lnTo>
                  <a:lnTo>
                    <a:pt x="740" y="1440"/>
                  </a:lnTo>
                  <a:lnTo>
                    <a:pt x="736" y="1436"/>
                  </a:lnTo>
                  <a:lnTo>
                    <a:pt x="736" y="1427"/>
                  </a:lnTo>
                  <a:lnTo>
                    <a:pt x="740" y="1415"/>
                  </a:lnTo>
                  <a:lnTo>
                    <a:pt x="736" y="1410"/>
                  </a:lnTo>
                  <a:lnTo>
                    <a:pt x="736" y="1406"/>
                  </a:lnTo>
                  <a:lnTo>
                    <a:pt x="736" y="1402"/>
                  </a:lnTo>
                  <a:lnTo>
                    <a:pt x="736" y="1398"/>
                  </a:lnTo>
                  <a:lnTo>
                    <a:pt x="732" y="1398"/>
                  </a:lnTo>
                  <a:lnTo>
                    <a:pt x="732" y="1393"/>
                  </a:lnTo>
                  <a:lnTo>
                    <a:pt x="728" y="1393"/>
                  </a:lnTo>
                  <a:lnTo>
                    <a:pt x="723" y="1393"/>
                  </a:lnTo>
                  <a:lnTo>
                    <a:pt x="719" y="1389"/>
                  </a:lnTo>
                  <a:lnTo>
                    <a:pt x="715" y="1389"/>
                  </a:lnTo>
                  <a:lnTo>
                    <a:pt x="702" y="1385"/>
                  </a:lnTo>
                  <a:lnTo>
                    <a:pt x="694" y="1385"/>
                  </a:lnTo>
                  <a:lnTo>
                    <a:pt x="685" y="1381"/>
                  </a:lnTo>
                  <a:lnTo>
                    <a:pt x="677" y="1381"/>
                  </a:lnTo>
                  <a:lnTo>
                    <a:pt x="673" y="1381"/>
                  </a:lnTo>
                  <a:lnTo>
                    <a:pt x="664" y="1381"/>
                  </a:lnTo>
                  <a:lnTo>
                    <a:pt x="660" y="1381"/>
                  </a:lnTo>
                  <a:lnTo>
                    <a:pt x="656" y="1381"/>
                  </a:lnTo>
                  <a:lnTo>
                    <a:pt x="652" y="1381"/>
                  </a:lnTo>
                  <a:lnTo>
                    <a:pt x="647" y="1381"/>
                  </a:lnTo>
                  <a:lnTo>
                    <a:pt x="643" y="1381"/>
                  </a:lnTo>
                  <a:lnTo>
                    <a:pt x="643" y="1385"/>
                  </a:lnTo>
                  <a:lnTo>
                    <a:pt x="639" y="1389"/>
                  </a:lnTo>
                  <a:lnTo>
                    <a:pt x="639" y="1393"/>
                  </a:lnTo>
                  <a:lnTo>
                    <a:pt x="635" y="1393"/>
                  </a:lnTo>
                  <a:lnTo>
                    <a:pt x="635" y="1398"/>
                  </a:lnTo>
                  <a:lnTo>
                    <a:pt x="630" y="1398"/>
                  </a:lnTo>
                  <a:lnTo>
                    <a:pt x="630" y="1402"/>
                  </a:lnTo>
                  <a:lnTo>
                    <a:pt x="626" y="1402"/>
                  </a:lnTo>
                  <a:lnTo>
                    <a:pt x="613" y="1406"/>
                  </a:lnTo>
                  <a:lnTo>
                    <a:pt x="596" y="1410"/>
                  </a:lnTo>
                  <a:lnTo>
                    <a:pt x="588" y="1415"/>
                  </a:lnTo>
                  <a:lnTo>
                    <a:pt x="580" y="1415"/>
                  </a:lnTo>
                  <a:lnTo>
                    <a:pt x="575" y="1415"/>
                  </a:lnTo>
                  <a:lnTo>
                    <a:pt x="571" y="1415"/>
                  </a:lnTo>
                  <a:lnTo>
                    <a:pt x="567" y="1415"/>
                  </a:lnTo>
                  <a:lnTo>
                    <a:pt x="563" y="1415"/>
                  </a:lnTo>
                  <a:lnTo>
                    <a:pt x="558" y="1410"/>
                  </a:lnTo>
                  <a:lnTo>
                    <a:pt x="554" y="1406"/>
                  </a:lnTo>
                  <a:lnTo>
                    <a:pt x="550" y="1406"/>
                  </a:lnTo>
                  <a:lnTo>
                    <a:pt x="550" y="1402"/>
                  </a:lnTo>
                  <a:lnTo>
                    <a:pt x="546" y="1402"/>
                  </a:lnTo>
                  <a:lnTo>
                    <a:pt x="546" y="1398"/>
                  </a:lnTo>
                  <a:lnTo>
                    <a:pt x="541" y="1393"/>
                  </a:lnTo>
                  <a:lnTo>
                    <a:pt x="541" y="1389"/>
                  </a:lnTo>
                  <a:lnTo>
                    <a:pt x="541" y="1385"/>
                  </a:lnTo>
                  <a:lnTo>
                    <a:pt x="541" y="1381"/>
                  </a:lnTo>
                  <a:lnTo>
                    <a:pt x="541" y="1372"/>
                  </a:lnTo>
                  <a:lnTo>
                    <a:pt x="541" y="1368"/>
                  </a:lnTo>
                  <a:lnTo>
                    <a:pt x="541" y="1360"/>
                  </a:lnTo>
                  <a:lnTo>
                    <a:pt x="541" y="1355"/>
                  </a:lnTo>
                  <a:lnTo>
                    <a:pt x="546" y="1347"/>
                  </a:lnTo>
                  <a:lnTo>
                    <a:pt x="546" y="1343"/>
                  </a:lnTo>
                  <a:lnTo>
                    <a:pt x="550" y="1334"/>
                  </a:lnTo>
                  <a:lnTo>
                    <a:pt x="554" y="1330"/>
                  </a:lnTo>
                  <a:lnTo>
                    <a:pt x="554" y="1321"/>
                  </a:lnTo>
                  <a:lnTo>
                    <a:pt x="558" y="1317"/>
                  </a:lnTo>
                  <a:lnTo>
                    <a:pt x="563" y="1317"/>
                  </a:lnTo>
                  <a:lnTo>
                    <a:pt x="567" y="1313"/>
                  </a:lnTo>
                  <a:lnTo>
                    <a:pt x="571" y="1313"/>
                  </a:lnTo>
                  <a:lnTo>
                    <a:pt x="575" y="1313"/>
                  </a:lnTo>
                  <a:lnTo>
                    <a:pt x="584" y="1313"/>
                  </a:lnTo>
                  <a:lnTo>
                    <a:pt x="588" y="1313"/>
                  </a:lnTo>
                  <a:lnTo>
                    <a:pt x="592" y="1317"/>
                  </a:lnTo>
                  <a:lnTo>
                    <a:pt x="601" y="1317"/>
                  </a:lnTo>
                  <a:lnTo>
                    <a:pt x="609" y="1317"/>
                  </a:lnTo>
                  <a:lnTo>
                    <a:pt x="618" y="1317"/>
                  </a:lnTo>
                  <a:lnTo>
                    <a:pt x="626" y="1317"/>
                  </a:lnTo>
                  <a:lnTo>
                    <a:pt x="635" y="1317"/>
                  </a:lnTo>
                  <a:lnTo>
                    <a:pt x="643" y="1317"/>
                  </a:lnTo>
                  <a:lnTo>
                    <a:pt x="652" y="1313"/>
                  </a:lnTo>
                  <a:lnTo>
                    <a:pt x="660" y="1313"/>
                  </a:lnTo>
                  <a:lnTo>
                    <a:pt x="668" y="1309"/>
                  </a:lnTo>
                  <a:lnTo>
                    <a:pt x="677" y="1304"/>
                  </a:lnTo>
                  <a:lnTo>
                    <a:pt x="685" y="1300"/>
                  </a:lnTo>
                  <a:lnTo>
                    <a:pt x="690" y="1300"/>
                  </a:lnTo>
                  <a:lnTo>
                    <a:pt x="694" y="1296"/>
                  </a:lnTo>
                  <a:lnTo>
                    <a:pt x="698" y="1292"/>
                  </a:lnTo>
                  <a:lnTo>
                    <a:pt x="702" y="1292"/>
                  </a:lnTo>
                  <a:lnTo>
                    <a:pt x="707" y="1288"/>
                  </a:lnTo>
                  <a:lnTo>
                    <a:pt x="711" y="1283"/>
                  </a:lnTo>
                  <a:lnTo>
                    <a:pt x="711" y="1279"/>
                  </a:lnTo>
                  <a:lnTo>
                    <a:pt x="711" y="1275"/>
                  </a:lnTo>
                  <a:lnTo>
                    <a:pt x="711" y="1271"/>
                  </a:lnTo>
                  <a:lnTo>
                    <a:pt x="707" y="1266"/>
                  </a:lnTo>
                  <a:lnTo>
                    <a:pt x="707" y="1262"/>
                  </a:lnTo>
                  <a:lnTo>
                    <a:pt x="702" y="1262"/>
                  </a:lnTo>
                  <a:lnTo>
                    <a:pt x="694" y="1254"/>
                  </a:lnTo>
                  <a:lnTo>
                    <a:pt x="690" y="1249"/>
                  </a:lnTo>
                  <a:lnTo>
                    <a:pt x="685" y="1245"/>
                  </a:lnTo>
                  <a:lnTo>
                    <a:pt x="681" y="1241"/>
                  </a:lnTo>
                  <a:lnTo>
                    <a:pt x="677" y="1237"/>
                  </a:lnTo>
                  <a:lnTo>
                    <a:pt x="677" y="1233"/>
                  </a:lnTo>
                  <a:lnTo>
                    <a:pt x="677" y="1228"/>
                  </a:lnTo>
                  <a:lnTo>
                    <a:pt x="673" y="1220"/>
                  </a:lnTo>
                  <a:lnTo>
                    <a:pt x="673" y="1216"/>
                  </a:lnTo>
                  <a:lnTo>
                    <a:pt x="673" y="1207"/>
                  </a:lnTo>
                  <a:lnTo>
                    <a:pt x="673" y="1190"/>
                  </a:lnTo>
                  <a:lnTo>
                    <a:pt x="673" y="1182"/>
                  </a:lnTo>
                  <a:lnTo>
                    <a:pt x="673" y="1177"/>
                  </a:lnTo>
                  <a:lnTo>
                    <a:pt x="668" y="1173"/>
                  </a:lnTo>
                  <a:lnTo>
                    <a:pt x="668" y="1165"/>
                  </a:lnTo>
                  <a:lnTo>
                    <a:pt x="668" y="1161"/>
                  </a:lnTo>
                  <a:lnTo>
                    <a:pt x="664" y="1152"/>
                  </a:lnTo>
                  <a:lnTo>
                    <a:pt x="660" y="1139"/>
                  </a:lnTo>
                  <a:lnTo>
                    <a:pt x="656" y="1127"/>
                  </a:lnTo>
                  <a:lnTo>
                    <a:pt x="647" y="1110"/>
                  </a:lnTo>
                  <a:lnTo>
                    <a:pt x="643" y="1101"/>
                  </a:lnTo>
                  <a:lnTo>
                    <a:pt x="643" y="1097"/>
                  </a:lnTo>
                  <a:lnTo>
                    <a:pt x="639" y="1089"/>
                  </a:lnTo>
                  <a:lnTo>
                    <a:pt x="635" y="1084"/>
                  </a:lnTo>
                  <a:lnTo>
                    <a:pt x="630" y="1080"/>
                  </a:lnTo>
                  <a:lnTo>
                    <a:pt x="626" y="1076"/>
                  </a:lnTo>
                  <a:lnTo>
                    <a:pt x="622" y="1072"/>
                  </a:lnTo>
                  <a:lnTo>
                    <a:pt x="618" y="1072"/>
                  </a:lnTo>
                  <a:lnTo>
                    <a:pt x="613" y="1067"/>
                  </a:lnTo>
                  <a:lnTo>
                    <a:pt x="596" y="1067"/>
                  </a:lnTo>
                  <a:lnTo>
                    <a:pt x="584" y="1063"/>
                  </a:lnTo>
                  <a:lnTo>
                    <a:pt x="580" y="1063"/>
                  </a:lnTo>
                  <a:lnTo>
                    <a:pt x="575" y="1063"/>
                  </a:lnTo>
                  <a:lnTo>
                    <a:pt x="571" y="1063"/>
                  </a:lnTo>
                  <a:lnTo>
                    <a:pt x="567" y="1063"/>
                  </a:lnTo>
                  <a:lnTo>
                    <a:pt x="563" y="1063"/>
                  </a:lnTo>
                  <a:lnTo>
                    <a:pt x="554" y="1067"/>
                  </a:lnTo>
                  <a:lnTo>
                    <a:pt x="550" y="1067"/>
                  </a:lnTo>
                  <a:lnTo>
                    <a:pt x="525" y="1076"/>
                  </a:lnTo>
                  <a:lnTo>
                    <a:pt x="520" y="1080"/>
                  </a:lnTo>
                  <a:lnTo>
                    <a:pt x="516" y="1080"/>
                  </a:lnTo>
                  <a:lnTo>
                    <a:pt x="508" y="1084"/>
                  </a:lnTo>
                  <a:lnTo>
                    <a:pt x="482" y="1089"/>
                  </a:lnTo>
                  <a:lnTo>
                    <a:pt x="474" y="1089"/>
                  </a:lnTo>
                  <a:lnTo>
                    <a:pt x="469" y="1093"/>
                  </a:lnTo>
                  <a:lnTo>
                    <a:pt x="465" y="1093"/>
                  </a:lnTo>
                  <a:lnTo>
                    <a:pt x="461" y="1097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7" y="1110"/>
                  </a:lnTo>
                  <a:lnTo>
                    <a:pt x="457" y="1114"/>
                  </a:lnTo>
                  <a:lnTo>
                    <a:pt x="453" y="1118"/>
                  </a:lnTo>
                  <a:lnTo>
                    <a:pt x="448" y="1122"/>
                  </a:lnTo>
                  <a:lnTo>
                    <a:pt x="444" y="1127"/>
                  </a:lnTo>
                  <a:lnTo>
                    <a:pt x="440" y="1127"/>
                  </a:lnTo>
                  <a:lnTo>
                    <a:pt x="436" y="1131"/>
                  </a:lnTo>
                  <a:lnTo>
                    <a:pt x="427" y="1135"/>
                  </a:lnTo>
                  <a:lnTo>
                    <a:pt x="414" y="1144"/>
                  </a:lnTo>
                  <a:lnTo>
                    <a:pt x="406" y="1148"/>
                  </a:lnTo>
                  <a:lnTo>
                    <a:pt x="402" y="1148"/>
                  </a:lnTo>
                  <a:lnTo>
                    <a:pt x="398" y="1152"/>
                  </a:lnTo>
                  <a:lnTo>
                    <a:pt x="393" y="1156"/>
                  </a:lnTo>
                  <a:lnTo>
                    <a:pt x="389" y="1161"/>
                  </a:lnTo>
                  <a:lnTo>
                    <a:pt x="389" y="1165"/>
                  </a:lnTo>
                  <a:lnTo>
                    <a:pt x="385" y="1169"/>
                  </a:lnTo>
                  <a:lnTo>
                    <a:pt x="385" y="1177"/>
                  </a:lnTo>
                  <a:lnTo>
                    <a:pt x="389" y="1182"/>
                  </a:lnTo>
                  <a:lnTo>
                    <a:pt x="389" y="1190"/>
                  </a:lnTo>
                  <a:lnTo>
                    <a:pt x="389" y="1194"/>
                  </a:lnTo>
                  <a:lnTo>
                    <a:pt x="393" y="1207"/>
                  </a:lnTo>
                  <a:lnTo>
                    <a:pt x="406" y="1237"/>
                  </a:lnTo>
                  <a:lnTo>
                    <a:pt x="410" y="1249"/>
                  </a:lnTo>
                  <a:lnTo>
                    <a:pt x="414" y="1258"/>
                  </a:lnTo>
                  <a:lnTo>
                    <a:pt x="414" y="1266"/>
                  </a:lnTo>
                  <a:lnTo>
                    <a:pt x="414" y="1271"/>
                  </a:lnTo>
                  <a:lnTo>
                    <a:pt x="414" y="1275"/>
                  </a:lnTo>
                  <a:lnTo>
                    <a:pt x="414" y="1279"/>
                  </a:lnTo>
                  <a:lnTo>
                    <a:pt x="414" y="1283"/>
                  </a:lnTo>
                  <a:lnTo>
                    <a:pt x="410" y="1292"/>
                  </a:lnTo>
                  <a:lnTo>
                    <a:pt x="406" y="1296"/>
                  </a:lnTo>
                  <a:lnTo>
                    <a:pt x="402" y="1296"/>
                  </a:lnTo>
                  <a:lnTo>
                    <a:pt x="398" y="1300"/>
                  </a:lnTo>
                  <a:lnTo>
                    <a:pt x="389" y="1304"/>
                  </a:lnTo>
                  <a:lnTo>
                    <a:pt x="385" y="1309"/>
                  </a:lnTo>
                  <a:lnTo>
                    <a:pt x="372" y="1313"/>
                  </a:lnTo>
                  <a:lnTo>
                    <a:pt x="355" y="1321"/>
                  </a:lnTo>
                  <a:lnTo>
                    <a:pt x="296" y="1343"/>
                  </a:lnTo>
                  <a:lnTo>
                    <a:pt x="228" y="1372"/>
                  </a:lnTo>
                  <a:lnTo>
                    <a:pt x="207" y="1381"/>
                  </a:lnTo>
                  <a:lnTo>
                    <a:pt x="190" y="1389"/>
                  </a:lnTo>
                  <a:lnTo>
                    <a:pt x="182" y="1389"/>
                  </a:lnTo>
                  <a:lnTo>
                    <a:pt x="177" y="1393"/>
                  </a:lnTo>
                  <a:lnTo>
                    <a:pt x="169" y="1393"/>
                  </a:lnTo>
                  <a:lnTo>
                    <a:pt x="160" y="1393"/>
                  </a:lnTo>
                  <a:lnTo>
                    <a:pt x="156" y="1393"/>
                  </a:lnTo>
                  <a:lnTo>
                    <a:pt x="152" y="1393"/>
                  </a:lnTo>
                  <a:lnTo>
                    <a:pt x="148" y="1389"/>
                  </a:lnTo>
                  <a:lnTo>
                    <a:pt x="144" y="1385"/>
                  </a:lnTo>
                  <a:lnTo>
                    <a:pt x="139" y="1381"/>
                  </a:lnTo>
                  <a:lnTo>
                    <a:pt x="135" y="1376"/>
                  </a:lnTo>
                  <a:lnTo>
                    <a:pt x="131" y="1372"/>
                  </a:lnTo>
                  <a:lnTo>
                    <a:pt x="131" y="1368"/>
                  </a:lnTo>
                  <a:lnTo>
                    <a:pt x="127" y="1360"/>
                  </a:lnTo>
                  <a:lnTo>
                    <a:pt x="114" y="1330"/>
                  </a:lnTo>
                  <a:lnTo>
                    <a:pt x="110" y="1321"/>
                  </a:lnTo>
                  <a:lnTo>
                    <a:pt x="105" y="1313"/>
                  </a:lnTo>
                  <a:lnTo>
                    <a:pt x="105" y="1309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3" y="1296"/>
                  </a:lnTo>
                  <a:lnTo>
                    <a:pt x="88" y="1292"/>
                  </a:lnTo>
                  <a:lnTo>
                    <a:pt x="84" y="1292"/>
                  </a:lnTo>
                  <a:lnTo>
                    <a:pt x="80" y="1292"/>
                  </a:lnTo>
                  <a:lnTo>
                    <a:pt x="76" y="1292"/>
                  </a:lnTo>
                  <a:lnTo>
                    <a:pt x="67" y="1292"/>
                  </a:lnTo>
                  <a:lnTo>
                    <a:pt x="50" y="1296"/>
                  </a:lnTo>
                  <a:lnTo>
                    <a:pt x="46" y="1296"/>
                  </a:lnTo>
                  <a:lnTo>
                    <a:pt x="38" y="1296"/>
                  </a:lnTo>
                  <a:lnTo>
                    <a:pt x="33" y="1296"/>
                  </a:lnTo>
                  <a:lnTo>
                    <a:pt x="29" y="1292"/>
                  </a:lnTo>
                  <a:lnTo>
                    <a:pt x="25" y="1288"/>
                  </a:lnTo>
                  <a:lnTo>
                    <a:pt x="21" y="1279"/>
                  </a:lnTo>
                  <a:lnTo>
                    <a:pt x="17" y="1275"/>
                  </a:lnTo>
                  <a:lnTo>
                    <a:pt x="12" y="1266"/>
                  </a:lnTo>
                  <a:lnTo>
                    <a:pt x="12" y="1262"/>
                  </a:lnTo>
                  <a:lnTo>
                    <a:pt x="8" y="1254"/>
                  </a:lnTo>
                  <a:lnTo>
                    <a:pt x="8" y="1245"/>
                  </a:lnTo>
                  <a:lnTo>
                    <a:pt x="4" y="1241"/>
                  </a:lnTo>
                  <a:lnTo>
                    <a:pt x="4" y="1237"/>
                  </a:lnTo>
                  <a:lnTo>
                    <a:pt x="0" y="123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1" name="Freeform 7"/>
            <p:cNvSpPr>
              <a:spLocks/>
            </p:cNvSpPr>
            <p:nvPr/>
          </p:nvSpPr>
          <p:spPr bwMode="auto">
            <a:xfrm>
              <a:off x="1427558" y="2084951"/>
              <a:ext cx="128029" cy="109740"/>
            </a:xfrm>
            <a:custGeom>
              <a:avLst/>
              <a:gdLst>
                <a:gd name="T0" fmla="*/ 12 w 406"/>
                <a:gd name="T1" fmla="*/ 13 h 348"/>
                <a:gd name="T2" fmla="*/ 29 w 406"/>
                <a:gd name="T3" fmla="*/ 5 h 348"/>
                <a:gd name="T4" fmla="*/ 46 w 406"/>
                <a:gd name="T5" fmla="*/ 0 h 348"/>
                <a:gd name="T6" fmla="*/ 67 w 406"/>
                <a:gd name="T7" fmla="*/ 9 h 348"/>
                <a:gd name="T8" fmla="*/ 97 w 406"/>
                <a:gd name="T9" fmla="*/ 22 h 348"/>
                <a:gd name="T10" fmla="*/ 114 w 406"/>
                <a:gd name="T11" fmla="*/ 26 h 348"/>
                <a:gd name="T12" fmla="*/ 148 w 406"/>
                <a:gd name="T13" fmla="*/ 30 h 348"/>
                <a:gd name="T14" fmla="*/ 160 w 406"/>
                <a:gd name="T15" fmla="*/ 30 h 348"/>
                <a:gd name="T16" fmla="*/ 194 w 406"/>
                <a:gd name="T17" fmla="*/ 17 h 348"/>
                <a:gd name="T18" fmla="*/ 211 w 406"/>
                <a:gd name="T19" fmla="*/ 17 h 348"/>
                <a:gd name="T20" fmla="*/ 228 w 406"/>
                <a:gd name="T21" fmla="*/ 17 h 348"/>
                <a:gd name="T22" fmla="*/ 254 w 406"/>
                <a:gd name="T23" fmla="*/ 47 h 348"/>
                <a:gd name="T24" fmla="*/ 275 w 406"/>
                <a:gd name="T25" fmla="*/ 72 h 348"/>
                <a:gd name="T26" fmla="*/ 292 w 406"/>
                <a:gd name="T27" fmla="*/ 85 h 348"/>
                <a:gd name="T28" fmla="*/ 309 w 406"/>
                <a:gd name="T29" fmla="*/ 106 h 348"/>
                <a:gd name="T30" fmla="*/ 313 w 406"/>
                <a:gd name="T31" fmla="*/ 115 h 348"/>
                <a:gd name="T32" fmla="*/ 309 w 406"/>
                <a:gd name="T33" fmla="*/ 136 h 348"/>
                <a:gd name="T34" fmla="*/ 309 w 406"/>
                <a:gd name="T35" fmla="*/ 149 h 348"/>
                <a:gd name="T36" fmla="*/ 313 w 406"/>
                <a:gd name="T37" fmla="*/ 161 h 348"/>
                <a:gd name="T38" fmla="*/ 321 w 406"/>
                <a:gd name="T39" fmla="*/ 174 h 348"/>
                <a:gd name="T40" fmla="*/ 330 w 406"/>
                <a:gd name="T41" fmla="*/ 199 h 348"/>
                <a:gd name="T42" fmla="*/ 338 w 406"/>
                <a:gd name="T43" fmla="*/ 208 h 348"/>
                <a:gd name="T44" fmla="*/ 351 w 406"/>
                <a:gd name="T45" fmla="*/ 212 h 348"/>
                <a:gd name="T46" fmla="*/ 385 w 406"/>
                <a:gd name="T47" fmla="*/ 216 h 348"/>
                <a:gd name="T48" fmla="*/ 397 w 406"/>
                <a:gd name="T49" fmla="*/ 221 h 348"/>
                <a:gd name="T50" fmla="*/ 406 w 406"/>
                <a:gd name="T51" fmla="*/ 238 h 348"/>
                <a:gd name="T52" fmla="*/ 402 w 406"/>
                <a:gd name="T53" fmla="*/ 250 h 348"/>
                <a:gd name="T54" fmla="*/ 397 w 406"/>
                <a:gd name="T55" fmla="*/ 263 h 348"/>
                <a:gd name="T56" fmla="*/ 393 w 406"/>
                <a:gd name="T57" fmla="*/ 271 h 348"/>
                <a:gd name="T58" fmla="*/ 381 w 406"/>
                <a:gd name="T59" fmla="*/ 284 h 348"/>
                <a:gd name="T60" fmla="*/ 368 w 406"/>
                <a:gd name="T61" fmla="*/ 297 h 348"/>
                <a:gd name="T62" fmla="*/ 355 w 406"/>
                <a:gd name="T63" fmla="*/ 305 h 348"/>
                <a:gd name="T64" fmla="*/ 347 w 406"/>
                <a:gd name="T65" fmla="*/ 318 h 348"/>
                <a:gd name="T66" fmla="*/ 338 w 406"/>
                <a:gd name="T67" fmla="*/ 343 h 348"/>
                <a:gd name="T68" fmla="*/ 325 w 406"/>
                <a:gd name="T69" fmla="*/ 343 h 348"/>
                <a:gd name="T70" fmla="*/ 304 w 406"/>
                <a:gd name="T71" fmla="*/ 331 h 348"/>
                <a:gd name="T72" fmla="*/ 292 w 406"/>
                <a:gd name="T73" fmla="*/ 326 h 348"/>
                <a:gd name="T74" fmla="*/ 270 w 406"/>
                <a:gd name="T75" fmla="*/ 322 h 348"/>
                <a:gd name="T76" fmla="*/ 232 w 406"/>
                <a:gd name="T77" fmla="*/ 331 h 348"/>
                <a:gd name="T78" fmla="*/ 215 w 406"/>
                <a:gd name="T79" fmla="*/ 331 h 348"/>
                <a:gd name="T80" fmla="*/ 194 w 406"/>
                <a:gd name="T81" fmla="*/ 322 h 348"/>
                <a:gd name="T82" fmla="*/ 160 w 406"/>
                <a:gd name="T83" fmla="*/ 314 h 348"/>
                <a:gd name="T84" fmla="*/ 131 w 406"/>
                <a:gd name="T85" fmla="*/ 305 h 348"/>
                <a:gd name="T86" fmla="*/ 122 w 406"/>
                <a:gd name="T87" fmla="*/ 297 h 348"/>
                <a:gd name="T88" fmla="*/ 118 w 406"/>
                <a:gd name="T89" fmla="*/ 284 h 348"/>
                <a:gd name="T90" fmla="*/ 114 w 406"/>
                <a:gd name="T91" fmla="*/ 267 h 348"/>
                <a:gd name="T92" fmla="*/ 101 w 406"/>
                <a:gd name="T93" fmla="*/ 246 h 348"/>
                <a:gd name="T94" fmla="*/ 97 w 406"/>
                <a:gd name="T95" fmla="*/ 229 h 348"/>
                <a:gd name="T96" fmla="*/ 101 w 406"/>
                <a:gd name="T97" fmla="*/ 212 h 348"/>
                <a:gd name="T98" fmla="*/ 110 w 406"/>
                <a:gd name="T99" fmla="*/ 199 h 348"/>
                <a:gd name="T100" fmla="*/ 122 w 406"/>
                <a:gd name="T101" fmla="*/ 183 h 348"/>
                <a:gd name="T102" fmla="*/ 152 w 406"/>
                <a:gd name="T103" fmla="*/ 153 h 348"/>
                <a:gd name="T104" fmla="*/ 160 w 406"/>
                <a:gd name="T105" fmla="*/ 136 h 348"/>
                <a:gd name="T106" fmla="*/ 160 w 406"/>
                <a:gd name="T107" fmla="*/ 123 h 348"/>
                <a:gd name="T108" fmla="*/ 156 w 406"/>
                <a:gd name="T109" fmla="*/ 111 h 348"/>
                <a:gd name="T110" fmla="*/ 139 w 406"/>
                <a:gd name="T111" fmla="*/ 98 h 348"/>
                <a:gd name="T112" fmla="*/ 114 w 406"/>
                <a:gd name="T113" fmla="*/ 85 h 348"/>
                <a:gd name="T114" fmla="*/ 76 w 406"/>
                <a:gd name="T115" fmla="*/ 72 h 348"/>
                <a:gd name="T116" fmla="*/ 55 w 406"/>
                <a:gd name="T117" fmla="*/ 64 h 348"/>
                <a:gd name="T118" fmla="*/ 29 w 406"/>
                <a:gd name="T119" fmla="*/ 47 h 348"/>
                <a:gd name="T120" fmla="*/ 8 w 406"/>
                <a:gd name="T121" fmla="*/ 30 h 348"/>
                <a:gd name="T122" fmla="*/ 0 w 406"/>
                <a:gd name="T123" fmla="*/ 22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348">
                  <a:moveTo>
                    <a:pt x="0" y="22"/>
                  </a:moveTo>
                  <a:lnTo>
                    <a:pt x="8" y="17"/>
                  </a:lnTo>
                  <a:lnTo>
                    <a:pt x="12" y="13"/>
                  </a:lnTo>
                  <a:lnTo>
                    <a:pt x="16" y="9"/>
                  </a:lnTo>
                  <a:lnTo>
                    <a:pt x="21" y="5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7" y="9"/>
                  </a:lnTo>
                  <a:lnTo>
                    <a:pt x="80" y="17"/>
                  </a:lnTo>
                  <a:lnTo>
                    <a:pt x="88" y="22"/>
                  </a:lnTo>
                  <a:lnTo>
                    <a:pt x="97" y="22"/>
                  </a:lnTo>
                  <a:lnTo>
                    <a:pt x="101" y="26"/>
                  </a:lnTo>
                  <a:lnTo>
                    <a:pt x="110" y="26"/>
                  </a:lnTo>
                  <a:lnTo>
                    <a:pt x="114" y="26"/>
                  </a:lnTo>
                  <a:lnTo>
                    <a:pt x="122" y="30"/>
                  </a:lnTo>
                  <a:lnTo>
                    <a:pt x="127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6" y="30"/>
                  </a:lnTo>
                  <a:lnTo>
                    <a:pt x="160" y="30"/>
                  </a:lnTo>
                  <a:lnTo>
                    <a:pt x="165" y="26"/>
                  </a:lnTo>
                  <a:lnTo>
                    <a:pt x="173" y="26"/>
                  </a:lnTo>
                  <a:lnTo>
                    <a:pt x="194" y="17"/>
                  </a:lnTo>
                  <a:lnTo>
                    <a:pt x="203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8" y="17"/>
                  </a:lnTo>
                  <a:lnTo>
                    <a:pt x="228" y="22"/>
                  </a:lnTo>
                  <a:lnTo>
                    <a:pt x="237" y="26"/>
                  </a:lnTo>
                  <a:lnTo>
                    <a:pt x="254" y="47"/>
                  </a:lnTo>
                  <a:lnTo>
                    <a:pt x="266" y="60"/>
                  </a:lnTo>
                  <a:lnTo>
                    <a:pt x="270" y="68"/>
                  </a:lnTo>
                  <a:lnTo>
                    <a:pt x="275" y="72"/>
                  </a:lnTo>
                  <a:lnTo>
                    <a:pt x="287" y="81"/>
                  </a:lnTo>
                  <a:lnTo>
                    <a:pt x="292" y="81"/>
                  </a:lnTo>
                  <a:lnTo>
                    <a:pt x="292" y="85"/>
                  </a:lnTo>
                  <a:lnTo>
                    <a:pt x="296" y="89"/>
                  </a:lnTo>
                  <a:lnTo>
                    <a:pt x="300" y="94"/>
                  </a:lnTo>
                  <a:lnTo>
                    <a:pt x="309" y="106"/>
                  </a:lnTo>
                  <a:lnTo>
                    <a:pt x="309" y="111"/>
                  </a:lnTo>
                  <a:lnTo>
                    <a:pt x="313" y="111"/>
                  </a:lnTo>
                  <a:lnTo>
                    <a:pt x="313" y="115"/>
                  </a:lnTo>
                  <a:lnTo>
                    <a:pt x="313" y="119"/>
                  </a:lnTo>
                  <a:lnTo>
                    <a:pt x="313" y="123"/>
                  </a:lnTo>
                  <a:lnTo>
                    <a:pt x="309" y="136"/>
                  </a:lnTo>
                  <a:lnTo>
                    <a:pt x="309" y="140"/>
                  </a:lnTo>
                  <a:lnTo>
                    <a:pt x="309" y="144"/>
                  </a:lnTo>
                  <a:lnTo>
                    <a:pt x="309" y="149"/>
                  </a:lnTo>
                  <a:lnTo>
                    <a:pt x="309" y="153"/>
                  </a:lnTo>
                  <a:lnTo>
                    <a:pt x="309" y="157"/>
                  </a:lnTo>
                  <a:lnTo>
                    <a:pt x="313" y="161"/>
                  </a:lnTo>
                  <a:lnTo>
                    <a:pt x="317" y="166"/>
                  </a:lnTo>
                  <a:lnTo>
                    <a:pt x="317" y="170"/>
                  </a:lnTo>
                  <a:lnTo>
                    <a:pt x="321" y="174"/>
                  </a:lnTo>
                  <a:lnTo>
                    <a:pt x="325" y="191"/>
                  </a:lnTo>
                  <a:lnTo>
                    <a:pt x="330" y="195"/>
                  </a:lnTo>
                  <a:lnTo>
                    <a:pt x="330" y="199"/>
                  </a:lnTo>
                  <a:lnTo>
                    <a:pt x="334" y="199"/>
                  </a:lnTo>
                  <a:lnTo>
                    <a:pt x="338" y="204"/>
                  </a:lnTo>
                  <a:lnTo>
                    <a:pt x="338" y="208"/>
                  </a:lnTo>
                  <a:lnTo>
                    <a:pt x="342" y="208"/>
                  </a:lnTo>
                  <a:lnTo>
                    <a:pt x="351" y="208"/>
                  </a:lnTo>
                  <a:lnTo>
                    <a:pt x="351" y="212"/>
                  </a:lnTo>
                  <a:lnTo>
                    <a:pt x="359" y="212"/>
                  </a:lnTo>
                  <a:lnTo>
                    <a:pt x="381" y="212"/>
                  </a:lnTo>
                  <a:lnTo>
                    <a:pt x="385" y="216"/>
                  </a:lnTo>
                  <a:lnTo>
                    <a:pt x="389" y="216"/>
                  </a:lnTo>
                  <a:lnTo>
                    <a:pt x="397" y="216"/>
                  </a:lnTo>
                  <a:lnTo>
                    <a:pt x="397" y="221"/>
                  </a:lnTo>
                  <a:lnTo>
                    <a:pt x="402" y="225"/>
                  </a:lnTo>
                  <a:lnTo>
                    <a:pt x="402" y="233"/>
                  </a:lnTo>
                  <a:lnTo>
                    <a:pt x="406" y="238"/>
                  </a:lnTo>
                  <a:lnTo>
                    <a:pt x="406" y="242"/>
                  </a:lnTo>
                  <a:lnTo>
                    <a:pt x="406" y="246"/>
                  </a:lnTo>
                  <a:lnTo>
                    <a:pt x="402" y="250"/>
                  </a:lnTo>
                  <a:lnTo>
                    <a:pt x="402" y="255"/>
                  </a:lnTo>
                  <a:lnTo>
                    <a:pt x="402" y="259"/>
                  </a:lnTo>
                  <a:lnTo>
                    <a:pt x="397" y="263"/>
                  </a:lnTo>
                  <a:lnTo>
                    <a:pt x="397" y="267"/>
                  </a:lnTo>
                  <a:lnTo>
                    <a:pt x="397" y="271"/>
                  </a:lnTo>
                  <a:lnTo>
                    <a:pt x="393" y="271"/>
                  </a:lnTo>
                  <a:lnTo>
                    <a:pt x="393" y="276"/>
                  </a:lnTo>
                  <a:lnTo>
                    <a:pt x="389" y="276"/>
                  </a:lnTo>
                  <a:lnTo>
                    <a:pt x="381" y="284"/>
                  </a:lnTo>
                  <a:lnTo>
                    <a:pt x="376" y="284"/>
                  </a:lnTo>
                  <a:lnTo>
                    <a:pt x="372" y="288"/>
                  </a:lnTo>
                  <a:lnTo>
                    <a:pt x="368" y="297"/>
                  </a:lnTo>
                  <a:lnTo>
                    <a:pt x="359" y="301"/>
                  </a:lnTo>
                  <a:lnTo>
                    <a:pt x="359" y="305"/>
                  </a:lnTo>
                  <a:lnTo>
                    <a:pt x="355" y="305"/>
                  </a:lnTo>
                  <a:lnTo>
                    <a:pt x="351" y="310"/>
                  </a:lnTo>
                  <a:lnTo>
                    <a:pt x="351" y="314"/>
                  </a:lnTo>
                  <a:lnTo>
                    <a:pt x="347" y="318"/>
                  </a:lnTo>
                  <a:lnTo>
                    <a:pt x="342" y="335"/>
                  </a:lnTo>
                  <a:lnTo>
                    <a:pt x="338" y="339"/>
                  </a:lnTo>
                  <a:lnTo>
                    <a:pt x="338" y="343"/>
                  </a:lnTo>
                  <a:lnTo>
                    <a:pt x="334" y="348"/>
                  </a:lnTo>
                  <a:lnTo>
                    <a:pt x="330" y="348"/>
                  </a:lnTo>
                  <a:lnTo>
                    <a:pt x="325" y="343"/>
                  </a:lnTo>
                  <a:lnTo>
                    <a:pt x="321" y="343"/>
                  </a:lnTo>
                  <a:lnTo>
                    <a:pt x="317" y="343"/>
                  </a:lnTo>
                  <a:lnTo>
                    <a:pt x="304" y="331"/>
                  </a:lnTo>
                  <a:lnTo>
                    <a:pt x="300" y="331"/>
                  </a:lnTo>
                  <a:lnTo>
                    <a:pt x="296" y="326"/>
                  </a:lnTo>
                  <a:lnTo>
                    <a:pt x="292" y="326"/>
                  </a:lnTo>
                  <a:lnTo>
                    <a:pt x="283" y="322"/>
                  </a:lnTo>
                  <a:lnTo>
                    <a:pt x="279" y="322"/>
                  </a:lnTo>
                  <a:lnTo>
                    <a:pt x="270" y="322"/>
                  </a:lnTo>
                  <a:lnTo>
                    <a:pt x="262" y="326"/>
                  </a:lnTo>
                  <a:lnTo>
                    <a:pt x="237" y="331"/>
                  </a:lnTo>
                  <a:lnTo>
                    <a:pt x="232" y="331"/>
                  </a:lnTo>
                  <a:lnTo>
                    <a:pt x="224" y="331"/>
                  </a:lnTo>
                  <a:lnTo>
                    <a:pt x="220" y="331"/>
                  </a:lnTo>
                  <a:lnTo>
                    <a:pt x="215" y="331"/>
                  </a:lnTo>
                  <a:lnTo>
                    <a:pt x="211" y="331"/>
                  </a:lnTo>
                  <a:lnTo>
                    <a:pt x="207" y="326"/>
                  </a:lnTo>
                  <a:lnTo>
                    <a:pt x="194" y="322"/>
                  </a:lnTo>
                  <a:lnTo>
                    <a:pt x="190" y="322"/>
                  </a:lnTo>
                  <a:lnTo>
                    <a:pt x="169" y="318"/>
                  </a:lnTo>
                  <a:lnTo>
                    <a:pt x="160" y="314"/>
                  </a:lnTo>
                  <a:lnTo>
                    <a:pt x="139" y="310"/>
                  </a:lnTo>
                  <a:lnTo>
                    <a:pt x="135" y="310"/>
                  </a:lnTo>
                  <a:lnTo>
                    <a:pt x="131" y="305"/>
                  </a:lnTo>
                  <a:lnTo>
                    <a:pt x="127" y="305"/>
                  </a:lnTo>
                  <a:lnTo>
                    <a:pt x="122" y="301"/>
                  </a:lnTo>
                  <a:lnTo>
                    <a:pt x="122" y="297"/>
                  </a:lnTo>
                  <a:lnTo>
                    <a:pt x="118" y="297"/>
                  </a:lnTo>
                  <a:lnTo>
                    <a:pt x="118" y="293"/>
                  </a:lnTo>
                  <a:lnTo>
                    <a:pt x="118" y="284"/>
                  </a:lnTo>
                  <a:lnTo>
                    <a:pt x="118" y="276"/>
                  </a:lnTo>
                  <a:lnTo>
                    <a:pt x="114" y="271"/>
                  </a:lnTo>
                  <a:lnTo>
                    <a:pt x="114" y="267"/>
                  </a:lnTo>
                  <a:lnTo>
                    <a:pt x="105" y="255"/>
                  </a:lnTo>
                  <a:lnTo>
                    <a:pt x="101" y="250"/>
                  </a:lnTo>
                  <a:lnTo>
                    <a:pt x="101" y="246"/>
                  </a:lnTo>
                  <a:lnTo>
                    <a:pt x="97" y="242"/>
                  </a:lnTo>
                  <a:lnTo>
                    <a:pt x="97" y="233"/>
                  </a:lnTo>
                  <a:lnTo>
                    <a:pt x="97" y="229"/>
                  </a:lnTo>
                  <a:lnTo>
                    <a:pt x="101" y="225"/>
                  </a:lnTo>
                  <a:lnTo>
                    <a:pt x="101" y="221"/>
                  </a:lnTo>
                  <a:lnTo>
                    <a:pt x="101" y="212"/>
                  </a:lnTo>
                  <a:lnTo>
                    <a:pt x="105" y="208"/>
                  </a:lnTo>
                  <a:lnTo>
                    <a:pt x="105" y="204"/>
                  </a:lnTo>
                  <a:lnTo>
                    <a:pt x="110" y="199"/>
                  </a:lnTo>
                  <a:lnTo>
                    <a:pt x="114" y="195"/>
                  </a:lnTo>
                  <a:lnTo>
                    <a:pt x="118" y="187"/>
                  </a:lnTo>
                  <a:lnTo>
                    <a:pt x="122" y="183"/>
                  </a:lnTo>
                  <a:lnTo>
                    <a:pt x="143" y="161"/>
                  </a:lnTo>
                  <a:lnTo>
                    <a:pt x="148" y="157"/>
                  </a:lnTo>
                  <a:lnTo>
                    <a:pt x="152" y="153"/>
                  </a:lnTo>
                  <a:lnTo>
                    <a:pt x="156" y="144"/>
                  </a:lnTo>
                  <a:lnTo>
                    <a:pt x="160" y="140"/>
                  </a:lnTo>
                  <a:lnTo>
                    <a:pt x="160" y="136"/>
                  </a:lnTo>
                  <a:lnTo>
                    <a:pt x="160" y="132"/>
                  </a:lnTo>
                  <a:lnTo>
                    <a:pt x="160" y="127"/>
                  </a:lnTo>
                  <a:lnTo>
                    <a:pt x="160" y="123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6" y="111"/>
                  </a:lnTo>
                  <a:lnTo>
                    <a:pt x="152" y="106"/>
                  </a:lnTo>
                  <a:lnTo>
                    <a:pt x="143" y="102"/>
                  </a:lnTo>
                  <a:lnTo>
                    <a:pt x="139" y="98"/>
                  </a:lnTo>
                  <a:lnTo>
                    <a:pt x="131" y="94"/>
                  </a:lnTo>
                  <a:lnTo>
                    <a:pt x="122" y="89"/>
                  </a:lnTo>
                  <a:lnTo>
                    <a:pt x="114" y="85"/>
                  </a:lnTo>
                  <a:lnTo>
                    <a:pt x="110" y="85"/>
                  </a:lnTo>
                  <a:lnTo>
                    <a:pt x="88" y="77"/>
                  </a:lnTo>
                  <a:lnTo>
                    <a:pt x="76" y="72"/>
                  </a:lnTo>
                  <a:lnTo>
                    <a:pt x="71" y="72"/>
                  </a:lnTo>
                  <a:lnTo>
                    <a:pt x="63" y="68"/>
                  </a:lnTo>
                  <a:lnTo>
                    <a:pt x="55" y="64"/>
                  </a:lnTo>
                  <a:lnTo>
                    <a:pt x="46" y="60"/>
                  </a:lnTo>
                  <a:lnTo>
                    <a:pt x="38" y="51"/>
                  </a:lnTo>
                  <a:lnTo>
                    <a:pt x="29" y="47"/>
                  </a:lnTo>
                  <a:lnTo>
                    <a:pt x="21" y="43"/>
                  </a:lnTo>
                  <a:lnTo>
                    <a:pt x="16" y="39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2" name="Freeform 8"/>
            <p:cNvSpPr>
              <a:spLocks/>
            </p:cNvSpPr>
            <p:nvPr/>
          </p:nvSpPr>
          <p:spPr bwMode="auto">
            <a:xfrm>
              <a:off x="1118036" y="4324763"/>
              <a:ext cx="170237" cy="247617"/>
            </a:xfrm>
            <a:custGeom>
              <a:avLst/>
              <a:gdLst>
                <a:gd name="T0" fmla="*/ 8 w 541"/>
                <a:gd name="T1" fmla="*/ 177 h 779"/>
                <a:gd name="T2" fmla="*/ 42 w 541"/>
                <a:gd name="T3" fmla="*/ 165 h 779"/>
                <a:gd name="T4" fmla="*/ 63 w 541"/>
                <a:gd name="T5" fmla="*/ 144 h 779"/>
                <a:gd name="T6" fmla="*/ 76 w 541"/>
                <a:gd name="T7" fmla="*/ 97 h 779"/>
                <a:gd name="T8" fmla="*/ 97 w 541"/>
                <a:gd name="T9" fmla="*/ 42 h 779"/>
                <a:gd name="T10" fmla="*/ 105 w 541"/>
                <a:gd name="T11" fmla="*/ 0 h 779"/>
                <a:gd name="T12" fmla="*/ 190 w 541"/>
                <a:gd name="T13" fmla="*/ 33 h 779"/>
                <a:gd name="T14" fmla="*/ 228 w 541"/>
                <a:gd name="T15" fmla="*/ 63 h 779"/>
                <a:gd name="T16" fmla="*/ 241 w 541"/>
                <a:gd name="T17" fmla="*/ 122 h 779"/>
                <a:gd name="T18" fmla="*/ 241 w 541"/>
                <a:gd name="T19" fmla="*/ 156 h 779"/>
                <a:gd name="T20" fmla="*/ 215 w 541"/>
                <a:gd name="T21" fmla="*/ 190 h 779"/>
                <a:gd name="T22" fmla="*/ 156 w 541"/>
                <a:gd name="T23" fmla="*/ 254 h 779"/>
                <a:gd name="T24" fmla="*/ 148 w 541"/>
                <a:gd name="T25" fmla="*/ 279 h 779"/>
                <a:gd name="T26" fmla="*/ 182 w 541"/>
                <a:gd name="T27" fmla="*/ 317 h 779"/>
                <a:gd name="T28" fmla="*/ 211 w 541"/>
                <a:gd name="T29" fmla="*/ 343 h 779"/>
                <a:gd name="T30" fmla="*/ 249 w 541"/>
                <a:gd name="T31" fmla="*/ 351 h 779"/>
                <a:gd name="T32" fmla="*/ 292 w 541"/>
                <a:gd name="T33" fmla="*/ 347 h 779"/>
                <a:gd name="T34" fmla="*/ 326 w 541"/>
                <a:gd name="T35" fmla="*/ 326 h 779"/>
                <a:gd name="T36" fmla="*/ 359 w 541"/>
                <a:gd name="T37" fmla="*/ 321 h 779"/>
                <a:gd name="T38" fmla="*/ 359 w 541"/>
                <a:gd name="T39" fmla="*/ 376 h 779"/>
                <a:gd name="T40" fmla="*/ 385 w 541"/>
                <a:gd name="T41" fmla="*/ 381 h 779"/>
                <a:gd name="T42" fmla="*/ 410 w 541"/>
                <a:gd name="T43" fmla="*/ 359 h 779"/>
                <a:gd name="T44" fmla="*/ 448 w 541"/>
                <a:gd name="T45" fmla="*/ 313 h 779"/>
                <a:gd name="T46" fmla="*/ 478 w 541"/>
                <a:gd name="T47" fmla="*/ 309 h 779"/>
                <a:gd name="T48" fmla="*/ 491 w 541"/>
                <a:gd name="T49" fmla="*/ 334 h 779"/>
                <a:gd name="T50" fmla="*/ 529 w 541"/>
                <a:gd name="T51" fmla="*/ 359 h 779"/>
                <a:gd name="T52" fmla="*/ 541 w 541"/>
                <a:gd name="T53" fmla="*/ 385 h 779"/>
                <a:gd name="T54" fmla="*/ 533 w 541"/>
                <a:gd name="T55" fmla="*/ 419 h 779"/>
                <a:gd name="T56" fmla="*/ 491 w 541"/>
                <a:gd name="T57" fmla="*/ 427 h 779"/>
                <a:gd name="T58" fmla="*/ 410 w 541"/>
                <a:gd name="T59" fmla="*/ 427 h 779"/>
                <a:gd name="T60" fmla="*/ 368 w 541"/>
                <a:gd name="T61" fmla="*/ 440 h 779"/>
                <a:gd name="T62" fmla="*/ 351 w 541"/>
                <a:gd name="T63" fmla="*/ 474 h 779"/>
                <a:gd name="T64" fmla="*/ 359 w 541"/>
                <a:gd name="T65" fmla="*/ 546 h 779"/>
                <a:gd name="T66" fmla="*/ 342 w 541"/>
                <a:gd name="T67" fmla="*/ 588 h 779"/>
                <a:gd name="T68" fmla="*/ 321 w 541"/>
                <a:gd name="T69" fmla="*/ 605 h 779"/>
                <a:gd name="T70" fmla="*/ 287 w 541"/>
                <a:gd name="T71" fmla="*/ 592 h 779"/>
                <a:gd name="T72" fmla="*/ 262 w 541"/>
                <a:gd name="T73" fmla="*/ 609 h 779"/>
                <a:gd name="T74" fmla="*/ 258 w 541"/>
                <a:gd name="T75" fmla="*/ 660 h 779"/>
                <a:gd name="T76" fmla="*/ 262 w 541"/>
                <a:gd name="T77" fmla="*/ 694 h 779"/>
                <a:gd name="T78" fmla="*/ 283 w 541"/>
                <a:gd name="T79" fmla="*/ 745 h 779"/>
                <a:gd name="T80" fmla="*/ 262 w 541"/>
                <a:gd name="T81" fmla="*/ 753 h 779"/>
                <a:gd name="T82" fmla="*/ 211 w 541"/>
                <a:gd name="T83" fmla="*/ 757 h 779"/>
                <a:gd name="T84" fmla="*/ 148 w 541"/>
                <a:gd name="T85" fmla="*/ 779 h 779"/>
                <a:gd name="T86" fmla="*/ 118 w 541"/>
                <a:gd name="T87" fmla="*/ 774 h 779"/>
                <a:gd name="T88" fmla="*/ 97 w 541"/>
                <a:gd name="T89" fmla="*/ 753 h 779"/>
                <a:gd name="T90" fmla="*/ 101 w 541"/>
                <a:gd name="T91" fmla="*/ 702 h 779"/>
                <a:gd name="T92" fmla="*/ 88 w 541"/>
                <a:gd name="T93" fmla="*/ 669 h 779"/>
                <a:gd name="T94" fmla="*/ 59 w 541"/>
                <a:gd name="T95" fmla="*/ 664 h 779"/>
                <a:gd name="T96" fmla="*/ 38 w 541"/>
                <a:gd name="T97" fmla="*/ 643 h 779"/>
                <a:gd name="T98" fmla="*/ 42 w 541"/>
                <a:gd name="T99" fmla="*/ 609 h 779"/>
                <a:gd name="T100" fmla="*/ 72 w 541"/>
                <a:gd name="T101" fmla="*/ 563 h 779"/>
                <a:gd name="T102" fmla="*/ 88 w 541"/>
                <a:gd name="T103" fmla="*/ 503 h 779"/>
                <a:gd name="T104" fmla="*/ 93 w 541"/>
                <a:gd name="T105" fmla="*/ 436 h 779"/>
                <a:gd name="T106" fmla="*/ 59 w 541"/>
                <a:gd name="T107" fmla="*/ 393 h 779"/>
                <a:gd name="T108" fmla="*/ 25 w 541"/>
                <a:gd name="T109" fmla="*/ 334 h 779"/>
                <a:gd name="T110" fmla="*/ 12 w 541"/>
                <a:gd name="T111" fmla="*/ 28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1" h="779">
                  <a:moveTo>
                    <a:pt x="0" y="203"/>
                  </a:moveTo>
                  <a:lnTo>
                    <a:pt x="0" y="199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4" y="186"/>
                  </a:lnTo>
                  <a:lnTo>
                    <a:pt x="8" y="182"/>
                  </a:lnTo>
                  <a:lnTo>
                    <a:pt x="8" y="177"/>
                  </a:lnTo>
                  <a:lnTo>
                    <a:pt x="12" y="173"/>
                  </a:lnTo>
                  <a:lnTo>
                    <a:pt x="17" y="169"/>
                  </a:lnTo>
                  <a:lnTo>
                    <a:pt x="21" y="169"/>
                  </a:lnTo>
                  <a:lnTo>
                    <a:pt x="25" y="169"/>
                  </a:lnTo>
                  <a:lnTo>
                    <a:pt x="33" y="165"/>
                  </a:lnTo>
                  <a:lnTo>
                    <a:pt x="38" y="165"/>
                  </a:lnTo>
                  <a:lnTo>
                    <a:pt x="42" y="165"/>
                  </a:lnTo>
                  <a:lnTo>
                    <a:pt x="46" y="160"/>
                  </a:lnTo>
                  <a:lnTo>
                    <a:pt x="50" y="160"/>
                  </a:lnTo>
                  <a:lnTo>
                    <a:pt x="55" y="156"/>
                  </a:lnTo>
                  <a:lnTo>
                    <a:pt x="55" y="152"/>
                  </a:lnTo>
                  <a:lnTo>
                    <a:pt x="59" y="152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67" y="139"/>
                  </a:lnTo>
                  <a:lnTo>
                    <a:pt x="72" y="135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72" y="122"/>
                  </a:lnTo>
                  <a:lnTo>
                    <a:pt x="76" y="114"/>
                  </a:lnTo>
                  <a:lnTo>
                    <a:pt x="76" y="97"/>
                  </a:lnTo>
                  <a:lnTo>
                    <a:pt x="76" y="89"/>
                  </a:lnTo>
                  <a:lnTo>
                    <a:pt x="80" y="84"/>
                  </a:lnTo>
                  <a:lnTo>
                    <a:pt x="80" y="76"/>
                  </a:lnTo>
                  <a:lnTo>
                    <a:pt x="84" y="72"/>
                  </a:lnTo>
                  <a:lnTo>
                    <a:pt x="93" y="55"/>
                  </a:lnTo>
                  <a:lnTo>
                    <a:pt x="93" y="46"/>
                  </a:lnTo>
                  <a:lnTo>
                    <a:pt x="97" y="42"/>
                  </a:lnTo>
                  <a:lnTo>
                    <a:pt x="101" y="29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5" y="12"/>
                  </a:lnTo>
                  <a:lnTo>
                    <a:pt x="105" y="8"/>
                  </a:lnTo>
                  <a:lnTo>
                    <a:pt x="105" y="4"/>
                  </a:lnTo>
                  <a:lnTo>
                    <a:pt x="105" y="0"/>
                  </a:lnTo>
                  <a:lnTo>
                    <a:pt x="118" y="4"/>
                  </a:lnTo>
                  <a:lnTo>
                    <a:pt x="122" y="8"/>
                  </a:lnTo>
                  <a:lnTo>
                    <a:pt x="152" y="17"/>
                  </a:lnTo>
                  <a:lnTo>
                    <a:pt x="160" y="21"/>
                  </a:lnTo>
                  <a:lnTo>
                    <a:pt x="165" y="25"/>
                  </a:lnTo>
                  <a:lnTo>
                    <a:pt x="186" y="33"/>
                  </a:lnTo>
                  <a:lnTo>
                    <a:pt x="190" y="33"/>
                  </a:lnTo>
                  <a:lnTo>
                    <a:pt x="199" y="38"/>
                  </a:lnTo>
                  <a:lnTo>
                    <a:pt x="203" y="42"/>
                  </a:lnTo>
                  <a:lnTo>
                    <a:pt x="211" y="46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4" y="59"/>
                  </a:lnTo>
                  <a:lnTo>
                    <a:pt x="228" y="63"/>
                  </a:lnTo>
                  <a:lnTo>
                    <a:pt x="228" y="67"/>
                  </a:lnTo>
                  <a:lnTo>
                    <a:pt x="232" y="76"/>
                  </a:lnTo>
                  <a:lnTo>
                    <a:pt x="232" y="84"/>
                  </a:lnTo>
                  <a:lnTo>
                    <a:pt x="237" y="93"/>
                  </a:lnTo>
                  <a:lnTo>
                    <a:pt x="237" y="105"/>
                  </a:lnTo>
                  <a:lnTo>
                    <a:pt x="241" y="114"/>
                  </a:lnTo>
                  <a:lnTo>
                    <a:pt x="241" y="122"/>
                  </a:lnTo>
                  <a:lnTo>
                    <a:pt x="241" y="127"/>
                  </a:lnTo>
                  <a:lnTo>
                    <a:pt x="241" y="131"/>
                  </a:lnTo>
                  <a:lnTo>
                    <a:pt x="241" y="135"/>
                  </a:lnTo>
                  <a:lnTo>
                    <a:pt x="241" y="144"/>
                  </a:lnTo>
                  <a:lnTo>
                    <a:pt x="241" y="148"/>
                  </a:lnTo>
                  <a:lnTo>
                    <a:pt x="241" y="152"/>
                  </a:lnTo>
                  <a:lnTo>
                    <a:pt x="241" y="156"/>
                  </a:lnTo>
                  <a:lnTo>
                    <a:pt x="237" y="160"/>
                  </a:lnTo>
                  <a:lnTo>
                    <a:pt x="237" y="165"/>
                  </a:lnTo>
                  <a:lnTo>
                    <a:pt x="232" y="173"/>
                  </a:lnTo>
                  <a:lnTo>
                    <a:pt x="228" y="177"/>
                  </a:lnTo>
                  <a:lnTo>
                    <a:pt x="224" y="186"/>
                  </a:lnTo>
                  <a:lnTo>
                    <a:pt x="220" y="190"/>
                  </a:lnTo>
                  <a:lnTo>
                    <a:pt x="215" y="190"/>
                  </a:lnTo>
                  <a:lnTo>
                    <a:pt x="211" y="199"/>
                  </a:lnTo>
                  <a:lnTo>
                    <a:pt x="199" y="207"/>
                  </a:lnTo>
                  <a:lnTo>
                    <a:pt x="165" y="241"/>
                  </a:lnTo>
                  <a:lnTo>
                    <a:pt x="160" y="245"/>
                  </a:lnTo>
                  <a:lnTo>
                    <a:pt x="156" y="245"/>
                  </a:lnTo>
                  <a:lnTo>
                    <a:pt x="156" y="249"/>
                  </a:lnTo>
                  <a:lnTo>
                    <a:pt x="156" y="254"/>
                  </a:lnTo>
                  <a:lnTo>
                    <a:pt x="156" y="258"/>
                  </a:lnTo>
                  <a:lnTo>
                    <a:pt x="156" y="262"/>
                  </a:lnTo>
                  <a:lnTo>
                    <a:pt x="156" y="266"/>
                  </a:lnTo>
                  <a:lnTo>
                    <a:pt x="156" y="271"/>
                  </a:lnTo>
                  <a:lnTo>
                    <a:pt x="152" y="275"/>
                  </a:lnTo>
                  <a:lnTo>
                    <a:pt x="152" y="279"/>
                  </a:lnTo>
                  <a:lnTo>
                    <a:pt x="148" y="279"/>
                  </a:lnTo>
                  <a:lnTo>
                    <a:pt x="148" y="283"/>
                  </a:lnTo>
                  <a:lnTo>
                    <a:pt x="148" y="287"/>
                  </a:lnTo>
                  <a:lnTo>
                    <a:pt x="152" y="292"/>
                  </a:lnTo>
                  <a:lnTo>
                    <a:pt x="152" y="296"/>
                  </a:lnTo>
                  <a:lnTo>
                    <a:pt x="160" y="300"/>
                  </a:lnTo>
                  <a:lnTo>
                    <a:pt x="169" y="309"/>
                  </a:lnTo>
                  <a:lnTo>
                    <a:pt x="182" y="317"/>
                  </a:lnTo>
                  <a:lnTo>
                    <a:pt x="186" y="321"/>
                  </a:lnTo>
                  <a:lnTo>
                    <a:pt x="190" y="326"/>
                  </a:lnTo>
                  <a:lnTo>
                    <a:pt x="199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7" y="338"/>
                  </a:lnTo>
                  <a:lnTo>
                    <a:pt x="211" y="343"/>
                  </a:lnTo>
                  <a:lnTo>
                    <a:pt x="220" y="347"/>
                  </a:lnTo>
                  <a:lnTo>
                    <a:pt x="224" y="347"/>
                  </a:lnTo>
                  <a:lnTo>
                    <a:pt x="228" y="351"/>
                  </a:lnTo>
                  <a:lnTo>
                    <a:pt x="232" y="351"/>
                  </a:lnTo>
                  <a:lnTo>
                    <a:pt x="237" y="351"/>
                  </a:lnTo>
                  <a:lnTo>
                    <a:pt x="241" y="351"/>
                  </a:lnTo>
                  <a:lnTo>
                    <a:pt x="249" y="351"/>
                  </a:lnTo>
                  <a:lnTo>
                    <a:pt x="254" y="351"/>
                  </a:lnTo>
                  <a:lnTo>
                    <a:pt x="262" y="351"/>
                  </a:lnTo>
                  <a:lnTo>
                    <a:pt x="266" y="351"/>
                  </a:lnTo>
                  <a:lnTo>
                    <a:pt x="275" y="351"/>
                  </a:lnTo>
                  <a:lnTo>
                    <a:pt x="279" y="347"/>
                  </a:lnTo>
                  <a:lnTo>
                    <a:pt x="287" y="347"/>
                  </a:lnTo>
                  <a:lnTo>
                    <a:pt x="292" y="347"/>
                  </a:lnTo>
                  <a:lnTo>
                    <a:pt x="296" y="343"/>
                  </a:lnTo>
                  <a:lnTo>
                    <a:pt x="300" y="343"/>
                  </a:lnTo>
                  <a:lnTo>
                    <a:pt x="304" y="338"/>
                  </a:lnTo>
                  <a:lnTo>
                    <a:pt x="309" y="338"/>
                  </a:lnTo>
                  <a:lnTo>
                    <a:pt x="313" y="334"/>
                  </a:lnTo>
                  <a:lnTo>
                    <a:pt x="317" y="334"/>
                  </a:lnTo>
                  <a:lnTo>
                    <a:pt x="326" y="326"/>
                  </a:lnTo>
                  <a:lnTo>
                    <a:pt x="342" y="313"/>
                  </a:lnTo>
                  <a:lnTo>
                    <a:pt x="347" y="309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13"/>
                  </a:lnTo>
                  <a:lnTo>
                    <a:pt x="359" y="317"/>
                  </a:lnTo>
                  <a:lnTo>
                    <a:pt x="359" y="321"/>
                  </a:lnTo>
                  <a:lnTo>
                    <a:pt x="359" y="330"/>
                  </a:lnTo>
                  <a:lnTo>
                    <a:pt x="359" y="334"/>
                  </a:lnTo>
                  <a:lnTo>
                    <a:pt x="359" y="343"/>
                  </a:lnTo>
                  <a:lnTo>
                    <a:pt x="359" y="355"/>
                  </a:lnTo>
                  <a:lnTo>
                    <a:pt x="359" y="359"/>
                  </a:lnTo>
                  <a:lnTo>
                    <a:pt x="359" y="364"/>
                  </a:lnTo>
                  <a:lnTo>
                    <a:pt x="359" y="376"/>
                  </a:lnTo>
                  <a:lnTo>
                    <a:pt x="359" y="381"/>
                  </a:lnTo>
                  <a:lnTo>
                    <a:pt x="359" y="385"/>
                  </a:lnTo>
                  <a:lnTo>
                    <a:pt x="364" y="389"/>
                  </a:lnTo>
                  <a:lnTo>
                    <a:pt x="368" y="389"/>
                  </a:lnTo>
                  <a:lnTo>
                    <a:pt x="372" y="385"/>
                  </a:lnTo>
                  <a:lnTo>
                    <a:pt x="376" y="385"/>
                  </a:lnTo>
                  <a:lnTo>
                    <a:pt x="385" y="381"/>
                  </a:lnTo>
                  <a:lnTo>
                    <a:pt x="389" y="381"/>
                  </a:lnTo>
                  <a:lnTo>
                    <a:pt x="393" y="376"/>
                  </a:lnTo>
                  <a:lnTo>
                    <a:pt x="398" y="372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10" y="364"/>
                  </a:lnTo>
                  <a:lnTo>
                    <a:pt x="410" y="359"/>
                  </a:lnTo>
                  <a:lnTo>
                    <a:pt x="427" y="338"/>
                  </a:lnTo>
                  <a:lnTo>
                    <a:pt x="431" y="334"/>
                  </a:lnTo>
                  <a:lnTo>
                    <a:pt x="431" y="330"/>
                  </a:lnTo>
                  <a:lnTo>
                    <a:pt x="436" y="326"/>
                  </a:lnTo>
                  <a:lnTo>
                    <a:pt x="440" y="321"/>
                  </a:lnTo>
                  <a:lnTo>
                    <a:pt x="444" y="317"/>
                  </a:lnTo>
                  <a:lnTo>
                    <a:pt x="448" y="313"/>
                  </a:lnTo>
                  <a:lnTo>
                    <a:pt x="453" y="313"/>
                  </a:lnTo>
                  <a:lnTo>
                    <a:pt x="457" y="309"/>
                  </a:lnTo>
                  <a:lnTo>
                    <a:pt x="461" y="309"/>
                  </a:lnTo>
                  <a:lnTo>
                    <a:pt x="465" y="309"/>
                  </a:lnTo>
                  <a:lnTo>
                    <a:pt x="470" y="309"/>
                  </a:lnTo>
                  <a:lnTo>
                    <a:pt x="474" y="309"/>
                  </a:lnTo>
                  <a:lnTo>
                    <a:pt x="478" y="309"/>
                  </a:lnTo>
                  <a:lnTo>
                    <a:pt x="478" y="313"/>
                  </a:lnTo>
                  <a:lnTo>
                    <a:pt x="478" y="317"/>
                  </a:lnTo>
                  <a:lnTo>
                    <a:pt x="482" y="317"/>
                  </a:lnTo>
                  <a:lnTo>
                    <a:pt x="482" y="326"/>
                  </a:lnTo>
                  <a:lnTo>
                    <a:pt x="486" y="330"/>
                  </a:lnTo>
                  <a:lnTo>
                    <a:pt x="486" y="334"/>
                  </a:lnTo>
                  <a:lnTo>
                    <a:pt x="491" y="334"/>
                  </a:lnTo>
                  <a:lnTo>
                    <a:pt x="491" y="338"/>
                  </a:lnTo>
                  <a:lnTo>
                    <a:pt x="495" y="343"/>
                  </a:lnTo>
                  <a:lnTo>
                    <a:pt x="499" y="343"/>
                  </a:lnTo>
                  <a:lnTo>
                    <a:pt x="503" y="347"/>
                  </a:lnTo>
                  <a:lnTo>
                    <a:pt x="520" y="355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64"/>
                  </a:lnTo>
                  <a:lnTo>
                    <a:pt x="537" y="364"/>
                  </a:lnTo>
                  <a:lnTo>
                    <a:pt x="541" y="368"/>
                  </a:lnTo>
                  <a:lnTo>
                    <a:pt x="541" y="372"/>
                  </a:lnTo>
                  <a:lnTo>
                    <a:pt x="541" y="376"/>
                  </a:lnTo>
                  <a:lnTo>
                    <a:pt x="541" y="381"/>
                  </a:lnTo>
                  <a:lnTo>
                    <a:pt x="541" y="385"/>
                  </a:lnTo>
                  <a:lnTo>
                    <a:pt x="541" y="389"/>
                  </a:lnTo>
                  <a:lnTo>
                    <a:pt x="541" y="393"/>
                  </a:lnTo>
                  <a:lnTo>
                    <a:pt x="541" y="402"/>
                  </a:lnTo>
                  <a:lnTo>
                    <a:pt x="541" y="406"/>
                  </a:lnTo>
                  <a:lnTo>
                    <a:pt x="537" y="410"/>
                  </a:lnTo>
                  <a:lnTo>
                    <a:pt x="533" y="415"/>
                  </a:lnTo>
                  <a:lnTo>
                    <a:pt x="533" y="419"/>
                  </a:lnTo>
                  <a:lnTo>
                    <a:pt x="529" y="419"/>
                  </a:lnTo>
                  <a:lnTo>
                    <a:pt x="529" y="423"/>
                  </a:lnTo>
                  <a:lnTo>
                    <a:pt x="520" y="427"/>
                  </a:lnTo>
                  <a:lnTo>
                    <a:pt x="516" y="427"/>
                  </a:lnTo>
                  <a:lnTo>
                    <a:pt x="508" y="427"/>
                  </a:lnTo>
                  <a:lnTo>
                    <a:pt x="499" y="427"/>
                  </a:lnTo>
                  <a:lnTo>
                    <a:pt x="491" y="427"/>
                  </a:lnTo>
                  <a:lnTo>
                    <a:pt x="461" y="427"/>
                  </a:lnTo>
                  <a:lnTo>
                    <a:pt x="453" y="427"/>
                  </a:lnTo>
                  <a:lnTo>
                    <a:pt x="444" y="427"/>
                  </a:lnTo>
                  <a:lnTo>
                    <a:pt x="436" y="427"/>
                  </a:lnTo>
                  <a:lnTo>
                    <a:pt x="427" y="427"/>
                  </a:lnTo>
                  <a:lnTo>
                    <a:pt x="414" y="427"/>
                  </a:lnTo>
                  <a:lnTo>
                    <a:pt x="410" y="427"/>
                  </a:lnTo>
                  <a:lnTo>
                    <a:pt x="402" y="431"/>
                  </a:lnTo>
                  <a:lnTo>
                    <a:pt x="393" y="431"/>
                  </a:lnTo>
                  <a:lnTo>
                    <a:pt x="389" y="431"/>
                  </a:lnTo>
                  <a:lnTo>
                    <a:pt x="385" y="436"/>
                  </a:lnTo>
                  <a:lnTo>
                    <a:pt x="381" y="436"/>
                  </a:lnTo>
                  <a:lnTo>
                    <a:pt x="372" y="440"/>
                  </a:lnTo>
                  <a:lnTo>
                    <a:pt x="368" y="440"/>
                  </a:lnTo>
                  <a:lnTo>
                    <a:pt x="364" y="444"/>
                  </a:lnTo>
                  <a:lnTo>
                    <a:pt x="359" y="448"/>
                  </a:lnTo>
                  <a:lnTo>
                    <a:pt x="355" y="453"/>
                  </a:lnTo>
                  <a:lnTo>
                    <a:pt x="351" y="457"/>
                  </a:lnTo>
                  <a:lnTo>
                    <a:pt x="351" y="461"/>
                  </a:lnTo>
                  <a:lnTo>
                    <a:pt x="351" y="470"/>
                  </a:lnTo>
                  <a:lnTo>
                    <a:pt x="351" y="474"/>
                  </a:lnTo>
                  <a:lnTo>
                    <a:pt x="351" y="486"/>
                  </a:lnTo>
                  <a:lnTo>
                    <a:pt x="355" y="495"/>
                  </a:lnTo>
                  <a:lnTo>
                    <a:pt x="355" y="503"/>
                  </a:lnTo>
                  <a:lnTo>
                    <a:pt x="355" y="516"/>
                  </a:lnTo>
                  <a:lnTo>
                    <a:pt x="355" y="529"/>
                  </a:lnTo>
                  <a:lnTo>
                    <a:pt x="359" y="537"/>
                  </a:lnTo>
                  <a:lnTo>
                    <a:pt x="359" y="546"/>
                  </a:lnTo>
                  <a:lnTo>
                    <a:pt x="355" y="554"/>
                  </a:lnTo>
                  <a:lnTo>
                    <a:pt x="355" y="563"/>
                  </a:lnTo>
                  <a:lnTo>
                    <a:pt x="355" y="567"/>
                  </a:lnTo>
                  <a:lnTo>
                    <a:pt x="351" y="571"/>
                  </a:lnTo>
                  <a:lnTo>
                    <a:pt x="347" y="580"/>
                  </a:lnTo>
                  <a:lnTo>
                    <a:pt x="347" y="584"/>
                  </a:lnTo>
                  <a:lnTo>
                    <a:pt x="342" y="588"/>
                  </a:lnTo>
                  <a:lnTo>
                    <a:pt x="342" y="592"/>
                  </a:lnTo>
                  <a:lnTo>
                    <a:pt x="338" y="597"/>
                  </a:lnTo>
                  <a:lnTo>
                    <a:pt x="334" y="597"/>
                  </a:lnTo>
                  <a:lnTo>
                    <a:pt x="334" y="601"/>
                  </a:lnTo>
                  <a:lnTo>
                    <a:pt x="330" y="605"/>
                  </a:lnTo>
                  <a:lnTo>
                    <a:pt x="326" y="605"/>
                  </a:lnTo>
                  <a:lnTo>
                    <a:pt x="321" y="605"/>
                  </a:lnTo>
                  <a:lnTo>
                    <a:pt x="317" y="605"/>
                  </a:lnTo>
                  <a:lnTo>
                    <a:pt x="313" y="601"/>
                  </a:lnTo>
                  <a:lnTo>
                    <a:pt x="300" y="597"/>
                  </a:lnTo>
                  <a:lnTo>
                    <a:pt x="300" y="592"/>
                  </a:lnTo>
                  <a:lnTo>
                    <a:pt x="296" y="592"/>
                  </a:lnTo>
                  <a:lnTo>
                    <a:pt x="292" y="592"/>
                  </a:lnTo>
                  <a:lnTo>
                    <a:pt x="287" y="592"/>
                  </a:lnTo>
                  <a:lnTo>
                    <a:pt x="283" y="592"/>
                  </a:lnTo>
                  <a:lnTo>
                    <a:pt x="279" y="592"/>
                  </a:lnTo>
                  <a:lnTo>
                    <a:pt x="275" y="597"/>
                  </a:lnTo>
                  <a:lnTo>
                    <a:pt x="271" y="597"/>
                  </a:lnTo>
                  <a:lnTo>
                    <a:pt x="271" y="601"/>
                  </a:lnTo>
                  <a:lnTo>
                    <a:pt x="266" y="605"/>
                  </a:lnTo>
                  <a:lnTo>
                    <a:pt x="262" y="609"/>
                  </a:lnTo>
                  <a:lnTo>
                    <a:pt x="262" y="613"/>
                  </a:lnTo>
                  <a:lnTo>
                    <a:pt x="258" y="622"/>
                  </a:lnTo>
                  <a:lnTo>
                    <a:pt x="258" y="626"/>
                  </a:lnTo>
                  <a:lnTo>
                    <a:pt x="258" y="639"/>
                  </a:lnTo>
                  <a:lnTo>
                    <a:pt x="258" y="643"/>
                  </a:lnTo>
                  <a:lnTo>
                    <a:pt x="258" y="647"/>
                  </a:lnTo>
                  <a:lnTo>
                    <a:pt x="258" y="660"/>
                  </a:lnTo>
                  <a:lnTo>
                    <a:pt x="258" y="664"/>
                  </a:lnTo>
                  <a:lnTo>
                    <a:pt x="258" y="669"/>
                  </a:lnTo>
                  <a:lnTo>
                    <a:pt x="258" y="673"/>
                  </a:lnTo>
                  <a:lnTo>
                    <a:pt x="258" y="677"/>
                  </a:lnTo>
                  <a:lnTo>
                    <a:pt x="258" y="685"/>
                  </a:lnTo>
                  <a:lnTo>
                    <a:pt x="262" y="690"/>
                  </a:lnTo>
                  <a:lnTo>
                    <a:pt x="262" y="694"/>
                  </a:lnTo>
                  <a:lnTo>
                    <a:pt x="266" y="702"/>
                  </a:lnTo>
                  <a:lnTo>
                    <a:pt x="271" y="715"/>
                  </a:lnTo>
                  <a:lnTo>
                    <a:pt x="275" y="724"/>
                  </a:lnTo>
                  <a:lnTo>
                    <a:pt x="279" y="732"/>
                  </a:lnTo>
                  <a:lnTo>
                    <a:pt x="279" y="736"/>
                  </a:lnTo>
                  <a:lnTo>
                    <a:pt x="279" y="741"/>
                  </a:lnTo>
                  <a:lnTo>
                    <a:pt x="283" y="745"/>
                  </a:lnTo>
                  <a:lnTo>
                    <a:pt x="283" y="749"/>
                  </a:lnTo>
                  <a:lnTo>
                    <a:pt x="279" y="753"/>
                  </a:lnTo>
                  <a:lnTo>
                    <a:pt x="279" y="757"/>
                  </a:lnTo>
                  <a:lnTo>
                    <a:pt x="275" y="757"/>
                  </a:lnTo>
                  <a:lnTo>
                    <a:pt x="271" y="757"/>
                  </a:lnTo>
                  <a:lnTo>
                    <a:pt x="266" y="757"/>
                  </a:lnTo>
                  <a:lnTo>
                    <a:pt x="262" y="753"/>
                  </a:lnTo>
                  <a:lnTo>
                    <a:pt x="258" y="753"/>
                  </a:lnTo>
                  <a:lnTo>
                    <a:pt x="254" y="753"/>
                  </a:lnTo>
                  <a:lnTo>
                    <a:pt x="249" y="753"/>
                  </a:lnTo>
                  <a:lnTo>
                    <a:pt x="245" y="753"/>
                  </a:lnTo>
                  <a:lnTo>
                    <a:pt x="241" y="753"/>
                  </a:lnTo>
                  <a:lnTo>
                    <a:pt x="232" y="753"/>
                  </a:lnTo>
                  <a:lnTo>
                    <a:pt x="211" y="757"/>
                  </a:lnTo>
                  <a:lnTo>
                    <a:pt x="199" y="762"/>
                  </a:lnTo>
                  <a:lnTo>
                    <a:pt x="190" y="762"/>
                  </a:lnTo>
                  <a:lnTo>
                    <a:pt x="182" y="766"/>
                  </a:lnTo>
                  <a:lnTo>
                    <a:pt x="165" y="774"/>
                  </a:lnTo>
                  <a:lnTo>
                    <a:pt x="156" y="774"/>
                  </a:lnTo>
                  <a:lnTo>
                    <a:pt x="152" y="774"/>
                  </a:lnTo>
                  <a:lnTo>
                    <a:pt x="148" y="779"/>
                  </a:lnTo>
                  <a:lnTo>
                    <a:pt x="144" y="779"/>
                  </a:lnTo>
                  <a:lnTo>
                    <a:pt x="139" y="779"/>
                  </a:lnTo>
                  <a:lnTo>
                    <a:pt x="135" y="779"/>
                  </a:lnTo>
                  <a:lnTo>
                    <a:pt x="131" y="779"/>
                  </a:lnTo>
                  <a:lnTo>
                    <a:pt x="127" y="779"/>
                  </a:lnTo>
                  <a:lnTo>
                    <a:pt x="122" y="779"/>
                  </a:lnTo>
                  <a:lnTo>
                    <a:pt x="118" y="774"/>
                  </a:lnTo>
                  <a:lnTo>
                    <a:pt x="114" y="774"/>
                  </a:lnTo>
                  <a:lnTo>
                    <a:pt x="110" y="770"/>
                  </a:lnTo>
                  <a:lnTo>
                    <a:pt x="105" y="770"/>
                  </a:lnTo>
                  <a:lnTo>
                    <a:pt x="101" y="766"/>
                  </a:lnTo>
                  <a:lnTo>
                    <a:pt x="101" y="762"/>
                  </a:lnTo>
                  <a:lnTo>
                    <a:pt x="97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101" y="736"/>
                  </a:lnTo>
                  <a:lnTo>
                    <a:pt x="101" y="724"/>
                  </a:lnTo>
                  <a:lnTo>
                    <a:pt x="101" y="715"/>
                  </a:lnTo>
                  <a:lnTo>
                    <a:pt x="101" y="711"/>
                  </a:lnTo>
                  <a:lnTo>
                    <a:pt x="101" y="707"/>
                  </a:lnTo>
                  <a:lnTo>
                    <a:pt x="101" y="702"/>
                  </a:lnTo>
                  <a:lnTo>
                    <a:pt x="101" y="698"/>
                  </a:lnTo>
                  <a:lnTo>
                    <a:pt x="101" y="690"/>
                  </a:lnTo>
                  <a:lnTo>
                    <a:pt x="97" y="685"/>
                  </a:lnTo>
                  <a:lnTo>
                    <a:pt x="97" y="681"/>
                  </a:lnTo>
                  <a:lnTo>
                    <a:pt x="97" y="677"/>
                  </a:lnTo>
                  <a:lnTo>
                    <a:pt x="93" y="673"/>
                  </a:lnTo>
                  <a:lnTo>
                    <a:pt x="88" y="669"/>
                  </a:lnTo>
                  <a:lnTo>
                    <a:pt x="84" y="669"/>
                  </a:lnTo>
                  <a:lnTo>
                    <a:pt x="80" y="669"/>
                  </a:lnTo>
                  <a:lnTo>
                    <a:pt x="76" y="664"/>
                  </a:lnTo>
                  <a:lnTo>
                    <a:pt x="72" y="664"/>
                  </a:lnTo>
                  <a:lnTo>
                    <a:pt x="67" y="664"/>
                  </a:lnTo>
                  <a:lnTo>
                    <a:pt x="63" y="664"/>
                  </a:lnTo>
                  <a:lnTo>
                    <a:pt x="59" y="664"/>
                  </a:lnTo>
                  <a:lnTo>
                    <a:pt x="55" y="660"/>
                  </a:lnTo>
                  <a:lnTo>
                    <a:pt x="50" y="660"/>
                  </a:lnTo>
                  <a:lnTo>
                    <a:pt x="50" y="656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2" y="643"/>
                  </a:lnTo>
                  <a:lnTo>
                    <a:pt x="38" y="643"/>
                  </a:lnTo>
                  <a:lnTo>
                    <a:pt x="38" y="639"/>
                  </a:lnTo>
                  <a:lnTo>
                    <a:pt x="38" y="635"/>
                  </a:lnTo>
                  <a:lnTo>
                    <a:pt x="38" y="630"/>
                  </a:lnTo>
                  <a:lnTo>
                    <a:pt x="38" y="626"/>
                  </a:lnTo>
                  <a:lnTo>
                    <a:pt x="38" y="622"/>
                  </a:lnTo>
                  <a:lnTo>
                    <a:pt x="42" y="613"/>
                  </a:lnTo>
                  <a:lnTo>
                    <a:pt x="42" y="609"/>
                  </a:lnTo>
                  <a:lnTo>
                    <a:pt x="46" y="605"/>
                  </a:lnTo>
                  <a:lnTo>
                    <a:pt x="46" y="601"/>
                  </a:lnTo>
                  <a:lnTo>
                    <a:pt x="50" y="592"/>
                  </a:lnTo>
                  <a:lnTo>
                    <a:pt x="59" y="584"/>
                  </a:lnTo>
                  <a:lnTo>
                    <a:pt x="63" y="575"/>
                  </a:lnTo>
                  <a:lnTo>
                    <a:pt x="67" y="567"/>
                  </a:lnTo>
                  <a:lnTo>
                    <a:pt x="72" y="563"/>
                  </a:lnTo>
                  <a:lnTo>
                    <a:pt x="76" y="558"/>
                  </a:lnTo>
                  <a:lnTo>
                    <a:pt x="80" y="550"/>
                  </a:lnTo>
                  <a:lnTo>
                    <a:pt x="84" y="542"/>
                  </a:lnTo>
                  <a:lnTo>
                    <a:pt x="84" y="537"/>
                  </a:lnTo>
                  <a:lnTo>
                    <a:pt x="88" y="529"/>
                  </a:lnTo>
                  <a:lnTo>
                    <a:pt x="88" y="525"/>
                  </a:lnTo>
                  <a:lnTo>
                    <a:pt x="88" y="503"/>
                  </a:lnTo>
                  <a:lnTo>
                    <a:pt x="93" y="474"/>
                  </a:lnTo>
                  <a:lnTo>
                    <a:pt x="93" y="470"/>
                  </a:lnTo>
                  <a:lnTo>
                    <a:pt x="97" y="461"/>
                  </a:lnTo>
                  <a:lnTo>
                    <a:pt x="97" y="453"/>
                  </a:lnTo>
                  <a:lnTo>
                    <a:pt x="97" y="448"/>
                  </a:lnTo>
                  <a:lnTo>
                    <a:pt x="93" y="444"/>
                  </a:lnTo>
                  <a:lnTo>
                    <a:pt x="93" y="436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4" y="415"/>
                  </a:lnTo>
                  <a:lnTo>
                    <a:pt x="76" y="410"/>
                  </a:lnTo>
                  <a:lnTo>
                    <a:pt x="72" y="406"/>
                  </a:lnTo>
                  <a:lnTo>
                    <a:pt x="63" y="398"/>
                  </a:lnTo>
                  <a:lnTo>
                    <a:pt x="59" y="393"/>
                  </a:lnTo>
                  <a:lnTo>
                    <a:pt x="55" y="385"/>
                  </a:lnTo>
                  <a:lnTo>
                    <a:pt x="50" y="376"/>
                  </a:lnTo>
                  <a:lnTo>
                    <a:pt x="46" y="372"/>
                  </a:lnTo>
                  <a:lnTo>
                    <a:pt x="42" y="368"/>
                  </a:lnTo>
                  <a:lnTo>
                    <a:pt x="38" y="355"/>
                  </a:lnTo>
                  <a:lnTo>
                    <a:pt x="33" y="347"/>
                  </a:lnTo>
                  <a:lnTo>
                    <a:pt x="25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21" y="317"/>
                  </a:lnTo>
                  <a:lnTo>
                    <a:pt x="17" y="313"/>
                  </a:lnTo>
                  <a:lnTo>
                    <a:pt x="17" y="309"/>
                  </a:lnTo>
                  <a:lnTo>
                    <a:pt x="17" y="300"/>
                  </a:lnTo>
                  <a:lnTo>
                    <a:pt x="12" y="287"/>
                  </a:lnTo>
                  <a:lnTo>
                    <a:pt x="8" y="237"/>
                  </a:lnTo>
                  <a:lnTo>
                    <a:pt x="4" y="224"/>
                  </a:lnTo>
                  <a:lnTo>
                    <a:pt x="4" y="216"/>
                  </a:lnTo>
                  <a:lnTo>
                    <a:pt x="4" y="211"/>
                  </a:lnTo>
                  <a:lnTo>
                    <a:pt x="0" y="207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3" name="Freeform 9"/>
            <p:cNvSpPr>
              <a:spLocks/>
            </p:cNvSpPr>
            <p:nvPr/>
          </p:nvSpPr>
          <p:spPr bwMode="auto">
            <a:xfrm>
              <a:off x="2015650" y="1961143"/>
              <a:ext cx="513526" cy="481166"/>
            </a:xfrm>
            <a:custGeom>
              <a:avLst/>
              <a:gdLst>
                <a:gd name="T0" fmla="*/ 89 w 1617"/>
                <a:gd name="T1" fmla="*/ 792 h 1520"/>
                <a:gd name="T2" fmla="*/ 102 w 1617"/>
                <a:gd name="T3" fmla="*/ 724 h 1520"/>
                <a:gd name="T4" fmla="*/ 127 w 1617"/>
                <a:gd name="T5" fmla="*/ 627 h 1520"/>
                <a:gd name="T6" fmla="*/ 148 w 1617"/>
                <a:gd name="T7" fmla="*/ 415 h 1520"/>
                <a:gd name="T8" fmla="*/ 182 w 1617"/>
                <a:gd name="T9" fmla="*/ 347 h 1520"/>
                <a:gd name="T10" fmla="*/ 254 w 1617"/>
                <a:gd name="T11" fmla="*/ 326 h 1520"/>
                <a:gd name="T12" fmla="*/ 305 w 1617"/>
                <a:gd name="T13" fmla="*/ 373 h 1520"/>
                <a:gd name="T14" fmla="*/ 419 w 1617"/>
                <a:gd name="T15" fmla="*/ 445 h 1520"/>
                <a:gd name="T16" fmla="*/ 466 w 1617"/>
                <a:gd name="T17" fmla="*/ 483 h 1520"/>
                <a:gd name="T18" fmla="*/ 563 w 1617"/>
                <a:gd name="T19" fmla="*/ 500 h 1520"/>
                <a:gd name="T20" fmla="*/ 631 w 1617"/>
                <a:gd name="T21" fmla="*/ 466 h 1520"/>
                <a:gd name="T22" fmla="*/ 720 w 1617"/>
                <a:gd name="T23" fmla="*/ 457 h 1520"/>
                <a:gd name="T24" fmla="*/ 796 w 1617"/>
                <a:gd name="T25" fmla="*/ 491 h 1520"/>
                <a:gd name="T26" fmla="*/ 842 w 1617"/>
                <a:gd name="T27" fmla="*/ 449 h 1520"/>
                <a:gd name="T28" fmla="*/ 864 w 1617"/>
                <a:gd name="T29" fmla="*/ 389 h 1520"/>
                <a:gd name="T30" fmla="*/ 893 w 1617"/>
                <a:gd name="T31" fmla="*/ 334 h 1520"/>
                <a:gd name="T32" fmla="*/ 919 w 1617"/>
                <a:gd name="T33" fmla="*/ 195 h 1520"/>
                <a:gd name="T34" fmla="*/ 1003 w 1617"/>
                <a:gd name="T35" fmla="*/ 144 h 1520"/>
                <a:gd name="T36" fmla="*/ 1024 w 1617"/>
                <a:gd name="T37" fmla="*/ 106 h 1520"/>
                <a:gd name="T38" fmla="*/ 1067 w 1617"/>
                <a:gd name="T39" fmla="*/ 80 h 1520"/>
                <a:gd name="T40" fmla="*/ 1151 w 1617"/>
                <a:gd name="T41" fmla="*/ 80 h 1520"/>
                <a:gd name="T42" fmla="*/ 1194 w 1617"/>
                <a:gd name="T43" fmla="*/ 123 h 1520"/>
                <a:gd name="T44" fmla="*/ 1223 w 1617"/>
                <a:gd name="T45" fmla="*/ 169 h 1520"/>
                <a:gd name="T46" fmla="*/ 1240 w 1617"/>
                <a:gd name="T47" fmla="*/ 93 h 1520"/>
                <a:gd name="T48" fmla="*/ 1262 w 1617"/>
                <a:gd name="T49" fmla="*/ 110 h 1520"/>
                <a:gd name="T50" fmla="*/ 1291 w 1617"/>
                <a:gd name="T51" fmla="*/ 152 h 1520"/>
                <a:gd name="T52" fmla="*/ 1414 w 1617"/>
                <a:gd name="T53" fmla="*/ 119 h 1520"/>
                <a:gd name="T54" fmla="*/ 1456 w 1617"/>
                <a:gd name="T55" fmla="*/ 72 h 1520"/>
                <a:gd name="T56" fmla="*/ 1507 w 1617"/>
                <a:gd name="T57" fmla="*/ 17 h 1520"/>
                <a:gd name="T58" fmla="*/ 1549 w 1617"/>
                <a:gd name="T59" fmla="*/ 0 h 1520"/>
                <a:gd name="T60" fmla="*/ 1604 w 1617"/>
                <a:gd name="T61" fmla="*/ 38 h 1520"/>
                <a:gd name="T62" fmla="*/ 1617 w 1617"/>
                <a:gd name="T63" fmla="*/ 106 h 1520"/>
                <a:gd name="T64" fmla="*/ 1604 w 1617"/>
                <a:gd name="T65" fmla="*/ 178 h 1520"/>
                <a:gd name="T66" fmla="*/ 1558 w 1617"/>
                <a:gd name="T67" fmla="*/ 220 h 1520"/>
                <a:gd name="T68" fmla="*/ 1477 w 1617"/>
                <a:gd name="T69" fmla="*/ 267 h 1520"/>
                <a:gd name="T70" fmla="*/ 1448 w 1617"/>
                <a:gd name="T71" fmla="*/ 356 h 1520"/>
                <a:gd name="T72" fmla="*/ 1418 w 1617"/>
                <a:gd name="T73" fmla="*/ 419 h 1520"/>
                <a:gd name="T74" fmla="*/ 1422 w 1617"/>
                <a:gd name="T75" fmla="*/ 504 h 1520"/>
                <a:gd name="T76" fmla="*/ 1444 w 1617"/>
                <a:gd name="T77" fmla="*/ 584 h 1520"/>
                <a:gd name="T78" fmla="*/ 1435 w 1617"/>
                <a:gd name="T79" fmla="*/ 644 h 1520"/>
                <a:gd name="T80" fmla="*/ 1469 w 1617"/>
                <a:gd name="T81" fmla="*/ 686 h 1520"/>
                <a:gd name="T82" fmla="*/ 1528 w 1617"/>
                <a:gd name="T83" fmla="*/ 715 h 1520"/>
                <a:gd name="T84" fmla="*/ 1511 w 1617"/>
                <a:gd name="T85" fmla="*/ 754 h 1520"/>
                <a:gd name="T86" fmla="*/ 1418 w 1617"/>
                <a:gd name="T87" fmla="*/ 834 h 1520"/>
                <a:gd name="T88" fmla="*/ 1372 w 1617"/>
                <a:gd name="T89" fmla="*/ 906 h 1520"/>
                <a:gd name="T90" fmla="*/ 1317 w 1617"/>
                <a:gd name="T91" fmla="*/ 944 h 1520"/>
                <a:gd name="T92" fmla="*/ 1312 w 1617"/>
                <a:gd name="T93" fmla="*/ 1008 h 1520"/>
                <a:gd name="T94" fmla="*/ 1270 w 1617"/>
                <a:gd name="T95" fmla="*/ 1126 h 1520"/>
                <a:gd name="T96" fmla="*/ 1194 w 1617"/>
                <a:gd name="T97" fmla="*/ 1262 h 1520"/>
                <a:gd name="T98" fmla="*/ 1173 w 1617"/>
                <a:gd name="T99" fmla="*/ 1338 h 1520"/>
                <a:gd name="T100" fmla="*/ 1177 w 1617"/>
                <a:gd name="T101" fmla="*/ 1431 h 1520"/>
                <a:gd name="T102" fmla="*/ 1096 w 1617"/>
                <a:gd name="T103" fmla="*/ 1452 h 1520"/>
                <a:gd name="T104" fmla="*/ 474 w 1617"/>
                <a:gd name="T105" fmla="*/ 1490 h 1520"/>
                <a:gd name="T106" fmla="*/ 334 w 1617"/>
                <a:gd name="T107" fmla="*/ 1439 h 1520"/>
                <a:gd name="T108" fmla="*/ 330 w 1617"/>
                <a:gd name="T109" fmla="*/ 1346 h 1520"/>
                <a:gd name="T110" fmla="*/ 301 w 1617"/>
                <a:gd name="T111" fmla="*/ 1270 h 1520"/>
                <a:gd name="T112" fmla="*/ 254 w 1617"/>
                <a:gd name="T113" fmla="*/ 1198 h 1520"/>
                <a:gd name="T114" fmla="*/ 241 w 1617"/>
                <a:gd name="T115" fmla="*/ 1130 h 1520"/>
                <a:gd name="T116" fmla="*/ 275 w 1617"/>
                <a:gd name="T117" fmla="*/ 1046 h 1520"/>
                <a:gd name="T118" fmla="*/ 258 w 1617"/>
                <a:gd name="T119" fmla="*/ 1008 h 1520"/>
                <a:gd name="T120" fmla="*/ 178 w 1617"/>
                <a:gd name="T121" fmla="*/ 961 h 1520"/>
                <a:gd name="T122" fmla="*/ 93 w 1617"/>
                <a:gd name="T123" fmla="*/ 902 h 1520"/>
                <a:gd name="T124" fmla="*/ 17 w 1617"/>
                <a:gd name="T125" fmla="*/ 855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7" h="1520">
                  <a:moveTo>
                    <a:pt x="0" y="834"/>
                  </a:moveTo>
                  <a:lnTo>
                    <a:pt x="30" y="821"/>
                  </a:lnTo>
                  <a:lnTo>
                    <a:pt x="47" y="817"/>
                  </a:lnTo>
                  <a:lnTo>
                    <a:pt x="59" y="813"/>
                  </a:lnTo>
                  <a:lnTo>
                    <a:pt x="68" y="809"/>
                  </a:lnTo>
                  <a:lnTo>
                    <a:pt x="72" y="804"/>
                  </a:lnTo>
                  <a:lnTo>
                    <a:pt x="76" y="800"/>
                  </a:lnTo>
                  <a:lnTo>
                    <a:pt x="80" y="800"/>
                  </a:lnTo>
                  <a:lnTo>
                    <a:pt x="85" y="796"/>
                  </a:lnTo>
                  <a:lnTo>
                    <a:pt x="89" y="792"/>
                  </a:lnTo>
                  <a:lnTo>
                    <a:pt x="93" y="783"/>
                  </a:lnTo>
                  <a:lnTo>
                    <a:pt x="97" y="779"/>
                  </a:lnTo>
                  <a:lnTo>
                    <a:pt x="97" y="775"/>
                  </a:lnTo>
                  <a:lnTo>
                    <a:pt x="97" y="771"/>
                  </a:lnTo>
                  <a:lnTo>
                    <a:pt x="97" y="766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49"/>
                  </a:lnTo>
                  <a:lnTo>
                    <a:pt x="102" y="732"/>
                  </a:lnTo>
                  <a:lnTo>
                    <a:pt x="102" y="724"/>
                  </a:lnTo>
                  <a:lnTo>
                    <a:pt x="102" y="715"/>
                  </a:lnTo>
                  <a:lnTo>
                    <a:pt x="102" y="707"/>
                  </a:lnTo>
                  <a:lnTo>
                    <a:pt x="106" y="699"/>
                  </a:lnTo>
                  <a:lnTo>
                    <a:pt x="106" y="694"/>
                  </a:lnTo>
                  <a:lnTo>
                    <a:pt x="110" y="690"/>
                  </a:lnTo>
                  <a:lnTo>
                    <a:pt x="119" y="660"/>
                  </a:lnTo>
                  <a:lnTo>
                    <a:pt x="119" y="652"/>
                  </a:lnTo>
                  <a:lnTo>
                    <a:pt x="123" y="644"/>
                  </a:lnTo>
                  <a:lnTo>
                    <a:pt x="123" y="639"/>
                  </a:lnTo>
                  <a:lnTo>
                    <a:pt x="127" y="627"/>
                  </a:lnTo>
                  <a:lnTo>
                    <a:pt x="127" y="610"/>
                  </a:lnTo>
                  <a:lnTo>
                    <a:pt x="135" y="546"/>
                  </a:lnTo>
                  <a:lnTo>
                    <a:pt x="140" y="504"/>
                  </a:lnTo>
                  <a:lnTo>
                    <a:pt x="140" y="491"/>
                  </a:lnTo>
                  <a:lnTo>
                    <a:pt x="144" y="470"/>
                  </a:lnTo>
                  <a:lnTo>
                    <a:pt x="144" y="461"/>
                  </a:lnTo>
                  <a:lnTo>
                    <a:pt x="144" y="449"/>
                  </a:lnTo>
                  <a:lnTo>
                    <a:pt x="144" y="432"/>
                  </a:lnTo>
                  <a:lnTo>
                    <a:pt x="148" y="423"/>
                  </a:lnTo>
                  <a:lnTo>
                    <a:pt x="148" y="415"/>
                  </a:lnTo>
                  <a:lnTo>
                    <a:pt x="148" y="411"/>
                  </a:lnTo>
                  <a:lnTo>
                    <a:pt x="148" y="402"/>
                  </a:lnTo>
                  <a:lnTo>
                    <a:pt x="152" y="394"/>
                  </a:lnTo>
                  <a:lnTo>
                    <a:pt x="152" y="389"/>
                  </a:lnTo>
                  <a:lnTo>
                    <a:pt x="157" y="385"/>
                  </a:lnTo>
                  <a:lnTo>
                    <a:pt x="157" y="377"/>
                  </a:lnTo>
                  <a:lnTo>
                    <a:pt x="161" y="373"/>
                  </a:lnTo>
                  <a:lnTo>
                    <a:pt x="165" y="368"/>
                  </a:lnTo>
                  <a:lnTo>
                    <a:pt x="169" y="360"/>
                  </a:lnTo>
                  <a:lnTo>
                    <a:pt x="182" y="347"/>
                  </a:lnTo>
                  <a:lnTo>
                    <a:pt x="190" y="339"/>
                  </a:lnTo>
                  <a:lnTo>
                    <a:pt x="195" y="330"/>
                  </a:lnTo>
                  <a:lnTo>
                    <a:pt x="203" y="322"/>
                  </a:lnTo>
                  <a:lnTo>
                    <a:pt x="203" y="317"/>
                  </a:lnTo>
                  <a:lnTo>
                    <a:pt x="207" y="317"/>
                  </a:lnTo>
                  <a:lnTo>
                    <a:pt x="212" y="317"/>
                  </a:lnTo>
                  <a:lnTo>
                    <a:pt x="216" y="317"/>
                  </a:lnTo>
                  <a:lnTo>
                    <a:pt x="224" y="317"/>
                  </a:lnTo>
                  <a:lnTo>
                    <a:pt x="237" y="322"/>
                  </a:lnTo>
                  <a:lnTo>
                    <a:pt x="254" y="326"/>
                  </a:lnTo>
                  <a:lnTo>
                    <a:pt x="258" y="330"/>
                  </a:lnTo>
                  <a:lnTo>
                    <a:pt x="262" y="330"/>
                  </a:lnTo>
                  <a:lnTo>
                    <a:pt x="267" y="334"/>
                  </a:lnTo>
                  <a:lnTo>
                    <a:pt x="284" y="343"/>
                  </a:lnTo>
                  <a:lnTo>
                    <a:pt x="288" y="347"/>
                  </a:lnTo>
                  <a:lnTo>
                    <a:pt x="292" y="351"/>
                  </a:lnTo>
                  <a:lnTo>
                    <a:pt x="296" y="356"/>
                  </a:lnTo>
                  <a:lnTo>
                    <a:pt x="301" y="360"/>
                  </a:lnTo>
                  <a:lnTo>
                    <a:pt x="301" y="364"/>
                  </a:lnTo>
                  <a:lnTo>
                    <a:pt x="305" y="373"/>
                  </a:lnTo>
                  <a:lnTo>
                    <a:pt x="309" y="377"/>
                  </a:lnTo>
                  <a:lnTo>
                    <a:pt x="313" y="381"/>
                  </a:lnTo>
                  <a:lnTo>
                    <a:pt x="317" y="389"/>
                  </a:lnTo>
                  <a:lnTo>
                    <a:pt x="322" y="389"/>
                  </a:lnTo>
                  <a:lnTo>
                    <a:pt x="326" y="394"/>
                  </a:lnTo>
                  <a:lnTo>
                    <a:pt x="330" y="398"/>
                  </a:lnTo>
                  <a:lnTo>
                    <a:pt x="343" y="402"/>
                  </a:lnTo>
                  <a:lnTo>
                    <a:pt x="356" y="411"/>
                  </a:lnTo>
                  <a:lnTo>
                    <a:pt x="406" y="436"/>
                  </a:lnTo>
                  <a:lnTo>
                    <a:pt x="419" y="445"/>
                  </a:lnTo>
                  <a:lnTo>
                    <a:pt x="423" y="449"/>
                  </a:lnTo>
                  <a:lnTo>
                    <a:pt x="432" y="453"/>
                  </a:lnTo>
                  <a:lnTo>
                    <a:pt x="436" y="457"/>
                  </a:lnTo>
                  <a:lnTo>
                    <a:pt x="440" y="457"/>
                  </a:lnTo>
                  <a:lnTo>
                    <a:pt x="444" y="461"/>
                  </a:lnTo>
                  <a:lnTo>
                    <a:pt x="449" y="466"/>
                  </a:lnTo>
                  <a:lnTo>
                    <a:pt x="453" y="474"/>
                  </a:lnTo>
                  <a:lnTo>
                    <a:pt x="457" y="478"/>
                  </a:lnTo>
                  <a:lnTo>
                    <a:pt x="461" y="478"/>
                  </a:lnTo>
                  <a:lnTo>
                    <a:pt x="466" y="483"/>
                  </a:lnTo>
                  <a:lnTo>
                    <a:pt x="474" y="487"/>
                  </a:lnTo>
                  <a:lnTo>
                    <a:pt x="478" y="487"/>
                  </a:lnTo>
                  <a:lnTo>
                    <a:pt x="491" y="491"/>
                  </a:lnTo>
                  <a:lnTo>
                    <a:pt x="500" y="491"/>
                  </a:lnTo>
                  <a:lnTo>
                    <a:pt x="512" y="495"/>
                  </a:lnTo>
                  <a:lnTo>
                    <a:pt x="529" y="495"/>
                  </a:lnTo>
                  <a:lnTo>
                    <a:pt x="542" y="500"/>
                  </a:lnTo>
                  <a:lnTo>
                    <a:pt x="550" y="500"/>
                  </a:lnTo>
                  <a:lnTo>
                    <a:pt x="559" y="500"/>
                  </a:lnTo>
                  <a:lnTo>
                    <a:pt x="563" y="500"/>
                  </a:lnTo>
                  <a:lnTo>
                    <a:pt x="567" y="500"/>
                  </a:lnTo>
                  <a:lnTo>
                    <a:pt x="571" y="500"/>
                  </a:lnTo>
                  <a:lnTo>
                    <a:pt x="580" y="495"/>
                  </a:lnTo>
                  <a:lnTo>
                    <a:pt x="584" y="495"/>
                  </a:lnTo>
                  <a:lnTo>
                    <a:pt x="588" y="491"/>
                  </a:lnTo>
                  <a:lnTo>
                    <a:pt x="597" y="487"/>
                  </a:lnTo>
                  <a:lnTo>
                    <a:pt x="614" y="474"/>
                  </a:lnTo>
                  <a:lnTo>
                    <a:pt x="622" y="470"/>
                  </a:lnTo>
                  <a:lnTo>
                    <a:pt x="627" y="466"/>
                  </a:lnTo>
                  <a:lnTo>
                    <a:pt x="631" y="466"/>
                  </a:lnTo>
                  <a:lnTo>
                    <a:pt x="639" y="461"/>
                  </a:lnTo>
                  <a:lnTo>
                    <a:pt x="643" y="461"/>
                  </a:lnTo>
                  <a:lnTo>
                    <a:pt x="652" y="461"/>
                  </a:lnTo>
                  <a:lnTo>
                    <a:pt x="656" y="461"/>
                  </a:lnTo>
                  <a:lnTo>
                    <a:pt x="669" y="461"/>
                  </a:lnTo>
                  <a:lnTo>
                    <a:pt x="673" y="457"/>
                  </a:lnTo>
                  <a:lnTo>
                    <a:pt x="698" y="457"/>
                  </a:lnTo>
                  <a:lnTo>
                    <a:pt x="707" y="457"/>
                  </a:lnTo>
                  <a:lnTo>
                    <a:pt x="715" y="457"/>
                  </a:lnTo>
                  <a:lnTo>
                    <a:pt x="720" y="457"/>
                  </a:lnTo>
                  <a:lnTo>
                    <a:pt x="724" y="457"/>
                  </a:lnTo>
                  <a:lnTo>
                    <a:pt x="728" y="457"/>
                  </a:lnTo>
                  <a:lnTo>
                    <a:pt x="732" y="457"/>
                  </a:lnTo>
                  <a:lnTo>
                    <a:pt x="745" y="466"/>
                  </a:lnTo>
                  <a:lnTo>
                    <a:pt x="762" y="474"/>
                  </a:lnTo>
                  <a:lnTo>
                    <a:pt x="775" y="483"/>
                  </a:lnTo>
                  <a:lnTo>
                    <a:pt x="783" y="487"/>
                  </a:lnTo>
                  <a:lnTo>
                    <a:pt x="787" y="487"/>
                  </a:lnTo>
                  <a:lnTo>
                    <a:pt x="792" y="491"/>
                  </a:lnTo>
                  <a:lnTo>
                    <a:pt x="796" y="491"/>
                  </a:lnTo>
                  <a:lnTo>
                    <a:pt x="800" y="491"/>
                  </a:lnTo>
                  <a:lnTo>
                    <a:pt x="804" y="487"/>
                  </a:lnTo>
                  <a:lnTo>
                    <a:pt x="809" y="487"/>
                  </a:lnTo>
                  <a:lnTo>
                    <a:pt x="813" y="483"/>
                  </a:lnTo>
                  <a:lnTo>
                    <a:pt x="817" y="478"/>
                  </a:lnTo>
                  <a:lnTo>
                    <a:pt x="821" y="474"/>
                  </a:lnTo>
                  <a:lnTo>
                    <a:pt x="830" y="466"/>
                  </a:lnTo>
                  <a:lnTo>
                    <a:pt x="838" y="461"/>
                  </a:lnTo>
                  <a:lnTo>
                    <a:pt x="842" y="457"/>
                  </a:lnTo>
                  <a:lnTo>
                    <a:pt x="842" y="449"/>
                  </a:lnTo>
                  <a:lnTo>
                    <a:pt x="847" y="445"/>
                  </a:lnTo>
                  <a:lnTo>
                    <a:pt x="851" y="440"/>
                  </a:lnTo>
                  <a:lnTo>
                    <a:pt x="855" y="436"/>
                  </a:lnTo>
                  <a:lnTo>
                    <a:pt x="855" y="432"/>
                  </a:lnTo>
                  <a:lnTo>
                    <a:pt x="855" y="428"/>
                  </a:lnTo>
                  <a:lnTo>
                    <a:pt x="859" y="419"/>
                  </a:lnTo>
                  <a:lnTo>
                    <a:pt x="859" y="411"/>
                  </a:lnTo>
                  <a:lnTo>
                    <a:pt x="864" y="398"/>
                  </a:lnTo>
                  <a:lnTo>
                    <a:pt x="864" y="394"/>
                  </a:lnTo>
                  <a:lnTo>
                    <a:pt x="864" y="389"/>
                  </a:lnTo>
                  <a:lnTo>
                    <a:pt x="864" y="385"/>
                  </a:lnTo>
                  <a:lnTo>
                    <a:pt x="868" y="385"/>
                  </a:lnTo>
                  <a:lnTo>
                    <a:pt x="868" y="381"/>
                  </a:lnTo>
                  <a:lnTo>
                    <a:pt x="876" y="373"/>
                  </a:lnTo>
                  <a:lnTo>
                    <a:pt x="881" y="368"/>
                  </a:lnTo>
                  <a:lnTo>
                    <a:pt x="881" y="364"/>
                  </a:lnTo>
                  <a:lnTo>
                    <a:pt x="885" y="356"/>
                  </a:lnTo>
                  <a:lnTo>
                    <a:pt x="889" y="351"/>
                  </a:lnTo>
                  <a:lnTo>
                    <a:pt x="889" y="343"/>
                  </a:lnTo>
                  <a:lnTo>
                    <a:pt x="893" y="334"/>
                  </a:lnTo>
                  <a:lnTo>
                    <a:pt x="897" y="322"/>
                  </a:lnTo>
                  <a:lnTo>
                    <a:pt x="897" y="305"/>
                  </a:lnTo>
                  <a:lnTo>
                    <a:pt x="906" y="275"/>
                  </a:lnTo>
                  <a:lnTo>
                    <a:pt x="910" y="258"/>
                  </a:lnTo>
                  <a:lnTo>
                    <a:pt x="910" y="250"/>
                  </a:lnTo>
                  <a:lnTo>
                    <a:pt x="914" y="241"/>
                  </a:lnTo>
                  <a:lnTo>
                    <a:pt x="914" y="224"/>
                  </a:lnTo>
                  <a:lnTo>
                    <a:pt x="919" y="212"/>
                  </a:lnTo>
                  <a:lnTo>
                    <a:pt x="919" y="203"/>
                  </a:lnTo>
                  <a:lnTo>
                    <a:pt x="919" y="195"/>
                  </a:lnTo>
                  <a:lnTo>
                    <a:pt x="923" y="182"/>
                  </a:lnTo>
                  <a:lnTo>
                    <a:pt x="927" y="174"/>
                  </a:lnTo>
                  <a:lnTo>
                    <a:pt x="931" y="169"/>
                  </a:lnTo>
                  <a:lnTo>
                    <a:pt x="931" y="165"/>
                  </a:lnTo>
                  <a:lnTo>
                    <a:pt x="936" y="161"/>
                  </a:lnTo>
                  <a:lnTo>
                    <a:pt x="940" y="161"/>
                  </a:lnTo>
                  <a:lnTo>
                    <a:pt x="948" y="157"/>
                  </a:lnTo>
                  <a:lnTo>
                    <a:pt x="961" y="152"/>
                  </a:lnTo>
                  <a:lnTo>
                    <a:pt x="978" y="148"/>
                  </a:lnTo>
                  <a:lnTo>
                    <a:pt x="1003" y="144"/>
                  </a:lnTo>
                  <a:lnTo>
                    <a:pt x="1008" y="140"/>
                  </a:lnTo>
                  <a:lnTo>
                    <a:pt x="1012" y="140"/>
                  </a:lnTo>
                  <a:lnTo>
                    <a:pt x="1016" y="135"/>
                  </a:lnTo>
                  <a:lnTo>
                    <a:pt x="1020" y="135"/>
                  </a:lnTo>
                  <a:lnTo>
                    <a:pt x="1020" y="131"/>
                  </a:lnTo>
                  <a:lnTo>
                    <a:pt x="1024" y="131"/>
                  </a:lnTo>
                  <a:lnTo>
                    <a:pt x="1024" y="127"/>
                  </a:lnTo>
                  <a:lnTo>
                    <a:pt x="1024" y="123"/>
                  </a:lnTo>
                  <a:lnTo>
                    <a:pt x="1024" y="119"/>
                  </a:lnTo>
                  <a:lnTo>
                    <a:pt x="1024" y="106"/>
                  </a:lnTo>
                  <a:lnTo>
                    <a:pt x="1024" y="102"/>
                  </a:lnTo>
                  <a:lnTo>
                    <a:pt x="1024" y="97"/>
                  </a:lnTo>
                  <a:lnTo>
                    <a:pt x="1029" y="93"/>
                  </a:lnTo>
                  <a:lnTo>
                    <a:pt x="1029" y="89"/>
                  </a:lnTo>
                  <a:lnTo>
                    <a:pt x="1033" y="85"/>
                  </a:lnTo>
                  <a:lnTo>
                    <a:pt x="1037" y="85"/>
                  </a:lnTo>
                  <a:lnTo>
                    <a:pt x="1041" y="80"/>
                  </a:lnTo>
                  <a:lnTo>
                    <a:pt x="1050" y="80"/>
                  </a:lnTo>
                  <a:lnTo>
                    <a:pt x="1054" y="80"/>
                  </a:lnTo>
                  <a:lnTo>
                    <a:pt x="1067" y="80"/>
                  </a:lnTo>
                  <a:lnTo>
                    <a:pt x="1080" y="76"/>
                  </a:lnTo>
                  <a:lnTo>
                    <a:pt x="1088" y="76"/>
                  </a:lnTo>
                  <a:lnTo>
                    <a:pt x="1096" y="76"/>
                  </a:lnTo>
                  <a:lnTo>
                    <a:pt x="1109" y="76"/>
                  </a:lnTo>
                  <a:lnTo>
                    <a:pt x="1122" y="76"/>
                  </a:lnTo>
                  <a:lnTo>
                    <a:pt x="1130" y="76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80"/>
                  </a:lnTo>
                  <a:lnTo>
                    <a:pt x="1151" y="80"/>
                  </a:lnTo>
                  <a:lnTo>
                    <a:pt x="1160" y="80"/>
                  </a:lnTo>
                  <a:lnTo>
                    <a:pt x="1160" y="85"/>
                  </a:lnTo>
                  <a:lnTo>
                    <a:pt x="1164" y="85"/>
                  </a:lnTo>
                  <a:lnTo>
                    <a:pt x="1173" y="89"/>
                  </a:lnTo>
                  <a:lnTo>
                    <a:pt x="1177" y="93"/>
                  </a:lnTo>
                  <a:lnTo>
                    <a:pt x="1181" y="97"/>
                  </a:lnTo>
                  <a:lnTo>
                    <a:pt x="1185" y="102"/>
                  </a:lnTo>
                  <a:lnTo>
                    <a:pt x="1185" y="106"/>
                  </a:lnTo>
                  <a:lnTo>
                    <a:pt x="1190" y="114"/>
                  </a:lnTo>
                  <a:lnTo>
                    <a:pt x="1194" y="123"/>
                  </a:lnTo>
                  <a:lnTo>
                    <a:pt x="1194" y="127"/>
                  </a:lnTo>
                  <a:lnTo>
                    <a:pt x="1198" y="131"/>
                  </a:lnTo>
                  <a:lnTo>
                    <a:pt x="1198" y="140"/>
                  </a:lnTo>
                  <a:lnTo>
                    <a:pt x="1202" y="152"/>
                  </a:lnTo>
                  <a:lnTo>
                    <a:pt x="1202" y="157"/>
                  </a:lnTo>
                  <a:lnTo>
                    <a:pt x="1207" y="161"/>
                  </a:lnTo>
                  <a:lnTo>
                    <a:pt x="1207" y="165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9"/>
                  </a:lnTo>
                  <a:lnTo>
                    <a:pt x="1228" y="165"/>
                  </a:lnTo>
                  <a:lnTo>
                    <a:pt x="1232" y="161"/>
                  </a:lnTo>
                  <a:lnTo>
                    <a:pt x="1232" y="157"/>
                  </a:lnTo>
                  <a:lnTo>
                    <a:pt x="1232" y="152"/>
                  </a:lnTo>
                  <a:lnTo>
                    <a:pt x="1236" y="144"/>
                  </a:lnTo>
                  <a:lnTo>
                    <a:pt x="1236" y="135"/>
                  </a:lnTo>
                  <a:lnTo>
                    <a:pt x="1240" y="110"/>
                  </a:lnTo>
                  <a:lnTo>
                    <a:pt x="1240" y="102"/>
                  </a:lnTo>
                  <a:lnTo>
                    <a:pt x="1240" y="97"/>
                  </a:lnTo>
                  <a:lnTo>
                    <a:pt x="1240" y="93"/>
                  </a:lnTo>
                  <a:lnTo>
                    <a:pt x="1245" y="89"/>
                  </a:lnTo>
                  <a:lnTo>
                    <a:pt x="1245" y="85"/>
                  </a:lnTo>
                  <a:lnTo>
                    <a:pt x="1249" y="85"/>
                  </a:lnTo>
                  <a:lnTo>
                    <a:pt x="1253" y="85"/>
                  </a:lnTo>
                  <a:lnTo>
                    <a:pt x="1253" y="89"/>
                  </a:lnTo>
                  <a:lnTo>
                    <a:pt x="1257" y="93"/>
                  </a:lnTo>
                  <a:lnTo>
                    <a:pt x="1257" y="97"/>
                  </a:lnTo>
                  <a:lnTo>
                    <a:pt x="1257" y="102"/>
                  </a:lnTo>
                  <a:lnTo>
                    <a:pt x="1262" y="106"/>
                  </a:lnTo>
                  <a:lnTo>
                    <a:pt x="1262" y="110"/>
                  </a:lnTo>
                  <a:lnTo>
                    <a:pt x="1262" y="131"/>
                  </a:lnTo>
                  <a:lnTo>
                    <a:pt x="1266" y="135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4" y="152"/>
                  </a:lnTo>
                  <a:lnTo>
                    <a:pt x="1278" y="152"/>
                  </a:lnTo>
                  <a:lnTo>
                    <a:pt x="1283" y="152"/>
                  </a:lnTo>
                  <a:lnTo>
                    <a:pt x="1287" y="152"/>
                  </a:lnTo>
                  <a:lnTo>
                    <a:pt x="1291" y="152"/>
                  </a:lnTo>
                  <a:lnTo>
                    <a:pt x="1295" y="152"/>
                  </a:lnTo>
                  <a:lnTo>
                    <a:pt x="1304" y="152"/>
                  </a:lnTo>
                  <a:lnTo>
                    <a:pt x="1312" y="152"/>
                  </a:lnTo>
                  <a:lnTo>
                    <a:pt x="1325" y="148"/>
                  </a:lnTo>
                  <a:lnTo>
                    <a:pt x="1342" y="144"/>
                  </a:lnTo>
                  <a:lnTo>
                    <a:pt x="1363" y="140"/>
                  </a:lnTo>
                  <a:lnTo>
                    <a:pt x="1376" y="131"/>
                  </a:lnTo>
                  <a:lnTo>
                    <a:pt x="1397" y="127"/>
                  </a:lnTo>
                  <a:lnTo>
                    <a:pt x="1410" y="123"/>
                  </a:lnTo>
                  <a:lnTo>
                    <a:pt x="1414" y="119"/>
                  </a:lnTo>
                  <a:lnTo>
                    <a:pt x="1418" y="119"/>
                  </a:lnTo>
                  <a:lnTo>
                    <a:pt x="1422" y="114"/>
                  </a:lnTo>
                  <a:lnTo>
                    <a:pt x="1427" y="110"/>
                  </a:lnTo>
                  <a:lnTo>
                    <a:pt x="1431" y="110"/>
                  </a:lnTo>
                  <a:lnTo>
                    <a:pt x="1439" y="106"/>
                  </a:lnTo>
                  <a:lnTo>
                    <a:pt x="1439" y="102"/>
                  </a:lnTo>
                  <a:lnTo>
                    <a:pt x="1444" y="97"/>
                  </a:lnTo>
                  <a:lnTo>
                    <a:pt x="1448" y="89"/>
                  </a:lnTo>
                  <a:lnTo>
                    <a:pt x="1452" y="76"/>
                  </a:lnTo>
                  <a:lnTo>
                    <a:pt x="1456" y="72"/>
                  </a:lnTo>
                  <a:lnTo>
                    <a:pt x="1461" y="63"/>
                  </a:lnTo>
                  <a:lnTo>
                    <a:pt x="1461" y="59"/>
                  </a:lnTo>
                  <a:lnTo>
                    <a:pt x="1465" y="55"/>
                  </a:lnTo>
                  <a:lnTo>
                    <a:pt x="1473" y="51"/>
                  </a:lnTo>
                  <a:lnTo>
                    <a:pt x="1482" y="42"/>
                  </a:lnTo>
                  <a:lnTo>
                    <a:pt x="1486" y="38"/>
                  </a:lnTo>
                  <a:lnTo>
                    <a:pt x="1490" y="34"/>
                  </a:lnTo>
                  <a:lnTo>
                    <a:pt x="1494" y="30"/>
                  </a:lnTo>
                  <a:lnTo>
                    <a:pt x="1499" y="25"/>
                  </a:lnTo>
                  <a:lnTo>
                    <a:pt x="1507" y="17"/>
                  </a:lnTo>
                  <a:lnTo>
                    <a:pt x="1511" y="13"/>
                  </a:lnTo>
                  <a:lnTo>
                    <a:pt x="1516" y="8"/>
                  </a:lnTo>
                  <a:lnTo>
                    <a:pt x="1520" y="4"/>
                  </a:lnTo>
                  <a:lnTo>
                    <a:pt x="1520" y="0"/>
                  </a:lnTo>
                  <a:lnTo>
                    <a:pt x="1524" y="0"/>
                  </a:lnTo>
                  <a:lnTo>
                    <a:pt x="1528" y="0"/>
                  </a:lnTo>
                  <a:lnTo>
                    <a:pt x="1532" y="0"/>
                  </a:lnTo>
                  <a:lnTo>
                    <a:pt x="1537" y="0"/>
                  </a:lnTo>
                  <a:lnTo>
                    <a:pt x="1541" y="0"/>
                  </a:lnTo>
                  <a:lnTo>
                    <a:pt x="1549" y="0"/>
                  </a:lnTo>
                  <a:lnTo>
                    <a:pt x="1554" y="4"/>
                  </a:lnTo>
                  <a:lnTo>
                    <a:pt x="1558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17"/>
                  </a:lnTo>
                  <a:lnTo>
                    <a:pt x="1588" y="17"/>
                  </a:lnTo>
                  <a:lnTo>
                    <a:pt x="1592" y="21"/>
                  </a:lnTo>
                  <a:lnTo>
                    <a:pt x="1596" y="25"/>
                  </a:lnTo>
                  <a:lnTo>
                    <a:pt x="1600" y="30"/>
                  </a:lnTo>
                  <a:lnTo>
                    <a:pt x="1604" y="38"/>
                  </a:lnTo>
                  <a:lnTo>
                    <a:pt x="1609" y="42"/>
                  </a:lnTo>
                  <a:lnTo>
                    <a:pt x="1609" y="51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68"/>
                  </a:lnTo>
                  <a:lnTo>
                    <a:pt x="1617" y="80"/>
                  </a:lnTo>
                  <a:lnTo>
                    <a:pt x="1617" y="93"/>
                  </a:lnTo>
                  <a:lnTo>
                    <a:pt x="1617" y="102"/>
                  </a:lnTo>
                  <a:lnTo>
                    <a:pt x="1617" y="106"/>
                  </a:lnTo>
                  <a:lnTo>
                    <a:pt x="1617" y="114"/>
                  </a:lnTo>
                  <a:lnTo>
                    <a:pt x="1617" y="119"/>
                  </a:lnTo>
                  <a:lnTo>
                    <a:pt x="1617" y="127"/>
                  </a:lnTo>
                  <a:lnTo>
                    <a:pt x="1617" y="131"/>
                  </a:lnTo>
                  <a:lnTo>
                    <a:pt x="1617" y="140"/>
                  </a:lnTo>
                  <a:lnTo>
                    <a:pt x="1617" y="148"/>
                  </a:lnTo>
                  <a:lnTo>
                    <a:pt x="1613" y="157"/>
                  </a:lnTo>
                  <a:lnTo>
                    <a:pt x="1609" y="165"/>
                  </a:lnTo>
                  <a:lnTo>
                    <a:pt x="1609" y="169"/>
                  </a:lnTo>
                  <a:lnTo>
                    <a:pt x="1604" y="178"/>
                  </a:lnTo>
                  <a:lnTo>
                    <a:pt x="1600" y="182"/>
                  </a:lnTo>
                  <a:lnTo>
                    <a:pt x="1596" y="186"/>
                  </a:lnTo>
                  <a:lnTo>
                    <a:pt x="1592" y="190"/>
                  </a:lnTo>
                  <a:lnTo>
                    <a:pt x="1588" y="199"/>
                  </a:lnTo>
                  <a:lnTo>
                    <a:pt x="1583" y="203"/>
                  </a:lnTo>
                  <a:lnTo>
                    <a:pt x="1579" y="207"/>
                  </a:lnTo>
                  <a:lnTo>
                    <a:pt x="1575" y="212"/>
                  </a:lnTo>
                  <a:lnTo>
                    <a:pt x="1566" y="216"/>
                  </a:lnTo>
                  <a:lnTo>
                    <a:pt x="1562" y="216"/>
                  </a:lnTo>
                  <a:lnTo>
                    <a:pt x="1558" y="220"/>
                  </a:lnTo>
                  <a:lnTo>
                    <a:pt x="1549" y="224"/>
                  </a:lnTo>
                  <a:lnTo>
                    <a:pt x="1537" y="229"/>
                  </a:lnTo>
                  <a:lnTo>
                    <a:pt x="1520" y="237"/>
                  </a:lnTo>
                  <a:lnTo>
                    <a:pt x="1507" y="246"/>
                  </a:lnTo>
                  <a:lnTo>
                    <a:pt x="1503" y="246"/>
                  </a:lnTo>
                  <a:lnTo>
                    <a:pt x="1494" y="250"/>
                  </a:lnTo>
                  <a:lnTo>
                    <a:pt x="1490" y="254"/>
                  </a:lnTo>
                  <a:lnTo>
                    <a:pt x="1486" y="258"/>
                  </a:lnTo>
                  <a:lnTo>
                    <a:pt x="1482" y="262"/>
                  </a:lnTo>
                  <a:lnTo>
                    <a:pt x="1477" y="267"/>
                  </a:lnTo>
                  <a:lnTo>
                    <a:pt x="1473" y="271"/>
                  </a:lnTo>
                  <a:lnTo>
                    <a:pt x="1469" y="279"/>
                  </a:lnTo>
                  <a:lnTo>
                    <a:pt x="1469" y="284"/>
                  </a:lnTo>
                  <a:lnTo>
                    <a:pt x="1465" y="292"/>
                  </a:lnTo>
                  <a:lnTo>
                    <a:pt x="1461" y="301"/>
                  </a:lnTo>
                  <a:lnTo>
                    <a:pt x="1456" y="330"/>
                  </a:lnTo>
                  <a:lnTo>
                    <a:pt x="1452" y="339"/>
                  </a:lnTo>
                  <a:lnTo>
                    <a:pt x="1452" y="347"/>
                  </a:lnTo>
                  <a:lnTo>
                    <a:pt x="1448" y="351"/>
                  </a:lnTo>
                  <a:lnTo>
                    <a:pt x="1448" y="356"/>
                  </a:lnTo>
                  <a:lnTo>
                    <a:pt x="1448" y="360"/>
                  </a:lnTo>
                  <a:lnTo>
                    <a:pt x="1444" y="360"/>
                  </a:lnTo>
                  <a:lnTo>
                    <a:pt x="1439" y="364"/>
                  </a:lnTo>
                  <a:lnTo>
                    <a:pt x="1439" y="373"/>
                  </a:lnTo>
                  <a:lnTo>
                    <a:pt x="1435" y="377"/>
                  </a:lnTo>
                  <a:lnTo>
                    <a:pt x="1431" y="385"/>
                  </a:lnTo>
                  <a:lnTo>
                    <a:pt x="1427" y="394"/>
                  </a:lnTo>
                  <a:lnTo>
                    <a:pt x="1427" y="402"/>
                  </a:lnTo>
                  <a:lnTo>
                    <a:pt x="1422" y="411"/>
                  </a:lnTo>
                  <a:lnTo>
                    <a:pt x="1418" y="419"/>
                  </a:lnTo>
                  <a:lnTo>
                    <a:pt x="1418" y="432"/>
                  </a:lnTo>
                  <a:lnTo>
                    <a:pt x="1418" y="436"/>
                  </a:lnTo>
                  <a:lnTo>
                    <a:pt x="1418" y="445"/>
                  </a:lnTo>
                  <a:lnTo>
                    <a:pt x="1418" y="449"/>
                  </a:lnTo>
                  <a:lnTo>
                    <a:pt x="1414" y="453"/>
                  </a:lnTo>
                  <a:lnTo>
                    <a:pt x="1414" y="461"/>
                  </a:lnTo>
                  <a:lnTo>
                    <a:pt x="1418" y="466"/>
                  </a:lnTo>
                  <a:lnTo>
                    <a:pt x="1418" y="474"/>
                  </a:lnTo>
                  <a:lnTo>
                    <a:pt x="1418" y="483"/>
                  </a:lnTo>
                  <a:lnTo>
                    <a:pt x="1422" y="504"/>
                  </a:lnTo>
                  <a:lnTo>
                    <a:pt x="1427" y="529"/>
                  </a:lnTo>
                  <a:lnTo>
                    <a:pt x="1431" y="533"/>
                  </a:lnTo>
                  <a:lnTo>
                    <a:pt x="1431" y="538"/>
                  </a:lnTo>
                  <a:lnTo>
                    <a:pt x="1435" y="546"/>
                  </a:lnTo>
                  <a:lnTo>
                    <a:pt x="1435" y="550"/>
                  </a:lnTo>
                  <a:lnTo>
                    <a:pt x="1439" y="563"/>
                  </a:lnTo>
                  <a:lnTo>
                    <a:pt x="1444" y="567"/>
                  </a:lnTo>
                  <a:lnTo>
                    <a:pt x="1444" y="576"/>
                  </a:lnTo>
                  <a:lnTo>
                    <a:pt x="1444" y="580"/>
                  </a:lnTo>
                  <a:lnTo>
                    <a:pt x="1444" y="584"/>
                  </a:lnTo>
                  <a:lnTo>
                    <a:pt x="1444" y="588"/>
                  </a:lnTo>
                  <a:lnTo>
                    <a:pt x="1444" y="597"/>
                  </a:lnTo>
                  <a:lnTo>
                    <a:pt x="1439" y="610"/>
                  </a:lnTo>
                  <a:lnTo>
                    <a:pt x="1435" y="618"/>
                  </a:lnTo>
                  <a:lnTo>
                    <a:pt x="1435" y="622"/>
                  </a:lnTo>
                  <a:lnTo>
                    <a:pt x="1435" y="627"/>
                  </a:lnTo>
                  <a:lnTo>
                    <a:pt x="1435" y="631"/>
                  </a:lnTo>
                  <a:lnTo>
                    <a:pt x="1435" y="635"/>
                  </a:lnTo>
                  <a:lnTo>
                    <a:pt x="1435" y="639"/>
                  </a:lnTo>
                  <a:lnTo>
                    <a:pt x="1435" y="644"/>
                  </a:lnTo>
                  <a:lnTo>
                    <a:pt x="1439" y="648"/>
                  </a:lnTo>
                  <a:lnTo>
                    <a:pt x="1439" y="652"/>
                  </a:lnTo>
                  <a:lnTo>
                    <a:pt x="1444" y="656"/>
                  </a:lnTo>
                  <a:lnTo>
                    <a:pt x="1444" y="660"/>
                  </a:lnTo>
                  <a:lnTo>
                    <a:pt x="1448" y="665"/>
                  </a:lnTo>
                  <a:lnTo>
                    <a:pt x="1452" y="669"/>
                  </a:lnTo>
                  <a:lnTo>
                    <a:pt x="1452" y="673"/>
                  </a:lnTo>
                  <a:lnTo>
                    <a:pt x="1461" y="677"/>
                  </a:lnTo>
                  <a:lnTo>
                    <a:pt x="1465" y="682"/>
                  </a:lnTo>
                  <a:lnTo>
                    <a:pt x="1469" y="686"/>
                  </a:lnTo>
                  <a:lnTo>
                    <a:pt x="1473" y="686"/>
                  </a:lnTo>
                  <a:lnTo>
                    <a:pt x="1477" y="690"/>
                  </a:lnTo>
                  <a:lnTo>
                    <a:pt x="1482" y="694"/>
                  </a:lnTo>
                  <a:lnTo>
                    <a:pt x="1490" y="694"/>
                  </a:lnTo>
                  <a:lnTo>
                    <a:pt x="1494" y="699"/>
                  </a:lnTo>
                  <a:lnTo>
                    <a:pt x="1511" y="707"/>
                  </a:lnTo>
                  <a:lnTo>
                    <a:pt x="1520" y="707"/>
                  </a:lnTo>
                  <a:lnTo>
                    <a:pt x="1520" y="711"/>
                  </a:lnTo>
                  <a:lnTo>
                    <a:pt x="1524" y="711"/>
                  </a:lnTo>
                  <a:lnTo>
                    <a:pt x="1528" y="715"/>
                  </a:lnTo>
                  <a:lnTo>
                    <a:pt x="1532" y="720"/>
                  </a:lnTo>
                  <a:lnTo>
                    <a:pt x="1532" y="724"/>
                  </a:lnTo>
                  <a:lnTo>
                    <a:pt x="1537" y="728"/>
                  </a:lnTo>
                  <a:lnTo>
                    <a:pt x="1537" y="732"/>
                  </a:lnTo>
                  <a:lnTo>
                    <a:pt x="1537" y="737"/>
                  </a:lnTo>
                  <a:lnTo>
                    <a:pt x="1532" y="741"/>
                  </a:lnTo>
                  <a:lnTo>
                    <a:pt x="1532" y="745"/>
                  </a:lnTo>
                  <a:lnTo>
                    <a:pt x="1528" y="749"/>
                  </a:lnTo>
                  <a:lnTo>
                    <a:pt x="1524" y="749"/>
                  </a:lnTo>
                  <a:lnTo>
                    <a:pt x="1511" y="754"/>
                  </a:lnTo>
                  <a:lnTo>
                    <a:pt x="1507" y="758"/>
                  </a:lnTo>
                  <a:lnTo>
                    <a:pt x="1486" y="771"/>
                  </a:lnTo>
                  <a:lnTo>
                    <a:pt x="1477" y="775"/>
                  </a:lnTo>
                  <a:lnTo>
                    <a:pt x="1469" y="783"/>
                  </a:lnTo>
                  <a:lnTo>
                    <a:pt x="1461" y="792"/>
                  </a:lnTo>
                  <a:lnTo>
                    <a:pt x="1452" y="796"/>
                  </a:lnTo>
                  <a:lnTo>
                    <a:pt x="1448" y="800"/>
                  </a:lnTo>
                  <a:lnTo>
                    <a:pt x="1435" y="813"/>
                  </a:lnTo>
                  <a:lnTo>
                    <a:pt x="1427" y="821"/>
                  </a:lnTo>
                  <a:lnTo>
                    <a:pt x="1418" y="834"/>
                  </a:lnTo>
                  <a:lnTo>
                    <a:pt x="1410" y="842"/>
                  </a:lnTo>
                  <a:lnTo>
                    <a:pt x="1405" y="847"/>
                  </a:lnTo>
                  <a:lnTo>
                    <a:pt x="1401" y="855"/>
                  </a:lnTo>
                  <a:lnTo>
                    <a:pt x="1397" y="859"/>
                  </a:lnTo>
                  <a:lnTo>
                    <a:pt x="1397" y="868"/>
                  </a:lnTo>
                  <a:lnTo>
                    <a:pt x="1384" y="889"/>
                  </a:lnTo>
                  <a:lnTo>
                    <a:pt x="1384" y="893"/>
                  </a:lnTo>
                  <a:lnTo>
                    <a:pt x="1380" y="898"/>
                  </a:lnTo>
                  <a:lnTo>
                    <a:pt x="1376" y="902"/>
                  </a:lnTo>
                  <a:lnTo>
                    <a:pt x="1372" y="906"/>
                  </a:lnTo>
                  <a:lnTo>
                    <a:pt x="1372" y="910"/>
                  </a:lnTo>
                  <a:lnTo>
                    <a:pt x="1367" y="914"/>
                  </a:lnTo>
                  <a:lnTo>
                    <a:pt x="1363" y="914"/>
                  </a:lnTo>
                  <a:lnTo>
                    <a:pt x="1359" y="919"/>
                  </a:lnTo>
                  <a:lnTo>
                    <a:pt x="1350" y="923"/>
                  </a:lnTo>
                  <a:lnTo>
                    <a:pt x="1338" y="927"/>
                  </a:lnTo>
                  <a:lnTo>
                    <a:pt x="1334" y="931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7" y="944"/>
                  </a:lnTo>
                  <a:lnTo>
                    <a:pt x="1317" y="948"/>
                  </a:lnTo>
                  <a:lnTo>
                    <a:pt x="1317" y="953"/>
                  </a:lnTo>
                  <a:lnTo>
                    <a:pt x="1312" y="957"/>
                  </a:lnTo>
                  <a:lnTo>
                    <a:pt x="1312" y="961"/>
                  </a:lnTo>
                  <a:lnTo>
                    <a:pt x="1312" y="969"/>
                  </a:lnTo>
                  <a:lnTo>
                    <a:pt x="1317" y="978"/>
                  </a:lnTo>
                  <a:lnTo>
                    <a:pt x="1317" y="982"/>
                  </a:lnTo>
                  <a:lnTo>
                    <a:pt x="1317" y="991"/>
                  </a:lnTo>
                  <a:lnTo>
                    <a:pt x="1317" y="999"/>
                  </a:lnTo>
                  <a:lnTo>
                    <a:pt x="1312" y="1008"/>
                  </a:lnTo>
                  <a:lnTo>
                    <a:pt x="1312" y="1016"/>
                  </a:lnTo>
                  <a:lnTo>
                    <a:pt x="1308" y="1025"/>
                  </a:lnTo>
                  <a:lnTo>
                    <a:pt x="1308" y="1029"/>
                  </a:lnTo>
                  <a:lnTo>
                    <a:pt x="1308" y="1037"/>
                  </a:lnTo>
                  <a:lnTo>
                    <a:pt x="1304" y="1046"/>
                  </a:lnTo>
                  <a:lnTo>
                    <a:pt x="1295" y="1067"/>
                  </a:lnTo>
                  <a:lnTo>
                    <a:pt x="1291" y="1075"/>
                  </a:lnTo>
                  <a:lnTo>
                    <a:pt x="1278" y="1105"/>
                  </a:lnTo>
                  <a:lnTo>
                    <a:pt x="1274" y="1118"/>
                  </a:lnTo>
                  <a:lnTo>
                    <a:pt x="1270" y="1126"/>
                  </a:lnTo>
                  <a:lnTo>
                    <a:pt x="1266" y="1147"/>
                  </a:lnTo>
                  <a:lnTo>
                    <a:pt x="1262" y="1152"/>
                  </a:lnTo>
                  <a:lnTo>
                    <a:pt x="1262" y="1156"/>
                  </a:lnTo>
                  <a:lnTo>
                    <a:pt x="1257" y="1160"/>
                  </a:lnTo>
                  <a:lnTo>
                    <a:pt x="1236" y="1194"/>
                  </a:lnTo>
                  <a:lnTo>
                    <a:pt x="1215" y="1228"/>
                  </a:lnTo>
                  <a:lnTo>
                    <a:pt x="1211" y="1236"/>
                  </a:lnTo>
                  <a:lnTo>
                    <a:pt x="1207" y="1245"/>
                  </a:lnTo>
                  <a:lnTo>
                    <a:pt x="1198" y="1257"/>
                  </a:lnTo>
                  <a:lnTo>
                    <a:pt x="1194" y="1262"/>
                  </a:lnTo>
                  <a:lnTo>
                    <a:pt x="1194" y="1270"/>
                  </a:lnTo>
                  <a:lnTo>
                    <a:pt x="1190" y="1274"/>
                  </a:lnTo>
                  <a:lnTo>
                    <a:pt x="1185" y="1283"/>
                  </a:lnTo>
                  <a:lnTo>
                    <a:pt x="1185" y="1291"/>
                  </a:lnTo>
                  <a:lnTo>
                    <a:pt x="1181" y="1308"/>
                  </a:lnTo>
                  <a:lnTo>
                    <a:pt x="1177" y="1312"/>
                  </a:lnTo>
                  <a:lnTo>
                    <a:pt x="1177" y="1325"/>
                  </a:lnTo>
                  <a:lnTo>
                    <a:pt x="1177" y="1329"/>
                  </a:lnTo>
                  <a:lnTo>
                    <a:pt x="1173" y="1334"/>
                  </a:lnTo>
                  <a:lnTo>
                    <a:pt x="1173" y="1338"/>
                  </a:lnTo>
                  <a:lnTo>
                    <a:pt x="1173" y="1346"/>
                  </a:lnTo>
                  <a:lnTo>
                    <a:pt x="1173" y="1355"/>
                  </a:lnTo>
                  <a:lnTo>
                    <a:pt x="1173" y="1363"/>
                  </a:lnTo>
                  <a:lnTo>
                    <a:pt x="1173" y="1376"/>
                  </a:lnTo>
                  <a:lnTo>
                    <a:pt x="1173" y="1380"/>
                  </a:lnTo>
                  <a:lnTo>
                    <a:pt x="1173" y="1389"/>
                  </a:lnTo>
                  <a:lnTo>
                    <a:pt x="1177" y="1410"/>
                  </a:lnTo>
                  <a:lnTo>
                    <a:pt x="1177" y="1418"/>
                  </a:lnTo>
                  <a:lnTo>
                    <a:pt x="1177" y="1427"/>
                  </a:lnTo>
                  <a:lnTo>
                    <a:pt x="1177" y="1431"/>
                  </a:lnTo>
                  <a:lnTo>
                    <a:pt x="1177" y="1435"/>
                  </a:lnTo>
                  <a:lnTo>
                    <a:pt x="1173" y="1439"/>
                  </a:lnTo>
                  <a:lnTo>
                    <a:pt x="1168" y="1444"/>
                  </a:lnTo>
                  <a:lnTo>
                    <a:pt x="1164" y="1444"/>
                  </a:lnTo>
                  <a:lnTo>
                    <a:pt x="1156" y="1448"/>
                  </a:lnTo>
                  <a:lnTo>
                    <a:pt x="1147" y="1448"/>
                  </a:lnTo>
                  <a:lnTo>
                    <a:pt x="1143" y="1448"/>
                  </a:lnTo>
                  <a:lnTo>
                    <a:pt x="1139" y="1452"/>
                  </a:lnTo>
                  <a:lnTo>
                    <a:pt x="1126" y="1452"/>
                  </a:lnTo>
                  <a:lnTo>
                    <a:pt x="1096" y="1452"/>
                  </a:lnTo>
                  <a:lnTo>
                    <a:pt x="1008" y="1456"/>
                  </a:lnTo>
                  <a:lnTo>
                    <a:pt x="910" y="1461"/>
                  </a:lnTo>
                  <a:lnTo>
                    <a:pt x="787" y="1469"/>
                  </a:lnTo>
                  <a:lnTo>
                    <a:pt x="593" y="1478"/>
                  </a:lnTo>
                  <a:lnTo>
                    <a:pt x="542" y="1482"/>
                  </a:lnTo>
                  <a:lnTo>
                    <a:pt x="525" y="1482"/>
                  </a:lnTo>
                  <a:lnTo>
                    <a:pt x="512" y="1486"/>
                  </a:lnTo>
                  <a:lnTo>
                    <a:pt x="500" y="1486"/>
                  </a:lnTo>
                  <a:lnTo>
                    <a:pt x="491" y="1486"/>
                  </a:lnTo>
                  <a:lnTo>
                    <a:pt x="474" y="1490"/>
                  </a:lnTo>
                  <a:lnTo>
                    <a:pt x="461" y="1490"/>
                  </a:lnTo>
                  <a:lnTo>
                    <a:pt x="432" y="1499"/>
                  </a:lnTo>
                  <a:lnTo>
                    <a:pt x="317" y="1520"/>
                  </a:lnTo>
                  <a:lnTo>
                    <a:pt x="317" y="1516"/>
                  </a:lnTo>
                  <a:lnTo>
                    <a:pt x="317" y="1511"/>
                  </a:lnTo>
                  <a:lnTo>
                    <a:pt x="322" y="1486"/>
                  </a:lnTo>
                  <a:lnTo>
                    <a:pt x="322" y="1478"/>
                  </a:lnTo>
                  <a:lnTo>
                    <a:pt x="326" y="1469"/>
                  </a:lnTo>
                  <a:lnTo>
                    <a:pt x="330" y="1456"/>
                  </a:lnTo>
                  <a:lnTo>
                    <a:pt x="334" y="1439"/>
                  </a:lnTo>
                  <a:lnTo>
                    <a:pt x="334" y="1435"/>
                  </a:lnTo>
                  <a:lnTo>
                    <a:pt x="334" y="1427"/>
                  </a:lnTo>
                  <a:lnTo>
                    <a:pt x="334" y="1423"/>
                  </a:lnTo>
                  <a:lnTo>
                    <a:pt x="334" y="1418"/>
                  </a:lnTo>
                  <a:lnTo>
                    <a:pt x="334" y="1410"/>
                  </a:lnTo>
                  <a:lnTo>
                    <a:pt x="334" y="1406"/>
                  </a:lnTo>
                  <a:lnTo>
                    <a:pt x="330" y="1397"/>
                  </a:lnTo>
                  <a:lnTo>
                    <a:pt x="330" y="1393"/>
                  </a:lnTo>
                  <a:lnTo>
                    <a:pt x="330" y="1376"/>
                  </a:lnTo>
                  <a:lnTo>
                    <a:pt x="330" y="1346"/>
                  </a:lnTo>
                  <a:lnTo>
                    <a:pt x="326" y="1329"/>
                  </a:lnTo>
                  <a:lnTo>
                    <a:pt x="326" y="1321"/>
                  </a:lnTo>
                  <a:lnTo>
                    <a:pt x="326" y="1312"/>
                  </a:lnTo>
                  <a:lnTo>
                    <a:pt x="326" y="1308"/>
                  </a:lnTo>
                  <a:lnTo>
                    <a:pt x="322" y="1300"/>
                  </a:lnTo>
                  <a:lnTo>
                    <a:pt x="322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5" y="1274"/>
                  </a:lnTo>
                  <a:lnTo>
                    <a:pt x="301" y="1270"/>
                  </a:lnTo>
                  <a:lnTo>
                    <a:pt x="301" y="1266"/>
                  </a:lnTo>
                  <a:lnTo>
                    <a:pt x="296" y="1262"/>
                  </a:lnTo>
                  <a:lnTo>
                    <a:pt x="288" y="1240"/>
                  </a:lnTo>
                  <a:lnTo>
                    <a:pt x="288" y="1236"/>
                  </a:lnTo>
                  <a:lnTo>
                    <a:pt x="284" y="1228"/>
                  </a:lnTo>
                  <a:lnTo>
                    <a:pt x="279" y="1219"/>
                  </a:lnTo>
                  <a:lnTo>
                    <a:pt x="271" y="1215"/>
                  </a:lnTo>
                  <a:lnTo>
                    <a:pt x="267" y="1211"/>
                  </a:lnTo>
                  <a:lnTo>
                    <a:pt x="258" y="1202"/>
                  </a:lnTo>
                  <a:lnTo>
                    <a:pt x="254" y="1198"/>
                  </a:lnTo>
                  <a:lnTo>
                    <a:pt x="254" y="1194"/>
                  </a:lnTo>
                  <a:lnTo>
                    <a:pt x="250" y="1185"/>
                  </a:lnTo>
                  <a:lnTo>
                    <a:pt x="250" y="1181"/>
                  </a:lnTo>
                  <a:lnTo>
                    <a:pt x="246" y="1173"/>
                  </a:lnTo>
                  <a:lnTo>
                    <a:pt x="246" y="1164"/>
                  </a:lnTo>
                  <a:lnTo>
                    <a:pt x="246" y="1160"/>
                  </a:lnTo>
                  <a:lnTo>
                    <a:pt x="241" y="1156"/>
                  </a:lnTo>
                  <a:lnTo>
                    <a:pt x="241" y="1147"/>
                  </a:lnTo>
                  <a:lnTo>
                    <a:pt x="241" y="1139"/>
                  </a:lnTo>
                  <a:lnTo>
                    <a:pt x="241" y="1130"/>
                  </a:lnTo>
                  <a:lnTo>
                    <a:pt x="241" y="1122"/>
                  </a:lnTo>
                  <a:lnTo>
                    <a:pt x="241" y="1113"/>
                  </a:lnTo>
                  <a:lnTo>
                    <a:pt x="246" y="1109"/>
                  </a:lnTo>
                  <a:lnTo>
                    <a:pt x="246" y="1105"/>
                  </a:lnTo>
                  <a:lnTo>
                    <a:pt x="246" y="1097"/>
                  </a:lnTo>
                  <a:lnTo>
                    <a:pt x="250" y="1088"/>
                  </a:lnTo>
                  <a:lnTo>
                    <a:pt x="254" y="1084"/>
                  </a:lnTo>
                  <a:lnTo>
                    <a:pt x="258" y="1075"/>
                  </a:lnTo>
                  <a:lnTo>
                    <a:pt x="275" y="1050"/>
                  </a:lnTo>
                  <a:lnTo>
                    <a:pt x="275" y="1046"/>
                  </a:lnTo>
                  <a:lnTo>
                    <a:pt x="279" y="1041"/>
                  </a:lnTo>
                  <a:lnTo>
                    <a:pt x="284" y="1037"/>
                  </a:lnTo>
                  <a:lnTo>
                    <a:pt x="284" y="1033"/>
                  </a:lnTo>
                  <a:lnTo>
                    <a:pt x="284" y="1025"/>
                  </a:lnTo>
                  <a:lnTo>
                    <a:pt x="279" y="1020"/>
                  </a:lnTo>
                  <a:lnTo>
                    <a:pt x="275" y="1016"/>
                  </a:lnTo>
                  <a:lnTo>
                    <a:pt x="271" y="1012"/>
                  </a:lnTo>
                  <a:lnTo>
                    <a:pt x="267" y="1012"/>
                  </a:lnTo>
                  <a:lnTo>
                    <a:pt x="262" y="1008"/>
                  </a:lnTo>
                  <a:lnTo>
                    <a:pt x="258" y="1008"/>
                  </a:lnTo>
                  <a:lnTo>
                    <a:pt x="246" y="1003"/>
                  </a:lnTo>
                  <a:lnTo>
                    <a:pt x="237" y="999"/>
                  </a:lnTo>
                  <a:lnTo>
                    <a:pt x="229" y="999"/>
                  </a:lnTo>
                  <a:lnTo>
                    <a:pt x="220" y="991"/>
                  </a:lnTo>
                  <a:lnTo>
                    <a:pt x="212" y="986"/>
                  </a:lnTo>
                  <a:lnTo>
                    <a:pt x="207" y="982"/>
                  </a:lnTo>
                  <a:lnTo>
                    <a:pt x="199" y="978"/>
                  </a:lnTo>
                  <a:lnTo>
                    <a:pt x="186" y="969"/>
                  </a:lnTo>
                  <a:lnTo>
                    <a:pt x="182" y="965"/>
                  </a:lnTo>
                  <a:lnTo>
                    <a:pt x="178" y="961"/>
                  </a:lnTo>
                  <a:lnTo>
                    <a:pt x="161" y="944"/>
                  </a:lnTo>
                  <a:lnTo>
                    <a:pt x="152" y="940"/>
                  </a:lnTo>
                  <a:lnTo>
                    <a:pt x="148" y="936"/>
                  </a:lnTo>
                  <a:lnTo>
                    <a:pt x="144" y="931"/>
                  </a:lnTo>
                  <a:lnTo>
                    <a:pt x="131" y="923"/>
                  </a:lnTo>
                  <a:lnTo>
                    <a:pt x="123" y="919"/>
                  </a:lnTo>
                  <a:lnTo>
                    <a:pt x="119" y="914"/>
                  </a:lnTo>
                  <a:lnTo>
                    <a:pt x="110" y="910"/>
                  </a:lnTo>
                  <a:lnTo>
                    <a:pt x="97" y="906"/>
                  </a:lnTo>
                  <a:lnTo>
                    <a:pt x="93" y="902"/>
                  </a:lnTo>
                  <a:lnTo>
                    <a:pt x="80" y="898"/>
                  </a:lnTo>
                  <a:lnTo>
                    <a:pt x="63" y="889"/>
                  </a:lnTo>
                  <a:lnTo>
                    <a:pt x="59" y="889"/>
                  </a:lnTo>
                  <a:lnTo>
                    <a:pt x="51" y="885"/>
                  </a:lnTo>
                  <a:lnTo>
                    <a:pt x="47" y="881"/>
                  </a:lnTo>
                  <a:lnTo>
                    <a:pt x="42" y="876"/>
                  </a:lnTo>
                  <a:lnTo>
                    <a:pt x="34" y="872"/>
                  </a:lnTo>
                  <a:lnTo>
                    <a:pt x="30" y="868"/>
                  </a:lnTo>
                  <a:lnTo>
                    <a:pt x="21" y="864"/>
                  </a:lnTo>
                  <a:lnTo>
                    <a:pt x="17" y="855"/>
                  </a:lnTo>
                  <a:lnTo>
                    <a:pt x="13" y="851"/>
                  </a:lnTo>
                  <a:lnTo>
                    <a:pt x="8" y="842"/>
                  </a:lnTo>
                  <a:lnTo>
                    <a:pt x="0" y="834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4" name="Freeform 10"/>
            <p:cNvSpPr>
              <a:spLocks/>
            </p:cNvSpPr>
            <p:nvPr/>
          </p:nvSpPr>
          <p:spPr bwMode="auto">
            <a:xfrm>
              <a:off x="1839785" y="1416666"/>
              <a:ext cx="733005" cy="462876"/>
            </a:xfrm>
            <a:custGeom>
              <a:avLst/>
              <a:gdLst>
                <a:gd name="T0" fmla="*/ 483 w 2312"/>
                <a:gd name="T1" fmla="*/ 555 h 1461"/>
                <a:gd name="T2" fmla="*/ 559 w 2312"/>
                <a:gd name="T3" fmla="*/ 508 h 1461"/>
                <a:gd name="T4" fmla="*/ 606 w 2312"/>
                <a:gd name="T5" fmla="*/ 500 h 1461"/>
                <a:gd name="T6" fmla="*/ 1169 w 2312"/>
                <a:gd name="T7" fmla="*/ 263 h 1461"/>
                <a:gd name="T8" fmla="*/ 1296 w 2312"/>
                <a:gd name="T9" fmla="*/ 208 h 1461"/>
                <a:gd name="T10" fmla="*/ 1325 w 2312"/>
                <a:gd name="T11" fmla="*/ 216 h 1461"/>
                <a:gd name="T12" fmla="*/ 1351 w 2312"/>
                <a:gd name="T13" fmla="*/ 224 h 1461"/>
                <a:gd name="T14" fmla="*/ 1364 w 2312"/>
                <a:gd name="T15" fmla="*/ 182 h 1461"/>
                <a:gd name="T16" fmla="*/ 1503 w 2312"/>
                <a:gd name="T17" fmla="*/ 114 h 1461"/>
                <a:gd name="T18" fmla="*/ 1584 w 2312"/>
                <a:gd name="T19" fmla="*/ 93 h 1461"/>
                <a:gd name="T20" fmla="*/ 1618 w 2312"/>
                <a:gd name="T21" fmla="*/ 64 h 1461"/>
                <a:gd name="T22" fmla="*/ 1622 w 2312"/>
                <a:gd name="T23" fmla="*/ 4 h 1461"/>
                <a:gd name="T24" fmla="*/ 1762 w 2312"/>
                <a:gd name="T25" fmla="*/ 13 h 1461"/>
                <a:gd name="T26" fmla="*/ 1825 w 2312"/>
                <a:gd name="T27" fmla="*/ 38 h 1461"/>
                <a:gd name="T28" fmla="*/ 1838 w 2312"/>
                <a:gd name="T29" fmla="*/ 110 h 1461"/>
                <a:gd name="T30" fmla="*/ 1872 w 2312"/>
                <a:gd name="T31" fmla="*/ 161 h 1461"/>
                <a:gd name="T32" fmla="*/ 1939 w 2312"/>
                <a:gd name="T33" fmla="*/ 186 h 1461"/>
                <a:gd name="T34" fmla="*/ 2045 w 2312"/>
                <a:gd name="T35" fmla="*/ 199 h 1461"/>
                <a:gd name="T36" fmla="*/ 2193 w 2312"/>
                <a:gd name="T37" fmla="*/ 195 h 1461"/>
                <a:gd name="T38" fmla="*/ 2253 w 2312"/>
                <a:gd name="T39" fmla="*/ 254 h 1461"/>
                <a:gd name="T40" fmla="*/ 2282 w 2312"/>
                <a:gd name="T41" fmla="*/ 326 h 1461"/>
                <a:gd name="T42" fmla="*/ 2312 w 2312"/>
                <a:gd name="T43" fmla="*/ 423 h 1461"/>
                <a:gd name="T44" fmla="*/ 2303 w 2312"/>
                <a:gd name="T45" fmla="*/ 474 h 1461"/>
                <a:gd name="T46" fmla="*/ 2295 w 2312"/>
                <a:gd name="T47" fmla="*/ 572 h 1461"/>
                <a:gd name="T48" fmla="*/ 2303 w 2312"/>
                <a:gd name="T49" fmla="*/ 627 h 1461"/>
                <a:gd name="T50" fmla="*/ 2214 w 2312"/>
                <a:gd name="T51" fmla="*/ 661 h 1461"/>
                <a:gd name="T52" fmla="*/ 2176 w 2312"/>
                <a:gd name="T53" fmla="*/ 690 h 1461"/>
                <a:gd name="T54" fmla="*/ 2172 w 2312"/>
                <a:gd name="T55" fmla="*/ 754 h 1461"/>
                <a:gd name="T56" fmla="*/ 2223 w 2312"/>
                <a:gd name="T57" fmla="*/ 843 h 1461"/>
                <a:gd name="T58" fmla="*/ 2240 w 2312"/>
                <a:gd name="T59" fmla="*/ 893 h 1461"/>
                <a:gd name="T60" fmla="*/ 2202 w 2312"/>
                <a:gd name="T61" fmla="*/ 919 h 1461"/>
                <a:gd name="T62" fmla="*/ 2087 w 2312"/>
                <a:gd name="T63" fmla="*/ 919 h 1461"/>
                <a:gd name="T64" fmla="*/ 1999 w 2312"/>
                <a:gd name="T65" fmla="*/ 881 h 1461"/>
                <a:gd name="T66" fmla="*/ 1935 w 2312"/>
                <a:gd name="T67" fmla="*/ 898 h 1461"/>
                <a:gd name="T68" fmla="*/ 1800 w 2312"/>
                <a:gd name="T69" fmla="*/ 995 h 1461"/>
                <a:gd name="T70" fmla="*/ 1694 w 2312"/>
                <a:gd name="T71" fmla="*/ 1059 h 1461"/>
                <a:gd name="T72" fmla="*/ 1702 w 2312"/>
                <a:gd name="T73" fmla="*/ 1122 h 1461"/>
                <a:gd name="T74" fmla="*/ 1690 w 2312"/>
                <a:gd name="T75" fmla="*/ 1194 h 1461"/>
                <a:gd name="T76" fmla="*/ 1660 w 2312"/>
                <a:gd name="T77" fmla="*/ 1308 h 1461"/>
                <a:gd name="T78" fmla="*/ 1639 w 2312"/>
                <a:gd name="T79" fmla="*/ 1372 h 1461"/>
                <a:gd name="T80" fmla="*/ 1508 w 2312"/>
                <a:gd name="T81" fmla="*/ 1342 h 1461"/>
                <a:gd name="T82" fmla="*/ 1380 w 2312"/>
                <a:gd name="T83" fmla="*/ 1329 h 1461"/>
                <a:gd name="T84" fmla="*/ 1300 w 2312"/>
                <a:gd name="T85" fmla="*/ 1368 h 1461"/>
                <a:gd name="T86" fmla="*/ 1097 w 2312"/>
                <a:gd name="T87" fmla="*/ 1325 h 1461"/>
                <a:gd name="T88" fmla="*/ 999 w 2312"/>
                <a:gd name="T89" fmla="*/ 1325 h 1461"/>
                <a:gd name="T90" fmla="*/ 936 w 2312"/>
                <a:gd name="T91" fmla="*/ 1359 h 1461"/>
                <a:gd name="T92" fmla="*/ 902 w 2312"/>
                <a:gd name="T93" fmla="*/ 1406 h 1461"/>
                <a:gd name="T94" fmla="*/ 856 w 2312"/>
                <a:gd name="T95" fmla="*/ 1435 h 1461"/>
                <a:gd name="T96" fmla="*/ 758 w 2312"/>
                <a:gd name="T97" fmla="*/ 1456 h 1461"/>
                <a:gd name="T98" fmla="*/ 686 w 2312"/>
                <a:gd name="T99" fmla="*/ 1397 h 1461"/>
                <a:gd name="T100" fmla="*/ 589 w 2312"/>
                <a:gd name="T101" fmla="*/ 1359 h 1461"/>
                <a:gd name="T102" fmla="*/ 508 w 2312"/>
                <a:gd name="T103" fmla="*/ 1338 h 1461"/>
                <a:gd name="T104" fmla="*/ 424 w 2312"/>
                <a:gd name="T105" fmla="*/ 1300 h 1461"/>
                <a:gd name="T106" fmla="*/ 394 w 2312"/>
                <a:gd name="T107" fmla="*/ 1283 h 1461"/>
                <a:gd name="T108" fmla="*/ 335 w 2312"/>
                <a:gd name="T109" fmla="*/ 1219 h 1461"/>
                <a:gd name="T110" fmla="*/ 377 w 2312"/>
                <a:gd name="T111" fmla="*/ 1186 h 1461"/>
                <a:gd name="T112" fmla="*/ 305 w 2312"/>
                <a:gd name="T113" fmla="*/ 1177 h 1461"/>
                <a:gd name="T114" fmla="*/ 263 w 2312"/>
                <a:gd name="T115" fmla="*/ 1130 h 1461"/>
                <a:gd name="T116" fmla="*/ 170 w 2312"/>
                <a:gd name="T117" fmla="*/ 982 h 1461"/>
                <a:gd name="T118" fmla="*/ 81 w 2312"/>
                <a:gd name="T119" fmla="*/ 876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2" h="1461">
                  <a:moveTo>
                    <a:pt x="0" y="758"/>
                  </a:moveTo>
                  <a:lnTo>
                    <a:pt x="22" y="749"/>
                  </a:lnTo>
                  <a:lnTo>
                    <a:pt x="30" y="745"/>
                  </a:lnTo>
                  <a:lnTo>
                    <a:pt x="64" y="733"/>
                  </a:lnTo>
                  <a:lnTo>
                    <a:pt x="115" y="711"/>
                  </a:lnTo>
                  <a:lnTo>
                    <a:pt x="305" y="631"/>
                  </a:lnTo>
                  <a:lnTo>
                    <a:pt x="322" y="627"/>
                  </a:lnTo>
                  <a:lnTo>
                    <a:pt x="343" y="618"/>
                  </a:lnTo>
                  <a:lnTo>
                    <a:pt x="403" y="589"/>
                  </a:lnTo>
                  <a:lnTo>
                    <a:pt x="483" y="555"/>
                  </a:lnTo>
                  <a:lnTo>
                    <a:pt x="504" y="546"/>
                  </a:lnTo>
                  <a:lnTo>
                    <a:pt x="521" y="538"/>
                  </a:lnTo>
                  <a:lnTo>
                    <a:pt x="525" y="534"/>
                  </a:lnTo>
                  <a:lnTo>
                    <a:pt x="534" y="529"/>
                  </a:lnTo>
                  <a:lnTo>
                    <a:pt x="542" y="525"/>
                  </a:lnTo>
                  <a:lnTo>
                    <a:pt x="547" y="521"/>
                  </a:lnTo>
                  <a:lnTo>
                    <a:pt x="551" y="517"/>
                  </a:lnTo>
                  <a:lnTo>
                    <a:pt x="555" y="517"/>
                  </a:lnTo>
                  <a:lnTo>
                    <a:pt x="555" y="512"/>
                  </a:lnTo>
                  <a:lnTo>
                    <a:pt x="559" y="508"/>
                  </a:lnTo>
                  <a:lnTo>
                    <a:pt x="568" y="500"/>
                  </a:lnTo>
                  <a:lnTo>
                    <a:pt x="568" y="495"/>
                  </a:lnTo>
                  <a:lnTo>
                    <a:pt x="572" y="495"/>
                  </a:lnTo>
                  <a:lnTo>
                    <a:pt x="576" y="495"/>
                  </a:lnTo>
                  <a:lnTo>
                    <a:pt x="580" y="495"/>
                  </a:lnTo>
                  <a:lnTo>
                    <a:pt x="589" y="500"/>
                  </a:lnTo>
                  <a:lnTo>
                    <a:pt x="593" y="500"/>
                  </a:lnTo>
                  <a:lnTo>
                    <a:pt x="597" y="500"/>
                  </a:lnTo>
                  <a:lnTo>
                    <a:pt x="602" y="500"/>
                  </a:lnTo>
                  <a:lnTo>
                    <a:pt x="606" y="500"/>
                  </a:lnTo>
                  <a:lnTo>
                    <a:pt x="610" y="500"/>
                  </a:lnTo>
                  <a:lnTo>
                    <a:pt x="614" y="500"/>
                  </a:lnTo>
                  <a:lnTo>
                    <a:pt x="618" y="495"/>
                  </a:lnTo>
                  <a:lnTo>
                    <a:pt x="635" y="491"/>
                  </a:lnTo>
                  <a:lnTo>
                    <a:pt x="733" y="449"/>
                  </a:lnTo>
                  <a:lnTo>
                    <a:pt x="792" y="423"/>
                  </a:lnTo>
                  <a:lnTo>
                    <a:pt x="894" y="377"/>
                  </a:lnTo>
                  <a:lnTo>
                    <a:pt x="1055" y="309"/>
                  </a:lnTo>
                  <a:lnTo>
                    <a:pt x="1143" y="271"/>
                  </a:lnTo>
                  <a:lnTo>
                    <a:pt x="1169" y="263"/>
                  </a:lnTo>
                  <a:lnTo>
                    <a:pt x="1194" y="250"/>
                  </a:lnTo>
                  <a:lnTo>
                    <a:pt x="1211" y="246"/>
                  </a:lnTo>
                  <a:lnTo>
                    <a:pt x="1228" y="237"/>
                  </a:lnTo>
                  <a:lnTo>
                    <a:pt x="1241" y="233"/>
                  </a:lnTo>
                  <a:lnTo>
                    <a:pt x="1249" y="229"/>
                  </a:lnTo>
                  <a:lnTo>
                    <a:pt x="1266" y="224"/>
                  </a:lnTo>
                  <a:lnTo>
                    <a:pt x="1275" y="220"/>
                  </a:lnTo>
                  <a:lnTo>
                    <a:pt x="1279" y="220"/>
                  </a:lnTo>
                  <a:lnTo>
                    <a:pt x="1279" y="216"/>
                  </a:lnTo>
                  <a:lnTo>
                    <a:pt x="1296" y="208"/>
                  </a:lnTo>
                  <a:lnTo>
                    <a:pt x="1296" y="203"/>
                  </a:lnTo>
                  <a:lnTo>
                    <a:pt x="1300" y="203"/>
                  </a:lnTo>
                  <a:lnTo>
                    <a:pt x="1300" y="199"/>
                  </a:lnTo>
                  <a:lnTo>
                    <a:pt x="1304" y="199"/>
                  </a:lnTo>
                  <a:lnTo>
                    <a:pt x="1304" y="195"/>
                  </a:lnTo>
                  <a:lnTo>
                    <a:pt x="1309" y="195"/>
                  </a:lnTo>
                  <a:lnTo>
                    <a:pt x="1313" y="195"/>
                  </a:lnTo>
                  <a:lnTo>
                    <a:pt x="1317" y="199"/>
                  </a:lnTo>
                  <a:lnTo>
                    <a:pt x="1317" y="203"/>
                  </a:lnTo>
                  <a:lnTo>
                    <a:pt x="1325" y="216"/>
                  </a:lnTo>
                  <a:lnTo>
                    <a:pt x="1330" y="224"/>
                  </a:lnTo>
                  <a:lnTo>
                    <a:pt x="1330" y="229"/>
                  </a:lnTo>
                  <a:lnTo>
                    <a:pt x="1334" y="229"/>
                  </a:lnTo>
                  <a:lnTo>
                    <a:pt x="1338" y="233"/>
                  </a:lnTo>
                  <a:lnTo>
                    <a:pt x="1338" y="237"/>
                  </a:lnTo>
                  <a:lnTo>
                    <a:pt x="1342" y="237"/>
                  </a:lnTo>
                  <a:lnTo>
                    <a:pt x="1347" y="237"/>
                  </a:lnTo>
                  <a:lnTo>
                    <a:pt x="1347" y="233"/>
                  </a:lnTo>
                  <a:lnTo>
                    <a:pt x="1351" y="229"/>
                  </a:lnTo>
                  <a:lnTo>
                    <a:pt x="1351" y="224"/>
                  </a:lnTo>
                  <a:lnTo>
                    <a:pt x="1351" y="220"/>
                  </a:lnTo>
                  <a:lnTo>
                    <a:pt x="1351" y="212"/>
                  </a:lnTo>
                  <a:lnTo>
                    <a:pt x="1351" y="208"/>
                  </a:lnTo>
                  <a:lnTo>
                    <a:pt x="1351" y="203"/>
                  </a:lnTo>
                  <a:lnTo>
                    <a:pt x="1351" y="199"/>
                  </a:lnTo>
                  <a:lnTo>
                    <a:pt x="1351" y="195"/>
                  </a:lnTo>
                  <a:lnTo>
                    <a:pt x="1355" y="191"/>
                  </a:lnTo>
                  <a:lnTo>
                    <a:pt x="1359" y="186"/>
                  </a:lnTo>
                  <a:lnTo>
                    <a:pt x="1359" y="182"/>
                  </a:lnTo>
                  <a:lnTo>
                    <a:pt x="1364" y="182"/>
                  </a:lnTo>
                  <a:lnTo>
                    <a:pt x="1368" y="178"/>
                  </a:lnTo>
                  <a:lnTo>
                    <a:pt x="1372" y="174"/>
                  </a:lnTo>
                  <a:lnTo>
                    <a:pt x="1380" y="169"/>
                  </a:lnTo>
                  <a:lnTo>
                    <a:pt x="1385" y="169"/>
                  </a:lnTo>
                  <a:lnTo>
                    <a:pt x="1393" y="165"/>
                  </a:lnTo>
                  <a:lnTo>
                    <a:pt x="1402" y="161"/>
                  </a:lnTo>
                  <a:lnTo>
                    <a:pt x="1419" y="152"/>
                  </a:lnTo>
                  <a:lnTo>
                    <a:pt x="1444" y="140"/>
                  </a:lnTo>
                  <a:lnTo>
                    <a:pt x="1491" y="123"/>
                  </a:lnTo>
                  <a:lnTo>
                    <a:pt x="1503" y="114"/>
                  </a:lnTo>
                  <a:lnTo>
                    <a:pt x="1520" y="110"/>
                  </a:lnTo>
                  <a:lnTo>
                    <a:pt x="1533" y="102"/>
                  </a:lnTo>
                  <a:lnTo>
                    <a:pt x="1541" y="102"/>
                  </a:lnTo>
                  <a:lnTo>
                    <a:pt x="1550" y="97"/>
                  </a:lnTo>
                  <a:lnTo>
                    <a:pt x="1554" y="97"/>
                  </a:lnTo>
                  <a:lnTo>
                    <a:pt x="1558" y="97"/>
                  </a:lnTo>
                  <a:lnTo>
                    <a:pt x="1567" y="97"/>
                  </a:lnTo>
                  <a:lnTo>
                    <a:pt x="1575" y="97"/>
                  </a:lnTo>
                  <a:lnTo>
                    <a:pt x="1579" y="97"/>
                  </a:lnTo>
                  <a:lnTo>
                    <a:pt x="1584" y="93"/>
                  </a:lnTo>
                  <a:lnTo>
                    <a:pt x="1588" y="93"/>
                  </a:lnTo>
                  <a:lnTo>
                    <a:pt x="1592" y="93"/>
                  </a:lnTo>
                  <a:lnTo>
                    <a:pt x="1592" y="89"/>
                  </a:lnTo>
                  <a:lnTo>
                    <a:pt x="1596" y="89"/>
                  </a:lnTo>
                  <a:lnTo>
                    <a:pt x="1601" y="85"/>
                  </a:lnTo>
                  <a:lnTo>
                    <a:pt x="1605" y="81"/>
                  </a:lnTo>
                  <a:lnTo>
                    <a:pt x="1609" y="76"/>
                  </a:lnTo>
                  <a:lnTo>
                    <a:pt x="1613" y="72"/>
                  </a:lnTo>
                  <a:lnTo>
                    <a:pt x="1613" y="68"/>
                  </a:lnTo>
                  <a:lnTo>
                    <a:pt x="1618" y="64"/>
                  </a:lnTo>
                  <a:lnTo>
                    <a:pt x="1618" y="59"/>
                  </a:lnTo>
                  <a:lnTo>
                    <a:pt x="1622" y="55"/>
                  </a:lnTo>
                  <a:lnTo>
                    <a:pt x="1622" y="47"/>
                  </a:lnTo>
                  <a:lnTo>
                    <a:pt x="1622" y="42"/>
                  </a:lnTo>
                  <a:lnTo>
                    <a:pt x="1622" y="38"/>
                  </a:lnTo>
                  <a:lnTo>
                    <a:pt x="1626" y="30"/>
                  </a:lnTo>
                  <a:lnTo>
                    <a:pt x="1626" y="25"/>
                  </a:lnTo>
                  <a:lnTo>
                    <a:pt x="1626" y="17"/>
                  </a:lnTo>
                  <a:lnTo>
                    <a:pt x="1622" y="9"/>
                  </a:lnTo>
                  <a:lnTo>
                    <a:pt x="1622" y="4"/>
                  </a:lnTo>
                  <a:lnTo>
                    <a:pt x="1622" y="0"/>
                  </a:lnTo>
                  <a:lnTo>
                    <a:pt x="1626" y="0"/>
                  </a:lnTo>
                  <a:lnTo>
                    <a:pt x="1630" y="0"/>
                  </a:lnTo>
                  <a:lnTo>
                    <a:pt x="1639" y="0"/>
                  </a:lnTo>
                  <a:lnTo>
                    <a:pt x="1647" y="0"/>
                  </a:lnTo>
                  <a:lnTo>
                    <a:pt x="1673" y="4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53" y="13"/>
                  </a:lnTo>
                  <a:lnTo>
                    <a:pt x="1762" y="13"/>
                  </a:lnTo>
                  <a:lnTo>
                    <a:pt x="1766" y="13"/>
                  </a:lnTo>
                  <a:lnTo>
                    <a:pt x="1778" y="17"/>
                  </a:lnTo>
                  <a:lnTo>
                    <a:pt x="1791" y="17"/>
                  </a:lnTo>
                  <a:lnTo>
                    <a:pt x="1795" y="21"/>
                  </a:lnTo>
                  <a:lnTo>
                    <a:pt x="1804" y="21"/>
                  </a:lnTo>
                  <a:lnTo>
                    <a:pt x="1808" y="25"/>
                  </a:lnTo>
                  <a:lnTo>
                    <a:pt x="1812" y="25"/>
                  </a:lnTo>
                  <a:lnTo>
                    <a:pt x="1821" y="30"/>
                  </a:lnTo>
                  <a:lnTo>
                    <a:pt x="1825" y="34"/>
                  </a:lnTo>
                  <a:lnTo>
                    <a:pt x="1825" y="38"/>
                  </a:lnTo>
                  <a:lnTo>
                    <a:pt x="1829" y="38"/>
                  </a:lnTo>
                  <a:lnTo>
                    <a:pt x="1829" y="42"/>
                  </a:lnTo>
                  <a:lnTo>
                    <a:pt x="1829" y="47"/>
                  </a:lnTo>
                  <a:lnTo>
                    <a:pt x="1829" y="51"/>
                  </a:lnTo>
                  <a:lnTo>
                    <a:pt x="1833" y="64"/>
                  </a:lnTo>
                  <a:lnTo>
                    <a:pt x="1833" y="72"/>
                  </a:lnTo>
                  <a:lnTo>
                    <a:pt x="1833" y="89"/>
                  </a:lnTo>
                  <a:lnTo>
                    <a:pt x="1833" y="102"/>
                  </a:lnTo>
                  <a:lnTo>
                    <a:pt x="1838" y="106"/>
                  </a:lnTo>
                  <a:lnTo>
                    <a:pt x="1838" y="110"/>
                  </a:lnTo>
                  <a:lnTo>
                    <a:pt x="1838" y="119"/>
                  </a:lnTo>
                  <a:lnTo>
                    <a:pt x="1842" y="123"/>
                  </a:lnTo>
                  <a:lnTo>
                    <a:pt x="1846" y="131"/>
                  </a:lnTo>
                  <a:lnTo>
                    <a:pt x="1846" y="136"/>
                  </a:lnTo>
                  <a:lnTo>
                    <a:pt x="1850" y="140"/>
                  </a:lnTo>
                  <a:lnTo>
                    <a:pt x="1855" y="144"/>
                  </a:lnTo>
                  <a:lnTo>
                    <a:pt x="1859" y="148"/>
                  </a:lnTo>
                  <a:lnTo>
                    <a:pt x="1863" y="152"/>
                  </a:lnTo>
                  <a:lnTo>
                    <a:pt x="1867" y="157"/>
                  </a:lnTo>
                  <a:lnTo>
                    <a:pt x="1872" y="161"/>
                  </a:lnTo>
                  <a:lnTo>
                    <a:pt x="1880" y="165"/>
                  </a:lnTo>
                  <a:lnTo>
                    <a:pt x="1880" y="169"/>
                  </a:lnTo>
                  <a:lnTo>
                    <a:pt x="1889" y="174"/>
                  </a:lnTo>
                  <a:lnTo>
                    <a:pt x="1893" y="174"/>
                  </a:lnTo>
                  <a:lnTo>
                    <a:pt x="1901" y="178"/>
                  </a:lnTo>
                  <a:lnTo>
                    <a:pt x="1910" y="182"/>
                  </a:lnTo>
                  <a:lnTo>
                    <a:pt x="1918" y="182"/>
                  </a:lnTo>
                  <a:lnTo>
                    <a:pt x="1927" y="186"/>
                  </a:lnTo>
                  <a:lnTo>
                    <a:pt x="1935" y="186"/>
                  </a:lnTo>
                  <a:lnTo>
                    <a:pt x="1939" y="186"/>
                  </a:lnTo>
                  <a:lnTo>
                    <a:pt x="1948" y="191"/>
                  </a:lnTo>
                  <a:lnTo>
                    <a:pt x="1956" y="191"/>
                  </a:lnTo>
                  <a:lnTo>
                    <a:pt x="1977" y="191"/>
                  </a:lnTo>
                  <a:lnTo>
                    <a:pt x="1990" y="191"/>
                  </a:lnTo>
                  <a:lnTo>
                    <a:pt x="1994" y="191"/>
                  </a:lnTo>
                  <a:lnTo>
                    <a:pt x="2007" y="195"/>
                  </a:lnTo>
                  <a:lnTo>
                    <a:pt x="2024" y="195"/>
                  </a:lnTo>
                  <a:lnTo>
                    <a:pt x="2028" y="195"/>
                  </a:lnTo>
                  <a:lnTo>
                    <a:pt x="2037" y="199"/>
                  </a:lnTo>
                  <a:lnTo>
                    <a:pt x="2045" y="199"/>
                  </a:lnTo>
                  <a:lnTo>
                    <a:pt x="2054" y="199"/>
                  </a:lnTo>
                  <a:lnTo>
                    <a:pt x="2117" y="195"/>
                  </a:lnTo>
                  <a:lnTo>
                    <a:pt x="2130" y="191"/>
                  </a:lnTo>
                  <a:lnTo>
                    <a:pt x="2155" y="191"/>
                  </a:lnTo>
                  <a:lnTo>
                    <a:pt x="2172" y="191"/>
                  </a:lnTo>
                  <a:lnTo>
                    <a:pt x="2176" y="191"/>
                  </a:lnTo>
                  <a:lnTo>
                    <a:pt x="2181" y="191"/>
                  </a:lnTo>
                  <a:lnTo>
                    <a:pt x="2185" y="195"/>
                  </a:lnTo>
                  <a:lnTo>
                    <a:pt x="2189" y="195"/>
                  </a:lnTo>
                  <a:lnTo>
                    <a:pt x="2193" y="195"/>
                  </a:lnTo>
                  <a:lnTo>
                    <a:pt x="2193" y="199"/>
                  </a:lnTo>
                  <a:lnTo>
                    <a:pt x="2198" y="199"/>
                  </a:lnTo>
                  <a:lnTo>
                    <a:pt x="2206" y="208"/>
                  </a:lnTo>
                  <a:lnTo>
                    <a:pt x="2210" y="212"/>
                  </a:lnTo>
                  <a:lnTo>
                    <a:pt x="2214" y="216"/>
                  </a:lnTo>
                  <a:lnTo>
                    <a:pt x="2223" y="224"/>
                  </a:lnTo>
                  <a:lnTo>
                    <a:pt x="2227" y="229"/>
                  </a:lnTo>
                  <a:lnTo>
                    <a:pt x="2240" y="241"/>
                  </a:lnTo>
                  <a:lnTo>
                    <a:pt x="2244" y="246"/>
                  </a:lnTo>
                  <a:lnTo>
                    <a:pt x="2253" y="254"/>
                  </a:lnTo>
                  <a:lnTo>
                    <a:pt x="2253" y="258"/>
                  </a:lnTo>
                  <a:lnTo>
                    <a:pt x="2257" y="263"/>
                  </a:lnTo>
                  <a:lnTo>
                    <a:pt x="2261" y="267"/>
                  </a:lnTo>
                  <a:lnTo>
                    <a:pt x="2261" y="271"/>
                  </a:lnTo>
                  <a:lnTo>
                    <a:pt x="2265" y="271"/>
                  </a:lnTo>
                  <a:lnTo>
                    <a:pt x="2270" y="279"/>
                  </a:lnTo>
                  <a:lnTo>
                    <a:pt x="2270" y="288"/>
                  </a:lnTo>
                  <a:lnTo>
                    <a:pt x="2278" y="313"/>
                  </a:lnTo>
                  <a:lnTo>
                    <a:pt x="2282" y="322"/>
                  </a:lnTo>
                  <a:lnTo>
                    <a:pt x="2282" y="326"/>
                  </a:lnTo>
                  <a:lnTo>
                    <a:pt x="2286" y="351"/>
                  </a:lnTo>
                  <a:lnTo>
                    <a:pt x="2291" y="360"/>
                  </a:lnTo>
                  <a:lnTo>
                    <a:pt x="2291" y="377"/>
                  </a:lnTo>
                  <a:lnTo>
                    <a:pt x="2291" y="381"/>
                  </a:lnTo>
                  <a:lnTo>
                    <a:pt x="2295" y="390"/>
                  </a:lnTo>
                  <a:lnTo>
                    <a:pt x="2295" y="394"/>
                  </a:lnTo>
                  <a:lnTo>
                    <a:pt x="2299" y="398"/>
                  </a:lnTo>
                  <a:lnTo>
                    <a:pt x="2303" y="407"/>
                  </a:lnTo>
                  <a:lnTo>
                    <a:pt x="2308" y="419"/>
                  </a:lnTo>
                  <a:lnTo>
                    <a:pt x="2312" y="423"/>
                  </a:lnTo>
                  <a:lnTo>
                    <a:pt x="2312" y="428"/>
                  </a:lnTo>
                  <a:lnTo>
                    <a:pt x="2312" y="432"/>
                  </a:lnTo>
                  <a:lnTo>
                    <a:pt x="2312" y="436"/>
                  </a:lnTo>
                  <a:lnTo>
                    <a:pt x="2312" y="440"/>
                  </a:lnTo>
                  <a:lnTo>
                    <a:pt x="2312" y="445"/>
                  </a:lnTo>
                  <a:lnTo>
                    <a:pt x="2312" y="449"/>
                  </a:lnTo>
                  <a:lnTo>
                    <a:pt x="2312" y="453"/>
                  </a:lnTo>
                  <a:lnTo>
                    <a:pt x="2312" y="457"/>
                  </a:lnTo>
                  <a:lnTo>
                    <a:pt x="2308" y="470"/>
                  </a:lnTo>
                  <a:lnTo>
                    <a:pt x="2303" y="474"/>
                  </a:lnTo>
                  <a:lnTo>
                    <a:pt x="2303" y="483"/>
                  </a:lnTo>
                  <a:lnTo>
                    <a:pt x="2303" y="487"/>
                  </a:lnTo>
                  <a:lnTo>
                    <a:pt x="2299" y="500"/>
                  </a:lnTo>
                  <a:lnTo>
                    <a:pt x="2299" y="512"/>
                  </a:lnTo>
                  <a:lnTo>
                    <a:pt x="2299" y="521"/>
                  </a:lnTo>
                  <a:lnTo>
                    <a:pt x="2295" y="534"/>
                  </a:lnTo>
                  <a:lnTo>
                    <a:pt x="2295" y="546"/>
                  </a:lnTo>
                  <a:lnTo>
                    <a:pt x="2295" y="555"/>
                  </a:lnTo>
                  <a:lnTo>
                    <a:pt x="2295" y="559"/>
                  </a:lnTo>
                  <a:lnTo>
                    <a:pt x="2295" y="572"/>
                  </a:lnTo>
                  <a:lnTo>
                    <a:pt x="2295" y="576"/>
                  </a:lnTo>
                  <a:lnTo>
                    <a:pt x="2295" y="580"/>
                  </a:lnTo>
                  <a:lnTo>
                    <a:pt x="2299" y="580"/>
                  </a:lnTo>
                  <a:lnTo>
                    <a:pt x="2303" y="601"/>
                  </a:lnTo>
                  <a:lnTo>
                    <a:pt x="2303" y="605"/>
                  </a:lnTo>
                  <a:lnTo>
                    <a:pt x="2308" y="610"/>
                  </a:lnTo>
                  <a:lnTo>
                    <a:pt x="2308" y="614"/>
                  </a:lnTo>
                  <a:lnTo>
                    <a:pt x="2308" y="618"/>
                  </a:lnTo>
                  <a:lnTo>
                    <a:pt x="2308" y="622"/>
                  </a:lnTo>
                  <a:lnTo>
                    <a:pt x="2303" y="627"/>
                  </a:lnTo>
                  <a:lnTo>
                    <a:pt x="2303" y="631"/>
                  </a:lnTo>
                  <a:lnTo>
                    <a:pt x="2299" y="631"/>
                  </a:lnTo>
                  <a:lnTo>
                    <a:pt x="2295" y="635"/>
                  </a:lnTo>
                  <a:lnTo>
                    <a:pt x="2286" y="639"/>
                  </a:lnTo>
                  <a:lnTo>
                    <a:pt x="2282" y="639"/>
                  </a:lnTo>
                  <a:lnTo>
                    <a:pt x="2278" y="644"/>
                  </a:lnTo>
                  <a:lnTo>
                    <a:pt x="2261" y="648"/>
                  </a:lnTo>
                  <a:lnTo>
                    <a:pt x="2231" y="656"/>
                  </a:lnTo>
                  <a:lnTo>
                    <a:pt x="2219" y="656"/>
                  </a:lnTo>
                  <a:lnTo>
                    <a:pt x="2214" y="661"/>
                  </a:lnTo>
                  <a:lnTo>
                    <a:pt x="2210" y="661"/>
                  </a:lnTo>
                  <a:lnTo>
                    <a:pt x="2206" y="665"/>
                  </a:lnTo>
                  <a:lnTo>
                    <a:pt x="2202" y="665"/>
                  </a:lnTo>
                  <a:lnTo>
                    <a:pt x="2198" y="669"/>
                  </a:lnTo>
                  <a:lnTo>
                    <a:pt x="2193" y="669"/>
                  </a:lnTo>
                  <a:lnTo>
                    <a:pt x="2189" y="673"/>
                  </a:lnTo>
                  <a:lnTo>
                    <a:pt x="2189" y="677"/>
                  </a:lnTo>
                  <a:lnTo>
                    <a:pt x="2185" y="682"/>
                  </a:lnTo>
                  <a:lnTo>
                    <a:pt x="2181" y="686"/>
                  </a:lnTo>
                  <a:lnTo>
                    <a:pt x="2176" y="690"/>
                  </a:lnTo>
                  <a:lnTo>
                    <a:pt x="2176" y="694"/>
                  </a:lnTo>
                  <a:lnTo>
                    <a:pt x="2172" y="703"/>
                  </a:lnTo>
                  <a:lnTo>
                    <a:pt x="2172" y="707"/>
                  </a:lnTo>
                  <a:lnTo>
                    <a:pt x="2172" y="711"/>
                  </a:lnTo>
                  <a:lnTo>
                    <a:pt x="2172" y="720"/>
                  </a:lnTo>
                  <a:lnTo>
                    <a:pt x="2172" y="724"/>
                  </a:lnTo>
                  <a:lnTo>
                    <a:pt x="2172" y="728"/>
                  </a:lnTo>
                  <a:lnTo>
                    <a:pt x="2172" y="733"/>
                  </a:lnTo>
                  <a:lnTo>
                    <a:pt x="2172" y="741"/>
                  </a:lnTo>
                  <a:lnTo>
                    <a:pt x="2172" y="754"/>
                  </a:lnTo>
                  <a:lnTo>
                    <a:pt x="2176" y="762"/>
                  </a:lnTo>
                  <a:lnTo>
                    <a:pt x="2176" y="771"/>
                  </a:lnTo>
                  <a:lnTo>
                    <a:pt x="2181" y="775"/>
                  </a:lnTo>
                  <a:lnTo>
                    <a:pt x="2185" y="783"/>
                  </a:lnTo>
                  <a:lnTo>
                    <a:pt x="2185" y="792"/>
                  </a:lnTo>
                  <a:lnTo>
                    <a:pt x="2189" y="800"/>
                  </a:lnTo>
                  <a:lnTo>
                    <a:pt x="2193" y="804"/>
                  </a:lnTo>
                  <a:lnTo>
                    <a:pt x="2198" y="813"/>
                  </a:lnTo>
                  <a:lnTo>
                    <a:pt x="2219" y="838"/>
                  </a:lnTo>
                  <a:lnTo>
                    <a:pt x="2223" y="843"/>
                  </a:lnTo>
                  <a:lnTo>
                    <a:pt x="2227" y="851"/>
                  </a:lnTo>
                  <a:lnTo>
                    <a:pt x="2231" y="855"/>
                  </a:lnTo>
                  <a:lnTo>
                    <a:pt x="2231" y="860"/>
                  </a:lnTo>
                  <a:lnTo>
                    <a:pt x="2236" y="864"/>
                  </a:lnTo>
                  <a:lnTo>
                    <a:pt x="2236" y="872"/>
                  </a:lnTo>
                  <a:lnTo>
                    <a:pt x="2240" y="876"/>
                  </a:lnTo>
                  <a:lnTo>
                    <a:pt x="2240" y="881"/>
                  </a:lnTo>
                  <a:lnTo>
                    <a:pt x="2240" y="885"/>
                  </a:lnTo>
                  <a:lnTo>
                    <a:pt x="2240" y="889"/>
                  </a:lnTo>
                  <a:lnTo>
                    <a:pt x="2240" y="893"/>
                  </a:lnTo>
                  <a:lnTo>
                    <a:pt x="2236" y="898"/>
                  </a:lnTo>
                  <a:lnTo>
                    <a:pt x="2236" y="902"/>
                  </a:lnTo>
                  <a:lnTo>
                    <a:pt x="2231" y="906"/>
                  </a:lnTo>
                  <a:lnTo>
                    <a:pt x="2227" y="910"/>
                  </a:lnTo>
                  <a:lnTo>
                    <a:pt x="2223" y="915"/>
                  </a:lnTo>
                  <a:lnTo>
                    <a:pt x="2219" y="915"/>
                  </a:lnTo>
                  <a:lnTo>
                    <a:pt x="2214" y="915"/>
                  </a:lnTo>
                  <a:lnTo>
                    <a:pt x="2210" y="919"/>
                  </a:lnTo>
                  <a:lnTo>
                    <a:pt x="2206" y="919"/>
                  </a:lnTo>
                  <a:lnTo>
                    <a:pt x="2202" y="919"/>
                  </a:lnTo>
                  <a:lnTo>
                    <a:pt x="2193" y="919"/>
                  </a:lnTo>
                  <a:lnTo>
                    <a:pt x="2189" y="919"/>
                  </a:lnTo>
                  <a:lnTo>
                    <a:pt x="2172" y="915"/>
                  </a:lnTo>
                  <a:lnTo>
                    <a:pt x="2159" y="915"/>
                  </a:lnTo>
                  <a:lnTo>
                    <a:pt x="2143" y="915"/>
                  </a:lnTo>
                  <a:lnTo>
                    <a:pt x="2130" y="915"/>
                  </a:lnTo>
                  <a:lnTo>
                    <a:pt x="2104" y="915"/>
                  </a:lnTo>
                  <a:lnTo>
                    <a:pt x="2092" y="915"/>
                  </a:lnTo>
                  <a:lnTo>
                    <a:pt x="2087" y="915"/>
                  </a:lnTo>
                  <a:lnTo>
                    <a:pt x="2087" y="919"/>
                  </a:lnTo>
                  <a:lnTo>
                    <a:pt x="2087" y="915"/>
                  </a:lnTo>
                  <a:lnTo>
                    <a:pt x="2066" y="910"/>
                  </a:lnTo>
                  <a:lnTo>
                    <a:pt x="2045" y="898"/>
                  </a:lnTo>
                  <a:lnTo>
                    <a:pt x="2037" y="893"/>
                  </a:lnTo>
                  <a:lnTo>
                    <a:pt x="2032" y="893"/>
                  </a:lnTo>
                  <a:lnTo>
                    <a:pt x="2024" y="889"/>
                  </a:lnTo>
                  <a:lnTo>
                    <a:pt x="2020" y="885"/>
                  </a:lnTo>
                  <a:lnTo>
                    <a:pt x="2011" y="885"/>
                  </a:lnTo>
                  <a:lnTo>
                    <a:pt x="2007" y="885"/>
                  </a:lnTo>
                  <a:lnTo>
                    <a:pt x="1999" y="881"/>
                  </a:lnTo>
                  <a:lnTo>
                    <a:pt x="1994" y="881"/>
                  </a:lnTo>
                  <a:lnTo>
                    <a:pt x="1990" y="881"/>
                  </a:lnTo>
                  <a:lnTo>
                    <a:pt x="1986" y="881"/>
                  </a:lnTo>
                  <a:lnTo>
                    <a:pt x="1982" y="881"/>
                  </a:lnTo>
                  <a:lnTo>
                    <a:pt x="1973" y="885"/>
                  </a:lnTo>
                  <a:lnTo>
                    <a:pt x="1969" y="885"/>
                  </a:lnTo>
                  <a:lnTo>
                    <a:pt x="1960" y="889"/>
                  </a:lnTo>
                  <a:lnTo>
                    <a:pt x="1956" y="889"/>
                  </a:lnTo>
                  <a:lnTo>
                    <a:pt x="1948" y="893"/>
                  </a:lnTo>
                  <a:lnTo>
                    <a:pt x="1935" y="898"/>
                  </a:lnTo>
                  <a:lnTo>
                    <a:pt x="1914" y="910"/>
                  </a:lnTo>
                  <a:lnTo>
                    <a:pt x="1901" y="919"/>
                  </a:lnTo>
                  <a:lnTo>
                    <a:pt x="1893" y="923"/>
                  </a:lnTo>
                  <a:lnTo>
                    <a:pt x="1884" y="931"/>
                  </a:lnTo>
                  <a:lnTo>
                    <a:pt x="1876" y="936"/>
                  </a:lnTo>
                  <a:lnTo>
                    <a:pt x="1863" y="944"/>
                  </a:lnTo>
                  <a:lnTo>
                    <a:pt x="1850" y="953"/>
                  </a:lnTo>
                  <a:lnTo>
                    <a:pt x="1821" y="978"/>
                  </a:lnTo>
                  <a:lnTo>
                    <a:pt x="1808" y="987"/>
                  </a:lnTo>
                  <a:lnTo>
                    <a:pt x="1800" y="995"/>
                  </a:lnTo>
                  <a:lnTo>
                    <a:pt x="1791" y="999"/>
                  </a:lnTo>
                  <a:lnTo>
                    <a:pt x="1778" y="1008"/>
                  </a:lnTo>
                  <a:lnTo>
                    <a:pt x="1766" y="1012"/>
                  </a:lnTo>
                  <a:lnTo>
                    <a:pt x="1736" y="1029"/>
                  </a:lnTo>
                  <a:lnTo>
                    <a:pt x="1719" y="1037"/>
                  </a:lnTo>
                  <a:lnTo>
                    <a:pt x="1711" y="1046"/>
                  </a:lnTo>
                  <a:lnTo>
                    <a:pt x="1706" y="1050"/>
                  </a:lnTo>
                  <a:lnTo>
                    <a:pt x="1702" y="1054"/>
                  </a:lnTo>
                  <a:lnTo>
                    <a:pt x="1698" y="1054"/>
                  </a:lnTo>
                  <a:lnTo>
                    <a:pt x="1694" y="1059"/>
                  </a:lnTo>
                  <a:lnTo>
                    <a:pt x="1694" y="1063"/>
                  </a:lnTo>
                  <a:lnTo>
                    <a:pt x="1690" y="1063"/>
                  </a:lnTo>
                  <a:lnTo>
                    <a:pt x="1690" y="1067"/>
                  </a:lnTo>
                  <a:lnTo>
                    <a:pt x="1690" y="1071"/>
                  </a:lnTo>
                  <a:lnTo>
                    <a:pt x="1694" y="1080"/>
                  </a:lnTo>
                  <a:lnTo>
                    <a:pt x="1694" y="1084"/>
                  </a:lnTo>
                  <a:lnTo>
                    <a:pt x="1698" y="1101"/>
                  </a:lnTo>
                  <a:lnTo>
                    <a:pt x="1698" y="1109"/>
                  </a:lnTo>
                  <a:lnTo>
                    <a:pt x="1702" y="1114"/>
                  </a:lnTo>
                  <a:lnTo>
                    <a:pt x="1702" y="1122"/>
                  </a:lnTo>
                  <a:lnTo>
                    <a:pt x="1702" y="1126"/>
                  </a:lnTo>
                  <a:lnTo>
                    <a:pt x="1698" y="1135"/>
                  </a:lnTo>
                  <a:lnTo>
                    <a:pt x="1694" y="1147"/>
                  </a:lnTo>
                  <a:lnTo>
                    <a:pt x="1694" y="1152"/>
                  </a:lnTo>
                  <a:lnTo>
                    <a:pt x="1694" y="1156"/>
                  </a:lnTo>
                  <a:lnTo>
                    <a:pt x="1690" y="1164"/>
                  </a:lnTo>
                  <a:lnTo>
                    <a:pt x="1690" y="1177"/>
                  </a:lnTo>
                  <a:lnTo>
                    <a:pt x="1690" y="1181"/>
                  </a:lnTo>
                  <a:lnTo>
                    <a:pt x="1690" y="1186"/>
                  </a:lnTo>
                  <a:lnTo>
                    <a:pt x="1690" y="1194"/>
                  </a:lnTo>
                  <a:lnTo>
                    <a:pt x="1685" y="1202"/>
                  </a:lnTo>
                  <a:lnTo>
                    <a:pt x="1685" y="1207"/>
                  </a:lnTo>
                  <a:lnTo>
                    <a:pt x="1673" y="1241"/>
                  </a:lnTo>
                  <a:lnTo>
                    <a:pt x="1668" y="1249"/>
                  </a:lnTo>
                  <a:lnTo>
                    <a:pt x="1668" y="1257"/>
                  </a:lnTo>
                  <a:lnTo>
                    <a:pt x="1664" y="1266"/>
                  </a:lnTo>
                  <a:lnTo>
                    <a:pt x="1664" y="1274"/>
                  </a:lnTo>
                  <a:lnTo>
                    <a:pt x="1664" y="1283"/>
                  </a:lnTo>
                  <a:lnTo>
                    <a:pt x="1660" y="1296"/>
                  </a:lnTo>
                  <a:lnTo>
                    <a:pt x="1660" y="1308"/>
                  </a:lnTo>
                  <a:lnTo>
                    <a:pt x="1656" y="1338"/>
                  </a:lnTo>
                  <a:lnTo>
                    <a:pt x="1656" y="1342"/>
                  </a:lnTo>
                  <a:lnTo>
                    <a:pt x="1656" y="1351"/>
                  </a:lnTo>
                  <a:lnTo>
                    <a:pt x="1656" y="1355"/>
                  </a:lnTo>
                  <a:lnTo>
                    <a:pt x="1651" y="1359"/>
                  </a:lnTo>
                  <a:lnTo>
                    <a:pt x="1651" y="1363"/>
                  </a:lnTo>
                  <a:lnTo>
                    <a:pt x="1651" y="1368"/>
                  </a:lnTo>
                  <a:lnTo>
                    <a:pt x="1647" y="1372"/>
                  </a:lnTo>
                  <a:lnTo>
                    <a:pt x="1643" y="1372"/>
                  </a:lnTo>
                  <a:lnTo>
                    <a:pt x="1639" y="1372"/>
                  </a:lnTo>
                  <a:lnTo>
                    <a:pt x="1635" y="1376"/>
                  </a:lnTo>
                  <a:lnTo>
                    <a:pt x="1630" y="1372"/>
                  </a:lnTo>
                  <a:lnTo>
                    <a:pt x="1626" y="1372"/>
                  </a:lnTo>
                  <a:lnTo>
                    <a:pt x="1622" y="1372"/>
                  </a:lnTo>
                  <a:lnTo>
                    <a:pt x="1601" y="1368"/>
                  </a:lnTo>
                  <a:lnTo>
                    <a:pt x="1588" y="1363"/>
                  </a:lnTo>
                  <a:lnTo>
                    <a:pt x="1575" y="1359"/>
                  </a:lnTo>
                  <a:lnTo>
                    <a:pt x="1541" y="1351"/>
                  </a:lnTo>
                  <a:lnTo>
                    <a:pt x="1524" y="1346"/>
                  </a:lnTo>
                  <a:lnTo>
                    <a:pt x="1508" y="1342"/>
                  </a:lnTo>
                  <a:lnTo>
                    <a:pt x="1499" y="1338"/>
                  </a:lnTo>
                  <a:lnTo>
                    <a:pt x="1491" y="1338"/>
                  </a:lnTo>
                  <a:lnTo>
                    <a:pt x="1478" y="1334"/>
                  </a:lnTo>
                  <a:lnTo>
                    <a:pt x="1461" y="1334"/>
                  </a:lnTo>
                  <a:lnTo>
                    <a:pt x="1440" y="1329"/>
                  </a:lnTo>
                  <a:lnTo>
                    <a:pt x="1414" y="1329"/>
                  </a:lnTo>
                  <a:lnTo>
                    <a:pt x="1406" y="1325"/>
                  </a:lnTo>
                  <a:lnTo>
                    <a:pt x="1397" y="1325"/>
                  </a:lnTo>
                  <a:lnTo>
                    <a:pt x="1389" y="1325"/>
                  </a:lnTo>
                  <a:lnTo>
                    <a:pt x="1380" y="1329"/>
                  </a:lnTo>
                  <a:lnTo>
                    <a:pt x="1376" y="1329"/>
                  </a:lnTo>
                  <a:lnTo>
                    <a:pt x="1372" y="1334"/>
                  </a:lnTo>
                  <a:lnTo>
                    <a:pt x="1364" y="1338"/>
                  </a:lnTo>
                  <a:lnTo>
                    <a:pt x="1355" y="1342"/>
                  </a:lnTo>
                  <a:lnTo>
                    <a:pt x="1351" y="1346"/>
                  </a:lnTo>
                  <a:lnTo>
                    <a:pt x="1325" y="1363"/>
                  </a:lnTo>
                  <a:lnTo>
                    <a:pt x="1321" y="1368"/>
                  </a:lnTo>
                  <a:lnTo>
                    <a:pt x="1317" y="1368"/>
                  </a:lnTo>
                  <a:lnTo>
                    <a:pt x="1313" y="1368"/>
                  </a:lnTo>
                  <a:lnTo>
                    <a:pt x="1300" y="1368"/>
                  </a:lnTo>
                  <a:lnTo>
                    <a:pt x="1283" y="1363"/>
                  </a:lnTo>
                  <a:lnTo>
                    <a:pt x="1270" y="1359"/>
                  </a:lnTo>
                  <a:lnTo>
                    <a:pt x="1228" y="1355"/>
                  </a:lnTo>
                  <a:lnTo>
                    <a:pt x="1203" y="1351"/>
                  </a:lnTo>
                  <a:lnTo>
                    <a:pt x="1190" y="1346"/>
                  </a:lnTo>
                  <a:lnTo>
                    <a:pt x="1173" y="1342"/>
                  </a:lnTo>
                  <a:lnTo>
                    <a:pt x="1135" y="1334"/>
                  </a:lnTo>
                  <a:lnTo>
                    <a:pt x="1118" y="1329"/>
                  </a:lnTo>
                  <a:lnTo>
                    <a:pt x="1110" y="1329"/>
                  </a:lnTo>
                  <a:lnTo>
                    <a:pt x="1097" y="1325"/>
                  </a:lnTo>
                  <a:lnTo>
                    <a:pt x="1084" y="1325"/>
                  </a:lnTo>
                  <a:lnTo>
                    <a:pt x="1071" y="1321"/>
                  </a:lnTo>
                  <a:lnTo>
                    <a:pt x="1059" y="1321"/>
                  </a:lnTo>
                  <a:lnTo>
                    <a:pt x="1050" y="1321"/>
                  </a:lnTo>
                  <a:lnTo>
                    <a:pt x="1042" y="1321"/>
                  </a:lnTo>
                  <a:lnTo>
                    <a:pt x="1029" y="1321"/>
                  </a:lnTo>
                  <a:lnTo>
                    <a:pt x="1021" y="1321"/>
                  </a:lnTo>
                  <a:lnTo>
                    <a:pt x="1012" y="1325"/>
                  </a:lnTo>
                  <a:lnTo>
                    <a:pt x="1008" y="1325"/>
                  </a:lnTo>
                  <a:lnTo>
                    <a:pt x="999" y="1325"/>
                  </a:lnTo>
                  <a:lnTo>
                    <a:pt x="991" y="1329"/>
                  </a:lnTo>
                  <a:lnTo>
                    <a:pt x="987" y="1329"/>
                  </a:lnTo>
                  <a:lnTo>
                    <a:pt x="983" y="1334"/>
                  </a:lnTo>
                  <a:lnTo>
                    <a:pt x="974" y="1334"/>
                  </a:lnTo>
                  <a:lnTo>
                    <a:pt x="966" y="1342"/>
                  </a:lnTo>
                  <a:lnTo>
                    <a:pt x="957" y="1346"/>
                  </a:lnTo>
                  <a:lnTo>
                    <a:pt x="949" y="1351"/>
                  </a:lnTo>
                  <a:lnTo>
                    <a:pt x="944" y="1351"/>
                  </a:lnTo>
                  <a:lnTo>
                    <a:pt x="940" y="1355"/>
                  </a:lnTo>
                  <a:lnTo>
                    <a:pt x="936" y="1359"/>
                  </a:lnTo>
                  <a:lnTo>
                    <a:pt x="932" y="1359"/>
                  </a:lnTo>
                  <a:lnTo>
                    <a:pt x="928" y="1363"/>
                  </a:lnTo>
                  <a:lnTo>
                    <a:pt x="923" y="1372"/>
                  </a:lnTo>
                  <a:lnTo>
                    <a:pt x="919" y="1376"/>
                  </a:lnTo>
                  <a:lnTo>
                    <a:pt x="915" y="1380"/>
                  </a:lnTo>
                  <a:lnTo>
                    <a:pt x="911" y="1385"/>
                  </a:lnTo>
                  <a:lnTo>
                    <a:pt x="906" y="1393"/>
                  </a:lnTo>
                  <a:lnTo>
                    <a:pt x="906" y="1397"/>
                  </a:lnTo>
                  <a:lnTo>
                    <a:pt x="902" y="1401"/>
                  </a:lnTo>
                  <a:lnTo>
                    <a:pt x="902" y="1406"/>
                  </a:lnTo>
                  <a:lnTo>
                    <a:pt x="902" y="1414"/>
                  </a:lnTo>
                  <a:lnTo>
                    <a:pt x="898" y="1418"/>
                  </a:lnTo>
                  <a:lnTo>
                    <a:pt x="898" y="1423"/>
                  </a:lnTo>
                  <a:lnTo>
                    <a:pt x="894" y="1423"/>
                  </a:lnTo>
                  <a:lnTo>
                    <a:pt x="889" y="1427"/>
                  </a:lnTo>
                  <a:lnTo>
                    <a:pt x="885" y="1431"/>
                  </a:lnTo>
                  <a:lnTo>
                    <a:pt x="881" y="1431"/>
                  </a:lnTo>
                  <a:lnTo>
                    <a:pt x="877" y="1431"/>
                  </a:lnTo>
                  <a:lnTo>
                    <a:pt x="864" y="1435"/>
                  </a:lnTo>
                  <a:lnTo>
                    <a:pt x="856" y="1435"/>
                  </a:lnTo>
                  <a:lnTo>
                    <a:pt x="847" y="1440"/>
                  </a:lnTo>
                  <a:lnTo>
                    <a:pt x="834" y="1444"/>
                  </a:lnTo>
                  <a:lnTo>
                    <a:pt x="801" y="1456"/>
                  </a:lnTo>
                  <a:lnTo>
                    <a:pt x="788" y="1461"/>
                  </a:lnTo>
                  <a:lnTo>
                    <a:pt x="784" y="1461"/>
                  </a:lnTo>
                  <a:lnTo>
                    <a:pt x="779" y="1461"/>
                  </a:lnTo>
                  <a:lnTo>
                    <a:pt x="771" y="1461"/>
                  </a:lnTo>
                  <a:lnTo>
                    <a:pt x="767" y="1461"/>
                  </a:lnTo>
                  <a:lnTo>
                    <a:pt x="762" y="1461"/>
                  </a:lnTo>
                  <a:lnTo>
                    <a:pt x="758" y="1456"/>
                  </a:lnTo>
                  <a:lnTo>
                    <a:pt x="754" y="1452"/>
                  </a:lnTo>
                  <a:lnTo>
                    <a:pt x="750" y="1448"/>
                  </a:lnTo>
                  <a:lnTo>
                    <a:pt x="737" y="1440"/>
                  </a:lnTo>
                  <a:lnTo>
                    <a:pt x="733" y="1435"/>
                  </a:lnTo>
                  <a:lnTo>
                    <a:pt x="729" y="1431"/>
                  </a:lnTo>
                  <a:lnTo>
                    <a:pt x="720" y="1423"/>
                  </a:lnTo>
                  <a:lnTo>
                    <a:pt x="712" y="1414"/>
                  </a:lnTo>
                  <a:lnTo>
                    <a:pt x="699" y="1406"/>
                  </a:lnTo>
                  <a:lnTo>
                    <a:pt x="695" y="1401"/>
                  </a:lnTo>
                  <a:lnTo>
                    <a:pt x="686" y="1397"/>
                  </a:lnTo>
                  <a:lnTo>
                    <a:pt x="674" y="1389"/>
                  </a:lnTo>
                  <a:lnTo>
                    <a:pt x="657" y="1380"/>
                  </a:lnTo>
                  <a:lnTo>
                    <a:pt x="644" y="1376"/>
                  </a:lnTo>
                  <a:lnTo>
                    <a:pt x="635" y="1372"/>
                  </a:lnTo>
                  <a:lnTo>
                    <a:pt x="627" y="1368"/>
                  </a:lnTo>
                  <a:lnTo>
                    <a:pt x="623" y="1368"/>
                  </a:lnTo>
                  <a:lnTo>
                    <a:pt x="614" y="1368"/>
                  </a:lnTo>
                  <a:lnTo>
                    <a:pt x="610" y="1363"/>
                  </a:lnTo>
                  <a:lnTo>
                    <a:pt x="602" y="1363"/>
                  </a:lnTo>
                  <a:lnTo>
                    <a:pt x="589" y="1359"/>
                  </a:lnTo>
                  <a:lnTo>
                    <a:pt x="585" y="1359"/>
                  </a:lnTo>
                  <a:lnTo>
                    <a:pt x="572" y="1359"/>
                  </a:lnTo>
                  <a:lnTo>
                    <a:pt x="563" y="1359"/>
                  </a:lnTo>
                  <a:lnTo>
                    <a:pt x="559" y="1359"/>
                  </a:lnTo>
                  <a:lnTo>
                    <a:pt x="551" y="1355"/>
                  </a:lnTo>
                  <a:lnTo>
                    <a:pt x="542" y="1355"/>
                  </a:lnTo>
                  <a:lnTo>
                    <a:pt x="538" y="1351"/>
                  </a:lnTo>
                  <a:lnTo>
                    <a:pt x="530" y="1346"/>
                  </a:lnTo>
                  <a:lnTo>
                    <a:pt x="521" y="1346"/>
                  </a:lnTo>
                  <a:lnTo>
                    <a:pt x="508" y="1338"/>
                  </a:lnTo>
                  <a:lnTo>
                    <a:pt x="496" y="1334"/>
                  </a:lnTo>
                  <a:lnTo>
                    <a:pt x="491" y="1329"/>
                  </a:lnTo>
                  <a:lnTo>
                    <a:pt x="483" y="1325"/>
                  </a:lnTo>
                  <a:lnTo>
                    <a:pt x="466" y="1317"/>
                  </a:lnTo>
                  <a:lnTo>
                    <a:pt x="458" y="1313"/>
                  </a:lnTo>
                  <a:lnTo>
                    <a:pt x="453" y="1308"/>
                  </a:lnTo>
                  <a:lnTo>
                    <a:pt x="445" y="1308"/>
                  </a:lnTo>
                  <a:lnTo>
                    <a:pt x="436" y="1304"/>
                  </a:lnTo>
                  <a:lnTo>
                    <a:pt x="428" y="1300"/>
                  </a:lnTo>
                  <a:lnTo>
                    <a:pt x="424" y="1300"/>
                  </a:lnTo>
                  <a:lnTo>
                    <a:pt x="420" y="1300"/>
                  </a:lnTo>
                  <a:lnTo>
                    <a:pt x="411" y="1300"/>
                  </a:lnTo>
                  <a:lnTo>
                    <a:pt x="407" y="1300"/>
                  </a:lnTo>
                  <a:lnTo>
                    <a:pt x="403" y="1300"/>
                  </a:lnTo>
                  <a:lnTo>
                    <a:pt x="398" y="1300"/>
                  </a:lnTo>
                  <a:lnTo>
                    <a:pt x="398" y="1296"/>
                  </a:lnTo>
                  <a:lnTo>
                    <a:pt x="398" y="1291"/>
                  </a:lnTo>
                  <a:lnTo>
                    <a:pt x="398" y="1287"/>
                  </a:lnTo>
                  <a:lnTo>
                    <a:pt x="398" y="1283"/>
                  </a:lnTo>
                  <a:lnTo>
                    <a:pt x="394" y="1283"/>
                  </a:lnTo>
                  <a:lnTo>
                    <a:pt x="394" y="1279"/>
                  </a:lnTo>
                  <a:lnTo>
                    <a:pt x="390" y="1274"/>
                  </a:lnTo>
                  <a:lnTo>
                    <a:pt x="386" y="1270"/>
                  </a:lnTo>
                  <a:lnTo>
                    <a:pt x="369" y="1253"/>
                  </a:lnTo>
                  <a:lnTo>
                    <a:pt x="352" y="1241"/>
                  </a:lnTo>
                  <a:lnTo>
                    <a:pt x="348" y="1236"/>
                  </a:lnTo>
                  <a:lnTo>
                    <a:pt x="343" y="1232"/>
                  </a:lnTo>
                  <a:lnTo>
                    <a:pt x="339" y="1228"/>
                  </a:lnTo>
                  <a:lnTo>
                    <a:pt x="339" y="1224"/>
                  </a:lnTo>
                  <a:lnTo>
                    <a:pt x="335" y="1219"/>
                  </a:lnTo>
                  <a:lnTo>
                    <a:pt x="335" y="1215"/>
                  </a:lnTo>
                  <a:lnTo>
                    <a:pt x="335" y="1211"/>
                  </a:lnTo>
                  <a:lnTo>
                    <a:pt x="339" y="1207"/>
                  </a:lnTo>
                  <a:lnTo>
                    <a:pt x="343" y="1202"/>
                  </a:lnTo>
                  <a:lnTo>
                    <a:pt x="348" y="1198"/>
                  </a:lnTo>
                  <a:lnTo>
                    <a:pt x="352" y="1198"/>
                  </a:lnTo>
                  <a:lnTo>
                    <a:pt x="364" y="1194"/>
                  </a:lnTo>
                  <a:lnTo>
                    <a:pt x="369" y="1190"/>
                  </a:lnTo>
                  <a:lnTo>
                    <a:pt x="373" y="1186"/>
                  </a:lnTo>
                  <a:lnTo>
                    <a:pt x="377" y="1186"/>
                  </a:lnTo>
                  <a:lnTo>
                    <a:pt x="377" y="1181"/>
                  </a:lnTo>
                  <a:lnTo>
                    <a:pt x="373" y="1181"/>
                  </a:lnTo>
                  <a:lnTo>
                    <a:pt x="373" y="1177"/>
                  </a:lnTo>
                  <a:lnTo>
                    <a:pt x="369" y="1177"/>
                  </a:lnTo>
                  <a:lnTo>
                    <a:pt x="364" y="1177"/>
                  </a:lnTo>
                  <a:lnTo>
                    <a:pt x="356" y="1177"/>
                  </a:lnTo>
                  <a:lnTo>
                    <a:pt x="335" y="1177"/>
                  </a:lnTo>
                  <a:lnTo>
                    <a:pt x="322" y="1177"/>
                  </a:lnTo>
                  <a:lnTo>
                    <a:pt x="314" y="1177"/>
                  </a:lnTo>
                  <a:lnTo>
                    <a:pt x="305" y="1177"/>
                  </a:lnTo>
                  <a:lnTo>
                    <a:pt x="301" y="1173"/>
                  </a:lnTo>
                  <a:lnTo>
                    <a:pt x="297" y="1173"/>
                  </a:lnTo>
                  <a:lnTo>
                    <a:pt x="293" y="1169"/>
                  </a:lnTo>
                  <a:lnTo>
                    <a:pt x="288" y="1164"/>
                  </a:lnTo>
                  <a:lnTo>
                    <a:pt x="284" y="1160"/>
                  </a:lnTo>
                  <a:lnTo>
                    <a:pt x="280" y="1156"/>
                  </a:lnTo>
                  <a:lnTo>
                    <a:pt x="276" y="1152"/>
                  </a:lnTo>
                  <a:lnTo>
                    <a:pt x="271" y="1143"/>
                  </a:lnTo>
                  <a:lnTo>
                    <a:pt x="267" y="1139"/>
                  </a:lnTo>
                  <a:lnTo>
                    <a:pt x="263" y="1130"/>
                  </a:lnTo>
                  <a:lnTo>
                    <a:pt x="259" y="1122"/>
                  </a:lnTo>
                  <a:lnTo>
                    <a:pt x="250" y="1114"/>
                  </a:lnTo>
                  <a:lnTo>
                    <a:pt x="242" y="1101"/>
                  </a:lnTo>
                  <a:lnTo>
                    <a:pt x="216" y="1054"/>
                  </a:lnTo>
                  <a:lnTo>
                    <a:pt x="204" y="1029"/>
                  </a:lnTo>
                  <a:lnTo>
                    <a:pt x="195" y="1016"/>
                  </a:lnTo>
                  <a:lnTo>
                    <a:pt x="191" y="1008"/>
                  </a:lnTo>
                  <a:lnTo>
                    <a:pt x="182" y="999"/>
                  </a:lnTo>
                  <a:lnTo>
                    <a:pt x="178" y="991"/>
                  </a:lnTo>
                  <a:lnTo>
                    <a:pt x="170" y="982"/>
                  </a:lnTo>
                  <a:lnTo>
                    <a:pt x="166" y="974"/>
                  </a:lnTo>
                  <a:lnTo>
                    <a:pt x="161" y="970"/>
                  </a:lnTo>
                  <a:lnTo>
                    <a:pt x="132" y="944"/>
                  </a:lnTo>
                  <a:lnTo>
                    <a:pt x="123" y="931"/>
                  </a:lnTo>
                  <a:lnTo>
                    <a:pt x="115" y="923"/>
                  </a:lnTo>
                  <a:lnTo>
                    <a:pt x="110" y="919"/>
                  </a:lnTo>
                  <a:lnTo>
                    <a:pt x="102" y="910"/>
                  </a:lnTo>
                  <a:lnTo>
                    <a:pt x="94" y="898"/>
                  </a:lnTo>
                  <a:lnTo>
                    <a:pt x="89" y="893"/>
                  </a:lnTo>
                  <a:lnTo>
                    <a:pt x="81" y="876"/>
                  </a:lnTo>
                  <a:lnTo>
                    <a:pt x="0" y="758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Freeform 11"/>
            <p:cNvSpPr>
              <a:spLocks/>
            </p:cNvSpPr>
            <p:nvPr/>
          </p:nvSpPr>
          <p:spPr bwMode="auto">
            <a:xfrm>
              <a:off x="2246385" y="1695235"/>
              <a:ext cx="640148" cy="395344"/>
            </a:xfrm>
            <a:custGeom>
              <a:avLst/>
              <a:gdLst>
                <a:gd name="T0" fmla="*/ 59 w 2019"/>
                <a:gd name="T1" fmla="*/ 876 h 1249"/>
                <a:gd name="T2" fmla="*/ 123 w 2019"/>
                <a:gd name="T3" fmla="*/ 851 h 1249"/>
                <a:gd name="T4" fmla="*/ 81 w 2019"/>
                <a:gd name="T5" fmla="*/ 813 h 1249"/>
                <a:gd name="T6" fmla="*/ 47 w 2019"/>
                <a:gd name="T7" fmla="*/ 753 h 1249"/>
                <a:gd name="T8" fmla="*/ 42 w 2019"/>
                <a:gd name="T9" fmla="*/ 686 h 1249"/>
                <a:gd name="T10" fmla="*/ 72 w 2019"/>
                <a:gd name="T11" fmla="*/ 461 h 1249"/>
                <a:gd name="T12" fmla="*/ 216 w 2019"/>
                <a:gd name="T13" fmla="*/ 457 h 1249"/>
                <a:gd name="T14" fmla="*/ 364 w 2019"/>
                <a:gd name="T15" fmla="*/ 491 h 1249"/>
                <a:gd name="T16" fmla="*/ 385 w 2019"/>
                <a:gd name="T17" fmla="*/ 376 h 1249"/>
                <a:gd name="T18" fmla="*/ 415 w 2019"/>
                <a:gd name="T19" fmla="*/ 254 h 1249"/>
                <a:gd name="T20" fmla="*/ 415 w 2019"/>
                <a:gd name="T21" fmla="*/ 173 h 1249"/>
                <a:gd name="T22" fmla="*/ 580 w 2019"/>
                <a:gd name="T23" fmla="*/ 63 h 1249"/>
                <a:gd name="T24" fmla="*/ 703 w 2019"/>
                <a:gd name="T25" fmla="*/ 0 h 1249"/>
                <a:gd name="T26" fmla="*/ 804 w 2019"/>
                <a:gd name="T27" fmla="*/ 38 h 1249"/>
                <a:gd name="T28" fmla="*/ 885 w 2019"/>
                <a:gd name="T29" fmla="*/ 67 h 1249"/>
                <a:gd name="T30" fmla="*/ 965 w 2019"/>
                <a:gd name="T31" fmla="*/ 84 h 1249"/>
                <a:gd name="T32" fmla="*/ 1092 w 2019"/>
                <a:gd name="T33" fmla="*/ 216 h 1249"/>
                <a:gd name="T34" fmla="*/ 1169 w 2019"/>
                <a:gd name="T35" fmla="*/ 262 h 1249"/>
                <a:gd name="T36" fmla="*/ 1135 w 2019"/>
                <a:gd name="T37" fmla="*/ 313 h 1249"/>
                <a:gd name="T38" fmla="*/ 1080 w 2019"/>
                <a:gd name="T39" fmla="*/ 372 h 1249"/>
                <a:gd name="T40" fmla="*/ 1058 w 2019"/>
                <a:gd name="T41" fmla="*/ 453 h 1249"/>
                <a:gd name="T42" fmla="*/ 1122 w 2019"/>
                <a:gd name="T43" fmla="*/ 432 h 1249"/>
                <a:gd name="T44" fmla="*/ 1202 w 2019"/>
                <a:gd name="T45" fmla="*/ 533 h 1249"/>
                <a:gd name="T46" fmla="*/ 1300 w 2019"/>
                <a:gd name="T47" fmla="*/ 635 h 1249"/>
                <a:gd name="T48" fmla="*/ 1372 w 2019"/>
                <a:gd name="T49" fmla="*/ 656 h 1249"/>
                <a:gd name="T50" fmla="*/ 1452 w 2019"/>
                <a:gd name="T51" fmla="*/ 597 h 1249"/>
                <a:gd name="T52" fmla="*/ 1571 w 2019"/>
                <a:gd name="T53" fmla="*/ 516 h 1249"/>
                <a:gd name="T54" fmla="*/ 1630 w 2019"/>
                <a:gd name="T55" fmla="*/ 487 h 1249"/>
                <a:gd name="T56" fmla="*/ 1774 w 2019"/>
                <a:gd name="T57" fmla="*/ 533 h 1249"/>
                <a:gd name="T58" fmla="*/ 1850 w 2019"/>
                <a:gd name="T59" fmla="*/ 512 h 1249"/>
                <a:gd name="T60" fmla="*/ 1892 w 2019"/>
                <a:gd name="T61" fmla="*/ 554 h 1249"/>
                <a:gd name="T62" fmla="*/ 1854 w 2019"/>
                <a:gd name="T63" fmla="*/ 588 h 1249"/>
                <a:gd name="T64" fmla="*/ 1909 w 2019"/>
                <a:gd name="T65" fmla="*/ 745 h 1249"/>
                <a:gd name="T66" fmla="*/ 1918 w 2019"/>
                <a:gd name="T67" fmla="*/ 910 h 1249"/>
                <a:gd name="T68" fmla="*/ 1998 w 2019"/>
                <a:gd name="T69" fmla="*/ 923 h 1249"/>
                <a:gd name="T70" fmla="*/ 2019 w 2019"/>
                <a:gd name="T71" fmla="*/ 978 h 1249"/>
                <a:gd name="T72" fmla="*/ 1960 w 2019"/>
                <a:gd name="T73" fmla="*/ 1092 h 1249"/>
                <a:gd name="T74" fmla="*/ 1833 w 2019"/>
                <a:gd name="T75" fmla="*/ 1185 h 1249"/>
                <a:gd name="T76" fmla="*/ 1710 w 2019"/>
                <a:gd name="T77" fmla="*/ 1236 h 1249"/>
                <a:gd name="T78" fmla="*/ 1503 w 2019"/>
                <a:gd name="T79" fmla="*/ 1232 h 1249"/>
                <a:gd name="T80" fmla="*/ 1372 w 2019"/>
                <a:gd name="T81" fmla="*/ 1232 h 1249"/>
                <a:gd name="T82" fmla="*/ 1198 w 2019"/>
                <a:gd name="T83" fmla="*/ 1189 h 1249"/>
                <a:gd name="T84" fmla="*/ 1012 w 2019"/>
                <a:gd name="T85" fmla="*/ 1181 h 1249"/>
                <a:gd name="T86" fmla="*/ 940 w 2019"/>
                <a:gd name="T87" fmla="*/ 1194 h 1249"/>
                <a:gd name="T88" fmla="*/ 792 w 2019"/>
                <a:gd name="T89" fmla="*/ 1249 h 1249"/>
                <a:gd name="T90" fmla="*/ 733 w 2019"/>
                <a:gd name="T91" fmla="*/ 1206 h 1249"/>
                <a:gd name="T92" fmla="*/ 741 w 2019"/>
                <a:gd name="T93" fmla="*/ 1122 h 1249"/>
                <a:gd name="T94" fmla="*/ 830 w 2019"/>
                <a:gd name="T95" fmla="*/ 1058 h 1249"/>
                <a:gd name="T96" fmla="*/ 885 w 2019"/>
                <a:gd name="T97" fmla="*/ 995 h 1249"/>
                <a:gd name="T98" fmla="*/ 885 w 2019"/>
                <a:gd name="T99" fmla="*/ 897 h 1249"/>
                <a:gd name="T100" fmla="*/ 826 w 2019"/>
                <a:gd name="T101" fmla="*/ 842 h 1249"/>
                <a:gd name="T102" fmla="*/ 766 w 2019"/>
                <a:gd name="T103" fmla="*/ 868 h 1249"/>
                <a:gd name="T104" fmla="*/ 711 w 2019"/>
                <a:gd name="T105" fmla="*/ 944 h 1249"/>
                <a:gd name="T106" fmla="*/ 576 w 2019"/>
                <a:gd name="T107" fmla="*/ 990 h 1249"/>
                <a:gd name="T108" fmla="*/ 534 w 2019"/>
                <a:gd name="T109" fmla="*/ 944 h 1249"/>
                <a:gd name="T110" fmla="*/ 508 w 2019"/>
                <a:gd name="T111" fmla="*/ 973 h 1249"/>
                <a:gd name="T112" fmla="*/ 470 w 2019"/>
                <a:gd name="T113" fmla="*/ 978 h 1249"/>
                <a:gd name="T114" fmla="*/ 423 w 2019"/>
                <a:gd name="T115" fmla="*/ 918 h 1249"/>
                <a:gd name="T116" fmla="*/ 313 w 2019"/>
                <a:gd name="T117" fmla="*/ 918 h 1249"/>
                <a:gd name="T118" fmla="*/ 292 w 2019"/>
                <a:gd name="T119" fmla="*/ 973 h 1249"/>
                <a:gd name="T120" fmla="*/ 199 w 2019"/>
                <a:gd name="T121" fmla="*/ 952 h 1249"/>
                <a:gd name="T122" fmla="*/ 119 w 2019"/>
                <a:gd name="T123" fmla="*/ 965 h 1249"/>
                <a:gd name="T124" fmla="*/ 51 w 2019"/>
                <a:gd name="T125" fmla="*/ 95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9" h="1249">
                  <a:moveTo>
                    <a:pt x="0" y="910"/>
                  </a:moveTo>
                  <a:lnTo>
                    <a:pt x="4" y="906"/>
                  </a:lnTo>
                  <a:lnTo>
                    <a:pt x="17" y="893"/>
                  </a:lnTo>
                  <a:lnTo>
                    <a:pt x="26" y="889"/>
                  </a:lnTo>
                  <a:lnTo>
                    <a:pt x="26" y="885"/>
                  </a:lnTo>
                  <a:lnTo>
                    <a:pt x="30" y="885"/>
                  </a:lnTo>
                  <a:lnTo>
                    <a:pt x="30" y="880"/>
                  </a:lnTo>
                  <a:lnTo>
                    <a:pt x="34" y="880"/>
                  </a:lnTo>
                  <a:lnTo>
                    <a:pt x="42" y="876"/>
                  </a:lnTo>
                  <a:lnTo>
                    <a:pt x="47" y="876"/>
                  </a:lnTo>
                  <a:lnTo>
                    <a:pt x="51" y="876"/>
                  </a:lnTo>
                  <a:lnTo>
                    <a:pt x="55" y="876"/>
                  </a:lnTo>
                  <a:lnTo>
                    <a:pt x="59" y="876"/>
                  </a:lnTo>
                  <a:lnTo>
                    <a:pt x="81" y="876"/>
                  </a:lnTo>
                  <a:lnTo>
                    <a:pt x="89" y="876"/>
                  </a:lnTo>
                  <a:lnTo>
                    <a:pt x="93" y="876"/>
                  </a:lnTo>
                  <a:lnTo>
                    <a:pt x="97" y="876"/>
                  </a:lnTo>
                  <a:lnTo>
                    <a:pt x="102" y="876"/>
                  </a:lnTo>
                  <a:lnTo>
                    <a:pt x="106" y="872"/>
                  </a:lnTo>
                  <a:lnTo>
                    <a:pt x="110" y="872"/>
                  </a:lnTo>
                  <a:lnTo>
                    <a:pt x="114" y="872"/>
                  </a:lnTo>
                  <a:lnTo>
                    <a:pt x="119" y="868"/>
                  </a:lnTo>
                  <a:lnTo>
                    <a:pt x="123" y="863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51"/>
                  </a:lnTo>
                  <a:lnTo>
                    <a:pt x="123" y="846"/>
                  </a:lnTo>
                  <a:lnTo>
                    <a:pt x="123" y="842"/>
                  </a:lnTo>
                  <a:lnTo>
                    <a:pt x="123" y="838"/>
                  </a:lnTo>
                  <a:lnTo>
                    <a:pt x="123" y="834"/>
                  </a:lnTo>
                  <a:lnTo>
                    <a:pt x="119" y="834"/>
                  </a:lnTo>
                  <a:lnTo>
                    <a:pt x="119" y="830"/>
                  </a:lnTo>
                  <a:lnTo>
                    <a:pt x="114" y="825"/>
                  </a:lnTo>
                  <a:lnTo>
                    <a:pt x="110" y="825"/>
                  </a:lnTo>
                  <a:lnTo>
                    <a:pt x="106" y="821"/>
                  </a:lnTo>
                  <a:lnTo>
                    <a:pt x="102" y="821"/>
                  </a:lnTo>
                  <a:lnTo>
                    <a:pt x="93" y="817"/>
                  </a:lnTo>
                  <a:lnTo>
                    <a:pt x="85" y="813"/>
                  </a:lnTo>
                  <a:lnTo>
                    <a:pt x="81" y="813"/>
                  </a:lnTo>
                  <a:lnTo>
                    <a:pt x="76" y="813"/>
                  </a:lnTo>
                  <a:lnTo>
                    <a:pt x="72" y="808"/>
                  </a:lnTo>
                  <a:lnTo>
                    <a:pt x="64" y="804"/>
                  </a:lnTo>
                  <a:lnTo>
                    <a:pt x="59" y="804"/>
                  </a:lnTo>
                  <a:lnTo>
                    <a:pt x="55" y="796"/>
                  </a:lnTo>
                  <a:lnTo>
                    <a:pt x="51" y="791"/>
                  </a:lnTo>
                  <a:lnTo>
                    <a:pt x="47" y="791"/>
                  </a:lnTo>
                  <a:lnTo>
                    <a:pt x="42" y="787"/>
                  </a:lnTo>
                  <a:lnTo>
                    <a:pt x="42" y="783"/>
                  </a:lnTo>
                  <a:lnTo>
                    <a:pt x="42" y="779"/>
                  </a:lnTo>
                  <a:lnTo>
                    <a:pt x="42" y="774"/>
                  </a:lnTo>
                  <a:lnTo>
                    <a:pt x="42" y="766"/>
                  </a:lnTo>
                  <a:lnTo>
                    <a:pt x="47" y="753"/>
                  </a:lnTo>
                  <a:lnTo>
                    <a:pt x="51" y="745"/>
                  </a:lnTo>
                  <a:lnTo>
                    <a:pt x="55" y="724"/>
                  </a:lnTo>
                  <a:lnTo>
                    <a:pt x="55" y="719"/>
                  </a:lnTo>
                  <a:lnTo>
                    <a:pt x="55" y="715"/>
                  </a:lnTo>
                  <a:lnTo>
                    <a:pt x="55" y="711"/>
                  </a:lnTo>
                  <a:lnTo>
                    <a:pt x="55" y="707"/>
                  </a:lnTo>
                  <a:lnTo>
                    <a:pt x="55" y="702"/>
                  </a:lnTo>
                  <a:lnTo>
                    <a:pt x="55" y="698"/>
                  </a:lnTo>
                  <a:lnTo>
                    <a:pt x="51" y="698"/>
                  </a:lnTo>
                  <a:lnTo>
                    <a:pt x="51" y="694"/>
                  </a:lnTo>
                  <a:lnTo>
                    <a:pt x="47" y="690"/>
                  </a:lnTo>
                  <a:lnTo>
                    <a:pt x="47" y="686"/>
                  </a:lnTo>
                  <a:lnTo>
                    <a:pt x="42" y="686"/>
                  </a:lnTo>
                  <a:lnTo>
                    <a:pt x="42" y="681"/>
                  </a:lnTo>
                  <a:lnTo>
                    <a:pt x="38" y="677"/>
                  </a:lnTo>
                  <a:lnTo>
                    <a:pt x="38" y="669"/>
                  </a:lnTo>
                  <a:lnTo>
                    <a:pt x="38" y="664"/>
                  </a:lnTo>
                  <a:lnTo>
                    <a:pt x="34" y="656"/>
                  </a:lnTo>
                  <a:lnTo>
                    <a:pt x="34" y="647"/>
                  </a:lnTo>
                  <a:lnTo>
                    <a:pt x="34" y="639"/>
                  </a:lnTo>
                  <a:lnTo>
                    <a:pt x="34" y="622"/>
                  </a:lnTo>
                  <a:lnTo>
                    <a:pt x="34" y="537"/>
                  </a:lnTo>
                  <a:lnTo>
                    <a:pt x="38" y="487"/>
                  </a:lnTo>
                  <a:lnTo>
                    <a:pt x="42" y="482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81" y="457"/>
                  </a:lnTo>
                  <a:lnTo>
                    <a:pt x="89" y="453"/>
                  </a:lnTo>
                  <a:lnTo>
                    <a:pt x="93" y="448"/>
                  </a:lnTo>
                  <a:lnTo>
                    <a:pt x="97" y="448"/>
                  </a:lnTo>
                  <a:lnTo>
                    <a:pt x="106" y="444"/>
                  </a:lnTo>
                  <a:lnTo>
                    <a:pt x="114" y="444"/>
                  </a:lnTo>
                  <a:lnTo>
                    <a:pt x="123" y="444"/>
                  </a:lnTo>
                  <a:lnTo>
                    <a:pt x="131" y="448"/>
                  </a:lnTo>
                  <a:lnTo>
                    <a:pt x="157" y="448"/>
                  </a:lnTo>
                  <a:lnTo>
                    <a:pt x="178" y="453"/>
                  </a:lnTo>
                  <a:lnTo>
                    <a:pt x="195" y="453"/>
                  </a:lnTo>
                  <a:lnTo>
                    <a:pt x="208" y="457"/>
                  </a:lnTo>
                  <a:lnTo>
                    <a:pt x="216" y="457"/>
                  </a:lnTo>
                  <a:lnTo>
                    <a:pt x="225" y="461"/>
                  </a:lnTo>
                  <a:lnTo>
                    <a:pt x="241" y="465"/>
                  </a:lnTo>
                  <a:lnTo>
                    <a:pt x="258" y="470"/>
                  </a:lnTo>
                  <a:lnTo>
                    <a:pt x="292" y="478"/>
                  </a:lnTo>
                  <a:lnTo>
                    <a:pt x="305" y="482"/>
                  </a:lnTo>
                  <a:lnTo>
                    <a:pt x="318" y="487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47" y="491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60" y="491"/>
                  </a:lnTo>
                  <a:lnTo>
                    <a:pt x="364" y="491"/>
                  </a:lnTo>
                  <a:lnTo>
                    <a:pt x="368" y="487"/>
                  </a:lnTo>
                  <a:lnTo>
                    <a:pt x="368" y="482"/>
                  </a:lnTo>
                  <a:lnTo>
                    <a:pt x="368" y="478"/>
                  </a:lnTo>
                  <a:lnTo>
                    <a:pt x="373" y="474"/>
                  </a:lnTo>
                  <a:lnTo>
                    <a:pt x="373" y="470"/>
                  </a:lnTo>
                  <a:lnTo>
                    <a:pt x="373" y="461"/>
                  </a:lnTo>
                  <a:lnTo>
                    <a:pt x="373" y="457"/>
                  </a:lnTo>
                  <a:lnTo>
                    <a:pt x="377" y="427"/>
                  </a:lnTo>
                  <a:lnTo>
                    <a:pt x="377" y="415"/>
                  </a:lnTo>
                  <a:lnTo>
                    <a:pt x="381" y="402"/>
                  </a:lnTo>
                  <a:lnTo>
                    <a:pt x="381" y="393"/>
                  </a:lnTo>
                  <a:lnTo>
                    <a:pt x="381" y="385"/>
                  </a:lnTo>
                  <a:lnTo>
                    <a:pt x="385" y="376"/>
                  </a:lnTo>
                  <a:lnTo>
                    <a:pt x="385" y="368"/>
                  </a:lnTo>
                  <a:lnTo>
                    <a:pt x="390" y="360"/>
                  </a:lnTo>
                  <a:lnTo>
                    <a:pt x="402" y="326"/>
                  </a:lnTo>
                  <a:lnTo>
                    <a:pt x="402" y="321"/>
                  </a:lnTo>
                  <a:lnTo>
                    <a:pt x="407" y="313"/>
                  </a:lnTo>
                  <a:lnTo>
                    <a:pt x="407" y="305"/>
                  </a:lnTo>
                  <a:lnTo>
                    <a:pt x="407" y="300"/>
                  </a:lnTo>
                  <a:lnTo>
                    <a:pt x="407" y="296"/>
                  </a:lnTo>
                  <a:lnTo>
                    <a:pt x="407" y="283"/>
                  </a:lnTo>
                  <a:lnTo>
                    <a:pt x="411" y="275"/>
                  </a:lnTo>
                  <a:lnTo>
                    <a:pt x="411" y="271"/>
                  </a:lnTo>
                  <a:lnTo>
                    <a:pt x="411" y="266"/>
                  </a:lnTo>
                  <a:lnTo>
                    <a:pt x="415" y="254"/>
                  </a:lnTo>
                  <a:lnTo>
                    <a:pt x="419" y="245"/>
                  </a:lnTo>
                  <a:lnTo>
                    <a:pt x="419" y="241"/>
                  </a:lnTo>
                  <a:lnTo>
                    <a:pt x="419" y="233"/>
                  </a:lnTo>
                  <a:lnTo>
                    <a:pt x="415" y="228"/>
                  </a:lnTo>
                  <a:lnTo>
                    <a:pt x="415" y="220"/>
                  </a:lnTo>
                  <a:lnTo>
                    <a:pt x="411" y="203"/>
                  </a:lnTo>
                  <a:lnTo>
                    <a:pt x="411" y="199"/>
                  </a:lnTo>
                  <a:lnTo>
                    <a:pt x="407" y="190"/>
                  </a:lnTo>
                  <a:lnTo>
                    <a:pt x="407" y="186"/>
                  </a:lnTo>
                  <a:lnTo>
                    <a:pt x="407" y="182"/>
                  </a:lnTo>
                  <a:lnTo>
                    <a:pt x="411" y="182"/>
                  </a:lnTo>
                  <a:lnTo>
                    <a:pt x="411" y="178"/>
                  </a:lnTo>
                  <a:lnTo>
                    <a:pt x="415" y="173"/>
                  </a:lnTo>
                  <a:lnTo>
                    <a:pt x="419" y="173"/>
                  </a:lnTo>
                  <a:lnTo>
                    <a:pt x="423" y="169"/>
                  </a:lnTo>
                  <a:lnTo>
                    <a:pt x="428" y="165"/>
                  </a:lnTo>
                  <a:lnTo>
                    <a:pt x="436" y="156"/>
                  </a:lnTo>
                  <a:lnTo>
                    <a:pt x="453" y="148"/>
                  </a:lnTo>
                  <a:lnTo>
                    <a:pt x="483" y="131"/>
                  </a:lnTo>
                  <a:lnTo>
                    <a:pt x="495" y="127"/>
                  </a:lnTo>
                  <a:lnTo>
                    <a:pt x="508" y="118"/>
                  </a:lnTo>
                  <a:lnTo>
                    <a:pt x="517" y="114"/>
                  </a:lnTo>
                  <a:lnTo>
                    <a:pt x="525" y="106"/>
                  </a:lnTo>
                  <a:lnTo>
                    <a:pt x="538" y="97"/>
                  </a:lnTo>
                  <a:lnTo>
                    <a:pt x="567" y="72"/>
                  </a:lnTo>
                  <a:lnTo>
                    <a:pt x="580" y="63"/>
                  </a:lnTo>
                  <a:lnTo>
                    <a:pt x="593" y="55"/>
                  </a:lnTo>
                  <a:lnTo>
                    <a:pt x="601" y="50"/>
                  </a:lnTo>
                  <a:lnTo>
                    <a:pt x="610" y="42"/>
                  </a:lnTo>
                  <a:lnTo>
                    <a:pt x="618" y="38"/>
                  </a:lnTo>
                  <a:lnTo>
                    <a:pt x="631" y="29"/>
                  </a:lnTo>
                  <a:lnTo>
                    <a:pt x="652" y="17"/>
                  </a:lnTo>
                  <a:lnTo>
                    <a:pt x="665" y="12"/>
                  </a:lnTo>
                  <a:lnTo>
                    <a:pt x="673" y="8"/>
                  </a:lnTo>
                  <a:lnTo>
                    <a:pt x="677" y="8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9" y="0"/>
                  </a:lnTo>
                  <a:lnTo>
                    <a:pt x="703" y="0"/>
                  </a:lnTo>
                  <a:lnTo>
                    <a:pt x="707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4" y="4"/>
                  </a:lnTo>
                  <a:lnTo>
                    <a:pt x="728" y="4"/>
                  </a:lnTo>
                  <a:lnTo>
                    <a:pt x="737" y="4"/>
                  </a:lnTo>
                  <a:lnTo>
                    <a:pt x="741" y="8"/>
                  </a:lnTo>
                  <a:lnTo>
                    <a:pt x="749" y="12"/>
                  </a:lnTo>
                  <a:lnTo>
                    <a:pt x="754" y="12"/>
                  </a:lnTo>
                  <a:lnTo>
                    <a:pt x="762" y="17"/>
                  </a:lnTo>
                  <a:lnTo>
                    <a:pt x="783" y="29"/>
                  </a:lnTo>
                  <a:lnTo>
                    <a:pt x="804" y="34"/>
                  </a:lnTo>
                  <a:lnTo>
                    <a:pt x="804" y="38"/>
                  </a:lnTo>
                  <a:lnTo>
                    <a:pt x="809" y="38"/>
                  </a:lnTo>
                  <a:lnTo>
                    <a:pt x="809" y="42"/>
                  </a:lnTo>
                  <a:lnTo>
                    <a:pt x="813" y="46"/>
                  </a:lnTo>
                  <a:lnTo>
                    <a:pt x="821" y="50"/>
                  </a:lnTo>
                  <a:lnTo>
                    <a:pt x="826" y="55"/>
                  </a:lnTo>
                  <a:lnTo>
                    <a:pt x="834" y="59"/>
                  </a:lnTo>
                  <a:lnTo>
                    <a:pt x="838" y="63"/>
                  </a:lnTo>
                  <a:lnTo>
                    <a:pt x="843" y="63"/>
                  </a:lnTo>
                  <a:lnTo>
                    <a:pt x="851" y="67"/>
                  </a:lnTo>
                  <a:lnTo>
                    <a:pt x="855" y="67"/>
                  </a:lnTo>
                  <a:lnTo>
                    <a:pt x="864" y="67"/>
                  </a:lnTo>
                  <a:lnTo>
                    <a:pt x="868" y="67"/>
                  </a:lnTo>
                  <a:lnTo>
                    <a:pt x="885" y="67"/>
                  </a:lnTo>
                  <a:lnTo>
                    <a:pt x="889" y="67"/>
                  </a:lnTo>
                  <a:lnTo>
                    <a:pt x="898" y="67"/>
                  </a:lnTo>
                  <a:lnTo>
                    <a:pt x="902" y="67"/>
                  </a:lnTo>
                  <a:lnTo>
                    <a:pt x="906" y="67"/>
                  </a:lnTo>
                  <a:lnTo>
                    <a:pt x="927" y="72"/>
                  </a:lnTo>
                  <a:lnTo>
                    <a:pt x="931" y="72"/>
                  </a:lnTo>
                  <a:lnTo>
                    <a:pt x="940" y="76"/>
                  </a:lnTo>
                  <a:lnTo>
                    <a:pt x="944" y="76"/>
                  </a:lnTo>
                  <a:lnTo>
                    <a:pt x="948" y="76"/>
                  </a:lnTo>
                  <a:lnTo>
                    <a:pt x="948" y="80"/>
                  </a:lnTo>
                  <a:lnTo>
                    <a:pt x="957" y="80"/>
                  </a:lnTo>
                  <a:lnTo>
                    <a:pt x="961" y="84"/>
                  </a:lnTo>
                  <a:lnTo>
                    <a:pt x="965" y="84"/>
                  </a:lnTo>
                  <a:lnTo>
                    <a:pt x="970" y="89"/>
                  </a:lnTo>
                  <a:lnTo>
                    <a:pt x="978" y="93"/>
                  </a:lnTo>
                  <a:lnTo>
                    <a:pt x="991" y="106"/>
                  </a:lnTo>
                  <a:lnTo>
                    <a:pt x="995" y="110"/>
                  </a:lnTo>
                  <a:lnTo>
                    <a:pt x="1008" y="122"/>
                  </a:lnTo>
                  <a:lnTo>
                    <a:pt x="1020" y="139"/>
                  </a:lnTo>
                  <a:lnTo>
                    <a:pt x="1033" y="152"/>
                  </a:lnTo>
                  <a:lnTo>
                    <a:pt x="1050" y="169"/>
                  </a:lnTo>
                  <a:lnTo>
                    <a:pt x="1063" y="182"/>
                  </a:lnTo>
                  <a:lnTo>
                    <a:pt x="1067" y="190"/>
                  </a:lnTo>
                  <a:lnTo>
                    <a:pt x="1071" y="194"/>
                  </a:lnTo>
                  <a:lnTo>
                    <a:pt x="1080" y="199"/>
                  </a:lnTo>
                  <a:lnTo>
                    <a:pt x="1092" y="216"/>
                  </a:lnTo>
                  <a:lnTo>
                    <a:pt x="1097" y="220"/>
                  </a:lnTo>
                  <a:lnTo>
                    <a:pt x="1105" y="224"/>
                  </a:lnTo>
                  <a:lnTo>
                    <a:pt x="1109" y="233"/>
                  </a:lnTo>
                  <a:lnTo>
                    <a:pt x="1122" y="241"/>
                  </a:lnTo>
                  <a:lnTo>
                    <a:pt x="1135" y="245"/>
                  </a:lnTo>
                  <a:lnTo>
                    <a:pt x="1139" y="249"/>
                  </a:lnTo>
                  <a:lnTo>
                    <a:pt x="1143" y="249"/>
                  </a:lnTo>
                  <a:lnTo>
                    <a:pt x="1147" y="254"/>
                  </a:lnTo>
                  <a:lnTo>
                    <a:pt x="1152" y="254"/>
                  </a:lnTo>
                  <a:lnTo>
                    <a:pt x="1160" y="254"/>
                  </a:lnTo>
                  <a:lnTo>
                    <a:pt x="1164" y="258"/>
                  </a:lnTo>
                  <a:lnTo>
                    <a:pt x="1169" y="258"/>
                  </a:lnTo>
                  <a:lnTo>
                    <a:pt x="1169" y="262"/>
                  </a:lnTo>
                  <a:lnTo>
                    <a:pt x="1173" y="262"/>
                  </a:lnTo>
                  <a:lnTo>
                    <a:pt x="1173" y="266"/>
                  </a:lnTo>
                  <a:lnTo>
                    <a:pt x="1177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7" y="283"/>
                  </a:lnTo>
                  <a:lnTo>
                    <a:pt x="1173" y="288"/>
                  </a:lnTo>
                  <a:lnTo>
                    <a:pt x="1169" y="292"/>
                  </a:lnTo>
                  <a:lnTo>
                    <a:pt x="1160" y="296"/>
                  </a:lnTo>
                  <a:lnTo>
                    <a:pt x="1147" y="305"/>
                  </a:lnTo>
                  <a:lnTo>
                    <a:pt x="1143" y="305"/>
                  </a:lnTo>
                  <a:lnTo>
                    <a:pt x="1139" y="309"/>
                  </a:lnTo>
                  <a:lnTo>
                    <a:pt x="1135" y="313"/>
                  </a:lnTo>
                  <a:lnTo>
                    <a:pt x="1130" y="317"/>
                  </a:lnTo>
                  <a:lnTo>
                    <a:pt x="1126" y="317"/>
                  </a:lnTo>
                  <a:lnTo>
                    <a:pt x="1126" y="321"/>
                  </a:lnTo>
                  <a:lnTo>
                    <a:pt x="1114" y="338"/>
                  </a:lnTo>
                  <a:lnTo>
                    <a:pt x="1114" y="343"/>
                  </a:lnTo>
                  <a:lnTo>
                    <a:pt x="1109" y="347"/>
                  </a:lnTo>
                  <a:lnTo>
                    <a:pt x="1105" y="351"/>
                  </a:lnTo>
                  <a:lnTo>
                    <a:pt x="1101" y="355"/>
                  </a:lnTo>
                  <a:lnTo>
                    <a:pt x="1097" y="360"/>
                  </a:lnTo>
                  <a:lnTo>
                    <a:pt x="1092" y="364"/>
                  </a:lnTo>
                  <a:lnTo>
                    <a:pt x="1088" y="368"/>
                  </a:lnTo>
                  <a:lnTo>
                    <a:pt x="1084" y="372"/>
                  </a:lnTo>
                  <a:lnTo>
                    <a:pt x="1080" y="372"/>
                  </a:lnTo>
                  <a:lnTo>
                    <a:pt x="1071" y="381"/>
                  </a:lnTo>
                  <a:lnTo>
                    <a:pt x="1067" y="381"/>
                  </a:lnTo>
                  <a:lnTo>
                    <a:pt x="1058" y="385"/>
                  </a:lnTo>
                  <a:lnTo>
                    <a:pt x="1050" y="389"/>
                  </a:lnTo>
                  <a:lnTo>
                    <a:pt x="1042" y="393"/>
                  </a:lnTo>
                  <a:lnTo>
                    <a:pt x="1042" y="398"/>
                  </a:lnTo>
                  <a:lnTo>
                    <a:pt x="1046" y="402"/>
                  </a:lnTo>
                  <a:lnTo>
                    <a:pt x="1046" y="406"/>
                  </a:lnTo>
                  <a:lnTo>
                    <a:pt x="1050" y="415"/>
                  </a:lnTo>
                  <a:lnTo>
                    <a:pt x="1050" y="423"/>
                  </a:lnTo>
                  <a:lnTo>
                    <a:pt x="1054" y="440"/>
                  </a:lnTo>
                  <a:lnTo>
                    <a:pt x="1054" y="448"/>
                  </a:lnTo>
                  <a:lnTo>
                    <a:pt x="1058" y="453"/>
                  </a:lnTo>
                  <a:lnTo>
                    <a:pt x="1063" y="453"/>
                  </a:lnTo>
                  <a:lnTo>
                    <a:pt x="1067" y="448"/>
                  </a:lnTo>
                  <a:lnTo>
                    <a:pt x="1071" y="448"/>
                  </a:lnTo>
                  <a:lnTo>
                    <a:pt x="1075" y="444"/>
                  </a:lnTo>
                  <a:lnTo>
                    <a:pt x="1084" y="436"/>
                  </a:lnTo>
                  <a:lnTo>
                    <a:pt x="1088" y="432"/>
                  </a:lnTo>
                  <a:lnTo>
                    <a:pt x="1092" y="432"/>
                  </a:lnTo>
                  <a:lnTo>
                    <a:pt x="1092" y="427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9" y="427"/>
                  </a:lnTo>
                  <a:lnTo>
                    <a:pt x="1114" y="427"/>
                  </a:lnTo>
                  <a:lnTo>
                    <a:pt x="1122" y="432"/>
                  </a:lnTo>
                  <a:lnTo>
                    <a:pt x="1126" y="436"/>
                  </a:lnTo>
                  <a:lnTo>
                    <a:pt x="1130" y="440"/>
                  </a:lnTo>
                  <a:lnTo>
                    <a:pt x="1135" y="444"/>
                  </a:lnTo>
                  <a:lnTo>
                    <a:pt x="1139" y="453"/>
                  </a:lnTo>
                  <a:lnTo>
                    <a:pt x="1143" y="457"/>
                  </a:lnTo>
                  <a:lnTo>
                    <a:pt x="1152" y="465"/>
                  </a:lnTo>
                  <a:lnTo>
                    <a:pt x="1160" y="478"/>
                  </a:lnTo>
                  <a:lnTo>
                    <a:pt x="1177" y="499"/>
                  </a:lnTo>
                  <a:lnTo>
                    <a:pt x="1185" y="512"/>
                  </a:lnTo>
                  <a:lnTo>
                    <a:pt x="1190" y="520"/>
                  </a:lnTo>
                  <a:lnTo>
                    <a:pt x="1194" y="525"/>
                  </a:lnTo>
                  <a:lnTo>
                    <a:pt x="1198" y="529"/>
                  </a:lnTo>
                  <a:lnTo>
                    <a:pt x="1202" y="533"/>
                  </a:lnTo>
                  <a:lnTo>
                    <a:pt x="1211" y="542"/>
                  </a:lnTo>
                  <a:lnTo>
                    <a:pt x="1219" y="550"/>
                  </a:lnTo>
                  <a:lnTo>
                    <a:pt x="1224" y="550"/>
                  </a:lnTo>
                  <a:lnTo>
                    <a:pt x="1228" y="554"/>
                  </a:lnTo>
                  <a:lnTo>
                    <a:pt x="1245" y="567"/>
                  </a:lnTo>
                  <a:lnTo>
                    <a:pt x="1249" y="575"/>
                  </a:lnTo>
                  <a:lnTo>
                    <a:pt x="1257" y="580"/>
                  </a:lnTo>
                  <a:lnTo>
                    <a:pt x="1262" y="584"/>
                  </a:lnTo>
                  <a:lnTo>
                    <a:pt x="1266" y="588"/>
                  </a:lnTo>
                  <a:lnTo>
                    <a:pt x="1270" y="592"/>
                  </a:lnTo>
                  <a:lnTo>
                    <a:pt x="1279" y="601"/>
                  </a:lnTo>
                  <a:lnTo>
                    <a:pt x="1283" y="609"/>
                  </a:lnTo>
                  <a:lnTo>
                    <a:pt x="1300" y="635"/>
                  </a:lnTo>
                  <a:lnTo>
                    <a:pt x="1304" y="639"/>
                  </a:lnTo>
                  <a:lnTo>
                    <a:pt x="1308" y="643"/>
                  </a:lnTo>
                  <a:lnTo>
                    <a:pt x="1317" y="647"/>
                  </a:lnTo>
                  <a:lnTo>
                    <a:pt x="1317" y="652"/>
                  </a:lnTo>
                  <a:lnTo>
                    <a:pt x="1325" y="652"/>
                  </a:lnTo>
                  <a:lnTo>
                    <a:pt x="1329" y="656"/>
                  </a:lnTo>
                  <a:lnTo>
                    <a:pt x="1334" y="656"/>
                  </a:lnTo>
                  <a:lnTo>
                    <a:pt x="1346" y="656"/>
                  </a:lnTo>
                  <a:lnTo>
                    <a:pt x="1351" y="660"/>
                  </a:lnTo>
                  <a:lnTo>
                    <a:pt x="1355" y="660"/>
                  </a:lnTo>
                  <a:lnTo>
                    <a:pt x="1363" y="660"/>
                  </a:lnTo>
                  <a:lnTo>
                    <a:pt x="1368" y="660"/>
                  </a:lnTo>
                  <a:lnTo>
                    <a:pt x="1372" y="656"/>
                  </a:lnTo>
                  <a:lnTo>
                    <a:pt x="1376" y="656"/>
                  </a:lnTo>
                  <a:lnTo>
                    <a:pt x="1384" y="652"/>
                  </a:lnTo>
                  <a:lnTo>
                    <a:pt x="1389" y="652"/>
                  </a:lnTo>
                  <a:lnTo>
                    <a:pt x="1406" y="643"/>
                  </a:lnTo>
                  <a:lnTo>
                    <a:pt x="1410" y="639"/>
                  </a:lnTo>
                  <a:lnTo>
                    <a:pt x="1414" y="639"/>
                  </a:lnTo>
                  <a:lnTo>
                    <a:pt x="1418" y="635"/>
                  </a:lnTo>
                  <a:lnTo>
                    <a:pt x="1423" y="631"/>
                  </a:lnTo>
                  <a:lnTo>
                    <a:pt x="1427" y="626"/>
                  </a:lnTo>
                  <a:lnTo>
                    <a:pt x="1439" y="609"/>
                  </a:lnTo>
                  <a:lnTo>
                    <a:pt x="1444" y="605"/>
                  </a:lnTo>
                  <a:lnTo>
                    <a:pt x="1448" y="601"/>
                  </a:lnTo>
                  <a:lnTo>
                    <a:pt x="1452" y="597"/>
                  </a:lnTo>
                  <a:lnTo>
                    <a:pt x="1465" y="584"/>
                  </a:lnTo>
                  <a:lnTo>
                    <a:pt x="1469" y="580"/>
                  </a:lnTo>
                  <a:lnTo>
                    <a:pt x="1495" y="559"/>
                  </a:lnTo>
                  <a:lnTo>
                    <a:pt x="1499" y="550"/>
                  </a:lnTo>
                  <a:lnTo>
                    <a:pt x="1503" y="550"/>
                  </a:lnTo>
                  <a:lnTo>
                    <a:pt x="1507" y="546"/>
                  </a:lnTo>
                  <a:lnTo>
                    <a:pt x="1516" y="542"/>
                  </a:lnTo>
                  <a:lnTo>
                    <a:pt x="1520" y="537"/>
                  </a:lnTo>
                  <a:lnTo>
                    <a:pt x="1528" y="533"/>
                  </a:lnTo>
                  <a:lnTo>
                    <a:pt x="1533" y="529"/>
                  </a:lnTo>
                  <a:lnTo>
                    <a:pt x="1558" y="520"/>
                  </a:lnTo>
                  <a:lnTo>
                    <a:pt x="1566" y="516"/>
                  </a:lnTo>
                  <a:lnTo>
                    <a:pt x="1571" y="516"/>
                  </a:lnTo>
                  <a:lnTo>
                    <a:pt x="1575" y="512"/>
                  </a:lnTo>
                  <a:lnTo>
                    <a:pt x="1579" y="508"/>
                  </a:lnTo>
                  <a:lnTo>
                    <a:pt x="1583" y="504"/>
                  </a:lnTo>
                  <a:lnTo>
                    <a:pt x="1592" y="499"/>
                  </a:lnTo>
                  <a:lnTo>
                    <a:pt x="1596" y="495"/>
                  </a:lnTo>
                  <a:lnTo>
                    <a:pt x="1600" y="491"/>
                  </a:lnTo>
                  <a:lnTo>
                    <a:pt x="1605" y="491"/>
                  </a:lnTo>
                  <a:lnTo>
                    <a:pt x="1609" y="487"/>
                  </a:lnTo>
                  <a:lnTo>
                    <a:pt x="1613" y="487"/>
                  </a:lnTo>
                  <a:lnTo>
                    <a:pt x="1617" y="487"/>
                  </a:lnTo>
                  <a:lnTo>
                    <a:pt x="1622" y="487"/>
                  </a:lnTo>
                  <a:lnTo>
                    <a:pt x="1626" y="487"/>
                  </a:lnTo>
                  <a:lnTo>
                    <a:pt x="1630" y="487"/>
                  </a:lnTo>
                  <a:lnTo>
                    <a:pt x="1638" y="487"/>
                  </a:lnTo>
                  <a:lnTo>
                    <a:pt x="1643" y="491"/>
                  </a:lnTo>
                  <a:lnTo>
                    <a:pt x="1655" y="495"/>
                  </a:lnTo>
                  <a:lnTo>
                    <a:pt x="1689" y="512"/>
                  </a:lnTo>
                  <a:lnTo>
                    <a:pt x="1698" y="512"/>
                  </a:lnTo>
                  <a:lnTo>
                    <a:pt x="1715" y="520"/>
                  </a:lnTo>
                  <a:lnTo>
                    <a:pt x="1736" y="529"/>
                  </a:lnTo>
                  <a:lnTo>
                    <a:pt x="1744" y="529"/>
                  </a:lnTo>
                  <a:lnTo>
                    <a:pt x="1749" y="533"/>
                  </a:lnTo>
                  <a:lnTo>
                    <a:pt x="1757" y="533"/>
                  </a:lnTo>
                  <a:lnTo>
                    <a:pt x="1761" y="533"/>
                  </a:lnTo>
                  <a:lnTo>
                    <a:pt x="1770" y="533"/>
                  </a:lnTo>
                  <a:lnTo>
                    <a:pt x="1774" y="533"/>
                  </a:lnTo>
                  <a:lnTo>
                    <a:pt x="1778" y="533"/>
                  </a:lnTo>
                  <a:lnTo>
                    <a:pt x="1782" y="533"/>
                  </a:lnTo>
                  <a:lnTo>
                    <a:pt x="1787" y="533"/>
                  </a:lnTo>
                  <a:lnTo>
                    <a:pt x="1791" y="533"/>
                  </a:lnTo>
                  <a:lnTo>
                    <a:pt x="1795" y="529"/>
                  </a:lnTo>
                  <a:lnTo>
                    <a:pt x="1799" y="529"/>
                  </a:lnTo>
                  <a:lnTo>
                    <a:pt x="1816" y="520"/>
                  </a:lnTo>
                  <a:lnTo>
                    <a:pt x="1820" y="516"/>
                  </a:lnTo>
                  <a:lnTo>
                    <a:pt x="1829" y="516"/>
                  </a:lnTo>
                  <a:lnTo>
                    <a:pt x="1837" y="512"/>
                  </a:lnTo>
                  <a:lnTo>
                    <a:pt x="1842" y="512"/>
                  </a:lnTo>
                  <a:lnTo>
                    <a:pt x="1846" y="512"/>
                  </a:lnTo>
                  <a:lnTo>
                    <a:pt x="1850" y="512"/>
                  </a:lnTo>
                  <a:lnTo>
                    <a:pt x="1854" y="508"/>
                  </a:lnTo>
                  <a:lnTo>
                    <a:pt x="1863" y="508"/>
                  </a:lnTo>
                  <a:lnTo>
                    <a:pt x="1867" y="512"/>
                  </a:lnTo>
                  <a:lnTo>
                    <a:pt x="1871" y="512"/>
                  </a:lnTo>
                  <a:lnTo>
                    <a:pt x="1880" y="512"/>
                  </a:lnTo>
                  <a:lnTo>
                    <a:pt x="1884" y="512"/>
                  </a:lnTo>
                  <a:lnTo>
                    <a:pt x="1884" y="520"/>
                  </a:lnTo>
                  <a:lnTo>
                    <a:pt x="1888" y="529"/>
                  </a:lnTo>
                  <a:lnTo>
                    <a:pt x="1888" y="533"/>
                  </a:lnTo>
                  <a:lnTo>
                    <a:pt x="1892" y="542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54"/>
                  </a:lnTo>
                  <a:lnTo>
                    <a:pt x="1892" y="559"/>
                  </a:lnTo>
                  <a:lnTo>
                    <a:pt x="1888" y="559"/>
                  </a:lnTo>
                  <a:lnTo>
                    <a:pt x="1888" y="563"/>
                  </a:lnTo>
                  <a:lnTo>
                    <a:pt x="1884" y="571"/>
                  </a:lnTo>
                  <a:lnTo>
                    <a:pt x="1880" y="575"/>
                  </a:lnTo>
                  <a:lnTo>
                    <a:pt x="1876" y="580"/>
                  </a:lnTo>
                  <a:lnTo>
                    <a:pt x="1871" y="580"/>
                  </a:lnTo>
                  <a:lnTo>
                    <a:pt x="1871" y="584"/>
                  </a:lnTo>
                  <a:lnTo>
                    <a:pt x="1867" y="584"/>
                  </a:lnTo>
                  <a:lnTo>
                    <a:pt x="1863" y="584"/>
                  </a:lnTo>
                  <a:lnTo>
                    <a:pt x="1859" y="584"/>
                  </a:lnTo>
                  <a:lnTo>
                    <a:pt x="1850" y="584"/>
                  </a:lnTo>
                  <a:lnTo>
                    <a:pt x="1854" y="588"/>
                  </a:lnTo>
                  <a:lnTo>
                    <a:pt x="1854" y="592"/>
                  </a:lnTo>
                  <a:lnTo>
                    <a:pt x="1859" y="609"/>
                  </a:lnTo>
                  <a:lnTo>
                    <a:pt x="1863" y="622"/>
                  </a:lnTo>
                  <a:lnTo>
                    <a:pt x="1871" y="639"/>
                  </a:lnTo>
                  <a:lnTo>
                    <a:pt x="1884" y="677"/>
                  </a:lnTo>
                  <a:lnTo>
                    <a:pt x="1884" y="686"/>
                  </a:lnTo>
                  <a:lnTo>
                    <a:pt x="1888" y="698"/>
                  </a:lnTo>
                  <a:lnTo>
                    <a:pt x="1892" y="707"/>
                  </a:lnTo>
                  <a:lnTo>
                    <a:pt x="1901" y="724"/>
                  </a:lnTo>
                  <a:lnTo>
                    <a:pt x="1905" y="732"/>
                  </a:lnTo>
                  <a:lnTo>
                    <a:pt x="1905" y="736"/>
                  </a:lnTo>
                  <a:lnTo>
                    <a:pt x="1909" y="741"/>
                  </a:lnTo>
                  <a:lnTo>
                    <a:pt x="1909" y="745"/>
                  </a:lnTo>
                  <a:lnTo>
                    <a:pt x="1909" y="753"/>
                  </a:lnTo>
                  <a:lnTo>
                    <a:pt x="1909" y="762"/>
                  </a:lnTo>
                  <a:lnTo>
                    <a:pt x="1909" y="770"/>
                  </a:lnTo>
                  <a:lnTo>
                    <a:pt x="1909" y="787"/>
                  </a:lnTo>
                  <a:lnTo>
                    <a:pt x="1909" y="838"/>
                  </a:lnTo>
                  <a:lnTo>
                    <a:pt x="1909" y="855"/>
                  </a:lnTo>
                  <a:lnTo>
                    <a:pt x="1909" y="863"/>
                  </a:lnTo>
                  <a:lnTo>
                    <a:pt x="1909" y="872"/>
                  </a:lnTo>
                  <a:lnTo>
                    <a:pt x="1909" y="880"/>
                  </a:lnTo>
                  <a:lnTo>
                    <a:pt x="1914" y="889"/>
                  </a:lnTo>
                  <a:lnTo>
                    <a:pt x="1914" y="897"/>
                  </a:lnTo>
                  <a:lnTo>
                    <a:pt x="1918" y="906"/>
                  </a:lnTo>
                  <a:lnTo>
                    <a:pt x="1918" y="910"/>
                  </a:lnTo>
                  <a:lnTo>
                    <a:pt x="1922" y="914"/>
                  </a:lnTo>
                  <a:lnTo>
                    <a:pt x="1926" y="914"/>
                  </a:lnTo>
                  <a:lnTo>
                    <a:pt x="1931" y="918"/>
                  </a:lnTo>
                  <a:lnTo>
                    <a:pt x="1935" y="918"/>
                  </a:lnTo>
                  <a:lnTo>
                    <a:pt x="1939" y="918"/>
                  </a:lnTo>
                  <a:lnTo>
                    <a:pt x="1943" y="918"/>
                  </a:lnTo>
                  <a:lnTo>
                    <a:pt x="1947" y="923"/>
                  </a:lnTo>
                  <a:lnTo>
                    <a:pt x="1956" y="923"/>
                  </a:lnTo>
                  <a:lnTo>
                    <a:pt x="1973" y="918"/>
                  </a:lnTo>
                  <a:lnTo>
                    <a:pt x="1981" y="918"/>
                  </a:lnTo>
                  <a:lnTo>
                    <a:pt x="1986" y="918"/>
                  </a:lnTo>
                  <a:lnTo>
                    <a:pt x="1990" y="923"/>
                  </a:lnTo>
                  <a:lnTo>
                    <a:pt x="1998" y="923"/>
                  </a:lnTo>
                  <a:lnTo>
                    <a:pt x="2003" y="923"/>
                  </a:lnTo>
                  <a:lnTo>
                    <a:pt x="2007" y="927"/>
                  </a:lnTo>
                  <a:lnTo>
                    <a:pt x="2011" y="927"/>
                  </a:lnTo>
                  <a:lnTo>
                    <a:pt x="2011" y="931"/>
                  </a:lnTo>
                  <a:lnTo>
                    <a:pt x="2015" y="931"/>
                  </a:lnTo>
                  <a:lnTo>
                    <a:pt x="2015" y="935"/>
                  </a:lnTo>
                  <a:lnTo>
                    <a:pt x="2019" y="940"/>
                  </a:lnTo>
                  <a:lnTo>
                    <a:pt x="2019" y="944"/>
                  </a:lnTo>
                  <a:lnTo>
                    <a:pt x="2019" y="948"/>
                  </a:lnTo>
                  <a:lnTo>
                    <a:pt x="2019" y="957"/>
                  </a:lnTo>
                  <a:lnTo>
                    <a:pt x="2019" y="961"/>
                  </a:lnTo>
                  <a:lnTo>
                    <a:pt x="2019" y="969"/>
                  </a:lnTo>
                  <a:lnTo>
                    <a:pt x="2019" y="978"/>
                  </a:lnTo>
                  <a:lnTo>
                    <a:pt x="2019" y="990"/>
                  </a:lnTo>
                  <a:lnTo>
                    <a:pt x="2011" y="1012"/>
                  </a:lnTo>
                  <a:lnTo>
                    <a:pt x="2011" y="1020"/>
                  </a:lnTo>
                  <a:lnTo>
                    <a:pt x="2011" y="1024"/>
                  </a:lnTo>
                  <a:lnTo>
                    <a:pt x="2011" y="1028"/>
                  </a:lnTo>
                  <a:lnTo>
                    <a:pt x="2011" y="1033"/>
                  </a:lnTo>
                  <a:lnTo>
                    <a:pt x="2011" y="1037"/>
                  </a:lnTo>
                  <a:lnTo>
                    <a:pt x="2011" y="1041"/>
                  </a:lnTo>
                  <a:lnTo>
                    <a:pt x="1990" y="1062"/>
                  </a:lnTo>
                  <a:lnTo>
                    <a:pt x="1977" y="1075"/>
                  </a:lnTo>
                  <a:lnTo>
                    <a:pt x="1973" y="1079"/>
                  </a:lnTo>
                  <a:lnTo>
                    <a:pt x="1964" y="1088"/>
                  </a:lnTo>
                  <a:lnTo>
                    <a:pt x="1960" y="1092"/>
                  </a:lnTo>
                  <a:lnTo>
                    <a:pt x="1956" y="1096"/>
                  </a:lnTo>
                  <a:lnTo>
                    <a:pt x="1947" y="1100"/>
                  </a:lnTo>
                  <a:lnTo>
                    <a:pt x="1943" y="1105"/>
                  </a:lnTo>
                  <a:lnTo>
                    <a:pt x="1935" y="1109"/>
                  </a:lnTo>
                  <a:lnTo>
                    <a:pt x="1909" y="1122"/>
                  </a:lnTo>
                  <a:lnTo>
                    <a:pt x="1897" y="1130"/>
                  </a:lnTo>
                  <a:lnTo>
                    <a:pt x="1888" y="1139"/>
                  </a:lnTo>
                  <a:lnTo>
                    <a:pt x="1876" y="1143"/>
                  </a:lnTo>
                  <a:lnTo>
                    <a:pt x="1871" y="1147"/>
                  </a:lnTo>
                  <a:lnTo>
                    <a:pt x="1867" y="1151"/>
                  </a:lnTo>
                  <a:lnTo>
                    <a:pt x="1854" y="1160"/>
                  </a:lnTo>
                  <a:lnTo>
                    <a:pt x="1850" y="1168"/>
                  </a:lnTo>
                  <a:lnTo>
                    <a:pt x="1833" y="1185"/>
                  </a:lnTo>
                  <a:lnTo>
                    <a:pt x="1825" y="1194"/>
                  </a:lnTo>
                  <a:lnTo>
                    <a:pt x="1820" y="1198"/>
                  </a:lnTo>
                  <a:lnTo>
                    <a:pt x="1812" y="1202"/>
                  </a:lnTo>
                  <a:lnTo>
                    <a:pt x="1808" y="1206"/>
                  </a:lnTo>
                  <a:lnTo>
                    <a:pt x="1799" y="1215"/>
                  </a:lnTo>
                  <a:lnTo>
                    <a:pt x="1791" y="1215"/>
                  </a:lnTo>
                  <a:lnTo>
                    <a:pt x="1787" y="1219"/>
                  </a:lnTo>
                  <a:lnTo>
                    <a:pt x="1782" y="1219"/>
                  </a:lnTo>
                  <a:lnTo>
                    <a:pt x="1774" y="1223"/>
                  </a:lnTo>
                  <a:lnTo>
                    <a:pt x="1765" y="1223"/>
                  </a:lnTo>
                  <a:lnTo>
                    <a:pt x="1753" y="1227"/>
                  </a:lnTo>
                  <a:lnTo>
                    <a:pt x="1732" y="1232"/>
                  </a:lnTo>
                  <a:lnTo>
                    <a:pt x="1710" y="1236"/>
                  </a:lnTo>
                  <a:lnTo>
                    <a:pt x="1655" y="1244"/>
                  </a:lnTo>
                  <a:lnTo>
                    <a:pt x="1647" y="1244"/>
                  </a:lnTo>
                  <a:lnTo>
                    <a:pt x="1630" y="1244"/>
                  </a:lnTo>
                  <a:lnTo>
                    <a:pt x="1617" y="1249"/>
                  </a:lnTo>
                  <a:lnTo>
                    <a:pt x="1613" y="1249"/>
                  </a:lnTo>
                  <a:lnTo>
                    <a:pt x="1600" y="1249"/>
                  </a:lnTo>
                  <a:lnTo>
                    <a:pt x="1596" y="1249"/>
                  </a:lnTo>
                  <a:lnTo>
                    <a:pt x="1579" y="1244"/>
                  </a:lnTo>
                  <a:lnTo>
                    <a:pt x="1575" y="1244"/>
                  </a:lnTo>
                  <a:lnTo>
                    <a:pt x="1562" y="1244"/>
                  </a:lnTo>
                  <a:lnTo>
                    <a:pt x="1558" y="1244"/>
                  </a:lnTo>
                  <a:lnTo>
                    <a:pt x="1511" y="1236"/>
                  </a:lnTo>
                  <a:lnTo>
                    <a:pt x="1503" y="1232"/>
                  </a:lnTo>
                  <a:lnTo>
                    <a:pt x="1490" y="1232"/>
                  </a:lnTo>
                  <a:lnTo>
                    <a:pt x="1478" y="1227"/>
                  </a:lnTo>
                  <a:lnTo>
                    <a:pt x="1473" y="1227"/>
                  </a:lnTo>
                  <a:lnTo>
                    <a:pt x="1465" y="1227"/>
                  </a:lnTo>
                  <a:lnTo>
                    <a:pt x="1452" y="1227"/>
                  </a:lnTo>
                  <a:lnTo>
                    <a:pt x="1448" y="1227"/>
                  </a:lnTo>
                  <a:lnTo>
                    <a:pt x="1418" y="1232"/>
                  </a:lnTo>
                  <a:lnTo>
                    <a:pt x="1410" y="1232"/>
                  </a:lnTo>
                  <a:lnTo>
                    <a:pt x="1401" y="1232"/>
                  </a:lnTo>
                  <a:lnTo>
                    <a:pt x="1393" y="1232"/>
                  </a:lnTo>
                  <a:lnTo>
                    <a:pt x="1384" y="1232"/>
                  </a:lnTo>
                  <a:lnTo>
                    <a:pt x="1380" y="1232"/>
                  </a:lnTo>
                  <a:lnTo>
                    <a:pt x="1372" y="1232"/>
                  </a:lnTo>
                  <a:lnTo>
                    <a:pt x="1368" y="1232"/>
                  </a:lnTo>
                  <a:lnTo>
                    <a:pt x="1359" y="1227"/>
                  </a:lnTo>
                  <a:lnTo>
                    <a:pt x="1329" y="1223"/>
                  </a:lnTo>
                  <a:lnTo>
                    <a:pt x="1296" y="1215"/>
                  </a:lnTo>
                  <a:lnTo>
                    <a:pt x="1287" y="1215"/>
                  </a:lnTo>
                  <a:lnTo>
                    <a:pt x="1279" y="1211"/>
                  </a:lnTo>
                  <a:lnTo>
                    <a:pt x="1257" y="1202"/>
                  </a:lnTo>
                  <a:lnTo>
                    <a:pt x="1249" y="1202"/>
                  </a:lnTo>
                  <a:lnTo>
                    <a:pt x="1241" y="1198"/>
                  </a:lnTo>
                  <a:lnTo>
                    <a:pt x="1232" y="1198"/>
                  </a:lnTo>
                  <a:lnTo>
                    <a:pt x="1215" y="1194"/>
                  </a:lnTo>
                  <a:lnTo>
                    <a:pt x="1207" y="1194"/>
                  </a:lnTo>
                  <a:lnTo>
                    <a:pt x="1198" y="1189"/>
                  </a:lnTo>
                  <a:lnTo>
                    <a:pt x="1152" y="1185"/>
                  </a:lnTo>
                  <a:lnTo>
                    <a:pt x="1147" y="1185"/>
                  </a:lnTo>
                  <a:lnTo>
                    <a:pt x="1139" y="1185"/>
                  </a:lnTo>
                  <a:lnTo>
                    <a:pt x="1130" y="1185"/>
                  </a:lnTo>
                  <a:lnTo>
                    <a:pt x="1118" y="1185"/>
                  </a:lnTo>
                  <a:lnTo>
                    <a:pt x="1114" y="1185"/>
                  </a:lnTo>
                  <a:lnTo>
                    <a:pt x="1092" y="1185"/>
                  </a:lnTo>
                  <a:lnTo>
                    <a:pt x="1088" y="1185"/>
                  </a:lnTo>
                  <a:lnTo>
                    <a:pt x="1080" y="1185"/>
                  </a:lnTo>
                  <a:lnTo>
                    <a:pt x="1075" y="1185"/>
                  </a:lnTo>
                  <a:lnTo>
                    <a:pt x="1063" y="1185"/>
                  </a:lnTo>
                  <a:lnTo>
                    <a:pt x="1020" y="1181"/>
                  </a:lnTo>
                  <a:lnTo>
                    <a:pt x="1012" y="1181"/>
                  </a:lnTo>
                  <a:lnTo>
                    <a:pt x="1003" y="1181"/>
                  </a:lnTo>
                  <a:lnTo>
                    <a:pt x="999" y="1181"/>
                  </a:lnTo>
                  <a:lnTo>
                    <a:pt x="995" y="1185"/>
                  </a:lnTo>
                  <a:lnTo>
                    <a:pt x="991" y="1185"/>
                  </a:lnTo>
                  <a:lnTo>
                    <a:pt x="987" y="1185"/>
                  </a:lnTo>
                  <a:lnTo>
                    <a:pt x="978" y="1189"/>
                  </a:lnTo>
                  <a:lnTo>
                    <a:pt x="970" y="1198"/>
                  </a:lnTo>
                  <a:lnTo>
                    <a:pt x="965" y="1198"/>
                  </a:lnTo>
                  <a:lnTo>
                    <a:pt x="961" y="1198"/>
                  </a:lnTo>
                  <a:lnTo>
                    <a:pt x="957" y="1198"/>
                  </a:lnTo>
                  <a:lnTo>
                    <a:pt x="948" y="1194"/>
                  </a:lnTo>
                  <a:lnTo>
                    <a:pt x="944" y="1194"/>
                  </a:lnTo>
                  <a:lnTo>
                    <a:pt x="940" y="1194"/>
                  </a:lnTo>
                  <a:lnTo>
                    <a:pt x="931" y="1194"/>
                  </a:lnTo>
                  <a:lnTo>
                    <a:pt x="927" y="1198"/>
                  </a:lnTo>
                  <a:lnTo>
                    <a:pt x="919" y="1198"/>
                  </a:lnTo>
                  <a:lnTo>
                    <a:pt x="902" y="1202"/>
                  </a:lnTo>
                  <a:lnTo>
                    <a:pt x="893" y="1206"/>
                  </a:lnTo>
                  <a:lnTo>
                    <a:pt x="876" y="1211"/>
                  </a:lnTo>
                  <a:lnTo>
                    <a:pt x="864" y="1215"/>
                  </a:lnTo>
                  <a:lnTo>
                    <a:pt x="851" y="1223"/>
                  </a:lnTo>
                  <a:lnTo>
                    <a:pt x="838" y="1227"/>
                  </a:lnTo>
                  <a:lnTo>
                    <a:pt x="826" y="1236"/>
                  </a:lnTo>
                  <a:lnTo>
                    <a:pt x="804" y="1244"/>
                  </a:lnTo>
                  <a:lnTo>
                    <a:pt x="800" y="1244"/>
                  </a:lnTo>
                  <a:lnTo>
                    <a:pt x="792" y="1249"/>
                  </a:lnTo>
                  <a:lnTo>
                    <a:pt x="788" y="1249"/>
                  </a:lnTo>
                  <a:lnTo>
                    <a:pt x="783" y="1249"/>
                  </a:lnTo>
                  <a:lnTo>
                    <a:pt x="779" y="1249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71" y="1244"/>
                  </a:lnTo>
                  <a:lnTo>
                    <a:pt x="762" y="1236"/>
                  </a:lnTo>
                  <a:lnTo>
                    <a:pt x="762" y="1232"/>
                  </a:lnTo>
                  <a:lnTo>
                    <a:pt x="758" y="1227"/>
                  </a:lnTo>
                  <a:lnTo>
                    <a:pt x="749" y="1219"/>
                  </a:lnTo>
                  <a:lnTo>
                    <a:pt x="745" y="1215"/>
                  </a:lnTo>
                  <a:lnTo>
                    <a:pt x="741" y="1211"/>
                  </a:lnTo>
                  <a:lnTo>
                    <a:pt x="733" y="1206"/>
                  </a:lnTo>
                  <a:lnTo>
                    <a:pt x="728" y="1202"/>
                  </a:lnTo>
                  <a:lnTo>
                    <a:pt x="724" y="1198"/>
                  </a:lnTo>
                  <a:lnTo>
                    <a:pt x="720" y="1198"/>
                  </a:lnTo>
                  <a:lnTo>
                    <a:pt x="716" y="1198"/>
                  </a:lnTo>
                  <a:lnTo>
                    <a:pt x="720" y="1198"/>
                  </a:lnTo>
                  <a:lnTo>
                    <a:pt x="720" y="1194"/>
                  </a:lnTo>
                  <a:lnTo>
                    <a:pt x="720" y="1189"/>
                  </a:lnTo>
                  <a:lnTo>
                    <a:pt x="724" y="1185"/>
                  </a:lnTo>
                  <a:lnTo>
                    <a:pt x="724" y="1177"/>
                  </a:lnTo>
                  <a:lnTo>
                    <a:pt x="728" y="1168"/>
                  </a:lnTo>
                  <a:lnTo>
                    <a:pt x="733" y="1139"/>
                  </a:lnTo>
                  <a:lnTo>
                    <a:pt x="737" y="1130"/>
                  </a:lnTo>
                  <a:lnTo>
                    <a:pt x="741" y="1122"/>
                  </a:lnTo>
                  <a:lnTo>
                    <a:pt x="741" y="1117"/>
                  </a:lnTo>
                  <a:lnTo>
                    <a:pt x="745" y="1109"/>
                  </a:lnTo>
                  <a:lnTo>
                    <a:pt x="749" y="1105"/>
                  </a:lnTo>
                  <a:lnTo>
                    <a:pt x="754" y="1100"/>
                  </a:lnTo>
                  <a:lnTo>
                    <a:pt x="758" y="1096"/>
                  </a:lnTo>
                  <a:lnTo>
                    <a:pt x="762" y="1092"/>
                  </a:lnTo>
                  <a:lnTo>
                    <a:pt x="766" y="1088"/>
                  </a:lnTo>
                  <a:lnTo>
                    <a:pt x="775" y="1084"/>
                  </a:lnTo>
                  <a:lnTo>
                    <a:pt x="779" y="1084"/>
                  </a:lnTo>
                  <a:lnTo>
                    <a:pt x="792" y="1075"/>
                  </a:lnTo>
                  <a:lnTo>
                    <a:pt x="809" y="1067"/>
                  </a:lnTo>
                  <a:lnTo>
                    <a:pt x="821" y="1062"/>
                  </a:lnTo>
                  <a:lnTo>
                    <a:pt x="830" y="1058"/>
                  </a:lnTo>
                  <a:lnTo>
                    <a:pt x="834" y="1054"/>
                  </a:lnTo>
                  <a:lnTo>
                    <a:pt x="838" y="1054"/>
                  </a:lnTo>
                  <a:lnTo>
                    <a:pt x="847" y="1050"/>
                  </a:lnTo>
                  <a:lnTo>
                    <a:pt x="851" y="1045"/>
                  </a:lnTo>
                  <a:lnTo>
                    <a:pt x="855" y="1041"/>
                  </a:lnTo>
                  <a:lnTo>
                    <a:pt x="860" y="1037"/>
                  </a:lnTo>
                  <a:lnTo>
                    <a:pt x="864" y="1028"/>
                  </a:lnTo>
                  <a:lnTo>
                    <a:pt x="868" y="1024"/>
                  </a:lnTo>
                  <a:lnTo>
                    <a:pt x="872" y="1020"/>
                  </a:lnTo>
                  <a:lnTo>
                    <a:pt x="876" y="1016"/>
                  </a:lnTo>
                  <a:lnTo>
                    <a:pt x="881" y="1007"/>
                  </a:lnTo>
                  <a:lnTo>
                    <a:pt x="881" y="1003"/>
                  </a:lnTo>
                  <a:lnTo>
                    <a:pt x="885" y="995"/>
                  </a:lnTo>
                  <a:lnTo>
                    <a:pt x="889" y="986"/>
                  </a:lnTo>
                  <a:lnTo>
                    <a:pt x="889" y="978"/>
                  </a:lnTo>
                  <a:lnTo>
                    <a:pt x="889" y="969"/>
                  </a:lnTo>
                  <a:lnTo>
                    <a:pt x="889" y="965"/>
                  </a:lnTo>
                  <a:lnTo>
                    <a:pt x="889" y="957"/>
                  </a:lnTo>
                  <a:lnTo>
                    <a:pt x="889" y="952"/>
                  </a:lnTo>
                  <a:lnTo>
                    <a:pt x="889" y="944"/>
                  </a:lnTo>
                  <a:lnTo>
                    <a:pt x="889" y="940"/>
                  </a:lnTo>
                  <a:lnTo>
                    <a:pt x="889" y="931"/>
                  </a:lnTo>
                  <a:lnTo>
                    <a:pt x="889" y="918"/>
                  </a:lnTo>
                  <a:lnTo>
                    <a:pt x="885" y="906"/>
                  </a:lnTo>
                  <a:lnTo>
                    <a:pt x="885" y="901"/>
                  </a:lnTo>
                  <a:lnTo>
                    <a:pt x="885" y="897"/>
                  </a:lnTo>
                  <a:lnTo>
                    <a:pt x="885" y="893"/>
                  </a:lnTo>
                  <a:lnTo>
                    <a:pt x="881" y="889"/>
                  </a:lnTo>
                  <a:lnTo>
                    <a:pt x="881" y="880"/>
                  </a:lnTo>
                  <a:lnTo>
                    <a:pt x="876" y="876"/>
                  </a:lnTo>
                  <a:lnTo>
                    <a:pt x="872" y="868"/>
                  </a:lnTo>
                  <a:lnTo>
                    <a:pt x="868" y="863"/>
                  </a:lnTo>
                  <a:lnTo>
                    <a:pt x="864" y="859"/>
                  </a:lnTo>
                  <a:lnTo>
                    <a:pt x="860" y="855"/>
                  </a:lnTo>
                  <a:lnTo>
                    <a:pt x="855" y="855"/>
                  </a:lnTo>
                  <a:lnTo>
                    <a:pt x="847" y="851"/>
                  </a:lnTo>
                  <a:lnTo>
                    <a:pt x="843" y="846"/>
                  </a:lnTo>
                  <a:lnTo>
                    <a:pt x="830" y="842"/>
                  </a:lnTo>
                  <a:lnTo>
                    <a:pt x="826" y="842"/>
                  </a:lnTo>
                  <a:lnTo>
                    <a:pt x="821" y="838"/>
                  </a:lnTo>
                  <a:lnTo>
                    <a:pt x="813" y="838"/>
                  </a:lnTo>
                  <a:lnTo>
                    <a:pt x="809" y="838"/>
                  </a:lnTo>
                  <a:lnTo>
                    <a:pt x="804" y="838"/>
                  </a:lnTo>
                  <a:lnTo>
                    <a:pt x="800" y="838"/>
                  </a:lnTo>
                  <a:lnTo>
                    <a:pt x="796" y="838"/>
                  </a:lnTo>
                  <a:lnTo>
                    <a:pt x="792" y="838"/>
                  </a:lnTo>
                  <a:lnTo>
                    <a:pt x="792" y="842"/>
                  </a:lnTo>
                  <a:lnTo>
                    <a:pt x="788" y="846"/>
                  </a:lnTo>
                  <a:lnTo>
                    <a:pt x="783" y="851"/>
                  </a:lnTo>
                  <a:lnTo>
                    <a:pt x="779" y="855"/>
                  </a:lnTo>
                  <a:lnTo>
                    <a:pt x="771" y="863"/>
                  </a:lnTo>
                  <a:lnTo>
                    <a:pt x="766" y="868"/>
                  </a:lnTo>
                  <a:lnTo>
                    <a:pt x="762" y="872"/>
                  </a:lnTo>
                  <a:lnTo>
                    <a:pt x="758" y="876"/>
                  </a:lnTo>
                  <a:lnTo>
                    <a:pt x="754" y="880"/>
                  </a:lnTo>
                  <a:lnTo>
                    <a:pt x="745" y="889"/>
                  </a:lnTo>
                  <a:lnTo>
                    <a:pt x="737" y="893"/>
                  </a:lnTo>
                  <a:lnTo>
                    <a:pt x="733" y="897"/>
                  </a:lnTo>
                  <a:lnTo>
                    <a:pt x="733" y="901"/>
                  </a:lnTo>
                  <a:lnTo>
                    <a:pt x="728" y="910"/>
                  </a:lnTo>
                  <a:lnTo>
                    <a:pt x="724" y="914"/>
                  </a:lnTo>
                  <a:lnTo>
                    <a:pt x="720" y="927"/>
                  </a:lnTo>
                  <a:lnTo>
                    <a:pt x="716" y="935"/>
                  </a:lnTo>
                  <a:lnTo>
                    <a:pt x="711" y="940"/>
                  </a:lnTo>
                  <a:lnTo>
                    <a:pt x="711" y="944"/>
                  </a:lnTo>
                  <a:lnTo>
                    <a:pt x="703" y="948"/>
                  </a:lnTo>
                  <a:lnTo>
                    <a:pt x="699" y="948"/>
                  </a:lnTo>
                  <a:lnTo>
                    <a:pt x="694" y="952"/>
                  </a:lnTo>
                  <a:lnTo>
                    <a:pt x="690" y="957"/>
                  </a:lnTo>
                  <a:lnTo>
                    <a:pt x="686" y="957"/>
                  </a:lnTo>
                  <a:lnTo>
                    <a:pt x="682" y="961"/>
                  </a:lnTo>
                  <a:lnTo>
                    <a:pt x="669" y="965"/>
                  </a:lnTo>
                  <a:lnTo>
                    <a:pt x="648" y="969"/>
                  </a:lnTo>
                  <a:lnTo>
                    <a:pt x="635" y="978"/>
                  </a:lnTo>
                  <a:lnTo>
                    <a:pt x="614" y="982"/>
                  </a:lnTo>
                  <a:lnTo>
                    <a:pt x="597" y="986"/>
                  </a:lnTo>
                  <a:lnTo>
                    <a:pt x="584" y="990"/>
                  </a:lnTo>
                  <a:lnTo>
                    <a:pt x="576" y="990"/>
                  </a:lnTo>
                  <a:lnTo>
                    <a:pt x="567" y="990"/>
                  </a:lnTo>
                  <a:lnTo>
                    <a:pt x="563" y="990"/>
                  </a:lnTo>
                  <a:lnTo>
                    <a:pt x="559" y="990"/>
                  </a:lnTo>
                  <a:lnTo>
                    <a:pt x="555" y="990"/>
                  </a:lnTo>
                  <a:lnTo>
                    <a:pt x="550" y="990"/>
                  </a:lnTo>
                  <a:lnTo>
                    <a:pt x="546" y="990"/>
                  </a:lnTo>
                  <a:lnTo>
                    <a:pt x="542" y="990"/>
                  </a:lnTo>
                  <a:lnTo>
                    <a:pt x="542" y="986"/>
                  </a:lnTo>
                  <a:lnTo>
                    <a:pt x="538" y="982"/>
                  </a:lnTo>
                  <a:lnTo>
                    <a:pt x="538" y="973"/>
                  </a:lnTo>
                  <a:lnTo>
                    <a:pt x="534" y="969"/>
                  </a:lnTo>
                  <a:lnTo>
                    <a:pt x="534" y="948"/>
                  </a:lnTo>
                  <a:lnTo>
                    <a:pt x="534" y="944"/>
                  </a:lnTo>
                  <a:lnTo>
                    <a:pt x="529" y="940"/>
                  </a:lnTo>
                  <a:lnTo>
                    <a:pt x="529" y="935"/>
                  </a:lnTo>
                  <a:lnTo>
                    <a:pt x="529" y="931"/>
                  </a:lnTo>
                  <a:lnTo>
                    <a:pt x="525" y="927"/>
                  </a:lnTo>
                  <a:lnTo>
                    <a:pt x="525" y="923"/>
                  </a:lnTo>
                  <a:lnTo>
                    <a:pt x="521" y="923"/>
                  </a:lnTo>
                  <a:lnTo>
                    <a:pt x="517" y="923"/>
                  </a:lnTo>
                  <a:lnTo>
                    <a:pt x="517" y="927"/>
                  </a:lnTo>
                  <a:lnTo>
                    <a:pt x="512" y="931"/>
                  </a:lnTo>
                  <a:lnTo>
                    <a:pt x="512" y="935"/>
                  </a:lnTo>
                  <a:lnTo>
                    <a:pt x="512" y="940"/>
                  </a:lnTo>
                  <a:lnTo>
                    <a:pt x="512" y="948"/>
                  </a:lnTo>
                  <a:lnTo>
                    <a:pt x="508" y="973"/>
                  </a:lnTo>
                  <a:lnTo>
                    <a:pt x="508" y="982"/>
                  </a:lnTo>
                  <a:lnTo>
                    <a:pt x="504" y="990"/>
                  </a:lnTo>
                  <a:lnTo>
                    <a:pt x="504" y="995"/>
                  </a:lnTo>
                  <a:lnTo>
                    <a:pt x="504" y="999"/>
                  </a:lnTo>
                  <a:lnTo>
                    <a:pt x="500" y="1003"/>
                  </a:lnTo>
                  <a:lnTo>
                    <a:pt x="495" y="1007"/>
                  </a:lnTo>
                  <a:lnTo>
                    <a:pt x="487" y="1007"/>
                  </a:lnTo>
                  <a:lnTo>
                    <a:pt x="483" y="1007"/>
                  </a:lnTo>
                  <a:lnTo>
                    <a:pt x="479" y="1003"/>
                  </a:lnTo>
                  <a:lnTo>
                    <a:pt x="479" y="999"/>
                  </a:lnTo>
                  <a:lnTo>
                    <a:pt x="474" y="995"/>
                  </a:lnTo>
                  <a:lnTo>
                    <a:pt x="474" y="990"/>
                  </a:lnTo>
                  <a:lnTo>
                    <a:pt x="470" y="978"/>
                  </a:lnTo>
                  <a:lnTo>
                    <a:pt x="470" y="969"/>
                  </a:lnTo>
                  <a:lnTo>
                    <a:pt x="466" y="965"/>
                  </a:lnTo>
                  <a:lnTo>
                    <a:pt x="466" y="961"/>
                  </a:lnTo>
                  <a:lnTo>
                    <a:pt x="462" y="952"/>
                  </a:lnTo>
                  <a:lnTo>
                    <a:pt x="457" y="944"/>
                  </a:lnTo>
                  <a:lnTo>
                    <a:pt x="457" y="940"/>
                  </a:lnTo>
                  <a:lnTo>
                    <a:pt x="453" y="935"/>
                  </a:lnTo>
                  <a:lnTo>
                    <a:pt x="449" y="931"/>
                  </a:lnTo>
                  <a:lnTo>
                    <a:pt x="445" y="927"/>
                  </a:lnTo>
                  <a:lnTo>
                    <a:pt x="436" y="923"/>
                  </a:lnTo>
                  <a:lnTo>
                    <a:pt x="432" y="923"/>
                  </a:lnTo>
                  <a:lnTo>
                    <a:pt x="432" y="918"/>
                  </a:lnTo>
                  <a:lnTo>
                    <a:pt x="423" y="918"/>
                  </a:lnTo>
                  <a:lnTo>
                    <a:pt x="415" y="918"/>
                  </a:lnTo>
                  <a:lnTo>
                    <a:pt x="411" y="914"/>
                  </a:lnTo>
                  <a:lnTo>
                    <a:pt x="407" y="914"/>
                  </a:lnTo>
                  <a:lnTo>
                    <a:pt x="402" y="914"/>
                  </a:lnTo>
                  <a:lnTo>
                    <a:pt x="394" y="914"/>
                  </a:lnTo>
                  <a:lnTo>
                    <a:pt x="381" y="914"/>
                  </a:lnTo>
                  <a:lnTo>
                    <a:pt x="368" y="914"/>
                  </a:lnTo>
                  <a:lnTo>
                    <a:pt x="360" y="914"/>
                  </a:lnTo>
                  <a:lnTo>
                    <a:pt x="352" y="914"/>
                  </a:lnTo>
                  <a:lnTo>
                    <a:pt x="339" y="918"/>
                  </a:lnTo>
                  <a:lnTo>
                    <a:pt x="326" y="918"/>
                  </a:lnTo>
                  <a:lnTo>
                    <a:pt x="322" y="918"/>
                  </a:lnTo>
                  <a:lnTo>
                    <a:pt x="313" y="918"/>
                  </a:lnTo>
                  <a:lnTo>
                    <a:pt x="309" y="923"/>
                  </a:lnTo>
                  <a:lnTo>
                    <a:pt x="305" y="923"/>
                  </a:lnTo>
                  <a:lnTo>
                    <a:pt x="301" y="927"/>
                  </a:lnTo>
                  <a:lnTo>
                    <a:pt x="301" y="931"/>
                  </a:lnTo>
                  <a:lnTo>
                    <a:pt x="296" y="935"/>
                  </a:lnTo>
                  <a:lnTo>
                    <a:pt x="296" y="940"/>
                  </a:lnTo>
                  <a:lnTo>
                    <a:pt x="296" y="944"/>
                  </a:lnTo>
                  <a:lnTo>
                    <a:pt x="296" y="957"/>
                  </a:lnTo>
                  <a:lnTo>
                    <a:pt x="296" y="961"/>
                  </a:lnTo>
                  <a:lnTo>
                    <a:pt x="296" y="965"/>
                  </a:lnTo>
                  <a:lnTo>
                    <a:pt x="296" y="969"/>
                  </a:lnTo>
                  <a:lnTo>
                    <a:pt x="292" y="969"/>
                  </a:lnTo>
                  <a:lnTo>
                    <a:pt x="292" y="973"/>
                  </a:lnTo>
                  <a:lnTo>
                    <a:pt x="288" y="973"/>
                  </a:lnTo>
                  <a:lnTo>
                    <a:pt x="284" y="978"/>
                  </a:lnTo>
                  <a:lnTo>
                    <a:pt x="280" y="978"/>
                  </a:lnTo>
                  <a:lnTo>
                    <a:pt x="275" y="982"/>
                  </a:lnTo>
                  <a:lnTo>
                    <a:pt x="250" y="986"/>
                  </a:lnTo>
                  <a:lnTo>
                    <a:pt x="233" y="990"/>
                  </a:lnTo>
                  <a:lnTo>
                    <a:pt x="220" y="995"/>
                  </a:lnTo>
                  <a:lnTo>
                    <a:pt x="212" y="999"/>
                  </a:lnTo>
                  <a:lnTo>
                    <a:pt x="208" y="982"/>
                  </a:lnTo>
                  <a:lnTo>
                    <a:pt x="208" y="969"/>
                  </a:lnTo>
                  <a:lnTo>
                    <a:pt x="203" y="957"/>
                  </a:lnTo>
                  <a:lnTo>
                    <a:pt x="203" y="952"/>
                  </a:lnTo>
                  <a:lnTo>
                    <a:pt x="199" y="952"/>
                  </a:lnTo>
                  <a:lnTo>
                    <a:pt x="199" y="944"/>
                  </a:lnTo>
                  <a:lnTo>
                    <a:pt x="195" y="944"/>
                  </a:lnTo>
                  <a:lnTo>
                    <a:pt x="195" y="940"/>
                  </a:lnTo>
                  <a:lnTo>
                    <a:pt x="191" y="940"/>
                  </a:lnTo>
                  <a:lnTo>
                    <a:pt x="186" y="940"/>
                  </a:lnTo>
                  <a:lnTo>
                    <a:pt x="178" y="940"/>
                  </a:lnTo>
                  <a:lnTo>
                    <a:pt x="174" y="940"/>
                  </a:lnTo>
                  <a:lnTo>
                    <a:pt x="169" y="944"/>
                  </a:lnTo>
                  <a:lnTo>
                    <a:pt x="165" y="944"/>
                  </a:lnTo>
                  <a:lnTo>
                    <a:pt x="148" y="952"/>
                  </a:lnTo>
                  <a:lnTo>
                    <a:pt x="140" y="957"/>
                  </a:lnTo>
                  <a:lnTo>
                    <a:pt x="131" y="961"/>
                  </a:lnTo>
                  <a:lnTo>
                    <a:pt x="119" y="965"/>
                  </a:lnTo>
                  <a:lnTo>
                    <a:pt x="110" y="965"/>
                  </a:lnTo>
                  <a:lnTo>
                    <a:pt x="106" y="965"/>
                  </a:lnTo>
                  <a:lnTo>
                    <a:pt x="97" y="965"/>
                  </a:lnTo>
                  <a:lnTo>
                    <a:pt x="93" y="965"/>
                  </a:lnTo>
                  <a:lnTo>
                    <a:pt x="89" y="969"/>
                  </a:lnTo>
                  <a:lnTo>
                    <a:pt x="81" y="965"/>
                  </a:lnTo>
                  <a:lnTo>
                    <a:pt x="76" y="965"/>
                  </a:lnTo>
                  <a:lnTo>
                    <a:pt x="72" y="965"/>
                  </a:lnTo>
                  <a:lnTo>
                    <a:pt x="68" y="965"/>
                  </a:lnTo>
                  <a:lnTo>
                    <a:pt x="64" y="961"/>
                  </a:lnTo>
                  <a:lnTo>
                    <a:pt x="59" y="961"/>
                  </a:lnTo>
                  <a:lnTo>
                    <a:pt x="55" y="961"/>
                  </a:lnTo>
                  <a:lnTo>
                    <a:pt x="51" y="957"/>
                  </a:lnTo>
                  <a:lnTo>
                    <a:pt x="47" y="952"/>
                  </a:lnTo>
                  <a:lnTo>
                    <a:pt x="42" y="948"/>
                  </a:lnTo>
                  <a:lnTo>
                    <a:pt x="34" y="940"/>
                  </a:lnTo>
                  <a:lnTo>
                    <a:pt x="30" y="931"/>
                  </a:lnTo>
                  <a:lnTo>
                    <a:pt x="26" y="927"/>
                  </a:lnTo>
                  <a:lnTo>
                    <a:pt x="17" y="923"/>
                  </a:lnTo>
                  <a:lnTo>
                    <a:pt x="17" y="918"/>
                  </a:lnTo>
                  <a:lnTo>
                    <a:pt x="13" y="918"/>
                  </a:lnTo>
                  <a:lnTo>
                    <a:pt x="9" y="914"/>
                  </a:lnTo>
                  <a:lnTo>
                    <a:pt x="4" y="914"/>
                  </a:lnTo>
                  <a:lnTo>
                    <a:pt x="0" y="914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6" name="Freeform 12"/>
            <p:cNvSpPr>
              <a:spLocks/>
            </p:cNvSpPr>
            <p:nvPr/>
          </p:nvSpPr>
          <p:spPr bwMode="auto">
            <a:xfrm>
              <a:off x="1506345" y="3868921"/>
              <a:ext cx="776620" cy="547291"/>
            </a:xfrm>
            <a:custGeom>
              <a:avLst/>
              <a:gdLst>
                <a:gd name="T0" fmla="*/ 34 w 2451"/>
                <a:gd name="T1" fmla="*/ 1114 h 1727"/>
                <a:gd name="T2" fmla="*/ 187 w 2451"/>
                <a:gd name="T3" fmla="*/ 1063 h 1727"/>
                <a:gd name="T4" fmla="*/ 174 w 2451"/>
                <a:gd name="T5" fmla="*/ 961 h 1727"/>
                <a:gd name="T6" fmla="*/ 292 w 2451"/>
                <a:gd name="T7" fmla="*/ 919 h 1727"/>
                <a:gd name="T8" fmla="*/ 292 w 2451"/>
                <a:gd name="T9" fmla="*/ 885 h 1727"/>
                <a:gd name="T10" fmla="*/ 271 w 2451"/>
                <a:gd name="T11" fmla="*/ 783 h 1727"/>
                <a:gd name="T12" fmla="*/ 652 w 2451"/>
                <a:gd name="T13" fmla="*/ 529 h 1727"/>
                <a:gd name="T14" fmla="*/ 678 w 2451"/>
                <a:gd name="T15" fmla="*/ 424 h 1727"/>
                <a:gd name="T16" fmla="*/ 695 w 2451"/>
                <a:gd name="T17" fmla="*/ 339 h 1727"/>
                <a:gd name="T18" fmla="*/ 783 w 2451"/>
                <a:gd name="T19" fmla="*/ 288 h 1727"/>
                <a:gd name="T20" fmla="*/ 910 w 2451"/>
                <a:gd name="T21" fmla="*/ 275 h 1727"/>
                <a:gd name="T22" fmla="*/ 982 w 2451"/>
                <a:gd name="T23" fmla="*/ 212 h 1727"/>
                <a:gd name="T24" fmla="*/ 923 w 2451"/>
                <a:gd name="T25" fmla="*/ 4 h 1727"/>
                <a:gd name="T26" fmla="*/ 1054 w 2451"/>
                <a:gd name="T27" fmla="*/ 21 h 1727"/>
                <a:gd name="T28" fmla="*/ 1143 w 2451"/>
                <a:gd name="T29" fmla="*/ 110 h 1727"/>
                <a:gd name="T30" fmla="*/ 1194 w 2451"/>
                <a:gd name="T31" fmla="*/ 174 h 1727"/>
                <a:gd name="T32" fmla="*/ 1270 w 2451"/>
                <a:gd name="T33" fmla="*/ 347 h 1727"/>
                <a:gd name="T34" fmla="*/ 1355 w 2451"/>
                <a:gd name="T35" fmla="*/ 347 h 1727"/>
                <a:gd name="T36" fmla="*/ 1499 w 2451"/>
                <a:gd name="T37" fmla="*/ 449 h 1727"/>
                <a:gd name="T38" fmla="*/ 1575 w 2451"/>
                <a:gd name="T39" fmla="*/ 368 h 1727"/>
                <a:gd name="T40" fmla="*/ 1732 w 2451"/>
                <a:gd name="T41" fmla="*/ 313 h 1727"/>
                <a:gd name="T42" fmla="*/ 1880 w 2451"/>
                <a:gd name="T43" fmla="*/ 318 h 1727"/>
                <a:gd name="T44" fmla="*/ 2134 w 2451"/>
                <a:gd name="T45" fmla="*/ 428 h 1727"/>
                <a:gd name="T46" fmla="*/ 2252 w 2451"/>
                <a:gd name="T47" fmla="*/ 470 h 1727"/>
                <a:gd name="T48" fmla="*/ 2295 w 2451"/>
                <a:gd name="T49" fmla="*/ 309 h 1727"/>
                <a:gd name="T50" fmla="*/ 2346 w 2451"/>
                <a:gd name="T51" fmla="*/ 263 h 1727"/>
                <a:gd name="T52" fmla="*/ 2384 w 2451"/>
                <a:gd name="T53" fmla="*/ 322 h 1727"/>
                <a:gd name="T54" fmla="*/ 2405 w 2451"/>
                <a:gd name="T55" fmla="*/ 237 h 1727"/>
                <a:gd name="T56" fmla="*/ 2418 w 2451"/>
                <a:gd name="T57" fmla="*/ 322 h 1727"/>
                <a:gd name="T58" fmla="*/ 2418 w 2451"/>
                <a:gd name="T59" fmla="*/ 487 h 1727"/>
                <a:gd name="T60" fmla="*/ 2426 w 2451"/>
                <a:gd name="T61" fmla="*/ 580 h 1727"/>
                <a:gd name="T62" fmla="*/ 2358 w 2451"/>
                <a:gd name="T63" fmla="*/ 635 h 1727"/>
                <a:gd name="T64" fmla="*/ 2265 w 2451"/>
                <a:gd name="T65" fmla="*/ 542 h 1727"/>
                <a:gd name="T66" fmla="*/ 2252 w 2451"/>
                <a:gd name="T67" fmla="*/ 707 h 1727"/>
                <a:gd name="T68" fmla="*/ 2307 w 2451"/>
                <a:gd name="T69" fmla="*/ 834 h 1727"/>
                <a:gd name="T70" fmla="*/ 2159 w 2451"/>
                <a:gd name="T71" fmla="*/ 762 h 1727"/>
                <a:gd name="T72" fmla="*/ 1960 w 2451"/>
                <a:gd name="T73" fmla="*/ 800 h 1727"/>
                <a:gd name="T74" fmla="*/ 1846 w 2451"/>
                <a:gd name="T75" fmla="*/ 851 h 1727"/>
                <a:gd name="T76" fmla="*/ 1787 w 2451"/>
                <a:gd name="T77" fmla="*/ 788 h 1727"/>
                <a:gd name="T78" fmla="*/ 1749 w 2451"/>
                <a:gd name="T79" fmla="*/ 881 h 1727"/>
                <a:gd name="T80" fmla="*/ 1503 w 2451"/>
                <a:gd name="T81" fmla="*/ 948 h 1727"/>
                <a:gd name="T82" fmla="*/ 1474 w 2451"/>
                <a:gd name="T83" fmla="*/ 1050 h 1727"/>
                <a:gd name="T84" fmla="*/ 1414 w 2451"/>
                <a:gd name="T85" fmla="*/ 1020 h 1727"/>
                <a:gd name="T86" fmla="*/ 1402 w 2451"/>
                <a:gd name="T87" fmla="*/ 868 h 1727"/>
                <a:gd name="T88" fmla="*/ 1351 w 2451"/>
                <a:gd name="T89" fmla="*/ 792 h 1727"/>
                <a:gd name="T90" fmla="*/ 1266 w 2451"/>
                <a:gd name="T91" fmla="*/ 775 h 1727"/>
                <a:gd name="T92" fmla="*/ 1198 w 2451"/>
                <a:gd name="T93" fmla="*/ 724 h 1727"/>
                <a:gd name="T94" fmla="*/ 1135 w 2451"/>
                <a:gd name="T95" fmla="*/ 821 h 1727"/>
                <a:gd name="T96" fmla="*/ 1160 w 2451"/>
                <a:gd name="T97" fmla="*/ 910 h 1727"/>
                <a:gd name="T98" fmla="*/ 1207 w 2451"/>
                <a:gd name="T99" fmla="*/ 1020 h 1727"/>
                <a:gd name="T100" fmla="*/ 1131 w 2451"/>
                <a:gd name="T101" fmla="*/ 1118 h 1727"/>
                <a:gd name="T102" fmla="*/ 1063 w 2451"/>
                <a:gd name="T103" fmla="*/ 1164 h 1727"/>
                <a:gd name="T104" fmla="*/ 1029 w 2451"/>
                <a:gd name="T105" fmla="*/ 1270 h 1727"/>
                <a:gd name="T106" fmla="*/ 923 w 2451"/>
                <a:gd name="T107" fmla="*/ 1376 h 1727"/>
                <a:gd name="T108" fmla="*/ 830 w 2451"/>
                <a:gd name="T109" fmla="*/ 1427 h 1727"/>
                <a:gd name="T110" fmla="*/ 800 w 2451"/>
                <a:gd name="T111" fmla="*/ 1562 h 1727"/>
                <a:gd name="T112" fmla="*/ 618 w 2451"/>
                <a:gd name="T113" fmla="*/ 1588 h 1727"/>
                <a:gd name="T114" fmla="*/ 500 w 2451"/>
                <a:gd name="T115" fmla="*/ 1677 h 1727"/>
                <a:gd name="T116" fmla="*/ 436 w 2451"/>
                <a:gd name="T117" fmla="*/ 1719 h 1727"/>
                <a:gd name="T118" fmla="*/ 335 w 2451"/>
                <a:gd name="T119" fmla="*/ 1609 h 1727"/>
                <a:gd name="T120" fmla="*/ 119 w 2451"/>
                <a:gd name="T121" fmla="*/ 1575 h 1727"/>
                <a:gd name="T122" fmla="*/ 26 w 2451"/>
                <a:gd name="T123" fmla="*/ 1465 h 1727"/>
                <a:gd name="T124" fmla="*/ 60 w 2451"/>
                <a:gd name="T125" fmla="*/ 1321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1" h="1727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0" y="1211"/>
                  </a:lnTo>
                  <a:lnTo>
                    <a:pt x="5" y="1207"/>
                  </a:lnTo>
                  <a:lnTo>
                    <a:pt x="5" y="1198"/>
                  </a:lnTo>
                  <a:lnTo>
                    <a:pt x="9" y="1190"/>
                  </a:lnTo>
                  <a:lnTo>
                    <a:pt x="13" y="1177"/>
                  </a:lnTo>
                  <a:lnTo>
                    <a:pt x="17" y="1164"/>
                  </a:lnTo>
                  <a:lnTo>
                    <a:pt x="17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1" y="1131"/>
                  </a:lnTo>
                  <a:lnTo>
                    <a:pt x="21" y="1126"/>
                  </a:lnTo>
                  <a:lnTo>
                    <a:pt x="30" y="1109"/>
                  </a:lnTo>
                  <a:lnTo>
                    <a:pt x="30" y="1114"/>
                  </a:lnTo>
                  <a:lnTo>
                    <a:pt x="34" y="1114"/>
                  </a:lnTo>
                  <a:lnTo>
                    <a:pt x="43" y="1114"/>
                  </a:lnTo>
                  <a:lnTo>
                    <a:pt x="51" y="1114"/>
                  </a:lnTo>
                  <a:lnTo>
                    <a:pt x="60" y="1114"/>
                  </a:lnTo>
                  <a:lnTo>
                    <a:pt x="68" y="1109"/>
                  </a:lnTo>
                  <a:lnTo>
                    <a:pt x="76" y="1109"/>
                  </a:lnTo>
                  <a:lnTo>
                    <a:pt x="89" y="1105"/>
                  </a:lnTo>
                  <a:lnTo>
                    <a:pt x="98" y="1101"/>
                  </a:lnTo>
                  <a:lnTo>
                    <a:pt x="106" y="1097"/>
                  </a:lnTo>
                  <a:lnTo>
                    <a:pt x="119" y="1084"/>
                  </a:lnTo>
                  <a:lnTo>
                    <a:pt x="127" y="1080"/>
                  </a:lnTo>
                  <a:lnTo>
                    <a:pt x="136" y="1076"/>
                  </a:lnTo>
                  <a:lnTo>
                    <a:pt x="140" y="1071"/>
                  </a:lnTo>
                  <a:lnTo>
                    <a:pt x="148" y="1071"/>
                  </a:lnTo>
                  <a:lnTo>
                    <a:pt x="157" y="1067"/>
                  </a:lnTo>
                  <a:lnTo>
                    <a:pt x="161" y="1067"/>
                  </a:lnTo>
                  <a:lnTo>
                    <a:pt x="174" y="1067"/>
                  </a:lnTo>
                  <a:lnTo>
                    <a:pt x="182" y="1067"/>
                  </a:lnTo>
                  <a:lnTo>
                    <a:pt x="187" y="1063"/>
                  </a:lnTo>
                  <a:lnTo>
                    <a:pt x="191" y="1063"/>
                  </a:lnTo>
                  <a:lnTo>
                    <a:pt x="191" y="1059"/>
                  </a:lnTo>
                  <a:lnTo>
                    <a:pt x="191" y="1054"/>
                  </a:lnTo>
                  <a:lnTo>
                    <a:pt x="191" y="1046"/>
                  </a:lnTo>
                  <a:lnTo>
                    <a:pt x="191" y="1042"/>
                  </a:lnTo>
                  <a:lnTo>
                    <a:pt x="187" y="1037"/>
                  </a:lnTo>
                  <a:lnTo>
                    <a:pt x="178" y="1025"/>
                  </a:lnTo>
                  <a:lnTo>
                    <a:pt x="178" y="1020"/>
                  </a:lnTo>
                  <a:lnTo>
                    <a:pt x="174" y="1012"/>
                  </a:lnTo>
                  <a:lnTo>
                    <a:pt x="174" y="1008"/>
                  </a:lnTo>
                  <a:lnTo>
                    <a:pt x="170" y="999"/>
                  </a:lnTo>
                  <a:lnTo>
                    <a:pt x="170" y="991"/>
                  </a:lnTo>
                  <a:lnTo>
                    <a:pt x="170" y="987"/>
                  </a:lnTo>
                  <a:lnTo>
                    <a:pt x="170" y="982"/>
                  </a:lnTo>
                  <a:lnTo>
                    <a:pt x="174" y="974"/>
                  </a:lnTo>
                  <a:lnTo>
                    <a:pt x="174" y="970"/>
                  </a:lnTo>
                  <a:lnTo>
                    <a:pt x="174" y="965"/>
                  </a:lnTo>
                  <a:lnTo>
                    <a:pt x="174" y="961"/>
                  </a:lnTo>
                  <a:lnTo>
                    <a:pt x="178" y="957"/>
                  </a:lnTo>
                  <a:lnTo>
                    <a:pt x="182" y="953"/>
                  </a:lnTo>
                  <a:lnTo>
                    <a:pt x="187" y="953"/>
                  </a:lnTo>
                  <a:lnTo>
                    <a:pt x="191" y="948"/>
                  </a:lnTo>
                  <a:lnTo>
                    <a:pt x="199" y="948"/>
                  </a:lnTo>
                  <a:lnTo>
                    <a:pt x="203" y="948"/>
                  </a:lnTo>
                  <a:lnTo>
                    <a:pt x="220" y="944"/>
                  </a:lnTo>
                  <a:lnTo>
                    <a:pt x="229" y="944"/>
                  </a:lnTo>
                  <a:lnTo>
                    <a:pt x="237" y="940"/>
                  </a:lnTo>
                  <a:lnTo>
                    <a:pt x="246" y="940"/>
                  </a:lnTo>
                  <a:lnTo>
                    <a:pt x="254" y="936"/>
                  </a:lnTo>
                  <a:lnTo>
                    <a:pt x="259" y="936"/>
                  </a:lnTo>
                  <a:lnTo>
                    <a:pt x="263" y="932"/>
                  </a:lnTo>
                  <a:lnTo>
                    <a:pt x="271" y="932"/>
                  </a:lnTo>
                  <a:lnTo>
                    <a:pt x="275" y="927"/>
                  </a:lnTo>
                  <a:lnTo>
                    <a:pt x="280" y="927"/>
                  </a:lnTo>
                  <a:lnTo>
                    <a:pt x="284" y="923"/>
                  </a:lnTo>
                  <a:lnTo>
                    <a:pt x="292" y="919"/>
                  </a:lnTo>
                  <a:lnTo>
                    <a:pt x="301" y="910"/>
                  </a:lnTo>
                  <a:lnTo>
                    <a:pt x="305" y="910"/>
                  </a:lnTo>
                  <a:lnTo>
                    <a:pt x="309" y="902"/>
                  </a:lnTo>
                  <a:lnTo>
                    <a:pt x="318" y="898"/>
                  </a:lnTo>
                  <a:lnTo>
                    <a:pt x="322" y="893"/>
                  </a:lnTo>
                  <a:lnTo>
                    <a:pt x="326" y="889"/>
                  </a:lnTo>
                  <a:lnTo>
                    <a:pt x="330" y="881"/>
                  </a:lnTo>
                  <a:lnTo>
                    <a:pt x="335" y="877"/>
                  </a:lnTo>
                  <a:lnTo>
                    <a:pt x="339" y="877"/>
                  </a:lnTo>
                  <a:lnTo>
                    <a:pt x="339" y="872"/>
                  </a:lnTo>
                  <a:lnTo>
                    <a:pt x="339" y="868"/>
                  </a:lnTo>
                  <a:lnTo>
                    <a:pt x="335" y="868"/>
                  </a:lnTo>
                  <a:lnTo>
                    <a:pt x="330" y="872"/>
                  </a:lnTo>
                  <a:lnTo>
                    <a:pt x="314" y="881"/>
                  </a:lnTo>
                  <a:lnTo>
                    <a:pt x="305" y="881"/>
                  </a:lnTo>
                  <a:lnTo>
                    <a:pt x="301" y="885"/>
                  </a:lnTo>
                  <a:lnTo>
                    <a:pt x="297" y="885"/>
                  </a:lnTo>
                  <a:lnTo>
                    <a:pt x="292" y="885"/>
                  </a:lnTo>
                  <a:lnTo>
                    <a:pt x="288" y="885"/>
                  </a:lnTo>
                  <a:lnTo>
                    <a:pt x="284" y="885"/>
                  </a:lnTo>
                  <a:lnTo>
                    <a:pt x="280" y="885"/>
                  </a:lnTo>
                  <a:lnTo>
                    <a:pt x="280" y="881"/>
                  </a:lnTo>
                  <a:lnTo>
                    <a:pt x="275" y="877"/>
                  </a:lnTo>
                  <a:lnTo>
                    <a:pt x="271" y="872"/>
                  </a:lnTo>
                  <a:lnTo>
                    <a:pt x="271" y="868"/>
                  </a:lnTo>
                  <a:lnTo>
                    <a:pt x="267" y="864"/>
                  </a:lnTo>
                  <a:lnTo>
                    <a:pt x="267" y="855"/>
                  </a:lnTo>
                  <a:lnTo>
                    <a:pt x="267" y="847"/>
                  </a:lnTo>
                  <a:lnTo>
                    <a:pt x="263" y="834"/>
                  </a:lnTo>
                  <a:lnTo>
                    <a:pt x="263" y="826"/>
                  </a:lnTo>
                  <a:lnTo>
                    <a:pt x="263" y="821"/>
                  </a:lnTo>
                  <a:lnTo>
                    <a:pt x="263" y="813"/>
                  </a:lnTo>
                  <a:lnTo>
                    <a:pt x="263" y="805"/>
                  </a:lnTo>
                  <a:lnTo>
                    <a:pt x="267" y="796"/>
                  </a:lnTo>
                  <a:lnTo>
                    <a:pt x="267" y="788"/>
                  </a:lnTo>
                  <a:lnTo>
                    <a:pt x="271" y="783"/>
                  </a:lnTo>
                  <a:lnTo>
                    <a:pt x="275" y="766"/>
                  </a:lnTo>
                  <a:lnTo>
                    <a:pt x="280" y="762"/>
                  </a:lnTo>
                  <a:lnTo>
                    <a:pt x="280" y="758"/>
                  </a:lnTo>
                  <a:lnTo>
                    <a:pt x="284" y="745"/>
                  </a:lnTo>
                  <a:lnTo>
                    <a:pt x="288" y="741"/>
                  </a:lnTo>
                  <a:lnTo>
                    <a:pt x="288" y="737"/>
                  </a:lnTo>
                  <a:lnTo>
                    <a:pt x="292" y="733"/>
                  </a:lnTo>
                  <a:lnTo>
                    <a:pt x="292" y="728"/>
                  </a:lnTo>
                  <a:lnTo>
                    <a:pt x="297" y="728"/>
                  </a:lnTo>
                  <a:lnTo>
                    <a:pt x="301" y="724"/>
                  </a:lnTo>
                  <a:lnTo>
                    <a:pt x="305" y="720"/>
                  </a:lnTo>
                  <a:lnTo>
                    <a:pt x="314" y="716"/>
                  </a:lnTo>
                  <a:lnTo>
                    <a:pt x="322" y="707"/>
                  </a:lnTo>
                  <a:lnTo>
                    <a:pt x="339" y="699"/>
                  </a:lnTo>
                  <a:lnTo>
                    <a:pt x="508" y="606"/>
                  </a:lnTo>
                  <a:lnTo>
                    <a:pt x="618" y="546"/>
                  </a:lnTo>
                  <a:lnTo>
                    <a:pt x="640" y="534"/>
                  </a:lnTo>
                  <a:lnTo>
                    <a:pt x="652" y="529"/>
                  </a:lnTo>
                  <a:lnTo>
                    <a:pt x="669" y="521"/>
                  </a:lnTo>
                  <a:lnTo>
                    <a:pt x="695" y="508"/>
                  </a:lnTo>
                  <a:lnTo>
                    <a:pt x="712" y="500"/>
                  </a:lnTo>
                  <a:lnTo>
                    <a:pt x="716" y="495"/>
                  </a:lnTo>
                  <a:lnTo>
                    <a:pt x="724" y="491"/>
                  </a:lnTo>
                  <a:lnTo>
                    <a:pt x="728" y="487"/>
                  </a:lnTo>
                  <a:lnTo>
                    <a:pt x="733" y="487"/>
                  </a:lnTo>
                  <a:lnTo>
                    <a:pt x="737" y="483"/>
                  </a:lnTo>
                  <a:lnTo>
                    <a:pt x="737" y="479"/>
                  </a:lnTo>
                  <a:lnTo>
                    <a:pt x="737" y="474"/>
                  </a:lnTo>
                  <a:lnTo>
                    <a:pt x="733" y="470"/>
                  </a:lnTo>
                  <a:lnTo>
                    <a:pt x="728" y="466"/>
                  </a:lnTo>
                  <a:lnTo>
                    <a:pt x="728" y="462"/>
                  </a:lnTo>
                  <a:lnTo>
                    <a:pt x="724" y="457"/>
                  </a:lnTo>
                  <a:lnTo>
                    <a:pt x="720" y="453"/>
                  </a:lnTo>
                  <a:lnTo>
                    <a:pt x="707" y="445"/>
                  </a:lnTo>
                  <a:lnTo>
                    <a:pt x="682" y="428"/>
                  </a:lnTo>
                  <a:lnTo>
                    <a:pt x="678" y="424"/>
                  </a:lnTo>
                  <a:lnTo>
                    <a:pt x="669" y="415"/>
                  </a:lnTo>
                  <a:lnTo>
                    <a:pt x="665" y="411"/>
                  </a:lnTo>
                  <a:lnTo>
                    <a:pt x="661" y="407"/>
                  </a:lnTo>
                  <a:lnTo>
                    <a:pt x="656" y="402"/>
                  </a:lnTo>
                  <a:lnTo>
                    <a:pt x="656" y="398"/>
                  </a:lnTo>
                  <a:lnTo>
                    <a:pt x="652" y="398"/>
                  </a:lnTo>
                  <a:lnTo>
                    <a:pt x="652" y="394"/>
                  </a:lnTo>
                  <a:lnTo>
                    <a:pt x="652" y="390"/>
                  </a:lnTo>
                  <a:lnTo>
                    <a:pt x="652" y="385"/>
                  </a:lnTo>
                  <a:lnTo>
                    <a:pt x="656" y="381"/>
                  </a:lnTo>
                  <a:lnTo>
                    <a:pt x="656" y="377"/>
                  </a:lnTo>
                  <a:lnTo>
                    <a:pt x="656" y="373"/>
                  </a:lnTo>
                  <a:lnTo>
                    <a:pt x="661" y="373"/>
                  </a:lnTo>
                  <a:lnTo>
                    <a:pt x="665" y="364"/>
                  </a:lnTo>
                  <a:lnTo>
                    <a:pt x="665" y="360"/>
                  </a:lnTo>
                  <a:lnTo>
                    <a:pt x="673" y="356"/>
                  </a:lnTo>
                  <a:lnTo>
                    <a:pt x="678" y="352"/>
                  </a:lnTo>
                  <a:lnTo>
                    <a:pt x="695" y="339"/>
                  </a:lnTo>
                  <a:lnTo>
                    <a:pt x="699" y="335"/>
                  </a:lnTo>
                  <a:lnTo>
                    <a:pt x="707" y="326"/>
                  </a:lnTo>
                  <a:lnTo>
                    <a:pt x="712" y="322"/>
                  </a:lnTo>
                  <a:lnTo>
                    <a:pt x="724" y="309"/>
                  </a:lnTo>
                  <a:lnTo>
                    <a:pt x="728" y="305"/>
                  </a:lnTo>
                  <a:lnTo>
                    <a:pt x="733" y="305"/>
                  </a:lnTo>
                  <a:lnTo>
                    <a:pt x="733" y="301"/>
                  </a:lnTo>
                  <a:lnTo>
                    <a:pt x="741" y="301"/>
                  </a:lnTo>
                  <a:lnTo>
                    <a:pt x="745" y="296"/>
                  </a:lnTo>
                  <a:lnTo>
                    <a:pt x="754" y="288"/>
                  </a:lnTo>
                  <a:lnTo>
                    <a:pt x="758" y="288"/>
                  </a:lnTo>
                  <a:lnTo>
                    <a:pt x="758" y="284"/>
                  </a:lnTo>
                  <a:lnTo>
                    <a:pt x="762" y="284"/>
                  </a:lnTo>
                  <a:lnTo>
                    <a:pt x="767" y="284"/>
                  </a:lnTo>
                  <a:lnTo>
                    <a:pt x="771" y="284"/>
                  </a:lnTo>
                  <a:lnTo>
                    <a:pt x="775" y="284"/>
                  </a:lnTo>
                  <a:lnTo>
                    <a:pt x="779" y="288"/>
                  </a:lnTo>
                  <a:lnTo>
                    <a:pt x="783" y="288"/>
                  </a:lnTo>
                  <a:lnTo>
                    <a:pt x="788" y="288"/>
                  </a:lnTo>
                  <a:lnTo>
                    <a:pt x="788" y="284"/>
                  </a:lnTo>
                  <a:lnTo>
                    <a:pt x="792" y="284"/>
                  </a:lnTo>
                  <a:lnTo>
                    <a:pt x="796" y="280"/>
                  </a:lnTo>
                  <a:lnTo>
                    <a:pt x="796" y="275"/>
                  </a:lnTo>
                  <a:lnTo>
                    <a:pt x="800" y="275"/>
                  </a:lnTo>
                  <a:lnTo>
                    <a:pt x="813" y="275"/>
                  </a:lnTo>
                  <a:lnTo>
                    <a:pt x="826" y="275"/>
                  </a:lnTo>
                  <a:lnTo>
                    <a:pt x="830" y="275"/>
                  </a:lnTo>
                  <a:lnTo>
                    <a:pt x="843" y="271"/>
                  </a:lnTo>
                  <a:lnTo>
                    <a:pt x="851" y="271"/>
                  </a:lnTo>
                  <a:lnTo>
                    <a:pt x="860" y="271"/>
                  </a:lnTo>
                  <a:lnTo>
                    <a:pt x="864" y="271"/>
                  </a:lnTo>
                  <a:lnTo>
                    <a:pt x="872" y="271"/>
                  </a:lnTo>
                  <a:lnTo>
                    <a:pt x="889" y="275"/>
                  </a:lnTo>
                  <a:lnTo>
                    <a:pt x="898" y="275"/>
                  </a:lnTo>
                  <a:lnTo>
                    <a:pt x="902" y="275"/>
                  </a:lnTo>
                  <a:lnTo>
                    <a:pt x="910" y="275"/>
                  </a:lnTo>
                  <a:lnTo>
                    <a:pt x="915" y="275"/>
                  </a:lnTo>
                  <a:lnTo>
                    <a:pt x="923" y="275"/>
                  </a:lnTo>
                  <a:lnTo>
                    <a:pt x="927" y="275"/>
                  </a:lnTo>
                  <a:lnTo>
                    <a:pt x="932" y="271"/>
                  </a:lnTo>
                  <a:lnTo>
                    <a:pt x="936" y="271"/>
                  </a:lnTo>
                  <a:lnTo>
                    <a:pt x="940" y="267"/>
                  </a:lnTo>
                  <a:lnTo>
                    <a:pt x="944" y="263"/>
                  </a:lnTo>
                  <a:lnTo>
                    <a:pt x="949" y="258"/>
                  </a:lnTo>
                  <a:lnTo>
                    <a:pt x="953" y="254"/>
                  </a:lnTo>
                  <a:lnTo>
                    <a:pt x="957" y="250"/>
                  </a:lnTo>
                  <a:lnTo>
                    <a:pt x="957" y="246"/>
                  </a:lnTo>
                  <a:lnTo>
                    <a:pt x="961" y="246"/>
                  </a:lnTo>
                  <a:lnTo>
                    <a:pt x="974" y="233"/>
                  </a:lnTo>
                  <a:lnTo>
                    <a:pt x="978" y="229"/>
                  </a:lnTo>
                  <a:lnTo>
                    <a:pt x="978" y="225"/>
                  </a:lnTo>
                  <a:lnTo>
                    <a:pt x="982" y="220"/>
                  </a:lnTo>
                  <a:lnTo>
                    <a:pt x="982" y="216"/>
                  </a:lnTo>
                  <a:lnTo>
                    <a:pt x="982" y="212"/>
                  </a:lnTo>
                  <a:lnTo>
                    <a:pt x="982" y="208"/>
                  </a:lnTo>
                  <a:lnTo>
                    <a:pt x="982" y="203"/>
                  </a:lnTo>
                  <a:lnTo>
                    <a:pt x="982" y="199"/>
                  </a:lnTo>
                  <a:lnTo>
                    <a:pt x="982" y="191"/>
                  </a:lnTo>
                  <a:lnTo>
                    <a:pt x="982" y="186"/>
                  </a:lnTo>
                  <a:lnTo>
                    <a:pt x="978" y="178"/>
                  </a:lnTo>
                  <a:lnTo>
                    <a:pt x="974" y="174"/>
                  </a:lnTo>
                  <a:lnTo>
                    <a:pt x="961" y="148"/>
                  </a:lnTo>
                  <a:lnTo>
                    <a:pt x="957" y="136"/>
                  </a:lnTo>
                  <a:lnTo>
                    <a:pt x="953" y="123"/>
                  </a:lnTo>
                  <a:lnTo>
                    <a:pt x="949" y="119"/>
                  </a:lnTo>
                  <a:lnTo>
                    <a:pt x="949" y="110"/>
                  </a:lnTo>
                  <a:lnTo>
                    <a:pt x="944" y="102"/>
                  </a:lnTo>
                  <a:lnTo>
                    <a:pt x="940" y="93"/>
                  </a:lnTo>
                  <a:lnTo>
                    <a:pt x="936" y="76"/>
                  </a:lnTo>
                  <a:lnTo>
                    <a:pt x="927" y="42"/>
                  </a:lnTo>
                  <a:lnTo>
                    <a:pt x="919" y="4"/>
                  </a:lnTo>
                  <a:lnTo>
                    <a:pt x="923" y="4"/>
                  </a:lnTo>
                  <a:lnTo>
                    <a:pt x="927" y="4"/>
                  </a:lnTo>
                  <a:lnTo>
                    <a:pt x="932" y="4"/>
                  </a:lnTo>
                  <a:lnTo>
                    <a:pt x="936" y="4"/>
                  </a:lnTo>
                  <a:lnTo>
                    <a:pt x="953" y="4"/>
                  </a:lnTo>
                  <a:lnTo>
                    <a:pt x="970" y="4"/>
                  </a:lnTo>
                  <a:lnTo>
                    <a:pt x="982" y="4"/>
                  </a:lnTo>
                  <a:lnTo>
                    <a:pt x="991" y="4"/>
                  </a:lnTo>
                  <a:lnTo>
                    <a:pt x="1004" y="0"/>
                  </a:lnTo>
                  <a:lnTo>
                    <a:pt x="1008" y="0"/>
                  </a:lnTo>
                  <a:lnTo>
                    <a:pt x="1012" y="0"/>
                  </a:lnTo>
                  <a:lnTo>
                    <a:pt x="1016" y="0"/>
                  </a:lnTo>
                  <a:lnTo>
                    <a:pt x="1021" y="0"/>
                  </a:lnTo>
                  <a:lnTo>
                    <a:pt x="1029" y="4"/>
                  </a:lnTo>
                  <a:lnTo>
                    <a:pt x="1037" y="9"/>
                  </a:lnTo>
                  <a:lnTo>
                    <a:pt x="1042" y="9"/>
                  </a:lnTo>
                  <a:lnTo>
                    <a:pt x="1046" y="13"/>
                  </a:lnTo>
                  <a:lnTo>
                    <a:pt x="1050" y="17"/>
                  </a:lnTo>
                  <a:lnTo>
                    <a:pt x="1054" y="21"/>
                  </a:lnTo>
                  <a:lnTo>
                    <a:pt x="1059" y="26"/>
                  </a:lnTo>
                  <a:lnTo>
                    <a:pt x="1063" y="30"/>
                  </a:lnTo>
                  <a:lnTo>
                    <a:pt x="1067" y="34"/>
                  </a:lnTo>
                  <a:lnTo>
                    <a:pt x="1067" y="38"/>
                  </a:lnTo>
                  <a:lnTo>
                    <a:pt x="1080" y="64"/>
                  </a:lnTo>
                  <a:lnTo>
                    <a:pt x="1084" y="72"/>
                  </a:lnTo>
                  <a:lnTo>
                    <a:pt x="1088" y="76"/>
                  </a:lnTo>
                  <a:lnTo>
                    <a:pt x="1093" y="81"/>
                  </a:lnTo>
                  <a:lnTo>
                    <a:pt x="1097" y="85"/>
                  </a:lnTo>
                  <a:lnTo>
                    <a:pt x="1101" y="89"/>
                  </a:lnTo>
                  <a:lnTo>
                    <a:pt x="1105" y="93"/>
                  </a:lnTo>
                  <a:lnTo>
                    <a:pt x="1109" y="98"/>
                  </a:lnTo>
                  <a:lnTo>
                    <a:pt x="1114" y="98"/>
                  </a:lnTo>
                  <a:lnTo>
                    <a:pt x="1118" y="102"/>
                  </a:lnTo>
                  <a:lnTo>
                    <a:pt x="1122" y="102"/>
                  </a:lnTo>
                  <a:lnTo>
                    <a:pt x="1126" y="106"/>
                  </a:lnTo>
                  <a:lnTo>
                    <a:pt x="1135" y="106"/>
                  </a:lnTo>
                  <a:lnTo>
                    <a:pt x="1143" y="110"/>
                  </a:lnTo>
                  <a:lnTo>
                    <a:pt x="1148" y="110"/>
                  </a:lnTo>
                  <a:lnTo>
                    <a:pt x="1152" y="114"/>
                  </a:lnTo>
                  <a:lnTo>
                    <a:pt x="1156" y="114"/>
                  </a:lnTo>
                  <a:lnTo>
                    <a:pt x="1156" y="119"/>
                  </a:lnTo>
                  <a:lnTo>
                    <a:pt x="1156" y="123"/>
                  </a:lnTo>
                  <a:lnTo>
                    <a:pt x="1156" y="131"/>
                  </a:lnTo>
                  <a:lnTo>
                    <a:pt x="1156" y="136"/>
                  </a:lnTo>
                  <a:lnTo>
                    <a:pt x="1152" y="157"/>
                  </a:lnTo>
                  <a:lnTo>
                    <a:pt x="1152" y="165"/>
                  </a:lnTo>
                  <a:lnTo>
                    <a:pt x="1152" y="169"/>
                  </a:lnTo>
                  <a:lnTo>
                    <a:pt x="1152" y="174"/>
                  </a:lnTo>
                  <a:lnTo>
                    <a:pt x="1156" y="174"/>
                  </a:lnTo>
                  <a:lnTo>
                    <a:pt x="1160" y="174"/>
                  </a:lnTo>
                  <a:lnTo>
                    <a:pt x="1169" y="174"/>
                  </a:lnTo>
                  <a:lnTo>
                    <a:pt x="1173" y="169"/>
                  </a:lnTo>
                  <a:lnTo>
                    <a:pt x="1181" y="169"/>
                  </a:lnTo>
                  <a:lnTo>
                    <a:pt x="1186" y="174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203" y="178"/>
                  </a:lnTo>
                  <a:lnTo>
                    <a:pt x="1211" y="186"/>
                  </a:lnTo>
                  <a:lnTo>
                    <a:pt x="1215" y="191"/>
                  </a:lnTo>
                  <a:lnTo>
                    <a:pt x="1220" y="195"/>
                  </a:lnTo>
                  <a:lnTo>
                    <a:pt x="1224" y="203"/>
                  </a:lnTo>
                  <a:lnTo>
                    <a:pt x="1224" y="208"/>
                  </a:lnTo>
                  <a:lnTo>
                    <a:pt x="1228" y="212"/>
                  </a:lnTo>
                  <a:lnTo>
                    <a:pt x="1232" y="225"/>
                  </a:lnTo>
                  <a:lnTo>
                    <a:pt x="1236" y="229"/>
                  </a:lnTo>
                  <a:lnTo>
                    <a:pt x="1241" y="246"/>
                  </a:lnTo>
                  <a:lnTo>
                    <a:pt x="1249" y="275"/>
                  </a:lnTo>
                  <a:lnTo>
                    <a:pt x="1258" y="305"/>
                  </a:lnTo>
                  <a:lnTo>
                    <a:pt x="1262" y="313"/>
                  </a:lnTo>
                  <a:lnTo>
                    <a:pt x="1262" y="318"/>
                  </a:lnTo>
                  <a:lnTo>
                    <a:pt x="1266" y="335"/>
                  </a:lnTo>
                  <a:lnTo>
                    <a:pt x="1266" y="339"/>
                  </a:lnTo>
                  <a:lnTo>
                    <a:pt x="1270" y="347"/>
                  </a:lnTo>
                  <a:lnTo>
                    <a:pt x="1270" y="352"/>
                  </a:lnTo>
                  <a:lnTo>
                    <a:pt x="1270" y="356"/>
                  </a:lnTo>
                  <a:lnTo>
                    <a:pt x="1275" y="356"/>
                  </a:lnTo>
                  <a:lnTo>
                    <a:pt x="1275" y="360"/>
                  </a:lnTo>
                  <a:lnTo>
                    <a:pt x="1279" y="364"/>
                  </a:lnTo>
                  <a:lnTo>
                    <a:pt x="1283" y="368"/>
                  </a:lnTo>
                  <a:lnTo>
                    <a:pt x="1291" y="368"/>
                  </a:lnTo>
                  <a:lnTo>
                    <a:pt x="1296" y="368"/>
                  </a:lnTo>
                  <a:lnTo>
                    <a:pt x="1300" y="368"/>
                  </a:lnTo>
                  <a:lnTo>
                    <a:pt x="1308" y="364"/>
                  </a:lnTo>
                  <a:lnTo>
                    <a:pt x="1317" y="360"/>
                  </a:lnTo>
                  <a:lnTo>
                    <a:pt x="1330" y="347"/>
                  </a:lnTo>
                  <a:lnTo>
                    <a:pt x="1334" y="347"/>
                  </a:lnTo>
                  <a:lnTo>
                    <a:pt x="1338" y="343"/>
                  </a:lnTo>
                  <a:lnTo>
                    <a:pt x="1342" y="343"/>
                  </a:lnTo>
                  <a:lnTo>
                    <a:pt x="1347" y="343"/>
                  </a:lnTo>
                  <a:lnTo>
                    <a:pt x="1351" y="343"/>
                  </a:lnTo>
                  <a:lnTo>
                    <a:pt x="1355" y="347"/>
                  </a:lnTo>
                  <a:lnTo>
                    <a:pt x="1359" y="347"/>
                  </a:lnTo>
                  <a:lnTo>
                    <a:pt x="1363" y="352"/>
                  </a:lnTo>
                  <a:lnTo>
                    <a:pt x="1368" y="352"/>
                  </a:lnTo>
                  <a:lnTo>
                    <a:pt x="1376" y="356"/>
                  </a:lnTo>
                  <a:lnTo>
                    <a:pt x="1380" y="360"/>
                  </a:lnTo>
                  <a:lnTo>
                    <a:pt x="1385" y="368"/>
                  </a:lnTo>
                  <a:lnTo>
                    <a:pt x="1406" y="381"/>
                  </a:lnTo>
                  <a:lnTo>
                    <a:pt x="1418" y="394"/>
                  </a:lnTo>
                  <a:lnTo>
                    <a:pt x="1427" y="402"/>
                  </a:lnTo>
                  <a:lnTo>
                    <a:pt x="1435" y="407"/>
                  </a:lnTo>
                  <a:lnTo>
                    <a:pt x="1440" y="411"/>
                  </a:lnTo>
                  <a:lnTo>
                    <a:pt x="1461" y="424"/>
                  </a:lnTo>
                  <a:lnTo>
                    <a:pt x="1469" y="428"/>
                  </a:lnTo>
                  <a:lnTo>
                    <a:pt x="1474" y="428"/>
                  </a:lnTo>
                  <a:lnTo>
                    <a:pt x="1478" y="432"/>
                  </a:lnTo>
                  <a:lnTo>
                    <a:pt x="1490" y="445"/>
                  </a:lnTo>
                  <a:lnTo>
                    <a:pt x="1495" y="449"/>
                  </a:lnTo>
                  <a:lnTo>
                    <a:pt x="1499" y="449"/>
                  </a:lnTo>
                  <a:lnTo>
                    <a:pt x="1503" y="449"/>
                  </a:lnTo>
                  <a:lnTo>
                    <a:pt x="1507" y="449"/>
                  </a:lnTo>
                  <a:lnTo>
                    <a:pt x="1512" y="449"/>
                  </a:lnTo>
                  <a:lnTo>
                    <a:pt x="1516" y="445"/>
                  </a:lnTo>
                  <a:lnTo>
                    <a:pt x="1516" y="440"/>
                  </a:lnTo>
                  <a:lnTo>
                    <a:pt x="1520" y="436"/>
                  </a:lnTo>
                  <a:lnTo>
                    <a:pt x="1520" y="432"/>
                  </a:lnTo>
                  <a:lnTo>
                    <a:pt x="1529" y="419"/>
                  </a:lnTo>
                  <a:lnTo>
                    <a:pt x="1529" y="411"/>
                  </a:lnTo>
                  <a:lnTo>
                    <a:pt x="1533" y="407"/>
                  </a:lnTo>
                  <a:lnTo>
                    <a:pt x="1537" y="402"/>
                  </a:lnTo>
                  <a:lnTo>
                    <a:pt x="1537" y="398"/>
                  </a:lnTo>
                  <a:lnTo>
                    <a:pt x="1541" y="394"/>
                  </a:lnTo>
                  <a:lnTo>
                    <a:pt x="1545" y="394"/>
                  </a:lnTo>
                  <a:lnTo>
                    <a:pt x="1558" y="381"/>
                  </a:lnTo>
                  <a:lnTo>
                    <a:pt x="1567" y="377"/>
                  </a:lnTo>
                  <a:lnTo>
                    <a:pt x="1571" y="373"/>
                  </a:lnTo>
                  <a:lnTo>
                    <a:pt x="1575" y="368"/>
                  </a:lnTo>
                  <a:lnTo>
                    <a:pt x="1588" y="356"/>
                  </a:lnTo>
                  <a:lnTo>
                    <a:pt x="1596" y="347"/>
                  </a:lnTo>
                  <a:lnTo>
                    <a:pt x="1601" y="343"/>
                  </a:lnTo>
                  <a:lnTo>
                    <a:pt x="1605" y="339"/>
                  </a:lnTo>
                  <a:lnTo>
                    <a:pt x="1613" y="339"/>
                  </a:lnTo>
                  <a:lnTo>
                    <a:pt x="1622" y="330"/>
                  </a:lnTo>
                  <a:lnTo>
                    <a:pt x="1639" y="322"/>
                  </a:lnTo>
                  <a:lnTo>
                    <a:pt x="1651" y="318"/>
                  </a:lnTo>
                  <a:lnTo>
                    <a:pt x="1660" y="313"/>
                  </a:lnTo>
                  <a:lnTo>
                    <a:pt x="1664" y="313"/>
                  </a:lnTo>
                  <a:lnTo>
                    <a:pt x="1668" y="313"/>
                  </a:lnTo>
                  <a:lnTo>
                    <a:pt x="1672" y="313"/>
                  </a:lnTo>
                  <a:lnTo>
                    <a:pt x="1677" y="309"/>
                  </a:lnTo>
                  <a:lnTo>
                    <a:pt x="1685" y="309"/>
                  </a:lnTo>
                  <a:lnTo>
                    <a:pt x="1702" y="309"/>
                  </a:lnTo>
                  <a:lnTo>
                    <a:pt x="1723" y="313"/>
                  </a:lnTo>
                  <a:lnTo>
                    <a:pt x="1728" y="313"/>
                  </a:lnTo>
                  <a:lnTo>
                    <a:pt x="1732" y="313"/>
                  </a:lnTo>
                  <a:lnTo>
                    <a:pt x="1740" y="313"/>
                  </a:lnTo>
                  <a:lnTo>
                    <a:pt x="1749" y="309"/>
                  </a:lnTo>
                  <a:lnTo>
                    <a:pt x="1753" y="309"/>
                  </a:lnTo>
                  <a:lnTo>
                    <a:pt x="1766" y="305"/>
                  </a:lnTo>
                  <a:lnTo>
                    <a:pt x="1778" y="301"/>
                  </a:lnTo>
                  <a:lnTo>
                    <a:pt x="1799" y="292"/>
                  </a:lnTo>
                  <a:lnTo>
                    <a:pt x="1808" y="292"/>
                  </a:lnTo>
                  <a:lnTo>
                    <a:pt x="1812" y="288"/>
                  </a:lnTo>
                  <a:lnTo>
                    <a:pt x="1821" y="288"/>
                  </a:lnTo>
                  <a:lnTo>
                    <a:pt x="1825" y="288"/>
                  </a:lnTo>
                  <a:lnTo>
                    <a:pt x="1829" y="288"/>
                  </a:lnTo>
                  <a:lnTo>
                    <a:pt x="1833" y="292"/>
                  </a:lnTo>
                  <a:lnTo>
                    <a:pt x="1838" y="292"/>
                  </a:lnTo>
                  <a:lnTo>
                    <a:pt x="1842" y="296"/>
                  </a:lnTo>
                  <a:lnTo>
                    <a:pt x="1846" y="296"/>
                  </a:lnTo>
                  <a:lnTo>
                    <a:pt x="1855" y="301"/>
                  </a:lnTo>
                  <a:lnTo>
                    <a:pt x="1867" y="309"/>
                  </a:lnTo>
                  <a:lnTo>
                    <a:pt x="1880" y="318"/>
                  </a:lnTo>
                  <a:lnTo>
                    <a:pt x="1956" y="373"/>
                  </a:lnTo>
                  <a:lnTo>
                    <a:pt x="1969" y="381"/>
                  </a:lnTo>
                  <a:lnTo>
                    <a:pt x="1986" y="394"/>
                  </a:lnTo>
                  <a:lnTo>
                    <a:pt x="1998" y="402"/>
                  </a:lnTo>
                  <a:lnTo>
                    <a:pt x="2011" y="407"/>
                  </a:lnTo>
                  <a:lnTo>
                    <a:pt x="2020" y="411"/>
                  </a:lnTo>
                  <a:lnTo>
                    <a:pt x="2024" y="415"/>
                  </a:lnTo>
                  <a:lnTo>
                    <a:pt x="2028" y="419"/>
                  </a:lnTo>
                  <a:lnTo>
                    <a:pt x="2037" y="419"/>
                  </a:lnTo>
                  <a:lnTo>
                    <a:pt x="2041" y="424"/>
                  </a:lnTo>
                  <a:lnTo>
                    <a:pt x="2049" y="424"/>
                  </a:lnTo>
                  <a:lnTo>
                    <a:pt x="2058" y="424"/>
                  </a:lnTo>
                  <a:lnTo>
                    <a:pt x="2066" y="428"/>
                  </a:lnTo>
                  <a:lnTo>
                    <a:pt x="2075" y="428"/>
                  </a:lnTo>
                  <a:lnTo>
                    <a:pt x="2079" y="428"/>
                  </a:lnTo>
                  <a:lnTo>
                    <a:pt x="2096" y="428"/>
                  </a:lnTo>
                  <a:lnTo>
                    <a:pt x="2121" y="428"/>
                  </a:lnTo>
                  <a:lnTo>
                    <a:pt x="2134" y="428"/>
                  </a:lnTo>
                  <a:lnTo>
                    <a:pt x="2142" y="432"/>
                  </a:lnTo>
                  <a:lnTo>
                    <a:pt x="2151" y="432"/>
                  </a:lnTo>
                  <a:lnTo>
                    <a:pt x="2155" y="432"/>
                  </a:lnTo>
                  <a:lnTo>
                    <a:pt x="2164" y="432"/>
                  </a:lnTo>
                  <a:lnTo>
                    <a:pt x="2168" y="436"/>
                  </a:lnTo>
                  <a:lnTo>
                    <a:pt x="2172" y="436"/>
                  </a:lnTo>
                  <a:lnTo>
                    <a:pt x="2180" y="436"/>
                  </a:lnTo>
                  <a:lnTo>
                    <a:pt x="2185" y="440"/>
                  </a:lnTo>
                  <a:lnTo>
                    <a:pt x="2189" y="440"/>
                  </a:lnTo>
                  <a:lnTo>
                    <a:pt x="2193" y="445"/>
                  </a:lnTo>
                  <a:lnTo>
                    <a:pt x="2202" y="445"/>
                  </a:lnTo>
                  <a:lnTo>
                    <a:pt x="2210" y="449"/>
                  </a:lnTo>
                  <a:lnTo>
                    <a:pt x="2227" y="457"/>
                  </a:lnTo>
                  <a:lnTo>
                    <a:pt x="2231" y="462"/>
                  </a:lnTo>
                  <a:lnTo>
                    <a:pt x="2240" y="466"/>
                  </a:lnTo>
                  <a:lnTo>
                    <a:pt x="2244" y="466"/>
                  </a:lnTo>
                  <a:lnTo>
                    <a:pt x="2248" y="470"/>
                  </a:lnTo>
                  <a:lnTo>
                    <a:pt x="2252" y="470"/>
                  </a:lnTo>
                  <a:lnTo>
                    <a:pt x="2257" y="470"/>
                  </a:lnTo>
                  <a:lnTo>
                    <a:pt x="2261" y="470"/>
                  </a:lnTo>
                  <a:lnTo>
                    <a:pt x="2265" y="466"/>
                  </a:lnTo>
                  <a:lnTo>
                    <a:pt x="2269" y="466"/>
                  </a:lnTo>
                  <a:lnTo>
                    <a:pt x="2278" y="462"/>
                  </a:lnTo>
                  <a:lnTo>
                    <a:pt x="2278" y="457"/>
                  </a:lnTo>
                  <a:lnTo>
                    <a:pt x="2282" y="453"/>
                  </a:lnTo>
                  <a:lnTo>
                    <a:pt x="2282" y="445"/>
                  </a:lnTo>
                  <a:lnTo>
                    <a:pt x="2286" y="440"/>
                  </a:lnTo>
                  <a:lnTo>
                    <a:pt x="2286" y="432"/>
                  </a:lnTo>
                  <a:lnTo>
                    <a:pt x="2291" y="424"/>
                  </a:lnTo>
                  <a:lnTo>
                    <a:pt x="2291" y="407"/>
                  </a:lnTo>
                  <a:lnTo>
                    <a:pt x="2291" y="390"/>
                  </a:lnTo>
                  <a:lnTo>
                    <a:pt x="2295" y="377"/>
                  </a:lnTo>
                  <a:lnTo>
                    <a:pt x="2295" y="360"/>
                  </a:lnTo>
                  <a:lnTo>
                    <a:pt x="2295" y="347"/>
                  </a:lnTo>
                  <a:lnTo>
                    <a:pt x="2295" y="318"/>
                  </a:lnTo>
                  <a:lnTo>
                    <a:pt x="2295" y="309"/>
                  </a:lnTo>
                  <a:lnTo>
                    <a:pt x="2295" y="305"/>
                  </a:lnTo>
                  <a:lnTo>
                    <a:pt x="2299" y="296"/>
                  </a:lnTo>
                  <a:lnTo>
                    <a:pt x="2299" y="288"/>
                  </a:lnTo>
                  <a:lnTo>
                    <a:pt x="2303" y="284"/>
                  </a:lnTo>
                  <a:lnTo>
                    <a:pt x="2303" y="275"/>
                  </a:lnTo>
                  <a:lnTo>
                    <a:pt x="2307" y="271"/>
                  </a:lnTo>
                  <a:lnTo>
                    <a:pt x="2307" y="267"/>
                  </a:lnTo>
                  <a:lnTo>
                    <a:pt x="2312" y="263"/>
                  </a:lnTo>
                  <a:lnTo>
                    <a:pt x="2316" y="258"/>
                  </a:lnTo>
                  <a:lnTo>
                    <a:pt x="2320" y="254"/>
                  </a:lnTo>
                  <a:lnTo>
                    <a:pt x="2320" y="250"/>
                  </a:lnTo>
                  <a:lnTo>
                    <a:pt x="2324" y="250"/>
                  </a:lnTo>
                  <a:lnTo>
                    <a:pt x="2329" y="250"/>
                  </a:lnTo>
                  <a:lnTo>
                    <a:pt x="2333" y="250"/>
                  </a:lnTo>
                  <a:lnTo>
                    <a:pt x="2337" y="254"/>
                  </a:lnTo>
                  <a:lnTo>
                    <a:pt x="2341" y="254"/>
                  </a:lnTo>
                  <a:lnTo>
                    <a:pt x="2346" y="258"/>
                  </a:lnTo>
                  <a:lnTo>
                    <a:pt x="2346" y="263"/>
                  </a:lnTo>
                  <a:lnTo>
                    <a:pt x="2350" y="263"/>
                  </a:lnTo>
                  <a:lnTo>
                    <a:pt x="2350" y="271"/>
                  </a:lnTo>
                  <a:lnTo>
                    <a:pt x="2354" y="280"/>
                  </a:lnTo>
                  <a:lnTo>
                    <a:pt x="2358" y="288"/>
                  </a:lnTo>
                  <a:lnTo>
                    <a:pt x="2358" y="292"/>
                  </a:lnTo>
                  <a:lnTo>
                    <a:pt x="2358" y="296"/>
                  </a:lnTo>
                  <a:lnTo>
                    <a:pt x="2358" y="309"/>
                  </a:lnTo>
                  <a:lnTo>
                    <a:pt x="2363" y="322"/>
                  </a:lnTo>
                  <a:lnTo>
                    <a:pt x="2363" y="326"/>
                  </a:lnTo>
                  <a:lnTo>
                    <a:pt x="2363" y="335"/>
                  </a:lnTo>
                  <a:lnTo>
                    <a:pt x="2367" y="339"/>
                  </a:lnTo>
                  <a:lnTo>
                    <a:pt x="2371" y="343"/>
                  </a:lnTo>
                  <a:lnTo>
                    <a:pt x="2375" y="343"/>
                  </a:lnTo>
                  <a:lnTo>
                    <a:pt x="2375" y="339"/>
                  </a:lnTo>
                  <a:lnTo>
                    <a:pt x="2379" y="339"/>
                  </a:lnTo>
                  <a:lnTo>
                    <a:pt x="2379" y="335"/>
                  </a:lnTo>
                  <a:lnTo>
                    <a:pt x="2384" y="330"/>
                  </a:lnTo>
                  <a:lnTo>
                    <a:pt x="2384" y="322"/>
                  </a:lnTo>
                  <a:lnTo>
                    <a:pt x="2384" y="313"/>
                  </a:lnTo>
                  <a:lnTo>
                    <a:pt x="2388" y="309"/>
                  </a:lnTo>
                  <a:lnTo>
                    <a:pt x="2388" y="301"/>
                  </a:lnTo>
                  <a:lnTo>
                    <a:pt x="2384" y="292"/>
                  </a:lnTo>
                  <a:lnTo>
                    <a:pt x="2384" y="284"/>
                  </a:lnTo>
                  <a:lnTo>
                    <a:pt x="2384" y="280"/>
                  </a:lnTo>
                  <a:lnTo>
                    <a:pt x="2384" y="271"/>
                  </a:lnTo>
                  <a:lnTo>
                    <a:pt x="2379" y="258"/>
                  </a:lnTo>
                  <a:lnTo>
                    <a:pt x="2379" y="254"/>
                  </a:lnTo>
                  <a:lnTo>
                    <a:pt x="2379" y="250"/>
                  </a:lnTo>
                  <a:lnTo>
                    <a:pt x="2379" y="246"/>
                  </a:lnTo>
                  <a:lnTo>
                    <a:pt x="2384" y="241"/>
                  </a:lnTo>
                  <a:lnTo>
                    <a:pt x="2384" y="237"/>
                  </a:lnTo>
                  <a:lnTo>
                    <a:pt x="2388" y="237"/>
                  </a:lnTo>
                  <a:lnTo>
                    <a:pt x="2392" y="237"/>
                  </a:lnTo>
                  <a:lnTo>
                    <a:pt x="2396" y="237"/>
                  </a:lnTo>
                  <a:lnTo>
                    <a:pt x="2401" y="237"/>
                  </a:lnTo>
                  <a:lnTo>
                    <a:pt x="2405" y="237"/>
                  </a:lnTo>
                  <a:lnTo>
                    <a:pt x="2409" y="237"/>
                  </a:lnTo>
                  <a:lnTo>
                    <a:pt x="2418" y="241"/>
                  </a:lnTo>
                  <a:lnTo>
                    <a:pt x="2430" y="246"/>
                  </a:lnTo>
                  <a:lnTo>
                    <a:pt x="2434" y="246"/>
                  </a:lnTo>
                  <a:lnTo>
                    <a:pt x="2439" y="246"/>
                  </a:lnTo>
                  <a:lnTo>
                    <a:pt x="2434" y="250"/>
                  </a:lnTo>
                  <a:lnTo>
                    <a:pt x="2434" y="254"/>
                  </a:lnTo>
                  <a:lnTo>
                    <a:pt x="2434" y="258"/>
                  </a:lnTo>
                  <a:lnTo>
                    <a:pt x="2434" y="263"/>
                  </a:lnTo>
                  <a:lnTo>
                    <a:pt x="2434" y="280"/>
                  </a:lnTo>
                  <a:lnTo>
                    <a:pt x="2434" y="288"/>
                  </a:lnTo>
                  <a:lnTo>
                    <a:pt x="2434" y="292"/>
                  </a:lnTo>
                  <a:lnTo>
                    <a:pt x="2430" y="296"/>
                  </a:lnTo>
                  <a:lnTo>
                    <a:pt x="2430" y="301"/>
                  </a:lnTo>
                  <a:lnTo>
                    <a:pt x="2430" y="305"/>
                  </a:lnTo>
                  <a:lnTo>
                    <a:pt x="2426" y="309"/>
                  </a:lnTo>
                  <a:lnTo>
                    <a:pt x="2422" y="313"/>
                  </a:lnTo>
                  <a:lnTo>
                    <a:pt x="2418" y="322"/>
                  </a:lnTo>
                  <a:lnTo>
                    <a:pt x="2418" y="326"/>
                  </a:lnTo>
                  <a:lnTo>
                    <a:pt x="2413" y="330"/>
                  </a:lnTo>
                  <a:lnTo>
                    <a:pt x="2409" y="335"/>
                  </a:lnTo>
                  <a:lnTo>
                    <a:pt x="2409" y="339"/>
                  </a:lnTo>
                  <a:lnTo>
                    <a:pt x="2409" y="343"/>
                  </a:lnTo>
                  <a:lnTo>
                    <a:pt x="2409" y="347"/>
                  </a:lnTo>
                  <a:lnTo>
                    <a:pt x="2409" y="352"/>
                  </a:lnTo>
                  <a:lnTo>
                    <a:pt x="2409" y="360"/>
                  </a:lnTo>
                  <a:lnTo>
                    <a:pt x="2409" y="377"/>
                  </a:lnTo>
                  <a:lnTo>
                    <a:pt x="2409" y="385"/>
                  </a:lnTo>
                  <a:lnTo>
                    <a:pt x="2413" y="407"/>
                  </a:lnTo>
                  <a:lnTo>
                    <a:pt x="2413" y="415"/>
                  </a:lnTo>
                  <a:lnTo>
                    <a:pt x="2413" y="424"/>
                  </a:lnTo>
                  <a:lnTo>
                    <a:pt x="2418" y="428"/>
                  </a:lnTo>
                  <a:lnTo>
                    <a:pt x="2413" y="453"/>
                  </a:lnTo>
                  <a:lnTo>
                    <a:pt x="2413" y="470"/>
                  </a:lnTo>
                  <a:lnTo>
                    <a:pt x="2418" y="479"/>
                  </a:lnTo>
                  <a:lnTo>
                    <a:pt x="2418" y="487"/>
                  </a:lnTo>
                  <a:lnTo>
                    <a:pt x="2418" y="491"/>
                  </a:lnTo>
                  <a:lnTo>
                    <a:pt x="2422" y="500"/>
                  </a:lnTo>
                  <a:lnTo>
                    <a:pt x="2422" y="504"/>
                  </a:lnTo>
                  <a:lnTo>
                    <a:pt x="2426" y="512"/>
                  </a:lnTo>
                  <a:lnTo>
                    <a:pt x="2430" y="517"/>
                  </a:lnTo>
                  <a:lnTo>
                    <a:pt x="2430" y="521"/>
                  </a:lnTo>
                  <a:lnTo>
                    <a:pt x="2443" y="542"/>
                  </a:lnTo>
                  <a:lnTo>
                    <a:pt x="2447" y="551"/>
                  </a:lnTo>
                  <a:lnTo>
                    <a:pt x="2447" y="555"/>
                  </a:lnTo>
                  <a:lnTo>
                    <a:pt x="2451" y="559"/>
                  </a:lnTo>
                  <a:lnTo>
                    <a:pt x="2451" y="563"/>
                  </a:lnTo>
                  <a:lnTo>
                    <a:pt x="2451" y="567"/>
                  </a:lnTo>
                  <a:lnTo>
                    <a:pt x="2447" y="572"/>
                  </a:lnTo>
                  <a:lnTo>
                    <a:pt x="2443" y="576"/>
                  </a:lnTo>
                  <a:lnTo>
                    <a:pt x="2439" y="576"/>
                  </a:lnTo>
                  <a:lnTo>
                    <a:pt x="2439" y="580"/>
                  </a:lnTo>
                  <a:lnTo>
                    <a:pt x="2430" y="580"/>
                  </a:lnTo>
                  <a:lnTo>
                    <a:pt x="2426" y="580"/>
                  </a:lnTo>
                  <a:lnTo>
                    <a:pt x="2422" y="580"/>
                  </a:lnTo>
                  <a:lnTo>
                    <a:pt x="2409" y="580"/>
                  </a:lnTo>
                  <a:lnTo>
                    <a:pt x="2405" y="580"/>
                  </a:lnTo>
                  <a:lnTo>
                    <a:pt x="2401" y="580"/>
                  </a:lnTo>
                  <a:lnTo>
                    <a:pt x="2396" y="580"/>
                  </a:lnTo>
                  <a:lnTo>
                    <a:pt x="2396" y="584"/>
                  </a:lnTo>
                  <a:lnTo>
                    <a:pt x="2392" y="584"/>
                  </a:lnTo>
                  <a:lnTo>
                    <a:pt x="2388" y="593"/>
                  </a:lnTo>
                  <a:lnTo>
                    <a:pt x="2388" y="601"/>
                  </a:lnTo>
                  <a:lnTo>
                    <a:pt x="2384" y="606"/>
                  </a:lnTo>
                  <a:lnTo>
                    <a:pt x="2379" y="618"/>
                  </a:lnTo>
                  <a:lnTo>
                    <a:pt x="2379" y="622"/>
                  </a:lnTo>
                  <a:lnTo>
                    <a:pt x="2375" y="627"/>
                  </a:lnTo>
                  <a:lnTo>
                    <a:pt x="2375" y="631"/>
                  </a:lnTo>
                  <a:lnTo>
                    <a:pt x="2371" y="635"/>
                  </a:lnTo>
                  <a:lnTo>
                    <a:pt x="2367" y="635"/>
                  </a:lnTo>
                  <a:lnTo>
                    <a:pt x="2363" y="635"/>
                  </a:lnTo>
                  <a:lnTo>
                    <a:pt x="2358" y="635"/>
                  </a:lnTo>
                  <a:lnTo>
                    <a:pt x="2354" y="631"/>
                  </a:lnTo>
                  <a:lnTo>
                    <a:pt x="2354" y="627"/>
                  </a:lnTo>
                  <a:lnTo>
                    <a:pt x="2350" y="618"/>
                  </a:lnTo>
                  <a:lnTo>
                    <a:pt x="2329" y="572"/>
                  </a:lnTo>
                  <a:lnTo>
                    <a:pt x="2324" y="567"/>
                  </a:lnTo>
                  <a:lnTo>
                    <a:pt x="2320" y="559"/>
                  </a:lnTo>
                  <a:lnTo>
                    <a:pt x="2320" y="555"/>
                  </a:lnTo>
                  <a:lnTo>
                    <a:pt x="2316" y="551"/>
                  </a:lnTo>
                  <a:lnTo>
                    <a:pt x="2312" y="546"/>
                  </a:lnTo>
                  <a:lnTo>
                    <a:pt x="2307" y="546"/>
                  </a:lnTo>
                  <a:lnTo>
                    <a:pt x="2303" y="542"/>
                  </a:lnTo>
                  <a:lnTo>
                    <a:pt x="2299" y="542"/>
                  </a:lnTo>
                  <a:lnTo>
                    <a:pt x="2295" y="542"/>
                  </a:lnTo>
                  <a:lnTo>
                    <a:pt x="2291" y="542"/>
                  </a:lnTo>
                  <a:lnTo>
                    <a:pt x="2286" y="538"/>
                  </a:lnTo>
                  <a:lnTo>
                    <a:pt x="2278" y="542"/>
                  </a:lnTo>
                  <a:lnTo>
                    <a:pt x="2274" y="542"/>
                  </a:lnTo>
                  <a:lnTo>
                    <a:pt x="2265" y="542"/>
                  </a:lnTo>
                  <a:lnTo>
                    <a:pt x="2257" y="542"/>
                  </a:lnTo>
                  <a:lnTo>
                    <a:pt x="2244" y="546"/>
                  </a:lnTo>
                  <a:lnTo>
                    <a:pt x="2236" y="551"/>
                  </a:lnTo>
                  <a:lnTo>
                    <a:pt x="2219" y="555"/>
                  </a:lnTo>
                  <a:lnTo>
                    <a:pt x="2223" y="580"/>
                  </a:lnTo>
                  <a:lnTo>
                    <a:pt x="2231" y="601"/>
                  </a:lnTo>
                  <a:lnTo>
                    <a:pt x="2236" y="618"/>
                  </a:lnTo>
                  <a:lnTo>
                    <a:pt x="2236" y="622"/>
                  </a:lnTo>
                  <a:lnTo>
                    <a:pt x="2240" y="635"/>
                  </a:lnTo>
                  <a:lnTo>
                    <a:pt x="2240" y="648"/>
                  </a:lnTo>
                  <a:lnTo>
                    <a:pt x="2244" y="652"/>
                  </a:lnTo>
                  <a:lnTo>
                    <a:pt x="2244" y="661"/>
                  </a:lnTo>
                  <a:lnTo>
                    <a:pt x="2244" y="669"/>
                  </a:lnTo>
                  <a:lnTo>
                    <a:pt x="2244" y="673"/>
                  </a:lnTo>
                  <a:lnTo>
                    <a:pt x="2248" y="690"/>
                  </a:lnTo>
                  <a:lnTo>
                    <a:pt x="2248" y="694"/>
                  </a:lnTo>
                  <a:lnTo>
                    <a:pt x="2252" y="699"/>
                  </a:lnTo>
                  <a:lnTo>
                    <a:pt x="2252" y="707"/>
                  </a:lnTo>
                  <a:lnTo>
                    <a:pt x="2252" y="720"/>
                  </a:lnTo>
                  <a:lnTo>
                    <a:pt x="2252" y="724"/>
                  </a:lnTo>
                  <a:lnTo>
                    <a:pt x="2252" y="728"/>
                  </a:lnTo>
                  <a:lnTo>
                    <a:pt x="2252" y="733"/>
                  </a:lnTo>
                  <a:lnTo>
                    <a:pt x="2257" y="737"/>
                  </a:lnTo>
                  <a:lnTo>
                    <a:pt x="2261" y="741"/>
                  </a:lnTo>
                  <a:lnTo>
                    <a:pt x="2269" y="750"/>
                  </a:lnTo>
                  <a:lnTo>
                    <a:pt x="2269" y="754"/>
                  </a:lnTo>
                  <a:lnTo>
                    <a:pt x="2274" y="754"/>
                  </a:lnTo>
                  <a:lnTo>
                    <a:pt x="2274" y="758"/>
                  </a:lnTo>
                  <a:lnTo>
                    <a:pt x="2278" y="766"/>
                  </a:lnTo>
                  <a:lnTo>
                    <a:pt x="2282" y="775"/>
                  </a:lnTo>
                  <a:lnTo>
                    <a:pt x="2282" y="783"/>
                  </a:lnTo>
                  <a:lnTo>
                    <a:pt x="2286" y="792"/>
                  </a:lnTo>
                  <a:lnTo>
                    <a:pt x="2299" y="813"/>
                  </a:lnTo>
                  <a:lnTo>
                    <a:pt x="2299" y="821"/>
                  </a:lnTo>
                  <a:lnTo>
                    <a:pt x="2303" y="830"/>
                  </a:lnTo>
                  <a:lnTo>
                    <a:pt x="2307" y="834"/>
                  </a:lnTo>
                  <a:lnTo>
                    <a:pt x="2307" y="838"/>
                  </a:lnTo>
                  <a:lnTo>
                    <a:pt x="2299" y="838"/>
                  </a:lnTo>
                  <a:lnTo>
                    <a:pt x="2286" y="838"/>
                  </a:lnTo>
                  <a:lnTo>
                    <a:pt x="2278" y="838"/>
                  </a:lnTo>
                  <a:lnTo>
                    <a:pt x="2265" y="834"/>
                  </a:lnTo>
                  <a:lnTo>
                    <a:pt x="2257" y="834"/>
                  </a:lnTo>
                  <a:lnTo>
                    <a:pt x="2248" y="834"/>
                  </a:lnTo>
                  <a:lnTo>
                    <a:pt x="2244" y="830"/>
                  </a:lnTo>
                  <a:lnTo>
                    <a:pt x="2236" y="826"/>
                  </a:lnTo>
                  <a:lnTo>
                    <a:pt x="2227" y="821"/>
                  </a:lnTo>
                  <a:lnTo>
                    <a:pt x="2223" y="817"/>
                  </a:lnTo>
                  <a:lnTo>
                    <a:pt x="2219" y="813"/>
                  </a:lnTo>
                  <a:lnTo>
                    <a:pt x="2210" y="809"/>
                  </a:lnTo>
                  <a:lnTo>
                    <a:pt x="2180" y="779"/>
                  </a:lnTo>
                  <a:lnTo>
                    <a:pt x="2172" y="775"/>
                  </a:lnTo>
                  <a:lnTo>
                    <a:pt x="2168" y="771"/>
                  </a:lnTo>
                  <a:lnTo>
                    <a:pt x="2168" y="766"/>
                  </a:lnTo>
                  <a:lnTo>
                    <a:pt x="2159" y="762"/>
                  </a:lnTo>
                  <a:lnTo>
                    <a:pt x="2155" y="762"/>
                  </a:lnTo>
                  <a:lnTo>
                    <a:pt x="2151" y="762"/>
                  </a:lnTo>
                  <a:lnTo>
                    <a:pt x="2147" y="762"/>
                  </a:lnTo>
                  <a:lnTo>
                    <a:pt x="2142" y="762"/>
                  </a:lnTo>
                  <a:lnTo>
                    <a:pt x="2138" y="762"/>
                  </a:lnTo>
                  <a:lnTo>
                    <a:pt x="2134" y="762"/>
                  </a:lnTo>
                  <a:lnTo>
                    <a:pt x="2121" y="762"/>
                  </a:lnTo>
                  <a:lnTo>
                    <a:pt x="2066" y="775"/>
                  </a:lnTo>
                  <a:lnTo>
                    <a:pt x="2032" y="779"/>
                  </a:lnTo>
                  <a:lnTo>
                    <a:pt x="2024" y="783"/>
                  </a:lnTo>
                  <a:lnTo>
                    <a:pt x="2011" y="783"/>
                  </a:lnTo>
                  <a:lnTo>
                    <a:pt x="1998" y="788"/>
                  </a:lnTo>
                  <a:lnTo>
                    <a:pt x="1990" y="792"/>
                  </a:lnTo>
                  <a:lnTo>
                    <a:pt x="1986" y="792"/>
                  </a:lnTo>
                  <a:lnTo>
                    <a:pt x="1982" y="792"/>
                  </a:lnTo>
                  <a:lnTo>
                    <a:pt x="1969" y="800"/>
                  </a:lnTo>
                  <a:lnTo>
                    <a:pt x="1965" y="800"/>
                  </a:lnTo>
                  <a:lnTo>
                    <a:pt x="1960" y="800"/>
                  </a:lnTo>
                  <a:lnTo>
                    <a:pt x="1952" y="805"/>
                  </a:lnTo>
                  <a:lnTo>
                    <a:pt x="1935" y="809"/>
                  </a:lnTo>
                  <a:lnTo>
                    <a:pt x="1926" y="809"/>
                  </a:lnTo>
                  <a:lnTo>
                    <a:pt x="1918" y="813"/>
                  </a:lnTo>
                  <a:lnTo>
                    <a:pt x="1914" y="813"/>
                  </a:lnTo>
                  <a:lnTo>
                    <a:pt x="1910" y="817"/>
                  </a:lnTo>
                  <a:lnTo>
                    <a:pt x="1905" y="817"/>
                  </a:lnTo>
                  <a:lnTo>
                    <a:pt x="1901" y="821"/>
                  </a:lnTo>
                  <a:lnTo>
                    <a:pt x="1893" y="826"/>
                  </a:lnTo>
                  <a:lnTo>
                    <a:pt x="1888" y="830"/>
                  </a:lnTo>
                  <a:lnTo>
                    <a:pt x="1880" y="838"/>
                  </a:lnTo>
                  <a:lnTo>
                    <a:pt x="1871" y="847"/>
                  </a:lnTo>
                  <a:lnTo>
                    <a:pt x="1867" y="847"/>
                  </a:lnTo>
                  <a:lnTo>
                    <a:pt x="1863" y="851"/>
                  </a:lnTo>
                  <a:lnTo>
                    <a:pt x="1859" y="851"/>
                  </a:lnTo>
                  <a:lnTo>
                    <a:pt x="1855" y="855"/>
                  </a:lnTo>
                  <a:lnTo>
                    <a:pt x="1850" y="855"/>
                  </a:lnTo>
                  <a:lnTo>
                    <a:pt x="1846" y="851"/>
                  </a:lnTo>
                  <a:lnTo>
                    <a:pt x="1842" y="851"/>
                  </a:lnTo>
                  <a:lnTo>
                    <a:pt x="1838" y="851"/>
                  </a:lnTo>
                  <a:lnTo>
                    <a:pt x="1838" y="847"/>
                  </a:lnTo>
                  <a:lnTo>
                    <a:pt x="1838" y="843"/>
                  </a:lnTo>
                  <a:lnTo>
                    <a:pt x="1833" y="843"/>
                  </a:lnTo>
                  <a:lnTo>
                    <a:pt x="1829" y="821"/>
                  </a:lnTo>
                  <a:lnTo>
                    <a:pt x="1821" y="809"/>
                  </a:lnTo>
                  <a:lnTo>
                    <a:pt x="1821" y="800"/>
                  </a:lnTo>
                  <a:lnTo>
                    <a:pt x="1816" y="796"/>
                  </a:lnTo>
                  <a:lnTo>
                    <a:pt x="1812" y="788"/>
                  </a:lnTo>
                  <a:lnTo>
                    <a:pt x="1808" y="783"/>
                  </a:lnTo>
                  <a:lnTo>
                    <a:pt x="1808" y="775"/>
                  </a:lnTo>
                  <a:lnTo>
                    <a:pt x="1804" y="775"/>
                  </a:lnTo>
                  <a:lnTo>
                    <a:pt x="1799" y="775"/>
                  </a:lnTo>
                  <a:lnTo>
                    <a:pt x="1795" y="775"/>
                  </a:lnTo>
                  <a:lnTo>
                    <a:pt x="1791" y="779"/>
                  </a:lnTo>
                  <a:lnTo>
                    <a:pt x="1791" y="783"/>
                  </a:lnTo>
                  <a:lnTo>
                    <a:pt x="1787" y="788"/>
                  </a:lnTo>
                  <a:lnTo>
                    <a:pt x="1787" y="792"/>
                  </a:lnTo>
                  <a:lnTo>
                    <a:pt x="1787" y="796"/>
                  </a:lnTo>
                  <a:lnTo>
                    <a:pt x="1787" y="800"/>
                  </a:lnTo>
                  <a:lnTo>
                    <a:pt x="1787" y="809"/>
                  </a:lnTo>
                  <a:lnTo>
                    <a:pt x="1787" y="813"/>
                  </a:lnTo>
                  <a:lnTo>
                    <a:pt x="1787" y="830"/>
                  </a:lnTo>
                  <a:lnTo>
                    <a:pt x="1787" y="838"/>
                  </a:lnTo>
                  <a:lnTo>
                    <a:pt x="1787" y="843"/>
                  </a:lnTo>
                  <a:lnTo>
                    <a:pt x="1787" y="847"/>
                  </a:lnTo>
                  <a:lnTo>
                    <a:pt x="1787" y="851"/>
                  </a:lnTo>
                  <a:lnTo>
                    <a:pt x="1787" y="860"/>
                  </a:lnTo>
                  <a:lnTo>
                    <a:pt x="1783" y="860"/>
                  </a:lnTo>
                  <a:lnTo>
                    <a:pt x="1783" y="868"/>
                  </a:lnTo>
                  <a:lnTo>
                    <a:pt x="1774" y="872"/>
                  </a:lnTo>
                  <a:lnTo>
                    <a:pt x="1770" y="872"/>
                  </a:lnTo>
                  <a:lnTo>
                    <a:pt x="1766" y="877"/>
                  </a:lnTo>
                  <a:lnTo>
                    <a:pt x="1757" y="877"/>
                  </a:lnTo>
                  <a:lnTo>
                    <a:pt x="1749" y="881"/>
                  </a:lnTo>
                  <a:lnTo>
                    <a:pt x="1728" y="885"/>
                  </a:lnTo>
                  <a:lnTo>
                    <a:pt x="1719" y="885"/>
                  </a:lnTo>
                  <a:lnTo>
                    <a:pt x="1681" y="893"/>
                  </a:lnTo>
                  <a:lnTo>
                    <a:pt x="1668" y="893"/>
                  </a:lnTo>
                  <a:lnTo>
                    <a:pt x="1660" y="898"/>
                  </a:lnTo>
                  <a:lnTo>
                    <a:pt x="1651" y="902"/>
                  </a:lnTo>
                  <a:lnTo>
                    <a:pt x="1643" y="902"/>
                  </a:lnTo>
                  <a:lnTo>
                    <a:pt x="1634" y="906"/>
                  </a:lnTo>
                  <a:lnTo>
                    <a:pt x="1622" y="915"/>
                  </a:lnTo>
                  <a:lnTo>
                    <a:pt x="1601" y="919"/>
                  </a:lnTo>
                  <a:lnTo>
                    <a:pt x="1596" y="923"/>
                  </a:lnTo>
                  <a:lnTo>
                    <a:pt x="1592" y="923"/>
                  </a:lnTo>
                  <a:lnTo>
                    <a:pt x="1575" y="927"/>
                  </a:lnTo>
                  <a:lnTo>
                    <a:pt x="1520" y="944"/>
                  </a:lnTo>
                  <a:lnTo>
                    <a:pt x="1516" y="944"/>
                  </a:lnTo>
                  <a:lnTo>
                    <a:pt x="1512" y="944"/>
                  </a:lnTo>
                  <a:lnTo>
                    <a:pt x="1507" y="948"/>
                  </a:lnTo>
                  <a:lnTo>
                    <a:pt x="1503" y="948"/>
                  </a:lnTo>
                  <a:lnTo>
                    <a:pt x="1499" y="953"/>
                  </a:lnTo>
                  <a:lnTo>
                    <a:pt x="1495" y="957"/>
                  </a:lnTo>
                  <a:lnTo>
                    <a:pt x="1495" y="961"/>
                  </a:lnTo>
                  <a:lnTo>
                    <a:pt x="1495" y="970"/>
                  </a:lnTo>
                  <a:lnTo>
                    <a:pt x="1495" y="974"/>
                  </a:lnTo>
                  <a:lnTo>
                    <a:pt x="1490" y="978"/>
                  </a:lnTo>
                  <a:lnTo>
                    <a:pt x="1490" y="987"/>
                  </a:lnTo>
                  <a:lnTo>
                    <a:pt x="1495" y="1004"/>
                  </a:lnTo>
                  <a:lnTo>
                    <a:pt x="1495" y="1012"/>
                  </a:lnTo>
                  <a:lnTo>
                    <a:pt x="1495" y="1016"/>
                  </a:lnTo>
                  <a:lnTo>
                    <a:pt x="1490" y="1025"/>
                  </a:lnTo>
                  <a:lnTo>
                    <a:pt x="1490" y="1029"/>
                  </a:lnTo>
                  <a:lnTo>
                    <a:pt x="1490" y="1033"/>
                  </a:lnTo>
                  <a:lnTo>
                    <a:pt x="1486" y="1037"/>
                  </a:lnTo>
                  <a:lnTo>
                    <a:pt x="1486" y="1042"/>
                  </a:lnTo>
                  <a:lnTo>
                    <a:pt x="1482" y="1042"/>
                  </a:lnTo>
                  <a:lnTo>
                    <a:pt x="1478" y="1046"/>
                  </a:lnTo>
                  <a:lnTo>
                    <a:pt x="1474" y="1050"/>
                  </a:lnTo>
                  <a:lnTo>
                    <a:pt x="1469" y="1050"/>
                  </a:lnTo>
                  <a:lnTo>
                    <a:pt x="1465" y="1050"/>
                  </a:lnTo>
                  <a:lnTo>
                    <a:pt x="1461" y="1050"/>
                  </a:lnTo>
                  <a:lnTo>
                    <a:pt x="1457" y="1050"/>
                  </a:lnTo>
                  <a:lnTo>
                    <a:pt x="1452" y="1050"/>
                  </a:lnTo>
                  <a:lnTo>
                    <a:pt x="1448" y="1050"/>
                  </a:lnTo>
                  <a:lnTo>
                    <a:pt x="1444" y="1050"/>
                  </a:lnTo>
                  <a:lnTo>
                    <a:pt x="1440" y="1046"/>
                  </a:lnTo>
                  <a:lnTo>
                    <a:pt x="1435" y="1046"/>
                  </a:lnTo>
                  <a:lnTo>
                    <a:pt x="1431" y="1042"/>
                  </a:lnTo>
                  <a:lnTo>
                    <a:pt x="1427" y="1042"/>
                  </a:lnTo>
                  <a:lnTo>
                    <a:pt x="1423" y="1037"/>
                  </a:lnTo>
                  <a:lnTo>
                    <a:pt x="1423" y="1033"/>
                  </a:lnTo>
                  <a:lnTo>
                    <a:pt x="1418" y="1033"/>
                  </a:lnTo>
                  <a:lnTo>
                    <a:pt x="1418" y="1029"/>
                  </a:lnTo>
                  <a:lnTo>
                    <a:pt x="1418" y="1025"/>
                  </a:lnTo>
                  <a:lnTo>
                    <a:pt x="1414" y="1025"/>
                  </a:lnTo>
                  <a:lnTo>
                    <a:pt x="1414" y="1020"/>
                  </a:lnTo>
                  <a:lnTo>
                    <a:pt x="1410" y="1008"/>
                  </a:lnTo>
                  <a:lnTo>
                    <a:pt x="1410" y="995"/>
                  </a:lnTo>
                  <a:lnTo>
                    <a:pt x="1410" y="987"/>
                  </a:lnTo>
                  <a:lnTo>
                    <a:pt x="1406" y="974"/>
                  </a:lnTo>
                  <a:lnTo>
                    <a:pt x="1406" y="961"/>
                  </a:lnTo>
                  <a:lnTo>
                    <a:pt x="1406" y="953"/>
                  </a:lnTo>
                  <a:lnTo>
                    <a:pt x="1406" y="944"/>
                  </a:lnTo>
                  <a:lnTo>
                    <a:pt x="1406" y="940"/>
                  </a:lnTo>
                  <a:lnTo>
                    <a:pt x="1406" y="936"/>
                  </a:lnTo>
                  <a:lnTo>
                    <a:pt x="1402" y="936"/>
                  </a:lnTo>
                  <a:lnTo>
                    <a:pt x="1402" y="932"/>
                  </a:lnTo>
                  <a:lnTo>
                    <a:pt x="1402" y="927"/>
                  </a:lnTo>
                  <a:lnTo>
                    <a:pt x="1402" y="919"/>
                  </a:lnTo>
                  <a:lnTo>
                    <a:pt x="1402" y="915"/>
                  </a:lnTo>
                  <a:lnTo>
                    <a:pt x="1406" y="889"/>
                  </a:lnTo>
                  <a:lnTo>
                    <a:pt x="1406" y="881"/>
                  </a:lnTo>
                  <a:lnTo>
                    <a:pt x="1406" y="872"/>
                  </a:lnTo>
                  <a:lnTo>
                    <a:pt x="1402" y="868"/>
                  </a:lnTo>
                  <a:lnTo>
                    <a:pt x="1402" y="864"/>
                  </a:lnTo>
                  <a:lnTo>
                    <a:pt x="1397" y="860"/>
                  </a:lnTo>
                  <a:lnTo>
                    <a:pt x="1393" y="855"/>
                  </a:lnTo>
                  <a:lnTo>
                    <a:pt x="1389" y="855"/>
                  </a:lnTo>
                  <a:lnTo>
                    <a:pt x="1380" y="851"/>
                  </a:lnTo>
                  <a:lnTo>
                    <a:pt x="1372" y="847"/>
                  </a:lnTo>
                  <a:lnTo>
                    <a:pt x="1359" y="847"/>
                  </a:lnTo>
                  <a:lnTo>
                    <a:pt x="1355" y="847"/>
                  </a:lnTo>
                  <a:lnTo>
                    <a:pt x="1355" y="843"/>
                  </a:lnTo>
                  <a:lnTo>
                    <a:pt x="1351" y="843"/>
                  </a:lnTo>
                  <a:lnTo>
                    <a:pt x="1351" y="838"/>
                  </a:lnTo>
                  <a:lnTo>
                    <a:pt x="1347" y="830"/>
                  </a:lnTo>
                  <a:lnTo>
                    <a:pt x="1347" y="826"/>
                  </a:lnTo>
                  <a:lnTo>
                    <a:pt x="1347" y="821"/>
                  </a:lnTo>
                  <a:lnTo>
                    <a:pt x="1351" y="817"/>
                  </a:lnTo>
                  <a:lnTo>
                    <a:pt x="1351" y="800"/>
                  </a:lnTo>
                  <a:lnTo>
                    <a:pt x="1351" y="796"/>
                  </a:lnTo>
                  <a:lnTo>
                    <a:pt x="1351" y="792"/>
                  </a:lnTo>
                  <a:lnTo>
                    <a:pt x="1351" y="788"/>
                  </a:lnTo>
                  <a:lnTo>
                    <a:pt x="1347" y="783"/>
                  </a:lnTo>
                  <a:lnTo>
                    <a:pt x="1342" y="779"/>
                  </a:lnTo>
                  <a:lnTo>
                    <a:pt x="1334" y="775"/>
                  </a:lnTo>
                  <a:lnTo>
                    <a:pt x="1330" y="771"/>
                  </a:lnTo>
                  <a:lnTo>
                    <a:pt x="1325" y="771"/>
                  </a:lnTo>
                  <a:lnTo>
                    <a:pt x="1321" y="766"/>
                  </a:lnTo>
                  <a:lnTo>
                    <a:pt x="1317" y="766"/>
                  </a:lnTo>
                  <a:lnTo>
                    <a:pt x="1313" y="766"/>
                  </a:lnTo>
                  <a:lnTo>
                    <a:pt x="1304" y="766"/>
                  </a:lnTo>
                  <a:lnTo>
                    <a:pt x="1304" y="762"/>
                  </a:lnTo>
                  <a:lnTo>
                    <a:pt x="1296" y="766"/>
                  </a:lnTo>
                  <a:lnTo>
                    <a:pt x="1291" y="766"/>
                  </a:lnTo>
                  <a:lnTo>
                    <a:pt x="1287" y="766"/>
                  </a:lnTo>
                  <a:lnTo>
                    <a:pt x="1279" y="771"/>
                  </a:lnTo>
                  <a:lnTo>
                    <a:pt x="1275" y="775"/>
                  </a:lnTo>
                  <a:lnTo>
                    <a:pt x="1270" y="775"/>
                  </a:lnTo>
                  <a:lnTo>
                    <a:pt x="1266" y="775"/>
                  </a:lnTo>
                  <a:lnTo>
                    <a:pt x="1262" y="775"/>
                  </a:lnTo>
                  <a:lnTo>
                    <a:pt x="1258" y="775"/>
                  </a:lnTo>
                  <a:lnTo>
                    <a:pt x="1253" y="775"/>
                  </a:lnTo>
                  <a:lnTo>
                    <a:pt x="1245" y="771"/>
                  </a:lnTo>
                  <a:lnTo>
                    <a:pt x="1241" y="771"/>
                  </a:lnTo>
                  <a:lnTo>
                    <a:pt x="1236" y="766"/>
                  </a:lnTo>
                  <a:lnTo>
                    <a:pt x="1232" y="762"/>
                  </a:lnTo>
                  <a:lnTo>
                    <a:pt x="1228" y="758"/>
                  </a:lnTo>
                  <a:lnTo>
                    <a:pt x="1224" y="754"/>
                  </a:lnTo>
                  <a:lnTo>
                    <a:pt x="1220" y="750"/>
                  </a:lnTo>
                  <a:lnTo>
                    <a:pt x="1220" y="745"/>
                  </a:lnTo>
                  <a:lnTo>
                    <a:pt x="1215" y="737"/>
                  </a:lnTo>
                  <a:lnTo>
                    <a:pt x="1215" y="733"/>
                  </a:lnTo>
                  <a:lnTo>
                    <a:pt x="1215" y="728"/>
                  </a:lnTo>
                  <a:lnTo>
                    <a:pt x="1211" y="728"/>
                  </a:lnTo>
                  <a:lnTo>
                    <a:pt x="1207" y="724"/>
                  </a:lnTo>
                  <a:lnTo>
                    <a:pt x="1203" y="724"/>
                  </a:lnTo>
                  <a:lnTo>
                    <a:pt x="1198" y="724"/>
                  </a:lnTo>
                  <a:lnTo>
                    <a:pt x="1194" y="724"/>
                  </a:lnTo>
                  <a:lnTo>
                    <a:pt x="1186" y="724"/>
                  </a:lnTo>
                  <a:lnTo>
                    <a:pt x="1181" y="728"/>
                  </a:lnTo>
                  <a:lnTo>
                    <a:pt x="1169" y="733"/>
                  </a:lnTo>
                  <a:lnTo>
                    <a:pt x="1164" y="737"/>
                  </a:lnTo>
                  <a:lnTo>
                    <a:pt x="1160" y="741"/>
                  </a:lnTo>
                  <a:lnTo>
                    <a:pt x="1156" y="745"/>
                  </a:lnTo>
                  <a:lnTo>
                    <a:pt x="1152" y="750"/>
                  </a:lnTo>
                  <a:lnTo>
                    <a:pt x="1148" y="754"/>
                  </a:lnTo>
                  <a:lnTo>
                    <a:pt x="1148" y="758"/>
                  </a:lnTo>
                  <a:lnTo>
                    <a:pt x="1143" y="762"/>
                  </a:lnTo>
                  <a:lnTo>
                    <a:pt x="1143" y="766"/>
                  </a:lnTo>
                  <a:lnTo>
                    <a:pt x="1143" y="771"/>
                  </a:lnTo>
                  <a:lnTo>
                    <a:pt x="1139" y="779"/>
                  </a:lnTo>
                  <a:lnTo>
                    <a:pt x="1139" y="788"/>
                  </a:lnTo>
                  <a:lnTo>
                    <a:pt x="1139" y="796"/>
                  </a:lnTo>
                  <a:lnTo>
                    <a:pt x="1135" y="813"/>
                  </a:lnTo>
                  <a:lnTo>
                    <a:pt x="1135" y="821"/>
                  </a:lnTo>
                  <a:lnTo>
                    <a:pt x="1131" y="830"/>
                  </a:lnTo>
                  <a:lnTo>
                    <a:pt x="1131" y="838"/>
                  </a:lnTo>
                  <a:lnTo>
                    <a:pt x="1126" y="847"/>
                  </a:lnTo>
                  <a:lnTo>
                    <a:pt x="1126" y="851"/>
                  </a:lnTo>
                  <a:lnTo>
                    <a:pt x="1126" y="855"/>
                  </a:lnTo>
                  <a:lnTo>
                    <a:pt x="1126" y="860"/>
                  </a:lnTo>
                  <a:lnTo>
                    <a:pt x="1126" y="864"/>
                  </a:lnTo>
                  <a:lnTo>
                    <a:pt x="1126" y="868"/>
                  </a:lnTo>
                  <a:lnTo>
                    <a:pt x="1131" y="877"/>
                  </a:lnTo>
                  <a:lnTo>
                    <a:pt x="1131" y="881"/>
                  </a:lnTo>
                  <a:lnTo>
                    <a:pt x="1135" y="885"/>
                  </a:lnTo>
                  <a:lnTo>
                    <a:pt x="1135" y="889"/>
                  </a:lnTo>
                  <a:lnTo>
                    <a:pt x="1135" y="893"/>
                  </a:lnTo>
                  <a:lnTo>
                    <a:pt x="1139" y="893"/>
                  </a:lnTo>
                  <a:lnTo>
                    <a:pt x="1139" y="898"/>
                  </a:lnTo>
                  <a:lnTo>
                    <a:pt x="1143" y="898"/>
                  </a:lnTo>
                  <a:lnTo>
                    <a:pt x="1148" y="902"/>
                  </a:lnTo>
                  <a:lnTo>
                    <a:pt x="1160" y="910"/>
                  </a:lnTo>
                  <a:lnTo>
                    <a:pt x="1164" y="915"/>
                  </a:lnTo>
                  <a:lnTo>
                    <a:pt x="1181" y="923"/>
                  </a:lnTo>
                  <a:lnTo>
                    <a:pt x="1186" y="923"/>
                  </a:lnTo>
                  <a:lnTo>
                    <a:pt x="1190" y="927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3" y="944"/>
                  </a:lnTo>
                  <a:lnTo>
                    <a:pt x="1207" y="948"/>
                  </a:lnTo>
                  <a:lnTo>
                    <a:pt x="1211" y="957"/>
                  </a:lnTo>
                  <a:lnTo>
                    <a:pt x="1211" y="961"/>
                  </a:lnTo>
                  <a:lnTo>
                    <a:pt x="1215" y="970"/>
                  </a:lnTo>
                  <a:lnTo>
                    <a:pt x="1215" y="974"/>
                  </a:lnTo>
                  <a:lnTo>
                    <a:pt x="1215" y="978"/>
                  </a:lnTo>
                  <a:lnTo>
                    <a:pt x="1211" y="987"/>
                  </a:lnTo>
                  <a:lnTo>
                    <a:pt x="1211" y="991"/>
                  </a:lnTo>
                  <a:lnTo>
                    <a:pt x="1207" y="1012"/>
                  </a:lnTo>
                  <a:lnTo>
                    <a:pt x="1207" y="1016"/>
                  </a:lnTo>
                  <a:lnTo>
                    <a:pt x="1207" y="1020"/>
                  </a:lnTo>
                  <a:lnTo>
                    <a:pt x="1203" y="1025"/>
                  </a:lnTo>
                  <a:lnTo>
                    <a:pt x="1203" y="1029"/>
                  </a:lnTo>
                  <a:lnTo>
                    <a:pt x="1198" y="1037"/>
                  </a:lnTo>
                  <a:lnTo>
                    <a:pt x="1194" y="1046"/>
                  </a:lnTo>
                  <a:lnTo>
                    <a:pt x="1190" y="1050"/>
                  </a:lnTo>
                  <a:lnTo>
                    <a:pt x="1190" y="1054"/>
                  </a:lnTo>
                  <a:lnTo>
                    <a:pt x="1186" y="1054"/>
                  </a:lnTo>
                  <a:lnTo>
                    <a:pt x="1181" y="1059"/>
                  </a:lnTo>
                  <a:lnTo>
                    <a:pt x="1181" y="1063"/>
                  </a:lnTo>
                  <a:lnTo>
                    <a:pt x="1164" y="1076"/>
                  </a:lnTo>
                  <a:lnTo>
                    <a:pt x="1160" y="1076"/>
                  </a:lnTo>
                  <a:lnTo>
                    <a:pt x="1156" y="1080"/>
                  </a:lnTo>
                  <a:lnTo>
                    <a:pt x="1148" y="1084"/>
                  </a:lnTo>
                  <a:lnTo>
                    <a:pt x="1143" y="1088"/>
                  </a:lnTo>
                  <a:lnTo>
                    <a:pt x="1139" y="1092"/>
                  </a:lnTo>
                  <a:lnTo>
                    <a:pt x="1135" y="1101"/>
                  </a:lnTo>
                  <a:lnTo>
                    <a:pt x="1131" y="1109"/>
                  </a:lnTo>
                  <a:lnTo>
                    <a:pt x="1131" y="1118"/>
                  </a:lnTo>
                  <a:lnTo>
                    <a:pt x="1126" y="1122"/>
                  </a:lnTo>
                  <a:lnTo>
                    <a:pt x="1122" y="1126"/>
                  </a:lnTo>
                  <a:lnTo>
                    <a:pt x="1122" y="1131"/>
                  </a:lnTo>
                  <a:lnTo>
                    <a:pt x="1118" y="1131"/>
                  </a:lnTo>
                  <a:lnTo>
                    <a:pt x="1109" y="1139"/>
                  </a:lnTo>
                  <a:lnTo>
                    <a:pt x="1109" y="1143"/>
                  </a:lnTo>
                  <a:lnTo>
                    <a:pt x="1105" y="1147"/>
                  </a:lnTo>
                  <a:lnTo>
                    <a:pt x="1101" y="1152"/>
                  </a:lnTo>
                  <a:lnTo>
                    <a:pt x="1101" y="1156"/>
                  </a:lnTo>
                  <a:lnTo>
                    <a:pt x="1097" y="1160"/>
                  </a:lnTo>
                  <a:lnTo>
                    <a:pt x="1093" y="1160"/>
                  </a:lnTo>
                  <a:lnTo>
                    <a:pt x="1088" y="1160"/>
                  </a:lnTo>
                  <a:lnTo>
                    <a:pt x="1084" y="1160"/>
                  </a:lnTo>
                  <a:lnTo>
                    <a:pt x="1080" y="1160"/>
                  </a:lnTo>
                  <a:lnTo>
                    <a:pt x="1071" y="1156"/>
                  </a:lnTo>
                  <a:lnTo>
                    <a:pt x="1067" y="1156"/>
                  </a:lnTo>
                  <a:lnTo>
                    <a:pt x="1063" y="1160"/>
                  </a:lnTo>
                  <a:lnTo>
                    <a:pt x="1063" y="1164"/>
                  </a:lnTo>
                  <a:lnTo>
                    <a:pt x="1063" y="1169"/>
                  </a:lnTo>
                  <a:lnTo>
                    <a:pt x="1063" y="1173"/>
                  </a:lnTo>
                  <a:lnTo>
                    <a:pt x="1063" y="1181"/>
                  </a:lnTo>
                  <a:lnTo>
                    <a:pt x="1063" y="1198"/>
                  </a:lnTo>
                  <a:lnTo>
                    <a:pt x="1063" y="1207"/>
                  </a:lnTo>
                  <a:lnTo>
                    <a:pt x="1063" y="1215"/>
                  </a:lnTo>
                  <a:lnTo>
                    <a:pt x="1063" y="1219"/>
                  </a:lnTo>
                  <a:lnTo>
                    <a:pt x="1063" y="1224"/>
                  </a:lnTo>
                  <a:lnTo>
                    <a:pt x="1059" y="1228"/>
                  </a:lnTo>
                  <a:lnTo>
                    <a:pt x="1059" y="1236"/>
                  </a:lnTo>
                  <a:lnTo>
                    <a:pt x="1059" y="1241"/>
                  </a:lnTo>
                  <a:lnTo>
                    <a:pt x="1054" y="1245"/>
                  </a:lnTo>
                  <a:lnTo>
                    <a:pt x="1050" y="1245"/>
                  </a:lnTo>
                  <a:lnTo>
                    <a:pt x="1050" y="1249"/>
                  </a:lnTo>
                  <a:lnTo>
                    <a:pt x="1046" y="1258"/>
                  </a:lnTo>
                  <a:lnTo>
                    <a:pt x="1042" y="1258"/>
                  </a:lnTo>
                  <a:lnTo>
                    <a:pt x="1037" y="1262"/>
                  </a:lnTo>
                  <a:lnTo>
                    <a:pt x="1029" y="1270"/>
                  </a:lnTo>
                  <a:lnTo>
                    <a:pt x="1025" y="1274"/>
                  </a:lnTo>
                  <a:lnTo>
                    <a:pt x="1004" y="1287"/>
                  </a:lnTo>
                  <a:lnTo>
                    <a:pt x="999" y="1296"/>
                  </a:lnTo>
                  <a:lnTo>
                    <a:pt x="995" y="1296"/>
                  </a:lnTo>
                  <a:lnTo>
                    <a:pt x="991" y="1300"/>
                  </a:lnTo>
                  <a:lnTo>
                    <a:pt x="991" y="1304"/>
                  </a:lnTo>
                  <a:lnTo>
                    <a:pt x="982" y="1313"/>
                  </a:lnTo>
                  <a:lnTo>
                    <a:pt x="970" y="1325"/>
                  </a:lnTo>
                  <a:lnTo>
                    <a:pt x="966" y="1334"/>
                  </a:lnTo>
                  <a:lnTo>
                    <a:pt x="957" y="1346"/>
                  </a:lnTo>
                  <a:lnTo>
                    <a:pt x="957" y="1351"/>
                  </a:lnTo>
                  <a:lnTo>
                    <a:pt x="944" y="1368"/>
                  </a:lnTo>
                  <a:lnTo>
                    <a:pt x="944" y="1372"/>
                  </a:lnTo>
                  <a:lnTo>
                    <a:pt x="940" y="1376"/>
                  </a:lnTo>
                  <a:lnTo>
                    <a:pt x="936" y="1380"/>
                  </a:lnTo>
                  <a:lnTo>
                    <a:pt x="932" y="1380"/>
                  </a:lnTo>
                  <a:lnTo>
                    <a:pt x="927" y="1380"/>
                  </a:lnTo>
                  <a:lnTo>
                    <a:pt x="923" y="1376"/>
                  </a:lnTo>
                  <a:lnTo>
                    <a:pt x="919" y="1372"/>
                  </a:lnTo>
                  <a:lnTo>
                    <a:pt x="919" y="1368"/>
                  </a:lnTo>
                  <a:lnTo>
                    <a:pt x="910" y="1359"/>
                  </a:lnTo>
                  <a:lnTo>
                    <a:pt x="906" y="1355"/>
                  </a:lnTo>
                  <a:lnTo>
                    <a:pt x="902" y="1351"/>
                  </a:lnTo>
                  <a:lnTo>
                    <a:pt x="902" y="1346"/>
                  </a:lnTo>
                  <a:lnTo>
                    <a:pt x="898" y="1346"/>
                  </a:lnTo>
                  <a:lnTo>
                    <a:pt x="894" y="1346"/>
                  </a:lnTo>
                  <a:lnTo>
                    <a:pt x="889" y="1346"/>
                  </a:lnTo>
                  <a:lnTo>
                    <a:pt x="885" y="1346"/>
                  </a:lnTo>
                  <a:lnTo>
                    <a:pt x="881" y="1346"/>
                  </a:lnTo>
                  <a:lnTo>
                    <a:pt x="877" y="1346"/>
                  </a:lnTo>
                  <a:lnTo>
                    <a:pt x="872" y="1351"/>
                  </a:lnTo>
                  <a:lnTo>
                    <a:pt x="872" y="1355"/>
                  </a:lnTo>
                  <a:lnTo>
                    <a:pt x="868" y="1359"/>
                  </a:lnTo>
                  <a:lnTo>
                    <a:pt x="855" y="1385"/>
                  </a:lnTo>
                  <a:lnTo>
                    <a:pt x="834" y="1418"/>
                  </a:lnTo>
                  <a:lnTo>
                    <a:pt x="830" y="1427"/>
                  </a:lnTo>
                  <a:lnTo>
                    <a:pt x="826" y="1435"/>
                  </a:lnTo>
                  <a:lnTo>
                    <a:pt x="822" y="1444"/>
                  </a:lnTo>
                  <a:lnTo>
                    <a:pt x="817" y="1452"/>
                  </a:lnTo>
                  <a:lnTo>
                    <a:pt x="813" y="1457"/>
                  </a:lnTo>
                  <a:lnTo>
                    <a:pt x="813" y="1469"/>
                  </a:lnTo>
                  <a:lnTo>
                    <a:pt x="809" y="1473"/>
                  </a:lnTo>
                  <a:lnTo>
                    <a:pt x="809" y="1482"/>
                  </a:lnTo>
                  <a:lnTo>
                    <a:pt x="809" y="1490"/>
                  </a:lnTo>
                  <a:lnTo>
                    <a:pt x="809" y="1499"/>
                  </a:lnTo>
                  <a:lnTo>
                    <a:pt x="809" y="1507"/>
                  </a:lnTo>
                  <a:lnTo>
                    <a:pt x="809" y="1512"/>
                  </a:lnTo>
                  <a:lnTo>
                    <a:pt x="813" y="1524"/>
                  </a:lnTo>
                  <a:lnTo>
                    <a:pt x="813" y="1529"/>
                  </a:lnTo>
                  <a:lnTo>
                    <a:pt x="817" y="1533"/>
                  </a:lnTo>
                  <a:lnTo>
                    <a:pt x="817" y="1537"/>
                  </a:lnTo>
                  <a:lnTo>
                    <a:pt x="813" y="1541"/>
                  </a:lnTo>
                  <a:lnTo>
                    <a:pt x="813" y="1545"/>
                  </a:lnTo>
                  <a:lnTo>
                    <a:pt x="800" y="1562"/>
                  </a:lnTo>
                  <a:lnTo>
                    <a:pt x="796" y="1567"/>
                  </a:lnTo>
                  <a:lnTo>
                    <a:pt x="792" y="1571"/>
                  </a:lnTo>
                  <a:lnTo>
                    <a:pt x="788" y="1575"/>
                  </a:lnTo>
                  <a:lnTo>
                    <a:pt x="783" y="1579"/>
                  </a:lnTo>
                  <a:lnTo>
                    <a:pt x="779" y="1579"/>
                  </a:lnTo>
                  <a:lnTo>
                    <a:pt x="775" y="1584"/>
                  </a:lnTo>
                  <a:lnTo>
                    <a:pt x="767" y="1584"/>
                  </a:lnTo>
                  <a:lnTo>
                    <a:pt x="762" y="1584"/>
                  </a:lnTo>
                  <a:lnTo>
                    <a:pt x="758" y="1588"/>
                  </a:lnTo>
                  <a:lnTo>
                    <a:pt x="750" y="1588"/>
                  </a:lnTo>
                  <a:lnTo>
                    <a:pt x="737" y="1588"/>
                  </a:lnTo>
                  <a:lnTo>
                    <a:pt x="728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40" y="1588"/>
                  </a:lnTo>
                  <a:lnTo>
                    <a:pt x="627" y="1588"/>
                  </a:lnTo>
                  <a:lnTo>
                    <a:pt x="618" y="1588"/>
                  </a:lnTo>
                  <a:lnTo>
                    <a:pt x="610" y="1588"/>
                  </a:lnTo>
                  <a:lnTo>
                    <a:pt x="601" y="1592"/>
                  </a:lnTo>
                  <a:lnTo>
                    <a:pt x="593" y="1592"/>
                  </a:lnTo>
                  <a:lnTo>
                    <a:pt x="589" y="1596"/>
                  </a:lnTo>
                  <a:lnTo>
                    <a:pt x="585" y="1596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8" y="1605"/>
                  </a:lnTo>
                  <a:lnTo>
                    <a:pt x="563" y="1609"/>
                  </a:lnTo>
                  <a:lnTo>
                    <a:pt x="555" y="1617"/>
                  </a:lnTo>
                  <a:lnTo>
                    <a:pt x="551" y="1622"/>
                  </a:lnTo>
                  <a:lnTo>
                    <a:pt x="525" y="1647"/>
                  </a:lnTo>
                  <a:lnTo>
                    <a:pt x="521" y="1651"/>
                  </a:lnTo>
                  <a:lnTo>
                    <a:pt x="513" y="1656"/>
                  </a:lnTo>
                  <a:lnTo>
                    <a:pt x="508" y="1664"/>
                  </a:lnTo>
                  <a:lnTo>
                    <a:pt x="508" y="1668"/>
                  </a:lnTo>
                  <a:lnTo>
                    <a:pt x="504" y="1672"/>
                  </a:lnTo>
                  <a:lnTo>
                    <a:pt x="500" y="1677"/>
                  </a:lnTo>
                  <a:lnTo>
                    <a:pt x="496" y="1685"/>
                  </a:lnTo>
                  <a:lnTo>
                    <a:pt x="496" y="1689"/>
                  </a:lnTo>
                  <a:lnTo>
                    <a:pt x="491" y="1702"/>
                  </a:lnTo>
                  <a:lnTo>
                    <a:pt x="487" y="1711"/>
                  </a:lnTo>
                  <a:lnTo>
                    <a:pt x="487" y="1715"/>
                  </a:lnTo>
                  <a:lnTo>
                    <a:pt x="487" y="1719"/>
                  </a:lnTo>
                  <a:lnTo>
                    <a:pt x="483" y="1719"/>
                  </a:lnTo>
                  <a:lnTo>
                    <a:pt x="483" y="1723"/>
                  </a:lnTo>
                  <a:lnTo>
                    <a:pt x="479" y="1723"/>
                  </a:lnTo>
                  <a:lnTo>
                    <a:pt x="474" y="1723"/>
                  </a:lnTo>
                  <a:lnTo>
                    <a:pt x="470" y="1727"/>
                  </a:lnTo>
                  <a:lnTo>
                    <a:pt x="466" y="1727"/>
                  </a:lnTo>
                  <a:lnTo>
                    <a:pt x="462" y="1723"/>
                  </a:lnTo>
                  <a:lnTo>
                    <a:pt x="457" y="1723"/>
                  </a:lnTo>
                  <a:lnTo>
                    <a:pt x="449" y="1719"/>
                  </a:lnTo>
                  <a:lnTo>
                    <a:pt x="445" y="1719"/>
                  </a:lnTo>
                  <a:lnTo>
                    <a:pt x="441" y="1719"/>
                  </a:lnTo>
                  <a:lnTo>
                    <a:pt x="436" y="1719"/>
                  </a:lnTo>
                  <a:lnTo>
                    <a:pt x="428" y="1715"/>
                  </a:lnTo>
                  <a:lnTo>
                    <a:pt x="419" y="1719"/>
                  </a:lnTo>
                  <a:lnTo>
                    <a:pt x="415" y="1719"/>
                  </a:lnTo>
                  <a:lnTo>
                    <a:pt x="411" y="1715"/>
                  </a:lnTo>
                  <a:lnTo>
                    <a:pt x="407" y="1715"/>
                  </a:lnTo>
                  <a:lnTo>
                    <a:pt x="407" y="1711"/>
                  </a:lnTo>
                  <a:lnTo>
                    <a:pt x="402" y="1706"/>
                  </a:lnTo>
                  <a:lnTo>
                    <a:pt x="398" y="1689"/>
                  </a:lnTo>
                  <a:lnTo>
                    <a:pt x="394" y="1685"/>
                  </a:lnTo>
                  <a:lnTo>
                    <a:pt x="394" y="1677"/>
                  </a:lnTo>
                  <a:lnTo>
                    <a:pt x="390" y="1672"/>
                  </a:lnTo>
                  <a:lnTo>
                    <a:pt x="386" y="1664"/>
                  </a:lnTo>
                  <a:lnTo>
                    <a:pt x="381" y="1656"/>
                  </a:lnTo>
                  <a:lnTo>
                    <a:pt x="373" y="1651"/>
                  </a:lnTo>
                  <a:lnTo>
                    <a:pt x="352" y="1622"/>
                  </a:lnTo>
                  <a:lnTo>
                    <a:pt x="343" y="1617"/>
                  </a:lnTo>
                  <a:lnTo>
                    <a:pt x="339" y="1609"/>
                  </a:lnTo>
                  <a:lnTo>
                    <a:pt x="335" y="1609"/>
                  </a:lnTo>
                  <a:lnTo>
                    <a:pt x="314" y="1592"/>
                  </a:lnTo>
                  <a:lnTo>
                    <a:pt x="309" y="1588"/>
                  </a:lnTo>
                  <a:lnTo>
                    <a:pt x="301" y="1584"/>
                  </a:lnTo>
                  <a:lnTo>
                    <a:pt x="297" y="1584"/>
                  </a:lnTo>
                  <a:lnTo>
                    <a:pt x="288" y="1579"/>
                  </a:lnTo>
                  <a:lnTo>
                    <a:pt x="284" y="1579"/>
                  </a:lnTo>
                  <a:lnTo>
                    <a:pt x="275" y="1575"/>
                  </a:lnTo>
                  <a:lnTo>
                    <a:pt x="259" y="1571"/>
                  </a:lnTo>
                  <a:lnTo>
                    <a:pt x="250" y="1567"/>
                  </a:lnTo>
                  <a:lnTo>
                    <a:pt x="229" y="1562"/>
                  </a:lnTo>
                  <a:lnTo>
                    <a:pt x="225" y="1558"/>
                  </a:lnTo>
                  <a:lnTo>
                    <a:pt x="216" y="1558"/>
                  </a:lnTo>
                  <a:lnTo>
                    <a:pt x="212" y="1558"/>
                  </a:lnTo>
                  <a:lnTo>
                    <a:pt x="203" y="1558"/>
                  </a:lnTo>
                  <a:lnTo>
                    <a:pt x="195" y="1562"/>
                  </a:lnTo>
                  <a:lnTo>
                    <a:pt x="187" y="1562"/>
                  </a:lnTo>
                  <a:lnTo>
                    <a:pt x="165" y="1567"/>
                  </a:lnTo>
                  <a:lnTo>
                    <a:pt x="119" y="1575"/>
                  </a:lnTo>
                  <a:lnTo>
                    <a:pt x="106" y="1575"/>
                  </a:lnTo>
                  <a:lnTo>
                    <a:pt x="102" y="1575"/>
                  </a:lnTo>
                  <a:lnTo>
                    <a:pt x="102" y="1571"/>
                  </a:lnTo>
                  <a:lnTo>
                    <a:pt x="98" y="1571"/>
                  </a:lnTo>
                  <a:lnTo>
                    <a:pt x="93" y="1562"/>
                  </a:lnTo>
                  <a:lnTo>
                    <a:pt x="89" y="1558"/>
                  </a:lnTo>
                  <a:lnTo>
                    <a:pt x="81" y="1550"/>
                  </a:lnTo>
                  <a:lnTo>
                    <a:pt x="60" y="1529"/>
                  </a:lnTo>
                  <a:lnTo>
                    <a:pt x="51" y="1520"/>
                  </a:lnTo>
                  <a:lnTo>
                    <a:pt x="47" y="1512"/>
                  </a:lnTo>
                  <a:lnTo>
                    <a:pt x="43" y="1507"/>
                  </a:lnTo>
                  <a:lnTo>
                    <a:pt x="38" y="1503"/>
                  </a:lnTo>
                  <a:lnTo>
                    <a:pt x="34" y="1495"/>
                  </a:lnTo>
                  <a:lnTo>
                    <a:pt x="30" y="1490"/>
                  </a:lnTo>
                  <a:lnTo>
                    <a:pt x="30" y="1482"/>
                  </a:lnTo>
                  <a:lnTo>
                    <a:pt x="26" y="1478"/>
                  </a:lnTo>
                  <a:lnTo>
                    <a:pt x="26" y="1473"/>
                  </a:lnTo>
                  <a:lnTo>
                    <a:pt x="26" y="1465"/>
                  </a:lnTo>
                  <a:lnTo>
                    <a:pt x="26" y="1457"/>
                  </a:lnTo>
                  <a:lnTo>
                    <a:pt x="26" y="1452"/>
                  </a:lnTo>
                  <a:lnTo>
                    <a:pt x="30" y="1448"/>
                  </a:lnTo>
                  <a:lnTo>
                    <a:pt x="34" y="1431"/>
                  </a:lnTo>
                  <a:lnTo>
                    <a:pt x="38" y="1427"/>
                  </a:lnTo>
                  <a:lnTo>
                    <a:pt x="38" y="1418"/>
                  </a:lnTo>
                  <a:lnTo>
                    <a:pt x="38" y="1414"/>
                  </a:lnTo>
                  <a:lnTo>
                    <a:pt x="43" y="1401"/>
                  </a:lnTo>
                  <a:lnTo>
                    <a:pt x="43" y="1385"/>
                  </a:lnTo>
                  <a:lnTo>
                    <a:pt x="47" y="1376"/>
                  </a:lnTo>
                  <a:lnTo>
                    <a:pt x="47" y="1372"/>
                  </a:lnTo>
                  <a:lnTo>
                    <a:pt x="47" y="1363"/>
                  </a:lnTo>
                  <a:lnTo>
                    <a:pt x="51" y="1359"/>
                  </a:lnTo>
                  <a:lnTo>
                    <a:pt x="55" y="1346"/>
                  </a:lnTo>
                  <a:lnTo>
                    <a:pt x="60" y="1338"/>
                  </a:lnTo>
                  <a:lnTo>
                    <a:pt x="60" y="1334"/>
                  </a:lnTo>
                  <a:lnTo>
                    <a:pt x="60" y="1325"/>
                  </a:lnTo>
                  <a:lnTo>
                    <a:pt x="60" y="1321"/>
                  </a:lnTo>
                  <a:lnTo>
                    <a:pt x="60" y="1313"/>
                  </a:lnTo>
                  <a:lnTo>
                    <a:pt x="60" y="1300"/>
                  </a:lnTo>
                  <a:lnTo>
                    <a:pt x="55" y="1291"/>
                  </a:lnTo>
                  <a:lnTo>
                    <a:pt x="55" y="1287"/>
                  </a:lnTo>
                  <a:lnTo>
                    <a:pt x="55" y="1283"/>
                  </a:lnTo>
                  <a:lnTo>
                    <a:pt x="51" y="1279"/>
                  </a:lnTo>
                  <a:lnTo>
                    <a:pt x="51" y="1274"/>
                  </a:lnTo>
                  <a:lnTo>
                    <a:pt x="47" y="1266"/>
                  </a:lnTo>
                  <a:lnTo>
                    <a:pt x="38" y="1258"/>
                  </a:lnTo>
                  <a:lnTo>
                    <a:pt x="30" y="1249"/>
                  </a:lnTo>
                  <a:lnTo>
                    <a:pt x="21" y="1245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6"/>
                  </a:lnTo>
                  <a:lnTo>
                    <a:pt x="0" y="1232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7" name="Freeform 13"/>
            <p:cNvSpPr>
              <a:spLocks/>
            </p:cNvSpPr>
            <p:nvPr/>
          </p:nvSpPr>
          <p:spPr bwMode="auto">
            <a:xfrm>
              <a:off x="1538704" y="4279742"/>
              <a:ext cx="555733" cy="481166"/>
            </a:xfrm>
            <a:custGeom>
              <a:avLst/>
              <a:gdLst>
                <a:gd name="T0" fmla="*/ 13 w 1753"/>
                <a:gd name="T1" fmla="*/ 330 h 1516"/>
                <a:gd name="T2" fmla="*/ 93 w 1753"/>
                <a:gd name="T3" fmla="*/ 262 h 1516"/>
                <a:gd name="T4" fmla="*/ 207 w 1753"/>
                <a:gd name="T5" fmla="*/ 288 h 1516"/>
                <a:gd name="T6" fmla="*/ 300 w 1753"/>
                <a:gd name="T7" fmla="*/ 406 h 1516"/>
                <a:gd name="T8" fmla="*/ 364 w 1753"/>
                <a:gd name="T9" fmla="*/ 427 h 1516"/>
                <a:gd name="T10" fmla="*/ 402 w 1753"/>
                <a:gd name="T11" fmla="*/ 372 h 1516"/>
                <a:gd name="T12" fmla="*/ 487 w 1753"/>
                <a:gd name="T13" fmla="*/ 296 h 1516"/>
                <a:gd name="T14" fmla="*/ 656 w 1753"/>
                <a:gd name="T15" fmla="*/ 288 h 1516"/>
                <a:gd name="T16" fmla="*/ 715 w 1753"/>
                <a:gd name="T17" fmla="*/ 233 h 1516"/>
                <a:gd name="T18" fmla="*/ 724 w 1753"/>
                <a:gd name="T19" fmla="*/ 135 h 1516"/>
                <a:gd name="T20" fmla="*/ 800 w 1753"/>
                <a:gd name="T21" fmla="*/ 46 h 1516"/>
                <a:gd name="T22" fmla="*/ 855 w 1753"/>
                <a:gd name="T23" fmla="*/ 51 h 1516"/>
                <a:gd name="T24" fmla="*/ 897 w 1753"/>
                <a:gd name="T25" fmla="*/ 21 h 1516"/>
                <a:gd name="T26" fmla="*/ 889 w 1753"/>
                <a:gd name="T27" fmla="*/ 131 h 1516"/>
                <a:gd name="T28" fmla="*/ 940 w 1753"/>
                <a:gd name="T29" fmla="*/ 190 h 1516"/>
                <a:gd name="T30" fmla="*/ 961 w 1753"/>
                <a:gd name="T31" fmla="*/ 245 h 1516"/>
                <a:gd name="T32" fmla="*/ 1041 w 1753"/>
                <a:gd name="T33" fmla="*/ 262 h 1516"/>
                <a:gd name="T34" fmla="*/ 1118 w 1753"/>
                <a:gd name="T35" fmla="*/ 224 h 1516"/>
                <a:gd name="T36" fmla="*/ 1206 w 1753"/>
                <a:gd name="T37" fmla="*/ 131 h 1516"/>
                <a:gd name="T38" fmla="*/ 1270 w 1753"/>
                <a:gd name="T39" fmla="*/ 152 h 1516"/>
                <a:gd name="T40" fmla="*/ 1232 w 1753"/>
                <a:gd name="T41" fmla="*/ 229 h 1516"/>
                <a:gd name="T42" fmla="*/ 1168 w 1753"/>
                <a:gd name="T43" fmla="*/ 292 h 1516"/>
                <a:gd name="T44" fmla="*/ 1156 w 1753"/>
                <a:gd name="T45" fmla="*/ 364 h 1516"/>
                <a:gd name="T46" fmla="*/ 1134 w 1753"/>
                <a:gd name="T47" fmla="*/ 436 h 1516"/>
                <a:gd name="T48" fmla="*/ 1189 w 1753"/>
                <a:gd name="T49" fmla="*/ 491 h 1516"/>
                <a:gd name="T50" fmla="*/ 1270 w 1753"/>
                <a:gd name="T51" fmla="*/ 444 h 1516"/>
                <a:gd name="T52" fmla="*/ 1325 w 1753"/>
                <a:gd name="T53" fmla="*/ 521 h 1516"/>
                <a:gd name="T54" fmla="*/ 1414 w 1753"/>
                <a:gd name="T55" fmla="*/ 571 h 1516"/>
                <a:gd name="T56" fmla="*/ 1456 w 1753"/>
                <a:gd name="T57" fmla="*/ 690 h 1516"/>
                <a:gd name="T58" fmla="*/ 1549 w 1753"/>
                <a:gd name="T59" fmla="*/ 749 h 1516"/>
                <a:gd name="T60" fmla="*/ 1621 w 1753"/>
                <a:gd name="T61" fmla="*/ 707 h 1516"/>
                <a:gd name="T62" fmla="*/ 1697 w 1753"/>
                <a:gd name="T63" fmla="*/ 741 h 1516"/>
                <a:gd name="T64" fmla="*/ 1702 w 1753"/>
                <a:gd name="T65" fmla="*/ 809 h 1516"/>
                <a:gd name="T66" fmla="*/ 1706 w 1753"/>
                <a:gd name="T67" fmla="*/ 881 h 1516"/>
                <a:gd name="T68" fmla="*/ 1719 w 1753"/>
                <a:gd name="T69" fmla="*/ 969 h 1516"/>
                <a:gd name="T70" fmla="*/ 1753 w 1753"/>
                <a:gd name="T71" fmla="*/ 1029 h 1516"/>
                <a:gd name="T72" fmla="*/ 1638 w 1753"/>
                <a:gd name="T73" fmla="*/ 1079 h 1516"/>
                <a:gd name="T74" fmla="*/ 1609 w 1753"/>
                <a:gd name="T75" fmla="*/ 1143 h 1516"/>
                <a:gd name="T76" fmla="*/ 1575 w 1753"/>
                <a:gd name="T77" fmla="*/ 1270 h 1516"/>
                <a:gd name="T78" fmla="*/ 1499 w 1753"/>
                <a:gd name="T79" fmla="*/ 1308 h 1516"/>
                <a:gd name="T80" fmla="*/ 1397 w 1753"/>
                <a:gd name="T81" fmla="*/ 1376 h 1516"/>
                <a:gd name="T82" fmla="*/ 1228 w 1753"/>
                <a:gd name="T83" fmla="*/ 1477 h 1516"/>
                <a:gd name="T84" fmla="*/ 1012 w 1753"/>
                <a:gd name="T85" fmla="*/ 1516 h 1516"/>
                <a:gd name="T86" fmla="*/ 948 w 1753"/>
                <a:gd name="T87" fmla="*/ 1465 h 1516"/>
                <a:gd name="T88" fmla="*/ 897 w 1753"/>
                <a:gd name="T89" fmla="*/ 1380 h 1516"/>
                <a:gd name="T90" fmla="*/ 766 w 1753"/>
                <a:gd name="T91" fmla="*/ 1334 h 1516"/>
                <a:gd name="T92" fmla="*/ 614 w 1753"/>
                <a:gd name="T93" fmla="*/ 1257 h 1516"/>
                <a:gd name="T94" fmla="*/ 461 w 1753"/>
                <a:gd name="T95" fmla="*/ 1291 h 1516"/>
                <a:gd name="T96" fmla="*/ 347 w 1753"/>
                <a:gd name="T97" fmla="*/ 1291 h 1516"/>
                <a:gd name="T98" fmla="*/ 250 w 1753"/>
                <a:gd name="T99" fmla="*/ 1245 h 1516"/>
                <a:gd name="T100" fmla="*/ 123 w 1753"/>
                <a:gd name="T101" fmla="*/ 1181 h 1516"/>
                <a:gd name="T102" fmla="*/ 101 w 1753"/>
                <a:gd name="T103" fmla="*/ 1105 h 1516"/>
                <a:gd name="T104" fmla="*/ 140 w 1753"/>
                <a:gd name="T105" fmla="*/ 1012 h 1516"/>
                <a:gd name="T106" fmla="*/ 250 w 1753"/>
                <a:gd name="T107" fmla="*/ 910 h 1516"/>
                <a:gd name="T108" fmla="*/ 262 w 1753"/>
                <a:gd name="T109" fmla="*/ 838 h 1516"/>
                <a:gd name="T110" fmla="*/ 169 w 1753"/>
                <a:gd name="T111" fmla="*/ 813 h 1516"/>
                <a:gd name="T112" fmla="*/ 195 w 1753"/>
                <a:gd name="T113" fmla="*/ 703 h 1516"/>
                <a:gd name="T114" fmla="*/ 131 w 1753"/>
                <a:gd name="T115" fmla="*/ 639 h 1516"/>
                <a:gd name="T116" fmla="*/ 101 w 1753"/>
                <a:gd name="T117" fmla="*/ 567 h 1516"/>
                <a:gd name="T118" fmla="*/ 93 w 1753"/>
                <a:gd name="T119" fmla="*/ 483 h 1516"/>
                <a:gd name="T120" fmla="*/ 8 w 1753"/>
                <a:gd name="T121" fmla="*/ 461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3" h="1516">
                  <a:moveTo>
                    <a:pt x="0" y="440"/>
                  </a:moveTo>
                  <a:lnTo>
                    <a:pt x="0" y="436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0" y="389"/>
                  </a:lnTo>
                  <a:lnTo>
                    <a:pt x="0" y="385"/>
                  </a:lnTo>
                  <a:lnTo>
                    <a:pt x="0" y="377"/>
                  </a:lnTo>
                  <a:lnTo>
                    <a:pt x="4" y="372"/>
                  </a:lnTo>
                  <a:lnTo>
                    <a:pt x="8" y="356"/>
                  </a:lnTo>
                  <a:lnTo>
                    <a:pt x="13" y="347"/>
                  </a:lnTo>
                  <a:lnTo>
                    <a:pt x="13" y="343"/>
                  </a:lnTo>
                  <a:lnTo>
                    <a:pt x="13" y="334"/>
                  </a:lnTo>
                  <a:lnTo>
                    <a:pt x="13" y="330"/>
                  </a:lnTo>
                  <a:lnTo>
                    <a:pt x="13" y="326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3"/>
                  </a:lnTo>
                  <a:lnTo>
                    <a:pt x="4" y="292"/>
                  </a:lnTo>
                  <a:lnTo>
                    <a:pt x="4" y="288"/>
                  </a:lnTo>
                  <a:lnTo>
                    <a:pt x="0" y="284"/>
                  </a:lnTo>
                  <a:lnTo>
                    <a:pt x="0" y="275"/>
                  </a:lnTo>
                  <a:lnTo>
                    <a:pt x="4" y="275"/>
                  </a:lnTo>
                  <a:lnTo>
                    <a:pt x="17" y="275"/>
                  </a:lnTo>
                  <a:lnTo>
                    <a:pt x="63" y="267"/>
                  </a:lnTo>
                  <a:lnTo>
                    <a:pt x="85" y="262"/>
                  </a:lnTo>
                  <a:lnTo>
                    <a:pt x="93" y="262"/>
                  </a:lnTo>
                  <a:lnTo>
                    <a:pt x="101" y="258"/>
                  </a:lnTo>
                  <a:lnTo>
                    <a:pt x="110" y="258"/>
                  </a:lnTo>
                  <a:lnTo>
                    <a:pt x="114" y="258"/>
                  </a:lnTo>
                  <a:lnTo>
                    <a:pt x="123" y="258"/>
                  </a:lnTo>
                  <a:lnTo>
                    <a:pt x="127" y="262"/>
                  </a:lnTo>
                  <a:lnTo>
                    <a:pt x="148" y="267"/>
                  </a:lnTo>
                  <a:lnTo>
                    <a:pt x="157" y="271"/>
                  </a:lnTo>
                  <a:lnTo>
                    <a:pt x="173" y="275"/>
                  </a:lnTo>
                  <a:lnTo>
                    <a:pt x="182" y="279"/>
                  </a:lnTo>
                  <a:lnTo>
                    <a:pt x="186" y="279"/>
                  </a:lnTo>
                  <a:lnTo>
                    <a:pt x="195" y="284"/>
                  </a:lnTo>
                  <a:lnTo>
                    <a:pt x="199" y="284"/>
                  </a:lnTo>
                  <a:lnTo>
                    <a:pt x="207" y="288"/>
                  </a:lnTo>
                  <a:lnTo>
                    <a:pt x="212" y="292"/>
                  </a:lnTo>
                  <a:lnTo>
                    <a:pt x="233" y="309"/>
                  </a:lnTo>
                  <a:lnTo>
                    <a:pt x="237" y="309"/>
                  </a:lnTo>
                  <a:lnTo>
                    <a:pt x="241" y="317"/>
                  </a:lnTo>
                  <a:lnTo>
                    <a:pt x="250" y="322"/>
                  </a:lnTo>
                  <a:lnTo>
                    <a:pt x="271" y="351"/>
                  </a:lnTo>
                  <a:lnTo>
                    <a:pt x="279" y="356"/>
                  </a:lnTo>
                  <a:lnTo>
                    <a:pt x="284" y="364"/>
                  </a:lnTo>
                  <a:lnTo>
                    <a:pt x="288" y="372"/>
                  </a:lnTo>
                  <a:lnTo>
                    <a:pt x="292" y="377"/>
                  </a:lnTo>
                  <a:lnTo>
                    <a:pt x="292" y="385"/>
                  </a:lnTo>
                  <a:lnTo>
                    <a:pt x="296" y="389"/>
                  </a:lnTo>
                  <a:lnTo>
                    <a:pt x="300" y="406"/>
                  </a:lnTo>
                  <a:lnTo>
                    <a:pt x="305" y="411"/>
                  </a:lnTo>
                  <a:lnTo>
                    <a:pt x="305" y="415"/>
                  </a:lnTo>
                  <a:lnTo>
                    <a:pt x="309" y="415"/>
                  </a:lnTo>
                  <a:lnTo>
                    <a:pt x="313" y="419"/>
                  </a:lnTo>
                  <a:lnTo>
                    <a:pt x="317" y="419"/>
                  </a:lnTo>
                  <a:lnTo>
                    <a:pt x="326" y="415"/>
                  </a:lnTo>
                  <a:lnTo>
                    <a:pt x="334" y="419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7" y="419"/>
                  </a:lnTo>
                  <a:lnTo>
                    <a:pt x="355" y="423"/>
                  </a:lnTo>
                  <a:lnTo>
                    <a:pt x="360" y="423"/>
                  </a:lnTo>
                  <a:lnTo>
                    <a:pt x="364" y="427"/>
                  </a:lnTo>
                  <a:lnTo>
                    <a:pt x="368" y="427"/>
                  </a:lnTo>
                  <a:lnTo>
                    <a:pt x="372" y="423"/>
                  </a:lnTo>
                  <a:lnTo>
                    <a:pt x="377" y="423"/>
                  </a:lnTo>
                  <a:lnTo>
                    <a:pt x="381" y="423"/>
                  </a:lnTo>
                  <a:lnTo>
                    <a:pt x="381" y="419"/>
                  </a:lnTo>
                  <a:lnTo>
                    <a:pt x="385" y="419"/>
                  </a:lnTo>
                  <a:lnTo>
                    <a:pt x="385" y="415"/>
                  </a:lnTo>
                  <a:lnTo>
                    <a:pt x="385" y="411"/>
                  </a:lnTo>
                  <a:lnTo>
                    <a:pt x="389" y="402"/>
                  </a:lnTo>
                  <a:lnTo>
                    <a:pt x="394" y="389"/>
                  </a:lnTo>
                  <a:lnTo>
                    <a:pt x="394" y="385"/>
                  </a:lnTo>
                  <a:lnTo>
                    <a:pt x="398" y="377"/>
                  </a:lnTo>
                  <a:lnTo>
                    <a:pt x="402" y="372"/>
                  </a:lnTo>
                  <a:lnTo>
                    <a:pt x="406" y="368"/>
                  </a:lnTo>
                  <a:lnTo>
                    <a:pt x="406" y="364"/>
                  </a:lnTo>
                  <a:lnTo>
                    <a:pt x="411" y="356"/>
                  </a:lnTo>
                  <a:lnTo>
                    <a:pt x="419" y="351"/>
                  </a:lnTo>
                  <a:lnTo>
                    <a:pt x="423" y="347"/>
                  </a:lnTo>
                  <a:lnTo>
                    <a:pt x="449" y="322"/>
                  </a:lnTo>
                  <a:lnTo>
                    <a:pt x="453" y="317"/>
                  </a:lnTo>
                  <a:lnTo>
                    <a:pt x="461" y="309"/>
                  </a:lnTo>
                  <a:lnTo>
                    <a:pt x="466" y="305"/>
                  </a:lnTo>
                  <a:lnTo>
                    <a:pt x="470" y="300"/>
                  </a:lnTo>
                  <a:lnTo>
                    <a:pt x="474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1" y="292"/>
                  </a:lnTo>
                  <a:lnTo>
                    <a:pt x="499" y="292"/>
                  </a:lnTo>
                  <a:lnTo>
                    <a:pt x="508" y="288"/>
                  </a:lnTo>
                  <a:lnTo>
                    <a:pt x="516" y="288"/>
                  </a:lnTo>
                  <a:lnTo>
                    <a:pt x="525" y="288"/>
                  </a:lnTo>
                  <a:lnTo>
                    <a:pt x="538" y="288"/>
                  </a:lnTo>
                  <a:lnTo>
                    <a:pt x="597" y="292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5" y="288"/>
                  </a:lnTo>
                  <a:lnTo>
                    <a:pt x="648" y="288"/>
                  </a:lnTo>
                  <a:lnTo>
                    <a:pt x="656" y="288"/>
                  </a:lnTo>
                  <a:lnTo>
                    <a:pt x="660" y="284"/>
                  </a:lnTo>
                  <a:lnTo>
                    <a:pt x="665" y="284"/>
                  </a:lnTo>
                  <a:lnTo>
                    <a:pt x="673" y="284"/>
                  </a:lnTo>
                  <a:lnTo>
                    <a:pt x="677" y="279"/>
                  </a:lnTo>
                  <a:lnTo>
                    <a:pt x="681" y="279"/>
                  </a:lnTo>
                  <a:lnTo>
                    <a:pt x="686" y="275"/>
                  </a:lnTo>
                  <a:lnTo>
                    <a:pt x="690" y="271"/>
                  </a:lnTo>
                  <a:lnTo>
                    <a:pt x="694" y="267"/>
                  </a:lnTo>
                  <a:lnTo>
                    <a:pt x="698" y="262"/>
                  </a:lnTo>
                  <a:lnTo>
                    <a:pt x="711" y="245"/>
                  </a:lnTo>
                  <a:lnTo>
                    <a:pt x="711" y="241"/>
                  </a:lnTo>
                  <a:lnTo>
                    <a:pt x="715" y="237"/>
                  </a:lnTo>
                  <a:lnTo>
                    <a:pt x="715" y="233"/>
                  </a:lnTo>
                  <a:lnTo>
                    <a:pt x="711" y="229"/>
                  </a:lnTo>
                  <a:lnTo>
                    <a:pt x="711" y="224"/>
                  </a:lnTo>
                  <a:lnTo>
                    <a:pt x="707" y="212"/>
                  </a:lnTo>
                  <a:lnTo>
                    <a:pt x="707" y="207"/>
                  </a:lnTo>
                  <a:lnTo>
                    <a:pt x="707" y="199"/>
                  </a:lnTo>
                  <a:lnTo>
                    <a:pt x="707" y="190"/>
                  </a:lnTo>
                  <a:lnTo>
                    <a:pt x="707" y="182"/>
                  </a:lnTo>
                  <a:lnTo>
                    <a:pt x="707" y="173"/>
                  </a:lnTo>
                  <a:lnTo>
                    <a:pt x="711" y="169"/>
                  </a:lnTo>
                  <a:lnTo>
                    <a:pt x="711" y="157"/>
                  </a:lnTo>
                  <a:lnTo>
                    <a:pt x="715" y="152"/>
                  </a:lnTo>
                  <a:lnTo>
                    <a:pt x="720" y="144"/>
                  </a:lnTo>
                  <a:lnTo>
                    <a:pt x="724" y="135"/>
                  </a:lnTo>
                  <a:lnTo>
                    <a:pt x="728" y="127"/>
                  </a:lnTo>
                  <a:lnTo>
                    <a:pt x="732" y="118"/>
                  </a:lnTo>
                  <a:lnTo>
                    <a:pt x="753" y="85"/>
                  </a:lnTo>
                  <a:lnTo>
                    <a:pt x="766" y="59"/>
                  </a:lnTo>
                  <a:lnTo>
                    <a:pt x="770" y="55"/>
                  </a:lnTo>
                  <a:lnTo>
                    <a:pt x="770" y="51"/>
                  </a:lnTo>
                  <a:lnTo>
                    <a:pt x="775" y="46"/>
                  </a:lnTo>
                  <a:lnTo>
                    <a:pt x="779" y="46"/>
                  </a:lnTo>
                  <a:lnTo>
                    <a:pt x="783" y="46"/>
                  </a:lnTo>
                  <a:lnTo>
                    <a:pt x="787" y="46"/>
                  </a:lnTo>
                  <a:lnTo>
                    <a:pt x="792" y="46"/>
                  </a:lnTo>
                  <a:lnTo>
                    <a:pt x="796" y="46"/>
                  </a:lnTo>
                  <a:lnTo>
                    <a:pt x="800" y="46"/>
                  </a:lnTo>
                  <a:lnTo>
                    <a:pt x="800" y="51"/>
                  </a:lnTo>
                  <a:lnTo>
                    <a:pt x="804" y="55"/>
                  </a:lnTo>
                  <a:lnTo>
                    <a:pt x="808" y="59"/>
                  </a:lnTo>
                  <a:lnTo>
                    <a:pt x="817" y="68"/>
                  </a:lnTo>
                  <a:lnTo>
                    <a:pt x="817" y="72"/>
                  </a:lnTo>
                  <a:lnTo>
                    <a:pt x="821" y="76"/>
                  </a:lnTo>
                  <a:lnTo>
                    <a:pt x="825" y="80"/>
                  </a:lnTo>
                  <a:lnTo>
                    <a:pt x="830" y="80"/>
                  </a:lnTo>
                  <a:lnTo>
                    <a:pt x="834" y="80"/>
                  </a:lnTo>
                  <a:lnTo>
                    <a:pt x="838" y="76"/>
                  </a:lnTo>
                  <a:lnTo>
                    <a:pt x="842" y="72"/>
                  </a:lnTo>
                  <a:lnTo>
                    <a:pt x="842" y="68"/>
                  </a:lnTo>
                  <a:lnTo>
                    <a:pt x="855" y="51"/>
                  </a:lnTo>
                  <a:lnTo>
                    <a:pt x="855" y="46"/>
                  </a:lnTo>
                  <a:lnTo>
                    <a:pt x="864" y="34"/>
                  </a:lnTo>
                  <a:lnTo>
                    <a:pt x="868" y="25"/>
                  </a:lnTo>
                  <a:lnTo>
                    <a:pt x="880" y="13"/>
                  </a:lnTo>
                  <a:lnTo>
                    <a:pt x="889" y="4"/>
                  </a:lnTo>
                  <a:lnTo>
                    <a:pt x="889" y="0"/>
                  </a:lnTo>
                  <a:lnTo>
                    <a:pt x="893" y="4"/>
                  </a:lnTo>
                  <a:lnTo>
                    <a:pt x="897" y="4"/>
                  </a:lnTo>
                  <a:lnTo>
                    <a:pt x="897" y="8"/>
                  </a:lnTo>
                  <a:lnTo>
                    <a:pt x="902" y="8"/>
                  </a:lnTo>
                  <a:lnTo>
                    <a:pt x="902" y="13"/>
                  </a:lnTo>
                  <a:lnTo>
                    <a:pt x="902" y="17"/>
                  </a:lnTo>
                  <a:lnTo>
                    <a:pt x="897" y="21"/>
                  </a:lnTo>
                  <a:lnTo>
                    <a:pt x="893" y="25"/>
                  </a:lnTo>
                  <a:lnTo>
                    <a:pt x="868" y="59"/>
                  </a:lnTo>
                  <a:lnTo>
                    <a:pt x="859" y="72"/>
                  </a:lnTo>
                  <a:lnTo>
                    <a:pt x="851" y="80"/>
                  </a:lnTo>
                  <a:lnTo>
                    <a:pt x="847" y="80"/>
                  </a:lnTo>
                  <a:lnTo>
                    <a:pt x="847" y="85"/>
                  </a:lnTo>
                  <a:lnTo>
                    <a:pt x="842" y="85"/>
                  </a:lnTo>
                  <a:lnTo>
                    <a:pt x="847" y="89"/>
                  </a:lnTo>
                  <a:lnTo>
                    <a:pt x="851" y="93"/>
                  </a:lnTo>
                  <a:lnTo>
                    <a:pt x="855" y="97"/>
                  </a:lnTo>
                  <a:lnTo>
                    <a:pt x="864" y="106"/>
                  </a:lnTo>
                  <a:lnTo>
                    <a:pt x="876" y="118"/>
                  </a:lnTo>
                  <a:lnTo>
                    <a:pt x="889" y="131"/>
                  </a:lnTo>
                  <a:lnTo>
                    <a:pt x="893" y="135"/>
                  </a:lnTo>
                  <a:lnTo>
                    <a:pt x="906" y="140"/>
                  </a:lnTo>
                  <a:lnTo>
                    <a:pt x="910" y="144"/>
                  </a:lnTo>
                  <a:lnTo>
                    <a:pt x="914" y="148"/>
                  </a:lnTo>
                  <a:lnTo>
                    <a:pt x="914" y="152"/>
                  </a:lnTo>
                  <a:lnTo>
                    <a:pt x="919" y="157"/>
                  </a:lnTo>
                  <a:lnTo>
                    <a:pt x="923" y="165"/>
                  </a:lnTo>
                  <a:lnTo>
                    <a:pt x="927" y="173"/>
                  </a:lnTo>
                  <a:lnTo>
                    <a:pt x="931" y="173"/>
                  </a:lnTo>
                  <a:lnTo>
                    <a:pt x="931" y="178"/>
                  </a:lnTo>
                  <a:lnTo>
                    <a:pt x="935" y="182"/>
                  </a:lnTo>
                  <a:lnTo>
                    <a:pt x="940" y="186"/>
                  </a:lnTo>
                  <a:lnTo>
                    <a:pt x="940" y="190"/>
                  </a:lnTo>
                  <a:lnTo>
                    <a:pt x="944" y="195"/>
                  </a:lnTo>
                  <a:lnTo>
                    <a:pt x="944" y="199"/>
                  </a:lnTo>
                  <a:lnTo>
                    <a:pt x="944" y="203"/>
                  </a:lnTo>
                  <a:lnTo>
                    <a:pt x="944" y="207"/>
                  </a:lnTo>
                  <a:lnTo>
                    <a:pt x="944" y="216"/>
                  </a:lnTo>
                  <a:lnTo>
                    <a:pt x="944" y="220"/>
                  </a:lnTo>
                  <a:lnTo>
                    <a:pt x="944" y="224"/>
                  </a:lnTo>
                  <a:lnTo>
                    <a:pt x="948" y="229"/>
                  </a:lnTo>
                  <a:lnTo>
                    <a:pt x="948" y="233"/>
                  </a:lnTo>
                  <a:lnTo>
                    <a:pt x="952" y="233"/>
                  </a:lnTo>
                  <a:lnTo>
                    <a:pt x="952" y="237"/>
                  </a:lnTo>
                  <a:lnTo>
                    <a:pt x="957" y="241"/>
                  </a:lnTo>
                  <a:lnTo>
                    <a:pt x="961" y="245"/>
                  </a:lnTo>
                  <a:lnTo>
                    <a:pt x="965" y="245"/>
                  </a:lnTo>
                  <a:lnTo>
                    <a:pt x="965" y="250"/>
                  </a:lnTo>
                  <a:lnTo>
                    <a:pt x="974" y="250"/>
                  </a:lnTo>
                  <a:lnTo>
                    <a:pt x="978" y="254"/>
                  </a:lnTo>
                  <a:lnTo>
                    <a:pt x="982" y="258"/>
                  </a:lnTo>
                  <a:lnTo>
                    <a:pt x="995" y="258"/>
                  </a:lnTo>
                  <a:lnTo>
                    <a:pt x="1003" y="262"/>
                  </a:lnTo>
                  <a:lnTo>
                    <a:pt x="1012" y="262"/>
                  </a:lnTo>
                  <a:lnTo>
                    <a:pt x="1016" y="262"/>
                  </a:lnTo>
                  <a:lnTo>
                    <a:pt x="1024" y="262"/>
                  </a:lnTo>
                  <a:lnTo>
                    <a:pt x="1029" y="262"/>
                  </a:lnTo>
                  <a:lnTo>
                    <a:pt x="1033" y="262"/>
                  </a:lnTo>
                  <a:lnTo>
                    <a:pt x="1041" y="262"/>
                  </a:lnTo>
                  <a:lnTo>
                    <a:pt x="1050" y="262"/>
                  </a:lnTo>
                  <a:lnTo>
                    <a:pt x="1058" y="262"/>
                  </a:lnTo>
                  <a:lnTo>
                    <a:pt x="1062" y="258"/>
                  </a:lnTo>
                  <a:lnTo>
                    <a:pt x="1067" y="258"/>
                  </a:lnTo>
                  <a:lnTo>
                    <a:pt x="1071" y="254"/>
                  </a:lnTo>
                  <a:lnTo>
                    <a:pt x="1075" y="254"/>
                  </a:lnTo>
                  <a:lnTo>
                    <a:pt x="1084" y="250"/>
                  </a:lnTo>
                  <a:lnTo>
                    <a:pt x="1088" y="245"/>
                  </a:lnTo>
                  <a:lnTo>
                    <a:pt x="1092" y="241"/>
                  </a:lnTo>
                  <a:lnTo>
                    <a:pt x="1101" y="237"/>
                  </a:lnTo>
                  <a:lnTo>
                    <a:pt x="1109" y="233"/>
                  </a:lnTo>
                  <a:lnTo>
                    <a:pt x="1113" y="224"/>
                  </a:lnTo>
                  <a:lnTo>
                    <a:pt x="1118" y="224"/>
                  </a:lnTo>
                  <a:lnTo>
                    <a:pt x="1130" y="212"/>
                  </a:lnTo>
                  <a:lnTo>
                    <a:pt x="1134" y="207"/>
                  </a:lnTo>
                  <a:lnTo>
                    <a:pt x="1139" y="203"/>
                  </a:lnTo>
                  <a:lnTo>
                    <a:pt x="1156" y="178"/>
                  </a:lnTo>
                  <a:lnTo>
                    <a:pt x="1168" y="165"/>
                  </a:lnTo>
                  <a:lnTo>
                    <a:pt x="1173" y="157"/>
                  </a:lnTo>
                  <a:lnTo>
                    <a:pt x="1177" y="152"/>
                  </a:lnTo>
                  <a:lnTo>
                    <a:pt x="1181" y="148"/>
                  </a:lnTo>
                  <a:lnTo>
                    <a:pt x="1189" y="144"/>
                  </a:lnTo>
                  <a:lnTo>
                    <a:pt x="1194" y="140"/>
                  </a:lnTo>
                  <a:lnTo>
                    <a:pt x="1198" y="135"/>
                  </a:lnTo>
                  <a:lnTo>
                    <a:pt x="1202" y="135"/>
                  </a:lnTo>
                  <a:lnTo>
                    <a:pt x="1206" y="131"/>
                  </a:lnTo>
                  <a:lnTo>
                    <a:pt x="1211" y="131"/>
                  </a:lnTo>
                  <a:lnTo>
                    <a:pt x="1219" y="131"/>
                  </a:lnTo>
                  <a:lnTo>
                    <a:pt x="1223" y="131"/>
                  </a:lnTo>
                  <a:lnTo>
                    <a:pt x="1232" y="131"/>
                  </a:lnTo>
                  <a:lnTo>
                    <a:pt x="1240" y="131"/>
                  </a:lnTo>
                  <a:lnTo>
                    <a:pt x="1245" y="131"/>
                  </a:lnTo>
                  <a:lnTo>
                    <a:pt x="1249" y="131"/>
                  </a:lnTo>
                  <a:lnTo>
                    <a:pt x="1253" y="135"/>
                  </a:lnTo>
                  <a:lnTo>
                    <a:pt x="1257" y="135"/>
                  </a:lnTo>
                  <a:lnTo>
                    <a:pt x="1261" y="140"/>
                  </a:lnTo>
                  <a:lnTo>
                    <a:pt x="1266" y="144"/>
                  </a:lnTo>
                  <a:lnTo>
                    <a:pt x="1270" y="148"/>
                  </a:lnTo>
                  <a:lnTo>
                    <a:pt x="1270" y="152"/>
                  </a:lnTo>
                  <a:lnTo>
                    <a:pt x="1270" y="157"/>
                  </a:lnTo>
                  <a:lnTo>
                    <a:pt x="1270" y="161"/>
                  </a:lnTo>
                  <a:lnTo>
                    <a:pt x="1270" y="165"/>
                  </a:lnTo>
                  <a:lnTo>
                    <a:pt x="1270" y="169"/>
                  </a:lnTo>
                  <a:lnTo>
                    <a:pt x="1270" y="173"/>
                  </a:lnTo>
                  <a:lnTo>
                    <a:pt x="1270" y="178"/>
                  </a:lnTo>
                  <a:lnTo>
                    <a:pt x="1266" y="186"/>
                  </a:lnTo>
                  <a:lnTo>
                    <a:pt x="1261" y="190"/>
                  </a:lnTo>
                  <a:lnTo>
                    <a:pt x="1261" y="195"/>
                  </a:lnTo>
                  <a:lnTo>
                    <a:pt x="1257" y="199"/>
                  </a:lnTo>
                  <a:lnTo>
                    <a:pt x="1249" y="207"/>
                  </a:lnTo>
                  <a:lnTo>
                    <a:pt x="1240" y="216"/>
                  </a:lnTo>
                  <a:lnTo>
                    <a:pt x="1232" y="229"/>
                  </a:lnTo>
                  <a:lnTo>
                    <a:pt x="1228" y="233"/>
                  </a:lnTo>
                  <a:lnTo>
                    <a:pt x="1219" y="237"/>
                  </a:lnTo>
                  <a:lnTo>
                    <a:pt x="1219" y="241"/>
                  </a:lnTo>
                  <a:lnTo>
                    <a:pt x="1211" y="245"/>
                  </a:lnTo>
                  <a:lnTo>
                    <a:pt x="1202" y="254"/>
                  </a:lnTo>
                  <a:lnTo>
                    <a:pt x="1189" y="267"/>
                  </a:lnTo>
                  <a:lnTo>
                    <a:pt x="1181" y="271"/>
                  </a:lnTo>
                  <a:lnTo>
                    <a:pt x="1177" y="275"/>
                  </a:lnTo>
                  <a:lnTo>
                    <a:pt x="1177" y="279"/>
                  </a:lnTo>
                  <a:lnTo>
                    <a:pt x="1173" y="279"/>
                  </a:lnTo>
                  <a:lnTo>
                    <a:pt x="1173" y="284"/>
                  </a:lnTo>
                  <a:lnTo>
                    <a:pt x="1168" y="288"/>
                  </a:lnTo>
                  <a:lnTo>
                    <a:pt x="1168" y="292"/>
                  </a:lnTo>
                  <a:lnTo>
                    <a:pt x="1164" y="296"/>
                  </a:lnTo>
                  <a:lnTo>
                    <a:pt x="1164" y="300"/>
                  </a:lnTo>
                  <a:lnTo>
                    <a:pt x="1164" y="305"/>
                  </a:lnTo>
                  <a:lnTo>
                    <a:pt x="1164" y="309"/>
                  </a:lnTo>
                  <a:lnTo>
                    <a:pt x="1164" y="313"/>
                  </a:lnTo>
                  <a:lnTo>
                    <a:pt x="1168" y="326"/>
                  </a:lnTo>
                  <a:lnTo>
                    <a:pt x="1168" y="334"/>
                  </a:lnTo>
                  <a:lnTo>
                    <a:pt x="1168" y="343"/>
                  </a:lnTo>
                  <a:lnTo>
                    <a:pt x="1168" y="347"/>
                  </a:lnTo>
                  <a:lnTo>
                    <a:pt x="1164" y="351"/>
                  </a:lnTo>
                  <a:lnTo>
                    <a:pt x="1164" y="356"/>
                  </a:lnTo>
                  <a:lnTo>
                    <a:pt x="1160" y="360"/>
                  </a:lnTo>
                  <a:lnTo>
                    <a:pt x="1156" y="364"/>
                  </a:lnTo>
                  <a:lnTo>
                    <a:pt x="1147" y="377"/>
                  </a:lnTo>
                  <a:lnTo>
                    <a:pt x="1143" y="385"/>
                  </a:lnTo>
                  <a:lnTo>
                    <a:pt x="1139" y="389"/>
                  </a:lnTo>
                  <a:lnTo>
                    <a:pt x="1139" y="394"/>
                  </a:lnTo>
                  <a:lnTo>
                    <a:pt x="1134" y="394"/>
                  </a:lnTo>
                  <a:lnTo>
                    <a:pt x="1134" y="398"/>
                  </a:lnTo>
                  <a:lnTo>
                    <a:pt x="1134" y="402"/>
                  </a:lnTo>
                  <a:lnTo>
                    <a:pt x="1134" y="406"/>
                  </a:lnTo>
                  <a:lnTo>
                    <a:pt x="1134" y="411"/>
                  </a:lnTo>
                  <a:lnTo>
                    <a:pt x="1134" y="415"/>
                  </a:lnTo>
                  <a:lnTo>
                    <a:pt x="1134" y="423"/>
                  </a:lnTo>
                  <a:lnTo>
                    <a:pt x="1134" y="432"/>
                  </a:lnTo>
                  <a:lnTo>
                    <a:pt x="1134" y="436"/>
                  </a:lnTo>
                  <a:lnTo>
                    <a:pt x="1139" y="444"/>
                  </a:lnTo>
                  <a:lnTo>
                    <a:pt x="1143" y="449"/>
                  </a:lnTo>
                  <a:lnTo>
                    <a:pt x="1147" y="461"/>
                  </a:lnTo>
                  <a:lnTo>
                    <a:pt x="1147" y="470"/>
                  </a:lnTo>
                  <a:lnTo>
                    <a:pt x="1151" y="474"/>
                  </a:lnTo>
                  <a:lnTo>
                    <a:pt x="1156" y="478"/>
                  </a:lnTo>
                  <a:lnTo>
                    <a:pt x="1156" y="483"/>
                  </a:lnTo>
                  <a:lnTo>
                    <a:pt x="1160" y="487"/>
                  </a:lnTo>
                  <a:lnTo>
                    <a:pt x="1168" y="487"/>
                  </a:lnTo>
                  <a:lnTo>
                    <a:pt x="1173" y="491"/>
                  </a:lnTo>
                  <a:lnTo>
                    <a:pt x="1177" y="491"/>
                  </a:lnTo>
                  <a:lnTo>
                    <a:pt x="1181" y="491"/>
                  </a:lnTo>
                  <a:lnTo>
                    <a:pt x="1189" y="491"/>
                  </a:lnTo>
                  <a:lnTo>
                    <a:pt x="1194" y="491"/>
                  </a:lnTo>
                  <a:lnTo>
                    <a:pt x="1198" y="487"/>
                  </a:lnTo>
                  <a:lnTo>
                    <a:pt x="1202" y="487"/>
                  </a:lnTo>
                  <a:lnTo>
                    <a:pt x="1202" y="483"/>
                  </a:lnTo>
                  <a:lnTo>
                    <a:pt x="1211" y="478"/>
                  </a:lnTo>
                  <a:lnTo>
                    <a:pt x="1215" y="470"/>
                  </a:lnTo>
                  <a:lnTo>
                    <a:pt x="1236" y="453"/>
                  </a:lnTo>
                  <a:lnTo>
                    <a:pt x="1240" y="449"/>
                  </a:lnTo>
                  <a:lnTo>
                    <a:pt x="1245" y="444"/>
                  </a:lnTo>
                  <a:lnTo>
                    <a:pt x="1249" y="444"/>
                  </a:lnTo>
                  <a:lnTo>
                    <a:pt x="1257" y="444"/>
                  </a:lnTo>
                  <a:lnTo>
                    <a:pt x="1261" y="444"/>
                  </a:lnTo>
                  <a:lnTo>
                    <a:pt x="1270" y="444"/>
                  </a:lnTo>
                  <a:lnTo>
                    <a:pt x="1274" y="444"/>
                  </a:lnTo>
                  <a:lnTo>
                    <a:pt x="1278" y="449"/>
                  </a:lnTo>
                  <a:lnTo>
                    <a:pt x="1283" y="453"/>
                  </a:lnTo>
                  <a:lnTo>
                    <a:pt x="1287" y="457"/>
                  </a:lnTo>
                  <a:lnTo>
                    <a:pt x="1291" y="461"/>
                  </a:lnTo>
                  <a:lnTo>
                    <a:pt x="1295" y="466"/>
                  </a:lnTo>
                  <a:lnTo>
                    <a:pt x="1300" y="474"/>
                  </a:lnTo>
                  <a:lnTo>
                    <a:pt x="1304" y="478"/>
                  </a:lnTo>
                  <a:lnTo>
                    <a:pt x="1308" y="483"/>
                  </a:lnTo>
                  <a:lnTo>
                    <a:pt x="1316" y="504"/>
                  </a:lnTo>
                  <a:lnTo>
                    <a:pt x="1321" y="512"/>
                  </a:lnTo>
                  <a:lnTo>
                    <a:pt x="1325" y="516"/>
                  </a:lnTo>
                  <a:lnTo>
                    <a:pt x="1325" y="521"/>
                  </a:lnTo>
                  <a:lnTo>
                    <a:pt x="1329" y="525"/>
                  </a:lnTo>
                  <a:lnTo>
                    <a:pt x="1333" y="529"/>
                  </a:lnTo>
                  <a:lnTo>
                    <a:pt x="1342" y="533"/>
                  </a:lnTo>
                  <a:lnTo>
                    <a:pt x="1346" y="538"/>
                  </a:lnTo>
                  <a:lnTo>
                    <a:pt x="1355" y="538"/>
                  </a:lnTo>
                  <a:lnTo>
                    <a:pt x="1359" y="542"/>
                  </a:lnTo>
                  <a:lnTo>
                    <a:pt x="1380" y="546"/>
                  </a:lnTo>
                  <a:lnTo>
                    <a:pt x="1388" y="550"/>
                  </a:lnTo>
                  <a:lnTo>
                    <a:pt x="1393" y="550"/>
                  </a:lnTo>
                  <a:lnTo>
                    <a:pt x="1401" y="555"/>
                  </a:lnTo>
                  <a:lnTo>
                    <a:pt x="1405" y="559"/>
                  </a:lnTo>
                  <a:lnTo>
                    <a:pt x="1410" y="563"/>
                  </a:lnTo>
                  <a:lnTo>
                    <a:pt x="1414" y="571"/>
                  </a:lnTo>
                  <a:lnTo>
                    <a:pt x="1418" y="576"/>
                  </a:lnTo>
                  <a:lnTo>
                    <a:pt x="1418" y="584"/>
                  </a:lnTo>
                  <a:lnTo>
                    <a:pt x="1422" y="588"/>
                  </a:lnTo>
                  <a:lnTo>
                    <a:pt x="1427" y="597"/>
                  </a:lnTo>
                  <a:lnTo>
                    <a:pt x="1427" y="605"/>
                  </a:lnTo>
                  <a:lnTo>
                    <a:pt x="1435" y="639"/>
                  </a:lnTo>
                  <a:lnTo>
                    <a:pt x="1439" y="652"/>
                  </a:lnTo>
                  <a:lnTo>
                    <a:pt x="1443" y="665"/>
                  </a:lnTo>
                  <a:lnTo>
                    <a:pt x="1443" y="669"/>
                  </a:lnTo>
                  <a:lnTo>
                    <a:pt x="1448" y="673"/>
                  </a:lnTo>
                  <a:lnTo>
                    <a:pt x="1448" y="677"/>
                  </a:lnTo>
                  <a:lnTo>
                    <a:pt x="1452" y="682"/>
                  </a:lnTo>
                  <a:lnTo>
                    <a:pt x="1456" y="690"/>
                  </a:lnTo>
                  <a:lnTo>
                    <a:pt x="1460" y="690"/>
                  </a:lnTo>
                  <a:lnTo>
                    <a:pt x="1460" y="694"/>
                  </a:lnTo>
                  <a:lnTo>
                    <a:pt x="1469" y="703"/>
                  </a:lnTo>
                  <a:lnTo>
                    <a:pt x="1473" y="703"/>
                  </a:lnTo>
                  <a:lnTo>
                    <a:pt x="1494" y="720"/>
                  </a:lnTo>
                  <a:lnTo>
                    <a:pt x="1499" y="724"/>
                  </a:lnTo>
                  <a:lnTo>
                    <a:pt x="1515" y="732"/>
                  </a:lnTo>
                  <a:lnTo>
                    <a:pt x="1524" y="741"/>
                  </a:lnTo>
                  <a:lnTo>
                    <a:pt x="1532" y="741"/>
                  </a:lnTo>
                  <a:lnTo>
                    <a:pt x="1537" y="745"/>
                  </a:lnTo>
                  <a:lnTo>
                    <a:pt x="1541" y="749"/>
                  </a:lnTo>
                  <a:lnTo>
                    <a:pt x="1545" y="749"/>
                  </a:lnTo>
                  <a:lnTo>
                    <a:pt x="1549" y="749"/>
                  </a:lnTo>
                  <a:lnTo>
                    <a:pt x="1554" y="749"/>
                  </a:lnTo>
                  <a:lnTo>
                    <a:pt x="1562" y="749"/>
                  </a:lnTo>
                  <a:lnTo>
                    <a:pt x="1570" y="745"/>
                  </a:lnTo>
                  <a:lnTo>
                    <a:pt x="1575" y="745"/>
                  </a:lnTo>
                  <a:lnTo>
                    <a:pt x="1575" y="741"/>
                  </a:lnTo>
                  <a:lnTo>
                    <a:pt x="1579" y="737"/>
                  </a:lnTo>
                  <a:lnTo>
                    <a:pt x="1592" y="724"/>
                  </a:lnTo>
                  <a:lnTo>
                    <a:pt x="1596" y="724"/>
                  </a:lnTo>
                  <a:lnTo>
                    <a:pt x="1600" y="720"/>
                  </a:lnTo>
                  <a:lnTo>
                    <a:pt x="1609" y="715"/>
                  </a:lnTo>
                  <a:lnTo>
                    <a:pt x="1613" y="711"/>
                  </a:lnTo>
                  <a:lnTo>
                    <a:pt x="1617" y="711"/>
                  </a:lnTo>
                  <a:lnTo>
                    <a:pt x="1621" y="707"/>
                  </a:lnTo>
                  <a:lnTo>
                    <a:pt x="1630" y="707"/>
                  </a:lnTo>
                  <a:lnTo>
                    <a:pt x="1638" y="707"/>
                  </a:lnTo>
                  <a:lnTo>
                    <a:pt x="1642" y="707"/>
                  </a:lnTo>
                  <a:lnTo>
                    <a:pt x="1651" y="707"/>
                  </a:lnTo>
                  <a:lnTo>
                    <a:pt x="1655" y="707"/>
                  </a:lnTo>
                  <a:lnTo>
                    <a:pt x="1664" y="711"/>
                  </a:lnTo>
                  <a:lnTo>
                    <a:pt x="1668" y="715"/>
                  </a:lnTo>
                  <a:lnTo>
                    <a:pt x="1676" y="720"/>
                  </a:lnTo>
                  <a:lnTo>
                    <a:pt x="1685" y="724"/>
                  </a:lnTo>
                  <a:lnTo>
                    <a:pt x="1689" y="728"/>
                  </a:lnTo>
                  <a:lnTo>
                    <a:pt x="1693" y="732"/>
                  </a:lnTo>
                  <a:lnTo>
                    <a:pt x="1693" y="737"/>
                  </a:lnTo>
                  <a:lnTo>
                    <a:pt x="1697" y="741"/>
                  </a:lnTo>
                  <a:lnTo>
                    <a:pt x="1697" y="745"/>
                  </a:lnTo>
                  <a:lnTo>
                    <a:pt x="1697" y="749"/>
                  </a:lnTo>
                  <a:lnTo>
                    <a:pt x="1702" y="758"/>
                  </a:lnTo>
                  <a:lnTo>
                    <a:pt x="1702" y="762"/>
                  </a:lnTo>
                  <a:lnTo>
                    <a:pt x="1702" y="766"/>
                  </a:lnTo>
                  <a:lnTo>
                    <a:pt x="1697" y="770"/>
                  </a:lnTo>
                  <a:lnTo>
                    <a:pt x="1697" y="775"/>
                  </a:lnTo>
                  <a:lnTo>
                    <a:pt x="1689" y="787"/>
                  </a:lnTo>
                  <a:lnTo>
                    <a:pt x="1689" y="792"/>
                  </a:lnTo>
                  <a:lnTo>
                    <a:pt x="1689" y="796"/>
                  </a:lnTo>
                  <a:lnTo>
                    <a:pt x="1693" y="796"/>
                  </a:lnTo>
                  <a:lnTo>
                    <a:pt x="1702" y="804"/>
                  </a:lnTo>
                  <a:lnTo>
                    <a:pt x="1702" y="809"/>
                  </a:lnTo>
                  <a:lnTo>
                    <a:pt x="1706" y="809"/>
                  </a:lnTo>
                  <a:lnTo>
                    <a:pt x="1706" y="813"/>
                  </a:lnTo>
                  <a:lnTo>
                    <a:pt x="1710" y="817"/>
                  </a:lnTo>
                  <a:lnTo>
                    <a:pt x="1714" y="825"/>
                  </a:lnTo>
                  <a:lnTo>
                    <a:pt x="1719" y="834"/>
                  </a:lnTo>
                  <a:lnTo>
                    <a:pt x="1719" y="838"/>
                  </a:lnTo>
                  <a:lnTo>
                    <a:pt x="1719" y="842"/>
                  </a:lnTo>
                  <a:lnTo>
                    <a:pt x="1723" y="847"/>
                  </a:lnTo>
                  <a:lnTo>
                    <a:pt x="1723" y="851"/>
                  </a:lnTo>
                  <a:lnTo>
                    <a:pt x="1723" y="859"/>
                  </a:lnTo>
                  <a:lnTo>
                    <a:pt x="1719" y="864"/>
                  </a:lnTo>
                  <a:lnTo>
                    <a:pt x="1714" y="868"/>
                  </a:lnTo>
                  <a:lnTo>
                    <a:pt x="1706" y="881"/>
                  </a:lnTo>
                  <a:lnTo>
                    <a:pt x="1702" y="889"/>
                  </a:lnTo>
                  <a:lnTo>
                    <a:pt x="1697" y="893"/>
                  </a:lnTo>
                  <a:lnTo>
                    <a:pt x="1697" y="902"/>
                  </a:lnTo>
                  <a:lnTo>
                    <a:pt x="1697" y="906"/>
                  </a:lnTo>
                  <a:lnTo>
                    <a:pt x="1697" y="914"/>
                  </a:lnTo>
                  <a:lnTo>
                    <a:pt x="1697" y="923"/>
                  </a:lnTo>
                  <a:lnTo>
                    <a:pt x="1702" y="931"/>
                  </a:lnTo>
                  <a:lnTo>
                    <a:pt x="1702" y="936"/>
                  </a:lnTo>
                  <a:lnTo>
                    <a:pt x="1706" y="944"/>
                  </a:lnTo>
                  <a:lnTo>
                    <a:pt x="1710" y="948"/>
                  </a:lnTo>
                  <a:lnTo>
                    <a:pt x="1710" y="957"/>
                  </a:lnTo>
                  <a:lnTo>
                    <a:pt x="1714" y="961"/>
                  </a:lnTo>
                  <a:lnTo>
                    <a:pt x="1719" y="969"/>
                  </a:lnTo>
                  <a:lnTo>
                    <a:pt x="1723" y="974"/>
                  </a:lnTo>
                  <a:lnTo>
                    <a:pt x="1727" y="978"/>
                  </a:lnTo>
                  <a:lnTo>
                    <a:pt x="1731" y="986"/>
                  </a:lnTo>
                  <a:lnTo>
                    <a:pt x="1736" y="986"/>
                  </a:lnTo>
                  <a:lnTo>
                    <a:pt x="1740" y="991"/>
                  </a:lnTo>
                  <a:lnTo>
                    <a:pt x="1744" y="995"/>
                  </a:lnTo>
                  <a:lnTo>
                    <a:pt x="1748" y="999"/>
                  </a:lnTo>
                  <a:lnTo>
                    <a:pt x="1748" y="1003"/>
                  </a:lnTo>
                  <a:lnTo>
                    <a:pt x="1753" y="1008"/>
                  </a:lnTo>
                  <a:lnTo>
                    <a:pt x="1753" y="1016"/>
                  </a:lnTo>
                  <a:lnTo>
                    <a:pt x="1753" y="1020"/>
                  </a:lnTo>
                  <a:lnTo>
                    <a:pt x="1753" y="1024"/>
                  </a:lnTo>
                  <a:lnTo>
                    <a:pt x="1753" y="1029"/>
                  </a:lnTo>
                  <a:lnTo>
                    <a:pt x="1753" y="1033"/>
                  </a:lnTo>
                  <a:lnTo>
                    <a:pt x="1753" y="1037"/>
                  </a:lnTo>
                  <a:lnTo>
                    <a:pt x="1748" y="1041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36" y="1050"/>
                  </a:lnTo>
                  <a:lnTo>
                    <a:pt x="1731" y="1054"/>
                  </a:lnTo>
                  <a:lnTo>
                    <a:pt x="1723" y="1054"/>
                  </a:lnTo>
                  <a:lnTo>
                    <a:pt x="1719" y="1058"/>
                  </a:lnTo>
                  <a:lnTo>
                    <a:pt x="1710" y="1058"/>
                  </a:lnTo>
                  <a:lnTo>
                    <a:pt x="1693" y="1067"/>
                  </a:lnTo>
                  <a:lnTo>
                    <a:pt x="1651" y="1075"/>
                  </a:lnTo>
                  <a:lnTo>
                    <a:pt x="1638" y="1079"/>
                  </a:lnTo>
                  <a:lnTo>
                    <a:pt x="1630" y="1084"/>
                  </a:lnTo>
                  <a:lnTo>
                    <a:pt x="1621" y="1084"/>
                  </a:lnTo>
                  <a:lnTo>
                    <a:pt x="1617" y="1088"/>
                  </a:lnTo>
                  <a:lnTo>
                    <a:pt x="1613" y="1092"/>
                  </a:lnTo>
                  <a:lnTo>
                    <a:pt x="1609" y="1092"/>
                  </a:lnTo>
                  <a:lnTo>
                    <a:pt x="1604" y="1096"/>
                  </a:lnTo>
                  <a:lnTo>
                    <a:pt x="1604" y="1101"/>
                  </a:lnTo>
                  <a:lnTo>
                    <a:pt x="1604" y="1105"/>
                  </a:lnTo>
                  <a:lnTo>
                    <a:pt x="1600" y="1109"/>
                  </a:lnTo>
                  <a:lnTo>
                    <a:pt x="1600" y="1113"/>
                  </a:lnTo>
                  <a:lnTo>
                    <a:pt x="1604" y="1122"/>
                  </a:lnTo>
                  <a:lnTo>
                    <a:pt x="1604" y="1130"/>
                  </a:lnTo>
                  <a:lnTo>
                    <a:pt x="1609" y="1143"/>
                  </a:lnTo>
                  <a:lnTo>
                    <a:pt x="1613" y="1151"/>
                  </a:lnTo>
                  <a:lnTo>
                    <a:pt x="1617" y="1164"/>
                  </a:lnTo>
                  <a:lnTo>
                    <a:pt x="1621" y="1181"/>
                  </a:lnTo>
                  <a:lnTo>
                    <a:pt x="1630" y="1198"/>
                  </a:lnTo>
                  <a:lnTo>
                    <a:pt x="1630" y="1202"/>
                  </a:lnTo>
                  <a:lnTo>
                    <a:pt x="1626" y="1207"/>
                  </a:lnTo>
                  <a:lnTo>
                    <a:pt x="1617" y="1215"/>
                  </a:lnTo>
                  <a:lnTo>
                    <a:pt x="1613" y="1223"/>
                  </a:lnTo>
                  <a:lnTo>
                    <a:pt x="1600" y="1240"/>
                  </a:lnTo>
                  <a:lnTo>
                    <a:pt x="1592" y="1249"/>
                  </a:lnTo>
                  <a:lnTo>
                    <a:pt x="1587" y="1253"/>
                  </a:lnTo>
                  <a:lnTo>
                    <a:pt x="1579" y="1266"/>
                  </a:lnTo>
                  <a:lnTo>
                    <a:pt x="1575" y="1270"/>
                  </a:lnTo>
                  <a:lnTo>
                    <a:pt x="1566" y="1278"/>
                  </a:lnTo>
                  <a:lnTo>
                    <a:pt x="1562" y="1283"/>
                  </a:lnTo>
                  <a:lnTo>
                    <a:pt x="1558" y="1287"/>
                  </a:lnTo>
                  <a:lnTo>
                    <a:pt x="1554" y="1287"/>
                  </a:lnTo>
                  <a:lnTo>
                    <a:pt x="1549" y="1291"/>
                  </a:lnTo>
                  <a:lnTo>
                    <a:pt x="1545" y="1295"/>
                  </a:lnTo>
                  <a:lnTo>
                    <a:pt x="1537" y="1295"/>
                  </a:lnTo>
                  <a:lnTo>
                    <a:pt x="1532" y="1300"/>
                  </a:lnTo>
                  <a:lnTo>
                    <a:pt x="1520" y="1300"/>
                  </a:lnTo>
                  <a:lnTo>
                    <a:pt x="1511" y="1300"/>
                  </a:lnTo>
                  <a:lnTo>
                    <a:pt x="1507" y="1300"/>
                  </a:lnTo>
                  <a:lnTo>
                    <a:pt x="1503" y="1304"/>
                  </a:lnTo>
                  <a:lnTo>
                    <a:pt x="1499" y="1308"/>
                  </a:lnTo>
                  <a:lnTo>
                    <a:pt x="1494" y="1308"/>
                  </a:lnTo>
                  <a:lnTo>
                    <a:pt x="1494" y="1312"/>
                  </a:lnTo>
                  <a:lnTo>
                    <a:pt x="1490" y="1312"/>
                  </a:lnTo>
                  <a:lnTo>
                    <a:pt x="1477" y="1329"/>
                  </a:lnTo>
                  <a:lnTo>
                    <a:pt x="1473" y="1334"/>
                  </a:lnTo>
                  <a:lnTo>
                    <a:pt x="1469" y="1338"/>
                  </a:lnTo>
                  <a:lnTo>
                    <a:pt x="1465" y="1342"/>
                  </a:lnTo>
                  <a:lnTo>
                    <a:pt x="1460" y="1346"/>
                  </a:lnTo>
                  <a:lnTo>
                    <a:pt x="1456" y="1350"/>
                  </a:lnTo>
                  <a:lnTo>
                    <a:pt x="1448" y="1355"/>
                  </a:lnTo>
                  <a:lnTo>
                    <a:pt x="1439" y="1359"/>
                  </a:lnTo>
                  <a:lnTo>
                    <a:pt x="1427" y="1363"/>
                  </a:lnTo>
                  <a:lnTo>
                    <a:pt x="1397" y="1376"/>
                  </a:lnTo>
                  <a:lnTo>
                    <a:pt x="1393" y="1380"/>
                  </a:lnTo>
                  <a:lnTo>
                    <a:pt x="1384" y="1384"/>
                  </a:lnTo>
                  <a:lnTo>
                    <a:pt x="1380" y="1384"/>
                  </a:lnTo>
                  <a:lnTo>
                    <a:pt x="1376" y="1389"/>
                  </a:lnTo>
                  <a:lnTo>
                    <a:pt x="1367" y="1393"/>
                  </a:lnTo>
                  <a:lnTo>
                    <a:pt x="1350" y="1405"/>
                  </a:lnTo>
                  <a:lnTo>
                    <a:pt x="1338" y="1414"/>
                  </a:lnTo>
                  <a:lnTo>
                    <a:pt x="1308" y="1431"/>
                  </a:lnTo>
                  <a:lnTo>
                    <a:pt x="1278" y="1448"/>
                  </a:lnTo>
                  <a:lnTo>
                    <a:pt x="1261" y="1461"/>
                  </a:lnTo>
                  <a:lnTo>
                    <a:pt x="1249" y="1465"/>
                  </a:lnTo>
                  <a:lnTo>
                    <a:pt x="1236" y="1473"/>
                  </a:lnTo>
                  <a:lnTo>
                    <a:pt x="1228" y="1477"/>
                  </a:lnTo>
                  <a:lnTo>
                    <a:pt x="1219" y="1482"/>
                  </a:lnTo>
                  <a:lnTo>
                    <a:pt x="1202" y="1486"/>
                  </a:lnTo>
                  <a:lnTo>
                    <a:pt x="1194" y="1490"/>
                  </a:lnTo>
                  <a:lnTo>
                    <a:pt x="1177" y="1499"/>
                  </a:lnTo>
                  <a:lnTo>
                    <a:pt x="1160" y="1503"/>
                  </a:lnTo>
                  <a:lnTo>
                    <a:pt x="1075" y="1511"/>
                  </a:lnTo>
                  <a:lnTo>
                    <a:pt x="1062" y="1516"/>
                  </a:lnTo>
                  <a:lnTo>
                    <a:pt x="1054" y="1516"/>
                  </a:lnTo>
                  <a:lnTo>
                    <a:pt x="1046" y="1516"/>
                  </a:lnTo>
                  <a:lnTo>
                    <a:pt x="1033" y="1516"/>
                  </a:lnTo>
                  <a:lnTo>
                    <a:pt x="1029" y="1516"/>
                  </a:lnTo>
                  <a:lnTo>
                    <a:pt x="1020" y="1516"/>
                  </a:lnTo>
                  <a:lnTo>
                    <a:pt x="1012" y="1516"/>
                  </a:lnTo>
                  <a:lnTo>
                    <a:pt x="1003" y="1511"/>
                  </a:lnTo>
                  <a:lnTo>
                    <a:pt x="999" y="1511"/>
                  </a:lnTo>
                  <a:lnTo>
                    <a:pt x="991" y="1507"/>
                  </a:lnTo>
                  <a:lnTo>
                    <a:pt x="986" y="1503"/>
                  </a:lnTo>
                  <a:lnTo>
                    <a:pt x="982" y="1503"/>
                  </a:lnTo>
                  <a:lnTo>
                    <a:pt x="974" y="1499"/>
                  </a:lnTo>
                  <a:lnTo>
                    <a:pt x="969" y="1494"/>
                  </a:lnTo>
                  <a:lnTo>
                    <a:pt x="965" y="1490"/>
                  </a:lnTo>
                  <a:lnTo>
                    <a:pt x="961" y="1486"/>
                  </a:lnTo>
                  <a:lnTo>
                    <a:pt x="957" y="1482"/>
                  </a:lnTo>
                  <a:lnTo>
                    <a:pt x="957" y="1477"/>
                  </a:lnTo>
                  <a:lnTo>
                    <a:pt x="952" y="1473"/>
                  </a:lnTo>
                  <a:lnTo>
                    <a:pt x="948" y="1465"/>
                  </a:lnTo>
                  <a:lnTo>
                    <a:pt x="948" y="1461"/>
                  </a:lnTo>
                  <a:lnTo>
                    <a:pt x="944" y="1456"/>
                  </a:lnTo>
                  <a:lnTo>
                    <a:pt x="944" y="1448"/>
                  </a:lnTo>
                  <a:lnTo>
                    <a:pt x="940" y="1422"/>
                  </a:lnTo>
                  <a:lnTo>
                    <a:pt x="935" y="1418"/>
                  </a:lnTo>
                  <a:lnTo>
                    <a:pt x="935" y="1410"/>
                  </a:lnTo>
                  <a:lnTo>
                    <a:pt x="931" y="1405"/>
                  </a:lnTo>
                  <a:lnTo>
                    <a:pt x="931" y="1401"/>
                  </a:lnTo>
                  <a:lnTo>
                    <a:pt x="927" y="1401"/>
                  </a:lnTo>
                  <a:lnTo>
                    <a:pt x="927" y="1397"/>
                  </a:lnTo>
                  <a:lnTo>
                    <a:pt x="923" y="1393"/>
                  </a:lnTo>
                  <a:lnTo>
                    <a:pt x="914" y="1393"/>
                  </a:lnTo>
                  <a:lnTo>
                    <a:pt x="897" y="1380"/>
                  </a:lnTo>
                  <a:lnTo>
                    <a:pt x="880" y="1372"/>
                  </a:lnTo>
                  <a:lnTo>
                    <a:pt x="872" y="1367"/>
                  </a:lnTo>
                  <a:lnTo>
                    <a:pt x="872" y="1363"/>
                  </a:lnTo>
                  <a:lnTo>
                    <a:pt x="864" y="1363"/>
                  </a:lnTo>
                  <a:lnTo>
                    <a:pt x="855" y="1359"/>
                  </a:lnTo>
                  <a:lnTo>
                    <a:pt x="842" y="1355"/>
                  </a:lnTo>
                  <a:lnTo>
                    <a:pt x="838" y="1350"/>
                  </a:lnTo>
                  <a:lnTo>
                    <a:pt x="830" y="1350"/>
                  </a:lnTo>
                  <a:lnTo>
                    <a:pt x="821" y="1346"/>
                  </a:lnTo>
                  <a:lnTo>
                    <a:pt x="796" y="1342"/>
                  </a:lnTo>
                  <a:lnTo>
                    <a:pt x="787" y="1342"/>
                  </a:lnTo>
                  <a:lnTo>
                    <a:pt x="779" y="1338"/>
                  </a:lnTo>
                  <a:lnTo>
                    <a:pt x="766" y="1334"/>
                  </a:lnTo>
                  <a:lnTo>
                    <a:pt x="732" y="1321"/>
                  </a:lnTo>
                  <a:lnTo>
                    <a:pt x="720" y="1321"/>
                  </a:lnTo>
                  <a:lnTo>
                    <a:pt x="715" y="1317"/>
                  </a:lnTo>
                  <a:lnTo>
                    <a:pt x="707" y="1312"/>
                  </a:lnTo>
                  <a:lnTo>
                    <a:pt x="703" y="1312"/>
                  </a:lnTo>
                  <a:lnTo>
                    <a:pt x="698" y="1308"/>
                  </a:lnTo>
                  <a:lnTo>
                    <a:pt x="694" y="1304"/>
                  </a:lnTo>
                  <a:lnTo>
                    <a:pt x="669" y="1287"/>
                  </a:lnTo>
                  <a:lnTo>
                    <a:pt x="665" y="1283"/>
                  </a:lnTo>
                  <a:lnTo>
                    <a:pt x="631" y="1266"/>
                  </a:lnTo>
                  <a:lnTo>
                    <a:pt x="626" y="1262"/>
                  </a:lnTo>
                  <a:lnTo>
                    <a:pt x="622" y="1257"/>
                  </a:lnTo>
                  <a:lnTo>
                    <a:pt x="614" y="1257"/>
                  </a:lnTo>
                  <a:lnTo>
                    <a:pt x="610" y="1253"/>
                  </a:lnTo>
                  <a:lnTo>
                    <a:pt x="605" y="1253"/>
                  </a:lnTo>
                  <a:lnTo>
                    <a:pt x="597" y="1253"/>
                  </a:lnTo>
                  <a:lnTo>
                    <a:pt x="588" y="1257"/>
                  </a:lnTo>
                  <a:lnTo>
                    <a:pt x="584" y="1257"/>
                  </a:lnTo>
                  <a:lnTo>
                    <a:pt x="567" y="1262"/>
                  </a:lnTo>
                  <a:lnTo>
                    <a:pt x="533" y="1274"/>
                  </a:lnTo>
                  <a:lnTo>
                    <a:pt x="529" y="1278"/>
                  </a:lnTo>
                  <a:lnTo>
                    <a:pt x="516" y="1278"/>
                  </a:lnTo>
                  <a:lnTo>
                    <a:pt x="508" y="1283"/>
                  </a:lnTo>
                  <a:lnTo>
                    <a:pt x="499" y="1283"/>
                  </a:lnTo>
                  <a:lnTo>
                    <a:pt x="470" y="1291"/>
                  </a:lnTo>
                  <a:lnTo>
                    <a:pt x="461" y="1291"/>
                  </a:lnTo>
                  <a:lnTo>
                    <a:pt x="436" y="1295"/>
                  </a:lnTo>
                  <a:lnTo>
                    <a:pt x="415" y="1295"/>
                  </a:lnTo>
                  <a:lnTo>
                    <a:pt x="406" y="1300"/>
                  </a:lnTo>
                  <a:lnTo>
                    <a:pt x="402" y="1300"/>
                  </a:lnTo>
                  <a:lnTo>
                    <a:pt x="394" y="1300"/>
                  </a:lnTo>
                  <a:lnTo>
                    <a:pt x="389" y="1300"/>
                  </a:lnTo>
                  <a:lnTo>
                    <a:pt x="381" y="1300"/>
                  </a:lnTo>
                  <a:lnTo>
                    <a:pt x="372" y="1300"/>
                  </a:lnTo>
                  <a:lnTo>
                    <a:pt x="368" y="1295"/>
                  </a:lnTo>
                  <a:lnTo>
                    <a:pt x="364" y="1295"/>
                  </a:lnTo>
                  <a:lnTo>
                    <a:pt x="355" y="1295"/>
                  </a:lnTo>
                  <a:lnTo>
                    <a:pt x="351" y="1291"/>
                  </a:lnTo>
                  <a:lnTo>
                    <a:pt x="347" y="1291"/>
                  </a:lnTo>
                  <a:lnTo>
                    <a:pt x="347" y="1287"/>
                  </a:lnTo>
                  <a:lnTo>
                    <a:pt x="343" y="1283"/>
                  </a:lnTo>
                  <a:lnTo>
                    <a:pt x="334" y="1274"/>
                  </a:lnTo>
                  <a:lnTo>
                    <a:pt x="330" y="1274"/>
                  </a:lnTo>
                  <a:lnTo>
                    <a:pt x="326" y="1270"/>
                  </a:lnTo>
                  <a:lnTo>
                    <a:pt x="322" y="1266"/>
                  </a:lnTo>
                  <a:lnTo>
                    <a:pt x="313" y="1266"/>
                  </a:lnTo>
                  <a:lnTo>
                    <a:pt x="305" y="1257"/>
                  </a:lnTo>
                  <a:lnTo>
                    <a:pt x="296" y="1257"/>
                  </a:lnTo>
                  <a:lnTo>
                    <a:pt x="288" y="1253"/>
                  </a:lnTo>
                  <a:lnTo>
                    <a:pt x="284" y="1253"/>
                  </a:lnTo>
                  <a:lnTo>
                    <a:pt x="271" y="1249"/>
                  </a:lnTo>
                  <a:lnTo>
                    <a:pt x="250" y="1245"/>
                  </a:lnTo>
                  <a:lnTo>
                    <a:pt x="237" y="1240"/>
                  </a:lnTo>
                  <a:lnTo>
                    <a:pt x="233" y="1240"/>
                  </a:lnTo>
                  <a:lnTo>
                    <a:pt x="224" y="1240"/>
                  </a:lnTo>
                  <a:lnTo>
                    <a:pt x="216" y="1236"/>
                  </a:lnTo>
                  <a:lnTo>
                    <a:pt x="212" y="1232"/>
                  </a:lnTo>
                  <a:lnTo>
                    <a:pt x="203" y="1232"/>
                  </a:lnTo>
                  <a:lnTo>
                    <a:pt x="199" y="1228"/>
                  </a:lnTo>
                  <a:lnTo>
                    <a:pt x="190" y="1223"/>
                  </a:lnTo>
                  <a:lnTo>
                    <a:pt x="186" y="1219"/>
                  </a:lnTo>
                  <a:lnTo>
                    <a:pt x="173" y="1215"/>
                  </a:lnTo>
                  <a:lnTo>
                    <a:pt x="148" y="1194"/>
                  </a:lnTo>
                  <a:lnTo>
                    <a:pt x="127" y="1181"/>
                  </a:lnTo>
                  <a:lnTo>
                    <a:pt x="123" y="1181"/>
                  </a:lnTo>
                  <a:lnTo>
                    <a:pt x="118" y="1177"/>
                  </a:lnTo>
                  <a:lnTo>
                    <a:pt x="114" y="1173"/>
                  </a:lnTo>
                  <a:lnTo>
                    <a:pt x="110" y="1168"/>
                  </a:lnTo>
                  <a:lnTo>
                    <a:pt x="101" y="1164"/>
                  </a:lnTo>
                  <a:lnTo>
                    <a:pt x="101" y="1160"/>
                  </a:lnTo>
                  <a:lnTo>
                    <a:pt x="97" y="1156"/>
                  </a:lnTo>
                  <a:lnTo>
                    <a:pt x="97" y="1147"/>
                  </a:lnTo>
                  <a:lnTo>
                    <a:pt x="97" y="1143"/>
                  </a:lnTo>
                  <a:lnTo>
                    <a:pt x="93" y="1139"/>
                  </a:lnTo>
                  <a:lnTo>
                    <a:pt x="93" y="1135"/>
                  </a:lnTo>
                  <a:lnTo>
                    <a:pt x="97" y="1126"/>
                  </a:lnTo>
                  <a:lnTo>
                    <a:pt x="97" y="1122"/>
                  </a:lnTo>
                  <a:lnTo>
                    <a:pt x="101" y="1105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9"/>
                  </a:lnTo>
                  <a:lnTo>
                    <a:pt x="110" y="1071"/>
                  </a:lnTo>
                  <a:lnTo>
                    <a:pt x="114" y="1063"/>
                  </a:lnTo>
                  <a:lnTo>
                    <a:pt x="118" y="1050"/>
                  </a:lnTo>
                  <a:lnTo>
                    <a:pt x="123" y="1041"/>
                  </a:lnTo>
                  <a:lnTo>
                    <a:pt x="123" y="1037"/>
                  </a:lnTo>
                  <a:lnTo>
                    <a:pt x="127" y="1033"/>
                  </a:lnTo>
                  <a:lnTo>
                    <a:pt x="131" y="1029"/>
                  </a:lnTo>
                  <a:lnTo>
                    <a:pt x="131" y="1024"/>
                  </a:lnTo>
                  <a:lnTo>
                    <a:pt x="135" y="1016"/>
                  </a:lnTo>
                  <a:lnTo>
                    <a:pt x="140" y="1012"/>
                  </a:lnTo>
                  <a:lnTo>
                    <a:pt x="148" y="1003"/>
                  </a:lnTo>
                  <a:lnTo>
                    <a:pt x="152" y="999"/>
                  </a:lnTo>
                  <a:lnTo>
                    <a:pt x="161" y="991"/>
                  </a:lnTo>
                  <a:lnTo>
                    <a:pt x="169" y="986"/>
                  </a:lnTo>
                  <a:lnTo>
                    <a:pt x="182" y="974"/>
                  </a:lnTo>
                  <a:lnTo>
                    <a:pt x="190" y="965"/>
                  </a:lnTo>
                  <a:lnTo>
                    <a:pt x="199" y="961"/>
                  </a:lnTo>
                  <a:lnTo>
                    <a:pt x="212" y="948"/>
                  </a:lnTo>
                  <a:lnTo>
                    <a:pt x="228" y="936"/>
                  </a:lnTo>
                  <a:lnTo>
                    <a:pt x="237" y="927"/>
                  </a:lnTo>
                  <a:lnTo>
                    <a:pt x="241" y="919"/>
                  </a:lnTo>
                  <a:lnTo>
                    <a:pt x="245" y="914"/>
                  </a:lnTo>
                  <a:lnTo>
                    <a:pt x="250" y="910"/>
                  </a:lnTo>
                  <a:lnTo>
                    <a:pt x="254" y="906"/>
                  </a:lnTo>
                  <a:lnTo>
                    <a:pt x="254" y="902"/>
                  </a:lnTo>
                  <a:lnTo>
                    <a:pt x="258" y="897"/>
                  </a:lnTo>
                  <a:lnTo>
                    <a:pt x="258" y="893"/>
                  </a:lnTo>
                  <a:lnTo>
                    <a:pt x="262" y="889"/>
                  </a:lnTo>
                  <a:lnTo>
                    <a:pt x="267" y="881"/>
                  </a:lnTo>
                  <a:lnTo>
                    <a:pt x="267" y="876"/>
                  </a:lnTo>
                  <a:lnTo>
                    <a:pt x="271" y="868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47"/>
                  </a:lnTo>
                  <a:lnTo>
                    <a:pt x="267" y="842"/>
                  </a:lnTo>
                  <a:lnTo>
                    <a:pt x="262" y="838"/>
                  </a:lnTo>
                  <a:lnTo>
                    <a:pt x="258" y="834"/>
                  </a:lnTo>
                  <a:lnTo>
                    <a:pt x="254" y="834"/>
                  </a:lnTo>
                  <a:lnTo>
                    <a:pt x="250" y="834"/>
                  </a:lnTo>
                  <a:lnTo>
                    <a:pt x="241" y="830"/>
                  </a:lnTo>
                  <a:lnTo>
                    <a:pt x="237" y="830"/>
                  </a:lnTo>
                  <a:lnTo>
                    <a:pt x="212" y="830"/>
                  </a:lnTo>
                  <a:lnTo>
                    <a:pt x="199" y="825"/>
                  </a:lnTo>
                  <a:lnTo>
                    <a:pt x="195" y="825"/>
                  </a:lnTo>
                  <a:lnTo>
                    <a:pt x="186" y="825"/>
                  </a:lnTo>
                  <a:lnTo>
                    <a:pt x="182" y="821"/>
                  </a:lnTo>
                  <a:lnTo>
                    <a:pt x="178" y="821"/>
                  </a:lnTo>
                  <a:lnTo>
                    <a:pt x="173" y="817"/>
                  </a:lnTo>
                  <a:lnTo>
                    <a:pt x="169" y="813"/>
                  </a:lnTo>
                  <a:lnTo>
                    <a:pt x="169" y="809"/>
                  </a:lnTo>
                  <a:lnTo>
                    <a:pt x="169" y="804"/>
                  </a:lnTo>
                  <a:lnTo>
                    <a:pt x="169" y="800"/>
                  </a:lnTo>
                  <a:lnTo>
                    <a:pt x="169" y="796"/>
                  </a:lnTo>
                  <a:lnTo>
                    <a:pt x="173" y="787"/>
                  </a:lnTo>
                  <a:lnTo>
                    <a:pt x="182" y="758"/>
                  </a:lnTo>
                  <a:lnTo>
                    <a:pt x="186" y="749"/>
                  </a:lnTo>
                  <a:lnTo>
                    <a:pt x="190" y="737"/>
                  </a:lnTo>
                  <a:lnTo>
                    <a:pt x="190" y="728"/>
                  </a:lnTo>
                  <a:lnTo>
                    <a:pt x="195" y="720"/>
                  </a:lnTo>
                  <a:lnTo>
                    <a:pt x="195" y="711"/>
                  </a:lnTo>
                  <a:lnTo>
                    <a:pt x="195" y="707"/>
                  </a:lnTo>
                  <a:lnTo>
                    <a:pt x="195" y="703"/>
                  </a:lnTo>
                  <a:lnTo>
                    <a:pt x="195" y="698"/>
                  </a:lnTo>
                  <a:lnTo>
                    <a:pt x="195" y="694"/>
                  </a:lnTo>
                  <a:lnTo>
                    <a:pt x="190" y="690"/>
                  </a:lnTo>
                  <a:lnTo>
                    <a:pt x="190" y="686"/>
                  </a:lnTo>
                  <a:lnTo>
                    <a:pt x="186" y="686"/>
                  </a:lnTo>
                  <a:lnTo>
                    <a:pt x="182" y="677"/>
                  </a:lnTo>
                  <a:lnTo>
                    <a:pt x="173" y="673"/>
                  </a:lnTo>
                  <a:lnTo>
                    <a:pt x="165" y="665"/>
                  </a:lnTo>
                  <a:lnTo>
                    <a:pt x="148" y="656"/>
                  </a:lnTo>
                  <a:lnTo>
                    <a:pt x="144" y="652"/>
                  </a:lnTo>
                  <a:lnTo>
                    <a:pt x="140" y="648"/>
                  </a:lnTo>
                  <a:lnTo>
                    <a:pt x="135" y="643"/>
                  </a:lnTo>
                  <a:lnTo>
                    <a:pt x="131" y="639"/>
                  </a:lnTo>
                  <a:lnTo>
                    <a:pt x="127" y="635"/>
                  </a:lnTo>
                  <a:lnTo>
                    <a:pt x="123" y="631"/>
                  </a:lnTo>
                  <a:lnTo>
                    <a:pt x="118" y="622"/>
                  </a:lnTo>
                  <a:lnTo>
                    <a:pt x="114" y="618"/>
                  </a:lnTo>
                  <a:lnTo>
                    <a:pt x="110" y="614"/>
                  </a:lnTo>
                  <a:lnTo>
                    <a:pt x="110" y="605"/>
                  </a:lnTo>
                  <a:lnTo>
                    <a:pt x="106" y="601"/>
                  </a:lnTo>
                  <a:lnTo>
                    <a:pt x="106" y="597"/>
                  </a:lnTo>
                  <a:lnTo>
                    <a:pt x="106" y="588"/>
                  </a:lnTo>
                  <a:lnTo>
                    <a:pt x="101" y="584"/>
                  </a:lnTo>
                  <a:lnTo>
                    <a:pt x="101" y="576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1" y="559"/>
                  </a:lnTo>
                  <a:lnTo>
                    <a:pt x="101" y="550"/>
                  </a:lnTo>
                  <a:lnTo>
                    <a:pt x="101" y="546"/>
                  </a:lnTo>
                  <a:lnTo>
                    <a:pt x="101" y="533"/>
                  </a:lnTo>
                  <a:lnTo>
                    <a:pt x="106" y="512"/>
                  </a:lnTo>
                  <a:lnTo>
                    <a:pt x="106" y="508"/>
                  </a:lnTo>
                  <a:lnTo>
                    <a:pt x="106" y="504"/>
                  </a:lnTo>
                  <a:lnTo>
                    <a:pt x="106" y="499"/>
                  </a:lnTo>
                  <a:lnTo>
                    <a:pt x="106" y="495"/>
                  </a:lnTo>
                  <a:lnTo>
                    <a:pt x="106" y="491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3" y="483"/>
                  </a:lnTo>
                  <a:lnTo>
                    <a:pt x="85" y="478"/>
                  </a:lnTo>
                  <a:lnTo>
                    <a:pt x="80" y="478"/>
                  </a:lnTo>
                  <a:lnTo>
                    <a:pt x="72" y="478"/>
                  </a:lnTo>
                  <a:lnTo>
                    <a:pt x="63" y="478"/>
                  </a:lnTo>
                  <a:lnTo>
                    <a:pt x="46" y="478"/>
                  </a:lnTo>
                  <a:lnTo>
                    <a:pt x="38" y="478"/>
                  </a:lnTo>
                  <a:lnTo>
                    <a:pt x="30" y="474"/>
                  </a:lnTo>
                  <a:lnTo>
                    <a:pt x="25" y="474"/>
                  </a:lnTo>
                  <a:lnTo>
                    <a:pt x="21" y="474"/>
                  </a:lnTo>
                  <a:lnTo>
                    <a:pt x="17" y="470"/>
                  </a:lnTo>
                  <a:lnTo>
                    <a:pt x="13" y="470"/>
                  </a:lnTo>
                  <a:lnTo>
                    <a:pt x="13" y="466"/>
                  </a:lnTo>
                  <a:lnTo>
                    <a:pt x="8" y="461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4"/>
                  </a:lnTo>
                  <a:lnTo>
                    <a:pt x="0" y="44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8" name="Freeform 14"/>
            <p:cNvSpPr>
              <a:spLocks/>
            </p:cNvSpPr>
            <p:nvPr/>
          </p:nvSpPr>
          <p:spPr bwMode="auto">
            <a:xfrm>
              <a:off x="2793676" y="2816548"/>
              <a:ext cx="137878" cy="120994"/>
            </a:xfrm>
            <a:custGeom>
              <a:avLst/>
              <a:gdLst>
                <a:gd name="T0" fmla="*/ 17 w 432"/>
                <a:gd name="T1" fmla="*/ 190 h 385"/>
                <a:gd name="T2" fmla="*/ 34 w 432"/>
                <a:gd name="T3" fmla="*/ 173 h 385"/>
                <a:gd name="T4" fmla="*/ 55 w 432"/>
                <a:gd name="T5" fmla="*/ 169 h 385"/>
                <a:gd name="T6" fmla="*/ 85 w 432"/>
                <a:gd name="T7" fmla="*/ 161 h 385"/>
                <a:gd name="T8" fmla="*/ 98 w 432"/>
                <a:gd name="T9" fmla="*/ 148 h 385"/>
                <a:gd name="T10" fmla="*/ 98 w 432"/>
                <a:gd name="T11" fmla="*/ 131 h 385"/>
                <a:gd name="T12" fmla="*/ 89 w 432"/>
                <a:gd name="T13" fmla="*/ 110 h 385"/>
                <a:gd name="T14" fmla="*/ 77 w 432"/>
                <a:gd name="T15" fmla="*/ 72 h 385"/>
                <a:gd name="T16" fmla="*/ 64 w 432"/>
                <a:gd name="T17" fmla="*/ 46 h 385"/>
                <a:gd name="T18" fmla="*/ 64 w 432"/>
                <a:gd name="T19" fmla="*/ 21 h 385"/>
                <a:gd name="T20" fmla="*/ 72 w 432"/>
                <a:gd name="T21" fmla="*/ 4 h 385"/>
                <a:gd name="T22" fmla="*/ 85 w 432"/>
                <a:gd name="T23" fmla="*/ 0 h 385"/>
                <a:gd name="T24" fmla="*/ 115 w 432"/>
                <a:gd name="T25" fmla="*/ 8 h 385"/>
                <a:gd name="T26" fmla="*/ 144 w 432"/>
                <a:gd name="T27" fmla="*/ 13 h 385"/>
                <a:gd name="T28" fmla="*/ 170 w 432"/>
                <a:gd name="T29" fmla="*/ 21 h 385"/>
                <a:gd name="T30" fmla="*/ 195 w 432"/>
                <a:gd name="T31" fmla="*/ 42 h 385"/>
                <a:gd name="T32" fmla="*/ 208 w 432"/>
                <a:gd name="T33" fmla="*/ 59 h 385"/>
                <a:gd name="T34" fmla="*/ 216 w 432"/>
                <a:gd name="T35" fmla="*/ 80 h 385"/>
                <a:gd name="T36" fmla="*/ 216 w 432"/>
                <a:gd name="T37" fmla="*/ 110 h 385"/>
                <a:gd name="T38" fmla="*/ 225 w 432"/>
                <a:gd name="T39" fmla="*/ 131 h 385"/>
                <a:gd name="T40" fmla="*/ 246 w 432"/>
                <a:gd name="T41" fmla="*/ 148 h 385"/>
                <a:gd name="T42" fmla="*/ 271 w 432"/>
                <a:gd name="T43" fmla="*/ 165 h 385"/>
                <a:gd name="T44" fmla="*/ 297 w 432"/>
                <a:gd name="T45" fmla="*/ 157 h 385"/>
                <a:gd name="T46" fmla="*/ 343 w 432"/>
                <a:gd name="T47" fmla="*/ 148 h 385"/>
                <a:gd name="T48" fmla="*/ 364 w 432"/>
                <a:gd name="T49" fmla="*/ 140 h 385"/>
                <a:gd name="T50" fmla="*/ 381 w 432"/>
                <a:gd name="T51" fmla="*/ 123 h 385"/>
                <a:gd name="T52" fmla="*/ 394 w 432"/>
                <a:gd name="T53" fmla="*/ 110 h 385"/>
                <a:gd name="T54" fmla="*/ 403 w 432"/>
                <a:gd name="T55" fmla="*/ 101 h 385"/>
                <a:gd name="T56" fmla="*/ 415 w 432"/>
                <a:gd name="T57" fmla="*/ 106 h 385"/>
                <a:gd name="T58" fmla="*/ 428 w 432"/>
                <a:gd name="T59" fmla="*/ 123 h 385"/>
                <a:gd name="T60" fmla="*/ 432 w 432"/>
                <a:gd name="T61" fmla="*/ 144 h 385"/>
                <a:gd name="T62" fmla="*/ 424 w 432"/>
                <a:gd name="T63" fmla="*/ 161 h 385"/>
                <a:gd name="T64" fmla="*/ 424 w 432"/>
                <a:gd name="T65" fmla="*/ 182 h 385"/>
                <a:gd name="T66" fmla="*/ 419 w 432"/>
                <a:gd name="T67" fmla="*/ 237 h 385"/>
                <a:gd name="T68" fmla="*/ 424 w 432"/>
                <a:gd name="T69" fmla="*/ 262 h 385"/>
                <a:gd name="T70" fmla="*/ 415 w 432"/>
                <a:gd name="T71" fmla="*/ 275 h 385"/>
                <a:gd name="T72" fmla="*/ 390 w 432"/>
                <a:gd name="T73" fmla="*/ 275 h 385"/>
                <a:gd name="T74" fmla="*/ 339 w 432"/>
                <a:gd name="T75" fmla="*/ 267 h 385"/>
                <a:gd name="T76" fmla="*/ 322 w 432"/>
                <a:gd name="T77" fmla="*/ 271 h 385"/>
                <a:gd name="T78" fmla="*/ 309 w 432"/>
                <a:gd name="T79" fmla="*/ 275 h 385"/>
                <a:gd name="T80" fmla="*/ 284 w 432"/>
                <a:gd name="T81" fmla="*/ 275 h 385"/>
                <a:gd name="T82" fmla="*/ 267 w 432"/>
                <a:gd name="T83" fmla="*/ 284 h 385"/>
                <a:gd name="T84" fmla="*/ 259 w 432"/>
                <a:gd name="T85" fmla="*/ 300 h 385"/>
                <a:gd name="T86" fmla="*/ 246 w 432"/>
                <a:gd name="T87" fmla="*/ 330 h 385"/>
                <a:gd name="T88" fmla="*/ 229 w 432"/>
                <a:gd name="T89" fmla="*/ 334 h 385"/>
                <a:gd name="T90" fmla="*/ 204 w 432"/>
                <a:gd name="T91" fmla="*/ 322 h 385"/>
                <a:gd name="T92" fmla="*/ 187 w 432"/>
                <a:gd name="T93" fmla="*/ 317 h 385"/>
                <a:gd name="T94" fmla="*/ 165 w 432"/>
                <a:gd name="T95" fmla="*/ 326 h 385"/>
                <a:gd name="T96" fmla="*/ 140 w 432"/>
                <a:gd name="T97" fmla="*/ 339 h 385"/>
                <a:gd name="T98" fmla="*/ 119 w 432"/>
                <a:gd name="T99" fmla="*/ 351 h 385"/>
                <a:gd name="T100" fmla="*/ 98 w 432"/>
                <a:gd name="T101" fmla="*/ 381 h 385"/>
                <a:gd name="T102" fmla="*/ 81 w 432"/>
                <a:gd name="T103" fmla="*/ 385 h 385"/>
                <a:gd name="T104" fmla="*/ 68 w 432"/>
                <a:gd name="T105" fmla="*/ 377 h 385"/>
                <a:gd name="T106" fmla="*/ 51 w 432"/>
                <a:gd name="T107" fmla="*/ 334 h 385"/>
                <a:gd name="T108" fmla="*/ 13 w 432"/>
                <a:gd name="T109" fmla="*/ 250 h 385"/>
                <a:gd name="T110" fmla="*/ 0 w 432"/>
                <a:gd name="T111" fmla="*/ 21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385">
                  <a:moveTo>
                    <a:pt x="0" y="203"/>
                  </a:moveTo>
                  <a:lnTo>
                    <a:pt x="9" y="199"/>
                  </a:lnTo>
                  <a:lnTo>
                    <a:pt x="13" y="195"/>
                  </a:lnTo>
                  <a:lnTo>
                    <a:pt x="17" y="190"/>
                  </a:lnTo>
                  <a:lnTo>
                    <a:pt x="26" y="182"/>
                  </a:lnTo>
                  <a:lnTo>
                    <a:pt x="30" y="178"/>
                  </a:lnTo>
                  <a:lnTo>
                    <a:pt x="34" y="178"/>
                  </a:lnTo>
                  <a:lnTo>
                    <a:pt x="34" y="173"/>
                  </a:lnTo>
                  <a:lnTo>
                    <a:pt x="43" y="173"/>
                  </a:lnTo>
                  <a:lnTo>
                    <a:pt x="43" y="169"/>
                  </a:lnTo>
                  <a:lnTo>
                    <a:pt x="47" y="169"/>
                  </a:lnTo>
                  <a:lnTo>
                    <a:pt x="55" y="169"/>
                  </a:lnTo>
                  <a:lnTo>
                    <a:pt x="60" y="165"/>
                  </a:lnTo>
                  <a:lnTo>
                    <a:pt x="77" y="165"/>
                  </a:lnTo>
                  <a:lnTo>
                    <a:pt x="81" y="161"/>
                  </a:lnTo>
                  <a:lnTo>
                    <a:pt x="85" y="161"/>
                  </a:lnTo>
                  <a:lnTo>
                    <a:pt x="89" y="161"/>
                  </a:lnTo>
                  <a:lnTo>
                    <a:pt x="93" y="157"/>
                  </a:lnTo>
                  <a:lnTo>
                    <a:pt x="93" y="152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8" y="140"/>
                  </a:lnTo>
                  <a:lnTo>
                    <a:pt x="98" y="135"/>
                  </a:lnTo>
                  <a:lnTo>
                    <a:pt x="98" y="131"/>
                  </a:lnTo>
                  <a:lnTo>
                    <a:pt x="93" y="123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89" y="110"/>
                  </a:lnTo>
                  <a:lnTo>
                    <a:pt x="89" y="106"/>
                  </a:lnTo>
                  <a:lnTo>
                    <a:pt x="85" y="97"/>
                  </a:lnTo>
                  <a:lnTo>
                    <a:pt x="81" y="93"/>
                  </a:lnTo>
                  <a:lnTo>
                    <a:pt x="77" y="72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68" y="51"/>
                  </a:lnTo>
                  <a:lnTo>
                    <a:pt x="64" y="46"/>
                  </a:lnTo>
                  <a:lnTo>
                    <a:pt x="64" y="42"/>
                  </a:lnTo>
                  <a:lnTo>
                    <a:pt x="64" y="34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68" y="21"/>
                  </a:lnTo>
                  <a:lnTo>
                    <a:pt x="68" y="17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9" y="0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5" y="8"/>
                  </a:lnTo>
                  <a:lnTo>
                    <a:pt x="123" y="8"/>
                  </a:lnTo>
                  <a:lnTo>
                    <a:pt x="132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53" y="13"/>
                  </a:lnTo>
                  <a:lnTo>
                    <a:pt x="157" y="17"/>
                  </a:lnTo>
                  <a:lnTo>
                    <a:pt x="165" y="17"/>
                  </a:lnTo>
                  <a:lnTo>
                    <a:pt x="170" y="21"/>
                  </a:lnTo>
                  <a:lnTo>
                    <a:pt x="174" y="21"/>
                  </a:lnTo>
                  <a:lnTo>
                    <a:pt x="178" y="25"/>
                  </a:lnTo>
                  <a:lnTo>
                    <a:pt x="182" y="30"/>
                  </a:lnTo>
                  <a:lnTo>
                    <a:pt x="195" y="42"/>
                  </a:lnTo>
                  <a:lnTo>
                    <a:pt x="199" y="46"/>
                  </a:lnTo>
                  <a:lnTo>
                    <a:pt x="204" y="51"/>
                  </a:lnTo>
                  <a:lnTo>
                    <a:pt x="208" y="55"/>
                  </a:lnTo>
                  <a:lnTo>
                    <a:pt x="208" y="59"/>
                  </a:lnTo>
                  <a:lnTo>
                    <a:pt x="212" y="63"/>
                  </a:lnTo>
                  <a:lnTo>
                    <a:pt x="212" y="68"/>
                  </a:lnTo>
                  <a:lnTo>
                    <a:pt x="216" y="76"/>
                  </a:lnTo>
                  <a:lnTo>
                    <a:pt x="216" y="80"/>
                  </a:lnTo>
                  <a:lnTo>
                    <a:pt x="216" y="89"/>
                  </a:lnTo>
                  <a:lnTo>
                    <a:pt x="216" y="101"/>
                  </a:lnTo>
                  <a:lnTo>
                    <a:pt x="216" y="106"/>
                  </a:lnTo>
                  <a:lnTo>
                    <a:pt x="216" y="110"/>
                  </a:lnTo>
                  <a:lnTo>
                    <a:pt x="216" y="114"/>
                  </a:lnTo>
                  <a:lnTo>
                    <a:pt x="220" y="123"/>
                  </a:lnTo>
                  <a:lnTo>
                    <a:pt x="225" y="127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7" y="144"/>
                  </a:lnTo>
                  <a:lnTo>
                    <a:pt x="242" y="148"/>
                  </a:lnTo>
                  <a:lnTo>
                    <a:pt x="246" y="148"/>
                  </a:lnTo>
                  <a:lnTo>
                    <a:pt x="246" y="152"/>
                  </a:lnTo>
                  <a:lnTo>
                    <a:pt x="263" y="157"/>
                  </a:lnTo>
                  <a:lnTo>
                    <a:pt x="263" y="161"/>
                  </a:lnTo>
                  <a:lnTo>
                    <a:pt x="271" y="165"/>
                  </a:lnTo>
                  <a:lnTo>
                    <a:pt x="276" y="165"/>
                  </a:lnTo>
                  <a:lnTo>
                    <a:pt x="280" y="165"/>
                  </a:lnTo>
                  <a:lnTo>
                    <a:pt x="288" y="161"/>
                  </a:lnTo>
                  <a:lnTo>
                    <a:pt x="297" y="157"/>
                  </a:lnTo>
                  <a:lnTo>
                    <a:pt x="301" y="157"/>
                  </a:lnTo>
                  <a:lnTo>
                    <a:pt x="309" y="152"/>
                  </a:lnTo>
                  <a:lnTo>
                    <a:pt x="339" y="148"/>
                  </a:lnTo>
                  <a:lnTo>
                    <a:pt x="343" y="148"/>
                  </a:lnTo>
                  <a:lnTo>
                    <a:pt x="347" y="148"/>
                  </a:lnTo>
                  <a:lnTo>
                    <a:pt x="352" y="144"/>
                  </a:lnTo>
                  <a:lnTo>
                    <a:pt x="356" y="144"/>
                  </a:lnTo>
                  <a:lnTo>
                    <a:pt x="364" y="140"/>
                  </a:lnTo>
                  <a:lnTo>
                    <a:pt x="369" y="135"/>
                  </a:lnTo>
                  <a:lnTo>
                    <a:pt x="373" y="135"/>
                  </a:lnTo>
                  <a:lnTo>
                    <a:pt x="377" y="131"/>
                  </a:lnTo>
                  <a:lnTo>
                    <a:pt x="381" y="123"/>
                  </a:lnTo>
                  <a:lnTo>
                    <a:pt x="386" y="118"/>
                  </a:lnTo>
                  <a:lnTo>
                    <a:pt x="390" y="118"/>
                  </a:lnTo>
                  <a:lnTo>
                    <a:pt x="390" y="114"/>
                  </a:lnTo>
                  <a:lnTo>
                    <a:pt x="394" y="110"/>
                  </a:lnTo>
                  <a:lnTo>
                    <a:pt x="394" y="106"/>
                  </a:lnTo>
                  <a:lnTo>
                    <a:pt x="398" y="106"/>
                  </a:lnTo>
                  <a:lnTo>
                    <a:pt x="398" y="101"/>
                  </a:lnTo>
                  <a:lnTo>
                    <a:pt x="403" y="101"/>
                  </a:lnTo>
                  <a:lnTo>
                    <a:pt x="407" y="101"/>
                  </a:lnTo>
                  <a:lnTo>
                    <a:pt x="411" y="101"/>
                  </a:lnTo>
                  <a:lnTo>
                    <a:pt x="415" y="101"/>
                  </a:lnTo>
                  <a:lnTo>
                    <a:pt x="415" y="106"/>
                  </a:lnTo>
                  <a:lnTo>
                    <a:pt x="419" y="110"/>
                  </a:lnTo>
                  <a:lnTo>
                    <a:pt x="424" y="114"/>
                  </a:lnTo>
                  <a:lnTo>
                    <a:pt x="424" y="118"/>
                  </a:lnTo>
                  <a:lnTo>
                    <a:pt x="428" y="123"/>
                  </a:lnTo>
                  <a:lnTo>
                    <a:pt x="432" y="127"/>
                  </a:lnTo>
                  <a:lnTo>
                    <a:pt x="432" y="135"/>
                  </a:lnTo>
                  <a:lnTo>
                    <a:pt x="432" y="140"/>
                  </a:lnTo>
                  <a:lnTo>
                    <a:pt x="432" y="144"/>
                  </a:lnTo>
                  <a:lnTo>
                    <a:pt x="432" y="148"/>
                  </a:lnTo>
                  <a:lnTo>
                    <a:pt x="432" y="152"/>
                  </a:lnTo>
                  <a:lnTo>
                    <a:pt x="428" y="157"/>
                  </a:lnTo>
                  <a:lnTo>
                    <a:pt x="424" y="161"/>
                  </a:lnTo>
                  <a:lnTo>
                    <a:pt x="424" y="165"/>
                  </a:lnTo>
                  <a:lnTo>
                    <a:pt x="424" y="169"/>
                  </a:lnTo>
                  <a:lnTo>
                    <a:pt x="424" y="173"/>
                  </a:lnTo>
                  <a:lnTo>
                    <a:pt x="424" y="182"/>
                  </a:lnTo>
                  <a:lnTo>
                    <a:pt x="419" y="190"/>
                  </a:lnTo>
                  <a:lnTo>
                    <a:pt x="419" y="216"/>
                  </a:lnTo>
                  <a:lnTo>
                    <a:pt x="419" y="233"/>
                  </a:lnTo>
                  <a:lnTo>
                    <a:pt x="419" y="237"/>
                  </a:lnTo>
                  <a:lnTo>
                    <a:pt x="419" y="241"/>
                  </a:lnTo>
                  <a:lnTo>
                    <a:pt x="424" y="254"/>
                  </a:lnTo>
                  <a:lnTo>
                    <a:pt x="424" y="258"/>
                  </a:lnTo>
                  <a:lnTo>
                    <a:pt x="424" y="262"/>
                  </a:lnTo>
                  <a:lnTo>
                    <a:pt x="424" y="267"/>
                  </a:lnTo>
                  <a:lnTo>
                    <a:pt x="424" y="271"/>
                  </a:lnTo>
                  <a:lnTo>
                    <a:pt x="419" y="275"/>
                  </a:lnTo>
                  <a:lnTo>
                    <a:pt x="415" y="275"/>
                  </a:lnTo>
                  <a:lnTo>
                    <a:pt x="411" y="275"/>
                  </a:lnTo>
                  <a:lnTo>
                    <a:pt x="403" y="275"/>
                  </a:lnTo>
                  <a:lnTo>
                    <a:pt x="398" y="275"/>
                  </a:lnTo>
                  <a:lnTo>
                    <a:pt x="390" y="275"/>
                  </a:lnTo>
                  <a:lnTo>
                    <a:pt x="360" y="271"/>
                  </a:lnTo>
                  <a:lnTo>
                    <a:pt x="352" y="267"/>
                  </a:lnTo>
                  <a:lnTo>
                    <a:pt x="343" y="267"/>
                  </a:lnTo>
                  <a:lnTo>
                    <a:pt x="339" y="267"/>
                  </a:lnTo>
                  <a:lnTo>
                    <a:pt x="335" y="267"/>
                  </a:lnTo>
                  <a:lnTo>
                    <a:pt x="331" y="267"/>
                  </a:lnTo>
                  <a:lnTo>
                    <a:pt x="326" y="271"/>
                  </a:lnTo>
                  <a:lnTo>
                    <a:pt x="322" y="271"/>
                  </a:lnTo>
                  <a:lnTo>
                    <a:pt x="322" y="275"/>
                  </a:lnTo>
                  <a:lnTo>
                    <a:pt x="318" y="275"/>
                  </a:lnTo>
                  <a:lnTo>
                    <a:pt x="314" y="275"/>
                  </a:lnTo>
                  <a:lnTo>
                    <a:pt x="309" y="275"/>
                  </a:lnTo>
                  <a:lnTo>
                    <a:pt x="305" y="275"/>
                  </a:lnTo>
                  <a:lnTo>
                    <a:pt x="292" y="275"/>
                  </a:lnTo>
                  <a:lnTo>
                    <a:pt x="288" y="275"/>
                  </a:lnTo>
                  <a:lnTo>
                    <a:pt x="284" y="275"/>
                  </a:lnTo>
                  <a:lnTo>
                    <a:pt x="280" y="275"/>
                  </a:lnTo>
                  <a:lnTo>
                    <a:pt x="276" y="275"/>
                  </a:lnTo>
                  <a:lnTo>
                    <a:pt x="271" y="279"/>
                  </a:lnTo>
                  <a:lnTo>
                    <a:pt x="267" y="284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6"/>
                  </a:lnTo>
                  <a:lnTo>
                    <a:pt x="259" y="300"/>
                  </a:lnTo>
                  <a:lnTo>
                    <a:pt x="250" y="317"/>
                  </a:lnTo>
                  <a:lnTo>
                    <a:pt x="250" y="322"/>
                  </a:lnTo>
                  <a:lnTo>
                    <a:pt x="246" y="326"/>
                  </a:lnTo>
                  <a:lnTo>
                    <a:pt x="246" y="330"/>
                  </a:lnTo>
                  <a:lnTo>
                    <a:pt x="242" y="334"/>
                  </a:lnTo>
                  <a:lnTo>
                    <a:pt x="237" y="334"/>
                  </a:lnTo>
                  <a:lnTo>
                    <a:pt x="233" y="334"/>
                  </a:lnTo>
                  <a:lnTo>
                    <a:pt x="229" y="334"/>
                  </a:lnTo>
                  <a:lnTo>
                    <a:pt x="225" y="330"/>
                  </a:lnTo>
                  <a:lnTo>
                    <a:pt x="220" y="330"/>
                  </a:lnTo>
                  <a:lnTo>
                    <a:pt x="216" y="326"/>
                  </a:lnTo>
                  <a:lnTo>
                    <a:pt x="204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1" y="317"/>
                  </a:lnTo>
                  <a:lnTo>
                    <a:pt x="187" y="317"/>
                  </a:lnTo>
                  <a:lnTo>
                    <a:pt x="182" y="317"/>
                  </a:lnTo>
                  <a:lnTo>
                    <a:pt x="178" y="317"/>
                  </a:lnTo>
                  <a:lnTo>
                    <a:pt x="174" y="322"/>
                  </a:lnTo>
                  <a:lnTo>
                    <a:pt x="165" y="326"/>
                  </a:lnTo>
                  <a:lnTo>
                    <a:pt x="161" y="330"/>
                  </a:lnTo>
                  <a:lnTo>
                    <a:pt x="157" y="330"/>
                  </a:lnTo>
                  <a:lnTo>
                    <a:pt x="144" y="334"/>
                  </a:lnTo>
                  <a:lnTo>
                    <a:pt x="140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23" y="347"/>
                  </a:lnTo>
                  <a:lnTo>
                    <a:pt x="119" y="351"/>
                  </a:lnTo>
                  <a:lnTo>
                    <a:pt x="119" y="356"/>
                  </a:lnTo>
                  <a:lnTo>
                    <a:pt x="106" y="368"/>
                  </a:lnTo>
                  <a:lnTo>
                    <a:pt x="102" y="372"/>
                  </a:lnTo>
                  <a:lnTo>
                    <a:pt x="98" y="381"/>
                  </a:lnTo>
                  <a:lnTo>
                    <a:pt x="93" y="381"/>
                  </a:lnTo>
                  <a:lnTo>
                    <a:pt x="89" y="385"/>
                  </a:lnTo>
                  <a:lnTo>
                    <a:pt x="85" y="385"/>
                  </a:lnTo>
                  <a:lnTo>
                    <a:pt x="81" y="385"/>
                  </a:lnTo>
                  <a:lnTo>
                    <a:pt x="77" y="385"/>
                  </a:lnTo>
                  <a:lnTo>
                    <a:pt x="72" y="385"/>
                  </a:lnTo>
                  <a:lnTo>
                    <a:pt x="72" y="381"/>
                  </a:lnTo>
                  <a:lnTo>
                    <a:pt x="68" y="377"/>
                  </a:lnTo>
                  <a:lnTo>
                    <a:pt x="64" y="368"/>
                  </a:lnTo>
                  <a:lnTo>
                    <a:pt x="60" y="360"/>
                  </a:lnTo>
                  <a:lnTo>
                    <a:pt x="55" y="343"/>
                  </a:lnTo>
                  <a:lnTo>
                    <a:pt x="51" y="334"/>
                  </a:lnTo>
                  <a:lnTo>
                    <a:pt x="43" y="313"/>
                  </a:lnTo>
                  <a:lnTo>
                    <a:pt x="34" y="296"/>
                  </a:lnTo>
                  <a:lnTo>
                    <a:pt x="22" y="262"/>
                  </a:lnTo>
                  <a:lnTo>
                    <a:pt x="13" y="250"/>
                  </a:lnTo>
                  <a:lnTo>
                    <a:pt x="13" y="241"/>
                  </a:lnTo>
                  <a:lnTo>
                    <a:pt x="9" y="233"/>
                  </a:lnTo>
                  <a:lnTo>
                    <a:pt x="5" y="228"/>
                  </a:lnTo>
                  <a:lnTo>
                    <a:pt x="0" y="216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39" name="Freeform 15"/>
            <p:cNvSpPr>
              <a:spLocks/>
            </p:cNvSpPr>
            <p:nvPr/>
          </p:nvSpPr>
          <p:spPr bwMode="auto">
            <a:xfrm>
              <a:off x="2757096" y="2253782"/>
              <a:ext cx="579651" cy="391123"/>
            </a:xfrm>
            <a:custGeom>
              <a:avLst/>
              <a:gdLst>
                <a:gd name="T0" fmla="*/ 46 w 1829"/>
                <a:gd name="T1" fmla="*/ 707 h 1236"/>
                <a:gd name="T2" fmla="*/ 17 w 1829"/>
                <a:gd name="T3" fmla="*/ 639 h 1236"/>
                <a:gd name="T4" fmla="*/ 38 w 1829"/>
                <a:gd name="T5" fmla="*/ 550 h 1236"/>
                <a:gd name="T6" fmla="*/ 131 w 1829"/>
                <a:gd name="T7" fmla="*/ 504 h 1236"/>
                <a:gd name="T8" fmla="*/ 182 w 1829"/>
                <a:gd name="T9" fmla="*/ 470 h 1236"/>
                <a:gd name="T10" fmla="*/ 93 w 1829"/>
                <a:gd name="T11" fmla="*/ 415 h 1236"/>
                <a:gd name="T12" fmla="*/ 25 w 1829"/>
                <a:gd name="T13" fmla="*/ 372 h 1236"/>
                <a:gd name="T14" fmla="*/ 59 w 1829"/>
                <a:gd name="T15" fmla="*/ 309 h 1236"/>
                <a:gd name="T16" fmla="*/ 131 w 1829"/>
                <a:gd name="T17" fmla="*/ 262 h 1236"/>
                <a:gd name="T18" fmla="*/ 190 w 1829"/>
                <a:gd name="T19" fmla="*/ 224 h 1236"/>
                <a:gd name="T20" fmla="*/ 309 w 1829"/>
                <a:gd name="T21" fmla="*/ 186 h 1236"/>
                <a:gd name="T22" fmla="*/ 423 w 1829"/>
                <a:gd name="T23" fmla="*/ 233 h 1236"/>
                <a:gd name="T24" fmla="*/ 529 w 1829"/>
                <a:gd name="T25" fmla="*/ 279 h 1236"/>
                <a:gd name="T26" fmla="*/ 588 w 1829"/>
                <a:gd name="T27" fmla="*/ 216 h 1236"/>
                <a:gd name="T28" fmla="*/ 669 w 1829"/>
                <a:gd name="T29" fmla="*/ 195 h 1236"/>
                <a:gd name="T30" fmla="*/ 762 w 1829"/>
                <a:gd name="T31" fmla="*/ 152 h 1236"/>
                <a:gd name="T32" fmla="*/ 838 w 1829"/>
                <a:gd name="T33" fmla="*/ 157 h 1236"/>
                <a:gd name="T34" fmla="*/ 906 w 1829"/>
                <a:gd name="T35" fmla="*/ 178 h 1236"/>
                <a:gd name="T36" fmla="*/ 995 w 1829"/>
                <a:gd name="T37" fmla="*/ 114 h 1236"/>
                <a:gd name="T38" fmla="*/ 1071 w 1829"/>
                <a:gd name="T39" fmla="*/ 127 h 1236"/>
                <a:gd name="T40" fmla="*/ 1223 w 1829"/>
                <a:gd name="T41" fmla="*/ 102 h 1236"/>
                <a:gd name="T42" fmla="*/ 1270 w 1829"/>
                <a:gd name="T43" fmla="*/ 25 h 1236"/>
                <a:gd name="T44" fmla="*/ 1338 w 1829"/>
                <a:gd name="T45" fmla="*/ 4 h 1236"/>
                <a:gd name="T46" fmla="*/ 1443 w 1829"/>
                <a:gd name="T47" fmla="*/ 30 h 1236"/>
                <a:gd name="T48" fmla="*/ 1558 w 1829"/>
                <a:gd name="T49" fmla="*/ 51 h 1236"/>
                <a:gd name="T50" fmla="*/ 1583 w 1829"/>
                <a:gd name="T51" fmla="*/ 131 h 1236"/>
                <a:gd name="T52" fmla="*/ 1604 w 1829"/>
                <a:gd name="T53" fmla="*/ 195 h 1236"/>
                <a:gd name="T54" fmla="*/ 1537 w 1829"/>
                <a:gd name="T55" fmla="*/ 216 h 1236"/>
                <a:gd name="T56" fmla="*/ 1558 w 1829"/>
                <a:gd name="T57" fmla="*/ 296 h 1236"/>
                <a:gd name="T58" fmla="*/ 1642 w 1829"/>
                <a:gd name="T59" fmla="*/ 385 h 1236"/>
                <a:gd name="T60" fmla="*/ 1672 w 1829"/>
                <a:gd name="T61" fmla="*/ 466 h 1236"/>
                <a:gd name="T62" fmla="*/ 1748 w 1829"/>
                <a:gd name="T63" fmla="*/ 525 h 1236"/>
                <a:gd name="T64" fmla="*/ 1824 w 1829"/>
                <a:gd name="T65" fmla="*/ 567 h 1236"/>
                <a:gd name="T66" fmla="*/ 1795 w 1829"/>
                <a:gd name="T67" fmla="*/ 656 h 1236"/>
                <a:gd name="T68" fmla="*/ 1778 w 1829"/>
                <a:gd name="T69" fmla="*/ 749 h 1236"/>
                <a:gd name="T70" fmla="*/ 1803 w 1829"/>
                <a:gd name="T71" fmla="*/ 817 h 1236"/>
                <a:gd name="T72" fmla="*/ 1757 w 1829"/>
                <a:gd name="T73" fmla="*/ 872 h 1236"/>
                <a:gd name="T74" fmla="*/ 1651 w 1829"/>
                <a:gd name="T75" fmla="*/ 864 h 1236"/>
                <a:gd name="T76" fmla="*/ 1592 w 1829"/>
                <a:gd name="T77" fmla="*/ 881 h 1236"/>
                <a:gd name="T78" fmla="*/ 1537 w 1829"/>
                <a:gd name="T79" fmla="*/ 809 h 1236"/>
                <a:gd name="T80" fmla="*/ 1469 w 1829"/>
                <a:gd name="T81" fmla="*/ 775 h 1236"/>
                <a:gd name="T82" fmla="*/ 1393 w 1829"/>
                <a:gd name="T83" fmla="*/ 800 h 1236"/>
                <a:gd name="T84" fmla="*/ 1295 w 1829"/>
                <a:gd name="T85" fmla="*/ 906 h 1236"/>
                <a:gd name="T86" fmla="*/ 1291 w 1829"/>
                <a:gd name="T87" fmla="*/ 1008 h 1236"/>
                <a:gd name="T88" fmla="*/ 1253 w 1829"/>
                <a:gd name="T89" fmla="*/ 1063 h 1236"/>
                <a:gd name="T90" fmla="*/ 1198 w 1829"/>
                <a:gd name="T91" fmla="*/ 1160 h 1236"/>
                <a:gd name="T92" fmla="*/ 1164 w 1829"/>
                <a:gd name="T93" fmla="*/ 1223 h 1236"/>
                <a:gd name="T94" fmla="*/ 1045 w 1829"/>
                <a:gd name="T95" fmla="*/ 1219 h 1236"/>
                <a:gd name="T96" fmla="*/ 969 w 1829"/>
                <a:gd name="T97" fmla="*/ 1202 h 1236"/>
                <a:gd name="T98" fmla="*/ 902 w 1829"/>
                <a:gd name="T99" fmla="*/ 1190 h 1236"/>
                <a:gd name="T100" fmla="*/ 791 w 1829"/>
                <a:gd name="T101" fmla="*/ 1190 h 1236"/>
                <a:gd name="T102" fmla="*/ 711 w 1829"/>
                <a:gd name="T103" fmla="*/ 1232 h 1236"/>
                <a:gd name="T104" fmla="*/ 563 w 1829"/>
                <a:gd name="T105" fmla="*/ 1219 h 1236"/>
                <a:gd name="T106" fmla="*/ 495 w 1829"/>
                <a:gd name="T107" fmla="*/ 1135 h 1236"/>
                <a:gd name="T108" fmla="*/ 444 w 1829"/>
                <a:gd name="T109" fmla="*/ 1084 h 1236"/>
                <a:gd name="T110" fmla="*/ 296 w 1829"/>
                <a:gd name="T111" fmla="*/ 1143 h 1236"/>
                <a:gd name="T112" fmla="*/ 169 w 1829"/>
                <a:gd name="T113" fmla="*/ 1190 h 1236"/>
                <a:gd name="T114" fmla="*/ 106 w 1829"/>
                <a:gd name="T115" fmla="*/ 1113 h 1236"/>
                <a:gd name="T116" fmla="*/ 144 w 1829"/>
                <a:gd name="T117" fmla="*/ 1003 h 1236"/>
                <a:gd name="T118" fmla="*/ 127 w 1829"/>
                <a:gd name="T119" fmla="*/ 931 h 1236"/>
                <a:gd name="T120" fmla="*/ 59 w 1829"/>
                <a:gd name="T121" fmla="*/ 953 h 1236"/>
                <a:gd name="T122" fmla="*/ 34 w 1829"/>
                <a:gd name="T123" fmla="*/ 842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29" h="1236">
                  <a:moveTo>
                    <a:pt x="0" y="792"/>
                  </a:moveTo>
                  <a:lnTo>
                    <a:pt x="13" y="775"/>
                  </a:lnTo>
                  <a:lnTo>
                    <a:pt x="21" y="766"/>
                  </a:lnTo>
                  <a:lnTo>
                    <a:pt x="29" y="754"/>
                  </a:lnTo>
                  <a:lnTo>
                    <a:pt x="34" y="749"/>
                  </a:lnTo>
                  <a:lnTo>
                    <a:pt x="38" y="741"/>
                  </a:lnTo>
                  <a:lnTo>
                    <a:pt x="42" y="732"/>
                  </a:lnTo>
                  <a:lnTo>
                    <a:pt x="46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6" y="711"/>
                  </a:lnTo>
                  <a:lnTo>
                    <a:pt x="46" y="707"/>
                  </a:lnTo>
                  <a:lnTo>
                    <a:pt x="42" y="703"/>
                  </a:lnTo>
                  <a:lnTo>
                    <a:pt x="42" y="698"/>
                  </a:lnTo>
                  <a:lnTo>
                    <a:pt x="38" y="694"/>
                  </a:lnTo>
                  <a:lnTo>
                    <a:pt x="34" y="686"/>
                  </a:lnTo>
                  <a:lnTo>
                    <a:pt x="21" y="673"/>
                  </a:lnTo>
                  <a:lnTo>
                    <a:pt x="21" y="669"/>
                  </a:lnTo>
                  <a:lnTo>
                    <a:pt x="17" y="665"/>
                  </a:lnTo>
                  <a:lnTo>
                    <a:pt x="17" y="660"/>
                  </a:lnTo>
                  <a:lnTo>
                    <a:pt x="17" y="656"/>
                  </a:lnTo>
                  <a:lnTo>
                    <a:pt x="13" y="652"/>
                  </a:lnTo>
                  <a:lnTo>
                    <a:pt x="13" y="648"/>
                  </a:lnTo>
                  <a:lnTo>
                    <a:pt x="13" y="643"/>
                  </a:lnTo>
                  <a:lnTo>
                    <a:pt x="17" y="639"/>
                  </a:lnTo>
                  <a:lnTo>
                    <a:pt x="17" y="635"/>
                  </a:lnTo>
                  <a:lnTo>
                    <a:pt x="17" y="627"/>
                  </a:lnTo>
                  <a:lnTo>
                    <a:pt x="21" y="618"/>
                  </a:lnTo>
                  <a:lnTo>
                    <a:pt x="29" y="601"/>
                  </a:lnTo>
                  <a:lnTo>
                    <a:pt x="34" y="593"/>
                  </a:lnTo>
                  <a:lnTo>
                    <a:pt x="34" y="588"/>
                  </a:lnTo>
                  <a:lnTo>
                    <a:pt x="38" y="580"/>
                  </a:lnTo>
                  <a:lnTo>
                    <a:pt x="38" y="576"/>
                  </a:lnTo>
                  <a:lnTo>
                    <a:pt x="38" y="571"/>
                  </a:lnTo>
                  <a:lnTo>
                    <a:pt x="38" y="567"/>
                  </a:lnTo>
                  <a:lnTo>
                    <a:pt x="38" y="559"/>
                  </a:lnTo>
                  <a:lnTo>
                    <a:pt x="38" y="555"/>
                  </a:lnTo>
                  <a:lnTo>
                    <a:pt x="38" y="550"/>
                  </a:lnTo>
                  <a:lnTo>
                    <a:pt x="38" y="546"/>
                  </a:lnTo>
                  <a:lnTo>
                    <a:pt x="38" y="542"/>
                  </a:lnTo>
                  <a:lnTo>
                    <a:pt x="42" y="538"/>
                  </a:lnTo>
                  <a:lnTo>
                    <a:pt x="46" y="538"/>
                  </a:lnTo>
                  <a:lnTo>
                    <a:pt x="46" y="533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68" y="525"/>
                  </a:lnTo>
                  <a:lnTo>
                    <a:pt x="84" y="516"/>
                  </a:lnTo>
                  <a:lnTo>
                    <a:pt x="97" y="512"/>
                  </a:lnTo>
                  <a:lnTo>
                    <a:pt x="110" y="508"/>
                  </a:lnTo>
                  <a:lnTo>
                    <a:pt x="123" y="504"/>
                  </a:lnTo>
                  <a:lnTo>
                    <a:pt x="131" y="504"/>
                  </a:lnTo>
                  <a:lnTo>
                    <a:pt x="135" y="504"/>
                  </a:lnTo>
                  <a:lnTo>
                    <a:pt x="144" y="500"/>
                  </a:lnTo>
                  <a:lnTo>
                    <a:pt x="169" y="495"/>
                  </a:lnTo>
                  <a:lnTo>
                    <a:pt x="173" y="495"/>
                  </a:lnTo>
                  <a:lnTo>
                    <a:pt x="178" y="495"/>
                  </a:lnTo>
                  <a:lnTo>
                    <a:pt x="182" y="491"/>
                  </a:lnTo>
                  <a:lnTo>
                    <a:pt x="186" y="491"/>
                  </a:lnTo>
                  <a:lnTo>
                    <a:pt x="190" y="487"/>
                  </a:lnTo>
                  <a:lnTo>
                    <a:pt x="190" y="483"/>
                  </a:lnTo>
                  <a:lnTo>
                    <a:pt x="190" y="478"/>
                  </a:lnTo>
                  <a:lnTo>
                    <a:pt x="186" y="474"/>
                  </a:lnTo>
                  <a:lnTo>
                    <a:pt x="186" y="470"/>
                  </a:lnTo>
                  <a:lnTo>
                    <a:pt x="182" y="470"/>
                  </a:lnTo>
                  <a:lnTo>
                    <a:pt x="178" y="466"/>
                  </a:lnTo>
                  <a:lnTo>
                    <a:pt x="169" y="457"/>
                  </a:lnTo>
                  <a:lnTo>
                    <a:pt x="156" y="449"/>
                  </a:lnTo>
                  <a:lnTo>
                    <a:pt x="148" y="444"/>
                  </a:lnTo>
                  <a:lnTo>
                    <a:pt x="140" y="436"/>
                  </a:lnTo>
                  <a:lnTo>
                    <a:pt x="131" y="432"/>
                  </a:lnTo>
                  <a:lnTo>
                    <a:pt x="127" y="428"/>
                  </a:lnTo>
                  <a:lnTo>
                    <a:pt x="118" y="423"/>
                  </a:lnTo>
                  <a:lnTo>
                    <a:pt x="114" y="423"/>
                  </a:lnTo>
                  <a:lnTo>
                    <a:pt x="106" y="419"/>
                  </a:lnTo>
                  <a:lnTo>
                    <a:pt x="101" y="419"/>
                  </a:lnTo>
                  <a:lnTo>
                    <a:pt x="97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3" y="406"/>
                  </a:lnTo>
                  <a:lnTo>
                    <a:pt x="89" y="398"/>
                  </a:lnTo>
                  <a:lnTo>
                    <a:pt x="84" y="394"/>
                  </a:lnTo>
                  <a:lnTo>
                    <a:pt x="80" y="389"/>
                  </a:lnTo>
                  <a:lnTo>
                    <a:pt x="76" y="389"/>
                  </a:lnTo>
                  <a:lnTo>
                    <a:pt x="72" y="385"/>
                  </a:lnTo>
                  <a:lnTo>
                    <a:pt x="68" y="385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34" y="377"/>
                  </a:lnTo>
                  <a:lnTo>
                    <a:pt x="29" y="377"/>
                  </a:lnTo>
                  <a:lnTo>
                    <a:pt x="25" y="372"/>
                  </a:lnTo>
                  <a:lnTo>
                    <a:pt x="21" y="372"/>
                  </a:lnTo>
                  <a:lnTo>
                    <a:pt x="17" y="368"/>
                  </a:lnTo>
                  <a:lnTo>
                    <a:pt x="13" y="364"/>
                  </a:lnTo>
                  <a:lnTo>
                    <a:pt x="13" y="360"/>
                  </a:lnTo>
                  <a:lnTo>
                    <a:pt x="13" y="356"/>
                  </a:lnTo>
                  <a:lnTo>
                    <a:pt x="13" y="351"/>
                  </a:lnTo>
                  <a:lnTo>
                    <a:pt x="17" y="347"/>
                  </a:lnTo>
                  <a:lnTo>
                    <a:pt x="21" y="343"/>
                  </a:lnTo>
                  <a:lnTo>
                    <a:pt x="38" y="330"/>
                  </a:lnTo>
                  <a:lnTo>
                    <a:pt x="42" y="330"/>
                  </a:lnTo>
                  <a:lnTo>
                    <a:pt x="42" y="326"/>
                  </a:lnTo>
                  <a:lnTo>
                    <a:pt x="55" y="313"/>
                  </a:lnTo>
                  <a:lnTo>
                    <a:pt x="59" y="309"/>
                  </a:lnTo>
                  <a:lnTo>
                    <a:pt x="68" y="305"/>
                  </a:lnTo>
                  <a:lnTo>
                    <a:pt x="76" y="296"/>
                  </a:lnTo>
                  <a:lnTo>
                    <a:pt x="89" y="288"/>
                  </a:lnTo>
                  <a:lnTo>
                    <a:pt x="93" y="284"/>
                  </a:lnTo>
                  <a:lnTo>
                    <a:pt x="97" y="284"/>
                  </a:lnTo>
                  <a:lnTo>
                    <a:pt x="101" y="279"/>
                  </a:lnTo>
                  <a:lnTo>
                    <a:pt x="106" y="279"/>
                  </a:lnTo>
                  <a:lnTo>
                    <a:pt x="114" y="275"/>
                  </a:lnTo>
                  <a:lnTo>
                    <a:pt x="118" y="275"/>
                  </a:lnTo>
                  <a:lnTo>
                    <a:pt x="123" y="271"/>
                  </a:lnTo>
                  <a:lnTo>
                    <a:pt x="127" y="271"/>
                  </a:lnTo>
                  <a:lnTo>
                    <a:pt x="131" y="267"/>
                  </a:lnTo>
                  <a:lnTo>
                    <a:pt x="131" y="262"/>
                  </a:lnTo>
                  <a:lnTo>
                    <a:pt x="135" y="258"/>
                  </a:lnTo>
                  <a:lnTo>
                    <a:pt x="135" y="254"/>
                  </a:lnTo>
                  <a:lnTo>
                    <a:pt x="135" y="245"/>
                  </a:lnTo>
                  <a:lnTo>
                    <a:pt x="135" y="237"/>
                  </a:lnTo>
                  <a:lnTo>
                    <a:pt x="135" y="233"/>
                  </a:lnTo>
                  <a:lnTo>
                    <a:pt x="135" y="229"/>
                  </a:lnTo>
                  <a:lnTo>
                    <a:pt x="135" y="224"/>
                  </a:lnTo>
                  <a:lnTo>
                    <a:pt x="144" y="224"/>
                  </a:lnTo>
                  <a:lnTo>
                    <a:pt x="152" y="224"/>
                  </a:lnTo>
                  <a:lnTo>
                    <a:pt x="161" y="229"/>
                  </a:lnTo>
                  <a:lnTo>
                    <a:pt x="169" y="229"/>
                  </a:lnTo>
                  <a:lnTo>
                    <a:pt x="182" y="229"/>
                  </a:lnTo>
                  <a:lnTo>
                    <a:pt x="190" y="224"/>
                  </a:lnTo>
                  <a:lnTo>
                    <a:pt x="199" y="224"/>
                  </a:lnTo>
                  <a:lnTo>
                    <a:pt x="207" y="224"/>
                  </a:lnTo>
                  <a:lnTo>
                    <a:pt x="216" y="220"/>
                  </a:lnTo>
                  <a:lnTo>
                    <a:pt x="224" y="220"/>
                  </a:lnTo>
                  <a:lnTo>
                    <a:pt x="233" y="216"/>
                  </a:lnTo>
                  <a:lnTo>
                    <a:pt x="237" y="212"/>
                  </a:lnTo>
                  <a:lnTo>
                    <a:pt x="250" y="207"/>
                  </a:lnTo>
                  <a:lnTo>
                    <a:pt x="275" y="195"/>
                  </a:lnTo>
                  <a:lnTo>
                    <a:pt x="283" y="190"/>
                  </a:lnTo>
                  <a:lnTo>
                    <a:pt x="292" y="190"/>
                  </a:lnTo>
                  <a:lnTo>
                    <a:pt x="296" y="186"/>
                  </a:lnTo>
                  <a:lnTo>
                    <a:pt x="300" y="186"/>
                  </a:lnTo>
                  <a:lnTo>
                    <a:pt x="309" y="186"/>
                  </a:lnTo>
                  <a:lnTo>
                    <a:pt x="313" y="186"/>
                  </a:lnTo>
                  <a:lnTo>
                    <a:pt x="317" y="186"/>
                  </a:lnTo>
                  <a:lnTo>
                    <a:pt x="326" y="186"/>
                  </a:lnTo>
                  <a:lnTo>
                    <a:pt x="330" y="186"/>
                  </a:lnTo>
                  <a:lnTo>
                    <a:pt x="338" y="190"/>
                  </a:lnTo>
                  <a:lnTo>
                    <a:pt x="347" y="190"/>
                  </a:lnTo>
                  <a:lnTo>
                    <a:pt x="351" y="195"/>
                  </a:lnTo>
                  <a:lnTo>
                    <a:pt x="360" y="199"/>
                  </a:lnTo>
                  <a:lnTo>
                    <a:pt x="364" y="199"/>
                  </a:lnTo>
                  <a:lnTo>
                    <a:pt x="372" y="203"/>
                  </a:lnTo>
                  <a:lnTo>
                    <a:pt x="385" y="212"/>
                  </a:lnTo>
                  <a:lnTo>
                    <a:pt x="406" y="220"/>
                  </a:lnTo>
                  <a:lnTo>
                    <a:pt x="423" y="233"/>
                  </a:lnTo>
                  <a:lnTo>
                    <a:pt x="449" y="250"/>
                  </a:lnTo>
                  <a:lnTo>
                    <a:pt x="461" y="258"/>
                  </a:lnTo>
                  <a:lnTo>
                    <a:pt x="465" y="262"/>
                  </a:lnTo>
                  <a:lnTo>
                    <a:pt x="474" y="267"/>
                  </a:lnTo>
                  <a:lnTo>
                    <a:pt x="482" y="267"/>
                  </a:lnTo>
                  <a:lnTo>
                    <a:pt x="487" y="271"/>
                  </a:lnTo>
                  <a:lnTo>
                    <a:pt x="495" y="275"/>
                  </a:lnTo>
                  <a:lnTo>
                    <a:pt x="504" y="275"/>
                  </a:lnTo>
                  <a:lnTo>
                    <a:pt x="508" y="279"/>
                  </a:lnTo>
                  <a:lnTo>
                    <a:pt x="512" y="279"/>
                  </a:lnTo>
                  <a:lnTo>
                    <a:pt x="516" y="279"/>
                  </a:lnTo>
                  <a:lnTo>
                    <a:pt x="525" y="279"/>
                  </a:lnTo>
                  <a:lnTo>
                    <a:pt x="529" y="279"/>
                  </a:lnTo>
                  <a:lnTo>
                    <a:pt x="537" y="275"/>
                  </a:lnTo>
                  <a:lnTo>
                    <a:pt x="542" y="275"/>
                  </a:lnTo>
                  <a:lnTo>
                    <a:pt x="550" y="271"/>
                  </a:lnTo>
                  <a:lnTo>
                    <a:pt x="554" y="267"/>
                  </a:lnTo>
                  <a:lnTo>
                    <a:pt x="563" y="262"/>
                  </a:lnTo>
                  <a:lnTo>
                    <a:pt x="567" y="258"/>
                  </a:lnTo>
                  <a:lnTo>
                    <a:pt x="571" y="254"/>
                  </a:lnTo>
                  <a:lnTo>
                    <a:pt x="571" y="250"/>
                  </a:lnTo>
                  <a:lnTo>
                    <a:pt x="576" y="245"/>
                  </a:lnTo>
                  <a:lnTo>
                    <a:pt x="580" y="237"/>
                  </a:lnTo>
                  <a:lnTo>
                    <a:pt x="584" y="224"/>
                  </a:lnTo>
                  <a:lnTo>
                    <a:pt x="584" y="220"/>
                  </a:lnTo>
                  <a:lnTo>
                    <a:pt x="588" y="216"/>
                  </a:lnTo>
                  <a:lnTo>
                    <a:pt x="593" y="212"/>
                  </a:lnTo>
                  <a:lnTo>
                    <a:pt x="597" y="207"/>
                  </a:lnTo>
                  <a:lnTo>
                    <a:pt x="601" y="203"/>
                  </a:lnTo>
                  <a:lnTo>
                    <a:pt x="605" y="203"/>
                  </a:lnTo>
                  <a:lnTo>
                    <a:pt x="609" y="199"/>
                  </a:lnTo>
                  <a:lnTo>
                    <a:pt x="614" y="195"/>
                  </a:lnTo>
                  <a:lnTo>
                    <a:pt x="618" y="195"/>
                  </a:lnTo>
                  <a:lnTo>
                    <a:pt x="622" y="195"/>
                  </a:lnTo>
                  <a:lnTo>
                    <a:pt x="631" y="195"/>
                  </a:lnTo>
                  <a:lnTo>
                    <a:pt x="635" y="195"/>
                  </a:lnTo>
                  <a:lnTo>
                    <a:pt x="643" y="195"/>
                  </a:lnTo>
                  <a:lnTo>
                    <a:pt x="660" y="195"/>
                  </a:lnTo>
                  <a:lnTo>
                    <a:pt x="669" y="195"/>
                  </a:lnTo>
                  <a:lnTo>
                    <a:pt x="673" y="195"/>
                  </a:lnTo>
                  <a:lnTo>
                    <a:pt x="681" y="190"/>
                  </a:lnTo>
                  <a:lnTo>
                    <a:pt x="686" y="190"/>
                  </a:lnTo>
                  <a:lnTo>
                    <a:pt x="694" y="190"/>
                  </a:lnTo>
                  <a:lnTo>
                    <a:pt x="698" y="186"/>
                  </a:lnTo>
                  <a:lnTo>
                    <a:pt x="707" y="182"/>
                  </a:lnTo>
                  <a:lnTo>
                    <a:pt x="715" y="178"/>
                  </a:lnTo>
                  <a:lnTo>
                    <a:pt x="736" y="165"/>
                  </a:lnTo>
                  <a:lnTo>
                    <a:pt x="741" y="161"/>
                  </a:lnTo>
                  <a:lnTo>
                    <a:pt x="745" y="157"/>
                  </a:lnTo>
                  <a:lnTo>
                    <a:pt x="749" y="157"/>
                  </a:lnTo>
                  <a:lnTo>
                    <a:pt x="758" y="152"/>
                  </a:lnTo>
                  <a:lnTo>
                    <a:pt x="762" y="152"/>
                  </a:lnTo>
                  <a:lnTo>
                    <a:pt x="766" y="148"/>
                  </a:lnTo>
                  <a:lnTo>
                    <a:pt x="770" y="148"/>
                  </a:lnTo>
                  <a:lnTo>
                    <a:pt x="779" y="148"/>
                  </a:lnTo>
                  <a:lnTo>
                    <a:pt x="783" y="148"/>
                  </a:lnTo>
                  <a:lnTo>
                    <a:pt x="787" y="144"/>
                  </a:lnTo>
                  <a:lnTo>
                    <a:pt x="791" y="144"/>
                  </a:lnTo>
                  <a:lnTo>
                    <a:pt x="800" y="144"/>
                  </a:lnTo>
                  <a:lnTo>
                    <a:pt x="808" y="144"/>
                  </a:lnTo>
                  <a:lnTo>
                    <a:pt x="813" y="148"/>
                  </a:lnTo>
                  <a:lnTo>
                    <a:pt x="821" y="148"/>
                  </a:lnTo>
                  <a:lnTo>
                    <a:pt x="825" y="148"/>
                  </a:lnTo>
                  <a:lnTo>
                    <a:pt x="830" y="152"/>
                  </a:lnTo>
                  <a:lnTo>
                    <a:pt x="838" y="157"/>
                  </a:lnTo>
                  <a:lnTo>
                    <a:pt x="842" y="161"/>
                  </a:lnTo>
                  <a:lnTo>
                    <a:pt x="851" y="169"/>
                  </a:lnTo>
                  <a:lnTo>
                    <a:pt x="855" y="169"/>
                  </a:lnTo>
                  <a:lnTo>
                    <a:pt x="863" y="174"/>
                  </a:lnTo>
                  <a:lnTo>
                    <a:pt x="868" y="178"/>
                  </a:lnTo>
                  <a:lnTo>
                    <a:pt x="872" y="182"/>
                  </a:lnTo>
                  <a:lnTo>
                    <a:pt x="880" y="182"/>
                  </a:lnTo>
                  <a:lnTo>
                    <a:pt x="885" y="182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82"/>
                  </a:lnTo>
                  <a:lnTo>
                    <a:pt x="902" y="182"/>
                  </a:lnTo>
                  <a:lnTo>
                    <a:pt x="906" y="178"/>
                  </a:lnTo>
                  <a:lnTo>
                    <a:pt x="914" y="178"/>
                  </a:lnTo>
                  <a:lnTo>
                    <a:pt x="918" y="174"/>
                  </a:lnTo>
                  <a:lnTo>
                    <a:pt x="923" y="169"/>
                  </a:lnTo>
                  <a:lnTo>
                    <a:pt x="944" y="148"/>
                  </a:lnTo>
                  <a:lnTo>
                    <a:pt x="952" y="140"/>
                  </a:lnTo>
                  <a:lnTo>
                    <a:pt x="969" y="127"/>
                  </a:lnTo>
                  <a:lnTo>
                    <a:pt x="974" y="123"/>
                  </a:lnTo>
                  <a:lnTo>
                    <a:pt x="978" y="118"/>
                  </a:lnTo>
                  <a:lnTo>
                    <a:pt x="982" y="118"/>
                  </a:lnTo>
                  <a:lnTo>
                    <a:pt x="982" y="114"/>
                  </a:lnTo>
                  <a:lnTo>
                    <a:pt x="986" y="114"/>
                  </a:lnTo>
                  <a:lnTo>
                    <a:pt x="990" y="114"/>
                  </a:lnTo>
                  <a:lnTo>
                    <a:pt x="995" y="114"/>
                  </a:lnTo>
                  <a:lnTo>
                    <a:pt x="999" y="114"/>
                  </a:lnTo>
                  <a:lnTo>
                    <a:pt x="1003" y="114"/>
                  </a:lnTo>
                  <a:lnTo>
                    <a:pt x="1007" y="114"/>
                  </a:lnTo>
                  <a:lnTo>
                    <a:pt x="1012" y="114"/>
                  </a:lnTo>
                  <a:lnTo>
                    <a:pt x="1016" y="118"/>
                  </a:lnTo>
                  <a:lnTo>
                    <a:pt x="1029" y="123"/>
                  </a:lnTo>
                  <a:lnTo>
                    <a:pt x="1037" y="127"/>
                  </a:lnTo>
                  <a:lnTo>
                    <a:pt x="1041" y="127"/>
                  </a:lnTo>
                  <a:lnTo>
                    <a:pt x="1050" y="127"/>
                  </a:lnTo>
                  <a:lnTo>
                    <a:pt x="1054" y="127"/>
                  </a:lnTo>
                  <a:lnTo>
                    <a:pt x="1054" y="131"/>
                  </a:lnTo>
                  <a:lnTo>
                    <a:pt x="1062" y="127"/>
                  </a:lnTo>
                  <a:lnTo>
                    <a:pt x="1071" y="127"/>
                  </a:lnTo>
                  <a:lnTo>
                    <a:pt x="1075" y="127"/>
                  </a:lnTo>
                  <a:lnTo>
                    <a:pt x="1117" y="118"/>
                  </a:lnTo>
                  <a:lnTo>
                    <a:pt x="1130" y="118"/>
                  </a:lnTo>
                  <a:lnTo>
                    <a:pt x="1147" y="110"/>
                  </a:lnTo>
                  <a:lnTo>
                    <a:pt x="1160" y="110"/>
                  </a:lnTo>
                  <a:lnTo>
                    <a:pt x="1164" y="110"/>
                  </a:lnTo>
                  <a:lnTo>
                    <a:pt x="1172" y="106"/>
                  </a:lnTo>
                  <a:lnTo>
                    <a:pt x="1198" y="106"/>
                  </a:lnTo>
                  <a:lnTo>
                    <a:pt x="1206" y="106"/>
                  </a:lnTo>
                  <a:lnTo>
                    <a:pt x="1211" y="106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2"/>
                  </a:lnTo>
                  <a:lnTo>
                    <a:pt x="1228" y="97"/>
                  </a:lnTo>
                  <a:lnTo>
                    <a:pt x="1232" y="97"/>
                  </a:lnTo>
                  <a:lnTo>
                    <a:pt x="1236" y="93"/>
                  </a:lnTo>
                  <a:lnTo>
                    <a:pt x="1240" y="93"/>
                  </a:lnTo>
                  <a:lnTo>
                    <a:pt x="1240" y="89"/>
                  </a:lnTo>
                  <a:lnTo>
                    <a:pt x="1244" y="85"/>
                  </a:lnTo>
                  <a:lnTo>
                    <a:pt x="1249" y="80"/>
                  </a:lnTo>
                  <a:lnTo>
                    <a:pt x="1253" y="76"/>
                  </a:lnTo>
                  <a:lnTo>
                    <a:pt x="1257" y="68"/>
                  </a:lnTo>
                  <a:lnTo>
                    <a:pt x="1257" y="59"/>
                  </a:lnTo>
                  <a:lnTo>
                    <a:pt x="1266" y="38"/>
                  </a:lnTo>
                  <a:lnTo>
                    <a:pt x="1270" y="34"/>
                  </a:lnTo>
                  <a:lnTo>
                    <a:pt x="1270" y="25"/>
                  </a:lnTo>
                  <a:lnTo>
                    <a:pt x="1274" y="21"/>
                  </a:lnTo>
                  <a:lnTo>
                    <a:pt x="1278" y="17"/>
                  </a:lnTo>
                  <a:lnTo>
                    <a:pt x="1283" y="17"/>
                  </a:lnTo>
                  <a:lnTo>
                    <a:pt x="1283" y="13"/>
                  </a:lnTo>
                  <a:lnTo>
                    <a:pt x="1291" y="8"/>
                  </a:lnTo>
                  <a:lnTo>
                    <a:pt x="1295" y="4"/>
                  </a:lnTo>
                  <a:lnTo>
                    <a:pt x="1304" y="4"/>
                  </a:lnTo>
                  <a:lnTo>
                    <a:pt x="1308" y="4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8" y="4"/>
                  </a:lnTo>
                  <a:lnTo>
                    <a:pt x="1342" y="4"/>
                  </a:lnTo>
                  <a:lnTo>
                    <a:pt x="1346" y="4"/>
                  </a:lnTo>
                  <a:lnTo>
                    <a:pt x="1363" y="13"/>
                  </a:lnTo>
                  <a:lnTo>
                    <a:pt x="1367" y="13"/>
                  </a:lnTo>
                  <a:lnTo>
                    <a:pt x="1376" y="13"/>
                  </a:lnTo>
                  <a:lnTo>
                    <a:pt x="1380" y="13"/>
                  </a:lnTo>
                  <a:lnTo>
                    <a:pt x="1393" y="17"/>
                  </a:lnTo>
                  <a:lnTo>
                    <a:pt x="1401" y="17"/>
                  </a:lnTo>
                  <a:lnTo>
                    <a:pt x="1410" y="17"/>
                  </a:lnTo>
                  <a:lnTo>
                    <a:pt x="1418" y="21"/>
                  </a:lnTo>
                  <a:lnTo>
                    <a:pt x="1426" y="21"/>
                  </a:lnTo>
                  <a:lnTo>
                    <a:pt x="1435" y="25"/>
                  </a:lnTo>
                  <a:lnTo>
                    <a:pt x="1443" y="30"/>
                  </a:lnTo>
                  <a:lnTo>
                    <a:pt x="1448" y="34"/>
                  </a:lnTo>
                  <a:lnTo>
                    <a:pt x="1456" y="38"/>
                  </a:lnTo>
                  <a:lnTo>
                    <a:pt x="1460" y="38"/>
                  </a:lnTo>
                  <a:lnTo>
                    <a:pt x="1469" y="42"/>
                  </a:lnTo>
                  <a:lnTo>
                    <a:pt x="1469" y="46"/>
                  </a:lnTo>
                  <a:lnTo>
                    <a:pt x="1477" y="46"/>
                  </a:lnTo>
                  <a:lnTo>
                    <a:pt x="1482" y="46"/>
                  </a:lnTo>
                  <a:lnTo>
                    <a:pt x="1490" y="46"/>
                  </a:lnTo>
                  <a:lnTo>
                    <a:pt x="1498" y="51"/>
                  </a:lnTo>
                  <a:lnTo>
                    <a:pt x="1507" y="51"/>
                  </a:lnTo>
                  <a:lnTo>
                    <a:pt x="1541" y="51"/>
                  </a:lnTo>
                  <a:lnTo>
                    <a:pt x="1549" y="51"/>
                  </a:lnTo>
                  <a:lnTo>
                    <a:pt x="1558" y="51"/>
                  </a:lnTo>
                  <a:lnTo>
                    <a:pt x="1562" y="55"/>
                  </a:lnTo>
                  <a:lnTo>
                    <a:pt x="1566" y="55"/>
                  </a:lnTo>
                  <a:lnTo>
                    <a:pt x="1570" y="59"/>
                  </a:lnTo>
                  <a:lnTo>
                    <a:pt x="1575" y="59"/>
                  </a:lnTo>
                  <a:lnTo>
                    <a:pt x="1579" y="63"/>
                  </a:lnTo>
                  <a:lnTo>
                    <a:pt x="1583" y="68"/>
                  </a:lnTo>
                  <a:lnTo>
                    <a:pt x="1583" y="72"/>
                  </a:lnTo>
                  <a:lnTo>
                    <a:pt x="1583" y="76"/>
                  </a:lnTo>
                  <a:lnTo>
                    <a:pt x="1583" y="85"/>
                  </a:lnTo>
                  <a:lnTo>
                    <a:pt x="1583" y="93"/>
                  </a:lnTo>
                  <a:lnTo>
                    <a:pt x="1583" y="97"/>
                  </a:lnTo>
                  <a:lnTo>
                    <a:pt x="1583" y="123"/>
                  </a:lnTo>
                  <a:lnTo>
                    <a:pt x="1583" y="131"/>
                  </a:lnTo>
                  <a:lnTo>
                    <a:pt x="1583" y="135"/>
                  </a:lnTo>
                  <a:lnTo>
                    <a:pt x="1583" y="140"/>
                  </a:lnTo>
                  <a:lnTo>
                    <a:pt x="1583" y="144"/>
                  </a:lnTo>
                  <a:lnTo>
                    <a:pt x="1587" y="148"/>
                  </a:lnTo>
                  <a:lnTo>
                    <a:pt x="1587" y="152"/>
                  </a:lnTo>
                  <a:lnTo>
                    <a:pt x="1592" y="157"/>
                  </a:lnTo>
                  <a:lnTo>
                    <a:pt x="1592" y="165"/>
                  </a:lnTo>
                  <a:lnTo>
                    <a:pt x="1596" y="165"/>
                  </a:lnTo>
                  <a:lnTo>
                    <a:pt x="1604" y="178"/>
                  </a:lnTo>
                  <a:lnTo>
                    <a:pt x="1604" y="182"/>
                  </a:lnTo>
                  <a:lnTo>
                    <a:pt x="1604" y="186"/>
                  </a:lnTo>
                  <a:lnTo>
                    <a:pt x="1604" y="190"/>
                  </a:lnTo>
                  <a:lnTo>
                    <a:pt x="1604" y="195"/>
                  </a:lnTo>
                  <a:lnTo>
                    <a:pt x="1600" y="195"/>
                  </a:lnTo>
                  <a:lnTo>
                    <a:pt x="1596" y="199"/>
                  </a:lnTo>
                  <a:lnTo>
                    <a:pt x="1592" y="199"/>
                  </a:lnTo>
                  <a:lnTo>
                    <a:pt x="1587" y="203"/>
                  </a:lnTo>
                  <a:lnTo>
                    <a:pt x="1583" y="203"/>
                  </a:lnTo>
                  <a:lnTo>
                    <a:pt x="1579" y="203"/>
                  </a:lnTo>
                  <a:lnTo>
                    <a:pt x="1562" y="203"/>
                  </a:lnTo>
                  <a:lnTo>
                    <a:pt x="1553" y="207"/>
                  </a:lnTo>
                  <a:lnTo>
                    <a:pt x="1549" y="207"/>
                  </a:lnTo>
                  <a:lnTo>
                    <a:pt x="1545" y="207"/>
                  </a:lnTo>
                  <a:lnTo>
                    <a:pt x="1541" y="212"/>
                  </a:lnTo>
                  <a:lnTo>
                    <a:pt x="1537" y="212"/>
                  </a:lnTo>
                  <a:lnTo>
                    <a:pt x="1537" y="216"/>
                  </a:lnTo>
                  <a:lnTo>
                    <a:pt x="1532" y="220"/>
                  </a:lnTo>
                  <a:lnTo>
                    <a:pt x="1532" y="224"/>
                  </a:lnTo>
                  <a:lnTo>
                    <a:pt x="1528" y="229"/>
                  </a:lnTo>
                  <a:lnTo>
                    <a:pt x="1528" y="237"/>
                  </a:lnTo>
                  <a:lnTo>
                    <a:pt x="1528" y="241"/>
                  </a:lnTo>
                  <a:lnTo>
                    <a:pt x="1528" y="245"/>
                  </a:lnTo>
                  <a:lnTo>
                    <a:pt x="1532" y="245"/>
                  </a:lnTo>
                  <a:lnTo>
                    <a:pt x="1532" y="250"/>
                  </a:lnTo>
                  <a:lnTo>
                    <a:pt x="1537" y="262"/>
                  </a:lnTo>
                  <a:lnTo>
                    <a:pt x="1545" y="275"/>
                  </a:lnTo>
                  <a:lnTo>
                    <a:pt x="1545" y="279"/>
                  </a:lnTo>
                  <a:lnTo>
                    <a:pt x="1549" y="288"/>
                  </a:lnTo>
                  <a:lnTo>
                    <a:pt x="1558" y="296"/>
                  </a:lnTo>
                  <a:lnTo>
                    <a:pt x="1570" y="317"/>
                  </a:lnTo>
                  <a:lnTo>
                    <a:pt x="1579" y="326"/>
                  </a:lnTo>
                  <a:lnTo>
                    <a:pt x="1587" y="339"/>
                  </a:lnTo>
                  <a:lnTo>
                    <a:pt x="1596" y="351"/>
                  </a:lnTo>
                  <a:lnTo>
                    <a:pt x="1596" y="356"/>
                  </a:lnTo>
                  <a:lnTo>
                    <a:pt x="1600" y="360"/>
                  </a:lnTo>
                  <a:lnTo>
                    <a:pt x="1604" y="364"/>
                  </a:lnTo>
                  <a:lnTo>
                    <a:pt x="1609" y="368"/>
                  </a:lnTo>
                  <a:lnTo>
                    <a:pt x="1613" y="368"/>
                  </a:lnTo>
                  <a:lnTo>
                    <a:pt x="1630" y="377"/>
                  </a:lnTo>
                  <a:lnTo>
                    <a:pt x="1634" y="381"/>
                  </a:lnTo>
                  <a:lnTo>
                    <a:pt x="1638" y="385"/>
                  </a:lnTo>
                  <a:lnTo>
                    <a:pt x="1642" y="385"/>
                  </a:lnTo>
                  <a:lnTo>
                    <a:pt x="1642" y="389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1" y="402"/>
                  </a:lnTo>
                  <a:lnTo>
                    <a:pt x="1655" y="406"/>
                  </a:lnTo>
                  <a:lnTo>
                    <a:pt x="1655" y="411"/>
                  </a:lnTo>
                  <a:lnTo>
                    <a:pt x="1659" y="419"/>
                  </a:lnTo>
                  <a:lnTo>
                    <a:pt x="1659" y="436"/>
                  </a:lnTo>
                  <a:lnTo>
                    <a:pt x="1659" y="440"/>
                  </a:lnTo>
                  <a:lnTo>
                    <a:pt x="1664" y="444"/>
                  </a:lnTo>
                  <a:lnTo>
                    <a:pt x="1664" y="449"/>
                  </a:lnTo>
                  <a:lnTo>
                    <a:pt x="1668" y="457"/>
                  </a:lnTo>
                  <a:lnTo>
                    <a:pt x="1672" y="466"/>
                  </a:lnTo>
                  <a:lnTo>
                    <a:pt x="1676" y="470"/>
                  </a:lnTo>
                  <a:lnTo>
                    <a:pt x="1680" y="474"/>
                  </a:lnTo>
                  <a:lnTo>
                    <a:pt x="1685" y="478"/>
                  </a:lnTo>
                  <a:lnTo>
                    <a:pt x="1689" y="483"/>
                  </a:lnTo>
                  <a:lnTo>
                    <a:pt x="1693" y="487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27" y="504"/>
                  </a:lnTo>
                  <a:lnTo>
                    <a:pt x="1731" y="508"/>
                  </a:lnTo>
                  <a:lnTo>
                    <a:pt x="1736" y="512"/>
                  </a:lnTo>
                  <a:lnTo>
                    <a:pt x="1740" y="516"/>
                  </a:lnTo>
                  <a:lnTo>
                    <a:pt x="1744" y="521"/>
                  </a:lnTo>
                  <a:lnTo>
                    <a:pt x="1748" y="525"/>
                  </a:lnTo>
                  <a:lnTo>
                    <a:pt x="1752" y="525"/>
                  </a:lnTo>
                  <a:lnTo>
                    <a:pt x="1757" y="529"/>
                  </a:lnTo>
                  <a:lnTo>
                    <a:pt x="1761" y="529"/>
                  </a:lnTo>
                  <a:lnTo>
                    <a:pt x="1769" y="533"/>
                  </a:lnTo>
                  <a:lnTo>
                    <a:pt x="1782" y="538"/>
                  </a:lnTo>
                  <a:lnTo>
                    <a:pt x="1786" y="542"/>
                  </a:lnTo>
                  <a:lnTo>
                    <a:pt x="1795" y="542"/>
                  </a:lnTo>
                  <a:lnTo>
                    <a:pt x="1803" y="546"/>
                  </a:lnTo>
                  <a:lnTo>
                    <a:pt x="1807" y="550"/>
                  </a:lnTo>
                  <a:lnTo>
                    <a:pt x="1816" y="555"/>
                  </a:lnTo>
                  <a:lnTo>
                    <a:pt x="1824" y="559"/>
                  </a:lnTo>
                  <a:lnTo>
                    <a:pt x="1829" y="563"/>
                  </a:lnTo>
                  <a:lnTo>
                    <a:pt x="1824" y="567"/>
                  </a:lnTo>
                  <a:lnTo>
                    <a:pt x="1824" y="571"/>
                  </a:lnTo>
                  <a:lnTo>
                    <a:pt x="1812" y="584"/>
                  </a:lnTo>
                  <a:lnTo>
                    <a:pt x="1807" y="588"/>
                  </a:lnTo>
                  <a:lnTo>
                    <a:pt x="1803" y="593"/>
                  </a:lnTo>
                  <a:lnTo>
                    <a:pt x="1803" y="601"/>
                  </a:lnTo>
                  <a:lnTo>
                    <a:pt x="1799" y="610"/>
                  </a:lnTo>
                  <a:lnTo>
                    <a:pt x="1799" y="618"/>
                  </a:lnTo>
                  <a:lnTo>
                    <a:pt x="1799" y="631"/>
                  </a:lnTo>
                  <a:lnTo>
                    <a:pt x="1799" y="635"/>
                  </a:lnTo>
                  <a:lnTo>
                    <a:pt x="1799" y="639"/>
                  </a:lnTo>
                  <a:lnTo>
                    <a:pt x="1799" y="648"/>
                  </a:lnTo>
                  <a:lnTo>
                    <a:pt x="1795" y="652"/>
                  </a:lnTo>
                  <a:lnTo>
                    <a:pt x="1795" y="656"/>
                  </a:lnTo>
                  <a:lnTo>
                    <a:pt x="1786" y="665"/>
                  </a:lnTo>
                  <a:lnTo>
                    <a:pt x="1786" y="673"/>
                  </a:lnTo>
                  <a:lnTo>
                    <a:pt x="1782" y="673"/>
                  </a:lnTo>
                  <a:lnTo>
                    <a:pt x="1782" y="682"/>
                  </a:lnTo>
                  <a:lnTo>
                    <a:pt x="1778" y="690"/>
                  </a:lnTo>
                  <a:lnTo>
                    <a:pt x="1778" y="698"/>
                  </a:lnTo>
                  <a:lnTo>
                    <a:pt x="1774" y="711"/>
                  </a:lnTo>
                  <a:lnTo>
                    <a:pt x="1774" y="715"/>
                  </a:lnTo>
                  <a:lnTo>
                    <a:pt x="1774" y="724"/>
                  </a:lnTo>
                  <a:lnTo>
                    <a:pt x="1774" y="728"/>
                  </a:lnTo>
                  <a:lnTo>
                    <a:pt x="1774" y="732"/>
                  </a:lnTo>
                  <a:lnTo>
                    <a:pt x="1778" y="745"/>
                  </a:lnTo>
                  <a:lnTo>
                    <a:pt x="1778" y="749"/>
                  </a:lnTo>
                  <a:lnTo>
                    <a:pt x="1778" y="754"/>
                  </a:lnTo>
                  <a:lnTo>
                    <a:pt x="1782" y="758"/>
                  </a:lnTo>
                  <a:lnTo>
                    <a:pt x="1786" y="758"/>
                  </a:lnTo>
                  <a:lnTo>
                    <a:pt x="1782" y="762"/>
                  </a:lnTo>
                  <a:lnTo>
                    <a:pt x="1782" y="766"/>
                  </a:lnTo>
                  <a:lnTo>
                    <a:pt x="1786" y="770"/>
                  </a:lnTo>
                  <a:lnTo>
                    <a:pt x="1786" y="779"/>
                  </a:lnTo>
                  <a:lnTo>
                    <a:pt x="1786" y="787"/>
                  </a:lnTo>
                  <a:lnTo>
                    <a:pt x="1786" y="792"/>
                  </a:lnTo>
                  <a:lnTo>
                    <a:pt x="1791" y="800"/>
                  </a:lnTo>
                  <a:lnTo>
                    <a:pt x="1791" y="804"/>
                  </a:lnTo>
                  <a:lnTo>
                    <a:pt x="1795" y="809"/>
                  </a:lnTo>
                  <a:lnTo>
                    <a:pt x="1803" y="817"/>
                  </a:lnTo>
                  <a:lnTo>
                    <a:pt x="1807" y="817"/>
                  </a:lnTo>
                  <a:lnTo>
                    <a:pt x="1816" y="826"/>
                  </a:lnTo>
                  <a:lnTo>
                    <a:pt x="1820" y="830"/>
                  </a:lnTo>
                  <a:lnTo>
                    <a:pt x="1820" y="834"/>
                  </a:lnTo>
                  <a:lnTo>
                    <a:pt x="1820" y="838"/>
                  </a:lnTo>
                  <a:lnTo>
                    <a:pt x="1816" y="842"/>
                  </a:lnTo>
                  <a:lnTo>
                    <a:pt x="1812" y="847"/>
                  </a:lnTo>
                  <a:lnTo>
                    <a:pt x="1803" y="851"/>
                  </a:lnTo>
                  <a:lnTo>
                    <a:pt x="1799" y="855"/>
                  </a:lnTo>
                  <a:lnTo>
                    <a:pt x="1791" y="855"/>
                  </a:lnTo>
                  <a:lnTo>
                    <a:pt x="1778" y="864"/>
                  </a:lnTo>
                  <a:lnTo>
                    <a:pt x="1765" y="868"/>
                  </a:lnTo>
                  <a:lnTo>
                    <a:pt x="1757" y="872"/>
                  </a:lnTo>
                  <a:lnTo>
                    <a:pt x="1744" y="876"/>
                  </a:lnTo>
                  <a:lnTo>
                    <a:pt x="1740" y="876"/>
                  </a:lnTo>
                  <a:lnTo>
                    <a:pt x="1736" y="876"/>
                  </a:lnTo>
                  <a:lnTo>
                    <a:pt x="1727" y="876"/>
                  </a:lnTo>
                  <a:lnTo>
                    <a:pt x="1723" y="876"/>
                  </a:lnTo>
                  <a:lnTo>
                    <a:pt x="1719" y="876"/>
                  </a:lnTo>
                  <a:lnTo>
                    <a:pt x="1702" y="876"/>
                  </a:lnTo>
                  <a:lnTo>
                    <a:pt x="1685" y="876"/>
                  </a:lnTo>
                  <a:lnTo>
                    <a:pt x="1680" y="876"/>
                  </a:lnTo>
                  <a:lnTo>
                    <a:pt x="1672" y="876"/>
                  </a:lnTo>
                  <a:lnTo>
                    <a:pt x="1664" y="872"/>
                  </a:lnTo>
                  <a:lnTo>
                    <a:pt x="1655" y="868"/>
                  </a:lnTo>
                  <a:lnTo>
                    <a:pt x="1651" y="864"/>
                  </a:lnTo>
                  <a:lnTo>
                    <a:pt x="1647" y="864"/>
                  </a:lnTo>
                  <a:lnTo>
                    <a:pt x="1642" y="868"/>
                  </a:lnTo>
                  <a:lnTo>
                    <a:pt x="1638" y="868"/>
                  </a:lnTo>
                  <a:lnTo>
                    <a:pt x="1634" y="868"/>
                  </a:lnTo>
                  <a:lnTo>
                    <a:pt x="1634" y="872"/>
                  </a:lnTo>
                  <a:lnTo>
                    <a:pt x="1621" y="881"/>
                  </a:lnTo>
                  <a:lnTo>
                    <a:pt x="1617" y="885"/>
                  </a:lnTo>
                  <a:lnTo>
                    <a:pt x="1613" y="885"/>
                  </a:lnTo>
                  <a:lnTo>
                    <a:pt x="1609" y="889"/>
                  </a:lnTo>
                  <a:lnTo>
                    <a:pt x="1604" y="889"/>
                  </a:lnTo>
                  <a:lnTo>
                    <a:pt x="1600" y="889"/>
                  </a:lnTo>
                  <a:lnTo>
                    <a:pt x="1596" y="885"/>
                  </a:lnTo>
                  <a:lnTo>
                    <a:pt x="1592" y="881"/>
                  </a:lnTo>
                  <a:lnTo>
                    <a:pt x="1587" y="876"/>
                  </a:lnTo>
                  <a:lnTo>
                    <a:pt x="1583" y="872"/>
                  </a:lnTo>
                  <a:lnTo>
                    <a:pt x="1583" y="868"/>
                  </a:lnTo>
                  <a:lnTo>
                    <a:pt x="1579" y="859"/>
                  </a:lnTo>
                  <a:lnTo>
                    <a:pt x="1566" y="830"/>
                  </a:lnTo>
                  <a:lnTo>
                    <a:pt x="1562" y="826"/>
                  </a:lnTo>
                  <a:lnTo>
                    <a:pt x="1562" y="817"/>
                  </a:lnTo>
                  <a:lnTo>
                    <a:pt x="1558" y="813"/>
                  </a:lnTo>
                  <a:lnTo>
                    <a:pt x="1553" y="813"/>
                  </a:lnTo>
                  <a:lnTo>
                    <a:pt x="1549" y="809"/>
                  </a:lnTo>
                  <a:lnTo>
                    <a:pt x="1545" y="809"/>
                  </a:lnTo>
                  <a:lnTo>
                    <a:pt x="1541" y="809"/>
                  </a:lnTo>
                  <a:lnTo>
                    <a:pt x="1537" y="809"/>
                  </a:lnTo>
                  <a:lnTo>
                    <a:pt x="1524" y="813"/>
                  </a:lnTo>
                  <a:lnTo>
                    <a:pt x="1515" y="813"/>
                  </a:lnTo>
                  <a:lnTo>
                    <a:pt x="1511" y="813"/>
                  </a:lnTo>
                  <a:lnTo>
                    <a:pt x="1507" y="809"/>
                  </a:lnTo>
                  <a:lnTo>
                    <a:pt x="1503" y="809"/>
                  </a:lnTo>
                  <a:lnTo>
                    <a:pt x="1498" y="809"/>
                  </a:lnTo>
                  <a:lnTo>
                    <a:pt x="1498" y="804"/>
                  </a:lnTo>
                  <a:lnTo>
                    <a:pt x="1494" y="804"/>
                  </a:lnTo>
                  <a:lnTo>
                    <a:pt x="1486" y="800"/>
                  </a:lnTo>
                  <a:lnTo>
                    <a:pt x="1482" y="796"/>
                  </a:lnTo>
                  <a:lnTo>
                    <a:pt x="1477" y="787"/>
                  </a:lnTo>
                  <a:lnTo>
                    <a:pt x="1473" y="783"/>
                  </a:lnTo>
                  <a:lnTo>
                    <a:pt x="1469" y="775"/>
                  </a:lnTo>
                  <a:lnTo>
                    <a:pt x="1465" y="775"/>
                  </a:lnTo>
                  <a:lnTo>
                    <a:pt x="1460" y="770"/>
                  </a:lnTo>
                  <a:lnTo>
                    <a:pt x="1456" y="766"/>
                  </a:lnTo>
                  <a:lnTo>
                    <a:pt x="1452" y="766"/>
                  </a:lnTo>
                  <a:lnTo>
                    <a:pt x="1443" y="762"/>
                  </a:lnTo>
                  <a:lnTo>
                    <a:pt x="1439" y="762"/>
                  </a:lnTo>
                  <a:lnTo>
                    <a:pt x="1435" y="762"/>
                  </a:lnTo>
                  <a:lnTo>
                    <a:pt x="1431" y="762"/>
                  </a:lnTo>
                  <a:lnTo>
                    <a:pt x="1426" y="766"/>
                  </a:lnTo>
                  <a:lnTo>
                    <a:pt x="1422" y="770"/>
                  </a:lnTo>
                  <a:lnTo>
                    <a:pt x="1418" y="775"/>
                  </a:lnTo>
                  <a:lnTo>
                    <a:pt x="1405" y="792"/>
                  </a:lnTo>
                  <a:lnTo>
                    <a:pt x="1393" y="800"/>
                  </a:lnTo>
                  <a:lnTo>
                    <a:pt x="1384" y="813"/>
                  </a:lnTo>
                  <a:lnTo>
                    <a:pt x="1371" y="826"/>
                  </a:lnTo>
                  <a:lnTo>
                    <a:pt x="1359" y="834"/>
                  </a:lnTo>
                  <a:lnTo>
                    <a:pt x="1350" y="847"/>
                  </a:lnTo>
                  <a:lnTo>
                    <a:pt x="1338" y="855"/>
                  </a:lnTo>
                  <a:lnTo>
                    <a:pt x="1325" y="864"/>
                  </a:lnTo>
                  <a:lnTo>
                    <a:pt x="1321" y="868"/>
                  </a:lnTo>
                  <a:lnTo>
                    <a:pt x="1316" y="872"/>
                  </a:lnTo>
                  <a:lnTo>
                    <a:pt x="1312" y="876"/>
                  </a:lnTo>
                  <a:lnTo>
                    <a:pt x="1308" y="885"/>
                  </a:lnTo>
                  <a:lnTo>
                    <a:pt x="1304" y="893"/>
                  </a:lnTo>
                  <a:lnTo>
                    <a:pt x="1299" y="902"/>
                  </a:lnTo>
                  <a:lnTo>
                    <a:pt x="1295" y="906"/>
                  </a:lnTo>
                  <a:lnTo>
                    <a:pt x="1291" y="914"/>
                  </a:lnTo>
                  <a:lnTo>
                    <a:pt x="1291" y="919"/>
                  </a:lnTo>
                  <a:lnTo>
                    <a:pt x="1287" y="927"/>
                  </a:lnTo>
                  <a:lnTo>
                    <a:pt x="1287" y="931"/>
                  </a:lnTo>
                  <a:lnTo>
                    <a:pt x="1287" y="940"/>
                  </a:lnTo>
                  <a:lnTo>
                    <a:pt x="1287" y="948"/>
                  </a:lnTo>
                  <a:lnTo>
                    <a:pt x="1287" y="957"/>
                  </a:lnTo>
                  <a:lnTo>
                    <a:pt x="1287" y="965"/>
                  </a:lnTo>
                  <a:lnTo>
                    <a:pt x="1291" y="974"/>
                  </a:lnTo>
                  <a:lnTo>
                    <a:pt x="1291" y="982"/>
                  </a:lnTo>
                  <a:lnTo>
                    <a:pt x="1291" y="991"/>
                  </a:lnTo>
                  <a:lnTo>
                    <a:pt x="1291" y="1003"/>
                  </a:lnTo>
                  <a:lnTo>
                    <a:pt x="1291" y="1008"/>
                  </a:lnTo>
                  <a:lnTo>
                    <a:pt x="1291" y="1016"/>
                  </a:lnTo>
                  <a:lnTo>
                    <a:pt x="1291" y="1020"/>
                  </a:lnTo>
                  <a:lnTo>
                    <a:pt x="1287" y="1024"/>
                  </a:lnTo>
                  <a:lnTo>
                    <a:pt x="1287" y="1029"/>
                  </a:lnTo>
                  <a:lnTo>
                    <a:pt x="1283" y="1033"/>
                  </a:lnTo>
                  <a:lnTo>
                    <a:pt x="1278" y="1037"/>
                  </a:lnTo>
                  <a:lnTo>
                    <a:pt x="1270" y="1041"/>
                  </a:lnTo>
                  <a:lnTo>
                    <a:pt x="1266" y="1046"/>
                  </a:lnTo>
                  <a:lnTo>
                    <a:pt x="1261" y="1046"/>
                  </a:lnTo>
                  <a:lnTo>
                    <a:pt x="1261" y="1050"/>
                  </a:lnTo>
                  <a:lnTo>
                    <a:pt x="1257" y="1054"/>
                  </a:lnTo>
                  <a:lnTo>
                    <a:pt x="1257" y="1058"/>
                  </a:lnTo>
                  <a:lnTo>
                    <a:pt x="1253" y="1063"/>
                  </a:lnTo>
                  <a:lnTo>
                    <a:pt x="1253" y="1080"/>
                  </a:lnTo>
                  <a:lnTo>
                    <a:pt x="1249" y="1084"/>
                  </a:lnTo>
                  <a:lnTo>
                    <a:pt x="1249" y="1088"/>
                  </a:lnTo>
                  <a:lnTo>
                    <a:pt x="1244" y="1092"/>
                  </a:lnTo>
                  <a:lnTo>
                    <a:pt x="1244" y="1096"/>
                  </a:lnTo>
                  <a:lnTo>
                    <a:pt x="1244" y="1101"/>
                  </a:lnTo>
                  <a:lnTo>
                    <a:pt x="1240" y="1105"/>
                  </a:lnTo>
                  <a:lnTo>
                    <a:pt x="1236" y="1113"/>
                  </a:lnTo>
                  <a:lnTo>
                    <a:pt x="1232" y="1118"/>
                  </a:lnTo>
                  <a:lnTo>
                    <a:pt x="1228" y="1126"/>
                  </a:lnTo>
                  <a:lnTo>
                    <a:pt x="1211" y="1147"/>
                  </a:lnTo>
                  <a:lnTo>
                    <a:pt x="1202" y="1156"/>
                  </a:lnTo>
                  <a:lnTo>
                    <a:pt x="1198" y="1160"/>
                  </a:lnTo>
                  <a:lnTo>
                    <a:pt x="1194" y="1164"/>
                  </a:lnTo>
                  <a:lnTo>
                    <a:pt x="1194" y="1168"/>
                  </a:lnTo>
                  <a:lnTo>
                    <a:pt x="1189" y="1173"/>
                  </a:lnTo>
                  <a:lnTo>
                    <a:pt x="1189" y="1181"/>
                  </a:lnTo>
                  <a:lnTo>
                    <a:pt x="1189" y="1185"/>
                  </a:lnTo>
                  <a:lnTo>
                    <a:pt x="1189" y="1198"/>
                  </a:lnTo>
                  <a:lnTo>
                    <a:pt x="1189" y="1202"/>
                  </a:lnTo>
                  <a:lnTo>
                    <a:pt x="1185" y="1207"/>
                  </a:lnTo>
                  <a:lnTo>
                    <a:pt x="1181" y="1211"/>
                  </a:lnTo>
                  <a:lnTo>
                    <a:pt x="1177" y="1215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23"/>
                  </a:lnTo>
                  <a:lnTo>
                    <a:pt x="1160" y="1223"/>
                  </a:lnTo>
                  <a:lnTo>
                    <a:pt x="1151" y="1223"/>
                  </a:lnTo>
                  <a:lnTo>
                    <a:pt x="1147" y="1228"/>
                  </a:lnTo>
                  <a:lnTo>
                    <a:pt x="1143" y="1228"/>
                  </a:lnTo>
                  <a:lnTo>
                    <a:pt x="1134" y="1228"/>
                  </a:lnTo>
                  <a:lnTo>
                    <a:pt x="1130" y="1228"/>
                  </a:lnTo>
                  <a:lnTo>
                    <a:pt x="1126" y="1228"/>
                  </a:lnTo>
                  <a:lnTo>
                    <a:pt x="1122" y="1228"/>
                  </a:lnTo>
                  <a:lnTo>
                    <a:pt x="1101" y="1223"/>
                  </a:lnTo>
                  <a:lnTo>
                    <a:pt x="1079" y="1219"/>
                  </a:lnTo>
                  <a:lnTo>
                    <a:pt x="1067" y="1219"/>
                  </a:lnTo>
                  <a:lnTo>
                    <a:pt x="1058" y="1219"/>
                  </a:lnTo>
                  <a:lnTo>
                    <a:pt x="1045" y="1219"/>
                  </a:lnTo>
                  <a:lnTo>
                    <a:pt x="1033" y="1219"/>
                  </a:lnTo>
                  <a:lnTo>
                    <a:pt x="1024" y="1219"/>
                  </a:lnTo>
                  <a:lnTo>
                    <a:pt x="1016" y="1219"/>
                  </a:lnTo>
                  <a:lnTo>
                    <a:pt x="999" y="1219"/>
                  </a:lnTo>
                  <a:lnTo>
                    <a:pt x="995" y="1219"/>
                  </a:lnTo>
                  <a:lnTo>
                    <a:pt x="990" y="1219"/>
                  </a:lnTo>
                  <a:lnTo>
                    <a:pt x="986" y="1219"/>
                  </a:lnTo>
                  <a:lnTo>
                    <a:pt x="982" y="1215"/>
                  </a:lnTo>
                  <a:lnTo>
                    <a:pt x="978" y="1215"/>
                  </a:lnTo>
                  <a:lnTo>
                    <a:pt x="974" y="1211"/>
                  </a:lnTo>
                  <a:lnTo>
                    <a:pt x="974" y="1207"/>
                  </a:lnTo>
                  <a:lnTo>
                    <a:pt x="969" y="1207"/>
                  </a:lnTo>
                  <a:lnTo>
                    <a:pt x="969" y="1202"/>
                  </a:lnTo>
                  <a:lnTo>
                    <a:pt x="965" y="1194"/>
                  </a:lnTo>
                  <a:lnTo>
                    <a:pt x="961" y="1190"/>
                  </a:lnTo>
                  <a:lnTo>
                    <a:pt x="957" y="1190"/>
                  </a:lnTo>
                  <a:lnTo>
                    <a:pt x="952" y="1194"/>
                  </a:lnTo>
                  <a:lnTo>
                    <a:pt x="948" y="1198"/>
                  </a:lnTo>
                  <a:lnTo>
                    <a:pt x="944" y="1202"/>
                  </a:lnTo>
                  <a:lnTo>
                    <a:pt x="940" y="1202"/>
                  </a:lnTo>
                  <a:lnTo>
                    <a:pt x="935" y="1202"/>
                  </a:lnTo>
                  <a:lnTo>
                    <a:pt x="931" y="1202"/>
                  </a:lnTo>
                  <a:lnTo>
                    <a:pt x="918" y="1194"/>
                  </a:lnTo>
                  <a:lnTo>
                    <a:pt x="914" y="1194"/>
                  </a:lnTo>
                  <a:lnTo>
                    <a:pt x="906" y="1190"/>
                  </a:lnTo>
                  <a:lnTo>
                    <a:pt x="902" y="1190"/>
                  </a:lnTo>
                  <a:lnTo>
                    <a:pt x="893" y="1185"/>
                  </a:lnTo>
                  <a:lnTo>
                    <a:pt x="876" y="1185"/>
                  </a:lnTo>
                  <a:lnTo>
                    <a:pt x="868" y="1185"/>
                  </a:lnTo>
                  <a:lnTo>
                    <a:pt x="863" y="1185"/>
                  </a:lnTo>
                  <a:lnTo>
                    <a:pt x="859" y="1181"/>
                  </a:lnTo>
                  <a:lnTo>
                    <a:pt x="842" y="1177"/>
                  </a:lnTo>
                  <a:lnTo>
                    <a:pt x="838" y="1177"/>
                  </a:lnTo>
                  <a:lnTo>
                    <a:pt x="834" y="1177"/>
                  </a:lnTo>
                  <a:lnTo>
                    <a:pt x="830" y="1177"/>
                  </a:lnTo>
                  <a:lnTo>
                    <a:pt x="817" y="1181"/>
                  </a:lnTo>
                  <a:lnTo>
                    <a:pt x="804" y="1185"/>
                  </a:lnTo>
                  <a:lnTo>
                    <a:pt x="800" y="1185"/>
                  </a:lnTo>
                  <a:lnTo>
                    <a:pt x="791" y="1190"/>
                  </a:lnTo>
                  <a:lnTo>
                    <a:pt x="779" y="1194"/>
                  </a:lnTo>
                  <a:lnTo>
                    <a:pt x="770" y="1194"/>
                  </a:lnTo>
                  <a:lnTo>
                    <a:pt x="745" y="1202"/>
                  </a:lnTo>
                  <a:lnTo>
                    <a:pt x="736" y="1207"/>
                  </a:lnTo>
                  <a:lnTo>
                    <a:pt x="728" y="1207"/>
                  </a:lnTo>
                  <a:lnTo>
                    <a:pt x="724" y="1211"/>
                  </a:lnTo>
                  <a:lnTo>
                    <a:pt x="720" y="1211"/>
                  </a:lnTo>
                  <a:lnTo>
                    <a:pt x="720" y="1215"/>
                  </a:lnTo>
                  <a:lnTo>
                    <a:pt x="715" y="1219"/>
                  </a:lnTo>
                  <a:lnTo>
                    <a:pt x="711" y="1219"/>
                  </a:lnTo>
                  <a:lnTo>
                    <a:pt x="711" y="1223"/>
                  </a:lnTo>
                  <a:lnTo>
                    <a:pt x="711" y="1228"/>
                  </a:lnTo>
                  <a:lnTo>
                    <a:pt x="711" y="1232"/>
                  </a:lnTo>
                  <a:lnTo>
                    <a:pt x="707" y="1232"/>
                  </a:lnTo>
                  <a:lnTo>
                    <a:pt x="664" y="1236"/>
                  </a:lnTo>
                  <a:lnTo>
                    <a:pt x="639" y="1236"/>
                  </a:lnTo>
                  <a:lnTo>
                    <a:pt x="622" y="1236"/>
                  </a:lnTo>
                  <a:lnTo>
                    <a:pt x="609" y="1236"/>
                  </a:lnTo>
                  <a:lnTo>
                    <a:pt x="601" y="1236"/>
                  </a:lnTo>
                  <a:lnTo>
                    <a:pt x="593" y="1236"/>
                  </a:lnTo>
                  <a:lnTo>
                    <a:pt x="584" y="1236"/>
                  </a:lnTo>
                  <a:lnTo>
                    <a:pt x="580" y="1236"/>
                  </a:lnTo>
                  <a:lnTo>
                    <a:pt x="571" y="1232"/>
                  </a:lnTo>
                  <a:lnTo>
                    <a:pt x="567" y="1228"/>
                  </a:lnTo>
                  <a:lnTo>
                    <a:pt x="563" y="1223"/>
                  </a:lnTo>
                  <a:lnTo>
                    <a:pt x="563" y="1219"/>
                  </a:lnTo>
                  <a:lnTo>
                    <a:pt x="559" y="1215"/>
                  </a:lnTo>
                  <a:lnTo>
                    <a:pt x="554" y="1211"/>
                  </a:lnTo>
                  <a:lnTo>
                    <a:pt x="550" y="1202"/>
                  </a:lnTo>
                  <a:lnTo>
                    <a:pt x="546" y="1194"/>
                  </a:lnTo>
                  <a:lnTo>
                    <a:pt x="542" y="1190"/>
                  </a:lnTo>
                  <a:lnTo>
                    <a:pt x="537" y="1185"/>
                  </a:lnTo>
                  <a:lnTo>
                    <a:pt x="529" y="1177"/>
                  </a:lnTo>
                  <a:lnTo>
                    <a:pt x="516" y="1164"/>
                  </a:lnTo>
                  <a:lnTo>
                    <a:pt x="512" y="1160"/>
                  </a:lnTo>
                  <a:lnTo>
                    <a:pt x="508" y="1156"/>
                  </a:lnTo>
                  <a:lnTo>
                    <a:pt x="504" y="1147"/>
                  </a:lnTo>
                  <a:lnTo>
                    <a:pt x="499" y="1143"/>
                  </a:lnTo>
                  <a:lnTo>
                    <a:pt x="495" y="1135"/>
                  </a:lnTo>
                  <a:lnTo>
                    <a:pt x="495" y="1126"/>
                  </a:lnTo>
                  <a:lnTo>
                    <a:pt x="487" y="1113"/>
                  </a:lnTo>
                  <a:lnTo>
                    <a:pt x="482" y="1105"/>
                  </a:lnTo>
                  <a:lnTo>
                    <a:pt x="482" y="1096"/>
                  </a:lnTo>
                  <a:lnTo>
                    <a:pt x="478" y="1092"/>
                  </a:lnTo>
                  <a:lnTo>
                    <a:pt x="474" y="1088"/>
                  </a:lnTo>
                  <a:lnTo>
                    <a:pt x="470" y="1084"/>
                  </a:lnTo>
                  <a:lnTo>
                    <a:pt x="465" y="1084"/>
                  </a:lnTo>
                  <a:lnTo>
                    <a:pt x="461" y="1080"/>
                  </a:lnTo>
                  <a:lnTo>
                    <a:pt x="457" y="1080"/>
                  </a:lnTo>
                  <a:lnTo>
                    <a:pt x="453" y="1080"/>
                  </a:lnTo>
                  <a:lnTo>
                    <a:pt x="449" y="1084"/>
                  </a:lnTo>
                  <a:lnTo>
                    <a:pt x="444" y="1084"/>
                  </a:lnTo>
                  <a:lnTo>
                    <a:pt x="436" y="1088"/>
                  </a:lnTo>
                  <a:lnTo>
                    <a:pt x="410" y="1096"/>
                  </a:lnTo>
                  <a:lnTo>
                    <a:pt x="398" y="1101"/>
                  </a:lnTo>
                  <a:lnTo>
                    <a:pt x="394" y="1105"/>
                  </a:lnTo>
                  <a:lnTo>
                    <a:pt x="385" y="1105"/>
                  </a:lnTo>
                  <a:lnTo>
                    <a:pt x="377" y="1109"/>
                  </a:lnTo>
                  <a:lnTo>
                    <a:pt x="372" y="1109"/>
                  </a:lnTo>
                  <a:lnTo>
                    <a:pt x="351" y="1122"/>
                  </a:lnTo>
                  <a:lnTo>
                    <a:pt x="334" y="1126"/>
                  </a:lnTo>
                  <a:lnTo>
                    <a:pt x="322" y="1135"/>
                  </a:lnTo>
                  <a:lnTo>
                    <a:pt x="317" y="1135"/>
                  </a:lnTo>
                  <a:lnTo>
                    <a:pt x="305" y="1139"/>
                  </a:lnTo>
                  <a:lnTo>
                    <a:pt x="296" y="1143"/>
                  </a:lnTo>
                  <a:lnTo>
                    <a:pt x="292" y="1143"/>
                  </a:lnTo>
                  <a:lnTo>
                    <a:pt x="283" y="1152"/>
                  </a:lnTo>
                  <a:lnTo>
                    <a:pt x="275" y="1152"/>
                  </a:lnTo>
                  <a:lnTo>
                    <a:pt x="271" y="1156"/>
                  </a:lnTo>
                  <a:lnTo>
                    <a:pt x="267" y="1156"/>
                  </a:lnTo>
                  <a:lnTo>
                    <a:pt x="245" y="1164"/>
                  </a:lnTo>
                  <a:lnTo>
                    <a:pt x="228" y="1168"/>
                  </a:lnTo>
                  <a:lnTo>
                    <a:pt x="220" y="1173"/>
                  </a:lnTo>
                  <a:lnTo>
                    <a:pt x="190" y="1185"/>
                  </a:lnTo>
                  <a:lnTo>
                    <a:pt x="186" y="1185"/>
                  </a:lnTo>
                  <a:lnTo>
                    <a:pt x="182" y="1185"/>
                  </a:lnTo>
                  <a:lnTo>
                    <a:pt x="178" y="1190"/>
                  </a:lnTo>
                  <a:lnTo>
                    <a:pt x="169" y="1190"/>
                  </a:lnTo>
                  <a:lnTo>
                    <a:pt x="165" y="1190"/>
                  </a:lnTo>
                  <a:lnTo>
                    <a:pt x="156" y="1190"/>
                  </a:lnTo>
                  <a:lnTo>
                    <a:pt x="144" y="1190"/>
                  </a:lnTo>
                  <a:lnTo>
                    <a:pt x="135" y="1190"/>
                  </a:lnTo>
                  <a:lnTo>
                    <a:pt x="131" y="1185"/>
                  </a:lnTo>
                  <a:lnTo>
                    <a:pt x="118" y="1185"/>
                  </a:lnTo>
                  <a:lnTo>
                    <a:pt x="106" y="1181"/>
                  </a:lnTo>
                  <a:lnTo>
                    <a:pt x="106" y="1168"/>
                  </a:lnTo>
                  <a:lnTo>
                    <a:pt x="106" y="1156"/>
                  </a:lnTo>
                  <a:lnTo>
                    <a:pt x="106" y="1143"/>
                  </a:lnTo>
                  <a:lnTo>
                    <a:pt x="106" y="1135"/>
                  </a:lnTo>
                  <a:lnTo>
                    <a:pt x="106" y="1126"/>
                  </a:lnTo>
                  <a:lnTo>
                    <a:pt x="106" y="1113"/>
                  </a:lnTo>
                  <a:lnTo>
                    <a:pt x="110" y="1109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14" y="1088"/>
                  </a:lnTo>
                  <a:lnTo>
                    <a:pt x="118" y="1084"/>
                  </a:lnTo>
                  <a:lnTo>
                    <a:pt x="123" y="1071"/>
                  </a:lnTo>
                  <a:lnTo>
                    <a:pt x="131" y="1050"/>
                  </a:lnTo>
                  <a:lnTo>
                    <a:pt x="135" y="1037"/>
                  </a:lnTo>
                  <a:lnTo>
                    <a:pt x="140" y="1029"/>
                  </a:lnTo>
                  <a:lnTo>
                    <a:pt x="144" y="1020"/>
                  </a:lnTo>
                  <a:lnTo>
                    <a:pt x="144" y="1016"/>
                  </a:lnTo>
                  <a:lnTo>
                    <a:pt x="144" y="1008"/>
                  </a:lnTo>
                  <a:lnTo>
                    <a:pt x="144" y="1003"/>
                  </a:lnTo>
                  <a:lnTo>
                    <a:pt x="144" y="999"/>
                  </a:lnTo>
                  <a:lnTo>
                    <a:pt x="148" y="991"/>
                  </a:lnTo>
                  <a:lnTo>
                    <a:pt x="144" y="982"/>
                  </a:lnTo>
                  <a:lnTo>
                    <a:pt x="144" y="974"/>
                  </a:lnTo>
                  <a:lnTo>
                    <a:pt x="144" y="965"/>
                  </a:lnTo>
                  <a:lnTo>
                    <a:pt x="144" y="957"/>
                  </a:lnTo>
                  <a:lnTo>
                    <a:pt x="144" y="953"/>
                  </a:lnTo>
                  <a:lnTo>
                    <a:pt x="140" y="944"/>
                  </a:lnTo>
                  <a:lnTo>
                    <a:pt x="140" y="940"/>
                  </a:lnTo>
                  <a:lnTo>
                    <a:pt x="135" y="936"/>
                  </a:lnTo>
                  <a:lnTo>
                    <a:pt x="135" y="931"/>
                  </a:lnTo>
                  <a:lnTo>
                    <a:pt x="131" y="931"/>
                  </a:lnTo>
                  <a:lnTo>
                    <a:pt x="127" y="931"/>
                  </a:lnTo>
                  <a:lnTo>
                    <a:pt x="123" y="931"/>
                  </a:lnTo>
                  <a:lnTo>
                    <a:pt x="118" y="936"/>
                  </a:lnTo>
                  <a:lnTo>
                    <a:pt x="114" y="940"/>
                  </a:lnTo>
                  <a:lnTo>
                    <a:pt x="101" y="948"/>
                  </a:lnTo>
                  <a:lnTo>
                    <a:pt x="93" y="953"/>
                  </a:lnTo>
                  <a:lnTo>
                    <a:pt x="89" y="957"/>
                  </a:lnTo>
                  <a:lnTo>
                    <a:pt x="84" y="957"/>
                  </a:lnTo>
                  <a:lnTo>
                    <a:pt x="80" y="961"/>
                  </a:lnTo>
                  <a:lnTo>
                    <a:pt x="76" y="961"/>
                  </a:lnTo>
                  <a:lnTo>
                    <a:pt x="72" y="961"/>
                  </a:lnTo>
                  <a:lnTo>
                    <a:pt x="68" y="961"/>
                  </a:lnTo>
                  <a:lnTo>
                    <a:pt x="63" y="957"/>
                  </a:lnTo>
                  <a:lnTo>
                    <a:pt x="59" y="953"/>
                  </a:lnTo>
                  <a:lnTo>
                    <a:pt x="55" y="948"/>
                  </a:lnTo>
                  <a:lnTo>
                    <a:pt x="55" y="944"/>
                  </a:lnTo>
                  <a:lnTo>
                    <a:pt x="51" y="940"/>
                  </a:lnTo>
                  <a:lnTo>
                    <a:pt x="46" y="936"/>
                  </a:lnTo>
                  <a:lnTo>
                    <a:pt x="46" y="927"/>
                  </a:lnTo>
                  <a:lnTo>
                    <a:pt x="46" y="919"/>
                  </a:lnTo>
                  <a:lnTo>
                    <a:pt x="42" y="914"/>
                  </a:lnTo>
                  <a:lnTo>
                    <a:pt x="42" y="902"/>
                  </a:lnTo>
                  <a:lnTo>
                    <a:pt x="42" y="872"/>
                  </a:lnTo>
                  <a:lnTo>
                    <a:pt x="38" y="864"/>
                  </a:lnTo>
                  <a:lnTo>
                    <a:pt x="38" y="855"/>
                  </a:lnTo>
                  <a:lnTo>
                    <a:pt x="38" y="847"/>
                  </a:lnTo>
                  <a:lnTo>
                    <a:pt x="34" y="842"/>
                  </a:lnTo>
                  <a:lnTo>
                    <a:pt x="29" y="834"/>
                  </a:lnTo>
                  <a:lnTo>
                    <a:pt x="25" y="830"/>
                  </a:lnTo>
                  <a:lnTo>
                    <a:pt x="25" y="821"/>
                  </a:lnTo>
                  <a:lnTo>
                    <a:pt x="17" y="813"/>
                  </a:lnTo>
                  <a:lnTo>
                    <a:pt x="17" y="809"/>
                  </a:lnTo>
                  <a:lnTo>
                    <a:pt x="13" y="804"/>
                  </a:lnTo>
                  <a:lnTo>
                    <a:pt x="8" y="800"/>
                  </a:lnTo>
                  <a:lnTo>
                    <a:pt x="4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0" name="Freeform 16"/>
            <p:cNvSpPr>
              <a:spLocks noEditPoints="1"/>
            </p:cNvSpPr>
            <p:nvPr/>
          </p:nvSpPr>
          <p:spPr bwMode="auto">
            <a:xfrm>
              <a:off x="1057539" y="1800754"/>
              <a:ext cx="751295" cy="607788"/>
            </a:xfrm>
            <a:custGeom>
              <a:avLst/>
              <a:gdLst>
                <a:gd name="T0" fmla="*/ 140 w 2367"/>
                <a:gd name="T1" fmla="*/ 1499 h 1914"/>
                <a:gd name="T2" fmla="*/ 326 w 2367"/>
                <a:gd name="T3" fmla="*/ 1529 h 1914"/>
                <a:gd name="T4" fmla="*/ 398 w 2367"/>
                <a:gd name="T5" fmla="*/ 1448 h 1914"/>
                <a:gd name="T6" fmla="*/ 500 w 2367"/>
                <a:gd name="T7" fmla="*/ 1393 h 1914"/>
                <a:gd name="T8" fmla="*/ 538 w 2367"/>
                <a:gd name="T9" fmla="*/ 1156 h 1914"/>
                <a:gd name="T10" fmla="*/ 690 w 2367"/>
                <a:gd name="T11" fmla="*/ 1020 h 1914"/>
                <a:gd name="T12" fmla="*/ 779 w 2367"/>
                <a:gd name="T13" fmla="*/ 771 h 1914"/>
                <a:gd name="T14" fmla="*/ 809 w 2367"/>
                <a:gd name="T15" fmla="*/ 496 h 1914"/>
                <a:gd name="T16" fmla="*/ 771 w 2367"/>
                <a:gd name="T17" fmla="*/ 326 h 1914"/>
                <a:gd name="T18" fmla="*/ 839 w 2367"/>
                <a:gd name="T19" fmla="*/ 241 h 1914"/>
                <a:gd name="T20" fmla="*/ 915 w 2367"/>
                <a:gd name="T21" fmla="*/ 216 h 1914"/>
                <a:gd name="T22" fmla="*/ 1021 w 2367"/>
                <a:gd name="T23" fmla="*/ 297 h 1914"/>
                <a:gd name="T24" fmla="*/ 1279 w 2367"/>
                <a:gd name="T25" fmla="*/ 246 h 1914"/>
                <a:gd name="T26" fmla="*/ 1279 w 2367"/>
                <a:gd name="T27" fmla="*/ 106 h 1914"/>
                <a:gd name="T28" fmla="*/ 1359 w 2367"/>
                <a:gd name="T29" fmla="*/ 30 h 1914"/>
                <a:gd name="T30" fmla="*/ 1516 w 2367"/>
                <a:gd name="T31" fmla="*/ 9 h 1914"/>
                <a:gd name="T32" fmla="*/ 1567 w 2367"/>
                <a:gd name="T33" fmla="*/ 157 h 1914"/>
                <a:gd name="T34" fmla="*/ 1584 w 2367"/>
                <a:gd name="T35" fmla="*/ 237 h 1914"/>
                <a:gd name="T36" fmla="*/ 1452 w 2367"/>
                <a:gd name="T37" fmla="*/ 254 h 1914"/>
                <a:gd name="T38" fmla="*/ 1452 w 2367"/>
                <a:gd name="T39" fmla="*/ 347 h 1914"/>
                <a:gd name="T40" fmla="*/ 1546 w 2367"/>
                <a:gd name="T41" fmla="*/ 318 h 1914"/>
                <a:gd name="T42" fmla="*/ 1634 w 2367"/>
                <a:gd name="T43" fmla="*/ 352 h 1914"/>
                <a:gd name="T44" fmla="*/ 1681 w 2367"/>
                <a:gd name="T45" fmla="*/ 394 h 1914"/>
                <a:gd name="T46" fmla="*/ 1778 w 2367"/>
                <a:gd name="T47" fmla="*/ 343 h 1914"/>
                <a:gd name="T48" fmla="*/ 1880 w 2367"/>
                <a:gd name="T49" fmla="*/ 322 h 1914"/>
                <a:gd name="T50" fmla="*/ 1977 w 2367"/>
                <a:gd name="T51" fmla="*/ 428 h 1914"/>
                <a:gd name="T52" fmla="*/ 2096 w 2367"/>
                <a:gd name="T53" fmla="*/ 457 h 1914"/>
                <a:gd name="T54" fmla="*/ 2206 w 2367"/>
                <a:gd name="T55" fmla="*/ 487 h 1914"/>
                <a:gd name="T56" fmla="*/ 2274 w 2367"/>
                <a:gd name="T57" fmla="*/ 445 h 1914"/>
                <a:gd name="T58" fmla="*/ 2244 w 2367"/>
                <a:gd name="T59" fmla="*/ 525 h 1914"/>
                <a:gd name="T60" fmla="*/ 2265 w 2367"/>
                <a:gd name="T61" fmla="*/ 656 h 1914"/>
                <a:gd name="T62" fmla="*/ 2159 w 2367"/>
                <a:gd name="T63" fmla="*/ 669 h 1914"/>
                <a:gd name="T64" fmla="*/ 2096 w 2367"/>
                <a:gd name="T65" fmla="*/ 728 h 1914"/>
                <a:gd name="T66" fmla="*/ 2113 w 2367"/>
                <a:gd name="T67" fmla="*/ 893 h 1914"/>
                <a:gd name="T68" fmla="*/ 2185 w 2367"/>
                <a:gd name="T69" fmla="*/ 991 h 1914"/>
                <a:gd name="T70" fmla="*/ 2261 w 2367"/>
                <a:gd name="T71" fmla="*/ 1105 h 1914"/>
                <a:gd name="T72" fmla="*/ 2333 w 2367"/>
                <a:gd name="T73" fmla="*/ 1173 h 1914"/>
                <a:gd name="T74" fmla="*/ 2363 w 2367"/>
                <a:gd name="T75" fmla="*/ 1258 h 1914"/>
                <a:gd name="T76" fmla="*/ 2206 w 2367"/>
                <a:gd name="T77" fmla="*/ 1330 h 1914"/>
                <a:gd name="T78" fmla="*/ 2244 w 2367"/>
                <a:gd name="T79" fmla="*/ 1423 h 1914"/>
                <a:gd name="T80" fmla="*/ 2117 w 2367"/>
                <a:gd name="T81" fmla="*/ 1465 h 1914"/>
                <a:gd name="T82" fmla="*/ 1812 w 2367"/>
                <a:gd name="T83" fmla="*/ 1579 h 1914"/>
                <a:gd name="T84" fmla="*/ 1550 w 2367"/>
                <a:gd name="T85" fmla="*/ 1677 h 1914"/>
                <a:gd name="T86" fmla="*/ 1334 w 2367"/>
                <a:gd name="T87" fmla="*/ 1702 h 1914"/>
                <a:gd name="T88" fmla="*/ 1165 w 2367"/>
                <a:gd name="T89" fmla="*/ 1660 h 1914"/>
                <a:gd name="T90" fmla="*/ 927 w 2367"/>
                <a:gd name="T91" fmla="*/ 1749 h 1914"/>
                <a:gd name="T92" fmla="*/ 695 w 2367"/>
                <a:gd name="T93" fmla="*/ 1833 h 1914"/>
                <a:gd name="T94" fmla="*/ 487 w 2367"/>
                <a:gd name="T95" fmla="*/ 1855 h 1914"/>
                <a:gd name="T96" fmla="*/ 301 w 2367"/>
                <a:gd name="T97" fmla="*/ 1897 h 1914"/>
                <a:gd name="T98" fmla="*/ 220 w 2367"/>
                <a:gd name="T99" fmla="*/ 1804 h 1914"/>
                <a:gd name="T100" fmla="*/ 123 w 2367"/>
                <a:gd name="T101" fmla="*/ 1804 h 1914"/>
                <a:gd name="T102" fmla="*/ 81 w 2367"/>
                <a:gd name="T103" fmla="*/ 1711 h 1914"/>
                <a:gd name="T104" fmla="*/ 9 w 2367"/>
                <a:gd name="T105" fmla="*/ 1605 h 1914"/>
                <a:gd name="T106" fmla="*/ 1241 w 2367"/>
                <a:gd name="T107" fmla="*/ 965 h 1914"/>
                <a:gd name="T108" fmla="*/ 1313 w 2367"/>
                <a:gd name="T109" fmla="*/ 1050 h 1914"/>
                <a:gd name="T110" fmla="*/ 1283 w 2367"/>
                <a:gd name="T111" fmla="*/ 1169 h 1914"/>
                <a:gd name="T112" fmla="*/ 1397 w 2367"/>
                <a:gd name="T113" fmla="*/ 1224 h 1914"/>
                <a:gd name="T114" fmla="*/ 1516 w 2367"/>
                <a:gd name="T115" fmla="*/ 1207 h 1914"/>
                <a:gd name="T116" fmla="*/ 1571 w 2367"/>
                <a:gd name="T117" fmla="*/ 1135 h 1914"/>
                <a:gd name="T118" fmla="*/ 1486 w 2367"/>
                <a:gd name="T119" fmla="*/ 1067 h 1914"/>
                <a:gd name="T120" fmla="*/ 1457 w 2367"/>
                <a:gd name="T121" fmla="*/ 974 h 1914"/>
                <a:gd name="T122" fmla="*/ 1317 w 2367"/>
                <a:gd name="T123" fmla="*/ 923 h 1914"/>
                <a:gd name="T124" fmla="*/ 1177 w 2367"/>
                <a:gd name="T125" fmla="*/ 90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1914">
                  <a:moveTo>
                    <a:pt x="0" y="1571"/>
                  </a:moveTo>
                  <a:lnTo>
                    <a:pt x="5" y="1558"/>
                  </a:lnTo>
                  <a:lnTo>
                    <a:pt x="5" y="1554"/>
                  </a:lnTo>
                  <a:lnTo>
                    <a:pt x="5" y="1550"/>
                  </a:lnTo>
                  <a:lnTo>
                    <a:pt x="5" y="1541"/>
                  </a:lnTo>
                  <a:lnTo>
                    <a:pt x="13" y="1516"/>
                  </a:lnTo>
                  <a:lnTo>
                    <a:pt x="17" y="1486"/>
                  </a:lnTo>
                  <a:lnTo>
                    <a:pt x="21" y="1478"/>
                  </a:lnTo>
                  <a:lnTo>
                    <a:pt x="21" y="1469"/>
                  </a:lnTo>
                  <a:lnTo>
                    <a:pt x="26" y="1469"/>
                  </a:lnTo>
                  <a:lnTo>
                    <a:pt x="47" y="1473"/>
                  </a:lnTo>
                  <a:lnTo>
                    <a:pt x="98" y="1482"/>
                  </a:lnTo>
                  <a:lnTo>
                    <a:pt x="106" y="1482"/>
                  </a:lnTo>
                  <a:lnTo>
                    <a:pt x="110" y="1486"/>
                  </a:lnTo>
                  <a:lnTo>
                    <a:pt x="119" y="1486"/>
                  </a:lnTo>
                  <a:lnTo>
                    <a:pt x="123" y="1490"/>
                  </a:lnTo>
                  <a:lnTo>
                    <a:pt x="132" y="1490"/>
                  </a:lnTo>
                  <a:lnTo>
                    <a:pt x="136" y="1495"/>
                  </a:lnTo>
                  <a:lnTo>
                    <a:pt x="140" y="1499"/>
                  </a:lnTo>
                  <a:lnTo>
                    <a:pt x="148" y="1503"/>
                  </a:lnTo>
                  <a:lnTo>
                    <a:pt x="153" y="1507"/>
                  </a:lnTo>
                  <a:lnTo>
                    <a:pt x="157" y="1512"/>
                  </a:lnTo>
                  <a:lnTo>
                    <a:pt x="165" y="1512"/>
                  </a:lnTo>
                  <a:lnTo>
                    <a:pt x="170" y="1516"/>
                  </a:lnTo>
                  <a:lnTo>
                    <a:pt x="174" y="1516"/>
                  </a:lnTo>
                  <a:lnTo>
                    <a:pt x="191" y="1516"/>
                  </a:lnTo>
                  <a:lnTo>
                    <a:pt x="195" y="1520"/>
                  </a:lnTo>
                  <a:lnTo>
                    <a:pt x="212" y="1520"/>
                  </a:lnTo>
                  <a:lnTo>
                    <a:pt x="220" y="1524"/>
                  </a:lnTo>
                  <a:lnTo>
                    <a:pt x="229" y="1524"/>
                  </a:lnTo>
                  <a:lnTo>
                    <a:pt x="242" y="1524"/>
                  </a:lnTo>
                  <a:lnTo>
                    <a:pt x="263" y="1524"/>
                  </a:lnTo>
                  <a:lnTo>
                    <a:pt x="275" y="1524"/>
                  </a:lnTo>
                  <a:lnTo>
                    <a:pt x="284" y="1524"/>
                  </a:lnTo>
                  <a:lnTo>
                    <a:pt x="292" y="1529"/>
                  </a:lnTo>
                  <a:lnTo>
                    <a:pt x="314" y="1529"/>
                  </a:lnTo>
                  <a:lnTo>
                    <a:pt x="322" y="1529"/>
                  </a:lnTo>
                  <a:lnTo>
                    <a:pt x="326" y="1529"/>
                  </a:lnTo>
                  <a:lnTo>
                    <a:pt x="335" y="1529"/>
                  </a:lnTo>
                  <a:lnTo>
                    <a:pt x="339" y="1529"/>
                  </a:lnTo>
                  <a:lnTo>
                    <a:pt x="343" y="1524"/>
                  </a:lnTo>
                  <a:lnTo>
                    <a:pt x="347" y="1524"/>
                  </a:lnTo>
                  <a:lnTo>
                    <a:pt x="352" y="1520"/>
                  </a:lnTo>
                  <a:lnTo>
                    <a:pt x="356" y="1516"/>
                  </a:lnTo>
                  <a:lnTo>
                    <a:pt x="360" y="1512"/>
                  </a:lnTo>
                  <a:lnTo>
                    <a:pt x="360" y="1507"/>
                  </a:lnTo>
                  <a:lnTo>
                    <a:pt x="364" y="1503"/>
                  </a:lnTo>
                  <a:lnTo>
                    <a:pt x="369" y="1499"/>
                  </a:lnTo>
                  <a:lnTo>
                    <a:pt x="369" y="1490"/>
                  </a:lnTo>
                  <a:lnTo>
                    <a:pt x="373" y="1486"/>
                  </a:lnTo>
                  <a:lnTo>
                    <a:pt x="377" y="1482"/>
                  </a:lnTo>
                  <a:lnTo>
                    <a:pt x="381" y="1473"/>
                  </a:lnTo>
                  <a:lnTo>
                    <a:pt x="386" y="1469"/>
                  </a:lnTo>
                  <a:lnTo>
                    <a:pt x="390" y="1465"/>
                  </a:lnTo>
                  <a:lnTo>
                    <a:pt x="394" y="1461"/>
                  </a:lnTo>
                  <a:lnTo>
                    <a:pt x="398" y="1452"/>
                  </a:lnTo>
                  <a:lnTo>
                    <a:pt x="398" y="1448"/>
                  </a:lnTo>
                  <a:lnTo>
                    <a:pt x="402" y="1444"/>
                  </a:lnTo>
                  <a:lnTo>
                    <a:pt x="402" y="1440"/>
                  </a:lnTo>
                  <a:lnTo>
                    <a:pt x="407" y="1440"/>
                  </a:lnTo>
                  <a:lnTo>
                    <a:pt x="411" y="1435"/>
                  </a:lnTo>
                  <a:lnTo>
                    <a:pt x="415" y="1435"/>
                  </a:lnTo>
                  <a:lnTo>
                    <a:pt x="419" y="1435"/>
                  </a:lnTo>
                  <a:lnTo>
                    <a:pt x="424" y="1435"/>
                  </a:lnTo>
                  <a:lnTo>
                    <a:pt x="445" y="1431"/>
                  </a:lnTo>
                  <a:lnTo>
                    <a:pt x="449" y="1431"/>
                  </a:lnTo>
                  <a:lnTo>
                    <a:pt x="458" y="1431"/>
                  </a:lnTo>
                  <a:lnTo>
                    <a:pt x="462" y="1431"/>
                  </a:lnTo>
                  <a:lnTo>
                    <a:pt x="466" y="1427"/>
                  </a:lnTo>
                  <a:lnTo>
                    <a:pt x="470" y="1427"/>
                  </a:lnTo>
                  <a:lnTo>
                    <a:pt x="479" y="1418"/>
                  </a:lnTo>
                  <a:lnTo>
                    <a:pt x="487" y="1414"/>
                  </a:lnTo>
                  <a:lnTo>
                    <a:pt x="491" y="1410"/>
                  </a:lnTo>
                  <a:lnTo>
                    <a:pt x="496" y="1406"/>
                  </a:lnTo>
                  <a:lnTo>
                    <a:pt x="500" y="1402"/>
                  </a:lnTo>
                  <a:lnTo>
                    <a:pt x="500" y="1393"/>
                  </a:lnTo>
                  <a:lnTo>
                    <a:pt x="500" y="1389"/>
                  </a:lnTo>
                  <a:lnTo>
                    <a:pt x="500" y="1385"/>
                  </a:lnTo>
                  <a:lnTo>
                    <a:pt x="504" y="1351"/>
                  </a:lnTo>
                  <a:lnTo>
                    <a:pt x="508" y="1279"/>
                  </a:lnTo>
                  <a:lnTo>
                    <a:pt x="508" y="1245"/>
                  </a:lnTo>
                  <a:lnTo>
                    <a:pt x="513" y="1232"/>
                  </a:lnTo>
                  <a:lnTo>
                    <a:pt x="513" y="1224"/>
                  </a:lnTo>
                  <a:lnTo>
                    <a:pt x="513" y="1219"/>
                  </a:lnTo>
                  <a:lnTo>
                    <a:pt x="513" y="1211"/>
                  </a:lnTo>
                  <a:lnTo>
                    <a:pt x="517" y="1207"/>
                  </a:lnTo>
                  <a:lnTo>
                    <a:pt x="517" y="1198"/>
                  </a:lnTo>
                  <a:lnTo>
                    <a:pt x="517" y="1194"/>
                  </a:lnTo>
                  <a:lnTo>
                    <a:pt x="521" y="1186"/>
                  </a:lnTo>
                  <a:lnTo>
                    <a:pt x="521" y="1181"/>
                  </a:lnTo>
                  <a:lnTo>
                    <a:pt x="525" y="1177"/>
                  </a:lnTo>
                  <a:lnTo>
                    <a:pt x="529" y="1173"/>
                  </a:lnTo>
                  <a:lnTo>
                    <a:pt x="529" y="1169"/>
                  </a:lnTo>
                  <a:lnTo>
                    <a:pt x="534" y="1160"/>
                  </a:lnTo>
                  <a:lnTo>
                    <a:pt x="538" y="1156"/>
                  </a:lnTo>
                  <a:lnTo>
                    <a:pt x="542" y="1152"/>
                  </a:lnTo>
                  <a:lnTo>
                    <a:pt x="546" y="1148"/>
                  </a:lnTo>
                  <a:lnTo>
                    <a:pt x="551" y="1148"/>
                  </a:lnTo>
                  <a:lnTo>
                    <a:pt x="555" y="1143"/>
                  </a:lnTo>
                  <a:lnTo>
                    <a:pt x="559" y="1143"/>
                  </a:lnTo>
                  <a:lnTo>
                    <a:pt x="563" y="1143"/>
                  </a:lnTo>
                  <a:lnTo>
                    <a:pt x="572" y="1139"/>
                  </a:lnTo>
                  <a:lnTo>
                    <a:pt x="580" y="1139"/>
                  </a:lnTo>
                  <a:lnTo>
                    <a:pt x="585" y="1139"/>
                  </a:lnTo>
                  <a:lnTo>
                    <a:pt x="589" y="1135"/>
                  </a:lnTo>
                  <a:lnTo>
                    <a:pt x="593" y="1135"/>
                  </a:lnTo>
                  <a:lnTo>
                    <a:pt x="597" y="1131"/>
                  </a:lnTo>
                  <a:lnTo>
                    <a:pt x="601" y="1122"/>
                  </a:lnTo>
                  <a:lnTo>
                    <a:pt x="614" y="1114"/>
                  </a:lnTo>
                  <a:lnTo>
                    <a:pt x="631" y="1088"/>
                  </a:lnTo>
                  <a:lnTo>
                    <a:pt x="652" y="1067"/>
                  </a:lnTo>
                  <a:lnTo>
                    <a:pt x="665" y="1050"/>
                  </a:lnTo>
                  <a:lnTo>
                    <a:pt x="686" y="1029"/>
                  </a:lnTo>
                  <a:lnTo>
                    <a:pt x="690" y="1020"/>
                  </a:lnTo>
                  <a:lnTo>
                    <a:pt x="695" y="1016"/>
                  </a:lnTo>
                  <a:lnTo>
                    <a:pt x="699" y="1008"/>
                  </a:lnTo>
                  <a:lnTo>
                    <a:pt x="707" y="995"/>
                  </a:lnTo>
                  <a:lnTo>
                    <a:pt x="741" y="932"/>
                  </a:lnTo>
                  <a:lnTo>
                    <a:pt x="754" y="915"/>
                  </a:lnTo>
                  <a:lnTo>
                    <a:pt x="758" y="906"/>
                  </a:lnTo>
                  <a:lnTo>
                    <a:pt x="758" y="902"/>
                  </a:lnTo>
                  <a:lnTo>
                    <a:pt x="762" y="898"/>
                  </a:lnTo>
                  <a:lnTo>
                    <a:pt x="762" y="889"/>
                  </a:lnTo>
                  <a:lnTo>
                    <a:pt x="767" y="885"/>
                  </a:lnTo>
                  <a:lnTo>
                    <a:pt x="767" y="877"/>
                  </a:lnTo>
                  <a:lnTo>
                    <a:pt x="771" y="872"/>
                  </a:lnTo>
                  <a:lnTo>
                    <a:pt x="771" y="868"/>
                  </a:lnTo>
                  <a:lnTo>
                    <a:pt x="771" y="860"/>
                  </a:lnTo>
                  <a:lnTo>
                    <a:pt x="771" y="843"/>
                  </a:lnTo>
                  <a:lnTo>
                    <a:pt x="775" y="817"/>
                  </a:lnTo>
                  <a:lnTo>
                    <a:pt x="775" y="800"/>
                  </a:lnTo>
                  <a:lnTo>
                    <a:pt x="775" y="788"/>
                  </a:lnTo>
                  <a:lnTo>
                    <a:pt x="779" y="771"/>
                  </a:lnTo>
                  <a:lnTo>
                    <a:pt x="784" y="750"/>
                  </a:lnTo>
                  <a:lnTo>
                    <a:pt x="788" y="733"/>
                  </a:lnTo>
                  <a:lnTo>
                    <a:pt x="788" y="720"/>
                  </a:lnTo>
                  <a:lnTo>
                    <a:pt x="792" y="707"/>
                  </a:lnTo>
                  <a:lnTo>
                    <a:pt x="800" y="673"/>
                  </a:lnTo>
                  <a:lnTo>
                    <a:pt x="805" y="661"/>
                  </a:lnTo>
                  <a:lnTo>
                    <a:pt x="805" y="652"/>
                  </a:lnTo>
                  <a:lnTo>
                    <a:pt x="805" y="639"/>
                  </a:lnTo>
                  <a:lnTo>
                    <a:pt x="809" y="627"/>
                  </a:lnTo>
                  <a:lnTo>
                    <a:pt x="809" y="610"/>
                  </a:lnTo>
                  <a:lnTo>
                    <a:pt x="813" y="601"/>
                  </a:lnTo>
                  <a:lnTo>
                    <a:pt x="813" y="589"/>
                  </a:lnTo>
                  <a:lnTo>
                    <a:pt x="813" y="576"/>
                  </a:lnTo>
                  <a:lnTo>
                    <a:pt x="813" y="567"/>
                  </a:lnTo>
                  <a:lnTo>
                    <a:pt x="813" y="559"/>
                  </a:lnTo>
                  <a:lnTo>
                    <a:pt x="809" y="534"/>
                  </a:lnTo>
                  <a:lnTo>
                    <a:pt x="809" y="517"/>
                  </a:lnTo>
                  <a:lnTo>
                    <a:pt x="809" y="504"/>
                  </a:lnTo>
                  <a:lnTo>
                    <a:pt x="809" y="496"/>
                  </a:lnTo>
                  <a:lnTo>
                    <a:pt x="809" y="491"/>
                  </a:lnTo>
                  <a:lnTo>
                    <a:pt x="809" y="487"/>
                  </a:lnTo>
                  <a:lnTo>
                    <a:pt x="809" y="483"/>
                  </a:lnTo>
                  <a:lnTo>
                    <a:pt x="813" y="470"/>
                  </a:lnTo>
                  <a:lnTo>
                    <a:pt x="813" y="466"/>
                  </a:lnTo>
                  <a:lnTo>
                    <a:pt x="817" y="462"/>
                  </a:lnTo>
                  <a:lnTo>
                    <a:pt x="817" y="457"/>
                  </a:lnTo>
                  <a:lnTo>
                    <a:pt x="817" y="453"/>
                  </a:lnTo>
                  <a:lnTo>
                    <a:pt x="813" y="445"/>
                  </a:lnTo>
                  <a:lnTo>
                    <a:pt x="813" y="432"/>
                  </a:lnTo>
                  <a:lnTo>
                    <a:pt x="809" y="424"/>
                  </a:lnTo>
                  <a:lnTo>
                    <a:pt x="805" y="411"/>
                  </a:lnTo>
                  <a:lnTo>
                    <a:pt x="800" y="407"/>
                  </a:lnTo>
                  <a:lnTo>
                    <a:pt x="788" y="373"/>
                  </a:lnTo>
                  <a:lnTo>
                    <a:pt x="784" y="360"/>
                  </a:lnTo>
                  <a:lnTo>
                    <a:pt x="775" y="347"/>
                  </a:lnTo>
                  <a:lnTo>
                    <a:pt x="775" y="343"/>
                  </a:lnTo>
                  <a:lnTo>
                    <a:pt x="771" y="330"/>
                  </a:lnTo>
                  <a:lnTo>
                    <a:pt x="771" y="326"/>
                  </a:lnTo>
                  <a:lnTo>
                    <a:pt x="771" y="322"/>
                  </a:lnTo>
                  <a:lnTo>
                    <a:pt x="771" y="318"/>
                  </a:lnTo>
                  <a:lnTo>
                    <a:pt x="771" y="309"/>
                  </a:lnTo>
                  <a:lnTo>
                    <a:pt x="775" y="301"/>
                  </a:lnTo>
                  <a:lnTo>
                    <a:pt x="779" y="288"/>
                  </a:lnTo>
                  <a:lnTo>
                    <a:pt x="779" y="284"/>
                  </a:lnTo>
                  <a:lnTo>
                    <a:pt x="779" y="280"/>
                  </a:lnTo>
                  <a:lnTo>
                    <a:pt x="784" y="275"/>
                  </a:lnTo>
                  <a:lnTo>
                    <a:pt x="784" y="271"/>
                  </a:lnTo>
                  <a:lnTo>
                    <a:pt x="788" y="267"/>
                  </a:lnTo>
                  <a:lnTo>
                    <a:pt x="792" y="263"/>
                  </a:lnTo>
                  <a:lnTo>
                    <a:pt x="796" y="263"/>
                  </a:lnTo>
                  <a:lnTo>
                    <a:pt x="800" y="258"/>
                  </a:lnTo>
                  <a:lnTo>
                    <a:pt x="805" y="258"/>
                  </a:lnTo>
                  <a:lnTo>
                    <a:pt x="817" y="250"/>
                  </a:lnTo>
                  <a:lnTo>
                    <a:pt x="826" y="250"/>
                  </a:lnTo>
                  <a:lnTo>
                    <a:pt x="830" y="246"/>
                  </a:lnTo>
                  <a:lnTo>
                    <a:pt x="834" y="246"/>
                  </a:lnTo>
                  <a:lnTo>
                    <a:pt x="839" y="241"/>
                  </a:lnTo>
                  <a:lnTo>
                    <a:pt x="843" y="237"/>
                  </a:lnTo>
                  <a:lnTo>
                    <a:pt x="847" y="233"/>
                  </a:lnTo>
                  <a:lnTo>
                    <a:pt x="851" y="225"/>
                  </a:lnTo>
                  <a:lnTo>
                    <a:pt x="860" y="216"/>
                  </a:lnTo>
                  <a:lnTo>
                    <a:pt x="868" y="203"/>
                  </a:lnTo>
                  <a:lnTo>
                    <a:pt x="872" y="199"/>
                  </a:lnTo>
                  <a:lnTo>
                    <a:pt x="877" y="195"/>
                  </a:lnTo>
                  <a:lnTo>
                    <a:pt x="881" y="186"/>
                  </a:lnTo>
                  <a:lnTo>
                    <a:pt x="885" y="182"/>
                  </a:lnTo>
                  <a:lnTo>
                    <a:pt x="889" y="174"/>
                  </a:lnTo>
                  <a:lnTo>
                    <a:pt x="894" y="174"/>
                  </a:lnTo>
                  <a:lnTo>
                    <a:pt x="898" y="174"/>
                  </a:lnTo>
                  <a:lnTo>
                    <a:pt x="898" y="178"/>
                  </a:lnTo>
                  <a:lnTo>
                    <a:pt x="902" y="182"/>
                  </a:lnTo>
                  <a:lnTo>
                    <a:pt x="902" y="191"/>
                  </a:lnTo>
                  <a:lnTo>
                    <a:pt x="906" y="199"/>
                  </a:lnTo>
                  <a:lnTo>
                    <a:pt x="906" y="203"/>
                  </a:lnTo>
                  <a:lnTo>
                    <a:pt x="911" y="212"/>
                  </a:lnTo>
                  <a:lnTo>
                    <a:pt x="915" y="216"/>
                  </a:lnTo>
                  <a:lnTo>
                    <a:pt x="919" y="225"/>
                  </a:lnTo>
                  <a:lnTo>
                    <a:pt x="923" y="229"/>
                  </a:lnTo>
                  <a:lnTo>
                    <a:pt x="927" y="233"/>
                  </a:lnTo>
                  <a:lnTo>
                    <a:pt x="932" y="233"/>
                  </a:lnTo>
                  <a:lnTo>
                    <a:pt x="940" y="233"/>
                  </a:lnTo>
                  <a:lnTo>
                    <a:pt x="944" y="233"/>
                  </a:lnTo>
                  <a:lnTo>
                    <a:pt x="961" y="229"/>
                  </a:lnTo>
                  <a:lnTo>
                    <a:pt x="970" y="229"/>
                  </a:lnTo>
                  <a:lnTo>
                    <a:pt x="974" y="229"/>
                  </a:lnTo>
                  <a:lnTo>
                    <a:pt x="978" y="229"/>
                  </a:lnTo>
                  <a:lnTo>
                    <a:pt x="982" y="229"/>
                  </a:lnTo>
                  <a:lnTo>
                    <a:pt x="987" y="233"/>
                  </a:lnTo>
                  <a:lnTo>
                    <a:pt x="991" y="237"/>
                  </a:lnTo>
                  <a:lnTo>
                    <a:pt x="995" y="241"/>
                  </a:lnTo>
                  <a:lnTo>
                    <a:pt x="999" y="246"/>
                  </a:lnTo>
                  <a:lnTo>
                    <a:pt x="999" y="250"/>
                  </a:lnTo>
                  <a:lnTo>
                    <a:pt x="1004" y="258"/>
                  </a:lnTo>
                  <a:lnTo>
                    <a:pt x="1008" y="267"/>
                  </a:lnTo>
                  <a:lnTo>
                    <a:pt x="1021" y="297"/>
                  </a:lnTo>
                  <a:lnTo>
                    <a:pt x="1025" y="305"/>
                  </a:lnTo>
                  <a:lnTo>
                    <a:pt x="1025" y="309"/>
                  </a:lnTo>
                  <a:lnTo>
                    <a:pt x="1029" y="313"/>
                  </a:lnTo>
                  <a:lnTo>
                    <a:pt x="1033" y="318"/>
                  </a:lnTo>
                  <a:lnTo>
                    <a:pt x="1038" y="322"/>
                  </a:lnTo>
                  <a:lnTo>
                    <a:pt x="1042" y="326"/>
                  </a:lnTo>
                  <a:lnTo>
                    <a:pt x="1046" y="330"/>
                  </a:lnTo>
                  <a:lnTo>
                    <a:pt x="1050" y="330"/>
                  </a:lnTo>
                  <a:lnTo>
                    <a:pt x="1054" y="330"/>
                  </a:lnTo>
                  <a:lnTo>
                    <a:pt x="1063" y="330"/>
                  </a:lnTo>
                  <a:lnTo>
                    <a:pt x="1071" y="330"/>
                  </a:lnTo>
                  <a:lnTo>
                    <a:pt x="1076" y="326"/>
                  </a:lnTo>
                  <a:lnTo>
                    <a:pt x="1084" y="326"/>
                  </a:lnTo>
                  <a:lnTo>
                    <a:pt x="1101" y="318"/>
                  </a:lnTo>
                  <a:lnTo>
                    <a:pt x="1122" y="309"/>
                  </a:lnTo>
                  <a:lnTo>
                    <a:pt x="1190" y="280"/>
                  </a:lnTo>
                  <a:lnTo>
                    <a:pt x="1249" y="258"/>
                  </a:lnTo>
                  <a:lnTo>
                    <a:pt x="1266" y="250"/>
                  </a:lnTo>
                  <a:lnTo>
                    <a:pt x="1279" y="246"/>
                  </a:lnTo>
                  <a:lnTo>
                    <a:pt x="1283" y="241"/>
                  </a:lnTo>
                  <a:lnTo>
                    <a:pt x="1292" y="237"/>
                  </a:lnTo>
                  <a:lnTo>
                    <a:pt x="1296" y="233"/>
                  </a:lnTo>
                  <a:lnTo>
                    <a:pt x="1300" y="233"/>
                  </a:lnTo>
                  <a:lnTo>
                    <a:pt x="1304" y="229"/>
                  </a:lnTo>
                  <a:lnTo>
                    <a:pt x="1308" y="220"/>
                  </a:lnTo>
                  <a:lnTo>
                    <a:pt x="1308" y="216"/>
                  </a:lnTo>
                  <a:lnTo>
                    <a:pt x="1308" y="212"/>
                  </a:lnTo>
                  <a:lnTo>
                    <a:pt x="1308" y="208"/>
                  </a:lnTo>
                  <a:lnTo>
                    <a:pt x="1308" y="203"/>
                  </a:lnTo>
                  <a:lnTo>
                    <a:pt x="1308" y="195"/>
                  </a:lnTo>
                  <a:lnTo>
                    <a:pt x="1304" y="186"/>
                  </a:lnTo>
                  <a:lnTo>
                    <a:pt x="1300" y="174"/>
                  </a:lnTo>
                  <a:lnTo>
                    <a:pt x="1287" y="144"/>
                  </a:lnTo>
                  <a:lnTo>
                    <a:pt x="1283" y="131"/>
                  </a:lnTo>
                  <a:lnTo>
                    <a:pt x="1283" y="127"/>
                  </a:lnTo>
                  <a:lnTo>
                    <a:pt x="1283" y="119"/>
                  </a:lnTo>
                  <a:lnTo>
                    <a:pt x="1279" y="114"/>
                  </a:lnTo>
                  <a:lnTo>
                    <a:pt x="1279" y="106"/>
                  </a:lnTo>
                  <a:lnTo>
                    <a:pt x="1283" y="102"/>
                  </a:lnTo>
                  <a:lnTo>
                    <a:pt x="1283" y="98"/>
                  </a:lnTo>
                  <a:lnTo>
                    <a:pt x="1287" y="93"/>
                  </a:lnTo>
                  <a:lnTo>
                    <a:pt x="1292" y="89"/>
                  </a:lnTo>
                  <a:lnTo>
                    <a:pt x="1296" y="85"/>
                  </a:lnTo>
                  <a:lnTo>
                    <a:pt x="1300" y="85"/>
                  </a:lnTo>
                  <a:lnTo>
                    <a:pt x="1308" y="81"/>
                  </a:lnTo>
                  <a:lnTo>
                    <a:pt x="1321" y="72"/>
                  </a:lnTo>
                  <a:lnTo>
                    <a:pt x="1330" y="68"/>
                  </a:lnTo>
                  <a:lnTo>
                    <a:pt x="1334" y="64"/>
                  </a:lnTo>
                  <a:lnTo>
                    <a:pt x="1338" y="64"/>
                  </a:lnTo>
                  <a:lnTo>
                    <a:pt x="1342" y="59"/>
                  </a:lnTo>
                  <a:lnTo>
                    <a:pt x="1347" y="55"/>
                  </a:lnTo>
                  <a:lnTo>
                    <a:pt x="1351" y="51"/>
                  </a:lnTo>
                  <a:lnTo>
                    <a:pt x="1351" y="47"/>
                  </a:lnTo>
                  <a:lnTo>
                    <a:pt x="1351" y="42"/>
                  </a:lnTo>
                  <a:lnTo>
                    <a:pt x="1355" y="38"/>
                  </a:lnTo>
                  <a:lnTo>
                    <a:pt x="1355" y="34"/>
                  </a:lnTo>
                  <a:lnTo>
                    <a:pt x="1359" y="30"/>
                  </a:lnTo>
                  <a:lnTo>
                    <a:pt x="1363" y="30"/>
                  </a:lnTo>
                  <a:lnTo>
                    <a:pt x="1368" y="26"/>
                  </a:lnTo>
                  <a:lnTo>
                    <a:pt x="1376" y="26"/>
                  </a:lnTo>
                  <a:lnTo>
                    <a:pt x="1402" y="21"/>
                  </a:lnTo>
                  <a:lnTo>
                    <a:pt x="1410" y="17"/>
                  </a:lnTo>
                  <a:lnTo>
                    <a:pt x="1414" y="17"/>
                  </a:lnTo>
                  <a:lnTo>
                    <a:pt x="1419" y="13"/>
                  </a:lnTo>
                  <a:lnTo>
                    <a:pt x="1444" y="4"/>
                  </a:lnTo>
                  <a:lnTo>
                    <a:pt x="1448" y="4"/>
                  </a:lnTo>
                  <a:lnTo>
                    <a:pt x="1457" y="0"/>
                  </a:lnTo>
                  <a:lnTo>
                    <a:pt x="1461" y="0"/>
                  </a:lnTo>
                  <a:lnTo>
                    <a:pt x="1465" y="0"/>
                  </a:lnTo>
                  <a:lnTo>
                    <a:pt x="1469" y="0"/>
                  </a:lnTo>
                  <a:lnTo>
                    <a:pt x="1474" y="0"/>
                  </a:lnTo>
                  <a:lnTo>
                    <a:pt x="1478" y="0"/>
                  </a:lnTo>
                  <a:lnTo>
                    <a:pt x="1490" y="4"/>
                  </a:lnTo>
                  <a:lnTo>
                    <a:pt x="1507" y="4"/>
                  </a:lnTo>
                  <a:lnTo>
                    <a:pt x="1512" y="9"/>
                  </a:lnTo>
                  <a:lnTo>
                    <a:pt x="1516" y="9"/>
                  </a:lnTo>
                  <a:lnTo>
                    <a:pt x="1520" y="13"/>
                  </a:lnTo>
                  <a:lnTo>
                    <a:pt x="1524" y="17"/>
                  </a:lnTo>
                  <a:lnTo>
                    <a:pt x="1529" y="21"/>
                  </a:lnTo>
                  <a:lnTo>
                    <a:pt x="1533" y="26"/>
                  </a:lnTo>
                  <a:lnTo>
                    <a:pt x="1537" y="34"/>
                  </a:lnTo>
                  <a:lnTo>
                    <a:pt x="1537" y="38"/>
                  </a:lnTo>
                  <a:lnTo>
                    <a:pt x="1541" y="47"/>
                  </a:lnTo>
                  <a:lnTo>
                    <a:pt x="1550" y="64"/>
                  </a:lnTo>
                  <a:lnTo>
                    <a:pt x="1554" y="76"/>
                  </a:lnTo>
                  <a:lnTo>
                    <a:pt x="1558" y="89"/>
                  </a:lnTo>
                  <a:lnTo>
                    <a:pt x="1562" y="98"/>
                  </a:lnTo>
                  <a:lnTo>
                    <a:pt x="1562" y="102"/>
                  </a:lnTo>
                  <a:lnTo>
                    <a:pt x="1562" y="110"/>
                  </a:lnTo>
                  <a:lnTo>
                    <a:pt x="1567" y="114"/>
                  </a:lnTo>
                  <a:lnTo>
                    <a:pt x="1567" y="119"/>
                  </a:lnTo>
                  <a:lnTo>
                    <a:pt x="1567" y="127"/>
                  </a:lnTo>
                  <a:lnTo>
                    <a:pt x="1567" y="144"/>
                  </a:lnTo>
                  <a:lnTo>
                    <a:pt x="1567" y="153"/>
                  </a:lnTo>
                  <a:lnTo>
                    <a:pt x="1567" y="157"/>
                  </a:lnTo>
                  <a:lnTo>
                    <a:pt x="1571" y="165"/>
                  </a:lnTo>
                  <a:lnTo>
                    <a:pt x="1571" y="170"/>
                  </a:lnTo>
                  <a:lnTo>
                    <a:pt x="1571" y="174"/>
                  </a:lnTo>
                  <a:lnTo>
                    <a:pt x="1575" y="178"/>
                  </a:lnTo>
                  <a:lnTo>
                    <a:pt x="1579" y="182"/>
                  </a:lnTo>
                  <a:lnTo>
                    <a:pt x="1584" y="186"/>
                  </a:lnTo>
                  <a:lnTo>
                    <a:pt x="1588" y="191"/>
                  </a:lnTo>
                  <a:lnTo>
                    <a:pt x="1596" y="199"/>
                  </a:lnTo>
                  <a:lnTo>
                    <a:pt x="1601" y="199"/>
                  </a:lnTo>
                  <a:lnTo>
                    <a:pt x="1601" y="203"/>
                  </a:lnTo>
                  <a:lnTo>
                    <a:pt x="1605" y="208"/>
                  </a:lnTo>
                  <a:lnTo>
                    <a:pt x="1605" y="212"/>
                  </a:lnTo>
                  <a:lnTo>
                    <a:pt x="1605" y="216"/>
                  </a:lnTo>
                  <a:lnTo>
                    <a:pt x="1605" y="220"/>
                  </a:lnTo>
                  <a:lnTo>
                    <a:pt x="1601" y="225"/>
                  </a:lnTo>
                  <a:lnTo>
                    <a:pt x="1596" y="229"/>
                  </a:lnTo>
                  <a:lnTo>
                    <a:pt x="1592" y="229"/>
                  </a:lnTo>
                  <a:lnTo>
                    <a:pt x="1588" y="233"/>
                  </a:lnTo>
                  <a:lnTo>
                    <a:pt x="1584" y="237"/>
                  </a:lnTo>
                  <a:lnTo>
                    <a:pt x="1579" y="237"/>
                  </a:lnTo>
                  <a:lnTo>
                    <a:pt x="1571" y="241"/>
                  </a:lnTo>
                  <a:lnTo>
                    <a:pt x="1562" y="246"/>
                  </a:lnTo>
                  <a:lnTo>
                    <a:pt x="1554" y="250"/>
                  </a:lnTo>
                  <a:lnTo>
                    <a:pt x="1546" y="250"/>
                  </a:lnTo>
                  <a:lnTo>
                    <a:pt x="1537" y="254"/>
                  </a:lnTo>
                  <a:lnTo>
                    <a:pt x="1529" y="254"/>
                  </a:lnTo>
                  <a:lnTo>
                    <a:pt x="1520" y="254"/>
                  </a:lnTo>
                  <a:lnTo>
                    <a:pt x="1512" y="254"/>
                  </a:lnTo>
                  <a:lnTo>
                    <a:pt x="1503" y="254"/>
                  </a:lnTo>
                  <a:lnTo>
                    <a:pt x="1495" y="254"/>
                  </a:lnTo>
                  <a:lnTo>
                    <a:pt x="1486" y="254"/>
                  </a:lnTo>
                  <a:lnTo>
                    <a:pt x="1482" y="250"/>
                  </a:lnTo>
                  <a:lnTo>
                    <a:pt x="1478" y="250"/>
                  </a:lnTo>
                  <a:lnTo>
                    <a:pt x="1469" y="250"/>
                  </a:lnTo>
                  <a:lnTo>
                    <a:pt x="1465" y="250"/>
                  </a:lnTo>
                  <a:lnTo>
                    <a:pt x="1461" y="250"/>
                  </a:lnTo>
                  <a:lnTo>
                    <a:pt x="1457" y="254"/>
                  </a:lnTo>
                  <a:lnTo>
                    <a:pt x="1452" y="254"/>
                  </a:lnTo>
                  <a:lnTo>
                    <a:pt x="1448" y="258"/>
                  </a:lnTo>
                  <a:lnTo>
                    <a:pt x="1448" y="267"/>
                  </a:lnTo>
                  <a:lnTo>
                    <a:pt x="1444" y="271"/>
                  </a:lnTo>
                  <a:lnTo>
                    <a:pt x="1440" y="280"/>
                  </a:lnTo>
                  <a:lnTo>
                    <a:pt x="1440" y="284"/>
                  </a:lnTo>
                  <a:lnTo>
                    <a:pt x="1435" y="292"/>
                  </a:lnTo>
                  <a:lnTo>
                    <a:pt x="1435" y="297"/>
                  </a:lnTo>
                  <a:lnTo>
                    <a:pt x="1435" y="305"/>
                  </a:lnTo>
                  <a:lnTo>
                    <a:pt x="1435" y="309"/>
                  </a:lnTo>
                  <a:lnTo>
                    <a:pt x="1435" y="318"/>
                  </a:lnTo>
                  <a:lnTo>
                    <a:pt x="1435" y="322"/>
                  </a:lnTo>
                  <a:lnTo>
                    <a:pt x="1435" y="326"/>
                  </a:lnTo>
                  <a:lnTo>
                    <a:pt x="1435" y="330"/>
                  </a:lnTo>
                  <a:lnTo>
                    <a:pt x="1440" y="335"/>
                  </a:lnTo>
                  <a:lnTo>
                    <a:pt x="1440" y="339"/>
                  </a:lnTo>
                  <a:lnTo>
                    <a:pt x="1444" y="339"/>
                  </a:lnTo>
                  <a:lnTo>
                    <a:pt x="1444" y="343"/>
                  </a:lnTo>
                  <a:lnTo>
                    <a:pt x="1448" y="343"/>
                  </a:lnTo>
                  <a:lnTo>
                    <a:pt x="1452" y="347"/>
                  </a:lnTo>
                  <a:lnTo>
                    <a:pt x="1457" y="352"/>
                  </a:lnTo>
                  <a:lnTo>
                    <a:pt x="1461" y="352"/>
                  </a:lnTo>
                  <a:lnTo>
                    <a:pt x="1465" y="352"/>
                  </a:lnTo>
                  <a:lnTo>
                    <a:pt x="1469" y="352"/>
                  </a:lnTo>
                  <a:lnTo>
                    <a:pt x="1474" y="352"/>
                  </a:lnTo>
                  <a:lnTo>
                    <a:pt x="1482" y="352"/>
                  </a:lnTo>
                  <a:lnTo>
                    <a:pt x="1490" y="347"/>
                  </a:lnTo>
                  <a:lnTo>
                    <a:pt x="1507" y="343"/>
                  </a:lnTo>
                  <a:lnTo>
                    <a:pt x="1520" y="339"/>
                  </a:lnTo>
                  <a:lnTo>
                    <a:pt x="1524" y="339"/>
                  </a:lnTo>
                  <a:lnTo>
                    <a:pt x="1524" y="335"/>
                  </a:lnTo>
                  <a:lnTo>
                    <a:pt x="1529" y="335"/>
                  </a:lnTo>
                  <a:lnTo>
                    <a:pt x="1529" y="330"/>
                  </a:lnTo>
                  <a:lnTo>
                    <a:pt x="1533" y="330"/>
                  </a:lnTo>
                  <a:lnTo>
                    <a:pt x="1533" y="326"/>
                  </a:lnTo>
                  <a:lnTo>
                    <a:pt x="1537" y="322"/>
                  </a:lnTo>
                  <a:lnTo>
                    <a:pt x="1537" y="318"/>
                  </a:lnTo>
                  <a:lnTo>
                    <a:pt x="1541" y="318"/>
                  </a:lnTo>
                  <a:lnTo>
                    <a:pt x="1546" y="318"/>
                  </a:lnTo>
                  <a:lnTo>
                    <a:pt x="1550" y="318"/>
                  </a:lnTo>
                  <a:lnTo>
                    <a:pt x="1554" y="318"/>
                  </a:lnTo>
                  <a:lnTo>
                    <a:pt x="1558" y="318"/>
                  </a:lnTo>
                  <a:lnTo>
                    <a:pt x="1567" y="318"/>
                  </a:lnTo>
                  <a:lnTo>
                    <a:pt x="1571" y="318"/>
                  </a:lnTo>
                  <a:lnTo>
                    <a:pt x="1579" y="318"/>
                  </a:lnTo>
                  <a:lnTo>
                    <a:pt x="1588" y="322"/>
                  </a:lnTo>
                  <a:lnTo>
                    <a:pt x="1596" y="322"/>
                  </a:lnTo>
                  <a:lnTo>
                    <a:pt x="1609" y="326"/>
                  </a:lnTo>
                  <a:lnTo>
                    <a:pt x="1613" y="326"/>
                  </a:lnTo>
                  <a:lnTo>
                    <a:pt x="1617" y="330"/>
                  </a:lnTo>
                  <a:lnTo>
                    <a:pt x="1622" y="330"/>
                  </a:lnTo>
                  <a:lnTo>
                    <a:pt x="1626" y="330"/>
                  </a:lnTo>
                  <a:lnTo>
                    <a:pt x="1626" y="335"/>
                  </a:lnTo>
                  <a:lnTo>
                    <a:pt x="1630" y="335"/>
                  </a:lnTo>
                  <a:lnTo>
                    <a:pt x="1630" y="339"/>
                  </a:lnTo>
                  <a:lnTo>
                    <a:pt x="1630" y="343"/>
                  </a:lnTo>
                  <a:lnTo>
                    <a:pt x="1630" y="347"/>
                  </a:lnTo>
                  <a:lnTo>
                    <a:pt x="1634" y="352"/>
                  </a:lnTo>
                  <a:lnTo>
                    <a:pt x="1630" y="364"/>
                  </a:lnTo>
                  <a:lnTo>
                    <a:pt x="1630" y="373"/>
                  </a:lnTo>
                  <a:lnTo>
                    <a:pt x="1634" y="377"/>
                  </a:lnTo>
                  <a:lnTo>
                    <a:pt x="1634" y="381"/>
                  </a:lnTo>
                  <a:lnTo>
                    <a:pt x="1634" y="385"/>
                  </a:lnTo>
                  <a:lnTo>
                    <a:pt x="1639" y="390"/>
                  </a:lnTo>
                  <a:lnTo>
                    <a:pt x="1643" y="390"/>
                  </a:lnTo>
                  <a:lnTo>
                    <a:pt x="1647" y="394"/>
                  </a:lnTo>
                  <a:lnTo>
                    <a:pt x="1651" y="398"/>
                  </a:lnTo>
                  <a:lnTo>
                    <a:pt x="1656" y="398"/>
                  </a:lnTo>
                  <a:lnTo>
                    <a:pt x="1660" y="402"/>
                  </a:lnTo>
                  <a:lnTo>
                    <a:pt x="1664" y="402"/>
                  </a:lnTo>
                  <a:lnTo>
                    <a:pt x="1668" y="402"/>
                  </a:lnTo>
                  <a:lnTo>
                    <a:pt x="1668" y="407"/>
                  </a:lnTo>
                  <a:lnTo>
                    <a:pt x="1673" y="407"/>
                  </a:lnTo>
                  <a:lnTo>
                    <a:pt x="1677" y="407"/>
                  </a:lnTo>
                  <a:lnTo>
                    <a:pt x="1677" y="402"/>
                  </a:lnTo>
                  <a:lnTo>
                    <a:pt x="1681" y="398"/>
                  </a:lnTo>
                  <a:lnTo>
                    <a:pt x="1681" y="394"/>
                  </a:lnTo>
                  <a:lnTo>
                    <a:pt x="1685" y="394"/>
                  </a:lnTo>
                  <a:lnTo>
                    <a:pt x="1685" y="390"/>
                  </a:lnTo>
                  <a:lnTo>
                    <a:pt x="1689" y="390"/>
                  </a:lnTo>
                  <a:lnTo>
                    <a:pt x="1694" y="385"/>
                  </a:lnTo>
                  <a:lnTo>
                    <a:pt x="1698" y="385"/>
                  </a:lnTo>
                  <a:lnTo>
                    <a:pt x="1715" y="385"/>
                  </a:lnTo>
                  <a:lnTo>
                    <a:pt x="1723" y="385"/>
                  </a:lnTo>
                  <a:lnTo>
                    <a:pt x="1728" y="385"/>
                  </a:lnTo>
                  <a:lnTo>
                    <a:pt x="1736" y="381"/>
                  </a:lnTo>
                  <a:lnTo>
                    <a:pt x="1740" y="381"/>
                  </a:lnTo>
                  <a:lnTo>
                    <a:pt x="1749" y="377"/>
                  </a:lnTo>
                  <a:lnTo>
                    <a:pt x="1753" y="373"/>
                  </a:lnTo>
                  <a:lnTo>
                    <a:pt x="1757" y="368"/>
                  </a:lnTo>
                  <a:lnTo>
                    <a:pt x="1761" y="368"/>
                  </a:lnTo>
                  <a:lnTo>
                    <a:pt x="1766" y="364"/>
                  </a:lnTo>
                  <a:lnTo>
                    <a:pt x="1766" y="360"/>
                  </a:lnTo>
                  <a:lnTo>
                    <a:pt x="1770" y="347"/>
                  </a:lnTo>
                  <a:lnTo>
                    <a:pt x="1774" y="343"/>
                  </a:lnTo>
                  <a:lnTo>
                    <a:pt x="1778" y="343"/>
                  </a:lnTo>
                  <a:lnTo>
                    <a:pt x="1778" y="339"/>
                  </a:lnTo>
                  <a:lnTo>
                    <a:pt x="1783" y="339"/>
                  </a:lnTo>
                  <a:lnTo>
                    <a:pt x="1787" y="339"/>
                  </a:lnTo>
                  <a:lnTo>
                    <a:pt x="1791" y="339"/>
                  </a:lnTo>
                  <a:lnTo>
                    <a:pt x="1800" y="330"/>
                  </a:lnTo>
                  <a:lnTo>
                    <a:pt x="1804" y="330"/>
                  </a:lnTo>
                  <a:lnTo>
                    <a:pt x="1808" y="326"/>
                  </a:lnTo>
                  <a:lnTo>
                    <a:pt x="1812" y="322"/>
                  </a:lnTo>
                  <a:lnTo>
                    <a:pt x="1816" y="322"/>
                  </a:lnTo>
                  <a:lnTo>
                    <a:pt x="1825" y="318"/>
                  </a:lnTo>
                  <a:lnTo>
                    <a:pt x="1829" y="318"/>
                  </a:lnTo>
                  <a:lnTo>
                    <a:pt x="1833" y="318"/>
                  </a:lnTo>
                  <a:lnTo>
                    <a:pt x="1842" y="318"/>
                  </a:lnTo>
                  <a:lnTo>
                    <a:pt x="1850" y="318"/>
                  </a:lnTo>
                  <a:lnTo>
                    <a:pt x="1855" y="318"/>
                  </a:lnTo>
                  <a:lnTo>
                    <a:pt x="1859" y="318"/>
                  </a:lnTo>
                  <a:lnTo>
                    <a:pt x="1867" y="318"/>
                  </a:lnTo>
                  <a:lnTo>
                    <a:pt x="1876" y="318"/>
                  </a:lnTo>
                  <a:lnTo>
                    <a:pt x="1880" y="322"/>
                  </a:lnTo>
                  <a:lnTo>
                    <a:pt x="1888" y="326"/>
                  </a:lnTo>
                  <a:lnTo>
                    <a:pt x="1893" y="330"/>
                  </a:lnTo>
                  <a:lnTo>
                    <a:pt x="1897" y="335"/>
                  </a:lnTo>
                  <a:lnTo>
                    <a:pt x="1901" y="343"/>
                  </a:lnTo>
                  <a:lnTo>
                    <a:pt x="1905" y="347"/>
                  </a:lnTo>
                  <a:lnTo>
                    <a:pt x="1905" y="356"/>
                  </a:lnTo>
                  <a:lnTo>
                    <a:pt x="1922" y="385"/>
                  </a:lnTo>
                  <a:lnTo>
                    <a:pt x="1927" y="394"/>
                  </a:lnTo>
                  <a:lnTo>
                    <a:pt x="1927" y="398"/>
                  </a:lnTo>
                  <a:lnTo>
                    <a:pt x="1931" y="407"/>
                  </a:lnTo>
                  <a:lnTo>
                    <a:pt x="1935" y="411"/>
                  </a:lnTo>
                  <a:lnTo>
                    <a:pt x="1939" y="411"/>
                  </a:lnTo>
                  <a:lnTo>
                    <a:pt x="1943" y="415"/>
                  </a:lnTo>
                  <a:lnTo>
                    <a:pt x="1948" y="419"/>
                  </a:lnTo>
                  <a:lnTo>
                    <a:pt x="1952" y="424"/>
                  </a:lnTo>
                  <a:lnTo>
                    <a:pt x="1960" y="424"/>
                  </a:lnTo>
                  <a:lnTo>
                    <a:pt x="1965" y="424"/>
                  </a:lnTo>
                  <a:lnTo>
                    <a:pt x="1969" y="428"/>
                  </a:lnTo>
                  <a:lnTo>
                    <a:pt x="1977" y="428"/>
                  </a:lnTo>
                  <a:lnTo>
                    <a:pt x="1982" y="428"/>
                  </a:lnTo>
                  <a:lnTo>
                    <a:pt x="1994" y="428"/>
                  </a:lnTo>
                  <a:lnTo>
                    <a:pt x="1999" y="428"/>
                  </a:lnTo>
                  <a:lnTo>
                    <a:pt x="2007" y="428"/>
                  </a:lnTo>
                  <a:lnTo>
                    <a:pt x="2011" y="428"/>
                  </a:lnTo>
                  <a:lnTo>
                    <a:pt x="2015" y="432"/>
                  </a:lnTo>
                  <a:lnTo>
                    <a:pt x="2020" y="432"/>
                  </a:lnTo>
                  <a:lnTo>
                    <a:pt x="2024" y="436"/>
                  </a:lnTo>
                  <a:lnTo>
                    <a:pt x="2028" y="436"/>
                  </a:lnTo>
                  <a:lnTo>
                    <a:pt x="2032" y="440"/>
                  </a:lnTo>
                  <a:lnTo>
                    <a:pt x="2041" y="449"/>
                  </a:lnTo>
                  <a:lnTo>
                    <a:pt x="2045" y="453"/>
                  </a:lnTo>
                  <a:lnTo>
                    <a:pt x="2049" y="457"/>
                  </a:lnTo>
                  <a:lnTo>
                    <a:pt x="2058" y="457"/>
                  </a:lnTo>
                  <a:lnTo>
                    <a:pt x="2062" y="462"/>
                  </a:lnTo>
                  <a:lnTo>
                    <a:pt x="2066" y="462"/>
                  </a:lnTo>
                  <a:lnTo>
                    <a:pt x="2070" y="462"/>
                  </a:lnTo>
                  <a:lnTo>
                    <a:pt x="2079" y="462"/>
                  </a:lnTo>
                  <a:lnTo>
                    <a:pt x="2096" y="457"/>
                  </a:lnTo>
                  <a:lnTo>
                    <a:pt x="2104" y="457"/>
                  </a:lnTo>
                  <a:lnTo>
                    <a:pt x="2109" y="457"/>
                  </a:lnTo>
                  <a:lnTo>
                    <a:pt x="2113" y="457"/>
                  </a:lnTo>
                  <a:lnTo>
                    <a:pt x="2117" y="457"/>
                  </a:lnTo>
                  <a:lnTo>
                    <a:pt x="2126" y="457"/>
                  </a:lnTo>
                  <a:lnTo>
                    <a:pt x="2130" y="457"/>
                  </a:lnTo>
                  <a:lnTo>
                    <a:pt x="2134" y="462"/>
                  </a:lnTo>
                  <a:lnTo>
                    <a:pt x="2142" y="466"/>
                  </a:lnTo>
                  <a:lnTo>
                    <a:pt x="2147" y="470"/>
                  </a:lnTo>
                  <a:lnTo>
                    <a:pt x="2155" y="474"/>
                  </a:lnTo>
                  <a:lnTo>
                    <a:pt x="2159" y="479"/>
                  </a:lnTo>
                  <a:lnTo>
                    <a:pt x="2164" y="479"/>
                  </a:lnTo>
                  <a:lnTo>
                    <a:pt x="2176" y="487"/>
                  </a:lnTo>
                  <a:lnTo>
                    <a:pt x="2181" y="487"/>
                  </a:lnTo>
                  <a:lnTo>
                    <a:pt x="2185" y="491"/>
                  </a:lnTo>
                  <a:lnTo>
                    <a:pt x="2189" y="491"/>
                  </a:lnTo>
                  <a:lnTo>
                    <a:pt x="2193" y="491"/>
                  </a:lnTo>
                  <a:lnTo>
                    <a:pt x="2197" y="491"/>
                  </a:lnTo>
                  <a:lnTo>
                    <a:pt x="2206" y="487"/>
                  </a:lnTo>
                  <a:lnTo>
                    <a:pt x="2210" y="487"/>
                  </a:lnTo>
                  <a:lnTo>
                    <a:pt x="2214" y="483"/>
                  </a:lnTo>
                  <a:lnTo>
                    <a:pt x="2219" y="483"/>
                  </a:lnTo>
                  <a:lnTo>
                    <a:pt x="2219" y="479"/>
                  </a:lnTo>
                  <a:lnTo>
                    <a:pt x="2227" y="474"/>
                  </a:lnTo>
                  <a:lnTo>
                    <a:pt x="2227" y="470"/>
                  </a:lnTo>
                  <a:lnTo>
                    <a:pt x="2231" y="470"/>
                  </a:lnTo>
                  <a:lnTo>
                    <a:pt x="2231" y="466"/>
                  </a:lnTo>
                  <a:lnTo>
                    <a:pt x="2236" y="466"/>
                  </a:lnTo>
                  <a:lnTo>
                    <a:pt x="2236" y="457"/>
                  </a:lnTo>
                  <a:lnTo>
                    <a:pt x="2240" y="453"/>
                  </a:lnTo>
                  <a:lnTo>
                    <a:pt x="2240" y="449"/>
                  </a:lnTo>
                  <a:lnTo>
                    <a:pt x="2244" y="449"/>
                  </a:lnTo>
                  <a:lnTo>
                    <a:pt x="2244" y="445"/>
                  </a:lnTo>
                  <a:lnTo>
                    <a:pt x="2248" y="445"/>
                  </a:lnTo>
                  <a:lnTo>
                    <a:pt x="2253" y="445"/>
                  </a:lnTo>
                  <a:lnTo>
                    <a:pt x="2257" y="445"/>
                  </a:lnTo>
                  <a:lnTo>
                    <a:pt x="2261" y="445"/>
                  </a:lnTo>
                  <a:lnTo>
                    <a:pt x="2274" y="445"/>
                  </a:lnTo>
                  <a:lnTo>
                    <a:pt x="2278" y="445"/>
                  </a:lnTo>
                  <a:lnTo>
                    <a:pt x="2286" y="445"/>
                  </a:lnTo>
                  <a:lnTo>
                    <a:pt x="2299" y="445"/>
                  </a:lnTo>
                  <a:lnTo>
                    <a:pt x="2320" y="445"/>
                  </a:lnTo>
                  <a:lnTo>
                    <a:pt x="2324" y="445"/>
                  </a:lnTo>
                  <a:lnTo>
                    <a:pt x="2333" y="445"/>
                  </a:lnTo>
                  <a:lnTo>
                    <a:pt x="2337" y="445"/>
                  </a:lnTo>
                  <a:lnTo>
                    <a:pt x="2337" y="449"/>
                  </a:lnTo>
                  <a:lnTo>
                    <a:pt x="2333" y="453"/>
                  </a:lnTo>
                  <a:lnTo>
                    <a:pt x="2316" y="462"/>
                  </a:lnTo>
                  <a:lnTo>
                    <a:pt x="2312" y="466"/>
                  </a:lnTo>
                  <a:lnTo>
                    <a:pt x="2299" y="474"/>
                  </a:lnTo>
                  <a:lnTo>
                    <a:pt x="2282" y="487"/>
                  </a:lnTo>
                  <a:lnTo>
                    <a:pt x="2274" y="496"/>
                  </a:lnTo>
                  <a:lnTo>
                    <a:pt x="2265" y="500"/>
                  </a:lnTo>
                  <a:lnTo>
                    <a:pt x="2261" y="508"/>
                  </a:lnTo>
                  <a:lnTo>
                    <a:pt x="2253" y="512"/>
                  </a:lnTo>
                  <a:lnTo>
                    <a:pt x="2248" y="521"/>
                  </a:lnTo>
                  <a:lnTo>
                    <a:pt x="2244" y="525"/>
                  </a:lnTo>
                  <a:lnTo>
                    <a:pt x="2240" y="529"/>
                  </a:lnTo>
                  <a:lnTo>
                    <a:pt x="2240" y="534"/>
                  </a:lnTo>
                  <a:lnTo>
                    <a:pt x="2236" y="538"/>
                  </a:lnTo>
                  <a:lnTo>
                    <a:pt x="2236" y="542"/>
                  </a:lnTo>
                  <a:lnTo>
                    <a:pt x="2240" y="546"/>
                  </a:lnTo>
                  <a:lnTo>
                    <a:pt x="2240" y="563"/>
                  </a:lnTo>
                  <a:lnTo>
                    <a:pt x="2244" y="572"/>
                  </a:lnTo>
                  <a:lnTo>
                    <a:pt x="2244" y="589"/>
                  </a:lnTo>
                  <a:lnTo>
                    <a:pt x="2244" y="593"/>
                  </a:lnTo>
                  <a:lnTo>
                    <a:pt x="2244" y="601"/>
                  </a:lnTo>
                  <a:lnTo>
                    <a:pt x="2244" y="610"/>
                  </a:lnTo>
                  <a:lnTo>
                    <a:pt x="2244" y="618"/>
                  </a:lnTo>
                  <a:lnTo>
                    <a:pt x="2248" y="623"/>
                  </a:lnTo>
                  <a:lnTo>
                    <a:pt x="2248" y="627"/>
                  </a:lnTo>
                  <a:lnTo>
                    <a:pt x="2253" y="635"/>
                  </a:lnTo>
                  <a:lnTo>
                    <a:pt x="2253" y="644"/>
                  </a:lnTo>
                  <a:lnTo>
                    <a:pt x="2257" y="648"/>
                  </a:lnTo>
                  <a:lnTo>
                    <a:pt x="2261" y="652"/>
                  </a:lnTo>
                  <a:lnTo>
                    <a:pt x="2265" y="656"/>
                  </a:lnTo>
                  <a:lnTo>
                    <a:pt x="2265" y="661"/>
                  </a:lnTo>
                  <a:lnTo>
                    <a:pt x="2261" y="665"/>
                  </a:lnTo>
                  <a:lnTo>
                    <a:pt x="2257" y="669"/>
                  </a:lnTo>
                  <a:lnTo>
                    <a:pt x="2253" y="669"/>
                  </a:lnTo>
                  <a:lnTo>
                    <a:pt x="2248" y="669"/>
                  </a:lnTo>
                  <a:lnTo>
                    <a:pt x="2240" y="673"/>
                  </a:lnTo>
                  <a:lnTo>
                    <a:pt x="2231" y="673"/>
                  </a:lnTo>
                  <a:lnTo>
                    <a:pt x="2227" y="678"/>
                  </a:lnTo>
                  <a:lnTo>
                    <a:pt x="2219" y="678"/>
                  </a:lnTo>
                  <a:lnTo>
                    <a:pt x="2210" y="678"/>
                  </a:lnTo>
                  <a:lnTo>
                    <a:pt x="2206" y="682"/>
                  </a:lnTo>
                  <a:lnTo>
                    <a:pt x="2202" y="682"/>
                  </a:lnTo>
                  <a:lnTo>
                    <a:pt x="2197" y="682"/>
                  </a:lnTo>
                  <a:lnTo>
                    <a:pt x="2193" y="682"/>
                  </a:lnTo>
                  <a:lnTo>
                    <a:pt x="2185" y="678"/>
                  </a:lnTo>
                  <a:lnTo>
                    <a:pt x="2181" y="678"/>
                  </a:lnTo>
                  <a:lnTo>
                    <a:pt x="2176" y="678"/>
                  </a:lnTo>
                  <a:lnTo>
                    <a:pt x="2172" y="673"/>
                  </a:lnTo>
                  <a:lnTo>
                    <a:pt x="2159" y="669"/>
                  </a:lnTo>
                  <a:lnTo>
                    <a:pt x="2155" y="665"/>
                  </a:lnTo>
                  <a:lnTo>
                    <a:pt x="2151" y="665"/>
                  </a:lnTo>
                  <a:lnTo>
                    <a:pt x="2147" y="665"/>
                  </a:lnTo>
                  <a:lnTo>
                    <a:pt x="2142" y="665"/>
                  </a:lnTo>
                  <a:lnTo>
                    <a:pt x="2138" y="665"/>
                  </a:lnTo>
                  <a:lnTo>
                    <a:pt x="2134" y="665"/>
                  </a:lnTo>
                  <a:lnTo>
                    <a:pt x="2130" y="665"/>
                  </a:lnTo>
                  <a:lnTo>
                    <a:pt x="2126" y="669"/>
                  </a:lnTo>
                  <a:lnTo>
                    <a:pt x="2121" y="669"/>
                  </a:lnTo>
                  <a:lnTo>
                    <a:pt x="2121" y="673"/>
                  </a:lnTo>
                  <a:lnTo>
                    <a:pt x="2117" y="678"/>
                  </a:lnTo>
                  <a:lnTo>
                    <a:pt x="2117" y="682"/>
                  </a:lnTo>
                  <a:lnTo>
                    <a:pt x="2113" y="699"/>
                  </a:lnTo>
                  <a:lnTo>
                    <a:pt x="2113" y="703"/>
                  </a:lnTo>
                  <a:lnTo>
                    <a:pt x="2109" y="711"/>
                  </a:lnTo>
                  <a:lnTo>
                    <a:pt x="2104" y="716"/>
                  </a:lnTo>
                  <a:lnTo>
                    <a:pt x="2104" y="720"/>
                  </a:lnTo>
                  <a:lnTo>
                    <a:pt x="2100" y="724"/>
                  </a:lnTo>
                  <a:lnTo>
                    <a:pt x="2096" y="728"/>
                  </a:lnTo>
                  <a:lnTo>
                    <a:pt x="2096" y="733"/>
                  </a:lnTo>
                  <a:lnTo>
                    <a:pt x="2092" y="737"/>
                  </a:lnTo>
                  <a:lnTo>
                    <a:pt x="2087" y="741"/>
                  </a:lnTo>
                  <a:lnTo>
                    <a:pt x="2083" y="745"/>
                  </a:lnTo>
                  <a:lnTo>
                    <a:pt x="2079" y="745"/>
                  </a:lnTo>
                  <a:lnTo>
                    <a:pt x="2075" y="745"/>
                  </a:lnTo>
                  <a:lnTo>
                    <a:pt x="2079" y="750"/>
                  </a:lnTo>
                  <a:lnTo>
                    <a:pt x="2079" y="758"/>
                  </a:lnTo>
                  <a:lnTo>
                    <a:pt x="2083" y="766"/>
                  </a:lnTo>
                  <a:lnTo>
                    <a:pt x="2087" y="775"/>
                  </a:lnTo>
                  <a:lnTo>
                    <a:pt x="2092" y="792"/>
                  </a:lnTo>
                  <a:lnTo>
                    <a:pt x="2100" y="826"/>
                  </a:lnTo>
                  <a:lnTo>
                    <a:pt x="2104" y="838"/>
                  </a:lnTo>
                  <a:lnTo>
                    <a:pt x="2109" y="847"/>
                  </a:lnTo>
                  <a:lnTo>
                    <a:pt x="2109" y="855"/>
                  </a:lnTo>
                  <a:lnTo>
                    <a:pt x="2113" y="864"/>
                  </a:lnTo>
                  <a:lnTo>
                    <a:pt x="2113" y="872"/>
                  </a:lnTo>
                  <a:lnTo>
                    <a:pt x="2113" y="885"/>
                  </a:lnTo>
                  <a:lnTo>
                    <a:pt x="2113" y="893"/>
                  </a:lnTo>
                  <a:lnTo>
                    <a:pt x="2113" y="898"/>
                  </a:lnTo>
                  <a:lnTo>
                    <a:pt x="2113" y="919"/>
                  </a:lnTo>
                  <a:lnTo>
                    <a:pt x="2113" y="923"/>
                  </a:lnTo>
                  <a:lnTo>
                    <a:pt x="2113" y="927"/>
                  </a:lnTo>
                  <a:lnTo>
                    <a:pt x="2117" y="936"/>
                  </a:lnTo>
                  <a:lnTo>
                    <a:pt x="2117" y="940"/>
                  </a:lnTo>
                  <a:lnTo>
                    <a:pt x="2117" y="944"/>
                  </a:lnTo>
                  <a:lnTo>
                    <a:pt x="2121" y="949"/>
                  </a:lnTo>
                  <a:lnTo>
                    <a:pt x="2121" y="953"/>
                  </a:lnTo>
                  <a:lnTo>
                    <a:pt x="2126" y="957"/>
                  </a:lnTo>
                  <a:lnTo>
                    <a:pt x="2130" y="957"/>
                  </a:lnTo>
                  <a:lnTo>
                    <a:pt x="2134" y="961"/>
                  </a:lnTo>
                  <a:lnTo>
                    <a:pt x="2134" y="965"/>
                  </a:lnTo>
                  <a:lnTo>
                    <a:pt x="2142" y="970"/>
                  </a:lnTo>
                  <a:lnTo>
                    <a:pt x="2147" y="970"/>
                  </a:lnTo>
                  <a:lnTo>
                    <a:pt x="2147" y="974"/>
                  </a:lnTo>
                  <a:lnTo>
                    <a:pt x="2155" y="978"/>
                  </a:lnTo>
                  <a:lnTo>
                    <a:pt x="2181" y="987"/>
                  </a:lnTo>
                  <a:lnTo>
                    <a:pt x="2185" y="991"/>
                  </a:lnTo>
                  <a:lnTo>
                    <a:pt x="2193" y="991"/>
                  </a:lnTo>
                  <a:lnTo>
                    <a:pt x="2197" y="995"/>
                  </a:lnTo>
                  <a:lnTo>
                    <a:pt x="2202" y="999"/>
                  </a:lnTo>
                  <a:lnTo>
                    <a:pt x="2206" y="1004"/>
                  </a:lnTo>
                  <a:lnTo>
                    <a:pt x="2214" y="1004"/>
                  </a:lnTo>
                  <a:lnTo>
                    <a:pt x="2214" y="1008"/>
                  </a:lnTo>
                  <a:lnTo>
                    <a:pt x="2219" y="1012"/>
                  </a:lnTo>
                  <a:lnTo>
                    <a:pt x="2223" y="1016"/>
                  </a:lnTo>
                  <a:lnTo>
                    <a:pt x="2227" y="1020"/>
                  </a:lnTo>
                  <a:lnTo>
                    <a:pt x="2231" y="1029"/>
                  </a:lnTo>
                  <a:lnTo>
                    <a:pt x="2236" y="1033"/>
                  </a:lnTo>
                  <a:lnTo>
                    <a:pt x="2240" y="1042"/>
                  </a:lnTo>
                  <a:lnTo>
                    <a:pt x="2240" y="1046"/>
                  </a:lnTo>
                  <a:lnTo>
                    <a:pt x="2244" y="1059"/>
                  </a:lnTo>
                  <a:lnTo>
                    <a:pt x="2248" y="1071"/>
                  </a:lnTo>
                  <a:lnTo>
                    <a:pt x="2253" y="1092"/>
                  </a:lnTo>
                  <a:lnTo>
                    <a:pt x="2257" y="1097"/>
                  </a:lnTo>
                  <a:lnTo>
                    <a:pt x="2257" y="1101"/>
                  </a:lnTo>
                  <a:lnTo>
                    <a:pt x="2261" y="1105"/>
                  </a:lnTo>
                  <a:lnTo>
                    <a:pt x="2261" y="1109"/>
                  </a:lnTo>
                  <a:lnTo>
                    <a:pt x="2265" y="1109"/>
                  </a:lnTo>
                  <a:lnTo>
                    <a:pt x="2269" y="1114"/>
                  </a:lnTo>
                  <a:lnTo>
                    <a:pt x="2274" y="1118"/>
                  </a:lnTo>
                  <a:lnTo>
                    <a:pt x="2278" y="1118"/>
                  </a:lnTo>
                  <a:lnTo>
                    <a:pt x="2278" y="1122"/>
                  </a:lnTo>
                  <a:lnTo>
                    <a:pt x="2282" y="1126"/>
                  </a:lnTo>
                  <a:lnTo>
                    <a:pt x="2286" y="1131"/>
                  </a:lnTo>
                  <a:lnTo>
                    <a:pt x="2295" y="1148"/>
                  </a:lnTo>
                  <a:lnTo>
                    <a:pt x="2295" y="1152"/>
                  </a:lnTo>
                  <a:lnTo>
                    <a:pt x="2299" y="1156"/>
                  </a:lnTo>
                  <a:lnTo>
                    <a:pt x="2303" y="1160"/>
                  </a:lnTo>
                  <a:lnTo>
                    <a:pt x="2308" y="1164"/>
                  </a:lnTo>
                  <a:lnTo>
                    <a:pt x="2312" y="1164"/>
                  </a:lnTo>
                  <a:lnTo>
                    <a:pt x="2312" y="1169"/>
                  </a:lnTo>
                  <a:lnTo>
                    <a:pt x="2316" y="1169"/>
                  </a:lnTo>
                  <a:lnTo>
                    <a:pt x="2320" y="1169"/>
                  </a:lnTo>
                  <a:lnTo>
                    <a:pt x="2329" y="1169"/>
                  </a:lnTo>
                  <a:lnTo>
                    <a:pt x="2333" y="1173"/>
                  </a:lnTo>
                  <a:lnTo>
                    <a:pt x="2337" y="1173"/>
                  </a:lnTo>
                  <a:lnTo>
                    <a:pt x="2341" y="1177"/>
                  </a:lnTo>
                  <a:lnTo>
                    <a:pt x="2346" y="1177"/>
                  </a:lnTo>
                  <a:lnTo>
                    <a:pt x="2350" y="1181"/>
                  </a:lnTo>
                  <a:lnTo>
                    <a:pt x="2350" y="1186"/>
                  </a:lnTo>
                  <a:lnTo>
                    <a:pt x="2354" y="1186"/>
                  </a:lnTo>
                  <a:lnTo>
                    <a:pt x="2354" y="1190"/>
                  </a:lnTo>
                  <a:lnTo>
                    <a:pt x="2358" y="1198"/>
                  </a:lnTo>
                  <a:lnTo>
                    <a:pt x="2363" y="1207"/>
                  </a:lnTo>
                  <a:lnTo>
                    <a:pt x="2363" y="1211"/>
                  </a:lnTo>
                  <a:lnTo>
                    <a:pt x="2367" y="1219"/>
                  </a:lnTo>
                  <a:lnTo>
                    <a:pt x="2367" y="1224"/>
                  </a:lnTo>
                  <a:lnTo>
                    <a:pt x="2367" y="1232"/>
                  </a:lnTo>
                  <a:lnTo>
                    <a:pt x="2367" y="1236"/>
                  </a:lnTo>
                  <a:lnTo>
                    <a:pt x="2367" y="1241"/>
                  </a:lnTo>
                  <a:lnTo>
                    <a:pt x="2367" y="1245"/>
                  </a:lnTo>
                  <a:lnTo>
                    <a:pt x="2367" y="1249"/>
                  </a:lnTo>
                  <a:lnTo>
                    <a:pt x="2367" y="1253"/>
                  </a:lnTo>
                  <a:lnTo>
                    <a:pt x="2363" y="1258"/>
                  </a:lnTo>
                  <a:lnTo>
                    <a:pt x="2358" y="1262"/>
                  </a:lnTo>
                  <a:lnTo>
                    <a:pt x="2354" y="1266"/>
                  </a:lnTo>
                  <a:lnTo>
                    <a:pt x="2346" y="1266"/>
                  </a:lnTo>
                  <a:lnTo>
                    <a:pt x="2341" y="1270"/>
                  </a:lnTo>
                  <a:lnTo>
                    <a:pt x="2337" y="1270"/>
                  </a:lnTo>
                  <a:lnTo>
                    <a:pt x="2329" y="1275"/>
                  </a:lnTo>
                  <a:lnTo>
                    <a:pt x="2320" y="1279"/>
                  </a:lnTo>
                  <a:lnTo>
                    <a:pt x="2286" y="1287"/>
                  </a:lnTo>
                  <a:lnTo>
                    <a:pt x="2274" y="1291"/>
                  </a:lnTo>
                  <a:lnTo>
                    <a:pt x="2261" y="1296"/>
                  </a:lnTo>
                  <a:lnTo>
                    <a:pt x="2253" y="1300"/>
                  </a:lnTo>
                  <a:lnTo>
                    <a:pt x="2248" y="1300"/>
                  </a:lnTo>
                  <a:lnTo>
                    <a:pt x="2240" y="1304"/>
                  </a:lnTo>
                  <a:lnTo>
                    <a:pt x="2236" y="1308"/>
                  </a:lnTo>
                  <a:lnTo>
                    <a:pt x="2231" y="1308"/>
                  </a:lnTo>
                  <a:lnTo>
                    <a:pt x="2227" y="1313"/>
                  </a:lnTo>
                  <a:lnTo>
                    <a:pt x="2214" y="1321"/>
                  </a:lnTo>
                  <a:lnTo>
                    <a:pt x="2210" y="1325"/>
                  </a:lnTo>
                  <a:lnTo>
                    <a:pt x="2206" y="1330"/>
                  </a:lnTo>
                  <a:lnTo>
                    <a:pt x="2202" y="1330"/>
                  </a:lnTo>
                  <a:lnTo>
                    <a:pt x="2197" y="1330"/>
                  </a:lnTo>
                  <a:lnTo>
                    <a:pt x="2189" y="1334"/>
                  </a:lnTo>
                  <a:lnTo>
                    <a:pt x="2185" y="1334"/>
                  </a:lnTo>
                  <a:lnTo>
                    <a:pt x="2181" y="1338"/>
                  </a:lnTo>
                  <a:lnTo>
                    <a:pt x="2181" y="1342"/>
                  </a:lnTo>
                  <a:lnTo>
                    <a:pt x="2189" y="1346"/>
                  </a:lnTo>
                  <a:lnTo>
                    <a:pt x="2193" y="1351"/>
                  </a:lnTo>
                  <a:lnTo>
                    <a:pt x="2197" y="1355"/>
                  </a:lnTo>
                  <a:lnTo>
                    <a:pt x="2202" y="1359"/>
                  </a:lnTo>
                  <a:lnTo>
                    <a:pt x="2202" y="1363"/>
                  </a:lnTo>
                  <a:lnTo>
                    <a:pt x="2206" y="1363"/>
                  </a:lnTo>
                  <a:lnTo>
                    <a:pt x="2219" y="1389"/>
                  </a:lnTo>
                  <a:lnTo>
                    <a:pt x="2223" y="1393"/>
                  </a:lnTo>
                  <a:lnTo>
                    <a:pt x="2227" y="1402"/>
                  </a:lnTo>
                  <a:lnTo>
                    <a:pt x="2231" y="1406"/>
                  </a:lnTo>
                  <a:lnTo>
                    <a:pt x="2236" y="1414"/>
                  </a:lnTo>
                  <a:lnTo>
                    <a:pt x="2240" y="1418"/>
                  </a:lnTo>
                  <a:lnTo>
                    <a:pt x="2244" y="1423"/>
                  </a:lnTo>
                  <a:lnTo>
                    <a:pt x="2248" y="1423"/>
                  </a:lnTo>
                  <a:lnTo>
                    <a:pt x="2248" y="1427"/>
                  </a:lnTo>
                  <a:lnTo>
                    <a:pt x="2244" y="1427"/>
                  </a:lnTo>
                  <a:lnTo>
                    <a:pt x="2240" y="1431"/>
                  </a:lnTo>
                  <a:lnTo>
                    <a:pt x="2236" y="1435"/>
                  </a:lnTo>
                  <a:lnTo>
                    <a:pt x="2223" y="1440"/>
                  </a:lnTo>
                  <a:lnTo>
                    <a:pt x="2210" y="1444"/>
                  </a:lnTo>
                  <a:lnTo>
                    <a:pt x="2202" y="1448"/>
                  </a:lnTo>
                  <a:lnTo>
                    <a:pt x="2197" y="1448"/>
                  </a:lnTo>
                  <a:lnTo>
                    <a:pt x="2189" y="1452"/>
                  </a:lnTo>
                  <a:lnTo>
                    <a:pt x="2181" y="1452"/>
                  </a:lnTo>
                  <a:lnTo>
                    <a:pt x="2168" y="1457"/>
                  </a:lnTo>
                  <a:lnTo>
                    <a:pt x="2155" y="1457"/>
                  </a:lnTo>
                  <a:lnTo>
                    <a:pt x="2142" y="1461"/>
                  </a:lnTo>
                  <a:lnTo>
                    <a:pt x="2138" y="1465"/>
                  </a:lnTo>
                  <a:lnTo>
                    <a:pt x="2130" y="1465"/>
                  </a:lnTo>
                  <a:lnTo>
                    <a:pt x="2126" y="1465"/>
                  </a:lnTo>
                  <a:lnTo>
                    <a:pt x="2121" y="1465"/>
                  </a:lnTo>
                  <a:lnTo>
                    <a:pt x="2117" y="1465"/>
                  </a:lnTo>
                  <a:lnTo>
                    <a:pt x="2113" y="1465"/>
                  </a:lnTo>
                  <a:lnTo>
                    <a:pt x="2109" y="1465"/>
                  </a:lnTo>
                  <a:lnTo>
                    <a:pt x="2096" y="1461"/>
                  </a:lnTo>
                  <a:lnTo>
                    <a:pt x="2092" y="1461"/>
                  </a:lnTo>
                  <a:lnTo>
                    <a:pt x="2087" y="1457"/>
                  </a:lnTo>
                  <a:lnTo>
                    <a:pt x="2083" y="1457"/>
                  </a:lnTo>
                  <a:lnTo>
                    <a:pt x="2075" y="1461"/>
                  </a:lnTo>
                  <a:lnTo>
                    <a:pt x="2070" y="1461"/>
                  </a:lnTo>
                  <a:lnTo>
                    <a:pt x="2049" y="1461"/>
                  </a:lnTo>
                  <a:lnTo>
                    <a:pt x="2045" y="1461"/>
                  </a:lnTo>
                  <a:lnTo>
                    <a:pt x="2041" y="1465"/>
                  </a:lnTo>
                  <a:lnTo>
                    <a:pt x="2037" y="1465"/>
                  </a:lnTo>
                  <a:lnTo>
                    <a:pt x="2028" y="1469"/>
                  </a:lnTo>
                  <a:lnTo>
                    <a:pt x="2020" y="1469"/>
                  </a:lnTo>
                  <a:lnTo>
                    <a:pt x="2011" y="1473"/>
                  </a:lnTo>
                  <a:lnTo>
                    <a:pt x="1999" y="1482"/>
                  </a:lnTo>
                  <a:lnTo>
                    <a:pt x="1986" y="1486"/>
                  </a:lnTo>
                  <a:lnTo>
                    <a:pt x="1893" y="1537"/>
                  </a:lnTo>
                  <a:lnTo>
                    <a:pt x="1812" y="1579"/>
                  </a:lnTo>
                  <a:lnTo>
                    <a:pt x="1770" y="1605"/>
                  </a:lnTo>
                  <a:lnTo>
                    <a:pt x="1757" y="1609"/>
                  </a:lnTo>
                  <a:lnTo>
                    <a:pt x="1749" y="1613"/>
                  </a:lnTo>
                  <a:lnTo>
                    <a:pt x="1740" y="1617"/>
                  </a:lnTo>
                  <a:lnTo>
                    <a:pt x="1723" y="1626"/>
                  </a:lnTo>
                  <a:lnTo>
                    <a:pt x="1698" y="1634"/>
                  </a:lnTo>
                  <a:lnTo>
                    <a:pt x="1681" y="1643"/>
                  </a:lnTo>
                  <a:lnTo>
                    <a:pt x="1664" y="1651"/>
                  </a:lnTo>
                  <a:lnTo>
                    <a:pt x="1647" y="1656"/>
                  </a:lnTo>
                  <a:lnTo>
                    <a:pt x="1643" y="1656"/>
                  </a:lnTo>
                  <a:lnTo>
                    <a:pt x="1639" y="1660"/>
                  </a:lnTo>
                  <a:lnTo>
                    <a:pt x="1634" y="1660"/>
                  </a:lnTo>
                  <a:lnTo>
                    <a:pt x="1630" y="1660"/>
                  </a:lnTo>
                  <a:lnTo>
                    <a:pt x="1626" y="1660"/>
                  </a:lnTo>
                  <a:lnTo>
                    <a:pt x="1622" y="1660"/>
                  </a:lnTo>
                  <a:lnTo>
                    <a:pt x="1596" y="1664"/>
                  </a:lnTo>
                  <a:lnTo>
                    <a:pt x="1579" y="1668"/>
                  </a:lnTo>
                  <a:lnTo>
                    <a:pt x="1562" y="1672"/>
                  </a:lnTo>
                  <a:lnTo>
                    <a:pt x="1550" y="1677"/>
                  </a:lnTo>
                  <a:lnTo>
                    <a:pt x="1537" y="1677"/>
                  </a:lnTo>
                  <a:lnTo>
                    <a:pt x="1524" y="1677"/>
                  </a:lnTo>
                  <a:lnTo>
                    <a:pt x="1516" y="1677"/>
                  </a:lnTo>
                  <a:lnTo>
                    <a:pt x="1486" y="1677"/>
                  </a:lnTo>
                  <a:lnTo>
                    <a:pt x="1469" y="1677"/>
                  </a:lnTo>
                  <a:lnTo>
                    <a:pt x="1457" y="1677"/>
                  </a:lnTo>
                  <a:lnTo>
                    <a:pt x="1448" y="1681"/>
                  </a:lnTo>
                  <a:lnTo>
                    <a:pt x="1435" y="1681"/>
                  </a:lnTo>
                  <a:lnTo>
                    <a:pt x="1423" y="1681"/>
                  </a:lnTo>
                  <a:lnTo>
                    <a:pt x="1406" y="1685"/>
                  </a:lnTo>
                  <a:lnTo>
                    <a:pt x="1397" y="1685"/>
                  </a:lnTo>
                  <a:lnTo>
                    <a:pt x="1389" y="1689"/>
                  </a:lnTo>
                  <a:lnTo>
                    <a:pt x="1385" y="1689"/>
                  </a:lnTo>
                  <a:lnTo>
                    <a:pt x="1363" y="1694"/>
                  </a:lnTo>
                  <a:lnTo>
                    <a:pt x="1359" y="1698"/>
                  </a:lnTo>
                  <a:lnTo>
                    <a:pt x="1351" y="1698"/>
                  </a:lnTo>
                  <a:lnTo>
                    <a:pt x="1347" y="1698"/>
                  </a:lnTo>
                  <a:lnTo>
                    <a:pt x="1338" y="1698"/>
                  </a:lnTo>
                  <a:lnTo>
                    <a:pt x="1334" y="1702"/>
                  </a:lnTo>
                  <a:lnTo>
                    <a:pt x="1325" y="1702"/>
                  </a:lnTo>
                  <a:lnTo>
                    <a:pt x="1313" y="1702"/>
                  </a:lnTo>
                  <a:lnTo>
                    <a:pt x="1308" y="1702"/>
                  </a:lnTo>
                  <a:lnTo>
                    <a:pt x="1304" y="1698"/>
                  </a:lnTo>
                  <a:lnTo>
                    <a:pt x="1296" y="1698"/>
                  </a:lnTo>
                  <a:lnTo>
                    <a:pt x="1283" y="1698"/>
                  </a:lnTo>
                  <a:lnTo>
                    <a:pt x="1270" y="1694"/>
                  </a:lnTo>
                  <a:lnTo>
                    <a:pt x="1253" y="1689"/>
                  </a:lnTo>
                  <a:lnTo>
                    <a:pt x="1236" y="1685"/>
                  </a:lnTo>
                  <a:lnTo>
                    <a:pt x="1228" y="1685"/>
                  </a:lnTo>
                  <a:lnTo>
                    <a:pt x="1211" y="1677"/>
                  </a:lnTo>
                  <a:lnTo>
                    <a:pt x="1207" y="1677"/>
                  </a:lnTo>
                  <a:lnTo>
                    <a:pt x="1198" y="1677"/>
                  </a:lnTo>
                  <a:lnTo>
                    <a:pt x="1194" y="1672"/>
                  </a:lnTo>
                  <a:lnTo>
                    <a:pt x="1190" y="1672"/>
                  </a:lnTo>
                  <a:lnTo>
                    <a:pt x="1177" y="1668"/>
                  </a:lnTo>
                  <a:lnTo>
                    <a:pt x="1169" y="1664"/>
                  </a:lnTo>
                  <a:lnTo>
                    <a:pt x="1169" y="1660"/>
                  </a:lnTo>
                  <a:lnTo>
                    <a:pt x="1165" y="1660"/>
                  </a:lnTo>
                  <a:lnTo>
                    <a:pt x="1152" y="1651"/>
                  </a:lnTo>
                  <a:lnTo>
                    <a:pt x="1152" y="1647"/>
                  </a:lnTo>
                  <a:lnTo>
                    <a:pt x="1148" y="1643"/>
                  </a:lnTo>
                  <a:lnTo>
                    <a:pt x="1143" y="1643"/>
                  </a:lnTo>
                  <a:lnTo>
                    <a:pt x="1135" y="1643"/>
                  </a:lnTo>
                  <a:lnTo>
                    <a:pt x="1131" y="1643"/>
                  </a:lnTo>
                  <a:lnTo>
                    <a:pt x="1126" y="1643"/>
                  </a:lnTo>
                  <a:lnTo>
                    <a:pt x="1118" y="1643"/>
                  </a:lnTo>
                  <a:lnTo>
                    <a:pt x="1109" y="1643"/>
                  </a:lnTo>
                  <a:lnTo>
                    <a:pt x="1105" y="1647"/>
                  </a:lnTo>
                  <a:lnTo>
                    <a:pt x="1101" y="1647"/>
                  </a:lnTo>
                  <a:lnTo>
                    <a:pt x="1097" y="1651"/>
                  </a:lnTo>
                  <a:lnTo>
                    <a:pt x="1093" y="1651"/>
                  </a:lnTo>
                  <a:lnTo>
                    <a:pt x="1084" y="1656"/>
                  </a:lnTo>
                  <a:lnTo>
                    <a:pt x="1076" y="1660"/>
                  </a:lnTo>
                  <a:lnTo>
                    <a:pt x="1054" y="1672"/>
                  </a:lnTo>
                  <a:lnTo>
                    <a:pt x="1038" y="1685"/>
                  </a:lnTo>
                  <a:lnTo>
                    <a:pt x="978" y="1719"/>
                  </a:lnTo>
                  <a:lnTo>
                    <a:pt x="927" y="1749"/>
                  </a:lnTo>
                  <a:lnTo>
                    <a:pt x="911" y="1757"/>
                  </a:lnTo>
                  <a:lnTo>
                    <a:pt x="902" y="1766"/>
                  </a:lnTo>
                  <a:lnTo>
                    <a:pt x="894" y="1766"/>
                  </a:lnTo>
                  <a:lnTo>
                    <a:pt x="881" y="1774"/>
                  </a:lnTo>
                  <a:lnTo>
                    <a:pt x="864" y="1783"/>
                  </a:lnTo>
                  <a:lnTo>
                    <a:pt x="830" y="1795"/>
                  </a:lnTo>
                  <a:lnTo>
                    <a:pt x="788" y="1816"/>
                  </a:lnTo>
                  <a:lnTo>
                    <a:pt x="767" y="1825"/>
                  </a:lnTo>
                  <a:lnTo>
                    <a:pt x="754" y="1829"/>
                  </a:lnTo>
                  <a:lnTo>
                    <a:pt x="750" y="1829"/>
                  </a:lnTo>
                  <a:lnTo>
                    <a:pt x="745" y="1833"/>
                  </a:lnTo>
                  <a:lnTo>
                    <a:pt x="737" y="1833"/>
                  </a:lnTo>
                  <a:lnTo>
                    <a:pt x="733" y="1833"/>
                  </a:lnTo>
                  <a:lnTo>
                    <a:pt x="724" y="1838"/>
                  </a:lnTo>
                  <a:lnTo>
                    <a:pt x="720" y="1838"/>
                  </a:lnTo>
                  <a:lnTo>
                    <a:pt x="716" y="1838"/>
                  </a:lnTo>
                  <a:lnTo>
                    <a:pt x="707" y="1838"/>
                  </a:lnTo>
                  <a:lnTo>
                    <a:pt x="703" y="1833"/>
                  </a:lnTo>
                  <a:lnTo>
                    <a:pt x="695" y="1833"/>
                  </a:lnTo>
                  <a:lnTo>
                    <a:pt x="686" y="1833"/>
                  </a:lnTo>
                  <a:lnTo>
                    <a:pt x="665" y="1825"/>
                  </a:lnTo>
                  <a:lnTo>
                    <a:pt x="652" y="1825"/>
                  </a:lnTo>
                  <a:lnTo>
                    <a:pt x="644" y="1821"/>
                  </a:lnTo>
                  <a:lnTo>
                    <a:pt x="631" y="1821"/>
                  </a:lnTo>
                  <a:lnTo>
                    <a:pt x="618" y="1821"/>
                  </a:lnTo>
                  <a:lnTo>
                    <a:pt x="606" y="1816"/>
                  </a:lnTo>
                  <a:lnTo>
                    <a:pt x="597" y="1816"/>
                  </a:lnTo>
                  <a:lnTo>
                    <a:pt x="593" y="1816"/>
                  </a:lnTo>
                  <a:lnTo>
                    <a:pt x="585" y="1821"/>
                  </a:lnTo>
                  <a:lnTo>
                    <a:pt x="576" y="1821"/>
                  </a:lnTo>
                  <a:lnTo>
                    <a:pt x="572" y="1821"/>
                  </a:lnTo>
                  <a:lnTo>
                    <a:pt x="563" y="1821"/>
                  </a:lnTo>
                  <a:lnTo>
                    <a:pt x="559" y="1825"/>
                  </a:lnTo>
                  <a:lnTo>
                    <a:pt x="551" y="1829"/>
                  </a:lnTo>
                  <a:lnTo>
                    <a:pt x="542" y="1829"/>
                  </a:lnTo>
                  <a:lnTo>
                    <a:pt x="517" y="1842"/>
                  </a:lnTo>
                  <a:lnTo>
                    <a:pt x="496" y="1850"/>
                  </a:lnTo>
                  <a:lnTo>
                    <a:pt x="487" y="1855"/>
                  </a:lnTo>
                  <a:lnTo>
                    <a:pt x="479" y="1859"/>
                  </a:lnTo>
                  <a:lnTo>
                    <a:pt x="474" y="1859"/>
                  </a:lnTo>
                  <a:lnTo>
                    <a:pt x="458" y="1863"/>
                  </a:lnTo>
                  <a:lnTo>
                    <a:pt x="453" y="1867"/>
                  </a:lnTo>
                  <a:lnTo>
                    <a:pt x="441" y="1867"/>
                  </a:lnTo>
                  <a:lnTo>
                    <a:pt x="428" y="1876"/>
                  </a:lnTo>
                  <a:lnTo>
                    <a:pt x="419" y="1880"/>
                  </a:lnTo>
                  <a:lnTo>
                    <a:pt x="415" y="1880"/>
                  </a:lnTo>
                  <a:lnTo>
                    <a:pt x="411" y="1880"/>
                  </a:lnTo>
                  <a:lnTo>
                    <a:pt x="402" y="1884"/>
                  </a:lnTo>
                  <a:lnTo>
                    <a:pt x="369" y="1893"/>
                  </a:lnTo>
                  <a:lnTo>
                    <a:pt x="360" y="1893"/>
                  </a:lnTo>
                  <a:lnTo>
                    <a:pt x="352" y="1897"/>
                  </a:lnTo>
                  <a:lnTo>
                    <a:pt x="339" y="1901"/>
                  </a:lnTo>
                  <a:lnTo>
                    <a:pt x="314" y="1910"/>
                  </a:lnTo>
                  <a:lnTo>
                    <a:pt x="305" y="1910"/>
                  </a:lnTo>
                  <a:lnTo>
                    <a:pt x="301" y="1914"/>
                  </a:lnTo>
                  <a:lnTo>
                    <a:pt x="301" y="1905"/>
                  </a:lnTo>
                  <a:lnTo>
                    <a:pt x="301" y="1897"/>
                  </a:lnTo>
                  <a:lnTo>
                    <a:pt x="297" y="1888"/>
                  </a:lnTo>
                  <a:lnTo>
                    <a:pt x="297" y="1884"/>
                  </a:lnTo>
                  <a:lnTo>
                    <a:pt x="292" y="1880"/>
                  </a:lnTo>
                  <a:lnTo>
                    <a:pt x="288" y="1871"/>
                  </a:lnTo>
                  <a:lnTo>
                    <a:pt x="284" y="1867"/>
                  </a:lnTo>
                  <a:lnTo>
                    <a:pt x="284" y="1863"/>
                  </a:lnTo>
                  <a:lnTo>
                    <a:pt x="280" y="1855"/>
                  </a:lnTo>
                  <a:lnTo>
                    <a:pt x="271" y="1846"/>
                  </a:lnTo>
                  <a:lnTo>
                    <a:pt x="267" y="1842"/>
                  </a:lnTo>
                  <a:lnTo>
                    <a:pt x="263" y="1838"/>
                  </a:lnTo>
                  <a:lnTo>
                    <a:pt x="254" y="1829"/>
                  </a:lnTo>
                  <a:lnTo>
                    <a:pt x="250" y="1825"/>
                  </a:lnTo>
                  <a:lnTo>
                    <a:pt x="246" y="1821"/>
                  </a:lnTo>
                  <a:lnTo>
                    <a:pt x="242" y="1816"/>
                  </a:lnTo>
                  <a:lnTo>
                    <a:pt x="237" y="1812"/>
                  </a:lnTo>
                  <a:lnTo>
                    <a:pt x="233" y="1808"/>
                  </a:lnTo>
                  <a:lnTo>
                    <a:pt x="229" y="1808"/>
                  </a:lnTo>
                  <a:lnTo>
                    <a:pt x="225" y="1808"/>
                  </a:lnTo>
                  <a:lnTo>
                    <a:pt x="220" y="1804"/>
                  </a:lnTo>
                  <a:lnTo>
                    <a:pt x="216" y="1804"/>
                  </a:lnTo>
                  <a:lnTo>
                    <a:pt x="212" y="1804"/>
                  </a:lnTo>
                  <a:lnTo>
                    <a:pt x="208" y="1804"/>
                  </a:lnTo>
                  <a:lnTo>
                    <a:pt x="195" y="1804"/>
                  </a:lnTo>
                  <a:lnTo>
                    <a:pt x="191" y="1804"/>
                  </a:lnTo>
                  <a:lnTo>
                    <a:pt x="187" y="1808"/>
                  </a:lnTo>
                  <a:lnTo>
                    <a:pt x="182" y="1808"/>
                  </a:lnTo>
                  <a:lnTo>
                    <a:pt x="178" y="1812"/>
                  </a:lnTo>
                  <a:lnTo>
                    <a:pt x="170" y="1816"/>
                  </a:lnTo>
                  <a:lnTo>
                    <a:pt x="165" y="1821"/>
                  </a:lnTo>
                  <a:lnTo>
                    <a:pt x="157" y="1821"/>
                  </a:lnTo>
                  <a:lnTo>
                    <a:pt x="153" y="1821"/>
                  </a:lnTo>
                  <a:lnTo>
                    <a:pt x="148" y="1816"/>
                  </a:lnTo>
                  <a:lnTo>
                    <a:pt x="144" y="1816"/>
                  </a:lnTo>
                  <a:lnTo>
                    <a:pt x="140" y="1812"/>
                  </a:lnTo>
                  <a:lnTo>
                    <a:pt x="140" y="1808"/>
                  </a:lnTo>
                  <a:lnTo>
                    <a:pt x="136" y="1808"/>
                  </a:lnTo>
                  <a:lnTo>
                    <a:pt x="132" y="1804"/>
                  </a:lnTo>
                  <a:lnTo>
                    <a:pt x="123" y="1804"/>
                  </a:lnTo>
                  <a:lnTo>
                    <a:pt x="110" y="1799"/>
                  </a:lnTo>
                  <a:lnTo>
                    <a:pt x="102" y="1799"/>
                  </a:lnTo>
                  <a:lnTo>
                    <a:pt x="98" y="1795"/>
                  </a:lnTo>
                  <a:lnTo>
                    <a:pt x="93" y="1791"/>
                  </a:lnTo>
                  <a:lnTo>
                    <a:pt x="89" y="1787"/>
                  </a:lnTo>
                  <a:lnTo>
                    <a:pt x="85" y="1783"/>
                  </a:lnTo>
                  <a:lnTo>
                    <a:pt x="81" y="1778"/>
                  </a:lnTo>
                  <a:lnTo>
                    <a:pt x="81" y="1774"/>
                  </a:lnTo>
                  <a:lnTo>
                    <a:pt x="81" y="1770"/>
                  </a:lnTo>
                  <a:lnTo>
                    <a:pt x="77" y="1766"/>
                  </a:lnTo>
                  <a:lnTo>
                    <a:pt x="77" y="1761"/>
                  </a:lnTo>
                  <a:lnTo>
                    <a:pt x="77" y="1757"/>
                  </a:lnTo>
                  <a:lnTo>
                    <a:pt x="72" y="1749"/>
                  </a:lnTo>
                  <a:lnTo>
                    <a:pt x="72" y="1744"/>
                  </a:lnTo>
                  <a:lnTo>
                    <a:pt x="72" y="1740"/>
                  </a:lnTo>
                  <a:lnTo>
                    <a:pt x="72" y="1736"/>
                  </a:lnTo>
                  <a:lnTo>
                    <a:pt x="77" y="1728"/>
                  </a:lnTo>
                  <a:lnTo>
                    <a:pt x="77" y="1723"/>
                  </a:lnTo>
                  <a:lnTo>
                    <a:pt x="81" y="1711"/>
                  </a:lnTo>
                  <a:lnTo>
                    <a:pt x="81" y="1706"/>
                  </a:lnTo>
                  <a:lnTo>
                    <a:pt x="81" y="1702"/>
                  </a:lnTo>
                  <a:lnTo>
                    <a:pt x="81" y="1698"/>
                  </a:lnTo>
                  <a:lnTo>
                    <a:pt x="81" y="1694"/>
                  </a:lnTo>
                  <a:lnTo>
                    <a:pt x="77" y="1689"/>
                  </a:lnTo>
                  <a:lnTo>
                    <a:pt x="72" y="1689"/>
                  </a:lnTo>
                  <a:lnTo>
                    <a:pt x="68" y="1689"/>
                  </a:lnTo>
                  <a:lnTo>
                    <a:pt x="64" y="1685"/>
                  </a:lnTo>
                  <a:lnTo>
                    <a:pt x="60" y="1685"/>
                  </a:lnTo>
                  <a:lnTo>
                    <a:pt x="60" y="1681"/>
                  </a:lnTo>
                  <a:lnTo>
                    <a:pt x="55" y="1677"/>
                  </a:lnTo>
                  <a:lnTo>
                    <a:pt x="51" y="1668"/>
                  </a:lnTo>
                  <a:lnTo>
                    <a:pt x="47" y="1664"/>
                  </a:lnTo>
                  <a:lnTo>
                    <a:pt x="34" y="1647"/>
                  </a:lnTo>
                  <a:lnTo>
                    <a:pt x="30" y="1643"/>
                  </a:lnTo>
                  <a:lnTo>
                    <a:pt x="26" y="1634"/>
                  </a:lnTo>
                  <a:lnTo>
                    <a:pt x="17" y="1622"/>
                  </a:lnTo>
                  <a:lnTo>
                    <a:pt x="13" y="1613"/>
                  </a:lnTo>
                  <a:lnTo>
                    <a:pt x="9" y="1605"/>
                  </a:lnTo>
                  <a:lnTo>
                    <a:pt x="9" y="1596"/>
                  </a:lnTo>
                  <a:lnTo>
                    <a:pt x="5" y="1588"/>
                  </a:lnTo>
                  <a:lnTo>
                    <a:pt x="5" y="1584"/>
                  </a:lnTo>
                  <a:lnTo>
                    <a:pt x="5" y="1579"/>
                  </a:lnTo>
                  <a:lnTo>
                    <a:pt x="0" y="1575"/>
                  </a:lnTo>
                  <a:lnTo>
                    <a:pt x="0" y="1571"/>
                  </a:lnTo>
                  <a:close/>
                  <a:moveTo>
                    <a:pt x="1165" y="915"/>
                  </a:moveTo>
                  <a:lnTo>
                    <a:pt x="1165" y="919"/>
                  </a:lnTo>
                  <a:lnTo>
                    <a:pt x="1169" y="919"/>
                  </a:lnTo>
                  <a:lnTo>
                    <a:pt x="1173" y="923"/>
                  </a:lnTo>
                  <a:lnTo>
                    <a:pt x="1181" y="932"/>
                  </a:lnTo>
                  <a:lnTo>
                    <a:pt x="1186" y="936"/>
                  </a:lnTo>
                  <a:lnTo>
                    <a:pt x="1194" y="940"/>
                  </a:lnTo>
                  <a:lnTo>
                    <a:pt x="1203" y="944"/>
                  </a:lnTo>
                  <a:lnTo>
                    <a:pt x="1211" y="953"/>
                  </a:lnTo>
                  <a:lnTo>
                    <a:pt x="1220" y="957"/>
                  </a:lnTo>
                  <a:lnTo>
                    <a:pt x="1228" y="961"/>
                  </a:lnTo>
                  <a:lnTo>
                    <a:pt x="1236" y="965"/>
                  </a:lnTo>
                  <a:lnTo>
                    <a:pt x="1241" y="965"/>
                  </a:lnTo>
                  <a:lnTo>
                    <a:pt x="1253" y="970"/>
                  </a:lnTo>
                  <a:lnTo>
                    <a:pt x="1275" y="978"/>
                  </a:lnTo>
                  <a:lnTo>
                    <a:pt x="1279" y="978"/>
                  </a:lnTo>
                  <a:lnTo>
                    <a:pt x="1287" y="982"/>
                  </a:lnTo>
                  <a:lnTo>
                    <a:pt x="1296" y="987"/>
                  </a:lnTo>
                  <a:lnTo>
                    <a:pt x="1304" y="991"/>
                  </a:lnTo>
                  <a:lnTo>
                    <a:pt x="1308" y="995"/>
                  </a:lnTo>
                  <a:lnTo>
                    <a:pt x="1317" y="999"/>
                  </a:lnTo>
                  <a:lnTo>
                    <a:pt x="1321" y="1004"/>
                  </a:lnTo>
                  <a:lnTo>
                    <a:pt x="1321" y="1008"/>
                  </a:lnTo>
                  <a:lnTo>
                    <a:pt x="1325" y="1008"/>
                  </a:lnTo>
                  <a:lnTo>
                    <a:pt x="1325" y="1016"/>
                  </a:lnTo>
                  <a:lnTo>
                    <a:pt x="1325" y="1020"/>
                  </a:lnTo>
                  <a:lnTo>
                    <a:pt x="1325" y="1025"/>
                  </a:lnTo>
                  <a:lnTo>
                    <a:pt x="1325" y="1029"/>
                  </a:lnTo>
                  <a:lnTo>
                    <a:pt x="1325" y="1033"/>
                  </a:lnTo>
                  <a:lnTo>
                    <a:pt x="1321" y="1037"/>
                  </a:lnTo>
                  <a:lnTo>
                    <a:pt x="1317" y="1046"/>
                  </a:lnTo>
                  <a:lnTo>
                    <a:pt x="1313" y="1050"/>
                  </a:lnTo>
                  <a:lnTo>
                    <a:pt x="1308" y="1054"/>
                  </a:lnTo>
                  <a:lnTo>
                    <a:pt x="1287" y="1076"/>
                  </a:lnTo>
                  <a:lnTo>
                    <a:pt x="1283" y="1080"/>
                  </a:lnTo>
                  <a:lnTo>
                    <a:pt x="1279" y="1088"/>
                  </a:lnTo>
                  <a:lnTo>
                    <a:pt x="1275" y="1092"/>
                  </a:lnTo>
                  <a:lnTo>
                    <a:pt x="1270" y="1097"/>
                  </a:lnTo>
                  <a:lnTo>
                    <a:pt x="1270" y="1101"/>
                  </a:lnTo>
                  <a:lnTo>
                    <a:pt x="1266" y="1105"/>
                  </a:lnTo>
                  <a:lnTo>
                    <a:pt x="1266" y="1114"/>
                  </a:lnTo>
                  <a:lnTo>
                    <a:pt x="1266" y="1118"/>
                  </a:lnTo>
                  <a:lnTo>
                    <a:pt x="1262" y="1122"/>
                  </a:lnTo>
                  <a:lnTo>
                    <a:pt x="1262" y="1126"/>
                  </a:lnTo>
                  <a:lnTo>
                    <a:pt x="1262" y="1135"/>
                  </a:lnTo>
                  <a:lnTo>
                    <a:pt x="1266" y="1139"/>
                  </a:lnTo>
                  <a:lnTo>
                    <a:pt x="1266" y="1143"/>
                  </a:lnTo>
                  <a:lnTo>
                    <a:pt x="1270" y="1148"/>
                  </a:lnTo>
                  <a:lnTo>
                    <a:pt x="1279" y="1160"/>
                  </a:lnTo>
                  <a:lnTo>
                    <a:pt x="1279" y="1164"/>
                  </a:lnTo>
                  <a:lnTo>
                    <a:pt x="1283" y="1169"/>
                  </a:lnTo>
                  <a:lnTo>
                    <a:pt x="1283" y="1177"/>
                  </a:lnTo>
                  <a:lnTo>
                    <a:pt x="1283" y="1186"/>
                  </a:lnTo>
                  <a:lnTo>
                    <a:pt x="1283" y="1190"/>
                  </a:lnTo>
                  <a:lnTo>
                    <a:pt x="1287" y="1190"/>
                  </a:lnTo>
                  <a:lnTo>
                    <a:pt x="1287" y="1194"/>
                  </a:lnTo>
                  <a:lnTo>
                    <a:pt x="1292" y="1198"/>
                  </a:lnTo>
                  <a:lnTo>
                    <a:pt x="1296" y="1198"/>
                  </a:lnTo>
                  <a:lnTo>
                    <a:pt x="1300" y="1203"/>
                  </a:lnTo>
                  <a:lnTo>
                    <a:pt x="1304" y="1203"/>
                  </a:lnTo>
                  <a:lnTo>
                    <a:pt x="1325" y="1207"/>
                  </a:lnTo>
                  <a:lnTo>
                    <a:pt x="1334" y="1211"/>
                  </a:lnTo>
                  <a:lnTo>
                    <a:pt x="1355" y="1215"/>
                  </a:lnTo>
                  <a:lnTo>
                    <a:pt x="1359" y="1215"/>
                  </a:lnTo>
                  <a:lnTo>
                    <a:pt x="1372" y="1219"/>
                  </a:lnTo>
                  <a:lnTo>
                    <a:pt x="1376" y="1224"/>
                  </a:lnTo>
                  <a:lnTo>
                    <a:pt x="1380" y="1224"/>
                  </a:lnTo>
                  <a:lnTo>
                    <a:pt x="1385" y="1224"/>
                  </a:lnTo>
                  <a:lnTo>
                    <a:pt x="1389" y="1224"/>
                  </a:lnTo>
                  <a:lnTo>
                    <a:pt x="1397" y="1224"/>
                  </a:lnTo>
                  <a:lnTo>
                    <a:pt x="1402" y="1224"/>
                  </a:lnTo>
                  <a:lnTo>
                    <a:pt x="1427" y="1219"/>
                  </a:lnTo>
                  <a:lnTo>
                    <a:pt x="1435" y="1215"/>
                  </a:lnTo>
                  <a:lnTo>
                    <a:pt x="1444" y="1215"/>
                  </a:lnTo>
                  <a:lnTo>
                    <a:pt x="1448" y="1215"/>
                  </a:lnTo>
                  <a:lnTo>
                    <a:pt x="1457" y="1219"/>
                  </a:lnTo>
                  <a:lnTo>
                    <a:pt x="1461" y="1219"/>
                  </a:lnTo>
                  <a:lnTo>
                    <a:pt x="1465" y="1224"/>
                  </a:lnTo>
                  <a:lnTo>
                    <a:pt x="1469" y="1224"/>
                  </a:lnTo>
                  <a:lnTo>
                    <a:pt x="1482" y="1236"/>
                  </a:lnTo>
                  <a:lnTo>
                    <a:pt x="1486" y="1236"/>
                  </a:lnTo>
                  <a:lnTo>
                    <a:pt x="1490" y="1236"/>
                  </a:lnTo>
                  <a:lnTo>
                    <a:pt x="1495" y="1241"/>
                  </a:lnTo>
                  <a:lnTo>
                    <a:pt x="1499" y="1241"/>
                  </a:lnTo>
                  <a:lnTo>
                    <a:pt x="1503" y="1236"/>
                  </a:lnTo>
                  <a:lnTo>
                    <a:pt x="1503" y="1232"/>
                  </a:lnTo>
                  <a:lnTo>
                    <a:pt x="1507" y="1228"/>
                  </a:lnTo>
                  <a:lnTo>
                    <a:pt x="1512" y="1211"/>
                  </a:lnTo>
                  <a:lnTo>
                    <a:pt x="1516" y="1207"/>
                  </a:lnTo>
                  <a:lnTo>
                    <a:pt x="1516" y="1203"/>
                  </a:lnTo>
                  <a:lnTo>
                    <a:pt x="1520" y="1198"/>
                  </a:lnTo>
                  <a:lnTo>
                    <a:pt x="1524" y="1198"/>
                  </a:lnTo>
                  <a:lnTo>
                    <a:pt x="1524" y="1194"/>
                  </a:lnTo>
                  <a:lnTo>
                    <a:pt x="1533" y="1190"/>
                  </a:lnTo>
                  <a:lnTo>
                    <a:pt x="1537" y="1181"/>
                  </a:lnTo>
                  <a:lnTo>
                    <a:pt x="1541" y="1177"/>
                  </a:lnTo>
                  <a:lnTo>
                    <a:pt x="1546" y="1177"/>
                  </a:lnTo>
                  <a:lnTo>
                    <a:pt x="1554" y="1169"/>
                  </a:lnTo>
                  <a:lnTo>
                    <a:pt x="1558" y="1169"/>
                  </a:lnTo>
                  <a:lnTo>
                    <a:pt x="1558" y="1164"/>
                  </a:lnTo>
                  <a:lnTo>
                    <a:pt x="1562" y="1164"/>
                  </a:lnTo>
                  <a:lnTo>
                    <a:pt x="1562" y="1160"/>
                  </a:lnTo>
                  <a:lnTo>
                    <a:pt x="1562" y="1156"/>
                  </a:lnTo>
                  <a:lnTo>
                    <a:pt x="1567" y="1152"/>
                  </a:lnTo>
                  <a:lnTo>
                    <a:pt x="1567" y="1148"/>
                  </a:lnTo>
                  <a:lnTo>
                    <a:pt x="1567" y="1143"/>
                  </a:lnTo>
                  <a:lnTo>
                    <a:pt x="1571" y="1139"/>
                  </a:lnTo>
                  <a:lnTo>
                    <a:pt x="1571" y="1135"/>
                  </a:lnTo>
                  <a:lnTo>
                    <a:pt x="1571" y="1131"/>
                  </a:lnTo>
                  <a:lnTo>
                    <a:pt x="1567" y="1126"/>
                  </a:lnTo>
                  <a:lnTo>
                    <a:pt x="1567" y="1118"/>
                  </a:lnTo>
                  <a:lnTo>
                    <a:pt x="1562" y="1114"/>
                  </a:lnTo>
                  <a:lnTo>
                    <a:pt x="1562" y="1109"/>
                  </a:lnTo>
                  <a:lnTo>
                    <a:pt x="1554" y="1109"/>
                  </a:lnTo>
                  <a:lnTo>
                    <a:pt x="1550" y="1109"/>
                  </a:lnTo>
                  <a:lnTo>
                    <a:pt x="1546" y="1105"/>
                  </a:lnTo>
                  <a:lnTo>
                    <a:pt x="1524" y="1105"/>
                  </a:lnTo>
                  <a:lnTo>
                    <a:pt x="1516" y="1105"/>
                  </a:lnTo>
                  <a:lnTo>
                    <a:pt x="1516" y="1101"/>
                  </a:lnTo>
                  <a:lnTo>
                    <a:pt x="1507" y="1101"/>
                  </a:lnTo>
                  <a:lnTo>
                    <a:pt x="1503" y="1101"/>
                  </a:lnTo>
                  <a:lnTo>
                    <a:pt x="1503" y="1097"/>
                  </a:lnTo>
                  <a:lnTo>
                    <a:pt x="1499" y="1092"/>
                  </a:lnTo>
                  <a:lnTo>
                    <a:pt x="1495" y="1092"/>
                  </a:lnTo>
                  <a:lnTo>
                    <a:pt x="1495" y="1088"/>
                  </a:lnTo>
                  <a:lnTo>
                    <a:pt x="1490" y="1084"/>
                  </a:lnTo>
                  <a:lnTo>
                    <a:pt x="1486" y="1067"/>
                  </a:lnTo>
                  <a:lnTo>
                    <a:pt x="1482" y="1063"/>
                  </a:lnTo>
                  <a:lnTo>
                    <a:pt x="1482" y="1059"/>
                  </a:lnTo>
                  <a:lnTo>
                    <a:pt x="1478" y="1054"/>
                  </a:lnTo>
                  <a:lnTo>
                    <a:pt x="1474" y="1050"/>
                  </a:lnTo>
                  <a:lnTo>
                    <a:pt x="1474" y="1046"/>
                  </a:lnTo>
                  <a:lnTo>
                    <a:pt x="1474" y="1042"/>
                  </a:lnTo>
                  <a:lnTo>
                    <a:pt x="1474" y="1037"/>
                  </a:lnTo>
                  <a:lnTo>
                    <a:pt x="1474" y="1033"/>
                  </a:lnTo>
                  <a:lnTo>
                    <a:pt x="1474" y="1029"/>
                  </a:lnTo>
                  <a:lnTo>
                    <a:pt x="1478" y="1016"/>
                  </a:lnTo>
                  <a:lnTo>
                    <a:pt x="1478" y="1012"/>
                  </a:lnTo>
                  <a:lnTo>
                    <a:pt x="1478" y="1008"/>
                  </a:lnTo>
                  <a:lnTo>
                    <a:pt x="1478" y="1004"/>
                  </a:lnTo>
                  <a:lnTo>
                    <a:pt x="1474" y="1004"/>
                  </a:lnTo>
                  <a:lnTo>
                    <a:pt x="1474" y="999"/>
                  </a:lnTo>
                  <a:lnTo>
                    <a:pt x="1465" y="987"/>
                  </a:lnTo>
                  <a:lnTo>
                    <a:pt x="1461" y="982"/>
                  </a:lnTo>
                  <a:lnTo>
                    <a:pt x="1457" y="978"/>
                  </a:lnTo>
                  <a:lnTo>
                    <a:pt x="1457" y="974"/>
                  </a:lnTo>
                  <a:lnTo>
                    <a:pt x="1452" y="974"/>
                  </a:lnTo>
                  <a:lnTo>
                    <a:pt x="1440" y="965"/>
                  </a:lnTo>
                  <a:lnTo>
                    <a:pt x="1435" y="961"/>
                  </a:lnTo>
                  <a:lnTo>
                    <a:pt x="1431" y="953"/>
                  </a:lnTo>
                  <a:lnTo>
                    <a:pt x="1419" y="940"/>
                  </a:lnTo>
                  <a:lnTo>
                    <a:pt x="1402" y="919"/>
                  </a:lnTo>
                  <a:lnTo>
                    <a:pt x="1393" y="915"/>
                  </a:lnTo>
                  <a:lnTo>
                    <a:pt x="1393" y="910"/>
                  </a:lnTo>
                  <a:lnTo>
                    <a:pt x="1389" y="910"/>
                  </a:lnTo>
                  <a:lnTo>
                    <a:pt x="1385" y="910"/>
                  </a:lnTo>
                  <a:lnTo>
                    <a:pt x="1376" y="910"/>
                  </a:lnTo>
                  <a:lnTo>
                    <a:pt x="1372" y="910"/>
                  </a:lnTo>
                  <a:lnTo>
                    <a:pt x="1368" y="910"/>
                  </a:lnTo>
                  <a:lnTo>
                    <a:pt x="1359" y="910"/>
                  </a:lnTo>
                  <a:lnTo>
                    <a:pt x="1338" y="919"/>
                  </a:lnTo>
                  <a:lnTo>
                    <a:pt x="1330" y="919"/>
                  </a:lnTo>
                  <a:lnTo>
                    <a:pt x="1325" y="923"/>
                  </a:lnTo>
                  <a:lnTo>
                    <a:pt x="1321" y="923"/>
                  </a:lnTo>
                  <a:lnTo>
                    <a:pt x="1317" y="923"/>
                  </a:lnTo>
                  <a:lnTo>
                    <a:pt x="1313" y="923"/>
                  </a:lnTo>
                  <a:lnTo>
                    <a:pt x="1292" y="923"/>
                  </a:lnTo>
                  <a:lnTo>
                    <a:pt x="1287" y="923"/>
                  </a:lnTo>
                  <a:lnTo>
                    <a:pt x="1279" y="919"/>
                  </a:lnTo>
                  <a:lnTo>
                    <a:pt x="1275" y="919"/>
                  </a:lnTo>
                  <a:lnTo>
                    <a:pt x="1266" y="919"/>
                  </a:lnTo>
                  <a:lnTo>
                    <a:pt x="1262" y="915"/>
                  </a:lnTo>
                  <a:lnTo>
                    <a:pt x="1253" y="915"/>
                  </a:lnTo>
                  <a:lnTo>
                    <a:pt x="1245" y="910"/>
                  </a:lnTo>
                  <a:lnTo>
                    <a:pt x="1232" y="902"/>
                  </a:lnTo>
                  <a:lnTo>
                    <a:pt x="1224" y="898"/>
                  </a:lnTo>
                  <a:lnTo>
                    <a:pt x="1220" y="898"/>
                  </a:lnTo>
                  <a:lnTo>
                    <a:pt x="1211" y="893"/>
                  </a:lnTo>
                  <a:lnTo>
                    <a:pt x="1207" y="893"/>
                  </a:lnTo>
                  <a:lnTo>
                    <a:pt x="1198" y="893"/>
                  </a:lnTo>
                  <a:lnTo>
                    <a:pt x="1194" y="898"/>
                  </a:lnTo>
                  <a:lnTo>
                    <a:pt x="1186" y="898"/>
                  </a:lnTo>
                  <a:lnTo>
                    <a:pt x="1181" y="902"/>
                  </a:lnTo>
                  <a:lnTo>
                    <a:pt x="1177" y="906"/>
                  </a:lnTo>
                  <a:lnTo>
                    <a:pt x="1173" y="910"/>
                  </a:lnTo>
                  <a:lnTo>
                    <a:pt x="1165" y="91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1" name="Freeform 17"/>
            <p:cNvSpPr>
              <a:spLocks/>
            </p:cNvSpPr>
            <p:nvPr/>
          </p:nvSpPr>
          <p:spPr bwMode="auto">
            <a:xfrm>
              <a:off x="859163" y="2193283"/>
              <a:ext cx="294047" cy="282790"/>
            </a:xfrm>
            <a:custGeom>
              <a:avLst/>
              <a:gdLst>
                <a:gd name="T0" fmla="*/ 16 w 931"/>
                <a:gd name="T1" fmla="*/ 331 h 894"/>
                <a:gd name="T2" fmla="*/ 50 w 931"/>
                <a:gd name="T3" fmla="*/ 297 h 894"/>
                <a:gd name="T4" fmla="*/ 63 w 931"/>
                <a:gd name="T5" fmla="*/ 263 h 894"/>
                <a:gd name="T6" fmla="*/ 84 w 931"/>
                <a:gd name="T7" fmla="*/ 263 h 894"/>
                <a:gd name="T8" fmla="*/ 110 w 931"/>
                <a:gd name="T9" fmla="*/ 271 h 894"/>
                <a:gd name="T10" fmla="*/ 139 w 931"/>
                <a:gd name="T11" fmla="*/ 259 h 894"/>
                <a:gd name="T12" fmla="*/ 351 w 931"/>
                <a:gd name="T13" fmla="*/ 98 h 894"/>
                <a:gd name="T14" fmla="*/ 381 w 931"/>
                <a:gd name="T15" fmla="*/ 68 h 894"/>
                <a:gd name="T16" fmla="*/ 397 w 931"/>
                <a:gd name="T17" fmla="*/ 30 h 894"/>
                <a:gd name="T18" fmla="*/ 397 w 931"/>
                <a:gd name="T19" fmla="*/ 0 h 894"/>
                <a:gd name="T20" fmla="*/ 444 w 931"/>
                <a:gd name="T21" fmla="*/ 13 h 894"/>
                <a:gd name="T22" fmla="*/ 478 w 931"/>
                <a:gd name="T23" fmla="*/ 30 h 894"/>
                <a:gd name="T24" fmla="*/ 503 w 931"/>
                <a:gd name="T25" fmla="*/ 51 h 894"/>
                <a:gd name="T26" fmla="*/ 524 w 931"/>
                <a:gd name="T27" fmla="*/ 81 h 894"/>
                <a:gd name="T28" fmla="*/ 537 w 931"/>
                <a:gd name="T29" fmla="*/ 98 h 894"/>
                <a:gd name="T30" fmla="*/ 580 w 931"/>
                <a:gd name="T31" fmla="*/ 115 h 894"/>
                <a:gd name="T32" fmla="*/ 596 w 931"/>
                <a:gd name="T33" fmla="*/ 127 h 894"/>
                <a:gd name="T34" fmla="*/ 601 w 931"/>
                <a:gd name="T35" fmla="*/ 144 h 894"/>
                <a:gd name="T36" fmla="*/ 592 w 931"/>
                <a:gd name="T37" fmla="*/ 170 h 894"/>
                <a:gd name="T38" fmla="*/ 601 w 931"/>
                <a:gd name="T39" fmla="*/ 191 h 894"/>
                <a:gd name="T40" fmla="*/ 651 w 931"/>
                <a:gd name="T41" fmla="*/ 242 h 894"/>
                <a:gd name="T42" fmla="*/ 635 w 931"/>
                <a:gd name="T43" fmla="*/ 318 h 894"/>
                <a:gd name="T44" fmla="*/ 635 w 931"/>
                <a:gd name="T45" fmla="*/ 348 h 894"/>
                <a:gd name="T46" fmla="*/ 647 w 931"/>
                <a:gd name="T47" fmla="*/ 386 h 894"/>
                <a:gd name="T48" fmla="*/ 681 w 931"/>
                <a:gd name="T49" fmla="*/ 432 h 894"/>
                <a:gd name="T50" fmla="*/ 698 w 931"/>
                <a:gd name="T51" fmla="*/ 453 h 894"/>
                <a:gd name="T52" fmla="*/ 711 w 931"/>
                <a:gd name="T53" fmla="*/ 466 h 894"/>
                <a:gd name="T54" fmla="*/ 702 w 931"/>
                <a:gd name="T55" fmla="*/ 500 h 894"/>
                <a:gd name="T56" fmla="*/ 707 w 931"/>
                <a:gd name="T57" fmla="*/ 525 h 894"/>
                <a:gd name="T58" fmla="*/ 715 w 931"/>
                <a:gd name="T59" fmla="*/ 547 h 894"/>
                <a:gd name="T60" fmla="*/ 740 w 931"/>
                <a:gd name="T61" fmla="*/ 563 h 894"/>
                <a:gd name="T62" fmla="*/ 770 w 931"/>
                <a:gd name="T63" fmla="*/ 576 h 894"/>
                <a:gd name="T64" fmla="*/ 795 w 931"/>
                <a:gd name="T65" fmla="*/ 585 h 894"/>
                <a:gd name="T66" fmla="*/ 821 w 931"/>
                <a:gd name="T67" fmla="*/ 568 h 894"/>
                <a:gd name="T68" fmla="*/ 850 w 931"/>
                <a:gd name="T69" fmla="*/ 568 h 894"/>
                <a:gd name="T70" fmla="*/ 872 w 931"/>
                <a:gd name="T71" fmla="*/ 580 h 894"/>
                <a:gd name="T72" fmla="*/ 897 w 931"/>
                <a:gd name="T73" fmla="*/ 606 h 894"/>
                <a:gd name="T74" fmla="*/ 918 w 931"/>
                <a:gd name="T75" fmla="*/ 635 h 894"/>
                <a:gd name="T76" fmla="*/ 931 w 931"/>
                <a:gd name="T77" fmla="*/ 669 h 894"/>
                <a:gd name="T78" fmla="*/ 893 w 931"/>
                <a:gd name="T79" fmla="*/ 686 h 894"/>
                <a:gd name="T80" fmla="*/ 859 w 931"/>
                <a:gd name="T81" fmla="*/ 699 h 894"/>
                <a:gd name="T82" fmla="*/ 821 w 931"/>
                <a:gd name="T83" fmla="*/ 724 h 894"/>
                <a:gd name="T84" fmla="*/ 740 w 931"/>
                <a:gd name="T85" fmla="*/ 750 h 894"/>
                <a:gd name="T86" fmla="*/ 630 w 931"/>
                <a:gd name="T87" fmla="*/ 792 h 894"/>
                <a:gd name="T88" fmla="*/ 567 w 931"/>
                <a:gd name="T89" fmla="*/ 818 h 894"/>
                <a:gd name="T90" fmla="*/ 533 w 931"/>
                <a:gd name="T91" fmla="*/ 847 h 894"/>
                <a:gd name="T92" fmla="*/ 516 w 931"/>
                <a:gd name="T93" fmla="*/ 877 h 894"/>
                <a:gd name="T94" fmla="*/ 474 w 931"/>
                <a:gd name="T95" fmla="*/ 860 h 894"/>
                <a:gd name="T96" fmla="*/ 444 w 931"/>
                <a:gd name="T97" fmla="*/ 864 h 894"/>
                <a:gd name="T98" fmla="*/ 376 w 931"/>
                <a:gd name="T99" fmla="*/ 818 h 894"/>
                <a:gd name="T100" fmla="*/ 338 w 931"/>
                <a:gd name="T101" fmla="*/ 792 h 894"/>
                <a:gd name="T102" fmla="*/ 317 w 931"/>
                <a:gd name="T103" fmla="*/ 767 h 894"/>
                <a:gd name="T104" fmla="*/ 296 w 931"/>
                <a:gd name="T105" fmla="*/ 737 h 894"/>
                <a:gd name="T106" fmla="*/ 283 w 931"/>
                <a:gd name="T107" fmla="*/ 699 h 894"/>
                <a:gd name="T108" fmla="*/ 270 w 931"/>
                <a:gd name="T109" fmla="*/ 631 h 894"/>
                <a:gd name="T110" fmla="*/ 262 w 931"/>
                <a:gd name="T111" fmla="*/ 602 h 894"/>
                <a:gd name="T112" fmla="*/ 241 w 931"/>
                <a:gd name="T113" fmla="*/ 563 h 894"/>
                <a:gd name="T114" fmla="*/ 199 w 931"/>
                <a:gd name="T115" fmla="*/ 508 h 894"/>
                <a:gd name="T116" fmla="*/ 165 w 931"/>
                <a:gd name="T117" fmla="*/ 483 h 894"/>
                <a:gd name="T118" fmla="*/ 97 w 931"/>
                <a:gd name="T119" fmla="*/ 441 h 894"/>
                <a:gd name="T120" fmla="*/ 46 w 931"/>
                <a:gd name="T121" fmla="*/ 394 h 894"/>
                <a:gd name="T122" fmla="*/ 8 w 931"/>
                <a:gd name="T123" fmla="*/ 36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1" h="894">
                  <a:moveTo>
                    <a:pt x="0" y="360"/>
                  </a:moveTo>
                  <a:lnTo>
                    <a:pt x="0" y="356"/>
                  </a:lnTo>
                  <a:lnTo>
                    <a:pt x="4" y="352"/>
                  </a:lnTo>
                  <a:lnTo>
                    <a:pt x="8" y="348"/>
                  </a:lnTo>
                  <a:lnTo>
                    <a:pt x="16" y="331"/>
                  </a:lnTo>
                  <a:lnTo>
                    <a:pt x="25" y="322"/>
                  </a:lnTo>
                  <a:lnTo>
                    <a:pt x="29" y="318"/>
                  </a:lnTo>
                  <a:lnTo>
                    <a:pt x="42" y="305"/>
                  </a:lnTo>
                  <a:lnTo>
                    <a:pt x="46" y="301"/>
                  </a:lnTo>
                  <a:lnTo>
                    <a:pt x="50" y="297"/>
                  </a:lnTo>
                  <a:lnTo>
                    <a:pt x="50" y="293"/>
                  </a:lnTo>
                  <a:lnTo>
                    <a:pt x="55" y="284"/>
                  </a:lnTo>
                  <a:lnTo>
                    <a:pt x="59" y="271"/>
                  </a:lnTo>
                  <a:lnTo>
                    <a:pt x="63" y="267"/>
                  </a:lnTo>
                  <a:lnTo>
                    <a:pt x="63" y="263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59"/>
                  </a:lnTo>
                  <a:lnTo>
                    <a:pt x="80" y="259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1" y="271"/>
                  </a:lnTo>
                  <a:lnTo>
                    <a:pt x="110" y="271"/>
                  </a:lnTo>
                  <a:lnTo>
                    <a:pt x="114" y="271"/>
                  </a:lnTo>
                  <a:lnTo>
                    <a:pt x="122" y="271"/>
                  </a:lnTo>
                  <a:lnTo>
                    <a:pt x="127" y="267"/>
                  </a:lnTo>
                  <a:lnTo>
                    <a:pt x="135" y="263"/>
                  </a:lnTo>
                  <a:lnTo>
                    <a:pt x="139" y="259"/>
                  </a:lnTo>
                  <a:lnTo>
                    <a:pt x="152" y="254"/>
                  </a:lnTo>
                  <a:lnTo>
                    <a:pt x="160" y="246"/>
                  </a:lnTo>
                  <a:lnTo>
                    <a:pt x="173" y="233"/>
                  </a:lnTo>
                  <a:lnTo>
                    <a:pt x="330" y="115"/>
                  </a:lnTo>
                  <a:lnTo>
                    <a:pt x="351" y="98"/>
                  </a:lnTo>
                  <a:lnTo>
                    <a:pt x="359" y="89"/>
                  </a:lnTo>
                  <a:lnTo>
                    <a:pt x="368" y="81"/>
                  </a:lnTo>
                  <a:lnTo>
                    <a:pt x="372" y="77"/>
                  </a:lnTo>
                  <a:lnTo>
                    <a:pt x="376" y="72"/>
                  </a:lnTo>
                  <a:lnTo>
                    <a:pt x="381" y="68"/>
                  </a:lnTo>
                  <a:lnTo>
                    <a:pt x="385" y="60"/>
                  </a:lnTo>
                  <a:lnTo>
                    <a:pt x="389" y="55"/>
                  </a:lnTo>
                  <a:lnTo>
                    <a:pt x="393" y="51"/>
                  </a:lnTo>
                  <a:lnTo>
                    <a:pt x="393" y="39"/>
                  </a:lnTo>
                  <a:lnTo>
                    <a:pt x="397" y="30"/>
                  </a:lnTo>
                  <a:lnTo>
                    <a:pt x="397" y="26"/>
                  </a:lnTo>
                  <a:lnTo>
                    <a:pt x="397" y="17"/>
                  </a:lnTo>
                  <a:lnTo>
                    <a:pt x="402" y="9"/>
                  </a:lnTo>
                  <a:lnTo>
                    <a:pt x="402" y="5"/>
                  </a:lnTo>
                  <a:lnTo>
                    <a:pt x="397" y="0"/>
                  </a:lnTo>
                  <a:lnTo>
                    <a:pt x="410" y="5"/>
                  </a:lnTo>
                  <a:lnTo>
                    <a:pt x="419" y="5"/>
                  </a:lnTo>
                  <a:lnTo>
                    <a:pt x="423" y="9"/>
                  </a:lnTo>
                  <a:lnTo>
                    <a:pt x="436" y="9"/>
                  </a:lnTo>
                  <a:lnTo>
                    <a:pt x="444" y="13"/>
                  </a:lnTo>
                  <a:lnTo>
                    <a:pt x="453" y="17"/>
                  </a:lnTo>
                  <a:lnTo>
                    <a:pt x="457" y="17"/>
                  </a:lnTo>
                  <a:lnTo>
                    <a:pt x="465" y="22"/>
                  </a:lnTo>
                  <a:lnTo>
                    <a:pt x="469" y="26"/>
                  </a:lnTo>
                  <a:lnTo>
                    <a:pt x="478" y="30"/>
                  </a:lnTo>
                  <a:lnTo>
                    <a:pt x="486" y="34"/>
                  </a:lnTo>
                  <a:lnTo>
                    <a:pt x="491" y="39"/>
                  </a:lnTo>
                  <a:lnTo>
                    <a:pt x="495" y="43"/>
                  </a:lnTo>
                  <a:lnTo>
                    <a:pt x="499" y="47"/>
                  </a:lnTo>
                  <a:lnTo>
                    <a:pt x="503" y="51"/>
                  </a:lnTo>
                  <a:lnTo>
                    <a:pt x="508" y="55"/>
                  </a:lnTo>
                  <a:lnTo>
                    <a:pt x="512" y="64"/>
                  </a:lnTo>
                  <a:lnTo>
                    <a:pt x="520" y="72"/>
                  </a:lnTo>
                  <a:lnTo>
                    <a:pt x="520" y="77"/>
                  </a:lnTo>
                  <a:lnTo>
                    <a:pt x="524" y="81"/>
                  </a:lnTo>
                  <a:lnTo>
                    <a:pt x="524" y="85"/>
                  </a:lnTo>
                  <a:lnTo>
                    <a:pt x="524" y="89"/>
                  </a:lnTo>
                  <a:lnTo>
                    <a:pt x="529" y="94"/>
                  </a:lnTo>
                  <a:lnTo>
                    <a:pt x="533" y="98"/>
                  </a:lnTo>
                  <a:lnTo>
                    <a:pt x="537" y="98"/>
                  </a:lnTo>
                  <a:lnTo>
                    <a:pt x="541" y="102"/>
                  </a:lnTo>
                  <a:lnTo>
                    <a:pt x="546" y="102"/>
                  </a:lnTo>
                  <a:lnTo>
                    <a:pt x="550" y="106"/>
                  </a:lnTo>
                  <a:lnTo>
                    <a:pt x="571" y="115"/>
                  </a:lnTo>
                  <a:lnTo>
                    <a:pt x="580" y="115"/>
                  </a:lnTo>
                  <a:lnTo>
                    <a:pt x="584" y="119"/>
                  </a:lnTo>
                  <a:lnTo>
                    <a:pt x="588" y="119"/>
                  </a:lnTo>
                  <a:lnTo>
                    <a:pt x="588" y="123"/>
                  </a:lnTo>
                  <a:lnTo>
                    <a:pt x="592" y="127"/>
                  </a:lnTo>
                  <a:lnTo>
                    <a:pt x="596" y="127"/>
                  </a:lnTo>
                  <a:lnTo>
                    <a:pt x="596" y="132"/>
                  </a:lnTo>
                  <a:lnTo>
                    <a:pt x="601" y="132"/>
                  </a:lnTo>
                  <a:lnTo>
                    <a:pt x="601" y="136"/>
                  </a:lnTo>
                  <a:lnTo>
                    <a:pt x="601" y="140"/>
                  </a:lnTo>
                  <a:lnTo>
                    <a:pt x="601" y="144"/>
                  </a:lnTo>
                  <a:lnTo>
                    <a:pt x="601" y="149"/>
                  </a:lnTo>
                  <a:lnTo>
                    <a:pt x="596" y="153"/>
                  </a:lnTo>
                  <a:lnTo>
                    <a:pt x="596" y="161"/>
                  </a:lnTo>
                  <a:lnTo>
                    <a:pt x="592" y="166"/>
                  </a:lnTo>
                  <a:lnTo>
                    <a:pt x="592" y="170"/>
                  </a:lnTo>
                  <a:lnTo>
                    <a:pt x="592" y="174"/>
                  </a:lnTo>
                  <a:lnTo>
                    <a:pt x="592" y="178"/>
                  </a:lnTo>
                  <a:lnTo>
                    <a:pt x="592" y="182"/>
                  </a:lnTo>
                  <a:lnTo>
                    <a:pt x="596" y="187"/>
                  </a:lnTo>
                  <a:lnTo>
                    <a:pt x="601" y="191"/>
                  </a:lnTo>
                  <a:lnTo>
                    <a:pt x="605" y="199"/>
                  </a:lnTo>
                  <a:lnTo>
                    <a:pt x="613" y="204"/>
                  </a:lnTo>
                  <a:lnTo>
                    <a:pt x="618" y="208"/>
                  </a:lnTo>
                  <a:lnTo>
                    <a:pt x="651" y="233"/>
                  </a:lnTo>
                  <a:lnTo>
                    <a:pt x="651" y="242"/>
                  </a:lnTo>
                  <a:lnTo>
                    <a:pt x="647" y="250"/>
                  </a:lnTo>
                  <a:lnTo>
                    <a:pt x="643" y="280"/>
                  </a:lnTo>
                  <a:lnTo>
                    <a:pt x="635" y="305"/>
                  </a:lnTo>
                  <a:lnTo>
                    <a:pt x="635" y="314"/>
                  </a:lnTo>
                  <a:lnTo>
                    <a:pt x="635" y="318"/>
                  </a:lnTo>
                  <a:lnTo>
                    <a:pt x="635" y="322"/>
                  </a:lnTo>
                  <a:lnTo>
                    <a:pt x="630" y="335"/>
                  </a:lnTo>
                  <a:lnTo>
                    <a:pt x="630" y="339"/>
                  </a:lnTo>
                  <a:lnTo>
                    <a:pt x="635" y="343"/>
                  </a:lnTo>
                  <a:lnTo>
                    <a:pt x="635" y="348"/>
                  </a:lnTo>
                  <a:lnTo>
                    <a:pt x="635" y="352"/>
                  </a:lnTo>
                  <a:lnTo>
                    <a:pt x="639" y="360"/>
                  </a:lnTo>
                  <a:lnTo>
                    <a:pt x="639" y="369"/>
                  </a:lnTo>
                  <a:lnTo>
                    <a:pt x="643" y="377"/>
                  </a:lnTo>
                  <a:lnTo>
                    <a:pt x="647" y="386"/>
                  </a:lnTo>
                  <a:lnTo>
                    <a:pt x="656" y="398"/>
                  </a:lnTo>
                  <a:lnTo>
                    <a:pt x="660" y="407"/>
                  </a:lnTo>
                  <a:lnTo>
                    <a:pt x="664" y="411"/>
                  </a:lnTo>
                  <a:lnTo>
                    <a:pt x="677" y="428"/>
                  </a:lnTo>
                  <a:lnTo>
                    <a:pt x="681" y="432"/>
                  </a:lnTo>
                  <a:lnTo>
                    <a:pt x="685" y="441"/>
                  </a:lnTo>
                  <a:lnTo>
                    <a:pt x="690" y="445"/>
                  </a:lnTo>
                  <a:lnTo>
                    <a:pt x="690" y="449"/>
                  </a:lnTo>
                  <a:lnTo>
                    <a:pt x="694" y="449"/>
                  </a:lnTo>
                  <a:lnTo>
                    <a:pt x="698" y="453"/>
                  </a:lnTo>
                  <a:lnTo>
                    <a:pt x="702" y="453"/>
                  </a:lnTo>
                  <a:lnTo>
                    <a:pt x="707" y="453"/>
                  </a:lnTo>
                  <a:lnTo>
                    <a:pt x="711" y="458"/>
                  </a:lnTo>
                  <a:lnTo>
                    <a:pt x="711" y="462"/>
                  </a:lnTo>
                  <a:lnTo>
                    <a:pt x="711" y="466"/>
                  </a:lnTo>
                  <a:lnTo>
                    <a:pt x="711" y="470"/>
                  </a:lnTo>
                  <a:lnTo>
                    <a:pt x="711" y="475"/>
                  </a:lnTo>
                  <a:lnTo>
                    <a:pt x="707" y="487"/>
                  </a:lnTo>
                  <a:lnTo>
                    <a:pt x="707" y="492"/>
                  </a:lnTo>
                  <a:lnTo>
                    <a:pt x="702" y="500"/>
                  </a:lnTo>
                  <a:lnTo>
                    <a:pt x="702" y="504"/>
                  </a:lnTo>
                  <a:lnTo>
                    <a:pt x="702" y="508"/>
                  </a:lnTo>
                  <a:lnTo>
                    <a:pt x="702" y="513"/>
                  </a:lnTo>
                  <a:lnTo>
                    <a:pt x="707" y="521"/>
                  </a:lnTo>
                  <a:lnTo>
                    <a:pt x="707" y="525"/>
                  </a:lnTo>
                  <a:lnTo>
                    <a:pt x="707" y="530"/>
                  </a:lnTo>
                  <a:lnTo>
                    <a:pt x="711" y="534"/>
                  </a:lnTo>
                  <a:lnTo>
                    <a:pt x="711" y="538"/>
                  </a:lnTo>
                  <a:lnTo>
                    <a:pt x="711" y="542"/>
                  </a:lnTo>
                  <a:lnTo>
                    <a:pt x="715" y="547"/>
                  </a:lnTo>
                  <a:lnTo>
                    <a:pt x="719" y="551"/>
                  </a:lnTo>
                  <a:lnTo>
                    <a:pt x="723" y="555"/>
                  </a:lnTo>
                  <a:lnTo>
                    <a:pt x="728" y="559"/>
                  </a:lnTo>
                  <a:lnTo>
                    <a:pt x="732" y="563"/>
                  </a:lnTo>
                  <a:lnTo>
                    <a:pt x="740" y="563"/>
                  </a:lnTo>
                  <a:lnTo>
                    <a:pt x="753" y="568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0" y="572"/>
                  </a:lnTo>
                  <a:lnTo>
                    <a:pt x="770" y="576"/>
                  </a:lnTo>
                  <a:lnTo>
                    <a:pt x="774" y="580"/>
                  </a:lnTo>
                  <a:lnTo>
                    <a:pt x="778" y="580"/>
                  </a:lnTo>
                  <a:lnTo>
                    <a:pt x="783" y="585"/>
                  </a:lnTo>
                  <a:lnTo>
                    <a:pt x="787" y="585"/>
                  </a:lnTo>
                  <a:lnTo>
                    <a:pt x="795" y="585"/>
                  </a:lnTo>
                  <a:lnTo>
                    <a:pt x="800" y="580"/>
                  </a:lnTo>
                  <a:lnTo>
                    <a:pt x="808" y="576"/>
                  </a:lnTo>
                  <a:lnTo>
                    <a:pt x="812" y="572"/>
                  </a:lnTo>
                  <a:lnTo>
                    <a:pt x="817" y="572"/>
                  </a:lnTo>
                  <a:lnTo>
                    <a:pt x="821" y="568"/>
                  </a:lnTo>
                  <a:lnTo>
                    <a:pt x="825" y="568"/>
                  </a:lnTo>
                  <a:lnTo>
                    <a:pt x="838" y="568"/>
                  </a:lnTo>
                  <a:lnTo>
                    <a:pt x="842" y="568"/>
                  </a:lnTo>
                  <a:lnTo>
                    <a:pt x="846" y="568"/>
                  </a:lnTo>
                  <a:lnTo>
                    <a:pt x="850" y="568"/>
                  </a:lnTo>
                  <a:lnTo>
                    <a:pt x="855" y="572"/>
                  </a:lnTo>
                  <a:lnTo>
                    <a:pt x="859" y="572"/>
                  </a:lnTo>
                  <a:lnTo>
                    <a:pt x="863" y="572"/>
                  </a:lnTo>
                  <a:lnTo>
                    <a:pt x="867" y="576"/>
                  </a:lnTo>
                  <a:lnTo>
                    <a:pt x="872" y="580"/>
                  </a:lnTo>
                  <a:lnTo>
                    <a:pt x="876" y="585"/>
                  </a:lnTo>
                  <a:lnTo>
                    <a:pt x="880" y="589"/>
                  </a:lnTo>
                  <a:lnTo>
                    <a:pt x="884" y="593"/>
                  </a:lnTo>
                  <a:lnTo>
                    <a:pt x="893" y="602"/>
                  </a:lnTo>
                  <a:lnTo>
                    <a:pt x="897" y="606"/>
                  </a:lnTo>
                  <a:lnTo>
                    <a:pt x="901" y="610"/>
                  </a:lnTo>
                  <a:lnTo>
                    <a:pt x="910" y="619"/>
                  </a:lnTo>
                  <a:lnTo>
                    <a:pt x="914" y="627"/>
                  </a:lnTo>
                  <a:lnTo>
                    <a:pt x="914" y="631"/>
                  </a:lnTo>
                  <a:lnTo>
                    <a:pt x="918" y="635"/>
                  </a:lnTo>
                  <a:lnTo>
                    <a:pt x="922" y="644"/>
                  </a:lnTo>
                  <a:lnTo>
                    <a:pt x="927" y="648"/>
                  </a:lnTo>
                  <a:lnTo>
                    <a:pt x="927" y="652"/>
                  </a:lnTo>
                  <a:lnTo>
                    <a:pt x="931" y="661"/>
                  </a:lnTo>
                  <a:lnTo>
                    <a:pt x="931" y="669"/>
                  </a:lnTo>
                  <a:lnTo>
                    <a:pt x="931" y="678"/>
                  </a:lnTo>
                  <a:lnTo>
                    <a:pt x="918" y="678"/>
                  </a:lnTo>
                  <a:lnTo>
                    <a:pt x="910" y="682"/>
                  </a:lnTo>
                  <a:lnTo>
                    <a:pt x="901" y="682"/>
                  </a:lnTo>
                  <a:lnTo>
                    <a:pt x="893" y="686"/>
                  </a:lnTo>
                  <a:lnTo>
                    <a:pt x="884" y="691"/>
                  </a:lnTo>
                  <a:lnTo>
                    <a:pt x="876" y="691"/>
                  </a:lnTo>
                  <a:lnTo>
                    <a:pt x="867" y="695"/>
                  </a:lnTo>
                  <a:lnTo>
                    <a:pt x="863" y="699"/>
                  </a:lnTo>
                  <a:lnTo>
                    <a:pt x="859" y="699"/>
                  </a:lnTo>
                  <a:lnTo>
                    <a:pt x="855" y="703"/>
                  </a:lnTo>
                  <a:lnTo>
                    <a:pt x="842" y="712"/>
                  </a:lnTo>
                  <a:lnTo>
                    <a:pt x="834" y="716"/>
                  </a:lnTo>
                  <a:lnTo>
                    <a:pt x="829" y="720"/>
                  </a:lnTo>
                  <a:lnTo>
                    <a:pt x="821" y="724"/>
                  </a:lnTo>
                  <a:lnTo>
                    <a:pt x="812" y="724"/>
                  </a:lnTo>
                  <a:lnTo>
                    <a:pt x="804" y="729"/>
                  </a:lnTo>
                  <a:lnTo>
                    <a:pt x="787" y="737"/>
                  </a:lnTo>
                  <a:lnTo>
                    <a:pt x="753" y="746"/>
                  </a:lnTo>
                  <a:lnTo>
                    <a:pt x="740" y="750"/>
                  </a:lnTo>
                  <a:lnTo>
                    <a:pt x="715" y="758"/>
                  </a:lnTo>
                  <a:lnTo>
                    <a:pt x="707" y="762"/>
                  </a:lnTo>
                  <a:lnTo>
                    <a:pt x="677" y="775"/>
                  </a:lnTo>
                  <a:lnTo>
                    <a:pt x="639" y="788"/>
                  </a:lnTo>
                  <a:lnTo>
                    <a:pt x="630" y="792"/>
                  </a:lnTo>
                  <a:lnTo>
                    <a:pt x="622" y="796"/>
                  </a:lnTo>
                  <a:lnTo>
                    <a:pt x="592" y="809"/>
                  </a:lnTo>
                  <a:lnTo>
                    <a:pt x="575" y="813"/>
                  </a:lnTo>
                  <a:lnTo>
                    <a:pt x="571" y="818"/>
                  </a:lnTo>
                  <a:lnTo>
                    <a:pt x="567" y="818"/>
                  </a:lnTo>
                  <a:lnTo>
                    <a:pt x="563" y="822"/>
                  </a:lnTo>
                  <a:lnTo>
                    <a:pt x="558" y="826"/>
                  </a:lnTo>
                  <a:lnTo>
                    <a:pt x="546" y="834"/>
                  </a:lnTo>
                  <a:lnTo>
                    <a:pt x="537" y="843"/>
                  </a:lnTo>
                  <a:lnTo>
                    <a:pt x="533" y="847"/>
                  </a:lnTo>
                  <a:lnTo>
                    <a:pt x="524" y="856"/>
                  </a:lnTo>
                  <a:lnTo>
                    <a:pt x="524" y="860"/>
                  </a:lnTo>
                  <a:lnTo>
                    <a:pt x="520" y="864"/>
                  </a:lnTo>
                  <a:lnTo>
                    <a:pt x="516" y="868"/>
                  </a:lnTo>
                  <a:lnTo>
                    <a:pt x="516" y="877"/>
                  </a:lnTo>
                  <a:lnTo>
                    <a:pt x="512" y="889"/>
                  </a:lnTo>
                  <a:lnTo>
                    <a:pt x="508" y="894"/>
                  </a:lnTo>
                  <a:lnTo>
                    <a:pt x="491" y="881"/>
                  </a:lnTo>
                  <a:lnTo>
                    <a:pt x="474" y="864"/>
                  </a:lnTo>
                  <a:lnTo>
                    <a:pt x="474" y="860"/>
                  </a:lnTo>
                  <a:lnTo>
                    <a:pt x="469" y="860"/>
                  </a:lnTo>
                  <a:lnTo>
                    <a:pt x="465" y="860"/>
                  </a:lnTo>
                  <a:lnTo>
                    <a:pt x="461" y="860"/>
                  </a:lnTo>
                  <a:lnTo>
                    <a:pt x="457" y="860"/>
                  </a:lnTo>
                  <a:lnTo>
                    <a:pt x="444" y="864"/>
                  </a:lnTo>
                  <a:lnTo>
                    <a:pt x="444" y="860"/>
                  </a:lnTo>
                  <a:lnTo>
                    <a:pt x="440" y="860"/>
                  </a:lnTo>
                  <a:lnTo>
                    <a:pt x="431" y="856"/>
                  </a:lnTo>
                  <a:lnTo>
                    <a:pt x="393" y="830"/>
                  </a:lnTo>
                  <a:lnTo>
                    <a:pt x="376" y="818"/>
                  </a:lnTo>
                  <a:lnTo>
                    <a:pt x="364" y="809"/>
                  </a:lnTo>
                  <a:lnTo>
                    <a:pt x="359" y="805"/>
                  </a:lnTo>
                  <a:lnTo>
                    <a:pt x="351" y="801"/>
                  </a:lnTo>
                  <a:lnTo>
                    <a:pt x="347" y="796"/>
                  </a:lnTo>
                  <a:lnTo>
                    <a:pt x="338" y="792"/>
                  </a:lnTo>
                  <a:lnTo>
                    <a:pt x="334" y="788"/>
                  </a:lnTo>
                  <a:lnTo>
                    <a:pt x="330" y="779"/>
                  </a:lnTo>
                  <a:lnTo>
                    <a:pt x="326" y="775"/>
                  </a:lnTo>
                  <a:lnTo>
                    <a:pt x="321" y="771"/>
                  </a:lnTo>
                  <a:lnTo>
                    <a:pt x="317" y="767"/>
                  </a:lnTo>
                  <a:lnTo>
                    <a:pt x="313" y="758"/>
                  </a:lnTo>
                  <a:lnTo>
                    <a:pt x="309" y="754"/>
                  </a:lnTo>
                  <a:lnTo>
                    <a:pt x="304" y="746"/>
                  </a:lnTo>
                  <a:lnTo>
                    <a:pt x="300" y="741"/>
                  </a:lnTo>
                  <a:lnTo>
                    <a:pt x="296" y="737"/>
                  </a:lnTo>
                  <a:lnTo>
                    <a:pt x="292" y="724"/>
                  </a:lnTo>
                  <a:lnTo>
                    <a:pt x="292" y="720"/>
                  </a:lnTo>
                  <a:lnTo>
                    <a:pt x="287" y="712"/>
                  </a:lnTo>
                  <a:lnTo>
                    <a:pt x="287" y="707"/>
                  </a:lnTo>
                  <a:lnTo>
                    <a:pt x="283" y="699"/>
                  </a:lnTo>
                  <a:lnTo>
                    <a:pt x="283" y="691"/>
                  </a:lnTo>
                  <a:lnTo>
                    <a:pt x="283" y="682"/>
                  </a:lnTo>
                  <a:lnTo>
                    <a:pt x="275" y="652"/>
                  </a:lnTo>
                  <a:lnTo>
                    <a:pt x="275" y="640"/>
                  </a:lnTo>
                  <a:lnTo>
                    <a:pt x="270" y="631"/>
                  </a:lnTo>
                  <a:lnTo>
                    <a:pt x="270" y="627"/>
                  </a:lnTo>
                  <a:lnTo>
                    <a:pt x="266" y="619"/>
                  </a:lnTo>
                  <a:lnTo>
                    <a:pt x="266" y="614"/>
                  </a:lnTo>
                  <a:lnTo>
                    <a:pt x="262" y="606"/>
                  </a:lnTo>
                  <a:lnTo>
                    <a:pt x="262" y="602"/>
                  </a:lnTo>
                  <a:lnTo>
                    <a:pt x="258" y="593"/>
                  </a:lnTo>
                  <a:lnTo>
                    <a:pt x="254" y="585"/>
                  </a:lnTo>
                  <a:lnTo>
                    <a:pt x="249" y="576"/>
                  </a:lnTo>
                  <a:lnTo>
                    <a:pt x="245" y="568"/>
                  </a:lnTo>
                  <a:lnTo>
                    <a:pt x="241" y="563"/>
                  </a:lnTo>
                  <a:lnTo>
                    <a:pt x="224" y="542"/>
                  </a:lnTo>
                  <a:lnTo>
                    <a:pt x="211" y="525"/>
                  </a:lnTo>
                  <a:lnTo>
                    <a:pt x="207" y="521"/>
                  </a:lnTo>
                  <a:lnTo>
                    <a:pt x="203" y="517"/>
                  </a:lnTo>
                  <a:lnTo>
                    <a:pt x="199" y="508"/>
                  </a:lnTo>
                  <a:lnTo>
                    <a:pt x="194" y="504"/>
                  </a:lnTo>
                  <a:lnTo>
                    <a:pt x="186" y="500"/>
                  </a:lnTo>
                  <a:lnTo>
                    <a:pt x="182" y="496"/>
                  </a:lnTo>
                  <a:lnTo>
                    <a:pt x="173" y="492"/>
                  </a:lnTo>
                  <a:lnTo>
                    <a:pt x="165" y="483"/>
                  </a:lnTo>
                  <a:lnTo>
                    <a:pt x="131" y="466"/>
                  </a:lnTo>
                  <a:lnTo>
                    <a:pt x="118" y="458"/>
                  </a:lnTo>
                  <a:lnTo>
                    <a:pt x="110" y="449"/>
                  </a:lnTo>
                  <a:lnTo>
                    <a:pt x="101" y="445"/>
                  </a:lnTo>
                  <a:lnTo>
                    <a:pt x="97" y="441"/>
                  </a:lnTo>
                  <a:lnTo>
                    <a:pt x="93" y="436"/>
                  </a:lnTo>
                  <a:lnTo>
                    <a:pt x="76" y="424"/>
                  </a:lnTo>
                  <a:lnTo>
                    <a:pt x="63" y="407"/>
                  </a:lnTo>
                  <a:lnTo>
                    <a:pt x="59" y="403"/>
                  </a:lnTo>
                  <a:lnTo>
                    <a:pt x="46" y="394"/>
                  </a:lnTo>
                  <a:lnTo>
                    <a:pt x="42" y="386"/>
                  </a:lnTo>
                  <a:lnTo>
                    <a:pt x="33" y="381"/>
                  </a:lnTo>
                  <a:lnTo>
                    <a:pt x="29" y="377"/>
                  </a:lnTo>
                  <a:lnTo>
                    <a:pt x="12" y="369"/>
                  </a:lnTo>
                  <a:lnTo>
                    <a:pt x="8" y="365"/>
                  </a:lnTo>
                  <a:lnTo>
                    <a:pt x="4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2" name="Freeform 18"/>
            <p:cNvSpPr>
              <a:spLocks/>
            </p:cNvSpPr>
            <p:nvPr/>
          </p:nvSpPr>
          <p:spPr bwMode="auto">
            <a:xfrm>
              <a:off x="1806020" y="4109504"/>
              <a:ext cx="472724" cy="551511"/>
            </a:xfrm>
            <a:custGeom>
              <a:avLst/>
              <a:gdLst>
                <a:gd name="T0" fmla="*/ 51 w 1495"/>
                <a:gd name="T1" fmla="*/ 542 h 1740"/>
                <a:gd name="T2" fmla="*/ 115 w 1495"/>
                <a:gd name="T3" fmla="*/ 474 h 1740"/>
                <a:gd name="T4" fmla="*/ 136 w 1495"/>
                <a:gd name="T5" fmla="*/ 398 h 1740"/>
                <a:gd name="T6" fmla="*/ 187 w 1495"/>
                <a:gd name="T7" fmla="*/ 398 h 1740"/>
                <a:gd name="T8" fmla="*/ 174 w 1495"/>
                <a:gd name="T9" fmla="*/ 500 h 1740"/>
                <a:gd name="T10" fmla="*/ 254 w 1495"/>
                <a:gd name="T11" fmla="*/ 466 h 1740"/>
                <a:gd name="T12" fmla="*/ 297 w 1495"/>
                <a:gd name="T13" fmla="*/ 356 h 1740"/>
                <a:gd name="T14" fmla="*/ 297 w 1495"/>
                <a:gd name="T15" fmla="*/ 280 h 1740"/>
                <a:gd name="T16" fmla="*/ 331 w 1495"/>
                <a:gd name="T17" fmla="*/ 208 h 1740"/>
                <a:gd name="T18" fmla="*/ 394 w 1495"/>
                <a:gd name="T19" fmla="*/ 165 h 1740"/>
                <a:gd name="T20" fmla="*/ 462 w 1495"/>
                <a:gd name="T21" fmla="*/ 199 h 1740"/>
                <a:gd name="T22" fmla="*/ 491 w 1495"/>
                <a:gd name="T23" fmla="*/ 284 h 1740"/>
                <a:gd name="T24" fmla="*/ 546 w 1495"/>
                <a:gd name="T25" fmla="*/ 271 h 1740"/>
                <a:gd name="T26" fmla="*/ 563 w 1495"/>
                <a:gd name="T27" fmla="*/ 186 h 1740"/>
                <a:gd name="T28" fmla="*/ 737 w 1495"/>
                <a:gd name="T29" fmla="*/ 131 h 1740"/>
                <a:gd name="T30" fmla="*/ 843 w 1495"/>
                <a:gd name="T31" fmla="*/ 76 h 1740"/>
                <a:gd name="T32" fmla="*/ 864 w 1495"/>
                <a:gd name="T33" fmla="*/ 21 h 1740"/>
                <a:gd name="T34" fmla="*/ 915 w 1495"/>
                <a:gd name="T35" fmla="*/ 89 h 1740"/>
                <a:gd name="T36" fmla="*/ 1008 w 1495"/>
                <a:gd name="T37" fmla="*/ 43 h 1740"/>
                <a:gd name="T38" fmla="*/ 1194 w 1495"/>
                <a:gd name="T39" fmla="*/ 0 h 1740"/>
                <a:gd name="T40" fmla="*/ 1292 w 1495"/>
                <a:gd name="T41" fmla="*/ 64 h 1740"/>
                <a:gd name="T42" fmla="*/ 1380 w 1495"/>
                <a:gd name="T43" fmla="*/ 178 h 1740"/>
                <a:gd name="T44" fmla="*/ 1359 w 1495"/>
                <a:gd name="T45" fmla="*/ 267 h 1740"/>
                <a:gd name="T46" fmla="*/ 1385 w 1495"/>
                <a:gd name="T47" fmla="*/ 356 h 1740"/>
                <a:gd name="T48" fmla="*/ 1397 w 1495"/>
                <a:gd name="T49" fmla="*/ 432 h 1740"/>
                <a:gd name="T50" fmla="*/ 1317 w 1495"/>
                <a:gd name="T51" fmla="*/ 508 h 1740"/>
                <a:gd name="T52" fmla="*/ 1296 w 1495"/>
                <a:gd name="T53" fmla="*/ 610 h 1740"/>
                <a:gd name="T54" fmla="*/ 1372 w 1495"/>
                <a:gd name="T55" fmla="*/ 673 h 1740"/>
                <a:gd name="T56" fmla="*/ 1423 w 1495"/>
                <a:gd name="T57" fmla="*/ 830 h 1740"/>
                <a:gd name="T58" fmla="*/ 1410 w 1495"/>
                <a:gd name="T59" fmla="*/ 923 h 1740"/>
                <a:gd name="T60" fmla="*/ 1490 w 1495"/>
                <a:gd name="T61" fmla="*/ 1008 h 1740"/>
                <a:gd name="T62" fmla="*/ 1423 w 1495"/>
                <a:gd name="T63" fmla="*/ 1211 h 1740"/>
                <a:gd name="T64" fmla="*/ 1347 w 1495"/>
                <a:gd name="T65" fmla="*/ 1338 h 1740"/>
                <a:gd name="T66" fmla="*/ 1224 w 1495"/>
                <a:gd name="T67" fmla="*/ 1342 h 1740"/>
                <a:gd name="T68" fmla="*/ 1152 w 1495"/>
                <a:gd name="T69" fmla="*/ 1503 h 1740"/>
                <a:gd name="T70" fmla="*/ 1152 w 1495"/>
                <a:gd name="T71" fmla="*/ 1613 h 1740"/>
                <a:gd name="T72" fmla="*/ 1101 w 1495"/>
                <a:gd name="T73" fmla="*/ 1668 h 1740"/>
                <a:gd name="T74" fmla="*/ 949 w 1495"/>
                <a:gd name="T75" fmla="*/ 1664 h 1740"/>
                <a:gd name="T76" fmla="*/ 834 w 1495"/>
                <a:gd name="T77" fmla="*/ 1723 h 1740"/>
                <a:gd name="T78" fmla="*/ 762 w 1495"/>
                <a:gd name="T79" fmla="*/ 1643 h 1740"/>
                <a:gd name="T80" fmla="*/ 889 w 1495"/>
                <a:gd name="T81" fmla="*/ 1592 h 1740"/>
                <a:gd name="T82" fmla="*/ 902 w 1495"/>
                <a:gd name="T83" fmla="*/ 1533 h 1740"/>
                <a:gd name="T84" fmla="*/ 855 w 1495"/>
                <a:gd name="T85" fmla="*/ 1452 h 1740"/>
                <a:gd name="T86" fmla="*/ 872 w 1495"/>
                <a:gd name="T87" fmla="*/ 1363 h 1740"/>
                <a:gd name="T88" fmla="*/ 860 w 1495"/>
                <a:gd name="T89" fmla="*/ 1296 h 1740"/>
                <a:gd name="T90" fmla="*/ 796 w 1495"/>
                <a:gd name="T91" fmla="*/ 1245 h 1740"/>
                <a:gd name="T92" fmla="*/ 712 w 1495"/>
                <a:gd name="T93" fmla="*/ 1287 h 1740"/>
                <a:gd name="T94" fmla="*/ 614 w 1495"/>
                <a:gd name="T95" fmla="*/ 1228 h 1740"/>
                <a:gd name="T96" fmla="*/ 568 w 1495"/>
                <a:gd name="T97" fmla="*/ 1101 h 1740"/>
                <a:gd name="T98" fmla="*/ 479 w 1495"/>
                <a:gd name="T99" fmla="*/ 1050 h 1740"/>
                <a:gd name="T100" fmla="*/ 407 w 1495"/>
                <a:gd name="T101" fmla="*/ 982 h 1740"/>
                <a:gd name="T102" fmla="*/ 326 w 1495"/>
                <a:gd name="T103" fmla="*/ 1025 h 1740"/>
                <a:gd name="T104" fmla="*/ 292 w 1495"/>
                <a:gd name="T105" fmla="*/ 944 h 1740"/>
                <a:gd name="T106" fmla="*/ 326 w 1495"/>
                <a:gd name="T107" fmla="*/ 872 h 1740"/>
                <a:gd name="T108" fmla="*/ 347 w 1495"/>
                <a:gd name="T109" fmla="*/ 805 h 1740"/>
                <a:gd name="T110" fmla="*/ 428 w 1495"/>
                <a:gd name="T111" fmla="*/ 711 h 1740"/>
                <a:gd name="T112" fmla="*/ 390 w 1495"/>
                <a:gd name="T113" fmla="*/ 669 h 1740"/>
                <a:gd name="T114" fmla="*/ 297 w 1495"/>
                <a:gd name="T115" fmla="*/ 741 h 1740"/>
                <a:gd name="T116" fmla="*/ 216 w 1495"/>
                <a:gd name="T117" fmla="*/ 800 h 1740"/>
                <a:gd name="T118" fmla="*/ 123 w 1495"/>
                <a:gd name="T119" fmla="*/ 783 h 1740"/>
                <a:gd name="T120" fmla="*/ 98 w 1495"/>
                <a:gd name="T121" fmla="*/ 728 h 1740"/>
                <a:gd name="T122" fmla="*/ 34 w 1495"/>
                <a:gd name="T123" fmla="*/ 656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5" h="1740">
                  <a:moveTo>
                    <a:pt x="0" y="623"/>
                  </a:moveTo>
                  <a:lnTo>
                    <a:pt x="5" y="623"/>
                  </a:lnTo>
                  <a:lnTo>
                    <a:pt x="5" y="618"/>
                  </a:lnTo>
                  <a:lnTo>
                    <a:pt x="9" y="618"/>
                  </a:lnTo>
                  <a:lnTo>
                    <a:pt x="17" y="610"/>
                  </a:lnTo>
                  <a:lnTo>
                    <a:pt x="26" y="597"/>
                  </a:lnTo>
                  <a:lnTo>
                    <a:pt x="51" y="563"/>
                  </a:lnTo>
                  <a:lnTo>
                    <a:pt x="55" y="559"/>
                  </a:lnTo>
                  <a:lnTo>
                    <a:pt x="60" y="555"/>
                  </a:lnTo>
                  <a:lnTo>
                    <a:pt x="60" y="551"/>
                  </a:lnTo>
                  <a:lnTo>
                    <a:pt x="60" y="546"/>
                  </a:lnTo>
                  <a:lnTo>
                    <a:pt x="55" y="546"/>
                  </a:lnTo>
                  <a:lnTo>
                    <a:pt x="55" y="542"/>
                  </a:lnTo>
                  <a:lnTo>
                    <a:pt x="51" y="542"/>
                  </a:lnTo>
                  <a:lnTo>
                    <a:pt x="47" y="538"/>
                  </a:lnTo>
                  <a:lnTo>
                    <a:pt x="51" y="534"/>
                  </a:lnTo>
                  <a:lnTo>
                    <a:pt x="55" y="534"/>
                  </a:lnTo>
                  <a:lnTo>
                    <a:pt x="60" y="525"/>
                  </a:lnTo>
                  <a:lnTo>
                    <a:pt x="81" y="512"/>
                  </a:lnTo>
                  <a:lnTo>
                    <a:pt x="85" y="508"/>
                  </a:lnTo>
                  <a:lnTo>
                    <a:pt x="93" y="500"/>
                  </a:lnTo>
                  <a:lnTo>
                    <a:pt x="98" y="496"/>
                  </a:lnTo>
                  <a:lnTo>
                    <a:pt x="102" y="496"/>
                  </a:lnTo>
                  <a:lnTo>
                    <a:pt x="106" y="487"/>
                  </a:lnTo>
                  <a:lnTo>
                    <a:pt x="106" y="483"/>
                  </a:lnTo>
                  <a:lnTo>
                    <a:pt x="110" y="483"/>
                  </a:lnTo>
                  <a:lnTo>
                    <a:pt x="115" y="479"/>
                  </a:lnTo>
                  <a:lnTo>
                    <a:pt x="115" y="474"/>
                  </a:lnTo>
                  <a:lnTo>
                    <a:pt x="115" y="466"/>
                  </a:lnTo>
                  <a:lnTo>
                    <a:pt x="119" y="462"/>
                  </a:lnTo>
                  <a:lnTo>
                    <a:pt x="119" y="457"/>
                  </a:lnTo>
                  <a:lnTo>
                    <a:pt x="119" y="453"/>
                  </a:lnTo>
                  <a:lnTo>
                    <a:pt x="119" y="445"/>
                  </a:lnTo>
                  <a:lnTo>
                    <a:pt x="119" y="436"/>
                  </a:lnTo>
                  <a:lnTo>
                    <a:pt x="119" y="419"/>
                  </a:lnTo>
                  <a:lnTo>
                    <a:pt x="119" y="411"/>
                  </a:lnTo>
                  <a:lnTo>
                    <a:pt x="119" y="407"/>
                  </a:lnTo>
                  <a:lnTo>
                    <a:pt x="119" y="402"/>
                  </a:lnTo>
                  <a:lnTo>
                    <a:pt x="119" y="398"/>
                  </a:lnTo>
                  <a:lnTo>
                    <a:pt x="123" y="394"/>
                  </a:lnTo>
                  <a:lnTo>
                    <a:pt x="127" y="394"/>
                  </a:lnTo>
                  <a:lnTo>
                    <a:pt x="136" y="398"/>
                  </a:lnTo>
                  <a:lnTo>
                    <a:pt x="140" y="398"/>
                  </a:lnTo>
                  <a:lnTo>
                    <a:pt x="144" y="398"/>
                  </a:lnTo>
                  <a:lnTo>
                    <a:pt x="149" y="398"/>
                  </a:lnTo>
                  <a:lnTo>
                    <a:pt x="153" y="398"/>
                  </a:lnTo>
                  <a:lnTo>
                    <a:pt x="157" y="394"/>
                  </a:lnTo>
                  <a:lnTo>
                    <a:pt x="157" y="390"/>
                  </a:lnTo>
                  <a:lnTo>
                    <a:pt x="161" y="385"/>
                  </a:lnTo>
                  <a:lnTo>
                    <a:pt x="165" y="381"/>
                  </a:lnTo>
                  <a:lnTo>
                    <a:pt x="165" y="377"/>
                  </a:lnTo>
                  <a:lnTo>
                    <a:pt x="170" y="385"/>
                  </a:lnTo>
                  <a:lnTo>
                    <a:pt x="178" y="390"/>
                  </a:lnTo>
                  <a:lnTo>
                    <a:pt x="182" y="390"/>
                  </a:lnTo>
                  <a:lnTo>
                    <a:pt x="187" y="394"/>
                  </a:lnTo>
                  <a:lnTo>
                    <a:pt x="187" y="398"/>
                  </a:lnTo>
                  <a:lnTo>
                    <a:pt x="182" y="398"/>
                  </a:lnTo>
                  <a:lnTo>
                    <a:pt x="174" y="411"/>
                  </a:lnTo>
                  <a:lnTo>
                    <a:pt x="165" y="424"/>
                  </a:lnTo>
                  <a:lnTo>
                    <a:pt x="144" y="453"/>
                  </a:lnTo>
                  <a:lnTo>
                    <a:pt x="149" y="453"/>
                  </a:lnTo>
                  <a:lnTo>
                    <a:pt x="149" y="457"/>
                  </a:lnTo>
                  <a:lnTo>
                    <a:pt x="149" y="462"/>
                  </a:lnTo>
                  <a:lnTo>
                    <a:pt x="153" y="466"/>
                  </a:lnTo>
                  <a:lnTo>
                    <a:pt x="157" y="479"/>
                  </a:lnTo>
                  <a:lnTo>
                    <a:pt x="157" y="483"/>
                  </a:lnTo>
                  <a:lnTo>
                    <a:pt x="161" y="487"/>
                  </a:lnTo>
                  <a:lnTo>
                    <a:pt x="165" y="491"/>
                  </a:lnTo>
                  <a:lnTo>
                    <a:pt x="170" y="496"/>
                  </a:lnTo>
                  <a:lnTo>
                    <a:pt x="174" y="500"/>
                  </a:lnTo>
                  <a:lnTo>
                    <a:pt x="178" y="500"/>
                  </a:lnTo>
                  <a:lnTo>
                    <a:pt x="182" y="500"/>
                  </a:lnTo>
                  <a:lnTo>
                    <a:pt x="187" y="500"/>
                  </a:lnTo>
                  <a:lnTo>
                    <a:pt x="191" y="500"/>
                  </a:lnTo>
                  <a:lnTo>
                    <a:pt x="195" y="500"/>
                  </a:lnTo>
                  <a:lnTo>
                    <a:pt x="199" y="496"/>
                  </a:lnTo>
                  <a:lnTo>
                    <a:pt x="208" y="496"/>
                  </a:lnTo>
                  <a:lnTo>
                    <a:pt x="216" y="491"/>
                  </a:lnTo>
                  <a:lnTo>
                    <a:pt x="220" y="487"/>
                  </a:lnTo>
                  <a:lnTo>
                    <a:pt x="233" y="479"/>
                  </a:lnTo>
                  <a:lnTo>
                    <a:pt x="242" y="474"/>
                  </a:lnTo>
                  <a:lnTo>
                    <a:pt x="250" y="470"/>
                  </a:lnTo>
                  <a:lnTo>
                    <a:pt x="250" y="466"/>
                  </a:lnTo>
                  <a:lnTo>
                    <a:pt x="254" y="466"/>
                  </a:lnTo>
                  <a:lnTo>
                    <a:pt x="259" y="462"/>
                  </a:lnTo>
                  <a:lnTo>
                    <a:pt x="259" y="457"/>
                  </a:lnTo>
                  <a:lnTo>
                    <a:pt x="263" y="457"/>
                  </a:lnTo>
                  <a:lnTo>
                    <a:pt x="263" y="449"/>
                  </a:lnTo>
                  <a:lnTo>
                    <a:pt x="267" y="441"/>
                  </a:lnTo>
                  <a:lnTo>
                    <a:pt x="267" y="436"/>
                  </a:lnTo>
                  <a:lnTo>
                    <a:pt x="271" y="419"/>
                  </a:lnTo>
                  <a:lnTo>
                    <a:pt x="271" y="415"/>
                  </a:lnTo>
                  <a:lnTo>
                    <a:pt x="271" y="411"/>
                  </a:lnTo>
                  <a:lnTo>
                    <a:pt x="276" y="407"/>
                  </a:lnTo>
                  <a:lnTo>
                    <a:pt x="276" y="402"/>
                  </a:lnTo>
                  <a:lnTo>
                    <a:pt x="288" y="373"/>
                  </a:lnTo>
                  <a:lnTo>
                    <a:pt x="288" y="369"/>
                  </a:lnTo>
                  <a:lnTo>
                    <a:pt x="297" y="356"/>
                  </a:lnTo>
                  <a:lnTo>
                    <a:pt x="297" y="352"/>
                  </a:lnTo>
                  <a:lnTo>
                    <a:pt x="305" y="343"/>
                  </a:lnTo>
                  <a:lnTo>
                    <a:pt x="305" y="339"/>
                  </a:lnTo>
                  <a:lnTo>
                    <a:pt x="309" y="339"/>
                  </a:lnTo>
                  <a:lnTo>
                    <a:pt x="309" y="335"/>
                  </a:lnTo>
                  <a:lnTo>
                    <a:pt x="309" y="330"/>
                  </a:lnTo>
                  <a:lnTo>
                    <a:pt x="305" y="326"/>
                  </a:lnTo>
                  <a:lnTo>
                    <a:pt x="301" y="305"/>
                  </a:lnTo>
                  <a:lnTo>
                    <a:pt x="301" y="301"/>
                  </a:lnTo>
                  <a:lnTo>
                    <a:pt x="297" y="297"/>
                  </a:lnTo>
                  <a:lnTo>
                    <a:pt x="297" y="292"/>
                  </a:lnTo>
                  <a:lnTo>
                    <a:pt x="297" y="288"/>
                  </a:lnTo>
                  <a:lnTo>
                    <a:pt x="297" y="284"/>
                  </a:lnTo>
                  <a:lnTo>
                    <a:pt x="297" y="280"/>
                  </a:lnTo>
                  <a:lnTo>
                    <a:pt x="297" y="271"/>
                  </a:lnTo>
                  <a:lnTo>
                    <a:pt x="297" y="263"/>
                  </a:lnTo>
                  <a:lnTo>
                    <a:pt x="301" y="254"/>
                  </a:lnTo>
                  <a:lnTo>
                    <a:pt x="301" y="246"/>
                  </a:lnTo>
                  <a:lnTo>
                    <a:pt x="301" y="242"/>
                  </a:lnTo>
                  <a:lnTo>
                    <a:pt x="305" y="237"/>
                  </a:lnTo>
                  <a:lnTo>
                    <a:pt x="305" y="233"/>
                  </a:lnTo>
                  <a:lnTo>
                    <a:pt x="309" y="229"/>
                  </a:lnTo>
                  <a:lnTo>
                    <a:pt x="314" y="225"/>
                  </a:lnTo>
                  <a:lnTo>
                    <a:pt x="318" y="220"/>
                  </a:lnTo>
                  <a:lnTo>
                    <a:pt x="322" y="220"/>
                  </a:lnTo>
                  <a:lnTo>
                    <a:pt x="322" y="216"/>
                  </a:lnTo>
                  <a:lnTo>
                    <a:pt x="326" y="212"/>
                  </a:lnTo>
                  <a:lnTo>
                    <a:pt x="331" y="208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35" y="191"/>
                  </a:lnTo>
                  <a:lnTo>
                    <a:pt x="339" y="191"/>
                  </a:lnTo>
                  <a:lnTo>
                    <a:pt x="343" y="186"/>
                  </a:lnTo>
                  <a:lnTo>
                    <a:pt x="347" y="182"/>
                  </a:lnTo>
                  <a:lnTo>
                    <a:pt x="356" y="178"/>
                  </a:lnTo>
                  <a:lnTo>
                    <a:pt x="360" y="174"/>
                  </a:lnTo>
                  <a:lnTo>
                    <a:pt x="364" y="174"/>
                  </a:lnTo>
                  <a:lnTo>
                    <a:pt x="369" y="170"/>
                  </a:lnTo>
                  <a:lnTo>
                    <a:pt x="373" y="170"/>
                  </a:lnTo>
                  <a:lnTo>
                    <a:pt x="377" y="165"/>
                  </a:lnTo>
                  <a:lnTo>
                    <a:pt x="386" y="165"/>
                  </a:lnTo>
                  <a:lnTo>
                    <a:pt x="394" y="165"/>
                  </a:lnTo>
                  <a:lnTo>
                    <a:pt x="403" y="165"/>
                  </a:lnTo>
                  <a:lnTo>
                    <a:pt x="407" y="165"/>
                  </a:lnTo>
                  <a:lnTo>
                    <a:pt x="415" y="165"/>
                  </a:lnTo>
                  <a:lnTo>
                    <a:pt x="424" y="165"/>
                  </a:lnTo>
                  <a:lnTo>
                    <a:pt x="432" y="165"/>
                  </a:lnTo>
                  <a:lnTo>
                    <a:pt x="441" y="170"/>
                  </a:lnTo>
                  <a:lnTo>
                    <a:pt x="449" y="170"/>
                  </a:lnTo>
                  <a:lnTo>
                    <a:pt x="453" y="174"/>
                  </a:lnTo>
                  <a:lnTo>
                    <a:pt x="458" y="174"/>
                  </a:lnTo>
                  <a:lnTo>
                    <a:pt x="462" y="174"/>
                  </a:lnTo>
                  <a:lnTo>
                    <a:pt x="462" y="178"/>
                  </a:lnTo>
                  <a:lnTo>
                    <a:pt x="462" y="182"/>
                  </a:lnTo>
                  <a:lnTo>
                    <a:pt x="462" y="191"/>
                  </a:lnTo>
                  <a:lnTo>
                    <a:pt x="462" y="199"/>
                  </a:lnTo>
                  <a:lnTo>
                    <a:pt x="462" y="212"/>
                  </a:lnTo>
                  <a:lnTo>
                    <a:pt x="466" y="225"/>
                  </a:lnTo>
                  <a:lnTo>
                    <a:pt x="466" y="233"/>
                  </a:lnTo>
                  <a:lnTo>
                    <a:pt x="466" y="246"/>
                  </a:lnTo>
                  <a:lnTo>
                    <a:pt x="470" y="258"/>
                  </a:lnTo>
                  <a:lnTo>
                    <a:pt x="470" y="263"/>
                  </a:lnTo>
                  <a:lnTo>
                    <a:pt x="474" y="263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79" y="271"/>
                  </a:lnTo>
                  <a:lnTo>
                    <a:pt x="479" y="275"/>
                  </a:lnTo>
                  <a:lnTo>
                    <a:pt x="483" y="280"/>
                  </a:lnTo>
                  <a:lnTo>
                    <a:pt x="487" y="280"/>
                  </a:lnTo>
                  <a:lnTo>
                    <a:pt x="491" y="284"/>
                  </a:lnTo>
                  <a:lnTo>
                    <a:pt x="496" y="284"/>
                  </a:lnTo>
                  <a:lnTo>
                    <a:pt x="500" y="288"/>
                  </a:lnTo>
                  <a:lnTo>
                    <a:pt x="504" y="288"/>
                  </a:lnTo>
                  <a:lnTo>
                    <a:pt x="508" y="288"/>
                  </a:lnTo>
                  <a:lnTo>
                    <a:pt x="513" y="288"/>
                  </a:lnTo>
                  <a:lnTo>
                    <a:pt x="517" y="288"/>
                  </a:lnTo>
                  <a:lnTo>
                    <a:pt x="521" y="288"/>
                  </a:lnTo>
                  <a:lnTo>
                    <a:pt x="525" y="288"/>
                  </a:lnTo>
                  <a:lnTo>
                    <a:pt x="530" y="288"/>
                  </a:lnTo>
                  <a:lnTo>
                    <a:pt x="534" y="284"/>
                  </a:lnTo>
                  <a:lnTo>
                    <a:pt x="538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6" y="271"/>
                  </a:lnTo>
                  <a:lnTo>
                    <a:pt x="546" y="267"/>
                  </a:lnTo>
                  <a:lnTo>
                    <a:pt x="546" y="263"/>
                  </a:lnTo>
                  <a:lnTo>
                    <a:pt x="551" y="254"/>
                  </a:lnTo>
                  <a:lnTo>
                    <a:pt x="551" y="250"/>
                  </a:lnTo>
                  <a:lnTo>
                    <a:pt x="551" y="242"/>
                  </a:lnTo>
                  <a:lnTo>
                    <a:pt x="546" y="225"/>
                  </a:lnTo>
                  <a:lnTo>
                    <a:pt x="546" y="216"/>
                  </a:lnTo>
                  <a:lnTo>
                    <a:pt x="551" y="212"/>
                  </a:lnTo>
                  <a:lnTo>
                    <a:pt x="551" y="208"/>
                  </a:lnTo>
                  <a:lnTo>
                    <a:pt x="551" y="199"/>
                  </a:lnTo>
                  <a:lnTo>
                    <a:pt x="551" y="195"/>
                  </a:lnTo>
                  <a:lnTo>
                    <a:pt x="555" y="191"/>
                  </a:lnTo>
                  <a:lnTo>
                    <a:pt x="559" y="186"/>
                  </a:lnTo>
                  <a:lnTo>
                    <a:pt x="563" y="186"/>
                  </a:lnTo>
                  <a:lnTo>
                    <a:pt x="568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631" y="165"/>
                  </a:lnTo>
                  <a:lnTo>
                    <a:pt x="648" y="161"/>
                  </a:lnTo>
                  <a:lnTo>
                    <a:pt x="652" y="161"/>
                  </a:lnTo>
                  <a:lnTo>
                    <a:pt x="657" y="157"/>
                  </a:lnTo>
                  <a:lnTo>
                    <a:pt x="678" y="153"/>
                  </a:lnTo>
                  <a:lnTo>
                    <a:pt x="690" y="144"/>
                  </a:lnTo>
                  <a:lnTo>
                    <a:pt x="699" y="140"/>
                  </a:lnTo>
                  <a:lnTo>
                    <a:pt x="707" y="140"/>
                  </a:lnTo>
                  <a:lnTo>
                    <a:pt x="716" y="136"/>
                  </a:lnTo>
                  <a:lnTo>
                    <a:pt x="724" y="131"/>
                  </a:lnTo>
                  <a:lnTo>
                    <a:pt x="737" y="131"/>
                  </a:lnTo>
                  <a:lnTo>
                    <a:pt x="775" y="123"/>
                  </a:lnTo>
                  <a:lnTo>
                    <a:pt x="784" y="123"/>
                  </a:lnTo>
                  <a:lnTo>
                    <a:pt x="805" y="119"/>
                  </a:lnTo>
                  <a:lnTo>
                    <a:pt x="813" y="115"/>
                  </a:lnTo>
                  <a:lnTo>
                    <a:pt x="822" y="115"/>
                  </a:lnTo>
                  <a:lnTo>
                    <a:pt x="826" y="110"/>
                  </a:lnTo>
                  <a:lnTo>
                    <a:pt x="830" y="110"/>
                  </a:lnTo>
                  <a:lnTo>
                    <a:pt x="839" y="106"/>
                  </a:lnTo>
                  <a:lnTo>
                    <a:pt x="839" y="98"/>
                  </a:lnTo>
                  <a:lnTo>
                    <a:pt x="843" y="98"/>
                  </a:lnTo>
                  <a:lnTo>
                    <a:pt x="843" y="89"/>
                  </a:lnTo>
                  <a:lnTo>
                    <a:pt x="843" y="85"/>
                  </a:lnTo>
                  <a:lnTo>
                    <a:pt x="843" y="81"/>
                  </a:lnTo>
                  <a:lnTo>
                    <a:pt x="843" y="76"/>
                  </a:lnTo>
                  <a:lnTo>
                    <a:pt x="843" y="68"/>
                  </a:lnTo>
                  <a:lnTo>
                    <a:pt x="843" y="51"/>
                  </a:lnTo>
                  <a:lnTo>
                    <a:pt x="843" y="47"/>
                  </a:lnTo>
                  <a:lnTo>
                    <a:pt x="843" y="38"/>
                  </a:lnTo>
                  <a:lnTo>
                    <a:pt x="843" y="34"/>
                  </a:lnTo>
                  <a:lnTo>
                    <a:pt x="843" y="30"/>
                  </a:lnTo>
                  <a:lnTo>
                    <a:pt x="843" y="26"/>
                  </a:lnTo>
                  <a:lnTo>
                    <a:pt x="847" y="21"/>
                  </a:lnTo>
                  <a:lnTo>
                    <a:pt x="847" y="17"/>
                  </a:lnTo>
                  <a:lnTo>
                    <a:pt x="851" y="13"/>
                  </a:lnTo>
                  <a:lnTo>
                    <a:pt x="855" y="13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4" y="21"/>
                  </a:lnTo>
                  <a:lnTo>
                    <a:pt x="868" y="26"/>
                  </a:lnTo>
                  <a:lnTo>
                    <a:pt x="872" y="34"/>
                  </a:lnTo>
                  <a:lnTo>
                    <a:pt x="877" y="38"/>
                  </a:lnTo>
                  <a:lnTo>
                    <a:pt x="877" y="47"/>
                  </a:lnTo>
                  <a:lnTo>
                    <a:pt x="885" y="59"/>
                  </a:lnTo>
                  <a:lnTo>
                    <a:pt x="889" y="81"/>
                  </a:lnTo>
                  <a:lnTo>
                    <a:pt x="894" y="81"/>
                  </a:lnTo>
                  <a:lnTo>
                    <a:pt x="894" y="85"/>
                  </a:lnTo>
                  <a:lnTo>
                    <a:pt x="894" y="89"/>
                  </a:lnTo>
                  <a:lnTo>
                    <a:pt x="898" y="89"/>
                  </a:lnTo>
                  <a:lnTo>
                    <a:pt x="902" y="89"/>
                  </a:lnTo>
                  <a:lnTo>
                    <a:pt x="906" y="93"/>
                  </a:lnTo>
                  <a:lnTo>
                    <a:pt x="911" y="93"/>
                  </a:lnTo>
                  <a:lnTo>
                    <a:pt x="915" y="89"/>
                  </a:lnTo>
                  <a:lnTo>
                    <a:pt x="919" y="89"/>
                  </a:lnTo>
                  <a:lnTo>
                    <a:pt x="923" y="85"/>
                  </a:lnTo>
                  <a:lnTo>
                    <a:pt x="927" y="85"/>
                  </a:lnTo>
                  <a:lnTo>
                    <a:pt x="936" y="76"/>
                  </a:lnTo>
                  <a:lnTo>
                    <a:pt x="944" y="68"/>
                  </a:lnTo>
                  <a:lnTo>
                    <a:pt x="949" y="64"/>
                  </a:lnTo>
                  <a:lnTo>
                    <a:pt x="957" y="59"/>
                  </a:lnTo>
                  <a:lnTo>
                    <a:pt x="961" y="55"/>
                  </a:lnTo>
                  <a:lnTo>
                    <a:pt x="966" y="55"/>
                  </a:lnTo>
                  <a:lnTo>
                    <a:pt x="970" y="51"/>
                  </a:lnTo>
                  <a:lnTo>
                    <a:pt x="974" y="51"/>
                  </a:lnTo>
                  <a:lnTo>
                    <a:pt x="982" y="47"/>
                  </a:lnTo>
                  <a:lnTo>
                    <a:pt x="991" y="47"/>
                  </a:lnTo>
                  <a:lnTo>
                    <a:pt x="1008" y="43"/>
                  </a:lnTo>
                  <a:lnTo>
                    <a:pt x="1016" y="38"/>
                  </a:lnTo>
                  <a:lnTo>
                    <a:pt x="1021" y="38"/>
                  </a:lnTo>
                  <a:lnTo>
                    <a:pt x="1025" y="38"/>
                  </a:lnTo>
                  <a:lnTo>
                    <a:pt x="1038" y="30"/>
                  </a:lnTo>
                  <a:lnTo>
                    <a:pt x="1042" y="30"/>
                  </a:lnTo>
                  <a:lnTo>
                    <a:pt x="1046" y="30"/>
                  </a:lnTo>
                  <a:lnTo>
                    <a:pt x="1054" y="26"/>
                  </a:lnTo>
                  <a:lnTo>
                    <a:pt x="1067" y="21"/>
                  </a:lnTo>
                  <a:lnTo>
                    <a:pt x="1080" y="21"/>
                  </a:lnTo>
                  <a:lnTo>
                    <a:pt x="1088" y="17"/>
                  </a:lnTo>
                  <a:lnTo>
                    <a:pt x="1122" y="13"/>
                  </a:lnTo>
                  <a:lnTo>
                    <a:pt x="1177" y="0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198" y="0"/>
                  </a:lnTo>
                  <a:lnTo>
                    <a:pt x="1203" y="0"/>
                  </a:lnTo>
                  <a:lnTo>
                    <a:pt x="1207" y="0"/>
                  </a:lnTo>
                  <a:lnTo>
                    <a:pt x="1211" y="0"/>
                  </a:lnTo>
                  <a:lnTo>
                    <a:pt x="1215" y="0"/>
                  </a:lnTo>
                  <a:lnTo>
                    <a:pt x="1224" y="4"/>
                  </a:lnTo>
                  <a:lnTo>
                    <a:pt x="1224" y="9"/>
                  </a:lnTo>
                  <a:lnTo>
                    <a:pt x="1228" y="13"/>
                  </a:lnTo>
                  <a:lnTo>
                    <a:pt x="1236" y="17"/>
                  </a:lnTo>
                  <a:lnTo>
                    <a:pt x="1266" y="47"/>
                  </a:lnTo>
                  <a:lnTo>
                    <a:pt x="1275" y="51"/>
                  </a:lnTo>
                  <a:lnTo>
                    <a:pt x="1279" y="55"/>
                  </a:lnTo>
                  <a:lnTo>
                    <a:pt x="1283" y="59"/>
                  </a:lnTo>
                  <a:lnTo>
                    <a:pt x="1292" y="64"/>
                  </a:lnTo>
                  <a:lnTo>
                    <a:pt x="1300" y="68"/>
                  </a:lnTo>
                  <a:lnTo>
                    <a:pt x="1304" y="72"/>
                  </a:lnTo>
                  <a:lnTo>
                    <a:pt x="1313" y="72"/>
                  </a:lnTo>
                  <a:lnTo>
                    <a:pt x="1321" y="72"/>
                  </a:lnTo>
                  <a:lnTo>
                    <a:pt x="1334" y="76"/>
                  </a:lnTo>
                  <a:lnTo>
                    <a:pt x="1342" y="76"/>
                  </a:lnTo>
                  <a:lnTo>
                    <a:pt x="1355" y="76"/>
                  </a:lnTo>
                  <a:lnTo>
                    <a:pt x="1363" y="76"/>
                  </a:lnTo>
                  <a:lnTo>
                    <a:pt x="1363" y="81"/>
                  </a:lnTo>
                  <a:lnTo>
                    <a:pt x="1363" y="85"/>
                  </a:lnTo>
                  <a:lnTo>
                    <a:pt x="1368" y="93"/>
                  </a:lnTo>
                  <a:lnTo>
                    <a:pt x="1368" y="102"/>
                  </a:lnTo>
                  <a:lnTo>
                    <a:pt x="1372" y="127"/>
                  </a:lnTo>
                  <a:lnTo>
                    <a:pt x="1380" y="178"/>
                  </a:lnTo>
                  <a:lnTo>
                    <a:pt x="1380" y="191"/>
                  </a:lnTo>
                  <a:lnTo>
                    <a:pt x="1385" y="208"/>
                  </a:lnTo>
                  <a:lnTo>
                    <a:pt x="1385" y="212"/>
                  </a:lnTo>
                  <a:lnTo>
                    <a:pt x="1385" y="220"/>
                  </a:lnTo>
                  <a:lnTo>
                    <a:pt x="1385" y="225"/>
                  </a:lnTo>
                  <a:lnTo>
                    <a:pt x="1385" y="229"/>
                  </a:lnTo>
                  <a:lnTo>
                    <a:pt x="1385" y="233"/>
                  </a:lnTo>
                  <a:lnTo>
                    <a:pt x="1385" y="237"/>
                  </a:lnTo>
                  <a:lnTo>
                    <a:pt x="1385" y="242"/>
                  </a:lnTo>
                  <a:lnTo>
                    <a:pt x="1380" y="242"/>
                  </a:lnTo>
                  <a:lnTo>
                    <a:pt x="1380" y="246"/>
                  </a:lnTo>
                  <a:lnTo>
                    <a:pt x="1368" y="258"/>
                  </a:lnTo>
                  <a:lnTo>
                    <a:pt x="1363" y="263"/>
                  </a:lnTo>
                  <a:lnTo>
                    <a:pt x="1359" y="267"/>
                  </a:lnTo>
                  <a:lnTo>
                    <a:pt x="1359" y="271"/>
                  </a:lnTo>
                  <a:lnTo>
                    <a:pt x="1355" y="280"/>
                  </a:lnTo>
                  <a:lnTo>
                    <a:pt x="1355" y="284"/>
                  </a:lnTo>
                  <a:lnTo>
                    <a:pt x="1351" y="288"/>
                  </a:lnTo>
                  <a:lnTo>
                    <a:pt x="1351" y="292"/>
                  </a:lnTo>
                  <a:lnTo>
                    <a:pt x="1351" y="297"/>
                  </a:lnTo>
                  <a:lnTo>
                    <a:pt x="1351" y="301"/>
                  </a:lnTo>
                  <a:lnTo>
                    <a:pt x="1355" y="305"/>
                  </a:lnTo>
                  <a:lnTo>
                    <a:pt x="1359" y="314"/>
                  </a:lnTo>
                  <a:lnTo>
                    <a:pt x="1359" y="318"/>
                  </a:lnTo>
                  <a:lnTo>
                    <a:pt x="1363" y="322"/>
                  </a:lnTo>
                  <a:lnTo>
                    <a:pt x="1380" y="343"/>
                  </a:lnTo>
                  <a:lnTo>
                    <a:pt x="1380" y="347"/>
                  </a:lnTo>
                  <a:lnTo>
                    <a:pt x="1385" y="356"/>
                  </a:lnTo>
                  <a:lnTo>
                    <a:pt x="1389" y="360"/>
                  </a:lnTo>
                  <a:lnTo>
                    <a:pt x="1393" y="369"/>
                  </a:lnTo>
                  <a:lnTo>
                    <a:pt x="1393" y="373"/>
                  </a:lnTo>
                  <a:lnTo>
                    <a:pt x="1397" y="381"/>
                  </a:lnTo>
                  <a:lnTo>
                    <a:pt x="1397" y="385"/>
                  </a:lnTo>
                  <a:lnTo>
                    <a:pt x="1397" y="390"/>
                  </a:lnTo>
                  <a:lnTo>
                    <a:pt x="1402" y="394"/>
                  </a:lnTo>
                  <a:lnTo>
                    <a:pt x="1402" y="398"/>
                  </a:lnTo>
                  <a:lnTo>
                    <a:pt x="1402" y="407"/>
                  </a:lnTo>
                  <a:lnTo>
                    <a:pt x="1402" y="411"/>
                  </a:lnTo>
                  <a:lnTo>
                    <a:pt x="1402" y="415"/>
                  </a:lnTo>
                  <a:lnTo>
                    <a:pt x="1397" y="424"/>
                  </a:lnTo>
                  <a:lnTo>
                    <a:pt x="1397" y="428"/>
                  </a:lnTo>
                  <a:lnTo>
                    <a:pt x="1397" y="432"/>
                  </a:lnTo>
                  <a:lnTo>
                    <a:pt x="1393" y="436"/>
                  </a:lnTo>
                  <a:lnTo>
                    <a:pt x="1389" y="441"/>
                  </a:lnTo>
                  <a:lnTo>
                    <a:pt x="1385" y="445"/>
                  </a:lnTo>
                  <a:lnTo>
                    <a:pt x="1380" y="449"/>
                  </a:lnTo>
                  <a:lnTo>
                    <a:pt x="1376" y="453"/>
                  </a:lnTo>
                  <a:lnTo>
                    <a:pt x="1368" y="457"/>
                  </a:lnTo>
                  <a:lnTo>
                    <a:pt x="1359" y="466"/>
                  </a:lnTo>
                  <a:lnTo>
                    <a:pt x="1347" y="474"/>
                  </a:lnTo>
                  <a:lnTo>
                    <a:pt x="1342" y="483"/>
                  </a:lnTo>
                  <a:lnTo>
                    <a:pt x="1334" y="487"/>
                  </a:lnTo>
                  <a:lnTo>
                    <a:pt x="1330" y="491"/>
                  </a:lnTo>
                  <a:lnTo>
                    <a:pt x="1325" y="500"/>
                  </a:lnTo>
                  <a:lnTo>
                    <a:pt x="1321" y="504"/>
                  </a:lnTo>
                  <a:lnTo>
                    <a:pt x="1317" y="508"/>
                  </a:lnTo>
                  <a:lnTo>
                    <a:pt x="1313" y="512"/>
                  </a:lnTo>
                  <a:lnTo>
                    <a:pt x="1313" y="517"/>
                  </a:lnTo>
                  <a:lnTo>
                    <a:pt x="1308" y="525"/>
                  </a:lnTo>
                  <a:lnTo>
                    <a:pt x="1304" y="529"/>
                  </a:lnTo>
                  <a:lnTo>
                    <a:pt x="1304" y="538"/>
                  </a:lnTo>
                  <a:lnTo>
                    <a:pt x="1300" y="542"/>
                  </a:lnTo>
                  <a:lnTo>
                    <a:pt x="1300" y="546"/>
                  </a:lnTo>
                  <a:lnTo>
                    <a:pt x="1300" y="559"/>
                  </a:lnTo>
                  <a:lnTo>
                    <a:pt x="1296" y="572"/>
                  </a:lnTo>
                  <a:lnTo>
                    <a:pt x="1292" y="593"/>
                  </a:lnTo>
                  <a:lnTo>
                    <a:pt x="1292" y="597"/>
                  </a:lnTo>
                  <a:lnTo>
                    <a:pt x="1292" y="606"/>
                  </a:lnTo>
                  <a:lnTo>
                    <a:pt x="1292" y="610"/>
                  </a:lnTo>
                  <a:lnTo>
                    <a:pt x="1296" y="610"/>
                  </a:lnTo>
                  <a:lnTo>
                    <a:pt x="1296" y="614"/>
                  </a:lnTo>
                  <a:lnTo>
                    <a:pt x="1296" y="618"/>
                  </a:lnTo>
                  <a:lnTo>
                    <a:pt x="1300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17" y="635"/>
                  </a:lnTo>
                  <a:lnTo>
                    <a:pt x="1325" y="639"/>
                  </a:lnTo>
                  <a:lnTo>
                    <a:pt x="1338" y="648"/>
                  </a:lnTo>
                  <a:lnTo>
                    <a:pt x="1347" y="652"/>
                  </a:lnTo>
                  <a:lnTo>
                    <a:pt x="1355" y="656"/>
                  </a:lnTo>
                  <a:lnTo>
                    <a:pt x="1359" y="661"/>
                  </a:lnTo>
                  <a:lnTo>
                    <a:pt x="1363" y="665"/>
                  </a:lnTo>
                  <a:lnTo>
                    <a:pt x="1368" y="669"/>
                  </a:lnTo>
                  <a:lnTo>
                    <a:pt x="1372" y="673"/>
                  </a:lnTo>
                  <a:lnTo>
                    <a:pt x="1376" y="678"/>
                  </a:lnTo>
                  <a:lnTo>
                    <a:pt x="1380" y="686"/>
                  </a:lnTo>
                  <a:lnTo>
                    <a:pt x="1385" y="690"/>
                  </a:lnTo>
                  <a:lnTo>
                    <a:pt x="1389" y="699"/>
                  </a:lnTo>
                  <a:lnTo>
                    <a:pt x="1393" y="707"/>
                  </a:lnTo>
                  <a:lnTo>
                    <a:pt x="1393" y="716"/>
                  </a:lnTo>
                  <a:lnTo>
                    <a:pt x="1397" y="724"/>
                  </a:lnTo>
                  <a:lnTo>
                    <a:pt x="1402" y="737"/>
                  </a:lnTo>
                  <a:lnTo>
                    <a:pt x="1410" y="767"/>
                  </a:lnTo>
                  <a:lnTo>
                    <a:pt x="1414" y="783"/>
                  </a:lnTo>
                  <a:lnTo>
                    <a:pt x="1423" y="809"/>
                  </a:lnTo>
                  <a:lnTo>
                    <a:pt x="1423" y="817"/>
                  </a:lnTo>
                  <a:lnTo>
                    <a:pt x="1423" y="822"/>
                  </a:lnTo>
                  <a:lnTo>
                    <a:pt x="1423" y="830"/>
                  </a:lnTo>
                  <a:lnTo>
                    <a:pt x="1423" y="834"/>
                  </a:lnTo>
                  <a:lnTo>
                    <a:pt x="1423" y="843"/>
                  </a:lnTo>
                  <a:lnTo>
                    <a:pt x="1423" y="847"/>
                  </a:lnTo>
                  <a:lnTo>
                    <a:pt x="1419" y="851"/>
                  </a:lnTo>
                  <a:lnTo>
                    <a:pt x="1419" y="864"/>
                  </a:lnTo>
                  <a:lnTo>
                    <a:pt x="1414" y="872"/>
                  </a:lnTo>
                  <a:lnTo>
                    <a:pt x="1402" y="902"/>
                  </a:lnTo>
                  <a:lnTo>
                    <a:pt x="1402" y="906"/>
                  </a:lnTo>
                  <a:lnTo>
                    <a:pt x="1402" y="910"/>
                  </a:lnTo>
                  <a:lnTo>
                    <a:pt x="1397" y="915"/>
                  </a:lnTo>
                  <a:lnTo>
                    <a:pt x="1402" y="915"/>
                  </a:lnTo>
                  <a:lnTo>
                    <a:pt x="1402" y="919"/>
                  </a:lnTo>
                  <a:lnTo>
                    <a:pt x="1406" y="923"/>
                  </a:lnTo>
                  <a:lnTo>
                    <a:pt x="1410" y="923"/>
                  </a:lnTo>
                  <a:lnTo>
                    <a:pt x="1419" y="932"/>
                  </a:lnTo>
                  <a:lnTo>
                    <a:pt x="1435" y="944"/>
                  </a:lnTo>
                  <a:lnTo>
                    <a:pt x="1448" y="953"/>
                  </a:lnTo>
                  <a:lnTo>
                    <a:pt x="1452" y="957"/>
                  </a:lnTo>
                  <a:lnTo>
                    <a:pt x="1461" y="961"/>
                  </a:lnTo>
                  <a:lnTo>
                    <a:pt x="1465" y="965"/>
                  </a:lnTo>
                  <a:lnTo>
                    <a:pt x="1469" y="970"/>
                  </a:lnTo>
                  <a:lnTo>
                    <a:pt x="1474" y="978"/>
                  </a:lnTo>
                  <a:lnTo>
                    <a:pt x="1478" y="982"/>
                  </a:lnTo>
                  <a:lnTo>
                    <a:pt x="1482" y="987"/>
                  </a:lnTo>
                  <a:lnTo>
                    <a:pt x="1482" y="991"/>
                  </a:lnTo>
                  <a:lnTo>
                    <a:pt x="1486" y="995"/>
                  </a:lnTo>
                  <a:lnTo>
                    <a:pt x="1490" y="1004"/>
                  </a:lnTo>
                  <a:lnTo>
                    <a:pt x="1490" y="1008"/>
                  </a:lnTo>
                  <a:lnTo>
                    <a:pt x="1490" y="1012"/>
                  </a:lnTo>
                  <a:lnTo>
                    <a:pt x="1495" y="1021"/>
                  </a:lnTo>
                  <a:lnTo>
                    <a:pt x="1495" y="1029"/>
                  </a:lnTo>
                  <a:lnTo>
                    <a:pt x="1495" y="1033"/>
                  </a:lnTo>
                  <a:lnTo>
                    <a:pt x="1495" y="1037"/>
                  </a:lnTo>
                  <a:lnTo>
                    <a:pt x="1490" y="1042"/>
                  </a:lnTo>
                  <a:lnTo>
                    <a:pt x="1490" y="1050"/>
                  </a:lnTo>
                  <a:lnTo>
                    <a:pt x="1486" y="1063"/>
                  </a:lnTo>
                  <a:lnTo>
                    <a:pt x="1469" y="1101"/>
                  </a:lnTo>
                  <a:lnTo>
                    <a:pt x="1457" y="1135"/>
                  </a:lnTo>
                  <a:lnTo>
                    <a:pt x="1448" y="1148"/>
                  </a:lnTo>
                  <a:lnTo>
                    <a:pt x="1440" y="1169"/>
                  </a:lnTo>
                  <a:lnTo>
                    <a:pt x="1427" y="1198"/>
                  </a:lnTo>
                  <a:lnTo>
                    <a:pt x="1423" y="1211"/>
                  </a:lnTo>
                  <a:lnTo>
                    <a:pt x="1406" y="1258"/>
                  </a:lnTo>
                  <a:lnTo>
                    <a:pt x="1393" y="1291"/>
                  </a:lnTo>
                  <a:lnTo>
                    <a:pt x="1393" y="1296"/>
                  </a:lnTo>
                  <a:lnTo>
                    <a:pt x="1389" y="1304"/>
                  </a:lnTo>
                  <a:lnTo>
                    <a:pt x="1385" y="1308"/>
                  </a:lnTo>
                  <a:lnTo>
                    <a:pt x="1380" y="1317"/>
                  </a:lnTo>
                  <a:lnTo>
                    <a:pt x="1380" y="1321"/>
                  </a:lnTo>
                  <a:lnTo>
                    <a:pt x="1372" y="1325"/>
                  </a:lnTo>
                  <a:lnTo>
                    <a:pt x="1368" y="1330"/>
                  </a:lnTo>
                  <a:lnTo>
                    <a:pt x="1363" y="1330"/>
                  </a:lnTo>
                  <a:lnTo>
                    <a:pt x="1359" y="1334"/>
                  </a:lnTo>
                  <a:lnTo>
                    <a:pt x="1355" y="1334"/>
                  </a:lnTo>
                  <a:lnTo>
                    <a:pt x="1351" y="1338"/>
                  </a:lnTo>
                  <a:lnTo>
                    <a:pt x="1347" y="1338"/>
                  </a:lnTo>
                  <a:lnTo>
                    <a:pt x="1338" y="1342"/>
                  </a:lnTo>
                  <a:lnTo>
                    <a:pt x="1330" y="1342"/>
                  </a:lnTo>
                  <a:lnTo>
                    <a:pt x="1321" y="1342"/>
                  </a:lnTo>
                  <a:lnTo>
                    <a:pt x="1308" y="1342"/>
                  </a:lnTo>
                  <a:lnTo>
                    <a:pt x="1300" y="1342"/>
                  </a:lnTo>
                  <a:lnTo>
                    <a:pt x="1296" y="1342"/>
                  </a:lnTo>
                  <a:lnTo>
                    <a:pt x="1287" y="1338"/>
                  </a:lnTo>
                  <a:lnTo>
                    <a:pt x="1266" y="1338"/>
                  </a:lnTo>
                  <a:lnTo>
                    <a:pt x="1253" y="1334"/>
                  </a:lnTo>
                  <a:lnTo>
                    <a:pt x="1245" y="1334"/>
                  </a:lnTo>
                  <a:lnTo>
                    <a:pt x="1241" y="1334"/>
                  </a:lnTo>
                  <a:lnTo>
                    <a:pt x="1236" y="1334"/>
                  </a:lnTo>
                  <a:lnTo>
                    <a:pt x="1232" y="1338"/>
                  </a:lnTo>
                  <a:lnTo>
                    <a:pt x="1224" y="1342"/>
                  </a:lnTo>
                  <a:lnTo>
                    <a:pt x="1220" y="1342"/>
                  </a:lnTo>
                  <a:lnTo>
                    <a:pt x="1220" y="1347"/>
                  </a:lnTo>
                  <a:lnTo>
                    <a:pt x="1211" y="1355"/>
                  </a:lnTo>
                  <a:lnTo>
                    <a:pt x="1207" y="1359"/>
                  </a:lnTo>
                  <a:lnTo>
                    <a:pt x="1203" y="1368"/>
                  </a:lnTo>
                  <a:lnTo>
                    <a:pt x="1198" y="1376"/>
                  </a:lnTo>
                  <a:lnTo>
                    <a:pt x="1190" y="1389"/>
                  </a:lnTo>
                  <a:lnTo>
                    <a:pt x="1186" y="1402"/>
                  </a:lnTo>
                  <a:lnTo>
                    <a:pt x="1177" y="1423"/>
                  </a:lnTo>
                  <a:lnTo>
                    <a:pt x="1173" y="1435"/>
                  </a:lnTo>
                  <a:lnTo>
                    <a:pt x="1165" y="1469"/>
                  </a:lnTo>
                  <a:lnTo>
                    <a:pt x="1152" y="1495"/>
                  </a:lnTo>
                  <a:lnTo>
                    <a:pt x="1152" y="1499"/>
                  </a:lnTo>
                  <a:lnTo>
                    <a:pt x="1152" y="1503"/>
                  </a:lnTo>
                  <a:lnTo>
                    <a:pt x="1148" y="1516"/>
                  </a:lnTo>
                  <a:lnTo>
                    <a:pt x="1148" y="1524"/>
                  </a:lnTo>
                  <a:lnTo>
                    <a:pt x="1148" y="1529"/>
                  </a:lnTo>
                  <a:lnTo>
                    <a:pt x="1148" y="1533"/>
                  </a:lnTo>
                  <a:lnTo>
                    <a:pt x="1148" y="1541"/>
                  </a:lnTo>
                  <a:lnTo>
                    <a:pt x="1148" y="1550"/>
                  </a:lnTo>
                  <a:lnTo>
                    <a:pt x="1148" y="1554"/>
                  </a:lnTo>
                  <a:lnTo>
                    <a:pt x="1148" y="1562"/>
                  </a:lnTo>
                  <a:lnTo>
                    <a:pt x="1152" y="1588"/>
                  </a:lnTo>
                  <a:lnTo>
                    <a:pt x="1156" y="1596"/>
                  </a:lnTo>
                  <a:lnTo>
                    <a:pt x="1156" y="1601"/>
                  </a:lnTo>
                  <a:lnTo>
                    <a:pt x="1156" y="1605"/>
                  </a:lnTo>
                  <a:lnTo>
                    <a:pt x="1156" y="1609"/>
                  </a:lnTo>
                  <a:lnTo>
                    <a:pt x="1152" y="1613"/>
                  </a:lnTo>
                  <a:lnTo>
                    <a:pt x="1152" y="1617"/>
                  </a:lnTo>
                  <a:lnTo>
                    <a:pt x="1148" y="1626"/>
                  </a:lnTo>
                  <a:lnTo>
                    <a:pt x="1148" y="1630"/>
                  </a:lnTo>
                  <a:lnTo>
                    <a:pt x="1143" y="1634"/>
                  </a:lnTo>
                  <a:lnTo>
                    <a:pt x="1143" y="1639"/>
                  </a:lnTo>
                  <a:lnTo>
                    <a:pt x="1135" y="1651"/>
                  </a:lnTo>
                  <a:lnTo>
                    <a:pt x="1131" y="1656"/>
                  </a:lnTo>
                  <a:lnTo>
                    <a:pt x="1131" y="1660"/>
                  </a:lnTo>
                  <a:lnTo>
                    <a:pt x="1126" y="1664"/>
                  </a:lnTo>
                  <a:lnTo>
                    <a:pt x="1122" y="1673"/>
                  </a:lnTo>
                  <a:lnTo>
                    <a:pt x="1118" y="1673"/>
                  </a:lnTo>
                  <a:lnTo>
                    <a:pt x="1114" y="1673"/>
                  </a:lnTo>
                  <a:lnTo>
                    <a:pt x="1109" y="1673"/>
                  </a:lnTo>
                  <a:lnTo>
                    <a:pt x="1101" y="1668"/>
                  </a:lnTo>
                  <a:lnTo>
                    <a:pt x="1088" y="1668"/>
                  </a:lnTo>
                  <a:lnTo>
                    <a:pt x="1080" y="1668"/>
                  </a:lnTo>
                  <a:lnTo>
                    <a:pt x="1046" y="1664"/>
                  </a:lnTo>
                  <a:lnTo>
                    <a:pt x="1038" y="1660"/>
                  </a:lnTo>
                  <a:lnTo>
                    <a:pt x="1029" y="1660"/>
                  </a:lnTo>
                  <a:lnTo>
                    <a:pt x="1012" y="1660"/>
                  </a:lnTo>
                  <a:lnTo>
                    <a:pt x="995" y="1660"/>
                  </a:lnTo>
                  <a:lnTo>
                    <a:pt x="987" y="1656"/>
                  </a:lnTo>
                  <a:lnTo>
                    <a:pt x="978" y="1660"/>
                  </a:lnTo>
                  <a:lnTo>
                    <a:pt x="970" y="1660"/>
                  </a:lnTo>
                  <a:lnTo>
                    <a:pt x="966" y="1660"/>
                  </a:lnTo>
                  <a:lnTo>
                    <a:pt x="961" y="1660"/>
                  </a:lnTo>
                  <a:lnTo>
                    <a:pt x="953" y="1664"/>
                  </a:lnTo>
                  <a:lnTo>
                    <a:pt x="949" y="1664"/>
                  </a:lnTo>
                  <a:lnTo>
                    <a:pt x="944" y="1664"/>
                  </a:lnTo>
                  <a:lnTo>
                    <a:pt x="940" y="1668"/>
                  </a:lnTo>
                  <a:lnTo>
                    <a:pt x="936" y="1673"/>
                  </a:lnTo>
                  <a:lnTo>
                    <a:pt x="927" y="1677"/>
                  </a:lnTo>
                  <a:lnTo>
                    <a:pt x="919" y="1681"/>
                  </a:lnTo>
                  <a:lnTo>
                    <a:pt x="906" y="1694"/>
                  </a:lnTo>
                  <a:lnTo>
                    <a:pt x="902" y="1694"/>
                  </a:lnTo>
                  <a:lnTo>
                    <a:pt x="889" y="1702"/>
                  </a:lnTo>
                  <a:lnTo>
                    <a:pt x="885" y="1706"/>
                  </a:lnTo>
                  <a:lnTo>
                    <a:pt x="877" y="1706"/>
                  </a:lnTo>
                  <a:lnTo>
                    <a:pt x="872" y="1711"/>
                  </a:lnTo>
                  <a:lnTo>
                    <a:pt x="864" y="1715"/>
                  </a:lnTo>
                  <a:lnTo>
                    <a:pt x="860" y="1715"/>
                  </a:lnTo>
                  <a:lnTo>
                    <a:pt x="834" y="1723"/>
                  </a:lnTo>
                  <a:lnTo>
                    <a:pt x="809" y="1732"/>
                  </a:lnTo>
                  <a:lnTo>
                    <a:pt x="796" y="1736"/>
                  </a:lnTo>
                  <a:lnTo>
                    <a:pt x="792" y="1740"/>
                  </a:lnTo>
                  <a:lnTo>
                    <a:pt x="788" y="1740"/>
                  </a:lnTo>
                  <a:lnTo>
                    <a:pt x="788" y="1736"/>
                  </a:lnTo>
                  <a:lnTo>
                    <a:pt x="779" y="1719"/>
                  </a:lnTo>
                  <a:lnTo>
                    <a:pt x="775" y="1702"/>
                  </a:lnTo>
                  <a:lnTo>
                    <a:pt x="771" y="1689"/>
                  </a:lnTo>
                  <a:lnTo>
                    <a:pt x="767" y="1681"/>
                  </a:lnTo>
                  <a:lnTo>
                    <a:pt x="762" y="1668"/>
                  </a:lnTo>
                  <a:lnTo>
                    <a:pt x="762" y="1660"/>
                  </a:lnTo>
                  <a:lnTo>
                    <a:pt x="758" y="1651"/>
                  </a:lnTo>
                  <a:lnTo>
                    <a:pt x="758" y="1647"/>
                  </a:lnTo>
                  <a:lnTo>
                    <a:pt x="762" y="1643"/>
                  </a:lnTo>
                  <a:lnTo>
                    <a:pt x="762" y="1639"/>
                  </a:lnTo>
                  <a:lnTo>
                    <a:pt x="762" y="1634"/>
                  </a:lnTo>
                  <a:lnTo>
                    <a:pt x="767" y="1630"/>
                  </a:lnTo>
                  <a:lnTo>
                    <a:pt x="771" y="1630"/>
                  </a:lnTo>
                  <a:lnTo>
                    <a:pt x="775" y="1626"/>
                  </a:lnTo>
                  <a:lnTo>
                    <a:pt x="779" y="1622"/>
                  </a:lnTo>
                  <a:lnTo>
                    <a:pt x="788" y="1622"/>
                  </a:lnTo>
                  <a:lnTo>
                    <a:pt x="796" y="1617"/>
                  </a:lnTo>
                  <a:lnTo>
                    <a:pt x="809" y="1613"/>
                  </a:lnTo>
                  <a:lnTo>
                    <a:pt x="851" y="1605"/>
                  </a:lnTo>
                  <a:lnTo>
                    <a:pt x="868" y="1596"/>
                  </a:lnTo>
                  <a:lnTo>
                    <a:pt x="877" y="1596"/>
                  </a:lnTo>
                  <a:lnTo>
                    <a:pt x="881" y="1592"/>
                  </a:lnTo>
                  <a:lnTo>
                    <a:pt x="889" y="1592"/>
                  </a:lnTo>
                  <a:lnTo>
                    <a:pt x="894" y="1588"/>
                  </a:lnTo>
                  <a:lnTo>
                    <a:pt x="898" y="1588"/>
                  </a:lnTo>
                  <a:lnTo>
                    <a:pt x="902" y="1584"/>
                  </a:lnTo>
                  <a:lnTo>
                    <a:pt x="906" y="1579"/>
                  </a:lnTo>
                  <a:lnTo>
                    <a:pt x="911" y="1575"/>
                  </a:lnTo>
                  <a:lnTo>
                    <a:pt x="911" y="1571"/>
                  </a:lnTo>
                  <a:lnTo>
                    <a:pt x="911" y="1567"/>
                  </a:lnTo>
                  <a:lnTo>
                    <a:pt x="911" y="1562"/>
                  </a:lnTo>
                  <a:lnTo>
                    <a:pt x="911" y="1558"/>
                  </a:lnTo>
                  <a:lnTo>
                    <a:pt x="911" y="1554"/>
                  </a:lnTo>
                  <a:lnTo>
                    <a:pt x="911" y="1546"/>
                  </a:lnTo>
                  <a:lnTo>
                    <a:pt x="906" y="1541"/>
                  </a:lnTo>
                  <a:lnTo>
                    <a:pt x="906" y="1537"/>
                  </a:lnTo>
                  <a:lnTo>
                    <a:pt x="902" y="1533"/>
                  </a:lnTo>
                  <a:lnTo>
                    <a:pt x="898" y="1529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16"/>
                  </a:lnTo>
                  <a:lnTo>
                    <a:pt x="881" y="1512"/>
                  </a:lnTo>
                  <a:lnTo>
                    <a:pt x="877" y="1507"/>
                  </a:lnTo>
                  <a:lnTo>
                    <a:pt x="872" y="1499"/>
                  </a:lnTo>
                  <a:lnTo>
                    <a:pt x="868" y="1495"/>
                  </a:lnTo>
                  <a:lnTo>
                    <a:pt x="868" y="1486"/>
                  </a:lnTo>
                  <a:lnTo>
                    <a:pt x="864" y="1482"/>
                  </a:lnTo>
                  <a:lnTo>
                    <a:pt x="860" y="1474"/>
                  </a:lnTo>
                  <a:lnTo>
                    <a:pt x="860" y="1469"/>
                  </a:lnTo>
                  <a:lnTo>
                    <a:pt x="855" y="1461"/>
                  </a:lnTo>
                  <a:lnTo>
                    <a:pt x="855" y="1452"/>
                  </a:lnTo>
                  <a:lnTo>
                    <a:pt x="855" y="1444"/>
                  </a:lnTo>
                  <a:lnTo>
                    <a:pt x="855" y="1440"/>
                  </a:lnTo>
                  <a:lnTo>
                    <a:pt x="855" y="1431"/>
                  </a:lnTo>
                  <a:lnTo>
                    <a:pt x="860" y="1427"/>
                  </a:lnTo>
                  <a:lnTo>
                    <a:pt x="864" y="1419"/>
                  </a:lnTo>
                  <a:lnTo>
                    <a:pt x="872" y="1406"/>
                  </a:lnTo>
                  <a:lnTo>
                    <a:pt x="877" y="1402"/>
                  </a:lnTo>
                  <a:lnTo>
                    <a:pt x="881" y="1397"/>
                  </a:lnTo>
                  <a:lnTo>
                    <a:pt x="881" y="1389"/>
                  </a:lnTo>
                  <a:lnTo>
                    <a:pt x="881" y="1385"/>
                  </a:lnTo>
                  <a:lnTo>
                    <a:pt x="877" y="1380"/>
                  </a:lnTo>
                  <a:lnTo>
                    <a:pt x="877" y="1376"/>
                  </a:lnTo>
                  <a:lnTo>
                    <a:pt x="877" y="1372"/>
                  </a:lnTo>
                  <a:lnTo>
                    <a:pt x="872" y="1363"/>
                  </a:lnTo>
                  <a:lnTo>
                    <a:pt x="868" y="1355"/>
                  </a:lnTo>
                  <a:lnTo>
                    <a:pt x="864" y="1351"/>
                  </a:lnTo>
                  <a:lnTo>
                    <a:pt x="864" y="1347"/>
                  </a:lnTo>
                  <a:lnTo>
                    <a:pt x="860" y="1347"/>
                  </a:lnTo>
                  <a:lnTo>
                    <a:pt x="860" y="1342"/>
                  </a:lnTo>
                  <a:lnTo>
                    <a:pt x="851" y="1334"/>
                  </a:lnTo>
                  <a:lnTo>
                    <a:pt x="847" y="1334"/>
                  </a:lnTo>
                  <a:lnTo>
                    <a:pt x="847" y="1330"/>
                  </a:lnTo>
                  <a:lnTo>
                    <a:pt x="847" y="1325"/>
                  </a:lnTo>
                  <a:lnTo>
                    <a:pt x="855" y="1313"/>
                  </a:lnTo>
                  <a:lnTo>
                    <a:pt x="855" y="1308"/>
                  </a:lnTo>
                  <a:lnTo>
                    <a:pt x="860" y="1304"/>
                  </a:lnTo>
                  <a:lnTo>
                    <a:pt x="860" y="1300"/>
                  </a:lnTo>
                  <a:lnTo>
                    <a:pt x="860" y="1296"/>
                  </a:lnTo>
                  <a:lnTo>
                    <a:pt x="855" y="1287"/>
                  </a:lnTo>
                  <a:lnTo>
                    <a:pt x="855" y="1283"/>
                  </a:lnTo>
                  <a:lnTo>
                    <a:pt x="855" y="1279"/>
                  </a:lnTo>
                  <a:lnTo>
                    <a:pt x="851" y="1275"/>
                  </a:lnTo>
                  <a:lnTo>
                    <a:pt x="851" y="1270"/>
                  </a:lnTo>
                  <a:lnTo>
                    <a:pt x="847" y="1266"/>
                  </a:lnTo>
                  <a:lnTo>
                    <a:pt x="843" y="1262"/>
                  </a:lnTo>
                  <a:lnTo>
                    <a:pt x="834" y="1258"/>
                  </a:lnTo>
                  <a:lnTo>
                    <a:pt x="826" y="1253"/>
                  </a:lnTo>
                  <a:lnTo>
                    <a:pt x="822" y="1249"/>
                  </a:lnTo>
                  <a:lnTo>
                    <a:pt x="813" y="1245"/>
                  </a:lnTo>
                  <a:lnTo>
                    <a:pt x="809" y="1245"/>
                  </a:lnTo>
                  <a:lnTo>
                    <a:pt x="800" y="1245"/>
                  </a:lnTo>
                  <a:lnTo>
                    <a:pt x="796" y="1245"/>
                  </a:lnTo>
                  <a:lnTo>
                    <a:pt x="788" y="1245"/>
                  </a:lnTo>
                  <a:lnTo>
                    <a:pt x="779" y="1245"/>
                  </a:lnTo>
                  <a:lnTo>
                    <a:pt x="775" y="1249"/>
                  </a:lnTo>
                  <a:lnTo>
                    <a:pt x="771" y="1249"/>
                  </a:lnTo>
                  <a:lnTo>
                    <a:pt x="767" y="1253"/>
                  </a:lnTo>
                  <a:lnTo>
                    <a:pt x="758" y="1258"/>
                  </a:lnTo>
                  <a:lnTo>
                    <a:pt x="754" y="1262"/>
                  </a:lnTo>
                  <a:lnTo>
                    <a:pt x="750" y="1262"/>
                  </a:lnTo>
                  <a:lnTo>
                    <a:pt x="737" y="1275"/>
                  </a:lnTo>
                  <a:lnTo>
                    <a:pt x="733" y="1279"/>
                  </a:lnTo>
                  <a:lnTo>
                    <a:pt x="733" y="1283"/>
                  </a:lnTo>
                  <a:lnTo>
                    <a:pt x="728" y="1283"/>
                  </a:lnTo>
                  <a:lnTo>
                    <a:pt x="720" y="1287"/>
                  </a:lnTo>
                  <a:lnTo>
                    <a:pt x="712" y="1287"/>
                  </a:lnTo>
                  <a:lnTo>
                    <a:pt x="707" y="1287"/>
                  </a:lnTo>
                  <a:lnTo>
                    <a:pt x="703" y="1287"/>
                  </a:lnTo>
                  <a:lnTo>
                    <a:pt x="699" y="1287"/>
                  </a:lnTo>
                  <a:lnTo>
                    <a:pt x="695" y="1283"/>
                  </a:lnTo>
                  <a:lnTo>
                    <a:pt x="690" y="1279"/>
                  </a:lnTo>
                  <a:lnTo>
                    <a:pt x="682" y="1279"/>
                  </a:lnTo>
                  <a:lnTo>
                    <a:pt x="673" y="1270"/>
                  </a:lnTo>
                  <a:lnTo>
                    <a:pt x="657" y="1262"/>
                  </a:lnTo>
                  <a:lnTo>
                    <a:pt x="652" y="1258"/>
                  </a:lnTo>
                  <a:lnTo>
                    <a:pt x="631" y="1241"/>
                  </a:lnTo>
                  <a:lnTo>
                    <a:pt x="627" y="1241"/>
                  </a:lnTo>
                  <a:lnTo>
                    <a:pt x="618" y="1232"/>
                  </a:lnTo>
                  <a:lnTo>
                    <a:pt x="618" y="1228"/>
                  </a:lnTo>
                  <a:lnTo>
                    <a:pt x="614" y="1228"/>
                  </a:lnTo>
                  <a:lnTo>
                    <a:pt x="610" y="1220"/>
                  </a:lnTo>
                  <a:lnTo>
                    <a:pt x="606" y="1215"/>
                  </a:lnTo>
                  <a:lnTo>
                    <a:pt x="606" y="1211"/>
                  </a:lnTo>
                  <a:lnTo>
                    <a:pt x="601" y="1207"/>
                  </a:lnTo>
                  <a:lnTo>
                    <a:pt x="601" y="1203"/>
                  </a:lnTo>
                  <a:lnTo>
                    <a:pt x="597" y="1190"/>
                  </a:lnTo>
                  <a:lnTo>
                    <a:pt x="593" y="1177"/>
                  </a:lnTo>
                  <a:lnTo>
                    <a:pt x="585" y="1143"/>
                  </a:lnTo>
                  <a:lnTo>
                    <a:pt x="585" y="1135"/>
                  </a:lnTo>
                  <a:lnTo>
                    <a:pt x="580" y="1126"/>
                  </a:lnTo>
                  <a:lnTo>
                    <a:pt x="576" y="1122"/>
                  </a:lnTo>
                  <a:lnTo>
                    <a:pt x="576" y="1114"/>
                  </a:lnTo>
                  <a:lnTo>
                    <a:pt x="572" y="1109"/>
                  </a:lnTo>
                  <a:lnTo>
                    <a:pt x="568" y="1101"/>
                  </a:lnTo>
                  <a:lnTo>
                    <a:pt x="563" y="1097"/>
                  </a:lnTo>
                  <a:lnTo>
                    <a:pt x="559" y="1093"/>
                  </a:lnTo>
                  <a:lnTo>
                    <a:pt x="551" y="1088"/>
                  </a:lnTo>
                  <a:lnTo>
                    <a:pt x="546" y="1088"/>
                  </a:lnTo>
                  <a:lnTo>
                    <a:pt x="538" y="1084"/>
                  </a:lnTo>
                  <a:lnTo>
                    <a:pt x="517" y="1080"/>
                  </a:lnTo>
                  <a:lnTo>
                    <a:pt x="513" y="1076"/>
                  </a:lnTo>
                  <a:lnTo>
                    <a:pt x="504" y="1076"/>
                  </a:lnTo>
                  <a:lnTo>
                    <a:pt x="500" y="1071"/>
                  </a:lnTo>
                  <a:lnTo>
                    <a:pt x="491" y="1067"/>
                  </a:lnTo>
                  <a:lnTo>
                    <a:pt x="487" y="1063"/>
                  </a:lnTo>
                  <a:lnTo>
                    <a:pt x="483" y="1059"/>
                  </a:lnTo>
                  <a:lnTo>
                    <a:pt x="483" y="1054"/>
                  </a:lnTo>
                  <a:lnTo>
                    <a:pt x="479" y="1050"/>
                  </a:lnTo>
                  <a:lnTo>
                    <a:pt x="474" y="1042"/>
                  </a:lnTo>
                  <a:lnTo>
                    <a:pt x="466" y="1021"/>
                  </a:lnTo>
                  <a:lnTo>
                    <a:pt x="462" y="1016"/>
                  </a:lnTo>
                  <a:lnTo>
                    <a:pt x="458" y="1012"/>
                  </a:lnTo>
                  <a:lnTo>
                    <a:pt x="453" y="1004"/>
                  </a:lnTo>
                  <a:lnTo>
                    <a:pt x="449" y="999"/>
                  </a:lnTo>
                  <a:lnTo>
                    <a:pt x="445" y="995"/>
                  </a:lnTo>
                  <a:lnTo>
                    <a:pt x="441" y="991"/>
                  </a:lnTo>
                  <a:lnTo>
                    <a:pt x="436" y="987"/>
                  </a:lnTo>
                  <a:lnTo>
                    <a:pt x="432" y="982"/>
                  </a:lnTo>
                  <a:lnTo>
                    <a:pt x="428" y="982"/>
                  </a:lnTo>
                  <a:lnTo>
                    <a:pt x="419" y="982"/>
                  </a:lnTo>
                  <a:lnTo>
                    <a:pt x="415" y="982"/>
                  </a:lnTo>
                  <a:lnTo>
                    <a:pt x="407" y="982"/>
                  </a:lnTo>
                  <a:lnTo>
                    <a:pt x="403" y="982"/>
                  </a:lnTo>
                  <a:lnTo>
                    <a:pt x="398" y="987"/>
                  </a:lnTo>
                  <a:lnTo>
                    <a:pt x="394" y="991"/>
                  </a:lnTo>
                  <a:lnTo>
                    <a:pt x="373" y="1008"/>
                  </a:lnTo>
                  <a:lnTo>
                    <a:pt x="369" y="1016"/>
                  </a:lnTo>
                  <a:lnTo>
                    <a:pt x="360" y="1021"/>
                  </a:lnTo>
                  <a:lnTo>
                    <a:pt x="360" y="1025"/>
                  </a:lnTo>
                  <a:lnTo>
                    <a:pt x="356" y="1025"/>
                  </a:lnTo>
                  <a:lnTo>
                    <a:pt x="352" y="1029"/>
                  </a:lnTo>
                  <a:lnTo>
                    <a:pt x="347" y="1029"/>
                  </a:lnTo>
                  <a:lnTo>
                    <a:pt x="339" y="1029"/>
                  </a:lnTo>
                  <a:lnTo>
                    <a:pt x="335" y="1029"/>
                  </a:lnTo>
                  <a:lnTo>
                    <a:pt x="331" y="1029"/>
                  </a:lnTo>
                  <a:lnTo>
                    <a:pt x="326" y="1025"/>
                  </a:lnTo>
                  <a:lnTo>
                    <a:pt x="318" y="1025"/>
                  </a:lnTo>
                  <a:lnTo>
                    <a:pt x="314" y="1021"/>
                  </a:lnTo>
                  <a:lnTo>
                    <a:pt x="314" y="1016"/>
                  </a:lnTo>
                  <a:lnTo>
                    <a:pt x="309" y="1012"/>
                  </a:lnTo>
                  <a:lnTo>
                    <a:pt x="305" y="1008"/>
                  </a:lnTo>
                  <a:lnTo>
                    <a:pt x="305" y="999"/>
                  </a:lnTo>
                  <a:lnTo>
                    <a:pt x="301" y="987"/>
                  </a:lnTo>
                  <a:lnTo>
                    <a:pt x="297" y="982"/>
                  </a:lnTo>
                  <a:lnTo>
                    <a:pt x="292" y="974"/>
                  </a:lnTo>
                  <a:lnTo>
                    <a:pt x="292" y="970"/>
                  </a:lnTo>
                  <a:lnTo>
                    <a:pt x="292" y="961"/>
                  </a:lnTo>
                  <a:lnTo>
                    <a:pt x="292" y="953"/>
                  </a:lnTo>
                  <a:lnTo>
                    <a:pt x="292" y="949"/>
                  </a:lnTo>
                  <a:lnTo>
                    <a:pt x="292" y="944"/>
                  </a:lnTo>
                  <a:lnTo>
                    <a:pt x="292" y="940"/>
                  </a:lnTo>
                  <a:lnTo>
                    <a:pt x="292" y="936"/>
                  </a:lnTo>
                  <a:lnTo>
                    <a:pt x="292" y="932"/>
                  </a:lnTo>
                  <a:lnTo>
                    <a:pt x="297" y="932"/>
                  </a:lnTo>
                  <a:lnTo>
                    <a:pt x="297" y="927"/>
                  </a:lnTo>
                  <a:lnTo>
                    <a:pt x="301" y="923"/>
                  </a:lnTo>
                  <a:lnTo>
                    <a:pt x="305" y="915"/>
                  </a:lnTo>
                  <a:lnTo>
                    <a:pt x="314" y="902"/>
                  </a:lnTo>
                  <a:lnTo>
                    <a:pt x="318" y="898"/>
                  </a:lnTo>
                  <a:lnTo>
                    <a:pt x="322" y="894"/>
                  </a:lnTo>
                  <a:lnTo>
                    <a:pt x="322" y="889"/>
                  </a:lnTo>
                  <a:lnTo>
                    <a:pt x="326" y="885"/>
                  </a:lnTo>
                  <a:lnTo>
                    <a:pt x="326" y="881"/>
                  </a:lnTo>
                  <a:lnTo>
                    <a:pt x="326" y="872"/>
                  </a:lnTo>
                  <a:lnTo>
                    <a:pt x="326" y="864"/>
                  </a:lnTo>
                  <a:lnTo>
                    <a:pt x="322" y="851"/>
                  </a:lnTo>
                  <a:lnTo>
                    <a:pt x="322" y="847"/>
                  </a:lnTo>
                  <a:lnTo>
                    <a:pt x="322" y="843"/>
                  </a:lnTo>
                  <a:lnTo>
                    <a:pt x="322" y="838"/>
                  </a:lnTo>
                  <a:lnTo>
                    <a:pt x="322" y="834"/>
                  </a:lnTo>
                  <a:lnTo>
                    <a:pt x="326" y="830"/>
                  </a:lnTo>
                  <a:lnTo>
                    <a:pt x="326" y="826"/>
                  </a:lnTo>
                  <a:lnTo>
                    <a:pt x="331" y="822"/>
                  </a:lnTo>
                  <a:lnTo>
                    <a:pt x="331" y="817"/>
                  </a:lnTo>
                  <a:lnTo>
                    <a:pt x="335" y="817"/>
                  </a:lnTo>
                  <a:lnTo>
                    <a:pt x="335" y="813"/>
                  </a:lnTo>
                  <a:lnTo>
                    <a:pt x="339" y="809"/>
                  </a:lnTo>
                  <a:lnTo>
                    <a:pt x="347" y="805"/>
                  </a:lnTo>
                  <a:lnTo>
                    <a:pt x="360" y="792"/>
                  </a:lnTo>
                  <a:lnTo>
                    <a:pt x="369" y="783"/>
                  </a:lnTo>
                  <a:lnTo>
                    <a:pt x="377" y="779"/>
                  </a:lnTo>
                  <a:lnTo>
                    <a:pt x="377" y="775"/>
                  </a:lnTo>
                  <a:lnTo>
                    <a:pt x="386" y="771"/>
                  </a:lnTo>
                  <a:lnTo>
                    <a:pt x="390" y="767"/>
                  </a:lnTo>
                  <a:lnTo>
                    <a:pt x="398" y="754"/>
                  </a:lnTo>
                  <a:lnTo>
                    <a:pt x="407" y="745"/>
                  </a:lnTo>
                  <a:lnTo>
                    <a:pt x="415" y="737"/>
                  </a:lnTo>
                  <a:lnTo>
                    <a:pt x="419" y="733"/>
                  </a:lnTo>
                  <a:lnTo>
                    <a:pt x="419" y="728"/>
                  </a:lnTo>
                  <a:lnTo>
                    <a:pt x="424" y="724"/>
                  </a:lnTo>
                  <a:lnTo>
                    <a:pt x="428" y="716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28" y="703"/>
                  </a:lnTo>
                  <a:lnTo>
                    <a:pt x="428" y="699"/>
                  </a:lnTo>
                  <a:lnTo>
                    <a:pt x="428" y="695"/>
                  </a:lnTo>
                  <a:lnTo>
                    <a:pt x="428" y="690"/>
                  </a:lnTo>
                  <a:lnTo>
                    <a:pt x="428" y="686"/>
                  </a:lnTo>
                  <a:lnTo>
                    <a:pt x="424" y="682"/>
                  </a:lnTo>
                  <a:lnTo>
                    <a:pt x="419" y="678"/>
                  </a:lnTo>
                  <a:lnTo>
                    <a:pt x="415" y="673"/>
                  </a:lnTo>
                  <a:lnTo>
                    <a:pt x="411" y="673"/>
                  </a:lnTo>
                  <a:lnTo>
                    <a:pt x="407" y="669"/>
                  </a:lnTo>
                  <a:lnTo>
                    <a:pt x="403" y="669"/>
                  </a:lnTo>
                  <a:lnTo>
                    <a:pt x="398" y="669"/>
                  </a:lnTo>
                  <a:lnTo>
                    <a:pt x="390" y="669"/>
                  </a:lnTo>
                  <a:lnTo>
                    <a:pt x="381" y="669"/>
                  </a:lnTo>
                  <a:lnTo>
                    <a:pt x="377" y="669"/>
                  </a:lnTo>
                  <a:lnTo>
                    <a:pt x="369" y="669"/>
                  </a:lnTo>
                  <a:lnTo>
                    <a:pt x="364" y="669"/>
                  </a:lnTo>
                  <a:lnTo>
                    <a:pt x="360" y="673"/>
                  </a:lnTo>
                  <a:lnTo>
                    <a:pt x="356" y="673"/>
                  </a:lnTo>
                  <a:lnTo>
                    <a:pt x="352" y="678"/>
                  </a:lnTo>
                  <a:lnTo>
                    <a:pt x="347" y="682"/>
                  </a:lnTo>
                  <a:lnTo>
                    <a:pt x="339" y="686"/>
                  </a:lnTo>
                  <a:lnTo>
                    <a:pt x="335" y="690"/>
                  </a:lnTo>
                  <a:lnTo>
                    <a:pt x="331" y="695"/>
                  </a:lnTo>
                  <a:lnTo>
                    <a:pt x="326" y="703"/>
                  </a:lnTo>
                  <a:lnTo>
                    <a:pt x="314" y="716"/>
                  </a:lnTo>
                  <a:lnTo>
                    <a:pt x="297" y="741"/>
                  </a:lnTo>
                  <a:lnTo>
                    <a:pt x="292" y="745"/>
                  </a:lnTo>
                  <a:lnTo>
                    <a:pt x="288" y="750"/>
                  </a:lnTo>
                  <a:lnTo>
                    <a:pt x="276" y="762"/>
                  </a:lnTo>
                  <a:lnTo>
                    <a:pt x="271" y="762"/>
                  </a:lnTo>
                  <a:lnTo>
                    <a:pt x="267" y="771"/>
                  </a:lnTo>
                  <a:lnTo>
                    <a:pt x="259" y="775"/>
                  </a:lnTo>
                  <a:lnTo>
                    <a:pt x="250" y="779"/>
                  </a:lnTo>
                  <a:lnTo>
                    <a:pt x="246" y="783"/>
                  </a:lnTo>
                  <a:lnTo>
                    <a:pt x="242" y="788"/>
                  </a:lnTo>
                  <a:lnTo>
                    <a:pt x="233" y="792"/>
                  </a:lnTo>
                  <a:lnTo>
                    <a:pt x="229" y="792"/>
                  </a:lnTo>
                  <a:lnTo>
                    <a:pt x="225" y="796"/>
                  </a:lnTo>
                  <a:lnTo>
                    <a:pt x="220" y="796"/>
                  </a:lnTo>
                  <a:lnTo>
                    <a:pt x="216" y="800"/>
                  </a:lnTo>
                  <a:lnTo>
                    <a:pt x="208" y="800"/>
                  </a:lnTo>
                  <a:lnTo>
                    <a:pt x="199" y="800"/>
                  </a:lnTo>
                  <a:lnTo>
                    <a:pt x="191" y="800"/>
                  </a:lnTo>
                  <a:lnTo>
                    <a:pt x="187" y="800"/>
                  </a:lnTo>
                  <a:lnTo>
                    <a:pt x="182" y="800"/>
                  </a:lnTo>
                  <a:lnTo>
                    <a:pt x="174" y="800"/>
                  </a:lnTo>
                  <a:lnTo>
                    <a:pt x="170" y="800"/>
                  </a:lnTo>
                  <a:lnTo>
                    <a:pt x="161" y="800"/>
                  </a:lnTo>
                  <a:lnTo>
                    <a:pt x="153" y="796"/>
                  </a:lnTo>
                  <a:lnTo>
                    <a:pt x="140" y="796"/>
                  </a:lnTo>
                  <a:lnTo>
                    <a:pt x="136" y="792"/>
                  </a:lnTo>
                  <a:lnTo>
                    <a:pt x="132" y="788"/>
                  </a:lnTo>
                  <a:lnTo>
                    <a:pt x="123" y="788"/>
                  </a:lnTo>
                  <a:lnTo>
                    <a:pt x="123" y="783"/>
                  </a:lnTo>
                  <a:lnTo>
                    <a:pt x="119" y="783"/>
                  </a:lnTo>
                  <a:lnTo>
                    <a:pt x="115" y="779"/>
                  </a:lnTo>
                  <a:lnTo>
                    <a:pt x="110" y="775"/>
                  </a:lnTo>
                  <a:lnTo>
                    <a:pt x="110" y="771"/>
                  </a:lnTo>
                  <a:lnTo>
                    <a:pt x="106" y="771"/>
                  </a:lnTo>
                  <a:lnTo>
                    <a:pt x="106" y="767"/>
                  </a:lnTo>
                  <a:lnTo>
                    <a:pt x="102" y="762"/>
                  </a:lnTo>
                  <a:lnTo>
                    <a:pt x="102" y="758"/>
                  </a:lnTo>
                  <a:lnTo>
                    <a:pt x="102" y="754"/>
                  </a:lnTo>
                  <a:lnTo>
                    <a:pt x="102" y="745"/>
                  </a:lnTo>
                  <a:lnTo>
                    <a:pt x="102" y="741"/>
                  </a:lnTo>
                  <a:lnTo>
                    <a:pt x="102" y="737"/>
                  </a:lnTo>
                  <a:lnTo>
                    <a:pt x="102" y="733"/>
                  </a:lnTo>
                  <a:lnTo>
                    <a:pt x="98" y="728"/>
                  </a:lnTo>
                  <a:lnTo>
                    <a:pt x="98" y="724"/>
                  </a:lnTo>
                  <a:lnTo>
                    <a:pt x="93" y="720"/>
                  </a:lnTo>
                  <a:lnTo>
                    <a:pt x="89" y="716"/>
                  </a:lnTo>
                  <a:lnTo>
                    <a:pt x="89" y="711"/>
                  </a:lnTo>
                  <a:lnTo>
                    <a:pt x="85" y="711"/>
                  </a:lnTo>
                  <a:lnTo>
                    <a:pt x="81" y="703"/>
                  </a:lnTo>
                  <a:lnTo>
                    <a:pt x="77" y="695"/>
                  </a:lnTo>
                  <a:lnTo>
                    <a:pt x="72" y="690"/>
                  </a:lnTo>
                  <a:lnTo>
                    <a:pt x="72" y="686"/>
                  </a:lnTo>
                  <a:lnTo>
                    <a:pt x="68" y="682"/>
                  </a:lnTo>
                  <a:lnTo>
                    <a:pt x="64" y="678"/>
                  </a:lnTo>
                  <a:lnTo>
                    <a:pt x="51" y="673"/>
                  </a:lnTo>
                  <a:lnTo>
                    <a:pt x="47" y="669"/>
                  </a:lnTo>
                  <a:lnTo>
                    <a:pt x="34" y="656"/>
                  </a:lnTo>
                  <a:lnTo>
                    <a:pt x="22" y="644"/>
                  </a:lnTo>
                  <a:lnTo>
                    <a:pt x="13" y="635"/>
                  </a:lnTo>
                  <a:lnTo>
                    <a:pt x="9" y="631"/>
                  </a:lnTo>
                  <a:lnTo>
                    <a:pt x="5" y="627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3" name="Freeform 19"/>
            <p:cNvSpPr>
              <a:spLocks/>
            </p:cNvSpPr>
            <p:nvPr/>
          </p:nvSpPr>
          <p:spPr bwMode="auto">
            <a:xfrm>
              <a:off x="1288273" y="3612863"/>
              <a:ext cx="529001" cy="609195"/>
            </a:xfrm>
            <a:custGeom>
              <a:avLst/>
              <a:gdLst>
                <a:gd name="T0" fmla="*/ 85 w 1672"/>
                <a:gd name="T1" fmla="*/ 1295 h 1918"/>
                <a:gd name="T2" fmla="*/ 85 w 1672"/>
                <a:gd name="T3" fmla="*/ 1244 h 1918"/>
                <a:gd name="T4" fmla="*/ 55 w 1672"/>
                <a:gd name="T5" fmla="*/ 1164 h 1918"/>
                <a:gd name="T6" fmla="*/ 115 w 1672"/>
                <a:gd name="T7" fmla="*/ 1105 h 1918"/>
                <a:gd name="T8" fmla="*/ 148 w 1672"/>
                <a:gd name="T9" fmla="*/ 1029 h 1918"/>
                <a:gd name="T10" fmla="*/ 119 w 1672"/>
                <a:gd name="T11" fmla="*/ 940 h 1918"/>
                <a:gd name="T12" fmla="*/ 144 w 1672"/>
                <a:gd name="T13" fmla="*/ 813 h 1918"/>
                <a:gd name="T14" fmla="*/ 258 w 1672"/>
                <a:gd name="T15" fmla="*/ 732 h 1918"/>
                <a:gd name="T16" fmla="*/ 322 w 1672"/>
                <a:gd name="T17" fmla="*/ 732 h 1918"/>
                <a:gd name="T18" fmla="*/ 415 w 1672"/>
                <a:gd name="T19" fmla="*/ 732 h 1918"/>
                <a:gd name="T20" fmla="*/ 504 w 1672"/>
                <a:gd name="T21" fmla="*/ 787 h 1918"/>
                <a:gd name="T22" fmla="*/ 457 w 1672"/>
                <a:gd name="T23" fmla="*/ 838 h 1918"/>
                <a:gd name="T24" fmla="*/ 555 w 1672"/>
                <a:gd name="T25" fmla="*/ 838 h 1918"/>
                <a:gd name="T26" fmla="*/ 584 w 1672"/>
                <a:gd name="T27" fmla="*/ 749 h 1918"/>
                <a:gd name="T28" fmla="*/ 580 w 1672"/>
                <a:gd name="T29" fmla="*/ 677 h 1918"/>
                <a:gd name="T30" fmla="*/ 525 w 1672"/>
                <a:gd name="T31" fmla="*/ 669 h 1918"/>
                <a:gd name="T32" fmla="*/ 593 w 1672"/>
                <a:gd name="T33" fmla="*/ 550 h 1918"/>
                <a:gd name="T34" fmla="*/ 589 w 1672"/>
                <a:gd name="T35" fmla="*/ 478 h 1918"/>
                <a:gd name="T36" fmla="*/ 593 w 1672"/>
                <a:gd name="T37" fmla="*/ 419 h 1918"/>
                <a:gd name="T38" fmla="*/ 644 w 1672"/>
                <a:gd name="T39" fmla="*/ 389 h 1918"/>
                <a:gd name="T40" fmla="*/ 610 w 1672"/>
                <a:gd name="T41" fmla="*/ 288 h 1918"/>
                <a:gd name="T42" fmla="*/ 601 w 1672"/>
                <a:gd name="T43" fmla="*/ 178 h 1918"/>
                <a:gd name="T44" fmla="*/ 665 w 1672"/>
                <a:gd name="T45" fmla="*/ 122 h 1918"/>
                <a:gd name="T46" fmla="*/ 741 w 1672"/>
                <a:gd name="T47" fmla="*/ 97 h 1918"/>
                <a:gd name="T48" fmla="*/ 805 w 1672"/>
                <a:gd name="T49" fmla="*/ 101 h 1918"/>
                <a:gd name="T50" fmla="*/ 864 w 1672"/>
                <a:gd name="T51" fmla="*/ 122 h 1918"/>
                <a:gd name="T52" fmla="*/ 932 w 1672"/>
                <a:gd name="T53" fmla="*/ 84 h 1918"/>
                <a:gd name="T54" fmla="*/ 1037 w 1672"/>
                <a:gd name="T55" fmla="*/ 101 h 1918"/>
                <a:gd name="T56" fmla="*/ 1126 w 1672"/>
                <a:gd name="T57" fmla="*/ 63 h 1918"/>
                <a:gd name="T58" fmla="*/ 1211 w 1672"/>
                <a:gd name="T59" fmla="*/ 4 h 1918"/>
                <a:gd name="T60" fmla="*/ 1342 w 1672"/>
                <a:gd name="T61" fmla="*/ 21 h 1918"/>
                <a:gd name="T62" fmla="*/ 1448 w 1672"/>
                <a:gd name="T63" fmla="*/ 190 h 1918"/>
                <a:gd name="T64" fmla="*/ 1499 w 1672"/>
                <a:gd name="T65" fmla="*/ 305 h 1918"/>
                <a:gd name="T66" fmla="*/ 1461 w 1672"/>
                <a:gd name="T67" fmla="*/ 410 h 1918"/>
                <a:gd name="T68" fmla="*/ 1435 w 1672"/>
                <a:gd name="T69" fmla="*/ 487 h 1918"/>
                <a:gd name="T70" fmla="*/ 1571 w 1672"/>
                <a:gd name="T71" fmla="*/ 529 h 1918"/>
                <a:gd name="T72" fmla="*/ 1600 w 1672"/>
                <a:gd name="T73" fmla="*/ 609 h 1918"/>
                <a:gd name="T74" fmla="*/ 1639 w 1672"/>
                <a:gd name="T75" fmla="*/ 703 h 1918"/>
                <a:gd name="T76" fmla="*/ 1617 w 1672"/>
                <a:gd name="T77" fmla="*/ 796 h 1918"/>
                <a:gd name="T78" fmla="*/ 1672 w 1672"/>
                <a:gd name="T79" fmla="*/ 990 h 1918"/>
                <a:gd name="T80" fmla="*/ 1643 w 1672"/>
                <a:gd name="T81" fmla="*/ 1058 h 1918"/>
                <a:gd name="T82" fmla="*/ 1554 w 1672"/>
                <a:gd name="T83" fmla="*/ 1075 h 1918"/>
                <a:gd name="T84" fmla="*/ 1469 w 1672"/>
                <a:gd name="T85" fmla="*/ 1092 h 1918"/>
                <a:gd name="T86" fmla="*/ 1402 w 1672"/>
                <a:gd name="T87" fmla="*/ 1126 h 1918"/>
                <a:gd name="T88" fmla="*/ 1342 w 1672"/>
                <a:gd name="T89" fmla="*/ 1198 h 1918"/>
                <a:gd name="T90" fmla="*/ 1423 w 1672"/>
                <a:gd name="T91" fmla="*/ 1274 h 1918"/>
                <a:gd name="T92" fmla="*/ 1198 w 1672"/>
                <a:gd name="T93" fmla="*/ 1410 h 1918"/>
                <a:gd name="T94" fmla="*/ 965 w 1672"/>
                <a:gd name="T95" fmla="*/ 1570 h 1918"/>
                <a:gd name="T96" fmla="*/ 965 w 1672"/>
                <a:gd name="T97" fmla="*/ 1681 h 1918"/>
                <a:gd name="T98" fmla="*/ 1029 w 1672"/>
                <a:gd name="T99" fmla="*/ 1681 h 1918"/>
                <a:gd name="T100" fmla="*/ 953 w 1672"/>
                <a:gd name="T101" fmla="*/ 1736 h 1918"/>
                <a:gd name="T102" fmla="*/ 864 w 1672"/>
                <a:gd name="T103" fmla="*/ 1769 h 1918"/>
                <a:gd name="T104" fmla="*/ 881 w 1672"/>
                <a:gd name="T105" fmla="*/ 1858 h 1918"/>
                <a:gd name="T106" fmla="*/ 788 w 1672"/>
                <a:gd name="T107" fmla="*/ 1905 h 1918"/>
                <a:gd name="T108" fmla="*/ 703 w 1672"/>
                <a:gd name="T109" fmla="*/ 1884 h 1918"/>
                <a:gd name="T110" fmla="*/ 614 w 1672"/>
                <a:gd name="T111" fmla="*/ 1896 h 1918"/>
                <a:gd name="T112" fmla="*/ 563 w 1672"/>
                <a:gd name="T113" fmla="*/ 1791 h 1918"/>
                <a:gd name="T114" fmla="*/ 521 w 1672"/>
                <a:gd name="T115" fmla="*/ 1740 h 1918"/>
                <a:gd name="T116" fmla="*/ 551 w 1672"/>
                <a:gd name="T117" fmla="*/ 1659 h 1918"/>
                <a:gd name="T118" fmla="*/ 496 w 1672"/>
                <a:gd name="T119" fmla="*/ 1575 h 1918"/>
                <a:gd name="T120" fmla="*/ 318 w 1672"/>
                <a:gd name="T121" fmla="*/ 1431 h 1918"/>
                <a:gd name="T122" fmla="*/ 165 w 1672"/>
                <a:gd name="T123" fmla="*/ 1439 h 1918"/>
                <a:gd name="T124" fmla="*/ 76 w 1672"/>
                <a:gd name="T125" fmla="*/ 1439 h 1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2" h="1918">
                  <a:moveTo>
                    <a:pt x="0" y="1367"/>
                  </a:moveTo>
                  <a:lnTo>
                    <a:pt x="0" y="1363"/>
                  </a:lnTo>
                  <a:lnTo>
                    <a:pt x="4" y="1363"/>
                  </a:lnTo>
                  <a:lnTo>
                    <a:pt x="4" y="1359"/>
                  </a:lnTo>
                  <a:lnTo>
                    <a:pt x="13" y="1350"/>
                  </a:lnTo>
                  <a:lnTo>
                    <a:pt x="17" y="1350"/>
                  </a:lnTo>
                  <a:lnTo>
                    <a:pt x="34" y="1338"/>
                  </a:lnTo>
                  <a:lnTo>
                    <a:pt x="38" y="1333"/>
                  </a:lnTo>
                  <a:lnTo>
                    <a:pt x="47" y="1325"/>
                  </a:lnTo>
                  <a:lnTo>
                    <a:pt x="68" y="1308"/>
                  </a:lnTo>
                  <a:lnTo>
                    <a:pt x="72" y="1304"/>
                  </a:lnTo>
                  <a:lnTo>
                    <a:pt x="81" y="1299"/>
                  </a:lnTo>
                  <a:lnTo>
                    <a:pt x="85" y="1299"/>
                  </a:lnTo>
                  <a:lnTo>
                    <a:pt x="85" y="1295"/>
                  </a:lnTo>
                  <a:lnTo>
                    <a:pt x="85" y="1291"/>
                  </a:lnTo>
                  <a:lnTo>
                    <a:pt x="85" y="1287"/>
                  </a:lnTo>
                  <a:lnTo>
                    <a:pt x="81" y="1287"/>
                  </a:lnTo>
                  <a:lnTo>
                    <a:pt x="72" y="1278"/>
                  </a:lnTo>
                  <a:lnTo>
                    <a:pt x="68" y="1278"/>
                  </a:lnTo>
                  <a:lnTo>
                    <a:pt x="68" y="1274"/>
                  </a:lnTo>
                  <a:lnTo>
                    <a:pt x="64" y="1270"/>
                  </a:lnTo>
                  <a:lnTo>
                    <a:pt x="64" y="1266"/>
                  </a:lnTo>
                  <a:lnTo>
                    <a:pt x="64" y="1261"/>
                  </a:lnTo>
                  <a:lnTo>
                    <a:pt x="68" y="1257"/>
                  </a:lnTo>
                  <a:lnTo>
                    <a:pt x="72" y="1253"/>
                  </a:lnTo>
                  <a:lnTo>
                    <a:pt x="76" y="1249"/>
                  </a:lnTo>
                  <a:lnTo>
                    <a:pt x="81" y="1249"/>
                  </a:lnTo>
                  <a:lnTo>
                    <a:pt x="85" y="1244"/>
                  </a:lnTo>
                  <a:lnTo>
                    <a:pt x="85" y="1240"/>
                  </a:lnTo>
                  <a:lnTo>
                    <a:pt x="85" y="1236"/>
                  </a:lnTo>
                  <a:lnTo>
                    <a:pt x="85" y="1232"/>
                  </a:lnTo>
                  <a:lnTo>
                    <a:pt x="85" y="1223"/>
                  </a:lnTo>
                  <a:lnTo>
                    <a:pt x="85" y="1219"/>
                  </a:lnTo>
                  <a:lnTo>
                    <a:pt x="85" y="1215"/>
                  </a:lnTo>
                  <a:lnTo>
                    <a:pt x="81" y="1211"/>
                  </a:lnTo>
                  <a:lnTo>
                    <a:pt x="81" y="1206"/>
                  </a:lnTo>
                  <a:lnTo>
                    <a:pt x="76" y="1198"/>
                  </a:lnTo>
                  <a:lnTo>
                    <a:pt x="68" y="1185"/>
                  </a:lnTo>
                  <a:lnTo>
                    <a:pt x="64" y="1181"/>
                  </a:lnTo>
                  <a:lnTo>
                    <a:pt x="60" y="1177"/>
                  </a:lnTo>
                  <a:lnTo>
                    <a:pt x="55" y="1168"/>
                  </a:lnTo>
                  <a:lnTo>
                    <a:pt x="55" y="1164"/>
                  </a:lnTo>
                  <a:lnTo>
                    <a:pt x="55" y="1160"/>
                  </a:lnTo>
                  <a:lnTo>
                    <a:pt x="47" y="1147"/>
                  </a:lnTo>
                  <a:lnTo>
                    <a:pt x="43" y="1134"/>
                  </a:lnTo>
                  <a:lnTo>
                    <a:pt x="43" y="1130"/>
                  </a:lnTo>
                  <a:lnTo>
                    <a:pt x="43" y="1126"/>
                  </a:lnTo>
                  <a:lnTo>
                    <a:pt x="43" y="1122"/>
                  </a:lnTo>
                  <a:lnTo>
                    <a:pt x="47" y="1117"/>
                  </a:lnTo>
                  <a:lnTo>
                    <a:pt x="51" y="1117"/>
                  </a:lnTo>
                  <a:lnTo>
                    <a:pt x="55" y="1113"/>
                  </a:lnTo>
                  <a:lnTo>
                    <a:pt x="60" y="1113"/>
                  </a:lnTo>
                  <a:lnTo>
                    <a:pt x="64" y="1113"/>
                  </a:lnTo>
                  <a:lnTo>
                    <a:pt x="98" y="1109"/>
                  </a:lnTo>
                  <a:lnTo>
                    <a:pt x="106" y="1105"/>
                  </a:lnTo>
                  <a:lnTo>
                    <a:pt x="115" y="1105"/>
                  </a:lnTo>
                  <a:lnTo>
                    <a:pt x="119" y="1105"/>
                  </a:lnTo>
                  <a:lnTo>
                    <a:pt x="127" y="1100"/>
                  </a:lnTo>
                  <a:lnTo>
                    <a:pt x="131" y="1096"/>
                  </a:lnTo>
                  <a:lnTo>
                    <a:pt x="136" y="1096"/>
                  </a:lnTo>
                  <a:lnTo>
                    <a:pt x="140" y="1092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4" y="1075"/>
                  </a:lnTo>
                  <a:lnTo>
                    <a:pt x="148" y="1062"/>
                  </a:lnTo>
                  <a:lnTo>
                    <a:pt x="153" y="1050"/>
                  </a:lnTo>
                  <a:lnTo>
                    <a:pt x="153" y="1041"/>
                  </a:lnTo>
                  <a:lnTo>
                    <a:pt x="153" y="1037"/>
                  </a:lnTo>
                  <a:lnTo>
                    <a:pt x="153" y="1033"/>
                  </a:lnTo>
                  <a:lnTo>
                    <a:pt x="148" y="1029"/>
                  </a:lnTo>
                  <a:lnTo>
                    <a:pt x="148" y="1024"/>
                  </a:lnTo>
                  <a:lnTo>
                    <a:pt x="144" y="1016"/>
                  </a:lnTo>
                  <a:lnTo>
                    <a:pt x="136" y="1003"/>
                  </a:lnTo>
                  <a:lnTo>
                    <a:pt x="131" y="995"/>
                  </a:lnTo>
                  <a:lnTo>
                    <a:pt x="131" y="990"/>
                  </a:lnTo>
                  <a:lnTo>
                    <a:pt x="127" y="986"/>
                  </a:lnTo>
                  <a:lnTo>
                    <a:pt x="127" y="982"/>
                  </a:lnTo>
                  <a:lnTo>
                    <a:pt x="127" y="978"/>
                  </a:lnTo>
                  <a:lnTo>
                    <a:pt x="123" y="969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19" y="952"/>
                  </a:lnTo>
                  <a:lnTo>
                    <a:pt x="119" y="948"/>
                  </a:lnTo>
                  <a:lnTo>
                    <a:pt x="119" y="940"/>
                  </a:lnTo>
                  <a:lnTo>
                    <a:pt x="119" y="931"/>
                  </a:lnTo>
                  <a:lnTo>
                    <a:pt x="119" y="923"/>
                  </a:lnTo>
                  <a:lnTo>
                    <a:pt x="123" y="897"/>
                  </a:lnTo>
                  <a:lnTo>
                    <a:pt x="123" y="889"/>
                  </a:lnTo>
                  <a:lnTo>
                    <a:pt x="123" y="876"/>
                  </a:lnTo>
                  <a:lnTo>
                    <a:pt x="123" y="859"/>
                  </a:lnTo>
                  <a:lnTo>
                    <a:pt x="123" y="855"/>
                  </a:lnTo>
                  <a:lnTo>
                    <a:pt x="123" y="846"/>
                  </a:lnTo>
                  <a:lnTo>
                    <a:pt x="127" y="838"/>
                  </a:lnTo>
                  <a:lnTo>
                    <a:pt x="127" y="834"/>
                  </a:lnTo>
                  <a:lnTo>
                    <a:pt x="131" y="830"/>
                  </a:lnTo>
                  <a:lnTo>
                    <a:pt x="136" y="821"/>
                  </a:lnTo>
                  <a:lnTo>
                    <a:pt x="140" y="817"/>
                  </a:lnTo>
                  <a:lnTo>
                    <a:pt x="144" y="813"/>
                  </a:lnTo>
                  <a:lnTo>
                    <a:pt x="148" y="808"/>
                  </a:lnTo>
                  <a:lnTo>
                    <a:pt x="153" y="804"/>
                  </a:lnTo>
                  <a:lnTo>
                    <a:pt x="157" y="804"/>
                  </a:lnTo>
                  <a:lnTo>
                    <a:pt x="178" y="796"/>
                  </a:lnTo>
                  <a:lnTo>
                    <a:pt x="187" y="787"/>
                  </a:lnTo>
                  <a:lnTo>
                    <a:pt x="195" y="783"/>
                  </a:lnTo>
                  <a:lnTo>
                    <a:pt x="199" y="779"/>
                  </a:lnTo>
                  <a:lnTo>
                    <a:pt x="208" y="774"/>
                  </a:lnTo>
                  <a:lnTo>
                    <a:pt x="212" y="770"/>
                  </a:lnTo>
                  <a:lnTo>
                    <a:pt x="216" y="766"/>
                  </a:lnTo>
                  <a:lnTo>
                    <a:pt x="225" y="762"/>
                  </a:lnTo>
                  <a:lnTo>
                    <a:pt x="233" y="753"/>
                  </a:lnTo>
                  <a:lnTo>
                    <a:pt x="254" y="736"/>
                  </a:lnTo>
                  <a:lnTo>
                    <a:pt x="258" y="732"/>
                  </a:lnTo>
                  <a:lnTo>
                    <a:pt x="267" y="724"/>
                  </a:lnTo>
                  <a:lnTo>
                    <a:pt x="271" y="719"/>
                  </a:lnTo>
                  <a:lnTo>
                    <a:pt x="275" y="719"/>
                  </a:lnTo>
                  <a:lnTo>
                    <a:pt x="280" y="715"/>
                  </a:lnTo>
                  <a:lnTo>
                    <a:pt x="284" y="715"/>
                  </a:lnTo>
                  <a:lnTo>
                    <a:pt x="288" y="715"/>
                  </a:lnTo>
                  <a:lnTo>
                    <a:pt x="288" y="719"/>
                  </a:lnTo>
                  <a:lnTo>
                    <a:pt x="292" y="719"/>
                  </a:lnTo>
                  <a:lnTo>
                    <a:pt x="301" y="728"/>
                  </a:lnTo>
                  <a:lnTo>
                    <a:pt x="305" y="728"/>
                  </a:lnTo>
                  <a:lnTo>
                    <a:pt x="309" y="732"/>
                  </a:lnTo>
                  <a:lnTo>
                    <a:pt x="314" y="732"/>
                  </a:lnTo>
                  <a:lnTo>
                    <a:pt x="318" y="732"/>
                  </a:lnTo>
                  <a:lnTo>
                    <a:pt x="322" y="732"/>
                  </a:lnTo>
                  <a:lnTo>
                    <a:pt x="326" y="732"/>
                  </a:lnTo>
                  <a:lnTo>
                    <a:pt x="330" y="728"/>
                  </a:lnTo>
                  <a:lnTo>
                    <a:pt x="335" y="728"/>
                  </a:lnTo>
                  <a:lnTo>
                    <a:pt x="339" y="724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5"/>
                  </a:lnTo>
                  <a:lnTo>
                    <a:pt x="369" y="719"/>
                  </a:lnTo>
                  <a:lnTo>
                    <a:pt x="385" y="724"/>
                  </a:lnTo>
                  <a:lnTo>
                    <a:pt x="394" y="728"/>
                  </a:lnTo>
                  <a:lnTo>
                    <a:pt x="398" y="728"/>
                  </a:lnTo>
                  <a:lnTo>
                    <a:pt x="415" y="732"/>
                  </a:lnTo>
                  <a:lnTo>
                    <a:pt x="419" y="732"/>
                  </a:lnTo>
                  <a:lnTo>
                    <a:pt x="428" y="736"/>
                  </a:lnTo>
                  <a:lnTo>
                    <a:pt x="436" y="741"/>
                  </a:lnTo>
                  <a:lnTo>
                    <a:pt x="445" y="749"/>
                  </a:lnTo>
                  <a:lnTo>
                    <a:pt x="453" y="753"/>
                  </a:lnTo>
                  <a:lnTo>
                    <a:pt x="457" y="758"/>
                  </a:lnTo>
                  <a:lnTo>
                    <a:pt x="462" y="758"/>
                  </a:lnTo>
                  <a:lnTo>
                    <a:pt x="479" y="766"/>
                  </a:lnTo>
                  <a:lnTo>
                    <a:pt x="487" y="770"/>
                  </a:lnTo>
                  <a:lnTo>
                    <a:pt x="491" y="770"/>
                  </a:lnTo>
                  <a:lnTo>
                    <a:pt x="496" y="774"/>
                  </a:lnTo>
                  <a:lnTo>
                    <a:pt x="500" y="779"/>
                  </a:lnTo>
                  <a:lnTo>
                    <a:pt x="504" y="783"/>
                  </a:lnTo>
                  <a:lnTo>
                    <a:pt x="504" y="787"/>
                  </a:lnTo>
                  <a:lnTo>
                    <a:pt x="504" y="791"/>
                  </a:lnTo>
                  <a:lnTo>
                    <a:pt x="508" y="796"/>
                  </a:lnTo>
                  <a:lnTo>
                    <a:pt x="508" y="800"/>
                  </a:lnTo>
                  <a:lnTo>
                    <a:pt x="504" y="808"/>
                  </a:lnTo>
                  <a:lnTo>
                    <a:pt x="504" y="813"/>
                  </a:lnTo>
                  <a:lnTo>
                    <a:pt x="500" y="817"/>
                  </a:lnTo>
                  <a:lnTo>
                    <a:pt x="500" y="821"/>
                  </a:lnTo>
                  <a:lnTo>
                    <a:pt x="496" y="825"/>
                  </a:lnTo>
                  <a:lnTo>
                    <a:pt x="491" y="825"/>
                  </a:lnTo>
                  <a:lnTo>
                    <a:pt x="487" y="830"/>
                  </a:lnTo>
                  <a:lnTo>
                    <a:pt x="470" y="830"/>
                  </a:lnTo>
                  <a:lnTo>
                    <a:pt x="466" y="834"/>
                  </a:lnTo>
                  <a:lnTo>
                    <a:pt x="462" y="834"/>
                  </a:lnTo>
                  <a:lnTo>
                    <a:pt x="457" y="838"/>
                  </a:lnTo>
                  <a:lnTo>
                    <a:pt x="457" y="842"/>
                  </a:lnTo>
                  <a:lnTo>
                    <a:pt x="457" y="846"/>
                  </a:lnTo>
                  <a:lnTo>
                    <a:pt x="462" y="851"/>
                  </a:lnTo>
                  <a:lnTo>
                    <a:pt x="462" y="855"/>
                  </a:lnTo>
                  <a:lnTo>
                    <a:pt x="466" y="859"/>
                  </a:lnTo>
                  <a:lnTo>
                    <a:pt x="470" y="859"/>
                  </a:lnTo>
                  <a:lnTo>
                    <a:pt x="474" y="859"/>
                  </a:lnTo>
                  <a:lnTo>
                    <a:pt x="483" y="859"/>
                  </a:lnTo>
                  <a:lnTo>
                    <a:pt x="487" y="859"/>
                  </a:lnTo>
                  <a:lnTo>
                    <a:pt x="496" y="855"/>
                  </a:lnTo>
                  <a:lnTo>
                    <a:pt x="508" y="855"/>
                  </a:lnTo>
                  <a:lnTo>
                    <a:pt x="517" y="851"/>
                  </a:lnTo>
                  <a:lnTo>
                    <a:pt x="542" y="842"/>
                  </a:lnTo>
                  <a:lnTo>
                    <a:pt x="555" y="838"/>
                  </a:lnTo>
                  <a:lnTo>
                    <a:pt x="563" y="834"/>
                  </a:lnTo>
                  <a:lnTo>
                    <a:pt x="572" y="830"/>
                  </a:lnTo>
                  <a:lnTo>
                    <a:pt x="576" y="825"/>
                  </a:lnTo>
                  <a:lnTo>
                    <a:pt x="580" y="825"/>
                  </a:lnTo>
                  <a:lnTo>
                    <a:pt x="584" y="821"/>
                  </a:lnTo>
                  <a:lnTo>
                    <a:pt x="589" y="817"/>
                  </a:lnTo>
                  <a:lnTo>
                    <a:pt x="593" y="813"/>
                  </a:lnTo>
                  <a:lnTo>
                    <a:pt x="593" y="808"/>
                  </a:lnTo>
                  <a:lnTo>
                    <a:pt x="593" y="804"/>
                  </a:lnTo>
                  <a:lnTo>
                    <a:pt x="589" y="787"/>
                  </a:lnTo>
                  <a:lnTo>
                    <a:pt x="589" y="774"/>
                  </a:lnTo>
                  <a:lnTo>
                    <a:pt x="589" y="770"/>
                  </a:lnTo>
                  <a:lnTo>
                    <a:pt x="584" y="753"/>
                  </a:lnTo>
                  <a:lnTo>
                    <a:pt x="584" y="749"/>
                  </a:lnTo>
                  <a:lnTo>
                    <a:pt x="580" y="745"/>
                  </a:lnTo>
                  <a:lnTo>
                    <a:pt x="580" y="741"/>
                  </a:lnTo>
                  <a:lnTo>
                    <a:pt x="572" y="732"/>
                  </a:lnTo>
                  <a:lnTo>
                    <a:pt x="568" y="728"/>
                  </a:lnTo>
                  <a:lnTo>
                    <a:pt x="568" y="724"/>
                  </a:lnTo>
                  <a:lnTo>
                    <a:pt x="568" y="719"/>
                  </a:lnTo>
                  <a:lnTo>
                    <a:pt x="568" y="715"/>
                  </a:lnTo>
                  <a:lnTo>
                    <a:pt x="568" y="711"/>
                  </a:lnTo>
                  <a:lnTo>
                    <a:pt x="572" y="703"/>
                  </a:lnTo>
                  <a:lnTo>
                    <a:pt x="576" y="698"/>
                  </a:lnTo>
                  <a:lnTo>
                    <a:pt x="576" y="694"/>
                  </a:lnTo>
                  <a:lnTo>
                    <a:pt x="580" y="686"/>
                  </a:lnTo>
                  <a:lnTo>
                    <a:pt x="580" y="681"/>
                  </a:lnTo>
                  <a:lnTo>
                    <a:pt x="580" y="677"/>
                  </a:lnTo>
                  <a:lnTo>
                    <a:pt x="580" y="673"/>
                  </a:lnTo>
                  <a:lnTo>
                    <a:pt x="580" y="669"/>
                  </a:lnTo>
                  <a:lnTo>
                    <a:pt x="576" y="664"/>
                  </a:lnTo>
                  <a:lnTo>
                    <a:pt x="572" y="660"/>
                  </a:lnTo>
                  <a:lnTo>
                    <a:pt x="568" y="656"/>
                  </a:lnTo>
                  <a:lnTo>
                    <a:pt x="563" y="656"/>
                  </a:lnTo>
                  <a:lnTo>
                    <a:pt x="559" y="656"/>
                  </a:lnTo>
                  <a:lnTo>
                    <a:pt x="555" y="660"/>
                  </a:lnTo>
                  <a:lnTo>
                    <a:pt x="546" y="660"/>
                  </a:lnTo>
                  <a:lnTo>
                    <a:pt x="542" y="664"/>
                  </a:lnTo>
                  <a:lnTo>
                    <a:pt x="538" y="664"/>
                  </a:lnTo>
                  <a:lnTo>
                    <a:pt x="534" y="669"/>
                  </a:lnTo>
                  <a:lnTo>
                    <a:pt x="529" y="669"/>
                  </a:lnTo>
                  <a:lnTo>
                    <a:pt x="525" y="669"/>
                  </a:lnTo>
                  <a:lnTo>
                    <a:pt x="521" y="664"/>
                  </a:lnTo>
                  <a:lnTo>
                    <a:pt x="517" y="664"/>
                  </a:lnTo>
                  <a:lnTo>
                    <a:pt x="512" y="660"/>
                  </a:lnTo>
                  <a:lnTo>
                    <a:pt x="512" y="656"/>
                  </a:lnTo>
                  <a:lnTo>
                    <a:pt x="512" y="652"/>
                  </a:lnTo>
                  <a:lnTo>
                    <a:pt x="512" y="647"/>
                  </a:lnTo>
                  <a:lnTo>
                    <a:pt x="512" y="643"/>
                  </a:lnTo>
                  <a:lnTo>
                    <a:pt x="517" y="635"/>
                  </a:lnTo>
                  <a:lnTo>
                    <a:pt x="521" y="631"/>
                  </a:lnTo>
                  <a:lnTo>
                    <a:pt x="525" y="626"/>
                  </a:lnTo>
                  <a:lnTo>
                    <a:pt x="534" y="618"/>
                  </a:lnTo>
                  <a:lnTo>
                    <a:pt x="542" y="605"/>
                  </a:lnTo>
                  <a:lnTo>
                    <a:pt x="584" y="559"/>
                  </a:lnTo>
                  <a:lnTo>
                    <a:pt x="593" y="550"/>
                  </a:lnTo>
                  <a:lnTo>
                    <a:pt x="597" y="542"/>
                  </a:lnTo>
                  <a:lnTo>
                    <a:pt x="601" y="537"/>
                  </a:lnTo>
                  <a:lnTo>
                    <a:pt x="606" y="533"/>
                  </a:lnTo>
                  <a:lnTo>
                    <a:pt x="606" y="529"/>
                  </a:lnTo>
                  <a:lnTo>
                    <a:pt x="606" y="525"/>
                  </a:lnTo>
                  <a:lnTo>
                    <a:pt x="610" y="525"/>
                  </a:lnTo>
                  <a:lnTo>
                    <a:pt x="610" y="520"/>
                  </a:lnTo>
                  <a:lnTo>
                    <a:pt x="610" y="516"/>
                  </a:lnTo>
                  <a:lnTo>
                    <a:pt x="606" y="512"/>
                  </a:lnTo>
                  <a:lnTo>
                    <a:pt x="606" y="508"/>
                  </a:lnTo>
                  <a:lnTo>
                    <a:pt x="606" y="504"/>
                  </a:lnTo>
                  <a:lnTo>
                    <a:pt x="601" y="499"/>
                  </a:lnTo>
                  <a:lnTo>
                    <a:pt x="597" y="491"/>
                  </a:lnTo>
                  <a:lnTo>
                    <a:pt x="589" y="478"/>
                  </a:lnTo>
                  <a:lnTo>
                    <a:pt x="584" y="474"/>
                  </a:lnTo>
                  <a:lnTo>
                    <a:pt x="584" y="470"/>
                  </a:lnTo>
                  <a:lnTo>
                    <a:pt x="580" y="470"/>
                  </a:lnTo>
                  <a:lnTo>
                    <a:pt x="580" y="465"/>
                  </a:lnTo>
                  <a:lnTo>
                    <a:pt x="580" y="457"/>
                  </a:lnTo>
                  <a:lnTo>
                    <a:pt x="576" y="453"/>
                  </a:lnTo>
                  <a:lnTo>
                    <a:pt x="576" y="444"/>
                  </a:lnTo>
                  <a:lnTo>
                    <a:pt x="576" y="440"/>
                  </a:lnTo>
                  <a:lnTo>
                    <a:pt x="580" y="436"/>
                  </a:lnTo>
                  <a:lnTo>
                    <a:pt x="580" y="432"/>
                  </a:lnTo>
                  <a:lnTo>
                    <a:pt x="580" y="427"/>
                  </a:lnTo>
                  <a:lnTo>
                    <a:pt x="584" y="423"/>
                  </a:lnTo>
                  <a:lnTo>
                    <a:pt x="589" y="419"/>
                  </a:lnTo>
                  <a:lnTo>
                    <a:pt x="593" y="419"/>
                  </a:lnTo>
                  <a:lnTo>
                    <a:pt x="597" y="419"/>
                  </a:lnTo>
                  <a:lnTo>
                    <a:pt x="601" y="419"/>
                  </a:lnTo>
                  <a:lnTo>
                    <a:pt x="614" y="419"/>
                  </a:lnTo>
                  <a:lnTo>
                    <a:pt x="618" y="419"/>
                  </a:lnTo>
                  <a:lnTo>
                    <a:pt x="623" y="419"/>
                  </a:lnTo>
                  <a:lnTo>
                    <a:pt x="627" y="419"/>
                  </a:lnTo>
                  <a:lnTo>
                    <a:pt x="631" y="415"/>
                  </a:lnTo>
                  <a:lnTo>
                    <a:pt x="635" y="415"/>
                  </a:lnTo>
                  <a:lnTo>
                    <a:pt x="635" y="410"/>
                  </a:lnTo>
                  <a:lnTo>
                    <a:pt x="639" y="410"/>
                  </a:lnTo>
                  <a:lnTo>
                    <a:pt x="639" y="406"/>
                  </a:lnTo>
                  <a:lnTo>
                    <a:pt x="639" y="402"/>
                  </a:lnTo>
                  <a:lnTo>
                    <a:pt x="644" y="398"/>
                  </a:lnTo>
                  <a:lnTo>
                    <a:pt x="644" y="389"/>
                  </a:lnTo>
                  <a:lnTo>
                    <a:pt x="648" y="381"/>
                  </a:lnTo>
                  <a:lnTo>
                    <a:pt x="648" y="377"/>
                  </a:lnTo>
                  <a:lnTo>
                    <a:pt x="652" y="368"/>
                  </a:lnTo>
                  <a:lnTo>
                    <a:pt x="652" y="364"/>
                  </a:lnTo>
                  <a:lnTo>
                    <a:pt x="652" y="360"/>
                  </a:lnTo>
                  <a:lnTo>
                    <a:pt x="652" y="355"/>
                  </a:lnTo>
                  <a:lnTo>
                    <a:pt x="652" y="351"/>
                  </a:lnTo>
                  <a:lnTo>
                    <a:pt x="648" y="347"/>
                  </a:lnTo>
                  <a:lnTo>
                    <a:pt x="648" y="343"/>
                  </a:lnTo>
                  <a:lnTo>
                    <a:pt x="644" y="338"/>
                  </a:lnTo>
                  <a:lnTo>
                    <a:pt x="631" y="317"/>
                  </a:lnTo>
                  <a:lnTo>
                    <a:pt x="623" y="305"/>
                  </a:lnTo>
                  <a:lnTo>
                    <a:pt x="614" y="292"/>
                  </a:lnTo>
                  <a:lnTo>
                    <a:pt x="610" y="288"/>
                  </a:lnTo>
                  <a:lnTo>
                    <a:pt x="606" y="275"/>
                  </a:lnTo>
                  <a:lnTo>
                    <a:pt x="601" y="266"/>
                  </a:lnTo>
                  <a:lnTo>
                    <a:pt x="601" y="262"/>
                  </a:lnTo>
                  <a:lnTo>
                    <a:pt x="597" y="254"/>
                  </a:lnTo>
                  <a:lnTo>
                    <a:pt x="597" y="250"/>
                  </a:lnTo>
                  <a:lnTo>
                    <a:pt x="593" y="241"/>
                  </a:lnTo>
                  <a:lnTo>
                    <a:pt x="593" y="237"/>
                  </a:lnTo>
                  <a:lnTo>
                    <a:pt x="593" y="228"/>
                  </a:lnTo>
                  <a:lnTo>
                    <a:pt x="593" y="220"/>
                  </a:lnTo>
                  <a:lnTo>
                    <a:pt x="597" y="211"/>
                  </a:lnTo>
                  <a:lnTo>
                    <a:pt x="597" y="203"/>
                  </a:lnTo>
                  <a:lnTo>
                    <a:pt x="597" y="194"/>
                  </a:lnTo>
                  <a:lnTo>
                    <a:pt x="601" y="186"/>
                  </a:lnTo>
                  <a:lnTo>
                    <a:pt x="601" y="178"/>
                  </a:lnTo>
                  <a:lnTo>
                    <a:pt x="606" y="169"/>
                  </a:lnTo>
                  <a:lnTo>
                    <a:pt x="610" y="161"/>
                  </a:lnTo>
                  <a:lnTo>
                    <a:pt x="614" y="156"/>
                  </a:lnTo>
                  <a:lnTo>
                    <a:pt x="614" y="148"/>
                  </a:lnTo>
                  <a:lnTo>
                    <a:pt x="618" y="144"/>
                  </a:lnTo>
                  <a:lnTo>
                    <a:pt x="623" y="139"/>
                  </a:lnTo>
                  <a:lnTo>
                    <a:pt x="623" y="135"/>
                  </a:lnTo>
                  <a:lnTo>
                    <a:pt x="627" y="131"/>
                  </a:lnTo>
                  <a:lnTo>
                    <a:pt x="631" y="131"/>
                  </a:lnTo>
                  <a:lnTo>
                    <a:pt x="635" y="127"/>
                  </a:lnTo>
                  <a:lnTo>
                    <a:pt x="639" y="127"/>
                  </a:lnTo>
                  <a:lnTo>
                    <a:pt x="652" y="127"/>
                  </a:lnTo>
                  <a:lnTo>
                    <a:pt x="661" y="122"/>
                  </a:lnTo>
                  <a:lnTo>
                    <a:pt x="665" y="122"/>
                  </a:lnTo>
                  <a:lnTo>
                    <a:pt x="678" y="127"/>
                  </a:lnTo>
                  <a:lnTo>
                    <a:pt x="682" y="127"/>
                  </a:lnTo>
                  <a:lnTo>
                    <a:pt x="690" y="122"/>
                  </a:lnTo>
                  <a:lnTo>
                    <a:pt x="699" y="122"/>
                  </a:lnTo>
                  <a:lnTo>
                    <a:pt x="711" y="118"/>
                  </a:lnTo>
                  <a:lnTo>
                    <a:pt x="716" y="118"/>
                  </a:lnTo>
                  <a:lnTo>
                    <a:pt x="720" y="118"/>
                  </a:lnTo>
                  <a:lnTo>
                    <a:pt x="724" y="118"/>
                  </a:lnTo>
                  <a:lnTo>
                    <a:pt x="728" y="114"/>
                  </a:lnTo>
                  <a:lnTo>
                    <a:pt x="733" y="106"/>
                  </a:lnTo>
                  <a:lnTo>
                    <a:pt x="733" y="101"/>
                  </a:lnTo>
                  <a:lnTo>
                    <a:pt x="737" y="101"/>
                  </a:lnTo>
                  <a:lnTo>
                    <a:pt x="737" y="97"/>
                  </a:lnTo>
                  <a:lnTo>
                    <a:pt x="741" y="97"/>
                  </a:lnTo>
                  <a:lnTo>
                    <a:pt x="745" y="97"/>
                  </a:lnTo>
                  <a:lnTo>
                    <a:pt x="745" y="93"/>
                  </a:lnTo>
                  <a:lnTo>
                    <a:pt x="750" y="93"/>
                  </a:lnTo>
                  <a:lnTo>
                    <a:pt x="762" y="93"/>
                  </a:lnTo>
                  <a:lnTo>
                    <a:pt x="766" y="93"/>
                  </a:lnTo>
                  <a:lnTo>
                    <a:pt x="771" y="93"/>
                  </a:lnTo>
                  <a:lnTo>
                    <a:pt x="775" y="89"/>
                  </a:lnTo>
                  <a:lnTo>
                    <a:pt x="779" y="93"/>
                  </a:lnTo>
                  <a:lnTo>
                    <a:pt x="792" y="93"/>
                  </a:lnTo>
                  <a:lnTo>
                    <a:pt x="792" y="97"/>
                  </a:lnTo>
                  <a:lnTo>
                    <a:pt x="796" y="97"/>
                  </a:lnTo>
                  <a:lnTo>
                    <a:pt x="800" y="97"/>
                  </a:lnTo>
                  <a:lnTo>
                    <a:pt x="800" y="101"/>
                  </a:lnTo>
                  <a:lnTo>
                    <a:pt x="805" y="101"/>
                  </a:lnTo>
                  <a:lnTo>
                    <a:pt x="809" y="106"/>
                  </a:lnTo>
                  <a:lnTo>
                    <a:pt x="813" y="110"/>
                  </a:lnTo>
                  <a:lnTo>
                    <a:pt x="817" y="110"/>
                  </a:lnTo>
                  <a:lnTo>
                    <a:pt x="826" y="110"/>
                  </a:lnTo>
                  <a:lnTo>
                    <a:pt x="830" y="114"/>
                  </a:lnTo>
                  <a:lnTo>
                    <a:pt x="830" y="118"/>
                  </a:lnTo>
                  <a:lnTo>
                    <a:pt x="830" y="122"/>
                  </a:lnTo>
                  <a:lnTo>
                    <a:pt x="834" y="127"/>
                  </a:lnTo>
                  <a:lnTo>
                    <a:pt x="834" y="131"/>
                  </a:lnTo>
                  <a:lnTo>
                    <a:pt x="838" y="131"/>
                  </a:lnTo>
                  <a:lnTo>
                    <a:pt x="843" y="131"/>
                  </a:lnTo>
                  <a:lnTo>
                    <a:pt x="851" y="131"/>
                  </a:lnTo>
                  <a:lnTo>
                    <a:pt x="860" y="127"/>
                  </a:lnTo>
                  <a:lnTo>
                    <a:pt x="864" y="122"/>
                  </a:lnTo>
                  <a:lnTo>
                    <a:pt x="868" y="122"/>
                  </a:lnTo>
                  <a:lnTo>
                    <a:pt x="877" y="118"/>
                  </a:lnTo>
                  <a:lnTo>
                    <a:pt x="881" y="114"/>
                  </a:lnTo>
                  <a:lnTo>
                    <a:pt x="885" y="106"/>
                  </a:lnTo>
                  <a:lnTo>
                    <a:pt x="889" y="106"/>
                  </a:lnTo>
                  <a:lnTo>
                    <a:pt x="889" y="101"/>
                  </a:lnTo>
                  <a:lnTo>
                    <a:pt x="893" y="101"/>
                  </a:lnTo>
                  <a:lnTo>
                    <a:pt x="898" y="101"/>
                  </a:lnTo>
                  <a:lnTo>
                    <a:pt x="902" y="97"/>
                  </a:lnTo>
                  <a:lnTo>
                    <a:pt x="910" y="93"/>
                  </a:lnTo>
                  <a:lnTo>
                    <a:pt x="919" y="89"/>
                  </a:lnTo>
                  <a:lnTo>
                    <a:pt x="923" y="89"/>
                  </a:lnTo>
                  <a:lnTo>
                    <a:pt x="927" y="84"/>
                  </a:lnTo>
                  <a:lnTo>
                    <a:pt x="932" y="84"/>
                  </a:lnTo>
                  <a:lnTo>
                    <a:pt x="936" y="84"/>
                  </a:lnTo>
                  <a:lnTo>
                    <a:pt x="940" y="84"/>
                  </a:lnTo>
                  <a:lnTo>
                    <a:pt x="944" y="89"/>
                  </a:lnTo>
                  <a:lnTo>
                    <a:pt x="949" y="89"/>
                  </a:lnTo>
                  <a:lnTo>
                    <a:pt x="953" y="89"/>
                  </a:lnTo>
                  <a:lnTo>
                    <a:pt x="965" y="93"/>
                  </a:lnTo>
                  <a:lnTo>
                    <a:pt x="974" y="97"/>
                  </a:lnTo>
                  <a:lnTo>
                    <a:pt x="982" y="97"/>
                  </a:lnTo>
                  <a:lnTo>
                    <a:pt x="991" y="97"/>
                  </a:lnTo>
                  <a:lnTo>
                    <a:pt x="999" y="101"/>
                  </a:lnTo>
                  <a:lnTo>
                    <a:pt x="1012" y="101"/>
                  </a:lnTo>
                  <a:lnTo>
                    <a:pt x="1020" y="101"/>
                  </a:lnTo>
                  <a:lnTo>
                    <a:pt x="1029" y="101"/>
                  </a:lnTo>
                  <a:lnTo>
                    <a:pt x="1037" y="101"/>
                  </a:lnTo>
                  <a:lnTo>
                    <a:pt x="1042" y="101"/>
                  </a:lnTo>
                  <a:lnTo>
                    <a:pt x="1050" y="101"/>
                  </a:lnTo>
                  <a:lnTo>
                    <a:pt x="1059" y="101"/>
                  </a:lnTo>
                  <a:lnTo>
                    <a:pt x="1063" y="101"/>
                  </a:lnTo>
                  <a:lnTo>
                    <a:pt x="1067" y="101"/>
                  </a:lnTo>
                  <a:lnTo>
                    <a:pt x="1076" y="97"/>
                  </a:lnTo>
                  <a:lnTo>
                    <a:pt x="1080" y="97"/>
                  </a:lnTo>
                  <a:lnTo>
                    <a:pt x="1084" y="93"/>
                  </a:lnTo>
                  <a:lnTo>
                    <a:pt x="1092" y="89"/>
                  </a:lnTo>
                  <a:lnTo>
                    <a:pt x="1097" y="89"/>
                  </a:lnTo>
                  <a:lnTo>
                    <a:pt x="1105" y="80"/>
                  </a:lnTo>
                  <a:lnTo>
                    <a:pt x="1114" y="76"/>
                  </a:lnTo>
                  <a:lnTo>
                    <a:pt x="1118" y="72"/>
                  </a:lnTo>
                  <a:lnTo>
                    <a:pt x="1126" y="63"/>
                  </a:lnTo>
                  <a:lnTo>
                    <a:pt x="1131" y="59"/>
                  </a:lnTo>
                  <a:lnTo>
                    <a:pt x="1135" y="55"/>
                  </a:lnTo>
                  <a:lnTo>
                    <a:pt x="1147" y="42"/>
                  </a:lnTo>
                  <a:lnTo>
                    <a:pt x="1156" y="34"/>
                  </a:lnTo>
                  <a:lnTo>
                    <a:pt x="1156" y="29"/>
                  </a:lnTo>
                  <a:lnTo>
                    <a:pt x="1164" y="25"/>
                  </a:lnTo>
                  <a:lnTo>
                    <a:pt x="1169" y="21"/>
                  </a:lnTo>
                  <a:lnTo>
                    <a:pt x="1173" y="17"/>
                  </a:lnTo>
                  <a:lnTo>
                    <a:pt x="1181" y="12"/>
                  </a:lnTo>
                  <a:lnTo>
                    <a:pt x="1186" y="12"/>
                  </a:lnTo>
                  <a:lnTo>
                    <a:pt x="1190" y="8"/>
                  </a:lnTo>
                  <a:lnTo>
                    <a:pt x="1198" y="8"/>
                  </a:lnTo>
                  <a:lnTo>
                    <a:pt x="1203" y="4"/>
                  </a:lnTo>
                  <a:lnTo>
                    <a:pt x="1211" y="4"/>
                  </a:lnTo>
                  <a:lnTo>
                    <a:pt x="1219" y="4"/>
                  </a:lnTo>
                  <a:lnTo>
                    <a:pt x="1228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62" y="0"/>
                  </a:lnTo>
                  <a:lnTo>
                    <a:pt x="1275" y="4"/>
                  </a:lnTo>
                  <a:lnTo>
                    <a:pt x="1287" y="4"/>
                  </a:lnTo>
                  <a:lnTo>
                    <a:pt x="1291" y="4"/>
                  </a:lnTo>
                  <a:lnTo>
                    <a:pt x="1300" y="4"/>
                  </a:lnTo>
                  <a:lnTo>
                    <a:pt x="1304" y="8"/>
                  </a:lnTo>
                  <a:lnTo>
                    <a:pt x="1313" y="8"/>
                  </a:lnTo>
                  <a:lnTo>
                    <a:pt x="1317" y="12"/>
                  </a:lnTo>
                  <a:lnTo>
                    <a:pt x="1338" y="17"/>
                  </a:lnTo>
                  <a:lnTo>
                    <a:pt x="1342" y="21"/>
                  </a:lnTo>
                  <a:lnTo>
                    <a:pt x="1346" y="21"/>
                  </a:lnTo>
                  <a:lnTo>
                    <a:pt x="1355" y="21"/>
                  </a:lnTo>
                  <a:lnTo>
                    <a:pt x="1359" y="25"/>
                  </a:lnTo>
                  <a:lnTo>
                    <a:pt x="1363" y="29"/>
                  </a:lnTo>
                  <a:lnTo>
                    <a:pt x="1368" y="34"/>
                  </a:lnTo>
                  <a:lnTo>
                    <a:pt x="1368" y="38"/>
                  </a:lnTo>
                  <a:lnTo>
                    <a:pt x="1385" y="72"/>
                  </a:lnTo>
                  <a:lnTo>
                    <a:pt x="1402" y="101"/>
                  </a:lnTo>
                  <a:lnTo>
                    <a:pt x="1423" y="144"/>
                  </a:lnTo>
                  <a:lnTo>
                    <a:pt x="1431" y="165"/>
                  </a:lnTo>
                  <a:lnTo>
                    <a:pt x="1435" y="169"/>
                  </a:lnTo>
                  <a:lnTo>
                    <a:pt x="1440" y="173"/>
                  </a:lnTo>
                  <a:lnTo>
                    <a:pt x="1444" y="182"/>
                  </a:lnTo>
                  <a:lnTo>
                    <a:pt x="1448" y="190"/>
                  </a:lnTo>
                  <a:lnTo>
                    <a:pt x="1469" y="220"/>
                  </a:lnTo>
                  <a:lnTo>
                    <a:pt x="1478" y="228"/>
                  </a:lnTo>
                  <a:lnTo>
                    <a:pt x="1482" y="237"/>
                  </a:lnTo>
                  <a:lnTo>
                    <a:pt x="1486" y="245"/>
                  </a:lnTo>
                  <a:lnTo>
                    <a:pt x="1490" y="250"/>
                  </a:lnTo>
                  <a:lnTo>
                    <a:pt x="1495" y="254"/>
                  </a:lnTo>
                  <a:lnTo>
                    <a:pt x="1495" y="262"/>
                  </a:lnTo>
                  <a:lnTo>
                    <a:pt x="1499" y="266"/>
                  </a:lnTo>
                  <a:lnTo>
                    <a:pt x="1499" y="271"/>
                  </a:lnTo>
                  <a:lnTo>
                    <a:pt x="1499" y="275"/>
                  </a:lnTo>
                  <a:lnTo>
                    <a:pt x="1499" y="279"/>
                  </a:lnTo>
                  <a:lnTo>
                    <a:pt x="1499" y="288"/>
                  </a:lnTo>
                  <a:lnTo>
                    <a:pt x="1499" y="296"/>
                  </a:lnTo>
                  <a:lnTo>
                    <a:pt x="1499" y="305"/>
                  </a:lnTo>
                  <a:lnTo>
                    <a:pt x="1499" y="317"/>
                  </a:lnTo>
                  <a:lnTo>
                    <a:pt x="1495" y="321"/>
                  </a:lnTo>
                  <a:lnTo>
                    <a:pt x="1495" y="330"/>
                  </a:lnTo>
                  <a:lnTo>
                    <a:pt x="1495" y="343"/>
                  </a:lnTo>
                  <a:lnTo>
                    <a:pt x="1490" y="347"/>
                  </a:lnTo>
                  <a:lnTo>
                    <a:pt x="1490" y="355"/>
                  </a:lnTo>
                  <a:lnTo>
                    <a:pt x="1486" y="364"/>
                  </a:lnTo>
                  <a:lnTo>
                    <a:pt x="1482" y="372"/>
                  </a:lnTo>
                  <a:lnTo>
                    <a:pt x="1482" y="381"/>
                  </a:lnTo>
                  <a:lnTo>
                    <a:pt x="1478" y="389"/>
                  </a:lnTo>
                  <a:lnTo>
                    <a:pt x="1473" y="393"/>
                  </a:lnTo>
                  <a:lnTo>
                    <a:pt x="1469" y="398"/>
                  </a:lnTo>
                  <a:lnTo>
                    <a:pt x="1465" y="406"/>
                  </a:lnTo>
                  <a:lnTo>
                    <a:pt x="1461" y="410"/>
                  </a:lnTo>
                  <a:lnTo>
                    <a:pt x="1457" y="419"/>
                  </a:lnTo>
                  <a:lnTo>
                    <a:pt x="1448" y="427"/>
                  </a:lnTo>
                  <a:lnTo>
                    <a:pt x="1444" y="436"/>
                  </a:lnTo>
                  <a:lnTo>
                    <a:pt x="1427" y="453"/>
                  </a:lnTo>
                  <a:lnTo>
                    <a:pt x="1423" y="457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14" y="470"/>
                  </a:lnTo>
                  <a:lnTo>
                    <a:pt x="1414" y="474"/>
                  </a:lnTo>
                  <a:lnTo>
                    <a:pt x="1410" y="478"/>
                  </a:lnTo>
                  <a:lnTo>
                    <a:pt x="1414" y="478"/>
                  </a:lnTo>
                  <a:lnTo>
                    <a:pt x="1418" y="482"/>
                  </a:lnTo>
                  <a:lnTo>
                    <a:pt x="1427" y="482"/>
                  </a:lnTo>
                  <a:lnTo>
                    <a:pt x="1435" y="487"/>
                  </a:lnTo>
                  <a:lnTo>
                    <a:pt x="1440" y="487"/>
                  </a:lnTo>
                  <a:lnTo>
                    <a:pt x="1444" y="491"/>
                  </a:lnTo>
                  <a:lnTo>
                    <a:pt x="1452" y="495"/>
                  </a:lnTo>
                  <a:lnTo>
                    <a:pt x="1465" y="504"/>
                  </a:lnTo>
                  <a:lnTo>
                    <a:pt x="1473" y="504"/>
                  </a:lnTo>
                  <a:lnTo>
                    <a:pt x="1478" y="508"/>
                  </a:lnTo>
                  <a:lnTo>
                    <a:pt x="1482" y="508"/>
                  </a:lnTo>
                  <a:lnTo>
                    <a:pt x="1490" y="508"/>
                  </a:lnTo>
                  <a:lnTo>
                    <a:pt x="1520" y="516"/>
                  </a:lnTo>
                  <a:lnTo>
                    <a:pt x="1529" y="516"/>
                  </a:lnTo>
                  <a:lnTo>
                    <a:pt x="1537" y="520"/>
                  </a:lnTo>
                  <a:lnTo>
                    <a:pt x="1550" y="525"/>
                  </a:lnTo>
                  <a:lnTo>
                    <a:pt x="1562" y="529"/>
                  </a:lnTo>
                  <a:lnTo>
                    <a:pt x="1571" y="529"/>
                  </a:lnTo>
                  <a:lnTo>
                    <a:pt x="1575" y="533"/>
                  </a:lnTo>
                  <a:lnTo>
                    <a:pt x="1584" y="537"/>
                  </a:lnTo>
                  <a:lnTo>
                    <a:pt x="1588" y="537"/>
                  </a:lnTo>
                  <a:lnTo>
                    <a:pt x="1588" y="542"/>
                  </a:lnTo>
                  <a:lnTo>
                    <a:pt x="1592" y="546"/>
                  </a:lnTo>
                  <a:lnTo>
                    <a:pt x="1596" y="550"/>
                  </a:lnTo>
                  <a:lnTo>
                    <a:pt x="1600" y="554"/>
                  </a:lnTo>
                  <a:lnTo>
                    <a:pt x="1600" y="559"/>
                  </a:lnTo>
                  <a:lnTo>
                    <a:pt x="1605" y="563"/>
                  </a:lnTo>
                  <a:lnTo>
                    <a:pt x="1605" y="567"/>
                  </a:lnTo>
                  <a:lnTo>
                    <a:pt x="1605" y="575"/>
                  </a:lnTo>
                  <a:lnTo>
                    <a:pt x="1605" y="580"/>
                  </a:lnTo>
                  <a:lnTo>
                    <a:pt x="1605" y="588"/>
                  </a:lnTo>
                  <a:lnTo>
                    <a:pt x="1600" y="609"/>
                  </a:lnTo>
                  <a:lnTo>
                    <a:pt x="1600" y="618"/>
                  </a:lnTo>
                  <a:lnTo>
                    <a:pt x="1600" y="626"/>
                  </a:lnTo>
                  <a:lnTo>
                    <a:pt x="1600" y="631"/>
                  </a:lnTo>
                  <a:lnTo>
                    <a:pt x="1600" y="635"/>
                  </a:lnTo>
                  <a:lnTo>
                    <a:pt x="1605" y="639"/>
                  </a:lnTo>
                  <a:lnTo>
                    <a:pt x="1605" y="647"/>
                  </a:lnTo>
                  <a:lnTo>
                    <a:pt x="1609" y="656"/>
                  </a:lnTo>
                  <a:lnTo>
                    <a:pt x="1609" y="660"/>
                  </a:lnTo>
                  <a:lnTo>
                    <a:pt x="1613" y="664"/>
                  </a:lnTo>
                  <a:lnTo>
                    <a:pt x="1617" y="673"/>
                  </a:lnTo>
                  <a:lnTo>
                    <a:pt x="1630" y="690"/>
                  </a:lnTo>
                  <a:lnTo>
                    <a:pt x="1634" y="694"/>
                  </a:lnTo>
                  <a:lnTo>
                    <a:pt x="1639" y="698"/>
                  </a:lnTo>
                  <a:lnTo>
                    <a:pt x="1639" y="703"/>
                  </a:lnTo>
                  <a:lnTo>
                    <a:pt x="1639" y="707"/>
                  </a:lnTo>
                  <a:lnTo>
                    <a:pt x="1639" y="711"/>
                  </a:lnTo>
                  <a:lnTo>
                    <a:pt x="1639" y="715"/>
                  </a:lnTo>
                  <a:lnTo>
                    <a:pt x="1639" y="719"/>
                  </a:lnTo>
                  <a:lnTo>
                    <a:pt x="1639" y="728"/>
                  </a:lnTo>
                  <a:lnTo>
                    <a:pt x="1639" y="732"/>
                  </a:lnTo>
                  <a:lnTo>
                    <a:pt x="1639" y="741"/>
                  </a:lnTo>
                  <a:lnTo>
                    <a:pt x="1630" y="762"/>
                  </a:lnTo>
                  <a:lnTo>
                    <a:pt x="1630" y="766"/>
                  </a:lnTo>
                  <a:lnTo>
                    <a:pt x="1626" y="774"/>
                  </a:lnTo>
                  <a:lnTo>
                    <a:pt x="1626" y="783"/>
                  </a:lnTo>
                  <a:lnTo>
                    <a:pt x="1622" y="787"/>
                  </a:lnTo>
                  <a:lnTo>
                    <a:pt x="1622" y="791"/>
                  </a:lnTo>
                  <a:lnTo>
                    <a:pt x="1617" y="796"/>
                  </a:lnTo>
                  <a:lnTo>
                    <a:pt x="1613" y="804"/>
                  </a:lnTo>
                  <a:lnTo>
                    <a:pt x="1609" y="808"/>
                  </a:lnTo>
                  <a:lnTo>
                    <a:pt x="1617" y="846"/>
                  </a:lnTo>
                  <a:lnTo>
                    <a:pt x="1626" y="880"/>
                  </a:lnTo>
                  <a:lnTo>
                    <a:pt x="1630" y="897"/>
                  </a:lnTo>
                  <a:lnTo>
                    <a:pt x="1634" y="906"/>
                  </a:lnTo>
                  <a:lnTo>
                    <a:pt x="1639" y="914"/>
                  </a:lnTo>
                  <a:lnTo>
                    <a:pt x="1639" y="923"/>
                  </a:lnTo>
                  <a:lnTo>
                    <a:pt x="1643" y="927"/>
                  </a:lnTo>
                  <a:lnTo>
                    <a:pt x="1647" y="940"/>
                  </a:lnTo>
                  <a:lnTo>
                    <a:pt x="1651" y="952"/>
                  </a:lnTo>
                  <a:lnTo>
                    <a:pt x="1664" y="978"/>
                  </a:lnTo>
                  <a:lnTo>
                    <a:pt x="1668" y="982"/>
                  </a:lnTo>
                  <a:lnTo>
                    <a:pt x="1672" y="990"/>
                  </a:lnTo>
                  <a:lnTo>
                    <a:pt x="1672" y="995"/>
                  </a:lnTo>
                  <a:lnTo>
                    <a:pt x="1672" y="1003"/>
                  </a:lnTo>
                  <a:lnTo>
                    <a:pt x="1672" y="1007"/>
                  </a:lnTo>
                  <a:lnTo>
                    <a:pt x="1672" y="1012"/>
                  </a:lnTo>
                  <a:lnTo>
                    <a:pt x="1672" y="1016"/>
                  </a:lnTo>
                  <a:lnTo>
                    <a:pt x="1672" y="1020"/>
                  </a:lnTo>
                  <a:lnTo>
                    <a:pt x="1672" y="1024"/>
                  </a:lnTo>
                  <a:lnTo>
                    <a:pt x="1668" y="1029"/>
                  </a:lnTo>
                  <a:lnTo>
                    <a:pt x="1668" y="1033"/>
                  </a:lnTo>
                  <a:lnTo>
                    <a:pt x="1664" y="1037"/>
                  </a:lnTo>
                  <a:lnTo>
                    <a:pt x="1651" y="1050"/>
                  </a:lnTo>
                  <a:lnTo>
                    <a:pt x="1647" y="1050"/>
                  </a:lnTo>
                  <a:lnTo>
                    <a:pt x="1647" y="1054"/>
                  </a:lnTo>
                  <a:lnTo>
                    <a:pt x="1643" y="1058"/>
                  </a:lnTo>
                  <a:lnTo>
                    <a:pt x="1639" y="1062"/>
                  </a:lnTo>
                  <a:lnTo>
                    <a:pt x="1634" y="1067"/>
                  </a:lnTo>
                  <a:lnTo>
                    <a:pt x="1630" y="1071"/>
                  </a:lnTo>
                  <a:lnTo>
                    <a:pt x="1626" y="1075"/>
                  </a:lnTo>
                  <a:lnTo>
                    <a:pt x="1622" y="1075"/>
                  </a:lnTo>
                  <a:lnTo>
                    <a:pt x="1617" y="1079"/>
                  </a:lnTo>
                  <a:lnTo>
                    <a:pt x="1613" y="1079"/>
                  </a:lnTo>
                  <a:lnTo>
                    <a:pt x="1605" y="1079"/>
                  </a:lnTo>
                  <a:lnTo>
                    <a:pt x="1600" y="1079"/>
                  </a:lnTo>
                  <a:lnTo>
                    <a:pt x="1592" y="1079"/>
                  </a:lnTo>
                  <a:lnTo>
                    <a:pt x="1588" y="1079"/>
                  </a:lnTo>
                  <a:lnTo>
                    <a:pt x="1579" y="1079"/>
                  </a:lnTo>
                  <a:lnTo>
                    <a:pt x="1562" y="1075"/>
                  </a:lnTo>
                  <a:lnTo>
                    <a:pt x="1554" y="1075"/>
                  </a:lnTo>
                  <a:lnTo>
                    <a:pt x="1550" y="1075"/>
                  </a:lnTo>
                  <a:lnTo>
                    <a:pt x="1541" y="1075"/>
                  </a:lnTo>
                  <a:lnTo>
                    <a:pt x="1533" y="1075"/>
                  </a:lnTo>
                  <a:lnTo>
                    <a:pt x="1520" y="1079"/>
                  </a:lnTo>
                  <a:lnTo>
                    <a:pt x="1516" y="1079"/>
                  </a:lnTo>
                  <a:lnTo>
                    <a:pt x="1503" y="1079"/>
                  </a:lnTo>
                  <a:lnTo>
                    <a:pt x="1490" y="1079"/>
                  </a:lnTo>
                  <a:lnTo>
                    <a:pt x="1486" y="1079"/>
                  </a:lnTo>
                  <a:lnTo>
                    <a:pt x="1486" y="1084"/>
                  </a:lnTo>
                  <a:lnTo>
                    <a:pt x="1482" y="1088"/>
                  </a:lnTo>
                  <a:lnTo>
                    <a:pt x="1478" y="1088"/>
                  </a:lnTo>
                  <a:lnTo>
                    <a:pt x="1478" y="1092"/>
                  </a:lnTo>
                  <a:lnTo>
                    <a:pt x="1473" y="1092"/>
                  </a:lnTo>
                  <a:lnTo>
                    <a:pt x="1469" y="1092"/>
                  </a:lnTo>
                  <a:lnTo>
                    <a:pt x="1465" y="1088"/>
                  </a:lnTo>
                  <a:lnTo>
                    <a:pt x="1461" y="1088"/>
                  </a:lnTo>
                  <a:lnTo>
                    <a:pt x="1457" y="1088"/>
                  </a:lnTo>
                  <a:lnTo>
                    <a:pt x="1452" y="1088"/>
                  </a:lnTo>
                  <a:lnTo>
                    <a:pt x="1448" y="1088"/>
                  </a:lnTo>
                  <a:lnTo>
                    <a:pt x="1448" y="1092"/>
                  </a:lnTo>
                  <a:lnTo>
                    <a:pt x="1444" y="1092"/>
                  </a:lnTo>
                  <a:lnTo>
                    <a:pt x="1435" y="1100"/>
                  </a:lnTo>
                  <a:lnTo>
                    <a:pt x="1431" y="1105"/>
                  </a:lnTo>
                  <a:lnTo>
                    <a:pt x="1423" y="1105"/>
                  </a:lnTo>
                  <a:lnTo>
                    <a:pt x="1423" y="1109"/>
                  </a:lnTo>
                  <a:lnTo>
                    <a:pt x="1418" y="1109"/>
                  </a:lnTo>
                  <a:lnTo>
                    <a:pt x="1414" y="1113"/>
                  </a:lnTo>
                  <a:lnTo>
                    <a:pt x="1402" y="1126"/>
                  </a:lnTo>
                  <a:lnTo>
                    <a:pt x="1397" y="1130"/>
                  </a:lnTo>
                  <a:lnTo>
                    <a:pt x="1389" y="1139"/>
                  </a:lnTo>
                  <a:lnTo>
                    <a:pt x="1385" y="1143"/>
                  </a:lnTo>
                  <a:lnTo>
                    <a:pt x="1368" y="1156"/>
                  </a:lnTo>
                  <a:lnTo>
                    <a:pt x="1363" y="1160"/>
                  </a:lnTo>
                  <a:lnTo>
                    <a:pt x="1355" y="1164"/>
                  </a:lnTo>
                  <a:lnTo>
                    <a:pt x="1355" y="1168"/>
                  </a:lnTo>
                  <a:lnTo>
                    <a:pt x="1351" y="1177"/>
                  </a:lnTo>
                  <a:lnTo>
                    <a:pt x="1346" y="1177"/>
                  </a:lnTo>
                  <a:lnTo>
                    <a:pt x="1346" y="1181"/>
                  </a:lnTo>
                  <a:lnTo>
                    <a:pt x="1346" y="1185"/>
                  </a:lnTo>
                  <a:lnTo>
                    <a:pt x="1342" y="1189"/>
                  </a:lnTo>
                  <a:lnTo>
                    <a:pt x="1342" y="1194"/>
                  </a:lnTo>
                  <a:lnTo>
                    <a:pt x="1342" y="1198"/>
                  </a:lnTo>
                  <a:lnTo>
                    <a:pt x="1342" y="1202"/>
                  </a:lnTo>
                  <a:lnTo>
                    <a:pt x="1346" y="1202"/>
                  </a:lnTo>
                  <a:lnTo>
                    <a:pt x="1346" y="1206"/>
                  </a:lnTo>
                  <a:lnTo>
                    <a:pt x="1351" y="1211"/>
                  </a:lnTo>
                  <a:lnTo>
                    <a:pt x="1355" y="1215"/>
                  </a:lnTo>
                  <a:lnTo>
                    <a:pt x="1359" y="1219"/>
                  </a:lnTo>
                  <a:lnTo>
                    <a:pt x="1368" y="1228"/>
                  </a:lnTo>
                  <a:lnTo>
                    <a:pt x="1372" y="1232"/>
                  </a:lnTo>
                  <a:lnTo>
                    <a:pt x="1397" y="1249"/>
                  </a:lnTo>
                  <a:lnTo>
                    <a:pt x="1410" y="1257"/>
                  </a:lnTo>
                  <a:lnTo>
                    <a:pt x="1414" y="1261"/>
                  </a:lnTo>
                  <a:lnTo>
                    <a:pt x="1418" y="1266"/>
                  </a:lnTo>
                  <a:lnTo>
                    <a:pt x="1418" y="1270"/>
                  </a:lnTo>
                  <a:lnTo>
                    <a:pt x="1423" y="1274"/>
                  </a:lnTo>
                  <a:lnTo>
                    <a:pt x="1427" y="1278"/>
                  </a:lnTo>
                  <a:lnTo>
                    <a:pt x="1427" y="1283"/>
                  </a:lnTo>
                  <a:lnTo>
                    <a:pt x="1427" y="1287"/>
                  </a:lnTo>
                  <a:lnTo>
                    <a:pt x="1423" y="1291"/>
                  </a:lnTo>
                  <a:lnTo>
                    <a:pt x="1418" y="1291"/>
                  </a:lnTo>
                  <a:lnTo>
                    <a:pt x="1414" y="1295"/>
                  </a:lnTo>
                  <a:lnTo>
                    <a:pt x="1406" y="1299"/>
                  </a:lnTo>
                  <a:lnTo>
                    <a:pt x="1402" y="1304"/>
                  </a:lnTo>
                  <a:lnTo>
                    <a:pt x="1385" y="1312"/>
                  </a:lnTo>
                  <a:lnTo>
                    <a:pt x="1359" y="1325"/>
                  </a:lnTo>
                  <a:lnTo>
                    <a:pt x="1342" y="1333"/>
                  </a:lnTo>
                  <a:lnTo>
                    <a:pt x="1330" y="1338"/>
                  </a:lnTo>
                  <a:lnTo>
                    <a:pt x="1308" y="1350"/>
                  </a:lnTo>
                  <a:lnTo>
                    <a:pt x="1198" y="1410"/>
                  </a:lnTo>
                  <a:lnTo>
                    <a:pt x="1029" y="1503"/>
                  </a:lnTo>
                  <a:lnTo>
                    <a:pt x="1012" y="1511"/>
                  </a:lnTo>
                  <a:lnTo>
                    <a:pt x="1004" y="1520"/>
                  </a:lnTo>
                  <a:lnTo>
                    <a:pt x="995" y="1524"/>
                  </a:lnTo>
                  <a:lnTo>
                    <a:pt x="991" y="1528"/>
                  </a:lnTo>
                  <a:lnTo>
                    <a:pt x="987" y="1532"/>
                  </a:lnTo>
                  <a:lnTo>
                    <a:pt x="982" y="1532"/>
                  </a:lnTo>
                  <a:lnTo>
                    <a:pt x="982" y="1537"/>
                  </a:lnTo>
                  <a:lnTo>
                    <a:pt x="978" y="1541"/>
                  </a:lnTo>
                  <a:lnTo>
                    <a:pt x="978" y="1545"/>
                  </a:lnTo>
                  <a:lnTo>
                    <a:pt x="974" y="1549"/>
                  </a:lnTo>
                  <a:lnTo>
                    <a:pt x="970" y="1562"/>
                  </a:lnTo>
                  <a:lnTo>
                    <a:pt x="970" y="1566"/>
                  </a:lnTo>
                  <a:lnTo>
                    <a:pt x="965" y="1570"/>
                  </a:lnTo>
                  <a:lnTo>
                    <a:pt x="961" y="1587"/>
                  </a:lnTo>
                  <a:lnTo>
                    <a:pt x="957" y="1592"/>
                  </a:lnTo>
                  <a:lnTo>
                    <a:pt x="957" y="1600"/>
                  </a:lnTo>
                  <a:lnTo>
                    <a:pt x="953" y="1609"/>
                  </a:lnTo>
                  <a:lnTo>
                    <a:pt x="953" y="1617"/>
                  </a:lnTo>
                  <a:lnTo>
                    <a:pt x="953" y="1625"/>
                  </a:lnTo>
                  <a:lnTo>
                    <a:pt x="953" y="1630"/>
                  </a:lnTo>
                  <a:lnTo>
                    <a:pt x="953" y="1638"/>
                  </a:lnTo>
                  <a:lnTo>
                    <a:pt x="957" y="1651"/>
                  </a:lnTo>
                  <a:lnTo>
                    <a:pt x="957" y="1659"/>
                  </a:lnTo>
                  <a:lnTo>
                    <a:pt x="957" y="1668"/>
                  </a:lnTo>
                  <a:lnTo>
                    <a:pt x="961" y="1672"/>
                  </a:lnTo>
                  <a:lnTo>
                    <a:pt x="961" y="1676"/>
                  </a:lnTo>
                  <a:lnTo>
                    <a:pt x="965" y="1681"/>
                  </a:lnTo>
                  <a:lnTo>
                    <a:pt x="970" y="1685"/>
                  </a:lnTo>
                  <a:lnTo>
                    <a:pt x="970" y="1689"/>
                  </a:lnTo>
                  <a:lnTo>
                    <a:pt x="974" y="1689"/>
                  </a:lnTo>
                  <a:lnTo>
                    <a:pt x="978" y="1689"/>
                  </a:lnTo>
                  <a:lnTo>
                    <a:pt x="982" y="1689"/>
                  </a:lnTo>
                  <a:lnTo>
                    <a:pt x="987" y="1689"/>
                  </a:lnTo>
                  <a:lnTo>
                    <a:pt x="991" y="1689"/>
                  </a:lnTo>
                  <a:lnTo>
                    <a:pt x="995" y="1685"/>
                  </a:lnTo>
                  <a:lnTo>
                    <a:pt x="1004" y="1685"/>
                  </a:lnTo>
                  <a:lnTo>
                    <a:pt x="1020" y="1676"/>
                  </a:lnTo>
                  <a:lnTo>
                    <a:pt x="1025" y="1672"/>
                  </a:lnTo>
                  <a:lnTo>
                    <a:pt x="1029" y="1672"/>
                  </a:lnTo>
                  <a:lnTo>
                    <a:pt x="1029" y="1676"/>
                  </a:lnTo>
                  <a:lnTo>
                    <a:pt x="1029" y="1681"/>
                  </a:lnTo>
                  <a:lnTo>
                    <a:pt x="1025" y="1681"/>
                  </a:lnTo>
                  <a:lnTo>
                    <a:pt x="1020" y="1685"/>
                  </a:lnTo>
                  <a:lnTo>
                    <a:pt x="1016" y="1693"/>
                  </a:lnTo>
                  <a:lnTo>
                    <a:pt x="1012" y="1697"/>
                  </a:lnTo>
                  <a:lnTo>
                    <a:pt x="1008" y="1702"/>
                  </a:lnTo>
                  <a:lnTo>
                    <a:pt x="999" y="1706"/>
                  </a:lnTo>
                  <a:lnTo>
                    <a:pt x="995" y="1714"/>
                  </a:lnTo>
                  <a:lnTo>
                    <a:pt x="991" y="1714"/>
                  </a:lnTo>
                  <a:lnTo>
                    <a:pt x="982" y="1723"/>
                  </a:lnTo>
                  <a:lnTo>
                    <a:pt x="974" y="1727"/>
                  </a:lnTo>
                  <a:lnTo>
                    <a:pt x="970" y="1731"/>
                  </a:lnTo>
                  <a:lnTo>
                    <a:pt x="965" y="1731"/>
                  </a:lnTo>
                  <a:lnTo>
                    <a:pt x="961" y="1736"/>
                  </a:lnTo>
                  <a:lnTo>
                    <a:pt x="953" y="1736"/>
                  </a:lnTo>
                  <a:lnTo>
                    <a:pt x="949" y="1740"/>
                  </a:lnTo>
                  <a:lnTo>
                    <a:pt x="944" y="1740"/>
                  </a:lnTo>
                  <a:lnTo>
                    <a:pt x="936" y="1744"/>
                  </a:lnTo>
                  <a:lnTo>
                    <a:pt x="927" y="1744"/>
                  </a:lnTo>
                  <a:lnTo>
                    <a:pt x="919" y="1748"/>
                  </a:lnTo>
                  <a:lnTo>
                    <a:pt x="910" y="1748"/>
                  </a:lnTo>
                  <a:lnTo>
                    <a:pt x="893" y="1752"/>
                  </a:lnTo>
                  <a:lnTo>
                    <a:pt x="889" y="1752"/>
                  </a:lnTo>
                  <a:lnTo>
                    <a:pt x="881" y="1752"/>
                  </a:lnTo>
                  <a:lnTo>
                    <a:pt x="877" y="1757"/>
                  </a:lnTo>
                  <a:lnTo>
                    <a:pt x="872" y="1757"/>
                  </a:lnTo>
                  <a:lnTo>
                    <a:pt x="868" y="1761"/>
                  </a:lnTo>
                  <a:lnTo>
                    <a:pt x="864" y="1765"/>
                  </a:lnTo>
                  <a:lnTo>
                    <a:pt x="864" y="1769"/>
                  </a:lnTo>
                  <a:lnTo>
                    <a:pt x="864" y="1774"/>
                  </a:lnTo>
                  <a:lnTo>
                    <a:pt x="864" y="1778"/>
                  </a:lnTo>
                  <a:lnTo>
                    <a:pt x="860" y="1786"/>
                  </a:lnTo>
                  <a:lnTo>
                    <a:pt x="860" y="1791"/>
                  </a:lnTo>
                  <a:lnTo>
                    <a:pt x="860" y="1795"/>
                  </a:lnTo>
                  <a:lnTo>
                    <a:pt x="860" y="1803"/>
                  </a:lnTo>
                  <a:lnTo>
                    <a:pt x="864" y="1812"/>
                  </a:lnTo>
                  <a:lnTo>
                    <a:pt x="864" y="1816"/>
                  </a:lnTo>
                  <a:lnTo>
                    <a:pt x="868" y="1824"/>
                  </a:lnTo>
                  <a:lnTo>
                    <a:pt x="868" y="1829"/>
                  </a:lnTo>
                  <a:lnTo>
                    <a:pt x="877" y="1841"/>
                  </a:lnTo>
                  <a:lnTo>
                    <a:pt x="881" y="1846"/>
                  </a:lnTo>
                  <a:lnTo>
                    <a:pt x="881" y="1850"/>
                  </a:lnTo>
                  <a:lnTo>
                    <a:pt x="881" y="1858"/>
                  </a:lnTo>
                  <a:lnTo>
                    <a:pt x="881" y="1863"/>
                  </a:lnTo>
                  <a:lnTo>
                    <a:pt x="881" y="1867"/>
                  </a:lnTo>
                  <a:lnTo>
                    <a:pt x="877" y="1867"/>
                  </a:lnTo>
                  <a:lnTo>
                    <a:pt x="872" y="1871"/>
                  </a:lnTo>
                  <a:lnTo>
                    <a:pt x="864" y="1871"/>
                  </a:lnTo>
                  <a:lnTo>
                    <a:pt x="851" y="1871"/>
                  </a:lnTo>
                  <a:lnTo>
                    <a:pt x="847" y="1871"/>
                  </a:lnTo>
                  <a:lnTo>
                    <a:pt x="838" y="1875"/>
                  </a:lnTo>
                  <a:lnTo>
                    <a:pt x="830" y="1875"/>
                  </a:lnTo>
                  <a:lnTo>
                    <a:pt x="826" y="1880"/>
                  </a:lnTo>
                  <a:lnTo>
                    <a:pt x="817" y="1884"/>
                  </a:lnTo>
                  <a:lnTo>
                    <a:pt x="809" y="1888"/>
                  </a:lnTo>
                  <a:lnTo>
                    <a:pt x="796" y="1901"/>
                  </a:lnTo>
                  <a:lnTo>
                    <a:pt x="788" y="1905"/>
                  </a:lnTo>
                  <a:lnTo>
                    <a:pt x="779" y="1909"/>
                  </a:lnTo>
                  <a:lnTo>
                    <a:pt x="766" y="1913"/>
                  </a:lnTo>
                  <a:lnTo>
                    <a:pt x="758" y="1913"/>
                  </a:lnTo>
                  <a:lnTo>
                    <a:pt x="750" y="1918"/>
                  </a:lnTo>
                  <a:lnTo>
                    <a:pt x="741" y="1918"/>
                  </a:lnTo>
                  <a:lnTo>
                    <a:pt x="733" y="1918"/>
                  </a:lnTo>
                  <a:lnTo>
                    <a:pt x="724" y="1918"/>
                  </a:lnTo>
                  <a:lnTo>
                    <a:pt x="720" y="1918"/>
                  </a:lnTo>
                  <a:lnTo>
                    <a:pt x="720" y="1913"/>
                  </a:lnTo>
                  <a:lnTo>
                    <a:pt x="720" y="1909"/>
                  </a:lnTo>
                  <a:lnTo>
                    <a:pt x="716" y="1901"/>
                  </a:lnTo>
                  <a:lnTo>
                    <a:pt x="711" y="1896"/>
                  </a:lnTo>
                  <a:lnTo>
                    <a:pt x="711" y="1892"/>
                  </a:lnTo>
                  <a:lnTo>
                    <a:pt x="703" y="1884"/>
                  </a:lnTo>
                  <a:lnTo>
                    <a:pt x="699" y="1880"/>
                  </a:lnTo>
                  <a:lnTo>
                    <a:pt x="690" y="1875"/>
                  </a:lnTo>
                  <a:lnTo>
                    <a:pt x="686" y="1871"/>
                  </a:lnTo>
                  <a:lnTo>
                    <a:pt x="682" y="1871"/>
                  </a:lnTo>
                  <a:lnTo>
                    <a:pt x="678" y="1871"/>
                  </a:lnTo>
                  <a:lnTo>
                    <a:pt x="673" y="1875"/>
                  </a:lnTo>
                  <a:lnTo>
                    <a:pt x="669" y="1875"/>
                  </a:lnTo>
                  <a:lnTo>
                    <a:pt x="648" y="1884"/>
                  </a:lnTo>
                  <a:lnTo>
                    <a:pt x="635" y="1888"/>
                  </a:lnTo>
                  <a:lnTo>
                    <a:pt x="631" y="1892"/>
                  </a:lnTo>
                  <a:lnTo>
                    <a:pt x="627" y="1892"/>
                  </a:lnTo>
                  <a:lnTo>
                    <a:pt x="623" y="1892"/>
                  </a:lnTo>
                  <a:lnTo>
                    <a:pt x="618" y="1896"/>
                  </a:lnTo>
                  <a:lnTo>
                    <a:pt x="614" y="1896"/>
                  </a:lnTo>
                  <a:lnTo>
                    <a:pt x="614" y="1892"/>
                  </a:lnTo>
                  <a:lnTo>
                    <a:pt x="610" y="1892"/>
                  </a:lnTo>
                  <a:lnTo>
                    <a:pt x="606" y="1892"/>
                  </a:lnTo>
                  <a:lnTo>
                    <a:pt x="597" y="1888"/>
                  </a:lnTo>
                  <a:lnTo>
                    <a:pt x="597" y="1884"/>
                  </a:lnTo>
                  <a:lnTo>
                    <a:pt x="593" y="1880"/>
                  </a:lnTo>
                  <a:lnTo>
                    <a:pt x="589" y="1875"/>
                  </a:lnTo>
                  <a:lnTo>
                    <a:pt x="589" y="1871"/>
                  </a:lnTo>
                  <a:lnTo>
                    <a:pt x="584" y="1858"/>
                  </a:lnTo>
                  <a:lnTo>
                    <a:pt x="576" y="1841"/>
                  </a:lnTo>
                  <a:lnTo>
                    <a:pt x="572" y="1824"/>
                  </a:lnTo>
                  <a:lnTo>
                    <a:pt x="568" y="1816"/>
                  </a:lnTo>
                  <a:lnTo>
                    <a:pt x="568" y="1812"/>
                  </a:lnTo>
                  <a:lnTo>
                    <a:pt x="563" y="1791"/>
                  </a:lnTo>
                  <a:lnTo>
                    <a:pt x="559" y="1782"/>
                  </a:lnTo>
                  <a:lnTo>
                    <a:pt x="559" y="1778"/>
                  </a:lnTo>
                  <a:lnTo>
                    <a:pt x="559" y="1774"/>
                  </a:lnTo>
                  <a:lnTo>
                    <a:pt x="555" y="1774"/>
                  </a:lnTo>
                  <a:lnTo>
                    <a:pt x="555" y="1769"/>
                  </a:lnTo>
                  <a:lnTo>
                    <a:pt x="551" y="1769"/>
                  </a:lnTo>
                  <a:lnTo>
                    <a:pt x="546" y="1761"/>
                  </a:lnTo>
                  <a:lnTo>
                    <a:pt x="542" y="1757"/>
                  </a:lnTo>
                  <a:lnTo>
                    <a:pt x="538" y="1757"/>
                  </a:lnTo>
                  <a:lnTo>
                    <a:pt x="529" y="1748"/>
                  </a:lnTo>
                  <a:lnTo>
                    <a:pt x="525" y="1748"/>
                  </a:lnTo>
                  <a:lnTo>
                    <a:pt x="525" y="1744"/>
                  </a:lnTo>
                  <a:lnTo>
                    <a:pt x="521" y="1744"/>
                  </a:lnTo>
                  <a:lnTo>
                    <a:pt x="521" y="1740"/>
                  </a:lnTo>
                  <a:lnTo>
                    <a:pt x="521" y="1736"/>
                  </a:lnTo>
                  <a:lnTo>
                    <a:pt x="521" y="1731"/>
                  </a:lnTo>
                  <a:lnTo>
                    <a:pt x="521" y="1727"/>
                  </a:lnTo>
                  <a:lnTo>
                    <a:pt x="521" y="1723"/>
                  </a:lnTo>
                  <a:lnTo>
                    <a:pt x="525" y="1719"/>
                  </a:lnTo>
                  <a:lnTo>
                    <a:pt x="525" y="1714"/>
                  </a:lnTo>
                  <a:lnTo>
                    <a:pt x="529" y="1710"/>
                  </a:lnTo>
                  <a:lnTo>
                    <a:pt x="529" y="1702"/>
                  </a:lnTo>
                  <a:lnTo>
                    <a:pt x="534" y="1697"/>
                  </a:lnTo>
                  <a:lnTo>
                    <a:pt x="542" y="1681"/>
                  </a:lnTo>
                  <a:lnTo>
                    <a:pt x="546" y="1672"/>
                  </a:lnTo>
                  <a:lnTo>
                    <a:pt x="551" y="1668"/>
                  </a:lnTo>
                  <a:lnTo>
                    <a:pt x="551" y="1664"/>
                  </a:lnTo>
                  <a:lnTo>
                    <a:pt x="551" y="1659"/>
                  </a:lnTo>
                  <a:lnTo>
                    <a:pt x="555" y="1659"/>
                  </a:lnTo>
                  <a:lnTo>
                    <a:pt x="555" y="1655"/>
                  </a:lnTo>
                  <a:lnTo>
                    <a:pt x="555" y="1651"/>
                  </a:lnTo>
                  <a:lnTo>
                    <a:pt x="551" y="1642"/>
                  </a:lnTo>
                  <a:lnTo>
                    <a:pt x="551" y="1638"/>
                  </a:lnTo>
                  <a:lnTo>
                    <a:pt x="546" y="1634"/>
                  </a:lnTo>
                  <a:lnTo>
                    <a:pt x="542" y="1630"/>
                  </a:lnTo>
                  <a:lnTo>
                    <a:pt x="542" y="1625"/>
                  </a:lnTo>
                  <a:lnTo>
                    <a:pt x="534" y="1613"/>
                  </a:lnTo>
                  <a:lnTo>
                    <a:pt x="525" y="1604"/>
                  </a:lnTo>
                  <a:lnTo>
                    <a:pt x="521" y="1596"/>
                  </a:lnTo>
                  <a:lnTo>
                    <a:pt x="512" y="1587"/>
                  </a:lnTo>
                  <a:lnTo>
                    <a:pt x="508" y="1583"/>
                  </a:lnTo>
                  <a:lnTo>
                    <a:pt x="496" y="1575"/>
                  </a:lnTo>
                  <a:lnTo>
                    <a:pt x="424" y="1503"/>
                  </a:lnTo>
                  <a:lnTo>
                    <a:pt x="390" y="1469"/>
                  </a:lnTo>
                  <a:lnTo>
                    <a:pt x="385" y="1465"/>
                  </a:lnTo>
                  <a:lnTo>
                    <a:pt x="381" y="1460"/>
                  </a:lnTo>
                  <a:lnTo>
                    <a:pt x="373" y="1456"/>
                  </a:lnTo>
                  <a:lnTo>
                    <a:pt x="369" y="1452"/>
                  </a:lnTo>
                  <a:lnTo>
                    <a:pt x="364" y="1448"/>
                  </a:lnTo>
                  <a:lnTo>
                    <a:pt x="356" y="1443"/>
                  </a:lnTo>
                  <a:lnTo>
                    <a:pt x="352" y="1439"/>
                  </a:lnTo>
                  <a:lnTo>
                    <a:pt x="347" y="1439"/>
                  </a:lnTo>
                  <a:lnTo>
                    <a:pt x="339" y="1435"/>
                  </a:lnTo>
                  <a:lnTo>
                    <a:pt x="330" y="1435"/>
                  </a:lnTo>
                  <a:lnTo>
                    <a:pt x="326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7" y="1431"/>
                  </a:lnTo>
                  <a:lnTo>
                    <a:pt x="292" y="1431"/>
                  </a:lnTo>
                  <a:lnTo>
                    <a:pt x="275" y="1426"/>
                  </a:lnTo>
                  <a:lnTo>
                    <a:pt x="267" y="1426"/>
                  </a:lnTo>
                  <a:lnTo>
                    <a:pt x="254" y="1431"/>
                  </a:lnTo>
                  <a:lnTo>
                    <a:pt x="242" y="1431"/>
                  </a:lnTo>
                  <a:lnTo>
                    <a:pt x="233" y="1431"/>
                  </a:lnTo>
                  <a:lnTo>
                    <a:pt x="220" y="1431"/>
                  </a:lnTo>
                  <a:lnTo>
                    <a:pt x="208" y="1431"/>
                  </a:lnTo>
                  <a:lnTo>
                    <a:pt x="199" y="1435"/>
                  </a:lnTo>
                  <a:lnTo>
                    <a:pt x="187" y="1435"/>
                  </a:lnTo>
                  <a:lnTo>
                    <a:pt x="178" y="1435"/>
                  </a:lnTo>
                  <a:lnTo>
                    <a:pt x="165" y="1439"/>
                  </a:lnTo>
                  <a:lnTo>
                    <a:pt x="157" y="1443"/>
                  </a:lnTo>
                  <a:lnTo>
                    <a:pt x="140" y="1448"/>
                  </a:lnTo>
                  <a:lnTo>
                    <a:pt x="131" y="1452"/>
                  </a:lnTo>
                  <a:lnTo>
                    <a:pt x="119" y="1452"/>
                  </a:lnTo>
                  <a:lnTo>
                    <a:pt x="110" y="1456"/>
                  </a:lnTo>
                  <a:lnTo>
                    <a:pt x="106" y="1460"/>
                  </a:lnTo>
                  <a:lnTo>
                    <a:pt x="102" y="1460"/>
                  </a:lnTo>
                  <a:lnTo>
                    <a:pt x="102" y="1456"/>
                  </a:lnTo>
                  <a:lnTo>
                    <a:pt x="98" y="1456"/>
                  </a:lnTo>
                  <a:lnTo>
                    <a:pt x="93" y="1452"/>
                  </a:lnTo>
                  <a:lnTo>
                    <a:pt x="89" y="1452"/>
                  </a:lnTo>
                  <a:lnTo>
                    <a:pt x="89" y="1448"/>
                  </a:lnTo>
                  <a:lnTo>
                    <a:pt x="85" y="1448"/>
                  </a:lnTo>
                  <a:lnTo>
                    <a:pt x="76" y="1439"/>
                  </a:lnTo>
                  <a:lnTo>
                    <a:pt x="68" y="1431"/>
                  </a:lnTo>
                  <a:lnTo>
                    <a:pt x="55" y="1422"/>
                  </a:lnTo>
                  <a:lnTo>
                    <a:pt x="47" y="1414"/>
                  </a:lnTo>
                  <a:lnTo>
                    <a:pt x="43" y="1410"/>
                  </a:lnTo>
                  <a:lnTo>
                    <a:pt x="34" y="1397"/>
                  </a:lnTo>
                  <a:lnTo>
                    <a:pt x="26" y="1393"/>
                  </a:lnTo>
                  <a:lnTo>
                    <a:pt x="17" y="1384"/>
                  </a:lnTo>
                  <a:lnTo>
                    <a:pt x="0" y="136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4" name="Freeform 20"/>
            <p:cNvSpPr>
              <a:spLocks noEditPoints="1"/>
            </p:cNvSpPr>
            <p:nvPr/>
          </p:nvSpPr>
          <p:spPr bwMode="auto">
            <a:xfrm>
              <a:off x="1851041" y="4098249"/>
              <a:ext cx="101298" cy="170237"/>
            </a:xfrm>
            <a:custGeom>
              <a:avLst/>
              <a:gdLst>
                <a:gd name="T0" fmla="*/ 0 w 318"/>
                <a:gd name="T1" fmla="*/ 491 h 538"/>
                <a:gd name="T2" fmla="*/ 43 w 318"/>
                <a:gd name="T3" fmla="*/ 436 h 538"/>
                <a:gd name="T4" fmla="*/ 26 w 318"/>
                <a:gd name="T5" fmla="*/ 423 h 538"/>
                <a:gd name="T6" fmla="*/ 34 w 318"/>
                <a:gd name="T7" fmla="*/ 402 h 538"/>
                <a:gd name="T8" fmla="*/ 47 w 318"/>
                <a:gd name="T9" fmla="*/ 377 h 538"/>
                <a:gd name="T10" fmla="*/ 68 w 318"/>
                <a:gd name="T11" fmla="*/ 356 h 538"/>
                <a:gd name="T12" fmla="*/ 93 w 318"/>
                <a:gd name="T13" fmla="*/ 335 h 538"/>
                <a:gd name="T14" fmla="*/ 106 w 318"/>
                <a:gd name="T15" fmla="*/ 322 h 538"/>
                <a:gd name="T16" fmla="*/ 119 w 318"/>
                <a:gd name="T17" fmla="*/ 296 h 538"/>
                <a:gd name="T18" fmla="*/ 123 w 318"/>
                <a:gd name="T19" fmla="*/ 263 h 538"/>
                <a:gd name="T20" fmla="*/ 123 w 318"/>
                <a:gd name="T21" fmla="*/ 237 h 538"/>
                <a:gd name="T22" fmla="*/ 110 w 318"/>
                <a:gd name="T23" fmla="*/ 212 h 538"/>
                <a:gd name="T24" fmla="*/ 93 w 318"/>
                <a:gd name="T25" fmla="*/ 199 h 538"/>
                <a:gd name="T26" fmla="*/ 55 w 318"/>
                <a:gd name="T27" fmla="*/ 174 h 538"/>
                <a:gd name="T28" fmla="*/ 47 w 318"/>
                <a:gd name="T29" fmla="*/ 165 h 538"/>
                <a:gd name="T30" fmla="*/ 38 w 318"/>
                <a:gd name="T31" fmla="*/ 144 h 538"/>
                <a:gd name="T32" fmla="*/ 38 w 318"/>
                <a:gd name="T33" fmla="*/ 127 h 538"/>
                <a:gd name="T34" fmla="*/ 47 w 318"/>
                <a:gd name="T35" fmla="*/ 97 h 538"/>
                <a:gd name="T36" fmla="*/ 51 w 318"/>
                <a:gd name="T37" fmla="*/ 55 h 538"/>
                <a:gd name="T38" fmla="*/ 60 w 318"/>
                <a:gd name="T39" fmla="*/ 34 h 538"/>
                <a:gd name="T40" fmla="*/ 72 w 318"/>
                <a:gd name="T41" fmla="*/ 17 h 538"/>
                <a:gd name="T42" fmla="*/ 98 w 318"/>
                <a:gd name="T43" fmla="*/ 0 h 538"/>
                <a:gd name="T44" fmla="*/ 119 w 318"/>
                <a:gd name="T45" fmla="*/ 0 h 538"/>
                <a:gd name="T46" fmla="*/ 127 w 318"/>
                <a:gd name="T47" fmla="*/ 13 h 538"/>
                <a:gd name="T48" fmla="*/ 140 w 318"/>
                <a:gd name="T49" fmla="*/ 34 h 538"/>
                <a:gd name="T50" fmla="*/ 157 w 318"/>
                <a:gd name="T51" fmla="*/ 47 h 538"/>
                <a:gd name="T52" fmla="*/ 178 w 318"/>
                <a:gd name="T53" fmla="*/ 51 h 538"/>
                <a:gd name="T54" fmla="*/ 199 w 318"/>
                <a:gd name="T55" fmla="*/ 42 h 538"/>
                <a:gd name="T56" fmla="*/ 216 w 318"/>
                <a:gd name="T57" fmla="*/ 42 h 538"/>
                <a:gd name="T58" fmla="*/ 237 w 318"/>
                <a:gd name="T59" fmla="*/ 47 h 538"/>
                <a:gd name="T60" fmla="*/ 259 w 318"/>
                <a:gd name="T61" fmla="*/ 59 h 538"/>
                <a:gd name="T62" fmla="*/ 263 w 318"/>
                <a:gd name="T63" fmla="*/ 76 h 538"/>
                <a:gd name="T64" fmla="*/ 259 w 318"/>
                <a:gd name="T65" fmla="*/ 106 h 538"/>
                <a:gd name="T66" fmla="*/ 267 w 318"/>
                <a:gd name="T67" fmla="*/ 123 h 538"/>
                <a:gd name="T68" fmla="*/ 301 w 318"/>
                <a:gd name="T69" fmla="*/ 131 h 538"/>
                <a:gd name="T70" fmla="*/ 314 w 318"/>
                <a:gd name="T71" fmla="*/ 144 h 538"/>
                <a:gd name="T72" fmla="*/ 314 w 318"/>
                <a:gd name="T73" fmla="*/ 191 h 538"/>
                <a:gd name="T74" fmla="*/ 314 w 318"/>
                <a:gd name="T75" fmla="*/ 212 h 538"/>
                <a:gd name="T76" fmla="*/ 305 w 318"/>
                <a:gd name="T77" fmla="*/ 208 h 538"/>
                <a:gd name="T78" fmla="*/ 271 w 318"/>
                <a:gd name="T79" fmla="*/ 203 h 538"/>
                <a:gd name="T80" fmla="*/ 242 w 318"/>
                <a:gd name="T81" fmla="*/ 203 h 538"/>
                <a:gd name="T82" fmla="*/ 220 w 318"/>
                <a:gd name="T83" fmla="*/ 212 h 538"/>
                <a:gd name="T84" fmla="*/ 199 w 318"/>
                <a:gd name="T85" fmla="*/ 224 h 538"/>
                <a:gd name="T86" fmla="*/ 187 w 318"/>
                <a:gd name="T87" fmla="*/ 237 h 538"/>
                <a:gd name="T88" fmla="*/ 178 w 318"/>
                <a:gd name="T89" fmla="*/ 258 h 538"/>
                <a:gd name="T90" fmla="*/ 161 w 318"/>
                <a:gd name="T91" fmla="*/ 271 h 538"/>
                <a:gd name="T92" fmla="*/ 157 w 318"/>
                <a:gd name="T93" fmla="*/ 292 h 538"/>
                <a:gd name="T94" fmla="*/ 153 w 318"/>
                <a:gd name="T95" fmla="*/ 322 h 538"/>
                <a:gd name="T96" fmla="*/ 157 w 318"/>
                <a:gd name="T97" fmla="*/ 339 h 538"/>
                <a:gd name="T98" fmla="*/ 165 w 318"/>
                <a:gd name="T99" fmla="*/ 373 h 538"/>
                <a:gd name="T100" fmla="*/ 153 w 318"/>
                <a:gd name="T101" fmla="*/ 390 h 538"/>
                <a:gd name="T102" fmla="*/ 132 w 318"/>
                <a:gd name="T103" fmla="*/ 440 h 538"/>
                <a:gd name="T104" fmla="*/ 127 w 318"/>
                <a:gd name="T105" fmla="*/ 457 h 538"/>
                <a:gd name="T106" fmla="*/ 119 w 318"/>
                <a:gd name="T107" fmla="*/ 495 h 538"/>
                <a:gd name="T108" fmla="*/ 106 w 318"/>
                <a:gd name="T109" fmla="*/ 504 h 538"/>
                <a:gd name="T110" fmla="*/ 76 w 318"/>
                <a:gd name="T111" fmla="*/ 525 h 538"/>
                <a:gd name="T112" fmla="*/ 51 w 318"/>
                <a:gd name="T113" fmla="*/ 538 h 538"/>
                <a:gd name="T114" fmla="*/ 34 w 318"/>
                <a:gd name="T115" fmla="*/ 538 h 538"/>
                <a:gd name="T116" fmla="*/ 17 w 318"/>
                <a:gd name="T117" fmla="*/ 525 h 538"/>
                <a:gd name="T118" fmla="*/ 5 w 318"/>
                <a:gd name="T119" fmla="*/ 50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538">
                  <a:moveTo>
                    <a:pt x="318" y="212"/>
                  </a:moveTo>
                  <a:lnTo>
                    <a:pt x="318" y="216"/>
                  </a:lnTo>
                  <a:lnTo>
                    <a:pt x="318" y="212"/>
                  </a:lnTo>
                  <a:close/>
                  <a:moveTo>
                    <a:pt x="0" y="491"/>
                  </a:moveTo>
                  <a:lnTo>
                    <a:pt x="21" y="462"/>
                  </a:lnTo>
                  <a:lnTo>
                    <a:pt x="30" y="449"/>
                  </a:lnTo>
                  <a:lnTo>
                    <a:pt x="38" y="436"/>
                  </a:lnTo>
                  <a:lnTo>
                    <a:pt x="43" y="436"/>
                  </a:lnTo>
                  <a:lnTo>
                    <a:pt x="43" y="432"/>
                  </a:lnTo>
                  <a:lnTo>
                    <a:pt x="38" y="428"/>
                  </a:lnTo>
                  <a:lnTo>
                    <a:pt x="34" y="428"/>
                  </a:lnTo>
                  <a:lnTo>
                    <a:pt x="26" y="423"/>
                  </a:lnTo>
                  <a:lnTo>
                    <a:pt x="21" y="415"/>
                  </a:lnTo>
                  <a:lnTo>
                    <a:pt x="30" y="407"/>
                  </a:lnTo>
                  <a:lnTo>
                    <a:pt x="34" y="407"/>
                  </a:lnTo>
                  <a:lnTo>
                    <a:pt x="34" y="402"/>
                  </a:lnTo>
                  <a:lnTo>
                    <a:pt x="38" y="398"/>
                  </a:lnTo>
                  <a:lnTo>
                    <a:pt x="43" y="394"/>
                  </a:lnTo>
                  <a:lnTo>
                    <a:pt x="43" y="385"/>
                  </a:lnTo>
                  <a:lnTo>
                    <a:pt x="47" y="377"/>
                  </a:lnTo>
                  <a:lnTo>
                    <a:pt x="51" y="368"/>
                  </a:lnTo>
                  <a:lnTo>
                    <a:pt x="55" y="364"/>
                  </a:lnTo>
                  <a:lnTo>
                    <a:pt x="60" y="360"/>
                  </a:lnTo>
                  <a:lnTo>
                    <a:pt x="68" y="356"/>
                  </a:lnTo>
                  <a:lnTo>
                    <a:pt x="72" y="352"/>
                  </a:lnTo>
                  <a:lnTo>
                    <a:pt x="76" y="352"/>
                  </a:lnTo>
                  <a:lnTo>
                    <a:pt x="93" y="339"/>
                  </a:lnTo>
                  <a:lnTo>
                    <a:pt x="93" y="335"/>
                  </a:lnTo>
                  <a:lnTo>
                    <a:pt x="98" y="330"/>
                  </a:lnTo>
                  <a:lnTo>
                    <a:pt x="102" y="330"/>
                  </a:lnTo>
                  <a:lnTo>
                    <a:pt x="102" y="326"/>
                  </a:lnTo>
                  <a:lnTo>
                    <a:pt x="106" y="322"/>
                  </a:lnTo>
                  <a:lnTo>
                    <a:pt x="110" y="313"/>
                  </a:lnTo>
                  <a:lnTo>
                    <a:pt x="115" y="305"/>
                  </a:lnTo>
                  <a:lnTo>
                    <a:pt x="115" y="301"/>
                  </a:lnTo>
                  <a:lnTo>
                    <a:pt x="119" y="296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23" y="267"/>
                  </a:lnTo>
                  <a:lnTo>
                    <a:pt x="123" y="263"/>
                  </a:lnTo>
                  <a:lnTo>
                    <a:pt x="127" y="254"/>
                  </a:lnTo>
                  <a:lnTo>
                    <a:pt x="127" y="250"/>
                  </a:lnTo>
                  <a:lnTo>
                    <a:pt x="127" y="246"/>
                  </a:lnTo>
                  <a:lnTo>
                    <a:pt x="123" y="237"/>
                  </a:lnTo>
                  <a:lnTo>
                    <a:pt x="123" y="233"/>
                  </a:lnTo>
                  <a:lnTo>
                    <a:pt x="119" y="224"/>
                  </a:lnTo>
                  <a:lnTo>
                    <a:pt x="115" y="220"/>
                  </a:lnTo>
                  <a:lnTo>
                    <a:pt x="110" y="212"/>
                  </a:lnTo>
                  <a:lnTo>
                    <a:pt x="106" y="208"/>
                  </a:lnTo>
                  <a:lnTo>
                    <a:pt x="102" y="203"/>
                  </a:lnTo>
                  <a:lnTo>
                    <a:pt x="98" y="199"/>
                  </a:lnTo>
                  <a:lnTo>
                    <a:pt x="93" y="199"/>
                  </a:lnTo>
                  <a:lnTo>
                    <a:pt x="76" y="191"/>
                  </a:lnTo>
                  <a:lnTo>
                    <a:pt x="72" y="186"/>
                  </a:lnTo>
                  <a:lnTo>
                    <a:pt x="60" y="178"/>
                  </a:lnTo>
                  <a:lnTo>
                    <a:pt x="55" y="174"/>
                  </a:lnTo>
                  <a:lnTo>
                    <a:pt x="51" y="174"/>
                  </a:lnTo>
                  <a:lnTo>
                    <a:pt x="51" y="169"/>
                  </a:lnTo>
                  <a:lnTo>
                    <a:pt x="47" y="169"/>
                  </a:lnTo>
                  <a:lnTo>
                    <a:pt x="47" y="165"/>
                  </a:lnTo>
                  <a:lnTo>
                    <a:pt x="47" y="161"/>
                  </a:lnTo>
                  <a:lnTo>
                    <a:pt x="43" y="157"/>
                  </a:lnTo>
                  <a:lnTo>
                    <a:pt x="43" y="153"/>
                  </a:lnTo>
                  <a:lnTo>
                    <a:pt x="38" y="144"/>
                  </a:lnTo>
                  <a:lnTo>
                    <a:pt x="38" y="140"/>
                  </a:lnTo>
                  <a:lnTo>
                    <a:pt x="38" y="136"/>
                  </a:lnTo>
                  <a:lnTo>
                    <a:pt x="38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43" y="114"/>
                  </a:lnTo>
                  <a:lnTo>
                    <a:pt x="43" y="106"/>
                  </a:lnTo>
                  <a:lnTo>
                    <a:pt x="47" y="97"/>
                  </a:lnTo>
                  <a:lnTo>
                    <a:pt x="47" y="89"/>
                  </a:lnTo>
                  <a:lnTo>
                    <a:pt x="51" y="72"/>
                  </a:lnTo>
                  <a:lnTo>
                    <a:pt x="51" y="64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55" y="42"/>
                  </a:lnTo>
                  <a:lnTo>
                    <a:pt x="55" y="38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64" y="26"/>
                  </a:lnTo>
                  <a:lnTo>
                    <a:pt x="68" y="21"/>
                  </a:lnTo>
                  <a:lnTo>
                    <a:pt x="72" y="17"/>
                  </a:lnTo>
                  <a:lnTo>
                    <a:pt x="76" y="13"/>
                  </a:lnTo>
                  <a:lnTo>
                    <a:pt x="81" y="9"/>
                  </a:lnTo>
                  <a:lnTo>
                    <a:pt x="93" y="4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19" y="0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27" y="9"/>
                  </a:lnTo>
                  <a:lnTo>
                    <a:pt x="127" y="13"/>
                  </a:lnTo>
                  <a:lnTo>
                    <a:pt x="132" y="21"/>
                  </a:lnTo>
                  <a:lnTo>
                    <a:pt x="132" y="26"/>
                  </a:lnTo>
                  <a:lnTo>
                    <a:pt x="136" y="30"/>
                  </a:lnTo>
                  <a:lnTo>
                    <a:pt x="140" y="34"/>
                  </a:lnTo>
                  <a:lnTo>
                    <a:pt x="144" y="38"/>
                  </a:lnTo>
                  <a:lnTo>
                    <a:pt x="148" y="42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65" y="51"/>
                  </a:lnTo>
                  <a:lnTo>
                    <a:pt x="170" y="51"/>
                  </a:lnTo>
                  <a:lnTo>
                    <a:pt x="174" y="51"/>
                  </a:lnTo>
                  <a:lnTo>
                    <a:pt x="178" y="51"/>
                  </a:lnTo>
                  <a:lnTo>
                    <a:pt x="182" y="51"/>
                  </a:lnTo>
                  <a:lnTo>
                    <a:pt x="187" y="51"/>
                  </a:lnTo>
                  <a:lnTo>
                    <a:pt x="191" y="47"/>
                  </a:lnTo>
                  <a:lnTo>
                    <a:pt x="199" y="42"/>
                  </a:lnTo>
                  <a:lnTo>
                    <a:pt x="203" y="42"/>
                  </a:lnTo>
                  <a:lnTo>
                    <a:pt x="208" y="42"/>
                  </a:lnTo>
                  <a:lnTo>
                    <a:pt x="216" y="38"/>
                  </a:lnTo>
                  <a:lnTo>
                    <a:pt x="216" y="42"/>
                  </a:lnTo>
                  <a:lnTo>
                    <a:pt x="225" y="42"/>
                  </a:lnTo>
                  <a:lnTo>
                    <a:pt x="229" y="42"/>
                  </a:lnTo>
                  <a:lnTo>
                    <a:pt x="233" y="42"/>
                  </a:lnTo>
                  <a:lnTo>
                    <a:pt x="237" y="47"/>
                  </a:lnTo>
                  <a:lnTo>
                    <a:pt x="242" y="47"/>
                  </a:lnTo>
                  <a:lnTo>
                    <a:pt x="246" y="51"/>
                  </a:lnTo>
                  <a:lnTo>
                    <a:pt x="254" y="55"/>
                  </a:lnTo>
                  <a:lnTo>
                    <a:pt x="259" y="59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3" y="72"/>
                  </a:lnTo>
                  <a:lnTo>
                    <a:pt x="263" y="76"/>
                  </a:lnTo>
                  <a:lnTo>
                    <a:pt x="263" y="93"/>
                  </a:lnTo>
                  <a:lnTo>
                    <a:pt x="259" y="97"/>
                  </a:lnTo>
                  <a:lnTo>
                    <a:pt x="259" y="102"/>
                  </a:lnTo>
                  <a:lnTo>
                    <a:pt x="259" y="106"/>
                  </a:lnTo>
                  <a:lnTo>
                    <a:pt x="263" y="114"/>
                  </a:lnTo>
                  <a:lnTo>
                    <a:pt x="263" y="119"/>
                  </a:lnTo>
                  <a:lnTo>
                    <a:pt x="267" y="119"/>
                  </a:lnTo>
                  <a:lnTo>
                    <a:pt x="267" y="123"/>
                  </a:lnTo>
                  <a:lnTo>
                    <a:pt x="271" y="123"/>
                  </a:lnTo>
                  <a:lnTo>
                    <a:pt x="284" y="123"/>
                  </a:lnTo>
                  <a:lnTo>
                    <a:pt x="292" y="127"/>
                  </a:lnTo>
                  <a:lnTo>
                    <a:pt x="301" y="131"/>
                  </a:lnTo>
                  <a:lnTo>
                    <a:pt x="305" y="131"/>
                  </a:lnTo>
                  <a:lnTo>
                    <a:pt x="309" y="136"/>
                  </a:lnTo>
                  <a:lnTo>
                    <a:pt x="314" y="140"/>
                  </a:lnTo>
                  <a:lnTo>
                    <a:pt x="314" y="144"/>
                  </a:lnTo>
                  <a:lnTo>
                    <a:pt x="318" y="148"/>
                  </a:lnTo>
                  <a:lnTo>
                    <a:pt x="318" y="157"/>
                  </a:lnTo>
                  <a:lnTo>
                    <a:pt x="318" y="165"/>
                  </a:lnTo>
                  <a:lnTo>
                    <a:pt x="314" y="191"/>
                  </a:lnTo>
                  <a:lnTo>
                    <a:pt x="314" y="195"/>
                  </a:lnTo>
                  <a:lnTo>
                    <a:pt x="314" y="203"/>
                  </a:lnTo>
                  <a:lnTo>
                    <a:pt x="314" y="208"/>
                  </a:lnTo>
                  <a:lnTo>
                    <a:pt x="314" y="212"/>
                  </a:lnTo>
                  <a:lnTo>
                    <a:pt x="318" y="212"/>
                  </a:lnTo>
                  <a:lnTo>
                    <a:pt x="314" y="212"/>
                  </a:lnTo>
                  <a:lnTo>
                    <a:pt x="309" y="212"/>
                  </a:lnTo>
                  <a:lnTo>
                    <a:pt x="305" y="208"/>
                  </a:lnTo>
                  <a:lnTo>
                    <a:pt x="297" y="208"/>
                  </a:lnTo>
                  <a:lnTo>
                    <a:pt x="288" y="203"/>
                  </a:lnTo>
                  <a:lnTo>
                    <a:pt x="280" y="203"/>
                  </a:lnTo>
                  <a:lnTo>
                    <a:pt x="271" y="203"/>
                  </a:lnTo>
                  <a:lnTo>
                    <a:pt x="263" y="203"/>
                  </a:lnTo>
                  <a:lnTo>
                    <a:pt x="259" y="203"/>
                  </a:lnTo>
                  <a:lnTo>
                    <a:pt x="250" y="203"/>
                  </a:lnTo>
                  <a:lnTo>
                    <a:pt x="242" y="203"/>
                  </a:lnTo>
                  <a:lnTo>
                    <a:pt x="233" y="203"/>
                  </a:lnTo>
                  <a:lnTo>
                    <a:pt x="229" y="208"/>
                  </a:lnTo>
                  <a:lnTo>
                    <a:pt x="225" y="208"/>
                  </a:lnTo>
                  <a:lnTo>
                    <a:pt x="220" y="212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203" y="220"/>
                  </a:lnTo>
                  <a:lnTo>
                    <a:pt x="199" y="224"/>
                  </a:lnTo>
                  <a:lnTo>
                    <a:pt x="195" y="229"/>
                  </a:lnTo>
                  <a:lnTo>
                    <a:pt x="191" y="229"/>
                  </a:lnTo>
                  <a:lnTo>
                    <a:pt x="191" y="233"/>
                  </a:lnTo>
                  <a:lnTo>
                    <a:pt x="187" y="237"/>
                  </a:lnTo>
                  <a:lnTo>
                    <a:pt x="187" y="246"/>
                  </a:lnTo>
                  <a:lnTo>
                    <a:pt x="182" y="250"/>
                  </a:lnTo>
                  <a:lnTo>
                    <a:pt x="178" y="254"/>
                  </a:lnTo>
                  <a:lnTo>
                    <a:pt x="178" y="258"/>
                  </a:lnTo>
                  <a:lnTo>
                    <a:pt x="174" y="258"/>
                  </a:lnTo>
                  <a:lnTo>
                    <a:pt x="170" y="263"/>
                  </a:lnTo>
                  <a:lnTo>
                    <a:pt x="165" y="267"/>
                  </a:lnTo>
                  <a:lnTo>
                    <a:pt x="161" y="271"/>
                  </a:lnTo>
                  <a:lnTo>
                    <a:pt x="161" y="275"/>
                  </a:lnTo>
                  <a:lnTo>
                    <a:pt x="157" y="280"/>
                  </a:lnTo>
                  <a:lnTo>
                    <a:pt x="157" y="284"/>
                  </a:lnTo>
                  <a:lnTo>
                    <a:pt x="157" y="292"/>
                  </a:lnTo>
                  <a:lnTo>
                    <a:pt x="153" y="301"/>
                  </a:lnTo>
                  <a:lnTo>
                    <a:pt x="153" y="309"/>
                  </a:lnTo>
                  <a:lnTo>
                    <a:pt x="153" y="318"/>
                  </a:lnTo>
                  <a:lnTo>
                    <a:pt x="153" y="322"/>
                  </a:lnTo>
                  <a:lnTo>
                    <a:pt x="153" y="326"/>
                  </a:lnTo>
                  <a:lnTo>
                    <a:pt x="153" y="330"/>
                  </a:lnTo>
                  <a:lnTo>
                    <a:pt x="153" y="335"/>
                  </a:lnTo>
                  <a:lnTo>
                    <a:pt x="157" y="339"/>
                  </a:lnTo>
                  <a:lnTo>
                    <a:pt x="157" y="343"/>
                  </a:lnTo>
                  <a:lnTo>
                    <a:pt x="161" y="364"/>
                  </a:lnTo>
                  <a:lnTo>
                    <a:pt x="165" y="368"/>
                  </a:lnTo>
                  <a:lnTo>
                    <a:pt x="165" y="373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61" y="381"/>
                  </a:lnTo>
                  <a:lnTo>
                    <a:pt x="153" y="390"/>
                  </a:lnTo>
                  <a:lnTo>
                    <a:pt x="153" y="394"/>
                  </a:lnTo>
                  <a:lnTo>
                    <a:pt x="144" y="407"/>
                  </a:lnTo>
                  <a:lnTo>
                    <a:pt x="144" y="411"/>
                  </a:lnTo>
                  <a:lnTo>
                    <a:pt x="132" y="440"/>
                  </a:lnTo>
                  <a:lnTo>
                    <a:pt x="132" y="445"/>
                  </a:lnTo>
                  <a:lnTo>
                    <a:pt x="127" y="449"/>
                  </a:lnTo>
                  <a:lnTo>
                    <a:pt x="127" y="453"/>
                  </a:lnTo>
                  <a:lnTo>
                    <a:pt x="127" y="457"/>
                  </a:lnTo>
                  <a:lnTo>
                    <a:pt x="123" y="474"/>
                  </a:lnTo>
                  <a:lnTo>
                    <a:pt x="123" y="479"/>
                  </a:lnTo>
                  <a:lnTo>
                    <a:pt x="119" y="487"/>
                  </a:lnTo>
                  <a:lnTo>
                    <a:pt x="119" y="495"/>
                  </a:lnTo>
                  <a:lnTo>
                    <a:pt x="115" y="495"/>
                  </a:lnTo>
                  <a:lnTo>
                    <a:pt x="115" y="500"/>
                  </a:lnTo>
                  <a:lnTo>
                    <a:pt x="110" y="504"/>
                  </a:lnTo>
                  <a:lnTo>
                    <a:pt x="106" y="504"/>
                  </a:lnTo>
                  <a:lnTo>
                    <a:pt x="106" y="508"/>
                  </a:lnTo>
                  <a:lnTo>
                    <a:pt x="98" y="512"/>
                  </a:lnTo>
                  <a:lnTo>
                    <a:pt x="89" y="517"/>
                  </a:lnTo>
                  <a:lnTo>
                    <a:pt x="76" y="525"/>
                  </a:lnTo>
                  <a:lnTo>
                    <a:pt x="72" y="529"/>
                  </a:lnTo>
                  <a:lnTo>
                    <a:pt x="64" y="534"/>
                  </a:lnTo>
                  <a:lnTo>
                    <a:pt x="55" y="534"/>
                  </a:lnTo>
                  <a:lnTo>
                    <a:pt x="51" y="538"/>
                  </a:lnTo>
                  <a:lnTo>
                    <a:pt x="47" y="538"/>
                  </a:lnTo>
                  <a:lnTo>
                    <a:pt x="43" y="538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30" y="538"/>
                  </a:lnTo>
                  <a:lnTo>
                    <a:pt x="26" y="534"/>
                  </a:lnTo>
                  <a:lnTo>
                    <a:pt x="21" y="529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7"/>
                  </a:lnTo>
                  <a:lnTo>
                    <a:pt x="9" y="504"/>
                  </a:lnTo>
                  <a:lnTo>
                    <a:pt x="5" y="500"/>
                  </a:lnTo>
                  <a:lnTo>
                    <a:pt x="5" y="495"/>
                  </a:lnTo>
                  <a:lnTo>
                    <a:pt x="5" y="491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5" name="Freeform 21"/>
            <p:cNvSpPr>
              <a:spLocks/>
            </p:cNvSpPr>
            <p:nvPr/>
          </p:nvSpPr>
          <p:spPr bwMode="auto">
            <a:xfrm>
              <a:off x="2225281" y="2325534"/>
              <a:ext cx="578244" cy="655623"/>
            </a:xfrm>
            <a:custGeom>
              <a:avLst/>
              <a:gdLst>
                <a:gd name="T0" fmla="*/ 72 w 1825"/>
                <a:gd name="T1" fmla="*/ 1287 h 2066"/>
                <a:gd name="T2" fmla="*/ 153 w 1825"/>
                <a:gd name="T3" fmla="*/ 1240 h 2066"/>
                <a:gd name="T4" fmla="*/ 127 w 1825"/>
                <a:gd name="T5" fmla="*/ 1181 h 2066"/>
                <a:gd name="T6" fmla="*/ 60 w 1825"/>
                <a:gd name="T7" fmla="*/ 1092 h 2066"/>
                <a:gd name="T8" fmla="*/ 68 w 1825"/>
                <a:gd name="T9" fmla="*/ 918 h 2066"/>
                <a:gd name="T10" fmla="*/ 85 w 1825"/>
                <a:gd name="T11" fmla="*/ 808 h 2066"/>
                <a:gd name="T12" fmla="*/ 246 w 1825"/>
                <a:gd name="T13" fmla="*/ 791 h 2066"/>
                <a:gd name="T14" fmla="*/ 276 w 1825"/>
                <a:gd name="T15" fmla="*/ 736 h 2066"/>
                <a:gd name="T16" fmla="*/ 483 w 1825"/>
                <a:gd name="T17" fmla="*/ 296 h 2066"/>
                <a:gd name="T18" fmla="*/ 513 w 1825"/>
                <a:gd name="T19" fmla="*/ 224 h 2066"/>
                <a:gd name="T20" fmla="*/ 534 w 1825"/>
                <a:gd name="T21" fmla="*/ 118 h 2066"/>
                <a:gd name="T22" fmla="*/ 627 w 1825"/>
                <a:gd name="T23" fmla="*/ 4 h 2066"/>
                <a:gd name="T24" fmla="*/ 779 w 1825"/>
                <a:gd name="T25" fmla="*/ 12 h 2066"/>
                <a:gd name="T26" fmla="*/ 864 w 1825"/>
                <a:gd name="T27" fmla="*/ 59 h 2066"/>
                <a:gd name="T28" fmla="*/ 966 w 1825"/>
                <a:gd name="T29" fmla="*/ 131 h 2066"/>
                <a:gd name="T30" fmla="*/ 1080 w 1825"/>
                <a:gd name="T31" fmla="*/ 262 h 2066"/>
                <a:gd name="T32" fmla="*/ 1139 w 1825"/>
                <a:gd name="T33" fmla="*/ 355 h 2066"/>
                <a:gd name="T34" fmla="*/ 1207 w 1825"/>
                <a:gd name="T35" fmla="*/ 448 h 2066"/>
                <a:gd name="T36" fmla="*/ 1317 w 1825"/>
                <a:gd name="T37" fmla="*/ 541 h 2066"/>
                <a:gd name="T38" fmla="*/ 1410 w 1825"/>
                <a:gd name="T39" fmla="*/ 588 h 2066"/>
                <a:gd name="T40" fmla="*/ 1482 w 1825"/>
                <a:gd name="T41" fmla="*/ 601 h 2066"/>
                <a:gd name="T42" fmla="*/ 1554 w 1825"/>
                <a:gd name="T43" fmla="*/ 626 h 2066"/>
                <a:gd name="T44" fmla="*/ 1702 w 1825"/>
                <a:gd name="T45" fmla="*/ 592 h 2066"/>
                <a:gd name="T46" fmla="*/ 1728 w 1825"/>
                <a:gd name="T47" fmla="*/ 711 h 2066"/>
                <a:gd name="T48" fmla="*/ 1791 w 1825"/>
                <a:gd name="T49" fmla="*/ 711 h 2066"/>
                <a:gd name="T50" fmla="*/ 1821 w 1825"/>
                <a:gd name="T51" fmla="*/ 753 h 2066"/>
                <a:gd name="T52" fmla="*/ 1787 w 1825"/>
                <a:gd name="T53" fmla="*/ 867 h 2066"/>
                <a:gd name="T54" fmla="*/ 1761 w 1825"/>
                <a:gd name="T55" fmla="*/ 1003 h 2066"/>
                <a:gd name="T56" fmla="*/ 1749 w 1825"/>
                <a:gd name="T57" fmla="*/ 1126 h 2066"/>
                <a:gd name="T58" fmla="*/ 1647 w 1825"/>
                <a:gd name="T59" fmla="*/ 1219 h 2066"/>
                <a:gd name="T60" fmla="*/ 1575 w 1825"/>
                <a:gd name="T61" fmla="*/ 1236 h 2066"/>
                <a:gd name="T62" fmla="*/ 1452 w 1825"/>
                <a:gd name="T63" fmla="*/ 1223 h 2066"/>
                <a:gd name="T64" fmla="*/ 1351 w 1825"/>
                <a:gd name="T65" fmla="*/ 1215 h 2066"/>
                <a:gd name="T66" fmla="*/ 1296 w 1825"/>
                <a:gd name="T67" fmla="*/ 1172 h 2066"/>
                <a:gd name="T68" fmla="*/ 1258 w 1825"/>
                <a:gd name="T69" fmla="*/ 1227 h 2066"/>
                <a:gd name="T70" fmla="*/ 1122 w 1825"/>
                <a:gd name="T71" fmla="*/ 1337 h 2066"/>
                <a:gd name="T72" fmla="*/ 1126 w 1825"/>
                <a:gd name="T73" fmla="*/ 1409 h 2066"/>
                <a:gd name="T74" fmla="*/ 1169 w 1825"/>
                <a:gd name="T75" fmla="*/ 1503 h 2066"/>
                <a:gd name="T76" fmla="*/ 1207 w 1825"/>
                <a:gd name="T77" fmla="*/ 1621 h 2066"/>
                <a:gd name="T78" fmla="*/ 1169 w 1825"/>
                <a:gd name="T79" fmla="*/ 1608 h 2066"/>
                <a:gd name="T80" fmla="*/ 1148 w 1825"/>
                <a:gd name="T81" fmla="*/ 1570 h 2066"/>
                <a:gd name="T82" fmla="*/ 1055 w 1825"/>
                <a:gd name="T83" fmla="*/ 1583 h 2066"/>
                <a:gd name="T84" fmla="*/ 991 w 1825"/>
                <a:gd name="T85" fmla="*/ 1625 h 2066"/>
                <a:gd name="T86" fmla="*/ 898 w 1825"/>
                <a:gd name="T87" fmla="*/ 1655 h 2066"/>
                <a:gd name="T88" fmla="*/ 822 w 1825"/>
                <a:gd name="T89" fmla="*/ 1676 h 2066"/>
                <a:gd name="T90" fmla="*/ 864 w 1825"/>
                <a:gd name="T91" fmla="*/ 1769 h 2066"/>
                <a:gd name="T92" fmla="*/ 944 w 1825"/>
                <a:gd name="T93" fmla="*/ 1884 h 2066"/>
                <a:gd name="T94" fmla="*/ 915 w 1825"/>
                <a:gd name="T95" fmla="*/ 2019 h 2066"/>
                <a:gd name="T96" fmla="*/ 796 w 1825"/>
                <a:gd name="T97" fmla="*/ 2032 h 2066"/>
                <a:gd name="T98" fmla="*/ 661 w 1825"/>
                <a:gd name="T99" fmla="*/ 2040 h 2066"/>
                <a:gd name="T100" fmla="*/ 602 w 1825"/>
                <a:gd name="T101" fmla="*/ 2066 h 2066"/>
                <a:gd name="T102" fmla="*/ 525 w 1825"/>
                <a:gd name="T103" fmla="*/ 2036 h 2066"/>
                <a:gd name="T104" fmla="*/ 445 w 1825"/>
                <a:gd name="T105" fmla="*/ 1964 h 2066"/>
                <a:gd name="T106" fmla="*/ 436 w 1825"/>
                <a:gd name="T107" fmla="*/ 1879 h 2066"/>
                <a:gd name="T108" fmla="*/ 360 w 1825"/>
                <a:gd name="T109" fmla="*/ 1816 h 2066"/>
                <a:gd name="T110" fmla="*/ 335 w 1825"/>
                <a:gd name="T111" fmla="*/ 1740 h 2066"/>
                <a:gd name="T112" fmla="*/ 326 w 1825"/>
                <a:gd name="T113" fmla="*/ 1663 h 2066"/>
                <a:gd name="T114" fmla="*/ 229 w 1825"/>
                <a:gd name="T115" fmla="*/ 1536 h 2066"/>
                <a:gd name="T116" fmla="*/ 195 w 1825"/>
                <a:gd name="T117" fmla="*/ 1481 h 2066"/>
                <a:gd name="T118" fmla="*/ 94 w 1825"/>
                <a:gd name="T119" fmla="*/ 1431 h 2066"/>
                <a:gd name="T120" fmla="*/ 22 w 1825"/>
                <a:gd name="T121" fmla="*/ 1384 h 2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5" h="2066">
                  <a:moveTo>
                    <a:pt x="0" y="1308"/>
                  </a:moveTo>
                  <a:lnTo>
                    <a:pt x="0" y="1312"/>
                  </a:lnTo>
                  <a:lnTo>
                    <a:pt x="5" y="1312"/>
                  </a:lnTo>
                  <a:lnTo>
                    <a:pt x="9" y="1312"/>
                  </a:lnTo>
                  <a:lnTo>
                    <a:pt x="13" y="1308"/>
                  </a:lnTo>
                  <a:lnTo>
                    <a:pt x="22" y="1308"/>
                  </a:lnTo>
                  <a:lnTo>
                    <a:pt x="26" y="1304"/>
                  </a:lnTo>
                  <a:lnTo>
                    <a:pt x="34" y="1299"/>
                  </a:lnTo>
                  <a:lnTo>
                    <a:pt x="38" y="1299"/>
                  </a:lnTo>
                  <a:lnTo>
                    <a:pt x="43" y="1295"/>
                  </a:lnTo>
                  <a:lnTo>
                    <a:pt x="51" y="1295"/>
                  </a:lnTo>
                  <a:lnTo>
                    <a:pt x="60" y="1291"/>
                  </a:lnTo>
                  <a:lnTo>
                    <a:pt x="72" y="1287"/>
                  </a:lnTo>
                  <a:lnTo>
                    <a:pt x="94" y="1282"/>
                  </a:lnTo>
                  <a:lnTo>
                    <a:pt x="102" y="1278"/>
                  </a:lnTo>
                  <a:lnTo>
                    <a:pt x="106" y="1278"/>
                  </a:lnTo>
                  <a:lnTo>
                    <a:pt x="115" y="1278"/>
                  </a:lnTo>
                  <a:lnTo>
                    <a:pt x="119" y="1274"/>
                  </a:lnTo>
                  <a:lnTo>
                    <a:pt x="123" y="1274"/>
                  </a:lnTo>
                  <a:lnTo>
                    <a:pt x="127" y="1270"/>
                  </a:lnTo>
                  <a:lnTo>
                    <a:pt x="132" y="1265"/>
                  </a:lnTo>
                  <a:lnTo>
                    <a:pt x="140" y="1261"/>
                  </a:lnTo>
                  <a:lnTo>
                    <a:pt x="144" y="1257"/>
                  </a:lnTo>
                  <a:lnTo>
                    <a:pt x="149" y="1253"/>
                  </a:lnTo>
                  <a:lnTo>
                    <a:pt x="153" y="1244"/>
                  </a:lnTo>
                  <a:lnTo>
                    <a:pt x="153" y="1240"/>
                  </a:lnTo>
                  <a:lnTo>
                    <a:pt x="153" y="1236"/>
                  </a:lnTo>
                  <a:lnTo>
                    <a:pt x="157" y="1232"/>
                  </a:lnTo>
                  <a:lnTo>
                    <a:pt x="157" y="1227"/>
                  </a:lnTo>
                  <a:lnTo>
                    <a:pt x="157" y="1223"/>
                  </a:lnTo>
                  <a:lnTo>
                    <a:pt x="153" y="1219"/>
                  </a:lnTo>
                  <a:lnTo>
                    <a:pt x="153" y="1210"/>
                  </a:lnTo>
                  <a:lnTo>
                    <a:pt x="153" y="1206"/>
                  </a:lnTo>
                  <a:lnTo>
                    <a:pt x="149" y="1202"/>
                  </a:lnTo>
                  <a:lnTo>
                    <a:pt x="149" y="1198"/>
                  </a:lnTo>
                  <a:lnTo>
                    <a:pt x="144" y="1198"/>
                  </a:lnTo>
                  <a:lnTo>
                    <a:pt x="140" y="1189"/>
                  </a:lnTo>
                  <a:lnTo>
                    <a:pt x="136" y="1185"/>
                  </a:lnTo>
                  <a:lnTo>
                    <a:pt x="127" y="1181"/>
                  </a:lnTo>
                  <a:lnTo>
                    <a:pt x="119" y="1177"/>
                  </a:lnTo>
                  <a:lnTo>
                    <a:pt x="98" y="1160"/>
                  </a:lnTo>
                  <a:lnTo>
                    <a:pt x="89" y="1155"/>
                  </a:lnTo>
                  <a:lnTo>
                    <a:pt x="85" y="1147"/>
                  </a:lnTo>
                  <a:lnTo>
                    <a:pt x="77" y="1143"/>
                  </a:lnTo>
                  <a:lnTo>
                    <a:pt x="72" y="1134"/>
                  </a:lnTo>
                  <a:lnTo>
                    <a:pt x="68" y="1126"/>
                  </a:lnTo>
                  <a:lnTo>
                    <a:pt x="68" y="1121"/>
                  </a:lnTo>
                  <a:lnTo>
                    <a:pt x="64" y="1113"/>
                  </a:lnTo>
                  <a:lnTo>
                    <a:pt x="64" y="1109"/>
                  </a:lnTo>
                  <a:lnTo>
                    <a:pt x="64" y="1105"/>
                  </a:lnTo>
                  <a:lnTo>
                    <a:pt x="60" y="1096"/>
                  </a:lnTo>
                  <a:lnTo>
                    <a:pt x="60" y="1092"/>
                  </a:lnTo>
                  <a:lnTo>
                    <a:pt x="64" y="1092"/>
                  </a:lnTo>
                  <a:lnTo>
                    <a:pt x="60" y="1037"/>
                  </a:lnTo>
                  <a:lnTo>
                    <a:pt x="60" y="1020"/>
                  </a:lnTo>
                  <a:lnTo>
                    <a:pt x="60" y="999"/>
                  </a:lnTo>
                  <a:lnTo>
                    <a:pt x="60" y="982"/>
                  </a:lnTo>
                  <a:lnTo>
                    <a:pt x="60" y="969"/>
                  </a:lnTo>
                  <a:lnTo>
                    <a:pt x="64" y="961"/>
                  </a:lnTo>
                  <a:lnTo>
                    <a:pt x="64" y="952"/>
                  </a:lnTo>
                  <a:lnTo>
                    <a:pt x="64" y="948"/>
                  </a:lnTo>
                  <a:lnTo>
                    <a:pt x="64" y="944"/>
                  </a:lnTo>
                  <a:lnTo>
                    <a:pt x="68" y="931"/>
                  </a:lnTo>
                  <a:lnTo>
                    <a:pt x="68" y="927"/>
                  </a:lnTo>
                  <a:lnTo>
                    <a:pt x="68" y="918"/>
                  </a:lnTo>
                  <a:lnTo>
                    <a:pt x="72" y="910"/>
                  </a:lnTo>
                  <a:lnTo>
                    <a:pt x="72" y="901"/>
                  </a:lnTo>
                  <a:lnTo>
                    <a:pt x="72" y="893"/>
                  </a:lnTo>
                  <a:lnTo>
                    <a:pt x="72" y="855"/>
                  </a:lnTo>
                  <a:lnTo>
                    <a:pt x="72" y="846"/>
                  </a:lnTo>
                  <a:lnTo>
                    <a:pt x="72" y="838"/>
                  </a:lnTo>
                  <a:lnTo>
                    <a:pt x="72" y="834"/>
                  </a:lnTo>
                  <a:lnTo>
                    <a:pt x="72" y="825"/>
                  </a:lnTo>
                  <a:lnTo>
                    <a:pt x="77" y="821"/>
                  </a:lnTo>
                  <a:lnTo>
                    <a:pt x="77" y="817"/>
                  </a:lnTo>
                  <a:lnTo>
                    <a:pt x="81" y="817"/>
                  </a:lnTo>
                  <a:lnTo>
                    <a:pt x="81" y="812"/>
                  </a:lnTo>
                  <a:lnTo>
                    <a:pt x="85" y="808"/>
                  </a:lnTo>
                  <a:lnTo>
                    <a:pt x="94" y="808"/>
                  </a:lnTo>
                  <a:lnTo>
                    <a:pt x="98" y="804"/>
                  </a:lnTo>
                  <a:lnTo>
                    <a:pt x="106" y="804"/>
                  </a:lnTo>
                  <a:lnTo>
                    <a:pt x="115" y="804"/>
                  </a:lnTo>
                  <a:lnTo>
                    <a:pt x="127" y="804"/>
                  </a:lnTo>
                  <a:lnTo>
                    <a:pt x="140" y="804"/>
                  </a:lnTo>
                  <a:lnTo>
                    <a:pt x="191" y="800"/>
                  </a:lnTo>
                  <a:lnTo>
                    <a:pt x="208" y="800"/>
                  </a:lnTo>
                  <a:lnTo>
                    <a:pt x="225" y="800"/>
                  </a:lnTo>
                  <a:lnTo>
                    <a:pt x="233" y="795"/>
                  </a:lnTo>
                  <a:lnTo>
                    <a:pt x="237" y="795"/>
                  </a:lnTo>
                  <a:lnTo>
                    <a:pt x="242" y="795"/>
                  </a:lnTo>
                  <a:lnTo>
                    <a:pt x="246" y="791"/>
                  </a:lnTo>
                  <a:lnTo>
                    <a:pt x="250" y="791"/>
                  </a:lnTo>
                  <a:lnTo>
                    <a:pt x="254" y="787"/>
                  </a:lnTo>
                  <a:lnTo>
                    <a:pt x="254" y="783"/>
                  </a:lnTo>
                  <a:lnTo>
                    <a:pt x="259" y="779"/>
                  </a:lnTo>
                  <a:lnTo>
                    <a:pt x="263" y="774"/>
                  </a:lnTo>
                  <a:lnTo>
                    <a:pt x="267" y="774"/>
                  </a:lnTo>
                  <a:lnTo>
                    <a:pt x="267" y="770"/>
                  </a:lnTo>
                  <a:lnTo>
                    <a:pt x="271" y="766"/>
                  </a:lnTo>
                  <a:lnTo>
                    <a:pt x="271" y="762"/>
                  </a:lnTo>
                  <a:lnTo>
                    <a:pt x="276" y="757"/>
                  </a:lnTo>
                  <a:lnTo>
                    <a:pt x="276" y="749"/>
                  </a:lnTo>
                  <a:lnTo>
                    <a:pt x="276" y="745"/>
                  </a:lnTo>
                  <a:lnTo>
                    <a:pt x="276" y="736"/>
                  </a:lnTo>
                  <a:lnTo>
                    <a:pt x="276" y="728"/>
                  </a:lnTo>
                  <a:lnTo>
                    <a:pt x="276" y="715"/>
                  </a:lnTo>
                  <a:lnTo>
                    <a:pt x="276" y="681"/>
                  </a:lnTo>
                  <a:lnTo>
                    <a:pt x="267" y="601"/>
                  </a:lnTo>
                  <a:lnTo>
                    <a:pt x="263" y="520"/>
                  </a:lnTo>
                  <a:lnTo>
                    <a:pt x="259" y="457"/>
                  </a:lnTo>
                  <a:lnTo>
                    <a:pt x="254" y="381"/>
                  </a:lnTo>
                  <a:lnTo>
                    <a:pt x="250" y="309"/>
                  </a:lnTo>
                  <a:lnTo>
                    <a:pt x="348" y="304"/>
                  </a:lnTo>
                  <a:lnTo>
                    <a:pt x="436" y="300"/>
                  </a:lnTo>
                  <a:lnTo>
                    <a:pt x="466" y="300"/>
                  </a:lnTo>
                  <a:lnTo>
                    <a:pt x="479" y="300"/>
                  </a:lnTo>
                  <a:lnTo>
                    <a:pt x="483" y="296"/>
                  </a:lnTo>
                  <a:lnTo>
                    <a:pt x="487" y="296"/>
                  </a:lnTo>
                  <a:lnTo>
                    <a:pt x="496" y="296"/>
                  </a:lnTo>
                  <a:lnTo>
                    <a:pt x="504" y="292"/>
                  </a:lnTo>
                  <a:lnTo>
                    <a:pt x="508" y="292"/>
                  </a:lnTo>
                  <a:lnTo>
                    <a:pt x="513" y="287"/>
                  </a:lnTo>
                  <a:lnTo>
                    <a:pt x="517" y="283"/>
                  </a:lnTo>
                  <a:lnTo>
                    <a:pt x="517" y="279"/>
                  </a:lnTo>
                  <a:lnTo>
                    <a:pt x="517" y="275"/>
                  </a:lnTo>
                  <a:lnTo>
                    <a:pt x="517" y="266"/>
                  </a:lnTo>
                  <a:lnTo>
                    <a:pt x="517" y="258"/>
                  </a:lnTo>
                  <a:lnTo>
                    <a:pt x="513" y="237"/>
                  </a:lnTo>
                  <a:lnTo>
                    <a:pt x="513" y="228"/>
                  </a:lnTo>
                  <a:lnTo>
                    <a:pt x="513" y="224"/>
                  </a:lnTo>
                  <a:lnTo>
                    <a:pt x="513" y="211"/>
                  </a:lnTo>
                  <a:lnTo>
                    <a:pt x="513" y="203"/>
                  </a:lnTo>
                  <a:lnTo>
                    <a:pt x="513" y="194"/>
                  </a:lnTo>
                  <a:lnTo>
                    <a:pt x="513" y="186"/>
                  </a:lnTo>
                  <a:lnTo>
                    <a:pt x="513" y="182"/>
                  </a:lnTo>
                  <a:lnTo>
                    <a:pt x="517" y="177"/>
                  </a:lnTo>
                  <a:lnTo>
                    <a:pt x="517" y="173"/>
                  </a:lnTo>
                  <a:lnTo>
                    <a:pt x="517" y="160"/>
                  </a:lnTo>
                  <a:lnTo>
                    <a:pt x="521" y="156"/>
                  </a:lnTo>
                  <a:lnTo>
                    <a:pt x="525" y="139"/>
                  </a:lnTo>
                  <a:lnTo>
                    <a:pt x="525" y="131"/>
                  </a:lnTo>
                  <a:lnTo>
                    <a:pt x="530" y="122"/>
                  </a:lnTo>
                  <a:lnTo>
                    <a:pt x="534" y="118"/>
                  </a:lnTo>
                  <a:lnTo>
                    <a:pt x="534" y="110"/>
                  </a:lnTo>
                  <a:lnTo>
                    <a:pt x="538" y="105"/>
                  </a:lnTo>
                  <a:lnTo>
                    <a:pt x="547" y="93"/>
                  </a:lnTo>
                  <a:lnTo>
                    <a:pt x="551" y="84"/>
                  </a:lnTo>
                  <a:lnTo>
                    <a:pt x="555" y="76"/>
                  </a:lnTo>
                  <a:lnTo>
                    <a:pt x="576" y="42"/>
                  </a:lnTo>
                  <a:lnTo>
                    <a:pt x="597" y="8"/>
                  </a:lnTo>
                  <a:lnTo>
                    <a:pt x="602" y="4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4"/>
                  </a:lnTo>
                  <a:lnTo>
                    <a:pt x="614" y="4"/>
                  </a:lnTo>
                  <a:lnTo>
                    <a:pt x="627" y="4"/>
                  </a:lnTo>
                  <a:lnTo>
                    <a:pt x="644" y="4"/>
                  </a:lnTo>
                  <a:lnTo>
                    <a:pt x="665" y="4"/>
                  </a:lnTo>
                  <a:lnTo>
                    <a:pt x="682" y="4"/>
                  </a:lnTo>
                  <a:lnTo>
                    <a:pt x="712" y="0"/>
                  </a:lnTo>
                  <a:lnTo>
                    <a:pt x="741" y="0"/>
                  </a:lnTo>
                  <a:lnTo>
                    <a:pt x="754" y="0"/>
                  </a:lnTo>
                  <a:lnTo>
                    <a:pt x="758" y="0"/>
                  </a:lnTo>
                  <a:lnTo>
                    <a:pt x="762" y="0"/>
                  </a:lnTo>
                  <a:lnTo>
                    <a:pt x="767" y="0"/>
                  </a:lnTo>
                  <a:lnTo>
                    <a:pt x="771" y="4"/>
                  </a:lnTo>
                  <a:lnTo>
                    <a:pt x="775" y="4"/>
                  </a:lnTo>
                  <a:lnTo>
                    <a:pt x="775" y="8"/>
                  </a:lnTo>
                  <a:lnTo>
                    <a:pt x="779" y="12"/>
                  </a:lnTo>
                  <a:lnTo>
                    <a:pt x="779" y="16"/>
                  </a:lnTo>
                  <a:lnTo>
                    <a:pt x="784" y="33"/>
                  </a:lnTo>
                  <a:lnTo>
                    <a:pt x="788" y="38"/>
                  </a:lnTo>
                  <a:lnTo>
                    <a:pt x="788" y="42"/>
                  </a:lnTo>
                  <a:lnTo>
                    <a:pt x="792" y="46"/>
                  </a:lnTo>
                  <a:lnTo>
                    <a:pt x="796" y="50"/>
                  </a:lnTo>
                  <a:lnTo>
                    <a:pt x="801" y="55"/>
                  </a:lnTo>
                  <a:lnTo>
                    <a:pt x="805" y="55"/>
                  </a:lnTo>
                  <a:lnTo>
                    <a:pt x="813" y="59"/>
                  </a:lnTo>
                  <a:lnTo>
                    <a:pt x="822" y="59"/>
                  </a:lnTo>
                  <a:lnTo>
                    <a:pt x="826" y="59"/>
                  </a:lnTo>
                  <a:lnTo>
                    <a:pt x="834" y="59"/>
                  </a:lnTo>
                  <a:lnTo>
                    <a:pt x="864" y="59"/>
                  </a:lnTo>
                  <a:lnTo>
                    <a:pt x="877" y="59"/>
                  </a:lnTo>
                  <a:lnTo>
                    <a:pt x="885" y="59"/>
                  </a:lnTo>
                  <a:lnTo>
                    <a:pt x="894" y="59"/>
                  </a:lnTo>
                  <a:lnTo>
                    <a:pt x="902" y="63"/>
                  </a:lnTo>
                  <a:lnTo>
                    <a:pt x="906" y="63"/>
                  </a:lnTo>
                  <a:lnTo>
                    <a:pt x="915" y="67"/>
                  </a:lnTo>
                  <a:lnTo>
                    <a:pt x="919" y="72"/>
                  </a:lnTo>
                  <a:lnTo>
                    <a:pt x="923" y="76"/>
                  </a:lnTo>
                  <a:lnTo>
                    <a:pt x="932" y="84"/>
                  </a:lnTo>
                  <a:lnTo>
                    <a:pt x="936" y="88"/>
                  </a:lnTo>
                  <a:lnTo>
                    <a:pt x="953" y="114"/>
                  </a:lnTo>
                  <a:lnTo>
                    <a:pt x="961" y="127"/>
                  </a:lnTo>
                  <a:lnTo>
                    <a:pt x="966" y="131"/>
                  </a:lnTo>
                  <a:lnTo>
                    <a:pt x="978" y="156"/>
                  </a:lnTo>
                  <a:lnTo>
                    <a:pt x="983" y="160"/>
                  </a:lnTo>
                  <a:lnTo>
                    <a:pt x="987" y="169"/>
                  </a:lnTo>
                  <a:lnTo>
                    <a:pt x="991" y="173"/>
                  </a:lnTo>
                  <a:lnTo>
                    <a:pt x="995" y="182"/>
                  </a:lnTo>
                  <a:lnTo>
                    <a:pt x="1004" y="190"/>
                  </a:lnTo>
                  <a:lnTo>
                    <a:pt x="1008" y="194"/>
                  </a:lnTo>
                  <a:lnTo>
                    <a:pt x="1021" y="207"/>
                  </a:lnTo>
                  <a:lnTo>
                    <a:pt x="1042" y="224"/>
                  </a:lnTo>
                  <a:lnTo>
                    <a:pt x="1046" y="232"/>
                  </a:lnTo>
                  <a:lnTo>
                    <a:pt x="1063" y="245"/>
                  </a:lnTo>
                  <a:lnTo>
                    <a:pt x="1071" y="254"/>
                  </a:lnTo>
                  <a:lnTo>
                    <a:pt x="1080" y="262"/>
                  </a:lnTo>
                  <a:lnTo>
                    <a:pt x="1084" y="266"/>
                  </a:lnTo>
                  <a:lnTo>
                    <a:pt x="1084" y="271"/>
                  </a:lnTo>
                  <a:lnTo>
                    <a:pt x="1088" y="275"/>
                  </a:lnTo>
                  <a:lnTo>
                    <a:pt x="1097" y="287"/>
                  </a:lnTo>
                  <a:lnTo>
                    <a:pt x="1105" y="296"/>
                  </a:lnTo>
                  <a:lnTo>
                    <a:pt x="1105" y="300"/>
                  </a:lnTo>
                  <a:lnTo>
                    <a:pt x="1114" y="313"/>
                  </a:lnTo>
                  <a:lnTo>
                    <a:pt x="1126" y="334"/>
                  </a:lnTo>
                  <a:lnTo>
                    <a:pt x="1131" y="338"/>
                  </a:lnTo>
                  <a:lnTo>
                    <a:pt x="1131" y="342"/>
                  </a:lnTo>
                  <a:lnTo>
                    <a:pt x="1135" y="351"/>
                  </a:lnTo>
                  <a:lnTo>
                    <a:pt x="1139" y="351"/>
                  </a:lnTo>
                  <a:lnTo>
                    <a:pt x="1139" y="355"/>
                  </a:lnTo>
                  <a:lnTo>
                    <a:pt x="1143" y="359"/>
                  </a:lnTo>
                  <a:lnTo>
                    <a:pt x="1143" y="372"/>
                  </a:lnTo>
                  <a:lnTo>
                    <a:pt x="1148" y="376"/>
                  </a:lnTo>
                  <a:lnTo>
                    <a:pt x="1148" y="381"/>
                  </a:lnTo>
                  <a:lnTo>
                    <a:pt x="1152" y="381"/>
                  </a:lnTo>
                  <a:lnTo>
                    <a:pt x="1152" y="385"/>
                  </a:lnTo>
                  <a:lnTo>
                    <a:pt x="1160" y="389"/>
                  </a:lnTo>
                  <a:lnTo>
                    <a:pt x="1173" y="402"/>
                  </a:lnTo>
                  <a:lnTo>
                    <a:pt x="1177" y="410"/>
                  </a:lnTo>
                  <a:lnTo>
                    <a:pt x="1182" y="414"/>
                  </a:lnTo>
                  <a:lnTo>
                    <a:pt x="1186" y="419"/>
                  </a:lnTo>
                  <a:lnTo>
                    <a:pt x="1198" y="440"/>
                  </a:lnTo>
                  <a:lnTo>
                    <a:pt x="1207" y="448"/>
                  </a:lnTo>
                  <a:lnTo>
                    <a:pt x="1211" y="457"/>
                  </a:lnTo>
                  <a:lnTo>
                    <a:pt x="1215" y="465"/>
                  </a:lnTo>
                  <a:lnTo>
                    <a:pt x="1220" y="469"/>
                  </a:lnTo>
                  <a:lnTo>
                    <a:pt x="1228" y="474"/>
                  </a:lnTo>
                  <a:lnTo>
                    <a:pt x="1232" y="482"/>
                  </a:lnTo>
                  <a:lnTo>
                    <a:pt x="1241" y="486"/>
                  </a:lnTo>
                  <a:lnTo>
                    <a:pt x="1266" y="508"/>
                  </a:lnTo>
                  <a:lnTo>
                    <a:pt x="1275" y="516"/>
                  </a:lnTo>
                  <a:lnTo>
                    <a:pt x="1287" y="525"/>
                  </a:lnTo>
                  <a:lnTo>
                    <a:pt x="1296" y="533"/>
                  </a:lnTo>
                  <a:lnTo>
                    <a:pt x="1300" y="537"/>
                  </a:lnTo>
                  <a:lnTo>
                    <a:pt x="1309" y="537"/>
                  </a:lnTo>
                  <a:lnTo>
                    <a:pt x="1317" y="541"/>
                  </a:lnTo>
                  <a:lnTo>
                    <a:pt x="1321" y="546"/>
                  </a:lnTo>
                  <a:lnTo>
                    <a:pt x="1325" y="546"/>
                  </a:lnTo>
                  <a:lnTo>
                    <a:pt x="1330" y="550"/>
                  </a:lnTo>
                  <a:lnTo>
                    <a:pt x="1334" y="550"/>
                  </a:lnTo>
                  <a:lnTo>
                    <a:pt x="1338" y="550"/>
                  </a:lnTo>
                  <a:lnTo>
                    <a:pt x="1347" y="550"/>
                  </a:lnTo>
                  <a:lnTo>
                    <a:pt x="1351" y="554"/>
                  </a:lnTo>
                  <a:lnTo>
                    <a:pt x="1359" y="554"/>
                  </a:lnTo>
                  <a:lnTo>
                    <a:pt x="1364" y="558"/>
                  </a:lnTo>
                  <a:lnTo>
                    <a:pt x="1372" y="563"/>
                  </a:lnTo>
                  <a:lnTo>
                    <a:pt x="1397" y="580"/>
                  </a:lnTo>
                  <a:lnTo>
                    <a:pt x="1406" y="584"/>
                  </a:lnTo>
                  <a:lnTo>
                    <a:pt x="1410" y="588"/>
                  </a:lnTo>
                  <a:lnTo>
                    <a:pt x="1414" y="588"/>
                  </a:lnTo>
                  <a:lnTo>
                    <a:pt x="1423" y="592"/>
                  </a:lnTo>
                  <a:lnTo>
                    <a:pt x="1427" y="592"/>
                  </a:lnTo>
                  <a:lnTo>
                    <a:pt x="1436" y="592"/>
                  </a:lnTo>
                  <a:lnTo>
                    <a:pt x="1440" y="592"/>
                  </a:lnTo>
                  <a:lnTo>
                    <a:pt x="1452" y="588"/>
                  </a:lnTo>
                  <a:lnTo>
                    <a:pt x="1457" y="588"/>
                  </a:lnTo>
                  <a:lnTo>
                    <a:pt x="1465" y="588"/>
                  </a:lnTo>
                  <a:lnTo>
                    <a:pt x="1469" y="592"/>
                  </a:lnTo>
                  <a:lnTo>
                    <a:pt x="1474" y="592"/>
                  </a:lnTo>
                  <a:lnTo>
                    <a:pt x="1474" y="597"/>
                  </a:lnTo>
                  <a:lnTo>
                    <a:pt x="1478" y="597"/>
                  </a:lnTo>
                  <a:lnTo>
                    <a:pt x="1482" y="601"/>
                  </a:lnTo>
                  <a:lnTo>
                    <a:pt x="1486" y="609"/>
                  </a:lnTo>
                  <a:lnTo>
                    <a:pt x="1495" y="622"/>
                  </a:lnTo>
                  <a:lnTo>
                    <a:pt x="1499" y="626"/>
                  </a:lnTo>
                  <a:lnTo>
                    <a:pt x="1503" y="630"/>
                  </a:lnTo>
                  <a:lnTo>
                    <a:pt x="1507" y="630"/>
                  </a:lnTo>
                  <a:lnTo>
                    <a:pt x="1507" y="635"/>
                  </a:lnTo>
                  <a:lnTo>
                    <a:pt x="1512" y="635"/>
                  </a:lnTo>
                  <a:lnTo>
                    <a:pt x="1516" y="639"/>
                  </a:lnTo>
                  <a:lnTo>
                    <a:pt x="1520" y="639"/>
                  </a:lnTo>
                  <a:lnTo>
                    <a:pt x="1524" y="639"/>
                  </a:lnTo>
                  <a:lnTo>
                    <a:pt x="1529" y="635"/>
                  </a:lnTo>
                  <a:lnTo>
                    <a:pt x="1537" y="635"/>
                  </a:lnTo>
                  <a:lnTo>
                    <a:pt x="1554" y="626"/>
                  </a:lnTo>
                  <a:lnTo>
                    <a:pt x="1567" y="618"/>
                  </a:lnTo>
                  <a:lnTo>
                    <a:pt x="1579" y="609"/>
                  </a:lnTo>
                  <a:lnTo>
                    <a:pt x="1601" y="601"/>
                  </a:lnTo>
                  <a:lnTo>
                    <a:pt x="1622" y="588"/>
                  </a:lnTo>
                  <a:lnTo>
                    <a:pt x="1651" y="575"/>
                  </a:lnTo>
                  <a:lnTo>
                    <a:pt x="1673" y="567"/>
                  </a:lnTo>
                  <a:lnTo>
                    <a:pt x="1677" y="563"/>
                  </a:lnTo>
                  <a:lnTo>
                    <a:pt x="1681" y="567"/>
                  </a:lnTo>
                  <a:lnTo>
                    <a:pt x="1685" y="571"/>
                  </a:lnTo>
                  <a:lnTo>
                    <a:pt x="1690" y="575"/>
                  </a:lnTo>
                  <a:lnTo>
                    <a:pt x="1694" y="580"/>
                  </a:lnTo>
                  <a:lnTo>
                    <a:pt x="1694" y="584"/>
                  </a:lnTo>
                  <a:lnTo>
                    <a:pt x="1702" y="592"/>
                  </a:lnTo>
                  <a:lnTo>
                    <a:pt x="1702" y="601"/>
                  </a:lnTo>
                  <a:lnTo>
                    <a:pt x="1706" y="605"/>
                  </a:lnTo>
                  <a:lnTo>
                    <a:pt x="1711" y="613"/>
                  </a:lnTo>
                  <a:lnTo>
                    <a:pt x="1715" y="618"/>
                  </a:lnTo>
                  <a:lnTo>
                    <a:pt x="1715" y="626"/>
                  </a:lnTo>
                  <a:lnTo>
                    <a:pt x="1715" y="635"/>
                  </a:lnTo>
                  <a:lnTo>
                    <a:pt x="1719" y="643"/>
                  </a:lnTo>
                  <a:lnTo>
                    <a:pt x="1719" y="673"/>
                  </a:lnTo>
                  <a:lnTo>
                    <a:pt x="1719" y="685"/>
                  </a:lnTo>
                  <a:lnTo>
                    <a:pt x="1723" y="690"/>
                  </a:lnTo>
                  <a:lnTo>
                    <a:pt x="1723" y="698"/>
                  </a:lnTo>
                  <a:lnTo>
                    <a:pt x="1723" y="707"/>
                  </a:lnTo>
                  <a:lnTo>
                    <a:pt x="1728" y="711"/>
                  </a:lnTo>
                  <a:lnTo>
                    <a:pt x="1732" y="715"/>
                  </a:lnTo>
                  <a:lnTo>
                    <a:pt x="1732" y="719"/>
                  </a:lnTo>
                  <a:lnTo>
                    <a:pt x="1736" y="724"/>
                  </a:lnTo>
                  <a:lnTo>
                    <a:pt x="1740" y="728"/>
                  </a:lnTo>
                  <a:lnTo>
                    <a:pt x="1745" y="732"/>
                  </a:lnTo>
                  <a:lnTo>
                    <a:pt x="1749" y="732"/>
                  </a:lnTo>
                  <a:lnTo>
                    <a:pt x="1753" y="732"/>
                  </a:lnTo>
                  <a:lnTo>
                    <a:pt x="1757" y="732"/>
                  </a:lnTo>
                  <a:lnTo>
                    <a:pt x="1761" y="728"/>
                  </a:lnTo>
                  <a:lnTo>
                    <a:pt x="1766" y="728"/>
                  </a:lnTo>
                  <a:lnTo>
                    <a:pt x="1770" y="724"/>
                  </a:lnTo>
                  <a:lnTo>
                    <a:pt x="1778" y="719"/>
                  </a:lnTo>
                  <a:lnTo>
                    <a:pt x="1791" y="711"/>
                  </a:lnTo>
                  <a:lnTo>
                    <a:pt x="1795" y="707"/>
                  </a:lnTo>
                  <a:lnTo>
                    <a:pt x="1800" y="702"/>
                  </a:lnTo>
                  <a:lnTo>
                    <a:pt x="1804" y="702"/>
                  </a:lnTo>
                  <a:lnTo>
                    <a:pt x="1808" y="702"/>
                  </a:lnTo>
                  <a:lnTo>
                    <a:pt x="1812" y="702"/>
                  </a:lnTo>
                  <a:lnTo>
                    <a:pt x="1812" y="707"/>
                  </a:lnTo>
                  <a:lnTo>
                    <a:pt x="1817" y="711"/>
                  </a:lnTo>
                  <a:lnTo>
                    <a:pt x="1817" y="715"/>
                  </a:lnTo>
                  <a:lnTo>
                    <a:pt x="1821" y="724"/>
                  </a:lnTo>
                  <a:lnTo>
                    <a:pt x="1821" y="728"/>
                  </a:lnTo>
                  <a:lnTo>
                    <a:pt x="1821" y="736"/>
                  </a:lnTo>
                  <a:lnTo>
                    <a:pt x="1821" y="745"/>
                  </a:lnTo>
                  <a:lnTo>
                    <a:pt x="1821" y="753"/>
                  </a:lnTo>
                  <a:lnTo>
                    <a:pt x="1825" y="762"/>
                  </a:lnTo>
                  <a:lnTo>
                    <a:pt x="1821" y="770"/>
                  </a:lnTo>
                  <a:lnTo>
                    <a:pt x="1821" y="774"/>
                  </a:lnTo>
                  <a:lnTo>
                    <a:pt x="1821" y="779"/>
                  </a:lnTo>
                  <a:lnTo>
                    <a:pt x="1821" y="787"/>
                  </a:lnTo>
                  <a:lnTo>
                    <a:pt x="1821" y="791"/>
                  </a:lnTo>
                  <a:lnTo>
                    <a:pt x="1817" y="800"/>
                  </a:lnTo>
                  <a:lnTo>
                    <a:pt x="1812" y="808"/>
                  </a:lnTo>
                  <a:lnTo>
                    <a:pt x="1808" y="821"/>
                  </a:lnTo>
                  <a:lnTo>
                    <a:pt x="1800" y="842"/>
                  </a:lnTo>
                  <a:lnTo>
                    <a:pt x="1795" y="855"/>
                  </a:lnTo>
                  <a:lnTo>
                    <a:pt x="1791" y="859"/>
                  </a:lnTo>
                  <a:lnTo>
                    <a:pt x="1787" y="867"/>
                  </a:lnTo>
                  <a:lnTo>
                    <a:pt x="1787" y="876"/>
                  </a:lnTo>
                  <a:lnTo>
                    <a:pt x="1787" y="880"/>
                  </a:lnTo>
                  <a:lnTo>
                    <a:pt x="1783" y="884"/>
                  </a:lnTo>
                  <a:lnTo>
                    <a:pt x="1783" y="897"/>
                  </a:lnTo>
                  <a:lnTo>
                    <a:pt x="1783" y="906"/>
                  </a:lnTo>
                  <a:lnTo>
                    <a:pt x="1783" y="914"/>
                  </a:lnTo>
                  <a:lnTo>
                    <a:pt x="1783" y="927"/>
                  </a:lnTo>
                  <a:lnTo>
                    <a:pt x="1783" y="939"/>
                  </a:lnTo>
                  <a:lnTo>
                    <a:pt x="1783" y="952"/>
                  </a:lnTo>
                  <a:lnTo>
                    <a:pt x="1783" y="956"/>
                  </a:lnTo>
                  <a:lnTo>
                    <a:pt x="1778" y="961"/>
                  </a:lnTo>
                  <a:lnTo>
                    <a:pt x="1770" y="986"/>
                  </a:lnTo>
                  <a:lnTo>
                    <a:pt x="1761" y="1003"/>
                  </a:lnTo>
                  <a:lnTo>
                    <a:pt x="1753" y="1024"/>
                  </a:lnTo>
                  <a:lnTo>
                    <a:pt x="1749" y="1033"/>
                  </a:lnTo>
                  <a:lnTo>
                    <a:pt x="1745" y="1041"/>
                  </a:lnTo>
                  <a:lnTo>
                    <a:pt x="1745" y="1050"/>
                  </a:lnTo>
                  <a:lnTo>
                    <a:pt x="1745" y="1058"/>
                  </a:lnTo>
                  <a:lnTo>
                    <a:pt x="1740" y="1062"/>
                  </a:lnTo>
                  <a:lnTo>
                    <a:pt x="1740" y="1066"/>
                  </a:lnTo>
                  <a:lnTo>
                    <a:pt x="1740" y="1071"/>
                  </a:lnTo>
                  <a:lnTo>
                    <a:pt x="1745" y="1079"/>
                  </a:lnTo>
                  <a:lnTo>
                    <a:pt x="1745" y="1100"/>
                  </a:lnTo>
                  <a:lnTo>
                    <a:pt x="1745" y="1109"/>
                  </a:lnTo>
                  <a:lnTo>
                    <a:pt x="1749" y="1117"/>
                  </a:lnTo>
                  <a:lnTo>
                    <a:pt x="1749" y="1126"/>
                  </a:lnTo>
                  <a:lnTo>
                    <a:pt x="1745" y="1130"/>
                  </a:lnTo>
                  <a:lnTo>
                    <a:pt x="1745" y="1134"/>
                  </a:lnTo>
                  <a:lnTo>
                    <a:pt x="1740" y="1138"/>
                  </a:lnTo>
                  <a:lnTo>
                    <a:pt x="1736" y="1147"/>
                  </a:lnTo>
                  <a:lnTo>
                    <a:pt x="1732" y="1151"/>
                  </a:lnTo>
                  <a:lnTo>
                    <a:pt x="1728" y="1155"/>
                  </a:lnTo>
                  <a:lnTo>
                    <a:pt x="1723" y="1160"/>
                  </a:lnTo>
                  <a:lnTo>
                    <a:pt x="1719" y="1164"/>
                  </a:lnTo>
                  <a:lnTo>
                    <a:pt x="1706" y="1172"/>
                  </a:lnTo>
                  <a:lnTo>
                    <a:pt x="1685" y="1193"/>
                  </a:lnTo>
                  <a:lnTo>
                    <a:pt x="1673" y="1202"/>
                  </a:lnTo>
                  <a:lnTo>
                    <a:pt x="1660" y="1210"/>
                  </a:lnTo>
                  <a:lnTo>
                    <a:pt x="1647" y="1219"/>
                  </a:lnTo>
                  <a:lnTo>
                    <a:pt x="1643" y="1223"/>
                  </a:lnTo>
                  <a:lnTo>
                    <a:pt x="1634" y="1227"/>
                  </a:lnTo>
                  <a:lnTo>
                    <a:pt x="1630" y="1232"/>
                  </a:lnTo>
                  <a:lnTo>
                    <a:pt x="1622" y="1236"/>
                  </a:lnTo>
                  <a:lnTo>
                    <a:pt x="1618" y="1236"/>
                  </a:lnTo>
                  <a:lnTo>
                    <a:pt x="1609" y="1240"/>
                  </a:lnTo>
                  <a:lnTo>
                    <a:pt x="1605" y="1240"/>
                  </a:lnTo>
                  <a:lnTo>
                    <a:pt x="1601" y="1240"/>
                  </a:lnTo>
                  <a:lnTo>
                    <a:pt x="1596" y="1240"/>
                  </a:lnTo>
                  <a:lnTo>
                    <a:pt x="1588" y="1240"/>
                  </a:lnTo>
                  <a:lnTo>
                    <a:pt x="1588" y="1236"/>
                  </a:lnTo>
                  <a:lnTo>
                    <a:pt x="1579" y="1236"/>
                  </a:lnTo>
                  <a:lnTo>
                    <a:pt x="1575" y="1236"/>
                  </a:lnTo>
                  <a:lnTo>
                    <a:pt x="1567" y="1232"/>
                  </a:lnTo>
                  <a:lnTo>
                    <a:pt x="1541" y="1227"/>
                  </a:lnTo>
                  <a:lnTo>
                    <a:pt x="1524" y="1223"/>
                  </a:lnTo>
                  <a:lnTo>
                    <a:pt x="1520" y="1223"/>
                  </a:lnTo>
                  <a:lnTo>
                    <a:pt x="1507" y="1219"/>
                  </a:lnTo>
                  <a:lnTo>
                    <a:pt x="1499" y="1219"/>
                  </a:lnTo>
                  <a:lnTo>
                    <a:pt x="1491" y="1219"/>
                  </a:lnTo>
                  <a:lnTo>
                    <a:pt x="1482" y="1219"/>
                  </a:lnTo>
                  <a:lnTo>
                    <a:pt x="1478" y="1219"/>
                  </a:lnTo>
                  <a:lnTo>
                    <a:pt x="1469" y="1219"/>
                  </a:lnTo>
                  <a:lnTo>
                    <a:pt x="1465" y="1219"/>
                  </a:lnTo>
                  <a:lnTo>
                    <a:pt x="1461" y="1223"/>
                  </a:lnTo>
                  <a:lnTo>
                    <a:pt x="1452" y="1223"/>
                  </a:lnTo>
                  <a:lnTo>
                    <a:pt x="1444" y="1223"/>
                  </a:lnTo>
                  <a:lnTo>
                    <a:pt x="1427" y="1232"/>
                  </a:lnTo>
                  <a:lnTo>
                    <a:pt x="1419" y="1232"/>
                  </a:lnTo>
                  <a:lnTo>
                    <a:pt x="1414" y="1232"/>
                  </a:lnTo>
                  <a:lnTo>
                    <a:pt x="1410" y="1232"/>
                  </a:lnTo>
                  <a:lnTo>
                    <a:pt x="1406" y="1232"/>
                  </a:lnTo>
                  <a:lnTo>
                    <a:pt x="1402" y="1232"/>
                  </a:lnTo>
                  <a:lnTo>
                    <a:pt x="1393" y="1232"/>
                  </a:lnTo>
                  <a:lnTo>
                    <a:pt x="1385" y="1232"/>
                  </a:lnTo>
                  <a:lnTo>
                    <a:pt x="1380" y="1227"/>
                  </a:lnTo>
                  <a:lnTo>
                    <a:pt x="1368" y="1223"/>
                  </a:lnTo>
                  <a:lnTo>
                    <a:pt x="1355" y="1219"/>
                  </a:lnTo>
                  <a:lnTo>
                    <a:pt x="1351" y="1215"/>
                  </a:lnTo>
                  <a:lnTo>
                    <a:pt x="1347" y="1215"/>
                  </a:lnTo>
                  <a:lnTo>
                    <a:pt x="1342" y="1210"/>
                  </a:lnTo>
                  <a:lnTo>
                    <a:pt x="1338" y="1210"/>
                  </a:lnTo>
                  <a:lnTo>
                    <a:pt x="1334" y="1206"/>
                  </a:lnTo>
                  <a:lnTo>
                    <a:pt x="1325" y="1198"/>
                  </a:lnTo>
                  <a:lnTo>
                    <a:pt x="1321" y="1193"/>
                  </a:lnTo>
                  <a:lnTo>
                    <a:pt x="1317" y="1185"/>
                  </a:lnTo>
                  <a:lnTo>
                    <a:pt x="1313" y="1185"/>
                  </a:lnTo>
                  <a:lnTo>
                    <a:pt x="1313" y="1181"/>
                  </a:lnTo>
                  <a:lnTo>
                    <a:pt x="1309" y="1177"/>
                  </a:lnTo>
                  <a:lnTo>
                    <a:pt x="1304" y="1177"/>
                  </a:lnTo>
                  <a:lnTo>
                    <a:pt x="1300" y="1172"/>
                  </a:lnTo>
                  <a:lnTo>
                    <a:pt x="1296" y="1172"/>
                  </a:lnTo>
                  <a:lnTo>
                    <a:pt x="1292" y="1172"/>
                  </a:lnTo>
                  <a:lnTo>
                    <a:pt x="1292" y="1177"/>
                  </a:lnTo>
                  <a:lnTo>
                    <a:pt x="1296" y="1181"/>
                  </a:lnTo>
                  <a:lnTo>
                    <a:pt x="1296" y="1185"/>
                  </a:lnTo>
                  <a:lnTo>
                    <a:pt x="1296" y="1189"/>
                  </a:lnTo>
                  <a:lnTo>
                    <a:pt x="1296" y="1193"/>
                  </a:lnTo>
                  <a:lnTo>
                    <a:pt x="1292" y="1198"/>
                  </a:lnTo>
                  <a:lnTo>
                    <a:pt x="1292" y="1202"/>
                  </a:lnTo>
                  <a:lnTo>
                    <a:pt x="1283" y="1206"/>
                  </a:lnTo>
                  <a:lnTo>
                    <a:pt x="1279" y="1210"/>
                  </a:lnTo>
                  <a:lnTo>
                    <a:pt x="1275" y="1215"/>
                  </a:lnTo>
                  <a:lnTo>
                    <a:pt x="1270" y="1219"/>
                  </a:lnTo>
                  <a:lnTo>
                    <a:pt x="1258" y="1227"/>
                  </a:lnTo>
                  <a:lnTo>
                    <a:pt x="1237" y="1236"/>
                  </a:lnTo>
                  <a:lnTo>
                    <a:pt x="1198" y="1261"/>
                  </a:lnTo>
                  <a:lnTo>
                    <a:pt x="1186" y="1270"/>
                  </a:lnTo>
                  <a:lnTo>
                    <a:pt x="1177" y="1274"/>
                  </a:lnTo>
                  <a:lnTo>
                    <a:pt x="1173" y="1278"/>
                  </a:lnTo>
                  <a:lnTo>
                    <a:pt x="1165" y="1282"/>
                  </a:lnTo>
                  <a:lnTo>
                    <a:pt x="1160" y="1287"/>
                  </a:lnTo>
                  <a:lnTo>
                    <a:pt x="1156" y="1291"/>
                  </a:lnTo>
                  <a:lnTo>
                    <a:pt x="1152" y="1295"/>
                  </a:lnTo>
                  <a:lnTo>
                    <a:pt x="1148" y="1299"/>
                  </a:lnTo>
                  <a:lnTo>
                    <a:pt x="1139" y="1316"/>
                  </a:lnTo>
                  <a:lnTo>
                    <a:pt x="1122" y="1329"/>
                  </a:lnTo>
                  <a:lnTo>
                    <a:pt x="1122" y="1337"/>
                  </a:lnTo>
                  <a:lnTo>
                    <a:pt x="1118" y="1337"/>
                  </a:lnTo>
                  <a:lnTo>
                    <a:pt x="1118" y="1342"/>
                  </a:lnTo>
                  <a:lnTo>
                    <a:pt x="1118" y="1346"/>
                  </a:lnTo>
                  <a:lnTo>
                    <a:pt x="1114" y="1350"/>
                  </a:lnTo>
                  <a:lnTo>
                    <a:pt x="1114" y="1359"/>
                  </a:lnTo>
                  <a:lnTo>
                    <a:pt x="1114" y="1363"/>
                  </a:lnTo>
                  <a:lnTo>
                    <a:pt x="1114" y="1371"/>
                  </a:lnTo>
                  <a:lnTo>
                    <a:pt x="1114" y="1380"/>
                  </a:lnTo>
                  <a:lnTo>
                    <a:pt x="1118" y="1384"/>
                  </a:lnTo>
                  <a:lnTo>
                    <a:pt x="1118" y="1388"/>
                  </a:lnTo>
                  <a:lnTo>
                    <a:pt x="1118" y="1392"/>
                  </a:lnTo>
                  <a:lnTo>
                    <a:pt x="1118" y="1397"/>
                  </a:lnTo>
                  <a:lnTo>
                    <a:pt x="1126" y="1409"/>
                  </a:lnTo>
                  <a:lnTo>
                    <a:pt x="1126" y="1414"/>
                  </a:lnTo>
                  <a:lnTo>
                    <a:pt x="1131" y="1418"/>
                  </a:lnTo>
                  <a:lnTo>
                    <a:pt x="1131" y="1422"/>
                  </a:lnTo>
                  <a:lnTo>
                    <a:pt x="1135" y="1426"/>
                  </a:lnTo>
                  <a:lnTo>
                    <a:pt x="1143" y="1435"/>
                  </a:lnTo>
                  <a:lnTo>
                    <a:pt x="1148" y="1439"/>
                  </a:lnTo>
                  <a:lnTo>
                    <a:pt x="1148" y="1443"/>
                  </a:lnTo>
                  <a:lnTo>
                    <a:pt x="1152" y="1447"/>
                  </a:lnTo>
                  <a:lnTo>
                    <a:pt x="1156" y="1456"/>
                  </a:lnTo>
                  <a:lnTo>
                    <a:pt x="1156" y="1460"/>
                  </a:lnTo>
                  <a:lnTo>
                    <a:pt x="1160" y="1469"/>
                  </a:lnTo>
                  <a:lnTo>
                    <a:pt x="1165" y="1494"/>
                  </a:lnTo>
                  <a:lnTo>
                    <a:pt x="1169" y="1503"/>
                  </a:lnTo>
                  <a:lnTo>
                    <a:pt x="1173" y="1515"/>
                  </a:lnTo>
                  <a:lnTo>
                    <a:pt x="1173" y="1519"/>
                  </a:lnTo>
                  <a:lnTo>
                    <a:pt x="1177" y="1528"/>
                  </a:lnTo>
                  <a:lnTo>
                    <a:pt x="1177" y="1532"/>
                  </a:lnTo>
                  <a:lnTo>
                    <a:pt x="1190" y="1553"/>
                  </a:lnTo>
                  <a:lnTo>
                    <a:pt x="1190" y="1558"/>
                  </a:lnTo>
                  <a:lnTo>
                    <a:pt x="1194" y="1562"/>
                  </a:lnTo>
                  <a:lnTo>
                    <a:pt x="1194" y="1566"/>
                  </a:lnTo>
                  <a:lnTo>
                    <a:pt x="1198" y="1583"/>
                  </a:lnTo>
                  <a:lnTo>
                    <a:pt x="1203" y="1591"/>
                  </a:lnTo>
                  <a:lnTo>
                    <a:pt x="1203" y="1600"/>
                  </a:lnTo>
                  <a:lnTo>
                    <a:pt x="1207" y="1617"/>
                  </a:lnTo>
                  <a:lnTo>
                    <a:pt x="1207" y="1621"/>
                  </a:lnTo>
                  <a:lnTo>
                    <a:pt x="1207" y="1625"/>
                  </a:lnTo>
                  <a:lnTo>
                    <a:pt x="1203" y="1630"/>
                  </a:lnTo>
                  <a:lnTo>
                    <a:pt x="1198" y="1630"/>
                  </a:lnTo>
                  <a:lnTo>
                    <a:pt x="1198" y="1634"/>
                  </a:lnTo>
                  <a:lnTo>
                    <a:pt x="1194" y="1634"/>
                  </a:lnTo>
                  <a:lnTo>
                    <a:pt x="1190" y="1630"/>
                  </a:lnTo>
                  <a:lnTo>
                    <a:pt x="1186" y="1630"/>
                  </a:lnTo>
                  <a:lnTo>
                    <a:pt x="1182" y="1625"/>
                  </a:lnTo>
                  <a:lnTo>
                    <a:pt x="1177" y="1621"/>
                  </a:lnTo>
                  <a:lnTo>
                    <a:pt x="1173" y="1617"/>
                  </a:lnTo>
                  <a:lnTo>
                    <a:pt x="1173" y="1613"/>
                  </a:lnTo>
                  <a:lnTo>
                    <a:pt x="1173" y="1608"/>
                  </a:lnTo>
                  <a:lnTo>
                    <a:pt x="1169" y="1608"/>
                  </a:lnTo>
                  <a:lnTo>
                    <a:pt x="1169" y="1604"/>
                  </a:lnTo>
                  <a:lnTo>
                    <a:pt x="1169" y="1600"/>
                  </a:lnTo>
                  <a:lnTo>
                    <a:pt x="1169" y="1591"/>
                  </a:lnTo>
                  <a:lnTo>
                    <a:pt x="1169" y="1587"/>
                  </a:lnTo>
                  <a:lnTo>
                    <a:pt x="1169" y="1583"/>
                  </a:lnTo>
                  <a:lnTo>
                    <a:pt x="1165" y="1583"/>
                  </a:lnTo>
                  <a:lnTo>
                    <a:pt x="1165" y="1579"/>
                  </a:lnTo>
                  <a:lnTo>
                    <a:pt x="1165" y="1575"/>
                  </a:lnTo>
                  <a:lnTo>
                    <a:pt x="1160" y="1575"/>
                  </a:lnTo>
                  <a:lnTo>
                    <a:pt x="1160" y="1570"/>
                  </a:lnTo>
                  <a:lnTo>
                    <a:pt x="1156" y="1570"/>
                  </a:lnTo>
                  <a:lnTo>
                    <a:pt x="1152" y="1570"/>
                  </a:lnTo>
                  <a:lnTo>
                    <a:pt x="1148" y="1570"/>
                  </a:lnTo>
                  <a:lnTo>
                    <a:pt x="1143" y="1570"/>
                  </a:lnTo>
                  <a:lnTo>
                    <a:pt x="1139" y="1570"/>
                  </a:lnTo>
                  <a:lnTo>
                    <a:pt x="1131" y="1575"/>
                  </a:lnTo>
                  <a:lnTo>
                    <a:pt x="1126" y="1579"/>
                  </a:lnTo>
                  <a:lnTo>
                    <a:pt x="1118" y="1583"/>
                  </a:lnTo>
                  <a:lnTo>
                    <a:pt x="1114" y="1583"/>
                  </a:lnTo>
                  <a:lnTo>
                    <a:pt x="1110" y="1587"/>
                  </a:lnTo>
                  <a:lnTo>
                    <a:pt x="1105" y="1587"/>
                  </a:lnTo>
                  <a:lnTo>
                    <a:pt x="1101" y="1587"/>
                  </a:lnTo>
                  <a:lnTo>
                    <a:pt x="1071" y="1583"/>
                  </a:lnTo>
                  <a:lnTo>
                    <a:pt x="1067" y="1583"/>
                  </a:lnTo>
                  <a:lnTo>
                    <a:pt x="1059" y="1583"/>
                  </a:lnTo>
                  <a:lnTo>
                    <a:pt x="1055" y="1583"/>
                  </a:lnTo>
                  <a:lnTo>
                    <a:pt x="1046" y="1583"/>
                  </a:lnTo>
                  <a:lnTo>
                    <a:pt x="1042" y="1583"/>
                  </a:lnTo>
                  <a:lnTo>
                    <a:pt x="1038" y="1583"/>
                  </a:lnTo>
                  <a:lnTo>
                    <a:pt x="1033" y="1587"/>
                  </a:lnTo>
                  <a:lnTo>
                    <a:pt x="1029" y="1587"/>
                  </a:lnTo>
                  <a:lnTo>
                    <a:pt x="1025" y="1591"/>
                  </a:lnTo>
                  <a:lnTo>
                    <a:pt x="1021" y="1596"/>
                  </a:lnTo>
                  <a:lnTo>
                    <a:pt x="1016" y="1604"/>
                  </a:lnTo>
                  <a:lnTo>
                    <a:pt x="1012" y="1608"/>
                  </a:lnTo>
                  <a:lnTo>
                    <a:pt x="1008" y="1613"/>
                  </a:lnTo>
                  <a:lnTo>
                    <a:pt x="1004" y="1617"/>
                  </a:lnTo>
                  <a:lnTo>
                    <a:pt x="999" y="1621"/>
                  </a:lnTo>
                  <a:lnTo>
                    <a:pt x="991" y="1625"/>
                  </a:lnTo>
                  <a:lnTo>
                    <a:pt x="983" y="1630"/>
                  </a:lnTo>
                  <a:lnTo>
                    <a:pt x="970" y="1634"/>
                  </a:lnTo>
                  <a:lnTo>
                    <a:pt x="961" y="1638"/>
                  </a:lnTo>
                  <a:lnTo>
                    <a:pt x="953" y="1642"/>
                  </a:lnTo>
                  <a:lnTo>
                    <a:pt x="940" y="1646"/>
                  </a:lnTo>
                  <a:lnTo>
                    <a:pt x="936" y="1651"/>
                  </a:lnTo>
                  <a:lnTo>
                    <a:pt x="932" y="1651"/>
                  </a:lnTo>
                  <a:lnTo>
                    <a:pt x="928" y="1655"/>
                  </a:lnTo>
                  <a:lnTo>
                    <a:pt x="923" y="1655"/>
                  </a:lnTo>
                  <a:lnTo>
                    <a:pt x="919" y="1655"/>
                  </a:lnTo>
                  <a:lnTo>
                    <a:pt x="911" y="1655"/>
                  </a:lnTo>
                  <a:lnTo>
                    <a:pt x="902" y="1655"/>
                  </a:lnTo>
                  <a:lnTo>
                    <a:pt x="898" y="1655"/>
                  </a:lnTo>
                  <a:lnTo>
                    <a:pt x="894" y="1651"/>
                  </a:lnTo>
                  <a:lnTo>
                    <a:pt x="885" y="1651"/>
                  </a:lnTo>
                  <a:lnTo>
                    <a:pt x="872" y="1646"/>
                  </a:lnTo>
                  <a:lnTo>
                    <a:pt x="868" y="1646"/>
                  </a:lnTo>
                  <a:lnTo>
                    <a:pt x="864" y="1642"/>
                  </a:lnTo>
                  <a:lnTo>
                    <a:pt x="860" y="1642"/>
                  </a:lnTo>
                  <a:lnTo>
                    <a:pt x="856" y="1646"/>
                  </a:lnTo>
                  <a:lnTo>
                    <a:pt x="851" y="1646"/>
                  </a:lnTo>
                  <a:lnTo>
                    <a:pt x="847" y="1646"/>
                  </a:lnTo>
                  <a:lnTo>
                    <a:pt x="843" y="1651"/>
                  </a:lnTo>
                  <a:lnTo>
                    <a:pt x="839" y="1655"/>
                  </a:lnTo>
                  <a:lnTo>
                    <a:pt x="826" y="1672"/>
                  </a:lnTo>
                  <a:lnTo>
                    <a:pt x="822" y="1676"/>
                  </a:lnTo>
                  <a:lnTo>
                    <a:pt x="817" y="1680"/>
                  </a:lnTo>
                  <a:lnTo>
                    <a:pt x="813" y="1685"/>
                  </a:lnTo>
                  <a:lnTo>
                    <a:pt x="809" y="1685"/>
                  </a:lnTo>
                  <a:lnTo>
                    <a:pt x="809" y="1689"/>
                  </a:lnTo>
                  <a:lnTo>
                    <a:pt x="813" y="1693"/>
                  </a:lnTo>
                  <a:lnTo>
                    <a:pt x="822" y="1702"/>
                  </a:lnTo>
                  <a:lnTo>
                    <a:pt x="826" y="1710"/>
                  </a:lnTo>
                  <a:lnTo>
                    <a:pt x="834" y="1718"/>
                  </a:lnTo>
                  <a:lnTo>
                    <a:pt x="843" y="1727"/>
                  </a:lnTo>
                  <a:lnTo>
                    <a:pt x="847" y="1740"/>
                  </a:lnTo>
                  <a:lnTo>
                    <a:pt x="856" y="1757"/>
                  </a:lnTo>
                  <a:lnTo>
                    <a:pt x="860" y="1761"/>
                  </a:lnTo>
                  <a:lnTo>
                    <a:pt x="864" y="1769"/>
                  </a:lnTo>
                  <a:lnTo>
                    <a:pt x="868" y="1773"/>
                  </a:lnTo>
                  <a:lnTo>
                    <a:pt x="872" y="1778"/>
                  </a:lnTo>
                  <a:lnTo>
                    <a:pt x="881" y="1790"/>
                  </a:lnTo>
                  <a:lnTo>
                    <a:pt x="906" y="1816"/>
                  </a:lnTo>
                  <a:lnTo>
                    <a:pt x="911" y="1824"/>
                  </a:lnTo>
                  <a:lnTo>
                    <a:pt x="919" y="1829"/>
                  </a:lnTo>
                  <a:lnTo>
                    <a:pt x="919" y="1833"/>
                  </a:lnTo>
                  <a:lnTo>
                    <a:pt x="923" y="1837"/>
                  </a:lnTo>
                  <a:lnTo>
                    <a:pt x="928" y="1845"/>
                  </a:lnTo>
                  <a:lnTo>
                    <a:pt x="932" y="1850"/>
                  </a:lnTo>
                  <a:lnTo>
                    <a:pt x="932" y="1858"/>
                  </a:lnTo>
                  <a:lnTo>
                    <a:pt x="940" y="1875"/>
                  </a:lnTo>
                  <a:lnTo>
                    <a:pt x="944" y="1884"/>
                  </a:lnTo>
                  <a:lnTo>
                    <a:pt x="944" y="1888"/>
                  </a:lnTo>
                  <a:lnTo>
                    <a:pt x="949" y="1892"/>
                  </a:lnTo>
                  <a:lnTo>
                    <a:pt x="949" y="1896"/>
                  </a:lnTo>
                  <a:lnTo>
                    <a:pt x="949" y="1901"/>
                  </a:lnTo>
                  <a:lnTo>
                    <a:pt x="944" y="1909"/>
                  </a:lnTo>
                  <a:lnTo>
                    <a:pt x="944" y="1913"/>
                  </a:lnTo>
                  <a:lnTo>
                    <a:pt x="940" y="1922"/>
                  </a:lnTo>
                  <a:lnTo>
                    <a:pt x="936" y="1934"/>
                  </a:lnTo>
                  <a:lnTo>
                    <a:pt x="932" y="1951"/>
                  </a:lnTo>
                  <a:lnTo>
                    <a:pt x="928" y="1960"/>
                  </a:lnTo>
                  <a:lnTo>
                    <a:pt x="919" y="2002"/>
                  </a:lnTo>
                  <a:lnTo>
                    <a:pt x="915" y="2015"/>
                  </a:lnTo>
                  <a:lnTo>
                    <a:pt x="915" y="2019"/>
                  </a:lnTo>
                  <a:lnTo>
                    <a:pt x="911" y="2019"/>
                  </a:lnTo>
                  <a:lnTo>
                    <a:pt x="906" y="2019"/>
                  </a:lnTo>
                  <a:lnTo>
                    <a:pt x="902" y="2019"/>
                  </a:lnTo>
                  <a:lnTo>
                    <a:pt x="898" y="2019"/>
                  </a:lnTo>
                  <a:lnTo>
                    <a:pt x="885" y="2019"/>
                  </a:lnTo>
                  <a:lnTo>
                    <a:pt x="877" y="2019"/>
                  </a:lnTo>
                  <a:lnTo>
                    <a:pt x="864" y="2023"/>
                  </a:lnTo>
                  <a:lnTo>
                    <a:pt x="851" y="2023"/>
                  </a:lnTo>
                  <a:lnTo>
                    <a:pt x="839" y="2028"/>
                  </a:lnTo>
                  <a:lnTo>
                    <a:pt x="830" y="2028"/>
                  </a:lnTo>
                  <a:lnTo>
                    <a:pt x="826" y="2032"/>
                  </a:lnTo>
                  <a:lnTo>
                    <a:pt x="809" y="2032"/>
                  </a:lnTo>
                  <a:lnTo>
                    <a:pt x="796" y="2032"/>
                  </a:lnTo>
                  <a:lnTo>
                    <a:pt x="784" y="2036"/>
                  </a:lnTo>
                  <a:lnTo>
                    <a:pt x="771" y="2036"/>
                  </a:lnTo>
                  <a:lnTo>
                    <a:pt x="750" y="2036"/>
                  </a:lnTo>
                  <a:lnTo>
                    <a:pt x="741" y="2036"/>
                  </a:lnTo>
                  <a:lnTo>
                    <a:pt x="733" y="2036"/>
                  </a:lnTo>
                  <a:lnTo>
                    <a:pt x="703" y="2036"/>
                  </a:lnTo>
                  <a:lnTo>
                    <a:pt x="690" y="2036"/>
                  </a:lnTo>
                  <a:lnTo>
                    <a:pt x="686" y="2036"/>
                  </a:lnTo>
                  <a:lnTo>
                    <a:pt x="678" y="2036"/>
                  </a:lnTo>
                  <a:lnTo>
                    <a:pt x="674" y="2036"/>
                  </a:lnTo>
                  <a:lnTo>
                    <a:pt x="669" y="2036"/>
                  </a:lnTo>
                  <a:lnTo>
                    <a:pt x="665" y="2040"/>
                  </a:lnTo>
                  <a:lnTo>
                    <a:pt x="661" y="2040"/>
                  </a:lnTo>
                  <a:lnTo>
                    <a:pt x="661" y="2044"/>
                  </a:lnTo>
                  <a:lnTo>
                    <a:pt x="657" y="2053"/>
                  </a:lnTo>
                  <a:lnTo>
                    <a:pt x="652" y="2053"/>
                  </a:lnTo>
                  <a:lnTo>
                    <a:pt x="648" y="2057"/>
                  </a:lnTo>
                  <a:lnTo>
                    <a:pt x="644" y="2061"/>
                  </a:lnTo>
                  <a:lnTo>
                    <a:pt x="640" y="2066"/>
                  </a:lnTo>
                  <a:lnTo>
                    <a:pt x="635" y="2066"/>
                  </a:lnTo>
                  <a:lnTo>
                    <a:pt x="631" y="2066"/>
                  </a:lnTo>
                  <a:lnTo>
                    <a:pt x="627" y="2066"/>
                  </a:lnTo>
                  <a:lnTo>
                    <a:pt x="623" y="2061"/>
                  </a:lnTo>
                  <a:lnTo>
                    <a:pt x="618" y="2061"/>
                  </a:lnTo>
                  <a:lnTo>
                    <a:pt x="614" y="2061"/>
                  </a:lnTo>
                  <a:lnTo>
                    <a:pt x="602" y="2066"/>
                  </a:lnTo>
                  <a:lnTo>
                    <a:pt x="593" y="2066"/>
                  </a:lnTo>
                  <a:lnTo>
                    <a:pt x="585" y="2066"/>
                  </a:lnTo>
                  <a:lnTo>
                    <a:pt x="572" y="2061"/>
                  </a:lnTo>
                  <a:lnTo>
                    <a:pt x="568" y="2061"/>
                  </a:lnTo>
                  <a:lnTo>
                    <a:pt x="559" y="2061"/>
                  </a:lnTo>
                  <a:lnTo>
                    <a:pt x="555" y="2057"/>
                  </a:lnTo>
                  <a:lnTo>
                    <a:pt x="547" y="2057"/>
                  </a:lnTo>
                  <a:lnTo>
                    <a:pt x="542" y="2053"/>
                  </a:lnTo>
                  <a:lnTo>
                    <a:pt x="538" y="2053"/>
                  </a:lnTo>
                  <a:lnTo>
                    <a:pt x="534" y="2049"/>
                  </a:lnTo>
                  <a:lnTo>
                    <a:pt x="530" y="2044"/>
                  </a:lnTo>
                  <a:lnTo>
                    <a:pt x="525" y="2040"/>
                  </a:lnTo>
                  <a:lnTo>
                    <a:pt x="525" y="2036"/>
                  </a:lnTo>
                  <a:lnTo>
                    <a:pt x="525" y="2032"/>
                  </a:lnTo>
                  <a:lnTo>
                    <a:pt x="521" y="2019"/>
                  </a:lnTo>
                  <a:lnTo>
                    <a:pt x="521" y="2015"/>
                  </a:lnTo>
                  <a:lnTo>
                    <a:pt x="517" y="2011"/>
                  </a:lnTo>
                  <a:lnTo>
                    <a:pt x="517" y="2006"/>
                  </a:lnTo>
                  <a:lnTo>
                    <a:pt x="513" y="2002"/>
                  </a:lnTo>
                  <a:lnTo>
                    <a:pt x="508" y="1998"/>
                  </a:lnTo>
                  <a:lnTo>
                    <a:pt x="504" y="1998"/>
                  </a:lnTo>
                  <a:lnTo>
                    <a:pt x="500" y="1994"/>
                  </a:lnTo>
                  <a:lnTo>
                    <a:pt x="462" y="1977"/>
                  </a:lnTo>
                  <a:lnTo>
                    <a:pt x="453" y="1972"/>
                  </a:lnTo>
                  <a:lnTo>
                    <a:pt x="449" y="1968"/>
                  </a:lnTo>
                  <a:lnTo>
                    <a:pt x="445" y="1964"/>
                  </a:lnTo>
                  <a:lnTo>
                    <a:pt x="441" y="1964"/>
                  </a:lnTo>
                  <a:lnTo>
                    <a:pt x="436" y="1960"/>
                  </a:lnTo>
                  <a:lnTo>
                    <a:pt x="436" y="1956"/>
                  </a:lnTo>
                  <a:lnTo>
                    <a:pt x="436" y="1951"/>
                  </a:lnTo>
                  <a:lnTo>
                    <a:pt x="432" y="1947"/>
                  </a:lnTo>
                  <a:lnTo>
                    <a:pt x="432" y="1939"/>
                  </a:lnTo>
                  <a:lnTo>
                    <a:pt x="432" y="1934"/>
                  </a:lnTo>
                  <a:lnTo>
                    <a:pt x="432" y="1922"/>
                  </a:lnTo>
                  <a:lnTo>
                    <a:pt x="432" y="1913"/>
                  </a:lnTo>
                  <a:lnTo>
                    <a:pt x="436" y="1892"/>
                  </a:lnTo>
                  <a:lnTo>
                    <a:pt x="436" y="1888"/>
                  </a:lnTo>
                  <a:lnTo>
                    <a:pt x="436" y="1884"/>
                  </a:lnTo>
                  <a:lnTo>
                    <a:pt x="436" y="1879"/>
                  </a:lnTo>
                  <a:lnTo>
                    <a:pt x="432" y="1875"/>
                  </a:lnTo>
                  <a:lnTo>
                    <a:pt x="432" y="1871"/>
                  </a:lnTo>
                  <a:lnTo>
                    <a:pt x="428" y="1867"/>
                  </a:lnTo>
                  <a:lnTo>
                    <a:pt x="424" y="1862"/>
                  </a:lnTo>
                  <a:lnTo>
                    <a:pt x="420" y="1858"/>
                  </a:lnTo>
                  <a:lnTo>
                    <a:pt x="415" y="1854"/>
                  </a:lnTo>
                  <a:lnTo>
                    <a:pt x="411" y="1850"/>
                  </a:lnTo>
                  <a:lnTo>
                    <a:pt x="386" y="1837"/>
                  </a:lnTo>
                  <a:lnTo>
                    <a:pt x="381" y="1833"/>
                  </a:lnTo>
                  <a:lnTo>
                    <a:pt x="373" y="1829"/>
                  </a:lnTo>
                  <a:lnTo>
                    <a:pt x="369" y="1829"/>
                  </a:lnTo>
                  <a:lnTo>
                    <a:pt x="364" y="1820"/>
                  </a:lnTo>
                  <a:lnTo>
                    <a:pt x="360" y="1816"/>
                  </a:lnTo>
                  <a:lnTo>
                    <a:pt x="356" y="1812"/>
                  </a:lnTo>
                  <a:lnTo>
                    <a:pt x="352" y="1803"/>
                  </a:lnTo>
                  <a:lnTo>
                    <a:pt x="352" y="1799"/>
                  </a:lnTo>
                  <a:lnTo>
                    <a:pt x="352" y="1795"/>
                  </a:lnTo>
                  <a:lnTo>
                    <a:pt x="348" y="1790"/>
                  </a:lnTo>
                  <a:lnTo>
                    <a:pt x="348" y="1782"/>
                  </a:lnTo>
                  <a:lnTo>
                    <a:pt x="348" y="1778"/>
                  </a:lnTo>
                  <a:lnTo>
                    <a:pt x="343" y="1773"/>
                  </a:lnTo>
                  <a:lnTo>
                    <a:pt x="339" y="1761"/>
                  </a:lnTo>
                  <a:lnTo>
                    <a:pt x="335" y="1757"/>
                  </a:lnTo>
                  <a:lnTo>
                    <a:pt x="335" y="1748"/>
                  </a:lnTo>
                  <a:lnTo>
                    <a:pt x="335" y="1744"/>
                  </a:lnTo>
                  <a:lnTo>
                    <a:pt x="335" y="1740"/>
                  </a:lnTo>
                  <a:lnTo>
                    <a:pt x="335" y="1731"/>
                  </a:lnTo>
                  <a:lnTo>
                    <a:pt x="335" y="1723"/>
                  </a:lnTo>
                  <a:lnTo>
                    <a:pt x="339" y="1710"/>
                  </a:lnTo>
                  <a:lnTo>
                    <a:pt x="339" y="1702"/>
                  </a:lnTo>
                  <a:lnTo>
                    <a:pt x="343" y="1697"/>
                  </a:lnTo>
                  <a:lnTo>
                    <a:pt x="343" y="1693"/>
                  </a:lnTo>
                  <a:lnTo>
                    <a:pt x="343" y="1689"/>
                  </a:lnTo>
                  <a:lnTo>
                    <a:pt x="343" y="1685"/>
                  </a:lnTo>
                  <a:lnTo>
                    <a:pt x="339" y="1680"/>
                  </a:lnTo>
                  <a:lnTo>
                    <a:pt x="339" y="1676"/>
                  </a:lnTo>
                  <a:lnTo>
                    <a:pt x="335" y="1672"/>
                  </a:lnTo>
                  <a:lnTo>
                    <a:pt x="331" y="1668"/>
                  </a:lnTo>
                  <a:lnTo>
                    <a:pt x="326" y="1663"/>
                  </a:lnTo>
                  <a:lnTo>
                    <a:pt x="318" y="1659"/>
                  </a:lnTo>
                  <a:lnTo>
                    <a:pt x="314" y="1655"/>
                  </a:lnTo>
                  <a:lnTo>
                    <a:pt x="301" y="1651"/>
                  </a:lnTo>
                  <a:lnTo>
                    <a:pt x="293" y="1642"/>
                  </a:lnTo>
                  <a:lnTo>
                    <a:pt x="271" y="1634"/>
                  </a:lnTo>
                  <a:lnTo>
                    <a:pt x="250" y="1625"/>
                  </a:lnTo>
                  <a:lnTo>
                    <a:pt x="229" y="1617"/>
                  </a:lnTo>
                  <a:lnTo>
                    <a:pt x="208" y="1608"/>
                  </a:lnTo>
                  <a:lnTo>
                    <a:pt x="208" y="1604"/>
                  </a:lnTo>
                  <a:lnTo>
                    <a:pt x="216" y="1587"/>
                  </a:lnTo>
                  <a:lnTo>
                    <a:pt x="221" y="1566"/>
                  </a:lnTo>
                  <a:lnTo>
                    <a:pt x="225" y="1549"/>
                  </a:lnTo>
                  <a:lnTo>
                    <a:pt x="229" y="1536"/>
                  </a:lnTo>
                  <a:lnTo>
                    <a:pt x="233" y="1528"/>
                  </a:lnTo>
                  <a:lnTo>
                    <a:pt x="233" y="1524"/>
                  </a:lnTo>
                  <a:lnTo>
                    <a:pt x="233" y="1519"/>
                  </a:lnTo>
                  <a:lnTo>
                    <a:pt x="233" y="1515"/>
                  </a:lnTo>
                  <a:lnTo>
                    <a:pt x="233" y="1507"/>
                  </a:lnTo>
                  <a:lnTo>
                    <a:pt x="233" y="1503"/>
                  </a:lnTo>
                  <a:lnTo>
                    <a:pt x="233" y="1498"/>
                  </a:lnTo>
                  <a:lnTo>
                    <a:pt x="229" y="1494"/>
                  </a:lnTo>
                  <a:lnTo>
                    <a:pt x="225" y="1494"/>
                  </a:lnTo>
                  <a:lnTo>
                    <a:pt x="225" y="1490"/>
                  </a:lnTo>
                  <a:lnTo>
                    <a:pt x="221" y="1490"/>
                  </a:lnTo>
                  <a:lnTo>
                    <a:pt x="212" y="1486"/>
                  </a:lnTo>
                  <a:lnTo>
                    <a:pt x="195" y="1481"/>
                  </a:lnTo>
                  <a:lnTo>
                    <a:pt x="187" y="1477"/>
                  </a:lnTo>
                  <a:lnTo>
                    <a:pt x="178" y="1473"/>
                  </a:lnTo>
                  <a:lnTo>
                    <a:pt x="165" y="1464"/>
                  </a:lnTo>
                  <a:lnTo>
                    <a:pt x="161" y="1464"/>
                  </a:lnTo>
                  <a:lnTo>
                    <a:pt x="153" y="1460"/>
                  </a:lnTo>
                  <a:lnTo>
                    <a:pt x="136" y="1452"/>
                  </a:lnTo>
                  <a:lnTo>
                    <a:pt x="123" y="1447"/>
                  </a:lnTo>
                  <a:lnTo>
                    <a:pt x="119" y="1443"/>
                  </a:lnTo>
                  <a:lnTo>
                    <a:pt x="110" y="1443"/>
                  </a:lnTo>
                  <a:lnTo>
                    <a:pt x="106" y="1439"/>
                  </a:lnTo>
                  <a:lnTo>
                    <a:pt x="102" y="1435"/>
                  </a:lnTo>
                  <a:lnTo>
                    <a:pt x="98" y="1431"/>
                  </a:lnTo>
                  <a:lnTo>
                    <a:pt x="94" y="1431"/>
                  </a:lnTo>
                  <a:lnTo>
                    <a:pt x="85" y="1418"/>
                  </a:lnTo>
                  <a:lnTo>
                    <a:pt x="72" y="1409"/>
                  </a:lnTo>
                  <a:lnTo>
                    <a:pt x="68" y="1405"/>
                  </a:lnTo>
                  <a:lnTo>
                    <a:pt x="68" y="1401"/>
                  </a:lnTo>
                  <a:lnTo>
                    <a:pt x="64" y="1401"/>
                  </a:lnTo>
                  <a:lnTo>
                    <a:pt x="60" y="1397"/>
                  </a:lnTo>
                  <a:lnTo>
                    <a:pt x="55" y="1397"/>
                  </a:lnTo>
                  <a:lnTo>
                    <a:pt x="51" y="1397"/>
                  </a:lnTo>
                  <a:lnTo>
                    <a:pt x="43" y="1392"/>
                  </a:lnTo>
                  <a:lnTo>
                    <a:pt x="34" y="1388"/>
                  </a:lnTo>
                  <a:lnTo>
                    <a:pt x="30" y="1388"/>
                  </a:lnTo>
                  <a:lnTo>
                    <a:pt x="26" y="1384"/>
                  </a:lnTo>
                  <a:lnTo>
                    <a:pt x="22" y="1384"/>
                  </a:lnTo>
                  <a:lnTo>
                    <a:pt x="22" y="1380"/>
                  </a:lnTo>
                  <a:lnTo>
                    <a:pt x="17" y="1376"/>
                  </a:lnTo>
                  <a:lnTo>
                    <a:pt x="13" y="1371"/>
                  </a:lnTo>
                  <a:lnTo>
                    <a:pt x="13" y="1367"/>
                  </a:lnTo>
                  <a:lnTo>
                    <a:pt x="9" y="1363"/>
                  </a:lnTo>
                  <a:lnTo>
                    <a:pt x="9" y="1359"/>
                  </a:lnTo>
                  <a:lnTo>
                    <a:pt x="5" y="1350"/>
                  </a:lnTo>
                  <a:lnTo>
                    <a:pt x="5" y="1342"/>
                  </a:lnTo>
                  <a:lnTo>
                    <a:pt x="0" y="1333"/>
                  </a:lnTo>
                  <a:lnTo>
                    <a:pt x="0" y="1325"/>
                  </a:lnTo>
                  <a:lnTo>
                    <a:pt x="0" y="1320"/>
                  </a:lnTo>
                  <a:lnTo>
                    <a:pt x="0" y="130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6" name="Freeform 22"/>
            <p:cNvSpPr>
              <a:spLocks noEditPoints="1"/>
            </p:cNvSpPr>
            <p:nvPr/>
          </p:nvSpPr>
          <p:spPr bwMode="auto">
            <a:xfrm>
              <a:off x="2481340" y="2595661"/>
              <a:ext cx="730191" cy="620451"/>
            </a:xfrm>
            <a:custGeom>
              <a:avLst/>
              <a:gdLst>
                <a:gd name="T0" fmla="*/ 110 w 2303"/>
                <a:gd name="T1" fmla="*/ 804 h 1956"/>
                <a:gd name="T2" fmla="*/ 229 w 2303"/>
                <a:gd name="T3" fmla="*/ 732 h 1956"/>
                <a:gd name="T4" fmla="*/ 351 w 2303"/>
                <a:gd name="T5" fmla="*/ 724 h 1956"/>
                <a:gd name="T6" fmla="*/ 394 w 2303"/>
                <a:gd name="T7" fmla="*/ 779 h 1956"/>
                <a:gd name="T8" fmla="*/ 343 w 2303"/>
                <a:gd name="T9" fmla="*/ 596 h 1956"/>
                <a:gd name="T10" fmla="*/ 309 w 2303"/>
                <a:gd name="T11" fmla="*/ 486 h 1956"/>
                <a:gd name="T12" fmla="*/ 483 w 2303"/>
                <a:gd name="T13" fmla="*/ 347 h 1956"/>
                <a:gd name="T14" fmla="*/ 542 w 2303"/>
                <a:gd name="T15" fmla="*/ 364 h 1956"/>
                <a:gd name="T16" fmla="*/ 690 w 2303"/>
                <a:gd name="T17" fmla="*/ 368 h 1956"/>
                <a:gd name="T18" fmla="*/ 851 w 2303"/>
                <a:gd name="T19" fmla="*/ 359 h 1956"/>
                <a:gd name="T20" fmla="*/ 936 w 2303"/>
                <a:gd name="T21" fmla="*/ 207 h 1956"/>
                <a:gd name="T22" fmla="*/ 1058 w 2303"/>
                <a:gd name="T23" fmla="*/ 105 h 1956"/>
                <a:gd name="T24" fmla="*/ 1278 w 2303"/>
                <a:gd name="T25" fmla="*/ 16 h 1956"/>
                <a:gd name="T26" fmla="*/ 1384 w 2303"/>
                <a:gd name="T27" fmla="*/ 84 h 1956"/>
                <a:gd name="T28" fmla="*/ 1575 w 2303"/>
                <a:gd name="T29" fmla="*/ 152 h 1956"/>
                <a:gd name="T30" fmla="*/ 1549 w 2303"/>
                <a:gd name="T31" fmla="*/ 249 h 1956"/>
                <a:gd name="T32" fmla="*/ 1659 w 2303"/>
                <a:gd name="T33" fmla="*/ 393 h 1956"/>
                <a:gd name="T34" fmla="*/ 1770 w 2303"/>
                <a:gd name="T35" fmla="*/ 444 h 1956"/>
                <a:gd name="T36" fmla="*/ 1875 w 2303"/>
                <a:gd name="T37" fmla="*/ 503 h 1956"/>
                <a:gd name="T38" fmla="*/ 1901 w 2303"/>
                <a:gd name="T39" fmla="*/ 643 h 1956"/>
                <a:gd name="T40" fmla="*/ 1829 w 2303"/>
                <a:gd name="T41" fmla="*/ 639 h 1956"/>
                <a:gd name="T42" fmla="*/ 1715 w 2303"/>
                <a:gd name="T43" fmla="*/ 698 h 1956"/>
                <a:gd name="T44" fmla="*/ 1592 w 2303"/>
                <a:gd name="T45" fmla="*/ 728 h 1956"/>
                <a:gd name="T46" fmla="*/ 1626 w 2303"/>
                <a:gd name="T47" fmla="*/ 851 h 1956"/>
                <a:gd name="T48" fmla="*/ 1761 w 2303"/>
                <a:gd name="T49" fmla="*/ 1020 h 1956"/>
                <a:gd name="T50" fmla="*/ 1854 w 2303"/>
                <a:gd name="T51" fmla="*/ 1143 h 1956"/>
                <a:gd name="T52" fmla="*/ 1850 w 2303"/>
                <a:gd name="T53" fmla="*/ 1304 h 1956"/>
                <a:gd name="T54" fmla="*/ 1994 w 2303"/>
                <a:gd name="T55" fmla="*/ 1287 h 1956"/>
                <a:gd name="T56" fmla="*/ 2079 w 2303"/>
                <a:gd name="T57" fmla="*/ 1359 h 1956"/>
                <a:gd name="T58" fmla="*/ 2146 w 2303"/>
                <a:gd name="T59" fmla="*/ 1456 h 1956"/>
                <a:gd name="T60" fmla="*/ 2299 w 2303"/>
                <a:gd name="T61" fmla="*/ 1524 h 1956"/>
                <a:gd name="T62" fmla="*/ 2294 w 2303"/>
                <a:gd name="T63" fmla="*/ 1642 h 1956"/>
                <a:gd name="T64" fmla="*/ 2129 w 2303"/>
                <a:gd name="T65" fmla="*/ 1710 h 1956"/>
                <a:gd name="T66" fmla="*/ 1935 w 2303"/>
                <a:gd name="T67" fmla="*/ 1752 h 1956"/>
                <a:gd name="T68" fmla="*/ 1812 w 2303"/>
                <a:gd name="T69" fmla="*/ 1807 h 1956"/>
                <a:gd name="T70" fmla="*/ 1651 w 2303"/>
                <a:gd name="T71" fmla="*/ 1735 h 1956"/>
                <a:gd name="T72" fmla="*/ 1511 w 2303"/>
                <a:gd name="T73" fmla="*/ 1803 h 1956"/>
                <a:gd name="T74" fmla="*/ 1401 w 2303"/>
                <a:gd name="T75" fmla="*/ 1956 h 1956"/>
                <a:gd name="T76" fmla="*/ 1185 w 2303"/>
                <a:gd name="T77" fmla="*/ 1934 h 1956"/>
                <a:gd name="T78" fmla="*/ 1063 w 2303"/>
                <a:gd name="T79" fmla="*/ 1930 h 1956"/>
                <a:gd name="T80" fmla="*/ 1067 w 2303"/>
                <a:gd name="T81" fmla="*/ 1879 h 1956"/>
                <a:gd name="T82" fmla="*/ 902 w 2303"/>
                <a:gd name="T83" fmla="*/ 1833 h 1956"/>
                <a:gd name="T84" fmla="*/ 643 w 2303"/>
                <a:gd name="T85" fmla="*/ 1782 h 1956"/>
                <a:gd name="T86" fmla="*/ 432 w 2303"/>
                <a:gd name="T87" fmla="*/ 1769 h 1956"/>
                <a:gd name="T88" fmla="*/ 351 w 2303"/>
                <a:gd name="T89" fmla="*/ 1702 h 1956"/>
                <a:gd name="T90" fmla="*/ 279 w 2303"/>
                <a:gd name="T91" fmla="*/ 1587 h 1956"/>
                <a:gd name="T92" fmla="*/ 275 w 2303"/>
                <a:gd name="T93" fmla="*/ 1469 h 1956"/>
                <a:gd name="T94" fmla="*/ 199 w 2303"/>
                <a:gd name="T95" fmla="*/ 1359 h 1956"/>
                <a:gd name="T96" fmla="*/ 131 w 2303"/>
                <a:gd name="T97" fmla="*/ 1227 h 1956"/>
                <a:gd name="T98" fmla="*/ 131 w 2303"/>
                <a:gd name="T99" fmla="*/ 1071 h 1956"/>
                <a:gd name="T100" fmla="*/ 55 w 2303"/>
                <a:gd name="T101" fmla="*/ 918 h 1956"/>
                <a:gd name="T102" fmla="*/ 1037 w 2303"/>
                <a:gd name="T103" fmla="*/ 1028 h 1956"/>
                <a:gd name="T104" fmla="*/ 1126 w 2303"/>
                <a:gd name="T105" fmla="*/ 1033 h 1956"/>
                <a:gd name="T106" fmla="*/ 1232 w 2303"/>
                <a:gd name="T107" fmla="*/ 1024 h 1956"/>
                <a:gd name="T108" fmla="*/ 1308 w 2303"/>
                <a:gd name="T109" fmla="*/ 965 h 1956"/>
                <a:gd name="T110" fmla="*/ 1405 w 2303"/>
                <a:gd name="T111" fmla="*/ 931 h 1956"/>
                <a:gd name="T112" fmla="*/ 1401 w 2303"/>
                <a:gd name="T113" fmla="*/ 800 h 1956"/>
                <a:gd name="T114" fmla="*/ 1329 w 2303"/>
                <a:gd name="T115" fmla="*/ 842 h 1956"/>
                <a:gd name="T116" fmla="*/ 1202 w 2303"/>
                <a:gd name="T117" fmla="*/ 804 h 1956"/>
                <a:gd name="T118" fmla="*/ 1130 w 2303"/>
                <a:gd name="T119" fmla="*/ 707 h 1956"/>
                <a:gd name="T120" fmla="*/ 1050 w 2303"/>
                <a:gd name="T121" fmla="*/ 740 h 1956"/>
                <a:gd name="T122" fmla="*/ 1071 w 2303"/>
                <a:gd name="T123" fmla="*/ 855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3" h="1956">
                  <a:moveTo>
                    <a:pt x="0" y="834"/>
                  </a:moveTo>
                  <a:lnTo>
                    <a:pt x="4" y="834"/>
                  </a:lnTo>
                  <a:lnTo>
                    <a:pt x="8" y="829"/>
                  </a:lnTo>
                  <a:lnTo>
                    <a:pt x="13" y="825"/>
                  </a:lnTo>
                  <a:lnTo>
                    <a:pt x="17" y="821"/>
                  </a:lnTo>
                  <a:lnTo>
                    <a:pt x="30" y="804"/>
                  </a:lnTo>
                  <a:lnTo>
                    <a:pt x="34" y="800"/>
                  </a:lnTo>
                  <a:lnTo>
                    <a:pt x="38" y="795"/>
                  </a:lnTo>
                  <a:lnTo>
                    <a:pt x="42" y="795"/>
                  </a:lnTo>
                  <a:lnTo>
                    <a:pt x="47" y="795"/>
                  </a:lnTo>
                  <a:lnTo>
                    <a:pt x="51" y="791"/>
                  </a:lnTo>
                  <a:lnTo>
                    <a:pt x="55" y="791"/>
                  </a:lnTo>
                  <a:lnTo>
                    <a:pt x="59" y="795"/>
                  </a:lnTo>
                  <a:lnTo>
                    <a:pt x="63" y="795"/>
                  </a:lnTo>
                  <a:lnTo>
                    <a:pt x="76" y="800"/>
                  </a:lnTo>
                  <a:lnTo>
                    <a:pt x="85" y="800"/>
                  </a:lnTo>
                  <a:lnTo>
                    <a:pt x="89" y="804"/>
                  </a:lnTo>
                  <a:lnTo>
                    <a:pt x="93" y="804"/>
                  </a:lnTo>
                  <a:lnTo>
                    <a:pt x="102" y="804"/>
                  </a:lnTo>
                  <a:lnTo>
                    <a:pt x="110" y="804"/>
                  </a:lnTo>
                  <a:lnTo>
                    <a:pt x="114" y="804"/>
                  </a:lnTo>
                  <a:lnTo>
                    <a:pt x="119" y="804"/>
                  </a:lnTo>
                  <a:lnTo>
                    <a:pt x="123" y="800"/>
                  </a:lnTo>
                  <a:lnTo>
                    <a:pt x="127" y="800"/>
                  </a:lnTo>
                  <a:lnTo>
                    <a:pt x="131" y="795"/>
                  </a:lnTo>
                  <a:lnTo>
                    <a:pt x="144" y="791"/>
                  </a:lnTo>
                  <a:lnTo>
                    <a:pt x="152" y="787"/>
                  </a:lnTo>
                  <a:lnTo>
                    <a:pt x="161" y="783"/>
                  </a:lnTo>
                  <a:lnTo>
                    <a:pt x="174" y="779"/>
                  </a:lnTo>
                  <a:lnTo>
                    <a:pt x="182" y="774"/>
                  </a:lnTo>
                  <a:lnTo>
                    <a:pt x="190" y="770"/>
                  </a:lnTo>
                  <a:lnTo>
                    <a:pt x="195" y="766"/>
                  </a:lnTo>
                  <a:lnTo>
                    <a:pt x="199" y="762"/>
                  </a:lnTo>
                  <a:lnTo>
                    <a:pt x="203" y="757"/>
                  </a:lnTo>
                  <a:lnTo>
                    <a:pt x="207" y="753"/>
                  </a:lnTo>
                  <a:lnTo>
                    <a:pt x="212" y="745"/>
                  </a:lnTo>
                  <a:lnTo>
                    <a:pt x="216" y="740"/>
                  </a:lnTo>
                  <a:lnTo>
                    <a:pt x="220" y="736"/>
                  </a:lnTo>
                  <a:lnTo>
                    <a:pt x="224" y="736"/>
                  </a:lnTo>
                  <a:lnTo>
                    <a:pt x="229" y="732"/>
                  </a:lnTo>
                  <a:lnTo>
                    <a:pt x="233" y="732"/>
                  </a:lnTo>
                  <a:lnTo>
                    <a:pt x="237" y="732"/>
                  </a:lnTo>
                  <a:lnTo>
                    <a:pt x="246" y="732"/>
                  </a:lnTo>
                  <a:lnTo>
                    <a:pt x="250" y="732"/>
                  </a:lnTo>
                  <a:lnTo>
                    <a:pt x="258" y="732"/>
                  </a:lnTo>
                  <a:lnTo>
                    <a:pt x="262" y="732"/>
                  </a:lnTo>
                  <a:lnTo>
                    <a:pt x="292" y="736"/>
                  </a:lnTo>
                  <a:lnTo>
                    <a:pt x="296" y="736"/>
                  </a:lnTo>
                  <a:lnTo>
                    <a:pt x="301" y="736"/>
                  </a:lnTo>
                  <a:lnTo>
                    <a:pt x="305" y="732"/>
                  </a:lnTo>
                  <a:lnTo>
                    <a:pt x="309" y="732"/>
                  </a:lnTo>
                  <a:lnTo>
                    <a:pt x="317" y="728"/>
                  </a:lnTo>
                  <a:lnTo>
                    <a:pt x="322" y="724"/>
                  </a:lnTo>
                  <a:lnTo>
                    <a:pt x="330" y="719"/>
                  </a:lnTo>
                  <a:lnTo>
                    <a:pt x="334" y="719"/>
                  </a:lnTo>
                  <a:lnTo>
                    <a:pt x="339" y="719"/>
                  </a:lnTo>
                  <a:lnTo>
                    <a:pt x="343" y="719"/>
                  </a:lnTo>
                  <a:lnTo>
                    <a:pt x="347" y="719"/>
                  </a:lnTo>
                  <a:lnTo>
                    <a:pt x="351" y="719"/>
                  </a:lnTo>
                  <a:lnTo>
                    <a:pt x="351" y="724"/>
                  </a:lnTo>
                  <a:lnTo>
                    <a:pt x="356" y="724"/>
                  </a:lnTo>
                  <a:lnTo>
                    <a:pt x="356" y="728"/>
                  </a:lnTo>
                  <a:lnTo>
                    <a:pt x="356" y="732"/>
                  </a:lnTo>
                  <a:lnTo>
                    <a:pt x="360" y="732"/>
                  </a:lnTo>
                  <a:lnTo>
                    <a:pt x="360" y="736"/>
                  </a:lnTo>
                  <a:lnTo>
                    <a:pt x="360" y="740"/>
                  </a:lnTo>
                  <a:lnTo>
                    <a:pt x="360" y="749"/>
                  </a:lnTo>
                  <a:lnTo>
                    <a:pt x="360" y="753"/>
                  </a:lnTo>
                  <a:lnTo>
                    <a:pt x="360" y="757"/>
                  </a:lnTo>
                  <a:lnTo>
                    <a:pt x="364" y="757"/>
                  </a:lnTo>
                  <a:lnTo>
                    <a:pt x="364" y="762"/>
                  </a:lnTo>
                  <a:lnTo>
                    <a:pt x="364" y="766"/>
                  </a:lnTo>
                  <a:lnTo>
                    <a:pt x="368" y="770"/>
                  </a:lnTo>
                  <a:lnTo>
                    <a:pt x="373" y="774"/>
                  </a:lnTo>
                  <a:lnTo>
                    <a:pt x="377" y="779"/>
                  </a:lnTo>
                  <a:lnTo>
                    <a:pt x="381" y="779"/>
                  </a:lnTo>
                  <a:lnTo>
                    <a:pt x="385" y="783"/>
                  </a:lnTo>
                  <a:lnTo>
                    <a:pt x="389" y="783"/>
                  </a:lnTo>
                  <a:lnTo>
                    <a:pt x="389" y="779"/>
                  </a:lnTo>
                  <a:lnTo>
                    <a:pt x="394" y="779"/>
                  </a:lnTo>
                  <a:lnTo>
                    <a:pt x="398" y="774"/>
                  </a:lnTo>
                  <a:lnTo>
                    <a:pt x="398" y="770"/>
                  </a:lnTo>
                  <a:lnTo>
                    <a:pt x="398" y="766"/>
                  </a:lnTo>
                  <a:lnTo>
                    <a:pt x="394" y="749"/>
                  </a:lnTo>
                  <a:lnTo>
                    <a:pt x="394" y="740"/>
                  </a:lnTo>
                  <a:lnTo>
                    <a:pt x="389" y="732"/>
                  </a:lnTo>
                  <a:lnTo>
                    <a:pt x="385" y="715"/>
                  </a:lnTo>
                  <a:lnTo>
                    <a:pt x="385" y="711"/>
                  </a:lnTo>
                  <a:lnTo>
                    <a:pt x="381" y="707"/>
                  </a:lnTo>
                  <a:lnTo>
                    <a:pt x="381" y="702"/>
                  </a:lnTo>
                  <a:lnTo>
                    <a:pt x="368" y="681"/>
                  </a:lnTo>
                  <a:lnTo>
                    <a:pt x="368" y="677"/>
                  </a:lnTo>
                  <a:lnTo>
                    <a:pt x="364" y="668"/>
                  </a:lnTo>
                  <a:lnTo>
                    <a:pt x="364" y="664"/>
                  </a:lnTo>
                  <a:lnTo>
                    <a:pt x="360" y="652"/>
                  </a:lnTo>
                  <a:lnTo>
                    <a:pt x="356" y="643"/>
                  </a:lnTo>
                  <a:lnTo>
                    <a:pt x="351" y="618"/>
                  </a:lnTo>
                  <a:lnTo>
                    <a:pt x="347" y="609"/>
                  </a:lnTo>
                  <a:lnTo>
                    <a:pt x="347" y="605"/>
                  </a:lnTo>
                  <a:lnTo>
                    <a:pt x="343" y="596"/>
                  </a:lnTo>
                  <a:lnTo>
                    <a:pt x="339" y="592"/>
                  </a:lnTo>
                  <a:lnTo>
                    <a:pt x="339" y="588"/>
                  </a:lnTo>
                  <a:lnTo>
                    <a:pt x="334" y="584"/>
                  </a:lnTo>
                  <a:lnTo>
                    <a:pt x="326" y="575"/>
                  </a:lnTo>
                  <a:lnTo>
                    <a:pt x="322" y="571"/>
                  </a:lnTo>
                  <a:lnTo>
                    <a:pt x="322" y="567"/>
                  </a:lnTo>
                  <a:lnTo>
                    <a:pt x="317" y="563"/>
                  </a:lnTo>
                  <a:lnTo>
                    <a:pt x="317" y="558"/>
                  </a:lnTo>
                  <a:lnTo>
                    <a:pt x="309" y="546"/>
                  </a:lnTo>
                  <a:lnTo>
                    <a:pt x="309" y="541"/>
                  </a:lnTo>
                  <a:lnTo>
                    <a:pt x="309" y="537"/>
                  </a:lnTo>
                  <a:lnTo>
                    <a:pt x="309" y="533"/>
                  </a:lnTo>
                  <a:lnTo>
                    <a:pt x="305" y="529"/>
                  </a:lnTo>
                  <a:lnTo>
                    <a:pt x="305" y="520"/>
                  </a:lnTo>
                  <a:lnTo>
                    <a:pt x="305" y="512"/>
                  </a:lnTo>
                  <a:lnTo>
                    <a:pt x="305" y="508"/>
                  </a:lnTo>
                  <a:lnTo>
                    <a:pt x="305" y="499"/>
                  </a:lnTo>
                  <a:lnTo>
                    <a:pt x="309" y="495"/>
                  </a:lnTo>
                  <a:lnTo>
                    <a:pt x="309" y="491"/>
                  </a:lnTo>
                  <a:lnTo>
                    <a:pt x="309" y="486"/>
                  </a:lnTo>
                  <a:lnTo>
                    <a:pt x="313" y="486"/>
                  </a:lnTo>
                  <a:lnTo>
                    <a:pt x="313" y="478"/>
                  </a:lnTo>
                  <a:lnTo>
                    <a:pt x="330" y="465"/>
                  </a:lnTo>
                  <a:lnTo>
                    <a:pt x="339" y="448"/>
                  </a:lnTo>
                  <a:lnTo>
                    <a:pt x="343" y="444"/>
                  </a:lnTo>
                  <a:lnTo>
                    <a:pt x="347" y="440"/>
                  </a:lnTo>
                  <a:lnTo>
                    <a:pt x="351" y="436"/>
                  </a:lnTo>
                  <a:lnTo>
                    <a:pt x="356" y="431"/>
                  </a:lnTo>
                  <a:lnTo>
                    <a:pt x="364" y="427"/>
                  </a:lnTo>
                  <a:lnTo>
                    <a:pt x="368" y="423"/>
                  </a:lnTo>
                  <a:lnTo>
                    <a:pt x="377" y="419"/>
                  </a:lnTo>
                  <a:lnTo>
                    <a:pt x="389" y="410"/>
                  </a:lnTo>
                  <a:lnTo>
                    <a:pt x="428" y="385"/>
                  </a:lnTo>
                  <a:lnTo>
                    <a:pt x="449" y="376"/>
                  </a:lnTo>
                  <a:lnTo>
                    <a:pt x="461" y="368"/>
                  </a:lnTo>
                  <a:lnTo>
                    <a:pt x="466" y="364"/>
                  </a:lnTo>
                  <a:lnTo>
                    <a:pt x="470" y="359"/>
                  </a:lnTo>
                  <a:lnTo>
                    <a:pt x="474" y="355"/>
                  </a:lnTo>
                  <a:lnTo>
                    <a:pt x="483" y="351"/>
                  </a:lnTo>
                  <a:lnTo>
                    <a:pt x="483" y="347"/>
                  </a:lnTo>
                  <a:lnTo>
                    <a:pt x="487" y="342"/>
                  </a:lnTo>
                  <a:lnTo>
                    <a:pt x="487" y="338"/>
                  </a:lnTo>
                  <a:lnTo>
                    <a:pt x="487" y="334"/>
                  </a:lnTo>
                  <a:lnTo>
                    <a:pt x="487" y="330"/>
                  </a:lnTo>
                  <a:lnTo>
                    <a:pt x="483" y="326"/>
                  </a:lnTo>
                  <a:lnTo>
                    <a:pt x="483" y="321"/>
                  </a:lnTo>
                  <a:lnTo>
                    <a:pt x="487" y="321"/>
                  </a:lnTo>
                  <a:lnTo>
                    <a:pt x="491" y="321"/>
                  </a:lnTo>
                  <a:lnTo>
                    <a:pt x="495" y="326"/>
                  </a:lnTo>
                  <a:lnTo>
                    <a:pt x="500" y="326"/>
                  </a:lnTo>
                  <a:lnTo>
                    <a:pt x="504" y="330"/>
                  </a:lnTo>
                  <a:lnTo>
                    <a:pt x="504" y="334"/>
                  </a:lnTo>
                  <a:lnTo>
                    <a:pt x="508" y="334"/>
                  </a:lnTo>
                  <a:lnTo>
                    <a:pt x="512" y="342"/>
                  </a:lnTo>
                  <a:lnTo>
                    <a:pt x="516" y="347"/>
                  </a:lnTo>
                  <a:lnTo>
                    <a:pt x="525" y="355"/>
                  </a:lnTo>
                  <a:lnTo>
                    <a:pt x="529" y="359"/>
                  </a:lnTo>
                  <a:lnTo>
                    <a:pt x="533" y="359"/>
                  </a:lnTo>
                  <a:lnTo>
                    <a:pt x="538" y="364"/>
                  </a:lnTo>
                  <a:lnTo>
                    <a:pt x="542" y="364"/>
                  </a:lnTo>
                  <a:lnTo>
                    <a:pt x="546" y="368"/>
                  </a:lnTo>
                  <a:lnTo>
                    <a:pt x="559" y="372"/>
                  </a:lnTo>
                  <a:lnTo>
                    <a:pt x="571" y="376"/>
                  </a:lnTo>
                  <a:lnTo>
                    <a:pt x="576" y="381"/>
                  </a:lnTo>
                  <a:lnTo>
                    <a:pt x="584" y="381"/>
                  </a:lnTo>
                  <a:lnTo>
                    <a:pt x="593" y="381"/>
                  </a:lnTo>
                  <a:lnTo>
                    <a:pt x="597" y="381"/>
                  </a:lnTo>
                  <a:lnTo>
                    <a:pt x="601" y="381"/>
                  </a:lnTo>
                  <a:lnTo>
                    <a:pt x="605" y="381"/>
                  </a:lnTo>
                  <a:lnTo>
                    <a:pt x="610" y="381"/>
                  </a:lnTo>
                  <a:lnTo>
                    <a:pt x="618" y="381"/>
                  </a:lnTo>
                  <a:lnTo>
                    <a:pt x="635" y="372"/>
                  </a:lnTo>
                  <a:lnTo>
                    <a:pt x="643" y="372"/>
                  </a:lnTo>
                  <a:lnTo>
                    <a:pt x="652" y="372"/>
                  </a:lnTo>
                  <a:lnTo>
                    <a:pt x="656" y="368"/>
                  </a:lnTo>
                  <a:lnTo>
                    <a:pt x="660" y="368"/>
                  </a:lnTo>
                  <a:lnTo>
                    <a:pt x="669" y="368"/>
                  </a:lnTo>
                  <a:lnTo>
                    <a:pt x="673" y="368"/>
                  </a:lnTo>
                  <a:lnTo>
                    <a:pt x="682" y="368"/>
                  </a:lnTo>
                  <a:lnTo>
                    <a:pt x="690" y="368"/>
                  </a:lnTo>
                  <a:lnTo>
                    <a:pt x="698" y="368"/>
                  </a:lnTo>
                  <a:lnTo>
                    <a:pt x="711" y="372"/>
                  </a:lnTo>
                  <a:lnTo>
                    <a:pt x="715" y="372"/>
                  </a:lnTo>
                  <a:lnTo>
                    <a:pt x="732" y="376"/>
                  </a:lnTo>
                  <a:lnTo>
                    <a:pt x="758" y="381"/>
                  </a:lnTo>
                  <a:lnTo>
                    <a:pt x="766" y="385"/>
                  </a:lnTo>
                  <a:lnTo>
                    <a:pt x="770" y="385"/>
                  </a:lnTo>
                  <a:lnTo>
                    <a:pt x="779" y="385"/>
                  </a:lnTo>
                  <a:lnTo>
                    <a:pt x="779" y="389"/>
                  </a:lnTo>
                  <a:lnTo>
                    <a:pt x="787" y="389"/>
                  </a:lnTo>
                  <a:lnTo>
                    <a:pt x="792" y="389"/>
                  </a:lnTo>
                  <a:lnTo>
                    <a:pt x="796" y="389"/>
                  </a:lnTo>
                  <a:lnTo>
                    <a:pt x="800" y="389"/>
                  </a:lnTo>
                  <a:lnTo>
                    <a:pt x="809" y="385"/>
                  </a:lnTo>
                  <a:lnTo>
                    <a:pt x="813" y="385"/>
                  </a:lnTo>
                  <a:lnTo>
                    <a:pt x="821" y="381"/>
                  </a:lnTo>
                  <a:lnTo>
                    <a:pt x="825" y="376"/>
                  </a:lnTo>
                  <a:lnTo>
                    <a:pt x="834" y="372"/>
                  </a:lnTo>
                  <a:lnTo>
                    <a:pt x="838" y="368"/>
                  </a:lnTo>
                  <a:lnTo>
                    <a:pt x="851" y="359"/>
                  </a:lnTo>
                  <a:lnTo>
                    <a:pt x="864" y="351"/>
                  </a:lnTo>
                  <a:lnTo>
                    <a:pt x="876" y="342"/>
                  </a:lnTo>
                  <a:lnTo>
                    <a:pt x="897" y="321"/>
                  </a:lnTo>
                  <a:lnTo>
                    <a:pt x="910" y="313"/>
                  </a:lnTo>
                  <a:lnTo>
                    <a:pt x="914" y="309"/>
                  </a:lnTo>
                  <a:lnTo>
                    <a:pt x="919" y="304"/>
                  </a:lnTo>
                  <a:lnTo>
                    <a:pt x="923" y="300"/>
                  </a:lnTo>
                  <a:lnTo>
                    <a:pt x="927" y="296"/>
                  </a:lnTo>
                  <a:lnTo>
                    <a:pt x="931" y="287"/>
                  </a:lnTo>
                  <a:lnTo>
                    <a:pt x="936" y="283"/>
                  </a:lnTo>
                  <a:lnTo>
                    <a:pt x="936" y="279"/>
                  </a:lnTo>
                  <a:lnTo>
                    <a:pt x="940" y="275"/>
                  </a:lnTo>
                  <a:lnTo>
                    <a:pt x="940" y="266"/>
                  </a:lnTo>
                  <a:lnTo>
                    <a:pt x="936" y="258"/>
                  </a:lnTo>
                  <a:lnTo>
                    <a:pt x="936" y="249"/>
                  </a:lnTo>
                  <a:lnTo>
                    <a:pt x="936" y="228"/>
                  </a:lnTo>
                  <a:lnTo>
                    <a:pt x="931" y="220"/>
                  </a:lnTo>
                  <a:lnTo>
                    <a:pt x="931" y="215"/>
                  </a:lnTo>
                  <a:lnTo>
                    <a:pt x="931" y="211"/>
                  </a:lnTo>
                  <a:lnTo>
                    <a:pt x="936" y="207"/>
                  </a:lnTo>
                  <a:lnTo>
                    <a:pt x="936" y="199"/>
                  </a:lnTo>
                  <a:lnTo>
                    <a:pt x="936" y="190"/>
                  </a:lnTo>
                  <a:lnTo>
                    <a:pt x="940" y="182"/>
                  </a:lnTo>
                  <a:lnTo>
                    <a:pt x="944" y="173"/>
                  </a:lnTo>
                  <a:lnTo>
                    <a:pt x="952" y="152"/>
                  </a:lnTo>
                  <a:lnTo>
                    <a:pt x="961" y="135"/>
                  </a:lnTo>
                  <a:lnTo>
                    <a:pt x="969" y="110"/>
                  </a:lnTo>
                  <a:lnTo>
                    <a:pt x="974" y="105"/>
                  </a:lnTo>
                  <a:lnTo>
                    <a:pt x="974" y="101"/>
                  </a:lnTo>
                  <a:lnTo>
                    <a:pt x="986" y="105"/>
                  </a:lnTo>
                  <a:lnTo>
                    <a:pt x="999" y="105"/>
                  </a:lnTo>
                  <a:lnTo>
                    <a:pt x="1003" y="110"/>
                  </a:lnTo>
                  <a:lnTo>
                    <a:pt x="1012" y="110"/>
                  </a:lnTo>
                  <a:lnTo>
                    <a:pt x="1024" y="110"/>
                  </a:lnTo>
                  <a:lnTo>
                    <a:pt x="1033" y="110"/>
                  </a:lnTo>
                  <a:lnTo>
                    <a:pt x="1037" y="110"/>
                  </a:lnTo>
                  <a:lnTo>
                    <a:pt x="1046" y="110"/>
                  </a:lnTo>
                  <a:lnTo>
                    <a:pt x="1050" y="105"/>
                  </a:lnTo>
                  <a:lnTo>
                    <a:pt x="1054" y="105"/>
                  </a:lnTo>
                  <a:lnTo>
                    <a:pt x="1058" y="105"/>
                  </a:lnTo>
                  <a:lnTo>
                    <a:pt x="1088" y="93"/>
                  </a:lnTo>
                  <a:lnTo>
                    <a:pt x="1096" y="88"/>
                  </a:lnTo>
                  <a:lnTo>
                    <a:pt x="1113" y="84"/>
                  </a:lnTo>
                  <a:lnTo>
                    <a:pt x="1135" y="76"/>
                  </a:lnTo>
                  <a:lnTo>
                    <a:pt x="1139" y="76"/>
                  </a:lnTo>
                  <a:lnTo>
                    <a:pt x="1143" y="72"/>
                  </a:lnTo>
                  <a:lnTo>
                    <a:pt x="1151" y="72"/>
                  </a:lnTo>
                  <a:lnTo>
                    <a:pt x="1160" y="63"/>
                  </a:lnTo>
                  <a:lnTo>
                    <a:pt x="1164" y="63"/>
                  </a:lnTo>
                  <a:lnTo>
                    <a:pt x="1173" y="59"/>
                  </a:lnTo>
                  <a:lnTo>
                    <a:pt x="1185" y="55"/>
                  </a:lnTo>
                  <a:lnTo>
                    <a:pt x="1190" y="55"/>
                  </a:lnTo>
                  <a:lnTo>
                    <a:pt x="1202" y="46"/>
                  </a:lnTo>
                  <a:lnTo>
                    <a:pt x="1219" y="42"/>
                  </a:lnTo>
                  <a:lnTo>
                    <a:pt x="1240" y="29"/>
                  </a:lnTo>
                  <a:lnTo>
                    <a:pt x="1245" y="29"/>
                  </a:lnTo>
                  <a:lnTo>
                    <a:pt x="1253" y="25"/>
                  </a:lnTo>
                  <a:lnTo>
                    <a:pt x="1262" y="25"/>
                  </a:lnTo>
                  <a:lnTo>
                    <a:pt x="1266" y="21"/>
                  </a:lnTo>
                  <a:lnTo>
                    <a:pt x="1278" y="16"/>
                  </a:lnTo>
                  <a:lnTo>
                    <a:pt x="1304" y="8"/>
                  </a:lnTo>
                  <a:lnTo>
                    <a:pt x="1312" y="4"/>
                  </a:lnTo>
                  <a:lnTo>
                    <a:pt x="1317" y="4"/>
                  </a:lnTo>
                  <a:lnTo>
                    <a:pt x="1321" y="0"/>
                  </a:lnTo>
                  <a:lnTo>
                    <a:pt x="1325" y="0"/>
                  </a:lnTo>
                  <a:lnTo>
                    <a:pt x="1329" y="0"/>
                  </a:lnTo>
                  <a:lnTo>
                    <a:pt x="1333" y="4"/>
                  </a:lnTo>
                  <a:lnTo>
                    <a:pt x="1338" y="4"/>
                  </a:lnTo>
                  <a:lnTo>
                    <a:pt x="1342" y="8"/>
                  </a:lnTo>
                  <a:lnTo>
                    <a:pt x="1346" y="12"/>
                  </a:lnTo>
                  <a:lnTo>
                    <a:pt x="1350" y="16"/>
                  </a:lnTo>
                  <a:lnTo>
                    <a:pt x="1350" y="25"/>
                  </a:lnTo>
                  <a:lnTo>
                    <a:pt x="1355" y="33"/>
                  </a:lnTo>
                  <a:lnTo>
                    <a:pt x="1363" y="46"/>
                  </a:lnTo>
                  <a:lnTo>
                    <a:pt x="1363" y="55"/>
                  </a:lnTo>
                  <a:lnTo>
                    <a:pt x="1367" y="63"/>
                  </a:lnTo>
                  <a:lnTo>
                    <a:pt x="1372" y="67"/>
                  </a:lnTo>
                  <a:lnTo>
                    <a:pt x="1376" y="76"/>
                  </a:lnTo>
                  <a:lnTo>
                    <a:pt x="1380" y="80"/>
                  </a:lnTo>
                  <a:lnTo>
                    <a:pt x="1384" y="84"/>
                  </a:lnTo>
                  <a:lnTo>
                    <a:pt x="1397" y="97"/>
                  </a:lnTo>
                  <a:lnTo>
                    <a:pt x="1405" y="105"/>
                  </a:lnTo>
                  <a:lnTo>
                    <a:pt x="1410" y="110"/>
                  </a:lnTo>
                  <a:lnTo>
                    <a:pt x="1414" y="114"/>
                  </a:lnTo>
                  <a:lnTo>
                    <a:pt x="1418" y="122"/>
                  </a:lnTo>
                  <a:lnTo>
                    <a:pt x="1422" y="131"/>
                  </a:lnTo>
                  <a:lnTo>
                    <a:pt x="1427" y="135"/>
                  </a:lnTo>
                  <a:lnTo>
                    <a:pt x="1431" y="139"/>
                  </a:lnTo>
                  <a:lnTo>
                    <a:pt x="1431" y="143"/>
                  </a:lnTo>
                  <a:lnTo>
                    <a:pt x="1435" y="148"/>
                  </a:lnTo>
                  <a:lnTo>
                    <a:pt x="1439" y="152"/>
                  </a:lnTo>
                  <a:lnTo>
                    <a:pt x="1448" y="156"/>
                  </a:lnTo>
                  <a:lnTo>
                    <a:pt x="1452" y="156"/>
                  </a:lnTo>
                  <a:lnTo>
                    <a:pt x="1461" y="156"/>
                  </a:lnTo>
                  <a:lnTo>
                    <a:pt x="1469" y="156"/>
                  </a:lnTo>
                  <a:lnTo>
                    <a:pt x="1477" y="156"/>
                  </a:lnTo>
                  <a:lnTo>
                    <a:pt x="1490" y="156"/>
                  </a:lnTo>
                  <a:lnTo>
                    <a:pt x="1507" y="156"/>
                  </a:lnTo>
                  <a:lnTo>
                    <a:pt x="1532" y="156"/>
                  </a:lnTo>
                  <a:lnTo>
                    <a:pt x="1575" y="152"/>
                  </a:lnTo>
                  <a:lnTo>
                    <a:pt x="1579" y="152"/>
                  </a:lnTo>
                  <a:lnTo>
                    <a:pt x="1575" y="160"/>
                  </a:lnTo>
                  <a:lnTo>
                    <a:pt x="1575" y="165"/>
                  </a:lnTo>
                  <a:lnTo>
                    <a:pt x="1575" y="173"/>
                  </a:lnTo>
                  <a:lnTo>
                    <a:pt x="1575" y="177"/>
                  </a:lnTo>
                  <a:lnTo>
                    <a:pt x="1575" y="182"/>
                  </a:lnTo>
                  <a:lnTo>
                    <a:pt x="1579" y="186"/>
                  </a:lnTo>
                  <a:lnTo>
                    <a:pt x="1579" y="190"/>
                  </a:lnTo>
                  <a:lnTo>
                    <a:pt x="1579" y="194"/>
                  </a:lnTo>
                  <a:lnTo>
                    <a:pt x="1579" y="199"/>
                  </a:lnTo>
                  <a:lnTo>
                    <a:pt x="1579" y="203"/>
                  </a:lnTo>
                  <a:lnTo>
                    <a:pt x="1575" y="207"/>
                  </a:lnTo>
                  <a:lnTo>
                    <a:pt x="1575" y="211"/>
                  </a:lnTo>
                  <a:lnTo>
                    <a:pt x="1566" y="224"/>
                  </a:lnTo>
                  <a:lnTo>
                    <a:pt x="1562" y="232"/>
                  </a:lnTo>
                  <a:lnTo>
                    <a:pt x="1562" y="237"/>
                  </a:lnTo>
                  <a:lnTo>
                    <a:pt x="1558" y="241"/>
                  </a:lnTo>
                  <a:lnTo>
                    <a:pt x="1554" y="241"/>
                  </a:lnTo>
                  <a:lnTo>
                    <a:pt x="1549" y="245"/>
                  </a:lnTo>
                  <a:lnTo>
                    <a:pt x="1549" y="249"/>
                  </a:lnTo>
                  <a:lnTo>
                    <a:pt x="1545" y="249"/>
                  </a:lnTo>
                  <a:lnTo>
                    <a:pt x="1545" y="254"/>
                  </a:lnTo>
                  <a:lnTo>
                    <a:pt x="1541" y="258"/>
                  </a:lnTo>
                  <a:lnTo>
                    <a:pt x="1541" y="266"/>
                  </a:lnTo>
                  <a:lnTo>
                    <a:pt x="1541" y="275"/>
                  </a:lnTo>
                  <a:lnTo>
                    <a:pt x="1537" y="300"/>
                  </a:lnTo>
                  <a:lnTo>
                    <a:pt x="1541" y="300"/>
                  </a:lnTo>
                  <a:lnTo>
                    <a:pt x="1541" y="304"/>
                  </a:lnTo>
                  <a:lnTo>
                    <a:pt x="1545" y="304"/>
                  </a:lnTo>
                  <a:lnTo>
                    <a:pt x="1562" y="321"/>
                  </a:lnTo>
                  <a:lnTo>
                    <a:pt x="1579" y="334"/>
                  </a:lnTo>
                  <a:lnTo>
                    <a:pt x="1600" y="351"/>
                  </a:lnTo>
                  <a:lnTo>
                    <a:pt x="1604" y="355"/>
                  </a:lnTo>
                  <a:lnTo>
                    <a:pt x="1609" y="359"/>
                  </a:lnTo>
                  <a:lnTo>
                    <a:pt x="1630" y="372"/>
                  </a:lnTo>
                  <a:lnTo>
                    <a:pt x="1638" y="376"/>
                  </a:lnTo>
                  <a:lnTo>
                    <a:pt x="1643" y="381"/>
                  </a:lnTo>
                  <a:lnTo>
                    <a:pt x="1655" y="389"/>
                  </a:lnTo>
                  <a:lnTo>
                    <a:pt x="1655" y="393"/>
                  </a:lnTo>
                  <a:lnTo>
                    <a:pt x="1659" y="393"/>
                  </a:lnTo>
                  <a:lnTo>
                    <a:pt x="1664" y="398"/>
                  </a:lnTo>
                  <a:lnTo>
                    <a:pt x="1668" y="398"/>
                  </a:lnTo>
                  <a:lnTo>
                    <a:pt x="1672" y="398"/>
                  </a:lnTo>
                  <a:lnTo>
                    <a:pt x="1685" y="406"/>
                  </a:lnTo>
                  <a:lnTo>
                    <a:pt x="1693" y="410"/>
                  </a:lnTo>
                  <a:lnTo>
                    <a:pt x="1698" y="410"/>
                  </a:lnTo>
                  <a:lnTo>
                    <a:pt x="1706" y="414"/>
                  </a:lnTo>
                  <a:lnTo>
                    <a:pt x="1715" y="419"/>
                  </a:lnTo>
                  <a:lnTo>
                    <a:pt x="1719" y="423"/>
                  </a:lnTo>
                  <a:lnTo>
                    <a:pt x="1727" y="431"/>
                  </a:lnTo>
                  <a:lnTo>
                    <a:pt x="1731" y="436"/>
                  </a:lnTo>
                  <a:lnTo>
                    <a:pt x="1736" y="440"/>
                  </a:lnTo>
                  <a:lnTo>
                    <a:pt x="1740" y="440"/>
                  </a:lnTo>
                  <a:lnTo>
                    <a:pt x="1744" y="440"/>
                  </a:lnTo>
                  <a:lnTo>
                    <a:pt x="1748" y="440"/>
                  </a:lnTo>
                  <a:lnTo>
                    <a:pt x="1757" y="440"/>
                  </a:lnTo>
                  <a:lnTo>
                    <a:pt x="1761" y="440"/>
                  </a:lnTo>
                  <a:lnTo>
                    <a:pt x="1765" y="440"/>
                  </a:lnTo>
                  <a:lnTo>
                    <a:pt x="1770" y="440"/>
                  </a:lnTo>
                  <a:lnTo>
                    <a:pt x="1770" y="444"/>
                  </a:lnTo>
                  <a:lnTo>
                    <a:pt x="1774" y="444"/>
                  </a:lnTo>
                  <a:lnTo>
                    <a:pt x="1782" y="448"/>
                  </a:lnTo>
                  <a:lnTo>
                    <a:pt x="1786" y="453"/>
                  </a:lnTo>
                  <a:lnTo>
                    <a:pt x="1791" y="457"/>
                  </a:lnTo>
                  <a:lnTo>
                    <a:pt x="1795" y="457"/>
                  </a:lnTo>
                  <a:lnTo>
                    <a:pt x="1812" y="478"/>
                  </a:lnTo>
                  <a:lnTo>
                    <a:pt x="1816" y="478"/>
                  </a:lnTo>
                  <a:lnTo>
                    <a:pt x="1825" y="491"/>
                  </a:lnTo>
                  <a:lnTo>
                    <a:pt x="1825" y="495"/>
                  </a:lnTo>
                  <a:lnTo>
                    <a:pt x="1829" y="499"/>
                  </a:lnTo>
                  <a:lnTo>
                    <a:pt x="1833" y="503"/>
                  </a:lnTo>
                  <a:lnTo>
                    <a:pt x="1837" y="503"/>
                  </a:lnTo>
                  <a:lnTo>
                    <a:pt x="1842" y="508"/>
                  </a:lnTo>
                  <a:lnTo>
                    <a:pt x="1846" y="508"/>
                  </a:lnTo>
                  <a:lnTo>
                    <a:pt x="1850" y="508"/>
                  </a:lnTo>
                  <a:lnTo>
                    <a:pt x="1858" y="503"/>
                  </a:lnTo>
                  <a:lnTo>
                    <a:pt x="1863" y="503"/>
                  </a:lnTo>
                  <a:lnTo>
                    <a:pt x="1867" y="503"/>
                  </a:lnTo>
                  <a:lnTo>
                    <a:pt x="1871" y="503"/>
                  </a:lnTo>
                  <a:lnTo>
                    <a:pt x="1875" y="503"/>
                  </a:lnTo>
                  <a:lnTo>
                    <a:pt x="1880" y="508"/>
                  </a:lnTo>
                  <a:lnTo>
                    <a:pt x="1884" y="508"/>
                  </a:lnTo>
                  <a:lnTo>
                    <a:pt x="1888" y="512"/>
                  </a:lnTo>
                  <a:lnTo>
                    <a:pt x="1888" y="516"/>
                  </a:lnTo>
                  <a:lnTo>
                    <a:pt x="1892" y="525"/>
                  </a:lnTo>
                  <a:lnTo>
                    <a:pt x="1892" y="533"/>
                  </a:lnTo>
                  <a:lnTo>
                    <a:pt x="1892" y="537"/>
                  </a:lnTo>
                  <a:lnTo>
                    <a:pt x="1892" y="546"/>
                  </a:lnTo>
                  <a:lnTo>
                    <a:pt x="1892" y="550"/>
                  </a:lnTo>
                  <a:lnTo>
                    <a:pt x="1892" y="571"/>
                  </a:lnTo>
                  <a:lnTo>
                    <a:pt x="1888" y="584"/>
                  </a:lnTo>
                  <a:lnTo>
                    <a:pt x="1888" y="592"/>
                  </a:lnTo>
                  <a:lnTo>
                    <a:pt x="1892" y="601"/>
                  </a:lnTo>
                  <a:lnTo>
                    <a:pt x="1892" y="605"/>
                  </a:lnTo>
                  <a:lnTo>
                    <a:pt x="1892" y="609"/>
                  </a:lnTo>
                  <a:lnTo>
                    <a:pt x="1892" y="613"/>
                  </a:lnTo>
                  <a:lnTo>
                    <a:pt x="1897" y="626"/>
                  </a:lnTo>
                  <a:lnTo>
                    <a:pt x="1901" y="630"/>
                  </a:lnTo>
                  <a:lnTo>
                    <a:pt x="1901" y="639"/>
                  </a:lnTo>
                  <a:lnTo>
                    <a:pt x="1901" y="643"/>
                  </a:lnTo>
                  <a:lnTo>
                    <a:pt x="1901" y="647"/>
                  </a:lnTo>
                  <a:lnTo>
                    <a:pt x="1905" y="677"/>
                  </a:lnTo>
                  <a:lnTo>
                    <a:pt x="1905" y="690"/>
                  </a:lnTo>
                  <a:lnTo>
                    <a:pt x="1905" y="698"/>
                  </a:lnTo>
                  <a:lnTo>
                    <a:pt x="1905" y="702"/>
                  </a:lnTo>
                  <a:lnTo>
                    <a:pt x="1901" y="702"/>
                  </a:lnTo>
                  <a:lnTo>
                    <a:pt x="1901" y="707"/>
                  </a:lnTo>
                  <a:lnTo>
                    <a:pt x="1897" y="707"/>
                  </a:lnTo>
                  <a:lnTo>
                    <a:pt x="1892" y="702"/>
                  </a:lnTo>
                  <a:lnTo>
                    <a:pt x="1888" y="698"/>
                  </a:lnTo>
                  <a:lnTo>
                    <a:pt x="1884" y="694"/>
                  </a:lnTo>
                  <a:lnTo>
                    <a:pt x="1880" y="685"/>
                  </a:lnTo>
                  <a:lnTo>
                    <a:pt x="1875" y="681"/>
                  </a:lnTo>
                  <a:lnTo>
                    <a:pt x="1867" y="673"/>
                  </a:lnTo>
                  <a:lnTo>
                    <a:pt x="1863" y="668"/>
                  </a:lnTo>
                  <a:lnTo>
                    <a:pt x="1854" y="660"/>
                  </a:lnTo>
                  <a:lnTo>
                    <a:pt x="1850" y="656"/>
                  </a:lnTo>
                  <a:lnTo>
                    <a:pt x="1846" y="652"/>
                  </a:lnTo>
                  <a:lnTo>
                    <a:pt x="1837" y="643"/>
                  </a:lnTo>
                  <a:lnTo>
                    <a:pt x="1829" y="639"/>
                  </a:lnTo>
                  <a:lnTo>
                    <a:pt x="1825" y="639"/>
                  </a:lnTo>
                  <a:lnTo>
                    <a:pt x="1820" y="635"/>
                  </a:lnTo>
                  <a:lnTo>
                    <a:pt x="1816" y="635"/>
                  </a:lnTo>
                  <a:lnTo>
                    <a:pt x="1812" y="630"/>
                  </a:lnTo>
                  <a:lnTo>
                    <a:pt x="1808" y="630"/>
                  </a:lnTo>
                  <a:lnTo>
                    <a:pt x="1799" y="630"/>
                  </a:lnTo>
                  <a:lnTo>
                    <a:pt x="1795" y="635"/>
                  </a:lnTo>
                  <a:lnTo>
                    <a:pt x="1791" y="635"/>
                  </a:lnTo>
                  <a:lnTo>
                    <a:pt x="1786" y="639"/>
                  </a:lnTo>
                  <a:lnTo>
                    <a:pt x="1778" y="639"/>
                  </a:lnTo>
                  <a:lnTo>
                    <a:pt x="1774" y="643"/>
                  </a:lnTo>
                  <a:lnTo>
                    <a:pt x="1770" y="647"/>
                  </a:lnTo>
                  <a:lnTo>
                    <a:pt x="1761" y="656"/>
                  </a:lnTo>
                  <a:lnTo>
                    <a:pt x="1753" y="664"/>
                  </a:lnTo>
                  <a:lnTo>
                    <a:pt x="1744" y="668"/>
                  </a:lnTo>
                  <a:lnTo>
                    <a:pt x="1731" y="685"/>
                  </a:lnTo>
                  <a:lnTo>
                    <a:pt x="1727" y="690"/>
                  </a:lnTo>
                  <a:lnTo>
                    <a:pt x="1723" y="694"/>
                  </a:lnTo>
                  <a:lnTo>
                    <a:pt x="1719" y="698"/>
                  </a:lnTo>
                  <a:lnTo>
                    <a:pt x="1715" y="698"/>
                  </a:lnTo>
                  <a:lnTo>
                    <a:pt x="1710" y="702"/>
                  </a:lnTo>
                  <a:lnTo>
                    <a:pt x="1706" y="702"/>
                  </a:lnTo>
                  <a:lnTo>
                    <a:pt x="1702" y="702"/>
                  </a:lnTo>
                  <a:lnTo>
                    <a:pt x="1693" y="707"/>
                  </a:lnTo>
                  <a:lnTo>
                    <a:pt x="1685" y="707"/>
                  </a:lnTo>
                  <a:lnTo>
                    <a:pt x="1681" y="711"/>
                  </a:lnTo>
                  <a:lnTo>
                    <a:pt x="1676" y="711"/>
                  </a:lnTo>
                  <a:lnTo>
                    <a:pt x="1664" y="719"/>
                  </a:lnTo>
                  <a:lnTo>
                    <a:pt x="1659" y="724"/>
                  </a:lnTo>
                  <a:lnTo>
                    <a:pt x="1651" y="728"/>
                  </a:lnTo>
                  <a:lnTo>
                    <a:pt x="1647" y="728"/>
                  </a:lnTo>
                  <a:lnTo>
                    <a:pt x="1643" y="728"/>
                  </a:lnTo>
                  <a:lnTo>
                    <a:pt x="1638" y="728"/>
                  </a:lnTo>
                  <a:lnTo>
                    <a:pt x="1621" y="724"/>
                  </a:lnTo>
                  <a:lnTo>
                    <a:pt x="1613" y="719"/>
                  </a:lnTo>
                  <a:lnTo>
                    <a:pt x="1609" y="719"/>
                  </a:lnTo>
                  <a:lnTo>
                    <a:pt x="1604" y="719"/>
                  </a:lnTo>
                  <a:lnTo>
                    <a:pt x="1600" y="724"/>
                  </a:lnTo>
                  <a:lnTo>
                    <a:pt x="1596" y="724"/>
                  </a:lnTo>
                  <a:lnTo>
                    <a:pt x="1592" y="728"/>
                  </a:lnTo>
                  <a:lnTo>
                    <a:pt x="1588" y="732"/>
                  </a:lnTo>
                  <a:lnTo>
                    <a:pt x="1588" y="736"/>
                  </a:lnTo>
                  <a:lnTo>
                    <a:pt x="1588" y="745"/>
                  </a:lnTo>
                  <a:lnTo>
                    <a:pt x="1588" y="753"/>
                  </a:lnTo>
                  <a:lnTo>
                    <a:pt x="1592" y="757"/>
                  </a:lnTo>
                  <a:lnTo>
                    <a:pt x="1592" y="762"/>
                  </a:lnTo>
                  <a:lnTo>
                    <a:pt x="1596" y="766"/>
                  </a:lnTo>
                  <a:lnTo>
                    <a:pt x="1600" y="770"/>
                  </a:lnTo>
                  <a:lnTo>
                    <a:pt x="1609" y="779"/>
                  </a:lnTo>
                  <a:lnTo>
                    <a:pt x="1613" y="783"/>
                  </a:lnTo>
                  <a:lnTo>
                    <a:pt x="1617" y="787"/>
                  </a:lnTo>
                  <a:lnTo>
                    <a:pt x="1617" y="791"/>
                  </a:lnTo>
                  <a:lnTo>
                    <a:pt x="1621" y="800"/>
                  </a:lnTo>
                  <a:lnTo>
                    <a:pt x="1621" y="804"/>
                  </a:lnTo>
                  <a:lnTo>
                    <a:pt x="1621" y="812"/>
                  </a:lnTo>
                  <a:lnTo>
                    <a:pt x="1621" y="817"/>
                  </a:lnTo>
                  <a:lnTo>
                    <a:pt x="1621" y="825"/>
                  </a:lnTo>
                  <a:lnTo>
                    <a:pt x="1621" y="829"/>
                  </a:lnTo>
                  <a:lnTo>
                    <a:pt x="1626" y="842"/>
                  </a:lnTo>
                  <a:lnTo>
                    <a:pt x="1626" y="851"/>
                  </a:lnTo>
                  <a:lnTo>
                    <a:pt x="1626" y="863"/>
                  </a:lnTo>
                  <a:lnTo>
                    <a:pt x="1626" y="872"/>
                  </a:lnTo>
                  <a:lnTo>
                    <a:pt x="1626" y="876"/>
                  </a:lnTo>
                  <a:lnTo>
                    <a:pt x="1626" y="880"/>
                  </a:lnTo>
                  <a:lnTo>
                    <a:pt x="1630" y="884"/>
                  </a:lnTo>
                  <a:lnTo>
                    <a:pt x="1630" y="893"/>
                  </a:lnTo>
                  <a:lnTo>
                    <a:pt x="1634" y="897"/>
                  </a:lnTo>
                  <a:lnTo>
                    <a:pt x="1634" y="901"/>
                  </a:lnTo>
                  <a:lnTo>
                    <a:pt x="1638" y="906"/>
                  </a:lnTo>
                  <a:lnTo>
                    <a:pt x="1647" y="918"/>
                  </a:lnTo>
                  <a:lnTo>
                    <a:pt x="1651" y="922"/>
                  </a:lnTo>
                  <a:lnTo>
                    <a:pt x="1659" y="927"/>
                  </a:lnTo>
                  <a:lnTo>
                    <a:pt x="1672" y="939"/>
                  </a:lnTo>
                  <a:lnTo>
                    <a:pt x="1702" y="965"/>
                  </a:lnTo>
                  <a:lnTo>
                    <a:pt x="1710" y="978"/>
                  </a:lnTo>
                  <a:lnTo>
                    <a:pt x="1727" y="990"/>
                  </a:lnTo>
                  <a:lnTo>
                    <a:pt x="1748" y="1011"/>
                  </a:lnTo>
                  <a:lnTo>
                    <a:pt x="1753" y="1016"/>
                  </a:lnTo>
                  <a:lnTo>
                    <a:pt x="1757" y="1020"/>
                  </a:lnTo>
                  <a:lnTo>
                    <a:pt x="1761" y="1020"/>
                  </a:lnTo>
                  <a:lnTo>
                    <a:pt x="1770" y="1028"/>
                  </a:lnTo>
                  <a:lnTo>
                    <a:pt x="1778" y="1028"/>
                  </a:lnTo>
                  <a:lnTo>
                    <a:pt x="1791" y="1037"/>
                  </a:lnTo>
                  <a:lnTo>
                    <a:pt x="1799" y="1041"/>
                  </a:lnTo>
                  <a:lnTo>
                    <a:pt x="1808" y="1041"/>
                  </a:lnTo>
                  <a:lnTo>
                    <a:pt x="1825" y="1050"/>
                  </a:lnTo>
                  <a:lnTo>
                    <a:pt x="1829" y="1050"/>
                  </a:lnTo>
                  <a:lnTo>
                    <a:pt x="1829" y="1054"/>
                  </a:lnTo>
                  <a:lnTo>
                    <a:pt x="1833" y="1058"/>
                  </a:lnTo>
                  <a:lnTo>
                    <a:pt x="1846" y="1083"/>
                  </a:lnTo>
                  <a:lnTo>
                    <a:pt x="1846" y="1088"/>
                  </a:lnTo>
                  <a:lnTo>
                    <a:pt x="1850" y="1096"/>
                  </a:lnTo>
                  <a:lnTo>
                    <a:pt x="1854" y="1100"/>
                  </a:lnTo>
                  <a:lnTo>
                    <a:pt x="1858" y="1109"/>
                  </a:lnTo>
                  <a:lnTo>
                    <a:pt x="1858" y="1113"/>
                  </a:lnTo>
                  <a:lnTo>
                    <a:pt x="1858" y="1117"/>
                  </a:lnTo>
                  <a:lnTo>
                    <a:pt x="1858" y="1121"/>
                  </a:lnTo>
                  <a:lnTo>
                    <a:pt x="1858" y="1130"/>
                  </a:lnTo>
                  <a:lnTo>
                    <a:pt x="1858" y="1134"/>
                  </a:lnTo>
                  <a:lnTo>
                    <a:pt x="1854" y="1143"/>
                  </a:lnTo>
                  <a:lnTo>
                    <a:pt x="1854" y="1147"/>
                  </a:lnTo>
                  <a:lnTo>
                    <a:pt x="1854" y="1151"/>
                  </a:lnTo>
                  <a:lnTo>
                    <a:pt x="1850" y="1164"/>
                  </a:lnTo>
                  <a:lnTo>
                    <a:pt x="1850" y="1181"/>
                  </a:lnTo>
                  <a:lnTo>
                    <a:pt x="1850" y="1189"/>
                  </a:lnTo>
                  <a:lnTo>
                    <a:pt x="1850" y="1210"/>
                  </a:lnTo>
                  <a:lnTo>
                    <a:pt x="1846" y="1219"/>
                  </a:lnTo>
                  <a:lnTo>
                    <a:pt x="1846" y="1223"/>
                  </a:lnTo>
                  <a:lnTo>
                    <a:pt x="1846" y="1227"/>
                  </a:lnTo>
                  <a:lnTo>
                    <a:pt x="1842" y="1236"/>
                  </a:lnTo>
                  <a:lnTo>
                    <a:pt x="1837" y="1248"/>
                  </a:lnTo>
                  <a:lnTo>
                    <a:pt x="1837" y="1253"/>
                  </a:lnTo>
                  <a:lnTo>
                    <a:pt x="1837" y="1257"/>
                  </a:lnTo>
                  <a:lnTo>
                    <a:pt x="1837" y="1261"/>
                  </a:lnTo>
                  <a:lnTo>
                    <a:pt x="1837" y="1270"/>
                  </a:lnTo>
                  <a:lnTo>
                    <a:pt x="1837" y="1274"/>
                  </a:lnTo>
                  <a:lnTo>
                    <a:pt x="1842" y="1287"/>
                  </a:lnTo>
                  <a:lnTo>
                    <a:pt x="1846" y="1291"/>
                  </a:lnTo>
                  <a:lnTo>
                    <a:pt x="1846" y="1299"/>
                  </a:lnTo>
                  <a:lnTo>
                    <a:pt x="1850" y="1304"/>
                  </a:lnTo>
                  <a:lnTo>
                    <a:pt x="1854" y="1312"/>
                  </a:lnTo>
                  <a:lnTo>
                    <a:pt x="1858" y="1316"/>
                  </a:lnTo>
                  <a:lnTo>
                    <a:pt x="1863" y="1320"/>
                  </a:lnTo>
                  <a:lnTo>
                    <a:pt x="1867" y="1320"/>
                  </a:lnTo>
                  <a:lnTo>
                    <a:pt x="1871" y="1329"/>
                  </a:lnTo>
                  <a:lnTo>
                    <a:pt x="1880" y="1329"/>
                  </a:lnTo>
                  <a:lnTo>
                    <a:pt x="1884" y="1333"/>
                  </a:lnTo>
                  <a:lnTo>
                    <a:pt x="1888" y="1333"/>
                  </a:lnTo>
                  <a:lnTo>
                    <a:pt x="1892" y="1333"/>
                  </a:lnTo>
                  <a:lnTo>
                    <a:pt x="1901" y="1337"/>
                  </a:lnTo>
                  <a:lnTo>
                    <a:pt x="1905" y="1333"/>
                  </a:lnTo>
                  <a:lnTo>
                    <a:pt x="1909" y="1333"/>
                  </a:lnTo>
                  <a:lnTo>
                    <a:pt x="1913" y="1329"/>
                  </a:lnTo>
                  <a:lnTo>
                    <a:pt x="1926" y="1325"/>
                  </a:lnTo>
                  <a:lnTo>
                    <a:pt x="1964" y="1304"/>
                  </a:lnTo>
                  <a:lnTo>
                    <a:pt x="1969" y="1299"/>
                  </a:lnTo>
                  <a:lnTo>
                    <a:pt x="1981" y="1291"/>
                  </a:lnTo>
                  <a:lnTo>
                    <a:pt x="1985" y="1287"/>
                  </a:lnTo>
                  <a:lnTo>
                    <a:pt x="1990" y="1287"/>
                  </a:lnTo>
                  <a:lnTo>
                    <a:pt x="1994" y="1287"/>
                  </a:lnTo>
                  <a:lnTo>
                    <a:pt x="1998" y="1287"/>
                  </a:lnTo>
                  <a:lnTo>
                    <a:pt x="2002" y="1287"/>
                  </a:lnTo>
                  <a:lnTo>
                    <a:pt x="2007" y="1291"/>
                  </a:lnTo>
                  <a:lnTo>
                    <a:pt x="2011" y="1291"/>
                  </a:lnTo>
                  <a:lnTo>
                    <a:pt x="2011" y="1295"/>
                  </a:lnTo>
                  <a:lnTo>
                    <a:pt x="2015" y="1299"/>
                  </a:lnTo>
                  <a:lnTo>
                    <a:pt x="2019" y="1308"/>
                  </a:lnTo>
                  <a:lnTo>
                    <a:pt x="2024" y="1312"/>
                  </a:lnTo>
                  <a:lnTo>
                    <a:pt x="2028" y="1316"/>
                  </a:lnTo>
                  <a:lnTo>
                    <a:pt x="2028" y="1320"/>
                  </a:lnTo>
                  <a:lnTo>
                    <a:pt x="2032" y="1320"/>
                  </a:lnTo>
                  <a:lnTo>
                    <a:pt x="2036" y="1325"/>
                  </a:lnTo>
                  <a:lnTo>
                    <a:pt x="2040" y="1325"/>
                  </a:lnTo>
                  <a:lnTo>
                    <a:pt x="2057" y="1333"/>
                  </a:lnTo>
                  <a:lnTo>
                    <a:pt x="2062" y="1337"/>
                  </a:lnTo>
                  <a:lnTo>
                    <a:pt x="2066" y="1342"/>
                  </a:lnTo>
                  <a:lnTo>
                    <a:pt x="2070" y="1346"/>
                  </a:lnTo>
                  <a:lnTo>
                    <a:pt x="2074" y="1350"/>
                  </a:lnTo>
                  <a:lnTo>
                    <a:pt x="2079" y="1354"/>
                  </a:lnTo>
                  <a:lnTo>
                    <a:pt x="2079" y="1359"/>
                  </a:lnTo>
                  <a:lnTo>
                    <a:pt x="2079" y="1363"/>
                  </a:lnTo>
                  <a:lnTo>
                    <a:pt x="2079" y="1375"/>
                  </a:lnTo>
                  <a:lnTo>
                    <a:pt x="2079" y="1380"/>
                  </a:lnTo>
                  <a:lnTo>
                    <a:pt x="2079" y="1384"/>
                  </a:lnTo>
                  <a:lnTo>
                    <a:pt x="2079" y="1388"/>
                  </a:lnTo>
                  <a:lnTo>
                    <a:pt x="2083" y="1388"/>
                  </a:lnTo>
                  <a:lnTo>
                    <a:pt x="2083" y="1392"/>
                  </a:lnTo>
                  <a:lnTo>
                    <a:pt x="2083" y="1397"/>
                  </a:lnTo>
                  <a:lnTo>
                    <a:pt x="2087" y="1397"/>
                  </a:lnTo>
                  <a:lnTo>
                    <a:pt x="2087" y="1401"/>
                  </a:lnTo>
                  <a:lnTo>
                    <a:pt x="2096" y="1405"/>
                  </a:lnTo>
                  <a:lnTo>
                    <a:pt x="2104" y="1414"/>
                  </a:lnTo>
                  <a:lnTo>
                    <a:pt x="2108" y="1418"/>
                  </a:lnTo>
                  <a:lnTo>
                    <a:pt x="2112" y="1422"/>
                  </a:lnTo>
                  <a:lnTo>
                    <a:pt x="2117" y="1431"/>
                  </a:lnTo>
                  <a:lnTo>
                    <a:pt x="2121" y="1435"/>
                  </a:lnTo>
                  <a:lnTo>
                    <a:pt x="2125" y="1439"/>
                  </a:lnTo>
                  <a:lnTo>
                    <a:pt x="2129" y="1443"/>
                  </a:lnTo>
                  <a:lnTo>
                    <a:pt x="2138" y="1452"/>
                  </a:lnTo>
                  <a:lnTo>
                    <a:pt x="2146" y="1456"/>
                  </a:lnTo>
                  <a:lnTo>
                    <a:pt x="2155" y="1464"/>
                  </a:lnTo>
                  <a:lnTo>
                    <a:pt x="2163" y="1469"/>
                  </a:lnTo>
                  <a:lnTo>
                    <a:pt x="2176" y="1477"/>
                  </a:lnTo>
                  <a:lnTo>
                    <a:pt x="2184" y="1486"/>
                  </a:lnTo>
                  <a:lnTo>
                    <a:pt x="2193" y="1490"/>
                  </a:lnTo>
                  <a:lnTo>
                    <a:pt x="2201" y="1494"/>
                  </a:lnTo>
                  <a:lnTo>
                    <a:pt x="2210" y="1498"/>
                  </a:lnTo>
                  <a:lnTo>
                    <a:pt x="2218" y="1503"/>
                  </a:lnTo>
                  <a:lnTo>
                    <a:pt x="2231" y="1507"/>
                  </a:lnTo>
                  <a:lnTo>
                    <a:pt x="2235" y="1507"/>
                  </a:lnTo>
                  <a:lnTo>
                    <a:pt x="2244" y="1511"/>
                  </a:lnTo>
                  <a:lnTo>
                    <a:pt x="2252" y="1511"/>
                  </a:lnTo>
                  <a:lnTo>
                    <a:pt x="2261" y="1511"/>
                  </a:lnTo>
                  <a:lnTo>
                    <a:pt x="2265" y="1511"/>
                  </a:lnTo>
                  <a:lnTo>
                    <a:pt x="2282" y="1515"/>
                  </a:lnTo>
                  <a:lnTo>
                    <a:pt x="2286" y="1515"/>
                  </a:lnTo>
                  <a:lnTo>
                    <a:pt x="2294" y="1515"/>
                  </a:lnTo>
                  <a:lnTo>
                    <a:pt x="2294" y="1519"/>
                  </a:lnTo>
                  <a:lnTo>
                    <a:pt x="2299" y="1519"/>
                  </a:lnTo>
                  <a:lnTo>
                    <a:pt x="2299" y="1524"/>
                  </a:lnTo>
                  <a:lnTo>
                    <a:pt x="2303" y="1528"/>
                  </a:lnTo>
                  <a:lnTo>
                    <a:pt x="2303" y="1532"/>
                  </a:lnTo>
                  <a:lnTo>
                    <a:pt x="2303" y="1536"/>
                  </a:lnTo>
                  <a:lnTo>
                    <a:pt x="2303" y="1541"/>
                  </a:lnTo>
                  <a:lnTo>
                    <a:pt x="2303" y="1545"/>
                  </a:lnTo>
                  <a:lnTo>
                    <a:pt x="2303" y="1549"/>
                  </a:lnTo>
                  <a:lnTo>
                    <a:pt x="2303" y="1553"/>
                  </a:lnTo>
                  <a:lnTo>
                    <a:pt x="2299" y="1566"/>
                  </a:lnTo>
                  <a:lnTo>
                    <a:pt x="2299" y="1570"/>
                  </a:lnTo>
                  <a:lnTo>
                    <a:pt x="2299" y="1579"/>
                  </a:lnTo>
                  <a:lnTo>
                    <a:pt x="2294" y="1583"/>
                  </a:lnTo>
                  <a:lnTo>
                    <a:pt x="2294" y="1587"/>
                  </a:lnTo>
                  <a:lnTo>
                    <a:pt x="2294" y="1591"/>
                  </a:lnTo>
                  <a:lnTo>
                    <a:pt x="2294" y="1596"/>
                  </a:lnTo>
                  <a:lnTo>
                    <a:pt x="2299" y="1613"/>
                  </a:lnTo>
                  <a:lnTo>
                    <a:pt x="2299" y="1625"/>
                  </a:lnTo>
                  <a:lnTo>
                    <a:pt x="2299" y="1630"/>
                  </a:lnTo>
                  <a:lnTo>
                    <a:pt x="2299" y="1634"/>
                  </a:lnTo>
                  <a:lnTo>
                    <a:pt x="2299" y="1638"/>
                  </a:lnTo>
                  <a:lnTo>
                    <a:pt x="2294" y="1642"/>
                  </a:lnTo>
                  <a:lnTo>
                    <a:pt x="2290" y="1642"/>
                  </a:lnTo>
                  <a:lnTo>
                    <a:pt x="2286" y="1646"/>
                  </a:lnTo>
                  <a:lnTo>
                    <a:pt x="2282" y="1646"/>
                  </a:lnTo>
                  <a:lnTo>
                    <a:pt x="2278" y="1646"/>
                  </a:lnTo>
                  <a:lnTo>
                    <a:pt x="2261" y="1646"/>
                  </a:lnTo>
                  <a:lnTo>
                    <a:pt x="2256" y="1646"/>
                  </a:lnTo>
                  <a:lnTo>
                    <a:pt x="2252" y="1646"/>
                  </a:lnTo>
                  <a:lnTo>
                    <a:pt x="2248" y="1646"/>
                  </a:lnTo>
                  <a:lnTo>
                    <a:pt x="2239" y="1651"/>
                  </a:lnTo>
                  <a:lnTo>
                    <a:pt x="2214" y="1659"/>
                  </a:lnTo>
                  <a:lnTo>
                    <a:pt x="2206" y="1663"/>
                  </a:lnTo>
                  <a:lnTo>
                    <a:pt x="2201" y="1668"/>
                  </a:lnTo>
                  <a:lnTo>
                    <a:pt x="2193" y="1672"/>
                  </a:lnTo>
                  <a:lnTo>
                    <a:pt x="2163" y="1693"/>
                  </a:lnTo>
                  <a:lnTo>
                    <a:pt x="2155" y="1697"/>
                  </a:lnTo>
                  <a:lnTo>
                    <a:pt x="2151" y="1702"/>
                  </a:lnTo>
                  <a:lnTo>
                    <a:pt x="2142" y="1706"/>
                  </a:lnTo>
                  <a:lnTo>
                    <a:pt x="2138" y="1706"/>
                  </a:lnTo>
                  <a:lnTo>
                    <a:pt x="2134" y="1710"/>
                  </a:lnTo>
                  <a:lnTo>
                    <a:pt x="2129" y="1710"/>
                  </a:lnTo>
                  <a:lnTo>
                    <a:pt x="2125" y="1714"/>
                  </a:lnTo>
                  <a:lnTo>
                    <a:pt x="2121" y="1714"/>
                  </a:lnTo>
                  <a:lnTo>
                    <a:pt x="2112" y="1714"/>
                  </a:lnTo>
                  <a:lnTo>
                    <a:pt x="2104" y="1714"/>
                  </a:lnTo>
                  <a:lnTo>
                    <a:pt x="2079" y="1714"/>
                  </a:lnTo>
                  <a:lnTo>
                    <a:pt x="2074" y="1714"/>
                  </a:lnTo>
                  <a:lnTo>
                    <a:pt x="2066" y="1714"/>
                  </a:lnTo>
                  <a:lnTo>
                    <a:pt x="2057" y="1714"/>
                  </a:lnTo>
                  <a:lnTo>
                    <a:pt x="2049" y="1718"/>
                  </a:lnTo>
                  <a:lnTo>
                    <a:pt x="2045" y="1718"/>
                  </a:lnTo>
                  <a:lnTo>
                    <a:pt x="2036" y="1723"/>
                  </a:lnTo>
                  <a:lnTo>
                    <a:pt x="2024" y="1727"/>
                  </a:lnTo>
                  <a:lnTo>
                    <a:pt x="2007" y="1731"/>
                  </a:lnTo>
                  <a:lnTo>
                    <a:pt x="1990" y="1740"/>
                  </a:lnTo>
                  <a:lnTo>
                    <a:pt x="1977" y="1744"/>
                  </a:lnTo>
                  <a:lnTo>
                    <a:pt x="1973" y="1744"/>
                  </a:lnTo>
                  <a:lnTo>
                    <a:pt x="1964" y="1748"/>
                  </a:lnTo>
                  <a:lnTo>
                    <a:pt x="1947" y="1748"/>
                  </a:lnTo>
                  <a:lnTo>
                    <a:pt x="1943" y="1752"/>
                  </a:lnTo>
                  <a:lnTo>
                    <a:pt x="1935" y="1752"/>
                  </a:lnTo>
                  <a:lnTo>
                    <a:pt x="1926" y="1757"/>
                  </a:lnTo>
                  <a:lnTo>
                    <a:pt x="1922" y="1761"/>
                  </a:lnTo>
                  <a:lnTo>
                    <a:pt x="1913" y="1765"/>
                  </a:lnTo>
                  <a:lnTo>
                    <a:pt x="1909" y="1765"/>
                  </a:lnTo>
                  <a:lnTo>
                    <a:pt x="1905" y="1769"/>
                  </a:lnTo>
                  <a:lnTo>
                    <a:pt x="1901" y="1773"/>
                  </a:lnTo>
                  <a:lnTo>
                    <a:pt x="1897" y="1778"/>
                  </a:lnTo>
                  <a:lnTo>
                    <a:pt x="1884" y="1795"/>
                  </a:lnTo>
                  <a:lnTo>
                    <a:pt x="1880" y="1799"/>
                  </a:lnTo>
                  <a:lnTo>
                    <a:pt x="1871" y="1803"/>
                  </a:lnTo>
                  <a:lnTo>
                    <a:pt x="1863" y="1812"/>
                  </a:lnTo>
                  <a:lnTo>
                    <a:pt x="1858" y="1816"/>
                  </a:lnTo>
                  <a:lnTo>
                    <a:pt x="1854" y="1816"/>
                  </a:lnTo>
                  <a:lnTo>
                    <a:pt x="1850" y="1820"/>
                  </a:lnTo>
                  <a:lnTo>
                    <a:pt x="1846" y="1820"/>
                  </a:lnTo>
                  <a:lnTo>
                    <a:pt x="1842" y="1820"/>
                  </a:lnTo>
                  <a:lnTo>
                    <a:pt x="1837" y="1820"/>
                  </a:lnTo>
                  <a:lnTo>
                    <a:pt x="1833" y="1820"/>
                  </a:lnTo>
                  <a:lnTo>
                    <a:pt x="1829" y="1816"/>
                  </a:lnTo>
                  <a:lnTo>
                    <a:pt x="1812" y="1807"/>
                  </a:lnTo>
                  <a:lnTo>
                    <a:pt x="1808" y="1803"/>
                  </a:lnTo>
                  <a:lnTo>
                    <a:pt x="1803" y="1799"/>
                  </a:lnTo>
                  <a:lnTo>
                    <a:pt x="1795" y="1799"/>
                  </a:lnTo>
                  <a:lnTo>
                    <a:pt x="1791" y="1795"/>
                  </a:lnTo>
                  <a:lnTo>
                    <a:pt x="1770" y="1786"/>
                  </a:lnTo>
                  <a:lnTo>
                    <a:pt x="1761" y="1782"/>
                  </a:lnTo>
                  <a:lnTo>
                    <a:pt x="1753" y="1778"/>
                  </a:lnTo>
                  <a:lnTo>
                    <a:pt x="1740" y="1769"/>
                  </a:lnTo>
                  <a:lnTo>
                    <a:pt x="1727" y="1761"/>
                  </a:lnTo>
                  <a:lnTo>
                    <a:pt x="1715" y="1752"/>
                  </a:lnTo>
                  <a:lnTo>
                    <a:pt x="1702" y="1740"/>
                  </a:lnTo>
                  <a:lnTo>
                    <a:pt x="1693" y="1735"/>
                  </a:lnTo>
                  <a:lnTo>
                    <a:pt x="1689" y="1735"/>
                  </a:lnTo>
                  <a:lnTo>
                    <a:pt x="1685" y="1731"/>
                  </a:lnTo>
                  <a:lnTo>
                    <a:pt x="1681" y="1731"/>
                  </a:lnTo>
                  <a:lnTo>
                    <a:pt x="1676" y="1727"/>
                  </a:lnTo>
                  <a:lnTo>
                    <a:pt x="1672" y="1727"/>
                  </a:lnTo>
                  <a:lnTo>
                    <a:pt x="1668" y="1731"/>
                  </a:lnTo>
                  <a:lnTo>
                    <a:pt x="1664" y="1731"/>
                  </a:lnTo>
                  <a:lnTo>
                    <a:pt x="1651" y="1735"/>
                  </a:lnTo>
                  <a:lnTo>
                    <a:pt x="1638" y="1740"/>
                  </a:lnTo>
                  <a:lnTo>
                    <a:pt x="1613" y="1752"/>
                  </a:lnTo>
                  <a:lnTo>
                    <a:pt x="1609" y="1757"/>
                  </a:lnTo>
                  <a:lnTo>
                    <a:pt x="1600" y="1757"/>
                  </a:lnTo>
                  <a:lnTo>
                    <a:pt x="1596" y="1757"/>
                  </a:lnTo>
                  <a:lnTo>
                    <a:pt x="1588" y="1757"/>
                  </a:lnTo>
                  <a:lnTo>
                    <a:pt x="1583" y="1757"/>
                  </a:lnTo>
                  <a:lnTo>
                    <a:pt x="1579" y="1757"/>
                  </a:lnTo>
                  <a:lnTo>
                    <a:pt x="1575" y="1761"/>
                  </a:lnTo>
                  <a:lnTo>
                    <a:pt x="1571" y="1761"/>
                  </a:lnTo>
                  <a:lnTo>
                    <a:pt x="1566" y="1765"/>
                  </a:lnTo>
                  <a:lnTo>
                    <a:pt x="1562" y="1769"/>
                  </a:lnTo>
                  <a:lnTo>
                    <a:pt x="1549" y="1778"/>
                  </a:lnTo>
                  <a:lnTo>
                    <a:pt x="1545" y="1782"/>
                  </a:lnTo>
                  <a:lnTo>
                    <a:pt x="1541" y="1782"/>
                  </a:lnTo>
                  <a:lnTo>
                    <a:pt x="1537" y="1786"/>
                  </a:lnTo>
                  <a:lnTo>
                    <a:pt x="1528" y="1790"/>
                  </a:lnTo>
                  <a:lnTo>
                    <a:pt x="1520" y="1790"/>
                  </a:lnTo>
                  <a:lnTo>
                    <a:pt x="1516" y="1795"/>
                  </a:lnTo>
                  <a:lnTo>
                    <a:pt x="1511" y="1803"/>
                  </a:lnTo>
                  <a:lnTo>
                    <a:pt x="1511" y="1807"/>
                  </a:lnTo>
                  <a:lnTo>
                    <a:pt x="1507" y="1816"/>
                  </a:lnTo>
                  <a:lnTo>
                    <a:pt x="1494" y="1841"/>
                  </a:lnTo>
                  <a:lnTo>
                    <a:pt x="1490" y="1845"/>
                  </a:lnTo>
                  <a:lnTo>
                    <a:pt x="1486" y="1854"/>
                  </a:lnTo>
                  <a:lnTo>
                    <a:pt x="1482" y="1862"/>
                  </a:lnTo>
                  <a:lnTo>
                    <a:pt x="1477" y="1867"/>
                  </a:lnTo>
                  <a:lnTo>
                    <a:pt x="1473" y="1867"/>
                  </a:lnTo>
                  <a:lnTo>
                    <a:pt x="1473" y="1871"/>
                  </a:lnTo>
                  <a:lnTo>
                    <a:pt x="1469" y="1871"/>
                  </a:lnTo>
                  <a:lnTo>
                    <a:pt x="1461" y="1875"/>
                  </a:lnTo>
                  <a:lnTo>
                    <a:pt x="1456" y="1875"/>
                  </a:lnTo>
                  <a:lnTo>
                    <a:pt x="1452" y="1875"/>
                  </a:lnTo>
                  <a:lnTo>
                    <a:pt x="1431" y="1875"/>
                  </a:lnTo>
                  <a:lnTo>
                    <a:pt x="1422" y="1875"/>
                  </a:lnTo>
                  <a:lnTo>
                    <a:pt x="1414" y="1879"/>
                  </a:lnTo>
                  <a:lnTo>
                    <a:pt x="1405" y="1879"/>
                  </a:lnTo>
                  <a:lnTo>
                    <a:pt x="1401" y="1884"/>
                  </a:lnTo>
                  <a:lnTo>
                    <a:pt x="1380" y="1892"/>
                  </a:lnTo>
                  <a:lnTo>
                    <a:pt x="1401" y="1956"/>
                  </a:lnTo>
                  <a:lnTo>
                    <a:pt x="1397" y="1956"/>
                  </a:lnTo>
                  <a:lnTo>
                    <a:pt x="1393" y="1956"/>
                  </a:lnTo>
                  <a:lnTo>
                    <a:pt x="1384" y="1956"/>
                  </a:lnTo>
                  <a:lnTo>
                    <a:pt x="1376" y="1956"/>
                  </a:lnTo>
                  <a:lnTo>
                    <a:pt x="1367" y="1956"/>
                  </a:lnTo>
                  <a:lnTo>
                    <a:pt x="1355" y="1951"/>
                  </a:lnTo>
                  <a:lnTo>
                    <a:pt x="1308" y="1947"/>
                  </a:lnTo>
                  <a:lnTo>
                    <a:pt x="1300" y="1947"/>
                  </a:lnTo>
                  <a:lnTo>
                    <a:pt x="1295" y="1947"/>
                  </a:lnTo>
                  <a:lnTo>
                    <a:pt x="1287" y="1947"/>
                  </a:lnTo>
                  <a:lnTo>
                    <a:pt x="1283" y="1947"/>
                  </a:lnTo>
                  <a:lnTo>
                    <a:pt x="1278" y="1947"/>
                  </a:lnTo>
                  <a:lnTo>
                    <a:pt x="1257" y="1947"/>
                  </a:lnTo>
                  <a:lnTo>
                    <a:pt x="1253" y="1947"/>
                  </a:lnTo>
                  <a:lnTo>
                    <a:pt x="1249" y="1947"/>
                  </a:lnTo>
                  <a:lnTo>
                    <a:pt x="1240" y="1947"/>
                  </a:lnTo>
                  <a:lnTo>
                    <a:pt x="1232" y="1947"/>
                  </a:lnTo>
                  <a:lnTo>
                    <a:pt x="1219" y="1943"/>
                  </a:lnTo>
                  <a:lnTo>
                    <a:pt x="1206" y="1943"/>
                  </a:lnTo>
                  <a:lnTo>
                    <a:pt x="1185" y="1934"/>
                  </a:lnTo>
                  <a:lnTo>
                    <a:pt x="1177" y="1934"/>
                  </a:lnTo>
                  <a:lnTo>
                    <a:pt x="1173" y="1934"/>
                  </a:lnTo>
                  <a:lnTo>
                    <a:pt x="1168" y="1934"/>
                  </a:lnTo>
                  <a:lnTo>
                    <a:pt x="1164" y="1934"/>
                  </a:lnTo>
                  <a:lnTo>
                    <a:pt x="1160" y="1934"/>
                  </a:lnTo>
                  <a:lnTo>
                    <a:pt x="1156" y="1934"/>
                  </a:lnTo>
                  <a:lnTo>
                    <a:pt x="1147" y="1939"/>
                  </a:lnTo>
                  <a:lnTo>
                    <a:pt x="1139" y="1939"/>
                  </a:lnTo>
                  <a:lnTo>
                    <a:pt x="1118" y="1947"/>
                  </a:lnTo>
                  <a:lnTo>
                    <a:pt x="1109" y="1947"/>
                  </a:lnTo>
                  <a:lnTo>
                    <a:pt x="1105" y="1951"/>
                  </a:lnTo>
                  <a:lnTo>
                    <a:pt x="1101" y="1951"/>
                  </a:lnTo>
                  <a:lnTo>
                    <a:pt x="1092" y="1951"/>
                  </a:lnTo>
                  <a:lnTo>
                    <a:pt x="1088" y="1951"/>
                  </a:lnTo>
                  <a:lnTo>
                    <a:pt x="1084" y="1951"/>
                  </a:lnTo>
                  <a:lnTo>
                    <a:pt x="1075" y="1947"/>
                  </a:lnTo>
                  <a:lnTo>
                    <a:pt x="1071" y="1943"/>
                  </a:lnTo>
                  <a:lnTo>
                    <a:pt x="1067" y="1939"/>
                  </a:lnTo>
                  <a:lnTo>
                    <a:pt x="1063" y="1934"/>
                  </a:lnTo>
                  <a:lnTo>
                    <a:pt x="1063" y="1930"/>
                  </a:lnTo>
                  <a:lnTo>
                    <a:pt x="1063" y="1926"/>
                  </a:lnTo>
                  <a:lnTo>
                    <a:pt x="1067" y="1922"/>
                  </a:lnTo>
                  <a:lnTo>
                    <a:pt x="1067" y="1913"/>
                  </a:lnTo>
                  <a:lnTo>
                    <a:pt x="1071" y="1909"/>
                  </a:lnTo>
                  <a:lnTo>
                    <a:pt x="1071" y="1905"/>
                  </a:lnTo>
                  <a:lnTo>
                    <a:pt x="1071" y="1900"/>
                  </a:lnTo>
                  <a:lnTo>
                    <a:pt x="1075" y="1900"/>
                  </a:lnTo>
                  <a:lnTo>
                    <a:pt x="1075" y="1896"/>
                  </a:lnTo>
                  <a:lnTo>
                    <a:pt x="1079" y="1896"/>
                  </a:lnTo>
                  <a:lnTo>
                    <a:pt x="1084" y="1896"/>
                  </a:lnTo>
                  <a:lnTo>
                    <a:pt x="1092" y="1892"/>
                  </a:lnTo>
                  <a:lnTo>
                    <a:pt x="1096" y="1892"/>
                  </a:lnTo>
                  <a:lnTo>
                    <a:pt x="1101" y="1888"/>
                  </a:lnTo>
                  <a:lnTo>
                    <a:pt x="1101" y="1884"/>
                  </a:lnTo>
                  <a:lnTo>
                    <a:pt x="1096" y="1879"/>
                  </a:lnTo>
                  <a:lnTo>
                    <a:pt x="1092" y="1879"/>
                  </a:lnTo>
                  <a:lnTo>
                    <a:pt x="1088" y="1879"/>
                  </a:lnTo>
                  <a:lnTo>
                    <a:pt x="1075" y="1879"/>
                  </a:lnTo>
                  <a:lnTo>
                    <a:pt x="1071" y="1879"/>
                  </a:lnTo>
                  <a:lnTo>
                    <a:pt x="1067" y="1879"/>
                  </a:lnTo>
                  <a:lnTo>
                    <a:pt x="1063" y="1879"/>
                  </a:lnTo>
                  <a:lnTo>
                    <a:pt x="1058" y="1875"/>
                  </a:lnTo>
                  <a:lnTo>
                    <a:pt x="1054" y="1875"/>
                  </a:lnTo>
                  <a:lnTo>
                    <a:pt x="1041" y="1867"/>
                  </a:lnTo>
                  <a:lnTo>
                    <a:pt x="1037" y="1867"/>
                  </a:lnTo>
                  <a:lnTo>
                    <a:pt x="1033" y="1862"/>
                  </a:lnTo>
                  <a:lnTo>
                    <a:pt x="1024" y="1858"/>
                  </a:lnTo>
                  <a:lnTo>
                    <a:pt x="1016" y="1858"/>
                  </a:lnTo>
                  <a:lnTo>
                    <a:pt x="1008" y="1854"/>
                  </a:lnTo>
                  <a:lnTo>
                    <a:pt x="1003" y="1850"/>
                  </a:lnTo>
                  <a:lnTo>
                    <a:pt x="995" y="1850"/>
                  </a:lnTo>
                  <a:lnTo>
                    <a:pt x="991" y="1850"/>
                  </a:lnTo>
                  <a:lnTo>
                    <a:pt x="982" y="1845"/>
                  </a:lnTo>
                  <a:lnTo>
                    <a:pt x="974" y="1845"/>
                  </a:lnTo>
                  <a:lnTo>
                    <a:pt x="965" y="1845"/>
                  </a:lnTo>
                  <a:lnTo>
                    <a:pt x="961" y="1845"/>
                  </a:lnTo>
                  <a:lnTo>
                    <a:pt x="952" y="1845"/>
                  </a:lnTo>
                  <a:lnTo>
                    <a:pt x="944" y="1841"/>
                  </a:lnTo>
                  <a:lnTo>
                    <a:pt x="910" y="1833"/>
                  </a:lnTo>
                  <a:lnTo>
                    <a:pt x="902" y="1833"/>
                  </a:lnTo>
                  <a:lnTo>
                    <a:pt x="893" y="1833"/>
                  </a:lnTo>
                  <a:lnTo>
                    <a:pt x="881" y="1829"/>
                  </a:lnTo>
                  <a:lnTo>
                    <a:pt x="872" y="1829"/>
                  </a:lnTo>
                  <a:lnTo>
                    <a:pt x="859" y="1829"/>
                  </a:lnTo>
                  <a:lnTo>
                    <a:pt x="830" y="1829"/>
                  </a:lnTo>
                  <a:lnTo>
                    <a:pt x="825" y="1829"/>
                  </a:lnTo>
                  <a:lnTo>
                    <a:pt x="813" y="1824"/>
                  </a:lnTo>
                  <a:lnTo>
                    <a:pt x="796" y="1824"/>
                  </a:lnTo>
                  <a:lnTo>
                    <a:pt x="787" y="1824"/>
                  </a:lnTo>
                  <a:lnTo>
                    <a:pt x="770" y="1820"/>
                  </a:lnTo>
                  <a:lnTo>
                    <a:pt x="758" y="1816"/>
                  </a:lnTo>
                  <a:lnTo>
                    <a:pt x="741" y="1816"/>
                  </a:lnTo>
                  <a:lnTo>
                    <a:pt x="724" y="1812"/>
                  </a:lnTo>
                  <a:lnTo>
                    <a:pt x="711" y="1807"/>
                  </a:lnTo>
                  <a:lnTo>
                    <a:pt x="698" y="1803"/>
                  </a:lnTo>
                  <a:lnTo>
                    <a:pt x="656" y="1790"/>
                  </a:lnTo>
                  <a:lnTo>
                    <a:pt x="652" y="1790"/>
                  </a:lnTo>
                  <a:lnTo>
                    <a:pt x="648" y="1790"/>
                  </a:lnTo>
                  <a:lnTo>
                    <a:pt x="648" y="1786"/>
                  </a:lnTo>
                  <a:lnTo>
                    <a:pt x="643" y="1782"/>
                  </a:lnTo>
                  <a:lnTo>
                    <a:pt x="639" y="1778"/>
                  </a:lnTo>
                  <a:lnTo>
                    <a:pt x="635" y="1773"/>
                  </a:lnTo>
                  <a:lnTo>
                    <a:pt x="622" y="1757"/>
                  </a:lnTo>
                  <a:lnTo>
                    <a:pt x="614" y="1748"/>
                  </a:lnTo>
                  <a:lnTo>
                    <a:pt x="610" y="1744"/>
                  </a:lnTo>
                  <a:lnTo>
                    <a:pt x="605" y="1740"/>
                  </a:lnTo>
                  <a:lnTo>
                    <a:pt x="601" y="1735"/>
                  </a:lnTo>
                  <a:lnTo>
                    <a:pt x="597" y="1731"/>
                  </a:lnTo>
                  <a:lnTo>
                    <a:pt x="593" y="1731"/>
                  </a:lnTo>
                  <a:lnTo>
                    <a:pt x="584" y="1731"/>
                  </a:lnTo>
                  <a:lnTo>
                    <a:pt x="580" y="1731"/>
                  </a:lnTo>
                  <a:lnTo>
                    <a:pt x="571" y="1731"/>
                  </a:lnTo>
                  <a:lnTo>
                    <a:pt x="563" y="1731"/>
                  </a:lnTo>
                  <a:lnTo>
                    <a:pt x="555" y="1735"/>
                  </a:lnTo>
                  <a:lnTo>
                    <a:pt x="533" y="1744"/>
                  </a:lnTo>
                  <a:lnTo>
                    <a:pt x="525" y="1748"/>
                  </a:lnTo>
                  <a:lnTo>
                    <a:pt x="500" y="1752"/>
                  </a:lnTo>
                  <a:lnTo>
                    <a:pt x="478" y="1757"/>
                  </a:lnTo>
                  <a:lnTo>
                    <a:pt x="440" y="1769"/>
                  </a:lnTo>
                  <a:lnTo>
                    <a:pt x="432" y="1769"/>
                  </a:lnTo>
                  <a:lnTo>
                    <a:pt x="423" y="1773"/>
                  </a:lnTo>
                  <a:lnTo>
                    <a:pt x="415" y="1773"/>
                  </a:lnTo>
                  <a:lnTo>
                    <a:pt x="406" y="1773"/>
                  </a:lnTo>
                  <a:lnTo>
                    <a:pt x="398" y="1773"/>
                  </a:lnTo>
                  <a:lnTo>
                    <a:pt x="394" y="1773"/>
                  </a:lnTo>
                  <a:lnTo>
                    <a:pt x="389" y="1773"/>
                  </a:lnTo>
                  <a:lnTo>
                    <a:pt x="385" y="1773"/>
                  </a:lnTo>
                  <a:lnTo>
                    <a:pt x="381" y="1773"/>
                  </a:lnTo>
                  <a:lnTo>
                    <a:pt x="377" y="1769"/>
                  </a:lnTo>
                  <a:lnTo>
                    <a:pt x="373" y="1765"/>
                  </a:lnTo>
                  <a:lnTo>
                    <a:pt x="373" y="1761"/>
                  </a:lnTo>
                  <a:lnTo>
                    <a:pt x="368" y="1757"/>
                  </a:lnTo>
                  <a:lnTo>
                    <a:pt x="368" y="1752"/>
                  </a:lnTo>
                  <a:lnTo>
                    <a:pt x="364" y="1731"/>
                  </a:lnTo>
                  <a:lnTo>
                    <a:pt x="364" y="1723"/>
                  </a:lnTo>
                  <a:lnTo>
                    <a:pt x="360" y="1718"/>
                  </a:lnTo>
                  <a:lnTo>
                    <a:pt x="360" y="1714"/>
                  </a:lnTo>
                  <a:lnTo>
                    <a:pt x="356" y="1710"/>
                  </a:lnTo>
                  <a:lnTo>
                    <a:pt x="356" y="1706"/>
                  </a:lnTo>
                  <a:lnTo>
                    <a:pt x="351" y="1702"/>
                  </a:lnTo>
                  <a:lnTo>
                    <a:pt x="347" y="1702"/>
                  </a:lnTo>
                  <a:lnTo>
                    <a:pt x="343" y="1697"/>
                  </a:lnTo>
                  <a:lnTo>
                    <a:pt x="339" y="1693"/>
                  </a:lnTo>
                  <a:lnTo>
                    <a:pt x="334" y="1693"/>
                  </a:lnTo>
                  <a:lnTo>
                    <a:pt x="326" y="1693"/>
                  </a:lnTo>
                  <a:lnTo>
                    <a:pt x="322" y="1693"/>
                  </a:lnTo>
                  <a:lnTo>
                    <a:pt x="305" y="1693"/>
                  </a:lnTo>
                  <a:lnTo>
                    <a:pt x="296" y="1693"/>
                  </a:lnTo>
                  <a:lnTo>
                    <a:pt x="292" y="1689"/>
                  </a:lnTo>
                  <a:lnTo>
                    <a:pt x="284" y="1685"/>
                  </a:lnTo>
                  <a:lnTo>
                    <a:pt x="279" y="1680"/>
                  </a:lnTo>
                  <a:lnTo>
                    <a:pt x="275" y="1676"/>
                  </a:lnTo>
                  <a:lnTo>
                    <a:pt x="271" y="1668"/>
                  </a:lnTo>
                  <a:lnTo>
                    <a:pt x="267" y="1659"/>
                  </a:lnTo>
                  <a:lnTo>
                    <a:pt x="262" y="1655"/>
                  </a:lnTo>
                  <a:lnTo>
                    <a:pt x="258" y="1646"/>
                  </a:lnTo>
                  <a:lnTo>
                    <a:pt x="254" y="1638"/>
                  </a:lnTo>
                  <a:lnTo>
                    <a:pt x="250" y="1625"/>
                  </a:lnTo>
                  <a:lnTo>
                    <a:pt x="250" y="1621"/>
                  </a:lnTo>
                  <a:lnTo>
                    <a:pt x="279" y="1587"/>
                  </a:lnTo>
                  <a:lnTo>
                    <a:pt x="292" y="1574"/>
                  </a:lnTo>
                  <a:lnTo>
                    <a:pt x="301" y="1562"/>
                  </a:lnTo>
                  <a:lnTo>
                    <a:pt x="313" y="1549"/>
                  </a:lnTo>
                  <a:lnTo>
                    <a:pt x="317" y="1536"/>
                  </a:lnTo>
                  <a:lnTo>
                    <a:pt x="322" y="1532"/>
                  </a:lnTo>
                  <a:lnTo>
                    <a:pt x="326" y="1528"/>
                  </a:lnTo>
                  <a:lnTo>
                    <a:pt x="326" y="1524"/>
                  </a:lnTo>
                  <a:lnTo>
                    <a:pt x="322" y="1524"/>
                  </a:lnTo>
                  <a:lnTo>
                    <a:pt x="322" y="1519"/>
                  </a:lnTo>
                  <a:lnTo>
                    <a:pt x="313" y="1515"/>
                  </a:lnTo>
                  <a:lnTo>
                    <a:pt x="309" y="1511"/>
                  </a:lnTo>
                  <a:lnTo>
                    <a:pt x="296" y="1498"/>
                  </a:lnTo>
                  <a:lnTo>
                    <a:pt x="292" y="1498"/>
                  </a:lnTo>
                  <a:lnTo>
                    <a:pt x="288" y="1494"/>
                  </a:lnTo>
                  <a:lnTo>
                    <a:pt x="288" y="1490"/>
                  </a:lnTo>
                  <a:lnTo>
                    <a:pt x="284" y="1486"/>
                  </a:lnTo>
                  <a:lnTo>
                    <a:pt x="279" y="1481"/>
                  </a:lnTo>
                  <a:lnTo>
                    <a:pt x="279" y="1477"/>
                  </a:lnTo>
                  <a:lnTo>
                    <a:pt x="275" y="1473"/>
                  </a:lnTo>
                  <a:lnTo>
                    <a:pt x="275" y="1469"/>
                  </a:lnTo>
                  <a:lnTo>
                    <a:pt x="275" y="1464"/>
                  </a:lnTo>
                  <a:lnTo>
                    <a:pt x="275" y="1460"/>
                  </a:lnTo>
                  <a:lnTo>
                    <a:pt x="275" y="1456"/>
                  </a:lnTo>
                  <a:lnTo>
                    <a:pt x="275" y="1443"/>
                  </a:lnTo>
                  <a:lnTo>
                    <a:pt x="275" y="1439"/>
                  </a:lnTo>
                  <a:lnTo>
                    <a:pt x="275" y="1431"/>
                  </a:lnTo>
                  <a:lnTo>
                    <a:pt x="271" y="1422"/>
                  </a:lnTo>
                  <a:lnTo>
                    <a:pt x="271" y="1418"/>
                  </a:lnTo>
                  <a:lnTo>
                    <a:pt x="267" y="1414"/>
                  </a:lnTo>
                  <a:lnTo>
                    <a:pt x="262" y="1409"/>
                  </a:lnTo>
                  <a:lnTo>
                    <a:pt x="258" y="1405"/>
                  </a:lnTo>
                  <a:lnTo>
                    <a:pt x="254" y="1401"/>
                  </a:lnTo>
                  <a:lnTo>
                    <a:pt x="250" y="1397"/>
                  </a:lnTo>
                  <a:lnTo>
                    <a:pt x="246" y="1392"/>
                  </a:lnTo>
                  <a:lnTo>
                    <a:pt x="241" y="1388"/>
                  </a:lnTo>
                  <a:lnTo>
                    <a:pt x="220" y="1375"/>
                  </a:lnTo>
                  <a:lnTo>
                    <a:pt x="216" y="1371"/>
                  </a:lnTo>
                  <a:lnTo>
                    <a:pt x="207" y="1367"/>
                  </a:lnTo>
                  <a:lnTo>
                    <a:pt x="203" y="1363"/>
                  </a:lnTo>
                  <a:lnTo>
                    <a:pt x="199" y="1359"/>
                  </a:lnTo>
                  <a:lnTo>
                    <a:pt x="190" y="1354"/>
                  </a:lnTo>
                  <a:lnTo>
                    <a:pt x="186" y="1350"/>
                  </a:lnTo>
                  <a:lnTo>
                    <a:pt x="182" y="1342"/>
                  </a:lnTo>
                  <a:lnTo>
                    <a:pt x="174" y="1333"/>
                  </a:lnTo>
                  <a:lnTo>
                    <a:pt x="169" y="1329"/>
                  </a:lnTo>
                  <a:lnTo>
                    <a:pt x="165" y="1325"/>
                  </a:lnTo>
                  <a:lnTo>
                    <a:pt x="161" y="1316"/>
                  </a:lnTo>
                  <a:lnTo>
                    <a:pt x="152" y="1304"/>
                  </a:lnTo>
                  <a:lnTo>
                    <a:pt x="148" y="1299"/>
                  </a:lnTo>
                  <a:lnTo>
                    <a:pt x="140" y="1287"/>
                  </a:lnTo>
                  <a:lnTo>
                    <a:pt x="135" y="1282"/>
                  </a:lnTo>
                  <a:lnTo>
                    <a:pt x="131" y="1278"/>
                  </a:lnTo>
                  <a:lnTo>
                    <a:pt x="131" y="1274"/>
                  </a:lnTo>
                  <a:lnTo>
                    <a:pt x="131" y="1270"/>
                  </a:lnTo>
                  <a:lnTo>
                    <a:pt x="131" y="1265"/>
                  </a:lnTo>
                  <a:lnTo>
                    <a:pt x="131" y="1261"/>
                  </a:lnTo>
                  <a:lnTo>
                    <a:pt x="131" y="1253"/>
                  </a:lnTo>
                  <a:lnTo>
                    <a:pt x="131" y="1248"/>
                  </a:lnTo>
                  <a:lnTo>
                    <a:pt x="131" y="1240"/>
                  </a:lnTo>
                  <a:lnTo>
                    <a:pt x="131" y="1227"/>
                  </a:lnTo>
                  <a:lnTo>
                    <a:pt x="131" y="1223"/>
                  </a:lnTo>
                  <a:lnTo>
                    <a:pt x="131" y="1219"/>
                  </a:lnTo>
                  <a:lnTo>
                    <a:pt x="131" y="1210"/>
                  </a:lnTo>
                  <a:lnTo>
                    <a:pt x="131" y="1206"/>
                  </a:lnTo>
                  <a:lnTo>
                    <a:pt x="131" y="1202"/>
                  </a:lnTo>
                  <a:lnTo>
                    <a:pt x="131" y="1198"/>
                  </a:lnTo>
                  <a:lnTo>
                    <a:pt x="131" y="1193"/>
                  </a:lnTo>
                  <a:lnTo>
                    <a:pt x="127" y="1189"/>
                  </a:lnTo>
                  <a:lnTo>
                    <a:pt x="127" y="1185"/>
                  </a:lnTo>
                  <a:lnTo>
                    <a:pt x="123" y="1181"/>
                  </a:lnTo>
                  <a:lnTo>
                    <a:pt x="119" y="1177"/>
                  </a:lnTo>
                  <a:lnTo>
                    <a:pt x="114" y="1172"/>
                  </a:lnTo>
                  <a:lnTo>
                    <a:pt x="110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51"/>
                  </a:lnTo>
                  <a:lnTo>
                    <a:pt x="119" y="1109"/>
                  </a:lnTo>
                  <a:lnTo>
                    <a:pt x="123" y="1100"/>
                  </a:lnTo>
                  <a:lnTo>
                    <a:pt x="127" y="1083"/>
                  </a:lnTo>
                  <a:lnTo>
                    <a:pt x="131" y="1071"/>
                  </a:lnTo>
                  <a:lnTo>
                    <a:pt x="135" y="1062"/>
                  </a:lnTo>
                  <a:lnTo>
                    <a:pt x="135" y="1058"/>
                  </a:lnTo>
                  <a:lnTo>
                    <a:pt x="140" y="1050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35" y="1037"/>
                  </a:lnTo>
                  <a:lnTo>
                    <a:pt x="135" y="1033"/>
                  </a:lnTo>
                  <a:lnTo>
                    <a:pt x="131" y="1024"/>
                  </a:lnTo>
                  <a:lnTo>
                    <a:pt x="123" y="1007"/>
                  </a:lnTo>
                  <a:lnTo>
                    <a:pt x="123" y="999"/>
                  </a:lnTo>
                  <a:lnTo>
                    <a:pt x="119" y="994"/>
                  </a:lnTo>
                  <a:lnTo>
                    <a:pt x="114" y="986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02" y="973"/>
                  </a:lnTo>
                  <a:lnTo>
                    <a:pt x="97" y="965"/>
                  </a:lnTo>
                  <a:lnTo>
                    <a:pt x="72" y="939"/>
                  </a:lnTo>
                  <a:lnTo>
                    <a:pt x="63" y="927"/>
                  </a:lnTo>
                  <a:lnTo>
                    <a:pt x="59" y="922"/>
                  </a:lnTo>
                  <a:lnTo>
                    <a:pt x="55" y="918"/>
                  </a:lnTo>
                  <a:lnTo>
                    <a:pt x="51" y="910"/>
                  </a:lnTo>
                  <a:lnTo>
                    <a:pt x="47" y="906"/>
                  </a:lnTo>
                  <a:lnTo>
                    <a:pt x="38" y="889"/>
                  </a:lnTo>
                  <a:lnTo>
                    <a:pt x="34" y="876"/>
                  </a:lnTo>
                  <a:lnTo>
                    <a:pt x="25" y="867"/>
                  </a:lnTo>
                  <a:lnTo>
                    <a:pt x="17" y="859"/>
                  </a:lnTo>
                  <a:lnTo>
                    <a:pt x="13" y="851"/>
                  </a:lnTo>
                  <a:lnTo>
                    <a:pt x="4" y="842"/>
                  </a:lnTo>
                  <a:lnTo>
                    <a:pt x="0" y="838"/>
                  </a:lnTo>
                  <a:lnTo>
                    <a:pt x="0" y="834"/>
                  </a:lnTo>
                  <a:close/>
                  <a:moveTo>
                    <a:pt x="986" y="897"/>
                  </a:moveTo>
                  <a:lnTo>
                    <a:pt x="986" y="910"/>
                  </a:lnTo>
                  <a:lnTo>
                    <a:pt x="991" y="922"/>
                  </a:lnTo>
                  <a:lnTo>
                    <a:pt x="995" y="927"/>
                  </a:lnTo>
                  <a:lnTo>
                    <a:pt x="999" y="935"/>
                  </a:lnTo>
                  <a:lnTo>
                    <a:pt x="999" y="944"/>
                  </a:lnTo>
                  <a:lnTo>
                    <a:pt x="1008" y="956"/>
                  </a:lnTo>
                  <a:lnTo>
                    <a:pt x="1020" y="990"/>
                  </a:lnTo>
                  <a:lnTo>
                    <a:pt x="1029" y="1007"/>
                  </a:lnTo>
                  <a:lnTo>
                    <a:pt x="1037" y="1028"/>
                  </a:lnTo>
                  <a:lnTo>
                    <a:pt x="1041" y="1037"/>
                  </a:lnTo>
                  <a:lnTo>
                    <a:pt x="1046" y="1054"/>
                  </a:lnTo>
                  <a:lnTo>
                    <a:pt x="1050" y="1062"/>
                  </a:lnTo>
                  <a:lnTo>
                    <a:pt x="1054" y="1071"/>
                  </a:lnTo>
                  <a:lnTo>
                    <a:pt x="1058" y="1075"/>
                  </a:lnTo>
                  <a:lnTo>
                    <a:pt x="1058" y="1079"/>
                  </a:lnTo>
                  <a:lnTo>
                    <a:pt x="1063" y="1079"/>
                  </a:lnTo>
                  <a:lnTo>
                    <a:pt x="1067" y="1079"/>
                  </a:lnTo>
                  <a:lnTo>
                    <a:pt x="1071" y="1079"/>
                  </a:lnTo>
                  <a:lnTo>
                    <a:pt x="1075" y="1079"/>
                  </a:lnTo>
                  <a:lnTo>
                    <a:pt x="1079" y="1075"/>
                  </a:lnTo>
                  <a:lnTo>
                    <a:pt x="1084" y="1075"/>
                  </a:lnTo>
                  <a:lnTo>
                    <a:pt x="1088" y="1066"/>
                  </a:lnTo>
                  <a:lnTo>
                    <a:pt x="1092" y="1062"/>
                  </a:lnTo>
                  <a:lnTo>
                    <a:pt x="1105" y="1050"/>
                  </a:lnTo>
                  <a:lnTo>
                    <a:pt x="1105" y="1045"/>
                  </a:lnTo>
                  <a:lnTo>
                    <a:pt x="1109" y="1041"/>
                  </a:lnTo>
                  <a:lnTo>
                    <a:pt x="1118" y="1037"/>
                  </a:lnTo>
                  <a:lnTo>
                    <a:pt x="1122" y="1033"/>
                  </a:lnTo>
                  <a:lnTo>
                    <a:pt x="1126" y="1033"/>
                  </a:lnTo>
                  <a:lnTo>
                    <a:pt x="1130" y="1028"/>
                  </a:lnTo>
                  <a:lnTo>
                    <a:pt x="1143" y="1024"/>
                  </a:lnTo>
                  <a:lnTo>
                    <a:pt x="1147" y="1024"/>
                  </a:lnTo>
                  <a:lnTo>
                    <a:pt x="1151" y="1020"/>
                  </a:lnTo>
                  <a:lnTo>
                    <a:pt x="1160" y="1016"/>
                  </a:lnTo>
                  <a:lnTo>
                    <a:pt x="1164" y="1011"/>
                  </a:lnTo>
                  <a:lnTo>
                    <a:pt x="1168" y="1011"/>
                  </a:lnTo>
                  <a:lnTo>
                    <a:pt x="1173" y="1011"/>
                  </a:lnTo>
                  <a:lnTo>
                    <a:pt x="1177" y="1011"/>
                  </a:lnTo>
                  <a:lnTo>
                    <a:pt x="1185" y="1011"/>
                  </a:lnTo>
                  <a:lnTo>
                    <a:pt x="1185" y="1016"/>
                  </a:lnTo>
                  <a:lnTo>
                    <a:pt x="1190" y="1016"/>
                  </a:lnTo>
                  <a:lnTo>
                    <a:pt x="1202" y="1020"/>
                  </a:lnTo>
                  <a:lnTo>
                    <a:pt x="1206" y="1024"/>
                  </a:lnTo>
                  <a:lnTo>
                    <a:pt x="1211" y="1024"/>
                  </a:lnTo>
                  <a:lnTo>
                    <a:pt x="1215" y="1028"/>
                  </a:lnTo>
                  <a:lnTo>
                    <a:pt x="1219" y="1028"/>
                  </a:lnTo>
                  <a:lnTo>
                    <a:pt x="1223" y="1028"/>
                  </a:lnTo>
                  <a:lnTo>
                    <a:pt x="1228" y="1028"/>
                  </a:lnTo>
                  <a:lnTo>
                    <a:pt x="1232" y="1024"/>
                  </a:lnTo>
                  <a:lnTo>
                    <a:pt x="1232" y="1020"/>
                  </a:lnTo>
                  <a:lnTo>
                    <a:pt x="1236" y="1016"/>
                  </a:lnTo>
                  <a:lnTo>
                    <a:pt x="1236" y="1011"/>
                  </a:lnTo>
                  <a:lnTo>
                    <a:pt x="1245" y="994"/>
                  </a:lnTo>
                  <a:lnTo>
                    <a:pt x="1245" y="990"/>
                  </a:lnTo>
                  <a:lnTo>
                    <a:pt x="1249" y="986"/>
                  </a:lnTo>
                  <a:lnTo>
                    <a:pt x="1249" y="982"/>
                  </a:lnTo>
                  <a:lnTo>
                    <a:pt x="1253" y="978"/>
                  </a:lnTo>
                  <a:lnTo>
                    <a:pt x="1257" y="973"/>
                  </a:lnTo>
                  <a:lnTo>
                    <a:pt x="1262" y="969"/>
                  </a:lnTo>
                  <a:lnTo>
                    <a:pt x="1266" y="969"/>
                  </a:lnTo>
                  <a:lnTo>
                    <a:pt x="1270" y="969"/>
                  </a:lnTo>
                  <a:lnTo>
                    <a:pt x="1274" y="969"/>
                  </a:lnTo>
                  <a:lnTo>
                    <a:pt x="1278" y="969"/>
                  </a:lnTo>
                  <a:lnTo>
                    <a:pt x="1291" y="969"/>
                  </a:lnTo>
                  <a:lnTo>
                    <a:pt x="1295" y="969"/>
                  </a:lnTo>
                  <a:lnTo>
                    <a:pt x="1300" y="969"/>
                  </a:lnTo>
                  <a:lnTo>
                    <a:pt x="1304" y="969"/>
                  </a:lnTo>
                  <a:lnTo>
                    <a:pt x="1308" y="969"/>
                  </a:lnTo>
                  <a:lnTo>
                    <a:pt x="1308" y="965"/>
                  </a:lnTo>
                  <a:lnTo>
                    <a:pt x="1312" y="965"/>
                  </a:lnTo>
                  <a:lnTo>
                    <a:pt x="1317" y="961"/>
                  </a:lnTo>
                  <a:lnTo>
                    <a:pt x="1321" y="961"/>
                  </a:lnTo>
                  <a:lnTo>
                    <a:pt x="1325" y="961"/>
                  </a:lnTo>
                  <a:lnTo>
                    <a:pt x="1329" y="961"/>
                  </a:lnTo>
                  <a:lnTo>
                    <a:pt x="1338" y="961"/>
                  </a:lnTo>
                  <a:lnTo>
                    <a:pt x="1346" y="965"/>
                  </a:lnTo>
                  <a:lnTo>
                    <a:pt x="1376" y="969"/>
                  </a:lnTo>
                  <a:lnTo>
                    <a:pt x="1384" y="969"/>
                  </a:lnTo>
                  <a:lnTo>
                    <a:pt x="1389" y="969"/>
                  </a:lnTo>
                  <a:lnTo>
                    <a:pt x="1397" y="969"/>
                  </a:lnTo>
                  <a:lnTo>
                    <a:pt x="1401" y="969"/>
                  </a:lnTo>
                  <a:lnTo>
                    <a:pt x="1405" y="969"/>
                  </a:lnTo>
                  <a:lnTo>
                    <a:pt x="1410" y="965"/>
                  </a:lnTo>
                  <a:lnTo>
                    <a:pt x="1410" y="961"/>
                  </a:lnTo>
                  <a:lnTo>
                    <a:pt x="1410" y="956"/>
                  </a:lnTo>
                  <a:lnTo>
                    <a:pt x="1410" y="952"/>
                  </a:lnTo>
                  <a:lnTo>
                    <a:pt x="1410" y="948"/>
                  </a:lnTo>
                  <a:lnTo>
                    <a:pt x="1405" y="935"/>
                  </a:lnTo>
                  <a:lnTo>
                    <a:pt x="1405" y="931"/>
                  </a:lnTo>
                  <a:lnTo>
                    <a:pt x="1405" y="927"/>
                  </a:lnTo>
                  <a:lnTo>
                    <a:pt x="1405" y="910"/>
                  </a:lnTo>
                  <a:lnTo>
                    <a:pt x="1405" y="884"/>
                  </a:lnTo>
                  <a:lnTo>
                    <a:pt x="1410" y="876"/>
                  </a:lnTo>
                  <a:lnTo>
                    <a:pt x="1410" y="867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10" y="855"/>
                  </a:lnTo>
                  <a:lnTo>
                    <a:pt x="1414" y="851"/>
                  </a:lnTo>
                  <a:lnTo>
                    <a:pt x="1418" y="846"/>
                  </a:lnTo>
                  <a:lnTo>
                    <a:pt x="1418" y="842"/>
                  </a:lnTo>
                  <a:lnTo>
                    <a:pt x="1418" y="838"/>
                  </a:lnTo>
                  <a:lnTo>
                    <a:pt x="1418" y="834"/>
                  </a:lnTo>
                  <a:lnTo>
                    <a:pt x="1418" y="829"/>
                  </a:lnTo>
                  <a:lnTo>
                    <a:pt x="1418" y="821"/>
                  </a:lnTo>
                  <a:lnTo>
                    <a:pt x="1414" y="817"/>
                  </a:lnTo>
                  <a:lnTo>
                    <a:pt x="1410" y="812"/>
                  </a:lnTo>
                  <a:lnTo>
                    <a:pt x="1410" y="808"/>
                  </a:lnTo>
                  <a:lnTo>
                    <a:pt x="1405" y="804"/>
                  </a:lnTo>
                  <a:lnTo>
                    <a:pt x="1401" y="800"/>
                  </a:lnTo>
                  <a:lnTo>
                    <a:pt x="1401" y="795"/>
                  </a:lnTo>
                  <a:lnTo>
                    <a:pt x="1397" y="795"/>
                  </a:lnTo>
                  <a:lnTo>
                    <a:pt x="1393" y="795"/>
                  </a:lnTo>
                  <a:lnTo>
                    <a:pt x="1389" y="795"/>
                  </a:lnTo>
                  <a:lnTo>
                    <a:pt x="1384" y="795"/>
                  </a:lnTo>
                  <a:lnTo>
                    <a:pt x="1384" y="800"/>
                  </a:lnTo>
                  <a:lnTo>
                    <a:pt x="1380" y="800"/>
                  </a:lnTo>
                  <a:lnTo>
                    <a:pt x="1380" y="804"/>
                  </a:lnTo>
                  <a:lnTo>
                    <a:pt x="1376" y="808"/>
                  </a:lnTo>
                  <a:lnTo>
                    <a:pt x="1376" y="812"/>
                  </a:lnTo>
                  <a:lnTo>
                    <a:pt x="1372" y="812"/>
                  </a:lnTo>
                  <a:lnTo>
                    <a:pt x="1367" y="817"/>
                  </a:lnTo>
                  <a:lnTo>
                    <a:pt x="1363" y="825"/>
                  </a:lnTo>
                  <a:lnTo>
                    <a:pt x="1359" y="829"/>
                  </a:lnTo>
                  <a:lnTo>
                    <a:pt x="1355" y="829"/>
                  </a:lnTo>
                  <a:lnTo>
                    <a:pt x="1350" y="834"/>
                  </a:lnTo>
                  <a:lnTo>
                    <a:pt x="1342" y="838"/>
                  </a:lnTo>
                  <a:lnTo>
                    <a:pt x="1338" y="838"/>
                  </a:lnTo>
                  <a:lnTo>
                    <a:pt x="1333" y="842"/>
                  </a:lnTo>
                  <a:lnTo>
                    <a:pt x="1329" y="842"/>
                  </a:lnTo>
                  <a:lnTo>
                    <a:pt x="1325" y="842"/>
                  </a:lnTo>
                  <a:lnTo>
                    <a:pt x="1295" y="846"/>
                  </a:lnTo>
                  <a:lnTo>
                    <a:pt x="1287" y="851"/>
                  </a:lnTo>
                  <a:lnTo>
                    <a:pt x="1283" y="851"/>
                  </a:lnTo>
                  <a:lnTo>
                    <a:pt x="1274" y="855"/>
                  </a:lnTo>
                  <a:lnTo>
                    <a:pt x="1266" y="859"/>
                  </a:lnTo>
                  <a:lnTo>
                    <a:pt x="1262" y="859"/>
                  </a:lnTo>
                  <a:lnTo>
                    <a:pt x="1257" y="859"/>
                  </a:lnTo>
                  <a:lnTo>
                    <a:pt x="1249" y="855"/>
                  </a:lnTo>
                  <a:lnTo>
                    <a:pt x="1249" y="851"/>
                  </a:lnTo>
                  <a:lnTo>
                    <a:pt x="1232" y="846"/>
                  </a:lnTo>
                  <a:lnTo>
                    <a:pt x="1232" y="842"/>
                  </a:lnTo>
                  <a:lnTo>
                    <a:pt x="1228" y="842"/>
                  </a:lnTo>
                  <a:lnTo>
                    <a:pt x="1223" y="838"/>
                  </a:lnTo>
                  <a:lnTo>
                    <a:pt x="1215" y="829"/>
                  </a:lnTo>
                  <a:lnTo>
                    <a:pt x="1211" y="825"/>
                  </a:lnTo>
                  <a:lnTo>
                    <a:pt x="1211" y="821"/>
                  </a:lnTo>
                  <a:lnTo>
                    <a:pt x="1206" y="817"/>
                  </a:lnTo>
                  <a:lnTo>
                    <a:pt x="1202" y="808"/>
                  </a:lnTo>
                  <a:lnTo>
                    <a:pt x="1202" y="804"/>
                  </a:lnTo>
                  <a:lnTo>
                    <a:pt x="1202" y="800"/>
                  </a:lnTo>
                  <a:lnTo>
                    <a:pt x="1202" y="795"/>
                  </a:lnTo>
                  <a:lnTo>
                    <a:pt x="1202" y="783"/>
                  </a:lnTo>
                  <a:lnTo>
                    <a:pt x="1202" y="774"/>
                  </a:lnTo>
                  <a:lnTo>
                    <a:pt x="1202" y="770"/>
                  </a:lnTo>
                  <a:lnTo>
                    <a:pt x="1198" y="762"/>
                  </a:lnTo>
                  <a:lnTo>
                    <a:pt x="1198" y="757"/>
                  </a:lnTo>
                  <a:lnTo>
                    <a:pt x="1194" y="753"/>
                  </a:lnTo>
                  <a:lnTo>
                    <a:pt x="1194" y="749"/>
                  </a:lnTo>
                  <a:lnTo>
                    <a:pt x="1190" y="745"/>
                  </a:lnTo>
                  <a:lnTo>
                    <a:pt x="1185" y="740"/>
                  </a:lnTo>
                  <a:lnTo>
                    <a:pt x="1181" y="736"/>
                  </a:lnTo>
                  <a:lnTo>
                    <a:pt x="1168" y="724"/>
                  </a:lnTo>
                  <a:lnTo>
                    <a:pt x="1164" y="719"/>
                  </a:lnTo>
                  <a:lnTo>
                    <a:pt x="1160" y="715"/>
                  </a:lnTo>
                  <a:lnTo>
                    <a:pt x="1156" y="715"/>
                  </a:lnTo>
                  <a:lnTo>
                    <a:pt x="1151" y="711"/>
                  </a:lnTo>
                  <a:lnTo>
                    <a:pt x="1143" y="711"/>
                  </a:lnTo>
                  <a:lnTo>
                    <a:pt x="1139" y="707"/>
                  </a:lnTo>
                  <a:lnTo>
                    <a:pt x="1130" y="707"/>
                  </a:lnTo>
                  <a:lnTo>
                    <a:pt x="1126" y="707"/>
                  </a:lnTo>
                  <a:lnTo>
                    <a:pt x="1118" y="707"/>
                  </a:lnTo>
                  <a:lnTo>
                    <a:pt x="1109" y="702"/>
                  </a:lnTo>
                  <a:lnTo>
                    <a:pt x="1101" y="702"/>
                  </a:lnTo>
                  <a:lnTo>
                    <a:pt x="1096" y="702"/>
                  </a:lnTo>
                  <a:lnTo>
                    <a:pt x="1092" y="702"/>
                  </a:lnTo>
                  <a:lnTo>
                    <a:pt x="1075" y="694"/>
                  </a:lnTo>
                  <a:lnTo>
                    <a:pt x="1071" y="694"/>
                  </a:lnTo>
                  <a:lnTo>
                    <a:pt x="1067" y="694"/>
                  </a:lnTo>
                  <a:lnTo>
                    <a:pt x="1063" y="694"/>
                  </a:lnTo>
                  <a:lnTo>
                    <a:pt x="1063" y="698"/>
                  </a:lnTo>
                  <a:lnTo>
                    <a:pt x="1058" y="698"/>
                  </a:lnTo>
                  <a:lnTo>
                    <a:pt x="1058" y="702"/>
                  </a:lnTo>
                  <a:lnTo>
                    <a:pt x="1054" y="711"/>
                  </a:lnTo>
                  <a:lnTo>
                    <a:pt x="1054" y="715"/>
                  </a:lnTo>
                  <a:lnTo>
                    <a:pt x="1050" y="715"/>
                  </a:lnTo>
                  <a:lnTo>
                    <a:pt x="1050" y="719"/>
                  </a:lnTo>
                  <a:lnTo>
                    <a:pt x="1050" y="728"/>
                  </a:lnTo>
                  <a:lnTo>
                    <a:pt x="1050" y="736"/>
                  </a:lnTo>
                  <a:lnTo>
                    <a:pt x="1050" y="740"/>
                  </a:lnTo>
                  <a:lnTo>
                    <a:pt x="1054" y="745"/>
                  </a:lnTo>
                  <a:lnTo>
                    <a:pt x="1054" y="749"/>
                  </a:lnTo>
                  <a:lnTo>
                    <a:pt x="1054" y="753"/>
                  </a:lnTo>
                  <a:lnTo>
                    <a:pt x="1063" y="766"/>
                  </a:lnTo>
                  <a:lnTo>
                    <a:pt x="1067" y="787"/>
                  </a:lnTo>
                  <a:lnTo>
                    <a:pt x="1071" y="791"/>
                  </a:lnTo>
                  <a:lnTo>
                    <a:pt x="1075" y="800"/>
                  </a:lnTo>
                  <a:lnTo>
                    <a:pt x="1075" y="804"/>
                  </a:lnTo>
                  <a:lnTo>
                    <a:pt x="1079" y="808"/>
                  </a:lnTo>
                  <a:lnTo>
                    <a:pt x="1079" y="812"/>
                  </a:lnTo>
                  <a:lnTo>
                    <a:pt x="1079" y="817"/>
                  </a:lnTo>
                  <a:lnTo>
                    <a:pt x="1084" y="825"/>
                  </a:lnTo>
                  <a:lnTo>
                    <a:pt x="1084" y="829"/>
                  </a:lnTo>
                  <a:lnTo>
                    <a:pt x="1084" y="834"/>
                  </a:lnTo>
                  <a:lnTo>
                    <a:pt x="1084" y="838"/>
                  </a:lnTo>
                  <a:lnTo>
                    <a:pt x="1084" y="842"/>
                  </a:lnTo>
                  <a:lnTo>
                    <a:pt x="1079" y="846"/>
                  </a:lnTo>
                  <a:lnTo>
                    <a:pt x="1079" y="851"/>
                  </a:lnTo>
                  <a:lnTo>
                    <a:pt x="1075" y="855"/>
                  </a:lnTo>
                  <a:lnTo>
                    <a:pt x="1071" y="855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46" y="859"/>
                  </a:lnTo>
                  <a:lnTo>
                    <a:pt x="1041" y="863"/>
                  </a:lnTo>
                  <a:lnTo>
                    <a:pt x="1033" y="863"/>
                  </a:lnTo>
                  <a:lnTo>
                    <a:pt x="1029" y="863"/>
                  </a:lnTo>
                  <a:lnTo>
                    <a:pt x="1029" y="867"/>
                  </a:lnTo>
                  <a:lnTo>
                    <a:pt x="1020" y="867"/>
                  </a:lnTo>
                  <a:lnTo>
                    <a:pt x="1020" y="872"/>
                  </a:lnTo>
                  <a:lnTo>
                    <a:pt x="1016" y="872"/>
                  </a:lnTo>
                  <a:lnTo>
                    <a:pt x="1012" y="876"/>
                  </a:lnTo>
                  <a:lnTo>
                    <a:pt x="1003" y="884"/>
                  </a:lnTo>
                  <a:lnTo>
                    <a:pt x="999" y="889"/>
                  </a:lnTo>
                  <a:lnTo>
                    <a:pt x="995" y="893"/>
                  </a:lnTo>
                  <a:lnTo>
                    <a:pt x="986" y="89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>
                  <a:alpha val="54000"/>
                </a:srgb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7" name="Freeform 23"/>
            <p:cNvSpPr>
              <a:spLocks/>
            </p:cNvSpPr>
            <p:nvPr/>
          </p:nvSpPr>
          <p:spPr bwMode="auto">
            <a:xfrm>
              <a:off x="2848546" y="4562531"/>
              <a:ext cx="820234" cy="606381"/>
            </a:xfrm>
            <a:custGeom>
              <a:avLst/>
              <a:gdLst>
                <a:gd name="T0" fmla="*/ 122 w 2591"/>
                <a:gd name="T1" fmla="*/ 1033 h 1914"/>
                <a:gd name="T2" fmla="*/ 330 w 2591"/>
                <a:gd name="T3" fmla="*/ 1020 h 1914"/>
                <a:gd name="T4" fmla="*/ 423 w 2591"/>
                <a:gd name="T5" fmla="*/ 1008 h 1914"/>
                <a:gd name="T6" fmla="*/ 592 w 2591"/>
                <a:gd name="T7" fmla="*/ 1113 h 1914"/>
                <a:gd name="T8" fmla="*/ 669 w 2591"/>
                <a:gd name="T9" fmla="*/ 1211 h 1914"/>
                <a:gd name="T10" fmla="*/ 656 w 2591"/>
                <a:gd name="T11" fmla="*/ 1266 h 1914"/>
                <a:gd name="T12" fmla="*/ 745 w 2591"/>
                <a:gd name="T13" fmla="*/ 1372 h 1914"/>
                <a:gd name="T14" fmla="*/ 724 w 2591"/>
                <a:gd name="T15" fmla="*/ 1494 h 1914"/>
                <a:gd name="T16" fmla="*/ 851 w 2591"/>
                <a:gd name="T17" fmla="*/ 1507 h 1914"/>
                <a:gd name="T18" fmla="*/ 940 w 2591"/>
                <a:gd name="T19" fmla="*/ 1571 h 1914"/>
                <a:gd name="T20" fmla="*/ 1020 w 2591"/>
                <a:gd name="T21" fmla="*/ 1473 h 1914"/>
                <a:gd name="T22" fmla="*/ 1020 w 2591"/>
                <a:gd name="T23" fmla="*/ 1342 h 1914"/>
                <a:gd name="T24" fmla="*/ 961 w 2591"/>
                <a:gd name="T25" fmla="*/ 1228 h 1914"/>
                <a:gd name="T26" fmla="*/ 1003 w 2591"/>
                <a:gd name="T27" fmla="*/ 1109 h 1914"/>
                <a:gd name="T28" fmla="*/ 1134 w 2591"/>
                <a:gd name="T29" fmla="*/ 847 h 1914"/>
                <a:gd name="T30" fmla="*/ 1244 w 2591"/>
                <a:gd name="T31" fmla="*/ 720 h 1914"/>
                <a:gd name="T32" fmla="*/ 1270 w 2591"/>
                <a:gd name="T33" fmla="*/ 525 h 1914"/>
                <a:gd name="T34" fmla="*/ 1308 w 2591"/>
                <a:gd name="T35" fmla="*/ 364 h 1914"/>
                <a:gd name="T36" fmla="*/ 1460 w 2591"/>
                <a:gd name="T37" fmla="*/ 258 h 1914"/>
                <a:gd name="T38" fmla="*/ 1515 w 2591"/>
                <a:gd name="T39" fmla="*/ 157 h 1914"/>
                <a:gd name="T40" fmla="*/ 1680 w 2591"/>
                <a:gd name="T41" fmla="*/ 80 h 1914"/>
                <a:gd name="T42" fmla="*/ 1816 w 2591"/>
                <a:gd name="T43" fmla="*/ 21 h 1914"/>
                <a:gd name="T44" fmla="*/ 1947 w 2591"/>
                <a:gd name="T45" fmla="*/ 97 h 1914"/>
                <a:gd name="T46" fmla="*/ 2061 w 2591"/>
                <a:gd name="T47" fmla="*/ 152 h 1914"/>
                <a:gd name="T48" fmla="*/ 2180 w 2591"/>
                <a:gd name="T49" fmla="*/ 186 h 1914"/>
                <a:gd name="T50" fmla="*/ 2303 w 2591"/>
                <a:gd name="T51" fmla="*/ 114 h 1914"/>
                <a:gd name="T52" fmla="*/ 2438 w 2591"/>
                <a:gd name="T53" fmla="*/ 42 h 1914"/>
                <a:gd name="T54" fmla="*/ 2574 w 2591"/>
                <a:gd name="T55" fmla="*/ 174 h 1914"/>
                <a:gd name="T56" fmla="*/ 2527 w 2591"/>
                <a:gd name="T57" fmla="*/ 292 h 1914"/>
                <a:gd name="T58" fmla="*/ 2497 w 2591"/>
                <a:gd name="T59" fmla="*/ 440 h 1914"/>
                <a:gd name="T60" fmla="*/ 2430 w 2591"/>
                <a:gd name="T61" fmla="*/ 516 h 1914"/>
                <a:gd name="T62" fmla="*/ 2324 w 2591"/>
                <a:gd name="T63" fmla="*/ 491 h 1914"/>
                <a:gd name="T64" fmla="*/ 2303 w 2591"/>
                <a:gd name="T65" fmla="*/ 428 h 1914"/>
                <a:gd name="T66" fmla="*/ 2184 w 2591"/>
                <a:gd name="T67" fmla="*/ 478 h 1914"/>
                <a:gd name="T68" fmla="*/ 2044 w 2591"/>
                <a:gd name="T69" fmla="*/ 563 h 1914"/>
                <a:gd name="T70" fmla="*/ 2061 w 2591"/>
                <a:gd name="T71" fmla="*/ 665 h 1914"/>
                <a:gd name="T72" fmla="*/ 1862 w 2591"/>
                <a:gd name="T73" fmla="*/ 703 h 1914"/>
                <a:gd name="T74" fmla="*/ 1782 w 2591"/>
                <a:gd name="T75" fmla="*/ 656 h 1914"/>
                <a:gd name="T76" fmla="*/ 1680 w 2591"/>
                <a:gd name="T77" fmla="*/ 694 h 1914"/>
                <a:gd name="T78" fmla="*/ 1558 w 2591"/>
                <a:gd name="T79" fmla="*/ 762 h 1914"/>
                <a:gd name="T80" fmla="*/ 1647 w 2591"/>
                <a:gd name="T81" fmla="*/ 931 h 1914"/>
                <a:gd name="T82" fmla="*/ 1850 w 2591"/>
                <a:gd name="T83" fmla="*/ 982 h 1914"/>
                <a:gd name="T84" fmla="*/ 1884 w 2591"/>
                <a:gd name="T85" fmla="*/ 1101 h 1914"/>
                <a:gd name="T86" fmla="*/ 1748 w 2591"/>
                <a:gd name="T87" fmla="*/ 1228 h 1914"/>
                <a:gd name="T88" fmla="*/ 1553 w 2591"/>
                <a:gd name="T89" fmla="*/ 1219 h 1914"/>
                <a:gd name="T90" fmla="*/ 1376 w 2591"/>
                <a:gd name="T91" fmla="*/ 1363 h 1914"/>
                <a:gd name="T92" fmla="*/ 1240 w 2591"/>
                <a:gd name="T93" fmla="*/ 1461 h 1914"/>
                <a:gd name="T94" fmla="*/ 1223 w 2591"/>
                <a:gd name="T95" fmla="*/ 1562 h 1914"/>
                <a:gd name="T96" fmla="*/ 1253 w 2591"/>
                <a:gd name="T97" fmla="*/ 1706 h 1914"/>
                <a:gd name="T98" fmla="*/ 1160 w 2591"/>
                <a:gd name="T99" fmla="*/ 1778 h 1914"/>
                <a:gd name="T100" fmla="*/ 948 w 2591"/>
                <a:gd name="T101" fmla="*/ 1897 h 1914"/>
                <a:gd name="T102" fmla="*/ 851 w 2591"/>
                <a:gd name="T103" fmla="*/ 1799 h 1914"/>
                <a:gd name="T104" fmla="*/ 741 w 2591"/>
                <a:gd name="T105" fmla="*/ 1698 h 1914"/>
                <a:gd name="T106" fmla="*/ 550 w 2591"/>
                <a:gd name="T107" fmla="*/ 1651 h 1914"/>
                <a:gd name="T108" fmla="*/ 495 w 2591"/>
                <a:gd name="T109" fmla="*/ 1537 h 1914"/>
                <a:gd name="T110" fmla="*/ 355 w 2591"/>
                <a:gd name="T111" fmla="*/ 1571 h 1914"/>
                <a:gd name="T112" fmla="*/ 313 w 2591"/>
                <a:gd name="T113" fmla="*/ 1465 h 1914"/>
                <a:gd name="T114" fmla="*/ 283 w 2591"/>
                <a:gd name="T115" fmla="*/ 1410 h 1914"/>
                <a:gd name="T116" fmla="*/ 347 w 2591"/>
                <a:gd name="T117" fmla="*/ 1321 h 1914"/>
                <a:gd name="T118" fmla="*/ 266 w 2591"/>
                <a:gd name="T119" fmla="*/ 1274 h 1914"/>
                <a:gd name="T120" fmla="*/ 177 w 2591"/>
                <a:gd name="T121" fmla="*/ 1266 h 1914"/>
                <a:gd name="T122" fmla="*/ 127 w 2591"/>
                <a:gd name="T123" fmla="*/ 1109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91" h="1914">
                  <a:moveTo>
                    <a:pt x="0" y="1075"/>
                  </a:moveTo>
                  <a:lnTo>
                    <a:pt x="0" y="1046"/>
                  </a:lnTo>
                  <a:lnTo>
                    <a:pt x="0" y="1029"/>
                  </a:lnTo>
                  <a:lnTo>
                    <a:pt x="0" y="1020"/>
                  </a:lnTo>
                  <a:lnTo>
                    <a:pt x="0" y="1012"/>
                  </a:lnTo>
                  <a:lnTo>
                    <a:pt x="0" y="1008"/>
                  </a:lnTo>
                  <a:lnTo>
                    <a:pt x="4" y="1008"/>
                  </a:lnTo>
                  <a:lnTo>
                    <a:pt x="8" y="1012"/>
                  </a:lnTo>
                  <a:lnTo>
                    <a:pt x="12" y="1012"/>
                  </a:lnTo>
                  <a:lnTo>
                    <a:pt x="25" y="1016"/>
                  </a:lnTo>
                  <a:lnTo>
                    <a:pt x="29" y="1020"/>
                  </a:lnTo>
                  <a:lnTo>
                    <a:pt x="38" y="1020"/>
                  </a:lnTo>
                  <a:lnTo>
                    <a:pt x="46" y="1025"/>
                  </a:lnTo>
                  <a:lnTo>
                    <a:pt x="50" y="1025"/>
                  </a:lnTo>
                  <a:lnTo>
                    <a:pt x="63" y="1029"/>
                  </a:lnTo>
                  <a:lnTo>
                    <a:pt x="72" y="1029"/>
                  </a:lnTo>
                  <a:lnTo>
                    <a:pt x="80" y="1029"/>
                  </a:lnTo>
                  <a:lnTo>
                    <a:pt x="93" y="1033"/>
                  </a:lnTo>
                  <a:lnTo>
                    <a:pt x="106" y="1033"/>
                  </a:lnTo>
                  <a:lnTo>
                    <a:pt x="118" y="1033"/>
                  </a:lnTo>
                  <a:lnTo>
                    <a:pt x="122" y="1033"/>
                  </a:lnTo>
                  <a:lnTo>
                    <a:pt x="131" y="1033"/>
                  </a:lnTo>
                  <a:lnTo>
                    <a:pt x="135" y="1033"/>
                  </a:lnTo>
                  <a:lnTo>
                    <a:pt x="144" y="1033"/>
                  </a:lnTo>
                  <a:lnTo>
                    <a:pt x="161" y="1033"/>
                  </a:lnTo>
                  <a:lnTo>
                    <a:pt x="169" y="1033"/>
                  </a:lnTo>
                  <a:lnTo>
                    <a:pt x="182" y="1029"/>
                  </a:lnTo>
                  <a:lnTo>
                    <a:pt x="190" y="1029"/>
                  </a:lnTo>
                  <a:lnTo>
                    <a:pt x="199" y="1029"/>
                  </a:lnTo>
                  <a:lnTo>
                    <a:pt x="216" y="1025"/>
                  </a:lnTo>
                  <a:lnTo>
                    <a:pt x="233" y="1020"/>
                  </a:lnTo>
                  <a:lnTo>
                    <a:pt x="237" y="1020"/>
                  </a:lnTo>
                  <a:lnTo>
                    <a:pt x="241" y="1020"/>
                  </a:lnTo>
                  <a:lnTo>
                    <a:pt x="249" y="1020"/>
                  </a:lnTo>
                  <a:lnTo>
                    <a:pt x="254" y="1020"/>
                  </a:lnTo>
                  <a:lnTo>
                    <a:pt x="262" y="1020"/>
                  </a:lnTo>
                  <a:lnTo>
                    <a:pt x="271" y="1025"/>
                  </a:lnTo>
                  <a:lnTo>
                    <a:pt x="279" y="1025"/>
                  </a:lnTo>
                  <a:lnTo>
                    <a:pt x="283" y="1025"/>
                  </a:lnTo>
                  <a:lnTo>
                    <a:pt x="292" y="1025"/>
                  </a:lnTo>
                  <a:lnTo>
                    <a:pt x="300" y="1025"/>
                  </a:lnTo>
                  <a:lnTo>
                    <a:pt x="330" y="1020"/>
                  </a:lnTo>
                  <a:lnTo>
                    <a:pt x="338" y="1020"/>
                  </a:lnTo>
                  <a:lnTo>
                    <a:pt x="343" y="1020"/>
                  </a:lnTo>
                  <a:lnTo>
                    <a:pt x="347" y="1020"/>
                  </a:lnTo>
                  <a:lnTo>
                    <a:pt x="351" y="1020"/>
                  </a:lnTo>
                  <a:lnTo>
                    <a:pt x="355" y="1016"/>
                  </a:lnTo>
                  <a:lnTo>
                    <a:pt x="360" y="1016"/>
                  </a:lnTo>
                  <a:lnTo>
                    <a:pt x="368" y="1012"/>
                  </a:lnTo>
                  <a:lnTo>
                    <a:pt x="372" y="1012"/>
                  </a:lnTo>
                  <a:lnTo>
                    <a:pt x="381" y="1003"/>
                  </a:lnTo>
                  <a:lnTo>
                    <a:pt x="389" y="999"/>
                  </a:lnTo>
                  <a:lnTo>
                    <a:pt x="393" y="999"/>
                  </a:lnTo>
                  <a:lnTo>
                    <a:pt x="393" y="995"/>
                  </a:lnTo>
                  <a:lnTo>
                    <a:pt x="398" y="995"/>
                  </a:lnTo>
                  <a:lnTo>
                    <a:pt x="402" y="995"/>
                  </a:lnTo>
                  <a:lnTo>
                    <a:pt x="406" y="995"/>
                  </a:lnTo>
                  <a:lnTo>
                    <a:pt x="410" y="995"/>
                  </a:lnTo>
                  <a:lnTo>
                    <a:pt x="415" y="995"/>
                  </a:lnTo>
                  <a:lnTo>
                    <a:pt x="415" y="999"/>
                  </a:lnTo>
                  <a:lnTo>
                    <a:pt x="419" y="999"/>
                  </a:lnTo>
                  <a:lnTo>
                    <a:pt x="423" y="1003"/>
                  </a:lnTo>
                  <a:lnTo>
                    <a:pt x="423" y="1008"/>
                  </a:lnTo>
                  <a:lnTo>
                    <a:pt x="427" y="1012"/>
                  </a:lnTo>
                  <a:lnTo>
                    <a:pt x="427" y="1016"/>
                  </a:lnTo>
                  <a:lnTo>
                    <a:pt x="427" y="1025"/>
                  </a:lnTo>
                  <a:lnTo>
                    <a:pt x="427" y="1033"/>
                  </a:lnTo>
                  <a:lnTo>
                    <a:pt x="427" y="1037"/>
                  </a:lnTo>
                  <a:lnTo>
                    <a:pt x="432" y="1037"/>
                  </a:lnTo>
                  <a:lnTo>
                    <a:pt x="432" y="1041"/>
                  </a:lnTo>
                  <a:lnTo>
                    <a:pt x="432" y="1046"/>
                  </a:lnTo>
                  <a:lnTo>
                    <a:pt x="436" y="1050"/>
                  </a:lnTo>
                  <a:lnTo>
                    <a:pt x="440" y="1058"/>
                  </a:lnTo>
                  <a:lnTo>
                    <a:pt x="448" y="1063"/>
                  </a:lnTo>
                  <a:lnTo>
                    <a:pt x="453" y="1067"/>
                  </a:lnTo>
                  <a:lnTo>
                    <a:pt x="461" y="1071"/>
                  </a:lnTo>
                  <a:lnTo>
                    <a:pt x="465" y="1071"/>
                  </a:lnTo>
                  <a:lnTo>
                    <a:pt x="474" y="1075"/>
                  </a:lnTo>
                  <a:lnTo>
                    <a:pt x="487" y="1080"/>
                  </a:lnTo>
                  <a:lnTo>
                    <a:pt x="520" y="1088"/>
                  </a:lnTo>
                  <a:lnTo>
                    <a:pt x="546" y="1097"/>
                  </a:lnTo>
                  <a:lnTo>
                    <a:pt x="580" y="1109"/>
                  </a:lnTo>
                  <a:lnTo>
                    <a:pt x="584" y="1109"/>
                  </a:lnTo>
                  <a:lnTo>
                    <a:pt x="592" y="1113"/>
                  </a:lnTo>
                  <a:lnTo>
                    <a:pt x="597" y="1118"/>
                  </a:lnTo>
                  <a:lnTo>
                    <a:pt x="601" y="1118"/>
                  </a:lnTo>
                  <a:lnTo>
                    <a:pt x="609" y="1122"/>
                  </a:lnTo>
                  <a:lnTo>
                    <a:pt x="614" y="1126"/>
                  </a:lnTo>
                  <a:lnTo>
                    <a:pt x="622" y="1130"/>
                  </a:lnTo>
                  <a:lnTo>
                    <a:pt x="630" y="1135"/>
                  </a:lnTo>
                  <a:lnTo>
                    <a:pt x="639" y="1143"/>
                  </a:lnTo>
                  <a:lnTo>
                    <a:pt x="639" y="1147"/>
                  </a:lnTo>
                  <a:lnTo>
                    <a:pt x="643" y="1147"/>
                  </a:lnTo>
                  <a:lnTo>
                    <a:pt x="647" y="1147"/>
                  </a:lnTo>
                  <a:lnTo>
                    <a:pt x="656" y="1143"/>
                  </a:lnTo>
                  <a:lnTo>
                    <a:pt x="660" y="1143"/>
                  </a:lnTo>
                  <a:lnTo>
                    <a:pt x="664" y="1143"/>
                  </a:lnTo>
                  <a:lnTo>
                    <a:pt x="664" y="1147"/>
                  </a:lnTo>
                  <a:lnTo>
                    <a:pt x="664" y="1152"/>
                  </a:lnTo>
                  <a:lnTo>
                    <a:pt x="664" y="1160"/>
                  </a:lnTo>
                  <a:lnTo>
                    <a:pt x="669" y="1194"/>
                  </a:lnTo>
                  <a:lnTo>
                    <a:pt x="669" y="1198"/>
                  </a:lnTo>
                  <a:lnTo>
                    <a:pt x="669" y="1202"/>
                  </a:lnTo>
                  <a:lnTo>
                    <a:pt x="669" y="1207"/>
                  </a:lnTo>
                  <a:lnTo>
                    <a:pt x="669" y="1211"/>
                  </a:lnTo>
                  <a:lnTo>
                    <a:pt x="669" y="1215"/>
                  </a:lnTo>
                  <a:lnTo>
                    <a:pt x="664" y="1215"/>
                  </a:lnTo>
                  <a:lnTo>
                    <a:pt x="660" y="1215"/>
                  </a:lnTo>
                  <a:lnTo>
                    <a:pt x="652" y="1215"/>
                  </a:lnTo>
                  <a:lnTo>
                    <a:pt x="647" y="1215"/>
                  </a:lnTo>
                  <a:lnTo>
                    <a:pt x="639" y="1215"/>
                  </a:lnTo>
                  <a:lnTo>
                    <a:pt x="635" y="1215"/>
                  </a:lnTo>
                  <a:lnTo>
                    <a:pt x="630" y="1215"/>
                  </a:lnTo>
                  <a:lnTo>
                    <a:pt x="622" y="1215"/>
                  </a:lnTo>
                  <a:lnTo>
                    <a:pt x="622" y="1219"/>
                  </a:lnTo>
                  <a:lnTo>
                    <a:pt x="622" y="1224"/>
                  </a:lnTo>
                  <a:lnTo>
                    <a:pt x="622" y="1228"/>
                  </a:lnTo>
                  <a:lnTo>
                    <a:pt x="622" y="1232"/>
                  </a:lnTo>
                  <a:lnTo>
                    <a:pt x="622" y="1236"/>
                  </a:lnTo>
                  <a:lnTo>
                    <a:pt x="626" y="1240"/>
                  </a:lnTo>
                  <a:lnTo>
                    <a:pt x="626" y="1245"/>
                  </a:lnTo>
                  <a:lnTo>
                    <a:pt x="630" y="1249"/>
                  </a:lnTo>
                  <a:lnTo>
                    <a:pt x="630" y="1253"/>
                  </a:lnTo>
                  <a:lnTo>
                    <a:pt x="635" y="1257"/>
                  </a:lnTo>
                  <a:lnTo>
                    <a:pt x="643" y="1262"/>
                  </a:lnTo>
                  <a:lnTo>
                    <a:pt x="656" y="1266"/>
                  </a:lnTo>
                  <a:lnTo>
                    <a:pt x="660" y="1270"/>
                  </a:lnTo>
                  <a:lnTo>
                    <a:pt x="664" y="1270"/>
                  </a:lnTo>
                  <a:lnTo>
                    <a:pt x="664" y="1274"/>
                  </a:lnTo>
                  <a:lnTo>
                    <a:pt x="669" y="1279"/>
                  </a:lnTo>
                  <a:lnTo>
                    <a:pt x="673" y="1283"/>
                  </a:lnTo>
                  <a:lnTo>
                    <a:pt x="673" y="1291"/>
                  </a:lnTo>
                  <a:lnTo>
                    <a:pt x="681" y="1317"/>
                  </a:lnTo>
                  <a:lnTo>
                    <a:pt x="686" y="1321"/>
                  </a:lnTo>
                  <a:lnTo>
                    <a:pt x="686" y="1329"/>
                  </a:lnTo>
                  <a:lnTo>
                    <a:pt x="690" y="1334"/>
                  </a:lnTo>
                  <a:lnTo>
                    <a:pt x="694" y="1338"/>
                  </a:lnTo>
                  <a:lnTo>
                    <a:pt x="698" y="1342"/>
                  </a:lnTo>
                  <a:lnTo>
                    <a:pt x="702" y="1342"/>
                  </a:lnTo>
                  <a:lnTo>
                    <a:pt x="711" y="1346"/>
                  </a:lnTo>
                  <a:lnTo>
                    <a:pt x="715" y="1346"/>
                  </a:lnTo>
                  <a:lnTo>
                    <a:pt x="719" y="1351"/>
                  </a:lnTo>
                  <a:lnTo>
                    <a:pt x="724" y="1355"/>
                  </a:lnTo>
                  <a:lnTo>
                    <a:pt x="732" y="1359"/>
                  </a:lnTo>
                  <a:lnTo>
                    <a:pt x="736" y="1363"/>
                  </a:lnTo>
                  <a:lnTo>
                    <a:pt x="741" y="1367"/>
                  </a:lnTo>
                  <a:lnTo>
                    <a:pt x="745" y="1372"/>
                  </a:lnTo>
                  <a:lnTo>
                    <a:pt x="745" y="1376"/>
                  </a:lnTo>
                  <a:lnTo>
                    <a:pt x="749" y="1380"/>
                  </a:lnTo>
                  <a:lnTo>
                    <a:pt x="749" y="1384"/>
                  </a:lnTo>
                  <a:lnTo>
                    <a:pt x="749" y="1389"/>
                  </a:lnTo>
                  <a:lnTo>
                    <a:pt x="749" y="1393"/>
                  </a:lnTo>
                  <a:lnTo>
                    <a:pt x="749" y="1397"/>
                  </a:lnTo>
                  <a:lnTo>
                    <a:pt x="745" y="1401"/>
                  </a:lnTo>
                  <a:lnTo>
                    <a:pt x="741" y="1410"/>
                  </a:lnTo>
                  <a:lnTo>
                    <a:pt x="736" y="1418"/>
                  </a:lnTo>
                  <a:lnTo>
                    <a:pt x="732" y="1423"/>
                  </a:lnTo>
                  <a:lnTo>
                    <a:pt x="732" y="1431"/>
                  </a:lnTo>
                  <a:lnTo>
                    <a:pt x="732" y="1435"/>
                  </a:lnTo>
                  <a:lnTo>
                    <a:pt x="728" y="1444"/>
                  </a:lnTo>
                  <a:lnTo>
                    <a:pt x="728" y="1448"/>
                  </a:lnTo>
                  <a:lnTo>
                    <a:pt x="724" y="1473"/>
                  </a:lnTo>
                  <a:lnTo>
                    <a:pt x="719" y="1478"/>
                  </a:lnTo>
                  <a:lnTo>
                    <a:pt x="719" y="1482"/>
                  </a:lnTo>
                  <a:lnTo>
                    <a:pt x="719" y="1486"/>
                  </a:lnTo>
                  <a:lnTo>
                    <a:pt x="719" y="1490"/>
                  </a:lnTo>
                  <a:lnTo>
                    <a:pt x="724" y="1490"/>
                  </a:lnTo>
                  <a:lnTo>
                    <a:pt x="724" y="1494"/>
                  </a:lnTo>
                  <a:lnTo>
                    <a:pt x="728" y="1499"/>
                  </a:lnTo>
                  <a:lnTo>
                    <a:pt x="732" y="1499"/>
                  </a:lnTo>
                  <a:lnTo>
                    <a:pt x="741" y="1499"/>
                  </a:lnTo>
                  <a:lnTo>
                    <a:pt x="745" y="1499"/>
                  </a:lnTo>
                  <a:lnTo>
                    <a:pt x="749" y="1499"/>
                  </a:lnTo>
                  <a:lnTo>
                    <a:pt x="766" y="1490"/>
                  </a:lnTo>
                  <a:lnTo>
                    <a:pt x="770" y="1490"/>
                  </a:lnTo>
                  <a:lnTo>
                    <a:pt x="783" y="1482"/>
                  </a:lnTo>
                  <a:lnTo>
                    <a:pt x="787" y="1478"/>
                  </a:lnTo>
                  <a:lnTo>
                    <a:pt x="791" y="1478"/>
                  </a:lnTo>
                  <a:lnTo>
                    <a:pt x="796" y="1478"/>
                  </a:lnTo>
                  <a:lnTo>
                    <a:pt x="800" y="1478"/>
                  </a:lnTo>
                  <a:lnTo>
                    <a:pt x="804" y="1478"/>
                  </a:lnTo>
                  <a:lnTo>
                    <a:pt x="808" y="1482"/>
                  </a:lnTo>
                  <a:lnTo>
                    <a:pt x="813" y="1482"/>
                  </a:lnTo>
                  <a:lnTo>
                    <a:pt x="817" y="1486"/>
                  </a:lnTo>
                  <a:lnTo>
                    <a:pt x="821" y="1490"/>
                  </a:lnTo>
                  <a:lnTo>
                    <a:pt x="825" y="1494"/>
                  </a:lnTo>
                  <a:lnTo>
                    <a:pt x="829" y="1494"/>
                  </a:lnTo>
                  <a:lnTo>
                    <a:pt x="834" y="1499"/>
                  </a:lnTo>
                  <a:lnTo>
                    <a:pt x="851" y="1507"/>
                  </a:lnTo>
                  <a:lnTo>
                    <a:pt x="855" y="1507"/>
                  </a:lnTo>
                  <a:lnTo>
                    <a:pt x="855" y="1511"/>
                  </a:lnTo>
                  <a:lnTo>
                    <a:pt x="859" y="1511"/>
                  </a:lnTo>
                  <a:lnTo>
                    <a:pt x="859" y="1516"/>
                  </a:lnTo>
                  <a:lnTo>
                    <a:pt x="859" y="1520"/>
                  </a:lnTo>
                  <a:lnTo>
                    <a:pt x="863" y="1524"/>
                  </a:lnTo>
                  <a:lnTo>
                    <a:pt x="863" y="1528"/>
                  </a:lnTo>
                  <a:lnTo>
                    <a:pt x="872" y="1537"/>
                  </a:lnTo>
                  <a:lnTo>
                    <a:pt x="872" y="1541"/>
                  </a:lnTo>
                  <a:lnTo>
                    <a:pt x="876" y="1545"/>
                  </a:lnTo>
                  <a:lnTo>
                    <a:pt x="884" y="1554"/>
                  </a:lnTo>
                  <a:lnTo>
                    <a:pt x="893" y="1562"/>
                  </a:lnTo>
                  <a:lnTo>
                    <a:pt x="897" y="1566"/>
                  </a:lnTo>
                  <a:lnTo>
                    <a:pt x="901" y="1571"/>
                  </a:lnTo>
                  <a:lnTo>
                    <a:pt x="910" y="1571"/>
                  </a:lnTo>
                  <a:lnTo>
                    <a:pt x="910" y="1575"/>
                  </a:lnTo>
                  <a:lnTo>
                    <a:pt x="914" y="1575"/>
                  </a:lnTo>
                  <a:lnTo>
                    <a:pt x="918" y="1575"/>
                  </a:lnTo>
                  <a:lnTo>
                    <a:pt x="931" y="1571"/>
                  </a:lnTo>
                  <a:lnTo>
                    <a:pt x="935" y="1571"/>
                  </a:lnTo>
                  <a:lnTo>
                    <a:pt x="940" y="1571"/>
                  </a:lnTo>
                  <a:lnTo>
                    <a:pt x="948" y="1575"/>
                  </a:lnTo>
                  <a:lnTo>
                    <a:pt x="961" y="1575"/>
                  </a:lnTo>
                  <a:lnTo>
                    <a:pt x="965" y="1575"/>
                  </a:lnTo>
                  <a:lnTo>
                    <a:pt x="973" y="1575"/>
                  </a:lnTo>
                  <a:lnTo>
                    <a:pt x="982" y="1575"/>
                  </a:lnTo>
                  <a:lnTo>
                    <a:pt x="999" y="1575"/>
                  </a:lnTo>
                  <a:lnTo>
                    <a:pt x="1007" y="1575"/>
                  </a:lnTo>
                  <a:lnTo>
                    <a:pt x="1011" y="1575"/>
                  </a:lnTo>
                  <a:lnTo>
                    <a:pt x="1016" y="1575"/>
                  </a:lnTo>
                  <a:lnTo>
                    <a:pt x="1016" y="1571"/>
                  </a:lnTo>
                  <a:lnTo>
                    <a:pt x="1020" y="1571"/>
                  </a:lnTo>
                  <a:lnTo>
                    <a:pt x="1020" y="1562"/>
                  </a:lnTo>
                  <a:lnTo>
                    <a:pt x="1020" y="1554"/>
                  </a:lnTo>
                  <a:lnTo>
                    <a:pt x="1020" y="1550"/>
                  </a:lnTo>
                  <a:lnTo>
                    <a:pt x="1020" y="1541"/>
                  </a:lnTo>
                  <a:lnTo>
                    <a:pt x="1020" y="1511"/>
                  </a:lnTo>
                  <a:lnTo>
                    <a:pt x="1020" y="1503"/>
                  </a:lnTo>
                  <a:lnTo>
                    <a:pt x="1020" y="1494"/>
                  </a:lnTo>
                  <a:lnTo>
                    <a:pt x="1020" y="1486"/>
                  </a:lnTo>
                  <a:lnTo>
                    <a:pt x="1020" y="1482"/>
                  </a:lnTo>
                  <a:lnTo>
                    <a:pt x="1020" y="1473"/>
                  </a:lnTo>
                  <a:lnTo>
                    <a:pt x="1020" y="1465"/>
                  </a:lnTo>
                  <a:lnTo>
                    <a:pt x="1024" y="1461"/>
                  </a:lnTo>
                  <a:lnTo>
                    <a:pt x="1024" y="1452"/>
                  </a:lnTo>
                  <a:lnTo>
                    <a:pt x="1028" y="1439"/>
                  </a:lnTo>
                  <a:lnTo>
                    <a:pt x="1028" y="1435"/>
                  </a:lnTo>
                  <a:lnTo>
                    <a:pt x="1033" y="1431"/>
                  </a:lnTo>
                  <a:lnTo>
                    <a:pt x="1033" y="1427"/>
                  </a:lnTo>
                  <a:lnTo>
                    <a:pt x="1033" y="1423"/>
                  </a:lnTo>
                  <a:lnTo>
                    <a:pt x="1028" y="1423"/>
                  </a:lnTo>
                  <a:lnTo>
                    <a:pt x="1028" y="1418"/>
                  </a:lnTo>
                  <a:lnTo>
                    <a:pt x="1024" y="1414"/>
                  </a:lnTo>
                  <a:lnTo>
                    <a:pt x="1020" y="1414"/>
                  </a:lnTo>
                  <a:lnTo>
                    <a:pt x="1016" y="1410"/>
                  </a:lnTo>
                  <a:lnTo>
                    <a:pt x="1016" y="1401"/>
                  </a:lnTo>
                  <a:lnTo>
                    <a:pt x="1016" y="1372"/>
                  </a:lnTo>
                  <a:lnTo>
                    <a:pt x="1020" y="1367"/>
                  </a:lnTo>
                  <a:lnTo>
                    <a:pt x="1020" y="1359"/>
                  </a:lnTo>
                  <a:lnTo>
                    <a:pt x="1020" y="1355"/>
                  </a:lnTo>
                  <a:lnTo>
                    <a:pt x="1020" y="1351"/>
                  </a:lnTo>
                  <a:lnTo>
                    <a:pt x="1020" y="1346"/>
                  </a:lnTo>
                  <a:lnTo>
                    <a:pt x="1020" y="1342"/>
                  </a:lnTo>
                  <a:lnTo>
                    <a:pt x="1020" y="1338"/>
                  </a:lnTo>
                  <a:lnTo>
                    <a:pt x="1016" y="1334"/>
                  </a:lnTo>
                  <a:lnTo>
                    <a:pt x="1011" y="1321"/>
                  </a:lnTo>
                  <a:lnTo>
                    <a:pt x="1007" y="1317"/>
                  </a:lnTo>
                  <a:lnTo>
                    <a:pt x="1007" y="1312"/>
                  </a:lnTo>
                  <a:lnTo>
                    <a:pt x="1007" y="1308"/>
                  </a:lnTo>
                  <a:lnTo>
                    <a:pt x="1007" y="1300"/>
                  </a:lnTo>
                  <a:lnTo>
                    <a:pt x="1007" y="1296"/>
                  </a:lnTo>
                  <a:lnTo>
                    <a:pt x="1003" y="1296"/>
                  </a:lnTo>
                  <a:lnTo>
                    <a:pt x="1003" y="1287"/>
                  </a:lnTo>
                  <a:lnTo>
                    <a:pt x="999" y="1283"/>
                  </a:lnTo>
                  <a:lnTo>
                    <a:pt x="995" y="1270"/>
                  </a:lnTo>
                  <a:lnTo>
                    <a:pt x="995" y="1266"/>
                  </a:lnTo>
                  <a:lnTo>
                    <a:pt x="990" y="1262"/>
                  </a:lnTo>
                  <a:lnTo>
                    <a:pt x="990" y="1253"/>
                  </a:lnTo>
                  <a:lnTo>
                    <a:pt x="990" y="1249"/>
                  </a:lnTo>
                  <a:lnTo>
                    <a:pt x="986" y="1245"/>
                  </a:lnTo>
                  <a:lnTo>
                    <a:pt x="982" y="1240"/>
                  </a:lnTo>
                  <a:lnTo>
                    <a:pt x="978" y="1236"/>
                  </a:lnTo>
                  <a:lnTo>
                    <a:pt x="965" y="1232"/>
                  </a:lnTo>
                  <a:lnTo>
                    <a:pt x="961" y="1228"/>
                  </a:lnTo>
                  <a:lnTo>
                    <a:pt x="956" y="1224"/>
                  </a:lnTo>
                  <a:lnTo>
                    <a:pt x="952" y="1219"/>
                  </a:lnTo>
                  <a:lnTo>
                    <a:pt x="948" y="1219"/>
                  </a:lnTo>
                  <a:lnTo>
                    <a:pt x="948" y="1215"/>
                  </a:lnTo>
                  <a:lnTo>
                    <a:pt x="944" y="1211"/>
                  </a:lnTo>
                  <a:lnTo>
                    <a:pt x="940" y="1207"/>
                  </a:lnTo>
                  <a:lnTo>
                    <a:pt x="940" y="1202"/>
                  </a:lnTo>
                  <a:lnTo>
                    <a:pt x="940" y="1198"/>
                  </a:lnTo>
                  <a:lnTo>
                    <a:pt x="940" y="1194"/>
                  </a:lnTo>
                  <a:lnTo>
                    <a:pt x="944" y="1185"/>
                  </a:lnTo>
                  <a:lnTo>
                    <a:pt x="944" y="1181"/>
                  </a:lnTo>
                  <a:lnTo>
                    <a:pt x="948" y="1177"/>
                  </a:lnTo>
                  <a:lnTo>
                    <a:pt x="952" y="1173"/>
                  </a:lnTo>
                  <a:lnTo>
                    <a:pt x="952" y="1168"/>
                  </a:lnTo>
                  <a:lnTo>
                    <a:pt x="956" y="1164"/>
                  </a:lnTo>
                  <a:lnTo>
                    <a:pt x="965" y="1156"/>
                  </a:lnTo>
                  <a:lnTo>
                    <a:pt x="982" y="1135"/>
                  </a:lnTo>
                  <a:lnTo>
                    <a:pt x="986" y="1130"/>
                  </a:lnTo>
                  <a:lnTo>
                    <a:pt x="995" y="1122"/>
                  </a:lnTo>
                  <a:lnTo>
                    <a:pt x="999" y="1118"/>
                  </a:lnTo>
                  <a:lnTo>
                    <a:pt x="1003" y="1109"/>
                  </a:lnTo>
                  <a:lnTo>
                    <a:pt x="1003" y="1105"/>
                  </a:lnTo>
                  <a:lnTo>
                    <a:pt x="1016" y="1084"/>
                  </a:lnTo>
                  <a:lnTo>
                    <a:pt x="1020" y="1075"/>
                  </a:lnTo>
                  <a:lnTo>
                    <a:pt x="1028" y="1063"/>
                  </a:lnTo>
                  <a:lnTo>
                    <a:pt x="1033" y="1054"/>
                  </a:lnTo>
                  <a:lnTo>
                    <a:pt x="1050" y="1029"/>
                  </a:lnTo>
                  <a:lnTo>
                    <a:pt x="1054" y="1025"/>
                  </a:lnTo>
                  <a:lnTo>
                    <a:pt x="1054" y="1016"/>
                  </a:lnTo>
                  <a:lnTo>
                    <a:pt x="1058" y="1008"/>
                  </a:lnTo>
                  <a:lnTo>
                    <a:pt x="1067" y="991"/>
                  </a:lnTo>
                  <a:lnTo>
                    <a:pt x="1071" y="978"/>
                  </a:lnTo>
                  <a:lnTo>
                    <a:pt x="1083" y="940"/>
                  </a:lnTo>
                  <a:lnTo>
                    <a:pt x="1096" y="906"/>
                  </a:lnTo>
                  <a:lnTo>
                    <a:pt x="1100" y="898"/>
                  </a:lnTo>
                  <a:lnTo>
                    <a:pt x="1105" y="893"/>
                  </a:lnTo>
                  <a:lnTo>
                    <a:pt x="1105" y="889"/>
                  </a:lnTo>
                  <a:lnTo>
                    <a:pt x="1109" y="885"/>
                  </a:lnTo>
                  <a:lnTo>
                    <a:pt x="1113" y="881"/>
                  </a:lnTo>
                  <a:lnTo>
                    <a:pt x="1117" y="872"/>
                  </a:lnTo>
                  <a:lnTo>
                    <a:pt x="1122" y="868"/>
                  </a:lnTo>
                  <a:lnTo>
                    <a:pt x="1134" y="847"/>
                  </a:lnTo>
                  <a:lnTo>
                    <a:pt x="1138" y="838"/>
                  </a:lnTo>
                  <a:lnTo>
                    <a:pt x="1143" y="838"/>
                  </a:lnTo>
                  <a:lnTo>
                    <a:pt x="1147" y="830"/>
                  </a:lnTo>
                  <a:lnTo>
                    <a:pt x="1151" y="821"/>
                  </a:lnTo>
                  <a:lnTo>
                    <a:pt x="1155" y="817"/>
                  </a:lnTo>
                  <a:lnTo>
                    <a:pt x="1164" y="792"/>
                  </a:lnTo>
                  <a:lnTo>
                    <a:pt x="1168" y="787"/>
                  </a:lnTo>
                  <a:lnTo>
                    <a:pt x="1172" y="783"/>
                  </a:lnTo>
                  <a:lnTo>
                    <a:pt x="1172" y="779"/>
                  </a:lnTo>
                  <a:lnTo>
                    <a:pt x="1177" y="775"/>
                  </a:lnTo>
                  <a:lnTo>
                    <a:pt x="1181" y="771"/>
                  </a:lnTo>
                  <a:lnTo>
                    <a:pt x="1185" y="766"/>
                  </a:lnTo>
                  <a:lnTo>
                    <a:pt x="1194" y="762"/>
                  </a:lnTo>
                  <a:lnTo>
                    <a:pt x="1202" y="754"/>
                  </a:lnTo>
                  <a:lnTo>
                    <a:pt x="1215" y="745"/>
                  </a:lnTo>
                  <a:lnTo>
                    <a:pt x="1223" y="741"/>
                  </a:lnTo>
                  <a:lnTo>
                    <a:pt x="1227" y="737"/>
                  </a:lnTo>
                  <a:lnTo>
                    <a:pt x="1232" y="732"/>
                  </a:lnTo>
                  <a:lnTo>
                    <a:pt x="1236" y="728"/>
                  </a:lnTo>
                  <a:lnTo>
                    <a:pt x="1240" y="724"/>
                  </a:lnTo>
                  <a:lnTo>
                    <a:pt x="1244" y="720"/>
                  </a:lnTo>
                  <a:lnTo>
                    <a:pt x="1244" y="715"/>
                  </a:lnTo>
                  <a:lnTo>
                    <a:pt x="1249" y="707"/>
                  </a:lnTo>
                  <a:lnTo>
                    <a:pt x="1249" y="703"/>
                  </a:lnTo>
                  <a:lnTo>
                    <a:pt x="1244" y="694"/>
                  </a:lnTo>
                  <a:lnTo>
                    <a:pt x="1244" y="690"/>
                  </a:lnTo>
                  <a:lnTo>
                    <a:pt x="1244" y="682"/>
                  </a:lnTo>
                  <a:lnTo>
                    <a:pt x="1244" y="677"/>
                  </a:lnTo>
                  <a:lnTo>
                    <a:pt x="1236" y="656"/>
                  </a:lnTo>
                  <a:lnTo>
                    <a:pt x="1236" y="652"/>
                  </a:lnTo>
                  <a:lnTo>
                    <a:pt x="1232" y="648"/>
                  </a:lnTo>
                  <a:lnTo>
                    <a:pt x="1232" y="639"/>
                  </a:lnTo>
                  <a:lnTo>
                    <a:pt x="1232" y="635"/>
                  </a:lnTo>
                  <a:lnTo>
                    <a:pt x="1232" y="627"/>
                  </a:lnTo>
                  <a:lnTo>
                    <a:pt x="1232" y="618"/>
                  </a:lnTo>
                  <a:lnTo>
                    <a:pt x="1236" y="610"/>
                  </a:lnTo>
                  <a:lnTo>
                    <a:pt x="1236" y="601"/>
                  </a:lnTo>
                  <a:lnTo>
                    <a:pt x="1240" y="597"/>
                  </a:lnTo>
                  <a:lnTo>
                    <a:pt x="1244" y="588"/>
                  </a:lnTo>
                  <a:lnTo>
                    <a:pt x="1261" y="546"/>
                  </a:lnTo>
                  <a:lnTo>
                    <a:pt x="1265" y="533"/>
                  </a:lnTo>
                  <a:lnTo>
                    <a:pt x="1270" y="525"/>
                  </a:lnTo>
                  <a:lnTo>
                    <a:pt x="1274" y="521"/>
                  </a:lnTo>
                  <a:lnTo>
                    <a:pt x="1282" y="504"/>
                  </a:lnTo>
                  <a:lnTo>
                    <a:pt x="1287" y="495"/>
                  </a:lnTo>
                  <a:lnTo>
                    <a:pt x="1291" y="487"/>
                  </a:lnTo>
                  <a:lnTo>
                    <a:pt x="1295" y="483"/>
                  </a:lnTo>
                  <a:lnTo>
                    <a:pt x="1295" y="474"/>
                  </a:lnTo>
                  <a:lnTo>
                    <a:pt x="1299" y="470"/>
                  </a:lnTo>
                  <a:lnTo>
                    <a:pt x="1299" y="461"/>
                  </a:lnTo>
                  <a:lnTo>
                    <a:pt x="1304" y="453"/>
                  </a:lnTo>
                  <a:lnTo>
                    <a:pt x="1304" y="449"/>
                  </a:lnTo>
                  <a:lnTo>
                    <a:pt x="1308" y="440"/>
                  </a:lnTo>
                  <a:lnTo>
                    <a:pt x="1308" y="432"/>
                  </a:lnTo>
                  <a:lnTo>
                    <a:pt x="1308" y="419"/>
                  </a:lnTo>
                  <a:lnTo>
                    <a:pt x="1308" y="411"/>
                  </a:lnTo>
                  <a:lnTo>
                    <a:pt x="1308" y="402"/>
                  </a:lnTo>
                  <a:lnTo>
                    <a:pt x="1308" y="394"/>
                  </a:lnTo>
                  <a:lnTo>
                    <a:pt x="1308" y="385"/>
                  </a:lnTo>
                  <a:lnTo>
                    <a:pt x="1308" y="377"/>
                  </a:lnTo>
                  <a:lnTo>
                    <a:pt x="1308" y="373"/>
                  </a:lnTo>
                  <a:lnTo>
                    <a:pt x="1308" y="368"/>
                  </a:lnTo>
                  <a:lnTo>
                    <a:pt x="1308" y="364"/>
                  </a:lnTo>
                  <a:lnTo>
                    <a:pt x="1316" y="364"/>
                  </a:lnTo>
                  <a:lnTo>
                    <a:pt x="1350" y="351"/>
                  </a:lnTo>
                  <a:lnTo>
                    <a:pt x="1354" y="351"/>
                  </a:lnTo>
                  <a:lnTo>
                    <a:pt x="1363" y="347"/>
                  </a:lnTo>
                  <a:lnTo>
                    <a:pt x="1371" y="347"/>
                  </a:lnTo>
                  <a:lnTo>
                    <a:pt x="1376" y="343"/>
                  </a:lnTo>
                  <a:lnTo>
                    <a:pt x="1380" y="343"/>
                  </a:lnTo>
                  <a:lnTo>
                    <a:pt x="1380" y="339"/>
                  </a:lnTo>
                  <a:lnTo>
                    <a:pt x="1384" y="334"/>
                  </a:lnTo>
                  <a:lnTo>
                    <a:pt x="1392" y="326"/>
                  </a:lnTo>
                  <a:lnTo>
                    <a:pt x="1397" y="322"/>
                  </a:lnTo>
                  <a:lnTo>
                    <a:pt x="1414" y="296"/>
                  </a:lnTo>
                  <a:lnTo>
                    <a:pt x="1418" y="292"/>
                  </a:lnTo>
                  <a:lnTo>
                    <a:pt x="1422" y="288"/>
                  </a:lnTo>
                  <a:lnTo>
                    <a:pt x="1422" y="284"/>
                  </a:lnTo>
                  <a:lnTo>
                    <a:pt x="1431" y="279"/>
                  </a:lnTo>
                  <a:lnTo>
                    <a:pt x="1439" y="271"/>
                  </a:lnTo>
                  <a:lnTo>
                    <a:pt x="1443" y="271"/>
                  </a:lnTo>
                  <a:lnTo>
                    <a:pt x="1452" y="262"/>
                  </a:lnTo>
                  <a:lnTo>
                    <a:pt x="1456" y="262"/>
                  </a:lnTo>
                  <a:lnTo>
                    <a:pt x="1460" y="258"/>
                  </a:lnTo>
                  <a:lnTo>
                    <a:pt x="1464" y="254"/>
                  </a:lnTo>
                  <a:lnTo>
                    <a:pt x="1464" y="246"/>
                  </a:lnTo>
                  <a:lnTo>
                    <a:pt x="1469" y="241"/>
                  </a:lnTo>
                  <a:lnTo>
                    <a:pt x="1469" y="237"/>
                  </a:lnTo>
                  <a:lnTo>
                    <a:pt x="1469" y="233"/>
                  </a:lnTo>
                  <a:lnTo>
                    <a:pt x="1469" y="229"/>
                  </a:lnTo>
                  <a:lnTo>
                    <a:pt x="1469" y="224"/>
                  </a:lnTo>
                  <a:lnTo>
                    <a:pt x="1469" y="220"/>
                  </a:lnTo>
                  <a:lnTo>
                    <a:pt x="1469" y="207"/>
                  </a:lnTo>
                  <a:lnTo>
                    <a:pt x="1469" y="199"/>
                  </a:lnTo>
                  <a:lnTo>
                    <a:pt x="1469" y="195"/>
                  </a:lnTo>
                  <a:lnTo>
                    <a:pt x="1469" y="190"/>
                  </a:lnTo>
                  <a:lnTo>
                    <a:pt x="1473" y="182"/>
                  </a:lnTo>
                  <a:lnTo>
                    <a:pt x="1481" y="174"/>
                  </a:lnTo>
                  <a:lnTo>
                    <a:pt x="1486" y="169"/>
                  </a:lnTo>
                  <a:lnTo>
                    <a:pt x="1490" y="165"/>
                  </a:lnTo>
                  <a:lnTo>
                    <a:pt x="1494" y="161"/>
                  </a:lnTo>
                  <a:lnTo>
                    <a:pt x="1498" y="161"/>
                  </a:lnTo>
                  <a:lnTo>
                    <a:pt x="1503" y="157"/>
                  </a:lnTo>
                  <a:lnTo>
                    <a:pt x="1511" y="157"/>
                  </a:lnTo>
                  <a:lnTo>
                    <a:pt x="1515" y="157"/>
                  </a:lnTo>
                  <a:lnTo>
                    <a:pt x="1524" y="152"/>
                  </a:lnTo>
                  <a:lnTo>
                    <a:pt x="1545" y="148"/>
                  </a:lnTo>
                  <a:lnTo>
                    <a:pt x="1558" y="148"/>
                  </a:lnTo>
                  <a:lnTo>
                    <a:pt x="1562" y="144"/>
                  </a:lnTo>
                  <a:lnTo>
                    <a:pt x="1566" y="144"/>
                  </a:lnTo>
                  <a:lnTo>
                    <a:pt x="1570" y="140"/>
                  </a:lnTo>
                  <a:lnTo>
                    <a:pt x="1575" y="140"/>
                  </a:lnTo>
                  <a:lnTo>
                    <a:pt x="1579" y="135"/>
                  </a:lnTo>
                  <a:lnTo>
                    <a:pt x="1587" y="131"/>
                  </a:lnTo>
                  <a:lnTo>
                    <a:pt x="1600" y="123"/>
                  </a:lnTo>
                  <a:lnTo>
                    <a:pt x="1608" y="119"/>
                  </a:lnTo>
                  <a:lnTo>
                    <a:pt x="1625" y="106"/>
                  </a:lnTo>
                  <a:lnTo>
                    <a:pt x="1630" y="102"/>
                  </a:lnTo>
                  <a:lnTo>
                    <a:pt x="1634" y="97"/>
                  </a:lnTo>
                  <a:lnTo>
                    <a:pt x="1642" y="97"/>
                  </a:lnTo>
                  <a:lnTo>
                    <a:pt x="1647" y="93"/>
                  </a:lnTo>
                  <a:lnTo>
                    <a:pt x="1663" y="89"/>
                  </a:lnTo>
                  <a:lnTo>
                    <a:pt x="1668" y="85"/>
                  </a:lnTo>
                  <a:lnTo>
                    <a:pt x="1672" y="85"/>
                  </a:lnTo>
                  <a:lnTo>
                    <a:pt x="1676" y="80"/>
                  </a:lnTo>
                  <a:lnTo>
                    <a:pt x="1680" y="80"/>
                  </a:lnTo>
                  <a:lnTo>
                    <a:pt x="1680" y="76"/>
                  </a:lnTo>
                  <a:lnTo>
                    <a:pt x="1685" y="72"/>
                  </a:lnTo>
                  <a:lnTo>
                    <a:pt x="1689" y="68"/>
                  </a:lnTo>
                  <a:lnTo>
                    <a:pt x="1693" y="59"/>
                  </a:lnTo>
                  <a:lnTo>
                    <a:pt x="1697" y="55"/>
                  </a:lnTo>
                  <a:lnTo>
                    <a:pt x="1697" y="51"/>
                  </a:lnTo>
                  <a:lnTo>
                    <a:pt x="1702" y="47"/>
                  </a:lnTo>
                  <a:lnTo>
                    <a:pt x="1706" y="42"/>
                  </a:lnTo>
                  <a:lnTo>
                    <a:pt x="1710" y="38"/>
                  </a:lnTo>
                  <a:lnTo>
                    <a:pt x="1714" y="38"/>
                  </a:lnTo>
                  <a:lnTo>
                    <a:pt x="1718" y="34"/>
                  </a:lnTo>
                  <a:lnTo>
                    <a:pt x="1727" y="30"/>
                  </a:lnTo>
                  <a:lnTo>
                    <a:pt x="1731" y="25"/>
                  </a:lnTo>
                  <a:lnTo>
                    <a:pt x="1744" y="25"/>
                  </a:lnTo>
                  <a:lnTo>
                    <a:pt x="1774" y="13"/>
                  </a:lnTo>
                  <a:lnTo>
                    <a:pt x="1786" y="8"/>
                  </a:lnTo>
                  <a:lnTo>
                    <a:pt x="1795" y="4"/>
                  </a:lnTo>
                  <a:lnTo>
                    <a:pt x="1803" y="0"/>
                  </a:lnTo>
                  <a:lnTo>
                    <a:pt x="1807" y="0"/>
                  </a:lnTo>
                  <a:lnTo>
                    <a:pt x="1812" y="13"/>
                  </a:lnTo>
                  <a:lnTo>
                    <a:pt x="1816" y="21"/>
                  </a:lnTo>
                  <a:lnTo>
                    <a:pt x="1824" y="30"/>
                  </a:lnTo>
                  <a:lnTo>
                    <a:pt x="1829" y="42"/>
                  </a:lnTo>
                  <a:lnTo>
                    <a:pt x="1833" y="47"/>
                  </a:lnTo>
                  <a:lnTo>
                    <a:pt x="1841" y="55"/>
                  </a:lnTo>
                  <a:lnTo>
                    <a:pt x="1845" y="63"/>
                  </a:lnTo>
                  <a:lnTo>
                    <a:pt x="1850" y="72"/>
                  </a:lnTo>
                  <a:lnTo>
                    <a:pt x="1858" y="76"/>
                  </a:lnTo>
                  <a:lnTo>
                    <a:pt x="1862" y="80"/>
                  </a:lnTo>
                  <a:lnTo>
                    <a:pt x="1867" y="85"/>
                  </a:lnTo>
                  <a:lnTo>
                    <a:pt x="1875" y="89"/>
                  </a:lnTo>
                  <a:lnTo>
                    <a:pt x="1879" y="89"/>
                  </a:lnTo>
                  <a:lnTo>
                    <a:pt x="1888" y="93"/>
                  </a:lnTo>
                  <a:lnTo>
                    <a:pt x="1892" y="93"/>
                  </a:lnTo>
                  <a:lnTo>
                    <a:pt x="1901" y="97"/>
                  </a:lnTo>
                  <a:lnTo>
                    <a:pt x="1909" y="97"/>
                  </a:lnTo>
                  <a:lnTo>
                    <a:pt x="1917" y="97"/>
                  </a:lnTo>
                  <a:lnTo>
                    <a:pt x="1922" y="97"/>
                  </a:lnTo>
                  <a:lnTo>
                    <a:pt x="1930" y="97"/>
                  </a:lnTo>
                  <a:lnTo>
                    <a:pt x="1939" y="97"/>
                  </a:lnTo>
                  <a:lnTo>
                    <a:pt x="1943" y="97"/>
                  </a:lnTo>
                  <a:lnTo>
                    <a:pt x="1947" y="97"/>
                  </a:lnTo>
                  <a:lnTo>
                    <a:pt x="1951" y="97"/>
                  </a:lnTo>
                  <a:lnTo>
                    <a:pt x="1956" y="97"/>
                  </a:lnTo>
                  <a:lnTo>
                    <a:pt x="1960" y="102"/>
                  </a:lnTo>
                  <a:lnTo>
                    <a:pt x="1964" y="102"/>
                  </a:lnTo>
                  <a:lnTo>
                    <a:pt x="1968" y="106"/>
                  </a:lnTo>
                  <a:lnTo>
                    <a:pt x="1972" y="110"/>
                  </a:lnTo>
                  <a:lnTo>
                    <a:pt x="1977" y="114"/>
                  </a:lnTo>
                  <a:lnTo>
                    <a:pt x="1985" y="123"/>
                  </a:lnTo>
                  <a:lnTo>
                    <a:pt x="1994" y="131"/>
                  </a:lnTo>
                  <a:lnTo>
                    <a:pt x="1998" y="131"/>
                  </a:lnTo>
                  <a:lnTo>
                    <a:pt x="2002" y="135"/>
                  </a:lnTo>
                  <a:lnTo>
                    <a:pt x="2006" y="140"/>
                  </a:lnTo>
                  <a:lnTo>
                    <a:pt x="2015" y="140"/>
                  </a:lnTo>
                  <a:lnTo>
                    <a:pt x="2019" y="140"/>
                  </a:lnTo>
                  <a:lnTo>
                    <a:pt x="2023" y="144"/>
                  </a:lnTo>
                  <a:lnTo>
                    <a:pt x="2040" y="144"/>
                  </a:lnTo>
                  <a:lnTo>
                    <a:pt x="2044" y="144"/>
                  </a:lnTo>
                  <a:lnTo>
                    <a:pt x="2053" y="148"/>
                  </a:lnTo>
                  <a:lnTo>
                    <a:pt x="2057" y="148"/>
                  </a:lnTo>
                  <a:lnTo>
                    <a:pt x="2057" y="152"/>
                  </a:lnTo>
                  <a:lnTo>
                    <a:pt x="2061" y="152"/>
                  </a:lnTo>
                  <a:lnTo>
                    <a:pt x="2061" y="157"/>
                  </a:lnTo>
                  <a:lnTo>
                    <a:pt x="2066" y="161"/>
                  </a:lnTo>
                  <a:lnTo>
                    <a:pt x="2070" y="169"/>
                  </a:lnTo>
                  <a:lnTo>
                    <a:pt x="2070" y="174"/>
                  </a:lnTo>
                  <a:lnTo>
                    <a:pt x="2074" y="178"/>
                  </a:lnTo>
                  <a:lnTo>
                    <a:pt x="2078" y="178"/>
                  </a:lnTo>
                  <a:lnTo>
                    <a:pt x="2083" y="182"/>
                  </a:lnTo>
                  <a:lnTo>
                    <a:pt x="2087" y="186"/>
                  </a:lnTo>
                  <a:lnTo>
                    <a:pt x="2095" y="186"/>
                  </a:lnTo>
                  <a:lnTo>
                    <a:pt x="2099" y="186"/>
                  </a:lnTo>
                  <a:lnTo>
                    <a:pt x="2104" y="190"/>
                  </a:lnTo>
                  <a:lnTo>
                    <a:pt x="2112" y="190"/>
                  </a:lnTo>
                  <a:lnTo>
                    <a:pt x="2116" y="190"/>
                  </a:lnTo>
                  <a:lnTo>
                    <a:pt x="2125" y="190"/>
                  </a:lnTo>
                  <a:lnTo>
                    <a:pt x="2129" y="190"/>
                  </a:lnTo>
                  <a:lnTo>
                    <a:pt x="2138" y="190"/>
                  </a:lnTo>
                  <a:lnTo>
                    <a:pt x="2146" y="190"/>
                  </a:lnTo>
                  <a:lnTo>
                    <a:pt x="2159" y="190"/>
                  </a:lnTo>
                  <a:lnTo>
                    <a:pt x="2167" y="190"/>
                  </a:lnTo>
                  <a:lnTo>
                    <a:pt x="2176" y="186"/>
                  </a:lnTo>
                  <a:lnTo>
                    <a:pt x="2180" y="186"/>
                  </a:lnTo>
                  <a:lnTo>
                    <a:pt x="2184" y="186"/>
                  </a:lnTo>
                  <a:lnTo>
                    <a:pt x="2188" y="182"/>
                  </a:lnTo>
                  <a:lnTo>
                    <a:pt x="2193" y="182"/>
                  </a:lnTo>
                  <a:lnTo>
                    <a:pt x="2201" y="178"/>
                  </a:lnTo>
                  <a:lnTo>
                    <a:pt x="2205" y="178"/>
                  </a:lnTo>
                  <a:lnTo>
                    <a:pt x="2214" y="174"/>
                  </a:lnTo>
                  <a:lnTo>
                    <a:pt x="2218" y="169"/>
                  </a:lnTo>
                  <a:lnTo>
                    <a:pt x="2231" y="157"/>
                  </a:lnTo>
                  <a:lnTo>
                    <a:pt x="2235" y="152"/>
                  </a:lnTo>
                  <a:lnTo>
                    <a:pt x="2239" y="152"/>
                  </a:lnTo>
                  <a:lnTo>
                    <a:pt x="2243" y="148"/>
                  </a:lnTo>
                  <a:lnTo>
                    <a:pt x="2248" y="148"/>
                  </a:lnTo>
                  <a:lnTo>
                    <a:pt x="2265" y="144"/>
                  </a:lnTo>
                  <a:lnTo>
                    <a:pt x="2269" y="140"/>
                  </a:lnTo>
                  <a:lnTo>
                    <a:pt x="2273" y="140"/>
                  </a:lnTo>
                  <a:lnTo>
                    <a:pt x="2277" y="135"/>
                  </a:lnTo>
                  <a:lnTo>
                    <a:pt x="2282" y="131"/>
                  </a:lnTo>
                  <a:lnTo>
                    <a:pt x="2286" y="127"/>
                  </a:lnTo>
                  <a:lnTo>
                    <a:pt x="2290" y="123"/>
                  </a:lnTo>
                  <a:lnTo>
                    <a:pt x="2298" y="119"/>
                  </a:lnTo>
                  <a:lnTo>
                    <a:pt x="2303" y="114"/>
                  </a:lnTo>
                  <a:lnTo>
                    <a:pt x="2307" y="110"/>
                  </a:lnTo>
                  <a:lnTo>
                    <a:pt x="2311" y="106"/>
                  </a:lnTo>
                  <a:lnTo>
                    <a:pt x="2311" y="102"/>
                  </a:lnTo>
                  <a:lnTo>
                    <a:pt x="2315" y="102"/>
                  </a:lnTo>
                  <a:lnTo>
                    <a:pt x="2324" y="85"/>
                  </a:lnTo>
                  <a:lnTo>
                    <a:pt x="2332" y="76"/>
                  </a:lnTo>
                  <a:lnTo>
                    <a:pt x="2337" y="72"/>
                  </a:lnTo>
                  <a:lnTo>
                    <a:pt x="2341" y="63"/>
                  </a:lnTo>
                  <a:lnTo>
                    <a:pt x="2358" y="47"/>
                  </a:lnTo>
                  <a:lnTo>
                    <a:pt x="2362" y="38"/>
                  </a:lnTo>
                  <a:lnTo>
                    <a:pt x="2366" y="34"/>
                  </a:lnTo>
                  <a:lnTo>
                    <a:pt x="2370" y="25"/>
                  </a:lnTo>
                  <a:lnTo>
                    <a:pt x="2370" y="21"/>
                  </a:lnTo>
                  <a:lnTo>
                    <a:pt x="2392" y="25"/>
                  </a:lnTo>
                  <a:lnTo>
                    <a:pt x="2404" y="30"/>
                  </a:lnTo>
                  <a:lnTo>
                    <a:pt x="2409" y="30"/>
                  </a:lnTo>
                  <a:lnTo>
                    <a:pt x="2417" y="34"/>
                  </a:lnTo>
                  <a:lnTo>
                    <a:pt x="2425" y="38"/>
                  </a:lnTo>
                  <a:lnTo>
                    <a:pt x="2430" y="38"/>
                  </a:lnTo>
                  <a:lnTo>
                    <a:pt x="2434" y="42"/>
                  </a:lnTo>
                  <a:lnTo>
                    <a:pt x="2438" y="42"/>
                  </a:lnTo>
                  <a:lnTo>
                    <a:pt x="2442" y="47"/>
                  </a:lnTo>
                  <a:lnTo>
                    <a:pt x="2447" y="51"/>
                  </a:lnTo>
                  <a:lnTo>
                    <a:pt x="2451" y="55"/>
                  </a:lnTo>
                  <a:lnTo>
                    <a:pt x="2472" y="76"/>
                  </a:lnTo>
                  <a:lnTo>
                    <a:pt x="2476" y="80"/>
                  </a:lnTo>
                  <a:lnTo>
                    <a:pt x="2480" y="85"/>
                  </a:lnTo>
                  <a:lnTo>
                    <a:pt x="2485" y="89"/>
                  </a:lnTo>
                  <a:lnTo>
                    <a:pt x="2489" y="89"/>
                  </a:lnTo>
                  <a:lnTo>
                    <a:pt x="2493" y="93"/>
                  </a:lnTo>
                  <a:lnTo>
                    <a:pt x="2510" y="102"/>
                  </a:lnTo>
                  <a:lnTo>
                    <a:pt x="2514" y="106"/>
                  </a:lnTo>
                  <a:lnTo>
                    <a:pt x="2519" y="106"/>
                  </a:lnTo>
                  <a:lnTo>
                    <a:pt x="2527" y="114"/>
                  </a:lnTo>
                  <a:lnTo>
                    <a:pt x="2540" y="123"/>
                  </a:lnTo>
                  <a:lnTo>
                    <a:pt x="2544" y="131"/>
                  </a:lnTo>
                  <a:lnTo>
                    <a:pt x="2548" y="131"/>
                  </a:lnTo>
                  <a:lnTo>
                    <a:pt x="2561" y="152"/>
                  </a:lnTo>
                  <a:lnTo>
                    <a:pt x="2565" y="157"/>
                  </a:lnTo>
                  <a:lnTo>
                    <a:pt x="2569" y="161"/>
                  </a:lnTo>
                  <a:lnTo>
                    <a:pt x="2569" y="169"/>
                  </a:lnTo>
                  <a:lnTo>
                    <a:pt x="2574" y="174"/>
                  </a:lnTo>
                  <a:lnTo>
                    <a:pt x="2574" y="178"/>
                  </a:lnTo>
                  <a:lnTo>
                    <a:pt x="2578" y="182"/>
                  </a:lnTo>
                  <a:lnTo>
                    <a:pt x="2578" y="186"/>
                  </a:lnTo>
                  <a:lnTo>
                    <a:pt x="2582" y="203"/>
                  </a:lnTo>
                  <a:lnTo>
                    <a:pt x="2586" y="224"/>
                  </a:lnTo>
                  <a:lnTo>
                    <a:pt x="2591" y="246"/>
                  </a:lnTo>
                  <a:lnTo>
                    <a:pt x="2591" y="254"/>
                  </a:lnTo>
                  <a:lnTo>
                    <a:pt x="2591" y="258"/>
                  </a:lnTo>
                  <a:lnTo>
                    <a:pt x="2591" y="267"/>
                  </a:lnTo>
                  <a:lnTo>
                    <a:pt x="2591" y="271"/>
                  </a:lnTo>
                  <a:lnTo>
                    <a:pt x="2591" y="275"/>
                  </a:lnTo>
                  <a:lnTo>
                    <a:pt x="2591" y="284"/>
                  </a:lnTo>
                  <a:lnTo>
                    <a:pt x="2591" y="292"/>
                  </a:lnTo>
                  <a:lnTo>
                    <a:pt x="2586" y="296"/>
                  </a:lnTo>
                  <a:lnTo>
                    <a:pt x="2574" y="292"/>
                  </a:lnTo>
                  <a:lnTo>
                    <a:pt x="2565" y="292"/>
                  </a:lnTo>
                  <a:lnTo>
                    <a:pt x="2561" y="288"/>
                  </a:lnTo>
                  <a:lnTo>
                    <a:pt x="2552" y="288"/>
                  </a:lnTo>
                  <a:lnTo>
                    <a:pt x="2548" y="288"/>
                  </a:lnTo>
                  <a:lnTo>
                    <a:pt x="2536" y="288"/>
                  </a:lnTo>
                  <a:lnTo>
                    <a:pt x="2527" y="292"/>
                  </a:lnTo>
                  <a:lnTo>
                    <a:pt x="2519" y="292"/>
                  </a:lnTo>
                  <a:lnTo>
                    <a:pt x="2510" y="296"/>
                  </a:lnTo>
                  <a:lnTo>
                    <a:pt x="2506" y="301"/>
                  </a:lnTo>
                  <a:lnTo>
                    <a:pt x="2502" y="309"/>
                  </a:lnTo>
                  <a:lnTo>
                    <a:pt x="2497" y="309"/>
                  </a:lnTo>
                  <a:lnTo>
                    <a:pt x="2497" y="313"/>
                  </a:lnTo>
                  <a:lnTo>
                    <a:pt x="2493" y="318"/>
                  </a:lnTo>
                  <a:lnTo>
                    <a:pt x="2493" y="326"/>
                  </a:lnTo>
                  <a:lnTo>
                    <a:pt x="2489" y="330"/>
                  </a:lnTo>
                  <a:lnTo>
                    <a:pt x="2485" y="356"/>
                  </a:lnTo>
                  <a:lnTo>
                    <a:pt x="2480" y="364"/>
                  </a:lnTo>
                  <a:lnTo>
                    <a:pt x="2480" y="368"/>
                  </a:lnTo>
                  <a:lnTo>
                    <a:pt x="2480" y="377"/>
                  </a:lnTo>
                  <a:lnTo>
                    <a:pt x="2476" y="385"/>
                  </a:lnTo>
                  <a:lnTo>
                    <a:pt x="2476" y="389"/>
                  </a:lnTo>
                  <a:lnTo>
                    <a:pt x="2480" y="394"/>
                  </a:lnTo>
                  <a:lnTo>
                    <a:pt x="2480" y="402"/>
                  </a:lnTo>
                  <a:lnTo>
                    <a:pt x="2480" y="406"/>
                  </a:lnTo>
                  <a:lnTo>
                    <a:pt x="2485" y="415"/>
                  </a:lnTo>
                  <a:lnTo>
                    <a:pt x="2493" y="436"/>
                  </a:lnTo>
                  <a:lnTo>
                    <a:pt x="2497" y="440"/>
                  </a:lnTo>
                  <a:lnTo>
                    <a:pt x="2497" y="453"/>
                  </a:lnTo>
                  <a:lnTo>
                    <a:pt x="2502" y="461"/>
                  </a:lnTo>
                  <a:lnTo>
                    <a:pt x="2502" y="466"/>
                  </a:lnTo>
                  <a:lnTo>
                    <a:pt x="2502" y="470"/>
                  </a:lnTo>
                  <a:lnTo>
                    <a:pt x="2502" y="474"/>
                  </a:lnTo>
                  <a:lnTo>
                    <a:pt x="2497" y="478"/>
                  </a:lnTo>
                  <a:lnTo>
                    <a:pt x="2497" y="487"/>
                  </a:lnTo>
                  <a:lnTo>
                    <a:pt x="2493" y="491"/>
                  </a:lnTo>
                  <a:lnTo>
                    <a:pt x="2489" y="495"/>
                  </a:lnTo>
                  <a:lnTo>
                    <a:pt x="2485" y="495"/>
                  </a:lnTo>
                  <a:lnTo>
                    <a:pt x="2480" y="500"/>
                  </a:lnTo>
                  <a:lnTo>
                    <a:pt x="2476" y="504"/>
                  </a:lnTo>
                  <a:lnTo>
                    <a:pt x="2472" y="504"/>
                  </a:lnTo>
                  <a:lnTo>
                    <a:pt x="2468" y="504"/>
                  </a:lnTo>
                  <a:lnTo>
                    <a:pt x="2459" y="504"/>
                  </a:lnTo>
                  <a:lnTo>
                    <a:pt x="2451" y="504"/>
                  </a:lnTo>
                  <a:lnTo>
                    <a:pt x="2447" y="504"/>
                  </a:lnTo>
                  <a:lnTo>
                    <a:pt x="2442" y="504"/>
                  </a:lnTo>
                  <a:lnTo>
                    <a:pt x="2438" y="504"/>
                  </a:lnTo>
                  <a:lnTo>
                    <a:pt x="2434" y="508"/>
                  </a:lnTo>
                  <a:lnTo>
                    <a:pt x="2430" y="516"/>
                  </a:lnTo>
                  <a:lnTo>
                    <a:pt x="2425" y="516"/>
                  </a:lnTo>
                  <a:lnTo>
                    <a:pt x="2421" y="521"/>
                  </a:lnTo>
                  <a:lnTo>
                    <a:pt x="2413" y="525"/>
                  </a:lnTo>
                  <a:lnTo>
                    <a:pt x="2409" y="525"/>
                  </a:lnTo>
                  <a:lnTo>
                    <a:pt x="2409" y="529"/>
                  </a:lnTo>
                  <a:lnTo>
                    <a:pt x="2404" y="529"/>
                  </a:lnTo>
                  <a:lnTo>
                    <a:pt x="2400" y="525"/>
                  </a:lnTo>
                  <a:lnTo>
                    <a:pt x="2387" y="525"/>
                  </a:lnTo>
                  <a:lnTo>
                    <a:pt x="2375" y="525"/>
                  </a:lnTo>
                  <a:lnTo>
                    <a:pt x="2366" y="521"/>
                  </a:lnTo>
                  <a:lnTo>
                    <a:pt x="2362" y="521"/>
                  </a:lnTo>
                  <a:lnTo>
                    <a:pt x="2353" y="516"/>
                  </a:lnTo>
                  <a:lnTo>
                    <a:pt x="2349" y="516"/>
                  </a:lnTo>
                  <a:lnTo>
                    <a:pt x="2345" y="512"/>
                  </a:lnTo>
                  <a:lnTo>
                    <a:pt x="2341" y="512"/>
                  </a:lnTo>
                  <a:lnTo>
                    <a:pt x="2337" y="508"/>
                  </a:lnTo>
                  <a:lnTo>
                    <a:pt x="2332" y="508"/>
                  </a:lnTo>
                  <a:lnTo>
                    <a:pt x="2328" y="504"/>
                  </a:lnTo>
                  <a:lnTo>
                    <a:pt x="2328" y="500"/>
                  </a:lnTo>
                  <a:lnTo>
                    <a:pt x="2324" y="495"/>
                  </a:lnTo>
                  <a:lnTo>
                    <a:pt x="2324" y="491"/>
                  </a:lnTo>
                  <a:lnTo>
                    <a:pt x="2324" y="487"/>
                  </a:lnTo>
                  <a:lnTo>
                    <a:pt x="2328" y="483"/>
                  </a:lnTo>
                  <a:lnTo>
                    <a:pt x="2328" y="478"/>
                  </a:lnTo>
                  <a:lnTo>
                    <a:pt x="2328" y="474"/>
                  </a:lnTo>
                  <a:lnTo>
                    <a:pt x="2332" y="474"/>
                  </a:lnTo>
                  <a:lnTo>
                    <a:pt x="2332" y="470"/>
                  </a:lnTo>
                  <a:lnTo>
                    <a:pt x="2337" y="461"/>
                  </a:lnTo>
                  <a:lnTo>
                    <a:pt x="2341" y="461"/>
                  </a:lnTo>
                  <a:lnTo>
                    <a:pt x="2341" y="457"/>
                  </a:lnTo>
                  <a:lnTo>
                    <a:pt x="2345" y="453"/>
                  </a:lnTo>
                  <a:lnTo>
                    <a:pt x="2345" y="449"/>
                  </a:lnTo>
                  <a:lnTo>
                    <a:pt x="2345" y="445"/>
                  </a:lnTo>
                  <a:lnTo>
                    <a:pt x="2345" y="440"/>
                  </a:lnTo>
                  <a:lnTo>
                    <a:pt x="2345" y="436"/>
                  </a:lnTo>
                  <a:lnTo>
                    <a:pt x="2341" y="432"/>
                  </a:lnTo>
                  <a:lnTo>
                    <a:pt x="2337" y="432"/>
                  </a:lnTo>
                  <a:lnTo>
                    <a:pt x="2332" y="428"/>
                  </a:lnTo>
                  <a:lnTo>
                    <a:pt x="2320" y="428"/>
                  </a:lnTo>
                  <a:lnTo>
                    <a:pt x="2311" y="428"/>
                  </a:lnTo>
                  <a:lnTo>
                    <a:pt x="2307" y="428"/>
                  </a:lnTo>
                  <a:lnTo>
                    <a:pt x="2303" y="428"/>
                  </a:lnTo>
                  <a:lnTo>
                    <a:pt x="2298" y="428"/>
                  </a:lnTo>
                  <a:lnTo>
                    <a:pt x="2294" y="432"/>
                  </a:lnTo>
                  <a:lnTo>
                    <a:pt x="2290" y="436"/>
                  </a:lnTo>
                  <a:lnTo>
                    <a:pt x="2282" y="440"/>
                  </a:lnTo>
                  <a:lnTo>
                    <a:pt x="2277" y="445"/>
                  </a:lnTo>
                  <a:lnTo>
                    <a:pt x="2273" y="445"/>
                  </a:lnTo>
                  <a:lnTo>
                    <a:pt x="2273" y="449"/>
                  </a:lnTo>
                  <a:lnTo>
                    <a:pt x="2269" y="449"/>
                  </a:lnTo>
                  <a:lnTo>
                    <a:pt x="2265" y="449"/>
                  </a:lnTo>
                  <a:lnTo>
                    <a:pt x="2260" y="449"/>
                  </a:lnTo>
                  <a:lnTo>
                    <a:pt x="2260" y="453"/>
                  </a:lnTo>
                  <a:lnTo>
                    <a:pt x="2248" y="453"/>
                  </a:lnTo>
                  <a:lnTo>
                    <a:pt x="2239" y="453"/>
                  </a:lnTo>
                  <a:lnTo>
                    <a:pt x="2231" y="457"/>
                  </a:lnTo>
                  <a:lnTo>
                    <a:pt x="2226" y="457"/>
                  </a:lnTo>
                  <a:lnTo>
                    <a:pt x="2222" y="457"/>
                  </a:lnTo>
                  <a:lnTo>
                    <a:pt x="2218" y="461"/>
                  </a:lnTo>
                  <a:lnTo>
                    <a:pt x="2205" y="466"/>
                  </a:lnTo>
                  <a:lnTo>
                    <a:pt x="2188" y="474"/>
                  </a:lnTo>
                  <a:lnTo>
                    <a:pt x="2184" y="474"/>
                  </a:lnTo>
                  <a:lnTo>
                    <a:pt x="2184" y="478"/>
                  </a:lnTo>
                  <a:lnTo>
                    <a:pt x="2180" y="478"/>
                  </a:lnTo>
                  <a:lnTo>
                    <a:pt x="2180" y="483"/>
                  </a:lnTo>
                  <a:lnTo>
                    <a:pt x="2180" y="487"/>
                  </a:lnTo>
                  <a:lnTo>
                    <a:pt x="2176" y="495"/>
                  </a:lnTo>
                  <a:lnTo>
                    <a:pt x="2176" y="500"/>
                  </a:lnTo>
                  <a:lnTo>
                    <a:pt x="2171" y="508"/>
                  </a:lnTo>
                  <a:lnTo>
                    <a:pt x="2167" y="512"/>
                  </a:lnTo>
                  <a:lnTo>
                    <a:pt x="2163" y="516"/>
                  </a:lnTo>
                  <a:lnTo>
                    <a:pt x="2159" y="516"/>
                  </a:lnTo>
                  <a:lnTo>
                    <a:pt x="2155" y="521"/>
                  </a:lnTo>
                  <a:lnTo>
                    <a:pt x="2150" y="521"/>
                  </a:lnTo>
                  <a:lnTo>
                    <a:pt x="2146" y="525"/>
                  </a:lnTo>
                  <a:lnTo>
                    <a:pt x="2142" y="525"/>
                  </a:lnTo>
                  <a:lnTo>
                    <a:pt x="2133" y="529"/>
                  </a:lnTo>
                  <a:lnTo>
                    <a:pt x="2121" y="533"/>
                  </a:lnTo>
                  <a:lnTo>
                    <a:pt x="2083" y="542"/>
                  </a:lnTo>
                  <a:lnTo>
                    <a:pt x="2066" y="546"/>
                  </a:lnTo>
                  <a:lnTo>
                    <a:pt x="2057" y="550"/>
                  </a:lnTo>
                  <a:lnTo>
                    <a:pt x="2053" y="555"/>
                  </a:lnTo>
                  <a:lnTo>
                    <a:pt x="2049" y="559"/>
                  </a:lnTo>
                  <a:lnTo>
                    <a:pt x="2044" y="563"/>
                  </a:lnTo>
                  <a:lnTo>
                    <a:pt x="2044" y="567"/>
                  </a:lnTo>
                  <a:lnTo>
                    <a:pt x="2044" y="572"/>
                  </a:lnTo>
                  <a:lnTo>
                    <a:pt x="2044" y="576"/>
                  </a:lnTo>
                  <a:lnTo>
                    <a:pt x="2044" y="580"/>
                  </a:lnTo>
                  <a:lnTo>
                    <a:pt x="2044" y="588"/>
                  </a:lnTo>
                  <a:lnTo>
                    <a:pt x="2049" y="597"/>
                  </a:lnTo>
                  <a:lnTo>
                    <a:pt x="2049" y="601"/>
                  </a:lnTo>
                  <a:lnTo>
                    <a:pt x="2053" y="605"/>
                  </a:lnTo>
                  <a:lnTo>
                    <a:pt x="2053" y="610"/>
                  </a:lnTo>
                  <a:lnTo>
                    <a:pt x="2057" y="618"/>
                  </a:lnTo>
                  <a:lnTo>
                    <a:pt x="2066" y="627"/>
                  </a:lnTo>
                  <a:lnTo>
                    <a:pt x="2066" y="631"/>
                  </a:lnTo>
                  <a:lnTo>
                    <a:pt x="2070" y="635"/>
                  </a:lnTo>
                  <a:lnTo>
                    <a:pt x="2070" y="639"/>
                  </a:lnTo>
                  <a:lnTo>
                    <a:pt x="2070" y="644"/>
                  </a:lnTo>
                  <a:lnTo>
                    <a:pt x="2070" y="648"/>
                  </a:lnTo>
                  <a:lnTo>
                    <a:pt x="2070" y="652"/>
                  </a:lnTo>
                  <a:lnTo>
                    <a:pt x="2070" y="656"/>
                  </a:lnTo>
                  <a:lnTo>
                    <a:pt x="2066" y="660"/>
                  </a:lnTo>
                  <a:lnTo>
                    <a:pt x="2061" y="660"/>
                  </a:lnTo>
                  <a:lnTo>
                    <a:pt x="2061" y="665"/>
                  </a:lnTo>
                  <a:lnTo>
                    <a:pt x="2053" y="669"/>
                  </a:lnTo>
                  <a:lnTo>
                    <a:pt x="2049" y="673"/>
                  </a:lnTo>
                  <a:lnTo>
                    <a:pt x="2036" y="677"/>
                  </a:lnTo>
                  <a:lnTo>
                    <a:pt x="2028" y="682"/>
                  </a:lnTo>
                  <a:lnTo>
                    <a:pt x="2015" y="686"/>
                  </a:lnTo>
                  <a:lnTo>
                    <a:pt x="2006" y="690"/>
                  </a:lnTo>
                  <a:lnTo>
                    <a:pt x="1998" y="690"/>
                  </a:lnTo>
                  <a:lnTo>
                    <a:pt x="1994" y="694"/>
                  </a:lnTo>
                  <a:lnTo>
                    <a:pt x="1985" y="694"/>
                  </a:lnTo>
                  <a:lnTo>
                    <a:pt x="1977" y="694"/>
                  </a:lnTo>
                  <a:lnTo>
                    <a:pt x="1960" y="699"/>
                  </a:lnTo>
                  <a:lnTo>
                    <a:pt x="1951" y="699"/>
                  </a:lnTo>
                  <a:lnTo>
                    <a:pt x="1939" y="699"/>
                  </a:lnTo>
                  <a:lnTo>
                    <a:pt x="1913" y="703"/>
                  </a:lnTo>
                  <a:lnTo>
                    <a:pt x="1905" y="703"/>
                  </a:lnTo>
                  <a:lnTo>
                    <a:pt x="1896" y="707"/>
                  </a:lnTo>
                  <a:lnTo>
                    <a:pt x="1892" y="707"/>
                  </a:lnTo>
                  <a:lnTo>
                    <a:pt x="1884" y="707"/>
                  </a:lnTo>
                  <a:lnTo>
                    <a:pt x="1879" y="707"/>
                  </a:lnTo>
                  <a:lnTo>
                    <a:pt x="1871" y="703"/>
                  </a:lnTo>
                  <a:lnTo>
                    <a:pt x="1862" y="703"/>
                  </a:lnTo>
                  <a:lnTo>
                    <a:pt x="1858" y="703"/>
                  </a:lnTo>
                  <a:lnTo>
                    <a:pt x="1854" y="699"/>
                  </a:lnTo>
                  <a:lnTo>
                    <a:pt x="1850" y="694"/>
                  </a:lnTo>
                  <a:lnTo>
                    <a:pt x="1845" y="694"/>
                  </a:lnTo>
                  <a:lnTo>
                    <a:pt x="1841" y="690"/>
                  </a:lnTo>
                  <a:lnTo>
                    <a:pt x="1837" y="690"/>
                  </a:lnTo>
                  <a:lnTo>
                    <a:pt x="1833" y="682"/>
                  </a:lnTo>
                  <a:lnTo>
                    <a:pt x="1829" y="677"/>
                  </a:lnTo>
                  <a:lnTo>
                    <a:pt x="1824" y="673"/>
                  </a:lnTo>
                  <a:lnTo>
                    <a:pt x="1820" y="669"/>
                  </a:lnTo>
                  <a:lnTo>
                    <a:pt x="1816" y="660"/>
                  </a:lnTo>
                  <a:lnTo>
                    <a:pt x="1812" y="648"/>
                  </a:lnTo>
                  <a:lnTo>
                    <a:pt x="1807" y="644"/>
                  </a:lnTo>
                  <a:lnTo>
                    <a:pt x="1803" y="644"/>
                  </a:lnTo>
                  <a:lnTo>
                    <a:pt x="1803" y="639"/>
                  </a:lnTo>
                  <a:lnTo>
                    <a:pt x="1799" y="639"/>
                  </a:lnTo>
                  <a:lnTo>
                    <a:pt x="1795" y="639"/>
                  </a:lnTo>
                  <a:lnTo>
                    <a:pt x="1790" y="644"/>
                  </a:lnTo>
                  <a:lnTo>
                    <a:pt x="1790" y="648"/>
                  </a:lnTo>
                  <a:lnTo>
                    <a:pt x="1786" y="652"/>
                  </a:lnTo>
                  <a:lnTo>
                    <a:pt x="1782" y="656"/>
                  </a:lnTo>
                  <a:lnTo>
                    <a:pt x="1782" y="665"/>
                  </a:lnTo>
                  <a:lnTo>
                    <a:pt x="1778" y="673"/>
                  </a:lnTo>
                  <a:lnTo>
                    <a:pt x="1778" y="677"/>
                  </a:lnTo>
                  <a:lnTo>
                    <a:pt x="1774" y="682"/>
                  </a:lnTo>
                  <a:lnTo>
                    <a:pt x="1774" y="686"/>
                  </a:lnTo>
                  <a:lnTo>
                    <a:pt x="1769" y="690"/>
                  </a:lnTo>
                  <a:lnTo>
                    <a:pt x="1765" y="690"/>
                  </a:lnTo>
                  <a:lnTo>
                    <a:pt x="1761" y="690"/>
                  </a:lnTo>
                  <a:lnTo>
                    <a:pt x="1752" y="690"/>
                  </a:lnTo>
                  <a:lnTo>
                    <a:pt x="1748" y="690"/>
                  </a:lnTo>
                  <a:lnTo>
                    <a:pt x="1731" y="682"/>
                  </a:lnTo>
                  <a:lnTo>
                    <a:pt x="1727" y="682"/>
                  </a:lnTo>
                  <a:lnTo>
                    <a:pt x="1723" y="677"/>
                  </a:lnTo>
                  <a:lnTo>
                    <a:pt x="1714" y="677"/>
                  </a:lnTo>
                  <a:lnTo>
                    <a:pt x="1710" y="677"/>
                  </a:lnTo>
                  <a:lnTo>
                    <a:pt x="1706" y="677"/>
                  </a:lnTo>
                  <a:lnTo>
                    <a:pt x="1702" y="677"/>
                  </a:lnTo>
                  <a:lnTo>
                    <a:pt x="1697" y="682"/>
                  </a:lnTo>
                  <a:lnTo>
                    <a:pt x="1689" y="686"/>
                  </a:lnTo>
                  <a:lnTo>
                    <a:pt x="1685" y="690"/>
                  </a:lnTo>
                  <a:lnTo>
                    <a:pt x="1680" y="694"/>
                  </a:lnTo>
                  <a:lnTo>
                    <a:pt x="1672" y="694"/>
                  </a:lnTo>
                  <a:lnTo>
                    <a:pt x="1651" y="703"/>
                  </a:lnTo>
                  <a:lnTo>
                    <a:pt x="1647" y="707"/>
                  </a:lnTo>
                  <a:lnTo>
                    <a:pt x="1638" y="707"/>
                  </a:lnTo>
                  <a:lnTo>
                    <a:pt x="1630" y="715"/>
                  </a:lnTo>
                  <a:lnTo>
                    <a:pt x="1625" y="715"/>
                  </a:lnTo>
                  <a:lnTo>
                    <a:pt x="1617" y="720"/>
                  </a:lnTo>
                  <a:lnTo>
                    <a:pt x="1613" y="720"/>
                  </a:lnTo>
                  <a:lnTo>
                    <a:pt x="1604" y="720"/>
                  </a:lnTo>
                  <a:lnTo>
                    <a:pt x="1600" y="720"/>
                  </a:lnTo>
                  <a:lnTo>
                    <a:pt x="1596" y="720"/>
                  </a:lnTo>
                  <a:lnTo>
                    <a:pt x="1591" y="724"/>
                  </a:lnTo>
                  <a:lnTo>
                    <a:pt x="1583" y="728"/>
                  </a:lnTo>
                  <a:lnTo>
                    <a:pt x="1579" y="732"/>
                  </a:lnTo>
                  <a:lnTo>
                    <a:pt x="1575" y="737"/>
                  </a:lnTo>
                  <a:lnTo>
                    <a:pt x="1570" y="741"/>
                  </a:lnTo>
                  <a:lnTo>
                    <a:pt x="1566" y="745"/>
                  </a:lnTo>
                  <a:lnTo>
                    <a:pt x="1562" y="749"/>
                  </a:lnTo>
                  <a:lnTo>
                    <a:pt x="1558" y="754"/>
                  </a:lnTo>
                  <a:lnTo>
                    <a:pt x="1558" y="758"/>
                  </a:lnTo>
                  <a:lnTo>
                    <a:pt x="1558" y="762"/>
                  </a:lnTo>
                  <a:lnTo>
                    <a:pt x="1558" y="771"/>
                  </a:lnTo>
                  <a:lnTo>
                    <a:pt x="1558" y="775"/>
                  </a:lnTo>
                  <a:lnTo>
                    <a:pt x="1562" y="783"/>
                  </a:lnTo>
                  <a:lnTo>
                    <a:pt x="1562" y="787"/>
                  </a:lnTo>
                  <a:lnTo>
                    <a:pt x="1566" y="792"/>
                  </a:lnTo>
                  <a:lnTo>
                    <a:pt x="1570" y="800"/>
                  </a:lnTo>
                  <a:lnTo>
                    <a:pt x="1575" y="809"/>
                  </a:lnTo>
                  <a:lnTo>
                    <a:pt x="1591" y="830"/>
                  </a:lnTo>
                  <a:lnTo>
                    <a:pt x="1604" y="842"/>
                  </a:lnTo>
                  <a:lnTo>
                    <a:pt x="1608" y="851"/>
                  </a:lnTo>
                  <a:lnTo>
                    <a:pt x="1613" y="859"/>
                  </a:lnTo>
                  <a:lnTo>
                    <a:pt x="1617" y="868"/>
                  </a:lnTo>
                  <a:lnTo>
                    <a:pt x="1621" y="872"/>
                  </a:lnTo>
                  <a:lnTo>
                    <a:pt x="1621" y="876"/>
                  </a:lnTo>
                  <a:lnTo>
                    <a:pt x="1625" y="885"/>
                  </a:lnTo>
                  <a:lnTo>
                    <a:pt x="1634" y="902"/>
                  </a:lnTo>
                  <a:lnTo>
                    <a:pt x="1634" y="906"/>
                  </a:lnTo>
                  <a:lnTo>
                    <a:pt x="1638" y="914"/>
                  </a:lnTo>
                  <a:lnTo>
                    <a:pt x="1642" y="919"/>
                  </a:lnTo>
                  <a:lnTo>
                    <a:pt x="1642" y="927"/>
                  </a:lnTo>
                  <a:lnTo>
                    <a:pt x="1647" y="931"/>
                  </a:lnTo>
                  <a:lnTo>
                    <a:pt x="1651" y="936"/>
                  </a:lnTo>
                  <a:lnTo>
                    <a:pt x="1655" y="940"/>
                  </a:lnTo>
                  <a:lnTo>
                    <a:pt x="1659" y="944"/>
                  </a:lnTo>
                  <a:lnTo>
                    <a:pt x="1668" y="948"/>
                  </a:lnTo>
                  <a:lnTo>
                    <a:pt x="1672" y="953"/>
                  </a:lnTo>
                  <a:lnTo>
                    <a:pt x="1680" y="953"/>
                  </a:lnTo>
                  <a:lnTo>
                    <a:pt x="1685" y="957"/>
                  </a:lnTo>
                  <a:lnTo>
                    <a:pt x="1689" y="957"/>
                  </a:lnTo>
                  <a:lnTo>
                    <a:pt x="1693" y="961"/>
                  </a:lnTo>
                  <a:lnTo>
                    <a:pt x="1702" y="961"/>
                  </a:lnTo>
                  <a:lnTo>
                    <a:pt x="1706" y="965"/>
                  </a:lnTo>
                  <a:lnTo>
                    <a:pt x="1714" y="965"/>
                  </a:lnTo>
                  <a:lnTo>
                    <a:pt x="1718" y="965"/>
                  </a:lnTo>
                  <a:lnTo>
                    <a:pt x="1731" y="965"/>
                  </a:lnTo>
                  <a:lnTo>
                    <a:pt x="1752" y="965"/>
                  </a:lnTo>
                  <a:lnTo>
                    <a:pt x="1765" y="970"/>
                  </a:lnTo>
                  <a:lnTo>
                    <a:pt x="1774" y="970"/>
                  </a:lnTo>
                  <a:lnTo>
                    <a:pt x="1799" y="974"/>
                  </a:lnTo>
                  <a:lnTo>
                    <a:pt x="1829" y="978"/>
                  </a:lnTo>
                  <a:lnTo>
                    <a:pt x="1841" y="978"/>
                  </a:lnTo>
                  <a:lnTo>
                    <a:pt x="1850" y="982"/>
                  </a:lnTo>
                  <a:lnTo>
                    <a:pt x="1858" y="982"/>
                  </a:lnTo>
                  <a:lnTo>
                    <a:pt x="1862" y="986"/>
                  </a:lnTo>
                  <a:lnTo>
                    <a:pt x="1871" y="986"/>
                  </a:lnTo>
                  <a:lnTo>
                    <a:pt x="1875" y="991"/>
                  </a:lnTo>
                  <a:lnTo>
                    <a:pt x="1884" y="991"/>
                  </a:lnTo>
                  <a:lnTo>
                    <a:pt x="1884" y="995"/>
                  </a:lnTo>
                  <a:lnTo>
                    <a:pt x="1888" y="995"/>
                  </a:lnTo>
                  <a:lnTo>
                    <a:pt x="1892" y="1003"/>
                  </a:lnTo>
                  <a:lnTo>
                    <a:pt x="1896" y="1008"/>
                  </a:lnTo>
                  <a:lnTo>
                    <a:pt x="1901" y="1016"/>
                  </a:lnTo>
                  <a:lnTo>
                    <a:pt x="1901" y="1020"/>
                  </a:lnTo>
                  <a:lnTo>
                    <a:pt x="1905" y="1029"/>
                  </a:lnTo>
                  <a:lnTo>
                    <a:pt x="1905" y="1041"/>
                  </a:lnTo>
                  <a:lnTo>
                    <a:pt x="1901" y="1050"/>
                  </a:lnTo>
                  <a:lnTo>
                    <a:pt x="1901" y="1058"/>
                  </a:lnTo>
                  <a:lnTo>
                    <a:pt x="1901" y="1063"/>
                  </a:lnTo>
                  <a:lnTo>
                    <a:pt x="1896" y="1071"/>
                  </a:lnTo>
                  <a:lnTo>
                    <a:pt x="1896" y="1080"/>
                  </a:lnTo>
                  <a:lnTo>
                    <a:pt x="1892" y="1088"/>
                  </a:lnTo>
                  <a:lnTo>
                    <a:pt x="1888" y="1097"/>
                  </a:lnTo>
                  <a:lnTo>
                    <a:pt x="1884" y="1101"/>
                  </a:lnTo>
                  <a:lnTo>
                    <a:pt x="1884" y="1105"/>
                  </a:lnTo>
                  <a:lnTo>
                    <a:pt x="1884" y="1109"/>
                  </a:lnTo>
                  <a:lnTo>
                    <a:pt x="1879" y="1109"/>
                  </a:lnTo>
                  <a:lnTo>
                    <a:pt x="1867" y="1118"/>
                  </a:lnTo>
                  <a:lnTo>
                    <a:pt x="1854" y="1130"/>
                  </a:lnTo>
                  <a:lnTo>
                    <a:pt x="1845" y="1139"/>
                  </a:lnTo>
                  <a:lnTo>
                    <a:pt x="1837" y="1147"/>
                  </a:lnTo>
                  <a:lnTo>
                    <a:pt x="1833" y="1156"/>
                  </a:lnTo>
                  <a:lnTo>
                    <a:pt x="1816" y="1177"/>
                  </a:lnTo>
                  <a:lnTo>
                    <a:pt x="1812" y="1181"/>
                  </a:lnTo>
                  <a:lnTo>
                    <a:pt x="1803" y="1185"/>
                  </a:lnTo>
                  <a:lnTo>
                    <a:pt x="1799" y="1190"/>
                  </a:lnTo>
                  <a:lnTo>
                    <a:pt x="1795" y="1194"/>
                  </a:lnTo>
                  <a:lnTo>
                    <a:pt x="1790" y="1198"/>
                  </a:lnTo>
                  <a:lnTo>
                    <a:pt x="1782" y="1207"/>
                  </a:lnTo>
                  <a:lnTo>
                    <a:pt x="1774" y="1211"/>
                  </a:lnTo>
                  <a:lnTo>
                    <a:pt x="1769" y="1215"/>
                  </a:lnTo>
                  <a:lnTo>
                    <a:pt x="1761" y="1219"/>
                  </a:lnTo>
                  <a:lnTo>
                    <a:pt x="1757" y="1219"/>
                  </a:lnTo>
                  <a:lnTo>
                    <a:pt x="1752" y="1224"/>
                  </a:lnTo>
                  <a:lnTo>
                    <a:pt x="1748" y="1228"/>
                  </a:lnTo>
                  <a:lnTo>
                    <a:pt x="1740" y="1228"/>
                  </a:lnTo>
                  <a:lnTo>
                    <a:pt x="1735" y="1228"/>
                  </a:lnTo>
                  <a:lnTo>
                    <a:pt x="1727" y="1232"/>
                  </a:lnTo>
                  <a:lnTo>
                    <a:pt x="1718" y="1232"/>
                  </a:lnTo>
                  <a:lnTo>
                    <a:pt x="1714" y="1232"/>
                  </a:lnTo>
                  <a:lnTo>
                    <a:pt x="1706" y="1232"/>
                  </a:lnTo>
                  <a:lnTo>
                    <a:pt x="1697" y="1232"/>
                  </a:lnTo>
                  <a:lnTo>
                    <a:pt x="1689" y="1232"/>
                  </a:lnTo>
                  <a:lnTo>
                    <a:pt x="1685" y="1228"/>
                  </a:lnTo>
                  <a:lnTo>
                    <a:pt x="1672" y="1224"/>
                  </a:lnTo>
                  <a:lnTo>
                    <a:pt x="1630" y="1211"/>
                  </a:lnTo>
                  <a:lnTo>
                    <a:pt x="1617" y="1207"/>
                  </a:lnTo>
                  <a:lnTo>
                    <a:pt x="1608" y="1202"/>
                  </a:lnTo>
                  <a:lnTo>
                    <a:pt x="1600" y="1202"/>
                  </a:lnTo>
                  <a:lnTo>
                    <a:pt x="1596" y="1202"/>
                  </a:lnTo>
                  <a:lnTo>
                    <a:pt x="1587" y="1202"/>
                  </a:lnTo>
                  <a:lnTo>
                    <a:pt x="1583" y="1202"/>
                  </a:lnTo>
                  <a:lnTo>
                    <a:pt x="1575" y="1207"/>
                  </a:lnTo>
                  <a:lnTo>
                    <a:pt x="1570" y="1207"/>
                  </a:lnTo>
                  <a:lnTo>
                    <a:pt x="1558" y="1215"/>
                  </a:lnTo>
                  <a:lnTo>
                    <a:pt x="1553" y="1219"/>
                  </a:lnTo>
                  <a:lnTo>
                    <a:pt x="1545" y="1224"/>
                  </a:lnTo>
                  <a:lnTo>
                    <a:pt x="1541" y="1224"/>
                  </a:lnTo>
                  <a:lnTo>
                    <a:pt x="1532" y="1228"/>
                  </a:lnTo>
                  <a:lnTo>
                    <a:pt x="1524" y="1232"/>
                  </a:lnTo>
                  <a:lnTo>
                    <a:pt x="1507" y="1236"/>
                  </a:lnTo>
                  <a:lnTo>
                    <a:pt x="1494" y="1236"/>
                  </a:lnTo>
                  <a:lnTo>
                    <a:pt x="1477" y="1240"/>
                  </a:lnTo>
                  <a:lnTo>
                    <a:pt x="1469" y="1245"/>
                  </a:lnTo>
                  <a:lnTo>
                    <a:pt x="1464" y="1245"/>
                  </a:lnTo>
                  <a:lnTo>
                    <a:pt x="1464" y="1249"/>
                  </a:lnTo>
                  <a:lnTo>
                    <a:pt x="1460" y="1249"/>
                  </a:lnTo>
                  <a:lnTo>
                    <a:pt x="1456" y="1253"/>
                  </a:lnTo>
                  <a:lnTo>
                    <a:pt x="1452" y="1266"/>
                  </a:lnTo>
                  <a:lnTo>
                    <a:pt x="1439" y="1287"/>
                  </a:lnTo>
                  <a:lnTo>
                    <a:pt x="1426" y="1304"/>
                  </a:lnTo>
                  <a:lnTo>
                    <a:pt x="1422" y="1308"/>
                  </a:lnTo>
                  <a:lnTo>
                    <a:pt x="1418" y="1317"/>
                  </a:lnTo>
                  <a:lnTo>
                    <a:pt x="1414" y="1325"/>
                  </a:lnTo>
                  <a:lnTo>
                    <a:pt x="1405" y="1334"/>
                  </a:lnTo>
                  <a:lnTo>
                    <a:pt x="1397" y="1342"/>
                  </a:lnTo>
                  <a:lnTo>
                    <a:pt x="1376" y="1363"/>
                  </a:lnTo>
                  <a:lnTo>
                    <a:pt x="1367" y="1372"/>
                  </a:lnTo>
                  <a:lnTo>
                    <a:pt x="1359" y="1380"/>
                  </a:lnTo>
                  <a:lnTo>
                    <a:pt x="1350" y="1389"/>
                  </a:lnTo>
                  <a:lnTo>
                    <a:pt x="1329" y="1414"/>
                  </a:lnTo>
                  <a:lnTo>
                    <a:pt x="1325" y="1423"/>
                  </a:lnTo>
                  <a:lnTo>
                    <a:pt x="1321" y="1427"/>
                  </a:lnTo>
                  <a:lnTo>
                    <a:pt x="1316" y="1431"/>
                  </a:lnTo>
                  <a:lnTo>
                    <a:pt x="1312" y="1431"/>
                  </a:lnTo>
                  <a:lnTo>
                    <a:pt x="1308" y="1435"/>
                  </a:lnTo>
                  <a:lnTo>
                    <a:pt x="1299" y="1435"/>
                  </a:lnTo>
                  <a:lnTo>
                    <a:pt x="1295" y="1439"/>
                  </a:lnTo>
                  <a:lnTo>
                    <a:pt x="1291" y="1439"/>
                  </a:lnTo>
                  <a:lnTo>
                    <a:pt x="1282" y="1439"/>
                  </a:lnTo>
                  <a:lnTo>
                    <a:pt x="1274" y="1439"/>
                  </a:lnTo>
                  <a:lnTo>
                    <a:pt x="1270" y="1439"/>
                  </a:lnTo>
                  <a:lnTo>
                    <a:pt x="1265" y="1439"/>
                  </a:lnTo>
                  <a:lnTo>
                    <a:pt x="1265" y="1444"/>
                  </a:lnTo>
                  <a:lnTo>
                    <a:pt x="1257" y="1444"/>
                  </a:lnTo>
                  <a:lnTo>
                    <a:pt x="1253" y="1448"/>
                  </a:lnTo>
                  <a:lnTo>
                    <a:pt x="1244" y="1456"/>
                  </a:lnTo>
                  <a:lnTo>
                    <a:pt x="1240" y="1461"/>
                  </a:lnTo>
                  <a:lnTo>
                    <a:pt x="1236" y="1465"/>
                  </a:lnTo>
                  <a:lnTo>
                    <a:pt x="1232" y="1469"/>
                  </a:lnTo>
                  <a:lnTo>
                    <a:pt x="1227" y="1473"/>
                  </a:lnTo>
                  <a:lnTo>
                    <a:pt x="1223" y="1478"/>
                  </a:lnTo>
                  <a:lnTo>
                    <a:pt x="1219" y="1482"/>
                  </a:lnTo>
                  <a:lnTo>
                    <a:pt x="1219" y="1486"/>
                  </a:lnTo>
                  <a:lnTo>
                    <a:pt x="1215" y="1494"/>
                  </a:lnTo>
                  <a:lnTo>
                    <a:pt x="1210" y="1503"/>
                  </a:lnTo>
                  <a:lnTo>
                    <a:pt x="1206" y="1511"/>
                  </a:lnTo>
                  <a:lnTo>
                    <a:pt x="1206" y="1520"/>
                  </a:lnTo>
                  <a:lnTo>
                    <a:pt x="1202" y="1533"/>
                  </a:lnTo>
                  <a:lnTo>
                    <a:pt x="1198" y="1545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202" y="1566"/>
                  </a:lnTo>
                  <a:lnTo>
                    <a:pt x="1206" y="1566"/>
                  </a:lnTo>
                  <a:lnTo>
                    <a:pt x="1215" y="1566"/>
                  </a:lnTo>
                  <a:lnTo>
                    <a:pt x="1219" y="1562"/>
                  </a:lnTo>
                  <a:lnTo>
                    <a:pt x="1223" y="1562"/>
                  </a:lnTo>
                  <a:lnTo>
                    <a:pt x="1227" y="1562"/>
                  </a:lnTo>
                  <a:lnTo>
                    <a:pt x="1232" y="1562"/>
                  </a:lnTo>
                  <a:lnTo>
                    <a:pt x="1236" y="1566"/>
                  </a:lnTo>
                  <a:lnTo>
                    <a:pt x="1240" y="1566"/>
                  </a:lnTo>
                  <a:lnTo>
                    <a:pt x="1240" y="1571"/>
                  </a:lnTo>
                  <a:lnTo>
                    <a:pt x="1244" y="1571"/>
                  </a:lnTo>
                  <a:lnTo>
                    <a:pt x="1244" y="1575"/>
                  </a:lnTo>
                  <a:lnTo>
                    <a:pt x="1249" y="1579"/>
                  </a:lnTo>
                  <a:lnTo>
                    <a:pt x="1249" y="1583"/>
                  </a:lnTo>
                  <a:lnTo>
                    <a:pt x="1253" y="1588"/>
                  </a:lnTo>
                  <a:lnTo>
                    <a:pt x="1253" y="1592"/>
                  </a:lnTo>
                  <a:lnTo>
                    <a:pt x="1257" y="1605"/>
                  </a:lnTo>
                  <a:lnTo>
                    <a:pt x="1261" y="1622"/>
                  </a:lnTo>
                  <a:lnTo>
                    <a:pt x="1265" y="1643"/>
                  </a:lnTo>
                  <a:lnTo>
                    <a:pt x="1265" y="1647"/>
                  </a:lnTo>
                  <a:lnTo>
                    <a:pt x="1265" y="1651"/>
                  </a:lnTo>
                  <a:lnTo>
                    <a:pt x="1265" y="1655"/>
                  </a:lnTo>
                  <a:lnTo>
                    <a:pt x="1265" y="1660"/>
                  </a:lnTo>
                  <a:lnTo>
                    <a:pt x="1261" y="1668"/>
                  </a:lnTo>
                  <a:lnTo>
                    <a:pt x="1253" y="1702"/>
                  </a:lnTo>
                  <a:lnTo>
                    <a:pt x="1253" y="1706"/>
                  </a:lnTo>
                  <a:lnTo>
                    <a:pt x="1249" y="1710"/>
                  </a:lnTo>
                  <a:lnTo>
                    <a:pt x="1249" y="1715"/>
                  </a:lnTo>
                  <a:lnTo>
                    <a:pt x="1244" y="1715"/>
                  </a:lnTo>
                  <a:lnTo>
                    <a:pt x="1244" y="1719"/>
                  </a:lnTo>
                  <a:lnTo>
                    <a:pt x="1240" y="1719"/>
                  </a:lnTo>
                  <a:lnTo>
                    <a:pt x="1240" y="1723"/>
                  </a:lnTo>
                  <a:lnTo>
                    <a:pt x="1236" y="1723"/>
                  </a:lnTo>
                  <a:lnTo>
                    <a:pt x="1223" y="1723"/>
                  </a:lnTo>
                  <a:lnTo>
                    <a:pt x="1219" y="1727"/>
                  </a:lnTo>
                  <a:lnTo>
                    <a:pt x="1215" y="1727"/>
                  </a:lnTo>
                  <a:lnTo>
                    <a:pt x="1206" y="1732"/>
                  </a:lnTo>
                  <a:lnTo>
                    <a:pt x="1202" y="1732"/>
                  </a:lnTo>
                  <a:lnTo>
                    <a:pt x="1194" y="1736"/>
                  </a:lnTo>
                  <a:lnTo>
                    <a:pt x="1185" y="1740"/>
                  </a:lnTo>
                  <a:lnTo>
                    <a:pt x="1181" y="1744"/>
                  </a:lnTo>
                  <a:lnTo>
                    <a:pt x="1177" y="1744"/>
                  </a:lnTo>
                  <a:lnTo>
                    <a:pt x="1172" y="1749"/>
                  </a:lnTo>
                  <a:lnTo>
                    <a:pt x="1168" y="1757"/>
                  </a:lnTo>
                  <a:lnTo>
                    <a:pt x="1164" y="1761"/>
                  </a:lnTo>
                  <a:lnTo>
                    <a:pt x="1164" y="1765"/>
                  </a:lnTo>
                  <a:lnTo>
                    <a:pt x="1160" y="1778"/>
                  </a:lnTo>
                  <a:lnTo>
                    <a:pt x="1155" y="1799"/>
                  </a:lnTo>
                  <a:lnTo>
                    <a:pt x="1151" y="1812"/>
                  </a:lnTo>
                  <a:lnTo>
                    <a:pt x="1147" y="1825"/>
                  </a:lnTo>
                  <a:lnTo>
                    <a:pt x="1138" y="1854"/>
                  </a:lnTo>
                  <a:lnTo>
                    <a:pt x="1130" y="1888"/>
                  </a:lnTo>
                  <a:lnTo>
                    <a:pt x="1130" y="1897"/>
                  </a:lnTo>
                  <a:lnTo>
                    <a:pt x="1126" y="1897"/>
                  </a:lnTo>
                  <a:lnTo>
                    <a:pt x="1126" y="1901"/>
                  </a:lnTo>
                  <a:lnTo>
                    <a:pt x="1122" y="1901"/>
                  </a:lnTo>
                  <a:lnTo>
                    <a:pt x="1117" y="1901"/>
                  </a:lnTo>
                  <a:lnTo>
                    <a:pt x="1109" y="1897"/>
                  </a:lnTo>
                  <a:lnTo>
                    <a:pt x="1083" y="1897"/>
                  </a:lnTo>
                  <a:lnTo>
                    <a:pt x="1075" y="1897"/>
                  </a:lnTo>
                  <a:lnTo>
                    <a:pt x="1067" y="1897"/>
                  </a:lnTo>
                  <a:lnTo>
                    <a:pt x="1045" y="1897"/>
                  </a:lnTo>
                  <a:lnTo>
                    <a:pt x="999" y="1897"/>
                  </a:lnTo>
                  <a:lnTo>
                    <a:pt x="978" y="1897"/>
                  </a:lnTo>
                  <a:lnTo>
                    <a:pt x="965" y="1897"/>
                  </a:lnTo>
                  <a:lnTo>
                    <a:pt x="956" y="1897"/>
                  </a:lnTo>
                  <a:lnTo>
                    <a:pt x="952" y="1897"/>
                  </a:lnTo>
                  <a:lnTo>
                    <a:pt x="948" y="1897"/>
                  </a:lnTo>
                  <a:lnTo>
                    <a:pt x="940" y="1901"/>
                  </a:lnTo>
                  <a:lnTo>
                    <a:pt x="931" y="1901"/>
                  </a:lnTo>
                  <a:lnTo>
                    <a:pt x="923" y="1905"/>
                  </a:lnTo>
                  <a:lnTo>
                    <a:pt x="889" y="1914"/>
                  </a:lnTo>
                  <a:lnTo>
                    <a:pt x="889" y="1909"/>
                  </a:lnTo>
                  <a:lnTo>
                    <a:pt x="893" y="1888"/>
                  </a:lnTo>
                  <a:lnTo>
                    <a:pt x="893" y="1876"/>
                  </a:lnTo>
                  <a:lnTo>
                    <a:pt x="893" y="1850"/>
                  </a:lnTo>
                  <a:lnTo>
                    <a:pt x="893" y="1837"/>
                  </a:lnTo>
                  <a:lnTo>
                    <a:pt x="893" y="1825"/>
                  </a:lnTo>
                  <a:lnTo>
                    <a:pt x="893" y="1816"/>
                  </a:lnTo>
                  <a:lnTo>
                    <a:pt x="889" y="1808"/>
                  </a:lnTo>
                  <a:lnTo>
                    <a:pt x="889" y="1804"/>
                  </a:lnTo>
                  <a:lnTo>
                    <a:pt x="884" y="1799"/>
                  </a:lnTo>
                  <a:lnTo>
                    <a:pt x="880" y="1799"/>
                  </a:lnTo>
                  <a:lnTo>
                    <a:pt x="876" y="1799"/>
                  </a:lnTo>
                  <a:lnTo>
                    <a:pt x="872" y="1799"/>
                  </a:lnTo>
                  <a:lnTo>
                    <a:pt x="868" y="1804"/>
                  </a:lnTo>
                  <a:lnTo>
                    <a:pt x="863" y="1804"/>
                  </a:lnTo>
                  <a:lnTo>
                    <a:pt x="855" y="1799"/>
                  </a:lnTo>
                  <a:lnTo>
                    <a:pt x="851" y="1799"/>
                  </a:lnTo>
                  <a:lnTo>
                    <a:pt x="846" y="1799"/>
                  </a:lnTo>
                  <a:lnTo>
                    <a:pt x="842" y="1795"/>
                  </a:lnTo>
                  <a:lnTo>
                    <a:pt x="838" y="1791"/>
                  </a:lnTo>
                  <a:lnTo>
                    <a:pt x="834" y="1787"/>
                  </a:lnTo>
                  <a:lnTo>
                    <a:pt x="821" y="1778"/>
                  </a:lnTo>
                  <a:lnTo>
                    <a:pt x="813" y="1770"/>
                  </a:lnTo>
                  <a:lnTo>
                    <a:pt x="808" y="1765"/>
                  </a:lnTo>
                  <a:lnTo>
                    <a:pt x="804" y="1757"/>
                  </a:lnTo>
                  <a:lnTo>
                    <a:pt x="800" y="1753"/>
                  </a:lnTo>
                  <a:lnTo>
                    <a:pt x="800" y="1749"/>
                  </a:lnTo>
                  <a:lnTo>
                    <a:pt x="791" y="1736"/>
                  </a:lnTo>
                  <a:lnTo>
                    <a:pt x="787" y="1732"/>
                  </a:lnTo>
                  <a:lnTo>
                    <a:pt x="783" y="1727"/>
                  </a:lnTo>
                  <a:lnTo>
                    <a:pt x="770" y="1710"/>
                  </a:lnTo>
                  <a:lnTo>
                    <a:pt x="766" y="1706"/>
                  </a:lnTo>
                  <a:lnTo>
                    <a:pt x="762" y="1706"/>
                  </a:lnTo>
                  <a:lnTo>
                    <a:pt x="757" y="1702"/>
                  </a:lnTo>
                  <a:lnTo>
                    <a:pt x="753" y="1698"/>
                  </a:lnTo>
                  <a:lnTo>
                    <a:pt x="749" y="1698"/>
                  </a:lnTo>
                  <a:lnTo>
                    <a:pt x="745" y="1698"/>
                  </a:lnTo>
                  <a:lnTo>
                    <a:pt x="741" y="1698"/>
                  </a:lnTo>
                  <a:lnTo>
                    <a:pt x="736" y="1698"/>
                  </a:lnTo>
                  <a:lnTo>
                    <a:pt x="728" y="1702"/>
                  </a:lnTo>
                  <a:lnTo>
                    <a:pt x="724" y="1702"/>
                  </a:lnTo>
                  <a:lnTo>
                    <a:pt x="698" y="1710"/>
                  </a:lnTo>
                  <a:lnTo>
                    <a:pt x="690" y="1710"/>
                  </a:lnTo>
                  <a:lnTo>
                    <a:pt x="686" y="1710"/>
                  </a:lnTo>
                  <a:lnTo>
                    <a:pt x="677" y="1710"/>
                  </a:lnTo>
                  <a:lnTo>
                    <a:pt x="673" y="1715"/>
                  </a:lnTo>
                  <a:lnTo>
                    <a:pt x="664" y="1715"/>
                  </a:lnTo>
                  <a:lnTo>
                    <a:pt x="660" y="1715"/>
                  </a:lnTo>
                  <a:lnTo>
                    <a:pt x="652" y="1715"/>
                  </a:lnTo>
                  <a:lnTo>
                    <a:pt x="647" y="1710"/>
                  </a:lnTo>
                  <a:lnTo>
                    <a:pt x="643" y="1710"/>
                  </a:lnTo>
                  <a:lnTo>
                    <a:pt x="635" y="1706"/>
                  </a:lnTo>
                  <a:lnTo>
                    <a:pt x="630" y="1706"/>
                  </a:lnTo>
                  <a:lnTo>
                    <a:pt x="622" y="1698"/>
                  </a:lnTo>
                  <a:lnTo>
                    <a:pt x="597" y="1685"/>
                  </a:lnTo>
                  <a:lnTo>
                    <a:pt x="580" y="1672"/>
                  </a:lnTo>
                  <a:lnTo>
                    <a:pt x="571" y="1668"/>
                  </a:lnTo>
                  <a:lnTo>
                    <a:pt x="554" y="1655"/>
                  </a:lnTo>
                  <a:lnTo>
                    <a:pt x="550" y="1651"/>
                  </a:lnTo>
                  <a:lnTo>
                    <a:pt x="546" y="1647"/>
                  </a:lnTo>
                  <a:lnTo>
                    <a:pt x="542" y="1643"/>
                  </a:lnTo>
                  <a:lnTo>
                    <a:pt x="537" y="1638"/>
                  </a:lnTo>
                  <a:lnTo>
                    <a:pt x="537" y="1634"/>
                  </a:lnTo>
                  <a:lnTo>
                    <a:pt x="533" y="1630"/>
                  </a:lnTo>
                  <a:lnTo>
                    <a:pt x="533" y="1626"/>
                  </a:lnTo>
                  <a:lnTo>
                    <a:pt x="529" y="1617"/>
                  </a:lnTo>
                  <a:lnTo>
                    <a:pt x="525" y="1609"/>
                  </a:lnTo>
                  <a:lnTo>
                    <a:pt x="525" y="1600"/>
                  </a:lnTo>
                  <a:lnTo>
                    <a:pt x="525" y="1592"/>
                  </a:lnTo>
                  <a:lnTo>
                    <a:pt x="520" y="1571"/>
                  </a:lnTo>
                  <a:lnTo>
                    <a:pt x="520" y="1566"/>
                  </a:lnTo>
                  <a:lnTo>
                    <a:pt x="520" y="1562"/>
                  </a:lnTo>
                  <a:lnTo>
                    <a:pt x="520" y="1554"/>
                  </a:lnTo>
                  <a:lnTo>
                    <a:pt x="516" y="1550"/>
                  </a:lnTo>
                  <a:lnTo>
                    <a:pt x="512" y="1545"/>
                  </a:lnTo>
                  <a:lnTo>
                    <a:pt x="512" y="1541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499" y="1537"/>
                  </a:lnTo>
                  <a:lnTo>
                    <a:pt x="495" y="1537"/>
                  </a:lnTo>
                  <a:lnTo>
                    <a:pt x="491" y="1537"/>
                  </a:lnTo>
                  <a:lnTo>
                    <a:pt x="482" y="1537"/>
                  </a:lnTo>
                  <a:lnTo>
                    <a:pt x="474" y="1537"/>
                  </a:lnTo>
                  <a:lnTo>
                    <a:pt x="465" y="1537"/>
                  </a:lnTo>
                  <a:lnTo>
                    <a:pt x="461" y="1537"/>
                  </a:lnTo>
                  <a:lnTo>
                    <a:pt x="453" y="1537"/>
                  </a:lnTo>
                  <a:lnTo>
                    <a:pt x="444" y="1537"/>
                  </a:lnTo>
                  <a:lnTo>
                    <a:pt x="432" y="1537"/>
                  </a:lnTo>
                  <a:lnTo>
                    <a:pt x="423" y="1541"/>
                  </a:lnTo>
                  <a:lnTo>
                    <a:pt x="415" y="1541"/>
                  </a:lnTo>
                  <a:lnTo>
                    <a:pt x="410" y="1541"/>
                  </a:lnTo>
                  <a:lnTo>
                    <a:pt x="406" y="1545"/>
                  </a:lnTo>
                  <a:lnTo>
                    <a:pt x="402" y="1545"/>
                  </a:lnTo>
                  <a:lnTo>
                    <a:pt x="398" y="1545"/>
                  </a:lnTo>
                  <a:lnTo>
                    <a:pt x="393" y="1550"/>
                  </a:lnTo>
                  <a:lnTo>
                    <a:pt x="389" y="1550"/>
                  </a:lnTo>
                  <a:lnTo>
                    <a:pt x="385" y="1554"/>
                  </a:lnTo>
                  <a:lnTo>
                    <a:pt x="372" y="1562"/>
                  </a:lnTo>
                  <a:lnTo>
                    <a:pt x="368" y="1566"/>
                  </a:lnTo>
                  <a:lnTo>
                    <a:pt x="364" y="1566"/>
                  </a:lnTo>
                  <a:lnTo>
                    <a:pt x="355" y="1571"/>
                  </a:lnTo>
                  <a:lnTo>
                    <a:pt x="351" y="1571"/>
                  </a:lnTo>
                  <a:lnTo>
                    <a:pt x="347" y="1571"/>
                  </a:lnTo>
                  <a:lnTo>
                    <a:pt x="343" y="1571"/>
                  </a:lnTo>
                  <a:lnTo>
                    <a:pt x="338" y="1571"/>
                  </a:lnTo>
                  <a:lnTo>
                    <a:pt x="334" y="1571"/>
                  </a:lnTo>
                  <a:lnTo>
                    <a:pt x="330" y="1566"/>
                  </a:lnTo>
                  <a:lnTo>
                    <a:pt x="330" y="1562"/>
                  </a:lnTo>
                  <a:lnTo>
                    <a:pt x="326" y="1554"/>
                  </a:lnTo>
                  <a:lnTo>
                    <a:pt x="326" y="1550"/>
                  </a:lnTo>
                  <a:lnTo>
                    <a:pt x="326" y="1541"/>
                  </a:lnTo>
                  <a:lnTo>
                    <a:pt x="330" y="1533"/>
                  </a:lnTo>
                  <a:lnTo>
                    <a:pt x="330" y="1524"/>
                  </a:lnTo>
                  <a:lnTo>
                    <a:pt x="334" y="1511"/>
                  </a:lnTo>
                  <a:lnTo>
                    <a:pt x="334" y="1507"/>
                  </a:lnTo>
                  <a:lnTo>
                    <a:pt x="334" y="1499"/>
                  </a:lnTo>
                  <a:lnTo>
                    <a:pt x="334" y="1494"/>
                  </a:lnTo>
                  <a:lnTo>
                    <a:pt x="330" y="1490"/>
                  </a:lnTo>
                  <a:lnTo>
                    <a:pt x="326" y="1482"/>
                  </a:lnTo>
                  <a:lnTo>
                    <a:pt x="317" y="1473"/>
                  </a:lnTo>
                  <a:lnTo>
                    <a:pt x="317" y="1469"/>
                  </a:lnTo>
                  <a:lnTo>
                    <a:pt x="313" y="1465"/>
                  </a:lnTo>
                  <a:lnTo>
                    <a:pt x="309" y="1461"/>
                  </a:lnTo>
                  <a:lnTo>
                    <a:pt x="305" y="1461"/>
                  </a:lnTo>
                  <a:lnTo>
                    <a:pt x="296" y="1456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62" y="1456"/>
                  </a:lnTo>
                  <a:lnTo>
                    <a:pt x="254" y="1456"/>
                  </a:lnTo>
                  <a:lnTo>
                    <a:pt x="249" y="1456"/>
                  </a:lnTo>
                  <a:lnTo>
                    <a:pt x="245" y="1452"/>
                  </a:lnTo>
                  <a:lnTo>
                    <a:pt x="245" y="1448"/>
                  </a:lnTo>
                  <a:lnTo>
                    <a:pt x="249" y="1444"/>
                  </a:lnTo>
                  <a:lnTo>
                    <a:pt x="254" y="1439"/>
                  </a:lnTo>
                  <a:lnTo>
                    <a:pt x="262" y="1435"/>
                  </a:lnTo>
                  <a:lnTo>
                    <a:pt x="262" y="1431"/>
                  </a:lnTo>
                  <a:lnTo>
                    <a:pt x="275" y="1427"/>
                  </a:lnTo>
                  <a:lnTo>
                    <a:pt x="275" y="1423"/>
                  </a:lnTo>
                  <a:lnTo>
                    <a:pt x="279" y="1423"/>
                  </a:lnTo>
                  <a:lnTo>
                    <a:pt x="279" y="1418"/>
                  </a:lnTo>
                  <a:lnTo>
                    <a:pt x="283" y="1418"/>
                  </a:lnTo>
                  <a:lnTo>
                    <a:pt x="283" y="1414"/>
                  </a:lnTo>
                  <a:lnTo>
                    <a:pt x="283" y="1410"/>
                  </a:lnTo>
                  <a:lnTo>
                    <a:pt x="283" y="1397"/>
                  </a:lnTo>
                  <a:lnTo>
                    <a:pt x="283" y="1393"/>
                  </a:lnTo>
                  <a:lnTo>
                    <a:pt x="283" y="1389"/>
                  </a:lnTo>
                  <a:lnTo>
                    <a:pt x="283" y="1384"/>
                  </a:lnTo>
                  <a:lnTo>
                    <a:pt x="288" y="1384"/>
                  </a:lnTo>
                  <a:lnTo>
                    <a:pt x="292" y="1384"/>
                  </a:lnTo>
                  <a:lnTo>
                    <a:pt x="296" y="1380"/>
                  </a:lnTo>
                  <a:lnTo>
                    <a:pt x="305" y="1376"/>
                  </a:lnTo>
                  <a:lnTo>
                    <a:pt x="313" y="1372"/>
                  </a:lnTo>
                  <a:lnTo>
                    <a:pt x="317" y="1367"/>
                  </a:lnTo>
                  <a:lnTo>
                    <a:pt x="321" y="1367"/>
                  </a:lnTo>
                  <a:lnTo>
                    <a:pt x="326" y="1363"/>
                  </a:lnTo>
                  <a:lnTo>
                    <a:pt x="334" y="1355"/>
                  </a:lnTo>
                  <a:lnTo>
                    <a:pt x="334" y="1351"/>
                  </a:lnTo>
                  <a:lnTo>
                    <a:pt x="338" y="1346"/>
                  </a:lnTo>
                  <a:lnTo>
                    <a:pt x="343" y="1342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47" y="1329"/>
                  </a:lnTo>
                  <a:lnTo>
                    <a:pt x="347" y="1325"/>
                  </a:lnTo>
                  <a:lnTo>
                    <a:pt x="347" y="1321"/>
                  </a:lnTo>
                  <a:lnTo>
                    <a:pt x="347" y="1317"/>
                  </a:lnTo>
                  <a:lnTo>
                    <a:pt x="347" y="1312"/>
                  </a:lnTo>
                  <a:lnTo>
                    <a:pt x="347" y="1308"/>
                  </a:lnTo>
                  <a:lnTo>
                    <a:pt x="343" y="1304"/>
                  </a:lnTo>
                  <a:lnTo>
                    <a:pt x="343" y="1300"/>
                  </a:lnTo>
                  <a:lnTo>
                    <a:pt x="338" y="1296"/>
                  </a:lnTo>
                  <a:lnTo>
                    <a:pt x="334" y="1291"/>
                  </a:lnTo>
                  <a:lnTo>
                    <a:pt x="330" y="1287"/>
                  </a:lnTo>
                  <a:lnTo>
                    <a:pt x="326" y="1279"/>
                  </a:lnTo>
                  <a:lnTo>
                    <a:pt x="321" y="1274"/>
                  </a:lnTo>
                  <a:lnTo>
                    <a:pt x="317" y="1270"/>
                  </a:lnTo>
                  <a:lnTo>
                    <a:pt x="313" y="1266"/>
                  </a:lnTo>
                  <a:lnTo>
                    <a:pt x="309" y="1266"/>
                  </a:lnTo>
                  <a:lnTo>
                    <a:pt x="305" y="1262"/>
                  </a:lnTo>
                  <a:lnTo>
                    <a:pt x="300" y="1262"/>
                  </a:lnTo>
                  <a:lnTo>
                    <a:pt x="292" y="1262"/>
                  </a:lnTo>
                  <a:lnTo>
                    <a:pt x="288" y="1262"/>
                  </a:lnTo>
                  <a:lnTo>
                    <a:pt x="279" y="1262"/>
                  </a:lnTo>
                  <a:lnTo>
                    <a:pt x="275" y="1266"/>
                  </a:lnTo>
                  <a:lnTo>
                    <a:pt x="271" y="1270"/>
                  </a:lnTo>
                  <a:lnTo>
                    <a:pt x="266" y="1274"/>
                  </a:lnTo>
                  <a:lnTo>
                    <a:pt x="262" y="1274"/>
                  </a:lnTo>
                  <a:lnTo>
                    <a:pt x="249" y="1287"/>
                  </a:lnTo>
                  <a:lnTo>
                    <a:pt x="245" y="1291"/>
                  </a:lnTo>
                  <a:lnTo>
                    <a:pt x="241" y="1296"/>
                  </a:lnTo>
                  <a:lnTo>
                    <a:pt x="233" y="1300"/>
                  </a:lnTo>
                  <a:lnTo>
                    <a:pt x="228" y="1304"/>
                  </a:lnTo>
                  <a:lnTo>
                    <a:pt x="220" y="1304"/>
                  </a:lnTo>
                  <a:lnTo>
                    <a:pt x="216" y="1308"/>
                  </a:lnTo>
                  <a:lnTo>
                    <a:pt x="207" y="1312"/>
                  </a:lnTo>
                  <a:lnTo>
                    <a:pt x="199" y="1312"/>
                  </a:lnTo>
                  <a:lnTo>
                    <a:pt x="194" y="1317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86" y="1312"/>
                  </a:lnTo>
                  <a:lnTo>
                    <a:pt x="182" y="1312"/>
                  </a:lnTo>
                  <a:lnTo>
                    <a:pt x="182" y="1308"/>
                  </a:lnTo>
                  <a:lnTo>
                    <a:pt x="182" y="1304"/>
                  </a:lnTo>
                  <a:lnTo>
                    <a:pt x="182" y="1296"/>
                  </a:lnTo>
                  <a:lnTo>
                    <a:pt x="177" y="1291"/>
                  </a:lnTo>
                  <a:lnTo>
                    <a:pt x="177" y="1283"/>
                  </a:lnTo>
                  <a:lnTo>
                    <a:pt x="177" y="1266"/>
                  </a:lnTo>
                  <a:lnTo>
                    <a:pt x="182" y="1228"/>
                  </a:lnTo>
                  <a:lnTo>
                    <a:pt x="182" y="1211"/>
                  </a:lnTo>
                  <a:lnTo>
                    <a:pt x="182" y="1202"/>
                  </a:lnTo>
                  <a:lnTo>
                    <a:pt x="182" y="1198"/>
                  </a:lnTo>
                  <a:lnTo>
                    <a:pt x="182" y="1185"/>
                  </a:lnTo>
                  <a:lnTo>
                    <a:pt x="182" y="1177"/>
                  </a:lnTo>
                  <a:lnTo>
                    <a:pt x="182" y="1173"/>
                  </a:lnTo>
                  <a:lnTo>
                    <a:pt x="177" y="1168"/>
                  </a:lnTo>
                  <a:lnTo>
                    <a:pt x="177" y="1164"/>
                  </a:lnTo>
                  <a:lnTo>
                    <a:pt x="177" y="1160"/>
                  </a:lnTo>
                  <a:lnTo>
                    <a:pt x="173" y="1156"/>
                  </a:lnTo>
                  <a:lnTo>
                    <a:pt x="173" y="1152"/>
                  </a:lnTo>
                  <a:lnTo>
                    <a:pt x="169" y="1147"/>
                  </a:lnTo>
                  <a:lnTo>
                    <a:pt x="161" y="1139"/>
                  </a:lnTo>
                  <a:lnTo>
                    <a:pt x="156" y="1139"/>
                  </a:lnTo>
                  <a:lnTo>
                    <a:pt x="148" y="1126"/>
                  </a:lnTo>
                  <a:lnTo>
                    <a:pt x="144" y="1126"/>
                  </a:lnTo>
                  <a:lnTo>
                    <a:pt x="139" y="1122"/>
                  </a:lnTo>
                  <a:lnTo>
                    <a:pt x="135" y="1118"/>
                  </a:lnTo>
                  <a:lnTo>
                    <a:pt x="131" y="1113"/>
                  </a:lnTo>
                  <a:lnTo>
                    <a:pt x="127" y="1109"/>
                  </a:lnTo>
                  <a:lnTo>
                    <a:pt x="114" y="1101"/>
                  </a:lnTo>
                  <a:lnTo>
                    <a:pt x="110" y="1097"/>
                  </a:lnTo>
                  <a:lnTo>
                    <a:pt x="101" y="1092"/>
                  </a:lnTo>
                  <a:lnTo>
                    <a:pt x="97" y="1092"/>
                  </a:lnTo>
                  <a:lnTo>
                    <a:pt x="93" y="1088"/>
                  </a:lnTo>
                  <a:lnTo>
                    <a:pt x="89" y="1088"/>
                  </a:lnTo>
                  <a:lnTo>
                    <a:pt x="84" y="1084"/>
                  </a:lnTo>
                  <a:lnTo>
                    <a:pt x="76" y="1084"/>
                  </a:lnTo>
                  <a:lnTo>
                    <a:pt x="59" y="1080"/>
                  </a:lnTo>
                  <a:lnTo>
                    <a:pt x="50" y="1080"/>
                  </a:lnTo>
                  <a:lnTo>
                    <a:pt x="38" y="1080"/>
                  </a:lnTo>
                  <a:lnTo>
                    <a:pt x="29" y="1075"/>
                  </a:lnTo>
                  <a:lnTo>
                    <a:pt x="8" y="1075"/>
                  </a:lnTo>
                  <a:lnTo>
                    <a:pt x="0" y="107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8" name="Freeform 24"/>
            <p:cNvSpPr>
              <a:spLocks/>
            </p:cNvSpPr>
            <p:nvPr/>
          </p:nvSpPr>
          <p:spPr bwMode="auto">
            <a:xfrm>
              <a:off x="3301573" y="5161878"/>
              <a:ext cx="70346" cy="42208"/>
            </a:xfrm>
            <a:custGeom>
              <a:avLst/>
              <a:gdLst>
                <a:gd name="T0" fmla="*/ 4 w 220"/>
                <a:gd name="T1" fmla="*/ 43 h 132"/>
                <a:gd name="T2" fmla="*/ 12 w 220"/>
                <a:gd name="T3" fmla="*/ 26 h 132"/>
                <a:gd name="T4" fmla="*/ 21 w 220"/>
                <a:gd name="T5" fmla="*/ 13 h 132"/>
                <a:gd name="T6" fmla="*/ 29 w 220"/>
                <a:gd name="T7" fmla="*/ 9 h 132"/>
                <a:gd name="T8" fmla="*/ 38 w 220"/>
                <a:gd name="T9" fmla="*/ 5 h 132"/>
                <a:gd name="T10" fmla="*/ 46 w 220"/>
                <a:gd name="T11" fmla="*/ 5 h 132"/>
                <a:gd name="T12" fmla="*/ 55 w 220"/>
                <a:gd name="T13" fmla="*/ 0 h 132"/>
                <a:gd name="T14" fmla="*/ 88 w 220"/>
                <a:gd name="T15" fmla="*/ 0 h 132"/>
                <a:gd name="T16" fmla="*/ 101 w 220"/>
                <a:gd name="T17" fmla="*/ 0 h 132"/>
                <a:gd name="T18" fmla="*/ 110 w 220"/>
                <a:gd name="T19" fmla="*/ 0 h 132"/>
                <a:gd name="T20" fmla="*/ 118 w 220"/>
                <a:gd name="T21" fmla="*/ 0 h 132"/>
                <a:gd name="T22" fmla="*/ 165 w 220"/>
                <a:gd name="T23" fmla="*/ 30 h 132"/>
                <a:gd name="T24" fmla="*/ 182 w 220"/>
                <a:gd name="T25" fmla="*/ 43 h 132"/>
                <a:gd name="T26" fmla="*/ 190 w 220"/>
                <a:gd name="T27" fmla="*/ 47 h 132"/>
                <a:gd name="T28" fmla="*/ 203 w 220"/>
                <a:gd name="T29" fmla="*/ 60 h 132"/>
                <a:gd name="T30" fmla="*/ 207 w 220"/>
                <a:gd name="T31" fmla="*/ 64 h 132"/>
                <a:gd name="T32" fmla="*/ 211 w 220"/>
                <a:gd name="T33" fmla="*/ 72 h 132"/>
                <a:gd name="T34" fmla="*/ 216 w 220"/>
                <a:gd name="T35" fmla="*/ 89 h 132"/>
                <a:gd name="T36" fmla="*/ 220 w 220"/>
                <a:gd name="T37" fmla="*/ 102 h 132"/>
                <a:gd name="T38" fmla="*/ 220 w 220"/>
                <a:gd name="T39" fmla="*/ 111 h 132"/>
                <a:gd name="T40" fmla="*/ 216 w 220"/>
                <a:gd name="T41" fmla="*/ 119 h 132"/>
                <a:gd name="T42" fmla="*/ 211 w 220"/>
                <a:gd name="T43" fmla="*/ 127 h 132"/>
                <a:gd name="T44" fmla="*/ 203 w 220"/>
                <a:gd name="T45" fmla="*/ 132 h 132"/>
                <a:gd name="T46" fmla="*/ 194 w 220"/>
                <a:gd name="T47" fmla="*/ 132 h 132"/>
                <a:gd name="T48" fmla="*/ 190 w 220"/>
                <a:gd name="T49" fmla="*/ 127 h 132"/>
                <a:gd name="T50" fmla="*/ 165 w 220"/>
                <a:gd name="T51" fmla="*/ 119 h 132"/>
                <a:gd name="T52" fmla="*/ 156 w 220"/>
                <a:gd name="T53" fmla="*/ 115 h 132"/>
                <a:gd name="T54" fmla="*/ 144 w 220"/>
                <a:gd name="T55" fmla="*/ 111 h 132"/>
                <a:gd name="T56" fmla="*/ 127 w 220"/>
                <a:gd name="T57" fmla="*/ 111 h 132"/>
                <a:gd name="T58" fmla="*/ 114 w 220"/>
                <a:gd name="T59" fmla="*/ 115 h 132"/>
                <a:gd name="T60" fmla="*/ 105 w 220"/>
                <a:gd name="T61" fmla="*/ 115 h 132"/>
                <a:gd name="T62" fmla="*/ 97 w 220"/>
                <a:gd name="T63" fmla="*/ 115 h 132"/>
                <a:gd name="T64" fmla="*/ 88 w 220"/>
                <a:gd name="T65" fmla="*/ 111 h 132"/>
                <a:gd name="T66" fmla="*/ 76 w 220"/>
                <a:gd name="T67" fmla="*/ 98 h 132"/>
                <a:gd name="T68" fmla="*/ 67 w 220"/>
                <a:gd name="T69" fmla="*/ 94 h 132"/>
                <a:gd name="T70" fmla="*/ 42 w 220"/>
                <a:gd name="T71" fmla="*/ 89 h 132"/>
                <a:gd name="T72" fmla="*/ 25 w 220"/>
                <a:gd name="T73" fmla="*/ 81 h 132"/>
                <a:gd name="T74" fmla="*/ 17 w 220"/>
                <a:gd name="T75" fmla="*/ 77 h 132"/>
                <a:gd name="T76" fmla="*/ 12 w 220"/>
                <a:gd name="T77" fmla="*/ 68 h 132"/>
                <a:gd name="T78" fmla="*/ 8 w 220"/>
                <a:gd name="T79" fmla="*/ 64 h 132"/>
                <a:gd name="T80" fmla="*/ 4 w 220"/>
                <a:gd name="T81" fmla="*/ 55 h 132"/>
                <a:gd name="T82" fmla="*/ 0 w 220"/>
                <a:gd name="T83" fmla="*/ 4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132">
                  <a:moveTo>
                    <a:pt x="0" y="43"/>
                  </a:moveTo>
                  <a:lnTo>
                    <a:pt x="4" y="43"/>
                  </a:lnTo>
                  <a:lnTo>
                    <a:pt x="4" y="39"/>
                  </a:lnTo>
                  <a:lnTo>
                    <a:pt x="12" y="26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7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0"/>
                  </a:lnTo>
                  <a:lnTo>
                    <a:pt x="122" y="5"/>
                  </a:lnTo>
                  <a:lnTo>
                    <a:pt x="165" y="30"/>
                  </a:lnTo>
                  <a:lnTo>
                    <a:pt x="173" y="39"/>
                  </a:lnTo>
                  <a:lnTo>
                    <a:pt x="182" y="43"/>
                  </a:lnTo>
                  <a:lnTo>
                    <a:pt x="186" y="47"/>
                  </a:lnTo>
                  <a:lnTo>
                    <a:pt x="190" y="47"/>
                  </a:lnTo>
                  <a:lnTo>
                    <a:pt x="199" y="51"/>
                  </a:lnTo>
                  <a:lnTo>
                    <a:pt x="203" y="60"/>
                  </a:lnTo>
                  <a:lnTo>
                    <a:pt x="207" y="60"/>
                  </a:lnTo>
                  <a:lnTo>
                    <a:pt x="207" y="64"/>
                  </a:lnTo>
                  <a:lnTo>
                    <a:pt x="211" y="68"/>
                  </a:lnTo>
                  <a:lnTo>
                    <a:pt x="211" y="72"/>
                  </a:lnTo>
                  <a:lnTo>
                    <a:pt x="216" y="81"/>
                  </a:lnTo>
                  <a:lnTo>
                    <a:pt x="216" y="89"/>
                  </a:lnTo>
                  <a:lnTo>
                    <a:pt x="220" y="98"/>
                  </a:lnTo>
                  <a:lnTo>
                    <a:pt x="220" y="102"/>
                  </a:lnTo>
                  <a:lnTo>
                    <a:pt x="220" y="106"/>
                  </a:lnTo>
                  <a:lnTo>
                    <a:pt x="220" y="111"/>
                  </a:lnTo>
                  <a:lnTo>
                    <a:pt x="220" y="115"/>
                  </a:lnTo>
                  <a:lnTo>
                    <a:pt x="216" y="119"/>
                  </a:lnTo>
                  <a:lnTo>
                    <a:pt x="216" y="123"/>
                  </a:lnTo>
                  <a:lnTo>
                    <a:pt x="211" y="127"/>
                  </a:lnTo>
                  <a:lnTo>
                    <a:pt x="207" y="127"/>
                  </a:lnTo>
                  <a:lnTo>
                    <a:pt x="203" y="132"/>
                  </a:lnTo>
                  <a:lnTo>
                    <a:pt x="199" y="132"/>
                  </a:lnTo>
                  <a:lnTo>
                    <a:pt x="194" y="132"/>
                  </a:lnTo>
                  <a:lnTo>
                    <a:pt x="194" y="127"/>
                  </a:lnTo>
                  <a:lnTo>
                    <a:pt x="190" y="127"/>
                  </a:lnTo>
                  <a:lnTo>
                    <a:pt x="182" y="123"/>
                  </a:lnTo>
                  <a:lnTo>
                    <a:pt x="165" y="119"/>
                  </a:lnTo>
                  <a:lnTo>
                    <a:pt x="160" y="115"/>
                  </a:lnTo>
                  <a:lnTo>
                    <a:pt x="156" y="115"/>
                  </a:lnTo>
                  <a:lnTo>
                    <a:pt x="152" y="111"/>
                  </a:lnTo>
                  <a:lnTo>
                    <a:pt x="144" y="111"/>
                  </a:lnTo>
                  <a:lnTo>
                    <a:pt x="135" y="111"/>
                  </a:lnTo>
                  <a:lnTo>
                    <a:pt x="127" y="111"/>
                  </a:lnTo>
                  <a:lnTo>
                    <a:pt x="118" y="115"/>
                  </a:lnTo>
                  <a:lnTo>
                    <a:pt x="114" y="115"/>
                  </a:lnTo>
                  <a:lnTo>
                    <a:pt x="110" y="115"/>
                  </a:lnTo>
                  <a:lnTo>
                    <a:pt x="105" y="115"/>
                  </a:lnTo>
                  <a:lnTo>
                    <a:pt x="101" y="115"/>
                  </a:lnTo>
                  <a:lnTo>
                    <a:pt x="97" y="115"/>
                  </a:lnTo>
                  <a:lnTo>
                    <a:pt x="93" y="111"/>
                  </a:lnTo>
                  <a:lnTo>
                    <a:pt x="88" y="111"/>
                  </a:lnTo>
                  <a:lnTo>
                    <a:pt x="84" y="106"/>
                  </a:lnTo>
                  <a:lnTo>
                    <a:pt x="76" y="98"/>
                  </a:lnTo>
                  <a:lnTo>
                    <a:pt x="72" y="98"/>
                  </a:lnTo>
                  <a:lnTo>
                    <a:pt x="67" y="94"/>
                  </a:lnTo>
                  <a:lnTo>
                    <a:pt x="63" y="94"/>
                  </a:lnTo>
                  <a:lnTo>
                    <a:pt x="42" y="89"/>
                  </a:lnTo>
                  <a:lnTo>
                    <a:pt x="33" y="85"/>
                  </a:lnTo>
                  <a:lnTo>
                    <a:pt x="25" y="81"/>
                  </a:lnTo>
                  <a:lnTo>
                    <a:pt x="21" y="81"/>
                  </a:lnTo>
                  <a:lnTo>
                    <a:pt x="17" y="77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55"/>
                  </a:lnTo>
                  <a:lnTo>
                    <a:pt x="4" y="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49" name="Freeform 25"/>
            <p:cNvSpPr>
              <a:spLocks/>
            </p:cNvSpPr>
            <p:nvPr/>
          </p:nvSpPr>
          <p:spPr bwMode="auto">
            <a:xfrm>
              <a:off x="3371919" y="4188292"/>
              <a:ext cx="329219" cy="434737"/>
            </a:xfrm>
            <a:custGeom>
              <a:avLst/>
              <a:gdLst>
                <a:gd name="T0" fmla="*/ 55 w 1041"/>
                <a:gd name="T1" fmla="*/ 990 h 1371"/>
                <a:gd name="T2" fmla="*/ 110 w 1041"/>
                <a:gd name="T3" fmla="*/ 978 h 1371"/>
                <a:gd name="T4" fmla="*/ 165 w 1041"/>
                <a:gd name="T5" fmla="*/ 935 h 1371"/>
                <a:gd name="T6" fmla="*/ 194 w 1041"/>
                <a:gd name="T7" fmla="*/ 889 h 1371"/>
                <a:gd name="T8" fmla="*/ 182 w 1041"/>
                <a:gd name="T9" fmla="*/ 804 h 1371"/>
                <a:gd name="T10" fmla="*/ 300 w 1041"/>
                <a:gd name="T11" fmla="*/ 830 h 1371"/>
                <a:gd name="T12" fmla="*/ 381 w 1041"/>
                <a:gd name="T13" fmla="*/ 783 h 1371"/>
                <a:gd name="T14" fmla="*/ 377 w 1041"/>
                <a:gd name="T15" fmla="*/ 719 h 1371"/>
                <a:gd name="T16" fmla="*/ 372 w 1041"/>
                <a:gd name="T17" fmla="*/ 639 h 1371"/>
                <a:gd name="T18" fmla="*/ 423 w 1041"/>
                <a:gd name="T19" fmla="*/ 652 h 1371"/>
                <a:gd name="T20" fmla="*/ 550 w 1041"/>
                <a:gd name="T21" fmla="*/ 584 h 1371"/>
                <a:gd name="T22" fmla="*/ 546 w 1041"/>
                <a:gd name="T23" fmla="*/ 529 h 1371"/>
                <a:gd name="T24" fmla="*/ 491 w 1041"/>
                <a:gd name="T25" fmla="*/ 427 h 1371"/>
                <a:gd name="T26" fmla="*/ 461 w 1041"/>
                <a:gd name="T27" fmla="*/ 296 h 1371"/>
                <a:gd name="T28" fmla="*/ 491 w 1041"/>
                <a:gd name="T29" fmla="*/ 195 h 1371"/>
                <a:gd name="T30" fmla="*/ 448 w 1041"/>
                <a:gd name="T31" fmla="*/ 182 h 1371"/>
                <a:gd name="T32" fmla="*/ 415 w 1041"/>
                <a:gd name="T33" fmla="*/ 131 h 1371"/>
                <a:gd name="T34" fmla="*/ 410 w 1041"/>
                <a:gd name="T35" fmla="*/ 84 h 1371"/>
                <a:gd name="T36" fmla="*/ 364 w 1041"/>
                <a:gd name="T37" fmla="*/ 38 h 1371"/>
                <a:gd name="T38" fmla="*/ 389 w 1041"/>
                <a:gd name="T39" fmla="*/ 0 h 1371"/>
                <a:gd name="T40" fmla="*/ 478 w 1041"/>
                <a:gd name="T41" fmla="*/ 17 h 1371"/>
                <a:gd name="T42" fmla="*/ 546 w 1041"/>
                <a:gd name="T43" fmla="*/ 55 h 1371"/>
                <a:gd name="T44" fmla="*/ 614 w 1041"/>
                <a:gd name="T45" fmla="*/ 63 h 1371"/>
                <a:gd name="T46" fmla="*/ 664 w 1041"/>
                <a:gd name="T47" fmla="*/ 72 h 1371"/>
                <a:gd name="T48" fmla="*/ 702 w 1041"/>
                <a:gd name="T49" fmla="*/ 114 h 1371"/>
                <a:gd name="T50" fmla="*/ 753 w 1041"/>
                <a:gd name="T51" fmla="*/ 152 h 1371"/>
                <a:gd name="T52" fmla="*/ 770 w 1041"/>
                <a:gd name="T53" fmla="*/ 275 h 1371"/>
                <a:gd name="T54" fmla="*/ 791 w 1041"/>
                <a:gd name="T55" fmla="*/ 368 h 1371"/>
                <a:gd name="T56" fmla="*/ 842 w 1041"/>
                <a:gd name="T57" fmla="*/ 398 h 1371"/>
                <a:gd name="T58" fmla="*/ 893 w 1041"/>
                <a:gd name="T59" fmla="*/ 415 h 1371"/>
                <a:gd name="T60" fmla="*/ 893 w 1041"/>
                <a:gd name="T61" fmla="*/ 355 h 1371"/>
                <a:gd name="T62" fmla="*/ 986 w 1041"/>
                <a:gd name="T63" fmla="*/ 423 h 1371"/>
                <a:gd name="T64" fmla="*/ 1020 w 1041"/>
                <a:gd name="T65" fmla="*/ 491 h 1371"/>
                <a:gd name="T66" fmla="*/ 1037 w 1041"/>
                <a:gd name="T67" fmla="*/ 571 h 1371"/>
                <a:gd name="T68" fmla="*/ 1028 w 1041"/>
                <a:gd name="T69" fmla="*/ 639 h 1371"/>
                <a:gd name="T70" fmla="*/ 1041 w 1041"/>
                <a:gd name="T71" fmla="*/ 715 h 1371"/>
                <a:gd name="T72" fmla="*/ 990 w 1041"/>
                <a:gd name="T73" fmla="*/ 804 h 1371"/>
                <a:gd name="T74" fmla="*/ 952 w 1041"/>
                <a:gd name="T75" fmla="*/ 906 h 1371"/>
                <a:gd name="T76" fmla="*/ 897 w 1041"/>
                <a:gd name="T77" fmla="*/ 940 h 1371"/>
                <a:gd name="T78" fmla="*/ 787 w 1041"/>
                <a:gd name="T79" fmla="*/ 969 h 1371"/>
                <a:gd name="T80" fmla="*/ 698 w 1041"/>
                <a:gd name="T81" fmla="*/ 969 h 1371"/>
                <a:gd name="T82" fmla="*/ 647 w 1041"/>
                <a:gd name="T83" fmla="*/ 1016 h 1371"/>
                <a:gd name="T84" fmla="*/ 686 w 1041"/>
                <a:gd name="T85" fmla="*/ 1058 h 1371"/>
                <a:gd name="T86" fmla="*/ 749 w 1041"/>
                <a:gd name="T87" fmla="*/ 1105 h 1371"/>
                <a:gd name="T88" fmla="*/ 787 w 1041"/>
                <a:gd name="T89" fmla="*/ 1147 h 1371"/>
                <a:gd name="T90" fmla="*/ 787 w 1041"/>
                <a:gd name="T91" fmla="*/ 1185 h 1371"/>
                <a:gd name="T92" fmla="*/ 715 w 1041"/>
                <a:gd name="T93" fmla="*/ 1173 h 1371"/>
                <a:gd name="T94" fmla="*/ 715 w 1041"/>
                <a:gd name="T95" fmla="*/ 1202 h 1371"/>
                <a:gd name="T96" fmla="*/ 660 w 1041"/>
                <a:gd name="T97" fmla="*/ 1283 h 1371"/>
                <a:gd name="T98" fmla="*/ 614 w 1041"/>
                <a:gd name="T99" fmla="*/ 1325 h 1371"/>
                <a:gd name="T100" fmla="*/ 537 w 1041"/>
                <a:gd name="T101" fmla="*/ 1363 h 1371"/>
                <a:gd name="T102" fmla="*/ 461 w 1041"/>
                <a:gd name="T103" fmla="*/ 1371 h 1371"/>
                <a:gd name="T104" fmla="*/ 410 w 1041"/>
                <a:gd name="T105" fmla="*/ 1338 h 1371"/>
                <a:gd name="T106" fmla="*/ 351 w 1041"/>
                <a:gd name="T107" fmla="*/ 1316 h 1371"/>
                <a:gd name="T108" fmla="*/ 296 w 1041"/>
                <a:gd name="T109" fmla="*/ 1278 h 1371"/>
                <a:gd name="T110" fmla="*/ 224 w 1041"/>
                <a:gd name="T111" fmla="*/ 1270 h 1371"/>
                <a:gd name="T112" fmla="*/ 161 w 1041"/>
                <a:gd name="T113" fmla="*/ 1194 h 1371"/>
                <a:gd name="T114" fmla="*/ 127 w 1041"/>
                <a:gd name="T115" fmla="*/ 1101 h 1371"/>
                <a:gd name="T116" fmla="*/ 80 w 1041"/>
                <a:gd name="T117" fmla="*/ 1079 h 1371"/>
                <a:gd name="T118" fmla="*/ 12 w 1041"/>
                <a:gd name="T119" fmla="*/ 1062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1" h="1371">
                  <a:moveTo>
                    <a:pt x="0" y="1045"/>
                  </a:moveTo>
                  <a:lnTo>
                    <a:pt x="0" y="1041"/>
                  </a:lnTo>
                  <a:lnTo>
                    <a:pt x="4" y="1037"/>
                  </a:lnTo>
                  <a:lnTo>
                    <a:pt x="4" y="1033"/>
                  </a:lnTo>
                  <a:lnTo>
                    <a:pt x="8" y="1029"/>
                  </a:lnTo>
                  <a:lnTo>
                    <a:pt x="12" y="1020"/>
                  </a:lnTo>
                  <a:lnTo>
                    <a:pt x="21" y="1016"/>
                  </a:lnTo>
                  <a:lnTo>
                    <a:pt x="25" y="1012"/>
                  </a:lnTo>
                  <a:lnTo>
                    <a:pt x="38" y="1003"/>
                  </a:lnTo>
                  <a:lnTo>
                    <a:pt x="51" y="995"/>
                  </a:lnTo>
                  <a:lnTo>
                    <a:pt x="55" y="990"/>
                  </a:lnTo>
                  <a:lnTo>
                    <a:pt x="59" y="990"/>
                  </a:lnTo>
                  <a:lnTo>
                    <a:pt x="63" y="986"/>
                  </a:lnTo>
                  <a:lnTo>
                    <a:pt x="67" y="986"/>
                  </a:lnTo>
                  <a:lnTo>
                    <a:pt x="72" y="986"/>
                  </a:lnTo>
                  <a:lnTo>
                    <a:pt x="80" y="986"/>
                  </a:lnTo>
                  <a:lnTo>
                    <a:pt x="93" y="986"/>
                  </a:lnTo>
                  <a:lnTo>
                    <a:pt x="97" y="986"/>
                  </a:lnTo>
                  <a:lnTo>
                    <a:pt x="101" y="986"/>
                  </a:lnTo>
                  <a:lnTo>
                    <a:pt x="106" y="982"/>
                  </a:lnTo>
                  <a:lnTo>
                    <a:pt x="110" y="982"/>
                  </a:lnTo>
                  <a:lnTo>
                    <a:pt x="110" y="978"/>
                  </a:lnTo>
                  <a:lnTo>
                    <a:pt x="114" y="978"/>
                  </a:lnTo>
                  <a:lnTo>
                    <a:pt x="118" y="965"/>
                  </a:lnTo>
                  <a:lnTo>
                    <a:pt x="123" y="965"/>
                  </a:lnTo>
                  <a:lnTo>
                    <a:pt x="123" y="961"/>
                  </a:lnTo>
                  <a:lnTo>
                    <a:pt x="127" y="957"/>
                  </a:lnTo>
                  <a:lnTo>
                    <a:pt x="131" y="952"/>
                  </a:lnTo>
                  <a:lnTo>
                    <a:pt x="135" y="952"/>
                  </a:lnTo>
                  <a:lnTo>
                    <a:pt x="144" y="948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5" y="935"/>
                  </a:lnTo>
                  <a:lnTo>
                    <a:pt x="169" y="931"/>
                  </a:lnTo>
                  <a:lnTo>
                    <a:pt x="173" y="927"/>
                  </a:lnTo>
                  <a:lnTo>
                    <a:pt x="178" y="927"/>
                  </a:lnTo>
                  <a:lnTo>
                    <a:pt x="182" y="918"/>
                  </a:lnTo>
                  <a:lnTo>
                    <a:pt x="186" y="914"/>
                  </a:lnTo>
                  <a:lnTo>
                    <a:pt x="186" y="910"/>
                  </a:lnTo>
                  <a:lnTo>
                    <a:pt x="190" y="906"/>
                  </a:lnTo>
                  <a:lnTo>
                    <a:pt x="190" y="902"/>
                  </a:lnTo>
                  <a:lnTo>
                    <a:pt x="194" y="897"/>
                  </a:lnTo>
                  <a:lnTo>
                    <a:pt x="194" y="893"/>
                  </a:lnTo>
                  <a:lnTo>
                    <a:pt x="194" y="889"/>
                  </a:lnTo>
                  <a:lnTo>
                    <a:pt x="194" y="885"/>
                  </a:lnTo>
                  <a:lnTo>
                    <a:pt x="194" y="876"/>
                  </a:lnTo>
                  <a:lnTo>
                    <a:pt x="194" y="868"/>
                  </a:lnTo>
                  <a:lnTo>
                    <a:pt x="194" y="863"/>
                  </a:lnTo>
                  <a:lnTo>
                    <a:pt x="190" y="855"/>
                  </a:lnTo>
                  <a:lnTo>
                    <a:pt x="186" y="847"/>
                  </a:lnTo>
                  <a:lnTo>
                    <a:pt x="186" y="838"/>
                  </a:lnTo>
                  <a:lnTo>
                    <a:pt x="182" y="821"/>
                  </a:lnTo>
                  <a:lnTo>
                    <a:pt x="182" y="813"/>
                  </a:lnTo>
                  <a:lnTo>
                    <a:pt x="182" y="808"/>
                  </a:lnTo>
                  <a:lnTo>
                    <a:pt x="182" y="804"/>
                  </a:lnTo>
                  <a:lnTo>
                    <a:pt x="186" y="800"/>
                  </a:lnTo>
                  <a:lnTo>
                    <a:pt x="194" y="800"/>
                  </a:lnTo>
                  <a:lnTo>
                    <a:pt x="199" y="800"/>
                  </a:lnTo>
                  <a:lnTo>
                    <a:pt x="203" y="804"/>
                  </a:lnTo>
                  <a:lnTo>
                    <a:pt x="211" y="804"/>
                  </a:lnTo>
                  <a:lnTo>
                    <a:pt x="250" y="817"/>
                  </a:lnTo>
                  <a:lnTo>
                    <a:pt x="262" y="821"/>
                  </a:lnTo>
                  <a:lnTo>
                    <a:pt x="279" y="825"/>
                  </a:lnTo>
                  <a:lnTo>
                    <a:pt x="288" y="830"/>
                  </a:lnTo>
                  <a:lnTo>
                    <a:pt x="296" y="830"/>
                  </a:lnTo>
                  <a:lnTo>
                    <a:pt x="300" y="830"/>
                  </a:lnTo>
                  <a:lnTo>
                    <a:pt x="305" y="830"/>
                  </a:lnTo>
                  <a:lnTo>
                    <a:pt x="309" y="830"/>
                  </a:lnTo>
                  <a:lnTo>
                    <a:pt x="313" y="830"/>
                  </a:lnTo>
                  <a:lnTo>
                    <a:pt x="317" y="825"/>
                  </a:lnTo>
                  <a:lnTo>
                    <a:pt x="326" y="825"/>
                  </a:lnTo>
                  <a:lnTo>
                    <a:pt x="330" y="821"/>
                  </a:lnTo>
                  <a:lnTo>
                    <a:pt x="351" y="808"/>
                  </a:lnTo>
                  <a:lnTo>
                    <a:pt x="368" y="796"/>
                  </a:lnTo>
                  <a:lnTo>
                    <a:pt x="372" y="791"/>
                  </a:lnTo>
                  <a:lnTo>
                    <a:pt x="377" y="787"/>
                  </a:lnTo>
                  <a:lnTo>
                    <a:pt x="381" y="783"/>
                  </a:lnTo>
                  <a:lnTo>
                    <a:pt x="385" y="779"/>
                  </a:lnTo>
                  <a:lnTo>
                    <a:pt x="389" y="775"/>
                  </a:lnTo>
                  <a:lnTo>
                    <a:pt x="389" y="770"/>
                  </a:lnTo>
                  <a:lnTo>
                    <a:pt x="393" y="762"/>
                  </a:lnTo>
                  <a:lnTo>
                    <a:pt x="393" y="758"/>
                  </a:lnTo>
                  <a:lnTo>
                    <a:pt x="393" y="753"/>
                  </a:lnTo>
                  <a:lnTo>
                    <a:pt x="393" y="749"/>
                  </a:lnTo>
                  <a:lnTo>
                    <a:pt x="389" y="749"/>
                  </a:lnTo>
                  <a:lnTo>
                    <a:pt x="389" y="741"/>
                  </a:lnTo>
                  <a:lnTo>
                    <a:pt x="385" y="732"/>
                  </a:lnTo>
                  <a:lnTo>
                    <a:pt x="377" y="719"/>
                  </a:lnTo>
                  <a:lnTo>
                    <a:pt x="377" y="711"/>
                  </a:lnTo>
                  <a:lnTo>
                    <a:pt x="372" y="707"/>
                  </a:lnTo>
                  <a:lnTo>
                    <a:pt x="372" y="698"/>
                  </a:lnTo>
                  <a:lnTo>
                    <a:pt x="368" y="690"/>
                  </a:lnTo>
                  <a:lnTo>
                    <a:pt x="368" y="686"/>
                  </a:lnTo>
                  <a:lnTo>
                    <a:pt x="368" y="669"/>
                  </a:lnTo>
                  <a:lnTo>
                    <a:pt x="368" y="656"/>
                  </a:lnTo>
                  <a:lnTo>
                    <a:pt x="368" y="652"/>
                  </a:lnTo>
                  <a:lnTo>
                    <a:pt x="368" y="648"/>
                  </a:lnTo>
                  <a:lnTo>
                    <a:pt x="368" y="643"/>
                  </a:lnTo>
                  <a:lnTo>
                    <a:pt x="372" y="639"/>
                  </a:lnTo>
                  <a:lnTo>
                    <a:pt x="377" y="639"/>
                  </a:lnTo>
                  <a:lnTo>
                    <a:pt x="381" y="643"/>
                  </a:lnTo>
                  <a:lnTo>
                    <a:pt x="385" y="648"/>
                  </a:lnTo>
                  <a:lnTo>
                    <a:pt x="389" y="648"/>
                  </a:lnTo>
                  <a:lnTo>
                    <a:pt x="393" y="652"/>
                  </a:lnTo>
                  <a:lnTo>
                    <a:pt x="398" y="652"/>
                  </a:lnTo>
                  <a:lnTo>
                    <a:pt x="406" y="652"/>
                  </a:lnTo>
                  <a:lnTo>
                    <a:pt x="410" y="652"/>
                  </a:lnTo>
                  <a:lnTo>
                    <a:pt x="415" y="652"/>
                  </a:lnTo>
                  <a:lnTo>
                    <a:pt x="419" y="652"/>
                  </a:lnTo>
                  <a:lnTo>
                    <a:pt x="423" y="652"/>
                  </a:lnTo>
                  <a:lnTo>
                    <a:pt x="427" y="648"/>
                  </a:lnTo>
                  <a:lnTo>
                    <a:pt x="432" y="648"/>
                  </a:lnTo>
                  <a:lnTo>
                    <a:pt x="474" y="622"/>
                  </a:lnTo>
                  <a:lnTo>
                    <a:pt x="487" y="618"/>
                  </a:lnTo>
                  <a:lnTo>
                    <a:pt x="520" y="601"/>
                  </a:lnTo>
                  <a:lnTo>
                    <a:pt x="529" y="597"/>
                  </a:lnTo>
                  <a:lnTo>
                    <a:pt x="533" y="592"/>
                  </a:lnTo>
                  <a:lnTo>
                    <a:pt x="537" y="592"/>
                  </a:lnTo>
                  <a:lnTo>
                    <a:pt x="542" y="588"/>
                  </a:lnTo>
                  <a:lnTo>
                    <a:pt x="546" y="588"/>
                  </a:lnTo>
                  <a:lnTo>
                    <a:pt x="550" y="584"/>
                  </a:lnTo>
                  <a:lnTo>
                    <a:pt x="550" y="580"/>
                  </a:lnTo>
                  <a:lnTo>
                    <a:pt x="554" y="576"/>
                  </a:lnTo>
                  <a:lnTo>
                    <a:pt x="554" y="571"/>
                  </a:lnTo>
                  <a:lnTo>
                    <a:pt x="554" y="567"/>
                  </a:lnTo>
                  <a:lnTo>
                    <a:pt x="554" y="563"/>
                  </a:lnTo>
                  <a:lnTo>
                    <a:pt x="554" y="559"/>
                  </a:lnTo>
                  <a:lnTo>
                    <a:pt x="554" y="554"/>
                  </a:lnTo>
                  <a:lnTo>
                    <a:pt x="554" y="546"/>
                  </a:lnTo>
                  <a:lnTo>
                    <a:pt x="550" y="542"/>
                  </a:lnTo>
                  <a:lnTo>
                    <a:pt x="550" y="533"/>
                  </a:lnTo>
                  <a:lnTo>
                    <a:pt x="546" y="529"/>
                  </a:lnTo>
                  <a:lnTo>
                    <a:pt x="542" y="521"/>
                  </a:lnTo>
                  <a:lnTo>
                    <a:pt x="537" y="516"/>
                  </a:lnTo>
                  <a:lnTo>
                    <a:pt x="533" y="508"/>
                  </a:lnTo>
                  <a:lnTo>
                    <a:pt x="516" y="491"/>
                  </a:lnTo>
                  <a:lnTo>
                    <a:pt x="516" y="487"/>
                  </a:lnTo>
                  <a:lnTo>
                    <a:pt x="512" y="482"/>
                  </a:lnTo>
                  <a:lnTo>
                    <a:pt x="508" y="474"/>
                  </a:lnTo>
                  <a:lnTo>
                    <a:pt x="504" y="470"/>
                  </a:lnTo>
                  <a:lnTo>
                    <a:pt x="504" y="461"/>
                  </a:lnTo>
                  <a:lnTo>
                    <a:pt x="499" y="453"/>
                  </a:lnTo>
                  <a:lnTo>
                    <a:pt x="491" y="427"/>
                  </a:lnTo>
                  <a:lnTo>
                    <a:pt x="491" y="419"/>
                  </a:lnTo>
                  <a:lnTo>
                    <a:pt x="487" y="406"/>
                  </a:lnTo>
                  <a:lnTo>
                    <a:pt x="482" y="398"/>
                  </a:lnTo>
                  <a:lnTo>
                    <a:pt x="482" y="393"/>
                  </a:lnTo>
                  <a:lnTo>
                    <a:pt x="478" y="377"/>
                  </a:lnTo>
                  <a:lnTo>
                    <a:pt x="478" y="368"/>
                  </a:lnTo>
                  <a:lnTo>
                    <a:pt x="478" y="360"/>
                  </a:lnTo>
                  <a:lnTo>
                    <a:pt x="470" y="343"/>
                  </a:lnTo>
                  <a:lnTo>
                    <a:pt x="470" y="334"/>
                  </a:lnTo>
                  <a:lnTo>
                    <a:pt x="465" y="305"/>
                  </a:lnTo>
                  <a:lnTo>
                    <a:pt x="461" y="296"/>
                  </a:lnTo>
                  <a:lnTo>
                    <a:pt x="457" y="279"/>
                  </a:lnTo>
                  <a:lnTo>
                    <a:pt x="457" y="275"/>
                  </a:lnTo>
                  <a:lnTo>
                    <a:pt x="457" y="271"/>
                  </a:lnTo>
                  <a:lnTo>
                    <a:pt x="461" y="262"/>
                  </a:lnTo>
                  <a:lnTo>
                    <a:pt x="465" y="245"/>
                  </a:lnTo>
                  <a:lnTo>
                    <a:pt x="470" y="237"/>
                  </a:lnTo>
                  <a:lnTo>
                    <a:pt x="474" y="228"/>
                  </a:lnTo>
                  <a:lnTo>
                    <a:pt x="478" y="220"/>
                  </a:lnTo>
                  <a:lnTo>
                    <a:pt x="482" y="211"/>
                  </a:lnTo>
                  <a:lnTo>
                    <a:pt x="487" y="199"/>
                  </a:lnTo>
                  <a:lnTo>
                    <a:pt x="491" y="195"/>
                  </a:lnTo>
                  <a:lnTo>
                    <a:pt x="491" y="190"/>
                  </a:lnTo>
                  <a:lnTo>
                    <a:pt x="491" y="186"/>
                  </a:lnTo>
                  <a:lnTo>
                    <a:pt x="491" y="182"/>
                  </a:lnTo>
                  <a:lnTo>
                    <a:pt x="487" y="182"/>
                  </a:lnTo>
                  <a:lnTo>
                    <a:pt x="487" y="178"/>
                  </a:lnTo>
                  <a:lnTo>
                    <a:pt x="482" y="178"/>
                  </a:lnTo>
                  <a:lnTo>
                    <a:pt x="470" y="182"/>
                  </a:lnTo>
                  <a:lnTo>
                    <a:pt x="461" y="182"/>
                  </a:lnTo>
                  <a:lnTo>
                    <a:pt x="457" y="182"/>
                  </a:lnTo>
                  <a:lnTo>
                    <a:pt x="453" y="182"/>
                  </a:lnTo>
                  <a:lnTo>
                    <a:pt x="448" y="182"/>
                  </a:lnTo>
                  <a:lnTo>
                    <a:pt x="444" y="178"/>
                  </a:lnTo>
                  <a:lnTo>
                    <a:pt x="440" y="178"/>
                  </a:lnTo>
                  <a:lnTo>
                    <a:pt x="440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23" y="156"/>
                  </a:lnTo>
                  <a:lnTo>
                    <a:pt x="419" y="148"/>
                  </a:lnTo>
                  <a:lnTo>
                    <a:pt x="415" y="144"/>
                  </a:lnTo>
                  <a:lnTo>
                    <a:pt x="415" y="139"/>
                  </a:lnTo>
                  <a:lnTo>
                    <a:pt x="415" y="135"/>
                  </a:lnTo>
                  <a:lnTo>
                    <a:pt x="415" y="131"/>
                  </a:lnTo>
                  <a:lnTo>
                    <a:pt x="415" y="127"/>
                  </a:lnTo>
                  <a:lnTo>
                    <a:pt x="415" y="123"/>
                  </a:lnTo>
                  <a:lnTo>
                    <a:pt x="415" y="118"/>
                  </a:lnTo>
                  <a:lnTo>
                    <a:pt x="415" y="110"/>
                  </a:lnTo>
                  <a:lnTo>
                    <a:pt x="419" y="106"/>
                  </a:lnTo>
                  <a:lnTo>
                    <a:pt x="419" y="101"/>
                  </a:lnTo>
                  <a:lnTo>
                    <a:pt x="419" y="97"/>
                  </a:lnTo>
                  <a:lnTo>
                    <a:pt x="415" y="97"/>
                  </a:lnTo>
                  <a:lnTo>
                    <a:pt x="415" y="93"/>
                  </a:lnTo>
                  <a:lnTo>
                    <a:pt x="415" y="89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06" y="76"/>
                  </a:lnTo>
                  <a:lnTo>
                    <a:pt x="402" y="72"/>
                  </a:lnTo>
                  <a:lnTo>
                    <a:pt x="398" y="68"/>
                  </a:lnTo>
                  <a:lnTo>
                    <a:pt x="385" y="59"/>
                  </a:lnTo>
                  <a:lnTo>
                    <a:pt x="381" y="59"/>
                  </a:lnTo>
                  <a:lnTo>
                    <a:pt x="377" y="55"/>
                  </a:lnTo>
                  <a:lnTo>
                    <a:pt x="372" y="51"/>
                  </a:lnTo>
                  <a:lnTo>
                    <a:pt x="372" y="46"/>
                  </a:lnTo>
                  <a:lnTo>
                    <a:pt x="368" y="42"/>
                  </a:lnTo>
                  <a:lnTo>
                    <a:pt x="364" y="38"/>
                  </a:lnTo>
                  <a:lnTo>
                    <a:pt x="364" y="34"/>
                  </a:lnTo>
                  <a:lnTo>
                    <a:pt x="360" y="29"/>
                  </a:lnTo>
                  <a:lnTo>
                    <a:pt x="360" y="21"/>
                  </a:lnTo>
                  <a:lnTo>
                    <a:pt x="364" y="17"/>
                  </a:lnTo>
                  <a:lnTo>
                    <a:pt x="364" y="12"/>
                  </a:lnTo>
                  <a:lnTo>
                    <a:pt x="364" y="8"/>
                  </a:lnTo>
                  <a:lnTo>
                    <a:pt x="368" y="8"/>
                  </a:lnTo>
                  <a:lnTo>
                    <a:pt x="372" y="4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89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6" y="4"/>
                  </a:lnTo>
                  <a:lnTo>
                    <a:pt x="419" y="8"/>
                  </a:lnTo>
                  <a:lnTo>
                    <a:pt x="427" y="12"/>
                  </a:lnTo>
                  <a:lnTo>
                    <a:pt x="432" y="12"/>
                  </a:lnTo>
                  <a:lnTo>
                    <a:pt x="440" y="17"/>
                  </a:lnTo>
                  <a:lnTo>
                    <a:pt x="444" y="17"/>
                  </a:lnTo>
                  <a:lnTo>
                    <a:pt x="453" y="17"/>
                  </a:lnTo>
                  <a:lnTo>
                    <a:pt x="474" y="17"/>
                  </a:lnTo>
                  <a:lnTo>
                    <a:pt x="478" y="17"/>
                  </a:lnTo>
                  <a:lnTo>
                    <a:pt x="487" y="17"/>
                  </a:lnTo>
                  <a:lnTo>
                    <a:pt x="491" y="17"/>
                  </a:lnTo>
                  <a:lnTo>
                    <a:pt x="499" y="21"/>
                  </a:lnTo>
                  <a:lnTo>
                    <a:pt x="504" y="21"/>
                  </a:lnTo>
                  <a:lnTo>
                    <a:pt x="508" y="21"/>
                  </a:lnTo>
                  <a:lnTo>
                    <a:pt x="516" y="25"/>
                  </a:lnTo>
                  <a:lnTo>
                    <a:pt x="520" y="25"/>
                  </a:lnTo>
                  <a:lnTo>
                    <a:pt x="525" y="29"/>
                  </a:lnTo>
                  <a:lnTo>
                    <a:pt x="529" y="34"/>
                  </a:lnTo>
                  <a:lnTo>
                    <a:pt x="533" y="38"/>
                  </a:lnTo>
                  <a:lnTo>
                    <a:pt x="546" y="55"/>
                  </a:lnTo>
                  <a:lnTo>
                    <a:pt x="550" y="59"/>
                  </a:lnTo>
                  <a:lnTo>
                    <a:pt x="554" y="63"/>
                  </a:lnTo>
                  <a:lnTo>
                    <a:pt x="563" y="68"/>
                  </a:lnTo>
                  <a:lnTo>
                    <a:pt x="567" y="72"/>
                  </a:lnTo>
                  <a:lnTo>
                    <a:pt x="575" y="76"/>
                  </a:lnTo>
                  <a:lnTo>
                    <a:pt x="584" y="80"/>
                  </a:lnTo>
                  <a:lnTo>
                    <a:pt x="588" y="80"/>
                  </a:lnTo>
                  <a:lnTo>
                    <a:pt x="592" y="80"/>
                  </a:lnTo>
                  <a:lnTo>
                    <a:pt x="601" y="76"/>
                  </a:lnTo>
                  <a:lnTo>
                    <a:pt x="605" y="72"/>
                  </a:lnTo>
                  <a:lnTo>
                    <a:pt x="614" y="63"/>
                  </a:lnTo>
                  <a:lnTo>
                    <a:pt x="618" y="63"/>
                  </a:lnTo>
                  <a:lnTo>
                    <a:pt x="622" y="59"/>
                  </a:lnTo>
                  <a:lnTo>
                    <a:pt x="626" y="59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9"/>
                  </a:lnTo>
                  <a:lnTo>
                    <a:pt x="647" y="59"/>
                  </a:lnTo>
                  <a:lnTo>
                    <a:pt x="656" y="63"/>
                  </a:lnTo>
                  <a:lnTo>
                    <a:pt x="656" y="68"/>
                  </a:lnTo>
                  <a:lnTo>
                    <a:pt x="660" y="72"/>
                  </a:lnTo>
                  <a:lnTo>
                    <a:pt x="664" y="72"/>
                  </a:lnTo>
                  <a:lnTo>
                    <a:pt x="669" y="76"/>
                  </a:lnTo>
                  <a:lnTo>
                    <a:pt x="669" y="80"/>
                  </a:lnTo>
                  <a:lnTo>
                    <a:pt x="673" y="89"/>
                  </a:lnTo>
                  <a:lnTo>
                    <a:pt x="673" y="93"/>
                  </a:lnTo>
                  <a:lnTo>
                    <a:pt x="677" y="97"/>
                  </a:lnTo>
                  <a:lnTo>
                    <a:pt x="686" y="106"/>
                  </a:lnTo>
                  <a:lnTo>
                    <a:pt x="686" y="110"/>
                  </a:lnTo>
                  <a:lnTo>
                    <a:pt x="690" y="110"/>
                  </a:lnTo>
                  <a:lnTo>
                    <a:pt x="694" y="110"/>
                  </a:lnTo>
                  <a:lnTo>
                    <a:pt x="698" y="110"/>
                  </a:lnTo>
                  <a:lnTo>
                    <a:pt x="702" y="114"/>
                  </a:lnTo>
                  <a:lnTo>
                    <a:pt x="711" y="114"/>
                  </a:lnTo>
                  <a:lnTo>
                    <a:pt x="724" y="114"/>
                  </a:lnTo>
                  <a:lnTo>
                    <a:pt x="736" y="114"/>
                  </a:lnTo>
                  <a:lnTo>
                    <a:pt x="745" y="114"/>
                  </a:lnTo>
                  <a:lnTo>
                    <a:pt x="749" y="114"/>
                  </a:lnTo>
                  <a:lnTo>
                    <a:pt x="753" y="114"/>
                  </a:lnTo>
                  <a:lnTo>
                    <a:pt x="758" y="114"/>
                  </a:lnTo>
                  <a:lnTo>
                    <a:pt x="753" y="123"/>
                  </a:lnTo>
                  <a:lnTo>
                    <a:pt x="753" y="131"/>
                  </a:lnTo>
                  <a:lnTo>
                    <a:pt x="753" y="144"/>
                  </a:lnTo>
                  <a:lnTo>
                    <a:pt x="753" y="152"/>
                  </a:lnTo>
                  <a:lnTo>
                    <a:pt x="753" y="165"/>
                  </a:lnTo>
                  <a:lnTo>
                    <a:pt x="753" y="173"/>
                  </a:lnTo>
                  <a:lnTo>
                    <a:pt x="753" y="182"/>
                  </a:lnTo>
                  <a:lnTo>
                    <a:pt x="753" y="195"/>
                  </a:lnTo>
                  <a:lnTo>
                    <a:pt x="753" y="203"/>
                  </a:lnTo>
                  <a:lnTo>
                    <a:pt x="758" y="207"/>
                  </a:lnTo>
                  <a:lnTo>
                    <a:pt x="758" y="220"/>
                  </a:lnTo>
                  <a:lnTo>
                    <a:pt x="766" y="245"/>
                  </a:lnTo>
                  <a:lnTo>
                    <a:pt x="766" y="250"/>
                  </a:lnTo>
                  <a:lnTo>
                    <a:pt x="770" y="262"/>
                  </a:lnTo>
                  <a:lnTo>
                    <a:pt x="770" y="275"/>
                  </a:lnTo>
                  <a:lnTo>
                    <a:pt x="774" y="288"/>
                  </a:lnTo>
                  <a:lnTo>
                    <a:pt x="774" y="296"/>
                  </a:lnTo>
                  <a:lnTo>
                    <a:pt x="779" y="309"/>
                  </a:lnTo>
                  <a:lnTo>
                    <a:pt x="779" y="330"/>
                  </a:lnTo>
                  <a:lnTo>
                    <a:pt x="783" y="338"/>
                  </a:lnTo>
                  <a:lnTo>
                    <a:pt x="783" y="347"/>
                  </a:lnTo>
                  <a:lnTo>
                    <a:pt x="783" y="355"/>
                  </a:lnTo>
                  <a:lnTo>
                    <a:pt x="787" y="355"/>
                  </a:lnTo>
                  <a:lnTo>
                    <a:pt x="787" y="360"/>
                  </a:lnTo>
                  <a:lnTo>
                    <a:pt x="791" y="364"/>
                  </a:lnTo>
                  <a:lnTo>
                    <a:pt x="791" y="368"/>
                  </a:lnTo>
                  <a:lnTo>
                    <a:pt x="796" y="377"/>
                  </a:lnTo>
                  <a:lnTo>
                    <a:pt x="800" y="381"/>
                  </a:lnTo>
                  <a:lnTo>
                    <a:pt x="804" y="385"/>
                  </a:lnTo>
                  <a:lnTo>
                    <a:pt x="808" y="389"/>
                  </a:lnTo>
                  <a:lnTo>
                    <a:pt x="813" y="393"/>
                  </a:lnTo>
                  <a:lnTo>
                    <a:pt x="817" y="393"/>
                  </a:lnTo>
                  <a:lnTo>
                    <a:pt x="821" y="393"/>
                  </a:lnTo>
                  <a:lnTo>
                    <a:pt x="825" y="393"/>
                  </a:lnTo>
                  <a:lnTo>
                    <a:pt x="829" y="398"/>
                  </a:lnTo>
                  <a:lnTo>
                    <a:pt x="838" y="398"/>
                  </a:lnTo>
                  <a:lnTo>
                    <a:pt x="842" y="398"/>
                  </a:lnTo>
                  <a:lnTo>
                    <a:pt x="846" y="402"/>
                  </a:lnTo>
                  <a:lnTo>
                    <a:pt x="855" y="402"/>
                  </a:lnTo>
                  <a:lnTo>
                    <a:pt x="859" y="406"/>
                  </a:lnTo>
                  <a:lnTo>
                    <a:pt x="863" y="410"/>
                  </a:lnTo>
                  <a:lnTo>
                    <a:pt x="868" y="410"/>
                  </a:lnTo>
                  <a:lnTo>
                    <a:pt x="872" y="415"/>
                  </a:lnTo>
                  <a:lnTo>
                    <a:pt x="876" y="419"/>
                  </a:lnTo>
                  <a:lnTo>
                    <a:pt x="880" y="419"/>
                  </a:lnTo>
                  <a:lnTo>
                    <a:pt x="885" y="419"/>
                  </a:lnTo>
                  <a:lnTo>
                    <a:pt x="889" y="415"/>
                  </a:lnTo>
                  <a:lnTo>
                    <a:pt x="893" y="415"/>
                  </a:lnTo>
                  <a:lnTo>
                    <a:pt x="893" y="410"/>
                  </a:lnTo>
                  <a:lnTo>
                    <a:pt x="897" y="406"/>
                  </a:lnTo>
                  <a:lnTo>
                    <a:pt x="893" y="402"/>
                  </a:lnTo>
                  <a:lnTo>
                    <a:pt x="893" y="389"/>
                  </a:lnTo>
                  <a:lnTo>
                    <a:pt x="893" y="381"/>
                  </a:lnTo>
                  <a:lnTo>
                    <a:pt x="889" y="372"/>
                  </a:lnTo>
                  <a:lnTo>
                    <a:pt x="889" y="368"/>
                  </a:lnTo>
                  <a:lnTo>
                    <a:pt x="889" y="364"/>
                  </a:lnTo>
                  <a:lnTo>
                    <a:pt x="889" y="360"/>
                  </a:lnTo>
                  <a:lnTo>
                    <a:pt x="889" y="355"/>
                  </a:lnTo>
                  <a:lnTo>
                    <a:pt x="893" y="355"/>
                  </a:lnTo>
                  <a:lnTo>
                    <a:pt x="893" y="351"/>
                  </a:lnTo>
                  <a:lnTo>
                    <a:pt x="897" y="351"/>
                  </a:lnTo>
                  <a:lnTo>
                    <a:pt x="901" y="355"/>
                  </a:lnTo>
                  <a:lnTo>
                    <a:pt x="906" y="355"/>
                  </a:lnTo>
                  <a:lnTo>
                    <a:pt x="910" y="360"/>
                  </a:lnTo>
                  <a:lnTo>
                    <a:pt x="927" y="372"/>
                  </a:lnTo>
                  <a:lnTo>
                    <a:pt x="944" y="385"/>
                  </a:lnTo>
                  <a:lnTo>
                    <a:pt x="952" y="389"/>
                  </a:lnTo>
                  <a:lnTo>
                    <a:pt x="978" y="415"/>
                  </a:lnTo>
                  <a:lnTo>
                    <a:pt x="982" y="419"/>
                  </a:lnTo>
                  <a:lnTo>
                    <a:pt x="986" y="423"/>
                  </a:lnTo>
                  <a:lnTo>
                    <a:pt x="990" y="432"/>
                  </a:lnTo>
                  <a:lnTo>
                    <a:pt x="995" y="436"/>
                  </a:lnTo>
                  <a:lnTo>
                    <a:pt x="999" y="440"/>
                  </a:lnTo>
                  <a:lnTo>
                    <a:pt x="1003" y="444"/>
                  </a:lnTo>
                  <a:lnTo>
                    <a:pt x="1007" y="453"/>
                  </a:lnTo>
                  <a:lnTo>
                    <a:pt x="1007" y="457"/>
                  </a:lnTo>
                  <a:lnTo>
                    <a:pt x="1012" y="461"/>
                  </a:lnTo>
                  <a:lnTo>
                    <a:pt x="1016" y="470"/>
                  </a:lnTo>
                  <a:lnTo>
                    <a:pt x="1016" y="478"/>
                  </a:lnTo>
                  <a:lnTo>
                    <a:pt x="1020" y="482"/>
                  </a:lnTo>
                  <a:lnTo>
                    <a:pt x="1020" y="491"/>
                  </a:lnTo>
                  <a:lnTo>
                    <a:pt x="1024" y="495"/>
                  </a:lnTo>
                  <a:lnTo>
                    <a:pt x="1024" y="508"/>
                  </a:lnTo>
                  <a:lnTo>
                    <a:pt x="1028" y="525"/>
                  </a:lnTo>
                  <a:lnTo>
                    <a:pt x="1033" y="537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37" y="563"/>
                  </a:lnTo>
                  <a:lnTo>
                    <a:pt x="1037" y="567"/>
                  </a:lnTo>
                  <a:lnTo>
                    <a:pt x="1041" y="567"/>
                  </a:lnTo>
                  <a:lnTo>
                    <a:pt x="1037" y="567"/>
                  </a:lnTo>
                  <a:lnTo>
                    <a:pt x="1037" y="571"/>
                  </a:lnTo>
                  <a:lnTo>
                    <a:pt x="1033" y="576"/>
                  </a:lnTo>
                  <a:lnTo>
                    <a:pt x="1033" y="580"/>
                  </a:lnTo>
                  <a:lnTo>
                    <a:pt x="1028" y="588"/>
                  </a:lnTo>
                  <a:lnTo>
                    <a:pt x="1028" y="597"/>
                  </a:lnTo>
                  <a:lnTo>
                    <a:pt x="1028" y="601"/>
                  </a:lnTo>
                  <a:lnTo>
                    <a:pt x="1028" y="609"/>
                  </a:lnTo>
                  <a:lnTo>
                    <a:pt x="1028" y="614"/>
                  </a:lnTo>
                  <a:lnTo>
                    <a:pt x="1028" y="622"/>
                  </a:lnTo>
                  <a:lnTo>
                    <a:pt x="1028" y="626"/>
                  </a:lnTo>
                  <a:lnTo>
                    <a:pt x="1028" y="631"/>
                  </a:lnTo>
                  <a:lnTo>
                    <a:pt x="1028" y="639"/>
                  </a:lnTo>
                  <a:lnTo>
                    <a:pt x="1028" y="648"/>
                  </a:lnTo>
                  <a:lnTo>
                    <a:pt x="1028" y="652"/>
                  </a:lnTo>
                  <a:lnTo>
                    <a:pt x="1028" y="660"/>
                  </a:lnTo>
                  <a:lnTo>
                    <a:pt x="1033" y="664"/>
                  </a:lnTo>
                  <a:lnTo>
                    <a:pt x="1033" y="673"/>
                  </a:lnTo>
                  <a:lnTo>
                    <a:pt x="1041" y="690"/>
                  </a:lnTo>
                  <a:lnTo>
                    <a:pt x="1041" y="694"/>
                  </a:lnTo>
                  <a:lnTo>
                    <a:pt x="1041" y="698"/>
                  </a:lnTo>
                  <a:lnTo>
                    <a:pt x="1041" y="707"/>
                  </a:lnTo>
                  <a:lnTo>
                    <a:pt x="1041" y="711"/>
                  </a:lnTo>
                  <a:lnTo>
                    <a:pt x="1041" y="715"/>
                  </a:lnTo>
                  <a:lnTo>
                    <a:pt x="1041" y="724"/>
                  </a:lnTo>
                  <a:lnTo>
                    <a:pt x="1037" y="728"/>
                  </a:lnTo>
                  <a:lnTo>
                    <a:pt x="1037" y="736"/>
                  </a:lnTo>
                  <a:lnTo>
                    <a:pt x="1033" y="741"/>
                  </a:lnTo>
                  <a:lnTo>
                    <a:pt x="1033" y="745"/>
                  </a:lnTo>
                  <a:lnTo>
                    <a:pt x="1028" y="749"/>
                  </a:lnTo>
                  <a:lnTo>
                    <a:pt x="1024" y="758"/>
                  </a:lnTo>
                  <a:lnTo>
                    <a:pt x="1007" y="779"/>
                  </a:lnTo>
                  <a:lnTo>
                    <a:pt x="999" y="791"/>
                  </a:lnTo>
                  <a:lnTo>
                    <a:pt x="995" y="796"/>
                  </a:lnTo>
                  <a:lnTo>
                    <a:pt x="990" y="804"/>
                  </a:lnTo>
                  <a:lnTo>
                    <a:pt x="990" y="808"/>
                  </a:lnTo>
                  <a:lnTo>
                    <a:pt x="986" y="817"/>
                  </a:lnTo>
                  <a:lnTo>
                    <a:pt x="982" y="830"/>
                  </a:lnTo>
                  <a:lnTo>
                    <a:pt x="978" y="838"/>
                  </a:lnTo>
                  <a:lnTo>
                    <a:pt x="978" y="842"/>
                  </a:lnTo>
                  <a:lnTo>
                    <a:pt x="969" y="868"/>
                  </a:lnTo>
                  <a:lnTo>
                    <a:pt x="965" y="880"/>
                  </a:lnTo>
                  <a:lnTo>
                    <a:pt x="961" y="889"/>
                  </a:lnTo>
                  <a:lnTo>
                    <a:pt x="961" y="897"/>
                  </a:lnTo>
                  <a:lnTo>
                    <a:pt x="956" y="902"/>
                  </a:lnTo>
                  <a:lnTo>
                    <a:pt x="952" y="906"/>
                  </a:lnTo>
                  <a:lnTo>
                    <a:pt x="952" y="910"/>
                  </a:lnTo>
                  <a:lnTo>
                    <a:pt x="948" y="914"/>
                  </a:lnTo>
                  <a:lnTo>
                    <a:pt x="944" y="914"/>
                  </a:lnTo>
                  <a:lnTo>
                    <a:pt x="944" y="918"/>
                  </a:lnTo>
                  <a:lnTo>
                    <a:pt x="935" y="923"/>
                  </a:lnTo>
                  <a:lnTo>
                    <a:pt x="931" y="923"/>
                  </a:lnTo>
                  <a:lnTo>
                    <a:pt x="927" y="927"/>
                  </a:lnTo>
                  <a:lnTo>
                    <a:pt x="918" y="931"/>
                  </a:lnTo>
                  <a:lnTo>
                    <a:pt x="914" y="931"/>
                  </a:lnTo>
                  <a:lnTo>
                    <a:pt x="910" y="935"/>
                  </a:lnTo>
                  <a:lnTo>
                    <a:pt x="897" y="940"/>
                  </a:lnTo>
                  <a:lnTo>
                    <a:pt x="885" y="944"/>
                  </a:lnTo>
                  <a:lnTo>
                    <a:pt x="868" y="952"/>
                  </a:lnTo>
                  <a:lnTo>
                    <a:pt x="859" y="952"/>
                  </a:lnTo>
                  <a:lnTo>
                    <a:pt x="846" y="957"/>
                  </a:lnTo>
                  <a:lnTo>
                    <a:pt x="842" y="961"/>
                  </a:lnTo>
                  <a:lnTo>
                    <a:pt x="834" y="961"/>
                  </a:lnTo>
                  <a:lnTo>
                    <a:pt x="821" y="965"/>
                  </a:lnTo>
                  <a:lnTo>
                    <a:pt x="808" y="965"/>
                  </a:lnTo>
                  <a:lnTo>
                    <a:pt x="800" y="965"/>
                  </a:lnTo>
                  <a:lnTo>
                    <a:pt x="791" y="969"/>
                  </a:lnTo>
                  <a:lnTo>
                    <a:pt x="787" y="969"/>
                  </a:lnTo>
                  <a:lnTo>
                    <a:pt x="774" y="965"/>
                  </a:lnTo>
                  <a:lnTo>
                    <a:pt x="766" y="965"/>
                  </a:lnTo>
                  <a:lnTo>
                    <a:pt x="745" y="961"/>
                  </a:lnTo>
                  <a:lnTo>
                    <a:pt x="741" y="961"/>
                  </a:lnTo>
                  <a:lnTo>
                    <a:pt x="732" y="961"/>
                  </a:lnTo>
                  <a:lnTo>
                    <a:pt x="728" y="961"/>
                  </a:lnTo>
                  <a:lnTo>
                    <a:pt x="724" y="961"/>
                  </a:lnTo>
                  <a:lnTo>
                    <a:pt x="719" y="961"/>
                  </a:lnTo>
                  <a:lnTo>
                    <a:pt x="711" y="965"/>
                  </a:lnTo>
                  <a:lnTo>
                    <a:pt x="707" y="965"/>
                  </a:lnTo>
                  <a:lnTo>
                    <a:pt x="698" y="969"/>
                  </a:lnTo>
                  <a:lnTo>
                    <a:pt x="690" y="974"/>
                  </a:lnTo>
                  <a:lnTo>
                    <a:pt x="686" y="978"/>
                  </a:lnTo>
                  <a:lnTo>
                    <a:pt x="681" y="982"/>
                  </a:lnTo>
                  <a:lnTo>
                    <a:pt x="677" y="982"/>
                  </a:lnTo>
                  <a:lnTo>
                    <a:pt x="669" y="990"/>
                  </a:lnTo>
                  <a:lnTo>
                    <a:pt x="660" y="995"/>
                  </a:lnTo>
                  <a:lnTo>
                    <a:pt x="656" y="999"/>
                  </a:lnTo>
                  <a:lnTo>
                    <a:pt x="656" y="1003"/>
                  </a:lnTo>
                  <a:lnTo>
                    <a:pt x="652" y="1007"/>
                  </a:lnTo>
                  <a:lnTo>
                    <a:pt x="647" y="1012"/>
                  </a:lnTo>
                  <a:lnTo>
                    <a:pt x="647" y="1016"/>
                  </a:lnTo>
                  <a:lnTo>
                    <a:pt x="647" y="1020"/>
                  </a:lnTo>
                  <a:lnTo>
                    <a:pt x="647" y="1024"/>
                  </a:lnTo>
                  <a:lnTo>
                    <a:pt x="647" y="1029"/>
                  </a:lnTo>
                  <a:lnTo>
                    <a:pt x="647" y="1033"/>
                  </a:lnTo>
                  <a:lnTo>
                    <a:pt x="652" y="1037"/>
                  </a:lnTo>
                  <a:lnTo>
                    <a:pt x="656" y="1041"/>
                  </a:lnTo>
                  <a:lnTo>
                    <a:pt x="660" y="1045"/>
                  </a:lnTo>
                  <a:lnTo>
                    <a:pt x="664" y="1050"/>
                  </a:lnTo>
                  <a:lnTo>
                    <a:pt x="673" y="1054"/>
                  </a:lnTo>
                  <a:lnTo>
                    <a:pt x="677" y="1058"/>
                  </a:lnTo>
                  <a:lnTo>
                    <a:pt x="686" y="1058"/>
                  </a:lnTo>
                  <a:lnTo>
                    <a:pt x="690" y="1062"/>
                  </a:lnTo>
                  <a:lnTo>
                    <a:pt x="694" y="1067"/>
                  </a:lnTo>
                  <a:lnTo>
                    <a:pt x="698" y="1071"/>
                  </a:lnTo>
                  <a:lnTo>
                    <a:pt x="702" y="1075"/>
                  </a:lnTo>
                  <a:lnTo>
                    <a:pt x="707" y="1075"/>
                  </a:lnTo>
                  <a:lnTo>
                    <a:pt x="719" y="1084"/>
                  </a:lnTo>
                  <a:lnTo>
                    <a:pt x="724" y="1088"/>
                  </a:lnTo>
                  <a:lnTo>
                    <a:pt x="732" y="1092"/>
                  </a:lnTo>
                  <a:lnTo>
                    <a:pt x="741" y="1096"/>
                  </a:lnTo>
                  <a:lnTo>
                    <a:pt x="741" y="1101"/>
                  </a:lnTo>
                  <a:lnTo>
                    <a:pt x="749" y="1105"/>
                  </a:lnTo>
                  <a:lnTo>
                    <a:pt x="766" y="1113"/>
                  </a:lnTo>
                  <a:lnTo>
                    <a:pt x="774" y="1117"/>
                  </a:lnTo>
                  <a:lnTo>
                    <a:pt x="779" y="1117"/>
                  </a:lnTo>
                  <a:lnTo>
                    <a:pt x="779" y="1122"/>
                  </a:lnTo>
                  <a:lnTo>
                    <a:pt x="783" y="1126"/>
                  </a:lnTo>
                  <a:lnTo>
                    <a:pt x="787" y="1126"/>
                  </a:lnTo>
                  <a:lnTo>
                    <a:pt x="787" y="1130"/>
                  </a:lnTo>
                  <a:lnTo>
                    <a:pt x="791" y="1130"/>
                  </a:lnTo>
                  <a:lnTo>
                    <a:pt x="791" y="1134"/>
                  </a:lnTo>
                  <a:lnTo>
                    <a:pt x="791" y="1139"/>
                  </a:lnTo>
                  <a:lnTo>
                    <a:pt x="787" y="1147"/>
                  </a:lnTo>
                  <a:lnTo>
                    <a:pt x="787" y="1151"/>
                  </a:lnTo>
                  <a:lnTo>
                    <a:pt x="787" y="1156"/>
                  </a:lnTo>
                  <a:lnTo>
                    <a:pt x="787" y="1160"/>
                  </a:lnTo>
                  <a:lnTo>
                    <a:pt x="791" y="1160"/>
                  </a:lnTo>
                  <a:lnTo>
                    <a:pt x="791" y="1164"/>
                  </a:lnTo>
                  <a:lnTo>
                    <a:pt x="791" y="1168"/>
                  </a:lnTo>
                  <a:lnTo>
                    <a:pt x="796" y="1177"/>
                  </a:lnTo>
                  <a:lnTo>
                    <a:pt x="800" y="1185"/>
                  </a:lnTo>
                  <a:lnTo>
                    <a:pt x="800" y="1189"/>
                  </a:lnTo>
                  <a:lnTo>
                    <a:pt x="796" y="1189"/>
                  </a:lnTo>
                  <a:lnTo>
                    <a:pt x="787" y="1185"/>
                  </a:lnTo>
                  <a:lnTo>
                    <a:pt x="783" y="1185"/>
                  </a:lnTo>
                  <a:lnTo>
                    <a:pt x="783" y="1181"/>
                  </a:lnTo>
                  <a:lnTo>
                    <a:pt x="774" y="1177"/>
                  </a:lnTo>
                  <a:lnTo>
                    <a:pt x="770" y="1177"/>
                  </a:lnTo>
                  <a:lnTo>
                    <a:pt x="766" y="1177"/>
                  </a:lnTo>
                  <a:lnTo>
                    <a:pt x="758" y="1177"/>
                  </a:lnTo>
                  <a:lnTo>
                    <a:pt x="753" y="1177"/>
                  </a:lnTo>
                  <a:lnTo>
                    <a:pt x="741" y="1173"/>
                  </a:lnTo>
                  <a:lnTo>
                    <a:pt x="732" y="1173"/>
                  </a:lnTo>
                  <a:lnTo>
                    <a:pt x="719" y="1173"/>
                  </a:lnTo>
                  <a:lnTo>
                    <a:pt x="715" y="1173"/>
                  </a:lnTo>
                  <a:lnTo>
                    <a:pt x="711" y="1173"/>
                  </a:lnTo>
                  <a:lnTo>
                    <a:pt x="707" y="1173"/>
                  </a:lnTo>
                  <a:lnTo>
                    <a:pt x="707" y="1177"/>
                  </a:lnTo>
                  <a:lnTo>
                    <a:pt x="702" y="1177"/>
                  </a:lnTo>
                  <a:lnTo>
                    <a:pt x="702" y="1181"/>
                  </a:lnTo>
                  <a:lnTo>
                    <a:pt x="702" y="1185"/>
                  </a:lnTo>
                  <a:lnTo>
                    <a:pt x="702" y="1189"/>
                  </a:lnTo>
                  <a:lnTo>
                    <a:pt x="707" y="1194"/>
                  </a:lnTo>
                  <a:lnTo>
                    <a:pt x="711" y="1198"/>
                  </a:lnTo>
                  <a:lnTo>
                    <a:pt x="711" y="1202"/>
                  </a:lnTo>
                  <a:lnTo>
                    <a:pt x="715" y="1202"/>
                  </a:lnTo>
                  <a:lnTo>
                    <a:pt x="719" y="1202"/>
                  </a:lnTo>
                  <a:lnTo>
                    <a:pt x="719" y="1206"/>
                  </a:lnTo>
                  <a:lnTo>
                    <a:pt x="715" y="1215"/>
                  </a:lnTo>
                  <a:lnTo>
                    <a:pt x="711" y="1219"/>
                  </a:lnTo>
                  <a:lnTo>
                    <a:pt x="707" y="1228"/>
                  </a:lnTo>
                  <a:lnTo>
                    <a:pt x="690" y="1244"/>
                  </a:lnTo>
                  <a:lnTo>
                    <a:pt x="686" y="1253"/>
                  </a:lnTo>
                  <a:lnTo>
                    <a:pt x="681" y="1257"/>
                  </a:lnTo>
                  <a:lnTo>
                    <a:pt x="673" y="1266"/>
                  </a:lnTo>
                  <a:lnTo>
                    <a:pt x="664" y="1283"/>
                  </a:lnTo>
                  <a:lnTo>
                    <a:pt x="660" y="1283"/>
                  </a:lnTo>
                  <a:lnTo>
                    <a:pt x="660" y="1287"/>
                  </a:lnTo>
                  <a:lnTo>
                    <a:pt x="656" y="1291"/>
                  </a:lnTo>
                  <a:lnTo>
                    <a:pt x="652" y="1295"/>
                  </a:lnTo>
                  <a:lnTo>
                    <a:pt x="647" y="1300"/>
                  </a:lnTo>
                  <a:lnTo>
                    <a:pt x="639" y="1304"/>
                  </a:lnTo>
                  <a:lnTo>
                    <a:pt x="635" y="1308"/>
                  </a:lnTo>
                  <a:lnTo>
                    <a:pt x="631" y="1312"/>
                  </a:lnTo>
                  <a:lnTo>
                    <a:pt x="626" y="1316"/>
                  </a:lnTo>
                  <a:lnTo>
                    <a:pt x="622" y="1321"/>
                  </a:lnTo>
                  <a:lnTo>
                    <a:pt x="618" y="1321"/>
                  </a:lnTo>
                  <a:lnTo>
                    <a:pt x="614" y="1325"/>
                  </a:lnTo>
                  <a:lnTo>
                    <a:pt x="597" y="1329"/>
                  </a:lnTo>
                  <a:lnTo>
                    <a:pt x="592" y="1329"/>
                  </a:lnTo>
                  <a:lnTo>
                    <a:pt x="588" y="1333"/>
                  </a:lnTo>
                  <a:lnTo>
                    <a:pt x="584" y="1333"/>
                  </a:lnTo>
                  <a:lnTo>
                    <a:pt x="580" y="1338"/>
                  </a:lnTo>
                  <a:lnTo>
                    <a:pt x="567" y="1350"/>
                  </a:lnTo>
                  <a:lnTo>
                    <a:pt x="563" y="1355"/>
                  </a:lnTo>
                  <a:lnTo>
                    <a:pt x="554" y="1359"/>
                  </a:lnTo>
                  <a:lnTo>
                    <a:pt x="550" y="1359"/>
                  </a:lnTo>
                  <a:lnTo>
                    <a:pt x="542" y="1363"/>
                  </a:lnTo>
                  <a:lnTo>
                    <a:pt x="537" y="1363"/>
                  </a:lnTo>
                  <a:lnTo>
                    <a:pt x="533" y="1367"/>
                  </a:lnTo>
                  <a:lnTo>
                    <a:pt x="529" y="1367"/>
                  </a:lnTo>
                  <a:lnTo>
                    <a:pt x="525" y="1367"/>
                  </a:lnTo>
                  <a:lnTo>
                    <a:pt x="516" y="1371"/>
                  </a:lnTo>
                  <a:lnTo>
                    <a:pt x="508" y="1371"/>
                  </a:lnTo>
                  <a:lnTo>
                    <a:pt x="495" y="1371"/>
                  </a:lnTo>
                  <a:lnTo>
                    <a:pt x="487" y="1371"/>
                  </a:lnTo>
                  <a:lnTo>
                    <a:pt x="478" y="1371"/>
                  </a:lnTo>
                  <a:lnTo>
                    <a:pt x="474" y="1371"/>
                  </a:lnTo>
                  <a:lnTo>
                    <a:pt x="465" y="1371"/>
                  </a:lnTo>
                  <a:lnTo>
                    <a:pt x="461" y="1371"/>
                  </a:lnTo>
                  <a:lnTo>
                    <a:pt x="453" y="1371"/>
                  </a:lnTo>
                  <a:lnTo>
                    <a:pt x="448" y="1367"/>
                  </a:lnTo>
                  <a:lnTo>
                    <a:pt x="444" y="1367"/>
                  </a:lnTo>
                  <a:lnTo>
                    <a:pt x="436" y="1367"/>
                  </a:lnTo>
                  <a:lnTo>
                    <a:pt x="432" y="1363"/>
                  </a:lnTo>
                  <a:lnTo>
                    <a:pt x="427" y="1359"/>
                  </a:lnTo>
                  <a:lnTo>
                    <a:pt x="423" y="1359"/>
                  </a:lnTo>
                  <a:lnTo>
                    <a:pt x="419" y="1355"/>
                  </a:lnTo>
                  <a:lnTo>
                    <a:pt x="419" y="1350"/>
                  </a:lnTo>
                  <a:lnTo>
                    <a:pt x="415" y="1342"/>
                  </a:lnTo>
                  <a:lnTo>
                    <a:pt x="410" y="1338"/>
                  </a:lnTo>
                  <a:lnTo>
                    <a:pt x="410" y="1333"/>
                  </a:lnTo>
                  <a:lnTo>
                    <a:pt x="406" y="1333"/>
                  </a:lnTo>
                  <a:lnTo>
                    <a:pt x="406" y="1329"/>
                  </a:lnTo>
                  <a:lnTo>
                    <a:pt x="402" y="1329"/>
                  </a:lnTo>
                  <a:lnTo>
                    <a:pt x="393" y="1325"/>
                  </a:lnTo>
                  <a:lnTo>
                    <a:pt x="389" y="1325"/>
                  </a:lnTo>
                  <a:lnTo>
                    <a:pt x="372" y="1325"/>
                  </a:lnTo>
                  <a:lnTo>
                    <a:pt x="368" y="1321"/>
                  </a:lnTo>
                  <a:lnTo>
                    <a:pt x="364" y="1321"/>
                  </a:lnTo>
                  <a:lnTo>
                    <a:pt x="355" y="1321"/>
                  </a:lnTo>
                  <a:lnTo>
                    <a:pt x="351" y="1316"/>
                  </a:lnTo>
                  <a:lnTo>
                    <a:pt x="347" y="1312"/>
                  </a:lnTo>
                  <a:lnTo>
                    <a:pt x="343" y="1312"/>
                  </a:lnTo>
                  <a:lnTo>
                    <a:pt x="334" y="1304"/>
                  </a:lnTo>
                  <a:lnTo>
                    <a:pt x="326" y="1295"/>
                  </a:lnTo>
                  <a:lnTo>
                    <a:pt x="321" y="1291"/>
                  </a:lnTo>
                  <a:lnTo>
                    <a:pt x="317" y="1287"/>
                  </a:lnTo>
                  <a:lnTo>
                    <a:pt x="313" y="1283"/>
                  </a:lnTo>
                  <a:lnTo>
                    <a:pt x="309" y="1283"/>
                  </a:lnTo>
                  <a:lnTo>
                    <a:pt x="305" y="1278"/>
                  </a:lnTo>
                  <a:lnTo>
                    <a:pt x="300" y="1278"/>
                  </a:lnTo>
                  <a:lnTo>
                    <a:pt x="296" y="1278"/>
                  </a:lnTo>
                  <a:lnTo>
                    <a:pt x="292" y="1278"/>
                  </a:lnTo>
                  <a:lnTo>
                    <a:pt x="288" y="1278"/>
                  </a:lnTo>
                  <a:lnTo>
                    <a:pt x="279" y="1278"/>
                  </a:lnTo>
                  <a:lnTo>
                    <a:pt x="271" y="1278"/>
                  </a:lnTo>
                  <a:lnTo>
                    <a:pt x="266" y="1278"/>
                  </a:lnTo>
                  <a:lnTo>
                    <a:pt x="258" y="1278"/>
                  </a:lnTo>
                  <a:lnTo>
                    <a:pt x="250" y="1278"/>
                  </a:lnTo>
                  <a:lnTo>
                    <a:pt x="241" y="1274"/>
                  </a:lnTo>
                  <a:lnTo>
                    <a:pt x="237" y="1274"/>
                  </a:lnTo>
                  <a:lnTo>
                    <a:pt x="228" y="1270"/>
                  </a:lnTo>
                  <a:lnTo>
                    <a:pt x="224" y="1270"/>
                  </a:lnTo>
                  <a:lnTo>
                    <a:pt x="216" y="1266"/>
                  </a:lnTo>
                  <a:lnTo>
                    <a:pt x="211" y="1261"/>
                  </a:lnTo>
                  <a:lnTo>
                    <a:pt x="207" y="1257"/>
                  </a:lnTo>
                  <a:lnTo>
                    <a:pt x="199" y="1253"/>
                  </a:lnTo>
                  <a:lnTo>
                    <a:pt x="194" y="1244"/>
                  </a:lnTo>
                  <a:lnTo>
                    <a:pt x="190" y="1236"/>
                  </a:lnTo>
                  <a:lnTo>
                    <a:pt x="182" y="1228"/>
                  </a:lnTo>
                  <a:lnTo>
                    <a:pt x="178" y="1223"/>
                  </a:lnTo>
                  <a:lnTo>
                    <a:pt x="173" y="1211"/>
                  </a:lnTo>
                  <a:lnTo>
                    <a:pt x="165" y="1202"/>
                  </a:lnTo>
                  <a:lnTo>
                    <a:pt x="161" y="1194"/>
                  </a:lnTo>
                  <a:lnTo>
                    <a:pt x="156" y="1181"/>
                  </a:lnTo>
                  <a:lnTo>
                    <a:pt x="152" y="1181"/>
                  </a:lnTo>
                  <a:lnTo>
                    <a:pt x="152" y="1168"/>
                  </a:lnTo>
                  <a:lnTo>
                    <a:pt x="144" y="1143"/>
                  </a:lnTo>
                  <a:lnTo>
                    <a:pt x="139" y="1126"/>
                  </a:lnTo>
                  <a:lnTo>
                    <a:pt x="139" y="1122"/>
                  </a:lnTo>
                  <a:lnTo>
                    <a:pt x="135" y="1117"/>
                  </a:lnTo>
                  <a:lnTo>
                    <a:pt x="135" y="1113"/>
                  </a:lnTo>
                  <a:lnTo>
                    <a:pt x="131" y="1109"/>
                  </a:lnTo>
                  <a:lnTo>
                    <a:pt x="127" y="1105"/>
                  </a:lnTo>
                  <a:lnTo>
                    <a:pt x="127" y="1101"/>
                  </a:lnTo>
                  <a:lnTo>
                    <a:pt x="118" y="1096"/>
                  </a:lnTo>
                  <a:lnTo>
                    <a:pt x="118" y="1092"/>
                  </a:lnTo>
                  <a:lnTo>
                    <a:pt x="110" y="1088"/>
                  </a:lnTo>
                  <a:lnTo>
                    <a:pt x="106" y="1084"/>
                  </a:lnTo>
                  <a:lnTo>
                    <a:pt x="101" y="1084"/>
                  </a:lnTo>
                  <a:lnTo>
                    <a:pt x="101" y="1079"/>
                  </a:lnTo>
                  <a:lnTo>
                    <a:pt x="97" y="1079"/>
                  </a:lnTo>
                  <a:lnTo>
                    <a:pt x="93" y="1079"/>
                  </a:lnTo>
                  <a:lnTo>
                    <a:pt x="89" y="1079"/>
                  </a:lnTo>
                  <a:lnTo>
                    <a:pt x="84" y="1079"/>
                  </a:lnTo>
                  <a:lnTo>
                    <a:pt x="80" y="1079"/>
                  </a:lnTo>
                  <a:lnTo>
                    <a:pt x="67" y="1079"/>
                  </a:lnTo>
                  <a:lnTo>
                    <a:pt x="51" y="1079"/>
                  </a:lnTo>
                  <a:lnTo>
                    <a:pt x="46" y="1079"/>
                  </a:lnTo>
                  <a:lnTo>
                    <a:pt x="42" y="1079"/>
                  </a:lnTo>
                  <a:lnTo>
                    <a:pt x="38" y="1075"/>
                  </a:lnTo>
                  <a:lnTo>
                    <a:pt x="34" y="1075"/>
                  </a:lnTo>
                  <a:lnTo>
                    <a:pt x="29" y="1075"/>
                  </a:lnTo>
                  <a:lnTo>
                    <a:pt x="25" y="1071"/>
                  </a:lnTo>
                  <a:lnTo>
                    <a:pt x="21" y="1071"/>
                  </a:lnTo>
                  <a:lnTo>
                    <a:pt x="17" y="1067"/>
                  </a:lnTo>
                  <a:lnTo>
                    <a:pt x="12" y="1062"/>
                  </a:lnTo>
                  <a:lnTo>
                    <a:pt x="8" y="1058"/>
                  </a:lnTo>
                  <a:lnTo>
                    <a:pt x="4" y="1054"/>
                  </a:lnTo>
                  <a:lnTo>
                    <a:pt x="0" y="1050"/>
                  </a:lnTo>
                  <a:lnTo>
                    <a:pt x="0" y="1045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0" name="Freeform 26"/>
            <p:cNvSpPr>
              <a:spLocks/>
            </p:cNvSpPr>
            <p:nvPr/>
          </p:nvSpPr>
          <p:spPr bwMode="auto">
            <a:xfrm>
              <a:off x="3125708" y="5277245"/>
              <a:ext cx="66125" cy="56277"/>
            </a:xfrm>
            <a:custGeom>
              <a:avLst/>
              <a:gdLst>
                <a:gd name="T0" fmla="*/ 4 w 207"/>
                <a:gd name="T1" fmla="*/ 88 h 177"/>
                <a:gd name="T2" fmla="*/ 17 w 207"/>
                <a:gd name="T3" fmla="*/ 88 h 177"/>
                <a:gd name="T4" fmla="*/ 30 w 207"/>
                <a:gd name="T5" fmla="*/ 93 h 177"/>
                <a:gd name="T6" fmla="*/ 42 w 207"/>
                <a:gd name="T7" fmla="*/ 88 h 177"/>
                <a:gd name="T8" fmla="*/ 51 w 207"/>
                <a:gd name="T9" fmla="*/ 80 h 177"/>
                <a:gd name="T10" fmla="*/ 51 w 207"/>
                <a:gd name="T11" fmla="*/ 72 h 177"/>
                <a:gd name="T12" fmla="*/ 51 w 207"/>
                <a:gd name="T13" fmla="*/ 42 h 177"/>
                <a:gd name="T14" fmla="*/ 55 w 207"/>
                <a:gd name="T15" fmla="*/ 29 h 177"/>
                <a:gd name="T16" fmla="*/ 55 w 207"/>
                <a:gd name="T17" fmla="*/ 21 h 177"/>
                <a:gd name="T18" fmla="*/ 64 w 207"/>
                <a:gd name="T19" fmla="*/ 12 h 177"/>
                <a:gd name="T20" fmla="*/ 68 w 207"/>
                <a:gd name="T21" fmla="*/ 8 h 177"/>
                <a:gd name="T22" fmla="*/ 80 w 207"/>
                <a:gd name="T23" fmla="*/ 4 h 177"/>
                <a:gd name="T24" fmla="*/ 93 w 207"/>
                <a:gd name="T25" fmla="*/ 0 h 177"/>
                <a:gd name="T26" fmla="*/ 110 w 207"/>
                <a:gd name="T27" fmla="*/ 0 h 177"/>
                <a:gd name="T28" fmla="*/ 140 w 207"/>
                <a:gd name="T29" fmla="*/ 0 h 177"/>
                <a:gd name="T30" fmla="*/ 161 w 207"/>
                <a:gd name="T31" fmla="*/ 0 h 177"/>
                <a:gd name="T32" fmla="*/ 178 w 207"/>
                <a:gd name="T33" fmla="*/ 0 h 177"/>
                <a:gd name="T34" fmla="*/ 191 w 207"/>
                <a:gd name="T35" fmla="*/ 4 h 177"/>
                <a:gd name="T36" fmla="*/ 199 w 207"/>
                <a:gd name="T37" fmla="*/ 12 h 177"/>
                <a:gd name="T38" fmla="*/ 203 w 207"/>
                <a:gd name="T39" fmla="*/ 25 h 177"/>
                <a:gd name="T40" fmla="*/ 203 w 207"/>
                <a:gd name="T41" fmla="*/ 38 h 177"/>
                <a:gd name="T42" fmla="*/ 199 w 207"/>
                <a:gd name="T43" fmla="*/ 55 h 177"/>
                <a:gd name="T44" fmla="*/ 195 w 207"/>
                <a:gd name="T45" fmla="*/ 67 h 177"/>
                <a:gd name="T46" fmla="*/ 199 w 207"/>
                <a:gd name="T47" fmla="*/ 76 h 177"/>
                <a:gd name="T48" fmla="*/ 199 w 207"/>
                <a:gd name="T49" fmla="*/ 84 h 177"/>
                <a:gd name="T50" fmla="*/ 203 w 207"/>
                <a:gd name="T51" fmla="*/ 97 h 177"/>
                <a:gd name="T52" fmla="*/ 207 w 207"/>
                <a:gd name="T53" fmla="*/ 105 h 177"/>
                <a:gd name="T54" fmla="*/ 207 w 207"/>
                <a:gd name="T55" fmla="*/ 114 h 177"/>
                <a:gd name="T56" fmla="*/ 203 w 207"/>
                <a:gd name="T57" fmla="*/ 127 h 177"/>
                <a:gd name="T58" fmla="*/ 203 w 207"/>
                <a:gd name="T59" fmla="*/ 135 h 177"/>
                <a:gd name="T60" fmla="*/ 195 w 207"/>
                <a:gd name="T61" fmla="*/ 144 h 177"/>
                <a:gd name="T62" fmla="*/ 182 w 207"/>
                <a:gd name="T63" fmla="*/ 148 h 177"/>
                <a:gd name="T64" fmla="*/ 174 w 207"/>
                <a:gd name="T65" fmla="*/ 152 h 177"/>
                <a:gd name="T66" fmla="*/ 161 w 207"/>
                <a:gd name="T67" fmla="*/ 152 h 177"/>
                <a:gd name="T68" fmla="*/ 144 w 207"/>
                <a:gd name="T69" fmla="*/ 148 h 177"/>
                <a:gd name="T70" fmla="*/ 135 w 207"/>
                <a:gd name="T71" fmla="*/ 148 h 177"/>
                <a:gd name="T72" fmla="*/ 127 w 207"/>
                <a:gd name="T73" fmla="*/ 152 h 177"/>
                <a:gd name="T74" fmla="*/ 123 w 207"/>
                <a:gd name="T75" fmla="*/ 165 h 177"/>
                <a:gd name="T76" fmla="*/ 114 w 207"/>
                <a:gd name="T77" fmla="*/ 165 h 177"/>
                <a:gd name="T78" fmla="*/ 102 w 207"/>
                <a:gd name="T79" fmla="*/ 165 h 177"/>
                <a:gd name="T80" fmla="*/ 93 w 207"/>
                <a:gd name="T81" fmla="*/ 169 h 177"/>
                <a:gd name="T82" fmla="*/ 89 w 207"/>
                <a:gd name="T83" fmla="*/ 173 h 177"/>
                <a:gd name="T84" fmla="*/ 85 w 207"/>
                <a:gd name="T85" fmla="*/ 169 h 177"/>
                <a:gd name="T86" fmla="*/ 76 w 207"/>
                <a:gd name="T87" fmla="*/ 165 h 177"/>
                <a:gd name="T88" fmla="*/ 68 w 207"/>
                <a:gd name="T89" fmla="*/ 165 h 177"/>
                <a:gd name="T90" fmla="*/ 59 w 207"/>
                <a:gd name="T91" fmla="*/ 173 h 177"/>
                <a:gd name="T92" fmla="*/ 51 w 207"/>
                <a:gd name="T93" fmla="*/ 177 h 177"/>
                <a:gd name="T94" fmla="*/ 38 w 207"/>
                <a:gd name="T95" fmla="*/ 173 h 177"/>
                <a:gd name="T96" fmla="*/ 30 w 207"/>
                <a:gd name="T97" fmla="*/ 169 h 177"/>
                <a:gd name="T98" fmla="*/ 25 w 207"/>
                <a:gd name="T99" fmla="*/ 165 h 177"/>
                <a:gd name="T100" fmla="*/ 17 w 207"/>
                <a:gd name="T101" fmla="*/ 156 h 177"/>
                <a:gd name="T102" fmla="*/ 13 w 207"/>
                <a:gd name="T103" fmla="*/ 148 h 177"/>
                <a:gd name="T104" fmla="*/ 8 w 207"/>
                <a:gd name="T105" fmla="*/ 139 h 177"/>
                <a:gd name="T106" fmla="*/ 4 w 207"/>
                <a:gd name="T107" fmla="*/ 122 h 177"/>
                <a:gd name="T108" fmla="*/ 4 w 207"/>
                <a:gd name="T109" fmla="*/ 105 h 177"/>
                <a:gd name="T110" fmla="*/ 0 w 207"/>
                <a:gd name="T111" fmla="*/ 8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77">
                  <a:moveTo>
                    <a:pt x="0" y="84"/>
                  </a:moveTo>
                  <a:lnTo>
                    <a:pt x="4" y="88"/>
                  </a:lnTo>
                  <a:lnTo>
                    <a:pt x="13" y="88"/>
                  </a:lnTo>
                  <a:lnTo>
                    <a:pt x="17" y="88"/>
                  </a:lnTo>
                  <a:lnTo>
                    <a:pt x="21" y="88"/>
                  </a:lnTo>
                  <a:lnTo>
                    <a:pt x="30" y="93"/>
                  </a:lnTo>
                  <a:lnTo>
                    <a:pt x="34" y="88"/>
                  </a:lnTo>
                  <a:lnTo>
                    <a:pt x="42" y="88"/>
                  </a:lnTo>
                  <a:lnTo>
                    <a:pt x="47" y="84"/>
                  </a:lnTo>
                  <a:lnTo>
                    <a:pt x="51" y="80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9" y="17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4"/>
                  </a:lnTo>
                  <a:lnTo>
                    <a:pt x="191" y="4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199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38"/>
                  </a:lnTo>
                  <a:lnTo>
                    <a:pt x="199" y="46"/>
                  </a:lnTo>
                  <a:lnTo>
                    <a:pt x="199" y="55"/>
                  </a:lnTo>
                  <a:lnTo>
                    <a:pt x="199" y="63"/>
                  </a:lnTo>
                  <a:lnTo>
                    <a:pt x="195" y="67"/>
                  </a:lnTo>
                  <a:lnTo>
                    <a:pt x="195" y="72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5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18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9"/>
                  </a:lnTo>
                  <a:lnTo>
                    <a:pt x="195" y="144"/>
                  </a:lnTo>
                  <a:lnTo>
                    <a:pt x="191" y="148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4" y="152"/>
                  </a:lnTo>
                  <a:lnTo>
                    <a:pt x="169" y="152"/>
                  </a:lnTo>
                  <a:lnTo>
                    <a:pt x="161" y="152"/>
                  </a:lnTo>
                  <a:lnTo>
                    <a:pt x="157" y="152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35" y="148"/>
                  </a:lnTo>
                  <a:lnTo>
                    <a:pt x="131" y="148"/>
                  </a:lnTo>
                  <a:lnTo>
                    <a:pt x="127" y="152"/>
                  </a:lnTo>
                  <a:lnTo>
                    <a:pt x="123" y="160"/>
                  </a:lnTo>
                  <a:lnTo>
                    <a:pt x="123" y="165"/>
                  </a:lnTo>
                  <a:lnTo>
                    <a:pt x="119" y="165"/>
                  </a:lnTo>
                  <a:lnTo>
                    <a:pt x="114" y="165"/>
                  </a:lnTo>
                  <a:lnTo>
                    <a:pt x="106" y="165"/>
                  </a:lnTo>
                  <a:lnTo>
                    <a:pt x="102" y="165"/>
                  </a:lnTo>
                  <a:lnTo>
                    <a:pt x="97" y="165"/>
                  </a:lnTo>
                  <a:lnTo>
                    <a:pt x="93" y="169"/>
                  </a:lnTo>
                  <a:lnTo>
                    <a:pt x="89" y="169"/>
                  </a:lnTo>
                  <a:lnTo>
                    <a:pt x="89" y="173"/>
                  </a:lnTo>
                  <a:lnTo>
                    <a:pt x="85" y="173"/>
                  </a:lnTo>
                  <a:lnTo>
                    <a:pt x="85" y="169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5"/>
                  </a:lnTo>
                  <a:lnTo>
                    <a:pt x="68" y="165"/>
                  </a:lnTo>
                  <a:lnTo>
                    <a:pt x="64" y="173"/>
                  </a:lnTo>
                  <a:lnTo>
                    <a:pt x="59" y="173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2" y="177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30" y="169"/>
                  </a:lnTo>
                  <a:lnTo>
                    <a:pt x="25" y="169"/>
                  </a:lnTo>
                  <a:lnTo>
                    <a:pt x="25" y="165"/>
                  </a:lnTo>
                  <a:lnTo>
                    <a:pt x="21" y="165"/>
                  </a:lnTo>
                  <a:lnTo>
                    <a:pt x="17" y="156"/>
                  </a:lnTo>
                  <a:lnTo>
                    <a:pt x="17" y="152"/>
                  </a:lnTo>
                  <a:lnTo>
                    <a:pt x="13" y="148"/>
                  </a:lnTo>
                  <a:lnTo>
                    <a:pt x="13" y="144"/>
                  </a:lnTo>
                  <a:lnTo>
                    <a:pt x="8" y="139"/>
                  </a:lnTo>
                  <a:lnTo>
                    <a:pt x="8" y="131"/>
                  </a:lnTo>
                  <a:lnTo>
                    <a:pt x="4" y="122"/>
                  </a:lnTo>
                  <a:lnTo>
                    <a:pt x="4" y="118"/>
                  </a:lnTo>
                  <a:lnTo>
                    <a:pt x="4" y="105"/>
                  </a:lnTo>
                  <a:lnTo>
                    <a:pt x="0" y="9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1" name="Freeform 27"/>
            <p:cNvSpPr>
              <a:spLocks/>
            </p:cNvSpPr>
            <p:nvPr/>
          </p:nvSpPr>
          <p:spPr bwMode="auto">
            <a:xfrm>
              <a:off x="2826035" y="4618809"/>
              <a:ext cx="436144" cy="306708"/>
            </a:xfrm>
            <a:custGeom>
              <a:avLst/>
              <a:gdLst>
                <a:gd name="T0" fmla="*/ 21 w 1380"/>
                <a:gd name="T1" fmla="*/ 677 h 969"/>
                <a:gd name="T2" fmla="*/ 72 w 1380"/>
                <a:gd name="T3" fmla="*/ 622 h 969"/>
                <a:gd name="T4" fmla="*/ 152 w 1380"/>
                <a:gd name="T5" fmla="*/ 605 h 969"/>
                <a:gd name="T6" fmla="*/ 199 w 1380"/>
                <a:gd name="T7" fmla="*/ 550 h 969"/>
                <a:gd name="T8" fmla="*/ 283 w 1380"/>
                <a:gd name="T9" fmla="*/ 546 h 969"/>
                <a:gd name="T10" fmla="*/ 377 w 1380"/>
                <a:gd name="T11" fmla="*/ 554 h 969"/>
                <a:gd name="T12" fmla="*/ 436 w 1380"/>
                <a:gd name="T13" fmla="*/ 597 h 969"/>
                <a:gd name="T14" fmla="*/ 495 w 1380"/>
                <a:gd name="T15" fmla="*/ 563 h 969"/>
                <a:gd name="T16" fmla="*/ 448 w 1380"/>
                <a:gd name="T17" fmla="*/ 499 h 969"/>
                <a:gd name="T18" fmla="*/ 453 w 1380"/>
                <a:gd name="T19" fmla="*/ 440 h 969"/>
                <a:gd name="T20" fmla="*/ 440 w 1380"/>
                <a:gd name="T21" fmla="*/ 385 h 969"/>
                <a:gd name="T22" fmla="*/ 487 w 1380"/>
                <a:gd name="T23" fmla="*/ 360 h 969"/>
                <a:gd name="T24" fmla="*/ 516 w 1380"/>
                <a:gd name="T25" fmla="*/ 305 h 969"/>
                <a:gd name="T26" fmla="*/ 440 w 1380"/>
                <a:gd name="T27" fmla="*/ 271 h 969"/>
                <a:gd name="T28" fmla="*/ 440 w 1380"/>
                <a:gd name="T29" fmla="*/ 220 h 969"/>
                <a:gd name="T30" fmla="*/ 491 w 1380"/>
                <a:gd name="T31" fmla="*/ 156 h 969"/>
                <a:gd name="T32" fmla="*/ 474 w 1380"/>
                <a:gd name="T33" fmla="*/ 114 h 969"/>
                <a:gd name="T34" fmla="*/ 440 w 1380"/>
                <a:gd name="T35" fmla="*/ 55 h 969"/>
                <a:gd name="T36" fmla="*/ 537 w 1380"/>
                <a:gd name="T37" fmla="*/ 0 h 969"/>
                <a:gd name="T38" fmla="*/ 631 w 1380"/>
                <a:gd name="T39" fmla="*/ 29 h 969"/>
                <a:gd name="T40" fmla="*/ 753 w 1380"/>
                <a:gd name="T41" fmla="*/ 76 h 969"/>
                <a:gd name="T42" fmla="*/ 834 w 1380"/>
                <a:gd name="T43" fmla="*/ 110 h 969"/>
                <a:gd name="T44" fmla="*/ 901 w 1380"/>
                <a:gd name="T45" fmla="*/ 106 h 969"/>
                <a:gd name="T46" fmla="*/ 969 w 1380"/>
                <a:gd name="T47" fmla="*/ 51 h 969"/>
                <a:gd name="T48" fmla="*/ 1054 w 1380"/>
                <a:gd name="T49" fmla="*/ 25 h 969"/>
                <a:gd name="T50" fmla="*/ 1139 w 1380"/>
                <a:gd name="T51" fmla="*/ 21 h 969"/>
                <a:gd name="T52" fmla="*/ 1206 w 1380"/>
                <a:gd name="T53" fmla="*/ 12 h 969"/>
                <a:gd name="T54" fmla="*/ 1236 w 1380"/>
                <a:gd name="T55" fmla="*/ 46 h 969"/>
                <a:gd name="T56" fmla="*/ 1198 w 1380"/>
                <a:gd name="T57" fmla="*/ 123 h 969"/>
                <a:gd name="T58" fmla="*/ 1266 w 1380"/>
                <a:gd name="T59" fmla="*/ 148 h 969"/>
                <a:gd name="T60" fmla="*/ 1363 w 1380"/>
                <a:gd name="T61" fmla="*/ 178 h 969"/>
                <a:gd name="T62" fmla="*/ 1380 w 1380"/>
                <a:gd name="T63" fmla="*/ 224 h 969"/>
                <a:gd name="T64" fmla="*/ 1363 w 1380"/>
                <a:gd name="T65" fmla="*/ 309 h 969"/>
                <a:gd name="T66" fmla="*/ 1304 w 1380"/>
                <a:gd name="T67" fmla="*/ 440 h 969"/>
                <a:gd name="T68" fmla="*/ 1321 w 1380"/>
                <a:gd name="T69" fmla="*/ 525 h 969"/>
                <a:gd name="T70" fmla="*/ 1266 w 1380"/>
                <a:gd name="T71" fmla="*/ 584 h 969"/>
                <a:gd name="T72" fmla="*/ 1215 w 1380"/>
                <a:gd name="T73" fmla="*/ 660 h 969"/>
                <a:gd name="T74" fmla="*/ 1155 w 1380"/>
                <a:gd name="T75" fmla="*/ 762 h 969"/>
                <a:gd name="T76" fmla="*/ 1028 w 1380"/>
                <a:gd name="T77" fmla="*/ 859 h 969"/>
                <a:gd name="T78" fmla="*/ 986 w 1380"/>
                <a:gd name="T79" fmla="*/ 838 h 969"/>
                <a:gd name="T80" fmla="*/ 1033 w 1380"/>
                <a:gd name="T81" fmla="*/ 779 h 969"/>
                <a:gd name="T82" fmla="*/ 1016 w 1380"/>
                <a:gd name="T83" fmla="*/ 766 h 969"/>
                <a:gd name="T84" fmla="*/ 940 w 1380"/>
                <a:gd name="T85" fmla="*/ 792 h 969"/>
                <a:gd name="T86" fmla="*/ 901 w 1380"/>
                <a:gd name="T87" fmla="*/ 762 h 969"/>
                <a:gd name="T88" fmla="*/ 897 w 1380"/>
                <a:gd name="T89" fmla="*/ 660 h 969"/>
                <a:gd name="T90" fmla="*/ 821 w 1380"/>
                <a:gd name="T91" fmla="*/ 686 h 969"/>
                <a:gd name="T92" fmla="*/ 774 w 1380"/>
                <a:gd name="T93" fmla="*/ 745 h 969"/>
                <a:gd name="T94" fmla="*/ 791 w 1380"/>
                <a:gd name="T95" fmla="*/ 830 h 969"/>
                <a:gd name="T96" fmla="*/ 813 w 1380"/>
                <a:gd name="T97" fmla="*/ 914 h 969"/>
                <a:gd name="T98" fmla="*/ 736 w 1380"/>
                <a:gd name="T99" fmla="*/ 957 h 969"/>
                <a:gd name="T100" fmla="*/ 673 w 1380"/>
                <a:gd name="T101" fmla="*/ 940 h 969"/>
                <a:gd name="T102" fmla="*/ 525 w 1380"/>
                <a:gd name="T103" fmla="*/ 889 h 969"/>
                <a:gd name="T104" fmla="*/ 499 w 1380"/>
                <a:gd name="T105" fmla="*/ 834 h 969"/>
                <a:gd name="T106" fmla="*/ 465 w 1380"/>
                <a:gd name="T107" fmla="*/ 821 h 969"/>
                <a:gd name="T108" fmla="*/ 402 w 1380"/>
                <a:gd name="T109" fmla="*/ 842 h 969"/>
                <a:gd name="T110" fmla="*/ 305 w 1380"/>
                <a:gd name="T111" fmla="*/ 842 h 969"/>
                <a:gd name="T112" fmla="*/ 190 w 1380"/>
                <a:gd name="T113" fmla="*/ 855 h 969"/>
                <a:gd name="T114" fmla="*/ 84 w 1380"/>
                <a:gd name="T115" fmla="*/ 834 h 969"/>
                <a:gd name="T116" fmla="*/ 63 w 1380"/>
                <a:gd name="T117" fmla="*/ 779 h 969"/>
                <a:gd name="T118" fmla="*/ 12 w 1380"/>
                <a:gd name="T119" fmla="*/ 728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0" h="969">
                  <a:moveTo>
                    <a:pt x="0" y="715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4" y="694"/>
                  </a:lnTo>
                  <a:lnTo>
                    <a:pt x="4" y="690"/>
                  </a:lnTo>
                  <a:lnTo>
                    <a:pt x="8" y="686"/>
                  </a:lnTo>
                  <a:lnTo>
                    <a:pt x="8" y="673"/>
                  </a:lnTo>
                  <a:lnTo>
                    <a:pt x="8" y="677"/>
                  </a:lnTo>
                  <a:lnTo>
                    <a:pt x="12" y="677"/>
                  </a:lnTo>
                  <a:lnTo>
                    <a:pt x="17" y="677"/>
                  </a:lnTo>
                  <a:lnTo>
                    <a:pt x="21" y="677"/>
                  </a:lnTo>
                  <a:lnTo>
                    <a:pt x="25" y="673"/>
                  </a:lnTo>
                  <a:lnTo>
                    <a:pt x="29" y="669"/>
                  </a:lnTo>
                  <a:lnTo>
                    <a:pt x="34" y="664"/>
                  </a:lnTo>
                  <a:lnTo>
                    <a:pt x="38" y="660"/>
                  </a:lnTo>
                  <a:lnTo>
                    <a:pt x="42" y="652"/>
                  </a:lnTo>
                  <a:lnTo>
                    <a:pt x="46" y="643"/>
                  </a:lnTo>
                  <a:lnTo>
                    <a:pt x="51" y="643"/>
                  </a:lnTo>
                  <a:lnTo>
                    <a:pt x="55" y="639"/>
                  </a:lnTo>
                  <a:lnTo>
                    <a:pt x="63" y="631"/>
                  </a:lnTo>
                  <a:lnTo>
                    <a:pt x="67" y="626"/>
                  </a:lnTo>
                  <a:lnTo>
                    <a:pt x="72" y="622"/>
                  </a:lnTo>
                  <a:lnTo>
                    <a:pt x="80" y="622"/>
                  </a:lnTo>
                  <a:lnTo>
                    <a:pt x="89" y="622"/>
                  </a:lnTo>
                  <a:lnTo>
                    <a:pt x="93" y="622"/>
                  </a:lnTo>
                  <a:lnTo>
                    <a:pt x="101" y="618"/>
                  </a:lnTo>
                  <a:lnTo>
                    <a:pt x="110" y="614"/>
                  </a:lnTo>
                  <a:lnTo>
                    <a:pt x="114" y="609"/>
                  </a:lnTo>
                  <a:lnTo>
                    <a:pt x="118" y="609"/>
                  </a:lnTo>
                  <a:lnTo>
                    <a:pt x="122" y="609"/>
                  </a:lnTo>
                  <a:lnTo>
                    <a:pt x="139" y="605"/>
                  </a:lnTo>
                  <a:lnTo>
                    <a:pt x="144" y="605"/>
                  </a:lnTo>
                  <a:lnTo>
                    <a:pt x="152" y="605"/>
                  </a:lnTo>
                  <a:lnTo>
                    <a:pt x="156" y="605"/>
                  </a:lnTo>
                  <a:lnTo>
                    <a:pt x="161" y="601"/>
                  </a:lnTo>
                  <a:lnTo>
                    <a:pt x="165" y="601"/>
                  </a:lnTo>
                  <a:lnTo>
                    <a:pt x="169" y="597"/>
                  </a:lnTo>
                  <a:lnTo>
                    <a:pt x="173" y="593"/>
                  </a:lnTo>
                  <a:lnTo>
                    <a:pt x="173" y="588"/>
                  </a:lnTo>
                  <a:lnTo>
                    <a:pt x="178" y="584"/>
                  </a:lnTo>
                  <a:lnTo>
                    <a:pt x="182" y="576"/>
                  </a:lnTo>
                  <a:lnTo>
                    <a:pt x="190" y="567"/>
                  </a:lnTo>
                  <a:lnTo>
                    <a:pt x="194" y="554"/>
                  </a:lnTo>
                  <a:lnTo>
                    <a:pt x="199" y="550"/>
                  </a:lnTo>
                  <a:lnTo>
                    <a:pt x="203" y="550"/>
                  </a:lnTo>
                  <a:lnTo>
                    <a:pt x="207" y="546"/>
                  </a:lnTo>
                  <a:lnTo>
                    <a:pt x="211" y="546"/>
                  </a:lnTo>
                  <a:lnTo>
                    <a:pt x="216" y="546"/>
                  </a:lnTo>
                  <a:lnTo>
                    <a:pt x="224" y="546"/>
                  </a:lnTo>
                  <a:lnTo>
                    <a:pt x="237" y="546"/>
                  </a:lnTo>
                  <a:lnTo>
                    <a:pt x="254" y="546"/>
                  </a:lnTo>
                  <a:lnTo>
                    <a:pt x="258" y="546"/>
                  </a:lnTo>
                  <a:lnTo>
                    <a:pt x="271" y="546"/>
                  </a:lnTo>
                  <a:lnTo>
                    <a:pt x="279" y="546"/>
                  </a:lnTo>
                  <a:lnTo>
                    <a:pt x="283" y="546"/>
                  </a:lnTo>
                  <a:lnTo>
                    <a:pt x="313" y="546"/>
                  </a:lnTo>
                  <a:lnTo>
                    <a:pt x="321" y="546"/>
                  </a:lnTo>
                  <a:lnTo>
                    <a:pt x="330" y="546"/>
                  </a:lnTo>
                  <a:lnTo>
                    <a:pt x="334" y="546"/>
                  </a:lnTo>
                  <a:lnTo>
                    <a:pt x="338" y="546"/>
                  </a:lnTo>
                  <a:lnTo>
                    <a:pt x="347" y="542"/>
                  </a:lnTo>
                  <a:lnTo>
                    <a:pt x="351" y="542"/>
                  </a:lnTo>
                  <a:lnTo>
                    <a:pt x="355" y="542"/>
                  </a:lnTo>
                  <a:lnTo>
                    <a:pt x="360" y="542"/>
                  </a:lnTo>
                  <a:lnTo>
                    <a:pt x="372" y="550"/>
                  </a:lnTo>
                  <a:lnTo>
                    <a:pt x="377" y="554"/>
                  </a:lnTo>
                  <a:lnTo>
                    <a:pt x="381" y="554"/>
                  </a:lnTo>
                  <a:lnTo>
                    <a:pt x="385" y="559"/>
                  </a:lnTo>
                  <a:lnTo>
                    <a:pt x="385" y="563"/>
                  </a:lnTo>
                  <a:lnTo>
                    <a:pt x="393" y="571"/>
                  </a:lnTo>
                  <a:lnTo>
                    <a:pt x="398" y="576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15" y="593"/>
                  </a:lnTo>
                  <a:lnTo>
                    <a:pt x="423" y="593"/>
                  </a:lnTo>
                  <a:lnTo>
                    <a:pt x="432" y="597"/>
                  </a:lnTo>
                  <a:lnTo>
                    <a:pt x="436" y="597"/>
                  </a:lnTo>
                  <a:lnTo>
                    <a:pt x="444" y="593"/>
                  </a:lnTo>
                  <a:lnTo>
                    <a:pt x="453" y="593"/>
                  </a:lnTo>
                  <a:lnTo>
                    <a:pt x="457" y="593"/>
                  </a:lnTo>
                  <a:lnTo>
                    <a:pt x="465" y="588"/>
                  </a:lnTo>
                  <a:lnTo>
                    <a:pt x="474" y="588"/>
                  </a:lnTo>
                  <a:lnTo>
                    <a:pt x="478" y="584"/>
                  </a:lnTo>
                  <a:lnTo>
                    <a:pt x="487" y="580"/>
                  </a:lnTo>
                  <a:lnTo>
                    <a:pt x="491" y="576"/>
                  </a:lnTo>
                  <a:lnTo>
                    <a:pt x="491" y="571"/>
                  </a:lnTo>
                  <a:lnTo>
                    <a:pt x="495" y="567"/>
                  </a:lnTo>
                  <a:lnTo>
                    <a:pt x="495" y="563"/>
                  </a:lnTo>
                  <a:lnTo>
                    <a:pt x="495" y="559"/>
                  </a:lnTo>
                  <a:lnTo>
                    <a:pt x="495" y="554"/>
                  </a:lnTo>
                  <a:lnTo>
                    <a:pt x="491" y="550"/>
                  </a:lnTo>
                  <a:lnTo>
                    <a:pt x="491" y="546"/>
                  </a:lnTo>
                  <a:lnTo>
                    <a:pt x="487" y="542"/>
                  </a:lnTo>
                  <a:lnTo>
                    <a:pt x="474" y="529"/>
                  </a:lnTo>
                  <a:lnTo>
                    <a:pt x="465" y="521"/>
                  </a:lnTo>
                  <a:lnTo>
                    <a:pt x="461" y="516"/>
                  </a:lnTo>
                  <a:lnTo>
                    <a:pt x="457" y="512"/>
                  </a:lnTo>
                  <a:lnTo>
                    <a:pt x="453" y="504"/>
                  </a:lnTo>
                  <a:lnTo>
                    <a:pt x="448" y="499"/>
                  </a:lnTo>
                  <a:lnTo>
                    <a:pt x="448" y="495"/>
                  </a:lnTo>
                  <a:lnTo>
                    <a:pt x="444" y="491"/>
                  </a:lnTo>
                  <a:lnTo>
                    <a:pt x="444" y="482"/>
                  </a:lnTo>
                  <a:lnTo>
                    <a:pt x="444" y="478"/>
                  </a:lnTo>
                  <a:lnTo>
                    <a:pt x="444" y="474"/>
                  </a:lnTo>
                  <a:lnTo>
                    <a:pt x="444" y="470"/>
                  </a:lnTo>
                  <a:lnTo>
                    <a:pt x="444" y="461"/>
                  </a:lnTo>
                  <a:lnTo>
                    <a:pt x="448" y="457"/>
                  </a:lnTo>
                  <a:lnTo>
                    <a:pt x="448" y="449"/>
                  </a:lnTo>
                  <a:lnTo>
                    <a:pt x="453" y="444"/>
                  </a:lnTo>
                  <a:lnTo>
                    <a:pt x="453" y="440"/>
                  </a:lnTo>
                  <a:lnTo>
                    <a:pt x="453" y="436"/>
                  </a:lnTo>
                  <a:lnTo>
                    <a:pt x="453" y="432"/>
                  </a:lnTo>
                  <a:lnTo>
                    <a:pt x="453" y="427"/>
                  </a:lnTo>
                  <a:lnTo>
                    <a:pt x="453" y="423"/>
                  </a:lnTo>
                  <a:lnTo>
                    <a:pt x="448" y="419"/>
                  </a:lnTo>
                  <a:lnTo>
                    <a:pt x="448" y="410"/>
                  </a:lnTo>
                  <a:lnTo>
                    <a:pt x="444" y="402"/>
                  </a:lnTo>
                  <a:lnTo>
                    <a:pt x="444" y="398"/>
                  </a:lnTo>
                  <a:lnTo>
                    <a:pt x="440" y="394"/>
                  </a:lnTo>
                  <a:lnTo>
                    <a:pt x="440" y="389"/>
                  </a:lnTo>
                  <a:lnTo>
                    <a:pt x="440" y="385"/>
                  </a:lnTo>
                  <a:lnTo>
                    <a:pt x="440" y="381"/>
                  </a:lnTo>
                  <a:lnTo>
                    <a:pt x="444" y="381"/>
                  </a:lnTo>
                  <a:lnTo>
                    <a:pt x="444" y="377"/>
                  </a:lnTo>
                  <a:lnTo>
                    <a:pt x="448" y="377"/>
                  </a:lnTo>
                  <a:lnTo>
                    <a:pt x="453" y="377"/>
                  </a:lnTo>
                  <a:lnTo>
                    <a:pt x="465" y="372"/>
                  </a:lnTo>
                  <a:lnTo>
                    <a:pt x="470" y="372"/>
                  </a:lnTo>
                  <a:lnTo>
                    <a:pt x="474" y="368"/>
                  </a:lnTo>
                  <a:lnTo>
                    <a:pt x="478" y="368"/>
                  </a:lnTo>
                  <a:lnTo>
                    <a:pt x="482" y="364"/>
                  </a:lnTo>
                  <a:lnTo>
                    <a:pt x="487" y="360"/>
                  </a:lnTo>
                  <a:lnTo>
                    <a:pt x="499" y="347"/>
                  </a:lnTo>
                  <a:lnTo>
                    <a:pt x="504" y="343"/>
                  </a:lnTo>
                  <a:lnTo>
                    <a:pt x="508" y="338"/>
                  </a:lnTo>
                  <a:lnTo>
                    <a:pt x="508" y="334"/>
                  </a:lnTo>
                  <a:lnTo>
                    <a:pt x="512" y="330"/>
                  </a:lnTo>
                  <a:lnTo>
                    <a:pt x="516" y="326"/>
                  </a:lnTo>
                  <a:lnTo>
                    <a:pt x="516" y="322"/>
                  </a:lnTo>
                  <a:lnTo>
                    <a:pt x="516" y="317"/>
                  </a:lnTo>
                  <a:lnTo>
                    <a:pt x="520" y="313"/>
                  </a:lnTo>
                  <a:lnTo>
                    <a:pt x="516" y="309"/>
                  </a:lnTo>
                  <a:lnTo>
                    <a:pt x="516" y="305"/>
                  </a:lnTo>
                  <a:lnTo>
                    <a:pt x="512" y="305"/>
                  </a:lnTo>
                  <a:lnTo>
                    <a:pt x="508" y="300"/>
                  </a:lnTo>
                  <a:lnTo>
                    <a:pt x="499" y="296"/>
                  </a:lnTo>
                  <a:lnTo>
                    <a:pt x="478" y="292"/>
                  </a:lnTo>
                  <a:lnTo>
                    <a:pt x="470" y="288"/>
                  </a:lnTo>
                  <a:lnTo>
                    <a:pt x="461" y="283"/>
                  </a:lnTo>
                  <a:lnTo>
                    <a:pt x="457" y="283"/>
                  </a:lnTo>
                  <a:lnTo>
                    <a:pt x="453" y="279"/>
                  </a:lnTo>
                  <a:lnTo>
                    <a:pt x="453" y="275"/>
                  </a:lnTo>
                  <a:lnTo>
                    <a:pt x="444" y="271"/>
                  </a:lnTo>
                  <a:lnTo>
                    <a:pt x="440" y="271"/>
                  </a:lnTo>
                  <a:lnTo>
                    <a:pt x="440" y="267"/>
                  </a:lnTo>
                  <a:lnTo>
                    <a:pt x="436" y="262"/>
                  </a:lnTo>
                  <a:lnTo>
                    <a:pt x="436" y="254"/>
                  </a:lnTo>
                  <a:lnTo>
                    <a:pt x="432" y="250"/>
                  </a:lnTo>
                  <a:lnTo>
                    <a:pt x="432" y="245"/>
                  </a:lnTo>
                  <a:lnTo>
                    <a:pt x="432" y="241"/>
                  </a:lnTo>
                  <a:lnTo>
                    <a:pt x="432" y="237"/>
                  </a:lnTo>
                  <a:lnTo>
                    <a:pt x="436" y="233"/>
                  </a:lnTo>
                  <a:lnTo>
                    <a:pt x="436" y="228"/>
                  </a:lnTo>
                  <a:lnTo>
                    <a:pt x="436" y="224"/>
                  </a:lnTo>
                  <a:lnTo>
                    <a:pt x="440" y="220"/>
                  </a:lnTo>
                  <a:lnTo>
                    <a:pt x="440" y="216"/>
                  </a:lnTo>
                  <a:lnTo>
                    <a:pt x="444" y="211"/>
                  </a:lnTo>
                  <a:lnTo>
                    <a:pt x="448" y="203"/>
                  </a:lnTo>
                  <a:lnTo>
                    <a:pt x="453" y="199"/>
                  </a:lnTo>
                  <a:lnTo>
                    <a:pt x="457" y="195"/>
                  </a:lnTo>
                  <a:lnTo>
                    <a:pt x="461" y="186"/>
                  </a:lnTo>
                  <a:lnTo>
                    <a:pt x="465" y="186"/>
                  </a:lnTo>
                  <a:lnTo>
                    <a:pt x="482" y="169"/>
                  </a:lnTo>
                  <a:lnTo>
                    <a:pt x="487" y="165"/>
                  </a:lnTo>
                  <a:lnTo>
                    <a:pt x="491" y="161"/>
                  </a:lnTo>
                  <a:lnTo>
                    <a:pt x="491" y="156"/>
                  </a:lnTo>
                  <a:lnTo>
                    <a:pt x="495" y="152"/>
                  </a:lnTo>
                  <a:lnTo>
                    <a:pt x="495" y="148"/>
                  </a:lnTo>
                  <a:lnTo>
                    <a:pt x="495" y="144"/>
                  </a:lnTo>
                  <a:lnTo>
                    <a:pt x="491" y="140"/>
                  </a:lnTo>
                  <a:lnTo>
                    <a:pt x="491" y="135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7" y="127"/>
                  </a:lnTo>
                  <a:lnTo>
                    <a:pt x="482" y="123"/>
                  </a:lnTo>
                  <a:lnTo>
                    <a:pt x="478" y="118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57" y="97"/>
                  </a:lnTo>
                  <a:lnTo>
                    <a:pt x="453" y="93"/>
                  </a:lnTo>
                  <a:lnTo>
                    <a:pt x="448" y="93"/>
                  </a:lnTo>
                  <a:lnTo>
                    <a:pt x="444" y="89"/>
                  </a:lnTo>
                  <a:lnTo>
                    <a:pt x="440" y="84"/>
                  </a:lnTo>
                  <a:lnTo>
                    <a:pt x="440" y="80"/>
                  </a:lnTo>
                  <a:lnTo>
                    <a:pt x="440" y="76"/>
                  </a:lnTo>
                  <a:lnTo>
                    <a:pt x="440" y="68"/>
                  </a:lnTo>
                  <a:lnTo>
                    <a:pt x="440" y="59"/>
                  </a:lnTo>
                  <a:lnTo>
                    <a:pt x="440" y="55"/>
                  </a:lnTo>
                  <a:lnTo>
                    <a:pt x="440" y="25"/>
                  </a:lnTo>
                  <a:lnTo>
                    <a:pt x="440" y="21"/>
                  </a:lnTo>
                  <a:lnTo>
                    <a:pt x="440" y="8"/>
                  </a:lnTo>
                  <a:lnTo>
                    <a:pt x="440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5" y="0"/>
                  </a:lnTo>
                  <a:lnTo>
                    <a:pt x="491" y="0"/>
                  </a:lnTo>
                  <a:lnTo>
                    <a:pt x="520" y="0"/>
                  </a:lnTo>
                  <a:lnTo>
                    <a:pt x="529" y="0"/>
                  </a:lnTo>
                  <a:lnTo>
                    <a:pt x="537" y="0"/>
                  </a:lnTo>
                  <a:lnTo>
                    <a:pt x="542" y="0"/>
                  </a:lnTo>
                  <a:lnTo>
                    <a:pt x="550" y="4"/>
                  </a:lnTo>
                  <a:lnTo>
                    <a:pt x="559" y="4"/>
                  </a:lnTo>
                  <a:lnTo>
                    <a:pt x="567" y="4"/>
                  </a:lnTo>
                  <a:lnTo>
                    <a:pt x="580" y="8"/>
                  </a:lnTo>
                  <a:lnTo>
                    <a:pt x="592" y="12"/>
                  </a:lnTo>
                  <a:lnTo>
                    <a:pt x="601" y="17"/>
                  </a:lnTo>
                  <a:lnTo>
                    <a:pt x="605" y="17"/>
                  </a:lnTo>
                  <a:lnTo>
                    <a:pt x="614" y="21"/>
                  </a:lnTo>
                  <a:lnTo>
                    <a:pt x="622" y="25"/>
                  </a:lnTo>
                  <a:lnTo>
                    <a:pt x="631" y="29"/>
                  </a:lnTo>
                  <a:lnTo>
                    <a:pt x="660" y="46"/>
                  </a:lnTo>
                  <a:lnTo>
                    <a:pt x="669" y="51"/>
                  </a:lnTo>
                  <a:lnTo>
                    <a:pt x="677" y="55"/>
                  </a:lnTo>
                  <a:lnTo>
                    <a:pt x="681" y="55"/>
                  </a:lnTo>
                  <a:lnTo>
                    <a:pt x="698" y="63"/>
                  </a:lnTo>
                  <a:lnTo>
                    <a:pt x="711" y="68"/>
                  </a:lnTo>
                  <a:lnTo>
                    <a:pt x="719" y="68"/>
                  </a:lnTo>
                  <a:lnTo>
                    <a:pt x="724" y="72"/>
                  </a:lnTo>
                  <a:lnTo>
                    <a:pt x="728" y="72"/>
                  </a:lnTo>
                  <a:lnTo>
                    <a:pt x="736" y="72"/>
                  </a:lnTo>
                  <a:lnTo>
                    <a:pt x="753" y="76"/>
                  </a:lnTo>
                  <a:lnTo>
                    <a:pt x="762" y="76"/>
                  </a:lnTo>
                  <a:lnTo>
                    <a:pt x="766" y="76"/>
                  </a:lnTo>
                  <a:lnTo>
                    <a:pt x="774" y="76"/>
                  </a:lnTo>
                  <a:lnTo>
                    <a:pt x="779" y="80"/>
                  </a:lnTo>
                  <a:lnTo>
                    <a:pt x="787" y="84"/>
                  </a:lnTo>
                  <a:lnTo>
                    <a:pt x="791" y="89"/>
                  </a:lnTo>
                  <a:lnTo>
                    <a:pt x="796" y="89"/>
                  </a:lnTo>
                  <a:lnTo>
                    <a:pt x="817" y="101"/>
                  </a:lnTo>
                  <a:lnTo>
                    <a:pt x="821" y="101"/>
                  </a:lnTo>
                  <a:lnTo>
                    <a:pt x="829" y="106"/>
                  </a:lnTo>
                  <a:lnTo>
                    <a:pt x="834" y="110"/>
                  </a:lnTo>
                  <a:lnTo>
                    <a:pt x="838" y="110"/>
                  </a:lnTo>
                  <a:lnTo>
                    <a:pt x="846" y="114"/>
                  </a:lnTo>
                  <a:lnTo>
                    <a:pt x="855" y="114"/>
                  </a:lnTo>
                  <a:lnTo>
                    <a:pt x="859" y="114"/>
                  </a:lnTo>
                  <a:lnTo>
                    <a:pt x="868" y="118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80" y="118"/>
                  </a:lnTo>
                  <a:lnTo>
                    <a:pt x="889" y="114"/>
                  </a:lnTo>
                  <a:lnTo>
                    <a:pt x="893" y="110"/>
                  </a:lnTo>
                  <a:lnTo>
                    <a:pt x="901" y="106"/>
                  </a:lnTo>
                  <a:lnTo>
                    <a:pt x="906" y="101"/>
                  </a:lnTo>
                  <a:lnTo>
                    <a:pt x="910" y="97"/>
                  </a:lnTo>
                  <a:lnTo>
                    <a:pt x="931" y="76"/>
                  </a:lnTo>
                  <a:lnTo>
                    <a:pt x="935" y="68"/>
                  </a:lnTo>
                  <a:lnTo>
                    <a:pt x="940" y="63"/>
                  </a:lnTo>
                  <a:lnTo>
                    <a:pt x="948" y="59"/>
                  </a:lnTo>
                  <a:lnTo>
                    <a:pt x="952" y="59"/>
                  </a:lnTo>
                  <a:lnTo>
                    <a:pt x="956" y="55"/>
                  </a:lnTo>
                  <a:lnTo>
                    <a:pt x="961" y="55"/>
                  </a:lnTo>
                  <a:lnTo>
                    <a:pt x="965" y="51"/>
                  </a:lnTo>
                  <a:lnTo>
                    <a:pt x="969" y="51"/>
                  </a:lnTo>
                  <a:lnTo>
                    <a:pt x="978" y="46"/>
                  </a:lnTo>
                  <a:lnTo>
                    <a:pt x="982" y="46"/>
                  </a:lnTo>
                  <a:lnTo>
                    <a:pt x="999" y="46"/>
                  </a:lnTo>
                  <a:lnTo>
                    <a:pt x="1012" y="42"/>
                  </a:lnTo>
                  <a:lnTo>
                    <a:pt x="1016" y="42"/>
                  </a:lnTo>
                  <a:lnTo>
                    <a:pt x="1024" y="42"/>
                  </a:lnTo>
                  <a:lnTo>
                    <a:pt x="1028" y="38"/>
                  </a:lnTo>
                  <a:lnTo>
                    <a:pt x="1033" y="38"/>
                  </a:lnTo>
                  <a:lnTo>
                    <a:pt x="1037" y="34"/>
                  </a:lnTo>
                  <a:lnTo>
                    <a:pt x="1045" y="29"/>
                  </a:lnTo>
                  <a:lnTo>
                    <a:pt x="1054" y="25"/>
                  </a:lnTo>
                  <a:lnTo>
                    <a:pt x="1058" y="25"/>
                  </a:lnTo>
                  <a:lnTo>
                    <a:pt x="1067" y="21"/>
                  </a:lnTo>
                  <a:lnTo>
                    <a:pt x="1071" y="21"/>
                  </a:lnTo>
                  <a:lnTo>
                    <a:pt x="1075" y="17"/>
                  </a:lnTo>
                  <a:lnTo>
                    <a:pt x="1079" y="17"/>
                  </a:lnTo>
                  <a:lnTo>
                    <a:pt x="1083" y="17"/>
                  </a:lnTo>
                  <a:lnTo>
                    <a:pt x="1088" y="17"/>
                  </a:lnTo>
                  <a:lnTo>
                    <a:pt x="1096" y="17"/>
                  </a:lnTo>
                  <a:lnTo>
                    <a:pt x="1109" y="21"/>
                  </a:lnTo>
                  <a:lnTo>
                    <a:pt x="1117" y="21"/>
                  </a:lnTo>
                  <a:lnTo>
                    <a:pt x="1139" y="21"/>
                  </a:lnTo>
                  <a:lnTo>
                    <a:pt x="1151" y="21"/>
                  </a:lnTo>
                  <a:lnTo>
                    <a:pt x="1164" y="21"/>
                  </a:lnTo>
                  <a:lnTo>
                    <a:pt x="1168" y="21"/>
                  </a:lnTo>
                  <a:lnTo>
                    <a:pt x="1172" y="21"/>
                  </a:lnTo>
                  <a:lnTo>
                    <a:pt x="1177" y="21"/>
                  </a:lnTo>
                  <a:lnTo>
                    <a:pt x="1181" y="17"/>
                  </a:lnTo>
                  <a:lnTo>
                    <a:pt x="1185" y="17"/>
                  </a:lnTo>
                  <a:lnTo>
                    <a:pt x="1189" y="17"/>
                  </a:lnTo>
                  <a:lnTo>
                    <a:pt x="1198" y="12"/>
                  </a:lnTo>
                  <a:lnTo>
                    <a:pt x="1202" y="12"/>
                  </a:lnTo>
                  <a:lnTo>
                    <a:pt x="1206" y="12"/>
                  </a:lnTo>
                  <a:lnTo>
                    <a:pt x="1210" y="12"/>
                  </a:lnTo>
                  <a:lnTo>
                    <a:pt x="1215" y="12"/>
                  </a:lnTo>
                  <a:lnTo>
                    <a:pt x="1219" y="17"/>
                  </a:lnTo>
                  <a:lnTo>
                    <a:pt x="1223" y="17"/>
                  </a:lnTo>
                  <a:lnTo>
                    <a:pt x="1227" y="21"/>
                  </a:lnTo>
                  <a:lnTo>
                    <a:pt x="1232" y="21"/>
                  </a:lnTo>
                  <a:lnTo>
                    <a:pt x="1236" y="25"/>
                  </a:lnTo>
                  <a:lnTo>
                    <a:pt x="1240" y="29"/>
                  </a:lnTo>
                  <a:lnTo>
                    <a:pt x="1244" y="34"/>
                  </a:lnTo>
                  <a:lnTo>
                    <a:pt x="1240" y="38"/>
                  </a:lnTo>
                  <a:lnTo>
                    <a:pt x="1236" y="46"/>
                  </a:lnTo>
                  <a:lnTo>
                    <a:pt x="1215" y="68"/>
                  </a:lnTo>
                  <a:lnTo>
                    <a:pt x="1210" y="76"/>
                  </a:lnTo>
                  <a:lnTo>
                    <a:pt x="1206" y="84"/>
                  </a:lnTo>
                  <a:lnTo>
                    <a:pt x="1202" y="89"/>
                  </a:lnTo>
                  <a:lnTo>
                    <a:pt x="1198" y="93"/>
                  </a:lnTo>
                  <a:lnTo>
                    <a:pt x="1198" y="97"/>
                  </a:lnTo>
                  <a:lnTo>
                    <a:pt x="1198" y="101"/>
                  </a:lnTo>
                  <a:lnTo>
                    <a:pt x="1198" y="106"/>
                  </a:lnTo>
                  <a:lnTo>
                    <a:pt x="1198" y="110"/>
                  </a:lnTo>
                  <a:lnTo>
                    <a:pt x="1198" y="114"/>
                  </a:lnTo>
                  <a:lnTo>
                    <a:pt x="1198" y="123"/>
                  </a:lnTo>
                  <a:lnTo>
                    <a:pt x="1202" y="127"/>
                  </a:lnTo>
                  <a:lnTo>
                    <a:pt x="1206" y="131"/>
                  </a:lnTo>
                  <a:lnTo>
                    <a:pt x="1210" y="135"/>
                  </a:lnTo>
                  <a:lnTo>
                    <a:pt x="1215" y="140"/>
                  </a:lnTo>
                  <a:lnTo>
                    <a:pt x="1219" y="140"/>
                  </a:lnTo>
                  <a:lnTo>
                    <a:pt x="1223" y="140"/>
                  </a:lnTo>
                  <a:lnTo>
                    <a:pt x="1227" y="144"/>
                  </a:lnTo>
                  <a:lnTo>
                    <a:pt x="1232" y="144"/>
                  </a:lnTo>
                  <a:lnTo>
                    <a:pt x="1240" y="144"/>
                  </a:lnTo>
                  <a:lnTo>
                    <a:pt x="1261" y="148"/>
                  </a:lnTo>
                  <a:lnTo>
                    <a:pt x="1266" y="148"/>
                  </a:lnTo>
                  <a:lnTo>
                    <a:pt x="1278" y="152"/>
                  </a:lnTo>
                  <a:lnTo>
                    <a:pt x="1287" y="152"/>
                  </a:lnTo>
                  <a:lnTo>
                    <a:pt x="1312" y="161"/>
                  </a:lnTo>
                  <a:lnTo>
                    <a:pt x="1316" y="161"/>
                  </a:lnTo>
                  <a:lnTo>
                    <a:pt x="1333" y="165"/>
                  </a:lnTo>
                  <a:lnTo>
                    <a:pt x="1337" y="169"/>
                  </a:lnTo>
                  <a:lnTo>
                    <a:pt x="1342" y="169"/>
                  </a:lnTo>
                  <a:lnTo>
                    <a:pt x="1346" y="169"/>
                  </a:lnTo>
                  <a:lnTo>
                    <a:pt x="1354" y="173"/>
                  </a:lnTo>
                  <a:lnTo>
                    <a:pt x="1359" y="173"/>
                  </a:lnTo>
                  <a:lnTo>
                    <a:pt x="1363" y="178"/>
                  </a:lnTo>
                  <a:lnTo>
                    <a:pt x="1367" y="178"/>
                  </a:lnTo>
                  <a:lnTo>
                    <a:pt x="1371" y="182"/>
                  </a:lnTo>
                  <a:lnTo>
                    <a:pt x="1376" y="182"/>
                  </a:lnTo>
                  <a:lnTo>
                    <a:pt x="1376" y="186"/>
                  </a:lnTo>
                  <a:lnTo>
                    <a:pt x="1380" y="186"/>
                  </a:lnTo>
                  <a:lnTo>
                    <a:pt x="1380" y="190"/>
                  </a:lnTo>
                  <a:lnTo>
                    <a:pt x="1380" y="195"/>
                  </a:lnTo>
                  <a:lnTo>
                    <a:pt x="1380" y="199"/>
                  </a:lnTo>
                  <a:lnTo>
                    <a:pt x="1380" y="207"/>
                  </a:lnTo>
                  <a:lnTo>
                    <a:pt x="1380" y="216"/>
                  </a:lnTo>
                  <a:lnTo>
                    <a:pt x="1380" y="224"/>
                  </a:lnTo>
                  <a:lnTo>
                    <a:pt x="1380" y="233"/>
                  </a:lnTo>
                  <a:lnTo>
                    <a:pt x="1380" y="241"/>
                  </a:lnTo>
                  <a:lnTo>
                    <a:pt x="1380" y="254"/>
                  </a:lnTo>
                  <a:lnTo>
                    <a:pt x="1380" y="262"/>
                  </a:lnTo>
                  <a:lnTo>
                    <a:pt x="1376" y="271"/>
                  </a:lnTo>
                  <a:lnTo>
                    <a:pt x="1376" y="275"/>
                  </a:lnTo>
                  <a:lnTo>
                    <a:pt x="1371" y="283"/>
                  </a:lnTo>
                  <a:lnTo>
                    <a:pt x="1371" y="292"/>
                  </a:lnTo>
                  <a:lnTo>
                    <a:pt x="1367" y="296"/>
                  </a:lnTo>
                  <a:lnTo>
                    <a:pt x="1367" y="305"/>
                  </a:lnTo>
                  <a:lnTo>
                    <a:pt x="1363" y="309"/>
                  </a:lnTo>
                  <a:lnTo>
                    <a:pt x="1359" y="317"/>
                  </a:lnTo>
                  <a:lnTo>
                    <a:pt x="1354" y="326"/>
                  </a:lnTo>
                  <a:lnTo>
                    <a:pt x="1346" y="343"/>
                  </a:lnTo>
                  <a:lnTo>
                    <a:pt x="1342" y="347"/>
                  </a:lnTo>
                  <a:lnTo>
                    <a:pt x="1337" y="355"/>
                  </a:lnTo>
                  <a:lnTo>
                    <a:pt x="1333" y="368"/>
                  </a:lnTo>
                  <a:lnTo>
                    <a:pt x="1316" y="410"/>
                  </a:lnTo>
                  <a:lnTo>
                    <a:pt x="1312" y="419"/>
                  </a:lnTo>
                  <a:lnTo>
                    <a:pt x="1308" y="423"/>
                  </a:lnTo>
                  <a:lnTo>
                    <a:pt x="1308" y="432"/>
                  </a:lnTo>
                  <a:lnTo>
                    <a:pt x="1304" y="440"/>
                  </a:lnTo>
                  <a:lnTo>
                    <a:pt x="1304" y="449"/>
                  </a:lnTo>
                  <a:lnTo>
                    <a:pt x="1304" y="457"/>
                  </a:lnTo>
                  <a:lnTo>
                    <a:pt x="1304" y="461"/>
                  </a:lnTo>
                  <a:lnTo>
                    <a:pt x="1304" y="470"/>
                  </a:lnTo>
                  <a:lnTo>
                    <a:pt x="1308" y="474"/>
                  </a:lnTo>
                  <a:lnTo>
                    <a:pt x="1308" y="478"/>
                  </a:lnTo>
                  <a:lnTo>
                    <a:pt x="1316" y="499"/>
                  </a:lnTo>
                  <a:lnTo>
                    <a:pt x="1316" y="504"/>
                  </a:lnTo>
                  <a:lnTo>
                    <a:pt x="1316" y="512"/>
                  </a:lnTo>
                  <a:lnTo>
                    <a:pt x="1316" y="516"/>
                  </a:lnTo>
                  <a:lnTo>
                    <a:pt x="1321" y="525"/>
                  </a:lnTo>
                  <a:lnTo>
                    <a:pt x="1321" y="529"/>
                  </a:lnTo>
                  <a:lnTo>
                    <a:pt x="1316" y="537"/>
                  </a:lnTo>
                  <a:lnTo>
                    <a:pt x="1316" y="542"/>
                  </a:lnTo>
                  <a:lnTo>
                    <a:pt x="1312" y="546"/>
                  </a:lnTo>
                  <a:lnTo>
                    <a:pt x="1308" y="550"/>
                  </a:lnTo>
                  <a:lnTo>
                    <a:pt x="1304" y="554"/>
                  </a:lnTo>
                  <a:lnTo>
                    <a:pt x="1299" y="559"/>
                  </a:lnTo>
                  <a:lnTo>
                    <a:pt x="1295" y="563"/>
                  </a:lnTo>
                  <a:lnTo>
                    <a:pt x="1287" y="567"/>
                  </a:lnTo>
                  <a:lnTo>
                    <a:pt x="1274" y="576"/>
                  </a:lnTo>
                  <a:lnTo>
                    <a:pt x="1266" y="584"/>
                  </a:lnTo>
                  <a:lnTo>
                    <a:pt x="1257" y="588"/>
                  </a:lnTo>
                  <a:lnTo>
                    <a:pt x="1253" y="593"/>
                  </a:lnTo>
                  <a:lnTo>
                    <a:pt x="1249" y="597"/>
                  </a:lnTo>
                  <a:lnTo>
                    <a:pt x="1244" y="601"/>
                  </a:lnTo>
                  <a:lnTo>
                    <a:pt x="1244" y="605"/>
                  </a:lnTo>
                  <a:lnTo>
                    <a:pt x="1240" y="609"/>
                  </a:lnTo>
                  <a:lnTo>
                    <a:pt x="1236" y="614"/>
                  </a:lnTo>
                  <a:lnTo>
                    <a:pt x="1227" y="639"/>
                  </a:lnTo>
                  <a:lnTo>
                    <a:pt x="1223" y="643"/>
                  </a:lnTo>
                  <a:lnTo>
                    <a:pt x="1219" y="652"/>
                  </a:lnTo>
                  <a:lnTo>
                    <a:pt x="1215" y="660"/>
                  </a:lnTo>
                  <a:lnTo>
                    <a:pt x="1210" y="660"/>
                  </a:lnTo>
                  <a:lnTo>
                    <a:pt x="1206" y="669"/>
                  </a:lnTo>
                  <a:lnTo>
                    <a:pt x="1194" y="690"/>
                  </a:lnTo>
                  <a:lnTo>
                    <a:pt x="1189" y="694"/>
                  </a:lnTo>
                  <a:lnTo>
                    <a:pt x="1185" y="703"/>
                  </a:lnTo>
                  <a:lnTo>
                    <a:pt x="1181" y="707"/>
                  </a:lnTo>
                  <a:lnTo>
                    <a:pt x="1177" y="711"/>
                  </a:lnTo>
                  <a:lnTo>
                    <a:pt x="1177" y="715"/>
                  </a:lnTo>
                  <a:lnTo>
                    <a:pt x="1172" y="720"/>
                  </a:lnTo>
                  <a:lnTo>
                    <a:pt x="1168" y="728"/>
                  </a:lnTo>
                  <a:lnTo>
                    <a:pt x="1155" y="762"/>
                  </a:lnTo>
                  <a:lnTo>
                    <a:pt x="1143" y="800"/>
                  </a:lnTo>
                  <a:lnTo>
                    <a:pt x="1139" y="813"/>
                  </a:lnTo>
                  <a:lnTo>
                    <a:pt x="1130" y="830"/>
                  </a:lnTo>
                  <a:lnTo>
                    <a:pt x="1126" y="838"/>
                  </a:lnTo>
                  <a:lnTo>
                    <a:pt x="1126" y="847"/>
                  </a:lnTo>
                  <a:lnTo>
                    <a:pt x="1122" y="847"/>
                  </a:lnTo>
                  <a:lnTo>
                    <a:pt x="1109" y="847"/>
                  </a:lnTo>
                  <a:lnTo>
                    <a:pt x="1096" y="851"/>
                  </a:lnTo>
                  <a:lnTo>
                    <a:pt x="1054" y="855"/>
                  </a:lnTo>
                  <a:lnTo>
                    <a:pt x="1041" y="859"/>
                  </a:lnTo>
                  <a:lnTo>
                    <a:pt x="1028" y="859"/>
                  </a:lnTo>
                  <a:lnTo>
                    <a:pt x="1020" y="859"/>
                  </a:lnTo>
                  <a:lnTo>
                    <a:pt x="1012" y="859"/>
                  </a:lnTo>
                  <a:lnTo>
                    <a:pt x="1007" y="859"/>
                  </a:lnTo>
                  <a:lnTo>
                    <a:pt x="999" y="859"/>
                  </a:lnTo>
                  <a:lnTo>
                    <a:pt x="995" y="859"/>
                  </a:lnTo>
                  <a:lnTo>
                    <a:pt x="995" y="855"/>
                  </a:lnTo>
                  <a:lnTo>
                    <a:pt x="990" y="855"/>
                  </a:lnTo>
                  <a:lnTo>
                    <a:pt x="990" y="851"/>
                  </a:lnTo>
                  <a:lnTo>
                    <a:pt x="986" y="847"/>
                  </a:lnTo>
                  <a:lnTo>
                    <a:pt x="986" y="842"/>
                  </a:lnTo>
                  <a:lnTo>
                    <a:pt x="986" y="838"/>
                  </a:lnTo>
                  <a:lnTo>
                    <a:pt x="990" y="834"/>
                  </a:lnTo>
                  <a:lnTo>
                    <a:pt x="990" y="830"/>
                  </a:lnTo>
                  <a:lnTo>
                    <a:pt x="995" y="825"/>
                  </a:lnTo>
                  <a:lnTo>
                    <a:pt x="999" y="821"/>
                  </a:lnTo>
                  <a:lnTo>
                    <a:pt x="999" y="813"/>
                  </a:lnTo>
                  <a:lnTo>
                    <a:pt x="1012" y="804"/>
                  </a:lnTo>
                  <a:lnTo>
                    <a:pt x="1012" y="800"/>
                  </a:lnTo>
                  <a:lnTo>
                    <a:pt x="1016" y="796"/>
                  </a:lnTo>
                  <a:lnTo>
                    <a:pt x="1020" y="792"/>
                  </a:lnTo>
                  <a:lnTo>
                    <a:pt x="1033" y="783"/>
                  </a:lnTo>
                  <a:lnTo>
                    <a:pt x="1033" y="779"/>
                  </a:lnTo>
                  <a:lnTo>
                    <a:pt x="1037" y="779"/>
                  </a:lnTo>
                  <a:lnTo>
                    <a:pt x="1037" y="775"/>
                  </a:lnTo>
                  <a:lnTo>
                    <a:pt x="1041" y="770"/>
                  </a:lnTo>
                  <a:lnTo>
                    <a:pt x="1041" y="766"/>
                  </a:lnTo>
                  <a:lnTo>
                    <a:pt x="1041" y="762"/>
                  </a:lnTo>
                  <a:lnTo>
                    <a:pt x="1037" y="762"/>
                  </a:lnTo>
                  <a:lnTo>
                    <a:pt x="1033" y="762"/>
                  </a:lnTo>
                  <a:lnTo>
                    <a:pt x="1028" y="762"/>
                  </a:lnTo>
                  <a:lnTo>
                    <a:pt x="1024" y="762"/>
                  </a:lnTo>
                  <a:lnTo>
                    <a:pt x="1020" y="762"/>
                  </a:lnTo>
                  <a:lnTo>
                    <a:pt x="1016" y="766"/>
                  </a:lnTo>
                  <a:lnTo>
                    <a:pt x="1012" y="766"/>
                  </a:lnTo>
                  <a:lnTo>
                    <a:pt x="1003" y="775"/>
                  </a:lnTo>
                  <a:lnTo>
                    <a:pt x="999" y="779"/>
                  </a:lnTo>
                  <a:lnTo>
                    <a:pt x="995" y="779"/>
                  </a:lnTo>
                  <a:lnTo>
                    <a:pt x="990" y="779"/>
                  </a:lnTo>
                  <a:lnTo>
                    <a:pt x="982" y="779"/>
                  </a:lnTo>
                  <a:lnTo>
                    <a:pt x="978" y="783"/>
                  </a:lnTo>
                  <a:lnTo>
                    <a:pt x="965" y="783"/>
                  </a:lnTo>
                  <a:lnTo>
                    <a:pt x="952" y="787"/>
                  </a:lnTo>
                  <a:lnTo>
                    <a:pt x="948" y="787"/>
                  </a:lnTo>
                  <a:lnTo>
                    <a:pt x="940" y="792"/>
                  </a:lnTo>
                  <a:lnTo>
                    <a:pt x="935" y="792"/>
                  </a:lnTo>
                  <a:lnTo>
                    <a:pt x="931" y="792"/>
                  </a:lnTo>
                  <a:lnTo>
                    <a:pt x="927" y="792"/>
                  </a:lnTo>
                  <a:lnTo>
                    <a:pt x="923" y="787"/>
                  </a:lnTo>
                  <a:lnTo>
                    <a:pt x="918" y="787"/>
                  </a:lnTo>
                  <a:lnTo>
                    <a:pt x="914" y="787"/>
                  </a:lnTo>
                  <a:lnTo>
                    <a:pt x="910" y="783"/>
                  </a:lnTo>
                  <a:lnTo>
                    <a:pt x="906" y="779"/>
                  </a:lnTo>
                  <a:lnTo>
                    <a:pt x="901" y="775"/>
                  </a:lnTo>
                  <a:lnTo>
                    <a:pt x="901" y="766"/>
                  </a:lnTo>
                  <a:lnTo>
                    <a:pt x="901" y="762"/>
                  </a:lnTo>
                  <a:lnTo>
                    <a:pt x="901" y="758"/>
                  </a:lnTo>
                  <a:lnTo>
                    <a:pt x="897" y="753"/>
                  </a:lnTo>
                  <a:lnTo>
                    <a:pt x="897" y="749"/>
                  </a:lnTo>
                  <a:lnTo>
                    <a:pt x="897" y="736"/>
                  </a:lnTo>
                  <a:lnTo>
                    <a:pt x="897" y="724"/>
                  </a:lnTo>
                  <a:lnTo>
                    <a:pt x="897" y="694"/>
                  </a:lnTo>
                  <a:lnTo>
                    <a:pt x="897" y="681"/>
                  </a:lnTo>
                  <a:lnTo>
                    <a:pt x="897" y="677"/>
                  </a:lnTo>
                  <a:lnTo>
                    <a:pt x="897" y="669"/>
                  </a:lnTo>
                  <a:lnTo>
                    <a:pt x="897" y="664"/>
                  </a:lnTo>
                  <a:lnTo>
                    <a:pt x="897" y="660"/>
                  </a:lnTo>
                  <a:lnTo>
                    <a:pt x="897" y="656"/>
                  </a:lnTo>
                  <a:lnTo>
                    <a:pt x="893" y="656"/>
                  </a:lnTo>
                  <a:lnTo>
                    <a:pt x="889" y="652"/>
                  </a:lnTo>
                  <a:lnTo>
                    <a:pt x="885" y="652"/>
                  </a:lnTo>
                  <a:lnTo>
                    <a:pt x="880" y="656"/>
                  </a:lnTo>
                  <a:lnTo>
                    <a:pt x="876" y="656"/>
                  </a:lnTo>
                  <a:lnTo>
                    <a:pt x="868" y="660"/>
                  </a:lnTo>
                  <a:lnTo>
                    <a:pt x="859" y="664"/>
                  </a:lnTo>
                  <a:lnTo>
                    <a:pt x="846" y="673"/>
                  </a:lnTo>
                  <a:lnTo>
                    <a:pt x="838" y="677"/>
                  </a:lnTo>
                  <a:lnTo>
                    <a:pt x="821" y="686"/>
                  </a:lnTo>
                  <a:lnTo>
                    <a:pt x="808" y="698"/>
                  </a:lnTo>
                  <a:lnTo>
                    <a:pt x="804" y="703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1" y="711"/>
                  </a:lnTo>
                  <a:lnTo>
                    <a:pt x="787" y="720"/>
                  </a:lnTo>
                  <a:lnTo>
                    <a:pt x="783" y="724"/>
                  </a:lnTo>
                  <a:lnTo>
                    <a:pt x="779" y="728"/>
                  </a:lnTo>
                  <a:lnTo>
                    <a:pt x="779" y="732"/>
                  </a:lnTo>
                  <a:lnTo>
                    <a:pt x="774" y="736"/>
                  </a:lnTo>
                  <a:lnTo>
                    <a:pt x="774" y="745"/>
                  </a:lnTo>
                  <a:lnTo>
                    <a:pt x="770" y="749"/>
                  </a:lnTo>
                  <a:lnTo>
                    <a:pt x="770" y="753"/>
                  </a:lnTo>
                  <a:lnTo>
                    <a:pt x="770" y="762"/>
                  </a:lnTo>
                  <a:lnTo>
                    <a:pt x="770" y="766"/>
                  </a:lnTo>
                  <a:lnTo>
                    <a:pt x="770" y="770"/>
                  </a:lnTo>
                  <a:lnTo>
                    <a:pt x="770" y="779"/>
                  </a:lnTo>
                  <a:lnTo>
                    <a:pt x="774" y="783"/>
                  </a:lnTo>
                  <a:lnTo>
                    <a:pt x="774" y="787"/>
                  </a:lnTo>
                  <a:lnTo>
                    <a:pt x="779" y="796"/>
                  </a:lnTo>
                  <a:lnTo>
                    <a:pt x="787" y="817"/>
                  </a:lnTo>
                  <a:lnTo>
                    <a:pt x="791" y="830"/>
                  </a:lnTo>
                  <a:lnTo>
                    <a:pt x="800" y="855"/>
                  </a:lnTo>
                  <a:lnTo>
                    <a:pt x="808" y="863"/>
                  </a:lnTo>
                  <a:lnTo>
                    <a:pt x="808" y="872"/>
                  </a:lnTo>
                  <a:lnTo>
                    <a:pt x="813" y="880"/>
                  </a:lnTo>
                  <a:lnTo>
                    <a:pt x="813" y="885"/>
                  </a:lnTo>
                  <a:lnTo>
                    <a:pt x="817" y="893"/>
                  </a:lnTo>
                  <a:lnTo>
                    <a:pt x="817" y="897"/>
                  </a:lnTo>
                  <a:lnTo>
                    <a:pt x="817" y="902"/>
                  </a:lnTo>
                  <a:lnTo>
                    <a:pt x="817" y="906"/>
                  </a:lnTo>
                  <a:lnTo>
                    <a:pt x="813" y="910"/>
                  </a:lnTo>
                  <a:lnTo>
                    <a:pt x="813" y="914"/>
                  </a:lnTo>
                  <a:lnTo>
                    <a:pt x="808" y="914"/>
                  </a:lnTo>
                  <a:lnTo>
                    <a:pt x="804" y="919"/>
                  </a:lnTo>
                  <a:lnTo>
                    <a:pt x="800" y="923"/>
                  </a:lnTo>
                  <a:lnTo>
                    <a:pt x="796" y="927"/>
                  </a:lnTo>
                  <a:lnTo>
                    <a:pt x="791" y="927"/>
                  </a:lnTo>
                  <a:lnTo>
                    <a:pt x="766" y="940"/>
                  </a:lnTo>
                  <a:lnTo>
                    <a:pt x="758" y="944"/>
                  </a:lnTo>
                  <a:lnTo>
                    <a:pt x="753" y="948"/>
                  </a:lnTo>
                  <a:lnTo>
                    <a:pt x="745" y="948"/>
                  </a:lnTo>
                  <a:lnTo>
                    <a:pt x="741" y="952"/>
                  </a:lnTo>
                  <a:lnTo>
                    <a:pt x="736" y="957"/>
                  </a:lnTo>
                  <a:lnTo>
                    <a:pt x="728" y="961"/>
                  </a:lnTo>
                  <a:lnTo>
                    <a:pt x="724" y="965"/>
                  </a:lnTo>
                  <a:lnTo>
                    <a:pt x="719" y="969"/>
                  </a:lnTo>
                  <a:lnTo>
                    <a:pt x="715" y="969"/>
                  </a:lnTo>
                  <a:lnTo>
                    <a:pt x="711" y="969"/>
                  </a:lnTo>
                  <a:lnTo>
                    <a:pt x="711" y="965"/>
                  </a:lnTo>
                  <a:lnTo>
                    <a:pt x="702" y="957"/>
                  </a:lnTo>
                  <a:lnTo>
                    <a:pt x="694" y="952"/>
                  </a:lnTo>
                  <a:lnTo>
                    <a:pt x="686" y="948"/>
                  </a:lnTo>
                  <a:lnTo>
                    <a:pt x="681" y="944"/>
                  </a:lnTo>
                  <a:lnTo>
                    <a:pt x="673" y="940"/>
                  </a:lnTo>
                  <a:lnTo>
                    <a:pt x="669" y="940"/>
                  </a:lnTo>
                  <a:lnTo>
                    <a:pt x="664" y="935"/>
                  </a:lnTo>
                  <a:lnTo>
                    <a:pt x="656" y="931"/>
                  </a:lnTo>
                  <a:lnTo>
                    <a:pt x="652" y="931"/>
                  </a:lnTo>
                  <a:lnTo>
                    <a:pt x="618" y="919"/>
                  </a:lnTo>
                  <a:lnTo>
                    <a:pt x="592" y="910"/>
                  </a:lnTo>
                  <a:lnTo>
                    <a:pt x="559" y="902"/>
                  </a:lnTo>
                  <a:lnTo>
                    <a:pt x="546" y="897"/>
                  </a:lnTo>
                  <a:lnTo>
                    <a:pt x="537" y="893"/>
                  </a:lnTo>
                  <a:lnTo>
                    <a:pt x="533" y="893"/>
                  </a:lnTo>
                  <a:lnTo>
                    <a:pt x="525" y="889"/>
                  </a:lnTo>
                  <a:lnTo>
                    <a:pt x="520" y="885"/>
                  </a:lnTo>
                  <a:lnTo>
                    <a:pt x="512" y="880"/>
                  </a:lnTo>
                  <a:lnTo>
                    <a:pt x="508" y="872"/>
                  </a:lnTo>
                  <a:lnTo>
                    <a:pt x="504" y="868"/>
                  </a:lnTo>
                  <a:lnTo>
                    <a:pt x="504" y="863"/>
                  </a:lnTo>
                  <a:lnTo>
                    <a:pt x="504" y="859"/>
                  </a:lnTo>
                  <a:lnTo>
                    <a:pt x="499" y="859"/>
                  </a:lnTo>
                  <a:lnTo>
                    <a:pt x="499" y="855"/>
                  </a:lnTo>
                  <a:lnTo>
                    <a:pt x="499" y="847"/>
                  </a:lnTo>
                  <a:lnTo>
                    <a:pt x="499" y="838"/>
                  </a:lnTo>
                  <a:lnTo>
                    <a:pt x="499" y="834"/>
                  </a:lnTo>
                  <a:lnTo>
                    <a:pt x="495" y="830"/>
                  </a:lnTo>
                  <a:lnTo>
                    <a:pt x="495" y="825"/>
                  </a:lnTo>
                  <a:lnTo>
                    <a:pt x="491" y="821"/>
                  </a:lnTo>
                  <a:lnTo>
                    <a:pt x="487" y="821"/>
                  </a:lnTo>
                  <a:lnTo>
                    <a:pt x="487" y="817"/>
                  </a:lnTo>
                  <a:lnTo>
                    <a:pt x="482" y="817"/>
                  </a:lnTo>
                  <a:lnTo>
                    <a:pt x="478" y="817"/>
                  </a:lnTo>
                  <a:lnTo>
                    <a:pt x="474" y="817"/>
                  </a:lnTo>
                  <a:lnTo>
                    <a:pt x="470" y="817"/>
                  </a:lnTo>
                  <a:lnTo>
                    <a:pt x="465" y="817"/>
                  </a:lnTo>
                  <a:lnTo>
                    <a:pt x="465" y="821"/>
                  </a:lnTo>
                  <a:lnTo>
                    <a:pt x="461" y="821"/>
                  </a:lnTo>
                  <a:lnTo>
                    <a:pt x="453" y="825"/>
                  </a:lnTo>
                  <a:lnTo>
                    <a:pt x="444" y="834"/>
                  </a:lnTo>
                  <a:lnTo>
                    <a:pt x="440" y="834"/>
                  </a:lnTo>
                  <a:lnTo>
                    <a:pt x="432" y="838"/>
                  </a:lnTo>
                  <a:lnTo>
                    <a:pt x="427" y="838"/>
                  </a:lnTo>
                  <a:lnTo>
                    <a:pt x="423" y="842"/>
                  </a:lnTo>
                  <a:lnTo>
                    <a:pt x="419" y="842"/>
                  </a:lnTo>
                  <a:lnTo>
                    <a:pt x="415" y="842"/>
                  </a:lnTo>
                  <a:lnTo>
                    <a:pt x="410" y="842"/>
                  </a:lnTo>
                  <a:lnTo>
                    <a:pt x="402" y="842"/>
                  </a:lnTo>
                  <a:lnTo>
                    <a:pt x="372" y="847"/>
                  </a:lnTo>
                  <a:lnTo>
                    <a:pt x="364" y="847"/>
                  </a:lnTo>
                  <a:lnTo>
                    <a:pt x="355" y="847"/>
                  </a:lnTo>
                  <a:lnTo>
                    <a:pt x="351" y="847"/>
                  </a:lnTo>
                  <a:lnTo>
                    <a:pt x="343" y="847"/>
                  </a:lnTo>
                  <a:lnTo>
                    <a:pt x="334" y="842"/>
                  </a:lnTo>
                  <a:lnTo>
                    <a:pt x="326" y="842"/>
                  </a:lnTo>
                  <a:lnTo>
                    <a:pt x="321" y="842"/>
                  </a:lnTo>
                  <a:lnTo>
                    <a:pt x="313" y="842"/>
                  </a:lnTo>
                  <a:lnTo>
                    <a:pt x="309" y="842"/>
                  </a:lnTo>
                  <a:lnTo>
                    <a:pt x="305" y="842"/>
                  </a:lnTo>
                  <a:lnTo>
                    <a:pt x="288" y="847"/>
                  </a:lnTo>
                  <a:lnTo>
                    <a:pt x="271" y="851"/>
                  </a:lnTo>
                  <a:lnTo>
                    <a:pt x="262" y="851"/>
                  </a:lnTo>
                  <a:lnTo>
                    <a:pt x="254" y="851"/>
                  </a:lnTo>
                  <a:lnTo>
                    <a:pt x="241" y="855"/>
                  </a:lnTo>
                  <a:lnTo>
                    <a:pt x="233" y="855"/>
                  </a:lnTo>
                  <a:lnTo>
                    <a:pt x="216" y="855"/>
                  </a:lnTo>
                  <a:lnTo>
                    <a:pt x="207" y="855"/>
                  </a:lnTo>
                  <a:lnTo>
                    <a:pt x="203" y="855"/>
                  </a:lnTo>
                  <a:lnTo>
                    <a:pt x="194" y="855"/>
                  </a:lnTo>
                  <a:lnTo>
                    <a:pt x="190" y="855"/>
                  </a:lnTo>
                  <a:lnTo>
                    <a:pt x="178" y="855"/>
                  </a:lnTo>
                  <a:lnTo>
                    <a:pt x="165" y="855"/>
                  </a:lnTo>
                  <a:lnTo>
                    <a:pt x="152" y="851"/>
                  </a:lnTo>
                  <a:lnTo>
                    <a:pt x="144" y="851"/>
                  </a:lnTo>
                  <a:lnTo>
                    <a:pt x="135" y="851"/>
                  </a:lnTo>
                  <a:lnTo>
                    <a:pt x="122" y="847"/>
                  </a:lnTo>
                  <a:lnTo>
                    <a:pt x="118" y="847"/>
                  </a:lnTo>
                  <a:lnTo>
                    <a:pt x="110" y="842"/>
                  </a:lnTo>
                  <a:lnTo>
                    <a:pt x="101" y="842"/>
                  </a:lnTo>
                  <a:lnTo>
                    <a:pt x="97" y="838"/>
                  </a:lnTo>
                  <a:lnTo>
                    <a:pt x="84" y="834"/>
                  </a:lnTo>
                  <a:lnTo>
                    <a:pt x="80" y="834"/>
                  </a:lnTo>
                  <a:lnTo>
                    <a:pt x="76" y="830"/>
                  </a:lnTo>
                  <a:lnTo>
                    <a:pt x="72" y="825"/>
                  </a:lnTo>
                  <a:lnTo>
                    <a:pt x="67" y="813"/>
                  </a:lnTo>
                  <a:lnTo>
                    <a:pt x="67" y="808"/>
                  </a:lnTo>
                  <a:lnTo>
                    <a:pt x="67" y="804"/>
                  </a:lnTo>
                  <a:lnTo>
                    <a:pt x="67" y="800"/>
                  </a:lnTo>
                  <a:lnTo>
                    <a:pt x="67" y="792"/>
                  </a:lnTo>
                  <a:lnTo>
                    <a:pt x="67" y="787"/>
                  </a:lnTo>
                  <a:lnTo>
                    <a:pt x="63" y="783"/>
                  </a:lnTo>
                  <a:lnTo>
                    <a:pt x="63" y="779"/>
                  </a:lnTo>
                  <a:lnTo>
                    <a:pt x="63" y="775"/>
                  </a:lnTo>
                  <a:lnTo>
                    <a:pt x="59" y="766"/>
                  </a:lnTo>
                  <a:lnTo>
                    <a:pt x="51" y="758"/>
                  </a:lnTo>
                  <a:lnTo>
                    <a:pt x="51" y="749"/>
                  </a:lnTo>
                  <a:lnTo>
                    <a:pt x="46" y="745"/>
                  </a:lnTo>
                  <a:lnTo>
                    <a:pt x="42" y="745"/>
                  </a:lnTo>
                  <a:lnTo>
                    <a:pt x="38" y="736"/>
                  </a:lnTo>
                  <a:lnTo>
                    <a:pt x="34" y="736"/>
                  </a:lnTo>
                  <a:lnTo>
                    <a:pt x="29" y="732"/>
                  </a:lnTo>
                  <a:lnTo>
                    <a:pt x="25" y="732"/>
                  </a:lnTo>
                  <a:lnTo>
                    <a:pt x="12" y="728"/>
                  </a:lnTo>
                  <a:lnTo>
                    <a:pt x="8" y="724"/>
                  </a:lnTo>
                  <a:lnTo>
                    <a:pt x="4" y="720"/>
                  </a:lnTo>
                  <a:lnTo>
                    <a:pt x="0" y="720"/>
                  </a:lnTo>
                  <a:lnTo>
                    <a:pt x="0" y="71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2" name="Freeform 28"/>
            <p:cNvSpPr>
              <a:spLocks/>
            </p:cNvSpPr>
            <p:nvPr/>
          </p:nvSpPr>
          <p:spPr bwMode="auto">
            <a:xfrm>
              <a:off x="2969541" y="2494364"/>
              <a:ext cx="493828" cy="527594"/>
            </a:xfrm>
            <a:custGeom>
              <a:avLst/>
              <a:gdLst>
                <a:gd name="T0" fmla="*/ 42 w 1562"/>
                <a:gd name="T1" fmla="*/ 525 h 1664"/>
                <a:gd name="T2" fmla="*/ 51 w 1562"/>
                <a:gd name="T3" fmla="*/ 453 h 1664"/>
                <a:gd name="T4" fmla="*/ 194 w 1562"/>
                <a:gd name="T5" fmla="*/ 427 h 1664"/>
                <a:gd name="T6" fmla="*/ 296 w 1562"/>
                <a:gd name="T7" fmla="*/ 436 h 1664"/>
                <a:gd name="T8" fmla="*/ 398 w 1562"/>
                <a:gd name="T9" fmla="*/ 461 h 1664"/>
                <a:gd name="T10" fmla="*/ 516 w 1562"/>
                <a:gd name="T11" fmla="*/ 449 h 1664"/>
                <a:gd name="T12" fmla="*/ 575 w 1562"/>
                <a:gd name="T13" fmla="*/ 338 h 1664"/>
                <a:gd name="T14" fmla="*/ 622 w 1562"/>
                <a:gd name="T15" fmla="*/ 262 h 1664"/>
                <a:gd name="T16" fmla="*/ 630 w 1562"/>
                <a:gd name="T17" fmla="*/ 144 h 1664"/>
                <a:gd name="T18" fmla="*/ 757 w 1562"/>
                <a:gd name="T19" fmla="*/ 8 h 1664"/>
                <a:gd name="T20" fmla="*/ 829 w 1562"/>
                <a:gd name="T21" fmla="*/ 51 h 1664"/>
                <a:gd name="T22" fmla="*/ 914 w 1562"/>
                <a:gd name="T23" fmla="*/ 110 h 1664"/>
                <a:gd name="T24" fmla="*/ 982 w 1562"/>
                <a:gd name="T25" fmla="*/ 106 h 1664"/>
                <a:gd name="T26" fmla="*/ 1122 w 1562"/>
                <a:gd name="T27" fmla="*/ 97 h 1664"/>
                <a:gd name="T28" fmla="*/ 1117 w 1562"/>
                <a:gd name="T29" fmla="*/ 21 h 1664"/>
                <a:gd name="T30" fmla="*/ 1185 w 1562"/>
                <a:gd name="T31" fmla="*/ 51 h 1664"/>
                <a:gd name="T32" fmla="*/ 1253 w 1562"/>
                <a:gd name="T33" fmla="*/ 144 h 1664"/>
                <a:gd name="T34" fmla="*/ 1304 w 1562"/>
                <a:gd name="T35" fmla="*/ 237 h 1664"/>
                <a:gd name="T36" fmla="*/ 1189 w 1562"/>
                <a:gd name="T37" fmla="*/ 364 h 1664"/>
                <a:gd name="T38" fmla="*/ 1249 w 1562"/>
                <a:gd name="T39" fmla="*/ 478 h 1664"/>
                <a:gd name="T40" fmla="*/ 1367 w 1562"/>
                <a:gd name="T41" fmla="*/ 567 h 1664"/>
                <a:gd name="T42" fmla="*/ 1418 w 1562"/>
                <a:gd name="T43" fmla="*/ 601 h 1664"/>
                <a:gd name="T44" fmla="*/ 1388 w 1562"/>
                <a:gd name="T45" fmla="*/ 669 h 1664"/>
                <a:gd name="T46" fmla="*/ 1452 w 1562"/>
                <a:gd name="T47" fmla="*/ 749 h 1664"/>
                <a:gd name="T48" fmla="*/ 1494 w 1562"/>
                <a:gd name="T49" fmla="*/ 885 h 1664"/>
                <a:gd name="T50" fmla="*/ 1520 w 1562"/>
                <a:gd name="T51" fmla="*/ 1007 h 1664"/>
                <a:gd name="T52" fmla="*/ 1439 w 1562"/>
                <a:gd name="T53" fmla="*/ 969 h 1664"/>
                <a:gd name="T54" fmla="*/ 1520 w 1562"/>
                <a:gd name="T55" fmla="*/ 1071 h 1664"/>
                <a:gd name="T56" fmla="*/ 1553 w 1562"/>
                <a:gd name="T57" fmla="*/ 1206 h 1664"/>
                <a:gd name="T58" fmla="*/ 1435 w 1562"/>
                <a:gd name="T59" fmla="*/ 1270 h 1664"/>
                <a:gd name="T60" fmla="*/ 1393 w 1562"/>
                <a:gd name="T61" fmla="*/ 1325 h 1664"/>
                <a:gd name="T62" fmla="*/ 1308 w 1562"/>
                <a:gd name="T63" fmla="*/ 1304 h 1664"/>
                <a:gd name="T64" fmla="*/ 1261 w 1562"/>
                <a:gd name="T65" fmla="*/ 1367 h 1664"/>
                <a:gd name="T66" fmla="*/ 1164 w 1562"/>
                <a:gd name="T67" fmla="*/ 1329 h 1664"/>
                <a:gd name="T68" fmla="*/ 1138 w 1562"/>
                <a:gd name="T69" fmla="*/ 1177 h 1664"/>
                <a:gd name="T70" fmla="*/ 1088 w 1562"/>
                <a:gd name="T71" fmla="*/ 1189 h 1664"/>
                <a:gd name="T72" fmla="*/ 1028 w 1562"/>
                <a:gd name="T73" fmla="*/ 1266 h 1664"/>
                <a:gd name="T74" fmla="*/ 1007 w 1562"/>
                <a:gd name="T75" fmla="*/ 1325 h 1664"/>
                <a:gd name="T76" fmla="*/ 1067 w 1562"/>
                <a:gd name="T77" fmla="*/ 1410 h 1664"/>
                <a:gd name="T78" fmla="*/ 1122 w 1562"/>
                <a:gd name="T79" fmla="*/ 1448 h 1664"/>
                <a:gd name="T80" fmla="*/ 1198 w 1562"/>
                <a:gd name="T81" fmla="*/ 1558 h 1664"/>
                <a:gd name="T82" fmla="*/ 1232 w 1562"/>
                <a:gd name="T83" fmla="*/ 1659 h 1664"/>
                <a:gd name="T84" fmla="*/ 1113 w 1562"/>
                <a:gd name="T85" fmla="*/ 1613 h 1664"/>
                <a:gd name="T86" fmla="*/ 935 w 1562"/>
                <a:gd name="T87" fmla="*/ 1503 h 1664"/>
                <a:gd name="T88" fmla="*/ 736 w 1562"/>
                <a:gd name="T89" fmla="*/ 1405 h 1664"/>
                <a:gd name="T90" fmla="*/ 639 w 1562"/>
                <a:gd name="T91" fmla="*/ 1333 h 1664"/>
                <a:gd name="T92" fmla="*/ 575 w 1562"/>
                <a:gd name="T93" fmla="*/ 1414 h 1664"/>
                <a:gd name="T94" fmla="*/ 474 w 1562"/>
                <a:gd name="T95" fmla="*/ 1435 h 1664"/>
                <a:gd name="T96" fmla="*/ 402 w 1562"/>
                <a:gd name="T97" fmla="*/ 1372 h 1664"/>
                <a:gd name="T98" fmla="*/ 317 w 1562"/>
                <a:gd name="T99" fmla="*/ 1350 h 1664"/>
                <a:gd name="T100" fmla="*/ 190 w 1562"/>
                <a:gd name="T101" fmla="*/ 1312 h 1664"/>
                <a:gd name="T102" fmla="*/ 89 w 1562"/>
                <a:gd name="T103" fmla="*/ 1173 h 1664"/>
                <a:gd name="T104" fmla="*/ 51 w 1562"/>
                <a:gd name="T105" fmla="*/ 1075 h 1664"/>
                <a:gd name="T106" fmla="*/ 127 w 1562"/>
                <a:gd name="T107" fmla="*/ 1041 h 1664"/>
                <a:gd name="T108" fmla="*/ 233 w 1562"/>
                <a:gd name="T109" fmla="*/ 969 h 1664"/>
                <a:gd name="T110" fmla="*/ 317 w 1562"/>
                <a:gd name="T111" fmla="*/ 982 h 1664"/>
                <a:gd name="T112" fmla="*/ 364 w 1562"/>
                <a:gd name="T113" fmla="*/ 965 h 1664"/>
                <a:gd name="T114" fmla="*/ 351 w 1562"/>
                <a:gd name="T115" fmla="*/ 838 h 1664"/>
                <a:gd name="T116" fmla="*/ 288 w 1562"/>
                <a:gd name="T117" fmla="*/ 813 h 1664"/>
                <a:gd name="T118" fmla="*/ 199 w 1562"/>
                <a:gd name="T119" fmla="*/ 762 h 1664"/>
                <a:gd name="T120" fmla="*/ 101 w 1562"/>
                <a:gd name="T121" fmla="*/ 698 h 1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2" h="1664">
                  <a:moveTo>
                    <a:pt x="0" y="622"/>
                  </a:moveTo>
                  <a:lnTo>
                    <a:pt x="4" y="597"/>
                  </a:lnTo>
                  <a:lnTo>
                    <a:pt x="4" y="588"/>
                  </a:lnTo>
                  <a:lnTo>
                    <a:pt x="4" y="580"/>
                  </a:lnTo>
                  <a:lnTo>
                    <a:pt x="8" y="576"/>
                  </a:lnTo>
                  <a:lnTo>
                    <a:pt x="8" y="571"/>
                  </a:lnTo>
                  <a:lnTo>
                    <a:pt x="12" y="571"/>
                  </a:lnTo>
                  <a:lnTo>
                    <a:pt x="12" y="567"/>
                  </a:lnTo>
                  <a:lnTo>
                    <a:pt x="17" y="563"/>
                  </a:lnTo>
                  <a:lnTo>
                    <a:pt x="21" y="563"/>
                  </a:lnTo>
                  <a:lnTo>
                    <a:pt x="25" y="559"/>
                  </a:lnTo>
                  <a:lnTo>
                    <a:pt x="25" y="554"/>
                  </a:lnTo>
                  <a:lnTo>
                    <a:pt x="29" y="546"/>
                  </a:lnTo>
                  <a:lnTo>
                    <a:pt x="38" y="533"/>
                  </a:lnTo>
                  <a:lnTo>
                    <a:pt x="38" y="529"/>
                  </a:lnTo>
                  <a:lnTo>
                    <a:pt x="42" y="525"/>
                  </a:lnTo>
                  <a:lnTo>
                    <a:pt x="42" y="521"/>
                  </a:lnTo>
                  <a:lnTo>
                    <a:pt x="42" y="516"/>
                  </a:lnTo>
                  <a:lnTo>
                    <a:pt x="42" y="512"/>
                  </a:lnTo>
                  <a:lnTo>
                    <a:pt x="42" y="508"/>
                  </a:lnTo>
                  <a:lnTo>
                    <a:pt x="38" y="504"/>
                  </a:lnTo>
                  <a:lnTo>
                    <a:pt x="38" y="499"/>
                  </a:lnTo>
                  <a:lnTo>
                    <a:pt x="38" y="495"/>
                  </a:lnTo>
                  <a:lnTo>
                    <a:pt x="38" y="487"/>
                  </a:lnTo>
                  <a:lnTo>
                    <a:pt x="38" y="482"/>
                  </a:lnTo>
                  <a:lnTo>
                    <a:pt x="42" y="474"/>
                  </a:lnTo>
                  <a:lnTo>
                    <a:pt x="42" y="470"/>
                  </a:lnTo>
                  <a:lnTo>
                    <a:pt x="42" y="465"/>
                  </a:lnTo>
                  <a:lnTo>
                    <a:pt x="42" y="461"/>
                  </a:lnTo>
                  <a:lnTo>
                    <a:pt x="46" y="461"/>
                  </a:lnTo>
                  <a:lnTo>
                    <a:pt x="51" y="457"/>
                  </a:lnTo>
                  <a:lnTo>
                    <a:pt x="51" y="453"/>
                  </a:lnTo>
                  <a:lnTo>
                    <a:pt x="55" y="453"/>
                  </a:lnTo>
                  <a:lnTo>
                    <a:pt x="59" y="449"/>
                  </a:lnTo>
                  <a:lnTo>
                    <a:pt x="67" y="449"/>
                  </a:lnTo>
                  <a:lnTo>
                    <a:pt x="76" y="444"/>
                  </a:lnTo>
                  <a:lnTo>
                    <a:pt x="101" y="436"/>
                  </a:lnTo>
                  <a:lnTo>
                    <a:pt x="110" y="436"/>
                  </a:lnTo>
                  <a:lnTo>
                    <a:pt x="122" y="432"/>
                  </a:lnTo>
                  <a:lnTo>
                    <a:pt x="131" y="427"/>
                  </a:lnTo>
                  <a:lnTo>
                    <a:pt x="135" y="427"/>
                  </a:lnTo>
                  <a:lnTo>
                    <a:pt x="148" y="423"/>
                  </a:lnTo>
                  <a:lnTo>
                    <a:pt x="161" y="419"/>
                  </a:lnTo>
                  <a:lnTo>
                    <a:pt x="165" y="419"/>
                  </a:lnTo>
                  <a:lnTo>
                    <a:pt x="169" y="419"/>
                  </a:lnTo>
                  <a:lnTo>
                    <a:pt x="173" y="419"/>
                  </a:lnTo>
                  <a:lnTo>
                    <a:pt x="190" y="423"/>
                  </a:lnTo>
                  <a:lnTo>
                    <a:pt x="194" y="427"/>
                  </a:lnTo>
                  <a:lnTo>
                    <a:pt x="199" y="427"/>
                  </a:lnTo>
                  <a:lnTo>
                    <a:pt x="207" y="427"/>
                  </a:lnTo>
                  <a:lnTo>
                    <a:pt x="224" y="427"/>
                  </a:lnTo>
                  <a:lnTo>
                    <a:pt x="233" y="432"/>
                  </a:lnTo>
                  <a:lnTo>
                    <a:pt x="237" y="432"/>
                  </a:lnTo>
                  <a:lnTo>
                    <a:pt x="245" y="436"/>
                  </a:lnTo>
                  <a:lnTo>
                    <a:pt x="249" y="436"/>
                  </a:lnTo>
                  <a:lnTo>
                    <a:pt x="262" y="444"/>
                  </a:lnTo>
                  <a:lnTo>
                    <a:pt x="266" y="444"/>
                  </a:lnTo>
                  <a:lnTo>
                    <a:pt x="271" y="444"/>
                  </a:lnTo>
                  <a:lnTo>
                    <a:pt x="275" y="444"/>
                  </a:lnTo>
                  <a:lnTo>
                    <a:pt x="279" y="440"/>
                  </a:lnTo>
                  <a:lnTo>
                    <a:pt x="283" y="436"/>
                  </a:lnTo>
                  <a:lnTo>
                    <a:pt x="288" y="432"/>
                  </a:lnTo>
                  <a:lnTo>
                    <a:pt x="292" y="432"/>
                  </a:lnTo>
                  <a:lnTo>
                    <a:pt x="296" y="436"/>
                  </a:lnTo>
                  <a:lnTo>
                    <a:pt x="300" y="444"/>
                  </a:lnTo>
                  <a:lnTo>
                    <a:pt x="300" y="449"/>
                  </a:lnTo>
                  <a:lnTo>
                    <a:pt x="305" y="449"/>
                  </a:lnTo>
                  <a:lnTo>
                    <a:pt x="305" y="453"/>
                  </a:lnTo>
                  <a:lnTo>
                    <a:pt x="309" y="457"/>
                  </a:lnTo>
                  <a:lnTo>
                    <a:pt x="313" y="457"/>
                  </a:lnTo>
                  <a:lnTo>
                    <a:pt x="317" y="461"/>
                  </a:lnTo>
                  <a:lnTo>
                    <a:pt x="321" y="461"/>
                  </a:lnTo>
                  <a:lnTo>
                    <a:pt x="326" y="461"/>
                  </a:lnTo>
                  <a:lnTo>
                    <a:pt x="330" y="461"/>
                  </a:lnTo>
                  <a:lnTo>
                    <a:pt x="347" y="461"/>
                  </a:lnTo>
                  <a:lnTo>
                    <a:pt x="355" y="461"/>
                  </a:lnTo>
                  <a:lnTo>
                    <a:pt x="364" y="461"/>
                  </a:lnTo>
                  <a:lnTo>
                    <a:pt x="376" y="461"/>
                  </a:lnTo>
                  <a:lnTo>
                    <a:pt x="389" y="461"/>
                  </a:lnTo>
                  <a:lnTo>
                    <a:pt x="398" y="461"/>
                  </a:lnTo>
                  <a:lnTo>
                    <a:pt x="410" y="461"/>
                  </a:lnTo>
                  <a:lnTo>
                    <a:pt x="432" y="465"/>
                  </a:lnTo>
                  <a:lnTo>
                    <a:pt x="453" y="470"/>
                  </a:lnTo>
                  <a:lnTo>
                    <a:pt x="457" y="470"/>
                  </a:lnTo>
                  <a:lnTo>
                    <a:pt x="461" y="470"/>
                  </a:lnTo>
                  <a:lnTo>
                    <a:pt x="465" y="470"/>
                  </a:lnTo>
                  <a:lnTo>
                    <a:pt x="474" y="470"/>
                  </a:lnTo>
                  <a:lnTo>
                    <a:pt x="478" y="470"/>
                  </a:lnTo>
                  <a:lnTo>
                    <a:pt x="482" y="465"/>
                  </a:lnTo>
                  <a:lnTo>
                    <a:pt x="491" y="465"/>
                  </a:lnTo>
                  <a:lnTo>
                    <a:pt x="495" y="465"/>
                  </a:lnTo>
                  <a:lnTo>
                    <a:pt x="499" y="461"/>
                  </a:lnTo>
                  <a:lnTo>
                    <a:pt x="503" y="461"/>
                  </a:lnTo>
                  <a:lnTo>
                    <a:pt x="508" y="457"/>
                  </a:lnTo>
                  <a:lnTo>
                    <a:pt x="512" y="453"/>
                  </a:lnTo>
                  <a:lnTo>
                    <a:pt x="516" y="449"/>
                  </a:lnTo>
                  <a:lnTo>
                    <a:pt x="520" y="444"/>
                  </a:lnTo>
                  <a:lnTo>
                    <a:pt x="520" y="440"/>
                  </a:lnTo>
                  <a:lnTo>
                    <a:pt x="520" y="427"/>
                  </a:lnTo>
                  <a:lnTo>
                    <a:pt x="520" y="423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25" y="406"/>
                  </a:lnTo>
                  <a:lnTo>
                    <a:pt x="529" y="402"/>
                  </a:lnTo>
                  <a:lnTo>
                    <a:pt x="533" y="398"/>
                  </a:lnTo>
                  <a:lnTo>
                    <a:pt x="542" y="389"/>
                  </a:lnTo>
                  <a:lnTo>
                    <a:pt x="559" y="368"/>
                  </a:lnTo>
                  <a:lnTo>
                    <a:pt x="563" y="360"/>
                  </a:lnTo>
                  <a:lnTo>
                    <a:pt x="567" y="355"/>
                  </a:lnTo>
                  <a:lnTo>
                    <a:pt x="571" y="347"/>
                  </a:lnTo>
                  <a:lnTo>
                    <a:pt x="575" y="343"/>
                  </a:lnTo>
                  <a:lnTo>
                    <a:pt x="575" y="338"/>
                  </a:lnTo>
                  <a:lnTo>
                    <a:pt x="575" y="334"/>
                  </a:lnTo>
                  <a:lnTo>
                    <a:pt x="580" y="330"/>
                  </a:lnTo>
                  <a:lnTo>
                    <a:pt x="580" y="326"/>
                  </a:lnTo>
                  <a:lnTo>
                    <a:pt x="584" y="322"/>
                  </a:lnTo>
                  <a:lnTo>
                    <a:pt x="584" y="305"/>
                  </a:lnTo>
                  <a:lnTo>
                    <a:pt x="588" y="300"/>
                  </a:lnTo>
                  <a:lnTo>
                    <a:pt x="588" y="296"/>
                  </a:lnTo>
                  <a:lnTo>
                    <a:pt x="592" y="292"/>
                  </a:lnTo>
                  <a:lnTo>
                    <a:pt x="592" y="288"/>
                  </a:lnTo>
                  <a:lnTo>
                    <a:pt x="597" y="288"/>
                  </a:lnTo>
                  <a:lnTo>
                    <a:pt x="601" y="283"/>
                  </a:lnTo>
                  <a:lnTo>
                    <a:pt x="609" y="279"/>
                  </a:lnTo>
                  <a:lnTo>
                    <a:pt x="614" y="275"/>
                  </a:lnTo>
                  <a:lnTo>
                    <a:pt x="618" y="271"/>
                  </a:lnTo>
                  <a:lnTo>
                    <a:pt x="618" y="266"/>
                  </a:lnTo>
                  <a:lnTo>
                    <a:pt x="622" y="262"/>
                  </a:lnTo>
                  <a:lnTo>
                    <a:pt x="622" y="258"/>
                  </a:lnTo>
                  <a:lnTo>
                    <a:pt x="622" y="250"/>
                  </a:lnTo>
                  <a:lnTo>
                    <a:pt x="622" y="245"/>
                  </a:lnTo>
                  <a:lnTo>
                    <a:pt x="622" y="233"/>
                  </a:lnTo>
                  <a:lnTo>
                    <a:pt x="622" y="224"/>
                  </a:lnTo>
                  <a:lnTo>
                    <a:pt x="622" y="216"/>
                  </a:lnTo>
                  <a:lnTo>
                    <a:pt x="618" y="207"/>
                  </a:lnTo>
                  <a:lnTo>
                    <a:pt x="618" y="199"/>
                  </a:lnTo>
                  <a:lnTo>
                    <a:pt x="618" y="190"/>
                  </a:lnTo>
                  <a:lnTo>
                    <a:pt x="618" y="182"/>
                  </a:lnTo>
                  <a:lnTo>
                    <a:pt x="618" y="173"/>
                  </a:lnTo>
                  <a:lnTo>
                    <a:pt x="618" y="169"/>
                  </a:lnTo>
                  <a:lnTo>
                    <a:pt x="622" y="161"/>
                  </a:lnTo>
                  <a:lnTo>
                    <a:pt x="622" y="156"/>
                  </a:lnTo>
                  <a:lnTo>
                    <a:pt x="626" y="148"/>
                  </a:lnTo>
                  <a:lnTo>
                    <a:pt x="630" y="144"/>
                  </a:lnTo>
                  <a:lnTo>
                    <a:pt x="635" y="135"/>
                  </a:lnTo>
                  <a:lnTo>
                    <a:pt x="639" y="127"/>
                  </a:lnTo>
                  <a:lnTo>
                    <a:pt x="643" y="118"/>
                  </a:lnTo>
                  <a:lnTo>
                    <a:pt x="647" y="114"/>
                  </a:lnTo>
                  <a:lnTo>
                    <a:pt x="652" y="110"/>
                  </a:lnTo>
                  <a:lnTo>
                    <a:pt x="656" y="106"/>
                  </a:lnTo>
                  <a:lnTo>
                    <a:pt x="669" y="97"/>
                  </a:lnTo>
                  <a:lnTo>
                    <a:pt x="681" y="89"/>
                  </a:lnTo>
                  <a:lnTo>
                    <a:pt x="690" y="76"/>
                  </a:lnTo>
                  <a:lnTo>
                    <a:pt x="702" y="68"/>
                  </a:lnTo>
                  <a:lnTo>
                    <a:pt x="715" y="55"/>
                  </a:lnTo>
                  <a:lnTo>
                    <a:pt x="724" y="42"/>
                  </a:lnTo>
                  <a:lnTo>
                    <a:pt x="736" y="34"/>
                  </a:lnTo>
                  <a:lnTo>
                    <a:pt x="749" y="17"/>
                  </a:lnTo>
                  <a:lnTo>
                    <a:pt x="753" y="12"/>
                  </a:lnTo>
                  <a:lnTo>
                    <a:pt x="757" y="8"/>
                  </a:lnTo>
                  <a:lnTo>
                    <a:pt x="762" y="4"/>
                  </a:lnTo>
                  <a:lnTo>
                    <a:pt x="766" y="4"/>
                  </a:lnTo>
                  <a:lnTo>
                    <a:pt x="770" y="4"/>
                  </a:lnTo>
                  <a:lnTo>
                    <a:pt x="774" y="4"/>
                  </a:lnTo>
                  <a:lnTo>
                    <a:pt x="783" y="8"/>
                  </a:lnTo>
                  <a:lnTo>
                    <a:pt x="787" y="8"/>
                  </a:lnTo>
                  <a:lnTo>
                    <a:pt x="791" y="12"/>
                  </a:lnTo>
                  <a:lnTo>
                    <a:pt x="796" y="17"/>
                  </a:lnTo>
                  <a:lnTo>
                    <a:pt x="800" y="17"/>
                  </a:lnTo>
                  <a:lnTo>
                    <a:pt x="804" y="25"/>
                  </a:lnTo>
                  <a:lnTo>
                    <a:pt x="808" y="29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25" y="46"/>
                  </a:lnTo>
                  <a:lnTo>
                    <a:pt x="829" y="46"/>
                  </a:lnTo>
                  <a:lnTo>
                    <a:pt x="829" y="51"/>
                  </a:lnTo>
                  <a:lnTo>
                    <a:pt x="834" y="51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6" y="55"/>
                  </a:lnTo>
                  <a:lnTo>
                    <a:pt x="855" y="55"/>
                  </a:lnTo>
                  <a:lnTo>
                    <a:pt x="868" y="51"/>
                  </a:lnTo>
                  <a:lnTo>
                    <a:pt x="872" y="51"/>
                  </a:lnTo>
                  <a:lnTo>
                    <a:pt x="876" y="51"/>
                  </a:lnTo>
                  <a:lnTo>
                    <a:pt x="880" y="51"/>
                  </a:lnTo>
                  <a:lnTo>
                    <a:pt x="884" y="55"/>
                  </a:lnTo>
                  <a:lnTo>
                    <a:pt x="889" y="55"/>
                  </a:lnTo>
                  <a:lnTo>
                    <a:pt x="893" y="59"/>
                  </a:lnTo>
                  <a:lnTo>
                    <a:pt x="893" y="68"/>
                  </a:lnTo>
                  <a:lnTo>
                    <a:pt x="897" y="72"/>
                  </a:lnTo>
                  <a:lnTo>
                    <a:pt x="910" y="101"/>
                  </a:lnTo>
                  <a:lnTo>
                    <a:pt x="914" y="110"/>
                  </a:lnTo>
                  <a:lnTo>
                    <a:pt x="914" y="114"/>
                  </a:lnTo>
                  <a:lnTo>
                    <a:pt x="918" y="118"/>
                  </a:lnTo>
                  <a:lnTo>
                    <a:pt x="923" y="123"/>
                  </a:lnTo>
                  <a:lnTo>
                    <a:pt x="927" y="127"/>
                  </a:lnTo>
                  <a:lnTo>
                    <a:pt x="931" y="131"/>
                  </a:lnTo>
                  <a:lnTo>
                    <a:pt x="935" y="131"/>
                  </a:lnTo>
                  <a:lnTo>
                    <a:pt x="940" y="131"/>
                  </a:lnTo>
                  <a:lnTo>
                    <a:pt x="944" y="127"/>
                  </a:lnTo>
                  <a:lnTo>
                    <a:pt x="948" y="127"/>
                  </a:lnTo>
                  <a:lnTo>
                    <a:pt x="952" y="123"/>
                  </a:lnTo>
                  <a:lnTo>
                    <a:pt x="965" y="114"/>
                  </a:lnTo>
                  <a:lnTo>
                    <a:pt x="965" y="110"/>
                  </a:lnTo>
                  <a:lnTo>
                    <a:pt x="969" y="110"/>
                  </a:lnTo>
                  <a:lnTo>
                    <a:pt x="973" y="110"/>
                  </a:lnTo>
                  <a:lnTo>
                    <a:pt x="978" y="106"/>
                  </a:lnTo>
                  <a:lnTo>
                    <a:pt x="982" y="106"/>
                  </a:lnTo>
                  <a:lnTo>
                    <a:pt x="986" y="110"/>
                  </a:lnTo>
                  <a:lnTo>
                    <a:pt x="995" y="114"/>
                  </a:lnTo>
                  <a:lnTo>
                    <a:pt x="1003" y="118"/>
                  </a:lnTo>
                  <a:lnTo>
                    <a:pt x="1011" y="118"/>
                  </a:lnTo>
                  <a:lnTo>
                    <a:pt x="1016" y="118"/>
                  </a:lnTo>
                  <a:lnTo>
                    <a:pt x="1033" y="118"/>
                  </a:lnTo>
                  <a:lnTo>
                    <a:pt x="1050" y="118"/>
                  </a:lnTo>
                  <a:lnTo>
                    <a:pt x="1054" y="118"/>
                  </a:lnTo>
                  <a:lnTo>
                    <a:pt x="1058" y="118"/>
                  </a:lnTo>
                  <a:lnTo>
                    <a:pt x="1067" y="118"/>
                  </a:lnTo>
                  <a:lnTo>
                    <a:pt x="1071" y="118"/>
                  </a:lnTo>
                  <a:lnTo>
                    <a:pt x="1075" y="118"/>
                  </a:lnTo>
                  <a:lnTo>
                    <a:pt x="1088" y="114"/>
                  </a:lnTo>
                  <a:lnTo>
                    <a:pt x="1096" y="110"/>
                  </a:lnTo>
                  <a:lnTo>
                    <a:pt x="1109" y="106"/>
                  </a:lnTo>
                  <a:lnTo>
                    <a:pt x="1122" y="97"/>
                  </a:lnTo>
                  <a:lnTo>
                    <a:pt x="1130" y="97"/>
                  </a:lnTo>
                  <a:lnTo>
                    <a:pt x="1134" y="93"/>
                  </a:lnTo>
                  <a:lnTo>
                    <a:pt x="1143" y="89"/>
                  </a:lnTo>
                  <a:lnTo>
                    <a:pt x="1147" y="84"/>
                  </a:lnTo>
                  <a:lnTo>
                    <a:pt x="1151" y="80"/>
                  </a:lnTo>
                  <a:lnTo>
                    <a:pt x="1151" y="76"/>
                  </a:lnTo>
                  <a:lnTo>
                    <a:pt x="1151" y="72"/>
                  </a:lnTo>
                  <a:lnTo>
                    <a:pt x="1147" y="68"/>
                  </a:lnTo>
                  <a:lnTo>
                    <a:pt x="1138" y="59"/>
                  </a:lnTo>
                  <a:lnTo>
                    <a:pt x="1134" y="59"/>
                  </a:lnTo>
                  <a:lnTo>
                    <a:pt x="1126" y="51"/>
                  </a:lnTo>
                  <a:lnTo>
                    <a:pt x="1122" y="46"/>
                  </a:lnTo>
                  <a:lnTo>
                    <a:pt x="1122" y="42"/>
                  </a:lnTo>
                  <a:lnTo>
                    <a:pt x="1117" y="34"/>
                  </a:lnTo>
                  <a:lnTo>
                    <a:pt x="1117" y="29"/>
                  </a:lnTo>
                  <a:lnTo>
                    <a:pt x="1117" y="21"/>
                  </a:lnTo>
                  <a:lnTo>
                    <a:pt x="1117" y="12"/>
                  </a:lnTo>
                  <a:lnTo>
                    <a:pt x="1113" y="8"/>
                  </a:lnTo>
                  <a:lnTo>
                    <a:pt x="1113" y="4"/>
                  </a:lnTo>
                  <a:lnTo>
                    <a:pt x="1117" y="0"/>
                  </a:lnTo>
                  <a:lnTo>
                    <a:pt x="1122" y="0"/>
                  </a:lnTo>
                  <a:lnTo>
                    <a:pt x="1126" y="0"/>
                  </a:lnTo>
                  <a:lnTo>
                    <a:pt x="1130" y="4"/>
                  </a:lnTo>
                  <a:lnTo>
                    <a:pt x="1134" y="8"/>
                  </a:lnTo>
                  <a:lnTo>
                    <a:pt x="1143" y="8"/>
                  </a:lnTo>
                  <a:lnTo>
                    <a:pt x="1147" y="12"/>
                  </a:lnTo>
                  <a:lnTo>
                    <a:pt x="1155" y="17"/>
                  </a:lnTo>
                  <a:lnTo>
                    <a:pt x="1160" y="21"/>
                  </a:lnTo>
                  <a:lnTo>
                    <a:pt x="1164" y="29"/>
                  </a:lnTo>
                  <a:lnTo>
                    <a:pt x="1168" y="34"/>
                  </a:lnTo>
                  <a:lnTo>
                    <a:pt x="1177" y="38"/>
                  </a:lnTo>
                  <a:lnTo>
                    <a:pt x="1185" y="51"/>
                  </a:lnTo>
                  <a:lnTo>
                    <a:pt x="1194" y="59"/>
                  </a:lnTo>
                  <a:lnTo>
                    <a:pt x="1202" y="72"/>
                  </a:lnTo>
                  <a:lnTo>
                    <a:pt x="1206" y="76"/>
                  </a:lnTo>
                  <a:lnTo>
                    <a:pt x="1210" y="80"/>
                  </a:lnTo>
                  <a:lnTo>
                    <a:pt x="1210" y="84"/>
                  </a:lnTo>
                  <a:lnTo>
                    <a:pt x="1215" y="93"/>
                  </a:lnTo>
                  <a:lnTo>
                    <a:pt x="1215" y="97"/>
                  </a:lnTo>
                  <a:lnTo>
                    <a:pt x="1215" y="106"/>
                  </a:lnTo>
                  <a:lnTo>
                    <a:pt x="1219" y="114"/>
                  </a:lnTo>
                  <a:lnTo>
                    <a:pt x="1219" y="118"/>
                  </a:lnTo>
                  <a:lnTo>
                    <a:pt x="1223" y="123"/>
                  </a:lnTo>
                  <a:lnTo>
                    <a:pt x="1227" y="127"/>
                  </a:lnTo>
                  <a:lnTo>
                    <a:pt x="1232" y="131"/>
                  </a:lnTo>
                  <a:lnTo>
                    <a:pt x="1236" y="131"/>
                  </a:lnTo>
                  <a:lnTo>
                    <a:pt x="1240" y="135"/>
                  </a:lnTo>
                  <a:lnTo>
                    <a:pt x="1253" y="144"/>
                  </a:lnTo>
                  <a:lnTo>
                    <a:pt x="1257" y="148"/>
                  </a:lnTo>
                  <a:lnTo>
                    <a:pt x="1270" y="156"/>
                  </a:lnTo>
                  <a:lnTo>
                    <a:pt x="1278" y="165"/>
                  </a:lnTo>
                  <a:lnTo>
                    <a:pt x="1287" y="173"/>
                  </a:lnTo>
                  <a:lnTo>
                    <a:pt x="1291" y="178"/>
                  </a:lnTo>
                  <a:lnTo>
                    <a:pt x="1295" y="186"/>
                  </a:lnTo>
                  <a:lnTo>
                    <a:pt x="1299" y="190"/>
                  </a:lnTo>
                  <a:lnTo>
                    <a:pt x="1304" y="195"/>
                  </a:lnTo>
                  <a:lnTo>
                    <a:pt x="1304" y="203"/>
                  </a:lnTo>
                  <a:lnTo>
                    <a:pt x="1308" y="211"/>
                  </a:lnTo>
                  <a:lnTo>
                    <a:pt x="1308" y="216"/>
                  </a:lnTo>
                  <a:lnTo>
                    <a:pt x="1308" y="220"/>
                  </a:lnTo>
                  <a:lnTo>
                    <a:pt x="1308" y="224"/>
                  </a:lnTo>
                  <a:lnTo>
                    <a:pt x="1304" y="228"/>
                  </a:lnTo>
                  <a:lnTo>
                    <a:pt x="1304" y="233"/>
                  </a:lnTo>
                  <a:lnTo>
                    <a:pt x="1304" y="237"/>
                  </a:lnTo>
                  <a:lnTo>
                    <a:pt x="1299" y="241"/>
                  </a:lnTo>
                  <a:lnTo>
                    <a:pt x="1299" y="245"/>
                  </a:lnTo>
                  <a:lnTo>
                    <a:pt x="1295" y="250"/>
                  </a:lnTo>
                  <a:lnTo>
                    <a:pt x="1291" y="258"/>
                  </a:lnTo>
                  <a:lnTo>
                    <a:pt x="1287" y="262"/>
                  </a:lnTo>
                  <a:lnTo>
                    <a:pt x="1282" y="271"/>
                  </a:lnTo>
                  <a:lnTo>
                    <a:pt x="1274" y="275"/>
                  </a:lnTo>
                  <a:lnTo>
                    <a:pt x="1266" y="288"/>
                  </a:lnTo>
                  <a:lnTo>
                    <a:pt x="1257" y="300"/>
                  </a:lnTo>
                  <a:lnTo>
                    <a:pt x="1244" y="309"/>
                  </a:lnTo>
                  <a:lnTo>
                    <a:pt x="1240" y="317"/>
                  </a:lnTo>
                  <a:lnTo>
                    <a:pt x="1215" y="338"/>
                  </a:lnTo>
                  <a:lnTo>
                    <a:pt x="1202" y="347"/>
                  </a:lnTo>
                  <a:lnTo>
                    <a:pt x="1198" y="355"/>
                  </a:lnTo>
                  <a:lnTo>
                    <a:pt x="1194" y="360"/>
                  </a:lnTo>
                  <a:lnTo>
                    <a:pt x="1189" y="364"/>
                  </a:lnTo>
                  <a:lnTo>
                    <a:pt x="1185" y="368"/>
                  </a:lnTo>
                  <a:lnTo>
                    <a:pt x="1185" y="372"/>
                  </a:lnTo>
                  <a:lnTo>
                    <a:pt x="1181" y="377"/>
                  </a:lnTo>
                  <a:lnTo>
                    <a:pt x="1181" y="381"/>
                  </a:lnTo>
                  <a:lnTo>
                    <a:pt x="1181" y="385"/>
                  </a:lnTo>
                  <a:lnTo>
                    <a:pt x="1181" y="389"/>
                  </a:lnTo>
                  <a:lnTo>
                    <a:pt x="1185" y="394"/>
                  </a:lnTo>
                  <a:lnTo>
                    <a:pt x="1185" y="398"/>
                  </a:lnTo>
                  <a:lnTo>
                    <a:pt x="1189" y="402"/>
                  </a:lnTo>
                  <a:lnTo>
                    <a:pt x="1194" y="406"/>
                  </a:lnTo>
                  <a:lnTo>
                    <a:pt x="1202" y="415"/>
                  </a:lnTo>
                  <a:lnTo>
                    <a:pt x="1210" y="423"/>
                  </a:lnTo>
                  <a:lnTo>
                    <a:pt x="1215" y="427"/>
                  </a:lnTo>
                  <a:lnTo>
                    <a:pt x="1219" y="436"/>
                  </a:lnTo>
                  <a:lnTo>
                    <a:pt x="1223" y="444"/>
                  </a:lnTo>
                  <a:lnTo>
                    <a:pt x="1249" y="478"/>
                  </a:lnTo>
                  <a:lnTo>
                    <a:pt x="1253" y="487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61" y="499"/>
                  </a:lnTo>
                  <a:lnTo>
                    <a:pt x="1266" y="504"/>
                  </a:lnTo>
                  <a:lnTo>
                    <a:pt x="1274" y="512"/>
                  </a:lnTo>
                  <a:lnTo>
                    <a:pt x="1282" y="516"/>
                  </a:lnTo>
                  <a:lnTo>
                    <a:pt x="1291" y="525"/>
                  </a:lnTo>
                  <a:lnTo>
                    <a:pt x="1304" y="533"/>
                  </a:lnTo>
                  <a:lnTo>
                    <a:pt x="1333" y="554"/>
                  </a:lnTo>
                  <a:lnTo>
                    <a:pt x="1342" y="559"/>
                  </a:lnTo>
                  <a:lnTo>
                    <a:pt x="1346" y="563"/>
                  </a:lnTo>
                  <a:lnTo>
                    <a:pt x="1350" y="563"/>
                  </a:lnTo>
                  <a:lnTo>
                    <a:pt x="1354" y="563"/>
                  </a:lnTo>
                  <a:lnTo>
                    <a:pt x="1359" y="567"/>
                  </a:lnTo>
                  <a:lnTo>
                    <a:pt x="1367" y="567"/>
                  </a:lnTo>
                  <a:lnTo>
                    <a:pt x="1376" y="567"/>
                  </a:lnTo>
                  <a:lnTo>
                    <a:pt x="1380" y="567"/>
                  </a:lnTo>
                  <a:lnTo>
                    <a:pt x="1393" y="567"/>
                  </a:lnTo>
                  <a:lnTo>
                    <a:pt x="1401" y="567"/>
                  </a:lnTo>
                  <a:lnTo>
                    <a:pt x="1405" y="567"/>
                  </a:lnTo>
                  <a:lnTo>
                    <a:pt x="1409" y="571"/>
                  </a:lnTo>
                  <a:lnTo>
                    <a:pt x="1414" y="571"/>
                  </a:lnTo>
                  <a:lnTo>
                    <a:pt x="1418" y="571"/>
                  </a:lnTo>
                  <a:lnTo>
                    <a:pt x="1418" y="576"/>
                  </a:lnTo>
                  <a:lnTo>
                    <a:pt x="1422" y="576"/>
                  </a:lnTo>
                  <a:lnTo>
                    <a:pt x="1422" y="580"/>
                  </a:lnTo>
                  <a:lnTo>
                    <a:pt x="1422" y="584"/>
                  </a:lnTo>
                  <a:lnTo>
                    <a:pt x="1422" y="588"/>
                  </a:lnTo>
                  <a:lnTo>
                    <a:pt x="1422" y="592"/>
                  </a:lnTo>
                  <a:lnTo>
                    <a:pt x="1422" y="597"/>
                  </a:lnTo>
                  <a:lnTo>
                    <a:pt x="1418" y="601"/>
                  </a:lnTo>
                  <a:lnTo>
                    <a:pt x="1418" y="605"/>
                  </a:lnTo>
                  <a:lnTo>
                    <a:pt x="1414" y="605"/>
                  </a:lnTo>
                  <a:lnTo>
                    <a:pt x="1414" y="609"/>
                  </a:lnTo>
                  <a:lnTo>
                    <a:pt x="1401" y="626"/>
                  </a:lnTo>
                  <a:lnTo>
                    <a:pt x="1397" y="626"/>
                  </a:lnTo>
                  <a:lnTo>
                    <a:pt x="1397" y="631"/>
                  </a:lnTo>
                  <a:lnTo>
                    <a:pt x="1397" y="635"/>
                  </a:lnTo>
                  <a:lnTo>
                    <a:pt x="1393" y="635"/>
                  </a:lnTo>
                  <a:lnTo>
                    <a:pt x="1393" y="639"/>
                  </a:lnTo>
                  <a:lnTo>
                    <a:pt x="1393" y="643"/>
                  </a:lnTo>
                  <a:lnTo>
                    <a:pt x="1393" y="648"/>
                  </a:lnTo>
                  <a:lnTo>
                    <a:pt x="1388" y="652"/>
                  </a:lnTo>
                  <a:lnTo>
                    <a:pt x="1384" y="652"/>
                  </a:lnTo>
                  <a:lnTo>
                    <a:pt x="1384" y="656"/>
                  </a:lnTo>
                  <a:lnTo>
                    <a:pt x="1384" y="660"/>
                  </a:lnTo>
                  <a:lnTo>
                    <a:pt x="1388" y="669"/>
                  </a:lnTo>
                  <a:lnTo>
                    <a:pt x="1393" y="681"/>
                  </a:lnTo>
                  <a:lnTo>
                    <a:pt x="1393" y="686"/>
                  </a:lnTo>
                  <a:lnTo>
                    <a:pt x="1397" y="690"/>
                  </a:lnTo>
                  <a:lnTo>
                    <a:pt x="1401" y="694"/>
                  </a:lnTo>
                  <a:lnTo>
                    <a:pt x="1409" y="707"/>
                  </a:lnTo>
                  <a:lnTo>
                    <a:pt x="1409" y="711"/>
                  </a:lnTo>
                  <a:lnTo>
                    <a:pt x="1414" y="711"/>
                  </a:lnTo>
                  <a:lnTo>
                    <a:pt x="1418" y="715"/>
                  </a:lnTo>
                  <a:lnTo>
                    <a:pt x="1422" y="720"/>
                  </a:lnTo>
                  <a:lnTo>
                    <a:pt x="1426" y="720"/>
                  </a:lnTo>
                  <a:lnTo>
                    <a:pt x="1431" y="724"/>
                  </a:lnTo>
                  <a:lnTo>
                    <a:pt x="1431" y="728"/>
                  </a:lnTo>
                  <a:lnTo>
                    <a:pt x="1435" y="728"/>
                  </a:lnTo>
                  <a:lnTo>
                    <a:pt x="1439" y="732"/>
                  </a:lnTo>
                  <a:lnTo>
                    <a:pt x="1448" y="741"/>
                  </a:lnTo>
                  <a:lnTo>
                    <a:pt x="1452" y="749"/>
                  </a:lnTo>
                  <a:lnTo>
                    <a:pt x="1460" y="762"/>
                  </a:lnTo>
                  <a:lnTo>
                    <a:pt x="1469" y="775"/>
                  </a:lnTo>
                  <a:lnTo>
                    <a:pt x="1473" y="775"/>
                  </a:lnTo>
                  <a:lnTo>
                    <a:pt x="1473" y="779"/>
                  </a:lnTo>
                  <a:lnTo>
                    <a:pt x="1477" y="783"/>
                  </a:lnTo>
                  <a:lnTo>
                    <a:pt x="1477" y="796"/>
                  </a:lnTo>
                  <a:lnTo>
                    <a:pt x="1477" y="804"/>
                  </a:lnTo>
                  <a:lnTo>
                    <a:pt x="1477" y="808"/>
                  </a:lnTo>
                  <a:lnTo>
                    <a:pt x="1481" y="813"/>
                  </a:lnTo>
                  <a:lnTo>
                    <a:pt x="1477" y="821"/>
                  </a:lnTo>
                  <a:lnTo>
                    <a:pt x="1481" y="830"/>
                  </a:lnTo>
                  <a:lnTo>
                    <a:pt x="1481" y="847"/>
                  </a:lnTo>
                  <a:lnTo>
                    <a:pt x="1486" y="855"/>
                  </a:lnTo>
                  <a:lnTo>
                    <a:pt x="1486" y="863"/>
                  </a:lnTo>
                  <a:lnTo>
                    <a:pt x="1490" y="872"/>
                  </a:lnTo>
                  <a:lnTo>
                    <a:pt x="1494" y="885"/>
                  </a:lnTo>
                  <a:lnTo>
                    <a:pt x="1498" y="893"/>
                  </a:lnTo>
                  <a:lnTo>
                    <a:pt x="1503" y="906"/>
                  </a:lnTo>
                  <a:lnTo>
                    <a:pt x="1507" y="914"/>
                  </a:lnTo>
                  <a:lnTo>
                    <a:pt x="1511" y="923"/>
                  </a:lnTo>
                  <a:lnTo>
                    <a:pt x="1511" y="927"/>
                  </a:lnTo>
                  <a:lnTo>
                    <a:pt x="1520" y="940"/>
                  </a:lnTo>
                  <a:lnTo>
                    <a:pt x="1520" y="944"/>
                  </a:lnTo>
                  <a:lnTo>
                    <a:pt x="1524" y="944"/>
                  </a:lnTo>
                  <a:lnTo>
                    <a:pt x="1520" y="948"/>
                  </a:lnTo>
                  <a:lnTo>
                    <a:pt x="1524" y="952"/>
                  </a:lnTo>
                  <a:lnTo>
                    <a:pt x="1524" y="969"/>
                  </a:lnTo>
                  <a:lnTo>
                    <a:pt x="1524" y="978"/>
                  </a:lnTo>
                  <a:lnTo>
                    <a:pt x="1524" y="982"/>
                  </a:lnTo>
                  <a:lnTo>
                    <a:pt x="1524" y="990"/>
                  </a:lnTo>
                  <a:lnTo>
                    <a:pt x="1524" y="999"/>
                  </a:lnTo>
                  <a:lnTo>
                    <a:pt x="1520" y="1007"/>
                  </a:lnTo>
                  <a:lnTo>
                    <a:pt x="1520" y="1016"/>
                  </a:lnTo>
                  <a:lnTo>
                    <a:pt x="1515" y="1020"/>
                  </a:lnTo>
                  <a:lnTo>
                    <a:pt x="1511" y="1020"/>
                  </a:lnTo>
                  <a:lnTo>
                    <a:pt x="1507" y="1020"/>
                  </a:lnTo>
                  <a:lnTo>
                    <a:pt x="1503" y="1024"/>
                  </a:lnTo>
                  <a:lnTo>
                    <a:pt x="1498" y="1020"/>
                  </a:lnTo>
                  <a:lnTo>
                    <a:pt x="1494" y="1020"/>
                  </a:lnTo>
                  <a:lnTo>
                    <a:pt x="1490" y="1020"/>
                  </a:lnTo>
                  <a:lnTo>
                    <a:pt x="1486" y="1016"/>
                  </a:lnTo>
                  <a:lnTo>
                    <a:pt x="1481" y="1012"/>
                  </a:lnTo>
                  <a:lnTo>
                    <a:pt x="1477" y="1003"/>
                  </a:lnTo>
                  <a:lnTo>
                    <a:pt x="1460" y="982"/>
                  </a:lnTo>
                  <a:lnTo>
                    <a:pt x="1452" y="974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39" y="969"/>
                  </a:lnTo>
                  <a:lnTo>
                    <a:pt x="1439" y="974"/>
                  </a:lnTo>
                  <a:lnTo>
                    <a:pt x="1439" y="978"/>
                  </a:lnTo>
                  <a:lnTo>
                    <a:pt x="1443" y="986"/>
                  </a:lnTo>
                  <a:lnTo>
                    <a:pt x="1443" y="990"/>
                  </a:lnTo>
                  <a:lnTo>
                    <a:pt x="1443" y="995"/>
                  </a:lnTo>
                  <a:lnTo>
                    <a:pt x="1448" y="999"/>
                  </a:lnTo>
                  <a:lnTo>
                    <a:pt x="1448" y="1003"/>
                  </a:lnTo>
                  <a:lnTo>
                    <a:pt x="1452" y="1007"/>
                  </a:lnTo>
                  <a:lnTo>
                    <a:pt x="1452" y="1012"/>
                  </a:lnTo>
                  <a:lnTo>
                    <a:pt x="1456" y="1016"/>
                  </a:lnTo>
                  <a:lnTo>
                    <a:pt x="1460" y="1020"/>
                  </a:lnTo>
                  <a:lnTo>
                    <a:pt x="1473" y="1029"/>
                  </a:lnTo>
                  <a:lnTo>
                    <a:pt x="1486" y="1037"/>
                  </a:lnTo>
                  <a:lnTo>
                    <a:pt x="1494" y="1046"/>
                  </a:lnTo>
                  <a:lnTo>
                    <a:pt x="1507" y="1058"/>
                  </a:lnTo>
                  <a:lnTo>
                    <a:pt x="1520" y="1071"/>
                  </a:lnTo>
                  <a:lnTo>
                    <a:pt x="1520" y="1075"/>
                  </a:lnTo>
                  <a:lnTo>
                    <a:pt x="1524" y="1079"/>
                  </a:lnTo>
                  <a:lnTo>
                    <a:pt x="1528" y="1088"/>
                  </a:lnTo>
                  <a:lnTo>
                    <a:pt x="1528" y="1092"/>
                  </a:lnTo>
                  <a:lnTo>
                    <a:pt x="1532" y="1101"/>
                  </a:lnTo>
                  <a:lnTo>
                    <a:pt x="1536" y="1117"/>
                  </a:lnTo>
                  <a:lnTo>
                    <a:pt x="1549" y="1143"/>
                  </a:lnTo>
                  <a:lnTo>
                    <a:pt x="1553" y="1156"/>
                  </a:lnTo>
                  <a:lnTo>
                    <a:pt x="1553" y="1164"/>
                  </a:lnTo>
                  <a:lnTo>
                    <a:pt x="1558" y="1177"/>
                  </a:lnTo>
                  <a:lnTo>
                    <a:pt x="1562" y="1185"/>
                  </a:lnTo>
                  <a:lnTo>
                    <a:pt x="1562" y="1189"/>
                  </a:lnTo>
                  <a:lnTo>
                    <a:pt x="1562" y="1194"/>
                  </a:lnTo>
                  <a:lnTo>
                    <a:pt x="1558" y="1198"/>
                  </a:lnTo>
                  <a:lnTo>
                    <a:pt x="1558" y="1202"/>
                  </a:lnTo>
                  <a:lnTo>
                    <a:pt x="1553" y="1206"/>
                  </a:lnTo>
                  <a:lnTo>
                    <a:pt x="1549" y="1206"/>
                  </a:lnTo>
                  <a:lnTo>
                    <a:pt x="1545" y="1211"/>
                  </a:lnTo>
                  <a:lnTo>
                    <a:pt x="1541" y="1215"/>
                  </a:lnTo>
                  <a:lnTo>
                    <a:pt x="1532" y="1219"/>
                  </a:lnTo>
                  <a:lnTo>
                    <a:pt x="1520" y="1223"/>
                  </a:lnTo>
                  <a:lnTo>
                    <a:pt x="1511" y="1228"/>
                  </a:lnTo>
                  <a:lnTo>
                    <a:pt x="1477" y="1236"/>
                  </a:lnTo>
                  <a:lnTo>
                    <a:pt x="1469" y="1240"/>
                  </a:lnTo>
                  <a:lnTo>
                    <a:pt x="1464" y="1244"/>
                  </a:lnTo>
                  <a:lnTo>
                    <a:pt x="1456" y="1244"/>
                  </a:lnTo>
                  <a:lnTo>
                    <a:pt x="1452" y="1249"/>
                  </a:lnTo>
                  <a:lnTo>
                    <a:pt x="1443" y="1253"/>
                  </a:lnTo>
                  <a:lnTo>
                    <a:pt x="1443" y="1257"/>
                  </a:lnTo>
                  <a:lnTo>
                    <a:pt x="1439" y="1261"/>
                  </a:lnTo>
                  <a:lnTo>
                    <a:pt x="1435" y="1266"/>
                  </a:lnTo>
                  <a:lnTo>
                    <a:pt x="1435" y="1270"/>
                  </a:lnTo>
                  <a:lnTo>
                    <a:pt x="1435" y="1274"/>
                  </a:lnTo>
                  <a:lnTo>
                    <a:pt x="1435" y="1287"/>
                  </a:lnTo>
                  <a:lnTo>
                    <a:pt x="1435" y="1295"/>
                  </a:lnTo>
                  <a:lnTo>
                    <a:pt x="1431" y="1300"/>
                  </a:lnTo>
                  <a:lnTo>
                    <a:pt x="1431" y="1304"/>
                  </a:lnTo>
                  <a:lnTo>
                    <a:pt x="1431" y="1308"/>
                  </a:lnTo>
                  <a:lnTo>
                    <a:pt x="1426" y="1312"/>
                  </a:lnTo>
                  <a:lnTo>
                    <a:pt x="1422" y="1312"/>
                  </a:lnTo>
                  <a:lnTo>
                    <a:pt x="1422" y="1316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5"/>
                  </a:lnTo>
                  <a:lnTo>
                    <a:pt x="1405" y="1325"/>
                  </a:lnTo>
                  <a:lnTo>
                    <a:pt x="1401" y="1325"/>
                  </a:lnTo>
                  <a:lnTo>
                    <a:pt x="1397" y="1325"/>
                  </a:lnTo>
                  <a:lnTo>
                    <a:pt x="1393" y="1325"/>
                  </a:lnTo>
                  <a:lnTo>
                    <a:pt x="1388" y="1325"/>
                  </a:lnTo>
                  <a:lnTo>
                    <a:pt x="1388" y="1321"/>
                  </a:lnTo>
                  <a:lnTo>
                    <a:pt x="1380" y="1321"/>
                  </a:lnTo>
                  <a:lnTo>
                    <a:pt x="1376" y="1316"/>
                  </a:lnTo>
                  <a:lnTo>
                    <a:pt x="1363" y="1308"/>
                  </a:lnTo>
                  <a:lnTo>
                    <a:pt x="1350" y="1300"/>
                  </a:lnTo>
                  <a:lnTo>
                    <a:pt x="1346" y="1295"/>
                  </a:lnTo>
                  <a:lnTo>
                    <a:pt x="1342" y="1291"/>
                  </a:lnTo>
                  <a:lnTo>
                    <a:pt x="1337" y="1291"/>
                  </a:lnTo>
                  <a:lnTo>
                    <a:pt x="1333" y="1291"/>
                  </a:lnTo>
                  <a:lnTo>
                    <a:pt x="1325" y="1291"/>
                  </a:lnTo>
                  <a:lnTo>
                    <a:pt x="1321" y="1291"/>
                  </a:lnTo>
                  <a:lnTo>
                    <a:pt x="1316" y="1291"/>
                  </a:lnTo>
                  <a:lnTo>
                    <a:pt x="1316" y="1295"/>
                  </a:lnTo>
                  <a:lnTo>
                    <a:pt x="1312" y="1300"/>
                  </a:lnTo>
                  <a:lnTo>
                    <a:pt x="1308" y="1304"/>
                  </a:lnTo>
                  <a:lnTo>
                    <a:pt x="1308" y="1308"/>
                  </a:lnTo>
                  <a:lnTo>
                    <a:pt x="1304" y="1312"/>
                  </a:lnTo>
                  <a:lnTo>
                    <a:pt x="1304" y="1316"/>
                  </a:lnTo>
                  <a:lnTo>
                    <a:pt x="1304" y="1321"/>
                  </a:lnTo>
                  <a:lnTo>
                    <a:pt x="1304" y="1329"/>
                  </a:lnTo>
                  <a:lnTo>
                    <a:pt x="1304" y="1333"/>
                  </a:lnTo>
                  <a:lnTo>
                    <a:pt x="1304" y="1338"/>
                  </a:lnTo>
                  <a:lnTo>
                    <a:pt x="1304" y="1346"/>
                  </a:lnTo>
                  <a:lnTo>
                    <a:pt x="1299" y="1350"/>
                  </a:lnTo>
                  <a:lnTo>
                    <a:pt x="1295" y="1355"/>
                  </a:lnTo>
                  <a:lnTo>
                    <a:pt x="1287" y="1359"/>
                  </a:lnTo>
                  <a:lnTo>
                    <a:pt x="1282" y="1363"/>
                  </a:lnTo>
                  <a:lnTo>
                    <a:pt x="1278" y="1363"/>
                  </a:lnTo>
                  <a:lnTo>
                    <a:pt x="1274" y="1367"/>
                  </a:lnTo>
                  <a:lnTo>
                    <a:pt x="1266" y="1367"/>
                  </a:lnTo>
                  <a:lnTo>
                    <a:pt x="1261" y="1367"/>
                  </a:lnTo>
                  <a:lnTo>
                    <a:pt x="1257" y="1367"/>
                  </a:lnTo>
                  <a:lnTo>
                    <a:pt x="1253" y="1367"/>
                  </a:lnTo>
                  <a:lnTo>
                    <a:pt x="1249" y="1367"/>
                  </a:lnTo>
                  <a:lnTo>
                    <a:pt x="1244" y="1363"/>
                  </a:lnTo>
                  <a:lnTo>
                    <a:pt x="1236" y="1363"/>
                  </a:lnTo>
                  <a:lnTo>
                    <a:pt x="1232" y="1363"/>
                  </a:lnTo>
                  <a:lnTo>
                    <a:pt x="1215" y="1355"/>
                  </a:lnTo>
                  <a:lnTo>
                    <a:pt x="1210" y="1355"/>
                  </a:lnTo>
                  <a:lnTo>
                    <a:pt x="1194" y="1346"/>
                  </a:lnTo>
                  <a:lnTo>
                    <a:pt x="1185" y="1346"/>
                  </a:lnTo>
                  <a:lnTo>
                    <a:pt x="1181" y="1342"/>
                  </a:lnTo>
                  <a:lnTo>
                    <a:pt x="1177" y="1342"/>
                  </a:lnTo>
                  <a:lnTo>
                    <a:pt x="1172" y="1338"/>
                  </a:lnTo>
                  <a:lnTo>
                    <a:pt x="1168" y="1333"/>
                  </a:lnTo>
                  <a:lnTo>
                    <a:pt x="1164" y="1333"/>
                  </a:lnTo>
                  <a:lnTo>
                    <a:pt x="1164" y="1329"/>
                  </a:lnTo>
                  <a:lnTo>
                    <a:pt x="1160" y="1325"/>
                  </a:lnTo>
                  <a:lnTo>
                    <a:pt x="1160" y="1321"/>
                  </a:lnTo>
                  <a:lnTo>
                    <a:pt x="1160" y="1316"/>
                  </a:lnTo>
                  <a:lnTo>
                    <a:pt x="1164" y="1304"/>
                  </a:lnTo>
                  <a:lnTo>
                    <a:pt x="1164" y="1300"/>
                  </a:lnTo>
                  <a:lnTo>
                    <a:pt x="1160" y="1287"/>
                  </a:lnTo>
                  <a:lnTo>
                    <a:pt x="1160" y="1283"/>
                  </a:lnTo>
                  <a:lnTo>
                    <a:pt x="1160" y="1261"/>
                  </a:lnTo>
                  <a:lnTo>
                    <a:pt x="1160" y="1249"/>
                  </a:lnTo>
                  <a:lnTo>
                    <a:pt x="1160" y="1240"/>
                  </a:lnTo>
                  <a:lnTo>
                    <a:pt x="1160" y="1236"/>
                  </a:lnTo>
                  <a:lnTo>
                    <a:pt x="1160" y="1232"/>
                  </a:lnTo>
                  <a:lnTo>
                    <a:pt x="1155" y="1223"/>
                  </a:lnTo>
                  <a:lnTo>
                    <a:pt x="1155" y="1215"/>
                  </a:lnTo>
                  <a:lnTo>
                    <a:pt x="1143" y="1189"/>
                  </a:lnTo>
                  <a:lnTo>
                    <a:pt x="1138" y="1177"/>
                  </a:lnTo>
                  <a:lnTo>
                    <a:pt x="1134" y="1164"/>
                  </a:lnTo>
                  <a:lnTo>
                    <a:pt x="1130" y="1156"/>
                  </a:lnTo>
                  <a:lnTo>
                    <a:pt x="1130" y="1151"/>
                  </a:lnTo>
                  <a:lnTo>
                    <a:pt x="1126" y="1151"/>
                  </a:lnTo>
                  <a:lnTo>
                    <a:pt x="1122" y="1151"/>
                  </a:lnTo>
                  <a:lnTo>
                    <a:pt x="1117" y="1160"/>
                  </a:lnTo>
                  <a:lnTo>
                    <a:pt x="1117" y="1164"/>
                  </a:lnTo>
                  <a:lnTo>
                    <a:pt x="1113" y="1164"/>
                  </a:lnTo>
                  <a:lnTo>
                    <a:pt x="1113" y="1168"/>
                  </a:lnTo>
                  <a:lnTo>
                    <a:pt x="1109" y="1173"/>
                  </a:lnTo>
                  <a:lnTo>
                    <a:pt x="1100" y="1173"/>
                  </a:lnTo>
                  <a:lnTo>
                    <a:pt x="1096" y="1177"/>
                  </a:lnTo>
                  <a:lnTo>
                    <a:pt x="1096" y="1181"/>
                  </a:lnTo>
                  <a:lnTo>
                    <a:pt x="1092" y="1181"/>
                  </a:lnTo>
                  <a:lnTo>
                    <a:pt x="1088" y="1185"/>
                  </a:lnTo>
                  <a:lnTo>
                    <a:pt x="1088" y="1189"/>
                  </a:lnTo>
                  <a:lnTo>
                    <a:pt x="1083" y="1194"/>
                  </a:lnTo>
                  <a:lnTo>
                    <a:pt x="1079" y="1198"/>
                  </a:lnTo>
                  <a:lnTo>
                    <a:pt x="1075" y="1202"/>
                  </a:lnTo>
                  <a:lnTo>
                    <a:pt x="1071" y="1206"/>
                  </a:lnTo>
                  <a:lnTo>
                    <a:pt x="1058" y="1215"/>
                  </a:lnTo>
                  <a:lnTo>
                    <a:pt x="1050" y="1223"/>
                  </a:lnTo>
                  <a:lnTo>
                    <a:pt x="1045" y="1223"/>
                  </a:lnTo>
                  <a:lnTo>
                    <a:pt x="1041" y="1232"/>
                  </a:lnTo>
                  <a:lnTo>
                    <a:pt x="1033" y="1236"/>
                  </a:lnTo>
                  <a:lnTo>
                    <a:pt x="1033" y="1240"/>
                  </a:lnTo>
                  <a:lnTo>
                    <a:pt x="1028" y="1244"/>
                  </a:lnTo>
                  <a:lnTo>
                    <a:pt x="1028" y="1249"/>
                  </a:lnTo>
                  <a:lnTo>
                    <a:pt x="1028" y="1253"/>
                  </a:lnTo>
                  <a:lnTo>
                    <a:pt x="1028" y="1257"/>
                  </a:lnTo>
                  <a:lnTo>
                    <a:pt x="1028" y="1261"/>
                  </a:lnTo>
                  <a:lnTo>
                    <a:pt x="1028" y="1266"/>
                  </a:lnTo>
                  <a:lnTo>
                    <a:pt x="1024" y="1266"/>
                  </a:lnTo>
                  <a:lnTo>
                    <a:pt x="1020" y="1266"/>
                  </a:lnTo>
                  <a:lnTo>
                    <a:pt x="1016" y="1266"/>
                  </a:lnTo>
                  <a:lnTo>
                    <a:pt x="1011" y="1261"/>
                  </a:lnTo>
                  <a:lnTo>
                    <a:pt x="1007" y="1257"/>
                  </a:lnTo>
                  <a:lnTo>
                    <a:pt x="999" y="1253"/>
                  </a:lnTo>
                  <a:lnTo>
                    <a:pt x="995" y="1249"/>
                  </a:lnTo>
                  <a:lnTo>
                    <a:pt x="990" y="1249"/>
                  </a:lnTo>
                  <a:lnTo>
                    <a:pt x="986" y="1249"/>
                  </a:lnTo>
                  <a:lnTo>
                    <a:pt x="986" y="1253"/>
                  </a:lnTo>
                  <a:lnTo>
                    <a:pt x="986" y="1266"/>
                  </a:lnTo>
                  <a:lnTo>
                    <a:pt x="990" y="1283"/>
                  </a:lnTo>
                  <a:lnTo>
                    <a:pt x="999" y="1304"/>
                  </a:lnTo>
                  <a:lnTo>
                    <a:pt x="999" y="1312"/>
                  </a:lnTo>
                  <a:lnTo>
                    <a:pt x="1003" y="1321"/>
                  </a:lnTo>
                  <a:lnTo>
                    <a:pt x="1007" y="1325"/>
                  </a:lnTo>
                  <a:lnTo>
                    <a:pt x="1011" y="1329"/>
                  </a:lnTo>
                  <a:lnTo>
                    <a:pt x="1016" y="1333"/>
                  </a:lnTo>
                  <a:lnTo>
                    <a:pt x="1020" y="1338"/>
                  </a:lnTo>
                  <a:lnTo>
                    <a:pt x="1024" y="1342"/>
                  </a:lnTo>
                  <a:lnTo>
                    <a:pt x="1028" y="1346"/>
                  </a:lnTo>
                  <a:lnTo>
                    <a:pt x="1033" y="1355"/>
                  </a:lnTo>
                  <a:lnTo>
                    <a:pt x="1033" y="1359"/>
                  </a:lnTo>
                  <a:lnTo>
                    <a:pt x="1037" y="1363"/>
                  </a:lnTo>
                  <a:lnTo>
                    <a:pt x="1050" y="1376"/>
                  </a:lnTo>
                  <a:lnTo>
                    <a:pt x="1058" y="1384"/>
                  </a:lnTo>
                  <a:lnTo>
                    <a:pt x="1058" y="1388"/>
                  </a:lnTo>
                  <a:lnTo>
                    <a:pt x="1062" y="1393"/>
                  </a:lnTo>
                  <a:lnTo>
                    <a:pt x="1062" y="1397"/>
                  </a:lnTo>
                  <a:lnTo>
                    <a:pt x="1062" y="1401"/>
                  </a:lnTo>
                  <a:lnTo>
                    <a:pt x="1067" y="1405"/>
                  </a:lnTo>
                  <a:lnTo>
                    <a:pt x="1067" y="1410"/>
                  </a:lnTo>
                  <a:lnTo>
                    <a:pt x="1071" y="1414"/>
                  </a:lnTo>
                  <a:lnTo>
                    <a:pt x="1071" y="1418"/>
                  </a:lnTo>
                  <a:lnTo>
                    <a:pt x="1075" y="1422"/>
                  </a:lnTo>
                  <a:lnTo>
                    <a:pt x="1079" y="1422"/>
                  </a:lnTo>
                  <a:lnTo>
                    <a:pt x="1083" y="1427"/>
                  </a:lnTo>
                  <a:lnTo>
                    <a:pt x="1088" y="1427"/>
                  </a:lnTo>
                  <a:lnTo>
                    <a:pt x="1092" y="1431"/>
                  </a:lnTo>
                  <a:lnTo>
                    <a:pt x="1096" y="1431"/>
                  </a:lnTo>
                  <a:lnTo>
                    <a:pt x="1100" y="1431"/>
                  </a:lnTo>
                  <a:lnTo>
                    <a:pt x="1109" y="1431"/>
                  </a:lnTo>
                  <a:lnTo>
                    <a:pt x="1113" y="1431"/>
                  </a:lnTo>
                  <a:lnTo>
                    <a:pt x="1117" y="1431"/>
                  </a:lnTo>
                  <a:lnTo>
                    <a:pt x="1122" y="1435"/>
                  </a:lnTo>
                  <a:lnTo>
                    <a:pt x="1122" y="1439"/>
                  </a:lnTo>
                  <a:lnTo>
                    <a:pt x="1122" y="1443"/>
                  </a:lnTo>
                  <a:lnTo>
                    <a:pt x="1122" y="1448"/>
                  </a:lnTo>
                  <a:lnTo>
                    <a:pt x="1122" y="1452"/>
                  </a:lnTo>
                  <a:lnTo>
                    <a:pt x="1122" y="1456"/>
                  </a:lnTo>
                  <a:lnTo>
                    <a:pt x="1122" y="1460"/>
                  </a:lnTo>
                  <a:lnTo>
                    <a:pt x="1126" y="1465"/>
                  </a:lnTo>
                  <a:lnTo>
                    <a:pt x="1126" y="1469"/>
                  </a:lnTo>
                  <a:lnTo>
                    <a:pt x="1134" y="1486"/>
                  </a:lnTo>
                  <a:lnTo>
                    <a:pt x="1147" y="1499"/>
                  </a:lnTo>
                  <a:lnTo>
                    <a:pt x="1151" y="1511"/>
                  </a:lnTo>
                  <a:lnTo>
                    <a:pt x="1160" y="1515"/>
                  </a:lnTo>
                  <a:lnTo>
                    <a:pt x="1160" y="1520"/>
                  </a:lnTo>
                  <a:lnTo>
                    <a:pt x="1168" y="1528"/>
                  </a:lnTo>
                  <a:lnTo>
                    <a:pt x="1172" y="1532"/>
                  </a:lnTo>
                  <a:lnTo>
                    <a:pt x="1181" y="1541"/>
                  </a:lnTo>
                  <a:lnTo>
                    <a:pt x="1185" y="1545"/>
                  </a:lnTo>
                  <a:lnTo>
                    <a:pt x="1194" y="1554"/>
                  </a:lnTo>
                  <a:lnTo>
                    <a:pt x="1198" y="1558"/>
                  </a:lnTo>
                  <a:lnTo>
                    <a:pt x="1198" y="1562"/>
                  </a:lnTo>
                  <a:lnTo>
                    <a:pt x="1198" y="1566"/>
                  </a:lnTo>
                  <a:lnTo>
                    <a:pt x="1202" y="1566"/>
                  </a:lnTo>
                  <a:lnTo>
                    <a:pt x="1202" y="1570"/>
                  </a:lnTo>
                  <a:lnTo>
                    <a:pt x="1202" y="1579"/>
                  </a:lnTo>
                  <a:lnTo>
                    <a:pt x="1202" y="1583"/>
                  </a:lnTo>
                  <a:lnTo>
                    <a:pt x="1202" y="1592"/>
                  </a:lnTo>
                  <a:lnTo>
                    <a:pt x="1206" y="1596"/>
                  </a:lnTo>
                  <a:lnTo>
                    <a:pt x="1210" y="1609"/>
                  </a:lnTo>
                  <a:lnTo>
                    <a:pt x="1210" y="1617"/>
                  </a:lnTo>
                  <a:lnTo>
                    <a:pt x="1215" y="1621"/>
                  </a:lnTo>
                  <a:lnTo>
                    <a:pt x="1219" y="1634"/>
                  </a:lnTo>
                  <a:lnTo>
                    <a:pt x="1223" y="1642"/>
                  </a:lnTo>
                  <a:lnTo>
                    <a:pt x="1227" y="1651"/>
                  </a:lnTo>
                  <a:lnTo>
                    <a:pt x="1232" y="1655"/>
                  </a:lnTo>
                  <a:lnTo>
                    <a:pt x="1232" y="1659"/>
                  </a:lnTo>
                  <a:lnTo>
                    <a:pt x="1232" y="1664"/>
                  </a:lnTo>
                  <a:lnTo>
                    <a:pt x="1227" y="1664"/>
                  </a:lnTo>
                  <a:lnTo>
                    <a:pt x="1223" y="1664"/>
                  </a:lnTo>
                  <a:lnTo>
                    <a:pt x="1219" y="1664"/>
                  </a:lnTo>
                  <a:lnTo>
                    <a:pt x="1215" y="1659"/>
                  </a:lnTo>
                  <a:lnTo>
                    <a:pt x="1206" y="1659"/>
                  </a:lnTo>
                  <a:lnTo>
                    <a:pt x="1185" y="1651"/>
                  </a:lnTo>
                  <a:lnTo>
                    <a:pt x="1181" y="1651"/>
                  </a:lnTo>
                  <a:lnTo>
                    <a:pt x="1177" y="1647"/>
                  </a:lnTo>
                  <a:lnTo>
                    <a:pt x="1172" y="1647"/>
                  </a:lnTo>
                  <a:lnTo>
                    <a:pt x="1155" y="1634"/>
                  </a:lnTo>
                  <a:lnTo>
                    <a:pt x="1151" y="1630"/>
                  </a:lnTo>
                  <a:lnTo>
                    <a:pt x="1147" y="1630"/>
                  </a:lnTo>
                  <a:lnTo>
                    <a:pt x="1134" y="1621"/>
                  </a:lnTo>
                  <a:lnTo>
                    <a:pt x="1122" y="1617"/>
                  </a:lnTo>
                  <a:lnTo>
                    <a:pt x="1113" y="1613"/>
                  </a:lnTo>
                  <a:lnTo>
                    <a:pt x="1088" y="1600"/>
                  </a:lnTo>
                  <a:lnTo>
                    <a:pt x="1062" y="1587"/>
                  </a:lnTo>
                  <a:lnTo>
                    <a:pt x="1050" y="1579"/>
                  </a:lnTo>
                  <a:lnTo>
                    <a:pt x="1041" y="1575"/>
                  </a:lnTo>
                  <a:lnTo>
                    <a:pt x="1037" y="1570"/>
                  </a:lnTo>
                  <a:lnTo>
                    <a:pt x="1033" y="1566"/>
                  </a:lnTo>
                  <a:lnTo>
                    <a:pt x="1020" y="1558"/>
                  </a:lnTo>
                  <a:lnTo>
                    <a:pt x="1007" y="1549"/>
                  </a:lnTo>
                  <a:lnTo>
                    <a:pt x="1003" y="1545"/>
                  </a:lnTo>
                  <a:lnTo>
                    <a:pt x="986" y="1528"/>
                  </a:lnTo>
                  <a:lnTo>
                    <a:pt x="978" y="1524"/>
                  </a:lnTo>
                  <a:lnTo>
                    <a:pt x="973" y="1520"/>
                  </a:lnTo>
                  <a:lnTo>
                    <a:pt x="969" y="1520"/>
                  </a:lnTo>
                  <a:lnTo>
                    <a:pt x="956" y="1515"/>
                  </a:lnTo>
                  <a:lnTo>
                    <a:pt x="948" y="1511"/>
                  </a:lnTo>
                  <a:lnTo>
                    <a:pt x="935" y="1503"/>
                  </a:lnTo>
                  <a:lnTo>
                    <a:pt x="901" y="1486"/>
                  </a:lnTo>
                  <a:lnTo>
                    <a:pt x="884" y="1473"/>
                  </a:lnTo>
                  <a:lnTo>
                    <a:pt x="872" y="1469"/>
                  </a:lnTo>
                  <a:lnTo>
                    <a:pt x="868" y="1465"/>
                  </a:lnTo>
                  <a:lnTo>
                    <a:pt x="851" y="1456"/>
                  </a:lnTo>
                  <a:lnTo>
                    <a:pt x="846" y="1452"/>
                  </a:lnTo>
                  <a:lnTo>
                    <a:pt x="838" y="1448"/>
                  </a:lnTo>
                  <a:lnTo>
                    <a:pt x="829" y="1443"/>
                  </a:lnTo>
                  <a:lnTo>
                    <a:pt x="825" y="1439"/>
                  </a:lnTo>
                  <a:lnTo>
                    <a:pt x="813" y="1435"/>
                  </a:lnTo>
                  <a:lnTo>
                    <a:pt x="804" y="1431"/>
                  </a:lnTo>
                  <a:lnTo>
                    <a:pt x="796" y="1427"/>
                  </a:lnTo>
                  <a:lnTo>
                    <a:pt x="762" y="1414"/>
                  </a:lnTo>
                  <a:lnTo>
                    <a:pt x="753" y="1414"/>
                  </a:lnTo>
                  <a:lnTo>
                    <a:pt x="745" y="1410"/>
                  </a:lnTo>
                  <a:lnTo>
                    <a:pt x="736" y="1405"/>
                  </a:lnTo>
                  <a:lnTo>
                    <a:pt x="732" y="1405"/>
                  </a:lnTo>
                  <a:lnTo>
                    <a:pt x="728" y="1401"/>
                  </a:lnTo>
                  <a:lnTo>
                    <a:pt x="728" y="1397"/>
                  </a:lnTo>
                  <a:lnTo>
                    <a:pt x="724" y="1397"/>
                  </a:lnTo>
                  <a:lnTo>
                    <a:pt x="715" y="1384"/>
                  </a:lnTo>
                  <a:lnTo>
                    <a:pt x="711" y="1380"/>
                  </a:lnTo>
                  <a:lnTo>
                    <a:pt x="702" y="1376"/>
                  </a:lnTo>
                  <a:lnTo>
                    <a:pt x="690" y="1367"/>
                  </a:lnTo>
                  <a:lnTo>
                    <a:pt x="681" y="1359"/>
                  </a:lnTo>
                  <a:lnTo>
                    <a:pt x="669" y="1346"/>
                  </a:lnTo>
                  <a:lnTo>
                    <a:pt x="660" y="1342"/>
                  </a:lnTo>
                  <a:lnTo>
                    <a:pt x="656" y="1338"/>
                  </a:lnTo>
                  <a:lnTo>
                    <a:pt x="652" y="1338"/>
                  </a:lnTo>
                  <a:lnTo>
                    <a:pt x="647" y="1333"/>
                  </a:lnTo>
                  <a:lnTo>
                    <a:pt x="643" y="1333"/>
                  </a:lnTo>
                  <a:lnTo>
                    <a:pt x="639" y="1333"/>
                  </a:lnTo>
                  <a:lnTo>
                    <a:pt x="635" y="1333"/>
                  </a:lnTo>
                  <a:lnTo>
                    <a:pt x="630" y="1333"/>
                  </a:lnTo>
                  <a:lnTo>
                    <a:pt x="626" y="1333"/>
                  </a:lnTo>
                  <a:lnTo>
                    <a:pt x="622" y="1338"/>
                  </a:lnTo>
                  <a:lnTo>
                    <a:pt x="614" y="1346"/>
                  </a:lnTo>
                  <a:lnTo>
                    <a:pt x="609" y="1350"/>
                  </a:lnTo>
                  <a:lnTo>
                    <a:pt x="605" y="1355"/>
                  </a:lnTo>
                  <a:lnTo>
                    <a:pt x="601" y="1363"/>
                  </a:lnTo>
                  <a:lnTo>
                    <a:pt x="597" y="1363"/>
                  </a:lnTo>
                  <a:lnTo>
                    <a:pt x="597" y="1372"/>
                  </a:lnTo>
                  <a:lnTo>
                    <a:pt x="592" y="1376"/>
                  </a:lnTo>
                  <a:lnTo>
                    <a:pt x="588" y="1393"/>
                  </a:lnTo>
                  <a:lnTo>
                    <a:pt x="584" y="1397"/>
                  </a:lnTo>
                  <a:lnTo>
                    <a:pt x="584" y="1401"/>
                  </a:lnTo>
                  <a:lnTo>
                    <a:pt x="580" y="1405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2"/>
                  </a:lnTo>
                  <a:lnTo>
                    <a:pt x="563" y="1427"/>
                  </a:lnTo>
                  <a:lnTo>
                    <a:pt x="559" y="1427"/>
                  </a:lnTo>
                  <a:lnTo>
                    <a:pt x="550" y="1427"/>
                  </a:lnTo>
                  <a:lnTo>
                    <a:pt x="542" y="1431"/>
                  </a:lnTo>
                  <a:lnTo>
                    <a:pt x="529" y="1431"/>
                  </a:lnTo>
                  <a:lnTo>
                    <a:pt x="520" y="1431"/>
                  </a:lnTo>
                  <a:lnTo>
                    <a:pt x="512" y="1431"/>
                  </a:lnTo>
                  <a:lnTo>
                    <a:pt x="503" y="1435"/>
                  </a:lnTo>
                  <a:lnTo>
                    <a:pt x="495" y="1435"/>
                  </a:lnTo>
                  <a:lnTo>
                    <a:pt x="491" y="1435"/>
                  </a:lnTo>
                  <a:lnTo>
                    <a:pt x="487" y="1439"/>
                  </a:lnTo>
                  <a:lnTo>
                    <a:pt x="482" y="1439"/>
                  </a:lnTo>
                  <a:lnTo>
                    <a:pt x="478" y="1435"/>
                  </a:lnTo>
                  <a:lnTo>
                    <a:pt x="474" y="1435"/>
                  </a:lnTo>
                  <a:lnTo>
                    <a:pt x="470" y="1435"/>
                  </a:lnTo>
                  <a:lnTo>
                    <a:pt x="453" y="1427"/>
                  </a:lnTo>
                  <a:lnTo>
                    <a:pt x="448" y="1427"/>
                  </a:lnTo>
                  <a:lnTo>
                    <a:pt x="440" y="1422"/>
                  </a:lnTo>
                  <a:lnTo>
                    <a:pt x="436" y="1422"/>
                  </a:lnTo>
                  <a:lnTo>
                    <a:pt x="432" y="1418"/>
                  </a:lnTo>
                  <a:lnTo>
                    <a:pt x="427" y="1414"/>
                  </a:lnTo>
                  <a:lnTo>
                    <a:pt x="423" y="1410"/>
                  </a:lnTo>
                  <a:lnTo>
                    <a:pt x="419" y="1405"/>
                  </a:lnTo>
                  <a:lnTo>
                    <a:pt x="419" y="1401"/>
                  </a:lnTo>
                  <a:lnTo>
                    <a:pt x="415" y="1397"/>
                  </a:lnTo>
                  <a:lnTo>
                    <a:pt x="415" y="1393"/>
                  </a:lnTo>
                  <a:lnTo>
                    <a:pt x="410" y="1384"/>
                  </a:lnTo>
                  <a:lnTo>
                    <a:pt x="406" y="1380"/>
                  </a:lnTo>
                  <a:lnTo>
                    <a:pt x="406" y="1376"/>
                  </a:lnTo>
                  <a:lnTo>
                    <a:pt x="402" y="1372"/>
                  </a:lnTo>
                  <a:lnTo>
                    <a:pt x="398" y="1367"/>
                  </a:lnTo>
                  <a:lnTo>
                    <a:pt x="389" y="1359"/>
                  </a:lnTo>
                  <a:lnTo>
                    <a:pt x="368" y="1342"/>
                  </a:lnTo>
                  <a:lnTo>
                    <a:pt x="364" y="1338"/>
                  </a:lnTo>
                  <a:lnTo>
                    <a:pt x="364" y="1333"/>
                  </a:lnTo>
                  <a:lnTo>
                    <a:pt x="360" y="1333"/>
                  </a:lnTo>
                  <a:lnTo>
                    <a:pt x="360" y="1329"/>
                  </a:lnTo>
                  <a:lnTo>
                    <a:pt x="355" y="1329"/>
                  </a:lnTo>
                  <a:lnTo>
                    <a:pt x="351" y="1329"/>
                  </a:lnTo>
                  <a:lnTo>
                    <a:pt x="347" y="1329"/>
                  </a:lnTo>
                  <a:lnTo>
                    <a:pt x="343" y="1329"/>
                  </a:lnTo>
                  <a:lnTo>
                    <a:pt x="338" y="1333"/>
                  </a:lnTo>
                  <a:lnTo>
                    <a:pt x="330" y="1338"/>
                  </a:lnTo>
                  <a:lnTo>
                    <a:pt x="326" y="1342"/>
                  </a:lnTo>
                  <a:lnTo>
                    <a:pt x="321" y="1346"/>
                  </a:lnTo>
                  <a:lnTo>
                    <a:pt x="317" y="1350"/>
                  </a:lnTo>
                  <a:lnTo>
                    <a:pt x="313" y="1355"/>
                  </a:lnTo>
                  <a:lnTo>
                    <a:pt x="305" y="1363"/>
                  </a:lnTo>
                  <a:lnTo>
                    <a:pt x="296" y="1372"/>
                  </a:lnTo>
                  <a:lnTo>
                    <a:pt x="292" y="1376"/>
                  </a:lnTo>
                  <a:lnTo>
                    <a:pt x="292" y="1372"/>
                  </a:lnTo>
                  <a:lnTo>
                    <a:pt x="288" y="1372"/>
                  </a:lnTo>
                  <a:lnTo>
                    <a:pt x="271" y="1363"/>
                  </a:lnTo>
                  <a:lnTo>
                    <a:pt x="262" y="1363"/>
                  </a:lnTo>
                  <a:lnTo>
                    <a:pt x="254" y="1359"/>
                  </a:lnTo>
                  <a:lnTo>
                    <a:pt x="241" y="1350"/>
                  </a:lnTo>
                  <a:lnTo>
                    <a:pt x="233" y="1350"/>
                  </a:lnTo>
                  <a:lnTo>
                    <a:pt x="224" y="1342"/>
                  </a:lnTo>
                  <a:lnTo>
                    <a:pt x="220" y="1342"/>
                  </a:lnTo>
                  <a:lnTo>
                    <a:pt x="216" y="1338"/>
                  </a:lnTo>
                  <a:lnTo>
                    <a:pt x="211" y="1333"/>
                  </a:lnTo>
                  <a:lnTo>
                    <a:pt x="190" y="1312"/>
                  </a:lnTo>
                  <a:lnTo>
                    <a:pt x="173" y="1300"/>
                  </a:lnTo>
                  <a:lnTo>
                    <a:pt x="165" y="1287"/>
                  </a:lnTo>
                  <a:lnTo>
                    <a:pt x="135" y="1261"/>
                  </a:lnTo>
                  <a:lnTo>
                    <a:pt x="122" y="1249"/>
                  </a:lnTo>
                  <a:lnTo>
                    <a:pt x="114" y="1244"/>
                  </a:lnTo>
                  <a:lnTo>
                    <a:pt x="110" y="1240"/>
                  </a:lnTo>
                  <a:lnTo>
                    <a:pt x="101" y="1228"/>
                  </a:lnTo>
                  <a:lnTo>
                    <a:pt x="97" y="1223"/>
                  </a:lnTo>
                  <a:lnTo>
                    <a:pt x="97" y="1219"/>
                  </a:lnTo>
                  <a:lnTo>
                    <a:pt x="93" y="1215"/>
                  </a:lnTo>
                  <a:lnTo>
                    <a:pt x="93" y="1206"/>
                  </a:lnTo>
                  <a:lnTo>
                    <a:pt x="89" y="1202"/>
                  </a:lnTo>
                  <a:lnTo>
                    <a:pt x="89" y="1198"/>
                  </a:lnTo>
                  <a:lnTo>
                    <a:pt x="89" y="1194"/>
                  </a:lnTo>
                  <a:lnTo>
                    <a:pt x="89" y="1185"/>
                  </a:lnTo>
                  <a:lnTo>
                    <a:pt x="89" y="1173"/>
                  </a:lnTo>
                  <a:lnTo>
                    <a:pt x="89" y="1164"/>
                  </a:lnTo>
                  <a:lnTo>
                    <a:pt x="84" y="1151"/>
                  </a:lnTo>
                  <a:lnTo>
                    <a:pt x="84" y="1147"/>
                  </a:lnTo>
                  <a:lnTo>
                    <a:pt x="84" y="1139"/>
                  </a:lnTo>
                  <a:lnTo>
                    <a:pt x="84" y="1134"/>
                  </a:lnTo>
                  <a:lnTo>
                    <a:pt x="84" y="1126"/>
                  </a:lnTo>
                  <a:lnTo>
                    <a:pt x="84" y="1122"/>
                  </a:lnTo>
                  <a:lnTo>
                    <a:pt x="80" y="1113"/>
                  </a:lnTo>
                  <a:lnTo>
                    <a:pt x="80" y="1109"/>
                  </a:lnTo>
                  <a:lnTo>
                    <a:pt x="76" y="1105"/>
                  </a:lnTo>
                  <a:lnTo>
                    <a:pt x="72" y="1101"/>
                  </a:lnTo>
                  <a:lnTo>
                    <a:pt x="63" y="1092"/>
                  </a:lnTo>
                  <a:lnTo>
                    <a:pt x="59" y="1088"/>
                  </a:lnTo>
                  <a:lnTo>
                    <a:pt x="55" y="1084"/>
                  </a:lnTo>
                  <a:lnTo>
                    <a:pt x="55" y="1079"/>
                  </a:lnTo>
                  <a:lnTo>
                    <a:pt x="51" y="1075"/>
                  </a:lnTo>
                  <a:lnTo>
                    <a:pt x="51" y="1067"/>
                  </a:lnTo>
                  <a:lnTo>
                    <a:pt x="51" y="1058"/>
                  </a:lnTo>
                  <a:lnTo>
                    <a:pt x="51" y="1054"/>
                  </a:lnTo>
                  <a:lnTo>
                    <a:pt x="55" y="1050"/>
                  </a:lnTo>
                  <a:lnTo>
                    <a:pt x="59" y="1046"/>
                  </a:lnTo>
                  <a:lnTo>
                    <a:pt x="63" y="1046"/>
                  </a:lnTo>
                  <a:lnTo>
                    <a:pt x="67" y="1041"/>
                  </a:lnTo>
                  <a:lnTo>
                    <a:pt x="72" y="1041"/>
                  </a:lnTo>
                  <a:lnTo>
                    <a:pt x="76" y="1041"/>
                  </a:lnTo>
                  <a:lnTo>
                    <a:pt x="84" y="1046"/>
                  </a:lnTo>
                  <a:lnTo>
                    <a:pt x="101" y="1050"/>
                  </a:lnTo>
                  <a:lnTo>
                    <a:pt x="106" y="1050"/>
                  </a:lnTo>
                  <a:lnTo>
                    <a:pt x="110" y="1050"/>
                  </a:lnTo>
                  <a:lnTo>
                    <a:pt x="114" y="1050"/>
                  </a:lnTo>
                  <a:lnTo>
                    <a:pt x="122" y="1046"/>
                  </a:lnTo>
                  <a:lnTo>
                    <a:pt x="127" y="1041"/>
                  </a:lnTo>
                  <a:lnTo>
                    <a:pt x="139" y="1033"/>
                  </a:lnTo>
                  <a:lnTo>
                    <a:pt x="144" y="1033"/>
                  </a:lnTo>
                  <a:lnTo>
                    <a:pt x="148" y="1029"/>
                  </a:lnTo>
                  <a:lnTo>
                    <a:pt x="156" y="1029"/>
                  </a:lnTo>
                  <a:lnTo>
                    <a:pt x="165" y="1024"/>
                  </a:lnTo>
                  <a:lnTo>
                    <a:pt x="169" y="1024"/>
                  </a:lnTo>
                  <a:lnTo>
                    <a:pt x="173" y="1024"/>
                  </a:lnTo>
                  <a:lnTo>
                    <a:pt x="178" y="1020"/>
                  </a:lnTo>
                  <a:lnTo>
                    <a:pt x="182" y="1020"/>
                  </a:lnTo>
                  <a:lnTo>
                    <a:pt x="186" y="1016"/>
                  </a:lnTo>
                  <a:lnTo>
                    <a:pt x="190" y="1012"/>
                  </a:lnTo>
                  <a:lnTo>
                    <a:pt x="194" y="1007"/>
                  </a:lnTo>
                  <a:lnTo>
                    <a:pt x="207" y="990"/>
                  </a:lnTo>
                  <a:lnTo>
                    <a:pt x="216" y="986"/>
                  </a:lnTo>
                  <a:lnTo>
                    <a:pt x="224" y="978"/>
                  </a:lnTo>
                  <a:lnTo>
                    <a:pt x="233" y="969"/>
                  </a:lnTo>
                  <a:lnTo>
                    <a:pt x="237" y="965"/>
                  </a:lnTo>
                  <a:lnTo>
                    <a:pt x="241" y="961"/>
                  </a:lnTo>
                  <a:lnTo>
                    <a:pt x="249" y="961"/>
                  </a:lnTo>
                  <a:lnTo>
                    <a:pt x="254" y="957"/>
                  </a:lnTo>
                  <a:lnTo>
                    <a:pt x="258" y="957"/>
                  </a:lnTo>
                  <a:lnTo>
                    <a:pt x="262" y="952"/>
                  </a:lnTo>
                  <a:lnTo>
                    <a:pt x="271" y="952"/>
                  </a:lnTo>
                  <a:lnTo>
                    <a:pt x="275" y="952"/>
                  </a:lnTo>
                  <a:lnTo>
                    <a:pt x="279" y="957"/>
                  </a:lnTo>
                  <a:lnTo>
                    <a:pt x="283" y="957"/>
                  </a:lnTo>
                  <a:lnTo>
                    <a:pt x="288" y="961"/>
                  </a:lnTo>
                  <a:lnTo>
                    <a:pt x="292" y="961"/>
                  </a:lnTo>
                  <a:lnTo>
                    <a:pt x="300" y="965"/>
                  </a:lnTo>
                  <a:lnTo>
                    <a:pt x="309" y="974"/>
                  </a:lnTo>
                  <a:lnTo>
                    <a:pt x="313" y="978"/>
                  </a:lnTo>
                  <a:lnTo>
                    <a:pt x="317" y="982"/>
                  </a:lnTo>
                  <a:lnTo>
                    <a:pt x="326" y="990"/>
                  </a:lnTo>
                  <a:lnTo>
                    <a:pt x="330" y="995"/>
                  </a:lnTo>
                  <a:lnTo>
                    <a:pt x="338" y="1003"/>
                  </a:lnTo>
                  <a:lnTo>
                    <a:pt x="343" y="1007"/>
                  </a:lnTo>
                  <a:lnTo>
                    <a:pt x="347" y="1016"/>
                  </a:lnTo>
                  <a:lnTo>
                    <a:pt x="351" y="1020"/>
                  </a:lnTo>
                  <a:lnTo>
                    <a:pt x="355" y="1024"/>
                  </a:lnTo>
                  <a:lnTo>
                    <a:pt x="360" y="1029"/>
                  </a:lnTo>
                  <a:lnTo>
                    <a:pt x="364" y="1029"/>
                  </a:lnTo>
                  <a:lnTo>
                    <a:pt x="364" y="1024"/>
                  </a:lnTo>
                  <a:lnTo>
                    <a:pt x="368" y="1024"/>
                  </a:lnTo>
                  <a:lnTo>
                    <a:pt x="368" y="1020"/>
                  </a:lnTo>
                  <a:lnTo>
                    <a:pt x="368" y="1012"/>
                  </a:lnTo>
                  <a:lnTo>
                    <a:pt x="368" y="999"/>
                  </a:lnTo>
                  <a:lnTo>
                    <a:pt x="364" y="969"/>
                  </a:lnTo>
                  <a:lnTo>
                    <a:pt x="364" y="965"/>
                  </a:lnTo>
                  <a:lnTo>
                    <a:pt x="364" y="961"/>
                  </a:lnTo>
                  <a:lnTo>
                    <a:pt x="364" y="952"/>
                  </a:lnTo>
                  <a:lnTo>
                    <a:pt x="360" y="948"/>
                  </a:lnTo>
                  <a:lnTo>
                    <a:pt x="355" y="935"/>
                  </a:lnTo>
                  <a:lnTo>
                    <a:pt x="355" y="931"/>
                  </a:lnTo>
                  <a:lnTo>
                    <a:pt x="355" y="927"/>
                  </a:lnTo>
                  <a:lnTo>
                    <a:pt x="355" y="923"/>
                  </a:lnTo>
                  <a:lnTo>
                    <a:pt x="351" y="914"/>
                  </a:lnTo>
                  <a:lnTo>
                    <a:pt x="351" y="906"/>
                  </a:lnTo>
                  <a:lnTo>
                    <a:pt x="355" y="893"/>
                  </a:lnTo>
                  <a:lnTo>
                    <a:pt x="355" y="872"/>
                  </a:lnTo>
                  <a:lnTo>
                    <a:pt x="355" y="868"/>
                  </a:lnTo>
                  <a:lnTo>
                    <a:pt x="355" y="859"/>
                  </a:lnTo>
                  <a:lnTo>
                    <a:pt x="355" y="855"/>
                  </a:lnTo>
                  <a:lnTo>
                    <a:pt x="355" y="847"/>
                  </a:lnTo>
                  <a:lnTo>
                    <a:pt x="351" y="838"/>
                  </a:lnTo>
                  <a:lnTo>
                    <a:pt x="351" y="834"/>
                  </a:lnTo>
                  <a:lnTo>
                    <a:pt x="347" y="830"/>
                  </a:lnTo>
                  <a:lnTo>
                    <a:pt x="343" y="830"/>
                  </a:lnTo>
                  <a:lnTo>
                    <a:pt x="338" y="825"/>
                  </a:lnTo>
                  <a:lnTo>
                    <a:pt x="334" y="825"/>
                  </a:lnTo>
                  <a:lnTo>
                    <a:pt x="330" y="825"/>
                  </a:lnTo>
                  <a:lnTo>
                    <a:pt x="326" y="825"/>
                  </a:lnTo>
                  <a:lnTo>
                    <a:pt x="321" y="825"/>
                  </a:lnTo>
                  <a:lnTo>
                    <a:pt x="313" y="830"/>
                  </a:lnTo>
                  <a:lnTo>
                    <a:pt x="309" y="830"/>
                  </a:lnTo>
                  <a:lnTo>
                    <a:pt x="305" y="830"/>
                  </a:lnTo>
                  <a:lnTo>
                    <a:pt x="300" y="825"/>
                  </a:lnTo>
                  <a:lnTo>
                    <a:pt x="296" y="825"/>
                  </a:lnTo>
                  <a:lnTo>
                    <a:pt x="292" y="821"/>
                  </a:lnTo>
                  <a:lnTo>
                    <a:pt x="288" y="817"/>
                  </a:lnTo>
                  <a:lnTo>
                    <a:pt x="288" y="813"/>
                  </a:lnTo>
                  <a:lnTo>
                    <a:pt x="279" y="800"/>
                  </a:lnTo>
                  <a:lnTo>
                    <a:pt x="275" y="800"/>
                  </a:lnTo>
                  <a:lnTo>
                    <a:pt x="258" y="779"/>
                  </a:lnTo>
                  <a:lnTo>
                    <a:pt x="254" y="779"/>
                  </a:lnTo>
                  <a:lnTo>
                    <a:pt x="249" y="775"/>
                  </a:lnTo>
                  <a:lnTo>
                    <a:pt x="245" y="770"/>
                  </a:lnTo>
                  <a:lnTo>
                    <a:pt x="237" y="766"/>
                  </a:lnTo>
                  <a:lnTo>
                    <a:pt x="233" y="766"/>
                  </a:lnTo>
                  <a:lnTo>
                    <a:pt x="233" y="762"/>
                  </a:lnTo>
                  <a:lnTo>
                    <a:pt x="228" y="762"/>
                  </a:lnTo>
                  <a:lnTo>
                    <a:pt x="224" y="762"/>
                  </a:lnTo>
                  <a:lnTo>
                    <a:pt x="220" y="762"/>
                  </a:lnTo>
                  <a:lnTo>
                    <a:pt x="211" y="762"/>
                  </a:lnTo>
                  <a:lnTo>
                    <a:pt x="207" y="762"/>
                  </a:lnTo>
                  <a:lnTo>
                    <a:pt x="203" y="762"/>
                  </a:lnTo>
                  <a:lnTo>
                    <a:pt x="199" y="762"/>
                  </a:lnTo>
                  <a:lnTo>
                    <a:pt x="194" y="758"/>
                  </a:lnTo>
                  <a:lnTo>
                    <a:pt x="190" y="753"/>
                  </a:lnTo>
                  <a:lnTo>
                    <a:pt x="182" y="745"/>
                  </a:lnTo>
                  <a:lnTo>
                    <a:pt x="178" y="741"/>
                  </a:lnTo>
                  <a:lnTo>
                    <a:pt x="169" y="736"/>
                  </a:lnTo>
                  <a:lnTo>
                    <a:pt x="161" y="732"/>
                  </a:lnTo>
                  <a:lnTo>
                    <a:pt x="156" y="732"/>
                  </a:lnTo>
                  <a:lnTo>
                    <a:pt x="148" y="728"/>
                  </a:lnTo>
                  <a:lnTo>
                    <a:pt x="135" y="720"/>
                  </a:lnTo>
                  <a:lnTo>
                    <a:pt x="131" y="720"/>
                  </a:lnTo>
                  <a:lnTo>
                    <a:pt x="127" y="720"/>
                  </a:lnTo>
                  <a:lnTo>
                    <a:pt x="122" y="715"/>
                  </a:lnTo>
                  <a:lnTo>
                    <a:pt x="118" y="715"/>
                  </a:lnTo>
                  <a:lnTo>
                    <a:pt x="118" y="711"/>
                  </a:lnTo>
                  <a:lnTo>
                    <a:pt x="106" y="703"/>
                  </a:lnTo>
                  <a:lnTo>
                    <a:pt x="101" y="698"/>
                  </a:lnTo>
                  <a:lnTo>
                    <a:pt x="93" y="694"/>
                  </a:lnTo>
                  <a:lnTo>
                    <a:pt x="72" y="681"/>
                  </a:lnTo>
                  <a:lnTo>
                    <a:pt x="67" y="677"/>
                  </a:lnTo>
                  <a:lnTo>
                    <a:pt x="63" y="673"/>
                  </a:lnTo>
                  <a:lnTo>
                    <a:pt x="42" y="656"/>
                  </a:lnTo>
                  <a:lnTo>
                    <a:pt x="25" y="643"/>
                  </a:lnTo>
                  <a:lnTo>
                    <a:pt x="8" y="626"/>
                  </a:lnTo>
                  <a:lnTo>
                    <a:pt x="4" y="626"/>
                  </a:lnTo>
                  <a:lnTo>
                    <a:pt x="4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3" name="Freeform 29"/>
            <p:cNvSpPr>
              <a:spLocks noEditPoints="1"/>
            </p:cNvSpPr>
            <p:nvPr/>
          </p:nvSpPr>
          <p:spPr bwMode="auto">
            <a:xfrm>
              <a:off x="2578417" y="4810150"/>
              <a:ext cx="552920" cy="520558"/>
            </a:xfrm>
            <a:custGeom>
              <a:avLst/>
              <a:gdLst>
                <a:gd name="T0" fmla="*/ 114 w 1744"/>
                <a:gd name="T1" fmla="*/ 614 h 1639"/>
                <a:gd name="T2" fmla="*/ 80 w 1744"/>
                <a:gd name="T3" fmla="*/ 534 h 1639"/>
                <a:gd name="T4" fmla="*/ 80 w 1744"/>
                <a:gd name="T5" fmla="*/ 407 h 1639"/>
                <a:gd name="T6" fmla="*/ 156 w 1744"/>
                <a:gd name="T7" fmla="*/ 301 h 1639"/>
                <a:gd name="T8" fmla="*/ 152 w 1744"/>
                <a:gd name="T9" fmla="*/ 187 h 1639"/>
                <a:gd name="T10" fmla="*/ 237 w 1744"/>
                <a:gd name="T11" fmla="*/ 216 h 1639"/>
                <a:gd name="T12" fmla="*/ 368 w 1744"/>
                <a:gd name="T13" fmla="*/ 242 h 1639"/>
                <a:gd name="T14" fmla="*/ 520 w 1744"/>
                <a:gd name="T15" fmla="*/ 225 h 1639"/>
                <a:gd name="T16" fmla="*/ 537 w 1744"/>
                <a:gd name="T17" fmla="*/ 165 h 1639"/>
                <a:gd name="T18" fmla="*/ 482 w 1744"/>
                <a:gd name="T19" fmla="*/ 26 h 1639"/>
                <a:gd name="T20" fmla="*/ 597 w 1744"/>
                <a:gd name="T21" fmla="*/ 38 h 1639"/>
                <a:gd name="T22" fmla="*/ 741 w 1744"/>
                <a:gd name="T23" fmla="*/ 68 h 1639"/>
                <a:gd name="T24" fmla="*/ 787 w 1744"/>
                <a:gd name="T25" fmla="*/ 119 h 1639"/>
                <a:gd name="T26" fmla="*/ 846 w 1744"/>
                <a:gd name="T27" fmla="*/ 195 h 1639"/>
                <a:gd name="T28" fmla="*/ 910 w 1744"/>
                <a:gd name="T29" fmla="*/ 297 h 1639"/>
                <a:gd name="T30" fmla="*/ 1012 w 1744"/>
                <a:gd name="T31" fmla="*/ 356 h 1639"/>
                <a:gd name="T32" fmla="*/ 1028 w 1744"/>
                <a:gd name="T33" fmla="*/ 508 h 1639"/>
                <a:gd name="T34" fmla="*/ 1096 w 1744"/>
                <a:gd name="T35" fmla="*/ 508 h 1639"/>
                <a:gd name="T36" fmla="*/ 1181 w 1744"/>
                <a:gd name="T37" fmla="*/ 504 h 1639"/>
                <a:gd name="T38" fmla="*/ 1185 w 1744"/>
                <a:gd name="T39" fmla="*/ 572 h 1639"/>
                <a:gd name="T40" fmla="*/ 1130 w 1744"/>
                <a:gd name="T41" fmla="*/ 635 h 1639"/>
                <a:gd name="T42" fmla="*/ 1156 w 1744"/>
                <a:gd name="T43" fmla="*/ 678 h 1639"/>
                <a:gd name="T44" fmla="*/ 1181 w 1744"/>
                <a:gd name="T45" fmla="*/ 779 h 1639"/>
                <a:gd name="T46" fmla="*/ 1257 w 1744"/>
                <a:gd name="T47" fmla="*/ 762 h 1639"/>
                <a:gd name="T48" fmla="*/ 1363 w 1744"/>
                <a:gd name="T49" fmla="*/ 758 h 1639"/>
                <a:gd name="T50" fmla="*/ 1397 w 1744"/>
                <a:gd name="T51" fmla="*/ 864 h 1639"/>
                <a:gd name="T52" fmla="*/ 1537 w 1744"/>
                <a:gd name="T53" fmla="*/ 927 h 1639"/>
                <a:gd name="T54" fmla="*/ 1642 w 1744"/>
                <a:gd name="T55" fmla="*/ 953 h 1639"/>
                <a:gd name="T56" fmla="*/ 1727 w 1744"/>
                <a:gd name="T57" fmla="*/ 1016 h 1639"/>
                <a:gd name="T58" fmla="*/ 1710 w 1744"/>
                <a:gd name="T59" fmla="*/ 1143 h 1639"/>
                <a:gd name="T60" fmla="*/ 1604 w 1744"/>
                <a:gd name="T61" fmla="*/ 1215 h 1639"/>
                <a:gd name="T62" fmla="*/ 1541 w 1744"/>
                <a:gd name="T63" fmla="*/ 1287 h 1639"/>
                <a:gd name="T64" fmla="*/ 1532 w 1744"/>
                <a:gd name="T65" fmla="*/ 1376 h 1639"/>
                <a:gd name="T66" fmla="*/ 1410 w 1744"/>
                <a:gd name="T67" fmla="*/ 1397 h 1639"/>
                <a:gd name="T68" fmla="*/ 1376 w 1744"/>
                <a:gd name="T69" fmla="*/ 1491 h 1639"/>
                <a:gd name="T70" fmla="*/ 1211 w 1744"/>
                <a:gd name="T71" fmla="*/ 1431 h 1639"/>
                <a:gd name="T72" fmla="*/ 1130 w 1744"/>
                <a:gd name="T73" fmla="*/ 1457 h 1639"/>
                <a:gd name="T74" fmla="*/ 1058 w 1744"/>
                <a:gd name="T75" fmla="*/ 1482 h 1639"/>
                <a:gd name="T76" fmla="*/ 914 w 1744"/>
                <a:gd name="T77" fmla="*/ 1592 h 1639"/>
                <a:gd name="T78" fmla="*/ 800 w 1744"/>
                <a:gd name="T79" fmla="*/ 1541 h 1639"/>
                <a:gd name="T80" fmla="*/ 673 w 1744"/>
                <a:gd name="T81" fmla="*/ 1601 h 1639"/>
                <a:gd name="T82" fmla="*/ 588 w 1744"/>
                <a:gd name="T83" fmla="*/ 1609 h 1639"/>
                <a:gd name="T84" fmla="*/ 482 w 1744"/>
                <a:gd name="T85" fmla="*/ 1613 h 1639"/>
                <a:gd name="T86" fmla="*/ 453 w 1744"/>
                <a:gd name="T87" fmla="*/ 1499 h 1639"/>
                <a:gd name="T88" fmla="*/ 491 w 1744"/>
                <a:gd name="T89" fmla="*/ 1330 h 1639"/>
                <a:gd name="T90" fmla="*/ 453 w 1744"/>
                <a:gd name="T91" fmla="*/ 1245 h 1639"/>
                <a:gd name="T92" fmla="*/ 381 w 1744"/>
                <a:gd name="T93" fmla="*/ 1181 h 1639"/>
                <a:gd name="T94" fmla="*/ 326 w 1744"/>
                <a:gd name="T95" fmla="*/ 1054 h 1639"/>
                <a:gd name="T96" fmla="*/ 292 w 1744"/>
                <a:gd name="T97" fmla="*/ 982 h 1639"/>
                <a:gd name="T98" fmla="*/ 262 w 1744"/>
                <a:gd name="T99" fmla="*/ 902 h 1639"/>
                <a:gd name="T100" fmla="*/ 182 w 1744"/>
                <a:gd name="T101" fmla="*/ 779 h 1639"/>
                <a:gd name="T102" fmla="*/ 93 w 1744"/>
                <a:gd name="T103" fmla="*/ 724 h 1639"/>
                <a:gd name="T104" fmla="*/ 0 w 1744"/>
                <a:gd name="T105" fmla="*/ 669 h 1639"/>
                <a:gd name="T106" fmla="*/ 859 w 1744"/>
                <a:gd name="T107" fmla="*/ 1063 h 1639"/>
                <a:gd name="T108" fmla="*/ 880 w 1744"/>
                <a:gd name="T109" fmla="*/ 1135 h 1639"/>
                <a:gd name="T110" fmla="*/ 986 w 1744"/>
                <a:gd name="T111" fmla="*/ 1101 h 1639"/>
                <a:gd name="T112" fmla="*/ 1092 w 1744"/>
                <a:gd name="T113" fmla="*/ 1029 h 1639"/>
                <a:gd name="T114" fmla="*/ 1084 w 1744"/>
                <a:gd name="T115" fmla="*/ 974 h 1639"/>
                <a:gd name="T116" fmla="*/ 1134 w 1744"/>
                <a:gd name="T117" fmla="*/ 885 h 1639"/>
                <a:gd name="T118" fmla="*/ 1079 w 1744"/>
                <a:gd name="T119" fmla="*/ 877 h 1639"/>
                <a:gd name="T120" fmla="*/ 973 w 1744"/>
                <a:gd name="T121" fmla="*/ 910 h 1639"/>
                <a:gd name="T122" fmla="*/ 868 w 1744"/>
                <a:gd name="T123" fmla="*/ 961 h 1639"/>
                <a:gd name="T124" fmla="*/ 808 w 1744"/>
                <a:gd name="T125" fmla="*/ 1008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639">
                  <a:moveTo>
                    <a:pt x="148" y="182"/>
                  </a:moveTo>
                  <a:lnTo>
                    <a:pt x="144" y="182"/>
                  </a:lnTo>
                  <a:lnTo>
                    <a:pt x="148" y="182"/>
                  </a:lnTo>
                  <a:close/>
                  <a:moveTo>
                    <a:pt x="0" y="648"/>
                  </a:moveTo>
                  <a:lnTo>
                    <a:pt x="8" y="644"/>
                  </a:lnTo>
                  <a:lnTo>
                    <a:pt x="42" y="640"/>
                  </a:lnTo>
                  <a:lnTo>
                    <a:pt x="63" y="635"/>
                  </a:lnTo>
                  <a:lnTo>
                    <a:pt x="72" y="635"/>
                  </a:lnTo>
                  <a:lnTo>
                    <a:pt x="80" y="631"/>
                  </a:lnTo>
                  <a:lnTo>
                    <a:pt x="84" y="631"/>
                  </a:lnTo>
                  <a:lnTo>
                    <a:pt x="89" y="627"/>
                  </a:lnTo>
                  <a:lnTo>
                    <a:pt x="93" y="627"/>
                  </a:lnTo>
                  <a:lnTo>
                    <a:pt x="97" y="623"/>
                  </a:lnTo>
                  <a:lnTo>
                    <a:pt x="101" y="623"/>
                  </a:lnTo>
                  <a:lnTo>
                    <a:pt x="106" y="618"/>
                  </a:lnTo>
                  <a:lnTo>
                    <a:pt x="114" y="614"/>
                  </a:lnTo>
                  <a:lnTo>
                    <a:pt x="123" y="610"/>
                  </a:lnTo>
                  <a:lnTo>
                    <a:pt x="139" y="597"/>
                  </a:lnTo>
                  <a:lnTo>
                    <a:pt x="139" y="593"/>
                  </a:lnTo>
                  <a:lnTo>
                    <a:pt x="144" y="593"/>
                  </a:lnTo>
                  <a:lnTo>
                    <a:pt x="144" y="589"/>
                  </a:lnTo>
                  <a:lnTo>
                    <a:pt x="144" y="584"/>
                  </a:lnTo>
                  <a:lnTo>
                    <a:pt x="139" y="580"/>
                  </a:lnTo>
                  <a:lnTo>
                    <a:pt x="131" y="576"/>
                  </a:lnTo>
                  <a:lnTo>
                    <a:pt x="127" y="572"/>
                  </a:lnTo>
                  <a:lnTo>
                    <a:pt x="110" y="563"/>
                  </a:lnTo>
                  <a:lnTo>
                    <a:pt x="106" y="559"/>
                  </a:lnTo>
                  <a:lnTo>
                    <a:pt x="101" y="555"/>
                  </a:lnTo>
                  <a:lnTo>
                    <a:pt x="97" y="551"/>
                  </a:lnTo>
                  <a:lnTo>
                    <a:pt x="89" y="546"/>
                  </a:lnTo>
                  <a:lnTo>
                    <a:pt x="84" y="542"/>
                  </a:lnTo>
                  <a:lnTo>
                    <a:pt x="80" y="534"/>
                  </a:lnTo>
                  <a:lnTo>
                    <a:pt x="76" y="529"/>
                  </a:lnTo>
                  <a:lnTo>
                    <a:pt x="72" y="525"/>
                  </a:lnTo>
                  <a:lnTo>
                    <a:pt x="68" y="521"/>
                  </a:lnTo>
                  <a:lnTo>
                    <a:pt x="63" y="513"/>
                  </a:lnTo>
                  <a:lnTo>
                    <a:pt x="63" y="508"/>
                  </a:lnTo>
                  <a:lnTo>
                    <a:pt x="59" y="500"/>
                  </a:lnTo>
                  <a:lnTo>
                    <a:pt x="59" y="496"/>
                  </a:lnTo>
                  <a:lnTo>
                    <a:pt x="59" y="491"/>
                  </a:lnTo>
                  <a:lnTo>
                    <a:pt x="59" y="483"/>
                  </a:lnTo>
                  <a:lnTo>
                    <a:pt x="59" y="474"/>
                  </a:lnTo>
                  <a:lnTo>
                    <a:pt x="63" y="466"/>
                  </a:lnTo>
                  <a:lnTo>
                    <a:pt x="63" y="453"/>
                  </a:lnTo>
                  <a:lnTo>
                    <a:pt x="68" y="441"/>
                  </a:lnTo>
                  <a:lnTo>
                    <a:pt x="76" y="424"/>
                  </a:lnTo>
                  <a:lnTo>
                    <a:pt x="80" y="415"/>
                  </a:lnTo>
                  <a:lnTo>
                    <a:pt x="80" y="407"/>
                  </a:lnTo>
                  <a:lnTo>
                    <a:pt x="84" y="402"/>
                  </a:lnTo>
                  <a:lnTo>
                    <a:pt x="89" y="398"/>
                  </a:lnTo>
                  <a:lnTo>
                    <a:pt x="89" y="394"/>
                  </a:lnTo>
                  <a:lnTo>
                    <a:pt x="93" y="390"/>
                  </a:lnTo>
                  <a:lnTo>
                    <a:pt x="97" y="381"/>
                  </a:lnTo>
                  <a:lnTo>
                    <a:pt x="101" y="377"/>
                  </a:lnTo>
                  <a:lnTo>
                    <a:pt x="110" y="369"/>
                  </a:lnTo>
                  <a:lnTo>
                    <a:pt x="127" y="347"/>
                  </a:lnTo>
                  <a:lnTo>
                    <a:pt x="131" y="343"/>
                  </a:lnTo>
                  <a:lnTo>
                    <a:pt x="135" y="339"/>
                  </a:lnTo>
                  <a:lnTo>
                    <a:pt x="144" y="330"/>
                  </a:lnTo>
                  <a:lnTo>
                    <a:pt x="144" y="326"/>
                  </a:lnTo>
                  <a:lnTo>
                    <a:pt x="148" y="318"/>
                  </a:lnTo>
                  <a:lnTo>
                    <a:pt x="152" y="314"/>
                  </a:lnTo>
                  <a:lnTo>
                    <a:pt x="156" y="305"/>
                  </a:lnTo>
                  <a:lnTo>
                    <a:pt x="156" y="301"/>
                  </a:lnTo>
                  <a:lnTo>
                    <a:pt x="156" y="297"/>
                  </a:lnTo>
                  <a:lnTo>
                    <a:pt x="161" y="288"/>
                  </a:lnTo>
                  <a:lnTo>
                    <a:pt x="161" y="275"/>
                  </a:lnTo>
                  <a:lnTo>
                    <a:pt x="161" y="271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1" y="246"/>
                  </a:lnTo>
                  <a:lnTo>
                    <a:pt x="161" y="237"/>
                  </a:lnTo>
                  <a:lnTo>
                    <a:pt x="161" y="229"/>
                  </a:lnTo>
                  <a:lnTo>
                    <a:pt x="161" y="216"/>
                  </a:lnTo>
                  <a:lnTo>
                    <a:pt x="156" y="212"/>
                  </a:lnTo>
                  <a:lnTo>
                    <a:pt x="156" y="203"/>
                  </a:lnTo>
                  <a:lnTo>
                    <a:pt x="156" y="199"/>
                  </a:lnTo>
                  <a:lnTo>
                    <a:pt x="156" y="195"/>
                  </a:lnTo>
                  <a:lnTo>
                    <a:pt x="152" y="191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8" y="182"/>
                  </a:lnTo>
                  <a:lnTo>
                    <a:pt x="152" y="182"/>
                  </a:lnTo>
                  <a:lnTo>
                    <a:pt x="156" y="182"/>
                  </a:lnTo>
                  <a:lnTo>
                    <a:pt x="161" y="182"/>
                  </a:lnTo>
                  <a:lnTo>
                    <a:pt x="169" y="182"/>
                  </a:lnTo>
                  <a:lnTo>
                    <a:pt x="173" y="182"/>
                  </a:lnTo>
                  <a:lnTo>
                    <a:pt x="182" y="187"/>
                  </a:lnTo>
                  <a:lnTo>
                    <a:pt x="190" y="187"/>
                  </a:lnTo>
                  <a:lnTo>
                    <a:pt x="190" y="191"/>
                  </a:lnTo>
                  <a:lnTo>
                    <a:pt x="199" y="191"/>
                  </a:lnTo>
                  <a:lnTo>
                    <a:pt x="199" y="195"/>
                  </a:lnTo>
                  <a:lnTo>
                    <a:pt x="207" y="195"/>
                  </a:lnTo>
                  <a:lnTo>
                    <a:pt x="216" y="203"/>
                  </a:lnTo>
                  <a:lnTo>
                    <a:pt x="228" y="212"/>
                  </a:lnTo>
                  <a:lnTo>
                    <a:pt x="237" y="216"/>
                  </a:lnTo>
                  <a:lnTo>
                    <a:pt x="241" y="220"/>
                  </a:lnTo>
                  <a:lnTo>
                    <a:pt x="250" y="225"/>
                  </a:lnTo>
                  <a:lnTo>
                    <a:pt x="258" y="229"/>
                  </a:lnTo>
                  <a:lnTo>
                    <a:pt x="262" y="229"/>
                  </a:lnTo>
                  <a:lnTo>
                    <a:pt x="271" y="233"/>
                  </a:lnTo>
                  <a:lnTo>
                    <a:pt x="279" y="233"/>
                  </a:lnTo>
                  <a:lnTo>
                    <a:pt x="283" y="233"/>
                  </a:lnTo>
                  <a:lnTo>
                    <a:pt x="292" y="233"/>
                  </a:lnTo>
                  <a:lnTo>
                    <a:pt x="305" y="233"/>
                  </a:lnTo>
                  <a:lnTo>
                    <a:pt x="309" y="233"/>
                  </a:lnTo>
                  <a:lnTo>
                    <a:pt x="317" y="233"/>
                  </a:lnTo>
                  <a:lnTo>
                    <a:pt x="326" y="233"/>
                  </a:lnTo>
                  <a:lnTo>
                    <a:pt x="338" y="237"/>
                  </a:lnTo>
                  <a:lnTo>
                    <a:pt x="351" y="237"/>
                  </a:lnTo>
                  <a:lnTo>
                    <a:pt x="360" y="237"/>
                  </a:lnTo>
                  <a:lnTo>
                    <a:pt x="368" y="242"/>
                  </a:lnTo>
                  <a:lnTo>
                    <a:pt x="389" y="246"/>
                  </a:lnTo>
                  <a:lnTo>
                    <a:pt x="398" y="250"/>
                  </a:lnTo>
                  <a:lnTo>
                    <a:pt x="402" y="250"/>
                  </a:lnTo>
                  <a:lnTo>
                    <a:pt x="415" y="254"/>
                  </a:lnTo>
                  <a:lnTo>
                    <a:pt x="419" y="254"/>
                  </a:lnTo>
                  <a:lnTo>
                    <a:pt x="427" y="254"/>
                  </a:lnTo>
                  <a:lnTo>
                    <a:pt x="432" y="254"/>
                  </a:lnTo>
                  <a:lnTo>
                    <a:pt x="444" y="250"/>
                  </a:lnTo>
                  <a:lnTo>
                    <a:pt x="453" y="250"/>
                  </a:lnTo>
                  <a:lnTo>
                    <a:pt x="457" y="250"/>
                  </a:lnTo>
                  <a:lnTo>
                    <a:pt x="465" y="246"/>
                  </a:lnTo>
                  <a:lnTo>
                    <a:pt x="474" y="246"/>
                  </a:lnTo>
                  <a:lnTo>
                    <a:pt x="482" y="242"/>
                  </a:lnTo>
                  <a:lnTo>
                    <a:pt x="487" y="242"/>
                  </a:lnTo>
                  <a:lnTo>
                    <a:pt x="499" y="237"/>
                  </a:lnTo>
                  <a:lnTo>
                    <a:pt x="520" y="225"/>
                  </a:lnTo>
                  <a:lnTo>
                    <a:pt x="529" y="225"/>
                  </a:lnTo>
                  <a:lnTo>
                    <a:pt x="529" y="220"/>
                  </a:lnTo>
                  <a:lnTo>
                    <a:pt x="533" y="220"/>
                  </a:lnTo>
                  <a:lnTo>
                    <a:pt x="537" y="216"/>
                  </a:lnTo>
                  <a:lnTo>
                    <a:pt x="537" y="212"/>
                  </a:lnTo>
                  <a:lnTo>
                    <a:pt x="542" y="212"/>
                  </a:lnTo>
                  <a:lnTo>
                    <a:pt x="542" y="208"/>
                  </a:lnTo>
                  <a:lnTo>
                    <a:pt x="546" y="203"/>
                  </a:lnTo>
                  <a:lnTo>
                    <a:pt x="546" y="199"/>
                  </a:lnTo>
                  <a:lnTo>
                    <a:pt x="546" y="195"/>
                  </a:lnTo>
                  <a:lnTo>
                    <a:pt x="546" y="191"/>
                  </a:lnTo>
                  <a:lnTo>
                    <a:pt x="546" y="187"/>
                  </a:lnTo>
                  <a:lnTo>
                    <a:pt x="542" y="182"/>
                  </a:lnTo>
                  <a:lnTo>
                    <a:pt x="542" y="174"/>
                  </a:lnTo>
                  <a:lnTo>
                    <a:pt x="537" y="170"/>
                  </a:lnTo>
                  <a:lnTo>
                    <a:pt x="537" y="165"/>
                  </a:lnTo>
                  <a:lnTo>
                    <a:pt x="533" y="161"/>
                  </a:lnTo>
                  <a:lnTo>
                    <a:pt x="529" y="153"/>
                  </a:lnTo>
                  <a:lnTo>
                    <a:pt x="520" y="144"/>
                  </a:lnTo>
                  <a:lnTo>
                    <a:pt x="520" y="140"/>
                  </a:lnTo>
                  <a:lnTo>
                    <a:pt x="516" y="131"/>
                  </a:lnTo>
                  <a:lnTo>
                    <a:pt x="512" y="127"/>
                  </a:lnTo>
                  <a:lnTo>
                    <a:pt x="508" y="115"/>
                  </a:lnTo>
                  <a:lnTo>
                    <a:pt x="504" y="102"/>
                  </a:lnTo>
                  <a:lnTo>
                    <a:pt x="499" y="98"/>
                  </a:lnTo>
                  <a:lnTo>
                    <a:pt x="495" y="81"/>
                  </a:lnTo>
                  <a:lnTo>
                    <a:pt x="491" y="72"/>
                  </a:lnTo>
                  <a:lnTo>
                    <a:pt x="487" y="55"/>
                  </a:lnTo>
                  <a:lnTo>
                    <a:pt x="482" y="43"/>
                  </a:lnTo>
                  <a:lnTo>
                    <a:pt x="482" y="34"/>
                  </a:lnTo>
                  <a:lnTo>
                    <a:pt x="482" y="30"/>
                  </a:lnTo>
                  <a:lnTo>
                    <a:pt x="482" y="26"/>
                  </a:lnTo>
                  <a:lnTo>
                    <a:pt x="482" y="21"/>
                  </a:lnTo>
                  <a:lnTo>
                    <a:pt x="482" y="13"/>
                  </a:lnTo>
                  <a:lnTo>
                    <a:pt x="487" y="9"/>
                  </a:lnTo>
                  <a:lnTo>
                    <a:pt x="491" y="4"/>
                  </a:lnTo>
                  <a:lnTo>
                    <a:pt x="495" y="0"/>
                  </a:lnTo>
                  <a:lnTo>
                    <a:pt x="499" y="4"/>
                  </a:lnTo>
                  <a:lnTo>
                    <a:pt x="504" y="4"/>
                  </a:lnTo>
                  <a:lnTo>
                    <a:pt x="512" y="4"/>
                  </a:lnTo>
                  <a:lnTo>
                    <a:pt x="516" y="9"/>
                  </a:lnTo>
                  <a:lnTo>
                    <a:pt x="520" y="9"/>
                  </a:lnTo>
                  <a:lnTo>
                    <a:pt x="525" y="13"/>
                  </a:lnTo>
                  <a:lnTo>
                    <a:pt x="546" y="17"/>
                  </a:lnTo>
                  <a:lnTo>
                    <a:pt x="550" y="17"/>
                  </a:lnTo>
                  <a:lnTo>
                    <a:pt x="554" y="21"/>
                  </a:lnTo>
                  <a:lnTo>
                    <a:pt x="584" y="30"/>
                  </a:lnTo>
                  <a:lnTo>
                    <a:pt x="597" y="38"/>
                  </a:lnTo>
                  <a:lnTo>
                    <a:pt x="605" y="38"/>
                  </a:lnTo>
                  <a:lnTo>
                    <a:pt x="609" y="43"/>
                  </a:lnTo>
                  <a:lnTo>
                    <a:pt x="618" y="43"/>
                  </a:lnTo>
                  <a:lnTo>
                    <a:pt x="626" y="47"/>
                  </a:lnTo>
                  <a:lnTo>
                    <a:pt x="635" y="47"/>
                  </a:lnTo>
                  <a:lnTo>
                    <a:pt x="647" y="51"/>
                  </a:lnTo>
                  <a:lnTo>
                    <a:pt x="660" y="55"/>
                  </a:lnTo>
                  <a:lnTo>
                    <a:pt x="669" y="59"/>
                  </a:lnTo>
                  <a:lnTo>
                    <a:pt x="690" y="64"/>
                  </a:lnTo>
                  <a:lnTo>
                    <a:pt x="698" y="68"/>
                  </a:lnTo>
                  <a:lnTo>
                    <a:pt x="707" y="68"/>
                  </a:lnTo>
                  <a:lnTo>
                    <a:pt x="715" y="68"/>
                  </a:lnTo>
                  <a:lnTo>
                    <a:pt x="719" y="68"/>
                  </a:lnTo>
                  <a:lnTo>
                    <a:pt x="728" y="68"/>
                  </a:lnTo>
                  <a:lnTo>
                    <a:pt x="732" y="68"/>
                  </a:lnTo>
                  <a:lnTo>
                    <a:pt x="741" y="68"/>
                  </a:lnTo>
                  <a:lnTo>
                    <a:pt x="749" y="68"/>
                  </a:lnTo>
                  <a:lnTo>
                    <a:pt x="753" y="68"/>
                  </a:lnTo>
                  <a:lnTo>
                    <a:pt x="766" y="64"/>
                  </a:lnTo>
                  <a:lnTo>
                    <a:pt x="770" y="64"/>
                  </a:lnTo>
                  <a:lnTo>
                    <a:pt x="779" y="64"/>
                  </a:lnTo>
                  <a:lnTo>
                    <a:pt x="783" y="64"/>
                  </a:lnTo>
                  <a:lnTo>
                    <a:pt x="787" y="68"/>
                  </a:lnTo>
                  <a:lnTo>
                    <a:pt x="787" y="81"/>
                  </a:lnTo>
                  <a:lnTo>
                    <a:pt x="783" y="85"/>
                  </a:lnTo>
                  <a:lnTo>
                    <a:pt x="783" y="89"/>
                  </a:lnTo>
                  <a:lnTo>
                    <a:pt x="779" y="98"/>
                  </a:lnTo>
                  <a:lnTo>
                    <a:pt x="779" y="102"/>
                  </a:lnTo>
                  <a:lnTo>
                    <a:pt x="779" y="110"/>
                  </a:lnTo>
                  <a:lnTo>
                    <a:pt x="779" y="115"/>
                  </a:lnTo>
                  <a:lnTo>
                    <a:pt x="783" y="115"/>
                  </a:lnTo>
                  <a:lnTo>
                    <a:pt x="787" y="119"/>
                  </a:lnTo>
                  <a:lnTo>
                    <a:pt x="791" y="123"/>
                  </a:lnTo>
                  <a:lnTo>
                    <a:pt x="804" y="127"/>
                  </a:lnTo>
                  <a:lnTo>
                    <a:pt x="808" y="127"/>
                  </a:lnTo>
                  <a:lnTo>
                    <a:pt x="813" y="131"/>
                  </a:lnTo>
                  <a:lnTo>
                    <a:pt x="817" y="131"/>
                  </a:lnTo>
                  <a:lnTo>
                    <a:pt x="821" y="140"/>
                  </a:lnTo>
                  <a:lnTo>
                    <a:pt x="825" y="140"/>
                  </a:lnTo>
                  <a:lnTo>
                    <a:pt x="830" y="144"/>
                  </a:lnTo>
                  <a:lnTo>
                    <a:pt x="830" y="153"/>
                  </a:lnTo>
                  <a:lnTo>
                    <a:pt x="838" y="161"/>
                  </a:lnTo>
                  <a:lnTo>
                    <a:pt x="842" y="170"/>
                  </a:lnTo>
                  <a:lnTo>
                    <a:pt x="842" y="174"/>
                  </a:lnTo>
                  <a:lnTo>
                    <a:pt x="842" y="178"/>
                  </a:lnTo>
                  <a:lnTo>
                    <a:pt x="846" y="182"/>
                  </a:lnTo>
                  <a:lnTo>
                    <a:pt x="846" y="187"/>
                  </a:lnTo>
                  <a:lnTo>
                    <a:pt x="846" y="195"/>
                  </a:lnTo>
                  <a:lnTo>
                    <a:pt x="846" y="199"/>
                  </a:lnTo>
                  <a:lnTo>
                    <a:pt x="846" y="203"/>
                  </a:lnTo>
                  <a:lnTo>
                    <a:pt x="846" y="208"/>
                  </a:lnTo>
                  <a:lnTo>
                    <a:pt x="851" y="220"/>
                  </a:lnTo>
                  <a:lnTo>
                    <a:pt x="855" y="225"/>
                  </a:lnTo>
                  <a:lnTo>
                    <a:pt x="851" y="225"/>
                  </a:lnTo>
                  <a:lnTo>
                    <a:pt x="851" y="229"/>
                  </a:lnTo>
                  <a:lnTo>
                    <a:pt x="851" y="237"/>
                  </a:lnTo>
                  <a:lnTo>
                    <a:pt x="851" y="246"/>
                  </a:lnTo>
                  <a:lnTo>
                    <a:pt x="851" y="263"/>
                  </a:lnTo>
                  <a:lnTo>
                    <a:pt x="851" y="292"/>
                  </a:lnTo>
                  <a:lnTo>
                    <a:pt x="859" y="292"/>
                  </a:lnTo>
                  <a:lnTo>
                    <a:pt x="880" y="292"/>
                  </a:lnTo>
                  <a:lnTo>
                    <a:pt x="889" y="297"/>
                  </a:lnTo>
                  <a:lnTo>
                    <a:pt x="901" y="297"/>
                  </a:lnTo>
                  <a:lnTo>
                    <a:pt x="910" y="297"/>
                  </a:lnTo>
                  <a:lnTo>
                    <a:pt x="927" y="301"/>
                  </a:lnTo>
                  <a:lnTo>
                    <a:pt x="935" y="301"/>
                  </a:lnTo>
                  <a:lnTo>
                    <a:pt x="940" y="305"/>
                  </a:lnTo>
                  <a:lnTo>
                    <a:pt x="944" y="305"/>
                  </a:lnTo>
                  <a:lnTo>
                    <a:pt x="948" y="309"/>
                  </a:lnTo>
                  <a:lnTo>
                    <a:pt x="952" y="309"/>
                  </a:lnTo>
                  <a:lnTo>
                    <a:pt x="961" y="314"/>
                  </a:lnTo>
                  <a:lnTo>
                    <a:pt x="965" y="318"/>
                  </a:lnTo>
                  <a:lnTo>
                    <a:pt x="978" y="326"/>
                  </a:lnTo>
                  <a:lnTo>
                    <a:pt x="982" y="330"/>
                  </a:lnTo>
                  <a:lnTo>
                    <a:pt x="986" y="335"/>
                  </a:lnTo>
                  <a:lnTo>
                    <a:pt x="990" y="339"/>
                  </a:lnTo>
                  <a:lnTo>
                    <a:pt x="995" y="343"/>
                  </a:lnTo>
                  <a:lnTo>
                    <a:pt x="999" y="343"/>
                  </a:lnTo>
                  <a:lnTo>
                    <a:pt x="1007" y="356"/>
                  </a:lnTo>
                  <a:lnTo>
                    <a:pt x="1012" y="356"/>
                  </a:lnTo>
                  <a:lnTo>
                    <a:pt x="1020" y="364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8" y="377"/>
                  </a:lnTo>
                  <a:lnTo>
                    <a:pt x="1028" y="381"/>
                  </a:lnTo>
                  <a:lnTo>
                    <a:pt x="1028" y="385"/>
                  </a:lnTo>
                  <a:lnTo>
                    <a:pt x="1033" y="390"/>
                  </a:lnTo>
                  <a:lnTo>
                    <a:pt x="1033" y="394"/>
                  </a:lnTo>
                  <a:lnTo>
                    <a:pt x="1033" y="402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8"/>
                  </a:lnTo>
                  <a:lnTo>
                    <a:pt x="1033" y="445"/>
                  </a:lnTo>
                  <a:lnTo>
                    <a:pt x="1028" y="483"/>
                  </a:lnTo>
                  <a:lnTo>
                    <a:pt x="1028" y="500"/>
                  </a:lnTo>
                  <a:lnTo>
                    <a:pt x="1028" y="508"/>
                  </a:lnTo>
                  <a:lnTo>
                    <a:pt x="1033" y="513"/>
                  </a:lnTo>
                  <a:lnTo>
                    <a:pt x="1033" y="521"/>
                  </a:lnTo>
                  <a:lnTo>
                    <a:pt x="1033" y="525"/>
                  </a:lnTo>
                  <a:lnTo>
                    <a:pt x="1033" y="529"/>
                  </a:lnTo>
                  <a:lnTo>
                    <a:pt x="1037" y="529"/>
                  </a:lnTo>
                  <a:lnTo>
                    <a:pt x="1037" y="534"/>
                  </a:lnTo>
                  <a:lnTo>
                    <a:pt x="1041" y="534"/>
                  </a:lnTo>
                  <a:lnTo>
                    <a:pt x="1045" y="534"/>
                  </a:lnTo>
                  <a:lnTo>
                    <a:pt x="1050" y="529"/>
                  </a:lnTo>
                  <a:lnTo>
                    <a:pt x="1058" y="529"/>
                  </a:lnTo>
                  <a:lnTo>
                    <a:pt x="1067" y="525"/>
                  </a:lnTo>
                  <a:lnTo>
                    <a:pt x="1071" y="521"/>
                  </a:lnTo>
                  <a:lnTo>
                    <a:pt x="1079" y="521"/>
                  </a:lnTo>
                  <a:lnTo>
                    <a:pt x="1084" y="517"/>
                  </a:lnTo>
                  <a:lnTo>
                    <a:pt x="1092" y="513"/>
                  </a:lnTo>
                  <a:lnTo>
                    <a:pt x="1096" y="508"/>
                  </a:lnTo>
                  <a:lnTo>
                    <a:pt x="1100" y="504"/>
                  </a:lnTo>
                  <a:lnTo>
                    <a:pt x="1113" y="491"/>
                  </a:lnTo>
                  <a:lnTo>
                    <a:pt x="1117" y="491"/>
                  </a:lnTo>
                  <a:lnTo>
                    <a:pt x="1122" y="487"/>
                  </a:lnTo>
                  <a:lnTo>
                    <a:pt x="1126" y="483"/>
                  </a:lnTo>
                  <a:lnTo>
                    <a:pt x="1130" y="479"/>
                  </a:lnTo>
                  <a:lnTo>
                    <a:pt x="1139" y="479"/>
                  </a:lnTo>
                  <a:lnTo>
                    <a:pt x="1143" y="479"/>
                  </a:lnTo>
                  <a:lnTo>
                    <a:pt x="1151" y="479"/>
                  </a:lnTo>
                  <a:lnTo>
                    <a:pt x="1156" y="479"/>
                  </a:lnTo>
                  <a:lnTo>
                    <a:pt x="1160" y="483"/>
                  </a:lnTo>
                  <a:lnTo>
                    <a:pt x="1164" y="483"/>
                  </a:lnTo>
                  <a:lnTo>
                    <a:pt x="1168" y="487"/>
                  </a:lnTo>
                  <a:lnTo>
                    <a:pt x="1172" y="491"/>
                  </a:lnTo>
                  <a:lnTo>
                    <a:pt x="1177" y="496"/>
                  </a:lnTo>
                  <a:lnTo>
                    <a:pt x="1181" y="504"/>
                  </a:lnTo>
                  <a:lnTo>
                    <a:pt x="1185" y="508"/>
                  </a:lnTo>
                  <a:lnTo>
                    <a:pt x="1189" y="513"/>
                  </a:lnTo>
                  <a:lnTo>
                    <a:pt x="1194" y="517"/>
                  </a:lnTo>
                  <a:lnTo>
                    <a:pt x="1194" y="521"/>
                  </a:lnTo>
                  <a:lnTo>
                    <a:pt x="1198" y="525"/>
                  </a:lnTo>
                  <a:lnTo>
                    <a:pt x="1198" y="529"/>
                  </a:lnTo>
                  <a:lnTo>
                    <a:pt x="1198" y="534"/>
                  </a:lnTo>
                  <a:lnTo>
                    <a:pt x="1198" y="538"/>
                  </a:lnTo>
                  <a:lnTo>
                    <a:pt x="1198" y="542"/>
                  </a:lnTo>
                  <a:lnTo>
                    <a:pt x="1198" y="546"/>
                  </a:lnTo>
                  <a:lnTo>
                    <a:pt x="1198" y="551"/>
                  </a:lnTo>
                  <a:lnTo>
                    <a:pt x="1194" y="555"/>
                  </a:lnTo>
                  <a:lnTo>
                    <a:pt x="1194" y="559"/>
                  </a:lnTo>
                  <a:lnTo>
                    <a:pt x="1189" y="563"/>
                  </a:lnTo>
                  <a:lnTo>
                    <a:pt x="1185" y="568"/>
                  </a:lnTo>
                  <a:lnTo>
                    <a:pt x="1185" y="572"/>
                  </a:lnTo>
                  <a:lnTo>
                    <a:pt x="1177" y="580"/>
                  </a:lnTo>
                  <a:lnTo>
                    <a:pt x="1172" y="584"/>
                  </a:lnTo>
                  <a:lnTo>
                    <a:pt x="1168" y="584"/>
                  </a:lnTo>
                  <a:lnTo>
                    <a:pt x="1164" y="589"/>
                  </a:lnTo>
                  <a:lnTo>
                    <a:pt x="1156" y="593"/>
                  </a:lnTo>
                  <a:lnTo>
                    <a:pt x="1147" y="597"/>
                  </a:lnTo>
                  <a:lnTo>
                    <a:pt x="1143" y="601"/>
                  </a:lnTo>
                  <a:lnTo>
                    <a:pt x="1139" y="601"/>
                  </a:lnTo>
                  <a:lnTo>
                    <a:pt x="1134" y="601"/>
                  </a:lnTo>
                  <a:lnTo>
                    <a:pt x="1134" y="606"/>
                  </a:lnTo>
                  <a:lnTo>
                    <a:pt x="1134" y="610"/>
                  </a:lnTo>
                  <a:lnTo>
                    <a:pt x="1134" y="614"/>
                  </a:lnTo>
                  <a:lnTo>
                    <a:pt x="1134" y="627"/>
                  </a:lnTo>
                  <a:lnTo>
                    <a:pt x="1134" y="631"/>
                  </a:lnTo>
                  <a:lnTo>
                    <a:pt x="1134" y="635"/>
                  </a:lnTo>
                  <a:lnTo>
                    <a:pt x="1130" y="635"/>
                  </a:lnTo>
                  <a:lnTo>
                    <a:pt x="1130" y="640"/>
                  </a:lnTo>
                  <a:lnTo>
                    <a:pt x="1126" y="640"/>
                  </a:lnTo>
                  <a:lnTo>
                    <a:pt x="1126" y="644"/>
                  </a:lnTo>
                  <a:lnTo>
                    <a:pt x="1113" y="648"/>
                  </a:lnTo>
                  <a:lnTo>
                    <a:pt x="1113" y="652"/>
                  </a:lnTo>
                  <a:lnTo>
                    <a:pt x="1105" y="656"/>
                  </a:lnTo>
                  <a:lnTo>
                    <a:pt x="1100" y="661"/>
                  </a:lnTo>
                  <a:lnTo>
                    <a:pt x="1096" y="665"/>
                  </a:lnTo>
                  <a:lnTo>
                    <a:pt x="1096" y="669"/>
                  </a:lnTo>
                  <a:lnTo>
                    <a:pt x="1100" y="673"/>
                  </a:lnTo>
                  <a:lnTo>
                    <a:pt x="1105" y="673"/>
                  </a:lnTo>
                  <a:lnTo>
                    <a:pt x="1113" y="673"/>
                  </a:lnTo>
                  <a:lnTo>
                    <a:pt x="1139" y="673"/>
                  </a:lnTo>
                  <a:lnTo>
                    <a:pt x="1143" y="673"/>
                  </a:lnTo>
                  <a:lnTo>
                    <a:pt x="1147" y="673"/>
                  </a:lnTo>
                  <a:lnTo>
                    <a:pt x="1156" y="678"/>
                  </a:lnTo>
                  <a:lnTo>
                    <a:pt x="1160" y="678"/>
                  </a:lnTo>
                  <a:lnTo>
                    <a:pt x="1164" y="682"/>
                  </a:lnTo>
                  <a:lnTo>
                    <a:pt x="1168" y="686"/>
                  </a:lnTo>
                  <a:lnTo>
                    <a:pt x="1168" y="690"/>
                  </a:lnTo>
                  <a:lnTo>
                    <a:pt x="1177" y="699"/>
                  </a:lnTo>
                  <a:lnTo>
                    <a:pt x="1181" y="707"/>
                  </a:lnTo>
                  <a:lnTo>
                    <a:pt x="1185" y="711"/>
                  </a:lnTo>
                  <a:lnTo>
                    <a:pt x="1185" y="716"/>
                  </a:lnTo>
                  <a:lnTo>
                    <a:pt x="1185" y="724"/>
                  </a:lnTo>
                  <a:lnTo>
                    <a:pt x="1185" y="728"/>
                  </a:lnTo>
                  <a:lnTo>
                    <a:pt x="1181" y="741"/>
                  </a:lnTo>
                  <a:lnTo>
                    <a:pt x="1181" y="750"/>
                  </a:lnTo>
                  <a:lnTo>
                    <a:pt x="1177" y="758"/>
                  </a:lnTo>
                  <a:lnTo>
                    <a:pt x="1177" y="767"/>
                  </a:lnTo>
                  <a:lnTo>
                    <a:pt x="1177" y="771"/>
                  </a:lnTo>
                  <a:lnTo>
                    <a:pt x="1181" y="779"/>
                  </a:lnTo>
                  <a:lnTo>
                    <a:pt x="1181" y="783"/>
                  </a:lnTo>
                  <a:lnTo>
                    <a:pt x="1185" y="788"/>
                  </a:lnTo>
                  <a:lnTo>
                    <a:pt x="1189" y="788"/>
                  </a:lnTo>
                  <a:lnTo>
                    <a:pt x="1194" y="788"/>
                  </a:lnTo>
                  <a:lnTo>
                    <a:pt x="1198" y="788"/>
                  </a:lnTo>
                  <a:lnTo>
                    <a:pt x="1202" y="788"/>
                  </a:lnTo>
                  <a:lnTo>
                    <a:pt x="1206" y="788"/>
                  </a:lnTo>
                  <a:lnTo>
                    <a:pt x="1215" y="783"/>
                  </a:lnTo>
                  <a:lnTo>
                    <a:pt x="1219" y="783"/>
                  </a:lnTo>
                  <a:lnTo>
                    <a:pt x="1223" y="779"/>
                  </a:lnTo>
                  <a:lnTo>
                    <a:pt x="1236" y="771"/>
                  </a:lnTo>
                  <a:lnTo>
                    <a:pt x="1240" y="767"/>
                  </a:lnTo>
                  <a:lnTo>
                    <a:pt x="1244" y="767"/>
                  </a:lnTo>
                  <a:lnTo>
                    <a:pt x="1249" y="762"/>
                  </a:lnTo>
                  <a:lnTo>
                    <a:pt x="1253" y="762"/>
                  </a:lnTo>
                  <a:lnTo>
                    <a:pt x="1257" y="762"/>
                  </a:lnTo>
                  <a:lnTo>
                    <a:pt x="1261" y="758"/>
                  </a:lnTo>
                  <a:lnTo>
                    <a:pt x="1266" y="758"/>
                  </a:lnTo>
                  <a:lnTo>
                    <a:pt x="1274" y="758"/>
                  </a:lnTo>
                  <a:lnTo>
                    <a:pt x="1283" y="754"/>
                  </a:lnTo>
                  <a:lnTo>
                    <a:pt x="1295" y="754"/>
                  </a:lnTo>
                  <a:lnTo>
                    <a:pt x="1304" y="754"/>
                  </a:lnTo>
                  <a:lnTo>
                    <a:pt x="1312" y="754"/>
                  </a:lnTo>
                  <a:lnTo>
                    <a:pt x="1316" y="754"/>
                  </a:lnTo>
                  <a:lnTo>
                    <a:pt x="1325" y="754"/>
                  </a:lnTo>
                  <a:lnTo>
                    <a:pt x="1333" y="754"/>
                  </a:lnTo>
                  <a:lnTo>
                    <a:pt x="1342" y="754"/>
                  </a:lnTo>
                  <a:lnTo>
                    <a:pt x="1346" y="754"/>
                  </a:lnTo>
                  <a:lnTo>
                    <a:pt x="1350" y="754"/>
                  </a:lnTo>
                  <a:lnTo>
                    <a:pt x="1354" y="754"/>
                  </a:lnTo>
                  <a:lnTo>
                    <a:pt x="1359" y="758"/>
                  </a:lnTo>
                  <a:lnTo>
                    <a:pt x="1363" y="758"/>
                  </a:lnTo>
                  <a:lnTo>
                    <a:pt x="1363" y="762"/>
                  </a:lnTo>
                  <a:lnTo>
                    <a:pt x="1367" y="767"/>
                  </a:lnTo>
                  <a:lnTo>
                    <a:pt x="1371" y="771"/>
                  </a:lnTo>
                  <a:lnTo>
                    <a:pt x="1371" y="779"/>
                  </a:lnTo>
                  <a:lnTo>
                    <a:pt x="1371" y="783"/>
                  </a:lnTo>
                  <a:lnTo>
                    <a:pt x="1371" y="788"/>
                  </a:lnTo>
                  <a:lnTo>
                    <a:pt x="1376" y="809"/>
                  </a:lnTo>
                  <a:lnTo>
                    <a:pt x="1376" y="817"/>
                  </a:lnTo>
                  <a:lnTo>
                    <a:pt x="1376" y="826"/>
                  </a:lnTo>
                  <a:lnTo>
                    <a:pt x="1380" y="834"/>
                  </a:lnTo>
                  <a:lnTo>
                    <a:pt x="1384" y="843"/>
                  </a:lnTo>
                  <a:lnTo>
                    <a:pt x="1384" y="847"/>
                  </a:lnTo>
                  <a:lnTo>
                    <a:pt x="1388" y="851"/>
                  </a:lnTo>
                  <a:lnTo>
                    <a:pt x="1388" y="855"/>
                  </a:lnTo>
                  <a:lnTo>
                    <a:pt x="1393" y="860"/>
                  </a:lnTo>
                  <a:lnTo>
                    <a:pt x="1397" y="864"/>
                  </a:lnTo>
                  <a:lnTo>
                    <a:pt x="1401" y="868"/>
                  </a:lnTo>
                  <a:lnTo>
                    <a:pt x="1405" y="872"/>
                  </a:lnTo>
                  <a:lnTo>
                    <a:pt x="1422" y="885"/>
                  </a:lnTo>
                  <a:lnTo>
                    <a:pt x="1431" y="889"/>
                  </a:lnTo>
                  <a:lnTo>
                    <a:pt x="1448" y="902"/>
                  </a:lnTo>
                  <a:lnTo>
                    <a:pt x="1473" y="915"/>
                  </a:lnTo>
                  <a:lnTo>
                    <a:pt x="1481" y="923"/>
                  </a:lnTo>
                  <a:lnTo>
                    <a:pt x="1486" y="923"/>
                  </a:lnTo>
                  <a:lnTo>
                    <a:pt x="1494" y="927"/>
                  </a:lnTo>
                  <a:lnTo>
                    <a:pt x="1498" y="927"/>
                  </a:lnTo>
                  <a:lnTo>
                    <a:pt x="1503" y="932"/>
                  </a:lnTo>
                  <a:lnTo>
                    <a:pt x="1511" y="932"/>
                  </a:lnTo>
                  <a:lnTo>
                    <a:pt x="1515" y="932"/>
                  </a:lnTo>
                  <a:lnTo>
                    <a:pt x="1524" y="932"/>
                  </a:lnTo>
                  <a:lnTo>
                    <a:pt x="1528" y="927"/>
                  </a:lnTo>
                  <a:lnTo>
                    <a:pt x="1537" y="927"/>
                  </a:lnTo>
                  <a:lnTo>
                    <a:pt x="1541" y="927"/>
                  </a:lnTo>
                  <a:lnTo>
                    <a:pt x="1549" y="927"/>
                  </a:lnTo>
                  <a:lnTo>
                    <a:pt x="1575" y="919"/>
                  </a:lnTo>
                  <a:lnTo>
                    <a:pt x="1579" y="919"/>
                  </a:lnTo>
                  <a:lnTo>
                    <a:pt x="1587" y="915"/>
                  </a:lnTo>
                  <a:lnTo>
                    <a:pt x="1592" y="915"/>
                  </a:lnTo>
                  <a:lnTo>
                    <a:pt x="1596" y="915"/>
                  </a:lnTo>
                  <a:lnTo>
                    <a:pt x="1600" y="915"/>
                  </a:lnTo>
                  <a:lnTo>
                    <a:pt x="1604" y="915"/>
                  </a:lnTo>
                  <a:lnTo>
                    <a:pt x="1608" y="919"/>
                  </a:lnTo>
                  <a:lnTo>
                    <a:pt x="1613" y="923"/>
                  </a:lnTo>
                  <a:lnTo>
                    <a:pt x="1617" y="923"/>
                  </a:lnTo>
                  <a:lnTo>
                    <a:pt x="1621" y="927"/>
                  </a:lnTo>
                  <a:lnTo>
                    <a:pt x="1634" y="944"/>
                  </a:lnTo>
                  <a:lnTo>
                    <a:pt x="1638" y="949"/>
                  </a:lnTo>
                  <a:lnTo>
                    <a:pt x="1642" y="953"/>
                  </a:lnTo>
                  <a:lnTo>
                    <a:pt x="1651" y="966"/>
                  </a:lnTo>
                  <a:lnTo>
                    <a:pt x="1651" y="970"/>
                  </a:lnTo>
                  <a:lnTo>
                    <a:pt x="1655" y="974"/>
                  </a:lnTo>
                  <a:lnTo>
                    <a:pt x="1659" y="982"/>
                  </a:lnTo>
                  <a:lnTo>
                    <a:pt x="1664" y="987"/>
                  </a:lnTo>
                  <a:lnTo>
                    <a:pt x="1672" y="995"/>
                  </a:lnTo>
                  <a:lnTo>
                    <a:pt x="1685" y="1004"/>
                  </a:lnTo>
                  <a:lnTo>
                    <a:pt x="1689" y="1008"/>
                  </a:lnTo>
                  <a:lnTo>
                    <a:pt x="1693" y="1012"/>
                  </a:lnTo>
                  <a:lnTo>
                    <a:pt x="1697" y="1016"/>
                  </a:lnTo>
                  <a:lnTo>
                    <a:pt x="1702" y="1016"/>
                  </a:lnTo>
                  <a:lnTo>
                    <a:pt x="1706" y="1016"/>
                  </a:lnTo>
                  <a:lnTo>
                    <a:pt x="1714" y="1021"/>
                  </a:lnTo>
                  <a:lnTo>
                    <a:pt x="1719" y="1021"/>
                  </a:lnTo>
                  <a:lnTo>
                    <a:pt x="1723" y="1016"/>
                  </a:lnTo>
                  <a:lnTo>
                    <a:pt x="1727" y="1016"/>
                  </a:lnTo>
                  <a:lnTo>
                    <a:pt x="1731" y="1016"/>
                  </a:lnTo>
                  <a:lnTo>
                    <a:pt x="1735" y="1016"/>
                  </a:lnTo>
                  <a:lnTo>
                    <a:pt x="1740" y="1021"/>
                  </a:lnTo>
                  <a:lnTo>
                    <a:pt x="1740" y="1025"/>
                  </a:lnTo>
                  <a:lnTo>
                    <a:pt x="1744" y="1033"/>
                  </a:lnTo>
                  <a:lnTo>
                    <a:pt x="1744" y="1042"/>
                  </a:lnTo>
                  <a:lnTo>
                    <a:pt x="1744" y="1054"/>
                  </a:lnTo>
                  <a:lnTo>
                    <a:pt x="1744" y="1067"/>
                  </a:lnTo>
                  <a:lnTo>
                    <a:pt x="1744" y="1093"/>
                  </a:lnTo>
                  <a:lnTo>
                    <a:pt x="1744" y="1105"/>
                  </a:lnTo>
                  <a:lnTo>
                    <a:pt x="1740" y="1126"/>
                  </a:lnTo>
                  <a:lnTo>
                    <a:pt x="1740" y="1131"/>
                  </a:lnTo>
                  <a:lnTo>
                    <a:pt x="1735" y="1131"/>
                  </a:lnTo>
                  <a:lnTo>
                    <a:pt x="1727" y="1135"/>
                  </a:lnTo>
                  <a:lnTo>
                    <a:pt x="1719" y="1139"/>
                  </a:lnTo>
                  <a:lnTo>
                    <a:pt x="1710" y="1143"/>
                  </a:lnTo>
                  <a:lnTo>
                    <a:pt x="1706" y="1148"/>
                  </a:lnTo>
                  <a:lnTo>
                    <a:pt x="1697" y="1152"/>
                  </a:lnTo>
                  <a:lnTo>
                    <a:pt x="1689" y="1156"/>
                  </a:lnTo>
                  <a:lnTo>
                    <a:pt x="1672" y="1169"/>
                  </a:lnTo>
                  <a:lnTo>
                    <a:pt x="1668" y="1173"/>
                  </a:lnTo>
                  <a:lnTo>
                    <a:pt x="1659" y="1177"/>
                  </a:lnTo>
                  <a:lnTo>
                    <a:pt x="1651" y="1181"/>
                  </a:lnTo>
                  <a:lnTo>
                    <a:pt x="1630" y="1190"/>
                  </a:lnTo>
                  <a:lnTo>
                    <a:pt x="1625" y="1194"/>
                  </a:lnTo>
                  <a:lnTo>
                    <a:pt x="1621" y="1194"/>
                  </a:lnTo>
                  <a:lnTo>
                    <a:pt x="1621" y="1198"/>
                  </a:lnTo>
                  <a:lnTo>
                    <a:pt x="1617" y="1203"/>
                  </a:lnTo>
                  <a:lnTo>
                    <a:pt x="1613" y="1211"/>
                  </a:lnTo>
                  <a:lnTo>
                    <a:pt x="1608" y="1211"/>
                  </a:lnTo>
                  <a:lnTo>
                    <a:pt x="1608" y="1215"/>
                  </a:lnTo>
                  <a:lnTo>
                    <a:pt x="1604" y="1215"/>
                  </a:lnTo>
                  <a:lnTo>
                    <a:pt x="1600" y="1220"/>
                  </a:lnTo>
                  <a:lnTo>
                    <a:pt x="1579" y="1224"/>
                  </a:lnTo>
                  <a:lnTo>
                    <a:pt x="1575" y="1224"/>
                  </a:lnTo>
                  <a:lnTo>
                    <a:pt x="1570" y="1228"/>
                  </a:lnTo>
                  <a:lnTo>
                    <a:pt x="1566" y="1232"/>
                  </a:lnTo>
                  <a:lnTo>
                    <a:pt x="1562" y="1232"/>
                  </a:lnTo>
                  <a:lnTo>
                    <a:pt x="1553" y="1236"/>
                  </a:lnTo>
                  <a:lnTo>
                    <a:pt x="1549" y="1241"/>
                  </a:lnTo>
                  <a:lnTo>
                    <a:pt x="1545" y="1245"/>
                  </a:lnTo>
                  <a:lnTo>
                    <a:pt x="1545" y="1249"/>
                  </a:lnTo>
                  <a:lnTo>
                    <a:pt x="1541" y="1258"/>
                  </a:lnTo>
                  <a:lnTo>
                    <a:pt x="1541" y="1262"/>
                  </a:lnTo>
                  <a:lnTo>
                    <a:pt x="1541" y="1270"/>
                  </a:lnTo>
                  <a:lnTo>
                    <a:pt x="1541" y="1275"/>
                  </a:lnTo>
                  <a:lnTo>
                    <a:pt x="1541" y="1283"/>
                  </a:lnTo>
                  <a:lnTo>
                    <a:pt x="1541" y="1287"/>
                  </a:lnTo>
                  <a:lnTo>
                    <a:pt x="1541" y="1292"/>
                  </a:lnTo>
                  <a:lnTo>
                    <a:pt x="1545" y="1296"/>
                  </a:lnTo>
                  <a:lnTo>
                    <a:pt x="1545" y="1304"/>
                  </a:lnTo>
                  <a:lnTo>
                    <a:pt x="1549" y="1308"/>
                  </a:lnTo>
                  <a:lnTo>
                    <a:pt x="1549" y="1317"/>
                  </a:lnTo>
                  <a:lnTo>
                    <a:pt x="1549" y="1321"/>
                  </a:lnTo>
                  <a:lnTo>
                    <a:pt x="1549" y="1325"/>
                  </a:lnTo>
                  <a:lnTo>
                    <a:pt x="1549" y="1334"/>
                  </a:lnTo>
                  <a:lnTo>
                    <a:pt x="1549" y="1338"/>
                  </a:lnTo>
                  <a:lnTo>
                    <a:pt x="1549" y="1342"/>
                  </a:lnTo>
                  <a:lnTo>
                    <a:pt x="1549" y="1347"/>
                  </a:lnTo>
                  <a:lnTo>
                    <a:pt x="1549" y="1351"/>
                  </a:lnTo>
                  <a:lnTo>
                    <a:pt x="1549" y="1355"/>
                  </a:lnTo>
                  <a:lnTo>
                    <a:pt x="1545" y="1359"/>
                  </a:lnTo>
                  <a:lnTo>
                    <a:pt x="1537" y="1372"/>
                  </a:lnTo>
                  <a:lnTo>
                    <a:pt x="1532" y="1376"/>
                  </a:lnTo>
                  <a:lnTo>
                    <a:pt x="1528" y="1380"/>
                  </a:lnTo>
                  <a:lnTo>
                    <a:pt x="1524" y="1385"/>
                  </a:lnTo>
                  <a:lnTo>
                    <a:pt x="1520" y="1385"/>
                  </a:lnTo>
                  <a:lnTo>
                    <a:pt x="1515" y="1389"/>
                  </a:lnTo>
                  <a:lnTo>
                    <a:pt x="1511" y="1389"/>
                  </a:lnTo>
                  <a:lnTo>
                    <a:pt x="1503" y="1393"/>
                  </a:lnTo>
                  <a:lnTo>
                    <a:pt x="1494" y="1393"/>
                  </a:lnTo>
                  <a:lnTo>
                    <a:pt x="1481" y="1393"/>
                  </a:lnTo>
                  <a:lnTo>
                    <a:pt x="1469" y="1397"/>
                  </a:lnTo>
                  <a:lnTo>
                    <a:pt x="1460" y="1397"/>
                  </a:lnTo>
                  <a:lnTo>
                    <a:pt x="1448" y="1397"/>
                  </a:lnTo>
                  <a:lnTo>
                    <a:pt x="1439" y="1397"/>
                  </a:lnTo>
                  <a:lnTo>
                    <a:pt x="1426" y="1397"/>
                  </a:lnTo>
                  <a:lnTo>
                    <a:pt x="1418" y="1397"/>
                  </a:lnTo>
                  <a:lnTo>
                    <a:pt x="1414" y="1397"/>
                  </a:lnTo>
                  <a:lnTo>
                    <a:pt x="1410" y="1397"/>
                  </a:lnTo>
                  <a:lnTo>
                    <a:pt x="1410" y="1402"/>
                  </a:lnTo>
                  <a:lnTo>
                    <a:pt x="1405" y="1402"/>
                  </a:lnTo>
                  <a:lnTo>
                    <a:pt x="1405" y="1406"/>
                  </a:lnTo>
                  <a:lnTo>
                    <a:pt x="1405" y="1414"/>
                  </a:lnTo>
                  <a:lnTo>
                    <a:pt x="1401" y="1427"/>
                  </a:lnTo>
                  <a:lnTo>
                    <a:pt x="1401" y="1431"/>
                  </a:lnTo>
                  <a:lnTo>
                    <a:pt x="1397" y="1435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88" y="1452"/>
                  </a:lnTo>
                  <a:lnTo>
                    <a:pt x="1388" y="1457"/>
                  </a:lnTo>
                  <a:lnTo>
                    <a:pt x="1384" y="1461"/>
                  </a:lnTo>
                  <a:lnTo>
                    <a:pt x="1380" y="1478"/>
                  </a:lnTo>
                  <a:lnTo>
                    <a:pt x="1380" y="1482"/>
                  </a:lnTo>
                  <a:lnTo>
                    <a:pt x="1376" y="1486"/>
                  </a:lnTo>
                  <a:lnTo>
                    <a:pt x="1376" y="1491"/>
                  </a:lnTo>
                  <a:lnTo>
                    <a:pt x="1371" y="1495"/>
                  </a:lnTo>
                  <a:lnTo>
                    <a:pt x="1367" y="1495"/>
                  </a:lnTo>
                  <a:lnTo>
                    <a:pt x="1363" y="1499"/>
                  </a:lnTo>
                  <a:lnTo>
                    <a:pt x="1359" y="1495"/>
                  </a:lnTo>
                  <a:lnTo>
                    <a:pt x="1354" y="1495"/>
                  </a:lnTo>
                  <a:lnTo>
                    <a:pt x="1350" y="1495"/>
                  </a:lnTo>
                  <a:lnTo>
                    <a:pt x="1346" y="1491"/>
                  </a:lnTo>
                  <a:lnTo>
                    <a:pt x="1325" y="1482"/>
                  </a:lnTo>
                  <a:lnTo>
                    <a:pt x="1312" y="1478"/>
                  </a:lnTo>
                  <a:lnTo>
                    <a:pt x="1295" y="1469"/>
                  </a:lnTo>
                  <a:lnTo>
                    <a:pt x="1287" y="1461"/>
                  </a:lnTo>
                  <a:lnTo>
                    <a:pt x="1274" y="1457"/>
                  </a:lnTo>
                  <a:lnTo>
                    <a:pt x="1261" y="1452"/>
                  </a:lnTo>
                  <a:lnTo>
                    <a:pt x="1249" y="1444"/>
                  </a:lnTo>
                  <a:lnTo>
                    <a:pt x="1244" y="1444"/>
                  </a:lnTo>
                  <a:lnTo>
                    <a:pt x="1211" y="1431"/>
                  </a:lnTo>
                  <a:lnTo>
                    <a:pt x="1202" y="1427"/>
                  </a:lnTo>
                  <a:lnTo>
                    <a:pt x="1194" y="1427"/>
                  </a:lnTo>
                  <a:lnTo>
                    <a:pt x="1181" y="1423"/>
                  </a:lnTo>
                  <a:lnTo>
                    <a:pt x="1177" y="1423"/>
                  </a:lnTo>
                  <a:lnTo>
                    <a:pt x="1172" y="1423"/>
                  </a:lnTo>
                  <a:lnTo>
                    <a:pt x="1168" y="1423"/>
                  </a:lnTo>
                  <a:lnTo>
                    <a:pt x="1164" y="1423"/>
                  </a:lnTo>
                  <a:lnTo>
                    <a:pt x="1156" y="1423"/>
                  </a:lnTo>
                  <a:lnTo>
                    <a:pt x="1151" y="1423"/>
                  </a:lnTo>
                  <a:lnTo>
                    <a:pt x="1147" y="1427"/>
                  </a:lnTo>
                  <a:lnTo>
                    <a:pt x="1143" y="1431"/>
                  </a:lnTo>
                  <a:lnTo>
                    <a:pt x="1139" y="1435"/>
                  </a:lnTo>
                  <a:lnTo>
                    <a:pt x="1139" y="1440"/>
                  </a:lnTo>
                  <a:lnTo>
                    <a:pt x="1134" y="1448"/>
                  </a:lnTo>
                  <a:lnTo>
                    <a:pt x="1134" y="1452"/>
                  </a:lnTo>
                  <a:lnTo>
                    <a:pt x="1130" y="1457"/>
                  </a:lnTo>
                  <a:lnTo>
                    <a:pt x="1126" y="1457"/>
                  </a:lnTo>
                  <a:lnTo>
                    <a:pt x="1126" y="1461"/>
                  </a:lnTo>
                  <a:lnTo>
                    <a:pt x="1122" y="1461"/>
                  </a:lnTo>
                  <a:lnTo>
                    <a:pt x="1117" y="1461"/>
                  </a:lnTo>
                  <a:lnTo>
                    <a:pt x="1113" y="1461"/>
                  </a:lnTo>
                  <a:lnTo>
                    <a:pt x="1109" y="1461"/>
                  </a:lnTo>
                  <a:lnTo>
                    <a:pt x="1096" y="1461"/>
                  </a:lnTo>
                  <a:lnTo>
                    <a:pt x="1092" y="1461"/>
                  </a:lnTo>
                  <a:lnTo>
                    <a:pt x="1088" y="1465"/>
                  </a:lnTo>
                  <a:lnTo>
                    <a:pt x="1084" y="1465"/>
                  </a:lnTo>
                  <a:lnTo>
                    <a:pt x="1079" y="1465"/>
                  </a:lnTo>
                  <a:lnTo>
                    <a:pt x="1075" y="1469"/>
                  </a:lnTo>
                  <a:lnTo>
                    <a:pt x="1071" y="1474"/>
                  </a:lnTo>
                  <a:lnTo>
                    <a:pt x="1067" y="1474"/>
                  </a:lnTo>
                  <a:lnTo>
                    <a:pt x="1062" y="1478"/>
                  </a:lnTo>
                  <a:lnTo>
                    <a:pt x="1058" y="1482"/>
                  </a:lnTo>
                  <a:lnTo>
                    <a:pt x="1050" y="1491"/>
                  </a:lnTo>
                  <a:lnTo>
                    <a:pt x="1041" y="1499"/>
                  </a:lnTo>
                  <a:lnTo>
                    <a:pt x="1020" y="1524"/>
                  </a:lnTo>
                  <a:lnTo>
                    <a:pt x="1016" y="1533"/>
                  </a:lnTo>
                  <a:lnTo>
                    <a:pt x="1012" y="1541"/>
                  </a:lnTo>
                  <a:lnTo>
                    <a:pt x="1003" y="1546"/>
                  </a:lnTo>
                  <a:lnTo>
                    <a:pt x="995" y="1554"/>
                  </a:lnTo>
                  <a:lnTo>
                    <a:pt x="986" y="1558"/>
                  </a:lnTo>
                  <a:lnTo>
                    <a:pt x="982" y="1562"/>
                  </a:lnTo>
                  <a:lnTo>
                    <a:pt x="965" y="1571"/>
                  </a:lnTo>
                  <a:lnTo>
                    <a:pt x="952" y="1579"/>
                  </a:lnTo>
                  <a:lnTo>
                    <a:pt x="931" y="1588"/>
                  </a:lnTo>
                  <a:lnTo>
                    <a:pt x="923" y="1592"/>
                  </a:lnTo>
                  <a:lnTo>
                    <a:pt x="918" y="1596"/>
                  </a:lnTo>
                  <a:lnTo>
                    <a:pt x="914" y="1596"/>
                  </a:lnTo>
                  <a:lnTo>
                    <a:pt x="914" y="1592"/>
                  </a:lnTo>
                  <a:lnTo>
                    <a:pt x="897" y="1575"/>
                  </a:lnTo>
                  <a:lnTo>
                    <a:pt x="893" y="1567"/>
                  </a:lnTo>
                  <a:lnTo>
                    <a:pt x="889" y="1562"/>
                  </a:lnTo>
                  <a:lnTo>
                    <a:pt x="880" y="1554"/>
                  </a:lnTo>
                  <a:lnTo>
                    <a:pt x="876" y="1550"/>
                  </a:lnTo>
                  <a:lnTo>
                    <a:pt x="868" y="1541"/>
                  </a:lnTo>
                  <a:lnTo>
                    <a:pt x="863" y="1537"/>
                  </a:lnTo>
                  <a:lnTo>
                    <a:pt x="859" y="1537"/>
                  </a:lnTo>
                  <a:lnTo>
                    <a:pt x="855" y="1537"/>
                  </a:lnTo>
                  <a:lnTo>
                    <a:pt x="851" y="1537"/>
                  </a:lnTo>
                  <a:lnTo>
                    <a:pt x="846" y="1537"/>
                  </a:lnTo>
                  <a:lnTo>
                    <a:pt x="838" y="1537"/>
                  </a:lnTo>
                  <a:lnTo>
                    <a:pt x="834" y="1537"/>
                  </a:lnTo>
                  <a:lnTo>
                    <a:pt x="821" y="1537"/>
                  </a:lnTo>
                  <a:lnTo>
                    <a:pt x="808" y="1541"/>
                  </a:lnTo>
                  <a:lnTo>
                    <a:pt x="800" y="1541"/>
                  </a:lnTo>
                  <a:lnTo>
                    <a:pt x="796" y="1541"/>
                  </a:lnTo>
                  <a:lnTo>
                    <a:pt x="787" y="1546"/>
                  </a:lnTo>
                  <a:lnTo>
                    <a:pt x="774" y="1550"/>
                  </a:lnTo>
                  <a:lnTo>
                    <a:pt x="770" y="1550"/>
                  </a:lnTo>
                  <a:lnTo>
                    <a:pt x="766" y="1554"/>
                  </a:lnTo>
                  <a:lnTo>
                    <a:pt x="758" y="1558"/>
                  </a:lnTo>
                  <a:lnTo>
                    <a:pt x="749" y="1558"/>
                  </a:lnTo>
                  <a:lnTo>
                    <a:pt x="741" y="1567"/>
                  </a:lnTo>
                  <a:lnTo>
                    <a:pt x="732" y="1571"/>
                  </a:lnTo>
                  <a:lnTo>
                    <a:pt x="724" y="1575"/>
                  </a:lnTo>
                  <a:lnTo>
                    <a:pt x="707" y="1584"/>
                  </a:lnTo>
                  <a:lnTo>
                    <a:pt x="698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81" y="1596"/>
                  </a:lnTo>
                  <a:lnTo>
                    <a:pt x="673" y="1601"/>
                  </a:lnTo>
                  <a:lnTo>
                    <a:pt x="669" y="1601"/>
                  </a:lnTo>
                  <a:lnTo>
                    <a:pt x="660" y="1601"/>
                  </a:lnTo>
                  <a:lnTo>
                    <a:pt x="656" y="1601"/>
                  </a:lnTo>
                  <a:lnTo>
                    <a:pt x="652" y="1601"/>
                  </a:lnTo>
                  <a:lnTo>
                    <a:pt x="647" y="1601"/>
                  </a:lnTo>
                  <a:lnTo>
                    <a:pt x="643" y="1601"/>
                  </a:lnTo>
                  <a:lnTo>
                    <a:pt x="635" y="1601"/>
                  </a:lnTo>
                  <a:lnTo>
                    <a:pt x="631" y="1601"/>
                  </a:lnTo>
                  <a:lnTo>
                    <a:pt x="626" y="1601"/>
                  </a:lnTo>
                  <a:lnTo>
                    <a:pt x="622" y="1601"/>
                  </a:lnTo>
                  <a:lnTo>
                    <a:pt x="618" y="1601"/>
                  </a:lnTo>
                  <a:lnTo>
                    <a:pt x="609" y="1601"/>
                  </a:lnTo>
                  <a:lnTo>
                    <a:pt x="605" y="1605"/>
                  </a:lnTo>
                  <a:lnTo>
                    <a:pt x="601" y="1605"/>
                  </a:lnTo>
                  <a:lnTo>
                    <a:pt x="592" y="1609"/>
                  </a:lnTo>
                  <a:lnTo>
                    <a:pt x="588" y="1609"/>
                  </a:lnTo>
                  <a:lnTo>
                    <a:pt x="567" y="1622"/>
                  </a:lnTo>
                  <a:lnTo>
                    <a:pt x="563" y="1622"/>
                  </a:lnTo>
                  <a:lnTo>
                    <a:pt x="550" y="1626"/>
                  </a:lnTo>
                  <a:lnTo>
                    <a:pt x="537" y="1630"/>
                  </a:lnTo>
                  <a:lnTo>
                    <a:pt x="533" y="1630"/>
                  </a:lnTo>
                  <a:lnTo>
                    <a:pt x="529" y="1634"/>
                  </a:lnTo>
                  <a:lnTo>
                    <a:pt x="520" y="1634"/>
                  </a:lnTo>
                  <a:lnTo>
                    <a:pt x="516" y="1639"/>
                  </a:lnTo>
                  <a:lnTo>
                    <a:pt x="512" y="1639"/>
                  </a:lnTo>
                  <a:lnTo>
                    <a:pt x="508" y="1639"/>
                  </a:lnTo>
                  <a:lnTo>
                    <a:pt x="499" y="1639"/>
                  </a:lnTo>
                  <a:lnTo>
                    <a:pt x="491" y="1639"/>
                  </a:lnTo>
                  <a:lnTo>
                    <a:pt x="487" y="1639"/>
                  </a:lnTo>
                  <a:lnTo>
                    <a:pt x="487" y="1626"/>
                  </a:lnTo>
                  <a:lnTo>
                    <a:pt x="487" y="1622"/>
                  </a:lnTo>
                  <a:lnTo>
                    <a:pt x="482" y="1613"/>
                  </a:lnTo>
                  <a:lnTo>
                    <a:pt x="482" y="1605"/>
                  </a:lnTo>
                  <a:lnTo>
                    <a:pt x="482" y="1596"/>
                  </a:lnTo>
                  <a:lnTo>
                    <a:pt x="478" y="1588"/>
                  </a:lnTo>
                  <a:lnTo>
                    <a:pt x="478" y="1575"/>
                  </a:lnTo>
                  <a:lnTo>
                    <a:pt x="478" y="1571"/>
                  </a:lnTo>
                  <a:lnTo>
                    <a:pt x="474" y="1558"/>
                  </a:lnTo>
                  <a:lnTo>
                    <a:pt x="470" y="1554"/>
                  </a:lnTo>
                  <a:lnTo>
                    <a:pt x="470" y="1550"/>
                  </a:lnTo>
                  <a:lnTo>
                    <a:pt x="465" y="1541"/>
                  </a:lnTo>
                  <a:lnTo>
                    <a:pt x="461" y="1529"/>
                  </a:lnTo>
                  <a:lnTo>
                    <a:pt x="457" y="1524"/>
                  </a:lnTo>
                  <a:lnTo>
                    <a:pt x="457" y="1520"/>
                  </a:lnTo>
                  <a:lnTo>
                    <a:pt x="453" y="1516"/>
                  </a:lnTo>
                  <a:lnTo>
                    <a:pt x="453" y="1512"/>
                  </a:lnTo>
                  <a:lnTo>
                    <a:pt x="453" y="1503"/>
                  </a:lnTo>
                  <a:lnTo>
                    <a:pt x="453" y="1499"/>
                  </a:lnTo>
                  <a:lnTo>
                    <a:pt x="453" y="1495"/>
                  </a:lnTo>
                  <a:lnTo>
                    <a:pt x="453" y="1491"/>
                  </a:lnTo>
                  <a:lnTo>
                    <a:pt x="457" y="1482"/>
                  </a:lnTo>
                  <a:lnTo>
                    <a:pt x="465" y="1465"/>
                  </a:lnTo>
                  <a:lnTo>
                    <a:pt x="465" y="1457"/>
                  </a:lnTo>
                  <a:lnTo>
                    <a:pt x="470" y="1448"/>
                  </a:lnTo>
                  <a:lnTo>
                    <a:pt x="474" y="1440"/>
                  </a:lnTo>
                  <a:lnTo>
                    <a:pt x="474" y="1431"/>
                  </a:lnTo>
                  <a:lnTo>
                    <a:pt x="478" y="1423"/>
                  </a:lnTo>
                  <a:lnTo>
                    <a:pt x="478" y="1414"/>
                  </a:lnTo>
                  <a:lnTo>
                    <a:pt x="482" y="1406"/>
                  </a:lnTo>
                  <a:lnTo>
                    <a:pt x="482" y="1393"/>
                  </a:lnTo>
                  <a:lnTo>
                    <a:pt x="487" y="1372"/>
                  </a:lnTo>
                  <a:lnTo>
                    <a:pt x="487" y="1347"/>
                  </a:lnTo>
                  <a:lnTo>
                    <a:pt x="491" y="1334"/>
                  </a:lnTo>
                  <a:lnTo>
                    <a:pt x="491" y="1330"/>
                  </a:lnTo>
                  <a:lnTo>
                    <a:pt x="491" y="1317"/>
                  </a:lnTo>
                  <a:lnTo>
                    <a:pt x="491" y="1308"/>
                  </a:lnTo>
                  <a:lnTo>
                    <a:pt x="491" y="1304"/>
                  </a:lnTo>
                  <a:lnTo>
                    <a:pt x="491" y="1296"/>
                  </a:lnTo>
                  <a:lnTo>
                    <a:pt x="487" y="1287"/>
                  </a:lnTo>
                  <a:lnTo>
                    <a:pt x="487" y="1279"/>
                  </a:lnTo>
                  <a:lnTo>
                    <a:pt x="487" y="1275"/>
                  </a:lnTo>
                  <a:lnTo>
                    <a:pt x="482" y="1270"/>
                  </a:lnTo>
                  <a:lnTo>
                    <a:pt x="478" y="1266"/>
                  </a:lnTo>
                  <a:lnTo>
                    <a:pt x="478" y="1262"/>
                  </a:lnTo>
                  <a:lnTo>
                    <a:pt x="478" y="1258"/>
                  </a:lnTo>
                  <a:lnTo>
                    <a:pt x="470" y="1253"/>
                  </a:lnTo>
                  <a:lnTo>
                    <a:pt x="465" y="1249"/>
                  </a:lnTo>
                  <a:lnTo>
                    <a:pt x="461" y="1249"/>
                  </a:lnTo>
                  <a:lnTo>
                    <a:pt x="457" y="1249"/>
                  </a:lnTo>
                  <a:lnTo>
                    <a:pt x="453" y="1245"/>
                  </a:lnTo>
                  <a:lnTo>
                    <a:pt x="444" y="1241"/>
                  </a:lnTo>
                  <a:lnTo>
                    <a:pt x="440" y="1241"/>
                  </a:lnTo>
                  <a:lnTo>
                    <a:pt x="432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0" y="1236"/>
                  </a:lnTo>
                  <a:lnTo>
                    <a:pt x="406" y="1232"/>
                  </a:lnTo>
                  <a:lnTo>
                    <a:pt x="402" y="1232"/>
                  </a:lnTo>
                  <a:lnTo>
                    <a:pt x="398" y="1228"/>
                  </a:lnTo>
                  <a:lnTo>
                    <a:pt x="393" y="1224"/>
                  </a:lnTo>
                  <a:lnTo>
                    <a:pt x="389" y="1220"/>
                  </a:lnTo>
                  <a:lnTo>
                    <a:pt x="389" y="1211"/>
                  </a:lnTo>
                  <a:lnTo>
                    <a:pt x="385" y="1207"/>
                  </a:lnTo>
                  <a:lnTo>
                    <a:pt x="385" y="1198"/>
                  </a:lnTo>
                  <a:lnTo>
                    <a:pt x="381" y="1190"/>
                  </a:lnTo>
                  <a:lnTo>
                    <a:pt x="381" y="1181"/>
                  </a:lnTo>
                  <a:lnTo>
                    <a:pt x="381" y="1173"/>
                  </a:lnTo>
                  <a:lnTo>
                    <a:pt x="377" y="1160"/>
                  </a:lnTo>
                  <a:lnTo>
                    <a:pt x="377" y="1148"/>
                  </a:lnTo>
                  <a:lnTo>
                    <a:pt x="377" y="1126"/>
                  </a:lnTo>
                  <a:lnTo>
                    <a:pt x="377" y="1114"/>
                  </a:lnTo>
                  <a:lnTo>
                    <a:pt x="377" y="1109"/>
                  </a:lnTo>
                  <a:lnTo>
                    <a:pt x="372" y="1101"/>
                  </a:lnTo>
                  <a:lnTo>
                    <a:pt x="372" y="1097"/>
                  </a:lnTo>
                  <a:lnTo>
                    <a:pt x="372" y="1093"/>
                  </a:lnTo>
                  <a:lnTo>
                    <a:pt x="368" y="1093"/>
                  </a:lnTo>
                  <a:lnTo>
                    <a:pt x="368" y="1088"/>
                  </a:lnTo>
                  <a:lnTo>
                    <a:pt x="364" y="1084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3" y="1067"/>
                  </a:lnTo>
                  <a:lnTo>
                    <a:pt x="326" y="1054"/>
                  </a:lnTo>
                  <a:lnTo>
                    <a:pt x="322" y="1050"/>
                  </a:lnTo>
                  <a:lnTo>
                    <a:pt x="317" y="1046"/>
                  </a:lnTo>
                  <a:lnTo>
                    <a:pt x="309" y="1037"/>
                  </a:lnTo>
                  <a:lnTo>
                    <a:pt x="300" y="1033"/>
                  </a:lnTo>
                  <a:lnTo>
                    <a:pt x="288" y="1025"/>
                  </a:lnTo>
                  <a:lnTo>
                    <a:pt x="283" y="1025"/>
                  </a:lnTo>
                  <a:lnTo>
                    <a:pt x="279" y="1021"/>
                  </a:lnTo>
                  <a:lnTo>
                    <a:pt x="275" y="1016"/>
                  </a:lnTo>
                  <a:lnTo>
                    <a:pt x="275" y="1012"/>
                  </a:lnTo>
                  <a:lnTo>
                    <a:pt x="275" y="1008"/>
                  </a:lnTo>
                  <a:lnTo>
                    <a:pt x="275" y="1004"/>
                  </a:lnTo>
                  <a:lnTo>
                    <a:pt x="275" y="999"/>
                  </a:lnTo>
                  <a:lnTo>
                    <a:pt x="275" y="995"/>
                  </a:lnTo>
                  <a:lnTo>
                    <a:pt x="279" y="991"/>
                  </a:lnTo>
                  <a:lnTo>
                    <a:pt x="288" y="987"/>
                  </a:lnTo>
                  <a:lnTo>
                    <a:pt x="292" y="982"/>
                  </a:lnTo>
                  <a:lnTo>
                    <a:pt x="296" y="982"/>
                  </a:lnTo>
                  <a:lnTo>
                    <a:pt x="296" y="978"/>
                  </a:lnTo>
                  <a:lnTo>
                    <a:pt x="300" y="974"/>
                  </a:lnTo>
                  <a:lnTo>
                    <a:pt x="305" y="966"/>
                  </a:lnTo>
                  <a:lnTo>
                    <a:pt x="309" y="961"/>
                  </a:lnTo>
                  <a:lnTo>
                    <a:pt x="313" y="957"/>
                  </a:lnTo>
                  <a:lnTo>
                    <a:pt x="313" y="953"/>
                  </a:lnTo>
                  <a:lnTo>
                    <a:pt x="309" y="953"/>
                  </a:lnTo>
                  <a:lnTo>
                    <a:pt x="309" y="949"/>
                  </a:lnTo>
                  <a:lnTo>
                    <a:pt x="305" y="944"/>
                  </a:lnTo>
                  <a:lnTo>
                    <a:pt x="300" y="940"/>
                  </a:lnTo>
                  <a:lnTo>
                    <a:pt x="300" y="936"/>
                  </a:lnTo>
                  <a:lnTo>
                    <a:pt x="288" y="923"/>
                  </a:lnTo>
                  <a:lnTo>
                    <a:pt x="275" y="915"/>
                  </a:lnTo>
                  <a:lnTo>
                    <a:pt x="271" y="910"/>
                  </a:lnTo>
                  <a:lnTo>
                    <a:pt x="262" y="902"/>
                  </a:lnTo>
                  <a:lnTo>
                    <a:pt x="258" y="898"/>
                  </a:lnTo>
                  <a:lnTo>
                    <a:pt x="254" y="894"/>
                  </a:lnTo>
                  <a:lnTo>
                    <a:pt x="250" y="889"/>
                  </a:lnTo>
                  <a:lnTo>
                    <a:pt x="245" y="885"/>
                  </a:lnTo>
                  <a:lnTo>
                    <a:pt x="241" y="881"/>
                  </a:lnTo>
                  <a:lnTo>
                    <a:pt x="237" y="868"/>
                  </a:lnTo>
                  <a:lnTo>
                    <a:pt x="233" y="864"/>
                  </a:lnTo>
                  <a:lnTo>
                    <a:pt x="220" y="847"/>
                  </a:lnTo>
                  <a:lnTo>
                    <a:pt x="220" y="843"/>
                  </a:lnTo>
                  <a:lnTo>
                    <a:pt x="216" y="839"/>
                  </a:lnTo>
                  <a:lnTo>
                    <a:pt x="211" y="830"/>
                  </a:lnTo>
                  <a:lnTo>
                    <a:pt x="203" y="813"/>
                  </a:lnTo>
                  <a:lnTo>
                    <a:pt x="195" y="800"/>
                  </a:lnTo>
                  <a:lnTo>
                    <a:pt x="190" y="792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78" y="775"/>
                  </a:lnTo>
                  <a:lnTo>
                    <a:pt x="173" y="767"/>
                  </a:lnTo>
                  <a:lnTo>
                    <a:pt x="169" y="762"/>
                  </a:lnTo>
                  <a:lnTo>
                    <a:pt x="165" y="758"/>
                  </a:lnTo>
                  <a:lnTo>
                    <a:pt x="156" y="745"/>
                  </a:lnTo>
                  <a:lnTo>
                    <a:pt x="152" y="741"/>
                  </a:lnTo>
                  <a:lnTo>
                    <a:pt x="144" y="737"/>
                  </a:lnTo>
                  <a:lnTo>
                    <a:pt x="139" y="733"/>
                  </a:lnTo>
                  <a:lnTo>
                    <a:pt x="135" y="728"/>
                  </a:lnTo>
                  <a:lnTo>
                    <a:pt x="131" y="728"/>
                  </a:lnTo>
                  <a:lnTo>
                    <a:pt x="127" y="724"/>
                  </a:lnTo>
                  <a:lnTo>
                    <a:pt x="118" y="724"/>
                  </a:lnTo>
                  <a:lnTo>
                    <a:pt x="114" y="724"/>
                  </a:lnTo>
                  <a:lnTo>
                    <a:pt x="110" y="724"/>
                  </a:lnTo>
                  <a:lnTo>
                    <a:pt x="101" y="724"/>
                  </a:lnTo>
                  <a:lnTo>
                    <a:pt x="93" y="724"/>
                  </a:lnTo>
                  <a:lnTo>
                    <a:pt x="76" y="728"/>
                  </a:lnTo>
                  <a:lnTo>
                    <a:pt x="63" y="728"/>
                  </a:lnTo>
                  <a:lnTo>
                    <a:pt x="59" y="728"/>
                  </a:lnTo>
                  <a:lnTo>
                    <a:pt x="51" y="728"/>
                  </a:lnTo>
                  <a:lnTo>
                    <a:pt x="46" y="728"/>
                  </a:lnTo>
                  <a:lnTo>
                    <a:pt x="38" y="728"/>
                  </a:lnTo>
                  <a:lnTo>
                    <a:pt x="34" y="724"/>
                  </a:lnTo>
                  <a:lnTo>
                    <a:pt x="29" y="724"/>
                  </a:lnTo>
                  <a:lnTo>
                    <a:pt x="25" y="720"/>
                  </a:lnTo>
                  <a:lnTo>
                    <a:pt x="21" y="711"/>
                  </a:lnTo>
                  <a:lnTo>
                    <a:pt x="17" y="707"/>
                  </a:lnTo>
                  <a:lnTo>
                    <a:pt x="12" y="699"/>
                  </a:lnTo>
                  <a:lnTo>
                    <a:pt x="8" y="695"/>
                  </a:lnTo>
                  <a:lnTo>
                    <a:pt x="8" y="686"/>
                  </a:lnTo>
                  <a:lnTo>
                    <a:pt x="4" y="678"/>
                  </a:lnTo>
                  <a:lnTo>
                    <a:pt x="0" y="669"/>
                  </a:lnTo>
                  <a:lnTo>
                    <a:pt x="0" y="661"/>
                  </a:lnTo>
                  <a:lnTo>
                    <a:pt x="0" y="648"/>
                  </a:lnTo>
                  <a:close/>
                  <a:moveTo>
                    <a:pt x="804" y="1008"/>
                  </a:moveTo>
                  <a:lnTo>
                    <a:pt x="804" y="1012"/>
                  </a:lnTo>
                  <a:lnTo>
                    <a:pt x="808" y="1012"/>
                  </a:lnTo>
                  <a:lnTo>
                    <a:pt x="813" y="1012"/>
                  </a:lnTo>
                  <a:lnTo>
                    <a:pt x="817" y="1016"/>
                  </a:lnTo>
                  <a:lnTo>
                    <a:pt x="825" y="1021"/>
                  </a:lnTo>
                  <a:lnTo>
                    <a:pt x="846" y="1029"/>
                  </a:lnTo>
                  <a:lnTo>
                    <a:pt x="851" y="1033"/>
                  </a:lnTo>
                  <a:lnTo>
                    <a:pt x="855" y="1037"/>
                  </a:lnTo>
                  <a:lnTo>
                    <a:pt x="859" y="1042"/>
                  </a:lnTo>
                  <a:lnTo>
                    <a:pt x="863" y="1046"/>
                  </a:lnTo>
                  <a:lnTo>
                    <a:pt x="863" y="1050"/>
                  </a:lnTo>
                  <a:lnTo>
                    <a:pt x="863" y="1054"/>
                  </a:lnTo>
                  <a:lnTo>
                    <a:pt x="859" y="1063"/>
                  </a:lnTo>
                  <a:lnTo>
                    <a:pt x="859" y="1067"/>
                  </a:lnTo>
                  <a:lnTo>
                    <a:pt x="855" y="1080"/>
                  </a:lnTo>
                  <a:lnTo>
                    <a:pt x="851" y="1084"/>
                  </a:lnTo>
                  <a:lnTo>
                    <a:pt x="851" y="1093"/>
                  </a:lnTo>
                  <a:lnTo>
                    <a:pt x="846" y="1097"/>
                  </a:lnTo>
                  <a:lnTo>
                    <a:pt x="846" y="1101"/>
                  </a:lnTo>
                  <a:lnTo>
                    <a:pt x="851" y="1105"/>
                  </a:lnTo>
                  <a:lnTo>
                    <a:pt x="851" y="1109"/>
                  </a:lnTo>
                  <a:lnTo>
                    <a:pt x="855" y="1114"/>
                  </a:lnTo>
                  <a:lnTo>
                    <a:pt x="855" y="1118"/>
                  </a:lnTo>
                  <a:lnTo>
                    <a:pt x="859" y="1122"/>
                  </a:lnTo>
                  <a:lnTo>
                    <a:pt x="863" y="1126"/>
                  </a:lnTo>
                  <a:lnTo>
                    <a:pt x="868" y="1126"/>
                  </a:lnTo>
                  <a:lnTo>
                    <a:pt x="872" y="1131"/>
                  </a:lnTo>
                  <a:lnTo>
                    <a:pt x="876" y="1135"/>
                  </a:lnTo>
                  <a:lnTo>
                    <a:pt x="880" y="1135"/>
                  </a:lnTo>
                  <a:lnTo>
                    <a:pt x="885" y="1135"/>
                  </a:lnTo>
                  <a:lnTo>
                    <a:pt x="889" y="1139"/>
                  </a:lnTo>
                  <a:lnTo>
                    <a:pt x="897" y="1139"/>
                  </a:lnTo>
                  <a:lnTo>
                    <a:pt x="901" y="1139"/>
                  </a:lnTo>
                  <a:lnTo>
                    <a:pt x="906" y="1139"/>
                  </a:lnTo>
                  <a:lnTo>
                    <a:pt x="910" y="1139"/>
                  </a:lnTo>
                  <a:lnTo>
                    <a:pt x="918" y="1139"/>
                  </a:lnTo>
                  <a:lnTo>
                    <a:pt x="927" y="1135"/>
                  </a:lnTo>
                  <a:lnTo>
                    <a:pt x="935" y="1131"/>
                  </a:lnTo>
                  <a:lnTo>
                    <a:pt x="940" y="1131"/>
                  </a:lnTo>
                  <a:lnTo>
                    <a:pt x="948" y="1126"/>
                  </a:lnTo>
                  <a:lnTo>
                    <a:pt x="961" y="1122"/>
                  </a:lnTo>
                  <a:lnTo>
                    <a:pt x="965" y="1114"/>
                  </a:lnTo>
                  <a:lnTo>
                    <a:pt x="973" y="1109"/>
                  </a:lnTo>
                  <a:lnTo>
                    <a:pt x="982" y="1105"/>
                  </a:lnTo>
                  <a:lnTo>
                    <a:pt x="986" y="1101"/>
                  </a:lnTo>
                  <a:lnTo>
                    <a:pt x="995" y="1093"/>
                  </a:lnTo>
                  <a:lnTo>
                    <a:pt x="999" y="1088"/>
                  </a:lnTo>
                  <a:lnTo>
                    <a:pt x="1003" y="1084"/>
                  </a:lnTo>
                  <a:lnTo>
                    <a:pt x="1016" y="1071"/>
                  </a:lnTo>
                  <a:lnTo>
                    <a:pt x="1020" y="1067"/>
                  </a:lnTo>
                  <a:lnTo>
                    <a:pt x="1024" y="1059"/>
                  </a:lnTo>
                  <a:lnTo>
                    <a:pt x="1041" y="1046"/>
                  </a:lnTo>
                  <a:lnTo>
                    <a:pt x="1045" y="1042"/>
                  </a:lnTo>
                  <a:lnTo>
                    <a:pt x="1050" y="1037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33"/>
                  </a:lnTo>
                  <a:lnTo>
                    <a:pt x="1079" y="1029"/>
                  </a:lnTo>
                  <a:lnTo>
                    <a:pt x="1088" y="1029"/>
                  </a:lnTo>
                  <a:lnTo>
                    <a:pt x="1092" y="1029"/>
                  </a:lnTo>
                  <a:lnTo>
                    <a:pt x="1096" y="1025"/>
                  </a:lnTo>
                  <a:lnTo>
                    <a:pt x="1100" y="1025"/>
                  </a:lnTo>
                  <a:lnTo>
                    <a:pt x="1100" y="1021"/>
                  </a:lnTo>
                  <a:lnTo>
                    <a:pt x="1105" y="1021"/>
                  </a:lnTo>
                  <a:lnTo>
                    <a:pt x="1105" y="1016"/>
                  </a:lnTo>
                  <a:lnTo>
                    <a:pt x="1109" y="1012"/>
                  </a:lnTo>
                  <a:lnTo>
                    <a:pt x="1109" y="1008"/>
                  </a:lnTo>
                  <a:lnTo>
                    <a:pt x="1109" y="1004"/>
                  </a:lnTo>
                  <a:lnTo>
                    <a:pt x="1109" y="999"/>
                  </a:lnTo>
                  <a:lnTo>
                    <a:pt x="1109" y="995"/>
                  </a:lnTo>
                  <a:lnTo>
                    <a:pt x="1105" y="995"/>
                  </a:lnTo>
                  <a:lnTo>
                    <a:pt x="1100" y="991"/>
                  </a:lnTo>
                  <a:lnTo>
                    <a:pt x="1092" y="987"/>
                  </a:lnTo>
                  <a:lnTo>
                    <a:pt x="1088" y="982"/>
                  </a:lnTo>
                  <a:lnTo>
                    <a:pt x="1084" y="978"/>
                  </a:lnTo>
                  <a:lnTo>
                    <a:pt x="1084" y="974"/>
                  </a:lnTo>
                  <a:lnTo>
                    <a:pt x="1084" y="970"/>
                  </a:lnTo>
                  <a:lnTo>
                    <a:pt x="1084" y="966"/>
                  </a:lnTo>
                  <a:lnTo>
                    <a:pt x="1088" y="961"/>
                  </a:lnTo>
                  <a:lnTo>
                    <a:pt x="1100" y="957"/>
                  </a:lnTo>
                  <a:lnTo>
                    <a:pt x="1105" y="953"/>
                  </a:lnTo>
                  <a:lnTo>
                    <a:pt x="1109" y="949"/>
                  </a:lnTo>
                  <a:lnTo>
                    <a:pt x="1113" y="944"/>
                  </a:lnTo>
                  <a:lnTo>
                    <a:pt x="1113" y="940"/>
                  </a:lnTo>
                  <a:lnTo>
                    <a:pt x="1117" y="932"/>
                  </a:lnTo>
                  <a:lnTo>
                    <a:pt x="1122" y="923"/>
                  </a:lnTo>
                  <a:lnTo>
                    <a:pt x="1126" y="915"/>
                  </a:lnTo>
                  <a:lnTo>
                    <a:pt x="1126" y="910"/>
                  </a:lnTo>
                  <a:lnTo>
                    <a:pt x="1130" y="902"/>
                  </a:lnTo>
                  <a:lnTo>
                    <a:pt x="1130" y="894"/>
                  </a:lnTo>
                  <a:lnTo>
                    <a:pt x="1134" y="889"/>
                  </a:lnTo>
                  <a:lnTo>
                    <a:pt x="1134" y="885"/>
                  </a:lnTo>
                  <a:lnTo>
                    <a:pt x="1134" y="877"/>
                  </a:lnTo>
                  <a:lnTo>
                    <a:pt x="1134" y="872"/>
                  </a:lnTo>
                  <a:lnTo>
                    <a:pt x="1130" y="868"/>
                  </a:lnTo>
                  <a:lnTo>
                    <a:pt x="1130" y="864"/>
                  </a:lnTo>
                  <a:lnTo>
                    <a:pt x="1126" y="864"/>
                  </a:lnTo>
                  <a:lnTo>
                    <a:pt x="1126" y="860"/>
                  </a:lnTo>
                  <a:lnTo>
                    <a:pt x="1122" y="860"/>
                  </a:lnTo>
                  <a:lnTo>
                    <a:pt x="1117" y="860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5"/>
                  </a:lnTo>
                  <a:lnTo>
                    <a:pt x="1100" y="860"/>
                  </a:lnTo>
                  <a:lnTo>
                    <a:pt x="1096" y="864"/>
                  </a:lnTo>
                  <a:lnTo>
                    <a:pt x="1092" y="868"/>
                  </a:lnTo>
                  <a:lnTo>
                    <a:pt x="1084" y="872"/>
                  </a:lnTo>
                  <a:lnTo>
                    <a:pt x="1079" y="877"/>
                  </a:lnTo>
                  <a:lnTo>
                    <a:pt x="1075" y="877"/>
                  </a:lnTo>
                  <a:lnTo>
                    <a:pt x="1071" y="881"/>
                  </a:lnTo>
                  <a:lnTo>
                    <a:pt x="1067" y="881"/>
                  </a:lnTo>
                  <a:lnTo>
                    <a:pt x="1054" y="885"/>
                  </a:lnTo>
                  <a:lnTo>
                    <a:pt x="1050" y="885"/>
                  </a:lnTo>
                  <a:lnTo>
                    <a:pt x="1045" y="889"/>
                  </a:lnTo>
                  <a:lnTo>
                    <a:pt x="1033" y="894"/>
                  </a:lnTo>
                  <a:lnTo>
                    <a:pt x="1028" y="894"/>
                  </a:lnTo>
                  <a:lnTo>
                    <a:pt x="1024" y="898"/>
                  </a:lnTo>
                  <a:lnTo>
                    <a:pt x="1020" y="898"/>
                  </a:lnTo>
                  <a:lnTo>
                    <a:pt x="1007" y="898"/>
                  </a:lnTo>
                  <a:lnTo>
                    <a:pt x="999" y="898"/>
                  </a:lnTo>
                  <a:lnTo>
                    <a:pt x="999" y="902"/>
                  </a:lnTo>
                  <a:lnTo>
                    <a:pt x="990" y="902"/>
                  </a:lnTo>
                  <a:lnTo>
                    <a:pt x="982" y="906"/>
                  </a:lnTo>
                  <a:lnTo>
                    <a:pt x="973" y="910"/>
                  </a:lnTo>
                  <a:lnTo>
                    <a:pt x="961" y="915"/>
                  </a:lnTo>
                  <a:lnTo>
                    <a:pt x="952" y="919"/>
                  </a:lnTo>
                  <a:lnTo>
                    <a:pt x="935" y="923"/>
                  </a:lnTo>
                  <a:lnTo>
                    <a:pt x="927" y="927"/>
                  </a:lnTo>
                  <a:lnTo>
                    <a:pt x="923" y="927"/>
                  </a:lnTo>
                  <a:lnTo>
                    <a:pt x="923" y="932"/>
                  </a:lnTo>
                  <a:lnTo>
                    <a:pt x="918" y="932"/>
                  </a:lnTo>
                  <a:lnTo>
                    <a:pt x="910" y="940"/>
                  </a:lnTo>
                  <a:lnTo>
                    <a:pt x="906" y="949"/>
                  </a:lnTo>
                  <a:lnTo>
                    <a:pt x="901" y="953"/>
                  </a:lnTo>
                  <a:lnTo>
                    <a:pt x="897" y="957"/>
                  </a:lnTo>
                  <a:lnTo>
                    <a:pt x="893" y="957"/>
                  </a:lnTo>
                  <a:lnTo>
                    <a:pt x="889" y="957"/>
                  </a:lnTo>
                  <a:lnTo>
                    <a:pt x="889" y="961"/>
                  </a:lnTo>
                  <a:lnTo>
                    <a:pt x="880" y="961"/>
                  </a:lnTo>
                  <a:lnTo>
                    <a:pt x="868" y="961"/>
                  </a:lnTo>
                  <a:lnTo>
                    <a:pt x="859" y="966"/>
                  </a:lnTo>
                  <a:lnTo>
                    <a:pt x="842" y="966"/>
                  </a:lnTo>
                  <a:lnTo>
                    <a:pt x="838" y="966"/>
                  </a:lnTo>
                  <a:lnTo>
                    <a:pt x="830" y="966"/>
                  </a:lnTo>
                  <a:lnTo>
                    <a:pt x="825" y="970"/>
                  </a:lnTo>
                  <a:lnTo>
                    <a:pt x="821" y="970"/>
                  </a:lnTo>
                  <a:lnTo>
                    <a:pt x="821" y="974"/>
                  </a:lnTo>
                  <a:lnTo>
                    <a:pt x="817" y="974"/>
                  </a:lnTo>
                  <a:lnTo>
                    <a:pt x="813" y="978"/>
                  </a:lnTo>
                  <a:lnTo>
                    <a:pt x="813" y="982"/>
                  </a:lnTo>
                  <a:lnTo>
                    <a:pt x="813" y="987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8" y="1004"/>
                  </a:lnTo>
                  <a:lnTo>
                    <a:pt x="808" y="1008"/>
                  </a:lnTo>
                  <a:lnTo>
                    <a:pt x="804" y="1008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4" name="Freeform 30"/>
            <p:cNvSpPr>
              <a:spLocks/>
            </p:cNvSpPr>
            <p:nvPr/>
          </p:nvSpPr>
          <p:spPr bwMode="auto">
            <a:xfrm>
              <a:off x="2416622" y="2025860"/>
              <a:ext cx="876511" cy="389716"/>
            </a:xfrm>
            <a:custGeom>
              <a:avLst/>
              <a:gdLst>
                <a:gd name="T0" fmla="*/ 55 w 2768"/>
                <a:gd name="T1" fmla="*/ 796 h 1232"/>
                <a:gd name="T2" fmla="*/ 88 w 2768"/>
                <a:gd name="T3" fmla="*/ 720 h 1232"/>
                <a:gd name="T4" fmla="*/ 148 w 2768"/>
                <a:gd name="T5" fmla="*/ 639 h 1232"/>
                <a:gd name="T6" fmla="*/ 270 w 2768"/>
                <a:gd name="T7" fmla="*/ 542 h 1232"/>
                <a:gd name="T8" fmla="*/ 220 w 2768"/>
                <a:gd name="T9" fmla="*/ 491 h 1232"/>
                <a:gd name="T10" fmla="*/ 173 w 2768"/>
                <a:gd name="T11" fmla="*/ 436 h 1232"/>
                <a:gd name="T12" fmla="*/ 173 w 2768"/>
                <a:gd name="T13" fmla="*/ 347 h 1232"/>
                <a:gd name="T14" fmla="*/ 156 w 2768"/>
                <a:gd name="T15" fmla="*/ 229 h 1232"/>
                <a:gd name="T16" fmla="*/ 207 w 2768"/>
                <a:gd name="T17" fmla="*/ 170 h 1232"/>
                <a:gd name="T18" fmla="*/ 270 w 2768"/>
                <a:gd name="T19" fmla="*/ 203 h 1232"/>
                <a:gd name="T20" fmla="*/ 423 w 2768"/>
                <a:gd name="T21" fmla="*/ 157 h 1232"/>
                <a:gd name="T22" fmla="*/ 546 w 2768"/>
                <a:gd name="T23" fmla="*/ 144 h 1232"/>
                <a:gd name="T24" fmla="*/ 715 w 2768"/>
                <a:gd name="T25" fmla="*/ 161 h 1232"/>
                <a:gd name="T26" fmla="*/ 884 w 2768"/>
                <a:gd name="T27" fmla="*/ 191 h 1232"/>
                <a:gd name="T28" fmla="*/ 1066 w 2768"/>
                <a:gd name="T29" fmla="*/ 208 h 1232"/>
                <a:gd name="T30" fmla="*/ 1265 w 2768"/>
                <a:gd name="T31" fmla="*/ 174 h 1232"/>
                <a:gd name="T32" fmla="*/ 1401 w 2768"/>
                <a:gd name="T33" fmla="*/ 68 h 1232"/>
                <a:gd name="T34" fmla="*/ 1494 w 2768"/>
                <a:gd name="T35" fmla="*/ 30 h 1232"/>
                <a:gd name="T36" fmla="*/ 1579 w 2768"/>
                <a:gd name="T37" fmla="*/ 102 h 1232"/>
                <a:gd name="T38" fmla="*/ 1748 w 2768"/>
                <a:gd name="T39" fmla="*/ 127 h 1232"/>
                <a:gd name="T40" fmla="*/ 1968 w 2768"/>
                <a:gd name="T41" fmla="*/ 85 h 1232"/>
                <a:gd name="T42" fmla="*/ 2252 w 2768"/>
                <a:gd name="T43" fmla="*/ 9 h 1232"/>
                <a:gd name="T44" fmla="*/ 2345 w 2768"/>
                <a:gd name="T45" fmla="*/ 26 h 1232"/>
                <a:gd name="T46" fmla="*/ 2510 w 2768"/>
                <a:gd name="T47" fmla="*/ 110 h 1232"/>
                <a:gd name="T48" fmla="*/ 2624 w 2768"/>
                <a:gd name="T49" fmla="*/ 85 h 1232"/>
                <a:gd name="T50" fmla="*/ 2692 w 2768"/>
                <a:gd name="T51" fmla="*/ 178 h 1232"/>
                <a:gd name="T52" fmla="*/ 2755 w 2768"/>
                <a:gd name="T53" fmla="*/ 326 h 1232"/>
                <a:gd name="T54" fmla="*/ 2764 w 2768"/>
                <a:gd name="T55" fmla="*/ 445 h 1232"/>
                <a:gd name="T56" fmla="*/ 2671 w 2768"/>
                <a:gd name="T57" fmla="*/ 483 h 1232"/>
                <a:gd name="T58" fmla="*/ 2590 w 2768"/>
                <a:gd name="T59" fmla="*/ 491 h 1232"/>
                <a:gd name="T60" fmla="*/ 2578 w 2768"/>
                <a:gd name="T61" fmla="*/ 597 h 1232"/>
                <a:gd name="T62" fmla="*/ 2557 w 2768"/>
                <a:gd name="T63" fmla="*/ 703 h 1232"/>
                <a:gd name="T64" fmla="*/ 2476 w 2768"/>
                <a:gd name="T65" fmla="*/ 737 h 1232"/>
                <a:gd name="T66" fmla="*/ 2379 w 2768"/>
                <a:gd name="T67" fmla="*/ 724 h 1232"/>
                <a:gd name="T68" fmla="*/ 2319 w 2768"/>
                <a:gd name="T69" fmla="*/ 805 h 1232"/>
                <a:gd name="T70" fmla="*/ 2235 w 2768"/>
                <a:gd name="T71" fmla="*/ 830 h 1232"/>
                <a:gd name="T72" fmla="*/ 2087 w 2768"/>
                <a:gd name="T73" fmla="*/ 834 h 1232"/>
                <a:gd name="T74" fmla="*/ 1998 w 2768"/>
                <a:gd name="T75" fmla="*/ 889 h 1232"/>
                <a:gd name="T76" fmla="*/ 1926 w 2768"/>
                <a:gd name="T77" fmla="*/ 889 h 1232"/>
                <a:gd name="T78" fmla="*/ 1841 w 2768"/>
                <a:gd name="T79" fmla="*/ 868 h 1232"/>
                <a:gd name="T80" fmla="*/ 1744 w 2768"/>
                <a:gd name="T81" fmla="*/ 915 h 1232"/>
                <a:gd name="T82" fmla="*/ 1659 w 2768"/>
                <a:gd name="T83" fmla="*/ 940 h 1232"/>
                <a:gd name="T84" fmla="*/ 1591 w 2768"/>
                <a:gd name="T85" fmla="*/ 999 h 1232"/>
                <a:gd name="T86" fmla="*/ 1447 w 2768"/>
                <a:gd name="T87" fmla="*/ 923 h 1232"/>
                <a:gd name="T88" fmla="*/ 1358 w 2768"/>
                <a:gd name="T89" fmla="*/ 910 h 1232"/>
                <a:gd name="T90" fmla="*/ 1219 w 2768"/>
                <a:gd name="T91" fmla="*/ 944 h 1232"/>
                <a:gd name="T92" fmla="*/ 1138 w 2768"/>
                <a:gd name="T93" fmla="*/ 987 h 1232"/>
                <a:gd name="T94" fmla="*/ 1058 w 2768"/>
                <a:gd name="T95" fmla="*/ 949 h 1232"/>
                <a:gd name="T96" fmla="*/ 990 w 2768"/>
                <a:gd name="T97" fmla="*/ 906 h 1232"/>
                <a:gd name="T98" fmla="*/ 922 w 2768"/>
                <a:gd name="T99" fmla="*/ 957 h 1232"/>
                <a:gd name="T100" fmla="*/ 850 w 2768"/>
                <a:gd name="T101" fmla="*/ 915 h 1232"/>
                <a:gd name="T102" fmla="*/ 647 w 2768"/>
                <a:gd name="T103" fmla="*/ 1016 h 1232"/>
                <a:gd name="T104" fmla="*/ 685 w 2768"/>
                <a:gd name="T105" fmla="*/ 1092 h 1232"/>
                <a:gd name="T106" fmla="*/ 711 w 2768"/>
                <a:gd name="T107" fmla="*/ 1160 h 1232"/>
                <a:gd name="T108" fmla="*/ 732 w 2768"/>
                <a:gd name="T109" fmla="*/ 1207 h 1232"/>
                <a:gd name="T110" fmla="*/ 647 w 2768"/>
                <a:gd name="T111" fmla="*/ 1224 h 1232"/>
                <a:gd name="T112" fmla="*/ 575 w 2768"/>
                <a:gd name="T113" fmla="*/ 1211 h 1232"/>
                <a:gd name="T114" fmla="*/ 478 w 2768"/>
                <a:gd name="T115" fmla="*/ 1211 h 1232"/>
                <a:gd name="T116" fmla="*/ 359 w 2768"/>
                <a:gd name="T117" fmla="*/ 1076 h 1232"/>
                <a:gd name="T118" fmla="*/ 224 w 2768"/>
                <a:gd name="T119" fmla="*/ 1008 h 1232"/>
                <a:gd name="T120" fmla="*/ 169 w 2768"/>
                <a:gd name="T121" fmla="*/ 953 h 1232"/>
                <a:gd name="T122" fmla="*/ 0 w 2768"/>
                <a:gd name="T123" fmla="*/ 9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8" h="1232">
                  <a:moveTo>
                    <a:pt x="0" y="949"/>
                  </a:moveTo>
                  <a:lnTo>
                    <a:pt x="4" y="944"/>
                  </a:lnTo>
                  <a:lnTo>
                    <a:pt x="8" y="923"/>
                  </a:lnTo>
                  <a:lnTo>
                    <a:pt x="12" y="915"/>
                  </a:lnTo>
                  <a:lnTo>
                    <a:pt x="16" y="902"/>
                  </a:lnTo>
                  <a:lnTo>
                    <a:pt x="29" y="872"/>
                  </a:lnTo>
                  <a:lnTo>
                    <a:pt x="33" y="864"/>
                  </a:lnTo>
                  <a:lnTo>
                    <a:pt x="42" y="843"/>
                  </a:lnTo>
                  <a:lnTo>
                    <a:pt x="46" y="834"/>
                  </a:lnTo>
                  <a:lnTo>
                    <a:pt x="46" y="826"/>
                  </a:lnTo>
                  <a:lnTo>
                    <a:pt x="46" y="822"/>
                  </a:lnTo>
                  <a:lnTo>
                    <a:pt x="50" y="813"/>
                  </a:lnTo>
                  <a:lnTo>
                    <a:pt x="50" y="805"/>
                  </a:lnTo>
                  <a:lnTo>
                    <a:pt x="55" y="796"/>
                  </a:lnTo>
                  <a:lnTo>
                    <a:pt x="55" y="788"/>
                  </a:lnTo>
                  <a:lnTo>
                    <a:pt x="55" y="779"/>
                  </a:lnTo>
                  <a:lnTo>
                    <a:pt x="55" y="775"/>
                  </a:lnTo>
                  <a:lnTo>
                    <a:pt x="50" y="766"/>
                  </a:lnTo>
                  <a:lnTo>
                    <a:pt x="50" y="758"/>
                  </a:lnTo>
                  <a:lnTo>
                    <a:pt x="50" y="754"/>
                  </a:lnTo>
                  <a:lnTo>
                    <a:pt x="55" y="750"/>
                  </a:lnTo>
                  <a:lnTo>
                    <a:pt x="55" y="745"/>
                  </a:lnTo>
                  <a:lnTo>
                    <a:pt x="55" y="741"/>
                  </a:lnTo>
                  <a:lnTo>
                    <a:pt x="59" y="737"/>
                  </a:lnTo>
                  <a:lnTo>
                    <a:pt x="63" y="733"/>
                  </a:lnTo>
                  <a:lnTo>
                    <a:pt x="72" y="728"/>
                  </a:lnTo>
                  <a:lnTo>
                    <a:pt x="76" y="724"/>
                  </a:lnTo>
                  <a:lnTo>
                    <a:pt x="88" y="720"/>
                  </a:lnTo>
                  <a:lnTo>
                    <a:pt x="97" y="716"/>
                  </a:lnTo>
                  <a:lnTo>
                    <a:pt x="101" y="711"/>
                  </a:lnTo>
                  <a:lnTo>
                    <a:pt x="105" y="711"/>
                  </a:lnTo>
                  <a:lnTo>
                    <a:pt x="110" y="707"/>
                  </a:lnTo>
                  <a:lnTo>
                    <a:pt x="110" y="703"/>
                  </a:lnTo>
                  <a:lnTo>
                    <a:pt x="114" y="699"/>
                  </a:lnTo>
                  <a:lnTo>
                    <a:pt x="118" y="695"/>
                  </a:lnTo>
                  <a:lnTo>
                    <a:pt x="122" y="690"/>
                  </a:lnTo>
                  <a:lnTo>
                    <a:pt x="122" y="686"/>
                  </a:lnTo>
                  <a:lnTo>
                    <a:pt x="135" y="665"/>
                  </a:lnTo>
                  <a:lnTo>
                    <a:pt x="135" y="656"/>
                  </a:lnTo>
                  <a:lnTo>
                    <a:pt x="139" y="652"/>
                  </a:lnTo>
                  <a:lnTo>
                    <a:pt x="143" y="644"/>
                  </a:lnTo>
                  <a:lnTo>
                    <a:pt x="148" y="639"/>
                  </a:lnTo>
                  <a:lnTo>
                    <a:pt x="156" y="631"/>
                  </a:lnTo>
                  <a:lnTo>
                    <a:pt x="165" y="618"/>
                  </a:lnTo>
                  <a:lnTo>
                    <a:pt x="173" y="610"/>
                  </a:lnTo>
                  <a:lnTo>
                    <a:pt x="186" y="597"/>
                  </a:lnTo>
                  <a:lnTo>
                    <a:pt x="190" y="593"/>
                  </a:lnTo>
                  <a:lnTo>
                    <a:pt x="199" y="589"/>
                  </a:lnTo>
                  <a:lnTo>
                    <a:pt x="207" y="580"/>
                  </a:lnTo>
                  <a:lnTo>
                    <a:pt x="215" y="572"/>
                  </a:lnTo>
                  <a:lnTo>
                    <a:pt x="224" y="568"/>
                  </a:lnTo>
                  <a:lnTo>
                    <a:pt x="245" y="555"/>
                  </a:lnTo>
                  <a:lnTo>
                    <a:pt x="249" y="551"/>
                  </a:lnTo>
                  <a:lnTo>
                    <a:pt x="262" y="546"/>
                  </a:lnTo>
                  <a:lnTo>
                    <a:pt x="266" y="546"/>
                  </a:lnTo>
                  <a:lnTo>
                    <a:pt x="270" y="542"/>
                  </a:lnTo>
                  <a:lnTo>
                    <a:pt x="270" y="538"/>
                  </a:lnTo>
                  <a:lnTo>
                    <a:pt x="275" y="534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0" y="521"/>
                  </a:lnTo>
                  <a:lnTo>
                    <a:pt x="270" y="517"/>
                  </a:lnTo>
                  <a:lnTo>
                    <a:pt x="266" y="512"/>
                  </a:lnTo>
                  <a:lnTo>
                    <a:pt x="262" y="508"/>
                  </a:lnTo>
                  <a:lnTo>
                    <a:pt x="258" y="508"/>
                  </a:lnTo>
                  <a:lnTo>
                    <a:pt x="258" y="504"/>
                  </a:lnTo>
                  <a:lnTo>
                    <a:pt x="249" y="504"/>
                  </a:lnTo>
                  <a:lnTo>
                    <a:pt x="232" y="496"/>
                  </a:lnTo>
                  <a:lnTo>
                    <a:pt x="228" y="491"/>
                  </a:lnTo>
                  <a:lnTo>
                    <a:pt x="220" y="491"/>
                  </a:lnTo>
                  <a:lnTo>
                    <a:pt x="215" y="487"/>
                  </a:lnTo>
                  <a:lnTo>
                    <a:pt x="211" y="483"/>
                  </a:lnTo>
                  <a:lnTo>
                    <a:pt x="207" y="483"/>
                  </a:lnTo>
                  <a:lnTo>
                    <a:pt x="203" y="479"/>
                  </a:lnTo>
                  <a:lnTo>
                    <a:pt x="199" y="474"/>
                  </a:lnTo>
                  <a:lnTo>
                    <a:pt x="190" y="470"/>
                  </a:lnTo>
                  <a:lnTo>
                    <a:pt x="190" y="466"/>
                  </a:lnTo>
                  <a:lnTo>
                    <a:pt x="186" y="462"/>
                  </a:lnTo>
                  <a:lnTo>
                    <a:pt x="182" y="457"/>
                  </a:lnTo>
                  <a:lnTo>
                    <a:pt x="182" y="453"/>
                  </a:lnTo>
                  <a:lnTo>
                    <a:pt x="177" y="449"/>
                  </a:lnTo>
                  <a:lnTo>
                    <a:pt x="177" y="445"/>
                  </a:lnTo>
                  <a:lnTo>
                    <a:pt x="173" y="441"/>
                  </a:lnTo>
                  <a:lnTo>
                    <a:pt x="173" y="436"/>
                  </a:lnTo>
                  <a:lnTo>
                    <a:pt x="173" y="432"/>
                  </a:lnTo>
                  <a:lnTo>
                    <a:pt x="173" y="428"/>
                  </a:lnTo>
                  <a:lnTo>
                    <a:pt x="173" y="424"/>
                  </a:lnTo>
                  <a:lnTo>
                    <a:pt x="173" y="419"/>
                  </a:lnTo>
                  <a:lnTo>
                    <a:pt x="173" y="415"/>
                  </a:lnTo>
                  <a:lnTo>
                    <a:pt x="177" y="407"/>
                  </a:lnTo>
                  <a:lnTo>
                    <a:pt x="182" y="394"/>
                  </a:lnTo>
                  <a:lnTo>
                    <a:pt x="182" y="385"/>
                  </a:lnTo>
                  <a:lnTo>
                    <a:pt x="182" y="381"/>
                  </a:lnTo>
                  <a:lnTo>
                    <a:pt x="182" y="377"/>
                  </a:lnTo>
                  <a:lnTo>
                    <a:pt x="182" y="373"/>
                  </a:lnTo>
                  <a:lnTo>
                    <a:pt x="182" y="364"/>
                  </a:lnTo>
                  <a:lnTo>
                    <a:pt x="177" y="360"/>
                  </a:lnTo>
                  <a:lnTo>
                    <a:pt x="173" y="347"/>
                  </a:lnTo>
                  <a:lnTo>
                    <a:pt x="173" y="343"/>
                  </a:lnTo>
                  <a:lnTo>
                    <a:pt x="169" y="335"/>
                  </a:lnTo>
                  <a:lnTo>
                    <a:pt x="169" y="330"/>
                  </a:lnTo>
                  <a:lnTo>
                    <a:pt x="165" y="326"/>
                  </a:lnTo>
                  <a:lnTo>
                    <a:pt x="160" y="301"/>
                  </a:lnTo>
                  <a:lnTo>
                    <a:pt x="156" y="280"/>
                  </a:lnTo>
                  <a:lnTo>
                    <a:pt x="156" y="271"/>
                  </a:lnTo>
                  <a:lnTo>
                    <a:pt x="156" y="263"/>
                  </a:lnTo>
                  <a:lnTo>
                    <a:pt x="152" y="258"/>
                  </a:lnTo>
                  <a:lnTo>
                    <a:pt x="152" y="250"/>
                  </a:lnTo>
                  <a:lnTo>
                    <a:pt x="156" y="246"/>
                  </a:lnTo>
                  <a:lnTo>
                    <a:pt x="156" y="242"/>
                  </a:lnTo>
                  <a:lnTo>
                    <a:pt x="156" y="233"/>
                  </a:lnTo>
                  <a:lnTo>
                    <a:pt x="156" y="229"/>
                  </a:lnTo>
                  <a:lnTo>
                    <a:pt x="156" y="216"/>
                  </a:lnTo>
                  <a:lnTo>
                    <a:pt x="160" y="208"/>
                  </a:lnTo>
                  <a:lnTo>
                    <a:pt x="165" y="199"/>
                  </a:lnTo>
                  <a:lnTo>
                    <a:pt x="165" y="191"/>
                  </a:lnTo>
                  <a:lnTo>
                    <a:pt x="169" y="182"/>
                  </a:lnTo>
                  <a:lnTo>
                    <a:pt x="173" y="174"/>
                  </a:lnTo>
                  <a:lnTo>
                    <a:pt x="177" y="170"/>
                  </a:lnTo>
                  <a:lnTo>
                    <a:pt x="177" y="161"/>
                  </a:lnTo>
                  <a:lnTo>
                    <a:pt x="182" y="157"/>
                  </a:lnTo>
                  <a:lnTo>
                    <a:pt x="186" y="157"/>
                  </a:lnTo>
                  <a:lnTo>
                    <a:pt x="190" y="157"/>
                  </a:lnTo>
                  <a:lnTo>
                    <a:pt x="194" y="161"/>
                  </a:lnTo>
                  <a:lnTo>
                    <a:pt x="199" y="165"/>
                  </a:lnTo>
                  <a:lnTo>
                    <a:pt x="207" y="170"/>
                  </a:lnTo>
                  <a:lnTo>
                    <a:pt x="211" y="174"/>
                  </a:lnTo>
                  <a:lnTo>
                    <a:pt x="215" y="178"/>
                  </a:lnTo>
                  <a:lnTo>
                    <a:pt x="224" y="186"/>
                  </a:lnTo>
                  <a:lnTo>
                    <a:pt x="228" y="191"/>
                  </a:lnTo>
                  <a:lnTo>
                    <a:pt x="228" y="195"/>
                  </a:lnTo>
                  <a:lnTo>
                    <a:pt x="237" y="203"/>
                  </a:lnTo>
                  <a:lnTo>
                    <a:pt x="237" y="208"/>
                  </a:lnTo>
                  <a:lnTo>
                    <a:pt x="241" y="208"/>
                  </a:lnTo>
                  <a:lnTo>
                    <a:pt x="245" y="208"/>
                  </a:lnTo>
                  <a:lnTo>
                    <a:pt x="249" y="208"/>
                  </a:lnTo>
                  <a:lnTo>
                    <a:pt x="254" y="208"/>
                  </a:lnTo>
                  <a:lnTo>
                    <a:pt x="258" y="208"/>
                  </a:lnTo>
                  <a:lnTo>
                    <a:pt x="266" y="203"/>
                  </a:lnTo>
                  <a:lnTo>
                    <a:pt x="270" y="203"/>
                  </a:lnTo>
                  <a:lnTo>
                    <a:pt x="292" y="195"/>
                  </a:lnTo>
                  <a:lnTo>
                    <a:pt x="304" y="186"/>
                  </a:lnTo>
                  <a:lnTo>
                    <a:pt x="317" y="182"/>
                  </a:lnTo>
                  <a:lnTo>
                    <a:pt x="330" y="174"/>
                  </a:lnTo>
                  <a:lnTo>
                    <a:pt x="342" y="170"/>
                  </a:lnTo>
                  <a:lnTo>
                    <a:pt x="359" y="165"/>
                  </a:lnTo>
                  <a:lnTo>
                    <a:pt x="368" y="161"/>
                  </a:lnTo>
                  <a:lnTo>
                    <a:pt x="385" y="157"/>
                  </a:lnTo>
                  <a:lnTo>
                    <a:pt x="393" y="157"/>
                  </a:lnTo>
                  <a:lnTo>
                    <a:pt x="397" y="153"/>
                  </a:lnTo>
                  <a:lnTo>
                    <a:pt x="406" y="153"/>
                  </a:lnTo>
                  <a:lnTo>
                    <a:pt x="410" y="153"/>
                  </a:lnTo>
                  <a:lnTo>
                    <a:pt x="414" y="153"/>
                  </a:lnTo>
                  <a:lnTo>
                    <a:pt x="423" y="157"/>
                  </a:lnTo>
                  <a:lnTo>
                    <a:pt x="427" y="157"/>
                  </a:lnTo>
                  <a:lnTo>
                    <a:pt x="431" y="157"/>
                  </a:lnTo>
                  <a:lnTo>
                    <a:pt x="436" y="157"/>
                  </a:lnTo>
                  <a:lnTo>
                    <a:pt x="444" y="148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4"/>
                  </a:lnTo>
                  <a:lnTo>
                    <a:pt x="465" y="140"/>
                  </a:lnTo>
                  <a:lnTo>
                    <a:pt x="469" y="140"/>
                  </a:lnTo>
                  <a:lnTo>
                    <a:pt x="478" y="140"/>
                  </a:lnTo>
                  <a:lnTo>
                    <a:pt x="486" y="140"/>
                  </a:lnTo>
                  <a:lnTo>
                    <a:pt x="529" y="144"/>
                  </a:lnTo>
                  <a:lnTo>
                    <a:pt x="541" y="144"/>
                  </a:lnTo>
                  <a:lnTo>
                    <a:pt x="546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80" y="144"/>
                  </a:lnTo>
                  <a:lnTo>
                    <a:pt x="584" y="144"/>
                  </a:lnTo>
                  <a:lnTo>
                    <a:pt x="596" y="144"/>
                  </a:lnTo>
                  <a:lnTo>
                    <a:pt x="605" y="144"/>
                  </a:lnTo>
                  <a:lnTo>
                    <a:pt x="613" y="144"/>
                  </a:lnTo>
                  <a:lnTo>
                    <a:pt x="618" y="144"/>
                  </a:lnTo>
                  <a:lnTo>
                    <a:pt x="664" y="148"/>
                  </a:lnTo>
                  <a:lnTo>
                    <a:pt x="673" y="153"/>
                  </a:lnTo>
                  <a:lnTo>
                    <a:pt x="681" y="153"/>
                  </a:lnTo>
                  <a:lnTo>
                    <a:pt x="698" y="157"/>
                  </a:lnTo>
                  <a:lnTo>
                    <a:pt x="707" y="157"/>
                  </a:lnTo>
                  <a:lnTo>
                    <a:pt x="715" y="161"/>
                  </a:lnTo>
                  <a:lnTo>
                    <a:pt x="723" y="161"/>
                  </a:lnTo>
                  <a:lnTo>
                    <a:pt x="745" y="170"/>
                  </a:lnTo>
                  <a:lnTo>
                    <a:pt x="753" y="174"/>
                  </a:lnTo>
                  <a:lnTo>
                    <a:pt x="762" y="174"/>
                  </a:lnTo>
                  <a:lnTo>
                    <a:pt x="795" y="182"/>
                  </a:lnTo>
                  <a:lnTo>
                    <a:pt x="825" y="186"/>
                  </a:lnTo>
                  <a:lnTo>
                    <a:pt x="834" y="191"/>
                  </a:lnTo>
                  <a:lnTo>
                    <a:pt x="838" y="191"/>
                  </a:lnTo>
                  <a:lnTo>
                    <a:pt x="846" y="191"/>
                  </a:lnTo>
                  <a:lnTo>
                    <a:pt x="850" y="191"/>
                  </a:lnTo>
                  <a:lnTo>
                    <a:pt x="859" y="191"/>
                  </a:lnTo>
                  <a:lnTo>
                    <a:pt x="867" y="191"/>
                  </a:lnTo>
                  <a:lnTo>
                    <a:pt x="876" y="191"/>
                  </a:lnTo>
                  <a:lnTo>
                    <a:pt x="884" y="191"/>
                  </a:lnTo>
                  <a:lnTo>
                    <a:pt x="914" y="186"/>
                  </a:lnTo>
                  <a:lnTo>
                    <a:pt x="918" y="186"/>
                  </a:lnTo>
                  <a:lnTo>
                    <a:pt x="931" y="186"/>
                  </a:lnTo>
                  <a:lnTo>
                    <a:pt x="939" y="186"/>
                  </a:lnTo>
                  <a:lnTo>
                    <a:pt x="944" y="186"/>
                  </a:lnTo>
                  <a:lnTo>
                    <a:pt x="956" y="191"/>
                  </a:lnTo>
                  <a:lnTo>
                    <a:pt x="969" y="191"/>
                  </a:lnTo>
                  <a:lnTo>
                    <a:pt x="977" y="195"/>
                  </a:lnTo>
                  <a:lnTo>
                    <a:pt x="1024" y="203"/>
                  </a:lnTo>
                  <a:lnTo>
                    <a:pt x="1028" y="203"/>
                  </a:lnTo>
                  <a:lnTo>
                    <a:pt x="1041" y="203"/>
                  </a:lnTo>
                  <a:lnTo>
                    <a:pt x="1045" y="203"/>
                  </a:lnTo>
                  <a:lnTo>
                    <a:pt x="1062" y="208"/>
                  </a:lnTo>
                  <a:lnTo>
                    <a:pt x="1066" y="208"/>
                  </a:lnTo>
                  <a:lnTo>
                    <a:pt x="1079" y="208"/>
                  </a:lnTo>
                  <a:lnTo>
                    <a:pt x="1083" y="208"/>
                  </a:lnTo>
                  <a:lnTo>
                    <a:pt x="1096" y="203"/>
                  </a:lnTo>
                  <a:lnTo>
                    <a:pt x="1113" y="203"/>
                  </a:lnTo>
                  <a:lnTo>
                    <a:pt x="1121" y="203"/>
                  </a:lnTo>
                  <a:lnTo>
                    <a:pt x="1176" y="195"/>
                  </a:lnTo>
                  <a:lnTo>
                    <a:pt x="1198" y="191"/>
                  </a:lnTo>
                  <a:lnTo>
                    <a:pt x="1219" y="186"/>
                  </a:lnTo>
                  <a:lnTo>
                    <a:pt x="1231" y="182"/>
                  </a:lnTo>
                  <a:lnTo>
                    <a:pt x="1240" y="182"/>
                  </a:lnTo>
                  <a:lnTo>
                    <a:pt x="1248" y="178"/>
                  </a:lnTo>
                  <a:lnTo>
                    <a:pt x="1253" y="178"/>
                  </a:lnTo>
                  <a:lnTo>
                    <a:pt x="1257" y="174"/>
                  </a:lnTo>
                  <a:lnTo>
                    <a:pt x="1265" y="174"/>
                  </a:lnTo>
                  <a:lnTo>
                    <a:pt x="1274" y="165"/>
                  </a:lnTo>
                  <a:lnTo>
                    <a:pt x="1278" y="161"/>
                  </a:lnTo>
                  <a:lnTo>
                    <a:pt x="1286" y="157"/>
                  </a:lnTo>
                  <a:lnTo>
                    <a:pt x="1291" y="153"/>
                  </a:lnTo>
                  <a:lnTo>
                    <a:pt x="1299" y="144"/>
                  </a:lnTo>
                  <a:lnTo>
                    <a:pt x="1316" y="127"/>
                  </a:lnTo>
                  <a:lnTo>
                    <a:pt x="1320" y="119"/>
                  </a:lnTo>
                  <a:lnTo>
                    <a:pt x="1333" y="110"/>
                  </a:lnTo>
                  <a:lnTo>
                    <a:pt x="1337" y="106"/>
                  </a:lnTo>
                  <a:lnTo>
                    <a:pt x="1342" y="102"/>
                  </a:lnTo>
                  <a:lnTo>
                    <a:pt x="1354" y="98"/>
                  </a:lnTo>
                  <a:lnTo>
                    <a:pt x="1363" y="89"/>
                  </a:lnTo>
                  <a:lnTo>
                    <a:pt x="1375" y="81"/>
                  </a:lnTo>
                  <a:lnTo>
                    <a:pt x="1401" y="68"/>
                  </a:lnTo>
                  <a:lnTo>
                    <a:pt x="1409" y="64"/>
                  </a:lnTo>
                  <a:lnTo>
                    <a:pt x="1413" y="59"/>
                  </a:lnTo>
                  <a:lnTo>
                    <a:pt x="1422" y="55"/>
                  </a:lnTo>
                  <a:lnTo>
                    <a:pt x="1426" y="51"/>
                  </a:lnTo>
                  <a:lnTo>
                    <a:pt x="1430" y="47"/>
                  </a:lnTo>
                  <a:lnTo>
                    <a:pt x="1439" y="38"/>
                  </a:lnTo>
                  <a:lnTo>
                    <a:pt x="1443" y="34"/>
                  </a:lnTo>
                  <a:lnTo>
                    <a:pt x="1456" y="21"/>
                  </a:lnTo>
                  <a:lnTo>
                    <a:pt x="1477" y="0"/>
                  </a:lnTo>
                  <a:lnTo>
                    <a:pt x="1477" y="4"/>
                  </a:lnTo>
                  <a:lnTo>
                    <a:pt x="1481" y="9"/>
                  </a:lnTo>
                  <a:lnTo>
                    <a:pt x="1485" y="17"/>
                  </a:lnTo>
                  <a:lnTo>
                    <a:pt x="1490" y="26"/>
                  </a:lnTo>
                  <a:lnTo>
                    <a:pt x="1494" y="30"/>
                  </a:lnTo>
                  <a:lnTo>
                    <a:pt x="1498" y="38"/>
                  </a:lnTo>
                  <a:lnTo>
                    <a:pt x="1502" y="43"/>
                  </a:lnTo>
                  <a:lnTo>
                    <a:pt x="1511" y="51"/>
                  </a:lnTo>
                  <a:lnTo>
                    <a:pt x="1515" y="59"/>
                  </a:lnTo>
                  <a:lnTo>
                    <a:pt x="1524" y="64"/>
                  </a:lnTo>
                  <a:lnTo>
                    <a:pt x="1528" y="72"/>
                  </a:lnTo>
                  <a:lnTo>
                    <a:pt x="1536" y="76"/>
                  </a:lnTo>
                  <a:lnTo>
                    <a:pt x="1540" y="81"/>
                  </a:lnTo>
                  <a:lnTo>
                    <a:pt x="1545" y="85"/>
                  </a:lnTo>
                  <a:lnTo>
                    <a:pt x="1549" y="89"/>
                  </a:lnTo>
                  <a:lnTo>
                    <a:pt x="1557" y="93"/>
                  </a:lnTo>
                  <a:lnTo>
                    <a:pt x="1566" y="98"/>
                  </a:lnTo>
                  <a:lnTo>
                    <a:pt x="1570" y="102"/>
                  </a:lnTo>
                  <a:lnTo>
                    <a:pt x="1579" y="102"/>
                  </a:lnTo>
                  <a:lnTo>
                    <a:pt x="1587" y="106"/>
                  </a:lnTo>
                  <a:lnTo>
                    <a:pt x="1591" y="110"/>
                  </a:lnTo>
                  <a:lnTo>
                    <a:pt x="1600" y="114"/>
                  </a:lnTo>
                  <a:lnTo>
                    <a:pt x="1608" y="114"/>
                  </a:lnTo>
                  <a:lnTo>
                    <a:pt x="1617" y="119"/>
                  </a:lnTo>
                  <a:lnTo>
                    <a:pt x="1625" y="119"/>
                  </a:lnTo>
                  <a:lnTo>
                    <a:pt x="1629" y="123"/>
                  </a:lnTo>
                  <a:lnTo>
                    <a:pt x="1638" y="123"/>
                  </a:lnTo>
                  <a:lnTo>
                    <a:pt x="1651" y="127"/>
                  </a:lnTo>
                  <a:lnTo>
                    <a:pt x="1659" y="127"/>
                  </a:lnTo>
                  <a:lnTo>
                    <a:pt x="1672" y="127"/>
                  </a:lnTo>
                  <a:lnTo>
                    <a:pt x="1684" y="127"/>
                  </a:lnTo>
                  <a:lnTo>
                    <a:pt x="1697" y="127"/>
                  </a:lnTo>
                  <a:lnTo>
                    <a:pt x="1748" y="127"/>
                  </a:lnTo>
                  <a:lnTo>
                    <a:pt x="1761" y="127"/>
                  </a:lnTo>
                  <a:lnTo>
                    <a:pt x="1769" y="127"/>
                  </a:lnTo>
                  <a:lnTo>
                    <a:pt x="1786" y="127"/>
                  </a:lnTo>
                  <a:lnTo>
                    <a:pt x="1799" y="123"/>
                  </a:lnTo>
                  <a:lnTo>
                    <a:pt x="1807" y="123"/>
                  </a:lnTo>
                  <a:lnTo>
                    <a:pt x="1816" y="123"/>
                  </a:lnTo>
                  <a:lnTo>
                    <a:pt x="1862" y="114"/>
                  </a:lnTo>
                  <a:lnTo>
                    <a:pt x="1888" y="110"/>
                  </a:lnTo>
                  <a:lnTo>
                    <a:pt x="1896" y="106"/>
                  </a:lnTo>
                  <a:lnTo>
                    <a:pt x="1909" y="106"/>
                  </a:lnTo>
                  <a:lnTo>
                    <a:pt x="1917" y="102"/>
                  </a:lnTo>
                  <a:lnTo>
                    <a:pt x="1926" y="98"/>
                  </a:lnTo>
                  <a:lnTo>
                    <a:pt x="1938" y="98"/>
                  </a:lnTo>
                  <a:lnTo>
                    <a:pt x="1968" y="85"/>
                  </a:lnTo>
                  <a:lnTo>
                    <a:pt x="2027" y="64"/>
                  </a:lnTo>
                  <a:lnTo>
                    <a:pt x="2040" y="59"/>
                  </a:lnTo>
                  <a:lnTo>
                    <a:pt x="2053" y="55"/>
                  </a:lnTo>
                  <a:lnTo>
                    <a:pt x="2065" y="51"/>
                  </a:lnTo>
                  <a:lnTo>
                    <a:pt x="2078" y="51"/>
                  </a:lnTo>
                  <a:lnTo>
                    <a:pt x="2091" y="47"/>
                  </a:lnTo>
                  <a:lnTo>
                    <a:pt x="2104" y="43"/>
                  </a:lnTo>
                  <a:lnTo>
                    <a:pt x="2133" y="38"/>
                  </a:lnTo>
                  <a:lnTo>
                    <a:pt x="2146" y="34"/>
                  </a:lnTo>
                  <a:lnTo>
                    <a:pt x="2167" y="30"/>
                  </a:lnTo>
                  <a:lnTo>
                    <a:pt x="2188" y="26"/>
                  </a:lnTo>
                  <a:lnTo>
                    <a:pt x="2201" y="21"/>
                  </a:lnTo>
                  <a:lnTo>
                    <a:pt x="2235" y="13"/>
                  </a:lnTo>
                  <a:lnTo>
                    <a:pt x="2252" y="9"/>
                  </a:lnTo>
                  <a:lnTo>
                    <a:pt x="2256" y="9"/>
                  </a:lnTo>
                  <a:lnTo>
                    <a:pt x="2264" y="9"/>
                  </a:lnTo>
                  <a:lnTo>
                    <a:pt x="2273" y="9"/>
                  </a:lnTo>
                  <a:lnTo>
                    <a:pt x="2281" y="4"/>
                  </a:lnTo>
                  <a:lnTo>
                    <a:pt x="2290" y="4"/>
                  </a:lnTo>
                  <a:lnTo>
                    <a:pt x="2294" y="4"/>
                  </a:lnTo>
                  <a:lnTo>
                    <a:pt x="2298" y="9"/>
                  </a:lnTo>
                  <a:lnTo>
                    <a:pt x="2307" y="9"/>
                  </a:lnTo>
                  <a:lnTo>
                    <a:pt x="2311" y="9"/>
                  </a:lnTo>
                  <a:lnTo>
                    <a:pt x="2319" y="13"/>
                  </a:lnTo>
                  <a:lnTo>
                    <a:pt x="2324" y="13"/>
                  </a:lnTo>
                  <a:lnTo>
                    <a:pt x="2332" y="17"/>
                  </a:lnTo>
                  <a:lnTo>
                    <a:pt x="2336" y="21"/>
                  </a:lnTo>
                  <a:lnTo>
                    <a:pt x="2345" y="26"/>
                  </a:lnTo>
                  <a:lnTo>
                    <a:pt x="2366" y="38"/>
                  </a:lnTo>
                  <a:lnTo>
                    <a:pt x="2379" y="47"/>
                  </a:lnTo>
                  <a:lnTo>
                    <a:pt x="2383" y="51"/>
                  </a:lnTo>
                  <a:lnTo>
                    <a:pt x="2396" y="59"/>
                  </a:lnTo>
                  <a:lnTo>
                    <a:pt x="2408" y="64"/>
                  </a:lnTo>
                  <a:lnTo>
                    <a:pt x="2417" y="68"/>
                  </a:lnTo>
                  <a:lnTo>
                    <a:pt x="2425" y="72"/>
                  </a:lnTo>
                  <a:lnTo>
                    <a:pt x="2438" y="76"/>
                  </a:lnTo>
                  <a:lnTo>
                    <a:pt x="2446" y="81"/>
                  </a:lnTo>
                  <a:lnTo>
                    <a:pt x="2459" y="89"/>
                  </a:lnTo>
                  <a:lnTo>
                    <a:pt x="2489" y="102"/>
                  </a:lnTo>
                  <a:lnTo>
                    <a:pt x="2497" y="106"/>
                  </a:lnTo>
                  <a:lnTo>
                    <a:pt x="2501" y="110"/>
                  </a:lnTo>
                  <a:lnTo>
                    <a:pt x="2510" y="110"/>
                  </a:lnTo>
                  <a:lnTo>
                    <a:pt x="2531" y="114"/>
                  </a:lnTo>
                  <a:lnTo>
                    <a:pt x="2548" y="119"/>
                  </a:lnTo>
                  <a:lnTo>
                    <a:pt x="2552" y="123"/>
                  </a:lnTo>
                  <a:lnTo>
                    <a:pt x="2561" y="123"/>
                  </a:lnTo>
                  <a:lnTo>
                    <a:pt x="2565" y="123"/>
                  </a:lnTo>
                  <a:lnTo>
                    <a:pt x="2569" y="123"/>
                  </a:lnTo>
                  <a:lnTo>
                    <a:pt x="2573" y="123"/>
                  </a:lnTo>
                  <a:lnTo>
                    <a:pt x="2582" y="119"/>
                  </a:lnTo>
                  <a:lnTo>
                    <a:pt x="2586" y="114"/>
                  </a:lnTo>
                  <a:lnTo>
                    <a:pt x="2590" y="114"/>
                  </a:lnTo>
                  <a:lnTo>
                    <a:pt x="2595" y="110"/>
                  </a:lnTo>
                  <a:lnTo>
                    <a:pt x="2603" y="102"/>
                  </a:lnTo>
                  <a:lnTo>
                    <a:pt x="2612" y="98"/>
                  </a:lnTo>
                  <a:lnTo>
                    <a:pt x="2624" y="85"/>
                  </a:lnTo>
                  <a:lnTo>
                    <a:pt x="2628" y="81"/>
                  </a:lnTo>
                  <a:lnTo>
                    <a:pt x="2637" y="72"/>
                  </a:lnTo>
                  <a:lnTo>
                    <a:pt x="2637" y="68"/>
                  </a:lnTo>
                  <a:lnTo>
                    <a:pt x="2641" y="64"/>
                  </a:lnTo>
                  <a:lnTo>
                    <a:pt x="2641" y="68"/>
                  </a:lnTo>
                  <a:lnTo>
                    <a:pt x="2645" y="72"/>
                  </a:lnTo>
                  <a:lnTo>
                    <a:pt x="2650" y="76"/>
                  </a:lnTo>
                  <a:lnTo>
                    <a:pt x="2654" y="85"/>
                  </a:lnTo>
                  <a:lnTo>
                    <a:pt x="2658" y="106"/>
                  </a:lnTo>
                  <a:lnTo>
                    <a:pt x="2675" y="144"/>
                  </a:lnTo>
                  <a:lnTo>
                    <a:pt x="2679" y="153"/>
                  </a:lnTo>
                  <a:lnTo>
                    <a:pt x="2684" y="165"/>
                  </a:lnTo>
                  <a:lnTo>
                    <a:pt x="2688" y="174"/>
                  </a:lnTo>
                  <a:lnTo>
                    <a:pt x="2692" y="178"/>
                  </a:lnTo>
                  <a:lnTo>
                    <a:pt x="2700" y="195"/>
                  </a:lnTo>
                  <a:lnTo>
                    <a:pt x="2700" y="199"/>
                  </a:lnTo>
                  <a:lnTo>
                    <a:pt x="2705" y="203"/>
                  </a:lnTo>
                  <a:lnTo>
                    <a:pt x="2709" y="212"/>
                  </a:lnTo>
                  <a:lnTo>
                    <a:pt x="2713" y="225"/>
                  </a:lnTo>
                  <a:lnTo>
                    <a:pt x="2717" y="237"/>
                  </a:lnTo>
                  <a:lnTo>
                    <a:pt x="2726" y="263"/>
                  </a:lnTo>
                  <a:lnTo>
                    <a:pt x="2730" y="271"/>
                  </a:lnTo>
                  <a:lnTo>
                    <a:pt x="2730" y="280"/>
                  </a:lnTo>
                  <a:lnTo>
                    <a:pt x="2734" y="288"/>
                  </a:lnTo>
                  <a:lnTo>
                    <a:pt x="2739" y="292"/>
                  </a:lnTo>
                  <a:lnTo>
                    <a:pt x="2747" y="313"/>
                  </a:lnTo>
                  <a:lnTo>
                    <a:pt x="2751" y="322"/>
                  </a:lnTo>
                  <a:lnTo>
                    <a:pt x="2755" y="326"/>
                  </a:lnTo>
                  <a:lnTo>
                    <a:pt x="2755" y="335"/>
                  </a:lnTo>
                  <a:lnTo>
                    <a:pt x="2760" y="339"/>
                  </a:lnTo>
                  <a:lnTo>
                    <a:pt x="2760" y="347"/>
                  </a:lnTo>
                  <a:lnTo>
                    <a:pt x="2764" y="356"/>
                  </a:lnTo>
                  <a:lnTo>
                    <a:pt x="2764" y="369"/>
                  </a:lnTo>
                  <a:lnTo>
                    <a:pt x="2764" y="385"/>
                  </a:lnTo>
                  <a:lnTo>
                    <a:pt x="2768" y="394"/>
                  </a:lnTo>
                  <a:lnTo>
                    <a:pt x="2768" y="402"/>
                  </a:lnTo>
                  <a:lnTo>
                    <a:pt x="2768" y="415"/>
                  </a:lnTo>
                  <a:lnTo>
                    <a:pt x="2768" y="424"/>
                  </a:lnTo>
                  <a:lnTo>
                    <a:pt x="2768" y="428"/>
                  </a:lnTo>
                  <a:lnTo>
                    <a:pt x="2768" y="432"/>
                  </a:lnTo>
                  <a:lnTo>
                    <a:pt x="2768" y="436"/>
                  </a:lnTo>
                  <a:lnTo>
                    <a:pt x="2764" y="445"/>
                  </a:lnTo>
                  <a:lnTo>
                    <a:pt x="2764" y="449"/>
                  </a:lnTo>
                  <a:lnTo>
                    <a:pt x="2760" y="453"/>
                  </a:lnTo>
                  <a:lnTo>
                    <a:pt x="2755" y="457"/>
                  </a:lnTo>
                  <a:lnTo>
                    <a:pt x="2751" y="462"/>
                  </a:lnTo>
                  <a:lnTo>
                    <a:pt x="2747" y="462"/>
                  </a:lnTo>
                  <a:lnTo>
                    <a:pt x="2739" y="466"/>
                  </a:lnTo>
                  <a:lnTo>
                    <a:pt x="2734" y="470"/>
                  </a:lnTo>
                  <a:lnTo>
                    <a:pt x="2730" y="470"/>
                  </a:lnTo>
                  <a:lnTo>
                    <a:pt x="2722" y="470"/>
                  </a:lnTo>
                  <a:lnTo>
                    <a:pt x="2709" y="474"/>
                  </a:lnTo>
                  <a:lnTo>
                    <a:pt x="2700" y="479"/>
                  </a:lnTo>
                  <a:lnTo>
                    <a:pt x="2688" y="479"/>
                  </a:lnTo>
                  <a:lnTo>
                    <a:pt x="2675" y="479"/>
                  </a:lnTo>
                  <a:lnTo>
                    <a:pt x="2671" y="483"/>
                  </a:lnTo>
                  <a:lnTo>
                    <a:pt x="2667" y="483"/>
                  </a:lnTo>
                  <a:lnTo>
                    <a:pt x="2658" y="483"/>
                  </a:lnTo>
                  <a:lnTo>
                    <a:pt x="2650" y="483"/>
                  </a:lnTo>
                  <a:lnTo>
                    <a:pt x="2645" y="483"/>
                  </a:lnTo>
                  <a:lnTo>
                    <a:pt x="2637" y="483"/>
                  </a:lnTo>
                  <a:lnTo>
                    <a:pt x="2633" y="479"/>
                  </a:lnTo>
                  <a:lnTo>
                    <a:pt x="2616" y="479"/>
                  </a:lnTo>
                  <a:lnTo>
                    <a:pt x="2612" y="474"/>
                  </a:lnTo>
                  <a:lnTo>
                    <a:pt x="2607" y="474"/>
                  </a:lnTo>
                  <a:lnTo>
                    <a:pt x="2603" y="474"/>
                  </a:lnTo>
                  <a:lnTo>
                    <a:pt x="2599" y="479"/>
                  </a:lnTo>
                  <a:lnTo>
                    <a:pt x="2595" y="483"/>
                  </a:lnTo>
                  <a:lnTo>
                    <a:pt x="2590" y="487"/>
                  </a:lnTo>
                  <a:lnTo>
                    <a:pt x="2590" y="491"/>
                  </a:lnTo>
                  <a:lnTo>
                    <a:pt x="2586" y="496"/>
                  </a:lnTo>
                  <a:lnTo>
                    <a:pt x="2586" y="500"/>
                  </a:lnTo>
                  <a:lnTo>
                    <a:pt x="2582" y="504"/>
                  </a:lnTo>
                  <a:lnTo>
                    <a:pt x="2582" y="512"/>
                  </a:lnTo>
                  <a:lnTo>
                    <a:pt x="2582" y="517"/>
                  </a:lnTo>
                  <a:lnTo>
                    <a:pt x="2578" y="521"/>
                  </a:lnTo>
                  <a:lnTo>
                    <a:pt x="2578" y="525"/>
                  </a:lnTo>
                  <a:lnTo>
                    <a:pt x="2578" y="534"/>
                  </a:lnTo>
                  <a:lnTo>
                    <a:pt x="2578" y="542"/>
                  </a:lnTo>
                  <a:lnTo>
                    <a:pt x="2578" y="551"/>
                  </a:lnTo>
                  <a:lnTo>
                    <a:pt x="2578" y="572"/>
                  </a:lnTo>
                  <a:lnTo>
                    <a:pt x="2578" y="584"/>
                  </a:lnTo>
                  <a:lnTo>
                    <a:pt x="2578" y="593"/>
                  </a:lnTo>
                  <a:lnTo>
                    <a:pt x="2578" y="597"/>
                  </a:lnTo>
                  <a:lnTo>
                    <a:pt x="2578" y="606"/>
                  </a:lnTo>
                  <a:lnTo>
                    <a:pt x="2578" y="610"/>
                  </a:lnTo>
                  <a:lnTo>
                    <a:pt x="2573" y="614"/>
                  </a:lnTo>
                  <a:lnTo>
                    <a:pt x="2573" y="618"/>
                  </a:lnTo>
                  <a:lnTo>
                    <a:pt x="2569" y="635"/>
                  </a:lnTo>
                  <a:lnTo>
                    <a:pt x="2565" y="644"/>
                  </a:lnTo>
                  <a:lnTo>
                    <a:pt x="2561" y="648"/>
                  </a:lnTo>
                  <a:lnTo>
                    <a:pt x="2561" y="656"/>
                  </a:lnTo>
                  <a:lnTo>
                    <a:pt x="2561" y="661"/>
                  </a:lnTo>
                  <a:lnTo>
                    <a:pt x="2557" y="665"/>
                  </a:lnTo>
                  <a:lnTo>
                    <a:pt x="2557" y="673"/>
                  </a:lnTo>
                  <a:lnTo>
                    <a:pt x="2557" y="690"/>
                  </a:lnTo>
                  <a:lnTo>
                    <a:pt x="2557" y="695"/>
                  </a:lnTo>
                  <a:lnTo>
                    <a:pt x="2557" y="703"/>
                  </a:lnTo>
                  <a:lnTo>
                    <a:pt x="2552" y="716"/>
                  </a:lnTo>
                  <a:lnTo>
                    <a:pt x="2552" y="728"/>
                  </a:lnTo>
                  <a:lnTo>
                    <a:pt x="2548" y="741"/>
                  </a:lnTo>
                  <a:lnTo>
                    <a:pt x="2544" y="758"/>
                  </a:lnTo>
                  <a:lnTo>
                    <a:pt x="2544" y="762"/>
                  </a:lnTo>
                  <a:lnTo>
                    <a:pt x="2535" y="758"/>
                  </a:lnTo>
                  <a:lnTo>
                    <a:pt x="2531" y="758"/>
                  </a:lnTo>
                  <a:lnTo>
                    <a:pt x="2523" y="754"/>
                  </a:lnTo>
                  <a:lnTo>
                    <a:pt x="2518" y="750"/>
                  </a:lnTo>
                  <a:lnTo>
                    <a:pt x="2510" y="745"/>
                  </a:lnTo>
                  <a:lnTo>
                    <a:pt x="2501" y="741"/>
                  </a:lnTo>
                  <a:lnTo>
                    <a:pt x="2493" y="741"/>
                  </a:lnTo>
                  <a:lnTo>
                    <a:pt x="2485" y="737"/>
                  </a:lnTo>
                  <a:lnTo>
                    <a:pt x="2476" y="737"/>
                  </a:lnTo>
                  <a:lnTo>
                    <a:pt x="2468" y="737"/>
                  </a:lnTo>
                  <a:lnTo>
                    <a:pt x="2455" y="733"/>
                  </a:lnTo>
                  <a:lnTo>
                    <a:pt x="2451" y="733"/>
                  </a:lnTo>
                  <a:lnTo>
                    <a:pt x="2442" y="733"/>
                  </a:lnTo>
                  <a:lnTo>
                    <a:pt x="2438" y="733"/>
                  </a:lnTo>
                  <a:lnTo>
                    <a:pt x="2421" y="724"/>
                  </a:lnTo>
                  <a:lnTo>
                    <a:pt x="2417" y="724"/>
                  </a:lnTo>
                  <a:lnTo>
                    <a:pt x="2413" y="724"/>
                  </a:lnTo>
                  <a:lnTo>
                    <a:pt x="2404" y="720"/>
                  </a:lnTo>
                  <a:lnTo>
                    <a:pt x="2400" y="720"/>
                  </a:lnTo>
                  <a:lnTo>
                    <a:pt x="2396" y="720"/>
                  </a:lnTo>
                  <a:lnTo>
                    <a:pt x="2391" y="720"/>
                  </a:lnTo>
                  <a:lnTo>
                    <a:pt x="2383" y="724"/>
                  </a:lnTo>
                  <a:lnTo>
                    <a:pt x="2379" y="724"/>
                  </a:lnTo>
                  <a:lnTo>
                    <a:pt x="2370" y="724"/>
                  </a:lnTo>
                  <a:lnTo>
                    <a:pt x="2366" y="728"/>
                  </a:lnTo>
                  <a:lnTo>
                    <a:pt x="2358" y="733"/>
                  </a:lnTo>
                  <a:lnTo>
                    <a:pt x="2358" y="737"/>
                  </a:lnTo>
                  <a:lnTo>
                    <a:pt x="2353" y="737"/>
                  </a:lnTo>
                  <a:lnTo>
                    <a:pt x="2349" y="741"/>
                  </a:lnTo>
                  <a:lnTo>
                    <a:pt x="2345" y="745"/>
                  </a:lnTo>
                  <a:lnTo>
                    <a:pt x="2345" y="754"/>
                  </a:lnTo>
                  <a:lnTo>
                    <a:pt x="2341" y="758"/>
                  </a:lnTo>
                  <a:lnTo>
                    <a:pt x="2332" y="779"/>
                  </a:lnTo>
                  <a:lnTo>
                    <a:pt x="2332" y="788"/>
                  </a:lnTo>
                  <a:lnTo>
                    <a:pt x="2328" y="796"/>
                  </a:lnTo>
                  <a:lnTo>
                    <a:pt x="2324" y="800"/>
                  </a:lnTo>
                  <a:lnTo>
                    <a:pt x="2319" y="805"/>
                  </a:lnTo>
                  <a:lnTo>
                    <a:pt x="2315" y="809"/>
                  </a:lnTo>
                  <a:lnTo>
                    <a:pt x="2315" y="813"/>
                  </a:lnTo>
                  <a:lnTo>
                    <a:pt x="2311" y="813"/>
                  </a:lnTo>
                  <a:lnTo>
                    <a:pt x="2307" y="817"/>
                  </a:lnTo>
                  <a:lnTo>
                    <a:pt x="2303" y="817"/>
                  </a:lnTo>
                  <a:lnTo>
                    <a:pt x="2298" y="822"/>
                  </a:lnTo>
                  <a:lnTo>
                    <a:pt x="2294" y="822"/>
                  </a:lnTo>
                  <a:lnTo>
                    <a:pt x="2290" y="822"/>
                  </a:lnTo>
                  <a:lnTo>
                    <a:pt x="2286" y="826"/>
                  </a:lnTo>
                  <a:lnTo>
                    <a:pt x="2281" y="826"/>
                  </a:lnTo>
                  <a:lnTo>
                    <a:pt x="2273" y="826"/>
                  </a:lnTo>
                  <a:lnTo>
                    <a:pt x="2247" y="826"/>
                  </a:lnTo>
                  <a:lnTo>
                    <a:pt x="2239" y="830"/>
                  </a:lnTo>
                  <a:lnTo>
                    <a:pt x="2235" y="830"/>
                  </a:lnTo>
                  <a:lnTo>
                    <a:pt x="2222" y="830"/>
                  </a:lnTo>
                  <a:lnTo>
                    <a:pt x="2205" y="838"/>
                  </a:lnTo>
                  <a:lnTo>
                    <a:pt x="2192" y="838"/>
                  </a:lnTo>
                  <a:lnTo>
                    <a:pt x="2150" y="847"/>
                  </a:lnTo>
                  <a:lnTo>
                    <a:pt x="2146" y="847"/>
                  </a:lnTo>
                  <a:lnTo>
                    <a:pt x="2137" y="847"/>
                  </a:lnTo>
                  <a:lnTo>
                    <a:pt x="2129" y="851"/>
                  </a:lnTo>
                  <a:lnTo>
                    <a:pt x="2129" y="847"/>
                  </a:lnTo>
                  <a:lnTo>
                    <a:pt x="2125" y="847"/>
                  </a:lnTo>
                  <a:lnTo>
                    <a:pt x="2116" y="847"/>
                  </a:lnTo>
                  <a:lnTo>
                    <a:pt x="2112" y="847"/>
                  </a:lnTo>
                  <a:lnTo>
                    <a:pt x="2104" y="843"/>
                  </a:lnTo>
                  <a:lnTo>
                    <a:pt x="2091" y="838"/>
                  </a:lnTo>
                  <a:lnTo>
                    <a:pt x="2087" y="834"/>
                  </a:lnTo>
                  <a:lnTo>
                    <a:pt x="2082" y="834"/>
                  </a:lnTo>
                  <a:lnTo>
                    <a:pt x="2078" y="834"/>
                  </a:lnTo>
                  <a:lnTo>
                    <a:pt x="2074" y="834"/>
                  </a:lnTo>
                  <a:lnTo>
                    <a:pt x="2070" y="834"/>
                  </a:lnTo>
                  <a:lnTo>
                    <a:pt x="2065" y="834"/>
                  </a:lnTo>
                  <a:lnTo>
                    <a:pt x="2061" y="834"/>
                  </a:lnTo>
                  <a:lnTo>
                    <a:pt x="2057" y="834"/>
                  </a:lnTo>
                  <a:lnTo>
                    <a:pt x="2057" y="838"/>
                  </a:lnTo>
                  <a:lnTo>
                    <a:pt x="2053" y="838"/>
                  </a:lnTo>
                  <a:lnTo>
                    <a:pt x="2049" y="843"/>
                  </a:lnTo>
                  <a:lnTo>
                    <a:pt x="2044" y="847"/>
                  </a:lnTo>
                  <a:lnTo>
                    <a:pt x="2027" y="860"/>
                  </a:lnTo>
                  <a:lnTo>
                    <a:pt x="2019" y="868"/>
                  </a:lnTo>
                  <a:lnTo>
                    <a:pt x="1998" y="889"/>
                  </a:lnTo>
                  <a:lnTo>
                    <a:pt x="1993" y="894"/>
                  </a:lnTo>
                  <a:lnTo>
                    <a:pt x="1989" y="898"/>
                  </a:lnTo>
                  <a:lnTo>
                    <a:pt x="1981" y="898"/>
                  </a:lnTo>
                  <a:lnTo>
                    <a:pt x="1977" y="902"/>
                  </a:lnTo>
                  <a:lnTo>
                    <a:pt x="1972" y="902"/>
                  </a:lnTo>
                  <a:lnTo>
                    <a:pt x="1968" y="902"/>
                  </a:lnTo>
                  <a:lnTo>
                    <a:pt x="1964" y="902"/>
                  </a:lnTo>
                  <a:lnTo>
                    <a:pt x="1960" y="902"/>
                  </a:lnTo>
                  <a:lnTo>
                    <a:pt x="1955" y="902"/>
                  </a:lnTo>
                  <a:lnTo>
                    <a:pt x="1947" y="902"/>
                  </a:lnTo>
                  <a:lnTo>
                    <a:pt x="1943" y="898"/>
                  </a:lnTo>
                  <a:lnTo>
                    <a:pt x="1938" y="894"/>
                  </a:lnTo>
                  <a:lnTo>
                    <a:pt x="1930" y="889"/>
                  </a:lnTo>
                  <a:lnTo>
                    <a:pt x="1926" y="889"/>
                  </a:lnTo>
                  <a:lnTo>
                    <a:pt x="1917" y="881"/>
                  </a:lnTo>
                  <a:lnTo>
                    <a:pt x="1913" y="877"/>
                  </a:lnTo>
                  <a:lnTo>
                    <a:pt x="1905" y="872"/>
                  </a:lnTo>
                  <a:lnTo>
                    <a:pt x="1900" y="868"/>
                  </a:lnTo>
                  <a:lnTo>
                    <a:pt x="1896" y="868"/>
                  </a:lnTo>
                  <a:lnTo>
                    <a:pt x="1888" y="868"/>
                  </a:lnTo>
                  <a:lnTo>
                    <a:pt x="1883" y="864"/>
                  </a:lnTo>
                  <a:lnTo>
                    <a:pt x="1875" y="864"/>
                  </a:lnTo>
                  <a:lnTo>
                    <a:pt x="1866" y="864"/>
                  </a:lnTo>
                  <a:lnTo>
                    <a:pt x="1862" y="864"/>
                  </a:lnTo>
                  <a:lnTo>
                    <a:pt x="1858" y="868"/>
                  </a:lnTo>
                  <a:lnTo>
                    <a:pt x="1854" y="868"/>
                  </a:lnTo>
                  <a:lnTo>
                    <a:pt x="1845" y="868"/>
                  </a:lnTo>
                  <a:lnTo>
                    <a:pt x="1841" y="868"/>
                  </a:lnTo>
                  <a:lnTo>
                    <a:pt x="1837" y="872"/>
                  </a:lnTo>
                  <a:lnTo>
                    <a:pt x="1833" y="872"/>
                  </a:lnTo>
                  <a:lnTo>
                    <a:pt x="1824" y="877"/>
                  </a:lnTo>
                  <a:lnTo>
                    <a:pt x="1820" y="877"/>
                  </a:lnTo>
                  <a:lnTo>
                    <a:pt x="1816" y="881"/>
                  </a:lnTo>
                  <a:lnTo>
                    <a:pt x="1811" y="885"/>
                  </a:lnTo>
                  <a:lnTo>
                    <a:pt x="1790" y="898"/>
                  </a:lnTo>
                  <a:lnTo>
                    <a:pt x="1782" y="902"/>
                  </a:lnTo>
                  <a:lnTo>
                    <a:pt x="1773" y="906"/>
                  </a:lnTo>
                  <a:lnTo>
                    <a:pt x="1769" y="910"/>
                  </a:lnTo>
                  <a:lnTo>
                    <a:pt x="1761" y="910"/>
                  </a:lnTo>
                  <a:lnTo>
                    <a:pt x="1756" y="910"/>
                  </a:lnTo>
                  <a:lnTo>
                    <a:pt x="1748" y="915"/>
                  </a:lnTo>
                  <a:lnTo>
                    <a:pt x="1744" y="915"/>
                  </a:lnTo>
                  <a:lnTo>
                    <a:pt x="1735" y="915"/>
                  </a:lnTo>
                  <a:lnTo>
                    <a:pt x="1718" y="915"/>
                  </a:lnTo>
                  <a:lnTo>
                    <a:pt x="1710" y="915"/>
                  </a:lnTo>
                  <a:lnTo>
                    <a:pt x="1706" y="915"/>
                  </a:lnTo>
                  <a:lnTo>
                    <a:pt x="1697" y="915"/>
                  </a:lnTo>
                  <a:lnTo>
                    <a:pt x="1693" y="915"/>
                  </a:lnTo>
                  <a:lnTo>
                    <a:pt x="1689" y="915"/>
                  </a:lnTo>
                  <a:lnTo>
                    <a:pt x="1684" y="919"/>
                  </a:lnTo>
                  <a:lnTo>
                    <a:pt x="1680" y="923"/>
                  </a:lnTo>
                  <a:lnTo>
                    <a:pt x="1676" y="923"/>
                  </a:lnTo>
                  <a:lnTo>
                    <a:pt x="1672" y="927"/>
                  </a:lnTo>
                  <a:lnTo>
                    <a:pt x="1668" y="932"/>
                  </a:lnTo>
                  <a:lnTo>
                    <a:pt x="1663" y="936"/>
                  </a:lnTo>
                  <a:lnTo>
                    <a:pt x="1659" y="940"/>
                  </a:lnTo>
                  <a:lnTo>
                    <a:pt x="1659" y="944"/>
                  </a:lnTo>
                  <a:lnTo>
                    <a:pt x="1655" y="957"/>
                  </a:lnTo>
                  <a:lnTo>
                    <a:pt x="1651" y="965"/>
                  </a:lnTo>
                  <a:lnTo>
                    <a:pt x="1646" y="970"/>
                  </a:lnTo>
                  <a:lnTo>
                    <a:pt x="1646" y="974"/>
                  </a:lnTo>
                  <a:lnTo>
                    <a:pt x="1642" y="978"/>
                  </a:lnTo>
                  <a:lnTo>
                    <a:pt x="1638" y="982"/>
                  </a:lnTo>
                  <a:lnTo>
                    <a:pt x="1629" y="987"/>
                  </a:lnTo>
                  <a:lnTo>
                    <a:pt x="1625" y="991"/>
                  </a:lnTo>
                  <a:lnTo>
                    <a:pt x="1617" y="995"/>
                  </a:lnTo>
                  <a:lnTo>
                    <a:pt x="1612" y="995"/>
                  </a:lnTo>
                  <a:lnTo>
                    <a:pt x="1604" y="999"/>
                  </a:lnTo>
                  <a:lnTo>
                    <a:pt x="1600" y="999"/>
                  </a:lnTo>
                  <a:lnTo>
                    <a:pt x="1591" y="999"/>
                  </a:lnTo>
                  <a:lnTo>
                    <a:pt x="1587" y="999"/>
                  </a:lnTo>
                  <a:lnTo>
                    <a:pt x="1583" y="999"/>
                  </a:lnTo>
                  <a:lnTo>
                    <a:pt x="1579" y="995"/>
                  </a:lnTo>
                  <a:lnTo>
                    <a:pt x="1570" y="995"/>
                  </a:lnTo>
                  <a:lnTo>
                    <a:pt x="1562" y="991"/>
                  </a:lnTo>
                  <a:lnTo>
                    <a:pt x="1557" y="987"/>
                  </a:lnTo>
                  <a:lnTo>
                    <a:pt x="1549" y="987"/>
                  </a:lnTo>
                  <a:lnTo>
                    <a:pt x="1540" y="982"/>
                  </a:lnTo>
                  <a:lnTo>
                    <a:pt x="1536" y="978"/>
                  </a:lnTo>
                  <a:lnTo>
                    <a:pt x="1524" y="970"/>
                  </a:lnTo>
                  <a:lnTo>
                    <a:pt x="1498" y="953"/>
                  </a:lnTo>
                  <a:lnTo>
                    <a:pt x="1481" y="940"/>
                  </a:lnTo>
                  <a:lnTo>
                    <a:pt x="1460" y="932"/>
                  </a:lnTo>
                  <a:lnTo>
                    <a:pt x="1447" y="923"/>
                  </a:lnTo>
                  <a:lnTo>
                    <a:pt x="1439" y="919"/>
                  </a:lnTo>
                  <a:lnTo>
                    <a:pt x="1435" y="919"/>
                  </a:lnTo>
                  <a:lnTo>
                    <a:pt x="1426" y="915"/>
                  </a:lnTo>
                  <a:lnTo>
                    <a:pt x="1422" y="910"/>
                  </a:lnTo>
                  <a:lnTo>
                    <a:pt x="1413" y="910"/>
                  </a:lnTo>
                  <a:lnTo>
                    <a:pt x="1405" y="906"/>
                  </a:lnTo>
                  <a:lnTo>
                    <a:pt x="1401" y="906"/>
                  </a:lnTo>
                  <a:lnTo>
                    <a:pt x="1392" y="906"/>
                  </a:lnTo>
                  <a:lnTo>
                    <a:pt x="1388" y="906"/>
                  </a:lnTo>
                  <a:lnTo>
                    <a:pt x="1384" y="906"/>
                  </a:lnTo>
                  <a:lnTo>
                    <a:pt x="1375" y="906"/>
                  </a:lnTo>
                  <a:lnTo>
                    <a:pt x="1371" y="906"/>
                  </a:lnTo>
                  <a:lnTo>
                    <a:pt x="1367" y="910"/>
                  </a:lnTo>
                  <a:lnTo>
                    <a:pt x="1358" y="910"/>
                  </a:lnTo>
                  <a:lnTo>
                    <a:pt x="1350" y="915"/>
                  </a:lnTo>
                  <a:lnTo>
                    <a:pt x="1325" y="927"/>
                  </a:lnTo>
                  <a:lnTo>
                    <a:pt x="1312" y="932"/>
                  </a:lnTo>
                  <a:lnTo>
                    <a:pt x="1308" y="936"/>
                  </a:lnTo>
                  <a:lnTo>
                    <a:pt x="1299" y="940"/>
                  </a:lnTo>
                  <a:lnTo>
                    <a:pt x="1291" y="940"/>
                  </a:lnTo>
                  <a:lnTo>
                    <a:pt x="1282" y="944"/>
                  </a:lnTo>
                  <a:lnTo>
                    <a:pt x="1274" y="944"/>
                  </a:lnTo>
                  <a:lnTo>
                    <a:pt x="1265" y="944"/>
                  </a:lnTo>
                  <a:lnTo>
                    <a:pt x="1257" y="949"/>
                  </a:lnTo>
                  <a:lnTo>
                    <a:pt x="1244" y="949"/>
                  </a:lnTo>
                  <a:lnTo>
                    <a:pt x="1236" y="949"/>
                  </a:lnTo>
                  <a:lnTo>
                    <a:pt x="1227" y="944"/>
                  </a:lnTo>
                  <a:lnTo>
                    <a:pt x="1219" y="944"/>
                  </a:lnTo>
                  <a:lnTo>
                    <a:pt x="1210" y="944"/>
                  </a:lnTo>
                  <a:lnTo>
                    <a:pt x="1206" y="944"/>
                  </a:lnTo>
                  <a:lnTo>
                    <a:pt x="1206" y="949"/>
                  </a:lnTo>
                  <a:lnTo>
                    <a:pt x="1193" y="957"/>
                  </a:lnTo>
                  <a:lnTo>
                    <a:pt x="1189" y="961"/>
                  </a:lnTo>
                  <a:lnTo>
                    <a:pt x="1185" y="965"/>
                  </a:lnTo>
                  <a:lnTo>
                    <a:pt x="1181" y="970"/>
                  </a:lnTo>
                  <a:lnTo>
                    <a:pt x="1176" y="974"/>
                  </a:lnTo>
                  <a:lnTo>
                    <a:pt x="1172" y="978"/>
                  </a:lnTo>
                  <a:lnTo>
                    <a:pt x="1164" y="978"/>
                  </a:lnTo>
                  <a:lnTo>
                    <a:pt x="1159" y="982"/>
                  </a:lnTo>
                  <a:lnTo>
                    <a:pt x="1155" y="982"/>
                  </a:lnTo>
                  <a:lnTo>
                    <a:pt x="1143" y="987"/>
                  </a:lnTo>
                  <a:lnTo>
                    <a:pt x="1138" y="987"/>
                  </a:lnTo>
                  <a:lnTo>
                    <a:pt x="1126" y="982"/>
                  </a:lnTo>
                  <a:lnTo>
                    <a:pt x="1121" y="982"/>
                  </a:lnTo>
                  <a:lnTo>
                    <a:pt x="1113" y="982"/>
                  </a:lnTo>
                  <a:lnTo>
                    <a:pt x="1109" y="982"/>
                  </a:lnTo>
                  <a:lnTo>
                    <a:pt x="1100" y="978"/>
                  </a:lnTo>
                  <a:lnTo>
                    <a:pt x="1096" y="978"/>
                  </a:lnTo>
                  <a:lnTo>
                    <a:pt x="1092" y="974"/>
                  </a:lnTo>
                  <a:lnTo>
                    <a:pt x="1088" y="974"/>
                  </a:lnTo>
                  <a:lnTo>
                    <a:pt x="1083" y="970"/>
                  </a:lnTo>
                  <a:lnTo>
                    <a:pt x="1079" y="965"/>
                  </a:lnTo>
                  <a:lnTo>
                    <a:pt x="1075" y="965"/>
                  </a:lnTo>
                  <a:lnTo>
                    <a:pt x="1066" y="957"/>
                  </a:lnTo>
                  <a:lnTo>
                    <a:pt x="1062" y="953"/>
                  </a:lnTo>
                  <a:lnTo>
                    <a:pt x="1058" y="949"/>
                  </a:lnTo>
                  <a:lnTo>
                    <a:pt x="1054" y="940"/>
                  </a:lnTo>
                  <a:lnTo>
                    <a:pt x="1045" y="936"/>
                  </a:lnTo>
                  <a:lnTo>
                    <a:pt x="1045" y="927"/>
                  </a:lnTo>
                  <a:lnTo>
                    <a:pt x="1037" y="915"/>
                  </a:lnTo>
                  <a:lnTo>
                    <a:pt x="1032" y="910"/>
                  </a:lnTo>
                  <a:lnTo>
                    <a:pt x="1028" y="906"/>
                  </a:lnTo>
                  <a:lnTo>
                    <a:pt x="1024" y="902"/>
                  </a:lnTo>
                  <a:lnTo>
                    <a:pt x="1020" y="898"/>
                  </a:lnTo>
                  <a:lnTo>
                    <a:pt x="1016" y="898"/>
                  </a:lnTo>
                  <a:lnTo>
                    <a:pt x="1011" y="898"/>
                  </a:lnTo>
                  <a:lnTo>
                    <a:pt x="1007" y="898"/>
                  </a:lnTo>
                  <a:lnTo>
                    <a:pt x="1003" y="902"/>
                  </a:lnTo>
                  <a:lnTo>
                    <a:pt x="999" y="902"/>
                  </a:lnTo>
                  <a:lnTo>
                    <a:pt x="990" y="906"/>
                  </a:lnTo>
                  <a:lnTo>
                    <a:pt x="986" y="910"/>
                  </a:lnTo>
                  <a:lnTo>
                    <a:pt x="982" y="915"/>
                  </a:lnTo>
                  <a:lnTo>
                    <a:pt x="965" y="936"/>
                  </a:lnTo>
                  <a:lnTo>
                    <a:pt x="961" y="936"/>
                  </a:lnTo>
                  <a:lnTo>
                    <a:pt x="956" y="940"/>
                  </a:lnTo>
                  <a:lnTo>
                    <a:pt x="952" y="944"/>
                  </a:lnTo>
                  <a:lnTo>
                    <a:pt x="952" y="949"/>
                  </a:lnTo>
                  <a:lnTo>
                    <a:pt x="948" y="949"/>
                  </a:lnTo>
                  <a:lnTo>
                    <a:pt x="944" y="953"/>
                  </a:lnTo>
                  <a:lnTo>
                    <a:pt x="939" y="953"/>
                  </a:lnTo>
                  <a:lnTo>
                    <a:pt x="935" y="953"/>
                  </a:lnTo>
                  <a:lnTo>
                    <a:pt x="931" y="957"/>
                  </a:lnTo>
                  <a:lnTo>
                    <a:pt x="927" y="957"/>
                  </a:lnTo>
                  <a:lnTo>
                    <a:pt x="922" y="957"/>
                  </a:lnTo>
                  <a:lnTo>
                    <a:pt x="918" y="957"/>
                  </a:lnTo>
                  <a:lnTo>
                    <a:pt x="914" y="957"/>
                  </a:lnTo>
                  <a:lnTo>
                    <a:pt x="910" y="957"/>
                  </a:lnTo>
                  <a:lnTo>
                    <a:pt x="905" y="953"/>
                  </a:lnTo>
                  <a:lnTo>
                    <a:pt x="901" y="953"/>
                  </a:lnTo>
                  <a:lnTo>
                    <a:pt x="897" y="949"/>
                  </a:lnTo>
                  <a:lnTo>
                    <a:pt x="893" y="944"/>
                  </a:lnTo>
                  <a:lnTo>
                    <a:pt x="880" y="927"/>
                  </a:lnTo>
                  <a:lnTo>
                    <a:pt x="876" y="923"/>
                  </a:lnTo>
                  <a:lnTo>
                    <a:pt x="872" y="919"/>
                  </a:lnTo>
                  <a:lnTo>
                    <a:pt x="867" y="919"/>
                  </a:lnTo>
                  <a:lnTo>
                    <a:pt x="863" y="915"/>
                  </a:lnTo>
                  <a:lnTo>
                    <a:pt x="855" y="915"/>
                  </a:lnTo>
                  <a:lnTo>
                    <a:pt x="850" y="915"/>
                  </a:lnTo>
                  <a:lnTo>
                    <a:pt x="842" y="915"/>
                  </a:lnTo>
                  <a:lnTo>
                    <a:pt x="834" y="919"/>
                  </a:lnTo>
                  <a:lnTo>
                    <a:pt x="829" y="923"/>
                  </a:lnTo>
                  <a:lnTo>
                    <a:pt x="821" y="923"/>
                  </a:lnTo>
                  <a:lnTo>
                    <a:pt x="817" y="927"/>
                  </a:lnTo>
                  <a:lnTo>
                    <a:pt x="804" y="932"/>
                  </a:lnTo>
                  <a:lnTo>
                    <a:pt x="745" y="961"/>
                  </a:lnTo>
                  <a:lnTo>
                    <a:pt x="694" y="991"/>
                  </a:lnTo>
                  <a:lnTo>
                    <a:pt x="677" y="999"/>
                  </a:lnTo>
                  <a:lnTo>
                    <a:pt x="668" y="1004"/>
                  </a:lnTo>
                  <a:lnTo>
                    <a:pt x="660" y="1008"/>
                  </a:lnTo>
                  <a:lnTo>
                    <a:pt x="656" y="1012"/>
                  </a:lnTo>
                  <a:lnTo>
                    <a:pt x="651" y="1016"/>
                  </a:lnTo>
                  <a:lnTo>
                    <a:pt x="647" y="1016"/>
                  </a:lnTo>
                  <a:lnTo>
                    <a:pt x="643" y="1021"/>
                  </a:lnTo>
                  <a:lnTo>
                    <a:pt x="639" y="1029"/>
                  </a:lnTo>
                  <a:lnTo>
                    <a:pt x="635" y="1033"/>
                  </a:lnTo>
                  <a:lnTo>
                    <a:pt x="635" y="1037"/>
                  </a:lnTo>
                  <a:lnTo>
                    <a:pt x="630" y="1042"/>
                  </a:lnTo>
                  <a:lnTo>
                    <a:pt x="630" y="1046"/>
                  </a:lnTo>
                  <a:lnTo>
                    <a:pt x="635" y="1050"/>
                  </a:lnTo>
                  <a:lnTo>
                    <a:pt x="635" y="1054"/>
                  </a:lnTo>
                  <a:lnTo>
                    <a:pt x="639" y="1059"/>
                  </a:lnTo>
                  <a:lnTo>
                    <a:pt x="643" y="1063"/>
                  </a:lnTo>
                  <a:lnTo>
                    <a:pt x="647" y="1067"/>
                  </a:lnTo>
                  <a:lnTo>
                    <a:pt x="656" y="1076"/>
                  </a:lnTo>
                  <a:lnTo>
                    <a:pt x="664" y="1080"/>
                  </a:lnTo>
                  <a:lnTo>
                    <a:pt x="685" y="1092"/>
                  </a:lnTo>
                  <a:lnTo>
                    <a:pt x="690" y="1097"/>
                  </a:lnTo>
                  <a:lnTo>
                    <a:pt x="694" y="1101"/>
                  </a:lnTo>
                  <a:lnTo>
                    <a:pt x="694" y="1105"/>
                  </a:lnTo>
                  <a:lnTo>
                    <a:pt x="698" y="1105"/>
                  </a:lnTo>
                  <a:lnTo>
                    <a:pt x="698" y="1109"/>
                  </a:lnTo>
                  <a:lnTo>
                    <a:pt x="702" y="1114"/>
                  </a:lnTo>
                  <a:lnTo>
                    <a:pt x="702" y="1118"/>
                  </a:lnTo>
                  <a:lnTo>
                    <a:pt x="702" y="1122"/>
                  </a:lnTo>
                  <a:lnTo>
                    <a:pt x="707" y="1126"/>
                  </a:lnTo>
                  <a:lnTo>
                    <a:pt x="707" y="1131"/>
                  </a:lnTo>
                  <a:lnTo>
                    <a:pt x="707" y="1143"/>
                  </a:lnTo>
                  <a:lnTo>
                    <a:pt x="707" y="1152"/>
                  </a:lnTo>
                  <a:lnTo>
                    <a:pt x="711" y="1156"/>
                  </a:lnTo>
                  <a:lnTo>
                    <a:pt x="711" y="1160"/>
                  </a:lnTo>
                  <a:lnTo>
                    <a:pt x="711" y="1164"/>
                  </a:lnTo>
                  <a:lnTo>
                    <a:pt x="715" y="1164"/>
                  </a:lnTo>
                  <a:lnTo>
                    <a:pt x="715" y="1169"/>
                  </a:lnTo>
                  <a:lnTo>
                    <a:pt x="719" y="1173"/>
                  </a:lnTo>
                  <a:lnTo>
                    <a:pt x="723" y="1177"/>
                  </a:lnTo>
                  <a:lnTo>
                    <a:pt x="732" y="1181"/>
                  </a:lnTo>
                  <a:lnTo>
                    <a:pt x="732" y="1186"/>
                  </a:lnTo>
                  <a:lnTo>
                    <a:pt x="736" y="1186"/>
                  </a:lnTo>
                  <a:lnTo>
                    <a:pt x="736" y="1190"/>
                  </a:lnTo>
                  <a:lnTo>
                    <a:pt x="736" y="1194"/>
                  </a:lnTo>
                  <a:lnTo>
                    <a:pt x="736" y="1198"/>
                  </a:lnTo>
                  <a:lnTo>
                    <a:pt x="736" y="1203"/>
                  </a:lnTo>
                  <a:lnTo>
                    <a:pt x="736" y="1207"/>
                  </a:lnTo>
                  <a:lnTo>
                    <a:pt x="732" y="1207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23" y="1211"/>
                  </a:lnTo>
                  <a:lnTo>
                    <a:pt x="719" y="1211"/>
                  </a:lnTo>
                  <a:lnTo>
                    <a:pt x="715" y="1215"/>
                  </a:lnTo>
                  <a:lnTo>
                    <a:pt x="707" y="1215"/>
                  </a:lnTo>
                  <a:lnTo>
                    <a:pt x="702" y="1211"/>
                  </a:lnTo>
                  <a:lnTo>
                    <a:pt x="698" y="1211"/>
                  </a:lnTo>
                  <a:lnTo>
                    <a:pt x="685" y="1207"/>
                  </a:lnTo>
                  <a:lnTo>
                    <a:pt x="681" y="1207"/>
                  </a:lnTo>
                  <a:lnTo>
                    <a:pt x="677" y="1207"/>
                  </a:lnTo>
                  <a:lnTo>
                    <a:pt x="673" y="1211"/>
                  </a:lnTo>
                  <a:lnTo>
                    <a:pt x="668" y="1211"/>
                  </a:lnTo>
                  <a:lnTo>
                    <a:pt x="647" y="1224"/>
                  </a:lnTo>
                  <a:lnTo>
                    <a:pt x="643" y="1224"/>
                  </a:lnTo>
                  <a:lnTo>
                    <a:pt x="639" y="1228"/>
                  </a:lnTo>
                  <a:lnTo>
                    <a:pt x="635" y="1228"/>
                  </a:lnTo>
                  <a:lnTo>
                    <a:pt x="630" y="1232"/>
                  </a:lnTo>
                  <a:lnTo>
                    <a:pt x="626" y="1232"/>
                  </a:lnTo>
                  <a:lnTo>
                    <a:pt x="622" y="1232"/>
                  </a:lnTo>
                  <a:lnTo>
                    <a:pt x="618" y="1232"/>
                  </a:lnTo>
                  <a:lnTo>
                    <a:pt x="613" y="1232"/>
                  </a:lnTo>
                  <a:lnTo>
                    <a:pt x="609" y="1228"/>
                  </a:lnTo>
                  <a:lnTo>
                    <a:pt x="605" y="1228"/>
                  </a:lnTo>
                  <a:lnTo>
                    <a:pt x="592" y="1220"/>
                  </a:lnTo>
                  <a:lnTo>
                    <a:pt x="588" y="1215"/>
                  </a:lnTo>
                  <a:lnTo>
                    <a:pt x="584" y="1215"/>
                  </a:lnTo>
                  <a:lnTo>
                    <a:pt x="575" y="1211"/>
                  </a:lnTo>
                  <a:lnTo>
                    <a:pt x="571" y="1211"/>
                  </a:lnTo>
                  <a:lnTo>
                    <a:pt x="567" y="1211"/>
                  </a:lnTo>
                  <a:lnTo>
                    <a:pt x="558" y="1211"/>
                  </a:lnTo>
                  <a:lnTo>
                    <a:pt x="554" y="1211"/>
                  </a:lnTo>
                  <a:lnTo>
                    <a:pt x="537" y="1211"/>
                  </a:lnTo>
                  <a:lnTo>
                    <a:pt x="529" y="1211"/>
                  </a:lnTo>
                  <a:lnTo>
                    <a:pt x="524" y="1215"/>
                  </a:lnTo>
                  <a:lnTo>
                    <a:pt x="520" y="1215"/>
                  </a:lnTo>
                  <a:lnTo>
                    <a:pt x="508" y="1220"/>
                  </a:lnTo>
                  <a:lnTo>
                    <a:pt x="499" y="1220"/>
                  </a:lnTo>
                  <a:lnTo>
                    <a:pt x="491" y="1220"/>
                  </a:lnTo>
                  <a:lnTo>
                    <a:pt x="482" y="1220"/>
                  </a:lnTo>
                  <a:lnTo>
                    <a:pt x="482" y="1215"/>
                  </a:lnTo>
                  <a:lnTo>
                    <a:pt x="478" y="1211"/>
                  </a:lnTo>
                  <a:lnTo>
                    <a:pt x="469" y="1203"/>
                  </a:lnTo>
                  <a:lnTo>
                    <a:pt x="461" y="1194"/>
                  </a:lnTo>
                  <a:lnTo>
                    <a:pt x="444" y="1181"/>
                  </a:lnTo>
                  <a:lnTo>
                    <a:pt x="440" y="1173"/>
                  </a:lnTo>
                  <a:lnTo>
                    <a:pt x="419" y="1156"/>
                  </a:lnTo>
                  <a:lnTo>
                    <a:pt x="406" y="1143"/>
                  </a:lnTo>
                  <a:lnTo>
                    <a:pt x="402" y="1139"/>
                  </a:lnTo>
                  <a:lnTo>
                    <a:pt x="393" y="1131"/>
                  </a:lnTo>
                  <a:lnTo>
                    <a:pt x="389" y="1122"/>
                  </a:lnTo>
                  <a:lnTo>
                    <a:pt x="385" y="1118"/>
                  </a:lnTo>
                  <a:lnTo>
                    <a:pt x="381" y="1109"/>
                  </a:lnTo>
                  <a:lnTo>
                    <a:pt x="376" y="1105"/>
                  </a:lnTo>
                  <a:lnTo>
                    <a:pt x="364" y="1080"/>
                  </a:lnTo>
                  <a:lnTo>
                    <a:pt x="359" y="1076"/>
                  </a:lnTo>
                  <a:lnTo>
                    <a:pt x="351" y="1063"/>
                  </a:lnTo>
                  <a:lnTo>
                    <a:pt x="334" y="1037"/>
                  </a:lnTo>
                  <a:lnTo>
                    <a:pt x="330" y="1033"/>
                  </a:lnTo>
                  <a:lnTo>
                    <a:pt x="321" y="1025"/>
                  </a:lnTo>
                  <a:lnTo>
                    <a:pt x="317" y="1021"/>
                  </a:lnTo>
                  <a:lnTo>
                    <a:pt x="313" y="1016"/>
                  </a:lnTo>
                  <a:lnTo>
                    <a:pt x="304" y="1012"/>
                  </a:lnTo>
                  <a:lnTo>
                    <a:pt x="300" y="1012"/>
                  </a:lnTo>
                  <a:lnTo>
                    <a:pt x="292" y="1008"/>
                  </a:lnTo>
                  <a:lnTo>
                    <a:pt x="283" y="1008"/>
                  </a:lnTo>
                  <a:lnTo>
                    <a:pt x="275" y="1008"/>
                  </a:lnTo>
                  <a:lnTo>
                    <a:pt x="262" y="1008"/>
                  </a:lnTo>
                  <a:lnTo>
                    <a:pt x="232" y="1008"/>
                  </a:lnTo>
                  <a:lnTo>
                    <a:pt x="224" y="1008"/>
                  </a:lnTo>
                  <a:lnTo>
                    <a:pt x="220" y="1008"/>
                  </a:lnTo>
                  <a:lnTo>
                    <a:pt x="211" y="1008"/>
                  </a:lnTo>
                  <a:lnTo>
                    <a:pt x="203" y="1004"/>
                  </a:lnTo>
                  <a:lnTo>
                    <a:pt x="199" y="1004"/>
                  </a:lnTo>
                  <a:lnTo>
                    <a:pt x="194" y="999"/>
                  </a:lnTo>
                  <a:lnTo>
                    <a:pt x="190" y="995"/>
                  </a:lnTo>
                  <a:lnTo>
                    <a:pt x="186" y="991"/>
                  </a:lnTo>
                  <a:lnTo>
                    <a:pt x="186" y="987"/>
                  </a:lnTo>
                  <a:lnTo>
                    <a:pt x="182" y="982"/>
                  </a:lnTo>
                  <a:lnTo>
                    <a:pt x="177" y="965"/>
                  </a:lnTo>
                  <a:lnTo>
                    <a:pt x="177" y="961"/>
                  </a:lnTo>
                  <a:lnTo>
                    <a:pt x="173" y="957"/>
                  </a:lnTo>
                  <a:lnTo>
                    <a:pt x="173" y="953"/>
                  </a:lnTo>
                  <a:lnTo>
                    <a:pt x="169" y="953"/>
                  </a:lnTo>
                  <a:lnTo>
                    <a:pt x="165" y="949"/>
                  </a:lnTo>
                  <a:lnTo>
                    <a:pt x="160" y="949"/>
                  </a:lnTo>
                  <a:lnTo>
                    <a:pt x="156" y="949"/>
                  </a:lnTo>
                  <a:lnTo>
                    <a:pt x="152" y="949"/>
                  </a:lnTo>
                  <a:lnTo>
                    <a:pt x="139" y="949"/>
                  </a:lnTo>
                  <a:lnTo>
                    <a:pt x="110" y="949"/>
                  </a:lnTo>
                  <a:lnTo>
                    <a:pt x="80" y="953"/>
                  </a:lnTo>
                  <a:lnTo>
                    <a:pt x="63" y="953"/>
                  </a:lnTo>
                  <a:lnTo>
                    <a:pt x="42" y="953"/>
                  </a:lnTo>
                  <a:lnTo>
                    <a:pt x="25" y="953"/>
                  </a:lnTo>
                  <a:lnTo>
                    <a:pt x="12" y="953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9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5" name="Freeform 31"/>
            <p:cNvSpPr>
              <a:spLocks/>
            </p:cNvSpPr>
            <p:nvPr/>
          </p:nvSpPr>
          <p:spPr bwMode="auto">
            <a:xfrm>
              <a:off x="884488" y="4053228"/>
              <a:ext cx="740039" cy="945449"/>
            </a:xfrm>
            <a:custGeom>
              <a:avLst/>
              <a:gdLst>
                <a:gd name="T0" fmla="*/ 47 w 2333"/>
                <a:gd name="T1" fmla="*/ 2418 h 2981"/>
                <a:gd name="T2" fmla="*/ 119 w 2333"/>
                <a:gd name="T3" fmla="*/ 2363 h 2981"/>
                <a:gd name="T4" fmla="*/ 153 w 2333"/>
                <a:gd name="T5" fmla="*/ 2257 h 2981"/>
                <a:gd name="T6" fmla="*/ 322 w 2333"/>
                <a:gd name="T7" fmla="*/ 2164 h 2981"/>
                <a:gd name="T8" fmla="*/ 415 w 2333"/>
                <a:gd name="T9" fmla="*/ 1994 h 2981"/>
                <a:gd name="T10" fmla="*/ 529 w 2333"/>
                <a:gd name="T11" fmla="*/ 1918 h 2981"/>
                <a:gd name="T12" fmla="*/ 652 w 2333"/>
                <a:gd name="T13" fmla="*/ 1791 h 2981"/>
                <a:gd name="T14" fmla="*/ 711 w 2333"/>
                <a:gd name="T15" fmla="*/ 1626 h 2981"/>
                <a:gd name="T16" fmla="*/ 771 w 2333"/>
                <a:gd name="T17" fmla="*/ 1457 h 2981"/>
                <a:gd name="T18" fmla="*/ 817 w 2333"/>
                <a:gd name="T19" fmla="*/ 1525 h 2981"/>
                <a:gd name="T20" fmla="*/ 860 w 2333"/>
                <a:gd name="T21" fmla="*/ 1635 h 2981"/>
                <a:gd name="T22" fmla="*/ 1012 w 2333"/>
                <a:gd name="T23" fmla="*/ 1609 h 2981"/>
                <a:gd name="T24" fmla="*/ 999 w 2333"/>
                <a:gd name="T25" fmla="*/ 1461 h 2981"/>
                <a:gd name="T26" fmla="*/ 1088 w 2333"/>
                <a:gd name="T27" fmla="*/ 1423 h 2981"/>
                <a:gd name="T28" fmla="*/ 1143 w 2333"/>
                <a:gd name="T29" fmla="*/ 1283 h 2981"/>
                <a:gd name="T30" fmla="*/ 1274 w 2333"/>
                <a:gd name="T31" fmla="*/ 1228 h 2981"/>
                <a:gd name="T32" fmla="*/ 1186 w 2333"/>
                <a:gd name="T33" fmla="*/ 1169 h 2981"/>
                <a:gd name="T34" fmla="*/ 1092 w 2333"/>
                <a:gd name="T35" fmla="*/ 1215 h 2981"/>
                <a:gd name="T36" fmla="*/ 995 w 2333"/>
                <a:gd name="T37" fmla="*/ 1207 h 2981"/>
                <a:gd name="T38" fmla="*/ 885 w 2333"/>
                <a:gd name="T39" fmla="*/ 1135 h 2981"/>
                <a:gd name="T40" fmla="*/ 974 w 2333"/>
                <a:gd name="T41" fmla="*/ 991 h 2981"/>
                <a:gd name="T42" fmla="*/ 838 w 2333"/>
                <a:gd name="T43" fmla="*/ 856 h 2981"/>
                <a:gd name="T44" fmla="*/ 864 w 2333"/>
                <a:gd name="T45" fmla="*/ 707 h 2981"/>
                <a:gd name="T46" fmla="*/ 974 w 2333"/>
                <a:gd name="T47" fmla="*/ 521 h 2981"/>
                <a:gd name="T48" fmla="*/ 999 w 2333"/>
                <a:gd name="T49" fmla="*/ 339 h 2981"/>
                <a:gd name="T50" fmla="*/ 1063 w 2333"/>
                <a:gd name="T51" fmla="*/ 195 h 2981"/>
                <a:gd name="T52" fmla="*/ 1109 w 2333"/>
                <a:gd name="T53" fmla="*/ 89 h 2981"/>
                <a:gd name="T54" fmla="*/ 1215 w 2333"/>
                <a:gd name="T55" fmla="*/ 22 h 2981"/>
                <a:gd name="T56" fmla="*/ 1342 w 2333"/>
                <a:gd name="T57" fmla="*/ 89 h 2981"/>
                <a:gd name="T58" fmla="*/ 1575 w 2333"/>
                <a:gd name="T59" fmla="*/ 43 h 2981"/>
                <a:gd name="T60" fmla="*/ 1821 w 2333"/>
                <a:gd name="T61" fmla="*/ 250 h 2981"/>
                <a:gd name="T62" fmla="*/ 1808 w 2333"/>
                <a:gd name="T63" fmla="*/ 369 h 2981"/>
                <a:gd name="T64" fmla="*/ 1888 w 2333"/>
                <a:gd name="T65" fmla="*/ 508 h 2981"/>
                <a:gd name="T66" fmla="*/ 1977 w 2333"/>
                <a:gd name="T67" fmla="*/ 576 h 2981"/>
                <a:gd name="T68" fmla="*/ 2020 w 2333"/>
                <a:gd name="T69" fmla="*/ 729 h 2981"/>
                <a:gd name="T70" fmla="*/ 1994 w 2333"/>
                <a:gd name="T71" fmla="*/ 911 h 2981"/>
                <a:gd name="T72" fmla="*/ 2066 w 2333"/>
                <a:gd name="T73" fmla="*/ 1088 h 2981"/>
                <a:gd name="T74" fmla="*/ 2155 w 2333"/>
                <a:gd name="T75" fmla="*/ 1199 h 2981"/>
                <a:gd name="T76" fmla="*/ 2185 w 2333"/>
                <a:gd name="T77" fmla="*/ 1347 h 2981"/>
                <a:gd name="T78" fmla="*/ 2231 w 2333"/>
                <a:gd name="T79" fmla="*/ 1512 h 2981"/>
                <a:gd name="T80" fmla="*/ 2329 w 2333"/>
                <a:gd name="T81" fmla="*/ 1597 h 2981"/>
                <a:gd name="T82" fmla="*/ 2185 w 2333"/>
                <a:gd name="T83" fmla="*/ 1753 h 2981"/>
                <a:gd name="T84" fmla="*/ 2172 w 2333"/>
                <a:gd name="T85" fmla="*/ 1906 h 2981"/>
                <a:gd name="T86" fmla="*/ 2100 w 2333"/>
                <a:gd name="T87" fmla="*/ 2028 h 2981"/>
                <a:gd name="T88" fmla="*/ 1905 w 2333"/>
                <a:gd name="T89" fmla="*/ 2121 h 2981"/>
                <a:gd name="T90" fmla="*/ 1689 w 2333"/>
                <a:gd name="T91" fmla="*/ 2028 h 2981"/>
                <a:gd name="T92" fmla="*/ 1643 w 2333"/>
                <a:gd name="T93" fmla="*/ 2155 h 2981"/>
                <a:gd name="T94" fmla="*/ 1613 w 2333"/>
                <a:gd name="T95" fmla="*/ 2342 h 2981"/>
                <a:gd name="T96" fmla="*/ 1423 w 2333"/>
                <a:gd name="T97" fmla="*/ 2350 h 2981"/>
                <a:gd name="T98" fmla="*/ 1236 w 2333"/>
                <a:gd name="T99" fmla="*/ 2325 h 2981"/>
                <a:gd name="T100" fmla="*/ 1084 w 2333"/>
                <a:gd name="T101" fmla="*/ 2278 h 2981"/>
                <a:gd name="T102" fmla="*/ 1037 w 2333"/>
                <a:gd name="T103" fmla="*/ 2371 h 2981"/>
                <a:gd name="T104" fmla="*/ 1160 w 2333"/>
                <a:gd name="T105" fmla="*/ 2443 h 2981"/>
                <a:gd name="T106" fmla="*/ 944 w 2333"/>
                <a:gd name="T107" fmla="*/ 2469 h 2981"/>
                <a:gd name="T108" fmla="*/ 868 w 2333"/>
                <a:gd name="T109" fmla="*/ 2549 h 2981"/>
                <a:gd name="T110" fmla="*/ 906 w 2333"/>
                <a:gd name="T111" fmla="*/ 2727 h 2981"/>
                <a:gd name="T112" fmla="*/ 758 w 2333"/>
                <a:gd name="T113" fmla="*/ 2697 h 2981"/>
                <a:gd name="T114" fmla="*/ 589 w 2333"/>
                <a:gd name="T115" fmla="*/ 2884 h 2981"/>
                <a:gd name="T116" fmla="*/ 466 w 2333"/>
                <a:gd name="T117" fmla="*/ 2968 h 2981"/>
                <a:gd name="T118" fmla="*/ 297 w 2333"/>
                <a:gd name="T119" fmla="*/ 2854 h 2981"/>
                <a:gd name="T120" fmla="*/ 140 w 2333"/>
                <a:gd name="T121" fmla="*/ 2799 h 2981"/>
                <a:gd name="T122" fmla="*/ 43 w 2333"/>
                <a:gd name="T123" fmla="*/ 2659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3" h="2981">
                  <a:moveTo>
                    <a:pt x="0" y="2566"/>
                  </a:moveTo>
                  <a:lnTo>
                    <a:pt x="0" y="2562"/>
                  </a:lnTo>
                  <a:lnTo>
                    <a:pt x="4" y="2558"/>
                  </a:lnTo>
                  <a:lnTo>
                    <a:pt x="4" y="2553"/>
                  </a:lnTo>
                  <a:lnTo>
                    <a:pt x="4" y="2549"/>
                  </a:lnTo>
                  <a:lnTo>
                    <a:pt x="9" y="2545"/>
                  </a:lnTo>
                  <a:lnTo>
                    <a:pt x="9" y="2536"/>
                  </a:lnTo>
                  <a:lnTo>
                    <a:pt x="9" y="2532"/>
                  </a:lnTo>
                  <a:lnTo>
                    <a:pt x="13" y="2528"/>
                  </a:lnTo>
                  <a:lnTo>
                    <a:pt x="13" y="2519"/>
                  </a:lnTo>
                  <a:lnTo>
                    <a:pt x="13" y="2511"/>
                  </a:lnTo>
                  <a:lnTo>
                    <a:pt x="9" y="2490"/>
                  </a:lnTo>
                  <a:lnTo>
                    <a:pt x="9" y="2460"/>
                  </a:lnTo>
                  <a:lnTo>
                    <a:pt x="13" y="2452"/>
                  </a:lnTo>
                  <a:lnTo>
                    <a:pt x="13" y="2447"/>
                  </a:lnTo>
                  <a:lnTo>
                    <a:pt x="13" y="2443"/>
                  </a:lnTo>
                  <a:lnTo>
                    <a:pt x="17" y="2435"/>
                  </a:lnTo>
                  <a:lnTo>
                    <a:pt x="21" y="2435"/>
                  </a:lnTo>
                  <a:lnTo>
                    <a:pt x="21" y="2431"/>
                  </a:lnTo>
                  <a:lnTo>
                    <a:pt x="26" y="2426"/>
                  </a:lnTo>
                  <a:lnTo>
                    <a:pt x="34" y="2422"/>
                  </a:lnTo>
                  <a:lnTo>
                    <a:pt x="38" y="2418"/>
                  </a:lnTo>
                  <a:lnTo>
                    <a:pt x="43" y="2418"/>
                  </a:lnTo>
                  <a:lnTo>
                    <a:pt x="47" y="2418"/>
                  </a:lnTo>
                  <a:lnTo>
                    <a:pt x="51" y="2418"/>
                  </a:lnTo>
                  <a:lnTo>
                    <a:pt x="55" y="2418"/>
                  </a:lnTo>
                  <a:lnTo>
                    <a:pt x="68" y="2422"/>
                  </a:lnTo>
                  <a:lnTo>
                    <a:pt x="72" y="2422"/>
                  </a:lnTo>
                  <a:lnTo>
                    <a:pt x="76" y="2422"/>
                  </a:lnTo>
                  <a:lnTo>
                    <a:pt x="81" y="2422"/>
                  </a:lnTo>
                  <a:lnTo>
                    <a:pt x="85" y="2418"/>
                  </a:lnTo>
                  <a:lnTo>
                    <a:pt x="89" y="2418"/>
                  </a:lnTo>
                  <a:lnTo>
                    <a:pt x="89" y="2414"/>
                  </a:lnTo>
                  <a:lnTo>
                    <a:pt x="93" y="2409"/>
                  </a:lnTo>
                  <a:lnTo>
                    <a:pt x="93" y="2405"/>
                  </a:lnTo>
                  <a:lnTo>
                    <a:pt x="98" y="2401"/>
                  </a:lnTo>
                  <a:lnTo>
                    <a:pt x="98" y="2397"/>
                  </a:lnTo>
                  <a:lnTo>
                    <a:pt x="93" y="2380"/>
                  </a:lnTo>
                  <a:lnTo>
                    <a:pt x="93" y="2376"/>
                  </a:lnTo>
                  <a:lnTo>
                    <a:pt x="98" y="2371"/>
                  </a:lnTo>
                  <a:lnTo>
                    <a:pt x="98" y="2367"/>
                  </a:lnTo>
                  <a:lnTo>
                    <a:pt x="98" y="2363"/>
                  </a:lnTo>
                  <a:lnTo>
                    <a:pt x="102" y="2363"/>
                  </a:lnTo>
                  <a:lnTo>
                    <a:pt x="102" y="2359"/>
                  </a:lnTo>
                  <a:lnTo>
                    <a:pt x="106" y="2359"/>
                  </a:lnTo>
                  <a:lnTo>
                    <a:pt x="110" y="2359"/>
                  </a:lnTo>
                  <a:lnTo>
                    <a:pt x="115" y="2359"/>
                  </a:lnTo>
                  <a:lnTo>
                    <a:pt x="119" y="2363"/>
                  </a:lnTo>
                  <a:lnTo>
                    <a:pt x="123" y="2367"/>
                  </a:lnTo>
                  <a:lnTo>
                    <a:pt x="127" y="2367"/>
                  </a:lnTo>
                  <a:lnTo>
                    <a:pt x="131" y="2367"/>
                  </a:lnTo>
                  <a:lnTo>
                    <a:pt x="136" y="2363"/>
                  </a:lnTo>
                  <a:lnTo>
                    <a:pt x="136" y="2359"/>
                  </a:lnTo>
                  <a:lnTo>
                    <a:pt x="136" y="2354"/>
                  </a:lnTo>
                  <a:lnTo>
                    <a:pt x="136" y="2350"/>
                  </a:lnTo>
                  <a:lnTo>
                    <a:pt x="131" y="2346"/>
                  </a:lnTo>
                  <a:lnTo>
                    <a:pt x="131" y="2337"/>
                  </a:lnTo>
                  <a:lnTo>
                    <a:pt x="123" y="2320"/>
                  </a:lnTo>
                  <a:lnTo>
                    <a:pt x="123" y="2316"/>
                  </a:lnTo>
                  <a:lnTo>
                    <a:pt x="123" y="2308"/>
                  </a:lnTo>
                  <a:lnTo>
                    <a:pt x="119" y="2304"/>
                  </a:lnTo>
                  <a:lnTo>
                    <a:pt x="119" y="2299"/>
                  </a:lnTo>
                  <a:lnTo>
                    <a:pt x="123" y="2291"/>
                  </a:lnTo>
                  <a:lnTo>
                    <a:pt x="123" y="2287"/>
                  </a:lnTo>
                  <a:lnTo>
                    <a:pt x="127" y="2282"/>
                  </a:lnTo>
                  <a:lnTo>
                    <a:pt x="127" y="2278"/>
                  </a:lnTo>
                  <a:lnTo>
                    <a:pt x="131" y="2270"/>
                  </a:lnTo>
                  <a:lnTo>
                    <a:pt x="136" y="2265"/>
                  </a:lnTo>
                  <a:lnTo>
                    <a:pt x="140" y="2265"/>
                  </a:lnTo>
                  <a:lnTo>
                    <a:pt x="144" y="2261"/>
                  </a:lnTo>
                  <a:lnTo>
                    <a:pt x="148" y="2257"/>
                  </a:lnTo>
                  <a:lnTo>
                    <a:pt x="153" y="2257"/>
                  </a:lnTo>
                  <a:lnTo>
                    <a:pt x="161" y="2253"/>
                  </a:lnTo>
                  <a:lnTo>
                    <a:pt x="165" y="2253"/>
                  </a:lnTo>
                  <a:lnTo>
                    <a:pt x="191" y="2249"/>
                  </a:lnTo>
                  <a:lnTo>
                    <a:pt x="199" y="2249"/>
                  </a:lnTo>
                  <a:lnTo>
                    <a:pt x="203" y="2244"/>
                  </a:lnTo>
                  <a:lnTo>
                    <a:pt x="208" y="2244"/>
                  </a:lnTo>
                  <a:lnTo>
                    <a:pt x="212" y="2244"/>
                  </a:lnTo>
                  <a:lnTo>
                    <a:pt x="216" y="2240"/>
                  </a:lnTo>
                  <a:lnTo>
                    <a:pt x="225" y="2236"/>
                  </a:lnTo>
                  <a:lnTo>
                    <a:pt x="229" y="2232"/>
                  </a:lnTo>
                  <a:lnTo>
                    <a:pt x="233" y="2232"/>
                  </a:lnTo>
                  <a:lnTo>
                    <a:pt x="237" y="2227"/>
                  </a:lnTo>
                  <a:lnTo>
                    <a:pt x="246" y="2219"/>
                  </a:lnTo>
                  <a:lnTo>
                    <a:pt x="254" y="2215"/>
                  </a:lnTo>
                  <a:lnTo>
                    <a:pt x="258" y="2206"/>
                  </a:lnTo>
                  <a:lnTo>
                    <a:pt x="275" y="2193"/>
                  </a:lnTo>
                  <a:lnTo>
                    <a:pt x="280" y="2189"/>
                  </a:lnTo>
                  <a:lnTo>
                    <a:pt x="284" y="2185"/>
                  </a:lnTo>
                  <a:lnTo>
                    <a:pt x="288" y="2181"/>
                  </a:lnTo>
                  <a:lnTo>
                    <a:pt x="292" y="2177"/>
                  </a:lnTo>
                  <a:lnTo>
                    <a:pt x="297" y="2172"/>
                  </a:lnTo>
                  <a:lnTo>
                    <a:pt x="301" y="2172"/>
                  </a:lnTo>
                  <a:lnTo>
                    <a:pt x="313" y="2164"/>
                  </a:lnTo>
                  <a:lnTo>
                    <a:pt x="322" y="2164"/>
                  </a:lnTo>
                  <a:lnTo>
                    <a:pt x="326" y="2160"/>
                  </a:lnTo>
                  <a:lnTo>
                    <a:pt x="330" y="2155"/>
                  </a:lnTo>
                  <a:lnTo>
                    <a:pt x="335" y="2155"/>
                  </a:lnTo>
                  <a:lnTo>
                    <a:pt x="339" y="2147"/>
                  </a:lnTo>
                  <a:lnTo>
                    <a:pt x="343" y="2143"/>
                  </a:lnTo>
                  <a:lnTo>
                    <a:pt x="347" y="2138"/>
                  </a:lnTo>
                  <a:lnTo>
                    <a:pt x="347" y="2134"/>
                  </a:lnTo>
                  <a:lnTo>
                    <a:pt x="356" y="2121"/>
                  </a:lnTo>
                  <a:lnTo>
                    <a:pt x="360" y="2113"/>
                  </a:lnTo>
                  <a:lnTo>
                    <a:pt x="364" y="2109"/>
                  </a:lnTo>
                  <a:lnTo>
                    <a:pt x="369" y="2105"/>
                  </a:lnTo>
                  <a:lnTo>
                    <a:pt x="381" y="2092"/>
                  </a:lnTo>
                  <a:lnTo>
                    <a:pt x="385" y="2088"/>
                  </a:lnTo>
                  <a:lnTo>
                    <a:pt x="385" y="2083"/>
                  </a:lnTo>
                  <a:lnTo>
                    <a:pt x="390" y="2079"/>
                  </a:lnTo>
                  <a:lnTo>
                    <a:pt x="394" y="2075"/>
                  </a:lnTo>
                  <a:lnTo>
                    <a:pt x="394" y="2066"/>
                  </a:lnTo>
                  <a:lnTo>
                    <a:pt x="394" y="2062"/>
                  </a:lnTo>
                  <a:lnTo>
                    <a:pt x="398" y="2045"/>
                  </a:lnTo>
                  <a:lnTo>
                    <a:pt x="402" y="2037"/>
                  </a:lnTo>
                  <a:lnTo>
                    <a:pt x="407" y="2016"/>
                  </a:lnTo>
                  <a:lnTo>
                    <a:pt x="411" y="2007"/>
                  </a:lnTo>
                  <a:lnTo>
                    <a:pt x="411" y="2003"/>
                  </a:lnTo>
                  <a:lnTo>
                    <a:pt x="415" y="1994"/>
                  </a:lnTo>
                  <a:lnTo>
                    <a:pt x="415" y="1990"/>
                  </a:lnTo>
                  <a:lnTo>
                    <a:pt x="419" y="1986"/>
                  </a:lnTo>
                  <a:lnTo>
                    <a:pt x="424" y="1982"/>
                  </a:lnTo>
                  <a:lnTo>
                    <a:pt x="428" y="1973"/>
                  </a:lnTo>
                  <a:lnTo>
                    <a:pt x="432" y="1969"/>
                  </a:lnTo>
                  <a:lnTo>
                    <a:pt x="445" y="1961"/>
                  </a:lnTo>
                  <a:lnTo>
                    <a:pt x="449" y="1956"/>
                  </a:lnTo>
                  <a:lnTo>
                    <a:pt x="449" y="1952"/>
                  </a:lnTo>
                  <a:lnTo>
                    <a:pt x="462" y="1939"/>
                  </a:lnTo>
                  <a:lnTo>
                    <a:pt x="462" y="1935"/>
                  </a:lnTo>
                  <a:lnTo>
                    <a:pt x="466" y="1931"/>
                  </a:lnTo>
                  <a:lnTo>
                    <a:pt x="470" y="1931"/>
                  </a:lnTo>
                  <a:lnTo>
                    <a:pt x="474" y="1927"/>
                  </a:lnTo>
                  <a:lnTo>
                    <a:pt x="479" y="1927"/>
                  </a:lnTo>
                  <a:lnTo>
                    <a:pt x="487" y="1927"/>
                  </a:lnTo>
                  <a:lnTo>
                    <a:pt x="491" y="1923"/>
                  </a:lnTo>
                  <a:lnTo>
                    <a:pt x="496" y="1923"/>
                  </a:lnTo>
                  <a:lnTo>
                    <a:pt x="504" y="1923"/>
                  </a:lnTo>
                  <a:lnTo>
                    <a:pt x="508" y="1923"/>
                  </a:lnTo>
                  <a:lnTo>
                    <a:pt x="512" y="1923"/>
                  </a:lnTo>
                  <a:lnTo>
                    <a:pt x="517" y="1923"/>
                  </a:lnTo>
                  <a:lnTo>
                    <a:pt x="521" y="1923"/>
                  </a:lnTo>
                  <a:lnTo>
                    <a:pt x="525" y="1918"/>
                  </a:lnTo>
                  <a:lnTo>
                    <a:pt x="529" y="1918"/>
                  </a:lnTo>
                  <a:lnTo>
                    <a:pt x="534" y="1914"/>
                  </a:lnTo>
                  <a:lnTo>
                    <a:pt x="534" y="1906"/>
                  </a:lnTo>
                  <a:lnTo>
                    <a:pt x="538" y="1901"/>
                  </a:lnTo>
                  <a:lnTo>
                    <a:pt x="538" y="1897"/>
                  </a:lnTo>
                  <a:lnTo>
                    <a:pt x="542" y="1893"/>
                  </a:lnTo>
                  <a:lnTo>
                    <a:pt x="542" y="1889"/>
                  </a:lnTo>
                  <a:lnTo>
                    <a:pt x="546" y="1884"/>
                  </a:lnTo>
                  <a:lnTo>
                    <a:pt x="551" y="1880"/>
                  </a:lnTo>
                  <a:lnTo>
                    <a:pt x="559" y="1880"/>
                  </a:lnTo>
                  <a:lnTo>
                    <a:pt x="567" y="1872"/>
                  </a:lnTo>
                  <a:lnTo>
                    <a:pt x="572" y="1872"/>
                  </a:lnTo>
                  <a:lnTo>
                    <a:pt x="576" y="1867"/>
                  </a:lnTo>
                  <a:lnTo>
                    <a:pt x="584" y="1863"/>
                  </a:lnTo>
                  <a:lnTo>
                    <a:pt x="606" y="1846"/>
                  </a:lnTo>
                  <a:lnTo>
                    <a:pt x="614" y="1838"/>
                  </a:lnTo>
                  <a:lnTo>
                    <a:pt x="631" y="1829"/>
                  </a:lnTo>
                  <a:lnTo>
                    <a:pt x="635" y="1825"/>
                  </a:lnTo>
                  <a:lnTo>
                    <a:pt x="639" y="1821"/>
                  </a:lnTo>
                  <a:lnTo>
                    <a:pt x="644" y="1817"/>
                  </a:lnTo>
                  <a:lnTo>
                    <a:pt x="644" y="1812"/>
                  </a:lnTo>
                  <a:lnTo>
                    <a:pt x="648" y="1808"/>
                  </a:lnTo>
                  <a:lnTo>
                    <a:pt x="652" y="1804"/>
                  </a:lnTo>
                  <a:lnTo>
                    <a:pt x="652" y="1800"/>
                  </a:lnTo>
                  <a:lnTo>
                    <a:pt x="652" y="1791"/>
                  </a:lnTo>
                  <a:lnTo>
                    <a:pt x="652" y="1787"/>
                  </a:lnTo>
                  <a:lnTo>
                    <a:pt x="652" y="1783"/>
                  </a:lnTo>
                  <a:lnTo>
                    <a:pt x="652" y="1774"/>
                  </a:lnTo>
                  <a:lnTo>
                    <a:pt x="652" y="1766"/>
                  </a:lnTo>
                  <a:lnTo>
                    <a:pt x="652" y="1762"/>
                  </a:lnTo>
                  <a:lnTo>
                    <a:pt x="648" y="1757"/>
                  </a:lnTo>
                  <a:lnTo>
                    <a:pt x="652" y="1753"/>
                  </a:lnTo>
                  <a:lnTo>
                    <a:pt x="652" y="1745"/>
                  </a:lnTo>
                  <a:lnTo>
                    <a:pt x="652" y="1740"/>
                  </a:lnTo>
                  <a:lnTo>
                    <a:pt x="656" y="1732"/>
                  </a:lnTo>
                  <a:lnTo>
                    <a:pt x="656" y="1728"/>
                  </a:lnTo>
                  <a:lnTo>
                    <a:pt x="661" y="1724"/>
                  </a:lnTo>
                  <a:lnTo>
                    <a:pt x="665" y="1719"/>
                  </a:lnTo>
                  <a:lnTo>
                    <a:pt x="678" y="1702"/>
                  </a:lnTo>
                  <a:lnTo>
                    <a:pt x="682" y="1698"/>
                  </a:lnTo>
                  <a:lnTo>
                    <a:pt x="686" y="1690"/>
                  </a:lnTo>
                  <a:lnTo>
                    <a:pt x="686" y="1685"/>
                  </a:lnTo>
                  <a:lnTo>
                    <a:pt x="690" y="1681"/>
                  </a:lnTo>
                  <a:lnTo>
                    <a:pt x="694" y="1677"/>
                  </a:lnTo>
                  <a:lnTo>
                    <a:pt x="694" y="1668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707" y="1639"/>
                  </a:lnTo>
                  <a:lnTo>
                    <a:pt x="711" y="1626"/>
                  </a:lnTo>
                  <a:lnTo>
                    <a:pt x="716" y="1613"/>
                  </a:lnTo>
                  <a:lnTo>
                    <a:pt x="724" y="1601"/>
                  </a:lnTo>
                  <a:lnTo>
                    <a:pt x="724" y="1592"/>
                  </a:lnTo>
                  <a:lnTo>
                    <a:pt x="724" y="1588"/>
                  </a:lnTo>
                  <a:lnTo>
                    <a:pt x="728" y="1580"/>
                  </a:lnTo>
                  <a:lnTo>
                    <a:pt x="728" y="1571"/>
                  </a:lnTo>
                  <a:lnTo>
                    <a:pt x="728" y="1567"/>
                  </a:lnTo>
                  <a:lnTo>
                    <a:pt x="728" y="1563"/>
                  </a:lnTo>
                  <a:lnTo>
                    <a:pt x="724" y="1537"/>
                  </a:lnTo>
                  <a:lnTo>
                    <a:pt x="724" y="1533"/>
                  </a:lnTo>
                  <a:lnTo>
                    <a:pt x="724" y="1525"/>
                  </a:lnTo>
                  <a:lnTo>
                    <a:pt x="724" y="1516"/>
                  </a:lnTo>
                  <a:lnTo>
                    <a:pt x="728" y="1512"/>
                  </a:lnTo>
                  <a:lnTo>
                    <a:pt x="728" y="1508"/>
                  </a:lnTo>
                  <a:lnTo>
                    <a:pt x="728" y="1499"/>
                  </a:lnTo>
                  <a:lnTo>
                    <a:pt x="733" y="1495"/>
                  </a:lnTo>
                  <a:lnTo>
                    <a:pt x="737" y="1491"/>
                  </a:lnTo>
                  <a:lnTo>
                    <a:pt x="741" y="1482"/>
                  </a:lnTo>
                  <a:lnTo>
                    <a:pt x="745" y="1474"/>
                  </a:lnTo>
                  <a:lnTo>
                    <a:pt x="754" y="1469"/>
                  </a:lnTo>
                  <a:lnTo>
                    <a:pt x="758" y="1465"/>
                  </a:lnTo>
                  <a:lnTo>
                    <a:pt x="762" y="1461"/>
                  </a:lnTo>
                  <a:lnTo>
                    <a:pt x="766" y="1457"/>
                  </a:lnTo>
                  <a:lnTo>
                    <a:pt x="771" y="1457"/>
                  </a:lnTo>
                  <a:lnTo>
                    <a:pt x="775" y="1457"/>
                  </a:lnTo>
                  <a:lnTo>
                    <a:pt x="779" y="1457"/>
                  </a:lnTo>
                  <a:lnTo>
                    <a:pt x="779" y="1461"/>
                  </a:lnTo>
                  <a:lnTo>
                    <a:pt x="775" y="1465"/>
                  </a:lnTo>
                  <a:lnTo>
                    <a:pt x="775" y="1469"/>
                  </a:lnTo>
                  <a:lnTo>
                    <a:pt x="771" y="1478"/>
                  </a:lnTo>
                  <a:lnTo>
                    <a:pt x="771" y="1482"/>
                  </a:lnTo>
                  <a:lnTo>
                    <a:pt x="771" y="1486"/>
                  </a:lnTo>
                  <a:lnTo>
                    <a:pt x="771" y="1491"/>
                  </a:lnTo>
                  <a:lnTo>
                    <a:pt x="771" y="1495"/>
                  </a:lnTo>
                  <a:lnTo>
                    <a:pt x="771" y="1499"/>
                  </a:lnTo>
                  <a:lnTo>
                    <a:pt x="775" y="1499"/>
                  </a:lnTo>
                  <a:lnTo>
                    <a:pt x="779" y="1503"/>
                  </a:lnTo>
                  <a:lnTo>
                    <a:pt x="779" y="1508"/>
                  </a:lnTo>
                  <a:lnTo>
                    <a:pt x="783" y="1512"/>
                  </a:lnTo>
                  <a:lnTo>
                    <a:pt x="783" y="1516"/>
                  </a:lnTo>
                  <a:lnTo>
                    <a:pt x="788" y="1516"/>
                  </a:lnTo>
                  <a:lnTo>
                    <a:pt x="792" y="1520"/>
                  </a:lnTo>
                  <a:lnTo>
                    <a:pt x="796" y="1520"/>
                  </a:lnTo>
                  <a:lnTo>
                    <a:pt x="800" y="1520"/>
                  </a:lnTo>
                  <a:lnTo>
                    <a:pt x="805" y="1520"/>
                  </a:lnTo>
                  <a:lnTo>
                    <a:pt x="809" y="1520"/>
                  </a:lnTo>
                  <a:lnTo>
                    <a:pt x="813" y="1525"/>
                  </a:lnTo>
                  <a:lnTo>
                    <a:pt x="817" y="1525"/>
                  </a:lnTo>
                  <a:lnTo>
                    <a:pt x="821" y="1525"/>
                  </a:lnTo>
                  <a:lnTo>
                    <a:pt x="826" y="1529"/>
                  </a:lnTo>
                  <a:lnTo>
                    <a:pt x="830" y="1533"/>
                  </a:lnTo>
                  <a:lnTo>
                    <a:pt x="830" y="1537"/>
                  </a:lnTo>
                  <a:lnTo>
                    <a:pt x="830" y="1541"/>
                  </a:lnTo>
                  <a:lnTo>
                    <a:pt x="834" y="1546"/>
                  </a:lnTo>
                  <a:lnTo>
                    <a:pt x="834" y="1554"/>
                  </a:lnTo>
                  <a:lnTo>
                    <a:pt x="834" y="1558"/>
                  </a:lnTo>
                  <a:lnTo>
                    <a:pt x="834" y="1563"/>
                  </a:lnTo>
                  <a:lnTo>
                    <a:pt x="834" y="1567"/>
                  </a:lnTo>
                  <a:lnTo>
                    <a:pt x="834" y="1571"/>
                  </a:lnTo>
                  <a:lnTo>
                    <a:pt x="834" y="1580"/>
                  </a:lnTo>
                  <a:lnTo>
                    <a:pt x="834" y="1592"/>
                  </a:lnTo>
                  <a:lnTo>
                    <a:pt x="830" y="1605"/>
                  </a:lnTo>
                  <a:lnTo>
                    <a:pt x="830" y="1609"/>
                  </a:lnTo>
                  <a:lnTo>
                    <a:pt x="830" y="1613"/>
                  </a:lnTo>
                  <a:lnTo>
                    <a:pt x="834" y="1618"/>
                  </a:lnTo>
                  <a:lnTo>
                    <a:pt x="834" y="1622"/>
                  </a:lnTo>
                  <a:lnTo>
                    <a:pt x="838" y="1626"/>
                  </a:lnTo>
                  <a:lnTo>
                    <a:pt x="843" y="1626"/>
                  </a:lnTo>
                  <a:lnTo>
                    <a:pt x="847" y="1630"/>
                  </a:lnTo>
                  <a:lnTo>
                    <a:pt x="851" y="1630"/>
                  </a:lnTo>
                  <a:lnTo>
                    <a:pt x="855" y="1635"/>
                  </a:lnTo>
                  <a:lnTo>
                    <a:pt x="860" y="1635"/>
                  </a:lnTo>
                  <a:lnTo>
                    <a:pt x="864" y="1635"/>
                  </a:lnTo>
                  <a:lnTo>
                    <a:pt x="868" y="1635"/>
                  </a:lnTo>
                  <a:lnTo>
                    <a:pt x="872" y="1635"/>
                  </a:lnTo>
                  <a:lnTo>
                    <a:pt x="877" y="1635"/>
                  </a:lnTo>
                  <a:lnTo>
                    <a:pt x="881" y="1635"/>
                  </a:lnTo>
                  <a:lnTo>
                    <a:pt x="885" y="1630"/>
                  </a:lnTo>
                  <a:lnTo>
                    <a:pt x="889" y="1630"/>
                  </a:lnTo>
                  <a:lnTo>
                    <a:pt x="898" y="1630"/>
                  </a:lnTo>
                  <a:lnTo>
                    <a:pt x="915" y="1622"/>
                  </a:lnTo>
                  <a:lnTo>
                    <a:pt x="923" y="1618"/>
                  </a:lnTo>
                  <a:lnTo>
                    <a:pt x="932" y="1618"/>
                  </a:lnTo>
                  <a:lnTo>
                    <a:pt x="944" y="1613"/>
                  </a:lnTo>
                  <a:lnTo>
                    <a:pt x="965" y="1609"/>
                  </a:lnTo>
                  <a:lnTo>
                    <a:pt x="974" y="1609"/>
                  </a:lnTo>
                  <a:lnTo>
                    <a:pt x="978" y="1609"/>
                  </a:lnTo>
                  <a:lnTo>
                    <a:pt x="982" y="1609"/>
                  </a:lnTo>
                  <a:lnTo>
                    <a:pt x="987" y="1609"/>
                  </a:lnTo>
                  <a:lnTo>
                    <a:pt x="991" y="1609"/>
                  </a:lnTo>
                  <a:lnTo>
                    <a:pt x="995" y="1609"/>
                  </a:lnTo>
                  <a:lnTo>
                    <a:pt x="999" y="1613"/>
                  </a:lnTo>
                  <a:lnTo>
                    <a:pt x="1004" y="1613"/>
                  </a:lnTo>
                  <a:lnTo>
                    <a:pt x="1008" y="1613"/>
                  </a:lnTo>
                  <a:lnTo>
                    <a:pt x="1012" y="1613"/>
                  </a:lnTo>
                  <a:lnTo>
                    <a:pt x="1012" y="1609"/>
                  </a:lnTo>
                  <a:lnTo>
                    <a:pt x="1016" y="1605"/>
                  </a:lnTo>
                  <a:lnTo>
                    <a:pt x="1016" y="1601"/>
                  </a:lnTo>
                  <a:lnTo>
                    <a:pt x="1012" y="1597"/>
                  </a:lnTo>
                  <a:lnTo>
                    <a:pt x="1012" y="1592"/>
                  </a:lnTo>
                  <a:lnTo>
                    <a:pt x="1012" y="1588"/>
                  </a:lnTo>
                  <a:lnTo>
                    <a:pt x="1008" y="1580"/>
                  </a:lnTo>
                  <a:lnTo>
                    <a:pt x="1004" y="1571"/>
                  </a:lnTo>
                  <a:lnTo>
                    <a:pt x="999" y="1558"/>
                  </a:lnTo>
                  <a:lnTo>
                    <a:pt x="995" y="1550"/>
                  </a:lnTo>
                  <a:lnTo>
                    <a:pt x="995" y="1546"/>
                  </a:lnTo>
                  <a:lnTo>
                    <a:pt x="991" y="1541"/>
                  </a:lnTo>
                  <a:lnTo>
                    <a:pt x="991" y="1533"/>
                  </a:lnTo>
                  <a:lnTo>
                    <a:pt x="991" y="1529"/>
                  </a:lnTo>
                  <a:lnTo>
                    <a:pt x="991" y="1525"/>
                  </a:lnTo>
                  <a:lnTo>
                    <a:pt x="991" y="1520"/>
                  </a:lnTo>
                  <a:lnTo>
                    <a:pt x="991" y="1516"/>
                  </a:lnTo>
                  <a:lnTo>
                    <a:pt x="991" y="1503"/>
                  </a:lnTo>
                  <a:lnTo>
                    <a:pt x="991" y="1499"/>
                  </a:lnTo>
                  <a:lnTo>
                    <a:pt x="991" y="1495"/>
                  </a:lnTo>
                  <a:lnTo>
                    <a:pt x="991" y="1482"/>
                  </a:lnTo>
                  <a:lnTo>
                    <a:pt x="991" y="1478"/>
                  </a:lnTo>
                  <a:lnTo>
                    <a:pt x="995" y="1469"/>
                  </a:lnTo>
                  <a:lnTo>
                    <a:pt x="995" y="1465"/>
                  </a:lnTo>
                  <a:lnTo>
                    <a:pt x="999" y="1461"/>
                  </a:lnTo>
                  <a:lnTo>
                    <a:pt x="1004" y="1457"/>
                  </a:lnTo>
                  <a:lnTo>
                    <a:pt x="1004" y="1453"/>
                  </a:lnTo>
                  <a:lnTo>
                    <a:pt x="1008" y="1453"/>
                  </a:lnTo>
                  <a:lnTo>
                    <a:pt x="1012" y="1448"/>
                  </a:lnTo>
                  <a:lnTo>
                    <a:pt x="1016" y="1448"/>
                  </a:lnTo>
                  <a:lnTo>
                    <a:pt x="1020" y="1448"/>
                  </a:lnTo>
                  <a:lnTo>
                    <a:pt x="1025" y="1448"/>
                  </a:lnTo>
                  <a:lnTo>
                    <a:pt x="1029" y="1448"/>
                  </a:lnTo>
                  <a:lnTo>
                    <a:pt x="1033" y="1448"/>
                  </a:lnTo>
                  <a:lnTo>
                    <a:pt x="1033" y="1453"/>
                  </a:lnTo>
                  <a:lnTo>
                    <a:pt x="1046" y="1457"/>
                  </a:lnTo>
                  <a:lnTo>
                    <a:pt x="1050" y="1461"/>
                  </a:lnTo>
                  <a:lnTo>
                    <a:pt x="1054" y="1461"/>
                  </a:lnTo>
                  <a:lnTo>
                    <a:pt x="1059" y="1461"/>
                  </a:lnTo>
                  <a:lnTo>
                    <a:pt x="1063" y="1461"/>
                  </a:lnTo>
                  <a:lnTo>
                    <a:pt x="1067" y="1457"/>
                  </a:lnTo>
                  <a:lnTo>
                    <a:pt x="1067" y="1453"/>
                  </a:lnTo>
                  <a:lnTo>
                    <a:pt x="1071" y="1453"/>
                  </a:lnTo>
                  <a:lnTo>
                    <a:pt x="1075" y="1448"/>
                  </a:lnTo>
                  <a:lnTo>
                    <a:pt x="1075" y="1444"/>
                  </a:lnTo>
                  <a:lnTo>
                    <a:pt x="1080" y="1440"/>
                  </a:lnTo>
                  <a:lnTo>
                    <a:pt x="1080" y="1436"/>
                  </a:lnTo>
                  <a:lnTo>
                    <a:pt x="1084" y="1427"/>
                  </a:lnTo>
                  <a:lnTo>
                    <a:pt x="1088" y="1423"/>
                  </a:lnTo>
                  <a:lnTo>
                    <a:pt x="1088" y="1419"/>
                  </a:lnTo>
                  <a:lnTo>
                    <a:pt x="1088" y="1410"/>
                  </a:lnTo>
                  <a:lnTo>
                    <a:pt x="1092" y="1402"/>
                  </a:lnTo>
                  <a:lnTo>
                    <a:pt x="1092" y="1393"/>
                  </a:lnTo>
                  <a:lnTo>
                    <a:pt x="1088" y="1385"/>
                  </a:lnTo>
                  <a:lnTo>
                    <a:pt x="1088" y="1372"/>
                  </a:lnTo>
                  <a:lnTo>
                    <a:pt x="1088" y="1359"/>
                  </a:lnTo>
                  <a:lnTo>
                    <a:pt x="1088" y="1351"/>
                  </a:lnTo>
                  <a:lnTo>
                    <a:pt x="1084" y="1342"/>
                  </a:lnTo>
                  <a:lnTo>
                    <a:pt x="1084" y="1330"/>
                  </a:lnTo>
                  <a:lnTo>
                    <a:pt x="1084" y="1326"/>
                  </a:lnTo>
                  <a:lnTo>
                    <a:pt x="1084" y="1317"/>
                  </a:lnTo>
                  <a:lnTo>
                    <a:pt x="1084" y="1313"/>
                  </a:lnTo>
                  <a:lnTo>
                    <a:pt x="1088" y="1309"/>
                  </a:lnTo>
                  <a:lnTo>
                    <a:pt x="1092" y="1304"/>
                  </a:lnTo>
                  <a:lnTo>
                    <a:pt x="1097" y="1300"/>
                  </a:lnTo>
                  <a:lnTo>
                    <a:pt x="1101" y="1296"/>
                  </a:lnTo>
                  <a:lnTo>
                    <a:pt x="1105" y="1296"/>
                  </a:lnTo>
                  <a:lnTo>
                    <a:pt x="1114" y="1292"/>
                  </a:lnTo>
                  <a:lnTo>
                    <a:pt x="1118" y="1292"/>
                  </a:lnTo>
                  <a:lnTo>
                    <a:pt x="1122" y="1287"/>
                  </a:lnTo>
                  <a:lnTo>
                    <a:pt x="1126" y="1287"/>
                  </a:lnTo>
                  <a:lnTo>
                    <a:pt x="1135" y="1287"/>
                  </a:lnTo>
                  <a:lnTo>
                    <a:pt x="1143" y="1283"/>
                  </a:lnTo>
                  <a:lnTo>
                    <a:pt x="1147" y="1283"/>
                  </a:lnTo>
                  <a:lnTo>
                    <a:pt x="1160" y="1283"/>
                  </a:lnTo>
                  <a:lnTo>
                    <a:pt x="1169" y="1283"/>
                  </a:lnTo>
                  <a:lnTo>
                    <a:pt x="1177" y="1283"/>
                  </a:lnTo>
                  <a:lnTo>
                    <a:pt x="1186" y="1283"/>
                  </a:lnTo>
                  <a:lnTo>
                    <a:pt x="1194" y="1283"/>
                  </a:lnTo>
                  <a:lnTo>
                    <a:pt x="1224" y="1283"/>
                  </a:lnTo>
                  <a:lnTo>
                    <a:pt x="1232" y="1283"/>
                  </a:lnTo>
                  <a:lnTo>
                    <a:pt x="1241" y="1283"/>
                  </a:lnTo>
                  <a:lnTo>
                    <a:pt x="1249" y="1283"/>
                  </a:lnTo>
                  <a:lnTo>
                    <a:pt x="1253" y="1283"/>
                  </a:lnTo>
                  <a:lnTo>
                    <a:pt x="1262" y="1279"/>
                  </a:lnTo>
                  <a:lnTo>
                    <a:pt x="1262" y="1275"/>
                  </a:lnTo>
                  <a:lnTo>
                    <a:pt x="1266" y="1275"/>
                  </a:lnTo>
                  <a:lnTo>
                    <a:pt x="1266" y="1271"/>
                  </a:lnTo>
                  <a:lnTo>
                    <a:pt x="1270" y="1266"/>
                  </a:lnTo>
                  <a:lnTo>
                    <a:pt x="1274" y="1262"/>
                  </a:lnTo>
                  <a:lnTo>
                    <a:pt x="1274" y="1258"/>
                  </a:lnTo>
                  <a:lnTo>
                    <a:pt x="1274" y="1249"/>
                  </a:lnTo>
                  <a:lnTo>
                    <a:pt x="1274" y="1245"/>
                  </a:lnTo>
                  <a:lnTo>
                    <a:pt x="1274" y="1241"/>
                  </a:lnTo>
                  <a:lnTo>
                    <a:pt x="1274" y="1237"/>
                  </a:lnTo>
                  <a:lnTo>
                    <a:pt x="1274" y="1232"/>
                  </a:lnTo>
                  <a:lnTo>
                    <a:pt x="1274" y="1228"/>
                  </a:lnTo>
                  <a:lnTo>
                    <a:pt x="1274" y="1224"/>
                  </a:lnTo>
                  <a:lnTo>
                    <a:pt x="1270" y="1220"/>
                  </a:lnTo>
                  <a:lnTo>
                    <a:pt x="1266" y="1220"/>
                  </a:lnTo>
                  <a:lnTo>
                    <a:pt x="1262" y="1215"/>
                  </a:lnTo>
                  <a:lnTo>
                    <a:pt x="1258" y="1211"/>
                  </a:lnTo>
                  <a:lnTo>
                    <a:pt x="1253" y="1211"/>
                  </a:lnTo>
                  <a:lnTo>
                    <a:pt x="1236" y="1203"/>
                  </a:lnTo>
                  <a:lnTo>
                    <a:pt x="1232" y="1199"/>
                  </a:lnTo>
                  <a:lnTo>
                    <a:pt x="1228" y="1199"/>
                  </a:lnTo>
                  <a:lnTo>
                    <a:pt x="1224" y="1194"/>
                  </a:lnTo>
                  <a:lnTo>
                    <a:pt x="1224" y="1190"/>
                  </a:lnTo>
                  <a:lnTo>
                    <a:pt x="1219" y="1190"/>
                  </a:lnTo>
                  <a:lnTo>
                    <a:pt x="1219" y="1186"/>
                  </a:lnTo>
                  <a:lnTo>
                    <a:pt x="1215" y="1182"/>
                  </a:lnTo>
                  <a:lnTo>
                    <a:pt x="1215" y="1173"/>
                  </a:lnTo>
                  <a:lnTo>
                    <a:pt x="1211" y="1173"/>
                  </a:lnTo>
                  <a:lnTo>
                    <a:pt x="1211" y="1169"/>
                  </a:lnTo>
                  <a:lnTo>
                    <a:pt x="1211" y="1165"/>
                  </a:lnTo>
                  <a:lnTo>
                    <a:pt x="1207" y="1165"/>
                  </a:lnTo>
                  <a:lnTo>
                    <a:pt x="1203" y="1165"/>
                  </a:lnTo>
                  <a:lnTo>
                    <a:pt x="1198" y="1165"/>
                  </a:lnTo>
                  <a:lnTo>
                    <a:pt x="1194" y="1165"/>
                  </a:lnTo>
                  <a:lnTo>
                    <a:pt x="1190" y="1165"/>
                  </a:lnTo>
                  <a:lnTo>
                    <a:pt x="1186" y="1169"/>
                  </a:lnTo>
                  <a:lnTo>
                    <a:pt x="1181" y="1169"/>
                  </a:lnTo>
                  <a:lnTo>
                    <a:pt x="1177" y="1173"/>
                  </a:lnTo>
                  <a:lnTo>
                    <a:pt x="1173" y="1177"/>
                  </a:lnTo>
                  <a:lnTo>
                    <a:pt x="1169" y="1182"/>
                  </a:lnTo>
                  <a:lnTo>
                    <a:pt x="1164" y="1186"/>
                  </a:lnTo>
                  <a:lnTo>
                    <a:pt x="1164" y="1190"/>
                  </a:lnTo>
                  <a:lnTo>
                    <a:pt x="1160" y="1194"/>
                  </a:lnTo>
                  <a:lnTo>
                    <a:pt x="1143" y="1215"/>
                  </a:lnTo>
                  <a:lnTo>
                    <a:pt x="1143" y="1220"/>
                  </a:lnTo>
                  <a:lnTo>
                    <a:pt x="1139" y="1224"/>
                  </a:lnTo>
                  <a:lnTo>
                    <a:pt x="1135" y="1228"/>
                  </a:lnTo>
                  <a:lnTo>
                    <a:pt x="1131" y="1228"/>
                  </a:lnTo>
                  <a:lnTo>
                    <a:pt x="1126" y="1232"/>
                  </a:lnTo>
                  <a:lnTo>
                    <a:pt x="1122" y="1237"/>
                  </a:lnTo>
                  <a:lnTo>
                    <a:pt x="1118" y="1237"/>
                  </a:lnTo>
                  <a:lnTo>
                    <a:pt x="1109" y="1241"/>
                  </a:lnTo>
                  <a:lnTo>
                    <a:pt x="1105" y="1241"/>
                  </a:lnTo>
                  <a:lnTo>
                    <a:pt x="1101" y="1245"/>
                  </a:lnTo>
                  <a:lnTo>
                    <a:pt x="1097" y="1245"/>
                  </a:lnTo>
                  <a:lnTo>
                    <a:pt x="1092" y="1241"/>
                  </a:lnTo>
                  <a:lnTo>
                    <a:pt x="1092" y="1237"/>
                  </a:lnTo>
                  <a:lnTo>
                    <a:pt x="1092" y="1232"/>
                  </a:lnTo>
                  <a:lnTo>
                    <a:pt x="1092" y="1220"/>
                  </a:lnTo>
                  <a:lnTo>
                    <a:pt x="1092" y="1215"/>
                  </a:lnTo>
                  <a:lnTo>
                    <a:pt x="1092" y="1211"/>
                  </a:lnTo>
                  <a:lnTo>
                    <a:pt x="1092" y="1199"/>
                  </a:lnTo>
                  <a:lnTo>
                    <a:pt x="1092" y="1190"/>
                  </a:lnTo>
                  <a:lnTo>
                    <a:pt x="1092" y="1186"/>
                  </a:lnTo>
                  <a:lnTo>
                    <a:pt x="1092" y="1177"/>
                  </a:lnTo>
                  <a:lnTo>
                    <a:pt x="1092" y="1173"/>
                  </a:lnTo>
                  <a:lnTo>
                    <a:pt x="1092" y="1169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0" y="1165"/>
                  </a:lnTo>
                  <a:lnTo>
                    <a:pt x="1075" y="1169"/>
                  </a:lnTo>
                  <a:lnTo>
                    <a:pt x="1059" y="1182"/>
                  </a:lnTo>
                  <a:lnTo>
                    <a:pt x="1050" y="1190"/>
                  </a:lnTo>
                  <a:lnTo>
                    <a:pt x="1046" y="1190"/>
                  </a:lnTo>
                  <a:lnTo>
                    <a:pt x="1042" y="1194"/>
                  </a:lnTo>
                  <a:lnTo>
                    <a:pt x="1037" y="1194"/>
                  </a:lnTo>
                  <a:lnTo>
                    <a:pt x="1033" y="1199"/>
                  </a:lnTo>
                  <a:lnTo>
                    <a:pt x="1029" y="1199"/>
                  </a:lnTo>
                  <a:lnTo>
                    <a:pt x="1025" y="1203"/>
                  </a:lnTo>
                  <a:lnTo>
                    <a:pt x="1020" y="1203"/>
                  </a:lnTo>
                  <a:lnTo>
                    <a:pt x="1012" y="1203"/>
                  </a:lnTo>
                  <a:lnTo>
                    <a:pt x="1008" y="1207"/>
                  </a:lnTo>
                  <a:lnTo>
                    <a:pt x="999" y="1207"/>
                  </a:lnTo>
                  <a:lnTo>
                    <a:pt x="995" y="1207"/>
                  </a:lnTo>
                  <a:lnTo>
                    <a:pt x="987" y="1207"/>
                  </a:lnTo>
                  <a:lnTo>
                    <a:pt x="982" y="1207"/>
                  </a:lnTo>
                  <a:lnTo>
                    <a:pt x="974" y="1207"/>
                  </a:lnTo>
                  <a:lnTo>
                    <a:pt x="970" y="1207"/>
                  </a:lnTo>
                  <a:lnTo>
                    <a:pt x="965" y="1207"/>
                  </a:lnTo>
                  <a:lnTo>
                    <a:pt x="961" y="1207"/>
                  </a:lnTo>
                  <a:lnTo>
                    <a:pt x="957" y="1203"/>
                  </a:lnTo>
                  <a:lnTo>
                    <a:pt x="953" y="1203"/>
                  </a:lnTo>
                  <a:lnTo>
                    <a:pt x="944" y="1199"/>
                  </a:lnTo>
                  <a:lnTo>
                    <a:pt x="940" y="1194"/>
                  </a:lnTo>
                  <a:lnTo>
                    <a:pt x="936" y="1194"/>
                  </a:lnTo>
                  <a:lnTo>
                    <a:pt x="936" y="1190"/>
                  </a:lnTo>
                  <a:lnTo>
                    <a:pt x="932" y="1186"/>
                  </a:lnTo>
                  <a:lnTo>
                    <a:pt x="923" y="1182"/>
                  </a:lnTo>
                  <a:lnTo>
                    <a:pt x="919" y="1177"/>
                  </a:lnTo>
                  <a:lnTo>
                    <a:pt x="915" y="1173"/>
                  </a:lnTo>
                  <a:lnTo>
                    <a:pt x="902" y="1165"/>
                  </a:lnTo>
                  <a:lnTo>
                    <a:pt x="893" y="1156"/>
                  </a:lnTo>
                  <a:lnTo>
                    <a:pt x="885" y="1152"/>
                  </a:lnTo>
                  <a:lnTo>
                    <a:pt x="885" y="1148"/>
                  </a:lnTo>
                  <a:lnTo>
                    <a:pt x="881" y="1143"/>
                  </a:lnTo>
                  <a:lnTo>
                    <a:pt x="881" y="1139"/>
                  </a:lnTo>
                  <a:lnTo>
                    <a:pt x="881" y="1135"/>
                  </a:lnTo>
                  <a:lnTo>
                    <a:pt x="885" y="1135"/>
                  </a:lnTo>
                  <a:lnTo>
                    <a:pt x="885" y="1131"/>
                  </a:lnTo>
                  <a:lnTo>
                    <a:pt x="889" y="1127"/>
                  </a:lnTo>
                  <a:lnTo>
                    <a:pt x="889" y="1122"/>
                  </a:lnTo>
                  <a:lnTo>
                    <a:pt x="889" y="1118"/>
                  </a:lnTo>
                  <a:lnTo>
                    <a:pt x="889" y="1114"/>
                  </a:lnTo>
                  <a:lnTo>
                    <a:pt x="889" y="1110"/>
                  </a:lnTo>
                  <a:lnTo>
                    <a:pt x="889" y="1105"/>
                  </a:lnTo>
                  <a:lnTo>
                    <a:pt x="889" y="1101"/>
                  </a:lnTo>
                  <a:lnTo>
                    <a:pt x="893" y="1101"/>
                  </a:lnTo>
                  <a:lnTo>
                    <a:pt x="898" y="1097"/>
                  </a:lnTo>
                  <a:lnTo>
                    <a:pt x="932" y="1063"/>
                  </a:lnTo>
                  <a:lnTo>
                    <a:pt x="944" y="1055"/>
                  </a:lnTo>
                  <a:lnTo>
                    <a:pt x="948" y="1046"/>
                  </a:lnTo>
                  <a:lnTo>
                    <a:pt x="953" y="1046"/>
                  </a:lnTo>
                  <a:lnTo>
                    <a:pt x="957" y="1042"/>
                  </a:lnTo>
                  <a:lnTo>
                    <a:pt x="961" y="1033"/>
                  </a:lnTo>
                  <a:lnTo>
                    <a:pt x="965" y="1029"/>
                  </a:lnTo>
                  <a:lnTo>
                    <a:pt x="970" y="1021"/>
                  </a:lnTo>
                  <a:lnTo>
                    <a:pt x="970" y="1016"/>
                  </a:lnTo>
                  <a:lnTo>
                    <a:pt x="974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1000"/>
                  </a:lnTo>
                  <a:lnTo>
                    <a:pt x="974" y="991"/>
                  </a:lnTo>
                  <a:lnTo>
                    <a:pt x="974" y="987"/>
                  </a:lnTo>
                  <a:lnTo>
                    <a:pt x="974" y="983"/>
                  </a:lnTo>
                  <a:lnTo>
                    <a:pt x="974" y="978"/>
                  </a:lnTo>
                  <a:lnTo>
                    <a:pt x="974" y="970"/>
                  </a:lnTo>
                  <a:lnTo>
                    <a:pt x="970" y="961"/>
                  </a:lnTo>
                  <a:lnTo>
                    <a:pt x="970" y="949"/>
                  </a:lnTo>
                  <a:lnTo>
                    <a:pt x="965" y="940"/>
                  </a:lnTo>
                  <a:lnTo>
                    <a:pt x="965" y="932"/>
                  </a:lnTo>
                  <a:lnTo>
                    <a:pt x="961" y="923"/>
                  </a:lnTo>
                  <a:lnTo>
                    <a:pt x="961" y="919"/>
                  </a:lnTo>
                  <a:lnTo>
                    <a:pt x="957" y="915"/>
                  </a:lnTo>
                  <a:lnTo>
                    <a:pt x="953" y="911"/>
                  </a:lnTo>
                  <a:lnTo>
                    <a:pt x="948" y="906"/>
                  </a:lnTo>
                  <a:lnTo>
                    <a:pt x="944" y="902"/>
                  </a:lnTo>
                  <a:lnTo>
                    <a:pt x="936" y="898"/>
                  </a:lnTo>
                  <a:lnTo>
                    <a:pt x="932" y="894"/>
                  </a:lnTo>
                  <a:lnTo>
                    <a:pt x="923" y="889"/>
                  </a:lnTo>
                  <a:lnTo>
                    <a:pt x="919" y="889"/>
                  </a:lnTo>
                  <a:lnTo>
                    <a:pt x="898" y="881"/>
                  </a:lnTo>
                  <a:lnTo>
                    <a:pt x="893" y="877"/>
                  </a:lnTo>
                  <a:lnTo>
                    <a:pt x="885" y="873"/>
                  </a:lnTo>
                  <a:lnTo>
                    <a:pt x="855" y="864"/>
                  </a:lnTo>
                  <a:lnTo>
                    <a:pt x="851" y="860"/>
                  </a:lnTo>
                  <a:lnTo>
                    <a:pt x="838" y="856"/>
                  </a:lnTo>
                  <a:lnTo>
                    <a:pt x="834" y="851"/>
                  </a:lnTo>
                  <a:lnTo>
                    <a:pt x="830" y="843"/>
                  </a:lnTo>
                  <a:lnTo>
                    <a:pt x="826" y="834"/>
                  </a:lnTo>
                  <a:lnTo>
                    <a:pt x="809" y="809"/>
                  </a:lnTo>
                  <a:lnTo>
                    <a:pt x="805" y="801"/>
                  </a:lnTo>
                  <a:lnTo>
                    <a:pt x="800" y="796"/>
                  </a:lnTo>
                  <a:lnTo>
                    <a:pt x="800" y="788"/>
                  </a:lnTo>
                  <a:lnTo>
                    <a:pt x="800" y="784"/>
                  </a:lnTo>
                  <a:lnTo>
                    <a:pt x="800" y="779"/>
                  </a:lnTo>
                  <a:lnTo>
                    <a:pt x="800" y="775"/>
                  </a:lnTo>
                  <a:lnTo>
                    <a:pt x="805" y="771"/>
                  </a:lnTo>
                  <a:lnTo>
                    <a:pt x="809" y="767"/>
                  </a:lnTo>
                  <a:lnTo>
                    <a:pt x="813" y="762"/>
                  </a:lnTo>
                  <a:lnTo>
                    <a:pt x="817" y="762"/>
                  </a:lnTo>
                  <a:lnTo>
                    <a:pt x="830" y="750"/>
                  </a:lnTo>
                  <a:lnTo>
                    <a:pt x="834" y="750"/>
                  </a:lnTo>
                  <a:lnTo>
                    <a:pt x="838" y="746"/>
                  </a:lnTo>
                  <a:lnTo>
                    <a:pt x="843" y="741"/>
                  </a:lnTo>
                  <a:lnTo>
                    <a:pt x="851" y="737"/>
                  </a:lnTo>
                  <a:lnTo>
                    <a:pt x="851" y="733"/>
                  </a:lnTo>
                  <a:lnTo>
                    <a:pt x="855" y="729"/>
                  </a:lnTo>
                  <a:lnTo>
                    <a:pt x="855" y="724"/>
                  </a:lnTo>
                  <a:lnTo>
                    <a:pt x="860" y="716"/>
                  </a:lnTo>
                  <a:lnTo>
                    <a:pt x="864" y="707"/>
                  </a:lnTo>
                  <a:lnTo>
                    <a:pt x="868" y="695"/>
                  </a:lnTo>
                  <a:lnTo>
                    <a:pt x="872" y="690"/>
                  </a:lnTo>
                  <a:lnTo>
                    <a:pt x="872" y="686"/>
                  </a:lnTo>
                  <a:lnTo>
                    <a:pt x="877" y="678"/>
                  </a:lnTo>
                  <a:lnTo>
                    <a:pt x="881" y="674"/>
                  </a:lnTo>
                  <a:lnTo>
                    <a:pt x="885" y="665"/>
                  </a:lnTo>
                  <a:lnTo>
                    <a:pt x="919" y="627"/>
                  </a:lnTo>
                  <a:lnTo>
                    <a:pt x="923" y="619"/>
                  </a:lnTo>
                  <a:lnTo>
                    <a:pt x="936" y="606"/>
                  </a:lnTo>
                  <a:lnTo>
                    <a:pt x="944" y="597"/>
                  </a:lnTo>
                  <a:lnTo>
                    <a:pt x="944" y="593"/>
                  </a:lnTo>
                  <a:lnTo>
                    <a:pt x="948" y="589"/>
                  </a:lnTo>
                  <a:lnTo>
                    <a:pt x="953" y="585"/>
                  </a:lnTo>
                  <a:lnTo>
                    <a:pt x="957" y="576"/>
                  </a:lnTo>
                  <a:lnTo>
                    <a:pt x="957" y="572"/>
                  </a:lnTo>
                  <a:lnTo>
                    <a:pt x="957" y="568"/>
                  </a:lnTo>
                  <a:lnTo>
                    <a:pt x="961" y="559"/>
                  </a:lnTo>
                  <a:lnTo>
                    <a:pt x="961" y="551"/>
                  </a:lnTo>
                  <a:lnTo>
                    <a:pt x="961" y="542"/>
                  </a:lnTo>
                  <a:lnTo>
                    <a:pt x="965" y="538"/>
                  </a:lnTo>
                  <a:lnTo>
                    <a:pt x="965" y="534"/>
                  </a:lnTo>
                  <a:lnTo>
                    <a:pt x="965" y="530"/>
                  </a:lnTo>
                  <a:lnTo>
                    <a:pt x="970" y="525"/>
                  </a:lnTo>
                  <a:lnTo>
                    <a:pt x="974" y="521"/>
                  </a:lnTo>
                  <a:lnTo>
                    <a:pt x="978" y="517"/>
                  </a:lnTo>
                  <a:lnTo>
                    <a:pt x="991" y="504"/>
                  </a:lnTo>
                  <a:lnTo>
                    <a:pt x="995" y="500"/>
                  </a:lnTo>
                  <a:lnTo>
                    <a:pt x="995" y="496"/>
                  </a:lnTo>
                  <a:lnTo>
                    <a:pt x="999" y="492"/>
                  </a:lnTo>
                  <a:lnTo>
                    <a:pt x="999" y="487"/>
                  </a:lnTo>
                  <a:lnTo>
                    <a:pt x="1004" y="483"/>
                  </a:lnTo>
                  <a:lnTo>
                    <a:pt x="1004" y="479"/>
                  </a:lnTo>
                  <a:lnTo>
                    <a:pt x="1004" y="470"/>
                  </a:lnTo>
                  <a:lnTo>
                    <a:pt x="1004" y="466"/>
                  </a:lnTo>
                  <a:lnTo>
                    <a:pt x="1008" y="449"/>
                  </a:lnTo>
                  <a:lnTo>
                    <a:pt x="1008" y="441"/>
                  </a:lnTo>
                  <a:lnTo>
                    <a:pt x="1012" y="415"/>
                  </a:lnTo>
                  <a:lnTo>
                    <a:pt x="1012" y="411"/>
                  </a:lnTo>
                  <a:lnTo>
                    <a:pt x="1012" y="403"/>
                  </a:lnTo>
                  <a:lnTo>
                    <a:pt x="1012" y="394"/>
                  </a:lnTo>
                  <a:lnTo>
                    <a:pt x="1012" y="390"/>
                  </a:lnTo>
                  <a:lnTo>
                    <a:pt x="1012" y="386"/>
                  </a:lnTo>
                  <a:lnTo>
                    <a:pt x="1012" y="377"/>
                  </a:lnTo>
                  <a:lnTo>
                    <a:pt x="1008" y="369"/>
                  </a:lnTo>
                  <a:lnTo>
                    <a:pt x="1004" y="356"/>
                  </a:lnTo>
                  <a:lnTo>
                    <a:pt x="999" y="348"/>
                  </a:lnTo>
                  <a:lnTo>
                    <a:pt x="999" y="343"/>
                  </a:lnTo>
                  <a:lnTo>
                    <a:pt x="999" y="339"/>
                  </a:lnTo>
                  <a:lnTo>
                    <a:pt x="999" y="335"/>
                  </a:lnTo>
                  <a:lnTo>
                    <a:pt x="995" y="331"/>
                  </a:lnTo>
                  <a:lnTo>
                    <a:pt x="995" y="301"/>
                  </a:lnTo>
                  <a:lnTo>
                    <a:pt x="995" y="293"/>
                  </a:lnTo>
                  <a:lnTo>
                    <a:pt x="995" y="284"/>
                  </a:lnTo>
                  <a:lnTo>
                    <a:pt x="995" y="280"/>
                  </a:lnTo>
                  <a:lnTo>
                    <a:pt x="995" y="276"/>
                  </a:lnTo>
                  <a:lnTo>
                    <a:pt x="999" y="271"/>
                  </a:lnTo>
                  <a:lnTo>
                    <a:pt x="999" y="267"/>
                  </a:lnTo>
                  <a:lnTo>
                    <a:pt x="999" y="263"/>
                  </a:lnTo>
                  <a:lnTo>
                    <a:pt x="1004" y="259"/>
                  </a:lnTo>
                  <a:lnTo>
                    <a:pt x="1008" y="254"/>
                  </a:lnTo>
                  <a:lnTo>
                    <a:pt x="1008" y="250"/>
                  </a:lnTo>
                  <a:lnTo>
                    <a:pt x="1012" y="246"/>
                  </a:lnTo>
                  <a:lnTo>
                    <a:pt x="1016" y="242"/>
                  </a:lnTo>
                  <a:lnTo>
                    <a:pt x="1025" y="237"/>
                  </a:lnTo>
                  <a:lnTo>
                    <a:pt x="1029" y="233"/>
                  </a:lnTo>
                  <a:lnTo>
                    <a:pt x="1042" y="221"/>
                  </a:lnTo>
                  <a:lnTo>
                    <a:pt x="1046" y="216"/>
                  </a:lnTo>
                  <a:lnTo>
                    <a:pt x="1050" y="212"/>
                  </a:lnTo>
                  <a:lnTo>
                    <a:pt x="1054" y="208"/>
                  </a:lnTo>
                  <a:lnTo>
                    <a:pt x="1059" y="204"/>
                  </a:lnTo>
                  <a:lnTo>
                    <a:pt x="1063" y="199"/>
                  </a:lnTo>
                  <a:lnTo>
                    <a:pt x="1063" y="195"/>
                  </a:lnTo>
                  <a:lnTo>
                    <a:pt x="1067" y="187"/>
                  </a:lnTo>
                  <a:lnTo>
                    <a:pt x="1071" y="182"/>
                  </a:lnTo>
                  <a:lnTo>
                    <a:pt x="1071" y="174"/>
                  </a:lnTo>
                  <a:lnTo>
                    <a:pt x="1071" y="166"/>
                  </a:lnTo>
                  <a:lnTo>
                    <a:pt x="1071" y="157"/>
                  </a:lnTo>
                  <a:lnTo>
                    <a:pt x="1071" y="153"/>
                  </a:lnTo>
                  <a:lnTo>
                    <a:pt x="1071" y="149"/>
                  </a:lnTo>
                  <a:lnTo>
                    <a:pt x="1067" y="136"/>
                  </a:lnTo>
                  <a:lnTo>
                    <a:pt x="1067" y="132"/>
                  </a:lnTo>
                  <a:lnTo>
                    <a:pt x="1063" y="127"/>
                  </a:lnTo>
                  <a:lnTo>
                    <a:pt x="1063" y="123"/>
                  </a:lnTo>
                  <a:lnTo>
                    <a:pt x="1059" y="119"/>
                  </a:lnTo>
                  <a:lnTo>
                    <a:pt x="1059" y="115"/>
                  </a:lnTo>
                  <a:lnTo>
                    <a:pt x="1054" y="110"/>
                  </a:lnTo>
                  <a:lnTo>
                    <a:pt x="1059" y="110"/>
                  </a:lnTo>
                  <a:lnTo>
                    <a:pt x="1063" y="110"/>
                  </a:lnTo>
                  <a:lnTo>
                    <a:pt x="1071" y="110"/>
                  </a:lnTo>
                  <a:lnTo>
                    <a:pt x="1075" y="110"/>
                  </a:lnTo>
                  <a:lnTo>
                    <a:pt x="1084" y="106"/>
                  </a:lnTo>
                  <a:lnTo>
                    <a:pt x="1088" y="106"/>
                  </a:lnTo>
                  <a:lnTo>
                    <a:pt x="1092" y="102"/>
                  </a:lnTo>
                  <a:lnTo>
                    <a:pt x="1097" y="98"/>
                  </a:lnTo>
                  <a:lnTo>
                    <a:pt x="1105" y="94"/>
                  </a:lnTo>
                  <a:lnTo>
                    <a:pt x="1109" y="89"/>
                  </a:lnTo>
                  <a:lnTo>
                    <a:pt x="1114" y="81"/>
                  </a:lnTo>
                  <a:lnTo>
                    <a:pt x="1118" y="77"/>
                  </a:lnTo>
                  <a:lnTo>
                    <a:pt x="1118" y="72"/>
                  </a:lnTo>
                  <a:lnTo>
                    <a:pt x="1122" y="64"/>
                  </a:lnTo>
                  <a:lnTo>
                    <a:pt x="1131" y="43"/>
                  </a:lnTo>
                  <a:lnTo>
                    <a:pt x="1131" y="38"/>
                  </a:lnTo>
                  <a:lnTo>
                    <a:pt x="1135" y="30"/>
                  </a:lnTo>
                  <a:lnTo>
                    <a:pt x="1139" y="26"/>
                  </a:lnTo>
                  <a:lnTo>
                    <a:pt x="1139" y="22"/>
                  </a:lnTo>
                  <a:lnTo>
                    <a:pt x="1143" y="17"/>
                  </a:lnTo>
                  <a:lnTo>
                    <a:pt x="1147" y="13"/>
                  </a:lnTo>
                  <a:lnTo>
                    <a:pt x="1152" y="9"/>
                  </a:lnTo>
                  <a:lnTo>
                    <a:pt x="1160" y="5"/>
                  </a:lnTo>
                  <a:lnTo>
                    <a:pt x="1164" y="5"/>
                  </a:lnTo>
                  <a:lnTo>
                    <a:pt x="1169" y="0"/>
                  </a:lnTo>
                  <a:lnTo>
                    <a:pt x="1177" y="0"/>
                  </a:lnTo>
                  <a:lnTo>
                    <a:pt x="1181" y="0"/>
                  </a:lnTo>
                  <a:lnTo>
                    <a:pt x="1186" y="0"/>
                  </a:lnTo>
                  <a:lnTo>
                    <a:pt x="1194" y="5"/>
                  </a:lnTo>
                  <a:lnTo>
                    <a:pt x="1198" y="5"/>
                  </a:lnTo>
                  <a:lnTo>
                    <a:pt x="1203" y="9"/>
                  </a:lnTo>
                  <a:lnTo>
                    <a:pt x="1207" y="13"/>
                  </a:lnTo>
                  <a:lnTo>
                    <a:pt x="1211" y="17"/>
                  </a:lnTo>
                  <a:lnTo>
                    <a:pt x="1215" y="22"/>
                  </a:lnTo>
                  <a:lnTo>
                    <a:pt x="1219" y="30"/>
                  </a:lnTo>
                  <a:lnTo>
                    <a:pt x="1224" y="34"/>
                  </a:lnTo>
                  <a:lnTo>
                    <a:pt x="1224" y="38"/>
                  </a:lnTo>
                  <a:lnTo>
                    <a:pt x="1228" y="43"/>
                  </a:lnTo>
                  <a:lnTo>
                    <a:pt x="1232" y="55"/>
                  </a:lnTo>
                  <a:lnTo>
                    <a:pt x="1236" y="64"/>
                  </a:lnTo>
                  <a:lnTo>
                    <a:pt x="1241" y="68"/>
                  </a:lnTo>
                  <a:lnTo>
                    <a:pt x="1241" y="72"/>
                  </a:lnTo>
                  <a:lnTo>
                    <a:pt x="1245" y="77"/>
                  </a:lnTo>
                  <a:lnTo>
                    <a:pt x="1249" y="85"/>
                  </a:lnTo>
                  <a:lnTo>
                    <a:pt x="1258" y="89"/>
                  </a:lnTo>
                  <a:lnTo>
                    <a:pt x="1262" y="94"/>
                  </a:lnTo>
                  <a:lnTo>
                    <a:pt x="1266" y="98"/>
                  </a:lnTo>
                  <a:lnTo>
                    <a:pt x="1274" y="102"/>
                  </a:lnTo>
                  <a:lnTo>
                    <a:pt x="1279" y="102"/>
                  </a:lnTo>
                  <a:lnTo>
                    <a:pt x="1283" y="102"/>
                  </a:lnTo>
                  <a:lnTo>
                    <a:pt x="1287" y="106"/>
                  </a:lnTo>
                  <a:lnTo>
                    <a:pt x="1291" y="106"/>
                  </a:lnTo>
                  <a:lnTo>
                    <a:pt x="1300" y="106"/>
                  </a:lnTo>
                  <a:lnTo>
                    <a:pt x="1308" y="106"/>
                  </a:lnTo>
                  <a:lnTo>
                    <a:pt x="1317" y="102"/>
                  </a:lnTo>
                  <a:lnTo>
                    <a:pt x="1325" y="98"/>
                  </a:lnTo>
                  <a:lnTo>
                    <a:pt x="1334" y="94"/>
                  </a:lnTo>
                  <a:lnTo>
                    <a:pt x="1342" y="89"/>
                  </a:lnTo>
                  <a:lnTo>
                    <a:pt x="1346" y="89"/>
                  </a:lnTo>
                  <a:lnTo>
                    <a:pt x="1355" y="85"/>
                  </a:lnTo>
                  <a:lnTo>
                    <a:pt x="1359" y="81"/>
                  </a:lnTo>
                  <a:lnTo>
                    <a:pt x="1372" y="72"/>
                  </a:lnTo>
                  <a:lnTo>
                    <a:pt x="1376" y="72"/>
                  </a:lnTo>
                  <a:lnTo>
                    <a:pt x="1380" y="68"/>
                  </a:lnTo>
                  <a:lnTo>
                    <a:pt x="1389" y="64"/>
                  </a:lnTo>
                  <a:lnTo>
                    <a:pt x="1401" y="64"/>
                  </a:lnTo>
                  <a:lnTo>
                    <a:pt x="1410" y="60"/>
                  </a:lnTo>
                  <a:lnTo>
                    <a:pt x="1427" y="55"/>
                  </a:lnTo>
                  <a:lnTo>
                    <a:pt x="1435" y="51"/>
                  </a:lnTo>
                  <a:lnTo>
                    <a:pt x="1448" y="47"/>
                  </a:lnTo>
                  <a:lnTo>
                    <a:pt x="1457" y="47"/>
                  </a:lnTo>
                  <a:lnTo>
                    <a:pt x="1469" y="47"/>
                  </a:lnTo>
                  <a:lnTo>
                    <a:pt x="1478" y="43"/>
                  </a:lnTo>
                  <a:lnTo>
                    <a:pt x="1490" y="43"/>
                  </a:lnTo>
                  <a:lnTo>
                    <a:pt x="1503" y="43"/>
                  </a:lnTo>
                  <a:lnTo>
                    <a:pt x="1512" y="43"/>
                  </a:lnTo>
                  <a:lnTo>
                    <a:pt x="1524" y="43"/>
                  </a:lnTo>
                  <a:lnTo>
                    <a:pt x="1537" y="38"/>
                  </a:lnTo>
                  <a:lnTo>
                    <a:pt x="1545" y="38"/>
                  </a:lnTo>
                  <a:lnTo>
                    <a:pt x="1562" y="43"/>
                  </a:lnTo>
                  <a:lnTo>
                    <a:pt x="1567" y="43"/>
                  </a:lnTo>
                  <a:lnTo>
                    <a:pt x="1575" y="43"/>
                  </a:lnTo>
                  <a:lnTo>
                    <a:pt x="1588" y="43"/>
                  </a:lnTo>
                  <a:lnTo>
                    <a:pt x="1596" y="43"/>
                  </a:lnTo>
                  <a:lnTo>
                    <a:pt x="1600" y="47"/>
                  </a:lnTo>
                  <a:lnTo>
                    <a:pt x="1609" y="47"/>
                  </a:lnTo>
                  <a:lnTo>
                    <a:pt x="1617" y="51"/>
                  </a:lnTo>
                  <a:lnTo>
                    <a:pt x="1622" y="51"/>
                  </a:lnTo>
                  <a:lnTo>
                    <a:pt x="1626" y="55"/>
                  </a:lnTo>
                  <a:lnTo>
                    <a:pt x="1634" y="60"/>
                  </a:lnTo>
                  <a:lnTo>
                    <a:pt x="1639" y="64"/>
                  </a:lnTo>
                  <a:lnTo>
                    <a:pt x="1643" y="68"/>
                  </a:lnTo>
                  <a:lnTo>
                    <a:pt x="1651" y="72"/>
                  </a:lnTo>
                  <a:lnTo>
                    <a:pt x="1655" y="77"/>
                  </a:lnTo>
                  <a:lnTo>
                    <a:pt x="1660" y="81"/>
                  </a:lnTo>
                  <a:lnTo>
                    <a:pt x="1694" y="115"/>
                  </a:lnTo>
                  <a:lnTo>
                    <a:pt x="1766" y="187"/>
                  </a:lnTo>
                  <a:lnTo>
                    <a:pt x="1778" y="195"/>
                  </a:lnTo>
                  <a:lnTo>
                    <a:pt x="1782" y="199"/>
                  </a:lnTo>
                  <a:lnTo>
                    <a:pt x="1791" y="208"/>
                  </a:lnTo>
                  <a:lnTo>
                    <a:pt x="1795" y="216"/>
                  </a:lnTo>
                  <a:lnTo>
                    <a:pt x="1804" y="225"/>
                  </a:lnTo>
                  <a:lnTo>
                    <a:pt x="1812" y="237"/>
                  </a:lnTo>
                  <a:lnTo>
                    <a:pt x="1812" y="242"/>
                  </a:lnTo>
                  <a:lnTo>
                    <a:pt x="1816" y="246"/>
                  </a:lnTo>
                  <a:lnTo>
                    <a:pt x="1821" y="250"/>
                  </a:lnTo>
                  <a:lnTo>
                    <a:pt x="1821" y="254"/>
                  </a:lnTo>
                  <a:lnTo>
                    <a:pt x="1825" y="263"/>
                  </a:lnTo>
                  <a:lnTo>
                    <a:pt x="1825" y="267"/>
                  </a:lnTo>
                  <a:lnTo>
                    <a:pt x="1825" y="271"/>
                  </a:lnTo>
                  <a:lnTo>
                    <a:pt x="1821" y="271"/>
                  </a:lnTo>
                  <a:lnTo>
                    <a:pt x="1821" y="276"/>
                  </a:lnTo>
                  <a:lnTo>
                    <a:pt x="1821" y="280"/>
                  </a:lnTo>
                  <a:lnTo>
                    <a:pt x="1816" y="284"/>
                  </a:lnTo>
                  <a:lnTo>
                    <a:pt x="1812" y="293"/>
                  </a:lnTo>
                  <a:lnTo>
                    <a:pt x="1804" y="309"/>
                  </a:lnTo>
                  <a:lnTo>
                    <a:pt x="1799" y="314"/>
                  </a:lnTo>
                  <a:lnTo>
                    <a:pt x="1799" y="322"/>
                  </a:lnTo>
                  <a:lnTo>
                    <a:pt x="1795" y="326"/>
                  </a:lnTo>
                  <a:lnTo>
                    <a:pt x="1795" y="331"/>
                  </a:lnTo>
                  <a:lnTo>
                    <a:pt x="1791" y="335"/>
                  </a:lnTo>
                  <a:lnTo>
                    <a:pt x="1791" y="339"/>
                  </a:lnTo>
                  <a:lnTo>
                    <a:pt x="1791" y="343"/>
                  </a:lnTo>
                  <a:lnTo>
                    <a:pt x="1791" y="348"/>
                  </a:lnTo>
                  <a:lnTo>
                    <a:pt x="1791" y="352"/>
                  </a:lnTo>
                  <a:lnTo>
                    <a:pt x="1791" y="356"/>
                  </a:lnTo>
                  <a:lnTo>
                    <a:pt x="1795" y="356"/>
                  </a:lnTo>
                  <a:lnTo>
                    <a:pt x="1795" y="360"/>
                  </a:lnTo>
                  <a:lnTo>
                    <a:pt x="1799" y="360"/>
                  </a:lnTo>
                  <a:lnTo>
                    <a:pt x="1808" y="369"/>
                  </a:lnTo>
                  <a:lnTo>
                    <a:pt x="1812" y="369"/>
                  </a:lnTo>
                  <a:lnTo>
                    <a:pt x="1816" y="373"/>
                  </a:lnTo>
                  <a:lnTo>
                    <a:pt x="1821" y="381"/>
                  </a:lnTo>
                  <a:lnTo>
                    <a:pt x="1825" y="381"/>
                  </a:lnTo>
                  <a:lnTo>
                    <a:pt x="1825" y="386"/>
                  </a:lnTo>
                  <a:lnTo>
                    <a:pt x="1829" y="386"/>
                  </a:lnTo>
                  <a:lnTo>
                    <a:pt x="1829" y="390"/>
                  </a:lnTo>
                  <a:lnTo>
                    <a:pt x="1829" y="394"/>
                  </a:lnTo>
                  <a:lnTo>
                    <a:pt x="1833" y="403"/>
                  </a:lnTo>
                  <a:lnTo>
                    <a:pt x="1838" y="424"/>
                  </a:lnTo>
                  <a:lnTo>
                    <a:pt x="1838" y="428"/>
                  </a:lnTo>
                  <a:lnTo>
                    <a:pt x="1842" y="436"/>
                  </a:lnTo>
                  <a:lnTo>
                    <a:pt x="1846" y="453"/>
                  </a:lnTo>
                  <a:lnTo>
                    <a:pt x="1854" y="470"/>
                  </a:lnTo>
                  <a:lnTo>
                    <a:pt x="1859" y="483"/>
                  </a:lnTo>
                  <a:lnTo>
                    <a:pt x="1859" y="487"/>
                  </a:lnTo>
                  <a:lnTo>
                    <a:pt x="1863" y="492"/>
                  </a:lnTo>
                  <a:lnTo>
                    <a:pt x="1867" y="496"/>
                  </a:lnTo>
                  <a:lnTo>
                    <a:pt x="1867" y="500"/>
                  </a:lnTo>
                  <a:lnTo>
                    <a:pt x="1876" y="504"/>
                  </a:lnTo>
                  <a:lnTo>
                    <a:pt x="1880" y="504"/>
                  </a:lnTo>
                  <a:lnTo>
                    <a:pt x="1884" y="504"/>
                  </a:lnTo>
                  <a:lnTo>
                    <a:pt x="1884" y="508"/>
                  </a:lnTo>
                  <a:lnTo>
                    <a:pt x="1888" y="508"/>
                  </a:lnTo>
                  <a:lnTo>
                    <a:pt x="1893" y="504"/>
                  </a:lnTo>
                  <a:lnTo>
                    <a:pt x="1897" y="504"/>
                  </a:lnTo>
                  <a:lnTo>
                    <a:pt x="1901" y="504"/>
                  </a:lnTo>
                  <a:lnTo>
                    <a:pt x="1905" y="500"/>
                  </a:lnTo>
                  <a:lnTo>
                    <a:pt x="1918" y="496"/>
                  </a:lnTo>
                  <a:lnTo>
                    <a:pt x="1939" y="487"/>
                  </a:lnTo>
                  <a:lnTo>
                    <a:pt x="1943" y="487"/>
                  </a:lnTo>
                  <a:lnTo>
                    <a:pt x="1948" y="483"/>
                  </a:lnTo>
                  <a:lnTo>
                    <a:pt x="1952" y="483"/>
                  </a:lnTo>
                  <a:lnTo>
                    <a:pt x="1956" y="483"/>
                  </a:lnTo>
                  <a:lnTo>
                    <a:pt x="1960" y="487"/>
                  </a:lnTo>
                  <a:lnTo>
                    <a:pt x="1969" y="492"/>
                  </a:lnTo>
                  <a:lnTo>
                    <a:pt x="1973" y="496"/>
                  </a:lnTo>
                  <a:lnTo>
                    <a:pt x="1981" y="504"/>
                  </a:lnTo>
                  <a:lnTo>
                    <a:pt x="1981" y="508"/>
                  </a:lnTo>
                  <a:lnTo>
                    <a:pt x="1986" y="513"/>
                  </a:lnTo>
                  <a:lnTo>
                    <a:pt x="1990" y="521"/>
                  </a:lnTo>
                  <a:lnTo>
                    <a:pt x="1990" y="525"/>
                  </a:lnTo>
                  <a:lnTo>
                    <a:pt x="1981" y="542"/>
                  </a:lnTo>
                  <a:lnTo>
                    <a:pt x="1981" y="547"/>
                  </a:lnTo>
                  <a:lnTo>
                    <a:pt x="1981" y="551"/>
                  </a:lnTo>
                  <a:lnTo>
                    <a:pt x="1981" y="559"/>
                  </a:lnTo>
                  <a:lnTo>
                    <a:pt x="1977" y="568"/>
                  </a:lnTo>
                  <a:lnTo>
                    <a:pt x="1977" y="576"/>
                  </a:lnTo>
                  <a:lnTo>
                    <a:pt x="1977" y="580"/>
                  </a:lnTo>
                  <a:lnTo>
                    <a:pt x="1973" y="593"/>
                  </a:lnTo>
                  <a:lnTo>
                    <a:pt x="1969" y="606"/>
                  </a:lnTo>
                  <a:lnTo>
                    <a:pt x="1965" y="614"/>
                  </a:lnTo>
                  <a:lnTo>
                    <a:pt x="1965" y="623"/>
                  </a:lnTo>
                  <a:lnTo>
                    <a:pt x="1960" y="627"/>
                  </a:lnTo>
                  <a:lnTo>
                    <a:pt x="1960" y="631"/>
                  </a:lnTo>
                  <a:lnTo>
                    <a:pt x="1960" y="640"/>
                  </a:lnTo>
                  <a:lnTo>
                    <a:pt x="1960" y="644"/>
                  </a:lnTo>
                  <a:lnTo>
                    <a:pt x="1960" y="648"/>
                  </a:lnTo>
                  <a:lnTo>
                    <a:pt x="1969" y="652"/>
                  </a:lnTo>
                  <a:lnTo>
                    <a:pt x="1973" y="652"/>
                  </a:lnTo>
                  <a:lnTo>
                    <a:pt x="1977" y="657"/>
                  </a:lnTo>
                  <a:lnTo>
                    <a:pt x="1981" y="661"/>
                  </a:lnTo>
                  <a:lnTo>
                    <a:pt x="1990" y="665"/>
                  </a:lnTo>
                  <a:lnTo>
                    <a:pt x="1998" y="674"/>
                  </a:lnTo>
                  <a:lnTo>
                    <a:pt x="2007" y="682"/>
                  </a:lnTo>
                  <a:lnTo>
                    <a:pt x="2011" y="690"/>
                  </a:lnTo>
                  <a:lnTo>
                    <a:pt x="2011" y="695"/>
                  </a:lnTo>
                  <a:lnTo>
                    <a:pt x="2015" y="699"/>
                  </a:lnTo>
                  <a:lnTo>
                    <a:pt x="2015" y="703"/>
                  </a:lnTo>
                  <a:lnTo>
                    <a:pt x="2015" y="707"/>
                  </a:lnTo>
                  <a:lnTo>
                    <a:pt x="2020" y="716"/>
                  </a:lnTo>
                  <a:lnTo>
                    <a:pt x="2020" y="729"/>
                  </a:lnTo>
                  <a:lnTo>
                    <a:pt x="2020" y="737"/>
                  </a:lnTo>
                  <a:lnTo>
                    <a:pt x="2020" y="741"/>
                  </a:lnTo>
                  <a:lnTo>
                    <a:pt x="2020" y="750"/>
                  </a:lnTo>
                  <a:lnTo>
                    <a:pt x="2020" y="754"/>
                  </a:lnTo>
                  <a:lnTo>
                    <a:pt x="2015" y="762"/>
                  </a:lnTo>
                  <a:lnTo>
                    <a:pt x="2011" y="775"/>
                  </a:lnTo>
                  <a:lnTo>
                    <a:pt x="2007" y="779"/>
                  </a:lnTo>
                  <a:lnTo>
                    <a:pt x="2007" y="788"/>
                  </a:lnTo>
                  <a:lnTo>
                    <a:pt x="2007" y="792"/>
                  </a:lnTo>
                  <a:lnTo>
                    <a:pt x="2003" y="801"/>
                  </a:lnTo>
                  <a:lnTo>
                    <a:pt x="2003" y="817"/>
                  </a:lnTo>
                  <a:lnTo>
                    <a:pt x="1998" y="830"/>
                  </a:lnTo>
                  <a:lnTo>
                    <a:pt x="1998" y="834"/>
                  </a:lnTo>
                  <a:lnTo>
                    <a:pt x="1998" y="843"/>
                  </a:lnTo>
                  <a:lnTo>
                    <a:pt x="1994" y="847"/>
                  </a:lnTo>
                  <a:lnTo>
                    <a:pt x="1990" y="864"/>
                  </a:lnTo>
                  <a:lnTo>
                    <a:pt x="1986" y="868"/>
                  </a:lnTo>
                  <a:lnTo>
                    <a:pt x="1986" y="873"/>
                  </a:lnTo>
                  <a:lnTo>
                    <a:pt x="1986" y="881"/>
                  </a:lnTo>
                  <a:lnTo>
                    <a:pt x="1986" y="889"/>
                  </a:lnTo>
                  <a:lnTo>
                    <a:pt x="1986" y="894"/>
                  </a:lnTo>
                  <a:lnTo>
                    <a:pt x="1990" y="898"/>
                  </a:lnTo>
                  <a:lnTo>
                    <a:pt x="1990" y="906"/>
                  </a:lnTo>
                  <a:lnTo>
                    <a:pt x="1994" y="911"/>
                  </a:lnTo>
                  <a:lnTo>
                    <a:pt x="1998" y="919"/>
                  </a:lnTo>
                  <a:lnTo>
                    <a:pt x="2003" y="923"/>
                  </a:lnTo>
                  <a:lnTo>
                    <a:pt x="2007" y="928"/>
                  </a:lnTo>
                  <a:lnTo>
                    <a:pt x="2011" y="936"/>
                  </a:lnTo>
                  <a:lnTo>
                    <a:pt x="2020" y="945"/>
                  </a:lnTo>
                  <a:lnTo>
                    <a:pt x="2041" y="966"/>
                  </a:lnTo>
                  <a:lnTo>
                    <a:pt x="2049" y="974"/>
                  </a:lnTo>
                  <a:lnTo>
                    <a:pt x="2053" y="978"/>
                  </a:lnTo>
                  <a:lnTo>
                    <a:pt x="2058" y="987"/>
                  </a:lnTo>
                  <a:lnTo>
                    <a:pt x="2062" y="987"/>
                  </a:lnTo>
                  <a:lnTo>
                    <a:pt x="2062" y="991"/>
                  </a:lnTo>
                  <a:lnTo>
                    <a:pt x="2062" y="1000"/>
                  </a:lnTo>
                  <a:lnTo>
                    <a:pt x="2066" y="1004"/>
                  </a:lnTo>
                  <a:lnTo>
                    <a:pt x="2066" y="1008"/>
                  </a:lnTo>
                  <a:lnTo>
                    <a:pt x="2070" y="1029"/>
                  </a:lnTo>
                  <a:lnTo>
                    <a:pt x="2075" y="1033"/>
                  </a:lnTo>
                  <a:lnTo>
                    <a:pt x="2075" y="1038"/>
                  </a:lnTo>
                  <a:lnTo>
                    <a:pt x="2075" y="1042"/>
                  </a:lnTo>
                  <a:lnTo>
                    <a:pt x="2075" y="1046"/>
                  </a:lnTo>
                  <a:lnTo>
                    <a:pt x="2075" y="1050"/>
                  </a:lnTo>
                  <a:lnTo>
                    <a:pt x="2075" y="1059"/>
                  </a:lnTo>
                  <a:lnTo>
                    <a:pt x="2075" y="1063"/>
                  </a:lnTo>
                  <a:lnTo>
                    <a:pt x="2070" y="1072"/>
                  </a:lnTo>
                  <a:lnTo>
                    <a:pt x="2066" y="1088"/>
                  </a:lnTo>
                  <a:lnTo>
                    <a:pt x="2062" y="1093"/>
                  </a:lnTo>
                  <a:lnTo>
                    <a:pt x="2062" y="1101"/>
                  </a:lnTo>
                  <a:lnTo>
                    <a:pt x="2062" y="1105"/>
                  </a:lnTo>
                  <a:lnTo>
                    <a:pt x="2062" y="1127"/>
                  </a:lnTo>
                  <a:lnTo>
                    <a:pt x="2062" y="1131"/>
                  </a:lnTo>
                  <a:lnTo>
                    <a:pt x="2062" y="1152"/>
                  </a:lnTo>
                  <a:lnTo>
                    <a:pt x="2062" y="1156"/>
                  </a:lnTo>
                  <a:lnTo>
                    <a:pt x="2062" y="1160"/>
                  </a:lnTo>
                  <a:lnTo>
                    <a:pt x="2062" y="1169"/>
                  </a:lnTo>
                  <a:lnTo>
                    <a:pt x="2066" y="1173"/>
                  </a:lnTo>
                  <a:lnTo>
                    <a:pt x="2070" y="1177"/>
                  </a:lnTo>
                  <a:lnTo>
                    <a:pt x="2075" y="1182"/>
                  </a:lnTo>
                  <a:lnTo>
                    <a:pt x="2075" y="1186"/>
                  </a:lnTo>
                  <a:lnTo>
                    <a:pt x="2079" y="1186"/>
                  </a:lnTo>
                  <a:lnTo>
                    <a:pt x="2083" y="1190"/>
                  </a:lnTo>
                  <a:lnTo>
                    <a:pt x="2087" y="1190"/>
                  </a:lnTo>
                  <a:lnTo>
                    <a:pt x="2092" y="1190"/>
                  </a:lnTo>
                  <a:lnTo>
                    <a:pt x="2100" y="1194"/>
                  </a:lnTo>
                  <a:lnTo>
                    <a:pt x="2108" y="1194"/>
                  </a:lnTo>
                  <a:lnTo>
                    <a:pt x="2125" y="1194"/>
                  </a:lnTo>
                  <a:lnTo>
                    <a:pt x="2134" y="1194"/>
                  </a:lnTo>
                  <a:lnTo>
                    <a:pt x="2142" y="1194"/>
                  </a:lnTo>
                  <a:lnTo>
                    <a:pt x="2147" y="1194"/>
                  </a:lnTo>
                  <a:lnTo>
                    <a:pt x="2155" y="1199"/>
                  </a:lnTo>
                  <a:lnTo>
                    <a:pt x="2159" y="1199"/>
                  </a:lnTo>
                  <a:lnTo>
                    <a:pt x="2163" y="1203"/>
                  </a:lnTo>
                  <a:lnTo>
                    <a:pt x="2168" y="1207"/>
                  </a:lnTo>
                  <a:lnTo>
                    <a:pt x="2168" y="1211"/>
                  </a:lnTo>
                  <a:lnTo>
                    <a:pt x="2168" y="1215"/>
                  </a:lnTo>
                  <a:lnTo>
                    <a:pt x="2168" y="1220"/>
                  </a:lnTo>
                  <a:lnTo>
                    <a:pt x="2168" y="1224"/>
                  </a:lnTo>
                  <a:lnTo>
                    <a:pt x="2168" y="1228"/>
                  </a:lnTo>
                  <a:lnTo>
                    <a:pt x="2163" y="1249"/>
                  </a:lnTo>
                  <a:lnTo>
                    <a:pt x="2163" y="1262"/>
                  </a:lnTo>
                  <a:lnTo>
                    <a:pt x="2163" y="1266"/>
                  </a:lnTo>
                  <a:lnTo>
                    <a:pt x="2163" y="1275"/>
                  </a:lnTo>
                  <a:lnTo>
                    <a:pt x="2163" y="1283"/>
                  </a:lnTo>
                  <a:lnTo>
                    <a:pt x="2163" y="1287"/>
                  </a:lnTo>
                  <a:lnTo>
                    <a:pt x="2163" y="1292"/>
                  </a:lnTo>
                  <a:lnTo>
                    <a:pt x="2163" y="1300"/>
                  </a:lnTo>
                  <a:lnTo>
                    <a:pt x="2168" y="1304"/>
                  </a:lnTo>
                  <a:lnTo>
                    <a:pt x="2168" y="1313"/>
                  </a:lnTo>
                  <a:lnTo>
                    <a:pt x="2168" y="1317"/>
                  </a:lnTo>
                  <a:lnTo>
                    <a:pt x="2172" y="1321"/>
                  </a:lnTo>
                  <a:lnTo>
                    <a:pt x="2172" y="1330"/>
                  </a:lnTo>
                  <a:lnTo>
                    <a:pt x="2176" y="1334"/>
                  </a:lnTo>
                  <a:lnTo>
                    <a:pt x="2180" y="1338"/>
                  </a:lnTo>
                  <a:lnTo>
                    <a:pt x="2185" y="1347"/>
                  </a:lnTo>
                  <a:lnTo>
                    <a:pt x="2189" y="1351"/>
                  </a:lnTo>
                  <a:lnTo>
                    <a:pt x="2193" y="1355"/>
                  </a:lnTo>
                  <a:lnTo>
                    <a:pt x="2197" y="1359"/>
                  </a:lnTo>
                  <a:lnTo>
                    <a:pt x="2202" y="1364"/>
                  </a:lnTo>
                  <a:lnTo>
                    <a:pt x="2206" y="1368"/>
                  </a:lnTo>
                  <a:lnTo>
                    <a:pt x="2210" y="1372"/>
                  </a:lnTo>
                  <a:lnTo>
                    <a:pt x="2227" y="1381"/>
                  </a:lnTo>
                  <a:lnTo>
                    <a:pt x="2235" y="1389"/>
                  </a:lnTo>
                  <a:lnTo>
                    <a:pt x="2244" y="1393"/>
                  </a:lnTo>
                  <a:lnTo>
                    <a:pt x="2248" y="1402"/>
                  </a:lnTo>
                  <a:lnTo>
                    <a:pt x="2252" y="1402"/>
                  </a:lnTo>
                  <a:lnTo>
                    <a:pt x="2252" y="1406"/>
                  </a:lnTo>
                  <a:lnTo>
                    <a:pt x="2257" y="1410"/>
                  </a:lnTo>
                  <a:lnTo>
                    <a:pt x="2257" y="1414"/>
                  </a:lnTo>
                  <a:lnTo>
                    <a:pt x="2257" y="1419"/>
                  </a:lnTo>
                  <a:lnTo>
                    <a:pt x="2257" y="1423"/>
                  </a:lnTo>
                  <a:lnTo>
                    <a:pt x="2257" y="1427"/>
                  </a:lnTo>
                  <a:lnTo>
                    <a:pt x="2257" y="1436"/>
                  </a:lnTo>
                  <a:lnTo>
                    <a:pt x="2252" y="1444"/>
                  </a:lnTo>
                  <a:lnTo>
                    <a:pt x="2252" y="1453"/>
                  </a:lnTo>
                  <a:lnTo>
                    <a:pt x="2248" y="1465"/>
                  </a:lnTo>
                  <a:lnTo>
                    <a:pt x="2244" y="1474"/>
                  </a:lnTo>
                  <a:lnTo>
                    <a:pt x="2235" y="1503"/>
                  </a:lnTo>
                  <a:lnTo>
                    <a:pt x="2231" y="1512"/>
                  </a:lnTo>
                  <a:lnTo>
                    <a:pt x="2231" y="1516"/>
                  </a:lnTo>
                  <a:lnTo>
                    <a:pt x="2231" y="1520"/>
                  </a:lnTo>
                  <a:lnTo>
                    <a:pt x="2231" y="1525"/>
                  </a:lnTo>
                  <a:lnTo>
                    <a:pt x="2231" y="1529"/>
                  </a:lnTo>
                  <a:lnTo>
                    <a:pt x="2235" y="1533"/>
                  </a:lnTo>
                  <a:lnTo>
                    <a:pt x="2240" y="1537"/>
                  </a:lnTo>
                  <a:lnTo>
                    <a:pt x="2244" y="1537"/>
                  </a:lnTo>
                  <a:lnTo>
                    <a:pt x="2248" y="1541"/>
                  </a:lnTo>
                  <a:lnTo>
                    <a:pt x="2257" y="1541"/>
                  </a:lnTo>
                  <a:lnTo>
                    <a:pt x="2261" y="1541"/>
                  </a:lnTo>
                  <a:lnTo>
                    <a:pt x="2274" y="1546"/>
                  </a:lnTo>
                  <a:lnTo>
                    <a:pt x="2299" y="1546"/>
                  </a:lnTo>
                  <a:lnTo>
                    <a:pt x="2303" y="1546"/>
                  </a:lnTo>
                  <a:lnTo>
                    <a:pt x="2312" y="1550"/>
                  </a:lnTo>
                  <a:lnTo>
                    <a:pt x="2316" y="1550"/>
                  </a:lnTo>
                  <a:lnTo>
                    <a:pt x="2320" y="1550"/>
                  </a:lnTo>
                  <a:lnTo>
                    <a:pt x="2324" y="1554"/>
                  </a:lnTo>
                  <a:lnTo>
                    <a:pt x="2329" y="1558"/>
                  </a:lnTo>
                  <a:lnTo>
                    <a:pt x="2333" y="1563"/>
                  </a:lnTo>
                  <a:lnTo>
                    <a:pt x="2333" y="1571"/>
                  </a:lnTo>
                  <a:lnTo>
                    <a:pt x="2333" y="1575"/>
                  </a:lnTo>
                  <a:lnTo>
                    <a:pt x="2333" y="1584"/>
                  </a:lnTo>
                  <a:lnTo>
                    <a:pt x="2329" y="1592"/>
                  </a:lnTo>
                  <a:lnTo>
                    <a:pt x="2329" y="1597"/>
                  </a:lnTo>
                  <a:lnTo>
                    <a:pt x="2324" y="1605"/>
                  </a:lnTo>
                  <a:lnTo>
                    <a:pt x="2320" y="1609"/>
                  </a:lnTo>
                  <a:lnTo>
                    <a:pt x="2320" y="1613"/>
                  </a:lnTo>
                  <a:lnTo>
                    <a:pt x="2316" y="1618"/>
                  </a:lnTo>
                  <a:lnTo>
                    <a:pt x="2316" y="1622"/>
                  </a:lnTo>
                  <a:lnTo>
                    <a:pt x="2312" y="1626"/>
                  </a:lnTo>
                  <a:lnTo>
                    <a:pt x="2307" y="1630"/>
                  </a:lnTo>
                  <a:lnTo>
                    <a:pt x="2303" y="1635"/>
                  </a:lnTo>
                  <a:lnTo>
                    <a:pt x="2299" y="1643"/>
                  </a:lnTo>
                  <a:lnTo>
                    <a:pt x="2290" y="1652"/>
                  </a:lnTo>
                  <a:lnTo>
                    <a:pt x="2274" y="1664"/>
                  </a:lnTo>
                  <a:lnTo>
                    <a:pt x="2261" y="1677"/>
                  </a:lnTo>
                  <a:lnTo>
                    <a:pt x="2252" y="1681"/>
                  </a:lnTo>
                  <a:lnTo>
                    <a:pt x="2244" y="1690"/>
                  </a:lnTo>
                  <a:lnTo>
                    <a:pt x="2231" y="1702"/>
                  </a:lnTo>
                  <a:lnTo>
                    <a:pt x="2223" y="1707"/>
                  </a:lnTo>
                  <a:lnTo>
                    <a:pt x="2214" y="1715"/>
                  </a:lnTo>
                  <a:lnTo>
                    <a:pt x="2210" y="1719"/>
                  </a:lnTo>
                  <a:lnTo>
                    <a:pt x="2202" y="1728"/>
                  </a:lnTo>
                  <a:lnTo>
                    <a:pt x="2197" y="1732"/>
                  </a:lnTo>
                  <a:lnTo>
                    <a:pt x="2193" y="1740"/>
                  </a:lnTo>
                  <a:lnTo>
                    <a:pt x="2193" y="1745"/>
                  </a:lnTo>
                  <a:lnTo>
                    <a:pt x="2189" y="1749"/>
                  </a:lnTo>
                  <a:lnTo>
                    <a:pt x="2185" y="1753"/>
                  </a:lnTo>
                  <a:lnTo>
                    <a:pt x="2185" y="1757"/>
                  </a:lnTo>
                  <a:lnTo>
                    <a:pt x="2180" y="1766"/>
                  </a:lnTo>
                  <a:lnTo>
                    <a:pt x="2176" y="1779"/>
                  </a:lnTo>
                  <a:lnTo>
                    <a:pt x="2172" y="1787"/>
                  </a:lnTo>
                  <a:lnTo>
                    <a:pt x="2168" y="1795"/>
                  </a:lnTo>
                  <a:lnTo>
                    <a:pt x="2168" y="1800"/>
                  </a:lnTo>
                  <a:lnTo>
                    <a:pt x="2168" y="1808"/>
                  </a:lnTo>
                  <a:lnTo>
                    <a:pt x="2163" y="1821"/>
                  </a:lnTo>
                  <a:lnTo>
                    <a:pt x="2159" y="1838"/>
                  </a:lnTo>
                  <a:lnTo>
                    <a:pt x="2159" y="1842"/>
                  </a:lnTo>
                  <a:lnTo>
                    <a:pt x="2155" y="1851"/>
                  </a:lnTo>
                  <a:lnTo>
                    <a:pt x="2155" y="1855"/>
                  </a:lnTo>
                  <a:lnTo>
                    <a:pt x="2159" y="1859"/>
                  </a:lnTo>
                  <a:lnTo>
                    <a:pt x="2159" y="1863"/>
                  </a:lnTo>
                  <a:lnTo>
                    <a:pt x="2159" y="1872"/>
                  </a:lnTo>
                  <a:lnTo>
                    <a:pt x="2163" y="1876"/>
                  </a:lnTo>
                  <a:lnTo>
                    <a:pt x="2163" y="1880"/>
                  </a:lnTo>
                  <a:lnTo>
                    <a:pt x="2172" y="1884"/>
                  </a:lnTo>
                  <a:lnTo>
                    <a:pt x="2176" y="1889"/>
                  </a:lnTo>
                  <a:lnTo>
                    <a:pt x="2180" y="1893"/>
                  </a:lnTo>
                  <a:lnTo>
                    <a:pt x="2185" y="1897"/>
                  </a:lnTo>
                  <a:lnTo>
                    <a:pt x="2189" y="1897"/>
                  </a:lnTo>
                  <a:lnTo>
                    <a:pt x="2185" y="1901"/>
                  </a:lnTo>
                  <a:lnTo>
                    <a:pt x="2172" y="1906"/>
                  </a:lnTo>
                  <a:lnTo>
                    <a:pt x="2163" y="1906"/>
                  </a:lnTo>
                  <a:lnTo>
                    <a:pt x="2159" y="1910"/>
                  </a:lnTo>
                  <a:lnTo>
                    <a:pt x="2151" y="1910"/>
                  </a:lnTo>
                  <a:lnTo>
                    <a:pt x="2142" y="1914"/>
                  </a:lnTo>
                  <a:lnTo>
                    <a:pt x="2134" y="1918"/>
                  </a:lnTo>
                  <a:lnTo>
                    <a:pt x="2125" y="1923"/>
                  </a:lnTo>
                  <a:lnTo>
                    <a:pt x="2117" y="1927"/>
                  </a:lnTo>
                  <a:lnTo>
                    <a:pt x="2113" y="1931"/>
                  </a:lnTo>
                  <a:lnTo>
                    <a:pt x="2104" y="1935"/>
                  </a:lnTo>
                  <a:lnTo>
                    <a:pt x="2100" y="1939"/>
                  </a:lnTo>
                  <a:lnTo>
                    <a:pt x="2096" y="1944"/>
                  </a:lnTo>
                  <a:lnTo>
                    <a:pt x="2087" y="1948"/>
                  </a:lnTo>
                  <a:lnTo>
                    <a:pt x="2087" y="1952"/>
                  </a:lnTo>
                  <a:lnTo>
                    <a:pt x="2083" y="1956"/>
                  </a:lnTo>
                  <a:lnTo>
                    <a:pt x="2079" y="1961"/>
                  </a:lnTo>
                  <a:lnTo>
                    <a:pt x="2075" y="1965"/>
                  </a:lnTo>
                  <a:lnTo>
                    <a:pt x="2075" y="1969"/>
                  </a:lnTo>
                  <a:lnTo>
                    <a:pt x="2075" y="1978"/>
                  </a:lnTo>
                  <a:lnTo>
                    <a:pt x="2079" y="1982"/>
                  </a:lnTo>
                  <a:lnTo>
                    <a:pt x="2083" y="1990"/>
                  </a:lnTo>
                  <a:lnTo>
                    <a:pt x="2083" y="1994"/>
                  </a:lnTo>
                  <a:lnTo>
                    <a:pt x="2096" y="2016"/>
                  </a:lnTo>
                  <a:lnTo>
                    <a:pt x="2100" y="2024"/>
                  </a:lnTo>
                  <a:lnTo>
                    <a:pt x="2100" y="2028"/>
                  </a:lnTo>
                  <a:lnTo>
                    <a:pt x="2100" y="2033"/>
                  </a:lnTo>
                  <a:lnTo>
                    <a:pt x="2104" y="2037"/>
                  </a:lnTo>
                  <a:lnTo>
                    <a:pt x="2104" y="2041"/>
                  </a:lnTo>
                  <a:lnTo>
                    <a:pt x="2104" y="2045"/>
                  </a:lnTo>
                  <a:lnTo>
                    <a:pt x="2100" y="2050"/>
                  </a:lnTo>
                  <a:lnTo>
                    <a:pt x="2100" y="2054"/>
                  </a:lnTo>
                  <a:lnTo>
                    <a:pt x="2096" y="2058"/>
                  </a:lnTo>
                  <a:lnTo>
                    <a:pt x="2092" y="2062"/>
                  </a:lnTo>
                  <a:lnTo>
                    <a:pt x="2087" y="2062"/>
                  </a:lnTo>
                  <a:lnTo>
                    <a:pt x="2079" y="2071"/>
                  </a:lnTo>
                  <a:lnTo>
                    <a:pt x="2075" y="2071"/>
                  </a:lnTo>
                  <a:lnTo>
                    <a:pt x="2070" y="2071"/>
                  </a:lnTo>
                  <a:lnTo>
                    <a:pt x="2066" y="2075"/>
                  </a:lnTo>
                  <a:lnTo>
                    <a:pt x="2062" y="2079"/>
                  </a:lnTo>
                  <a:lnTo>
                    <a:pt x="2036" y="2088"/>
                  </a:lnTo>
                  <a:lnTo>
                    <a:pt x="2015" y="2096"/>
                  </a:lnTo>
                  <a:lnTo>
                    <a:pt x="1998" y="2100"/>
                  </a:lnTo>
                  <a:lnTo>
                    <a:pt x="1986" y="2105"/>
                  </a:lnTo>
                  <a:lnTo>
                    <a:pt x="1977" y="2109"/>
                  </a:lnTo>
                  <a:lnTo>
                    <a:pt x="1969" y="2109"/>
                  </a:lnTo>
                  <a:lnTo>
                    <a:pt x="1960" y="2113"/>
                  </a:lnTo>
                  <a:lnTo>
                    <a:pt x="1926" y="2117"/>
                  </a:lnTo>
                  <a:lnTo>
                    <a:pt x="1918" y="2117"/>
                  </a:lnTo>
                  <a:lnTo>
                    <a:pt x="1905" y="2121"/>
                  </a:lnTo>
                  <a:lnTo>
                    <a:pt x="1901" y="2121"/>
                  </a:lnTo>
                  <a:lnTo>
                    <a:pt x="1884" y="2126"/>
                  </a:lnTo>
                  <a:lnTo>
                    <a:pt x="1880" y="2130"/>
                  </a:lnTo>
                  <a:lnTo>
                    <a:pt x="1876" y="2126"/>
                  </a:lnTo>
                  <a:lnTo>
                    <a:pt x="1867" y="2126"/>
                  </a:lnTo>
                  <a:lnTo>
                    <a:pt x="1859" y="2121"/>
                  </a:lnTo>
                  <a:lnTo>
                    <a:pt x="1850" y="2121"/>
                  </a:lnTo>
                  <a:lnTo>
                    <a:pt x="1846" y="2117"/>
                  </a:lnTo>
                  <a:lnTo>
                    <a:pt x="1833" y="2113"/>
                  </a:lnTo>
                  <a:lnTo>
                    <a:pt x="1821" y="2109"/>
                  </a:lnTo>
                  <a:lnTo>
                    <a:pt x="1816" y="2105"/>
                  </a:lnTo>
                  <a:lnTo>
                    <a:pt x="1808" y="2100"/>
                  </a:lnTo>
                  <a:lnTo>
                    <a:pt x="1799" y="2096"/>
                  </a:lnTo>
                  <a:lnTo>
                    <a:pt x="1791" y="2088"/>
                  </a:lnTo>
                  <a:lnTo>
                    <a:pt x="1753" y="2058"/>
                  </a:lnTo>
                  <a:lnTo>
                    <a:pt x="1740" y="2054"/>
                  </a:lnTo>
                  <a:lnTo>
                    <a:pt x="1732" y="2050"/>
                  </a:lnTo>
                  <a:lnTo>
                    <a:pt x="1727" y="2045"/>
                  </a:lnTo>
                  <a:lnTo>
                    <a:pt x="1719" y="2041"/>
                  </a:lnTo>
                  <a:lnTo>
                    <a:pt x="1715" y="2037"/>
                  </a:lnTo>
                  <a:lnTo>
                    <a:pt x="1706" y="2033"/>
                  </a:lnTo>
                  <a:lnTo>
                    <a:pt x="1702" y="2033"/>
                  </a:lnTo>
                  <a:lnTo>
                    <a:pt x="1694" y="2028"/>
                  </a:lnTo>
                  <a:lnTo>
                    <a:pt x="1689" y="2028"/>
                  </a:lnTo>
                  <a:lnTo>
                    <a:pt x="1685" y="2028"/>
                  </a:lnTo>
                  <a:lnTo>
                    <a:pt x="1681" y="2028"/>
                  </a:lnTo>
                  <a:lnTo>
                    <a:pt x="1677" y="2028"/>
                  </a:lnTo>
                  <a:lnTo>
                    <a:pt x="1672" y="2033"/>
                  </a:lnTo>
                  <a:lnTo>
                    <a:pt x="1668" y="2037"/>
                  </a:lnTo>
                  <a:lnTo>
                    <a:pt x="1664" y="2041"/>
                  </a:lnTo>
                  <a:lnTo>
                    <a:pt x="1660" y="2045"/>
                  </a:lnTo>
                  <a:lnTo>
                    <a:pt x="1655" y="2050"/>
                  </a:lnTo>
                  <a:lnTo>
                    <a:pt x="1647" y="2058"/>
                  </a:lnTo>
                  <a:lnTo>
                    <a:pt x="1643" y="2066"/>
                  </a:lnTo>
                  <a:lnTo>
                    <a:pt x="1639" y="2071"/>
                  </a:lnTo>
                  <a:lnTo>
                    <a:pt x="1639" y="2075"/>
                  </a:lnTo>
                  <a:lnTo>
                    <a:pt x="1634" y="2079"/>
                  </a:lnTo>
                  <a:lnTo>
                    <a:pt x="1634" y="2083"/>
                  </a:lnTo>
                  <a:lnTo>
                    <a:pt x="1634" y="2092"/>
                  </a:lnTo>
                  <a:lnTo>
                    <a:pt x="1639" y="2096"/>
                  </a:lnTo>
                  <a:lnTo>
                    <a:pt x="1639" y="2100"/>
                  </a:lnTo>
                  <a:lnTo>
                    <a:pt x="1643" y="2109"/>
                  </a:lnTo>
                  <a:lnTo>
                    <a:pt x="1643" y="2113"/>
                  </a:lnTo>
                  <a:lnTo>
                    <a:pt x="1643" y="2117"/>
                  </a:lnTo>
                  <a:lnTo>
                    <a:pt x="1643" y="2130"/>
                  </a:lnTo>
                  <a:lnTo>
                    <a:pt x="1643" y="2134"/>
                  </a:lnTo>
                  <a:lnTo>
                    <a:pt x="1643" y="2147"/>
                  </a:lnTo>
                  <a:lnTo>
                    <a:pt x="1643" y="2155"/>
                  </a:lnTo>
                  <a:lnTo>
                    <a:pt x="1643" y="2160"/>
                  </a:lnTo>
                  <a:lnTo>
                    <a:pt x="1643" y="2164"/>
                  </a:lnTo>
                  <a:lnTo>
                    <a:pt x="1647" y="2172"/>
                  </a:lnTo>
                  <a:lnTo>
                    <a:pt x="1647" y="2181"/>
                  </a:lnTo>
                  <a:lnTo>
                    <a:pt x="1655" y="2219"/>
                  </a:lnTo>
                  <a:lnTo>
                    <a:pt x="1664" y="2249"/>
                  </a:lnTo>
                  <a:lnTo>
                    <a:pt x="1668" y="2265"/>
                  </a:lnTo>
                  <a:lnTo>
                    <a:pt x="1672" y="2278"/>
                  </a:lnTo>
                  <a:lnTo>
                    <a:pt x="1672" y="2282"/>
                  </a:lnTo>
                  <a:lnTo>
                    <a:pt x="1677" y="2295"/>
                  </a:lnTo>
                  <a:lnTo>
                    <a:pt x="1677" y="2299"/>
                  </a:lnTo>
                  <a:lnTo>
                    <a:pt x="1677" y="2308"/>
                  </a:lnTo>
                  <a:lnTo>
                    <a:pt x="1677" y="2316"/>
                  </a:lnTo>
                  <a:lnTo>
                    <a:pt x="1677" y="2320"/>
                  </a:lnTo>
                  <a:lnTo>
                    <a:pt x="1677" y="2325"/>
                  </a:lnTo>
                  <a:lnTo>
                    <a:pt x="1677" y="2329"/>
                  </a:lnTo>
                  <a:lnTo>
                    <a:pt x="1672" y="2333"/>
                  </a:lnTo>
                  <a:lnTo>
                    <a:pt x="1668" y="2337"/>
                  </a:lnTo>
                  <a:lnTo>
                    <a:pt x="1664" y="2342"/>
                  </a:lnTo>
                  <a:lnTo>
                    <a:pt x="1660" y="2342"/>
                  </a:lnTo>
                  <a:lnTo>
                    <a:pt x="1655" y="2342"/>
                  </a:lnTo>
                  <a:lnTo>
                    <a:pt x="1647" y="2342"/>
                  </a:lnTo>
                  <a:lnTo>
                    <a:pt x="1622" y="2342"/>
                  </a:lnTo>
                  <a:lnTo>
                    <a:pt x="1613" y="2342"/>
                  </a:lnTo>
                  <a:lnTo>
                    <a:pt x="1605" y="2342"/>
                  </a:lnTo>
                  <a:lnTo>
                    <a:pt x="1592" y="2337"/>
                  </a:lnTo>
                  <a:lnTo>
                    <a:pt x="1584" y="2337"/>
                  </a:lnTo>
                  <a:lnTo>
                    <a:pt x="1571" y="2337"/>
                  </a:lnTo>
                  <a:lnTo>
                    <a:pt x="1567" y="2337"/>
                  </a:lnTo>
                  <a:lnTo>
                    <a:pt x="1562" y="2337"/>
                  </a:lnTo>
                  <a:lnTo>
                    <a:pt x="1558" y="2333"/>
                  </a:lnTo>
                  <a:lnTo>
                    <a:pt x="1550" y="2333"/>
                  </a:lnTo>
                  <a:lnTo>
                    <a:pt x="1541" y="2329"/>
                  </a:lnTo>
                  <a:lnTo>
                    <a:pt x="1537" y="2329"/>
                  </a:lnTo>
                  <a:lnTo>
                    <a:pt x="1524" y="2325"/>
                  </a:lnTo>
                  <a:lnTo>
                    <a:pt x="1512" y="2316"/>
                  </a:lnTo>
                  <a:lnTo>
                    <a:pt x="1499" y="2312"/>
                  </a:lnTo>
                  <a:lnTo>
                    <a:pt x="1495" y="2312"/>
                  </a:lnTo>
                  <a:lnTo>
                    <a:pt x="1490" y="2312"/>
                  </a:lnTo>
                  <a:lnTo>
                    <a:pt x="1486" y="2312"/>
                  </a:lnTo>
                  <a:lnTo>
                    <a:pt x="1482" y="2312"/>
                  </a:lnTo>
                  <a:lnTo>
                    <a:pt x="1478" y="2312"/>
                  </a:lnTo>
                  <a:lnTo>
                    <a:pt x="1473" y="2316"/>
                  </a:lnTo>
                  <a:lnTo>
                    <a:pt x="1457" y="2333"/>
                  </a:lnTo>
                  <a:lnTo>
                    <a:pt x="1452" y="2333"/>
                  </a:lnTo>
                  <a:lnTo>
                    <a:pt x="1448" y="2337"/>
                  </a:lnTo>
                  <a:lnTo>
                    <a:pt x="1440" y="2342"/>
                  </a:lnTo>
                  <a:lnTo>
                    <a:pt x="1423" y="2350"/>
                  </a:lnTo>
                  <a:lnTo>
                    <a:pt x="1418" y="2354"/>
                  </a:lnTo>
                  <a:lnTo>
                    <a:pt x="1410" y="2354"/>
                  </a:lnTo>
                  <a:lnTo>
                    <a:pt x="1401" y="2359"/>
                  </a:lnTo>
                  <a:lnTo>
                    <a:pt x="1397" y="2359"/>
                  </a:lnTo>
                  <a:lnTo>
                    <a:pt x="1393" y="2363"/>
                  </a:lnTo>
                  <a:lnTo>
                    <a:pt x="1385" y="2363"/>
                  </a:lnTo>
                  <a:lnTo>
                    <a:pt x="1376" y="2363"/>
                  </a:lnTo>
                  <a:lnTo>
                    <a:pt x="1368" y="2363"/>
                  </a:lnTo>
                  <a:lnTo>
                    <a:pt x="1363" y="2363"/>
                  </a:lnTo>
                  <a:lnTo>
                    <a:pt x="1355" y="2363"/>
                  </a:lnTo>
                  <a:lnTo>
                    <a:pt x="1346" y="2363"/>
                  </a:lnTo>
                  <a:lnTo>
                    <a:pt x="1338" y="2363"/>
                  </a:lnTo>
                  <a:lnTo>
                    <a:pt x="1334" y="2363"/>
                  </a:lnTo>
                  <a:lnTo>
                    <a:pt x="1325" y="2359"/>
                  </a:lnTo>
                  <a:lnTo>
                    <a:pt x="1313" y="2359"/>
                  </a:lnTo>
                  <a:lnTo>
                    <a:pt x="1308" y="2354"/>
                  </a:lnTo>
                  <a:lnTo>
                    <a:pt x="1304" y="2354"/>
                  </a:lnTo>
                  <a:lnTo>
                    <a:pt x="1296" y="2350"/>
                  </a:lnTo>
                  <a:lnTo>
                    <a:pt x="1283" y="2346"/>
                  </a:lnTo>
                  <a:lnTo>
                    <a:pt x="1253" y="2337"/>
                  </a:lnTo>
                  <a:lnTo>
                    <a:pt x="1249" y="2333"/>
                  </a:lnTo>
                  <a:lnTo>
                    <a:pt x="1241" y="2329"/>
                  </a:lnTo>
                  <a:lnTo>
                    <a:pt x="1236" y="2329"/>
                  </a:lnTo>
                  <a:lnTo>
                    <a:pt x="1236" y="2325"/>
                  </a:lnTo>
                  <a:lnTo>
                    <a:pt x="1232" y="2325"/>
                  </a:lnTo>
                  <a:lnTo>
                    <a:pt x="1228" y="2316"/>
                  </a:lnTo>
                  <a:lnTo>
                    <a:pt x="1224" y="2312"/>
                  </a:lnTo>
                  <a:lnTo>
                    <a:pt x="1211" y="2295"/>
                  </a:lnTo>
                  <a:lnTo>
                    <a:pt x="1207" y="2291"/>
                  </a:lnTo>
                  <a:lnTo>
                    <a:pt x="1203" y="2287"/>
                  </a:lnTo>
                  <a:lnTo>
                    <a:pt x="1198" y="2282"/>
                  </a:lnTo>
                  <a:lnTo>
                    <a:pt x="1190" y="2278"/>
                  </a:lnTo>
                  <a:lnTo>
                    <a:pt x="1186" y="2274"/>
                  </a:lnTo>
                  <a:lnTo>
                    <a:pt x="1177" y="2270"/>
                  </a:lnTo>
                  <a:lnTo>
                    <a:pt x="1164" y="2270"/>
                  </a:lnTo>
                  <a:lnTo>
                    <a:pt x="1143" y="2261"/>
                  </a:lnTo>
                  <a:lnTo>
                    <a:pt x="1131" y="2261"/>
                  </a:lnTo>
                  <a:lnTo>
                    <a:pt x="1126" y="2257"/>
                  </a:lnTo>
                  <a:lnTo>
                    <a:pt x="1122" y="2257"/>
                  </a:lnTo>
                  <a:lnTo>
                    <a:pt x="1105" y="2249"/>
                  </a:lnTo>
                  <a:lnTo>
                    <a:pt x="1101" y="2249"/>
                  </a:lnTo>
                  <a:lnTo>
                    <a:pt x="1097" y="2249"/>
                  </a:lnTo>
                  <a:lnTo>
                    <a:pt x="1092" y="2249"/>
                  </a:lnTo>
                  <a:lnTo>
                    <a:pt x="1088" y="2253"/>
                  </a:lnTo>
                  <a:lnTo>
                    <a:pt x="1088" y="2257"/>
                  </a:lnTo>
                  <a:lnTo>
                    <a:pt x="1088" y="2261"/>
                  </a:lnTo>
                  <a:lnTo>
                    <a:pt x="1084" y="2274"/>
                  </a:lnTo>
                  <a:lnTo>
                    <a:pt x="1084" y="2278"/>
                  </a:lnTo>
                  <a:lnTo>
                    <a:pt x="1084" y="2282"/>
                  </a:lnTo>
                  <a:lnTo>
                    <a:pt x="1084" y="2287"/>
                  </a:lnTo>
                  <a:lnTo>
                    <a:pt x="1080" y="2291"/>
                  </a:lnTo>
                  <a:lnTo>
                    <a:pt x="1075" y="2295"/>
                  </a:lnTo>
                  <a:lnTo>
                    <a:pt x="1071" y="2295"/>
                  </a:lnTo>
                  <a:lnTo>
                    <a:pt x="1067" y="2299"/>
                  </a:lnTo>
                  <a:lnTo>
                    <a:pt x="1063" y="2299"/>
                  </a:lnTo>
                  <a:lnTo>
                    <a:pt x="1050" y="2304"/>
                  </a:lnTo>
                  <a:lnTo>
                    <a:pt x="1046" y="2308"/>
                  </a:lnTo>
                  <a:lnTo>
                    <a:pt x="1042" y="2308"/>
                  </a:lnTo>
                  <a:lnTo>
                    <a:pt x="1037" y="2312"/>
                  </a:lnTo>
                  <a:lnTo>
                    <a:pt x="1033" y="2312"/>
                  </a:lnTo>
                  <a:lnTo>
                    <a:pt x="1033" y="2316"/>
                  </a:lnTo>
                  <a:lnTo>
                    <a:pt x="1029" y="2320"/>
                  </a:lnTo>
                  <a:lnTo>
                    <a:pt x="1025" y="2325"/>
                  </a:lnTo>
                  <a:lnTo>
                    <a:pt x="1025" y="2329"/>
                  </a:lnTo>
                  <a:lnTo>
                    <a:pt x="1025" y="2333"/>
                  </a:lnTo>
                  <a:lnTo>
                    <a:pt x="1029" y="2337"/>
                  </a:lnTo>
                  <a:lnTo>
                    <a:pt x="1029" y="2342"/>
                  </a:lnTo>
                  <a:lnTo>
                    <a:pt x="1033" y="2350"/>
                  </a:lnTo>
                  <a:lnTo>
                    <a:pt x="1037" y="2359"/>
                  </a:lnTo>
                  <a:lnTo>
                    <a:pt x="1037" y="2363"/>
                  </a:lnTo>
                  <a:lnTo>
                    <a:pt x="1037" y="2367"/>
                  </a:lnTo>
                  <a:lnTo>
                    <a:pt x="1037" y="2371"/>
                  </a:lnTo>
                  <a:lnTo>
                    <a:pt x="1042" y="2376"/>
                  </a:lnTo>
                  <a:lnTo>
                    <a:pt x="1046" y="2380"/>
                  </a:lnTo>
                  <a:lnTo>
                    <a:pt x="1046" y="2384"/>
                  </a:lnTo>
                  <a:lnTo>
                    <a:pt x="1050" y="2388"/>
                  </a:lnTo>
                  <a:lnTo>
                    <a:pt x="1054" y="2388"/>
                  </a:lnTo>
                  <a:lnTo>
                    <a:pt x="1059" y="2392"/>
                  </a:lnTo>
                  <a:lnTo>
                    <a:pt x="1063" y="2392"/>
                  </a:lnTo>
                  <a:lnTo>
                    <a:pt x="1067" y="2397"/>
                  </a:lnTo>
                  <a:lnTo>
                    <a:pt x="1071" y="2401"/>
                  </a:lnTo>
                  <a:lnTo>
                    <a:pt x="1075" y="2401"/>
                  </a:lnTo>
                  <a:lnTo>
                    <a:pt x="1084" y="2401"/>
                  </a:lnTo>
                  <a:lnTo>
                    <a:pt x="1105" y="2405"/>
                  </a:lnTo>
                  <a:lnTo>
                    <a:pt x="1109" y="2409"/>
                  </a:lnTo>
                  <a:lnTo>
                    <a:pt x="1118" y="2409"/>
                  </a:lnTo>
                  <a:lnTo>
                    <a:pt x="1126" y="2414"/>
                  </a:lnTo>
                  <a:lnTo>
                    <a:pt x="1131" y="2414"/>
                  </a:lnTo>
                  <a:lnTo>
                    <a:pt x="1135" y="2418"/>
                  </a:lnTo>
                  <a:lnTo>
                    <a:pt x="1139" y="2418"/>
                  </a:lnTo>
                  <a:lnTo>
                    <a:pt x="1143" y="2422"/>
                  </a:lnTo>
                  <a:lnTo>
                    <a:pt x="1147" y="2426"/>
                  </a:lnTo>
                  <a:lnTo>
                    <a:pt x="1152" y="2431"/>
                  </a:lnTo>
                  <a:lnTo>
                    <a:pt x="1156" y="2435"/>
                  </a:lnTo>
                  <a:lnTo>
                    <a:pt x="1160" y="2439"/>
                  </a:lnTo>
                  <a:lnTo>
                    <a:pt x="1160" y="2443"/>
                  </a:lnTo>
                  <a:lnTo>
                    <a:pt x="1160" y="2447"/>
                  </a:lnTo>
                  <a:lnTo>
                    <a:pt x="1160" y="2452"/>
                  </a:lnTo>
                  <a:lnTo>
                    <a:pt x="1160" y="2456"/>
                  </a:lnTo>
                  <a:lnTo>
                    <a:pt x="1156" y="2456"/>
                  </a:lnTo>
                  <a:lnTo>
                    <a:pt x="1156" y="2460"/>
                  </a:lnTo>
                  <a:lnTo>
                    <a:pt x="1152" y="2460"/>
                  </a:lnTo>
                  <a:lnTo>
                    <a:pt x="1147" y="2460"/>
                  </a:lnTo>
                  <a:lnTo>
                    <a:pt x="1143" y="2464"/>
                  </a:lnTo>
                  <a:lnTo>
                    <a:pt x="1139" y="2464"/>
                  </a:lnTo>
                  <a:lnTo>
                    <a:pt x="1135" y="2464"/>
                  </a:lnTo>
                  <a:lnTo>
                    <a:pt x="1114" y="2464"/>
                  </a:lnTo>
                  <a:lnTo>
                    <a:pt x="1109" y="2464"/>
                  </a:lnTo>
                  <a:lnTo>
                    <a:pt x="1097" y="2464"/>
                  </a:lnTo>
                  <a:lnTo>
                    <a:pt x="1075" y="2469"/>
                  </a:lnTo>
                  <a:lnTo>
                    <a:pt x="1071" y="2469"/>
                  </a:lnTo>
                  <a:lnTo>
                    <a:pt x="1046" y="2473"/>
                  </a:lnTo>
                  <a:lnTo>
                    <a:pt x="1016" y="2473"/>
                  </a:lnTo>
                  <a:lnTo>
                    <a:pt x="1008" y="2473"/>
                  </a:lnTo>
                  <a:lnTo>
                    <a:pt x="999" y="2473"/>
                  </a:lnTo>
                  <a:lnTo>
                    <a:pt x="991" y="2473"/>
                  </a:lnTo>
                  <a:lnTo>
                    <a:pt x="978" y="2473"/>
                  </a:lnTo>
                  <a:lnTo>
                    <a:pt x="965" y="2473"/>
                  </a:lnTo>
                  <a:lnTo>
                    <a:pt x="953" y="2469"/>
                  </a:lnTo>
                  <a:lnTo>
                    <a:pt x="944" y="2469"/>
                  </a:lnTo>
                  <a:lnTo>
                    <a:pt x="932" y="2469"/>
                  </a:lnTo>
                  <a:lnTo>
                    <a:pt x="915" y="2464"/>
                  </a:lnTo>
                  <a:lnTo>
                    <a:pt x="898" y="2460"/>
                  </a:lnTo>
                  <a:lnTo>
                    <a:pt x="889" y="2456"/>
                  </a:lnTo>
                  <a:lnTo>
                    <a:pt x="881" y="2456"/>
                  </a:lnTo>
                  <a:lnTo>
                    <a:pt x="877" y="2456"/>
                  </a:lnTo>
                  <a:lnTo>
                    <a:pt x="868" y="2456"/>
                  </a:lnTo>
                  <a:lnTo>
                    <a:pt x="864" y="2456"/>
                  </a:lnTo>
                  <a:lnTo>
                    <a:pt x="860" y="2456"/>
                  </a:lnTo>
                  <a:lnTo>
                    <a:pt x="855" y="2456"/>
                  </a:lnTo>
                  <a:lnTo>
                    <a:pt x="847" y="2460"/>
                  </a:lnTo>
                  <a:lnTo>
                    <a:pt x="847" y="2464"/>
                  </a:lnTo>
                  <a:lnTo>
                    <a:pt x="843" y="2469"/>
                  </a:lnTo>
                  <a:lnTo>
                    <a:pt x="843" y="2473"/>
                  </a:lnTo>
                  <a:lnTo>
                    <a:pt x="843" y="2481"/>
                  </a:lnTo>
                  <a:lnTo>
                    <a:pt x="843" y="2486"/>
                  </a:lnTo>
                  <a:lnTo>
                    <a:pt x="847" y="2490"/>
                  </a:lnTo>
                  <a:lnTo>
                    <a:pt x="847" y="2498"/>
                  </a:lnTo>
                  <a:lnTo>
                    <a:pt x="851" y="2507"/>
                  </a:lnTo>
                  <a:lnTo>
                    <a:pt x="855" y="2524"/>
                  </a:lnTo>
                  <a:lnTo>
                    <a:pt x="860" y="2528"/>
                  </a:lnTo>
                  <a:lnTo>
                    <a:pt x="864" y="2536"/>
                  </a:lnTo>
                  <a:lnTo>
                    <a:pt x="864" y="2545"/>
                  </a:lnTo>
                  <a:lnTo>
                    <a:pt x="868" y="2549"/>
                  </a:lnTo>
                  <a:lnTo>
                    <a:pt x="877" y="2562"/>
                  </a:lnTo>
                  <a:lnTo>
                    <a:pt x="881" y="2570"/>
                  </a:lnTo>
                  <a:lnTo>
                    <a:pt x="881" y="2575"/>
                  </a:lnTo>
                  <a:lnTo>
                    <a:pt x="885" y="2583"/>
                  </a:lnTo>
                  <a:lnTo>
                    <a:pt x="885" y="2587"/>
                  </a:lnTo>
                  <a:lnTo>
                    <a:pt x="889" y="2591"/>
                  </a:lnTo>
                  <a:lnTo>
                    <a:pt x="889" y="2600"/>
                  </a:lnTo>
                  <a:lnTo>
                    <a:pt x="889" y="2604"/>
                  </a:lnTo>
                  <a:lnTo>
                    <a:pt x="889" y="2613"/>
                  </a:lnTo>
                  <a:lnTo>
                    <a:pt x="889" y="2617"/>
                  </a:lnTo>
                  <a:lnTo>
                    <a:pt x="889" y="2630"/>
                  </a:lnTo>
                  <a:lnTo>
                    <a:pt x="889" y="2638"/>
                  </a:lnTo>
                  <a:lnTo>
                    <a:pt x="889" y="2646"/>
                  </a:lnTo>
                  <a:lnTo>
                    <a:pt x="889" y="2651"/>
                  </a:lnTo>
                  <a:lnTo>
                    <a:pt x="889" y="2668"/>
                  </a:lnTo>
                  <a:lnTo>
                    <a:pt x="893" y="2676"/>
                  </a:lnTo>
                  <a:lnTo>
                    <a:pt x="893" y="2680"/>
                  </a:lnTo>
                  <a:lnTo>
                    <a:pt x="893" y="2685"/>
                  </a:lnTo>
                  <a:lnTo>
                    <a:pt x="893" y="2689"/>
                  </a:lnTo>
                  <a:lnTo>
                    <a:pt x="906" y="2710"/>
                  </a:lnTo>
                  <a:lnTo>
                    <a:pt x="906" y="2714"/>
                  </a:lnTo>
                  <a:lnTo>
                    <a:pt x="906" y="2718"/>
                  </a:lnTo>
                  <a:lnTo>
                    <a:pt x="906" y="2723"/>
                  </a:lnTo>
                  <a:lnTo>
                    <a:pt x="906" y="2727"/>
                  </a:lnTo>
                  <a:lnTo>
                    <a:pt x="906" y="2731"/>
                  </a:lnTo>
                  <a:lnTo>
                    <a:pt x="902" y="2735"/>
                  </a:lnTo>
                  <a:lnTo>
                    <a:pt x="898" y="2735"/>
                  </a:lnTo>
                  <a:lnTo>
                    <a:pt x="893" y="2735"/>
                  </a:lnTo>
                  <a:lnTo>
                    <a:pt x="885" y="2740"/>
                  </a:lnTo>
                  <a:lnTo>
                    <a:pt x="877" y="2740"/>
                  </a:lnTo>
                  <a:lnTo>
                    <a:pt x="872" y="2740"/>
                  </a:lnTo>
                  <a:lnTo>
                    <a:pt x="864" y="2740"/>
                  </a:lnTo>
                  <a:lnTo>
                    <a:pt x="855" y="2735"/>
                  </a:lnTo>
                  <a:lnTo>
                    <a:pt x="847" y="2735"/>
                  </a:lnTo>
                  <a:lnTo>
                    <a:pt x="838" y="2731"/>
                  </a:lnTo>
                  <a:lnTo>
                    <a:pt x="830" y="2731"/>
                  </a:lnTo>
                  <a:lnTo>
                    <a:pt x="821" y="2727"/>
                  </a:lnTo>
                  <a:lnTo>
                    <a:pt x="817" y="2723"/>
                  </a:lnTo>
                  <a:lnTo>
                    <a:pt x="809" y="2723"/>
                  </a:lnTo>
                  <a:lnTo>
                    <a:pt x="805" y="2718"/>
                  </a:lnTo>
                  <a:lnTo>
                    <a:pt x="800" y="2714"/>
                  </a:lnTo>
                  <a:lnTo>
                    <a:pt x="792" y="2710"/>
                  </a:lnTo>
                  <a:lnTo>
                    <a:pt x="783" y="2706"/>
                  </a:lnTo>
                  <a:lnTo>
                    <a:pt x="779" y="2702"/>
                  </a:lnTo>
                  <a:lnTo>
                    <a:pt x="775" y="2702"/>
                  </a:lnTo>
                  <a:lnTo>
                    <a:pt x="771" y="2697"/>
                  </a:lnTo>
                  <a:lnTo>
                    <a:pt x="762" y="2697"/>
                  </a:lnTo>
                  <a:lnTo>
                    <a:pt x="758" y="2697"/>
                  </a:lnTo>
                  <a:lnTo>
                    <a:pt x="754" y="2697"/>
                  </a:lnTo>
                  <a:lnTo>
                    <a:pt x="745" y="2702"/>
                  </a:lnTo>
                  <a:lnTo>
                    <a:pt x="724" y="2710"/>
                  </a:lnTo>
                  <a:lnTo>
                    <a:pt x="711" y="2714"/>
                  </a:lnTo>
                  <a:lnTo>
                    <a:pt x="703" y="2718"/>
                  </a:lnTo>
                  <a:lnTo>
                    <a:pt x="673" y="2727"/>
                  </a:lnTo>
                  <a:lnTo>
                    <a:pt x="669" y="2727"/>
                  </a:lnTo>
                  <a:lnTo>
                    <a:pt x="665" y="2731"/>
                  </a:lnTo>
                  <a:lnTo>
                    <a:pt x="661" y="2731"/>
                  </a:lnTo>
                  <a:lnTo>
                    <a:pt x="656" y="2735"/>
                  </a:lnTo>
                  <a:lnTo>
                    <a:pt x="652" y="2740"/>
                  </a:lnTo>
                  <a:lnTo>
                    <a:pt x="648" y="2744"/>
                  </a:lnTo>
                  <a:lnTo>
                    <a:pt x="644" y="2748"/>
                  </a:lnTo>
                  <a:lnTo>
                    <a:pt x="639" y="2757"/>
                  </a:lnTo>
                  <a:lnTo>
                    <a:pt x="631" y="2769"/>
                  </a:lnTo>
                  <a:lnTo>
                    <a:pt x="623" y="2786"/>
                  </a:lnTo>
                  <a:lnTo>
                    <a:pt x="614" y="2795"/>
                  </a:lnTo>
                  <a:lnTo>
                    <a:pt x="614" y="2799"/>
                  </a:lnTo>
                  <a:lnTo>
                    <a:pt x="610" y="2803"/>
                  </a:lnTo>
                  <a:lnTo>
                    <a:pt x="610" y="2812"/>
                  </a:lnTo>
                  <a:lnTo>
                    <a:pt x="606" y="2820"/>
                  </a:lnTo>
                  <a:lnTo>
                    <a:pt x="597" y="2858"/>
                  </a:lnTo>
                  <a:lnTo>
                    <a:pt x="593" y="2875"/>
                  </a:lnTo>
                  <a:lnTo>
                    <a:pt x="589" y="2884"/>
                  </a:lnTo>
                  <a:lnTo>
                    <a:pt x="589" y="2888"/>
                  </a:lnTo>
                  <a:lnTo>
                    <a:pt x="584" y="2901"/>
                  </a:lnTo>
                  <a:lnTo>
                    <a:pt x="580" y="2905"/>
                  </a:lnTo>
                  <a:lnTo>
                    <a:pt x="576" y="2913"/>
                  </a:lnTo>
                  <a:lnTo>
                    <a:pt x="572" y="2922"/>
                  </a:lnTo>
                  <a:lnTo>
                    <a:pt x="567" y="2926"/>
                  </a:lnTo>
                  <a:lnTo>
                    <a:pt x="563" y="2934"/>
                  </a:lnTo>
                  <a:lnTo>
                    <a:pt x="559" y="2939"/>
                  </a:lnTo>
                  <a:lnTo>
                    <a:pt x="551" y="2947"/>
                  </a:lnTo>
                  <a:lnTo>
                    <a:pt x="542" y="2960"/>
                  </a:lnTo>
                  <a:lnTo>
                    <a:pt x="534" y="2964"/>
                  </a:lnTo>
                  <a:lnTo>
                    <a:pt x="529" y="2968"/>
                  </a:lnTo>
                  <a:lnTo>
                    <a:pt x="525" y="2972"/>
                  </a:lnTo>
                  <a:lnTo>
                    <a:pt x="521" y="2977"/>
                  </a:lnTo>
                  <a:lnTo>
                    <a:pt x="517" y="2977"/>
                  </a:lnTo>
                  <a:lnTo>
                    <a:pt x="512" y="2977"/>
                  </a:lnTo>
                  <a:lnTo>
                    <a:pt x="508" y="2981"/>
                  </a:lnTo>
                  <a:lnTo>
                    <a:pt x="504" y="2981"/>
                  </a:lnTo>
                  <a:lnTo>
                    <a:pt x="500" y="2981"/>
                  </a:lnTo>
                  <a:lnTo>
                    <a:pt x="491" y="2981"/>
                  </a:lnTo>
                  <a:lnTo>
                    <a:pt x="487" y="2977"/>
                  </a:lnTo>
                  <a:lnTo>
                    <a:pt x="483" y="2977"/>
                  </a:lnTo>
                  <a:lnTo>
                    <a:pt x="474" y="2972"/>
                  </a:lnTo>
                  <a:lnTo>
                    <a:pt x="466" y="2968"/>
                  </a:lnTo>
                  <a:lnTo>
                    <a:pt x="462" y="2968"/>
                  </a:lnTo>
                  <a:lnTo>
                    <a:pt x="462" y="2964"/>
                  </a:lnTo>
                  <a:lnTo>
                    <a:pt x="457" y="2964"/>
                  </a:lnTo>
                  <a:lnTo>
                    <a:pt x="453" y="2964"/>
                  </a:lnTo>
                  <a:lnTo>
                    <a:pt x="449" y="2964"/>
                  </a:lnTo>
                  <a:lnTo>
                    <a:pt x="440" y="2964"/>
                  </a:lnTo>
                  <a:lnTo>
                    <a:pt x="411" y="2968"/>
                  </a:lnTo>
                  <a:lnTo>
                    <a:pt x="390" y="2968"/>
                  </a:lnTo>
                  <a:lnTo>
                    <a:pt x="373" y="2972"/>
                  </a:lnTo>
                  <a:lnTo>
                    <a:pt x="373" y="2968"/>
                  </a:lnTo>
                  <a:lnTo>
                    <a:pt x="369" y="2960"/>
                  </a:lnTo>
                  <a:lnTo>
                    <a:pt x="360" y="2939"/>
                  </a:lnTo>
                  <a:lnTo>
                    <a:pt x="352" y="2905"/>
                  </a:lnTo>
                  <a:lnTo>
                    <a:pt x="352" y="2901"/>
                  </a:lnTo>
                  <a:lnTo>
                    <a:pt x="347" y="2896"/>
                  </a:lnTo>
                  <a:lnTo>
                    <a:pt x="343" y="2888"/>
                  </a:lnTo>
                  <a:lnTo>
                    <a:pt x="339" y="2879"/>
                  </a:lnTo>
                  <a:lnTo>
                    <a:pt x="335" y="2875"/>
                  </a:lnTo>
                  <a:lnTo>
                    <a:pt x="330" y="2871"/>
                  </a:lnTo>
                  <a:lnTo>
                    <a:pt x="326" y="2871"/>
                  </a:lnTo>
                  <a:lnTo>
                    <a:pt x="322" y="2867"/>
                  </a:lnTo>
                  <a:lnTo>
                    <a:pt x="305" y="2858"/>
                  </a:lnTo>
                  <a:lnTo>
                    <a:pt x="301" y="2858"/>
                  </a:lnTo>
                  <a:lnTo>
                    <a:pt x="297" y="2854"/>
                  </a:lnTo>
                  <a:lnTo>
                    <a:pt x="292" y="2850"/>
                  </a:lnTo>
                  <a:lnTo>
                    <a:pt x="288" y="2845"/>
                  </a:lnTo>
                  <a:lnTo>
                    <a:pt x="280" y="2837"/>
                  </a:lnTo>
                  <a:lnTo>
                    <a:pt x="275" y="2833"/>
                  </a:lnTo>
                  <a:lnTo>
                    <a:pt x="271" y="2829"/>
                  </a:lnTo>
                  <a:lnTo>
                    <a:pt x="267" y="2829"/>
                  </a:lnTo>
                  <a:lnTo>
                    <a:pt x="263" y="2829"/>
                  </a:lnTo>
                  <a:lnTo>
                    <a:pt x="254" y="2824"/>
                  </a:lnTo>
                  <a:lnTo>
                    <a:pt x="250" y="2824"/>
                  </a:lnTo>
                  <a:lnTo>
                    <a:pt x="246" y="2824"/>
                  </a:lnTo>
                  <a:lnTo>
                    <a:pt x="242" y="2824"/>
                  </a:lnTo>
                  <a:lnTo>
                    <a:pt x="237" y="2824"/>
                  </a:lnTo>
                  <a:lnTo>
                    <a:pt x="220" y="2824"/>
                  </a:lnTo>
                  <a:lnTo>
                    <a:pt x="212" y="2824"/>
                  </a:lnTo>
                  <a:lnTo>
                    <a:pt x="208" y="2824"/>
                  </a:lnTo>
                  <a:lnTo>
                    <a:pt x="199" y="2820"/>
                  </a:lnTo>
                  <a:lnTo>
                    <a:pt x="191" y="2820"/>
                  </a:lnTo>
                  <a:lnTo>
                    <a:pt x="174" y="2812"/>
                  </a:lnTo>
                  <a:lnTo>
                    <a:pt x="170" y="2812"/>
                  </a:lnTo>
                  <a:lnTo>
                    <a:pt x="165" y="2812"/>
                  </a:lnTo>
                  <a:lnTo>
                    <a:pt x="161" y="2807"/>
                  </a:lnTo>
                  <a:lnTo>
                    <a:pt x="148" y="2803"/>
                  </a:lnTo>
                  <a:lnTo>
                    <a:pt x="144" y="2799"/>
                  </a:lnTo>
                  <a:lnTo>
                    <a:pt x="140" y="2799"/>
                  </a:lnTo>
                  <a:lnTo>
                    <a:pt x="127" y="2795"/>
                  </a:lnTo>
                  <a:lnTo>
                    <a:pt x="119" y="2795"/>
                  </a:lnTo>
                  <a:lnTo>
                    <a:pt x="115" y="2790"/>
                  </a:lnTo>
                  <a:lnTo>
                    <a:pt x="110" y="2790"/>
                  </a:lnTo>
                  <a:lnTo>
                    <a:pt x="106" y="2786"/>
                  </a:lnTo>
                  <a:lnTo>
                    <a:pt x="102" y="2782"/>
                  </a:lnTo>
                  <a:lnTo>
                    <a:pt x="98" y="2778"/>
                  </a:lnTo>
                  <a:lnTo>
                    <a:pt x="93" y="2773"/>
                  </a:lnTo>
                  <a:lnTo>
                    <a:pt x="89" y="2769"/>
                  </a:lnTo>
                  <a:lnTo>
                    <a:pt x="85" y="2761"/>
                  </a:lnTo>
                  <a:lnTo>
                    <a:pt x="81" y="2757"/>
                  </a:lnTo>
                  <a:lnTo>
                    <a:pt x="76" y="2752"/>
                  </a:lnTo>
                  <a:lnTo>
                    <a:pt x="72" y="2744"/>
                  </a:lnTo>
                  <a:lnTo>
                    <a:pt x="72" y="2740"/>
                  </a:lnTo>
                  <a:lnTo>
                    <a:pt x="68" y="2731"/>
                  </a:lnTo>
                  <a:lnTo>
                    <a:pt x="64" y="2706"/>
                  </a:lnTo>
                  <a:lnTo>
                    <a:pt x="59" y="2697"/>
                  </a:lnTo>
                  <a:lnTo>
                    <a:pt x="59" y="2693"/>
                  </a:lnTo>
                  <a:lnTo>
                    <a:pt x="55" y="2685"/>
                  </a:lnTo>
                  <a:lnTo>
                    <a:pt x="55" y="2680"/>
                  </a:lnTo>
                  <a:lnTo>
                    <a:pt x="51" y="2676"/>
                  </a:lnTo>
                  <a:lnTo>
                    <a:pt x="47" y="2672"/>
                  </a:lnTo>
                  <a:lnTo>
                    <a:pt x="47" y="2663"/>
                  </a:lnTo>
                  <a:lnTo>
                    <a:pt x="43" y="2659"/>
                  </a:lnTo>
                  <a:lnTo>
                    <a:pt x="38" y="2655"/>
                  </a:lnTo>
                  <a:lnTo>
                    <a:pt x="34" y="2646"/>
                  </a:lnTo>
                  <a:lnTo>
                    <a:pt x="26" y="2638"/>
                  </a:lnTo>
                  <a:lnTo>
                    <a:pt x="21" y="2634"/>
                  </a:lnTo>
                  <a:lnTo>
                    <a:pt x="17" y="2630"/>
                  </a:lnTo>
                  <a:lnTo>
                    <a:pt x="13" y="2625"/>
                  </a:lnTo>
                  <a:lnTo>
                    <a:pt x="9" y="2617"/>
                  </a:lnTo>
                  <a:lnTo>
                    <a:pt x="9" y="2608"/>
                  </a:lnTo>
                  <a:lnTo>
                    <a:pt x="4" y="2604"/>
                  </a:lnTo>
                  <a:lnTo>
                    <a:pt x="4" y="2591"/>
                  </a:lnTo>
                  <a:lnTo>
                    <a:pt x="0" y="2587"/>
                  </a:lnTo>
                  <a:lnTo>
                    <a:pt x="0" y="2566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6" name="Freeform 32"/>
            <p:cNvSpPr>
              <a:spLocks/>
            </p:cNvSpPr>
            <p:nvPr/>
          </p:nvSpPr>
          <p:spPr bwMode="auto">
            <a:xfrm>
              <a:off x="1721605" y="3566435"/>
              <a:ext cx="600755" cy="450214"/>
            </a:xfrm>
            <a:custGeom>
              <a:avLst/>
              <a:gdLst>
                <a:gd name="T0" fmla="*/ 89 w 1896"/>
                <a:gd name="T1" fmla="*/ 165 h 1422"/>
                <a:gd name="T2" fmla="*/ 122 w 1896"/>
                <a:gd name="T3" fmla="*/ 114 h 1422"/>
                <a:gd name="T4" fmla="*/ 194 w 1896"/>
                <a:gd name="T5" fmla="*/ 127 h 1422"/>
                <a:gd name="T6" fmla="*/ 262 w 1896"/>
                <a:gd name="T7" fmla="*/ 93 h 1422"/>
                <a:gd name="T8" fmla="*/ 317 w 1896"/>
                <a:gd name="T9" fmla="*/ 50 h 1422"/>
                <a:gd name="T10" fmla="*/ 368 w 1896"/>
                <a:gd name="T11" fmla="*/ 16 h 1422"/>
                <a:gd name="T12" fmla="*/ 431 w 1896"/>
                <a:gd name="T13" fmla="*/ 33 h 1422"/>
                <a:gd name="T14" fmla="*/ 495 w 1896"/>
                <a:gd name="T15" fmla="*/ 12 h 1422"/>
                <a:gd name="T16" fmla="*/ 491 w 1896"/>
                <a:gd name="T17" fmla="*/ 63 h 1422"/>
                <a:gd name="T18" fmla="*/ 520 w 1896"/>
                <a:gd name="T19" fmla="*/ 127 h 1422"/>
                <a:gd name="T20" fmla="*/ 567 w 1896"/>
                <a:gd name="T21" fmla="*/ 266 h 1422"/>
                <a:gd name="T22" fmla="*/ 643 w 1896"/>
                <a:gd name="T23" fmla="*/ 266 h 1422"/>
                <a:gd name="T24" fmla="*/ 880 w 1896"/>
                <a:gd name="T25" fmla="*/ 203 h 1422"/>
                <a:gd name="T26" fmla="*/ 961 w 1896"/>
                <a:gd name="T27" fmla="*/ 211 h 1422"/>
                <a:gd name="T28" fmla="*/ 1168 w 1896"/>
                <a:gd name="T29" fmla="*/ 165 h 1422"/>
                <a:gd name="T30" fmla="*/ 1210 w 1896"/>
                <a:gd name="T31" fmla="*/ 262 h 1422"/>
                <a:gd name="T32" fmla="*/ 1278 w 1896"/>
                <a:gd name="T33" fmla="*/ 287 h 1422"/>
                <a:gd name="T34" fmla="*/ 1320 w 1896"/>
                <a:gd name="T35" fmla="*/ 385 h 1422"/>
                <a:gd name="T36" fmla="*/ 1422 w 1896"/>
                <a:gd name="T37" fmla="*/ 321 h 1422"/>
                <a:gd name="T38" fmla="*/ 1600 w 1896"/>
                <a:gd name="T39" fmla="*/ 237 h 1422"/>
                <a:gd name="T40" fmla="*/ 1735 w 1896"/>
                <a:gd name="T41" fmla="*/ 207 h 1422"/>
                <a:gd name="T42" fmla="*/ 1803 w 1896"/>
                <a:gd name="T43" fmla="*/ 266 h 1422"/>
                <a:gd name="T44" fmla="*/ 1896 w 1896"/>
                <a:gd name="T45" fmla="*/ 321 h 1422"/>
                <a:gd name="T46" fmla="*/ 1862 w 1896"/>
                <a:gd name="T47" fmla="*/ 402 h 1422"/>
                <a:gd name="T48" fmla="*/ 1816 w 1896"/>
                <a:gd name="T49" fmla="*/ 537 h 1422"/>
                <a:gd name="T50" fmla="*/ 1795 w 1896"/>
                <a:gd name="T51" fmla="*/ 660 h 1422"/>
                <a:gd name="T52" fmla="*/ 1778 w 1896"/>
                <a:gd name="T53" fmla="*/ 812 h 1422"/>
                <a:gd name="T54" fmla="*/ 1782 w 1896"/>
                <a:gd name="T55" fmla="*/ 931 h 1422"/>
                <a:gd name="T56" fmla="*/ 1841 w 1896"/>
                <a:gd name="T57" fmla="*/ 1016 h 1422"/>
                <a:gd name="T58" fmla="*/ 1824 w 1896"/>
                <a:gd name="T59" fmla="*/ 1083 h 1422"/>
                <a:gd name="T60" fmla="*/ 1773 w 1896"/>
                <a:gd name="T61" fmla="*/ 1181 h 1422"/>
                <a:gd name="T62" fmla="*/ 1718 w 1896"/>
                <a:gd name="T63" fmla="*/ 1189 h 1422"/>
                <a:gd name="T64" fmla="*/ 1706 w 1896"/>
                <a:gd name="T65" fmla="*/ 1244 h 1422"/>
                <a:gd name="T66" fmla="*/ 1685 w 1896"/>
                <a:gd name="T67" fmla="*/ 1287 h 1422"/>
                <a:gd name="T68" fmla="*/ 1663 w 1896"/>
                <a:gd name="T69" fmla="*/ 1206 h 1422"/>
                <a:gd name="T70" fmla="*/ 1625 w 1896"/>
                <a:gd name="T71" fmla="*/ 1236 h 1422"/>
                <a:gd name="T72" fmla="*/ 1608 w 1896"/>
                <a:gd name="T73" fmla="*/ 1384 h 1422"/>
                <a:gd name="T74" fmla="*/ 1566 w 1896"/>
                <a:gd name="T75" fmla="*/ 1418 h 1422"/>
                <a:gd name="T76" fmla="*/ 1486 w 1896"/>
                <a:gd name="T77" fmla="*/ 1384 h 1422"/>
                <a:gd name="T78" fmla="*/ 1363 w 1896"/>
                <a:gd name="T79" fmla="*/ 1376 h 1422"/>
                <a:gd name="T80" fmla="*/ 1177 w 1896"/>
                <a:gd name="T81" fmla="*/ 1253 h 1422"/>
                <a:gd name="T82" fmla="*/ 1088 w 1896"/>
                <a:gd name="T83" fmla="*/ 1257 h 1422"/>
                <a:gd name="T84" fmla="*/ 986 w 1896"/>
                <a:gd name="T85" fmla="*/ 1265 h 1422"/>
                <a:gd name="T86" fmla="*/ 889 w 1896"/>
                <a:gd name="T87" fmla="*/ 1329 h 1422"/>
                <a:gd name="T88" fmla="*/ 838 w 1896"/>
                <a:gd name="T89" fmla="*/ 1397 h 1422"/>
                <a:gd name="T90" fmla="*/ 757 w 1896"/>
                <a:gd name="T91" fmla="*/ 1359 h 1422"/>
                <a:gd name="T92" fmla="*/ 669 w 1896"/>
                <a:gd name="T93" fmla="*/ 1295 h 1422"/>
                <a:gd name="T94" fmla="*/ 597 w 1896"/>
                <a:gd name="T95" fmla="*/ 1312 h 1422"/>
                <a:gd name="T96" fmla="*/ 558 w 1896"/>
                <a:gd name="T97" fmla="*/ 1181 h 1422"/>
                <a:gd name="T98" fmla="*/ 503 w 1896"/>
                <a:gd name="T99" fmla="*/ 1121 h 1422"/>
                <a:gd name="T100" fmla="*/ 478 w 1896"/>
                <a:gd name="T101" fmla="*/ 1071 h 1422"/>
                <a:gd name="T102" fmla="*/ 423 w 1896"/>
                <a:gd name="T103" fmla="*/ 1041 h 1422"/>
                <a:gd name="T104" fmla="*/ 368 w 1896"/>
                <a:gd name="T105" fmla="*/ 965 h 1422"/>
                <a:gd name="T106" fmla="*/ 275 w 1896"/>
                <a:gd name="T107" fmla="*/ 956 h 1422"/>
                <a:gd name="T108" fmla="*/ 262 w 1896"/>
                <a:gd name="T109" fmla="*/ 914 h 1422"/>
                <a:gd name="T110" fmla="*/ 262 w 1896"/>
                <a:gd name="T111" fmla="*/ 838 h 1422"/>
                <a:gd name="T112" fmla="*/ 237 w 1896"/>
                <a:gd name="T113" fmla="*/ 736 h 1422"/>
                <a:gd name="T114" fmla="*/ 207 w 1896"/>
                <a:gd name="T115" fmla="*/ 681 h 1422"/>
                <a:gd name="T116" fmla="*/ 84 w 1896"/>
                <a:gd name="T117" fmla="*/ 643 h 1422"/>
                <a:gd name="T118" fmla="*/ 55 w 1896"/>
                <a:gd name="T119" fmla="*/ 605 h 1422"/>
                <a:gd name="T120" fmla="*/ 118 w 1896"/>
                <a:gd name="T121" fmla="*/ 512 h 1422"/>
                <a:gd name="T122" fmla="*/ 131 w 1896"/>
                <a:gd name="T123" fmla="*/ 419 h 1422"/>
                <a:gd name="T124" fmla="*/ 67 w 1896"/>
                <a:gd name="T125" fmla="*/ 317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6" h="1422">
                  <a:moveTo>
                    <a:pt x="0" y="186"/>
                  </a:moveTo>
                  <a:lnTo>
                    <a:pt x="4" y="186"/>
                  </a:lnTo>
                  <a:lnTo>
                    <a:pt x="8" y="186"/>
                  </a:lnTo>
                  <a:lnTo>
                    <a:pt x="34" y="182"/>
                  </a:lnTo>
                  <a:lnTo>
                    <a:pt x="46" y="182"/>
                  </a:lnTo>
                  <a:lnTo>
                    <a:pt x="55" y="182"/>
                  </a:lnTo>
                  <a:lnTo>
                    <a:pt x="63" y="177"/>
                  </a:lnTo>
                  <a:lnTo>
                    <a:pt x="67" y="177"/>
                  </a:lnTo>
                  <a:lnTo>
                    <a:pt x="76" y="173"/>
                  </a:lnTo>
                  <a:lnTo>
                    <a:pt x="80" y="173"/>
                  </a:lnTo>
                  <a:lnTo>
                    <a:pt x="84" y="169"/>
                  </a:lnTo>
                  <a:lnTo>
                    <a:pt x="89" y="165"/>
                  </a:lnTo>
                  <a:lnTo>
                    <a:pt x="93" y="165"/>
                  </a:lnTo>
                  <a:lnTo>
                    <a:pt x="97" y="160"/>
                  </a:lnTo>
                  <a:lnTo>
                    <a:pt x="101" y="156"/>
                  </a:lnTo>
                  <a:lnTo>
                    <a:pt x="101" y="152"/>
                  </a:lnTo>
                  <a:lnTo>
                    <a:pt x="105" y="148"/>
                  </a:lnTo>
                  <a:lnTo>
                    <a:pt x="105" y="143"/>
                  </a:lnTo>
                  <a:lnTo>
                    <a:pt x="110" y="135"/>
                  </a:lnTo>
                  <a:lnTo>
                    <a:pt x="110" y="122"/>
                  </a:lnTo>
                  <a:lnTo>
                    <a:pt x="114" y="118"/>
                  </a:lnTo>
                  <a:lnTo>
                    <a:pt x="114" y="114"/>
                  </a:lnTo>
                  <a:lnTo>
                    <a:pt x="118" y="114"/>
                  </a:lnTo>
                  <a:lnTo>
                    <a:pt x="122" y="114"/>
                  </a:lnTo>
                  <a:lnTo>
                    <a:pt x="127" y="114"/>
                  </a:lnTo>
                  <a:lnTo>
                    <a:pt x="131" y="114"/>
                  </a:lnTo>
                  <a:lnTo>
                    <a:pt x="135" y="118"/>
                  </a:lnTo>
                  <a:lnTo>
                    <a:pt x="148" y="122"/>
                  </a:lnTo>
                  <a:lnTo>
                    <a:pt x="152" y="127"/>
                  </a:lnTo>
                  <a:lnTo>
                    <a:pt x="156" y="127"/>
                  </a:lnTo>
                  <a:lnTo>
                    <a:pt x="161" y="127"/>
                  </a:lnTo>
                  <a:lnTo>
                    <a:pt x="169" y="127"/>
                  </a:lnTo>
                  <a:lnTo>
                    <a:pt x="173" y="127"/>
                  </a:lnTo>
                  <a:lnTo>
                    <a:pt x="182" y="127"/>
                  </a:lnTo>
                  <a:lnTo>
                    <a:pt x="186" y="127"/>
                  </a:lnTo>
                  <a:lnTo>
                    <a:pt x="194" y="127"/>
                  </a:lnTo>
                  <a:lnTo>
                    <a:pt x="203" y="122"/>
                  </a:lnTo>
                  <a:lnTo>
                    <a:pt x="211" y="122"/>
                  </a:lnTo>
                  <a:lnTo>
                    <a:pt x="220" y="118"/>
                  </a:lnTo>
                  <a:lnTo>
                    <a:pt x="224" y="118"/>
                  </a:lnTo>
                  <a:lnTo>
                    <a:pt x="228" y="114"/>
                  </a:lnTo>
                  <a:lnTo>
                    <a:pt x="232" y="114"/>
                  </a:lnTo>
                  <a:lnTo>
                    <a:pt x="241" y="110"/>
                  </a:lnTo>
                  <a:lnTo>
                    <a:pt x="245" y="105"/>
                  </a:lnTo>
                  <a:lnTo>
                    <a:pt x="254" y="101"/>
                  </a:lnTo>
                  <a:lnTo>
                    <a:pt x="254" y="97"/>
                  </a:lnTo>
                  <a:lnTo>
                    <a:pt x="258" y="97"/>
                  </a:lnTo>
                  <a:lnTo>
                    <a:pt x="262" y="93"/>
                  </a:lnTo>
                  <a:lnTo>
                    <a:pt x="266" y="93"/>
                  </a:lnTo>
                  <a:lnTo>
                    <a:pt x="271" y="93"/>
                  </a:lnTo>
                  <a:lnTo>
                    <a:pt x="275" y="88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2" y="80"/>
                  </a:lnTo>
                  <a:lnTo>
                    <a:pt x="296" y="76"/>
                  </a:lnTo>
                  <a:lnTo>
                    <a:pt x="304" y="67"/>
                  </a:lnTo>
                  <a:lnTo>
                    <a:pt x="313" y="59"/>
                  </a:lnTo>
                  <a:lnTo>
                    <a:pt x="317" y="50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0" y="29"/>
                  </a:lnTo>
                  <a:lnTo>
                    <a:pt x="334" y="25"/>
                  </a:lnTo>
                  <a:lnTo>
                    <a:pt x="338" y="25"/>
                  </a:lnTo>
                  <a:lnTo>
                    <a:pt x="343" y="21"/>
                  </a:lnTo>
                  <a:lnTo>
                    <a:pt x="351" y="16"/>
                  </a:lnTo>
                  <a:lnTo>
                    <a:pt x="355" y="16"/>
                  </a:lnTo>
                  <a:lnTo>
                    <a:pt x="364" y="16"/>
                  </a:lnTo>
                  <a:lnTo>
                    <a:pt x="368" y="16"/>
                  </a:lnTo>
                  <a:lnTo>
                    <a:pt x="372" y="16"/>
                  </a:lnTo>
                  <a:lnTo>
                    <a:pt x="376" y="16"/>
                  </a:lnTo>
                  <a:lnTo>
                    <a:pt x="389" y="21"/>
                  </a:lnTo>
                  <a:lnTo>
                    <a:pt x="393" y="25"/>
                  </a:lnTo>
                  <a:lnTo>
                    <a:pt x="398" y="25"/>
                  </a:lnTo>
                  <a:lnTo>
                    <a:pt x="402" y="29"/>
                  </a:lnTo>
                  <a:lnTo>
                    <a:pt x="406" y="29"/>
                  </a:lnTo>
                  <a:lnTo>
                    <a:pt x="415" y="33"/>
                  </a:lnTo>
                  <a:lnTo>
                    <a:pt x="419" y="33"/>
                  </a:lnTo>
                  <a:lnTo>
                    <a:pt x="423" y="33"/>
                  </a:lnTo>
                  <a:lnTo>
                    <a:pt x="427" y="33"/>
                  </a:lnTo>
                  <a:lnTo>
                    <a:pt x="431" y="33"/>
                  </a:lnTo>
                  <a:lnTo>
                    <a:pt x="436" y="29"/>
                  </a:lnTo>
                  <a:lnTo>
                    <a:pt x="440" y="25"/>
                  </a:lnTo>
                  <a:lnTo>
                    <a:pt x="448" y="21"/>
                  </a:lnTo>
                  <a:lnTo>
                    <a:pt x="448" y="16"/>
                  </a:lnTo>
                  <a:lnTo>
                    <a:pt x="453" y="12"/>
                  </a:lnTo>
                  <a:lnTo>
                    <a:pt x="470" y="8"/>
                  </a:lnTo>
                  <a:lnTo>
                    <a:pt x="478" y="0"/>
                  </a:lnTo>
                  <a:lnTo>
                    <a:pt x="482" y="0"/>
                  </a:lnTo>
                  <a:lnTo>
                    <a:pt x="486" y="0"/>
                  </a:lnTo>
                  <a:lnTo>
                    <a:pt x="491" y="4"/>
                  </a:lnTo>
                  <a:lnTo>
                    <a:pt x="495" y="8"/>
                  </a:lnTo>
                  <a:lnTo>
                    <a:pt x="495" y="12"/>
                  </a:lnTo>
                  <a:lnTo>
                    <a:pt x="491" y="16"/>
                  </a:lnTo>
                  <a:lnTo>
                    <a:pt x="491" y="25"/>
                  </a:lnTo>
                  <a:lnTo>
                    <a:pt x="486" y="29"/>
                  </a:lnTo>
                  <a:lnTo>
                    <a:pt x="486" y="33"/>
                  </a:lnTo>
                  <a:lnTo>
                    <a:pt x="486" y="38"/>
                  </a:lnTo>
                  <a:lnTo>
                    <a:pt x="486" y="42"/>
                  </a:lnTo>
                  <a:lnTo>
                    <a:pt x="486" y="46"/>
                  </a:lnTo>
                  <a:lnTo>
                    <a:pt x="486" y="50"/>
                  </a:lnTo>
                  <a:lnTo>
                    <a:pt x="486" y="55"/>
                  </a:lnTo>
                  <a:lnTo>
                    <a:pt x="491" y="55"/>
                  </a:lnTo>
                  <a:lnTo>
                    <a:pt x="491" y="59"/>
                  </a:lnTo>
                  <a:lnTo>
                    <a:pt x="491" y="63"/>
                  </a:lnTo>
                  <a:lnTo>
                    <a:pt x="495" y="67"/>
                  </a:lnTo>
                  <a:lnTo>
                    <a:pt x="499" y="67"/>
                  </a:lnTo>
                  <a:lnTo>
                    <a:pt x="499" y="72"/>
                  </a:lnTo>
                  <a:lnTo>
                    <a:pt x="503" y="72"/>
                  </a:lnTo>
                  <a:lnTo>
                    <a:pt x="512" y="76"/>
                  </a:lnTo>
                  <a:lnTo>
                    <a:pt x="499" y="80"/>
                  </a:lnTo>
                  <a:lnTo>
                    <a:pt x="503" y="84"/>
                  </a:lnTo>
                  <a:lnTo>
                    <a:pt x="503" y="93"/>
                  </a:lnTo>
                  <a:lnTo>
                    <a:pt x="512" y="105"/>
                  </a:lnTo>
                  <a:lnTo>
                    <a:pt x="516" y="110"/>
                  </a:lnTo>
                  <a:lnTo>
                    <a:pt x="520" y="118"/>
                  </a:lnTo>
                  <a:lnTo>
                    <a:pt x="520" y="127"/>
                  </a:lnTo>
                  <a:lnTo>
                    <a:pt x="529" y="135"/>
                  </a:lnTo>
                  <a:lnTo>
                    <a:pt x="529" y="143"/>
                  </a:lnTo>
                  <a:lnTo>
                    <a:pt x="533" y="152"/>
                  </a:lnTo>
                  <a:lnTo>
                    <a:pt x="533" y="160"/>
                  </a:lnTo>
                  <a:lnTo>
                    <a:pt x="537" y="173"/>
                  </a:lnTo>
                  <a:lnTo>
                    <a:pt x="550" y="215"/>
                  </a:lnTo>
                  <a:lnTo>
                    <a:pt x="554" y="228"/>
                  </a:lnTo>
                  <a:lnTo>
                    <a:pt x="558" y="245"/>
                  </a:lnTo>
                  <a:lnTo>
                    <a:pt x="558" y="249"/>
                  </a:lnTo>
                  <a:lnTo>
                    <a:pt x="563" y="258"/>
                  </a:lnTo>
                  <a:lnTo>
                    <a:pt x="563" y="262"/>
                  </a:lnTo>
                  <a:lnTo>
                    <a:pt x="567" y="266"/>
                  </a:lnTo>
                  <a:lnTo>
                    <a:pt x="571" y="270"/>
                  </a:lnTo>
                  <a:lnTo>
                    <a:pt x="575" y="275"/>
                  </a:lnTo>
                  <a:lnTo>
                    <a:pt x="580" y="279"/>
                  </a:lnTo>
                  <a:lnTo>
                    <a:pt x="584" y="279"/>
                  </a:lnTo>
                  <a:lnTo>
                    <a:pt x="588" y="279"/>
                  </a:lnTo>
                  <a:lnTo>
                    <a:pt x="592" y="279"/>
                  </a:lnTo>
                  <a:lnTo>
                    <a:pt x="597" y="279"/>
                  </a:lnTo>
                  <a:lnTo>
                    <a:pt x="601" y="279"/>
                  </a:lnTo>
                  <a:lnTo>
                    <a:pt x="609" y="279"/>
                  </a:lnTo>
                  <a:lnTo>
                    <a:pt x="613" y="275"/>
                  </a:lnTo>
                  <a:lnTo>
                    <a:pt x="630" y="270"/>
                  </a:lnTo>
                  <a:lnTo>
                    <a:pt x="643" y="266"/>
                  </a:lnTo>
                  <a:lnTo>
                    <a:pt x="719" y="241"/>
                  </a:lnTo>
                  <a:lnTo>
                    <a:pt x="740" y="232"/>
                  </a:lnTo>
                  <a:lnTo>
                    <a:pt x="762" y="228"/>
                  </a:lnTo>
                  <a:lnTo>
                    <a:pt x="779" y="220"/>
                  </a:lnTo>
                  <a:lnTo>
                    <a:pt x="791" y="220"/>
                  </a:lnTo>
                  <a:lnTo>
                    <a:pt x="812" y="211"/>
                  </a:lnTo>
                  <a:lnTo>
                    <a:pt x="834" y="207"/>
                  </a:lnTo>
                  <a:lnTo>
                    <a:pt x="851" y="207"/>
                  </a:lnTo>
                  <a:lnTo>
                    <a:pt x="863" y="203"/>
                  </a:lnTo>
                  <a:lnTo>
                    <a:pt x="867" y="203"/>
                  </a:lnTo>
                  <a:lnTo>
                    <a:pt x="876" y="203"/>
                  </a:lnTo>
                  <a:lnTo>
                    <a:pt x="880" y="203"/>
                  </a:lnTo>
                  <a:lnTo>
                    <a:pt x="889" y="203"/>
                  </a:lnTo>
                  <a:lnTo>
                    <a:pt x="893" y="203"/>
                  </a:lnTo>
                  <a:lnTo>
                    <a:pt x="901" y="207"/>
                  </a:lnTo>
                  <a:lnTo>
                    <a:pt x="910" y="211"/>
                  </a:lnTo>
                  <a:lnTo>
                    <a:pt x="914" y="215"/>
                  </a:lnTo>
                  <a:lnTo>
                    <a:pt x="918" y="215"/>
                  </a:lnTo>
                  <a:lnTo>
                    <a:pt x="923" y="215"/>
                  </a:lnTo>
                  <a:lnTo>
                    <a:pt x="931" y="220"/>
                  </a:lnTo>
                  <a:lnTo>
                    <a:pt x="935" y="215"/>
                  </a:lnTo>
                  <a:lnTo>
                    <a:pt x="944" y="215"/>
                  </a:lnTo>
                  <a:lnTo>
                    <a:pt x="952" y="215"/>
                  </a:lnTo>
                  <a:lnTo>
                    <a:pt x="961" y="211"/>
                  </a:lnTo>
                  <a:lnTo>
                    <a:pt x="969" y="211"/>
                  </a:lnTo>
                  <a:lnTo>
                    <a:pt x="994" y="203"/>
                  </a:lnTo>
                  <a:lnTo>
                    <a:pt x="1033" y="194"/>
                  </a:lnTo>
                  <a:lnTo>
                    <a:pt x="1100" y="173"/>
                  </a:lnTo>
                  <a:lnTo>
                    <a:pt x="1117" y="169"/>
                  </a:lnTo>
                  <a:lnTo>
                    <a:pt x="1126" y="165"/>
                  </a:lnTo>
                  <a:lnTo>
                    <a:pt x="1134" y="165"/>
                  </a:lnTo>
                  <a:lnTo>
                    <a:pt x="1143" y="160"/>
                  </a:lnTo>
                  <a:lnTo>
                    <a:pt x="1147" y="160"/>
                  </a:lnTo>
                  <a:lnTo>
                    <a:pt x="1155" y="160"/>
                  </a:lnTo>
                  <a:lnTo>
                    <a:pt x="1160" y="160"/>
                  </a:lnTo>
                  <a:lnTo>
                    <a:pt x="1168" y="165"/>
                  </a:lnTo>
                  <a:lnTo>
                    <a:pt x="1172" y="169"/>
                  </a:lnTo>
                  <a:lnTo>
                    <a:pt x="1177" y="173"/>
                  </a:lnTo>
                  <a:lnTo>
                    <a:pt x="1177" y="177"/>
                  </a:lnTo>
                  <a:lnTo>
                    <a:pt x="1181" y="182"/>
                  </a:lnTo>
                  <a:lnTo>
                    <a:pt x="1185" y="190"/>
                  </a:lnTo>
                  <a:lnTo>
                    <a:pt x="1185" y="199"/>
                  </a:lnTo>
                  <a:lnTo>
                    <a:pt x="1198" y="232"/>
                  </a:lnTo>
                  <a:lnTo>
                    <a:pt x="1198" y="237"/>
                  </a:lnTo>
                  <a:lnTo>
                    <a:pt x="1202" y="245"/>
                  </a:lnTo>
                  <a:lnTo>
                    <a:pt x="1206" y="249"/>
                  </a:lnTo>
                  <a:lnTo>
                    <a:pt x="1206" y="258"/>
                  </a:lnTo>
                  <a:lnTo>
                    <a:pt x="1210" y="262"/>
                  </a:lnTo>
                  <a:lnTo>
                    <a:pt x="1215" y="266"/>
                  </a:lnTo>
                  <a:lnTo>
                    <a:pt x="1219" y="270"/>
                  </a:lnTo>
                  <a:lnTo>
                    <a:pt x="1223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53" y="275"/>
                  </a:lnTo>
                  <a:lnTo>
                    <a:pt x="1257" y="275"/>
                  </a:lnTo>
                  <a:lnTo>
                    <a:pt x="1265" y="275"/>
                  </a:lnTo>
                  <a:lnTo>
                    <a:pt x="1270" y="279"/>
                  </a:lnTo>
                  <a:lnTo>
                    <a:pt x="1274" y="283"/>
                  </a:lnTo>
                  <a:lnTo>
                    <a:pt x="1278" y="283"/>
                  </a:lnTo>
                  <a:lnTo>
                    <a:pt x="1278" y="287"/>
                  </a:lnTo>
                  <a:lnTo>
                    <a:pt x="1282" y="292"/>
                  </a:lnTo>
                  <a:lnTo>
                    <a:pt x="1287" y="296"/>
                  </a:lnTo>
                  <a:lnTo>
                    <a:pt x="1287" y="304"/>
                  </a:lnTo>
                  <a:lnTo>
                    <a:pt x="1291" y="309"/>
                  </a:lnTo>
                  <a:lnTo>
                    <a:pt x="1291" y="317"/>
                  </a:lnTo>
                  <a:lnTo>
                    <a:pt x="1304" y="347"/>
                  </a:lnTo>
                  <a:lnTo>
                    <a:pt x="1304" y="355"/>
                  </a:lnTo>
                  <a:lnTo>
                    <a:pt x="1308" y="364"/>
                  </a:lnTo>
                  <a:lnTo>
                    <a:pt x="1308" y="368"/>
                  </a:lnTo>
                  <a:lnTo>
                    <a:pt x="1312" y="376"/>
                  </a:lnTo>
                  <a:lnTo>
                    <a:pt x="1316" y="381"/>
                  </a:lnTo>
                  <a:lnTo>
                    <a:pt x="1320" y="385"/>
                  </a:lnTo>
                  <a:lnTo>
                    <a:pt x="1325" y="385"/>
                  </a:lnTo>
                  <a:lnTo>
                    <a:pt x="1329" y="385"/>
                  </a:lnTo>
                  <a:lnTo>
                    <a:pt x="1333" y="385"/>
                  </a:lnTo>
                  <a:lnTo>
                    <a:pt x="1342" y="381"/>
                  </a:lnTo>
                  <a:lnTo>
                    <a:pt x="1346" y="376"/>
                  </a:lnTo>
                  <a:lnTo>
                    <a:pt x="1350" y="376"/>
                  </a:lnTo>
                  <a:lnTo>
                    <a:pt x="1359" y="372"/>
                  </a:lnTo>
                  <a:lnTo>
                    <a:pt x="1363" y="368"/>
                  </a:lnTo>
                  <a:lnTo>
                    <a:pt x="1375" y="359"/>
                  </a:lnTo>
                  <a:lnTo>
                    <a:pt x="1405" y="334"/>
                  </a:lnTo>
                  <a:lnTo>
                    <a:pt x="1418" y="326"/>
                  </a:lnTo>
                  <a:lnTo>
                    <a:pt x="1422" y="321"/>
                  </a:lnTo>
                  <a:lnTo>
                    <a:pt x="1435" y="313"/>
                  </a:lnTo>
                  <a:lnTo>
                    <a:pt x="1452" y="304"/>
                  </a:lnTo>
                  <a:lnTo>
                    <a:pt x="1481" y="287"/>
                  </a:lnTo>
                  <a:lnTo>
                    <a:pt x="1507" y="270"/>
                  </a:lnTo>
                  <a:lnTo>
                    <a:pt x="1515" y="266"/>
                  </a:lnTo>
                  <a:lnTo>
                    <a:pt x="1519" y="262"/>
                  </a:lnTo>
                  <a:lnTo>
                    <a:pt x="1528" y="258"/>
                  </a:lnTo>
                  <a:lnTo>
                    <a:pt x="1532" y="258"/>
                  </a:lnTo>
                  <a:lnTo>
                    <a:pt x="1545" y="254"/>
                  </a:lnTo>
                  <a:lnTo>
                    <a:pt x="1553" y="249"/>
                  </a:lnTo>
                  <a:lnTo>
                    <a:pt x="1579" y="245"/>
                  </a:lnTo>
                  <a:lnTo>
                    <a:pt x="1600" y="237"/>
                  </a:lnTo>
                  <a:lnTo>
                    <a:pt x="1613" y="232"/>
                  </a:lnTo>
                  <a:lnTo>
                    <a:pt x="1642" y="224"/>
                  </a:lnTo>
                  <a:lnTo>
                    <a:pt x="1663" y="215"/>
                  </a:lnTo>
                  <a:lnTo>
                    <a:pt x="1676" y="211"/>
                  </a:lnTo>
                  <a:lnTo>
                    <a:pt x="1689" y="211"/>
                  </a:lnTo>
                  <a:lnTo>
                    <a:pt x="1697" y="207"/>
                  </a:lnTo>
                  <a:lnTo>
                    <a:pt x="1701" y="207"/>
                  </a:lnTo>
                  <a:lnTo>
                    <a:pt x="1710" y="207"/>
                  </a:lnTo>
                  <a:lnTo>
                    <a:pt x="1718" y="207"/>
                  </a:lnTo>
                  <a:lnTo>
                    <a:pt x="1727" y="207"/>
                  </a:lnTo>
                  <a:lnTo>
                    <a:pt x="1731" y="207"/>
                  </a:lnTo>
                  <a:lnTo>
                    <a:pt x="1735" y="207"/>
                  </a:lnTo>
                  <a:lnTo>
                    <a:pt x="1740" y="207"/>
                  </a:lnTo>
                  <a:lnTo>
                    <a:pt x="1748" y="211"/>
                  </a:lnTo>
                  <a:lnTo>
                    <a:pt x="1752" y="215"/>
                  </a:lnTo>
                  <a:lnTo>
                    <a:pt x="1756" y="215"/>
                  </a:lnTo>
                  <a:lnTo>
                    <a:pt x="1765" y="220"/>
                  </a:lnTo>
                  <a:lnTo>
                    <a:pt x="1769" y="224"/>
                  </a:lnTo>
                  <a:lnTo>
                    <a:pt x="1769" y="228"/>
                  </a:lnTo>
                  <a:lnTo>
                    <a:pt x="1778" y="232"/>
                  </a:lnTo>
                  <a:lnTo>
                    <a:pt x="1786" y="249"/>
                  </a:lnTo>
                  <a:lnTo>
                    <a:pt x="1790" y="254"/>
                  </a:lnTo>
                  <a:lnTo>
                    <a:pt x="1795" y="258"/>
                  </a:lnTo>
                  <a:lnTo>
                    <a:pt x="1803" y="266"/>
                  </a:lnTo>
                  <a:lnTo>
                    <a:pt x="1807" y="270"/>
                  </a:lnTo>
                  <a:lnTo>
                    <a:pt x="1820" y="279"/>
                  </a:lnTo>
                  <a:lnTo>
                    <a:pt x="1824" y="283"/>
                  </a:lnTo>
                  <a:lnTo>
                    <a:pt x="1828" y="287"/>
                  </a:lnTo>
                  <a:lnTo>
                    <a:pt x="1833" y="287"/>
                  </a:lnTo>
                  <a:lnTo>
                    <a:pt x="1841" y="292"/>
                  </a:lnTo>
                  <a:lnTo>
                    <a:pt x="1845" y="296"/>
                  </a:lnTo>
                  <a:lnTo>
                    <a:pt x="1854" y="300"/>
                  </a:lnTo>
                  <a:lnTo>
                    <a:pt x="1862" y="304"/>
                  </a:lnTo>
                  <a:lnTo>
                    <a:pt x="1875" y="309"/>
                  </a:lnTo>
                  <a:lnTo>
                    <a:pt x="1896" y="317"/>
                  </a:lnTo>
                  <a:lnTo>
                    <a:pt x="1896" y="321"/>
                  </a:lnTo>
                  <a:lnTo>
                    <a:pt x="1892" y="338"/>
                  </a:lnTo>
                  <a:lnTo>
                    <a:pt x="1892" y="342"/>
                  </a:lnTo>
                  <a:lnTo>
                    <a:pt x="1888" y="355"/>
                  </a:lnTo>
                  <a:lnTo>
                    <a:pt x="1888" y="359"/>
                  </a:lnTo>
                  <a:lnTo>
                    <a:pt x="1888" y="368"/>
                  </a:lnTo>
                  <a:lnTo>
                    <a:pt x="1884" y="372"/>
                  </a:lnTo>
                  <a:lnTo>
                    <a:pt x="1884" y="376"/>
                  </a:lnTo>
                  <a:lnTo>
                    <a:pt x="1879" y="385"/>
                  </a:lnTo>
                  <a:lnTo>
                    <a:pt x="1875" y="385"/>
                  </a:lnTo>
                  <a:lnTo>
                    <a:pt x="1875" y="389"/>
                  </a:lnTo>
                  <a:lnTo>
                    <a:pt x="1871" y="393"/>
                  </a:lnTo>
                  <a:lnTo>
                    <a:pt x="1862" y="402"/>
                  </a:lnTo>
                  <a:lnTo>
                    <a:pt x="1858" y="406"/>
                  </a:lnTo>
                  <a:lnTo>
                    <a:pt x="1858" y="410"/>
                  </a:lnTo>
                  <a:lnTo>
                    <a:pt x="1854" y="414"/>
                  </a:lnTo>
                  <a:lnTo>
                    <a:pt x="1850" y="419"/>
                  </a:lnTo>
                  <a:lnTo>
                    <a:pt x="1845" y="431"/>
                  </a:lnTo>
                  <a:lnTo>
                    <a:pt x="1837" y="444"/>
                  </a:lnTo>
                  <a:lnTo>
                    <a:pt x="1837" y="453"/>
                  </a:lnTo>
                  <a:lnTo>
                    <a:pt x="1837" y="457"/>
                  </a:lnTo>
                  <a:lnTo>
                    <a:pt x="1828" y="486"/>
                  </a:lnTo>
                  <a:lnTo>
                    <a:pt x="1820" y="512"/>
                  </a:lnTo>
                  <a:lnTo>
                    <a:pt x="1820" y="525"/>
                  </a:lnTo>
                  <a:lnTo>
                    <a:pt x="1816" y="537"/>
                  </a:lnTo>
                  <a:lnTo>
                    <a:pt x="1816" y="546"/>
                  </a:lnTo>
                  <a:lnTo>
                    <a:pt x="1812" y="580"/>
                  </a:lnTo>
                  <a:lnTo>
                    <a:pt x="1812" y="588"/>
                  </a:lnTo>
                  <a:lnTo>
                    <a:pt x="1807" y="592"/>
                  </a:lnTo>
                  <a:lnTo>
                    <a:pt x="1807" y="605"/>
                  </a:lnTo>
                  <a:lnTo>
                    <a:pt x="1803" y="609"/>
                  </a:lnTo>
                  <a:lnTo>
                    <a:pt x="1803" y="618"/>
                  </a:lnTo>
                  <a:lnTo>
                    <a:pt x="1799" y="630"/>
                  </a:lnTo>
                  <a:lnTo>
                    <a:pt x="1795" y="639"/>
                  </a:lnTo>
                  <a:lnTo>
                    <a:pt x="1795" y="647"/>
                  </a:lnTo>
                  <a:lnTo>
                    <a:pt x="1795" y="652"/>
                  </a:lnTo>
                  <a:lnTo>
                    <a:pt x="1795" y="660"/>
                  </a:lnTo>
                  <a:lnTo>
                    <a:pt x="1790" y="664"/>
                  </a:lnTo>
                  <a:lnTo>
                    <a:pt x="1790" y="668"/>
                  </a:lnTo>
                  <a:lnTo>
                    <a:pt x="1795" y="690"/>
                  </a:lnTo>
                  <a:lnTo>
                    <a:pt x="1795" y="698"/>
                  </a:lnTo>
                  <a:lnTo>
                    <a:pt x="1790" y="711"/>
                  </a:lnTo>
                  <a:lnTo>
                    <a:pt x="1790" y="715"/>
                  </a:lnTo>
                  <a:lnTo>
                    <a:pt x="1790" y="728"/>
                  </a:lnTo>
                  <a:lnTo>
                    <a:pt x="1786" y="753"/>
                  </a:lnTo>
                  <a:lnTo>
                    <a:pt x="1782" y="795"/>
                  </a:lnTo>
                  <a:lnTo>
                    <a:pt x="1782" y="800"/>
                  </a:lnTo>
                  <a:lnTo>
                    <a:pt x="1778" y="808"/>
                  </a:lnTo>
                  <a:lnTo>
                    <a:pt x="1778" y="812"/>
                  </a:lnTo>
                  <a:lnTo>
                    <a:pt x="1773" y="829"/>
                  </a:lnTo>
                  <a:lnTo>
                    <a:pt x="1761" y="872"/>
                  </a:lnTo>
                  <a:lnTo>
                    <a:pt x="1756" y="884"/>
                  </a:lnTo>
                  <a:lnTo>
                    <a:pt x="1756" y="893"/>
                  </a:lnTo>
                  <a:lnTo>
                    <a:pt x="1756" y="897"/>
                  </a:lnTo>
                  <a:lnTo>
                    <a:pt x="1761" y="901"/>
                  </a:lnTo>
                  <a:lnTo>
                    <a:pt x="1761" y="906"/>
                  </a:lnTo>
                  <a:lnTo>
                    <a:pt x="1765" y="910"/>
                  </a:lnTo>
                  <a:lnTo>
                    <a:pt x="1765" y="914"/>
                  </a:lnTo>
                  <a:lnTo>
                    <a:pt x="1769" y="918"/>
                  </a:lnTo>
                  <a:lnTo>
                    <a:pt x="1773" y="922"/>
                  </a:lnTo>
                  <a:lnTo>
                    <a:pt x="1782" y="931"/>
                  </a:lnTo>
                  <a:lnTo>
                    <a:pt x="1786" y="935"/>
                  </a:lnTo>
                  <a:lnTo>
                    <a:pt x="1795" y="944"/>
                  </a:lnTo>
                  <a:lnTo>
                    <a:pt x="1799" y="952"/>
                  </a:lnTo>
                  <a:lnTo>
                    <a:pt x="1803" y="956"/>
                  </a:lnTo>
                  <a:lnTo>
                    <a:pt x="1807" y="961"/>
                  </a:lnTo>
                  <a:lnTo>
                    <a:pt x="1816" y="978"/>
                  </a:lnTo>
                  <a:lnTo>
                    <a:pt x="1820" y="986"/>
                  </a:lnTo>
                  <a:lnTo>
                    <a:pt x="1828" y="994"/>
                  </a:lnTo>
                  <a:lnTo>
                    <a:pt x="1837" y="1007"/>
                  </a:lnTo>
                  <a:lnTo>
                    <a:pt x="1837" y="1011"/>
                  </a:lnTo>
                  <a:lnTo>
                    <a:pt x="1841" y="1011"/>
                  </a:lnTo>
                  <a:lnTo>
                    <a:pt x="1841" y="1016"/>
                  </a:lnTo>
                  <a:lnTo>
                    <a:pt x="1845" y="1020"/>
                  </a:lnTo>
                  <a:lnTo>
                    <a:pt x="1845" y="1024"/>
                  </a:lnTo>
                  <a:lnTo>
                    <a:pt x="1845" y="1028"/>
                  </a:lnTo>
                  <a:lnTo>
                    <a:pt x="1845" y="1033"/>
                  </a:lnTo>
                  <a:lnTo>
                    <a:pt x="1845" y="1037"/>
                  </a:lnTo>
                  <a:lnTo>
                    <a:pt x="1841" y="1054"/>
                  </a:lnTo>
                  <a:lnTo>
                    <a:pt x="1837" y="1062"/>
                  </a:lnTo>
                  <a:lnTo>
                    <a:pt x="1837" y="1066"/>
                  </a:lnTo>
                  <a:lnTo>
                    <a:pt x="1833" y="1071"/>
                  </a:lnTo>
                  <a:lnTo>
                    <a:pt x="1828" y="1075"/>
                  </a:lnTo>
                  <a:lnTo>
                    <a:pt x="1824" y="1079"/>
                  </a:lnTo>
                  <a:lnTo>
                    <a:pt x="1824" y="1083"/>
                  </a:lnTo>
                  <a:lnTo>
                    <a:pt x="1816" y="1088"/>
                  </a:lnTo>
                  <a:lnTo>
                    <a:pt x="1812" y="1092"/>
                  </a:lnTo>
                  <a:lnTo>
                    <a:pt x="1803" y="1100"/>
                  </a:lnTo>
                  <a:lnTo>
                    <a:pt x="1799" y="1109"/>
                  </a:lnTo>
                  <a:lnTo>
                    <a:pt x="1795" y="1117"/>
                  </a:lnTo>
                  <a:lnTo>
                    <a:pt x="1790" y="1121"/>
                  </a:lnTo>
                  <a:lnTo>
                    <a:pt x="1790" y="1126"/>
                  </a:lnTo>
                  <a:lnTo>
                    <a:pt x="1786" y="1130"/>
                  </a:lnTo>
                  <a:lnTo>
                    <a:pt x="1786" y="1138"/>
                  </a:lnTo>
                  <a:lnTo>
                    <a:pt x="1782" y="1151"/>
                  </a:lnTo>
                  <a:lnTo>
                    <a:pt x="1778" y="1172"/>
                  </a:lnTo>
                  <a:lnTo>
                    <a:pt x="1773" y="1181"/>
                  </a:lnTo>
                  <a:lnTo>
                    <a:pt x="1773" y="1185"/>
                  </a:lnTo>
                  <a:lnTo>
                    <a:pt x="1769" y="1189"/>
                  </a:lnTo>
                  <a:lnTo>
                    <a:pt x="1769" y="1193"/>
                  </a:lnTo>
                  <a:lnTo>
                    <a:pt x="1765" y="1198"/>
                  </a:lnTo>
                  <a:lnTo>
                    <a:pt x="1761" y="1198"/>
                  </a:lnTo>
                  <a:lnTo>
                    <a:pt x="1756" y="1198"/>
                  </a:lnTo>
                  <a:lnTo>
                    <a:pt x="1752" y="1198"/>
                  </a:lnTo>
                  <a:lnTo>
                    <a:pt x="1740" y="1193"/>
                  </a:lnTo>
                  <a:lnTo>
                    <a:pt x="1731" y="1189"/>
                  </a:lnTo>
                  <a:lnTo>
                    <a:pt x="1727" y="1189"/>
                  </a:lnTo>
                  <a:lnTo>
                    <a:pt x="1723" y="1189"/>
                  </a:lnTo>
                  <a:lnTo>
                    <a:pt x="1718" y="1189"/>
                  </a:lnTo>
                  <a:lnTo>
                    <a:pt x="1714" y="1189"/>
                  </a:lnTo>
                  <a:lnTo>
                    <a:pt x="1710" y="1189"/>
                  </a:lnTo>
                  <a:lnTo>
                    <a:pt x="1706" y="1189"/>
                  </a:lnTo>
                  <a:lnTo>
                    <a:pt x="1706" y="1193"/>
                  </a:lnTo>
                  <a:lnTo>
                    <a:pt x="1701" y="1198"/>
                  </a:lnTo>
                  <a:lnTo>
                    <a:pt x="1701" y="1202"/>
                  </a:lnTo>
                  <a:lnTo>
                    <a:pt x="1701" y="1206"/>
                  </a:lnTo>
                  <a:lnTo>
                    <a:pt x="1701" y="1210"/>
                  </a:lnTo>
                  <a:lnTo>
                    <a:pt x="1706" y="1223"/>
                  </a:lnTo>
                  <a:lnTo>
                    <a:pt x="1706" y="1232"/>
                  </a:lnTo>
                  <a:lnTo>
                    <a:pt x="1706" y="1236"/>
                  </a:lnTo>
                  <a:lnTo>
                    <a:pt x="1706" y="1244"/>
                  </a:lnTo>
                  <a:lnTo>
                    <a:pt x="1710" y="1253"/>
                  </a:lnTo>
                  <a:lnTo>
                    <a:pt x="1710" y="1261"/>
                  </a:lnTo>
                  <a:lnTo>
                    <a:pt x="1706" y="1265"/>
                  </a:lnTo>
                  <a:lnTo>
                    <a:pt x="1706" y="1274"/>
                  </a:lnTo>
                  <a:lnTo>
                    <a:pt x="1706" y="1282"/>
                  </a:lnTo>
                  <a:lnTo>
                    <a:pt x="1701" y="1287"/>
                  </a:lnTo>
                  <a:lnTo>
                    <a:pt x="1701" y="1291"/>
                  </a:lnTo>
                  <a:lnTo>
                    <a:pt x="1697" y="1291"/>
                  </a:lnTo>
                  <a:lnTo>
                    <a:pt x="1697" y="1295"/>
                  </a:lnTo>
                  <a:lnTo>
                    <a:pt x="1693" y="1295"/>
                  </a:lnTo>
                  <a:lnTo>
                    <a:pt x="1689" y="1291"/>
                  </a:lnTo>
                  <a:lnTo>
                    <a:pt x="1685" y="1287"/>
                  </a:lnTo>
                  <a:lnTo>
                    <a:pt x="1685" y="1278"/>
                  </a:lnTo>
                  <a:lnTo>
                    <a:pt x="1685" y="1274"/>
                  </a:lnTo>
                  <a:lnTo>
                    <a:pt x="1680" y="1261"/>
                  </a:lnTo>
                  <a:lnTo>
                    <a:pt x="1680" y="1248"/>
                  </a:lnTo>
                  <a:lnTo>
                    <a:pt x="1680" y="1244"/>
                  </a:lnTo>
                  <a:lnTo>
                    <a:pt x="1680" y="1240"/>
                  </a:lnTo>
                  <a:lnTo>
                    <a:pt x="1676" y="1232"/>
                  </a:lnTo>
                  <a:lnTo>
                    <a:pt x="1672" y="1223"/>
                  </a:lnTo>
                  <a:lnTo>
                    <a:pt x="1672" y="1215"/>
                  </a:lnTo>
                  <a:lnTo>
                    <a:pt x="1668" y="1215"/>
                  </a:lnTo>
                  <a:lnTo>
                    <a:pt x="1668" y="1210"/>
                  </a:lnTo>
                  <a:lnTo>
                    <a:pt x="1663" y="1206"/>
                  </a:lnTo>
                  <a:lnTo>
                    <a:pt x="1659" y="1206"/>
                  </a:lnTo>
                  <a:lnTo>
                    <a:pt x="1655" y="1202"/>
                  </a:lnTo>
                  <a:lnTo>
                    <a:pt x="1651" y="1202"/>
                  </a:lnTo>
                  <a:lnTo>
                    <a:pt x="1646" y="1202"/>
                  </a:lnTo>
                  <a:lnTo>
                    <a:pt x="1642" y="1202"/>
                  </a:lnTo>
                  <a:lnTo>
                    <a:pt x="1642" y="1206"/>
                  </a:lnTo>
                  <a:lnTo>
                    <a:pt x="1638" y="1210"/>
                  </a:lnTo>
                  <a:lnTo>
                    <a:pt x="1634" y="1215"/>
                  </a:lnTo>
                  <a:lnTo>
                    <a:pt x="1629" y="1219"/>
                  </a:lnTo>
                  <a:lnTo>
                    <a:pt x="1629" y="1223"/>
                  </a:lnTo>
                  <a:lnTo>
                    <a:pt x="1625" y="1227"/>
                  </a:lnTo>
                  <a:lnTo>
                    <a:pt x="1625" y="1236"/>
                  </a:lnTo>
                  <a:lnTo>
                    <a:pt x="1621" y="1240"/>
                  </a:lnTo>
                  <a:lnTo>
                    <a:pt x="1621" y="1248"/>
                  </a:lnTo>
                  <a:lnTo>
                    <a:pt x="1617" y="1257"/>
                  </a:lnTo>
                  <a:lnTo>
                    <a:pt x="1617" y="1261"/>
                  </a:lnTo>
                  <a:lnTo>
                    <a:pt x="1617" y="1270"/>
                  </a:lnTo>
                  <a:lnTo>
                    <a:pt x="1617" y="1299"/>
                  </a:lnTo>
                  <a:lnTo>
                    <a:pt x="1617" y="1312"/>
                  </a:lnTo>
                  <a:lnTo>
                    <a:pt x="1617" y="1329"/>
                  </a:lnTo>
                  <a:lnTo>
                    <a:pt x="1613" y="1342"/>
                  </a:lnTo>
                  <a:lnTo>
                    <a:pt x="1613" y="1359"/>
                  </a:lnTo>
                  <a:lnTo>
                    <a:pt x="1613" y="1376"/>
                  </a:lnTo>
                  <a:lnTo>
                    <a:pt x="1608" y="1384"/>
                  </a:lnTo>
                  <a:lnTo>
                    <a:pt x="1608" y="1392"/>
                  </a:lnTo>
                  <a:lnTo>
                    <a:pt x="1604" y="1397"/>
                  </a:lnTo>
                  <a:lnTo>
                    <a:pt x="1604" y="1405"/>
                  </a:lnTo>
                  <a:lnTo>
                    <a:pt x="1600" y="1409"/>
                  </a:lnTo>
                  <a:lnTo>
                    <a:pt x="1600" y="1414"/>
                  </a:lnTo>
                  <a:lnTo>
                    <a:pt x="1591" y="1418"/>
                  </a:lnTo>
                  <a:lnTo>
                    <a:pt x="1587" y="1418"/>
                  </a:lnTo>
                  <a:lnTo>
                    <a:pt x="1583" y="1422"/>
                  </a:lnTo>
                  <a:lnTo>
                    <a:pt x="1579" y="1422"/>
                  </a:lnTo>
                  <a:lnTo>
                    <a:pt x="1574" y="1422"/>
                  </a:lnTo>
                  <a:lnTo>
                    <a:pt x="1570" y="1422"/>
                  </a:lnTo>
                  <a:lnTo>
                    <a:pt x="1566" y="1418"/>
                  </a:lnTo>
                  <a:lnTo>
                    <a:pt x="1562" y="1418"/>
                  </a:lnTo>
                  <a:lnTo>
                    <a:pt x="1553" y="1414"/>
                  </a:lnTo>
                  <a:lnTo>
                    <a:pt x="1549" y="1409"/>
                  </a:lnTo>
                  <a:lnTo>
                    <a:pt x="1532" y="1401"/>
                  </a:lnTo>
                  <a:lnTo>
                    <a:pt x="1524" y="1397"/>
                  </a:lnTo>
                  <a:lnTo>
                    <a:pt x="1515" y="1397"/>
                  </a:lnTo>
                  <a:lnTo>
                    <a:pt x="1511" y="1392"/>
                  </a:lnTo>
                  <a:lnTo>
                    <a:pt x="1507" y="1392"/>
                  </a:lnTo>
                  <a:lnTo>
                    <a:pt x="1502" y="1388"/>
                  </a:lnTo>
                  <a:lnTo>
                    <a:pt x="1494" y="1388"/>
                  </a:lnTo>
                  <a:lnTo>
                    <a:pt x="1490" y="1388"/>
                  </a:lnTo>
                  <a:lnTo>
                    <a:pt x="1486" y="1384"/>
                  </a:lnTo>
                  <a:lnTo>
                    <a:pt x="1477" y="1384"/>
                  </a:lnTo>
                  <a:lnTo>
                    <a:pt x="1473" y="1384"/>
                  </a:lnTo>
                  <a:lnTo>
                    <a:pt x="1464" y="1384"/>
                  </a:lnTo>
                  <a:lnTo>
                    <a:pt x="1456" y="1380"/>
                  </a:lnTo>
                  <a:lnTo>
                    <a:pt x="1443" y="1380"/>
                  </a:lnTo>
                  <a:lnTo>
                    <a:pt x="1418" y="1380"/>
                  </a:lnTo>
                  <a:lnTo>
                    <a:pt x="1401" y="1380"/>
                  </a:lnTo>
                  <a:lnTo>
                    <a:pt x="1397" y="1380"/>
                  </a:lnTo>
                  <a:lnTo>
                    <a:pt x="1388" y="1380"/>
                  </a:lnTo>
                  <a:lnTo>
                    <a:pt x="1380" y="1376"/>
                  </a:lnTo>
                  <a:lnTo>
                    <a:pt x="1371" y="1376"/>
                  </a:lnTo>
                  <a:lnTo>
                    <a:pt x="1363" y="1376"/>
                  </a:lnTo>
                  <a:lnTo>
                    <a:pt x="1359" y="1371"/>
                  </a:lnTo>
                  <a:lnTo>
                    <a:pt x="1350" y="1371"/>
                  </a:lnTo>
                  <a:lnTo>
                    <a:pt x="1346" y="1367"/>
                  </a:lnTo>
                  <a:lnTo>
                    <a:pt x="1342" y="1363"/>
                  </a:lnTo>
                  <a:lnTo>
                    <a:pt x="1333" y="1359"/>
                  </a:lnTo>
                  <a:lnTo>
                    <a:pt x="1320" y="1354"/>
                  </a:lnTo>
                  <a:lnTo>
                    <a:pt x="1308" y="1346"/>
                  </a:lnTo>
                  <a:lnTo>
                    <a:pt x="1291" y="1333"/>
                  </a:lnTo>
                  <a:lnTo>
                    <a:pt x="1278" y="1325"/>
                  </a:lnTo>
                  <a:lnTo>
                    <a:pt x="1202" y="1270"/>
                  </a:lnTo>
                  <a:lnTo>
                    <a:pt x="1189" y="1261"/>
                  </a:lnTo>
                  <a:lnTo>
                    <a:pt x="1177" y="1253"/>
                  </a:lnTo>
                  <a:lnTo>
                    <a:pt x="1168" y="1248"/>
                  </a:lnTo>
                  <a:lnTo>
                    <a:pt x="1164" y="1248"/>
                  </a:lnTo>
                  <a:lnTo>
                    <a:pt x="1160" y="1244"/>
                  </a:lnTo>
                  <a:lnTo>
                    <a:pt x="1155" y="1244"/>
                  </a:lnTo>
                  <a:lnTo>
                    <a:pt x="1151" y="1240"/>
                  </a:lnTo>
                  <a:lnTo>
                    <a:pt x="1147" y="1240"/>
                  </a:lnTo>
                  <a:lnTo>
                    <a:pt x="1143" y="1240"/>
                  </a:lnTo>
                  <a:lnTo>
                    <a:pt x="1134" y="1240"/>
                  </a:lnTo>
                  <a:lnTo>
                    <a:pt x="1130" y="1244"/>
                  </a:lnTo>
                  <a:lnTo>
                    <a:pt x="1121" y="1244"/>
                  </a:lnTo>
                  <a:lnTo>
                    <a:pt x="1100" y="1253"/>
                  </a:lnTo>
                  <a:lnTo>
                    <a:pt x="1088" y="1257"/>
                  </a:lnTo>
                  <a:lnTo>
                    <a:pt x="1075" y="1261"/>
                  </a:lnTo>
                  <a:lnTo>
                    <a:pt x="1071" y="1261"/>
                  </a:lnTo>
                  <a:lnTo>
                    <a:pt x="1062" y="1265"/>
                  </a:lnTo>
                  <a:lnTo>
                    <a:pt x="1054" y="1265"/>
                  </a:lnTo>
                  <a:lnTo>
                    <a:pt x="1050" y="1265"/>
                  </a:lnTo>
                  <a:lnTo>
                    <a:pt x="1045" y="1265"/>
                  </a:lnTo>
                  <a:lnTo>
                    <a:pt x="1024" y="1261"/>
                  </a:lnTo>
                  <a:lnTo>
                    <a:pt x="1007" y="1261"/>
                  </a:lnTo>
                  <a:lnTo>
                    <a:pt x="999" y="1261"/>
                  </a:lnTo>
                  <a:lnTo>
                    <a:pt x="994" y="1265"/>
                  </a:lnTo>
                  <a:lnTo>
                    <a:pt x="990" y="1265"/>
                  </a:lnTo>
                  <a:lnTo>
                    <a:pt x="986" y="1265"/>
                  </a:lnTo>
                  <a:lnTo>
                    <a:pt x="982" y="1265"/>
                  </a:lnTo>
                  <a:lnTo>
                    <a:pt x="973" y="1270"/>
                  </a:lnTo>
                  <a:lnTo>
                    <a:pt x="961" y="1274"/>
                  </a:lnTo>
                  <a:lnTo>
                    <a:pt x="944" y="1282"/>
                  </a:lnTo>
                  <a:lnTo>
                    <a:pt x="935" y="1291"/>
                  </a:lnTo>
                  <a:lnTo>
                    <a:pt x="927" y="1291"/>
                  </a:lnTo>
                  <a:lnTo>
                    <a:pt x="923" y="1295"/>
                  </a:lnTo>
                  <a:lnTo>
                    <a:pt x="918" y="1299"/>
                  </a:lnTo>
                  <a:lnTo>
                    <a:pt x="910" y="1308"/>
                  </a:lnTo>
                  <a:lnTo>
                    <a:pt x="897" y="1320"/>
                  </a:lnTo>
                  <a:lnTo>
                    <a:pt x="893" y="1325"/>
                  </a:lnTo>
                  <a:lnTo>
                    <a:pt x="889" y="1329"/>
                  </a:lnTo>
                  <a:lnTo>
                    <a:pt x="880" y="1333"/>
                  </a:lnTo>
                  <a:lnTo>
                    <a:pt x="867" y="1346"/>
                  </a:lnTo>
                  <a:lnTo>
                    <a:pt x="863" y="1346"/>
                  </a:lnTo>
                  <a:lnTo>
                    <a:pt x="859" y="1350"/>
                  </a:lnTo>
                  <a:lnTo>
                    <a:pt x="859" y="1354"/>
                  </a:lnTo>
                  <a:lnTo>
                    <a:pt x="855" y="1359"/>
                  </a:lnTo>
                  <a:lnTo>
                    <a:pt x="851" y="1363"/>
                  </a:lnTo>
                  <a:lnTo>
                    <a:pt x="851" y="1371"/>
                  </a:lnTo>
                  <a:lnTo>
                    <a:pt x="842" y="1384"/>
                  </a:lnTo>
                  <a:lnTo>
                    <a:pt x="842" y="1388"/>
                  </a:lnTo>
                  <a:lnTo>
                    <a:pt x="838" y="1392"/>
                  </a:lnTo>
                  <a:lnTo>
                    <a:pt x="838" y="1397"/>
                  </a:lnTo>
                  <a:lnTo>
                    <a:pt x="834" y="1401"/>
                  </a:lnTo>
                  <a:lnTo>
                    <a:pt x="829" y="1401"/>
                  </a:lnTo>
                  <a:lnTo>
                    <a:pt x="825" y="1401"/>
                  </a:lnTo>
                  <a:lnTo>
                    <a:pt x="821" y="1401"/>
                  </a:lnTo>
                  <a:lnTo>
                    <a:pt x="817" y="1401"/>
                  </a:lnTo>
                  <a:lnTo>
                    <a:pt x="812" y="1397"/>
                  </a:lnTo>
                  <a:lnTo>
                    <a:pt x="800" y="1384"/>
                  </a:lnTo>
                  <a:lnTo>
                    <a:pt x="796" y="1380"/>
                  </a:lnTo>
                  <a:lnTo>
                    <a:pt x="791" y="1380"/>
                  </a:lnTo>
                  <a:lnTo>
                    <a:pt x="783" y="1376"/>
                  </a:lnTo>
                  <a:lnTo>
                    <a:pt x="762" y="1363"/>
                  </a:lnTo>
                  <a:lnTo>
                    <a:pt x="757" y="1359"/>
                  </a:lnTo>
                  <a:lnTo>
                    <a:pt x="749" y="1354"/>
                  </a:lnTo>
                  <a:lnTo>
                    <a:pt x="740" y="1346"/>
                  </a:lnTo>
                  <a:lnTo>
                    <a:pt x="728" y="1333"/>
                  </a:lnTo>
                  <a:lnTo>
                    <a:pt x="707" y="1320"/>
                  </a:lnTo>
                  <a:lnTo>
                    <a:pt x="702" y="1312"/>
                  </a:lnTo>
                  <a:lnTo>
                    <a:pt x="698" y="1308"/>
                  </a:lnTo>
                  <a:lnTo>
                    <a:pt x="690" y="1304"/>
                  </a:lnTo>
                  <a:lnTo>
                    <a:pt x="685" y="1304"/>
                  </a:lnTo>
                  <a:lnTo>
                    <a:pt x="681" y="1299"/>
                  </a:lnTo>
                  <a:lnTo>
                    <a:pt x="677" y="1299"/>
                  </a:lnTo>
                  <a:lnTo>
                    <a:pt x="673" y="1295"/>
                  </a:lnTo>
                  <a:lnTo>
                    <a:pt x="669" y="1295"/>
                  </a:lnTo>
                  <a:lnTo>
                    <a:pt x="664" y="1295"/>
                  </a:lnTo>
                  <a:lnTo>
                    <a:pt x="660" y="1295"/>
                  </a:lnTo>
                  <a:lnTo>
                    <a:pt x="656" y="1299"/>
                  </a:lnTo>
                  <a:lnTo>
                    <a:pt x="652" y="1299"/>
                  </a:lnTo>
                  <a:lnTo>
                    <a:pt x="639" y="1312"/>
                  </a:lnTo>
                  <a:lnTo>
                    <a:pt x="630" y="1316"/>
                  </a:lnTo>
                  <a:lnTo>
                    <a:pt x="622" y="1320"/>
                  </a:lnTo>
                  <a:lnTo>
                    <a:pt x="618" y="1320"/>
                  </a:lnTo>
                  <a:lnTo>
                    <a:pt x="613" y="1320"/>
                  </a:lnTo>
                  <a:lnTo>
                    <a:pt x="605" y="1320"/>
                  </a:lnTo>
                  <a:lnTo>
                    <a:pt x="601" y="1316"/>
                  </a:lnTo>
                  <a:lnTo>
                    <a:pt x="597" y="1312"/>
                  </a:lnTo>
                  <a:lnTo>
                    <a:pt x="597" y="1308"/>
                  </a:lnTo>
                  <a:lnTo>
                    <a:pt x="592" y="1308"/>
                  </a:lnTo>
                  <a:lnTo>
                    <a:pt x="592" y="1304"/>
                  </a:lnTo>
                  <a:lnTo>
                    <a:pt x="592" y="1299"/>
                  </a:lnTo>
                  <a:lnTo>
                    <a:pt x="588" y="1291"/>
                  </a:lnTo>
                  <a:lnTo>
                    <a:pt x="588" y="1287"/>
                  </a:lnTo>
                  <a:lnTo>
                    <a:pt x="584" y="1270"/>
                  </a:lnTo>
                  <a:lnTo>
                    <a:pt x="584" y="1265"/>
                  </a:lnTo>
                  <a:lnTo>
                    <a:pt x="580" y="1257"/>
                  </a:lnTo>
                  <a:lnTo>
                    <a:pt x="571" y="1227"/>
                  </a:lnTo>
                  <a:lnTo>
                    <a:pt x="563" y="1198"/>
                  </a:lnTo>
                  <a:lnTo>
                    <a:pt x="558" y="1181"/>
                  </a:lnTo>
                  <a:lnTo>
                    <a:pt x="554" y="1177"/>
                  </a:lnTo>
                  <a:lnTo>
                    <a:pt x="550" y="1164"/>
                  </a:lnTo>
                  <a:lnTo>
                    <a:pt x="546" y="1160"/>
                  </a:lnTo>
                  <a:lnTo>
                    <a:pt x="546" y="1155"/>
                  </a:lnTo>
                  <a:lnTo>
                    <a:pt x="542" y="1147"/>
                  </a:lnTo>
                  <a:lnTo>
                    <a:pt x="537" y="1143"/>
                  </a:lnTo>
                  <a:lnTo>
                    <a:pt x="533" y="1138"/>
                  </a:lnTo>
                  <a:lnTo>
                    <a:pt x="525" y="1130"/>
                  </a:lnTo>
                  <a:lnTo>
                    <a:pt x="520" y="1130"/>
                  </a:lnTo>
                  <a:lnTo>
                    <a:pt x="516" y="1126"/>
                  </a:lnTo>
                  <a:lnTo>
                    <a:pt x="508" y="1126"/>
                  </a:lnTo>
                  <a:lnTo>
                    <a:pt x="503" y="1121"/>
                  </a:lnTo>
                  <a:lnTo>
                    <a:pt x="495" y="1121"/>
                  </a:lnTo>
                  <a:lnTo>
                    <a:pt x="491" y="1126"/>
                  </a:lnTo>
                  <a:lnTo>
                    <a:pt x="482" y="1126"/>
                  </a:lnTo>
                  <a:lnTo>
                    <a:pt x="478" y="1126"/>
                  </a:lnTo>
                  <a:lnTo>
                    <a:pt x="474" y="1126"/>
                  </a:lnTo>
                  <a:lnTo>
                    <a:pt x="474" y="1121"/>
                  </a:lnTo>
                  <a:lnTo>
                    <a:pt x="474" y="1117"/>
                  </a:lnTo>
                  <a:lnTo>
                    <a:pt x="474" y="1109"/>
                  </a:lnTo>
                  <a:lnTo>
                    <a:pt x="478" y="1088"/>
                  </a:lnTo>
                  <a:lnTo>
                    <a:pt x="478" y="1083"/>
                  </a:lnTo>
                  <a:lnTo>
                    <a:pt x="478" y="1075"/>
                  </a:lnTo>
                  <a:lnTo>
                    <a:pt x="478" y="1071"/>
                  </a:lnTo>
                  <a:lnTo>
                    <a:pt x="478" y="1066"/>
                  </a:lnTo>
                  <a:lnTo>
                    <a:pt x="474" y="1066"/>
                  </a:lnTo>
                  <a:lnTo>
                    <a:pt x="470" y="1062"/>
                  </a:lnTo>
                  <a:lnTo>
                    <a:pt x="465" y="1062"/>
                  </a:lnTo>
                  <a:lnTo>
                    <a:pt x="457" y="1058"/>
                  </a:lnTo>
                  <a:lnTo>
                    <a:pt x="448" y="1058"/>
                  </a:lnTo>
                  <a:lnTo>
                    <a:pt x="444" y="1054"/>
                  </a:lnTo>
                  <a:lnTo>
                    <a:pt x="440" y="1054"/>
                  </a:lnTo>
                  <a:lnTo>
                    <a:pt x="436" y="1050"/>
                  </a:lnTo>
                  <a:lnTo>
                    <a:pt x="431" y="1050"/>
                  </a:lnTo>
                  <a:lnTo>
                    <a:pt x="427" y="1045"/>
                  </a:lnTo>
                  <a:lnTo>
                    <a:pt x="423" y="1041"/>
                  </a:lnTo>
                  <a:lnTo>
                    <a:pt x="419" y="1037"/>
                  </a:lnTo>
                  <a:lnTo>
                    <a:pt x="415" y="1033"/>
                  </a:lnTo>
                  <a:lnTo>
                    <a:pt x="410" y="1028"/>
                  </a:lnTo>
                  <a:lnTo>
                    <a:pt x="406" y="1024"/>
                  </a:lnTo>
                  <a:lnTo>
                    <a:pt x="402" y="1016"/>
                  </a:lnTo>
                  <a:lnTo>
                    <a:pt x="389" y="990"/>
                  </a:lnTo>
                  <a:lnTo>
                    <a:pt x="389" y="986"/>
                  </a:lnTo>
                  <a:lnTo>
                    <a:pt x="385" y="982"/>
                  </a:lnTo>
                  <a:lnTo>
                    <a:pt x="381" y="978"/>
                  </a:lnTo>
                  <a:lnTo>
                    <a:pt x="376" y="973"/>
                  </a:lnTo>
                  <a:lnTo>
                    <a:pt x="372" y="969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9" y="961"/>
                  </a:lnTo>
                  <a:lnTo>
                    <a:pt x="351" y="956"/>
                  </a:lnTo>
                  <a:lnTo>
                    <a:pt x="343" y="952"/>
                  </a:lnTo>
                  <a:lnTo>
                    <a:pt x="338" y="952"/>
                  </a:lnTo>
                  <a:lnTo>
                    <a:pt x="334" y="952"/>
                  </a:lnTo>
                  <a:lnTo>
                    <a:pt x="330" y="952"/>
                  </a:lnTo>
                  <a:lnTo>
                    <a:pt x="326" y="952"/>
                  </a:lnTo>
                  <a:lnTo>
                    <a:pt x="313" y="956"/>
                  </a:lnTo>
                  <a:lnTo>
                    <a:pt x="304" y="956"/>
                  </a:lnTo>
                  <a:lnTo>
                    <a:pt x="292" y="956"/>
                  </a:lnTo>
                  <a:lnTo>
                    <a:pt x="275" y="956"/>
                  </a:lnTo>
                  <a:lnTo>
                    <a:pt x="258" y="956"/>
                  </a:lnTo>
                  <a:lnTo>
                    <a:pt x="254" y="956"/>
                  </a:lnTo>
                  <a:lnTo>
                    <a:pt x="249" y="956"/>
                  </a:lnTo>
                  <a:lnTo>
                    <a:pt x="245" y="956"/>
                  </a:lnTo>
                  <a:lnTo>
                    <a:pt x="241" y="956"/>
                  </a:lnTo>
                  <a:lnTo>
                    <a:pt x="245" y="952"/>
                  </a:lnTo>
                  <a:lnTo>
                    <a:pt x="249" y="944"/>
                  </a:lnTo>
                  <a:lnTo>
                    <a:pt x="254" y="939"/>
                  </a:lnTo>
                  <a:lnTo>
                    <a:pt x="254" y="935"/>
                  </a:lnTo>
                  <a:lnTo>
                    <a:pt x="258" y="931"/>
                  </a:lnTo>
                  <a:lnTo>
                    <a:pt x="258" y="922"/>
                  </a:lnTo>
                  <a:lnTo>
                    <a:pt x="262" y="914"/>
                  </a:lnTo>
                  <a:lnTo>
                    <a:pt x="262" y="910"/>
                  </a:lnTo>
                  <a:lnTo>
                    <a:pt x="271" y="889"/>
                  </a:lnTo>
                  <a:lnTo>
                    <a:pt x="271" y="880"/>
                  </a:lnTo>
                  <a:lnTo>
                    <a:pt x="271" y="876"/>
                  </a:lnTo>
                  <a:lnTo>
                    <a:pt x="271" y="867"/>
                  </a:lnTo>
                  <a:lnTo>
                    <a:pt x="271" y="863"/>
                  </a:lnTo>
                  <a:lnTo>
                    <a:pt x="271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71" y="846"/>
                  </a:lnTo>
                  <a:lnTo>
                    <a:pt x="266" y="842"/>
                  </a:lnTo>
                  <a:lnTo>
                    <a:pt x="262" y="838"/>
                  </a:lnTo>
                  <a:lnTo>
                    <a:pt x="249" y="821"/>
                  </a:lnTo>
                  <a:lnTo>
                    <a:pt x="245" y="812"/>
                  </a:lnTo>
                  <a:lnTo>
                    <a:pt x="241" y="808"/>
                  </a:lnTo>
                  <a:lnTo>
                    <a:pt x="241" y="804"/>
                  </a:lnTo>
                  <a:lnTo>
                    <a:pt x="237" y="795"/>
                  </a:lnTo>
                  <a:lnTo>
                    <a:pt x="237" y="787"/>
                  </a:lnTo>
                  <a:lnTo>
                    <a:pt x="232" y="783"/>
                  </a:lnTo>
                  <a:lnTo>
                    <a:pt x="232" y="779"/>
                  </a:lnTo>
                  <a:lnTo>
                    <a:pt x="232" y="774"/>
                  </a:lnTo>
                  <a:lnTo>
                    <a:pt x="232" y="766"/>
                  </a:lnTo>
                  <a:lnTo>
                    <a:pt x="232" y="757"/>
                  </a:lnTo>
                  <a:lnTo>
                    <a:pt x="237" y="736"/>
                  </a:lnTo>
                  <a:lnTo>
                    <a:pt x="237" y="728"/>
                  </a:lnTo>
                  <a:lnTo>
                    <a:pt x="237" y="723"/>
                  </a:lnTo>
                  <a:lnTo>
                    <a:pt x="237" y="715"/>
                  </a:lnTo>
                  <a:lnTo>
                    <a:pt x="237" y="711"/>
                  </a:lnTo>
                  <a:lnTo>
                    <a:pt x="232" y="707"/>
                  </a:lnTo>
                  <a:lnTo>
                    <a:pt x="232" y="702"/>
                  </a:lnTo>
                  <a:lnTo>
                    <a:pt x="228" y="698"/>
                  </a:lnTo>
                  <a:lnTo>
                    <a:pt x="224" y="694"/>
                  </a:lnTo>
                  <a:lnTo>
                    <a:pt x="220" y="690"/>
                  </a:lnTo>
                  <a:lnTo>
                    <a:pt x="220" y="685"/>
                  </a:lnTo>
                  <a:lnTo>
                    <a:pt x="216" y="685"/>
                  </a:lnTo>
                  <a:lnTo>
                    <a:pt x="207" y="681"/>
                  </a:lnTo>
                  <a:lnTo>
                    <a:pt x="203" y="677"/>
                  </a:lnTo>
                  <a:lnTo>
                    <a:pt x="194" y="677"/>
                  </a:lnTo>
                  <a:lnTo>
                    <a:pt x="182" y="673"/>
                  </a:lnTo>
                  <a:lnTo>
                    <a:pt x="169" y="668"/>
                  </a:lnTo>
                  <a:lnTo>
                    <a:pt x="161" y="664"/>
                  </a:lnTo>
                  <a:lnTo>
                    <a:pt x="152" y="664"/>
                  </a:lnTo>
                  <a:lnTo>
                    <a:pt x="122" y="656"/>
                  </a:lnTo>
                  <a:lnTo>
                    <a:pt x="114" y="656"/>
                  </a:lnTo>
                  <a:lnTo>
                    <a:pt x="110" y="656"/>
                  </a:lnTo>
                  <a:lnTo>
                    <a:pt x="105" y="652"/>
                  </a:lnTo>
                  <a:lnTo>
                    <a:pt x="97" y="652"/>
                  </a:lnTo>
                  <a:lnTo>
                    <a:pt x="84" y="643"/>
                  </a:lnTo>
                  <a:lnTo>
                    <a:pt x="76" y="639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59" y="630"/>
                  </a:lnTo>
                  <a:lnTo>
                    <a:pt x="50" y="630"/>
                  </a:lnTo>
                  <a:lnTo>
                    <a:pt x="46" y="626"/>
                  </a:lnTo>
                  <a:lnTo>
                    <a:pt x="42" y="626"/>
                  </a:lnTo>
                  <a:lnTo>
                    <a:pt x="46" y="622"/>
                  </a:lnTo>
                  <a:lnTo>
                    <a:pt x="46" y="618"/>
                  </a:lnTo>
                  <a:lnTo>
                    <a:pt x="50" y="613"/>
                  </a:lnTo>
                  <a:lnTo>
                    <a:pt x="50" y="609"/>
                  </a:lnTo>
                  <a:lnTo>
                    <a:pt x="55" y="605"/>
                  </a:lnTo>
                  <a:lnTo>
                    <a:pt x="59" y="601"/>
                  </a:lnTo>
                  <a:lnTo>
                    <a:pt x="76" y="584"/>
                  </a:lnTo>
                  <a:lnTo>
                    <a:pt x="80" y="575"/>
                  </a:lnTo>
                  <a:lnTo>
                    <a:pt x="89" y="567"/>
                  </a:lnTo>
                  <a:lnTo>
                    <a:pt x="93" y="558"/>
                  </a:lnTo>
                  <a:lnTo>
                    <a:pt x="97" y="554"/>
                  </a:lnTo>
                  <a:lnTo>
                    <a:pt x="101" y="546"/>
                  </a:lnTo>
                  <a:lnTo>
                    <a:pt x="105" y="541"/>
                  </a:lnTo>
                  <a:lnTo>
                    <a:pt x="110" y="537"/>
                  </a:lnTo>
                  <a:lnTo>
                    <a:pt x="114" y="529"/>
                  </a:lnTo>
                  <a:lnTo>
                    <a:pt x="114" y="520"/>
                  </a:lnTo>
                  <a:lnTo>
                    <a:pt x="118" y="512"/>
                  </a:lnTo>
                  <a:lnTo>
                    <a:pt x="122" y="503"/>
                  </a:lnTo>
                  <a:lnTo>
                    <a:pt x="122" y="495"/>
                  </a:lnTo>
                  <a:lnTo>
                    <a:pt x="127" y="491"/>
                  </a:lnTo>
                  <a:lnTo>
                    <a:pt x="127" y="478"/>
                  </a:lnTo>
                  <a:lnTo>
                    <a:pt x="127" y="469"/>
                  </a:lnTo>
                  <a:lnTo>
                    <a:pt x="131" y="465"/>
                  </a:lnTo>
                  <a:lnTo>
                    <a:pt x="131" y="453"/>
                  </a:lnTo>
                  <a:lnTo>
                    <a:pt x="131" y="444"/>
                  </a:lnTo>
                  <a:lnTo>
                    <a:pt x="131" y="436"/>
                  </a:lnTo>
                  <a:lnTo>
                    <a:pt x="131" y="427"/>
                  </a:lnTo>
                  <a:lnTo>
                    <a:pt x="131" y="423"/>
                  </a:lnTo>
                  <a:lnTo>
                    <a:pt x="131" y="419"/>
                  </a:lnTo>
                  <a:lnTo>
                    <a:pt x="131" y="414"/>
                  </a:lnTo>
                  <a:lnTo>
                    <a:pt x="127" y="410"/>
                  </a:lnTo>
                  <a:lnTo>
                    <a:pt x="127" y="402"/>
                  </a:lnTo>
                  <a:lnTo>
                    <a:pt x="122" y="398"/>
                  </a:lnTo>
                  <a:lnTo>
                    <a:pt x="118" y="393"/>
                  </a:lnTo>
                  <a:lnTo>
                    <a:pt x="114" y="385"/>
                  </a:lnTo>
                  <a:lnTo>
                    <a:pt x="110" y="376"/>
                  </a:lnTo>
                  <a:lnTo>
                    <a:pt x="101" y="368"/>
                  </a:lnTo>
                  <a:lnTo>
                    <a:pt x="80" y="338"/>
                  </a:lnTo>
                  <a:lnTo>
                    <a:pt x="76" y="330"/>
                  </a:lnTo>
                  <a:lnTo>
                    <a:pt x="72" y="321"/>
                  </a:lnTo>
                  <a:lnTo>
                    <a:pt x="67" y="317"/>
                  </a:lnTo>
                  <a:lnTo>
                    <a:pt x="63" y="313"/>
                  </a:lnTo>
                  <a:lnTo>
                    <a:pt x="55" y="292"/>
                  </a:lnTo>
                  <a:lnTo>
                    <a:pt x="34" y="249"/>
                  </a:lnTo>
                  <a:lnTo>
                    <a:pt x="17" y="22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7" name="Freeform 33"/>
            <p:cNvSpPr>
              <a:spLocks/>
            </p:cNvSpPr>
            <p:nvPr/>
          </p:nvSpPr>
          <p:spPr bwMode="auto">
            <a:xfrm>
              <a:off x="2918891" y="2915033"/>
              <a:ext cx="551512" cy="486793"/>
            </a:xfrm>
            <a:custGeom>
              <a:avLst/>
              <a:gdLst>
                <a:gd name="T0" fmla="*/ 106 w 1740"/>
                <a:gd name="T1" fmla="*/ 847 h 1537"/>
                <a:gd name="T2" fmla="*/ 191 w 1740"/>
                <a:gd name="T3" fmla="*/ 754 h 1537"/>
                <a:gd name="T4" fmla="*/ 301 w 1740"/>
                <a:gd name="T5" fmla="*/ 724 h 1537"/>
                <a:gd name="T6" fmla="*/ 432 w 1740"/>
                <a:gd name="T7" fmla="*/ 800 h 1537"/>
                <a:gd name="T8" fmla="*/ 525 w 1740"/>
                <a:gd name="T9" fmla="*/ 762 h 1537"/>
                <a:gd name="T10" fmla="*/ 665 w 1740"/>
                <a:gd name="T11" fmla="*/ 711 h 1537"/>
                <a:gd name="T12" fmla="*/ 775 w 1740"/>
                <a:gd name="T13" fmla="*/ 690 h 1537"/>
                <a:gd name="T14" fmla="*/ 914 w 1740"/>
                <a:gd name="T15" fmla="*/ 635 h 1537"/>
                <a:gd name="T16" fmla="*/ 923 w 1740"/>
                <a:gd name="T17" fmla="*/ 538 h 1537"/>
                <a:gd name="T18" fmla="*/ 855 w 1740"/>
                <a:gd name="T19" fmla="*/ 500 h 1537"/>
                <a:gd name="T20" fmla="*/ 737 w 1740"/>
                <a:gd name="T21" fmla="*/ 424 h 1537"/>
                <a:gd name="T22" fmla="*/ 699 w 1740"/>
                <a:gd name="T23" fmla="*/ 352 h 1537"/>
                <a:gd name="T24" fmla="*/ 631 w 1740"/>
                <a:gd name="T25" fmla="*/ 288 h 1537"/>
                <a:gd name="T26" fmla="*/ 521 w 1740"/>
                <a:gd name="T27" fmla="*/ 330 h 1537"/>
                <a:gd name="T28" fmla="*/ 457 w 1740"/>
                <a:gd name="T29" fmla="*/ 263 h 1537"/>
                <a:gd name="T30" fmla="*/ 474 w 1740"/>
                <a:gd name="T31" fmla="*/ 136 h 1537"/>
                <a:gd name="T32" fmla="*/ 470 w 1740"/>
                <a:gd name="T33" fmla="*/ 26 h 1537"/>
                <a:gd name="T34" fmla="*/ 546 w 1740"/>
                <a:gd name="T35" fmla="*/ 30 h 1537"/>
                <a:gd name="T36" fmla="*/ 605 w 1740"/>
                <a:gd name="T37" fmla="*/ 98 h 1537"/>
                <a:gd name="T38" fmla="*/ 716 w 1740"/>
                <a:gd name="T39" fmla="*/ 98 h 1537"/>
                <a:gd name="T40" fmla="*/ 771 w 1740"/>
                <a:gd name="T41" fmla="*/ 17 h 1537"/>
                <a:gd name="T42" fmla="*/ 868 w 1740"/>
                <a:gd name="T43" fmla="*/ 51 h 1537"/>
                <a:gd name="T44" fmla="*/ 995 w 1740"/>
                <a:gd name="T45" fmla="*/ 119 h 1537"/>
                <a:gd name="T46" fmla="*/ 1164 w 1740"/>
                <a:gd name="T47" fmla="*/ 220 h 1537"/>
                <a:gd name="T48" fmla="*/ 1334 w 1740"/>
                <a:gd name="T49" fmla="*/ 318 h 1537"/>
                <a:gd name="T50" fmla="*/ 1427 w 1740"/>
                <a:gd name="T51" fmla="*/ 330 h 1537"/>
                <a:gd name="T52" fmla="*/ 1524 w 1740"/>
                <a:gd name="T53" fmla="*/ 356 h 1537"/>
                <a:gd name="T54" fmla="*/ 1634 w 1740"/>
                <a:gd name="T55" fmla="*/ 415 h 1537"/>
                <a:gd name="T56" fmla="*/ 1727 w 1740"/>
                <a:gd name="T57" fmla="*/ 436 h 1537"/>
                <a:gd name="T58" fmla="*/ 1736 w 1740"/>
                <a:gd name="T59" fmla="*/ 534 h 1537"/>
                <a:gd name="T60" fmla="*/ 1638 w 1740"/>
                <a:gd name="T61" fmla="*/ 639 h 1537"/>
                <a:gd name="T62" fmla="*/ 1575 w 1740"/>
                <a:gd name="T63" fmla="*/ 652 h 1537"/>
                <a:gd name="T64" fmla="*/ 1511 w 1740"/>
                <a:gd name="T65" fmla="*/ 656 h 1537"/>
                <a:gd name="T66" fmla="*/ 1524 w 1740"/>
                <a:gd name="T67" fmla="*/ 724 h 1537"/>
                <a:gd name="T68" fmla="*/ 1583 w 1740"/>
                <a:gd name="T69" fmla="*/ 771 h 1537"/>
                <a:gd name="T70" fmla="*/ 1626 w 1740"/>
                <a:gd name="T71" fmla="*/ 843 h 1537"/>
                <a:gd name="T72" fmla="*/ 1660 w 1740"/>
                <a:gd name="T73" fmla="*/ 987 h 1537"/>
                <a:gd name="T74" fmla="*/ 1643 w 1740"/>
                <a:gd name="T75" fmla="*/ 1067 h 1537"/>
                <a:gd name="T76" fmla="*/ 1668 w 1740"/>
                <a:gd name="T77" fmla="*/ 1139 h 1537"/>
                <a:gd name="T78" fmla="*/ 1685 w 1740"/>
                <a:gd name="T79" fmla="*/ 1275 h 1537"/>
                <a:gd name="T80" fmla="*/ 1638 w 1740"/>
                <a:gd name="T81" fmla="*/ 1283 h 1537"/>
                <a:gd name="T82" fmla="*/ 1617 w 1740"/>
                <a:gd name="T83" fmla="*/ 1427 h 1537"/>
                <a:gd name="T84" fmla="*/ 1456 w 1740"/>
                <a:gd name="T85" fmla="*/ 1520 h 1537"/>
                <a:gd name="T86" fmla="*/ 1304 w 1740"/>
                <a:gd name="T87" fmla="*/ 1529 h 1537"/>
                <a:gd name="T88" fmla="*/ 1384 w 1740"/>
                <a:gd name="T89" fmla="*/ 1469 h 1537"/>
                <a:gd name="T90" fmla="*/ 1444 w 1740"/>
                <a:gd name="T91" fmla="*/ 1380 h 1537"/>
                <a:gd name="T92" fmla="*/ 1456 w 1740"/>
                <a:gd name="T93" fmla="*/ 1296 h 1537"/>
                <a:gd name="T94" fmla="*/ 1367 w 1740"/>
                <a:gd name="T95" fmla="*/ 1241 h 1537"/>
                <a:gd name="T96" fmla="*/ 1304 w 1740"/>
                <a:gd name="T97" fmla="*/ 1169 h 1537"/>
                <a:gd name="T98" fmla="*/ 1075 w 1740"/>
                <a:gd name="T99" fmla="*/ 1211 h 1537"/>
                <a:gd name="T100" fmla="*/ 898 w 1740"/>
                <a:gd name="T101" fmla="*/ 1308 h 1537"/>
                <a:gd name="T102" fmla="*/ 800 w 1740"/>
                <a:gd name="T103" fmla="*/ 1402 h 1537"/>
                <a:gd name="T104" fmla="*/ 648 w 1740"/>
                <a:gd name="T105" fmla="*/ 1461 h 1537"/>
                <a:gd name="T106" fmla="*/ 546 w 1740"/>
                <a:gd name="T107" fmla="*/ 1461 h 1537"/>
                <a:gd name="T108" fmla="*/ 470 w 1740"/>
                <a:gd name="T109" fmla="*/ 1402 h 1537"/>
                <a:gd name="T110" fmla="*/ 271 w 1740"/>
                <a:gd name="T111" fmla="*/ 1313 h 1537"/>
                <a:gd name="T112" fmla="*/ 195 w 1740"/>
                <a:gd name="T113" fmla="*/ 1245 h 1537"/>
                <a:gd name="T114" fmla="*/ 136 w 1740"/>
                <a:gd name="T115" fmla="*/ 1152 h 1537"/>
                <a:gd name="T116" fmla="*/ 47 w 1740"/>
                <a:gd name="T117" fmla="*/ 1156 h 1537"/>
                <a:gd name="T118" fmla="*/ 30 w 1740"/>
                <a:gd name="T119" fmla="*/ 97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0" h="1537">
                  <a:moveTo>
                    <a:pt x="0" y="885"/>
                  </a:moveTo>
                  <a:lnTo>
                    <a:pt x="21" y="877"/>
                  </a:lnTo>
                  <a:lnTo>
                    <a:pt x="25" y="872"/>
                  </a:lnTo>
                  <a:lnTo>
                    <a:pt x="34" y="872"/>
                  </a:lnTo>
                  <a:lnTo>
                    <a:pt x="42" y="868"/>
                  </a:lnTo>
                  <a:lnTo>
                    <a:pt x="51" y="868"/>
                  </a:lnTo>
                  <a:lnTo>
                    <a:pt x="72" y="868"/>
                  </a:lnTo>
                  <a:lnTo>
                    <a:pt x="76" y="868"/>
                  </a:lnTo>
                  <a:lnTo>
                    <a:pt x="81" y="868"/>
                  </a:lnTo>
                  <a:lnTo>
                    <a:pt x="89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97" y="860"/>
                  </a:lnTo>
                  <a:lnTo>
                    <a:pt x="102" y="855"/>
                  </a:lnTo>
                  <a:lnTo>
                    <a:pt x="106" y="847"/>
                  </a:lnTo>
                  <a:lnTo>
                    <a:pt x="110" y="838"/>
                  </a:lnTo>
                  <a:lnTo>
                    <a:pt x="114" y="834"/>
                  </a:lnTo>
                  <a:lnTo>
                    <a:pt x="127" y="809"/>
                  </a:lnTo>
                  <a:lnTo>
                    <a:pt x="131" y="800"/>
                  </a:lnTo>
                  <a:lnTo>
                    <a:pt x="131" y="796"/>
                  </a:lnTo>
                  <a:lnTo>
                    <a:pt x="136" y="788"/>
                  </a:lnTo>
                  <a:lnTo>
                    <a:pt x="140" y="783"/>
                  </a:lnTo>
                  <a:lnTo>
                    <a:pt x="148" y="783"/>
                  </a:lnTo>
                  <a:lnTo>
                    <a:pt x="157" y="779"/>
                  </a:lnTo>
                  <a:lnTo>
                    <a:pt x="161" y="775"/>
                  </a:lnTo>
                  <a:lnTo>
                    <a:pt x="165" y="775"/>
                  </a:lnTo>
                  <a:lnTo>
                    <a:pt x="169" y="771"/>
                  </a:lnTo>
                  <a:lnTo>
                    <a:pt x="182" y="762"/>
                  </a:lnTo>
                  <a:lnTo>
                    <a:pt x="186" y="758"/>
                  </a:lnTo>
                  <a:lnTo>
                    <a:pt x="191" y="754"/>
                  </a:lnTo>
                  <a:lnTo>
                    <a:pt x="195" y="754"/>
                  </a:lnTo>
                  <a:lnTo>
                    <a:pt x="199" y="750"/>
                  </a:lnTo>
                  <a:lnTo>
                    <a:pt x="203" y="750"/>
                  </a:lnTo>
                  <a:lnTo>
                    <a:pt x="208" y="750"/>
                  </a:lnTo>
                  <a:lnTo>
                    <a:pt x="216" y="750"/>
                  </a:lnTo>
                  <a:lnTo>
                    <a:pt x="220" y="750"/>
                  </a:lnTo>
                  <a:lnTo>
                    <a:pt x="229" y="750"/>
                  </a:lnTo>
                  <a:lnTo>
                    <a:pt x="233" y="745"/>
                  </a:lnTo>
                  <a:lnTo>
                    <a:pt x="258" y="733"/>
                  </a:lnTo>
                  <a:lnTo>
                    <a:pt x="271" y="728"/>
                  </a:lnTo>
                  <a:lnTo>
                    <a:pt x="284" y="724"/>
                  </a:lnTo>
                  <a:lnTo>
                    <a:pt x="288" y="724"/>
                  </a:lnTo>
                  <a:lnTo>
                    <a:pt x="292" y="720"/>
                  </a:lnTo>
                  <a:lnTo>
                    <a:pt x="296" y="720"/>
                  </a:lnTo>
                  <a:lnTo>
                    <a:pt x="301" y="724"/>
                  </a:lnTo>
                  <a:lnTo>
                    <a:pt x="305" y="724"/>
                  </a:lnTo>
                  <a:lnTo>
                    <a:pt x="309" y="728"/>
                  </a:lnTo>
                  <a:lnTo>
                    <a:pt x="313" y="728"/>
                  </a:lnTo>
                  <a:lnTo>
                    <a:pt x="322" y="733"/>
                  </a:lnTo>
                  <a:lnTo>
                    <a:pt x="335" y="745"/>
                  </a:lnTo>
                  <a:lnTo>
                    <a:pt x="347" y="754"/>
                  </a:lnTo>
                  <a:lnTo>
                    <a:pt x="360" y="762"/>
                  </a:lnTo>
                  <a:lnTo>
                    <a:pt x="373" y="771"/>
                  </a:lnTo>
                  <a:lnTo>
                    <a:pt x="381" y="775"/>
                  </a:lnTo>
                  <a:lnTo>
                    <a:pt x="390" y="779"/>
                  </a:lnTo>
                  <a:lnTo>
                    <a:pt x="411" y="788"/>
                  </a:lnTo>
                  <a:lnTo>
                    <a:pt x="415" y="792"/>
                  </a:lnTo>
                  <a:lnTo>
                    <a:pt x="423" y="792"/>
                  </a:lnTo>
                  <a:lnTo>
                    <a:pt x="428" y="796"/>
                  </a:lnTo>
                  <a:lnTo>
                    <a:pt x="432" y="800"/>
                  </a:lnTo>
                  <a:lnTo>
                    <a:pt x="449" y="809"/>
                  </a:lnTo>
                  <a:lnTo>
                    <a:pt x="453" y="813"/>
                  </a:lnTo>
                  <a:lnTo>
                    <a:pt x="457" y="813"/>
                  </a:lnTo>
                  <a:lnTo>
                    <a:pt x="462" y="813"/>
                  </a:lnTo>
                  <a:lnTo>
                    <a:pt x="466" y="813"/>
                  </a:lnTo>
                  <a:lnTo>
                    <a:pt x="470" y="813"/>
                  </a:lnTo>
                  <a:lnTo>
                    <a:pt x="474" y="809"/>
                  </a:lnTo>
                  <a:lnTo>
                    <a:pt x="478" y="809"/>
                  </a:lnTo>
                  <a:lnTo>
                    <a:pt x="483" y="805"/>
                  </a:lnTo>
                  <a:lnTo>
                    <a:pt x="491" y="796"/>
                  </a:lnTo>
                  <a:lnTo>
                    <a:pt x="500" y="792"/>
                  </a:lnTo>
                  <a:lnTo>
                    <a:pt x="504" y="788"/>
                  </a:lnTo>
                  <a:lnTo>
                    <a:pt x="517" y="771"/>
                  </a:lnTo>
                  <a:lnTo>
                    <a:pt x="521" y="766"/>
                  </a:lnTo>
                  <a:lnTo>
                    <a:pt x="525" y="762"/>
                  </a:lnTo>
                  <a:lnTo>
                    <a:pt x="529" y="758"/>
                  </a:lnTo>
                  <a:lnTo>
                    <a:pt x="533" y="758"/>
                  </a:lnTo>
                  <a:lnTo>
                    <a:pt x="542" y="754"/>
                  </a:lnTo>
                  <a:lnTo>
                    <a:pt x="546" y="750"/>
                  </a:lnTo>
                  <a:lnTo>
                    <a:pt x="555" y="745"/>
                  </a:lnTo>
                  <a:lnTo>
                    <a:pt x="563" y="745"/>
                  </a:lnTo>
                  <a:lnTo>
                    <a:pt x="567" y="741"/>
                  </a:lnTo>
                  <a:lnTo>
                    <a:pt x="584" y="741"/>
                  </a:lnTo>
                  <a:lnTo>
                    <a:pt x="593" y="737"/>
                  </a:lnTo>
                  <a:lnTo>
                    <a:pt x="597" y="737"/>
                  </a:lnTo>
                  <a:lnTo>
                    <a:pt x="610" y="733"/>
                  </a:lnTo>
                  <a:lnTo>
                    <a:pt x="627" y="724"/>
                  </a:lnTo>
                  <a:lnTo>
                    <a:pt x="644" y="720"/>
                  </a:lnTo>
                  <a:lnTo>
                    <a:pt x="656" y="716"/>
                  </a:lnTo>
                  <a:lnTo>
                    <a:pt x="665" y="711"/>
                  </a:lnTo>
                  <a:lnTo>
                    <a:pt x="669" y="711"/>
                  </a:lnTo>
                  <a:lnTo>
                    <a:pt x="677" y="707"/>
                  </a:lnTo>
                  <a:lnTo>
                    <a:pt x="686" y="707"/>
                  </a:lnTo>
                  <a:lnTo>
                    <a:pt x="694" y="707"/>
                  </a:lnTo>
                  <a:lnTo>
                    <a:pt x="699" y="707"/>
                  </a:lnTo>
                  <a:lnTo>
                    <a:pt x="724" y="707"/>
                  </a:lnTo>
                  <a:lnTo>
                    <a:pt x="732" y="707"/>
                  </a:lnTo>
                  <a:lnTo>
                    <a:pt x="741" y="707"/>
                  </a:lnTo>
                  <a:lnTo>
                    <a:pt x="745" y="707"/>
                  </a:lnTo>
                  <a:lnTo>
                    <a:pt x="749" y="703"/>
                  </a:lnTo>
                  <a:lnTo>
                    <a:pt x="754" y="703"/>
                  </a:lnTo>
                  <a:lnTo>
                    <a:pt x="758" y="699"/>
                  </a:lnTo>
                  <a:lnTo>
                    <a:pt x="762" y="699"/>
                  </a:lnTo>
                  <a:lnTo>
                    <a:pt x="771" y="695"/>
                  </a:lnTo>
                  <a:lnTo>
                    <a:pt x="775" y="690"/>
                  </a:lnTo>
                  <a:lnTo>
                    <a:pt x="783" y="686"/>
                  </a:lnTo>
                  <a:lnTo>
                    <a:pt x="813" y="665"/>
                  </a:lnTo>
                  <a:lnTo>
                    <a:pt x="821" y="661"/>
                  </a:lnTo>
                  <a:lnTo>
                    <a:pt x="826" y="656"/>
                  </a:lnTo>
                  <a:lnTo>
                    <a:pt x="834" y="652"/>
                  </a:lnTo>
                  <a:lnTo>
                    <a:pt x="859" y="644"/>
                  </a:lnTo>
                  <a:lnTo>
                    <a:pt x="868" y="639"/>
                  </a:lnTo>
                  <a:lnTo>
                    <a:pt x="872" y="639"/>
                  </a:lnTo>
                  <a:lnTo>
                    <a:pt x="876" y="639"/>
                  </a:lnTo>
                  <a:lnTo>
                    <a:pt x="881" y="639"/>
                  </a:lnTo>
                  <a:lnTo>
                    <a:pt x="898" y="639"/>
                  </a:lnTo>
                  <a:lnTo>
                    <a:pt x="902" y="639"/>
                  </a:lnTo>
                  <a:lnTo>
                    <a:pt x="906" y="639"/>
                  </a:lnTo>
                  <a:lnTo>
                    <a:pt x="910" y="635"/>
                  </a:lnTo>
                  <a:lnTo>
                    <a:pt x="914" y="635"/>
                  </a:lnTo>
                  <a:lnTo>
                    <a:pt x="919" y="631"/>
                  </a:lnTo>
                  <a:lnTo>
                    <a:pt x="919" y="627"/>
                  </a:lnTo>
                  <a:lnTo>
                    <a:pt x="919" y="623"/>
                  </a:lnTo>
                  <a:lnTo>
                    <a:pt x="919" y="618"/>
                  </a:lnTo>
                  <a:lnTo>
                    <a:pt x="919" y="606"/>
                  </a:lnTo>
                  <a:lnTo>
                    <a:pt x="914" y="589"/>
                  </a:lnTo>
                  <a:lnTo>
                    <a:pt x="914" y="584"/>
                  </a:lnTo>
                  <a:lnTo>
                    <a:pt x="914" y="580"/>
                  </a:lnTo>
                  <a:lnTo>
                    <a:pt x="914" y="576"/>
                  </a:lnTo>
                  <a:lnTo>
                    <a:pt x="919" y="572"/>
                  </a:lnTo>
                  <a:lnTo>
                    <a:pt x="919" y="563"/>
                  </a:lnTo>
                  <a:lnTo>
                    <a:pt x="919" y="559"/>
                  </a:lnTo>
                  <a:lnTo>
                    <a:pt x="923" y="546"/>
                  </a:lnTo>
                  <a:lnTo>
                    <a:pt x="923" y="542"/>
                  </a:lnTo>
                  <a:lnTo>
                    <a:pt x="923" y="538"/>
                  </a:lnTo>
                  <a:lnTo>
                    <a:pt x="923" y="534"/>
                  </a:lnTo>
                  <a:lnTo>
                    <a:pt x="923" y="529"/>
                  </a:lnTo>
                  <a:lnTo>
                    <a:pt x="923" y="525"/>
                  </a:lnTo>
                  <a:lnTo>
                    <a:pt x="923" y="521"/>
                  </a:lnTo>
                  <a:lnTo>
                    <a:pt x="919" y="517"/>
                  </a:lnTo>
                  <a:lnTo>
                    <a:pt x="919" y="512"/>
                  </a:lnTo>
                  <a:lnTo>
                    <a:pt x="914" y="512"/>
                  </a:lnTo>
                  <a:lnTo>
                    <a:pt x="914" y="508"/>
                  </a:lnTo>
                  <a:lnTo>
                    <a:pt x="906" y="508"/>
                  </a:lnTo>
                  <a:lnTo>
                    <a:pt x="902" y="508"/>
                  </a:lnTo>
                  <a:lnTo>
                    <a:pt x="885" y="504"/>
                  </a:lnTo>
                  <a:lnTo>
                    <a:pt x="881" y="504"/>
                  </a:lnTo>
                  <a:lnTo>
                    <a:pt x="872" y="504"/>
                  </a:lnTo>
                  <a:lnTo>
                    <a:pt x="864" y="504"/>
                  </a:lnTo>
                  <a:lnTo>
                    <a:pt x="855" y="500"/>
                  </a:lnTo>
                  <a:lnTo>
                    <a:pt x="851" y="500"/>
                  </a:lnTo>
                  <a:lnTo>
                    <a:pt x="838" y="496"/>
                  </a:lnTo>
                  <a:lnTo>
                    <a:pt x="830" y="491"/>
                  </a:lnTo>
                  <a:lnTo>
                    <a:pt x="821" y="487"/>
                  </a:lnTo>
                  <a:lnTo>
                    <a:pt x="813" y="483"/>
                  </a:lnTo>
                  <a:lnTo>
                    <a:pt x="804" y="479"/>
                  </a:lnTo>
                  <a:lnTo>
                    <a:pt x="796" y="470"/>
                  </a:lnTo>
                  <a:lnTo>
                    <a:pt x="783" y="462"/>
                  </a:lnTo>
                  <a:lnTo>
                    <a:pt x="775" y="457"/>
                  </a:lnTo>
                  <a:lnTo>
                    <a:pt x="766" y="449"/>
                  </a:lnTo>
                  <a:lnTo>
                    <a:pt x="758" y="445"/>
                  </a:lnTo>
                  <a:lnTo>
                    <a:pt x="749" y="436"/>
                  </a:lnTo>
                  <a:lnTo>
                    <a:pt x="745" y="432"/>
                  </a:lnTo>
                  <a:lnTo>
                    <a:pt x="741" y="428"/>
                  </a:lnTo>
                  <a:lnTo>
                    <a:pt x="737" y="424"/>
                  </a:lnTo>
                  <a:lnTo>
                    <a:pt x="732" y="415"/>
                  </a:lnTo>
                  <a:lnTo>
                    <a:pt x="728" y="411"/>
                  </a:lnTo>
                  <a:lnTo>
                    <a:pt x="724" y="407"/>
                  </a:lnTo>
                  <a:lnTo>
                    <a:pt x="716" y="398"/>
                  </a:lnTo>
                  <a:lnTo>
                    <a:pt x="707" y="394"/>
                  </a:lnTo>
                  <a:lnTo>
                    <a:pt x="707" y="390"/>
                  </a:lnTo>
                  <a:lnTo>
                    <a:pt x="703" y="390"/>
                  </a:lnTo>
                  <a:lnTo>
                    <a:pt x="703" y="385"/>
                  </a:lnTo>
                  <a:lnTo>
                    <a:pt x="703" y="381"/>
                  </a:lnTo>
                  <a:lnTo>
                    <a:pt x="699" y="381"/>
                  </a:lnTo>
                  <a:lnTo>
                    <a:pt x="699" y="377"/>
                  </a:lnTo>
                  <a:lnTo>
                    <a:pt x="699" y="373"/>
                  </a:lnTo>
                  <a:lnTo>
                    <a:pt x="699" y="368"/>
                  </a:lnTo>
                  <a:lnTo>
                    <a:pt x="699" y="356"/>
                  </a:lnTo>
                  <a:lnTo>
                    <a:pt x="699" y="352"/>
                  </a:lnTo>
                  <a:lnTo>
                    <a:pt x="699" y="347"/>
                  </a:lnTo>
                  <a:lnTo>
                    <a:pt x="694" y="343"/>
                  </a:lnTo>
                  <a:lnTo>
                    <a:pt x="690" y="339"/>
                  </a:lnTo>
                  <a:lnTo>
                    <a:pt x="686" y="335"/>
                  </a:lnTo>
                  <a:lnTo>
                    <a:pt x="682" y="330"/>
                  </a:lnTo>
                  <a:lnTo>
                    <a:pt x="677" y="326"/>
                  </a:lnTo>
                  <a:lnTo>
                    <a:pt x="660" y="318"/>
                  </a:lnTo>
                  <a:lnTo>
                    <a:pt x="656" y="318"/>
                  </a:lnTo>
                  <a:lnTo>
                    <a:pt x="652" y="313"/>
                  </a:lnTo>
                  <a:lnTo>
                    <a:pt x="648" y="313"/>
                  </a:lnTo>
                  <a:lnTo>
                    <a:pt x="648" y="309"/>
                  </a:lnTo>
                  <a:lnTo>
                    <a:pt x="644" y="305"/>
                  </a:lnTo>
                  <a:lnTo>
                    <a:pt x="639" y="301"/>
                  </a:lnTo>
                  <a:lnTo>
                    <a:pt x="635" y="292"/>
                  </a:lnTo>
                  <a:lnTo>
                    <a:pt x="631" y="288"/>
                  </a:lnTo>
                  <a:lnTo>
                    <a:pt x="631" y="284"/>
                  </a:lnTo>
                  <a:lnTo>
                    <a:pt x="627" y="284"/>
                  </a:lnTo>
                  <a:lnTo>
                    <a:pt x="622" y="280"/>
                  </a:lnTo>
                  <a:lnTo>
                    <a:pt x="618" y="280"/>
                  </a:lnTo>
                  <a:lnTo>
                    <a:pt x="614" y="280"/>
                  </a:lnTo>
                  <a:lnTo>
                    <a:pt x="610" y="280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89" y="292"/>
                  </a:lnTo>
                  <a:lnTo>
                    <a:pt x="584" y="297"/>
                  </a:lnTo>
                  <a:lnTo>
                    <a:pt x="546" y="318"/>
                  </a:lnTo>
                  <a:lnTo>
                    <a:pt x="533" y="322"/>
                  </a:lnTo>
                  <a:lnTo>
                    <a:pt x="529" y="326"/>
                  </a:lnTo>
                  <a:lnTo>
                    <a:pt x="525" y="326"/>
                  </a:lnTo>
                  <a:lnTo>
                    <a:pt x="521" y="330"/>
                  </a:lnTo>
                  <a:lnTo>
                    <a:pt x="512" y="326"/>
                  </a:lnTo>
                  <a:lnTo>
                    <a:pt x="508" y="326"/>
                  </a:lnTo>
                  <a:lnTo>
                    <a:pt x="504" y="326"/>
                  </a:lnTo>
                  <a:lnTo>
                    <a:pt x="500" y="322"/>
                  </a:lnTo>
                  <a:lnTo>
                    <a:pt x="491" y="322"/>
                  </a:lnTo>
                  <a:lnTo>
                    <a:pt x="487" y="313"/>
                  </a:lnTo>
                  <a:lnTo>
                    <a:pt x="483" y="313"/>
                  </a:lnTo>
                  <a:lnTo>
                    <a:pt x="478" y="309"/>
                  </a:lnTo>
                  <a:lnTo>
                    <a:pt x="474" y="305"/>
                  </a:lnTo>
                  <a:lnTo>
                    <a:pt x="470" y="297"/>
                  </a:lnTo>
                  <a:lnTo>
                    <a:pt x="466" y="292"/>
                  </a:lnTo>
                  <a:lnTo>
                    <a:pt x="466" y="284"/>
                  </a:lnTo>
                  <a:lnTo>
                    <a:pt x="462" y="280"/>
                  </a:lnTo>
                  <a:lnTo>
                    <a:pt x="457" y="267"/>
                  </a:lnTo>
                  <a:lnTo>
                    <a:pt x="457" y="263"/>
                  </a:lnTo>
                  <a:lnTo>
                    <a:pt x="457" y="254"/>
                  </a:lnTo>
                  <a:lnTo>
                    <a:pt x="457" y="250"/>
                  </a:lnTo>
                  <a:lnTo>
                    <a:pt x="457" y="246"/>
                  </a:lnTo>
                  <a:lnTo>
                    <a:pt x="457" y="241"/>
                  </a:lnTo>
                  <a:lnTo>
                    <a:pt x="462" y="229"/>
                  </a:lnTo>
                  <a:lnTo>
                    <a:pt x="466" y="220"/>
                  </a:lnTo>
                  <a:lnTo>
                    <a:pt x="466" y="216"/>
                  </a:lnTo>
                  <a:lnTo>
                    <a:pt x="466" y="212"/>
                  </a:lnTo>
                  <a:lnTo>
                    <a:pt x="470" y="203"/>
                  </a:lnTo>
                  <a:lnTo>
                    <a:pt x="470" y="182"/>
                  </a:lnTo>
                  <a:lnTo>
                    <a:pt x="470" y="174"/>
                  </a:lnTo>
                  <a:lnTo>
                    <a:pt x="470" y="157"/>
                  </a:lnTo>
                  <a:lnTo>
                    <a:pt x="474" y="144"/>
                  </a:lnTo>
                  <a:lnTo>
                    <a:pt x="474" y="140"/>
                  </a:lnTo>
                  <a:lnTo>
                    <a:pt x="474" y="136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8" y="114"/>
                  </a:lnTo>
                  <a:lnTo>
                    <a:pt x="478" y="110"/>
                  </a:lnTo>
                  <a:lnTo>
                    <a:pt x="478" y="106"/>
                  </a:lnTo>
                  <a:lnTo>
                    <a:pt x="478" y="102"/>
                  </a:lnTo>
                  <a:lnTo>
                    <a:pt x="474" y="93"/>
                  </a:lnTo>
                  <a:lnTo>
                    <a:pt x="470" y="89"/>
                  </a:lnTo>
                  <a:lnTo>
                    <a:pt x="466" y="81"/>
                  </a:lnTo>
                  <a:lnTo>
                    <a:pt x="466" y="76"/>
                  </a:lnTo>
                  <a:lnTo>
                    <a:pt x="453" y="51"/>
                  </a:lnTo>
                  <a:lnTo>
                    <a:pt x="449" y="47"/>
                  </a:lnTo>
                  <a:lnTo>
                    <a:pt x="453" y="43"/>
                  </a:lnTo>
                  <a:lnTo>
                    <a:pt x="462" y="34"/>
                  </a:lnTo>
                  <a:lnTo>
                    <a:pt x="470" y="26"/>
                  </a:lnTo>
                  <a:lnTo>
                    <a:pt x="474" y="21"/>
                  </a:lnTo>
                  <a:lnTo>
                    <a:pt x="478" y="17"/>
                  </a:lnTo>
                  <a:lnTo>
                    <a:pt x="483" y="13"/>
                  </a:lnTo>
                  <a:lnTo>
                    <a:pt x="487" y="9"/>
                  </a:lnTo>
                  <a:lnTo>
                    <a:pt x="495" y="4"/>
                  </a:lnTo>
                  <a:lnTo>
                    <a:pt x="500" y="0"/>
                  </a:lnTo>
                  <a:lnTo>
                    <a:pt x="504" y="0"/>
                  </a:lnTo>
                  <a:lnTo>
                    <a:pt x="508" y="0"/>
                  </a:lnTo>
                  <a:lnTo>
                    <a:pt x="512" y="0"/>
                  </a:lnTo>
                  <a:lnTo>
                    <a:pt x="517" y="0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1" y="9"/>
                  </a:lnTo>
                  <a:lnTo>
                    <a:pt x="525" y="13"/>
                  </a:lnTo>
                  <a:lnTo>
                    <a:pt x="546" y="30"/>
                  </a:lnTo>
                  <a:lnTo>
                    <a:pt x="555" y="38"/>
                  </a:lnTo>
                  <a:lnTo>
                    <a:pt x="559" y="43"/>
                  </a:lnTo>
                  <a:lnTo>
                    <a:pt x="563" y="47"/>
                  </a:lnTo>
                  <a:lnTo>
                    <a:pt x="563" y="51"/>
                  </a:lnTo>
                  <a:lnTo>
                    <a:pt x="567" y="55"/>
                  </a:lnTo>
                  <a:lnTo>
                    <a:pt x="572" y="64"/>
                  </a:lnTo>
                  <a:lnTo>
                    <a:pt x="572" y="68"/>
                  </a:lnTo>
                  <a:lnTo>
                    <a:pt x="576" y="72"/>
                  </a:lnTo>
                  <a:lnTo>
                    <a:pt x="576" y="76"/>
                  </a:lnTo>
                  <a:lnTo>
                    <a:pt x="580" y="81"/>
                  </a:lnTo>
                  <a:lnTo>
                    <a:pt x="584" y="85"/>
                  </a:lnTo>
                  <a:lnTo>
                    <a:pt x="589" y="89"/>
                  </a:lnTo>
                  <a:lnTo>
                    <a:pt x="593" y="93"/>
                  </a:lnTo>
                  <a:lnTo>
                    <a:pt x="597" y="93"/>
                  </a:lnTo>
                  <a:lnTo>
                    <a:pt x="605" y="98"/>
                  </a:lnTo>
                  <a:lnTo>
                    <a:pt x="610" y="98"/>
                  </a:lnTo>
                  <a:lnTo>
                    <a:pt x="627" y="106"/>
                  </a:lnTo>
                  <a:lnTo>
                    <a:pt x="631" y="106"/>
                  </a:lnTo>
                  <a:lnTo>
                    <a:pt x="635" y="106"/>
                  </a:lnTo>
                  <a:lnTo>
                    <a:pt x="639" y="110"/>
                  </a:lnTo>
                  <a:lnTo>
                    <a:pt x="644" y="110"/>
                  </a:lnTo>
                  <a:lnTo>
                    <a:pt x="648" y="106"/>
                  </a:lnTo>
                  <a:lnTo>
                    <a:pt x="652" y="106"/>
                  </a:lnTo>
                  <a:lnTo>
                    <a:pt x="660" y="106"/>
                  </a:lnTo>
                  <a:lnTo>
                    <a:pt x="669" y="102"/>
                  </a:lnTo>
                  <a:lnTo>
                    <a:pt x="677" y="102"/>
                  </a:lnTo>
                  <a:lnTo>
                    <a:pt x="686" y="102"/>
                  </a:lnTo>
                  <a:lnTo>
                    <a:pt x="699" y="102"/>
                  </a:lnTo>
                  <a:lnTo>
                    <a:pt x="707" y="98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4" y="93"/>
                  </a:lnTo>
                  <a:lnTo>
                    <a:pt x="728" y="89"/>
                  </a:lnTo>
                  <a:lnTo>
                    <a:pt x="732" y="85"/>
                  </a:lnTo>
                  <a:lnTo>
                    <a:pt x="737" y="76"/>
                  </a:lnTo>
                  <a:lnTo>
                    <a:pt x="741" y="72"/>
                  </a:lnTo>
                  <a:lnTo>
                    <a:pt x="741" y="68"/>
                  </a:lnTo>
                  <a:lnTo>
                    <a:pt x="745" y="64"/>
                  </a:lnTo>
                  <a:lnTo>
                    <a:pt x="749" y="47"/>
                  </a:lnTo>
                  <a:lnTo>
                    <a:pt x="754" y="43"/>
                  </a:lnTo>
                  <a:lnTo>
                    <a:pt x="754" y="34"/>
                  </a:lnTo>
                  <a:lnTo>
                    <a:pt x="758" y="34"/>
                  </a:lnTo>
                  <a:lnTo>
                    <a:pt x="762" y="26"/>
                  </a:lnTo>
                  <a:lnTo>
                    <a:pt x="766" y="21"/>
                  </a:lnTo>
                  <a:lnTo>
                    <a:pt x="771" y="17"/>
                  </a:lnTo>
                  <a:lnTo>
                    <a:pt x="779" y="9"/>
                  </a:lnTo>
                  <a:lnTo>
                    <a:pt x="783" y="4"/>
                  </a:lnTo>
                  <a:lnTo>
                    <a:pt x="787" y="4"/>
                  </a:lnTo>
                  <a:lnTo>
                    <a:pt x="792" y="4"/>
                  </a:lnTo>
                  <a:lnTo>
                    <a:pt x="796" y="4"/>
                  </a:lnTo>
                  <a:lnTo>
                    <a:pt x="800" y="4"/>
                  </a:lnTo>
                  <a:lnTo>
                    <a:pt x="804" y="4"/>
                  </a:lnTo>
                  <a:lnTo>
                    <a:pt x="809" y="9"/>
                  </a:lnTo>
                  <a:lnTo>
                    <a:pt x="813" y="9"/>
                  </a:lnTo>
                  <a:lnTo>
                    <a:pt x="817" y="13"/>
                  </a:lnTo>
                  <a:lnTo>
                    <a:pt x="826" y="17"/>
                  </a:lnTo>
                  <a:lnTo>
                    <a:pt x="838" y="30"/>
                  </a:lnTo>
                  <a:lnTo>
                    <a:pt x="847" y="38"/>
                  </a:lnTo>
                  <a:lnTo>
                    <a:pt x="859" y="47"/>
                  </a:lnTo>
                  <a:lnTo>
                    <a:pt x="868" y="51"/>
                  </a:lnTo>
                  <a:lnTo>
                    <a:pt x="872" y="55"/>
                  </a:lnTo>
                  <a:lnTo>
                    <a:pt x="881" y="68"/>
                  </a:lnTo>
                  <a:lnTo>
                    <a:pt x="885" y="68"/>
                  </a:lnTo>
                  <a:lnTo>
                    <a:pt x="885" y="72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902" y="81"/>
                  </a:lnTo>
                  <a:lnTo>
                    <a:pt x="910" y="85"/>
                  </a:lnTo>
                  <a:lnTo>
                    <a:pt x="919" y="85"/>
                  </a:lnTo>
                  <a:lnTo>
                    <a:pt x="953" y="98"/>
                  </a:lnTo>
                  <a:lnTo>
                    <a:pt x="961" y="102"/>
                  </a:lnTo>
                  <a:lnTo>
                    <a:pt x="970" y="106"/>
                  </a:lnTo>
                  <a:lnTo>
                    <a:pt x="982" y="110"/>
                  </a:lnTo>
                  <a:lnTo>
                    <a:pt x="986" y="114"/>
                  </a:lnTo>
                  <a:lnTo>
                    <a:pt x="995" y="119"/>
                  </a:lnTo>
                  <a:lnTo>
                    <a:pt x="1003" y="123"/>
                  </a:lnTo>
                  <a:lnTo>
                    <a:pt x="1008" y="127"/>
                  </a:lnTo>
                  <a:lnTo>
                    <a:pt x="1025" y="136"/>
                  </a:lnTo>
                  <a:lnTo>
                    <a:pt x="1029" y="140"/>
                  </a:lnTo>
                  <a:lnTo>
                    <a:pt x="1041" y="144"/>
                  </a:lnTo>
                  <a:lnTo>
                    <a:pt x="1058" y="157"/>
                  </a:lnTo>
                  <a:lnTo>
                    <a:pt x="1092" y="174"/>
                  </a:lnTo>
                  <a:lnTo>
                    <a:pt x="1105" y="182"/>
                  </a:lnTo>
                  <a:lnTo>
                    <a:pt x="1113" y="186"/>
                  </a:lnTo>
                  <a:lnTo>
                    <a:pt x="1126" y="191"/>
                  </a:lnTo>
                  <a:lnTo>
                    <a:pt x="1130" y="191"/>
                  </a:lnTo>
                  <a:lnTo>
                    <a:pt x="1135" y="195"/>
                  </a:lnTo>
                  <a:lnTo>
                    <a:pt x="1143" y="199"/>
                  </a:lnTo>
                  <a:lnTo>
                    <a:pt x="1160" y="216"/>
                  </a:lnTo>
                  <a:lnTo>
                    <a:pt x="1164" y="220"/>
                  </a:lnTo>
                  <a:lnTo>
                    <a:pt x="1177" y="229"/>
                  </a:lnTo>
                  <a:lnTo>
                    <a:pt x="1190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7" y="250"/>
                  </a:lnTo>
                  <a:lnTo>
                    <a:pt x="1219" y="258"/>
                  </a:lnTo>
                  <a:lnTo>
                    <a:pt x="1245" y="271"/>
                  </a:lnTo>
                  <a:lnTo>
                    <a:pt x="1270" y="284"/>
                  </a:lnTo>
                  <a:lnTo>
                    <a:pt x="1279" y="288"/>
                  </a:lnTo>
                  <a:lnTo>
                    <a:pt x="1291" y="292"/>
                  </a:lnTo>
                  <a:lnTo>
                    <a:pt x="1304" y="301"/>
                  </a:lnTo>
                  <a:lnTo>
                    <a:pt x="1308" y="301"/>
                  </a:lnTo>
                  <a:lnTo>
                    <a:pt x="1312" y="305"/>
                  </a:lnTo>
                  <a:lnTo>
                    <a:pt x="1329" y="318"/>
                  </a:lnTo>
                  <a:lnTo>
                    <a:pt x="1334" y="318"/>
                  </a:lnTo>
                  <a:lnTo>
                    <a:pt x="1338" y="322"/>
                  </a:lnTo>
                  <a:lnTo>
                    <a:pt x="1342" y="322"/>
                  </a:lnTo>
                  <a:lnTo>
                    <a:pt x="1363" y="330"/>
                  </a:lnTo>
                  <a:lnTo>
                    <a:pt x="1372" y="330"/>
                  </a:lnTo>
                  <a:lnTo>
                    <a:pt x="1376" y="335"/>
                  </a:lnTo>
                  <a:lnTo>
                    <a:pt x="1380" y="335"/>
                  </a:lnTo>
                  <a:lnTo>
                    <a:pt x="1384" y="335"/>
                  </a:lnTo>
                  <a:lnTo>
                    <a:pt x="1389" y="335"/>
                  </a:lnTo>
                  <a:lnTo>
                    <a:pt x="1389" y="330"/>
                  </a:lnTo>
                  <a:lnTo>
                    <a:pt x="1393" y="330"/>
                  </a:lnTo>
                  <a:lnTo>
                    <a:pt x="1397" y="330"/>
                  </a:lnTo>
                  <a:lnTo>
                    <a:pt x="1401" y="330"/>
                  </a:lnTo>
                  <a:lnTo>
                    <a:pt x="1410" y="330"/>
                  </a:lnTo>
                  <a:lnTo>
                    <a:pt x="1414" y="330"/>
                  </a:lnTo>
                  <a:lnTo>
                    <a:pt x="1427" y="330"/>
                  </a:lnTo>
                  <a:lnTo>
                    <a:pt x="1435" y="330"/>
                  </a:lnTo>
                  <a:lnTo>
                    <a:pt x="1439" y="330"/>
                  </a:lnTo>
                  <a:lnTo>
                    <a:pt x="1448" y="330"/>
                  </a:lnTo>
                  <a:lnTo>
                    <a:pt x="1461" y="330"/>
                  </a:lnTo>
                  <a:lnTo>
                    <a:pt x="1469" y="330"/>
                  </a:lnTo>
                  <a:lnTo>
                    <a:pt x="1478" y="330"/>
                  </a:lnTo>
                  <a:lnTo>
                    <a:pt x="1482" y="335"/>
                  </a:lnTo>
                  <a:lnTo>
                    <a:pt x="1490" y="335"/>
                  </a:lnTo>
                  <a:lnTo>
                    <a:pt x="1494" y="335"/>
                  </a:lnTo>
                  <a:lnTo>
                    <a:pt x="1499" y="339"/>
                  </a:lnTo>
                  <a:lnTo>
                    <a:pt x="1503" y="339"/>
                  </a:lnTo>
                  <a:lnTo>
                    <a:pt x="1507" y="343"/>
                  </a:lnTo>
                  <a:lnTo>
                    <a:pt x="1511" y="347"/>
                  </a:lnTo>
                  <a:lnTo>
                    <a:pt x="1516" y="352"/>
                  </a:lnTo>
                  <a:lnTo>
                    <a:pt x="1524" y="356"/>
                  </a:lnTo>
                  <a:lnTo>
                    <a:pt x="1528" y="360"/>
                  </a:lnTo>
                  <a:lnTo>
                    <a:pt x="1550" y="381"/>
                  </a:lnTo>
                  <a:lnTo>
                    <a:pt x="1554" y="381"/>
                  </a:lnTo>
                  <a:lnTo>
                    <a:pt x="1558" y="385"/>
                  </a:lnTo>
                  <a:lnTo>
                    <a:pt x="1562" y="390"/>
                  </a:lnTo>
                  <a:lnTo>
                    <a:pt x="1566" y="390"/>
                  </a:lnTo>
                  <a:lnTo>
                    <a:pt x="1571" y="394"/>
                  </a:lnTo>
                  <a:lnTo>
                    <a:pt x="1579" y="398"/>
                  </a:lnTo>
                  <a:lnTo>
                    <a:pt x="1592" y="402"/>
                  </a:lnTo>
                  <a:lnTo>
                    <a:pt x="1600" y="407"/>
                  </a:lnTo>
                  <a:lnTo>
                    <a:pt x="1609" y="407"/>
                  </a:lnTo>
                  <a:lnTo>
                    <a:pt x="1613" y="411"/>
                  </a:lnTo>
                  <a:lnTo>
                    <a:pt x="1621" y="411"/>
                  </a:lnTo>
                  <a:lnTo>
                    <a:pt x="1630" y="411"/>
                  </a:lnTo>
                  <a:lnTo>
                    <a:pt x="1634" y="415"/>
                  </a:lnTo>
                  <a:lnTo>
                    <a:pt x="1647" y="415"/>
                  </a:lnTo>
                  <a:lnTo>
                    <a:pt x="1651" y="415"/>
                  </a:lnTo>
                  <a:lnTo>
                    <a:pt x="1660" y="415"/>
                  </a:lnTo>
                  <a:lnTo>
                    <a:pt x="1668" y="415"/>
                  </a:lnTo>
                  <a:lnTo>
                    <a:pt x="1672" y="415"/>
                  </a:lnTo>
                  <a:lnTo>
                    <a:pt x="1693" y="419"/>
                  </a:lnTo>
                  <a:lnTo>
                    <a:pt x="1698" y="419"/>
                  </a:lnTo>
                  <a:lnTo>
                    <a:pt x="1702" y="419"/>
                  </a:lnTo>
                  <a:lnTo>
                    <a:pt x="1706" y="419"/>
                  </a:lnTo>
                  <a:lnTo>
                    <a:pt x="1710" y="424"/>
                  </a:lnTo>
                  <a:lnTo>
                    <a:pt x="1715" y="424"/>
                  </a:lnTo>
                  <a:lnTo>
                    <a:pt x="1719" y="424"/>
                  </a:lnTo>
                  <a:lnTo>
                    <a:pt x="1719" y="428"/>
                  </a:lnTo>
                  <a:lnTo>
                    <a:pt x="1723" y="432"/>
                  </a:lnTo>
                  <a:lnTo>
                    <a:pt x="1727" y="436"/>
                  </a:lnTo>
                  <a:lnTo>
                    <a:pt x="1732" y="440"/>
                  </a:lnTo>
                  <a:lnTo>
                    <a:pt x="1732" y="445"/>
                  </a:lnTo>
                  <a:lnTo>
                    <a:pt x="1736" y="449"/>
                  </a:lnTo>
                  <a:lnTo>
                    <a:pt x="1736" y="457"/>
                  </a:lnTo>
                  <a:lnTo>
                    <a:pt x="1740" y="462"/>
                  </a:lnTo>
                  <a:lnTo>
                    <a:pt x="1740" y="470"/>
                  </a:lnTo>
                  <a:lnTo>
                    <a:pt x="1740" y="487"/>
                  </a:lnTo>
                  <a:lnTo>
                    <a:pt x="1740" y="491"/>
                  </a:lnTo>
                  <a:lnTo>
                    <a:pt x="1740" y="500"/>
                  </a:lnTo>
                  <a:lnTo>
                    <a:pt x="1740" y="508"/>
                  </a:lnTo>
                  <a:lnTo>
                    <a:pt x="1740" y="517"/>
                  </a:lnTo>
                  <a:lnTo>
                    <a:pt x="1740" y="521"/>
                  </a:lnTo>
                  <a:lnTo>
                    <a:pt x="1740" y="525"/>
                  </a:lnTo>
                  <a:lnTo>
                    <a:pt x="1736" y="529"/>
                  </a:lnTo>
                  <a:lnTo>
                    <a:pt x="1736" y="534"/>
                  </a:lnTo>
                  <a:lnTo>
                    <a:pt x="1732" y="542"/>
                  </a:lnTo>
                  <a:lnTo>
                    <a:pt x="1719" y="555"/>
                  </a:lnTo>
                  <a:lnTo>
                    <a:pt x="1710" y="576"/>
                  </a:lnTo>
                  <a:lnTo>
                    <a:pt x="1693" y="597"/>
                  </a:lnTo>
                  <a:lnTo>
                    <a:pt x="1685" y="614"/>
                  </a:lnTo>
                  <a:lnTo>
                    <a:pt x="1677" y="623"/>
                  </a:lnTo>
                  <a:lnTo>
                    <a:pt x="1668" y="639"/>
                  </a:lnTo>
                  <a:lnTo>
                    <a:pt x="1668" y="644"/>
                  </a:lnTo>
                  <a:lnTo>
                    <a:pt x="1664" y="644"/>
                  </a:lnTo>
                  <a:lnTo>
                    <a:pt x="1660" y="644"/>
                  </a:lnTo>
                  <a:lnTo>
                    <a:pt x="1655" y="644"/>
                  </a:lnTo>
                  <a:lnTo>
                    <a:pt x="1651" y="644"/>
                  </a:lnTo>
                  <a:lnTo>
                    <a:pt x="1647" y="644"/>
                  </a:lnTo>
                  <a:lnTo>
                    <a:pt x="1643" y="639"/>
                  </a:lnTo>
                  <a:lnTo>
                    <a:pt x="1638" y="639"/>
                  </a:lnTo>
                  <a:lnTo>
                    <a:pt x="1638" y="635"/>
                  </a:lnTo>
                  <a:lnTo>
                    <a:pt x="1634" y="635"/>
                  </a:lnTo>
                  <a:lnTo>
                    <a:pt x="1630" y="635"/>
                  </a:lnTo>
                  <a:lnTo>
                    <a:pt x="1626" y="639"/>
                  </a:lnTo>
                  <a:lnTo>
                    <a:pt x="1621" y="639"/>
                  </a:lnTo>
                  <a:lnTo>
                    <a:pt x="1617" y="644"/>
                  </a:lnTo>
                  <a:lnTo>
                    <a:pt x="1605" y="652"/>
                  </a:lnTo>
                  <a:lnTo>
                    <a:pt x="1600" y="652"/>
                  </a:lnTo>
                  <a:lnTo>
                    <a:pt x="1600" y="656"/>
                  </a:lnTo>
                  <a:lnTo>
                    <a:pt x="1596" y="656"/>
                  </a:lnTo>
                  <a:lnTo>
                    <a:pt x="1592" y="656"/>
                  </a:lnTo>
                  <a:lnTo>
                    <a:pt x="1588" y="656"/>
                  </a:lnTo>
                  <a:lnTo>
                    <a:pt x="1583" y="656"/>
                  </a:lnTo>
                  <a:lnTo>
                    <a:pt x="1579" y="652"/>
                  </a:lnTo>
                  <a:lnTo>
                    <a:pt x="1575" y="652"/>
                  </a:lnTo>
                  <a:lnTo>
                    <a:pt x="1571" y="648"/>
                  </a:lnTo>
                  <a:lnTo>
                    <a:pt x="1566" y="644"/>
                  </a:lnTo>
                  <a:lnTo>
                    <a:pt x="1562" y="639"/>
                  </a:lnTo>
                  <a:lnTo>
                    <a:pt x="1554" y="623"/>
                  </a:lnTo>
                  <a:lnTo>
                    <a:pt x="1550" y="618"/>
                  </a:lnTo>
                  <a:lnTo>
                    <a:pt x="1545" y="618"/>
                  </a:lnTo>
                  <a:lnTo>
                    <a:pt x="1545" y="614"/>
                  </a:lnTo>
                  <a:lnTo>
                    <a:pt x="1541" y="614"/>
                  </a:lnTo>
                  <a:lnTo>
                    <a:pt x="1541" y="618"/>
                  </a:lnTo>
                  <a:lnTo>
                    <a:pt x="1537" y="623"/>
                  </a:lnTo>
                  <a:lnTo>
                    <a:pt x="1533" y="627"/>
                  </a:lnTo>
                  <a:lnTo>
                    <a:pt x="1524" y="639"/>
                  </a:lnTo>
                  <a:lnTo>
                    <a:pt x="1520" y="644"/>
                  </a:lnTo>
                  <a:lnTo>
                    <a:pt x="1516" y="648"/>
                  </a:lnTo>
                  <a:lnTo>
                    <a:pt x="1511" y="656"/>
                  </a:lnTo>
                  <a:lnTo>
                    <a:pt x="1507" y="656"/>
                  </a:lnTo>
                  <a:lnTo>
                    <a:pt x="1507" y="661"/>
                  </a:lnTo>
                  <a:lnTo>
                    <a:pt x="1503" y="665"/>
                  </a:lnTo>
                  <a:lnTo>
                    <a:pt x="1503" y="669"/>
                  </a:lnTo>
                  <a:lnTo>
                    <a:pt x="1507" y="669"/>
                  </a:lnTo>
                  <a:lnTo>
                    <a:pt x="1507" y="673"/>
                  </a:lnTo>
                  <a:lnTo>
                    <a:pt x="1511" y="678"/>
                  </a:lnTo>
                  <a:lnTo>
                    <a:pt x="1511" y="682"/>
                  </a:lnTo>
                  <a:lnTo>
                    <a:pt x="1511" y="699"/>
                  </a:lnTo>
                  <a:lnTo>
                    <a:pt x="1511" y="703"/>
                  </a:lnTo>
                  <a:lnTo>
                    <a:pt x="1516" y="707"/>
                  </a:lnTo>
                  <a:lnTo>
                    <a:pt x="1516" y="711"/>
                  </a:lnTo>
                  <a:lnTo>
                    <a:pt x="1520" y="716"/>
                  </a:lnTo>
                  <a:lnTo>
                    <a:pt x="1524" y="720"/>
                  </a:lnTo>
                  <a:lnTo>
                    <a:pt x="1524" y="724"/>
                  </a:lnTo>
                  <a:lnTo>
                    <a:pt x="1524" y="728"/>
                  </a:lnTo>
                  <a:lnTo>
                    <a:pt x="1524" y="737"/>
                  </a:lnTo>
                  <a:lnTo>
                    <a:pt x="1528" y="741"/>
                  </a:lnTo>
                  <a:lnTo>
                    <a:pt x="1528" y="745"/>
                  </a:lnTo>
                  <a:lnTo>
                    <a:pt x="1533" y="750"/>
                  </a:lnTo>
                  <a:lnTo>
                    <a:pt x="1541" y="754"/>
                  </a:lnTo>
                  <a:lnTo>
                    <a:pt x="1545" y="758"/>
                  </a:lnTo>
                  <a:lnTo>
                    <a:pt x="1550" y="762"/>
                  </a:lnTo>
                  <a:lnTo>
                    <a:pt x="1554" y="762"/>
                  </a:lnTo>
                  <a:lnTo>
                    <a:pt x="1558" y="762"/>
                  </a:lnTo>
                  <a:lnTo>
                    <a:pt x="1571" y="766"/>
                  </a:lnTo>
                  <a:lnTo>
                    <a:pt x="1575" y="766"/>
                  </a:lnTo>
                  <a:lnTo>
                    <a:pt x="1579" y="766"/>
                  </a:lnTo>
                  <a:lnTo>
                    <a:pt x="1583" y="766"/>
                  </a:lnTo>
                  <a:lnTo>
                    <a:pt x="1583" y="771"/>
                  </a:lnTo>
                  <a:lnTo>
                    <a:pt x="1588" y="771"/>
                  </a:lnTo>
                  <a:lnTo>
                    <a:pt x="1588" y="775"/>
                  </a:lnTo>
                  <a:lnTo>
                    <a:pt x="1588" y="779"/>
                  </a:lnTo>
                  <a:lnTo>
                    <a:pt x="1592" y="779"/>
                  </a:lnTo>
                  <a:lnTo>
                    <a:pt x="1592" y="792"/>
                  </a:lnTo>
                  <a:lnTo>
                    <a:pt x="1596" y="792"/>
                  </a:lnTo>
                  <a:lnTo>
                    <a:pt x="1596" y="796"/>
                  </a:lnTo>
                  <a:lnTo>
                    <a:pt x="1600" y="800"/>
                  </a:lnTo>
                  <a:lnTo>
                    <a:pt x="1605" y="809"/>
                  </a:lnTo>
                  <a:lnTo>
                    <a:pt x="1609" y="809"/>
                  </a:lnTo>
                  <a:lnTo>
                    <a:pt x="1613" y="817"/>
                  </a:lnTo>
                  <a:lnTo>
                    <a:pt x="1617" y="826"/>
                  </a:lnTo>
                  <a:lnTo>
                    <a:pt x="1621" y="830"/>
                  </a:lnTo>
                  <a:lnTo>
                    <a:pt x="1626" y="838"/>
                  </a:lnTo>
                  <a:lnTo>
                    <a:pt x="1626" y="843"/>
                  </a:lnTo>
                  <a:lnTo>
                    <a:pt x="1626" y="847"/>
                  </a:lnTo>
                  <a:lnTo>
                    <a:pt x="1626" y="860"/>
                  </a:lnTo>
                  <a:lnTo>
                    <a:pt x="1626" y="872"/>
                  </a:lnTo>
                  <a:lnTo>
                    <a:pt x="1626" y="893"/>
                  </a:lnTo>
                  <a:lnTo>
                    <a:pt x="1626" y="915"/>
                  </a:lnTo>
                  <a:lnTo>
                    <a:pt x="1630" y="923"/>
                  </a:lnTo>
                  <a:lnTo>
                    <a:pt x="1630" y="932"/>
                  </a:lnTo>
                  <a:lnTo>
                    <a:pt x="1630" y="940"/>
                  </a:lnTo>
                  <a:lnTo>
                    <a:pt x="1634" y="944"/>
                  </a:lnTo>
                  <a:lnTo>
                    <a:pt x="1634" y="949"/>
                  </a:lnTo>
                  <a:lnTo>
                    <a:pt x="1638" y="953"/>
                  </a:lnTo>
                  <a:lnTo>
                    <a:pt x="1638" y="957"/>
                  </a:lnTo>
                  <a:lnTo>
                    <a:pt x="1643" y="965"/>
                  </a:lnTo>
                  <a:lnTo>
                    <a:pt x="1655" y="978"/>
                  </a:lnTo>
                  <a:lnTo>
                    <a:pt x="1660" y="987"/>
                  </a:lnTo>
                  <a:lnTo>
                    <a:pt x="1664" y="987"/>
                  </a:lnTo>
                  <a:lnTo>
                    <a:pt x="1664" y="995"/>
                  </a:lnTo>
                  <a:lnTo>
                    <a:pt x="1664" y="999"/>
                  </a:lnTo>
                  <a:lnTo>
                    <a:pt x="1668" y="1004"/>
                  </a:lnTo>
                  <a:lnTo>
                    <a:pt x="1668" y="1008"/>
                  </a:lnTo>
                  <a:lnTo>
                    <a:pt x="1668" y="1016"/>
                  </a:lnTo>
                  <a:lnTo>
                    <a:pt x="1664" y="1020"/>
                  </a:lnTo>
                  <a:lnTo>
                    <a:pt x="1664" y="1025"/>
                  </a:lnTo>
                  <a:lnTo>
                    <a:pt x="1660" y="1029"/>
                  </a:lnTo>
                  <a:lnTo>
                    <a:pt x="1660" y="1033"/>
                  </a:lnTo>
                  <a:lnTo>
                    <a:pt x="1651" y="1046"/>
                  </a:lnTo>
                  <a:lnTo>
                    <a:pt x="1647" y="1054"/>
                  </a:lnTo>
                  <a:lnTo>
                    <a:pt x="1647" y="1059"/>
                  </a:lnTo>
                  <a:lnTo>
                    <a:pt x="1643" y="1063"/>
                  </a:lnTo>
                  <a:lnTo>
                    <a:pt x="1643" y="1067"/>
                  </a:lnTo>
                  <a:lnTo>
                    <a:pt x="1643" y="1071"/>
                  </a:lnTo>
                  <a:lnTo>
                    <a:pt x="1638" y="1076"/>
                  </a:lnTo>
                  <a:lnTo>
                    <a:pt x="1638" y="1080"/>
                  </a:lnTo>
                  <a:lnTo>
                    <a:pt x="1638" y="1084"/>
                  </a:lnTo>
                  <a:lnTo>
                    <a:pt x="1638" y="1092"/>
                  </a:lnTo>
                  <a:lnTo>
                    <a:pt x="1638" y="1097"/>
                  </a:lnTo>
                  <a:lnTo>
                    <a:pt x="1643" y="1101"/>
                  </a:lnTo>
                  <a:lnTo>
                    <a:pt x="1643" y="1105"/>
                  </a:lnTo>
                  <a:lnTo>
                    <a:pt x="1643" y="1109"/>
                  </a:lnTo>
                  <a:lnTo>
                    <a:pt x="1647" y="1114"/>
                  </a:lnTo>
                  <a:lnTo>
                    <a:pt x="1647" y="1118"/>
                  </a:lnTo>
                  <a:lnTo>
                    <a:pt x="1651" y="1122"/>
                  </a:lnTo>
                  <a:lnTo>
                    <a:pt x="1655" y="1122"/>
                  </a:lnTo>
                  <a:lnTo>
                    <a:pt x="1655" y="1126"/>
                  </a:lnTo>
                  <a:lnTo>
                    <a:pt x="1668" y="1139"/>
                  </a:lnTo>
                  <a:lnTo>
                    <a:pt x="1672" y="1143"/>
                  </a:lnTo>
                  <a:lnTo>
                    <a:pt x="1672" y="1148"/>
                  </a:lnTo>
                  <a:lnTo>
                    <a:pt x="1672" y="1156"/>
                  </a:lnTo>
                  <a:lnTo>
                    <a:pt x="1672" y="1164"/>
                  </a:lnTo>
                  <a:lnTo>
                    <a:pt x="1672" y="1169"/>
                  </a:lnTo>
                  <a:lnTo>
                    <a:pt x="1677" y="1181"/>
                  </a:lnTo>
                  <a:lnTo>
                    <a:pt x="1681" y="1190"/>
                  </a:lnTo>
                  <a:lnTo>
                    <a:pt x="1685" y="1224"/>
                  </a:lnTo>
                  <a:lnTo>
                    <a:pt x="1689" y="1236"/>
                  </a:lnTo>
                  <a:lnTo>
                    <a:pt x="1689" y="1253"/>
                  </a:lnTo>
                  <a:lnTo>
                    <a:pt x="1689" y="1258"/>
                  </a:lnTo>
                  <a:lnTo>
                    <a:pt x="1689" y="1262"/>
                  </a:lnTo>
                  <a:lnTo>
                    <a:pt x="1689" y="1266"/>
                  </a:lnTo>
                  <a:lnTo>
                    <a:pt x="1689" y="1270"/>
                  </a:lnTo>
                  <a:lnTo>
                    <a:pt x="1685" y="1275"/>
                  </a:lnTo>
                  <a:lnTo>
                    <a:pt x="1681" y="1279"/>
                  </a:lnTo>
                  <a:lnTo>
                    <a:pt x="1677" y="1283"/>
                  </a:lnTo>
                  <a:lnTo>
                    <a:pt x="1672" y="1283"/>
                  </a:lnTo>
                  <a:lnTo>
                    <a:pt x="1668" y="1287"/>
                  </a:lnTo>
                  <a:lnTo>
                    <a:pt x="1668" y="1283"/>
                  </a:lnTo>
                  <a:lnTo>
                    <a:pt x="1664" y="1283"/>
                  </a:lnTo>
                  <a:lnTo>
                    <a:pt x="1660" y="1283"/>
                  </a:lnTo>
                  <a:lnTo>
                    <a:pt x="1655" y="1279"/>
                  </a:lnTo>
                  <a:lnTo>
                    <a:pt x="1651" y="1275"/>
                  </a:lnTo>
                  <a:lnTo>
                    <a:pt x="1651" y="1270"/>
                  </a:lnTo>
                  <a:lnTo>
                    <a:pt x="1647" y="1270"/>
                  </a:lnTo>
                  <a:lnTo>
                    <a:pt x="1643" y="1275"/>
                  </a:lnTo>
                  <a:lnTo>
                    <a:pt x="1643" y="1279"/>
                  </a:lnTo>
                  <a:lnTo>
                    <a:pt x="1638" y="1279"/>
                  </a:lnTo>
                  <a:lnTo>
                    <a:pt x="1638" y="1283"/>
                  </a:lnTo>
                  <a:lnTo>
                    <a:pt x="1638" y="1287"/>
                  </a:lnTo>
                  <a:lnTo>
                    <a:pt x="1638" y="1291"/>
                  </a:lnTo>
                  <a:lnTo>
                    <a:pt x="1638" y="1300"/>
                  </a:lnTo>
                  <a:lnTo>
                    <a:pt x="1638" y="1313"/>
                  </a:lnTo>
                  <a:lnTo>
                    <a:pt x="1638" y="1321"/>
                  </a:lnTo>
                  <a:lnTo>
                    <a:pt x="1638" y="1325"/>
                  </a:lnTo>
                  <a:lnTo>
                    <a:pt x="1638" y="1330"/>
                  </a:lnTo>
                  <a:lnTo>
                    <a:pt x="1634" y="1334"/>
                  </a:lnTo>
                  <a:lnTo>
                    <a:pt x="1634" y="1342"/>
                  </a:lnTo>
                  <a:lnTo>
                    <a:pt x="1621" y="1380"/>
                  </a:lnTo>
                  <a:lnTo>
                    <a:pt x="1621" y="1389"/>
                  </a:lnTo>
                  <a:lnTo>
                    <a:pt x="1617" y="1397"/>
                  </a:lnTo>
                  <a:lnTo>
                    <a:pt x="1617" y="1410"/>
                  </a:lnTo>
                  <a:lnTo>
                    <a:pt x="1617" y="1414"/>
                  </a:lnTo>
                  <a:lnTo>
                    <a:pt x="1617" y="1427"/>
                  </a:lnTo>
                  <a:lnTo>
                    <a:pt x="1621" y="1435"/>
                  </a:lnTo>
                  <a:lnTo>
                    <a:pt x="1621" y="1440"/>
                  </a:lnTo>
                  <a:lnTo>
                    <a:pt x="1621" y="1448"/>
                  </a:lnTo>
                  <a:lnTo>
                    <a:pt x="1626" y="1457"/>
                  </a:lnTo>
                  <a:lnTo>
                    <a:pt x="1630" y="1465"/>
                  </a:lnTo>
                  <a:lnTo>
                    <a:pt x="1621" y="1469"/>
                  </a:lnTo>
                  <a:lnTo>
                    <a:pt x="1609" y="1474"/>
                  </a:lnTo>
                  <a:lnTo>
                    <a:pt x="1571" y="1490"/>
                  </a:lnTo>
                  <a:lnTo>
                    <a:pt x="1554" y="1495"/>
                  </a:lnTo>
                  <a:lnTo>
                    <a:pt x="1528" y="1503"/>
                  </a:lnTo>
                  <a:lnTo>
                    <a:pt x="1507" y="1512"/>
                  </a:lnTo>
                  <a:lnTo>
                    <a:pt x="1490" y="1516"/>
                  </a:lnTo>
                  <a:lnTo>
                    <a:pt x="1478" y="1520"/>
                  </a:lnTo>
                  <a:lnTo>
                    <a:pt x="1465" y="1520"/>
                  </a:lnTo>
                  <a:lnTo>
                    <a:pt x="1456" y="1520"/>
                  </a:lnTo>
                  <a:lnTo>
                    <a:pt x="1439" y="1524"/>
                  </a:lnTo>
                  <a:lnTo>
                    <a:pt x="1427" y="1524"/>
                  </a:lnTo>
                  <a:lnTo>
                    <a:pt x="1372" y="1533"/>
                  </a:lnTo>
                  <a:lnTo>
                    <a:pt x="1359" y="1537"/>
                  </a:lnTo>
                  <a:lnTo>
                    <a:pt x="1351" y="1537"/>
                  </a:lnTo>
                  <a:lnTo>
                    <a:pt x="1346" y="1537"/>
                  </a:lnTo>
                  <a:lnTo>
                    <a:pt x="1338" y="1537"/>
                  </a:lnTo>
                  <a:lnTo>
                    <a:pt x="1334" y="1537"/>
                  </a:lnTo>
                  <a:lnTo>
                    <a:pt x="1329" y="1537"/>
                  </a:lnTo>
                  <a:lnTo>
                    <a:pt x="1321" y="1537"/>
                  </a:lnTo>
                  <a:lnTo>
                    <a:pt x="1317" y="1537"/>
                  </a:lnTo>
                  <a:lnTo>
                    <a:pt x="1312" y="1533"/>
                  </a:lnTo>
                  <a:lnTo>
                    <a:pt x="1308" y="1533"/>
                  </a:lnTo>
                  <a:lnTo>
                    <a:pt x="1308" y="1529"/>
                  </a:lnTo>
                  <a:lnTo>
                    <a:pt x="1304" y="1529"/>
                  </a:lnTo>
                  <a:lnTo>
                    <a:pt x="1304" y="1524"/>
                  </a:lnTo>
                  <a:lnTo>
                    <a:pt x="1304" y="1520"/>
                  </a:lnTo>
                  <a:lnTo>
                    <a:pt x="1308" y="1516"/>
                  </a:lnTo>
                  <a:lnTo>
                    <a:pt x="1308" y="1512"/>
                  </a:lnTo>
                  <a:lnTo>
                    <a:pt x="1312" y="1507"/>
                  </a:lnTo>
                  <a:lnTo>
                    <a:pt x="1317" y="1503"/>
                  </a:lnTo>
                  <a:lnTo>
                    <a:pt x="1317" y="1499"/>
                  </a:lnTo>
                  <a:lnTo>
                    <a:pt x="1321" y="1499"/>
                  </a:lnTo>
                  <a:lnTo>
                    <a:pt x="1325" y="1495"/>
                  </a:lnTo>
                  <a:lnTo>
                    <a:pt x="1334" y="1490"/>
                  </a:lnTo>
                  <a:lnTo>
                    <a:pt x="1342" y="1486"/>
                  </a:lnTo>
                  <a:lnTo>
                    <a:pt x="1359" y="1478"/>
                  </a:lnTo>
                  <a:lnTo>
                    <a:pt x="1367" y="1478"/>
                  </a:lnTo>
                  <a:lnTo>
                    <a:pt x="1376" y="1474"/>
                  </a:lnTo>
                  <a:lnTo>
                    <a:pt x="1384" y="1469"/>
                  </a:lnTo>
                  <a:lnTo>
                    <a:pt x="1389" y="1465"/>
                  </a:lnTo>
                  <a:lnTo>
                    <a:pt x="1401" y="1457"/>
                  </a:lnTo>
                  <a:lnTo>
                    <a:pt x="1410" y="1452"/>
                  </a:lnTo>
                  <a:lnTo>
                    <a:pt x="1414" y="1448"/>
                  </a:lnTo>
                  <a:lnTo>
                    <a:pt x="1418" y="1444"/>
                  </a:lnTo>
                  <a:lnTo>
                    <a:pt x="1423" y="1440"/>
                  </a:lnTo>
                  <a:lnTo>
                    <a:pt x="1427" y="1435"/>
                  </a:lnTo>
                  <a:lnTo>
                    <a:pt x="1427" y="1431"/>
                  </a:lnTo>
                  <a:lnTo>
                    <a:pt x="1431" y="1427"/>
                  </a:lnTo>
                  <a:lnTo>
                    <a:pt x="1435" y="1423"/>
                  </a:lnTo>
                  <a:lnTo>
                    <a:pt x="1435" y="1418"/>
                  </a:lnTo>
                  <a:lnTo>
                    <a:pt x="1435" y="1410"/>
                  </a:lnTo>
                  <a:lnTo>
                    <a:pt x="1439" y="1406"/>
                  </a:lnTo>
                  <a:lnTo>
                    <a:pt x="1439" y="1393"/>
                  </a:lnTo>
                  <a:lnTo>
                    <a:pt x="1444" y="1380"/>
                  </a:lnTo>
                  <a:lnTo>
                    <a:pt x="1444" y="1372"/>
                  </a:lnTo>
                  <a:lnTo>
                    <a:pt x="1444" y="1368"/>
                  </a:lnTo>
                  <a:lnTo>
                    <a:pt x="1444" y="1363"/>
                  </a:lnTo>
                  <a:lnTo>
                    <a:pt x="1444" y="1359"/>
                  </a:lnTo>
                  <a:lnTo>
                    <a:pt x="1439" y="1346"/>
                  </a:lnTo>
                  <a:lnTo>
                    <a:pt x="1439" y="1338"/>
                  </a:lnTo>
                  <a:lnTo>
                    <a:pt x="1439" y="1330"/>
                  </a:lnTo>
                  <a:lnTo>
                    <a:pt x="1439" y="1325"/>
                  </a:lnTo>
                  <a:lnTo>
                    <a:pt x="1444" y="1321"/>
                  </a:lnTo>
                  <a:lnTo>
                    <a:pt x="1444" y="1317"/>
                  </a:lnTo>
                  <a:lnTo>
                    <a:pt x="1444" y="1313"/>
                  </a:lnTo>
                  <a:lnTo>
                    <a:pt x="1448" y="1308"/>
                  </a:lnTo>
                  <a:lnTo>
                    <a:pt x="1448" y="1304"/>
                  </a:lnTo>
                  <a:lnTo>
                    <a:pt x="1452" y="1300"/>
                  </a:lnTo>
                  <a:lnTo>
                    <a:pt x="1456" y="1296"/>
                  </a:lnTo>
                  <a:lnTo>
                    <a:pt x="1452" y="1291"/>
                  </a:lnTo>
                  <a:lnTo>
                    <a:pt x="1452" y="1287"/>
                  </a:lnTo>
                  <a:lnTo>
                    <a:pt x="1448" y="1287"/>
                  </a:lnTo>
                  <a:lnTo>
                    <a:pt x="1444" y="1279"/>
                  </a:lnTo>
                  <a:lnTo>
                    <a:pt x="1439" y="1279"/>
                  </a:lnTo>
                  <a:lnTo>
                    <a:pt x="1435" y="1275"/>
                  </a:lnTo>
                  <a:lnTo>
                    <a:pt x="1431" y="1275"/>
                  </a:lnTo>
                  <a:lnTo>
                    <a:pt x="1423" y="1270"/>
                  </a:lnTo>
                  <a:lnTo>
                    <a:pt x="1418" y="1270"/>
                  </a:lnTo>
                  <a:lnTo>
                    <a:pt x="1410" y="1266"/>
                  </a:lnTo>
                  <a:lnTo>
                    <a:pt x="1406" y="1262"/>
                  </a:lnTo>
                  <a:lnTo>
                    <a:pt x="1384" y="1249"/>
                  </a:lnTo>
                  <a:lnTo>
                    <a:pt x="1376" y="1245"/>
                  </a:lnTo>
                  <a:lnTo>
                    <a:pt x="1372" y="1245"/>
                  </a:lnTo>
                  <a:lnTo>
                    <a:pt x="1367" y="1241"/>
                  </a:lnTo>
                  <a:lnTo>
                    <a:pt x="1363" y="1241"/>
                  </a:lnTo>
                  <a:lnTo>
                    <a:pt x="1351" y="1241"/>
                  </a:lnTo>
                  <a:lnTo>
                    <a:pt x="1346" y="1236"/>
                  </a:lnTo>
                  <a:lnTo>
                    <a:pt x="1342" y="1236"/>
                  </a:lnTo>
                  <a:lnTo>
                    <a:pt x="1338" y="1232"/>
                  </a:lnTo>
                  <a:lnTo>
                    <a:pt x="1334" y="1224"/>
                  </a:lnTo>
                  <a:lnTo>
                    <a:pt x="1329" y="1219"/>
                  </a:lnTo>
                  <a:lnTo>
                    <a:pt x="1325" y="1211"/>
                  </a:lnTo>
                  <a:lnTo>
                    <a:pt x="1321" y="1203"/>
                  </a:lnTo>
                  <a:lnTo>
                    <a:pt x="1321" y="1194"/>
                  </a:lnTo>
                  <a:lnTo>
                    <a:pt x="1317" y="1181"/>
                  </a:lnTo>
                  <a:lnTo>
                    <a:pt x="1312" y="1173"/>
                  </a:lnTo>
                  <a:lnTo>
                    <a:pt x="1312" y="1169"/>
                  </a:lnTo>
                  <a:lnTo>
                    <a:pt x="1308" y="1169"/>
                  </a:lnTo>
                  <a:lnTo>
                    <a:pt x="1304" y="1169"/>
                  </a:lnTo>
                  <a:lnTo>
                    <a:pt x="1295" y="1169"/>
                  </a:lnTo>
                  <a:lnTo>
                    <a:pt x="1287" y="1169"/>
                  </a:lnTo>
                  <a:lnTo>
                    <a:pt x="1270" y="1169"/>
                  </a:lnTo>
                  <a:lnTo>
                    <a:pt x="1236" y="1173"/>
                  </a:lnTo>
                  <a:lnTo>
                    <a:pt x="1173" y="1181"/>
                  </a:lnTo>
                  <a:lnTo>
                    <a:pt x="1152" y="1181"/>
                  </a:lnTo>
                  <a:lnTo>
                    <a:pt x="1135" y="1186"/>
                  </a:lnTo>
                  <a:lnTo>
                    <a:pt x="1130" y="1186"/>
                  </a:lnTo>
                  <a:lnTo>
                    <a:pt x="1122" y="1190"/>
                  </a:lnTo>
                  <a:lnTo>
                    <a:pt x="1118" y="1190"/>
                  </a:lnTo>
                  <a:lnTo>
                    <a:pt x="1109" y="1194"/>
                  </a:lnTo>
                  <a:lnTo>
                    <a:pt x="1105" y="1194"/>
                  </a:lnTo>
                  <a:lnTo>
                    <a:pt x="1092" y="1203"/>
                  </a:lnTo>
                  <a:lnTo>
                    <a:pt x="1084" y="1207"/>
                  </a:lnTo>
                  <a:lnTo>
                    <a:pt x="1075" y="1211"/>
                  </a:lnTo>
                  <a:lnTo>
                    <a:pt x="1063" y="1215"/>
                  </a:lnTo>
                  <a:lnTo>
                    <a:pt x="1050" y="1224"/>
                  </a:lnTo>
                  <a:lnTo>
                    <a:pt x="1012" y="1241"/>
                  </a:lnTo>
                  <a:lnTo>
                    <a:pt x="991" y="1249"/>
                  </a:lnTo>
                  <a:lnTo>
                    <a:pt x="978" y="1258"/>
                  </a:lnTo>
                  <a:lnTo>
                    <a:pt x="953" y="1270"/>
                  </a:lnTo>
                  <a:lnTo>
                    <a:pt x="931" y="1279"/>
                  </a:lnTo>
                  <a:lnTo>
                    <a:pt x="923" y="1287"/>
                  </a:lnTo>
                  <a:lnTo>
                    <a:pt x="914" y="1291"/>
                  </a:lnTo>
                  <a:lnTo>
                    <a:pt x="910" y="1291"/>
                  </a:lnTo>
                  <a:lnTo>
                    <a:pt x="902" y="1296"/>
                  </a:lnTo>
                  <a:lnTo>
                    <a:pt x="902" y="1300"/>
                  </a:lnTo>
                  <a:lnTo>
                    <a:pt x="898" y="1300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3"/>
                  </a:lnTo>
                  <a:lnTo>
                    <a:pt x="902" y="1317"/>
                  </a:lnTo>
                  <a:lnTo>
                    <a:pt x="902" y="1321"/>
                  </a:lnTo>
                  <a:lnTo>
                    <a:pt x="902" y="1325"/>
                  </a:lnTo>
                  <a:lnTo>
                    <a:pt x="902" y="1330"/>
                  </a:lnTo>
                  <a:lnTo>
                    <a:pt x="902" y="1334"/>
                  </a:lnTo>
                  <a:lnTo>
                    <a:pt x="898" y="1338"/>
                  </a:lnTo>
                  <a:lnTo>
                    <a:pt x="893" y="1342"/>
                  </a:lnTo>
                  <a:lnTo>
                    <a:pt x="889" y="1342"/>
                  </a:lnTo>
                  <a:lnTo>
                    <a:pt x="885" y="1346"/>
                  </a:lnTo>
                  <a:lnTo>
                    <a:pt x="881" y="1351"/>
                  </a:lnTo>
                  <a:lnTo>
                    <a:pt x="872" y="1355"/>
                  </a:lnTo>
                  <a:lnTo>
                    <a:pt x="838" y="1376"/>
                  </a:lnTo>
                  <a:lnTo>
                    <a:pt x="813" y="1393"/>
                  </a:lnTo>
                  <a:lnTo>
                    <a:pt x="800" y="1402"/>
                  </a:lnTo>
                  <a:lnTo>
                    <a:pt x="792" y="1406"/>
                  </a:lnTo>
                  <a:lnTo>
                    <a:pt x="783" y="1410"/>
                  </a:lnTo>
                  <a:lnTo>
                    <a:pt x="754" y="1423"/>
                  </a:lnTo>
                  <a:lnTo>
                    <a:pt x="732" y="1435"/>
                  </a:lnTo>
                  <a:lnTo>
                    <a:pt x="724" y="1444"/>
                  </a:lnTo>
                  <a:lnTo>
                    <a:pt x="711" y="1448"/>
                  </a:lnTo>
                  <a:lnTo>
                    <a:pt x="703" y="1452"/>
                  </a:lnTo>
                  <a:lnTo>
                    <a:pt x="694" y="1457"/>
                  </a:lnTo>
                  <a:lnTo>
                    <a:pt x="682" y="1457"/>
                  </a:lnTo>
                  <a:lnTo>
                    <a:pt x="677" y="1461"/>
                  </a:lnTo>
                  <a:lnTo>
                    <a:pt x="673" y="1461"/>
                  </a:lnTo>
                  <a:lnTo>
                    <a:pt x="665" y="1461"/>
                  </a:lnTo>
                  <a:lnTo>
                    <a:pt x="660" y="1461"/>
                  </a:lnTo>
                  <a:lnTo>
                    <a:pt x="656" y="1461"/>
                  </a:lnTo>
                  <a:lnTo>
                    <a:pt x="648" y="1461"/>
                  </a:lnTo>
                  <a:lnTo>
                    <a:pt x="639" y="1461"/>
                  </a:lnTo>
                  <a:lnTo>
                    <a:pt x="631" y="1461"/>
                  </a:lnTo>
                  <a:lnTo>
                    <a:pt x="627" y="1461"/>
                  </a:lnTo>
                  <a:lnTo>
                    <a:pt x="618" y="1461"/>
                  </a:lnTo>
                  <a:lnTo>
                    <a:pt x="610" y="1465"/>
                  </a:lnTo>
                  <a:lnTo>
                    <a:pt x="601" y="1469"/>
                  </a:lnTo>
                  <a:lnTo>
                    <a:pt x="584" y="1478"/>
                  </a:lnTo>
                  <a:lnTo>
                    <a:pt x="576" y="1482"/>
                  </a:lnTo>
                  <a:lnTo>
                    <a:pt x="576" y="1478"/>
                  </a:lnTo>
                  <a:lnTo>
                    <a:pt x="572" y="1478"/>
                  </a:lnTo>
                  <a:lnTo>
                    <a:pt x="572" y="1474"/>
                  </a:lnTo>
                  <a:lnTo>
                    <a:pt x="563" y="1469"/>
                  </a:lnTo>
                  <a:lnTo>
                    <a:pt x="559" y="1469"/>
                  </a:lnTo>
                  <a:lnTo>
                    <a:pt x="555" y="1465"/>
                  </a:lnTo>
                  <a:lnTo>
                    <a:pt x="546" y="1461"/>
                  </a:lnTo>
                  <a:lnTo>
                    <a:pt x="538" y="1461"/>
                  </a:lnTo>
                  <a:lnTo>
                    <a:pt x="533" y="1461"/>
                  </a:lnTo>
                  <a:lnTo>
                    <a:pt x="529" y="1461"/>
                  </a:lnTo>
                  <a:lnTo>
                    <a:pt x="517" y="1461"/>
                  </a:lnTo>
                  <a:lnTo>
                    <a:pt x="512" y="1461"/>
                  </a:lnTo>
                  <a:lnTo>
                    <a:pt x="508" y="1457"/>
                  </a:lnTo>
                  <a:lnTo>
                    <a:pt x="504" y="1452"/>
                  </a:lnTo>
                  <a:lnTo>
                    <a:pt x="500" y="1448"/>
                  </a:lnTo>
                  <a:lnTo>
                    <a:pt x="495" y="1431"/>
                  </a:lnTo>
                  <a:lnTo>
                    <a:pt x="491" y="1427"/>
                  </a:lnTo>
                  <a:lnTo>
                    <a:pt x="487" y="1418"/>
                  </a:lnTo>
                  <a:lnTo>
                    <a:pt x="483" y="1414"/>
                  </a:lnTo>
                  <a:lnTo>
                    <a:pt x="478" y="1410"/>
                  </a:lnTo>
                  <a:lnTo>
                    <a:pt x="474" y="1406"/>
                  </a:lnTo>
                  <a:lnTo>
                    <a:pt x="470" y="1402"/>
                  </a:lnTo>
                  <a:lnTo>
                    <a:pt x="462" y="1397"/>
                  </a:lnTo>
                  <a:lnTo>
                    <a:pt x="449" y="1389"/>
                  </a:lnTo>
                  <a:lnTo>
                    <a:pt x="436" y="1385"/>
                  </a:lnTo>
                  <a:lnTo>
                    <a:pt x="423" y="1376"/>
                  </a:lnTo>
                  <a:lnTo>
                    <a:pt x="411" y="1372"/>
                  </a:lnTo>
                  <a:lnTo>
                    <a:pt x="402" y="1368"/>
                  </a:lnTo>
                  <a:lnTo>
                    <a:pt x="394" y="1363"/>
                  </a:lnTo>
                  <a:lnTo>
                    <a:pt x="385" y="1359"/>
                  </a:lnTo>
                  <a:lnTo>
                    <a:pt x="360" y="1351"/>
                  </a:lnTo>
                  <a:lnTo>
                    <a:pt x="351" y="1346"/>
                  </a:lnTo>
                  <a:lnTo>
                    <a:pt x="343" y="1342"/>
                  </a:lnTo>
                  <a:lnTo>
                    <a:pt x="313" y="1330"/>
                  </a:lnTo>
                  <a:lnTo>
                    <a:pt x="296" y="1321"/>
                  </a:lnTo>
                  <a:lnTo>
                    <a:pt x="279" y="1317"/>
                  </a:lnTo>
                  <a:lnTo>
                    <a:pt x="271" y="1313"/>
                  </a:lnTo>
                  <a:lnTo>
                    <a:pt x="263" y="1308"/>
                  </a:lnTo>
                  <a:lnTo>
                    <a:pt x="258" y="1304"/>
                  </a:lnTo>
                  <a:lnTo>
                    <a:pt x="250" y="1300"/>
                  </a:lnTo>
                  <a:lnTo>
                    <a:pt x="241" y="1296"/>
                  </a:lnTo>
                  <a:lnTo>
                    <a:pt x="237" y="1291"/>
                  </a:lnTo>
                  <a:lnTo>
                    <a:pt x="229" y="1287"/>
                  </a:lnTo>
                  <a:lnTo>
                    <a:pt x="220" y="1279"/>
                  </a:lnTo>
                  <a:lnTo>
                    <a:pt x="216" y="1275"/>
                  </a:lnTo>
                  <a:lnTo>
                    <a:pt x="212" y="1270"/>
                  </a:lnTo>
                  <a:lnTo>
                    <a:pt x="208" y="1266"/>
                  </a:lnTo>
                  <a:lnTo>
                    <a:pt x="203" y="1262"/>
                  </a:lnTo>
                  <a:lnTo>
                    <a:pt x="203" y="1258"/>
                  </a:lnTo>
                  <a:lnTo>
                    <a:pt x="199" y="1253"/>
                  </a:lnTo>
                  <a:lnTo>
                    <a:pt x="199" y="1249"/>
                  </a:lnTo>
                  <a:lnTo>
                    <a:pt x="195" y="1245"/>
                  </a:lnTo>
                  <a:lnTo>
                    <a:pt x="195" y="1236"/>
                  </a:lnTo>
                  <a:lnTo>
                    <a:pt x="191" y="1219"/>
                  </a:lnTo>
                  <a:lnTo>
                    <a:pt x="191" y="1215"/>
                  </a:lnTo>
                  <a:lnTo>
                    <a:pt x="186" y="1207"/>
                  </a:lnTo>
                  <a:lnTo>
                    <a:pt x="186" y="1203"/>
                  </a:lnTo>
                  <a:lnTo>
                    <a:pt x="182" y="1198"/>
                  </a:lnTo>
                  <a:lnTo>
                    <a:pt x="178" y="1194"/>
                  </a:lnTo>
                  <a:lnTo>
                    <a:pt x="174" y="1190"/>
                  </a:lnTo>
                  <a:lnTo>
                    <a:pt x="169" y="1186"/>
                  </a:lnTo>
                  <a:lnTo>
                    <a:pt x="165" y="1177"/>
                  </a:lnTo>
                  <a:lnTo>
                    <a:pt x="161" y="1173"/>
                  </a:lnTo>
                  <a:lnTo>
                    <a:pt x="152" y="1169"/>
                  </a:lnTo>
                  <a:lnTo>
                    <a:pt x="148" y="1160"/>
                  </a:lnTo>
                  <a:lnTo>
                    <a:pt x="140" y="1156"/>
                  </a:lnTo>
                  <a:lnTo>
                    <a:pt x="136" y="1152"/>
                  </a:lnTo>
                  <a:lnTo>
                    <a:pt x="131" y="1152"/>
                  </a:lnTo>
                  <a:lnTo>
                    <a:pt x="127" y="1148"/>
                  </a:lnTo>
                  <a:lnTo>
                    <a:pt x="123" y="1148"/>
                  </a:lnTo>
                  <a:lnTo>
                    <a:pt x="114" y="1148"/>
                  </a:lnTo>
                  <a:lnTo>
                    <a:pt x="110" y="1148"/>
                  </a:lnTo>
                  <a:lnTo>
                    <a:pt x="102" y="1148"/>
                  </a:lnTo>
                  <a:lnTo>
                    <a:pt x="93" y="1148"/>
                  </a:lnTo>
                  <a:lnTo>
                    <a:pt x="89" y="1148"/>
                  </a:lnTo>
                  <a:lnTo>
                    <a:pt x="81" y="1152"/>
                  </a:lnTo>
                  <a:lnTo>
                    <a:pt x="72" y="1156"/>
                  </a:lnTo>
                  <a:lnTo>
                    <a:pt x="68" y="1156"/>
                  </a:lnTo>
                  <a:lnTo>
                    <a:pt x="59" y="1160"/>
                  </a:lnTo>
                  <a:lnTo>
                    <a:pt x="51" y="1164"/>
                  </a:lnTo>
                  <a:lnTo>
                    <a:pt x="51" y="1169"/>
                  </a:lnTo>
                  <a:lnTo>
                    <a:pt x="47" y="1156"/>
                  </a:lnTo>
                  <a:lnTo>
                    <a:pt x="47" y="1143"/>
                  </a:lnTo>
                  <a:lnTo>
                    <a:pt x="47" y="1122"/>
                  </a:lnTo>
                  <a:lnTo>
                    <a:pt x="42" y="1101"/>
                  </a:lnTo>
                  <a:lnTo>
                    <a:pt x="38" y="1084"/>
                  </a:lnTo>
                  <a:lnTo>
                    <a:pt x="38" y="1071"/>
                  </a:lnTo>
                  <a:lnTo>
                    <a:pt x="38" y="1054"/>
                  </a:lnTo>
                  <a:lnTo>
                    <a:pt x="38" y="1046"/>
                  </a:lnTo>
                  <a:lnTo>
                    <a:pt x="38" y="1042"/>
                  </a:lnTo>
                  <a:lnTo>
                    <a:pt x="34" y="1037"/>
                  </a:lnTo>
                  <a:lnTo>
                    <a:pt x="34" y="1029"/>
                  </a:lnTo>
                  <a:lnTo>
                    <a:pt x="34" y="1025"/>
                  </a:lnTo>
                  <a:lnTo>
                    <a:pt x="30" y="1020"/>
                  </a:lnTo>
                  <a:lnTo>
                    <a:pt x="30" y="1012"/>
                  </a:lnTo>
                  <a:lnTo>
                    <a:pt x="30" y="987"/>
                  </a:lnTo>
                  <a:lnTo>
                    <a:pt x="30" y="978"/>
                  </a:lnTo>
                  <a:lnTo>
                    <a:pt x="25" y="970"/>
                  </a:lnTo>
                  <a:lnTo>
                    <a:pt x="25" y="961"/>
                  </a:lnTo>
                  <a:lnTo>
                    <a:pt x="21" y="957"/>
                  </a:lnTo>
                  <a:lnTo>
                    <a:pt x="21" y="953"/>
                  </a:lnTo>
                  <a:lnTo>
                    <a:pt x="21" y="949"/>
                  </a:lnTo>
                  <a:lnTo>
                    <a:pt x="0" y="88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8" name="Freeform 34"/>
            <p:cNvSpPr>
              <a:spLocks/>
            </p:cNvSpPr>
            <p:nvPr/>
          </p:nvSpPr>
          <p:spPr bwMode="auto">
            <a:xfrm>
              <a:off x="933731" y="2466225"/>
              <a:ext cx="415041" cy="492421"/>
            </a:xfrm>
            <a:custGeom>
              <a:avLst/>
              <a:gdLst>
                <a:gd name="T0" fmla="*/ 17 w 1312"/>
                <a:gd name="T1" fmla="*/ 389 h 1554"/>
                <a:gd name="T2" fmla="*/ 55 w 1312"/>
                <a:gd name="T3" fmla="*/ 317 h 1554"/>
                <a:gd name="T4" fmla="*/ 72 w 1312"/>
                <a:gd name="T5" fmla="*/ 228 h 1554"/>
                <a:gd name="T6" fmla="*/ 101 w 1312"/>
                <a:gd name="T7" fmla="*/ 178 h 1554"/>
                <a:gd name="T8" fmla="*/ 194 w 1312"/>
                <a:gd name="T9" fmla="*/ 106 h 1554"/>
                <a:gd name="T10" fmla="*/ 220 w 1312"/>
                <a:gd name="T11" fmla="*/ 38 h 1554"/>
                <a:gd name="T12" fmla="*/ 232 w 1312"/>
                <a:gd name="T13" fmla="*/ 0 h 1554"/>
                <a:gd name="T14" fmla="*/ 321 w 1312"/>
                <a:gd name="T15" fmla="*/ 85 h 1554"/>
                <a:gd name="T16" fmla="*/ 639 w 1312"/>
                <a:gd name="T17" fmla="*/ 279 h 1554"/>
                <a:gd name="T18" fmla="*/ 707 w 1312"/>
                <a:gd name="T19" fmla="*/ 309 h 1554"/>
                <a:gd name="T20" fmla="*/ 825 w 1312"/>
                <a:gd name="T21" fmla="*/ 317 h 1554"/>
                <a:gd name="T22" fmla="*/ 931 w 1312"/>
                <a:gd name="T23" fmla="*/ 334 h 1554"/>
                <a:gd name="T24" fmla="*/ 1024 w 1312"/>
                <a:gd name="T25" fmla="*/ 330 h 1554"/>
                <a:gd name="T26" fmla="*/ 1088 w 1312"/>
                <a:gd name="T27" fmla="*/ 300 h 1554"/>
                <a:gd name="T28" fmla="*/ 1143 w 1312"/>
                <a:gd name="T29" fmla="*/ 326 h 1554"/>
                <a:gd name="T30" fmla="*/ 1240 w 1312"/>
                <a:gd name="T31" fmla="*/ 360 h 1554"/>
                <a:gd name="T32" fmla="*/ 1282 w 1312"/>
                <a:gd name="T33" fmla="*/ 389 h 1554"/>
                <a:gd name="T34" fmla="*/ 1270 w 1312"/>
                <a:gd name="T35" fmla="*/ 457 h 1554"/>
                <a:gd name="T36" fmla="*/ 1253 w 1312"/>
                <a:gd name="T37" fmla="*/ 529 h 1554"/>
                <a:gd name="T38" fmla="*/ 1278 w 1312"/>
                <a:gd name="T39" fmla="*/ 639 h 1554"/>
                <a:gd name="T40" fmla="*/ 1308 w 1312"/>
                <a:gd name="T41" fmla="*/ 698 h 1554"/>
                <a:gd name="T42" fmla="*/ 1265 w 1312"/>
                <a:gd name="T43" fmla="*/ 753 h 1554"/>
                <a:gd name="T44" fmla="*/ 1223 w 1312"/>
                <a:gd name="T45" fmla="*/ 813 h 1554"/>
                <a:gd name="T46" fmla="*/ 1181 w 1312"/>
                <a:gd name="T47" fmla="*/ 927 h 1554"/>
                <a:gd name="T48" fmla="*/ 1168 w 1312"/>
                <a:gd name="T49" fmla="*/ 974 h 1554"/>
                <a:gd name="T50" fmla="*/ 1020 w 1312"/>
                <a:gd name="T51" fmla="*/ 986 h 1554"/>
                <a:gd name="T52" fmla="*/ 910 w 1312"/>
                <a:gd name="T53" fmla="*/ 1007 h 1554"/>
                <a:gd name="T54" fmla="*/ 880 w 1312"/>
                <a:gd name="T55" fmla="*/ 1050 h 1554"/>
                <a:gd name="T56" fmla="*/ 906 w 1312"/>
                <a:gd name="T57" fmla="*/ 1092 h 1554"/>
                <a:gd name="T58" fmla="*/ 931 w 1312"/>
                <a:gd name="T59" fmla="*/ 1122 h 1554"/>
                <a:gd name="T60" fmla="*/ 910 w 1312"/>
                <a:gd name="T61" fmla="*/ 1198 h 1554"/>
                <a:gd name="T62" fmla="*/ 867 w 1312"/>
                <a:gd name="T63" fmla="*/ 1266 h 1554"/>
                <a:gd name="T64" fmla="*/ 804 w 1312"/>
                <a:gd name="T65" fmla="*/ 1355 h 1554"/>
                <a:gd name="T66" fmla="*/ 749 w 1312"/>
                <a:gd name="T67" fmla="*/ 1452 h 1554"/>
                <a:gd name="T68" fmla="*/ 715 w 1312"/>
                <a:gd name="T69" fmla="*/ 1469 h 1554"/>
                <a:gd name="T70" fmla="*/ 673 w 1312"/>
                <a:gd name="T71" fmla="*/ 1494 h 1554"/>
                <a:gd name="T72" fmla="*/ 613 w 1312"/>
                <a:gd name="T73" fmla="*/ 1477 h 1554"/>
                <a:gd name="T74" fmla="*/ 558 w 1312"/>
                <a:gd name="T75" fmla="*/ 1499 h 1554"/>
                <a:gd name="T76" fmla="*/ 520 w 1312"/>
                <a:gd name="T77" fmla="*/ 1532 h 1554"/>
                <a:gd name="T78" fmla="*/ 503 w 1312"/>
                <a:gd name="T79" fmla="*/ 1537 h 1554"/>
                <a:gd name="T80" fmla="*/ 508 w 1312"/>
                <a:gd name="T81" fmla="*/ 1494 h 1554"/>
                <a:gd name="T82" fmla="*/ 554 w 1312"/>
                <a:gd name="T83" fmla="*/ 1452 h 1554"/>
                <a:gd name="T84" fmla="*/ 537 w 1312"/>
                <a:gd name="T85" fmla="*/ 1405 h 1554"/>
                <a:gd name="T86" fmla="*/ 478 w 1312"/>
                <a:gd name="T87" fmla="*/ 1346 h 1554"/>
                <a:gd name="T88" fmla="*/ 431 w 1312"/>
                <a:gd name="T89" fmla="*/ 1329 h 1554"/>
                <a:gd name="T90" fmla="*/ 347 w 1312"/>
                <a:gd name="T91" fmla="*/ 1333 h 1554"/>
                <a:gd name="T92" fmla="*/ 266 w 1312"/>
                <a:gd name="T93" fmla="*/ 1346 h 1554"/>
                <a:gd name="T94" fmla="*/ 127 w 1312"/>
                <a:gd name="T95" fmla="*/ 1321 h 1554"/>
                <a:gd name="T96" fmla="*/ 93 w 1312"/>
                <a:gd name="T97" fmla="*/ 1291 h 1554"/>
                <a:gd name="T98" fmla="*/ 76 w 1312"/>
                <a:gd name="T99" fmla="*/ 1228 h 1554"/>
                <a:gd name="T100" fmla="*/ 42 w 1312"/>
                <a:gd name="T101" fmla="*/ 1160 h 1554"/>
                <a:gd name="T102" fmla="*/ 33 w 1312"/>
                <a:gd name="T103" fmla="*/ 1079 h 1554"/>
                <a:gd name="T104" fmla="*/ 59 w 1312"/>
                <a:gd name="T105" fmla="*/ 995 h 1554"/>
                <a:gd name="T106" fmla="*/ 122 w 1312"/>
                <a:gd name="T107" fmla="*/ 940 h 1554"/>
                <a:gd name="T108" fmla="*/ 165 w 1312"/>
                <a:gd name="T109" fmla="*/ 880 h 1554"/>
                <a:gd name="T110" fmla="*/ 186 w 1312"/>
                <a:gd name="T111" fmla="*/ 821 h 1554"/>
                <a:gd name="T112" fmla="*/ 177 w 1312"/>
                <a:gd name="T113" fmla="*/ 766 h 1554"/>
                <a:gd name="T114" fmla="*/ 135 w 1312"/>
                <a:gd name="T115" fmla="*/ 715 h 1554"/>
                <a:gd name="T116" fmla="*/ 67 w 1312"/>
                <a:gd name="T117" fmla="*/ 673 h 1554"/>
                <a:gd name="T118" fmla="*/ 42 w 1312"/>
                <a:gd name="T119" fmla="*/ 610 h 1554"/>
                <a:gd name="T120" fmla="*/ 8 w 1312"/>
                <a:gd name="T121" fmla="*/ 483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2" h="1554">
                  <a:moveTo>
                    <a:pt x="0" y="444"/>
                  </a:moveTo>
                  <a:lnTo>
                    <a:pt x="0" y="440"/>
                  </a:lnTo>
                  <a:lnTo>
                    <a:pt x="0" y="436"/>
                  </a:lnTo>
                  <a:lnTo>
                    <a:pt x="0" y="432"/>
                  </a:lnTo>
                  <a:lnTo>
                    <a:pt x="4" y="423"/>
                  </a:lnTo>
                  <a:lnTo>
                    <a:pt x="4" y="415"/>
                  </a:lnTo>
                  <a:lnTo>
                    <a:pt x="8" y="406"/>
                  </a:lnTo>
                  <a:lnTo>
                    <a:pt x="12" y="398"/>
                  </a:lnTo>
                  <a:lnTo>
                    <a:pt x="17" y="389"/>
                  </a:lnTo>
                  <a:lnTo>
                    <a:pt x="21" y="381"/>
                  </a:lnTo>
                  <a:lnTo>
                    <a:pt x="25" y="372"/>
                  </a:lnTo>
                  <a:lnTo>
                    <a:pt x="29" y="364"/>
                  </a:lnTo>
                  <a:lnTo>
                    <a:pt x="38" y="351"/>
                  </a:lnTo>
                  <a:lnTo>
                    <a:pt x="42" y="343"/>
                  </a:lnTo>
                  <a:lnTo>
                    <a:pt x="46" y="339"/>
                  </a:lnTo>
                  <a:lnTo>
                    <a:pt x="50" y="330"/>
                  </a:lnTo>
                  <a:lnTo>
                    <a:pt x="55" y="326"/>
                  </a:lnTo>
                  <a:lnTo>
                    <a:pt x="55" y="317"/>
                  </a:lnTo>
                  <a:lnTo>
                    <a:pt x="59" y="309"/>
                  </a:lnTo>
                  <a:lnTo>
                    <a:pt x="59" y="305"/>
                  </a:lnTo>
                  <a:lnTo>
                    <a:pt x="63" y="296"/>
                  </a:lnTo>
                  <a:lnTo>
                    <a:pt x="63" y="292"/>
                  </a:lnTo>
                  <a:lnTo>
                    <a:pt x="63" y="279"/>
                  </a:lnTo>
                  <a:lnTo>
                    <a:pt x="67" y="254"/>
                  </a:lnTo>
                  <a:lnTo>
                    <a:pt x="72" y="245"/>
                  </a:lnTo>
                  <a:lnTo>
                    <a:pt x="72" y="237"/>
                  </a:lnTo>
                  <a:lnTo>
                    <a:pt x="72" y="228"/>
                  </a:lnTo>
                  <a:lnTo>
                    <a:pt x="76" y="224"/>
                  </a:lnTo>
                  <a:lnTo>
                    <a:pt x="76" y="216"/>
                  </a:lnTo>
                  <a:lnTo>
                    <a:pt x="80" y="212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9" y="195"/>
                  </a:lnTo>
                  <a:lnTo>
                    <a:pt x="93" y="190"/>
                  </a:lnTo>
                  <a:lnTo>
                    <a:pt x="97" y="182"/>
                  </a:lnTo>
                  <a:lnTo>
                    <a:pt x="101" y="178"/>
                  </a:lnTo>
                  <a:lnTo>
                    <a:pt x="110" y="173"/>
                  </a:lnTo>
                  <a:lnTo>
                    <a:pt x="114" y="169"/>
                  </a:lnTo>
                  <a:lnTo>
                    <a:pt x="122" y="161"/>
                  </a:lnTo>
                  <a:lnTo>
                    <a:pt x="131" y="157"/>
                  </a:lnTo>
                  <a:lnTo>
                    <a:pt x="169" y="127"/>
                  </a:lnTo>
                  <a:lnTo>
                    <a:pt x="177" y="118"/>
                  </a:lnTo>
                  <a:lnTo>
                    <a:pt x="182" y="114"/>
                  </a:lnTo>
                  <a:lnTo>
                    <a:pt x="190" y="110"/>
                  </a:lnTo>
                  <a:lnTo>
                    <a:pt x="194" y="106"/>
                  </a:lnTo>
                  <a:lnTo>
                    <a:pt x="199" y="97"/>
                  </a:lnTo>
                  <a:lnTo>
                    <a:pt x="207" y="93"/>
                  </a:lnTo>
                  <a:lnTo>
                    <a:pt x="207" y="89"/>
                  </a:lnTo>
                  <a:lnTo>
                    <a:pt x="211" y="80"/>
                  </a:lnTo>
                  <a:lnTo>
                    <a:pt x="216" y="72"/>
                  </a:lnTo>
                  <a:lnTo>
                    <a:pt x="216" y="63"/>
                  </a:lnTo>
                  <a:lnTo>
                    <a:pt x="220" y="55"/>
                  </a:lnTo>
                  <a:lnTo>
                    <a:pt x="220" y="46"/>
                  </a:lnTo>
                  <a:lnTo>
                    <a:pt x="220" y="38"/>
                  </a:lnTo>
                  <a:lnTo>
                    <a:pt x="216" y="29"/>
                  </a:lnTo>
                  <a:lnTo>
                    <a:pt x="216" y="21"/>
                  </a:lnTo>
                  <a:lnTo>
                    <a:pt x="211" y="17"/>
                  </a:lnTo>
                  <a:lnTo>
                    <a:pt x="211" y="8"/>
                  </a:lnTo>
                  <a:lnTo>
                    <a:pt x="207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37" y="4"/>
                  </a:lnTo>
                  <a:lnTo>
                    <a:pt x="254" y="21"/>
                  </a:lnTo>
                  <a:lnTo>
                    <a:pt x="271" y="34"/>
                  </a:lnTo>
                  <a:lnTo>
                    <a:pt x="287" y="51"/>
                  </a:lnTo>
                  <a:lnTo>
                    <a:pt x="300" y="63"/>
                  </a:lnTo>
                  <a:lnTo>
                    <a:pt x="309" y="72"/>
                  </a:lnTo>
                  <a:lnTo>
                    <a:pt x="317" y="80"/>
                  </a:lnTo>
                  <a:lnTo>
                    <a:pt x="321" y="85"/>
                  </a:lnTo>
                  <a:lnTo>
                    <a:pt x="334" y="93"/>
                  </a:lnTo>
                  <a:lnTo>
                    <a:pt x="338" y="97"/>
                  </a:lnTo>
                  <a:lnTo>
                    <a:pt x="351" y="106"/>
                  </a:lnTo>
                  <a:lnTo>
                    <a:pt x="389" y="127"/>
                  </a:lnTo>
                  <a:lnTo>
                    <a:pt x="436" y="157"/>
                  </a:lnTo>
                  <a:lnTo>
                    <a:pt x="486" y="186"/>
                  </a:lnTo>
                  <a:lnTo>
                    <a:pt x="550" y="224"/>
                  </a:lnTo>
                  <a:lnTo>
                    <a:pt x="613" y="267"/>
                  </a:lnTo>
                  <a:lnTo>
                    <a:pt x="639" y="279"/>
                  </a:lnTo>
                  <a:lnTo>
                    <a:pt x="652" y="288"/>
                  </a:lnTo>
                  <a:lnTo>
                    <a:pt x="660" y="292"/>
                  </a:lnTo>
                  <a:lnTo>
                    <a:pt x="668" y="296"/>
                  </a:lnTo>
                  <a:lnTo>
                    <a:pt x="677" y="296"/>
                  </a:lnTo>
                  <a:lnTo>
                    <a:pt x="685" y="300"/>
                  </a:lnTo>
                  <a:lnTo>
                    <a:pt x="690" y="305"/>
                  </a:lnTo>
                  <a:lnTo>
                    <a:pt x="694" y="305"/>
                  </a:lnTo>
                  <a:lnTo>
                    <a:pt x="702" y="305"/>
                  </a:lnTo>
                  <a:lnTo>
                    <a:pt x="707" y="309"/>
                  </a:lnTo>
                  <a:lnTo>
                    <a:pt x="715" y="309"/>
                  </a:lnTo>
                  <a:lnTo>
                    <a:pt x="719" y="309"/>
                  </a:lnTo>
                  <a:lnTo>
                    <a:pt x="728" y="313"/>
                  </a:lnTo>
                  <a:lnTo>
                    <a:pt x="736" y="313"/>
                  </a:lnTo>
                  <a:lnTo>
                    <a:pt x="749" y="313"/>
                  </a:lnTo>
                  <a:lnTo>
                    <a:pt x="791" y="313"/>
                  </a:lnTo>
                  <a:lnTo>
                    <a:pt x="808" y="313"/>
                  </a:lnTo>
                  <a:lnTo>
                    <a:pt x="817" y="313"/>
                  </a:lnTo>
                  <a:lnTo>
                    <a:pt x="825" y="317"/>
                  </a:lnTo>
                  <a:lnTo>
                    <a:pt x="829" y="317"/>
                  </a:lnTo>
                  <a:lnTo>
                    <a:pt x="838" y="317"/>
                  </a:lnTo>
                  <a:lnTo>
                    <a:pt x="846" y="322"/>
                  </a:lnTo>
                  <a:lnTo>
                    <a:pt x="867" y="326"/>
                  </a:lnTo>
                  <a:lnTo>
                    <a:pt x="876" y="326"/>
                  </a:lnTo>
                  <a:lnTo>
                    <a:pt x="884" y="330"/>
                  </a:lnTo>
                  <a:lnTo>
                    <a:pt x="897" y="330"/>
                  </a:lnTo>
                  <a:lnTo>
                    <a:pt x="918" y="334"/>
                  </a:lnTo>
                  <a:lnTo>
                    <a:pt x="931" y="334"/>
                  </a:lnTo>
                  <a:lnTo>
                    <a:pt x="948" y="334"/>
                  </a:lnTo>
                  <a:lnTo>
                    <a:pt x="952" y="334"/>
                  </a:lnTo>
                  <a:lnTo>
                    <a:pt x="969" y="334"/>
                  </a:lnTo>
                  <a:lnTo>
                    <a:pt x="982" y="334"/>
                  </a:lnTo>
                  <a:lnTo>
                    <a:pt x="990" y="334"/>
                  </a:lnTo>
                  <a:lnTo>
                    <a:pt x="999" y="334"/>
                  </a:lnTo>
                  <a:lnTo>
                    <a:pt x="1007" y="330"/>
                  </a:lnTo>
                  <a:lnTo>
                    <a:pt x="1016" y="330"/>
                  </a:lnTo>
                  <a:lnTo>
                    <a:pt x="1024" y="330"/>
                  </a:lnTo>
                  <a:lnTo>
                    <a:pt x="1028" y="326"/>
                  </a:lnTo>
                  <a:lnTo>
                    <a:pt x="1037" y="326"/>
                  </a:lnTo>
                  <a:lnTo>
                    <a:pt x="1045" y="322"/>
                  </a:lnTo>
                  <a:lnTo>
                    <a:pt x="1050" y="317"/>
                  </a:lnTo>
                  <a:lnTo>
                    <a:pt x="1066" y="305"/>
                  </a:lnTo>
                  <a:lnTo>
                    <a:pt x="1071" y="305"/>
                  </a:lnTo>
                  <a:lnTo>
                    <a:pt x="1079" y="300"/>
                  </a:lnTo>
                  <a:lnTo>
                    <a:pt x="1083" y="300"/>
                  </a:lnTo>
                  <a:lnTo>
                    <a:pt x="1088" y="300"/>
                  </a:lnTo>
                  <a:lnTo>
                    <a:pt x="1092" y="296"/>
                  </a:lnTo>
                  <a:lnTo>
                    <a:pt x="1096" y="296"/>
                  </a:lnTo>
                  <a:lnTo>
                    <a:pt x="1100" y="300"/>
                  </a:lnTo>
                  <a:lnTo>
                    <a:pt x="1105" y="300"/>
                  </a:lnTo>
                  <a:lnTo>
                    <a:pt x="1109" y="305"/>
                  </a:lnTo>
                  <a:lnTo>
                    <a:pt x="1113" y="309"/>
                  </a:lnTo>
                  <a:lnTo>
                    <a:pt x="1130" y="317"/>
                  </a:lnTo>
                  <a:lnTo>
                    <a:pt x="1138" y="322"/>
                  </a:lnTo>
                  <a:lnTo>
                    <a:pt x="1143" y="326"/>
                  </a:lnTo>
                  <a:lnTo>
                    <a:pt x="1151" y="330"/>
                  </a:lnTo>
                  <a:lnTo>
                    <a:pt x="1155" y="330"/>
                  </a:lnTo>
                  <a:lnTo>
                    <a:pt x="1164" y="339"/>
                  </a:lnTo>
                  <a:lnTo>
                    <a:pt x="1181" y="343"/>
                  </a:lnTo>
                  <a:lnTo>
                    <a:pt x="1185" y="343"/>
                  </a:lnTo>
                  <a:lnTo>
                    <a:pt x="1198" y="347"/>
                  </a:lnTo>
                  <a:lnTo>
                    <a:pt x="1206" y="351"/>
                  </a:lnTo>
                  <a:lnTo>
                    <a:pt x="1232" y="360"/>
                  </a:lnTo>
                  <a:lnTo>
                    <a:pt x="1240" y="360"/>
                  </a:lnTo>
                  <a:lnTo>
                    <a:pt x="1244" y="364"/>
                  </a:lnTo>
                  <a:lnTo>
                    <a:pt x="1253" y="368"/>
                  </a:lnTo>
                  <a:lnTo>
                    <a:pt x="1261" y="368"/>
                  </a:lnTo>
                  <a:lnTo>
                    <a:pt x="1265" y="372"/>
                  </a:lnTo>
                  <a:lnTo>
                    <a:pt x="1270" y="372"/>
                  </a:lnTo>
                  <a:lnTo>
                    <a:pt x="1274" y="377"/>
                  </a:lnTo>
                  <a:lnTo>
                    <a:pt x="1278" y="381"/>
                  </a:lnTo>
                  <a:lnTo>
                    <a:pt x="1278" y="385"/>
                  </a:lnTo>
                  <a:lnTo>
                    <a:pt x="1282" y="389"/>
                  </a:lnTo>
                  <a:lnTo>
                    <a:pt x="1282" y="394"/>
                  </a:lnTo>
                  <a:lnTo>
                    <a:pt x="1282" y="398"/>
                  </a:lnTo>
                  <a:lnTo>
                    <a:pt x="1282" y="406"/>
                  </a:lnTo>
                  <a:lnTo>
                    <a:pt x="1282" y="411"/>
                  </a:lnTo>
                  <a:lnTo>
                    <a:pt x="1282" y="419"/>
                  </a:lnTo>
                  <a:lnTo>
                    <a:pt x="1282" y="423"/>
                  </a:lnTo>
                  <a:lnTo>
                    <a:pt x="1278" y="436"/>
                  </a:lnTo>
                  <a:lnTo>
                    <a:pt x="1274" y="444"/>
                  </a:lnTo>
                  <a:lnTo>
                    <a:pt x="1270" y="457"/>
                  </a:lnTo>
                  <a:lnTo>
                    <a:pt x="1265" y="466"/>
                  </a:lnTo>
                  <a:lnTo>
                    <a:pt x="1257" y="491"/>
                  </a:lnTo>
                  <a:lnTo>
                    <a:pt x="1257" y="495"/>
                  </a:lnTo>
                  <a:lnTo>
                    <a:pt x="1253" y="499"/>
                  </a:lnTo>
                  <a:lnTo>
                    <a:pt x="1253" y="508"/>
                  </a:lnTo>
                  <a:lnTo>
                    <a:pt x="1253" y="512"/>
                  </a:lnTo>
                  <a:lnTo>
                    <a:pt x="1253" y="516"/>
                  </a:lnTo>
                  <a:lnTo>
                    <a:pt x="1253" y="521"/>
                  </a:lnTo>
                  <a:lnTo>
                    <a:pt x="1253" y="529"/>
                  </a:lnTo>
                  <a:lnTo>
                    <a:pt x="1261" y="546"/>
                  </a:lnTo>
                  <a:lnTo>
                    <a:pt x="1261" y="554"/>
                  </a:lnTo>
                  <a:lnTo>
                    <a:pt x="1265" y="559"/>
                  </a:lnTo>
                  <a:lnTo>
                    <a:pt x="1265" y="567"/>
                  </a:lnTo>
                  <a:lnTo>
                    <a:pt x="1270" y="593"/>
                  </a:lnTo>
                  <a:lnTo>
                    <a:pt x="1274" y="605"/>
                  </a:lnTo>
                  <a:lnTo>
                    <a:pt x="1274" y="618"/>
                  </a:lnTo>
                  <a:lnTo>
                    <a:pt x="1274" y="626"/>
                  </a:lnTo>
                  <a:lnTo>
                    <a:pt x="1278" y="639"/>
                  </a:lnTo>
                  <a:lnTo>
                    <a:pt x="1282" y="652"/>
                  </a:lnTo>
                  <a:lnTo>
                    <a:pt x="1287" y="660"/>
                  </a:lnTo>
                  <a:lnTo>
                    <a:pt x="1291" y="665"/>
                  </a:lnTo>
                  <a:lnTo>
                    <a:pt x="1295" y="673"/>
                  </a:lnTo>
                  <a:lnTo>
                    <a:pt x="1299" y="681"/>
                  </a:lnTo>
                  <a:lnTo>
                    <a:pt x="1299" y="686"/>
                  </a:lnTo>
                  <a:lnTo>
                    <a:pt x="1304" y="694"/>
                  </a:lnTo>
                  <a:lnTo>
                    <a:pt x="1308" y="694"/>
                  </a:lnTo>
                  <a:lnTo>
                    <a:pt x="1308" y="698"/>
                  </a:lnTo>
                  <a:lnTo>
                    <a:pt x="1312" y="698"/>
                  </a:lnTo>
                  <a:lnTo>
                    <a:pt x="1312" y="703"/>
                  </a:lnTo>
                  <a:lnTo>
                    <a:pt x="1308" y="703"/>
                  </a:lnTo>
                  <a:lnTo>
                    <a:pt x="1308" y="707"/>
                  </a:lnTo>
                  <a:lnTo>
                    <a:pt x="1304" y="711"/>
                  </a:lnTo>
                  <a:lnTo>
                    <a:pt x="1299" y="720"/>
                  </a:lnTo>
                  <a:lnTo>
                    <a:pt x="1295" y="724"/>
                  </a:lnTo>
                  <a:lnTo>
                    <a:pt x="1274" y="745"/>
                  </a:lnTo>
                  <a:lnTo>
                    <a:pt x="1265" y="753"/>
                  </a:lnTo>
                  <a:lnTo>
                    <a:pt x="1257" y="762"/>
                  </a:lnTo>
                  <a:lnTo>
                    <a:pt x="1253" y="766"/>
                  </a:lnTo>
                  <a:lnTo>
                    <a:pt x="1244" y="775"/>
                  </a:lnTo>
                  <a:lnTo>
                    <a:pt x="1240" y="779"/>
                  </a:lnTo>
                  <a:lnTo>
                    <a:pt x="1236" y="787"/>
                  </a:lnTo>
                  <a:lnTo>
                    <a:pt x="1232" y="796"/>
                  </a:lnTo>
                  <a:lnTo>
                    <a:pt x="1227" y="800"/>
                  </a:lnTo>
                  <a:lnTo>
                    <a:pt x="1227" y="804"/>
                  </a:lnTo>
                  <a:lnTo>
                    <a:pt x="1223" y="813"/>
                  </a:lnTo>
                  <a:lnTo>
                    <a:pt x="1219" y="817"/>
                  </a:lnTo>
                  <a:lnTo>
                    <a:pt x="1215" y="830"/>
                  </a:lnTo>
                  <a:lnTo>
                    <a:pt x="1210" y="842"/>
                  </a:lnTo>
                  <a:lnTo>
                    <a:pt x="1198" y="872"/>
                  </a:lnTo>
                  <a:lnTo>
                    <a:pt x="1193" y="889"/>
                  </a:lnTo>
                  <a:lnTo>
                    <a:pt x="1185" y="910"/>
                  </a:lnTo>
                  <a:lnTo>
                    <a:pt x="1181" y="919"/>
                  </a:lnTo>
                  <a:lnTo>
                    <a:pt x="1181" y="923"/>
                  </a:lnTo>
                  <a:lnTo>
                    <a:pt x="1181" y="927"/>
                  </a:lnTo>
                  <a:lnTo>
                    <a:pt x="1177" y="936"/>
                  </a:lnTo>
                  <a:lnTo>
                    <a:pt x="1177" y="940"/>
                  </a:lnTo>
                  <a:lnTo>
                    <a:pt x="1177" y="948"/>
                  </a:lnTo>
                  <a:lnTo>
                    <a:pt x="1177" y="961"/>
                  </a:lnTo>
                  <a:lnTo>
                    <a:pt x="1177" y="965"/>
                  </a:lnTo>
                  <a:lnTo>
                    <a:pt x="1172" y="965"/>
                  </a:lnTo>
                  <a:lnTo>
                    <a:pt x="1172" y="969"/>
                  </a:lnTo>
                  <a:lnTo>
                    <a:pt x="1172" y="974"/>
                  </a:lnTo>
                  <a:lnTo>
                    <a:pt x="1168" y="974"/>
                  </a:lnTo>
                  <a:lnTo>
                    <a:pt x="1164" y="974"/>
                  </a:lnTo>
                  <a:lnTo>
                    <a:pt x="1160" y="978"/>
                  </a:lnTo>
                  <a:lnTo>
                    <a:pt x="1151" y="978"/>
                  </a:lnTo>
                  <a:lnTo>
                    <a:pt x="1143" y="978"/>
                  </a:lnTo>
                  <a:lnTo>
                    <a:pt x="1117" y="982"/>
                  </a:lnTo>
                  <a:lnTo>
                    <a:pt x="1092" y="982"/>
                  </a:lnTo>
                  <a:lnTo>
                    <a:pt x="1071" y="982"/>
                  </a:lnTo>
                  <a:lnTo>
                    <a:pt x="1033" y="986"/>
                  </a:lnTo>
                  <a:lnTo>
                    <a:pt x="1020" y="986"/>
                  </a:lnTo>
                  <a:lnTo>
                    <a:pt x="1011" y="986"/>
                  </a:lnTo>
                  <a:lnTo>
                    <a:pt x="1003" y="986"/>
                  </a:lnTo>
                  <a:lnTo>
                    <a:pt x="994" y="991"/>
                  </a:lnTo>
                  <a:lnTo>
                    <a:pt x="986" y="991"/>
                  </a:lnTo>
                  <a:lnTo>
                    <a:pt x="973" y="995"/>
                  </a:lnTo>
                  <a:lnTo>
                    <a:pt x="935" y="1003"/>
                  </a:lnTo>
                  <a:lnTo>
                    <a:pt x="927" y="1003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12"/>
                  </a:lnTo>
                  <a:lnTo>
                    <a:pt x="901" y="1012"/>
                  </a:lnTo>
                  <a:lnTo>
                    <a:pt x="897" y="1016"/>
                  </a:lnTo>
                  <a:lnTo>
                    <a:pt x="884" y="1020"/>
                  </a:lnTo>
                  <a:lnTo>
                    <a:pt x="880" y="1024"/>
                  </a:lnTo>
                  <a:lnTo>
                    <a:pt x="876" y="1029"/>
                  </a:lnTo>
                  <a:lnTo>
                    <a:pt x="876" y="1033"/>
                  </a:lnTo>
                  <a:lnTo>
                    <a:pt x="880" y="1037"/>
                  </a:lnTo>
                  <a:lnTo>
                    <a:pt x="880" y="1050"/>
                  </a:lnTo>
                  <a:lnTo>
                    <a:pt x="884" y="1054"/>
                  </a:lnTo>
                  <a:lnTo>
                    <a:pt x="884" y="1063"/>
                  </a:lnTo>
                  <a:lnTo>
                    <a:pt x="889" y="1071"/>
                  </a:lnTo>
                  <a:lnTo>
                    <a:pt x="893" y="1075"/>
                  </a:lnTo>
                  <a:lnTo>
                    <a:pt x="893" y="1079"/>
                  </a:lnTo>
                  <a:lnTo>
                    <a:pt x="897" y="1084"/>
                  </a:lnTo>
                  <a:lnTo>
                    <a:pt x="897" y="1088"/>
                  </a:lnTo>
                  <a:lnTo>
                    <a:pt x="901" y="1088"/>
                  </a:lnTo>
                  <a:lnTo>
                    <a:pt x="906" y="1092"/>
                  </a:lnTo>
                  <a:lnTo>
                    <a:pt x="918" y="1096"/>
                  </a:lnTo>
                  <a:lnTo>
                    <a:pt x="922" y="1096"/>
                  </a:lnTo>
                  <a:lnTo>
                    <a:pt x="927" y="1096"/>
                  </a:lnTo>
                  <a:lnTo>
                    <a:pt x="927" y="1101"/>
                  </a:lnTo>
                  <a:lnTo>
                    <a:pt x="927" y="1105"/>
                  </a:lnTo>
                  <a:lnTo>
                    <a:pt x="931" y="1109"/>
                  </a:lnTo>
                  <a:lnTo>
                    <a:pt x="931" y="1113"/>
                  </a:lnTo>
                  <a:lnTo>
                    <a:pt x="931" y="1118"/>
                  </a:lnTo>
                  <a:lnTo>
                    <a:pt x="931" y="1122"/>
                  </a:lnTo>
                  <a:lnTo>
                    <a:pt x="927" y="1126"/>
                  </a:lnTo>
                  <a:lnTo>
                    <a:pt x="927" y="1135"/>
                  </a:lnTo>
                  <a:lnTo>
                    <a:pt x="922" y="1139"/>
                  </a:lnTo>
                  <a:lnTo>
                    <a:pt x="922" y="1143"/>
                  </a:lnTo>
                  <a:lnTo>
                    <a:pt x="918" y="1156"/>
                  </a:lnTo>
                  <a:lnTo>
                    <a:pt x="914" y="1168"/>
                  </a:lnTo>
                  <a:lnTo>
                    <a:pt x="914" y="1173"/>
                  </a:lnTo>
                  <a:lnTo>
                    <a:pt x="910" y="1181"/>
                  </a:lnTo>
                  <a:lnTo>
                    <a:pt x="910" y="1198"/>
                  </a:lnTo>
                  <a:lnTo>
                    <a:pt x="906" y="1202"/>
                  </a:lnTo>
                  <a:lnTo>
                    <a:pt x="906" y="1206"/>
                  </a:lnTo>
                  <a:lnTo>
                    <a:pt x="906" y="1211"/>
                  </a:lnTo>
                  <a:lnTo>
                    <a:pt x="901" y="1215"/>
                  </a:lnTo>
                  <a:lnTo>
                    <a:pt x="897" y="1223"/>
                  </a:lnTo>
                  <a:lnTo>
                    <a:pt x="893" y="1232"/>
                  </a:lnTo>
                  <a:lnTo>
                    <a:pt x="884" y="1245"/>
                  </a:lnTo>
                  <a:lnTo>
                    <a:pt x="876" y="1253"/>
                  </a:lnTo>
                  <a:lnTo>
                    <a:pt x="867" y="1266"/>
                  </a:lnTo>
                  <a:lnTo>
                    <a:pt x="859" y="1274"/>
                  </a:lnTo>
                  <a:lnTo>
                    <a:pt x="851" y="1287"/>
                  </a:lnTo>
                  <a:lnTo>
                    <a:pt x="838" y="1304"/>
                  </a:lnTo>
                  <a:lnTo>
                    <a:pt x="829" y="1312"/>
                  </a:lnTo>
                  <a:lnTo>
                    <a:pt x="825" y="1321"/>
                  </a:lnTo>
                  <a:lnTo>
                    <a:pt x="817" y="1329"/>
                  </a:lnTo>
                  <a:lnTo>
                    <a:pt x="812" y="1338"/>
                  </a:lnTo>
                  <a:lnTo>
                    <a:pt x="804" y="1350"/>
                  </a:lnTo>
                  <a:lnTo>
                    <a:pt x="804" y="1355"/>
                  </a:lnTo>
                  <a:lnTo>
                    <a:pt x="800" y="1363"/>
                  </a:lnTo>
                  <a:lnTo>
                    <a:pt x="791" y="1376"/>
                  </a:lnTo>
                  <a:lnTo>
                    <a:pt x="774" y="1414"/>
                  </a:lnTo>
                  <a:lnTo>
                    <a:pt x="770" y="1422"/>
                  </a:lnTo>
                  <a:lnTo>
                    <a:pt x="766" y="1431"/>
                  </a:lnTo>
                  <a:lnTo>
                    <a:pt x="762" y="1439"/>
                  </a:lnTo>
                  <a:lnTo>
                    <a:pt x="757" y="1448"/>
                  </a:lnTo>
                  <a:lnTo>
                    <a:pt x="753" y="1448"/>
                  </a:lnTo>
                  <a:lnTo>
                    <a:pt x="749" y="1452"/>
                  </a:lnTo>
                  <a:lnTo>
                    <a:pt x="745" y="1456"/>
                  </a:lnTo>
                  <a:lnTo>
                    <a:pt x="745" y="1461"/>
                  </a:lnTo>
                  <a:lnTo>
                    <a:pt x="740" y="1461"/>
                  </a:lnTo>
                  <a:lnTo>
                    <a:pt x="736" y="1465"/>
                  </a:lnTo>
                  <a:lnTo>
                    <a:pt x="732" y="1465"/>
                  </a:lnTo>
                  <a:lnTo>
                    <a:pt x="728" y="1465"/>
                  </a:lnTo>
                  <a:lnTo>
                    <a:pt x="724" y="1465"/>
                  </a:lnTo>
                  <a:lnTo>
                    <a:pt x="719" y="1469"/>
                  </a:lnTo>
                  <a:lnTo>
                    <a:pt x="715" y="1469"/>
                  </a:lnTo>
                  <a:lnTo>
                    <a:pt x="698" y="1465"/>
                  </a:lnTo>
                  <a:lnTo>
                    <a:pt x="694" y="1465"/>
                  </a:lnTo>
                  <a:lnTo>
                    <a:pt x="690" y="1465"/>
                  </a:lnTo>
                  <a:lnTo>
                    <a:pt x="690" y="1469"/>
                  </a:lnTo>
                  <a:lnTo>
                    <a:pt x="685" y="1469"/>
                  </a:lnTo>
                  <a:lnTo>
                    <a:pt x="685" y="1473"/>
                  </a:lnTo>
                  <a:lnTo>
                    <a:pt x="681" y="1486"/>
                  </a:lnTo>
                  <a:lnTo>
                    <a:pt x="677" y="1490"/>
                  </a:lnTo>
                  <a:lnTo>
                    <a:pt x="673" y="1494"/>
                  </a:lnTo>
                  <a:lnTo>
                    <a:pt x="668" y="1494"/>
                  </a:lnTo>
                  <a:lnTo>
                    <a:pt x="664" y="1494"/>
                  </a:lnTo>
                  <a:lnTo>
                    <a:pt x="660" y="1490"/>
                  </a:lnTo>
                  <a:lnTo>
                    <a:pt x="656" y="1490"/>
                  </a:lnTo>
                  <a:lnTo>
                    <a:pt x="639" y="1482"/>
                  </a:lnTo>
                  <a:lnTo>
                    <a:pt x="630" y="1482"/>
                  </a:lnTo>
                  <a:lnTo>
                    <a:pt x="626" y="1477"/>
                  </a:lnTo>
                  <a:lnTo>
                    <a:pt x="618" y="1477"/>
                  </a:lnTo>
                  <a:lnTo>
                    <a:pt x="613" y="1477"/>
                  </a:lnTo>
                  <a:lnTo>
                    <a:pt x="609" y="1477"/>
                  </a:lnTo>
                  <a:lnTo>
                    <a:pt x="601" y="1477"/>
                  </a:lnTo>
                  <a:lnTo>
                    <a:pt x="597" y="1482"/>
                  </a:lnTo>
                  <a:lnTo>
                    <a:pt x="592" y="1482"/>
                  </a:lnTo>
                  <a:lnTo>
                    <a:pt x="588" y="1482"/>
                  </a:lnTo>
                  <a:lnTo>
                    <a:pt x="584" y="1486"/>
                  </a:lnTo>
                  <a:lnTo>
                    <a:pt x="575" y="1490"/>
                  </a:lnTo>
                  <a:lnTo>
                    <a:pt x="563" y="1494"/>
                  </a:lnTo>
                  <a:lnTo>
                    <a:pt x="558" y="1499"/>
                  </a:lnTo>
                  <a:lnTo>
                    <a:pt x="550" y="1503"/>
                  </a:lnTo>
                  <a:lnTo>
                    <a:pt x="541" y="1507"/>
                  </a:lnTo>
                  <a:lnTo>
                    <a:pt x="537" y="1511"/>
                  </a:lnTo>
                  <a:lnTo>
                    <a:pt x="533" y="1516"/>
                  </a:lnTo>
                  <a:lnTo>
                    <a:pt x="529" y="1516"/>
                  </a:lnTo>
                  <a:lnTo>
                    <a:pt x="529" y="1520"/>
                  </a:lnTo>
                  <a:lnTo>
                    <a:pt x="525" y="1524"/>
                  </a:lnTo>
                  <a:lnTo>
                    <a:pt x="520" y="1528"/>
                  </a:lnTo>
                  <a:lnTo>
                    <a:pt x="520" y="1532"/>
                  </a:lnTo>
                  <a:lnTo>
                    <a:pt x="516" y="1541"/>
                  </a:lnTo>
                  <a:lnTo>
                    <a:pt x="516" y="1545"/>
                  </a:lnTo>
                  <a:lnTo>
                    <a:pt x="512" y="1549"/>
                  </a:lnTo>
                  <a:lnTo>
                    <a:pt x="512" y="1554"/>
                  </a:lnTo>
                  <a:lnTo>
                    <a:pt x="512" y="1549"/>
                  </a:lnTo>
                  <a:lnTo>
                    <a:pt x="508" y="1549"/>
                  </a:lnTo>
                  <a:lnTo>
                    <a:pt x="508" y="1545"/>
                  </a:lnTo>
                  <a:lnTo>
                    <a:pt x="508" y="1541"/>
                  </a:lnTo>
                  <a:lnTo>
                    <a:pt x="503" y="1537"/>
                  </a:lnTo>
                  <a:lnTo>
                    <a:pt x="503" y="1528"/>
                  </a:lnTo>
                  <a:lnTo>
                    <a:pt x="503" y="1520"/>
                  </a:lnTo>
                  <a:lnTo>
                    <a:pt x="499" y="1516"/>
                  </a:lnTo>
                  <a:lnTo>
                    <a:pt x="499" y="1511"/>
                  </a:lnTo>
                  <a:lnTo>
                    <a:pt x="503" y="1507"/>
                  </a:lnTo>
                  <a:lnTo>
                    <a:pt x="503" y="1503"/>
                  </a:lnTo>
                  <a:lnTo>
                    <a:pt x="503" y="1499"/>
                  </a:lnTo>
                  <a:lnTo>
                    <a:pt x="508" y="1499"/>
                  </a:lnTo>
                  <a:lnTo>
                    <a:pt x="508" y="1494"/>
                  </a:lnTo>
                  <a:lnTo>
                    <a:pt x="516" y="1490"/>
                  </a:lnTo>
                  <a:lnTo>
                    <a:pt x="525" y="1482"/>
                  </a:lnTo>
                  <a:lnTo>
                    <a:pt x="533" y="1473"/>
                  </a:lnTo>
                  <a:lnTo>
                    <a:pt x="537" y="1473"/>
                  </a:lnTo>
                  <a:lnTo>
                    <a:pt x="546" y="1465"/>
                  </a:lnTo>
                  <a:lnTo>
                    <a:pt x="550" y="1465"/>
                  </a:lnTo>
                  <a:lnTo>
                    <a:pt x="550" y="1461"/>
                  </a:lnTo>
                  <a:lnTo>
                    <a:pt x="554" y="1456"/>
                  </a:lnTo>
                  <a:lnTo>
                    <a:pt x="554" y="1452"/>
                  </a:lnTo>
                  <a:lnTo>
                    <a:pt x="554" y="1448"/>
                  </a:lnTo>
                  <a:lnTo>
                    <a:pt x="554" y="1444"/>
                  </a:lnTo>
                  <a:lnTo>
                    <a:pt x="554" y="1439"/>
                  </a:lnTo>
                  <a:lnTo>
                    <a:pt x="554" y="1435"/>
                  </a:lnTo>
                  <a:lnTo>
                    <a:pt x="550" y="1427"/>
                  </a:lnTo>
                  <a:lnTo>
                    <a:pt x="546" y="1422"/>
                  </a:lnTo>
                  <a:lnTo>
                    <a:pt x="546" y="1418"/>
                  </a:lnTo>
                  <a:lnTo>
                    <a:pt x="541" y="1410"/>
                  </a:lnTo>
                  <a:lnTo>
                    <a:pt x="537" y="1405"/>
                  </a:lnTo>
                  <a:lnTo>
                    <a:pt x="529" y="1397"/>
                  </a:lnTo>
                  <a:lnTo>
                    <a:pt x="520" y="1384"/>
                  </a:lnTo>
                  <a:lnTo>
                    <a:pt x="512" y="1376"/>
                  </a:lnTo>
                  <a:lnTo>
                    <a:pt x="503" y="1367"/>
                  </a:lnTo>
                  <a:lnTo>
                    <a:pt x="495" y="1359"/>
                  </a:lnTo>
                  <a:lnTo>
                    <a:pt x="491" y="1355"/>
                  </a:lnTo>
                  <a:lnTo>
                    <a:pt x="486" y="1350"/>
                  </a:lnTo>
                  <a:lnTo>
                    <a:pt x="482" y="1346"/>
                  </a:lnTo>
                  <a:lnTo>
                    <a:pt x="478" y="1346"/>
                  </a:lnTo>
                  <a:lnTo>
                    <a:pt x="478" y="1342"/>
                  </a:lnTo>
                  <a:lnTo>
                    <a:pt x="474" y="1342"/>
                  </a:lnTo>
                  <a:lnTo>
                    <a:pt x="470" y="1338"/>
                  </a:lnTo>
                  <a:lnTo>
                    <a:pt x="461" y="1338"/>
                  </a:lnTo>
                  <a:lnTo>
                    <a:pt x="457" y="1333"/>
                  </a:lnTo>
                  <a:lnTo>
                    <a:pt x="448" y="1333"/>
                  </a:lnTo>
                  <a:lnTo>
                    <a:pt x="444" y="1333"/>
                  </a:lnTo>
                  <a:lnTo>
                    <a:pt x="440" y="1329"/>
                  </a:lnTo>
                  <a:lnTo>
                    <a:pt x="431" y="1329"/>
                  </a:lnTo>
                  <a:lnTo>
                    <a:pt x="427" y="1329"/>
                  </a:lnTo>
                  <a:lnTo>
                    <a:pt x="414" y="1329"/>
                  </a:lnTo>
                  <a:lnTo>
                    <a:pt x="402" y="1329"/>
                  </a:lnTo>
                  <a:lnTo>
                    <a:pt x="393" y="1329"/>
                  </a:lnTo>
                  <a:lnTo>
                    <a:pt x="385" y="1329"/>
                  </a:lnTo>
                  <a:lnTo>
                    <a:pt x="372" y="1329"/>
                  </a:lnTo>
                  <a:lnTo>
                    <a:pt x="364" y="1329"/>
                  </a:lnTo>
                  <a:lnTo>
                    <a:pt x="355" y="1333"/>
                  </a:lnTo>
                  <a:lnTo>
                    <a:pt x="347" y="1333"/>
                  </a:lnTo>
                  <a:lnTo>
                    <a:pt x="334" y="1338"/>
                  </a:lnTo>
                  <a:lnTo>
                    <a:pt x="317" y="1338"/>
                  </a:lnTo>
                  <a:lnTo>
                    <a:pt x="313" y="1342"/>
                  </a:lnTo>
                  <a:lnTo>
                    <a:pt x="304" y="1342"/>
                  </a:lnTo>
                  <a:lnTo>
                    <a:pt x="300" y="1342"/>
                  </a:lnTo>
                  <a:lnTo>
                    <a:pt x="292" y="1346"/>
                  </a:lnTo>
                  <a:lnTo>
                    <a:pt x="283" y="1346"/>
                  </a:lnTo>
                  <a:lnTo>
                    <a:pt x="275" y="1346"/>
                  </a:lnTo>
                  <a:lnTo>
                    <a:pt x="266" y="1346"/>
                  </a:lnTo>
                  <a:lnTo>
                    <a:pt x="262" y="1342"/>
                  </a:lnTo>
                  <a:lnTo>
                    <a:pt x="254" y="1342"/>
                  </a:lnTo>
                  <a:lnTo>
                    <a:pt x="228" y="1342"/>
                  </a:lnTo>
                  <a:lnTo>
                    <a:pt x="207" y="1338"/>
                  </a:lnTo>
                  <a:lnTo>
                    <a:pt x="177" y="1329"/>
                  </a:lnTo>
                  <a:lnTo>
                    <a:pt x="152" y="1325"/>
                  </a:lnTo>
                  <a:lnTo>
                    <a:pt x="144" y="1325"/>
                  </a:lnTo>
                  <a:lnTo>
                    <a:pt x="135" y="1321"/>
                  </a:lnTo>
                  <a:lnTo>
                    <a:pt x="127" y="1321"/>
                  </a:lnTo>
                  <a:lnTo>
                    <a:pt x="122" y="1317"/>
                  </a:lnTo>
                  <a:lnTo>
                    <a:pt x="114" y="1317"/>
                  </a:lnTo>
                  <a:lnTo>
                    <a:pt x="110" y="1312"/>
                  </a:lnTo>
                  <a:lnTo>
                    <a:pt x="105" y="1308"/>
                  </a:lnTo>
                  <a:lnTo>
                    <a:pt x="101" y="1308"/>
                  </a:lnTo>
                  <a:lnTo>
                    <a:pt x="101" y="1304"/>
                  </a:lnTo>
                  <a:lnTo>
                    <a:pt x="97" y="1300"/>
                  </a:lnTo>
                  <a:lnTo>
                    <a:pt x="97" y="1295"/>
                  </a:lnTo>
                  <a:lnTo>
                    <a:pt x="93" y="1291"/>
                  </a:lnTo>
                  <a:lnTo>
                    <a:pt x="93" y="1287"/>
                  </a:lnTo>
                  <a:lnTo>
                    <a:pt x="89" y="1278"/>
                  </a:lnTo>
                  <a:lnTo>
                    <a:pt x="89" y="1270"/>
                  </a:lnTo>
                  <a:lnTo>
                    <a:pt x="84" y="1253"/>
                  </a:lnTo>
                  <a:lnTo>
                    <a:pt x="84" y="1245"/>
                  </a:lnTo>
                  <a:lnTo>
                    <a:pt x="80" y="1240"/>
                  </a:lnTo>
                  <a:lnTo>
                    <a:pt x="80" y="1236"/>
                  </a:lnTo>
                  <a:lnTo>
                    <a:pt x="76" y="1232"/>
                  </a:lnTo>
                  <a:lnTo>
                    <a:pt x="76" y="1228"/>
                  </a:lnTo>
                  <a:lnTo>
                    <a:pt x="72" y="1215"/>
                  </a:lnTo>
                  <a:lnTo>
                    <a:pt x="67" y="1215"/>
                  </a:lnTo>
                  <a:lnTo>
                    <a:pt x="63" y="1206"/>
                  </a:lnTo>
                  <a:lnTo>
                    <a:pt x="63" y="1198"/>
                  </a:lnTo>
                  <a:lnTo>
                    <a:pt x="55" y="1185"/>
                  </a:lnTo>
                  <a:lnTo>
                    <a:pt x="46" y="1173"/>
                  </a:lnTo>
                  <a:lnTo>
                    <a:pt x="46" y="1168"/>
                  </a:lnTo>
                  <a:lnTo>
                    <a:pt x="42" y="1164"/>
                  </a:lnTo>
                  <a:lnTo>
                    <a:pt x="42" y="1160"/>
                  </a:lnTo>
                  <a:lnTo>
                    <a:pt x="38" y="1151"/>
                  </a:lnTo>
                  <a:lnTo>
                    <a:pt x="38" y="1139"/>
                  </a:lnTo>
                  <a:lnTo>
                    <a:pt x="33" y="1130"/>
                  </a:lnTo>
                  <a:lnTo>
                    <a:pt x="33" y="1126"/>
                  </a:lnTo>
                  <a:lnTo>
                    <a:pt x="29" y="1122"/>
                  </a:lnTo>
                  <a:lnTo>
                    <a:pt x="29" y="1118"/>
                  </a:lnTo>
                  <a:lnTo>
                    <a:pt x="29" y="1109"/>
                  </a:lnTo>
                  <a:lnTo>
                    <a:pt x="33" y="1096"/>
                  </a:lnTo>
                  <a:lnTo>
                    <a:pt x="33" y="1079"/>
                  </a:lnTo>
                  <a:lnTo>
                    <a:pt x="38" y="1050"/>
                  </a:lnTo>
                  <a:lnTo>
                    <a:pt x="42" y="1037"/>
                  </a:lnTo>
                  <a:lnTo>
                    <a:pt x="42" y="1029"/>
                  </a:lnTo>
                  <a:lnTo>
                    <a:pt x="46" y="1020"/>
                  </a:lnTo>
                  <a:lnTo>
                    <a:pt x="46" y="1016"/>
                  </a:lnTo>
                  <a:lnTo>
                    <a:pt x="50" y="1007"/>
                  </a:lnTo>
                  <a:lnTo>
                    <a:pt x="50" y="1003"/>
                  </a:lnTo>
                  <a:lnTo>
                    <a:pt x="55" y="995"/>
                  </a:lnTo>
                  <a:lnTo>
                    <a:pt x="59" y="995"/>
                  </a:lnTo>
                  <a:lnTo>
                    <a:pt x="63" y="991"/>
                  </a:lnTo>
                  <a:lnTo>
                    <a:pt x="67" y="986"/>
                  </a:lnTo>
                  <a:lnTo>
                    <a:pt x="72" y="982"/>
                  </a:lnTo>
                  <a:lnTo>
                    <a:pt x="76" y="978"/>
                  </a:lnTo>
                  <a:lnTo>
                    <a:pt x="80" y="974"/>
                  </a:lnTo>
                  <a:lnTo>
                    <a:pt x="105" y="957"/>
                  </a:lnTo>
                  <a:lnTo>
                    <a:pt x="110" y="948"/>
                  </a:lnTo>
                  <a:lnTo>
                    <a:pt x="114" y="944"/>
                  </a:lnTo>
                  <a:lnTo>
                    <a:pt x="122" y="940"/>
                  </a:lnTo>
                  <a:lnTo>
                    <a:pt x="127" y="931"/>
                  </a:lnTo>
                  <a:lnTo>
                    <a:pt x="135" y="927"/>
                  </a:lnTo>
                  <a:lnTo>
                    <a:pt x="139" y="923"/>
                  </a:lnTo>
                  <a:lnTo>
                    <a:pt x="144" y="914"/>
                  </a:lnTo>
                  <a:lnTo>
                    <a:pt x="148" y="910"/>
                  </a:lnTo>
                  <a:lnTo>
                    <a:pt x="152" y="902"/>
                  </a:lnTo>
                  <a:lnTo>
                    <a:pt x="156" y="893"/>
                  </a:lnTo>
                  <a:lnTo>
                    <a:pt x="160" y="889"/>
                  </a:lnTo>
                  <a:lnTo>
                    <a:pt x="165" y="880"/>
                  </a:lnTo>
                  <a:lnTo>
                    <a:pt x="169" y="876"/>
                  </a:lnTo>
                  <a:lnTo>
                    <a:pt x="173" y="868"/>
                  </a:lnTo>
                  <a:lnTo>
                    <a:pt x="173" y="864"/>
                  </a:lnTo>
                  <a:lnTo>
                    <a:pt x="177" y="855"/>
                  </a:lnTo>
                  <a:lnTo>
                    <a:pt x="182" y="847"/>
                  </a:lnTo>
                  <a:lnTo>
                    <a:pt x="182" y="842"/>
                  </a:lnTo>
                  <a:lnTo>
                    <a:pt x="186" y="834"/>
                  </a:lnTo>
                  <a:lnTo>
                    <a:pt x="186" y="825"/>
                  </a:lnTo>
                  <a:lnTo>
                    <a:pt x="186" y="821"/>
                  </a:lnTo>
                  <a:lnTo>
                    <a:pt x="186" y="813"/>
                  </a:lnTo>
                  <a:lnTo>
                    <a:pt x="190" y="809"/>
                  </a:lnTo>
                  <a:lnTo>
                    <a:pt x="186" y="800"/>
                  </a:lnTo>
                  <a:lnTo>
                    <a:pt x="186" y="796"/>
                  </a:lnTo>
                  <a:lnTo>
                    <a:pt x="186" y="787"/>
                  </a:lnTo>
                  <a:lnTo>
                    <a:pt x="186" y="783"/>
                  </a:lnTo>
                  <a:lnTo>
                    <a:pt x="182" y="779"/>
                  </a:lnTo>
                  <a:lnTo>
                    <a:pt x="182" y="770"/>
                  </a:lnTo>
                  <a:lnTo>
                    <a:pt x="177" y="766"/>
                  </a:lnTo>
                  <a:lnTo>
                    <a:pt x="173" y="758"/>
                  </a:lnTo>
                  <a:lnTo>
                    <a:pt x="169" y="753"/>
                  </a:lnTo>
                  <a:lnTo>
                    <a:pt x="165" y="749"/>
                  </a:lnTo>
                  <a:lnTo>
                    <a:pt x="160" y="741"/>
                  </a:lnTo>
                  <a:lnTo>
                    <a:pt x="156" y="737"/>
                  </a:lnTo>
                  <a:lnTo>
                    <a:pt x="152" y="728"/>
                  </a:lnTo>
                  <a:lnTo>
                    <a:pt x="144" y="724"/>
                  </a:lnTo>
                  <a:lnTo>
                    <a:pt x="139" y="720"/>
                  </a:lnTo>
                  <a:lnTo>
                    <a:pt x="135" y="715"/>
                  </a:lnTo>
                  <a:lnTo>
                    <a:pt x="127" y="711"/>
                  </a:lnTo>
                  <a:lnTo>
                    <a:pt x="122" y="707"/>
                  </a:lnTo>
                  <a:lnTo>
                    <a:pt x="118" y="707"/>
                  </a:lnTo>
                  <a:lnTo>
                    <a:pt x="97" y="694"/>
                  </a:lnTo>
                  <a:lnTo>
                    <a:pt x="89" y="690"/>
                  </a:lnTo>
                  <a:lnTo>
                    <a:pt x="84" y="686"/>
                  </a:lnTo>
                  <a:lnTo>
                    <a:pt x="80" y="681"/>
                  </a:lnTo>
                  <a:lnTo>
                    <a:pt x="72" y="677"/>
                  </a:lnTo>
                  <a:lnTo>
                    <a:pt x="67" y="673"/>
                  </a:lnTo>
                  <a:lnTo>
                    <a:pt x="63" y="669"/>
                  </a:lnTo>
                  <a:lnTo>
                    <a:pt x="59" y="665"/>
                  </a:lnTo>
                  <a:lnTo>
                    <a:pt x="55" y="656"/>
                  </a:lnTo>
                  <a:lnTo>
                    <a:pt x="50" y="648"/>
                  </a:lnTo>
                  <a:lnTo>
                    <a:pt x="46" y="643"/>
                  </a:lnTo>
                  <a:lnTo>
                    <a:pt x="46" y="635"/>
                  </a:lnTo>
                  <a:lnTo>
                    <a:pt x="42" y="626"/>
                  </a:lnTo>
                  <a:lnTo>
                    <a:pt x="42" y="618"/>
                  </a:lnTo>
                  <a:lnTo>
                    <a:pt x="42" y="610"/>
                  </a:lnTo>
                  <a:lnTo>
                    <a:pt x="38" y="588"/>
                  </a:lnTo>
                  <a:lnTo>
                    <a:pt x="38" y="580"/>
                  </a:lnTo>
                  <a:lnTo>
                    <a:pt x="33" y="571"/>
                  </a:lnTo>
                  <a:lnTo>
                    <a:pt x="33" y="567"/>
                  </a:lnTo>
                  <a:lnTo>
                    <a:pt x="33" y="559"/>
                  </a:lnTo>
                  <a:lnTo>
                    <a:pt x="29" y="550"/>
                  </a:lnTo>
                  <a:lnTo>
                    <a:pt x="25" y="538"/>
                  </a:lnTo>
                  <a:lnTo>
                    <a:pt x="12" y="504"/>
                  </a:lnTo>
                  <a:lnTo>
                    <a:pt x="8" y="483"/>
                  </a:lnTo>
                  <a:lnTo>
                    <a:pt x="4" y="470"/>
                  </a:lnTo>
                  <a:lnTo>
                    <a:pt x="0" y="457"/>
                  </a:lnTo>
                  <a:lnTo>
                    <a:pt x="0" y="449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59" name="Freeform 35"/>
            <p:cNvSpPr>
              <a:spLocks/>
            </p:cNvSpPr>
            <p:nvPr/>
          </p:nvSpPr>
          <p:spPr bwMode="auto">
            <a:xfrm>
              <a:off x="2894974" y="3279423"/>
              <a:ext cx="347509" cy="514932"/>
            </a:xfrm>
            <a:custGeom>
              <a:avLst/>
              <a:gdLst>
                <a:gd name="T0" fmla="*/ 68 w 1096"/>
                <a:gd name="T1" fmla="*/ 702 h 1625"/>
                <a:gd name="T2" fmla="*/ 80 w 1096"/>
                <a:gd name="T3" fmla="*/ 626 h 1625"/>
                <a:gd name="T4" fmla="*/ 101 w 1096"/>
                <a:gd name="T5" fmla="*/ 571 h 1625"/>
                <a:gd name="T6" fmla="*/ 135 w 1096"/>
                <a:gd name="T7" fmla="*/ 546 h 1625"/>
                <a:gd name="T8" fmla="*/ 195 w 1096"/>
                <a:gd name="T9" fmla="*/ 554 h 1625"/>
                <a:gd name="T10" fmla="*/ 275 w 1096"/>
                <a:gd name="T11" fmla="*/ 524 h 1625"/>
                <a:gd name="T12" fmla="*/ 245 w 1096"/>
                <a:gd name="T13" fmla="*/ 508 h 1625"/>
                <a:gd name="T14" fmla="*/ 182 w 1096"/>
                <a:gd name="T15" fmla="*/ 516 h 1625"/>
                <a:gd name="T16" fmla="*/ 148 w 1096"/>
                <a:gd name="T17" fmla="*/ 474 h 1625"/>
                <a:gd name="T18" fmla="*/ 106 w 1096"/>
                <a:gd name="T19" fmla="*/ 444 h 1625"/>
                <a:gd name="T20" fmla="*/ 80 w 1096"/>
                <a:gd name="T21" fmla="*/ 270 h 1625"/>
                <a:gd name="T22" fmla="*/ 93 w 1096"/>
                <a:gd name="T23" fmla="*/ 224 h 1625"/>
                <a:gd name="T24" fmla="*/ 42 w 1096"/>
                <a:gd name="T25" fmla="*/ 190 h 1625"/>
                <a:gd name="T26" fmla="*/ 76 w 1096"/>
                <a:gd name="T27" fmla="*/ 88 h 1625"/>
                <a:gd name="T28" fmla="*/ 127 w 1096"/>
                <a:gd name="T29" fmla="*/ 16 h 1625"/>
                <a:gd name="T30" fmla="*/ 199 w 1096"/>
                <a:gd name="T31" fmla="*/ 0 h 1625"/>
                <a:gd name="T32" fmla="*/ 250 w 1096"/>
                <a:gd name="T33" fmla="*/ 42 h 1625"/>
                <a:gd name="T34" fmla="*/ 275 w 1096"/>
                <a:gd name="T35" fmla="*/ 105 h 1625"/>
                <a:gd name="T36" fmla="*/ 326 w 1096"/>
                <a:gd name="T37" fmla="*/ 152 h 1625"/>
                <a:gd name="T38" fmla="*/ 461 w 1096"/>
                <a:gd name="T39" fmla="*/ 211 h 1625"/>
                <a:gd name="T40" fmla="*/ 554 w 1096"/>
                <a:gd name="T41" fmla="*/ 262 h 1625"/>
                <a:gd name="T42" fmla="*/ 605 w 1096"/>
                <a:gd name="T43" fmla="*/ 313 h 1625"/>
                <a:gd name="T44" fmla="*/ 652 w 1096"/>
                <a:gd name="T45" fmla="*/ 334 h 1625"/>
                <a:gd name="T46" fmla="*/ 694 w 1096"/>
                <a:gd name="T47" fmla="*/ 381 h 1625"/>
                <a:gd name="T48" fmla="*/ 766 w 1096"/>
                <a:gd name="T49" fmla="*/ 541 h 1625"/>
                <a:gd name="T50" fmla="*/ 775 w 1096"/>
                <a:gd name="T51" fmla="*/ 601 h 1625"/>
                <a:gd name="T52" fmla="*/ 762 w 1096"/>
                <a:gd name="T53" fmla="*/ 677 h 1625"/>
                <a:gd name="T54" fmla="*/ 804 w 1096"/>
                <a:gd name="T55" fmla="*/ 740 h 1625"/>
                <a:gd name="T56" fmla="*/ 935 w 1096"/>
                <a:gd name="T57" fmla="*/ 855 h 1625"/>
                <a:gd name="T58" fmla="*/ 1058 w 1096"/>
                <a:gd name="T59" fmla="*/ 901 h 1625"/>
                <a:gd name="T60" fmla="*/ 1092 w 1096"/>
                <a:gd name="T61" fmla="*/ 948 h 1625"/>
                <a:gd name="T62" fmla="*/ 1092 w 1096"/>
                <a:gd name="T63" fmla="*/ 994 h 1625"/>
                <a:gd name="T64" fmla="*/ 1041 w 1096"/>
                <a:gd name="T65" fmla="*/ 1037 h 1625"/>
                <a:gd name="T66" fmla="*/ 974 w 1096"/>
                <a:gd name="T67" fmla="*/ 1049 h 1625"/>
                <a:gd name="T68" fmla="*/ 935 w 1096"/>
                <a:gd name="T69" fmla="*/ 1088 h 1625"/>
                <a:gd name="T70" fmla="*/ 906 w 1096"/>
                <a:gd name="T71" fmla="*/ 1121 h 1625"/>
                <a:gd name="T72" fmla="*/ 834 w 1096"/>
                <a:gd name="T73" fmla="*/ 1130 h 1625"/>
                <a:gd name="T74" fmla="*/ 842 w 1096"/>
                <a:gd name="T75" fmla="*/ 1210 h 1625"/>
                <a:gd name="T76" fmla="*/ 830 w 1096"/>
                <a:gd name="T77" fmla="*/ 1316 h 1625"/>
                <a:gd name="T78" fmla="*/ 821 w 1096"/>
                <a:gd name="T79" fmla="*/ 1388 h 1625"/>
                <a:gd name="T80" fmla="*/ 800 w 1096"/>
                <a:gd name="T81" fmla="*/ 1452 h 1625"/>
                <a:gd name="T82" fmla="*/ 758 w 1096"/>
                <a:gd name="T83" fmla="*/ 1549 h 1625"/>
                <a:gd name="T84" fmla="*/ 660 w 1096"/>
                <a:gd name="T85" fmla="*/ 1574 h 1625"/>
                <a:gd name="T86" fmla="*/ 609 w 1096"/>
                <a:gd name="T87" fmla="*/ 1566 h 1625"/>
                <a:gd name="T88" fmla="*/ 584 w 1096"/>
                <a:gd name="T89" fmla="*/ 1515 h 1625"/>
                <a:gd name="T90" fmla="*/ 546 w 1096"/>
                <a:gd name="T91" fmla="*/ 1507 h 1625"/>
                <a:gd name="T92" fmla="*/ 516 w 1096"/>
                <a:gd name="T93" fmla="*/ 1579 h 1625"/>
                <a:gd name="T94" fmla="*/ 432 w 1096"/>
                <a:gd name="T95" fmla="*/ 1625 h 1625"/>
                <a:gd name="T96" fmla="*/ 389 w 1096"/>
                <a:gd name="T97" fmla="*/ 1596 h 1625"/>
                <a:gd name="T98" fmla="*/ 364 w 1096"/>
                <a:gd name="T99" fmla="*/ 1477 h 1625"/>
                <a:gd name="T100" fmla="*/ 355 w 1096"/>
                <a:gd name="T101" fmla="*/ 1397 h 1625"/>
                <a:gd name="T102" fmla="*/ 288 w 1096"/>
                <a:gd name="T103" fmla="*/ 1346 h 1625"/>
                <a:gd name="T104" fmla="*/ 207 w 1096"/>
                <a:gd name="T105" fmla="*/ 1282 h 1625"/>
                <a:gd name="T106" fmla="*/ 144 w 1096"/>
                <a:gd name="T107" fmla="*/ 1270 h 1625"/>
                <a:gd name="T108" fmla="*/ 165 w 1096"/>
                <a:gd name="T109" fmla="*/ 1232 h 1625"/>
                <a:gd name="T110" fmla="*/ 199 w 1096"/>
                <a:gd name="T111" fmla="*/ 1189 h 1625"/>
                <a:gd name="T112" fmla="*/ 224 w 1096"/>
                <a:gd name="T113" fmla="*/ 1138 h 1625"/>
                <a:gd name="T114" fmla="*/ 207 w 1096"/>
                <a:gd name="T115" fmla="*/ 1105 h 1625"/>
                <a:gd name="T116" fmla="*/ 140 w 1096"/>
                <a:gd name="T117" fmla="*/ 1054 h 1625"/>
                <a:gd name="T118" fmla="*/ 148 w 1096"/>
                <a:gd name="T119" fmla="*/ 956 h 1625"/>
                <a:gd name="T120" fmla="*/ 118 w 1096"/>
                <a:gd name="T121" fmla="*/ 901 h 1625"/>
                <a:gd name="T122" fmla="*/ 59 w 1096"/>
                <a:gd name="T123" fmla="*/ 872 h 1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6" h="1625">
                  <a:moveTo>
                    <a:pt x="0" y="850"/>
                  </a:moveTo>
                  <a:lnTo>
                    <a:pt x="0" y="842"/>
                  </a:lnTo>
                  <a:lnTo>
                    <a:pt x="25" y="779"/>
                  </a:lnTo>
                  <a:lnTo>
                    <a:pt x="34" y="766"/>
                  </a:lnTo>
                  <a:lnTo>
                    <a:pt x="38" y="757"/>
                  </a:lnTo>
                  <a:lnTo>
                    <a:pt x="42" y="749"/>
                  </a:lnTo>
                  <a:lnTo>
                    <a:pt x="46" y="740"/>
                  </a:lnTo>
                  <a:lnTo>
                    <a:pt x="59" y="719"/>
                  </a:lnTo>
                  <a:lnTo>
                    <a:pt x="63" y="711"/>
                  </a:lnTo>
                  <a:lnTo>
                    <a:pt x="68" y="702"/>
                  </a:lnTo>
                  <a:lnTo>
                    <a:pt x="72" y="698"/>
                  </a:lnTo>
                  <a:lnTo>
                    <a:pt x="76" y="685"/>
                  </a:lnTo>
                  <a:lnTo>
                    <a:pt x="80" y="677"/>
                  </a:lnTo>
                  <a:lnTo>
                    <a:pt x="80" y="673"/>
                  </a:lnTo>
                  <a:lnTo>
                    <a:pt x="80" y="668"/>
                  </a:lnTo>
                  <a:lnTo>
                    <a:pt x="80" y="664"/>
                  </a:lnTo>
                  <a:lnTo>
                    <a:pt x="80" y="647"/>
                  </a:lnTo>
                  <a:lnTo>
                    <a:pt x="80" y="635"/>
                  </a:lnTo>
                  <a:lnTo>
                    <a:pt x="80" y="630"/>
                  </a:lnTo>
                  <a:lnTo>
                    <a:pt x="80" y="626"/>
                  </a:lnTo>
                  <a:lnTo>
                    <a:pt x="80" y="622"/>
                  </a:lnTo>
                  <a:lnTo>
                    <a:pt x="85" y="618"/>
                  </a:lnTo>
                  <a:lnTo>
                    <a:pt x="85" y="613"/>
                  </a:lnTo>
                  <a:lnTo>
                    <a:pt x="85" y="609"/>
                  </a:lnTo>
                  <a:lnTo>
                    <a:pt x="89" y="605"/>
                  </a:lnTo>
                  <a:lnTo>
                    <a:pt x="93" y="601"/>
                  </a:lnTo>
                  <a:lnTo>
                    <a:pt x="93" y="592"/>
                  </a:lnTo>
                  <a:lnTo>
                    <a:pt x="97" y="588"/>
                  </a:lnTo>
                  <a:lnTo>
                    <a:pt x="101" y="575"/>
                  </a:lnTo>
                  <a:lnTo>
                    <a:pt x="101" y="571"/>
                  </a:lnTo>
                  <a:lnTo>
                    <a:pt x="101" y="567"/>
                  </a:lnTo>
                  <a:lnTo>
                    <a:pt x="106" y="563"/>
                  </a:lnTo>
                  <a:lnTo>
                    <a:pt x="110" y="558"/>
                  </a:lnTo>
                  <a:lnTo>
                    <a:pt x="114" y="554"/>
                  </a:lnTo>
                  <a:lnTo>
                    <a:pt x="114" y="550"/>
                  </a:lnTo>
                  <a:lnTo>
                    <a:pt x="118" y="550"/>
                  </a:lnTo>
                  <a:lnTo>
                    <a:pt x="123" y="546"/>
                  </a:lnTo>
                  <a:lnTo>
                    <a:pt x="127" y="546"/>
                  </a:lnTo>
                  <a:lnTo>
                    <a:pt x="131" y="546"/>
                  </a:lnTo>
                  <a:lnTo>
                    <a:pt x="135" y="546"/>
                  </a:lnTo>
                  <a:lnTo>
                    <a:pt x="140" y="546"/>
                  </a:lnTo>
                  <a:lnTo>
                    <a:pt x="144" y="550"/>
                  </a:lnTo>
                  <a:lnTo>
                    <a:pt x="152" y="550"/>
                  </a:lnTo>
                  <a:lnTo>
                    <a:pt x="157" y="554"/>
                  </a:lnTo>
                  <a:lnTo>
                    <a:pt x="165" y="554"/>
                  </a:lnTo>
                  <a:lnTo>
                    <a:pt x="169" y="554"/>
                  </a:lnTo>
                  <a:lnTo>
                    <a:pt x="182" y="554"/>
                  </a:lnTo>
                  <a:lnTo>
                    <a:pt x="186" y="554"/>
                  </a:lnTo>
                  <a:lnTo>
                    <a:pt x="190" y="554"/>
                  </a:lnTo>
                  <a:lnTo>
                    <a:pt x="195" y="554"/>
                  </a:lnTo>
                  <a:lnTo>
                    <a:pt x="203" y="554"/>
                  </a:lnTo>
                  <a:lnTo>
                    <a:pt x="212" y="550"/>
                  </a:lnTo>
                  <a:lnTo>
                    <a:pt x="220" y="546"/>
                  </a:lnTo>
                  <a:lnTo>
                    <a:pt x="224" y="546"/>
                  </a:lnTo>
                  <a:lnTo>
                    <a:pt x="237" y="541"/>
                  </a:lnTo>
                  <a:lnTo>
                    <a:pt x="245" y="537"/>
                  </a:lnTo>
                  <a:lnTo>
                    <a:pt x="254" y="533"/>
                  </a:lnTo>
                  <a:lnTo>
                    <a:pt x="267" y="529"/>
                  </a:lnTo>
                  <a:lnTo>
                    <a:pt x="271" y="524"/>
                  </a:lnTo>
                  <a:lnTo>
                    <a:pt x="275" y="524"/>
                  </a:lnTo>
                  <a:lnTo>
                    <a:pt x="275" y="520"/>
                  </a:lnTo>
                  <a:lnTo>
                    <a:pt x="279" y="516"/>
                  </a:lnTo>
                  <a:lnTo>
                    <a:pt x="279" y="512"/>
                  </a:lnTo>
                  <a:lnTo>
                    <a:pt x="279" y="508"/>
                  </a:lnTo>
                  <a:lnTo>
                    <a:pt x="275" y="508"/>
                  </a:lnTo>
                  <a:lnTo>
                    <a:pt x="271" y="503"/>
                  </a:lnTo>
                  <a:lnTo>
                    <a:pt x="262" y="503"/>
                  </a:lnTo>
                  <a:lnTo>
                    <a:pt x="258" y="508"/>
                  </a:lnTo>
                  <a:lnTo>
                    <a:pt x="250" y="508"/>
                  </a:lnTo>
                  <a:lnTo>
                    <a:pt x="245" y="508"/>
                  </a:lnTo>
                  <a:lnTo>
                    <a:pt x="237" y="512"/>
                  </a:lnTo>
                  <a:lnTo>
                    <a:pt x="220" y="516"/>
                  </a:lnTo>
                  <a:lnTo>
                    <a:pt x="216" y="520"/>
                  </a:lnTo>
                  <a:lnTo>
                    <a:pt x="212" y="520"/>
                  </a:lnTo>
                  <a:lnTo>
                    <a:pt x="207" y="520"/>
                  </a:lnTo>
                  <a:lnTo>
                    <a:pt x="203" y="520"/>
                  </a:lnTo>
                  <a:lnTo>
                    <a:pt x="199" y="520"/>
                  </a:lnTo>
                  <a:lnTo>
                    <a:pt x="195" y="520"/>
                  </a:lnTo>
                  <a:lnTo>
                    <a:pt x="190" y="520"/>
                  </a:lnTo>
                  <a:lnTo>
                    <a:pt x="182" y="516"/>
                  </a:lnTo>
                  <a:lnTo>
                    <a:pt x="178" y="512"/>
                  </a:lnTo>
                  <a:lnTo>
                    <a:pt x="173" y="508"/>
                  </a:lnTo>
                  <a:lnTo>
                    <a:pt x="173" y="503"/>
                  </a:lnTo>
                  <a:lnTo>
                    <a:pt x="169" y="503"/>
                  </a:lnTo>
                  <a:lnTo>
                    <a:pt x="165" y="495"/>
                  </a:lnTo>
                  <a:lnTo>
                    <a:pt x="161" y="486"/>
                  </a:lnTo>
                  <a:lnTo>
                    <a:pt x="157" y="482"/>
                  </a:lnTo>
                  <a:lnTo>
                    <a:pt x="152" y="478"/>
                  </a:lnTo>
                  <a:lnTo>
                    <a:pt x="148" y="478"/>
                  </a:lnTo>
                  <a:lnTo>
                    <a:pt x="148" y="474"/>
                  </a:lnTo>
                  <a:lnTo>
                    <a:pt x="144" y="474"/>
                  </a:lnTo>
                  <a:lnTo>
                    <a:pt x="140" y="469"/>
                  </a:lnTo>
                  <a:lnTo>
                    <a:pt x="127" y="469"/>
                  </a:lnTo>
                  <a:lnTo>
                    <a:pt x="123" y="469"/>
                  </a:lnTo>
                  <a:lnTo>
                    <a:pt x="123" y="465"/>
                  </a:lnTo>
                  <a:lnTo>
                    <a:pt x="118" y="465"/>
                  </a:lnTo>
                  <a:lnTo>
                    <a:pt x="114" y="461"/>
                  </a:lnTo>
                  <a:lnTo>
                    <a:pt x="110" y="457"/>
                  </a:lnTo>
                  <a:lnTo>
                    <a:pt x="110" y="453"/>
                  </a:lnTo>
                  <a:lnTo>
                    <a:pt x="106" y="444"/>
                  </a:lnTo>
                  <a:lnTo>
                    <a:pt x="106" y="440"/>
                  </a:lnTo>
                  <a:lnTo>
                    <a:pt x="101" y="431"/>
                  </a:lnTo>
                  <a:lnTo>
                    <a:pt x="101" y="414"/>
                  </a:lnTo>
                  <a:lnTo>
                    <a:pt x="93" y="364"/>
                  </a:lnTo>
                  <a:lnTo>
                    <a:pt x="80" y="296"/>
                  </a:lnTo>
                  <a:lnTo>
                    <a:pt x="80" y="292"/>
                  </a:lnTo>
                  <a:lnTo>
                    <a:pt x="80" y="287"/>
                  </a:lnTo>
                  <a:lnTo>
                    <a:pt x="80" y="283"/>
                  </a:lnTo>
                  <a:lnTo>
                    <a:pt x="80" y="279"/>
                  </a:lnTo>
                  <a:lnTo>
                    <a:pt x="80" y="270"/>
                  </a:lnTo>
                  <a:lnTo>
                    <a:pt x="80" y="266"/>
                  </a:lnTo>
                  <a:lnTo>
                    <a:pt x="85" y="262"/>
                  </a:lnTo>
                  <a:lnTo>
                    <a:pt x="89" y="254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7" y="241"/>
                  </a:lnTo>
                  <a:lnTo>
                    <a:pt x="97" y="237"/>
                  </a:lnTo>
                  <a:lnTo>
                    <a:pt x="97" y="232"/>
                  </a:lnTo>
                  <a:lnTo>
                    <a:pt x="93" y="228"/>
                  </a:lnTo>
                  <a:lnTo>
                    <a:pt x="93" y="224"/>
                  </a:lnTo>
                  <a:lnTo>
                    <a:pt x="89" y="220"/>
                  </a:lnTo>
                  <a:lnTo>
                    <a:pt x="85" y="215"/>
                  </a:lnTo>
                  <a:lnTo>
                    <a:pt x="80" y="215"/>
                  </a:lnTo>
                  <a:lnTo>
                    <a:pt x="80" y="211"/>
                  </a:lnTo>
                  <a:lnTo>
                    <a:pt x="72" y="211"/>
                  </a:lnTo>
                  <a:lnTo>
                    <a:pt x="59" y="203"/>
                  </a:lnTo>
                  <a:lnTo>
                    <a:pt x="51" y="198"/>
                  </a:lnTo>
                  <a:lnTo>
                    <a:pt x="46" y="198"/>
                  </a:lnTo>
                  <a:lnTo>
                    <a:pt x="46" y="194"/>
                  </a:lnTo>
                  <a:lnTo>
                    <a:pt x="42" y="190"/>
                  </a:lnTo>
                  <a:lnTo>
                    <a:pt x="42" y="186"/>
                  </a:lnTo>
                  <a:lnTo>
                    <a:pt x="38" y="182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2" y="169"/>
                  </a:lnTo>
                  <a:lnTo>
                    <a:pt x="42" y="165"/>
                  </a:lnTo>
                  <a:lnTo>
                    <a:pt x="46" y="156"/>
                  </a:lnTo>
                  <a:lnTo>
                    <a:pt x="46" y="152"/>
                  </a:lnTo>
                  <a:lnTo>
                    <a:pt x="51" y="148"/>
                  </a:lnTo>
                  <a:lnTo>
                    <a:pt x="76" y="88"/>
                  </a:lnTo>
                  <a:lnTo>
                    <a:pt x="80" y="84"/>
                  </a:lnTo>
                  <a:lnTo>
                    <a:pt x="85" y="76"/>
                  </a:lnTo>
                  <a:lnTo>
                    <a:pt x="89" y="67"/>
                  </a:lnTo>
                  <a:lnTo>
                    <a:pt x="93" y="59"/>
                  </a:lnTo>
                  <a:lnTo>
                    <a:pt x="97" y="55"/>
                  </a:lnTo>
                  <a:lnTo>
                    <a:pt x="101" y="50"/>
                  </a:lnTo>
                  <a:lnTo>
                    <a:pt x="106" y="42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27" y="16"/>
                  </a:lnTo>
                  <a:lnTo>
                    <a:pt x="135" y="12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7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7" y="4"/>
                  </a:lnTo>
                  <a:lnTo>
                    <a:pt x="212" y="4"/>
                  </a:lnTo>
                  <a:lnTo>
                    <a:pt x="216" y="8"/>
                  </a:lnTo>
                  <a:lnTo>
                    <a:pt x="224" y="12"/>
                  </a:lnTo>
                  <a:lnTo>
                    <a:pt x="228" y="21"/>
                  </a:lnTo>
                  <a:lnTo>
                    <a:pt x="237" y="25"/>
                  </a:lnTo>
                  <a:lnTo>
                    <a:pt x="241" y="29"/>
                  </a:lnTo>
                  <a:lnTo>
                    <a:pt x="245" y="38"/>
                  </a:lnTo>
                  <a:lnTo>
                    <a:pt x="250" y="42"/>
                  </a:lnTo>
                  <a:lnTo>
                    <a:pt x="254" y="46"/>
                  </a:lnTo>
                  <a:lnTo>
                    <a:pt x="258" y="50"/>
                  </a:lnTo>
                  <a:lnTo>
                    <a:pt x="262" y="55"/>
                  </a:lnTo>
                  <a:lnTo>
                    <a:pt x="262" y="59"/>
                  </a:lnTo>
                  <a:lnTo>
                    <a:pt x="267" y="67"/>
                  </a:lnTo>
                  <a:lnTo>
                    <a:pt x="267" y="71"/>
                  </a:lnTo>
                  <a:lnTo>
                    <a:pt x="271" y="88"/>
                  </a:lnTo>
                  <a:lnTo>
                    <a:pt x="271" y="97"/>
                  </a:lnTo>
                  <a:lnTo>
                    <a:pt x="275" y="101"/>
                  </a:lnTo>
                  <a:lnTo>
                    <a:pt x="275" y="105"/>
                  </a:lnTo>
                  <a:lnTo>
                    <a:pt x="279" y="110"/>
                  </a:lnTo>
                  <a:lnTo>
                    <a:pt x="279" y="114"/>
                  </a:lnTo>
                  <a:lnTo>
                    <a:pt x="284" y="118"/>
                  </a:lnTo>
                  <a:lnTo>
                    <a:pt x="288" y="122"/>
                  </a:lnTo>
                  <a:lnTo>
                    <a:pt x="292" y="127"/>
                  </a:lnTo>
                  <a:lnTo>
                    <a:pt x="296" y="131"/>
                  </a:lnTo>
                  <a:lnTo>
                    <a:pt x="305" y="139"/>
                  </a:lnTo>
                  <a:lnTo>
                    <a:pt x="313" y="143"/>
                  </a:lnTo>
                  <a:lnTo>
                    <a:pt x="317" y="148"/>
                  </a:lnTo>
                  <a:lnTo>
                    <a:pt x="326" y="152"/>
                  </a:lnTo>
                  <a:lnTo>
                    <a:pt x="334" y="156"/>
                  </a:lnTo>
                  <a:lnTo>
                    <a:pt x="339" y="160"/>
                  </a:lnTo>
                  <a:lnTo>
                    <a:pt x="347" y="165"/>
                  </a:lnTo>
                  <a:lnTo>
                    <a:pt x="355" y="169"/>
                  </a:lnTo>
                  <a:lnTo>
                    <a:pt x="372" y="173"/>
                  </a:lnTo>
                  <a:lnTo>
                    <a:pt x="389" y="182"/>
                  </a:lnTo>
                  <a:lnTo>
                    <a:pt x="419" y="194"/>
                  </a:lnTo>
                  <a:lnTo>
                    <a:pt x="427" y="198"/>
                  </a:lnTo>
                  <a:lnTo>
                    <a:pt x="436" y="203"/>
                  </a:lnTo>
                  <a:lnTo>
                    <a:pt x="461" y="211"/>
                  </a:lnTo>
                  <a:lnTo>
                    <a:pt x="470" y="215"/>
                  </a:lnTo>
                  <a:lnTo>
                    <a:pt x="478" y="220"/>
                  </a:lnTo>
                  <a:lnTo>
                    <a:pt x="487" y="224"/>
                  </a:lnTo>
                  <a:lnTo>
                    <a:pt x="499" y="228"/>
                  </a:lnTo>
                  <a:lnTo>
                    <a:pt x="512" y="237"/>
                  </a:lnTo>
                  <a:lnTo>
                    <a:pt x="525" y="241"/>
                  </a:lnTo>
                  <a:lnTo>
                    <a:pt x="538" y="249"/>
                  </a:lnTo>
                  <a:lnTo>
                    <a:pt x="546" y="254"/>
                  </a:lnTo>
                  <a:lnTo>
                    <a:pt x="550" y="258"/>
                  </a:lnTo>
                  <a:lnTo>
                    <a:pt x="554" y="262"/>
                  </a:lnTo>
                  <a:lnTo>
                    <a:pt x="559" y="266"/>
                  </a:lnTo>
                  <a:lnTo>
                    <a:pt x="563" y="270"/>
                  </a:lnTo>
                  <a:lnTo>
                    <a:pt x="567" y="279"/>
                  </a:lnTo>
                  <a:lnTo>
                    <a:pt x="571" y="283"/>
                  </a:lnTo>
                  <a:lnTo>
                    <a:pt x="576" y="300"/>
                  </a:lnTo>
                  <a:lnTo>
                    <a:pt x="580" y="304"/>
                  </a:lnTo>
                  <a:lnTo>
                    <a:pt x="584" y="309"/>
                  </a:lnTo>
                  <a:lnTo>
                    <a:pt x="588" y="313"/>
                  </a:lnTo>
                  <a:lnTo>
                    <a:pt x="593" y="313"/>
                  </a:lnTo>
                  <a:lnTo>
                    <a:pt x="605" y="313"/>
                  </a:lnTo>
                  <a:lnTo>
                    <a:pt x="609" y="313"/>
                  </a:lnTo>
                  <a:lnTo>
                    <a:pt x="614" y="313"/>
                  </a:lnTo>
                  <a:lnTo>
                    <a:pt x="622" y="313"/>
                  </a:lnTo>
                  <a:lnTo>
                    <a:pt x="631" y="317"/>
                  </a:lnTo>
                  <a:lnTo>
                    <a:pt x="635" y="321"/>
                  </a:lnTo>
                  <a:lnTo>
                    <a:pt x="639" y="321"/>
                  </a:lnTo>
                  <a:lnTo>
                    <a:pt x="648" y="326"/>
                  </a:lnTo>
                  <a:lnTo>
                    <a:pt x="648" y="330"/>
                  </a:lnTo>
                  <a:lnTo>
                    <a:pt x="652" y="330"/>
                  </a:lnTo>
                  <a:lnTo>
                    <a:pt x="652" y="334"/>
                  </a:lnTo>
                  <a:lnTo>
                    <a:pt x="656" y="334"/>
                  </a:lnTo>
                  <a:lnTo>
                    <a:pt x="660" y="338"/>
                  </a:lnTo>
                  <a:lnTo>
                    <a:pt x="665" y="342"/>
                  </a:lnTo>
                  <a:lnTo>
                    <a:pt x="673" y="347"/>
                  </a:lnTo>
                  <a:lnTo>
                    <a:pt x="677" y="351"/>
                  </a:lnTo>
                  <a:lnTo>
                    <a:pt x="681" y="355"/>
                  </a:lnTo>
                  <a:lnTo>
                    <a:pt x="686" y="364"/>
                  </a:lnTo>
                  <a:lnTo>
                    <a:pt x="690" y="372"/>
                  </a:lnTo>
                  <a:lnTo>
                    <a:pt x="694" y="376"/>
                  </a:lnTo>
                  <a:lnTo>
                    <a:pt x="694" y="381"/>
                  </a:lnTo>
                  <a:lnTo>
                    <a:pt x="703" y="402"/>
                  </a:lnTo>
                  <a:lnTo>
                    <a:pt x="707" y="410"/>
                  </a:lnTo>
                  <a:lnTo>
                    <a:pt x="715" y="427"/>
                  </a:lnTo>
                  <a:lnTo>
                    <a:pt x="728" y="453"/>
                  </a:lnTo>
                  <a:lnTo>
                    <a:pt x="736" y="465"/>
                  </a:lnTo>
                  <a:lnTo>
                    <a:pt x="736" y="469"/>
                  </a:lnTo>
                  <a:lnTo>
                    <a:pt x="745" y="491"/>
                  </a:lnTo>
                  <a:lnTo>
                    <a:pt x="753" y="508"/>
                  </a:lnTo>
                  <a:lnTo>
                    <a:pt x="758" y="516"/>
                  </a:lnTo>
                  <a:lnTo>
                    <a:pt x="766" y="541"/>
                  </a:lnTo>
                  <a:lnTo>
                    <a:pt x="775" y="554"/>
                  </a:lnTo>
                  <a:lnTo>
                    <a:pt x="775" y="558"/>
                  </a:lnTo>
                  <a:lnTo>
                    <a:pt x="775" y="567"/>
                  </a:lnTo>
                  <a:lnTo>
                    <a:pt x="779" y="571"/>
                  </a:lnTo>
                  <a:lnTo>
                    <a:pt x="779" y="580"/>
                  </a:lnTo>
                  <a:lnTo>
                    <a:pt x="779" y="584"/>
                  </a:lnTo>
                  <a:lnTo>
                    <a:pt x="779" y="588"/>
                  </a:lnTo>
                  <a:lnTo>
                    <a:pt x="775" y="592"/>
                  </a:lnTo>
                  <a:lnTo>
                    <a:pt x="775" y="596"/>
                  </a:lnTo>
                  <a:lnTo>
                    <a:pt x="775" y="601"/>
                  </a:lnTo>
                  <a:lnTo>
                    <a:pt x="770" y="609"/>
                  </a:lnTo>
                  <a:lnTo>
                    <a:pt x="766" y="630"/>
                  </a:lnTo>
                  <a:lnTo>
                    <a:pt x="762" y="639"/>
                  </a:lnTo>
                  <a:lnTo>
                    <a:pt x="762" y="643"/>
                  </a:lnTo>
                  <a:lnTo>
                    <a:pt x="762" y="652"/>
                  </a:lnTo>
                  <a:lnTo>
                    <a:pt x="758" y="656"/>
                  </a:lnTo>
                  <a:lnTo>
                    <a:pt x="758" y="660"/>
                  </a:lnTo>
                  <a:lnTo>
                    <a:pt x="758" y="664"/>
                  </a:lnTo>
                  <a:lnTo>
                    <a:pt x="762" y="673"/>
                  </a:lnTo>
                  <a:lnTo>
                    <a:pt x="762" y="677"/>
                  </a:lnTo>
                  <a:lnTo>
                    <a:pt x="762" y="681"/>
                  </a:lnTo>
                  <a:lnTo>
                    <a:pt x="762" y="685"/>
                  </a:lnTo>
                  <a:lnTo>
                    <a:pt x="766" y="690"/>
                  </a:lnTo>
                  <a:lnTo>
                    <a:pt x="770" y="694"/>
                  </a:lnTo>
                  <a:lnTo>
                    <a:pt x="770" y="702"/>
                  </a:lnTo>
                  <a:lnTo>
                    <a:pt x="775" y="707"/>
                  </a:lnTo>
                  <a:lnTo>
                    <a:pt x="779" y="711"/>
                  </a:lnTo>
                  <a:lnTo>
                    <a:pt x="783" y="715"/>
                  </a:lnTo>
                  <a:lnTo>
                    <a:pt x="796" y="728"/>
                  </a:lnTo>
                  <a:lnTo>
                    <a:pt x="804" y="740"/>
                  </a:lnTo>
                  <a:lnTo>
                    <a:pt x="851" y="791"/>
                  </a:lnTo>
                  <a:lnTo>
                    <a:pt x="863" y="804"/>
                  </a:lnTo>
                  <a:lnTo>
                    <a:pt x="876" y="817"/>
                  </a:lnTo>
                  <a:lnTo>
                    <a:pt x="885" y="821"/>
                  </a:lnTo>
                  <a:lnTo>
                    <a:pt x="889" y="829"/>
                  </a:lnTo>
                  <a:lnTo>
                    <a:pt x="897" y="834"/>
                  </a:lnTo>
                  <a:lnTo>
                    <a:pt x="906" y="838"/>
                  </a:lnTo>
                  <a:lnTo>
                    <a:pt x="914" y="842"/>
                  </a:lnTo>
                  <a:lnTo>
                    <a:pt x="923" y="850"/>
                  </a:lnTo>
                  <a:lnTo>
                    <a:pt x="935" y="855"/>
                  </a:lnTo>
                  <a:lnTo>
                    <a:pt x="948" y="859"/>
                  </a:lnTo>
                  <a:lnTo>
                    <a:pt x="961" y="863"/>
                  </a:lnTo>
                  <a:lnTo>
                    <a:pt x="999" y="876"/>
                  </a:lnTo>
                  <a:lnTo>
                    <a:pt x="1020" y="884"/>
                  </a:lnTo>
                  <a:lnTo>
                    <a:pt x="1029" y="884"/>
                  </a:lnTo>
                  <a:lnTo>
                    <a:pt x="1037" y="889"/>
                  </a:lnTo>
                  <a:lnTo>
                    <a:pt x="1041" y="893"/>
                  </a:lnTo>
                  <a:lnTo>
                    <a:pt x="1046" y="893"/>
                  </a:lnTo>
                  <a:lnTo>
                    <a:pt x="1054" y="897"/>
                  </a:lnTo>
                  <a:lnTo>
                    <a:pt x="1058" y="901"/>
                  </a:lnTo>
                  <a:lnTo>
                    <a:pt x="1062" y="901"/>
                  </a:lnTo>
                  <a:lnTo>
                    <a:pt x="1067" y="906"/>
                  </a:lnTo>
                  <a:lnTo>
                    <a:pt x="1071" y="910"/>
                  </a:lnTo>
                  <a:lnTo>
                    <a:pt x="1071" y="914"/>
                  </a:lnTo>
                  <a:lnTo>
                    <a:pt x="1075" y="918"/>
                  </a:lnTo>
                  <a:lnTo>
                    <a:pt x="1079" y="922"/>
                  </a:lnTo>
                  <a:lnTo>
                    <a:pt x="1084" y="931"/>
                  </a:lnTo>
                  <a:lnTo>
                    <a:pt x="1088" y="935"/>
                  </a:lnTo>
                  <a:lnTo>
                    <a:pt x="1088" y="944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2" y="961"/>
                  </a:lnTo>
                  <a:lnTo>
                    <a:pt x="1096" y="965"/>
                  </a:lnTo>
                  <a:lnTo>
                    <a:pt x="1096" y="969"/>
                  </a:lnTo>
                  <a:lnTo>
                    <a:pt x="1096" y="973"/>
                  </a:lnTo>
                  <a:lnTo>
                    <a:pt x="1096" y="978"/>
                  </a:lnTo>
                  <a:lnTo>
                    <a:pt x="1092" y="982"/>
                  </a:lnTo>
                  <a:lnTo>
                    <a:pt x="1092" y="986"/>
                  </a:lnTo>
                  <a:lnTo>
                    <a:pt x="1092" y="990"/>
                  </a:lnTo>
                  <a:lnTo>
                    <a:pt x="1092" y="994"/>
                  </a:lnTo>
                  <a:lnTo>
                    <a:pt x="1088" y="999"/>
                  </a:lnTo>
                  <a:lnTo>
                    <a:pt x="1084" y="999"/>
                  </a:lnTo>
                  <a:lnTo>
                    <a:pt x="1084" y="1003"/>
                  </a:lnTo>
                  <a:lnTo>
                    <a:pt x="1079" y="1007"/>
                  </a:lnTo>
                  <a:lnTo>
                    <a:pt x="1075" y="1011"/>
                  </a:lnTo>
                  <a:lnTo>
                    <a:pt x="1071" y="1016"/>
                  </a:lnTo>
                  <a:lnTo>
                    <a:pt x="1062" y="1024"/>
                  </a:lnTo>
                  <a:lnTo>
                    <a:pt x="1054" y="1028"/>
                  </a:lnTo>
                  <a:lnTo>
                    <a:pt x="1050" y="1033"/>
                  </a:lnTo>
                  <a:lnTo>
                    <a:pt x="1041" y="1037"/>
                  </a:lnTo>
                  <a:lnTo>
                    <a:pt x="1037" y="1041"/>
                  </a:lnTo>
                  <a:lnTo>
                    <a:pt x="1033" y="1041"/>
                  </a:lnTo>
                  <a:lnTo>
                    <a:pt x="1029" y="1045"/>
                  </a:lnTo>
                  <a:lnTo>
                    <a:pt x="1024" y="1045"/>
                  </a:lnTo>
                  <a:lnTo>
                    <a:pt x="1016" y="1045"/>
                  </a:lnTo>
                  <a:lnTo>
                    <a:pt x="1012" y="1045"/>
                  </a:lnTo>
                  <a:lnTo>
                    <a:pt x="1007" y="1049"/>
                  </a:lnTo>
                  <a:lnTo>
                    <a:pt x="999" y="1049"/>
                  </a:lnTo>
                  <a:lnTo>
                    <a:pt x="982" y="1049"/>
                  </a:lnTo>
                  <a:lnTo>
                    <a:pt x="974" y="1049"/>
                  </a:lnTo>
                  <a:lnTo>
                    <a:pt x="965" y="1049"/>
                  </a:lnTo>
                  <a:lnTo>
                    <a:pt x="961" y="1049"/>
                  </a:lnTo>
                  <a:lnTo>
                    <a:pt x="957" y="1054"/>
                  </a:lnTo>
                  <a:lnTo>
                    <a:pt x="948" y="1054"/>
                  </a:lnTo>
                  <a:lnTo>
                    <a:pt x="948" y="1058"/>
                  </a:lnTo>
                  <a:lnTo>
                    <a:pt x="944" y="1062"/>
                  </a:lnTo>
                  <a:lnTo>
                    <a:pt x="940" y="1062"/>
                  </a:lnTo>
                  <a:lnTo>
                    <a:pt x="940" y="1066"/>
                  </a:lnTo>
                  <a:lnTo>
                    <a:pt x="940" y="1075"/>
                  </a:lnTo>
                  <a:lnTo>
                    <a:pt x="935" y="1088"/>
                  </a:lnTo>
                  <a:lnTo>
                    <a:pt x="935" y="1092"/>
                  </a:lnTo>
                  <a:lnTo>
                    <a:pt x="935" y="1096"/>
                  </a:lnTo>
                  <a:lnTo>
                    <a:pt x="931" y="1105"/>
                  </a:lnTo>
                  <a:lnTo>
                    <a:pt x="931" y="1109"/>
                  </a:lnTo>
                  <a:lnTo>
                    <a:pt x="927" y="1113"/>
                  </a:lnTo>
                  <a:lnTo>
                    <a:pt x="923" y="1117"/>
                  </a:lnTo>
                  <a:lnTo>
                    <a:pt x="919" y="1117"/>
                  </a:lnTo>
                  <a:lnTo>
                    <a:pt x="914" y="1121"/>
                  </a:lnTo>
                  <a:lnTo>
                    <a:pt x="910" y="1121"/>
                  </a:lnTo>
                  <a:lnTo>
                    <a:pt x="906" y="1121"/>
                  </a:lnTo>
                  <a:lnTo>
                    <a:pt x="897" y="1121"/>
                  </a:lnTo>
                  <a:lnTo>
                    <a:pt x="880" y="1121"/>
                  </a:lnTo>
                  <a:lnTo>
                    <a:pt x="872" y="1121"/>
                  </a:lnTo>
                  <a:lnTo>
                    <a:pt x="863" y="1121"/>
                  </a:lnTo>
                  <a:lnTo>
                    <a:pt x="855" y="1121"/>
                  </a:lnTo>
                  <a:lnTo>
                    <a:pt x="851" y="1121"/>
                  </a:lnTo>
                  <a:lnTo>
                    <a:pt x="847" y="1121"/>
                  </a:lnTo>
                  <a:lnTo>
                    <a:pt x="838" y="1126"/>
                  </a:lnTo>
                  <a:lnTo>
                    <a:pt x="838" y="1130"/>
                  </a:lnTo>
                  <a:lnTo>
                    <a:pt x="834" y="1130"/>
                  </a:lnTo>
                  <a:lnTo>
                    <a:pt x="834" y="1134"/>
                  </a:lnTo>
                  <a:lnTo>
                    <a:pt x="834" y="1138"/>
                  </a:lnTo>
                  <a:lnTo>
                    <a:pt x="834" y="1143"/>
                  </a:lnTo>
                  <a:lnTo>
                    <a:pt x="838" y="1155"/>
                  </a:lnTo>
                  <a:lnTo>
                    <a:pt x="838" y="1164"/>
                  </a:lnTo>
                  <a:lnTo>
                    <a:pt x="838" y="1172"/>
                  </a:lnTo>
                  <a:lnTo>
                    <a:pt x="842" y="1176"/>
                  </a:lnTo>
                  <a:lnTo>
                    <a:pt x="842" y="1181"/>
                  </a:lnTo>
                  <a:lnTo>
                    <a:pt x="842" y="1193"/>
                  </a:lnTo>
                  <a:lnTo>
                    <a:pt x="842" y="1210"/>
                  </a:lnTo>
                  <a:lnTo>
                    <a:pt x="838" y="1232"/>
                  </a:lnTo>
                  <a:lnTo>
                    <a:pt x="838" y="1261"/>
                  </a:lnTo>
                  <a:lnTo>
                    <a:pt x="838" y="1274"/>
                  </a:lnTo>
                  <a:lnTo>
                    <a:pt x="838" y="1282"/>
                  </a:lnTo>
                  <a:lnTo>
                    <a:pt x="838" y="1291"/>
                  </a:lnTo>
                  <a:lnTo>
                    <a:pt x="838" y="1304"/>
                  </a:lnTo>
                  <a:lnTo>
                    <a:pt x="838" y="1308"/>
                  </a:lnTo>
                  <a:lnTo>
                    <a:pt x="838" y="1312"/>
                  </a:lnTo>
                  <a:lnTo>
                    <a:pt x="834" y="1316"/>
                  </a:lnTo>
                  <a:lnTo>
                    <a:pt x="830" y="1316"/>
                  </a:lnTo>
                  <a:lnTo>
                    <a:pt x="830" y="1320"/>
                  </a:lnTo>
                  <a:lnTo>
                    <a:pt x="825" y="1325"/>
                  </a:lnTo>
                  <a:lnTo>
                    <a:pt x="821" y="1333"/>
                  </a:lnTo>
                  <a:lnTo>
                    <a:pt x="821" y="1337"/>
                  </a:lnTo>
                  <a:lnTo>
                    <a:pt x="821" y="1342"/>
                  </a:lnTo>
                  <a:lnTo>
                    <a:pt x="821" y="1350"/>
                  </a:lnTo>
                  <a:lnTo>
                    <a:pt x="821" y="1354"/>
                  </a:lnTo>
                  <a:lnTo>
                    <a:pt x="821" y="1375"/>
                  </a:lnTo>
                  <a:lnTo>
                    <a:pt x="821" y="1384"/>
                  </a:lnTo>
                  <a:lnTo>
                    <a:pt x="821" y="1388"/>
                  </a:lnTo>
                  <a:lnTo>
                    <a:pt x="821" y="1392"/>
                  </a:lnTo>
                  <a:lnTo>
                    <a:pt x="821" y="1397"/>
                  </a:lnTo>
                  <a:lnTo>
                    <a:pt x="817" y="1401"/>
                  </a:lnTo>
                  <a:lnTo>
                    <a:pt x="817" y="1405"/>
                  </a:lnTo>
                  <a:lnTo>
                    <a:pt x="817" y="1409"/>
                  </a:lnTo>
                  <a:lnTo>
                    <a:pt x="813" y="1422"/>
                  </a:lnTo>
                  <a:lnTo>
                    <a:pt x="808" y="1426"/>
                  </a:lnTo>
                  <a:lnTo>
                    <a:pt x="808" y="1435"/>
                  </a:lnTo>
                  <a:lnTo>
                    <a:pt x="804" y="1439"/>
                  </a:lnTo>
                  <a:lnTo>
                    <a:pt x="800" y="1452"/>
                  </a:lnTo>
                  <a:lnTo>
                    <a:pt x="796" y="1477"/>
                  </a:lnTo>
                  <a:lnTo>
                    <a:pt x="792" y="1481"/>
                  </a:lnTo>
                  <a:lnTo>
                    <a:pt x="792" y="1490"/>
                  </a:lnTo>
                  <a:lnTo>
                    <a:pt x="787" y="1494"/>
                  </a:lnTo>
                  <a:lnTo>
                    <a:pt x="787" y="1498"/>
                  </a:lnTo>
                  <a:lnTo>
                    <a:pt x="783" y="1502"/>
                  </a:lnTo>
                  <a:lnTo>
                    <a:pt x="783" y="1507"/>
                  </a:lnTo>
                  <a:lnTo>
                    <a:pt x="779" y="1515"/>
                  </a:lnTo>
                  <a:lnTo>
                    <a:pt x="762" y="1541"/>
                  </a:lnTo>
                  <a:lnTo>
                    <a:pt x="758" y="1549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58"/>
                  </a:lnTo>
                  <a:lnTo>
                    <a:pt x="741" y="1558"/>
                  </a:lnTo>
                  <a:lnTo>
                    <a:pt x="736" y="1558"/>
                  </a:lnTo>
                  <a:lnTo>
                    <a:pt x="732" y="1558"/>
                  </a:lnTo>
                  <a:lnTo>
                    <a:pt x="728" y="1562"/>
                  </a:lnTo>
                  <a:lnTo>
                    <a:pt x="711" y="1562"/>
                  </a:lnTo>
                  <a:lnTo>
                    <a:pt x="665" y="1570"/>
                  </a:lnTo>
                  <a:lnTo>
                    <a:pt x="660" y="1574"/>
                  </a:lnTo>
                  <a:lnTo>
                    <a:pt x="652" y="1574"/>
                  </a:lnTo>
                  <a:lnTo>
                    <a:pt x="643" y="1574"/>
                  </a:lnTo>
                  <a:lnTo>
                    <a:pt x="639" y="1574"/>
                  </a:lnTo>
                  <a:lnTo>
                    <a:pt x="631" y="1574"/>
                  </a:lnTo>
                  <a:lnTo>
                    <a:pt x="626" y="1574"/>
                  </a:lnTo>
                  <a:lnTo>
                    <a:pt x="622" y="1574"/>
                  </a:lnTo>
                  <a:lnTo>
                    <a:pt x="618" y="1574"/>
                  </a:lnTo>
                  <a:lnTo>
                    <a:pt x="614" y="1570"/>
                  </a:lnTo>
                  <a:lnTo>
                    <a:pt x="609" y="1570"/>
                  </a:lnTo>
                  <a:lnTo>
                    <a:pt x="609" y="1566"/>
                  </a:lnTo>
                  <a:lnTo>
                    <a:pt x="605" y="1562"/>
                  </a:lnTo>
                  <a:lnTo>
                    <a:pt x="601" y="1558"/>
                  </a:lnTo>
                  <a:lnTo>
                    <a:pt x="597" y="1549"/>
                  </a:lnTo>
                  <a:lnTo>
                    <a:pt x="597" y="1545"/>
                  </a:lnTo>
                  <a:lnTo>
                    <a:pt x="593" y="1532"/>
                  </a:lnTo>
                  <a:lnTo>
                    <a:pt x="593" y="1528"/>
                  </a:lnTo>
                  <a:lnTo>
                    <a:pt x="593" y="1524"/>
                  </a:lnTo>
                  <a:lnTo>
                    <a:pt x="588" y="1519"/>
                  </a:lnTo>
                  <a:lnTo>
                    <a:pt x="588" y="1515"/>
                  </a:lnTo>
                  <a:lnTo>
                    <a:pt x="584" y="1515"/>
                  </a:lnTo>
                  <a:lnTo>
                    <a:pt x="584" y="1511"/>
                  </a:lnTo>
                  <a:lnTo>
                    <a:pt x="580" y="1511"/>
                  </a:lnTo>
                  <a:lnTo>
                    <a:pt x="576" y="1507"/>
                  </a:lnTo>
                  <a:lnTo>
                    <a:pt x="571" y="1507"/>
                  </a:lnTo>
                  <a:lnTo>
                    <a:pt x="567" y="1502"/>
                  </a:lnTo>
                  <a:lnTo>
                    <a:pt x="563" y="1502"/>
                  </a:lnTo>
                  <a:lnTo>
                    <a:pt x="559" y="1502"/>
                  </a:lnTo>
                  <a:lnTo>
                    <a:pt x="554" y="1507"/>
                  </a:lnTo>
                  <a:lnTo>
                    <a:pt x="550" y="1507"/>
                  </a:lnTo>
                  <a:lnTo>
                    <a:pt x="546" y="1507"/>
                  </a:lnTo>
                  <a:lnTo>
                    <a:pt x="542" y="1511"/>
                  </a:lnTo>
                  <a:lnTo>
                    <a:pt x="538" y="1519"/>
                  </a:lnTo>
                  <a:lnTo>
                    <a:pt x="533" y="1524"/>
                  </a:lnTo>
                  <a:lnTo>
                    <a:pt x="533" y="1528"/>
                  </a:lnTo>
                  <a:lnTo>
                    <a:pt x="529" y="1536"/>
                  </a:lnTo>
                  <a:lnTo>
                    <a:pt x="529" y="1545"/>
                  </a:lnTo>
                  <a:lnTo>
                    <a:pt x="525" y="1562"/>
                  </a:lnTo>
                  <a:lnTo>
                    <a:pt x="525" y="1566"/>
                  </a:lnTo>
                  <a:lnTo>
                    <a:pt x="521" y="1574"/>
                  </a:lnTo>
                  <a:lnTo>
                    <a:pt x="516" y="1579"/>
                  </a:lnTo>
                  <a:lnTo>
                    <a:pt x="512" y="1587"/>
                  </a:lnTo>
                  <a:lnTo>
                    <a:pt x="504" y="1591"/>
                  </a:lnTo>
                  <a:lnTo>
                    <a:pt x="499" y="1596"/>
                  </a:lnTo>
                  <a:lnTo>
                    <a:pt x="495" y="1596"/>
                  </a:lnTo>
                  <a:lnTo>
                    <a:pt x="487" y="1600"/>
                  </a:lnTo>
                  <a:lnTo>
                    <a:pt x="474" y="1604"/>
                  </a:lnTo>
                  <a:lnTo>
                    <a:pt x="457" y="1613"/>
                  </a:lnTo>
                  <a:lnTo>
                    <a:pt x="449" y="1617"/>
                  </a:lnTo>
                  <a:lnTo>
                    <a:pt x="436" y="1621"/>
                  </a:lnTo>
                  <a:lnTo>
                    <a:pt x="432" y="1625"/>
                  </a:lnTo>
                  <a:lnTo>
                    <a:pt x="427" y="1625"/>
                  </a:lnTo>
                  <a:lnTo>
                    <a:pt x="423" y="1625"/>
                  </a:lnTo>
                  <a:lnTo>
                    <a:pt x="419" y="1625"/>
                  </a:lnTo>
                  <a:lnTo>
                    <a:pt x="415" y="1621"/>
                  </a:lnTo>
                  <a:lnTo>
                    <a:pt x="411" y="1617"/>
                  </a:lnTo>
                  <a:lnTo>
                    <a:pt x="406" y="1617"/>
                  </a:lnTo>
                  <a:lnTo>
                    <a:pt x="402" y="1613"/>
                  </a:lnTo>
                  <a:lnTo>
                    <a:pt x="398" y="1604"/>
                  </a:lnTo>
                  <a:lnTo>
                    <a:pt x="394" y="1600"/>
                  </a:lnTo>
                  <a:lnTo>
                    <a:pt x="389" y="1596"/>
                  </a:lnTo>
                  <a:lnTo>
                    <a:pt x="389" y="1591"/>
                  </a:lnTo>
                  <a:lnTo>
                    <a:pt x="385" y="1583"/>
                  </a:lnTo>
                  <a:lnTo>
                    <a:pt x="385" y="1579"/>
                  </a:lnTo>
                  <a:lnTo>
                    <a:pt x="381" y="1566"/>
                  </a:lnTo>
                  <a:lnTo>
                    <a:pt x="372" y="1545"/>
                  </a:lnTo>
                  <a:lnTo>
                    <a:pt x="368" y="1524"/>
                  </a:lnTo>
                  <a:lnTo>
                    <a:pt x="368" y="1511"/>
                  </a:lnTo>
                  <a:lnTo>
                    <a:pt x="364" y="1494"/>
                  </a:lnTo>
                  <a:lnTo>
                    <a:pt x="364" y="1481"/>
                  </a:lnTo>
                  <a:lnTo>
                    <a:pt x="364" y="1477"/>
                  </a:lnTo>
                  <a:lnTo>
                    <a:pt x="364" y="1473"/>
                  </a:lnTo>
                  <a:lnTo>
                    <a:pt x="364" y="1464"/>
                  </a:lnTo>
                  <a:lnTo>
                    <a:pt x="364" y="1460"/>
                  </a:lnTo>
                  <a:lnTo>
                    <a:pt x="364" y="1452"/>
                  </a:lnTo>
                  <a:lnTo>
                    <a:pt x="364" y="1443"/>
                  </a:lnTo>
                  <a:lnTo>
                    <a:pt x="364" y="1431"/>
                  </a:lnTo>
                  <a:lnTo>
                    <a:pt x="364" y="1422"/>
                  </a:lnTo>
                  <a:lnTo>
                    <a:pt x="360" y="1409"/>
                  </a:lnTo>
                  <a:lnTo>
                    <a:pt x="360" y="1401"/>
                  </a:lnTo>
                  <a:lnTo>
                    <a:pt x="355" y="1397"/>
                  </a:lnTo>
                  <a:lnTo>
                    <a:pt x="355" y="1392"/>
                  </a:lnTo>
                  <a:lnTo>
                    <a:pt x="351" y="1384"/>
                  </a:lnTo>
                  <a:lnTo>
                    <a:pt x="347" y="1380"/>
                  </a:lnTo>
                  <a:lnTo>
                    <a:pt x="343" y="1380"/>
                  </a:lnTo>
                  <a:lnTo>
                    <a:pt x="339" y="1375"/>
                  </a:lnTo>
                  <a:lnTo>
                    <a:pt x="330" y="1371"/>
                  </a:lnTo>
                  <a:lnTo>
                    <a:pt x="309" y="1359"/>
                  </a:lnTo>
                  <a:lnTo>
                    <a:pt x="296" y="1354"/>
                  </a:lnTo>
                  <a:lnTo>
                    <a:pt x="292" y="1350"/>
                  </a:lnTo>
                  <a:lnTo>
                    <a:pt x="288" y="1346"/>
                  </a:lnTo>
                  <a:lnTo>
                    <a:pt x="279" y="1342"/>
                  </a:lnTo>
                  <a:lnTo>
                    <a:pt x="271" y="1337"/>
                  </a:lnTo>
                  <a:lnTo>
                    <a:pt x="262" y="1325"/>
                  </a:lnTo>
                  <a:lnTo>
                    <a:pt x="250" y="1316"/>
                  </a:lnTo>
                  <a:lnTo>
                    <a:pt x="233" y="1299"/>
                  </a:lnTo>
                  <a:lnTo>
                    <a:pt x="224" y="1291"/>
                  </a:lnTo>
                  <a:lnTo>
                    <a:pt x="220" y="1287"/>
                  </a:lnTo>
                  <a:lnTo>
                    <a:pt x="216" y="1287"/>
                  </a:lnTo>
                  <a:lnTo>
                    <a:pt x="212" y="1282"/>
                  </a:lnTo>
                  <a:lnTo>
                    <a:pt x="207" y="1282"/>
                  </a:lnTo>
                  <a:lnTo>
                    <a:pt x="203" y="1278"/>
                  </a:lnTo>
                  <a:lnTo>
                    <a:pt x="199" y="1278"/>
                  </a:lnTo>
                  <a:lnTo>
                    <a:pt x="195" y="1278"/>
                  </a:lnTo>
                  <a:lnTo>
                    <a:pt x="186" y="1278"/>
                  </a:lnTo>
                  <a:lnTo>
                    <a:pt x="165" y="1278"/>
                  </a:lnTo>
                  <a:lnTo>
                    <a:pt x="157" y="1274"/>
                  </a:lnTo>
                  <a:lnTo>
                    <a:pt x="152" y="1274"/>
                  </a:lnTo>
                  <a:lnTo>
                    <a:pt x="148" y="1274"/>
                  </a:lnTo>
                  <a:lnTo>
                    <a:pt x="148" y="1270"/>
                  </a:lnTo>
                  <a:lnTo>
                    <a:pt x="144" y="1270"/>
                  </a:lnTo>
                  <a:lnTo>
                    <a:pt x="144" y="1265"/>
                  </a:lnTo>
                  <a:lnTo>
                    <a:pt x="144" y="1261"/>
                  </a:lnTo>
                  <a:lnTo>
                    <a:pt x="144" y="1257"/>
                  </a:lnTo>
                  <a:lnTo>
                    <a:pt x="148" y="1253"/>
                  </a:lnTo>
                  <a:lnTo>
                    <a:pt x="148" y="1248"/>
                  </a:lnTo>
                  <a:lnTo>
                    <a:pt x="152" y="1244"/>
                  </a:lnTo>
                  <a:lnTo>
                    <a:pt x="152" y="1240"/>
                  </a:lnTo>
                  <a:lnTo>
                    <a:pt x="157" y="1236"/>
                  </a:lnTo>
                  <a:lnTo>
                    <a:pt x="161" y="1236"/>
                  </a:lnTo>
                  <a:lnTo>
                    <a:pt x="165" y="1232"/>
                  </a:lnTo>
                  <a:lnTo>
                    <a:pt x="173" y="1232"/>
                  </a:lnTo>
                  <a:lnTo>
                    <a:pt x="178" y="1227"/>
                  </a:lnTo>
                  <a:lnTo>
                    <a:pt x="182" y="1223"/>
                  </a:lnTo>
                  <a:lnTo>
                    <a:pt x="186" y="1223"/>
                  </a:lnTo>
                  <a:lnTo>
                    <a:pt x="186" y="1219"/>
                  </a:lnTo>
                  <a:lnTo>
                    <a:pt x="190" y="1206"/>
                  </a:lnTo>
                  <a:lnTo>
                    <a:pt x="190" y="1202"/>
                  </a:lnTo>
                  <a:lnTo>
                    <a:pt x="195" y="1198"/>
                  </a:lnTo>
                  <a:lnTo>
                    <a:pt x="199" y="1193"/>
                  </a:lnTo>
                  <a:lnTo>
                    <a:pt x="199" y="1189"/>
                  </a:lnTo>
                  <a:lnTo>
                    <a:pt x="203" y="1185"/>
                  </a:lnTo>
                  <a:lnTo>
                    <a:pt x="212" y="1181"/>
                  </a:lnTo>
                  <a:lnTo>
                    <a:pt x="216" y="1176"/>
                  </a:lnTo>
                  <a:lnTo>
                    <a:pt x="216" y="1172"/>
                  </a:lnTo>
                  <a:lnTo>
                    <a:pt x="220" y="1168"/>
                  </a:lnTo>
                  <a:lnTo>
                    <a:pt x="220" y="1164"/>
                  </a:lnTo>
                  <a:lnTo>
                    <a:pt x="220" y="1155"/>
                  </a:lnTo>
                  <a:lnTo>
                    <a:pt x="224" y="1151"/>
                  </a:lnTo>
                  <a:lnTo>
                    <a:pt x="224" y="1147"/>
                  </a:lnTo>
                  <a:lnTo>
                    <a:pt x="224" y="1138"/>
                  </a:lnTo>
                  <a:lnTo>
                    <a:pt x="224" y="1134"/>
                  </a:lnTo>
                  <a:lnTo>
                    <a:pt x="224" y="1130"/>
                  </a:lnTo>
                  <a:lnTo>
                    <a:pt x="224" y="1126"/>
                  </a:lnTo>
                  <a:lnTo>
                    <a:pt x="220" y="1121"/>
                  </a:lnTo>
                  <a:lnTo>
                    <a:pt x="220" y="1117"/>
                  </a:lnTo>
                  <a:lnTo>
                    <a:pt x="216" y="1113"/>
                  </a:lnTo>
                  <a:lnTo>
                    <a:pt x="216" y="1109"/>
                  </a:lnTo>
                  <a:lnTo>
                    <a:pt x="212" y="1109"/>
                  </a:lnTo>
                  <a:lnTo>
                    <a:pt x="212" y="1105"/>
                  </a:lnTo>
                  <a:lnTo>
                    <a:pt x="207" y="1105"/>
                  </a:lnTo>
                  <a:lnTo>
                    <a:pt x="203" y="1100"/>
                  </a:lnTo>
                  <a:lnTo>
                    <a:pt x="178" y="1088"/>
                  </a:lnTo>
                  <a:lnTo>
                    <a:pt x="165" y="1083"/>
                  </a:lnTo>
                  <a:lnTo>
                    <a:pt x="161" y="1079"/>
                  </a:lnTo>
                  <a:lnTo>
                    <a:pt x="157" y="1075"/>
                  </a:lnTo>
                  <a:lnTo>
                    <a:pt x="152" y="1075"/>
                  </a:lnTo>
                  <a:lnTo>
                    <a:pt x="148" y="1066"/>
                  </a:lnTo>
                  <a:lnTo>
                    <a:pt x="144" y="1062"/>
                  </a:lnTo>
                  <a:lnTo>
                    <a:pt x="144" y="1058"/>
                  </a:lnTo>
                  <a:lnTo>
                    <a:pt x="140" y="1054"/>
                  </a:lnTo>
                  <a:lnTo>
                    <a:pt x="140" y="1045"/>
                  </a:lnTo>
                  <a:lnTo>
                    <a:pt x="140" y="1041"/>
                  </a:lnTo>
                  <a:lnTo>
                    <a:pt x="140" y="1037"/>
                  </a:lnTo>
                  <a:lnTo>
                    <a:pt x="140" y="1028"/>
                  </a:lnTo>
                  <a:lnTo>
                    <a:pt x="144" y="1016"/>
                  </a:lnTo>
                  <a:lnTo>
                    <a:pt x="148" y="986"/>
                  </a:lnTo>
                  <a:lnTo>
                    <a:pt x="148" y="973"/>
                  </a:lnTo>
                  <a:lnTo>
                    <a:pt x="148" y="969"/>
                  </a:lnTo>
                  <a:lnTo>
                    <a:pt x="148" y="965"/>
                  </a:lnTo>
                  <a:lnTo>
                    <a:pt x="148" y="956"/>
                  </a:lnTo>
                  <a:lnTo>
                    <a:pt x="148" y="952"/>
                  </a:lnTo>
                  <a:lnTo>
                    <a:pt x="144" y="948"/>
                  </a:lnTo>
                  <a:lnTo>
                    <a:pt x="144" y="944"/>
                  </a:lnTo>
                  <a:lnTo>
                    <a:pt x="140" y="939"/>
                  </a:lnTo>
                  <a:lnTo>
                    <a:pt x="131" y="931"/>
                  </a:lnTo>
                  <a:lnTo>
                    <a:pt x="127" y="927"/>
                  </a:lnTo>
                  <a:lnTo>
                    <a:pt x="123" y="922"/>
                  </a:lnTo>
                  <a:lnTo>
                    <a:pt x="123" y="918"/>
                  </a:lnTo>
                  <a:lnTo>
                    <a:pt x="118" y="906"/>
                  </a:lnTo>
                  <a:lnTo>
                    <a:pt x="118" y="901"/>
                  </a:lnTo>
                  <a:lnTo>
                    <a:pt x="114" y="897"/>
                  </a:lnTo>
                  <a:lnTo>
                    <a:pt x="110" y="897"/>
                  </a:lnTo>
                  <a:lnTo>
                    <a:pt x="106" y="893"/>
                  </a:lnTo>
                  <a:lnTo>
                    <a:pt x="101" y="889"/>
                  </a:lnTo>
                  <a:lnTo>
                    <a:pt x="97" y="884"/>
                  </a:lnTo>
                  <a:lnTo>
                    <a:pt x="93" y="884"/>
                  </a:lnTo>
                  <a:lnTo>
                    <a:pt x="89" y="880"/>
                  </a:lnTo>
                  <a:lnTo>
                    <a:pt x="80" y="880"/>
                  </a:lnTo>
                  <a:lnTo>
                    <a:pt x="76" y="876"/>
                  </a:lnTo>
                  <a:lnTo>
                    <a:pt x="59" y="872"/>
                  </a:lnTo>
                  <a:lnTo>
                    <a:pt x="42" y="863"/>
                  </a:lnTo>
                  <a:lnTo>
                    <a:pt x="0" y="855"/>
                  </a:lnTo>
                  <a:lnTo>
                    <a:pt x="0" y="85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0" name="Freeform 36"/>
            <p:cNvSpPr>
              <a:spLocks/>
            </p:cNvSpPr>
            <p:nvPr/>
          </p:nvSpPr>
          <p:spPr bwMode="auto">
            <a:xfrm>
              <a:off x="2101471" y="2606917"/>
              <a:ext cx="144913" cy="147726"/>
            </a:xfrm>
            <a:custGeom>
              <a:avLst/>
              <a:gdLst>
                <a:gd name="T0" fmla="*/ 25 w 453"/>
                <a:gd name="T1" fmla="*/ 39 h 466"/>
                <a:gd name="T2" fmla="*/ 59 w 453"/>
                <a:gd name="T3" fmla="*/ 30 h 466"/>
                <a:gd name="T4" fmla="*/ 118 w 453"/>
                <a:gd name="T5" fmla="*/ 43 h 466"/>
                <a:gd name="T6" fmla="*/ 152 w 453"/>
                <a:gd name="T7" fmla="*/ 43 h 466"/>
                <a:gd name="T8" fmla="*/ 186 w 453"/>
                <a:gd name="T9" fmla="*/ 30 h 466"/>
                <a:gd name="T10" fmla="*/ 212 w 453"/>
                <a:gd name="T11" fmla="*/ 9 h 466"/>
                <a:gd name="T12" fmla="*/ 229 w 453"/>
                <a:gd name="T13" fmla="*/ 0 h 466"/>
                <a:gd name="T14" fmla="*/ 241 w 453"/>
                <a:gd name="T15" fmla="*/ 13 h 466"/>
                <a:gd name="T16" fmla="*/ 241 w 453"/>
                <a:gd name="T17" fmla="*/ 43 h 466"/>
                <a:gd name="T18" fmla="*/ 254 w 453"/>
                <a:gd name="T19" fmla="*/ 72 h 466"/>
                <a:gd name="T20" fmla="*/ 279 w 453"/>
                <a:gd name="T21" fmla="*/ 102 h 466"/>
                <a:gd name="T22" fmla="*/ 292 w 453"/>
                <a:gd name="T23" fmla="*/ 136 h 466"/>
                <a:gd name="T24" fmla="*/ 309 w 453"/>
                <a:gd name="T25" fmla="*/ 153 h 466"/>
                <a:gd name="T26" fmla="*/ 330 w 453"/>
                <a:gd name="T27" fmla="*/ 153 h 466"/>
                <a:gd name="T28" fmla="*/ 368 w 453"/>
                <a:gd name="T29" fmla="*/ 140 h 466"/>
                <a:gd name="T30" fmla="*/ 389 w 453"/>
                <a:gd name="T31" fmla="*/ 140 h 466"/>
                <a:gd name="T32" fmla="*/ 432 w 453"/>
                <a:gd name="T33" fmla="*/ 149 h 466"/>
                <a:gd name="T34" fmla="*/ 432 w 453"/>
                <a:gd name="T35" fmla="*/ 212 h 466"/>
                <a:gd name="T36" fmla="*/ 389 w 453"/>
                <a:gd name="T37" fmla="*/ 216 h 466"/>
                <a:gd name="T38" fmla="*/ 360 w 453"/>
                <a:gd name="T39" fmla="*/ 229 h 466"/>
                <a:gd name="T40" fmla="*/ 343 w 453"/>
                <a:gd name="T41" fmla="*/ 242 h 466"/>
                <a:gd name="T42" fmla="*/ 343 w 453"/>
                <a:gd name="T43" fmla="*/ 271 h 466"/>
                <a:gd name="T44" fmla="*/ 322 w 453"/>
                <a:gd name="T45" fmla="*/ 314 h 466"/>
                <a:gd name="T46" fmla="*/ 305 w 453"/>
                <a:gd name="T47" fmla="*/ 343 h 466"/>
                <a:gd name="T48" fmla="*/ 279 w 453"/>
                <a:gd name="T49" fmla="*/ 360 h 466"/>
                <a:gd name="T50" fmla="*/ 288 w 453"/>
                <a:gd name="T51" fmla="*/ 381 h 466"/>
                <a:gd name="T52" fmla="*/ 296 w 453"/>
                <a:gd name="T53" fmla="*/ 407 h 466"/>
                <a:gd name="T54" fmla="*/ 288 w 453"/>
                <a:gd name="T55" fmla="*/ 420 h 466"/>
                <a:gd name="T56" fmla="*/ 267 w 453"/>
                <a:gd name="T57" fmla="*/ 407 h 466"/>
                <a:gd name="T58" fmla="*/ 245 w 453"/>
                <a:gd name="T59" fmla="*/ 411 h 466"/>
                <a:gd name="T60" fmla="*/ 233 w 453"/>
                <a:gd name="T61" fmla="*/ 436 h 466"/>
                <a:gd name="T62" fmla="*/ 216 w 453"/>
                <a:gd name="T63" fmla="*/ 462 h 466"/>
                <a:gd name="T64" fmla="*/ 190 w 453"/>
                <a:gd name="T65" fmla="*/ 466 h 466"/>
                <a:gd name="T66" fmla="*/ 148 w 453"/>
                <a:gd name="T67" fmla="*/ 449 h 466"/>
                <a:gd name="T68" fmla="*/ 114 w 453"/>
                <a:gd name="T69" fmla="*/ 453 h 466"/>
                <a:gd name="T70" fmla="*/ 89 w 453"/>
                <a:gd name="T71" fmla="*/ 449 h 466"/>
                <a:gd name="T72" fmla="*/ 85 w 453"/>
                <a:gd name="T73" fmla="*/ 428 h 466"/>
                <a:gd name="T74" fmla="*/ 93 w 453"/>
                <a:gd name="T75" fmla="*/ 411 h 466"/>
                <a:gd name="T76" fmla="*/ 123 w 453"/>
                <a:gd name="T77" fmla="*/ 398 h 466"/>
                <a:gd name="T78" fmla="*/ 144 w 453"/>
                <a:gd name="T79" fmla="*/ 381 h 466"/>
                <a:gd name="T80" fmla="*/ 161 w 453"/>
                <a:gd name="T81" fmla="*/ 352 h 466"/>
                <a:gd name="T82" fmla="*/ 157 w 453"/>
                <a:gd name="T83" fmla="*/ 326 h 466"/>
                <a:gd name="T84" fmla="*/ 140 w 453"/>
                <a:gd name="T85" fmla="*/ 305 h 466"/>
                <a:gd name="T86" fmla="*/ 135 w 453"/>
                <a:gd name="T87" fmla="*/ 284 h 466"/>
                <a:gd name="T88" fmla="*/ 131 w 453"/>
                <a:gd name="T89" fmla="*/ 259 h 466"/>
                <a:gd name="T90" fmla="*/ 114 w 453"/>
                <a:gd name="T91" fmla="*/ 250 h 466"/>
                <a:gd name="T92" fmla="*/ 89 w 453"/>
                <a:gd name="T93" fmla="*/ 250 h 466"/>
                <a:gd name="T94" fmla="*/ 68 w 453"/>
                <a:gd name="T95" fmla="*/ 242 h 466"/>
                <a:gd name="T96" fmla="*/ 63 w 453"/>
                <a:gd name="T97" fmla="*/ 216 h 466"/>
                <a:gd name="T98" fmla="*/ 72 w 453"/>
                <a:gd name="T99" fmla="*/ 195 h 466"/>
                <a:gd name="T100" fmla="*/ 59 w 453"/>
                <a:gd name="T101" fmla="*/ 182 h 466"/>
                <a:gd name="T102" fmla="*/ 34 w 453"/>
                <a:gd name="T103" fmla="*/ 170 h 466"/>
                <a:gd name="T104" fmla="*/ 13 w 453"/>
                <a:gd name="T105" fmla="*/ 149 h 466"/>
                <a:gd name="T106" fmla="*/ 8 w 453"/>
                <a:gd name="T107" fmla="*/ 123 h 466"/>
                <a:gd name="T108" fmla="*/ 21 w 453"/>
                <a:gd name="T109" fmla="*/ 127 h 466"/>
                <a:gd name="T110" fmla="*/ 42 w 453"/>
                <a:gd name="T111" fmla="*/ 153 h 466"/>
                <a:gd name="T112" fmla="*/ 46 w 453"/>
                <a:gd name="T113" fmla="*/ 132 h 466"/>
                <a:gd name="T114" fmla="*/ 34 w 453"/>
                <a:gd name="T115" fmla="*/ 98 h 466"/>
                <a:gd name="T116" fmla="*/ 4 w 453"/>
                <a:gd name="T117" fmla="*/ 5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3" h="466">
                  <a:moveTo>
                    <a:pt x="0" y="51"/>
                  </a:moveTo>
                  <a:lnTo>
                    <a:pt x="4" y="51"/>
                  </a:lnTo>
                  <a:lnTo>
                    <a:pt x="8" y="47"/>
                  </a:lnTo>
                  <a:lnTo>
                    <a:pt x="13" y="47"/>
                  </a:lnTo>
                  <a:lnTo>
                    <a:pt x="25" y="39"/>
                  </a:lnTo>
                  <a:lnTo>
                    <a:pt x="30" y="39"/>
                  </a:lnTo>
                  <a:lnTo>
                    <a:pt x="34" y="34"/>
                  </a:lnTo>
                  <a:lnTo>
                    <a:pt x="42" y="34"/>
                  </a:lnTo>
                  <a:lnTo>
                    <a:pt x="51" y="30"/>
                  </a:lnTo>
                  <a:lnTo>
                    <a:pt x="59" y="30"/>
                  </a:lnTo>
                  <a:lnTo>
                    <a:pt x="68" y="30"/>
                  </a:lnTo>
                  <a:lnTo>
                    <a:pt x="72" y="34"/>
                  </a:lnTo>
                  <a:lnTo>
                    <a:pt x="89" y="39"/>
                  </a:lnTo>
                  <a:lnTo>
                    <a:pt x="93" y="39"/>
                  </a:lnTo>
                  <a:lnTo>
                    <a:pt x="118" y="43"/>
                  </a:lnTo>
                  <a:lnTo>
                    <a:pt x="127" y="43"/>
                  </a:lnTo>
                  <a:lnTo>
                    <a:pt x="131" y="43"/>
                  </a:lnTo>
                  <a:lnTo>
                    <a:pt x="135" y="43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57" y="39"/>
                  </a:lnTo>
                  <a:lnTo>
                    <a:pt x="165" y="39"/>
                  </a:lnTo>
                  <a:lnTo>
                    <a:pt x="173" y="34"/>
                  </a:lnTo>
                  <a:lnTo>
                    <a:pt x="182" y="34"/>
                  </a:lnTo>
                  <a:lnTo>
                    <a:pt x="186" y="30"/>
                  </a:lnTo>
                  <a:lnTo>
                    <a:pt x="195" y="26"/>
                  </a:lnTo>
                  <a:lnTo>
                    <a:pt x="199" y="26"/>
                  </a:lnTo>
                  <a:lnTo>
                    <a:pt x="203" y="22"/>
                  </a:lnTo>
                  <a:lnTo>
                    <a:pt x="203" y="17"/>
                  </a:lnTo>
                  <a:lnTo>
                    <a:pt x="212" y="9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9" y="0"/>
                  </a:lnTo>
                  <a:lnTo>
                    <a:pt x="233" y="0"/>
                  </a:lnTo>
                  <a:lnTo>
                    <a:pt x="237" y="5"/>
                  </a:lnTo>
                  <a:lnTo>
                    <a:pt x="237" y="9"/>
                  </a:lnTo>
                  <a:lnTo>
                    <a:pt x="241" y="9"/>
                  </a:lnTo>
                  <a:lnTo>
                    <a:pt x="241" y="13"/>
                  </a:lnTo>
                  <a:lnTo>
                    <a:pt x="241" y="17"/>
                  </a:lnTo>
                  <a:lnTo>
                    <a:pt x="241" y="26"/>
                  </a:lnTo>
                  <a:lnTo>
                    <a:pt x="241" y="30"/>
                  </a:lnTo>
                  <a:lnTo>
                    <a:pt x="241" y="39"/>
                  </a:lnTo>
                  <a:lnTo>
                    <a:pt x="241" y="43"/>
                  </a:lnTo>
                  <a:lnTo>
                    <a:pt x="241" y="51"/>
                  </a:lnTo>
                  <a:lnTo>
                    <a:pt x="245" y="55"/>
                  </a:lnTo>
                  <a:lnTo>
                    <a:pt x="245" y="64"/>
                  </a:lnTo>
                  <a:lnTo>
                    <a:pt x="250" y="68"/>
                  </a:lnTo>
                  <a:lnTo>
                    <a:pt x="254" y="72"/>
                  </a:lnTo>
                  <a:lnTo>
                    <a:pt x="267" y="81"/>
                  </a:lnTo>
                  <a:lnTo>
                    <a:pt x="271" y="85"/>
                  </a:lnTo>
                  <a:lnTo>
                    <a:pt x="275" y="94"/>
                  </a:lnTo>
                  <a:lnTo>
                    <a:pt x="275" y="98"/>
                  </a:lnTo>
                  <a:lnTo>
                    <a:pt x="279" y="102"/>
                  </a:lnTo>
                  <a:lnTo>
                    <a:pt x="279" y="106"/>
                  </a:lnTo>
                  <a:lnTo>
                    <a:pt x="284" y="119"/>
                  </a:lnTo>
                  <a:lnTo>
                    <a:pt x="288" y="127"/>
                  </a:lnTo>
                  <a:lnTo>
                    <a:pt x="288" y="132"/>
                  </a:lnTo>
                  <a:lnTo>
                    <a:pt x="292" y="136"/>
                  </a:lnTo>
                  <a:lnTo>
                    <a:pt x="292" y="140"/>
                  </a:lnTo>
                  <a:lnTo>
                    <a:pt x="296" y="144"/>
                  </a:lnTo>
                  <a:lnTo>
                    <a:pt x="300" y="149"/>
                  </a:lnTo>
                  <a:lnTo>
                    <a:pt x="305" y="149"/>
                  </a:lnTo>
                  <a:lnTo>
                    <a:pt x="309" y="153"/>
                  </a:lnTo>
                  <a:lnTo>
                    <a:pt x="313" y="153"/>
                  </a:lnTo>
                  <a:lnTo>
                    <a:pt x="317" y="153"/>
                  </a:lnTo>
                  <a:lnTo>
                    <a:pt x="322" y="153"/>
                  </a:lnTo>
                  <a:lnTo>
                    <a:pt x="326" y="153"/>
                  </a:lnTo>
                  <a:lnTo>
                    <a:pt x="330" y="153"/>
                  </a:lnTo>
                  <a:lnTo>
                    <a:pt x="334" y="153"/>
                  </a:lnTo>
                  <a:lnTo>
                    <a:pt x="343" y="149"/>
                  </a:lnTo>
                  <a:lnTo>
                    <a:pt x="347" y="149"/>
                  </a:lnTo>
                  <a:lnTo>
                    <a:pt x="364" y="140"/>
                  </a:lnTo>
                  <a:lnTo>
                    <a:pt x="368" y="140"/>
                  </a:lnTo>
                  <a:lnTo>
                    <a:pt x="377" y="136"/>
                  </a:lnTo>
                  <a:lnTo>
                    <a:pt x="381" y="136"/>
                  </a:lnTo>
                  <a:lnTo>
                    <a:pt x="385" y="136"/>
                  </a:lnTo>
                  <a:lnTo>
                    <a:pt x="389" y="136"/>
                  </a:lnTo>
                  <a:lnTo>
                    <a:pt x="389" y="140"/>
                  </a:lnTo>
                  <a:lnTo>
                    <a:pt x="398" y="144"/>
                  </a:lnTo>
                  <a:lnTo>
                    <a:pt x="406" y="149"/>
                  </a:lnTo>
                  <a:lnTo>
                    <a:pt x="411" y="149"/>
                  </a:lnTo>
                  <a:lnTo>
                    <a:pt x="415" y="149"/>
                  </a:lnTo>
                  <a:lnTo>
                    <a:pt x="432" y="149"/>
                  </a:lnTo>
                  <a:lnTo>
                    <a:pt x="440" y="153"/>
                  </a:lnTo>
                  <a:lnTo>
                    <a:pt x="449" y="153"/>
                  </a:lnTo>
                  <a:lnTo>
                    <a:pt x="453" y="208"/>
                  </a:lnTo>
                  <a:lnTo>
                    <a:pt x="449" y="208"/>
                  </a:lnTo>
                  <a:lnTo>
                    <a:pt x="432" y="212"/>
                  </a:lnTo>
                  <a:lnTo>
                    <a:pt x="423" y="212"/>
                  </a:lnTo>
                  <a:lnTo>
                    <a:pt x="406" y="212"/>
                  </a:lnTo>
                  <a:lnTo>
                    <a:pt x="402" y="216"/>
                  </a:lnTo>
                  <a:lnTo>
                    <a:pt x="394" y="216"/>
                  </a:lnTo>
                  <a:lnTo>
                    <a:pt x="389" y="216"/>
                  </a:lnTo>
                  <a:lnTo>
                    <a:pt x="385" y="221"/>
                  </a:lnTo>
                  <a:lnTo>
                    <a:pt x="377" y="221"/>
                  </a:lnTo>
                  <a:lnTo>
                    <a:pt x="372" y="225"/>
                  </a:lnTo>
                  <a:lnTo>
                    <a:pt x="364" y="225"/>
                  </a:lnTo>
                  <a:lnTo>
                    <a:pt x="360" y="229"/>
                  </a:lnTo>
                  <a:lnTo>
                    <a:pt x="356" y="233"/>
                  </a:lnTo>
                  <a:lnTo>
                    <a:pt x="351" y="237"/>
                  </a:lnTo>
                  <a:lnTo>
                    <a:pt x="347" y="237"/>
                  </a:lnTo>
                  <a:lnTo>
                    <a:pt x="347" y="242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0"/>
                  </a:lnTo>
                  <a:lnTo>
                    <a:pt x="343" y="259"/>
                  </a:lnTo>
                  <a:lnTo>
                    <a:pt x="343" y="267"/>
                  </a:lnTo>
                  <a:lnTo>
                    <a:pt x="343" y="271"/>
                  </a:lnTo>
                  <a:lnTo>
                    <a:pt x="339" y="276"/>
                  </a:lnTo>
                  <a:lnTo>
                    <a:pt x="339" y="284"/>
                  </a:lnTo>
                  <a:lnTo>
                    <a:pt x="334" y="288"/>
                  </a:lnTo>
                  <a:lnTo>
                    <a:pt x="326" y="305"/>
                  </a:lnTo>
                  <a:lnTo>
                    <a:pt x="322" y="314"/>
                  </a:lnTo>
                  <a:lnTo>
                    <a:pt x="317" y="326"/>
                  </a:lnTo>
                  <a:lnTo>
                    <a:pt x="313" y="326"/>
                  </a:lnTo>
                  <a:lnTo>
                    <a:pt x="309" y="335"/>
                  </a:lnTo>
                  <a:lnTo>
                    <a:pt x="309" y="339"/>
                  </a:lnTo>
                  <a:lnTo>
                    <a:pt x="305" y="343"/>
                  </a:lnTo>
                  <a:lnTo>
                    <a:pt x="300" y="348"/>
                  </a:lnTo>
                  <a:lnTo>
                    <a:pt x="288" y="352"/>
                  </a:lnTo>
                  <a:lnTo>
                    <a:pt x="288" y="356"/>
                  </a:lnTo>
                  <a:lnTo>
                    <a:pt x="284" y="356"/>
                  </a:lnTo>
                  <a:lnTo>
                    <a:pt x="279" y="360"/>
                  </a:lnTo>
                  <a:lnTo>
                    <a:pt x="279" y="365"/>
                  </a:lnTo>
                  <a:lnTo>
                    <a:pt x="279" y="369"/>
                  </a:lnTo>
                  <a:lnTo>
                    <a:pt x="279" y="373"/>
                  </a:lnTo>
                  <a:lnTo>
                    <a:pt x="284" y="373"/>
                  </a:lnTo>
                  <a:lnTo>
                    <a:pt x="288" y="381"/>
                  </a:lnTo>
                  <a:lnTo>
                    <a:pt x="292" y="386"/>
                  </a:lnTo>
                  <a:lnTo>
                    <a:pt x="292" y="390"/>
                  </a:lnTo>
                  <a:lnTo>
                    <a:pt x="292" y="398"/>
                  </a:lnTo>
                  <a:lnTo>
                    <a:pt x="292" y="403"/>
                  </a:lnTo>
                  <a:lnTo>
                    <a:pt x="296" y="407"/>
                  </a:lnTo>
                  <a:lnTo>
                    <a:pt x="296" y="411"/>
                  </a:lnTo>
                  <a:lnTo>
                    <a:pt x="292" y="411"/>
                  </a:lnTo>
                  <a:lnTo>
                    <a:pt x="292" y="415"/>
                  </a:lnTo>
                  <a:lnTo>
                    <a:pt x="288" y="415"/>
                  </a:lnTo>
                  <a:lnTo>
                    <a:pt x="288" y="420"/>
                  </a:lnTo>
                  <a:lnTo>
                    <a:pt x="284" y="420"/>
                  </a:lnTo>
                  <a:lnTo>
                    <a:pt x="279" y="415"/>
                  </a:lnTo>
                  <a:lnTo>
                    <a:pt x="275" y="415"/>
                  </a:lnTo>
                  <a:lnTo>
                    <a:pt x="267" y="411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8" y="407"/>
                  </a:lnTo>
                  <a:lnTo>
                    <a:pt x="254" y="407"/>
                  </a:lnTo>
                  <a:lnTo>
                    <a:pt x="250" y="407"/>
                  </a:lnTo>
                  <a:lnTo>
                    <a:pt x="245" y="411"/>
                  </a:lnTo>
                  <a:lnTo>
                    <a:pt x="245" y="415"/>
                  </a:lnTo>
                  <a:lnTo>
                    <a:pt x="241" y="420"/>
                  </a:lnTo>
                  <a:lnTo>
                    <a:pt x="237" y="420"/>
                  </a:lnTo>
                  <a:lnTo>
                    <a:pt x="237" y="424"/>
                  </a:lnTo>
                  <a:lnTo>
                    <a:pt x="233" y="436"/>
                  </a:lnTo>
                  <a:lnTo>
                    <a:pt x="229" y="441"/>
                  </a:lnTo>
                  <a:lnTo>
                    <a:pt x="224" y="449"/>
                  </a:lnTo>
                  <a:lnTo>
                    <a:pt x="220" y="453"/>
                  </a:lnTo>
                  <a:lnTo>
                    <a:pt x="220" y="458"/>
                  </a:lnTo>
                  <a:lnTo>
                    <a:pt x="216" y="462"/>
                  </a:lnTo>
                  <a:lnTo>
                    <a:pt x="212" y="462"/>
                  </a:lnTo>
                  <a:lnTo>
                    <a:pt x="207" y="466"/>
                  </a:lnTo>
                  <a:lnTo>
                    <a:pt x="203" y="466"/>
                  </a:lnTo>
                  <a:lnTo>
                    <a:pt x="199" y="466"/>
                  </a:lnTo>
                  <a:lnTo>
                    <a:pt x="190" y="466"/>
                  </a:lnTo>
                  <a:lnTo>
                    <a:pt x="182" y="462"/>
                  </a:lnTo>
                  <a:lnTo>
                    <a:pt x="169" y="458"/>
                  </a:lnTo>
                  <a:lnTo>
                    <a:pt x="161" y="453"/>
                  </a:lnTo>
                  <a:lnTo>
                    <a:pt x="152" y="449"/>
                  </a:lnTo>
                  <a:lnTo>
                    <a:pt x="148" y="449"/>
                  </a:lnTo>
                  <a:lnTo>
                    <a:pt x="144" y="449"/>
                  </a:lnTo>
                  <a:lnTo>
                    <a:pt x="135" y="449"/>
                  </a:lnTo>
                  <a:lnTo>
                    <a:pt x="131" y="449"/>
                  </a:lnTo>
                  <a:lnTo>
                    <a:pt x="123" y="449"/>
                  </a:lnTo>
                  <a:lnTo>
                    <a:pt x="114" y="453"/>
                  </a:lnTo>
                  <a:lnTo>
                    <a:pt x="106" y="453"/>
                  </a:lnTo>
                  <a:lnTo>
                    <a:pt x="102" y="453"/>
                  </a:lnTo>
                  <a:lnTo>
                    <a:pt x="97" y="453"/>
                  </a:lnTo>
                  <a:lnTo>
                    <a:pt x="93" y="453"/>
                  </a:lnTo>
                  <a:lnTo>
                    <a:pt x="89" y="449"/>
                  </a:lnTo>
                  <a:lnTo>
                    <a:pt x="89" y="445"/>
                  </a:lnTo>
                  <a:lnTo>
                    <a:pt x="85" y="441"/>
                  </a:lnTo>
                  <a:lnTo>
                    <a:pt x="85" y="436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9" y="424"/>
                  </a:lnTo>
                  <a:lnTo>
                    <a:pt x="89" y="420"/>
                  </a:lnTo>
                  <a:lnTo>
                    <a:pt x="89" y="415"/>
                  </a:lnTo>
                  <a:lnTo>
                    <a:pt x="93" y="415"/>
                  </a:lnTo>
                  <a:lnTo>
                    <a:pt x="93" y="411"/>
                  </a:lnTo>
                  <a:lnTo>
                    <a:pt x="97" y="411"/>
                  </a:lnTo>
                  <a:lnTo>
                    <a:pt x="102" y="407"/>
                  </a:lnTo>
                  <a:lnTo>
                    <a:pt x="110" y="403"/>
                  </a:lnTo>
                  <a:lnTo>
                    <a:pt x="114" y="403"/>
                  </a:lnTo>
                  <a:lnTo>
                    <a:pt x="123" y="398"/>
                  </a:lnTo>
                  <a:lnTo>
                    <a:pt x="127" y="398"/>
                  </a:lnTo>
                  <a:lnTo>
                    <a:pt x="131" y="394"/>
                  </a:lnTo>
                  <a:lnTo>
                    <a:pt x="140" y="390"/>
                  </a:lnTo>
                  <a:lnTo>
                    <a:pt x="144" y="386"/>
                  </a:lnTo>
                  <a:lnTo>
                    <a:pt x="144" y="381"/>
                  </a:lnTo>
                  <a:lnTo>
                    <a:pt x="148" y="373"/>
                  </a:lnTo>
                  <a:lnTo>
                    <a:pt x="152" y="369"/>
                  </a:lnTo>
                  <a:lnTo>
                    <a:pt x="157" y="360"/>
                  </a:lnTo>
                  <a:lnTo>
                    <a:pt x="161" y="356"/>
                  </a:lnTo>
                  <a:lnTo>
                    <a:pt x="161" y="352"/>
                  </a:lnTo>
                  <a:lnTo>
                    <a:pt x="161" y="343"/>
                  </a:lnTo>
                  <a:lnTo>
                    <a:pt x="161" y="339"/>
                  </a:lnTo>
                  <a:lnTo>
                    <a:pt x="161" y="335"/>
                  </a:lnTo>
                  <a:lnTo>
                    <a:pt x="161" y="331"/>
                  </a:lnTo>
                  <a:lnTo>
                    <a:pt x="157" y="326"/>
                  </a:lnTo>
                  <a:lnTo>
                    <a:pt x="157" y="322"/>
                  </a:lnTo>
                  <a:lnTo>
                    <a:pt x="152" y="318"/>
                  </a:lnTo>
                  <a:lnTo>
                    <a:pt x="148" y="314"/>
                  </a:lnTo>
                  <a:lnTo>
                    <a:pt x="144" y="309"/>
                  </a:lnTo>
                  <a:lnTo>
                    <a:pt x="140" y="305"/>
                  </a:lnTo>
                  <a:lnTo>
                    <a:pt x="135" y="301"/>
                  </a:lnTo>
                  <a:lnTo>
                    <a:pt x="135" y="297"/>
                  </a:lnTo>
                  <a:lnTo>
                    <a:pt x="135" y="293"/>
                  </a:lnTo>
                  <a:lnTo>
                    <a:pt x="135" y="288"/>
                  </a:lnTo>
                  <a:lnTo>
                    <a:pt x="135" y="284"/>
                  </a:lnTo>
                  <a:lnTo>
                    <a:pt x="135" y="276"/>
                  </a:lnTo>
                  <a:lnTo>
                    <a:pt x="135" y="267"/>
                  </a:lnTo>
                  <a:lnTo>
                    <a:pt x="135" y="263"/>
                  </a:lnTo>
                  <a:lnTo>
                    <a:pt x="135" y="259"/>
                  </a:lnTo>
                  <a:lnTo>
                    <a:pt x="131" y="259"/>
                  </a:lnTo>
                  <a:lnTo>
                    <a:pt x="131" y="254"/>
                  </a:lnTo>
                  <a:lnTo>
                    <a:pt x="127" y="250"/>
                  </a:lnTo>
                  <a:lnTo>
                    <a:pt x="123" y="250"/>
                  </a:lnTo>
                  <a:lnTo>
                    <a:pt x="118" y="250"/>
                  </a:lnTo>
                  <a:lnTo>
                    <a:pt x="114" y="250"/>
                  </a:lnTo>
                  <a:lnTo>
                    <a:pt x="110" y="250"/>
                  </a:lnTo>
                  <a:lnTo>
                    <a:pt x="102" y="250"/>
                  </a:lnTo>
                  <a:lnTo>
                    <a:pt x="97" y="250"/>
                  </a:lnTo>
                  <a:lnTo>
                    <a:pt x="93" y="250"/>
                  </a:lnTo>
                  <a:lnTo>
                    <a:pt x="89" y="250"/>
                  </a:lnTo>
                  <a:lnTo>
                    <a:pt x="80" y="250"/>
                  </a:lnTo>
                  <a:lnTo>
                    <a:pt x="80" y="246"/>
                  </a:lnTo>
                  <a:lnTo>
                    <a:pt x="76" y="246"/>
                  </a:lnTo>
                  <a:lnTo>
                    <a:pt x="72" y="242"/>
                  </a:lnTo>
                  <a:lnTo>
                    <a:pt x="68" y="242"/>
                  </a:lnTo>
                  <a:lnTo>
                    <a:pt x="68" y="237"/>
                  </a:lnTo>
                  <a:lnTo>
                    <a:pt x="63" y="233"/>
                  </a:lnTo>
                  <a:lnTo>
                    <a:pt x="63" y="229"/>
                  </a:lnTo>
                  <a:lnTo>
                    <a:pt x="63" y="225"/>
                  </a:lnTo>
                  <a:lnTo>
                    <a:pt x="63" y="216"/>
                  </a:lnTo>
                  <a:lnTo>
                    <a:pt x="63" y="212"/>
                  </a:lnTo>
                  <a:lnTo>
                    <a:pt x="63" y="208"/>
                  </a:lnTo>
                  <a:lnTo>
                    <a:pt x="68" y="208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2" y="191"/>
                  </a:lnTo>
                  <a:lnTo>
                    <a:pt x="72" y="187"/>
                  </a:lnTo>
                  <a:lnTo>
                    <a:pt x="68" y="187"/>
                  </a:lnTo>
                  <a:lnTo>
                    <a:pt x="63" y="187"/>
                  </a:lnTo>
                  <a:lnTo>
                    <a:pt x="59" y="182"/>
                  </a:lnTo>
                  <a:lnTo>
                    <a:pt x="55" y="182"/>
                  </a:lnTo>
                  <a:lnTo>
                    <a:pt x="51" y="182"/>
                  </a:lnTo>
                  <a:lnTo>
                    <a:pt x="46" y="178"/>
                  </a:lnTo>
                  <a:lnTo>
                    <a:pt x="42" y="174"/>
                  </a:lnTo>
                  <a:lnTo>
                    <a:pt x="34" y="170"/>
                  </a:lnTo>
                  <a:lnTo>
                    <a:pt x="30" y="166"/>
                  </a:lnTo>
                  <a:lnTo>
                    <a:pt x="25" y="161"/>
                  </a:lnTo>
                  <a:lnTo>
                    <a:pt x="21" y="157"/>
                  </a:lnTo>
                  <a:lnTo>
                    <a:pt x="17" y="153"/>
                  </a:lnTo>
                  <a:lnTo>
                    <a:pt x="13" y="149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3"/>
                  </a:lnTo>
                  <a:lnTo>
                    <a:pt x="13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23"/>
                  </a:lnTo>
                  <a:lnTo>
                    <a:pt x="21" y="127"/>
                  </a:lnTo>
                  <a:lnTo>
                    <a:pt x="25" y="136"/>
                  </a:lnTo>
                  <a:lnTo>
                    <a:pt x="30" y="144"/>
                  </a:lnTo>
                  <a:lnTo>
                    <a:pt x="34" y="149"/>
                  </a:lnTo>
                  <a:lnTo>
                    <a:pt x="38" y="153"/>
                  </a:lnTo>
                  <a:lnTo>
                    <a:pt x="42" y="153"/>
                  </a:lnTo>
                  <a:lnTo>
                    <a:pt x="42" y="157"/>
                  </a:lnTo>
                  <a:lnTo>
                    <a:pt x="46" y="157"/>
                  </a:lnTo>
                  <a:lnTo>
                    <a:pt x="46" y="153"/>
                  </a:lnTo>
                  <a:lnTo>
                    <a:pt x="46" y="140"/>
                  </a:lnTo>
                  <a:lnTo>
                    <a:pt x="46" y="132"/>
                  </a:lnTo>
                  <a:lnTo>
                    <a:pt x="42" y="123"/>
                  </a:lnTo>
                  <a:lnTo>
                    <a:pt x="42" y="119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34" y="98"/>
                  </a:lnTo>
                  <a:lnTo>
                    <a:pt x="30" y="94"/>
                  </a:lnTo>
                  <a:lnTo>
                    <a:pt x="30" y="89"/>
                  </a:lnTo>
                  <a:lnTo>
                    <a:pt x="25" y="81"/>
                  </a:lnTo>
                  <a:lnTo>
                    <a:pt x="17" y="72"/>
                  </a:lnTo>
                  <a:lnTo>
                    <a:pt x="4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1" name="Freeform 37"/>
            <p:cNvSpPr>
              <a:spLocks/>
            </p:cNvSpPr>
            <p:nvPr/>
          </p:nvSpPr>
          <p:spPr bwMode="auto">
            <a:xfrm>
              <a:off x="1019552" y="2322719"/>
              <a:ext cx="617638" cy="364392"/>
            </a:xfrm>
            <a:custGeom>
              <a:avLst/>
              <a:gdLst>
                <a:gd name="T0" fmla="*/ 29 w 1951"/>
                <a:gd name="T1" fmla="*/ 436 h 1151"/>
                <a:gd name="T2" fmla="*/ 122 w 1951"/>
                <a:gd name="T3" fmla="*/ 385 h 1151"/>
                <a:gd name="T4" fmla="*/ 304 w 1951"/>
                <a:gd name="T5" fmla="*/ 317 h 1151"/>
                <a:gd name="T6" fmla="*/ 368 w 1951"/>
                <a:gd name="T7" fmla="*/ 284 h 1151"/>
                <a:gd name="T8" fmla="*/ 461 w 1951"/>
                <a:gd name="T9" fmla="*/ 258 h 1151"/>
                <a:gd name="T10" fmla="*/ 563 w 1951"/>
                <a:gd name="T11" fmla="*/ 224 h 1151"/>
                <a:gd name="T12" fmla="*/ 673 w 1951"/>
                <a:gd name="T13" fmla="*/ 186 h 1151"/>
                <a:gd name="T14" fmla="*/ 740 w 1951"/>
                <a:gd name="T15" fmla="*/ 178 h 1151"/>
                <a:gd name="T16" fmla="*/ 838 w 1951"/>
                <a:gd name="T17" fmla="*/ 195 h 1151"/>
                <a:gd name="T18" fmla="*/ 910 w 1951"/>
                <a:gd name="T19" fmla="*/ 173 h 1151"/>
                <a:gd name="T20" fmla="*/ 1160 w 1951"/>
                <a:gd name="T21" fmla="*/ 42 h 1151"/>
                <a:gd name="T22" fmla="*/ 1240 w 1951"/>
                <a:gd name="T23" fmla="*/ 0 h 1151"/>
                <a:gd name="T24" fmla="*/ 1291 w 1951"/>
                <a:gd name="T25" fmla="*/ 17 h 1151"/>
                <a:gd name="T26" fmla="*/ 1358 w 1951"/>
                <a:gd name="T27" fmla="*/ 42 h 1151"/>
                <a:gd name="T28" fmla="*/ 1456 w 1951"/>
                <a:gd name="T29" fmla="*/ 59 h 1151"/>
                <a:gd name="T30" fmla="*/ 1528 w 1951"/>
                <a:gd name="T31" fmla="*/ 42 h 1151"/>
                <a:gd name="T32" fmla="*/ 1659 w 1951"/>
                <a:gd name="T33" fmla="*/ 34 h 1151"/>
                <a:gd name="T34" fmla="*/ 1748 w 1951"/>
                <a:gd name="T35" fmla="*/ 29 h 1151"/>
                <a:gd name="T36" fmla="*/ 1773 w 1951"/>
                <a:gd name="T37" fmla="*/ 63 h 1151"/>
                <a:gd name="T38" fmla="*/ 1803 w 1951"/>
                <a:gd name="T39" fmla="*/ 114 h 1151"/>
                <a:gd name="T40" fmla="*/ 1807 w 1951"/>
                <a:gd name="T41" fmla="*/ 207 h 1151"/>
                <a:gd name="T42" fmla="*/ 1790 w 1951"/>
                <a:gd name="T43" fmla="*/ 275 h 1151"/>
                <a:gd name="T44" fmla="*/ 1795 w 1951"/>
                <a:gd name="T45" fmla="*/ 313 h 1151"/>
                <a:gd name="T46" fmla="*/ 1837 w 1951"/>
                <a:gd name="T47" fmla="*/ 330 h 1151"/>
                <a:gd name="T48" fmla="*/ 1938 w 1951"/>
                <a:gd name="T49" fmla="*/ 322 h 1151"/>
                <a:gd name="T50" fmla="*/ 1943 w 1951"/>
                <a:gd name="T51" fmla="*/ 368 h 1151"/>
                <a:gd name="T52" fmla="*/ 1934 w 1951"/>
                <a:gd name="T53" fmla="*/ 457 h 1151"/>
                <a:gd name="T54" fmla="*/ 1917 w 1951"/>
                <a:gd name="T55" fmla="*/ 521 h 1151"/>
                <a:gd name="T56" fmla="*/ 1938 w 1951"/>
                <a:gd name="T57" fmla="*/ 563 h 1151"/>
                <a:gd name="T58" fmla="*/ 1896 w 1951"/>
                <a:gd name="T59" fmla="*/ 593 h 1151"/>
                <a:gd name="T60" fmla="*/ 1866 w 1951"/>
                <a:gd name="T61" fmla="*/ 660 h 1151"/>
                <a:gd name="T62" fmla="*/ 1866 w 1951"/>
                <a:gd name="T63" fmla="*/ 720 h 1151"/>
                <a:gd name="T64" fmla="*/ 1850 w 1951"/>
                <a:gd name="T65" fmla="*/ 804 h 1151"/>
                <a:gd name="T66" fmla="*/ 1824 w 1951"/>
                <a:gd name="T67" fmla="*/ 872 h 1151"/>
                <a:gd name="T68" fmla="*/ 1799 w 1951"/>
                <a:gd name="T69" fmla="*/ 906 h 1151"/>
                <a:gd name="T70" fmla="*/ 1790 w 1951"/>
                <a:gd name="T71" fmla="*/ 961 h 1151"/>
                <a:gd name="T72" fmla="*/ 1735 w 1951"/>
                <a:gd name="T73" fmla="*/ 931 h 1151"/>
                <a:gd name="T74" fmla="*/ 1638 w 1951"/>
                <a:gd name="T75" fmla="*/ 952 h 1151"/>
                <a:gd name="T76" fmla="*/ 1557 w 1951"/>
                <a:gd name="T77" fmla="*/ 986 h 1151"/>
                <a:gd name="T78" fmla="*/ 1485 w 1951"/>
                <a:gd name="T79" fmla="*/ 1050 h 1151"/>
                <a:gd name="T80" fmla="*/ 1422 w 1951"/>
                <a:gd name="T81" fmla="*/ 1092 h 1151"/>
                <a:gd name="T82" fmla="*/ 1363 w 1951"/>
                <a:gd name="T83" fmla="*/ 1101 h 1151"/>
                <a:gd name="T84" fmla="*/ 1240 w 1951"/>
                <a:gd name="T85" fmla="*/ 1092 h 1151"/>
                <a:gd name="T86" fmla="*/ 1151 w 1951"/>
                <a:gd name="T87" fmla="*/ 1118 h 1151"/>
                <a:gd name="T88" fmla="*/ 1062 w 1951"/>
                <a:gd name="T89" fmla="*/ 1151 h 1151"/>
                <a:gd name="T90" fmla="*/ 1024 w 1951"/>
                <a:gd name="T91" fmla="*/ 1126 h 1151"/>
                <a:gd name="T92" fmla="*/ 994 w 1951"/>
                <a:gd name="T93" fmla="*/ 1020 h 1151"/>
                <a:gd name="T94" fmla="*/ 982 w 1951"/>
                <a:gd name="T95" fmla="*/ 952 h 1151"/>
                <a:gd name="T96" fmla="*/ 1011 w 1951"/>
                <a:gd name="T97" fmla="*/ 864 h 1151"/>
                <a:gd name="T98" fmla="*/ 994 w 1951"/>
                <a:gd name="T99" fmla="*/ 825 h 1151"/>
                <a:gd name="T100" fmla="*/ 910 w 1951"/>
                <a:gd name="T101" fmla="*/ 796 h 1151"/>
                <a:gd name="T102" fmla="*/ 834 w 1951"/>
                <a:gd name="T103" fmla="*/ 753 h 1151"/>
                <a:gd name="T104" fmla="*/ 779 w 1951"/>
                <a:gd name="T105" fmla="*/ 770 h 1151"/>
                <a:gd name="T106" fmla="*/ 711 w 1951"/>
                <a:gd name="T107" fmla="*/ 787 h 1151"/>
                <a:gd name="T108" fmla="*/ 596 w 1951"/>
                <a:gd name="T109" fmla="*/ 779 h 1151"/>
                <a:gd name="T110" fmla="*/ 465 w 1951"/>
                <a:gd name="T111" fmla="*/ 766 h 1151"/>
                <a:gd name="T112" fmla="*/ 406 w 1951"/>
                <a:gd name="T113" fmla="*/ 749 h 1151"/>
                <a:gd name="T114" fmla="*/ 118 w 1951"/>
                <a:gd name="T115" fmla="*/ 580 h 1151"/>
                <a:gd name="T116" fmla="*/ 0 w 1951"/>
                <a:gd name="T117" fmla="*/ 487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1" h="1151">
                  <a:moveTo>
                    <a:pt x="0" y="487"/>
                  </a:moveTo>
                  <a:lnTo>
                    <a:pt x="4" y="482"/>
                  </a:lnTo>
                  <a:lnTo>
                    <a:pt x="8" y="470"/>
                  </a:lnTo>
                  <a:lnTo>
                    <a:pt x="8" y="461"/>
                  </a:lnTo>
                  <a:lnTo>
                    <a:pt x="12" y="457"/>
                  </a:lnTo>
                  <a:lnTo>
                    <a:pt x="16" y="453"/>
                  </a:lnTo>
                  <a:lnTo>
                    <a:pt x="16" y="449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8" y="427"/>
                  </a:lnTo>
                  <a:lnTo>
                    <a:pt x="50" y="419"/>
                  </a:lnTo>
                  <a:lnTo>
                    <a:pt x="55" y="415"/>
                  </a:lnTo>
                  <a:lnTo>
                    <a:pt x="59" y="411"/>
                  </a:lnTo>
                  <a:lnTo>
                    <a:pt x="63" y="411"/>
                  </a:lnTo>
                  <a:lnTo>
                    <a:pt x="67" y="406"/>
                  </a:lnTo>
                  <a:lnTo>
                    <a:pt x="84" y="402"/>
                  </a:lnTo>
                  <a:lnTo>
                    <a:pt x="114" y="389"/>
                  </a:lnTo>
                  <a:lnTo>
                    <a:pt x="122" y="385"/>
                  </a:lnTo>
                  <a:lnTo>
                    <a:pt x="131" y="381"/>
                  </a:lnTo>
                  <a:lnTo>
                    <a:pt x="169" y="368"/>
                  </a:lnTo>
                  <a:lnTo>
                    <a:pt x="199" y="355"/>
                  </a:lnTo>
                  <a:lnTo>
                    <a:pt x="207" y="351"/>
                  </a:lnTo>
                  <a:lnTo>
                    <a:pt x="232" y="343"/>
                  </a:lnTo>
                  <a:lnTo>
                    <a:pt x="245" y="339"/>
                  </a:lnTo>
                  <a:lnTo>
                    <a:pt x="279" y="330"/>
                  </a:lnTo>
                  <a:lnTo>
                    <a:pt x="296" y="322"/>
                  </a:lnTo>
                  <a:lnTo>
                    <a:pt x="304" y="317"/>
                  </a:lnTo>
                  <a:lnTo>
                    <a:pt x="313" y="317"/>
                  </a:lnTo>
                  <a:lnTo>
                    <a:pt x="321" y="313"/>
                  </a:lnTo>
                  <a:lnTo>
                    <a:pt x="326" y="309"/>
                  </a:lnTo>
                  <a:lnTo>
                    <a:pt x="334" y="305"/>
                  </a:lnTo>
                  <a:lnTo>
                    <a:pt x="347" y="296"/>
                  </a:lnTo>
                  <a:lnTo>
                    <a:pt x="351" y="292"/>
                  </a:lnTo>
                  <a:lnTo>
                    <a:pt x="355" y="292"/>
                  </a:lnTo>
                  <a:lnTo>
                    <a:pt x="359" y="288"/>
                  </a:lnTo>
                  <a:lnTo>
                    <a:pt x="368" y="284"/>
                  </a:lnTo>
                  <a:lnTo>
                    <a:pt x="376" y="284"/>
                  </a:lnTo>
                  <a:lnTo>
                    <a:pt x="385" y="279"/>
                  </a:lnTo>
                  <a:lnTo>
                    <a:pt x="393" y="275"/>
                  </a:lnTo>
                  <a:lnTo>
                    <a:pt x="402" y="275"/>
                  </a:lnTo>
                  <a:lnTo>
                    <a:pt x="410" y="271"/>
                  </a:lnTo>
                  <a:lnTo>
                    <a:pt x="423" y="271"/>
                  </a:lnTo>
                  <a:lnTo>
                    <a:pt x="427" y="267"/>
                  </a:lnTo>
                  <a:lnTo>
                    <a:pt x="436" y="267"/>
                  </a:lnTo>
                  <a:lnTo>
                    <a:pt x="461" y="258"/>
                  </a:lnTo>
                  <a:lnTo>
                    <a:pt x="474" y="254"/>
                  </a:lnTo>
                  <a:lnTo>
                    <a:pt x="482" y="250"/>
                  </a:lnTo>
                  <a:lnTo>
                    <a:pt x="491" y="250"/>
                  </a:lnTo>
                  <a:lnTo>
                    <a:pt x="524" y="241"/>
                  </a:lnTo>
                  <a:lnTo>
                    <a:pt x="533" y="237"/>
                  </a:lnTo>
                  <a:lnTo>
                    <a:pt x="537" y="237"/>
                  </a:lnTo>
                  <a:lnTo>
                    <a:pt x="541" y="237"/>
                  </a:lnTo>
                  <a:lnTo>
                    <a:pt x="550" y="233"/>
                  </a:lnTo>
                  <a:lnTo>
                    <a:pt x="563" y="224"/>
                  </a:lnTo>
                  <a:lnTo>
                    <a:pt x="575" y="224"/>
                  </a:lnTo>
                  <a:lnTo>
                    <a:pt x="580" y="220"/>
                  </a:lnTo>
                  <a:lnTo>
                    <a:pt x="596" y="216"/>
                  </a:lnTo>
                  <a:lnTo>
                    <a:pt x="601" y="216"/>
                  </a:lnTo>
                  <a:lnTo>
                    <a:pt x="609" y="212"/>
                  </a:lnTo>
                  <a:lnTo>
                    <a:pt x="618" y="207"/>
                  </a:lnTo>
                  <a:lnTo>
                    <a:pt x="639" y="199"/>
                  </a:lnTo>
                  <a:lnTo>
                    <a:pt x="664" y="186"/>
                  </a:lnTo>
                  <a:lnTo>
                    <a:pt x="673" y="186"/>
                  </a:lnTo>
                  <a:lnTo>
                    <a:pt x="681" y="182"/>
                  </a:lnTo>
                  <a:lnTo>
                    <a:pt x="685" y="178"/>
                  </a:lnTo>
                  <a:lnTo>
                    <a:pt x="694" y="178"/>
                  </a:lnTo>
                  <a:lnTo>
                    <a:pt x="698" y="178"/>
                  </a:lnTo>
                  <a:lnTo>
                    <a:pt x="707" y="178"/>
                  </a:lnTo>
                  <a:lnTo>
                    <a:pt x="715" y="173"/>
                  </a:lnTo>
                  <a:lnTo>
                    <a:pt x="719" y="173"/>
                  </a:lnTo>
                  <a:lnTo>
                    <a:pt x="728" y="173"/>
                  </a:lnTo>
                  <a:lnTo>
                    <a:pt x="740" y="178"/>
                  </a:lnTo>
                  <a:lnTo>
                    <a:pt x="753" y="178"/>
                  </a:lnTo>
                  <a:lnTo>
                    <a:pt x="766" y="178"/>
                  </a:lnTo>
                  <a:lnTo>
                    <a:pt x="774" y="182"/>
                  </a:lnTo>
                  <a:lnTo>
                    <a:pt x="787" y="182"/>
                  </a:lnTo>
                  <a:lnTo>
                    <a:pt x="808" y="190"/>
                  </a:lnTo>
                  <a:lnTo>
                    <a:pt x="817" y="190"/>
                  </a:lnTo>
                  <a:lnTo>
                    <a:pt x="825" y="190"/>
                  </a:lnTo>
                  <a:lnTo>
                    <a:pt x="829" y="195"/>
                  </a:lnTo>
                  <a:lnTo>
                    <a:pt x="838" y="195"/>
                  </a:lnTo>
                  <a:lnTo>
                    <a:pt x="842" y="195"/>
                  </a:lnTo>
                  <a:lnTo>
                    <a:pt x="846" y="195"/>
                  </a:lnTo>
                  <a:lnTo>
                    <a:pt x="855" y="190"/>
                  </a:lnTo>
                  <a:lnTo>
                    <a:pt x="859" y="190"/>
                  </a:lnTo>
                  <a:lnTo>
                    <a:pt x="867" y="190"/>
                  </a:lnTo>
                  <a:lnTo>
                    <a:pt x="872" y="186"/>
                  </a:lnTo>
                  <a:lnTo>
                    <a:pt x="876" y="186"/>
                  </a:lnTo>
                  <a:lnTo>
                    <a:pt x="889" y="182"/>
                  </a:lnTo>
                  <a:lnTo>
                    <a:pt x="910" y="173"/>
                  </a:lnTo>
                  <a:lnTo>
                    <a:pt x="952" y="152"/>
                  </a:lnTo>
                  <a:lnTo>
                    <a:pt x="986" y="140"/>
                  </a:lnTo>
                  <a:lnTo>
                    <a:pt x="1003" y="131"/>
                  </a:lnTo>
                  <a:lnTo>
                    <a:pt x="1016" y="123"/>
                  </a:lnTo>
                  <a:lnTo>
                    <a:pt x="1024" y="123"/>
                  </a:lnTo>
                  <a:lnTo>
                    <a:pt x="1033" y="114"/>
                  </a:lnTo>
                  <a:lnTo>
                    <a:pt x="1049" y="106"/>
                  </a:lnTo>
                  <a:lnTo>
                    <a:pt x="1100" y="76"/>
                  </a:lnTo>
                  <a:lnTo>
                    <a:pt x="1160" y="42"/>
                  </a:lnTo>
                  <a:lnTo>
                    <a:pt x="1176" y="29"/>
                  </a:lnTo>
                  <a:lnTo>
                    <a:pt x="1198" y="17"/>
                  </a:lnTo>
                  <a:lnTo>
                    <a:pt x="1206" y="13"/>
                  </a:lnTo>
                  <a:lnTo>
                    <a:pt x="1215" y="8"/>
                  </a:lnTo>
                  <a:lnTo>
                    <a:pt x="1219" y="8"/>
                  </a:lnTo>
                  <a:lnTo>
                    <a:pt x="1223" y="4"/>
                  </a:lnTo>
                  <a:lnTo>
                    <a:pt x="1227" y="4"/>
                  </a:lnTo>
                  <a:lnTo>
                    <a:pt x="1231" y="0"/>
                  </a:lnTo>
                  <a:lnTo>
                    <a:pt x="1240" y="0"/>
                  </a:lnTo>
                  <a:lnTo>
                    <a:pt x="1248" y="0"/>
                  </a:lnTo>
                  <a:lnTo>
                    <a:pt x="1253" y="0"/>
                  </a:lnTo>
                  <a:lnTo>
                    <a:pt x="1257" y="0"/>
                  </a:lnTo>
                  <a:lnTo>
                    <a:pt x="1265" y="0"/>
                  </a:lnTo>
                  <a:lnTo>
                    <a:pt x="1270" y="0"/>
                  </a:lnTo>
                  <a:lnTo>
                    <a:pt x="1274" y="4"/>
                  </a:lnTo>
                  <a:lnTo>
                    <a:pt x="1274" y="8"/>
                  </a:lnTo>
                  <a:lnTo>
                    <a:pt x="1287" y="17"/>
                  </a:lnTo>
                  <a:lnTo>
                    <a:pt x="1291" y="17"/>
                  </a:lnTo>
                  <a:lnTo>
                    <a:pt x="1291" y="21"/>
                  </a:lnTo>
                  <a:lnTo>
                    <a:pt x="1299" y="25"/>
                  </a:lnTo>
                  <a:lnTo>
                    <a:pt x="1312" y="29"/>
                  </a:lnTo>
                  <a:lnTo>
                    <a:pt x="1316" y="29"/>
                  </a:lnTo>
                  <a:lnTo>
                    <a:pt x="1320" y="34"/>
                  </a:lnTo>
                  <a:lnTo>
                    <a:pt x="1329" y="34"/>
                  </a:lnTo>
                  <a:lnTo>
                    <a:pt x="1333" y="34"/>
                  </a:lnTo>
                  <a:lnTo>
                    <a:pt x="1350" y="42"/>
                  </a:lnTo>
                  <a:lnTo>
                    <a:pt x="1358" y="42"/>
                  </a:lnTo>
                  <a:lnTo>
                    <a:pt x="1375" y="46"/>
                  </a:lnTo>
                  <a:lnTo>
                    <a:pt x="1392" y="51"/>
                  </a:lnTo>
                  <a:lnTo>
                    <a:pt x="1405" y="55"/>
                  </a:lnTo>
                  <a:lnTo>
                    <a:pt x="1418" y="55"/>
                  </a:lnTo>
                  <a:lnTo>
                    <a:pt x="1426" y="55"/>
                  </a:lnTo>
                  <a:lnTo>
                    <a:pt x="1430" y="59"/>
                  </a:lnTo>
                  <a:lnTo>
                    <a:pt x="1435" y="59"/>
                  </a:lnTo>
                  <a:lnTo>
                    <a:pt x="1447" y="59"/>
                  </a:lnTo>
                  <a:lnTo>
                    <a:pt x="1456" y="59"/>
                  </a:lnTo>
                  <a:lnTo>
                    <a:pt x="1460" y="55"/>
                  </a:lnTo>
                  <a:lnTo>
                    <a:pt x="1469" y="55"/>
                  </a:lnTo>
                  <a:lnTo>
                    <a:pt x="1473" y="55"/>
                  </a:lnTo>
                  <a:lnTo>
                    <a:pt x="1481" y="55"/>
                  </a:lnTo>
                  <a:lnTo>
                    <a:pt x="1485" y="51"/>
                  </a:lnTo>
                  <a:lnTo>
                    <a:pt x="1507" y="46"/>
                  </a:lnTo>
                  <a:lnTo>
                    <a:pt x="1511" y="46"/>
                  </a:lnTo>
                  <a:lnTo>
                    <a:pt x="1519" y="42"/>
                  </a:lnTo>
                  <a:lnTo>
                    <a:pt x="1528" y="42"/>
                  </a:lnTo>
                  <a:lnTo>
                    <a:pt x="1545" y="38"/>
                  </a:lnTo>
                  <a:lnTo>
                    <a:pt x="1557" y="38"/>
                  </a:lnTo>
                  <a:lnTo>
                    <a:pt x="1570" y="38"/>
                  </a:lnTo>
                  <a:lnTo>
                    <a:pt x="1579" y="34"/>
                  </a:lnTo>
                  <a:lnTo>
                    <a:pt x="1591" y="34"/>
                  </a:lnTo>
                  <a:lnTo>
                    <a:pt x="1608" y="34"/>
                  </a:lnTo>
                  <a:lnTo>
                    <a:pt x="1638" y="34"/>
                  </a:lnTo>
                  <a:lnTo>
                    <a:pt x="1646" y="34"/>
                  </a:lnTo>
                  <a:lnTo>
                    <a:pt x="1659" y="34"/>
                  </a:lnTo>
                  <a:lnTo>
                    <a:pt x="1672" y="34"/>
                  </a:lnTo>
                  <a:lnTo>
                    <a:pt x="1684" y="29"/>
                  </a:lnTo>
                  <a:lnTo>
                    <a:pt x="1701" y="25"/>
                  </a:lnTo>
                  <a:lnTo>
                    <a:pt x="1718" y="21"/>
                  </a:lnTo>
                  <a:lnTo>
                    <a:pt x="1744" y="17"/>
                  </a:lnTo>
                  <a:lnTo>
                    <a:pt x="1744" y="21"/>
                  </a:lnTo>
                  <a:lnTo>
                    <a:pt x="1748" y="21"/>
                  </a:lnTo>
                  <a:lnTo>
                    <a:pt x="1748" y="25"/>
                  </a:lnTo>
                  <a:lnTo>
                    <a:pt x="1748" y="29"/>
                  </a:lnTo>
                  <a:lnTo>
                    <a:pt x="1748" y="34"/>
                  </a:lnTo>
                  <a:lnTo>
                    <a:pt x="1744" y="42"/>
                  </a:lnTo>
                  <a:lnTo>
                    <a:pt x="1744" y="46"/>
                  </a:lnTo>
                  <a:lnTo>
                    <a:pt x="1752" y="46"/>
                  </a:lnTo>
                  <a:lnTo>
                    <a:pt x="1756" y="51"/>
                  </a:lnTo>
                  <a:lnTo>
                    <a:pt x="1761" y="51"/>
                  </a:lnTo>
                  <a:lnTo>
                    <a:pt x="1765" y="55"/>
                  </a:lnTo>
                  <a:lnTo>
                    <a:pt x="1769" y="59"/>
                  </a:lnTo>
                  <a:lnTo>
                    <a:pt x="1773" y="63"/>
                  </a:lnTo>
                  <a:lnTo>
                    <a:pt x="1782" y="72"/>
                  </a:lnTo>
                  <a:lnTo>
                    <a:pt x="1786" y="76"/>
                  </a:lnTo>
                  <a:lnTo>
                    <a:pt x="1790" y="80"/>
                  </a:lnTo>
                  <a:lnTo>
                    <a:pt x="1795" y="85"/>
                  </a:lnTo>
                  <a:lnTo>
                    <a:pt x="1799" y="93"/>
                  </a:lnTo>
                  <a:lnTo>
                    <a:pt x="1803" y="97"/>
                  </a:lnTo>
                  <a:lnTo>
                    <a:pt x="1803" y="106"/>
                  </a:lnTo>
                  <a:lnTo>
                    <a:pt x="1803" y="110"/>
                  </a:lnTo>
                  <a:lnTo>
                    <a:pt x="1803" y="114"/>
                  </a:lnTo>
                  <a:lnTo>
                    <a:pt x="1799" y="131"/>
                  </a:lnTo>
                  <a:lnTo>
                    <a:pt x="1799" y="135"/>
                  </a:lnTo>
                  <a:lnTo>
                    <a:pt x="1799" y="140"/>
                  </a:lnTo>
                  <a:lnTo>
                    <a:pt x="1799" y="148"/>
                  </a:lnTo>
                  <a:lnTo>
                    <a:pt x="1799" y="156"/>
                  </a:lnTo>
                  <a:lnTo>
                    <a:pt x="1799" y="165"/>
                  </a:lnTo>
                  <a:lnTo>
                    <a:pt x="1803" y="178"/>
                  </a:lnTo>
                  <a:lnTo>
                    <a:pt x="1803" y="195"/>
                  </a:lnTo>
                  <a:lnTo>
                    <a:pt x="1807" y="207"/>
                  </a:lnTo>
                  <a:lnTo>
                    <a:pt x="1807" y="216"/>
                  </a:lnTo>
                  <a:lnTo>
                    <a:pt x="1807" y="220"/>
                  </a:lnTo>
                  <a:lnTo>
                    <a:pt x="1807" y="228"/>
                  </a:lnTo>
                  <a:lnTo>
                    <a:pt x="1807" y="237"/>
                  </a:lnTo>
                  <a:lnTo>
                    <a:pt x="1803" y="237"/>
                  </a:lnTo>
                  <a:lnTo>
                    <a:pt x="1803" y="245"/>
                  </a:lnTo>
                  <a:lnTo>
                    <a:pt x="1803" y="250"/>
                  </a:lnTo>
                  <a:lnTo>
                    <a:pt x="1799" y="258"/>
                  </a:lnTo>
                  <a:lnTo>
                    <a:pt x="1790" y="275"/>
                  </a:lnTo>
                  <a:lnTo>
                    <a:pt x="1790" y="279"/>
                  </a:lnTo>
                  <a:lnTo>
                    <a:pt x="1786" y="284"/>
                  </a:lnTo>
                  <a:lnTo>
                    <a:pt x="1786" y="288"/>
                  </a:lnTo>
                  <a:lnTo>
                    <a:pt x="1786" y="292"/>
                  </a:lnTo>
                  <a:lnTo>
                    <a:pt x="1786" y="296"/>
                  </a:lnTo>
                  <a:lnTo>
                    <a:pt x="1786" y="300"/>
                  </a:lnTo>
                  <a:lnTo>
                    <a:pt x="1790" y="309"/>
                  </a:lnTo>
                  <a:lnTo>
                    <a:pt x="1790" y="313"/>
                  </a:lnTo>
                  <a:lnTo>
                    <a:pt x="1795" y="313"/>
                  </a:lnTo>
                  <a:lnTo>
                    <a:pt x="1799" y="322"/>
                  </a:lnTo>
                  <a:lnTo>
                    <a:pt x="1803" y="322"/>
                  </a:lnTo>
                  <a:lnTo>
                    <a:pt x="1807" y="326"/>
                  </a:lnTo>
                  <a:lnTo>
                    <a:pt x="1811" y="330"/>
                  </a:lnTo>
                  <a:lnTo>
                    <a:pt x="1816" y="330"/>
                  </a:lnTo>
                  <a:lnTo>
                    <a:pt x="1820" y="330"/>
                  </a:lnTo>
                  <a:lnTo>
                    <a:pt x="1824" y="330"/>
                  </a:lnTo>
                  <a:lnTo>
                    <a:pt x="1833" y="330"/>
                  </a:lnTo>
                  <a:lnTo>
                    <a:pt x="1837" y="330"/>
                  </a:lnTo>
                  <a:lnTo>
                    <a:pt x="1845" y="330"/>
                  </a:lnTo>
                  <a:lnTo>
                    <a:pt x="1871" y="326"/>
                  </a:lnTo>
                  <a:lnTo>
                    <a:pt x="1879" y="326"/>
                  </a:lnTo>
                  <a:lnTo>
                    <a:pt x="1913" y="322"/>
                  </a:lnTo>
                  <a:lnTo>
                    <a:pt x="1922" y="322"/>
                  </a:lnTo>
                  <a:lnTo>
                    <a:pt x="1926" y="322"/>
                  </a:lnTo>
                  <a:lnTo>
                    <a:pt x="1930" y="322"/>
                  </a:lnTo>
                  <a:lnTo>
                    <a:pt x="1934" y="322"/>
                  </a:lnTo>
                  <a:lnTo>
                    <a:pt x="1938" y="322"/>
                  </a:lnTo>
                  <a:lnTo>
                    <a:pt x="1943" y="326"/>
                  </a:lnTo>
                  <a:lnTo>
                    <a:pt x="1947" y="330"/>
                  </a:lnTo>
                  <a:lnTo>
                    <a:pt x="1947" y="334"/>
                  </a:lnTo>
                  <a:lnTo>
                    <a:pt x="1951" y="343"/>
                  </a:lnTo>
                  <a:lnTo>
                    <a:pt x="1951" y="347"/>
                  </a:lnTo>
                  <a:lnTo>
                    <a:pt x="1951" y="351"/>
                  </a:lnTo>
                  <a:lnTo>
                    <a:pt x="1947" y="355"/>
                  </a:lnTo>
                  <a:lnTo>
                    <a:pt x="1943" y="364"/>
                  </a:lnTo>
                  <a:lnTo>
                    <a:pt x="1943" y="368"/>
                  </a:lnTo>
                  <a:lnTo>
                    <a:pt x="1938" y="377"/>
                  </a:lnTo>
                  <a:lnTo>
                    <a:pt x="1938" y="381"/>
                  </a:lnTo>
                  <a:lnTo>
                    <a:pt x="1938" y="389"/>
                  </a:lnTo>
                  <a:lnTo>
                    <a:pt x="1938" y="394"/>
                  </a:lnTo>
                  <a:lnTo>
                    <a:pt x="1938" y="415"/>
                  </a:lnTo>
                  <a:lnTo>
                    <a:pt x="1938" y="419"/>
                  </a:lnTo>
                  <a:lnTo>
                    <a:pt x="1938" y="427"/>
                  </a:lnTo>
                  <a:lnTo>
                    <a:pt x="1934" y="444"/>
                  </a:lnTo>
                  <a:lnTo>
                    <a:pt x="1934" y="457"/>
                  </a:lnTo>
                  <a:lnTo>
                    <a:pt x="1934" y="461"/>
                  </a:lnTo>
                  <a:lnTo>
                    <a:pt x="1930" y="470"/>
                  </a:lnTo>
                  <a:lnTo>
                    <a:pt x="1930" y="478"/>
                  </a:lnTo>
                  <a:lnTo>
                    <a:pt x="1926" y="487"/>
                  </a:lnTo>
                  <a:lnTo>
                    <a:pt x="1926" y="495"/>
                  </a:lnTo>
                  <a:lnTo>
                    <a:pt x="1922" y="499"/>
                  </a:lnTo>
                  <a:lnTo>
                    <a:pt x="1922" y="508"/>
                  </a:lnTo>
                  <a:lnTo>
                    <a:pt x="1922" y="516"/>
                  </a:lnTo>
                  <a:lnTo>
                    <a:pt x="1917" y="521"/>
                  </a:lnTo>
                  <a:lnTo>
                    <a:pt x="1917" y="529"/>
                  </a:lnTo>
                  <a:lnTo>
                    <a:pt x="1917" y="533"/>
                  </a:lnTo>
                  <a:lnTo>
                    <a:pt x="1922" y="538"/>
                  </a:lnTo>
                  <a:lnTo>
                    <a:pt x="1922" y="542"/>
                  </a:lnTo>
                  <a:lnTo>
                    <a:pt x="1926" y="546"/>
                  </a:lnTo>
                  <a:lnTo>
                    <a:pt x="1930" y="550"/>
                  </a:lnTo>
                  <a:lnTo>
                    <a:pt x="1934" y="554"/>
                  </a:lnTo>
                  <a:lnTo>
                    <a:pt x="1938" y="559"/>
                  </a:lnTo>
                  <a:lnTo>
                    <a:pt x="1938" y="563"/>
                  </a:lnTo>
                  <a:lnTo>
                    <a:pt x="1943" y="563"/>
                  </a:lnTo>
                  <a:lnTo>
                    <a:pt x="1938" y="567"/>
                  </a:lnTo>
                  <a:lnTo>
                    <a:pt x="1934" y="567"/>
                  </a:lnTo>
                  <a:lnTo>
                    <a:pt x="1930" y="571"/>
                  </a:lnTo>
                  <a:lnTo>
                    <a:pt x="1913" y="580"/>
                  </a:lnTo>
                  <a:lnTo>
                    <a:pt x="1909" y="580"/>
                  </a:lnTo>
                  <a:lnTo>
                    <a:pt x="1905" y="584"/>
                  </a:lnTo>
                  <a:lnTo>
                    <a:pt x="1900" y="588"/>
                  </a:lnTo>
                  <a:lnTo>
                    <a:pt x="1896" y="593"/>
                  </a:lnTo>
                  <a:lnTo>
                    <a:pt x="1892" y="597"/>
                  </a:lnTo>
                  <a:lnTo>
                    <a:pt x="1879" y="614"/>
                  </a:lnTo>
                  <a:lnTo>
                    <a:pt x="1875" y="618"/>
                  </a:lnTo>
                  <a:lnTo>
                    <a:pt x="1875" y="622"/>
                  </a:lnTo>
                  <a:lnTo>
                    <a:pt x="1871" y="626"/>
                  </a:lnTo>
                  <a:lnTo>
                    <a:pt x="1866" y="639"/>
                  </a:lnTo>
                  <a:lnTo>
                    <a:pt x="1866" y="648"/>
                  </a:lnTo>
                  <a:lnTo>
                    <a:pt x="1866" y="652"/>
                  </a:lnTo>
                  <a:lnTo>
                    <a:pt x="1866" y="660"/>
                  </a:lnTo>
                  <a:lnTo>
                    <a:pt x="1866" y="665"/>
                  </a:lnTo>
                  <a:lnTo>
                    <a:pt x="1866" y="669"/>
                  </a:lnTo>
                  <a:lnTo>
                    <a:pt x="1866" y="686"/>
                  </a:lnTo>
                  <a:lnTo>
                    <a:pt x="1866" y="694"/>
                  </a:lnTo>
                  <a:lnTo>
                    <a:pt x="1871" y="698"/>
                  </a:lnTo>
                  <a:lnTo>
                    <a:pt x="1866" y="703"/>
                  </a:lnTo>
                  <a:lnTo>
                    <a:pt x="1866" y="707"/>
                  </a:lnTo>
                  <a:lnTo>
                    <a:pt x="1866" y="715"/>
                  </a:lnTo>
                  <a:lnTo>
                    <a:pt x="1866" y="720"/>
                  </a:lnTo>
                  <a:lnTo>
                    <a:pt x="1862" y="728"/>
                  </a:lnTo>
                  <a:lnTo>
                    <a:pt x="1854" y="745"/>
                  </a:lnTo>
                  <a:lnTo>
                    <a:pt x="1854" y="753"/>
                  </a:lnTo>
                  <a:lnTo>
                    <a:pt x="1854" y="758"/>
                  </a:lnTo>
                  <a:lnTo>
                    <a:pt x="1850" y="766"/>
                  </a:lnTo>
                  <a:lnTo>
                    <a:pt x="1850" y="779"/>
                  </a:lnTo>
                  <a:lnTo>
                    <a:pt x="1850" y="787"/>
                  </a:lnTo>
                  <a:lnTo>
                    <a:pt x="1850" y="796"/>
                  </a:lnTo>
                  <a:lnTo>
                    <a:pt x="1850" y="804"/>
                  </a:lnTo>
                  <a:lnTo>
                    <a:pt x="1845" y="813"/>
                  </a:lnTo>
                  <a:lnTo>
                    <a:pt x="1845" y="817"/>
                  </a:lnTo>
                  <a:lnTo>
                    <a:pt x="1841" y="825"/>
                  </a:lnTo>
                  <a:lnTo>
                    <a:pt x="1841" y="834"/>
                  </a:lnTo>
                  <a:lnTo>
                    <a:pt x="1837" y="838"/>
                  </a:lnTo>
                  <a:lnTo>
                    <a:pt x="1833" y="851"/>
                  </a:lnTo>
                  <a:lnTo>
                    <a:pt x="1828" y="855"/>
                  </a:lnTo>
                  <a:lnTo>
                    <a:pt x="1828" y="859"/>
                  </a:lnTo>
                  <a:lnTo>
                    <a:pt x="1824" y="872"/>
                  </a:lnTo>
                  <a:lnTo>
                    <a:pt x="1824" y="876"/>
                  </a:lnTo>
                  <a:lnTo>
                    <a:pt x="1824" y="880"/>
                  </a:lnTo>
                  <a:lnTo>
                    <a:pt x="1824" y="885"/>
                  </a:lnTo>
                  <a:lnTo>
                    <a:pt x="1824" y="889"/>
                  </a:lnTo>
                  <a:lnTo>
                    <a:pt x="1820" y="893"/>
                  </a:lnTo>
                  <a:lnTo>
                    <a:pt x="1820" y="897"/>
                  </a:lnTo>
                  <a:lnTo>
                    <a:pt x="1816" y="897"/>
                  </a:lnTo>
                  <a:lnTo>
                    <a:pt x="1807" y="902"/>
                  </a:lnTo>
                  <a:lnTo>
                    <a:pt x="1799" y="906"/>
                  </a:lnTo>
                  <a:lnTo>
                    <a:pt x="1795" y="914"/>
                  </a:lnTo>
                  <a:lnTo>
                    <a:pt x="1790" y="919"/>
                  </a:lnTo>
                  <a:lnTo>
                    <a:pt x="1786" y="927"/>
                  </a:lnTo>
                  <a:lnTo>
                    <a:pt x="1786" y="931"/>
                  </a:lnTo>
                  <a:lnTo>
                    <a:pt x="1786" y="940"/>
                  </a:lnTo>
                  <a:lnTo>
                    <a:pt x="1786" y="944"/>
                  </a:lnTo>
                  <a:lnTo>
                    <a:pt x="1786" y="952"/>
                  </a:lnTo>
                  <a:lnTo>
                    <a:pt x="1786" y="957"/>
                  </a:lnTo>
                  <a:lnTo>
                    <a:pt x="1790" y="961"/>
                  </a:lnTo>
                  <a:lnTo>
                    <a:pt x="1790" y="965"/>
                  </a:lnTo>
                  <a:lnTo>
                    <a:pt x="1786" y="965"/>
                  </a:lnTo>
                  <a:lnTo>
                    <a:pt x="1786" y="961"/>
                  </a:lnTo>
                  <a:lnTo>
                    <a:pt x="1778" y="961"/>
                  </a:lnTo>
                  <a:lnTo>
                    <a:pt x="1769" y="952"/>
                  </a:lnTo>
                  <a:lnTo>
                    <a:pt x="1752" y="940"/>
                  </a:lnTo>
                  <a:lnTo>
                    <a:pt x="1744" y="936"/>
                  </a:lnTo>
                  <a:lnTo>
                    <a:pt x="1739" y="936"/>
                  </a:lnTo>
                  <a:lnTo>
                    <a:pt x="1735" y="931"/>
                  </a:lnTo>
                  <a:lnTo>
                    <a:pt x="1731" y="931"/>
                  </a:lnTo>
                  <a:lnTo>
                    <a:pt x="1723" y="931"/>
                  </a:lnTo>
                  <a:lnTo>
                    <a:pt x="1718" y="936"/>
                  </a:lnTo>
                  <a:lnTo>
                    <a:pt x="1710" y="936"/>
                  </a:lnTo>
                  <a:lnTo>
                    <a:pt x="1693" y="940"/>
                  </a:lnTo>
                  <a:lnTo>
                    <a:pt x="1672" y="944"/>
                  </a:lnTo>
                  <a:lnTo>
                    <a:pt x="1655" y="948"/>
                  </a:lnTo>
                  <a:lnTo>
                    <a:pt x="1642" y="952"/>
                  </a:lnTo>
                  <a:lnTo>
                    <a:pt x="1638" y="952"/>
                  </a:lnTo>
                  <a:lnTo>
                    <a:pt x="1629" y="957"/>
                  </a:lnTo>
                  <a:lnTo>
                    <a:pt x="1621" y="961"/>
                  </a:lnTo>
                  <a:lnTo>
                    <a:pt x="1604" y="969"/>
                  </a:lnTo>
                  <a:lnTo>
                    <a:pt x="1596" y="969"/>
                  </a:lnTo>
                  <a:lnTo>
                    <a:pt x="1574" y="978"/>
                  </a:lnTo>
                  <a:lnTo>
                    <a:pt x="1570" y="982"/>
                  </a:lnTo>
                  <a:lnTo>
                    <a:pt x="1562" y="982"/>
                  </a:lnTo>
                  <a:lnTo>
                    <a:pt x="1562" y="986"/>
                  </a:lnTo>
                  <a:lnTo>
                    <a:pt x="1557" y="986"/>
                  </a:lnTo>
                  <a:lnTo>
                    <a:pt x="1553" y="991"/>
                  </a:lnTo>
                  <a:lnTo>
                    <a:pt x="1545" y="995"/>
                  </a:lnTo>
                  <a:lnTo>
                    <a:pt x="1541" y="999"/>
                  </a:lnTo>
                  <a:lnTo>
                    <a:pt x="1519" y="1020"/>
                  </a:lnTo>
                  <a:lnTo>
                    <a:pt x="1507" y="1033"/>
                  </a:lnTo>
                  <a:lnTo>
                    <a:pt x="1502" y="1037"/>
                  </a:lnTo>
                  <a:lnTo>
                    <a:pt x="1494" y="1041"/>
                  </a:lnTo>
                  <a:lnTo>
                    <a:pt x="1490" y="1050"/>
                  </a:lnTo>
                  <a:lnTo>
                    <a:pt x="1485" y="1050"/>
                  </a:lnTo>
                  <a:lnTo>
                    <a:pt x="1477" y="1054"/>
                  </a:lnTo>
                  <a:lnTo>
                    <a:pt x="1473" y="1058"/>
                  </a:lnTo>
                  <a:lnTo>
                    <a:pt x="1469" y="1063"/>
                  </a:lnTo>
                  <a:lnTo>
                    <a:pt x="1456" y="1067"/>
                  </a:lnTo>
                  <a:lnTo>
                    <a:pt x="1447" y="1071"/>
                  </a:lnTo>
                  <a:lnTo>
                    <a:pt x="1443" y="1075"/>
                  </a:lnTo>
                  <a:lnTo>
                    <a:pt x="1430" y="1088"/>
                  </a:lnTo>
                  <a:lnTo>
                    <a:pt x="1426" y="1088"/>
                  </a:lnTo>
                  <a:lnTo>
                    <a:pt x="1422" y="1092"/>
                  </a:lnTo>
                  <a:lnTo>
                    <a:pt x="1414" y="1096"/>
                  </a:lnTo>
                  <a:lnTo>
                    <a:pt x="1409" y="1096"/>
                  </a:lnTo>
                  <a:lnTo>
                    <a:pt x="1409" y="1101"/>
                  </a:lnTo>
                  <a:lnTo>
                    <a:pt x="1401" y="1101"/>
                  </a:lnTo>
                  <a:lnTo>
                    <a:pt x="1392" y="1101"/>
                  </a:lnTo>
                  <a:lnTo>
                    <a:pt x="1388" y="1101"/>
                  </a:lnTo>
                  <a:lnTo>
                    <a:pt x="1380" y="1101"/>
                  </a:lnTo>
                  <a:lnTo>
                    <a:pt x="1371" y="1101"/>
                  </a:lnTo>
                  <a:lnTo>
                    <a:pt x="1363" y="1101"/>
                  </a:lnTo>
                  <a:lnTo>
                    <a:pt x="1358" y="1101"/>
                  </a:lnTo>
                  <a:lnTo>
                    <a:pt x="1325" y="1092"/>
                  </a:lnTo>
                  <a:lnTo>
                    <a:pt x="1312" y="1092"/>
                  </a:lnTo>
                  <a:lnTo>
                    <a:pt x="1299" y="1092"/>
                  </a:lnTo>
                  <a:lnTo>
                    <a:pt x="1287" y="1088"/>
                  </a:lnTo>
                  <a:lnTo>
                    <a:pt x="1274" y="1088"/>
                  </a:lnTo>
                  <a:lnTo>
                    <a:pt x="1257" y="1088"/>
                  </a:lnTo>
                  <a:lnTo>
                    <a:pt x="1248" y="1088"/>
                  </a:lnTo>
                  <a:lnTo>
                    <a:pt x="1240" y="1092"/>
                  </a:lnTo>
                  <a:lnTo>
                    <a:pt x="1227" y="1092"/>
                  </a:lnTo>
                  <a:lnTo>
                    <a:pt x="1215" y="1092"/>
                  </a:lnTo>
                  <a:lnTo>
                    <a:pt x="1206" y="1096"/>
                  </a:lnTo>
                  <a:lnTo>
                    <a:pt x="1193" y="1101"/>
                  </a:lnTo>
                  <a:lnTo>
                    <a:pt x="1185" y="1101"/>
                  </a:lnTo>
                  <a:lnTo>
                    <a:pt x="1181" y="1105"/>
                  </a:lnTo>
                  <a:lnTo>
                    <a:pt x="1172" y="1109"/>
                  </a:lnTo>
                  <a:lnTo>
                    <a:pt x="1160" y="1113"/>
                  </a:lnTo>
                  <a:lnTo>
                    <a:pt x="1151" y="1118"/>
                  </a:lnTo>
                  <a:lnTo>
                    <a:pt x="1130" y="1126"/>
                  </a:lnTo>
                  <a:lnTo>
                    <a:pt x="1121" y="1134"/>
                  </a:lnTo>
                  <a:lnTo>
                    <a:pt x="1113" y="1134"/>
                  </a:lnTo>
                  <a:lnTo>
                    <a:pt x="1104" y="1139"/>
                  </a:lnTo>
                  <a:lnTo>
                    <a:pt x="1092" y="1143"/>
                  </a:lnTo>
                  <a:lnTo>
                    <a:pt x="1083" y="1147"/>
                  </a:lnTo>
                  <a:lnTo>
                    <a:pt x="1075" y="1147"/>
                  </a:lnTo>
                  <a:lnTo>
                    <a:pt x="1071" y="1151"/>
                  </a:lnTo>
                  <a:lnTo>
                    <a:pt x="1062" y="1151"/>
                  </a:lnTo>
                  <a:lnTo>
                    <a:pt x="1054" y="1151"/>
                  </a:lnTo>
                  <a:lnTo>
                    <a:pt x="1049" y="1151"/>
                  </a:lnTo>
                  <a:lnTo>
                    <a:pt x="1041" y="1151"/>
                  </a:lnTo>
                  <a:lnTo>
                    <a:pt x="1037" y="1151"/>
                  </a:lnTo>
                  <a:lnTo>
                    <a:pt x="1037" y="1147"/>
                  </a:lnTo>
                  <a:lnTo>
                    <a:pt x="1033" y="1147"/>
                  </a:lnTo>
                  <a:lnTo>
                    <a:pt x="1028" y="1139"/>
                  </a:lnTo>
                  <a:lnTo>
                    <a:pt x="1028" y="1134"/>
                  </a:lnTo>
                  <a:lnTo>
                    <a:pt x="1024" y="1126"/>
                  </a:lnTo>
                  <a:lnTo>
                    <a:pt x="1020" y="1118"/>
                  </a:lnTo>
                  <a:lnTo>
                    <a:pt x="1016" y="1113"/>
                  </a:lnTo>
                  <a:lnTo>
                    <a:pt x="1011" y="1105"/>
                  </a:lnTo>
                  <a:lnTo>
                    <a:pt x="1007" y="1092"/>
                  </a:lnTo>
                  <a:lnTo>
                    <a:pt x="1003" y="1079"/>
                  </a:lnTo>
                  <a:lnTo>
                    <a:pt x="1003" y="1071"/>
                  </a:lnTo>
                  <a:lnTo>
                    <a:pt x="1003" y="1058"/>
                  </a:lnTo>
                  <a:lnTo>
                    <a:pt x="999" y="1046"/>
                  </a:lnTo>
                  <a:lnTo>
                    <a:pt x="994" y="1020"/>
                  </a:lnTo>
                  <a:lnTo>
                    <a:pt x="994" y="1012"/>
                  </a:lnTo>
                  <a:lnTo>
                    <a:pt x="990" y="1007"/>
                  </a:lnTo>
                  <a:lnTo>
                    <a:pt x="990" y="999"/>
                  </a:lnTo>
                  <a:lnTo>
                    <a:pt x="982" y="982"/>
                  </a:lnTo>
                  <a:lnTo>
                    <a:pt x="982" y="974"/>
                  </a:lnTo>
                  <a:lnTo>
                    <a:pt x="982" y="969"/>
                  </a:lnTo>
                  <a:lnTo>
                    <a:pt x="982" y="965"/>
                  </a:lnTo>
                  <a:lnTo>
                    <a:pt x="982" y="961"/>
                  </a:lnTo>
                  <a:lnTo>
                    <a:pt x="982" y="952"/>
                  </a:lnTo>
                  <a:lnTo>
                    <a:pt x="986" y="948"/>
                  </a:lnTo>
                  <a:lnTo>
                    <a:pt x="986" y="944"/>
                  </a:lnTo>
                  <a:lnTo>
                    <a:pt x="994" y="919"/>
                  </a:lnTo>
                  <a:lnTo>
                    <a:pt x="999" y="910"/>
                  </a:lnTo>
                  <a:lnTo>
                    <a:pt x="1003" y="897"/>
                  </a:lnTo>
                  <a:lnTo>
                    <a:pt x="1007" y="889"/>
                  </a:lnTo>
                  <a:lnTo>
                    <a:pt x="1011" y="876"/>
                  </a:lnTo>
                  <a:lnTo>
                    <a:pt x="1011" y="872"/>
                  </a:lnTo>
                  <a:lnTo>
                    <a:pt x="1011" y="864"/>
                  </a:lnTo>
                  <a:lnTo>
                    <a:pt x="1011" y="859"/>
                  </a:lnTo>
                  <a:lnTo>
                    <a:pt x="1011" y="851"/>
                  </a:lnTo>
                  <a:lnTo>
                    <a:pt x="1011" y="847"/>
                  </a:lnTo>
                  <a:lnTo>
                    <a:pt x="1011" y="842"/>
                  </a:lnTo>
                  <a:lnTo>
                    <a:pt x="1007" y="838"/>
                  </a:lnTo>
                  <a:lnTo>
                    <a:pt x="1007" y="834"/>
                  </a:lnTo>
                  <a:lnTo>
                    <a:pt x="1003" y="830"/>
                  </a:lnTo>
                  <a:lnTo>
                    <a:pt x="999" y="825"/>
                  </a:lnTo>
                  <a:lnTo>
                    <a:pt x="994" y="825"/>
                  </a:lnTo>
                  <a:lnTo>
                    <a:pt x="990" y="821"/>
                  </a:lnTo>
                  <a:lnTo>
                    <a:pt x="982" y="821"/>
                  </a:lnTo>
                  <a:lnTo>
                    <a:pt x="973" y="817"/>
                  </a:lnTo>
                  <a:lnTo>
                    <a:pt x="969" y="813"/>
                  </a:lnTo>
                  <a:lnTo>
                    <a:pt x="961" y="813"/>
                  </a:lnTo>
                  <a:lnTo>
                    <a:pt x="935" y="804"/>
                  </a:lnTo>
                  <a:lnTo>
                    <a:pt x="927" y="800"/>
                  </a:lnTo>
                  <a:lnTo>
                    <a:pt x="914" y="796"/>
                  </a:lnTo>
                  <a:lnTo>
                    <a:pt x="910" y="796"/>
                  </a:lnTo>
                  <a:lnTo>
                    <a:pt x="893" y="792"/>
                  </a:lnTo>
                  <a:lnTo>
                    <a:pt x="884" y="783"/>
                  </a:lnTo>
                  <a:lnTo>
                    <a:pt x="880" y="783"/>
                  </a:lnTo>
                  <a:lnTo>
                    <a:pt x="872" y="779"/>
                  </a:lnTo>
                  <a:lnTo>
                    <a:pt x="867" y="775"/>
                  </a:lnTo>
                  <a:lnTo>
                    <a:pt x="859" y="770"/>
                  </a:lnTo>
                  <a:lnTo>
                    <a:pt x="842" y="762"/>
                  </a:lnTo>
                  <a:lnTo>
                    <a:pt x="838" y="758"/>
                  </a:lnTo>
                  <a:lnTo>
                    <a:pt x="834" y="753"/>
                  </a:lnTo>
                  <a:lnTo>
                    <a:pt x="829" y="753"/>
                  </a:lnTo>
                  <a:lnTo>
                    <a:pt x="825" y="749"/>
                  </a:lnTo>
                  <a:lnTo>
                    <a:pt x="821" y="749"/>
                  </a:lnTo>
                  <a:lnTo>
                    <a:pt x="817" y="753"/>
                  </a:lnTo>
                  <a:lnTo>
                    <a:pt x="812" y="753"/>
                  </a:lnTo>
                  <a:lnTo>
                    <a:pt x="808" y="753"/>
                  </a:lnTo>
                  <a:lnTo>
                    <a:pt x="800" y="758"/>
                  </a:lnTo>
                  <a:lnTo>
                    <a:pt x="795" y="758"/>
                  </a:lnTo>
                  <a:lnTo>
                    <a:pt x="779" y="770"/>
                  </a:lnTo>
                  <a:lnTo>
                    <a:pt x="774" y="775"/>
                  </a:lnTo>
                  <a:lnTo>
                    <a:pt x="766" y="779"/>
                  </a:lnTo>
                  <a:lnTo>
                    <a:pt x="757" y="779"/>
                  </a:lnTo>
                  <a:lnTo>
                    <a:pt x="753" y="783"/>
                  </a:lnTo>
                  <a:lnTo>
                    <a:pt x="745" y="783"/>
                  </a:lnTo>
                  <a:lnTo>
                    <a:pt x="736" y="783"/>
                  </a:lnTo>
                  <a:lnTo>
                    <a:pt x="728" y="787"/>
                  </a:lnTo>
                  <a:lnTo>
                    <a:pt x="719" y="787"/>
                  </a:lnTo>
                  <a:lnTo>
                    <a:pt x="711" y="787"/>
                  </a:lnTo>
                  <a:lnTo>
                    <a:pt x="698" y="787"/>
                  </a:lnTo>
                  <a:lnTo>
                    <a:pt x="681" y="787"/>
                  </a:lnTo>
                  <a:lnTo>
                    <a:pt x="677" y="787"/>
                  </a:lnTo>
                  <a:lnTo>
                    <a:pt x="660" y="787"/>
                  </a:lnTo>
                  <a:lnTo>
                    <a:pt x="647" y="787"/>
                  </a:lnTo>
                  <a:lnTo>
                    <a:pt x="626" y="783"/>
                  </a:lnTo>
                  <a:lnTo>
                    <a:pt x="613" y="783"/>
                  </a:lnTo>
                  <a:lnTo>
                    <a:pt x="605" y="779"/>
                  </a:lnTo>
                  <a:lnTo>
                    <a:pt x="596" y="779"/>
                  </a:lnTo>
                  <a:lnTo>
                    <a:pt x="575" y="775"/>
                  </a:lnTo>
                  <a:lnTo>
                    <a:pt x="567" y="770"/>
                  </a:lnTo>
                  <a:lnTo>
                    <a:pt x="558" y="770"/>
                  </a:lnTo>
                  <a:lnTo>
                    <a:pt x="554" y="770"/>
                  </a:lnTo>
                  <a:lnTo>
                    <a:pt x="546" y="766"/>
                  </a:lnTo>
                  <a:lnTo>
                    <a:pt x="537" y="766"/>
                  </a:lnTo>
                  <a:lnTo>
                    <a:pt x="520" y="766"/>
                  </a:lnTo>
                  <a:lnTo>
                    <a:pt x="478" y="766"/>
                  </a:lnTo>
                  <a:lnTo>
                    <a:pt x="465" y="766"/>
                  </a:lnTo>
                  <a:lnTo>
                    <a:pt x="457" y="766"/>
                  </a:lnTo>
                  <a:lnTo>
                    <a:pt x="448" y="762"/>
                  </a:lnTo>
                  <a:lnTo>
                    <a:pt x="444" y="762"/>
                  </a:lnTo>
                  <a:lnTo>
                    <a:pt x="436" y="762"/>
                  </a:lnTo>
                  <a:lnTo>
                    <a:pt x="431" y="758"/>
                  </a:lnTo>
                  <a:lnTo>
                    <a:pt x="423" y="758"/>
                  </a:lnTo>
                  <a:lnTo>
                    <a:pt x="419" y="758"/>
                  </a:lnTo>
                  <a:lnTo>
                    <a:pt x="414" y="753"/>
                  </a:lnTo>
                  <a:lnTo>
                    <a:pt x="406" y="749"/>
                  </a:lnTo>
                  <a:lnTo>
                    <a:pt x="397" y="749"/>
                  </a:lnTo>
                  <a:lnTo>
                    <a:pt x="389" y="745"/>
                  </a:lnTo>
                  <a:lnTo>
                    <a:pt x="381" y="741"/>
                  </a:lnTo>
                  <a:lnTo>
                    <a:pt x="368" y="732"/>
                  </a:lnTo>
                  <a:lnTo>
                    <a:pt x="342" y="720"/>
                  </a:lnTo>
                  <a:lnTo>
                    <a:pt x="279" y="677"/>
                  </a:lnTo>
                  <a:lnTo>
                    <a:pt x="215" y="639"/>
                  </a:lnTo>
                  <a:lnTo>
                    <a:pt x="165" y="610"/>
                  </a:lnTo>
                  <a:lnTo>
                    <a:pt x="118" y="580"/>
                  </a:lnTo>
                  <a:lnTo>
                    <a:pt x="80" y="559"/>
                  </a:lnTo>
                  <a:lnTo>
                    <a:pt x="67" y="550"/>
                  </a:lnTo>
                  <a:lnTo>
                    <a:pt x="63" y="546"/>
                  </a:lnTo>
                  <a:lnTo>
                    <a:pt x="50" y="538"/>
                  </a:lnTo>
                  <a:lnTo>
                    <a:pt x="46" y="533"/>
                  </a:lnTo>
                  <a:lnTo>
                    <a:pt x="38" y="525"/>
                  </a:lnTo>
                  <a:lnTo>
                    <a:pt x="29" y="516"/>
                  </a:lnTo>
                  <a:lnTo>
                    <a:pt x="16" y="504"/>
                  </a:lnTo>
                  <a:lnTo>
                    <a:pt x="0" y="48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2" name="Freeform 38"/>
            <p:cNvSpPr>
              <a:spLocks/>
            </p:cNvSpPr>
            <p:nvPr/>
          </p:nvSpPr>
          <p:spPr bwMode="auto">
            <a:xfrm>
              <a:off x="2833069" y="5081685"/>
              <a:ext cx="104112" cy="90043"/>
            </a:xfrm>
            <a:custGeom>
              <a:avLst/>
              <a:gdLst>
                <a:gd name="T0" fmla="*/ 4 w 330"/>
                <a:gd name="T1" fmla="*/ 149 h 284"/>
                <a:gd name="T2" fmla="*/ 9 w 330"/>
                <a:gd name="T3" fmla="*/ 140 h 284"/>
                <a:gd name="T4" fmla="*/ 9 w 330"/>
                <a:gd name="T5" fmla="*/ 123 h 284"/>
                <a:gd name="T6" fmla="*/ 17 w 330"/>
                <a:gd name="T7" fmla="*/ 115 h 284"/>
                <a:gd name="T8" fmla="*/ 34 w 330"/>
                <a:gd name="T9" fmla="*/ 111 h 284"/>
                <a:gd name="T10" fmla="*/ 64 w 330"/>
                <a:gd name="T11" fmla="*/ 106 h 284"/>
                <a:gd name="T12" fmla="*/ 85 w 330"/>
                <a:gd name="T13" fmla="*/ 102 h 284"/>
                <a:gd name="T14" fmla="*/ 97 w 330"/>
                <a:gd name="T15" fmla="*/ 98 h 284"/>
                <a:gd name="T16" fmla="*/ 114 w 330"/>
                <a:gd name="T17" fmla="*/ 77 h 284"/>
                <a:gd name="T18" fmla="*/ 123 w 330"/>
                <a:gd name="T19" fmla="*/ 72 h 284"/>
                <a:gd name="T20" fmla="*/ 157 w 330"/>
                <a:gd name="T21" fmla="*/ 60 h 284"/>
                <a:gd name="T22" fmla="*/ 186 w 330"/>
                <a:gd name="T23" fmla="*/ 47 h 284"/>
                <a:gd name="T24" fmla="*/ 203 w 330"/>
                <a:gd name="T25" fmla="*/ 43 h 284"/>
                <a:gd name="T26" fmla="*/ 224 w 330"/>
                <a:gd name="T27" fmla="*/ 39 h 284"/>
                <a:gd name="T28" fmla="*/ 246 w 330"/>
                <a:gd name="T29" fmla="*/ 30 h 284"/>
                <a:gd name="T30" fmla="*/ 267 w 330"/>
                <a:gd name="T31" fmla="*/ 26 h 284"/>
                <a:gd name="T32" fmla="*/ 280 w 330"/>
                <a:gd name="T33" fmla="*/ 17 h 284"/>
                <a:gd name="T34" fmla="*/ 296 w 330"/>
                <a:gd name="T35" fmla="*/ 5 h 284"/>
                <a:gd name="T36" fmla="*/ 309 w 330"/>
                <a:gd name="T37" fmla="*/ 0 h 284"/>
                <a:gd name="T38" fmla="*/ 322 w 330"/>
                <a:gd name="T39" fmla="*/ 5 h 284"/>
                <a:gd name="T40" fmla="*/ 326 w 330"/>
                <a:gd name="T41" fmla="*/ 13 h 284"/>
                <a:gd name="T42" fmla="*/ 330 w 330"/>
                <a:gd name="T43" fmla="*/ 30 h 284"/>
                <a:gd name="T44" fmla="*/ 326 w 330"/>
                <a:gd name="T45" fmla="*/ 47 h 284"/>
                <a:gd name="T46" fmla="*/ 318 w 330"/>
                <a:gd name="T47" fmla="*/ 68 h 284"/>
                <a:gd name="T48" fmla="*/ 309 w 330"/>
                <a:gd name="T49" fmla="*/ 89 h 284"/>
                <a:gd name="T50" fmla="*/ 296 w 330"/>
                <a:gd name="T51" fmla="*/ 102 h 284"/>
                <a:gd name="T52" fmla="*/ 280 w 330"/>
                <a:gd name="T53" fmla="*/ 115 h 284"/>
                <a:gd name="T54" fmla="*/ 284 w 330"/>
                <a:gd name="T55" fmla="*/ 127 h 284"/>
                <a:gd name="T56" fmla="*/ 301 w 330"/>
                <a:gd name="T57" fmla="*/ 140 h 284"/>
                <a:gd name="T58" fmla="*/ 305 w 330"/>
                <a:gd name="T59" fmla="*/ 149 h 284"/>
                <a:gd name="T60" fmla="*/ 301 w 330"/>
                <a:gd name="T61" fmla="*/ 161 h 284"/>
                <a:gd name="T62" fmla="*/ 296 w 330"/>
                <a:gd name="T63" fmla="*/ 170 h 284"/>
                <a:gd name="T64" fmla="*/ 284 w 330"/>
                <a:gd name="T65" fmla="*/ 174 h 284"/>
                <a:gd name="T66" fmla="*/ 258 w 330"/>
                <a:gd name="T67" fmla="*/ 178 h 284"/>
                <a:gd name="T68" fmla="*/ 246 w 330"/>
                <a:gd name="T69" fmla="*/ 182 h 284"/>
                <a:gd name="T70" fmla="*/ 220 w 330"/>
                <a:gd name="T71" fmla="*/ 204 h 284"/>
                <a:gd name="T72" fmla="*/ 199 w 330"/>
                <a:gd name="T73" fmla="*/ 229 h 284"/>
                <a:gd name="T74" fmla="*/ 182 w 330"/>
                <a:gd name="T75" fmla="*/ 246 h 284"/>
                <a:gd name="T76" fmla="*/ 161 w 330"/>
                <a:gd name="T77" fmla="*/ 259 h 284"/>
                <a:gd name="T78" fmla="*/ 136 w 330"/>
                <a:gd name="T79" fmla="*/ 276 h 284"/>
                <a:gd name="T80" fmla="*/ 114 w 330"/>
                <a:gd name="T81" fmla="*/ 284 h 284"/>
                <a:gd name="T82" fmla="*/ 97 w 330"/>
                <a:gd name="T83" fmla="*/ 284 h 284"/>
                <a:gd name="T84" fmla="*/ 81 w 330"/>
                <a:gd name="T85" fmla="*/ 280 h 284"/>
                <a:gd name="T86" fmla="*/ 68 w 330"/>
                <a:gd name="T87" fmla="*/ 276 h 284"/>
                <a:gd name="T88" fmla="*/ 55 w 330"/>
                <a:gd name="T89" fmla="*/ 267 h 284"/>
                <a:gd name="T90" fmla="*/ 47 w 330"/>
                <a:gd name="T91" fmla="*/ 254 h 284"/>
                <a:gd name="T92" fmla="*/ 42 w 330"/>
                <a:gd name="T93" fmla="*/ 242 h 284"/>
                <a:gd name="T94" fmla="*/ 51 w 330"/>
                <a:gd name="T95" fmla="*/ 225 h 284"/>
                <a:gd name="T96" fmla="*/ 59 w 330"/>
                <a:gd name="T97" fmla="*/ 199 h 284"/>
                <a:gd name="T98" fmla="*/ 55 w 330"/>
                <a:gd name="T99" fmla="*/ 187 h 284"/>
                <a:gd name="T100" fmla="*/ 42 w 330"/>
                <a:gd name="T101" fmla="*/ 174 h 284"/>
                <a:gd name="T102" fmla="*/ 9 w 330"/>
                <a:gd name="T103" fmla="*/ 157 h 284"/>
                <a:gd name="T104" fmla="*/ 0 w 330"/>
                <a:gd name="T105" fmla="*/ 15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" h="284">
                  <a:moveTo>
                    <a:pt x="0" y="153"/>
                  </a:moveTo>
                  <a:lnTo>
                    <a:pt x="4" y="153"/>
                  </a:lnTo>
                  <a:lnTo>
                    <a:pt x="4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9" y="140"/>
                  </a:lnTo>
                  <a:lnTo>
                    <a:pt x="9" y="132"/>
                  </a:lnTo>
                  <a:lnTo>
                    <a:pt x="9" y="127"/>
                  </a:lnTo>
                  <a:lnTo>
                    <a:pt x="9" y="123"/>
                  </a:lnTo>
                  <a:lnTo>
                    <a:pt x="13" y="119"/>
                  </a:lnTo>
                  <a:lnTo>
                    <a:pt x="17" y="119"/>
                  </a:lnTo>
                  <a:lnTo>
                    <a:pt x="17" y="115"/>
                  </a:lnTo>
                  <a:lnTo>
                    <a:pt x="21" y="115"/>
                  </a:lnTo>
                  <a:lnTo>
                    <a:pt x="26" y="111"/>
                  </a:lnTo>
                  <a:lnTo>
                    <a:pt x="34" y="111"/>
                  </a:lnTo>
                  <a:lnTo>
                    <a:pt x="38" y="111"/>
                  </a:lnTo>
                  <a:lnTo>
                    <a:pt x="55" y="111"/>
                  </a:lnTo>
                  <a:lnTo>
                    <a:pt x="64" y="106"/>
                  </a:lnTo>
                  <a:lnTo>
                    <a:pt x="76" y="106"/>
                  </a:lnTo>
                  <a:lnTo>
                    <a:pt x="85" y="106"/>
                  </a:lnTo>
                  <a:lnTo>
                    <a:pt x="85" y="102"/>
                  </a:lnTo>
                  <a:lnTo>
                    <a:pt x="89" y="102"/>
                  </a:lnTo>
                  <a:lnTo>
                    <a:pt x="93" y="102"/>
                  </a:lnTo>
                  <a:lnTo>
                    <a:pt x="97" y="98"/>
                  </a:lnTo>
                  <a:lnTo>
                    <a:pt x="102" y="94"/>
                  </a:lnTo>
                  <a:lnTo>
                    <a:pt x="106" y="85"/>
                  </a:lnTo>
                  <a:lnTo>
                    <a:pt x="114" y="77"/>
                  </a:lnTo>
                  <a:lnTo>
                    <a:pt x="119" y="77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31" y="68"/>
                  </a:lnTo>
                  <a:lnTo>
                    <a:pt x="148" y="64"/>
                  </a:lnTo>
                  <a:lnTo>
                    <a:pt x="157" y="60"/>
                  </a:lnTo>
                  <a:lnTo>
                    <a:pt x="169" y="55"/>
                  </a:lnTo>
                  <a:lnTo>
                    <a:pt x="178" y="51"/>
                  </a:lnTo>
                  <a:lnTo>
                    <a:pt x="186" y="47"/>
                  </a:lnTo>
                  <a:lnTo>
                    <a:pt x="195" y="47"/>
                  </a:lnTo>
                  <a:lnTo>
                    <a:pt x="195" y="43"/>
                  </a:lnTo>
                  <a:lnTo>
                    <a:pt x="203" y="43"/>
                  </a:lnTo>
                  <a:lnTo>
                    <a:pt x="216" y="43"/>
                  </a:lnTo>
                  <a:lnTo>
                    <a:pt x="220" y="43"/>
                  </a:lnTo>
                  <a:lnTo>
                    <a:pt x="224" y="39"/>
                  </a:lnTo>
                  <a:lnTo>
                    <a:pt x="229" y="39"/>
                  </a:lnTo>
                  <a:lnTo>
                    <a:pt x="241" y="34"/>
                  </a:lnTo>
                  <a:lnTo>
                    <a:pt x="246" y="30"/>
                  </a:lnTo>
                  <a:lnTo>
                    <a:pt x="250" y="30"/>
                  </a:lnTo>
                  <a:lnTo>
                    <a:pt x="263" y="26"/>
                  </a:lnTo>
                  <a:lnTo>
                    <a:pt x="267" y="26"/>
                  </a:lnTo>
                  <a:lnTo>
                    <a:pt x="271" y="22"/>
                  </a:lnTo>
                  <a:lnTo>
                    <a:pt x="275" y="22"/>
                  </a:lnTo>
                  <a:lnTo>
                    <a:pt x="280" y="17"/>
                  </a:lnTo>
                  <a:lnTo>
                    <a:pt x="288" y="13"/>
                  </a:lnTo>
                  <a:lnTo>
                    <a:pt x="292" y="9"/>
                  </a:lnTo>
                  <a:lnTo>
                    <a:pt x="296" y="5"/>
                  </a:lnTo>
                  <a:lnTo>
                    <a:pt x="301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13" y="5"/>
                  </a:lnTo>
                  <a:lnTo>
                    <a:pt x="318" y="5"/>
                  </a:lnTo>
                  <a:lnTo>
                    <a:pt x="322" y="5"/>
                  </a:lnTo>
                  <a:lnTo>
                    <a:pt x="322" y="9"/>
                  </a:lnTo>
                  <a:lnTo>
                    <a:pt x="326" y="9"/>
                  </a:lnTo>
                  <a:lnTo>
                    <a:pt x="326" y="13"/>
                  </a:lnTo>
                  <a:lnTo>
                    <a:pt x="330" y="17"/>
                  </a:lnTo>
                  <a:lnTo>
                    <a:pt x="330" y="22"/>
                  </a:lnTo>
                  <a:lnTo>
                    <a:pt x="330" y="30"/>
                  </a:lnTo>
                  <a:lnTo>
                    <a:pt x="330" y="34"/>
                  </a:lnTo>
                  <a:lnTo>
                    <a:pt x="326" y="39"/>
                  </a:lnTo>
                  <a:lnTo>
                    <a:pt x="326" y="47"/>
                  </a:lnTo>
                  <a:lnTo>
                    <a:pt x="322" y="55"/>
                  </a:lnTo>
                  <a:lnTo>
                    <a:pt x="322" y="60"/>
                  </a:lnTo>
                  <a:lnTo>
                    <a:pt x="318" y="68"/>
                  </a:lnTo>
                  <a:lnTo>
                    <a:pt x="313" y="77"/>
                  </a:lnTo>
                  <a:lnTo>
                    <a:pt x="309" y="85"/>
                  </a:lnTo>
                  <a:lnTo>
                    <a:pt x="309" y="89"/>
                  </a:lnTo>
                  <a:lnTo>
                    <a:pt x="305" y="94"/>
                  </a:lnTo>
                  <a:lnTo>
                    <a:pt x="301" y="98"/>
                  </a:lnTo>
                  <a:lnTo>
                    <a:pt x="296" y="102"/>
                  </a:lnTo>
                  <a:lnTo>
                    <a:pt x="284" y="106"/>
                  </a:lnTo>
                  <a:lnTo>
                    <a:pt x="280" y="111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4" y="127"/>
                  </a:lnTo>
                  <a:lnTo>
                    <a:pt x="288" y="132"/>
                  </a:lnTo>
                  <a:lnTo>
                    <a:pt x="296" y="136"/>
                  </a:lnTo>
                  <a:lnTo>
                    <a:pt x="301" y="140"/>
                  </a:lnTo>
                  <a:lnTo>
                    <a:pt x="305" y="140"/>
                  </a:lnTo>
                  <a:lnTo>
                    <a:pt x="305" y="144"/>
                  </a:lnTo>
                  <a:lnTo>
                    <a:pt x="305" y="149"/>
                  </a:lnTo>
                  <a:lnTo>
                    <a:pt x="305" y="153"/>
                  </a:lnTo>
                  <a:lnTo>
                    <a:pt x="305" y="157"/>
                  </a:lnTo>
                  <a:lnTo>
                    <a:pt x="301" y="161"/>
                  </a:lnTo>
                  <a:lnTo>
                    <a:pt x="301" y="166"/>
                  </a:lnTo>
                  <a:lnTo>
                    <a:pt x="296" y="166"/>
                  </a:lnTo>
                  <a:lnTo>
                    <a:pt x="296" y="170"/>
                  </a:lnTo>
                  <a:lnTo>
                    <a:pt x="292" y="170"/>
                  </a:lnTo>
                  <a:lnTo>
                    <a:pt x="288" y="174"/>
                  </a:lnTo>
                  <a:lnTo>
                    <a:pt x="284" y="174"/>
                  </a:lnTo>
                  <a:lnTo>
                    <a:pt x="275" y="174"/>
                  </a:lnTo>
                  <a:lnTo>
                    <a:pt x="263" y="178"/>
                  </a:lnTo>
                  <a:lnTo>
                    <a:pt x="258" y="178"/>
                  </a:lnTo>
                  <a:lnTo>
                    <a:pt x="254" y="178"/>
                  </a:lnTo>
                  <a:lnTo>
                    <a:pt x="250" y="178"/>
                  </a:lnTo>
                  <a:lnTo>
                    <a:pt x="246" y="182"/>
                  </a:lnTo>
                  <a:lnTo>
                    <a:pt x="241" y="187"/>
                  </a:lnTo>
                  <a:lnTo>
                    <a:pt x="237" y="191"/>
                  </a:lnTo>
                  <a:lnTo>
                    <a:pt x="220" y="204"/>
                  </a:lnTo>
                  <a:lnTo>
                    <a:pt x="216" y="212"/>
                  </a:lnTo>
                  <a:lnTo>
                    <a:pt x="212" y="216"/>
                  </a:lnTo>
                  <a:lnTo>
                    <a:pt x="199" y="229"/>
                  </a:lnTo>
                  <a:lnTo>
                    <a:pt x="195" y="233"/>
                  </a:lnTo>
                  <a:lnTo>
                    <a:pt x="191" y="238"/>
                  </a:lnTo>
                  <a:lnTo>
                    <a:pt x="182" y="246"/>
                  </a:lnTo>
                  <a:lnTo>
                    <a:pt x="178" y="250"/>
                  </a:lnTo>
                  <a:lnTo>
                    <a:pt x="169" y="254"/>
                  </a:lnTo>
                  <a:lnTo>
                    <a:pt x="161" y="259"/>
                  </a:lnTo>
                  <a:lnTo>
                    <a:pt x="157" y="267"/>
                  </a:lnTo>
                  <a:lnTo>
                    <a:pt x="144" y="271"/>
                  </a:lnTo>
                  <a:lnTo>
                    <a:pt x="136" y="276"/>
                  </a:lnTo>
                  <a:lnTo>
                    <a:pt x="131" y="276"/>
                  </a:lnTo>
                  <a:lnTo>
                    <a:pt x="123" y="280"/>
                  </a:lnTo>
                  <a:lnTo>
                    <a:pt x="114" y="284"/>
                  </a:lnTo>
                  <a:lnTo>
                    <a:pt x="106" y="284"/>
                  </a:lnTo>
                  <a:lnTo>
                    <a:pt x="102" y="284"/>
                  </a:lnTo>
                  <a:lnTo>
                    <a:pt x="97" y="284"/>
                  </a:lnTo>
                  <a:lnTo>
                    <a:pt x="93" y="284"/>
                  </a:lnTo>
                  <a:lnTo>
                    <a:pt x="85" y="284"/>
                  </a:lnTo>
                  <a:lnTo>
                    <a:pt x="81" y="280"/>
                  </a:lnTo>
                  <a:lnTo>
                    <a:pt x="76" y="280"/>
                  </a:lnTo>
                  <a:lnTo>
                    <a:pt x="72" y="280"/>
                  </a:lnTo>
                  <a:lnTo>
                    <a:pt x="68" y="276"/>
                  </a:lnTo>
                  <a:lnTo>
                    <a:pt x="64" y="271"/>
                  </a:lnTo>
                  <a:lnTo>
                    <a:pt x="59" y="271"/>
                  </a:lnTo>
                  <a:lnTo>
                    <a:pt x="55" y="267"/>
                  </a:lnTo>
                  <a:lnTo>
                    <a:pt x="51" y="263"/>
                  </a:lnTo>
                  <a:lnTo>
                    <a:pt x="51" y="259"/>
                  </a:lnTo>
                  <a:lnTo>
                    <a:pt x="47" y="254"/>
                  </a:lnTo>
                  <a:lnTo>
                    <a:pt x="47" y="250"/>
                  </a:lnTo>
                  <a:lnTo>
                    <a:pt x="42" y="246"/>
                  </a:lnTo>
                  <a:lnTo>
                    <a:pt x="42" y="242"/>
                  </a:lnTo>
                  <a:lnTo>
                    <a:pt x="47" y="238"/>
                  </a:lnTo>
                  <a:lnTo>
                    <a:pt x="47" y="229"/>
                  </a:lnTo>
                  <a:lnTo>
                    <a:pt x="51" y="225"/>
                  </a:lnTo>
                  <a:lnTo>
                    <a:pt x="55" y="212"/>
                  </a:lnTo>
                  <a:lnTo>
                    <a:pt x="55" y="208"/>
                  </a:lnTo>
                  <a:lnTo>
                    <a:pt x="59" y="199"/>
                  </a:lnTo>
                  <a:lnTo>
                    <a:pt x="59" y="195"/>
                  </a:lnTo>
                  <a:lnTo>
                    <a:pt x="59" y="191"/>
                  </a:lnTo>
                  <a:lnTo>
                    <a:pt x="55" y="187"/>
                  </a:lnTo>
                  <a:lnTo>
                    <a:pt x="51" y="182"/>
                  </a:lnTo>
                  <a:lnTo>
                    <a:pt x="47" y="178"/>
                  </a:lnTo>
                  <a:lnTo>
                    <a:pt x="42" y="174"/>
                  </a:lnTo>
                  <a:lnTo>
                    <a:pt x="21" y="166"/>
                  </a:lnTo>
                  <a:lnTo>
                    <a:pt x="13" y="161"/>
                  </a:lnTo>
                  <a:lnTo>
                    <a:pt x="9" y="157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3" name="Freeform 39"/>
            <p:cNvSpPr>
              <a:spLocks noEditPoints="1"/>
            </p:cNvSpPr>
            <p:nvPr/>
          </p:nvSpPr>
          <p:spPr bwMode="auto">
            <a:xfrm>
              <a:off x="2869649" y="5163286"/>
              <a:ext cx="461469" cy="282790"/>
            </a:xfrm>
            <a:custGeom>
              <a:avLst/>
              <a:gdLst>
                <a:gd name="T0" fmla="*/ 98 w 1457"/>
                <a:gd name="T1" fmla="*/ 419 h 893"/>
                <a:gd name="T2" fmla="*/ 170 w 1457"/>
                <a:gd name="T3" fmla="*/ 351 h 893"/>
                <a:gd name="T4" fmla="*/ 216 w 1457"/>
                <a:gd name="T5" fmla="*/ 334 h 893"/>
                <a:gd name="T6" fmla="*/ 263 w 1457"/>
                <a:gd name="T7" fmla="*/ 309 h 893"/>
                <a:gd name="T8" fmla="*/ 407 w 1457"/>
                <a:gd name="T9" fmla="*/ 368 h 893"/>
                <a:gd name="T10" fmla="*/ 462 w 1457"/>
                <a:gd name="T11" fmla="*/ 364 h 893"/>
                <a:gd name="T12" fmla="*/ 487 w 1457"/>
                <a:gd name="T13" fmla="*/ 288 h 893"/>
                <a:gd name="T14" fmla="*/ 576 w 1457"/>
                <a:gd name="T15" fmla="*/ 279 h 893"/>
                <a:gd name="T16" fmla="*/ 631 w 1457"/>
                <a:gd name="T17" fmla="*/ 237 h 893"/>
                <a:gd name="T18" fmla="*/ 623 w 1457"/>
                <a:gd name="T19" fmla="*/ 178 h 893"/>
                <a:gd name="T20" fmla="*/ 644 w 1457"/>
                <a:gd name="T21" fmla="*/ 118 h 893"/>
                <a:gd name="T22" fmla="*/ 703 w 1457"/>
                <a:gd name="T23" fmla="*/ 84 h 893"/>
                <a:gd name="T24" fmla="*/ 792 w 1457"/>
                <a:gd name="T25" fmla="*/ 29 h 893"/>
                <a:gd name="T26" fmla="*/ 898 w 1457"/>
                <a:gd name="T27" fmla="*/ 0 h 893"/>
                <a:gd name="T28" fmla="*/ 1059 w 1457"/>
                <a:gd name="T29" fmla="*/ 0 h 893"/>
                <a:gd name="T30" fmla="*/ 1059 w 1457"/>
                <a:gd name="T31" fmla="*/ 80 h 893"/>
                <a:gd name="T32" fmla="*/ 1021 w 1457"/>
                <a:gd name="T33" fmla="*/ 156 h 893"/>
                <a:gd name="T34" fmla="*/ 970 w 1457"/>
                <a:gd name="T35" fmla="*/ 249 h 893"/>
                <a:gd name="T36" fmla="*/ 1067 w 1457"/>
                <a:gd name="T37" fmla="*/ 321 h 893"/>
                <a:gd name="T38" fmla="*/ 1110 w 1457"/>
                <a:gd name="T39" fmla="*/ 377 h 893"/>
                <a:gd name="T40" fmla="*/ 1177 w 1457"/>
                <a:gd name="T41" fmla="*/ 410 h 893"/>
                <a:gd name="T42" fmla="*/ 1232 w 1457"/>
                <a:gd name="T43" fmla="*/ 457 h 893"/>
                <a:gd name="T44" fmla="*/ 1300 w 1457"/>
                <a:gd name="T45" fmla="*/ 474 h 893"/>
                <a:gd name="T46" fmla="*/ 1406 w 1457"/>
                <a:gd name="T47" fmla="*/ 504 h 893"/>
                <a:gd name="T48" fmla="*/ 1423 w 1457"/>
                <a:gd name="T49" fmla="*/ 580 h 893"/>
                <a:gd name="T50" fmla="*/ 1452 w 1457"/>
                <a:gd name="T51" fmla="*/ 647 h 893"/>
                <a:gd name="T52" fmla="*/ 1381 w 1457"/>
                <a:gd name="T53" fmla="*/ 660 h 893"/>
                <a:gd name="T54" fmla="*/ 1342 w 1457"/>
                <a:gd name="T55" fmla="*/ 702 h 893"/>
                <a:gd name="T56" fmla="*/ 1283 w 1457"/>
                <a:gd name="T57" fmla="*/ 741 h 893"/>
                <a:gd name="T58" fmla="*/ 1194 w 1457"/>
                <a:gd name="T59" fmla="*/ 753 h 893"/>
                <a:gd name="T60" fmla="*/ 1080 w 1457"/>
                <a:gd name="T61" fmla="*/ 758 h 893"/>
                <a:gd name="T62" fmla="*/ 1042 w 1457"/>
                <a:gd name="T63" fmla="*/ 808 h 893"/>
                <a:gd name="T64" fmla="*/ 970 w 1457"/>
                <a:gd name="T65" fmla="*/ 834 h 893"/>
                <a:gd name="T66" fmla="*/ 902 w 1457"/>
                <a:gd name="T67" fmla="*/ 880 h 893"/>
                <a:gd name="T68" fmla="*/ 817 w 1457"/>
                <a:gd name="T69" fmla="*/ 863 h 893"/>
                <a:gd name="T70" fmla="*/ 758 w 1457"/>
                <a:gd name="T71" fmla="*/ 846 h 893"/>
                <a:gd name="T72" fmla="*/ 724 w 1457"/>
                <a:gd name="T73" fmla="*/ 813 h 893"/>
                <a:gd name="T74" fmla="*/ 703 w 1457"/>
                <a:gd name="T75" fmla="*/ 766 h 893"/>
                <a:gd name="T76" fmla="*/ 635 w 1457"/>
                <a:gd name="T77" fmla="*/ 779 h 893"/>
                <a:gd name="T78" fmla="*/ 593 w 1457"/>
                <a:gd name="T79" fmla="*/ 774 h 893"/>
                <a:gd name="T80" fmla="*/ 576 w 1457"/>
                <a:gd name="T81" fmla="*/ 724 h 893"/>
                <a:gd name="T82" fmla="*/ 542 w 1457"/>
                <a:gd name="T83" fmla="*/ 698 h 893"/>
                <a:gd name="T84" fmla="*/ 475 w 1457"/>
                <a:gd name="T85" fmla="*/ 673 h 893"/>
                <a:gd name="T86" fmla="*/ 386 w 1457"/>
                <a:gd name="T87" fmla="*/ 643 h 893"/>
                <a:gd name="T88" fmla="*/ 288 w 1457"/>
                <a:gd name="T89" fmla="*/ 664 h 893"/>
                <a:gd name="T90" fmla="*/ 204 w 1457"/>
                <a:gd name="T91" fmla="*/ 647 h 893"/>
                <a:gd name="T92" fmla="*/ 136 w 1457"/>
                <a:gd name="T93" fmla="*/ 660 h 893"/>
                <a:gd name="T94" fmla="*/ 81 w 1457"/>
                <a:gd name="T95" fmla="*/ 652 h 893"/>
                <a:gd name="T96" fmla="*/ 60 w 1457"/>
                <a:gd name="T97" fmla="*/ 571 h 893"/>
                <a:gd name="T98" fmla="*/ 809 w 1457"/>
                <a:gd name="T99" fmla="*/ 457 h 893"/>
                <a:gd name="T100" fmla="*/ 834 w 1457"/>
                <a:gd name="T101" fmla="*/ 525 h 893"/>
                <a:gd name="T102" fmla="*/ 881 w 1457"/>
                <a:gd name="T103" fmla="*/ 525 h 893"/>
                <a:gd name="T104" fmla="*/ 923 w 1457"/>
                <a:gd name="T105" fmla="*/ 525 h 893"/>
                <a:gd name="T106" fmla="*/ 978 w 1457"/>
                <a:gd name="T107" fmla="*/ 512 h 893"/>
                <a:gd name="T108" fmla="*/ 1016 w 1457"/>
                <a:gd name="T109" fmla="*/ 474 h 893"/>
                <a:gd name="T110" fmla="*/ 1008 w 1457"/>
                <a:gd name="T111" fmla="*/ 423 h 893"/>
                <a:gd name="T112" fmla="*/ 987 w 1457"/>
                <a:gd name="T113" fmla="*/ 360 h 893"/>
                <a:gd name="T114" fmla="*/ 885 w 1457"/>
                <a:gd name="T115" fmla="*/ 364 h 893"/>
                <a:gd name="T116" fmla="*/ 860 w 1457"/>
                <a:gd name="T117" fmla="*/ 432 h 893"/>
                <a:gd name="T118" fmla="*/ 809 w 1457"/>
                <a:gd name="T119" fmla="*/ 4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7" h="893">
                  <a:moveTo>
                    <a:pt x="0" y="482"/>
                  </a:moveTo>
                  <a:lnTo>
                    <a:pt x="5" y="478"/>
                  </a:lnTo>
                  <a:lnTo>
                    <a:pt x="13" y="474"/>
                  </a:lnTo>
                  <a:lnTo>
                    <a:pt x="34" y="465"/>
                  </a:lnTo>
                  <a:lnTo>
                    <a:pt x="47" y="457"/>
                  </a:lnTo>
                  <a:lnTo>
                    <a:pt x="64" y="448"/>
                  </a:lnTo>
                  <a:lnTo>
                    <a:pt x="68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94" y="427"/>
                  </a:lnTo>
                  <a:lnTo>
                    <a:pt x="98" y="419"/>
                  </a:lnTo>
                  <a:lnTo>
                    <a:pt x="102" y="410"/>
                  </a:lnTo>
                  <a:lnTo>
                    <a:pt x="123" y="385"/>
                  </a:lnTo>
                  <a:lnTo>
                    <a:pt x="132" y="377"/>
                  </a:lnTo>
                  <a:lnTo>
                    <a:pt x="140" y="368"/>
                  </a:lnTo>
                  <a:lnTo>
                    <a:pt x="144" y="364"/>
                  </a:lnTo>
                  <a:lnTo>
                    <a:pt x="149" y="360"/>
                  </a:lnTo>
                  <a:lnTo>
                    <a:pt x="153" y="360"/>
                  </a:lnTo>
                  <a:lnTo>
                    <a:pt x="157" y="355"/>
                  </a:lnTo>
                  <a:lnTo>
                    <a:pt x="161" y="351"/>
                  </a:lnTo>
                  <a:lnTo>
                    <a:pt x="166" y="351"/>
                  </a:lnTo>
                  <a:lnTo>
                    <a:pt x="170" y="351"/>
                  </a:lnTo>
                  <a:lnTo>
                    <a:pt x="174" y="347"/>
                  </a:lnTo>
                  <a:lnTo>
                    <a:pt x="178" y="347"/>
                  </a:lnTo>
                  <a:lnTo>
                    <a:pt x="191" y="347"/>
                  </a:lnTo>
                  <a:lnTo>
                    <a:pt x="195" y="347"/>
                  </a:lnTo>
                  <a:lnTo>
                    <a:pt x="199" y="347"/>
                  </a:lnTo>
                  <a:lnTo>
                    <a:pt x="204" y="347"/>
                  </a:lnTo>
                  <a:lnTo>
                    <a:pt x="208" y="347"/>
                  </a:lnTo>
                  <a:lnTo>
                    <a:pt x="208" y="343"/>
                  </a:lnTo>
                  <a:lnTo>
                    <a:pt x="212" y="343"/>
                  </a:lnTo>
                  <a:lnTo>
                    <a:pt x="216" y="338"/>
                  </a:lnTo>
                  <a:lnTo>
                    <a:pt x="216" y="334"/>
                  </a:lnTo>
                  <a:lnTo>
                    <a:pt x="221" y="326"/>
                  </a:lnTo>
                  <a:lnTo>
                    <a:pt x="221" y="321"/>
                  </a:lnTo>
                  <a:lnTo>
                    <a:pt x="225" y="317"/>
                  </a:lnTo>
                  <a:lnTo>
                    <a:pt x="229" y="313"/>
                  </a:lnTo>
                  <a:lnTo>
                    <a:pt x="233" y="309"/>
                  </a:lnTo>
                  <a:lnTo>
                    <a:pt x="238" y="309"/>
                  </a:lnTo>
                  <a:lnTo>
                    <a:pt x="246" y="309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9" y="309"/>
                  </a:lnTo>
                  <a:lnTo>
                    <a:pt x="263" y="309"/>
                  </a:lnTo>
                  <a:lnTo>
                    <a:pt x="276" y="313"/>
                  </a:lnTo>
                  <a:lnTo>
                    <a:pt x="284" y="313"/>
                  </a:lnTo>
                  <a:lnTo>
                    <a:pt x="293" y="317"/>
                  </a:lnTo>
                  <a:lnTo>
                    <a:pt x="326" y="330"/>
                  </a:lnTo>
                  <a:lnTo>
                    <a:pt x="331" y="330"/>
                  </a:lnTo>
                  <a:lnTo>
                    <a:pt x="343" y="338"/>
                  </a:lnTo>
                  <a:lnTo>
                    <a:pt x="356" y="343"/>
                  </a:lnTo>
                  <a:lnTo>
                    <a:pt x="369" y="347"/>
                  </a:lnTo>
                  <a:lnTo>
                    <a:pt x="377" y="355"/>
                  </a:lnTo>
                  <a:lnTo>
                    <a:pt x="394" y="364"/>
                  </a:lnTo>
                  <a:lnTo>
                    <a:pt x="407" y="368"/>
                  </a:lnTo>
                  <a:lnTo>
                    <a:pt x="428" y="377"/>
                  </a:lnTo>
                  <a:lnTo>
                    <a:pt x="432" y="381"/>
                  </a:lnTo>
                  <a:lnTo>
                    <a:pt x="436" y="381"/>
                  </a:lnTo>
                  <a:lnTo>
                    <a:pt x="441" y="381"/>
                  </a:lnTo>
                  <a:lnTo>
                    <a:pt x="445" y="385"/>
                  </a:lnTo>
                  <a:lnTo>
                    <a:pt x="449" y="381"/>
                  </a:lnTo>
                  <a:lnTo>
                    <a:pt x="453" y="381"/>
                  </a:lnTo>
                  <a:lnTo>
                    <a:pt x="458" y="377"/>
                  </a:lnTo>
                  <a:lnTo>
                    <a:pt x="458" y="372"/>
                  </a:lnTo>
                  <a:lnTo>
                    <a:pt x="462" y="368"/>
                  </a:lnTo>
                  <a:lnTo>
                    <a:pt x="462" y="364"/>
                  </a:lnTo>
                  <a:lnTo>
                    <a:pt x="466" y="347"/>
                  </a:lnTo>
                  <a:lnTo>
                    <a:pt x="470" y="343"/>
                  </a:lnTo>
                  <a:lnTo>
                    <a:pt x="470" y="338"/>
                  </a:lnTo>
                  <a:lnTo>
                    <a:pt x="475" y="330"/>
                  </a:lnTo>
                  <a:lnTo>
                    <a:pt x="479" y="326"/>
                  </a:lnTo>
                  <a:lnTo>
                    <a:pt x="479" y="321"/>
                  </a:lnTo>
                  <a:lnTo>
                    <a:pt x="483" y="317"/>
                  </a:lnTo>
                  <a:lnTo>
                    <a:pt x="483" y="313"/>
                  </a:lnTo>
                  <a:lnTo>
                    <a:pt x="487" y="300"/>
                  </a:lnTo>
                  <a:lnTo>
                    <a:pt x="487" y="292"/>
                  </a:lnTo>
                  <a:lnTo>
                    <a:pt x="487" y="288"/>
                  </a:lnTo>
                  <a:lnTo>
                    <a:pt x="492" y="288"/>
                  </a:lnTo>
                  <a:lnTo>
                    <a:pt x="492" y="283"/>
                  </a:lnTo>
                  <a:lnTo>
                    <a:pt x="496" y="283"/>
                  </a:lnTo>
                  <a:lnTo>
                    <a:pt x="500" y="283"/>
                  </a:lnTo>
                  <a:lnTo>
                    <a:pt x="508" y="283"/>
                  </a:lnTo>
                  <a:lnTo>
                    <a:pt x="521" y="283"/>
                  </a:lnTo>
                  <a:lnTo>
                    <a:pt x="530" y="283"/>
                  </a:lnTo>
                  <a:lnTo>
                    <a:pt x="542" y="283"/>
                  </a:lnTo>
                  <a:lnTo>
                    <a:pt x="551" y="283"/>
                  </a:lnTo>
                  <a:lnTo>
                    <a:pt x="563" y="279"/>
                  </a:lnTo>
                  <a:lnTo>
                    <a:pt x="576" y="279"/>
                  </a:lnTo>
                  <a:lnTo>
                    <a:pt x="585" y="279"/>
                  </a:lnTo>
                  <a:lnTo>
                    <a:pt x="593" y="275"/>
                  </a:lnTo>
                  <a:lnTo>
                    <a:pt x="597" y="275"/>
                  </a:lnTo>
                  <a:lnTo>
                    <a:pt x="602" y="271"/>
                  </a:lnTo>
                  <a:lnTo>
                    <a:pt x="606" y="271"/>
                  </a:lnTo>
                  <a:lnTo>
                    <a:pt x="610" y="266"/>
                  </a:lnTo>
                  <a:lnTo>
                    <a:pt x="614" y="262"/>
                  </a:lnTo>
                  <a:lnTo>
                    <a:pt x="619" y="258"/>
                  </a:lnTo>
                  <a:lnTo>
                    <a:pt x="627" y="245"/>
                  </a:lnTo>
                  <a:lnTo>
                    <a:pt x="631" y="241"/>
                  </a:lnTo>
                  <a:lnTo>
                    <a:pt x="631" y="237"/>
                  </a:lnTo>
                  <a:lnTo>
                    <a:pt x="631" y="233"/>
                  </a:lnTo>
                  <a:lnTo>
                    <a:pt x="631" y="228"/>
                  </a:lnTo>
                  <a:lnTo>
                    <a:pt x="631" y="224"/>
                  </a:lnTo>
                  <a:lnTo>
                    <a:pt x="631" y="220"/>
                  </a:lnTo>
                  <a:lnTo>
                    <a:pt x="631" y="211"/>
                  </a:lnTo>
                  <a:lnTo>
                    <a:pt x="631" y="207"/>
                  </a:lnTo>
                  <a:lnTo>
                    <a:pt x="631" y="203"/>
                  </a:lnTo>
                  <a:lnTo>
                    <a:pt x="631" y="194"/>
                  </a:lnTo>
                  <a:lnTo>
                    <a:pt x="627" y="190"/>
                  </a:lnTo>
                  <a:lnTo>
                    <a:pt x="627" y="182"/>
                  </a:lnTo>
                  <a:lnTo>
                    <a:pt x="623" y="178"/>
                  </a:lnTo>
                  <a:lnTo>
                    <a:pt x="623" y="173"/>
                  </a:lnTo>
                  <a:lnTo>
                    <a:pt x="623" y="169"/>
                  </a:lnTo>
                  <a:lnTo>
                    <a:pt x="623" y="161"/>
                  </a:lnTo>
                  <a:lnTo>
                    <a:pt x="623" y="156"/>
                  </a:lnTo>
                  <a:lnTo>
                    <a:pt x="623" y="148"/>
                  </a:lnTo>
                  <a:lnTo>
                    <a:pt x="623" y="144"/>
                  </a:lnTo>
                  <a:lnTo>
                    <a:pt x="627" y="135"/>
                  </a:lnTo>
                  <a:lnTo>
                    <a:pt x="627" y="131"/>
                  </a:lnTo>
                  <a:lnTo>
                    <a:pt x="631" y="127"/>
                  </a:lnTo>
                  <a:lnTo>
                    <a:pt x="635" y="122"/>
                  </a:lnTo>
                  <a:lnTo>
                    <a:pt x="644" y="118"/>
                  </a:lnTo>
                  <a:lnTo>
                    <a:pt x="648" y="118"/>
                  </a:lnTo>
                  <a:lnTo>
                    <a:pt x="652" y="114"/>
                  </a:lnTo>
                  <a:lnTo>
                    <a:pt x="657" y="110"/>
                  </a:lnTo>
                  <a:lnTo>
                    <a:pt x="661" y="110"/>
                  </a:lnTo>
                  <a:lnTo>
                    <a:pt x="682" y="106"/>
                  </a:lnTo>
                  <a:lnTo>
                    <a:pt x="686" y="101"/>
                  </a:lnTo>
                  <a:lnTo>
                    <a:pt x="690" y="101"/>
                  </a:lnTo>
                  <a:lnTo>
                    <a:pt x="690" y="97"/>
                  </a:lnTo>
                  <a:lnTo>
                    <a:pt x="695" y="97"/>
                  </a:lnTo>
                  <a:lnTo>
                    <a:pt x="699" y="89"/>
                  </a:lnTo>
                  <a:lnTo>
                    <a:pt x="703" y="84"/>
                  </a:lnTo>
                  <a:lnTo>
                    <a:pt x="703" y="80"/>
                  </a:lnTo>
                  <a:lnTo>
                    <a:pt x="707" y="80"/>
                  </a:lnTo>
                  <a:lnTo>
                    <a:pt x="712" y="76"/>
                  </a:lnTo>
                  <a:lnTo>
                    <a:pt x="733" y="67"/>
                  </a:lnTo>
                  <a:lnTo>
                    <a:pt x="741" y="63"/>
                  </a:lnTo>
                  <a:lnTo>
                    <a:pt x="750" y="59"/>
                  </a:lnTo>
                  <a:lnTo>
                    <a:pt x="754" y="55"/>
                  </a:lnTo>
                  <a:lnTo>
                    <a:pt x="771" y="42"/>
                  </a:lnTo>
                  <a:lnTo>
                    <a:pt x="779" y="38"/>
                  </a:lnTo>
                  <a:lnTo>
                    <a:pt x="788" y="34"/>
                  </a:lnTo>
                  <a:lnTo>
                    <a:pt x="792" y="29"/>
                  </a:lnTo>
                  <a:lnTo>
                    <a:pt x="801" y="25"/>
                  </a:lnTo>
                  <a:lnTo>
                    <a:pt x="809" y="21"/>
                  </a:lnTo>
                  <a:lnTo>
                    <a:pt x="817" y="17"/>
                  </a:lnTo>
                  <a:lnTo>
                    <a:pt x="822" y="17"/>
                  </a:lnTo>
                  <a:lnTo>
                    <a:pt x="856" y="8"/>
                  </a:lnTo>
                  <a:lnTo>
                    <a:pt x="864" y="4"/>
                  </a:lnTo>
                  <a:lnTo>
                    <a:pt x="873" y="4"/>
                  </a:lnTo>
                  <a:lnTo>
                    <a:pt x="881" y="0"/>
                  </a:lnTo>
                  <a:lnTo>
                    <a:pt x="885" y="0"/>
                  </a:lnTo>
                  <a:lnTo>
                    <a:pt x="889" y="0"/>
                  </a:lnTo>
                  <a:lnTo>
                    <a:pt x="898" y="0"/>
                  </a:lnTo>
                  <a:lnTo>
                    <a:pt x="911" y="0"/>
                  </a:lnTo>
                  <a:lnTo>
                    <a:pt x="932" y="0"/>
                  </a:lnTo>
                  <a:lnTo>
                    <a:pt x="978" y="0"/>
                  </a:lnTo>
                  <a:lnTo>
                    <a:pt x="1000" y="0"/>
                  </a:lnTo>
                  <a:lnTo>
                    <a:pt x="1008" y="0"/>
                  </a:lnTo>
                  <a:lnTo>
                    <a:pt x="1016" y="0"/>
                  </a:lnTo>
                  <a:lnTo>
                    <a:pt x="1042" y="0"/>
                  </a:lnTo>
                  <a:lnTo>
                    <a:pt x="1050" y="4"/>
                  </a:lnTo>
                  <a:lnTo>
                    <a:pt x="1055" y="4"/>
                  </a:lnTo>
                  <a:lnTo>
                    <a:pt x="1059" y="4"/>
                  </a:lnTo>
                  <a:lnTo>
                    <a:pt x="1059" y="0"/>
                  </a:lnTo>
                  <a:lnTo>
                    <a:pt x="1063" y="0"/>
                  </a:lnTo>
                  <a:lnTo>
                    <a:pt x="1063" y="4"/>
                  </a:lnTo>
                  <a:lnTo>
                    <a:pt x="1059" y="25"/>
                  </a:lnTo>
                  <a:lnTo>
                    <a:pt x="1059" y="29"/>
                  </a:lnTo>
                  <a:lnTo>
                    <a:pt x="1059" y="38"/>
                  </a:lnTo>
                  <a:lnTo>
                    <a:pt x="1059" y="46"/>
                  </a:lnTo>
                  <a:lnTo>
                    <a:pt x="1059" y="50"/>
                  </a:lnTo>
                  <a:lnTo>
                    <a:pt x="1059" y="59"/>
                  </a:lnTo>
                  <a:lnTo>
                    <a:pt x="1059" y="72"/>
                  </a:lnTo>
                  <a:lnTo>
                    <a:pt x="1059" y="76"/>
                  </a:lnTo>
                  <a:lnTo>
                    <a:pt x="1059" y="80"/>
                  </a:lnTo>
                  <a:lnTo>
                    <a:pt x="1059" y="84"/>
                  </a:lnTo>
                  <a:lnTo>
                    <a:pt x="1055" y="89"/>
                  </a:lnTo>
                  <a:lnTo>
                    <a:pt x="1050" y="97"/>
                  </a:lnTo>
                  <a:lnTo>
                    <a:pt x="1046" y="101"/>
                  </a:lnTo>
                  <a:lnTo>
                    <a:pt x="1046" y="106"/>
                  </a:lnTo>
                  <a:lnTo>
                    <a:pt x="1046" y="110"/>
                  </a:lnTo>
                  <a:lnTo>
                    <a:pt x="1038" y="118"/>
                  </a:lnTo>
                  <a:lnTo>
                    <a:pt x="1033" y="122"/>
                  </a:lnTo>
                  <a:lnTo>
                    <a:pt x="1029" y="131"/>
                  </a:lnTo>
                  <a:lnTo>
                    <a:pt x="1025" y="139"/>
                  </a:lnTo>
                  <a:lnTo>
                    <a:pt x="1021" y="156"/>
                  </a:lnTo>
                  <a:lnTo>
                    <a:pt x="1012" y="178"/>
                  </a:lnTo>
                  <a:lnTo>
                    <a:pt x="1012" y="182"/>
                  </a:lnTo>
                  <a:lnTo>
                    <a:pt x="1008" y="186"/>
                  </a:lnTo>
                  <a:lnTo>
                    <a:pt x="1008" y="190"/>
                  </a:lnTo>
                  <a:lnTo>
                    <a:pt x="1004" y="194"/>
                  </a:lnTo>
                  <a:lnTo>
                    <a:pt x="1004" y="199"/>
                  </a:lnTo>
                  <a:lnTo>
                    <a:pt x="995" y="207"/>
                  </a:lnTo>
                  <a:lnTo>
                    <a:pt x="991" y="211"/>
                  </a:lnTo>
                  <a:lnTo>
                    <a:pt x="987" y="220"/>
                  </a:lnTo>
                  <a:lnTo>
                    <a:pt x="978" y="237"/>
                  </a:lnTo>
                  <a:lnTo>
                    <a:pt x="970" y="249"/>
                  </a:lnTo>
                  <a:lnTo>
                    <a:pt x="966" y="258"/>
                  </a:lnTo>
                  <a:lnTo>
                    <a:pt x="961" y="262"/>
                  </a:lnTo>
                  <a:lnTo>
                    <a:pt x="966" y="266"/>
                  </a:lnTo>
                  <a:lnTo>
                    <a:pt x="978" y="271"/>
                  </a:lnTo>
                  <a:lnTo>
                    <a:pt x="1021" y="300"/>
                  </a:lnTo>
                  <a:lnTo>
                    <a:pt x="1029" y="305"/>
                  </a:lnTo>
                  <a:lnTo>
                    <a:pt x="1033" y="309"/>
                  </a:lnTo>
                  <a:lnTo>
                    <a:pt x="1042" y="309"/>
                  </a:lnTo>
                  <a:lnTo>
                    <a:pt x="1046" y="313"/>
                  </a:lnTo>
                  <a:lnTo>
                    <a:pt x="1055" y="313"/>
                  </a:lnTo>
                  <a:lnTo>
                    <a:pt x="1067" y="321"/>
                  </a:lnTo>
                  <a:lnTo>
                    <a:pt x="1071" y="321"/>
                  </a:lnTo>
                  <a:lnTo>
                    <a:pt x="1076" y="321"/>
                  </a:lnTo>
                  <a:lnTo>
                    <a:pt x="1080" y="326"/>
                  </a:lnTo>
                  <a:lnTo>
                    <a:pt x="1084" y="330"/>
                  </a:lnTo>
                  <a:lnTo>
                    <a:pt x="1088" y="334"/>
                  </a:lnTo>
                  <a:lnTo>
                    <a:pt x="1088" y="338"/>
                  </a:lnTo>
                  <a:lnTo>
                    <a:pt x="1097" y="355"/>
                  </a:lnTo>
                  <a:lnTo>
                    <a:pt x="1101" y="360"/>
                  </a:lnTo>
                  <a:lnTo>
                    <a:pt x="1101" y="364"/>
                  </a:lnTo>
                  <a:lnTo>
                    <a:pt x="1105" y="372"/>
                  </a:lnTo>
                  <a:lnTo>
                    <a:pt x="1110" y="377"/>
                  </a:lnTo>
                  <a:lnTo>
                    <a:pt x="1114" y="381"/>
                  </a:lnTo>
                  <a:lnTo>
                    <a:pt x="1118" y="385"/>
                  </a:lnTo>
                  <a:lnTo>
                    <a:pt x="1122" y="389"/>
                  </a:lnTo>
                  <a:lnTo>
                    <a:pt x="1131" y="393"/>
                  </a:lnTo>
                  <a:lnTo>
                    <a:pt x="1135" y="398"/>
                  </a:lnTo>
                  <a:lnTo>
                    <a:pt x="1139" y="398"/>
                  </a:lnTo>
                  <a:lnTo>
                    <a:pt x="1148" y="402"/>
                  </a:lnTo>
                  <a:lnTo>
                    <a:pt x="1152" y="402"/>
                  </a:lnTo>
                  <a:lnTo>
                    <a:pt x="1160" y="406"/>
                  </a:lnTo>
                  <a:lnTo>
                    <a:pt x="1169" y="406"/>
                  </a:lnTo>
                  <a:lnTo>
                    <a:pt x="1177" y="410"/>
                  </a:lnTo>
                  <a:lnTo>
                    <a:pt x="1182" y="415"/>
                  </a:lnTo>
                  <a:lnTo>
                    <a:pt x="1186" y="415"/>
                  </a:lnTo>
                  <a:lnTo>
                    <a:pt x="1190" y="419"/>
                  </a:lnTo>
                  <a:lnTo>
                    <a:pt x="1194" y="423"/>
                  </a:lnTo>
                  <a:lnTo>
                    <a:pt x="1198" y="423"/>
                  </a:lnTo>
                  <a:lnTo>
                    <a:pt x="1203" y="432"/>
                  </a:lnTo>
                  <a:lnTo>
                    <a:pt x="1215" y="444"/>
                  </a:lnTo>
                  <a:lnTo>
                    <a:pt x="1220" y="448"/>
                  </a:lnTo>
                  <a:lnTo>
                    <a:pt x="1224" y="453"/>
                  </a:lnTo>
                  <a:lnTo>
                    <a:pt x="1228" y="457"/>
                  </a:lnTo>
                  <a:lnTo>
                    <a:pt x="1232" y="457"/>
                  </a:lnTo>
                  <a:lnTo>
                    <a:pt x="1237" y="461"/>
                  </a:lnTo>
                  <a:lnTo>
                    <a:pt x="1241" y="461"/>
                  </a:lnTo>
                  <a:lnTo>
                    <a:pt x="1245" y="465"/>
                  </a:lnTo>
                  <a:lnTo>
                    <a:pt x="1249" y="465"/>
                  </a:lnTo>
                  <a:lnTo>
                    <a:pt x="1254" y="465"/>
                  </a:lnTo>
                  <a:lnTo>
                    <a:pt x="1258" y="465"/>
                  </a:lnTo>
                  <a:lnTo>
                    <a:pt x="1270" y="470"/>
                  </a:lnTo>
                  <a:lnTo>
                    <a:pt x="1279" y="470"/>
                  </a:lnTo>
                  <a:lnTo>
                    <a:pt x="1283" y="470"/>
                  </a:lnTo>
                  <a:lnTo>
                    <a:pt x="1292" y="470"/>
                  </a:lnTo>
                  <a:lnTo>
                    <a:pt x="1300" y="474"/>
                  </a:lnTo>
                  <a:lnTo>
                    <a:pt x="1304" y="474"/>
                  </a:lnTo>
                  <a:lnTo>
                    <a:pt x="1309" y="478"/>
                  </a:lnTo>
                  <a:lnTo>
                    <a:pt x="1325" y="487"/>
                  </a:lnTo>
                  <a:lnTo>
                    <a:pt x="1334" y="487"/>
                  </a:lnTo>
                  <a:lnTo>
                    <a:pt x="1338" y="491"/>
                  </a:lnTo>
                  <a:lnTo>
                    <a:pt x="1342" y="491"/>
                  </a:lnTo>
                  <a:lnTo>
                    <a:pt x="1351" y="495"/>
                  </a:lnTo>
                  <a:lnTo>
                    <a:pt x="1359" y="495"/>
                  </a:lnTo>
                  <a:lnTo>
                    <a:pt x="1368" y="499"/>
                  </a:lnTo>
                  <a:lnTo>
                    <a:pt x="1389" y="499"/>
                  </a:lnTo>
                  <a:lnTo>
                    <a:pt x="1406" y="504"/>
                  </a:lnTo>
                  <a:lnTo>
                    <a:pt x="1414" y="504"/>
                  </a:lnTo>
                  <a:lnTo>
                    <a:pt x="1423" y="508"/>
                  </a:lnTo>
                  <a:lnTo>
                    <a:pt x="1427" y="512"/>
                  </a:lnTo>
                  <a:lnTo>
                    <a:pt x="1431" y="512"/>
                  </a:lnTo>
                  <a:lnTo>
                    <a:pt x="1431" y="516"/>
                  </a:lnTo>
                  <a:lnTo>
                    <a:pt x="1436" y="520"/>
                  </a:lnTo>
                  <a:lnTo>
                    <a:pt x="1436" y="529"/>
                  </a:lnTo>
                  <a:lnTo>
                    <a:pt x="1436" y="533"/>
                  </a:lnTo>
                  <a:lnTo>
                    <a:pt x="1431" y="542"/>
                  </a:lnTo>
                  <a:lnTo>
                    <a:pt x="1427" y="575"/>
                  </a:lnTo>
                  <a:lnTo>
                    <a:pt x="1423" y="580"/>
                  </a:lnTo>
                  <a:lnTo>
                    <a:pt x="1423" y="584"/>
                  </a:lnTo>
                  <a:lnTo>
                    <a:pt x="1423" y="592"/>
                  </a:lnTo>
                  <a:lnTo>
                    <a:pt x="1423" y="597"/>
                  </a:lnTo>
                  <a:lnTo>
                    <a:pt x="1427" y="601"/>
                  </a:lnTo>
                  <a:lnTo>
                    <a:pt x="1427" y="605"/>
                  </a:lnTo>
                  <a:lnTo>
                    <a:pt x="1431" y="609"/>
                  </a:lnTo>
                  <a:lnTo>
                    <a:pt x="1436" y="614"/>
                  </a:lnTo>
                  <a:lnTo>
                    <a:pt x="1440" y="626"/>
                  </a:lnTo>
                  <a:lnTo>
                    <a:pt x="1444" y="631"/>
                  </a:lnTo>
                  <a:lnTo>
                    <a:pt x="1452" y="639"/>
                  </a:lnTo>
                  <a:lnTo>
                    <a:pt x="1452" y="647"/>
                  </a:lnTo>
                  <a:lnTo>
                    <a:pt x="1457" y="652"/>
                  </a:lnTo>
                  <a:lnTo>
                    <a:pt x="1457" y="660"/>
                  </a:lnTo>
                  <a:lnTo>
                    <a:pt x="1457" y="664"/>
                  </a:lnTo>
                  <a:lnTo>
                    <a:pt x="1452" y="664"/>
                  </a:lnTo>
                  <a:lnTo>
                    <a:pt x="1448" y="664"/>
                  </a:lnTo>
                  <a:lnTo>
                    <a:pt x="1440" y="664"/>
                  </a:lnTo>
                  <a:lnTo>
                    <a:pt x="1436" y="664"/>
                  </a:lnTo>
                  <a:lnTo>
                    <a:pt x="1427" y="664"/>
                  </a:lnTo>
                  <a:lnTo>
                    <a:pt x="1397" y="660"/>
                  </a:lnTo>
                  <a:lnTo>
                    <a:pt x="1389" y="660"/>
                  </a:lnTo>
                  <a:lnTo>
                    <a:pt x="1381" y="660"/>
                  </a:lnTo>
                  <a:lnTo>
                    <a:pt x="1376" y="660"/>
                  </a:lnTo>
                  <a:lnTo>
                    <a:pt x="1372" y="660"/>
                  </a:lnTo>
                  <a:lnTo>
                    <a:pt x="1368" y="664"/>
                  </a:lnTo>
                  <a:lnTo>
                    <a:pt x="1364" y="664"/>
                  </a:lnTo>
                  <a:lnTo>
                    <a:pt x="1364" y="669"/>
                  </a:lnTo>
                  <a:lnTo>
                    <a:pt x="1359" y="673"/>
                  </a:lnTo>
                  <a:lnTo>
                    <a:pt x="1355" y="677"/>
                  </a:lnTo>
                  <a:lnTo>
                    <a:pt x="1351" y="690"/>
                  </a:lnTo>
                  <a:lnTo>
                    <a:pt x="1347" y="694"/>
                  </a:lnTo>
                  <a:lnTo>
                    <a:pt x="1347" y="698"/>
                  </a:lnTo>
                  <a:lnTo>
                    <a:pt x="1342" y="702"/>
                  </a:lnTo>
                  <a:lnTo>
                    <a:pt x="1338" y="707"/>
                  </a:lnTo>
                  <a:lnTo>
                    <a:pt x="1334" y="711"/>
                  </a:lnTo>
                  <a:lnTo>
                    <a:pt x="1330" y="715"/>
                  </a:lnTo>
                  <a:lnTo>
                    <a:pt x="1317" y="719"/>
                  </a:lnTo>
                  <a:lnTo>
                    <a:pt x="1313" y="724"/>
                  </a:lnTo>
                  <a:lnTo>
                    <a:pt x="1309" y="724"/>
                  </a:lnTo>
                  <a:lnTo>
                    <a:pt x="1304" y="728"/>
                  </a:lnTo>
                  <a:lnTo>
                    <a:pt x="1296" y="732"/>
                  </a:lnTo>
                  <a:lnTo>
                    <a:pt x="1292" y="736"/>
                  </a:lnTo>
                  <a:lnTo>
                    <a:pt x="1287" y="741"/>
                  </a:lnTo>
                  <a:lnTo>
                    <a:pt x="1283" y="741"/>
                  </a:lnTo>
                  <a:lnTo>
                    <a:pt x="1279" y="745"/>
                  </a:lnTo>
                  <a:lnTo>
                    <a:pt x="1266" y="749"/>
                  </a:lnTo>
                  <a:lnTo>
                    <a:pt x="1254" y="753"/>
                  </a:lnTo>
                  <a:lnTo>
                    <a:pt x="1245" y="753"/>
                  </a:lnTo>
                  <a:lnTo>
                    <a:pt x="1241" y="758"/>
                  </a:lnTo>
                  <a:lnTo>
                    <a:pt x="1237" y="758"/>
                  </a:lnTo>
                  <a:lnTo>
                    <a:pt x="1228" y="758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11" y="753"/>
                  </a:lnTo>
                  <a:lnTo>
                    <a:pt x="1194" y="753"/>
                  </a:lnTo>
                  <a:lnTo>
                    <a:pt x="1186" y="753"/>
                  </a:lnTo>
                  <a:lnTo>
                    <a:pt x="1182" y="749"/>
                  </a:lnTo>
                  <a:lnTo>
                    <a:pt x="1173" y="749"/>
                  </a:lnTo>
                  <a:lnTo>
                    <a:pt x="1156" y="753"/>
                  </a:lnTo>
                  <a:lnTo>
                    <a:pt x="1139" y="753"/>
                  </a:lnTo>
                  <a:lnTo>
                    <a:pt x="1127" y="753"/>
                  </a:lnTo>
                  <a:lnTo>
                    <a:pt x="1110" y="753"/>
                  </a:lnTo>
                  <a:lnTo>
                    <a:pt x="1097" y="753"/>
                  </a:lnTo>
                  <a:lnTo>
                    <a:pt x="1088" y="758"/>
                  </a:lnTo>
                  <a:lnTo>
                    <a:pt x="1084" y="758"/>
                  </a:lnTo>
                  <a:lnTo>
                    <a:pt x="1080" y="758"/>
                  </a:lnTo>
                  <a:lnTo>
                    <a:pt x="1076" y="758"/>
                  </a:lnTo>
                  <a:lnTo>
                    <a:pt x="1071" y="762"/>
                  </a:lnTo>
                  <a:lnTo>
                    <a:pt x="1063" y="766"/>
                  </a:lnTo>
                  <a:lnTo>
                    <a:pt x="1059" y="770"/>
                  </a:lnTo>
                  <a:lnTo>
                    <a:pt x="1055" y="774"/>
                  </a:lnTo>
                  <a:lnTo>
                    <a:pt x="1055" y="779"/>
                  </a:lnTo>
                  <a:lnTo>
                    <a:pt x="1050" y="791"/>
                  </a:lnTo>
                  <a:lnTo>
                    <a:pt x="1050" y="796"/>
                  </a:lnTo>
                  <a:lnTo>
                    <a:pt x="1046" y="800"/>
                  </a:lnTo>
                  <a:lnTo>
                    <a:pt x="1046" y="804"/>
                  </a:lnTo>
                  <a:lnTo>
                    <a:pt x="1042" y="808"/>
                  </a:lnTo>
                  <a:lnTo>
                    <a:pt x="1038" y="808"/>
                  </a:lnTo>
                  <a:lnTo>
                    <a:pt x="1033" y="813"/>
                  </a:lnTo>
                  <a:lnTo>
                    <a:pt x="1033" y="817"/>
                  </a:lnTo>
                  <a:lnTo>
                    <a:pt x="1029" y="817"/>
                  </a:lnTo>
                  <a:lnTo>
                    <a:pt x="1025" y="821"/>
                  </a:lnTo>
                  <a:lnTo>
                    <a:pt x="1021" y="821"/>
                  </a:lnTo>
                  <a:lnTo>
                    <a:pt x="1016" y="821"/>
                  </a:lnTo>
                  <a:lnTo>
                    <a:pt x="1012" y="821"/>
                  </a:lnTo>
                  <a:lnTo>
                    <a:pt x="991" y="825"/>
                  </a:lnTo>
                  <a:lnTo>
                    <a:pt x="983" y="830"/>
                  </a:lnTo>
                  <a:lnTo>
                    <a:pt x="970" y="834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49" y="838"/>
                  </a:lnTo>
                  <a:lnTo>
                    <a:pt x="949" y="842"/>
                  </a:lnTo>
                  <a:lnTo>
                    <a:pt x="944" y="842"/>
                  </a:lnTo>
                  <a:lnTo>
                    <a:pt x="940" y="846"/>
                  </a:lnTo>
                  <a:lnTo>
                    <a:pt x="932" y="851"/>
                  </a:lnTo>
                  <a:lnTo>
                    <a:pt x="919" y="863"/>
                  </a:lnTo>
                  <a:lnTo>
                    <a:pt x="915" y="868"/>
                  </a:lnTo>
                  <a:lnTo>
                    <a:pt x="906" y="872"/>
                  </a:lnTo>
                  <a:lnTo>
                    <a:pt x="902" y="880"/>
                  </a:lnTo>
                  <a:lnTo>
                    <a:pt x="898" y="885"/>
                  </a:lnTo>
                  <a:lnTo>
                    <a:pt x="894" y="889"/>
                  </a:lnTo>
                  <a:lnTo>
                    <a:pt x="889" y="889"/>
                  </a:lnTo>
                  <a:lnTo>
                    <a:pt x="885" y="893"/>
                  </a:lnTo>
                  <a:lnTo>
                    <a:pt x="881" y="893"/>
                  </a:lnTo>
                  <a:lnTo>
                    <a:pt x="877" y="893"/>
                  </a:lnTo>
                  <a:lnTo>
                    <a:pt x="873" y="893"/>
                  </a:lnTo>
                  <a:lnTo>
                    <a:pt x="868" y="889"/>
                  </a:lnTo>
                  <a:lnTo>
                    <a:pt x="860" y="885"/>
                  </a:lnTo>
                  <a:lnTo>
                    <a:pt x="822" y="868"/>
                  </a:lnTo>
                  <a:lnTo>
                    <a:pt x="817" y="863"/>
                  </a:lnTo>
                  <a:lnTo>
                    <a:pt x="809" y="859"/>
                  </a:lnTo>
                  <a:lnTo>
                    <a:pt x="805" y="855"/>
                  </a:lnTo>
                  <a:lnTo>
                    <a:pt x="801" y="851"/>
                  </a:lnTo>
                  <a:lnTo>
                    <a:pt x="792" y="846"/>
                  </a:lnTo>
                  <a:lnTo>
                    <a:pt x="788" y="846"/>
                  </a:lnTo>
                  <a:lnTo>
                    <a:pt x="784" y="846"/>
                  </a:lnTo>
                  <a:lnTo>
                    <a:pt x="779" y="846"/>
                  </a:lnTo>
                  <a:lnTo>
                    <a:pt x="775" y="846"/>
                  </a:lnTo>
                  <a:lnTo>
                    <a:pt x="767" y="846"/>
                  </a:lnTo>
                  <a:lnTo>
                    <a:pt x="762" y="846"/>
                  </a:lnTo>
                  <a:lnTo>
                    <a:pt x="758" y="846"/>
                  </a:lnTo>
                  <a:lnTo>
                    <a:pt x="750" y="846"/>
                  </a:lnTo>
                  <a:lnTo>
                    <a:pt x="746" y="846"/>
                  </a:lnTo>
                  <a:lnTo>
                    <a:pt x="741" y="842"/>
                  </a:lnTo>
                  <a:lnTo>
                    <a:pt x="737" y="842"/>
                  </a:lnTo>
                  <a:lnTo>
                    <a:pt x="729" y="834"/>
                  </a:lnTo>
                  <a:lnTo>
                    <a:pt x="724" y="834"/>
                  </a:lnTo>
                  <a:lnTo>
                    <a:pt x="716" y="830"/>
                  </a:lnTo>
                  <a:lnTo>
                    <a:pt x="716" y="825"/>
                  </a:lnTo>
                  <a:lnTo>
                    <a:pt x="720" y="825"/>
                  </a:lnTo>
                  <a:lnTo>
                    <a:pt x="720" y="821"/>
                  </a:lnTo>
                  <a:lnTo>
                    <a:pt x="724" y="813"/>
                  </a:lnTo>
                  <a:lnTo>
                    <a:pt x="724" y="808"/>
                  </a:lnTo>
                  <a:lnTo>
                    <a:pt x="724" y="800"/>
                  </a:lnTo>
                  <a:lnTo>
                    <a:pt x="724" y="796"/>
                  </a:lnTo>
                  <a:lnTo>
                    <a:pt x="724" y="791"/>
                  </a:lnTo>
                  <a:lnTo>
                    <a:pt x="724" y="787"/>
                  </a:lnTo>
                  <a:lnTo>
                    <a:pt x="720" y="783"/>
                  </a:lnTo>
                  <a:lnTo>
                    <a:pt x="716" y="779"/>
                  </a:lnTo>
                  <a:lnTo>
                    <a:pt x="716" y="774"/>
                  </a:lnTo>
                  <a:lnTo>
                    <a:pt x="712" y="770"/>
                  </a:lnTo>
                  <a:lnTo>
                    <a:pt x="707" y="766"/>
                  </a:lnTo>
                  <a:lnTo>
                    <a:pt x="703" y="766"/>
                  </a:lnTo>
                  <a:lnTo>
                    <a:pt x="695" y="762"/>
                  </a:lnTo>
                  <a:lnTo>
                    <a:pt x="690" y="762"/>
                  </a:lnTo>
                  <a:lnTo>
                    <a:pt x="686" y="762"/>
                  </a:lnTo>
                  <a:lnTo>
                    <a:pt x="682" y="762"/>
                  </a:lnTo>
                  <a:lnTo>
                    <a:pt x="678" y="762"/>
                  </a:lnTo>
                  <a:lnTo>
                    <a:pt x="674" y="762"/>
                  </a:lnTo>
                  <a:lnTo>
                    <a:pt x="665" y="762"/>
                  </a:lnTo>
                  <a:lnTo>
                    <a:pt x="665" y="766"/>
                  </a:lnTo>
                  <a:lnTo>
                    <a:pt x="648" y="774"/>
                  </a:lnTo>
                  <a:lnTo>
                    <a:pt x="644" y="774"/>
                  </a:lnTo>
                  <a:lnTo>
                    <a:pt x="635" y="779"/>
                  </a:lnTo>
                  <a:lnTo>
                    <a:pt x="631" y="783"/>
                  </a:lnTo>
                  <a:lnTo>
                    <a:pt x="627" y="783"/>
                  </a:lnTo>
                  <a:lnTo>
                    <a:pt x="623" y="783"/>
                  </a:lnTo>
                  <a:lnTo>
                    <a:pt x="619" y="783"/>
                  </a:lnTo>
                  <a:lnTo>
                    <a:pt x="614" y="783"/>
                  </a:lnTo>
                  <a:lnTo>
                    <a:pt x="610" y="783"/>
                  </a:lnTo>
                  <a:lnTo>
                    <a:pt x="606" y="783"/>
                  </a:lnTo>
                  <a:lnTo>
                    <a:pt x="602" y="779"/>
                  </a:lnTo>
                  <a:lnTo>
                    <a:pt x="597" y="779"/>
                  </a:lnTo>
                  <a:lnTo>
                    <a:pt x="597" y="774"/>
                  </a:lnTo>
                  <a:lnTo>
                    <a:pt x="593" y="774"/>
                  </a:lnTo>
                  <a:lnTo>
                    <a:pt x="589" y="770"/>
                  </a:lnTo>
                  <a:lnTo>
                    <a:pt x="585" y="766"/>
                  </a:lnTo>
                  <a:lnTo>
                    <a:pt x="580" y="762"/>
                  </a:lnTo>
                  <a:lnTo>
                    <a:pt x="580" y="758"/>
                  </a:lnTo>
                  <a:lnTo>
                    <a:pt x="580" y="753"/>
                  </a:lnTo>
                  <a:lnTo>
                    <a:pt x="580" y="749"/>
                  </a:lnTo>
                  <a:lnTo>
                    <a:pt x="580" y="745"/>
                  </a:lnTo>
                  <a:lnTo>
                    <a:pt x="580" y="736"/>
                  </a:lnTo>
                  <a:lnTo>
                    <a:pt x="580" y="732"/>
                  </a:lnTo>
                  <a:lnTo>
                    <a:pt x="580" y="728"/>
                  </a:lnTo>
                  <a:lnTo>
                    <a:pt x="576" y="724"/>
                  </a:lnTo>
                  <a:lnTo>
                    <a:pt x="576" y="719"/>
                  </a:lnTo>
                  <a:lnTo>
                    <a:pt x="572" y="715"/>
                  </a:lnTo>
                  <a:lnTo>
                    <a:pt x="572" y="711"/>
                  </a:lnTo>
                  <a:lnTo>
                    <a:pt x="568" y="711"/>
                  </a:lnTo>
                  <a:lnTo>
                    <a:pt x="568" y="707"/>
                  </a:lnTo>
                  <a:lnTo>
                    <a:pt x="563" y="702"/>
                  </a:lnTo>
                  <a:lnTo>
                    <a:pt x="559" y="702"/>
                  </a:lnTo>
                  <a:lnTo>
                    <a:pt x="555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2" y="698"/>
                  </a:lnTo>
                  <a:lnTo>
                    <a:pt x="538" y="698"/>
                  </a:lnTo>
                  <a:lnTo>
                    <a:pt x="534" y="698"/>
                  </a:lnTo>
                  <a:lnTo>
                    <a:pt x="521" y="702"/>
                  </a:lnTo>
                  <a:lnTo>
                    <a:pt x="517" y="702"/>
                  </a:lnTo>
                  <a:lnTo>
                    <a:pt x="513" y="702"/>
                  </a:lnTo>
                  <a:lnTo>
                    <a:pt x="508" y="698"/>
                  </a:lnTo>
                  <a:lnTo>
                    <a:pt x="504" y="698"/>
                  </a:lnTo>
                  <a:lnTo>
                    <a:pt x="496" y="694"/>
                  </a:lnTo>
                  <a:lnTo>
                    <a:pt x="492" y="690"/>
                  </a:lnTo>
                  <a:lnTo>
                    <a:pt x="479" y="677"/>
                  </a:lnTo>
                  <a:lnTo>
                    <a:pt x="475" y="673"/>
                  </a:lnTo>
                  <a:lnTo>
                    <a:pt x="470" y="669"/>
                  </a:lnTo>
                  <a:lnTo>
                    <a:pt x="466" y="669"/>
                  </a:lnTo>
                  <a:lnTo>
                    <a:pt x="458" y="664"/>
                  </a:lnTo>
                  <a:lnTo>
                    <a:pt x="449" y="660"/>
                  </a:lnTo>
                  <a:lnTo>
                    <a:pt x="441" y="656"/>
                  </a:lnTo>
                  <a:lnTo>
                    <a:pt x="428" y="652"/>
                  </a:lnTo>
                  <a:lnTo>
                    <a:pt x="411" y="647"/>
                  </a:lnTo>
                  <a:lnTo>
                    <a:pt x="403" y="647"/>
                  </a:lnTo>
                  <a:lnTo>
                    <a:pt x="398" y="643"/>
                  </a:lnTo>
                  <a:lnTo>
                    <a:pt x="390" y="643"/>
                  </a:lnTo>
                  <a:lnTo>
                    <a:pt x="386" y="643"/>
                  </a:lnTo>
                  <a:lnTo>
                    <a:pt x="381" y="643"/>
                  </a:lnTo>
                  <a:lnTo>
                    <a:pt x="373" y="647"/>
                  </a:lnTo>
                  <a:lnTo>
                    <a:pt x="365" y="652"/>
                  </a:lnTo>
                  <a:lnTo>
                    <a:pt x="360" y="652"/>
                  </a:lnTo>
                  <a:lnTo>
                    <a:pt x="356" y="656"/>
                  </a:lnTo>
                  <a:lnTo>
                    <a:pt x="348" y="656"/>
                  </a:lnTo>
                  <a:lnTo>
                    <a:pt x="343" y="656"/>
                  </a:lnTo>
                  <a:lnTo>
                    <a:pt x="335" y="660"/>
                  </a:lnTo>
                  <a:lnTo>
                    <a:pt x="326" y="660"/>
                  </a:lnTo>
                  <a:lnTo>
                    <a:pt x="309" y="660"/>
                  </a:lnTo>
                  <a:lnTo>
                    <a:pt x="288" y="664"/>
                  </a:lnTo>
                  <a:lnTo>
                    <a:pt x="280" y="664"/>
                  </a:lnTo>
                  <a:lnTo>
                    <a:pt x="271" y="664"/>
                  </a:lnTo>
                  <a:lnTo>
                    <a:pt x="263" y="664"/>
                  </a:lnTo>
                  <a:lnTo>
                    <a:pt x="254" y="664"/>
                  </a:lnTo>
                  <a:lnTo>
                    <a:pt x="246" y="664"/>
                  </a:lnTo>
                  <a:lnTo>
                    <a:pt x="242" y="660"/>
                  </a:lnTo>
                  <a:lnTo>
                    <a:pt x="238" y="660"/>
                  </a:lnTo>
                  <a:lnTo>
                    <a:pt x="233" y="660"/>
                  </a:lnTo>
                  <a:lnTo>
                    <a:pt x="225" y="656"/>
                  </a:lnTo>
                  <a:lnTo>
                    <a:pt x="221" y="652"/>
                  </a:lnTo>
                  <a:lnTo>
                    <a:pt x="204" y="647"/>
                  </a:lnTo>
                  <a:lnTo>
                    <a:pt x="199" y="643"/>
                  </a:lnTo>
                  <a:lnTo>
                    <a:pt x="191" y="643"/>
                  </a:lnTo>
                  <a:lnTo>
                    <a:pt x="187" y="643"/>
                  </a:lnTo>
                  <a:lnTo>
                    <a:pt x="178" y="643"/>
                  </a:lnTo>
                  <a:lnTo>
                    <a:pt x="174" y="647"/>
                  </a:lnTo>
                  <a:lnTo>
                    <a:pt x="170" y="647"/>
                  </a:lnTo>
                  <a:lnTo>
                    <a:pt x="166" y="647"/>
                  </a:lnTo>
                  <a:lnTo>
                    <a:pt x="161" y="652"/>
                  </a:lnTo>
                  <a:lnTo>
                    <a:pt x="149" y="656"/>
                  </a:lnTo>
                  <a:lnTo>
                    <a:pt x="144" y="660"/>
                  </a:lnTo>
                  <a:lnTo>
                    <a:pt x="136" y="660"/>
                  </a:lnTo>
                  <a:lnTo>
                    <a:pt x="132" y="664"/>
                  </a:lnTo>
                  <a:lnTo>
                    <a:pt x="127" y="664"/>
                  </a:lnTo>
                  <a:lnTo>
                    <a:pt x="123" y="664"/>
                  </a:lnTo>
                  <a:lnTo>
                    <a:pt x="119" y="664"/>
                  </a:lnTo>
                  <a:lnTo>
                    <a:pt x="110" y="664"/>
                  </a:lnTo>
                  <a:lnTo>
                    <a:pt x="106" y="664"/>
                  </a:lnTo>
                  <a:lnTo>
                    <a:pt x="98" y="660"/>
                  </a:lnTo>
                  <a:lnTo>
                    <a:pt x="94" y="660"/>
                  </a:lnTo>
                  <a:lnTo>
                    <a:pt x="89" y="656"/>
                  </a:lnTo>
                  <a:lnTo>
                    <a:pt x="85" y="656"/>
                  </a:lnTo>
                  <a:lnTo>
                    <a:pt x="81" y="652"/>
                  </a:lnTo>
                  <a:lnTo>
                    <a:pt x="77" y="647"/>
                  </a:lnTo>
                  <a:lnTo>
                    <a:pt x="77" y="643"/>
                  </a:lnTo>
                  <a:lnTo>
                    <a:pt x="72" y="639"/>
                  </a:lnTo>
                  <a:lnTo>
                    <a:pt x="72" y="635"/>
                  </a:lnTo>
                  <a:lnTo>
                    <a:pt x="68" y="631"/>
                  </a:lnTo>
                  <a:lnTo>
                    <a:pt x="68" y="622"/>
                  </a:lnTo>
                  <a:lnTo>
                    <a:pt x="68" y="618"/>
                  </a:lnTo>
                  <a:lnTo>
                    <a:pt x="64" y="597"/>
                  </a:lnTo>
                  <a:lnTo>
                    <a:pt x="64" y="588"/>
                  </a:lnTo>
                  <a:lnTo>
                    <a:pt x="64" y="580"/>
                  </a:lnTo>
                  <a:lnTo>
                    <a:pt x="60" y="571"/>
                  </a:lnTo>
                  <a:lnTo>
                    <a:pt x="60" y="567"/>
                  </a:lnTo>
                  <a:lnTo>
                    <a:pt x="55" y="563"/>
                  </a:lnTo>
                  <a:lnTo>
                    <a:pt x="51" y="559"/>
                  </a:lnTo>
                  <a:lnTo>
                    <a:pt x="43" y="546"/>
                  </a:lnTo>
                  <a:lnTo>
                    <a:pt x="39" y="542"/>
                  </a:lnTo>
                  <a:lnTo>
                    <a:pt x="34" y="533"/>
                  </a:lnTo>
                  <a:lnTo>
                    <a:pt x="9" y="495"/>
                  </a:lnTo>
                  <a:lnTo>
                    <a:pt x="0" y="487"/>
                  </a:lnTo>
                  <a:lnTo>
                    <a:pt x="0" y="482"/>
                  </a:lnTo>
                  <a:close/>
                  <a:moveTo>
                    <a:pt x="809" y="444"/>
                  </a:moveTo>
                  <a:lnTo>
                    <a:pt x="809" y="457"/>
                  </a:lnTo>
                  <a:lnTo>
                    <a:pt x="813" y="465"/>
                  </a:lnTo>
                  <a:lnTo>
                    <a:pt x="813" y="478"/>
                  </a:lnTo>
                  <a:lnTo>
                    <a:pt x="813" y="482"/>
                  </a:lnTo>
                  <a:lnTo>
                    <a:pt x="817" y="491"/>
                  </a:lnTo>
                  <a:lnTo>
                    <a:pt x="817" y="499"/>
                  </a:lnTo>
                  <a:lnTo>
                    <a:pt x="822" y="504"/>
                  </a:lnTo>
                  <a:lnTo>
                    <a:pt x="822" y="508"/>
                  </a:lnTo>
                  <a:lnTo>
                    <a:pt x="826" y="512"/>
                  </a:lnTo>
                  <a:lnTo>
                    <a:pt x="826" y="516"/>
                  </a:lnTo>
                  <a:lnTo>
                    <a:pt x="830" y="525"/>
                  </a:lnTo>
                  <a:lnTo>
                    <a:pt x="834" y="525"/>
                  </a:lnTo>
                  <a:lnTo>
                    <a:pt x="834" y="529"/>
                  </a:lnTo>
                  <a:lnTo>
                    <a:pt x="839" y="529"/>
                  </a:lnTo>
                  <a:lnTo>
                    <a:pt x="843" y="533"/>
                  </a:lnTo>
                  <a:lnTo>
                    <a:pt x="847" y="533"/>
                  </a:lnTo>
                  <a:lnTo>
                    <a:pt x="851" y="537"/>
                  </a:lnTo>
                  <a:lnTo>
                    <a:pt x="860" y="537"/>
                  </a:lnTo>
                  <a:lnTo>
                    <a:pt x="864" y="537"/>
                  </a:lnTo>
                  <a:lnTo>
                    <a:pt x="868" y="533"/>
                  </a:lnTo>
                  <a:lnTo>
                    <a:pt x="873" y="533"/>
                  </a:lnTo>
                  <a:lnTo>
                    <a:pt x="877" y="525"/>
                  </a:lnTo>
                  <a:lnTo>
                    <a:pt x="881" y="525"/>
                  </a:lnTo>
                  <a:lnTo>
                    <a:pt x="885" y="525"/>
                  </a:lnTo>
                  <a:lnTo>
                    <a:pt x="889" y="525"/>
                  </a:lnTo>
                  <a:lnTo>
                    <a:pt x="894" y="529"/>
                  </a:lnTo>
                  <a:lnTo>
                    <a:pt x="894" y="533"/>
                  </a:lnTo>
                  <a:lnTo>
                    <a:pt x="898" y="533"/>
                  </a:lnTo>
                  <a:lnTo>
                    <a:pt x="898" y="529"/>
                  </a:lnTo>
                  <a:lnTo>
                    <a:pt x="902" y="529"/>
                  </a:lnTo>
                  <a:lnTo>
                    <a:pt x="906" y="525"/>
                  </a:lnTo>
                  <a:lnTo>
                    <a:pt x="911" y="525"/>
                  </a:lnTo>
                  <a:lnTo>
                    <a:pt x="915" y="525"/>
                  </a:lnTo>
                  <a:lnTo>
                    <a:pt x="923" y="525"/>
                  </a:lnTo>
                  <a:lnTo>
                    <a:pt x="928" y="525"/>
                  </a:lnTo>
                  <a:lnTo>
                    <a:pt x="932" y="525"/>
                  </a:lnTo>
                  <a:lnTo>
                    <a:pt x="932" y="520"/>
                  </a:lnTo>
                  <a:lnTo>
                    <a:pt x="936" y="512"/>
                  </a:lnTo>
                  <a:lnTo>
                    <a:pt x="940" y="508"/>
                  </a:lnTo>
                  <a:lnTo>
                    <a:pt x="944" y="508"/>
                  </a:lnTo>
                  <a:lnTo>
                    <a:pt x="949" y="508"/>
                  </a:lnTo>
                  <a:lnTo>
                    <a:pt x="953" y="508"/>
                  </a:lnTo>
                  <a:lnTo>
                    <a:pt x="966" y="512"/>
                  </a:lnTo>
                  <a:lnTo>
                    <a:pt x="970" y="512"/>
                  </a:lnTo>
                  <a:lnTo>
                    <a:pt x="978" y="512"/>
                  </a:lnTo>
                  <a:lnTo>
                    <a:pt x="983" y="512"/>
                  </a:lnTo>
                  <a:lnTo>
                    <a:pt x="987" y="508"/>
                  </a:lnTo>
                  <a:lnTo>
                    <a:pt x="991" y="508"/>
                  </a:lnTo>
                  <a:lnTo>
                    <a:pt x="1000" y="508"/>
                  </a:lnTo>
                  <a:lnTo>
                    <a:pt x="1004" y="504"/>
                  </a:lnTo>
                  <a:lnTo>
                    <a:pt x="1008" y="499"/>
                  </a:lnTo>
                  <a:lnTo>
                    <a:pt x="1012" y="495"/>
                  </a:lnTo>
                  <a:lnTo>
                    <a:pt x="1012" y="491"/>
                  </a:lnTo>
                  <a:lnTo>
                    <a:pt x="1012" y="487"/>
                  </a:lnTo>
                  <a:lnTo>
                    <a:pt x="1016" y="478"/>
                  </a:lnTo>
                  <a:lnTo>
                    <a:pt x="1016" y="474"/>
                  </a:lnTo>
                  <a:lnTo>
                    <a:pt x="1016" y="470"/>
                  </a:lnTo>
                  <a:lnTo>
                    <a:pt x="1016" y="465"/>
                  </a:lnTo>
                  <a:lnTo>
                    <a:pt x="1012" y="461"/>
                  </a:lnTo>
                  <a:lnTo>
                    <a:pt x="1012" y="457"/>
                  </a:lnTo>
                  <a:lnTo>
                    <a:pt x="1008" y="448"/>
                  </a:lnTo>
                  <a:lnTo>
                    <a:pt x="1008" y="444"/>
                  </a:lnTo>
                  <a:lnTo>
                    <a:pt x="1008" y="440"/>
                  </a:lnTo>
                  <a:lnTo>
                    <a:pt x="1008" y="436"/>
                  </a:lnTo>
                  <a:lnTo>
                    <a:pt x="1004" y="432"/>
                  </a:lnTo>
                  <a:lnTo>
                    <a:pt x="1004" y="427"/>
                  </a:lnTo>
                  <a:lnTo>
                    <a:pt x="1008" y="423"/>
                  </a:lnTo>
                  <a:lnTo>
                    <a:pt x="1008" y="415"/>
                  </a:lnTo>
                  <a:lnTo>
                    <a:pt x="1008" y="406"/>
                  </a:lnTo>
                  <a:lnTo>
                    <a:pt x="1012" y="398"/>
                  </a:lnTo>
                  <a:lnTo>
                    <a:pt x="1012" y="389"/>
                  </a:lnTo>
                  <a:lnTo>
                    <a:pt x="1012" y="385"/>
                  </a:lnTo>
                  <a:lnTo>
                    <a:pt x="1008" y="377"/>
                  </a:lnTo>
                  <a:lnTo>
                    <a:pt x="1008" y="372"/>
                  </a:lnTo>
                  <a:lnTo>
                    <a:pt x="1004" y="368"/>
                  </a:lnTo>
                  <a:lnTo>
                    <a:pt x="1000" y="364"/>
                  </a:lnTo>
                  <a:lnTo>
                    <a:pt x="995" y="364"/>
                  </a:lnTo>
                  <a:lnTo>
                    <a:pt x="987" y="360"/>
                  </a:lnTo>
                  <a:lnTo>
                    <a:pt x="978" y="360"/>
                  </a:lnTo>
                  <a:lnTo>
                    <a:pt x="970" y="360"/>
                  </a:lnTo>
                  <a:lnTo>
                    <a:pt x="966" y="360"/>
                  </a:lnTo>
                  <a:lnTo>
                    <a:pt x="949" y="360"/>
                  </a:lnTo>
                  <a:lnTo>
                    <a:pt x="936" y="360"/>
                  </a:lnTo>
                  <a:lnTo>
                    <a:pt x="919" y="360"/>
                  </a:lnTo>
                  <a:lnTo>
                    <a:pt x="911" y="360"/>
                  </a:lnTo>
                  <a:lnTo>
                    <a:pt x="902" y="360"/>
                  </a:lnTo>
                  <a:lnTo>
                    <a:pt x="898" y="360"/>
                  </a:lnTo>
                  <a:lnTo>
                    <a:pt x="889" y="364"/>
                  </a:lnTo>
                  <a:lnTo>
                    <a:pt x="885" y="364"/>
                  </a:lnTo>
                  <a:lnTo>
                    <a:pt x="877" y="368"/>
                  </a:lnTo>
                  <a:lnTo>
                    <a:pt x="873" y="368"/>
                  </a:lnTo>
                  <a:lnTo>
                    <a:pt x="873" y="372"/>
                  </a:lnTo>
                  <a:lnTo>
                    <a:pt x="868" y="377"/>
                  </a:lnTo>
                  <a:lnTo>
                    <a:pt x="864" y="381"/>
                  </a:lnTo>
                  <a:lnTo>
                    <a:pt x="864" y="385"/>
                  </a:lnTo>
                  <a:lnTo>
                    <a:pt x="864" y="389"/>
                  </a:lnTo>
                  <a:lnTo>
                    <a:pt x="860" y="393"/>
                  </a:lnTo>
                  <a:lnTo>
                    <a:pt x="860" y="402"/>
                  </a:lnTo>
                  <a:lnTo>
                    <a:pt x="860" y="410"/>
                  </a:lnTo>
                  <a:lnTo>
                    <a:pt x="860" y="432"/>
                  </a:lnTo>
                  <a:lnTo>
                    <a:pt x="860" y="436"/>
                  </a:lnTo>
                  <a:lnTo>
                    <a:pt x="860" y="440"/>
                  </a:lnTo>
                  <a:lnTo>
                    <a:pt x="856" y="444"/>
                  </a:lnTo>
                  <a:lnTo>
                    <a:pt x="851" y="448"/>
                  </a:lnTo>
                  <a:lnTo>
                    <a:pt x="843" y="448"/>
                  </a:lnTo>
                  <a:lnTo>
                    <a:pt x="839" y="453"/>
                  </a:lnTo>
                  <a:lnTo>
                    <a:pt x="830" y="448"/>
                  </a:lnTo>
                  <a:lnTo>
                    <a:pt x="826" y="448"/>
                  </a:lnTo>
                  <a:lnTo>
                    <a:pt x="822" y="448"/>
                  </a:lnTo>
                  <a:lnTo>
                    <a:pt x="813" y="448"/>
                  </a:lnTo>
                  <a:lnTo>
                    <a:pt x="809" y="444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4" name="Freeform 40"/>
            <p:cNvSpPr>
              <a:spLocks noEditPoints="1"/>
            </p:cNvSpPr>
            <p:nvPr/>
          </p:nvSpPr>
          <p:spPr bwMode="auto">
            <a:xfrm>
              <a:off x="1210893" y="2616765"/>
              <a:ext cx="579651" cy="507897"/>
            </a:xfrm>
            <a:custGeom>
              <a:avLst/>
              <a:gdLst>
                <a:gd name="T0" fmla="*/ 127 w 1829"/>
                <a:gd name="T1" fmla="*/ 508 h 1601"/>
                <a:gd name="T2" fmla="*/ 296 w 1829"/>
                <a:gd name="T3" fmla="*/ 487 h 1601"/>
                <a:gd name="T4" fmla="*/ 343 w 1829"/>
                <a:gd name="T5" fmla="*/ 339 h 1601"/>
                <a:gd name="T6" fmla="*/ 428 w 1829"/>
                <a:gd name="T7" fmla="*/ 233 h 1601"/>
                <a:gd name="T8" fmla="*/ 499 w 1829"/>
                <a:gd name="T9" fmla="*/ 208 h 1601"/>
                <a:gd name="T10" fmla="*/ 643 w 1829"/>
                <a:gd name="T11" fmla="*/ 157 h 1601"/>
                <a:gd name="T12" fmla="*/ 804 w 1829"/>
                <a:gd name="T13" fmla="*/ 170 h 1601"/>
                <a:gd name="T14" fmla="*/ 889 w 1829"/>
                <a:gd name="T15" fmla="*/ 110 h 1601"/>
                <a:gd name="T16" fmla="*/ 1016 w 1829"/>
                <a:gd name="T17" fmla="*/ 30 h 1601"/>
                <a:gd name="T18" fmla="*/ 1147 w 1829"/>
                <a:gd name="T19" fmla="*/ 9 h 1601"/>
                <a:gd name="T20" fmla="*/ 1245 w 1829"/>
                <a:gd name="T21" fmla="*/ 38 h 1601"/>
                <a:gd name="T22" fmla="*/ 1380 w 1829"/>
                <a:gd name="T23" fmla="*/ 47 h 1601"/>
                <a:gd name="T24" fmla="*/ 1520 w 1829"/>
                <a:gd name="T25" fmla="*/ 102 h 1601"/>
                <a:gd name="T26" fmla="*/ 1486 w 1829"/>
                <a:gd name="T27" fmla="*/ 170 h 1601"/>
                <a:gd name="T28" fmla="*/ 1388 w 1829"/>
                <a:gd name="T29" fmla="*/ 246 h 1601"/>
                <a:gd name="T30" fmla="*/ 1388 w 1829"/>
                <a:gd name="T31" fmla="*/ 369 h 1601"/>
                <a:gd name="T32" fmla="*/ 1482 w 1829"/>
                <a:gd name="T33" fmla="*/ 390 h 1601"/>
                <a:gd name="T34" fmla="*/ 1482 w 1829"/>
                <a:gd name="T35" fmla="*/ 508 h 1601"/>
                <a:gd name="T36" fmla="*/ 1499 w 1829"/>
                <a:gd name="T37" fmla="*/ 669 h 1601"/>
                <a:gd name="T38" fmla="*/ 1579 w 1829"/>
                <a:gd name="T39" fmla="*/ 741 h 1601"/>
                <a:gd name="T40" fmla="*/ 1770 w 1829"/>
                <a:gd name="T41" fmla="*/ 767 h 1601"/>
                <a:gd name="T42" fmla="*/ 1820 w 1829"/>
                <a:gd name="T43" fmla="*/ 822 h 1601"/>
                <a:gd name="T44" fmla="*/ 1808 w 1829"/>
                <a:gd name="T45" fmla="*/ 902 h 1601"/>
                <a:gd name="T46" fmla="*/ 1753 w 1829"/>
                <a:gd name="T47" fmla="*/ 966 h 1601"/>
                <a:gd name="T48" fmla="*/ 1723 w 1829"/>
                <a:gd name="T49" fmla="*/ 1033 h 1601"/>
                <a:gd name="T50" fmla="*/ 1774 w 1829"/>
                <a:gd name="T51" fmla="*/ 1169 h 1601"/>
                <a:gd name="T52" fmla="*/ 1731 w 1829"/>
                <a:gd name="T53" fmla="*/ 1376 h 1601"/>
                <a:gd name="T54" fmla="*/ 1609 w 1829"/>
                <a:gd name="T55" fmla="*/ 1385 h 1601"/>
                <a:gd name="T56" fmla="*/ 1460 w 1829"/>
                <a:gd name="T57" fmla="*/ 1393 h 1601"/>
                <a:gd name="T58" fmla="*/ 1439 w 1829"/>
                <a:gd name="T59" fmla="*/ 1292 h 1601"/>
                <a:gd name="T60" fmla="*/ 1266 w 1829"/>
                <a:gd name="T61" fmla="*/ 1228 h 1601"/>
                <a:gd name="T62" fmla="*/ 1185 w 1829"/>
                <a:gd name="T63" fmla="*/ 1245 h 1601"/>
                <a:gd name="T64" fmla="*/ 1096 w 1829"/>
                <a:gd name="T65" fmla="*/ 1372 h 1601"/>
                <a:gd name="T66" fmla="*/ 1058 w 1829"/>
                <a:gd name="T67" fmla="*/ 1478 h 1601"/>
                <a:gd name="T68" fmla="*/ 1020 w 1829"/>
                <a:gd name="T69" fmla="*/ 1596 h 1601"/>
                <a:gd name="T70" fmla="*/ 741 w 1829"/>
                <a:gd name="T71" fmla="*/ 1563 h 1601"/>
                <a:gd name="T72" fmla="*/ 724 w 1829"/>
                <a:gd name="T73" fmla="*/ 1448 h 1601"/>
                <a:gd name="T74" fmla="*/ 728 w 1829"/>
                <a:gd name="T75" fmla="*/ 1313 h 1601"/>
                <a:gd name="T76" fmla="*/ 715 w 1829"/>
                <a:gd name="T77" fmla="*/ 1190 h 1601"/>
                <a:gd name="T78" fmla="*/ 741 w 1829"/>
                <a:gd name="T79" fmla="*/ 1122 h 1601"/>
                <a:gd name="T80" fmla="*/ 660 w 1829"/>
                <a:gd name="T81" fmla="*/ 1050 h 1601"/>
                <a:gd name="T82" fmla="*/ 555 w 1829"/>
                <a:gd name="T83" fmla="*/ 1029 h 1601"/>
                <a:gd name="T84" fmla="*/ 271 w 1829"/>
                <a:gd name="T85" fmla="*/ 974 h 1601"/>
                <a:gd name="T86" fmla="*/ 199 w 1829"/>
                <a:gd name="T87" fmla="*/ 915 h 1601"/>
                <a:gd name="T88" fmla="*/ 190 w 1829"/>
                <a:gd name="T89" fmla="*/ 805 h 1601"/>
                <a:gd name="T90" fmla="*/ 106 w 1829"/>
                <a:gd name="T91" fmla="*/ 779 h 1601"/>
                <a:gd name="T92" fmla="*/ 34 w 1829"/>
                <a:gd name="T93" fmla="*/ 720 h 1601"/>
                <a:gd name="T94" fmla="*/ 51 w 1829"/>
                <a:gd name="T95" fmla="*/ 623 h 1601"/>
                <a:gd name="T96" fmla="*/ 4 w 1829"/>
                <a:gd name="T97" fmla="*/ 559 h 1601"/>
                <a:gd name="T98" fmla="*/ 665 w 1829"/>
                <a:gd name="T99" fmla="*/ 813 h 1601"/>
                <a:gd name="T100" fmla="*/ 711 w 1829"/>
                <a:gd name="T101" fmla="*/ 881 h 1601"/>
                <a:gd name="T102" fmla="*/ 847 w 1829"/>
                <a:gd name="T103" fmla="*/ 889 h 1601"/>
                <a:gd name="T104" fmla="*/ 906 w 1829"/>
                <a:gd name="T105" fmla="*/ 864 h 1601"/>
                <a:gd name="T106" fmla="*/ 897 w 1829"/>
                <a:gd name="T107" fmla="*/ 805 h 1601"/>
                <a:gd name="T108" fmla="*/ 910 w 1829"/>
                <a:gd name="T109" fmla="*/ 733 h 1601"/>
                <a:gd name="T110" fmla="*/ 872 w 1829"/>
                <a:gd name="T111" fmla="*/ 669 h 1601"/>
                <a:gd name="T112" fmla="*/ 876 w 1829"/>
                <a:gd name="T113" fmla="*/ 601 h 1601"/>
                <a:gd name="T114" fmla="*/ 809 w 1829"/>
                <a:gd name="T115" fmla="*/ 606 h 1601"/>
                <a:gd name="T116" fmla="*/ 753 w 1829"/>
                <a:gd name="T117" fmla="*/ 597 h 1601"/>
                <a:gd name="T118" fmla="*/ 665 w 1829"/>
                <a:gd name="T119" fmla="*/ 669 h 1601"/>
                <a:gd name="T120" fmla="*/ 610 w 1829"/>
                <a:gd name="T121" fmla="*/ 788 h 1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9" h="1601">
                  <a:moveTo>
                    <a:pt x="0" y="551"/>
                  </a:moveTo>
                  <a:lnTo>
                    <a:pt x="4" y="546"/>
                  </a:lnTo>
                  <a:lnTo>
                    <a:pt x="8" y="542"/>
                  </a:lnTo>
                  <a:lnTo>
                    <a:pt x="21" y="538"/>
                  </a:lnTo>
                  <a:lnTo>
                    <a:pt x="25" y="534"/>
                  </a:lnTo>
                  <a:lnTo>
                    <a:pt x="30" y="534"/>
                  </a:lnTo>
                  <a:lnTo>
                    <a:pt x="34" y="529"/>
                  </a:lnTo>
                  <a:lnTo>
                    <a:pt x="42" y="529"/>
                  </a:lnTo>
                  <a:lnTo>
                    <a:pt x="51" y="525"/>
                  </a:lnTo>
                  <a:lnTo>
                    <a:pt x="59" y="525"/>
                  </a:lnTo>
                  <a:lnTo>
                    <a:pt x="97" y="517"/>
                  </a:lnTo>
                  <a:lnTo>
                    <a:pt x="110" y="513"/>
                  </a:lnTo>
                  <a:lnTo>
                    <a:pt x="118" y="513"/>
                  </a:lnTo>
                  <a:lnTo>
                    <a:pt x="127" y="508"/>
                  </a:lnTo>
                  <a:lnTo>
                    <a:pt x="135" y="508"/>
                  </a:lnTo>
                  <a:lnTo>
                    <a:pt x="144" y="508"/>
                  </a:lnTo>
                  <a:lnTo>
                    <a:pt x="157" y="508"/>
                  </a:lnTo>
                  <a:lnTo>
                    <a:pt x="195" y="504"/>
                  </a:lnTo>
                  <a:lnTo>
                    <a:pt x="216" y="504"/>
                  </a:lnTo>
                  <a:lnTo>
                    <a:pt x="241" y="504"/>
                  </a:lnTo>
                  <a:lnTo>
                    <a:pt x="267" y="500"/>
                  </a:lnTo>
                  <a:lnTo>
                    <a:pt x="275" y="500"/>
                  </a:lnTo>
                  <a:lnTo>
                    <a:pt x="284" y="500"/>
                  </a:lnTo>
                  <a:lnTo>
                    <a:pt x="288" y="496"/>
                  </a:lnTo>
                  <a:lnTo>
                    <a:pt x="292" y="496"/>
                  </a:lnTo>
                  <a:lnTo>
                    <a:pt x="296" y="496"/>
                  </a:lnTo>
                  <a:lnTo>
                    <a:pt x="296" y="491"/>
                  </a:lnTo>
                  <a:lnTo>
                    <a:pt x="296" y="487"/>
                  </a:lnTo>
                  <a:lnTo>
                    <a:pt x="301" y="487"/>
                  </a:lnTo>
                  <a:lnTo>
                    <a:pt x="301" y="483"/>
                  </a:lnTo>
                  <a:lnTo>
                    <a:pt x="301" y="470"/>
                  </a:lnTo>
                  <a:lnTo>
                    <a:pt x="301" y="462"/>
                  </a:lnTo>
                  <a:lnTo>
                    <a:pt x="301" y="458"/>
                  </a:lnTo>
                  <a:lnTo>
                    <a:pt x="305" y="449"/>
                  </a:lnTo>
                  <a:lnTo>
                    <a:pt x="305" y="445"/>
                  </a:lnTo>
                  <a:lnTo>
                    <a:pt x="305" y="441"/>
                  </a:lnTo>
                  <a:lnTo>
                    <a:pt x="309" y="432"/>
                  </a:lnTo>
                  <a:lnTo>
                    <a:pt x="317" y="411"/>
                  </a:lnTo>
                  <a:lnTo>
                    <a:pt x="322" y="394"/>
                  </a:lnTo>
                  <a:lnTo>
                    <a:pt x="334" y="364"/>
                  </a:lnTo>
                  <a:lnTo>
                    <a:pt x="339" y="352"/>
                  </a:lnTo>
                  <a:lnTo>
                    <a:pt x="343" y="339"/>
                  </a:lnTo>
                  <a:lnTo>
                    <a:pt x="347" y="335"/>
                  </a:lnTo>
                  <a:lnTo>
                    <a:pt x="351" y="326"/>
                  </a:lnTo>
                  <a:lnTo>
                    <a:pt x="351" y="322"/>
                  </a:lnTo>
                  <a:lnTo>
                    <a:pt x="356" y="318"/>
                  </a:lnTo>
                  <a:lnTo>
                    <a:pt x="360" y="309"/>
                  </a:lnTo>
                  <a:lnTo>
                    <a:pt x="364" y="301"/>
                  </a:lnTo>
                  <a:lnTo>
                    <a:pt x="368" y="297"/>
                  </a:lnTo>
                  <a:lnTo>
                    <a:pt x="377" y="288"/>
                  </a:lnTo>
                  <a:lnTo>
                    <a:pt x="381" y="284"/>
                  </a:lnTo>
                  <a:lnTo>
                    <a:pt x="389" y="275"/>
                  </a:lnTo>
                  <a:lnTo>
                    <a:pt x="398" y="267"/>
                  </a:lnTo>
                  <a:lnTo>
                    <a:pt x="419" y="246"/>
                  </a:lnTo>
                  <a:lnTo>
                    <a:pt x="423" y="242"/>
                  </a:lnTo>
                  <a:lnTo>
                    <a:pt x="428" y="233"/>
                  </a:lnTo>
                  <a:lnTo>
                    <a:pt x="432" y="229"/>
                  </a:lnTo>
                  <a:lnTo>
                    <a:pt x="432" y="225"/>
                  </a:lnTo>
                  <a:lnTo>
                    <a:pt x="436" y="225"/>
                  </a:lnTo>
                  <a:lnTo>
                    <a:pt x="436" y="220"/>
                  </a:lnTo>
                  <a:lnTo>
                    <a:pt x="432" y="220"/>
                  </a:lnTo>
                  <a:lnTo>
                    <a:pt x="436" y="220"/>
                  </a:lnTo>
                  <a:lnTo>
                    <a:pt x="444" y="220"/>
                  </a:lnTo>
                  <a:lnTo>
                    <a:pt x="449" y="220"/>
                  </a:lnTo>
                  <a:lnTo>
                    <a:pt x="457" y="220"/>
                  </a:lnTo>
                  <a:lnTo>
                    <a:pt x="466" y="220"/>
                  </a:lnTo>
                  <a:lnTo>
                    <a:pt x="470" y="216"/>
                  </a:lnTo>
                  <a:lnTo>
                    <a:pt x="478" y="216"/>
                  </a:lnTo>
                  <a:lnTo>
                    <a:pt x="487" y="212"/>
                  </a:lnTo>
                  <a:lnTo>
                    <a:pt x="499" y="208"/>
                  </a:lnTo>
                  <a:lnTo>
                    <a:pt x="508" y="203"/>
                  </a:lnTo>
                  <a:lnTo>
                    <a:pt x="516" y="203"/>
                  </a:lnTo>
                  <a:lnTo>
                    <a:pt x="525" y="195"/>
                  </a:lnTo>
                  <a:lnTo>
                    <a:pt x="546" y="187"/>
                  </a:lnTo>
                  <a:lnTo>
                    <a:pt x="555" y="182"/>
                  </a:lnTo>
                  <a:lnTo>
                    <a:pt x="567" y="178"/>
                  </a:lnTo>
                  <a:lnTo>
                    <a:pt x="576" y="174"/>
                  </a:lnTo>
                  <a:lnTo>
                    <a:pt x="580" y="170"/>
                  </a:lnTo>
                  <a:lnTo>
                    <a:pt x="588" y="170"/>
                  </a:lnTo>
                  <a:lnTo>
                    <a:pt x="601" y="165"/>
                  </a:lnTo>
                  <a:lnTo>
                    <a:pt x="610" y="161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43" y="157"/>
                  </a:lnTo>
                  <a:lnTo>
                    <a:pt x="652" y="157"/>
                  </a:lnTo>
                  <a:lnTo>
                    <a:pt x="669" y="157"/>
                  </a:lnTo>
                  <a:lnTo>
                    <a:pt x="682" y="157"/>
                  </a:lnTo>
                  <a:lnTo>
                    <a:pt x="694" y="161"/>
                  </a:lnTo>
                  <a:lnTo>
                    <a:pt x="707" y="161"/>
                  </a:lnTo>
                  <a:lnTo>
                    <a:pt x="720" y="161"/>
                  </a:lnTo>
                  <a:lnTo>
                    <a:pt x="753" y="170"/>
                  </a:lnTo>
                  <a:lnTo>
                    <a:pt x="758" y="170"/>
                  </a:lnTo>
                  <a:lnTo>
                    <a:pt x="766" y="170"/>
                  </a:lnTo>
                  <a:lnTo>
                    <a:pt x="775" y="170"/>
                  </a:lnTo>
                  <a:lnTo>
                    <a:pt x="783" y="170"/>
                  </a:lnTo>
                  <a:lnTo>
                    <a:pt x="787" y="170"/>
                  </a:lnTo>
                  <a:lnTo>
                    <a:pt x="796" y="170"/>
                  </a:lnTo>
                  <a:lnTo>
                    <a:pt x="804" y="170"/>
                  </a:lnTo>
                  <a:lnTo>
                    <a:pt x="804" y="165"/>
                  </a:lnTo>
                  <a:lnTo>
                    <a:pt x="809" y="165"/>
                  </a:lnTo>
                  <a:lnTo>
                    <a:pt x="817" y="161"/>
                  </a:lnTo>
                  <a:lnTo>
                    <a:pt x="821" y="157"/>
                  </a:lnTo>
                  <a:lnTo>
                    <a:pt x="825" y="157"/>
                  </a:lnTo>
                  <a:lnTo>
                    <a:pt x="838" y="144"/>
                  </a:lnTo>
                  <a:lnTo>
                    <a:pt x="842" y="140"/>
                  </a:lnTo>
                  <a:lnTo>
                    <a:pt x="851" y="136"/>
                  </a:lnTo>
                  <a:lnTo>
                    <a:pt x="864" y="132"/>
                  </a:lnTo>
                  <a:lnTo>
                    <a:pt x="868" y="127"/>
                  </a:lnTo>
                  <a:lnTo>
                    <a:pt x="872" y="123"/>
                  </a:lnTo>
                  <a:lnTo>
                    <a:pt x="880" y="119"/>
                  </a:lnTo>
                  <a:lnTo>
                    <a:pt x="885" y="119"/>
                  </a:lnTo>
                  <a:lnTo>
                    <a:pt x="889" y="110"/>
                  </a:lnTo>
                  <a:lnTo>
                    <a:pt x="897" y="106"/>
                  </a:lnTo>
                  <a:lnTo>
                    <a:pt x="902" y="102"/>
                  </a:lnTo>
                  <a:lnTo>
                    <a:pt x="914" y="89"/>
                  </a:lnTo>
                  <a:lnTo>
                    <a:pt x="936" y="68"/>
                  </a:lnTo>
                  <a:lnTo>
                    <a:pt x="940" y="64"/>
                  </a:lnTo>
                  <a:lnTo>
                    <a:pt x="948" y="60"/>
                  </a:lnTo>
                  <a:lnTo>
                    <a:pt x="952" y="55"/>
                  </a:lnTo>
                  <a:lnTo>
                    <a:pt x="957" y="55"/>
                  </a:lnTo>
                  <a:lnTo>
                    <a:pt x="957" y="51"/>
                  </a:lnTo>
                  <a:lnTo>
                    <a:pt x="965" y="51"/>
                  </a:lnTo>
                  <a:lnTo>
                    <a:pt x="969" y="47"/>
                  </a:lnTo>
                  <a:lnTo>
                    <a:pt x="991" y="38"/>
                  </a:lnTo>
                  <a:lnTo>
                    <a:pt x="999" y="38"/>
                  </a:lnTo>
                  <a:lnTo>
                    <a:pt x="1016" y="30"/>
                  </a:lnTo>
                  <a:lnTo>
                    <a:pt x="1024" y="26"/>
                  </a:lnTo>
                  <a:lnTo>
                    <a:pt x="1033" y="21"/>
                  </a:lnTo>
                  <a:lnTo>
                    <a:pt x="1037" y="21"/>
                  </a:lnTo>
                  <a:lnTo>
                    <a:pt x="1050" y="17"/>
                  </a:lnTo>
                  <a:lnTo>
                    <a:pt x="1067" y="13"/>
                  </a:lnTo>
                  <a:lnTo>
                    <a:pt x="1088" y="9"/>
                  </a:lnTo>
                  <a:lnTo>
                    <a:pt x="1105" y="5"/>
                  </a:lnTo>
                  <a:lnTo>
                    <a:pt x="1113" y="5"/>
                  </a:lnTo>
                  <a:lnTo>
                    <a:pt x="1118" y="0"/>
                  </a:lnTo>
                  <a:lnTo>
                    <a:pt x="1126" y="0"/>
                  </a:lnTo>
                  <a:lnTo>
                    <a:pt x="1130" y="0"/>
                  </a:lnTo>
                  <a:lnTo>
                    <a:pt x="1134" y="5"/>
                  </a:lnTo>
                  <a:lnTo>
                    <a:pt x="1139" y="5"/>
                  </a:lnTo>
                  <a:lnTo>
                    <a:pt x="1147" y="9"/>
                  </a:lnTo>
                  <a:lnTo>
                    <a:pt x="1164" y="21"/>
                  </a:lnTo>
                  <a:lnTo>
                    <a:pt x="1173" y="30"/>
                  </a:lnTo>
                  <a:lnTo>
                    <a:pt x="1181" y="30"/>
                  </a:lnTo>
                  <a:lnTo>
                    <a:pt x="1181" y="34"/>
                  </a:lnTo>
                  <a:lnTo>
                    <a:pt x="1185" y="34"/>
                  </a:lnTo>
                  <a:lnTo>
                    <a:pt x="1190" y="34"/>
                  </a:lnTo>
                  <a:lnTo>
                    <a:pt x="1194" y="34"/>
                  </a:lnTo>
                  <a:lnTo>
                    <a:pt x="1198" y="38"/>
                  </a:lnTo>
                  <a:lnTo>
                    <a:pt x="1202" y="38"/>
                  </a:lnTo>
                  <a:lnTo>
                    <a:pt x="1211" y="38"/>
                  </a:lnTo>
                  <a:lnTo>
                    <a:pt x="1215" y="38"/>
                  </a:lnTo>
                  <a:lnTo>
                    <a:pt x="1223" y="38"/>
                  </a:lnTo>
                  <a:lnTo>
                    <a:pt x="1236" y="38"/>
                  </a:lnTo>
                  <a:lnTo>
                    <a:pt x="1245" y="38"/>
                  </a:lnTo>
                  <a:lnTo>
                    <a:pt x="1249" y="38"/>
                  </a:lnTo>
                  <a:lnTo>
                    <a:pt x="1257" y="38"/>
                  </a:lnTo>
                  <a:lnTo>
                    <a:pt x="1266" y="38"/>
                  </a:lnTo>
                  <a:lnTo>
                    <a:pt x="1287" y="34"/>
                  </a:lnTo>
                  <a:lnTo>
                    <a:pt x="1295" y="34"/>
                  </a:lnTo>
                  <a:lnTo>
                    <a:pt x="1304" y="34"/>
                  </a:lnTo>
                  <a:lnTo>
                    <a:pt x="1312" y="34"/>
                  </a:lnTo>
                  <a:lnTo>
                    <a:pt x="1317" y="34"/>
                  </a:lnTo>
                  <a:lnTo>
                    <a:pt x="1321" y="34"/>
                  </a:lnTo>
                  <a:lnTo>
                    <a:pt x="1329" y="34"/>
                  </a:lnTo>
                  <a:lnTo>
                    <a:pt x="1338" y="34"/>
                  </a:lnTo>
                  <a:lnTo>
                    <a:pt x="1346" y="34"/>
                  </a:lnTo>
                  <a:lnTo>
                    <a:pt x="1355" y="38"/>
                  </a:lnTo>
                  <a:lnTo>
                    <a:pt x="1380" y="47"/>
                  </a:lnTo>
                  <a:lnTo>
                    <a:pt x="1427" y="55"/>
                  </a:lnTo>
                  <a:lnTo>
                    <a:pt x="1439" y="60"/>
                  </a:lnTo>
                  <a:lnTo>
                    <a:pt x="1448" y="64"/>
                  </a:lnTo>
                  <a:lnTo>
                    <a:pt x="1460" y="64"/>
                  </a:lnTo>
                  <a:lnTo>
                    <a:pt x="1469" y="68"/>
                  </a:lnTo>
                  <a:lnTo>
                    <a:pt x="1477" y="72"/>
                  </a:lnTo>
                  <a:lnTo>
                    <a:pt x="1490" y="76"/>
                  </a:lnTo>
                  <a:lnTo>
                    <a:pt x="1499" y="81"/>
                  </a:lnTo>
                  <a:lnTo>
                    <a:pt x="1503" y="85"/>
                  </a:lnTo>
                  <a:lnTo>
                    <a:pt x="1507" y="89"/>
                  </a:lnTo>
                  <a:lnTo>
                    <a:pt x="1511" y="93"/>
                  </a:lnTo>
                  <a:lnTo>
                    <a:pt x="1516" y="98"/>
                  </a:lnTo>
                  <a:lnTo>
                    <a:pt x="1520" y="98"/>
                  </a:lnTo>
                  <a:lnTo>
                    <a:pt x="1520" y="102"/>
                  </a:lnTo>
                  <a:lnTo>
                    <a:pt x="1524" y="106"/>
                  </a:lnTo>
                  <a:lnTo>
                    <a:pt x="1524" y="110"/>
                  </a:lnTo>
                  <a:lnTo>
                    <a:pt x="1524" y="115"/>
                  </a:lnTo>
                  <a:lnTo>
                    <a:pt x="1524" y="127"/>
                  </a:lnTo>
                  <a:lnTo>
                    <a:pt x="1520" y="136"/>
                  </a:lnTo>
                  <a:lnTo>
                    <a:pt x="1516" y="140"/>
                  </a:lnTo>
                  <a:lnTo>
                    <a:pt x="1516" y="144"/>
                  </a:lnTo>
                  <a:lnTo>
                    <a:pt x="1511" y="148"/>
                  </a:lnTo>
                  <a:lnTo>
                    <a:pt x="1507" y="153"/>
                  </a:lnTo>
                  <a:lnTo>
                    <a:pt x="1503" y="157"/>
                  </a:lnTo>
                  <a:lnTo>
                    <a:pt x="1499" y="161"/>
                  </a:lnTo>
                  <a:lnTo>
                    <a:pt x="1494" y="165"/>
                  </a:lnTo>
                  <a:lnTo>
                    <a:pt x="1490" y="165"/>
                  </a:lnTo>
                  <a:lnTo>
                    <a:pt x="1486" y="170"/>
                  </a:lnTo>
                  <a:lnTo>
                    <a:pt x="1482" y="170"/>
                  </a:lnTo>
                  <a:lnTo>
                    <a:pt x="1477" y="174"/>
                  </a:lnTo>
                  <a:lnTo>
                    <a:pt x="1469" y="178"/>
                  </a:lnTo>
                  <a:lnTo>
                    <a:pt x="1460" y="187"/>
                  </a:lnTo>
                  <a:lnTo>
                    <a:pt x="1435" y="203"/>
                  </a:lnTo>
                  <a:lnTo>
                    <a:pt x="1431" y="208"/>
                  </a:lnTo>
                  <a:lnTo>
                    <a:pt x="1418" y="216"/>
                  </a:lnTo>
                  <a:lnTo>
                    <a:pt x="1405" y="229"/>
                  </a:lnTo>
                  <a:lnTo>
                    <a:pt x="1401" y="233"/>
                  </a:lnTo>
                  <a:lnTo>
                    <a:pt x="1397" y="237"/>
                  </a:lnTo>
                  <a:lnTo>
                    <a:pt x="1393" y="237"/>
                  </a:lnTo>
                  <a:lnTo>
                    <a:pt x="1393" y="242"/>
                  </a:lnTo>
                  <a:lnTo>
                    <a:pt x="1393" y="246"/>
                  </a:lnTo>
                  <a:lnTo>
                    <a:pt x="1388" y="246"/>
                  </a:lnTo>
                  <a:lnTo>
                    <a:pt x="1388" y="254"/>
                  </a:lnTo>
                  <a:lnTo>
                    <a:pt x="1384" y="263"/>
                  </a:lnTo>
                  <a:lnTo>
                    <a:pt x="1384" y="267"/>
                  </a:lnTo>
                  <a:lnTo>
                    <a:pt x="1380" y="280"/>
                  </a:lnTo>
                  <a:lnTo>
                    <a:pt x="1376" y="309"/>
                  </a:lnTo>
                  <a:lnTo>
                    <a:pt x="1372" y="322"/>
                  </a:lnTo>
                  <a:lnTo>
                    <a:pt x="1372" y="326"/>
                  </a:lnTo>
                  <a:lnTo>
                    <a:pt x="1376" y="335"/>
                  </a:lnTo>
                  <a:lnTo>
                    <a:pt x="1376" y="339"/>
                  </a:lnTo>
                  <a:lnTo>
                    <a:pt x="1380" y="347"/>
                  </a:lnTo>
                  <a:lnTo>
                    <a:pt x="1380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8" y="369"/>
                  </a:lnTo>
                  <a:lnTo>
                    <a:pt x="1393" y="369"/>
                  </a:lnTo>
                  <a:lnTo>
                    <a:pt x="1397" y="373"/>
                  </a:lnTo>
                  <a:lnTo>
                    <a:pt x="1401" y="377"/>
                  </a:lnTo>
                  <a:lnTo>
                    <a:pt x="1401" y="381"/>
                  </a:lnTo>
                  <a:lnTo>
                    <a:pt x="1410" y="386"/>
                  </a:lnTo>
                  <a:lnTo>
                    <a:pt x="1418" y="386"/>
                  </a:lnTo>
                  <a:lnTo>
                    <a:pt x="1422" y="386"/>
                  </a:lnTo>
                  <a:lnTo>
                    <a:pt x="1427" y="386"/>
                  </a:lnTo>
                  <a:lnTo>
                    <a:pt x="1452" y="386"/>
                  </a:lnTo>
                  <a:lnTo>
                    <a:pt x="1460" y="390"/>
                  </a:lnTo>
                  <a:lnTo>
                    <a:pt x="1469" y="390"/>
                  </a:lnTo>
                  <a:lnTo>
                    <a:pt x="1473" y="390"/>
                  </a:lnTo>
                  <a:lnTo>
                    <a:pt x="1477" y="390"/>
                  </a:lnTo>
                  <a:lnTo>
                    <a:pt x="1482" y="390"/>
                  </a:lnTo>
                  <a:lnTo>
                    <a:pt x="1486" y="394"/>
                  </a:lnTo>
                  <a:lnTo>
                    <a:pt x="1490" y="394"/>
                  </a:lnTo>
                  <a:lnTo>
                    <a:pt x="1490" y="398"/>
                  </a:lnTo>
                  <a:lnTo>
                    <a:pt x="1494" y="398"/>
                  </a:lnTo>
                  <a:lnTo>
                    <a:pt x="1499" y="407"/>
                  </a:lnTo>
                  <a:lnTo>
                    <a:pt x="1499" y="411"/>
                  </a:lnTo>
                  <a:lnTo>
                    <a:pt x="1499" y="415"/>
                  </a:lnTo>
                  <a:lnTo>
                    <a:pt x="1499" y="419"/>
                  </a:lnTo>
                  <a:lnTo>
                    <a:pt x="1499" y="428"/>
                  </a:lnTo>
                  <a:lnTo>
                    <a:pt x="1499" y="441"/>
                  </a:lnTo>
                  <a:lnTo>
                    <a:pt x="1494" y="458"/>
                  </a:lnTo>
                  <a:lnTo>
                    <a:pt x="1490" y="470"/>
                  </a:lnTo>
                  <a:lnTo>
                    <a:pt x="1486" y="491"/>
                  </a:lnTo>
                  <a:lnTo>
                    <a:pt x="1482" y="508"/>
                  </a:lnTo>
                  <a:lnTo>
                    <a:pt x="1482" y="513"/>
                  </a:lnTo>
                  <a:lnTo>
                    <a:pt x="1482" y="521"/>
                  </a:lnTo>
                  <a:lnTo>
                    <a:pt x="1482" y="525"/>
                  </a:lnTo>
                  <a:lnTo>
                    <a:pt x="1482" y="529"/>
                  </a:lnTo>
                  <a:lnTo>
                    <a:pt x="1482" y="542"/>
                  </a:lnTo>
                  <a:lnTo>
                    <a:pt x="1486" y="576"/>
                  </a:lnTo>
                  <a:lnTo>
                    <a:pt x="1486" y="610"/>
                  </a:lnTo>
                  <a:lnTo>
                    <a:pt x="1490" y="631"/>
                  </a:lnTo>
                  <a:lnTo>
                    <a:pt x="1490" y="640"/>
                  </a:lnTo>
                  <a:lnTo>
                    <a:pt x="1490" y="648"/>
                  </a:lnTo>
                  <a:lnTo>
                    <a:pt x="1494" y="652"/>
                  </a:lnTo>
                  <a:lnTo>
                    <a:pt x="1494" y="657"/>
                  </a:lnTo>
                  <a:lnTo>
                    <a:pt x="1494" y="665"/>
                  </a:lnTo>
                  <a:lnTo>
                    <a:pt x="1499" y="669"/>
                  </a:lnTo>
                  <a:lnTo>
                    <a:pt x="1499" y="673"/>
                  </a:lnTo>
                  <a:lnTo>
                    <a:pt x="1503" y="678"/>
                  </a:lnTo>
                  <a:lnTo>
                    <a:pt x="1507" y="686"/>
                  </a:lnTo>
                  <a:lnTo>
                    <a:pt x="1520" y="703"/>
                  </a:lnTo>
                  <a:lnTo>
                    <a:pt x="1528" y="712"/>
                  </a:lnTo>
                  <a:lnTo>
                    <a:pt x="1532" y="720"/>
                  </a:lnTo>
                  <a:lnTo>
                    <a:pt x="1537" y="724"/>
                  </a:lnTo>
                  <a:lnTo>
                    <a:pt x="1541" y="728"/>
                  </a:lnTo>
                  <a:lnTo>
                    <a:pt x="1545" y="733"/>
                  </a:lnTo>
                  <a:lnTo>
                    <a:pt x="1549" y="733"/>
                  </a:lnTo>
                  <a:lnTo>
                    <a:pt x="1554" y="733"/>
                  </a:lnTo>
                  <a:lnTo>
                    <a:pt x="1554" y="737"/>
                  </a:lnTo>
                  <a:lnTo>
                    <a:pt x="1562" y="737"/>
                  </a:lnTo>
                  <a:lnTo>
                    <a:pt x="1579" y="741"/>
                  </a:lnTo>
                  <a:lnTo>
                    <a:pt x="1583" y="745"/>
                  </a:lnTo>
                  <a:lnTo>
                    <a:pt x="1596" y="745"/>
                  </a:lnTo>
                  <a:lnTo>
                    <a:pt x="1617" y="750"/>
                  </a:lnTo>
                  <a:lnTo>
                    <a:pt x="1626" y="754"/>
                  </a:lnTo>
                  <a:lnTo>
                    <a:pt x="1634" y="754"/>
                  </a:lnTo>
                  <a:lnTo>
                    <a:pt x="1643" y="754"/>
                  </a:lnTo>
                  <a:lnTo>
                    <a:pt x="1651" y="754"/>
                  </a:lnTo>
                  <a:lnTo>
                    <a:pt x="1714" y="758"/>
                  </a:lnTo>
                  <a:lnTo>
                    <a:pt x="1727" y="758"/>
                  </a:lnTo>
                  <a:lnTo>
                    <a:pt x="1736" y="758"/>
                  </a:lnTo>
                  <a:lnTo>
                    <a:pt x="1744" y="762"/>
                  </a:lnTo>
                  <a:lnTo>
                    <a:pt x="1757" y="762"/>
                  </a:lnTo>
                  <a:lnTo>
                    <a:pt x="1765" y="767"/>
                  </a:lnTo>
                  <a:lnTo>
                    <a:pt x="1770" y="767"/>
                  </a:lnTo>
                  <a:lnTo>
                    <a:pt x="1774" y="767"/>
                  </a:lnTo>
                  <a:lnTo>
                    <a:pt x="1774" y="771"/>
                  </a:lnTo>
                  <a:lnTo>
                    <a:pt x="1778" y="771"/>
                  </a:lnTo>
                  <a:lnTo>
                    <a:pt x="1786" y="775"/>
                  </a:lnTo>
                  <a:lnTo>
                    <a:pt x="1791" y="779"/>
                  </a:lnTo>
                  <a:lnTo>
                    <a:pt x="1799" y="784"/>
                  </a:lnTo>
                  <a:lnTo>
                    <a:pt x="1803" y="788"/>
                  </a:lnTo>
                  <a:lnTo>
                    <a:pt x="1808" y="792"/>
                  </a:lnTo>
                  <a:lnTo>
                    <a:pt x="1812" y="796"/>
                  </a:lnTo>
                  <a:lnTo>
                    <a:pt x="1812" y="800"/>
                  </a:lnTo>
                  <a:lnTo>
                    <a:pt x="1816" y="805"/>
                  </a:lnTo>
                  <a:lnTo>
                    <a:pt x="1816" y="809"/>
                  </a:lnTo>
                  <a:lnTo>
                    <a:pt x="1820" y="813"/>
                  </a:lnTo>
                  <a:lnTo>
                    <a:pt x="1820" y="822"/>
                  </a:lnTo>
                  <a:lnTo>
                    <a:pt x="1825" y="826"/>
                  </a:lnTo>
                  <a:lnTo>
                    <a:pt x="1825" y="839"/>
                  </a:lnTo>
                  <a:lnTo>
                    <a:pt x="1829" y="847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8"/>
                  </a:lnTo>
                  <a:lnTo>
                    <a:pt x="1829" y="872"/>
                  </a:lnTo>
                  <a:lnTo>
                    <a:pt x="1825" y="881"/>
                  </a:lnTo>
                  <a:lnTo>
                    <a:pt x="1825" y="885"/>
                  </a:lnTo>
                  <a:lnTo>
                    <a:pt x="1825" y="889"/>
                  </a:lnTo>
                  <a:lnTo>
                    <a:pt x="1820" y="894"/>
                  </a:lnTo>
                  <a:lnTo>
                    <a:pt x="1816" y="898"/>
                  </a:lnTo>
                  <a:lnTo>
                    <a:pt x="1812" y="902"/>
                  </a:lnTo>
                  <a:lnTo>
                    <a:pt x="1808" y="902"/>
                  </a:lnTo>
                  <a:lnTo>
                    <a:pt x="1795" y="911"/>
                  </a:lnTo>
                  <a:lnTo>
                    <a:pt x="1791" y="915"/>
                  </a:lnTo>
                  <a:lnTo>
                    <a:pt x="1786" y="915"/>
                  </a:lnTo>
                  <a:lnTo>
                    <a:pt x="1778" y="923"/>
                  </a:lnTo>
                  <a:lnTo>
                    <a:pt x="1770" y="932"/>
                  </a:lnTo>
                  <a:lnTo>
                    <a:pt x="1765" y="936"/>
                  </a:lnTo>
                  <a:lnTo>
                    <a:pt x="1761" y="940"/>
                  </a:lnTo>
                  <a:lnTo>
                    <a:pt x="1757" y="944"/>
                  </a:lnTo>
                  <a:lnTo>
                    <a:pt x="1757" y="949"/>
                  </a:lnTo>
                  <a:lnTo>
                    <a:pt x="1757" y="953"/>
                  </a:lnTo>
                  <a:lnTo>
                    <a:pt x="1757" y="957"/>
                  </a:lnTo>
                  <a:lnTo>
                    <a:pt x="1757" y="961"/>
                  </a:lnTo>
                  <a:lnTo>
                    <a:pt x="1757" y="966"/>
                  </a:lnTo>
                  <a:lnTo>
                    <a:pt x="1753" y="966"/>
                  </a:lnTo>
                  <a:lnTo>
                    <a:pt x="1744" y="970"/>
                  </a:lnTo>
                  <a:lnTo>
                    <a:pt x="1740" y="974"/>
                  </a:lnTo>
                  <a:lnTo>
                    <a:pt x="1736" y="978"/>
                  </a:lnTo>
                  <a:lnTo>
                    <a:pt x="1727" y="983"/>
                  </a:lnTo>
                  <a:lnTo>
                    <a:pt x="1727" y="987"/>
                  </a:lnTo>
                  <a:lnTo>
                    <a:pt x="1723" y="991"/>
                  </a:lnTo>
                  <a:lnTo>
                    <a:pt x="1719" y="995"/>
                  </a:lnTo>
                  <a:lnTo>
                    <a:pt x="1719" y="999"/>
                  </a:lnTo>
                  <a:lnTo>
                    <a:pt x="1719" y="1004"/>
                  </a:lnTo>
                  <a:lnTo>
                    <a:pt x="1719" y="1008"/>
                  </a:lnTo>
                  <a:lnTo>
                    <a:pt x="1719" y="1016"/>
                  </a:lnTo>
                  <a:lnTo>
                    <a:pt x="1719" y="1025"/>
                  </a:lnTo>
                  <a:lnTo>
                    <a:pt x="1723" y="1029"/>
                  </a:lnTo>
                  <a:lnTo>
                    <a:pt x="1723" y="1033"/>
                  </a:lnTo>
                  <a:lnTo>
                    <a:pt x="1727" y="1054"/>
                  </a:lnTo>
                  <a:lnTo>
                    <a:pt x="1731" y="1059"/>
                  </a:lnTo>
                  <a:lnTo>
                    <a:pt x="1731" y="1067"/>
                  </a:lnTo>
                  <a:lnTo>
                    <a:pt x="1736" y="1071"/>
                  </a:lnTo>
                  <a:lnTo>
                    <a:pt x="1744" y="1088"/>
                  </a:lnTo>
                  <a:lnTo>
                    <a:pt x="1748" y="1097"/>
                  </a:lnTo>
                  <a:lnTo>
                    <a:pt x="1753" y="1105"/>
                  </a:lnTo>
                  <a:lnTo>
                    <a:pt x="1761" y="1122"/>
                  </a:lnTo>
                  <a:lnTo>
                    <a:pt x="1765" y="1126"/>
                  </a:lnTo>
                  <a:lnTo>
                    <a:pt x="1770" y="1139"/>
                  </a:lnTo>
                  <a:lnTo>
                    <a:pt x="1770" y="1148"/>
                  </a:lnTo>
                  <a:lnTo>
                    <a:pt x="1774" y="1156"/>
                  </a:lnTo>
                  <a:lnTo>
                    <a:pt x="1774" y="1160"/>
                  </a:lnTo>
                  <a:lnTo>
                    <a:pt x="1774" y="1169"/>
                  </a:lnTo>
                  <a:lnTo>
                    <a:pt x="1778" y="1173"/>
                  </a:lnTo>
                  <a:lnTo>
                    <a:pt x="1778" y="1181"/>
                  </a:lnTo>
                  <a:lnTo>
                    <a:pt x="1778" y="1186"/>
                  </a:lnTo>
                  <a:lnTo>
                    <a:pt x="1778" y="1194"/>
                  </a:lnTo>
                  <a:lnTo>
                    <a:pt x="1774" y="1203"/>
                  </a:lnTo>
                  <a:lnTo>
                    <a:pt x="1774" y="1215"/>
                  </a:lnTo>
                  <a:lnTo>
                    <a:pt x="1757" y="1283"/>
                  </a:lnTo>
                  <a:lnTo>
                    <a:pt x="1757" y="1292"/>
                  </a:lnTo>
                  <a:lnTo>
                    <a:pt x="1753" y="1313"/>
                  </a:lnTo>
                  <a:lnTo>
                    <a:pt x="1748" y="1317"/>
                  </a:lnTo>
                  <a:lnTo>
                    <a:pt x="1748" y="1325"/>
                  </a:lnTo>
                  <a:lnTo>
                    <a:pt x="1748" y="1334"/>
                  </a:lnTo>
                  <a:lnTo>
                    <a:pt x="1740" y="1351"/>
                  </a:lnTo>
                  <a:lnTo>
                    <a:pt x="1731" y="1376"/>
                  </a:lnTo>
                  <a:lnTo>
                    <a:pt x="1727" y="1389"/>
                  </a:lnTo>
                  <a:lnTo>
                    <a:pt x="1727" y="1397"/>
                  </a:lnTo>
                  <a:lnTo>
                    <a:pt x="1723" y="1397"/>
                  </a:lnTo>
                  <a:lnTo>
                    <a:pt x="1719" y="1397"/>
                  </a:lnTo>
                  <a:lnTo>
                    <a:pt x="1714" y="1397"/>
                  </a:lnTo>
                  <a:lnTo>
                    <a:pt x="1702" y="1397"/>
                  </a:lnTo>
                  <a:lnTo>
                    <a:pt x="1672" y="1389"/>
                  </a:lnTo>
                  <a:lnTo>
                    <a:pt x="1659" y="1389"/>
                  </a:lnTo>
                  <a:lnTo>
                    <a:pt x="1647" y="1385"/>
                  </a:lnTo>
                  <a:lnTo>
                    <a:pt x="1638" y="1385"/>
                  </a:lnTo>
                  <a:lnTo>
                    <a:pt x="1626" y="1385"/>
                  </a:lnTo>
                  <a:lnTo>
                    <a:pt x="1621" y="1385"/>
                  </a:lnTo>
                  <a:lnTo>
                    <a:pt x="1617" y="1380"/>
                  </a:lnTo>
                  <a:lnTo>
                    <a:pt x="1609" y="1385"/>
                  </a:lnTo>
                  <a:lnTo>
                    <a:pt x="1604" y="1385"/>
                  </a:lnTo>
                  <a:lnTo>
                    <a:pt x="1596" y="1385"/>
                  </a:lnTo>
                  <a:lnTo>
                    <a:pt x="1579" y="1389"/>
                  </a:lnTo>
                  <a:lnTo>
                    <a:pt x="1537" y="1397"/>
                  </a:lnTo>
                  <a:lnTo>
                    <a:pt x="1532" y="1397"/>
                  </a:lnTo>
                  <a:lnTo>
                    <a:pt x="1524" y="1397"/>
                  </a:lnTo>
                  <a:lnTo>
                    <a:pt x="1516" y="1397"/>
                  </a:lnTo>
                  <a:lnTo>
                    <a:pt x="1499" y="1402"/>
                  </a:lnTo>
                  <a:lnTo>
                    <a:pt x="1490" y="1402"/>
                  </a:lnTo>
                  <a:lnTo>
                    <a:pt x="1482" y="1402"/>
                  </a:lnTo>
                  <a:lnTo>
                    <a:pt x="1477" y="1402"/>
                  </a:lnTo>
                  <a:lnTo>
                    <a:pt x="1469" y="1397"/>
                  </a:lnTo>
                  <a:lnTo>
                    <a:pt x="1465" y="1393"/>
                  </a:lnTo>
                  <a:lnTo>
                    <a:pt x="1460" y="1393"/>
                  </a:lnTo>
                  <a:lnTo>
                    <a:pt x="1456" y="1389"/>
                  </a:lnTo>
                  <a:lnTo>
                    <a:pt x="1456" y="1385"/>
                  </a:lnTo>
                  <a:lnTo>
                    <a:pt x="1452" y="1380"/>
                  </a:lnTo>
                  <a:lnTo>
                    <a:pt x="1452" y="1376"/>
                  </a:lnTo>
                  <a:lnTo>
                    <a:pt x="1452" y="1372"/>
                  </a:lnTo>
                  <a:lnTo>
                    <a:pt x="1448" y="1368"/>
                  </a:lnTo>
                  <a:lnTo>
                    <a:pt x="1448" y="1351"/>
                  </a:lnTo>
                  <a:lnTo>
                    <a:pt x="1444" y="1342"/>
                  </a:lnTo>
                  <a:lnTo>
                    <a:pt x="1444" y="1330"/>
                  </a:lnTo>
                  <a:lnTo>
                    <a:pt x="1439" y="1325"/>
                  </a:lnTo>
                  <a:lnTo>
                    <a:pt x="1439" y="1317"/>
                  </a:lnTo>
                  <a:lnTo>
                    <a:pt x="1439" y="1308"/>
                  </a:lnTo>
                  <a:lnTo>
                    <a:pt x="1439" y="1296"/>
                  </a:lnTo>
                  <a:lnTo>
                    <a:pt x="1439" y="1292"/>
                  </a:lnTo>
                  <a:lnTo>
                    <a:pt x="1439" y="1287"/>
                  </a:lnTo>
                  <a:lnTo>
                    <a:pt x="1435" y="1283"/>
                  </a:lnTo>
                  <a:lnTo>
                    <a:pt x="1431" y="1279"/>
                  </a:lnTo>
                  <a:lnTo>
                    <a:pt x="1427" y="1275"/>
                  </a:lnTo>
                  <a:lnTo>
                    <a:pt x="1422" y="1275"/>
                  </a:lnTo>
                  <a:lnTo>
                    <a:pt x="1418" y="1270"/>
                  </a:lnTo>
                  <a:lnTo>
                    <a:pt x="1414" y="1270"/>
                  </a:lnTo>
                  <a:lnTo>
                    <a:pt x="1405" y="1266"/>
                  </a:lnTo>
                  <a:lnTo>
                    <a:pt x="1397" y="1266"/>
                  </a:lnTo>
                  <a:lnTo>
                    <a:pt x="1388" y="1262"/>
                  </a:lnTo>
                  <a:lnTo>
                    <a:pt x="1342" y="1249"/>
                  </a:lnTo>
                  <a:lnTo>
                    <a:pt x="1304" y="1241"/>
                  </a:lnTo>
                  <a:lnTo>
                    <a:pt x="1287" y="1232"/>
                  </a:lnTo>
                  <a:lnTo>
                    <a:pt x="1266" y="1228"/>
                  </a:lnTo>
                  <a:lnTo>
                    <a:pt x="1257" y="1224"/>
                  </a:lnTo>
                  <a:lnTo>
                    <a:pt x="1253" y="1224"/>
                  </a:lnTo>
                  <a:lnTo>
                    <a:pt x="1249" y="1224"/>
                  </a:lnTo>
                  <a:lnTo>
                    <a:pt x="1245" y="1220"/>
                  </a:lnTo>
                  <a:lnTo>
                    <a:pt x="1240" y="1220"/>
                  </a:lnTo>
                  <a:lnTo>
                    <a:pt x="1232" y="1220"/>
                  </a:lnTo>
                  <a:lnTo>
                    <a:pt x="1228" y="1224"/>
                  </a:lnTo>
                  <a:lnTo>
                    <a:pt x="1223" y="1224"/>
                  </a:lnTo>
                  <a:lnTo>
                    <a:pt x="1219" y="1224"/>
                  </a:lnTo>
                  <a:lnTo>
                    <a:pt x="1215" y="1228"/>
                  </a:lnTo>
                  <a:lnTo>
                    <a:pt x="1211" y="1228"/>
                  </a:lnTo>
                  <a:lnTo>
                    <a:pt x="1206" y="1232"/>
                  </a:lnTo>
                  <a:lnTo>
                    <a:pt x="1194" y="1241"/>
                  </a:lnTo>
                  <a:lnTo>
                    <a:pt x="1185" y="1245"/>
                  </a:lnTo>
                  <a:lnTo>
                    <a:pt x="1168" y="1262"/>
                  </a:lnTo>
                  <a:lnTo>
                    <a:pt x="1160" y="1270"/>
                  </a:lnTo>
                  <a:lnTo>
                    <a:pt x="1151" y="1279"/>
                  </a:lnTo>
                  <a:lnTo>
                    <a:pt x="1147" y="1283"/>
                  </a:lnTo>
                  <a:lnTo>
                    <a:pt x="1143" y="1287"/>
                  </a:lnTo>
                  <a:lnTo>
                    <a:pt x="1139" y="1296"/>
                  </a:lnTo>
                  <a:lnTo>
                    <a:pt x="1126" y="1304"/>
                  </a:lnTo>
                  <a:lnTo>
                    <a:pt x="1122" y="1313"/>
                  </a:lnTo>
                  <a:lnTo>
                    <a:pt x="1118" y="1321"/>
                  </a:lnTo>
                  <a:lnTo>
                    <a:pt x="1113" y="1325"/>
                  </a:lnTo>
                  <a:lnTo>
                    <a:pt x="1109" y="1334"/>
                  </a:lnTo>
                  <a:lnTo>
                    <a:pt x="1105" y="1342"/>
                  </a:lnTo>
                  <a:lnTo>
                    <a:pt x="1105" y="1351"/>
                  </a:lnTo>
                  <a:lnTo>
                    <a:pt x="1096" y="1372"/>
                  </a:lnTo>
                  <a:lnTo>
                    <a:pt x="1092" y="1380"/>
                  </a:lnTo>
                  <a:lnTo>
                    <a:pt x="1092" y="1385"/>
                  </a:lnTo>
                  <a:lnTo>
                    <a:pt x="1088" y="1393"/>
                  </a:lnTo>
                  <a:lnTo>
                    <a:pt x="1084" y="1397"/>
                  </a:lnTo>
                  <a:lnTo>
                    <a:pt x="1075" y="1419"/>
                  </a:lnTo>
                  <a:lnTo>
                    <a:pt x="1071" y="1427"/>
                  </a:lnTo>
                  <a:lnTo>
                    <a:pt x="1067" y="1436"/>
                  </a:lnTo>
                  <a:lnTo>
                    <a:pt x="1063" y="1444"/>
                  </a:lnTo>
                  <a:lnTo>
                    <a:pt x="1063" y="1448"/>
                  </a:lnTo>
                  <a:lnTo>
                    <a:pt x="1063" y="1452"/>
                  </a:lnTo>
                  <a:lnTo>
                    <a:pt x="1058" y="1461"/>
                  </a:lnTo>
                  <a:lnTo>
                    <a:pt x="1058" y="1469"/>
                  </a:lnTo>
                  <a:lnTo>
                    <a:pt x="1058" y="1474"/>
                  </a:lnTo>
                  <a:lnTo>
                    <a:pt x="1058" y="1478"/>
                  </a:lnTo>
                  <a:lnTo>
                    <a:pt x="1058" y="1486"/>
                  </a:lnTo>
                  <a:lnTo>
                    <a:pt x="1058" y="1491"/>
                  </a:lnTo>
                  <a:lnTo>
                    <a:pt x="1063" y="1516"/>
                  </a:lnTo>
                  <a:lnTo>
                    <a:pt x="1067" y="1529"/>
                  </a:lnTo>
                  <a:lnTo>
                    <a:pt x="1067" y="1541"/>
                  </a:lnTo>
                  <a:lnTo>
                    <a:pt x="1067" y="1550"/>
                  </a:lnTo>
                  <a:lnTo>
                    <a:pt x="1067" y="1563"/>
                  </a:lnTo>
                  <a:lnTo>
                    <a:pt x="1067" y="1575"/>
                  </a:lnTo>
                  <a:lnTo>
                    <a:pt x="1063" y="1588"/>
                  </a:lnTo>
                  <a:lnTo>
                    <a:pt x="1063" y="1601"/>
                  </a:lnTo>
                  <a:lnTo>
                    <a:pt x="1058" y="1601"/>
                  </a:lnTo>
                  <a:lnTo>
                    <a:pt x="1054" y="1601"/>
                  </a:lnTo>
                  <a:lnTo>
                    <a:pt x="1050" y="1601"/>
                  </a:lnTo>
                  <a:lnTo>
                    <a:pt x="1020" y="1596"/>
                  </a:lnTo>
                  <a:lnTo>
                    <a:pt x="991" y="1592"/>
                  </a:lnTo>
                  <a:lnTo>
                    <a:pt x="969" y="1592"/>
                  </a:lnTo>
                  <a:lnTo>
                    <a:pt x="927" y="1588"/>
                  </a:lnTo>
                  <a:lnTo>
                    <a:pt x="919" y="1588"/>
                  </a:lnTo>
                  <a:lnTo>
                    <a:pt x="876" y="1584"/>
                  </a:lnTo>
                  <a:lnTo>
                    <a:pt x="825" y="1579"/>
                  </a:lnTo>
                  <a:lnTo>
                    <a:pt x="796" y="1575"/>
                  </a:lnTo>
                  <a:lnTo>
                    <a:pt x="779" y="1575"/>
                  </a:lnTo>
                  <a:lnTo>
                    <a:pt x="770" y="1571"/>
                  </a:lnTo>
                  <a:lnTo>
                    <a:pt x="766" y="1571"/>
                  </a:lnTo>
                  <a:lnTo>
                    <a:pt x="758" y="1571"/>
                  </a:lnTo>
                  <a:lnTo>
                    <a:pt x="749" y="1567"/>
                  </a:lnTo>
                  <a:lnTo>
                    <a:pt x="745" y="1567"/>
                  </a:lnTo>
                  <a:lnTo>
                    <a:pt x="741" y="1563"/>
                  </a:lnTo>
                  <a:lnTo>
                    <a:pt x="737" y="1558"/>
                  </a:lnTo>
                  <a:lnTo>
                    <a:pt x="732" y="1554"/>
                  </a:lnTo>
                  <a:lnTo>
                    <a:pt x="732" y="1550"/>
                  </a:lnTo>
                  <a:lnTo>
                    <a:pt x="732" y="1541"/>
                  </a:lnTo>
                  <a:lnTo>
                    <a:pt x="732" y="1533"/>
                  </a:lnTo>
                  <a:lnTo>
                    <a:pt x="732" y="1512"/>
                  </a:lnTo>
                  <a:lnTo>
                    <a:pt x="732" y="1507"/>
                  </a:lnTo>
                  <a:lnTo>
                    <a:pt x="732" y="1486"/>
                  </a:lnTo>
                  <a:lnTo>
                    <a:pt x="732" y="1482"/>
                  </a:lnTo>
                  <a:lnTo>
                    <a:pt x="732" y="1474"/>
                  </a:lnTo>
                  <a:lnTo>
                    <a:pt x="728" y="1465"/>
                  </a:lnTo>
                  <a:lnTo>
                    <a:pt x="728" y="1461"/>
                  </a:lnTo>
                  <a:lnTo>
                    <a:pt x="728" y="1457"/>
                  </a:lnTo>
                  <a:lnTo>
                    <a:pt x="724" y="1448"/>
                  </a:lnTo>
                  <a:lnTo>
                    <a:pt x="724" y="1444"/>
                  </a:lnTo>
                  <a:lnTo>
                    <a:pt x="720" y="1440"/>
                  </a:lnTo>
                  <a:lnTo>
                    <a:pt x="720" y="1436"/>
                  </a:lnTo>
                  <a:lnTo>
                    <a:pt x="715" y="1427"/>
                  </a:lnTo>
                  <a:lnTo>
                    <a:pt x="715" y="1423"/>
                  </a:lnTo>
                  <a:lnTo>
                    <a:pt x="715" y="1406"/>
                  </a:lnTo>
                  <a:lnTo>
                    <a:pt x="715" y="1397"/>
                  </a:lnTo>
                  <a:lnTo>
                    <a:pt x="711" y="1389"/>
                  </a:lnTo>
                  <a:lnTo>
                    <a:pt x="715" y="1385"/>
                  </a:lnTo>
                  <a:lnTo>
                    <a:pt x="715" y="1376"/>
                  </a:lnTo>
                  <a:lnTo>
                    <a:pt x="715" y="1368"/>
                  </a:lnTo>
                  <a:lnTo>
                    <a:pt x="715" y="1364"/>
                  </a:lnTo>
                  <a:lnTo>
                    <a:pt x="720" y="1347"/>
                  </a:lnTo>
                  <a:lnTo>
                    <a:pt x="728" y="1313"/>
                  </a:lnTo>
                  <a:lnTo>
                    <a:pt x="728" y="1300"/>
                  </a:lnTo>
                  <a:lnTo>
                    <a:pt x="732" y="1292"/>
                  </a:lnTo>
                  <a:lnTo>
                    <a:pt x="732" y="1287"/>
                  </a:lnTo>
                  <a:lnTo>
                    <a:pt x="732" y="1279"/>
                  </a:lnTo>
                  <a:lnTo>
                    <a:pt x="732" y="1270"/>
                  </a:lnTo>
                  <a:lnTo>
                    <a:pt x="732" y="1266"/>
                  </a:lnTo>
                  <a:lnTo>
                    <a:pt x="732" y="1262"/>
                  </a:lnTo>
                  <a:lnTo>
                    <a:pt x="728" y="1258"/>
                  </a:lnTo>
                  <a:lnTo>
                    <a:pt x="724" y="1249"/>
                  </a:lnTo>
                  <a:lnTo>
                    <a:pt x="724" y="1245"/>
                  </a:lnTo>
                  <a:lnTo>
                    <a:pt x="724" y="1237"/>
                  </a:lnTo>
                  <a:lnTo>
                    <a:pt x="720" y="1232"/>
                  </a:lnTo>
                  <a:lnTo>
                    <a:pt x="715" y="1194"/>
                  </a:lnTo>
                  <a:lnTo>
                    <a:pt x="715" y="1190"/>
                  </a:lnTo>
                  <a:lnTo>
                    <a:pt x="715" y="1186"/>
                  </a:lnTo>
                  <a:lnTo>
                    <a:pt x="715" y="1181"/>
                  </a:lnTo>
                  <a:lnTo>
                    <a:pt x="715" y="1173"/>
                  </a:lnTo>
                  <a:lnTo>
                    <a:pt x="715" y="1169"/>
                  </a:lnTo>
                  <a:lnTo>
                    <a:pt x="715" y="1165"/>
                  </a:lnTo>
                  <a:lnTo>
                    <a:pt x="720" y="1160"/>
                  </a:lnTo>
                  <a:lnTo>
                    <a:pt x="720" y="1156"/>
                  </a:lnTo>
                  <a:lnTo>
                    <a:pt x="724" y="1152"/>
                  </a:lnTo>
                  <a:lnTo>
                    <a:pt x="728" y="1143"/>
                  </a:lnTo>
                  <a:lnTo>
                    <a:pt x="732" y="1139"/>
                  </a:lnTo>
                  <a:lnTo>
                    <a:pt x="737" y="1131"/>
                  </a:lnTo>
                  <a:lnTo>
                    <a:pt x="741" y="1131"/>
                  </a:lnTo>
                  <a:lnTo>
                    <a:pt x="741" y="1126"/>
                  </a:lnTo>
                  <a:lnTo>
                    <a:pt x="741" y="1122"/>
                  </a:lnTo>
                  <a:lnTo>
                    <a:pt x="741" y="1118"/>
                  </a:lnTo>
                  <a:lnTo>
                    <a:pt x="741" y="1114"/>
                  </a:lnTo>
                  <a:lnTo>
                    <a:pt x="737" y="1114"/>
                  </a:lnTo>
                  <a:lnTo>
                    <a:pt x="732" y="1110"/>
                  </a:lnTo>
                  <a:lnTo>
                    <a:pt x="711" y="1097"/>
                  </a:lnTo>
                  <a:lnTo>
                    <a:pt x="707" y="1097"/>
                  </a:lnTo>
                  <a:lnTo>
                    <a:pt x="703" y="1093"/>
                  </a:lnTo>
                  <a:lnTo>
                    <a:pt x="698" y="1088"/>
                  </a:lnTo>
                  <a:lnTo>
                    <a:pt x="690" y="1084"/>
                  </a:lnTo>
                  <a:lnTo>
                    <a:pt x="686" y="1080"/>
                  </a:lnTo>
                  <a:lnTo>
                    <a:pt x="682" y="1076"/>
                  </a:lnTo>
                  <a:lnTo>
                    <a:pt x="669" y="1059"/>
                  </a:lnTo>
                  <a:lnTo>
                    <a:pt x="665" y="1054"/>
                  </a:lnTo>
                  <a:lnTo>
                    <a:pt x="660" y="1050"/>
                  </a:lnTo>
                  <a:lnTo>
                    <a:pt x="652" y="1042"/>
                  </a:lnTo>
                  <a:lnTo>
                    <a:pt x="643" y="1038"/>
                  </a:lnTo>
                  <a:lnTo>
                    <a:pt x="639" y="1033"/>
                  </a:lnTo>
                  <a:lnTo>
                    <a:pt x="635" y="1029"/>
                  </a:lnTo>
                  <a:lnTo>
                    <a:pt x="631" y="1029"/>
                  </a:lnTo>
                  <a:lnTo>
                    <a:pt x="626" y="1029"/>
                  </a:lnTo>
                  <a:lnTo>
                    <a:pt x="622" y="1029"/>
                  </a:lnTo>
                  <a:lnTo>
                    <a:pt x="618" y="1029"/>
                  </a:lnTo>
                  <a:lnTo>
                    <a:pt x="614" y="1029"/>
                  </a:lnTo>
                  <a:lnTo>
                    <a:pt x="610" y="1029"/>
                  </a:lnTo>
                  <a:lnTo>
                    <a:pt x="597" y="1029"/>
                  </a:lnTo>
                  <a:lnTo>
                    <a:pt x="584" y="1029"/>
                  </a:lnTo>
                  <a:lnTo>
                    <a:pt x="567" y="1029"/>
                  </a:lnTo>
                  <a:lnTo>
                    <a:pt x="555" y="1029"/>
                  </a:lnTo>
                  <a:lnTo>
                    <a:pt x="516" y="1033"/>
                  </a:lnTo>
                  <a:lnTo>
                    <a:pt x="491" y="1033"/>
                  </a:lnTo>
                  <a:lnTo>
                    <a:pt x="483" y="1033"/>
                  </a:lnTo>
                  <a:lnTo>
                    <a:pt x="474" y="1033"/>
                  </a:lnTo>
                  <a:lnTo>
                    <a:pt x="466" y="1029"/>
                  </a:lnTo>
                  <a:lnTo>
                    <a:pt x="457" y="1029"/>
                  </a:lnTo>
                  <a:lnTo>
                    <a:pt x="444" y="1025"/>
                  </a:lnTo>
                  <a:lnTo>
                    <a:pt x="428" y="1021"/>
                  </a:lnTo>
                  <a:lnTo>
                    <a:pt x="394" y="1012"/>
                  </a:lnTo>
                  <a:lnTo>
                    <a:pt x="381" y="1008"/>
                  </a:lnTo>
                  <a:lnTo>
                    <a:pt x="360" y="1004"/>
                  </a:lnTo>
                  <a:lnTo>
                    <a:pt x="334" y="995"/>
                  </a:lnTo>
                  <a:lnTo>
                    <a:pt x="301" y="983"/>
                  </a:lnTo>
                  <a:lnTo>
                    <a:pt x="271" y="974"/>
                  </a:lnTo>
                  <a:lnTo>
                    <a:pt x="258" y="970"/>
                  </a:lnTo>
                  <a:lnTo>
                    <a:pt x="245" y="966"/>
                  </a:lnTo>
                  <a:lnTo>
                    <a:pt x="237" y="961"/>
                  </a:lnTo>
                  <a:lnTo>
                    <a:pt x="229" y="957"/>
                  </a:lnTo>
                  <a:lnTo>
                    <a:pt x="224" y="953"/>
                  </a:lnTo>
                  <a:lnTo>
                    <a:pt x="220" y="949"/>
                  </a:lnTo>
                  <a:lnTo>
                    <a:pt x="216" y="949"/>
                  </a:lnTo>
                  <a:lnTo>
                    <a:pt x="212" y="944"/>
                  </a:lnTo>
                  <a:lnTo>
                    <a:pt x="207" y="940"/>
                  </a:lnTo>
                  <a:lnTo>
                    <a:pt x="203" y="936"/>
                  </a:lnTo>
                  <a:lnTo>
                    <a:pt x="203" y="932"/>
                  </a:lnTo>
                  <a:lnTo>
                    <a:pt x="199" y="927"/>
                  </a:lnTo>
                  <a:lnTo>
                    <a:pt x="199" y="923"/>
                  </a:lnTo>
                  <a:lnTo>
                    <a:pt x="199" y="915"/>
                  </a:lnTo>
                  <a:lnTo>
                    <a:pt x="195" y="906"/>
                  </a:lnTo>
                  <a:lnTo>
                    <a:pt x="195" y="898"/>
                  </a:lnTo>
                  <a:lnTo>
                    <a:pt x="195" y="894"/>
                  </a:lnTo>
                  <a:lnTo>
                    <a:pt x="195" y="885"/>
                  </a:lnTo>
                  <a:lnTo>
                    <a:pt x="195" y="877"/>
                  </a:lnTo>
                  <a:lnTo>
                    <a:pt x="195" y="843"/>
                  </a:lnTo>
                  <a:lnTo>
                    <a:pt x="195" y="834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5" y="822"/>
                  </a:lnTo>
                  <a:lnTo>
                    <a:pt x="195" y="813"/>
                  </a:lnTo>
                  <a:lnTo>
                    <a:pt x="190" y="813"/>
                  </a:lnTo>
                  <a:lnTo>
                    <a:pt x="190" y="809"/>
                  </a:lnTo>
                  <a:lnTo>
                    <a:pt x="190" y="805"/>
                  </a:lnTo>
                  <a:lnTo>
                    <a:pt x="186" y="805"/>
                  </a:lnTo>
                  <a:lnTo>
                    <a:pt x="186" y="800"/>
                  </a:lnTo>
                  <a:lnTo>
                    <a:pt x="182" y="796"/>
                  </a:lnTo>
                  <a:lnTo>
                    <a:pt x="178" y="796"/>
                  </a:lnTo>
                  <a:lnTo>
                    <a:pt x="174" y="792"/>
                  </a:lnTo>
                  <a:lnTo>
                    <a:pt x="169" y="792"/>
                  </a:lnTo>
                  <a:lnTo>
                    <a:pt x="161" y="788"/>
                  </a:lnTo>
                  <a:lnTo>
                    <a:pt x="157" y="788"/>
                  </a:lnTo>
                  <a:lnTo>
                    <a:pt x="152" y="784"/>
                  </a:lnTo>
                  <a:lnTo>
                    <a:pt x="144" y="784"/>
                  </a:lnTo>
                  <a:lnTo>
                    <a:pt x="131" y="784"/>
                  </a:lnTo>
                  <a:lnTo>
                    <a:pt x="123" y="779"/>
                  </a:lnTo>
                  <a:lnTo>
                    <a:pt x="114" y="779"/>
                  </a:lnTo>
                  <a:lnTo>
                    <a:pt x="106" y="779"/>
                  </a:lnTo>
                  <a:lnTo>
                    <a:pt x="89" y="775"/>
                  </a:lnTo>
                  <a:lnTo>
                    <a:pt x="59" y="775"/>
                  </a:lnTo>
                  <a:lnTo>
                    <a:pt x="34" y="775"/>
                  </a:lnTo>
                  <a:lnTo>
                    <a:pt x="25" y="771"/>
                  </a:lnTo>
                  <a:lnTo>
                    <a:pt x="13" y="771"/>
                  </a:lnTo>
                  <a:lnTo>
                    <a:pt x="8" y="771"/>
                  </a:lnTo>
                  <a:lnTo>
                    <a:pt x="8" y="767"/>
                  </a:lnTo>
                  <a:lnTo>
                    <a:pt x="17" y="754"/>
                  </a:lnTo>
                  <a:lnTo>
                    <a:pt x="21" y="745"/>
                  </a:lnTo>
                  <a:lnTo>
                    <a:pt x="25" y="737"/>
                  </a:lnTo>
                  <a:lnTo>
                    <a:pt x="30" y="733"/>
                  </a:lnTo>
                  <a:lnTo>
                    <a:pt x="30" y="728"/>
                  </a:lnTo>
                  <a:lnTo>
                    <a:pt x="30" y="724"/>
                  </a:lnTo>
                  <a:lnTo>
                    <a:pt x="34" y="720"/>
                  </a:lnTo>
                  <a:lnTo>
                    <a:pt x="34" y="703"/>
                  </a:lnTo>
                  <a:lnTo>
                    <a:pt x="38" y="695"/>
                  </a:lnTo>
                  <a:lnTo>
                    <a:pt x="38" y="690"/>
                  </a:lnTo>
                  <a:lnTo>
                    <a:pt x="42" y="678"/>
                  </a:lnTo>
                  <a:lnTo>
                    <a:pt x="46" y="665"/>
                  </a:lnTo>
                  <a:lnTo>
                    <a:pt x="46" y="661"/>
                  </a:lnTo>
                  <a:lnTo>
                    <a:pt x="51" y="657"/>
                  </a:lnTo>
                  <a:lnTo>
                    <a:pt x="51" y="648"/>
                  </a:lnTo>
                  <a:lnTo>
                    <a:pt x="55" y="644"/>
                  </a:lnTo>
                  <a:lnTo>
                    <a:pt x="55" y="640"/>
                  </a:lnTo>
                  <a:lnTo>
                    <a:pt x="55" y="635"/>
                  </a:lnTo>
                  <a:lnTo>
                    <a:pt x="55" y="631"/>
                  </a:lnTo>
                  <a:lnTo>
                    <a:pt x="51" y="627"/>
                  </a:lnTo>
                  <a:lnTo>
                    <a:pt x="51" y="623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2" y="618"/>
                  </a:lnTo>
                  <a:lnTo>
                    <a:pt x="30" y="614"/>
                  </a:lnTo>
                  <a:lnTo>
                    <a:pt x="25" y="610"/>
                  </a:lnTo>
                  <a:lnTo>
                    <a:pt x="21" y="610"/>
                  </a:lnTo>
                  <a:lnTo>
                    <a:pt x="21" y="606"/>
                  </a:lnTo>
                  <a:lnTo>
                    <a:pt x="17" y="601"/>
                  </a:lnTo>
                  <a:lnTo>
                    <a:pt x="17" y="597"/>
                  </a:lnTo>
                  <a:lnTo>
                    <a:pt x="13" y="593"/>
                  </a:lnTo>
                  <a:lnTo>
                    <a:pt x="8" y="585"/>
                  </a:lnTo>
                  <a:lnTo>
                    <a:pt x="8" y="576"/>
                  </a:lnTo>
                  <a:lnTo>
                    <a:pt x="4" y="572"/>
                  </a:lnTo>
                  <a:lnTo>
                    <a:pt x="4" y="559"/>
                  </a:lnTo>
                  <a:lnTo>
                    <a:pt x="0" y="555"/>
                  </a:lnTo>
                  <a:lnTo>
                    <a:pt x="0" y="551"/>
                  </a:lnTo>
                  <a:close/>
                  <a:moveTo>
                    <a:pt x="610" y="788"/>
                  </a:moveTo>
                  <a:lnTo>
                    <a:pt x="614" y="788"/>
                  </a:lnTo>
                  <a:lnTo>
                    <a:pt x="618" y="792"/>
                  </a:lnTo>
                  <a:lnTo>
                    <a:pt x="622" y="792"/>
                  </a:lnTo>
                  <a:lnTo>
                    <a:pt x="626" y="796"/>
                  </a:lnTo>
                  <a:lnTo>
                    <a:pt x="635" y="800"/>
                  </a:lnTo>
                  <a:lnTo>
                    <a:pt x="639" y="805"/>
                  </a:lnTo>
                  <a:lnTo>
                    <a:pt x="643" y="809"/>
                  </a:lnTo>
                  <a:lnTo>
                    <a:pt x="652" y="813"/>
                  </a:lnTo>
                  <a:lnTo>
                    <a:pt x="656" y="813"/>
                  </a:lnTo>
                  <a:lnTo>
                    <a:pt x="660" y="813"/>
                  </a:lnTo>
                  <a:lnTo>
                    <a:pt x="665" y="813"/>
                  </a:lnTo>
                  <a:lnTo>
                    <a:pt x="673" y="817"/>
                  </a:lnTo>
                  <a:lnTo>
                    <a:pt x="677" y="817"/>
                  </a:lnTo>
                  <a:lnTo>
                    <a:pt x="682" y="817"/>
                  </a:lnTo>
                  <a:lnTo>
                    <a:pt x="682" y="822"/>
                  </a:lnTo>
                  <a:lnTo>
                    <a:pt x="686" y="822"/>
                  </a:lnTo>
                  <a:lnTo>
                    <a:pt x="686" y="826"/>
                  </a:lnTo>
                  <a:lnTo>
                    <a:pt x="690" y="843"/>
                  </a:lnTo>
                  <a:lnTo>
                    <a:pt x="690" y="851"/>
                  </a:lnTo>
                  <a:lnTo>
                    <a:pt x="694" y="855"/>
                  </a:lnTo>
                  <a:lnTo>
                    <a:pt x="698" y="864"/>
                  </a:lnTo>
                  <a:lnTo>
                    <a:pt x="698" y="868"/>
                  </a:lnTo>
                  <a:lnTo>
                    <a:pt x="703" y="872"/>
                  </a:lnTo>
                  <a:lnTo>
                    <a:pt x="707" y="877"/>
                  </a:lnTo>
                  <a:lnTo>
                    <a:pt x="711" y="881"/>
                  </a:lnTo>
                  <a:lnTo>
                    <a:pt x="715" y="885"/>
                  </a:lnTo>
                  <a:lnTo>
                    <a:pt x="720" y="889"/>
                  </a:lnTo>
                  <a:lnTo>
                    <a:pt x="724" y="889"/>
                  </a:lnTo>
                  <a:lnTo>
                    <a:pt x="728" y="894"/>
                  </a:lnTo>
                  <a:lnTo>
                    <a:pt x="737" y="894"/>
                  </a:lnTo>
                  <a:lnTo>
                    <a:pt x="741" y="898"/>
                  </a:lnTo>
                  <a:lnTo>
                    <a:pt x="745" y="898"/>
                  </a:lnTo>
                  <a:lnTo>
                    <a:pt x="753" y="898"/>
                  </a:lnTo>
                  <a:lnTo>
                    <a:pt x="762" y="898"/>
                  </a:lnTo>
                  <a:lnTo>
                    <a:pt x="766" y="898"/>
                  </a:lnTo>
                  <a:lnTo>
                    <a:pt x="787" y="894"/>
                  </a:lnTo>
                  <a:lnTo>
                    <a:pt x="813" y="894"/>
                  </a:lnTo>
                  <a:lnTo>
                    <a:pt x="830" y="894"/>
                  </a:lnTo>
                  <a:lnTo>
                    <a:pt x="847" y="889"/>
                  </a:lnTo>
                  <a:lnTo>
                    <a:pt x="851" y="889"/>
                  </a:lnTo>
                  <a:lnTo>
                    <a:pt x="855" y="889"/>
                  </a:lnTo>
                  <a:lnTo>
                    <a:pt x="859" y="889"/>
                  </a:lnTo>
                  <a:lnTo>
                    <a:pt x="868" y="894"/>
                  </a:lnTo>
                  <a:lnTo>
                    <a:pt x="876" y="894"/>
                  </a:lnTo>
                  <a:lnTo>
                    <a:pt x="880" y="894"/>
                  </a:lnTo>
                  <a:lnTo>
                    <a:pt x="885" y="889"/>
                  </a:lnTo>
                  <a:lnTo>
                    <a:pt x="889" y="889"/>
                  </a:lnTo>
                  <a:lnTo>
                    <a:pt x="893" y="889"/>
                  </a:lnTo>
                  <a:lnTo>
                    <a:pt x="897" y="885"/>
                  </a:lnTo>
                  <a:lnTo>
                    <a:pt x="897" y="877"/>
                  </a:lnTo>
                  <a:lnTo>
                    <a:pt x="902" y="872"/>
                  </a:lnTo>
                  <a:lnTo>
                    <a:pt x="902" y="864"/>
                  </a:lnTo>
                  <a:lnTo>
                    <a:pt x="906" y="864"/>
                  </a:lnTo>
                  <a:lnTo>
                    <a:pt x="906" y="855"/>
                  </a:lnTo>
                  <a:lnTo>
                    <a:pt x="910" y="855"/>
                  </a:lnTo>
                  <a:lnTo>
                    <a:pt x="910" y="851"/>
                  </a:lnTo>
                  <a:lnTo>
                    <a:pt x="910" y="847"/>
                  </a:lnTo>
                  <a:lnTo>
                    <a:pt x="910" y="843"/>
                  </a:lnTo>
                  <a:lnTo>
                    <a:pt x="910" y="839"/>
                  </a:lnTo>
                  <a:lnTo>
                    <a:pt x="910" y="834"/>
                  </a:lnTo>
                  <a:lnTo>
                    <a:pt x="906" y="830"/>
                  </a:lnTo>
                  <a:lnTo>
                    <a:pt x="906" y="826"/>
                  </a:lnTo>
                  <a:lnTo>
                    <a:pt x="902" y="822"/>
                  </a:lnTo>
                  <a:lnTo>
                    <a:pt x="893" y="817"/>
                  </a:lnTo>
                  <a:lnTo>
                    <a:pt x="893" y="813"/>
                  </a:lnTo>
                  <a:lnTo>
                    <a:pt x="893" y="809"/>
                  </a:lnTo>
                  <a:lnTo>
                    <a:pt x="897" y="805"/>
                  </a:lnTo>
                  <a:lnTo>
                    <a:pt x="906" y="800"/>
                  </a:lnTo>
                  <a:lnTo>
                    <a:pt x="910" y="800"/>
                  </a:lnTo>
                  <a:lnTo>
                    <a:pt x="910" y="796"/>
                  </a:lnTo>
                  <a:lnTo>
                    <a:pt x="914" y="792"/>
                  </a:lnTo>
                  <a:lnTo>
                    <a:pt x="914" y="788"/>
                  </a:lnTo>
                  <a:lnTo>
                    <a:pt x="914" y="771"/>
                  </a:lnTo>
                  <a:lnTo>
                    <a:pt x="919" y="758"/>
                  </a:lnTo>
                  <a:lnTo>
                    <a:pt x="919" y="754"/>
                  </a:lnTo>
                  <a:lnTo>
                    <a:pt x="919" y="750"/>
                  </a:lnTo>
                  <a:lnTo>
                    <a:pt x="919" y="745"/>
                  </a:lnTo>
                  <a:lnTo>
                    <a:pt x="914" y="741"/>
                  </a:lnTo>
                  <a:lnTo>
                    <a:pt x="914" y="737"/>
                  </a:lnTo>
                  <a:lnTo>
                    <a:pt x="910" y="737"/>
                  </a:lnTo>
                  <a:lnTo>
                    <a:pt x="910" y="733"/>
                  </a:lnTo>
                  <a:lnTo>
                    <a:pt x="906" y="733"/>
                  </a:lnTo>
                  <a:lnTo>
                    <a:pt x="897" y="728"/>
                  </a:lnTo>
                  <a:lnTo>
                    <a:pt x="893" y="724"/>
                  </a:lnTo>
                  <a:lnTo>
                    <a:pt x="889" y="724"/>
                  </a:lnTo>
                  <a:lnTo>
                    <a:pt x="889" y="720"/>
                  </a:lnTo>
                  <a:lnTo>
                    <a:pt x="885" y="720"/>
                  </a:lnTo>
                  <a:lnTo>
                    <a:pt x="885" y="716"/>
                  </a:lnTo>
                  <a:lnTo>
                    <a:pt x="885" y="707"/>
                  </a:lnTo>
                  <a:lnTo>
                    <a:pt x="880" y="703"/>
                  </a:lnTo>
                  <a:lnTo>
                    <a:pt x="880" y="690"/>
                  </a:lnTo>
                  <a:lnTo>
                    <a:pt x="880" y="686"/>
                  </a:lnTo>
                  <a:lnTo>
                    <a:pt x="876" y="682"/>
                  </a:lnTo>
                  <a:lnTo>
                    <a:pt x="876" y="678"/>
                  </a:lnTo>
                  <a:lnTo>
                    <a:pt x="872" y="669"/>
                  </a:lnTo>
                  <a:lnTo>
                    <a:pt x="868" y="665"/>
                  </a:lnTo>
                  <a:lnTo>
                    <a:pt x="868" y="661"/>
                  </a:lnTo>
                  <a:lnTo>
                    <a:pt x="868" y="657"/>
                  </a:lnTo>
                  <a:lnTo>
                    <a:pt x="868" y="652"/>
                  </a:lnTo>
                  <a:lnTo>
                    <a:pt x="868" y="648"/>
                  </a:lnTo>
                  <a:lnTo>
                    <a:pt x="872" y="644"/>
                  </a:lnTo>
                  <a:lnTo>
                    <a:pt x="872" y="640"/>
                  </a:lnTo>
                  <a:lnTo>
                    <a:pt x="880" y="627"/>
                  </a:lnTo>
                  <a:lnTo>
                    <a:pt x="880" y="623"/>
                  </a:lnTo>
                  <a:lnTo>
                    <a:pt x="885" y="614"/>
                  </a:lnTo>
                  <a:lnTo>
                    <a:pt x="885" y="610"/>
                  </a:lnTo>
                  <a:lnTo>
                    <a:pt x="880" y="610"/>
                  </a:lnTo>
                  <a:lnTo>
                    <a:pt x="880" y="606"/>
                  </a:lnTo>
                  <a:lnTo>
                    <a:pt x="876" y="601"/>
                  </a:lnTo>
                  <a:lnTo>
                    <a:pt x="872" y="597"/>
                  </a:lnTo>
                  <a:lnTo>
                    <a:pt x="864" y="597"/>
                  </a:lnTo>
                  <a:lnTo>
                    <a:pt x="855" y="593"/>
                  </a:lnTo>
                  <a:lnTo>
                    <a:pt x="851" y="589"/>
                  </a:lnTo>
                  <a:lnTo>
                    <a:pt x="847" y="589"/>
                  </a:lnTo>
                  <a:lnTo>
                    <a:pt x="842" y="589"/>
                  </a:lnTo>
                  <a:lnTo>
                    <a:pt x="838" y="589"/>
                  </a:lnTo>
                  <a:lnTo>
                    <a:pt x="834" y="589"/>
                  </a:lnTo>
                  <a:lnTo>
                    <a:pt x="830" y="589"/>
                  </a:lnTo>
                  <a:lnTo>
                    <a:pt x="825" y="593"/>
                  </a:lnTo>
                  <a:lnTo>
                    <a:pt x="821" y="593"/>
                  </a:lnTo>
                  <a:lnTo>
                    <a:pt x="821" y="597"/>
                  </a:lnTo>
                  <a:lnTo>
                    <a:pt x="817" y="597"/>
                  </a:lnTo>
                  <a:lnTo>
                    <a:pt x="809" y="606"/>
                  </a:lnTo>
                  <a:lnTo>
                    <a:pt x="804" y="610"/>
                  </a:lnTo>
                  <a:lnTo>
                    <a:pt x="800" y="614"/>
                  </a:lnTo>
                  <a:lnTo>
                    <a:pt x="796" y="614"/>
                  </a:lnTo>
                  <a:lnTo>
                    <a:pt x="792" y="614"/>
                  </a:lnTo>
                  <a:lnTo>
                    <a:pt x="787" y="614"/>
                  </a:lnTo>
                  <a:lnTo>
                    <a:pt x="783" y="614"/>
                  </a:lnTo>
                  <a:lnTo>
                    <a:pt x="779" y="614"/>
                  </a:lnTo>
                  <a:lnTo>
                    <a:pt x="775" y="610"/>
                  </a:lnTo>
                  <a:lnTo>
                    <a:pt x="770" y="606"/>
                  </a:lnTo>
                  <a:lnTo>
                    <a:pt x="766" y="606"/>
                  </a:lnTo>
                  <a:lnTo>
                    <a:pt x="766" y="601"/>
                  </a:lnTo>
                  <a:lnTo>
                    <a:pt x="762" y="597"/>
                  </a:lnTo>
                  <a:lnTo>
                    <a:pt x="758" y="597"/>
                  </a:lnTo>
                  <a:lnTo>
                    <a:pt x="753" y="597"/>
                  </a:lnTo>
                  <a:lnTo>
                    <a:pt x="749" y="601"/>
                  </a:lnTo>
                  <a:lnTo>
                    <a:pt x="749" y="606"/>
                  </a:lnTo>
                  <a:lnTo>
                    <a:pt x="745" y="606"/>
                  </a:lnTo>
                  <a:lnTo>
                    <a:pt x="732" y="623"/>
                  </a:lnTo>
                  <a:lnTo>
                    <a:pt x="724" y="635"/>
                  </a:lnTo>
                  <a:lnTo>
                    <a:pt x="720" y="640"/>
                  </a:lnTo>
                  <a:lnTo>
                    <a:pt x="715" y="644"/>
                  </a:lnTo>
                  <a:lnTo>
                    <a:pt x="715" y="648"/>
                  </a:lnTo>
                  <a:lnTo>
                    <a:pt x="711" y="648"/>
                  </a:lnTo>
                  <a:lnTo>
                    <a:pt x="707" y="652"/>
                  </a:lnTo>
                  <a:lnTo>
                    <a:pt x="698" y="657"/>
                  </a:lnTo>
                  <a:lnTo>
                    <a:pt x="694" y="657"/>
                  </a:lnTo>
                  <a:lnTo>
                    <a:pt x="673" y="665"/>
                  </a:lnTo>
                  <a:lnTo>
                    <a:pt x="665" y="669"/>
                  </a:lnTo>
                  <a:lnTo>
                    <a:pt x="660" y="673"/>
                  </a:lnTo>
                  <a:lnTo>
                    <a:pt x="656" y="678"/>
                  </a:lnTo>
                  <a:lnTo>
                    <a:pt x="652" y="682"/>
                  </a:lnTo>
                  <a:lnTo>
                    <a:pt x="652" y="686"/>
                  </a:lnTo>
                  <a:lnTo>
                    <a:pt x="648" y="686"/>
                  </a:lnTo>
                  <a:lnTo>
                    <a:pt x="643" y="695"/>
                  </a:lnTo>
                  <a:lnTo>
                    <a:pt x="639" y="703"/>
                  </a:lnTo>
                  <a:lnTo>
                    <a:pt x="635" y="712"/>
                  </a:lnTo>
                  <a:lnTo>
                    <a:pt x="631" y="728"/>
                  </a:lnTo>
                  <a:lnTo>
                    <a:pt x="626" y="733"/>
                  </a:lnTo>
                  <a:lnTo>
                    <a:pt x="622" y="750"/>
                  </a:lnTo>
                  <a:lnTo>
                    <a:pt x="614" y="775"/>
                  </a:lnTo>
                  <a:lnTo>
                    <a:pt x="610" y="784"/>
                  </a:lnTo>
                  <a:lnTo>
                    <a:pt x="610" y="788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5" name="Freeform 41"/>
            <p:cNvSpPr>
              <a:spLocks noEditPoints="1"/>
            </p:cNvSpPr>
            <p:nvPr/>
          </p:nvSpPr>
          <p:spPr bwMode="auto">
            <a:xfrm>
              <a:off x="1049097" y="2860163"/>
              <a:ext cx="499456" cy="527594"/>
            </a:xfrm>
            <a:custGeom>
              <a:avLst/>
              <a:gdLst>
                <a:gd name="T0" fmla="*/ 59 w 1575"/>
                <a:gd name="T1" fmla="*/ 1232 h 1663"/>
                <a:gd name="T2" fmla="*/ 177 w 1575"/>
                <a:gd name="T3" fmla="*/ 1143 h 1663"/>
                <a:gd name="T4" fmla="*/ 275 w 1575"/>
                <a:gd name="T5" fmla="*/ 1088 h 1663"/>
                <a:gd name="T6" fmla="*/ 461 w 1575"/>
                <a:gd name="T7" fmla="*/ 1050 h 1663"/>
                <a:gd name="T8" fmla="*/ 326 w 1575"/>
                <a:gd name="T9" fmla="*/ 893 h 1663"/>
                <a:gd name="T10" fmla="*/ 220 w 1575"/>
                <a:gd name="T11" fmla="*/ 753 h 1663"/>
                <a:gd name="T12" fmla="*/ 135 w 1575"/>
                <a:gd name="T13" fmla="*/ 766 h 1663"/>
                <a:gd name="T14" fmla="*/ 127 w 1575"/>
                <a:gd name="T15" fmla="*/ 740 h 1663"/>
                <a:gd name="T16" fmla="*/ 122 w 1575"/>
                <a:gd name="T17" fmla="*/ 626 h 1663"/>
                <a:gd name="T18" fmla="*/ 118 w 1575"/>
                <a:gd name="T19" fmla="*/ 525 h 1663"/>
                <a:gd name="T20" fmla="*/ 173 w 1575"/>
                <a:gd name="T21" fmla="*/ 444 h 1663"/>
                <a:gd name="T22" fmla="*/ 165 w 1575"/>
                <a:gd name="T23" fmla="*/ 364 h 1663"/>
                <a:gd name="T24" fmla="*/ 165 w 1575"/>
                <a:gd name="T25" fmla="*/ 275 h 1663"/>
                <a:gd name="T26" fmla="*/ 245 w 1575"/>
                <a:gd name="T27" fmla="*/ 232 h 1663"/>
                <a:gd name="T28" fmla="*/ 321 w 1575"/>
                <a:gd name="T29" fmla="*/ 224 h 1663"/>
                <a:gd name="T30" fmla="*/ 385 w 1575"/>
                <a:gd name="T31" fmla="*/ 207 h 1663"/>
                <a:gd name="T32" fmla="*/ 465 w 1575"/>
                <a:gd name="T33" fmla="*/ 67 h 1663"/>
                <a:gd name="T34" fmla="*/ 626 w 1575"/>
                <a:gd name="T35" fmla="*/ 12 h 1663"/>
                <a:gd name="T36" fmla="*/ 702 w 1575"/>
                <a:gd name="T37" fmla="*/ 42 h 1663"/>
                <a:gd name="T38" fmla="*/ 711 w 1575"/>
                <a:gd name="T39" fmla="*/ 156 h 1663"/>
                <a:gd name="T40" fmla="*/ 813 w 1575"/>
                <a:gd name="T41" fmla="*/ 216 h 1663"/>
                <a:gd name="T42" fmla="*/ 1079 w 1575"/>
                <a:gd name="T43" fmla="*/ 262 h 1663"/>
                <a:gd name="T44" fmla="*/ 1177 w 1575"/>
                <a:gd name="T45" fmla="*/ 287 h 1663"/>
                <a:gd name="T46" fmla="*/ 1253 w 1575"/>
                <a:gd name="T47" fmla="*/ 359 h 1663"/>
                <a:gd name="T48" fmla="*/ 1227 w 1575"/>
                <a:gd name="T49" fmla="*/ 427 h 1663"/>
                <a:gd name="T50" fmla="*/ 1232 w 1575"/>
                <a:gd name="T51" fmla="*/ 580 h 1663"/>
                <a:gd name="T52" fmla="*/ 1240 w 1575"/>
                <a:gd name="T53" fmla="*/ 690 h 1663"/>
                <a:gd name="T54" fmla="*/ 1257 w 1575"/>
                <a:gd name="T55" fmla="*/ 800 h 1663"/>
                <a:gd name="T56" fmla="*/ 1562 w 1575"/>
                <a:gd name="T57" fmla="*/ 834 h 1663"/>
                <a:gd name="T58" fmla="*/ 1570 w 1575"/>
                <a:gd name="T59" fmla="*/ 884 h 1663"/>
                <a:gd name="T60" fmla="*/ 1549 w 1575"/>
                <a:gd name="T61" fmla="*/ 939 h 1663"/>
                <a:gd name="T62" fmla="*/ 1426 w 1575"/>
                <a:gd name="T63" fmla="*/ 914 h 1663"/>
                <a:gd name="T64" fmla="*/ 1329 w 1575"/>
                <a:gd name="T65" fmla="*/ 910 h 1663"/>
                <a:gd name="T66" fmla="*/ 1299 w 1575"/>
                <a:gd name="T67" fmla="*/ 961 h 1663"/>
                <a:gd name="T68" fmla="*/ 1299 w 1575"/>
                <a:gd name="T69" fmla="*/ 1088 h 1663"/>
                <a:gd name="T70" fmla="*/ 1329 w 1575"/>
                <a:gd name="T71" fmla="*/ 1160 h 1663"/>
                <a:gd name="T72" fmla="*/ 1397 w 1575"/>
                <a:gd name="T73" fmla="*/ 1240 h 1663"/>
                <a:gd name="T74" fmla="*/ 1473 w 1575"/>
                <a:gd name="T75" fmla="*/ 1316 h 1663"/>
                <a:gd name="T76" fmla="*/ 1422 w 1575"/>
                <a:gd name="T77" fmla="*/ 1388 h 1663"/>
                <a:gd name="T78" fmla="*/ 1329 w 1575"/>
                <a:gd name="T79" fmla="*/ 1443 h 1663"/>
                <a:gd name="T80" fmla="*/ 1265 w 1575"/>
                <a:gd name="T81" fmla="*/ 1528 h 1663"/>
                <a:gd name="T82" fmla="*/ 923 w 1575"/>
                <a:gd name="T83" fmla="*/ 1490 h 1663"/>
                <a:gd name="T84" fmla="*/ 834 w 1575"/>
                <a:gd name="T85" fmla="*/ 1486 h 1663"/>
                <a:gd name="T86" fmla="*/ 686 w 1575"/>
                <a:gd name="T87" fmla="*/ 1545 h 1663"/>
                <a:gd name="T88" fmla="*/ 546 w 1575"/>
                <a:gd name="T89" fmla="*/ 1596 h 1663"/>
                <a:gd name="T90" fmla="*/ 321 w 1575"/>
                <a:gd name="T91" fmla="*/ 1642 h 1663"/>
                <a:gd name="T92" fmla="*/ 186 w 1575"/>
                <a:gd name="T93" fmla="*/ 1617 h 1663"/>
                <a:gd name="T94" fmla="*/ 76 w 1575"/>
                <a:gd name="T95" fmla="*/ 1591 h 1663"/>
                <a:gd name="T96" fmla="*/ 8 w 1575"/>
                <a:gd name="T97" fmla="*/ 1418 h 1663"/>
                <a:gd name="T98" fmla="*/ 800 w 1575"/>
                <a:gd name="T99" fmla="*/ 1050 h 1663"/>
                <a:gd name="T100" fmla="*/ 829 w 1575"/>
                <a:gd name="T101" fmla="*/ 1164 h 1663"/>
                <a:gd name="T102" fmla="*/ 923 w 1575"/>
                <a:gd name="T103" fmla="*/ 1219 h 1663"/>
                <a:gd name="T104" fmla="*/ 1033 w 1575"/>
                <a:gd name="T105" fmla="*/ 1210 h 1663"/>
                <a:gd name="T106" fmla="*/ 1096 w 1575"/>
                <a:gd name="T107" fmla="*/ 1265 h 1663"/>
                <a:gd name="T108" fmla="*/ 1147 w 1575"/>
                <a:gd name="T109" fmla="*/ 1274 h 1663"/>
                <a:gd name="T110" fmla="*/ 1287 w 1575"/>
                <a:gd name="T111" fmla="*/ 1223 h 1663"/>
                <a:gd name="T112" fmla="*/ 1223 w 1575"/>
                <a:gd name="T113" fmla="*/ 1164 h 1663"/>
                <a:gd name="T114" fmla="*/ 1151 w 1575"/>
                <a:gd name="T115" fmla="*/ 1079 h 1663"/>
                <a:gd name="T116" fmla="*/ 1109 w 1575"/>
                <a:gd name="T117" fmla="*/ 1058 h 1663"/>
                <a:gd name="T118" fmla="*/ 1075 w 1575"/>
                <a:gd name="T119" fmla="*/ 990 h 1663"/>
                <a:gd name="T120" fmla="*/ 1045 w 1575"/>
                <a:gd name="T121" fmla="*/ 931 h 1663"/>
                <a:gd name="T122" fmla="*/ 944 w 1575"/>
                <a:gd name="T123" fmla="*/ 948 h 1663"/>
                <a:gd name="T124" fmla="*/ 796 w 1575"/>
                <a:gd name="T125" fmla="*/ 1024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663">
                  <a:moveTo>
                    <a:pt x="4" y="1321"/>
                  </a:moveTo>
                  <a:lnTo>
                    <a:pt x="0" y="1316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8" y="1304"/>
                  </a:lnTo>
                  <a:lnTo>
                    <a:pt x="8" y="1299"/>
                  </a:lnTo>
                  <a:lnTo>
                    <a:pt x="12" y="1287"/>
                  </a:lnTo>
                  <a:lnTo>
                    <a:pt x="21" y="1278"/>
                  </a:lnTo>
                  <a:lnTo>
                    <a:pt x="25" y="1270"/>
                  </a:lnTo>
                  <a:lnTo>
                    <a:pt x="29" y="1261"/>
                  </a:lnTo>
                  <a:lnTo>
                    <a:pt x="38" y="1257"/>
                  </a:lnTo>
                  <a:lnTo>
                    <a:pt x="42" y="1249"/>
                  </a:lnTo>
                  <a:lnTo>
                    <a:pt x="50" y="1240"/>
                  </a:lnTo>
                  <a:lnTo>
                    <a:pt x="59" y="1232"/>
                  </a:lnTo>
                  <a:lnTo>
                    <a:pt x="67" y="1227"/>
                  </a:lnTo>
                  <a:lnTo>
                    <a:pt x="76" y="1219"/>
                  </a:lnTo>
                  <a:lnTo>
                    <a:pt x="84" y="1210"/>
                  </a:lnTo>
                  <a:lnTo>
                    <a:pt x="89" y="1210"/>
                  </a:lnTo>
                  <a:lnTo>
                    <a:pt x="93" y="1206"/>
                  </a:lnTo>
                  <a:lnTo>
                    <a:pt x="101" y="1202"/>
                  </a:lnTo>
                  <a:lnTo>
                    <a:pt x="122" y="1189"/>
                  </a:lnTo>
                  <a:lnTo>
                    <a:pt x="131" y="1181"/>
                  </a:lnTo>
                  <a:lnTo>
                    <a:pt x="139" y="1177"/>
                  </a:lnTo>
                  <a:lnTo>
                    <a:pt x="144" y="1172"/>
                  </a:lnTo>
                  <a:lnTo>
                    <a:pt x="152" y="1164"/>
                  </a:lnTo>
                  <a:lnTo>
                    <a:pt x="156" y="1160"/>
                  </a:lnTo>
                  <a:lnTo>
                    <a:pt x="165" y="1155"/>
                  </a:lnTo>
                  <a:lnTo>
                    <a:pt x="177" y="1143"/>
                  </a:lnTo>
                  <a:lnTo>
                    <a:pt x="186" y="1134"/>
                  </a:lnTo>
                  <a:lnTo>
                    <a:pt x="190" y="1130"/>
                  </a:lnTo>
                  <a:lnTo>
                    <a:pt x="203" y="1113"/>
                  </a:lnTo>
                  <a:lnTo>
                    <a:pt x="207" y="1109"/>
                  </a:lnTo>
                  <a:lnTo>
                    <a:pt x="211" y="1105"/>
                  </a:lnTo>
                  <a:lnTo>
                    <a:pt x="216" y="1100"/>
                  </a:lnTo>
                  <a:lnTo>
                    <a:pt x="220" y="1096"/>
                  </a:lnTo>
                  <a:lnTo>
                    <a:pt x="228" y="1096"/>
                  </a:lnTo>
                  <a:lnTo>
                    <a:pt x="233" y="1096"/>
                  </a:lnTo>
                  <a:lnTo>
                    <a:pt x="237" y="1092"/>
                  </a:lnTo>
                  <a:lnTo>
                    <a:pt x="241" y="1092"/>
                  </a:lnTo>
                  <a:lnTo>
                    <a:pt x="249" y="1092"/>
                  </a:lnTo>
                  <a:lnTo>
                    <a:pt x="258" y="1092"/>
                  </a:lnTo>
                  <a:lnTo>
                    <a:pt x="275" y="1088"/>
                  </a:lnTo>
                  <a:lnTo>
                    <a:pt x="296" y="1088"/>
                  </a:lnTo>
                  <a:lnTo>
                    <a:pt x="402" y="1083"/>
                  </a:lnTo>
                  <a:lnTo>
                    <a:pt x="419" y="1079"/>
                  </a:lnTo>
                  <a:lnTo>
                    <a:pt x="423" y="1079"/>
                  </a:lnTo>
                  <a:lnTo>
                    <a:pt x="431" y="1079"/>
                  </a:lnTo>
                  <a:lnTo>
                    <a:pt x="436" y="1079"/>
                  </a:lnTo>
                  <a:lnTo>
                    <a:pt x="440" y="1079"/>
                  </a:lnTo>
                  <a:lnTo>
                    <a:pt x="448" y="1075"/>
                  </a:lnTo>
                  <a:lnTo>
                    <a:pt x="453" y="1075"/>
                  </a:lnTo>
                  <a:lnTo>
                    <a:pt x="453" y="1071"/>
                  </a:lnTo>
                  <a:lnTo>
                    <a:pt x="457" y="1066"/>
                  </a:lnTo>
                  <a:lnTo>
                    <a:pt x="461" y="1062"/>
                  </a:lnTo>
                  <a:lnTo>
                    <a:pt x="461" y="1054"/>
                  </a:lnTo>
                  <a:lnTo>
                    <a:pt x="461" y="1050"/>
                  </a:lnTo>
                  <a:lnTo>
                    <a:pt x="457" y="1045"/>
                  </a:lnTo>
                  <a:lnTo>
                    <a:pt x="453" y="1041"/>
                  </a:lnTo>
                  <a:lnTo>
                    <a:pt x="453" y="1033"/>
                  </a:lnTo>
                  <a:lnTo>
                    <a:pt x="448" y="1028"/>
                  </a:lnTo>
                  <a:lnTo>
                    <a:pt x="444" y="1024"/>
                  </a:lnTo>
                  <a:lnTo>
                    <a:pt x="440" y="1016"/>
                  </a:lnTo>
                  <a:lnTo>
                    <a:pt x="427" y="1003"/>
                  </a:lnTo>
                  <a:lnTo>
                    <a:pt x="419" y="995"/>
                  </a:lnTo>
                  <a:lnTo>
                    <a:pt x="398" y="969"/>
                  </a:lnTo>
                  <a:lnTo>
                    <a:pt x="381" y="948"/>
                  </a:lnTo>
                  <a:lnTo>
                    <a:pt x="368" y="935"/>
                  </a:lnTo>
                  <a:lnTo>
                    <a:pt x="360" y="927"/>
                  </a:lnTo>
                  <a:lnTo>
                    <a:pt x="338" y="906"/>
                  </a:lnTo>
                  <a:lnTo>
                    <a:pt x="326" y="893"/>
                  </a:lnTo>
                  <a:lnTo>
                    <a:pt x="313" y="880"/>
                  </a:lnTo>
                  <a:lnTo>
                    <a:pt x="300" y="868"/>
                  </a:lnTo>
                  <a:lnTo>
                    <a:pt x="296" y="859"/>
                  </a:lnTo>
                  <a:lnTo>
                    <a:pt x="283" y="846"/>
                  </a:lnTo>
                  <a:lnTo>
                    <a:pt x="271" y="825"/>
                  </a:lnTo>
                  <a:lnTo>
                    <a:pt x="262" y="812"/>
                  </a:lnTo>
                  <a:lnTo>
                    <a:pt x="258" y="808"/>
                  </a:lnTo>
                  <a:lnTo>
                    <a:pt x="254" y="800"/>
                  </a:lnTo>
                  <a:lnTo>
                    <a:pt x="249" y="791"/>
                  </a:lnTo>
                  <a:lnTo>
                    <a:pt x="241" y="779"/>
                  </a:lnTo>
                  <a:lnTo>
                    <a:pt x="233" y="770"/>
                  </a:lnTo>
                  <a:lnTo>
                    <a:pt x="228" y="762"/>
                  </a:lnTo>
                  <a:lnTo>
                    <a:pt x="224" y="757"/>
                  </a:lnTo>
                  <a:lnTo>
                    <a:pt x="220" y="753"/>
                  </a:lnTo>
                  <a:lnTo>
                    <a:pt x="216" y="753"/>
                  </a:lnTo>
                  <a:lnTo>
                    <a:pt x="211" y="749"/>
                  </a:lnTo>
                  <a:lnTo>
                    <a:pt x="203" y="749"/>
                  </a:lnTo>
                  <a:lnTo>
                    <a:pt x="199" y="749"/>
                  </a:lnTo>
                  <a:lnTo>
                    <a:pt x="194" y="749"/>
                  </a:lnTo>
                  <a:lnTo>
                    <a:pt x="186" y="749"/>
                  </a:lnTo>
                  <a:lnTo>
                    <a:pt x="182" y="753"/>
                  </a:lnTo>
                  <a:lnTo>
                    <a:pt x="177" y="753"/>
                  </a:lnTo>
                  <a:lnTo>
                    <a:pt x="165" y="757"/>
                  </a:lnTo>
                  <a:lnTo>
                    <a:pt x="161" y="762"/>
                  </a:lnTo>
                  <a:lnTo>
                    <a:pt x="152" y="762"/>
                  </a:lnTo>
                  <a:lnTo>
                    <a:pt x="148" y="766"/>
                  </a:lnTo>
                  <a:lnTo>
                    <a:pt x="144" y="766"/>
                  </a:lnTo>
                  <a:lnTo>
                    <a:pt x="135" y="766"/>
                  </a:lnTo>
                  <a:lnTo>
                    <a:pt x="131" y="766"/>
                  </a:lnTo>
                  <a:lnTo>
                    <a:pt x="127" y="762"/>
                  </a:lnTo>
                  <a:lnTo>
                    <a:pt x="122" y="762"/>
                  </a:lnTo>
                  <a:lnTo>
                    <a:pt x="118" y="762"/>
                  </a:lnTo>
                  <a:lnTo>
                    <a:pt x="114" y="757"/>
                  </a:lnTo>
                  <a:lnTo>
                    <a:pt x="110" y="757"/>
                  </a:lnTo>
                  <a:lnTo>
                    <a:pt x="110" y="753"/>
                  </a:lnTo>
                  <a:lnTo>
                    <a:pt x="106" y="749"/>
                  </a:lnTo>
                  <a:lnTo>
                    <a:pt x="110" y="745"/>
                  </a:lnTo>
                  <a:lnTo>
                    <a:pt x="114" y="745"/>
                  </a:lnTo>
                  <a:lnTo>
                    <a:pt x="118" y="745"/>
                  </a:lnTo>
                  <a:lnTo>
                    <a:pt x="122" y="745"/>
                  </a:lnTo>
                  <a:lnTo>
                    <a:pt x="127" y="745"/>
                  </a:lnTo>
                  <a:lnTo>
                    <a:pt x="127" y="740"/>
                  </a:lnTo>
                  <a:lnTo>
                    <a:pt x="131" y="736"/>
                  </a:lnTo>
                  <a:lnTo>
                    <a:pt x="131" y="732"/>
                  </a:lnTo>
                  <a:lnTo>
                    <a:pt x="131" y="728"/>
                  </a:lnTo>
                  <a:lnTo>
                    <a:pt x="131" y="724"/>
                  </a:lnTo>
                  <a:lnTo>
                    <a:pt x="131" y="719"/>
                  </a:lnTo>
                  <a:lnTo>
                    <a:pt x="131" y="707"/>
                  </a:lnTo>
                  <a:lnTo>
                    <a:pt x="131" y="702"/>
                  </a:lnTo>
                  <a:lnTo>
                    <a:pt x="131" y="694"/>
                  </a:lnTo>
                  <a:lnTo>
                    <a:pt x="127" y="677"/>
                  </a:lnTo>
                  <a:lnTo>
                    <a:pt x="127" y="673"/>
                  </a:lnTo>
                  <a:lnTo>
                    <a:pt x="122" y="664"/>
                  </a:lnTo>
                  <a:lnTo>
                    <a:pt x="122" y="660"/>
                  </a:lnTo>
                  <a:lnTo>
                    <a:pt x="122" y="652"/>
                  </a:lnTo>
                  <a:lnTo>
                    <a:pt x="122" y="626"/>
                  </a:lnTo>
                  <a:lnTo>
                    <a:pt x="118" y="601"/>
                  </a:lnTo>
                  <a:lnTo>
                    <a:pt x="118" y="592"/>
                  </a:lnTo>
                  <a:lnTo>
                    <a:pt x="118" y="584"/>
                  </a:lnTo>
                  <a:lnTo>
                    <a:pt x="114" y="571"/>
                  </a:lnTo>
                  <a:lnTo>
                    <a:pt x="114" y="567"/>
                  </a:lnTo>
                  <a:lnTo>
                    <a:pt x="110" y="563"/>
                  </a:lnTo>
                  <a:lnTo>
                    <a:pt x="110" y="558"/>
                  </a:lnTo>
                  <a:lnTo>
                    <a:pt x="110" y="554"/>
                  </a:lnTo>
                  <a:lnTo>
                    <a:pt x="110" y="550"/>
                  </a:lnTo>
                  <a:lnTo>
                    <a:pt x="110" y="541"/>
                  </a:lnTo>
                  <a:lnTo>
                    <a:pt x="110" y="537"/>
                  </a:lnTo>
                  <a:lnTo>
                    <a:pt x="114" y="533"/>
                  </a:lnTo>
                  <a:lnTo>
                    <a:pt x="114" y="529"/>
                  </a:lnTo>
                  <a:lnTo>
                    <a:pt x="118" y="525"/>
                  </a:lnTo>
                  <a:lnTo>
                    <a:pt x="122" y="520"/>
                  </a:lnTo>
                  <a:lnTo>
                    <a:pt x="127" y="512"/>
                  </a:lnTo>
                  <a:lnTo>
                    <a:pt x="139" y="503"/>
                  </a:lnTo>
                  <a:lnTo>
                    <a:pt x="144" y="499"/>
                  </a:lnTo>
                  <a:lnTo>
                    <a:pt x="148" y="491"/>
                  </a:lnTo>
                  <a:lnTo>
                    <a:pt x="152" y="486"/>
                  </a:lnTo>
                  <a:lnTo>
                    <a:pt x="152" y="482"/>
                  </a:lnTo>
                  <a:lnTo>
                    <a:pt x="156" y="478"/>
                  </a:lnTo>
                  <a:lnTo>
                    <a:pt x="161" y="465"/>
                  </a:lnTo>
                  <a:lnTo>
                    <a:pt x="165" y="461"/>
                  </a:lnTo>
                  <a:lnTo>
                    <a:pt x="165" y="457"/>
                  </a:lnTo>
                  <a:lnTo>
                    <a:pt x="169" y="453"/>
                  </a:lnTo>
                  <a:lnTo>
                    <a:pt x="169" y="448"/>
                  </a:lnTo>
                  <a:lnTo>
                    <a:pt x="173" y="444"/>
                  </a:lnTo>
                  <a:lnTo>
                    <a:pt x="182" y="431"/>
                  </a:lnTo>
                  <a:lnTo>
                    <a:pt x="186" y="431"/>
                  </a:lnTo>
                  <a:lnTo>
                    <a:pt x="186" y="427"/>
                  </a:lnTo>
                  <a:lnTo>
                    <a:pt x="190" y="423"/>
                  </a:lnTo>
                  <a:lnTo>
                    <a:pt x="190" y="414"/>
                  </a:lnTo>
                  <a:lnTo>
                    <a:pt x="190" y="410"/>
                  </a:lnTo>
                  <a:lnTo>
                    <a:pt x="190" y="406"/>
                  </a:lnTo>
                  <a:lnTo>
                    <a:pt x="190" y="402"/>
                  </a:lnTo>
                  <a:lnTo>
                    <a:pt x="186" y="393"/>
                  </a:lnTo>
                  <a:lnTo>
                    <a:pt x="182" y="385"/>
                  </a:lnTo>
                  <a:lnTo>
                    <a:pt x="177" y="381"/>
                  </a:lnTo>
                  <a:lnTo>
                    <a:pt x="173" y="376"/>
                  </a:lnTo>
                  <a:lnTo>
                    <a:pt x="169" y="372"/>
                  </a:lnTo>
                  <a:lnTo>
                    <a:pt x="165" y="364"/>
                  </a:lnTo>
                  <a:lnTo>
                    <a:pt x="161" y="355"/>
                  </a:lnTo>
                  <a:lnTo>
                    <a:pt x="156" y="343"/>
                  </a:lnTo>
                  <a:lnTo>
                    <a:pt x="152" y="334"/>
                  </a:lnTo>
                  <a:lnTo>
                    <a:pt x="148" y="326"/>
                  </a:lnTo>
                  <a:lnTo>
                    <a:pt x="148" y="321"/>
                  </a:lnTo>
                  <a:lnTo>
                    <a:pt x="148" y="317"/>
                  </a:lnTo>
                  <a:lnTo>
                    <a:pt x="148" y="309"/>
                  </a:lnTo>
                  <a:lnTo>
                    <a:pt x="148" y="304"/>
                  </a:lnTo>
                  <a:lnTo>
                    <a:pt x="152" y="300"/>
                  </a:lnTo>
                  <a:lnTo>
                    <a:pt x="152" y="296"/>
                  </a:lnTo>
                  <a:lnTo>
                    <a:pt x="156" y="287"/>
                  </a:lnTo>
                  <a:lnTo>
                    <a:pt x="156" y="283"/>
                  </a:lnTo>
                  <a:lnTo>
                    <a:pt x="161" y="279"/>
                  </a:lnTo>
                  <a:lnTo>
                    <a:pt x="165" y="275"/>
                  </a:lnTo>
                  <a:lnTo>
                    <a:pt x="165" y="271"/>
                  </a:lnTo>
                  <a:lnTo>
                    <a:pt x="169" y="271"/>
                  </a:lnTo>
                  <a:lnTo>
                    <a:pt x="173" y="266"/>
                  </a:lnTo>
                  <a:lnTo>
                    <a:pt x="177" y="262"/>
                  </a:lnTo>
                  <a:lnTo>
                    <a:pt x="186" y="258"/>
                  </a:lnTo>
                  <a:lnTo>
                    <a:pt x="194" y="254"/>
                  </a:lnTo>
                  <a:lnTo>
                    <a:pt x="199" y="249"/>
                  </a:lnTo>
                  <a:lnTo>
                    <a:pt x="211" y="245"/>
                  </a:lnTo>
                  <a:lnTo>
                    <a:pt x="220" y="241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7" y="232"/>
                  </a:lnTo>
                  <a:lnTo>
                    <a:pt x="245" y="232"/>
                  </a:lnTo>
                  <a:lnTo>
                    <a:pt x="249" y="232"/>
                  </a:lnTo>
                  <a:lnTo>
                    <a:pt x="254" y="232"/>
                  </a:lnTo>
                  <a:lnTo>
                    <a:pt x="262" y="232"/>
                  </a:lnTo>
                  <a:lnTo>
                    <a:pt x="266" y="237"/>
                  </a:lnTo>
                  <a:lnTo>
                    <a:pt x="275" y="237"/>
                  </a:lnTo>
                  <a:lnTo>
                    <a:pt x="292" y="245"/>
                  </a:lnTo>
                  <a:lnTo>
                    <a:pt x="296" y="245"/>
                  </a:lnTo>
                  <a:lnTo>
                    <a:pt x="300" y="249"/>
                  </a:lnTo>
                  <a:lnTo>
                    <a:pt x="304" y="249"/>
                  </a:lnTo>
                  <a:lnTo>
                    <a:pt x="309" y="249"/>
                  </a:lnTo>
                  <a:lnTo>
                    <a:pt x="313" y="245"/>
                  </a:lnTo>
                  <a:lnTo>
                    <a:pt x="317" y="241"/>
                  </a:lnTo>
                  <a:lnTo>
                    <a:pt x="321" y="228"/>
                  </a:lnTo>
                  <a:lnTo>
                    <a:pt x="321" y="224"/>
                  </a:lnTo>
                  <a:lnTo>
                    <a:pt x="326" y="224"/>
                  </a:lnTo>
                  <a:lnTo>
                    <a:pt x="326" y="220"/>
                  </a:lnTo>
                  <a:lnTo>
                    <a:pt x="330" y="220"/>
                  </a:lnTo>
                  <a:lnTo>
                    <a:pt x="334" y="220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60" y="220"/>
                  </a:lnTo>
                  <a:lnTo>
                    <a:pt x="364" y="220"/>
                  </a:lnTo>
                  <a:lnTo>
                    <a:pt x="368" y="220"/>
                  </a:lnTo>
                  <a:lnTo>
                    <a:pt x="372" y="220"/>
                  </a:lnTo>
                  <a:lnTo>
                    <a:pt x="376" y="216"/>
                  </a:lnTo>
                  <a:lnTo>
                    <a:pt x="381" y="216"/>
                  </a:lnTo>
                  <a:lnTo>
                    <a:pt x="381" y="211"/>
                  </a:lnTo>
                  <a:lnTo>
                    <a:pt x="385" y="207"/>
                  </a:lnTo>
                  <a:lnTo>
                    <a:pt x="389" y="203"/>
                  </a:lnTo>
                  <a:lnTo>
                    <a:pt x="393" y="203"/>
                  </a:lnTo>
                  <a:lnTo>
                    <a:pt x="398" y="194"/>
                  </a:lnTo>
                  <a:lnTo>
                    <a:pt x="402" y="186"/>
                  </a:lnTo>
                  <a:lnTo>
                    <a:pt x="406" y="177"/>
                  </a:lnTo>
                  <a:lnTo>
                    <a:pt x="410" y="169"/>
                  </a:lnTo>
                  <a:lnTo>
                    <a:pt x="427" y="131"/>
                  </a:lnTo>
                  <a:lnTo>
                    <a:pt x="436" y="118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8" y="93"/>
                  </a:lnTo>
                  <a:lnTo>
                    <a:pt x="453" y="84"/>
                  </a:lnTo>
                  <a:lnTo>
                    <a:pt x="461" y="76"/>
                  </a:lnTo>
                  <a:lnTo>
                    <a:pt x="465" y="67"/>
                  </a:lnTo>
                  <a:lnTo>
                    <a:pt x="474" y="59"/>
                  </a:lnTo>
                  <a:lnTo>
                    <a:pt x="487" y="42"/>
                  </a:lnTo>
                  <a:lnTo>
                    <a:pt x="495" y="29"/>
                  </a:lnTo>
                  <a:lnTo>
                    <a:pt x="503" y="21"/>
                  </a:lnTo>
                  <a:lnTo>
                    <a:pt x="512" y="8"/>
                  </a:lnTo>
                  <a:lnTo>
                    <a:pt x="520" y="0"/>
                  </a:lnTo>
                  <a:lnTo>
                    <a:pt x="520" y="4"/>
                  </a:lnTo>
                  <a:lnTo>
                    <a:pt x="525" y="4"/>
                  </a:lnTo>
                  <a:lnTo>
                    <a:pt x="537" y="4"/>
                  </a:lnTo>
                  <a:lnTo>
                    <a:pt x="546" y="8"/>
                  </a:lnTo>
                  <a:lnTo>
                    <a:pt x="571" y="8"/>
                  </a:lnTo>
                  <a:lnTo>
                    <a:pt x="601" y="8"/>
                  </a:lnTo>
                  <a:lnTo>
                    <a:pt x="618" y="12"/>
                  </a:lnTo>
                  <a:lnTo>
                    <a:pt x="626" y="12"/>
                  </a:lnTo>
                  <a:lnTo>
                    <a:pt x="635" y="12"/>
                  </a:lnTo>
                  <a:lnTo>
                    <a:pt x="643" y="17"/>
                  </a:lnTo>
                  <a:lnTo>
                    <a:pt x="656" y="17"/>
                  </a:lnTo>
                  <a:lnTo>
                    <a:pt x="664" y="17"/>
                  </a:lnTo>
                  <a:lnTo>
                    <a:pt x="669" y="21"/>
                  </a:lnTo>
                  <a:lnTo>
                    <a:pt x="673" y="21"/>
                  </a:lnTo>
                  <a:lnTo>
                    <a:pt x="681" y="25"/>
                  </a:lnTo>
                  <a:lnTo>
                    <a:pt x="686" y="25"/>
                  </a:lnTo>
                  <a:lnTo>
                    <a:pt x="690" y="29"/>
                  </a:lnTo>
                  <a:lnTo>
                    <a:pt x="694" y="29"/>
                  </a:lnTo>
                  <a:lnTo>
                    <a:pt x="698" y="33"/>
                  </a:lnTo>
                  <a:lnTo>
                    <a:pt x="698" y="38"/>
                  </a:lnTo>
                  <a:lnTo>
                    <a:pt x="702" y="38"/>
                  </a:lnTo>
                  <a:lnTo>
                    <a:pt x="702" y="42"/>
                  </a:lnTo>
                  <a:lnTo>
                    <a:pt x="702" y="46"/>
                  </a:lnTo>
                  <a:lnTo>
                    <a:pt x="707" y="46"/>
                  </a:lnTo>
                  <a:lnTo>
                    <a:pt x="707" y="55"/>
                  </a:lnTo>
                  <a:lnTo>
                    <a:pt x="707" y="59"/>
                  </a:lnTo>
                  <a:lnTo>
                    <a:pt x="707" y="63"/>
                  </a:lnTo>
                  <a:lnTo>
                    <a:pt x="707" y="67"/>
                  </a:lnTo>
                  <a:lnTo>
                    <a:pt x="707" y="76"/>
                  </a:lnTo>
                  <a:lnTo>
                    <a:pt x="707" y="110"/>
                  </a:lnTo>
                  <a:lnTo>
                    <a:pt x="707" y="118"/>
                  </a:lnTo>
                  <a:lnTo>
                    <a:pt x="707" y="127"/>
                  </a:lnTo>
                  <a:lnTo>
                    <a:pt x="707" y="131"/>
                  </a:lnTo>
                  <a:lnTo>
                    <a:pt x="707" y="139"/>
                  </a:lnTo>
                  <a:lnTo>
                    <a:pt x="711" y="148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7"/>
                  </a:lnTo>
                  <a:lnTo>
                    <a:pt x="728" y="182"/>
                  </a:lnTo>
                  <a:lnTo>
                    <a:pt x="732" y="182"/>
                  </a:lnTo>
                  <a:lnTo>
                    <a:pt x="736" y="186"/>
                  </a:lnTo>
                  <a:lnTo>
                    <a:pt x="741" y="190"/>
                  </a:lnTo>
                  <a:lnTo>
                    <a:pt x="749" y="194"/>
                  </a:lnTo>
                  <a:lnTo>
                    <a:pt x="757" y="199"/>
                  </a:lnTo>
                  <a:lnTo>
                    <a:pt x="770" y="203"/>
                  </a:lnTo>
                  <a:lnTo>
                    <a:pt x="783" y="207"/>
                  </a:lnTo>
                  <a:lnTo>
                    <a:pt x="813" y="216"/>
                  </a:lnTo>
                  <a:lnTo>
                    <a:pt x="846" y="228"/>
                  </a:lnTo>
                  <a:lnTo>
                    <a:pt x="872" y="237"/>
                  </a:lnTo>
                  <a:lnTo>
                    <a:pt x="893" y="241"/>
                  </a:lnTo>
                  <a:lnTo>
                    <a:pt x="906" y="245"/>
                  </a:lnTo>
                  <a:lnTo>
                    <a:pt x="940" y="254"/>
                  </a:lnTo>
                  <a:lnTo>
                    <a:pt x="956" y="258"/>
                  </a:lnTo>
                  <a:lnTo>
                    <a:pt x="969" y="262"/>
                  </a:lnTo>
                  <a:lnTo>
                    <a:pt x="978" y="262"/>
                  </a:lnTo>
                  <a:lnTo>
                    <a:pt x="986" y="266"/>
                  </a:lnTo>
                  <a:lnTo>
                    <a:pt x="995" y="266"/>
                  </a:lnTo>
                  <a:lnTo>
                    <a:pt x="1003" y="266"/>
                  </a:lnTo>
                  <a:lnTo>
                    <a:pt x="1028" y="266"/>
                  </a:lnTo>
                  <a:lnTo>
                    <a:pt x="1067" y="262"/>
                  </a:lnTo>
                  <a:lnTo>
                    <a:pt x="1079" y="262"/>
                  </a:lnTo>
                  <a:lnTo>
                    <a:pt x="1096" y="262"/>
                  </a:lnTo>
                  <a:lnTo>
                    <a:pt x="1109" y="262"/>
                  </a:lnTo>
                  <a:lnTo>
                    <a:pt x="1122" y="262"/>
                  </a:lnTo>
                  <a:lnTo>
                    <a:pt x="1126" y="262"/>
                  </a:lnTo>
                  <a:lnTo>
                    <a:pt x="1130" y="262"/>
                  </a:lnTo>
                  <a:lnTo>
                    <a:pt x="1134" y="262"/>
                  </a:lnTo>
                  <a:lnTo>
                    <a:pt x="1138" y="262"/>
                  </a:lnTo>
                  <a:lnTo>
                    <a:pt x="1143" y="262"/>
                  </a:lnTo>
                  <a:lnTo>
                    <a:pt x="1147" y="262"/>
                  </a:lnTo>
                  <a:lnTo>
                    <a:pt x="1151" y="266"/>
                  </a:lnTo>
                  <a:lnTo>
                    <a:pt x="1155" y="271"/>
                  </a:lnTo>
                  <a:lnTo>
                    <a:pt x="1164" y="275"/>
                  </a:lnTo>
                  <a:lnTo>
                    <a:pt x="1172" y="283"/>
                  </a:lnTo>
                  <a:lnTo>
                    <a:pt x="1177" y="287"/>
                  </a:lnTo>
                  <a:lnTo>
                    <a:pt x="1181" y="292"/>
                  </a:lnTo>
                  <a:lnTo>
                    <a:pt x="1194" y="309"/>
                  </a:lnTo>
                  <a:lnTo>
                    <a:pt x="1198" y="313"/>
                  </a:lnTo>
                  <a:lnTo>
                    <a:pt x="1202" y="317"/>
                  </a:lnTo>
                  <a:lnTo>
                    <a:pt x="1210" y="321"/>
                  </a:lnTo>
                  <a:lnTo>
                    <a:pt x="1215" y="326"/>
                  </a:lnTo>
                  <a:lnTo>
                    <a:pt x="1219" y="330"/>
                  </a:lnTo>
                  <a:lnTo>
                    <a:pt x="1223" y="330"/>
                  </a:lnTo>
                  <a:lnTo>
                    <a:pt x="1244" y="343"/>
                  </a:lnTo>
                  <a:lnTo>
                    <a:pt x="1249" y="347"/>
                  </a:lnTo>
                  <a:lnTo>
                    <a:pt x="1253" y="347"/>
                  </a:lnTo>
                  <a:lnTo>
                    <a:pt x="1253" y="351"/>
                  </a:lnTo>
                  <a:lnTo>
                    <a:pt x="1253" y="355"/>
                  </a:lnTo>
                  <a:lnTo>
                    <a:pt x="1253" y="359"/>
                  </a:lnTo>
                  <a:lnTo>
                    <a:pt x="1253" y="364"/>
                  </a:lnTo>
                  <a:lnTo>
                    <a:pt x="1249" y="364"/>
                  </a:lnTo>
                  <a:lnTo>
                    <a:pt x="1244" y="372"/>
                  </a:lnTo>
                  <a:lnTo>
                    <a:pt x="1240" y="376"/>
                  </a:lnTo>
                  <a:lnTo>
                    <a:pt x="1236" y="385"/>
                  </a:lnTo>
                  <a:lnTo>
                    <a:pt x="1232" y="389"/>
                  </a:lnTo>
                  <a:lnTo>
                    <a:pt x="1232" y="393"/>
                  </a:lnTo>
                  <a:lnTo>
                    <a:pt x="1227" y="398"/>
                  </a:lnTo>
                  <a:lnTo>
                    <a:pt x="1227" y="402"/>
                  </a:lnTo>
                  <a:lnTo>
                    <a:pt x="1227" y="406"/>
                  </a:lnTo>
                  <a:lnTo>
                    <a:pt x="1227" y="414"/>
                  </a:lnTo>
                  <a:lnTo>
                    <a:pt x="1227" y="419"/>
                  </a:lnTo>
                  <a:lnTo>
                    <a:pt x="1227" y="423"/>
                  </a:lnTo>
                  <a:lnTo>
                    <a:pt x="1227" y="427"/>
                  </a:lnTo>
                  <a:lnTo>
                    <a:pt x="1232" y="465"/>
                  </a:lnTo>
                  <a:lnTo>
                    <a:pt x="1236" y="470"/>
                  </a:lnTo>
                  <a:lnTo>
                    <a:pt x="1236" y="478"/>
                  </a:lnTo>
                  <a:lnTo>
                    <a:pt x="1236" y="482"/>
                  </a:lnTo>
                  <a:lnTo>
                    <a:pt x="1240" y="491"/>
                  </a:lnTo>
                  <a:lnTo>
                    <a:pt x="1244" y="495"/>
                  </a:lnTo>
                  <a:lnTo>
                    <a:pt x="1244" y="499"/>
                  </a:lnTo>
                  <a:lnTo>
                    <a:pt x="1244" y="503"/>
                  </a:lnTo>
                  <a:lnTo>
                    <a:pt x="1244" y="512"/>
                  </a:lnTo>
                  <a:lnTo>
                    <a:pt x="1244" y="520"/>
                  </a:lnTo>
                  <a:lnTo>
                    <a:pt x="1244" y="525"/>
                  </a:lnTo>
                  <a:lnTo>
                    <a:pt x="1240" y="533"/>
                  </a:lnTo>
                  <a:lnTo>
                    <a:pt x="1240" y="546"/>
                  </a:lnTo>
                  <a:lnTo>
                    <a:pt x="1232" y="580"/>
                  </a:lnTo>
                  <a:lnTo>
                    <a:pt x="1227" y="597"/>
                  </a:lnTo>
                  <a:lnTo>
                    <a:pt x="1227" y="601"/>
                  </a:lnTo>
                  <a:lnTo>
                    <a:pt x="1227" y="609"/>
                  </a:lnTo>
                  <a:lnTo>
                    <a:pt x="1227" y="618"/>
                  </a:lnTo>
                  <a:lnTo>
                    <a:pt x="1223" y="622"/>
                  </a:lnTo>
                  <a:lnTo>
                    <a:pt x="1227" y="630"/>
                  </a:lnTo>
                  <a:lnTo>
                    <a:pt x="1227" y="639"/>
                  </a:lnTo>
                  <a:lnTo>
                    <a:pt x="1227" y="656"/>
                  </a:lnTo>
                  <a:lnTo>
                    <a:pt x="1227" y="660"/>
                  </a:lnTo>
                  <a:lnTo>
                    <a:pt x="1232" y="669"/>
                  </a:lnTo>
                  <a:lnTo>
                    <a:pt x="1232" y="673"/>
                  </a:lnTo>
                  <a:lnTo>
                    <a:pt x="1236" y="677"/>
                  </a:lnTo>
                  <a:lnTo>
                    <a:pt x="1236" y="681"/>
                  </a:lnTo>
                  <a:lnTo>
                    <a:pt x="1240" y="690"/>
                  </a:lnTo>
                  <a:lnTo>
                    <a:pt x="1240" y="694"/>
                  </a:lnTo>
                  <a:lnTo>
                    <a:pt x="1240" y="698"/>
                  </a:lnTo>
                  <a:lnTo>
                    <a:pt x="1244" y="707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40"/>
                  </a:lnTo>
                  <a:lnTo>
                    <a:pt x="1244" y="745"/>
                  </a:lnTo>
                  <a:lnTo>
                    <a:pt x="1244" y="766"/>
                  </a:lnTo>
                  <a:lnTo>
                    <a:pt x="1244" y="774"/>
                  </a:lnTo>
                  <a:lnTo>
                    <a:pt x="1244" y="783"/>
                  </a:lnTo>
                  <a:lnTo>
                    <a:pt x="1244" y="787"/>
                  </a:lnTo>
                  <a:lnTo>
                    <a:pt x="1249" y="791"/>
                  </a:lnTo>
                  <a:lnTo>
                    <a:pt x="1253" y="796"/>
                  </a:lnTo>
                  <a:lnTo>
                    <a:pt x="1257" y="800"/>
                  </a:lnTo>
                  <a:lnTo>
                    <a:pt x="1261" y="800"/>
                  </a:lnTo>
                  <a:lnTo>
                    <a:pt x="1270" y="804"/>
                  </a:lnTo>
                  <a:lnTo>
                    <a:pt x="1278" y="804"/>
                  </a:lnTo>
                  <a:lnTo>
                    <a:pt x="1282" y="804"/>
                  </a:lnTo>
                  <a:lnTo>
                    <a:pt x="1291" y="808"/>
                  </a:lnTo>
                  <a:lnTo>
                    <a:pt x="1308" y="808"/>
                  </a:lnTo>
                  <a:lnTo>
                    <a:pt x="1337" y="812"/>
                  </a:lnTo>
                  <a:lnTo>
                    <a:pt x="1388" y="817"/>
                  </a:lnTo>
                  <a:lnTo>
                    <a:pt x="1431" y="821"/>
                  </a:lnTo>
                  <a:lnTo>
                    <a:pt x="1439" y="821"/>
                  </a:lnTo>
                  <a:lnTo>
                    <a:pt x="1481" y="825"/>
                  </a:lnTo>
                  <a:lnTo>
                    <a:pt x="1503" y="825"/>
                  </a:lnTo>
                  <a:lnTo>
                    <a:pt x="1532" y="829"/>
                  </a:lnTo>
                  <a:lnTo>
                    <a:pt x="1562" y="834"/>
                  </a:lnTo>
                  <a:lnTo>
                    <a:pt x="1566" y="834"/>
                  </a:lnTo>
                  <a:lnTo>
                    <a:pt x="1570" y="834"/>
                  </a:lnTo>
                  <a:lnTo>
                    <a:pt x="1575" y="834"/>
                  </a:lnTo>
                  <a:lnTo>
                    <a:pt x="1575" y="838"/>
                  </a:lnTo>
                  <a:lnTo>
                    <a:pt x="1575" y="842"/>
                  </a:lnTo>
                  <a:lnTo>
                    <a:pt x="1575" y="846"/>
                  </a:lnTo>
                  <a:lnTo>
                    <a:pt x="1575" y="851"/>
                  </a:lnTo>
                  <a:lnTo>
                    <a:pt x="1575" y="855"/>
                  </a:lnTo>
                  <a:lnTo>
                    <a:pt x="1575" y="863"/>
                  </a:lnTo>
                  <a:lnTo>
                    <a:pt x="1575" y="868"/>
                  </a:lnTo>
                  <a:lnTo>
                    <a:pt x="1575" y="872"/>
                  </a:lnTo>
                  <a:lnTo>
                    <a:pt x="1575" y="876"/>
                  </a:lnTo>
                  <a:lnTo>
                    <a:pt x="1570" y="880"/>
                  </a:lnTo>
                  <a:lnTo>
                    <a:pt x="1570" y="884"/>
                  </a:lnTo>
                  <a:lnTo>
                    <a:pt x="1566" y="893"/>
                  </a:lnTo>
                  <a:lnTo>
                    <a:pt x="1562" y="901"/>
                  </a:lnTo>
                  <a:lnTo>
                    <a:pt x="1562" y="906"/>
                  </a:lnTo>
                  <a:lnTo>
                    <a:pt x="1562" y="910"/>
                  </a:lnTo>
                  <a:lnTo>
                    <a:pt x="1562" y="918"/>
                  </a:lnTo>
                  <a:lnTo>
                    <a:pt x="1566" y="918"/>
                  </a:lnTo>
                  <a:lnTo>
                    <a:pt x="1566" y="923"/>
                  </a:lnTo>
                  <a:lnTo>
                    <a:pt x="1566" y="927"/>
                  </a:lnTo>
                  <a:lnTo>
                    <a:pt x="1562" y="927"/>
                  </a:lnTo>
                  <a:lnTo>
                    <a:pt x="1562" y="931"/>
                  </a:lnTo>
                  <a:lnTo>
                    <a:pt x="1558" y="935"/>
                  </a:lnTo>
                  <a:lnTo>
                    <a:pt x="1553" y="935"/>
                  </a:lnTo>
                  <a:lnTo>
                    <a:pt x="1553" y="939"/>
                  </a:lnTo>
                  <a:lnTo>
                    <a:pt x="1549" y="939"/>
                  </a:lnTo>
                  <a:lnTo>
                    <a:pt x="1545" y="939"/>
                  </a:lnTo>
                  <a:lnTo>
                    <a:pt x="1519" y="939"/>
                  </a:lnTo>
                  <a:lnTo>
                    <a:pt x="1507" y="939"/>
                  </a:lnTo>
                  <a:lnTo>
                    <a:pt x="1503" y="939"/>
                  </a:lnTo>
                  <a:lnTo>
                    <a:pt x="1494" y="935"/>
                  </a:lnTo>
                  <a:lnTo>
                    <a:pt x="1486" y="935"/>
                  </a:lnTo>
                  <a:lnTo>
                    <a:pt x="1477" y="935"/>
                  </a:lnTo>
                  <a:lnTo>
                    <a:pt x="1464" y="931"/>
                  </a:lnTo>
                  <a:lnTo>
                    <a:pt x="1448" y="923"/>
                  </a:lnTo>
                  <a:lnTo>
                    <a:pt x="1443" y="923"/>
                  </a:lnTo>
                  <a:lnTo>
                    <a:pt x="1439" y="923"/>
                  </a:lnTo>
                  <a:lnTo>
                    <a:pt x="1435" y="918"/>
                  </a:lnTo>
                  <a:lnTo>
                    <a:pt x="1431" y="918"/>
                  </a:lnTo>
                  <a:lnTo>
                    <a:pt x="1426" y="914"/>
                  </a:lnTo>
                  <a:lnTo>
                    <a:pt x="1422" y="910"/>
                  </a:lnTo>
                  <a:lnTo>
                    <a:pt x="1405" y="901"/>
                  </a:lnTo>
                  <a:lnTo>
                    <a:pt x="1401" y="897"/>
                  </a:lnTo>
                  <a:lnTo>
                    <a:pt x="1397" y="893"/>
                  </a:lnTo>
                  <a:lnTo>
                    <a:pt x="1392" y="889"/>
                  </a:lnTo>
                  <a:lnTo>
                    <a:pt x="1384" y="889"/>
                  </a:lnTo>
                  <a:lnTo>
                    <a:pt x="1380" y="889"/>
                  </a:lnTo>
                  <a:lnTo>
                    <a:pt x="1376" y="889"/>
                  </a:lnTo>
                  <a:lnTo>
                    <a:pt x="1371" y="889"/>
                  </a:lnTo>
                  <a:lnTo>
                    <a:pt x="1363" y="893"/>
                  </a:lnTo>
                  <a:lnTo>
                    <a:pt x="1359" y="893"/>
                  </a:lnTo>
                  <a:lnTo>
                    <a:pt x="1354" y="897"/>
                  </a:lnTo>
                  <a:lnTo>
                    <a:pt x="1346" y="901"/>
                  </a:lnTo>
                  <a:lnTo>
                    <a:pt x="1329" y="910"/>
                  </a:lnTo>
                  <a:lnTo>
                    <a:pt x="1325" y="914"/>
                  </a:lnTo>
                  <a:lnTo>
                    <a:pt x="1321" y="918"/>
                  </a:lnTo>
                  <a:lnTo>
                    <a:pt x="1316" y="918"/>
                  </a:lnTo>
                  <a:lnTo>
                    <a:pt x="1316" y="923"/>
                  </a:lnTo>
                  <a:lnTo>
                    <a:pt x="1312" y="923"/>
                  </a:lnTo>
                  <a:lnTo>
                    <a:pt x="1312" y="927"/>
                  </a:lnTo>
                  <a:lnTo>
                    <a:pt x="1308" y="927"/>
                  </a:lnTo>
                  <a:lnTo>
                    <a:pt x="1308" y="931"/>
                  </a:lnTo>
                  <a:lnTo>
                    <a:pt x="1308" y="935"/>
                  </a:lnTo>
                  <a:lnTo>
                    <a:pt x="1308" y="939"/>
                  </a:lnTo>
                  <a:lnTo>
                    <a:pt x="1308" y="948"/>
                  </a:lnTo>
                  <a:lnTo>
                    <a:pt x="1304" y="952"/>
                  </a:lnTo>
                  <a:lnTo>
                    <a:pt x="1304" y="956"/>
                  </a:lnTo>
                  <a:lnTo>
                    <a:pt x="1299" y="961"/>
                  </a:lnTo>
                  <a:lnTo>
                    <a:pt x="1299" y="965"/>
                  </a:lnTo>
                  <a:lnTo>
                    <a:pt x="1299" y="969"/>
                  </a:lnTo>
                  <a:lnTo>
                    <a:pt x="1304" y="978"/>
                  </a:lnTo>
                  <a:lnTo>
                    <a:pt x="1304" y="982"/>
                  </a:lnTo>
                  <a:lnTo>
                    <a:pt x="1304" y="986"/>
                  </a:lnTo>
                  <a:lnTo>
                    <a:pt x="1304" y="990"/>
                  </a:lnTo>
                  <a:lnTo>
                    <a:pt x="1304" y="995"/>
                  </a:lnTo>
                  <a:lnTo>
                    <a:pt x="1304" y="1003"/>
                  </a:lnTo>
                  <a:lnTo>
                    <a:pt x="1304" y="1007"/>
                  </a:lnTo>
                  <a:lnTo>
                    <a:pt x="1304" y="1016"/>
                  </a:lnTo>
                  <a:lnTo>
                    <a:pt x="1304" y="1033"/>
                  </a:lnTo>
                  <a:lnTo>
                    <a:pt x="1299" y="1066"/>
                  </a:lnTo>
                  <a:lnTo>
                    <a:pt x="1299" y="1079"/>
                  </a:lnTo>
                  <a:lnTo>
                    <a:pt x="1299" y="1088"/>
                  </a:lnTo>
                  <a:lnTo>
                    <a:pt x="1299" y="1092"/>
                  </a:lnTo>
                  <a:lnTo>
                    <a:pt x="1299" y="1100"/>
                  </a:lnTo>
                  <a:lnTo>
                    <a:pt x="1299" y="1105"/>
                  </a:lnTo>
                  <a:lnTo>
                    <a:pt x="1299" y="1113"/>
                  </a:lnTo>
                  <a:lnTo>
                    <a:pt x="1304" y="1117"/>
                  </a:lnTo>
                  <a:lnTo>
                    <a:pt x="1304" y="1122"/>
                  </a:lnTo>
                  <a:lnTo>
                    <a:pt x="1308" y="1122"/>
                  </a:lnTo>
                  <a:lnTo>
                    <a:pt x="1312" y="1126"/>
                  </a:lnTo>
                  <a:lnTo>
                    <a:pt x="1316" y="1134"/>
                  </a:lnTo>
                  <a:lnTo>
                    <a:pt x="1321" y="1138"/>
                  </a:lnTo>
                  <a:lnTo>
                    <a:pt x="1325" y="1143"/>
                  </a:lnTo>
                  <a:lnTo>
                    <a:pt x="1325" y="1147"/>
                  </a:lnTo>
                  <a:lnTo>
                    <a:pt x="1329" y="1151"/>
                  </a:lnTo>
                  <a:lnTo>
                    <a:pt x="1329" y="1160"/>
                  </a:lnTo>
                  <a:lnTo>
                    <a:pt x="1333" y="1164"/>
                  </a:lnTo>
                  <a:lnTo>
                    <a:pt x="1342" y="1181"/>
                  </a:lnTo>
                  <a:lnTo>
                    <a:pt x="1342" y="1185"/>
                  </a:lnTo>
                  <a:lnTo>
                    <a:pt x="1346" y="1198"/>
                  </a:lnTo>
                  <a:lnTo>
                    <a:pt x="1350" y="1202"/>
                  </a:lnTo>
                  <a:lnTo>
                    <a:pt x="1350" y="1206"/>
                  </a:lnTo>
                  <a:lnTo>
                    <a:pt x="1354" y="1210"/>
                  </a:lnTo>
                  <a:lnTo>
                    <a:pt x="1359" y="1215"/>
                  </a:lnTo>
                  <a:lnTo>
                    <a:pt x="1363" y="1219"/>
                  </a:lnTo>
                  <a:lnTo>
                    <a:pt x="1367" y="1223"/>
                  </a:lnTo>
                  <a:lnTo>
                    <a:pt x="1376" y="1227"/>
                  </a:lnTo>
                  <a:lnTo>
                    <a:pt x="1380" y="1232"/>
                  </a:lnTo>
                  <a:lnTo>
                    <a:pt x="1388" y="1236"/>
                  </a:lnTo>
                  <a:lnTo>
                    <a:pt x="1397" y="1240"/>
                  </a:lnTo>
                  <a:lnTo>
                    <a:pt x="1431" y="1253"/>
                  </a:lnTo>
                  <a:lnTo>
                    <a:pt x="1443" y="1261"/>
                  </a:lnTo>
                  <a:lnTo>
                    <a:pt x="1452" y="1265"/>
                  </a:lnTo>
                  <a:lnTo>
                    <a:pt x="1456" y="1270"/>
                  </a:lnTo>
                  <a:lnTo>
                    <a:pt x="1464" y="1274"/>
                  </a:lnTo>
                  <a:lnTo>
                    <a:pt x="1469" y="1278"/>
                  </a:lnTo>
                  <a:lnTo>
                    <a:pt x="1473" y="1282"/>
                  </a:lnTo>
                  <a:lnTo>
                    <a:pt x="1477" y="1287"/>
                  </a:lnTo>
                  <a:lnTo>
                    <a:pt x="1477" y="1291"/>
                  </a:lnTo>
                  <a:lnTo>
                    <a:pt x="1477" y="1295"/>
                  </a:lnTo>
                  <a:lnTo>
                    <a:pt x="1477" y="1299"/>
                  </a:lnTo>
                  <a:lnTo>
                    <a:pt x="1477" y="1304"/>
                  </a:lnTo>
                  <a:lnTo>
                    <a:pt x="1477" y="1312"/>
                  </a:lnTo>
                  <a:lnTo>
                    <a:pt x="1473" y="1316"/>
                  </a:lnTo>
                  <a:lnTo>
                    <a:pt x="1473" y="1325"/>
                  </a:lnTo>
                  <a:lnTo>
                    <a:pt x="1469" y="1329"/>
                  </a:lnTo>
                  <a:lnTo>
                    <a:pt x="1464" y="1337"/>
                  </a:lnTo>
                  <a:lnTo>
                    <a:pt x="1460" y="1350"/>
                  </a:lnTo>
                  <a:lnTo>
                    <a:pt x="1460" y="1354"/>
                  </a:lnTo>
                  <a:lnTo>
                    <a:pt x="1456" y="1359"/>
                  </a:lnTo>
                  <a:lnTo>
                    <a:pt x="1452" y="1367"/>
                  </a:lnTo>
                  <a:lnTo>
                    <a:pt x="1452" y="1371"/>
                  </a:lnTo>
                  <a:lnTo>
                    <a:pt x="1448" y="1376"/>
                  </a:lnTo>
                  <a:lnTo>
                    <a:pt x="1443" y="1380"/>
                  </a:lnTo>
                  <a:lnTo>
                    <a:pt x="1435" y="1384"/>
                  </a:lnTo>
                  <a:lnTo>
                    <a:pt x="1431" y="1384"/>
                  </a:lnTo>
                  <a:lnTo>
                    <a:pt x="1426" y="1388"/>
                  </a:lnTo>
                  <a:lnTo>
                    <a:pt x="1422" y="1388"/>
                  </a:lnTo>
                  <a:lnTo>
                    <a:pt x="1401" y="1397"/>
                  </a:lnTo>
                  <a:lnTo>
                    <a:pt x="1392" y="1397"/>
                  </a:lnTo>
                  <a:lnTo>
                    <a:pt x="1384" y="1401"/>
                  </a:lnTo>
                  <a:lnTo>
                    <a:pt x="1376" y="1405"/>
                  </a:lnTo>
                  <a:lnTo>
                    <a:pt x="1371" y="1409"/>
                  </a:lnTo>
                  <a:lnTo>
                    <a:pt x="1367" y="1409"/>
                  </a:lnTo>
                  <a:lnTo>
                    <a:pt x="1359" y="1414"/>
                  </a:lnTo>
                  <a:lnTo>
                    <a:pt x="1354" y="1418"/>
                  </a:lnTo>
                  <a:lnTo>
                    <a:pt x="1350" y="1422"/>
                  </a:lnTo>
                  <a:lnTo>
                    <a:pt x="1346" y="1426"/>
                  </a:lnTo>
                  <a:lnTo>
                    <a:pt x="1342" y="1431"/>
                  </a:lnTo>
                  <a:lnTo>
                    <a:pt x="1337" y="1435"/>
                  </a:lnTo>
                  <a:lnTo>
                    <a:pt x="1333" y="1439"/>
                  </a:lnTo>
                  <a:lnTo>
                    <a:pt x="1329" y="1443"/>
                  </a:lnTo>
                  <a:lnTo>
                    <a:pt x="1325" y="1448"/>
                  </a:lnTo>
                  <a:lnTo>
                    <a:pt x="1321" y="1452"/>
                  </a:lnTo>
                  <a:lnTo>
                    <a:pt x="1316" y="1464"/>
                  </a:lnTo>
                  <a:lnTo>
                    <a:pt x="1312" y="1469"/>
                  </a:lnTo>
                  <a:lnTo>
                    <a:pt x="1308" y="1477"/>
                  </a:lnTo>
                  <a:lnTo>
                    <a:pt x="1304" y="1486"/>
                  </a:lnTo>
                  <a:lnTo>
                    <a:pt x="1299" y="1503"/>
                  </a:lnTo>
                  <a:lnTo>
                    <a:pt x="1291" y="1519"/>
                  </a:lnTo>
                  <a:lnTo>
                    <a:pt x="1287" y="1541"/>
                  </a:lnTo>
                  <a:lnTo>
                    <a:pt x="1282" y="1541"/>
                  </a:lnTo>
                  <a:lnTo>
                    <a:pt x="1282" y="1536"/>
                  </a:lnTo>
                  <a:lnTo>
                    <a:pt x="1278" y="1536"/>
                  </a:lnTo>
                  <a:lnTo>
                    <a:pt x="1270" y="1532"/>
                  </a:lnTo>
                  <a:lnTo>
                    <a:pt x="1265" y="1528"/>
                  </a:lnTo>
                  <a:lnTo>
                    <a:pt x="1257" y="1528"/>
                  </a:lnTo>
                  <a:lnTo>
                    <a:pt x="1249" y="1524"/>
                  </a:lnTo>
                  <a:lnTo>
                    <a:pt x="1236" y="1519"/>
                  </a:lnTo>
                  <a:lnTo>
                    <a:pt x="1227" y="1519"/>
                  </a:lnTo>
                  <a:lnTo>
                    <a:pt x="1215" y="1519"/>
                  </a:lnTo>
                  <a:lnTo>
                    <a:pt x="1206" y="1515"/>
                  </a:lnTo>
                  <a:lnTo>
                    <a:pt x="1185" y="1515"/>
                  </a:lnTo>
                  <a:lnTo>
                    <a:pt x="1062" y="1503"/>
                  </a:lnTo>
                  <a:lnTo>
                    <a:pt x="990" y="1494"/>
                  </a:lnTo>
                  <a:lnTo>
                    <a:pt x="961" y="1490"/>
                  </a:lnTo>
                  <a:lnTo>
                    <a:pt x="948" y="1490"/>
                  </a:lnTo>
                  <a:lnTo>
                    <a:pt x="940" y="1490"/>
                  </a:lnTo>
                  <a:lnTo>
                    <a:pt x="931" y="1490"/>
                  </a:lnTo>
                  <a:lnTo>
                    <a:pt x="923" y="1490"/>
                  </a:lnTo>
                  <a:lnTo>
                    <a:pt x="914" y="1490"/>
                  </a:lnTo>
                  <a:lnTo>
                    <a:pt x="901" y="1490"/>
                  </a:lnTo>
                  <a:lnTo>
                    <a:pt x="897" y="1494"/>
                  </a:lnTo>
                  <a:lnTo>
                    <a:pt x="893" y="1490"/>
                  </a:lnTo>
                  <a:lnTo>
                    <a:pt x="889" y="1490"/>
                  </a:lnTo>
                  <a:lnTo>
                    <a:pt x="880" y="1486"/>
                  </a:lnTo>
                  <a:lnTo>
                    <a:pt x="876" y="1486"/>
                  </a:lnTo>
                  <a:lnTo>
                    <a:pt x="872" y="1486"/>
                  </a:lnTo>
                  <a:lnTo>
                    <a:pt x="868" y="1481"/>
                  </a:lnTo>
                  <a:lnTo>
                    <a:pt x="863" y="1481"/>
                  </a:lnTo>
                  <a:lnTo>
                    <a:pt x="855" y="1481"/>
                  </a:lnTo>
                  <a:lnTo>
                    <a:pt x="851" y="1481"/>
                  </a:lnTo>
                  <a:lnTo>
                    <a:pt x="842" y="1481"/>
                  </a:lnTo>
                  <a:lnTo>
                    <a:pt x="834" y="1486"/>
                  </a:lnTo>
                  <a:lnTo>
                    <a:pt x="829" y="1486"/>
                  </a:lnTo>
                  <a:lnTo>
                    <a:pt x="821" y="1490"/>
                  </a:lnTo>
                  <a:lnTo>
                    <a:pt x="817" y="1494"/>
                  </a:lnTo>
                  <a:lnTo>
                    <a:pt x="800" y="1503"/>
                  </a:lnTo>
                  <a:lnTo>
                    <a:pt x="770" y="1519"/>
                  </a:lnTo>
                  <a:lnTo>
                    <a:pt x="762" y="1524"/>
                  </a:lnTo>
                  <a:lnTo>
                    <a:pt x="753" y="1532"/>
                  </a:lnTo>
                  <a:lnTo>
                    <a:pt x="749" y="1532"/>
                  </a:lnTo>
                  <a:lnTo>
                    <a:pt x="745" y="1532"/>
                  </a:lnTo>
                  <a:lnTo>
                    <a:pt x="741" y="1536"/>
                  </a:lnTo>
                  <a:lnTo>
                    <a:pt x="736" y="1536"/>
                  </a:lnTo>
                  <a:lnTo>
                    <a:pt x="728" y="1541"/>
                  </a:lnTo>
                  <a:lnTo>
                    <a:pt x="711" y="1541"/>
                  </a:lnTo>
                  <a:lnTo>
                    <a:pt x="686" y="1545"/>
                  </a:lnTo>
                  <a:lnTo>
                    <a:pt x="677" y="1549"/>
                  </a:lnTo>
                  <a:lnTo>
                    <a:pt x="669" y="1549"/>
                  </a:lnTo>
                  <a:lnTo>
                    <a:pt x="660" y="1549"/>
                  </a:lnTo>
                  <a:lnTo>
                    <a:pt x="656" y="1553"/>
                  </a:lnTo>
                  <a:lnTo>
                    <a:pt x="647" y="1558"/>
                  </a:lnTo>
                  <a:lnTo>
                    <a:pt x="635" y="1562"/>
                  </a:lnTo>
                  <a:lnTo>
                    <a:pt x="622" y="1566"/>
                  </a:lnTo>
                  <a:lnTo>
                    <a:pt x="601" y="1575"/>
                  </a:lnTo>
                  <a:lnTo>
                    <a:pt x="597" y="1579"/>
                  </a:lnTo>
                  <a:lnTo>
                    <a:pt x="584" y="1583"/>
                  </a:lnTo>
                  <a:lnTo>
                    <a:pt x="571" y="1587"/>
                  </a:lnTo>
                  <a:lnTo>
                    <a:pt x="563" y="1591"/>
                  </a:lnTo>
                  <a:lnTo>
                    <a:pt x="554" y="1591"/>
                  </a:lnTo>
                  <a:lnTo>
                    <a:pt x="546" y="1596"/>
                  </a:lnTo>
                  <a:lnTo>
                    <a:pt x="542" y="1596"/>
                  </a:lnTo>
                  <a:lnTo>
                    <a:pt x="525" y="1600"/>
                  </a:lnTo>
                  <a:lnTo>
                    <a:pt x="482" y="1608"/>
                  </a:lnTo>
                  <a:lnTo>
                    <a:pt x="470" y="1613"/>
                  </a:lnTo>
                  <a:lnTo>
                    <a:pt x="465" y="1613"/>
                  </a:lnTo>
                  <a:lnTo>
                    <a:pt x="444" y="1613"/>
                  </a:lnTo>
                  <a:lnTo>
                    <a:pt x="436" y="1617"/>
                  </a:lnTo>
                  <a:lnTo>
                    <a:pt x="419" y="1617"/>
                  </a:lnTo>
                  <a:lnTo>
                    <a:pt x="402" y="1621"/>
                  </a:lnTo>
                  <a:lnTo>
                    <a:pt x="393" y="1621"/>
                  </a:lnTo>
                  <a:lnTo>
                    <a:pt x="389" y="1625"/>
                  </a:lnTo>
                  <a:lnTo>
                    <a:pt x="385" y="1625"/>
                  </a:lnTo>
                  <a:lnTo>
                    <a:pt x="343" y="1638"/>
                  </a:lnTo>
                  <a:lnTo>
                    <a:pt x="321" y="1642"/>
                  </a:lnTo>
                  <a:lnTo>
                    <a:pt x="309" y="1647"/>
                  </a:lnTo>
                  <a:lnTo>
                    <a:pt x="296" y="1651"/>
                  </a:lnTo>
                  <a:lnTo>
                    <a:pt x="283" y="1655"/>
                  </a:lnTo>
                  <a:lnTo>
                    <a:pt x="271" y="1663"/>
                  </a:lnTo>
                  <a:lnTo>
                    <a:pt x="262" y="1655"/>
                  </a:lnTo>
                  <a:lnTo>
                    <a:pt x="258" y="1651"/>
                  </a:lnTo>
                  <a:lnTo>
                    <a:pt x="245" y="1642"/>
                  </a:lnTo>
                  <a:lnTo>
                    <a:pt x="233" y="1638"/>
                  </a:lnTo>
                  <a:lnTo>
                    <a:pt x="224" y="1634"/>
                  </a:lnTo>
                  <a:lnTo>
                    <a:pt x="216" y="1630"/>
                  </a:lnTo>
                  <a:lnTo>
                    <a:pt x="207" y="1625"/>
                  </a:lnTo>
                  <a:lnTo>
                    <a:pt x="199" y="1621"/>
                  </a:lnTo>
                  <a:lnTo>
                    <a:pt x="194" y="1621"/>
                  </a:lnTo>
                  <a:lnTo>
                    <a:pt x="186" y="1617"/>
                  </a:lnTo>
                  <a:lnTo>
                    <a:pt x="177" y="1617"/>
                  </a:lnTo>
                  <a:lnTo>
                    <a:pt x="173" y="1613"/>
                  </a:lnTo>
                  <a:lnTo>
                    <a:pt x="165" y="1613"/>
                  </a:lnTo>
                  <a:lnTo>
                    <a:pt x="161" y="1613"/>
                  </a:lnTo>
                  <a:lnTo>
                    <a:pt x="131" y="1608"/>
                  </a:lnTo>
                  <a:lnTo>
                    <a:pt x="122" y="1608"/>
                  </a:lnTo>
                  <a:lnTo>
                    <a:pt x="118" y="1608"/>
                  </a:lnTo>
                  <a:lnTo>
                    <a:pt x="110" y="1604"/>
                  </a:lnTo>
                  <a:lnTo>
                    <a:pt x="101" y="1604"/>
                  </a:lnTo>
                  <a:lnTo>
                    <a:pt x="97" y="1600"/>
                  </a:lnTo>
                  <a:lnTo>
                    <a:pt x="89" y="1600"/>
                  </a:lnTo>
                  <a:lnTo>
                    <a:pt x="84" y="1596"/>
                  </a:lnTo>
                  <a:lnTo>
                    <a:pt x="80" y="1591"/>
                  </a:lnTo>
                  <a:lnTo>
                    <a:pt x="76" y="1591"/>
                  </a:lnTo>
                  <a:lnTo>
                    <a:pt x="72" y="1587"/>
                  </a:lnTo>
                  <a:lnTo>
                    <a:pt x="63" y="1583"/>
                  </a:lnTo>
                  <a:lnTo>
                    <a:pt x="63" y="1575"/>
                  </a:lnTo>
                  <a:lnTo>
                    <a:pt x="59" y="1570"/>
                  </a:lnTo>
                  <a:lnTo>
                    <a:pt x="46" y="1549"/>
                  </a:lnTo>
                  <a:lnTo>
                    <a:pt x="42" y="1536"/>
                  </a:lnTo>
                  <a:lnTo>
                    <a:pt x="42" y="1532"/>
                  </a:lnTo>
                  <a:lnTo>
                    <a:pt x="38" y="1524"/>
                  </a:lnTo>
                  <a:lnTo>
                    <a:pt x="34" y="1511"/>
                  </a:lnTo>
                  <a:lnTo>
                    <a:pt x="25" y="1481"/>
                  </a:lnTo>
                  <a:lnTo>
                    <a:pt x="12" y="1443"/>
                  </a:lnTo>
                  <a:lnTo>
                    <a:pt x="12" y="1431"/>
                  </a:lnTo>
                  <a:lnTo>
                    <a:pt x="8" y="1426"/>
                  </a:lnTo>
                  <a:lnTo>
                    <a:pt x="8" y="1418"/>
                  </a:lnTo>
                  <a:lnTo>
                    <a:pt x="8" y="1405"/>
                  </a:lnTo>
                  <a:lnTo>
                    <a:pt x="8" y="1388"/>
                  </a:lnTo>
                  <a:lnTo>
                    <a:pt x="8" y="1350"/>
                  </a:lnTo>
                  <a:lnTo>
                    <a:pt x="8" y="1342"/>
                  </a:lnTo>
                  <a:lnTo>
                    <a:pt x="4" y="1337"/>
                  </a:lnTo>
                  <a:lnTo>
                    <a:pt x="4" y="1329"/>
                  </a:lnTo>
                  <a:lnTo>
                    <a:pt x="4" y="1325"/>
                  </a:lnTo>
                  <a:lnTo>
                    <a:pt x="4" y="1321"/>
                  </a:lnTo>
                  <a:close/>
                  <a:moveTo>
                    <a:pt x="779" y="1028"/>
                  </a:moveTo>
                  <a:lnTo>
                    <a:pt x="783" y="1028"/>
                  </a:lnTo>
                  <a:lnTo>
                    <a:pt x="787" y="1033"/>
                  </a:lnTo>
                  <a:lnTo>
                    <a:pt x="791" y="1037"/>
                  </a:lnTo>
                  <a:lnTo>
                    <a:pt x="796" y="1045"/>
                  </a:lnTo>
                  <a:lnTo>
                    <a:pt x="800" y="1050"/>
                  </a:lnTo>
                  <a:lnTo>
                    <a:pt x="804" y="1054"/>
                  </a:lnTo>
                  <a:lnTo>
                    <a:pt x="804" y="1062"/>
                  </a:lnTo>
                  <a:lnTo>
                    <a:pt x="808" y="1066"/>
                  </a:lnTo>
                  <a:lnTo>
                    <a:pt x="813" y="1075"/>
                  </a:lnTo>
                  <a:lnTo>
                    <a:pt x="813" y="1079"/>
                  </a:lnTo>
                  <a:lnTo>
                    <a:pt x="817" y="1088"/>
                  </a:lnTo>
                  <a:lnTo>
                    <a:pt x="817" y="1092"/>
                  </a:lnTo>
                  <a:lnTo>
                    <a:pt x="817" y="1096"/>
                  </a:lnTo>
                  <a:lnTo>
                    <a:pt x="821" y="1105"/>
                  </a:lnTo>
                  <a:lnTo>
                    <a:pt x="821" y="1126"/>
                  </a:lnTo>
                  <a:lnTo>
                    <a:pt x="825" y="1138"/>
                  </a:lnTo>
                  <a:lnTo>
                    <a:pt x="825" y="1147"/>
                  </a:lnTo>
                  <a:lnTo>
                    <a:pt x="829" y="1155"/>
                  </a:lnTo>
                  <a:lnTo>
                    <a:pt x="829" y="1164"/>
                  </a:lnTo>
                  <a:lnTo>
                    <a:pt x="829" y="1168"/>
                  </a:lnTo>
                  <a:lnTo>
                    <a:pt x="834" y="1172"/>
                  </a:lnTo>
                  <a:lnTo>
                    <a:pt x="834" y="1177"/>
                  </a:lnTo>
                  <a:lnTo>
                    <a:pt x="838" y="1181"/>
                  </a:lnTo>
                  <a:lnTo>
                    <a:pt x="842" y="1185"/>
                  </a:lnTo>
                  <a:lnTo>
                    <a:pt x="842" y="1189"/>
                  </a:lnTo>
                  <a:lnTo>
                    <a:pt x="851" y="1193"/>
                  </a:lnTo>
                  <a:lnTo>
                    <a:pt x="855" y="1193"/>
                  </a:lnTo>
                  <a:lnTo>
                    <a:pt x="859" y="1198"/>
                  </a:lnTo>
                  <a:lnTo>
                    <a:pt x="863" y="1198"/>
                  </a:lnTo>
                  <a:lnTo>
                    <a:pt x="872" y="1202"/>
                  </a:lnTo>
                  <a:lnTo>
                    <a:pt x="880" y="1206"/>
                  </a:lnTo>
                  <a:lnTo>
                    <a:pt x="897" y="1210"/>
                  </a:lnTo>
                  <a:lnTo>
                    <a:pt x="923" y="1219"/>
                  </a:lnTo>
                  <a:lnTo>
                    <a:pt x="944" y="1227"/>
                  </a:lnTo>
                  <a:lnTo>
                    <a:pt x="956" y="1227"/>
                  </a:lnTo>
                  <a:lnTo>
                    <a:pt x="969" y="1232"/>
                  </a:lnTo>
                  <a:lnTo>
                    <a:pt x="982" y="1236"/>
                  </a:lnTo>
                  <a:lnTo>
                    <a:pt x="990" y="1236"/>
                  </a:lnTo>
                  <a:lnTo>
                    <a:pt x="995" y="1240"/>
                  </a:lnTo>
                  <a:lnTo>
                    <a:pt x="999" y="1240"/>
                  </a:lnTo>
                  <a:lnTo>
                    <a:pt x="1007" y="1240"/>
                  </a:lnTo>
                  <a:lnTo>
                    <a:pt x="1007" y="1236"/>
                  </a:lnTo>
                  <a:lnTo>
                    <a:pt x="1011" y="1236"/>
                  </a:lnTo>
                  <a:lnTo>
                    <a:pt x="1016" y="1232"/>
                  </a:lnTo>
                  <a:lnTo>
                    <a:pt x="1024" y="1219"/>
                  </a:lnTo>
                  <a:lnTo>
                    <a:pt x="1028" y="1210"/>
                  </a:lnTo>
                  <a:lnTo>
                    <a:pt x="1033" y="1210"/>
                  </a:lnTo>
                  <a:lnTo>
                    <a:pt x="1037" y="1206"/>
                  </a:lnTo>
                  <a:lnTo>
                    <a:pt x="1041" y="1202"/>
                  </a:lnTo>
                  <a:lnTo>
                    <a:pt x="1041" y="1206"/>
                  </a:lnTo>
                  <a:lnTo>
                    <a:pt x="1045" y="1206"/>
                  </a:lnTo>
                  <a:lnTo>
                    <a:pt x="1050" y="1206"/>
                  </a:lnTo>
                  <a:lnTo>
                    <a:pt x="1050" y="1210"/>
                  </a:lnTo>
                  <a:lnTo>
                    <a:pt x="1054" y="1215"/>
                  </a:lnTo>
                  <a:lnTo>
                    <a:pt x="1058" y="1219"/>
                  </a:lnTo>
                  <a:lnTo>
                    <a:pt x="1062" y="1227"/>
                  </a:lnTo>
                  <a:lnTo>
                    <a:pt x="1075" y="1244"/>
                  </a:lnTo>
                  <a:lnTo>
                    <a:pt x="1083" y="1253"/>
                  </a:lnTo>
                  <a:lnTo>
                    <a:pt x="1088" y="1257"/>
                  </a:lnTo>
                  <a:lnTo>
                    <a:pt x="1092" y="1261"/>
                  </a:lnTo>
                  <a:lnTo>
                    <a:pt x="1096" y="1265"/>
                  </a:lnTo>
                  <a:lnTo>
                    <a:pt x="1100" y="1270"/>
                  </a:lnTo>
                  <a:lnTo>
                    <a:pt x="1100" y="1274"/>
                  </a:lnTo>
                  <a:lnTo>
                    <a:pt x="1105" y="1274"/>
                  </a:lnTo>
                  <a:lnTo>
                    <a:pt x="1105" y="1278"/>
                  </a:lnTo>
                  <a:lnTo>
                    <a:pt x="1109" y="1278"/>
                  </a:lnTo>
                  <a:lnTo>
                    <a:pt x="1113" y="1278"/>
                  </a:lnTo>
                  <a:lnTo>
                    <a:pt x="1117" y="1278"/>
                  </a:lnTo>
                  <a:lnTo>
                    <a:pt x="1126" y="1278"/>
                  </a:lnTo>
                  <a:lnTo>
                    <a:pt x="1130" y="1278"/>
                  </a:lnTo>
                  <a:lnTo>
                    <a:pt x="1134" y="1278"/>
                  </a:lnTo>
                  <a:lnTo>
                    <a:pt x="1138" y="1278"/>
                  </a:lnTo>
                  <a:lnTo>
                    <a:pt x="1143" y="1278"/>
                  </a:lnTo>
                  <a:lnTo>
                    <a:pt x="1143" y="1274"/>
                  </a:lnTo>
                  <a:lnTo>
                    <a:pt x="1147" y="1274"/>
                  </a:lnTo>
                  <a:lnTo>
                    <a:pt x="1151" y="1270"/>
                  </a:lnTo>
                  <a:lnTo>
                    <a:pt x="1151" y="1265"/>
                  </a:lnTo>
                  <a:lnTo>
                    <a:pt x="1155" y="1265"/>
                  </a:lnTo>
                  <a:lnTo>
                    <a:pt x="1160" y="1261"/>
                  </a:lnTo>
                  <a:lnTo>
                    <a:pt x="1164" y="1257"/>
                  </a:lnTo>
                  <a:lnTo>
                    <a:pt x="1168" y="1257"/>
                  </a:lnTo>
                  <a:lnTo>
                    <a:pt x="1172" y="1253"/>
                  </a:lnTo>
                  <a:lnTo>
                    <a:pt x="1177" y="1253"/>
                  </a:lnTo>
                  <a:lnTo>
                    <a:pt x="1189" y="1249"/>
                  </a:lnTo>
                  <a:lnTo>
                    <a:pt x="1198" y="1244"/>
                  </a:lnTo>
                  <a:lnTo>
                    <a:pt x="1210" y="1244"/>
                  </a:lnTo>
                  <a:lnTo>
                    <a:pt x="1227" y="1236"/>
                  </a:lnTo>
                  <a:lnTo>
                    <a:pt x="1278" y="1227"/>
                  </a:lnTo>
                  <a:lnTo>
                    <a:pt x="1287" y="1223"/>
                  </a:lnTo>
                  <a:lnTo>
                    <a:pt x="1299" y="1219"/>
                  </a:lnTo>
                  <a:lnTo>
                    <a:pt x="1304" y="1219"/>
                  </a:lnTo>
                  <a:lnTo>
                    <a:pt x="1308" y="1215"/>
                  </a:lnTo>
                  <a:lnTo>
                    <a:pt x="1312" y="1215"/>
                  </a:lnTo>
                  <a:lnTo>
                    <a:pt x="1316" y="1215"/>
                  </a:lnTo>
                  <a:lnTo>
                    <a:pt x="1316" y="1210"/>
                  </a:lnTo>
                  <a:lnTo>
                    <a:pt x="1316" y="1206"/>
                  </a:lnTo>
                  <a:lnTo>
                    <a:pt x="1312" y="1206"/>
                  </a:lnTo>
                  <a:lnTo>
                    <a:pt x="1308" y="1202"/>
                  </a:lnTo>
                  <a:lnTo>
                    <a:pt x="1304" y="1202"/>
                  </a:lnTo>
                  <a:lnTo>
                    <a:pt x="1299" y="1198"/>
                  </a:lnTo>
                  <a:lnTo>
                    <a:pt x="1291" y="1193"/>
                  </a:lnTo>
                  <a:lnTo>
                    <a:pt x="1278" y="1189"/>
                  </a:lnTo>
                  <a:lnTo>
                    <a:pt x="1223" y="1164"/>
                  </a:lnTo>
                  <a:lnTo>
                    <a:pt x="1210" y="1155"/>
                  </a:lnTo>
                  <a:lnTo>
                    <a:pt x="1198" y="1151"/>
                  </a:lnTo>
                  <a:lnTo>
                    <a:pt x="1189" y="1147"/>
                  </a:lnTo>
                  <a:lnTo>
                    <a:pt x="1181" y="1143"/>
                  </a:lnTo>
                  <a:lnTo>
                    <a:pt x="1177" y="1138"/>
                  </a:lnTo>
                  <a:lnTo>
                    <a:pt x="1168" y="1134"/>
                  </a:lnTo>
                  <a:lnTo>
                    <a:pt x="1164" y="1130"/>
                  </a:lnTo>
                  <a:lnTo>
                    <a:pt x="1164" y="1126"/>
                  </a:lnTo>
                  <a:lnTo>
                    <a:pt x="1160" y="1122"/>
                  </a:lnTo>
                  <a:lnTo>
                    <a:pt x="1160" y="1117"/>
                  </a:lnTo>
                  <a:lnTo>
                    <a:pt x="1155" y="1109"/>
                  </a:lnTo>
                  <a:lnTo>
                    <a:pt x="1155" y="1105"/>
                  </a:lnTo>
                  <a:lnTo>
                    <a:pt x="1155" y="1083"/>
                  </a:lnTo>
                  <a:lnTo>
                    <a:pt x="1151" y="1079"/>
                  </a:lnTo>
                  <a:lnTo>
                    <a:pt x="1151" y="1075"/>
                  </a:lnTo>
                  <a:lnTo>
                    <a:pt x="1151" y="1066"/>
                  </a:lnTo>
                  <a:lnTo>
                    <a:pt x="1147" y="1062"/>
                  </a:lnTo>
                  <a:lnTo>
                    <a:pt x="1147" y="1058"/>
                  </a:lnTo>
                  <a:lnTo>
                    <a:pt x="1143" y="1058"/>
                  </a:lnTo>
                  <a:lnTo>
                    <a:pt x="1143" y="1054"/>
                  </a:lnTo>
                  <a:lnTo>
                    <a:pt x="1138" y="1054"/>
                  </a:lnTo>
                  <a:lnTo>
                    <a:pt x="1134" y="1054"/>
                  </a:lnTo>
                  <a:lnTo>
                    <a:pt x="1130" y="1054"/>
                  </a:lnTo>
                  <a:lnTo>
                    <a:pt x="1126" y="1054"/>
                  </a:lnTo>
                  <a:lnTo>
                    <a:pt x="1122" y="1054"/>
                  </a:lnTo>
                  <a:lnTo>
                    <a:pt x="1117" y="1058"/>
                  </a:lnTo>
                  <a:lnTo>
                    <a:pt x="1113" y="1058"/>
                  </a:lnTo>
                  <a:lnTo>
                    <a:pt x="1109" y="1058"/>
                  </a:lnTo>
                  <a:lnTo>
                    <a:pt x="1100" y="1058"/>
                  </a:lnTo>
                  <a:lnTo>
                    <a:pt x="1096" y="1058"/>
                  </a:lnTo>
                  <a:lnTo>
                    <a:pt x="1092" y="1058"/>
                  </a:lnTo>
                  <a:lnTo>
                    <a:pt x="1088" y="1054"/>
                  </a:lnTo>
                  <a:lnTo>
                    <a:pt x="1083" y="1050"/>
                  </a:lnTo>
                  <a:lnTo>
                    <a:pt x="1079" y="1050"/>
                  </a:lnTo>
                  <a:lnTo>
                    <a:pt x="1079" y="1045"/>
                  </a:lnTo>
                  <a:lnTo>
                    <a:pt x="1075" y="1041"/>
                  </a:lnTo>
                  <a:lnTo>
                    <a:pt x="1075" y="1037"/>
                  </a:lnTo>
                  <a:lnTo>
                    <a:pt x="1075" y="1033"/>
                  </a:lnTo>
                  <a:lnTo>
                    <a:pt x="1075" y="1024"/>
                  </a:lnTo>
                  <a:lnTo>
                    <a:pt x="1075" y="1020"/>
                  </a:lnTo>
                  <a:lnTo>
                    <a:pt x="1075" y="1011"/>
                  </a:lnTo>
                  <a:lnTo>
                    <a:pt x="1075" y="990"/>
                  </a:lnTo>
                  <a:lnTo>
                    <a:pt x="1075" y="982"/>
                  </a:lnTo>
                  <a:lnTo>
                    <a:pt x="1075" y="969"/>
                  </a:lnTo>
                  <a:lnTo>
                    <a:pt x="1075" y="965"/>
                  </a:lnTo>
                  <a:lnTo>
                    <a:pt x="1075" y="961"/>
                  </a:lnTo>
                  <a:lnTo>
                    <a:pt x="1075" y="956"/>
                  </a:lnTo>
                  <a:lnTo>
                    <a:pt x="1075" y="952"/>
                  </a:lnTo>
                  <a:lnTo>
                    <a:pt x="1075" y="948"/>
                  </a:lnTo>
                  <a:lnTo>
                    <a:pt x="1071" y="944"/>
                  </a:lnTo>
                  <a:lnTo>
                    <a:pt x="1067" y="939"/>
                  </a:lnTo>
                  <a:lnTo>
                    <a:pt x="1062" y="935"/>
                  </a:lnTo>
                  <a:lnTo>
                    <a:pt x="1058" y="935"/>
                  </a:lnTo>
                  <a:lnTo>
                    <a:pt x="1054" y="931"/>
                  </a:lnTo>
                  <a:lnTo>
                    <a:pt x="1050" y="931"/>
                  </a:lnTo>
                  <a:lnTo>
                    <a:pt x="1045" y="931"/>
                  </a:lnTo>
                  <a:lnTo>
                    <a:pt x="1037" y="927"/>
                  </a:lnTo>
                  <a:lnTo>
                    <a:pt x="1033" y="927"/>
                  </a:lnTo>
                  <a:lnTo>
                    <a:pt x="1028" y="927"/>
                  </a:lnTo>
                  <a:lnTo>
                    <a:pt x="1020" y="931"/>
                  </a:lnTo>
                  <a:lnTo>
                    <a:pt x="1016" y="931"/>
                  </a:lnTo>
                  <a:lnTo>
                    <a:pt x="1011" y="931"/>
                  </a:lnTo>
                  <a:lnTo>
                    <a:pt x="1007" y="935"/>
                  </a:lnTo>
                  <a:lnTo>
                    <a:pt x="1003" y="939"/>
                  </a:lnTo>
                  <a:lnTo>
                    <a:pt x="995" y="939"/>
                  </a:lnTo>
                  <a:lnTo>
                    <a:pt x="990" y="944"/>
                  </a:lnTo>
                  <a:lnTo>
                    <a:pt x="986" y="944"/>
                  </a:lnTo>
                  <a:lnTo>
                    <a:pt x="973" y="944"/>
                  </a:lnTo>
                  <a:lnTo>
                    <a:pt x="952" y="948"/>
                  </a:lnTo>
                  <a:lnTo>
                    <a:pt x="944" y="948"/>
                  </a:lnTo>
                  <a:lnTo>
                    <a:pt x="940" y="948"/>
                  </a:lnTo>
                  <a:lnTo>
                    <a:pt x="931" y="952"/>
                  </a:lnTo>
                  <a:lnTo>
                    <a:pt x="923" y="952"/>
                  </a:lnTo>
                  <a:lnTo>
                    <a:pt x="918" y="956"/>
                  </a:lnTo>
                  <a:lnTo>
                    <a:pt x="910" y="961"/>
                  </a:lnTo>
                  <a:lnTo>
                    <a:pt x="893" y="969"/>
                  </a:lnTo>
                  <a:lnTo>
                    <a:pt x="872" y="982"/>
                  </a:lnTo>
                  <a:lnTo>
                    <a:pt x="863" y="986"/>
                  </a:lnTo>
                  <a:lnTo>
                    <a:pt x="846" y="999"/>
                  </a:lnTo>
                  <a:lnTo>
                    <a:pt x="842" y="1003"/>
                  </a:lnTo>
                  <a:lnTo>
                    <a:pt x="834" y="1007"/>
                  </a:lnTo>
                  <a:lnTo>
                    <a:pt x="813" y="1016"/>
                  </a:lnTo>
                  <a:lnTo>
                    <a:pt x="804" y="1020"/>
                  </a:lnTo>
                  <a:lnTo>
                    <a:pt x="796" y="1024"/>
                  </a:lnTo>
                  <a:lnTo>
                    <a:pt x="791" y="1024"/>
                  </a:lnTo>
                  <a:lnTo>
                    <a:pt x="787" y="1028"/>
                  </a:lnTo>
                  <a:lnTo>
                    <a:pt x="783" y="1028"/>
                  </a:lnTo>
                  <a:lnTo>
                    <a:pt x="779" y="1028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6" name="Freeform 42"/>
            <p:cNvSpPr>
              <a:spLocks/>
            </p:cNvSpPr>
            <p:nvPr/>
          </p:nvSpPr>
          <p:spPr bwMode="auto">
            <a:xfrm>
              <a:off x="2657205" y="3441219"/>
              <a:ext cx="158982" cy="153354"/>
            </a:xfrm>
            <a:custGeom>
              <a:avLst/>
              <a:gdLst>
                <a:gd name="T0" fmla="*/ 16 w 499"/>
                <a:gd name="T1" fmla="*/ 195 h 482"/>
                <a:gd name="T2" fmla="*/ 42 w 499"/>
                <a:gd name="T3" fmla="*/ 178 h 482"/>
                <a:gd name="T4" fmla="*/ 59 w 499"/>
                <a:gd name="T5" fmla="*/ 161 h 482"/>
                <a:gd name="T6" fmla="*/ 72 w 499"/>
                <a:gd name="T7" fmla="*/ 140 h 482"/>
                <a:gd name="T8" fmla="*/ 97 w 499"/>
                <a:gd name="T9" fmla="*/ 123 h 482"/>
                <a:gd name="T10" fmla="*/ 110 w 499"/>
                <a:gd name="T11" fmla="*/ 97 h 482"/>
                <a:gd name="T12" fmla="*/ 127 w 499"/>
                <a:gd name="T13" fmla="*/ 84 h 482"/>
                <a:gd name="T14" fmla="*/ 148 w 499"/>
                <a:gd name="T15" fmla="*/ 80 h 482"/>
                <a:gd name="T16" fmla="*/ 169 w 499"/>
                <a:gd name="T17" fmla="*/ 80 h 482"/>
                <a:gd name="T18" fmla="*/ 211 w 499"/>
                <a:gd name="T19" fmla="*/ 89 h 482"/>
                <a:gd name="T20" fmla="*/ 262 w 499"/>
                <a:gd name="T21" fmla="*/ 84 h 482"/>
                <a:gd name="T22" fmla="*/ 292 w 499"/>
                <a:gd name="T23" fmla="*/ 76 h 482"/>
                <a:gd name="T24" fmla="*/ 304 w 499"/>
                <a:gd name="T25" fmla="*/ 55 h 482"/>
                <a:gd name="T26" fmla="*/ 321 w 499"/>
                <a:gd name="T27" fmla="*/ 17 h 482"/>
                <a:gd name="T28" fmla="*/ 334 w 499"/>
                <a:gd name="T29" fmla="*/ 0 h 482"/>
                <a:gd name="T30" fmla="*/ 347 w 499"/>
                <a:gd name="T31" fmla="*/ 12 h 482"/>
                <a:gd name="T32" fmla="*/ 364 w 499"/>
                <a:gd name="T33" fmla="*/ 59 h 482"/>
                <a:gd name="T34" fmla="*/ 385 w 499"/>
                <a:gd name="T35" fmla="*/ 101 h 482"/>
                <a:gd name="T36" fmla="*/ 406 w 499"/>
                <a:gd name="T37" fmla="*/ 135 h 482"/>
                <a:gd name="T38" fmla="*/ 423 w 499"/>
                <a:gd name="T39" fmla="*/ 152 h 482"/>
                <a:gd name="T40" fmla="*/ 453 w 499"/>
                <a:gd name="T41" fmla="*/ 169 h 482"/>
                <a:gd name="T42" fmla="*/ 469 w 499"/>
                <a:gd name="T43" fmla="*/ 182 h 482"/>
                <a:gd name="T44" fmla="*/ 482 w 499"/>
                <a:gd name="T45" fmla="*/ 207 h 482"/>
                <a:gd name="T46" fmla="*/ 495 w 499"/>
                <a:gd name="T47" fmla="*/ 250 h 482"/>
                <a:gd name="T48" fmla="*/ 495 w 499"/>
                <a:gd name="T49" fmla="*/ 262 h 482"/>
                <a:gd name="T50" fmla="*/ 482 w 499"/>
                <a:gd name="T51" fmla="*/ 262 h 482"/>
                <a:gd name="T52" fmla="*/ 474 w 499"/>
                <a:gd name="T53" fmla="*/ 262 h 482"/>
                <a:gd name="T54" fmla="*/ 465 w 499"/>
                <a:gd name="T55" fmla="*/ 279 h 482"/>
                <a:gd name="T56" fmla="*/ 444 w 499"/>
                <a:gd name="T57" fmla="*/ 296 h 482"/>
                <a:gd name="T58" fmla="*/ 431 w 499"/>
                <a:gd name="T59" fmla="*/ 322 h 482"/>
                <a:gd name="T60" fmla="*/ 389 w 499"/>
                <a:gd name="T61" fmla="*/ 419 h 482"/>
                <a:gd name="T62" fmla="*/ 381 w 499"/>
                <a:gd name="T63" fmla="*/ 453 h 482"/>
                <a:gd name="T64" fmla="*/ 364 w 499"/>
                <a:gd name="T65" fmla="*/ 474 h 482"/>
                <a:gd name="T66" fmla="*/ 342 w 499"/>
                <a:gd name="T67" fmla="*/ 482 h 482"/>
                <a:gd name="T68" fmla="*/ 313 w 499"/>
                <a:gd name="T69" fmla="*/ 482 h 482"/>
                <a:gd name="T70" fmla="*/ 287 w 499"/>
                <a:gd name="T71" fmla="*/ 470 h 482"/>
                <a:gd name="T72" fmla="*/ 283 w 499"/>
                <a:gd name="T73" fmla="*/ 449 h 482"/>
                <a:gd name="T74" fmla="*/ 258 w 499"/>
                <a:gd name="T75" fmla="*/ 457 h 482"/>
                <a:gd name="T76" fmla="*/ 224 w 499"/>
                <a:gd name="T77" fmla="*/ 457 h 482"/>
                <a:gd name="T78" fmla="*/ 169 w 499"/>
                <a:gd name="T79" fmla="*/ 453 h 482"/>
                <a:gd name="T80" fmla="*/ 148 w 499"/>
                <a:gd name="T81" fmla="*/ 457 h 482"/>
                <a:gd name="T82" fmla="*/ 118 w 499"/>
                <a:gd name="T83" fmla="*/ 453 h 482"/>
                <a:gd name="T84" fmla="*/ 97 w 499"/>
                <a:gd name="T85" fmla="*/ 449 h 482"/>
                <a:gd name="T86" fmla="*/ 80 w 499"/>
                <a:gd name="T87" fmla="*/ 449 h 482"/>
                <a:gd name="T88" fmla="*/ 76 w 499"/>
                <a:gd name="T89" fmla="*/ 436 h 482"/>
                <a:gd name="T90" fmla="*/ 63 w 499"/>
                <a:gd name="T91" fmla="*/ 432 h 482"/>
                <a:gd name="T92" fmla="*/ 55 w 499"/>
                <a:gd name="T93" fmla="*/ 419 h 482"/>
                <a:gd name="T94" fmla="*/ 76 w 499"/>
                <a:gd name="T95" fmla="*/ 385 h 482"/>
                <a:gd name="T96" fmla="*/ 88 w 499"/>
                <a:gd name="T97" fmla="*/ 360 h 482"/>
                <a:gd name="T98" fmla="*/ 84 w 499"/>
                <a:gd name="T99" fmla="*/ 343 h 482"/>
                <a:gd name="T100" fmla="*/ 84 w 499"/>
                <a:gd name="T101" fmla="*/ 305 h 482"/>
                <a:gd name="T102" fmla="*/ 88 w 499"/>
                <a:gd name="T103" fmla="*/ 279 h 482"/>
                <a:gd name="T104" fmla="*/ 84 w 499"/>
                <a:gd name="T105" fmla="*/ 262 h 482"/>
                <a:gd name="T106" fmla="*/ 67 w 499"/>
                <a:gd name="T107" fmla="*/ 237 h 482"/>
                <a:gd name="T108" fmla="*/ 46 w 499"/>
                <a:gd name="T109" fmla="*/ 224 h 482"/>
                <a:gd name="T110" fmla="*/ 0 w 499"/>
                <a:gd name="T111" fmla="*/ 20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9" h="482">
                  <a:moveTo>
                    <a:pt x="0" y="199"/>
                  </a:moveTo>
                  <a:lnTo>
                    <a:pt x="4" y="199"/>
                  </a:lnTo>
                  <a:lnTo>
                    <a:pt x="8" y="199"/>
                  </a:lnTo>
                  <a:lnTo>
                    <a:pt x="16" y="195"/>
                  </a:lnTo>
                  <a:lnTo>
                    <a:pt x="25" y="190"/>
                  </a:lnTo>
                  <a:lnTo>
                    <a:pt x="29" y="186"/>
                  </a:lnTo>
                  <a:lnTo>
                    <a:pt x="38" y="182"/>
                  </a:lnTo>
                  <a:lnTo>
                    <a:pt x="42" y="178"/>
                  </a:lnTo>
                  <a:lnTo>
                    <a:pt x="46" y="173"/>
                  </a:lnTo>
                  <a:lnTo>
                    <a:pt x="50" y="169"/>
                  </a:lnTo>
                  <a:lnTo>
                    <a:pt x="55" y="165"/>
                  </a:lnTo>
                  <a:lnTo>
                    <a:pt x="59" y="161"/>
                  </a:lnTo>
                  <a:lnTo>
                    <a:pt x="59" y="156"/>
                  </a:lnTo>
                  <a:lnTo>
                    <a:pt x="63" y="148"/>
                  </a:lnTo>
                  <a:lnTo>
                    <a:pt x="67" y="144"/>
                  </a:lnTo>
                  <a:lnTo>
                    <a:pt x="72" y="140"/>
                  </a:lnTo>
                  <a:lnTo>
                    <a:pt x="76" y="140"/>
                  </a:lnTo>
                  <a:lnTo>
                    <a:pt x="88" y="131"/>
                  </a:lnTo>
                  <a:lnTo>
                    <a:pt x="93" y="127"/>
                  </a:lnTo>
                  <a:lnTo>
                    <a:pt x="97" y="123"/>
                  </a:lnTo>
                  <a:lnTo>
                    <a:pt x="101" y="118"/>
                  </a:lnTo>
                  <a:lnTo>
                    <a:pt x="101" y="114"/>
                  </a:lnTo>
                  <a:lnTo>
                    <a:pt x="110" y="101"/>
                  </a:lnTo>
                  <a:lnTo>
                    <a:pt x="110" y="97"/>
                  </a:lnTo>
                  <a:lnTo>
                    <a:pt x="114" y="93"/>
                  </a:lnTo>
                  <a:lnTo>
                    <a:pt x="118" y="93"/>
                  </a:lnTo>
                  <a:lnTo>
                    <a:pt x="122" y="89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0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60" y="80"/>
                  </a:lnTo>
                  <a:lnTo>
                    <a:pt x="165" y="80"/>
                  </a:lnTo>
                  <a:lnTo>
                    <a:pt x="169" y="80"/>
                  </a:lnTo>
                  <a:lnTo>
                    <a:pt x="190" y="89"/>
                  </a:lnTo>
                  <a:lnTo>
                    <a:pt x="194" y="89"/>
                  </a:lnTo>
                  <a:lnTo>
                    <a:pt x="203" y="89"/>
                  </a:lnTo>
                  <a:lnTo>
                    <a:pt x="211" y="89"/>
                  </a:lnTo>
                  <a:lnTo>
                    <a:pt x="220" y="89"/>
                  </a:lnTo>
                  <a:lnTo>
                    <a:pt x="228" y="89"/>
                  </a:lnTo>
                  <a:lnTo>
                    <a:pt x="245" y="84"/>
                  </a:lnTo>
                  <a:lnTo>
                    <a:pt x="262" y="84"/>
                  </a:lnTo>
                  <a:lnTo>
                    <a:pt x="270" y="84"/>
                  </a:lnTo>
                  <a:lnTo>
                    <a:pt x="275" y="80"/>
                  </a:lnTo>
                  <a:lnTo>
                    <a:pt x="283" y="80"/>
                  </a:lnTo>
                  <a:lnTo>
                    <a:pt x="292" y="76"/>
                  </a:lnTo>
                  <a:lnTo>
                    <a:pt x="296" y="72"/>
                  </a:lnTo>
                  <a:lnTo>
                    <a:pt x="300" y="68"/>
                  </a:lnTo>
                  <a:lnTo>
                    <a:pt x="304" y="59"/>
                  </a:lnTo>
                  <a:lnTo>
                    <a:pt x="304" y="55"/>
                  </a:lnTo>
                  <a:lnTo>
                    <a:pt x="309" y="46"/>
                  </a:lnTo>
                  <a:lnTo>
                    <a:pt x="317" y="29"/>
                  </a:lnTo>
                  <a:lnTo>
                    <a:pt x="317" y="21"/>
                  </a:lnTo>
                  <a:lnTo>
                    <a:pt x="321" y="17"/>
                  </a:lnTo>
                  <a:lnTo>
                    <a:pt x="326" y="12"/>
                  </a:lnTo>
                  <a:lnTo>
                    <a:pt x="326" y="8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8" y="0"/>
                  </a:lnTo>
                  <a:lnTo>
                    <a:pt x="342" y="4"/>
                  </a:lnTo>
                  <a:lnTo>
                    <a:pt x="347" y="8"/>
                  </a:lnTo>
                  <a:lnTo>
                    <a:pt x="347" y="12"/>
                  </a:lnTo>
                  <a:lnTo>
                    <a:pt x="351" y="25"/>
                  </a:lnTo>
                  <a:lnTo>
                    <a:pt x="355" y="34"/>
                  </a:lnTo>
                  <a:lnTo>
                    <a:pt x="359" y="46"/>
                  </a:lnTo>
                  <a:lnTo>
                    <a:pt x="364" y="59"/>
                  </a:lnTo>
                  <a:lnTo>
                    <a:pt x="368" y="76"/>
                  </a:lnTo>
                  <a:lnTo>
                    <a:pt x="372" y="80"/>
                  </a:lnTo>
                  <a:lnTo>
                    <a:pt x="376" y="89"/>
                  </a:lnTo>
                  <a:lnTo>
                    <a:pt x="385" y="101"/>
                  </a:lnTo>
                  <a:lnTo>
                    <a:pt x="389" y="114"/>
                  </a:lnTo>
                  <a:lnTo>
                    <a:pt x="397" y="123"/>
                  </a:lnTo>
                  <a:lnTo>
                    <a:pt x="402" y="131"/>
                  </a:lnTo>
                  <a:lnTo>
                    <a:pt x="406" y="135"/>
                  </a:lnTo>
                  <a:lnTo>
                    <a:pt x="410" y="140"/>
                  </a:lnTo>
                  <a:lnTo>
                    <a:pt x="414" y="144"/>
                  </a:lnTo>
                  <a:lnTo>
                    <a:pt x="419" y="148"/>
                  </a:lnTo>
                  <a:lnTo>
                    <a:pt x="423" y="152"/>
                  </a:lnTo>
                  <a:lnTo>
                    <a:pt x="427" y="156"/>
                  </a:lnTo>
                  <a:lnTo>
                    <a:pt x="444" y="161"/>
                  </a:lnTo>
                  <a:lnTo>
                    <a:pt x="448" y="165"/>
                  </a:lnTo>
                  <a:lnTo>
                    <a:pt x="453" y="169"/>
                  </a:lnTo>
                  <a:lnTo>
                    <a:pt x="457" y="169"/>
                  </a:lnTo>
                  <a:lnTo>
                    <a:pt x="461" y="173"/>
                  </a:lnTo>
                  <a:lnTo>
                    <a:pt x="461" y="178"/>
                  </a:lnTo>
                  <a:lnTo>
                    <a:pt x="469" y="182"/>
                  </a:lnTo>
                  <a:lnTo>
                    <a:pt x="474" y="190"/>
                  </a:lnTo>
                  <a:lnTo>
                    <a:pt x="478" y="195"/>
                  </a:lnTo>
                  <a:lnTo>
                    <a:pt x="478" y="199"/>
                  </a:lnTo>
                  <a:lnTo>
                    <a:pt x="482" y="207"/>
                  </a:lnTo>
                  <a:lnTo>
                    <a:pt x="486" y="211"/>
                  </a:lnTo>
                  <a:lnTo>
                    <a:pt x="491" y="228"/>
                  </a:lnTo>
                  <a:lnTo>
                    <a:pt x="495" y="245"/>
                  </a:lnTo>
                  <a:lnTo>
                    <a:pt x="495" y="250"/>
                  </a:lnTo>
                  <a:lnTo>
                    <a:pt x="499" y="250"/>
                  </a:lnTo>
                  <a:lnTo>
                    <a:pt x="499" y="258"/>
                  </a:lnTo>
                  <a:lnTo>
                    <a:pt x="499" y="262"/>
                  </a:lnTo>
                  <a:lnTo>
                    <a:pt x="495" y="262"/>
                  </a:lnTo>
                  <a:lnTo>
                    <a:pt x="495" y="267"/>
                  </a:lnTo>
                  <a:lnTo>
                    <a:pt x="491" y="267"/>
                  </a:lnTo>
                  <a:lnTo>
                    <a:pt x="486" y="262"/>
                  </a:lnTo>
                  <a:lnTo>
                    <a:pt x="482" y="262"/>
                  </a:lnTo>
                  <a:lnTo>
                    <a:pt x="478" y="258"/>
                  </a:lnTo>
                  <a:lnTo>
                    <a:pt x="469" y="250"/>
                  </a:lnTo>
                  <a:lnTo>
                    <a:pt x="474" y="258"/>
                  </a:lnTo>
                  <a:lnTo>
                    <a:pt x="474" y="262"/>
                  </a:lnTo>
                  <a:lnTo>
                    <a:pt x="474" y="267"/>
                  </a:lnTo>
                  <a:lnTo>
                    <a:pt x="474" y="271"/>
                  </a:lnTo>
                  <a:lnTo>
                    <a:pt x="469" y="275"/>
                  </a:lnTo>
                  <a:lnTo>
                    <a:pt x="465" y="279"/>
                  </a:lnTo>
                  <a:lnTo>
                    <a:pt x="461" y="283"/>
                  </a:lnTo>
                  <a:lnTo>
                    <a:pt x="457" y="288"/>
                  </a:lnTo>
                  <a:lnTo>
                    <a:pt x="448" y="296"/>
                  </a:lnTo>
                  <a:lnTo>
                    <a:pt x="444" y="296"/>
                  </a:lnTo>
                  <a:lnTo>
                    <a:pt x="440" y="305"/>
                  </a:lnTo>
                  <a:lnTo>
                    <a:pt x="436" y="309"/>
                  </a:lnTo>
                  <a:lnTo>
                    <a:pt x="436" y="313"/>
                  </a:lnTo>
                  <a:lnTo>
                    <a:pt x="431" y="322"/>
                  </a:lnTo>
                  <a:lnTo>
                    <a:pt x="423" y="334"/>
                  </a:lnTo>
                  <a:lnTo>
                    <a:pt x="419" y="351"/>
                  </a:lnTo>
                  <a:lnTo>
                    <a:pt x="393" y="406"/>
                  </a:lnTo>
                  <a:lnTo>
                    <a:pt x="389" y="419"/>
                  </a:lnTo>
                  <a:lnTo>
                    <a:pt x="385" y="427"/>
                  </a:lnTo>
                  <a:lnTo>
                    <a:pt x="385" y="432"/>
                  </a:lnTo>
                  <a:lnTo>
                    <a:pt x="381" y="444"/>
                  </a:lnTo>
                  <a:lnTo>
                    <a:pt x="381" y="453"/>
                  </a:lnTo>
                  <a:lnTo>
                    <a:pt x="376" y="457"/>
                  </a:lnTo>
                  <a:lnTo>
                    <a:pt x="372" y="466"/>
                  </a:lnTo>
                  <a:lnTo>
                    <a:pt x="368" y="470"/>
                  </a:lnTo>
                  <a:lnTo>
                    <a:pt x="364" y="474"/>
                  </a:lnTo>
                  <a:lnTo>
                    <a:pt x="355" y="478"/>
                  </a:lnTo>
                  <a:lnTo>
                    <a:pt x="351" y="478"/>
                  </a:lnTo>
                  <a:lnTo>
                    <a:pt x="351" y="482"/>
                  </a:lnTo>
                  <a:lnTo>
                    <a:pt x="342" y="482"/>
                  </a:lnTo>
                  <a:lnTo>
                    <a:pt x="334" y="482"/>
                  </a:lnTo>
                  <a:lnTo>
                    <a:pt x="326" y="482"/>
                  </a:lnTo>
                  <a:lnTo>
                    <a:pt x="321" y="482"/>
                  </a:lnTo>
                  <a:lnTo>
                    <a:pt x="313" y="482"/>
                  </a:lnTo>
                  <a:lnTo>
                    <a:pt x="304" y="478"/>
                  </a:lnTo>
                  <a:lnTo>
                    <a:pt x="300" y="478"/>
                  </a:lnTo>
                  <a:lnTo>
                    <a:pt x="292" y="474"/>
                  </a:lnTo>
                  <a:lnTo>
                    <a:pt x="287" y="470"/>
                  </a:lnTo>
                  <a:lnTo>
                    <a:pt x="287" y="466"/>
                  </a:lnTo>
                  <a:lnTo>
                    <a:pt x="287" y="461"/>
                  </a:lnTo>
                  <a:lnTo>
                    <a:pt x="283" y="453"/>
                  </a:lnTo>
                  <a:lnTo>
                    <a:pt x="283" y="449"/>
                  </a:lnTo>
                  <a:lnTo>
                    <a:pt x="275" y="444"/>
                  </a:lnTo>
                  <a:lnTo>
                    <a:pt x="270" y="449"/>
                  </a:lnTo>
                  <a:lnTo>
                    <a:pt x="262" y="453"/>
                  </a:lnTo>
                  <a:lnTo>
                    <a:pt x="258" y="457"/>
                  </a:lnTo>
                  <a:lnTo>
                    <a:pt x="249" y="457"/>
                  </a:lnTo>
                  <a:lnTo>
                    <a:pt x="241" y="457"/>
                  </a:lnTo>
                  <a:lnTo>
                    <a:pt x="232" y="457"/>
                  </a:lnTo>
                  <a:lnTo>
                    <a:pt x="224" y="457"/>
                  </a:lnTo>
                  <a:lnTo>
                    <a:pt x="190" y="457"/>
                  </a:lnTo>
                  <a:lnTo>
                    <a:pt x="182" y="453"/>
                  </a:lnTo>
                  <a:lnTo>
                    <a:pt x="173" y="453"/>
                  </a:lnTo>
                  <a:lnTo>
                    <a:pt x="169" y="453"/>
                  </a:lnTo>
                  <a:lnTo>
                    <a:pt x="165" y="457"/>
                  </a:lnTo>
                  <a:lnTo>
                    <a:pt x="160" y="457"/>
                  </a:lnTo>
                  <a:lnTo>
                    <a:pt x="152" y="457"/>
                  </a:lnTo>
                  <a:lnTo>
                    <a:pt x="148" y="457"/>
                  </a:lnTo>
                  <a:lnTo>
                    <a:pt x="139" y="457"/>
                  </a:lnTo>
                  <a:lnTo>
                    <a:pt x="135" y="457"/>
                  </a:lnTo>
                  <a:lnTo>
                    <a:pt x="127" y="453"/>
                  </a:lnTo>
                  <a:lnTo>
                    <a:pt x="118" y="453"/>
                  </a:lnTo>
                  <a:lnTo>
                    <a:pt x="110" y="449"/>
                  </a:lnTo>
                  <a:lnTo>
                    <a:pt x="105" y="449"/>
                  </a:lnTo>
                  <a:lnTo>
                    <a:pt x="101" y="449"/>
                  </a:lnTo>
                  <a:lnTo>
                    <a:pt x="97" y="449"/>
                  </a:lnTo>
                  <a:lnTo>
                    <a:pt x="93" y="449"/>
                  </a:lnTo>
                  <a:lnTo>
                    <a:pt x="88" y="449"/>
                  </a:lnTo>
                  <a:lnTo>
                    <a:pt x="84" y="449"/>
                  </a:lnTo>
                  <a:lnTo>
                    <a:pt x="80" y="449"/>
                  </a:lnTo>
                  <a:lnTo>
                    <a:pt x="80" y="444"/>
                  </a:lnTo>
                  <a:lnTo>
                    <a:pt x="80" y="440"/>
                  </a:lnTo>
                  <a:lnTo>
                    <a:pt x="84" y="432"/>
                  </a:lnTo>
                  <a:lnTo>
                    <a:pt x="76" y="436"/>
                  </a:lnTo>
                  <a:lnTo>
                    <a:pt x="72" y="436"/>
                  </a:lnTo>
                  <a:lnTo>
                    <a:pt x="67" y="436"/>
                  </a:lnTo>
                  <a:lnTo>
                    <a:pt x="63" y="436"/>
                  </a:lnTo>
                  <a:lnTo>
                    <a:pt x="63" y="432"/>
                  </a:lnTo>
                  <a:lnTo>
                    <a:pt x="59" y="432"/>
                  </a:lnTo>
                  <a:lnTo>
                    <a:pt x="59" y="427"/>
                  </a:lnTo>
                  <a:lnTo>
                    <a:pt x="55" y="423"/>
                  </a:lnTo>
                  <a:lnTo>
                    <a:pt x="55" y="419"/>
                  </a:lnTo>
                  <a:lnTo>
                    <a:pt x="59" y="415"/>
                  </a:lnTo>
                  <a:lnTo>
                    <a:pt x="63" y="406"/>
                  </a:lnTo>
                  <a:lnTo>
                    <a:pt x="67" y="402"/>
                  </a:lnTo>
                  <a:lnTo>
                    <a:pt x="76" y="385"/>
                  </a:lnTo>
                  <a:lnTo>
                    <a:pt x="84" y="372"/>
                  </a:lnTo>
                  <a:lnTo>
                    <a:pt x="84" y="368"/>
                  </a:lnTo>
                  <a:lnTo>
                    <a:pt x="88" y="364"/>
                  </a:lnTo>
                  <a:lnTo>
                    <a:pt x="88" y="360"/>
                  </a:lnTo>
                  <a:lnTo>
                    <a:pt x="88" y="355"/>
                  </a:lnTo>
                  <a:lnTo>
                    <a:pt x="88" y="351"/>
                  </a:lnTo>
                  <a:lnTo>
                    <a:pt x="84" y="347"/>
                  </a:lnTo>
                  <a:lnTo>
                    <a:pt x="84" y="343"/>
                  </a:lnTo>
                  <a:lnTo>
                    <a:pt x="84" y="338"/>
                  </a:lnTo>
                  <a:lnTo>
                    <a:pt x="80" y="334"/>
                  </a:lnTo>
                  <a:lnTo>
                    <a:pt x="84" y="330"/>
                  </a:lnTo>
                  <a:lnTo>
                    <a:pt x="84" y="305"/>
                  </a:lnTo>
                  <a:lnTo>
                    <a:pt x="88" y="300"/>
                  </a:lnTo>
                  <a:lnTo>
                    <a:pt x="88" y="292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2"/>
                  </a:lnTo>
                  <a:lnTo>
                    <a:pt x="80" y="258"/>
                  </a:lnTo>
                  <a:lnTo>
                    <a:pt x="76" y="250"/>
                  </a:lnTo>
                  <a:lnTo>
                    <a:pt x="72" y="241"/>
                  </a:lnTo>
                  <a:lnTo>
                    <a:pt x="67" y="237"/>
                  </a:lnTo>
                  <a:lnTo>
                    <a:pt x="63" y="237"/>
                  </a:lnTo>
                  <a:lnTo>
                    <a:pt x="63" y="233"/>
                  </a:lnTo>
                  <a:lnTo>
                    <a:pt x="55" y="228"/>
                  </a:lnTo>
                  <a:lnTo>
                    <a:pt x="46" y="224"/>
                  </a:lnTo>
                  <a:lnTo>
                    <a:pt x="38" y="220"/>
                  </a:lnTo>
                  <a:lnTo>
                    <a:pt x="8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7" name="Freeform 43"/>
            <p:cNvSpPr>
              <a:spLocks noEditPoints="1"/>
            </p:cNvSpPr>
            <p:nvPr/>
          </p:nvSpPr>
          <p:spPr bwMode="auto">
            <a:xfrm>
              <a:off x="3101792" y="3286458"/>
              <a:ext cx="333439" cy="409413"/>
            </a:xfrm>
            <a:custGeom>
              <a:avLst/>
              <a:gdLst>
                <a:gd name="T0" fmla="*/ 766 w 1054"/>
                <a:gd name="T1" fmla="*/ 67 h 1295"/>
                <a:gd name="T2" fmla="*/ 842 w 1054"/>
                <a:gd name="T3" fmla="*/ 101 h 1295"/>
                <a:gd name="T4" fmla="*/ 876 w 1054"/>
                <a:gd name="T5" fmla="*/ 131 h 1295"/>
                <a:gd name="T6" fmla="*/ 868 w 1054"/>
                <a:gd name="T7" fmla="*/ 190 h 1295"/>
                <a:gd name="T8" fmla="*/ 855 w 1054"/>
                <a:gd name="T9" fmla="*/ 258 h 1295"/>
                <a:gd name="T10" fmla="*/ 800 w 1054"/>
                <a:gd name="T11" fmla="*/ 305 h 1295"/>
                <a:gd name="T12" fmla="*/ 732 w 1054"/>
                <a:gd name="T13" fmla="*/ 343 h 1295"/>
                <a:gd name="T14" fmla="*/ 753 w 1054"/>
                <a:gd name="T15" fmla="*/ 368 h 1295"/>
                <a:gd name="T16" fmla="*/ 889 w 1054"/>
                <a:gd name="T17" fmla="*/ 351 h 1295"/>
                <a:gd name="T18" fmla="*/ 1054 w 1054"/>
                <a:gd name="T19" fmla="*/ 330 h 1295"/>
                <a:gd name="T20" fmla="*/ 1029 w 1054"/>
                <a:gd name="T21" fmla="*/ 372 h 1295"/>
                <a:gd name="T22" fmla="*/ 990 w 1054"/>
                <a:gd name="T23" fmla="*/ 415 h 1295"/>
                <a:gd name="T24" fmla="*/ 948 w 1054"/>
                <a:gd name="T25" fmla="*/ 495 h 1295"/>
                <a:gd name="T26" fmla="*/ 906 w 1054"/>
                <a:gd name="T27" fmla="*/ 542 h 1295"/>
                <a:gd name="T28" fmla="*/ 889 w 1054"/>
                <a:gd name="T29" fmla="*/ 597 h 1295"/>
                <a:gd name="T30" fmla="*/ 889 w 1054"/>
                <a:gd name="T31" fmla="*/ 673 h 1295"/>
                <a:gd name="T32" fmla="*/ 914 w 1054"/>
                <a:gd name="T33" fmla="*/ 766 h 1295"/>
                <a:gd name="T34" fmla="*/ 927 w 1054"/>
                <a:gd name="T35" fmla="*/ 927 h 1295"/>
                <a:gd name="T36" fmla="*/ 872 w 1054"/>
                <a:gd name="T37" fmla="*/ 1067 h 1295"/>
                <a:gd name="T38" fmla="*/ 762 w 1054"/>
                <a:gd name="T39" fmla="*/ 1130 h 1295"/>
                <a:gd name="T40" fmla="*/ 698 w 1054"/>
                <a:gd name="T41" fmla="*/ 1134 h 1295"/>
                <a:gd name="T42" fmla="*/ 635 w 1054"/>
                <a:gd name="T43" fmla="*/ 1105 h 1295"/>
                <a:gd name="T44" fmla="*/ 584 w 1054"/>
                <a:gd name="T45" fmla="*/ 1071 h 1295"/>
                <a:gd name="T46" fmla="*/ 563 w 1054"/>
                <a:gd name="T47" fmla="*/ 1117 h 1295"/>
                <a:gd name="T48" fmla="*/ 474 w 1054"/>
                <a:gd name="T49" fmla="*/ 1202 h 1295"/>
                <a:gd name="T50" fmla="*/ 394 w 1054"/>
                <a:gd name="T51" fmla="*/ 1270 h 1295"/>
                <a:gd name="T52" fmla="*/ 322 w 1054"/>
                <a:gd name="T53" fmla="*/ 1291 h 1295"/>
                <a:gd name="T54" fmla="*/ 195 w 1054"/>
                <a:gd name="T55" fmla="*/ 1291 h 1295"/>
                <a:gd name="T56" fmla="*/ 190 w 1054"/>
                <a:gd name="T57" fmla="*/ 1172 h 1295"/>
                <a:gd name="T58" fmla="*/ 186 w 1054"/>
                <a:gd name="T59" fmla="*/ 1109 h 1295"/>
                <a:gd name="T60" fmla="*/ 258 w 1054"/>
                <a:gd name="T61" fmla="*/ 1100 h 1295"/>
                <a:gd name="T62" fmla="*/ 288 w 1054"/>
                <a:gd name="T63" fmla="*/ 1054 h 1295"/>
                <a:gd name="T64" fmla="*/ 330 w 1054"/>
                <a:gd name="T65" fmla="*/ 1028 h 1295"/>
                <a:gd name="T66" fmla="*/ 398 w 1054"/>
                <a:gd name="T67" fmla="*/ 1012 h 1295"/>
                <a:gd name="T68" fmla="*/ 440 w 1054"/>
                <a:gd name="T69" fmla="*/ 969 h 1295"/>
                <a:gd name="T70" fmla="*/ 436 w 1054"/>
                <a:gd name="T71" fmla="*/ 923 h 1295"/>
                <a:gd name="T72" fmla="*/ 402 w 1054"/>
                <a:gd name="T73" fmla="*/ 876 h 1295"/>
                <a:gd name="T74" fmla="*/ 271 w 1054"/>
                <a:gd name="T75" fmla="*/ 829 h 1295"/>
                <a:gd name="T76" fmla="*/ 144 w 1054"/>
                <a:gd name="T77" fmla="*/ 707 h 1295"/>
                <a:gd name="T78" fmla="*/ 110 w 1054"/>
                <a:gd name="T79" fmla="*/ 652 h 1295"/>
                <a:gd name="T80" fmla="*/ 123 w 1054"/>
                <a:gd name="T81" fmla="*/ 575 h 1295"/>
                <a:gd name="T82" fmla="*/ 106 w 1054"/>
                <a:gd name="T83" fmla="*/ 495 h 1295"/>
                <a:gd name="T84" fmla="*/ 42 w 1054"/>
                <a:gd name="T85" fmla="*/ 355 h 1295"/>
                <a:gd name="T86" fmla="*/ 8 w 1054"/>
                <a:gd name="T87" fmla="*/ 309 h 1295"/>
                <a:gd name="T88" fmla="*/ 89 w 1054"/>
                <a:gd name="T89" fmla="*/ 292 h 1295"/>
                <a:gd name="T90" fmla="*/ 207 w 1054"/>
                <a:gd name="T91" fmla="*/ 241 h 1295"/>
                <a:gd name="T92" fmla="*/ 322 w 1054"/>
                <a:gd name="T93" fmla="*/ 169 h 1295"/>
                <a:gd name="T94" fmla="*/ 326 w 1054"/>
                <a:gd name="T95" fmla="*/ 131 h 1295"/>
                <a:gd name="T96" fmla="*/ 474 w 1054"/>
                <a:gd name="T97" fmla="*/ 55 h 1295"/>
                <a:gd name="T98" fmla="*/ 559 w 1054"/>
                <a:gd name="T99" fmla="*/ 17 h 1295"/>
                <a:gd name="T100" fmla="*/ 686 w 1054"/>
                <a:gd name="T101" fmla="*/ 614 h 1295"/>
                <a:gd name="T102" fmla="*/ 664 w 1054"/>
                <a:gd name="T103" fmla="*/ 643 h 1295"/>
                <a:gd name="T104" fmla="*/ 609 w 1054"/>
                <a:gd name="T105" fmla="*/ 656 h 1295"/>
                <a:gd name="T106" fmla="*/ 601 w 1054"/>
                <a:gd name="T107" fmla="*/ 741 h 1295"/>
                <a:gd name="T108" fmla="*/ 639 w 1054"/>
                <a:gd name="T109" fmla="*/ 868 h 1295"/>
                <a:gd name="T110" fmla="*/ 698 w 1054"/>
                <a:gd name="T111" fmla="*/ 787 h 1295"/>
                <a:gd name="T112" fmla="*/ 732 w 1054"/>
                <a:gd name="T113" fmla="*/ 732 h 1295"/>
                <a:gd name="T114" fmla="*/ 800 w 1054"/>
                <a:gd name="T115" fmla="*/ 631 h 1295"/>
                <a:gd name="T116" fmla="*/ 770 w 1054"/>
                <a:gd name="T117" fmla="*/ 601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4" h="1295">
                  <a:moveTo>
                    <a:pt x="736" y="0"/>
                  </a:moveTo>
                  <a:lnTo>
                    <a:pt x="736" y="4"/>
                  </a:lnTo>
                  <a:lnTo>
                    <a:pt x="741" y="12"/>
                  </a:lnTo>
                  <a:lnTo>
                    <a:pt x="745" y="25"/>
                  </a:lnTo>
                  <a:lnTo>
                    <a:pt x="745" y="34"/>
                  </a:lnTo>
                  <a:lnTo>
                    <a:pt x="749" y="42"/>
                  </a:lnTo>
                  <a:lnTo>
                    <a:pt x="753" y="50"/>
                  </a:lnTo>
                  <a:lnTo>
                    <a:pt x="758" y="55"/>
                  </a:lnTo>
                  <a:lnTo>
                    <a:pt x="762" y="63"/>
                  </a:lnTo>
                  <a:lnTo>
                    <a:pt x="766" y="67"/>
                  </a:lnTo>
                  <a:lnTo>
                    <a:pt x="770" y="67"/>
                  </a:lnTo>
                  <a:lnTo>
                    <a:pt x="775" y="72"/>
                  </a:lnTo>
                  <a:lnTo>
                    <a:pt x="787" y="72"/>
                  </a:lnTo>
                  <a:lnTo>
                    <a:pt x="791" y="72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8" y="80"/>
                  </a:lnTo>
                  <a:lnTo>
                    <a:pt x="830" y="93"/>
                  </a:lnTo>
                  <a:lnTo>
                    <a:pt x="834" y="97"/>
                  </a:lnTo>
                  <a:lnTo>
                    <a:pt x="842" y="101"/>
                  </a:lnTo>
                  <a:lnTo>
                    <a:pt x="847" y="101"/>
                  </a:lnTo>
                  <a:lnTo>
                    <a:pt x="855" y="106"/>
                  </a:lnTo>
                  <a:lnTo>
                    <a:pt x="859" y="106"/>
                  </a:lnTo>
                  <a:lnTo>
                    <a:pt x="863" y="110"/>
                  </a:lnTo>
                  <a:lnTo>
                    <a:pt x="868" y="110"/>
                  </a:lnTo>
                  <a:lnTo>
                    <a:pt x="872" y="118"/>
                  </a:lnTo>
                  <a:lnTo>
                    <a:pt x="876" y="118"/>
                  </a:lnTo>
                  <a:lnTo>
                    <a:pt x="876" y="122"/>
                  </a:lnTo>
                  <a:lnTo>
                    <a:pt x="880" y="127"/>
                  </a:lnTo>
                  <a:lnTo>
                    <a:pt x="876" y="131"/>
                  </a:lnTo>
                  <a:lnTo>
                    <a:pt x="872" y="135"/>
                  </a:lnTo>
                  <a:lnTo>
                    <a:pt x="872" y="139"/>
                  </a:lnTo>
                  <a:lnTo>
                    <a:pt x="868" y="144"/>
                  </a:lnTo>
                  <a:lnTo>
                    <a:pt x="868" y="148"/>
                  </a:lnTo>
                  <a:lnTo>
                    <a:pt x="868" y="152"/>
                  </a:lnTo>
                  <a:lnTo>
                    <a:pt x="863" y="156"/>
                  </a:lnTo>
                  <a:lnTo>
                    <a:pt x="863" y="161"/>
                  </a:lnTo>
                  <a:lnTo>
                    <a:pt x="863" y="169"/>
                  </a:lnTo>
                  <a:lnTo>
                    <a:pt x="863" y="177"/>
                  </a:lnTo>
                  <a:lnTo>
                    <a:pt x="868" y="190"/>
                  </a:lnTo>
                  <a:lnTo>
                    <a:pt x="868" y="194"/>
                  </a:lnTo>
                  <a:lnTo>
                    <a:pt x="868" y="199"/>
                  </a:lnTo>
                  <a:lnTo>
                    <a:pt x="868" y="203"/>
                  </a:lnTo>
                  <a:lnTo>
                    <a:pt x="868" y="211"/>
                  </a:lnTo>
                  <a:lnTo>
                    <a:pt x="863" y="224"/>
                  </a:lnTo>
                  <a:lnTo>
                    <a:pt x="863" y="237"/>
                  </a:lnTo>
                  <a:lnTo>
                    <a:pt x="859" y="241"/>
                  </a:lnTo>
                  <a:lnTo>
                    <a:pt x="859" y="249"/>
                  </a:lnTo>
                  <a:lnTo>
                    <a:pt x="859" y="254"/>
                  </a:lnTo>
                  <a:lnTo>
                    <a:pt x="855" y="258"/>
                  </a:lnTo>
                  <a:lnTo>
                    <a:pt x="851" y="262"/>
                  </a:lnTo>
                  <a:lnTo>
                    <a:pt x="851" y="266"/>
                  </a:lnTo>
                  <a:lnTo>
                    <a:pt x="847" y="271"/>
                  </a:lnTo>
                  <a:lnTo>
                    <a:pt x="842" y="275"/>
                  </a:lnTo>
                  <a:lnTo>
                    <a:pt x="838" y="279"/>
                  </a:lnTo>
                  <a:lnTo>
                    <a:pt x="834" y="283"/>
                  </a:lnTo>
                  <a:lnTo>
                    <a:pt x="825" y="288"/>
                  </a:lnTo>
                  <a:lnTo>
                    <a:pt x="813" y="296"/>
                  </a:lnTo>
                  <a:lnTo>
                    <a:pt x="808" y="300"/>
                  </a:lnTo>
                  <a:lnTo>
                    <a:pt x="800" y="305"/>
                  </a:lnTo>
                  <a:lnTo>
                    <a:pt x="791" y="309"/>
                  </a:lnTo>
                  <a:lnTo>
                    <a:pt x="783" y="309"/>
                  </a:lnTo>
                  <a:lnTo>
                    <a:pt x="766" y="317"/>
                  </a:lnTo>
                  <a:lnTo>
                    <a:pt x="758" y="321"/>
                  </a:lnTo>
                  <a:lnTo>
                    <a:pt x="749" y="326"/>
                  </a:lnTo>
                  <a:lnTo>
                    <a:pt x="745" y="330"/>
                  </a:lnTo>
                  <a:lnTo>
                    <a:pt x="741" y="330"/>
                  </a:lnTo>
                  <a:lnTo>
                    <a:pt x="741" y="334"/>
                  </a:lnTo>
                  <a:lnTo>
                    <a:pt x="736" y="338"/>
                  </a:lnTo>
                  <a:lnTo>
                    <a:pt x="732" y="343"/>
                  </a:lnTo>
                  <a:lnTo>
                    <a:pt x="732" y="347"/>
                  </a:lnTo>
                  <a:lnTo>
                    <a:pt x="728" y="351"/>
                  </a:lnTo>
                  <a:lnTo>
                    <a:pt x="728" y="355"/>
                  </a:lnTo>
                  <a:lnTo>
                    <a:pt x="728" y="360"/>
                  </a:lnTo>
                  <a:lnTo>
                    <a:pt x="732" y="360"/>
                  </a:lnTo>
                  <a:lnTo>
                    <a:pt x="732" y="364"/>
                  </a:lnTo>
                  <a:lnTo>
                    <a:pt x="736" y="364"/>
                  </a:lnTo>
                  <a:lnTo>
                    <a:pt x="741" y="368"/>
                  </a:lnTo>
                  <a:lnTo>
                    <a:pt x="745" y="368"/>
                  </a:lnTo>
                  <a:lnTo>
                    <a:pt x="753" y="368"/>
                  </a:lnTo>
                  <a:lnTo>
                    <a:pt x="758" y="368"/>
                  </a:lnTo>
                  <a:lnTo>
                    <a:pt x="762" y="368"/>
                  </a:lnTo>
                  <a:lnTo>
                    <a:pt x="770" y="368"/>
                  </a:lnTo>
                  <a:lnTo>
                    <a:pt x="775" y="368"/>
                  </a:lnTo>
                  <a:lnTo>
                    <a:pt x="783" y="368"/>
                  </a:lnTo>
                  <a:lnTo>
                    <a:pt x="796" y="364"/>
                  </a:lnTo>
                  <a:lnTo>
                    <a:pt x="851" y="355"/>
                  </a:lnTo>
                  <a:lnTo>
                    <a:pt x="863" y="355"/>
                  </a:lnTo>
                  <a:lnTo>
                    <a:pt x="880" y="351"/>
                  </a:lnTo>
                  <a:lnTo>
                    <a:pt x="889" y="351"/>
                  </a:lnTo>
                  <a:lnTo>
                    <a:pt x="902" y="351"/>
                  </a:lnTo>
                  <a:lnTo>
                    <a:pt x="914" y="347"/>
                  </a:lnTo>
                  <a:lnTo>
                    <a:pt x="931" y="343"/>
                  </a:lnTo>
                  <a:lnTo>
                    <a:pt x="952" y="334"/>
                  </a:lnTo>
                  <a:lnTo>
                    <a:pt x="978" y="326"/>
                  </a:lnTo>
                  <a:lnTo>
                    <a:pt x="995" y="321"/>
                  </a:lnTo>
                  <a:lnTo>
                    <a:pt x="1033" y="305"/>
                  </a:lnTo>
                  <a:lnTo>
                    <a:pt x="1045" y="300"/>
                  </a:lnTo>
                  <a:lnTo>
                    <a:pt x="1054" y="296"/>
                  </a:lnTo>
                  <a:lnTo>
                    <a:pt x="1054" y="330"/>
                  </a:lnTo>
                  <a:lnTo>
                    <a:pt x="1050" y="338"/>
                  </a:lnTo>
                  <a:lnTo>
                    <a:pt x="1050" y="343"/>
                  </a:lnTo>
                  <a:lnTo>
                    <a:pt x="1050" y="347"/>
                  </a:lnTo>
                  <a:lnTo>
                    <a:pt x="1050" y="351"/>
                  </a:lnTo>
                  <a:lnTo>
                    <a:pt x="1045" y="355"/>
                  </a:lnTo>
                  <a:lnTo>
                    <a:pt x="1041" y="364"/>
                  </a:lnTo>
                  <a:lnTo>
                    <a:pt x="1041" y="368"/>
                  </a:lnTo>
                  <a:lnTo>
                    <a:pt x="1037" y="368"/>
                  </a:lnTo>
                  <a:lnTo>
                    <a:pt x="1033" y="372"/>
                  </a:lnTo>
                  <a:lnTo>
                    <a:pt x="1029" y="372"/>
                  </a:lnTo>
                  <a:lnTo>
                    <a:pt x="1020" y="376"/>
                  </a:lnTo>
                  <a:lnTo>
                    <a:pt x="1016" y="381"/>
                  </a:lnTo>
                  <a:lnTo>
                    <a:pt x="1012" y="381"/>
                  </a:lnTo>
                  <a:lnTo>
                    <a:pt x="1012" y="385"/>
                  </a:lnTo>
                  <a:lnTo>
                    <a:pt x="1007" y="385"/>
                  </a:lnTo>
                  <a:lnTo>
                    <a:pt x="1003" y="389"/>
                  </a:lnTo>
                  <a:lnTo>
                    <a:pt x="999" y="398"/>
                  </a:lnTo>
                  <a:lnTo>
                    <a:pt x="995" y="402"/>
                  </a:lnTo>
                  <a:lnTo>
                    <a:pt x="995" y="406"/>
                  </a:lnTo>
                  <a:lnTo>
                    <a:pt x="990" y="415"/>
                  </a:lnTo>
                  <a:lnTo>
                    <a:pt x="986" y="427"/>
                  </a:lnTo>
                  <a:lnTo>
                    <a:pt x="986" y="436"/>
                  </a:lnTo>
                  <a:lnTo>
                    <a:pt x="986" y="440"/>
                  </a:lnTo>
                  <a:lnTo>
                    <a:pt x="982" y="444"/>
                  </a:lnTo>
                  <a:lnTo>
                    <a:pt x="978" y="453"/>
                  </a:lnTo>
                  <a:lnTo>
                    <a:pt x="974" y="461"/>
                  </a:lnTo>
                  <a:lnTo>
                    <a:pt x="969" y="470"/>
                  </a:lnTo>
                  <a:lnTo>
                    <a:pt x="965" y="474"/>
                  </a:lnTo>
                  <a:lnTo>
                    <a:pt x="957" y="487"/>
                  </a:lnTo>
                  <a:lnTo>
                    <a:pt x="948" y="495"/>
                  </a:lnTo>
                  <a:lnTo>
                    <a:pt x="944" y="503"/>
                  </a:lnTo>
                  <a:lnTo>
                    <a:pt x="940" y="508"/>
                  </a:lnTo>
                  <a:lnTo>
                    <a:pt x="931" y="516"/>
                  </a:lnTo>
                  <a:lnTo>
                    <a:pt x="927" y="520"/>
                  </a:lnTo>
                  <a:lnTo>
                    <a:pt x="923" y="525"/>
                  </a:lnTo>
                  <a:lnTo>
                    <a:pt x="914" y="529"/>
                  </a:lnTo>
                  <a:lnTo>
                    <a:pt x="914" y="533"/>
                  </a:lnTo>
                  <a:lnTo>
                    <a:pt x="910" y="537"/>
                  </a:lnTo>
                  <a:lnTo>
                    <a:pt x="906" y="537"/>
                  </a:lnTo>
                  <a:lnTo>
                    <a:pt x="906" y="542"/>
                  </a:lnTo>
                  <a:lnTo>
                    <a:pt x="902" y="546"/>
                  </a:lnTo>
                  <a:lnTo>
                    <a:pt x="897" y="550"/>
                  </a:lnTo>
                  <a:lnTo>
                    <a:pt x="897" y="554"/>
                  </a:lnTo>
                  <a:lnTo>
                    <a:pt x="893" y="559"/>
                  </a:lnTo>
                  <a:lnTo>
                    <a:pt x="893" y="567"/>
                  </a:lnTo>
                  <a:lnTo>
                    <a:pt x="889" y="571"/>
                  </a:lnTo>
                  <a:lnTo>
                    <a:pt x="889" y="575"/>
                  </a:lnTo>
                  <a:lnTo>
                    <a:pt x="889" y="580"/>
                  </a:lnTo>
                  <a:lnTo>
                    <a:pt x="889" y="588"/>
                  </a:lnTo>
                  <a:lnTo>
                    <a:pt x="889" y="597"/>
                  </a:lnTo>
                  <a:lnTo>
                    <a:pt x="885" y="601"/>
                  </a:lnTo>
                  <a:lnTo>
                    <a:pt x="885" y="609"/>
                  </a:lnTo>
                  <a:lnTo>
                    <a:pt x="880" y="626"/>
                  </a:lnTo>
                  <a:lnTo>
                    <a:pt x="880" y="635"/>
                  </a:lnTo>
                  <a:lnTo>
                    <a:pt x="880" y="643"/>
                  </a:lnTo>
                  <a:lnTo>
                    <a:pt x="880" y="647"/>
                  </a:lnTo>
                  <a:lnTo>
                    <a:pt x="880" y="656"/>
                  </a:lnTo>
                  <a:lnTo>
                    <a:pt x="885" y="660"/>
                  </a:lnTo>
                  <a:lnTo>
                    <a:pt x="885" y="664"/>
                  </a:lnTo>
                  <a:lnTo>
                    <a:pt x="889" y="673"/>
                  </a:lnTo>
                  <a:lnTo>
                    <a:pt x="893" y="681"/>
                  </a:lnTo>
                  <a:lnTo>
                    <a:pt x="897" y="694"/>
                  </a:lnTo>
                  <a:lnTo>
                    <a:pt x="902" y="702"/>
                  </a:lnTo>
                  <a:lnTo>
                    <a:pt x="906" y="711"/>
                  </a:lnTo>
                  <a:lnTo>
                    <a:pt x="906" y="715"/>
                  </a:lnTo>
                  <a:lnTo>
                    <a:pt x="910" y="724"/>
                  </a:lnTo>
                  <a:lnTo>
                    <a:pt x="910" y="732"/>
                  </a:lnTo>
                  <a:lnTo>
                    <a:pt x="910" y="736"/>
                  </a:lnTo>
                  <a:lnTo>
                    <a:pt x="914" y="749"/>
                  </a:lnTo>
                  <a:lnTo>
                    <a:pt x="914" y="766"/>
                  </a:lnTo>
                  <a:lnTo>
                    <a:pt x="918" y="774"/>
                  </a:lnTo>
                  <a:lnTo>
                    <a:pt x="918" y="796"/>
                  </a:lnTo>
                  <a:lnTo>
                    <a:pt x="923" y="813"/>
                  </a:lnTo>
                  <a:lnTo>
                    <a:pt x="923" y="821"/>
                  </a:lnTo>
                  <a:lnTo>
                    <a:pt x="923" y="829"/>
                  </a:lnTo>
                  <a:lnTo>
                    <a:pt x="923" y="868"/>
                  </a:lnTo>
                  <a:lnTo>
                    <a:pt x="923" y="880"/>
                  </a:lnTo>
                  <a:lnTo>
                    <a:pt x="927" y="914"/>
                  </a:lnTo>
                  <a:lnTo>
                    <a:pt x="927" y="918"/>
                  </a:lnTo>
                  <a:lnTo>
                    <a:pt x="927" y="927"/>
                  </a:lnTo>
                  <a:lnTo>
                    <a:pt x="927" y="931"/>
                  </a:lnTo>
                  <a:lnTo>
                    <a:pt x="927" y="940"/>
                  </a:lnTo>
                  <a:lnTo>
                    <a:pt x="927" y="944"/>
                  </a:lnTo>
                  <a:lnTo>
                    <a:pt x="923" y="952"/>
                  </a:lnTo>
                  <a:lnTo>
                    <a:pt x="923" y="957"/>
                  </a:lnTo>
                  <a:lnTo>
                    <a:pt x="918" y="965"/>
                  </a:lnTo>
                  <a:lnTo>
                    <a:pt x="914" y="973"/>
                  </a:lnTo>
                  <a:lnTo>
                    <a:pt x="910" y="986"/>
                  </a:lnTo>
                  <a:lnTo>
                    <a:pt x="885" y="1037"/>
                  </a:lnTo>
                  <a:lnTo>
                    <a:pt x="872" y="1067"/>
                  </a:lnTo>
                  <a:lnTo>
                    <a:pt x="863" y="1079"/>
                  </a:lnTo>
                  <a:lnTo>
                    <a:pt x="859" y="1079"/>
                  </a:lnTo>
                  <a:lnTo>
                    <a:pt x="847" y="1088"/>
                  </a:lnTo>
                  <a:lnTo>
                    <a:pt x="838" y="1096"/>
                  </a:lnTo>
                  <a:lnTo>
                    <a:pt x="825" y="1100"/>
                  </a:lnTo>
                  <a:lnTo>
                    <a:pt x="813" y="1105"/>
                  </a:lnTo>
                  <a:lnTo>
                    <a:pt x="800" y="1113"/>
                  </a:lnTo>
                  <a:lnTo>
                    <a:pt x="787" y="1117"/>
                  </a:lnTo>
                  <a:lnTo>
                    <a:pt x="770" y="1126"/>
                  </a:lnTo>
                  <a:lnTo>
                    <a:pt x="762" y="1130"/>
                  </a:lnTo>
                  <a:lnTo>
                    <a:pt x="753" y="1130"/>
                  </a:lnTo>
                  <a:lnTo>
                    <a:pt x="745" y="1134"/>
                  </a:lnTo>
                  <a:lnTo>
                    <a:pt x="741" y="1134"/>
                  </a:lnTo>
                  <a:lnTo>
                    <a:pt x="736" y="1134"/>
                  </a:lnTo>
                  <a:lnTo>
                    <a:pt x="728" y="1134"/>
                  </a:lnTo>
                  <a:lnTo>
                    <a:pt x="724" y="1139"/>
                  </a:lnTo>
                  <a:lnTo>
                    <a:pt x="719" y="1134"/>
                  </a:lnTo>
                  <a:lnTo>
                    <a:pt x="711" y="1134"/>
                  </a:lnTo>
                  <a:lnTo>
                    <a:pt x="707" y="1134"/>
                  </a:lnTo>
                  <a:lnTo>
                    <a:pt x="698" y="1134"/>
                  </a:lnTo>
                  <a:lnTo>
                    <a:pt x="690" y="1130"/>
                  </a:lnTo>
                  <a:lnTo>
                    <a:pt x="681" y="1130"/>
                  </a:lnTo>
                  <a:lnTo>
                    <a:pt x="673" y="1126"/>
                  </a:lnTo>
                  <a:lnTo>
                    <a:pt x="664" y="1122"/>
                  </a:lnTo>
                  <a:lnTo>
                    <a:pt x="656" y="1117"/>
                  </a:lnTo>
                  <a:lnTo>
                    <a:pt x="648" y="1117"/>
                  </a:lnTo>
                  <a:lnTo>
                    <a:pt x="648" y="1113"/>
                  </a:lnTo>
                  <a:lnTo>
                    <a:pt x="643" y="1113"/>
                  </a:lnTo>
                  <a:lnTo>
                    <a:pt x="639" y="1109"/>
                  </a:lnTo>
                  <a:lnTo>
                    <a:pt x="635" y="1105"/>
                  </a:lnTo>
                  <a:lnTo>
                    <a:pt x="631" y="1100"/>
                  </a:lnTo>
                  <a:lnTo>
                    <a:pt x="622" y="1092"/>
                  </a:lnTo>
                  <a:lnTo>
                    <a:pt x="618" y="1084"/>
                  </a:lnTo>
                  <a:lnTo>
                    <a:pt x="609" y="1079"/>
                  </a:lnTo>
                  <a:lnTo>
                    <a:pt x="605" y="1075"/>
                  </a:lnTo>
                  <a:lnTo>
                    <a:pt x="601" y="1071"/>
                  </a:lnTo>
                  <a:lnTo>
                    <a:pt x="597" y="1071"/>
                  </a:lnTo>
                  <a:lnTo>
                    <a:pt x="592" y="1071"/>
                  </a:lnTo>
                  <a:lnTo>
                    <a:pt x="588" y="1071"/>
                  </a:lnTo>
                  <a:lnTo>
                    <a:pt x="584" y="1071"/>
                  </a:lnTo>
                  <a:lnTo>
                    <a:pt x="580" y="1071"/>
                  </a:lnTo>
                  <a:lnTo>
                    <a:pt x="576" y="1075"/>
                  </a:lnTo>
                  <a:lnTo>
                    <a:pt x="571" y="1079"/>
                  </a:lnTo>
                  <a:lnTo>
                    <a:pt x="571" y="1084"/>
                  </a:lnTo>
                  <a:lnTo>
                    <a:pt x="571" y="1088"/>
                  </a:lnTo>
                  <a:lnTo>
                    <a:pt x="567" y="1100"/>
                  </a:lnTo>
                  <a:lnTo>
                    <a:pt x="567" y="1105"/>
                  </a:lnTo>
                  <a:lnTo>
                    <a:pt x="567" y="1109"/>
                  </a:lnTo>
                  <a:lnTo>
                    <a:pt x="563" y="1113"/>
                  </a:lnTo>
                  <a:lnTo>
                    <a:pt x="563" y="1117"/>
                  </a:lnTo>
                  <a:lnTo>
                    <a:pt x="554" y="1122"/>
                  </a:lnTo>
                  <a:lnTo>
                    <a:pt x="550" y="1126"/>
                  </a:lnTo>
                  <a:lnTo>
                    <a:pt x="542" y="1134"/>
                  </a:lnTo>
                  <a:lnTo>
                    <a:pt x="521" y="1151"/>
                  </a:lnTo>
                  <a:lnTo>
                    <a:pt x="512" y="1160"/>
                  </a:lnTo>
                  <a:lnTo>
                    <a:pt x="508" y="1164"/>
                  </a:lnTo>
                  <a:lnTo>
                    <a:pt x="504" y="1168"/>
                  </a:lnTo>
                  <a:lnTo>
                    <a:pt x="499" y="1172"/>
                  </a:lnTo>
                  <a:lnTo>
                    <a:pt x="482" y="1194"/>
                  </a:lnTo>
                  <a:lnTo>
                    <a:pt x="474" y="1202"/>
                  </a:lnTo>
                  <a:lnTo>
                    <a:pt x="461" y="1215"/>
                  </a:lnTo>
                  <a:lnTo>
                    <a:pt x="453" y="1223"/>
                  </a:lnTo>
                  <a:lnTo>
                    <a:pt x="449" y="1227"/>
                  </a:lnTo>
                  <a:lnTo>
                    <a:pt x="444" y="1232"/>
                  </a:lnTo>
                  <a:lnTo>
                    <a:pt x="432" y="1240"/>
                  </a:lnTo>
                  <a:lnTo>
                    <a:pt x="423" y="1249"/>
                  </a:lnTo>
                  <a:lnTo>
                    <a:pt x="410" y="1257"/>
                  </a:lnTo>
                  <a:lnTo>
                    <a:pt x="406" y="1261"/>
                  </a:lnTo>
                  <a:lnTo>
                    <a:pt x="398" y="1266"/>
                  </a:lnTo>
                  <a:lnTo>
                    <a:pt x="394" y="1270"/>
                  </a:lnTo>
                  <a:lnTo>
                    <a:pt x="389" y="1274"/>
                  </a:lnTo>
                  <a:lnTo>
                    <a:pt x="385" y="1274"/>
                  </a:lnTo>
                  <a:lnTo>
                    <a:pt x="381" y="1278"/>
                  </a:lnTo>
                  <a:lnTo>
                    <a:pt x="372" y="1278"/>
                  </a:lnTo>
                  <a:lnTo>
                    <a:pt x="368" y="1283"/>
                  </a:lnTo>
                  <a:lnTo>
                    <a:pt x="364" y="1283"/>
                  </a:lnTo>
                  <a:lnTo>
                    <a:pt x="360" y="1283"/>
                  </a:lnTo>
                  <a:lnTo>
                    <a:pt x="351" y="1287"/>
                  </a:lnTo>
                  <a:lnTo>
                    <a:pt x="334" y="1287"/>
                  </a:lnTo>
                  <a:lnTo>
                    <a:pt x="322" y="1291"/>
                  </a:lnTo>
                  <a:lnTo>
                    <a:pt x="262" y="1295"/>
                  </a:lnTo>
                  <a:lnTo>
                    <a:pt x="254" y="1295"/>
                  </a:lnTo>
                  <a:lnTo>
                    <a:pt x="245" y="1295"/>
                  </a:lnTo>
                  <a:lnTo>
                    <a:pt x="233" y="1295"/>
                  </a:lnTo>
                  <a:lnTo>
                    <a:pt x="224" y="1295"/>
                  </a:lnTo>
                  <a:lnTo>
                    <a:pt x="216" y="1295"/>
                  </a:lnTo>
                  <a:lnTo>
                    <a:pt x="211" y="1295"/>
                  </a:lnTo>
                  <a:lnTo>
                    <a:pt x="203" y="1295"/>
                  </a:lnTo>
                  <a:lnTo>
                    <a:pt x="199" y="1291"/>
                  </a:lnTo>
                  <a:lnTo>
                    <a:pt x="195" y="1291"/>
                  </a:lnTo>
                  <a:lnTo>
                    <a:pt x="186" y="1291"/>
                  </a:lnTo>
                  <a:lnTo>
                    <a:pt x="186" y="1287"/>
                  </a:lnTo>
                  <a:lnTo>
                    <a:pt x="186" y="1283"/>
                  </a:lnTo>
                  <a:lnTo>
                    <a:pt x="186" y="1270"/>
                  </a:lnTo>
                  <a:lnTo>
                    <a:pt x="186" y="1261"/>
                  </a:lnTo>
                  <a:lnTo>
                    <a:pt x="186" y="1253"/>
                  </a:lnTo>
                  <a:lnTo>
                    <a:pt x="186" y="1240"/>
                  </a:lnTo>
                  <a:lnTo>
                    <a:pt x="186" y="1211"/>
                  </a:lnTo>
                  <a:lnTo>
                    <a:pt x="190" y="1189"/>
                  </a:lnTo>
                  <a:lnTo>
                    <a:pt x="190" y="1172"/>
                  </a:lnTo>
                  <a:lnTo>
                    <a:pt x="190" y="1160"/>
                  </a:lnTo>
                  <a:lnTo>
                    <a:pt x="190" y="1155"/>
                  </a:lnTo>
                  <a:lnTo>
                    <a:pt x="186" y="1151"/>
                  </a:lnTo>
                  <a:lnTo>
                    <a:pt x="186" y="1143"/>
                  </a:lnTo>
                  <a:lnTo>
                    <a:pt x="186" y="1134"/>
                  </a:lnTo>
                  <a:lnTo>
                    <a:pt x="182" y="1122"/>
                  </a:lnTo>
                  <a:lnTo>
                    <a:pt x="182" y="1117"/>
                  </a:lnTo>
                  <a:lnTo>
                    <a:pt x="182" y="1113"/>
                  </a:lnTo>
                  <a:lnTo>
                    <a:pt x="182" y="1109"/>
                  </a:lnTo>
                  <a:lnTo>
                    <a:pt x="186" y="1109"/>
                  </a:lnTo>
                  <a:lnTo>
                    <a:pt x="186" y="1105"/>
                  </a:lnTo>
                  <a:lnTo>
                    <a:pt x="195" y="1100"/>
                  </a:lnTo>
                  <a:lnTo>
                    <a:pt x="199" y="1100"/>
                  </a:lnTo>
                  <a:lnTo>
                    <a:pt x="203" y="1100"/>
                  </a:lnTo>
                  <a:lnTo>
                    <a:pt x="211" y="1100"/>
                  </a:lnTo>
                  <a:lnTo>
                    <a:pt x="220" y="1100"/>
                  </a:lnTo>
                  <a:lnTo>
                    <a:pt x="228" y="1100"/>
                  </a:lnTo>
                  <a:lnTo>
                    <a:pt x="245" y="1100"/>
                  </a:lnTo>
                  <a:lnTo>
                    <a:pt x="254" y="1100"/>
                  </a:lnTo>
                  <a:lnTo>
                    <a:pt x="258" y="1100"/>
                  </a:lnTo>
                  <a:lnTo>
                    <a:pt x="262" y="1100"/>
                  </a:lnTo>
                  <a:lnTo>
                    <a:pt x="267" y="1096"/>
                  </a:lnTo>
                  <a:lnTo>
                    <a:pt x="271" y="1096"/>
                  </a:lnTo>
                  <a:lnTo>
                    <a:pt x="275" y="1092"/>
                  </a:lnTo>
                  <a:lnTo>
                    <a:pt x="279" y="1088"/>
                  </a:lnTo>
                  <a:lnTo>
                    <a:pt x="279" y="1084"/>
                  </a:lnTo>
                  <a:lnTo>
                    <a:pt x="283" y="1075"/>
                  </a:lnTo>
                  <a:lnTo>
                    <a:pt x="283" y="1071"/>
                  </a:lnTo>
                  <a:lnTo>
                    <a:pt x="283" y="1067"/>
                  </a:lnTo>
                  <a:lnTo>
                    <a:pt x="288" y="1054"/>
                  </a:lnTo>
                  <a:lnTo>
                    <a:pt x="288" y="1045"/>
                  </a:lnTo>
                  <a:lnTo>
                    <a:pt x="288" y="1041"/>
                  </a:lnTo>
                  <a:lnTo>
                    <a:pt x="292" y="1041"/>
                  </a:lnTo>
                  <a:lnTo>
                    <a:pt x="296" y="1037"/>
                  </a:lnTo>
                  <a:lnTo>
                    <a:pt x="296" y="1033"/>
                  </a:lnTo>
                  <a:lnTo>
                    <a:pt x="305" y="1033"/>
                  </a:lnTo>
                  <a:lnTo>
                    <a:pt x="309" y="1028"/>
                  </a:lnTo>
                  <a:lnTo>
                    <a:pt x="313" y="1028"/>
                  </a:lnTo>
                  <a:lnTo>
                    <a:pt x="322" y="1028"/>
                  </a:lnTo>
                  <a:lnTo>
                    <a:pt x="330" y="1028"/>
                  </a:lnTo>
                  <a:lnTo>
                    <a:pt x="347" y="1028"/>
                  </a:lnTo>
                  <a:lnTo>
                    <a:pt x="355" y="1028"/>
                  </a:lnTo>
                  <a:lnTo>
                    <a:pt x="360" y="1024"/>
                  </a:lnTo>
                  <a:lnTo>
                    <a:pt x="364" y="1024"/>
                  </a:lnTo>
                  <a:lnTo>
                    <a:pt x="372" y="1024"/>
                  </a:lnTo>
                  <a:lnTo>
                    <a:pt x="377" y="1024"/>
                  </a:lnTo>
                  <a:lnTo>
                    <a:pt x="381" y="1020"/>
                  </a:lnTo>
                  <a:lnTo>
                    <a:pt x="385" y="1020"/>
                  </a:lnTo>
                  <a:lnTo>
                    <a:pt x="389" y="1016"/>
                  </a:lnTo>
                  <a:lnTo>
                    <a:pt x="398" y="1012"/>
                  </a:lnTo>
                  <a:lnTo>
                    <a:pt x="402" y="1007"/>
                  </a:lnTo>
                  <a:lnTo>
                    <a:pt x="410" y="1003"/>
                  </a:lnTo>
                  <a:lnTo>
                    <a:pt x="419" y="995"/>
                  </a:lnTo>
                  <a:lnTo>
                    <a:pt x="423" y="990"/>
                  </a:lnTo>
                  <a:lnTo>
                    <a:pt x="427" y="986"/>
                  </a:lnTo>
                  <a:lnTo>
                    <a:pt x="432" y="982"/>
                  </a:lnTo>
                  <a:lnTo>
                    <a:pt x="432" y="978"/>
                  </a:lnTo>
                  <a:lnTo>
                    <a:pt x="436" y="978"/>
                  </a:lnTo>
                  <a:lnTo>
                    <a:pt x="440" y="973"/>
                  </a:lnTo>
                  <a:lnTo>
                    <a:pt x="440" y="969"/>
                  </a:lnTo>
                  <a:lnTo>
                    <a:pt x="440" y="965"/>
                  </a:lnTo>
                  <a:lnTo>
                    <a:pt x="440" y="961"/>
                  </a:lnTo>
                  <a:lnTo>
                    <a:pt x="444" y="957"/>
                  </a:lnTo>
                  <a:lnTo>
                    <a:pt x="444" y="952"/>
                  </a:lnTo>
                  <a:lnTo>
                    <a:pt x="444" y="948"/>
                  </a:lnTo>
                  <a:lnTo>
                    <a:pt x="444" y="944"/>
                  </a:lnTo>
                  <a:lnTo>
                    <a:pt x="440" y="940"/>
                  </a:lnTo>
                  <a:lnTo>
                    <a:pt x="440" y="931"/>
                  </a:lnTo>
                  <a:lnTo>
                    <a:pt x="440" y="927"/>
                  </a:lnTo>
                  <a:lnTo>
                    <a:pt x="436" y="923"/>
                  </a:lnTo>
                  <a:lnTo>
                    <a:pt x="436" y="914"/>
                  </a:lnTo>
                  <a:lnTo>
                    <a:pt x="432" y="910"/>
                  </a:lnTo>
                  <a:lnTo>
                    <a:pt x="427" y="901"/>
                  </a:lnTo>
                  <a:lnTo>
                    <a:pt x="423" y="897"/>
                  </a:lnTo>
                  <a:lnTo>
                    <a:pt x="419" y="893"/>
                  </a:lnTo>
                  <a:lnTo>
                    <a:pt x="419" y="889"/>
                  </a:lnTo>
                  <a:lnTo>
                    <a:pt x="415" y="885"/>
                  </a:lnTo>
                  <a:lnTo>
                    <a:pt x="410" y="880"/>
                  </a:lnTo>
                  <a:lnTo>
                    <a:pt x="406" y="880"/>
                  </a:lnTo>
                  <a:lnTo>
                    <a:pt x="402" y="876"/>
                  </a:lnTo>
                  <a:lnTo>
                    <a:pt x="394" y="872"/>
                  </a:lnTo>
                  <a:lnTo>
                    <a:pt x="389" y="872"/>
                  </a:lnTo>
                  <a:lnTo>
                    <a:pt x="385" y="868"/>
                  </a:lnTo>
                  <a:lnTo>
                    <a:pt x="377" y="863"/>
                  </a:lnTo>
                  <a:lnTo>
                    <a:pt x="368" y="863"/>
                  </a:lnTo>
                  <a:lnTo>
                    <a:pt x="347" y="855"/>
                  </a:lnTo>
                  <a:lnTo>
                    <a:pt x="309" y="842"/>
                  </a:lnTo>
                  <a:lnTo>
                    <a:pt x="296" y="838"/>
                  </a:lnTo>
                  <a:lnTo>
                    <a:pt x="283" y="834"/>
                  </a:lnTo>
                  <a:lnTo>
                    <a:pt x="271" y="829"/>
                  </a:lnTo>
                  <a:lnTo>
                    <a:pt x="262" y="821"/>
                  </a:lnTo>
                  <a:lnTo>
                    <a:pt x="254" y="817"/>
                  </a:lnTo>
                  <a:lnTo>
                    <a:pt x="245" y="813"/>
                  </a:lnTo>
                  <a:lnTo>
                    <a:pt x="237" y="808"/>
                  </a:lnTo>
                  <a:lnTo>
                    <a:pt x="233" y="800"/>
                  </a:lnTo>
                  <a:lnTo>
                    <a:pt x="224" y="796"/>
                  </a:lnTo>
                  <a:lnTo>
                    <a:pt x="211" y="783"/>
                  </a:lnTo>
                  <a:lnTo>
                    <a:pt x="199" y="770"/>
                  </a:lnTo>
                  <a:lnTo>
                    <a:pt x="152" y="719"/>
                  </a:lnTo>
                  <a:lnTo>
                    <a:pt x="144" y="707"/>
                  </a:lnTo>
                  <a:lnTo>
                    <a:pt x="131" y="694"/>
                  </a:lnTo>
                  <a:lnTo>
                    <a:pt x="127" y="690"/>
                  </a:lnTo>
                  <a:lnTo>
                    <a:pt x="123" y="686"/>
                  </a:lnTo>
                  <a:lnTo>
                    <a:pt x="118" y="681"/>
                  </a:lnTo>
                  <a:lnTo>
                    <a:pt x="118" y="673"/>
                  </a:lnTo>
                  <a:lnTo>
                    <a:pt x="114" y="669"/>
                  </a:lnTo>
                  <a:lnTo>
                    <a:pt x="110" y="664"/>
                  </a:lnTo>
                  <a:lnTo>
                    <a:pt x="110" y="660"/>
                  </a:lnTo>
                  <a:lnTo>
                    <a:pt x="110" y="656"/>
                  </a:lnTo>
                  <a:lnTo>
                    <a:pt x="110" y="652"/>
                  </a:lnTo>
                  <a:lnTo>
                    <a:pt x="106" y="643"/>
                  </a:lnTo>
                  <a:lnTo>
                    <a:pt x="106" y="639"/>
                  </a:lnTo>
                  <a:lnTo>
                    <a:pt x="106" y="635"/>
                  </a:lnTo>
                  <a:lnTo>
                    <a:pt x="110" y="631"/>
                  </a:lnTo>
                  <a:lnTo>
                    <a:pt x="110" y="622"/>
                  </a:lnTo>
                  <a:lnTo>
                    <a:pt x="110" y="618"/>
                  </a:lnTo>
                  <a:lnTo>
                    <a:pt x="114" y="609"/>
                  </a:lnTo>
                  <a:lnTo>
                    <a:pt x="118" y="588"/>
                  </a:lnTo>
                  <a:lnTo>
                    <a:pt x="123" y="580"/>
                  </a:lnTo>
                  <a:lnTo>
                    <a:pt x="123" y="575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37"/>
                  </a:lnTo>
                  <a:lnTo>
                    <a:pt x="123" y="533"/>
                  </a:lnTo>
                  <a:lnTo>
                    <a:pt x="114" y="520"/>
                  </a:lnTo>
                  <a:lnTo>
                    <a:pt x="106" y="495"/>
                  </a:lnTo>
                  <a:lnTo>
                    <a:pt x="101" y="487"/>
                  </a:lnTo>
                  <a:lnTo>
                    <a:pt x="93" y="470"/>
                  </a:lnTo>
                  <a:lnTo>
                    <a:pt x="84" y="448"/>
                  </a:lnTo>
                  <a:lnTo>
                    <a:pt x="84" y="444"/>
                  </a:lnTo>
                  <a:lnTo>
                    <a:pt x="76" y="432"/>
                  </a:lnTo>
                  <a:lnTo>
                    <a:pt x="63" y="406"/>
                  </a:lnTo>
                  <a:lnTo>
                    <a:pt x="55" y="389"/>
                  </a:lnTo>
                  <a:lnTo>
                    <a:pt x="51" y="381"/>
                  </a:lnTo>
                  <a:lnTo>
                    <a:pt x="42" y="360"/>
                  </a:lnTo>
                  <a:lnTo>
                    <a:pt x="42" y="355"/>
                  </a:lnTo>
                  <a:lnTo>
                    <a:pt x="38" y="351"/>
                  </a:lnTo>
                  <a:lnTo>
                    <a:pt x="34" y="343"/>
                  </a:lnTo>
                  <a:lnTo>
                    <a:pt x="29" y="334"/>
                  </a:lnTo>
                  <a:lnTo>
                    <a:pt x="25" y="330"/>
                  </a:lnTo>
                  <a:lnTo>
                    <a:pt x="21" y="326"/>
                  </a:lnTo>
                  <a:lnTo>
                    <a:pt x="13" y="321"/>
                  </a:lnTo>
                  <a:lnTo>
                    <a:pt x="8" y="317"/>
                  </a:lnTo>
                  <a:lnTo>
                    <a:pt x="4" y="313"/>
                  </a:lnTo>
                  <a:lnTo>
                    <a:pt x="0" y="313"/>
                  </a:lnTo>
                  <a:lnTo>
                    <a:pt x="8" y="309"/>
                  </a:lnTo>
                  <a:lnTo>
                    <a:pt x="25" y="300"/>
                  </a:lnTo>
                  <a:lnTo>
                    <a:pt x="34" y="296"/>
                  </a:lnTo>
                  <a:lnTo>
                    <a:pt x="42" y="292"/>
                  </a:lnTo>
                  <a:lnTo>
                    <a:pt x="51" y="292"/>
                  </a:lnTo>
                  <a:lnTo>
                    <a:pt x="55" y="292"/>
                  </a:lnTo>
                  <a:lnTo>
                    <a:pt x="63" y="292"/>
                  </a:lnTo>
                  <a:lnTo>
                    <a:pt x="72" y="292"/>
                  </a:lnTo>
                  <a:lnTo>
                    <a:pt x="80" y="292"/>
                  </a:lnTo>
                  <a:lnTo>
                    <a:pt x="84" y="292"/>
                  </a:lnTo>
                  <a:lnTo>
                    <a:pt x="89" y="292"/>
                  </a:lnTo>
                  <a:lnTo>
                    <a:pt x="97" y="292"/>
                  </a:lnTo>
                  <a:lnTo>
                    <a:pt x="101" y="292"/>
                  </a:lnTo>
                  <a:lnTo>
                    <a:pt x="106" y="288"/>
                  </a:lnTo>
                  <a:lnTo>
                    <a:pt x="118" y="288"/>
                  </a:lnTo>
                  <a:lnTo>
                    <a:pt x="127" y="283"/>
                  </a:lnTo>
                  <a:lnTo>
                    <a:pt x="135" y="279"/>
                  </a:lnTo>
                  <a:lnTo>
                    <a:pt x="148" y="275"/>
                  </a:lnTo>
                  <a:lnTo>
                    <a:pt x="156" y="266"/>
                  </a:lnTo>
                  <a:lnTo>
                    <a:pt x="178" y="254"/>
                  </a:lnTo>
                  <a:lnTo>
                    <a:pt x="207" y="241"/>
                  </a:lnTo>
                  <a:lnTo>
                    <a:pt x="216" y="237"/>
                  </a:lnTo>
                  <a:lnTo>
                    <a:pt x="224" y="233"/>
                  </a:lnTo>
                  <a:lnTo>
                    <a:pt x="237" y="224"/>
                  </a:lnTo>
                  <a:lnTo>
                    <a:pt x="262" y="207"/>
                  </a:lnTo>
                  <a:lnTo>
                    <a:pt x="296" y="186"/>
                  </a:lnTo>
                  <a:lnTo>
                    <a:pt x="305" y="182"/>
                  </a:lnTo>
                  <a:lnTo>
                    <a:pt x="309" y="177"/>
                  </a:lnTo>
                  <a:lnTo>
                    <a:pt x="313" y="173"/>
                  </a:lnTo>
                  <a:lnTo>
                    <a:pt x="317" y="173"/>
                  </a:lnTo>
                  <a:lnTo>
                    <a:pt x="322" y="169"/>
                  </a:lnTo>
                  <a:lnTo>
                    <a:pt x="326" y="165"/>
                  </a:lnTo>
                  <a:lnTo>
                    <a:pt x="326" y="161"/>
                  </a:lnTo>
                  <a:lnTo>
                    <a:pt x="326" y="156"/>
                  </a:lnTo>
                  <a:lnTo>
                    <a:pt x="326" y="152"/>
                  </a:lnTo>
                  <a:lnTo>
                    <a:pt x="326" y="148"/>
                  </a:lnTo>
                  <a:lnTo>
                    <a:pt x="322" y="144"/>
                  </a:lnTo>
                  <a:lnTo>
                    <a:pt x="322" y="139"/>
                  </a:lnTo>
                  <a:lnTo>
                    <a:pt x="322" y="135"/>
                  </a:lnTo>
                  <a:lnTo>
                    <a:pt x="322" y="131"/>
                  </a:lnTo>
                  <a:lnTo>
                    <a:pt x="326" y="131"/>
                  </a:lnTo>
                  <a:lnTo>
                    <a:pt x="326" y="127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7" y="118"/>
                  </a:lnTo>
                  <a:lnTo>
                    <a:pt x="355" y="110"/>
                  </a:lnTo>
                  <a:lnTo>
                    <a:pt x="377" y="101"/>
                  </a:lnTo>
                  <a:lnTo>
                    <a:pt x="402" y="89"/>
                  </a:lnTo>
                  <a:lnTo>
                    <a:pt x="415" y="80"/>
                  </a:lnTo>
                  <a:lnTo>
                    <a:pt x="436" y="72"/>
                  </a:lnTo>
                  <a:lnTo>
                    <a:pt x="474" y="55"/>
                  </a:lnTo>
                  <a:lnTo>
                    <a:pt x="487" y="46"/>
                  </a:lnTo>
                  <a:lnTo>
                    <a:pt x="499" y="42"/>
                  </a:lnTo>
                  <a:lnTo>
                    <a:pt x="508" y="38"/>
                  </a:lnTo>
                  <a:lnTo>
                    <a:pt x="516" y="34"/>
                  </a:lnTo>
                  <a:lnTo>
                    <a:pt x="529" y="25"/>
                  </a:lnTo>
                  <a:lnTo>
                    <a:pt x="533" y="25"/>
                  </a:lnTo>
                  <a:lnTo>
                    <a:pt x="542" y="21"/>
                  </a:lnTo>
                  <a:lnTo>
                    <a:pt x="546" y="21"/>
                  </a:lnTo>
                  <a:lnTo>
                    <a:pt x="554" y="17"/>
                  </a:lnTo>
                  <a:lnTo>
                    <a:pt x="559" y="17"/>
                  </a:lnTo>
                  <a:lnTo>
                    <a:pt x="576" y="12"/>
                  </a:lnTo>
                  <a:lnTo>
                    <a:pt x="597" y="12"/>
                  </a:lnTo>
                  <a:lnTo>
                    <a:pt x="660" y="4"/>
                  </a:lnTo>
                  <a:lnTo>
                    <a:pt x="694" y="0"/>
                  </a:lnTo>
                  <a:lnTo>
                    <a:pt x="711" y="0"/>
                  </a:lnTo>
                  <a:lnTo>
                    <a:pt x="719" y="0"/>
                  </a:lnTo>
                  <a:lnTo>
                    <a:pt x="728" y="0"/>
                  </a:lnTo>
                  <a:lnTo>
                    <a:pt x="732" y="0"/>
                  </a:lnTo>
                  <a:lnTo>
                    <a:pt x="736" y="0"/>
                  </a:lnTo>
                  <a:close/>
                  <a:moveTo>
                    <a:pt x="686" y="614"/>
                  </a:moveTo>
                  <a:lnTo>
                    <a:pt x="686" y="618"/>
                  </a:lnTo>
                  <a:lnTo>
                    <a:pt x="686" y="622"/>
                  </a:lnTo>
                  <a:lnTo>
                    <a:pt x="686" y="626"/>
                  </a:lnTo>
                  <a:lnTo>
                    <a:pt x="686" y="631"/>
                  </a:lnTo>
                  <a:lnTo>
                    <a:pt x="681" y="631"/>
                  </a:lnTo>
                  <a:lnTo>
                    <a:pt x="681" y="635"/>
                  </a:lnTo>
                  <a:lnTo>
                    <a:pt x="677" y="635"/>
                  </a:lnTo>
                  <a:lnTo>
                    <a:pt x="673" y="639"/>
                  </a:lnTo>
                  <a:lnTo>
                    <a:pt x="669" y="639"/>
                  </a:lnTo>
                  <a:lnTo>
                    <a:pt x="664" y="643"/>
                  </a:lnTo>
                  <a:lnTo>
                    <a:pt x="660" y="643"/>
                  </a:lnTo>
                  <a:lnTo>
                    <a:pt x="656" y="643"/>
                  </a:lnTo>
                  <a:lnTo>
                    <a:pt x="652" y="643"/>
                  </a:lnTo>
                  <a:lnTo>
                    <a:pt x="648" y="639"/>
                  </a:lnTo>
                  <a:lnTo>
                    <a:pt x="639" y="639"/>
                  </a:lnTo>
                  <a:lnTo>
                    <a:pt x="635" y="639"/>
                  </a:lnTo>
                  <a:lnTo>
                    <a:pt x="631" y="639"/>
                  </a:lnTo>
                  <a:lnTo>
                    <a:pt x="626" y="643"/>
                  </a:lnTo>
                  <a:lnTo>
                    <a:pt x="614" y="652"/>
                  </a:lnTo>
                  <a:lnTo>
                    <a:pt x="609" y="656"/>
                  </a:lnTo>
                  <a:lnTo>
                    <a:pt x="601" y="660"/>
                  </a:lnTo>
                  <a:lnTo>
                    <a:pt x="601" y="664"/>
                  </a:lnTo>
                  <a:lnTo>
                    <a:pt x="597" y="669"/>
                  </a:lnTo>
                  <a:lnTo>
                    <a:pt x="597" y="673"/>
                  </a:lnTo>
                  <a:lnTo>
                    <a:pt x="597" y="681"/>
                  </a:lnTo>
                  <a:lnTo>
                    <a:pt x="597" y="686"/>
                  </a:lnTo>
                  <a:lnTo>
                    <a:pt x="597" y="694"/>
                  </a:lnTo>
                  <a:lnTo>
                    <a:pt x="597" y="707"/>
                  </a:lnTo>
                  <a:lnTo>
                    <a:pt x="601" y="719"/>
                  </a:lnTo>
                  <a:lnTo>
                    <a:pt x="601" y="741"/>
                  </a:lnTo>
                  <a:lnTo>
                    <a:pt x="614" y="821"/>
                  </a:lnTo>
                  <a:lnTo>
                    <a:pt x="614" y="829"/>
                  </a:lnTo>
                  <a:lnTo>
                    <a:pt x="618" y="842"/>
                  </a:lnTo>
                  <a:lnTo>
                    <a:pt x="618" y="846"/>
                  </a:lnTo>
                  <a:lnTo>
                    <a:pt x="622" y="855"/>
                  </a:lnTo>
                  <a:lnTo>
                    <a:pt x="622" y="863"/>
                  </a:lnTo>
                  <a:lnTo>
                    <a:pt x="626" y="868"/>
                  </a:lnTo>
                  <a:lnTo>
                    <a:pt x="631" y="872"/>
                  </a:lnTo>
                  <a:lnTo>
                    <a:pt x="635" y="872"/>
                  </a:lnTo>
                  <a:lnTo>
                    <a:pt x="639" y="868"/>
                  </a:lnTo>
                  <a:lnTo>
                    <a:pt x="643" y="863"/>
                  </a:lnTo>
                  <a:lnTo>
                    <a:pt x="648" y="863"/>
                  </a:lnTo>
                  <a:lnTo>
                    <a:pt x="648" y="859"/>
                  </a:lnTo>
                  <a:lnTo>
                    <a:pt x="652" y="855"/>
                  </a:lnTo>
                  <a:lnTo>
                    <a:pt x="660" y="846"/>
                  </a:lnTo>
                  <a:lnTo>
                    <a:pt x="677" y="817"/>
                  </a:lnTo>
                  <a:lnTo>
                    <a:pt x="681" y="813"/>
                  </a:lnTo>
                  <a:lnTo>
                    <a:pt x="690" y="804"/>
                  </a:lnTo>
                  <a:lnTo>
                    <a:pt x="694" y="791"/>
                  </a:lnTo>
                  <a:lnTo>
                    <a:pt x="698" y="787"/>
                  </a:lnTo>
                  <a:lnTo>
                    <a:pt x="703" y="783"/>
                  </a:lnTo>
                  <a:lnTo>
                    <a:pt x="707" y="783"/>
                  </a:lnTo>
                  <a:lnTo>
                    <a:pt x="711" y="779"/>
                  </a:lnTo>
                  <a:lnTo>
                    <a:pt x="715" y="774"/>
                  </a:lnTo>
                  <a:lnTo>
                    <a:pt x="715" y="770"/>
                  </a:lnTo>
                  <a:lnTo>
                    <a:pt x="719" y="758"/>
                  </a:lnTo>
                  <a:lnTo>
                    <a:pt x="719" y="753"/>
                  </a:lnTo>
                  <a:lnTo>
                    <a:pt x="719" y="749"/>
                  </a:lnTo>
                  <a:lnTo>
                    <a:pt x="724" y="741"/>
                  </a:lnTo>
                  <a:lnTo>
                    <a:pt x="732" y="732"/>
                  </a:lnTo>
                  <a:lnTo>
                    <a:pt x="736" y="719"/>
                  </a:lnTo>
                  <a:lnTo>
                    <a:pt x="741" y="707"/>
                  </a:lnTo>
                  <a:lnTo>
                    <a:pt x="749" y="694"/>
                  </a:lnTo>
                  <a:lnTo>
                    <a:pt x="766" y="669"/>
                  </a:lnTo>
                  <a:lnTo>
                    <a:pt x="770" y="660"/>
                  </a:lnTo>
                  <a:lnTo>
                    <a:pt x="779" y="652"/>
                  </a:lnTo>
                  <a:lnTo>
                    <a:pt x="783" y="647"/>
                  </a:lnTo>
                  <a:lnTo>
                    <a:pt x="791" y="639"/>
                  </a:lnTo>
                  <a:lnTo>
                    <a:pt x="796" y="635"/>
                  </a:lnTo>
                  <a:lnTo>
                    <a:pt x="800" y="631"/>
                  </a:lnTo>
                  <a:lnTo>
                    <a:pt x="808" y="622"/>
                  </a:lnTo>
                  <a:lnTo>
                    <a:pt x="817" y="614"/>
                  </a:lnTo>
                  <a:lnTo>
                    <a:pt x="821" y="614"/>
                  </a:lnTo>
                  <a:lnTo>
                    <a:pt x="821" y="609"/>
                  </a:lnTo>
                  <a:lnTo>
                    <a:pt x="817" y="609"/>
                  </a:lnTo>
                  <a:lnTo>
                    <a:pt x="817" y="605"/>
                  </a:lnTo>
                  <a:lnTo>
                    <a:pt x="808" y="605"/>
                  </a:lnTo>
                  <a:lnTo>
                    <a:pt x="804" y="605"/>
                  </a:lnTo>
                  <a:lnTo>
                    <a:pt x="796" y="605"/>
                  </a:lnTo>
                  <a:lnTo>
                    <a:pt x="770" y="601"/>
                  </a:lnTo>
                  <a:lnTo>
                    <a:pt x="745" y="597"/>
                  </a:lnTo>
                  <a:lnTo>
                    <a:pt x="732" y="592"/>
                  </a:lnTo>
                  <a:lnTo>
                    <a:pt x="715" y="592"/>
                  </a:lnTo>
                  <a:lnTo>
                    <a:pt x="707" y="592"/>
                  </a:lnTo>
                  <a:lnTo>
                    <a:pt x="681" y="592"/>
                  </a:lnTo>
                  <a:lnTo>
                    <a:pt x="677" y="592"/>
                  </a:lnTo>
                  <a:lnTo>
                    <a:pt x="686" y="614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8" name="Freeform 44"/>
            <p:cNvSpPr>
              <a:spLocks/>
            </p:cNvSpPr>
            <p:nvPr/>
          </p:nvSpPr>
          <p:spPr bwMode="auto">
            <a:xfrm>
              <a:off x="1879178" y="2817954"/>
              <a:ext cx="120995" cy="122402"/>
            </a:xfrm>
            <a:custGeom>
              <a:avLst/>
              <a:gdLst>
                <a:gd name="T0" fmla="*/ 21 w 381"/>
                <a:gd name="T1" fmla="*/ 233 h 386"/>
                <a:gd name="T2" fmla="*/ 47 w 381"/>
                <a:gd name="T3" fmla="*/ 233 h 386"/>
                <a:gd name="T4" fmla="*/ 64 w 381"/>
                <a:gd name="T5" fmla="*/ 225 h 386"/>
                <a:gd name="T6" fmla="*/ 72 w 381"/>
                <a:gd name="T7" fmla="*/ 216 h 386"/>
                <a:gd name="T8" fmla="*/ 72 w 381"/>
                <a:gd name="T9" fmla="*/ 199 h 386"/>
                <a:gd name="T10" fmla="*/ 76 w 381"/>
                <a:gd name="T11" fmla="*/ 182 h 386"/>
                <a:gd name="T12" fmla="*/ 81 w 381"/>
                <a:gd name="T13" fmla="*/ 174 h 386"/>
                <a:gd name="T14" fmla="*/ 93 w 381"/>
                <a:gd name="T15" fmla="*/ 161 h 386"/>
                <a:gd name="T16" fmla="*/ 98 w 381"/>
                <a:gd name="T17" fmla="*/ 140 h 386"/>
                <a:gd name="T18" fmla="*/ 114 w 381"/>
                <a:gd name="T19" fmla="*/ 85 h 386"/>
                <a:gd name="T20" fmla="*/ 127 w 381"/>
                <a:gd name="T21" fmla="*/ 68 h 386"/>
                <a:gd name="T22" fmla="*/ 144 w 381"/>
                <a:gd name="T23" fmla="*/ 51 h 386"/>
                <a:gd name="T24" fmla="*/ 148 w 381"/>
                <a:gd name="T25" fmla="*/ 38 h 386"/>
                <a:gd name="T26" fmla="*/ 153 w 381"/>
                <a:gd name="T27" fmla="*/ 13 h 386"/>
                <a:gd name="T28" fmla="*/ 165 w 381"/>
                <a:gd name="T29" fmla="*/ 5 h 386"/>
                <a:gd name="T30" fmla="*/ 195 w 381"/>
                <a:gd name="T31" fmla="*/ 0 h 386"/>
                <a:gd name="T32" fmla="*/ 208 w 381"/>
                <a:gd name="T33" fmla="*/ 0 h 386"/>
                <a:gd name="T34" fmla="*/ 216 w 381"/>
                <a:gd name="T35" fmla="*/ 5 h 386"/>
                <a:gd name="T36" fmla="*/ 225 w 381"/>
                <a:gd name="T37" fmla="*/ 13 h 386"/>
                <a:gd name="T38" fmla="*/ 229 w 381"/>
                <a:gd name="T39" fmla="*/ 22 h 386"/>
                <a:gd name="T40" fmla="*/ 225 w 381"/>
                <a:gd name="T41" fmla="*/ 43 h 386"/>
                <a:gd name="T42" fmla="*/ 220 w 381"/>
                <a:gd name="T43" fmla="*/ 55 h 386"/>
                <a:gd name="T44" fmla="*/ 229 w 381"/>
                <a:gd name="T45" fmla="*/ 64 h 386"/>
                <a:gd name="T46" fmla="*/ 250 w 381"/>
                <a:gd name="T47" fmla="*/ 72 h 386"/>
                <a:gd name="T48" fmla="*/ 258 w 381"/>
                <a:gd name="T49" fmla="*/ 81 h 386"/>
                <a:gd name="T50" fmla="*/ 267 w 381"/>
                <a:gd name="T51" fmla="*/ 98 h 386"/>
                <a:gd name="T52" fmla="*/ 271 w 381"/>
                <a:gd name="T53" fmla="*/ 132 h 386"/>
                <a:gd name="T54" fmla="*/ 280 w 381"/>
                <a:gd name="T55" fmla="*/ 149 h 386"/>
                <a:gd name="T56" fmla="*/ 288 w 381"/>
                <a:gd name="T57" fmla="*/ 157 h 386"/>
                <a:gd name="T58" fmla="*/ 313 w 381"/>
                <a:gd name="T59" fmla="*/ 182 h 386"/>
                <a:gd name="T60" fmla="*/ 326 w 381"/>
                <a:gd name="T61" fmla="*/ 187 h 386"/>
                <a:gd name="T62" fmla="*/ 343 w 381"/>
                <a:gd name="T63" fmla="*/ 195 h 386"/>
                <a:gd name="T64" fmla="*/ 368 w 381"/>
                <a:gd name="T65" fmla="*/ 199 h 386"/>
                <a:gd name="T66" fmla="*/ 377 w 381"/>
                <a:gd name="T67" fmla="*/ 204 h 386"/>
                <a:gd name="T68" fmla="*/ 377 w 381"/>
                <a:gd name="T69" fmla="*/ 212 h 386"/>
                <a:gd name="T70" fmla="*/ 347 w 381"/>
                <a:gd name="T71" fmla="*/ 225 h 386"/>
                <a:gd name="T72" fmla="*/ 335 w 381"/>
                <a:gd name="T73" fmla="*/ 233 h 386"/>
                <a:gd name="T74" fmla="*/ 322 w 381"/>
                <a:gd name="T75" fmla="*/ 246 h 386"/>
                <a:gd name="T76" fmla="*/ 318 w 381"/>
                <a:gd name="T77" fmla="*/ 263 h 386"/>
                <a:gd name="T78" fmla="*/ 322 w 381"/>
                <a:gd name="T79" fmla="*/ 280 h 386"/>
                <a:gd name="T80" fmla="*/ 318 w 381"/>
                <a:gd name="T81" fmla="*/ 288 h 386"/>
                <a:gd name="T82" fmla="*/ 305 w 381"/>
                <a:gd name="T83" fmla="*/ 297 h 386"/>
                <a:gd name="T84" fmla="*/ 288 w 381"/>
                <a:gd name="T85" fmla="*/ 314 h 386"/>
                <a:gd name="T86" fmla="*/ 267 w 381"/>
                <a:gd name="T87" fmla="*/ 322 h 386"/>
                <a:gd name="T88" fmla="*/ 225 w 381"/>
                <a:gd name="T89" fmla="*/ 335 h 386"/>
                <a:gd name="T90" fmla="*/ 212 w 381"/>
                <a:gd name="T91" fmla="*/ 343 h 386"/>
                <a:gd name="T92" fmla="*/ 203 w 381"/>
                <a:gd name="T93" fmla="*/ 356 h 386"/>
                <a:gd name="T94" fmla="*/ 191 w 381"/>
                <a:gd name="T95" fmla="*/ 377 h 386"/>
                <a:gd name="T96" fmla="*/ 182 w 381"/>
                <a:gd name="T97" fmla="*/ 386 h 386"/>
                <a:gd name="T98" fmla="*/ 174 w 381"/>
                <a:gd name="T99" fmla="*/ 381 h 386"/>
                <a:gd name="T100" fmla="*/ 157 w 381"/>
                <a:gd name="T101" fmla="*/ 373 h 386"/>
                <a:gd name="T102" fmla="*/ 144 w 381"/>
                <a:gd name="T103" fmla="*/ 377 h 386"/>
                <a:gd name="T104" fmla="*/ 131 w 381"/>
                <a:gd name="T105" fmla="*/ 381 h 386"/>
                <a:gd name="T106" fmla="*/ 119 w 381"/>
                <a:gd name="T107" fmla="*/ 386 h 386"/>
                <a:gd name="T108" fmla="*/ 106 w 381"/>
                <a:gd name="T109" fmla="*/ 381 h 386"/>
                <a:gd name="T110" fmla="*/ 98 w 381"/>
                <a:gd name="T111" fmla="*/ 369 h 386"/>
                <a:gd name="T112" fmla="*/ 85 w 381"/>
                <a:gd name="T113" fmla="*/ 352 h 386"/>
                <a:gd name="T114" fmla="*/ 81 w 381"/>
                <a:gd name="T115" fmla="*/ 335 h 386"/>
                <a:gd name="T116" fmla="*/ 81 w 381"/>
                <a:gd name="T117" fmla="*/ 318 h 386"/>
                <a:gd name="T118" fmla="*/ 64 w 381"/>
                <a:gd name="T119" fmla="*/ 305 h 386"/>
                <a:gd name="T120" fmla="*/ 51 w 381"/>
                <a:gd name="T121" fmla="*/ 292 h 386"/>
                <a:gd name="T122" fmla="*/ 34 w 381"/>
                <a:gd name="T123" fmla="*/ 271 h 386"/>
                <a:gd name="T124" fmla="*/ 4 w 381"/>
                <a:gd name="T125" fmla="*/ 23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86">
                  <a:moveTo>
                    <a:pt x="0" y="237"/>
                  </a:moveTo>
                  <a:lnTo>
                    <a:pt x="4" y="237"/>
                  </a:lnTo>
                  <a:lnTo>
                    <a:pt x="21" y="233"/>
                  </a:lnTo>
                  <a:lnTo>
                    <a:pt x="30" y="233"/>
                  </a:lnTo>
                  <a:lnTo>
                    <a:pt x="43" y="233"/>
                  </a:lnTo>
                  <a:lnTo>
                    <a:pt x="47" y="233"/>
                  </a:lnTo>
                  <a:lnTo>
                    <a:pt x="55" y="229"/>
                  </a:lnTo>
                  <a:lnTo>
                    <a:pt x="59" y="229"/>
                  </a:lnTo>
                  <a:lnTo>
                    <a:pt x="64" y="225"/>
                  </a:lnTo>
                  <a:lnTo>
                    <a:pt x="68" y="225"/>
                  </a:lnTo>
                  <a:lnTo>
                    <a:pt x="68" y="220"/>
                  </a:lnTo>
                  <a:lnTo>
                    <a:pt x="72" y="216"/>
                  </a:lnTo>
                  <a:lnTo>
                    <a:pt x="72" y="212"/>
                  </a:lnTo>
                  <a:lnTo>
                    <a:pt x="72" y="208"/>
                  </a:lnTo>
                  <a:lnTo>
                    <a:pt x="72" y="199"/>
                  </a:lnTo>
                  <a:lnTo>
                    <a:pt x="72" y="195"/>
                  </a:lnTo>
                  <a:lnTo>
                    <a:pt x="76" y="187"/>
                  </a:lnTo>
                  <a:lnTo>
                    <a:pt x="76" y="182"/>
                  </a:lnTo>
                  <a:lnTo>
                    <a:pt x="76" y="178"/>
                  </a:lnTo>
                  <a:lnTo>
                    <a:pt x="81" y="178"/>
                  </a:lnTo>
                  <a:lnTo>
                    <a:pt x="81" y="174"/>
                  </a:lnTo>
                  <a:lnTo>
                    <a:pt x="89" y="165"/>
                  </a:lnTo>
                  <a:lnTo>
                    <a:pt x="89" y="16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98" y="140"/>
                  </a:lnTo>
                  <a:lnTo>
                    <a:pt x="106" y="119"/>
                  </a:lnTo>
                  <a:lnTo>
                    <a:pt x="114" y="93"/>
                  </a:lnTo>
                  <a:lnTo>
                    <a:pt x="114" y="85"/>
                  </a:lnTo>
                  <a:lnTo>
                    <a:pt x="119" y="77"/>
                  </a:lnTo>
                  <a:lnTo>
                    <a:pt x="123" y="72"/>
                  </a:lnTo>
                  <a:lnTo>
                    <a:pt x="127" y="68"/>
                  </a:lnTo>
                  <a:lnTo>
                    <a:pt x="136" y="60"/>
                  </a:lnTo>
                  <a:lnTo>
                    <a:pt x="140" y="55"/>
                  </a:lnTo>
                  <a:lnTo>
                    <a:pt x="144" y="51"/>
                  </a:lnTo>
                  <a:lnTo>
                    <a:pt x="144" y="47"/>
                  </a:lnTo>
                  <a:lnTo>
                    <a:pt x="148" y="43"/>
                  </a:lnTo>
                  <a:lnTo>
                    <a:pt x="148" y="38"/>
                  </a:lnTo>
                  <a:lnTo>
                    <a:pt x="153" y="26"/>
                  </a:lnTo>
                  <a:lnTo>
                    <a:pt x="153" y="17"/>
                  </a:lnTo>
                  <a:lnTo>
                    <a:pt x="153" y="13"/>
                  </a:lnTo>
                  <a:lnTo>
                    <a:pt x="157" y="9"/>
                  </a:lnTo>
                  <a:lnTo>
                    <a:pt x="161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12" y="0"/>
                  </a:lnTo>
                  <a:lnTo>
                    <a:pt x="212" y="5"/>
                  </a:lnTo>
                  <a:lnTo>
                    <a:pt x="216" y="5"/>
                  </a:lnTo>
                  <a:lnTo>
                    <a:pt x="220" y="9"/>
                  </a:lnTo>
                  <a:lnTo>
                    <a:pt x="225" y="9"/>
                  </a:lnTo>
                  <a:lnTo>
                    <a:pt x="225" y="13"/>
                  </a:lnTo>
                  <a:lnTo>
                    <a:pt x="229" y="13"/>
                  </a:lnTo>
                  <a:lnTo>
                    <a:pt x="229" y="17"/>
                  </a:lnTo>
                  <a:lnTo>
                    <a:pt x="229" y="22"/>
                  </a:lnTo>
                  <a:lnTo>
                    <a:pt x="229" y="26"/>
                  </a:lnTo>
                  <a:lnTo>
                    <a:pt x="225" y="30"/>
                  </a:lnTo>
                  <a:lnTo>
                    <a:pt x="225" y="43"/>
                  </a:lnTo>
                  <a:lnTo>
                    <a:pt x="220" y="47"/>
                  </a:lnTo>
                  <a:lnTo>
                    <a:pt x="220" y="51"/>
                  </a:lnTo>
                  <a:lnTo>
                    <a:pt x="220" y="55"/>
                  </a:lnTo>
                  <a:lnTo>
                    <a:pt x="220" y="60"/>
                  </a:lnTo>
                  <a:lnTo>
                    <a:pt x="225" y="60"/>
                  </a:lnTo>
                  <a:lnTo>
                    <a:pt x="229" y="64"/>
                  </a:lnTo>
                  <a:lnTo>
                    <a:pt x="233" y="64"/>
                  </a:lnTo>
                  <a:lnTo>
                    <a:pt x="246" y="68"/>
                  </a:lnTo>
                  <a:lnTo>
                    <a:pt x="250" y="72"/>
                  </a:lnTo>
                  <a:lnTo>
                    <a:pt x="254" y="77"/>
                  </a:lnTo>
                  <a:lnTo>
                    <a:pt x="258" y="77"/>
                  </a:lnTo>
                  <a:lnTo>
                    <a:pt x="258" y="81"/>
                  </a:lnTo>
                  <a:lnTo>
                    <a:pt x="263" y="85"/>
                  </a:lnTo>
                  <a:lnTo>
                    <a:pt x="263" y="93"/>
                  </a:lnTo>
                  <a:lnTo>
                    <a:pt x="267" y="98"/>
                  </a:lnTo>
                  <a:lnTo>
                    <a:pt x="267" y="106"/>
                  </a:lnTo>
                  <a:lnTo>
                    <a:pt x="271" y="127"/>
                  </a:lnTo>
                  <a:lnTo>
                    <a:pt x="271" y="132"/>
                  </a:lnTo>
                  <a:lnTo>
                    <a:pt x="275" y="140"/>
                  </a:lnTo>
                  <a:lnTo>
                    <a:pt x="275" y="144"/>
                  </a:lnTo>
                  <a:lnTo>
                    <a:pt x="280" y="149"/>
                  </a:lnTo>
                  <a:lnTo>
                    <a:pt x="280" y="153"/>
                  </a:lnTo>
                  <a:lnTo>
                    <a:pt x="284" y="157"/>
                  </a:lnTo>
                  <a:lnTo>
                    <a:pt x="288" y="157"/>
                  </a:lnTo>
                  <a:lnTo>
                    <a:pt x="301" y="174"/>
                  </a:lnTo>
                  <a:lnTo>
                    <a:pt x="305" y="178"/>
                  </a:lnTo>
                  <a:lnTo>
                    <a:pt x="313" y="182"/>
                  </a:lnTo>
                  <a:lnTo>
                    <a:pt x="318" y="182"/>
                  </a:lnTo>
                  <a:lnTo>
                    <a:pt x="322" y="187"/>
                  </a:lnTo>
                  <a:lnTo>
                    <a:pt x="326" y="187"/>
                  </a:lnTo>
                  <a:lnTo>
                    <a:pt x="330" y="191"/>
                  </a:lnTo>
                  <a:lnTo>
                    <a:pt x="339" y="191"/>
                  </a:lnTo>
                  <a:lnTo>
                    <a:pt x="343" y="195"/>
                  </a:lnTo>
                  <a:lnTo>
                    <a:pt x="347" y="195"/>
                  </a:lnTo>
                  <a:lnTo>
                    <a:pt x="360" y="199"/>
                  </a:lnTo>
                  <a:lnTo>
                    <a:pt x="368" y="199"/>
                  </a:lnTo>
                  <a:lnTo>
                    <a:pt x="373" y="199"/>
                  </a:lnTo>
                  <a:lnTo>
                    <a:pt x="373" y="204"/>
                  </a:lnTo>
                  <a:lnTo>
                    <a:pt x="377" y="204"/>
                  </a:lnTo>
                  <a:lnTo>
                    <a:pt x="381" y="208"/>
                  </a:lnTo>
                  <a:lnTo>
                    <a:pt x="381" y="212"/>
                  </a:lnTo>
                  <a:lnTo>
                    <a:pt x="377" y="212"/>
                  </a:lnTo>
                  <a:lnTo>
                    <a:pt x="377" y="216"/>
                  </a:lnTo>
                  <a:lnTo>
                    <a:pt x="368" y="220"/>
                  </a:lnTo>
                  <a:lnTo>
                    <a:pt x="347" y="225"/>
                  </a:lnTo>
                  <a:lnTo>
                    <a:pt x="343" y="229"/>
                  </a:lnTo>
                  <a:lnTo>
                    <a:pt x="339" y="229"/>
                  </a:lnTo>
                  <a:lnTo>
                    <a:pt x="335" y="233"/>
                  </a:lnTo>
                  <a:lnTo>
                    <a:pt x="330" y="237"/>
                  </a:lnTo>
                  <a:lnTo>
                    <a:pt x="326" y="242"/>
                  </a:lnTo>
                  <a:lnTo>
                    <a:pt x="322" y="246"/>
                  </a:lnTo>
                  <a:lnTo>
                    <a:pt x="322" y="250"/>
                  </a:lnTo>
                  <a:lnTo>
                    <a:pt x="318" y="259"/>
                  </a:lnTo>
                  <a:lnTo>
                    <a:pt x="318" y="263"/>
                  </a:lnTo>
                  <a:lnTo>
                    <a:pt x="318" y="267"/>
                  </a:lnTo>
                  <a:lnTo>
                    <a:pt x="322" y="276"/>
                  </a:lnTo>
                  <a:lnTo>
                    <a:pt x="322" y="280"/>
                  </a:lnTo>
                  <a:lnTo>
                    <a:pt x="318" y="280"/>
                  </a:lnTo>
                  <a:lnTo>
                    <a:pt x="318" y="284"/>
                  </a:lnTo>
                  <a:lnTo>
                    <a:pt x="318" y="288"/>
                  </a:lnTo>
                  <a:lnTo>
                    <a:pt x="313" y="288"/>
                  </a:lnTo>
                  <a:lnTo>
                    <a:pt x="309" y="292"/>
                  </a:lnTo>
                  <a:lnTo>
                    <a:pt x="305" y="297"/>
                  </a:lnTo>
                  <a:lnTo>
                    <a:pt x="297" y="305"/>
                  </a:lnTo>
                  <a:lnTo>
                    <a:pt x="292" y="309"/>
                  </a:lnTo>
                  <a:lnTo>
                    <a:pt x="288" y="314"/>
                  </a:lnTo>
                  <a:lnTo>
                    <a:pt x="280" y="318"/>
                  </a:lnTo>
                  <a:lnTo>
                    <a:pt x="275" y="318"/>
                  </a:lnTo>
                  <a:lnTo>
                    <a:pt x="267" y="322"/>
                  </a:lnTo>
                  <a:lnTo>
                    <a:pt x="241" y="331"/>
                  </a:lnTo>
                  <a:lnTo>
                    <a:pt x="229" y="335"/>
                  </a:lnTo>
                  <a:lnTo>
                    <a:pt x="225" y="335"/>
                  </a:lnTo>
                  <a:lnTo>
                    <a:pt x="220" y="339"/>
                  </a:lnTo>
                  <a:lnTo>
                    <a:pt x="216" y="343"/>
                  </a:lnTo>
                  <a:lnTo>
                    <a:pt x="212" y="343"/>
                  </a:lnTo>
                  <a:lnTo>
                    <a:pt x="208" y="348"/>
                  </a:lnTo>
                  <a:lnTo>
                    <a:pt x="203" y="352"/>
                  </a:lnTo>
                  <a:lnTo>
                    <a:pt x="203" y="356"/>
                  </a:lnTo>
                  <a:lnTo>
                    <a:pt x="195" y="369"/>
                  </a:lnTo>
                  <a:lnTo>
                    <a:pt x="191" y="373"/>
                  </a:lnTo>
                  <a:lnTo>
                    <a:pt x="191" y="377"/>
                  </a:lnTo>
                  <a:lnTo>
                    <a:pt x="191" y="381"/>
                  </a:lnTo>
                  <a:lnTo>
                    <a:pt x="186" y="381"/>
                  </a:lnTo>
                  <a:lnTo>
                    <a:pt x="182" y="386"/>
                  </a:lnTo>
                  <a:lnTo>
                    <a:pt x="178" y="386"/>
                  </a:lnTo>
                  <a:lnTo>
                    <a:pt x="178" y="381"/>
                  </a:lnTo>
                  <a:lnTo>
                    <a:pt x="174" y="381"/>
                  </a:lnTo>
                  <a:lnTo>
                    <a:pt x="165" y="377"/>
                  </a:lnTo>
                  <a:lnTo>
                    <a:pt x="161" y="377"/>
                  </a:lnTo>
                  <a:lnTo>
                    <a:pt x="157" y="373"/>
                  </a:lnTo>
                  <a:lnTo>
                    <a:pt x="153" y="373"/>
                  </a:lnTo>
                  <a:lnTo>
                    <a:pt x="148" y="373"/>
                  </a:lnTo>
                  <a:lnTo>
                    <a:pt x="144" y="377"/>
                  </a:lnTo>
                  <a:lnTo>
                    <a:pt x="140" y="377"/>
                  </a:lnTo>
                  <a:lnTo>
                    <a:pt x="136" y="381"/>
                  </a:lnTo>
                  <a:lnTo>
                    <a:pt x="131" y="381"/>
                  </a:lnTo>
                  <a:lnTo>
                    <a:pt x="127" y="386"/>
                  </a:lnTo>
                  <a:lnTo>
                    <a:pt x="123" y="386"/>
                  </a:lnTo>
                  <a:lnTo>
                    <a:pt x="119" y="386"/>
                  </a:lnTo>
                  <a:lnTo>
                    <a:pt x="114" y="386"/>
                  </a:lnTo>
                  <a:lnTo>
                    <a:pt x="110" y="386"/>
                  </a:lnTo>
                  <a:lnTo>
                    <a:pt x="106" y="381"/>
                  </a:lnTo>
                  <a:lnTo>
                    <a:pt x="102" y="377"/>
                  </a:lnTo>
                  <a:lnTo>
                    <a:pt x="98" y="373"/>
                  </a:lnTo>
                  <a:lnTo>
                    <a:pt x="98" y="369"/>
                  </a:lnTo>
                  <a:lnTo>
                    <a:pt x="93" y="364"/>
                  </a:lnTo>
                  <a:lnTo>
                    <a:pt x="89" y="356"/>
                  </a:lnTo>
                  <a:lnTo>
                    <a:pt x="85" y="352"/>
                  </a:lnTo>
                  <a:lnTo>
                    <a:pt x="85" y="348"/>
                  </a:lnTo>
                  <a:lnTo>
                    <a:pt x="85" y="343"/>
                  </a:lnTo>
                  <a:lnTo>
                    <a:pt x="81" y="335"/>
                  </a:lnTo>
                  <a:lnTo>
                    <a:pt x="81" y="326"/>
                  </a:lnTo>
                  <a:lnTo>
                    <a:pt x="81" y="322"/>
                  </a:lnTo>
                  <a:lnTo>
                    <a:pt x="81" y="318"/>
                  </a:lnTo>
                  <a:lnTo>
                    <a:pt x="76" y="314"/>
                  </a:lnTo>
                  <a:lnTo>
                    <a:pt x="72" y="309"/>
                  </a:lnTo>
                  <a:lnTo>
                    <a:pt x="64" y="305"/>
                  </a:lnTo>
                  <a:lnTo>
                    <a:pt x="55" y="297"/>
                  </a:lnTo>
                  <a:lnTo>
                    <a:pt x="51" y="297"/>
                  </a:lnTo>
                  <a:lnTo>
                    <a:pt x="51" y="292"/>
                  </a:lnTo>
                  <a:lnTo>
                    <a:pt x="47" y="288"/>
                  </a:lnTo>
                  <a:lnTo>
                    <a:pt x="38" y="280"/>
                  </a:lnTo>
                  <a:lnTo>
                    <a:pt x="34" y="271"/>
                  </a:lnTo>
                  <a:lnTo>
                    <a:pt x="13" y="254"/>
                  </a:lnTo>
                  <a:lnTo>
                    <a:pt x="9" y="242"/>
                  </a:lnTo>
                  <a:lnTo>
                    <a:pt x="4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69" name="Freeform 45"/>
            <p:cNvSpPr>
              <a:spLocks/>
            </p:cNvSpPr>
            <p:nvPr/>
          </p:nvSpPr>
          <p:spPr bwMode="auto">
            <a:xfrm>
              <a:off x="1768032" y="3273796"/>
              <a:ext cx="189934" cy="83008"/>
            </a:xfrm>
            <a:custGeom>
              <a:avLst/>
              <a:gdLst>
                <a:gd name="T0" fmla="*/ 8 w 597"/>
                <a:gd name="T1" fmla="*/ 97 h 262"/>
                <a:gd name="T2" fmla="*/ 25 w 597"/>
                <a:gd name="T3" fmla="*/ 59 h 262"/>
                <a:gd name="T4" fmla="*/ 55 w 597"/>
                <a:gd name="T5" fmla="*/ 42 h 262"/>
                <a:gd name="T6" fmla="*/ 101 w 597"/>
                <a:gd name="T7" fmla="*/ 38 h 262"/>
                <a:gd name="T8" fmla="*/ 118 w 597"/>
                <a:gd name="T9" fmla="*/ 46 h 262"/>
                <a:gd name="T10" fmla="*/ 127 w 597"/>
                <a:gd name="T11" fmla="*/ 88 h 262"/>
                <a:gd name="T12" fmla="*/ 152 w 597"/>
                <a:gd name="T13" fmla="*/ 80 h 262"/>
                <a:gd name="T14" fmla="*/ 156 w 597"/>
                <a:gd name="T15" fmla="*/ 50 h 262"/>
                <a:gd name="T16" fmla="*/ 165 w 597"/>
                <a:gd name="T17" fmla="*/ 17 h 262"/>
                <a:gd name="T18" fmla="*/ 207 w 597"/>
                <a:gd name="T19" fmla="*/ 33 h 262"/>
                <a:gd name="T20" fmla="*/ 237 w 597"/>
                <a:gd name="T21" fmla="*/ 33 h 262"/>
                <a:gd name="T22" fmla="*/ 262 w 597"/>
                <a:gd name="T23" fmla="*/ 25 h 262"/>
                <a:gd name="T24" fmla="*/ 288 w 597"/>
                <a:gd name="T25" fmla="*/ 50 h 262"/>
                <a:gd name="T26" fmla="*/ 305 w 597"/>
                <a:gd name="T27" fmla="*/ 50 h 262"/>
                <a:gd name="T28" fmla="*/ 305 w 597"/>
                <a:gd name="T29" fmla="*/ 17 h 262"/>
                <a:gd name="T30" fmla="*/ 326 w 597"/>
                <a:gd name="T31" fmla="*/ 4 h 262"/>
                <a:gd name="T32" fmla="*/ 372 w 597"/>
                <a:gd name="T33" fmla="*/ 0 h 262"/>
                <a:gd name="T34" fmla="*/ 394 w 597"/>
                <a:gd name="T35" fmla="*/ 8 h 262"/>
                <a:gd name="T36" fmla="*/ 402 w 597"/>
                <a:gd name="T37" fmla="*/ 29 h 262"/>
                <a:gd name="T38" fmla="*/ 419 w 597"/>
                <a:gd name="T39" fmla="*/ 50 h 262"/>
                <a:gd name="T40" fmla="*/ 423 w 597"/>
                <a:gd name="T41" fmla="*/ 84 h 262"/>
                <a:gd name="T42" fmla="*/ 427 w 597"/>
                <a:gd name="T43" fmla="*/ 118 h 262"/>
                <a:gd name="T44" fmla="*/ 453 w 597"/>
                <a:gd name="T45" fmla="*/ 131 h 262"/>
                <a:gd name="T46" fmla="*/ 487 w 597"/>
                <a:gd name="T47" fmla="*/ 131 h 262"/>
                <a:gd name="T48" fmla="*/ 550 w 597"/>
                <a:gd name="T49" fmla="*/ 122 h 262"/>
                <a:gd name="T50" fmla="*/ 584 w 597"/>
                <a:gd name="T51" fmla="*/ 122 h 262"/>
                <a:gd name="T52" fmla="*/ 592 w 597"/>
                <a:gd name="T53" fmla="*/ 148 h 262"/>
                <a:gd name="T54" fmla="*/ 571 w 597"/>
                <a:gd name="T55" fmla="*/ 182 h 262"/>
                <a:gd name="T56" fmla="*/ 542 w 597"/>
                <a:gd name="T57" fmla="*/ 203 h 262"/>
                <a:gd name="T58" fmla="*/ 499 w 597"/>
                <a:gd name="T59" fmla="*/ 245 h 262"/>
                <a:gd name="T60" fmla="*/ 457 w 597"/>
                <a:gd name="T61" fmla="*/ 237 h 262"/>
                <a:gd name="T62" fmla="*/ 436 w 597"/>
                <a:gd name="T63" fmla="*/ 215 h 262"/>
                <a:gd name="T64" fmla="*/ 419 w 597"/>
                <a:gd name="T65" fmla="*/ 190 h 262"/>
                <a:gd name="T66" fmla="*/ 372 w 597"/>
                <a:gd name="T67" fmla="*/ 156 h 262"/>
                <a:gd name="T68" fmla="*/ 330 w 597"/>
                <a:gd name="T69" fmla="*/ 148 h 262"/>
                <a:gd name="T70" fmla="*/ 330 w 597"/>
                <a:gd name="T71" fmla="*/ 182 h 262"/>
                <a:gd name="T72" fmla="*/ 343 w 597"/>
                <a:gd name="T73" fmla="*/ 215 h 262"/>
                <a:gd name="T74" fmla="*/ 377 w 597"/>
                <a:gd name="T75" fmla="*/ 249 h 262"/>
                <a:gd name="T76" fmla="*/ 360 w 597"/>
                <a:gd name="T77" fmla="*/ 262 h 262"/>
                <a:gd name="T78" fmla="*/ 334 w 597"/>
                <a:gd name="T79" fmla="*/ 245 h 262"/>
                <a:gd name="T80" fmla="*/ 317 w 597"/>
                <a:gd name="T81" fmla="*/ 220 h 262"/>
                <a:gd name="T82" fmla="*/ 292 w 597"/>
                <a:gd name="T83" fmla="*/ 207 h 262"/>
                <a:gd name="T84" fmla="*/ 283 w 597"/>
                <a:gd name="T85" fmla="*/ 186 h 262"/>
                <a:gd name="T86" fmla="*/ 254 w 597"/>
                <a:gd name="T87" fmla="*/ 152 h 262"/>
                <a:gd name="T88" fmla="*/ 228 w 597"/>
                <a:gd name="T89" fmla="*/ 152 h 262"/>
                <a:gd name="T90" fmla="*/ 203 w 597"/>
                <a:gd name="T91" fmla="*/ 160 h 262"/>
                <a:gd name="T92" fmla="*/ 169 w 597"/>
                <a:gd name="T93" fmla="*/ 156 h 262"/>
                <a:gd name="T94" fmla="*/ 148 w 597"/>
                <a:gd name="T95" fmla="*/ 173 h 262"/>
                <a:gd name="T96" fmla="*/ 118 w 597"/>
                <a:gd name="T97" fmla="*/ 220 h 262"/>
                <a:gd name="T98" fmla="*/ 93 w 597"/>
                <a:gd name="T99" fmla="*/ 228 h 262"/>
                <a:gd name="T100" fmla="*/ 72 w 597"/>
                <a:gd name="T101" fmla="*/ 220 h 262"/>
                <a:gd name="T102" fmla="*/ 80 w 597"/>
                <a:gd name="T103" fmla="*/ 194 h 262"/>
                <a:gd name="T104" fmla="*/ 93 w 597"/>
                <a:gd name="T105" fmla="*/ 169 h 262"/>
                <a:gd name="T106" fmla="*/ 63 w 597"/>
                <a:gd name="T107" fmla="*/ 173 h 262"/>
                <a:gd name="T108" fmla="*/ 38 w 597"/>
                <a:gd name="T109" fmla="*/ 182 h 262"/>
                <a:gd name="T110" fmla="*/ 17 w 597"/>
                <a:gd name="T111" fmla="*/ 169 h 262"/>
                <a:gd name="T112" fmla="*/ 0 w 597"/>
                <a:gd name="T113" fmla="*/ 12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7" h="262">
                  <a:moveTo>
                    <a:pt x="0" y="127"/>
                  </a:moveTo>
                  <a:lnTo>
                    <a:pt x="0" y="122"/>
                  </a:lnTo>
                  <a:lnTo>
                    <a:pt x="4" y="118"/>
                  </a:lnTo>
                  <a:lnTo>
                    <a:pt x="4" y="110"/>
                  </a:lnTo>
                  <a:lnTo>
                    <a:pt x="4" y="105"/>
                  </a:lnTo>
                  <a:lnTo>
                    <a:pt x="8" y="97"/>
                  </a:lnTo>
                  <a:lnTo>
                    <a:pt x="8" y="93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1" y="67"/>
                  </a:lnTo>
                  <a:lnTo>
                    <a:pt x="25" y="63"/>
                  </a:lnTo>
                  <a:lnTo>
                    <a:pt x="25" y="59"/>
                  </a:lnTo>
                  <a:lnTo>
                    <a:pt x="29" y="55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6"/>
                  </a:lnTo>
                  <a:lnTo>
                    <a:pt x="46" y="42"/>
                  </a:lnTo>
                  <a:lnTo>
                    <a:pt x="55" y="42"/>
                  </a:lnTo>
                  <a:lnTo>
                    <a:pt x="59" y="42"/>
                  </a:lnTo>
                  <a:lnTo>
                    <a:pt x="80" y="42"/>
                  </a:lnTo>
                  <a:lnTo>
                    <a:pt x="84" y="38"/>
                  </a:lnTo>
                  <a:lnTo>
                    <a:pt x="89" y="38"/>
                  </a:lnTo>
                  <a:lnTo>
                    <a:pt x="97" y="38"/>
                  </a:lnTo>
                  <a:lnTo>
                    <a:pt x="101" y="38"/>
                  </a:lnTo>
                  <a:lnTo>
                    <a:pt x="101" y="33"/>
                  </a:lnTo>
                  <a:lnTo>
                    <a:pt x="106" y="33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4" y="42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18" y="67"/>
                  </a:lnTo>
                  <a:lnTo>
                    <a:pt x="118" y="76"/>
                  </a:lnTo>
                  <a:lnTo>
                    <a:pt x="123" y="80"/>
                  </a:lnTo>
                  <a:lnTo>
                    <a:pt x="123" y="84"/>
                  </a:lnTo>
                  <a:lnTo>
                    <a:pt x="127" y="88"/>
                  </a:lnTo>
                  <a:lnTo>
                    <a:pt x="131" y="93"/>
                  </a:lnTo>
                  <a:lnTo>
                    <a:pt x="135" y="93"/>
                  </a:lnTo>
                  <a:lnTo>
                    <a:pt x="140" y="88"/>
                  </a:lnTo>
                  <a:lnTo>
                    <a:pt x="148" y="84"/>
                  </a:lnTo>
                  <a:lnTo>
                    <a:pt x="148" y="80"/>
                  </a:lnTo>
                  <a:lnTo>
                    <a:pt x="152" y="80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6" y="67"/>
                  </a:lnTo>
                  <a:lnTo>
                    <a:pt x="156" y="59"/>
                  </a:lnTo>
                  <a:lnTo>
                    <a:pt x="156" y="55"/>
                  </a:lnTo>
                  <a:lnTo>
                    <a:pt x="156" y="50"/>
                  </a:lnTo>
                  <a:lnTo>
                    <a:pt x="156" y="33"/>
                  </a:lnTo>
                  <a:lnTo>
                    <a:pt x="156" y="29"/>
                  </a:lnTo>
                  <a:lnTo>
                    <a:pt x="156" y="25"/>
                  </a:lnTo>
                  <a:lnTo>
                    <a:pt x="156" y="21"/>
                  </a:lnTo>
                  <a:lnTo>
                    <a:pt x="161" y="21"/>
                  </a:lnTo>
                  <a:lnTo>
                    <a:pt x="165" y="17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78" y="21"/>
                  </a:lnTo>
                  <a:lnTo>
                    <a:pt x="195" y="25"/>
                  </a:lnTo>
                  <a:lnTo>
                    <a:pt x="203" y="29"/>
                  </a:lnTo>
                  <a:lnTo>
                    <a:pt x="207" y="33"/>
                  </a:lnTo>
                  <a:lnTo>
                    <a:pt x="216" y="38"/>
                  </a:lnTo>
                  <a:lnTo>
                    <a:pt x="220" y="42"/>
                  </a:lnTo>
                  <a:lnTo>
                    <a:pt x="224" y="42"/>
                  </a:lnTo>
                  <a:lnTo>
                    <a:pt x="228" y="42"/>
                  </a:lnTo>
                  <a:lnTo>
                    <a:pt x="233" y="42"/>
                  </a:lnTo>
                  <a:lnTo>
                    <a:pt x="237" y="33"/>
                  </a:lnTo>
                  <a:lnTo>
                    <a:pt x="241" y="29"/>
                  </a:lnTo>
                  <a:lnTo>
                    <a:pt x="245" y="29"/>
                  </a:lnTo>
                  <a:lnTo>
                    <a:pt x="250" y="25"/>
                  </a:lnTo>
                  <a:lnTo>
                    <a:pt x="254" y="25"/>
                  </a:lnTo>
                  <a:lnTo>
                    <a:pt x="258" y="25"/>
                  </a:lnTo>
                  <a:lnTo>
                    <a:pt x="262" y="25"/>
                  </a:lnTo>
                  <a:lnTo>
                    <a:pt x="267" y="25"/>
                  </a:lnTo>
                  <a:lnTo>
                    <a:pt x="271" y="29"/>
                  </a:lnTo>
                  <a:lnTo>
                    <a:pt x="275" y="33"/>
                  </a:lnTo>
                  <a:lnTo>
                    <a:pt x="283" y="46"/>
                  </a:lnTo>
                  <a:lnTo>
                    <a:pt x="288" y="46"/>
                  </a:lnTo>
                  <a:lnTo>
                    <a:pt x="288" y="50"/>
                  </a:lnTo>
                  <a:lnTo>
                    <a:pt x="292" y="50"/>
                  </a:lnTo>
                  <a:lnTo>
                    <a:pt x="292" y="55"/>
                  </a:lnTo>
                  <a:lnTo>
                    <a:pt x="296" y="55"/>
                  </a:lnTo>
                  <a:lnTo>
                    <a:pt x="300" y="55"/>
                  </a:lnTo>
                  <a:lnTo>
                    <a:pt x="305" y="55"/>
                  </a:lnTo>
                  <a:lnTo>
                    <a:pt x="305" y="50"/>
                  </a:lnTo>
                  <a:lnTo>
                    <a:pt x="309" y="46"/>
                  </a:lnTo>
                  <a:lnTo>
                    <a:pt x="309" y="42"/>
                  </a:lnTo>
                  <a:lnTo>
                    <a:pt x="309" y="38"/>
                  </a:lnTo>
                  <a:lnTo>
                    <a:pt x="305" y="25"/>
                  </a:lnTo>
                  <a:lnTo>
                    <a:pt x="305" y="21"/>
                  </a:lnTo>
                  <a:lnTo>
                    <a:pt x="305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3" y="8"/>
                  </a:lnTo>
                  <a:lnTo>
                    <a:pt x="317" y="8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4" y="4"/>
                  </a:lnTo>
                  <a:lnTo>
                    <a:pt x="338" y="0"/>
                  </a:lnTo>
                  <a:lnTo>
                    <a:pt x="347" y="0"/>
                  </a:lnTo>
                  <a:lnTo>
                    <a:pt x="360" y="0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5" y="4"/>
                  </a:lnTo>
                  <a:lnTo>
                    <a:pt x="389" y="4"/>
                  </a:lnTo>
                  <a:lnTo>
                    <a:pt x="389" y="8"/>
                  </a:lnTo>
                  <a:lnTo>
                    <a:pt x="394" y="8"/>
                  </a:lnTo>
                  <a:lnTo>
                    <a:pt x="394" y="12"/>
                  </a:lnTo>
                  <a:lnTo>
                    <a:pt x="394" y="21"/>
                  </a:lnTo>
                  <a:lnTo>
                    <a:pt x="394" y="25"/>
                  </a:lnTo>
                  <a:lnTo>
                    <a:pt x="394" y="29"/>
                  </a:lnTo>
                  <a:lnTo>
                    <a:pt x="398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5" y="38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19" y="46"/>
                  </a:lnTo>
                  <a:lnTo>
                    <a:pt x="419" y="50"/>
                  </a:lnTo>
                  <a:lnTo>
                    <a:pt x="419" y="55"/>
                  </a:lnTo>
                  <a:lnTo>
                    <a:pt x="415" y="63"/>
                  </a:lnTo>
                  <a:lnTo>
                    <a:pt x="415" y="67"/>
                  </a:lnTo>
                  <a:lnTo>
                    <a:pt x="415" y="72"/>
                  </a:lnTo>
                  <a:lnTo>
                    <a:pt x="415" y="76"/>
                  </a:lnTo>
                  <a:lnTo>
                    <a:pt x="423" y="84"/>
                  </a:lnTo>
                  <a:lnTo>
                    <a:pt x="423" y="88"/>
                  </a:lnTo>
                  <a:lnTo>
                    <a:pt x="423" y="93"/>
                  </a:lnTo>
                  <a:lnTo>
                    <a:pt x="423" y="105"/>
                  </a:lnTo>
                  <a:lnTo>
                    <a:pt x="423" y="110"/>
                  </a:lnTo>
                  <a:lnTo>
                    <a:pt x="427" y="114"/>
                  </a:lnTo>
                  <a:lnTo>
                    <a:pt x="427" y="118"/>
                  </a:lnTo>
                  <a:lnTo>
                    <a:pt x="432" y="118"/>
                  </a:lnTo>
                  <a:lnTo>
                    <a:pt x="432" y="122"/>
                  </a:lnTo>
                  <a:lnTo>
                    <a:pt x="436" y="122"/>
                  </a:lnTo>
                  <a:lnTo>
                    <a:pt x="440" y="127"/>
                  </a:lnTo>
                  <a:lnTo>
                    <a:pt x="444" y="127"/>
                  </a:lnTo>
                  <a:lnTo>
                    <a:pt x="453" y="131"/>
                  </a:lnTo>
                  <a:lnTo>
                    <a:pt x="457" y="131"/>
                  </a:lnTo>
                  <a:lnTo>
                    <a:pt x="465" y="135"/>
                  </a:lnTo>
                  <a:lnTo>
                    <a:pt x="470" y="135"/>
                  </a:lnTo>
                  <a:lnTo>
                    <a:pt x="474" y="135"/>
                  </a:lnTo>
                  <a:lnTo>
                    <a:pt x="478" y="135"/>
                  </a:lnTo>
                  <a:lnTo>
                    <a:pt x="487" y="131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525" y="127"/>
                  </a:lnTo>
                  <a:lnTo>
                    <a:pt x="533" y="127"/>
                  </a:lnTo>
                  <a:lnTo>
                    <a:pt x="546" y="122"/>
                  </a:lnTo>
                  <a:lnTo>
                    <a:pt x="550" y="122"/>
                  </a:lnTo>
                  <a:lnTo>
                    <a:pt x="554" y="122"/>
                  </a:lnTo>
                  <a:lnTo>
                    <a:pt x="559" y="122"/>
                  </a:lnTo>
                  <a:lnTo>
                    <a:pt x="567" y="122"/>
                  </a:lnTo>
                  <a:lnTo>
                    <a:pt x="576" y="122"/>
                  </a:lnTo>
                  <a:lnTo>
                    <a:pt x="580" y="122"/>
                  </a:lnTo>
                  <a:lnTo>
                    <a:pt x="584" y="122"/>
                  </a:lnTo>
                  <a:lnTo>
                    <a:pt x="588" y="127"/>
                  </a:lnTo>
                  <a:lnTo>
                    <a:pt x="592" y="131"/>
                  </a:lnTo>
                  <a:lnTo>
                    <a:pt x="592" y="135"/>
                  </a:lnTo>
                  <a:lnTo>
                    <a:pt x="592" y="139"/>
                  </a:lnTo>
                  <a:lnTo>
                    <a:pt x="597" y="144"/>
                  </a:lnTo>
                  <a:lnTo>
                    <a:pt x="592" y="148"/>
                  </a:lnTo>
                  <a:lnTo>
                    <a:pt x="592" y="152"/>
                  </a:lnTo>
                  <a:lnTo>
                    <a:pt x="592" y="156"/>
                  </a:lnTo>
                  <a:lnTo>
                    <a:pt x="584" y="169"/>
                  </a:lnTo>
                  <a:lnTo>
                    <a:pt x="580" y="173"/>
                  </a:lnTo>
                  <a:lnTo>
                    <a:pt x="576" y="177"/>
                  </a:lnTo>
                  <a:lnTo>
                    <a:pt x="571" y="182"/>
                  </a:lnTo>
                  <a:lnTo>
                    <a:pt x="571" y="186"/>
                  </a:lnTo>
                  <a:lnTo>
                    <a:pt x="567" y="186"/>
                  </a:lnTo>
                  <a:lnTo>
                    <a:pt x="563" y="190"/>
                  </a:lnTo>
                  <a:lnTo>
                    <a:pt x="550" y="194"/>
                  </a:lnTo>
                  <a:lnTo>
                    <a:pt x="546" y="199"/>
                  </a:lnTo>
                  <a:lnTo>
                    <a:pt x="542" y="203"/>
                  </a:lnTo>
                  <a:lnTo>
                    <a:pt x="533" y="215"/>
                  </a:lnTo>
                  <a:lnTo>
                    <a:pt x="521" y="224"/>
                  </a:lnTo>
                  <a:lnTo>
                    <a:pt x="508" y="237"/>
                  </a:lnTo>
                  <a:lnTo>
                    <a:pt x="504" y="237"/>
                  </a:lnTo>
                  <a:lnTo>
                    <a:pt x="504" y="241"/>
                  </a:lnTo>
                  <a:lnTo>
                    <a:pt x="499" y="245"/>
                  </a:lnTo>
                  <a:lnTo>
                    <a:pt x="495" y="245"/>
                  </a:lnTo>
                  <a:lnTo>
                    <a:pt x="491" y="249"/>
                  </a:lnTo>
                  <a:lnTo>
                    <a:pt x="487" y="245"/>
                  </a:lnTo>
                  <a:lnTo>
                    <a:pt x="478" y="245"/>
                  </a:lnTo>
                  <a:lnTo>
                    <a:pt x="474" y="245"/>
                  </a:lnTo>
                  <a:lnTo>
                    <a:pt x="457" y="237"/>
                  </a:lnTo>
                  <a:lnTo>
                    <a:pt x="449" y="232"/>
                  </a:lnTo>
                  <a:lnTo>
                    <a:pt x="444" y="228"/>
                  </a:lnTo>
                  <a:lnTo>
                    <a:pt x="440" y="224"/>
                  </a:lnTo>
                  <a:lnTo>
                    <a:pt x="436" y="224"/>
                  </a:lnTo>
                  <a:lnTo>
                    <a:pt x="436" y="220"/>
                  </a:lnTo>
                  <a:lnTo>
                    <a:pt x="436" y="215"/>
                  </a:lnTo>
                  <a:lnTo>
                    <a:pt x="432" y="211"/>
                  </a:lnTo>
                  <a:lnTo>
                    <a:pt x="432" y="207"/>
                  </a:lnTo>
                  <a:lnTo>
                    <a:pt x="432" y="203"/>
                  </a:lnTo>
                  <a:lnTo>
                    <a:pt x="427" y="199"/>
                  </a:lnTo>
                  <a:lnTo>
                    <a:pt x="423" y="194"/>
                  </a:lnTo>
                  <a:lnTo>
                    <a:pt x="419" y="190"/>
                  </a:lnTo>
                  <a:lnTo>
                    <a:pt x="415" y="182"/>
                  </a:lnTo>
                  <a:lnTo>
                    <a:pt x="398" y="173"/>
                  </a:lnTo>
                  <a:lnTo>
                    <a:pt x="389" y="165"/>
                  </a:lnTo>
                  <a:lnTo>
                    <a:pt x="381" y="160"/>
                  </a:lnTo>
                  <a:lnTo>
                    <a:pt x="377" y="156"/>
                  </a:lnTo>
                  <a:lnTo>
                    <a:pt x="372" y="156"/>
                  </a:lnTo>
                  <a:lnTo>
                    <a:pt x="364" y="152"/>
                  </a:lnTo>
                  <a:lnTo>
                    <a:pt x="360" y="152"/>
                  </a:lnTo>
                  <a:lnTo>
                    <a:pt x="338" y="144"/>
                  </a:lnTo>
                  <a:lnTo>
                    <a:pt x="334" y="144"/>
                  </a:lnTo>
                  <a:lnTo>
                    <a:pt x="330" y="144"/>
                  </a:lnTo>
                  <a:lnTo>
                    <a:pt x="330" y="148"/>
                  </a:lnTo>
                  <a:lnTo>
                    <a:pt x="326" y="148"/>
                  </a:lnTo>
                  <a:lnTo>
                    <a:pt x="326" y="152"/>
                  </a:lnTo>
                  <a:lnTo>
                    <a:pt x="326" y="156"/>
                  </a:lnTo>
                  <a:lnTo>
                    <a:pt x="326" y="169"/>
                  </a:lnTo>
                  <a:lnTo>
                    <a:pt x="330" y="177"/>
                  </a:lnTo>
                  <a:lnTo>
                    <a:pt x="330" y="182"/>
                  </a:lnTo>
                  <a:lnTo>
                    <a:pt x="330" y="186"/>
                  </a:lnTo>
                  <a:lnTo>
                    <a:pt x="334" y="194"/>
                  </a:lnTo>
                  <a:lnTo>
                    <a:pt x="334" y="203"/>
                  </a:lnTo>
                  <a:lnTo>
                    <a:pt x="338" y="207"/>
                  </a:lnTo>
                  <a:lnTo>
                    <a:pt x="338" y="211"/>
                  </a:lnTo>
                  <a:lnTo>
                    <a:pt x="343" y="215"/>
                  </a:lnTo>
                  <a:lnTo>
                    <a:pt x="347" y="224"/>
                  </a:lnTo>
                  <a:lnTo>
                    <a:pt x="351" y="224"/>
                  </a:lnTo>
                  <a:lnTo>
                    <a:pt x="355" y="232"/>
                  </a:lnTo>
                  <a:lnTo>
                    <a:pt x="368" y="241"/>
                  </a:lnTo>
                  <a:lnTo>
                    <a:pt x="372" y="245"/>
                  </a:lnTo>
                  <a:lnTo>
                    <a:pt x="377" y="249"/>
                  </a:lnTo>
                  <a:lnTo>
                    <a:pt x="377" y="254"/>
                  </a:lnTo>
                  <a:lnTo>
                    <a:pt x="377" y="258"/>
                  </a:lnTo>
                  <a:lnTo>
                    <a:pt x="372" y="258"/>
                  </a:lnTo>
                  <a:lnTo>
                    <a:pt x="368" y="262"/>
                  </a:lnTo>
                  <a:lnTo>
                    <a:pt x="364" y="262"/>
                  </a:lnTo>
                  <a:lnTo>
                    <a:pt x="360" y="262"/>
                  </a:lnTo>
                  <a:lnTo>
                    <a:pt x="355" y="262"/>
                  </a:lnTo>
                  <a:lnTo>
                    <a:pt x="351" y="258"/>
                  </a:lnTo>
                  <a:lnTo>
                    <a:pt x="347" y="258"/>
                  </a:lnTo>
                  <a:lnTo>
                    <a:pt x="343" y="254"/>
                  </a:lnTo>
                  <a:lnTo>
                    <a:pt x="338" y="249"/>
                  </a:lnTo>
                  <a:lnTo>
                    <a:pt x="334" y="245"/>
                  </a:lnTo>
                  <a:lnTo>
                    <a:pt x="330" y="241"/>
                  </a:lnTo>
                  <a:lnTo>
                    <a:pt x="326" y="232"/>
                  </a:lnTo>
                  <a:lnTo>
                    <a:pt x="326" y="228"/>
                  </a:lnTo>
                  <a:lnTo>
                    <a:pt x="322" y="224"/>
                  </a:lnTo>
                  <a:lnTo>
                    <a:pt x="322" y="220"/>
                  </a:lnTo>
                  <a:lnTo>
                    <a:pt x="317" y="220"/>
                  </a:lnTo>
                  <a:lnTo>
                    <a:pt x="313" y="215"/>
                  </a:lnTo>
                  <a:lnTo>
                    <a:pt x="309" y="215"/>
                  </a:lnTo>
                  <a:lnTo>
                    <a:pt x="305" y="211"/>
                  </a:lnTo>
                  <a:lnTo>
                    <a:pt x="296" y="211"/>
                  </a:lnTo>
                  <a:lnTo>
                    <a:pt x="292" y="211"/>
                  </a:lnTo>
                  <a:lnTo>
                    <a:pt x="292" y="207"/>
                  </a:lnTo>
                  <a:lnTo>
                    <a:pt x="288" y="207"/>
                  </a:lnTo>
                  <a:lnTo>
                    <a:pt x="288" y="203"/>
                  </a:lnTo>
                  <a:lnTo>
                    <a:pt x="288" y="199"/>
                  </a:lnTo>
                  <a:lnTo>
                    <a:pt x="283" y="194"/>
                  </a:lnTo>
                  <a:lnTo>
                    <a:pt x="283" y="190"/>
                  </a:lnTo>
                  <a:lnTo>
                    <a:pt x="283" y="186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73"/>
                  </a:lnTo>
                  <a:lnTo>
                    <a:pt x="267" y="165"/>
                  </a:lnTo>
                  <a:lnTo>
                    <a:pt x="262" y="160"/>
                  </a:lnTo>
                  <a:lnTo>
                    <a:pt x="254" y="152"/>
                  </a:lnTo>
                  <a:lnTo>
                    <a:pt x="250" y="148"/>
                  </a:lnTo>
                  <a:lnTo>
                    <a:pt x="245" y="148"/>
                  </a:lnTo>
                  <a:lnTo>
                    <a:pt x="241" y="148"/>
                  </a:lnTo>
                  <a:lnTo>
                    <a:pt x="237" y="148"/>
                  </a:lnTo>
                  <a:lnTo>
                    <a:pt x="233" y="148"/>
                  </a:lnTo>
                  <a:lnTo>
                    <a:pt x="228" y="152"/>
                  </a:lnTo>
                  <a:lnTo>
                    <a:pt x="224" y="152"/>
                  </a:lnTo>
                  <a:lnTo>
                    <a:pt x="220" y="156"/>
                  </a:lnTo>
                  <a:lnTo>
                    <a:pt x="216" y="160"/>
                  </a:lnTo>
                  <a:lnTo>
                    <a:pt x="211" y="160"/>
                  </a:lnTo>
                  <a:lnTo>
                    <a:pt x="207" y="160"/>
                  </a:lnTo>
                  <a:lnTo>
                    <a:pt x="203" y="160"/>
                  </a:lnTo>
                  <a:lnTo>
                    <a:pt x="199" y="160"/>
                  </a:lnTo>
                  <a:lnTo>
                    <a:pt x="195" y="156"/>
                  </a:lnTo>
                  <a:lnTo>
                    <a:pt x="190" y="156"/>
                  </a:lnTo>
                  <a:lnTo>
                    <a:pt x="182" y="156"/>
                  </a:lnTo>
                  <a:lnTo>
                    <a:pt x="173" y="156"/>
                  </a:lnTo>
                  <a:lnTo>
                    <a:pt x="169" y="156"/>
                  </a:lnTo>
                  <a:lnTo>
                    <a:pt x="165" y="156"/>
                  </a:lnTo>
                  <a:lnTo>
                    <a:pt x="161" y="156"/>
                  </a:lnTo>
                  <a:lnTo>
                    <a:pt x="156" y="160"/>
                  </a:lnTo>
                  <a:lnTo>
                    <a:pt x="152" y="165"/>
                  </a:lnTo>
                  <a:lnTo>
                    <a:pt x="148" y="169"/>
                  </a:lnTo>
                  <a:lnTo>
                    <a:pt x="148" y="173"/>
                  </a:lnTo>
                  <a:lnTo>
                    <a:pt x="140" y="186"/>
                  </a:lnTo>
                  <a:lnTo>
                    <a:pt x="135" y="190"/>
                  </a:lnTo>
                  <a:lnTo>
                    <a:pt x="131" y="199"/>
                  </a:lnTo>
                  <a:lnTo>
                    <a:pt x="123" y="211"/>
                  </a:lnTo>
                  <a:lnTo>
                    <a:pt x="123" y="215"/>
                  </a:lnTo>
                  <a:lnTo>
                    <a:pt x="118" y="220"/>
                  </a:lnTo>
                  <a:lnTo>
                    <a:pt x="114" y="224"/>
                  </a:lnTo>
                  <a:lnTo>
                    <a:pt x="110" y="224"/>
                  </a:lnTo>
                  <a:lnTo>
                    <a:pt x="106" y="228"/>
                  </a:lnTo>
                  <a:lnTo>
                    <a:pt x="101" y="228"/>
                  </a:lnTo>
                  <a:lnTo>
                    <a:pt x="97" y="228"/>
                  </a:lnTo>
                  <a:lnTo>
                    <a:pt x="93" y="228"/>
                  </a:lnTo>
                  <a:lnTo>
                    <a:pt x="89" y="228"/>
                  </a:lnTo>
                  <a:lnTo>
                    <a:pt x="84" y="228"/>
                  </a:lnTo>
                  <a:lnTo>
                    <a:pt x="80" y="224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4"/>
                  </a:lnTo>
                  <a:lnTo>
                    <a:pt x="89" y="190"/>
                  </a:lnTo>
                  <a:lnTo>
                    <a:pt x="93" y="186"/>
                  </a:lnTo>
                  <a:lnTo>
                    <a:pt x="93" y="182"/>
                  </a:lnTo>
                  <a:lnTo>
                    <a:pt x="93" y="177"/>
                  </a:lnTo>
                  <a:lnTo>
                    <a:pt x="97" y="173"/>
                  </a:lnTo>
                  <a:lnTo>
                    <a:pt x="93" y="169"/>
                  </a:lnTo>
                  <a:lnTo>
                    <a:pt x="89" y="165"/>
                  </a:lnTo>
                  <a:lnTo>
                    <a:pt x="84" y="165"/>
                  </a:lnTo>
                  <a:lnTo>
                    <a:pt x="80" y="165"/>
                  </a:lnTo>
                  <a:lnTo>
                    <a:pt x="76" y="165"/>
                  </a:lnTo>
                  <a:lnTo>
                    <a:pt x="72" y="169"/>
                  </a:lnTo>
                  <a:lnTo>
                    <a:pt x="63" y="173"/>
                  </a:lnTo>
                  <a:lnTo>
                    <a:pt x="59" y="177"/>
                  </a:lnTo>
                  <a:lnTo>
                    <a:pt x="55" y="177"/>
                  </a:lnTo>
                  <a:lnTo>
                    <a:pt x="51" y="177"/>
                  </a:lnTo>
                  <a:lnTo>
                    <a:pt x="46" y="182"/>
                  </a:lnTo>
                  <a:lnTo>
                    <a:pt x="42" y="182"/>
                  </a:lnTo>
                  <a:lnTo>
                    <a:pt x="38" y="182"/>
                  </a:lnTo>
                  <a:lnTo>
                    <a:pt x="34" y="182"/>
                  </a:lnTo>
                  <a:lnTo>
                    <a:pt x="29" y="182"/>
                  </a:lnTo>
                  <a:lnTo>
                    <a:pt x="25" y="182"/>
                  </a:lnTo>
                  <a:lnTo>
                    <a:pt x="21" y="177"/>
                  </a:lnTo>
                  <a:lnTo>
                    <a:pt x="17" y="173"/>
                  </a:lnTo>
                  <a:lnTo>
                    <a:pt x="17" y="169"/>
                  </a:lnTo>
                  <a:lnTo>
                    <a:pt x="13" y="165"/>
                  </a:lnTo>
                  <a:lnTo>
                    <a:pt x="13" y="156"/>
                  </a:lnTo>
                  <a:lnTo>
                    <a:pt x="8" y="135"/>
                  </a:lnTo>
                  <a:lnTo>
                    <a:pt x="4" y="131"/>
                  </a:lnTo>
                  <a:lnTo>
                    <a:pt x="4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/>
            </a:p>
          </p:txBody>
        </p:sp>
        <p:sp>
          <p:nvSpPr>
            <p:cNvPr id="170" name="Freeform 46"/>
            <p:cNvSpPr>
              <a:spLocks/>
            </p:cNvSpPr>
            <p:nvPr/>
          </p:nvSpPr>
          <p:spPr bwMode="auto">
            <a:xfrm>
              <a:off x="1879178" y="3100745"/>
              <a:ext cx="624671" cy="588092"/>
            </a:xfrm>
            <a:custGeom>
              <a:avLst/>
              <a:gdLst>
                <a:gd name="T0" fmla="*/ 55 w 1969"/>
                <a:gd name="T1" fmla="*/ 1503 h 1855"/>
                <a:gd name="T2" fmla="*/ 161 w 1969"/>
                <a:gd name="T3" fmla="*/ 1465 h 1855"/>
                <a:gd name="T4" fmla="*/ 237 w 1969"/>
                <a:gd name="T5" fmla="*/ 1491 h 1855"/>
                <a:gd name="T6" fmla="*/ 309 w 1969"/>
                <a:gd name="T7" fmla="*/ 1482 h 1855"/>
                <a:gd name="T8" fmla="*/ 385 w 1969"/>
                <a:gd name="T9" fmla="*/ 1453 h 1855"/>
                <a:gd name="T10" fmla="*/ 419 w 1969"/>
                <a:gd name="T11" fmla="*/ 1355 h 1855"/>
                <a:gd name="T12" fmla="*/ 360 w 1969"/>
                <a:gd name="T13" fmla="*/ 1283 h 1855"/>
                <a:gd name="T14" fmla="*/ 470 w 1969"/>
                <a:gd name="T15" fmla="*/ 1169 h 1855"/>
                <a:gd name="T16" fmla="*/ 521 w 1969"/>
                <a:gd name="T17" fmla="*/ 1186 h 1855"/>
                <a:gd name="T18" fmla="*/ 555 w 1969"/>
                <a:gd name="T19" fmla="*/ 1249 h 1855"/>
                <a:gd name="T20" fmla="*/ 614 w 1969"/>
                <a:gd name="T21" fmla="*/ 1207 h 1855"/>
                <a:gd name="T22" fmla="*/ 694 w 1969"/>
                <a:gd name="T23" fmla="*/ 1097 h 1855"/>
                <a:gd name="T24" fmla="*/ 775 w 1969"/>
                <a:gd name="T25" fmla="*/ 1004 h 1855"/>
                <a:gd name="T26" fmla="*/ 851 w 1969"/>
                <a:gd name="T27" fmla="*/ 945 h 1855"/>
                <a:gd name="T28" fmla="*/ 707 w 1969"/>
                <a:gd name="T29" fmla="*/ 834 h 1855"/>
                <a:gd name="T30" fmla="*/ 703 w 1969"/>
                <a:gd name="T31" fmla="*/ 733 h 1855"/>
                <a:gd name="T32" fmla="*/ 792 w 1969"/>
                <a:gd name="T33" fmla="*/ 686 h 1855"/>
                <a:gd name="T34" fmla="*/ 915 w 1969"/>
                <a:gd name="T35" fmla="*/ 686 h 1855"/>
                <a:gd name="T36" fmla="*/ 944 w 1969"/>
                <a:gd name="T37" fmla="*/ 614 h 1855"/>
                <a:gd name="T38" fmla="*/ 872 w 1969"/>
                <a:gd name="T39" fmla="*/ 449 h 1855"/>
                <a:gd name="T40" fmla="*/ 944 w 1969"/>
                <a:gd name="T41" fmla="*/ 369 h 1855"/>
                <a:gd name="T42" fmla="*/ 1025 w 1969"/>
                <a:gd name="T43" fmla="*/ 212 h 1855"/>
                <a:gd name="T44" fmla="*/ 1067 w 1969"/>
                <a:gd name="T45" fmla="*/ 72 h 1855"/>
                <a:gd name="T46" fmla="*/ 1186 w 1969"/>
                <a:gd name="T47" fmla="*/ 64 h 1855"/>
                <a:gd name="T48" fmla="*/ 1253 w 1969"/>
                <a:gd name="T49" fmla="*/ 34 h 1855"/>
                <a:gd name="T50" fmla="*/ 1338 w 1969"/>
                <a:gd name="T51" fmla="*/ 26 h 1855"/>
                <a:gd name="T52" fmla="*/ 1380 w 1969"/>
                <a:gd name="T53" fmla="*/ 77 h 1855"/>
                <a:gd name="T54" fmla="*/ 1469 w 1969"/>
                <a:gd name="T55" fmla="*/ 89 h 1855"/>
                <a:gd name="T56" fmla="*/ 1575 w 1969"/>
                <a:gd name="T57" fmla="*/ 123 h 1855"/>
                <a:gd name="T58" fmla="*/ 1634 w 1969"/>
                <a:gd name="T59" fmla="*/ 5 h 1855"/>
                <a:gd name="T60" fmla="*/ 1791 w 1969"/>
                <a:gd name="T61" fmla="*/ 13 h 1855"/>
                <a:gd name="T62" fmla="*/ 1926 w 1969"/>
                <a:gd name="T63" fmla="*/ 64 h 1855"/>
                <a:gd name="T64" fmla="*/ 1952 w 1969"/>
                <a:gd name="T65" fmla="*/ 191 h 1855"/>
                <a:gd name="T66" fmla="*/ 1960 w 1969"/>
                <a:gd name="T67" fmla="*/ 331 h 1855"/>
                <a:gd name="T68" fmla="*/ 1871 w 1969"/>
                <a:gd name="T69" fmla="*/ 365 h 1855"/>
                <a:gd name="T70" fmla="*/ 1829 w 1969"/>
                <a:gd name="T71" fmla="*/ 449 h 1855"/>
                <a:gd name="T72" fmla="*/ 1808 w 1969"/>
                <a:gd name="T73" fmla="*/ 555 h 1855"/>
                <a:gd name="T74" fmla="*/ 1909 w 1969"/>
                <a:gd name="T75" fmla="*/ 652 h 1855"/>
                <a:gd name="T76" fmla="*/ 1795 w 1969"/>
                <a:gd name="T77" fmla="*/ 746 h 1855"/>
                <a:gd name="T78" fmla="*/ 1651 w 1969"/>
                <a:gd name="T79" fmla="*/ 801 h 1855"/>
                <a:gd name="T80" fmla="*/ 1550 w 1969"/>
                <a:gd name="T81" fmla="*/ 805 h 1855"/>
                <a:gd name="T82" fmla="*/ 1456 w 1969"/>
                <a:gd name="T83" fmla="*/ 940 h 1855"/>
                <a:gd name="T84" fmla="*/ 1389 w 1969"/>
                <a:gd name="T85" fmla="*/ 1021 h 1855"/>
                <a:gd name="T86" fmla="*/ 1372 w 1969"/>
                <a:gd name="T87" fmla="*/ 1156 h 1855"/>
                <a:gd name="T88" fmla="*/ 1351 w 1969"/>
                <a:gd name="T89" fmla="*/ 1275 h 1855"/>
                <a:gd name="T90" fmla="*/ 1507 w 1969"/>
                <a:gd name="T91" fmla="*/ 1338 h 1855"/>
                <a:gd name="T92" fmla="*/ 1541 w 1969"/>
                <a:gd name="T93" fmla="*/ 1406 h 1855"/>
                <a:gd name="T94" fmla="*/ 1541 w 1969"/>
                <a:gd name="T95" fmla="*/ 1554 h 1855"/>
                <a:gd name="T96" fmla="*/ 1499 w 1969"/>
                <a:gd name="T97" fmla="*/ 1690 h 1855"/>
                <a:gd name="T98" fmla="*/ 1401 w 1969"/>
                <a:gd name="T99" fmla="*/ 1779 h 1855"/>
                <a:gd name="T100" fmla="*/ 1291 w 1969"/>
                <a:gd name="T101" fmla="*/ 1724 h 1855"/>
                <a:gd name="T102" fmla="*/ 1202 w 1969"/>
                <a:gd name="T103" fmla="*/ 1677 h 1855"/>
                <a:gd name="T104" fmla="*/ 1008 w 1969"/>
                <a:gd name="T105" fmla="*/ 1740 h 1855"/>
                <a:gd name="T106" fmla="*/ 826 w 1969"/>
                <a:gd name="T107" fmla="*/ 1855 h 1855"/>
                <a:gd name="T108" fmla="*/ 775 w 1969"/>
                <a:gd name="T109" fmla="*/ 1753 h 1855"/>
                <a:gd name="T110" fmla="*/ 699 w 1969"/>
                <a:gd name="T111" fmla="*/ 1702 h 1855"/>
                <a:gd name="T112" fmla="*/ 601 w 1969"/>
                <a:gd name="T113" fmla="*/ 1643 h 1855"/>
                <a:gd name="T114" fmla="*/ 390 w 1969"/>
                <a:gd name="T115" fmla="*/ 1673 h 1855"/>
                <a:gd name="T116" fmla="*/ 114 w 1969"/>
                <a:gd name="T117" fmla="*/ 1745 h 1855"/>
                <a:gd name="T118" fmla="*/ 55 w 1969"/>
                <a:gd name="T119" fmla="*/ 1698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9" h="1855">
                  <a:moveTo>
                    <a:pt x="0" y="1550"/>
                  </a:moveTo>
                  <a:lnTo>
                    <a:pt x="13" y="1546"/>
                  </a:lnTo>
                  <a:lnTo>
                    <a:pt x="13" y="1550"/>
                  </a:lnTo>
                  <a:lnTo>
                    <a:pt x="17" y="1550"/>
                  </a:lnTo>
                  <a:lnTo>
                    <a:pt x="17" y="1546"/>
                  </a:lnTo>
                  <a:lnTo>
                    <a:pt x="21" y="1546"/>
                  </a:lnTo>
                  <a:lnTo>
                    <a:pt x="26" y="1542"/>
                  </a:lnTo>
                  <a:lnTo>
                    <a:pt x="30" y="1537"/>
                  </a:lnTo>
                  <a:lnTo>
                    <a:pt x="34" y="1529"/>
                  </a:lnTo>
                  <a:lnTo>
                    <a:pt x="43" y="1520"/>
                  </a:lnTo>
                  <a:lnTo>
                    <a:pt x="43" y="1516"/>
                  </a:lnTo>
                  <a:lnTo>
                    <a:pt x="47" y="1512"/>
                  </a:lnTo>
                  <a:lnTo>
                    <a:pt x="51" y="1508"/>
                  </a:lnTo>
                  <a:lnTo>
                    <a:pt x="51" y="1503"/>
                  </a:lnTo>
                  <a:lnTo>
                    <a:pt x="55" y="1503"/>
                  </a:lnTo>
                  <a:lnTo>
                    <a:pt x="55" y="1499"/>
                  </a:lnTo>
                  <a:lnTo>
                    <a:pt x="59" y="1495"/>
                  </a:lnTo>
                  <a:lnTo>
                    <a:pt x="64" y="1495"/>
                  </a:lnTo>
                  <a:lnTo>
                    <a:pt x="68" y="1491"/>
                  </a:lnTo>
                  <a:lnTo>
                    <a:pt x="72" y="1491"/>
                  </a:lnTo>
                  <a:lnTo>
                    <a:pt x="81" y="1491"/>
                  </a:lnTo>
                  <a:lnTo>
                    <a:pt x="93" y="1486"/>
                  </a:lnTo>
                  <a:lnTo>
                    <a:pt x="102" y="1482"/>
                  </a:lnTo>
                  <a:lnTo>
                    <a:pt x="110" y="1478"/>
                  </a:lnTo>
                  <a:lnTo>
                    <a:pt x="123" y="1474"/>
                  </a:lnTo>
                  <a:lnTo>
                    <a:pt x="127" y="1474"/>
                  </a:lnTo>
                  <a:lnTo>
                    <a:pt x="136" y="1470"/>
                  </a:lnTo>
                  <a:lnTo>
                    <a:pt x="140" y="1470"/>
                  </a:lnTo>
                  <a:lnTo>
                    <a:pt x="148" y="1465"/>
                  </a:lnTo>
                  <a:lnTo>
                    <a:pt x="161" y="1465"/>
                  </a:lnTo>
                  <a:lnTo>
                    <a:pt x="170" y="1465"/>
                  </a:lnTo>
                  <a:lnTo>
                    <a:pt x="174" y="1461"/>
                  </a:lnTo>
                  <a:lnTo>
                    <a:pt x="182" y="1461"/>
                  </a:lnTo>
                  <a:lnTo>
                    <a:pt x="186" y="1461"/>
                  </a:lnTo>
                  <a:lnTo>
                    <a:pt x="191" y="1461"/>
                  </a:lnTo>
                  <a:lnTo>
                    <a:pt x="195" y="1465"/>
                  </a:lnTo>
                  <a:lnTo>
                    <a:pt x="199" y="1465"/>
                  </a:lnTo>
                  <a:lnTo>
                    <a:pt x="203" y="1465"/>
                  </a:lnTo>
                  <a:lnTo>
                    <a:pt x="208" y="1470"/>
                  </a:lnTo>
                  <a:lnTo>
                    <a:pt x="212" y="1470"/>
                  </a:lnTo>
                  <a:lnTo>
                    <a:pt x="216" y="1474"/>
                  </a:lnTo>
                  <a:lnTo>
                    <a:pt x="220" y="1478"/>
                  </a:lnTo>
                  <a:lnTo>
                    <a:pt x="229" y="1482"/>
                  </a:lnTo>
                  <a:lnTo>
                    <a:pt x="233" y="1486"/>
                  </a:lnTo>
                  <a:lnTo>
                    <a:pt x="237" y="1491"/>
                  </a:lnTo>
                  <a:lnTo>
                    <a:pt x="241" y="1495"/>
                  </a:lnTo>
                  <a:lnTo>
                    <a:pt x="246" y="1495"/>
                  </a:lnTo>
                  <a:lnTo>
                    <a:pt x="250" y="1495"/>
                  </a:lnTo>
                  <a:lnTo>
                    <a:pt x="254" y="1499"/>
                  </a:lnTo>
                  <a:lnTo>
                    <a:pt x="258" y="1499"/>
                  </a:lnTo>
                  <a:lnTo>
                    <a:pt x="263" y="1499"/>
                  </a:lnTo>
                  <a:lnTo>
                    <a:pt x="267" y="1499"/>
                  </a:lnTo>
                  <a:lnTo>
                    <a:pt x="271" y="1499"/>
                  </a:lnTo>
                  <a:lnTo>
                    <a:pt x="280" y="1499"/>
                  </a:lnTo>
                  <a:lnTo>
                    <a:pt x="288" y="1495"/>
                  </a:lnTo>
                  <a:lnTo>
                    <a:pt x="292" y="1495"/>
                  </a:lnTo>
                  <a:lnTo>
                    <a:pt x="297" y="1495"/>
                  </a:lnTo>
                  <a:lnTo>
                    <a:pt x="297" y="1491"/>
                  </a:lnTo>
                  <a:lnTo>
                    <a:pt x="305" y="1482"/>
                  </a:lnTo>
                  <a:lnTo>
                    <a:pt x="309" y="1482"/>
                  </a:lnTo>
                  <a:lnTo>
                    <a:pt x="309" y="1478"/>
                  </a:lnTo>
                  <a:lnTo>
                    <a:pt x="313" y="1478"/>
                  </a:lnTo>
                  <a:lnTo>
                    <a:pt x="318" y="1474"/>
                  </a:lnTo>
                  <a:lnTo>
                    <a:pt x="322" y="1474"/>
                  </a:lnTo>
                  <a:lnTo>
                    <a:pt x="330" y="1470"/>
                  </a:lnTo>
                  <a:lnTo>
                    <a:pt x="335" y="1470"/>
                  </a:lnTo>
                  <a:lnTo>
                    <a:pt x="339" y="1470"/>
                  </a:lnTo>
                  <a:lnTo>
                    <a:pt x="352" y="1470"/>
                  </a:lnTo>
                  <a:lnTo>
                    <a:pt x="356" y="1470"/>
                  </a:lnTo>
                  <a:lnTo>
                    <a:pt x="364" y="1465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1"/>
                  </a:lnTo>
                  <a:lnTo>
                    <a:pt x="381" y="1457"/>
                  </a:lnTo>
                  <a:lnTo>
                    <a:pt x="385" y="1453"/>
                  </a:lnTo>
                  <a:lnTo>
                    <a:pt x="390" y="1448"/>
                  </a:lnTo>
                  <a:lnTo>
                    <a:pt x="394" y="1444"/>
                  </a:lnTo>
                  <a:lnTo>
                    <a:pt x="398" y="1436"/>
                  </a:lnTo>
                  <a:lnTo>
                    <a:pt x="402" y="1431"/>
                  </a:lnTo>
                  <a:lnTo>
                    <a:pt x="402" y="1427"/>
                  </a:lnTo>
                  <a:lnTo>
                    <a:pt x="407" y="1423"/>
                  </a:lnTo>
                  <a:lnTo>
                    <a:pt x="407" y="1419"/>
                  </a:lnTo>
                  <a:lnTo>
                    <a:pt x="411" y="1410"/>
                  </a:lnTo>
                  <a:lnTo>
                    <a:pt x="415" y="1393"/>
                  </a:lnTo>
                  <a:lnTo>
                    <a:pt x="419" y="1376"/>
                  </a:lnTo>
                  <a:lnTo>
                    <a:pt x="419" y="1372"/>
                  </a:lnTo>
                  <a:lnTo>
                    <a:pt x="419" y="1368"/>
                  </a:lnTo>
                  <a:lnTo>
                    <a:pt x="419" y="1364"/>
                  </a:lnTo>
                  <a:lnTo>
                    <a:pt x="419" y="1359"/>
                  </a:lnTo>
                  <a:lnTo>
                    <a:pt x="419" y="1355"/>
                  </a:lnTo>
                  <a:lnTo>
                    <a:pt x="415" y="1351"/>
                  </a:lnTo>
                  <a:lnTo>
                    <a:pt x="411" y="1343"/>
                  </a:lnTo>
                  <a:lnTo>
                    <a:pt x="407" y="1338"/>
                  </a:lnTo>
                  <a:lnTo>
                    <a:pt x="402" y="1334"/>
                  </a:lnTo>
                  <a:lnTo>
                    <a:pt x="390" y="1321"/>
                  </a:lnTo>
                  <a:lnTo>
                    <a:pt x="385" y="1321"/>
                  </a:lnTo>
                  <a:lnTo>
                    <a:pt x="381" y="1317"/>
                  </a:lnTo>
                  <a:lnTo>
                    <a:pt x="377" y="1313"/>
                  </a:lnTo>
                  <a:lnTo>
                    <a:pt x="373" y="1309"/>
                  </a:lnTo>
                  <a:lnTo>
                    <a:pt x="373" y="1304"/>
                  </a:lnTo>
                  <a:lnTo>
                    <a:pt x="368" y="1300"/>
                  </a:lnTo>
                  <a:lnTo>
                    <a:pt x="368" y="1296"/>
                  </a:lnTo>
                  <a:lnTo>
                    <a:pt x="364" y="1292"/>
                  </a:lnTo>
                  <a:lnTo>
                    <a:pt x="364" y="1287"/>
                  </a:lnTo>
                  <a:lnTo>
                    <a:pt x="360" y="1283"/>
                  </a:lnTo>
                  <a:lnTo>
                    <a:pt x="360" y="1279"/>
                  </a:lnTo>
                  <a:lnTo>
                    <a:pt x="360" y="1271"/>
                  </a:lnTo>
                  <a:lnTo>
                    <a:pt x="360" y="1266"/>
                  </a:lnTo>
                  <a:lnTo>
                    <a:pt x="360" y="1262"/>
                  </a:lnTo>
                  <a:lnTo>
                    <a:pt x="364" y="1262"/>
                  </a:lnTo>
                  <a:lnTo>
                    <a:pt x="364" y="1258"/>
                  </a:lnTo>
                  <a:lnTo>
                    <a:pt x="368" y="1254"/>
                  </a:lnTo>
                  <a:lnTo>
                    <a:pt x="373" y="1249"/>
                  </a:lnTo>
                  <a:lnTo>
                    <a:pt x="377" y="1245"/>
                  </a:lnTo>
                  <a:lnTo>
                    <a:pt x="411" y="1216"/>
                  </a:lnTo>
                  <a:lnTo>
                    <a:pt x="424" y="1207"/>
                  </a:lnTo>
                  <a:lnTo>
                    <a:pt x="445" y="1190"/>
                  </a:lnTo>
                  <a:lnTo>
                    <a:pt x="453" y="1182"/>
                  </a:lnTo>
                  <a:lnTo>
                    <a:pt x="457" y="1177"/>
                  </a:lnTo>
                  <a:lnTo>
                    <a:pt x="470" y="1169"/>
                  </a:lnTo>
                  <a:lnTo>
                    <a:pt x="474" y="1165"/>
                  </a:lnTo>
                  <a:lnTo>
                    <a:pt x="479" y="1160"/>
                  </a:lnTo>
                  <a:lnTo>
                    <a:pt x="483" y="1160"/>
                  </a:lnTo>
                  <a:lnTo>
                    <a:pt x="483" y="1156"/>
                  </a:lnTo>
                  <a:lnTo>
                    <a:pt x="487" y="1156"/>
                  </a:lnTo>
                  <a:lnTo>
                    <a:pt x="491" y="1156"/>
                  </a:lnTo>
                  <a:lnTo>
                    <a:pt x="495" y="1156"/>
                  </a:lnTo>
                  <a:lnTo>
                    <a:pt x="500" y="1160"/>
                  </a:lnTo>
                  <a:lnTo>
                    <a:pt x="504" y="1160"/>
                  </a:lnTo>
                  <a:lnTo>
                    <a:pt x="508" y="1165"/>
                  </a:lnTo>
                  <a:lnTo>
                    <a:pt x="512" y="1169"/>
                  </a:lnTo>
                  <a:lnTo>
                    <a:pt x="517" y="1173"/>
                  </a:lnTo>
                  <a:lnTo>
                    <a:pt x="517" y="1177"/>
                  </a:lnTo>
                  <a:lnTo>
                    <a:pt x="521" y="1182"/>
                  </a:lnTo>
                  <a:lnTo>
                    <a:pt x="521" y="1186"/>
                  </a:lnTo>
                  <a:lnTo>
                    <a:pt x="525" y="1190"/>
                  </a:lnTo>
                  <a:lnTo>
                    <a:pt x="525" y="1194"/>
                  </a:lnTo>
                  <a:lnTo>
                    <a:pt x="525" y="1199"/>
                  </a:lnTo>
                  <a:lnTo>
                    <a:pt x="525" y="1203"/>
                  </a:lnTo>
                  <a:lnTo>
                    <a:pt x="525" y="1216"/>
                  </a:lnTo>
                  <a:lnTo>
                    <a:pt x="525" y="1220"/>
                  </a:lnTo>
                  <a:lnTo>
                    <a:pt x="529" y="1228"/>
                  </a:lnTo>
                  <a:lnTo>
                    <a:pt x="529" y="1232"/>
                  </a:lnTo>
                  <a:lnTo>
                    <a:pt x="534" y="1237"/>
                  </a:lnTo>
                  <a:lnTo>
                    <a:pt x="534" y="1241"/>
                  </a:lnTo>
                  <a:lnTo>
                    <a:pt x="538" y="1245"/>
                  </a:lnTo>
                  <a:lnTo>
                    <a:pt x="542" y="1245"/>
                  </a:lnTo>
                  <a:lnTo>
                    <a:pt x="546" y="1249"/>
                  </a:lnTo>
                  <a:lnTo>
                    <a:pt x="551" y="1249"/>
                  </a:lnTo>
                  <a:lnTo>
                    <a:pt x="555" y="1249"/>
                  </a:lnTo>
                  <a:lnTo>
                    <a:pt x="559" y="1249"/>
                  </a:lnTo>
                  <a:lnTo>
                    <a:pt x="563" y="1249"/>
                  </a:lnTo>
                  <a:lnTo>
                    <a:pt x="567" y="1249"/>
                  </a:lnTo>
                  <a:lnTo>
                    <a:pt x="572" y="1245"/>
                  </a:lnTo>
                  <a:lnTo>
                    <a:pt x="576" y="1245"/>
                  </a:lnTo>
                  <a:lnTo>
                    <a:pt x="580" y="1241"/>
                  </a:lnTo>
                  <a:lnTo>
                    <a:pt x="584" y="1237"/>
                  </a:lnTo>
                  <a:lnTo>
                    <a:pt x="589" y="1232"/>
                  </a:lnTo>
                  <a:lnTo>
                    <a:pt x="593" y="1232"/>
                  </a:lnTo>
                  <a:lnTo>
                    <a:pt x="597" y="1228"/>
                  </a:lnTo>
                  <a:lnTo>
                    <a:pt x="601" y="1224"/>
                  </a:lnTo>
                  <a:lnTo>
                    <a:pt x="606" y="1220"/>
                  </a:lnTo>
                  <a:lnTo>
                    <a:pt x="610" y="1216"/>
                  </a:lnTo>
                  <a:lnTo>
                    <a:pt x="614" y="1211"/>
                  </a:lnTo>
                  <a:lnTo>
                    <a:pt x="614" y="1207"/>
                  </a:lnTo>
                  <a:lnTo>
                    <a:pt x="618" y="1203"/>
                  </a:lnTo>
                  <a:lnTo>
                    <a:pt x="622" y="1194"/>
                  </a:lnTo>
                  <a:lnTo>
                    <a:pt x="631" y="1177"/>
                  </a:lnTo>
                  <a:lnTo>
                    <a:pt x="631" y="1173"/>
                  </a:lnTo>
                  <a:lnTo>
                    <a:pt x="639" y="1160"/>
                  </a:lnTo>
                  <a:lnTo>
                    <a:pt x="644" y="1148"/>
                  </a:lnTo>
                  <a:lnTo>
                    <a:pt x="648" y="1144"/>
                  </a:lnTo>
                  <a:lnTo>
                    <a:pt x="652" y="1135"/>
                  </a:lnTo>
                  <a:lnTo>
                    <a:pt x="656" y="1131"/>
                  </a:lnTo>
                  <a:lnTo>
                    <a:pt x="661" y="1127"/>
                  </a:lnTo>
                  <a:lnTo>
                    <a:pt x="665" y="1118"/>
                  </a:lnTo>
                  <a:lnTo>
                    <a:pt x="669" y="1114"/>
                  </a:lnTo>
                  <a:lnTo>
                    <a:pt x="673" y="1110"/>
                  </a:lnTo>
                  <a:lnTo>
                    <a:pt x="682" y="1105"/>
                  </a:lnTo>
                  <a:lnTo>
                    <a:pt x="694" y="1097"/>
                  </a:lnTo>
                  <a:lnTo>
                    <a:pt x="699" y="1093"/>
                  </a:lnTo>
                  <a:lnTo>
                    <a:pt x="707" y="1088"/>
                  </a:lnTo>
                  <a:lnTo>
                    <a:pt x="711" y="1084"/>
                  </a:lnTo>
                  <a:lnTo>
                    <a:pt x="716" y="1080"/>
                  </a:lnTo>
                  <a:lnTo>
                    <a:pt x="724" y="1076"/>
                  </a:lnTo>
                  <a:lnTo>
                    <a:pt x="728" y="1067"/>
                  </a:lnTo>
                  <a:lnTo>
                    <a:pt x="733" y="1063"/>
                  </a:lnTo>
                  <a:lnTo>
                    <a:pt x="737" y="1055"/>
                  </a:lnTo>
                  <a:lnTo>
                    <a:pt x="745" y="1042"/>
                  </a:lnTo>
                  <a:lnTo>
                    <a:pt x="749" y="1033"/>
                  </a:lnTo>
                  <a:lnTo>
                    <a:pt x="758" y="1025"/>
                  </a:lnTo>
                  <a:lnTo>
                    <a:pt x="762" y="1021"/>
                  </a:lnTo>
                  <a:lnTo>
                    <a:pt x="766" y="1017"/>
                  </a:lnTo>
                  <a:lnTo>
                    <a:pt x="771" y="1008"/>
                  </a:lnTo>
                  <a:lnTo>
                    <a:pt x="775" y="1004"/>
                  </a:lnTo>
                  <a:lnTo>
                    <a:pt x="779" y="1004"/>
                  </a:lnTo>
                  <a:lnTo>
                    <a:pt x="783" y="1000"/>
                  </a:lnTo>
                  <a:lnTo>
                    <a:pt x="792" y="995"/>
                  </a:lnTo>
                  <a:lnTo>
                    <a:pt x="800" y="987"/>
                  </a:lnTo>
                  <a:lnTo>
                    <a:pt x="821" y="978"/>
                  </a:lnTo>
                  <a:lnTo>
                    <a:pt x="826" y="974"/>
                  </a:lnTo>
                  <a:lnTo>
                    <a:pt x="830" y="970"/>
                  </a:lnTo>
                  <a:lnTo>
                    <a:pt x="834" y="966"/>
                  </a:lnTo>
                  <a:lnTo>
                    <a:pt x="838" y="966"/>
                  </a:lnTo>
                  <a:lnTo>
                    <a:pt x="843" y="961"/>
                  </a:lnTo>
                  <a:lnTo>
                    <a:pt x="847" y="957"/>
                  </a:lnTo>
                  <a:lnTo>
                    <a:pt x="847" y="953"/>
                  </a:lnTo>
                  <a:lnTo>
                    <a:pt x="851" y="953"/>
                  </a:lnTo>
                  <a:lnTo>
                    <a:pt x="851" y="949"/>
                  </a:lnTo>
                  <a:lnTo>
                    <a:pt x="851" y="945"/>
                  </a:lnTo>
                  <a:lnTo>
                    <a:pt x="847" y="940"/>
                  </a:lnTo>
                  <a:lnTo>
                    <a:pt x="847" y="936"/>
                  </a:lnTo>
                  <a:lnTo>
                    <a:pt x="843" y="932"/>
                  </a:lnTo>
                  <a:lnTo>
                    <a:pt x="838" y="928"/>
                  </a:lnTo>
                  <a:lnTo>
                    <a:pt x="834" y="923"/>
                  </a:lnTo>
                  <a:lnTo>
                    <a:pt x="826" y="915"/>
                  </a:lnTo>
                  <a:lnTo>
                    <a:pt x="821" y="911"/>
                  </a:lnTo>
                  <a:lnTo>
                    <a:pt x="809" y="902"/>
                  </a:lnTo>
                  <a:lnTo>
                    <a:pt x="796" y="890"/>
                  </a:lnTo>
                  <a:lnTo>
                    <a:pt x="779" y="881"/>
                  </a:lnTo>
                  <a:lnTo>
                    <a:pt x="775" y="877"/>
                  </a:lnTo>
                  <a:lnTo>
                    <a:pt x="758" y="864"/>
                  </a:lnTo>
                  <a:lnTo>
                    <a:pt x="749" y="860"/>
                  </a:lnTo>
                  <a:lnTo>
                    <a:pt x="724" y="843"/>
                  </a:lnTo>
                  <a:lnTo>
                    <a:pt x="707" y="834"/>
                  </a:lnTo>
                  <a:lnTo>
                    <a:pt x="703" y="830"/>
                  </a:lnTo>
                  <a:lnTo>
                    <a:pt x="699" y="826"/>
                  </a:lnTo>
                  <a:lnTo>
                    <a:pt x="699" y="822"/>
                  </a:lnTo>
                  <a:lnTo>
                    <a:pt x="694" y="818"/>
                  </a:lnTo>
                  <a:lnTo>
                    <a:pt x="694" y="813"/>
                  </a:lnTo>
                  <a:lnTo>
                    <a:pt x="690" y="809"/>
                  </a:lnTo>
                  <a:lnTo>
                    <a:pt x="690" y="805"/>
                  </a:lnTo>
                  <a:lnTo>
                    <a:pt x="690" y="801"/>
                  </a:lnTo>
                  <a:lnTo>
                    <a:pt x="690" y="796"/>
                  </a:lnTo>
                  <a:lnTo>
                    <a:pt x="690" y="788"/>
                  </a:lnTo>
                  <a:lnTo>
                    <a:pt x="694" y="779"/>
                  </a:lnTo>
                  <a:lnTo>
                    <a:pt x="694" y="771"/>
                  </a:lnTo>
                  <a:lnTo>
                    <a:pt x="694" y="762"/>
                  </a:lnTo>
                  <a:lnTo>
                    <a:pt x="699" y="754"/>
                  </a:lnTo>
                  <a:lnTo>
                    <a:pt x="703" y="733"/>
                  </a:lnTo>
                  <a:lnTo>
                    <a:pt x="703" y="724"/>
                  </a:lnTo>
                  <a:lnTo>
                    <a:pt x="707" y="720"/>
                  </a:lnTo>
                  <a:lnTo>
                    <a:pt x="707" y="716"/>
                  </a:lnTo>
                  <a:lnTo>
                    <a:pt x="711" y="712"/>
                  </a:lnTo>
                  <a:lnTo>
                    <a:pt x="716" y="707"/>
                  </a:lnTo>
                  <a:lnTo>
                    <a:pt x="720" y="703"/>
                  </a:lnTo>
                  <a:lnTo>
                    <a:pt x="733" y="695"/>
                  </a:lnTo>
                  <a:lnTo>
                    <a:pt x="737" y="695"/>
                  </a:lnTo>
                  <a:lnTo>
                    <a:pt x="745" y="691"/>
                  </a:lnTo>
                  <a:lnTo>
                    <a:pt x="754" y="691"/>
                  </a:lnTo>
                  <a:lnTo>
                    <a:pt x="758" y="686"/>
                  </a:lnTo>
                  <a:lnTo>
                    <a:pt x="766" y="686"/>
                  </a:lnTo>
                  <a:lnTo>
                    <a:pt x="771" y="686"/>
                  </a:lnTo>
                  <a:lnTo>
                    <a:pt x="779" y="686"/>
                  </a:lnTo>
                  <a:lnTo>
                    <a:pt x="792" y="686"/>
                  </a:lnTo>
                  <a:lnTo>
                    <a:pt x="805" y="686"/>
                  </a:lnTo>
                  <a:lnTo>
                    <a:pt x="813" y="691"/>
                  </a:lnTo>
                  <a:lnTo>
                    <a:pt x="817" y="691"/>
                  </a:lnTo>
                  <a:lnTo>
                    <a:pt x="826" y="691"/>
                  </a:lnTo>
                  <a:lnTo>
                    <a:pt x="843" y="695"/>
                  </a:lnTo>
                  <a:lnTo>
                    <a:pt x="851" y="695"/>
                  </a:lnTo>
                  <a:lnTo>
                    <a:pt x="855" y="695"/>
                  </a:lnTo>
                  <a:lnTo>
                    <a:pt x="864" y="695"/>
                  </a:lnTo>
                  <a:lnTo>
                    <a:pt x="872" y="695"/>
                  </a:lnTo>
                  <a:lnTo>
                    <a:pt x="876" y="695"/>
                  </a:lnTo>
                  <a:lnTo>
                    <a:pt x="889" y="695"/>
                  </a:lnTo>
                  <a:lnTo>
                    <a:pt x="893" y="695"/>
                  </a:lnTo>
                  <a:lnTo>
                    <a:pt x="898" y="691"/>
                  </a:lnTo>
                  <a:lnTo>
                    <a:pt x="902" y="691"/>
                  </a:lnTo>
                  <a:lnTo>
                    <a:pt x="915" y="686"/>
                  </a:lnTo>
                  <a:lnTo>
                    <a:pt x="923" y="686"/>
                  </a:lnTo>
                  <a:lnTo>
                    <a:pt x="927" y="682"/>
                  </a:lnTo>
                  <a:lnTo>
                    <a:pt x="932" y="682"/>
                  </a:lnTo>
                  <a:lnTo>
                    <a:pt x="936" y="678"/>
                  </a:lnTo>
                  <a:lnTo>
                    <a:pt x="940" y="678"/>
                  </a:lnTo>
                  <a:lnTo>
                    <a:pt x="944" y="674"/>
                  </a:lnTo>
                  <a:lnTo>
                    <a:pt x="948" y="669"/>
                  </a:lnTo>
                  <a:lnTo>
                    <a:pt x="948" y="665"/>
                  </a:lnTo>
                  <a:lnTo>
                    <a:pt x="948" y="661"/>
                  </a:lnTo>
                  <a:lnTo>
                    <a:pt x="948" y="652"/>
                  </a:lnTo>
                  <a:lnTo>
                    <a:pt x="948" y="648"/>
                  </a:lnTo>
                  <a:lnTo>
                    <a:pt x="948" y="640"/>
                  </a:lnTo>
                  <a:lnTo>
                    <a:pt x="948" y="631"/>
                  </a:lnTo>
                  <a:lnTo>
                    <a:pt x="944" y="623"/>
                  </a:lnTo>
                  <a:lnTo>
                    <a:pt x="944" y="614"/>
                  </a:lnTo>
                  <a:lnTo>
                    <a:pt x="940" y="602"/>
                  </a:lnTo>
                  <a:lnTo>
                    <a:pt x="940" y="597"/>
                  </a:lnTo>
                  <a:lnTo>
                    <a:pt x="936" y="585"/>
                  </a:lnTo>
                  <a:lnTo>
                    <a:pt x="927" y="559"/>
                  </a:lnTo>
                  <a:lnTo>
                    <a:pt x="923" y="551"/>
                  </a:lnTo>
                  <a:lnTo>
                    <a:pt x="915" y="534"/>
                  </a:lnTo>
                  <a:lnTo>
                    <a:pt x="906" y="517"/>
                  </a:lnTo>
                  <a:lnTo>
                    <a:pt x="902" y="504"/>
                  </a:lnTo>
                  <a:lnTo>
                    <a:pt x="898" y="496"/>
                  </a:lnTo>
                  <a:lnTo>
                    <a:pt x="893" y="487"/>
                  </a:lnTo>
                  <a:lnTo>
                    <a:pt x="893" y="483"/>
                  </a:lnTo>
                  <a:lnTo>
                    <a:pt x="889" y="479"/>
                  </a:lnTo>
                  <a:lnTo>
                    <a:pt x="881" y="466"/>
                  </a:lnTo>
                  <a:lnTo>
                    <a:pt x="876" y="458"/>
                  </a:lnTo>
                  <a:lnTo>
                    <a:pt x="872" y="449"/>
                  </a:lnTo>
                  <a:lnTo>
                    <a:pt x="872" y="441"/>
                  </a:lnTo>
                  <a:lnTo>
                    <a:pt x="868" y="436"/>
                  </a:lnTo>
                  <a:lnTo>
                    <a:pt x="868" y="424"/>
                  </a:lnTo>
                  <a:lnTo>
                    <a:pt x="864" y="398"/>
                  </a:lnTo>
                  <a:lnTo>
                    <a:pt x="864" y="377"/>
                  </a:lnTo>
                  <a:lnTo>
                    <a:pt x="868" y="377"/>
                  </a:lnTo>
                  <a:lnTo>
                    <a:pt x="893" y="377"/>
                  </a:lnTo>
                  <a:lnTo>
                    <a:pt x="902" y="377"/>
                  </a:lnTo>
                  <a:lnTo>
                    <a:pt x="910" y="377"/>
                  </a:lnTo>
                  <a:lnTo>
                    <a:pt x="919" y="377"/>
                  </a:lnTo>
                  <a:lnTo>
                    <a:pt x="927" y="377"/>
                  </a:lnTo>
                  <a:lnTo>
                    <a:pt x="932" y="373"/>
                  </a:lnTo>
                  <a:lnTo>
                    <a:pt x="936" y="373"/>
                  </a:lnTo>
                  <a:lnTo>
                    <a:pt x="940" y="369"/>
                  </a:lnTo>
                  <a:lnTo>
                    <a:pt x="944" y="369"/>
                  </a:lnTo>
                  <a:lnTo>
                    <a:pt x="948" y="365"/>
                  </a:lnTo>
                  <a:lnTo>
                    <a:pt x="953" y="360"/>
                  </a:lnTo>
                  <a:lnTo>
                    <a:pt x="957" y="352"/>
                  </a:lnTo>
                  <a:lnTo>
                    <a:pt x="961" y="352"/>
                  </a:lnTo>
                  <a:lnTo>
                    <a:pt x="965" y="343"/>
                  </a:lnTo>
                  <a:lnTo>
                    <a:pt x="974" y="326"/>
                  </a:lnTo>
                  <a:lnTo>
                    <a:pt x="978" y="322"/>
                  </a:lnTo>
                  <a:lnTo>
                    <a:pt x="982" y="314"/>
                  </a:lnTo>
                  <a:lnTo>
                    <a:pt x="987" y="309"/>
                  </a:lnTo>
                  <a:lnTo>
                    <a:pt x="991" y="301"/>
                  </a:lnTo>
                  <a:lnTo>
                    <a:pt x="991" y="297"/>
                  </a:lnTo>
                  <a:lnTo>
                    <a:pt x="999" y="284"/>
                  </a:lnTo>
                  <a:lnTo>
                    <a:pt x="1008" y="259"/>
                  </a:lnTo>
                  <a:lnTo>
                    <a:pt x="1020" y="225"/>
                  </a:lnTo>
                  <a:lnTo>
                    <a:pt x="1025" y="212"/>
                  </a:lnTo>
                  <a:lnTo>
                    <a:pt x="1029" y="195"/>
                  </a:lnTo>
                  <a:lnTo>
                    <a:pt x="1033" y="182"/>
                  </a:lnTo>
                  <a:lnTo>
                    <a:pt x="1037" y="174"/>
                  </a:lnTo>
                  <a:lnTo>
                    <a:pt x="1042" y="161"/>
                  </a:lnTo>
                  <a:lnTo>
                    <a:pt x="1042" y="157"/>
                  </a:lnTo>
                  <a:lnTo>
                    <a:pt x="1042" y="144"/>
                  </a:lnTo>
                  <a:lnTo>
                    <a:pt x="1042" y="136"/>
                  </a:lnTo>
                  <a:lnTo>
                    <a:pt x="1046" y="115"/>
                  </a:lnTo>
                  <a:lnTo>
                    <a:pt x="1046" y="106"/>
                  </a:lnTo>
                  <a:lnTo>
                    <a:pt x="1046" y="98"/>
                  </a:lnTo>
                  <a:lnTo>
                    <a:pt x="1050" y="94"/>
                  </a:lnTo>
                  <a:lnTo>
                    <a:pt x="1050" y="89"/>
                  </a:lnTo>
                  <a:lnTo>
                    <a:pt x="1054" y="81"/>
                  </a:lnTo>
                  <a:lnTo>
                    <a:pt x="1059" y="77"/>
                  </a:lnTo>
                  <a:lnTo>
                    <a:pt x="1067" y="72"/>
                  </a:lnTo>
                  <a:lnTo>
                    <a:pt x="1071" y="68"/>
                  </a:lnTo>
                  <a:lnTo>
                    <a:pt x="1080" y="64"/>
                  </a:lnTo>
                  <a:lnTo>
                    <a:pt x="1088" y="64"/>
                  </a:lnTo>
                  <a:lnTo>
                    <a:pt x="1097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14" y="60"/>
                  </a:lnTo>
                  <a:lnTo>
                    <a:pt x="1122" y="60"/>
                  </a:lnTo>
                  <a:lnTo>
                    <a:pt x="1126" y="60"/>
                  </a:lnTo>
                  <a:lnTo>
                    <a:pt x="1135" y="60"/>
                  </a:lnTo>
                  <a:lnTo>
                    <a:pt x="1143" y="60"/>
                  </a:lnTo>
                  <a:lnTo>
                    <a:pt x="1169" y="64"/>
                  </a:lnTo>
                  <a:lnTo>
                    <a:pt x="1177" y="64"/>
                  </a:lnTo>
                  <a:lnTo>
                    <a:pt x="1181" y="64"/>
                  </a:lnTo>
                  <a:lnTo>
                    <a:pt x="1186" y="64"/>
                  </a:lnTo>
                  <a:lnTo>
                    <a:pt x="1190" y="64"/>
                  </a:lnTo>
                  <a:lnTo>
                    <a:pt x="1194" y="64"/>
                  </a:lnTo>
                  <a:lnTo>
                    <a:pt x="1198" y="64"/>
                  </a:lnTo>
                  <a:lnTo>
                    <a:pt x="1202" y="60"/>
                  </a:lnTo>
                  <a:lnTo>
                    <a:pt x="1207" y="60"/>
                  </a:lnTo>
                  <a:lnTo>
                    <a:pt x="1207" y="55"/>
                  </a:lnTo>
                  <a:lnTo>
                    <a:pt x="1215" y="55"/>
                  </a:lnTo>
                  <a:lnTo>
                    <a:pt x="1224" y="47"/>
                  </a:lnTo>
                  <a:lnTo>
                    <a:pt x="1228" y="43"/>
                  </a:lnTo>
                  <a:lnTo>
                    <a:pt x="1232" y="43"/>
                  </a:lnTo>
                  <a:lnTo>
                    <a:pt x="1236" y="39"/>
                  </a:lnTo>
                  <a:lnTo>
                    <a:pt x="1241" y="39"/>
                  </a:lnTo>
                  <a:lnTo>
                    <a:pt x="1245" y="34"/>
                  </a:lnTo>
                  <a:lnTo>
                    <a:pt x="1249" y="34"/>
                  </a:lnTo>
                  <a:lnTo>
                    <a:pt x="1253" y="34"/>
                  </a:lnTo>
                  <a:lnTo>
                    <a:pt x="1279" y="30"/>
                  </a:lnTo>
                  <a:lnTo>
                    <a:pt x="1283" y="30"/>
                  </a:lnTo>
                  <a:lnTo>
                    <a:pt x="1291" y="30"/>
                  </a:lnTo>
                  <a:lnTo>
                    <a:pt x="1296" y="26"/>
                  </a:lnTo>
                  <a:lnTo>
                    <a:pt x="1300" y="26"/>
                  </a:lnTo>
                  <a:lnTo>
                    <a:pt x="1304" y="26"/>
                  </a:lnTo>
                  <a:lnTo>
                    <a:pt x="1308" y="17"/>
                  </a:lnTo>
                  <a:lnTo>
                    <a:pt x="1313" y="17"/>
                  </a:lnTo>
                  <a:lnTo>
                    <a:pt x="1317" y="17"/>
                  </a:lnTo>
                  <a:lnTo>
                    <a:pt x="1321" y="17"/>
                  </a:lnTo>
                  <a:lnTo>
                    <a:pt x="1325" y="17"/>
                  </a:lnTo>
                  <a:lnTo>
                    <a:pt x="1329" y="17"/>
                  </a:lnTo>
                  <a:lnTo>
                    <a:pt x="1334" y="22"/>
                  </a:lnTo>
                  <a:lnTo>
                    <a:pt x="1338" y="22"/>
                  </a:lnTo>
                  <a:lnTo>
                    <a:pt x="1338" y="26"/>
                  </a:lnTo>
                  <a:lnTo>
                    <a:pt x="1338" y="30"/>
                  </a:lnTo>
                  <a:lnTo>
                    <a:pt x="1338" y="34"/>
                  </a:lnTo>
                  <a:lnTo>
                    <a:pt x="1342" y="43"/>
                  </a:lnTo>
                  <a:lnTo>
                    <a:pt x="1342" y="51"/>
                  </a:lnTo>
                  <a:lnTo>
                    <a:pt x="1346" y="60"/>
                  </a:lnTo>
                  <a:lnTo>
                    <a:pt x="1346" y="64"/>
                  </a:lnTo>
                  <a:lnTo>
                    <a:pt x="1346" y="68"/>
                  </a:lnTo>
                  <a:lnTo>
                    <a:pt x="1351" y="72"/>
                  </a:lnTo>
                  <a:lnTo>
                    <a:pt x="1355" y="77"/>
                  </a:lnTo>
                  <a:lnTo>
                    <a:pt x="1359" y="77"/>
                  </a:lnTo>
                  <a:lnTo>
                    <a:pt x="1363" y="77"/>
                  </a:lnTo>
                  <a:lnTo>
                    <a:pt x="1368" y="77"/>
                  </a:lnTo>
                  <a:lnTo>
                    <a:pt x="1372" y="77"/>
                  </a:lnTo>
                  <a:lnTo>
                    <a:pt x="1376" y="77"/>
                  </a:lnTo>
                  <a:lnTo>
                    <a:pt x="1380" y="77"/>
                  </a:lnTo>
                  <a:lnTo>
                    <a:pt x="1389" y="72"/>
                  </a:lnTo>
                  <a:lnTo>
                    <a:pt x="1393" y="72"/>
                  </a:lnTo>
                  <a:lnTo>
                    <a:pt x="1397" y="72"/>
                  </a:lnTo>
                  <a:lnTo>
                    <a:pt x="1401" y="72"/>
                  </a:lnTo>
                  <a:lnTo>
                    <a:pt x="1406" y="72"/>
                  </a:lnTo>
                  <a:lnTo>
                    <a:pt x="1410" y="72"/>
                  </a:lnTo>
                  <a:lnTo>
                    <a:pt x="1414" y="72"/>
                  </a:lnTo>
                  <a:lnTo>
                    <a:pt x="1423" y="72"/>
                  </a:lnTo>
                  <a:lnTo>
                    <a:pt x="1427" y="77"/>
                  </a:lnTo>
                  <a:lnTo>
                    <a:pt x="1431" y="77"/>
                  </a:lnTo>
                  <a:lnTo>
                    <a:pt x="1444" y="81"/>
                  </a:lnTo>
                  <a:lnTo>
                    <a:pt x="1448" y="81"/>
                  </a:lnTo>
                  <a:lnTo>
                    <a:pt x="1452" y="85"/>
                  </a:lnTo>
                  <a:lnTo>
                    <a:pt x="1456" y="85"/>
                  </a:lnTo>
                  <a:lnTo>
                    <a:pt x="1469" y="89"/>
                  </a:lnTo>
                  <a:lnTo>
                    <a:pt x="1478" y="89"/>
                  </a:lnTo>
                  <a:lnTo>
                    <a:pt x="1482" y="89"/>
                  </a:lnTo>
                  <a:lnTo>
                    <a:pt x="1490" y="94"/>
                  </a:lnTo>
                  <a:lnTo>
                    <a:pt x="1499" y="98"/>
                  </a:lnTo>
                  <a:lnTo>
                    <a:pt x="1507" y="102"/>
                  </a:lnTo>
                  <a:lnTo>
                    <a:pt x="1520" y="106"/>
                  </a:lnTo>
                  <a:lnTo>
                    <a:pt x="1528" y="111"/>
                  </a:lnTo>
                  <a:lnTo>
                    <a:pt x="1533" y="115"/>
                  </a:lnTo>
                  <a:lnTo>
                    <a:pt x="1537" y="115"/>
                  </a:lnTo>
                  <a:lnTo>
                    <a:pt x="1545" y="119"/>
                  </a:lnTo>
                  <a:lnTo>
                    <a:pt x="1550" y="119"/>
                  </a:lnTo>
                  <a:lnTo>
                    <a:pt x="1558" y="123"/>
                  </a:lnTo>
                  <a:lnTo>
                    <a:pt x="1562" y="123"/>
                  </a:lnTo>
                  <a:lnTo>
                    <a:pt x="1567" y="123"/>
                  </a:lnTo>
                  <a:lnTo>
                    <a:pt x="1575" y="123"/>
                  </a:lnTo>
                  <a:lnTo>
                    <a:pt x="1579" y="123"/>
                  </a:lnTo>
                  <a:lnTo>
                    <a:pt x="1583" y="119"/>
                  </a:lnTo>
                  <a:lnTo>
                    <a:pt x="1588" y="115"/>
                  </a:lnTo>
                  <a:lnTo>
                    <a:pt x="1588" y="111"/>
                  </a:lnTo>
                  <a:lnTo>
                    <a:pt x="1592" y="106"/>
                  </a:lnTo>
                  <a:lnTo>
                    <a:pt x="1596" y="98"/>
                  </a:lnTo>
                  <a:lnTo>
                    <a:pt x="1596" y="85"/>
                  </a:lnTo>
                  <a:lnTo>
                    <a:pt x="1605" y="60"/>
                  </a:lnTo>
                  <a:lnTo>
                    <a:pt x="1613" y="34"/>
                  </a:lnTo>
                  <a:lnTo>
                    <a:pt x="1613" y="26"/>
                  </a:lnTo>
                  <a:lnTo>
                    <a:pt x="1617" y="22"/>
                  </a:lnTo>
                  <a:lnTo>
                    <a:pt x="1617" y="17"/>
                  </a:lnTo>
                  <a:lnTo>
                    <a:pt x="1622" y="13"/>
                  </a:lnTo>
                  <a:lnTo>
                    <a:pt x="1626" y="9"/>
                  </a:lnTo>
                  <a:lnTo>
                    <a:pt x="1634" y="5"/>
                  </a:lnTo>
                  <a:lnTo>
                    <a:pt x="1643" y="5"/>
                  </a:lnTo>
                  <a:lnTo>
                    <a:pt x="1643" y="0"/>
                  </a:lnTo>
                  <a:lnTo>
                    <a:pt x="1647" y="0"/>
                  </a:lnTo>
                  <a:lnTo>
                    <a:pt x="1651" y="0"/>
                  </a:lnTo>
                  <a:lnTo>
                    <a:pt x="1655" y="0"/>
                  </a:lnTo>
                  <a:lnTo>
                    <a:pt x="1664" y="0"/>
                  </a:lnTo>
                  <a:lnTo>
                    <a:pt x="1672" y="0"/>
                  </a:lnTo>
                  <a:lnTo>
                    <a:pt x="1677" y="0"/>
                  </a:lnTo>
                  <a:lnTo>
                    <a:pt x="1702" y="5"/>
                  </a:lnTo>
                  <a:lnTo>
                    <a:pt x="1715" y="9"/>
                  </a:lnTo>
                  <a:lnTo>
                    <a:pt x="1723" y="9"/>
                  </a:lnTo>
                  <a:lnTo>
                    <a:pt x="1732" y="9"/>
                  </a:lnTo>
                  <a:lnTo>
                    <a:pt x="1757" y="13"/>
                  </a:lnTo>
                  <a:lnTo>
                    <a:pt x="1774" y="13"/>
                  </a:lnTo>
                  <a:lnTo>
                    <a:pt x="1791" y="13"/>
                  </a:lnTo>
                  <a:lnTo>
                    <a:pt x="1825" y="17"/>
                  </a:lnTo>
                  <a:lnTo>
                    <a:pt x="1837" y="22"/>
                  </a:lnTo>
                  <a:lnTo>
                    <a:pt x="1846" y="22"/>
                  </a:lnTo>
                  <a:lnTo>
                    <a:pt x="1854" y="22"/>
                  </a:lnTo>
                  <a:lnTo>
                    <a:pt x="1867" y="26"/>
                  </a:lnTo>
                  <a:lnTo>
                    <a:pt x="1871" y="30"/>
                  </a:lnTo>
                  <a:lnTo>
                    <a:pt x="1876" y="30"/>
                  </a:lnTo>
                  <a:lnTo>
                    <a:pt x="1880" y="34"/>
                  </a:lnTo>
                  <a:lnTo>
                    <a:pt x="1884" y="34"/>
                  </a:lnTo>
                  <a:lnTo>
                    <a:pt x="1888" y="39"/>
                  </a:lnTo>
                  <a:lnTo>
                    <a:pt x="1893" y="39"/>
                  </a:lnTo>
                  <a:lnTo>
                    <a:pt x="1901" y="43"/>
                  </a:lnTo>
                  <a:lnTo>
                    <a:pt x="1909" y="51"/>
                  </a:lnTo>
                  <a:lnTo>
                    <a:pt x="1918" y="55"/>
                  </a:lnTo>
                  <a:lnTo>
                    <a:pt x="1926" y="64"/>
                  </a:lnTo>
                  <a:lnTo>
                    <a:pt x="1952" y="81"/>
                  </a:lnTo>
                  <a:lnTo>
                    <a:pt x="1956" y="85"/>
                  </a:lnTo>
                  <a:lnTo>
                    <a:pt x="1956" y="89"/>
                  </a:lnTo>
                  <a:lnTo>
                    <a:pt x="1956" y="94"/>
                  </a:lnTo>
                  <a:lnTo>
                    <a:pt x="1952" y="111"/>
                  </a:lnTo>
                  <a:lnTo>
                    <a:pt x="1952" y="119"/>
                  </a:lnTo>
                  <a:lnTo>
                    <a:pt x="1952" y="132"/>
                  </a:lnTo>
                  <a:lnTo>
                    <a:pt x="1948" y="144"/>
                  </a:lnTo>
                  <a:lnTo>
                    <a:pt x="1948" y="153"/>
                  </a:lnTo>
                  <a:lnTo>
                    <a:pt x="1948" y="161"/>
                  </a:lnTo>
                  <a:lnTo>
                    <a:pt x="1948" y="166"/>
                  </a:lnTo>
                  <a:lnTo>
                    <a:pt x="1948" y="174"/>
                  </a:lnTo>
                  <a:lnTo>
                    <a:pt x="1948" y="178"/>
                  </a:lnTo>
                  <a:lnTo>
                    <a:pt x="1948" y="182"/>
                  </a:lnTo>
                  <a:lnTo>
                    <a:pt x="1952" y="191"/>
                  </a:lnTo>
                  <a:lnTo>
                    <a:pt x="1956" y="199"/>
                  </a:lnTo>
                  <a:lnTo>
                    <a:pt x="1956" y="208"/>
                  </a:lnTo>
                  <a:lnTo>
                    <a:pt x="1960" y="216"/>
                  </a:lnTo>
                  <a:lnTo>
                    <a:pt x="1960" y="221"/>
                  </a:lnTo>
                  <a:lnTo>
                    <a:pt x="1964" y="250"/>
                  </a:lnTo>
                  <a:lnTo>
                    <a:pt x="1964" y="263"/>
                  </a:lnTo>
                  <a:lnTo>
                    <a:pt x="1969" y="276"/>
                  </a:lnTo>
                  <a:lnTo>
                    <a:pt x="1969" y="288"/>
                  </a:lnTo>
                  <a:lnTo>
                    <a:pt x="1969" y="297"/>
                  </a:lnTo>
                  <a:lnTo>
                    <a:pt x="1969" y="301"/>
                  </a:lnTo>
                  <a:lnTo>
                    <a:pt x="1969" y="309"/>
                  </a:lnTo>
                  <a:lnTo>
                    <a:pt x="1969" y="314"/>
                  </a:lnTo>
                  <a:lnTo>
                    <a:pt x="1964" y="318"/>
                  </a:lnTo>
                  <a:lnTo>
                    <a:pt x="1964" y="322"/>
                  </a:lnTo>
                  <a:lnTo>
                    <a:pt x="1960" y="331"/>
                  </a:lnTo>
                  <a:lnTo>
                    <a:pt x="1956" y="335"/>
                  </a:lnTo>
                  <a:lnTo>
                    <a:pt x="1952" y="339"/>
                  </a:lnTo>
                  <a:lnTo>
                    <a:pt x="1948" y="343"/>
                  </a:lnTo>
                  <a:lnTo>
                    <a:pt x="1943" y="348"/>
                  </a:lnTo>
                  <a:lnTo>
                    <a:pt x="1939" y="352"/>
                  </a:lnTo>
                  <a:lnTo>
                    <a:pt x="1931" y="356"/>
                  </a:lnTo>
                  <a:lnTo>
                    <a:pt x="1926" y="360"/>
                  </a:lnTo>
                  <a:lnTo>
                    <a:pt x="1918" y="360"/>
                  </a:lnTo>
                  <a:lnTo>
                    <a:pt x="1914" y="360"/>
                  </a:lnTo>
                  <a:lnTo>
                    <a:pt x="1909" y="365"/>
                  </a:lnTo>
                  <a:lnTo>
                    <a:pt x="1901" y="365"/>
                  </a:lnTo>
                  <a:lnTo>
                    <a:pt x="1897" y="365"/>
                  </a:lnTo>
                  <a:lnTo>
                    <a:pt x="1888" y="365"/>
                  </a:lnTo>
                  <a:lnTo>
                    <a:pt x="1876" y="365"/>
                  </a:lnTo>
                  <a:lnTo>
                    <a:pt x="1871" y="365"/>
                  </a:lnTo>
                  <a:lnTo>
                    <a:pt x="1850" y="365"/>
                  </a:lnTo>
                  <a:lnTo>
                    <a:pt x="1846" y="369"/>
                  </a:lnTo>
                  <a:lnTo>
                    <a:pt x="1842" y="369"/>
                  </a:lnTo>
                  <a:lnTo>
                    <a:pt x="1837" y="373"/>
                  </a:lnTo>
                  <a:lnTo>
                    <a:pt x="1833" y="377"/>
                  </a:lnTo>
                  <a:lnTo>
                    <a:pt x="1833" y="381"/>
                  </a:lnTo>
                  <a:lnTo>
                    <a:pt x="1833" y="386"/>
                  </a:lnTo>
                  <a:lnTo>
                    <a:pt x="1833" y="390"/>
                  </a:lnTo>
                  <a:lnTo>
                    <a:pt x="1833" y="394"/>
                  </a:lnTo>
                  <a:lnTo>
                    <a:pt x="1833" y="415"/>
                  </a:lnTo>
                  <a:lnTo>
                    <a:pt x="1833" y="424"/>
                  </a:lnTo>
                  <a:lnTo>
                    <a:pt x="1833" y="428"/>
                  </a:lnTo>
                  <a:lnTo>
                    <a:pt x="1829" y="436"/>
                  </a:lnTo>
                  <a:lnTo>
                    <a:pt x="1829" y="441"/>
                  </a:lnTo>
                  <a:lnTo>
                    <a:pt x="1829" y="449"/>
                  </a:lnTo>
                  <a:lnTo>
                    <a:pt x="1825" y="453"/>
                  </a:lnTo>
                  <a:lnTo>
                    <a:pt x="1821" y="470"/>
                  </a:lnTo>
                  <a:lnTo>
                    <a:pt x="1816" y="479"/>
                  </a:lnTo>
                  <a:lnTo>
                    <a:pt x="1812" y="487"/>
                  </a:lnTo>
                  <a:lnTo>
                    <a:pt x="1804" y="504"/>
                  </a:lnTo>
                  <a:lnTo>
                    <a:pt x="1804" y="508"/>
                  </a:lnTo>
                  <a:lnTo>
                    <a:pt x="1799" y="513"/>
                  </a:lnTo>
                  <a:lnTo>
                    <a:pt x="1799" y="521"/>
                  </a:lnTo>
                  <a:lnTo>
                    <a:pt x="1799" y="525"/>
                  </a:lnTo>
                  <a:lnTo>
                    <a:pt x="1799" y="530"/>
                  </a:lnTo>
                  <a:lnTo>
                    <a:pt x="1799" y="534"/>
                  </a:lnTo>
                  <a:lnTo>
                    <a:pt x="1799" y="542"/>
                  </a:lnTo>
                  <a:lnTo>
                    <a:pt x="1804" y="547"/>
                  </a:lnTo>
                  <a:lnTo>
                    <a:pt x="1804" y="551"/>
                  </a:lnTo>
                  <a:lnTo>
                    <a:pt x="1808" y="555"/>
                  </a:lnTo>
                  <a:lnTo>
                    <a:pt x="1812" y="559"/>
                  </a:lnTo>
                  <a:lnTo>
                    <a:pt x="1833" y="585"/>
                  </a:lnTo>
                  <a:lnTo>
                    <a:pt x="1842" y="589"/>
                  </a:lnTo>
                  <a:lnTo>
                    <a:pt x="1846" y="597"/>
                  </a:lnTo>
                  <a:lnTo>
                    <a:pt x="1854" y="602"/>
                  </a:lnTo>
                  <a:lnTo>
                    <a:pt x="1859" y="606"/>
                  </a:lnTo>
                  <a:lnTo>
                    <a:pt x="1884" y="619"/>
                  </a:lnTo>
                  <a:lnTo>
                    <a:pt x="1893" y="623"/>
                  </a:lnTo>
                  <a:lnTo>
                    <a:pt x="1897" y="627"/>
                  </a:lnTo>
                  <a:lnTo>
                    <a:pt x="1901" y="631"/>
                  </a:lnTo>
                  <a:lnTo>
                    <a:pt x="1905" y="635"/>
                  </a:lnTo>
                  <a:lnTo>
                    <a:pt x="1909" y="640"/>
                  </a:lnTo>
                  <a:lnTo>
                    <a:pt x="1909" y="644"/>
                  </a:lnTo>
                  <a:lnTo>
                    <a:pt x="1909" y="648"/>
                  </a:lnTo>
                  <a:lnTo>
                    <a:pt x="1909" y="652"/>
                  </a:lnTo>
                  <a:lnTo>
                    <a:pt x="1905" y="657"/>
                  </a:lnTo>
                  <a:lnTo>
                    <a:pt x="1905" y="661"/>
                  </a:lnTo>
                  <a:lnTo>
                    <a:pt x="1901" y="665"/>
                  </a:lnTo>
                  <a:lnTo>
                    <a:pt x="1897" y="665"/>
                  </a:lnTo>
                  <a:lnTo>
                    <a:pt x="1893" y="674"/>
                  </a:lnTo>
                  <a:lnTo>
                    <a:pt x="1884" y="678"/>
                  </a:lnTo>
                  <a:lnTo>
                    <a:pt x="1880" y="682"/>
                  </a:lnTo>
                  <a:lnTo>
                    <a:pt x="1871" y="691"/>
                  </a:lnTo>
                  <a:lnTo>
                    <a:pt x="1863" y="699"/>
                  </a:lnTo>
                  <a:lnTo>
                    <a:pt x="1837" y="716"/>
                  </a:lnTo>
                  <a:lnTo>
                    <a:pt x="1821" y="733"/>
                  </a:lnTo>
                  <a:lnTo>
                    <a:pt x="1812" y="737"/>
                  </a:lnTo>
                  <a:lnTo>
                    <a:pt x="1804" y="741"/>
                  </a:lnTo>
                  <a:lnTo>
                    <a:pt x="1799" y="741"/>
                  </a:lnTo>
                  <a:lnTo>
                    <a:pt x="1795" y="746"/>
                  </a:lnTo>
                  <a:lnTo>
                    <a:pt x="1787" y="750"/>
                  </a:lnTo>
                  <a:lnTo>
                    <a:pt x="1778" y="750"/>
                  </a:lnTo>
                  <a:lnTo>
                    <a:pt x="1753" y="758"/>
                  </a:lnTo>
                  <a:lnTo>
                    <a:pt x="1749" y="762"/>
                  </a:lnTo>
                  <a:lnTo>
                    <a:pt x="1740" y="767"/>
                  </a:lnTo>
                  <a:lnTo>
                    <a:pt x="1732" y="767"/>
                  </a:lnTo>
                  <a:lnTo>
                    <a:pt x="1727" y="771"/>
                  </a:lnTo>
                  <a:lnTo>
                    <a:pt x="1719" y="775"/>
                  </a:lnTo>
                  <a:lnTo>
                    <a:pt x="1702" y="784"/>
                  </a:lnTo>
                  <a:lnTo>
                    <a:pt x="1694" y="788"/>
                  </a:lnTo>
                  <a:lnTo>
                    <a:pt x="1689" y="792"/>
                  </a:lnTo>
                  <a:lnTo>
                    <a:pt x="1681" y="792"/>
                  </a:lnTo>
                  <a:lnTo>
                    <a:pt x="1672" y="796"/>
                  </a:lnTo>
                  <a:lnTo>
                    <a:pt x="1664" y="801"/>
                  </a:lnTo>
                  <a:lnTo>
                    <a:pt x="1651" y="801"/>
                  </a:lnTo>
                  <a:lnTo>
                    <a:pt x="1643" y="801"/>
                  </a:lnTo>
                  <a:lnTo>
                    <a:pt x="1634" y="801"/>
                  </a:lnTo>
                  <a:lnTo>
                    <a:pt x="1630" y="801"/>
                  </a:lnTo>
                  <a:lnTo>
                    <a:pt x="1626" y="801"/>
                  </a:lnTo>
                  <a:lnTo>
                    <a:pt x="1622" y="801"/>
                  </a:lnTo>
                  <a:lnTo>
                    <a:pt x="1613" y="801"/>
                  </a:lnTo>
                  <a:lnTo>
                    <a:pt x="1600" y="796"/>
                  </a:lnTo>
                  <a:lnTo>
                    <a:pt x="1592" y="796"/>
                  </a:lnTo>
                  <a:lnTo>
                    <a:pt x="1588" y="796"/>
                  </a:lnTo>
                  <a:lnTo>
                    <a:pt x="1579" y="796"/>
                  </a:lnTo>
                  <a:lnTo>
                    <a:pt x="1575" y="796"/>
                  </a:lnTo>
                  <a:lnTo>
                    <a:pt x="1567" y="801"/>
                  </a:lnTo>
                  <a:lnTo>
                    <a:pt x="1558" y="801"/>
                  </a:lnTo>
                  <a:lnTo>
                    <a:pt x="1554" y="805"/>
                  </a:lnTo>
                  <a:lnTo>
                    <a:pt x="1550" y="805"/>
                  </a:lnTo>
                  <a:lnTo>
                    <a:pt x="1541" y="809"/>
                  </a:lnTo>
                  <a:lnTo>
                    <a:pt x="1533" y="813"/>
                  </a:lnTo>
                  <a:lnTo>
                    <a:pt x="1528" y="818"/>
                  </a:lnTo>
                  <a:lnTo>
                    <a:pt x="1520" y="822"/>
                  </a:lnTo>
                  <a:lnTo>
                    <a:pt x="1516" y="826"/>
                  </a:lnTo>
                  <a:lnTo>
                    <a:pt x="1512" y="830"/>
                  </a:lnTo>
                  <a:lnTo>
                    <a:pt x="1507" y="839"/>
                  </a:lnTo>
                  <a:lnTo>
                    <a:pt x="1503" y="843"/>
                  </a:lnTo>
                  <a:lnTo>
                    <a:pt x="1495" y="873"/>
                  </a:lnTo>
                  <a:lnTo>
                    <a:pt x="1482" y="894"/>
                  </a:lnTo>
                  <a:lnTo>
                    <a:pt x="1478" y="902"/>
                  </a:lnTo>
                  <a:lnTo>
                    <a:pt x="1469" y="919"/>
                  </a:lnTo>
                  <a:lnTo>
                    <a:pt x="1465" y="928"/>
                  </a:lnTo>
                  <a:lnTo>
                    <a:pt x="1461" y="932"/>
                  </a:lnTo>
                  <a:lnTo>
                    <a:pt x="1456" y="940"/>
                  </a:lnTo>
                  <a:lnTo>
                    <a:pt x="1452" y="957"/>
                  </a:lnTo>
                  <a:lnTo>
                    <a:pt x="1448" y="961"/>
                  </a:lnTo>
                  <a:lnTo>
                    <a:pt x="1444" y="974"/>
                  </a:lnTo>
                  <a:lnTo>
                    <a:pt x="1440" y="978"/>
                  </a:lnTo>
                  <a:lnTo>
                    <a:pt x="1435" y="983"/>
                  </a:lnTo>
                  <a:lnTo>
                    <a:pt x="1431" y="987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18" y="995"/>
                  </a:lnTo>
                  <a:lnTo>
                    <a:pt x="1406" y="1004"/>
                  </a:lnTo>
                  <a:lnTo>
                    <a:pt x="1401" y="1004"/>
                  </a:lnTo>
                  <a:lnTo>
                    <a:pt x="1397" y="1008"/>
                  </a:lnTo>
                  <a:lnTo>
                    <a:pt x="1393" y="1012"/>
                  </a:lnTo>
                  <a:lnTo>
                    <a:pt x="1389" y="1017"/>
                  </a:lnTo>
                  <a:lnTo>
                    <a:pt x="1389" y="1021"/>
                  </a:lnTo>
                  <a:lnTo>
                    <a:pt x="1385" y="1025"/>
                  </a:lnTo>
                  <a:lnTo>
                    <a:pt x="1385" y="1029"/>
                  </a:lnTo>
                  <a:lnTo>
                    <a:pt x="1385" y="1033"/>
                  </a:lnTo>
                  <a:lnTo>
                    <a:pt x="1385" y="1042"/>
                  </a:lnTo>
                  <a:lnTo>
                    <a:pt x="1385" y="1055"/>
                  </a:lnTo>
                  <a:lnTo>
                    <a:pt x="1385" y="1067"/>
                  </a:lnTo>
                  <a:lnTo>
                    <a:pt x="1380" y="1093"/>
                  </a:lnTo>
                  <a:lnTo>
                    <a:pt x="1380" y="1101"/>
                  </a:lnTo>
                  <a:lnTo>
                    <a:pt x="1380" y="1105"/>
                  </a:lnTo>
                  <a:lnTo>
                    <a:pt x="1380" y="1118"/>
                  </a:lnTo>
                  <a:lnTo>
                    <a:pt x="1380" y="1127"/>
                  </a:lnTo>
                  <a:lnTo>
                    <a:pt x="1380" y="1131"/>
                  </a:lnTo>
                  <a:lnTo>
                    <a:pt x="1376" y="1144"/>
                  </a:lnTo>
                  <a:lnTo>
                    <a:pt x="1372" y="1148"/>
                  </a:lnTo>
                  <a:lnTo>
                    <a:pt x="1372" y="1156"/>
                  </a:lnTo>
                  <a:lnTo>
                    <a:pt x="1368" y="1165"/>
                  </a:lnTo>
                  <a:lnTo>
                    <a:pt x="1359" y="1186"/>
                  </a:lnTo>
                  <a:lnTo>
                    <a:pt x="1355" y="1194"/>
                  </a:lnTo>
                  <a:lnTo>
                    <a:pt x="1351" y="1203"/>
                  </a:lnTo>
                  <a:lnTo>
                    <a:pt x="1346" y="1216"/>
                  </a:lnTo>
                  <a:lnTo>
                    <a:pt x="1346" y="1228"/>
                  </a:lnTo>
                  <a:lnTo>
                    <a:pt x="1342" y="1237"/>
                  </a:lnTo>
                  <a:lnTo>
                    <a:pt x="1342" y="1245"/>
                  </a:lnTo>
                  <a:lnTo>
                    <a:pt x="1338" y="1249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42" y="1262"/>
                  </a:lnTo>
                  <a:lnTo>
                    <a:pt x="1342" y="1266"/>
                  </a:lnTo>
                  <a:lnTo>
                    <a:pt x="1346" y="1271"/>
                  </a:lnTo>
                  <a:lnTo>
                    <a:pt x="1351" y="1275"/>
                  </a:lnTo>
                  <a:lnTo>
                    <a:pt x="1359" y="1279"/>
                  </a:lnTo>
                  <a:lnTo>
                    <a:pt x="1372" y="1287"/>
                  </a:lnTo>
                  <a:lnTo>
                    <a:pt x="1380" y="1296"/>
                  </a:lnTo>
                  <a:lnTo>
                    <a:pt x="1385" y="1300"/>
                  </a:lnTo>
                  <a:lnTo>
                    <a:pt x="1389" y="1300"/>
                  </a:lnTo>
                  <a:lnTo>
                    <a:pt x="1397" y="1304"/>
                  </a:lnTo>
                  <a:lnTo>
                    <a:pt x="1401" y="1309"/>
                  </a:lnTo>
                  <a:lnTo>
                    <a:pt x="1410" y="1313"/>
                  </a:lnTo>
                  <a:lnTo>
                    <a:pt x="1418" y="1313"/>
                  </a:lnTo>
                  <a:lnTo>
                    <a:pt x="1423" y="1317"/>
                  </a:lnTo>
                  <a:lnTo>
                    <a:pt x="1431" y="1317"/>
                  </a:lnTo>
                  <a:lnTo>
                    <a:pt x="1444" y="1321"/>
                  </a:lnTo>
                  <a:lnTo>
                    <a:pt x="1490" y="1334"/>
                  </a:lnTo>
                  <a:lnTo>
                    <a:pt x="1499" y="1338"/>
                  </a:lnTo>
                  <a:lnTo>
                    <a:pt x="1507" y="1338"/>
                  </a:lnTo>
                  <a:lnTo>
                    <a:pt x="1512" y="1343"/>
                  </a:lnTo>
                  <a:lnTo>
                    <a:pt x="1516" y="1343"/>
                  </a:lnTo>
                  <a:lnTo>
                    <a:pt x="1516" y="1347"/>
                  </a:lnTo>
                  <a:lnTo>
                    <a:pt x="1524" y="1351"/>
                  </a:lnTo>
                  <a:lnTo>
                    <a:pt x="1528" y="1351"/>
                  </a:lnTo>
                  <a:lnTo>
                    <a:pt x="1533" y="1355"/>
                  </a:lnTo>
                  <a:lnTo>
                    <a:pt x="1533" y="1359"/>
                  </a:lnTo>
                  <a:lnTo>
                    <a:pt x="1537" y="1364"/>
                  </a:lnTo>
                  <a:lnTo>
                    <a:pt x="1537" y="1368"/>
                  </a:lnTo>
                  <a:lnTo>
                    <a:pt x="1541" y="1376"/>
                  </a:lnTo>
                  <a:lnTo>
                    <a:pt x="1541" y="1381"/>
                  </a:lnTo>
                  <a:lnTo>
                    <a:pt x="1541" y="1389"/>
                  </a:lnTo>
                  <a:lnTo>
                    <a:pt x="1541" y="1393"/>
                  </a:lnTo>
                  <a:lnTo>
                    <a:pt x="1541" y="1402"/>
                  </a:lnTo>
                  <a:lnTo>
                    <a:pt x="1541" y="1406"/>
                  </a:lnTo>
                  <a:lnTo>
                    <a:pt x="1537" y="1436"/>
                  </a:lnTo>
                  <a:lnTo>
                    <a:pt x="1533" y="1448"/>
                  </a:lnTo>
                  <a:lnTo>
                    <a:pt x="1533" y="1457"/>
                  </a:lnTo>
                  <a:lnTo>
                    <a:pt x="1533" y="1465"/>
                  </a:lnTo>
                  <a:lnTo>
                    <a:pt x="1533" y="1470"/>
                  </a:lnTo>
                  <a:lnTo>
                    <a:pt x="1533" y="1474"/>
                  </a:lnTo>
                  <a:lnTo>
                    <a:pt x="1533" y="1478"/>
                  </a:lnTo>
                  <a:lnTo>
                    <a:pt x="1533" y="1486"/>
                  </a:lnTo>
                  <a:lnTo>
                    <a:pt x="1533" y="1495"/>
                  </a:lnTo>
                  <a:lnTo>
                    <a:pt x="1537" y="1508"/>
                  </a:lnTo>
                  <a:lnTo>
                    <a:pt x="1537" y="1525"/>
                  </a:lnTo>
                  <a:lnTo>
                    <a:pt x="1537" y="1537"/>
                  </a:lnTo>
                  <a:lnTo>
                    <a:pt x="1541" y="1546"/>
                  </a:lnTo>
                  <a:lnTo>
                    <a:pt x="1541" y="1550"/>
                  </a:lnTo>
                  <a:lnTo>
                    <a:pt x="1541" y="1554"/>
                  </a:lnTo>
                  <a:lnTo>
                    <a:pt x="1541" y="1563"/>
                  </a:lnTo>
                  <a:lnTo>
                    <a:pt x="1537" y="1567"/>
                  </a:lnTo>
                  <a:lnTo>
                    <a:pt x="1537" y="1571"/>
                  </a:lnTo>
                  <a:lnTo>
                    <a:pt x="1537" y="1580"/>
                  </a:lnTo>
                  <a:lnTo>
                    <a:pt x="1537" y="1588"/>
                  </a:lnTo>
                  <a:lnTo>
                    <a:pt x="1533" y="1601"/>
                  </a:lnTo>
                  <a:lnTo>
                    <a:pt x="1520" y="1656"/>
                  </a:lnTo>
                  <a:lnTo>
                    <a:pt x="1520" y="1660"/>
                  </a:lnTo>
                  <a:lnTo>
                    <a:pt x="1516" y="1669"/>
                  </a:lnTo>
                  <a:lnTo>
                    <a:pt x="1516" y="1673"/>
                  </a:lnTo>
                  <a:lnTo>
                    <a:pt x="1512" y="1677"/>
                  </a:lnTo>
                  <a:lnTo>
                    <a:pt x="1507" y="1681"/>
                  </a:lnTo>
                  <a:lnTo>
                    <a:pt x="1507" y="1685"/>
                  </a:lnTo>
                  <a:lnTo>
                    <a:pt x="1503" y="1685"/>
                  </a:lnTo>
                  <a:lnTo>
                    <a:pt x="1499" y="1690"/>
                  </a:lnTo>
                  <a:lnTo>
                    <a:pt x="1495" y="1690"/>
                  </a:lnTo>
                  <a:lnTo>
                    <a:pt x="1486" y="1698"/>
                  </a:lnTo>
                  <a:lnTo>
                    <a:pt x="1482" y="1698"/>
                  </a:lnTo>
                  <a:lnTo>
                    <a:pt x="1465" y="1707"/>
                  </a:lnTo>
                  <a:lnTo>
                    <a:pt x="1461" y="1711"/>
                  </a:lnTo>
                  <a:lnTo>
                    <a:pt x="1456" y="1711"/>
                  </a:lnTo>
                  <a:lnTo>
                    <a:pt x="1452" y="1715"/>
                  </a:lnTo>
                  <a:lnTo>
                    <a:pt x="1448" y="1719"/>
                  </a:lnTo>
                  <a:lnTo>
                    <a:pt x="1444" y="1724"/>
                  </a:lnTo>
                  <a:lnTo>
                    <a:pt x="1435" y="1740"/>
                  </a:lnTo>
                  <a:lnTo>
                    <a:pt x="1427" y="1749"/>
                  </a:lnTo>
                  <a:lnTo>
                    <a:pt x="1423" y="1757"/>
                  </a:lnTo>
                  <a:lnTo>
                    <a:pt x="1410" y="1770"/>
                  </a:lnTo>
                  <a:lnTo>
                    <a:pt x="1406" y="1774"/>
                  </a:lnTo>
                  <a:lnTo>
                    <a:pt x="1401" y="1779"/>
                  </a:lnTo>
                  <a:lnTo>
                    <a:pt x="1401" y="1783"/>
                  </a:lnTo>
                  <a:lnTo>
                    <a:pt x="1397" y="1787"/>
                  </a:lnTo>
                  <a:lnTo>
                    <a:pt x="1376" y="1779"/>
                  </a:lnTo>
                  <a:lnTo>
                    <a:pt x="1363" y="1774"/>
                  </a:lnTo>
                  <a:lnTo>
                    <a:pt x="1355" y="1770"/>
                  </a:lnTo>
                  <a:lnTo>
                    <a:pt x="1346" y="1766"/>
                  </a:lnTo>
                  <a:lnTo>
                    <a:pt x="1342" y="1762"/>
                  </a:lnTo>
                  <a:lnTo>
                    <a:pt x="1334" y="1757"/>
                  </a:lnTo>
                  <a:lnTo>
                    <a:pt x="1329" y="1757"/>
                  </a:lnTo>
                  <a:lnTo>
                    <a:pt x="1325" y="1753"/>
                  </a:lnTo>
                  <a:lnTo>
                    <a:pt x="1321" y="1749"/>
                  </a:lnTo>
                  <a:lnTo>
                    <a:pt x="1308" y="1740"/>
                  </a:lnTo>
                  <a:lnTo>
                    <a:pt x="1304" y="1736"/>
                  </a:lnTo>
                  <a:lnTo>
                    <a:pt x="1296" y="1728"/>
                  </a:lnTo>
                  <a:lnTo>
                    <a:pt x="1291" y="1724"/>
                  </a:lnTo>
                  <a:lnTo>
                    <a:pt x="1287" y="1719"/>
                  </a:lnTo>
                  <a:lnTo>
                    <a:pt x="1279" y="1702"/>
                  </a:lnTo>
                  <a:lnTo>
                    <a:pt x="1270" y="1698"/>
                  </a:lnTo>
                  <a:lnTo>
                    <a:pt x="1270" y="1694"/>
                  </a:lnTo>
                  <a:lnTo>
                    <a:pt x="1266" y="1690"/>
                  </a:lnTo>
                  <a:lnTo>
                    <a:pt x="1257" y="1685"/>
                  </a:lnTo>
                  <a:lnTo>
                    <a:pt x="1253" y="1685"/>
                  </a:lnTo>
                  <a:lnTo>
                    <a:pt x="1249" y="1681"/>
                  </a:lnTo>
                  <a:lnTo>
                    <a:pt x="1241" y="1677"/>
                  </a:lnTo>
                  <a:lnTo>
                    <a:pt x="1236" y="1677"/>
                  </a:lnTo>
                  <a:lnTo>
                    <a:pt x="1232" y="1677"/>
                  </a:lnTo>
                  <a:lnTo>
                    <a:pt x="1228" y="1677"/>
                  </a:lnTo>
                  <a:lnTo>
                    <a:pt x="1219" y="1677"/>
                  </a:lnTo>
                  <a:lnTo>
                    <a:pt x="1211" y="1677"/>
                  </a:lnTo>
                  <a:lnTo>
                    <a:pt x="1202" y="1677"/>
                  </a:lnTo>
                  <a:lnTo>
                    <a:pt x="1198" y="1677"/>
                  </a:lnTo>
                  <a:lnTo>
                    <a:pt x="1190" y="1681"/>
                  </a:lnTo>
                  <a:lnTo>
                    <a:pt x="1177" y="1681"/>
                  </a:lnTo>
                  <a:lnTo>
                    <a:pt x="1164" y="1685"/>
                  </a:lnTo>
                  <a:lnTo>
                    <a:pt x="1143" y="1694"/>
                  </a:lnTo>
                  <a:lnTo>
                    <a:pt x="1114" y="1702"/>
                  </a:lnTo>
                  <a:lnTo>
                    <a:pt x="1101" y="1707"/>
                  </a:lnTo>
                  <a:lnTo>
                    <a:pt x="1080" y="1715"/>
                  </a:lnTo>
                  <a:lnTo>
                    <a:pt x="1054" y="1719"/>
                  </a:lnTo>
                  <a:lnTo>
                    <a:pt x="1046" y="1724"/>
                  </a:lnTo>
                  <a:lnTo>
                    <a:pt x="1033" y="1728"/>
                  </a:lnTo>
                  <a:lnTo>
                    <a:pt x="1029" y="1728"/>
                  </a:lnTo>
                  <a:lnTo>
                    <a:pt x="1020" y="1732"/>
                  </a:lnTo>
                  <a:lnTo>
                    <a:pt x="1016" y="1736"/>
                  </a:lnTo>
                  <a:lnTo>
                    <a:pt x="1008" y="1740"/>
                  </a:lnTo>
                  <a:lnTo>
                    <a:pt x="982" y="1757"/>
                  </a:lnTo>
                  <a:lnTo>
                    <a:pt x="953" y="1774"/>
                  </a:lnTo>
                  <a:lnTo>
                    <a:pt x="936" y="1783"/>
                  </a:lnTo>
                  <a:lnTo>
                    <a:pt x="923" y="1791"/>
                  </a:lnTo>
                  <a:lnTo>
                    <a:pt x="919" y="1796"/>
                  </a:lnTo>
                  <a:lnTo>
                    <a:pt x="906" y="1804"/>
                  </a:lnTo>
                  <a:lnTo>
                    <a:pt x="876" y="1829"/>
                  </a:lnTo>
                  <a:lnTo>
                    <a:pt x="864" y="1838"/>
                  </a:lnTo>
                  <a:lnTo>
                    <a:pt x="860" y="1842"/>
                  </a:lnTo>
                  <a:lnTo>
                    <a:pt x="851" y="1846"/>
                  </a:lnTo>
                  <a:lnTo>
                    <a:pt x="847" y="1846"/>
                  </a:lnTo>
                  <a:lnTo>
                    <a:pt x="843" y="1851"/>
                  </a:lnTo>
                  <a:lnTo>
                    <a:pt x="834" y="1855"/>
                  </a:lnTo>
                  <a:lnTo>
                    <a:pt x="830" y="1855"/>
                  </a:lnTo>
                  <a:lnTo>
                    <a:pt x="826" y="1855"/>
                  </a:lnTo>
                  <a:lnTo>
                    <a:pt x="821" y="1855"/>
                  </a:lnTo>
                  <a:lnTo>
                    <a:pt x="817" y="1851"/>
                  </a:lnTo>
                  <a:lnTo>
                    <a:pt x="813" y="1846"/>
                  </a:lnTo>
                  <a:lnTo>
                    <a:pt x="809" y="1838"/>
                  </a:lnTo>
                  <a:lnTo>
                    <a:pt x="809" y="1834"/>
                  </a:lnTo>
                  <a:lnTo>
                    <a:pt x="805" y="1825"/>
                  </a:lnTo>
                  <a:lnTo>
                    <a:pt x="805" y="1817"/>
                  </a:lnTo>
                  <a:lnTo>
                    <a:pt x="792" y="1787"/>
                  </a:lnTo>
                  <a:lnTo>
                    <a:pt x="792" y="1779"/>
                  </a:lnTo>
                  <a:lnTo>
                    <a:pt x="788" y="1774"/>
                  </a:lnTo>
                  <a:lnTo>
                    <a:pt x="788" y="1766"/>
                  </a:lnTo>
                  <a:lnTo>
                    <a:pt x="783" y="1762"/>
                  </a:lnTo>
                  <a:lnTo>
                    <a:pt x="779" y="1757"/>
                  </a:lnTo>
                  <a:lnTo>
                    <a:pt x="779" y="1753"/>
                  </a:lnTo>
                  <a:lnTo>
                    <a:pt x="775" y="1753"/>
                  </a:lnTo>
                  <a:lnTo>
                    <a:pt x="771" y="1749"/>
                  </a:lnTo>
                  <a:lnTo>
                    <a:pt x="766" y="1745"/>
                  </a:lnTo>
                  <a:lnTo>
                    <a:pt x="758" y="1745"/>
                  </a:lnTo>
                  <a:lnTo>
                    <a:pt x="754" y="1745"/>
                  </a:lnTo>
                  <a:lnTo>
                    <a:pt x="737" y="1745"/>
                  </a:lnTo>
                  <a:lnTo>
                    <a:pt x="733" y="1745"/>
                  </a:lnTo>
                  <a:lnTo>
                    <a:pt x="724" y="1745"/>
                  </a:lnTo>
                  <a:lnTo>
                    <a:pt x="720" y="1740"/>
                  </a:lnTo>
                  <a:lnTo>
                    <a:pt x="716" y="1736"/>
                  </a:lnTo>
                  <a:lnTo>
                    <a:pt x="711" y="1732"/>
                  </a:lnTo>
                  <a:lnTo>
                    <a:pt x="707" y="1728"/>
                  </a:lnTo>
                  <a:lnTo>
                    <a:pt x="707" y="1719"/>
                  </a:lnTo>
                  <a:lnTo>
                    <a:pt x="703" y="1715"/>
                  </a:lnTo>
                  <a:lnTo>
                    <a:pt x="699" y="1707"/>
                  </a:lnTo>
                  <a:lnTo>
                    <a:pt x="699" y="1702"/>
                  </a:lnTo>
                  <a:lnTo>
                    <a:pt x="686" y="1669"/>
                  </a:lnTo>
                  <a:lnTo>
                    <a:pt x="686" y="1660"/>
                  </a:lnTo>
                  <a:lnTo>
                    <a:pt x="682" y="1652"/>
                  </a:lnTo>
                  <a:lnTo>
                    <a:pt x="678" y="1647"/>
                  </a:lnTo>
                  <a:lnTo>
                    <a:pt x="678" y="1643"/>
                  </a:lnTo>
                  <a:lnTo>
                    <a:pt x="673" y="1639"/>
                  </a:lnTo>
                  <a:lnTo>
                    <a:pt x="669" y="1635"/>
                  </a:lnTo>
                  <a:lnTo>
                    <a:pt x="661" y="1630"/>
                  </a:lnTo>
                  <a:lnTo>
                    <a:pt x="656" y="1630"/>
                  </a:lnTo>
                  <a:lnTo>
                    <a:pt x="648" y="1630"/>
                  </a:lnTo>
                  <a:lnTo>
                    <a:pt x="644" y="1630"/>
                  </a:lnTo>
                  <a:lnTo>
                    <a:pt x="635" y="1635"/>
                  </a:lnTo>
                  <a:lnTo>
                    <a:pt x="627" y="1635"/>
                  </a:lnTo>
                  <a:lnTo>
                    <a:pt x="618" y="1639"/>
                  </a:lnTo>
                  <a:lnTo>
                    <a:pt x="601" y="1643"/>
                  </a:lnTo>
                  <a:lnTo>
                    <a:pt x="534" y="1664"/>
                  </a:lnTo>
                  <a:lnTo>
                    <a:pt x="495" y="1673"/>
                  </a:lnTo>
                  <a:lnTo>
                    <a:pt x="470" y="1681"/>
                  </a:lnTo>
                  <a:lnTo>
                    <a:pt x="462" y="1681"/>
                  </a:lnTo>
                  <a:lnTo>
                    <a:pt x="453" y="1685"/>
                  </a:lnTo>
                  <a:lnTo>
                    <a:pt x="445" y="1685"/>
                  </a:lnTo>
                  <a:lnTo>
                    <a:pt x="436" y="1685"/>
                  </a:lnTo>
                  <a:lnTo>
                    <a:pt x="432" y="1690"/>
                  </a:lnTo>
                  <a:lnTo>
                    <a:pt x="424" y="1685"/>
                  </a:lnTo>
                  <a:lnTo>
                    <a:pt x="419" y="1685"/>
                  </a:lnTo>
                  <a:lnTo>
                    <a:pt x="415" y="1685"/>
                  </a:lnTo>
                  <a:lnTo>
                    <a:pt x="411" y="1681"/>
                  </a:lnTo>
                  <a:lnTo>
                    <a:pt x="402" y="1677"/>
                  </a:lnTo>
                  <a:lnTo>
                    <a:pt x="394" y="1673"/>
                  </a:lnTo>
                  <a:lnTo>
                    <a:pt x="390" y="1673"/>
                  </a:lnTo>
                  <a:lnTo>
                    <a:pt x="381" y="1673"/>
                  </a:lnTo>
                  <a:lnTo>
                    <a:pt x="377" y="1673"/>
                  </a:lnTo>
                  <a:lnTo>
                    <a:pt x="368" y="1673"/>
                  </a:lnTo>
                  <a:lnTo>
                    <a:pt x="364" y="1673"/>
                  </a:lnTo>
                  <a:lnTo>
                    <a:pt x="352" y="1677"/>
                  </a:lnTo>
                  <a:lnTo>
                    <a:pt x="335" y="1677"/>
                  </a:lnTo>
                  <a:lnTo>
                    <a:pt x="313" y="1681"/>
                  </a:lnTo>
                  <a:lnTo>
                    <a:pt x="292" y="1690"/>
                  </a:lnTo>
                  <a:lnTo>
                    <a:pt x="280" y="1690"/>
                  </a:lnTo>
                  <a:lnTo>
                    <a:pt x="263" y="1698"/>
                  </a:lnTo>
                  <a:lnTo>
                    <a:pt x="241" y="1702"/>
                  </a:lnTo>
                  <a:lnTo>
                    <a:pt x="220" y="1711"/>
                  </a:lnTo>
                  <a:lnTo>
                    <a:pt x="144" y="1736"/>
                  </a:lnTo>
                  <a:lnTo>
                    <a:pt x="131" y="1740"/>
                  </a:lnTo>
                  <a:lnTo>
                    <a:pt x="114" y="1745"/>
                  </a:lnTo>
                  <a:lnTo>
                    <a:pt x="110" y="1749"/>
                  </a:lnTo>
                  <a:lnTo>
                    <a:pt x="102" y="1749"/>
                  </a:lnTo>
                  <a:lnTo>
                    <a:pt x="98" y="1749"/>
                  </a:lnTo>
                  <a:lnTo>
                    <a:pt x="93" y="1749"/>
                  </a:lnTo>
                  <a:lnTo>
                    <a:pt x="89" y="1749"/>
                  </a:lnTo>
                  <a:lnTo>
                    <a:pt x="85" y="1749"/>
                  </a:lnTo>
                  <a:lnTo>
                    <a:pt x="81" y="1749"/>
                  </a:lnTo>
                  <a:lnTo>
                    <a:pt x="76" y="1745"/>
                  </a:lnTo>
                  <a:lnTo>
                    <a:pt x="72" y="1740"/>
                  </a:lnTo>
                  <a:lnTo>
                    <a:pt x="68" y="1736"/>
                  </a:lnTo>
                  <a:lnTo>
                    <a:pt x="64" y="1732"/>
                  </a:lnTo>
                  <a:lnTo>
                    <a:pt x="64" y="1728"/>
                  </a:lnTo>
                  <a:lnTo>
                    <a:pt x="59" y="1719"/>
                  </a:lnTo>
                  <a:lnTo>
                    <a:pt x="59" y="1715"/>
                  </a:lnTo>
                  <a:lnTo>
                    <a:pt x="55" y="1698"/>
                  </a:lnTo>
                  <a:lnTo>
                    <a:pt x="51" y="1685"/>
                  </a:lnTo>
                  <a:lnTo>
                    <a:pt x="38" y="1643"/>
                  </a:lnTo>
                  <a:lnTo>
                    <a:pt x="34" y="1630"/>
                  </a:lnTo>
                  <a:lnTo>
                    <a:pt x="34" y="1622"/>
                  </a:lnTo>
                  <a:lnTo>
                    <a:pt x="30" y="1613"/>
                  </a:lnTo>
                  <a:lnTo>
                    <a:pt x="30" y="1605"/>
                  </a:lnTo>
                  <a:lnTo>
                    <a:pt x="21" y="1597"/>
                  </a:lnTo>
                  <a:lnTo>
                    <a:pt x="21" y="1588"/>
                  </a:lnTo>
                  <a:lnTo>
                    <a:pt x="17" y="1580"/>
                  </a:lnTo>
                  <a:lnTo>
                    <a:pt x="13" y="1575"/>
                  </a:lnTo>
                  <a:lnTo>
                    <a:pt x="4" y="1563"/>
                  </a:lnTo>
                  <a:lnTo>
                    <a:pt x="4" y="1554"/>
                  </a:lnTo>
                  <a:lnTo>
                    <a:pt x="0" y="155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1" name="Freeform 47"/>
            <p:cNvSpPr>
              <a:spLocks/>
            </p:cNvSpPr>
            <p:nvPr/>
          </p:nvSpPr>
          <p:spPr bwMode="auto">
            <a:xfrm>
              <a:off x="793037" y="2820769"/>
              <a:ext cx="402379" cy="671100"/>
            </a:xfrm>
            <a:custGeom>
              <a:avLst/>
              <a:gdLst>
                <a:gd name="T0" fmla="*/ 55 w 1270"/>
                <a:gd name="T1" fmla="*/ 571 h 2117"/>
                <a:gd name="T2" fmla="*/ 76 w 1270"/>
                <a:gd name="T3" fmla="*/ 470 h 2117"/>
                <a:gd name="T4" fmla="*/ 81 w 1270"/>
                <a:gd name="T5" fmla="*/ 347 h 2117"/>
                <a:gd name="T6" fmla="*/ 140 w 1270"/>
                <a:gd name="T7" fmla="*/ 271 h 2117"/>
                <a:gd name="T8" fmla="*/ 250 w 1270"/>
                <a:gd name="T9" fmla="*/ 241 h 2117"/>
                <a:gd name="T10" fmla="*/ 335 w 1270"/>
                <a:gd name="T11" fmla="*/ 156 h 2117"/>
                <a:gd name="T12" fmla="*/ 436 w 1270"/>
                <a:gd name="T13" fmla="*/ 38 h 2117"/>
                <a:gd name="T14" fmla="*/ 508 w 1270"/>
                <a:gd name="T15" fmla="*/ 76 h 2117"/>
                <a:gd name="T16" fmla="*/ 542 w 1270"/>
                <a:gd name="T17" fmla="*/ 173 h 2117"/>
                <a:gd name="T18" fmla="*/ 673 w 1270"/>
                <a:gd name="T19" fmla="*/ 220 h 2117"/>
                <a:gd name="T20" fmla="*/ 809 w 1270"/>
                <a:gd name="T21" fmla="*/ 207 h 2117"/>
                <a:gd name="T22" fmla="*/ 919 w 1270"/>
                <a:gd name="T23" fmla="*/ 220 h 2117"/>
                <a:gd name="T24" fmla="*/ 991 w 1270"/>
                <a:gd name="T25" fmla="*/ 300 h 2117"/>
                <a:gd name="T26" fmla="*/ 961 w 1270"/>
                <a:gd name="T27" fmla="*/ 368 h 2117"/>
                <a:gd name="T28" fmla="*/ 957 w 1270"/>
                <a:gd name="T29" fmla="*/ 427 h 2117"/>
                <a:gd name="T30" fmla="*/ 999 w 1270"/>
                <a:gd name="T31" fmla="*/ 525 h 2117"/>
                <a:gd name="T32" fmla="*/ 965 w 1270"/>
                <a:gd name="T33" fmla="*/ 601 h 2117"/>
                <a:gd name="T34" fmla="*/ 919 w 1270"/>
                <a:gd name="T35" fmla="*/ 677 h 2117"/>
                <a:gd name="T36" fmla="*/ 940 w 1270"/>
                <a:gd name="T37" fmla="*/ 817 h 2117"/>
                <a:gd name="T38" fmla="*/ 915 w 1270"/>
                <a:gd name="T39" fmla="*/ 872 h 2117"/>
                <a:gd name="T40" fmla="*/ 986 w 1270"/>
                <a:gd name="T41" fmla="*/ 876 h 2117"/>
                <a:gd name="T42" fmla="*/ 1063 w 1270"/>
                <a:gd name="T43" fmla="*/ 923 h 2117"/>
                <a:gd name="T44" fmla="*/ 1228 w 1270"/>
                <a:gd name="T45" fmla="*/ 1118 h 2117"/>
                <a:gd name="T46" fmla="*/ 1257 w 1270"/>
                <a:gd name="T47" fmla="*/ 1198 h 2117"/>
                <a:gd name="T48" fmla="*/ 1037 w 1270"/>
                <a:gd name="T49" fmla="*/ 1219 h 2117"/>
                <a:gd name="T50" fmla="*/ 940 w 1270"/>
                <a:gd name="T51" fmla="*/ 1304 h 2117"/>
                <a:gd name="T52" fmla="*/ 830 w 1270"/>
                <a:gd name="T53" fmla="*/ 1401 h 2117"/>
                <a:gd name="T54" fmla="*/ 817 w 1270"/>
                <a:gd name="T55" fmla="*/ 1528 h 2117"/>
                <a:gd name="T56" fmla="*/ 881 w 1270"/>
                <a:gd name="T57" fmla="*/ 1710 h 2117"/>
                <a:gd name="T58" fmla="*/ 986 w 1270"/>
                <a:gd name="T59" fmla="*/ 1740 h 2117"/>
                <a:gd name="T60" fmla="*/ 1084 w 1270"/>
                <a:gd name="T61" fmla="*/ 1795 h 2117"/>
                <a:gd name="T62" fmla="*/ 1105 w 1270"/>
                <a:gd name="T63" fmla="*/ 1901 h 2117"/>
                <a:gd name="T64" fmla="*/ 1147 w 1270"/>
                <a:gd name="T65" fmla="*/ 1964 h 2117"/>
                <a:gd name="T66" fmla="*/ 1084 w 1270"/>
                <a:gd name="T67" fmla="*/ 2066 h 2117"/>
                <a:gd name="T68" fmla="*/ 1012 w 1270"/>
                <a:gd name="T69" fmla="*/ 2074 h 2117"/>
                <a:gd name="T70" fmla="*/ 957 w 1270"/>
                <a:gd name="T71" fmla="*/ 2108 h 2117"/>
                <a:gd name="T72" fmla="*/ 762 w 1270"/>
                <a:gd name="T73" fmla="*/ 2049 h 2117"/>
                <a:gd name="T74" fmla="*/ 648 w 1270"/>
                <a:gd name="T75" fmla="*/ 2028 h 2117"/>
                <a:gd name="T76" fmla="*/ 487 w 1270"/>
                <a:gd name="T77" fmla="*/ 1952 h 2117"/>
                <a:gd name="T78" fmla="*/ 368 w 1270"/>
                <a:gd name="T79" fmla="*/ 1930 h 2117"/>
                <a:gd name="T80" fmla="*/ 313 w 1270"/>
                <a:gd name="T81" fmla="*/ 1833 h 2117"/>
                <a:gd name="T82" fmla="*/ 246 w 1270"/>
                <a:gd name="T83" fmla="*/ 1757 h 2117"/>
                <a:gd name="T84" fmla="*/ 284 w 1270"/>
                <a:gd name="T85" fmla="*/ 1655 h 2117"/>
                <a:gd name="T86" fmla="*/ 288 w 1270"/>
                <a:gd name="T87" fmla="*/ 1562 h 2117"/>
                <a:gd name="T88" fmla="*/ 254 w 1270"/>
                <a:gd name="T89" fmla="*/ 1452 h 2117"/>
                <a:gd name="T90" fmla="*/ 165 w 1270"/>
                <a:gd name="T91" fmla="*/ 1372 h 2117"/>
                <a:gd name="T92" fmla="*/ 165 w 1270"/>
                <a:gd name="T93" fmla="*/ 1253 h 2117"/>
                <a:gd name="T94" fmla="*/ 224 w 1270"/>
                <a:gd name="T95" fmla="*/ 1177 h 2117"/>
                <a:gd name="T96" fmla="*/ 296 w 1270"/>
                <a:gd name="T97" fmla="*/ 1215 h 2117"/>
                <a:gd name="T98" fmla="*/ 313 w 1270"/>
                <a:gd name="T99" fmla="*/ 1316 h 2117"/>
                <a:gd name="T100" fmla="*/ 428 w 1270"/>
                <a:gd name="T101" fmla="*/ 1308 h 2117"/>
                <a:gd name="T102" fmla="*/ 491 w 1270"/>
                <a:gd name="T103" fmla="*/ 1346 h 2117"/>
                <a:gd name="T104" fmla="*/ 559 w 1270"/>
                <a:gd name="T105" fmla="*/ 1312 h 2117"/>
                <a:gd name="T106" fmla="*/ 534 w 1270"/>
                <a:gd name="T107" fmla="*/ 1202 h 2117"/>
                <a:gd name="T108" fmla="*/ 487 w 1270"/>
                <a:gd name="T109" fmla="*/ 1143 h 2117"/>
                <a:gd name="T110" fmla="*/ 449 w 1270"/>
                <a:gd name="T111" fmla="*/ 1079 h 2117"/>
                <a:gd name="T112" fmla="*/ 457 w 1270"/>
                <a:gd name="T113" fmla="*/ 969 h 2117"/>
                <a:gd name="T114" fmla="*/ 474 w 1270"/>
                <a:gd name="T115" fmla="*/ 859 h 2117"/>
                <a:gd name="T116" fmla="*/ 423 w 1270"/>
                <a:gd name="T117" fmla="*/ 808 h 2117"/>
                <a:gd name="T118" fmla="*/ 343 w 1270"/>
                <a:gd name="T119" fmla="*/ 808 h 2117"/>
                <a:gd name="T120" fmla="*/ 178 w 1270"/>
                <a:gd name="T121" fmla="*/ 859 h 2117"/>
                <a:gd name="T122" fmla="*/ 93 w 1270"/>
                <a:gd name="T123" fmla="*/ 863 h 2117"/>
                <a:gd name="T124" fmla="*/ 4 w 1270"/>
                <a:gd name="T125" fmla="*/ 707 h 2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0" h="2117">
                  <a:moveTo>
                    <a:pt x="0" y="681"/>
                  </a:moveTo>
                  <a:lnTo>
                    <a:pt x="0" y="677"/>
                  </a:lnTo>
                  <a:lnTo>
                    <a:pt x="0" y="673"/>
                  </a:lnTo>
                  <a:lnTo>
                    <a:pt x="4" y="669"/>
                  </a:lnTo>
                  <a:lnTo>
                    <a:pt x="4" y="660"/>
                  </a:lnTo>
                  <a:lnTo>
                    <a:pt x="9" y="652"/>
                  </a:lnTo>
                  <a:lnTo>
                    <a:pt x="13" y="643"/>
                  </a:lnTo>
                  <a:lnTo>
                    <a:pt x="13" y="635"/>
                  </a:lnTo>
                  <a:lnTo>
                    <a:pt x="17" y="626"/>
                  </a:lnTo>
                  <a:lnTo>
                    <a:pt x="21" y="618"/>
                  </a:lnTo>
                  <a:lnTo>
                    <a:pt x="26" y="614"/>
                  </a:lnTo>
                  <a:lnTo>
                    <a:pt x="30" y="605"/>
                  </a:lnTo>
                  <a:lnTo>
                    <a:pt x="34" y="597"/>
                  </a:lnTo>
                  <a:lnTo>
                    <a:pt x="55" y="571"/>
                  </a:lnTo>
                  <a:lnTo>
                    <a:pt x="55" y="563"/>
                  </a:lnTo>
                  <a:lnTo>
                    <a:pt x="59" y="559"/>
                  </a:lnTo>
                  <a:lnTo>
                    <a:pt x="64" y="550"/>
                  </a:lnTo>
                  <a:lnTo>
                    <a:pt x="68" y="542"/>
                  </a:lnTo>
                  <a:lnTo>
                    <a:pt x="72" y="533"/>
                  </a:lnTo>
                  <a:lnTo>
                    <a:pt x="72" y="529"/>
                  </a:lnTo>
                  <a:lnTo>
                    <a:pt x="76" y="525"/>
                  </a:lnTo>
                  <a:lnTo>
                    <a:pt x="76" y="516"/>
                  </a:lnTo>
                  <a:lnTo>
                    <a:pt x="76" y="512"/>
                  </a:lnTo>
                  <a:lnTo>
                    <a:pt x="76" y="504"/>
                  </a:lnTo>
                  <a:lnTo>
                    <a:pt x="76" y="495"/>
                  </a:lnTo>
                  <a:lnTo>
                    <a:pt x="76" y="487"/>
                  </a:lnTo>
                  <a:lnTo>
                    <a:pt x="76" y="478"/>
                  </a:lnTo>
                  <a:lnTo>
                    <a:pt x="76" y="470"/>
                  </a:lnTo>
                  <a:lnTo>
                    <a:pt x="68" y="444"/>
                  </a:lnTo>
                  <a:lnTo>
                    <a:pt x="68" y="436"/>
                  </a:lnTo>
                  <a:lnTo>
                    <a:pt x="68" y="427"/>
                  </a:lnTo>
                  <a:lnTo>
                    <a:pt x="68" y="423"/>
                  </a:lnTo>
                  <a:lnTo>
                    <a:pt x="68" y="415"/>
                  </a:lnTo>
                  <a:lnTo>
                    <a:pt x="64" y="406"/>
                  </a:lnTo>
                  <a:lnTo>
                    <a:pt x="68" y="398"/>
                  </a:lnTo>
                  <a:lnTo>
                    <a:pt x="68" y="394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72" y="372"/>
                  </a:lnTo>
                  <a:lnTo>
                    <a:pt x="72" y="364"/>
                  </a:lnTo>
                  <a:lnTo>
                    <a:pt x="76" y="351"/>
                  </a:lnTo>
                  <a:lnTo>
                    <a:pt x="81" y="347"/>
                  </a:lnTo>
                  <a:lnTo>
                    <a:pt x="81" y="339"/>
                  </a:lnTo>
                  <a:lnTo>
                    <a:pt x="85" y="334"/>
                  </a:lnTo>
                  <a:lnTo>
                    <a:pt x="89" y="330"/>
                  </a:lnTo>
                  <a:lnTo>
                    <a:pt x="89" y="322"/>
                  </a:lnTo>
                  <a:lnTo>
                    <a:pt x="93" y="317"/>
                  </a:lnTo>
                  <a:lnTo>
                    <a:pt x="97" y="309"/>
                  </a:lnTo>
                  <a:lnTo>
                    <a:pt x="102" y="305"/>
                  </a:lnTo>
                  <a:lnTo>
                    <a:pt x="110" y="296"/>
                  </a:lnTo>
                  <a:lnTo>
                    <a:pt x="114" y="292"/>
                  </a:lnTo>
                  <a:lnTo>
                    <a:pt x="119" y="288"/>
                  </a:lnTo>
                  <a:lnTo>
                    <a:pt x="123" y="283"/>
                  </a:lnTo>
                  <a:lnTo>
                    <a:pt x="127" y="275"/>
                  </a:lnTo>
                  <a:lnTo>
                    <a:pt x="136" y="271"/>
                  </a:lnTo>
                  <a:lnTo>
                    <a:pt x="140" y="271"/>
                  </a:lnTo>
                  <a:lnTo>
                    <a:pt x="144" y="267"/>
                  </a:lnTo>
                  <a:lnTo>
                    <a:pt x="153" y="262"/>
                  </a:lnTo>
                  <a:lnTo>
                    <a:pt x="161" y="258"/>
                  </a:lnTo>
                  <a:lnTo>
                    <a:pt x="169" y="254"/>
                  </a:lnTo>
                  <a:lnTo>
                    <a:pt x="178" y="254"/>
                  </a:lnTo>
                  <a:lnTo>
                    <a:pt x="182" y="250"/>
                  </a:lnTo>
                  <a:lnTo>
                    <a:pt x="191" y="250"/>
                  </a:lnTo>
                  <a:lnTo>
                    <a:pt x="195" y="250"/>
                  </a:lnTo>
                  <a:lnTo>
                    <a:pt x="203" y="245"/>
                  </a:lnTo>
                  <a:lnTo>
                    <a:pt x="212" y="245"/>
                  </a:lnTo>
                  <a:lnTo>
                    <a:pt x="229" y="245"/>
                  </a:lnTo>
                  <a:lnTo>
                    <a:pt x="237" y="241"/>
                  </a:lnTo>
                  <a:lnTo>
                    <a:pt x="246" y="241"/>
                  </a:lnTo>
                  <a:lnTo>
                    <a:pt x="250" y="241"/>
                  </a:lnTo>
                  <a:lnTo>
                    <a:pt x="258" y="237"/>
                  </a:lnTo>
                  <a:lnTo>
                    <a:pt x="267" y="237"/>
                  </a:lnTo>
                  <a:lnTo>
                    <a:pt x="271" y="233"/>
                  </a:lnTo>
                  <a:lnTo>
                    <a:pt x="275" y="228"/>
                  </a:lnTo>
                  <a:lnTo>
                    <a:pt x="280" y="224"/>
                  </a:lnTo>
                  <a:lnTo>
                    <a:pt x="284" y="220"/>
                  </a:lnTo>
                  <a:lnTo>
                    <a:pt x="288" y="216"/>
                  </a:lnTo>
                  <a:lnTo>
                    <a:pt x="296" y="207"/>
                  </a:lnTo>
                  <a:lnTo>
                    <a:pt x="301" y="203"/>
                  </a:lnTo>
                  <a:lnTo>
                    <a:pt x="313" y="178"/>
                  </a:lnTo>
                  <a:lnTo>
                    <a:pt x="318" y="173"/>
                  </a:lnTo>
                  <a:lnTo>
                    <a:pt x="326" y="165"/>
                  </a:lnTo>
                  <a:lnTo>
                    <a:pt x="330" y="161"/>
                  </a:lnTo>
                  <a:lnTo>
                    <a:pt x="335" y="156"/>
                  </a:lnTo>
                  <a:lnTo>
                    <a:pt x="343" y="148"/>
                  </a:lnTo>
                  <a:lnTo>
                    <a:pt x="364" y="127"/>
                  </a:lnTo>
                  <a:lnTo>
                    <a:pt x="368" y="123"/>
                  </a:lnTo>
                  <a:lnTo>
                    <a:pt x="373" y="118"/>
                  </a:lnTo>
                  <a:lnTo>
                    <a:pt x="377" y="110"/>
                  </a:lnTo>
                  <a:lnTo>
                    <a:pt x="385" y="106"/>
                  </a:lnTo>
                  <a:lnTo>
                    <a:pt x="390" y="97"/>
                  </a:lnTo>
                  <a:lnTo>
                    <a:pt x="394" y="89"/>
                  </a:lnTo>
                  <a:lnTo>
                    <a:pt x="402" y="76"/>
                  </a:lnTo>
                  <a:lnTo>
                    <a:pt x="411" y="63"/>
                  </a:lnTo>
                  <a:lnTo>
                    <a:pt x="415" y="59"/>
                  </a:lnTo>
                  <a:lnTo>
                    <a:pt x="419" y="51"/>
                  </a:lnTo>
                  <a:lnTo>
                    <a:pt x="428" y="42"/>
                  </a:lnTo>
                  <a:lnTo>
                    <a:pt x="436" y="38"/>
                  </a:lnTo>
                  <a:lnTo>
                    <a:pt x="445" y="25"/>
                  </a:lnTo>
                  <a:lnTo>
                    <a:pt x="466" y="4"/>
                  </a:lnTo>
                  <a:lnTo>
                    <a:pt x="470" y="0"/>
                  </a:lnTo>
                  <a:lnTo>
                    <a:pt x="474" y="0"/>
                  </a:lnTo>
                  <a:lnTo>
                    <a:pt x="478" y="4"/>
                  </a:lnTo>
                  <a:lnTo>
                    <a:pt x="478" y="8"/>
                  </a:lnTo>
                  <a:lnTo>
                    <a:pt x="483" y="17"/>
                  </a:lnTo>
                  <a:lnTo>
                    <a:pt x="483" y="29"/>
                  </a:lnTo>
                  <a:lnTo>
                    <a:pt x="487" y="38"/>
                  </a:lnTo>
                  <a:lnTo>
                    <a:pt x="487" y="42"/>
                  </a:lnTo>
                  <a:lnTo>
                    <a:pt x="491" y="46"/>
                  </a:lnTo>
                  <a:lnTo>
                    <a:pt x="491" y="51"/>
                  </a:lnTo>
                  <a:lnTo>
                    <a:pt x="500" y="63"/>
                  </a:lnTo>
                  <a:lnTo>
                    <a:pt x="508" y="76"/>
                  </a:lnTo>
                  <a:lnTo>
                    <a:pt x="508" y="84"/>
                  </a:lnTo>
                  <a:lnTo>
                    <a:pt x="512" y="93"/>
                  </a:lnTo>
                  <a:lnTo>
                    <a:pt x="517" y="93"/>
                  </a:lnTo>
                  <a:lnTo>
                    <a:pt x="521" y="106"/>
                  </a:lnTo>
                  <a:lnTo>
                    <a:pt x="521" y="110"/>
                  </a:lnTo>
                  <a:lnTo>
                    <a:pt x="525" y="114"/>
                  </a:lnTo>
                  <a:lnTo>
                    <a:pt x="525" y="118"/>
                  </a:lnTo>
                  <a:lnTo>
                    <a:pt x="529" y="123"/>
                  </a:lnTo>
                  <a:lnTo>
                    <a:pt x="529" y="131"/>
                  </a:lnTo>
                  <a:lnTo>
                    <a:pt x="534" y="148"/>
                  </a:lnTo>
                  <a:lnTo>
                    <a:pt x="534" y="156"/>
                  </a:lnTo>
                  <a:lnTo>
                    <a:pt x="538" y="165"/>
                  </a:lnTo>
                  <a:lnTo>
                    <a:pt x="538" y="169"/>
                  </a:lnTo>
                  <a:lnTo>
                    <a:pt x="542" y="173"/>
                  </a:lnTo>
                  <a:lnTo>
                    <a:pt x="542" y="178"/>
                  </a:lnTo>
                  <a:lnTo>
                    <a:pt x="546" y="182"/>
                  </a:lnTo>
                  <a:lnTo>
                    <a:pt x="546" y="186"/>
                  </a:lnTo>
                  <a:lnTo>
                    <a:pt x="550" y="186"/>
                  </a:lnTo>
                  <a:lnTo>
                    <a:pt x="555" y="190"/>
                  </a:lnTo>
                  <a:lnTo>
                    <a:pt x="559" y="195"/>
                  </a:lnTo>
                  <a:lnTo>
                    <a:pt x="567" y="195"/>
                  </a:lnTo>
                  <a:lnTo>
                    <a:pt x="572" y="199"/>
                  </a:lnTo>
                  <a:lnTo>
                    <a:pt x="580" y="199"/>
                  </a:lnTo>
                  <a:lnTo>
                    <a:pt x="589" y="203"/>
                  </a:lnTo>
                  <a:lnTo>
                    <a:pt x="597" y="203"/>
                  </a:lnTo>
                  <a:lnTo>
                    <a:pt x="622" y="207"/>
                  </a:lnTo>
                  <a:lnTo>
                    <a:pt x="652" y="216"/>
                  </a:lnTo>
                  <a:lnTo>
                    <a:pt x="673" y="220"/>
                  </a:lnTo>
                  <a:lnTo>
                    <a:pt x="699" y="220"/>
                  </a:lnTo>
                  <a:lnTo>
                    <a:pt x="707" y="220"/>
                  </a:lnTo>
                  <a:lnTo>
                    <a:pt x="711" y="224"/>
                  </a:lnTo>
                  <a:lnTo>
                    <a:pt x="720" y="224"/>
                  </a:lnTo>
                  <a:lnTo>
                    <a:pt x="728" y="224"/>
                  </a:lnTo>
                  <a:lnTo>
                    <a:pt x="737" y="224"/>
                  </a:lnTo>
                  <a:lnTo>
                    <a:pt x="745" y="220"/>
                  </a:lnTo>
                  <a:lnTo>
                    <a:pt x="749" y="220"/>
                  </a:lnTo>
                  <a:lnTo>
                    <a:pt x="758" y="220"/>
                  </a:lnTo>
                  <a:lnTo>
                    <a:pt x="762" y="216"/>
                  </a:lnTo>
                  <a:lnTo>
                    <a:pt x="779" y="216"/>
                  </a:lnTo>
                  <a:lnTo>
                    <a:pt x="792" y="211"/>
                  </a:lnTo>
                  <a:lnTo>
                    <a:pt x="800" y="211"/>
                  </a:lnTo>
                  <a:lnTo>
                    <a:pt x="809" y="207"/>
                  </a:lnTo>
                  <a:lnTo>
                    <a:pt x="817" y="207"/>
                  </a:lnTo>
                  <a:lnTo>
                    <a:pt x="830" y="207"/>
                  </a:lnTo>
                  <a:lnTo>
                    <a:pt x="838" y="207"/>
                  </a:lnTo>
                  <a:lnTo>
                    <a:pt x="847" y="207"/>
                  </a:lnTo>
                  <a:lnTo>
                    <a:pt x="859" y="207"/>
                  </a:lnTo>
                  <a:lnTo>
                    <a:pt x="872" y="207"/>
                  </a:lnTo>
                  <a:lnTo>
                    <a:pt x="876" y="207"/>
                  </a:lnTo>
                  <a:lnTo>
                    <a:pt x="885" y="207"/>
                  </a:lnTo>
                  <a:lnTo>
                    <a:pt x="889" y="211"/>
                  </a:lnTo>
                  <a:lnTo>
                    <a:pt x="893" y="211"/>
                  </a:lnTo>
                  <a:lnTo>
                    <a:pt x="902" y="211"/>
                  </a:lnTo>
                  <a:lnTo>
                    <a:pt x="906" y="216"/>
                  </a:lnTo>
                  <a:lnTo>
                    <a:pt x="915" y="216"/>
                  </a:lnTo>
                  <a:lnTo>
                    <a:pt x="919" y="220"/>
                  </a:lnTo>
                  <a:lnTo>
                    <a:pt x="923" y="220"/>
                  </a:lnTo>
                  <a:lnTo>
                    <a:pt x="923" y="224"/>
                  </a:lnTo>
                  <a:lnTo>
                    <a:pt x="927" y="224"/>
                  </a:lnTo>
                  <a:lnTo>
                    <a:pt x="931" y="228"/>
                  </a:lnTo>
                  <a:lnTo>
                    <a:pt x="936" y="233"/>
                  </a:lnTo>
                  <a:lnTo>
                    <a:pt x="940" y="237"/>
                  </a:lnTo>
                  <a:lnTo>
                    <a:pt x="948" y="245"/>
                  </a:lnTo>
                  <a:lnTo>
                    <a:pt x="957" y="254"/>
                  </a:lnTo>
                  <a:lnTo>
                    <a:pt x="965" y="262"/>
                  </a:lnTo>
                  <a:lnTo>
                    <a:pt x="974" y="275"/>
                  </a:lnTo>
                  <a:lnTo>
                    <a:pt x="982" y="283"/>
                  </a:lnTo>
                  <a:lnTo>
                    <a:pt x="986" y="288"/>
                  </a:lnTo>
                  <a:lnTo>
                    <a:pt x="991" y="296"/>
                  </a:lnTo>
                  <a:lnTo>
                    <a:pt x="991" y="300"/>
                  </a:lnTo>
                  <a:lnTo>
                    <a:pt x="995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9" y="322"/>
                  </a:lnTo>
                  <a:lnTo>
                    <a:pt x="999" y="326"/>
                  </a:lnTo>
                  <a:lnTo>
                    <a:pt x="999" y="330"/>
                  </a:lnTo>
                  <a:lnTo>
                    <a:pt x="999" y="334"/>
                  </a:lnTo>
                  <a:lnTo>
                    <a:pt x="995" y="339"/>
                  </a:lnTo>
                  <a:lnTo>
                    <a:pt x="995" y="343"/>
                  </a:lnTo>
                  <a:lnTo>
                    <a:pt x="991" y="343"/>
                  </a:lnTo>
                  <a:lnTo>
                    <a:pt x="982" y="351"/>
                  </a:lnTo>
                  <a:lnTo>
                    <a:pt x="978" y="351"/>
                  </a:lnTo>
                  <a:lnTo>
                    <a:pt x="970" y="360"/>
                  </a:lnTo>
                  <a:lnTo>
                    <a:pt x="961" y="368"/>
                  </a:lnTo>
                  <a:lnTo>
                    <a:pt x="953" y="372"/>
                  </a:lnTo>
                  <a:lnTo>
                    <a:pt x="953" y="377"/>
                  </a:lnTo>
                  <a:lnTo>
                    <a:pt x="948" y="377"/>
                  </a:lnTo>
                  <a:lnTo>
                    <a:pt x="948" y="381"/>
                  </a:lnTo>
                  <a:lnTo>
                    <a:pt x="948" y="385"/>
                  </a:lnTo>
                  <a:lnTo>
                    <a:pt x="944" y="389"/>
                  </a:lnTo>
                  <a:lnTo>
                    <a:pt x="944" y="394"/>
                  </a:lnTo>
                  <a:lnTo>
                    <a:pt x="948" y="398"/>
                  </a:lnTo>
                  <a:lnTo>
                    <a:pt x="948" y="406"/>
                  </a:lnTo>
                  <a:lnTo>
                    <a:pt x="948" y="415"/>
                  </a:lnTo>
                  <a:lnTo>
                    <a:pt x="953" y="419"/>
                  </a:lnTo>
                  <a:lnTo>
                    <a:pt x="953" y="423"/>
                  </a:lnTo>
                  <a:lnTo>
                    <a:pt x="953" y="427"/>
                  </a:lnTo>
                  <a:lnTo>
                    <a:pt x="957" y="427"/>
                  </a:lnTo>
                  <a:lnTo>
                    <a:pt x="957" y="432"/>
                  </a:lnTo>
                  <a:lnTo>
                    <a:pt x="957" y="440"/>
                  </a:lnTo>
                  <a:lnTo>
                    <a:pt x="957" y="444"/>
                  </a:lnTo>
                  <a:lnTo>
                    <a:pt x="957" y="449"/>
                  </a:lnTo>
                  <a:lnTo>
                    <a:pt x="961" y="457"/>
                  </a:lnTo>
                  <a:lnTo>
                    <a:pt x="965" y="466"/>
                  </a:lnTo>
                  <a:lnTo>
                    <a:pt x="970" y="478"/>
                  </a:lnTo>
                  <a:lnTo>
                    <a:pt x="974" y="487"/>
                  </a:lnTo>
                  <a:lnTo>
                    <a:pt x="978" y="495"/>
                  </a:lnTo>
                  <a:lnTo>
                    <a:pt x="982" y="499"/>
                  </a:lnTo>
                  <a:lnTo>
                    <a:pt x="986" y="504"/>
                  </a:lnTo>
                  <a:lnTo>
                    <a:pt x="991" y="508"/>
                  </a:lnTo>
                  <a:lnTo>
                    <a:pt x="995" y="516"/>
                  </a:lnTo>
                  <a:lnTo>
                    <a:pt x="999" y="525"/>
                  </a:lnTo>
                  <a:lnTo>
                    <a:pt x="999" y="529"/>
                  </a:lnTo>
                  <a:lnTo>
                    <a:pt x="999" y="533"/>
                  </a:lnTo>
                  <a:lnTo>
                    <a:pt x="999" y="537"/>
                  </a:lnTo>
                  <a:lnTo>
                    <a:pt x="999" y="546"/>
                  </a:lnTo>
                  <a:lnTo>
                    <a:pt x="995" y="550"/>
                  </a:lnTo>
                  <a:lnTo>
                    <a:pt x="995" y="554"/>
                  </a:lnTo>
                  <a:lnTo>
                    <a:pt x="991" y="554"/>
                  </a:lnTo>
                  <a:lnTo>
                    <a:pt x="982" y="567"/>
                  </a:lnTo>
                  <a:lnTo>
                    <a:pt x="978" y="571"/>
                  </a:lnTo>
                  <a:lnTo>
                    <a:pt x="978" y="576"/>
                  </a:lnTo>
                  <a:lnTo>
                    <a:pt x="974" y="580"/>
                  </a:lnTo>
                  <a:lnTo>
                    <a:pt x="974" y="584"/>
                  </a:lnTo>
                  <a:lnTo>
                    <a:pt x="970" y="588"/>
                  </a:lnTo>
                  <a:lnTo>
                    <a:pt x="965" y="601"/>
                  </a:lnTo>
                  <a:lnTo>
                    <a:pt x="961" y="605"/>
                  </a:lnTo>
                  <a:lnTo>
                    <a:pt x="961" y="609"/>
                  </a:lnTo>
                  <a:lnTo>
                    <a:pt x="957" y="614"/>
                  </a:lnTo>
                  <a:lnTo>
                    <a:pt x="953" y="622"/>
                  </a:lnTo>
                  <a:lnTo>
                    <a:pt x="948" y="626"/>
                  </a:lnTo>
                  <a:lnTo>
                    <a:pt x="936" y="635"/>
                  </a:lnTo>
                  <a:lnTo>
                    <a:pt x="931" y="643"/>
                  </a:lnTo>
                  <a:lnTo>
                    <a:pt x="927" y="648"/>
                  </a:lnTo>
                  <a:lnTo>
                    <a:pt x="923" y="652"/>
                  </a:lnTo>
                  <a:lnTo>
                    <a:pt x="923" y="656"/>
                  </a:lnTo>
                  <a:lnTo>
                    <a:pt x="919" y="660"/>
                  </a:lnTo>
                  <a:lnTo>
                    <a:pt x="919" y="664"/>
                  </a:lnTo>
                  <a:lnTo>
                    <a:pt x="919" y="673"/>
                  </a:lnTo>
                  <a:lnTo>
                    <a:pt x="919" y="677"/>
                  </a:lnTo>
                  <a:lnTo>
                    <a:pt x="919" y="681"/>
                  </a:lnTo>
                  <a:lnTo>
                    <a:pt x="919" y="686"/>
                  </a:lnTo>
                  <a:lnTo>
                    <a:pt x="923" y="690"/>
                  </a:lnTo>
                  <a:lnTo>
                    <a:pt x="923" y="694"/>
                  </a:lnTo>
                  <a:lnTo>
                    <a:pt x="927" y="707"/>
                  </a:lnTo>
                  <a:lnTo>
                    <a:pt x="927" y="715"/>
                  </a:lnTo>
                  <a:lnTo>
                    <a:pt x="927" y="724"/>
                  </a:lnTo>
                  <a:lnTo>
                    <a:pt x="931" y="749"/>
                  </a:lnTo>
                  <a:lnTo>
                    <a:pt x="931" y="775"/>
                  </a:lnTo>
                  <a:lnTo>
                    <a:pt x="931" y="783"/>
                  </a:lnTo>
                  <a:lnTo>
                    <a:pt x="931" y="787"/>
                  </a:lnTo>
                  <a:lnTo>
                    <a:pt x="936" y="796"/>
                  </a:lnTo>
                  <a:lnTo>
                    <a:pt x="936" y="800"/>
                  </a:lnTo>
                  <a:lnTo>
                    <a:pt x="940" y="817"/>
                  </a:lnTo>
                  <a:lnTo>
                    <a:pt x="940" y="825"/>
                  </a:lnTo>
                  <a:lnTo>
                    <a:pt x="940" y="830"/>
                  </a:lnTo>
                  <a:lnTo>
                    <a:pt x="940" y="842"/>
                  </a:lnTo>
                  <a:lnTo>
                    <a:pt x="940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0" y="859"/>
                  </a:lnTo>
                  <a:lnTo>
                    <a:pt x="936" y="863"/>
                  </a:lnTo>
                  <a:lnTo>
                    <a:pt x="936" y="868"/>
                  </a:lnTo>
                  <a:lnTo>
                    <a:pt x="931" y="868"/>
                  </a:lnTo>
                  <a:lnTo>
                    <a:pt x="927" y="868"/>
                  </a:lnTo>
                  <a:lnTo>
                    <a:pt x="923" y="868"/>
                  </a:lnTo>
                  <a:lnTo>
                    <a:pt x="919" y="868"/>
                  </a:lnTo>
                  <a:lnTo>
                    <a:pt x="915" y="872"/>
                  </a:lnTo>
                  <a:lnTo>
                    <a:pt x="919" y="876"/>
                  </a:lnTo>
                  <a:lnTo>
                    <a:pt x="919" y="880"/>
                  </a:lnTo>
                  <a:lnTo>
                    <a:pt x="923" y="880"/>
                  </a:lnTo>
                  <a:lnTo>
                    <a:pt x="927" y="885"/>
                  </a:lnTo>
                  <a:lnTo>
                    <a:pt x="931" y="885"/>
                  </a:lnTo>
                  <a:lnTo>
                    <a:pt x="936" y="885"/>
                  </a:lnTo>
                  <a:lnTo>
                    <a:pt x="940" y="889"/>
                  </a:lnTo>
                  <a:lnTo>
                    <a:pt x="944" y="889"/>
                  </a:lnTo>
                  <a:lnTo>
                    <a:pt x="953" y="889"/>
                  </a:lnTo>
                  <a:lnTo>
                    <a:pt x="957" y="889"/>
                  </a:lnTo>
                  <a:lnTo>
                    <a:pt x="961" y="885"/>
                  </a:lnTo>
                  <a:lnTo>
                    <a:pt x="970" y="885"/>
                  </a:lnTo>
                  <a:lnTo>
                    <a:pt x="974" y="880"/>
                  </a:lnTo>
                  <a:lnTo>
                    <a:pt x="986" y="876"/>
                  </a:lnTo>
                  <a:lnTo>
                    <a:pt x="991" y="876"/>
                  </a:lnTo>
                  <a:lnTo>
                    <a:pt x="995" y="872"/>
                  </a:lnTo>
                  <a:lnTo>
                    <a:pt x="1003" y="872"/>
                  </a:lnTo>
                  <a:lnTo>
                    <a:pt x="1008" y="872"/>
                  </a:lnTo>
                  <a:lnTo>
                    <a:pt x="1012" y="872"/>
                  </a:lnTo>
                  <a:lnTo>
                    <a:pt x="1020" y="872"/>
                  </a:lnTo>
                  <a:lnTo>
                    <a:pt x="1025" y="876"/>
                  </a:lnTo>
                  <a:lnTo>
                    <a:pt x="1029" y="876"/>
                  </a:lnTo>
                  <a:lnTo>
                    <a:pt x="1033" y="880"/>
                  </a:lnTo>
                  <a:lnTo>
                    <a:pt x="1037" y="885"/>
                  </a:lnTo>
                  <a:lnTo>
                    <a:pt x="1042" y="893"/>
                  </a:lnTo>
                  <a:lnTo>
                    <a:pt x="1050" y="902"/>
                  </a:lnTo>
                  <a:lnTo>
                    <a:pt x="1058" y="914"/>
                  </a:lnTo>
                  <a:lnTo>
                    <a:pt x="1063" y="923"/>
                  </a:lnTo>
                  <a:lnTo>
                    <a:pt x="1067" y="931"/>
                  </a:lnTo>
                  <a:lnTo>
                    <a:pt x="1071" y="935"/>
                  </a:lnTo>
                  <a:lnTo>
                    <a:pt x="1080" y="948"/>
                  </a:lnTo>
                  <a:lnTo>
                    <a:pt x="1092" y="969"/>
                  </a:lnTo>
                  <a:lnTo>
                    <a:pt x="1105" y="982"/>
                  </a:lnTo>
                  <a:lnTo>
                    <a:pt x="1109" y="991"/>
                  </a:lnTo>
                  <a:lnTo>
                    <a:pt x="1122" y="1003"/>
                  </a:lnTo>
                  <a:lnTo>
                    <a:pt x="1135" y="1016"/>
                  </a:lnTo>
                  <a:lnTo>
                    <a:pt x="1147" y="1029"/>
                  </a:lnTo>
                  <a:lnTo>
                    <a:pt x="1169" y="1050"/>
                  </a:lnTo>
                  <a:lnTo>
                    <a:pt x="1177" y="1058"/>
                  </a:lnTo>
                  <a:lnTo>
                    <a:pt x="1190" y="1071"/>
                  </a:lnTo>
                  <a:lnTo>
                    <a:pt x="1207" y="1092"/>
                  </a:lnTo>
                  <a:lnTo>
                    <a:pt x="1228" y="1118"/>
                  </a:lnTo>
                  <a:lnTo>
                    <a:pt x="1236" y="1126"/>
                  </a:lnTo>
                  <a:lnTo>
                    <a:pt x="1249" y="1139"/>
                  </a:lnTo>
                  <a:lnTo>
                    <a:pt x="1253" y="1147"/>
                  </a:lnTo>
                  <a:lnTo>
                    <a:pt x="1257" y="1151"/>
                  </a:lnTo>
                  <a:lnTo>
                    <a:pt x="1262" y="1156"/>
                  </a:lnTo>
                  <a:lnTo>
                    <a:pt x="1262" y="1164"/>
                  </a:lnTo>
                  <a:lnTo>
                    <a:pt x="1266" y="1168"/>
                  </a:lnTo>
                  <a:lnTo>
                    <a:pt x="1270" y="1173"/>
                  </a:lnTo>
                  <a:lnTo>
                    <a:pt x="1270" y="1177"/>
                  </a:lnTo>
                  <a:lnTo>
                    <a:pt x="1270" y="1185"/>
                  </a:lnTo>
                  <a:lnTo>
                    <a:pt x="1266" y="1189"/>
                  </a:lnTo>
                  <a:lnTo>
                    <a:pt x="1262" y="1194"/>
                  </a:lnTo>
                  <a:lnTo>
                    <a:pt x="1262" y="1198"/>
                  </a:lnTo>
                  <a:lnTo>
                    <a:pt x="1257" y="1198"/>
                  </a:lnTo>
                  <a:lnTo>
                    <a:pt x="1249" y="1202"/>
                  </a:lnTo>
                  <a:lnTo>
                    <a:pt x="1245" y="1202"/>
                  </a:lnTo>
                  <a:lnTo>
                    <a:pt x="1240" y="1202"/>
                  </a:lnTo>
                  <a:lnTo>
                    <a:pt x="1232" y="1202"/>
                  </a:lnTo>
                  <a:lnTo>
                    <a:pt x="1228" y="1202"/>
                  </a:lnTo>
                  <a:lnTo>
                    <a:pt x="1211" y="1206"/>
                  </a:lnTo>
                  <a:lnTo>
                    <a:pt x="1105" y="1211"/>
                  </a:lnTo>
                  <a:lnTo>
                    <a:pt x="1084" y="1211"/>
                  </a:lnTo>
                  <a:lnTo>
                    <a:pt x="1067" y="1215"/>
                  </a:lnTo>
                  <a:lnTo>
                    <a:pt x="1058" y="1215"/>
                  </a:lnTo>
                  <a:lnTo>
                    <a:pt x="1050" y="1215"/>
                  </a:lnTo>
                  <a:lnTo>
                    <a:pt x="1046" y="1215"/>
                  </a:lnTo>
                  <a:lnTo>
                    <a:pt x="1042" y="1219"/>
                  </a:lnTo>
                  <a:lnTo>
                    <a:pt x="1037" y="1219"/>
                  </a:lnTo>
                  <a:lnTo>
                    <a:pt x="1029" y="1219"/>
                  </a:lnTo>
                  <a:lnTo>
                    <a:pt x="1025" y="1223"/>
                  </a:lnTo>
                  <a:lnTo>
                    <a:pt x="1020" y="1228"/>
                  </a:lnTo>
                  <a:lnTo>
                    <a:pt x="1016" y="1232"/>
                  </a:lnTo>
                  <a:lnTo>
                    <a:pt x="1012" y="1236"/>
                  </a:lnTo>
                  <a:lnTo>
                    <a:pt x="999" y="1253"/>
                  </a:lnTo>
                  <a:lnTo>
                    <a:pt x="995" y="1257"/>
                  </a:lnTo>
                  <a:lnTo>
                    <a:pt x="986" y="1266"/>
                  </a:lnTo>
                  <a:lnTo>
                    <a:pt x="974" y="1278"/>
                  </a:lnTo>
                  <a:lnTo>
                    <a:pt x="965" y="1283"/>
                  </a:lnTo>
                  <a:lnTo>
                    <a:pt x="961" y="1287"/>
                  </a:lnTo>
                  <a:lnTo>
                    <a:pt x="953" y="1295"/>
                  </a:lnTo>
                  <a:lnTo>
                    <a:pt x="948" y="1300"/>
                  </a:lnTo>
                  <a:lnTo>
                    <a:pt x="940" y="1304"/>
                  </a:lnTo>
                  <a:lnTo>
                    <a:pt x="931" y="1312"/>
                  </a:lnTo>
                  <a:lnTo>
                    <a:pt x="910" y="1325"/>
                  </a:lnTo>
                  <a:lnTo>
                    <a:pt x="902" y="1329"/>
                  </a:lnTo>
                  <a:lnTo>
                    <a:pt x="898" y="1333"/>
                  </a:lnTo>
                  <a:lnTo>
                    <a:pt x="893" y="1333"/>
                  </a:lnTo>
                  <a:lnTo>
                    <a:pt x="885" y="1342"/>
                  </a:lnTo>
                  <a:lnTo>
                    <a:pt x="876" y="1350"/>
                  </a:lnTo>
                  <a:lnTo>
                    <a:pt x="868" y="1355"/>
                  </a:lnTo>
                  <a:lnTo>
                    <a:pt x="859" y="1363"/>
                  </a:lnTo>
                  <a:lnTo>
                    <a:pt x="851" y="1372"/>
                  </a:lnTo>
                  <a:lnTo>
                    <a:pt x="847" y="1380"/>
                  </a:lnTo>
                  <a:lnTo>
                    <a:pt x="838" y="1384"/>
                  </a:lnTo>
                  <a:lnTo>
                    <a:pt x="834" y="1393"/>
                  </a:lnTo>
                  <a:lnTo>
                    <a:pt x="830" y="1401"/>
                  </a:lnTo>
                  <a:lnTo>
                    <a:pt x="821" y="1410"/>
                  </a:lnTo>
                  <a:lnTo>
                    <a:pt x="817" y="1422"/>
                  </a:lnTo>
                  <a:lnTo>
                    <a:pt x="817" y="1427"/>
                  </a:lnTo>
                  <a:lnTo>
                    <a:pt x="813" y="1431"/>
                  </a:lnTo>
                  <a:lnTo>
                    <a:pt x="813" y="1435"/>
                  </a:lnTo>
                  <a:lnTo>
                    <a:pt x="809" y="1439"/>
                  </a:lnTo>
                  <a:lnTo>
                    <a:pt x="813" y="1444"/>
                  </a:lnTo>
                  <a:lnTo>
                    <a:pt x="813" y="1448"/>
                  </a:lnTo>
                  <a:lnTo>
                    <a:pt x="813" y="1452"/>
                  </a:lnTo>
                  <a:lnTo>
                    <a:pt x="813" y="1460"/>
                  </a:lnTo>
                  <a:lnTo>
                    <a:pt x="817" y="1465"/>
                  </a:lnTo>
                  <a:lnTo>
                    <a:pt x="817" y="1473"/>
                  </a:lnTo>
                  <a:lnTo>
                    <a:pt x="817" y="1511"/>
                  </a:lnTo>
                  <a:lnTo>
                    <a:pt x="817" y="1528"/>
                  </a:lnTo>
                  <a:lnTo>
                    <a:pt x="817" y="1541"/>
                  </a:lnTo>
                  <a:lnTo>
                    <a:pt x="817" y="1549"/>
                  </a:lnTo>
                  <a:lnTo>
                    <a:pt x="821" y="1554"/>
                  </a:lnTo>
                  <a:lnTo>
                    <a:pt x="821" y="1566"/>
                  </a:lnTo>
                  <a:lnTo>
                    <a:pt x="834" y="1604"/>
                  </a:lnTo>
                  <a:lnTo>
                    <a:pt x="843" y="1634"/>
                  </a:lnTo>
                  <a:lnTo>
                    <a:pt x="847" y="1647"/>
                  </a:lnTo>
                  <a:lnTo>
                    <a:pt x="851" y="1655"/>
                  </a:lnTo>
                  <a:lnTo>
                    <a:pt x="851" y="1659"/>
                  </a:lnTo>
                  <a:lnTo>
                    <a:pt x="855" y="1672"/>
                  </a:lnTo>
                  <a:lnTo>
                    <a:pt x="868" y="1693"/>
                  </a:lnTo>
                  <a:lnTo>
                    <a:pt x="872" y="1698"/>
                  </a:lnTo>
                  <a:lnTo>
                    <a:pt x="872" y="1706"/>
                  </a:lnTo>
                  <a:lnTo>
                    <a:pt x="881" y="1710"/>
                  </a:lnTo>
                  <a:lnTo>
                    <a:pt x="885" y="1714"/>
                  </a:lnTo>
                  <a:lnTo>
                    <a:pt x="889" y="1714"/>
                  </a:lnTo>
                  <a:lnTo>
                    <a:pt x="893" y="1719"/>
                  </a:lnTo>
                  <a:lnTo>
                    <a:pt x="898" y="1723"/>
                  </a:lnTo>
                  <a:lnTo>
                    <a:pt x="906" y="1723"/>
                  </a:lnTo>
                  <a:lnTo>
                    <a:pt x="910" y="1727"/>
                  </a:lnTo>
                  <a:lnTo>
                    <a:pt x="919" y="1727"/>
                  </a:lnTo>
                  <a:lnTo>
                    <a:pt x="927" y="1731"/>
                  </a:lnTo>
                  <a:lnTo>
                    <a:pt x="931" y="1731"/>
                  </a:lnTo>
                  <a:lnTo>
                    <a:pt x="940" y="1731"/>
                  </a:lnTo>
                  <a:lnTo>
                    <a:pt x="970" y="1736"/>
                  </a:lnTo>
                  <a:lnTo>
                    <a:pt x="974" y="1736"/>
                  </a:lnTo>
                  <a:lnTo>
                    <a:pt x="982" y="1736"/>
                  </a:lnTo>
                  <a:lnTo>
                    <a:pt x="986" y="1740"/>
                  </a:lnTo>
                  <a:lnTo>
                    <a:pt x="995" y="1740"/>
                  </a:lnTo>
                  <a:lnTo>
                    <a:pt x="1003" y="1744"/>
                  </a:lnTo>
                  <a:lnTo>
                    <a:pt x="1008" y="1744"/>
                  </a:lnTo>
                  <a:lnTo>
                    <a:pt x="1016" y="1748"/>
                  </a:lnTo>
                  <a:lnTo>
                    <a:pt x="1025" y="1753"/>
                  </a:lnTo>
                  <a:lnTo>
                    <a:pt x="1033" y="1757"/>
                  </a:lnTo>
                  <a:lnTo>
                    <a:pt x="1042" y="1761"/>
                  </a:lnTo>
                  <a:lnTo>
                    <a:pt x="1054" y="1765"/>
                  </a:lnTo>
                  <a:lnTo>
                    <a:pt x="1067" y="1774"/>
                  </a:lnTo>
                  <a:lnTo>
                    <a:pt x="1071" y="1778"/>
                  </a:lnTo>
                  <a:lnTo>
                    <a:pt x="1080" y="1786"/>
                  </a:lnTo>
                  <a:lnTo>
                    <a:pt x="1084" y="1786"/>
                  </a:lnTo>
                  <a:lnTo>
                    <a:pt x="1084" y="1791"/>
                  </a:lnTo>
                  <a:lnTo>
                    <a:pt x="1084" y="1795"/>
                  </a:lnTo>
                  <a:lnTo>
                    <a:pt x="1084" y="1803"/>
                  </a:lnTo>
                  <a:lnTo>
                    <a:pt x="1084" y="1808"/>
                  </a:lnTo>
                  <a:lnTo>
                    <a:pt x="1084" y="1812"/>
                  </a:lnTo>
                  <a:lnTo>
                    <a:pt x="1080" y="1825"/>
                  </a:lnTo>
                  <a:lnTo>
                    <a:pt x="1080" y="1829"/>
                  </a:lnTo>
                  <a:lnTo>
                    <a:pt x="1080" y="1833"/>
                  </a:lnTo>
                  <a:lnTo>
                    <a:pt x="1080" y="1837"/>
                  </a:lnTo>
                  <a:lnTo>
                    <a:pt x="1080" y="1846"/>
                  </a:lnTo>
                  <a:lnTo>
                    <a:pt x="1084" y="1850"/>
                  </a:lnTo>
                  <a:lnTo>
                    <a:pt x="1084" y="1858"/>
                  </a:lnTo>
                  <a:lnTo>
                    <a:pt x="1088" y="1871"/>
                  </a:lnTo>
                  <a:lnTo>
                    <a:pt x="1097" y="1880"/>
                  </a:lnTo>
                  <a:lnTo>
                    <a:pt x="1105" y="1897"/>
                  </a:lnTo>
                  <a:lnTo>
                    <a:pt x="1105" y="1901"/>
                  </a:lnTo>
                  <a:lnTo>
                    <a:pt x="1109" y="1905"/>
                  </a:lnTo>
                  <a:lnTo>
                    <a:pt x="1113" y="1909"/>
                  </a:lnTo>
                  <a:lnTo>
                    <a:pt x="1118" y="1909"/>
                  </a:lnTo>
                  <a:lnTo>
                    <a:pt x="1122" y="1913"/>
                  </a:lnTo>
                  <a:lnTo>
                    <a:pt x="1130" y="1918"/>
                  </a:lnTo>
                  <a:lnTo>
                    <a:pt x="1135" y="1918"/>
                  </a:lnTo>
                  <a:lnTo>
                    <a:pt x="1139" y="1922"/>
                  </a:lnTo>
                  <a:lnTo>
                    <a:pt x="1143" y="1926"/>
                  </a:lnTo>
                  <a:lnTo>
                    <a:pt x="1143" y="1930"/>
                  </a:lnTo>
                  <a:lnTo>
                    <a:pt x="1143" y="1935"/>
                  </a:lnTo>
                  <a:lnTo>
                    <a:pt x="1147" y="1939"/>
                  </a:lnTo>
                  <a:lnTo>
                    <a:pt x="1147" y="1952"/>
                  </a:lnTo>
                  <a:lnTo>
                    <a:pt x="1147" y="1960"/>
                  </a:lnTo>
                  <a:lnTo>
                    <a:pt x="1147" y="1964"/>
                  </a:lnTo>
                  <a:lnTo>
                    <a:pt x="1152" y="1977"/>
                  </a:lnTo>
                  <a:lnTo>
                    <a:pt x="1152" y="1985"/>
                  </a:lnTo>
                  <a:lnTo>
                    <a:pt x="1152" y="1990"/>
                  </a:lnTo>
                  <a:lnTo>
                    <a:pt x="1152" y="1998"/>
                  </a:lnTo>
                  <a:lnTo>
                    <a:pt x="1152" y="2002"/>
                  </a:lnTo>
                  <a:lnTo>
                    <a:pt x="1147" y="2007"/>
                  </a:lnTo>
                  <a:lnTo>
                    <a:pt x="1147" y="2011"/>
                  </a:lnTo>
                  <a:lnTo>
                    <a:pt x="1143" y="2015"/>
                  </a:lnTo>
                  <a:lnTo>
                    <a:pt x="1135" y="2019"/>
                  </a:lnTo>
                  <a:lnTo>
                    <a:pt x="1130" y="2028"/>
                  </a:lnTo>
                  <a:lnTo>
                    <a:pt x="1122" y="2032"/>
                  </a:lnTo>
                  <a:lnTo>
                    <a:pt x="1113" y="2040"/>
                  </a:lnTo>
                  <a:lnTo>
                    <a:pt x="1109" y="2045"/>
                  </a:lnTo>
                  <a:lnTo>
                    <a:pt x="1084" y="2066"/>
                  </a:lnTo>
                  <a:lnTo>
                    <a:pt x="1080" y="2066"/>
                  </a:lnTo>
                  <a:lnTo>
                    <a:pt x="1075" y="2070"/>
                  </a:lnTo>
                  <a:lnTo>
                    <a:pt x="1067" y="2074"/>
                  </a:lnTo>
                  <a:lnTo>
                    <a:pt x="1063" y="2079"/>
                  </a:lnTo>
                  <a:lnTo>
                    <a:pt x="1058" y="2083"/>
                  </a:lnTo>
                  <a:lnTo>
                    <a:pt x="1054" y="2083"/>
                  </a:lnTo>
                  <a:lnTo>
                    <a:pt x="1046" y="2083"/>
                  </a:lnTo>
                  <a:lnTo>
                    <a:pt x="1042" y="2083"/>
                  </a:lnTo>
                  <a:lnTo>
                    <a:pt x="1037" y="2079"/>
                  </a:lnTo>
                  <a:lnTo>
                    <a:pt x="1029" y="2074"/>
                  </a:lnTo>
                  <a:lnTo>
                    <a:pt x="1025" y="2074"/>
                  </a:lnTo>
                  <a:lnTo>
                    <a:pt x="1020" y="2074"/>
                  </a:lnTo>
                  <a:lnTo>
                    <a:pt x="1016" y="2074"/>
                  </a:lnTo>
                  <a:lnTo>
                    <a:pt x="1012" y="2074"/>
                  </a:lnTo>
                  <a:lnTo>
                    <a:pt x="1003" y="2079"/>
                  </a:lnTo>
                  <a:lnTo>
                    <a:pt x="999" y="2083"/>
                  </a:lnTo>
                  <a:lnTo>
                    <a:pt x="995" y="2087"/>
                  </a:lnTo>
                  <a:lnTo>
                    <a:pt x="991" y="2091"/>
                  </a:lnTo>
                  <a:lnTo>
                    <a:pt x="982" y="2096"/>
                  </a:lnTo>
                  <a:lnTo>
                    <a:pt x="982" y="2100"/>
                  </a:lnTo>
                  <a:lnTo>
                    <a:pt x="978" y="2104"/>
                  </a:lnTo>
                  <a:lnTo>
                    <a:pt x="974" y="2104"/>
                  </a:lnTo>
                  <a:lnTo>
                    <a:pt x="974" y="2108"/>
                  </a:lnTo>
                  <a:lnTo>
                    <a:pt x="970" y="2112"/>
                  </a:lnTo>
                  <a:lnTo>
                    <a:pt x="970" y="2117"/>
                  </a:lnTo>
                  <a:lnTo>
                    <a:pt x="970" y="2112"/>
                  </a:lnTo>
                  <a:lnTo>
                    <a:pt x="965" y="2112"/>
                  </a:lnTo>
                  <a:lnTo>
                    <a:pt x="957" y="2108"/>
                  </a:lnTo>
                  <a:lnTo>
                    <a:pt x="953" y="2108"/>
                  </a:lnTo>
                  <a:lnTo>
                    <a:pt x="936" y="2104"/>
                  </a:lnTo>
                  <a:lnTo>
                    <a:pt x="902" y="2096"/>
                  </a:lnTo>
                  <a:lnTo>
                    <a:pt x="885" y="2091"/>
                  </a:lnTo>
                  <a:lnTo>
                    <a:pt x="876" y="2091"/>
                  </a:lnTo>
                  <a:lnTo>
                    <a:pt x="864" y="2087"/>
                  </a:lnTo>
                  <a:lnTo>
                    <a:pt x="855" y="2083"/>
                  </a:lnTo>
                  <a:lnTo>
                    <a:pt x="843" y="2079"/>
                  </a:lnTo>
                  <a:lnTo>
                    <a:pt x="800" y="2062"/>
                  </a:lnTo>
                  <a:lnTo>
                    <a:pt x="788" y="2057"/>
                  </a:lnTo>
                  <a:lnTo>
                    <a:pt x="783" y="2053"/>
                  </a:lnTo>
                  <a:lnTo>
                    <a:pt x="775" y="2053"/>
                  </a:lnTo>
                  <a:lnTo>
                    <a:pt x="771" y="2049"/>
                  </a:lnTo>
                  <a:lnTo>
                    <a:pt x="762" y="2049"/>
                  </a:lnTo>
                  <a:lnTo>
                    <a:pt x="754" y="2049"/>
                  </a:lnTo>
                  <a:lnTo>
                    <a:pt x="745" y="2049"/>
                  </a:lnTo>
                  <a:lnTo>
                    <a:pt x="741" y="2045"/>
                  </a:lnTo>
                  <a:lnTo>
                    <a:pt x="732" y="2045"/>
                  </a:lnTo>
                  <a:lnTo>
                    <a:pt x="707" y="2045"/>
                  </a:lnTo>
                  <a:lnTo>
                    <a:pt x="699" y="2045"/>
                  </a:lnTo>
                  <a:lnTo>
                    <a:pt x="690" y="2040"/>
                  </a:lnTo>
                  <a:lnTo>
                    <a:pt x="686" y="2040"/>
                  </a:lnTo>
                  <a:lnTo>
                    <a:pt x="677" y="2040"/>
                  </a:lnTo>
                  <a:lnTo>
                    <a:pt x="673" y="2036"/>
                  </a:lnTo>
                  <a:lnTo>
                    <a:pt x="665" y="2036"/>
                  </a:lnTo>
                  <a:lnTo>
                    <a:pt x="661" y="2032"/>
                  </a:lnTo>
                  <a:lnTo>
                    <a:pt x="652" y="2032"/>
                  </a:lnTo>
                  <a:lnTo>
                    <a:pt x="648" y="2028"/>
                  </a:lnTo>
                  <a:lnTo>
                    <a:pt x="639" y="2024"/>
                  </a:lnTo>
                  <a:lnTo>
                    <a:pt x="627" y="2019"/>
                  </a:lnTo>
                  <a:lnTo>
                    <a:pt x="618" y="2015"/>
                  </a:lnTo>
                  <a:lnTo>
                    <a:pt x="601" y="2007"/>
                  </a:lnTo>
                  <a:lnTo>
                    <a:pt x="563" y="1981"/>
                  </a:lnTo>
                  <a:lnTo>
                    <a:pt x="546" y="1973"/>
                  </a:lnTo>
                  <a:lnTo>
                    <a:pt x="534" y="1968"/>
                  </a:lnTo>
                  <a:lnTo>
                    <a:pt x="529" y="1964"/>
                  </a:lnTo>
                  <a:lnTo>
                    <a:pt x="521" y="1960"/>
                  </a:lnTo>
                  <a:lnTo>
                    <a:pt x="517" y="1960"/>
                  </a:lnTo>
                  <a:lnTo>
                    <a:pt x="508" y="1956"/>
                  </a:lnTo>
                  <a:lnTo>
                    <a:pt x="500" y="1956"/>
                  </a:lnTo>
                  <a:lnTo>
                    <a:pt x="495" y="1952"/>
                  </a:lnTo>
                  <a:lnTo>
                    <a:pt x="487" y="1952"/>
                  </a:lnTo>
                  <a:lnTo>
                    <a:pt x="483" y="1952"/>
                  </a:lnTo>
                  <a:lnTo>
                    <a:pt x="474" y="1952"/>
                  </a:lnTo>
                  <a:lnTo>
                    <a:pt x="462" y="1947"/>
                  </a:lnTo>
                  <a:lnTo>
                    <a:pt x="440" y="1947"/>
                  </a:lnTo>
                  <a:lnTo>
                    <a:pt x="423" y="1947"/>
                  </a:lnTo>
                  <a:lnTo>
                    <a:pt x="419" y="1947"/>
                  </a:lnTo>
                  <a:lnTo>
                    <a:pt x="411" y="1947"/>
                  </a:lnTo>
                  <a:lnTo>
                    <a:pt x="407" y="1943"/>
                  </a:lnTo>
                  <a:lnTo>
                    <a:pt x="398" y="1943"/>
                  </a:lnTo>
                  <a:lnTo>
                    <a:pt x="394" y="1939"/>
                  </a:lnTo>
                  <a:lnTo>
                    <a:pt x="385" y="1939"/>
                  </a:lnTo>
                  <a:lnTo>
                    <a:pt x="381" y="1935"/>
                  </a:lnTo>
                  <a:lnTo>
                    <a:pt x="377" y="1935"/>
                  </a:lnTo>
                  <a:lnTo>
                    <a:pt x="368" y="1930"/>
                  </a:lnTo>
                  <a:lnTo>
                    <a:pt x="364" y="1926"/>
                  </a:lnTo>
                  <a:lnTo>
                    <a:pt x="360" y="1922"/>
                  </a:lnTo>
                  <a:lnTo>
                    <a:pt x="356" y="1913"/>
                  </a:lnTo>
                  <a:lnTo>
                    <a:pt x="351" y="1909"/>
                  </a:lnTo>
                  <a:lnTo>
                    <a:pt x="347" y="1905"/>
                  </a:lnTo>
                  <a:lnTo>
                    <a:pt x="343" y="1897"/>
                  </a:lnTo>
                  <a:lnTo>
                    <a:pt x="339" y="1888"/>
                  </a:lnTo>
                  <a:lnTo>
                    <a:pt x="339" y="1884"/>
                  </a:lnTo>
                  <a:lnTo>
                    <a:pt x="330" y="1863"/>
                  </a:lnTo>
                  <a:lnTo>
                    <a:pt x="326" y="1854"/>
                  </a:lnTo>
                  <a:lnTo>
                    <a:pt x="326" y="1850"/>
                  </a:lnTo>
                  <a:lnTo>
                    <a:pt x="322" y="1846"/>
                  </a:lnTo>
                  <a:lnTo>
                    <a:pt x="318" y="1841"/>
                  </a:lnTo>
                  <a:lnTo>
                    <a:pt x="313" y="1833"/>
                  </a:lnTo>
                  <a:lnTo>
                    <a:pt x="309" y="1825"/>
                  </a:lnTo>
                  <a:lnTo>
                    <a:pt x="305" y="1820"/>
                  </a:lnTo>
                  <a:lnTo>
                    <a:pt x="301" y="1816"/>
                  </a:lnTo>
                  <a:lnTo>
                    <a:pt x="292" y="1812"/>
                  </a:lnTo>
                  <a:lnTo>
                    <a:pt x="288" y="1808"/>
                  </a:lnTo>
                  <a:lnTo>
                    <a:pt x="280" y="1803"/>
                  </a:lnTo>
                  <a:lnTo>
                    <a:pt x="271" y="1799"/>
                  </a:lnTo>
                  <a:lnTo>
                    <a:pt x="267" y="1791"/>
                  </a:lnTo>
                  <a:lnTo>
                    <a:pt x="263" y="1786"/>
                  </a:lnTo>
                  <a:lnTo>
                    <a:pt x="254" y="1782"/>
                  </a:lnTo>
                  <a:lnTo>
                    <a:pt x="250" y="1774"/>
                  </a:lnTo>
                  <a:lnTo>
                    <a:pt x="250" y="1770"/>
                  </a:lnTo>
                  <a:lnTo>
                    <a:pt x="246" y="1765"/>
                  </a:lnTo>
                  <a:lnTo>
                    <a:pt x="246" y="1757"/>
                  </a:lnTo>
                  <a:lnTo>
                    <a:pt x="241" y="1753"/>
                  </a:lnTo>
                  <a:lnTo>
                    <a:pt x="241" y="1744"/>
                  </a:lnTo>
                  <a:lnTo>
                    <a:pt x="241" y="1740"/>
                  </a:lnTo>
                  <a:lnTo>
                    <a:pt x="241" y="1731"/>
                  </a:lnTo>
                  <a:lnTo>
                    <a:pt x="241" y="1723"/>
                  </a:lnTo>
                  <a:lnTo>
                    <a:pt x="241" y="1714"/>
                  </a:lnTo>
                  <a:lnTo>
                    <a:pt x="246" y="1710"/>
                  </a:lnTo>
                  <a:lnTo>
                    <a:pt x="250" y="1702"/>
                  </a:lnTo>
                  <a:lnTo>
                    <a:pt x="254" y="1693"/>
                  </a:lnTo>
                  <a:lnTo>
                    <a:pt x="258" y="1689"/>
                  </a:lnTo>
                  <a:lnTo>
                    <a:pt x="263" y="1681"/>
                  </a:lnTo>
                  <a:lnTo>
                    <a:pt x="267" y="1676"/>
                  </a:lnTo>
                  <a:lnTo>
                    <a:pt x="280" y="1659"/>
                  </a:lnTo>
                  <a:lnTo>
                    <a:pt x="284" y="1655"/>
                  </a:lnTo>
                  <a:lnTo>
                    <a:pt x="288" y="1647"/>
                  </a:lnTo>
                  <a:lnTo>
                    <a:pt x="292" y="1642"/>
                  </a:lnTo>
                  <a:lnTo>
                    <a:pt x="296" y="1634"/>
                  </a:lnTo>
                  <a:lnTo>
                    <a:pt x="301" y="1630"/>
                  </a:lnTo>
                  <a:lnTo>
                    <a:pt x="301" y="1626"/>
                  </a:lnTo>
                  <a:lnTo>
                    <a:pt x="301" y="1617"/>
                  </a:lnTo>
                  <a:lnTo>
                    <a:pt x="301" y="1609"/>
                  </a:lnTo>
                  <a:lnTo>
                    <a:pt x="301" y="1604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296" y="1587"/>
                  </a:lnTo>
                  <a:lnTo>
                    <a:pt x="296" y="1579"/>
                  </a:lnTo>
                  <a:lnTo>
                    <a:pt x="292" y="1571"/>
                  </a:lnTo>
                  <a:lnTo>
                    <a:pt x="288" y="1562"/>
                  </a:lnTo>
                  <a:lnTo>
                    <a:pt x="280" y="1545"/>
                  </a:lnTo>
                  <a:lnTo>
                    <a:pt x="275" y="1541"/>
                  </a:lnTo>
                  <a:lnTo>
                    <a:pt x="275" y="1537"/>
                  </a:lnTo>
                  <a:lnTo>
                    <a:pt x="271" y="1532"/>
                  </a:lnTo>
                  <a:lnTo>
                    <a:pt x="271" y="1528"/>
                  </a:lnTo>
                  <a:lnTo>
                    <a:pt x="267" y="1520"/>
                  </a:lnTo>
                  <a:lnTo>
                    <a:pt x="267" y="1511"/>
                  </a:lnTo>
                  <a:lnTo>
                    <a:pt x="267" y="1507"/>
                  </a:lnTo>
                  <a:lnTo>
                    <a:pt x="263" y="1482"/>
                  </a:lnTo>
                  <a:lnTo>
                    <a:pt x="263" y="1477"/>
                  </a:lnTo>
                  <a:lnTo>
                    <a:pt x="258" y="1469"/>
                  </a:lnTo>
                  <a:lnTo>
                    <a:pt x="258" y="1460"/>
                  </a:lnTo>
                  <a:lnTo>
                    <a:pt x="254" y="1456"/>
                  </a:lnTo>
                  <a:lnTo>
                    <a:pt x="254" y="1452"/>
                  </a:lnTo>
                  <a:lnTo>
                    <a:pt x="250" y="1448"/>
                  </a:lnTo>
                  <a:lnTo>
                    <a:pt x="246" y="1439"/>
                  </a:lnTo>
                  <a:lnTo>
                    <a:pt x="241" y="1435"/>
                  </a:lnTo>
                  <a:lnTo>
                    <a:pt x="233" y="1427"/>
                  </a:lnTo>
                  <a:lnTo>
                    <a:pt x="229" y="1422"/>
                  </a:lnTo>
                  <a:lnTo>
                    <a:pt x="220" y="1418"/>
                  </a:lnTo>
                  <a:lnTo>
                    <a:pt x="216" y="1414"/>
                  </a:lnTo>
                  <a:lnTo>
                    <a:pt x="195" y="1401"/>
                  </a:lnTo>
                  <a:lnTo>
                    <a:pt x="186" y="1397"/>
                  </a:lnTo>
                  <a:lnTo>
                    <a:pt x="182" y="1393"/>
                  </a:lnTo>
                  <a:lnTo>
                    <a:pt x="178" y="1388"/>
                  </a:lnTo>
                  <a:lnTo>
                    <a:pt x="174" y="1384"/>
                  </a:lnTo>
                  <a:lnTo>
                    <a:pt x="169" y="1376"/>
                  </a:lnTo>
                  <a:lnTo>
                    <a:pt x="165" y="1372"/>
                  </a:lnTo>
                  <a:lnTo>
                    <a:pt x="165" y="1363"/>
                  </a:lnTo>
                  <a:lnTo>
                    <a:pt x="165" y="1355"/>
                  </a:lnTo>
                  <a:lnTo>
                    <a:pt x="165" y="1346"/>
                  </a:lnTo>
                  <a:lnTo>
                    <a:pt x="165" y="1342"/>
                  </a:lnTo>
                  <a:lnTo>
                    <a:pt x="165" y="1333"/>
                  </a:lnTo>
                  <a:lnTo>
                    <a:pt x="169" y="1312"/>
                  </a:lnTo>
                  <a:lnTo>
                    <a:pt x="169" y="1304"/>
                  </a:lnTo>
                  <a:lnTo>
                    <a:pt x="169" y="1300"/>
                  </a:lnTo>
                  <a:lnTo>
                    <a:pt x="169" y="1291"/>
                  </a:lnTo>
                  <a:lnTo>
                    <a:pt x="169" y="1287"/>
                  </a:lnTo>
                  <a:lnTo>
                    <a:pt x="169" y="1278"/>
                  </a:lnTo>
                  <a:lnTo>
                    <a:pt x="169" y="1266"/>
                  </a:lnTo>
                  <a:lnTo>
                    <a:pt x="169" y="1257"/>
                  </a:lnTo>
                  <a:lnTo>
                    <a:pt x="165" y="1253"/>
                  </a:lnTo>
                  <a:lnTo>
                    <a:pt x="161" y="1245"/>
                  </a:lnTo>
                  <a:lnTo>
                    <a:pt x="157" y="1232"/>
                  </a:lnTo>
                  <a:lnTo>
                    <a:pt x="153" y="1223"/>
                  </a:lnTo>
                  <a:lnTo>
                    <a:pt x="148" y="1211"/>
                  </a:lnTo>
                  <a:lnTo>
                    <a:pt x="144" y="1202"/>
                  </a:lnTo>
                  <a:lnTo>
                    <a:pt x="140" y="1194"/>
                  </a:lnTo>
                  <a:lnTo>
                    <a:pt x="131" y="1185"/>
                  </a:lnTo>
                  <a:lnTo>
                    <a:pt x="127" y="1177"/>
                  </a:lnTo>
                  <a:lnTo>
                    <a:pt x="131" y="1177"/>
                  </a:lnTo>
                  <a:lnTo>
                    <a:pt x="153" y="1177"/>
                  </a:lnTo>
                  <a:lnTo>
                    <a:pt x="157" y="1177"/>
                  </a:lnTo>
                  <a:lnTo>
                    <a:pt x="169" y="1177"/>
                  </a:lnTo>
                  <a:lnTo>
                    <a:pt x="191" y="1177"/>
                  </a:lnTo>
                  <a:lnTo>
                    <a:pt x="224" y="1177"/>
                  </a:lnTo>
                  <a:lnTo>
                    <a:pt x="229" y="1177"/>
                  </a:lnTo>
                  <a:lnTo>
                    <a:pt x="237" y="1177"/>
                  </a:lnTo>
                  <a:lnTo>
                    <a:pt x="246" y="1177"/>
                  </a:lnTo>
                  <a:lnTo>
                    <a:pt x="250" y="1177"/>
                  </a:lnTo>
                  <a:lnTo>
                    <a:pt x="254" y="1181"/>
                  </a:lnTo>
                  <a:lnTo>
                    <a:pt x="263" y="1181"/>
                  </a:lnTo>
                  <a:lnTo>
                    <a:pt x="267" y="1185"/>
                  </a:lnTo>
                  <a:lnTo>
                    <a:pt x="275" y="1189"/>
                  </a:lnTo>
                  <a:lnTo>
                    <a:pt x="280" y="1194"/>
                  </a:lnTo>
                  <a:lnTo>
                    <a:pt x="284" y="1198"/>
                  </a:lnTo>
                  <a:lnTo>
                    <a:pt x="288" y="1202"/>
                  </a:lnTo>
                  <a:lnTo>
                    <a:pt x="292" y="1206"/>
                  </a:lnTo>
                  <a:lnTo>
                    <a:pt x="292" y="1211"/>
                  </a:lnTo>
                  <a:lnTo>
                    <a:pt x="296" y="1215"/>
                  </a:lnTo>
                  <a:lnTo>
                    <a:pt x="296" y="1219"/>
                  </a:lnTo>
                  <a:lnTo>
                    <a:pt x="296" y="1223"/>
                  </a:lnTo>
                  <a:lnTo>
                    <a:pt x="301" y="1228"/>
                  </a:lnTo>
                  <a:lnTo>
                    <a:pt x="301" y="1236"/>
                  </a:lnTo>
                  <a:lnTo>
                    <a:pt x="305" y="1240"/>
                  </a:lnTo>
                  <a:lnTo>
                    <a:pt x="305" y="1253"/>
                  </a:lnTo>
                  <a:lnTo>
                    <a:pt x="305" y="1257"/>
                  </a:lnTo>
                  <a:lnTo>
                    <a:pt x="305" y="1266"/>
                  </a:lnTo>
                  <a:lnTo>
                    <a:pt x="305" y="1287"/>
                  </a:lnTo>
                  <a:lnTo>
                    <a:pt x="309" y="1295"/>
                  </a:lnTo>
                  <a:lnTo>
                    <a:pt x="309" y="1300"/>
                  </a:lnTo>
                  <a:lnTo>
                    <a:pt x="309" y="1308"/>
                  </a:lnTo>
                  <a:lnTo>
                    <a:pt x="309" y="1312"/>
                  </a:lnTo>
                  <a:lnTo>
                    <a:pt x="313" y="1316"/>
                  </a:lnTo>
                  <a:lnTo>
                    <a:pt x="318" y="1321"/>
                  </a:lnTo>
                  <a:lnTo>
                    <a:pt x="322" y="1321"/>
                  </a:lnTo>
                  <a:lnTo>
                    <a:pt x="326" y="1321"/>
                  </a:lnTo>
                  <a:lnTo>
                    <a:pt x="330" y="1325"/>
                  </a:lnTo>
                  <a:lnTo>
                    <a:pt x="335" y="1325"/>
                  </a:lnTo>
                  <a:lnTo>
                    <a:pt x="351" y="1321"/>
                  </a:lnTo>
                  <a:lnTo>
                    <a:pt x="364" y="1321"/>
                  </a:lnTo>
                  <a:lnTo>
                    <a:pt x="377" y="1321"/>
                  </a:lnTo>
                  <a:lnTo>
                    <a:pt x="390" y="1321"/>
                  </a:lnTo>
                  <a:lnTo>
                    <a:pt x="394" y="1321"/>
                  </a:lnTo>
                  <a:lnTo>
                    <a:pt x="398" y="1316"/>
                  </a:lnTo>
                  <a:lnTo>
                    <a:pt x="415" y="1308"/>
                  </a:lnTo>
                  <a:lnTo>
                    <a:pt x="423" y="1308"/>
                  </a:lnTo>
                  <a:lnTo>
                    <a:pt x="428" y="1308"/>
                  </a:lnTo>
                  <a:lnTo>
                    <a:pt x="432" y="1308"/>
                  </a:lnTo>
                  <a:lnTo>
                    <a:pt x="440" y="1308"/>
                  </a:lnTo>
                  <a:lnTo>
                    <a:pt x="445" y="1308"/>
                  </a:lnTo>
                  <a:lnTo>
                    <a:pt x="449" y="1312"/>
                  </a:lnTo>
                  <a:lnTo>
                    <a:pt x="453" y="1316"/>
                  </a:lnTo>
                  <a:lnTo>
                    <a:pt x="457" y="1321"/>
                  </a:lnTo>
                  <a:lnTo>
                    <a:pt x="462" y="1321"/>
                  </a:lnTo>
                  <a:lnTo>
                    <a:pt x="466" y="1325"/>
                  </a:lnTo>
                  <a:lnTo>
                    <a:pt x="474" y="1333"/>
                  </a:lnTo>
                  <a:lnTo>
                    <a:pt x="478" y="1338"/>
                  </a:lnTo>
                  <a:lnTo>
                    <a:pt x="483" y="1338"/>
                  </a:lnTo>
                  <a:lnTo>
                    <a:pt x="483" y="1342"/>
                  </a:lnTo>
                  <a:lnTo>
                    <a:pt x="487" y="1342"/>
                  </a:lnTo>
                  <a:lnTo>
                    <a:pt x="491" y="1346"/>
                  </a:lnTo>
                  <a:lnTo>
                    <a:pt x="517" y="1350"/>
                  </a:lnTo>
                  <a:lnTo>
                    <a:pt x="525" y="1350"/>
                  </a:lnTo>
                  <a:lnTo>
                    <a:pt x="529" y="1355"/>
                  </a:lnTo>
                  <a:lnTo>
                    <a:pt x="534" y="1355"/>
                  </a:lnTo>
                  <a:lnTo>
                    <a:pt x="538" y="1350"/>
                  </a:lnTo>
                  <a:lnTo>
                    <a:pt x="542" y="1350"/>
                  </a:lnTo>
                  <a:lnTo>
                    <a:pt x="546" y="1350"/>
                  </a:lnTo>
                  <a:lnTo>
                    <a:pt x="550" y="1346"/>
                  </a:lnTo>
                  <a:lnTo>
                    <a:pt x="555" y="1342"/>
                  </a:lnTo>
                  <a:lnTo>
                    <a:pt x="555" y="1338"/>
                  </a:lnTo>
                  <a:lnTo>
                    <a:pt x="555" y="1333"/>
                  </a:lnTo>
                  <a:lnTo>
                    <a:pt x="555" y="1325"/>
                  </a:lnTo>
                  <a:lnTo>
                    <a:pt x="559" y="1321"/>
                  </a:lnTo>
                  <a:lnTo>
                    <a:pt x="559" y="1312"/>
                  </a:lnTo>
                  <a:lnTo>
                    <a:pt x="567" y="1295"/>
                  </a:lnTo>
                  <a:lnTo>
                    <a:pt x="567" y="1287"/>
                  </a:lnTo>
                  <a:lnTo>
                    <a:pt x="567" y="1283"/>
                  </a:lnTo>
                  <a:lnTo>
                    <a:pt x="567" y="1278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6"/>
                  </a:lnTo>
                  <a:lnTo>
                    <a:pt x="563" y="1261"/>
                  </a:lnTo>
                  <a:lnTo>
                    <a:pt x="555" y="1245"/>
                  </a:lnTo>
                  <a:lnTo>
                    <a:pt x="550" y="1236"/>
                  </a:lnTo>
                  <a:lnTo>
                    <a:pt x="542" y="1219"/>
                  </a:lnTo>
                  <a:lnTo>
                    <a:pt x="542" y="1215"/>
                  </a:lnTo>
                  <a:lnTo>
                    <a:pt x="538" y="1211"/>
                  </a:lnTo>
                  <a:lnTo>
                    <a:pt x="534" y="1202"/>
                  </a:lnTo>
                  <a:lnTo>
                    <a:pt x="534" y="1194"/>
                  </a:lnTo>
                  <a:lnTo>
                    <a:pt x="529" y="1185"/>
                  </a:lnTo>
                  <a:lnTo>
                    <a:pt x="529" y="1181"/>
                  </a:lnTo>
                  <a:lnTo>
                    <a:pt x="525" y="1177"/>
                  </a:lnTo>
                  <a:lnTo>
                    <a:pt x="521" y="1168"/>
                  </a:lnTo>
                  <a:lnTo>
                    <a:pt x="517" y="1164"/>
                  </a:lnTo>
                  <a:lnTo>
                    <a:pt x="512" y="1164"/>
                  </a:lnTo>
                  <a:lnTo>
                    <a:pt x="508" y="1156"/>
                  </a:lnTo>
                  <a:lnTo>
                    <a:pt x="504" y="1151"/>
                  </a:lnTo>
                  <a:lnTo>
                    <a:pt x="500" y="1151"/>
                  </a:lnTo>
                  <a:lnTo>
                    <a:pt x="500" y="1147"/>
                  </a:lnTo>
                  <a:lnTo>
                    <a:pt x="495" y="1147"/>
                  </a:lnTo>
                  <a:lnTo>
                    <a:pt x="491" y="1147"/>
                  </a:lnTo>
                  <a:lnTo>
                    <a:pt x="487" y="1143"/>
                  </a:lnTo>
                  <a:lnTo>
                    <a:pt x="474" y="1143"/>
                  </a:lnTo>
                  <a:lnTo>
                    <a:pt x="470" y="1139"/>
                  </a:lnTo>
                  <a:lnTo>
                    <a:pt x="466" y="1139"/>
                  </a:lnTo>
                  <a:lnTo>
                    <a:pt x="462" y="1134"/>
                  </a:lnTo>
                  <a:lnTo>
                    <a:pt x="457" y="1130"/>
                  </a:lnTo>
                  <a:lnTo>
                    <a:pt x="457" y="1126"/>
                  </a:lnTo>
                  <a:lnTo>
                    <a:pt x="453" y="1126"/>
                  </a:lnTo>
                  <a:lnTo>
                    <a:pt x="453" y="1122"/>
                  </a:lnTo>
                  <a:lnTo>
                    <a:pt x="453" y="1118"/>
                  </a:lnTo>
                  <a:lnTo>
                    <a:pt x="449" y="1113"/>
                  </a:lnTo>
                  <a:lnTo>
                    <a:pt x="449" y="1105"/>
                  </a:lnTo>
                  <a:lnTo>
                    <a:pt x="449" y="1096"/>
                  </a:lnTo>
                  <a:lnTo>
                    <a:pt x="449" y="1088"/>
                  </a:lnTo>
                  <a:lnTo>
                    <a:pt x="449" y="1079"/>
                  </a:lnTo>
                  <a:lnTo>
                    <a:pt x="445" y="1062"/>
                  </a:lnTo>
                  <a:lnTo>
                    <a:pt x="445" y="1054"/>
                  </a:lnTo>
                  <a:lnTo>
                    <a:pt x="445" y="1050"/>
                  </a:lnTo>
                  <a:lnTo>
                    <a:pt x="445" y="1041"/>
                  </a:lnTo>
                  <a:lnTo>
                    <a:pt x="445" y="1033"/>
                  </a:lnTo>
                  <a:lnTo>
                    <a:pt x="445" y="1029"/>
                  </a:lnTo>
                  <a:lnTo>
                    <a:pt x="445" y="1020"/>
                  </a:lnTo>
                  <a:lnTo>
                    <a:pt x="445" y="1016"/>
                  </a:lnTo>
                  <a:lnTo>
                    <a:pt x="449" y="1003"/>
                  </a:lnTo>
                  <a:lnTo>
                    <a:pt x="453" y="991"/>
                  </a:lnTo>
                  <a:lnTo>
                    <a:pt x="453" y="982"/>
                  </a:lnTo>
                  <a:lnTo>
                    <a:pt x="457" y="978"/>
                  </a:lnTo>
                  <a:lnTo>
                    <a:pt x="457" y="974"/>
                  </a:lnTo>
                  <a:lnTo>
                    <a:pt x="457" y="969"/>
                  </a:lnTo>
                  <a:lnTo>
                    <a:pt x="462" y="965"/>
                  </a:lnTo>
                  <a:lnTo>
                    <a:pt x="470" y="952"/>
                  </a:lnTo>
                  <a:lnTo>
                    <a:pt x="470" y="948"/>
                  </a:lnTo>
                  <a:lnTo>
                    <a:pt x="474" y="944"/>
                  </a:lnTo>
                  <a:lnTo>
                    <a:pt x="474" y="940"/>
                  </a:lnTo>
                  <a:lnTo>
                    <a:pt x="474" y="935"/>
                  </a:lnTo>
                  <a:lnTo>
                    <a:pt x="474" y="931"/>
                  </a:lnTo>
                  <a:lnTo>
                    <a:pt x="474" y="927"/>
                  </a:lnTo>
                  <a:lnTo>
                    <a:pt x="474" y="923"/>
                  </a:lnTo>
                  <a:lnTo>
                    <a:pt x="474" y="906"/>
                  </a:lnTo>
                  <a:lnTo>
                    <a:pt x="474" y="897"/>
                  </a:lnTo>
                  <a:lnTo>
                    <a:pt x="474" y="872"/>
                  </a:lnTo>
                  <a:lnTo>
                    <a:pt x="474" y="863"/>
                  </a:lnTo>
                  <a:lnTo>
                    <a:pt x="474" y="859"/>
                  </a:lnTo>
                  <a:lnTo>
                    <a:pt x="474" y="851"/>
                  </a:lnTo>
                  <a:lnTo>
                    <a:pt x="470" y="847"/>
                  </a:lnTo>
                  <a:lnTo>
                    <a:pt x="470" y="842"/>
                  </a:lnTo>
                  <a:lnTo>
                    <a:pt x="470" y="838"/>
                  </a:lnTo>
                  <a:lnTo>
                    <a:pt x="466" y="830"/>
                  </a:lnTo>
                  <a:lnTo>
                    <a:pt x="462" y="825"/>
                  </a:lnTo>
                  <a:lnTo>
                    <a:pt x="457" y="821"/>
                  </a:lnTo>
                  <a:lnTo>
                    <a:pt x="449" y="821"/>
                  </a:lnTo>
                  <a:lnTo>
                    <a:pt x="440" y="817"/>
                  </a:lnTo>
                  <a:lnTo>
                    <a:pt x="436" y="817"/>
                  </a:lnTo>
                  <a:lnTo>
                    <a:pt x="432" y="817"/>
                  </a:lnTo>
                  <a:lnTo>
                    <a:pt x="428" y="813"/>
                  </a:lnTo>
                  <a:lnTo>
                    <a:pt x="423" y="813"/>
                  </a:lnTo>
                  <a:lnTo>
                    <a:pt x="423" y="808"/>
                  </a:lnTo>
                  <a:lnTo>
                    <a:pt x="419" y="808"/>
                  </a:lnTo>
                  <a:lnTo>
                    <a:pt x="419" y="804"/>
                  </a:lnTo>
                  <a:lnTo>
                    <a:pt x="411" y="796"/>
                  </a:lnTo>
                  <a:lnTo>
                    <a:pt x="407" y="792"/>
                  </a:lnTo>
                  <a:lnTo>
                    <a:pt x="407" y="787"/>
                  </a:lnTo>
                  <a:lnTo>
                    <a:pt x="402" y="787"/>
                  </a:lnTo>
                  <a:lnTo>
                    <a:pt x="398" y="787"/>
                  </a:lnTo>
                  <a:lnTo>
                    <a:pt x="394" y="787"/>
                  </a:lnTo>
                  <a:lnTo>
                    <a:pt x="390" y="787"/>
                  </a:lnTo>
                  <a:lnTo>
                    <a:pt x="385" y="792"/>
                  </a:lnTo>
                  <a:lnTo>
                    <a:pt x="377" y="792"/>
                  </a:lnTo>
                  <a:lnTo>
                    <a:pt x="373" y="796"/>
                  </a:lnTo>
                  <a:lnTo>
                    <a:pt x="360" y="800"/>
                  </a:lnTo>
                  <a:lnTo>
                    <a:pt x="343" y="808"/>
                  </a:lnTo>
                  <a:lnTo>
                    <a:pt x="322" y="821"/>
                  </a:lnTo>
                  <a:lnTo>
                    <a:pt x="296" y="838"/>
                  </a:lnTo>
                  <a:lnTo>
                    <a:pt x="271" y="851"/>
                  </a:lnTo>
                  <a:lnTo>
                    <a:pt x="263" y="855"/>
                  </a:lnTo>
                  <a:lnTo>
                    <a:pt x="258" y="855"/>
                  </a:lnTo>
                  <a:lnTo>
                    <a:pt x="254" y="859"/>
                  </a:lnTo>
                  <a:lnTo>
                    <a:pt x="246" y="859"/>
                  </a:lnTo>
                  <a:lnTo>
                    <a:pt x="241" y="863"/>
                  </a:lnTo>
                  <a:lnTo>
                    <a:pt x="233" y="863"/>
                  </a:lnTo>
                  <a:lnTo>
                    <a:pt x="229" y="863"/>
                  </a:lnTo>
                  <a:lnTo>
                    <a:pt x="220" y="863"/>
                  </a:lnTo>
                  <a:lnTo>
                    <a:pt x="216" y="863"/>
                  </a:lnTo>
                  <a:lnTo>
                    <a:pt x="186" y="859"/>
                  </a:lnTo>
                  <a:lnTo>
                    <a:pt x="178" y="859"/>
                  </a:lnTo>
                  <a:lnTo>
                    <a:pt x="169" y="859"/>
                  </a:lnTo>
                  <a:lnTo>
                    <a:pt x="161" y="859"/>
                  </a:lnTo>
                  <a:lnTo>
                    <a:pt x="157" y="859"/>
                  </a:lnTo>
                  <a:lnTo>
                    <a:pt x="153" y="863"/>
                  </a:lnTo>
                  <a:lnTo>
                    <a:pt x="148" y="863"/>
                  </a:lnTo>
                  <a:lnTo>
                    <a:pt x="144" y="863"/>
                  </a:lnTo>
                  <a:lnTo>
                    <a:pt x="140" y="868"/>
                  </a:lnTo>
                  <a:lnTo>
                    <a:pt x="123" y="876"/>
                  </a:lnTo>
                  <a:lnTo>
                    <a:pt x="114" y="880"/>
                  </a:lnTo>
                  <a:lnTo>
                    <a:pt x="106" y="885"/>
                  </a:lnTo>
                  <a:lnTo>
                    <a:pt x="102" y="885"/>
                  </a:lnTo>
                  <a:lnTo>
                    <a:pt x="102" y="889"/>
                  </a:lnTo>
                  <a:lnTo>
                    <a:pt x="97" y="876"/>
                  </a:lnTo>
                  <a:lnTo>
                    <a:pt x="93" y="863"/>
                  </a:lnTo>
                  <a:lnTo>
                    <a:pt x="85" y="851"/>
                  </a:lnTo>
                  <a:lnTo>
                    <a:pt x="81" y="842"/>
                  </a:lnTo>
                  <a:lnTo>
                    <a:pt x="76" y="834"/>
                  </a:lnTo>
                  <a:lnTo>
                    <a:pt x="72" y="830"/>
                  </a:lnTo>
                  <a:lnTo>
                    <a:pt x="51" y="800"/>
                  </a:lnTo>
                  <a:lnTo>
                    <a:pt x="42" y="783"/>
                  </a:lnTo>
                  <a:lnTo>
                    <a:pt x="34" y="770"/>
                  </a:lnTo>
                  <a:lnTo>
                    <a:pt x="21" y="749"/>
                  </a:lnTo>
                  <a:lnTo>
                    <a:pt x="17" y="741"/>
                  </a:lnTo>
                  <a:lnTo>
                    <a:pt x="13" y="732"/>
                  </a:lnTo>
                  <a:lnTo>
                    <a:pt x="13" y="728"/>
                  </a:lnTo>
                  <a:lnTo>
                    <a:pt x="9" y="720"/>
                  </a:lnTo>
                  <a:lnTo>
                    <a:pt x="4" y="711"/>
                  </a:lnTo>
                  <a:lnTo>
                    <a:pt x="4" y="707"/>
                  </a:lnTo>
                  <a:lnTo>
                    <a:pt x="4" y="703"/>
                  </a:lnTo>
                  <a:lnTo>
                    <a:pt x="0" y="690"/>
                  </a:lnTo>
                  <a:lnTo>
                    <a:pt x="0" y="686"/>
                  </a:lnTo>
                  <a:lnTo>
                    <a:pt x="0" y="681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2" name="Freeform 48"/>
            <p:cNvSpPr>
              <a:spLocks/>
            </p:cNvSpPr>
            <p:nvPr/>
          </p:nvSpPr>
          <p:spPr bwMode="auto">
            <a:xfrm>
              <a:off x="2568568" y="2310057"/>
              <a:ext cx="249025" cy="218072"/>
            </a:xfrm>
            <a:custGeom>
              <a:avLst/>
              <a:gdLst>
                <a:gd name="T0" fmla="*/ 42 w 783"/>
                <a:gd name="T1" fmla="*/ 317 h 690"/>
                <a:gd name="T2" fmla="*/ 89 w 783"/>
                <a:gd name="T3" fmla="*/ 313 h 690"/>
                <a:gd name="T4" fmla="*/ 127 w 783"/>
                <a:gd name="T5" fmla="*/ 330 h 690"/>
                <a:gd name="T6" fmla="*/ 153 w 783"/>
                <a:gd name="T7" fmla="*/ 330 h 690"/>
                <a:gd name="T8" fmla="*/ 195 w 783"/>
                <a:gd name="T9" fmla="*/ 309 h 690"/>
                <a:gd name="T10" fmla="*/ 233 w 783"/>
                <a:gd name="T11" fmla="*/ 317 h 690"/>
                <a:gd name="T12" fmla="*/ 254 w 783"/>
                <a:gd name="T13" fmla="*/ 309 h 690"/>
                <a:gd name="T14" fmla="*/ 250 w 783"/>
                <a:gd name="T15" fmla="*/ 288 h 690"/>
                <a:gd name="T16" fmla="*/ 229 w 783"/>
                <a:gd name="T17" fmla="*/ 266 h 690"/>
                <a:gd name="T18" fmla="*/ 225 w 783"/>
                <a:gd name="T19" fmla="*/ 228 h 690"/>
                <a:gd name="T20" fmla="*/ 212 w 783"/>
                <a:gd name="T21" fmla="*/ 207 h 690"/>
                <a:gd name="T22" fmla="*/ 165 w 783"/>
                <a:gd name="T23" fmla="*/ 169 h 690"/>
                <a:gd name="T24" fmla="*/ 148 w 783"/>
                <a:gd name="T25" fmla="*/ 144 h 690"/>
                <a:gd name="T26" fmla="*/ 169 w 783"/>
                <a:gd name="T27" fmla="*/ 118 h 690"/>
                <a:gd name="T28" fmla="*/ 263 w 783"/>
                <a:gd name="T29" fmla="*/ 63 h 690"/>
                <a:gd name="T30" fmla="*/ 360 w 783"/>
                <a:gd name="T31" fmla="*/ 17 h 690"/>
                <a:gd name="T32" fmla="*/ 394 w 783"/>
                <a:gd name="T33" fmla="*/ 25 h 690"/>
                <a:gd name="T34" fmla="*/ 428 w 783"/>
                <a:gd name="T35" fmla="*/ 59 h 690"/>
                <a:gd name="T36" fmla="*/ 453 w 783"/>
                <a:gd name="T37" fmla="*/ 55 h 690"/>
                <a:gd name="T38" fmla="*/ 474 w 783"/>
                <a:gd name="T39" fmla="*/ 42 h 690"/>
                <a:gd name="T40" fmla="*/ 517 w 783"/>
                <a:gd name="T41" fmla="*/ 4 h 690"/>
                <a:gd name="T42" fmla="*/ 542 w 783"/>
                <a:gd name="T43" fmla="*/ 4 h 690"/>
                <a:gd name="T44" fmla="*/ 572 w 783"/>
                <a:gd name="T45" fmla="*/ 42 h 690"/>
                <a:gd name="T46" fmla="*/ 601 w 783"/>
                <a:gd name="T47" fmla="*/ 72 h 690"/>
                <a:gd name="T48" fmla="*/ 631 w 783"/>
                <a:gd name="T49" fmla="*/ 84 h 690"/>
                <a:gd name="T50" fmla="*/ 677 w 783"/>
                <a:gd name="T51" fmla="*/ 84 h 690"/>
                <a:gd name="T52" fmla="*/ 707 w 783"/>
                <a:gd name="T53" fmla="*/ 63 h 690"/>
                <a:gd name="T54" fmla="*/ 728 w 783"/>
                <a:gd name="T55" fmla="*/ 55 h 690"/>
                <a:gd name="T56" fmla="*/ 724 w 783"/>
                <a:gd name="T57" fmla="*/ 89 h 690"/>
                <a:gd name="T58" fmla="*/ 694 w 783"/>
                <a:gd name="T59" fmla="*/ 101 h 690"/>
                <a:gd name="T60" fmla="*/ 652 w 783"/>
                <a:gd name="T61" fmla="*/ 131 h 690"/>
                <a:gd name="T62" fmla="*/ 610 w 783"/>
                <a:gd name="T63" fmla="*/ 169 h 690"/>
                <a:gd name="T64" fmla="*/ 614 w 783"/>
                <a:gd name="T65" fmla="*/ 194 h 690"/>
                <a:gd name="T66" fmla="*/ 661 w 783"/>
                <a:gd name="T67" fmla="*/ 207 h 690"/>
                <a:gd name="T68" fmla="*/ 686 w 783"/>
                <a:gd name="T69" fmla="*/ 228 h 690"/>
                <a:gd name="T70" fmla="*/ 707 w 783"/>
                <a:gd name="T71" fmla="*/ 245 h 690"/>
                <a:gd name="T72" fmla="*/ 749 w 783"/>
                <a:gd name="T73" fmla="*/ 271 h 690"/>
                <a:gd name="T74" fmla="*/ 783 w 783"/>
                <a:gd name="T75" fmla="*/ 300 h 690"/>
                <a:gd name="T76" fmla="*/ 766 w 783"/>
                <a:gd name="T77" fmla="*/ 317 h 690"/>
                <a:gd name="T78" fmla="*/ 703 w 783"/>
                <a:gd name="T79" fmla="*/ 330 h 690"/>
                <a:gd name="T80" fmla="*/ 639 w 783"/>
                <a:gd name="T81" fmla="*/ 355 h 690"/>
                <a:gd name="T82" fmla="*/ 631 w 783"/>
                <a:gd name="T83" fmla="*/ 377 h 690"/>
                <a:gd name="T84" fmla="*/ 627 w 783"/>
                <a:gd name="T85" fmla="*/ 410 h 690"/>
                <a:gd name="T86" fmla="*/ 610 w 783"/>
                <a:gd name="T87" fmla="*/ 461 h 690"/>
                <a:gd name="T88" fmla="*/ 610 w 783"/>
                <a:gd name="T89" fmla="*/ 487 h 690"/>
                <a:gd name="T90" fmla="*/ 635 w 783"/>
                <a:gd name="T91" fmla="*/ 525 h 690"/>
                <a:gd name="T92" fmla="*/ 639 w 783"/>
                <a:gd name="T93" fmla="*/ 550 h 690"/>
                <a:gd name="T94" fmla="*/ 606 w 783"/>
                <a:gd name="T95" fmla="*/ 597 h 690"/>
                <a:gd name="T96" fmla="*/ 495 w 783"/>
                <a:gd name="T97" fmla="*/ 660 h 690"/>
                <a:gd name="T98" fmla="*/ 436 w 783"/>
                <a:gd name="T99" fmla="*/ 690 h 690"/>
                <a:gd name="T100" fmla="*/ 415 w 783"/>
                <a:gd name="T101" fmla="*/ 677 h 690"/>
                <a:gd name="T102" fmla="*/ 390 w 783"/>
                <a:gd name="T103" fmla="*/ 643 h 690"/>
                <a:gd name="T104" fmla="*/ 352 w 783"/>
                <a:gd name="T105" fmla="*/ 643 h 690"/>
                <a:gd name="T106" fmla="*/ 313 w 783"/>
                <a:gd name="T107" fmla="*/ 631 h 690"/>
                <a:gd name="T108" fmla="*/ 254 w 783"/>
                <a:gd name="T109" fmla="*/ 601 h 690"/>
                <a:gd name="T110" fmla="*/ 225 w 783"/>
                <a:gd name="T111" fmla="*/ 588 h 690"/>
                <a:gd name="T112" fmla="*/ 157 w 783"/>
                <a:gd name="T113" fmla="*/ 537 h 690"/>
                <a:gd name="T114" fmla="*/ 123 w 783"/>
                <a:gd name="T115" fmla="*/ 499 h 690"/>
                <a:gd name="T116" fmla="*/ 76 w 783"/>
                <a:gd name="T117" fmla="*/ 440 h 690"/>
                <a:gd name="T118" fmla="*/ 59 w 783"/>
                <a:gd name="T119" fmla="*/ 410 h 690"/>
                <a:gd name="T120" fmla="*/ 42 w 783"/>
                <a:gd name="T121" fmla="*/ 385 h 690"/>
                <a:gd name="T122" fmla="*/ 0 w 783"/>
                <a:gd name="T123" fmla="*/ 322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3" h="690">
                  <a:moveTo>
                    <a:pt x="0" y="322"/>
                  </a:moveTo>
                  <a:lnTo>
                    <a:pt x="9" y="322"/>
                  </a:lnTo>
                  <a:lnTo>
                    <a:pt x="17" y="322"/>
                  </a:lnTo>
                  <a:lnTo>
                    <a:pt x="26" y="322"/>
                  </a:lnTo>
                  <a:lnTo>
                    <a:pt x="38" y="317"/>
                  </a:lnTo>
                  <a:lnTo>
                    <a:pt x="42" y="317"/>
                  </a:lnTo>
                  <a:lnTo>
                    <a:pt x="47" y="313"/>
                  </a:lnTo>
                  <a:lnTo>
                    <a:pt x="55" y="313"/>
                  </a:lnTo>
                  <a:lnTo>
                    <a:pt x="72" y="313"/>
                  </a:lnTo>
                  <a:lnTo>
                    <a:pt x="76" y="313"/>
                  </a:lnTo>
                  <a:lnTo>
                    <a:pt x="85" y="313"/>
                  </a:lnTo>
                  <a:lnTo>
                    <a:pt x="89" y="313"/>
                  </a:lnTo>
                  <a:lnTo>
                    <a:pt x="93" y="313"/>
                  </a:lnTo>
                  <a:lnTo>
                    <a:pt x="102" y="317"/>
                  </a:lnTo>
                  <a:lnTo>
                    <a:pt x="106" y="317"/>
                  </a:lnTo>
                  <a:lnTo>
                    <a:pt x="110" y="322"/>
                  </a:lnTo>
                  <a:lnTo>
                    <a:pt x="123" y="330"/>
                  </a:lnTo>
                  <a:lnTo>
                    <a:pt x="127" y="330"/>
                  </a:lnTo>
                  <a:lnTo>
                    <a:pt x="131" y="334"/>
                  </a:lnTo>
                  <a:lnTo>
                    <a:pt x="136" y="334"/>
                  </a:lnTo>
                  <a:lnTo>
                    <a:pt x="140" y="334"/>
                  </a:lnTo>
                  <a:lnTo>
                    <a:pt x="144" y="334"/>
                  </a:lnTo>
                  <a:lnTo>
                    <a:pt x="148" y="334"/>
                  </a:lnTo>
                  <a:lnTo>
                    <a:pt x="153" y="330"/>
                  </a:lnTo>
                  <a:lnTo>
                    <a:pt x="157" y="330"/>
                  </a:lnTo>
                  <a:lnTo>
                    <a:pt x="161" y="326"/>
                  </a:lnTo>
                  <a:lnTo>
                    <a:pt x="165" y="326"/>
                  </a:lnTo>
                  <a:lnTo>
                    <a:pt x="186" y="313"/>
                  </a:lnTo>
                  <a:lnTo>
                    <a:pt x="191" y="313"/>
                  </a:lnTo>
                  <a:lnTo>
                    <a:pt x="195" y="309"/>
                  </a:lnTo>
                  <a:lnTo>
                    <a:pt x="199" y="309"/>
                  </a:lnTo>
                  <a:lnTo>
                    <a:pt x="203" y="309"/>
                  </a:lnTo>
                  <a:lnTo>
                    <a:pt x="216" y="313"/>
                  </a:lnTo>
                  <a:lnTo>
                    <a:pt x="220" y="313"/>
                  </a:lnTo>
                  <a:lnTo>
                    <a:pt x="225" y="317"/>
                  </a:lnTo>
                  <a:lnTo>
                    <a:pt x="233" y="317"/>
                  </a:lnTo>
                  <a:lnTo>
                    <a:pt x="237" y="313"/>
                  </a:lnTo>
                  <a:lnTo>
                    <a:pt x="241" y="313"/>
                  </a:lnTo>
                  <a:lnTo>
                    <a:pt x="246" y="313"/>
                  </a:lnTo>
                  <a:lnTo>
                    <a:pt x="250" y="313"/>
                  </a:lnTo>
                  <a:lnTo>
                    <a:pt x="250" y="309"/>
                  </a:lnTo>
                  <a:lnTo>
                    <a:pt x="254" y="309"/>
                  </a:lnTo>
                  <a:lnTo>
                    <a:pt x="254" y="305"/>
                  </a:lnTo>
                  <a:lnTo>
                    <a:pt x="254" y="300"/>
                  </a:lnTo>
                  <a:lnTo>
                    <a:pt x="254" y="296"/>
                  </a:lnTo>
                  <a:lnTo>
                    <a:pt x="254" y="292"/>
                  </a:lnTo>
                  <a:lnTo>
                    <a:pt x="254" y="288"/>
                  </a:lnTo>
                  <a:lnTo>
                    <a:pt x="250" y="288"/>
                  </a:lnTo>
                  <a:lnTo>
                    <a:pt x="250" y="283"/>
                  </a:lnTo>
                  <a:lnTo>
                    <a:pt x="241" y="279"/>
                  </a:lnTo>
                  <a:lnTo>
                    <a:pt x="237" y="275"/>
                  </a:lnTo>
                  <a:lnTo>
                    <a:pt x="233" y="271"/>
                  </a:lnTo>
                  <a:lnTo>
                    <a:pt x="233" y="266"/>
                  </a:lnTo>
                  <a:lnTo>
                    <a:pt x="229" y="266"/>
                  </a:lnTo>
                  <a:lnTo>
                    <a:pt x="229" y="262"/>
                  </a:lnTo>
                  <a:lnTo>
                    <a:pt x="229" y="258"/>
                  </a:lnTo>
                  <a:lnTo>
                    <a:pt x="225" y="254"/>
                  </a:lnTo>
                  <a:lnTo>
                    <a:pt x="225" y="245"/>
                  </a:lnTo>
                  <a:lnTo>
                    <a:pt x="225" y="233"/>
                  </a:lnTo>
                  <a:lnTo>
                    <a:pt x="225" y="228"/>
                  </a:lnTo>
                  <a:lnTo>
                    <a:pt x="220" y="224"/>
                  </a:lnTo>
                  <a:lnTo>
                    <a:pt x="220" y="220"/>
                  </a:lnTo>
                  <a:lnTo>
                    <a:pt x="220" y="216"/>
                  </a:lnTo>
                  <a:lnTo>
                    <a:pt x="216" y="211"/>
                  </a:lnTo>
                  <a:lnTo>
                    <a:pt x="216" y="207"/>
                  </a:lnTo>
                  <a:lnTo>
                    <a:pt x="212" y="207"/>
                  </a:lnTo>
                  <a:lnTo>
                    <a:pt x="212" y="203"/>
                  </a:lnTo>
                  <a:lnTo>
                    <a:pt x="208" y="199"/>
                  </a:lnTo>
                  <a:lnTo>
                    <a:pt x="203" y="194"/>
                  </a:lnTo>
                  <a:lnTo>
                    <a:pt x="182" y="182"/>
                  </a:lnTo>
                  <a:lnTo>
                    <a:pt x="174" y="178"/>
                  </a:lnTo>
                  <a:lnTo>
                    <a:pt x="165" y="169"/>
                  </a:lnTo>
                  <a:lnTo>
                    <a:pt x="161" y="165"/>
                  </a:lnTo>
                  <a:lnTo>
                    <a:pt x="157" y="161"/>
                  </a:lnTo>
                  <a:lnTo>
                    <a:pt x="153" y="156"/>
                  </a:lnTo>
                  <a:lnTo>
                    <a:pt x="153" y="152"/>
                  </a:lnTo>
                  <a:lnTo>
                    <a:pt x="148" y="148"/>
                  </a:lnTo>
                  <a:lnTo>
                    <a:pt x="148" y="144"/>
                  </a:lnTo>
                  <a:lnTo>
                    <a:pt x="153" y="139"/>
                  </a:lnTo>
                  <a:lnTo>
                    <a:pt x="153" y="135"/>
                  </a:lnTo>
                  <a:lnTo>
                    <a:pt x="157" y="131"/>
                  </a:lnTo>
                  <a:lnTo>
                    <a:pt x="161" y="123"/>
                  </a:lnTo>
                  <a:lnTo>
                    <a:pt x="165" y="118"/>
                  </a:lnTo>
                  <a:lnTo>
                    <a:pt x="169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6" y="106"/>
                  </a:lnTo>
                  <a:lnTo>
                    <a:pt x="195" y="101"/>
                  </a:lnTo>
                  <a:lnTo>
                    <a:pt x="212" y="93"/>
                  </a:lnTo>
                  <a:lnTo>
                    <a:pt x="263" y="63"/>
                  </a:lnTo>
                  <a:lnTo>
                    <a:pt x="322" y="34"/>
                  </a:lnTo>
                  <a:lnTo>
                    <a:pt x="335" y="29"/>
                  </a:lnTo>
                  <a:lnTo>
                    <a:pt x="339" y="25"/>
                  </a:lnTo>
                  <a:lnTo>
                    <a:pt x="347" y="25"/>
                  </a:lnTo>
                  <a:lnTo>
                    <a:pt x="352" y="21"/>
                  </a:lnTo>
                  <a:lnTo>
                    <a:pt x="360" y="17"/>
                  </a:lnTo>
                  <a:lnTo>
                    <a:pt x="368" y="17"/>
                  </a:lnTo>
                  <a:lnTo>
                    <a:pt x="373" y="17"/>
                  </a:lnTo>
                  <a:lnTo>
                    <a:pt x="381" y="17"/>
                  </a:lnTo>
                  <a:lnTo>
                    <a:pt x="385" y="21"/>
                  </a:lnTo>
                  <a:lnTo>
                    <a:pt x="390" y="21"/>
                  </a:lnTo>
                  <a:lnTo>
                    <a:pt x="394" y="25"/>
                  </a:lnTo>
                  <a:lnTo>
                    <a:pt x="398" y="29"/>
                  </a:lnTo>
                  <a:lnTo>
                    <a:pt x="411" y="46"/>
                  </a:lnTo>
                  <a:lnTo>
                    <a:pt x="415" y="51"/>
                  </a:lnTo>
                  <a:lnTo>
                    <a:pt x="419" y="55"/>
                  </a:lnTo>
                  <a:lnTo>
                    <a:pt x="423" y="55"/>
                  </a:lnTo>
                  <a:lnTo>
                    <a:pt x="428" y="59"/>
                  </a:lnTo>
                  <a:lnTo>
                    <a:pt x="432" y="59"/>
                  </a:lnTo>
                  <a:lnTo>
                    <a:pt x="436" y="59"/>
                  </a:lnTo>
                  <a:lnTo>
                    <a:pt x="440" y="59"/>
                  </a:lnTo>
                  <a:lnTo>
                    <a:pt x="445" y="59"/>
                  </a:lnTo>
                  <a:lnTo>
                    <a:pt x="449" y="59"/>
                  </a:lnTo>
                  <a:lnTo>
                    <a:pt x="453" y="55"/>
                  </a:lnTo>
                  <a:lnTo>
                    <a:pt x="457" y="55"/>
                  </a:lnTo>
                  <a:lnTo>
                    <a:pt x="462" y="55"/>
                  </a:lnTo>
                  <a:lnTo>
                    <a:pt x="466" y="51"/>
                  </a:lnTo>
                  <a:lnTo>
                    <a:pt x="470" y="51"/>
                  </a:lnTo>
                  <a:lnTo>
                    <a:pt x="470" y="46"/>
                  </a:lnTo>
                  <a:lnTo>
                    <a:pt x="474" y="42"/>
                  </a:lnTo>
                  <a:lnTo>
                    <a:pt x="479" y="38"/>
                  </a:lnTo>
                  <a:lnTo>
                    <a:pt x="483" y="38"/>
                  </a:lnTo>
                  <a:lnTo>
                    <a:pt x="500" y="17"/>
                  </a:lnTo>
                  <a:lnTo>
                    <a:pt x="504" y="12"/>
                  </a:lnTo>
                  <a:lnTo>
                    <a:pt x="508" y="8"/>
                  </a:lnTo>
                  <a:lnTo>
                    <a:pt x="517" y="4"/>
                  </a:lnTo>
                  <a:lnTo>
                    <a:pt x="521" y="4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12"/>
                  </a:lnTo>
                  <a:lnTo>
                    <a:pt x="555" y="17"/>
                  </a:lnTo>
                  <a:lnTo>
                    <a:pt x="563" y="29"/>
                  </a:lnTo>
                  <a:lnTo>
                    <a:pt x="563" y="38"/>
                  </a:lnTo>
                  <a:lnTo>
                    <a:pt x="572" y="42"/>
                  </a:lnTo>
                  <a:lnTo>
                    <a:pt x="576" y="51"/>
                  </a:lnTo>
                  <a:lnTo>
                    <a:pt x="580" y="55"/>
                  </a:lnTo>
                  <a:lnTo>
                    <a:pt x="584" y="59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72"/>
                  </a:lnTo>
                  <a:lnTo>
                    <a:pt x="606" y="76"/>
                  </a:lnTo>
                  <a:lnTo>
                    <a:pt x="610" y="76"/>
                  </a:lnTo>
                  <a:lnTo>
                    <a:pt x="614" y="80"/>
                  </a:lnTo>
                  <a:lnTo>
                    <a:pt x="618" y="80"/>
                  </a:lnTo>
                  <a:lnTo>
                    <a:pt x="627" y="84"/>
                  </a:lnTo>
                  <a:lnTo>
                    <a:pt x="631" y="84"/>
                  </a:lnTo>
                  <a:lnTo>
                    <a:pt x="639" y="84"/>
                  </a:lnTo>
                  <a:lnTo>
                    <a:pt x="644" y="84"/>
                  </a:lnTo>
                  <a:lnTo>
                    <a:pt x="656" y="89"/>
                  </a:lnTo>
                  <a:lnTo>
                    <a:pt x="661" y="89"/>
                  </a:lnTo>
                  <a:lnTo>
                    <a:pt x="673" y="84"/>
                  </a:lnTo>
                  <a:lnTo>
                    <a:pt x="677" y="84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9" y="72"/>
                  </a:lnTo>
                  <a:lnTo>
                    <a:pt x="703" y="67"/>
                  </a:lnTo>
                  <a:lnTo>
                    <a:pt x="707" y="63"/>
                  </a:lnTo>
                  <a:lnTo>
                    <a:pt x="711" y="59"/>
                  </a:lnTo>
                  <a:lnTo>
                    <a:pt x="724" y="51"/>
                  </a:lnTo>
                  <a:lnTo>
                    <a:pt x="724" y="46"/>
                  </a:lnTo>
                  <a:lnTo>
                    <a:pt x="728" y="46"/>
                  </a:lnTo>
                  <a:lnTo>
                    <a:pt x="728" y="51"/>
                  </a:lnTo>
                  <a:lnTo>
                    <a:pt x="728" y="55"/>
                  </a:lnTo>
                  <a:lnTo>
                    <a:pt x="728" y="59"/>
                  </a:lnTo>
                  <a:lnTo>
                    <a:pt x="728" y="67"/>
                  </a:lnTo>
                  <a:lnTo>
                    <a:pt x="728" y="76"/>
                  </a:lnTo>
                  <a:lnTo>
                    <a:pt x="728" y="80"/>
                  </a:lnTo>
                  <a:lnTo>
                    <a:pt x="724" y="84"/>
                  </a:lnTo>
                  <a:lnTo>
                    <a:pt x="724" y="89"/>
                  </a:lnTo>
                  <a:lnTo>
                    <a:pt x="720" y="93"/>
                  </a:lnTo>
                  <a:lnTo>
                    <a:pt x="716" y="93"/>
                  </a:lnTo>
                  <a:lnTo>
                    <a:pt x="711" y="97"/>
                  </a:lnTo>
                  <a:lnTo>
                    <a:pt x="707" y="97"/>
                  </a:lnTo>
                  <a:lnTo>
                    <a:pt x="699" y="101"/>
                  </a:lnTo>
                  <a:lnTo>
                    <a:pt x="694" y="101"/>
                  </a:lnTo>
                  <a:lnTo>
                    <a:pt x="690" y="106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69" y="118"/>
                  </a:lnTo>
                  <a:lnTo>
                    <a:pt x="661" y="127"/>
                  </a:lnTo>
                  <a:lnTo>
                    <a:pt x="652" y="131"/>
                  </a:lnTo>
                  <a:lnTo>
                    <a:pt x="648" y="135"/>
                  </a:lnTo>
                  <a:lnTo>
                    <a:pt x="635" y="148"/>
                  </a:lnTo>
                  <a:lnTo>
                    <a:pt x="635" y="152"/>
                  </a:lnTo>
                  <a:lnTo>
                    <a:pt x="631" y="152"/>
                  </a:lnTo>
                  <a:lnTo>
                    <a:pt x="614" y="165"/>
                  </a:lnTo>
                  <a:lnTo>
                    <a:pt x="610" y="169"/>
                  </a:lnTo>
                  <a:lnTo>
                    <a:pt x="606" y="173"/>
                  </a:lnTo>
                  <a:lnTo>
                    <a:pt x="606" y="178"/>
                  </a:lnTo>
                  <a:lnTo>
                    <a:pt x="606" y="182"/>
                  </a:lnTo>
                  <a:lnTo>
                    <a:pt x="606" y="186"/>
                  </a:lnTo>
                  <a:lnTo>
                    <a:pt x="610" y="190"/>
                  </a:lnTo>
                  <a:lnTo>
                    <a:pt x="614" y="194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27" y="199"/>
                  </a:lnTo>
                  <a:lnTo>
                    <a:pt x="652" y="203"/>
                  </a:lnTo>
                  <a:lnTo>
                    <a:pt x="656" y="203"/>
                  </a:lnTo>
                  <a:lnTo>
                    <a:pt x="661" y="207"/>
                  </a:lnTo>
                  <a:lnTo>
                    <a:pt x="665" y="207"/>
                  </a:lnTo>
                  <a:lnTo>
                    <a:pt x="669" y="211"/>
                  </a:lnTo>
                  <a:lnTo>
                    <a:pt x="673" y="211"/>
                  </a:lnTo>
                  <a:lnTo>
                    <a:pt x="677" y="216"/>
                  </a:lnTo>
                  <a:lnTo>
                    <a:pt x="682" y="220"/>
                  </a:lnTo>
                  <a:lnTo>
                    <a:pt x="686" y="228"/>
                  </a:lnTo>
                  <a:lnTo>
                    <a:pt x="686" y="233"/>
                  </a:lnTo>
                  <a:lnTo>
                    <a:pt x="686" y="237"/>
                  </a:lnTo>
                  <a:lnTo>
                    <a:pt x="690" y="237"/>
                  </a:lnTo>
                  <a:lnTo>
                    <a:pt x="694" y="241"/>
                  </a:lnTo>
                  <a:lnTo>
                    <a:pt x="699" y="241"/>
                  </a:lnTo>
                  <a:lnTo>
                    <a:pt x="707" y="245"/>
                  </a:lnTo>
                  <a:lnTo>
                    <a:pt x="711" y="245"/>
                  </a:lnTo>
                  <a:lnTo>
                    <a:pt x="720" y="250"/>
                  </a:lnTo>
                  <a:lnTo>
                    <a:pt x="724" y="254"/>
                  </a:lnTo>
                  <a:lnTo>
                    <a:pt x="733" y="258"/>
                  </a:lnTo>
                  <a:lnTo>
                    <a:pt x="741" y="266"/>
                  </a:lnTo>
                  <a:lnTo>
                    <a:pt x="749" y="271"/>
                  </a:lnTo>
                  <a:lnTo>
                    <a:pt x="762" y="279"/>
                  </a:lnTo>
                  <a:lnTo>
                    <a:pt x="771" y="288"/>
                  </a:lnTo>
                  <a:lnTo>
                    <a:pt x="775" y="292"/>
                  </a:lnTo>
                  <a:lnTo>
                    <a:pt x="779" y="292"/>
                  </a:lnTo>
                  <a:lnTo>
                    <a:pt x="779" y="296"/>
                  </a:lnTo>
                  <a:lnTo>
                    <a:pt x="783" y="300"/>
                  </a:lnTo>
                  <a:lnTo>
                    <a:pt x="783" y="305"/>
                  </a:lnTo>
                  <a:lnTo>
                    <a:pt x="783" y="309"/>
                  </a:lnTo>
                  <a:lnTo>
                    <a:pt x="779" y="313"/>
                  </a:lnTo>
                  <a:lnTo>
                    <a:pt x="775" y="313"/>
                  </a:lnTo>
                  <a:lnTo>
                    <a:pt x="771" y="317"/>
                  </a:lnTo>
                  <a:lnTo>
                    <a:pt x="766" y="317"/>
                  </a:lnTo>
                  <a:lnTo>
                    <a:pt x="762" y="317"/>
                  </a:lnTo>
                  <a:lnTo>
                    <a:pt x="737" y="322"/>
                  </a:lnTo>
                  <a:lnTo>
                    <a:pt x="728" y="326"/>
                  </a:lnTo>
                  <a:lnTo>
                    <a:pt x="724" y="326"/>
                  </a:lnTo>
                  <a:lnTo>
                    <a:pt x="716" y="326"/>
                  </a:lnTo>
                  <a:lnTo>
                    <a:pt x="703" y="330"/>
                  </a:lnTo>
                  <a:lnTo>
                    <a:pt x="690" y="334"/>
                  </a:lnTo>
                  <a:lnTo>
                    <a:pt x="677" y="338"/>
                  </a:lnTo>
                  <a:lnTo>
                    <a:pt x="661" y="347"/>
                  </a:lnTo>
                  <a:lnTo>
                    <a:pt x="648" y="351"/>
                  </a:lnTo>
                  <a:lnTo>
                    <a:pt x="644" y="355"/>
                  </a:lnTo>
                  <a:lnTo>
                    <a:pt x="639" y="355"/>
                  </a:lnTo>
                  <a:lnTo>
                    <a:pt x="639" y="360"/>
                  </a:lnTo>
                  <a:lnTo>
                    <a:pt x="635" y="360"/>
                  </a:lnTo>
                  <a:lnTo>
                    <a:pt x="631" y="364"/>
                  </a:lnTo>
                  <a:lnTo>
                    <a:pt x="631" y="368"/>
                  </a:lnTo>
                  <a:lnTo>
                    <a:pt x="631" y="372"/>
                  </a:lnTo>
                  <a:lnTo>
                    <a:pt x="631" y="377"/>
                  </a:lnTo>
                  <a:lnTo>
                    <a:pt x="631" y="381"/>
                  </a:lnTo>
                  <a:lnTo>
                    <a:pt x="631" y="389"/>
                  </a:lnTo>
                  <a:lnTo>
                    <a:pt x="631" y="393"/>
                  </a:lnTo>
                  <a:lnTo>
                    <a:pt x="631" y="398"/>
                  </a:lnTo>
                  <a:lnTo>
                    <a:pt x="631" y="402"/>
                  </a:lnTo>
                  <a:lnTo>
                    <a:pt x="627" y="410"/>
                  </a:lnTo>
                  <a:lnTo>
                    <a:pt x="627" y="415"/>
                  </a:lnTo>
                  <a:lnTo>
                    <a:pt x="622" y="423"/>
                  </a:lnTo>
                  <a:lnTo>
                    <a:pt x="614" y="440"/>
                  </a:lnTo>
                  <a:lnTo>
                    <a:pt x="610" y="449"/>
                  </a:lnTo>
                  <a:lnTo>
                    <a:pt x="610" y="457"/>
                  </a:lnTo>
                  <a:lnTo>
                    <a:pt x="610" y="461"/>
                  </a:lnTo>
                  <a:lnTo>
                    <a:pt x="606" y="465"/>
                  </a:lnTo>
                  <a:lnTo>
                    <a:pt x="606" y="470"/>
                  </a:lnTo>
                  <a:lnTo>
                    <a:pt x="606" y="474"/>
                  </a:lnTo>
                  <a:lnTo>
                    <a:pt x="610" y="478"/>
                  </a:lnTo>
                  <a:lnTo>
                    <a:pt x="610" y="482"/>
                  </a:lnTo>
                  <a:lnTo>
                    <a:pt x="610" y="487"/>
                  </a:lnTo>
                  <a:lnTo>
                    <a:pt x="614" y="491"/>
                  </a:lnTo>
                  <a:lnTo>
                    <a:pt x="614" y="495"/>
                  </a:lnTo>
                  <a:lnTo>
                    <a:pt x="627" y="508"/>
                  </a:lnTo>
                  <a:lnTo>
                    <a:pt x="631" y="516"/>
                  </a:lnTo>
                  <a:lnTo>
                    <a:pt x="635" y="520"/>
                  </a:lnTo>
                  <a:lnTo>
                    <a:pt x="635" y="525"/>
                  </a:lnTo>
                  <a:lnTo>
                    <a:pt x="639" y="529"/>
                  </a:lnTo>
                  <a:lnTo>
                    <a:pt x="639" y="533"/>
                  </a:lnTo>
                  <a:lnTo>
                    <a:pt x="639" y="537"/>
                  </a:lnTo>
                  <a:lnTo>
                    <a:pt x="639" y="542"/>
                  </a:lnTo>
                  <a:lnTo>
                    <a:pt x="639" y="546"/>
                  </a:lnTo>
                  <a:lnTo>
                    <a:pt x="639" y="550"/>
                  </a:lnTo>
                  <a:lnTo>
                    <a:pt x="635" y="554"/>
                  </a:lnTo>
                  <a:lnTo>
                    <a:pt x="631" y="563"/>
                  </a:lnTo>
                  <a:lnTo>
                    <a:pt x="627" y="571"/>
                  </a:lnTo>
                  <a:lnTo>
                    <a:pt x="622" y="576"/>
                  </a:lnTo>
                  <a:lnTo>
                    <a:pt x="614" y="588"/>
                  </a:lnTo>
                  <a:lnTo>
                    <a:pt x="606" y="597"/>
                  </a:lnTo>
                  <a:lnTo>
                    <a:pt x="593" y="614"/>
                  </a:lnTo>
                  <a:lnTo>
                    <a:pt x="589" y="618"/>
                  </a:lnTo>
                  <a:lnTo>
                    <a:pt x="567" y="626"/>
                  </a:lnTo>
                  <a:lnTo>
                    <a:pt x="538" y="639"/>
                  </a:lnTo>
                  <a:lnTo>
                    <a:pt x="517" y="652"/>
                  </a:lnTo>
                  <a:lnTo>
                    <a:pt x="495" y="660"/>
                  </a:lnTo>
                  <a:lnTo>
                    <a:pt x="483" y="669"/>
                  </a:lnTo>
                  <a:lnTo>
                    <a:pt x="470" y="677"/>
                  </a:lnTo>
                  <a:lnTo>
                    <a:pt x="453" y="686"/>
                  </a:lnTo>
                  <a:lnTo>
                    <a:pt x="445" y="686"/>
                  </a:lnTo>
                  <a:lnTo>
                    <a:pt x="440" y="690"/>
                  </a:lnTo>
                  <a:lnTo>
                    <a:pt x="436" y="690"/>
                  </a:lnTo>
                  <a:lnTo>
                    <a:pt x="432" y="690"/>
                  </a:lnTo>
                  <a:lnTo>
                    <a:pt x="428" y="686"/>
                  </a:lnTo>
                  <a:lnTo>
                    <a:pt x="423" y="686"/>
                  </a:lnTo>
                  <a:lnTo>
                    <a:pt x="423" y="681"/>
                  </a:lnTo>
                  <a:lnTo>
                    <a:pt x="419" y="681"/>
                  </a:lnTo>
                  <a:lnTo>
                    <a:pt x="415" y="677"/>
                  </a:lnTo>
                  <a:lnTo>
                    <a:pt x="411" y="673"/>
                  </a:lnTo>
                  <a:lnTo>
                    <a:pt x="402" y="660"/>
                  </a:lnTo>
                  <a:lnTo>
                    <a:pt x="398" y="652"/>
                  </a:lnTo>
                  <a:lnTo>
                    <a:pt x="394" y="648"/>
                  </a:lnTo>
                  <a:lnTo>
                    <a:pt x="390" y="648"/>
                  </a:lnTo>
                  <a:lnTo>
                    <a:pt x="390" y="643"/>
                  </a:lnTo>
                  <a:lnTo>
                    <a:pt x="385" y="643"/>
                  </a:lnTo>
                  <a:lnTo>
                    <a:pt x="381" y="639"/>
                  </a:lnTo>
                  <a:lnTo>
                    <a:pt x="373" y="639"/>
                  </a:lnTo>
                  <a:lnTo>
                    <a:pt x="368" y="639"/>
                  </a:lnTo>
                  <a:lnTo>
                    <a:pt x="356" y="643"/>
                  </a:lnTo>
                  <a:lnTo>
                    <a:pt x="352" y="643"/>
                  </a:lnTo>
                  <a:lnTo>
                    <a:pt x="343" y="643"/>
                  </a:lnTo>
                  <a:lnTo>
                    <a:pt x="339" y="643"/>
                  </a:lnTo>
                  <a:lnTo>
                    <a:pt x="330" y="639"/>
                  </a:lnTo>
                  <a:lnTo>
                    <a:pt x="326" y="639"/>
                  </a:lnTo>
                  <a:lnTo>
                    <a:pt x="322" y="635"/>
                  </a:lnTo>
                  <a:lnTo>
                    <a:pt x="313" y="631"/>
                  </a:lnTo>
                  <a:lnTo>
                    <a:pt x="288" y="614"/>
                  </a:lnTo>
                  <a:lnTo>
                    <a:pt x="280" y="609"/>
                  </a:lnTo>
                  <a:lnTo>
                    <a:pt x="275" y="605"/>
                  </a:lnTo>
                  <a:lnTo>
                    <a:pt x="267" y="605"/>
                  </a:lnTo>
                  <a:lnTo>
                    <a:pt x="263" y="601"/>
                  </a:lnTo>
                  <a:lnTo>
                    <a:pt x="254" y="601"/>
                  </a:lnTo>
                  <a:lnTo>
                    <a:pt x="250" y="601"/>
                  </a:lnTo>
                  <a:lnTo>
                    <a:pt x="246" y="601"/>
                  </a:lnTo>
                  <a:lnTo>
                    <a:pt x="241" y="597"/>
                  </a:lnTo>
                  <a:lnTo>
                    <a:pt x="237" y="597"/>
                  </a:lnTo>
                  <a:lnTo>
                    <a:pt x="233" y="592"/>
                  </a:lnTo>
                  <a:lnTo>
                    <a:pt x="225" y="588"/>
                  </a:lnTo>
                  <a:lnTo>
                    <a:pt x="216" y="588"/>
                  </a:lnTo>
                  <a:lnTo>
                    <a:pt x="212" y="584"/>
                  </a:lnTo>
                  <a:lnTo>
                    <a:pt x="203" y="576"/>
                  </a:lnTo>
                  <a:lnTo>
                    <a:pt x="191" y="567"/>
                  </a:lnTo>
                  <a:lnTo>
                    <a:pt x="182" y="559"/>
                  </a:lnTo>
                  <a:lnTo>
                    <a:pt x="157" y="537"/>
                  </a:lnTo>
                  <a:lnTo>
                    <a:pt x="148" y="533"/>
                  </a:lnTo>
                  <a:lnTo>
                    <a:pt x="144" y="525"/>
                  </a:lnTo>
                  <a:lnTo>
                    <a:pt x="136" y="520"/>
                  </a:lnTo>
                  <a:lnTo>
                    <a:pt x="131" y="516"/>
                  </a:lnTo>
                  <a:lnTo>
                    <a:pt x="127" y="508"/>
                  </a:lnTo>
                  <a:lnTo>
                    <a:pt x="123" y="499"/>
                  </a:lnTo>
                  <a:lnTo>
                    <a:pt x="114" y="491"/>
                  </a:lnTo>
                  <a:lnTo>
                    <a:pt x="102" y="470"/>
                  </a:lnTo>
                  <a:lnTo>
                    <a:pt x="98" y="465"/>
                  </a:lnTo>
                  <a:lnTo>
                    <a:pt x="93" y="461"/>
                  </a:lnTo>
                  <a:lnTo>
                    <a:pt x="89" y="453"/>
                  </a:lnTo>
                  <a:lnTo>
                    <a:pt x="76" y="440"/>
                  </a:lnTo>
                  <a:lnTo>
                    <a:pt x="68" y="436"/>
                  </a:lnTo>
                  <a:lnTo>
                    <a:pt x="68" y="432"/>
                  </a:lnTo>
                  <a:lnTo>
                    <a:pt x="64" y="432"/>
                  </a:lnTo>
                  <a:lnTo>
                    <a:pt x="64" y="427"/>
                  </a:lnTo>
                  <a:lnTo>
                    <a:pt x="59" y="423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5" y="402"/>
                  </a:lnTo>
                  <a:lnTo>
                    <a:pt x="51" y="402"/>
                  </a:lnTo>
                  <a:lnTo>
                    <a:pt x="47" y="393"/>
                  </a:lnTo>
                  <a:lnTo>
                    <a:pt x="47" y="389"/>
                  </a:lnTo>
                  <a:lnTo>
                    <a:pt x="42" y="385"/>
                  </a:lnTo>
                  <a:lnTo>
                    <a:pt x="30" y="364"/>
                  </a:lnTo>
                  <a:lnTo>
                    <a:pt x="21" y="351"/>
                  </a:lnTo>
                  <a:lnTo>
                    <a:pt x="21" y="347"/>
                  </a:lnTo>
                  <a:lnTo>
                    <a:pt x="13" y="338"/>
                  </a:lnTo>
                  <a:lnTo>
                    <a:pt x="4" y="326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3" name="Freeform 49"/>
            <p:cNvSpPr>
              <a:spLocks/>
            </p:cNvSpPr>
            <p:nvPr/>
          </p:nvSpPr>
          <p:spPr bwMode="auto">
            <a:xfrm>
              <a:off x="3395836" y="3110593"/>
              <a:ext cx="56277" cy="71753"/>
            </a:xfrm>
            <a:custGeom>
              <a:avLst/>
              <a:gdLst>
                <a:gd name="T0" fmla="*/ 0 w 178"/>
                <a:gd name="T1" fmla="*/ 51 h 229"/>
                <a:gd name="T2" fmla="*/ 4 w 178"/>
                <a:gd name="T3" fmla="*/ 42 h 229"/>
                <a:gd name="T4" fmla="*/ 13 w 178"/>
                <a:gd name="T5" fmla="*/ 34 h 229"/>
                <a:gd name="T6" fmla="*/ 21 w 178"/>
                <a:gd name="T7" fmla="*/ 25 h 229"/>
                <a:gd name="T8" fmla="*/ 34 w 178"/>
                <a:gd name="T9" fmla="*/ 9 h 229"/>
                <a:gd name="T10" fmla="*/ 38 w 178"/>
                <a:gd name="T11" fmla="*/ 0 h 229"/>
                <a:gd name="T12" fmla="*/ 42 w 178"/>
                <a:gd name="T13" fmla="*/ 4 h 229"/>
                <a:gd name="T14" fmla="*/ 51 w 178"/>
                <a:gd name="T15" fmla="*/ 9 h 229"/>
                <a:gd name="T16" fmla="*/ 63 w 178"/>
                <a:gd name="T17" fmla="*/ 30 h 229"/>
                <a:gd name="T18" fmla="*/ 72 w 178"/>
                <a:gd name="T19" fmla="*/ 38 h 229"/>
                <a:gd name="T20" fmla="*/ 80 w 178"/>
                <a:gd name="T21" fmla="*/ 42 h 229"/>
                <a:gd name="T22" fmla="*/ 89 w 178"/>
                <a:gd name="T23" fmla="*/ 42 h 229"/>
                <a:gd name="T24" fmla="*/ 97 w 178"/>
                <a:gd name="T25" fmla="*/ 42 h 229"/>
                <a:gd name="T26" fmla="*/ 102 w 178"/>
                <a:gd name="T27" fmla="*/ 38 h 229"/>
                <a:gd name="T28" fmla="*/ 118 w 178"/>
                <a:gd name="T29" fmla="*/ 25 h 229"/>
                <a:gd name="T30" fmla="*/ 127 w 178"/>
                <a:gd name="T31" fmla="*/ 21 h 229"/>
                <a:gd name="T32" fmla="*/ 135 w 178"/>
                <a:gd name="T33" fmla="*/ 21 h 229"/>
                <a:gd name="T34" fmla="*/ 140 w 178"/>
                <a:gd name="T35" fmla="*/ 25 h 229"/>
                <a:gd name="T36" fmla="*/ 148 w 178"/>
                <a:gd name="T37" fmla="*/ 30 h 229"/>
                <a:gd name="T38" fmla="*/ 157 w 178"/>
                <a:gd name="T39" fmla="*/ 30 h 229"/>
                <a:gd name="T40" fmla="*/ 165 w 178"/>
                <a:gd name="T41" fmla="*/ 30 h 229"/>
                <a:gd name="T42" fmla="*/ 169 w 178"/>
                <a:gd name="T43" fmla="*/ 25 h 229"/>
                <a:gd name="T44" fmla="*/ 174 w 178"/>
                <a:gd name="T45" fmla="*/ 34 h 229"/>
                <a:gd name="T46" fmla="*/ 174 w 178"/>
                <a:gd name="T47" fmla="*/ 42 h 229"/>
                <a:gd name="T48" fmla="*/ 178 w 178"/>
                <a:gd name="T49" fmla="*/ 55 h 229"/>
                <a:gd name="T50" fmla="*/ 178 w 178"/>
                <a:gd name="T51" fmla="*/ 64 h 229"/>
                <a:gd name="T52" fmla="*/ 169 w 178"/>
                <a:gd name="T53" fmla="*/ 85 h 229"/>
                <a:gd name="T54" fmla="*/ 169 w 178"/>
                <a:gd name="T55" fmla="*/ 93 h 229"/>
                <a:gd name="T56" fmla="*/ 169 w 178"/>
                <a:gd name="T57" fmla="*/ 102 h 229"/>
                <a:gd name="T58" fmla="*/ 169 w 178"/>
                <a:gd name="T59" fmla="*/ 123 h 229"/>
                <a:gd name="T60" fmla="*/ 178 w 178"/>
                <a:gd name="T61" fmla="*/ 186 h 229"/>
                <a:gd name="T62" fmla="*/ 178 w 178"/>
                <a:gd name="T63" fmla="*/ 199 h 229"/>
                <a:gd name="T64" fmla="*/ 178 w 178"/>
                <a:gd name="T65" fmla="*/ 208 h 229"/>
                <a:gd name="T66" fmla="*/ 174 w 178"/>
                <a:gd name="T67" fmla="*/ 216 h 229"/>
                <a:gd name="T68" fmla="*/ 169 w 178"/>
                <a:gd name="T69" fmla="*/ 220 h 229"/>
                <a:gd name="T70" fmla="*/ 161 w 178"/>
                <a:gd name="T71" fmla="*/ 224 h 229"/>
                <a:gd name="T72" fmla="*/ 148 w 178"/>
                <a:gd name="T73" fmla="*/ 224 h 229"/>
                <a:gd name="T74" fmla="*/ 127 w 178"/>
                <a:gd name="T75" fmla="*/ 224 h 229"/>
                <a:gd name="T76" fmla="*/ 123 w 178"/>
                <a:gd name="T77" fmla="*/ 224 h 229"/>
                <a:gd name="T78" fmla="*/ 114 w 178"/>
                <a:gd name="T79" fmla="*/ 212 h 229"/>
                <a:gd name="T80" fmla="*/ 106 w 178"/>
                <a:gd name="T81" fmla="*/ 195 h 229"/>
                <a:gd name="T82" fmla="*/ 97 w 178"/>
                <a:gd name="T83" fmla="*/ 186 h 229"/>
                <a:gd name="T84" fmla="*/ 93 w 178"/>
                <a:gd name="T85" fmla="*/ 178 h 229"/>
                <a:gd name="T86" fmla="*/ 89 w 178"/>
                <a:gd name="T87" fmla="*/ 165 h 229"/>
                <a:gd name="T88" fmla="*/ 85 w 178"/>
                <a:gd name="T89" fmla="*/ 161 h 229"/>
                <a:gd name="T90" fmla="*/ 80 w 178"/>
                <a:gd name="T91" fmla="*/ 157 h 229"/>
                <a:gd name="T92" fmla="*/ 76 w 178"/>
                <a:gd name="T93" fmla="*/ 152 h 229"/>
                <a:gd name="T94" fmla="*/ 68 w 178"/>
                <a:gd name="T95" fmla="*/ 152 h 229"/>
                <a:gd name="T96" fmla="*/ 51 w 178"/>
                <a:gd name="T97" fmla="*/ 148 h 229"/>
                <a:gd name="T98" fmla="*/ 42 w 178"/>
                <a:gd name="T99" fmla="*/ 144 h 229"/>
                <a:gd name="T100" fmla="*/ 30 w 178"/>
                <a:gd name="T101" fmla="*/ 136 h 229"/>
                <a:gd name="T102" fmla="*/ 25 w 178"/>
                <a:gd name="T103" fmla="*/ 127 h 229"/>
                <a:gd name="T104" fmla="*/ 21 w 178"/>
                <a:gd name="T105" fmla="*/ 114 h 229"/>
                <a:gd name="T106" fmla="*/ 21 w 178"/>
                <a:gd name="T107" fmla="*/ 106 h 229"/>
                <a:gd name="T108" fmla="*/ 13 w 178"/>
                <a:gd name="T109" fmla="*/ 97 h 229"/>
                <a:gd name="T110" fmla="*/ 8 w 178"/>
                <a:gd name="T111" fmla="*/ 89 h 229"/>
                <a:gd name="T112" fmla="*/ 8 w 178"/>
                <a:gd name="T113" fmla="*/ 68 h 229"/>
                <a:gd name="T114" fmla="*/ 4 w 178"/>
                <a:gd name="T115" fmla="*/ 59 h 229"/>
                <a:gd name="T116" fmla="*/ 0 w 178"/>
                <a:gd name="T117" fmla="*/ 5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" h="229">
                  <a:moveTo>
                    <a:pt x="0" y="55"/>
                  </a:moveTo>
                  <a:lnTo>
                    <a:pt x="0" y="51"/>
                  </a:lnTo>
                  <a:lnTo>
                    <a:pt x="4" y="47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3" y="34"/>
                  </a:lnTo>
                  <a:lnTo>
                    <a:pt x="17" y="30"/>
                  </a:lnTo>
                  <a:lnTo>
                    <a:pt x="21" y="25"/>
                  </a:lnTo>
                  <a:lnTo>
                    <a:pt x="30" y="13"/>
                  </a:lnTo>
                  <a:lnTo>
                    <a:pt x="34" y="9"/>
                  </a:lnTo>
                  <a:lnTo>
                    <a:pt x="38" y="4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51" y="9"/>
                  </a:lnTo>
                  <a:lnTo>
                    <a:pt x="59" y="25"/>
                  </a:lnTo>
                  <a:lnTo>
                    <a:pt x="63" y="30"/>
                  </a:lnTo>
                  <a:lnTo>
                    <a:pt x="68" y="34"/>
                  </a:lnTo>
                  <a:lnTo>
                    <a:pt x="72" y="38"/>
                  </a:lnTo>
                  <a:lnTo>
                    <a:pt x="76" y="38"/>
                  </a:lnTo>
                  <a:lnTo>
                    <a:pt x="80" y="42"/>
                  </a:lnTo>
                  <a:lnTo>
                    <a:pt x="85" y="42"/>
                  </a:lnTo>
                  <a:lnTo>
                    <a:pt x="89" y="42"/>
                  </a:lnTo>
                  <a:lnTo>
                    <a:pt x="93" y="42"/>
                  </a:lnTo>
                  <a:lnTo>
                    <a:pt x="97" y="42"/>
                  </a:lnTo>
                  <a:lnTo>
                    <a:pt x="97" y="38"/>
                  </a:lnTo>
                  <a:lnTo>
                    <a:pt x="102" y="38"/>
                  </a:lnTo>
                  <a:lnTo>
                    <a:pt x="114" y="30"/>
                  </a:lnTo>
                  <a:lnTo>
                    <a:pt x="118" y="25"/>
                  </a:lnTo>
                  <a:lnTo>
                    <a:pt x="123" y="25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5" y="21"/>
                  </a:lnTo>
                  <a:lnTo>
                    <a:pt x="135" y="25"/>
                  </a:lnTo>
                  <a:lnTo>
                    <a:pt x="140" y="25"/>
                  </a:lnTo>
                  <a:lnTo>
                    <a:pt x="144" y="30"/>
                  </a:lnTo>
                  <a:lnTo>
                    <a:pt x="148" y="30"/>
                  </a:lnTo>
                  <a:lnTo>
                    <a:pt x="152" y="30"/>
                  </a:lnTo>
                  <a:lnTo>
                    <a:pt x="157" y="30"/>
                  </a:lnTo>
                  <a:lnTo>
                    <a:pt x="161" y="30"/>
                  </a:lnTo>
                  <a:lnTo>
                    <a:pt x="165" y="30"/>
                  </a:lnTo>
                  <a:lnTo>
                    <a:pt x="165" y="25"/>
                  </a:lnTo>
                  <a:lnTo>
                    <a:pt x="169" y="25"/>
                  </a:lnTo>
                  <a:lnTo>
                    <a:pt x="169" y="30"/>
                  </a:lnTo>
                  <a:lnTo>
                    <a:pt x="174" y="34"/>
                  </a:lnTo>
                  <a:lnTo>
                    <a:pt x="174" y="38"/>
                  </a:lnTo>
                  <a:lnTo>
                    <a:pt x="174" y="42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78" y="64"/>
                  </a:lnTo>
                  <a:lnTo>
                    <a:pt x="174" y="72"/>
                  </a:lnTo>
                  <a:lnTo>
                    <a:pt x="169" y="85"/>
                  </a:lnTo>
                  <a:lnTo>
                    <a:pt x="169" y="89"/>
                  </a:lnTo>
                  <a:lnTo>
                    <a:pt x="169" y="93"/>
                  </a:lnTo>
                  <a:lnTo>
                    <a:pt x="169" y="97"/>
                  </a:lnTo>
                  <a:lnTo>
                    <a:pt x="169" y="102"/>
                  </a:lnTo>
                  <a:lnTo>
                    <a:pt x="169" y="110"/>
                  </a:lnTo>
                  <a:lnTo>
                    <a:pt x="169" y="123"/>
                  </a:lnTo>
                  <a:lnTo>
                    <a:pt x="178" y="174"/>
                  </a:lnTo>
                  <a:lnTo>
                    <a:pt x="178" y="186"/>
                  </a:lnTo>
                  <a:lnTo>
                    <a:pt x="178" y="195"/>
                  </a:lnTo>
                  <a:lnTo>
                    <a:pt x="178" y="199"/>
                  </a:lnTo>
                  <a:lnTo>
                    <a:pt x="178" y="203"/>
                  </a:lnTo>
                  <a:lnTo>
                    <a:pt x="178" y="208"/>
                  </a:lnTo>
                  <a:lnTo>
                    <a:pt x="178" y="212"/>
                  </a:lnTo>
                  <a:lnTo>
                    <a:pt x="174" y="216"/>
                  </a:lnTo>
                  <a:lnTo>
                    <a:pt x="174" y="220"/>
                  </a:lnTo>
                  <a:lnTo>
                    <a:pt x="169" y="220"/>
                  </a:lnTo>
                  <a:lnTo>
                    <a:pt x="165" y="220"/>
                  </a:lnTo>
                  <a:lnTo>
                    <a:pt x="161" y="224"/>
                  </a:lnTo>
                  <a:lnTo>
                    <a:pt x="157" y="224"/>
                  </a:lnTo>
                  <a:lnTo>
                    <a:pt x="148" y="224"/>
                  </a:lnTo>
                  <a:lnTo>
                    <a:pt x="140" y="224"/>
                  </a:lnTo>
                  <a:lnTo>
                    <a:pt x="127" y="224"/>
                  </a:lnTo>
                  <a:lnTo>
                    <a:pt x="123" y="229"/>
                  </a:lnTo>
                  <a:lnTo>
                    <a:pt x="123" y="224"/>
                  </a:lnTo>
                  <a:lnTo>
                    <a:pt x="118" y="216"/>
                  </a:lnTo>
                  <a:lnTo>
                    <a:pt x="114" y="212"/>
                  </a:lnTo>
                  <a:lnTo>
                    <a:pt x="110" y="203"/>
                  </a:lnTo>
                  <a:lnTo>
                    <a:pt x="106" y="195"/>
                  </a:lnTo>
                  <a:lnTo>
                    <a:pt x="102" y="195"/>
                  </a:lnTo>
                  <a:lnTo>
                    <a:pt x="97" y="186"/>
                  </a:lnTo>
                  <a:lnTo>
                    <a:pt x="93" y="182"/>
                  </a:lnTo>
                  <a:lnTo>
                    <a:pt x="93" y="178"/>
                  </a:lnTo>
                  <a:lnTo>
                    <a:pt x="89" y="178"/>
                  </a:lnTo>
                  <a:lnTo>
                    <a:pt x="89" y="165"/>
                  </a:lnTo>
                  <a:lnTo>
                    <a:pt x="85" y="165"/>
                  </a:lnTo>
                  <a:lnTo>
                    <a:pt x="85" y="161"/>
                  </a:lnTo>
                  <a:lnTo>
                    <a:pt x="85" y="157"/>
                  </a:lnTo>
                  <a:lnTo>
                    <a:pt x="80" y="157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55" y="148"/>
                  </a:lnTo>
                  <a:lnTo>
                    <a:pt x="51" y="148"/>
                  </a:lnTo>
                  <a:lnTo>
                    <a:pt x="47" y="148"/>
                  </a:lnTo>
                  <a:lnTo>
                    <a:pt x="42" y="144"/>
                  </a:lnTo>
                  <a:lnTo>
                    <a:pt x="38" y="140"/>
                  </a:lnTo>
                  <a:lnTo>
                    <a:pt x="30" y="136"/>
                  </a:lnTo>
                  <a:lnTo>
                    <a:pt x="25" y="131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21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17" y="102"/>
                  </a:lnTo>
                  <a:lnTo>
                    <a:pt x="13" y="97"/>
                  </a:lnTo>
                  <a:lnTo>
                    <a:pt x="13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59"/>
                  </a:lnTo>
                  <a:lnTo>
                    <a:pt x="4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4" name="Freeform 50"/>
            <p:cNvSpPr>
              <a:spLocks/>
            </p:cNvSpPr>
            <p:nvPr/>
          </p:nvSpPr>
          <p:spPr bwMode="auto">
            <a:xfrm>
              <a:off x="3045513" y="4825625"/>
              <a:ext cx="136471" cy="236361"/>
            </a:xfrm>
            <a:custGeom>
              <a:avLst/>
              <a:gdLst>
                <a:gd name="T0" fmla="*/ 25 w 432"/>
                <a:gd name="T1" fmla="*/ 385 h 745"/>
                <a:gd name="T2" fmla="*/ 47 w 432"/>
                <a:gd name="T3" fmla="*/ 377 h 745"/>
                <a:gd name="T4" fmla="*/ 42 w 432"/>
                <a:gd name="T5" fmla="*/ 317 h 745"/>
                <a:gd name="T6" fmla="*/ 34 w 432"/>
                <a:gd name="T7" fmla="*/ 309 h 745"/>
                <a:gd name="T8" fmla="*/ 72 w 432"/>
                <a:gd name="T9" fmla="*/ 288 h 745"/>
                <a:gd name="T10" fmla="*/ 119 w 432"/>
                <a:gd name="T11" fmla="*/ 262 h 745"/>
                <a:gd name="T12" fmla="*/ 119 w 432"/>
                <a:gd name="T13" fmla="*/ 233 h 745"/>
                <a:gd name="T14" fmla="*/ 93 w 432"/>
                <a:gd name="T15" fmla="*/ 165 h 745"/>
                <a:gd name="T16" fmla="*/ 76 w 432"/>
                <a:gd name="T17" fmla="*/ 114 h 745"/>
                <a:gd name="T18" fmla="*/ 85 w 432"/>
                <a:gd name="T19" fmla="*/ 80 h 745"/>
                <a:gd name="T20" fmla="*/ 102 w 432"/>
                <a:gd name="T21" fmla="*/ 55 h 745"/>
                <a:gd name="T22" fmla="*/ 165 w 432"/>
                <a:gd name="T23" fmla="*/ 12 h 745"/>
                <a:gd name="T24" fmla="*/ 199 w 432"/>
                <a:gd name="T25" fmla="*/ 4 h 745"/>
                <a:gd name="T26" fmla="*/ 203 w 432"/>
                <a:gd name="T27" fmla="*/ 29 h 745"/>
                <a:gd name="T28" fmla="*/ 207 w 432"/>
                <a:gd name="T29" fmla="*/ 106 h 745"/>
                <a:gd name="T30" fmla="*/ 220 w 432"/>
                <a:gd name="T31" fmla="*/ 135 h 745"/>
                <a:gd name="T32" fmla="*/ 246 w 432"/>
                <a:gd name="T33" fmla="*/ 140 h 745"/>
                <a:gd name="T34" fmla="*/ 296 w 432"/>
                <a:gd name="T35" fmla="*/ 127 h 745"/>
                <a:gd name="T36" fmla="*/ 326 w 432"/>
                <a:gd name="T37" fmla="*/ 110 h 745"/>
                <a:gd name="T38" fmla="*/ 347 w 432"/>
                <a:gd name="T39" fmla="*/ 114 h 745"/>
                <a:gd name="T40" fmla="*/ 326 w 432"/>
                <a:gd name="T41" fmla="*/ 140 h 745"/>
                <a:gd name="T42" fmla="*/ 301 w 432"/>
                <a:gd name="T43" fmla="*/ 173 h 745"/>
                <a:gd name="T44" fmla="*/ 296 w 432"/>
                <a:gd name="T45" fmla="*/ 199 h 745"/>
                <a:gd name="T46" fmla="*/ 318 w 432"/>
                <a:gd name="T47" fmla="*/ 207 h 745"/>
                <a:gd name="T48" fmla="*/ 415 w 432"/>
                <a:gd name="T49" fmla="*/ 195 h 745"/>
                <a:gd name="T50" fmla="*/ 398 w 432"/>
                <a:gd name="T51" fmla="*/ 245 h 745"/>
                <a:gd name="T52" fmla="*/ 364 w 432"/>
                <a:gd name="T53" fmla="*/ 300 h 745"/>
                <a:gd name="T54" fmla="*/ 326 w 432"/>
                <a:gd name="T55" fmla="*/ 347 h 745"/>
                <a:gd name="T56" fmla="*/ 318 w 432"/>
                <a:gd name="T57" fmla="*/ 377 h 745"/>
                <a:gd name="T58" fmla="*/ 339 w 432"/>
                <a:gd name="T59" fmla="*/ 398 h 745"/>
                <a:gd name="T60" fmla="*/ 368 w 432"/>
                <a:gd name="T61" fmla="*/ 423 h 745"/>
                <a:gd name="T62" fmla="*/ 381 w 432"/>
                <a:gd name="T63" fmla="*/ 466 h 745"/>
                <a:gd name="T64" fmla="*/ 389 w 432"/>
                <a:gd name="T65" fmla="*/ 491 h 745"/>
                <a:gd name="T66" fmla="*/ 398 w 432"/>
                <a:gd name="T67" fmla="*/ 525 h 745"/>
                <a:gd name="T68" fmla="*/ 398 w 432"/>
                <a:gd name="T69" fmla="*/ 584 h 745"/>
                <a:gd name="T70" fmla="*/ 411 w 432"/>
                <a:gd name="T71" fmla="*/ 601 h 745"/>
                <a:gd name="T72" fmla="*/ 398 w 432"/>
                <a:gd name="T73" fmla="*/ 643 h 745"/>
                <a:gd name="T74" fmla="*/ 398 w 432"/>
                <a:gd name="T75" fmla="*/ 711 h 745"/>
                <a:gd name="T76" fmla="*/ 394 w 432"/>
                <a:gd name="T77" fmla="*/ 745 h 745"/>
                <a:gd name="T78" fmla="*/ 343 w 432"/>
                <a:gd name="T79" fmla="*/ 745 h 745"/>
                <a:gd name="T80" fmla="*/ 296 w 432"/>
                <a:gd name="T81" fmla="*/ 745 h 745"/>
                <a:gd name="T82" fmla="*/ 271 w 432"/>
                <a:gd name="T83" fmla="*/ 732 h 745"/>
                <a:gd name="T84" fmla="*/ 241 w 432"/>
                <a:gd name="T85" fmla="*/ 694 h 745"/>
                <a:gd name="T86" fmla="*/ 229 w 432"/>
                <a:gd name="T87" fmla="*/ 677 h 745"/>
                <a:gd name="T88" fmla="*/ 191 w 432"/>
                <a:gd name="T89" fmla="*/ 652 h 745"/>
                <a:gd name="T90" fmla="*/ 165 w 432"/>
                <a:gd name="T91" fmla="*/ 648 h 745"/>
                <a:gd name="T92" fmla="*/ 119 w 432"/>
                <a:gd name="T93" fmla="*/ 669 h 745"/>
                <a:gd name="T94" fmla="*/ 97 w 432"/>
                <a:gd name="T95" fmla="*/ 656 h 745"/>
                <a:gd name="T96" fmla="*/ 110 w 432"/>
                <a:gd name="T97" fmla="*/ 605 h 745"/>
                <a:gd name="T98" fmla="*/ 127 w 432"/>
                <a:gd name="T99" fmla="*/ 567 h 745"/>
                <a:gd name="T100" fmla="*/ 123 w 432"/>
                <a:gd name="T101" fmla="*/ 542 h 745"/>
                <a:gd name="T102" fmla="*/ 93 w 432"/>
                <a:gd name="T103" fmla="*/ 516 h 745"/>
                <a:gd name="T104" fmla="*/ 64 w 432"/>
                <a:gd name="T105" fmla="*/ 499 h 745"/>
                <a:gd name="T106" fmla="*/ 42 w 432"/>
                <a:gd name="T107" fmla="*/ 444 h 745"/>
                <a:gd name="T108" fmla="*/ 8 w 432"/>
                <a:gd name="T109" fmla="*/ 423 h 745"/>
                <a:gd name="T110" fmla="*/ 0 w 432"/>
                <a:gd name="T111" fmla="*/ 39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745">
                  <a:moveTo>
                    <a:pt x="0" y="389"/>
                  </a:moveTo>
                  <a:lnTo>
                    <a:pt x="0" y="385"/>
                  </a:lnTo>
                  <a:lnTo>
                    <a:pt x="8" y="385"/>
                  </a:lnTo>
                  <a:lnTo>
                    <a:pt x="13" y="385"/>
                  </a:lnTo>
                  <a:lnTo>
                    <a:pt x="17" y="385"/>
                  </a:lnTo>
                  <a:lnTo>
                    <a:pt x="25" y="385"/>
                  </a:lnTo>
                  <a:lnTo>
                    <a:pt x="30" y="385"/>
                  </a:lnTo>
                  <a:lnTo>
                    <a:pt x="38" y="385"/>
                  </a:lnTo>
                  <a:lnTo>
                    <a:pt x="42" y="385"/>
                  </a:lnTo>
                  <a:lnTo>
                    <a:pt x="47" y="385"/>
                  </a:lnTo>
                  <a:lnTo>
                    <a:pt x="47" y="381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47" y="368"/>
                  </a:lnTo>
                  <a:lnTo>
                    <a:pt x="47" y="364"/>
                  </a:lnTo>
                  <a:lnTo>
                    <a:pt x="42" y="330"/>
                  </a:lnTo>
                  <a:lnTo>
                    <a:pt x="42" y="322"/>
                  </a:lnTo>
                  <a:lnTo>
                    <a:pt x="42" y="317"/>
                  </a:lnTo>
                  <a:lnTo>
                    <a:pt x="42" y="313"/>
                  </a:lnTo>
                  <a:lnTo>
                    <a:pt x="38" y="313"/>
                  </a:lnTo>
                  <a:lnTo>
                    <a:pt x="34" y="313"/>
                  </a:lnTo>
                  <a:lnTo>
                    <a:pt x="25" y="317"/>
                  </a:lnTo>
                  <a:lnTo>
                    <a:pt x="30" y="313"/>
                  </a:lnTo>
                  <a:lnTo>
                    <a:pt x="34" y="309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51" y="296"/>
                  </a:lnTo>
                  <a:lnTo>
                    <a:pt x="59" y="296"/>
                  </a:lnTo>
                  <a:lnTo>
                    <a:pt x="64" y="292"/>
                  </a:lnTo>
                  <a:lnTo>
                    <a:pt x="72" y="288"/>
                  </a:lnTo>
                  <a:lnTo>
                    <a:pt x="97" y="275"/>
                  </a:lnTo>
                  <a:lnTo>
                    <a:pt x="102" y="275"/>
                  </a:lnTo>
                  <a:lnTo>
                    <a:pt x="106" y="271"/>
                  </a:lnTo>
                  <a:lnTo>
                    <a:pt x="110" y="267"/>
                  </a:lnTo>
                  <a:lnTo>
                    <a:pt x="114" y="262"/>
                  </a:lnTo>
                  <a:lnTo>
                    <a:pt x="119" y="262"/>
                  </a:lnTo>
                  <a:lnTo>
                    <a:pt x="119" y="258"/>
                  </a:lnTo>
                  <a:lnTo>
                    <a:pt x="123" y="254"/>
                  </a:lnTo>
                  <a:lnTo>
                    <a:pt x="123" y="250"/>
                  </a:lnTo>
                  <a:lnTo>
                    <a:pt x="123" y="245"/>
                  </a:lnTo>
                  <a:lnTo>
                    <a:pt x="123" y="241"/>
                  </a:lnTo>
                  <a:lnTo>
                    <a:pt x="119" y="233"/>
                  </a:lnTo>
                  <a:lnTo>
                    <a:pt x="119" y="228"/>
                  </a:lnTo>
                  <a:lnTo>
                    <a:pt x="114" y="220"/>
                  </a:lnTo>
                  <a:lnTo>
                    <a:pt x="114" y="211"/>
                  </a:lnTo>
                  <a:lnTo>
                    <a:pt x="106" y="203"/>
                  </a:lnTo>
                  <a:lnTo>
                    <a:pt x="97" y="178"/>
                  </a:lnTo>
                  <a:lnTo>
                    <a:pt x="93" y="165"/>
                  </a:lnTo>
                  <a:lnTo>
                    <a:pt x="85" y="144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76" y="127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80" y="93"/>
                  </a:lnTo>
                  <a:lnTo>
                    <a:pt x="80" y="84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9" y="72"/>
                  </a:lnTo>
                  <a:lnTo>
                    <a:pt x="93" y="68"/>
                  </a:lnTo>
                  <a:lnTo>
                    <a:pt x="97" y="59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7" y="34"/>
                  </a:lnTo>
                  <a:lnTo>
                    <a:pt x="144" y="25"/>
                  </a:lnTo>
                  <a:lnTo>
                    <a:pt x="152" y="21"/>
                  </a:lnTo>
                  <a:lnTo>
                    <a:pt x="165" y="12"/>
                  </a:lnTo>
                  <a:lnTo>
                    <a:pt x="174" y="8"/>
                  </a:lnTo>
                  <a:lnTo>
                    <a:pt x="182" y="4"/>
                  </a:lnTo>
                  <a:lnTo>
                    <a:pt x="186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4"/>
                  </a:lnTo>
                  <a:lnTo>
                    <a:pt x="203" y="4"/>
                  </a:lnTo>
                  <a:lnTo>
                    <a:pt x="203" y="8"/>
                  </a:lnTo>
                  <a:lnTo>
                    <a:pt x="203" y="12"/>
                  </a:lnTo>
                  <a:lnTo>
                    <a:pt x="203" y="17"/>
                  </a:lnTo>
                  <a:lnTo>
                    <a:pt x="203" y="25"/>
                  </a:lnTo>
                  <a:lnTo>
                    <a:pt x="203" y="29"/>
                  </a:lnTo>
                  <a:lnTo>
                    <a:pt x="203" y="42"/>
                  </a:lnTo>
                  <a:lnTo>
                    <a:pt x="203" y="72"/>
                  </a:lnTo>
                  <a:lnTo>
                    <a:pt x="203" y="84"/>
                  </a:lnTo>
                  <a:lnTo>
                    <a:pt x="203" y="97"/>
                  </a:lnTo>
                  <a:lnTo>
                    <a:pt x="203" y="101"/>
                  </a:lnTo>
                  <a:lnTo>
                    <a:pt x="207" y="106"/>
                  </a:lnTo>
                  <a:lnTo>
                    <a:pt x="207" y="110"/>
                  </a:lnTo>
                  <a:lnTo>
                    <a:pt x="207" y="114"/>
                  </a:lnTo>
                  <a:lnTo>
                    <a:pt x="207" y="123"/>
                  </a:lnTo>
                  <a:lnTo>
                    <a:pt x="212" y="127"/>
                  </a:lnTo>
                  <a:lnTo>
                    <a:pt x="216" y="131"/>
                  </a:lnTo>
                  <a:lnTo>
                    <a:pt x="220" y="135"/>
                  </a:lnTo>
                  <a:lnTo>
                    <a:pt x="224" y="135"/>
                  </a:lnTo>
                  <a:lnTo>
                    <a:pt x="229" y="135"/>
                  </a:lnTo>
                  <a:lnTo>
                    <a:pt x="233" y="140"/>
                  </a:lnTo>
                  <a:lnTo>
                    <a:pt x="237" y="140"/>
                  </a:lnTo>
                  <a:lnTo>
                    <a:pt x="241" y="140"/>
                  </a:lnTo>
                  <a:lnTo>
                    <a:pt x="246" y="140"/>
                  </a:lnTo>
                  <a:lnTo>
                    <a:pt x="254" y="135"/>
                  </a:lnTo>
                  <a:lnTo>
                    <a:pt x="258" y="135"/>
                  </a:lnTo>
                  <a:lnTo>
                    <a:pt x="271" y="131"/>
                  </a:lnTo>
                  <a:lnTo>
                    <a:pt x="284" y="131"/>
                  </a:lnTo>
                  <a:lnTo>
                    <a:pt x="288" y="127"/>
                  </a:lnTo>
                  <a:lnTo>
                    <a:pt x="296" y="127"/>
                  </a:lnTo>
                  <a:lnTo>
                    <a:pt x="301" y="127"/>
                  </a:lnTo>
                  <a:lnTo>
                    <a:pt x="305" y="127"/>
                  </a:lnTo>
                  <a:lnTo>
                    <a:pt x="309" y="123"/>
                  </a:lnTo>
                  <a:lnTo>
                    <a:pt x="318" y="114"/>
                  </a:lnTo>
                  <a:lnTo>
                    <a:pt x="322" y="114"/>
                  </a:lnTo>
                  <a:lnTo>
                    <a:pt x="326" y="110"/>
                  </a:lnTo>
                  <a:lnTo>
                    <a:pt x="330" y="110"/>
                  </a:lnTo>
                  <a:lnTo>
                    <a:pt x="334" y="110"/>
                  </a:lnTo>
                  <a:lnTo>
                    <a:pt x="339" y="110"/>
                  </a:lnTo>
                  <a:lnTo>
                    <a:pt x="343" y="110"/>
                  </a:lnTo>
                  <a:lnTo>
                    <a:pt x="347" y="110"/>
                  </a:lnTo>
                  <a:lnTo>
                    <a:pt x="347" y="114"/>
                  </a:lnTo>
                  <a:lnTo>
                    <a:pt x="347" y="118"/>
                  </a:lnTo>
                  <a:lnTo>
                    <a:pt x="343" y="123"/>
                  </a:lnTo>
                  <a:lnTo>
                    <a:pt x="343" y="127"/>
                  </a:lnTo>
                  <a:lnTo>
                    <a:pt x="339" y="127"/>
                  </a:lnTo>
                  <a:lnTo>
                    <a:pt x="339" y="131"/>
                  </a:lnTo>
                  <a:lnTo>
                    <a:pt x="326" y="140"/>
                  </a:lnTo>
                  <a:lnTo>
                    <a:pt x="322" y="144"/>
                  </a:lnTo>
                  <a:lnTo>
                    <a:pt x="318" y="148"/>
                  </a:lnTo>
                  <a:lnTo>
                    <a:pt x="318" y="152"/>
                  </a:lnTo>
                  <a:lnTo>
                    <a:pt x="305" y="161"/>
                  </a:lnTo>
                  <a:lnTo>
                    <a:pt x="305" y="169"/>
                  </a:lnTo>
                  <a:lnTo>
                    <a:pt x="301" y="173"/>
                  </a:lnTo>
                  <a:lnTo>
                    <a:pt x="296" y="178"/>
                  </a:lnTo>
                  <a:lnTo>
                    <a:pt x="296" y="182"/>
                  </a:lnTo>
                  <a:lnTo>
                    <a:pt x="292" y="186"/>
                  </a:lnTo>
                  <a:lnTo>
                    <a:pt x="292" y="190"/>
                  </a:lnTo>
                  <a:lnTo>
                    <a:pt x="292" y="195"/>
                  </a:lnTo>
                  <a:lnTo>
                    <a:pt x="296" y="199"/>
                  </a:lnTo>
                  <a:lnTo>
                    <a:pt x="296" y="203"/>
                  </a:lnTo>
                  <a:lnTo>
                    <a:pt x="301" y="203"/>
                  </a:lnTo>
                  <a:lnTo>
                    <a:pt x="301" y="207"/>
                  </a:lnTo>
                  <a:lnTo>
                    <a:pt x="305" y="207"/>
                  </a:lnTo>
                  <a:lnTo>
                    <a:pt x="313" y="207"/>
                  </a:lnTo>
                  <a:lnTo>
                    <a:pt x="318" y="207"/>
                  </a:lnTo>
                  <a:lnTo>
                    <a:pt x="326" y="207"/>
                  </a:lnTo>
                  <a:lnTo>
                    <a:pt x="334" y="207"/>
                  </a:lnTo>
                  <a:lnTo>
                    <a:pt x="347" y="207"/>
                  </a:lnTo>
                  <a:lnTo>
                    <a:pt x="360" y="203"/>
                  </a:lnTo>
                  <a:lnTo>
                    <a:pt x="402" y="199"/>
                  </a:lnTo>
                  <a:lnTo>
                    <a:pt x="415" y="195"/>
                  </a:lnTo>
                  <a:lnTo>
                    <a:pt x="428" y="195"/>
                  </a:lnTo>
                  <a:lnTo>
                    <a:pt x="432" y="195"/>
                  </a:lnTo>
                  <a:lnTo>
                    <a:pt x="428" y="199"/>
                  </a:lnTo>
                  <a:lnTo>
                    <a:pt x="411" y="224"/>
                  </a:lnTo>
                  <a:lnTo>
                    <a:pt x="406" y="233"/>
                  </a:lnTo>
                  <a:lnTo>
                    <a:pt x="398" y="245"/>
                  </a:lnTo>
                  <a:lnTo>
                    <a:pt x="394" y="254"/>
                  </a:lnTo>
                  <a:lnTo>
                    <a:pt x="381" y="275"/>
                  </a:lnTo>
                  <a:lnTo>
                    <a:pt x="381" y="279"/>
                  </a:lnTo>
                  <a:lnTo>
                    <a:pt x="377" y="288"/>
                  </a:lnTo>
                  <a:lnTo>
                    <a:pt x="373" y="292"/>
                  </a:lnTo>
                  <a:lnTo>
                    <a:pt x="364" y="300"/>
                  </a:lnTo>
                  <a:lnTo>
                    <a:pt x="360" y="305"/>
                  </a:lnTo>
                  <a:lnTo>
                    <a:pt x="343" y="326"/>
                  </a:lnTo>
                  <a:lnTo>
                    <a:pt x="334" y="334"/>
                  </a:lnTo>
                  <a:lnTo>
                    <a:pt x="330" y="338"/>
                  </a:lnTo>
                  <a:lnTo>
                    <a:pt x="330" y="343"/>
                  </a:lnTo>
                  <a:lnTo>
                    <a:pt x="326" y="347"/>
                  </a:lnTo>
                  <a:lnTo>
                    <a:pt x="322" y="351"/>
                  </a:lnTo>
                  <a:lnTo>
                    <a:pt x="322" y="355"/>
                  </a:lnTo>
                  <a:lnTo>
                    <a:pt x="318" y="364"/>
                  </a:lnTo>
                  <a:lnTo>
                    <a:pt x="318" y="368"/>
                  </a:lnTo>
                  <a:lnTo>
                    <a:pt x="318" y="372"/>
                  </a:lnTo>
                  <a:lnTo>
                    <a:pt x="318" y="377"/>
                  </a:lnTo>
                  <a:lnTo>
                    <a:pt x="322" y="381"/>
                  </a:lnTo>
                  <a:lnTo>
                    <a:pt x="326" y="385"/>
                  </a:lnTo>
                  <a:lnTo>
                    <a:pt x="326" y="389"/>
                  </a:lnTo>
                  <a:lnTo>
                    <a:pt x="330" y="389"/>
                  </a:lnTo>
                  <a:lnTo>
                    <a:pt x="334" y="394"/>
                  </a:lnTo>
                  <a:lnTo>
                    <a:pt x="339" y="398"/>
                  </a:lnTo>
                  <a:lnTo>
                    <a:pt x="343" y="402"/>
                  </a:lnTo>
                  <a:lnTo>
                    <a:pt x="356" y="406"/>
                  </a:lnTo>
                  <a:lnTo>
                    <a:pt x="360" y="410"/>
                  </a:lnTo>
                  <a:lnTo>
                    <a:pt x="364" y="415"/>
                  </a:lnTo>
                  <a:lnTo>
                    <a:pt x="368" y="419"/>
                  </a:lnTo>
                  <a:lnTo>
                    <a:pt x="368" y="423"/>
                  </a:lnTo>
                  <a:lnTo>
                    <a:pt x="368" y="432"/>
                  </a:lnTo>
                  <a:lnTo>
                    <a:pt x="373" y="436"/>
                  </a:lnTo>
                  <a:lnTo>
                    <a:pt x="373" y="440"/>
                  </a:lnTo>
                  <a:lnTo>
                    <a:pt x="377" y="453"/>
                  </a:lnTo>
                  <a:lnTo>
                    <a:pt x="381" y="457"/>
                  </a:lnTo>
                  <a:lnTo>
                    <a:pt x="381" y="466"/>
                  </a:lnTo>
                  <a:lnTo>
                    <a:pt x="385" y="466"/>
                  </a:lnTo>
                  <a:lnTo>
                    <a:pt x="385" y="470"/>
                  </a:lnTo>
                  <a:lnTo>
                    <a:pt x="385" y="478"/>
                  </a:lnTo>
                  <a:lnTo>
                    <a:pt x="385" y="482"/>
                  </a:lnTo>
                  <a:lnTo>
                    <a:pt x="385" y="487"/>
                  </a:lnTo>
                  <a:lnTo>
                    <a:pt x="389" y="491"/>
                  </a:lnTo>
                  <a:lnTo>
                    <a:pt x="394" y="504"/>
                  </a:lnTo>
                  <a:lnTo>
                    <a:pt x="398" y="508"/>
                  </a:lnTo>
                  <a:lnTo>
                    <a:pt x="398" y="512"/>
                  </a:lnTo>
                  <a:lnTo>
                    <a:pt x="398" y="516"/>
                  </a:lnTo>
                  <a:lnTo>
                    <a:pt x="398" y="521"/>
                  </a:lnTo>
                  <a:lnTo>
                    <a:pt x="398" y="525"/>
                  </a:lnTo>
                  <a:lnTo>
                    <a:pt x="398" y="529"/>
                  </a:lnTo>
                  <a:lnTo>
                    <a:pt x="398" y="537"/>
                  </a:lnTo>
                  <a:lnTo>
                    <a:pt x="394" y="542"/>
                  </a:lnTo>
                  <a:lnTo>
                    <a:pt x="394" y="571"/>
                  </a:lnTo>
                  <a:lnTo>
                    <a:pt x="394" y="580"/>
                  </a:lnTo>
                  <a:lnTo>
                    <a:pt x="398" y="584"/>
                  </a:lnTo>
                  <a:lnTo>
                    <a:pt x="402" y="584"/>
                  </a:lnTo>
                  <a:lnTo>
                    <a:pt x="406" y="588"/>
                  </a:lnTo>
                  <a:lnTo>
                    <a:pt x="406" y="593"/>
                  </a:lnTo>
                  <a:lnTo>
                    <a:pt x="411" y="593"/>
                  </a:lnTo>
                  <a:lnTo>
                    <a:pt x="411" y="597"/>
                  </a:lnTo>
                  <a:lnTo>
                    <a:pt x="411" y="601"/>
                  </a:lnTo>
                  <a:lnTo>
                    <a:pt x="406" y="605"/>
                  </a:lnTo>
                  <a:lnTo>
                    <a:pt x="406" y="609"/>
                  </a:lnTo>
                  <a:lnTo>
                    <a:pt x="402" y="622"/>
                  </a:lnTo>
                  <a:lnTo>
                    <a:pt x="402" y="631"/>
                  </a:lnTo>
                  <a:lnTo>
                    <a:pt x="398" y="635"/>
                  </a:lnTo>
                  <a:lnTo>
                    <a:pt x="398" y="643"/>
                  </a:lnTo>
                  <a:lnTo>
                    <a:pt x="398" y="652"/>
                  </a:lnTo>
                  <a:lnTo>
                    <a:pt x="398" y="656"/>
                  </a:lnTo>
                  <a:lnTo>
                    <a:pt x="398" y="664"/>
                  </a:lnTo>
                  <a:lnTo>
                    <a:pt x="398" y="673"/>
                  </a:lnTo>
                  <a:lnTo>
                    <a:pt x="398" y="681"/>
                  </a:lnTo>
                  <a:lnTo>
                    <a:pt x="398" y="711"/>
                  </a:lnTo>
                  <a:lnTo>
                    <a:pt x="398" y="720"/>
                  </a:lnTo>
                  <a:lnTo>
                    <a:pt x="398" y="724"/>
                  </a:lnTo>
                  <a:lnTo>
                    <a:pt x="398" y="732"/>
                  </a:lnTo>
                  <a:lnTo>
                    <a:pt x="398" y="741"/>
                  </a:lnTo>
                  <a:lnTo>
                    <a:pt x="394" y="741"/>
                  </a:lnTo>
                  <a:lnTo>
                    <a:pt x="394" y="745"/>
                  </a:lnTo>
                  <a:lnTo>
                    <a:pt x="389" y="745"/>
                  </a:lnTo>
                  <a:lnTo>
                    <a:pt x="385" y="745"/>
                  </a:lnTo>
                  <a:lnTo>
                    <a:pt x="377" y="745"/>
                  </a:lnTo>
                  <a:lnTo>
                    <a:pt x="360" y="745"/>
                  </a:lnTo>
                  <a:lnTo>
                    <a:pt x="351" y="745"/>
                  </a:lnTo>
                  <a:lnTo>
                    <a:pt x="343" y="745"/>
                  </a:lnTo>
                  <a:lnTo>
                    <a:pt x="339" y="745"/>
                  </a:lnTo>
                  <a:lnTo>
                    <a:pt x="326" y="745"/>
                  </a:lnTo>
                  <a:lnTo>
                    <a:pt x="318" y="741"/>
                  </a:lnTo>
                  <a:lnTo>
                    <a:pt x="313" y="741"/>
                  </a:lnTo>
                  <a:lnTo>
                    <a:pt x="309" y="741"/>
                  </a:lnTo>
                  <a:lnTo>
                    <a:pt x="296" y="745"/>
                  </a:lnTo>
                  <a:lnTo>
                    <a:pt x="292" y="745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79" y="741"/>
                  </a:lnTo>
                  <a:lnTo>
                    <a:pt x="275" y="736"/>
                  </a:lnTo>
                  <a:lnTo>
                    <a:pt x="271" y="732"/>
                  </a:lnTo>
                  <a:lnTo>
                    <a:pt x="262" y="724"/>
                  </a:lnTo>
                  <a:lnTo>
                    <a:pt x="254" y="715"/>
                  </a:lnTo>
                  <a:lnTo>
                    <a:pt x="250" y="711"/>
                  </a:lnTo>
                  <a:lnTo>
                    <a:pt x="250" y="707"/>
                  </a:lnTo>
                  <a:lnTo>
                    <a:pt x="241" y="698"/>
                  </a:lnTo>
                  <a:lnTo>
                    <a:pt x="241" y="694"/>
                  </a:lnTo>
                  <a:lnTo>
                    <a:pt x="237" y="690"/>
                  </a:lnTo>
                  <a:lnTo>
                    <a:pt x="237" y="686"/>
                  </a:lnTo>
                  <a:lnTo>
                    <a:pt x="237" y="681"/>
                  </a:lnTo>
                  <a:lnTo>
                    <a:pt x="233" y="681"/>
                  </a:lnTo>
                  <a:lnTo>
                    <a:pt x="233" y="677"/>
                  </a:lnTo>
                  <a:lnTo>
                    <a:pt x="229" y="677"/>
                  </a:lnTo>
                  <a:lnTo>
                    <a:pt x="212" y="669"/>
                  </a:lnTo>
                  <a:lnTo>
                    <a:pt x="207" y="664"/>
                  </a:lnTo>
                  <a:lnTo>
                    <a:pt x="203" y="664"/>
                  </a:lnTo>
                  <a:lnTo>
                    <a:pt x="199" y="660"/>
                  </a:lnTo>
                  <a:lnTo>
                    <a:pt x="195" y="656"/>
                  </a:lnTo>
                  <a:lnTo>
                    <a:pt x="191" y="652"/>
                  </a:lnTo>
                  <a:lnTo>
                    <a:pt x="186" y="652"/>
                  </a:lnTo>
                  <a:lnTo>
                    <a:pt x="182" y="648"/>
                  </a:lnTo>
                  <a:lnTo>
                    <a:pt x="178" y="648"/>
                  </a:lnTo>
                  <a:lnTo>
                    <a:pt x="174" y="648"/>
                  </a:lnTo>
                  <a:lnTo>
                    <a:pt x="169" y="648"/>
                  </a:lnTo>
                  <a:lnTo>
                    <a:pt x="165" y="648"/>
                  </a:lnTo>
                  <a:lnTo>
                    <a:pt x="161" y="652"/>
                  </a:lnTo>
                  <a:lnTo>
                    <a:pt x="148" y="660"/>
                  </a:lnTo>
                  <a:lnTo>
                    <a:pt x="144" y="660"/>
                  </a:lnTo>
                  <a:lnTo>
                    <a:pt x="127" y="669"/>
                  </a:lnTo>
                  <a:lnTo>
                    <a:pt x="123" y="669"/>
                  </a:lnTo>
                  <a:lnTo>
                    <a:pt x="119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4"/>
                  </a:lnTo>
                  <a:lnTo>
                    <a:pt x="102" y="660"/>
                  </a:lnTo>
                  <a:lnTo>
                    <a:pt x="97" y="660"/>
                  </a:lnTo>
                  <a:lnTo>
                    <a:pt x="97" y="656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102" y="643"/>
                  </a:lnTo>
                  <a:lnTo>
                    <a:pt x="106" y="618"/>
                  </a:lnTo>
                  <a:lnTo>
                    <a:pt x="106" y="614"/>
                  </a:lnTo>
                  <a:lnTo>
                    <a:pt x="110" y="605"/>
                  </a:lnTo>
                  <a:lnTo>
                    <a:pt x="110" y="601"/>
                  </a:lnTo>
                  <a:lnTo>
                    <a:pt x="110" y="593"/>
                  </a:lnTo>
                  <a:lnTo>
                    <a:pt x="114" y="588"/>
                  </a:lnTo>
                  <a:lnTo>
                    <a:pt x="119" y="580"/>
                  </a:lnTo>
                  <a:lnTo>
                    <a:pt x="123" y="571"/>
                  </a:lnTo>
                  <a:lnTo>
                    <a:pt x="127" y="567"/>
                  </a:lnTo>
                  <a:lnTo>
                    <a:pt x="127" y="563"/>
                  </a:lnTo>
                  <a:lnTo>
                    <a:pt x="127" y="559"/>
                  </a:lnTo>
                  <a:lnTo>
                    <a:pt x="127" y="554"/>
                  </a:lnTo>
                  <a:lnTo>
                    <a:pt x="127" y="550"/>
                  </a:lnTo>
                  <a:lnTo>
                    <a:pt x="123" y="546"/>
                  </a:lnTo>
                  <a:lnTo>
                    <a:pt x="123" y="542"/>
                  </a:lnTo>
                  <a:lnTo>
                    <a:pt x="119" y="537"/>
                  </a:lnTo>
                  <a:lnTo>
                    <a:pt x="114" y="533"/>
                  </a:lnTo>
                  <a:lnTo>
                    <a:pt x="110" y="529"/>
                  </a:lnTo>
                  <a:lnTo>
                    <a:pt x="102" y="525"/>
                  </a:lnTo>
                  <a:lnTo>
                    <a:pt x="97" y="521"/>
                  </a:lnTo>
                  <a:lnTo>
                    <a:pt x="93" y="516"/>
                  </a:lnTo>
                  <a:lnTo>
                    <a:pt x="89" y="516"/>
                  </a:lnTo>
                  <a:lnTo>
                    <a:pt x="80" y="512"/>
                  </a:lnTo>
                  <a:lnTo>
                    <a:pt x="76" y="512"/>
                  </a:lnTo>
                  <a:lnTo>
                    <a:pt x="72" y="508"/>
                  </a:lnTo>
                  <a:lnTo>
                    <a:pt x="68" y="504"/>
                  </a:lnTo>
                  <a:lnTo>
                    <a:pt x="64" y="499"/>
                  </a:lnTo>
                  <a:lnTo>
                    <a:pt x="64" y="491"/>
                  </a:lnTo>
                  <a:lnTo>
                    <a:pt x="59" y="487"/>
                  </a:lnTo>
                  <a:lnTo>
                    <a:pt x="51" y="461"/>
                  </a:lnTo>
                  <a:lnTo>
                    <a:pt x="51" y="453"/>
                  </a:lnTo>
                  <a:lnTo>
                    <a:pt x="47" y="449"/>
                  </a:lnTo>
                  <a:lnTo>
                    <a:pt x="42" y="444"/>
                  </a:lnTo>
                  <a:lnTo>
                    <a:pt x="42" y="440"/>
                  </a:lnTo>
                  <a:lnTo>
                    <a:pt x="38" y="440"/>
                  </a:lnTo>
                  <a:lnTo>
                    <a:pt x="34" y="436"/>
                  </a:lnTo>
                  <a:lnTo>
                    <a:pt x="21" y="432"/>
                  </a:lnTo>
                  <a:lnTo>
                    <a:pt x="13" y="427"/>
                  </a:lnTo>
                  <a:lnTo>
                    <a:pt x="8" y="423"/>
                  </a:lnTo>
                  <a:lnTo>
                    <a:pt x="8" y="419"/>
                  </a:lnTo>
                  <a:lnTo>
                    <a:pt x="4" y="415"/>
                  </a:lnTo>
                  <a:lnTo>
                    <a:pt x="4" y="410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8"/>
                  </a:lnTo>
                  <a:lnTo>
                    <a:pt x="0" y="394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5" name="Freeform 51"/>
            <p:cNvSpPr>
              <a:spLocks/>
            </p:cNvSpPr>
            <p:nvPr/>
          </p:nvSpPr>
          <p:spPr bwMode="auto">
            <a:xfrm>
              <a:off x="3228413" y="4914262"/>
              <a:ext cx="472724" cy="296860"/>
            </a:xfrm>
            <a:custGeom>
              <a:avLst/>
              <a:gdLst>
                <a:gd name="T0" fmla="*/ 21 w 1494"/>
                <a:gd name="T1" fmla="*/ 377 h 936"/>
                <a:gd name="T2" fmla="*/ 59 w 1494"/>
                <a:gd name="T3" fmla="*/ 335 h 936"/>
                <a:gd name="T4" fmla="*/ 110 w 1494"/>
                <a:gd name="T5" fmla="*/ 326 h 936"/>
                <a:gd name="T6" fmla="*/ 178 w 1494"/>
                <a:gd name="T7" fmla="*/ 254 h 936"/>
                <a:gd name="T8" fmla="*/ 258 w 1494"/>
                <a:gd name="T9" fmla="*/ 144 h 936"/>
                <a:gd name="T10" fmla="*/ 334 w 1494"/>
                <a:gd name="T11" fmla="*/ 119 h 936"/>
                <a:gd name="T12" fmla="*/ 398 w 1494"/>
                <a:gd name="T13" fmla="*/ 93 h 936"/>
                <a:gd name="T14" fmla="*/ 508 w 1494"/>
                <a:gd name="T15" fmla="*/ 123 h 936"/>
                <a:gd name="T16" fmla="*/ 563 w 1494"/>
                <a:gd name="T17" fmla="*/ 110 h 936"/>
                <a:gd name="T18" fmla="*/ 618 w 1494"/>
                <a:gd name="T19" fmla="*/ 68 h 936"/>
                <a:gd name="T20" fmla="*/ 698 w 1494"/>
                <a:gd name="T21" fmla="*/ 59 h 936"/>
                <a:gd name="T22" fmla="*/ 724 w 1494"/>
                <a:gd name="T23" fmla="*/ 123 h 936"/>
                <a:gd name="T24" fmla="*/ 766 w 1494"/>
                <a:gd name="T25" fmla="*/ 131 h 936"/>
                <a:gd name="T26" fmla="*/ 821 w 1494"/>
                <a:gd name="T27" fmla="*/ 144 h 936"/>
                <a:gd name="T28" fmla="*/ 952 w 1494"/>
                <a:gd name="T29" fmla="*/ 123 h 936"/>
                <a:gd name="T30" fmla="*/ 1058 w 1494"/>
                <a:gd name="T31" fmla="*/ 106 h 936"/>
                <a:gd name="T32" fmla="*/ 1130 w 1494"/>
                <a:gd name="T33" fmla="*/ 119 h 936"/>
                <a:gd name="T34" fmla="*/ 1151 w 1494"/>
                <a:gd name="T35" fmla="*/ 174 h 936"/>
                <a:gd name="T36" fmla="*/ 1185 w 1494"/>
                <a:gd name="T37" fmla="*/ 225 h 936"/>
                <a:gd name="T38" fmla="*/ 1249 w 1494"/>
                <a:gd name="T39" fmla="*/ 246 h 936"/>
                <a:gd name="T40" fmla="*/ 1287 w 1494"/>
                <a:gd name="T41" fmla="*/ 292 h 936"/>
                <a:gd name="T42" fmla="*/ 1354 w 1494"/>
                <a:gd name="T43" fmla="*/ 330 h 936"/>
                <a:gd name="T44" fmla="*/ 1435 w 1494"/>
                <a:gd name="T45" fmla="*/ 335 h 936"/>
                <a:gd name="T46" fmla="*/ 1481 w 1494"/>
                <a:gd name="T47" fmla="*/ 335 h 936"/>
                <a:gd name="T48" fmla="*/ 1490 w 1494"/>
                <a:gd name="T49" fmla="*/ 377 h 936"/>
                <a:gd name="T50" fmla="*/ 1426 w 1494"/>
                <a:gd name="T51" fmla="*/ 407 h 936"/>
                <a:gd name="T52" fmla="*/ 1367 w 1494"/>
                <a:gd name="T53" fmla="*/ 411 h 936"/>
                <a:gd name="T54" fmla="*/ 1312 w 1494"/>
                <a:gd name="T55" fmla="*/ 402 h 936"/>
                <a:gd name="T56" fmla="*/ 1261 w 1494"/>
                <a:gd name="T57" fmla="*/ 449 h 936"/>
                <a:gd name="T58" fmla="*/ 1291 w 1494"/>
                <a:gd name="T59" fmla="*/ 593 h 936"/>
                <a:gd name="T60" fmla="*/ 1308 w 1494"/>
                <a:gd name="T61" fmla="*/ 665 h 936"/>
                <a:gd name="T62" fmla="*/ 1261 w 1494"/>
                <a:gd name="T63" fmla="*/ 673 h 936"/>
                <a:gd name="T64" fmla="*/ 1219 w 1494"/>
                <a:gd name="T65" fmla="*/ 690 h 936"/>
                <a:gd name="T66" fmla="*/ 1206 w 1494"/>
                <a:gd name="T67" fmla="*/ 720 h 936"/>
                <a:gd name="T68" fmla="*/ 1215 w 1494"/>
                <a:gd name="T69" fmla="*/ 771 h 936"/>
                <a:gd name="T70" fmla="*/ 1164 w 1494"/>
                <a:gd name="T71" fmla="*/ 771 h 936"/>
                <a:gd name="T72" fmla="*/ 1088 w 1494"/>
                <a:gd name="T73" fmla="*/ 762 h 936"/>
                <a:gd name="T74" fmla="*/ 1028 w 1494"/>
                <a:gd name="T75" fmla="*/ 754 h 936"/>
                <a:gd name="T76" fmla="*/ 1007 w 1494"/>
                <a:gd name="T77" fmla="*/ 775 h 936"/>
                <a:gd name="T78" fmla="*/ 978 w 1494"/>
                <a:gd name="T79" fmla="*/ 826 h 936"/>
                <a:gd name="T80" fmla="*/ 897 w 1494"/>
                <a:gd name="T81" fmla="*/ 864 h 936"/>
                <a:gd name="T82" fmla="*/ 834 w 1494"/>
                <a:gd name="T83" fmla="*/ 826 h 936"/>
                <a:gd name="T84" fmla="*/ 787 w 1494"/>
                <a:gd name="T85" fmla="*/ 826 h 936"/>
                <a:gd name="T86" fmla="*/ 758 w 1494"/>
                <a:gd name="T87" fmla="*/ 868 h 936"/>
                <a:gd name="T88" fmla="*/ 728 w 1494"/>
                <a:gd name="T89" fmla="*/ 919 h 936"/>
                <a:gd name="T90" fmla="*/ 686 w 1494"/>
                <a:gd name="T91" fmla="*/ 936 h 936"/>
                <a:gd name="T92" fmla="*/ 647 w 1494"/>
                <a:gd name="T93" fmla="*/ 919 h 936"/>
                <a:gd name="T94" fmla="*/ 584 w 1494"/>
                <a:gd name="T95" fmla="*/ 847 h 936"/>
                <a:gd name="T96" fmla="*/ 520 w 1494"/>
                <a:gd name="T97" fmla="*/ 860 h 936"/>
                <a:gd name="T98" fmla="*/ 478 w 1494"/>
                <a:gd name="T99" fmla="*/ 834 h 936"/>
                <a:gd name="T100" fmla="*/ 427 w 1494"/>
                <a:gd name="T101" fmla="*/ 796 h 936"/>
                <a:gd name="T102" fmla="*/ 364 w 1494"/>
                <a:gd name="T103" fmla="*/ 783 h 936"/>
                <a:gd name="T104" fmla="*/ 343 w 1494"/>
                <a:gd name="T105" fmla="*/ 728 h 936"/>
                <a:gd name="T106" fmla="*/ 330 w 1494"/>
                <a:gd name="T107" fmla="*/ 665 h 936"/>
                <a:gd name="T108" fmla="*/ 275 w 1494"/>
                <a:gd name="T109" fmla="*/ 614 h 936"/>
                <a:gd name="T110" fmla="*/ 237 w 1494"/>
                <a:gd name="T111" fmla="*/ 521 h 936"/>
                <a:gd name="T112" fmla="*/ 203 w 1494"/>
                <a:gd name="T113" fmla="*/ 474 h 936"/>
                <a:gd name="T114" fmla="*/ 152 w 1494"/>
                <a:gd name="T115" fmla="*/ 470 h 936"/>
                <a:gd name="T116" fmla="*/ 97 w 1494"/>
                <a:gd name="T117" fmla="*/ 525 h 936"/>
                <a:gd name="T118" fmla="*/ 67 w 1494"/>
                <a:gd name="T119" fmla="*/ 534 h 936"/>
                <a:gd name="T120" fmla="*/ 42 w 1494"/>
                <a:gd name="T121" fmla="*/ 462 h 936"/>
                <a:gd name="T122" fmla="*/ 4 w 1494"/>
                <a:gd name="T123" fmla="*/ 45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4" h="936">
                  <a:moveTo>
                    <a:pt x="0" y="445"/>
                  </a:moveTo>
                  <a:lnTo>
                    <a:pt x="0" y="441"/>
                  </a:lnTo>
                  <a:lnTo>
                    <a:pt x="0" y="436"/>
                  </a:lnTo>
                  <a:lnTo>
                    <a:pt x="4" y="424"/>
                  </a:lnTo>
                  <a:lnTo>
                    <a:pt x="8" y="411"/>
                  </a:lnTo>
                  <a:lnTo>
                    <a:pt x="8" y="402"/>
                  </a:lnTo>
                  <a:lnTo>
                    <a:pt x="12" y="394"/>
                  </a:lnTo>
                  <a:lnTo>
                    <a:pt x="17" y="385"/>
                  </a:lnTo>
                  <a:lnTo>
                    <a:pt x="21" y="377"/>
                  </a:lnTo>
                  <a:lnTo>
                    <a:pt x="21" y="373"/>
                  </a:lnTo>
                  <a:lnTo>
                    <a:pt x="25" y="369"/>
                  </a:lnTo>
                  <a:lnTo>
                    <a:pt x="29" y="364"/>
                  </a:lnTo>
                  <a:lnTo>
                    <a:pt x="34" y="360"/>
                  </a:lnTo>
                  <a:lnTo>
                    <a:pt x="38" y="356"/>
                  </a:lnTo>
                  <a:lnTo>
                    <a:pt x="42" y="352"/>
                  </a:lnTo>
                  <a:lnTo>
                    <a:pt x="46" y="347"/>
                  </a:lnTo>
                  <a:lnTo>
                    <a:pt x="55" y="339"/>
                  </a:lnTo>
                  <a:lnTo>
                    <a:pt x="59" y="335"/>
                  </a:lnTo>
                  <a:lnTo>
                    <a:pt x="67" y="335"/>
                  </a:lnTo>
                  <a:lnTo>
                    <a:pt x="67" y="330"/>
                  </a:lnTo>
                  <a:lnTo>
                    <a:pt x="72" y="330"/>
                  </a:lnTo>
                  <a:lnTo>
                    <a:pt x="76" y="330"/>
                  </a:lnTo>
                  <a:lnTo>
                    <a:pt x="84" y="330"/>
                  </a:lnTo>
                  <a:lnTo>
                    <a:pt x="93" y="330"/>
                  </a:lnTo>
                  <a:lnTo>
                    <a:pt x="97" y="330"/>
                  </a:lnTo>
                  <a:lnTo>
                    <a:pt x="101" y="326"/>
                  </a:lnTo>
                  <a:lnTo>
                    <a:pt x="110" y="326"/>
                  </a:lnTo>
                  <a:lnTo>
                    <a:pt x="114" y="322"/>
                  </a:lnTo>
                  <a:lnTo>
                    <a:pt x="118" y="322"/>
                  </a:lnTo>
                  <a:lnTo>
                    <a:pt x="123" y="318"/>
                  </a:lnTo>
                  <a:lnTo>
                    <a:pt x="127" y="314"/>
                  </a:lnTo>
                  <a:lnTo>
                    <a:pt x="131" y="305"/>
                  </a:lnTo>
                  <a:lnTo>
                    <a:pt x="152" y="280"/>
                  </a:lnTo>
                  <a:lnTo>
                    <a:pt x="161" y="271"/>
                  </a:lnTo>
                  <a:lnTo>
                    <a:pt x="169" y="263"/>
                  </a:lnTo>
                  <a:lnTo>
                    <a:pt x="178" y="254"/>
                  </a:lnTo>
                  <a:lnTo>
                    <a:pt x="199" y="233"/>
                  </a:lnTo>
                  <a:lnTo>
                    <a:pt x="207" y="225"/>
                  </a:lnTo>
                  <a:lnTo>
                    <a:pt x="216" y="216"/>
                  </a:lnTo>
                  <a:lnTo>
                    <a:pt x="220" y="208"/>
                  </a:lnTo>
                  <a:lnTo>
                    <a:pt x="224" y="199"/>
                  </a:lnTo>
                  <a:lnTo>
                    <a:pt x="228" y="195"/>
                  </a:lnTo>
                  <a:lnTo>
                    <a:pt x="241" y="178"/>
                  </a:lnTo>
                  <a:lnTo>
                    <a:pt x="254" y="157"/>
                  </a:lnTo>
                  <a:lnTo>
                    <a:pt x="258" y="144"/>
                  </a:lnTo>
                  <a:lnTo>
                    <a:pt x="262" y="140"/>
                  </a:lnTo>
                  <a:lnTo>
                    <a:pt x="266" y="140"/>
                  </a:lnTo>
                  <a:lnTo>
                    <a:pt x="266" y="136"/>
                  </a:lnTo>
                  <a:lnTo>
                    <a:pt x="271" y="136"/>
                  </a:lnTo>
                  <a:lnTo>
                    <a:pt x="279" y="131"/>
                  </a:lnTo>
                  <a:lnTo>
                    <a:pt x="296" y="127"/>
                  </a:lnTo>
                  <a:lnTo>
                    <a:pt x="309" y="127"/>
                  </a:lnTo>
                  <a:lnTo>
                    <a:pt x="326" y="123"/>
                  </a:lnTo>
                  <a:lnTo>
                    <a:pt x="334" y="119"/>
                  </a:lnTo>
                  <a:lnTo>
                    <a:pt x="343" y="115"/>
                  </a:lnTo>
                  <a:lnTo>
                    <a:pt x="347" y="115"/>
                  </a:lnTo>
                  <a:lnTo>
                    <a:pt x="355" y="110"/>
                  </a:lnTo>
                  <a:lnTo>
                    <a:pt x="360" y="106"/>
                  </a:lnTo>
                  <a:lnTo>
                    <a:pt x="372" y="98"/>
                  </a:lnTo>
                  <a:lnTo>
                    <a:pt x="377" y="98"/>
                  </a:lnTo>
                  <a:lnTo>
                    <a:pt x="385" y="93"/>
                  </a:lnTo>
                  <a:lnTo>
                    <a:pt x="389" y="93"/>
                  </a:lnTo>
                  <a:lnTo>
                    <a:pt x="398" y="93"/>
                  </a:lnTo>
                  <a:lnTo>
                    <a:pt x="402" y="93"/>
                  </a:lnTo>
                  <a:lnTo>
                    <a:pt x="410" y="93"/>
                  </a:lnTo>
                  <a:lnTo>
                    <a:pt x="419" y="98"/>
                  </a:lnTo>
                  <a:lnTo>
                    <a:pt x="432" y="102"/>
                  </a:lnTo>
                  <a:lnTo>
                    <a:pt x="474" y="115"/>
                  </a:lnTo>
                  <a:lnTo>
                    <a:pt x="487" y="119"/>
                  </a:lnTo>
                  <a:lnTo>
                    <a:pt x="491" y="123"/>
                  </a:lnTo>
                  <a:lnTo>
                    <a:pt x="499" y="123"/>
                  </a:lnTo>
                  <a:lnTo>
                    <a:pt x="508" y="123"/>
                  </a:lnTo>
                  <a:lnTo>
                    <a:pt x="516" y="123"/>
                  </a:lnTo>
                  <a:lnTo>
                    <a:pt x="520" y="123"/>
                  </a:lnTo>
                  <a:lnTo>
                    <a:pt x="529" y="123"/>
                  </a:lnTo>
                  <a:lnTo>
                    <a:pt x="537" y="119"/>
                  </a:lnTo>
                  <a:lnTo>
                    <a:pt x="542" y="119"/>
                  </a:lnTo>
                  <a:lnTo>
                    <a:pt x="550" y="119"/>
                  </a:lnTo>
                  <a:lnTo>
                    <a:pt x="554" y="115"/>
                  </a:lnTo>
                  <a:lnTo>
                    <a:pt x="559" y="110"/>
                  </a:lnTo>
                  <a:lnTo>
                    <a:pt x="563" y="110"/>
                  </a:lnTo>
                  <a:lnTo>
                    <a:pt x="571" y="106"/>
                  </a:lnTo>
                  <a:lnTo>
                    <a:pt x="576" y="102"/>
                  </a:lnTo>
                  <a:lnTo>
                    <a:pt x="584" y="98"/>
                  </a:lnTo>
                  <a:lnTo>
                    <a:pt x="592" y="89"/>
                  </a:lnTo>
                  <a:lnTo>
                    <a:pt x="597" y="85"/>
                  </a:lnTo>
                  <a:lnTo>
                    <a:pt x="601" y="81"/>
                  </a:lnTo>
                  <a:lnTo>
                    <a:pt x="605" y="76"/>
                  </a:lnTo>
                  <a:lnTo>
                    <a:pt x="614" y="72"/>
                  </a:lnTo>
                  <a:lnTo>
                    <a:pt x="618" y="68"/>
                  </a:lnTo>
                  <a:lnTo>
                    <a:pt x="635" y="47"/>
                  </a:lnTo>
                  <a:lnTo>
                    <a:pt x="639" y="38"/>
                  </a:lnTo>
                  <a:lnTo>
                    <a:pt x="647" y="30"/>
                  </a:lnTo>
                  <a:lnTo>
                    <a:pt x="656" y="21"/>
                  </a:lnTo>
                  <a:lnTo>
                    <a:pt x="669" y="9"/>
                  </a:lnTo>
                  <a:lnTo>
                    <a:pt x="681" y="0"/>
                  </a:lnTo>
                  <a:lnTo>
                    <a:pt x="686" y="0"/>
                  </a:lnTo>
                  <a:lnTo>
                    <a:pt x="694" y="43"/>
                  </a:lnTo>
                  <a:lnTo>
                    <a:pt x="698" y="59"/>
                  </a:lnTo>
                  <a:lnTo>
                    <a:pt x="698" y="72"/>
                  </a:lnTo>
                  <a:lnTo>
                    <a:pt x="703" y="81"/>
                  </a:lnTo>
                  <a:lnTo>
                    <a:pt x="707" y="89"/>
                  </a:lnTo>
                  <a:lnTo>
                    <a:pt x="707" y="98"/>
                  </a:lnTo>
                  <a:lnTo>
                    <a:pt x="711" y="106"/>
                  </a:lnTo>
                  <a:lnTo>
                    <a:pt x="715" y="110"/>
                  </a:lnTo>
                  <a:lnTo>
                    <a:pt x="715" y="115"/>
                  </a:lnTo>
                  <a:lnTo>
                    <a:pt x="719" y="119"/>
                  </a:lnTo>
                  <a:lnTo>
                    <a:pt x="724" y="123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36" y="131"/>
                  </a:lnTo>
                  <a:lnTo>
                    <a:pt x="741" y="131"/>
                  </a:lnTo>
                  <a:lnTo>
                    <a:pt x="745" y="131"/>
                  </a:lnTo>
                  <a:lnTo>
                    <a:pt x="749" y="136"/>
                  </a:lnTo>
                  <a:lnTo>
                    <a:pt x="753" y="136"/>
                  </a:lnTo>
                  <a:lnTo>
                    <a:pt x="762" y="131"/>
                  </a:lnTo>
                  <a:lnTo>
                    <a:pt x="766" y="131"/>
                  </a:lnTo>
                  <a:lnTo>
                    <a:pt x="766" y="136"/>
                  </a:lnTo>
                  <a:lnTo>
                    <a:pt x="770" y="136"/>
                  </a:lnTo>
                  <a:lnTo>
                    <a:pt x="779" y="140"/>
                  </a:lnTo>
                  <a:lnTo>
                    <a:pt x="783" y="140"/>
                  </a:lnTo>
                  <a:lnTo>
                    <a:pt x="787" y="140"/>
                  </a:lnTo>
                  <a:lnTo>
                    <a:pt x="791" y="140"/>
                  </a:lnTo>
                  <a:lnTo>
                    <a:pt x="800" y="140"/>
                  </a:lnTo>
                  <a:lnTo>
                    <a:pt x="808" y="144"/>
                  </a:lnTo>
                  <a:lnTo>
                    <a:pt x="821" y="144"/>
                  </a:lnTo>
                  <a:lnTo>
                    <a:pt x="834" y="140"/>
                  </a:lnTo>
                  <a:lnTo>
                    <a:pt x="842" y="140"/>
                  </a:lnTo>
                  <a:lnTo>
                    <a:pt x="855" y="140"/>
                  </a:lnTo>
                  <a:lnTo>
                    <a:pt x="880" y="136"/>
                  </a:lnTo>
                  <a:lnTo>
                    <a:pt x="901" y="131"/>
                  </a:lnTo>
                  <a:lnTo>
                    <a:pt x="923" y="131"/>
                  </a:lnTo>
                  <a:lnTo>
                    <a:pt x="931" y="127"/>
                  </a:lnTo>
                  <a:lnTo>
                    <a:pt x="944" y="127"/>
                  </a:lnTo>
                  <a:lnTo>
                    <a:pt x="952" y="123"/>
                  </a:lnTo>
                  <a:lnTo>
                    <a:pt x="965" y="119"/>
                  </a:lnTo>
                  <a:lnTo>
                    <a:pt x="986" y="115"/>
                  </a:lnTo>
                  <a:lnTo>
                    <a:pt x="990" y="110"/>
                  </a:lnTo>
                  <a:lnTo>
                    <a:pt x="995" y="110"/>
                  </a:lnTo>
                  <a:lnTo>
                    <a:pt x="1003" y="110"/>
                  </a:lnTo>
                  <a:lnTo>
                    <a:pt x="1007" y="110"/>
                  </a:lnTo>
                  <a:lnTo>
                    <a:pt x="1016" y="106"/>
                  </a:lnTo>
                  <a:lnTo>
                    <a:pt x="1033" y="106"/>
                  </a:lnTo>
                  <a:lnTo>
                    <a:pt x="1058" y="106"/>
                  </a:lnTo>
                  <a:lnTo>
                    <a:pt x="1071" y="106"/>
                  </a:lnTo>
                  <a:lnTo>
                    <a:pt x="1088" y="106"/>
                  </a:lnTo>
                  <a:lnTo>
                    <a:pt x="1092" y="106"/>
                  </a:lnTo>
                  <a:lnTo>
                    <a:pt x="1100" y="106"/>
                  </a:lnTo>
                  <a:lnTo>
                    <a:pt x="1109" y="110"/>
                  </a:lnTo>
                  <a:lnTo>
                    <a:pt x="1113" y="110"/>
                  </a:lnTo>
                  <a:lnTo>
                    <a:pt x="1122" y="110"/>
                  </a:lnTo>
                  <a:lnTo>
                    <a:pt x="1126" y="115"/>
                  </a:lnTo>
                  <a:lnTo>
                    <a:pt x="1130" y="119"/>
                  </a:lnTo>
                  <a:lnTo>
                    <a:pt x="1134" y="123"/>
                  </a:lnTo>
                  <a:lnTo>
                    <a:pt x="1139" y="127"/>
                  </a:lnTo>
                  <a:lnTo>
                    <a:pt x="1139" y="131"/>
                  </a:lnTo>
                  <a:lnTo>
                    <a:pt x="1143" y="136"/>
                  </a:lnTo>
                  <a:lnTo>
                    <a:pt x="1147" y="144"/>
                  </a:lnTo>
                  <a:lnTo>
                    <a:pt x="1147" y="148"/>
                  </a:lnTo>
                  <a:lnTo>
                    <a:pt x="1151" y="161"/>
                  </a:lnTo>
                  <a:lnTo>
                    <a:pt x="1151" y="165"/>
                  </a:lnTo>
                  <a:lnTo>
                    <a:pt x="1151" y="174"/>
                  </a:lnTo>
                  <a:lnTo>
                    <a:pt x="1155" y="182"/>
                  </a:lnTo>
                  <a:lnTo>
                    <a:pt x="1155" y="191"/>
                  </a:lnTo>
                  <a:lnTo>
                    <a:pt x="1155" y="203"/>
                  </a:lnTo>
                  <a:lnTo>
                    <a:pt x="1155" y="208"/>
                  </a:lnTo>
                  <a:lnTo>
                    <a:pt x="1160" y="212"/>
                  </a:lnTo>
                  <a:lnTo>
                    <a:pt x="1164" y="216"/>
                  </a:lnTo>
                  <a:lnTo>
                    <a:pt x="1168" y="220"/>
                  </a:lnTo>
                  <a:lnTo>
                    <a:pt x="1172" y="220"/>
                  </a:lnTo>
                  <a:lnTo>
                    <a:pt x="1185" y="225"/>
                  </a:lnTo>
                  <a:lnTo>
                    <a:pt x="1202" y="233"/>
                  </a:lnTo>
                  <a:lnTo>
                    <a:pt x="1215" y="233"/>
                  </a:lnTo>
                  <a:lnTo>
                    <a:pt x="1223" y="237"/>
                  </a:lnTo>
                  <a:lnTo>
                    <a:pt x="1227" y="237"/>
                  </a:lnTo>
                  <a:lnTo>
                    <a:pt x="1236" y="237"/>
                  </a:lnTo>
                  <a:lnTo>
                    <a:pt x="1240" y="237"/>
                  </a:lnTo>
                  <a:lnTo>
                    <a:pt x="1244" y="237"/>
                  </a:lnTo>
                  <a:lnTo>
                    <a:pt x="1249" y="237"/>
                  </a:lnTo>
                  <a:lnTo>
                    <a:pt x="1249" y="246"/>
                  </a:lnTo>
                  <a:lnTo>
                    <a:pt x="1253" y="250"/>
                  </a:lnTo>
                  <a:lnTo>
                    <a:pt x="1257" y="254"/>
                  </a:lnTo>
                  <a:lnTo>
                    <a:pt x="1257" y="258"/>
                  </a:lnTo>
                  <a:lnTo>
                    <a:pt x="1266" y="271"/>
                  </a:lnTo>
                  <a:lnTo>
                    <a:pt x="1270" y="275"/>
                  </a:lnTo>
                  <a:lnTo>
                    <a:pt x="1270" y="280"/>
                  </a:lnTo>
                  <a:lnTo>
                    <a:pt x="1274" y="284"/>
                  </a:lnTo>
                  <a:lnTo>
                    <a:pt x="1282" y="292"/>
                  </a:lnTo>
                  <a:lnTo>
                    <a:pt x="1287" y="292"/>
                  </a:lnTo>
                  <a:lnTo>
                    <a:pt x="1291" y="297"/>
                  </a:lnTo>
                  <a:lnTo>
                    <a:pt x="1304" y="305"/>
                  </a:lnTo>
                  <a:lnTo>
                    <a:pt x="1321" y="318"/>
                  </a:lnTo>
                  <a:lnTo>
                    <a:pt x="1325" y="318"/>
                  </a:lnTo>
                  <a:lnTo>
                    <a:pt x="1329" y="322"/>
                  </a:lnTo>
                  <a:lnTo>
                    <a:pt x="1338" y="326"/>
                  </a:lnTo>
                  <a:lnTo>
                    <a:pt x="1342" y="326"/>
                  </a:lnTo>
                  <a:lnTo>
                    <a:pt x="1346" y="326"/>
                  </a:lnTo>
                  <a:lnTo>
                    <a:pt x="1354" y="330"/>
                  </a:lnTo>
                  <a:lnTo>
                    <a:pt x="1359" y="330"/>
                  </a:lnTo>
                  <a:lnTo>
                    <a:pt x="1367" y="330"/>
                  </a:lnTo>
                  <a:lnTo>
                    <a:pt x="1371" y="330"/>
                  </a:lnTo>
                  <a:lnTo>
                    <a:pt x="1380" y="330"/>
                  </a:lnTo>
                  <a:lnTo>
                    <a:pt x="1393" y="330"/>
                  </a:lnTo>
                  <a:lnTo>
                    <a:pt x="1405" y="330"/>
                  </a:lnTo>
                  <a:lnTo>
                    <a:pt x="1409" y="330"/>
                  </a:lnTo>
                  <a:lnTo>
                    <a:pt x="1426" y="335"/>
                  </a:lnTo>
                  <a:lnTo>
                    <a:pt x="1435" y="335"/>
                  </a:lnTo>
                  <a:lnTo>
                    <a:pt x="1439" y="335"/>
                  </a:lnTo>
                  <a:lnTo>
                    <a:pt x="1443" y="335"/>
                  </a:lnTo>
                  <a:lnTo>
                    <a:pt x="1448" y="335"/>
                  </a:lnTo>
                  <a:lnTo>
                    <a:pt x="1452" y="335"/>
                  </a:lnTo>
                  <a:lnTo>
                    <a:pt x="1460" y="330"/>
                  </a:lnTo>
                  <a:lnTo>
                    <a:pt x="1469" y="330"/>
                  </a:lnTo>
                  <a:lnTo>
                    <a:pt x="1473" y="330"/>
                  </a:lnTo>
                  <a:lnTo>
                    <a:pt x="1477" y="330"/>
                  </a:lnTo>
                  <a:lnTo>
                    <a:pt x="1481" y="335"/>
                  </a:lnTo>
                  <a:lnTo>
                    <a:pt x="1486" y="335"/>
                  </a:lnTo>
                  <a:lnTo>
                    <a:pt x="1490" y="343"/>
                  </a:lnTo>
                  <a:lnTo>
                    <a:pt x="1490" y="347"/>
                  </a:lnTo>
                  <a:lnTo>
                    <a:pt x="1494" y="352"/>
                  </a:lnTo>
                  <a:lnTo>
                    <a:pt x="1494" y="356"/>
                  </a:lnTo>
                  <a:lnTo>
                    <a:pt x="1494" y="360"/>
                  </a:lnTo>
                  <a:lnTo>
                    <a:pt x="1494" y="364"/>
                  </a:lnTo>
                  <a:lnTo>
                    <a:pt x="1494" y="373"/>
                  </a:lnTo>
                  <a:lnTo>
                    <a:pt x="1490" y="377"/>
                  </a:lnTo>
                  <a:lnTo>
                    <a:pt x="1486" y="381"/>
                  </a:lnTo>
                  <a:lnTo>
                    <a:pt x="1481" y="381"/>
                  </a:lnTo>
                  <a:lnTo>
                    <a:pt x="1477" y="385"/>
                  </a:lnTo>
                  <a:lnTo>
                    <a:pt x="1473" y="390"/>
                  </a:lnTo>
                  <a:lnTo>
                    <a:pt x="1465" y="394"/>
                  </a:lnTo>
                  <a:lnTo>
                    <a:pt x="1460" y="394"/>
                  </a:lnTo>
                  <a:lnTo>
                    <a:pt x="1443" y="402"/>
                  </a:lnTo>
                  <a:lnTo>
                    <a:pt x="1435" y="407"/>
                  </a:lnTo>
                  <a:lnTo>
                    <a:pt x="1426" y="407"/>
                  </a:lnTo>
                  <a:lnTo>
                    <a:pt x="1418" y="411"/>
                  </a:lnTo>
                  <a:lnTo>
                    <a:pt x="1414" y="411"/>
                  </a:lnTo>
                  <a:lnTo>
                    <a:pt x="1405" y="411"/>
                  </a:lnTo>
                  <a:lnTo>
                    <a:pt x="1401" y="415"/>
                  </a:lnTo>
                  <a:lnTo>
                    <a:pt x="1393" y="415"/>
                  </a:lnTo>
                  <a:lnTo>
                    <a:pt x="1388" y="415"/>
                  </a:lnTo>
                  <a:lnTo>
                    <a:pt x="1380" y="415"/>
                  </a:lnTo>
                  <a:lnTo>
                    <a:pt x="1376" y="411"/>
                  </a:lnTo>
                  <a:lnTo>
                    <a:pt x="1367" y="411"/>
                  </a:lnTo>
                  <a:lnTo>
                    <a:pt x="1363" y="407"/>
                  </a:lnTo>
                  <a:lnTo>
                    <a:pt x="1346" y="398"/>
                  </a:lnTo>
                  <a:lnTo>
                    <a:pt x="1342" y="398"/>
                  </a:lnTo>
                  <a:lnTo>
                    <a:pt x="1338" y="394"/>
                  </a:lnTo>
                  <a:lnTo>
                    <a:pt x="1333" y="394"/>
                  </a:lnTo>
                  <a:lnTo>
                    <a:pt x="1325" y="394"/>
                  </a:lnTo>
                  <a:lnTo>
                    <a:pt x="1321" y="398"/>
                  </a:lnTo>
                  <a:lnTo>
                    <a:pt x="1316" y="398"/>
                  </a:lnTo>
                  <a:lnTo>
                    <a:pt x="1312" y="402"/>
                  </a:lnTo>
                  <a:lnTo>
                    <a:pt x="1299" y="419"/>
                  </a:lnTo>
                  <a:lnTo>
                    <a:pt x="1295" y="424"/>
                  </a:lnTo>
                  <a:lnTo>
                    <a:pt x="1291" y="428"/>
                  </a:lnTo>
                  <a:lnTo>
                    <a:pt x="1287" y="428"/>
                  </a:lnTo>
                  <a:lnTo>
                    <a:pt x="1274" y="436"/>
                  </a:lnTo>
                  <a:lnTo>
                    <a:pt x="1270" y="436"/>
                  </a:lnTo>
                  <a:lnTo>
                    <a:pt x="1266" y="441"/>
                  </a:lnTo>
                  <a:lnTo>
                    <a:pt x="1266" y="445"/>
                  </a:lnTo>
                  <a:lnTo>
                    <a:pt x="1261" y="449"/>
                  </a:lnTo>
                  <a:lnTo>
                    <a:pt x="1261" y="457"/>
                  </a:lnTo>
                  <a:lnTo>
                    <a:pt x="1261" y="462"/>
                  </a:lnTo>
                  <a:lnTo>
                    <a:pt x="1261" y="466"/>
                  </a:lnTo>
                  <a:lnTo>
                    <a:pt x="1261" y="474"/>
                  </a:lnTo>
                  <a:lnTo>
                    <a:pt x="1266" y="483"/>
                  </a:lnTo>
                  <a:lnTo>
                    <a:pt x="1266" y="491"/>
                  </a:lnTo>
                  <a:lnTo>
                    <a:pt x="1270" y="508"/>
                  </a:lnTo>
                  <a:lnTo>
                    <a:pt x="1287" y="576"/>
                  </a:lnTo>
                  <a:lnTo>
                    <a:pt x="1291" y="593"/>
                  </a:lnTo>
                  <a:lnTo>
                    <a:pt x="1295" y="606"/>
                  </a:lnTo>
                  <a:lnTo>
                    <a:pt x="1299" y="618"/>
                  </a:lnTo>
                  <a:lnTo>
                    <a:pt x="1299" y="627"/>
                  </a:lnTo>
                  <a:lnTo>
                    <a:pt x="1299" y="631"/>
                  </a:lnTo>
                  <a:lnTo>
                    <a:pt x="1299" y="635"/>
                  </a:lnTo>
                  <a:lnTo>
                    <a:pt x="1299" y="648"/>
                  </a:lnTo>
                  <a:lnTo>
                    <a:pt x="1299" y="652"/>
                  </a:lnTo>
                  <a:lnTo>
                    <a:pt x="1304" y="656"/>
                  </a:lnTo>
                  <a:lnTo>
                    <a:pt x="1308" y="665"/>
                  </a:lnTo>
                  <a:lnTo>
                    <a:pt x="1308" y="669"/>
                  </a:lnTo>
                  <a:lnTo>
                    <a:pt x="1304" y="673"/>
                  </a:lnTo>
                  <a:lnTo>
                    <a:pt x="1299" y="673"/>
                  </a:lnTo>
                  <a:lnTo>
                    <a:pt x="1295" y="673"/>
                  </a:lnTo>
                  <a:lnTo>
                    <a:pt x="1287" y="678"/>
                  </a:lnTo>
                  <a:lnTo>
                    <a:pt x="1282" y="678"/>
                  </a:lnTo>
                  <a:lnTo>
                    <a:pt x="1278" y="678"/>
                  </a:lnTo>
                  <a:lnTo>
                    <a:pt x="1270" y="673"/>
                  </a:lnTo>
                  <a:lnTo>
                    <a:pt x="1261" y="673"/>
                  </a:lnTo>
                  <a:lnTo>
                    <a:pt x="1257" y="673"/>
                  </a:lnTo>
                  <a:lnTo>
                    <a:pt x="1253" y="678"/>
                  </a:lnTo>
                  <a:lnTo>
                    <a:pt x="1249" y="678"/>
                  </a:lnTo>
                  <a:lnTo>
                    <a:pt x="1244" y="678"/>
                  </a:lnTo>
                  <a:lnTo>
                    <a:pt x="1236" y="678"/>
                  </a:lnTo>
                  <a:lnTo>
                    <a:pt x="1227" y="682"/>
                  </a:lnTo>
                  <a:lnTo>
                    <a:pt x="1223" y="686"/>
                  </a:lnTo>
                  <a:lnTo>
                    <a:pt x="1219" y="686"/>
                  </a:lnTo>
                  <a:lnTo>
                    <a:pt x="1219" y="690"/>
                  </a:lnTo>
                  <a:lnTo>
                    <a:pt x="1215" y="690"/>
                  </a:lnTo>
                  <a:lnTo>
                    <a:pt x="1215" y="695"/>
                  </a:lnTo>
                  <a:lnTo>
                    <a:pt x="1211" y="699"/>
                  </a:lnTo>
                  <a:lnTo>
                    <a:pt x="1211" y="703"/>
                  </a:lnTo>
                  <a:lnTo>
                    <a:pt x="1211" y="707"/>
                  </a:lnTo>
                  <a:lnTo>
                    <a:pt x="1206" y="707"/>
                  </a:lnTo>
                  <a:lnTo>
                    <a:pt x="1206" y="711"/>
                  </a:lnTo>
                  <a:lnTo>
                    <a:pt x="1206" y="716"/>
                  </a:lnTo>
                  <a:lnTo>
                    <a:pt x="1206" y="720"/>
                  </a:lnTo>
                  <a:lnTo>
                    <a:pt x="1206" y="728"/>
                  </a:lnTo>
                  <a:lnTo>
                    <a:pt x="1211" y="733"/>
                  </a:lnTo>
                  <a:lnTo>
                    <a:pt x="1215" y="745"/>
                  </a:lnTo>
                  <a:lnTo>
                    <a:pt x="1215" y="750"/>
                  </a:lnTo>
                  <a:lnTo>
                    <a:pt x="1219" y="754"/>
                  </a:lnTo>
                  <a:lnTo>
                    <a:pt x="1219" y="758"/>
                  </a:lnTo>
                  <a:lnTo>
                    <a:pt x="1219" y="762"/>
                  </a:lnTo>
                  <a:lnTo>
                    <a:pt x="1215" y="767"/>
                  </a:lnTo>
                  <a:lnTo>
                    <a:pt x="1215" y="771"/>
                  </a:lnTo>
                  <a:lnTo>
                    <a:pt x="1211" y="771"/>
                  </a:lnTo>
                  <a:lnTo>
                    <a:pt x="1211" y="775"/>
                  </a:lnTo>
                  <a:lnTo>
                    <a:pt x="1206" y="775"/>
                  </a:lnTo>
                  <a:lnTo>
                    <a:pt x="1202" y="775"/>
                  </a:lnTo>
                  <a:lnTo>
                    <a:pt x="1198" y="775"/>
                  </a:lnTo>
                  <a:lnTo>
                    <a:pt x="1181" y="771"/>
                  </a:lnTo>
                  <a:lnTo>
                    <a:pt x="1177" y="771"/>
                  </a:lnTo>
                  <a:lnTo>
                    <a:pt x="1172" y="771"/>
                  </a:lnTo>
                  <a:lnTo>
                    <a:pt x="1164" y="771"/>
                  </a:lnTo>
                  <a:lnTo>
                    <a:pt x="1155" y="775"/>
                  </a:lnTo>
                  <a:lnTo>
                    <a:pt x="1151" y="775"/>
                  </a:lnTo>
                  <a:lnTo>
                    <a:pt x="1143" y="771"/>
                  </a:lnTo>
                  <a:lnTo>
                    <a:pt x="1139" y="771"/>
                  </a:lnTo>
                  <a:lnTo>
                    <a:pt x="1126" y="767"/>
                  </a:lnTo>
                  <a:lnTo>
                    <a:pt x="1117" y="767"/>
                  </a:lnTo>
                  <a:lnTo>
                    <a:pt x="1105" y="762"/>
                  </a:lnTo>
                  <a:lnTo>
                    <a:pt x="1100" y="762"/>
                  </a:lnTo>
                  <a:lnTo>
                    <a:pt x="1088" y="762"/>
                  </a:lnTo>
                  <a:lnTo>
                    <a:pt x="1075" y="758"/>
                  </a:lnTo>
                  <a:lnTo>
                    <a:pt x="1062" y="754"/>
                  </a:lnTo>
                  <a:lnTo>
                    <a:pt x="1058" y="754"/>
                  </a:lnTo>
                  <a:lnTo>
                    <a:pt x="1054" y="754"/>
                  </a:lnTo>
                  <a:lnTo>
                    <a:pt x="1045" y="754"/>
                  </a:lnTo>
                  <a:lnTo>
                    <a:pt x="1041" y="754"/>
                  </a:lnTo>
                  <a:lnTo>
                    <a:pt x="1037" y="754"/>
                  </a:lnTo>
                  <a:lnTo>
                    <a:pt x="1033" y="754"/>
                  </a:lnTo>
                  <a:lnTo>
                    <a:pt x="1028" y="754"/>
                  </a:lnTo>
                  <a:lnTo>
                    <a:pt x="1024" y="754"/>
                  </a:lnTo>
                  <a:lnTo>
                    <a:pt x="1020" y="754"/>
                  </a:lnTo>
                  <a:lnTo>
                    <a:pt x="1020" y="758"/>
                  </a:lnTo>
                  <a:lnTo>
                    <a:pt x="1016" y="758"/>
                  </a:lnTo>
                  <a:lnTo>
                    <a:pt x="1016" y="762"/>
                  </a:lnTo>
                  <a:lnTo>
                    <a:pt x="1012" y="762"/>
                  </a:lnTo>
                  <a:lnTo>
                    <a:pt x="1012" y="767"/>
                  </a:lnTo>
                  <a:lnTo>
                    <a:pt x="1007" y="771"/>
                  </a:lnTo>
                  <a:lnTo>
                    <a:pt x="1007" y="775"/>
                  </a:lnTo>
                  <a:lnTo>
                    <a:pt x="1003" y="779"/>
                  </a:lnTo>
                  <a:lnTo>
                    <a:pt x="1003" y="783"/>
                  </a:lnTo>
                  <a:lnTo>
                    <a:pt x="995" y="796"/>
                  </a:lnTo>
                  <a:lnTo>
                    <a:pt x="995" y="800"/>
                  </a:lnTo>
                  <a:lnTo>
                    <a:pt x="990" y="809"/>
                  </a:lnTo>
                  <a:lnTo>
                    <a:pt x="986" y="813"/>
                  </a:lnTo>
                  <a:lnTo>
                    <a:pt x="986" y="817"/>
                  </a:lnTo>
                  <a:lnTo>
                    <a:pt x="982" y="822"/>
                  </a:lnTo>
                  <a:lnTo>
                    <a:pt x="978" y="826"/>
                  </a:lnTo>
                  <a:lnTo>
                    <a:pt x="973" y="826"/>
                  </a:lnTo>
                  <a:lnTo>
                    <a:pt x="952" y="838"/>
                  </a:lnTo>
                  <a:lnTo>
                    <a:pt x="944" y="843"/>
                  </a:lnTo>
                  <a:lnTo>
                    <a:pt x="931" y="851"/>
                  </a:lnTo>
                  <a:lnTo>
                    <a:pt x="918" y="860"/>
                  </a:lnTo>
                  <a:lnTo>
                    <a:pt x="914" y="864"/>
                  </a:lnTo>
                  <a:lnTo>
                    <a:pt x="906" y="868"/>
                  </a:lnTo>
                  <a:lnTo>
                    <a:pt x="901" y="872"/>
                  </a:lnTo>
                  <a:lnTo>
                    <a:pt x="897" y="864"/>
                  </a:lnTo>
                  <a:lnTo>
                    <a:pt x="889" y="860"/>
                  </a:lnTo>
                  <a:lnTo>
                    <a:pt x="880" y="851"/>
                  </a:lnTo>
                  <a:lnTo>
                    <a:pt x="872" y="847"/>
                  </a:lnTo>
                  <a:lnTo>
                    <a:pt x="859" y="838"/>
                  </a:lnTo>
                  <a:lnTo>
                    <a:pt x="855" y="834"/>
                  </a:lnTo>
                  <a:lnTo>
                    <a:pt x="851" y="830"/>
                  </a:lnTo>
                  <a:lnTo>
                    <a:pt x="846" y="830"/>
                  </a:lnTo>
                  <a:lnTo>
                    <a:pt x="838" y="826"/>
                  </a:lnTo>
                  <a:lnTo>
                    <a:pt x="834" y="826"/>
                  </a:lnTo>
                  <a:lnTo>
                    <a:pt x="830" y="822"/>
                  </a:lnTo>
                  <a:lnTo>
                    <a:pt x="825" y="822"/>
                  </a:lnTo>
                  <a:lnTo>
                    <a:pt x="821" y="822"/>
                  </a:lnTo>
                  <a:lnTo>
                    <a:pt x="813" y="822"/>
                  </a:lnTo>
                  <a:lnTo>
                    <a:pt x="808" y="822"/>
                  </a:lnTo>
                  <a:lnTo>
                    <a:pt x="804" y="822"/>
                  </a:lnTo>
                  <a:lnTo>
                    <a:pt x="800" y="826"/>
                  </a:lnTo>
                  <a:lnTo>
                    <a:pt x="791" y="826"/>
                  </a:lnTo>
                  <a:lnTo>
                    <a:pt x="787" y="826"/>
                  </a:lnTo>
                  <a:lnTo>
                    <a:pt x="787" y="830"/>
                  </a:lnTo>
                  <a:lnTo>
                    <a:pt x="783" y="830"/>
                  </a:lnTo>
                  <a:lnTo>
                    <a:pt x="779" y="834"/>
                  </a:lnTo>
                  <a:lnTo>
                    <a:pt x="774" y="838"/>
                  </a:lnTo>
                  <a:lnTo>
                    <a:pt x="770" y="847"/>
                  </a:lnTo>
                  <a:lnTo>
                    <a:pt x="766" y="851"/>
                  </a:lnTo>
                  <a:lnTo>
                    <a:pt x="762" y="855"/>
                  </a:lnTo>
                  <a:lnTo>
                    <a:pt x="762" y="860"/>
                  </a:lnTo>
                  <a:lnTo>
                    <a:pt x="758" y="868"/>
                  </a:lnTo>
                  <a:lnTo>
                    <a:pt x="753" y="877"/>
                  </a:lnTo>
                  <a:lnTo>
                    <a:pt x="749" y="885"/>
                  </a:lnTo>
                  <a:lnTo>
                    <a:pt x="745" y="894"/>
                  </a:lnTo>
                  <a:lnTo>
                    <a:pt x="745" y="898"/>
                  </a:lnTo>
                  <a:lnTo>
                    <a:pt x="741" y="902"/>
                  </a:lnTo>
                  <a:lnTo>
                    <a:pt x="736" y="906"/>
                  </a:lnTo>
                  <a:lnTo>
                    <a:pt x="736" y="910"/>
                  </a:lnTo>
                  <a:lnTo>
                    <a:pt x="732" y="915"/>
                  </a:lnTo>
                  <a:lnTo>
                    <a:pt x="728" y="919"/>
                  </a:lnTo>
                  <a:lnTo>
                    <a:pt x="724" y="919"/>
                  </a:lnTo>
                  <a:lnTo>
                    <a:pt x="719" y="923"/>
                  </a:lnTo>
                  <a:lnTo>
                    <a:pt x="715" y="927"/>
                  </a:lnTo>
                  <a:lnTo>
                    <a:pt x="711" y="932"/>
                  </a:lnTo>
                  <a:lnTo>
                    <a:pt x="707" y="932"/>
                  </a:lnTo>
                  <a:lnTo>
                    <a:pt x="703" y="936"/>
                  </a:lnTo>
                  <a:lnTo>
                    <a:pt x="694" y="936"/>
                  </a:lnTo>
                  <a:lnTo>
                    <a:pt x="690" y="936"/>
                  </a:lnTo>
                  <a:lnTo>
                    <a:pt x="686" y="936"/>
                  </a:lnTo>
                  <a:lnTo>
                    <a:pt x="681" y="936"/>
                  </a:lnTo>
                  <a:lnTo>
                    <a:pt x="673" y="936"/>
                  </a:lnTo>
                  <a:lnTo>
                    <a:pt x="669" y="932"/>
                  </a:lnTo>
                  <a:lnTo>
                    <a:pt x="664" y="932"/>
                  </a:lnTo>
                  <a:lnTo>
                    <a:pt x="660" y="927"/>
                  </a:lnTo>
                  <a:lnTo>
                    <a:pt x="656" y="927"/>
                  </a:lnTo>
                  <a:lnTo>
                    <a:pt x="652" y="923"/>
                  </a:lnTo>
                  <a:lnTo>
                    <a:pt x="647" y="923"/>
                  </a:lnTo>
                  <a:lnTo>
                    <a:pt x="647" y="919"/>
                  </a:lnTo>
                  <a:lnTo>
                    <a:pt x="631" y="889"/>
                  </a:lnTo>
                  <a:lnTo>
                    <a:pt x="626" y="881"/>
                  </a:lnTo>
                  <a:lnTo>
                    <a:pt x="622" y="877"/>
                  </a:lnTo>
                  <a:lnTo>
                    <a:pt x="614" y="868"/>
                  </a:lnTo>
                  <a:lnTo>
                    <a:pt x="609" y="860"/>
                  </a:lnTo>
                  <a:lnTo>
                    <a:pt x="601" y="855"/>
                  </a:lnTo>
                  <a:lnTo>
                    <a:pt x="597" y="851"/>
                  </a:lnTo>
                  <a:lnTo>
                    <a:pt x="588" y="851"/>
                  </a:lnTo>
                  <a:lnTo>
                    <a:pt x="584" y="847"/>
                  </a:lnTo>
                  <a:lnTo>
                    <a:pt x="580" y="847"/>
                  </a:lnTo>
                  <a:lnTo>
                    <a:pt x="571" y="847"/>
                  </a:lnTo>
                  <a:lnTo>
                    <a:pt x="567" y="847"/>
                  </a:lnTo>
                  <a:lnTo>
                    <a:pt x="559" y="851"/>
                  </a:lnTo>
                  <a:lnTo>
                    <a:pt x="554" y="851"/>
                  </a:lnTo>
                  <a:lnTo>
                    <a:pt x="546" y="851"/>
                  </a:lnTo>
                  <a:lnTo>
                    <a:pt x="533" y="860"/>
                  </a:lnTo>
                  <a:lnTo>
                    <a:pt x="525" y="860"/>
                  </a:lnTo>
                  <a:lnTo>
                    <a:pt x="520" y="860"/>
                  </a:lnTo>
                  <a:lnTo>
                    <a:pt x="516" y="860"/>
                  </a:lnTo>
                  <a:lnTo>
                    <a:pt x="512" y="860"/>
                  </a:lnTo>
                  <a:lnTo>
                    <a:pt x="504" y="860"/>
                  </a:lnTo>
                  <a:lnTo>
                    <a:pt x="499" y="855"/>
                  </a:lnTo>
                  <a:lnTo>
                    <a:pt x="495" y="855"/>
                  </a:lnTo>
                  <a:lnTo>
                    <a:pt x="491" y="851"/>
                  </a:lnTo>
                  <a:lnTo>
                    <a:pt x="487" y="847"/>
                  </a:lnTo>
                  <a:lnTo>
                    <a:pt x="482" y="843"/>
                  </a:lnTo>
                  <a:lnTo>
                    <a:pt x="478" y="834"/>
                  </a:lnTo>
                  <a:lnTo>
                    <a:pt x="465" y="826"/>
                  </a:lnTo>
                  <a:lnTo>
                    <a:pt x="461" y="822"/>
                  </a:lnTo>
                  <a:lnTo>
                    <a:pt x="457" y="817"/>
                  </a:lnTo>
                  <a:lnTo>
                    <a:pt x="453" y="813"/>
                  </a:lnTo>
                  <a:lnTo>
                    <a:pt x="449" y="809"/>
                  </a:lnTo>
                  <a:lnTo>
                    <a:pt x="444" y="805"/>
                  </a:lnTo>
                  <a:lnTo>
                    <a:pt x="440" y="805"/>
                  </a:lnTo>
                  <a:lnTo>
                    <a:pt x="436" y="800"/>
                  </a:lnTo>
                  <a:lnTo>
                    <a:pt x="427" y="796"/>
                  </a:lnTo>
                  <a:lnTo>
                    <a:pt x="423" y="796"/>
                  </a:lnTo>
                  <a:lnTo>
                    <a:pt x="415" y="796"/>
                  </a:lnTo>
                  <a:lnTo>
                    <a:pt x="393" y="792"/>
                  </a:lnTo>
                  <a:lnTo>
                    <a:pt x="385" y="792"/>
                  </a:lnTo>
                  <a:lnTo>
                    <a:pt x="381" y="792"/>
                  </a:lnTo>
                  <a:lnTo>
                    <a:pt x="377" y="792"/>
                  </a:lnTo>
                  <a:lnTo>
                    <a:pt x="372" y="788"/>
                  </a:lnTo>
                  <a:lnTo>
                    <a:pt x="368" y="788"/>
                  </a:lnTo>
                  <a:lnTo>
                    <a:pt x="364" y="783"/>
                  </a:lnTo>
                  <a:lnTo>
                    <a:pt x="360" y="779"/>
                  </a:lnTo>
                  <a:lnTo>
                    <a:pt x="355" y="771"/>
                  </a:lnTo>
                  <a:lnTo>
                    <a:pt x="351" y="767"/>
                  </a:lnTo>
                  <a:lnTo>
                    <a:pt x="347" y="758"/>
                  </a:lnTo>
                  <a:lnTo>
                    <a:pt x="347" y="754"/>
                  </a:lnTo>
                  <a:lnTo>
                    <a:pt x="347" y="750"/>
                  </a:lnTo>
                  <a:lnTo>
                    <a:pt x="347" y="745"/>
                  </a:lnTo>
                  <a:lnTo>
                    <a:pt x="343" y="737"/>
                  </a:lnTo>
                  <a:lnTo>
                    <a:pt x="343" y="728"/>
                  </a:lnTo>
                  <a:lnTo>
                    <a:pt x="347" y="711"/>
                  </a:lnTo>
                  <a:lnTo>
                    <a:pt x="347" y="707"/>
                  </a:lnTo>
                  <a:lnTo>
                    <a:pt x="343" y="699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38" y="682"/>
                  </a:lnTo>
                  <a:lnTo>
                    <a:pt x="338" y="673"/>
                  </a:lnTo>
                  <a:lnTo>
                    <a:pt x="334" y="669"/>
                  </a:lnTo>
                  <a:lnTo>
                    <a:pt x="330" y="665"/>
                  </a:lnTo>
                  <a:lnTo>
                    <a:pt x="326" y="656"/>
                  </a:lnTo>
                  <a:lnTo>
                    <a:pt x="321" y="652"/>
                  </a:lnTo>
                  <a:lnTo>
                    <a:pt x="317" y="652"/>
                  </a:lnTo>
                  <a:lnTo>
                    <a:pt x="313" y="648"/>
                  </a:lnTo>
                  <a:lnTo>
                    <a:pt x="309" y="644"/>
                  </a:lnTo>
                  <a:lnTo>
                    <a:pt x="292" y="631"/>
                  </a:lnTo>
                  <a:lnTo>
                    <a:pt x="283" y="627"/>
                  </a:lnTo>
                  <a:lnTo>
                    <a:pt x="279" y="618"/>
                  </a:lnTo>
                  <a:lnTo>
                    <a:pt x="275" y="614"/>
                  </a:lnTo>
                  <a:lnTo>
                    <a:pt x="271" y="610"/>
                  </a:lnTo>
                  <a:lnTo>
                    <a:pt x="266" y="601"/>
                  </a:lnTo>
                  <a:lnTo>
                    <a:pt x="262" y="593"/>
                  </a:lnTo>
                  <a:lnTo>
                    <a:pt x="258" y="584"/>
                  </a:lnTo>
                  <a:lnTo>
                    <a:pt x="254" y="580"/>
                  </a:lnTo>
                  <a:lnTo>
                    <a:pt x="250" y="572"/>
                  </a:lnTo>
                  <a:lnTo>
                    <a:pt x="245" y="546"/>
                  </a:lnTo>
                  <a:lnTo>
                    <a:pt x="241" y="534"/>
                  </a:lnTo>
                  <a:lnTo>
                    <a:pt x="237" y="521"/>
                  </a:lnTo>
                  <a:lnTo>
                    <a:pt x="233" y="513"/>
                  </a:lnTo>
                  <a:lnTo>
                    <a:pt x="228" y="508"/>
                  </a:lnTo>
                  <a:lnTo>
                    <a:pt x="224" y="504"/>
                  </a:lnTo>
                  <a:lnTo>
                    <a:pt x="220" y="496"/>
                  </a:lnTo>
                  <a:lnTo>
                    <a:pt x="220" y="491"/>
                  </a:lnTo>
                  <a:lnTo>
                    <a:pt x="216" y="487"/>
                  </a:lnTo>
                  <a:lnTo>
                    <a:pt x="211" y="483"/>
                  </a:lnTo>
                  <a:lnTo>
                    <a:pt x="207" y="479"/>
                  </a:lnTo>
                  <a:lnTo>
                    <a:pt x="203" y="474"/>
                  </a:lnTo>
                  <a:lnTo>
                    <a:pt x="194" y="474"/>
                  </a:lnTo>
                  <a:lnTo>
                    <a:pt x="190" y="470"/>
                  </a:lnTo>
                  <a:lnTo>
                    <a:pt x="186" y="470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61" y="470"/>
                  </a:lnTo>
                  <a:lnTo>
                    <a:pt x="152" y="470"/>
                  </a:lnTo>
                  <a:lnTo>
                    <a:pt x="144" y="474"/>
                  </a:lnTo>
                  <a:lnTo>
                    <a:pt x="139" y="479"/>
                  </a:lnTo>
                  <a:lnTo>
                    <a:pt x="135" y="483"/>
                  </a:lnTo>
                  <a:lnTo>
                    <a:pt x="127" y="491"/>
                  </a:lnTo>
                  <a:lnTo>
                    <a:pt x="123" y="496"/>
                  </a:lnTo>
                  <a:lnTo>
                    <a:pt x="114" y="508"/>
                  </a:lnTo>
                  <a:lnTo>
                    <a:pt x="106" y="517"/>
                  </a:lnTo>
                  <a:lnTo>
                    <a:pt x="101" y="521"/>
                  </a:lnTo>
                  <a:lnTo>
                    <a:pt x="97" y="525"/>
                  </a:lnTo>
                  <a:lnTo>
                    <a:pt x="89" y="534"/>
                  </a:lnTo>
                  <a:lnTo>
                    <a:pt x="84" y="534"/>
                  </a:lnTo>
                  <a:lnTo>
                    <a:pt x="84" y="538"/>
                  </a:lnTo>
                  <a:lnTo>
                    <a:pt x="80" y="538"/>
                  </a:lnTo>
                  <a:lnTo>
                    <a:pt x="76" y="542"/>
                  </a:lnTo>
                  <a:lnTo>
                    <a:pt x="72" y="542"/>
                  </a:lnTo>
                  <a:lnTo>
                    <a:pt x="67" y="542"/>
                  </a:lnTo>
                  <a:lnTo>
                    <a:pt x="67" y="538"/>
                  </a:lnTo>
                  <a:lnTo>
                    <a:pt x="67" y="534"/>
                  </a:lnTo>
                  <a:lnTo>
                    <a:pt x="63" y="513"/>
                  </a:lnTo>
                  <a:lnTo>
                    <a:pt x="59" y="496"/>
                  </a:lnTo>
                  <a:lnTo>
                    <a:pt x="55" y="483"/>
                  </a:lnTo>
                  <a:lnTo>
                    <a:pt x="55" y="479"/>
                  </a:lnTo>
                  <a:lnTo>
                    <a:pt x="51" y="474"/>
                  </a:lnTo>
                  <a:lnTo>
                    <a:pt x="51" y="470"/>
                  </a:lnTo>
                  <a:lnTo>
                    <a:pt x="46" y="466"/>
                  </a:lnTo>
                  <a:lnTo>
                    <a:pt x="46" y="462"/>
                  </a:lnTo>
                  <a:lnTo>
                    <a:pt x="42" y="462"/>
                  </a:lnTo>
                  <a:lnTo>
                    <a:pt x="42" y="457"/>
                  </a:lnTo>
                  <a:lnTo>
                    <a:pt x="38" y="457"/>
                  </a:lnTo>
                  <a:lnTo>
                    <a:pt x="34" y="453"/>
                  </a:lnTo>
                  <a:lnTo>
                    <a:pt x="29" y="453"/>
                  </a:lnTo>
                  <a:lnTo>
                    <a:pt x="25" y="453"/>
                  </a:lnTo>
                  <a:lnTo>
                    <a:pt x="21" y="453"/>
                  </a:lnTo>
                  <a:lnTo>
                    <a:pt x="17" y="457"/>
                  </a:lnTo>
                  <a:lnTo>
                    <a:pt x="8" y="457"/>
                  </a:lnTo>
                  <a:lnTo>
                    <a:pt x="4" y="457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6" name="Freeform 52"/>
            <p:cNvSpPr>
              <a:spLocks/>
            </p:cNvSpPr>
            <p:nvPr/>
          </p:nvSpPr>
          <p:spPr bwMode="auto">
            <a:xfrm>
              <a:off x="3122895" y="1146536"/>
              <a:ext cx="135064" cy="120994"/>
            </a:xfrm>
            <a:custGeom>
              <a:avLst/>
              <a:gdLst>
                <a:gd name="T0" fmla="*/ 8 w 423"/>
                <a:gd name="T1" fmla="*/ 212 h 381"/>
                <a:gd name="T2" fmla="*/ 16 w 423"/>
                <a:gd name="T3" fmla="*/ 199 h 381"/>
                <a:gd name="T4" fmla="*/ 29 w 423"/>
                <a:gd name="T5" fmla="*/ 165 h 381"/>
                <a:gd name="T6" fmla="*/ 38 w 423"/>
                <a:gd name="T7" fmla="*/ 152 h 381"/>
                <a:gd name="T8" fmla="*/ 46 w 423"/>
                <a:gd name="T9" fmla="*/ 140 h 381"/>
                <a:gd name="T10" fmla="*/ 63 w 423"/>
                <a:gd name="T11" fmla="*/ 140 h 381"/>
                <a:gd name="T12" fmla="*/ 97 w 423"/>
                <a:gd name="T13" fmla="*/ 144 h 381"/>
                <a:gd name="T14" fmla="*/ 127 w 423"/>
                <a:gd name="T15" fmla="*/ 148 h 381"/>
                <a:gd name="T16" fmla="*/ 148 w 423"/>
                <a:gd name="T17" fmla="*/ 148 h 381"/>
                <a:gd name="T18" fmla="*/ 165 w 423"/>
                <a:gd name="T19" fmla="*/ 136 h 381"/>
                <a:gd name="T20" fmla="*/ 177 w 423"/>
                <a:gd name="T21" fmla="*/ 123 h 381"/>
                <a:gd name="T22" fmla="*/ 211 w 423"/>
                <a:gd name="T23" fmla="*/ 110 h 381"/>
                <a:gd name="T24" fmla="*/ 232 w 423"/>
                <a:gd name="T25" fmla="*/ 102 h 381"/>
                <a:gd name="T26" fmla="*/ 254 w 423"/>
                <a:gd name="T27" fmla="*/ 81 h 381"/>
                <a:gd name="T28" fmla="*/ 300 w 423"/>
                <a:gd name="T29" fmla="*/ 38 h 381"/>
                <a:gd name="T30" fmla="*/ 321 w 423"/>
                <a:gd name="T31" fmla="*/ 25 h 381"/>
                <a:gd name="T32" fmla="*/ 338 w 423"/>
                <a:gd name="T33" fmla="*/ 17 h 381"/>
                <a:gd name="T34" fmla="*/ 359 w 423"/>
                <a:gd name="T35" fmla="*/ 4 h 381"/>
                <a:gd name="T36" fmla="*/ 372 w 423"/>
                <a:gd name="T37" fmla="*/ 0 h 381"/>
                <a:gd name="T38" fmla="*/ 385 w 423"/>
                <a:gd name="T39" fmla="*/ 0 h 381"/>
                <a:gd name="T40" fmla="*/ 402 w 423"/>
                <a:gd name="T41" fmla="*/ 0 h 381"/>
                <a:gd name="T42" fmla="*/ 419 w 423"/>
                <a:gd name="T43" fmla="*/ 9 h 381"/>
                <a:gd name="T44" fmla="*/ 423 w 423"/>
                <a:gd name="T45" fmla="*/ 17 h 381"/>
                <a:gd name="T46" fmla="*/ 410 w 423"/>
                <a:gd name="T47" fmla="*/ 25 h 381"/>
                <a:gd name="T48" fmla="*/ 385 w 423"/>
                <a:gd name="T49" fmla="*/ 30 h 381"/>
                <a:gd name="T50" fmla="*/ 368 w 423"/>
                <a:gd name="T51" fmla="*/ 38 h 381"/>
                <a:gd name="T52" fmla="*/ 347 w 423"/>
                <a:gd name="T53" fmla="*/ 51 h 381"/>
                <a:gd name="T54" fmla="*/ 313 w 423"/>
                <a:gd name="T55" fmla="*/ 72 h 381"/>
                <a:gd name="T56" fmla="*/ 287 w 423"/>
                <a:gd name="T57" fmla="*/ 93 h 381"/>
                <a:gd name="T58" fmla="*/ 275 w 423"/>
                <a:gd name="T59" fmla="*/ 106 h 381"/>
                <a:gd name="T60" fmla="*/ 266 w 423"/>
                <a:gd name="T61" fmla="*/ 119 h 381"/>
                <a:gd name="T62" fmla="*/ 266 w 423"/>
                <a:gd name="T63" fmla="*/ 140 h 381"/>
                <a:gd name="T64" fmla="*/ 262 w 423"/>
                <a:gd name="T65" fmla="*/ 157 h 381"/>
                <a:gd name="T66" fmla="*/ 254 w 423"/>
                <a:gd name="T67" fmla="*/ 178 h 381"/>
                <a:gd name="T68" fmla="*/ 270 w 423"/>
                <a:gd name="T69" fmla="*/ 195 h 381"/>
                <a:gd name="T70" fmla="*/ 275 w 423"/>
                <a:gd name="T71" fmla="*/ 203 h 381"/>
                <a:gd name="T72" fmla="*/ 275 w 423"/>
                <a:gd name="T73" fmla="*/ 212 h 381"/>
                <a:gd name="T74" fmla="*/ 249 w 423"/>
                <a:gd name="T75" fmla="*/ 220 h 381"/>
                <a:gd name="T76" fmla="*/ 237 w 423"/>
                <a:gd name="T77" fmla="*/ 224 h 381"/>
                <a:gd name="T78" fmla="*/ 224 w 423"/>
                <a:gd name="T79" fmla="*/ 233 h 381"/>
                <a:gd name="T80" fmla="*/ 207 w 423"/>
                <a:gd name="T81" fmla="*/ 246 h 381"/>
                <a:gd name="T82" fmla="*/ 194 w 423"/>
                <a:gd name="T83" fmla="*/ 250 h 381"/>
                <a:gd name="T84" fmla="*/ 177 w 423"/>
                <a:gd name="T85" fmla="*/ 250 h 381"/>
                <a:gd name="T86" fmla="*/ 165 w 423"/>
                <a:gd name="T87" fmla="*/ 250 h 381"/>
                <a:gd name="T88" fmla="*/ 152 w 423"/>
                <a:gd name="T89" fmla="*/ 258 h 381"/>
                <a:gd name="T90" fmla="*/ 139 w 423"/>
                <a:gd name="T91" fmla="*/ 271 h 381"/>
                <a:gd name="T92" fmla="*/ 135 w 423"/>
                <a:gd name="T93" fmla="*/ 288 h 381"/>
                <a:gd name="T94" fmla="*/ 131 w 423"/>
                <a:gd name="T95" fmla="*/ 318 h 381"/>
                <a:gd name="T96" fmla="*/ 127 w 423"/>
                <a:gd name="T97" fmla="*/ 335 h 381"/>
                <a:gd name="T98" fmla="*/ 118 w 423"/>
                <a:gd name="T99" fmla="*/ 351 h 381"/>
                <a:gd name="T100" fmla="*/ 101 w 423"/>
                <a:gd name="T101" fmla="*/ 364 h 381"/>
                <a:gd name="T102" fmla="*/ 84 w 423"/>
                <a:gd name="T103" fmla="*/ 377 h 381"/>
                <a:gd name="T104" fmla="*/ 63 w 423"/>
                <a:gd name="T105" fmla="*/ 381 h 381"/>
                <a:gd name="T106" fmla="*/ 50 w 423"/>
                <a:gd name="T107" fmla="*/ 377 h 381"/>
                <a:gd name="T108" fmla="*/ 38 w 423"/>
                <a:gd name="T109" fmla="*/ 360 h 381"/>
                <a:gd name="T110" fmla="*/ 29 w 423"/>
                <a:gd name="T111" fmla="*/ 343 h 381"/>
                <a:gd name="T112" fmla="*/ 25 w 423"/>
                <a:gd name="T113" fmla="*/ 322 h 381"/>
                <a:gd name="T114" fmla="*/ 21 w 423"/>
                <a:gd name="T115" fmla="*/ 305 h 381"/>
                <a:gd name="T116" fmla="*/ 29 w 423"/>
                <a:gd name="T117" fmla="*/ 284 h 381"/>
                <a:gd name="T118" fmla="*/ 33 w 423"/>
                <a:gd name="T119" fmla="*/ 258 h 381"/>
                <a:gd name="T120" fmla="*/ 25 w 423"/>
                <a:gd name="T121" fmla="*/ 237 h 381"/>
                <a:gd name="T122" fmla="*/ 16 w 423"/>
                <a:gd name="T123" fmla="*/ 224 h 381"/>
                <a:gd name="T124" fmla="*/ 4 w 423"/>
                <a:gd name="T125" fmla="*/ 22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381">
                  <a:moveTo>
                    <a:pt x="0" y="220"/>
                  </a:moveTo>
                  <a:lnTo>
                    <a:pt x="4" y="216"/>
                  </a:lnTo>
                  <a:lnTo>
                    <a:pt x="8" y="212"/>
                  </a:lnTo>
                  <a:lnTo>
                    <a:pt x="8" y="208"/>
                  </a:lnTo>
                  <a:lnTo>
                    <a:pt x="12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25" y="174"/>
                  </a:lnTo>
                  <a:lnTo>
                    <a:pt x="29" y="165"/>
                  </a:lnTo>
                  <a:lnTo>
                    <a:pt x="29" y="157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148"/>
                  </a:lnTo>
                  <a:lnTo>
                    <a:pt x="42" y="144"/>
                  </a:lnTo>
                  <a:lnTo>
                    <a:pt x="46" y="140"/>
                  </a:lnTo>
                  <a:lnTo>
                    <a:pt x="55" y="140"/>
                  </a:lnTo>
                  <a:lnTo>
                    <a:pt x="59" y="140"/>
                  </a:lnTo>
                  <a:lnTo>
                    <a:pt x="63" y="140"/>
                  </a:lnTo>
                  <a:lnTo>
                    <a:pt x="72" y="140"/>
                  </a:lnTo>
                  <a:lnTo>
                    <a:pt x="88" y="144"/>
                  </a:lnTo>
                  <a:lnTo>
                    <a:pt x="97" y="144"/>
                  </a:lnTo>
                  <a:lnTo>
                    <a:pt x="110" y="148"/>
                  </a:lnTo>
                  <a:lnTo>
                    <a:pt x="118" y="148"/>
                  </a:lnTo>
                  <a:lnTo>
                    <a:pt x="127" y="148"/>
                  </a:lnTo>
                  <a:lnTo>
                    <a:pt x="139" y="148"/>
                  </a:lnTo>
                  <a:lnTo>
                    <a:pt x="143" y="148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60" y="136"/>
                  </a:lnTo>
                  <a:lnTo>
                    <a:pt x="165" y="136"/>
                  </a:lnTo>
                  <a:lnTo>
                    <a:pt x="169" y="131"/>
                  </a:lnTo>
                  <a:lnTo>
                    <a:pt x="173" y="127"/>
                  </a:lnTo>
                  <a:lnTo>
                    <a:pt x="177" y="123"/>
                  </a:lnTo>
                  <a:lnTo>
                    <a:pt x="186" y="123"/>
                  </a:lnTo>
                  <a:lnTo>
                    <a:pt x="194" y="119"/>
                  </a:lnTo>
                  <a:lnTo>
                    <a:pt x="211" y="110"/>
                  </a:lnTo>
                  <a:lnTo>
                    <a:pt x="220" y="106"/>
                  </a:lnTo>
                  <a:lnTo>
                    <a:pt x="224" y="106"/>
                  </a:lnTo>
                  <a:lnTo>
                    <a:pt x="232" y="102"/>
                  </a:lnTo>
                  <a:lnTo>
                    <a:pt x="237" y="97"/>
                  </a:lnTo>
                  <a:lnTo>
                    <a:pt x="245" y="89"/>
                  </a:lnTo>
                  <a:lnTo>
                    <a:pt x="254" y="81"/>
                  </a:lnTo>
                  <a:lnTo>
                    <a:pt x="287" y="47"/>
                  </a:lnTo>
                  <a:lnTo>
                    <a:pt x="296" y="42"/>
                  </a:lnTo>
                  <a:lnTo>
                    <a:pt x="300" y="38"/>
                  </a:lnTo>
                  <a:lnTo>
                    <a:pt x="309" y="34"/>
                  </a:lnTo>
                  <a:lnTo>
                    <a:pt x="313" y="30"/>
                  </a:lnTo>
                  <a:lnTo>
                    <a:pt x="321" y="25"/>
                  </a:lnTo>
                  <a:lnTo>
                    <a:pt x="330" y="21"/>
                  </a:lnTo>
                  <a:lnTo>
                    <a:pt x="334" y="21"/>
                  </a:lnTo>
                  <a:lnTo>
                    <a:pt x="338" y="17"/>
                  </a:lnTo>
                  <a:lnTo>
                    <a:pt x="347" y="13"/>
                  </a:lnTo>
                  <a:lnTo>
                    <a:pt x="351" y="9"/>
                  </a:lnTo>
                  <a:lnTo>
                    <a:pt x="359" y="4"/>
                  </a:lnTo>
                  <a:lnTo>
                    <a:pt x="364" y="4"/>
                  </a:lnTo>
                  <a:lnTo>
                    <a:pt x="368" y="0"/>
                  </a:lnTo>
                  <a:lnTo>
                    <a:pt x="372" y="0"/>
                  </a:lnTo>
                  <a:lnTo>
                    <a:pt x="376" y="0"/>
                  </a:lnTo>
                  <a:lnTo>
                    <a:pt x="381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397" y="0"/>
                  </a:lnTo>
                  <a:lnTo>
                    <a:pt x="402" y="0"/>
                  </a:lnTo>
                  <a:lnTo>
                    <a:pt x="410" y="4"/>
                  </a:lnTo>
                  <a:lnTo>
                    <a:pt x="414" y="4"/>
                  </a:lnTo>
                  <a:lnTo>
                    <a:pt x="419" y="9"/>
                  </a:lnTo>
                  <a:lnTo>
                    <a:pt x="423" y="9"/>
                  </a:lnTo>
                  <a:lnTo>
                    <a:pt x="423" y="13"/>
                  </a:lnTo>
                  <a:lnTo>
                    <a:pt x="423" y="17"/>
                  </a:lnTo>
                  <a:lnTo>
                    <a:pt x="419" y="21"/>
                  </a:lnTo>
                  <a:lnTo>
                    <a:pt x="414" y="25"/>
                  </a:lnTo>
                  <a:lnTo>
                    <a:pt x="410" y="25"/>
                  </a:lnTo>
                  <a:lnTo>
                    <a:pt x="406" y="30"/>
                  </a:lnTo>
                  <a:lnTo>
                    <a:pt x="389" y="30"/>
                  </a:lnTo>
                  <a:lnTo>
                    <a:pt x="385" y="30"/>
                  </a:lnTo>
                  <a:lnTo>
                    <a:pt x="381" y="34"/>
                  </a:lnTo>
                  <a:lnTo>
                    <a:pt x="376" y="34"/>
                  </a:lnTo>
                  <a:lnTo>
                    <a:pt x="368" y="38"/>
                  </a:lnTo>
                  <a:lnTo>
                    <a:pt x="359" y="42"/>
                  </a:lnTo>
                  <a:lnTo>
                    <a:pt x="355" y="47"/>
                  </a:lnTo>
                  <a:lnTo>
                    <a:pt x="347" y="51"/>
                  </a:lnTo>
                  <a:lnTo>
                    <a:pt x="334" y="59"/>
                  </a:lnTo>
                  <a:lnTo>
                    <a:pt x="330" y="64"/>
                  </a:lnTo>
                  <a:lnTo>
                    <a:pt x="313" y="72"/>
                  </a:lnTo>
                  <a:lnTo>
                    <a:pt x="300" y="81"/>
                  </a:lnTo>
                  <a:lnTo>
                    <a:pt x="296" y="85"/>
                  </a:lnTo>
                  <a:lnTo>
                    <a:pt x="287" y="93"/>
                  </a:lnTo>
                  <a:lnTo>
                    <a:pt x="283" y="97"/>
                  </a:lnTo>
                  <a:lnTo>
                    <a:pt x="279" y="102"/>
                  </a:lnTo>
                  <a:lnTo>
                    <a:pt x="275" y="106"/>
                  </a:lnTo>
                  <a:lnTo>
                    <a:pt x="270" y="110"/>
                  </a:lnTo>
                  <a:lnTo>
                    <a:pt x="270" y="114"/>
                  </a:lnTo>
                  <a:lnTo>
                    <a:pt x="266" y="119"/>
                  </a:lnTo>
                  <a:lnTo>
                    <a:pt x="266" y="123"/>
                  </a:lnTo>
                  <a:lnTo>
                    <a:pt x="266" y="127"/>
                  </a:lnTo>
                  <a:lnTo>
                    <a:pt x="266" y="140"/>
                  </a:lnTo>
                  <a:lnTo>
                    <a:pt x="262" y="148"/>
                  </a:lnTo>
                  <a:lnTo>
                    <a:pt x="262" y="152"/>
                  </a:lnTo>
                  <a:lnTo>
                    <a:pt x="262" y="157"/>
                  </a:lnTo>
                  <a:lnTo>
                    <a:pt x="254" y="169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4" y="182"/>
                  </a:lnTo>
                  <a:lnTo>
                    <a:pt x="258" y="186"/>
                  </a:lnTo>
                  <a:lnTo>
                    <a:pt x="270" y="195"/>
                  </a:lnTo>
                  <a:lnTo>
                    <a:pt x="275" y="195"/>
                  </a:lnTo>
                  <a:lnTo>
                    <a:pt x="275" y="199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79" y="208"/>
                  </a:lnTo>
                  <a:lnTo>
                    <a:pt x="275" y="212"/>
                  </a:lnTo>
                  <a:lnTo>
                    <a:pt x="270" y="216"/>
                  </a:lnTo>
                  <a:lnTo>
                    <a:pt x="262" y="216"/>
                  </a:lnTo>
                  <a:lnTo>
                    <a:pt x="249" y="220"/>
                  </a:lnTo>
                  <a:lnTo>
                    <a:pt x="245" y="220"/>
                  </a:lnTo>
                  <a:lnTo>
                    <a:pt x="241" y="224"/>
                  </a:lnTo>
                  <a:lnTo>
                    <a:pt x="237" y="224"/>
                  </a:lnTo>
                  <a:lnTo>
                    <a:pt x="228" y="229"/>
                  </a:lnTo>
                  <a:lnTo>
                    <a:pt x="224" y="229"/>
                  </a:lnTo>
                  <a:lnTo>
                    <a:pt x="224" y="233"/>
                  </a:lnTo>
                  <a:lnTo>
                    <a:pt x="215" y="237"/>
                  </a:lnTo>
                  <a:lnTo>
                    <a:pt x="211" y="241"/>
                  </a:lnTo>
                  <a:lnTo>
                    <a:pt x="207" y="246"/>
                  </a:lnTo>
                  <a:lnTo>
                    <a:pt x="199" y="246"/>
                  </a:lnTo>
                  <a:lnTo>
                    <a:pt x="199" y="250"/>
                  </a:lnTo>
                  <a:lnTo>
                    <a:pt x="194" y="250"/>
                  </a:lnTo>
                  <a:lnTo>
                    <a:pt x="186" y="250"/>
                  </a:lnTo>
                  <a:lnTo>
                    <a:pt x="182" y="250"/>
                  </a:lnTo>
                  <a:lnTo>
                    <a:pt x="177" y="250"/>
                  </a:lnTo>
                  <a:lnTo>
                    <a:pt x="173" y="250"/>
                  </a:lnTo>
                  <a:lnTo>
                    <a:pt x="169" y="250"/>
                  </a:lnTo>
                  <a:lnTo>
                    <a:pt x="165" y="250"/>
                  </a:lnTo>
                  <a:lnTo>
                    <a:pt x="160" y="254"/>
                  </a:lnTo>
                  <a:lnTo>
                    <a:pt x="156" y="258"/>
                  </a:lnTo>
                  <a:lnTo>
                    <a:pt x="152" y="258"/>
                  </a:lnTo>
                  <a:lnTo>
                    <a:pt x="148" y="263"/>
                  </a:lnTo>
                  <a:lnTo>
                    <a:pt x="143" y="267"/>
                  </a:lnTo>
                  <a:lnTo>
                    <a:pt x="139" y="271"/>
                  </a:lnTo>
                  <a:lnTo>
                    <a:pt x="139" y="280"/>
                  </a:lnTo>
                  <a:lnTo>
                    <a:pt x="139" y="284"/>
                  </a:lnTo>
                  <a:lnTo>
                    <a:pt x="135" y="288"/>
                  </a:lnTo>
                  <a:lnTo>
                    <a:pt x="135" y="292"/>
                  </a:lnTo>
                  <a:lnTo>
                    <a:pt x="135" y="309"/>
                  </a:lnTo>
                  <a:lnTo>
                    <a:pt x="131" y="318"/>
                  </a:lnTo>
                  <a:lnTo>
                    <a:pt x="131" y="322"/>
                  </a:lnTo>
                  <a:lnTo>
                    <a:pt x="131" y="330"/>
                  </a:lnTo>
                  <a:lnTo>
                    <a:pt x="127" y="335"/>
                  </a:lnTo>
                  <a:lnTo>
                    <a:pt x="127" y="339"/>
                  </a:lnTo>
                  <a:lnTo>
                    <a:pt x="122" y="343"/>
                  </a:lnTo>
                  <a:lnTo>
                    <a:pt x="118" y="351"/>
                  </a:lnTo>
                  <a:lnTo>
                    <a:pt x="114" y="356"/>
                  </a:lnTo>
                  <a:lnTo>
                    <a:pt x="105" y="360"/>
                  </a:lnTo>
                  <a:lnTo>
                    <a:pt x="101" y="364"/>
                  </a:lnTo>
                  <a:lnTo>
                    <a:pt x="97" y="368"/>
                  </a:lnTo>
                  <a:lnTo>
                    <a:pt x="88" y="373"/>
                  </a:lnTo>
                  <a:lnTo>
                    <a:pt x="84" y="377"/>
                  </a:lnTo>
                  <a:lnTo>
                    <a:pt x="76" y="377"/>
                  </a:lnTo>
                  <a:lnTo>
                    <a:pt x="72" y="381"/>
                  </a:lnTo>
                  <a:lnTo>
                    <a:pt x="63" y="381"/>
                  </a:lnTo>
                  <a:lnTo>
                    <a:pt x="59" y="381"/>
                  </a:lnTo>
                  <a:lnTo>
                    <a:pt x="55" y="377"/>
                  </a:lnTo>
                  <a:lnTo>
                    <a:pt x="50" y="377"/>
                  </a:lnTo>
                  <a:lnTo>
                    <a:pt x="46" y="373"/>
                  </a:lnTo>
                  <a:lnTo>
                    <a:pt x="42" y="364"/>
                  </a:lnTo>
                  <a:lnTo>
                    <a:pt x="38" y="360"/>
                  </a:lnTo>
                  <a:lnTo>
                    <a:pt x="38" y="356"/>
                  </a:lnTo>
                  <a:lnTo>
                    <a:pt x="33" y="347"/>
                  </a:lnTo>
                  <a:lnTo>
                    <a:pt x="29" y="343"/>
                  </a:lnTo>
                  <a:lnTo>
                    <a:pt x="25" y="335"/>
                  </a:lnTo>
                  <a:lnTo>
                    <a:pt x="25" y="330"/>
                  </a:lnTo>
                  <a:lnTo>
                    <a:pt x="25" y="322"/>
                  </a:lnTo>
                  <a:lnTo>
                    <a:pt x="21" y="318"/>
                  </a:lnTo>
                  <a:lnTo>
                    <a:pt x="21" y="309"/>
                  </a:lnTo>
                  <a:lnTo>
                    <a:pt x="21" y="305"/>
                  </a:lnTo>
                  <a:lnTo>
                    <a:pt x="25" y="301"/>
                  </a:lnTo>
                  <a:lnTo>
                    <a:pt x="29" y="288"/>
                  </a:lnTo>
                  <a:lnTo>
                    <a:pt x="29" y="284"/>
                  </a:lnTo>
                  <a:lnTo>
                    <a:pt x="33" y="267"/>
                  </a:lnTo>
                  <a:lnTo>
                    <a:pt x="33" y="263"/>
                  </a:lnTo>
                  <a:lnTo>
                    <a:pt x="33" y="258"/>
                  </a:lnTo>
                  <a:lnTo>
                    <a:pt x="33" y="250"/>
                  </a:lnTo>
                  <a:lnTo>
                    <a:pt x="29" y="246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1" y="229"/>
                  </a:lnTo>
                  <a:lnTo>
                    <a:pt x="16" y="224"/>
                  </a:lnTo>
                  <a:lnTo>
                    <a:pt x="12" y="224"/>
                  </a:lnTo>
                  <a:lnTo>
                    <a:pt x="8" y="220"/>
                  </a:lnTo>
                  <a:lnTo>
                    <a:pt x="4" y="22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7" name="Freeform 53"/>
            <p:cNvSpPr>
              <a:spLocks/>
            </p:cNvSpPr>
            <p:nvPr/>
          </p:nvSpPr>
          <p:spPr bwMode="auto">
            <a:xfrm>
              <a:off x="2277336" y="3598794"/>
              <a:ext cx="572615" cy="409413"/>
            </a:xfrm>
            <a:custGeom>
              <a:avLst/>
              <a:gdLst>
                <a:gd name="T0" fmla="*/ 34 w 1804"/>
                <a:gd name="T1" fmla="*/ 610 h 1291"/>
                <a:gd name="T2" fmla="*/ 51 w 1804"/>
                <a:gd name="T3" fmla="*/ 504 h 1291"/>
                <a:gd name="T4" fmla="*/ 89 w 1804"/>
                <a:gd name="T5" fmla="*/ 330 h 1291"/>
                <a:gd name="T6" fmla="*/ 132 w 1804"/>
                <a:gd name="T7" fmla="*/ 267 h 1291"/>
                <a:gd name="T8" fmla="*/ 170 w 1804"/>
                <a:gd name="T9" fmla="*/ 178 h 1291"/>
                <a:gd name="T10" fmla="*/ 246 w 1804"/>
                <a:gd name="T11" fmla="*/ 114 h 1291"/>
                <a:gd name="T12" fmla="*/ 318 w 1804"/>
                <a:gd name="T13" fmla="*/ 72 h 1291"/>
                <a:gd name="T14" fmla="*/ 398 w 1804"/>
                <a:gd name="T15" fmla="*/ 38 h 1291"/>
                <a:gd name="T16" fmla="*/ 453 w 1804"/>
                <a:gd name="T17" fmla="*/ 0 h 1291"/>
                <a:gd name="T18" fmla="*/ 542 w 1804"/>
                <a:gd name="T19" fmla="*/ 30 h 1291"/>
                <a:gd name="T20" fmla="*/ 589 w 1804"/>
                <a:gd name="T21" fmla="*/ 51 h 1291"/>
                <a:gd name="T22" fmla="*/ 636 w 1804"/>
                <a:gd name="T23" fmla="*/ 42 h 1291"/>
                <a:gd name="T24" fmla="*/ 686 w 1804"/>
                <a:gd name="T25" fmla="*/ 89 h 1291"/>
                <a:gd name="T26" fmla="*/ 805 w 1804"/>
                <a:gd name="T27" fmla="*/ 119 h 1291"/>
                <a:gd name="T28" fmla="*/ 847 w 1804"/>
                <a:gd name="T29" fmla="*/ 93 h 1291"/>
                <a:gd name="T30" fmla="*/ 949 w 1804"/>
                <a:gd name="T31" fmla="*/ 114 h 1291"/>
                <a:gd name="T32" fmla="*/ 978 w 1804"/>
                <a:gd name="T33" fmla="*/ 81 h 1291"/>
                <a:gd name="T34" fmla="*/ 1021 w 1804"/>
                <a:gd name="T35" fmla="*/ 21 h 1291"/>
                <a:gd name="T36" fmla="*/ 1110 w 1804"/>
                <a:gd name="T37" fmla="*/ 47 h 1291"/>
                <a:gd name="T38" fmla="*/ 1122 w 1804"/>
                <a:gd name="T39" fmla="*/ 102 h 1291"/>
                <a:gd name="T40" fmla="*/ 1156 w 1804"/>
                <a:gd name="T41" fmla="*/ 157 h 1291"/>
                <a:gd name="T42" fmla="*/ 1194 w 1804"/>
                <a:gd name="T43" fmla="*/ 237 h 1291"/>
                <a:gd name="T44" fmla="*/ 1321 w 1804"/>
                <a:gd name="T45" fmla="*/ 326 h 1291"/>
                <a:gd name="T46" fmla="*/ 1431 w 1804"/>
                <a:gd name="T47" fmla="*/ 326 h 1291"/>
                <a:gd name="T48" fmla="*/ 1512 w 1804"/>
                <a:gd name="T49" fmla="*/ 381 h 1291"/>
                <a:gd name="T50" fmla="*/ 1596 w 1804"/>
                <a:gd name="T51" fmla="*/ 479 h 1291"/>
                <a:gd name="T52" fmla="*/ 1685 w 1804"/>
                <a:gd name="T53" fmla="*/ 525 h 1291"/>
                <a:gd name="T54" fmla="*/ 1618 w 1804"/>
                <a:gd name="T55" fmla="*/ 606 h 1291"/>
                <a:gd name="T56" fmla="*/ 1575 w 1804"/>
                <a:gd name="T57" fmla="*/ 648 h 1291"/>
                <a:gd name="T58" fmla="*/ 1647 w 1804"/>
                <a:gd name="T59" fmla="*/ 669 h 1291"/>
                <a:gd name="T60" fmla="*/ 1707 w 1804"/>
                <a:gd name="T61" fmla="*/ 669 h 1291"/>
                <a:gd name="T62" fmla="*/ 1791 w 1804"/>
                <a:gd name="T63" fmla="*/ 724 h 1291"/>
                <a:gd name="T64" fmla="*/ 1800 w 1804"/>
                <a:gd name="T65" fmla="*/ 779 h 1291"/>
                <a:gd name="T66" fmla="*/ 1732 w 1804"/>
                <a:gd name="T67" fmla="*/ 779 h 1291"/>
                <a:gd name="T68" fmla="*/ 1660 w 1804"/>
                <a:gd name="T69" fmla="*/ 809 h 1291"/>
                <a:gd name="T70" fmla="*/ 1596 w 1804"/>
                <a:gd name="T71" fmla="*/ 860 h 1291"/>
                <a:gd name="T72" fmla="*/ 1626 w 1804"/>
                <a:gd name="T73" fmla="*/ 949 h 1291"/>
                <a:gd name="T74" fmla="*/ 1647 w 1804"/>
                <a:gd name="T75" fmla="*/ 999 h 1291"/>
                <a:gd name="T76" fmla="*/ 1584 w 1804"/>
                <a:gd name="T77" fmla="*/ 1016 h 1291"/>
                <a:gd name="T78" fmla="*/ 1533 w 1804"/>
                <a:gd name="T79" fmla="*/ 995 h 1291"/>
                <a:gd name="T80" fmla="*/ 1457 w 1804"/>
                <a:gd name="T81" fmla="*/ 1008 h 1291"/>
                <a:gd name="T82" fmla="*/ 1359 w 1804"/>
                <a:gd name="T83" fmla="*/ 1084 h 1291"/>
                <a:gd name="T84" fmla="*/ 1292 w 1804"/>
                <a:gd name="T85" fmla="*/ 1152 h 1291"/>
                <a:gd name="T86" fmla="*/ 1211 w 1804"/>
                <a:gd name="T87" fmla="*/ 1194 h 1291"/>
                <a:gd name="T88" fmla="*/ 1139 w 1804"/>
                <a:gd name="T89" fmla="*/ 1224 h 1291"/>
                <a:gd name="T90" fmla="*/ 1017 w 1804"/>
                <a:gd name="T91" fmla="*/ 1169 h 1291"/>
                <a:gd name="T92" fmla="*/ 911 w 1804"/>
                <a:gd name="T93" fmla="*/ 1156 h 1291"/>
                <a:gd name="T94" fmla="*/ 834 w 1804"/>
                <a:gd name="T95" fmla="*/ 1215 h 1291"/>
                <a:gd name="T96" fmla="*/ 763 w 1804"/>
                <a:gd name="T97" fmla="*/ 1279 h 1291"/>
                <a:gd name="T98" fmla="*/ 695 w 1804"/>
                <a:gd name="T99" fmla="*/ 1275 h 1291"/>
                <a:gd name="T100" fmla="*/ 678 w 1804"/>
                <a:gd name="T101" fmla="*/ 1219 h 1291"/>
                <a:gd name="T102" fmla="*/ 737 w 1804"/>
                <a:gd name="T103" fmla="*/ 1109 h 1291"/>
                <a:gd name="T104" fmla="*/ 712 w 1804"/>
                <a:gd name="T105" fmla="*/ 1084 h 1291"/>
                <a:gd name="T106" fmla="*/ 614 w 1804"/>
                <a:gd name="T107" fmla="*/ 1101 h 1291"/>
                <a:gd name="T108" fmla="*/ 437 w 1804"/>
                <a:gd name="T109" fmla="*/ 1092 h 1291"/>
                <a:gd name="T110" fmla="*/ 259 w 1804"/>
                <a:gd name="T111" fmla="*/ 1033 h 1291"/>
                <a:gd name="T112" fmla="*/ 204 w 1804"/>
                <a:gd name="T113" fmla="*/ 982 h 1291"/>
                <a:gd name="T114" fmla="*/ 111 w 1804"/>
                <a:gd name="T115" fmla="*/ 936 h 1291"/>
                <a:gd name="T116" fmla="*/ 64 w 1804"/>
                <a:gd name="T117" fmla="*/ 885 h 1291"/>
                <a:gd name="T118" fmla="*/ 5 w 1804"/>
                <a:gd name="T119" fmla="*/ 805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4" h="1291">
                  <a:moveTo>
                    <a:pt x="0" y="792"/>
                  </a:moveTo>
                  <a:lnTo>
                    <a:pt x="0" y="783"/>
                  </a:lnTo>
                  <a:lnTo>
                    <a:pt x="5" y="771"/>
                  </a:lnTo>
                  <a:lnTo>
                    <a:pt x="17" y="728"/>
                  </a:lnTo>
                  <a:lnTo>
                    <a:pt x="22" y="711"/>
                  </a:lnTo>
                  <a:lnTo>
                    <a:pt x="22" y="707"/>
                  </a:lnTo>
                  <a:lnTo>
                    <a:pt x="26" y="699"/>
                  </a:lnTo>
                  <a:lnTo>
                    <a:pt x="26" y="694"/>
                  </a:lnTo>
                  <a:lnTo>
                    <a:pt x="30" y="652"/>
                  </a:lnTo>
                  <a:lnTo>
                    <a:pt x="34" y="627"/>
                  </a:lnTo>
                  <a:lnTo>
                    <a:pt x="34" y="614"/>
                  </a:lnTo>
                  <a:lnTo>
                    <a:pt x="34" y="610"/>
                  </a:lnTo>
                  <a:lnTo>
                    <a:pt x="39" y="597"/>
                  </a:lnTo>
                  <a:lnTo>
                    <a:pt x="39" y="589"/>
                  </a:lnTo>
                  <a:lnTo>
                    <a:pt x="34" y="567"/>
                  </a:lnTo>
                  <a:lnTo>
                    <a:pt x="34" y="563"/>
                  </a:lnTo>
                  <a:lnTo>
                    <a:pt x="39" y="559"/>
                  </a:lnTo>
                  <a:lnTo>
                    <a:pt x="39" y="551"/>
                  </a:lnTo>
                  <a:lnTo>
                    <a:pt x="39" y="546"/>
                  </a:lnTo>
                  <a:lnTo>
                    <a:pt x="39" y="538"/>
                  </a:lnTo>
                  <a:lnTo>
                    <a:pt x="43" y="529"/>
                  </a:lnTo>
                  <a:lnTo>
                    <a:pt x="47" y="517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491"/>
                  </a:lnTo>
                  <a:lnTo>
                    <a:pt x="56" y="487"/>
                  </a:lnTo>
                  <a:lnTo>
                    <a:pt x="56" y="479"/>
                  </a:lnTo>
                  <a:lnTo>
                    <a:pt x="60" y="445"/>
                  </a:lnTo>
                  <a:lnTo>
                    <a:pt x="60" y="436"/>
                  </a:lnTo>
                  <a:lnTo>
                    <a:pt x="64" y="424"/>
                  </a:lnTo>
                  <a:lnTo>
                    <a:pt x="64" y="411"/>
                  </a:lnTo>
                  <a:lnTo>
                    <a:pt x="72" y="385"/>
                  </a:lnTo>
                  <a:lnTo>
                    <a:pt x="81" y="356"/>
                  </a:lnTo>
                  <a:lnTo>
                    <a:pt x="81" y="352"/>
                  </a:lnTo>
                  <a:lnTo>
                    <a:pt x="81" y="343"/>
                  </a:lnTo>
                  <a:lnTo>
                    <a:pt x="89" y="330"/>
                  </a:lnTo>
                  <a:lnTo>
                    <a:pt x="94" y="318"/>
                  </a:lnTo>
                  <a:lnTo>
                    <a:pt x="98" y="313"/>
                  </a:lnTo>
                  <a:lnTo>
                    <a:pt x="102" y="309"/>
                  </a:lnTo>
                  <a:lnTo>
                    <a:pt x="102" y="305"/>
                  </a:lnTo>
                  <a:lnTo>
                    <a:pt x="106" y="301"/>
                  </a:lnTo>
                  <a:lnTo>
                    <a:pt x="115" y="292"/>
                  </a:lnTo>
                  <a:lnTo>
                    <a:pt x="119" y="288"/>
                  </a:lnTo>
                  <a:lnTo>
                    <a:pt x="119" y="284"/>
                  </a:lnTo>
                  <a:lnTo>
                    <a:pt x="123" y="284"/>
                  </a:lnTo>
                  <a:lnTo>
                    <a:pt x="128" y="275"/>
                  </a:lnTo>
                  <a:lnTo>
                    <a:pt x="128" y="271"/>
                  </a:lnTo>
                  <a:lnTo>
                    <a:pt x="132" y="267"/>
                  </a:lnTo>
                  <a:lnTo>
                    <a:pt x="132" y="258"/>
                  </a:lnTo>
                  <a:lnTo>
                    <a:pt x="132" y="254"/>
                  </a:lnTo>
                  <a:lnTo>
                    <a:pt x="136" y="241"/>
                  </a:lnTo>
                  <a:lnTo>
                    <a:pt x="136" y="237"/>
                  </a:lnTo>
                  <a:lnTo>
                    <a:pt x="140" y="220"/>
                  </a:lnTo>
                  <a:lnTo>
                    <a:pt x="140" y="216"/>
                  </a:lnTo>
                  <a:lnTo>
                    <a:pt x="144" y="212"/>
                  </a:lnTo>
                  <a:lnTo>
                    <a:pt x="144" y="208"/>
                  </a:lnTo>
                  <a:lnTo>
                    <a:pt x="149" y="203"/>
                  </a:lnTo>
                  <a:lnTo>
                    <a:pt x="153" y="199"/>
                  </a:lnTo>
                  <a:lnTo>
                    <a:pt x="166" y="186"/>
                  </a:lnTo>
                  <a:lnTo>
                    <a:pt x="170" y="178"/>
                  </a:lnTo>
                  <a:lnTo>
                    <a:pt x="178" y="169"/>
                  </a:lnTo>
                  <a:lnTo>
                    <a:pt x="187" y="153"/>
                  </a:lnTo>
                  <a:lnTo>
                    <a:pt x="191" y="148"/>
                  </a:lnTo>
                  <a:lnTo>
                    <a:pt x="195" y="144"/>
                  </a:lnTo>
                  <a:lnTo>
                    <a:pt x="199" y="140"/>
                  </a:lnTo>
                  <a:lnTo>
                    <a:pt x="204" y="140"/>
                  </a:lnTo>
                  <a:lnTo>
                    <a:pt x="208" y="136"/>
                  </a:lnTo>
                  <a:lnTo>
                    <a:pt x="225" y="127"/>
                  </a:lnTo>
                  <a:lnTo>
                    <a:pt x="229" y="127"/>
                  </a:lnTo>
                  <a:lnTo>
                    <a:pt x="238" y="119"/>
                  </a:lnTo>
                  <a:lnTo>
                    <a:pt x="242" y="119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0" y="110"/>
                  </a:lnTo>
                  <a:lnTo>
                    <a:pt x="255" y="106"/>
                  </a:lnTo>
                  <a:lnTo>
                    <a:pt x="259" y="102"/>
                  </a:lnTo>
                  <a:lnTo>
                    <a:pt x="259" y="98"/>
                  </a:lnTo>
                  <a:lnTo>
                    <a:pt x="263" y="89"/>
                  </a:lnTo>
                  <a:lnTo>
                    <a:pt x="263" y="85"/>
                  </a:lnTo>
                  <a:lnTo>
                    <a:pt x="280" y="85"/>
                  </a:lnTo>
                  <a:lnTo>
                    <a:pt x="288" y="81"/>
                  </a:lnTo>
                  <a:lnTo>
                    <a:pt x="297" y="81"/>
                  </a:lnTo>
                  <a:lnTo>
                    <a:pt x="305" y="76"/>
                  </a:lnTo>
                  <a:lnTo>
                    <a:pt x="318" y="72"/>
                  </a:lnTo>
                  <a:lnTo>
                    <a:pt x="335" y="68"/>
                  </a:lnTo>
                  <a:lnTo>
                    <a:pt x="343" y="64"/>
                  </a:lnTo>
                  <a:lnTo>
                    <a:pt x="352" y="64"/>
                  </a:lnTo>
                  <a:lnTo>
                    <a:pt x="365" y="59"/>
                  </a:lnTo>
                  <a:lnTo>
                    <a:pt x="369" y="55"/>
                  </a:lnTo>
                  <a:lnTo>
                    <a:pt x="373" y="55"/>
                  </a:lnTo>
                  <a:lnTo>
                    <a:pt x="382" y="51"/>
                  </a:lnTo>
                  <a:lnTo>
                    <a:pt x="386" y="51"/>
                  </a:lnTo>
                  <a:lnTo>
                    <a:pt x="390" y="47"/>
                  </a:lnTo>
                  <a:lnTo>
                    <a:pt x="390" y="42"/>
                  </a:lnTo>
                  <a:lnTo>
                    <a:pt x="394" y="42"/>
                  </a:lnTo>
                  <a:lnTo>
                    <a:pt x="398" y="38"/>
                  </a:lnTo>
                  <a:lnTo>
                    <a:pt x="398" y="34"/>
                  </a:lnTo>
                  <a:lnTo>
                    <a:pt x="403" y="30"/>
                  </a:lnTo>
                  <a:lnTo>
                    <a:pt x="407" y="21"/>
                  </a:lnTo>
                  <a:lnTo>
                    <a:pt x="411" y="21"/>
                  </a:lnTo>
                  <a:lnTo>
                    <a:pt x="411" y="17"/>
                  </a:lnTo>
                  <a:lnTo>
                    <a:pt x="415" y="17"/>
                  </a:lnTo>
                  <a:lnTo>
                    <a:pt x="420" y="13"/>
                  </a:lnTo>
                  <a:lnTo>
                    <a:pt x="424" y="9"/>
                  </a:lnTo>
                  <a:lnTo>
                    <a:pt x="432" y="9"/>
                  </a:lnTo>
                  <a:lnTo>
                    <a:pt x="441" y="4"/>
                  </a:lnTo>
                  <a:lnTo>
                    <a:pt x="449" y="4"/>
                  </a:lnTo>
                  <a:lnTo>
                    <a:pt x="453" y="0"/>
                  </a:lnTo>
                  <a:lnTo>
                    <a:pt x="458" y="0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5" y="0"/>
                  </a:lnTo>
                  <a:lnTo>
                    <a:pt x="483" y="4"/>
                  </a:lnTo>
                  <a:lnTo>
                    <a:pt x="487" y="4"/>
                  </a:lnTo>
                  <a:lnTo>
                    <a:pt x="496" y="9"/>
                  </a:lnTo>
                  <a:lnTo>
                    <a:pt x="513" y="17"/>
                  </a:lnTo>
                  <a:lnTo>
                    <a:pt x="530" y="26"/>
                  </a:lnTo>
                  <a:lnTo>
                    <a:pt x="538" y="26"/>
                  </a:lnTo>
                  <a:lnTo>
                    <a:pt x="538" y="30"/>
                  </a:lnTo>
                  <a:lnTo>
                    <a:pt x="542" y="30"/>
                  </a:lnTo>
                  <a:lnTo>
                    <a:pt x="547" y="34"/>
                  </a:lnTo>
                  <a:lnTo>
                    <a:pt x="551" y="38"/>
                  </a:lnTo>
                  <a:lnTo>
                    <a:pt x="555" y="42"/>
                  </a:lnTo>
                  <a:lnTo>
                    <a:pt x="568" y="55"/>
                  </a:lnTo>
                  <a:lnTo>
                    <a:pt x="572" y="59"/>
                  </a:lnTo>
                  <a:lnTo>
                    <a:pt x="576" y="59"/>
                  </a:lnTo>
                  <a:lnTo>
                    <a:pt x="576" y="64"/>
                  </a:lnTo>
                  <a:lnTo>
                    <a:pt x="580" y="64"/>
                  </a:lnTo>
                  <a:lnTo>
                    <a:pt x="585" y="64"/>
                  </a:lnTo>
                  <a:lnTo>
                    <a:pt x="589" y="64"/>
                  </a:lnTo>
                  <a:lnTo>
                    <a:pt x="589" y="59"/>
                  </a:lnTo>
                  <a:lnTo>
                    <a:pt x="589" y="51"/>
                  </a:lnTo>
                  <a:lnTo>
                    <a:pt x="593" y="47"/>
                  </a:lnTo>
                  <a:lnTo>
                    <a:pt x="593" y="42"/>
                  </a:lnTo>
                  <a:lnTo>
                    <a:pt x="597" y="42"/>
                  </a:lnTo>
                  <a:lnTo>
                    <a:pt x="602" y="38"/>
                  </a:lnTo>
                  <a:lnTo>
                    <a:pt x="606" y="38"/>
                  </a:lnTo>
                  <a:lnTo>
                    <a:pt x="610" y="38"/>
                  </a:lnTo>
                  <a:lnTo>
                    <a:pt x="614" y="38"/>
                  </a:lnTo>
                  <a:lnTo>
                    <a:pt x="619" y="38"/>
                  </a:lnTo>
                  <a:lnTo>
                    <a:pt x="623" y="38"/>
                  </a:lnTo>
                  <a:lnTo>
                    <a:pt x="627" y="38"/>
                  </a:lnTo>
                  <a:lnTo>
                    <a:pt x="631" y="38"/>
                  </a:lnTo>
                  <a:lnTo>
                    <a:pt x="636" y="42"/>
                  </a:lnTo>
                  <a:lnTo>
                    <a:pt x="640" y="42"/>
                  </a:lnTo>
                  <a:lnTo>
                    <a:pt x="644" y="47"/>
                  </a:lnTo>
                  <a:lnTo>
                    <a:pt x="648" y="51"/>
                  </a:lnTo>
                  <a:lnTo>
                    <a:pt x="652" y="59"/>
                  </a:lnTo>
                  <a:lnTo>
                    <a:pt x="657" y="64"/>
                  </a:lnTo>
                  <a:lnTo>
                    <a:pt x="661" y="68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4" y="81"/>
                  </a:lnTo>
                  <a:lnTo>
                    <a:pt x="678" y="85"/>
                  </a:lnTo>
                  <a:lnTo>
                    <a:pt x="682" y="85"/>
                  </a:lnTo>
                  <a:lnTo>
                    <a:pt x="686" y="89"/>
                  </a:lnTo>
                  <a:lnTo>
                    <a:pt x="691" y="89"/>
                  </a:lnTo>
                  <a:lnTo>
                    <a:pt x="699" y="93"/>
                  </a:lnTo>
                  <a:lnTo>
                    <a:pt x="707" y="93"/>
                  </a:lnTo>
                  <a:lnTo>
                    <a:pt x="716" y="98"/>
                  </a:lnTo>
                  <a:lnTo>
                    <a:pt x="720" y="98"/>
                  </a:lnTo>
                  <a:lnTo>
                    <a:pt x="729" y="98"/>
                  </a:lnTo>
                  <a:lnTo>
                    <a:pt x="733" y="98"/>
                  </a:lnTo>
                  <a:lnTo>
                    <a:pt x="737" y="98"/>
                  </a:lnTo>
                  <a:lnTo>
                    <a:pt x="746" y="102"/>
                  </a:lnTo>
                  <a:lnTo>
                    <a:pt x="779" y="110"/>
                  </a:lnTo>
                  <a:lnTo>
                    <a:pt x="788" y="114"/>
                  </a:lnTo>
                  <a:lnTo>
                    <a:pt x="805" y="119"/>
                  </a:lnTo>
                  <a:lnTo>
                    <a:pt x="818" y="127"/>
                  </a:lnTo>
                  <a:lnTo>
                    <a:pt x="822" y="127"/>
                  </a:lnTo>
                  <a:lnTo>
                    <a:pt x="826" y="127"/>
                  </a:lnTo>
                  <a:lnTo>
                    <a:pt x="830" y="127"/>
                  </a:lnTo>
                  <a:lnTo>
                    <a:pt x="830" y="123"/>
                  </a:lnTo>
                  <a:lnTo>
                    <a:pt x="834" y="119"/>
                  </a:lnTo>
                  <a:lnTo>
                    <a:pt x="834" y="106"/>
                  </a:lnTo>
                  <a:lnTo>
                    <a:pt x="834" y="102"/>
                  </a:lnTo>
                  <a:lnTo>
                    <a:pt x="834" y="98"/>
                  </a:lnTo>
                  <a:lnTo>
                    <a:pt x="839" y="98"/>
                  </a:lnTo>
                  <a:lnTo>
                    <a:pt x="843" y="93"/>
                  </a:lnTo>
                  <a:lnTo>
                    <a:pt x="847" y="93"/>
                  </a:lnTo>
                  <a:lnTo>
                    <a:pt x="851" y="93"/>
                  </a:lnTo>
                  <a:lnTo>
                    <a:pt x="860" y="93"/>
                  </a:lnTo>
                  <a:lnTo>
                    <a:pt x="877" y="93"/>
                  </a:lnTo>
                  <a:lnTo>
                    <a:pt x="881" y="93"/>
                  </a:lnTo>
                  <a:lnTo>
                    <a:pt x="885" y="93"/>
                  </a:lnTo>
                  <a:lnTo>
                    <a:pt x="894" y="98"/>
                  </a:lnTo>
                  <a:lnTo>
                    <a:pt x="898" y="98"/>
                  </a:lnTo>
                  <a:lnTo>
                    <a:pt x="919" y="106"/>
                  </a:lnTo>
                  <a:lnTo>
                    <a:pt x="932" y="110"/>
                  </a:lnTo>
                  <a:lnTo>
                    <a:pt x="936" y="110"/>
                  </a:lnTo>
                  <a:lnTo>
                    <a:pt x="945" y="114"/>
                  </a:lnTo>
                  <a:lnTo>
                    <a:pt x="949" y="114"/>
                  </a:lnTo>
                  <a:lnTo>
                    <a:pt x="953" y="114"/>
                  </a:lnTo>
                  <a:lnTo>
                    <a:pt x="957" y="110"/>
                  </a:lnTo>
                  <a:lnTo>
                    <a:pt x="961" y="110"/>
                  </a:lnTo>
                  <a:lnTo>
                    <a:pt x="961" y="106"/>
                  </a:lnTo>
                  <a:lnTo>
                    <a:pt x="966" y="106"/>
                  </a:lnTo>
                  <a:lnTo>
                    <a:pt x="966" y="102"/>
                  </a:lnTo>
                  <a:lnTo>
                    <a:pt x="970" y="102"/>
                  </a:lnTo>
                  <a:lnTo>
                    <a:pt x="970" y="98"/>
                  </a:lnTo>
                  <a:lnTo>
                    <a:pt x="974" y="93"/>
                  </a:lnTo>
                  <a:lnTo>
                    <a:pt x="974" y="89"/>
                  </a:lnTo>
                  <a:lnTo>
                    <a:pt x="978" y="85"/>
                  </a:lnTo>
                  <a:lnTo>
                    <a:pt x="978" y="81"/>
                  </a:lnTo>
                  <a:lnTo>
                    <a:pt x="983" y="72"/>
                  </a:lnTo>
                  <a:lnTo>
                    <a:pt x="987" y="59"/>
                  </a:lnTo>
                  <a:lnTo>
                    <a:pt x="987" y="51"/>
                  </a:lnTo>
                  <a:lnTo>
                    <a:pt x="987" y="47"/>
                  </a:lnTo>
                  <a:lnTo>
                    <a:pt x="991" y="38"/>
                  </a:lnTo>
                  <a:lnTo>
                    <a:pt x="995" y="34"/>
                  </a:lnTo>
                  <a:lnTo>
                    <a:pt x="995" y="30"/>
                  </a:lnTo>
                  <a:lnTo>
                    <a:pt x="1000" y="30"/>
                  </a:lnTo>
                  <a:lnTo>
                    <a:pt x="1004" y="26"/>
                  </a:lnTo>
                  <a:lnTo>
                    <a:pt x="1008" y="26"/>
                  </a:lnTo>
                  <a:lnTo>
                    <a:pt x="1012" y="26"/>
                  </a:lnTo>
                  <a:lnTo>
                    <a:pt x="1021" y="21"/>
                  </a:lnTo>
                  <a:lnTo>
                    <a:pt x="1025" y="26"/>
                  </a:lnTo>
                  <a:lnTo>
                    <a:pt x="1033" y="26"/>
                  </a:lnTo>
                  <a:lnTo>
                    <a:pt x="1042" y="26"/>
                  </a:lnTo>
                  <a:lnTo>
                    <a:pt x="1046" y="26"/>
                  </a:lnTo>
                  <a:lnTo>
                    <a:pt x="1055" y="30"/>
                  </a:lnTo>
                  <a:lnTo>
                    <a:pt x="1067" y="34"/>
                  </a:lnTo>
                  <a:lnTo>
                    <a:pt x="1076" y="34"/>
                  </a:lnTo>
                  <a:lnTo>
                    <a:pt x="1084" y="38"/>
                  </a:lnTo>
                  <a:lnTo>
                    <a:pt x="1093" y="38"/>
                  </a:lnTo>
                  <a:lnTo>
                    <a:pt x="1097" y="42"/>
                  </a:lnTo>
                  <a:lnTo>
                    <a:pt x="1105" y="47"/>
                  </a:lnTo>
                  <a:lnTo>
                    <a:pt x="1110" y="47"/>
                  </a:lnTo>
                  <a:lnTo>
                    <a:pt x="1114" y="51"/>
                  </a:lnTo>
                  <a:lnTo>
                    <a:pt x="1118" y="55"/>
                  </a:lnTo>
                  <a:lnTo>
                    <a:pt x="1122" y="55"/>
                  </a:lnTo>
                  <a:lnTo>
                    <a:pt x="1122" y="59"/>
                  </a:lnTo>
                  <a:lnTo>
                    <a:pt x="1127" y="64"/>
                  </a:lnTo>
                  <a:lnTo>
                    <a:pt x="1127" y="68"/>
                  </a:lnTo>
                  <a:lnTo>
                    <a:pt x="1127" y="72"/>
                  </a:lnTo>
                  <a:lnTo>
                    <a:pt x="1127" y="76"/>
                  </a:lnTo>
                  <a:lnTo>
                    <a:pt x="1127" y="81"/>
                  </a:lnTo>
                  <a:lnTo>
                    <a:pt x="1127" y="85"/>
                  </a:lnTo>
                  <a:lnTo>
                    <a:pt x="1127" y="89"/>
                  </a:lnTo>
                  <a:lnTo>
                    <a:pt x="1122" y="102"/>
                  </a:lnTo>
                  <a:lnTo>
                    <a:pt x="1118" y="106"/>
                  </a:lnTo>
                  <a:lnTo>
                    <a:pt x="1118" y="110"/>
                  </a:lnTo>
                  <a:lnTo>
                    <a:pt x="1118" y="114"/>
                  </a:lnTo>
                  <a:lnTo>
                    <a:pt x="1122" y="119"/>
                  </a:lnTo>
                  <a:lnTo>
                    <a:pt x="1122" y="123"/>
                  </a:lnTo>
                  <a:lnTo>
                    <a:pt x="1127" y="127"/>
                  </a:lnTo>
                  <a:lnTo>
                    <a:pt x="1131" y="131"/>
                  </a:lnTo>
                  <a:lnTo>
                    <a:pt x="1144" y="140"/>
                  </a:lnTo>
                  <a:lnTo>
                    <a:pt x="1148" y="144"/>
                  </a:lnTo>
                  <a:lnTo>
                    <a:pt x="1152" y="148"/>
                  </a:lnTo>
                  <a:lnTo>
                    <a:pt x="1152" y="153"/>
                  </a:lnTo>
                  <a:lnTo>
                    <a:pt x="1156" y="157"/>
                  </a:lnTo>
                  <a:lnTo>
                    <a:pt x="1160" y="161"/>
                  </a:lnTo>
                  <a:lnTo>
                    <a:pt x="1165" y="169"/>
                  </a:lnTo>
                  <a:lnTo>
                    <a:pt x="1169" y="174"/>
                  </a:lnTo>
                  <a:lnTo>
                    <a:pt x="1169" y="182"/>
                  </a:lnTo>
                  <a:lnTo>
                    <a:pt x="1173" y="186"/>
                  </a:lnTo>
                  <a:lnTo>
                    <a:pt x="1177" y="203"/>
                  </a:lnTo>
                  <a:lnTo>
                    <a:pt x="1177" y="212"/>
                  </a:lnTo>
                  <a:lnTo>
                    <a:pt x="1182" y="216"/>
                  </a:lnTo>
                  <a:lnTo>
                    <a:pt x="1182" y="220"/>
                  </a:lnTo>
                  <a:lnTo>
                    <a:pt x="1186" y="229"/>
                  </a:lnTo>
                  <a:lnTo>
                    <a:pt x="1190" y="233"/>
                  </a:lnTo>
                  <a:lnTo>
                    <a:pt x="1194" y="237"/>
                  </a:lnTo>
                  <a:lnTo>
                    <a:pt x="1203" y="246"/>
                  </a:lnTo>
                  <a:lnTo>
                    <a:pt x="1211" y="254"/>
                  </a:lnTo>
                  <a:lnTo>
                    <a:pt x="1228" y="267"/>
                  </a:lnTo>
                  <a:lnTo>
                    <a:pt x="1245" y="280"/>
                  </a:lnTo>
                  <a:lnTo>
                    <a:pt x="1254" y="288"/>
                  </a:lnTo>
                  <a:lnTo>
                    <a:pt x="1262" y="292"/>
                  </a:lnTo>
                  <a:lnTo>
                    <a:pt x="1279" y="305"/>
                  </a:lnTo>
                  <a:lnTo>
                    <a:pt x="1292" y="309"/>
                  </a:lnTo>
                  <a:lnTo>
                    <a:pt x="1304" y="318"/>
                  </a:lnTo>
                  <a:lnTo>
                    <a:pt x="1309" y="322"/>
                  </a:lnTo>
                  <a:lnTo>
                    <a:pt x="1313" y="322"/>
                  </a:lnTo>
                  <a:lnTo>
                    <a:pt x="1321" y="326"/>
                  </a:lnTo>
                  <a:lnTo>
                    <a:pt x="1326" y="326"/>
                  </a:lnTo>
                  <a:lnTo>
                    <a:pt x="1330" y="326"/>
                  </a:lnTo>
                  <a:lnTo>
                    <a:pt x="1338" y="330"/>
                  </a:lnTo>
                  <a:lnTo>
                    <a:pt x="1347" y="330"/>
                  </a:lnTo>
                  <a:lnTo>
                    <a:pt x="1359" y="330"/>
                  </a:lnTo>
                  <a:lnTo>
                    <a:pt x="1364" y="330"/>
                  </a:lnTo>
                  <a:lnTo>
                    <a:pt x="1372" y="330"/>
                  </a:lnTo>
                  <a:lnTo>
                    <a:pt x="1385" y="330"/>
                  </a:lnTo>
                  <a:lnTo>
                    <a:pt x="1402" y="326"/>
                  </a:lnTo>
                  <a:lnTo>
                    <a:pt x="1410" y="326"/>
                  </a:lnTo>
                  <a:lnTo>
                    <a:pt x="1419" y="326"/>
                  </a:lnTo>
                  <a:lnTo>
                    <a:pt x="1431" y="326"/>
                  </a:lnTo>
                  <a:lnTo>
                    <a:pt x="1440" y="326"/>
                  </a:lnTo>
                  <a:lnTo>
                    <a:pt x="1444" y="326"/>
                  </a:lnTo>
                  <a:lnTo>
                    <a:pt x="1453" y="330"/>
                  </a:lnTo>
                  <a:lnTo>
                    <a:pt x="1457" y="330"/>
                  </a:lnTo>
                  <a:lnTo>
                    <a:pt x="1461" y="335"/>
                  </a:lnTo>
                  <a:lnTo>
                    <a:pt x="1465" y="339"/>
                  </a:lnTo>
                  <a:lnTo>
                    <a:pt x="1469" y="339"/>
                  </a:lnTo>
                  <a:lnTo>
                    <a:pt x="1478" y="347"/>
                  </a:lnTo>
                  <a:lnTo>
                    <a:pt x="1482" y="352"/>
                  </a:lnTo>
                  <a:lnTo>
                    <a:pt x="1495" y="364"/>
                  </a:lnTo>
                  <a:lnTo>
                    <a:pt x="1499" y="373"/>
                  </a:lnTo>
                  <a:lnTo>
                    <a:pt x="1512" y="381"/>
                  </a:lnTo>
                  <a:lnTo>
                    <a:pt x="1520" y="394"/>
                  </a:lnTo>
                  <a:lnTo>
                    <a:pt x="1529" y="402"/>
                  </a:lnTo>
                  <a:lnTo>
                    <a:pt x="1541" y="419"/>
                  </a:lnTo>
                  <a:lnTo>
                    <a:pt x="1550" y="432"/>
                  </a:lnTo>
                  <a:lnTo>
                    <a:pt x="1563" y="449"/>
                  </a:lnTo>
                  <a:lnTo>
                    <a:pt x="1567" y="457"/>
                  </a:lnTo>
                  <a:lnTo>
                    <a:pt x="1571" y="462"/>
                  </a:lnTo>
                  <a:lnTo>
                    <a:pt x="1575" y="466"/>
                  </a:lnTo>
                  <a:lnTo>
                    <a:pt x="1580" y="470"/>
                  </a:lnTo>
                  <a:lnTo>
                    <a:pt x="1584" y="474"/>
                  </a:lnTo>
                  <a:lnTo>
                    <a:pt x="1588" y="474"/>
                  </a:lnTo>
                  <a:lnTo>
                    <a:pt x="1596" y="479"/>
                  </a:lnTo>
                  <a:lnTo>
                    <a:pt x="1601" y="483"/>
                  </a:lnTo>
                  <a:lnTo>
                    <a:pt x="1622" y="487"/>
                  </a:lnTo>
                  <a:lnTo>
                    <a:pt x="1639" y="495"/>
                  </a:lnTo>
                  <a:lnTo>
                    <a:pt x="1647" y="495"/>
                  </a:lnTo>
                  <a:lnTo>
                    <a:pt x="1652" y="500"/>
                  </a:lnTo>
                  <a:lnTo>
                    <a:pt x="1656" y="504"/>
                  </a:lnTo>
                  <a:lnTo>
                    <a:pt x="1664" y="504"/>
                  </a:lnTo>
                  <a:lnTo>
                    <a:pt x="1668" y="508"/>
                  </a:lnTo>
                  <a:lnTo>
                    <a:pt x="1673" y="512"/>
                  </a:lnTo>
                  <a:lnTo>
                    <a:pt x="1677" y="517"/>
                  </a:lnTo>
                  <a:lnTo>
                    <a:pt x="1681" y="521"/>
                  </a:lnTo>
                  <a:lnTo>
                    <a:pt x="1685" y="525"/>
                  </a:lnTo>
                  <a:lnTo>
                    <a:pt x="1685" y="529"/>
                  </a:lnTo>
                  <a:lnTo>
                    <a:pt x="1685" y="534"/>
                  </a:lnTo>
                  <a:lnTo>
                    <a:pt x="1681" y="538"/>
                  </a:lnTo>
                  <a:lnTo>
                    <a:pt x="1673" y="546"/>
                  </a:lnTo>
                  <a:lnTo>
                    <a:pt x="1664" y="551"/>
                  </a:lnTo>
                  <a:lnTo>
                    <a:pt x="1660" y="555"/>
                  </a:lnTo>
                  <a:lnTo>
                    <a:pt x="1656" y="559"/>
                  </a:lnTo>
                  <a:lnTo>
                    <a:pt x="1652" y="563"/>
                  </a:lnTo>
                  <a:lnTo>
                    <a:pt x="1639" y="580"/>
                  </a:lnTo>
                  <a:lnTo>
                    <a:pt x="1630" y="589"/>
                  </a:lnTo>
                  <a:lnTo>
                    <a:pt x="1622" y="597"/>
                  </a:lnTo>
                  <a:lnTo>
                    <a:pt x="1618" y="606"/>
                  </a:lnTo>
                  <a:lnTo>
                    <a:pt x="1609" y="610"/>
                  </a:lnTo>
                  <a:lnTo>
                    <a:pt x="1605" y="614"/>
                  </a:lnTo>
                  <a:lnTo>
                    <a:pt x="1601" y="618"/>
                  </a:lnTo>
                  <a:lnTo>
                    <a:pt x="1596" y="618"/>
                  </a:lnTo>
                  <a:lnTo>
                    <a:pt x="1584" y="627"/>
                  </a:lnTo>
                  <a:lnTo>
                    <a:pt x="1584" y="631"/>
                  </a:lnTo>
                  <a:lnTo>
                    <a:pt x="1580" y="631"/>
                  </a:lnTo>
                  <a:lnTo>
                    <a:pt x="1575" y="635"/>
                  </a:lnTo>
                  <a:lnTo>
                    <a:pt x="1575" y="639"/>
                  </a:lnTo>
                  <a:lnTo>
                    <a:pt x="1571" y="639"/>
                  </a:lnTo>
                  <a:lnTo>
                    <a:pt x="1571" y="644"/>
                  </a:lnTo>
                  <a:lnTo>
                    <a:pt x="1575" y="648"/>
                  </a:lnTo>
                  <a:lnTo>
                    <a:pt x="1580" y="648"/>
                  </a:lnTo>
                  <a:lnTo>
                    <a:pt x="1584" y="648"/>
                  </a:lnTo>
                  <a:lnTo>
                    <a:pt x="1588" y="648"/>
                  </a:lnTo>
                  <a:lnTo>
                    <a:pt x="1592" y="652"/>
                  </a:lnTo>
                  <a:lnTo>
                    <a:pt x="1605" y="656"/>
                  </a:lnTo>
                  <a:lnTo>
                    <a:pt x="1609" y="661"/>
                  </a:lnTo>
                  <a:lnTo>
                    <a:pt x="1613" y="661"/>
                  </a:lnTo>
                  <a:lnTo>
                    <a:pt x="1618" y="665"/>
                  </a:lnTo>
                  <a:lnTo>
                    <a:pt x="1630" y="665"/>
                  </a:lnTo>
                  <a:lnTo>
                    <a:pt x="1635" y="669"/>
                  </a:lnTo>
                  <a:lnTo>
                    <a:pt x="1639" y="669"/>
                  </a:lnTo>
                  <a:lnTo>
                    <a:pt x="1647" y="669"/>
                  </a:lnTo>
                  <a:lnTo>
                    <a:pt x="1656" y="669"/>
                  </a:lnTo>
                  <a:lnTo>
                    <a:pt x="1660" y="665"/>
                  </a:lnTo>
                  <a:lnTo>
                    <a:pt x="1664" y="665"/>
                  </a:lnTo>
                  <a:lnTo>
                    <a:pt x="1673" y="661"/>
                  </a:lnTo>
                  <a:lnTo>
                    <a:pt x="1677" y="661"/>
                  </a:lnTo>
                  <a:lnTo>
                    <a:pt x="1685" y="661"/>
                  </a:lnTo>
                  <a:lnTo>
                    <a:pt x="1690" y="661"/>
                  </a:lnTo>
                  <a:lnTo>
                    <a:pt x="1694" y="661"/>
                  </a:lnTo>
                  <a:lnTo>
                    <a:pt x="1698" y="665"/>
                  </a:lnTo>
                  <a:lnTo>
                    <a:pt x="1702" y="665"/>
                  </a:lnTo>
                  <a:lnTo>
                    <a:pt x="1702" y="669"/>
                  </a:lnTo>
                  <a:lnTo>
                    <a:pt x="1707" y="669"/>
                  </a:lnTo>
                  <a:lnTo>
                    <a:pt x="1719" y="682"/>
                  </a:lnTo>
                  <a:lnTo>
                    <a:pt x="1728" y="690"/>
                  </a:lnTo>
                  <a:lnTo>
                    <a:pt x="1736" y="694"/>
                  </a:lnTo>
                  <a:lnTo>
                    <a:pt x="1745" y="703"/>
                  </a:lnTo>
                  <a:lnTo>
                    <a:pt x="1753" y="707"/>
                  </a:lnTo>
                  <a:lnTo>
                    <a:pt x="1757" y="711"/>
                  </a:lnTo>
                  <a:lnTo>
                    <a:pt x="1766" y="711"/>
                  </a:lnTo>
                  <a:lnTo>
                    <a:pt x="1774" y="716"/>
                  </a:lnTo>
                  <a:lnTo>
                    <a:pt x="1783" y="720"/>
                  </a:lnTo>
                  <a:lnTo>
                    <a:pt x="1787" y="720"/>
                  </a:lnTo>
                  <a:lnTo>
                    <a:pt x="1787" y="724"/>
                  </a:lnTo>
                  <a:lnTo>
                    <a:pt x="1791" y="724"/>
                  </a:lnTo>
                  <a:lnTo>
                    <a:pt x="1795" y="728"/>
                  </a:lnTo>
                  <a:lnTo>
                    <a:pt x="1795" y="737"/>
                  </a:lnTo>
                  <a:lnTo>
                    <a:pt x="1800" y="741"/>
                  </a:lnTo>
                  <a:lnTo>
                    <a:pt x="1800" y="745"/>
                  </a:lnTo>
                  <a:lnTo>
                    <a:pt x="1800" y="750"/>
                  </a:lnTo>
                  <a:lnTo>
                    <a:pt x="1800" y="754"/>
                  </a:lnTo>
                  <a:lnTo>
                    <a:pt x="1804" y="758"/>
                  </a:lnTo>
                  <a:lnTo>
                    <a:pt x="1804" y="762"/>
                  </a:lnTo>
                  <a:lnTo>
                    <a:pt x="1804" y="766"/>
                  </a:lnTo>
                  <a:lnTo>
                    <a:pt x="1804" y="771"/>
                  </a:lnTo>
                  <a:lnTo>
                    <a:pt x="1800" y="775"/>
                  </a:lnTo>
                  <a:lnTo>
                    <a:pt x="1800" y="779"/>
                  </a:lnTo>
                  <a:lnTo>
                    <a:pt x="1795" y="783"/>
                  </a:lnTo>
                  <a:lnTo>
                    <a:pt x="1791" y="788"/>
                  </a:lnTo>
                  <a:lnTo>
                    <a:pt x="1787" y="788"/>
                  </a:lnTo>
                  <a:lnTo>
                    <a:pt x="1783" y="788"/>
                  </a:lnTo>
                  <a:lnTo>
                    <a:pt x="1779" y="792"/>
                  </a:lnTo>
                  <a:lnTo>
                    <a:pt x="1774" y="792"/>
                  </a:lnTo>
                  <a:lnTo>
                    <a:pt x="1770" y="792"/>
                  </a:lnTo>
                  <a:lnTo>
                    <a:pt x="1753" y="788"/>
                  </a:lnTo>
                  <a:lnTo>
                    <a:pt x="1749" y="788"/>
                  </a:lnTo>
                  <a:lnTo>
                    <a:pt x="1745" y="783"/>
                  </a:lnTo>
                  <a:lnTo>
                    <a:pt x="1740" y="783"/>
                  </a:lnTo>
                  <a:lnTo>
                    <a:pt x="1732" y="779"/>
                  </a:lnTo>
                  <a:lnTo>
                    <a:pt x="1728" y="779"/>
                  </a:lnTo>
                  <a:lnTo>
                    <a:pt x="1723" y="779"/>
                  </a:lnTo>
                  <a:lnTo>
                    <a:pt x="1723" y="775"/>
                  </a:lnTo>
                  <a:lnTo>
                    <a:pt x="1719" y="775"/>
                  </a:lnTo>
                  <a:lnTo>
                    <a:pt x="1715" y="775"/>
                  </a:lnTo>
                  <a:lnTo>
                    <a:pt x="1711" y="779"/>
                  </a:lnTo>
                  <a:lnTo>
                    <a:pt x="1702" y="779"/>
                  </a:lnTo>
                  <a:lnTo>
                    <a:pt x="1698" y="783"/>
                  </a:lnTo>
                  <a:lnTo>
                    <a:pt x="1694" y="783"/>
                  </a:lnTo>
                  <a:lnTo>
                    <a:pt x="1681" y="796"/>
                  </a:lnTo>
                  <a:lnTo>
                    <a:pt x="1668" y="805"/>
                  </a:lnTo>
                  <a:lnTo>
                    <a:pt x="1660" y="809"/>
                  </a:lnTo>
                  <a:lnTo>
                    <a:pt x="1656" y="813"/>
                  </a:lnTo>
                  <a:lnTo>
                    <a:pt x="1652" y="817"/>
                  </a:lnTo>
                  <a:lnTo>
                    <a:pt x="1639" y="826"/>
                  </a:lnTo>
                  <a:lnTo>
                    <a:pt x="1635" y="830"/>
                  </a:lnTo>
                  <a:lnTo>
                    <a:pt x="1635" y="834"/>
                  </a:lnTo>
                  <a:lnTo>
                    <a:pt x="1630" y="834"/>
                  </a:lnTo>
                  <a:lnTo>
                    <a:pt x="1626" y="838"/>
                  </a:lnTo>
                  <a:lnTo>
                    <a:pt x="1609" y="847"/>
                  </a:lnTo>
                  <a:lnTo>
                    <a:pt x="1605" y="851"/>
                  </a:lnTo>
                  <a:lnTo>
                    <a:pt x="1601" y="851"/>
                  </a:lnTo>
                  <a:lnTo>
                    <a:pt x="1596" y="855"/>
                  </a:lnTo>
                  <a:lnTo>
                    <a:pt x="1596" y="860"/>
                  </a:lnTo>
                  <a:lnTo>
                    <a:pt x="1592" y="864"/>
                  </a:lnTo>
                  <a:lnTo>
                    <a:pt x="1592" y="868"/>
                  </a:lnTo>
                  <a:lnTo>
                    <a:pt x="1588" y="872"/>
                  </a:lnTo>
                  <a:lnTo>
                    <a:pt x="1592" y="877"/>
                  </a:lnTo>
                  <a:lnTo>
                    <a:pt x="1592" y="881"/>
                  </a:lnTo>
                  <a:lnTo>
                    <a:pt x="1592" y="885"/>
                  </a:lnTo>
                  <a:lnTo>
                    <a:pt x="1596" y="893"/>
                  </a:lnTo>
                  <a:lnTo>
                    <a:pt x="1609" y="919"/>
                  </a:lnTo>
                  <a:lnTo>
                    <a:pt x="1613" y="927"/>
                  </a:lnTo>
                  <a:lnTo>
                    <a:pt x="1618" y="936"/>
                  </a:lnTo>
                  <a:lnTo>
                    <a:pt x="1622" y="944"/>
                  </a:lnTo>
                  <a:lnTo>
                    <a:pt x="1626" y="949"/>
                  </a:lnTo>
                  <a:lnTo>
                    <a:pt x="1630" y="953"/>
                  </a:lnTo>
                  <a:lnTo>
                    <a:pt x="1635" y="957"/>
                  </a:lnTo>
                  <a:lnTo>
                    <a:pt x="1639" y="961"/>
                  </a:lnTo>
                  <a:lnTo>
                    <a:pt x="1639" y="965"/>
                  </a:lnTo>
                  <a:lnTo>
                    <a:pt x="1643" y="965"/>
                  </a:lnTo>
                  <a:lnTo>
                    <a:pt x="1647" y="970"/>
                  </a:lnTo>
                  <a:lnTo>
                    <a:pt x="1656" y="974"/>
                  </a:lnTo>
                  <a:lnTo>
                    <a:pt x="1660" y="974"/>
                  </a:lnTo>
                  <a:lnTo>
                    <a:pt x="1660" y="978"/>
                  </a:lnTo>
                  <a:lnTo>
                    <a:pt x="1652" y="991"/>
                  </a:lnTo>
                  <a:lnTo>
                    <a:pt x="1652" y="995"/>
                  </a:lnTo>
                  <a:lnTo>
                    <a:pt x="1647" y="999"/>
                  </a:lnTo>
                  <a:lnTo>
                    <a:pt x="1643" y="1004"/>
                  </a:lnTo>
                  <a:lnTo>
                    <a:pt x="1639" y="1004"/>
                  </a:lnTo>
                  <a:lnTo>
                    <a:pt x="1635" y="1008"/>
                  </a:lnTo>
                  <a:lnTo>
                    <a:pt x="1630" y="1012"/>
                  </a:lnTo>
                  <a:lnTo>
                    <a:pt x="1626" y="1012"/>
                  </a:lnTo>
                  <a:lnTo>
                    <a:pt x="1622" y="1016"/>
                  </a:lnTo>
                  <a:lnTo>
                    <a:pt x="1618" y="1016"/>
                  </a:lnTo>
                  <a:lnTo>
                    <a:pt x="1609" y="1016"/>
                  </a:lnTo>
                  <a:lnTo>
                    <a:pt x="1596" y="1012"/>
                  </a:lnTo>
                  <a:lnTo>
                    <a:pt x="1592" y="1012"/>
                  </a:lnTo>
                  <a:lnTo>
                    <a:pt x="1588" y="1016"/>
                  </a:lnTo>
                  <a:lnTo>
                    <a:pt x="1584" y="1016"/>
                  </a:lnTo>
                  <a:lnTo>
                    <a:pt x="1580" y="1020"/>
                  </a:lnTo>
                  <a:lnTo>
                    <a:pt x="1575" y="1025"/>
                  </a:lnTo>
                  <a:lnTo>
                    <a:pt x="1571" y="1025"/>
                  </a:lnTo>
                  <a:lnTo>
                    <a:pt x="1567" y="1029"/>
                  </a:lnTo>
                  <a:lnTo>
                    <a:pt x="1563" y="1025"/>
                  </a:lnTo>
                  <a:lnTo>
                    <a:pt x="1558" y="1025"/>
                  </a:lnTo>
                  <a:lnTo>
                    <a:pt x="1554" y="1020"/>
                  </a:lnTo>
                  <a:lnTo>
                    <a:pt x="1550" y="1016"/>
                  </a:lnTo>
                  <a:lnTo>
                    <a:pt x="1546" y="1008"/>
                  </a:lnTo>
                  <a:lnTo>
                    <a:pt x="1541" y="1004"/>
                  </a:lnTo>
                  <a:lnTo>
                    <a:pt x="1537" y="999"/>
                  </a:lnTo>
                  <a:lnTo>
                    <a:pt x="1533" y="995"/>
                  </a:lnTo>
                  <a:lnTo>
                    <a:pt x="1529" y="995"/>
                  </a:lnTo>
                  <a:lnTo>
                    <a:pt x="1525" y="995"/>
                  </a:lnTo>
                  <a:lnTo>
                    <a:pt x="1516" y="991"/>
                  </a:lnTo>
                  <a:lnTo>
                    <a:pt x="1512" y="995"/>
                  </a:lnTo>
                  <a:lnTo>
                    <a:pt x="1503" y="995"/>
                  </a:lnTo>
                  <a:lnTo>
                    <a:pt x="1495" y="995"/>
                  </a:lnTo>
                  <a:lnTo>
                    <a:pt x="1486" y="995"/>
                  </a:lnTo>
                  <a:lnTo>
                    <a:pt x="1482" y="999"/>
                  </a:lnTo>
                  <a:lnTo>
                    <a:pt x="1478" y="999"/>
                  </a:lnTo>
                  <a:lnTo>
                    <a:pt x="1474" y="999"/>
                  </a:lnTo>
                  <a:lnTo>
                    <a:pt x="1465" y="1004"/>
                  </a:lnTo>
                  <a:lnTo>
                    <a:pt x="1457" y="1008"/>
                  </a:lnTo>
                  <a:lnTo>
                    <a:pt x="1448" y="1012"/>
                  </a:lnTo>
                  <a:lnTo>
                    <a:pt x="1444" y="1012"/>
                  </a:lnTo>
                  <a:lnTo>
                    <a:pt x="1440" y="1016"/>
                  </a:lnTo>
                  <a:lnTo>
                    <a:pt x="1436" y="1020"/>
                  </a:lnTo>
                  <a:lnTo>
                    <a:pt x="1431" y="1025"/>
                  </a:lnTo>
                  <a:lnTo>
                    <a:pt x="1423" y="1033"/>
                  </a:lnTo>
                  <a:lnTo>
                    <a:pt x="1410" y="1042"/>
                  </a:lnTo>
                  <a:lnTo>
                    <a:pt x="1398" y="1054"/>
                  </a:lnTo>
                  <a:lnTo>
                    <a:pt x="1376" y="1071"/>
                  </a:lnTo>
                  <a:lnTo>
                    <a:pt x="1372" y="1076"/>
                  </a:lnTo>
                  <a:lnTo>
                    <a:pt x="1368" y="1080"/>
                  </a:lnTo>
                  <a:lnTo>
                    <a:pt x="1359" y="1084"/>
                  </a:lnTo>
                  <a:lnTo>
                    <a:pt x="1359" y="1088"/>
                  </a:lnTo>
                  <a:lnTo>
                    <a:pt x="1347" y="1105"/>
                  </a:lnTo>
                  <a:lnTo>
                    <a:pt x="1342" y="1109"/>
                  </a:lnTo>
                  <a:lnTo>
                    <a:pt x="1334" y="1118"/>
                  </a:lnTo>
                  <a:lnTo>
                    <a:pt x="1330" y="1122"/>
                  </a:lnTo>
                  <a:lnTo>
                    <a:pt x="1326" y="1126"/>
                  </a:lnTo>
                  <a:lnTo>
                    <a:pt x="1321" y="1131"/>
                  </a:lnTo>
                  <a:lnTo>
                    <a:pt x="1317" y="1135"/>
                  </a:lnTo>
                  <a:lnTo>
                    <a:pt x="1313" y="1139"/>
                  </a:lnTo>
                  <a:lnTo>
                    <a:pt x="1304" y="1143"/>
                  </a:lnTo>
                  <a:lnTo>
                    <a:pt x="1296" y="1147"/>
                  </a:lnTo>
                  <a:lnTo>
                    <a:pt x="1292" y="1152"/>
                  </a:lnTo>
                  <a:lnTo>
                    <a:pt x="1287" y="1152"/>
                  </a:lnTo>
                  <a:lnTo>
                    <a:pt x="1283" y="1156"/>
                  </a:lnTo>
                  <a:lnTo>
                    <a:pt x="1275" y="1156"/>
                  </a:lnTo>
                  <a:lnTo>
                    <a:pt x="1258" y="1164"/>
                  </a:lnTo>
                  <a:lnTo>
                    <a:pt x="1249" y="1169"/>
                  </a:lnTo>
                  <a:lnTo>
                    <a:pt x="1245" y="1169"/>
                  </a:lnTo>
                  <a:lnTo>
                    <a:pt x="1241" y="1173"/>
                  </a:lnTo>
                  <a:lnTo>
                    <a:pt x="1237" y="1173"/>
                  </a:lnTo>
                  <a:lnTo>
                    <a:pt x="1228" y="1177"/>
                  </a:lnTo>
                  <a:lnTo>
                    <a:pt x="1224" y="1181"/>
                  </a:lnTo>
                  <a:lnTo>
                    <a:pt x="1220" y="1186"/>
                  </a:lnTo>
                  <a:lnTo>
                    <a:pt x="1211" y="1194"/>
                  </a:lnTo>
                  <a:lnTo>
                    <a:pt x="1207" y="1198"/>
                  </a:lnTo>
                  <a:lnTo>
                    <a:pt x="1194" y="1211"/>
                  </a:lnTo>
                  <a:lnTo>
                    <a:pt x="1190" y="1215"/>
                  </a:lnTo>
                  <a:lnTo>
                    <a:pt x="1186" y="1219"/>
                  </a:lnTo>
                  <a:lnTo>
                    <a:pt x="1182" y="1224"/>
                  </a:lnTo>
                  <a:lnTo>
                    <a:pt x="1177" y="1228"/>
                  </a:lnTo>
                  <a:lnTo>
                    <a:pt x="1173" y="1228"/>
                  </a:lnTo>
                  <a:lnTo>
                    <a:pt x="1169" y="1228"/>
                  </a:lnTo>
                  <a:lnTo>
                    <a:pt x="1160" y="1228"/>
                  </a:lnTo>
                  <a:lnTo>
                    <a:pt x="1156" y="1228"/>
                  </a:lnTo>
                  <a:lnTo>
                    <a:pt x="1148" y="1228"/>
                  </a:lnTo>
                  <a:lnTo>
                    <a:pt x="1139" y="1224"/>
                  </a:lnTo>
                  <a:lnTo>
                    <a:pt x="1135" y="1224"/>
                  </a:lnTo>
                  <a:lnTo>
                    <a:pt x="1127" y="1219"/>
                  </a:lnTo>
                  <a:lnTo>
                    <a:pt x="1118" y="1215"/>
                  </a:lnTo>
                  <a:lnTo>
                    <a:pt x="1110" y="1211"/>
                  </a:lnTo>
                  <a:lnTo>
                    <a:pt x="1097" y="1207"/>
                  </a:lnTo>
                  <a:lnTo>
                    <a:pt x="1076" y="1194"/>
                  </a:lnTo>
                  <a:lnTo>
                    <a:pt x="1046" y="1177"/>
                  </a:lnTo>
                  <a:lnTo>
                    <a:pt x="1038" y="1177"/>
                  </a:lnTo>
                  <a:lnTo>
                    <a:pt x="1033" y="1173"/>
                  </a:lnTo>
                  <a:lnTo>
                    <a:pt x="1025" y="1173"/>
                  </a:lnTo>
                  <a:lnTo>
                    <a:pt x="1021" y="1169"/>
                  </a:lnTo>
                  <a:lnTo>
                    <a:pt x="1017" y="1169"/>
                  </a:lnTo>
                  <a:lnTo>
                    <a:pt x="1012" y="1169"/>
                  </a:lnTo>
                  <a:lnTo>
                    <a:pt x="1000" y="1169"/>
                  </a:lnTo>
                  <a:lnTo>
                    <a:pt x="995" y="1169"/>
                  </a:lnTo>
                  <a:lnTo>
                    <a:pt x="987" y="1164"/>
                  </a:lnTo>
                  <a:lnTo>
                    <a:pt x="978" y="1164"/>
                  </a:lnTo>
                  <a:lnTo>
                    <a:pt x="953" y="1156"/>
                  </a:lnTo>
                  <a:lnTo>
                    <a:pt x="940" y="1156"/>
                  </a:lnTo>
                  <a:lnTo>
                    <a:pt x="932" y="1152"/>
                  </a:lnTo>
                  <a:lnTo>
                    <a:pt x="928" y="1152"/>
                  </a:lnTo>
                  <a:lnTo>
                    <a:pt x="919" y="1152"/>
                  </a:lnTo>
                  <a:lnTo>
                    <a:pt x="915" y="1156"/>
                  </a:lnTo>
                  <a:lnTo>
                    <a:pt x="911" y="1156"/>
                  </a:lnTo>
                  <a:lnTo>
                    <a:pt x="906" y="1156"/>
                  </a:lnTo>
                  <a:lnTo>
                    <a:pt x="902" y="1160"/>
                  </a:lnTo>
                  <a:lnTo>
                    <a:pt x="898" y="1160"/>
                  </a:lnTo>
                  <a:lnTo>
                    <a:pt x="894" y="1164"/>
                  </a:lnTo>
                  <a:lnTo>
                    <a:pt x="877" y="1173"/>
                  </a:lnTo>
                  <a:lnTo>
                    <a:pt x="868" y="1181"/>
                  </a:lnTo>
                  <a:lnTo>
                    <a:pt x="864" y="1186"/>
                  </a:lnTo>
                  <a:lnTo>
                    <a:pt x="860" y="1190"/>
                  </a:lnTo>
                  <a:lnTo>
                    <a:pt x="851" y="1194"/>
                  </a:lnTo>
                  <a:lnTo>
                    <a:pt x="847" y="1203"/>
                  </a:lnTo>
                  <a:lnTo>
                    <a:pt x="839" y="1211"/>
                  </a:lnTo>
                  <a:lnTo>
                    <a:pt x="834" y="1215"/>
                  </a:lnTo>
                  <a:lnTo>
                    <a:pt x="830" y="1219"/>
                  </a:lnTo>
                  <a:lnTo>
                    <a:pt x="826" y="1219"/>
                  </a:lnTo>
                  <a:lnTo>
                    <a:pt x="809" y="1232"/>
                  </a:lnTo>
                  <a:lnTo>
                    <a:pt x="805" y="1232"/>
                  </a:lnTo>
                  <a:lnTo>
                    <a:pt x="801" y="1236"/>
                  </a:lnTo>
                  <a:lnTo>
                    <a:pt x="796" y="1241"/>
                  </a:lnTo>
                  <a:lnTo>
                    <a:pt x="796" y="1245"/>
                  </a:lnTo>
                  <a:lnTo>
                    <a:pt x="788" y="1249"/>
                  </a:lnTo>
                  <a:lnTo>
                    <a:pt x="779" y="1262"/>
                  </a:lnTo>
                  <a:lnTo>
                    <a:pt x="771" y="1270"/>
                  </a:lnTo>
                  <a:lnTo>
                    <a:pt x="767" y="1275"/>
                  </a:lnTo>
                  <a:lnTo>
                    <a:pt x="763" y="1279"/>
                  </a:lnTo>
                  <a:lnTo>
                    <a:pt x="750" y="1287"/>
                  </a:lnTo>
                  <a:lnTo>
                    <a:pt x="750" y="1291"/>
                  </a:lnTo>
                  <a:lnTo>
                    <a:pt x="746" y="1291"/>
                  </a:lnTo>
                  <a:lnTo>
                    <a:pt x="741" y="1291"/>
                  </a:lnTo>
                  <a:lnTo>
                    <a:pt x="733" y="1291"/>
                  </a:lnTo>
                  <a:lnTo>
                    <a:pt x="729" y="1291"/>
                  </a:lnTo>
                  <a:lnTo>
                    <a:pt x="720" y="1291"/>
                  </a:lnTo>
                  <a:lnTo>
                    <a:pt x="712" y="1287"/>
                  </a:lnTo>
                  <a:lnTo>
                    <a:pt x="707" y="1283"/>
                  </a:lnTo>
                  <a:lnTo>
                    <a:pt x="703" y="1279"/>
                  </a:lnTo>
                  <a:lnTo>
                    <a:pt x="699" y="1275"/>
                  </a:lnTo>
                  <a:lnTo>
                    <a:pt x="695" y="1275"/>
                  </a:lnTo>
                  <a:lnTo>
                    <a:pt x="695" y="1270"/>
                  </a:lnTo>
                  <a:lnTo>
                    <a:pt x="691" y="1266"/>
                  </a:lnTo>
                  <a:lnTo>
                    <a:pt x="686" y="1253"/>
                  </a:lnTo>
                  <a:lnTo>
                    <a:pt x="682" y="1249"/>
                  </a:lnTo>
                  <a:lnTo>
                    <a:pt x="682" y="1245"/>
                  </a:lnTo>
                  <a:lnTo>
                    <a:pt x="678" y="1245"/>
                  </a:lnTo>
                  <a:lnTo>
                    <a:pt x="678" y="1241"/>
                  </a:lnTo>
                  <a:lnTo>
                    <a:pt x="678" y="1236"/>
                  </a:lnTo>
                  <a:lnTo>
                    <a:pt x="678" y="1232"/>
                  </a:lnTo>
                  <a:lnTo>
                    <a:pt x="678" y="1228"/>
                  </a:lnTo>
                  <a:lnTo>
                    <a:pt x="678" y="1224"/>
                  </a:lnTo>
                  <a:lnTo>
                    <a:pt x="678" y="1219"/>
                  </a:lnTo>
                  <a:lnTo>
                    <a:pt x="682" y="1215"/>
                  </a:lnTo>
                  <a:lnTo>
                    <a:pt x="686" y="1203"/>
                  </a:lnTo>
                  <a:lnTo>
                    <a:pt x="691" y="1186"/>
                  </a:lnTo>
                  <a:lnTo>
                    <a:pt x="703" y="1160"/>
                  </a:lnTo>
                  <a:lnTo>
                    <a:pt x="703" y="1156"/>
                  </a:lnTo>
                  <a:lnTo>
                    <a:pt x="707" y="1152"/>
                  </a:lnTo>
                  <a:lnTo>
                    <a:pt x="707" y="1147"/>
                  </a:lnTo>
                  <a:lnTo>
                    <a:pt x="712" y="1143"/>
                  </a:lnTo>
                  <a:lnTo>
                    <a:pt x="716" y="1135"/>
                  </a:lnTo>
                  <a:lnTo>
                    <a:pt x="720" y="1131"/>
                  </a:lnTo>
                  <a:lnTo>
                    <a:pt x="724" y="1122"/>
                  </a:lnTo>
                  <a:lnTo>
                    <a:pt x="737" y="1109"/>
                  </a:lnTo>
                  <a:lnTo>
                    <a:pt x="741" y="1105"/>
                  </a:lnTo>
                  <a:lnTo>
                    <a:pt x="741" y="1101"/>
                  </a:lnTo>
                  <a:lnTo>
                    <a:pt x="741" y="1097"/>
                  </a:lnTo>
                  <a:lnTo>
                    <a:pt x="746" y="1097"/>
                  </a:lnTo>
                  <a:lnTo>
                    <a:pt x="741" y="1092"/>
                  </a:lnTo>
                  <a:lnTo>
                    <a:pt x="741" y="1088"/>
                  </a:lnTo>
                  <a:lnTo>
                    <a:pt x="737" y="1088"/>
                  </a:lnTo>
                  <a:lnTo>
                    <a:pt x="733" y="1088"/>
                  </a:lnTo>
                  <a:lnTo>
                    <a:pt x="729" y="1088"/>
                  </a:lnTo>
                  <a:lnTo>
                    <a:pt x="724" y="1084"/>
                  </a:lnTo>
                  <a:lnTo>
                    <a:pt x="716" y="1084"/>
                  </a:lnTo>
                  <a:lnTo>
                    <a:pt x="712" y="1084"/>
                  </a:lnTo>
                  <a:lnTo>
                    <a:pt x="703" y="1084"/>
                  </a:lnTo>
                  <a:lnTo>
                    <a:pt x="699" y="1084"/>
                  </a:lnTo>
                  <a:lnTo>
                    <a:pt x="691" y="1088"/>
                  </a:lnTo>
                  <a:lnTo>
                    <a:pt x="686" y="1088"/>
                  </a:lnTo>
                  <a:lnTo>
                    <a:pt x="674" y="1092"/>
                  </a:lnTo>
                  <a:lnTo>
                    <a:pt x="665" y="1097"/>
                  </a:lnTo>
                  <a:lnTo>
                    <a:pt x="661" y="1097"/>
                  </a:lnTo>
                  <a:lnTo>
                    <a:pt x="652" y="1097"/>
                  </a:lnTo>
                  <a:lnTo>
                    <a:pt x="648" y="1101"/>
                  </a:lnTo>
                  <a:lnTo>
                    <a:pt x="636" y="1101"/>
                  </a:lnTo>
                  <a:lnTo>
                    <a:pt x="627" y="1101"/>
                  </a:lnTo>
                  <a:lnTo>
                    <a:pt x="614" y="1101"/>
                  </a:lnTo>
                  <a:lnTo>
                    <a:pt x="597" y="1101"/>
                  </a:lnTo>
                  <a:lnTo>
                    <a:pt x="551" y="1101"/>
                  </a:lnTo>
                  <a:lnTo>
                    <a:pt x="542" y="1101"/>
                  </a:lnTo>
                  <a:lnTo>
                    <a:pt x="513" y="1101"/>
                  </a:lnTo>
                  <a:lnTo>
                    <a:pt x="483" y="1101"/>
                  </a:lnTo>
                  <a:lnTo>
                    <a:pt x="470" y="1101"/>
                  </a:lnTo>
                  <a:lnTo>
                    <a:pt x="466" y="1101"/>
                  </a:lnTo>
                  <a:lnTo>
                    <a:pt x="458" y="1101"/>
                  </a:lnTo>
                  <a:lnTo>
                    <a:pt x="453" y="1097"/>
                  </a:lnTo>
                  <a:lnTo>
                    <a:pt x="445" y="1097"/>
                  </a:lnTo>
                  <a:lnTo>
                    <a:pt x="441" y="1092"/>
                  </a:lnTo>
                  <a:lnTo>
                    <a:pt x="437" y="1092"/>
                  </a:lnTo>
                  <a:lnTo>
                    <a:pt x="415" y="1080"/>
                  </a:lnTo>
                  <a:lnTo>
                    <a:pt x="407" y="1076"/>
                  </a:lnTo>
                  <a:lnTo>
                    <a:pt x="398" y="1071"/>
                  </a:lnTo>
                  <a:lnTo>
                    <a:pt x="394" y="1071"/>
                  </a:lnTo>
                  <a:lnTo>
                    <a:pt x="365" y="1063"/>
                  </a:lnTo>
                  <a:lnTo>
                    <a:pt x="343" y="1054"/>
                  </a:lnTo>
                  <a:lnTo>
                    <a:pt x="335" y="1050"/>
                  </a:lnTo>
                  <a:lnTo>
                    <a:pt x="322" y="1046"/>
                  </a:lnTo>
                  <a:lnTo>
                    <a:pt x="314" y="1046"/>
                  </a:lnTo>
                  <a:lnTo>
                    <a:pt x="301" y="1042"/>
                  </a:lnTo>
                  <a:lnTo>
                    <a:pt x="276" y="1037"/>
                  </a:lnTo>
                  <a:lnTo>
                    <a:pt x="259" y="1033"/>
                  </a:lnTo>
                  <a:lnTo>
                    <a:pt x="250" y="1033"/>
                  </a:lnTo>
                  <a:lnTo>
                    <a:pt x="246" y="1029"/>
                  </a:lnTo>
                  <a:lnTo>
                    <a:pt x="242" y="1029"/>
                  </a:lnTo>
                  <a:lnTo>
                    <a:pt x="238" y="1025"/>
                  </a:lnTo>
                  <a:lnTo>
                    <a:pt x="229" y="1020"/>
                  </a:lnTo>
                  <a:lnTo>
                    <a:pt x="225" y="1016"/>
                  </a:lnTo>
                  <a:lnTo>
                    <a:pt x="221" y="1008"/>
                  </a:lnTo>
                  <a:lnTo>
                    <a:pt x="216" y="1004"/>
                  </a:lnTo>
                  <a:lnTo>
                    <a:pt x="212" y="999"/>
                  </a:lnTo>
                  <a:lnTo>
                    <a:pt x="208" y="991"/>
                  </a:lnTo>
                  <a:lnTo>
                    <a:pt x="204" y="987"/>
                  </a:lnTo>
                  <a:lnTo>
                    <a:pt x="204" y="982"/>
                  </a:lnTo>
                  <a:lnTo>
                    <a:pt x="199" y="978"/>
                  </a:lnTo>
                  <a:lnTo>
                    <a:pt x="195" y="974"/>
                  </a:lnTo>
                  <a:lnTo>
                    <a:pt x="187" y="965"/>
                  </a:lnTo>
                  <a:lnTo>
                    <a:pt x="178" y="965"/>
                  </a:lnTo>
                  <a:lnTo>
                    <a:pt x="166" y="957"/>
                  </a:lnTo>
                  <a:lnTo>
                    <a:pt x="161" y="953"/>
                  </a:lnTo>
                  <a:lnTo>
                    <a:pt x="157" y="949"/>
                  </a:lnTo>
                  <a:lnTo>
                    <a:pt x="149" y="949"/>
                  </a:lnTo>
                  <a:lnTo>
                    <a:pt x="136" y="944"/>
                  </a:lnTo>
                  <a:lnTo>
                    <a:pt x="128" y="940"/>
                  </a:lnTo>
                  <a:lnTo>
                    <a:pt x="119" y="940"/>
                  </a:lnTo>
                  <a:lnTo>
                    <a:pt x="111" y="936"/>
                  </a:lnTo>
                  <a:lnTo>
                    <a:pt x="98" y="936"/>
                  </a:lnTo>
                  <a:lnTo>
                    <a:pt x="89" y="936"/>
                  </a:lnTo>
                  <a:lnTo>
                    <a:pt x="89" y="932"/>
                  </a:lnTo>
                  <a:lnTo>
                    <a:pt x="89" y="927"/>
                  </a:lnTo>
                  <a:lnTo>
                    <a:pt x="89" y="923"/>
                  </a:lnTo>
                  <a:lnTo>
                    <a:pt x="89" y="919"/>
                  </a:lnTo>
                  <a:lnTo>
                    <a:pt x="85" y="915"/>
                  </a:lnTo>
                  <a:lnTo>
                    <a:pt x="85" y="910"/>
                  </a:lnTo>
                  <a:lnTo>
                    <a:pt x="81" y="910"/>
                  </a:lnTo>
                  <a:lnTo>
                    <a:pt x="81" y="906"/>
                  </a:lnTo>
                  <a:lnTo>
                    <a:pt x="72" y="893"/>
                  </a:lnTo>
                  <a:lnTo>
                    <a:pt x="64" y="885"/>
                  </a:lnTo>
                  <a:lnTo>
                    <a:pt x="60" y="877"/>
                  </a:lnTo>
                  <a:lnTo>
                    <a:pt x="51" y="860"/>
                  </a:lnTo>
                  <a:lnTo>
                    <a:pt x="47" y="855"/>
                  </a:lnTo>
                  <a:lnTo>
                    <a:pt x="43" y="851"/>
                  </a:lnTo>
                  <a:lnTo>
                    <a:pt x="39" y="843"/>
                  </a:lnTo>
                  <a:lnTo>
                    <a:pt x="30" y="834"/>
                  </a:lnTo>
                  <a:lnTo>
                    <a:pt x="26" y="830"/>
                  </a:lnTo>
                  <a:lnTo>
                    <a:pt x="17" y="821"/>
                  </a:lnTo>
                  <a:lnTo>
                    <a:pt x="13" y="817"/>
                  </a:lnTo>
                  <a:lnTo>
                    <a:pt x="9" y="813"/>
                  </a:lnTo>
                  <a:lnTo>
                    <a:pt x="9" y="809"/>
                  </a:lnTo>
                  <a:lnTo>
                    <a:pt x="5" y="805"/>
                  </a:lnTo>
                  <a:lnTo>
                    <a:pt x="5" y="800"/>
                  </a:lnTo>
                  <a:lnTo>
                    <a:pt x="0" y="796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8" name="Freeform 54"/>
            <p:cNvSpPr>
              <a:spLocks noEditPoints="1"/>
            </p:cNvSpPr>
            <p:nvPr/>
          </p:nvSpPr>
          <p:spPr bwMode="auto">
            <a:xfrm>
              <a:off x="3173543" y="5061988"/>
              <a:ext cx="258873" cy="312336"/>
            </a:xfrm>
            <a:custGeom>
              <a:avLst/>
              <a:gdLst>
                <a:gd name="T0" fmla="*/ 43 w 817"/>
                <a:gd name="T1" fmla="*/ 521 h 986"/>
                <a:gd name="T2" fmla="*/ 68 w 817"/>
                <a:gd name="T3" fmla="*/ 453 h 986"/>
                <a:gd name="T4" fmla="*/ 98 w 817"/>
                <a:gd name="T5" fmla="*/ 406 h 986"/>
                <a:gd name="T6" fmla="*/ 98 w 817"/>
                <a:gd name="T7" fmla="*/ 351 h 986"/>
                <a:gd name="T8" fmla="*/ 127 w 817"/>
                <a:gd name="T9" fmla="*/ 224 h 986"/>
                <a:gd name="T10" fmla="*/ 157 w 817"/>
                <a:gd name="T11" fmla="*/ 165 h 986"/>
                <a:gd name="T12" fmla="*/ 212 w 817"/>
                <a:gd name="T13" fmla="*/ 148 h 986"/>
                <a:gd name="T14" fmla="*/ 233 w 817"/>
                <a:gd name="T15" fmla="*/ 93 h 986"/>
                <a:gd name="T16" fmla="*/ 254 w 817"/>
                <a:gd name="T17" fmla="*/ 68 h 986"/>
                <a:gd name="T18" fmla="*/ 305 w 817"/>
                <a:gd name="T19" fmla="*/ 17 h 986"/>
                <a:gd name="T20" fmla="*/ 352 w 817"/>
                <a:gd name="T21" fmla="*/ 0 h 986"/>
                <a:gd name="T22" fmla="*/ 390 w 817"/>
                <a:gd name="T23" fmla="*/ 25 h 986"/>
                <a:gd name="T24" fmla="*/ 420 w 817"/>
                <a:gd name="T25" fmla="*/ 106 h 986"/>
                <a:gd name="T26" fmla="*/ 453 w 817"/>
                <a:gd name="T27" fmla="*/ 161 h 986"/>
                <a:gd name="T28" fmla="*/ 504 w 817"/>
                <a:gd name="T29" fmla="*/ 203 h 986"/>
                <a:gd name="T30" fmla="*/ 513 w 817"/>
                <a:gd name="T31" fmla="*/ 262 h 986"/>
                <a:gd name="T32" fmla="*/ 530 w 817"/>
                <a:gd name="T33" fmla="*/ 313 h 986"/>
                <a:gd name="T34" fmla="*/ 585 w 817"/>
                <a:gd name="T35" fmla="*/ 330 h 986"/>
                <a:gd name="T36" fmla="*/ 627 w 817"/>
                <a:gd name="T37" fmla="*/ 351 h 986"/>
                <a:gd name="T38" fmla="*/ 669 w 817"/>
                <a:gd name="T39" fmla="*/ 389 h 986"/>
                <a:gd name="T40" fmla="*/ 724 w 817"/>
                <a:gd name="T41" fmla="*/ 385 h 986"/>
                <a:gd name="T42" fmla="*/ 771 w 817"/>
                <a:gd name="T43" fmla="*/ 389 h 986"/>
                <a:gd name="T44" fmla="*/ 813 w 817"/>
                <a:gd name="T45" fmla="*/ 461 h 986"/>
                <a:gd name="T46" fmla="*/ 801 w 817"/>
                <a:gd name="T47" fmla="*/ 516 h 986"/>
                <a:gd name="T48" fmla="*/ 788 w 817"/>
                <a:gd name="T49" fmla="*/ 597 h 986"/>
                <a:gd name="T50" fmla="*/ 775 w 817"/>
                <a:gd name="T51" fmla="*/ 648 h 986"/>
                <a:gd name="T52" fmla="*/ 779 w 817"/>
                <a:gd name="T53" fmla="*/ 724 h 986"/>
                <a:gd name="T54" fmla="*/ 792 w 817"/>
                <a:gd name="T55" fmla="*/ 762 h 986"/>
                <a:gd name="T56" fmla="*/ 758 w 817"/>
                <a:gd name="T57" fmla="*/ 770 h 986"/>
                <a:gd name="T58" fmla="*/ 724 w 817"/>
                <a:gd name="T59" fmla="*/ 783 h 986"/>
                <a:gd name="T60" fmla="*/ 686 w 817"/>
                <a:gd name="T61" fmla="*/ 830 h 986"/>
                <a:gd name="T62" fmla="*/ 644 w 817"/>
                <a:gd name="T63" fmla="*/ 872 h 986"/>
                <a:gd name="T64" fmla="*/ 635 w 817"/>
                <a:gd name="T65" fmla="*/ 919 h 986"/>
                <a:gd name="T66" fmla="*/ 589 w 817"/>
                <a:gd name="T67" fmla="*/ 948 h 986"/>
                <a:gd name="T68" fmla="*/ 513 w 817"/>
                <a:gd name="T69" fmla="*/ 978 h 986"/>
                <a:gd name="T70" fmla="*/ 475 w 817"/>
                <a:gd name="T71" fmla="*/ 936 h 986"/>
                <a:gd name="T72" fmla="*/ 466 w 817"/>
                <a:gd name="T73" fmla="*/ 897 h 986"/>
                <a:gd name="T74" fmla="*/ 462 w 817"/>
                <a:gd name="T75" fmla="*/ 830 h 986"/>
                <a:gd name="T76" fmla="*/ 377 w 817"/>
                <a:gd name="T77" fmla="*/ 813 h 986"/>
                <a:gd name="T78" fmla="*/ 318 w 817"/>
                <a:gd name="T79" fmla="*/ 792 h 986"/>
                <a:gd name="T80" fmla="*/ 271 w 817"/>
                <a:gd name="T81" fmla="*/ 779 h 986"/>
                <a:gd name="T82" fmla="*/ 229 w 817"/>
                <a:gd name="T83" fmla="*/ 741 h 986"/>
                <a:gd name="T84" fmla="*/ 178 w 817"/>
                <a:gd name="T85" fmla="*/ 720 h 986"/>
                <a:gd name="T86" fmla="*/ 140 w 817"/>
                <a:gd name="T87" fmla="*/ 686 h 986"/>
                <a:gd name="T88" fmla="*/ 110 w 817"/>
                <a:gd name="T89" fmla="*/ 643 h 986"/>
                <a:gd name="T90" fmla="*/ 17 w 817"/>
                <a:gd name="T91" fmla="*/ 593 h 986"/>
                <a:gd name="T92" fmla="*/ 411 w 817"/>
                <a:gd name="T93" fmla="*/ 385 h 986"/>
                <a:gd name="T94" fmla="*/ 466 w 817"/>
                <a:gd name="T95" fmla="*/ 411 h 986"/>
                <a:gd name="T96" fmla="*/ 504 w 817"/>
                <a:gd name="T97" fmla="*/ 432 h 986"/>
                <a:gd name="T98" fmla="*/ 555 w 817"/>
                <a:gd name="T99" fmla="*/ 428 h 986"/>
                <a:gd name="T100" fmla="*/ 602 w 817"/>
                <a:gd name="T101" fmla="*/ 449 h 986"/>
                <a:gd name="T102" fmla="*/ 623 w 817"/>
                <a:gd name="T103" fmla="*/ 423 h 986"/>
                <a:gd name="T104" fmla="*/ 610 w 817"/>
                <a:gd name="T105" fmla="*/ 377 h 986"/>
                <a:gd name="T106" fmla="*/ 525 w 817"/>
                <a:gd name="T107" fmla="*/ 322 h 986"/>
                <a:gd name="T108" fmla="*/ 470 w 817"/>
                <a:gd name="T109" fmla="*/ 317 h 986"/>
                <a:gd name="T110" fmla="*/ 428 w 817"/>
                <a:gd name="T111" fmla="*/ 32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7" h="986">
                  <a:moveTo>
                    <a:pt x="0" y="584"/>
                  </a:moveTo>
                  <a:lnTo>
                    <a:pt x="5" y="580"/>
                  </a:lnTo>
                  <a:lnTo>
                    <a:pt x="9" y="571"/>
                  </a:lnTo>
                  <a:lnTo>
                    <a:pt x="17" y="559"/>
                  </a:lnTo>
                  <a:lnTo>
                    <a:pt x="26" y="542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43" y="521"/>
                  </a:lnTo>
                  <a:lnTo>
                    <a:pt x="43" y="516"/>
                  </a:lnTo>
                  <a:lnTo>
                    <a:pt x="47" y="512"/>
                  </a:lnTo>
                  <a:lnTo>
                    <a:pt x="47" y="508"/>
                  </a:lnTo>
                  <a:lnTo>
                    <a:pt x="51" y="504"/>
                  </a:lnTo>
                  <a:lnTo>
                    <a:pt x="51" y="500"/>
                  </a:lnTo>
                  <a:lnTo>
                    <a:pt x="60" y="478"/>
                  </a:lnTo>
                  <a:lnTo>
                    <a:pt x="64" y="461"/>
                  </a:lnTo>
                  <a:lnTo>
                    <a:pt x="68" y="453"/>
                  </a:lnTo>
                  <a:lnTo>
                    <a:pt x="72" y="444"/>
                  </a:lnTo>
                  <a:lnTo>
                    <a:pt x="77" y="440"/>
                  </a:lnTo>
                  <a:lnTo>
                    <a:pt x="85" y="432"/>
                  </a:lnTo>
                  <a:lnTo>
                    <a:pt x="85" y="428"/>
                  </a:lnTo>
                  <a:lnTo>
                    <a:pt x="85" y="423"/>
                  </a:lnTo>
                  <a:lnTo>
                    <a:pt x="89" y="419"/>
                  </a:lnTo>
                  <a:lnTo>
                    <a:pt x="94" y="411"/>
                  </a:lnTo>
                  <a:lnTo>
                    <a:pt x="98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4"/>
                  </a:lnTo>
                  <a:lnTo>
                    <a:pt x="98" y="381"/>
                  </a:lnTo>
                  <a:lnTo>
                    <a:pt x="98" y="372"/>
                  </a:lnTo>
                  <a:lnTo>
                    <a:pt x="98" y="368"/>
                  </a:lnTo>
                  <a:lnTo>
                    <a:pt x="98" y="360"/>
                  </a:lnTo>
                  <a:lnTo>
                    <a:pt x="98" y="351"/>
                  </a:lnTo>
                  <a:lnTo>
                    <a:pt x="98" y="347"/>
                  </a:lnTo>
                  <a:lnTo>
                    <a:pt x="102" y="326"/>
                  </a:lnTo>
                  <a:lnTo>
                    <a:pt x="102" y="322"/>
                  </a:lnTo>
                  <a:lnTo>
                    <a:pt x="102" y="313"/>
                  </a:lnTo>
                  <a:lnTo>
                    <a:pt x="110" y="279"/>
                  </a:lnTo>
                  <a:lnTo>
                    <a:pt x="119" y="250"/>
                  </a:lnTo>
                  <a:lnTo>
                    <a:pt x="123" y="237"/>
                  </a:lnTo>
                  <a:lnTo>
                    <a:pt x="127" y="224"/>
                  </a:lnTo>
                  <a:lnTo>
                    <a:pt x="132" y="203"/>
                  </a:lnTo>
                  <a:lnTo>
                    <a:pt x="136" y="190"/>
                  </a:lnTo>
                  <a:lnTo>
                    <a:pt x="136" y="186"/>
                  </a:lnTo>
                  <a:lnTo>
                    <a:pt x="140" y="182"/>
                  </a:lnTo>
                  <a:lnTo>
                    <a:pt x="144" y="174"/>
                  </a:lnTo>
                  <a:lnTo>
                    <a:pt x="149" y="169"/>
                  </a:lnTo>
                  <a:lnTo>
                    <a:pt x="153" y="169"/>
                  </a:lnTo>
                  <a:lnTo>
                    <a:pt x="157" y="165"/>
                  </a:lnTo>
                  <a:lnTo>
                    <a:pt x="166" y="161"/>
                  </a:lnTo>
                  <a:lnTo>
                    <a:pt x="174" y="157"/>
                  </a:lnTo>
                  <a:lnTo>
                    <a:pt x="178" y="157"/>
                  </a:lnTo>
                  <a:lnTo>
                    <a:pt x="187" y="152"/>
                  </a:lnTo>
                  <a:lnTo>
                    <a:pt x="191" y="152"/>
                  </a:lnTo>
                  <a:lnTo>
                    <a:pt x="195" y="148"/>
                  </a:lnTo>
                  <a:lnTo>
                    <a:pt x="208" y="148"/>
                  </a:lnTo>
                  <a:lnTo>
                    <a:pt x="212" y="148"/>
                  </a:lnTo>
                  <a:lnTo>
                    <a:pt x="212" y="144"/>
                  </a:lnTo>
                  <a:lnTo>
                    <a:pt x="216" y="144"/>
                  </a:lnTo>
                  <a:lnTo>
                    <a:pt x="216" y="140"/>
                  </a:lnTo>
                  <a:lnTo>
                    <a:pt x="221" y="140"/>
                  </a:lnTo>
                  <a:lnTo>
                    <a:pt x="221" y="135"/>
                  </a:lnTo>
                  <a:lnTo>
                    <a:pt x="225" y="131"/>
                  </a:lnTo>
                  <a:lnTo>
                    <a:pt x="225" y="127"/>
                  </a:lnTo>
                  <a:lnTo>
                    <a:pt x="233" y="93"/>
                  </a:lnTo>
                  <a:lnTo>
                    <a:pt x="237" y="85"/>
                  </a:lnTo>
                  <a:lnTo>
                    <a:pt x="237" y="80"/>
                  </a:lnTo>
                  <a:lnTo>
                    <a:pt x="237" y="76"/>
                  </a:lnTo>
                  <a:lnTo>
                    <a:pt x="242" y="76"/>
                  </a:lnTo>
                  <a:lnTo>
                    <a:pt x="246" y="76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54" y="68"/>
                  </a:lnTo>
                  <a:lnTo>
                    <a:pt x="259" y="68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76" y="51"/>
                  </a:lnTo>
                  <a:lnTo>
                    <a:pt x="284" y="42"/>
                  </a:lnTo>
                  <a:lnTo>
                    <a:pt x="293" y="30"/>
                  </a:lnTo>
                  <a:lnTo>
                    <a:pt x="297" y="25"/>
                  </a:lnTo>
                  <a:lnTo>
                    <a:pt x="305" y="17"/>
                  </a:lnTo>
                  <a:lnTo>
                    <a:pt x="309" y="13"/>
                  </a:lnTo>
                  <a:lnTo>
                    <a:pt x="314" y="8"/>
                  </a:lnTo>
                  <a:lnTo>
                    <a:pt x="322" y="4"/>
                  </a:lnTo>
                  <a:lnTo>
                    <a:pt x="331" y="4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4"/>
                  </a:lnTo>
                  <a:lnTo>
                    <a:pt x="360" y="4"/>
                  </a:lnTo>
                  <a:lnTo>
                    <a:pt x="364" y="8"/>
                  </a:lnTo>
                  <a:lnTo>
                    <a:pt x="373" y="8"/>
                  </a:lnTo>
                  <a:lnTo>
                    <a:pt x="377" y="13"/>
                  </a:lnTo>
                  <a:lnTo>
                    <a:pt x="381" y="17"/>
                  </a:lnTo>
                  <a:lnTo>
                    <a:pt x="386" y="21"/>
                  </a:lnTo>
                  <a:lnTo>
                    <a:pt x="390" y="25"/>
                  </a:lnTo>
                  <a:lnTo>
                    <a:pt x="390" y="30"/>
                  </a:lnTo>
                  <a:lnTo>
                    <a:pt x="394" y="38"/>
                  </a:lnTo>
                  <a:lnTo>
                    <a:pt x="398" y="42"/>
                  </a:lnTo>
                  <a:lnTo>
                    <a:pt x="403" y="47"/>
                  </a:lnTo>
                  <a:lnTo>
                    <a:pt x="407" y="55"/>
                  </a:lnTo>
                  <a:lnTo>
                    <a:pt x="411" y="68"/>
                  </a:lnTo>
                  <a:lnTo>
                    <a:pt x="415" y="80"/>
                  </a:lnTo>
                  <a:lnTo>
                    <a:pt x="420" y="106"/>
                  </a:lnTo>
                  <a:lnTo>
                    <a:pt x="424" y="114"/>
                  </a:lnTo>
                  <a:lnTo>
                    <a:pt x="428" y="118"/>
                  </a:lnTo>
                  <a:lnTo>
                    <a:pt x="432" y="127"/>
                  </a:lnTo>
                  <a:lnTo>
                    <a:pt x="436" y="135"/>
                  </a:lnTo>
                  <a:lnTo>
                    <a:pt x="441" y="144"/>
                  </a:lnTo>
                  <a:lnTo>
                    <a:pt x="445" y="148"/>
                  </a:lnTo>
                  <a:lnTo>
                    <a:pt x="449" y="152"/>
                  </a:lnTo>
                  <a:lnTo>
                    <a:pt x="453" y="161"/>
                  </a:lnTo>
                  <a:lnTo>
                    <a:pt x="462" y="165"/>
                  </a:lnTo>
                  <a:lnTo>
                    <a:pt x="479" y="178"/>
                  </a:lnTo>
                  <a:lnTo>
                    <a:pt x="483" y="182"/>
                  </a:lnTo>
                  <a:lnTo>
                    <a:pt x="487" y="186"/>
                  </a:lnTo>
                  <a:lnTo>
                    <a:pt x="491" y="186"/>
                  </a:lnTo>
                  <a:lnTo>
                    <a:pt x="496" y="190"/>
                  </a:lnTo>
                  <a:lnTo>
                    <a:pt x="500" y="199"/>
                  </a:lnTo>
                  <a:lnTo>
                    <a:pt x="504" y="203"/>
                  </a:lnTo>
                  <a:lnTo>
                    <a:pt x="508" y="207"/>
                  </a:lnTo>
                  <a:lnTo>
                    <a:pt x="508" y="216"/>
                  </a:lnTo>
                  <a:lnTo>
                    <a:pt x="513" y="220"/>
                  </a:lnTo>
                  <a:lnTo>
                    <a:pt x="513" y="224"/>
                  </a:lnTo>
                  <a:lnTo>
                    <a:pt x="513" y="233"/>
                  </a:lnTo>
                  <a:lnTo>
                    <a:pt x="517" y="241"/>
                  </a:lnTo>
                  <a:lnTo>
                    <a:pt x="517" y="245"/>
                  </a:lnTo>
                  <a:lnTo>
                    <a:pt x="513" y="262"/>
                  </a:lnTo>
                  <a:lnTo>
                    <a:pt x="513" y="271"/>
                  </a:lnTo>
                  <a:lnTo>
                    <a:pt x="517" y="279"/>
                  </a:lnTo>
                  <a:lnTo>
                    <a:pt x="517" y="284"/>
                  </a:lnTo>
                  <a:lnTo>
                    <a:pt x="517" y="288"/>
                  </a:lnTo>
                  <a:lnTo>
                    <a:pt x="517" y="292"/>
                  </a:lnTo>
                  <a:lnTo>
                    <a:pt x="521" y="301"/>
                  </a:lnTo>
                  <a:lnTo>
                    <a:pt x="525" y="305"/>
                  </a:lnTo>
                  <a:lnTo>
                    <a:pt x="530" y="313"/>
                  </a:lnTo>
                  <a:lnTo>
                    <a:pt x="534" y="317"/>
                  </a:lnTo>
                  <a:lnTo>
                    <a:pt x="538" y="322"/>
                  </a:lnTo>
                  <a:lnTo>
                    <a:pt x="542" y="322"/>
                  </a:lnTo>
                  <a:lnTo>
                    <a:pt x="547" y="326"/>
                  </a:lnTo>
                  <a:lnTo>
                    <a:pt x="551" y="326"/>
                  </a:lnTo>
                  <a:lnTo>
                    <a:pt x="555" y="326"/>
                  </a:lnTo>
                  <a:lnTo>
                    <a:pt x="563" y="326"/>
                  </a:lnTo>
                  <a:lnTo>
                    <a:pt x="585" y="330"/>
                  </a:lnTo>
                  <a:lnTo>
                    <a:pt x="593" y="330"/>
                  </a:lnTo>
                  <a:lnTo>
                    <a:pt x="597" y="330"/>
                  </a:lnTo>
                  <a:lnTo>
                    <a:pt x="606" y="334"/>
                  </a:lnTo>
                  <a:lnTo>
                    <a:pt x="610" y="339"/>
                  </a:lnTo>
                  <a:lnTo>
                    <a:pt x="614" y="339"/>
                  </a:lnTo>
                  <a:lnTo>
                    <a:pt x="619" y="343"/>
                  </a:lnTo>
                  <a:lnTo>
                    <a:pt x="623" y="347"/>
                  </a:lnTo>
                  <a:lnTo>
                    <a:pt x="627" y="351"/>
                  </a:lnTo>
                  <a:lnTo>
                    <a:pt x="631" y="356"/>
                  </a:lnTo>
                  <a:lnTo>
                    <a:pt x="635" y="360"/>
                  </a:lnTo>
                  <a:lnTo>
                    <a:pt x="648" y="368"/>
                  </a:lnTo>
                  <a:lnTo>
                    <a:pt x="652" y="377"/>
                  </a:lnTo>
                  <a:lnTo>
                    <a:pt x="657" y="381"/>
                  </a:lnTo>
                  <a:lnTo>
                    <a:pt x="661" y="385"/>
                  </a:lnTo>
                  <a:lnTo>
                    <a:pt x="665" y="389"/>
                  </a:lnTo>
                  <a:lnTo>
                    <a:pt x="669" y="389"/>
                  </a:lnTo>
                  <a:lnTo>
                    <a:pt x="674" y="394"/>
                  </a:lnTo>
                  <a:lnTo>
                    <a:pt x="682" y="394"/>
                  </a:lnTo>
                  <a:lnTo>
                    <a:pt x="686" y="394"/>
                  </a:lnTo>
                  <a:lnTo>
                    <a:pt x="690" y="394"/>
                  </a:lnTo>
                  <a:lnTo>
                    <a:pt x="695" y="394"/>
                  </a:lnTo>
                  <a:lnTo>
                    <a:pt x="703" y="394"/>
                  </a:lnTo>
                  <a:lnTo>
                    <a:pt x="716" y="385"/>
                  </a:lnTo>
                  <a:lnTo>
                    <a:pt x="724" y="385"/>
                  </a:lnTo>
                  <a:lnTo>
                    <a:pt x="729" y="385"/>
                  </a:lnTo>
                  <a:lnTo>
                    <a:pt x="737" y="381"/>
                  </a:lnTo>
                  <a:lnTo>
                    <a:pt x="741" y="381"/>
                  </a:lnTo>
                  <a:lnTo>
                    <a:pt x="750" y="381"/>
                  </a:lnTo>
                  <a:lnTo>
                    <a:pt x="754" y="381"/>
                  </a:lnTo>
                  <a:lnTo>
                    <a:pt x="758" y="385"/>
                  </a:lnTo>
                  <a:lnTo>
                    <a:pt x="767" y="385"/>
                  </a:lnTo>
                  <a:lnTo>
                    <a:pt x="771" y="389"/>
                  </a:lnTo>
                  <a:lnTo>
                    <a:pt x="779" y="394"/>
                  </a:lnTo>
                  <a:lnTo>
                    <a:pt x="784" y="402"/>
                  </a:lnTo>
                  <a:lnTo>
                    <a:pt x="792" y="411"/>
                  </a:lnTo>
                  <a:lnTo>
                    <a:pt x="796" y="415"/>
                  </a:lnTo>
                  <a:lnTo>
                    <a:pt x="801" y="423"/>
                  </a:lnTo>
                  <a:lnTo>
                    <a:pt x="817" y="453"/>
                  </a:lnTo>
                  <a:lnTo>
                    <a:pt x="817" y="457"/>
                  </a:lnTo>
                  <a:lnTo>
                    <a:pt x="813" y="461"/>
                  </a:lnTo>
                  <a:lnTo>
                    <a:pt x="813" y="466"/>
                  </a:lnTo>
                  <a:lnTo>
                    <a:pt x="809" y="470"/>
                  </a:lnTo>
                  <a:lnTo>
                    <a:pt x="809" y="474"/>
                  </a:lnTo>
                  <a:lnTo>
                    <a:pt x="805" y="487"/>
                  </a:lnTo>
                  <a:lnTo>
                    <a:pt x="805" y="495"/>
                  </a:lnTo>
                  <a:lnTo>
                    <a:pt x="801" y="500"/>
                  </a:lnTo>
                  <a:lnTo>
                    <a:pt x="801" y="508"/>
                  </a:lnTo>
                  <a:lnTo>
                    <a:pt x="801" y="516"/>
                  </a:lnTo>
                  <a:lnTo>
                    <a:pt x="796" y="525"/>
                  </a:lnTo>
                  <a:lnTo>
                    <a:pt x="792" y="567"/>
                  </a:lnTo>
                  <a:lnTo>
                    <a:pt x="792" y="576"/>
                  </a:lnTo>
                  <a:lnTo>
                    <a:pt x="792" y="580"/>
                  </a:lnTo>
                  <a:lnTo>
                    <a:pt x="792" y="584"/>
                  </a:lnTo>
                  <a:lnTo>
                    <a:pt x="792" y="588"/>
                  </a:lnTo>
                  <a:lnTo>
                    <a:pt x="788" y="593"/>
                  </a:lnTo>
                  <a:lnTo>
                    <a:pt x="788" y="597"/>
                  </a:lnTo>
                  <a:lnTo>
                    <a:pt x="784" y="601"/>
                  </a:lnTo>
                  <a:lnTo>
                    <a:pt x="784" y="605"/>
                  </a:lnTo>
                  <a:lnTo>
                    <a:pt x="784" y="614"/>
                  </a:lnTo>
                  <a:lnTo>
                    <a:pt x="779" y="618"/>
                  </a:lnTo>
                  <a:lnTo>
                    <a:pt x="779" y="627"/>
                  </a:lnTo>
                  <a:lnTo>
                    <a:pt x="779" y="635"/>
                  </a:lnTo>
                  <a:lnTo>
                    <a:pt x="775" y="639"/>
                  </a:lnTo>
                  <a:lnTo>
                    <a:pt x="775" y="648"/>
                  </a:lnTo>
                  <a:lnTo>
                    <a:pt x="771" y="652"/>
                  </a:lnTo>
                  <a:lnTo>
                    <a:pt x="771" y="656"/>
                  </a:lnTo>
                  <a:lnTo>
                    <a:pt x="771" y="660"/>
                  </a:lnTo>
                  <a:lnTo>
                    <a:pt x="771" y="669"/>
                  </a:lnTo>
                  <a:lnTo>
                    <a:pt x="775" y="699"/>
                  </a:lnTo>
                  <a:lnTo>
                    <a:pt x="775" y="711"/>
                  </a:lnTo>
                  <a:lnTo>
                    <a:pt x="779" y="720"/>
                  </a:lnTo>
                  <a:lnTo>
                    <a:pt x="779" y="724"/>
                  </a:lnTo>
                  <a:lnTo>
                    <a:pt x="779" y="728"/>
                  </a:lnTo>
                  <a:lnTo>
                    <a:pt x="775" y="732"/>
                  </a:lnTo>
                  <a:lnTo>
                    <a:pt x="775" y="741"/>
                  </a:lnTo>
                  <a:lnTo>
                    <a:pt x="775" y="745"/>
                  </a:lnTo>
                  <a:lnTo>
                    <a:pt x="779" y="749"/>
                  </a:lnTo>
                  <a:lnTo>
                    <a:pt x="784" y="754"/>
                  </a:lnTo>
                  <a:lnTo>
                    <a:pt x="788" y="758"/>
                  </a:lnTo>
                  <a:lnTo>
                    <a:pt x="792" y="762"/>
                  </a:lnTo>
                  <a:lnTo>
                    <a:pt x="792" y="766"/>
                  </a:lnTo>
                  <a:lnTo>
                    <a:pt x="792" y="770"/>
                  </a:lnTo>
                  <a:lnTo>
                    <a:pt x="788" y="770"/>
                  </a:lnTo>
                  <a:lnTo>
                    <a:pt x="784" y="770"/>
                  </a:lnTo>
                  <a:lnTo>
                    <a:pt x="779" y="770"/>
                  </a:lnTo>
                  <a:lnTo>
                    <a:pt x="771" y="770"/>
                  </a:lnTo>
                  <a:lnTo>
                    <a:pt x="762" y="770"/>
                  </a:lnTo>
                  <a:lnTo>
                    <a:pt x="758" y="770"/>
                  </a:lnTo>
                  <a:lnTo>
                    <a:pt x="754" y="770"/>
                  </a:lnTo>
                  <a:lnTo>
                    <a:pt x="750" y="770"/>
                  </a:lnTo>
                  <a:lnTo>
                    <a:pt x="746" y="770"/>
                  </a:lnTo>
                  <a:lnTo>
                    <a:pt x="741" y="775"/>
                  </a:lnTo>
                  <a:lnTo>
                    <a:pt x="737" y="775"/>
                  </a:lnTo>
                  <a:lnTo>
                    <a:pt x="733" y="779"/>
                  </a:lnTo>
                  <a:lnTo>
                    <a:pt x="729" y="779"/>
                  </a:lnTo>
                  <a:lnTo>
                    <a:pt x="724" y="783"/>
                  </a:lnTo>
                  <a:lnTo>
                    <a:pt x="720" y="787"/>
                  </a:lnTo>
                  <a:lnTo>
                    <a:pt x="712" y="796"/>
                  </a:lnTo>
                  <a:lnTo>
                    <a:pt x="707" y="800"/>
                  </a:lnTo>
                  <a:lnTo>
                    <a:pt x="703" y="813"/>
                  </a:lnTo>
                  <a:lnTo>
                    <a:pt x="699" y="817"/>
                  </a:lnTo>
                  <a:lnTo>
                    <a:pt x="695" y="821"/>
                  </a:lnTo>
                  <a:lnTo>
                    <a:pt x="690" y="826"/>
                  </a:lnTo>
                  <a:lnTo>
                    <a:pt x="686" y="830"/>
                  </a:lnTo>
                  <a:lnTo>
                    <a:pt x="682" y="834"/>
                  </a:lnTo>
                  <a:lnTo>
                    <a:pt x="669" y="842"/>
                  </a:lnTo>
                  <a:lnTo>
                    <a:pt x="657" y="851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4"/>
                  </a:lnTo>
                  <a:lnTo>
                    <a:pt x="644" y="868"/>
                  </a:lnTo>
                  <a:lnTo>
                    <a:pt x="644" y="872"/>
                  </a:lnTo>
                  <a:lnTo>
                    <a:pt x="644" y="876"/>
                  </a:lnTo>
                  <a:lnTo>
                    <a:pt x="644" y="881"/>
                  </a:lnTo>
                  <a:lnTo>
                    <a:pt x="644" y="893"/>
                  </a:lnTo>
                  <a:lnTo>
                    <a:pt x="644" y="902"/>
                  </a:lnTo>
                  <a:lnTo>
                    <a:pt x="644" y="906"/>
                  </a:lnTo>
                  <a:lnTo>
                    <a:pt x="640" y="910"/>
                  </a:lnTo>
                  <a:lnTo>
                    <a:pt x="635" y="914"/>
                  </a:lnTo>
                  <a:lnTo>
                    <a:pt x="635" y="919"/>
                  </a:lnTo>
                  <a:lnTo>
                    <a:pt x="631" y="923"/>
                  </a:lnTo>
                  <a:lnTo>
                    <a:pt x="627" y="923"/>
                  </a:lnTo>
                  <a:lnTo>
                    <a:pt x="623" y="927"/>
                  </a:lnTo>
                  <a:lnTo>
                    <a:pt x="614" y="931"/>
                  </a:lnTo>
                  <a:lnTo>
                    <a:pt x="610" y="936"/>
                  </a:lnTo>
                  <a:lnTo>
                    <a:pt x="602" y="940"/>
                  </a:lnTo>
                  <a:lnTo>
                    <a:pt x="589" y="944"/>
                  </a:lnTo>
                  <a:lnTo>
                    <a:pt x="589" y="948"/>
                  </a:lnTo>
                  <a:lnTo>
                    <a:pt x="585" y="948"/>
                  </a:lnTo>
                  <a:lnTo>
                    <a:pt x="580" y="953"/>
                  </a:lnTo>
                  <a:lnTo>
                    <a:pt x="555" y="957"/>
                  </a:lnTo>
                  <a:lnTo>
                    <a:pt x="551" y="961"/>
                  </a:lnTo>
                  <a:lnTo>
                    <a:pt x="542" y="965"/>
                  </a:lnTo>
                  <a:lnTo>
                    <a:pt x="525" y="974"/>
                  </a:lnTo>
                  <a:lnTo>
                    <a:pt x="521" y="974"/>
                  </a:lnTo>
                  <a:lnTo>
                    <a:pt x="513" y="978"/>
                  </a:lnTo>
                  <a:lnTo>
                    <a:pt x="496" y="986"/>
                  </a:lnTo>
                  <a:lnTo>
                    <a:pt x="496" y="982"/>
                  </a:lnTo>
                  <a:lnTo>
                    <a:pt x="496" y="974"/>
                  </a:lnTo>
                  <a:lnTo>
                    <a:pt x="491" y="969"/>
                  </a:lnTo>
                  <a:lnTo>
                    <a:pt x="491" y="961"/>
                  </a:lnTo>
                  <a:lnTo>
                    <a:pt x="483" y="953"/>
                  </a:lnTo>
                  <a:lnTo>
                    <a:pt x="479" y="948"/>
                  </a:lnTo>
                  <a:lnTo>
                    <a:pt x="475" y="936"/>
                  </a:lnTo>
                  <a:lnTo>
                    <a:pt x="470" y="931"/>
                  </a:lnTo>
                  <a:lnTo>
                    <a:pt x="466" y="927"/>
                  </a:lnTo>
                  <a:lnTo>
                    <a:pt x="466" y="923"/>
                  </a:lnTo>
                  <a:lnTo>
                    <a:pt x="462" y="919"/>
                  </a:lnTo>
                  <a:lnTo>
                    <a:pt x="462" y="914"/>
                  </a:lnTo>
                  <a:lnTo>
                    <a:pt x="462" y="906"/>
                  </a:lnTo>
                  <a:lnTo>
                    <a:pt x="462" y="902"/>
                  </a:lnTo>
                  <a:lnTo>
                    <a:pt x="466" y="897"/>
                  </a:lnTo>
                  <a:lnTo>
                    <a:pt x="470" y="864"/>
                  </a:lnTo>
                  <a:lnTo>
                    <a:pt x="475" y="855"/>
                  </a:lnTo>
                  <a:lnTo>
                    <a:pt x="475" y="851"/>
                  </a:lnTo>
                  <a:lnTo>
                    <a:pt x="475" y="842"/>
                  </a:lnTo>
                  <a:lnTo>
                    <a:pt x="470" y="838"/>
                  </a:lnTo>
                  <a:lnTo>
                    <a:pt x="470" y="834"/>
                  </a:lnTo>
                  <a:lnTo>
                    <a:pt x="466" y="834"/>
                  </a:lnTo>
                  <a:lnTo>
                    <a:pt x="462" y="830"/>
                  </a:lnTo>
                  <a:lnTo>
                    <a:pt x="453" y="826"/>
                  </a:lnTo>
                  <a:lnTo>
                    <a:pt x="445" y="826"/>
                  </a:lnTo>
                  <a:lnTo>
                    <a:pt x="428" y="821"/>
                  </a:lnTo>
                  <a:lnTo>
                    <a:pt x="407" y="821"/>
                  </a:lnTo>
                  <a:lnTo>
                    <a:pt x="398" y="817"/>
                  </a:lnTo>
                  <a:lnTo>
                    <a:pt x="390" y="817"/>
                  </a:lnTo>
                  <a:lnTo>
                    <a:pt x="381" y="813"/>
                  </a:lnTo>
                  <a:lnTo>
                    <a:pt x="377" y="813"/>
                  </a:lnTo>
                  <a:lnTo>
                    <a:pt x="373" y="809"/>
                  </a:lnTo>
                  <a:lnTo>
                    <a:pt x="364" y="809"/>
                  </a:lnTo>
                  <a:lnTo>
                    <a:pt x="348" y="800"/>
                  </a:lnTo>
                  <a:lnTo>
                    <a:pt x="343" y="796"/>
                  </a:lnTo>
                  <a:lnTo>
                    <a:pt x="339" y="796"/>
                  </a:lnTo>
                  <a:lnTo>
                    <a:pt x="331" y="792"/>
                  </a:lnTo>
                  <a:lnTo>
                    <a:pt x="322" y="792"/>
                  </a:lnTo>
                  <a:lnTo>
                    <a:pt x="318" y="792"/>
                  </a:lnTo>
                  <a:lnTo>
                    <a:pt x="309" y="792"/>
                  </a:lnTo>
                  <a:lnTo>
                    <a:pt x="297" y="787"/>
                  </a:lnTo>
                  <a:lnTo>
                    <a:pt x="293" y="787"/>
                  </a:lnTo>
                  <a:lnTo>
                    <a:pt x="288" y="787"/>
                  </a:lnTo>
                  <a:lnTo>
                    <a:pt x="284" y="787"/>
                  </a:lnTo>
                  <a:lnTo>
                    <a:pt x="280" y="783"/>
                  </a:lnTo>
                  <a:lnTo>
                    <a:pt x="276" y="783"/>
                  </a:lnTo>
                  <a:lnTo>
                    <a:pt x="271" y="779"/>
                  </a:lnTo>
                  <a:lnTo>
                    <a:pt x="267" y="779"/>
                  </a:lnTo>
                  <a:lnTo>
                    <a:pt x="263" y="775"/>
                  </a:lnTo>
                  <a:lnTo>
                    <a:pt x="259" y="770"/>
                  </a:lnTo>
                  <a:lnTo>
                    <a:pt x="254" y="766"/>
                  </a:lnTo>
                  <a:lnTo>
                    <a:pt x="242" y="754"/>
                  </a:lnTo>
                  <a:lnTo>
                    <a:pt x="237" y="745"/>
                  </a:lnTo>
                  <a:lnTo>
                    <a:pt x="233" y="745"/>
                  </a:lnTo>
                  <a:lnTo>
                    <a:pt x="229" y="741"/>
                  </a:lnTo>
                  <a:lnTo>
                    <a:pt x="225" y="737"/>
                  </a:lnTo>
                  <a:lnTo>
                    <a:pt x="221" y="737"/>
                  </a:lnTo>
                  <a:lnTo>
                    <a:pt x="216" y="732"/>
                  </a:lnTo>
                  <a:lnTo>
                    <a:pt x="208" y="728"/>
                  </a:lnTo>
                  <a:lnTo>
                    <a:pt x="199" y="728"/>
                  </a:lnTo>
                  <a:lnTo>
                    <a:pt x="191" y="724"/>
                  </a:lnTo>
                  <a:lnTo>
                    <a:pt x="187" y="724"/>
                  </a:lnTo>
                  <a:lnTo>
                    <a:pt x="178" y="720"/>
                  </a:lnTo>
                  <a:lnTo>
                    <a:pt x="174" y="720"/>
                  </a:lnTo>
                  <a:lnTo>
                    <a:pt x="170" y="715"/>
                  </a:lnTo>
                  <a:lnTo>
                    <a:pt x="161" y="711"/>
                  </a:lnTo>
                  <a:lnTo>
                    <a:pt x="157" y="707"/>
                  </a:lnTo>
                  <a:lnTo>
                    <a:pt x="153" y="703"/>
                  </a:lnTo>
                  <a:lnTo>
                    <a:pt x="149" y="699"/>
                  </a:lnTo>
                  <a:lnTo>
                    <a:pt x="144" y="694"/>
                  </a:lnTo>
                  <a:lnTo>
                    <a:pt x="140" y="686"/>
                  </a:lnTo>
                  <a:lnTo>
                    <a:pt x="140" y="682"/>
                  </a:lnTo>
                  <a:lnTo>
                    <a:pt x="136" y="677"/>
                  </a:lnTo>
                  <a:lnTo>
                    <a:pt x="127" y="660"/>
                  </a:lnTo>
                  <a:lnTo>
                    <a:pt x="127" y="656"/>
                  </a:lnTo>
                  <a:lnTo>
                    <a:pt x="123" y="652"/>
                  </a:lnTo>
                  <a:lnTo>
                    <a:pt x="119" y="648"/>
                  </a:lnTo>
                  <a:lnTo>
                    <a:pt x="115" y="643"/>
                  </a:lnTo>
                  <a:lnTo>
                    <a:pt x="110" y="643"/>
                  </a:lnTo>
                  <a:lnTo>
                    <a:pt x="106" y="643"/>
                  </a:lnTo>
                  <a:lnTo>
                    <a:pt x="94" y="635"/>
                  </a:lnTo>
                  <a:lnTo>
                    <a:pt x="85" y="635"/>
                  </a:lnTo>
                  <a:lnTo>
                    <a:pt x="81" y="631"/>
                  </a:lnTo>
                  <a:lnTo>
                    <a:pt x="72" y="631"/>
                  </a:lnTo>
                  <a:lnTo>
                    <a:pt x="68" y="627"/>
                  </a:lnTo>
                  <a:lnTo>
                    <a:pt x="60" y="622"/>
                  </a:lnTo>
                  <a:lnTo>
                    <a:pt x="17" y="593"/>
                  </a:lnTo>
                  <a:lnTo>
                    <a:pt x="5" y="588"/>
                  </a:lnTo>
                  <a:lnTo>
                    <a:pt x="0" y="584"/>
                  </a:lnTo>
                  <a:close/>
                  <a:moveTo>
                    <a:pt x="403" y="360"/>
                  </a:moveTo>
                  <a:lnTo>
                    <a:pt x="407" y="364"/>
                  </a:lnTo>
                  <a:lnTo>
                    <a:pt x="407" y="372"/>
                  </a:lnTo>
                  <a:lnTo>
                    <a:pt x="407" y="377"/>
                  </a:lnTo>
                  <a:lnTo>
                    <a:pt x="411" y="381"/>
                  </a:lnTo>
                  <a:lnTo>
                    <a:pt x="411" y="385"/>
                  </a:lnTo>
                  <a:lnTo>
                    <a:pt x="415" y="385"/>
                  </a:lnTo>
                  <a:lnTo>
                    <a:pt x="415" y="389"/>
                  </a:lnTo>
                  <a:lnTo>
                    <a:pt x="420" y="394"/>
                  </a:lnTo>
                  <a:lnTo>
                    <a:pt x="424" y="398"/>
                  </a:lnTo>
                  <a:lnTo>
                    <a:pt x="428" y="398"/>
                  </a:lnTo>
                  <a:lnTo>
                    <a:pt x="436" y="402"/>
                  </a:lnTo>
                  <a:lnTo>
                    <a:pt x="445" y="406"/>
                  </a:lnTo>
                  <a:lnTo>
                    <a:pt x="466" y="411"/>
                  </a:lnTo>
                  <a:lnTo>
                    <a:pt x="470" y="411"/>
                  </a:lnTo>
                  <a:lnTo>
                    <a:pt x="475" y="415"/>
                  </a:lnTo>
                  <a:lnTo>
                    <a:pt x="479" y="415"/>
                  </a:lnTo>
                  <a:lnTo>
                    <a:pt x="487" y="423"/>
                  </a:lnTo>
                  <a:lnTo>
                    <a:pt x="491" y="428"/>
                  </a:lnTo>
                  <a:lnTo>
                    <a:pt x="496" y="428"/>
                  </a:lnTo>
                  <a:lnTo>
                    <a:pt x="500" y="432"/>
                  </a:lnTo>
                  <a:lnTo>
                    <a:pt x="504" y="432"/>
                  </a:lnTo>
                  <a:lnTo>
                    <a:pt x="508" y="432"/>
                  </a:lnTo>
                  <a:lnTo>
                    <a:pt x="513" y="432"/>
                  </a:lnTo>
                  <a:lnTo>
                    <a:pt x="517" y="432"/>
                  </a:lnTo>
                  <a:lnTo>
                    <a:pt x="521" y="432"/>
                  </a:lnTo>
                  <a:lnTo>
                    <a:pt x="530" y="428"/>
                  </a:lnTo>
                  <a:lnTo>
                    <a:pt x="538" y="428"/>
                  </a:lnTo>
                  <a:lnTo>
                    <a:pt x="547" y="428"/>
                  </a:lnTo>
                  <a:lnTo>
                    <a:pt x="555" y="428"/>
                  </a:lnTo>
                  <a:lnTo>
                    <a:pt x="559" y="432"/>
                  </a:lnTo>
                  <a:lnTo>
                    <a:pt x="563" y="432"/>
                  </a:lnTo>
                  <a:lnTo>
                    <a:pt x="568" y="436"/>
                  </a:lnTo>
                  <a:lnTo>
                    <a:pt x="585" y="440"/>
                  </a:lnTo>
                  <a:lnTo>
                    <a:pt x="593" y="444"/>
                  </a:lnTo>
                  <a:lnTo>
                    <a:pt x="597" y="444"/>
                  </a:lnTo>
                  <a:lnTo>
                    <a:pt x="597" y="449"/>
                  </a:lnTo>
                  <a:lnTo>
                    <a:pt x="602" y="449"/>
                  </a:lnTo>
                  <a:lnTo>
                    <a:pt x="606" y="449"/>
                  </a:lnTo>
                  <a:lnTo>
                    <a:pt x="610" y="444"/>
                  </a:lnTo>
                  <a:lnTo>
                    <a:pt x="614" y="444"/>
                  </a:lnTo>
                  <a:lnTo>
                    <a:pt x="619" y="440"/>
                  </a:lnTo>
                  <a:lnTo>
                    <a:pt x="619" y="436"/>
                  </a:lnTo>
                  <a:lnTo>
                    <a:pt x="623" y="432"/>
                  </a:lnTo>
                  <a:lnTo>
                    <a:pt x="623" y="428"/>
                  </a:lnTo>
                  <a:lnTo>
                    <a:pt x="623" y="423"/>
                  </a:lnTo>
                  <a:lnTo>
                    <a:pt x="623" y="419"/>
                  </a:lnTo>
                  <a:lnTo>
                    <a:pt x="623" y="415"/>
                  </a:lnTo>
                  <a:lnTo>
                    <a:pt x="619" y="406"/>
                  </a:lnTo>
                  <a:lnTo>
                    <a:pt x="619" y="398"/>
                  </a:lnTo>
                  <a:lnTo>
                    <a:pt x="614" y="389"/>
                  </a:lnTo>
                  <a:lnTo>
                    <a:pt x="614" y="385"/>
                  </a:lnTo>
                  <a:lnTo>
                    <a:pt x="610" y="381"/>
                  </a:lnTo>
                  <a:lnTo>
                    <a:pt x="610" y="377"/>
                  </a:lnTo>
                  <a:lnTo>
                    <a:pt x="606" y="377"/>
                  </a:lnTo>
                  <a:lnTo>
                    <a:pt x="602" y="368"/>
                  </a:lnTo>
                  <a:lnTo>
                    <a:pt x="593" y="364"/>
                  </a:lnTo>
                  <a:lnTo>
                    <a:pt x="589" y="364"/>
                  </a:lnTo>
                  <a:lnTo>
                    <a:pt x="585" y="360"/>
                  </a:lnTo>
                  <a:lnTo>
                    <a:pt x="576" y="356"/>
                  </a:lnTo>
                  <a:lnTo>
                    <a:pt x="568" y="347"/>
                  </a:lnTo>
                  <a:lnTo>
                    <a:pt x="525" y="322"/>
                  </a:lnTo>
                  <a:lnTo>
                    <a:pt x="521" y="317"/>
                  </a:lnTo>
                  <a:lnTo>
                    <a:pt x="517" y="317"/>
                  </a:lnTo>
                  <a:lnTo>
                    <a:pt x="513" y="317"/>
                  </a:lnTo>
                  <a:lnTo>
                    <a:pt x="508" y="317"/>
                  </a:lnTo>
                  <a:lnTo>
                    <a:pt x="504" y="317"/>
                  </a:lnTo>
                  <a:lnTo>
                    <a:pt x="496" y="317"/>
                  </a:lnTo>
                  <a:lnTo>
                    <a:pt x="491" y="317"/>
                  </a:lnTo>
                  <a:lnTo>
                    <a:pt x="470" y="317"/>
                  </a:lnTo>
                  <a:lnTo>
                    <a:pt x="458" y="317"/>
                  </a:lnTo>
                  <a:lnTo>
                    <a:pt x="453" y="317"/>
                  </a:lnTo>
                  <a:lnTo>
                    <a:pt x="449" y="322"/>
                  </a:lnTo>
                  <a:lnTo>
                    <a:pt x="445" y="322"/>
                  </a:lnTo>
                  <a:lnTo>
                    <a:pt x="441" y="322"/>
                  </a:lnTo>
                  <a:lnTo>
                    <a:pt x="436" y="326"/>
                  </a:lnTo>
                  <a:lnTo>
                    <a:pt x="432" y="326"/>
                  </a:lnTo>
                  <a:lnTo>
                    <a:pt x="428" y="326"/>
                  </a:lnTo>
                  <a:lnTo>
                    <a:pt x="424" y="330"/>
                  </a:lnTo>
                  <a:lnTo>
                    <a:pt x="420" y="334"/>
                  </a:lnTo>
                  <a:lnTo>
                    <a:pt x="415" y="343"/>
                  </a:lnTo>
                  <a:lnTo>
                    <a:pt x="407" y="356"/>
                  </a:lnTo>
                  <a:lnTo>
                    <a:pt x="407" y="360"/>
                  </a:lnTo>
                  <a:lnTo>
                    <a:pt x="403" y="36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79" name="Freeform 55"/>
            <p:cNvSpPr>
              <a:spLocks/>
            </p:cNvSpPr>
            <p:nvPr/>
          </p:nvSpPr>
          <p:spPr bwMode="auto">
            <a:xfrm>
              <a:off x="2693784" y="1465908"/>
              <a:ext cx="97077" cy="80194"/>
            </a:xfrm>
            <a:custGeom>
              <a:avLst/>
              <a:gdLst>
                <a:gd name="T0" fmla="*/ 8 w 305"/>
                <a:gd name="T1" fmla="*/ 110 h 254"/>
                <a:gd name="T2" fmla="*/ 21 w 305"/>
                <a:gd name="T3" fmla="*/ 84 h 254"/>
                <a:gd name="T4" fmla="*/ 38 w 305"/>
                <a:gd name="T5" fmla="*/ 51 h 254"/>
                <a:gd name="T6" fmla="*/ 51 w 305"/>
                <a:gd name="T7" fmla="*/ 34 h 254"/>
                <a:gd name="T8" fmla="*/ 55 w 305"/>
                <a:gd name="T9" fmla="*/ 25 h 254"/>
                <a:gd name="T10" fmla="*/ 68 w 305"/>
                <a:gd name="T11" fmla="*/ 21 h 254"/>
                <a:gd name="T12" fmla="*/ 89 w 305"/>
                <a:gd name="T13" fmla="*/ 4 h 254"/>
                <a:gd name="T14" fmla="*/ 106 w 305"/>
                <a:gd name="T15" fmla="*/ 0 h 254"/>
                <a:gd name="T16" fmla="*/ 118 w 305"/>
                <a:gd name="T17" fmla="*/ 4 h 254"/>
                <a:gd name="T18" fmla="*/ 135 w 305"/>
                <a:gd name="T19" fmla="*/ 12 h 254"/>
                <a:gd name="T20" fmla="*/ 165 w 305"/>
                <a:gd name="T21" fmla="*/ 42 h 254"/>
                <a:gd name="T22" fmla="*/ 178 w 305"/>
                <a:gd name="T23" fmla="*/ 51 h 254"/>
                <a:gd name="T24" fmla="*/ 190 w 305"/>
                <a:gd name="T25" fmla="*/ 55 h 254"/>
                <a:gd name="T26" fmla="*/ 203 w 305"/>
                <a:gd name="T27" fmla="*/ 55 h 254"/>
                <a:gd name="T28" fmla="*/ 212 w 305"/>
                <a:gd name="T29" fmla="*/ 42 h 254"/>
                <a:gd name="T30" fmla="*/ 224 w 305"/>
                <a:gd name="T31" fmla="*/ 38 h 254"/>
                <a:gd name="T32" fmla="*/ 245 w 305"/>
                <a:gd name="T33" fmla="*/ 29 h 254"/>
                <a:gd name="T34" fmla="*/ 258 w 305"/>
                <a:gd name="T35" fmla="*/ 29 h 254"/>
                <a:gd name="T36" fmla="*/ 275 w 305"/>
                <a:gd name="T37" fmla="*/ 29 h 254"/>
                <a:gd name="T38" fmla="*/ 288 w 305"/>
                <a:gd name="T39" fmla="*/ 34 h 254"/>
                <a:gd name="T40" fmla="*/ 296 w 305"/>
                <a:gd name="T41" fmla="*/ 46 h 254"/>
                <a:gd name="T42" fmla="*/ 305 w 305"/>
                <a:gd name="T43" fmla="*/ 63 h 254"/>
                <a:gd name="T44" fmla="*/ 305 w 305"/>
                <a:gd name="T45" fmla="*/ 76 h 254"/>
                <a:gd name="T46" fmla="*/ 296 w 305"/>
                <a:gd name="T47" fmla="*/ 101 h 254"/>
                <a:gd name="T48" fmla="*/ 288 w 305"/>
                <a:gd name="T49" fmla="*/ 127 h 254"/>
                <a:gd name="T50" fmla="*/ 288 w 305"/>
                <a:gd name="T51" fmla="*/ 139 h 254"/>
                <a:gd name="T52" fmla="*/ 292 w 305"/>
                <a:gd name="T53" fmla="*/ 156 h 254"/>
                <a:gd name="T54" fmla="*/ 292 w 305"/>
                <a:gd name="T55" fmla="*/ 173 h 254"/>
                <a:gd name="T56" fmla="*/ 283 w 305"/>
                <a:gd name="T57" fmla="*/ 194 h 254"/>
                <a:gd name="T58" fmla="*/ 271 w 305"/>
                <a:gd name="T59" fmla="*/ 207 h 254"/>
                <a:gd name="T60" fmla="*/ 258 w 305"/>
                <a:gd name="T61" fmla="*/ 199 h 254"/>
                <a:gd name="T62" fmla="*/ 241 w 305"/>
                <a:gd name="T63" fmla="*/ 182 h 254"/>
                <a:gd name="T64" fmla="*/ 228 w 305"/>
                <a:gd name="T65" fmla="*/ 169 h 254"/>
                <a:gd name="T66" fmla="*/ 220 w 305"/>
                <a:gd name="T67" fmla="*/ 165 h 254"/>
                <a:gd name="T68" fmla="*/ 207 w 305"/>
                <a:gd name="T69" fmla="*/ 178 h 254"/>
                <a:gd name="T70" fmla="*/ 203 w 305"/>
                <a:gd name="T71" fmla="*/ 190 h 254"/>
                <a:gd name="T72" fmla="*/ 199 w 305"/>
                <a:gd name="T73" fmla="*/ 216 h 254"/>
                <a:gd name="T74" fmla="*/ 195 w 305"/>
                <a:gd name="T75" fmla="*/ 228 h 254"/>
                <a:gd name="T76" fmla="*/ 182 w 305"/>
                <a:gd name="T77" fmla="*/ 245 h 254"/>
                <a:gd name="T78" fmla="*/ 173 w 305"/>
                <a:gd name="T79" fmla="*/ 254 h 254"/>
                <a:gd name="T80" fmla="*/ 165 w 305"/>
                <a:gd name="T81" fmla="*/ 250 h 254"/>
                <a:gd name="T82" fmla="*/ 156 w 305"/>
                <a:gd name="T83" fmla="*/ 224 h 254"/>
                <a:gd name="T84" fmla="*/ 148 w 305"/>
                <a:gd name="T85" fmla="*/ 216 h 254"/>
                <a:gd name="T86" fmla="*/ 135 w 305"/>
                <a:gd name="T87" fmla="*/ 211 h 254"/>
                <a:gd name="T88" fmla="*/ 123 w 305"/>
                <a:gd name="T89" fmla="*/ 203 h 254"/>
                <a:gd name="T90" fmla="*/ 101 w 305"/>
                <a:gd name="T91" fmla="*/ 194 h 254"/>
                <a:gd name="T92" fmla="*/ 80 w 305"/>
                <a:gd name="T93" fmla="*/ 186 h 254"/>
                <a:gd name="T94" fmla="*/ 63 w 305"/>
                <a:gd name="T95" fmla="*/ 173 h 254"/>
                <a:gd name="T96" fmla="*/ 42 w 305"/>
                <a:gd name="T97" fmla="*/ 156 h 254"/>
                <a:gd name="T98" fmla="*/ 4 w 305"/>
                <a:gd name="T99" fmla="*/ 1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5" h="254">
                  <a:moveTo>
                    <a:pt x="0" y="118"/>
                  </a:moveTo>
                  <a:lnTo>
                    <a:pt x="4" y="118"/>
                  </a:lnTo>
                  <a:lnTo>
                    <a:pt x="8" y="110"/>
                  </a:lnTo>
                  <a:lnTo>
                    <a:pt x="8" y="106"/>
                  </a:lnTo>
                  <a:lnTo>
                    <a:pt x="17" y="97"/>
                  </a:lnTo>
                  <a:lnTo>
                    <a:pt x="21" y="84"/>
                  </a:lnTo>
                  <a:lnTo>
                    <a:pt x="34" y="63"/>
                  </a:lnTo>
                  <a:lnTo>
                    <a:pt x="38" y="55"/>
                  </a:lnTo>
                  <a:lnTo>
                    <a:pt x="38" y="51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51" y="34"/>
                  </a:lnTo>
                  <a:lnTo>
                    <a:pt x="51" y="29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3" y="21"/>
                  </a:lnTo>
                  <a:lnTo>
                    <a:pt x="68" y="21"/>
                  </a:lnTo>
                  <a:lnTo>
                    <a:pt x="80" y="8"/>
                  </a:lnTo>
                  <a:lnTo>
                    <a:pt x="85" y="8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7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4" y="0"/>
                  </a:lnTo>
                  <a:lnTo>
                    <a:pt x="118" y="4"/>
                  </a:lnTo>
                  <a:lnTo>
                    <a:pt x="123" y="4"/>
                  </a:lnTo>
                  <a:lnTo>
                    <a:pt x="131" y="8"/>
                  </a:lnTo>
                  <a:lnTo>
                    <a:pt x="135" y="12"/>
                  </a:lnTo>
                  <a:lnTo>
                    <a:pt x="140" y="17"/>
                  </a:lnTo>
                  <a:lnTo>
                    <a:pt x="148" y="25"/>
                  </a:lnTo>
                  <a:lnTo>
                    <a:pt x="165" y="42"/>
                  </a:lnTo>
                  <a:lnTo>
                    <a:pt x="173" y="46"/>
                  </a:lnTo>
                  <a:lnTo>
                    <a:pt x="173" y="51"/>
                  </a:lnTo>
                  <a:lnTo>
                    <a:pt x="178" y="51"/>
                  </a:lnTo>
                  <a:lnTo>
                    <a:pt x="182" y="55"/>
                  </a:lnTo>
                  <a:lnTo>
                    <a:pt x="186" y="55"/>
                  </a:lnTo>
                  <a:lnTo>
                    <a:pt x="190" y="55"/>
                  </a:lnTo>
                  <a:lnTo>
                    <a:pt x="195" y="55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7" y="51"/>
                  </a:lnTo>
                  <a:lnTo>
                    <a:pt x="212" y="42"/>
                  </a:lnTo>
                  <a:lnTo>
                    <a:pt x="216" y="42"/>
                  </a:lnTo>
                  <a:lnTo>
                    <a:pt x="220" y="38"/>
                  </a:lnTo>
                  <a:lnTo>
                    <a:pt x="224" y="38"/>
                  </a:lnTo>
                  <a:lnTo>
                    <a:pt x="237" y="34"/>
                  </a:lnTo>
                  <a:lnTo>
                    <a:pt x="241" y="34"/>
                  </a:lnTo>
                  <a:lnTo>
                    <a:pt x="245" y="29"/>
                  </a:lnTo>
                  <a:lnTo>
                    <a:pt x="250" y="29"/>
                  </a:lnTo>
                  <a:lnTo>
                    <a:pt x="254" y="29"/>
                  </a:lnTo>
                  <a:lnTo>
                    <a:pt x="258" y="29"/>
                  </a:lnTo>
                  <a:lnTo>
                    <a:pt x="262" y="29"/>
                  </a:lnTo>
                  <a:lnTo>
                    <a:pt x="267" y="29"/>
                  </a:lnTo>
                  <a:lnTo>
                    <a:pt x="275" y="29"/>
                  </a:lnTo>
                  <a:lnTo>
                    <a:pt x="279" y="29"/>
                  </a:lnTo>
                  <a:lnTo>
                    <a:pt x="283" y="29"/>
                  </a:lnTo>
                  <a:lnTo>
                    <a:pt x="288" y="34"/>
                  </a:lnTo>
                  <a:lnTo>
                    <a:pt x="292" y="38"/>
                  </a:lnTo>
                  <a:lnTo>
                    <a:pt x="296" y="42"/>
                  </a:lnTo>
                  <a:lnTo>
                    <a:pt x="296" y="46"/>
                  </a:lnTo>
                  <a:lnTo>
                    <a:pt x="300" y="51"/>
                  </a:lnTo>
                  <a:lnTo>
                    <a:pt x="305" y="59"/>
                  </a:lnTo>
                  <a:lnTo>
                    <a:pt x="305" y="63"/>
                  </a:lnTo>
                  <a:lnTo>
                    <a:pt x="305" y="67"/>
                  </a:lnTo>
                  <a:lnTo>
                    <a:pt x="305" y="72"/>
                  </a:lnTo>
                  <a:lnTo>
                    <a:pt x="305" y="76"/>
                  </a:lnTo>
                  <a:lnTo>
                    <a:pt x="305" y="80"/>
                  </a:lnTo>
                  <a:lnTo>
                    <a:pt x="300" y="89"/>
                  </a:lnTo>
                  <a:lnTo>
                    <a:pt x="296" y="101"/>
                  </a:lnTo>
                  <a:lnTo>
                    <a:pt x="296" y="110"/>
                  </a:lnTo>
                  <a:lnTo>
                    <a:pt x="292" y="122"/>
                  </a:lnTo>
                  <a:lnTo>
                    <a:pt x="288" y="127"/>
                  </a:lnTo>
                  <a:lnTo>
                    <a:pt x="288" y="131"/>
                  </a:lnTo>
                  <a:lnTo>
                    <a:pt x="288" y="135"/>
                  </a:lnTo>
                  <a:lnTo>
                    <a:pt x="288" y="139"/>
                  </a:lnTo>
                  <a:lnTo>
                    <a:pt x="292" y="144"/>
                  </a:lnTo>
                  <a:lnTo>
                    <a:pt x="292" y="152"/>
                  </a:lnTo>
                  <a:lnTo>
                    <a:pt x="292" y="156"/>
                  </a:lnTo>
                  <a:lnTo>
                    <a:pt x="296" y="161"/>
                  </a:lnTo>
                  <a:lnTo>
                    <a:pt x="292" y="169"/>
                  </a:lnTo>
                  <a:lnTo>
                    <a:pt x="292" y="173"/>
                  </a:lnTo>
                  <a:lnTo>
                    <a:pt x="288" y="182"/>
                  </a:lnTo>
                  <a:lnTo>
                    <a:pt x="288" y="186"/>
                  </a:lnTo>
                  <a:lnTo>
                    <a:pt x="283" y="194"/>
                  </a:lnTo>
                  <a:lnTo>
                    <a:pt x="279" y="199"/>
                  </a:lnTo>
                  <a:lnTo>
                    <a:pt x="275" y="203"/>
                  </a:lnTo>
                  <a:lnTo>
                    <a:pt x="271" y="207"/>
                  </a:lnTo>
                  <a:lnTo>
                    <a:pt x="267" y="203"/>
                  </a:lnTo>
                  <a:lnTo>
                    <a:pt x="262" y="203"/>
                  </a:lnTo>
                  <a:lnTo>
                    <a:pt x="258" y="199"/>
                  </a:lnTo>
                  <a:lnTo>
                    <a:pt x="254" y="194"/>
                  </a:lnTo>
                  <a:lnTo>
                    <a:pt x="245" y="182"/>
                  </a:lnTo>
                  <a:lnTo>
                    <a:pt x="241" y="182"/>
                  </a:lnTo>
                  <a:lnTo>
                    <a:pt x="237" y="173"/>
                  </a:lnTo>
                  <a:lnTo>
                    <a:pt x="233" y="173"/>
                  </a:lnTo>
                  <a:lnTo>
                    <a:pt x="228" y="169"/>
                  </a:lnTo>
                  <a:lnTo>
                    <a:pt x="224" y="169"/>
                  </a:lnTo>
                  <a:lnTo>
                    <a:pt x="224" y="165"/>
                  </a:lnTo>
                  <a:lnTo>
                    <a:pt x="220" y="165"/>
                  </a:lnTo>
                  <a:lnTo>
                    <a:pt x="216" y="169"/>
                  </a:lnTo>
                  <a:lnTo>
                    <a:pt x="212" y="173"/>
                  </a:lnTo>
                  <a:lnTo>
                    <a:pt x="207" y="178"/>
                  </a:lnTo>
                  <a:lnTo>
                    <a:pt x="207" y="182"/>
                  </a:lnTo>
                  <a:lnTo>
                    <a:pt x="203" y="186"/>
                  </a:lnTo>
                  <a:lnTo>
                    <a:pt x="203" y="190"/>
                  </a:lnTo>
                  <a:lnTo>
                    <a:pt x="203" y="194"/>
                  </a:lnTo>
                  <a:lnTo>
                    <a:pt x="199" y="211"/>
                  </a:lnTo>
                  <a:lnTo>
                    <a:pt x="199" y="216"/>
                  </a:lnTo>
                  <a:lnTo>
                    <a:pt x="199" y="224"/>
                  </a:lnTo>
                  <a:lnTo>
                    <a:pt x="195" y="224"/>
                  </a:lnTo>
                  <a:lnTo>
                    <a:pt x="195" y="228"/>
                  </a:lnTo>
                  <a:lnTo>
                    <a:pt x="190" y="233"/>
                  </a:lnTo>
                  <a:lnTo>
                    <a:pt x="186" y="241"/>
                  </a:lnTo>
                  <a:lnTo>
                    <a:pt x="182" y="245"/>
                  </a:lnTo>
                  <a:lnTo>
                    <a:pt x="178" y="250"/>
                  </a:lnTo>
                  <a:lnTo>
                    <a:pt x="173" y="250"/>
                  </a:lnTo>
                  <a:lnTo>
                    <a:pt x="173" y="254"/>
                  </a:lnTo>
                  <a:lnTo>
                    <a:pt x="169" y="254"/>
                  </a:lnTo>
                  <a:lnTo>
                    <a:pt x="165" y="254"/>
                  </a:lnTo>
                  <a:lnTo>
                    <a:pt x="165" y="250"/>
                  </a:lnTo>
                  <a:lnTo>
                    <a:pt x="161" y="245"/>
                  </a:lnTo>
                  <a:lnTo>
                    <a:pt x="156" y="228"/>
                  </a:lnTo>
                  <a:lnTo>
                    <a:pt x="156" y="224"/>
                  </a:lnTo>
                  <a:lnTo>
                    <a:pt x="152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4" y="211"/>
                  </a:lnTo>
                  <a:lnTo>
                    <a:pt x="135" y="211"/>
                  </a:lnTo>
                  <a:lnTo>
                    <a:pt x="131" y="207"/>
                  </a:lnTo>
                  <a:lnTo>
                    <a:pt x="127" y="203"/>
                  </a:lnTo>
                  <a:lnTo>
                    <a:pt x="123" y="203"/>
                  </a:lnTo>
                  <a:lnTo>
                    <a:pt x="118" y="199"/>
                  </a:lnTo>
                  <a:lnTo>
                    <a:pt x="110" y="199"/>
                  </a:lnTo>
                  <a:lnTo>
                    <a:pt x="101" y="194"/>
                  </a:lnTo>
                  <a:lnTo>
                    <a:pt x="93" y="190"/>
                  </a:lnTo>
                  <a:lnTo>
                    <a:pt x="85" y="190"/>
                  </a:lnTo>
                  <a:lnTo>
                    <a:pt x="80" y="186"/>
                  </a:lnTo>
                  <a:lnTo>
                    <a:pt x="76" y="186"/>
                  </a:lnTo>
                  <a:lnTo>
                    <a:pt x="72" y="178"/>
                  </a:lnTo>
                  <a:lnTo>
                    <a:pt x="63" y="173"/>
                  </a:lnTo>
                  <a:lnTo>
                    <a:pt x="59" y="169"/>
                  </a:lnTo>
                  <a:lnTo>
                    <a:pt x="55" y="165"/>
                  </a:lnTo>
                  <a:lnTo>
                    <a:pt x="42" y="156"/>
                  </a:lnTo>
                  <a:lnTo>
                    <a:pt x="17" y="135"/>
                  </a:lnTo>
                  <a:lnTo>
                    <a:pt x="13" y="127"/>
                  </a:lnTo>
                  <a:lnTo>
                    <a:pt x="4" y="122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0" name="Freeform 56"/>
            <p:cNvSpPr>
              <a:spLocks/>
            </p:cNvSpPr>
            <p:nvPr/>
          </p:nvSpPr>
          <p:spPr bwMode="auto">
            <a:xfrm>
              <a:off x="3279062" y="1526405"/>
              <a:ext cx="123809" cy="150540"/>
            </a:xfrm>
            <a:custGeom>
              <a:avLst/>
              <a:gdLst>
                <a:gd name="T0" fmla="*/ 8 w 393"/>
                <a:gd name="T1" fmla="*/ 284 h 474"/>
                <a:gd name="T2" fmla="*/ 21 w 393"/>
                <a:gd name="T3" fmla="*/ 263 h 474"/>
                <a:gd name="T4" fmla="*/ 46 w 393"/>
                <a:gd name="T5" fmla="*/ 254 h 474"/>
                <a:gd name="T6" fmla="*/ 63 w 393"/>
                <a:gd name="T7" fmla="*/ 250 h 474"/>
                <a:gd name="T8" fmla="*/ 72 w 393"/>
                <a:gd name="T9" fmla="*/ 237 h 474"/>
                <a:gd name="T10" fmla="*/ 93 w 393"/>
                <a:gd name="T11" fmla="*/ 161 h 474"/>
                <a:gd name="T12" fmla="*/ 89 w 393"/>
                <a:gd name="T13" fmla="*/ 144 h 474"/>
                <a:gd name="T14" fmla="*/ 72 w 393"/>
                <a:gd name="T15" fmla="*/ 127 h 474"/>
                <a:gd name="T16" fmla="*/ 59 w 393"/>
                <a:gd name="T17" fmla="*/ 110 h 474"/>
                <a:gd name="T18" fmla="*/ 55 w 393"/>
                <a:gd name="T19" fmla="*/ 89 h 474"/>
                <a:gd name="T20" fmla="*/ 63 w 393"/>
                <a:gd name="T21" fmla="*/ 68 h 474"/>
                <a:gd name="T22" fmla="*/ 80 w 393"/>
                <a:gd name="T23" fmla="*/ 43 h 474"/>
                <a:gd name="T24" fmla="*/ 93 w 393"/>
                <a:gd name="T25" fmla="*/ 17 h 474"/>
                <a:gd name="T26" fmla="*/ 110 w 393"/>
                <a:gd name="T27" fmla="*/ 4 h 474"/>
                <a:gd name="T28" fmla="*/ 127 w 393"/>
                <a:gd name="T29" fmla="*/ 4 h 474"/>
                <a:gd name="T30" fmla="*/ 152 w 393"/>
                <a:gd name="T31" fmla="*/ 4 h 474"/>
                <a:gd name="T32" fmla="*/ 169 w 393"/>
                <a:gd name="T33" fmla="*/ 9 h 474"/>
                <a:gd name="T34" fmla="*/ 194 w 393"/>
                <a:gd name="T35" fmla="*/ 17 h 474"/>
                <a:gd name="T36" fmla="*/ 216 w 393"/>
                <a:gd name="T37" fmla="*/ 51 h 474"/>
                <a:gd name="T38" fmla="*/ 228 w 393"/>
                <a:gd name="T39" fmla="*/ 72 h 474"/>
                <a:gd name="T40" fmla="*/ 249 w 393"/>
                <a:gd name="T41" fmla="*/ 85 h 474"/>
                <a:gd name="T42" fmla="*/ 271 w 393"/>
                <a:gd name="T43" fmla="*/ 98 h 474"/>
                <a:gd name="T44" fmla="*/ 275 w 393"/>
                <a:gd name="T45" fmla="*/ 115 h 474"/>
                <a:gd name="T46" fmla="*/ 258 w 393"/>
                <a:gd name="T47" fmla="*/ 131 h 474"/>
                <a:gd name="T48" fmla="*/ 241 w 393"/>
                <a:gd name="T49" fmla="*/ 157 h 474"/>
                <a:gd name="T50" fmla="*/ 266 w 393"/>
                <a:gd name="T51" fmla="*/ 165 h 474"/>
                <a:gd name="T52" fmla="*/ 326 w 393"/>
                <a:gd name="T53" fmla="*/ 170 h 474"/>
                <a:gd name="T54" fmla="*/ 359 w 393"/>
                <a:gd name="T55" fmla="*/ 178 h 474"/>
                <a:gd name="T56" fmla="*/ 381 w 393"/>
                <a:gd name="T57" fmla="*/ 187 h 474"/>
                <a:gd name="T58" fmla="*/ 393 w 393"/>
                <a:gd name="T59" fmla="*/ 199 h 474"/>
                <a:gd name="T60" fmla="*/ 359 w 393"/>
                <a:gd name="T61" fmla="*/ 191 h 474"/>
                <a:gd name="T62" fmla="*/ 317 w 393"/>
                <a:gd name="T63" fmla="*/ 182 h 474"/>
                <a:gd name="T64" fmla="*/ 275 w 393"/>
                <a:gd name="T65" fmla="*/ 182 h 474"/>
                <a:gd name="T66" fmla="*/ 258 w 393"/>
                <a:gd name="T67" fmla="*/ 191 h 474"/>
                <a:gd name="T68" fmla="*/ 245 w 393"/>
                <a:gd name="T69" fmla="*/ 216 h 474"/>
                <a:gd name="T70" fmla="*/ 232 w 393"/>
                <a:gd name="T71" fmla="*/ 250 h 474"/>
                <a:gd name="T72" fmla="*/ 232 w 393"/>
                <a:gd name="T73" fmla="*/ 271 h 474"/>
                <a:gd name="T74" fmla="*/ 237 w 393"/>
                <a:gd name="T75" fmla="*/ 288 h 474"/>
                <a:gd name="T76" fmla="*/ 245 w 393"/>
                <a:gd name="T77" fmla="*/ 297 h 474"/>
                <a:gd name="T78" fmla="*/ 275 w 393"/>
                <a:gd name="T79" fmla="*/ 322 h 474"/>
                <a:gd name="T80" fmla="*/ 304 w 393"/>
                <a:gd name="T81" fmla="*/ 343 h 474"/>
                <a:gd name="T82" fmla="*/ 313 w 393"/>
                <a:gd name="T83" fmla="*/ 364 h 474"/>
                <a:gd name="T84" fmla="*/ 309 w 393"/>
                <a:gd name="T85" fmla="*/ 373 h 474"/>
                <a:gd name="T86" fmla="*/ 266 w 393"/>
                <a:gd name="T87" fmla="*/ 386 h 474"/>
                <a:gd name="T88" fmla="*/ 241 w 393"/>
                <a:gd name="T89" fmla="*/ 394 h 474"/>
                <a:gd name="T90" fmla="*/ 224 w 393"/>
                <a:gd name="T91" fmla="*/ 411 h 474"/>
                <a:gd name="T92" fmla="*/ 203 w 393"/>
                <a:gd name="T93" fmla="*/ 419 h 474"/>
                <a:gd name="T94" fmla="*/ 190 w 393"/>
                <a:gd name="T95" fmla="*/ 432 h 474"/>
                <a:gd name="T96" fmla="*/ 177 w 393"/>
                <a:gd name="T97" fmla="*/ 462 h 474"/>
                <a:gd name="T98" fmla="*/ 165 w 393"/>
                <a:gd name="T99" fmla="*/ 474 h 474"/>
                <a:gd name="T100" fmla="*/ 148 w 393"/>
                <a:gd name="T101" fmla="*/ 474 h 474"/>
                <a:gd name="T102" fmla="*/ 105 w 393"/>
                <a:gd name="T103" fmla="*/ 457 h 474"/>
                <a:gd name="T104" fmla="*/ 67 w 393"/>
                <a:gd name="T105" fmla="*/ 436 h 474"/>
                <a:gd name="T106" fmla="*/ 46 w 393"/>
                <a:gd name="T107" fmla="*/ 415 h 474"/>
                <a:gd name="T108" fmla="*/ 33 w 393"/>
                <a:gd name="T109" fmla="*/ 398 h 474"/>
                <a:gd name="T110" fmla="*/ 33 w 393"/>
                <a:gd name="T111" fmla="*/ 377 h 474"/>
                <a:gd name="T112" fmla="*/ 25 w 393"/>
                <a:gd name="T113" fmla="*/ 356 h 474"/>
                <a:gd name="T114" fmla="*/ 0 w 393"/>
                <a:gd name="T115" fmla="*/ 31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3" h="474">
                  <a:moveTo>
                    <a:pt x="0" y="314"/>
                  </a:moveTo>
                  <a:lnTo>
                    <a:pt x="4" y="297"/>
                  </a:lnTo>
                  <a:lnTo>
                    <a:pt x="4" y="288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12" y="275"/>
                  </a:lnTo>
                  <a:lnTo>
                    <a:pt x="12" y="271"/>
                  </a:lnTo>
                  <a:lnTo>
                    <a:pt x="21" y="263"/>
                  </a:lnTo>
                  <a:lnTo>
                    <a:pt x="25" y="263"/>
                  </a:lnTo>
                  <a:lnTo>
                    <a:pt x="29" y="258"/>
                  </a:lnTo>
                  <a:lnTo>
                    <a:pt x="33" y="258"/>
                  </a:lnTo>
                  <a:lnTo>
                    <a:pt x="46" y="254"/>
                  </a:lnTo>
                  <a:lnTo>
                    <a:pt x="50" y="254"/>
                  </a:lnTo>
                  <a:lnTo>
                    <a:pt x="55" y="254"/>
                  </a:lnTo>
                  <a:lnTo>
                    <a:pt x="59" y="250"/>
                  </a:lnTo>
                  <a:lnTo>
                    <a:pt x="63" y="250"/>
                  </a:lnTo>
                  <a:lnTo>
                    <a:pt x="63" y="246"/>
                  </a:lnTo>
                  <a:lnTo>
                    <a:pt x="67" y="246"/>
                  </a:lnTo>
                  <a:lnTo>
                    <a:pt x="67" y="242"/>
                  </a:lnTo>
                  <a:lnTo>
                    <a:pt x="72" y="237"/>
                  </a:lnTo>
                  <a:lnTo>
                    <a:pt x="80" y="212"/>
                  </a:lnTo>
                  <a:lnTo>
                    <a:pt x="80" y="203"/>
                  </a:lnTo>
                  <a:lnTo>
                    <a:pt x="84" y="191"/>
                  </a:lnTo>
                  <a:lnTo>
                    <a:pt x="93" y="161"/>
                  </a:lnTo>
                  <a:lnTo>
                    <a:pt x="93" y="157"/>
                  </a:lnTo>
                  <a:lnTo>
                    <a:pt x="93" y="153"/>
                  </a:lnTo>
                  <a:lnTo>
                    <a:pt x="89" y="148"/>
                  </a:lnTo>
                  <a:lnTo>
                    <a:pt x="89" y="144"/>
                  </a:lnTo>
                  <a:lnTo>
                    <a:pt x="84" y="140"/>
                  </a:lnTo>
                  <a:lnTo>
                    <a:pt x="80" y="136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7" y="123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0"/>
                  </a:lnTo>
                  <a:lnTo>
                    <a:pt x="59" y="106"/>
                  </a:lnTo>
                  <a:lnTo>
                    <a:pt x="59" y="102"/>
                  </a:lnTo>
                  <a:lnTo>
                    <a:pt x="55" y="93"/>
                  </a:lnTo>
                  <a:lnTo>
                    <a:pt x="55" y="89"/>
                  </a:lnTo>
                  <a:lnTo>
                    <a:pt x="59" y="85"/>
                  </a:lnTo>
                  <a:lnTo>
                    <a:pt x="59" y="81"/>
                  </a:lnTo>
                  <a:lnTo>
                    <a:pt x="63" y="72"/>
                  </a:lnTo>
                  <a:lnTo>
                    <a:pt x="63" y="68"/>
                  </a:lnTo>
                  <a:lnTo>
                    <a:pt x="72" y="60"/>
                  </a:lnTo>
                  <a:lnTo>
                    <a:pt x="76" y="55"/>
                  </a:lnTo>
                  <a:lnTo>
                    <a:pt x="76" y="51"/>
                  </a:lnTo>
                  <a:lnTo>
                    <a:pt x="80" y="43"/>
                  </a:lnTo>
                  <a:lnTo>
                    <a:pt x="84" y="38"/>
                  </a:lnTo>
                  <a:lnTo>
                    <a:pt x="84" y="34"/>
                  </a:lnTo>
                  <a:lnTo>
                    <a:pt x="93" y="21"/>
                  </a:lnTo>
                  <a:lnTo>
                    <a:pt x="93" y="17"/>
                  </a:lnTo>
                  <a:lnTo>
                    <a:pt x="97" y="13"/>
                  </a:lnTo>
                  <a:lnTo>
                    <a:pt x="101" y="9"/>
                  </a:lnTo>
                  <a:lnTo>
                    <a:pt x="105" y="9"/>
                  </a:lnTo>
                  <a:lnTo>
                    <a:pt x="110" y="4"/>
                  </a:lnTo>
                  <a:lnTo>
                    <a:pt x="114" y="4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7" y="4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60" y="4"/>
                  </a:lnTo>
                  <a:lnTo>
                    <a:pt x="165" y="4"/>
                  </a:lnTo>
                  <a:lnTo>
                    <a:pt x="169" y="9"/>
                  </a:lnTo>
                  <a:lnTo>
                    <a:pt x="177" y="9"/>
                  </a:lnTo>
                  <a:lnTo>
                    <a:pt x="182" y="13"/>
                  </a:lnTo>
                  <a:lnTo>
                    <a:pt x="190" y="13"/>
                  </a:lnTo>
                  <a:lnTo>
                    <a:pt x="194" y="17"/>
                  </a:lnTo>
                  <a:lnTo>
                    <a:pt x="199" y="21"/>
                  </a:lnTo>
                  <a:lnTo>
                    <a:pt x="203" y="26"/>
                  </a:lnTo>
                  <a:lnTo>
                    <a:pt x="207" y="34"/>
                  </a:lnTo>
                  <a:lnTo>
                    <a:pt x="216" y="51"/>
                  </a:lnTo>
                  <a:lnTo>
                    <a:pt x="216" y="55"/>
                  </a:lnTo>
                  <a:lnTo>
                    <a:pt x="220" y="64"/>
                  </a:lnTo>
                  <a:lnTo>
                    <a:pt x="224" y="68"/>
                  </a:lnTo>
                  <a:lnTo>
                    <a:pt x="228" y="72"/>
                  </a:lnTo>
                  <a:lnTo>
                    <a:pt x="232" y="76"/>
                  </a:lnTo>
                  <a:lnTo>
                    <a:pt x="237" y="81"/>
                  </a:lnTo>
                  <a:lnTo>
                    <a:pt x="241" y="81"/>
                  </a:lnTo>
                  <a:lnTo>
                    <a:pt x="249" y="85"/>
                  </a:lnTo>
                  <a:lnTo>
                    <a:pt x="254" y="85"/>
                  </a:lnTo>
                  <a:lnTo>
                    <a:pt x="258" y="85"/>
                  </a:lnTo>
                  <a:lnTo>
                    <a:pt x="262" y="89"/>
                  </a:lnTo>
                  <a:lnTo>
                    <a:pt x="271" y="98"/>
                  </a:lnTo>
                  <a:lnTo>
                    <a:pt x="275" y="102"/>
                  </a:lnTo>
                  <a:lnTo>
                    <a:pt x="275" y="106"/>
                  </a:lnTo>
                  <a:lnTo>
                    <a:pt x="275" y="110"/>
                  </a:lnTo>
                  <a:lnTo>
                    <a:pt x="275" y="115"/>
                  </a:lnTo>
                  <a:lnTo>
                    <a:pt x="271" y="119"/>
                  </a:lnTo>
                  <a:lnTo>
                    <a:pt x="266" y="123"/>
                  </a:lnTo>
                  <a:lnTo>
                    <a:pt x="262" y="127"/>
                  </a:lnTo>
                  <a:lnTo>
                    <a:pt x="258" y="131"/>
                  </a:lnTo>
                  <a:lnTo>
                    <a:pt x="245" y="144"/>
                  </a:lnTo>
                  <a:lnTo>
                    <a:pt x="241" y="148"/>
                  </a:lnTo>
                  <a:lnTo>
                    <a:pt x="237" y="153"/>
                  </a:lnTo>
                  <a:lnTo>
                    <a:pt x="241" y="157"/>
                  </a:lnTo>
                  <a:lnTo>
                    <a:pt x="245" y="157"/>
                  </a:lnTo>
                  <a:lnTo>
                    <a:pt x="249" y="161"/>
                  </a:lnTo>
                  <a:lnTo>
                    <a:pt x="258" y="161"/>
                  </a:lnTo>
                  <a:lnTo>
                    <a:pt x="266" y="165"/>
                  </a:lnTo>
                  <a:lnTo>
                    <a:pt x="275" y="165"/>
                  </a:lnTo>
                  <a:lnTo>
                    <a:pt x="288" y="165"/>
                  </a:lnTo>
                  <a:lnTo>
                    <a:pt x="304" y="170"/>
                  </a:lnTo>
                  <a:lnTo>
                    <a:pt x="326" y="170"/>
                  </a:lnTo>
                  <a:lnTo>
                    <a:pt x="334" y="174"/>
                  </a:lnTo>
                  <a:lnTo>
                    <a:pt x="343" y="174"/>
                  </a:lnTo>
                  <a:lnTo>
                    <a:pt x="351" y="174"/>
                  </a:lnTo>
                  <a:lnTo>
                    <a:pt x="359" y="178"/>
                  </a:lnTo>
                  <a:lnTo>
                    <a:pt x="364" y="178"/>
                  </a:lnTo>
                  <a:lnTo>
                    <a:pt x="368" y="182"/>
                  </a:lnTo>
                  <a:lnTo>
                    <a:pt x="376" y="182"/>
                  </a:lnTo>
                  <a:lnTo>
                    <a:pt x="381" y="187"/>
                  </a:lnTo>
                  <a:lnTo>
                    <a:pt x="385" y="191"/>
                  </a:lnTo>
                  <a:lnTo>
                    <a:pt x="389" y="191"/>
                  </a:lnTo>
                  <a:lnTo>
                    <a:pt x="393" y="195"/>
                  </a:lnTo>
                  <a:lnTo>
                    <a:pt x="393" y="199"/>
                  </a:lnTo>
                  <a:lnTo>
                    <a:pt x="389" y="199"/>
                  </a:lnTo>
                  <a:lnTo>
                    <a:pt x="389" y="195"/>
                  </a:lnTo>
                  <a:lnTo>
                    <a:pt x="381" y="195"/>
                  </a:lnTo>
                  <a:lnTo>
                    <a:pt x="359" y="191"/>
                  </a:lnTo>
                  <a:lnTo>
                    <a:pt x="347" y="187"/>
                  </a:lnTo>
                  <a:lnTo>
                    <a:pt x="334" y="187"/>
                  </a:lnTo>
                  <a:lnTo>
                    <a:pt x="326" y="187"/>
                  </a:lnTo>
                  <a:lnTo>
                    <a:pt x="317" y="182"/>
                  </a:lnTo>
                  <a:lnTo>
                    <a:pt x="288" y="182"/>
                  </a:lnTo>
                  <a:lnTo>
                    <a:pt x="283" y="182"/>
                  </a:lnTo>
                  <a:lnTo>
                    <a:pt x="279" y="182"/>
                  </a:lnTo>
                  <a:lnTo>
                    <a:pt x="275" y="182"/>
                  </a:lnTo>
                  <a:lnTo>
                    <a:pt x="271" y="182"/>
                  </a:lnTo>
                  <a:lnTo>
                    <a:pt x="266" y="187"/>
                  </a:lnTo>
                  <a:lnTo>
                    <a:pt x="262" y="187"/>
                  </a:lnTo>
                  <a:lnTo>
                    <a:pt x="258" y="191"/>
                  </a:lnTo>
                  <a:lnTo>
                    <a:pt x="254" y="199"/>
                  </a:lnTo>
                  <a:lnTo>
                    <a:pt x="249" y="203"/>
                  </a:lnTo>
                  <a:lnTo>
                    <a:pt x="249" y="208"/>
                  </a:lnTo>
                  <a:lnTo>
                    <a:pt x="245" y="216"/>
                  </a:lnTo>
                  <a:lnTo>
                    <a:pt x="241" y="225"/>
                  </a:lnTo>
                  <a:lnTo>
                    <a:pt x="237" y="233"/>
                  </a:lnTo>
                  <a:lnTo>
                    <a:pt x="237" y="237"/>
                  </a:lnTo>
                  <a:lnTo>
                    <a:pt x="232" y="250"/>
                  </a:lnTo>
                  <a:lnTo>
                    <a:pt x="232" y="254"/>
                  </a:lnTo>
                  <a:lnTo>
                    <a:pt x="232" y="258"/>
                  </a:lnTo>
                  <a:lnTo>
                    <a:pt x="232" y="263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80"/>
                  </a:lnTo>
                  <a:lnTo>
                    <a:pt x="237" y="284"/>
                  </a:lnTo>
                  <a:lnTo>
                    <a:pt x="237" y="288"/>
                  </a:lnTo>
                  <a:lnTo>
                    <a:pt x="237" y="292"/>
                  </a:lnTo>
                  <a:lnTo>
                    <a:pt x="241" y="292"/>
                  </a:lnTo>
                  <a:lnTo>
                    <a:pt x="241" y="297"/>
                  </a:lnTo>
                  <a:lnTo>
                    <a:pt x="245" y="297"/>
                  </a:lnTo>
                  <a:lnTo>
                    <a:pt x="249" y="301"/>
                  </a:lnTo>
                  <a:lnTo>
                    <a:pt x="254" y="305"/>
                  </a:lnTo>
                  <a:lnTo>
                    <a:pt x="258" y="309"/>
                  </a:lnTo>
                  <a:lnTo>
                    <a:pt x="275" y="322"/>
                  </a:lnTo>
                  <a:lnTo>
                    <a:pt x="288" y="330"/>
                  </a:lnTo>
                  <a:lnTo>
                    <a:pt x="292" y="335"/>
                  </a:lnTo>
                  <a:lnTo>
                    <a:pt x="300" y="339"/>
                  </a:lnTo>
                  <a:lnTo>
                    <a:pt x="304" y="343"/>
                  </a:lnTo>
                  <a:lnTo>
                    <a:pt x="309" y="352"/>
                  </a:lnTo>
                  <a:lnTo>
                    <a:pt x="313" y="356"/>
                  </a:lnTo>
                  <a:lnTo>
                    <a:pt x="313" y="360"/>
                  </a:lnTo>
                  <a:lnTo>
                    <a:pt x="313" y="364"/>
                  </a:lnTo>
                  <a:lnTo>
                    <a:pt x="317" y="364"/>
                  </a:lnTo>
                  <a:lnTo>
                    <a:pt x="313" y="369"/>
                  </a:lnTo>
                  <a:lnTo>
                    <a:pt x="313" y="373"/>
                  </a:lnTo>
                  <a:lnTo>
                    <a:pt x="309" y="373"/>
                  </a:lnTo>
                  <a:lnTo>
                    <a:pt x="304" y="377"/>
                  </a:lnTo>
                  <a:lnTo>
                    <a:pt x="300" y="377"/>
                  </a:lnTo>
                  <a:lnTo>
                    <a:pt x="292" y="377"/>
                  </a:lnTo>
                  <a:lnTo>
                    <a:pt x="266" y="386"/>
                  </a:lnTo>
                  <a:lnTo>
                    <a:pt x="258" y="390"/>
                  </a:lnTo>
                  <a:lnTo>
                    <a:pt x="249" y="390"/>
                  </a:lnTo>
                  <a:lnTo>
                    <a:pt x="245" y="394"/>
                  </a:lnTo>
                  <a:lnTo>
                    <a:pt x="241" y="394"/>
                  </a:lnTo>
                  <a:lnTo>
                    <a:pt x="237" y="398"/>
                  </a:lnTo>
                  <a:lnTo>
                    <a:pt x="232" y="398"/>
                  </a:lnTo>
                  <a:lnTo>
                    <a:pt x="224" y="407"/>
                  </a:lnTo>
                  <a:lnTo>
                    <a:pt x="224" y="411"/>
                  </a:lnTo>
                  <a:lnTo>
                    <a:pt x="220" y="411"/>
                  </a:lnTo>
                  <a:lnTo>
                    <a:pt x="216" y="415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4" y="424"/>
                  </a:lnTo>
                  <a:lnTo>
                    <a:pt x="190" y="428"/>
                  </a:lnTo>
                  <a:lnTo>
                    <a:pt x="190" y="432"/>
                  </a:lnTo>
                  <a:lnTo>
                    <a:pt x="186" y="436"/>
                  </a:lnTo>
                  <a:lnTo>
                    <a:pt x="186" y="441"/>
                  </a:lnTo>
                  <a:lnTo>
                    <a:pt x="182" y="445"/>
                  </a:lnTo>
                  <a:lnTo>
                    <a:pt x="177" y="462"/>
                  </a:lnTo>
                  <a:lnTo>
                    <a:pt x="173" y="466"/>
                  </a:lnTo>
                  <a:lnTo>
                    <a:pt x="173" y="470"/>
                  </a:lnTo>
                  <a:lnTo>
                    <a:pt x="169" y="474"/>
                  </a:lnTo>
                  <a:lnTo>
                    <a:pt x="165" y="474"/>
                  </a:lnTo>
                  <a:lnTo>
                    <a:pt x="160" y="474"/>
                  </a:lnTo>
                  <a:lnTo>
                    <a:pt x="156" y="474"/>
                  </a:lnTo>
                  <a:lnTo>
                    <a:pt x="152" y="474"/>
                  </a:lnTo>
                  <a:lnTo>
                    <a:pt x="148" y="474"/>
                  </a:lnTo>
                  <a:lnTo>
                    <a:pt x="139" y="470"/>
                  </a:lnTo>
                  <a:lnTo>
                    <a:pt x="131" y="466"/>
                  </a:lnTo>
                  <a:lnTo>
                    <a:pt x="118" y="462"/>
                  </a:lnTo>
                  <a:lnTo>
                    <a:pt x="105" y="457"/>
                  </a:lnTo>
                  <a:lnTo>
                    <a:pt x="97" y="453"/>
                  </a:lnTo>
                  <a:lnTo>
                    <a:pt x="84" y="445"/>
                  </a:lnTo>
                  <a:lnTo>
                    <a:pt x="76" y="441"/>
                  </a:lnTo>
                  <a:lnTo>
                    <a:pt x="67" y="436"/>
                  </a:lnTo>
                  <a:lnTo>
                    <a:pt x="63" y="432"/>
                  </a:lnTo>
                  <a:lnTo>
                    <a:pt x="55" y="424"/>
                  </a:lnTo>
                  <a:lnTo>
                    <a:pt x="50" y="419"/>
                  </a:lnTo>
                  <a:lnTo>
                    <a:pt x="46" y="415"/>
                  </a:lnTo>
                  <a:lnTo>
                    <a:pt x="42" y="411"/>
                  </a:lnTo>
                  <a:lnTo>
                    <a:pt x="38" y="407"/>
                  </a:lnTo>
                  <a:lnTo>
                    <a:pt x="33" y="402"/>
                  </a:lnTo>
                  <a:lnTo>
                    <a:pt x="33" y="398"/>
                  </a:lnTo>
                  <a:lnTo>
                    <a:pt x="33" y="394"/>
                  </a:lnTo>
                  <a:lnTo>
                    <a:pt x="33" y="390"/>
                  </a:lnTo>
                  <a:lnTo>
                    <a:pt x="33" y="381"/>
                  </a:lnTo>
                  <a:lnTo>
                    <a:pt x="33" y="377"/>
                  </a:lnTo>
                  <a:lnTo>
                    <a:pt x="33" y="373"/>
                  </a:lnTo>
                  <a:lnTo>
                    <a:pt x="33" y="364"/>
                  </a:lnTo>
                  <a:lnTo>
                    <a:pt x="29" y="360"/>
                  </a:lnTo>
                  <a:lnTo>
                    <a:pt x="25" y="356"/>
                  </a:lnTo>
                  <a:lnTo>
                    <a:pt x="17" y="343"/>
                  </a:lnTo>
                  <a:lnTo>
                    <a:pt x="8" y="330"/>
                  </a:lnTo>
                  <a:lnTo>
                    <a:pt x="4" y="326"/>
                  </a:lnTo>
                  <a:lnTo>
                    <a:pt x="0" y="318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1" name="Freeform 57"/>
            <p:cNvSpPr>
              <a:spLocks/>
            </p:cNvSpPr>
            <p:nvPr/>
          </p:nvSpPr>
          <p:spPr bwMode="auto">
            <a:xfrm>
              <a:off x="2577009" y="1578461"/>
              <a:ext cx="479759" cy="326405"/>
            </a:xfrm>
            <a:custGeom>
              <a:avLst/>
              <a:gdLst>
                <a:gd name="T0" fmla="*/ 55 w 1515"/>
                <a:gd name="T1" fmla="*/ 729 h 1029"/>
                <a:gd name="T2" fmla="*/ 97 w 1515"/>
                <a:gd name="T3" fmla="*/ 678 h 1029"/>
                <a:gd name="T4" fmla="*/ 131 w 1515"/>
                <a:gd name="T5" fmla="*/ 635 h 1029"/>
                <a:gd name="T6" fmla="*/ 93 w 1515"/>
                <a:gd name="T7" fmla="*/ 614 h 1029"/>
                <a:gd name="T8" fmla="*/ 143 w 1515"/>
                <a:gd name="T9" fmla="*/ 589 h 1029"/>
                <a:gd name="T10" fmla="*/ 169 w 1515"/>
                <a:gd name="T11" fmla="*/ 534 h 1029"/>
                <a:gd name="T12" fmla="*/ 182 w 1515"/>
                <a:gd name="T13" fmla="*/ 462 h 1029"/>
                <a:gd name="T14" fmla="*/ 245 w 1515"/>
                <a:gd name="T15" fmla="*/ 419 h 1029"/>
                <a:gd name="T16" fmla="*/ 254 w 1515"/>
                <a:gd name="T17" fmla="*/ 369 h 1029"/>
                <a:gd name="T18" fmla="*/ 292 w 1515"/>
                <a:gd name="T19" fmla="*/ 331 h 1029"/>
                <a:gd name="T20" fmla="*/ 393 w 1515"/>
                <a:gd name="T21" fmla="*/ 326 h 1029"/>
                <a:gd name="T22" fmla="*/ 436 w 1515"/>
                <a:gd name="T23" fmla="*/ 335 h 1029"/>
                <a:gd name="T24" fmla="*/ 495 w 1515"/>
                <a:gd name="T25" fmla="*/ 254 h 1029"/>
                <a:gd name="T26" fmla="*/ 567 w 1515"/>
                <a:gd name="T27" fmla="*/ 195 h 1029"/>
                <a:gd name="T28" fmla="*/ 601 w 1515"/>
                <a:gd name="T29" fmla="*/ 136 h 1029"/>
                <a:gd name="T30" fmla="*/ 571 w 1515"/>
                <a:gd name="T31" fmla="*/ 72 h 1029"/>
                <a:gd name="T32" fmla="*/ 605 w 1515"/>
                <a:gd name="T33" fmla="*/ 51 h 1029"/>
                <a:gd name="T34" fmla="*/ 664 w 1515"/>
                <a:gd name="T35" fmla="*/ 17 h 1029"/>
                <a:gd name="T36" fmla="*/ 711 w 1515"/>
                <a:gd name="T37" fmla="*/ 5 h 1029"/>
                <a:gd name="T38" fmla="*/ 753 w 1515"/>
                <a:gd name="T39" fmla="*/ 34 h 1029"/>
                <a:gd name="T40" fmla="*/ 817 w 1515"/>
                <a:gd name="T41" fmla="*/ 60 h 1029"/>
                <a:gd name="T42" fmla="*/ 876 w 1515"/>
                <a:gd name="T43" fmla="*/ 102 h 1029"/>
                <a:gd name="T44" fmla="*/ 990 w 1515"/>
                <a:gd name="T45" fmla="*/ 98 h 1029"/>
                <a:gd name="T46" fmla="*/ 1032 w 1515"/>
                <a:gd name="T47" fmla="*/ 89 h 1029"/>
                <a:gd name="T48" fmla="*/ 1003 w 1515"/>
                <a:gd name="T49" fmla="*/ 132 h 1029"/>
                <a:gd name="T50" fmla="*/ 1003 w 1515"/>
                <a:gd name="T51" fmla="*/ 178 h 1029"/>
                <a:gd name="T52" fmla="*/ 1062 w 1515"/>
                <a:gd name="T53" fmla="*/ 199 h 1029"/>
                <a:gd name="T54" fmla="*/ 1134 w 1515"/>
                <a:gd name="T55" fmla="*/ 280 h 1029"/>
                <a:gd name="T56" fmla="*/ 1176 w 1515"/>
                <a:gd name="T57" fmla="*/ 322 h 1029"/>
                <a:gd name="T58" fmla="*/ 1265 w 1515"/>
                <a:gd name="T59" fmla="*/ 326 h 1029"/>
                <a:gd name="T60" fmla="*/ 1308 w 1515"/>
                <a:gd name="T61" fmla="*/ 343 h 1029"/>
                <a:gd name="T62" fmla="*/ 1303 w 1515"/>
                <a:gd name="T63" fmla="*/ 398 h 1029"/>
                <a:gd name="T64" fmla="*/ 1240 w 1515"/>
                <a:gd name="T65" fmla="*/ 470 h 1029"/>
                <a:gd name="T66" fmla="*/ 1265 w 1515"/>
                <a:gd name="T67" fmla="*/ 504 h 1029"/>
                <a:gd name="T68" fmla="*/ 1367 w 1515"/>
                <a:gd name="T69" fmla="*/ 500 h 1029"/>
                <a:gd name="T70" fmla="*/ 1430 w 1515"/>
                <a:gd name="T71" fmla="*/ 500 h 1029"/>
                <a:gd name="T72" fmla="*/ 1481 w 1515"/>
                <a:gd name="T73" fmla="*/ 508 h 1029"/>
                <a:gd name="T74" fmla="*/ 1498 w 1515"/>
                <a:gd name="T75" fmla="*/ 551 h 1029"/>
                <a:gd name="T76" fmla="*/ 1507 w 1515"/>
                <a:gd name="T77" fmla="*/ 606 h 1029"/>
                <a:gd name="T78" fmla="*/ 1498 w 1515"/>
                <a:gd name="T79" fmla="*/ 678 h 1029"/>
                <a:gd name="T80" fmla="*/ 1426 w 1515"/>
                <a:gd name="T81" fmla="*/ 707 h 1029"/>
                <a:gd name="T82" fmla="*/ 1325 w 1515"/>
                <a:gd name="T83" fmla="*/ 724 h 1029"/>
                <a:gd name="T84" fmla="*/ 1265 w 1515"/>
                <a:gd name="T85" fmla="*/ 754 h 1029"/>
                <a:gd name="T86" fmla="*/ 1189 w 1515"/>
                <a:gd name="T87" fmla="*/ 775 h 1029"/>
                <a:gd name="T88" fmla="*/ 1100 w 1515"/>
                <a:gd name="T89" fmla="*/ 826 h 1029"/>
                <a:gd name="T90" fmla="*/ 1037 w 1515"/>
                <a:gd name="T91" fmla="*/ 843 h 1029"/>
                <a:gd name="T92" fmla="*/ 965 w 1515"/>
                <a:gd name="T93" fmla="*/ 877 h 1029"/>
                <a:gd name="T94" fmla="*/ 842 w 1515"/>
                <a:gd name="T95" fmla="*/ 881 h 1029"/>
                <a:gd name="T96" fmla="*/ 787 w 1515"/>
                <a:gd name="T97" fmla="*/ 885 h 1029"/>
                <a:gd name="T98" fmla="*/ 728 w 1515"/>
                <a:gd name="T99" fmla="*/ 902 h 1029"/>
                <a:gd name="T100" fmla="*/ 601 w 1515"/>
                <a:gd name="T101" fmla="*/ 860 h 1029"/>
                <a:gd name="T102" fmla="*/ 554 w 1515"/>
                <a:gd name="T103" fmla="*/ 864 h 1029"/>
                <a:gd name="T104" fmla="*/ 478 w 1515"/>
                <a:gd name="T105" fmla="*/ 906 h 1029"/>
                <a:gd name="T106" fmla="*/ 402 w 1515"/>
                <a:gd name="T107" fmla="*/ 974 h 1029"/>
                <a:gd name="T108" fmla="*/ 334 w 1515"/>
                <a:gd name="T109" fmla="*/ 1025 h 1029"/>
                <a:gd name="T110" fmla="*/ 275 w 1515"/>
                <a:gd name="T111" fmla="*/ 1021 h 1029"/>
                <a:gd name="T112" fmla="*/ 215 w 1515"/>
                <a:gd name="T113" fmla="*/ 949 h 1029"/>
                <a:gd name="T114" fmla="*/ 148 w 1515"/>
                <a:gd name="T115" fmla="*/ 889 h 1029"/>
                <a:gd name="T116" fmla="*/ 80 w 1515"/>
                <a:gd name="T117" fmla="*/ 801 h 1029"/>
                <a:gd name="T118" fmla="*/ 29 w 1515"/>
                <a:gd name="T119" fmla="*/ 817 h 1029"/>
                <a:gd name="T120" fmla="*/ 0 w 1515"/>
                <a:gd name="T121" fmla="*/ 767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5" h="1029">
                  <a:moveTo>
                    <a:pt x="0" y="762"/>
                  </a:moveTo>
                  <a:lnTo>
                    <a:pt x="8" y="758"/>
                  </a:lnTo>
                  <a:lnTo>
                    <a:pt x="16" y="754"/>
                  </a:lnTo>
                  <a:lnTo>
                    <a:pt x="25" y="750"/>
                  </a:lnTo>
                  <a:lnTo>
                    <a:pt x="29" y="750"/>
                  </a:lnTo>
                  <a:lnTo>
                    <a:pt x="38" y="741"/>
                  </a:lnTo>
                  <a:lnTo>
                    <a:pt x="42" y="741"/>
                  </a:lnTo>
                  <a:lnTo>
                    <a:pt x="46" y="737"/>
                  </a:lnTo>
                  <a:lnTo>
                    <a:pt x="50" y="733"/>
                  </a:lnTo>
                  <a:lnTo>
                    <a:pt x="55" y="729"/>
                  </a:lnTo>
                  <a:lnTo>
                    <a:pt x="59" y="724"/>
                  </a:lnTo>
                  <a:lnTo>
                    <a:pt x="63" y="720"/>
                  </a:lnTo>
                  <a:lnTo>
                    <a:pt x="67" y="716"/>
                  </a:lnTo>
                  <a:lnTo>
                    <a:pt x="72" y="712"/>
                  </a:lnTo>
                  <a:lnTo>
                    <a:pt x="72" y="707"/>
                  </a:lnTo>
                  <a:lnTo>
                    <a:pt x="84" y="690"/>
                  </a:lnTo>
                  <a:lnTo>
                    <a:pt x="84" y="686"/>
                  </a:lnTo>
                  <a:lnTo>
                    <a:pt x="88" y="686"/>
                  </a:lnTo>
                  <a:lnTo>
                    <a:pt x="93" y="682"/>
                  </a:lnTo>
                  <a:lnTo>
                    <a:pt x="97" y="678"/>
                  </a:lnTo>
                  <a:lnTo>
                    <a:pt x="101" y="674"/>
                  </a:lnTo>
                  <a:lnTo>
                    <a:pt x="105" y="674"/>
                  </a:lnTo>
                  <a:lnTo>
                    <a:pt x="118" y="665"/>
                  </a:lnTo>
                  <a:lnTo>
                    <a:pt x="127" y="661"/>
                  </a:lnTo>
                  <a:lnTo>
                    <a:pt x="131" y="657"/>
                  </a:lnTo>
                  <a:lnTo>
                    <a:pt x="135" y="652"/>
                  </a:lnTo>
                  <a:lnTo>
                    <a:pt x="135" y="648"/>
                  </a:lnTo>
                  <a:lnTo>
                    <a:pt x="135" y="644"/>
                  </a:lnTo>
                  <a:lnTo>
                    <a:pt x="135" y="640"/>
                  </a:lnTo>
                  <a:lnTo>
                    <a:pt x="131" y="635"/>
                  </a:lnTo>
                  <a:lnTo>
                    <a:pt x="131" y="631"/>
                  </a:lnTo>
                  <a:lnTo>
                    <a:pt x="127" y="631"/>
                  </a:lnTo>
                  <a:lnTo>
                    <a:pt x="127" y="627"/>
                  </a:lnTo>
                  <a:lnTo>
                    <a:pt x="122" y="627"/>
                  </a:lnTo>
                  <a:lnTo>
                    <a:pt x="118" y="623"/>
                  </a:lnTo>
                  <a:lnTo>
                    <a:pt x="110" y="623"/>
                  </a:lnTo>
                  <a:lnTo>
                    <a:pt x="105" y="623"/>
                  </a:lnTo>
                  <a:lnTo>
                    <a:pt x="101" y="618"/>
                  </a:lnTo>
                  <a:lnTo>
                    <a:pt x="97" y="618"/>
                  </a:lnTo>
                  <a:lnTo>
                    <a:pt x="93" y="614"/>
                  </a:lnTo>
                  <a:lnTo>
                    <a:pt x="80" y="610"/>
                  </a:lnTo>
                  <a:lnTo>
                    <a:pt x="67" y="602"/>
                  </a:lnTo>
                  <a:lnTo>
                    <a:pt x="67" y="597"/>
                  </a:lnTo>
                  <a:lnTo>
                    <a:pt x="72" y="597"/>
                  </a:lnTo>
                  <a:lnTo>
                    <a:pt x="76" y="593"/>
                  </a:lnTo>
                  <a:lnTo>
                    <a:pt x="84" y="593"/>
                  </a:lnTo>
                  <a:lnTo>
                    <a:pt x="93" y="593"/>
                  </a:lnTo>
                  <a:lnTo>
                    <a:pt x="101" y="589"/>
                  </a:lnTo>
                  <a:lnTo>
                    <a:pt x="135" y="589"/>
                  </a:lnTo>
                  <a:lnTo>
                    <a:pt x="143" y="589"/>
                  </a:lnTo>
                  <a:lnTo>
                    <a:pt x="148" y="589"/>
                  </a:lnTo>
                  <a:lnTo>
                    <a:pt x="152" y="585"/>
                  </a:lnTo>
                  <a:lnTo>
                    <a:pt x="156" y="585"/>
                  </a:lnTo>
                  <a:lnTo>
                    <a:pt x="160" y="580"/>
                  </a:lnTo>
                  <a:lnTo>
                    <a:pt x="165" y="576"/>
                  </a:lnTo>
                  <a:lnTo>
                    <a:pt x="169" y="568"/>
                  </a:lnTo>
                  <a:lnTo>
                    <a:pt x="169" y="563"/>
                  </a:lnTo>
                  <a:lnTo>
                    <a:pt x="169" y="555"/>
                  </a:lnTo>
                  <a:lnTo>
                    <a:pt x="169" y="542"/>
                  </a:lnTo>
                  <a:lnTo>
                    <a:pt x="169" y="534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73" y="500"/>
                  </a:lnTo>
                  <a:lnTo>
                    <a:pt x="173" y="496"/>
                  </a:lnTo>
                  <a:lnTo>
                    <a:pt x="173" y="487"/>
                  </a:lnTo>
                  <a:lnTo>
                    <a:pt x="173" y="479"/>
                  </a:lnTo>
                  <a:lnTo>
                    <a:pt x="177" y="475"/>
                  </a:lnTo>
                  <a:lnTo>
                    <a:pt x="177" y="470"/>
                  </a:lnTo>
                  <a:lnTo>
                    <a:pt x="177" y="466"/>
                  </a:lnTo>
                  <a:lnTo>
                    <a:pt x="182" y="462"/>
                  </a:lnTo>
                  <a:lnTo>
                    <a:pt x="190" y="458"/>
                  </a:lnTo>
                  <a:lnTo>
                    <a:pt x="194" y="453"/>
                  </a:lnTo>
                  <a:lnTo>
                    <a:pt x="199" y="449"/>
                  </a:lnTo>
                  <a:lnTo>
                    <a:pt x="207" y="445"/>
                  </a:lnTo>
                  <a:lnTo>
                    <a:pt x="215" y="441"/>
                  </a:lnTo>
                  <a:lnTo>
                    <a:pt x="228" y="436"/>
                  </a:lnTo>
                  <a:lnTo>
                    <a:pt x="237" y="432"/>
                  </a:lnTo>
                  <a:lnTo>
                    <a:pt x="241" y="428"/>
                  </a:lnTo>
                  <a:lnTo>
                    <a:pt x="245" y="424"/>
                  </a:lnTo>
                  <a:lnTo>
                    <a:pt x="245" y="419"/>
                  </a:lnTo>
                  <a:lnTo>
                    <a:pt x="249" y="415"/>
                  </a:lnTo>
                  <a:lnTo>
                    <a:pt x="249" y="411"/>
                  </a:lnTo>
                  <a:lnTo>
                    <a:pt x="249" y="403"/>
                  </a:lnTo>
                  <a:lnTo>
                    <a:pt x="254" y="398"/>
                  </a:lnTo>
                  <a:lnTo>
                    <a:pt x="254" y="394"/>
                  </a:lnTo>
                  <a:lnTo>
                    <a:pt x="254" y="390"/>
                  </a:lnTo>
                  <a:lnTo>
                    <a:pt x="254" y="386"/>
                  </a:lnTo>
                  <a:lnTo>
                    <a:pt x="254" y="377"/>
                  </a:lnTo>
                  <a:lnTo>
                    <a:pt x="254" y="373"/>
                  </a:lnTo>
                  <a:lnTo>
                    <a:pt x="254" y="369"/>
                  </a:lnTo>
                  <a:lnTo>
                    <a:pt x="254" y="364"/>
                  </a:lnTo>
                  <a:lnTo>
                    <a:pt x="258" y="360"/>
                  </a:lnTo>
                  <a:lnTo>
                    <a:pt x="266" y="348"/>
                  </a:lnTo>
                  <a:lnTo>
                    <a:pt x="270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83" y="331"/>
                  </a:lnTo>
                  <a:lnTo>
                    <a:pt x="287" y="331"/>
                  </a:lnTo>
                  <a:lnTo>
                    <a:pt x="292" y="331"/>
                  </a:lnTo>
                  <a:lnTo>
                    <a:pt x="300" y="326"/>
                  </a:lnTo>
                  <a:lnTo>
                    <a:pt x="309" y="326"/>
                  </a:lnTo>
                  <a:lnTo>
                    <a:pt x="317" y="326"/>
                  </a:lnTo>
                  <a:lnTo>
                    <a:pt x="334" y="322"/>
                  </a:lnTo>
                  <a:lnTo>
                    <a:pt x="351" y="322"/>
                  </a:lnTo>
                  <a:lnTo>
                    <a:pt x="364" y="322"/>
                  </a:lnTo>
                  <a:lnTo>
                    <a:pt x="372" y="322"/>
                  </a:lnTo>
                  <a:lnTo>
                    <a:pt x="381" y="322"/>
                  </a:lnTo>
                  <a:lnTo>
                    <a:pt x="385" y="322"/>
                  </a:lnTo>
                  <a:lnTo>
                    <a:pt x="393" y="326"/>
                  </a:lnTo>
                  <a:lnTo>
                    <a:pt x="397" y="326"/>
                  </a:lnTo>
                  <a:lnTo>
                    <a:pt x="402" y="326"/>
                  </a:lnTo>
                  <a:lnTo>
                    <a:pt x="402" y="331"/>
                  </a:lnTo>
                  <a:lnTo>
                    <a:pt x="410" y="335"/>
                  </a:lnTo>
                  <a:lnTo>
                    <a:pt x="414" y="335"/>
                  </a:lnTo>
                  <a:lnTo>
                    <a:pt x="419" y="339"/>
                  </a:lnTo>
                  <a:lnTo>
                    <a:pt x="423" y="339"/>
                  </a:lnTo>
                  <a:lnTo>
                    <a:pt x="427" y="339"/>
                  </a:lnTo>
                  <a:lnTo>
                    <a:pt x="431" y="335"/>
                  </a:lnTo>
                  <a:lnTo>
                    <a:pt x="436" y="335"/>
                  </a:lnTo>
                  <a:lnTo>
                    <a:pt x="440" y="331"/>
                  </a:lnTo>
                  <a:lnTo>
                    <a:pt x="444" y="326"/>
                  </a:lnTo>
                  <a:lnTo>
                    <a:pt x="448" y="318"/>
                  </a:lnTo>
                  <a:lnTo>
                    <a:pt x="461" y="301"/>
                  </a:lnTo>
                  <a:lnTo>
                    <a:pt x="461" y="297"/>
                  </a:lnTo>
                  <a:lnTo>
                    <a:pt x="465" y="288"/>
                  </a:lnTo>
                  <a:lnTo>
                    <a:pt x="469" y="284"/>
                  </a:lnTo>
                  <a:lnTo>
                    <a:pt x="478" y="276"/>
                  </a:lnTo>
                  <a:lnTo>
                    <a:pt x="482" y="271"/>
                  </a:lnTo>
                  <a:lnTo>
                    <a:pt x="495" y="254"/>
                  </a:lnTo>
                  <a:lnTo>
                    <a:pt x="499" y="250"/>
                  </a:lnTo>
                  <a:lnTo>
                    <a:pt x="503" y="246"/>
                  </a:lnTo>
                  <a:lnTo>
                    <a:pt x="508" y="246"/>
                  </a:lnTo>
                  <a:lnTo>
                    <a:pt x="516" y="242"/>
                  </a:lnTo>
                  <a:lnTo>
                    <a:pt x="520" y="237"/>
                  </a:lnTo>
                  <a:lnTo>
                    <a:pt x="524" y="233"/>
                  </a:lnTo>
                  <a:lnTo>
                    <a:pt x="529" y="229"/>
                  </a:lnTo>
                  <a:lnTo>
                    <a:pt x="541" y="216"/>
                  </a:lnTo>
                  <a:lnTo>
                    <a:pt x="554" y="208"/>
                  </a:lnTo>
                  <a:lnTo>
                    <a:pt x="567" y="195"/>
                  </a:lnTo>
                  <a:lnTo>
                    <a:pt x="571" y="187"/>
                  </a:lnTo>
                  <a:lnTo>
                    <a:pt x="575" y="182"/>
                  </a:lnTo>
                  <a:lnTo>
                    <a:pt x="584" y="174"/>
                  </a:lnTo>
                  <a:lnTo>
                    <a:pt x="588" y="170"/>
                  </a:lnTo>
                  <a:lnTo>
                    <a:pt x="592" y="161"/>
                  </a:lnTo>
                  <a:lnTo>
                    <a:pt x="596" y="157"/>
                  </a:lnTo>
                  <a:lnTo>
                    <a:pt x="601" y="149"/>
                  </a:lnTo>
                  <a:lnTo>
                    <a:pt x="601" y="144"/>
                  </a:lnTo>
                  <a:lnTo>
                    <a:pt x="601" y="140"/>
                  </a:lnTo>
                  <a:lnTo>
                    <a:pt x="601" y="136"/>
                  </a:lnTo>
                  <a:lnTo>
                    <a:pt x="601" y="132"/>
                  </a:lnTo>
                  <a:lnTo>
                    <a:pt x="596" y="127"/>
                  </a:lnTo>
                  <a:lnTo>
                    <a:pt x="596" y="123"/>
                  </a:lnTo>
                  <a:lnTo>
                    <a:pt x="592" y="115"/>
                  </a:lnTo>
                  <a:lnTo>
                    <a:pt x="580" y="98"/>
                  </a:lnTo>
                  <a:lnTo>
                    <a:pt x="575" y="89"/>
                  </a:lnTo>
                  <a:lnTo>
                    <a:pt x="571" y="85"/>
                  </a:lnTo>
                  <a:lnTo>
                    <a:pt x="571" y="81"/>
                  </a:lnTo>
                  <a:lnTo>
                    <a:pt x="571" y="77"/>
                  </a:lnTo>
                  <a:lnTo>
                    <a:pt x="571" y="72"/>
                  </a:lnTo>
                  <a:lnTo>
                    <a:pt x="571" y="68"/>
                  </a:lnTo>
                  <a:lnTo>
                    <a:pt x="575" y="64"/>
                  </a:lnTo>
                  <a:lnTo>
                    <a:pt x="580" y="60"/>
                  </a:lnTo>
                  <a:lnTo>
                    <a:pt x="580" y="55"/>
                  </a:lnTo>
                  <a:lnTo>
                    <a:pt x="584" y="55"/>
                  </a:lnTo>
                  <a:lnTo>
                    <a:pt x="588" y="51"/>
                  </a:lnTo>
                  <a:lnTo>
                    <a:pt x="592" y="51"/>
                  </a:lnTo>
                  <a:lnTo>
                    <a:pt x="596" y="51"/>
                  </a:lnTo>
                  <a:lnTo>
                    <a:pt x="601" y="51"/>
                  </a:lnTo>
                  <a:lnTo>
                    <a:pt x="605" y="51"/>
                  </a:lnTo>
                  <a:lnTo>
                    <a:pt x="618" y="51"/>
                  </a:lnTo>
                  <a:lnTo>
                    <a:pt x="622" y="51"/>
                  </a:lnTo>
                  <a:lnTo>
                    <a:pt x="626" y="51"/>
                  </a:lnTo>
                  <a:lnTo>
                    <a:pt x="630" y="51"/>
                  </a:lnTo>
                  <a:lnTo>
                    <a:pt x="635" y="47"/>
                  </a:lnTo>
                  <a:lnTo>
                    <a:pt x="639" y="43"/>
                  </a:lnTo>
                  <a:lnTo>
                    <a:pt x="643" y="38"/>
                  </a:lnTo>
                  <a:lnTo>
                    <a:pt x="656" y="26"/>
                  </a:lnTo>
                  <a:lnTo>
                    <a:pt x="660" y="22"/>
                  </a:lnTo>
                  <a:lnTo>
                    <a:pt x="664" y="17"/>
                  </a:lnTo>
                  <a:lnTo>
                    <a:pt x="664" y="13"/>
                  </a:lnTo>
                  <a:lnTo>
                    <a:pt x="668" y="9"/>
                  </a:lnTo>
                  <a:lnTo>
                    <a:pt x="673" y="5"/>
                  </a:lnTo>
                  <a:lnTo>
                    <a:pt x="681" y="5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4" y="0"/>
                  </a:lnTo>
                  <a:lnTo>
                    <a:pt x="702" y="0"/>
                  </a:lnTo>
                  <a:lnTo>
                    <a:pt x="707" y="5"/>
                  </a:lnTo>
                  <a:lnTo>
                    <a:pt x="711" y="5"/>
                  </a:lnTo>
                  <a:lnTo>
                    <a:pt x="715" y="9"/>
                  </a:lnTo>
                  <a:lnTo>
                    <a:pt x="719" y="13"/>
                  </a:lnTo>
                  <a:lnTo>
                    <a:pt x="723" y="22"/>
                  </a:lnTo>
                  <a:lnTo>
                    <a:pt x="723" y="26"/>
                  </a:lnTo>
                  <a:lnTo>
                    <a:pt x="728" y="26"/>
                  </a:lnTo>
                  <a:lnTo>
                    <a:pt x="732" y="30"/>
                  </a:lnTo>
                  <a:lnTo>
                    <a:pt x="736" y="30"/>
                  </a:lnTo>
                  <a:lnTo>
                    <a:pt x="740" y="34"/>
                  </a:lnTo>
                  <a:lnTo>
                    <a:pt x="745" y="34"/>
                  </a:lnTo>
                  <a:lnTo>
                    <a:pt x="753" y="34"/>
                  </a:lnTo>
                  <a:lnTo>
                    <a:pt x="774" y="38"/>
                  </a:lnTo>
                  <a:lnTo>
                    <a:pt x="787" y="43"/>
                  </a:lnTo>
                  <a:lnTo>
                    <a:pt x="795" y="43"/>
                  </a:lnTo>
                  <a:lnTo>
                    <a:pt x="800" y="47"/>
                  </a:lnTo>
                  <a:lnTo>
                    <a:pt x="804" y="47"/>
                  </a:lnTo>
                  <a:lnTo>
                    <a:pt x="808" y="47"/>
                  </a:lnTo>
                  <a:lnTo>
                    <a:pt x="808" y="51"/>
                  </a:lnTo>
                  <a:lnTo>
                    <a:pt x="812" y="55"/>
                  </a:lnTo>
                  <a:lnTo>
                    <a:pt x="817" y="55"/>
                  </a:lnTo>
                  <a:lnTo>
                    <a:pt x="817" y="60"/>
                  </a:lnTo>
                  <a:lnTo>
                    <a:pt x="825" y="68"/>
                  </a:lnTo>
                  <a:lnTo>
                    <a:pt x="834" y="85"/>
                  </a:lnTo>
                  <a:lnTo>
                    <a:pt x="838" y="89"/>
                  </a:lnTo>
                  <a:lnTo>
                    <a:pt x="838" y="93"/>
                  </a:lnTo>
                  <a:lnTo>
                    <a:pt x="842" y="98"/>
                  </a:lnTo>
                  <a:lnTo>
                    <a:pt x="846" y="98"/>
                  </a:lnTo>
                  <a:lnTo>
                    <a:pt x="850" y="98"/>
                  </a:lnTo>
                  <a:lnTo>
                    <a:pt x="859" y="102"/>
                  </a:lnTo>
                  <a:lnTo>
                    <a:pt x="863" y="102"/>
                  </a:lnTo>
                  <a:lnTo>
                    <a:pt x="876" y="102"/>
                  </a:lnTo>
                  <a:lnTo>
                    <a:pt x="893" y="98"/>
                  </a:lnTo>
                  <a:lnTo>
                    <a:pt x="905" y="98"/>
                  </a:lnTo>
                  <a:lnTo>
                    <a:pt x="939" y="93"/>
                  </a:lnTo>
                  <a:lnTo>
                    <a:pt x="948" y="93"/>
                  </a:lnTo>
                  <a:lnTo>
                    <a:pt x="952" y="93"/>
                  </a:lnTo>
                  <a:lnTo>
                    <a:pt x="956" y="93"/>
                  </a:lnTo>
                  <a:lnTo>
                    <a:pt x="965" y="93"/>
                  </a:lnTo>
                  <a:lnTo>
                    <a:pt x="969" y="93"/>
                  </a:lnTo>
                  <a:lnTo>
                    <a:pt x="982" y="93"/>
                  </a:lnTo>
                  <a:lnTo>
                    <a:pt x="990" y="98"/>
                  </a:lnTo>
                  <a:lnTo>
                    <a:pt x="994" y="98"/>
                  </a:lnTo>
                  <a:lnTo>
                    <a:pt x="999" y="98"/>
                  </a:lnTo>
                  <a:lnTo>
                    <a:pt x="1003" y="98"/>
                  </a:lnTo>
                  <a:lnTo>
                    <a:pt x="1011" y="93"/>
                  </a:lnTo>
                  <a:lnTo>
                    <a:pt x="1016" y="93"/>
                  </a:lnTo>
                  <a:lnTo>
                    <a:pt x="1016" y="89"/>
                  </a:lnTo>
                  <a:lnTo>
                    <a:pt x="1020" y="89"/>
                  </a:lnTo>
                  <a:lnTo>
                    <a:pt x="1024" y="89"/>
                  </a:lnTo>
                  <a:lnTo>
                    <a:pt x="1028" y="89"/>
                  </a:lnTo>
                  <a:lnTo>
                    <a:pt x="1032" y="89"/>
                  </a:lnTo>
                  <a:lnTo>
                    <a:pt x="1037" y="89"/>
                  </a:lnTo>
                  <a:lnTo>
                    <a:pt x="1041" y="89"/>
                  </a:lnTo>
                  <a:lnTo>
                    <a:pt x="1041" y="93"/>
                  </a:lnTo>
                  <a:lnTo>
                    <a:pt x="1041" y="98"/>
                  </a:lnTo>
                  <a:lnTo>
                    <a:pt x="1037" y="102"/>
                  </a:lnTo>
                  <a:lnTo>
                    <a:pt x="1028" y="115"/>
                  </a:lnTo>
                  <a:lnTo>
                    <a:pt x="1024" y="119"/>
                  </a:lnTo>
                  <a:lnTo>
                    <a:pt x="1020" y="123"/>
                  </a:lnTo>
                  <a:lnTo>
                    <a:pt x="1016" y="127"/>
                  </a:lnTo>
                  <a:lnTo>
                    <a:pt x="1003" y="132"/>
                  </a:lnTo>
                  <a:lnTo>
                    <a:pt x="999" y="136"/>
                  </a:lnTo>
                  <a:lnTo>
                    <a:pt x="994" y="140"/>
                  </a:lnTo>
                  <a:lnTo>
                    <a:pt x="990" y="144"/>
                  </a:lnTo>
                  <a:lnTo>
                    <a:pt x="990" y="149"/>
                  </a:lnTo>
                  <a:lnTo>
                    <a:pt x="990" y="153"/>
                  </a:lnTo>
                  <a:lnTo>
                    <a:pt x="990" y="157"/>
                  </a:lnTo>
                  <a:lnTo>
                    <a:pt x="994" y="165"/>
                  </a:lnTo>
                  <a:lnTo>
                    <a:pt x="994" y="170"/>
                  </a:lnTo>
                  <a:lnTo>
                    <a:pt x="999" y="174"/>
                  </a:lnTo>
                  <a:lnTo>
                    <a:pt x="1003" y="178"/>
                  </a:lnTo>
                  <a:lnTo>
                    <a:pt x="1007" y="182"/>
                  </a:lnTo>
                  <a:lnTo>
                    <a:pt x="1011" y="187"/>
                  </a:lnTo>
                  <a:lnTo>
                    <a:pt x="1016" y="191"/>
                  </a:lnTo>
                  <a:lnTo>
                    <a:pt x="1024" y="191"/>
                  </a:lnTo>
                  <a:lnTo>
                    <a:pt x="1028" y="191"/>
                  </a:lnTo>
                  <a:lnTo>
                    <a:pt x="1041" y="191"/>
                  </a:lnTo>
                  <a:lnTo>
                    <a:pt x="1045" y="191"/>
                  </a:lnTo>
                  <a:lnTo>
                    <a:pt x="1049" y="195"/>
                  </a:lnTo>
                  <a:lnTo>
                    <a:pt x="1054" y="195"/>
                  </a:lnTo>
                  <a:lnTo>
                    <a:pt x="1062" y="199"/>
                  </a:lnTo>
                  <a:lnTo>
                    <a:pt x="1066" y="204"/>
                  </a:lnTo>
                  <a:lnTo>
                    <a:pt x="1071" y="208"/>
                  </a:lnTo>
                  <a:lnTo>
                    <a:pt x="1075" y="212"/>
                  </a:lnTo>
                  <a:lnTo>
                    <a:pt x="1088" y="229"/>
                  </a:lnTo>
                  <a:lnTo>
                    <a:pt x="1096" y="237"/>
                  </a:lnTo>
                  <a:lnTo>
                    <a:pt x="1104" y="250"/>
                  </a:lnTo>
                  <a:lnTo>
                    <a:pt x="1113" y="259"/>
                  </a:lnTo>
                  <a:lnTo>
                    <a:pt x="1126" y="271"/>
                  </a:lnTo>
                  <a:lnTo>
                    <a:pt x="1130" y="276"/>
                  </a:lnTo>
                  <a:lnTo>
                    <a:pt x="1134" y="280"/>
                  </a:lnTo>
                  <a:lnTo>
                    <a:pt x="1147" y="292"/>
                  </a:lnTo>
                  <a:lnTo>
                    <a:pt x="1147" y="297"/>
                  </a:lnTo>
                  <a:lnTo>
                    <a:pt x="1151" y="297"/>
                  </a:lnTo>
                  <a:lnTo>
                    <a:pt x="1151" y="301"/>
                  </a:lnTo>
                  <a:lnTo>
                    <a:pt x="1155" y="305"/>
                  </a:lnTo>
                  <a:lnTo>
                    <a:pt x="1155" y="309"/>
                  </a:lnTo>
                  <a:lnTo>
                    <a:pt x="1160" y="314"/>
                  </a:lnTo>
                  <a:lnTo>
                    <a:pt x="1164" y="318"/>
                  </a:lnTo>
                  <a:lnTo>
                    <a:pt x="1168" y="318"/>
                  </a:lnTo>
                  <a:lnTo>
                    <a:pt x="1176" y="322"/>
                  </a:lnTo>
                  <a:lnTo>
                    <a:pt x="1181" y="322"/>
                  </a:lnTo>
                  <a:lnTo>
                    <a:pt x="1185" y="322"/>
                  </a:lnTo>
                  <a:lnTo>
                    <a:pt x="1198" y="322"/>
                  </a:lnTo>
                  <a:lnTo>
                    <a:pt x="1206" y="326"/>
                  </a:lnTo>
                  <a:lnTo>
                    <a:pt x="1215" y="326"/>
                  </a:lnTo>
                  <a:lnTo>
                    <a:pt x="1227" y="326"/>
                  </a:lnTo>
                  <a:lnTo>
                    <a:pt x="1244" y="326"/>
                  </a:lnTo>
                  <a:lnTo>
                    <a:pt x="1253" y="326"/>
                  </a:lnTo>
                  <a:lnTo>
                    <a:pt x="1257" y="326"/>
                  </a:lnTo>
                  <a:lnTo>
                    <a:pt x="1265" y="326"/>
                  </a:lnTo>
                  <a:lnTo>
                    <a:pt x="1274" y="322"/>
                  </a:lnTo>
                  <a:lnTo>
                    <a:pt x="1278" y="322"/>
                  </a:lnTo>
                  <a:lnTo>
                    <a:pt x="1282" y="322"/>
                  </a:lnTo>
                  <a:lnTo>
                    <a:pt x="1287" y="322"/>
                  </a:lnTo>
                  <a:lnTo>
                    <a:pt x="1295" y="326"/>
                  </a:lnTo>
                  <a:lnTo>
                    <a:pt x="1299" y="331"/>
                  </a:lnTo>
                  <a:lnTo>
                    <a:pt x="1303" y="335"/>
                  </a:lnTo>
                  <a:lnTo>
                    <a:pt x="1303" y="339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12" y="356"/>
                  </a:lnTo>
                  <a:lnTo>
                    <a:pt x="1312" y="360"/>
                  </a:lnTo>
                  <a:lnTo>
                    <a:pt x="1312" y="369"/>
                  </a:lnTo>
                  <a:lnTo>
                    <a:pt x="1312" y="377"/>
                  </a:lnTo>
                  <a:lnTo>
                    <a:pt x="1308" y="381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3" y="398"/>
                  </a:lnTo>
                  <a:lnTo>
                    <a:pt x="1299" y="403"/>
                  </a:lnTo>
                  <a:lnTo>
                    <a:pt x="1295" y="411"/>
                  </a:lnTo>
                  <a:lnTo>
                    <a:pt x="1291" y="415"/>
                  </a:lnTo>
                  <a:lnTo>
                    <a:pt x="1287" y="419"/>
                  </a:lnTo>
                  <a:lnTo>
                    <a:pt x="1265" y="441"/>
                  </a:lnTo>
                  <a:lnTo>
                    <a:pt x="1253" y="453"/>
                  </a:lnTo>
                  <a:lnTo>
                    <a:pt x="1248" y="462"/>
                  </a:lnTo>
                  <a:lnTo>
                    <a:pt x="1244" y="466"/>
                  </a:lnTo>
                  <a:lnTo>
                    <a:pt x="1240" y="466"/>
                  </a:lnTo>
                  <a:lnTo>
                    <a:pt x="1240" y="470"/>
                  </a:lnTo>
                  <a:lnTo>
                    <a:pt x="1240" y="475"/>
                  </a:lnTo>
                  <a:lnTo>
                    <a:pt x="1236" y="479"/>
                  </a:lnTo>
                  <a:lnTo>
                    <a:pt x="1236" y="483"/>
                  </a:lnTo>
                  <a:lnTo>
                    <a:pt x="1236" y="487"/>
                  </a:lnTo>
                  <a:lnTo>
                    <a:pt x="1240" y="496"/>
                  </a:lnTo>
                  <a:lnTo>
                    <a:pt x="1244" y="500"/>
                  </a:lnTo>
                  <a:lnTo>
                    <a:pt x="1248" y="504"/>
                  </a:lnTo>
                  <a:lnTo>
                    <a:pt x="1253" y="504"/>
                  </a:lnTo>
                  <a:lnTo>
                    <a:pt x="1257" y="504"/>
                  </a:lnTo>
                  <a:lnTo>
                    <a:pt x="1265" y="504"/>
                  </a:lnTo>
                  <a:lnTo>
                    <a:pt x="1278" y="504"/>
                  </a:lnTo>
                  <a:lnTo>
                    <a:pt x="1287" y="500"/>
                  </a:lnTo>
                  <a:lnTo>
                    <a:pt x="1303" y="500"/>
                  </a:lnTo>
                  <a:lnTo>
                    <a:pt x="1316" y="500"/>
                  </a:lnTo>
                  <a:lnTo>
                    <a:pt x="1325" y="496"/>
                  </a:lnTo>
                  <a:lnTo>
                    <a:pt x="1333" y="496"/>
                  </a:lnTo>
                  <a:lnTo>
                    <a:pt x="1342" y="500"/>
                  </a:lnTo>
                  <a:lnTo>
                    <a:pt x="1354" y="500"/>
                  </a:lnTo>
                  <a:lnTo>
                    <a:pt x="1363" y="500"/>
                  </a:lnTo>
                  <a:lnTo>
                    <a:pt x="1367" y="500"/>
                  </a:lnTo>
                  <a:lnTo>
                    <a:pt x="1375" y="500"/>
                  </a:lnTo>
                  <a:lnTo>
                    <a:pt x="1384" y="500"/>
                  </a:lnTo>
                  <a:lnTo>
                    <a:pt x="1388" y="504"/>
                  </a:lnTo>
                  <a:lnTo>
                    <a:pt x="1397" y="504"/>
                  </a:lnTo>
                  <a:lnTo>
                    <a:pt x="1401" y="504"/>
                  </a:lnTo>
                  <a:lnTo>
                    <a:pt x="1405" y="504"/>
                  </a:lnTo>
                  <a:lnTo>
                    <a:pt x="1409" y="504"/>
                  </a:lnTo>
                  <a:lnTo>
                    <a:pt x="1418" y="504"/>
                  </a:lnTo>
                  <a:lnTo>
                    <a:pt x="1422" y="504"/>
                  </a:lnTo>
                  <a:lnTo>
                    <a:pt x="1430" y="500"/>
                  </a:lnTo>
                  <a:lnTo>
                    <a:pt x="1435" y="500"/>
                  </a:lnTo>
                  <a:lnTo>
                    <a:pt x="1439" y="500"/>
                  </a:lnTo>
                  <a:lnTo>
                    <a:pt x="1443" y="500"/>
                  </a:lnTo>
                  <a:lnTo>
                    <a:pt x="1452" y="500"/>
                  </a:lnTo>
                  <a:lnTo>
                    <a:pt x="1456" y="500"/>
                  </a:lnTo>
                  <a:lnTo>
                    <a:pt x="1464" y="500"/>
                  </a:lnTo>
                  <a:lnTo>
                    <a:pt x="1469" y="504"/>
                  </a:lnTo>
                  <a:lnTo>
                    <a:pt x="1473" y="504"/>
                  </a:lnTo>
                  <a:lnTo>
                    <a:pt x="1477" y="504"/>
                  </a:lnTo>
                  <a:lnTo>
                    <a:pt x="1481" y="508"/>
                  </a:lnTo>
                  <a:lnTo>
                    <a:pt x="1485" y="508"/>
                  </a:lnTo>
                  <a:lnTo>
                    <a:pt x="1490" y="513"/>
                  </a:lnTo>
                  <a:lnTo>
                    <a:pt x="1498" y="517"/>
                  </a:lnTo>
                  <a:lnTo>
                    <a:pt x="1502" y="521"/>
                  </a:lnTo>
                  <a:lnTo>
                    <a:pt x="1502" y="525"/>
                  </a:lnTo>
                  <a:lnTo>
                    <a:pt x="1507" y="530"/>
                  </a:lnTo>
                  <a:lnTo>
                    <a:pt x="1507" y="534"/>
                  </a:lnTo>
                  <a:lnTo>
                    <a:pt x="1502" y="538"/>
                  </a:lnTo>
                  <a:lnTo>
                    <a:pt x="1498" y="547"/>
                  </a:lnTo>
                  <a:lnTo>
                    <a:pt x="1498" y="551"/>
                  </a:lnTo>
                  <a:lnTo>
                    <a:pt x="1494" y="555"/>
                  </a:lnTo>
                  <a:lnTo>
                    <a:pt x="1494" y="559"/>
                  </a:lnTo>
                  <a:lnTo>
                    <a:pt x="1494" y="568"/>
                  </a:lnTo>
                  <a:lnTo>
                    <a:pt x="1494" y="572"/>
                  </a:lnTo>
                  <a:lnTo>
                    <a:pt x="1494" y="576"/>
                  </a:lnTo>
                  <a:lnTo>
                    <a:pt x="1494" y="580"/>
                  </a:lnTo>
                  <a:lnTo>
                    <a:pt x="1498" y="585"/>
                  </a:lnTo>
                  <a:lnTo>
                    <a:pt x="1498" y="589"/>
                  </a:lnTo>
                  <a:lnTo>
                    <a:pt x="1502" y="597"/>
                  </a:lnTo>
                  <a:lnTo>
                    <a:pt x="1507" y="606"/>
                  </a:lnTo>
                  <a:lnTo>
                    <a:pt x="1507" y="614"/>
                  </a:lnTo>
                  <a:lnTo>
                    <a:pt x="1511" y="623"/>
                  </a:lnTo>
                  <a:lnTo>
                    <a:pt x="1511" y="631"/>
                  </a:lnTo>
                  <a:lnTo>
                    <a:pt x="1515" y="644"/>
                  </a:lnTo>
                  <a:lnTo>
                    <a:pt x="1515" y="657"/>
                  </a:lnTo>
                  <a:lnTo>
                    <a:pt x="1515" y="665"/>
                  </a:lnTo>
                  <a:lnTo>
                    <a:pt x="1515" y="669"/>
                  </a:lnTo>
                  <a:lnTo>
                    <a:pt x="1507" y="674"/>
                  </a:lnTo>
                  <a:lnTo>
                    <a:pt x="1502" y="674"/>
                  </a:lnTo>
                  <a:lnTo>
                    <a:pt x="1498" y="678"/>
                  </a:lnTo>
                  <a:lnTo>
                    <a:pt x="1490" y="682"/>
                  </a:lnTo>
                  <a:lnTo>
                    <a:pt x="1469" y="695"/>
                  </a:lnTo>
                  <a:lnTo>
                    <a:pt x="1460" y="699"/>
                  </a:lnTo>
                  <a:lnTo>
                    <a:pt x="1452" y="703"/>
                  </a:lnTo>
                  <a:lnTo>
                    <a:pt x="1447" y="703"/>
                  </a:lnTo>
                  <a:lnTo>
                    <a:pt x="1447" y="707"/>
                  </a:lnTo>
                  <a:lnTo>
                    <a:pt x="1443" y="707"/>
                  </a:lnTo>
                  <a:lnTo>
                    <a:pt x="1439" y="707"/>
                  </a:lnTo>
                  <a:lnTo>
                    <a:pt x="1430" y="707"/>
                  </a:lnTo>
                  <a:lnTo>
                    <a:pt x="1426" y="707"/>
                  </a:lnTo>
                  <a:lnTo>
                    <a:pt x="1409" y="712"/>
                  </a:lnTo>
                  <a:lnTo>
                    <a:pt x="1405" y="712"/>
                  </a:lnTo>
                  <a:lnTo>
                    <a:pt x="1397" y="712"/>
                  </a:lnTo>
                  <a:lnTo>
                    <a:pt x="1388" y="712"/>
                  </a:lnTo>
                  <a:lnTo>
                    <a:pt x="1367" y="720"/>
                  </a:lnTo>
                  <a:lnTo>
                    <a:pt x="1358" y="720"/>
                  </a:lnTo>
                  <a:lnTo>
                    <a:pt x="1354" y="720"/>
                  </a:lnTo>
                  <a:lnTo>
                    <a:pt x="1346" y="724"/>
                  </a:lnTo>
                  <a:lnTo>
                    <a:pt x="1329" y="724"/>
                  </a:lnTo>
                  <a:lnTo>
                    <a:pt x="1325" y="724"/>
                  </a:lnTo>
                  <a:lnTo>
                    <a:pt x="1316" y="729"/>
                  </a:lnTo>
                  <a:lnTo>
                    <a:pt x="1312" y="729"/>
                  </a:lnTo>
                  <a:lnTo>
                    <a:pt x="1308" y="733"/>
                  </a:lnTo>
                  <a:lnTo>
                    <a:pt x="1291" y="741"/>
                  </a:lnTo>
                  <a:lnTo>
                    <a:pt x="1291" y="745"/>
                  </a:lnTo>
                  <a:lnTo>
                    <a:pt x="1287" y="745"/>
                  </a:lnTo>
                  <a:lnTo>
                    <a:pt x="1282" y="750"/>
                  </a:lnTo>
                  <a:lnTo>
                    <a:pt x="1278" y="750"/>
                  </a:lnTo>
                  <a:lnTo>
                    <a:pt x="1270" y="750"/>
                  </a:lnTo>
                  <a:lnTo>
                    <a:pt x="1265" y="754"/>
                  </a:lnTo>
                  <a:lnTo>
                    <a:pt x="1248" y="754"/>
                  </a:lnTo>
                  <a:lnTo>
                    <a:pt x="1236" y="758"/>
                  </a:lnTo>
                  <a:lnTo>
                    <a:pt x="1227" y="758"/>
                  </a:lnTo>
                  <a:lnTo>
                    <a:pt x="1223" y="758"/>
                  </a:lnTo>
                  <a:lnTo>
                    <a:pt x="1215" y="762"/>
                  </a:lnTo>
                  <a:lnTo>
                    <a:pt x="1210" y="762"/>
                  </a:lnTo>
                  <a:lnTo>
                    <a:pt x="1206" y="767"/>
                  </a:lnTo>
                  <a:lnTo>
                    <a:pt x="1202" y="767"/>
                  </a:lnTo>
                  <a:lnTo>
                    <a:pt x="1198" y="771"/>
                  </a:lnTo>
                  <a:lnTo>
                    <a:pt x="1189" y="775"/>
                  </a:lnTo>
                  <a:lnTo>
                    <a:pt x="1176" y="792"/>
                  </a:lnTo>
                  <a:lnTo>
                    <a:pt x="1172" y="796"/>
                  </a:lnTo>
                  <a:lnTo>
                    <a:pt x="1168" y="796"/>
                  </a:lnTo>
                  <a:lnTo>
                    <a:pt x="1164" y="801"/>
                  </a:lnTo>
                  <a:lnTo>
                    <a:pt x="1155" y="805"/>
                  </a:lnTo>
                  <a:lnTo>
                    <a:pt x="1151" y="805"/>
                  </a:lnTo>
                  <a:lnTo>
                    <a:pt x="1147" y="809"/>
                  </a:lnTo>
                  <a:lnTo>
                    <a:pt x="1134" y="813"/>
                  </a:lnTo>
                  <a:lnTo>
                    <a:pt x="1113" y="822"/>
                  </a:lnTo>
                  <a:lnTo>
                    <a:pt x="1100" y="826"/>
                  </a:lnTo>
                  <a:lnTo>
                    <a:pt x="1092" y="826"/>
                  </a:lnTo>
                  <a:lnTo>
                    <a:pt x="1083" y="830"/>
                  </a:lnTo>
                  <a:lnTo>
                    <a:pt x="1071" y="830"/>
                  </a:lnTo>
                  <a:lnTo>
                    <a:pt x="1066" y="834"/>
                  </a:lnTo>
                  <a:lnTo>
                    <a:pt x="1062" y="834"/>
                  </a:lnTo>
                  <a:lnTo>
                    <a:pt x="1054" y="834"/>
                  </a:lnTo>
                  <a:lnTo>
                    <a:pt x="1049" y="839"/>
                  </a:lnTo>
                  <a:lnTo>
                    <a:pt x="1045" y="839"/>
                  </a:lnTo>
                  <a:lnTo>
                    <a:pt x="1041" y="843"/>
                  </a:lnTo>
                  <a:lnTo>
                    <a:pt x="1037" y="843"/>
                  </a:lnTo>
                  <a:lnTo>
                    <a:pt x="1020" y="856"/>
                  </a:lnTo>
                  <a:lnTo>
                    <a:pt x="1016" y="860"/>
                  </a:lnTo>
                  <a:lnTo>
                    <a:pt x="1007" y="864"/>
                  </a:lnTo>
                  <a:lnTo>
                    <a:pt x="1003" y="864"/>
                  </a:lnTo>
                  <a:lnTo>
                    <a:pt x="994" y="868"/>
                  </a:lnTo>
                  <a:lnTo>
                    <a:pt x="986" y="873"/>
                  </a:lnTo>
                  <a:lnTo>
                    <a:pt x="982" y="873"/>
                  </a:lnTo>
                  <a:lnTo>
                    <a:pt x="977" y="873"/>
                  </a:lnTo>
                  <a:lnTo>
                    <a:pt x="969" y="877"/>
                  </a:lnTo>
                  <a:lnTo>
                    <a:pt x="965" y="877"/>
                  </a:lnTo>
                  <a:lnTo>
                    <a:pt x="948" y="877"/>
                  </a:lnTo>
                  <a:lnTo>
                    <a:pt x="939" y="877"/>
                  </a:lnTo>
                  <a:lnTo>
                    <a:pt x="914" y="881"/>
                  </a:lnTo>
                  <a:lnTo>
                    <a:pt x="901" y="881"/>
                  </a:lnTo>
                  <a:lnTo>
                    <a:pt x="889" y="885"/>
                  </a:lnTo>
                  <a:lnTo>
                    <a:pt x="876" y="885"/>
                  </a:lnTo>
                  <a:lnTo>
                    <a:pt x="867" y="885"/>
                  </a:lnTo>
                  <a:lnTo>
                    <a:pt x="855" y="885"/>
                  </a:lnTo>
                  <a:lnTo>
                    <a:pt x="846" y="881"/>
                  </a:lnTo>
                  <a:lnTo>
                    <a:pt x="842" y="881"/>
                  </a:lnTo>
                  <a:lnTo>
                    <a:pt x="838" y="881"/>
                  </a:lnTo>
                  <a:lnTo>
                    <a:pt x="829" y="881"/>
                  </a:lnTo>
                  <a:lnTo>
                    <a:pt x="825" y="881"/>
                  </a:lnTo>
                  <a:lnTo>
                    <a:pt x="821" y="877"/>
                  </a:lnTo>
                  <a:lnTo>
                    <a:pt x="812" y="877"/>
                  </a:lnTo>
                  <a:lnTo>
                    <a:pt x="808" y="881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1"/>
                  </a:lnTo>
                  <a:lnTo>
                    <a:pt x="787" y="885"/>
                  </a:lnTo>
                  <a:lnTo>
                    <a:pt x="778" y="885"/>
                  </a:lnTo>
                  <a:lnTo>
                    <a:pt x="774" y="889"/>
                  </a:lnTo>
                  <a:lnTo>
                    <a:pt x="757" y="898"/>
                  </a:lnTo>
                  <a:lnTo>
                    <a:pt x="753" y="898"/>
                  </a:lnTo>
                  <a:lnTo>
                    <a:pt x="749" y="902"/>
                  </a:lnTo>
                  <a:lnTo>
                    <a:pt x="745" y="902"/>
                  </a:lnTo>
                  <a:lnTo>
                    <a:pt x="740" y="902"/>
                  </a:lnTo>
                  <a:lnTo>
                    <a:pt x="736" y="902"/>
                  </a:lnTo>
                  <a:lnTo>
                    <a:pt x="732" y="902"/>
                  </a:lnTo>
                  <a:lnTo>
                    <a:pt x="728" y="902"/>
                  </a:lnTo>
                  <a:lnTo>
                    <a:pt x="719" y="902"/>
                  </a:lnTo>
                  <a:lnTo>
                    <a:pt x="715" y="902"/>
                  </a:lnTo>
                  <a:lnTo>
                    <a:pt x="707" y="902"/>
                  </a:lnTo>
                  <a:lnTo>
                    <a:pt x="702" y="898"/>
                  </a:lnTo>
                  <a:lnTo>
                    <a:pt x="694" y="898"/>
                  </a:lnTo>
                  <a:lnTo>
                    <a:pt x="673" y="889"/>
                  </a:lnTo>
                  <a:lnTo>
                    <a:pt x="656" y="881"/>
                  </a:lnTo>
                  <a:lnTo>
                    <a:pt x="647" y="881"/>
                  </a:lnTo>
                  <a:lnTo>
                    <a:pt x="613" y="864"/>
                  </a:lnTo>
                  <a:lnTo>
                    <a:pt x="601" y="860"/>
                  </a:lnTo>
                  <a:lnTo>
                    <a:pt x="596" y="856"/>
                  </a:lnTo>
                  <a:lnTo>
                    <a:pt x="588" y="856"/>
                  </a:lnTo>
                  <a:lnTo>
                    <a:pt x="584" y="856"/>
                  </a:lnTo>
                  <a:lnTo>
                    <a:pt x="580" y="856"/>
                  </a:lnTo>
                  <a:lnTo>
                    <a:pt x="575" y="856"/>
                  </a:lnTo>
                  <a:lnTo>
                    <a:pt x="571" y="856"/>
                  </a:lnTo>
                  <a:lnTo>
                    <a:pt x="567" y="856"/>
                  </a:lnTo>
                  <a:lnTo>
                    <a:pt x="563" y="860"/>
                  </a:lnTo>
                  <a:lnTo>
                    <a:pt x="558" y="860"/>
                  </a:lnTo>
                  <a:lnTo>
                    <a:pt x="554" y="864"/>
                  </a:lnTo>
                  <a:lnTo>
                    <a:pt x="550" y="868"/>
                  </a:lnTo>
                  <a:lnTo>
                    <a:pt x="541" y="873"/>
                  </a:lnTo>
                  <a:lnTo>
                    <a:pt x="537" y="877"/>
                  </a:lnTo>
                  <a:lnTo>
                    <a:pt x="533" y="881"/>
                  </a:lnTo>
                  <a:lnTo>
                    <a:pt x="529" y="885"/>
                  </a:lnTo>
                  <a:lnTo>
                    <a:pt x="524" y="885"/>
                  </a:lnTo>
                  <a:lnTo>
                    <a:pt x="516" y="889"/>
                  </a:lnTo>
                  <a:lnTo>
                    <a:pt x="491" y="898"/>
                  </a:lnTo>
                  <a:lnTo>
                    <a:pt x="486" y="902"/>
                  </a:lnTo>
                  <a:lnTo>
                    <a:pt x="478" y="906"/>
                  </a:lnTo>
                  <a:lnTo>
                    <a:pt x="474" y="911"/>
                  </a:lnTo>
                  <a:lnTo>
                    <a:pt x="465" y="915"/>
                  </a:lnTo>
                  <a:lnTo>
                    <a:pt x="461" y="919"/>
                  </a:lnTo>
                  <a:lnTo>
                    <a:pt x="457" y="919"/>
                  </a:lnTo>
                  <a:lnTo>
                    <a:pt x="453" y="928"/>
                  </a:lnTo>
                  <a:lnTo>
                    <a:pt x="427" y="949"/>
                  </a:lnTo>
                  <a:lnTo>
                    <a:pt x="423" y="953"/>
                  </a:lnTo>
                  <a:lnTo>
                    <a:pt x="410" y="966"/>
                  </a:lnTo>
                  <a:lnTo>
                    <a:pt x="406" y="970"/>
                  </a:lnTo>
                  <a:lnTo>
                    <a:pt x="402" y="974"/>
                  </a:lnTo>
                  <a:lnTo>
                    <a:pt x="397" y="978"/>
                  </a:lnTo>
                  <a:lnTo>
                    <a:pt x="385" y="995"/>
                  </a:lnTo>
                  <a:lnTo>
                    <a:pt x="381" y="1000"/>
                  </a:lnTo>
                  <a:lnTo>
                    <a:pt x="376" y="1004"/>
                  </a:lnTo>
                  <a:lnTo>
                    <a:pt x="372" y="1008"/>
                  </a:lnTo>
                  <a:lnTo>
                    <a:pt x="368" y="1008"/>
                  </a:lnTo>
                  <a:lnTo>
                    <a:pt x="364" y="1012"/>
                  </a:lnTo>
                  <a:lnTo>
                    <a:pt x="347" y="1021"/>
                  </a:lnTo>
                  <a:lnTo>
                    <a:pt x="342" y="1021"/>
                  </a:lnTo>
                  <a:lnTo>
                    <a:pt x="334" y="1025"/>
                  </a:lnTo>
                  <a:lnTo>
                    <a:pt x="330" y="1025"/>
                  </a:lnTo>
                  <a:lnTo>
                    <a:pt x="326" y="1029"/>
                  </a:lnTo>
                  <a:lnTo>
                    <a:pt x="321" y="1029"/>
                  </a:lnTo>
                  <a:lnTo>
                    <a:pt x="313" y="1029"/>
                  </a:lnTo>
                  <a:lnTo>
                    <a:pt x="309" y="1029"/>
                  </a:lnTo>
                  <a:lnTo>
                    <a:pt x="304" y="1025"/>
                  </a:lnTo>
                  <a:lnTo>
                    <a:pt x="292" y="1025"/>
                  </a:lnTo>
                  <a:lnTo>
                    <a:pt x="287" y="1025"/>
                  </a:lnTo>
                  <a:lnTo>
                    <a:pt x="283" y="1021"/>
                  </a:lnTo>
                  <a:lnTo>
                    <a:pt x="275" y="1021"/>
                  </a:lnTo>
                  <a:lnTo>
                    <a:pt x="275" y="1016"/>
                  </a:lnTo>
                  <a:lnTo>
                    <a:pt x="266" y="1012"/>
                  </a:lnTo>
                  <a:lnTo>
                    <a:pt x="262" y="1008"/>
                  </a:lnTo>
                  <a:lnTo>
                    <a:pt x="258" y="1004"/>
                  </a:lnTo>
                  <a:lnTo>
                    <a:pt x="241" y="978"/>
                  </a:lnTo>
                  <a:lnTo>
                    <a:pt x="237" y="970"/>
                  </a:lnTo>
                  <a:lnTo>
                    <a:pt x="228" y="961"/>
                  </a:lnTo>
                  <a:lnTo>
                    <a:pt x="224" y="957"/>
                  </a:lnTo>
                  <a:lnTo>
                    <a:pt x="220" y="953"/>
                  </a:lnTo>
                  <a:lnTo>
                    <a:pt x="215" y="949"/>
                  </a:lnTo>
                  <a:lnTo>
                    <a:pt x="207" y="944"/>
                  </a:lnTo>
                  <a:lnTo>
                    <a:pt x="203" y="936"/>
                  </a:lnTo>
                  <a:lnTo>
                    <a:pt x="186" y="923"/>
                  </a:lnTo>
                  <a:lnTo>
                    <a:pt x="182" y="919"/>
                  </a:lnTo>
                  <a:lnTo>
                    <a:pt x="177" y="919"/>
                  </a:lnTo>
                  <a:lnTo>
                    <a:pt x="169" y="911"/>
                  </a:lnTo>
                  <a:lnTo>
                    <a:pt x="160" y="902"/>
                  </a:lnTo>
                  <a:lnTo>
                    <a:pt x="156" y="898"/>
                  </a:lnTo>
                  <a:lnTo>
                    <a:pt x="152" y="894"/>
                  </a:lnTo>
                  <a:lnTo>
                    <a:pt x="148" y="889"/>
                  </a:lnTo>
                  <a:lnTo>
                    <a:pt x="143" y="881"/>
                  </a:lnTo>
                  <a:lnTo>
                    <a:pt x="135" y="868"/>
                  </a:lnTo>
                  <a:lnTo>
                    <a:pt x="118" y="847"/>
                  </a:lnTo>
                  <a:lnTo>
                    <a:pt x="110" y="834"/>
                  </a:lnTo>
                  <a:lnTo>
                    <a:pt x="101" y="826"/>
                  </a:lnTo>
                  <a:lnTo>
                    <a:pt x="97" y="822"/>
                  </a:lnTo>
                  <a:lnTo>
                    <a:pt x="93" y="813"/>
                  </a:lnTo>
                  <a:lnTo>
                    <a:pt x="88" y="809"/>
                  </a:lnTo>
                  <a:lnTo>
                    <a:pt x="84" y="805"/>
                  </a:lnTo>
                  <a:lnTo>
                    <a:pt x="80" y="801"/>
                  </a:lnTo>
                  <a:lnTo>
                    <a:pt x="72" y="796"/>
                  </a:lnTo>
                  <a:lnTo>
                    <a:pt x="67" y="796"/>
                  </a:lnTo>
                  <a:lnTo>
                    <a:pt x="63" y="796"/>
                  </a:lnTo>
                  <a:lnTo>
                    <a:pt x="59" y="796"/>
                  </a:lnTo>
                  <a:lnTo>
                    <a:pt x="50" y="796"/>
                  </a:lnTo>
                  <a:lnTo>
                    <a:pt x="50" y="801"/>
                  </a:lnTo>
                  <a:lnTo>
                    <a:pt x="46" y="801"/>
                  </a:lnTo>
                  <a:lnTo>
                    <a:pt x="42" y="805"/>
                  </a:lnTo>
                  <a:lnTo>
                    <a:pt x="33" y="813"/>
                  </a:lnTo>
                  <a:lnTo>
                    <a:pt x="29" y="817"/>
                  </a:lnTo>
                  <a:lnTo>
                    <a:pt x="25" y="817"/>
                  </a:lnTo>
                  <a:lnTo>
                    <a:pt x="21" y="822"/>
                  </a:lnTo>
                  <a:lnTo>
                    <a:pt x="16" y="822"/>
                  </a:lnTo>
                  <a:lnTo>
                    <a:pt x="12" y="817"/>
                  </a:lnTo>
                  <a:lnTo>
                    <a:pt x="12" y="809"/>
                  </a:lnTo>
                  <a:lnTo>
                    <a:pt x="8" y="792"/>
                  </a:lnTo>
                  <a:lnTo>
                    <a:pt x="8" y="784"/>
                  </a:lnTo>
                  <a:lnTo>
                    <a:pt x="4" y="775"/>
                  </a:lnTo>
                  <a:lnTo>
                    <a:pt x="4" y="771"/>
                  </a:lnTo>
                  <a:lnTo>
                    <a:pt x="0" y="767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2" name="Freeform 58"/>
            <p:cNvSpPr>
              <a:spLocks noEditPoints="1"/>
            </p:cNvSpPr>
            <p:nvPr/>
          </p:nvSpPr>
          <p:spPr bwMode="auto">
            <a:xfrm>
              <a:off x="1070201" y="3330072"/>
              <a:ext cx="474131" cy="758329"/>
            </a:xfrm>
            <a:custGeom>
              <a:avLst/>
              <a:gdLst>
                <a:gd name="T0" fmla="*/ 89 w 1495"/>
                <a:gd name="T1" fmla="*/ 1520 h 2392"/>
                <a:gd name="T2" fmla="*/ 166 w 1495"/>
                <a:gd name="T3" fmla="*/ 1351 h 2392"/>
                <a:gd name="T4" fmla="*/ 98 w 1495"/>
                <a:gd name="T5" fmla="*/ 1220 h 2392"/>
                <a:gd name="T6" fmla="*/ 55 w 1495"/>
                <a:gd name="T7" fmla="*/ 1101 h 2392"/>
                <a:gd name="T8" fmla="*/ 170 w 1495"/>
                <a:gd name="T9" fmla="*/ 987 h 2392"/>
                <a:gd name="T10" fmla="*/ 221 w 1495"/>
                <a:gd name="T11" fmla="*/ 796 h 2392"/>
                <a:gd name="T12" fmla="*/ 191 w 1495"/>
                <a:gd name="T13" fmla="*/ 661 h 2392"/>
                <a:gd name="T14" fmla="*/ 106 w 1495"/>
                <a:gd name="T15" fmla="*/ 521 h 2392"/>
                <a:gd name="T16" fmla="*/ 153 w 1495"/>
                <a:gd name="T17" fmla="*/ 470 h 2392"/>
                <a:gd name="T18" fmla="*/ 271 w 1495"/>
                <a:gd name="T19" fmla="*/ 407 h 2392"/>
                <a:gd name="T20" fmla="*/ 246 w 1495"/>
                <a:gd name="T21" fmla="*/ 309 h 2392"/>
                <a:gd name="T22" fmla="*/ 208 w 1495"/>
                <a:gd name="T23" fmla="*/ 199 h 2392"/>
                <a:gd name="T24" fmla="*/ 398 w 1495"/>
                <a:gd name="T25" fmla="*/ 132 h 2392"/>
                <a:gd name="T26" fmla="*/ 602 w 1495"/>
                <a:gd name="T27" fmla="*/ 68 h 2392"/>
                <a:gd name="T28" fmla="*/ 775 w 1495"/>
                <a:gd name="T29" fmla="*/ 0 h 2392"/>
                <a:gd name="T30" fmla="*/ 894 w 1495"/>
                <a:gd name="T31" fmla="*/ 9 h 2392"/>
                <a:gd name="T32" fmla="*/ 1190 w 1495"/>
                <a:gd name="T33" fmla="*/ 153 h 2392"/>
                <a:gd name="T34" fmla="*/ 1245 w 1495"/>
                <a:gd name="T35" fmla="*/ 259 h 2392"/>
                <a:gd name="T36" fmla="*/ 1351 w 1495"/>
                <a:gd name="T37" fmla="*/ 267 h 2392"/>
                <a:gd name="T38" fmla="*/ 1440 w 1495"/>
                <a:gd name="T39" fmla="*/ 360 h 2392"/>
                <a:gd name="T40" fmla="*/ 1491 w 1495"/>
                <a:gd name="T41" fmla="*/ 449 h 2392"/>
                <a:gd name="T42" fmla="*/ 1482 w 1495"/>
                <a:gd name="T43" fmla="*/ 534 h 2392"/>
                <a:gd name="T44" fmla="*/ 1368 w 1495"/>
                <a:gd name="T45" fmla="*/ 525 h 2392"/>
                <a:gd name="T46" fmla="*/ 1296 w 1495"/>
                <a:gd name="T47" fmla="*/ 568 h 2392"/>
                <a:gd name="T48" fmla="*/ 1372 w 1495"/>
                <a:gd name="T49" fmla="*/ 678 h 2392"/>
                <a:gd name="T50" fmla="*/ 1406 w 1495"/>
                <a:gd name="T51" fmla="*/ 813 h 2392"/>
                <a:gd name="T52" fmla="*/ 1410 w 1495"/>
                <a:gd name="T53" fmla="*/ 1012 h 2392"/>
                <a:gd name="T54" fmla="*/ 1304 w 1495"/>
                <a:gd name="T55" fmla="*/ 1038 h 2392"/>
                <a:gd name="T56" fmla="*/ 1287 w 1495"/>
                <a:gd name="T57" fmla="*/ 1160 h 2392"/>
                <a:gd name="T58" fmla="*/ 1330 w 1495"/>
                <a:gd name="T59" fmla="*/ 1292 h 2392"/>
                <a:gd name="T60" fmla="*/ 1266 w 1495"/>
                <a:gd name="T61" fmla="*/ 1326 h 2392"/>
                <a:gd name="T62" fmla="*/ 1296 w 1495"/>
                <a:gd name="T63" fmla="*/ 1414 h 2392"/>
                <a:gd name="T64" fmla="*/ 1198 w 1495"/>
                <a:gd name="T65" fmla="*/ 1550 h 2392"/>
                <a:gd name="T66" fmla="*/ 1266 w 1495"/>
                <a:gd name="T67" fmla="*/ 1567 h 2392"/>
                <a:gd name="T68" fmla="*/ 1275 w 1495"/>
                <a:gd name="T69" fmla="*/ 1664 h 2392"/>
                <a:gd name="T70" fmla="*/ 1173 w 1495"/>
                <a:gd name="T71" fmla="*/ 1753 h 2392"/>
                <a:gd name="T72" fmla="*/ 1186 w 1495"/>
                <a:gd name="T73" fmla="*/ 1711 h 2392"/>
                <a:gd name="T74" fmla="*/ 1122 w 1495"/>
                <a:gd name="T75" fmla="*/ 1635 h 2392"/>
                <a:gd name="T76" fmla="*/ 1008 w 1495"/>
                <a:gd name="T77" fmla="*/ 1626 h 2392"/>
                <a:gd name="T78" fmla="*/ 911 w 1495"/>
                <a:gd name="T79" fmla="*/ 1656 h 2392"/>
                <a:gd name="T80" fmla="*/ 809 w 1495"/>
                <a:gd name="T81" fmla="*/ 1740 h 2392"/>
                <a:gd name="T82" fmla="*/ 817 w 1495"/>
                <a:gd name="T83" fmla="*/ 1884 h 2392"/>
                <a:gd name="T84" fmla="*/ 813 w 1495"/>
                <a:gd name="T85" fmla="*/ 1994 h 2392"/>
                <a:gd name="T86" fmla="*/ 741 w 1495"/>
                <a:gd name="T87" fmla="*/ 2062 h 2392"/>
                <a:gd name="T88" fmla="*/ 754 w 1495"/>
                <a:gd name="T89" fmla="*/ 2151 h 2392"/>
                <a:gd name="T90" fmla="*/ 720 w 1495"/>
                <a:gd name="T91" fmla="*/ 2232 h 2392"/>
                <a:gd name="T92" fmla="*/ 775 w 1495"/>
                <a:gd name="T93" fmla="*/ 2346 h 2392"/>
                <a:gd name="T94" fmla="*/ 695 w 1495"/>
                <a:gd name="T95" fmla="*/ 2384 h 2392"/>
                <a:gd name="T96" fmla="*/ 623 w 1495"/>
                <a:gd name="T97" fmla="*/ 2295 h 2392"/>
                <a:gd name="T98" fmla="*/ 547 w 1495"/>
                <a:gd name="T99" fmla="*/ 2325 h 2392"/>
                <a:gd name="T100" fmla="*/ 466 w 1495"/>
                <a:gd name="T101" fmla="*/ 2388 h 2392"/>
                <a:gd name="T102" fmla="*/ 386 w 1495"/>
                <a:gd name="T103" fmla="*/ 2244 h 2392"/>
                <a:gd name="T104" fmla="*/ 242 w 1495"/>
                <a:gd name="T105" fmla="*/ 2138 h 2392"/>
                <a:gd name="T106" fmla="*/ 98 w 1495"/>
                <a:gd name="T107" fmla="*/ 2075 h 2392"/>
                <a:gd name="T108" fmla="*/ 17 w 1495"/>
                <a:gd name="T109" fmla="*/ 1935 h 2392"/>
                <a:gd name="T110" fmla="*/ 26 w 1495"/>
                <a:gd name="T111" fmla="*/ 1808 h 2392"/>
                <a:gd name="T112" fmla="*/ 614 w 1495"/>
                <a:gd name="T113" fmla="*/ 1152 h 2392"/>
                <a:gd name="T114" fmla="*/ 712 w 1495"/>
                <a:gd name="T115" fmla="*/ 1207 h 2392"/>
                <a:gd name="T116" fmla="*/ 809 w 1495"/>
                <a:gd name="T117" fmla="*/ 1266 h 2392"/>
                <a:gd name="T118" fmla="*/ 898 w 1495"/>
                <a:gd name="T119" fmla="*/ 1173 h 2392"/>
                <a:gd name="T120" fmla="*/ 826 w 1495"/>
                <a:gd name="T121" fmla="*/ 1067 h 2392"/>
                <a:gd name="T122" fmla="*/ 750 w 1495"/>
                <a:gd name="T123" fmla="*/ 1016 h 2392"/>
                <a:gd name="T124" fmla="*/ 657 w 1495"/>
                <a:gd name="T125" fmla="*/ 1072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392">
                  <a:moveTo>
                    <a:pt x="0" y="1660"/>
                  </a:moveTo>
                  <a:lnTo>
                    <a:pt x="0" y="1656"/>
                  </a:lnTo>
                  <a:lnTo>
                    <a:pt x="0" y="1652"/>
                  </a:lnTo>
                  <a:lnTo>
                    <a:pt x="5" y="1643"/>
                  </a:lnTo>
                  <a:lnTo>
                    <a:pt x="5" y="1635"/>
                  </a:lnTo>
                  <a:lnTo>
                    <a:pt x="9" y="1626"/>
                  </a:lnTo>
                  <a:lnTo>
                    <a:pt x="13" y="1618"/>
                  </a:lnTo>
                  <a:lnTo>
                    <a:pt x="17" y="1613"/>
                  </a:lnTo>
                  <a:lnTo>
                    <a:pt x="22" y="1605"/>
                  </a:lnTo>
                  <a:lnTo>
                    <a:pt x="26" y="1597"/>
                  </a:lnTo>
                  <a:lnTo>
                    <a:pt x="30" y="1588"/>
                  </a:lnTo>
                  <a:lnTo>
                    <a:pt x="39" y="1580"/>
                  </a:lnTo>
                  <a:lnTo>
                    <a:pt x="43" y="1575"/>
                  </a:lnTo>
                  <a:lnTo>
                    <a:pt x="51" y="1563"/>
                  </a:lnTo>
                  <a:lnTo>
                    <a:pt x="77" y="1537"/>
                  </a:lnTo>
                  <a:lnTo>
                    <a:pt x="85" y="1525"/>
                  </a:lnTo>
                  <a:lnTo>
                    <a:pt x="89" y="1520"/>
                  </a:lnTo>
                  <a:lnTo>
                    <a:pt x="98" y="1512"/>
                  </a:lnTo>
                  <a:lnTo>
                    <a:pt x="106" y="1499"/>
                  </a:lnTo>
                  <a:lnTo>
                    <a:pt x="115" y="1491"/>
                  </a:lnTo>
                  <a:lnTo>
                    <a:pt x="140" y="1453"/>
                  </a:lnTo>
                  <a:lnTo>
                    <a:pt x="144" y="1440"/>
                  </a:lnTo>
                  <a:lnTo>
                    <a:pt x="149" y="1436"/>
                  </a:lnTo>
                  <a:lnTo>
                    <a:pt x="153" y="1427"/>
                  </a:lnTo>
                  <a:lnTo>
                    <a:pt x="157" y="1423"/>
                  </a:lnTo>
                  <a:lnTo>
                    <a:pt x="157" y="1414"/>
                  </a:lnTo>
                  <a:lnTo>
                    <a:pt x="161" y="1406"/>
                  </a:lnTo>
                  <a:lnTo>
                    <a:pt x="161" y="1398"/>
                  </a:lnTo>
                  <a:lnTo>
                    <a:pt x="166" y="1389"/>
                  </a:lnTo>
                  <a:lnTo>
                    <a:pt x="166" y="1381"/>
                  </a:lnTo>
                  <a:lnTo>
                    <a:pt x="166" y="1376"/>
                  </a:lnTo>
                  <a:lnTo>
                    <a:pt x="166" y="1368"/>
                  </a:lnTo>
                  <a:lnTo>
                    <a:pt x="166" y="1359"/>
                  </a:lnTo>
                  <a:lnTo>
                    <a:pt x="166" y="1351"/>
                  </a:lnTo>
                  <a:lnTo>
                    <a:pt x="166" y="1342"/>
                  </a:lnTo>
                  <a:lnTo>
                    <a:pt x="161" y="1334"/>
                  </a:lnTo>
                  <a:lnTo>
                    <a:pt x="161" y="1330"/>
                  </a:lnTo>
                  <a:lnTo>
                    <a:pt x="161" y="1321"/>
                  </a:lnTo>
                  <a:lnTo>
                    <a:pt x="157" y="1313"/>
                  </a:lnTo>
                  <a:lnTo>
                    <a:pt x="153" y="1304"/>
                  </a:lnTo>
                  <a:lnTo>
                    <a:pt x="153" y="1300"/>
                  </a:lnTo>
                  <a:lnTo>
                    <a:pt x="149" y="1292"/>
                  </a:lnTo>
                  <a:lnTo>
                    <a:pt x="144" y="1283"/>
                  </a:lnTo>
                  <a:lnTo>
                    <a:pt x="140" y="1275"/>
                  </a:lnTo>
                  <a:lnTo>
                    <a:pt x="136" y="1271"/>
                  </a:lnTo>
                  <a:lnTo>
                    <a:pt x="132" y="1262"/>
                  </a:lnTo>
                  <a:lnTo>
                    <a:pt x="127" y="1258"/>
                  </a:lnTo>
                  <a:lnTo>
                    <a:pt x="123" y="1249"/>
                  </a:lnTo>
                  <a:lnTo>
                    <a:pt x="115" y="1241"/>
                  </a:lnTo>
                  <a:lnTo>
                    <a:pt x="106" y="1232"/>
                  </a:lnTo>
                  <a:lnTo>
                    <a:pt x="98" y="1220"/>
                  </a:lnTo>
                  <a:lnTo>
                    <a:pt x="81" y="1203"/>
                  </a:lnTo>
                  <a:lnTo>
                    <a:pt x="72" y="1194"/>
                  </a:lnTo>
                  <a:lnTo>
                    <a:pt x="68" y="1186"/>
                  </a:lnTo>
                  <a:lnTo>
                    <a:pt x="60" y="1182"/>
                  </a:lnTo>
                  <a:lnTo>
                    <a:pt x="60" y="1177"/>
                  </a:lnTo>
                  <a:lnTo>
                    <a:pt x="55" y="1169"/>
                  </a:lnTo>
                  <a:lnTo>
                    <a:pt x="51" y="1165"/>
                  </a:lnTo>
                  <a:lnTo>
                    <a:pt x="51" y="1156"/>
                  </a:lnTo>
                  <a:lnTo>
                    <a:pt x="47" y="1152"/>
                  </a:lnTo>
                  <a:lnTo>
                    <a:pt x="47" y="1144"/>
                  </a:lnTo>
                  <a:lnTo>
                    <a:pt x="47" y="1135"/>
                  </a:lnTo>
                  <a:lnTo>
                    <a:pt x="47" y="1127"/>
                  </a:lnTo>
                  <a:lnTo>
                    <a:pt x="47" y="1122"/>
                  </a:lnTo>
                  <a:lnTo>
                    <a:pt x="51" y="1118"/>
                  </a:lnTo>
                  <a:lnTo>
                    <a:pt x="51" y="1110"/>
                  </a:lnTo>
                  <a:lnTo>
                    <a:pt x="55" y="1105"/>
                  </a:lnTo>
                  <a:lnTo>
                    <a:pt x="55" y="1101"/>
                  </a:lnTo>
                  <a:lnTo>
                    <a:pt x="60" y="1093"/>
                  </a:lnTo>
                  <a:lnTo>
                    <a:pt x="64" y="1088"/>
                  </a:lnTo>
                  <a:lnTo>
                    <a:pt x="68" y="1080"/>
                  </a:lnTo>
                  <a:lnTo>
                    <a:pt x="77" y="1076"/>
                  </a:lnTo>
                  <a:lnTo>
                    <a:pt x="81" y="1072"/>
                  </a:lnTo>
                  <a:lnTo>
                    <a:pt x="85" y="1067"/>
                  </a:lnTo>
                  <a:lnTo>
                    <a:pt x="94" y="1063"/>
                  </a:lnTo>
                  <a:lnTo>
                    <a:pt x="119" y="1042"/>
                  </a:lnTo>
                  <a:lnTo>
                    <a:pt x="132" y="1033"/>
                  </a:lnTo>
                  <a:lnTo>
                    <a:pt x="136" y="1029"/>
                  </a:lnTo>
                  <a:lnTo>
                    <a:pt x="140" y="1025"/>
                  </a:lnTo>
                  <a:lnTo>
                    <a:pt x="144" y="1016"/>
                  </a:lnTo>
                  <a:lnTo>
                    <a:pt x="149" y="1012"/>
                  </a:lnTo>
                  <a:lnTo>
                    <a:pt x="157" y="1008"/>
                  </a:lnTo>
                  <a:lnTo>
                    <a:pt x="161" y="1000"/>
                  </a:lnTo>
                  <a:lnTo>
                    <a:pt x="166" y="995"/>
                  </a:lnTo>
                  <a:lnTo>
                    <a:pt x="170" y="987"/>
                  </a:lnTo>
                  <a:lnTo>
                    <a:pt x="174" y="978"/>
                  </a:lnTo>
                  <a:lnTo>
                    <a:pt x="178" y="974"/>
                  </a:lnTo>
                  <a:lnTo>
                    <a:pt x="182" y="970"/>
                  </a:lnTo>
                  <a:lnTo>
                    <a:pt x="182" y="961"/>
                  </a:lnTo>
                  <a:lnTo>
                    <a:pt x="187" y="957"/>
                  </a:lnTo>
                  <a:lnTo>
                    <a:pt x="191" y="949"/>
                  </a:lnTo>
                  <a:lnTo>
                    <a:pt x="191" y="945"/>
                  </a:lnTo>
                  <a:lnTo>
                    <a:pt x="195" y="932"/>
                  </a:lnTo>
                  <a:lnTo>
                    <a:pt x="199" y="923"/>
                  </a:lnTo>
                  <a:lnTo>
                    <a:pt x="204" y="911"/>
                  </a:lnTo>
                  <a:lnTo>
                    <a:pt x="204" y="898"/>
                  </a:lnTo>
                  <a:lnTo>
                    <a:pt x="208" y="889"/>
                  </a:lnTo>
                  <a:lnTo>
                    <a:pt x="208" y="873"/>
                  </a:lnTo>
                  <a:lnTo>
                    <a:pt x="212" y="860"/>
                  </a:lnTo>
                  <a:lnTo>
                    <a:pt x="212" y="847"/>
                  </a:lnTo>
                  <a:lnTo>
                    <a:pt x="216" y="809"/>
                  </a:lnTo>
                  <a:lnTo>
                    <a:pt x="221" y="796"/>
                  </a:lnTo>
                  <a:lnTo>
                    <a:pt x="221" y="788"/>
                  </a:lnTo>
                  <a:lnTo>
                    <a:pt x="225" y="779"/>
                  </a:lnTo>
                  <a:lnTo>
                    <a:pt x="225" y="771"/>
                  </a:lnTo>
                  <a:lnTo>
                    <a:pt x="229" y="758"/>
                  </a:lnTo>
                  <a:lnTo>
                    <a:pt x="229" y="750"/>
                  </a:lnTo>
                  <a:lnTo>
                    <a:pt x="233" y="741"/>
                  </a:lnTo>
                  <a:lnTo>
                    <a:pt x="233" y="737"/>
                  </a:lnTo>
                  <a:lnTo>
                    <a:pt x="233" y="733"/>
                  </a:lnTo>
                  <a:lnTo>
                    <a:pt x="233" y="724"/>
                  </a:lnTo>
                  <a:lnTo>
                    <a:pt x="233" y="720"/>
                  </a:lnTo>
                  <a:lnTo>
                    <a:pt x="229" y="712"/>
                  </a:lnTo>
                  <a:lnTo>
                    <a:pt x="225" y="707"/>
                  </a:lnTo>
                  <a:lnTo>
                    <a:pt x="225" y="699"/>
                  </a:lnTo>
                  <a:lnTo>
                    <a:pt x="221" y="695"/>
                  </a:lnTo>
                  <a:lnTo>
                    <a:pt x="216" y="690"/>
                  </a:lnTo>
                  <a:lnTo>
                    <a:pt x="208" y="678"/>
                  </a:lnTo>
                  <a:lnTo>
                    <a:pt x="191" y="661"/>
                  </a:lnTo>
                  <a:lnTo>
                    <a:pt x="187" y="657"/>
                  </a:lnTo>
                  <a:lnTo>
                    <a:pt x="182" y="648"/>
                  </a:lnTo>
                  <a:lnTo>
                    <a:pt x="178" y="644"/>
                  </a:lnTo>
                  <a:lnTo>
                    <a:pt x="174" y="635"/>
                  </a:lnTo>
                  <a:lnTo>
                    <a:pt x="170" y="631"/>
                  </a:lnTo>
                  <a:lnTo>
                    <a:pt x="166" y="623"/>
                  </a:lnTo>
                  <a:lnTo>
                    <a:pt x="166" y="619"/>
                  </a:lnTo>
                  <a:lnTo>
                    <a:pt x="153" y="589"/>
                  </a:lnTo>
                  <a:lnTo>
                    <a:pt x="149" y="580"/>
                  </a:lnTo>
                  <a:lnTo>
                    <a:pt x="144" y="572"/>
                  </a:lnTo>
                  <a:lnTo>
                    <a:pt x="140" y="563"/>
                  </a:lnTo>
                  <a:lnTo>
                    <a:pt x="136" y="559"/>
                  </a:lnTo>
                  <a:lnTo>
                    <a:pt x="132" y="551"/>
                  </a:lnTo>
                  <a:lnTo>
                    <a:pt x="123" y="542"/>
                  </a:lnTo>
                  <a:lnTo>
                    <a:pt x="119" y="534"/>
                  </a:lnTo>
                  <a:lnTo>
                    <a:pt x="110" y="525"/>
                  </a:lnTo>
                  <a:lnTo>
                    <a:pt x="106" y="521"/>
                  </a:lnTo>
                  <a:lnTo>
                    <a:pt x="98" y="513"/>
                  </a:lnTo>
                  <a:lnTo>
                    <a:pt x="94" y="513"/>
                  </a:lnTo>
                  <a:lnTo>
                    <a:pt x="94" y="508"/>
                  </a:lnTo>
                  <a:lnTo>
                    <a:pt x="98" y="504"/>
                  </a:lnTo>
                  <a:lnTo>
                    <a:pt x="98" y="500"/>
                  </a:lnTo>
                  <a:lnTo>
                    <a:pt x="102" y="500"/>
                  </a:lnTo>
                  <a:lnTo>
                    <a:pt x="106" y="496"/>
                  </a:lnTo>
                  <a:lnTo>
                    <a:pt x="106" y="492"/>
                  </a:lnTo>
                  <a:lnTo>
                    <a:pt x="115" y="487"/>
                  </a:lnTo>
                  <a:lnTo>
                    <a:pt x="119" y="483"/>
                  </a:lnTo>
                  <a:lnTo>
                    <a:pt x="123" y="479"/>
                  </a:lnTo>
                  <a:lnTo>
                    <a:pt x="127" y="475"/>
                  </a:lnTo>
                  <a:lnTo>
                    <a:pt x="136" y="470"/>
                  </a:lnTo>
                  <a:lnTo>
                    <a:pt x="140" y="470"/>
                  </a:lnTo>
                  <a:lnTo>
                    <a:pt x="144" y="470"/>
                  </a:lnTo>
                  <a:lnTo>
                    <a:pt x="149" y="470"/>
                  </a:lnTo>
                  <a:lnTo>
                    <a:pt x="153" y="470"/>
                  </a:lnTo>
                  <a:lnTo>
                    <a:pt x="161" y="475"/>
                  </a:lnTo>
                  <a:lnTo>
                    <a:pt x="166" y="479"/>
                  </a:lnTo>
                  <a:lnTo>
                    <a:pt x="170" y="479"/>
                  </a:lnTo>
                  <a:lnTo>
                    <a:pt x="178" y="479"/>
                  </a:lnTo>
                  <a:lnTo>
                    <a:pt x="182" y="479"/>
                  </a:lnTo>
                  <a:lnTo>
                    <a:pt x="187" y="475"/>
                  </a:lnTo>
                  <a:lnTo>
                    <a:pt x="191" y="470"/>
                  </a:lnTo>
                  <a:lnTo>
                    <a:pt x="199" y="466"/>
                  </a:lnTo>
                  <a:lnTo>
                    <a:pt x="204" y="462"/>
                  </a:lnTo>
                  <a:lnTo>
                    <a:pt x="208" y="462"/>
                  </a:lnTo>
                  <a:lnTo>
                    <a:pt x="233" y="441"/>
                  </a:lnTo>
                  <a:lnTo>
                    <a:pt x="237" y="436"/>
                  </a:lnTo>
                  <a:lnTo>
                    <a:pt x="246" y="428"/>
                  </a:lnTo>
                  <a:lnTo>
                    <a:pt x="254" y="424"/>
                  </a:lnTo>
                  <a:lnTo>
                    <a:pt x="259" y="415"/>
                  </a:lnTo>
                  <a:lnTo>
                    <a:pt x="267" y="411"/>
                  </a:lnTo>
                  <a:lnTo>
                    <a:pt x="271" y="407"/>
                  </a:lnTo>
                  <a:lnTo>
                    <a:pt x="271" y="403"/>
                  </a:lnTo>
                  <a:lnTo>
                    <a:pt x="276" y="398"/>
                  </a:lnTo>
                  <a:lnTo>
                    <a:pt x="276" y="394"/>
                  </a:lnTo>
                  <a:lnTo>
                    <a:pt x="276" y="386"/>
                  </a:lnTo>
                  <a:lnTo>
                    <a:pt x="276" y="381"/>
                  </a:lnTo>
                  <a:lnTo>
                    <a:pt x="276" y="373"/>
                  </a:lnTo>
                  <a:lnTo>
                    <a:pt x="271" y="360"/>
                  </a:lnTo>
                  <a:lnTo>
                    <a:pt x="271" y="356"/>
                  </a:lnTo>
                  <a:lnTo>
                    <a:pt x="271" y="348"/>
                  </a:lnTo>
                  <a:lnTo>
                    <a:pt x="271" y="335"/>
                  </a:lnTo>
                  <a:lnTo>
                    <a:pt x="267" y="331"/>
                  </a:lnTo>
                  <a:lnTo>
                    <a:pt x="267" y="326"/>
                  </a:lnTo>
                  <a:lnTo>
                    <a:pt x="267" y="322"/>
                  </a:lnTo>
                  <a:lnTo>
                    <a:pt x="263" y="318"/>
                  </a:lnTo>
                  <a:lnTo>
                    <a:pt x="259" y="314"/>
                  </a:lnTo>
                  <a:lnTo>
                    <a:pt x="254" y="314"/>
                  </a:lnTo>
                  <a:lnTo>
                    <a:pt x="246" y="309"/>
                  </a:lnTo>
                  <a:lnTo>
                    <a:pt x="242" y="305"/>
                  </a:lnTo>
                  <a:lnTo>
                    <a:pt x="237" y="305"/>
                  </a:lnTo>
                  <a:lnTo>
                    <a:pt x="233" y="301"/>
                  </a:lnTo>
                  <a:lnTo>
                    <a:pt x="229" y="297"/>
                  </a:lnTo>
                  <a:lnTo>
                    <a:pt x="229" y="293"/>
                  </a:lnTo>
                  <a:lnTo>
                    <a:pt x="221" y="276"/>
                  </a:lnTo>
                  <a:lnTo>
                    <a:pt x="212" y="267"/>
                  </a:lnTo>
                  <a:lnTo>
                    <a:pt x="208" y="254"/>
                  </a:lnTo>
                  <a:lnTo>
                    <a:pt x="208" y="246"/>
                  </a:lnTo>
                  <a:lnTo>
                    <a:pt x="204" y="242"/>
                  </a:lnTo>
                  <a:lnTo>
                    <a:pt x="204" y="233"/>
                  </a:lnTo>
                  <a:lnTo>
                    <a:pt x="204" y="229"/>
                  </a:lnTo>
                  <a:lnTo>
                    <a:pt x="204" y="225"/>
                  </a:lnTo>
                  <a:lnTo>
                    <a:pt x="204" y="221"/>
                  </a:lnTo>
                  <a:lnTo>
                    <a:pt x="208" y="208"/>
                  </a:lnTo>
                  <a:lnTo>
                    <a:pt x="208" y="204"/>
                  </a:lnTo>
                  <a:lnTo>
                    <a:pt x="208" y="199"/>
                  </a:lnTo>
                  <a:lnTo>
                    <a:pt x="208" y="191"/>
                  </a:lnTo>
                  <a:lnTo>
                    <a:pt x="208" y="187"/>
                  </a:lnTo>
                  <a:lnTo>
                    <a:pt x="208" y="182"/>
                  </a:lnTo>
                  <a:lnTo>
                    <a:pt x="204" y="182"/>
                  </a:lnTo>
                  <a:lnTo>
                    <a:pt x="216" y="174"/>
                  </a:lnTo>
                  <a:lnTo>
                    <a:pt x="229" y="170"/>
                  </a:lnTo>
                  <a:lnTo>
                    <a:pt x="242" y="166"/>
                  </a:lnTo>
                  <a:lnTo>
                    <a:pt x="254" y="161"/>
                  </a:lnTo>
                  <a:lnTo>
                    <a:pt x="276" y="157"/>
                  </a:lnTo>
                  <a:lnTo>
                    <a:pt x="318" y="144"/>
                  </a:lnTo>
                  <a:lnTo>
                    <a:pt x="322" y="144"/>
                  </a:lnTo>
                  <a:lnTo>
                    <a:pt x="326" y="140"/>
                  </a:lnTo>
                  <a:lnTo>
                    <a:pt x="335" y="140"/>
                  </a:lnTo>
                  <a:lnTo>
                    <a:pt x="352" y="136"/>
                  </a:lnTo>
                  <a:lnTo>
                    <a:pt x="369" y="136"/>
                  </a:lnTo>
                  <a:lnTo>
                    <a:pt x="377" y="132"/>
                  </a:lnTo>
                  <a:lnTo>
                    <a:pt x="398" y="132"/>
                  </a:lnTo>
                  <a:lnTo>
                    <a:pt x="403" y="132"/>
                  </a:lnTo>
                  <a:lnTo>
                    <a:pt x="415" y="127"/>
                  </a:lnTo>
                  <a:lnTo>
                    <a:pt x="458" y="119"/>
                  </a:lnTo>
                  <a:lnTo>
                    <a:pt x="475" y="115"/>
                  </a:lnTo>
                  <a:lnTo>
                    <a:pt x="479" y="115"/>
                  </a:lnTo>
                  <a:lnTo>
                    <a:pt x="487" y="110"/>
                  </a:lnTo>
                  <a:lnTo>
                    <a:pt x="496" y="110"/>
                  </a:lnTo>
                  <a:lnTo>
                    <a:pt x="504" y="106"/>
                  </a:lnTo>
                  <a:lnTo>
                    <a:pt x="517" y="102"/>
                  </a:lnTo>
                  <a:lnTo>
                    <a:pt x="530" y="98"/>
                  </a:lnTo>
                  <a:lnTo>
                    <a:pt x="534" y="94"/>
                  </a:lnTo>
                  <a:lnTo>
                    <a:pt x="555" y="85"/>
                  </a:lnTo>
                  <a:lnTo>
                    <a:pt x="568" y="81"/>
                  </a:lnTo>
                  <a:lnTo>
                    <a:pt x="580" y="77"/>
                  </a:lnTo>
                  <a:lnTo>
                    <a:pt x="589" y="72"/>
                  </a:lnTo>
                  <a:lnTo>
                    <a:pt x="593" y="68"/>
                  </a:lnTo>
                  <a:lnTo>
                    <a:pt x="602" y="68"/>
                  </a:lnTo>
                  <a:lnTo>
                    <a:pt x="610" y="68"/>
                  </a:lnTo>
                  <a:lnTo>
                    <a:pt x="619" y="64"/>
                  </a:lnTo>
                  <a:lnTo>
                    <a:pt x="644" y="60"/>
                  </a:lnTo>
                  <a:lnTo>
                    <a:pt x="661" y="60"/>
                  </a:lnTo>
                  <a:lnTo>
                    <a:pt x="669" y="55"/>
                  </a:lnTo>
                  <a:lnTo>
                    <a:pt x="674" y="55"/>
                  </a:lnTo>
                  <a:lnTo>
                    <a:pt x="678" y="51"/>
                  </a:lnTo>
                  <a:lnTo>
                    <a:pt x="682" y="51"/>
                  </a:lnTo>
                  <a:lnTo>
                    <a:pt x="686" y="51"/>
                  </a:lnTo>
                  <a:lnTo>
                    <a:pt x="695" y="43"/>
                  </a:lnTo>
                  <a:lnTo>
                    <a:pt x="703" y="38"/>
                  </a:lnTo>
                  <a:lnTo>
                    <a:pt x="733" y="22"/>
                  </a:lnTo>
                  <a:lnTo>
                    <a:pt x="750" y="13"/>
                  </a:lnTo>
                  <a:lnTo>
                    <a:pt x="754" y="9"/>
                  </a:lnTo>
                  <a:lnTo>
                    <a:pt x="762" y="5"/>
                  </a:lnTo>
                  <a:lnTo>
                    <a:pt x="767" y="5"/>
                  </a:lnTo>
                  <a:lnTo>
                    <a:pt x="775" y="0"/>
                  </a:lnTo>
                  <a:lnTo>
                    <a:pt x="784" y="0"/>
                  </a:lnTo>
                  <a:lnTo>
                    <a:pt x="788" y="0"/>
                  </a:lnTo>
                  <a:lnTo>
                    <a:pt x="796" y="0"/>
                  </a:lnTo>
                  <a:lnTo>
                    <a:pt x="801" y="0"/>
                  </a:lnTo>
                  <a:lnTo>
                    <a:pt x="805" y="5"/>
                  </a:lnTo>
                  <a:lnTo>
                    <a:pt x="809" y="5"/>
                  </a:lnTo>
                  <a:lnTo>
                    <a:pt x="813" y="5"/>
                  </a:lnTo>
                  <a:lnTo>
                    <a:pt x="822" y="9"/>
                  </a:lnTo>
                  <a:lnTo>
                    <a:pt x="826" y="9"/>
                  </a:lnTo>
                  <a:lnTo>
                    <a:pt x="830" y="13"/>
                  </a:lnTo>
                  <a:lnTo>
                    <a:pt x="834" y="9"/>
                  </a:lnTo>
                  <a:lnTo>
                    <a:pt x="847" y="9"/>
                  </a:lnTo>
                  <a:lnTo>
                    <a:pt x="856" y="9"/>
                  </a:lnTo>
                  <a:lnTo>
                    <a:pt x="864" y="9"/>
                  </a:lnTo>
                  <a:lnTo>
                    <a:pt x="873" y="9"/>
                  </a:lnTo>
                  <a:lnTo>
                    <a:pt x="881" y="9"/>
                  </a:lnTo>
                  <a:lnTo>
                    <a:pt x="894" y="9"/>
                  </a:lnTo>
                  <a:lnTo>
                    <a:pt x="923" y="13"/>
                  </a:lnTo>
                  <a:lnTo>
                    <a:pt x="995" y="22"/>
                  </a:lnTo>
                  <a:lnTo>
                    <a:pt x="1118" y="34"/>
                  </a:lnTo>
                  <a:lnTo>
                    <a:pt x="1139" y="34"/>
                  </a:lnTo>
                  <a:lnTo>
                    <a:pt x="1148" y="38"/>
                  </a:lnTo>
                  <a:lnTo>
                    <a:pt x="1160" y="38"/>
                  </a:lnTo>
                  <a:lnTo>
                    <a:pt x="1169" y="38"/>
                  </a:lnTo>
                  <a:lnTo>
                    <a:pt x="1182" y="43"/>
                  </a:lnTo>
                  <a:lnTo>
                    <a:pt x="1190" y="47"/>
                  </a:lnTo>
                  <a:lnTo>
                    <a:pt x="1198" y="47"/>
                  </a:lnTo>
                  <a:lnTo>
                    <a:pt x="1203" y="51"/>
                  </a:lnTo>
                  <a:lnTo>
                    <a:pt x="1211" y="55"/>
                  </a:lnTo>
                  <a:lnTo>
                    <a:pt x="1215" y="55"/>
                  </a:lnTo>
                  <a:lnTo>
                    <a:pt x="1215" y="60"/>
                  </a:lnTo>
                  <a:lnTo>
                    <a:pt x="1203" y="115"/>
                  </a:lnTo>
                  <a:lnTo>
                    <a:pt x="1190" y="144"/>
                  </a:lnTo>
                  <a:lnTo>
                    <a:pt x="1190" y="153"/>
                  </a:lnTo>
                  <a:lnTo>
                    <a:pt x="1190" y="157"/>
                  </a:lnTo>
                  <a:lnTo>
                    <a:pt x="1186" y="161"/>
                  </a:lnTo>
                  <a:lnTo>
                    <a:pt x="1186" y="166"/>
                  </a:lnTo>
                  <a:lnTo>
                    <a:pt x="1190" y="166"/>
                  </a:lnTo>
                  <a:lnTo>
                    <a:pt x="1190" y="170"/>
                  </a:lnTo>
                  <a:lnTo>
                    <a:pt x="1194" y="174"/>
                  </a:lnTo>
                  <a:lnTo>
                    <a:pt x="1198" y="178"/>
                  </a:lnTo>
                  <a:lnTo>
                    <a:pt x="1198" y="182"/>
                  </a:lnTo>
                  <a:lnTo>
                    <a:pt x="1211" y="208"/>
                  </a:lnTo>
                  <a:lnTo>
                    <a:pt x="1215" y="216"/>
                  </a:lnTo>
                  <a:lnTo>
                    <a:pt x="1220" y="225"/>
                  </a:lnTo>
                  <a:lnTo>
                    <a:pt x="1224" y="233"/>
                  </a:lnTo>
                  <a:lnTo>
                    <a:pt x="1228" y="242"/>
                  </a:lnTo>
                  <a:lnTo>
                    <a:pt x="1232" y="246"/>
                  </a:lnTo>
                  <a:lnTo>
                    <a:pt x="1237" y="250"/>
                  </a:lnTo>
                  <a:lnTo>
                    <a:pt x="1241" y="254"/>
                  </a:lnTo>
                  <a:lnTo>
                    <a:pt x="1245" y="259"/>
                  </a:lnTo>
                  <a:lnTo>
                    <a:pt x="1249" y="263"/>
                  </a:lnTo>
                  <a:lnTo>
                    <a:pt x="1254" y="263"/>
                  </a:lnTo>
                  <a:lnTo>
                    <a:pt x="1258" y="263"/>
                  </a:lnTo>
                  <a:lnTo>
                    <a:pt x="1266" y="263"/>
                  </a:lnTo>
                  <a:lnTo>
                    <a:pt x="1270" y="263"/>
                  </a:lnTo>
                  <a:lnTo>
                    <a:pt x="1275" y="263"/>
                  </a:lnTo>
                  <a:lnTo>
                    <a:pt x="1283" y="259"/>
                  </a:lnTo>
                  <a:lnTo>
                    <a:pt x="1292" y="254"/>
                  </a:lnTo>
                  <a:lnTo>
                    <a:pt x="1300" y="254"/>
                  </a:lnTo>
                  <a:lnTo>
                    <a:pt x="1304" y="254"/>
                  </a:lnTo>
                  <a:lnTo>
                    <a:pt x="1309" y="254"/>
                  </a:lnTo>
                  <a:lnTo>
                    <a:pt x="1313" y="259"/>
                  </a:lnTo>
                  <a:lnTo>
                    <a:pt x="1325" y="263"/>
                  </a:lnTo>
                  <a:lnTo>
                    <a:pt x="1330" y="267"/>
                  </a:lnTo>
                  <a:lnTo>
                    <a:pt x="1334" y="267"/>
                  </a:lnTo>
                  <a:lnTo>
                    <a:pt x="1338" y="267"/>
                  </a:lnTo>
                  <a:lnTo>
                    <a:pt x="1351" y="267"/>
                  </a:lnTo>
                  <a:lnTo>
                    <a:pt x="1359" y="271"/>
                  </a:lnTo>
                  <a:lnTo>
                    <a:pt x="1364" y="271"/>
                  </a:lnTo>
                  <a:lnTo>
                    <a:pt x="1368" y="271"/>
                  </a:lnTo>
                  <a:lnTo>
                    <a:pt x="1372" y="276"/>
                  </a:lnTo>
                  <a:lnTo>
                    <a:pt x="1376" y="280"/>
                  </a:lnTo>
                  <a:lnTo>
                    <a:pt x="1381" y="288"/>
                  </a:lnTo>
                  <a:lnTo>
                    <a:pt x="1385" y="293"/>
                  </a:lnTo>
                  <a:lnTo>
                    <a:pt x="1397" y="314"/>
                  </a:lnTo>
                  <a:lnTo>
                    <a:pt x="1402" y="318"/>
                  </a:lnTo>
                  <a:lnTo>
                    <a:pt x="1406" y="322"/>
                  </a:lnTo>
                  <a:lnTo>
                    <a:pt x="1410" y="326"/>
                  </a:lnTo>
                  <a:lnTo>
                    <a:pt x="1414" y="331"/>
                  </a:lnTo>
                  <a:lnTo>
                    <a:pt x="1427" y="339"/>
                  </a:lnTo>
                  <a:lnTo>
                    <a:pt x="1431" y="343"/>
                  </a:lnTo>
                  <a:lnTo>
                    <a:pt x="1436" y="348"/>
                  </a:lnTo>
                  <a:lnTo>
                    <a:pt x="1440" y="352"/>
                  </a:lnTo>
                  <a:lnTo>
                    <a:pt x="1440" y="360"/>
                  </a:lnTo>
                  <a:lnTo>
                    <a:pt x="1444" y="364"/>
                  </a:lnTo>
                  <a:lnTo>
                    <a:pt x="1444" y="373"/>
                  </a:lnTo>
                  <a:lnTo>
                    <a:pt x="1448" y="381"/>
                  </a:lnTo>
                  <a:lnTo>
                    <a:pt x="1448" y="403"/>
                  </a:lnTo>
                  <a:lnTo>
                    <a:pt x="1452" y="407"/>
                  </a:lnTo>
                  <a:lnTo>
                    <a:pt x="1452" y="411"/>
                  </a:lnTo>
                  <a:lnTo>
                    <a:pt x="1457" y="415"/>
                  </a:lnTo>
                  <a:lnTo>
                    <a:pt x="1457" y="420"/>
                  </a:lnTo>
                  <a:lnTo>
                    <a:pt x="1461" y="420"/>
                  </a:lnTo>
                  <a:lnTo>
                    <a:pt x="1461" y="424"/>
                  </a:lnTo>
                  <a:lnTo>
                    <a:pt x="1465" y="424"/>
                  </a:lnTo>
                  <a:lnTo>
                    <a:pt x="1474" y="428"/>
                  </a:lnTo>
                  <a:lnTo>
                    <a:pt x="1478" y="428"/>
                  </a:lnTo>
                  <a:lnTo>
                    <a:pt x="1482" y="432"/>
                  </a:lnTo>
                  <a:lnTo>
                    <a:pt x="1486" y="436"/>
                  </a:lnTo>
                  <a:lnTo>
                    <a:pt x="1486" y="441"/>
                  </a:lnTo>
                  <a:lnTo>
                    <a:pt x="1491" y="449"/>
                  </a:lnTo>
                  <a:lnTo>
                    <a:pt x="1491" y="453"/>
                  </a:lnTo>
                  <a:lnTo>
                    <a:pt x="1495" y="462"/>
                  </a:lnTo>
                  <a:lnTo>
                    <a:pt x="1495" y="466"/>
                  </a:lnTo>
                  <a:lnTo>
                    <a:pt x="1495" y="475"/>
                  </a:lnTo>
                  <a:lnTo>
                    <a:pt x="1495" y="479"/>
                  </a:lnTo>
                  <a:lnTo>
                    <a:pt x="1495" y="483"/>
                  </a:lnTo>
                  <a:lnTo>
                    <a:pt x="1495" y="492"/>
                  </a:lnTo>
                  <a:lnTo>
                    <a:pt x="1495" y="500"/>
                  </a:lnTo>
                  <a:lnTo>
                    <a:pt x="1495" y="504"/>
                  </a:lnTo>
                  <a:lnTo>
                    <a:pt x="1495" y="508"/>
                  </a:lnTo>
                  <a:lnTo>
                    <a:pt x="1495" y="513"/>
                  </a:lnTo>
                  <a:lnTo>
                    <a:pt x="1495" y="517"/>
                  </a:lnTo>
                  <a:lnTo>
                    <a:pt x="1491" y="521"/>
                  </a:lnTo>
                  <a:lnTo>
                    <a:pt x="1491" y="525"/>
                  </a:lnTo>
                  <a:lnTo>
                    <a:pt x="1491" y="530"/>
                  </a:lnTo>
                  <a:lnTo>
                    <a:pt x="1486" y="534"/>
                  </a:lnTo>
                  <a:lnTo>
                    <a:pt x="1482" y="534"/>
                  </a:lnTo>
                  <a:lnTo>
                    <a:pt x="1482" y="538"/>
                  </a:lnTo>
                  <a:lnTo>
                    <a:pt x="1474" y="538"/>
                  </a:lnTo>
                  <a:lnTo>
                    <a:pt x="1469" y="538"/>
                  </a:lnTo>
                  <a:lnTo>
                    <a:pt x="1465" y="538"/>
                  </a:lnTo>
                  <a:lnTo>
                    <a:pt x="1461" y="538"/>
                  </a:lnTo>
                  <a:lnTo>
                    <a:pt x="1452" y="534"/>
                  </a:lnTo>
                  <a:lnTo>
                    <a:pt x="1448" y="534"/>
                  </a:lnTo>
                  <a:lnTo>
                    <a:pt x="1436" y="530"/>
                  </a:lnTo>
                  <a:lnTo>
                    <a:pt x="1423" y="521"/>
                  </a:lnTo>
                  <a:lnTo>
                    <a:pt x="1419" y="521"/>
                  </a:lnTo>
                  <a:lnTo>
                    <a:pt x="1410" y="521"/>
                  </a:lnTo>
                  <a:lnTo>
                    <a:pt x="1406" y="517"/>
                  </a:lnTo>
                  <a:lnTo>
                    <a:pt x="1397" y="517"/>
                  </a:lnTo>
                  <a:lnTo>
                    <a:pt x="1393" y="517"/>
                  </a:lnTo>
                  <a:lnTo>
                    <a:pt x="1385" y="517"/>
                  </a:lnTo>
                  <a:lnTo>
                    <a:pt x="1376" y="521"/>
                  </a:lnTo>
                  <a:lnTo>
                    <a:pt x="1368" y="525"/>
                  </a:lnTo>
                  <a:lnTo>
                    <a:pt x="1347" y="534"/>
                  </a:lnTo>
                  <a:lnTo>
                    <a:pt x="1342" y="534"/>
                  </a:lnTo>
                  <a:lnTo>
                    <a:pt x="1334" y="534"/>
                  </a:lnTo>
                  <a:lnTo>
                    <a:pt x="1330" y="538"/>
                  </a:lnTo>
                  <a:lnTo>
                    <a:pt x="1325" y="538"/>
                  </a:lnTo>
                  <a:lnTo>
                    <a:pt x="1313" y="538"/>
                  </a:lnTo>
                  <a:lnTo>
                    <a:pt x="1309" y="538"/>
                  </a:lnTo>
                  <a:lnTo>
                    <a:pt x="1304" y="538"/>
                  </a:lnTo>
                  <a:lnTo>
                    <a:pt x="1300" y="538"/>
                  </a:lnTo>
                  <a:lnTo>
                    <a:pt x="1300" y="542"/>
                  </a:lnTo>
                  <a:lnTo>
                    <a:pt x="1296" y="542"/>
                  </a:lnTo>
                  <a:lnTo>
                    <a:pt x="1296" y="547"/>
                  </a:lnTo>
                  <a:lnTo>
                    <a:pt x="1292" y="551"/>
                  </a:lnTo>
                  <a:lnTo>
                    <a:pt x="1292" y="555"/>
                  </a:lnTo>
                  <a:lnTo>
                    <a:pt x="1296" y="559"/>
                  </a:lnTo>
                  <a:lnTo>
                    <a:pt x="1296" y="563"/>
                  </a:lnTo>
                  <a:lnTo>
                    <a:pt x="1296" y="568"/>
                  </a:lnTo>
                  <a:lnTo>
                    <a:pt x="1300" y="576"/>
                  </a:lnTo>
                  <a:lnTo>
                    <a:pt x="1304" y="585"/>
                  </a:lnTo>
                  <a:lnTo>
                    <a:pt x="1309" y="589"/>
                  </a:lnTo>
                  <a:lnTo>
                    <a:pt x="1309" y="593"/>
                  </a:lnTo>
                  <a:lnTo>
                    <a:pt x="1313" y="597"/>
                  </a:lnTo>
                  <a:lnTo>
                    <a:pt x="1317" y="606"/>
                  </a:lnTo>
                  <a:lnTo>
                    <a:pt x="1334" y="619"/>
                  </a:lnTo>
                  <a:lnTo>
                    <a:pt x="1342" y="627"/>
                  </a:lnTo>
                  <a:lnTo>
                    <a:pt x="1359" y="644"/>
                  </a:lnTo>
                  <a:lnTo>
                    <a:pt x="1364" y="648"/>
                  </a:lnTo>
                  <a:lnTo>
                    <a:pt x="1368" y="652"/>
                  </a:lnTo>
                  <a:lnTo>
                    <a:pt x="1372" y="657"/>
                  </a:lnTo>
                  <a:lnTo>
                    <a:pt x="1376" y="661"/>
                  </a:lnTo>
                  <a:lnTo>
                    <a:pt x="1376" y="665"/>
                  </a:lnTo>
                  <a:lnTo>
                    <a:pt x="1376" y="669"/>
                  </a:lnTo>
                  <a:lnTo>
                    <a:pt x="1376" y="674"/>
                  </a:lnTo>
                  <a:lnTo>
                    <a:pt x="1372" y="678"/>
                  </a:lnTo>
                  <a:lnTo>
                    <a:pt x="1372" y="682"/>
                  </a:lnTo>
                  <a:lnTo>
                    <a:pt x="1372" y="686"/>
                  </a:lnTo>
                  <a:lnTo>
                    <a:pt x="1372" y="695"/>
                  </a:lnTo>
                  <a:lnTo>
                    <a:pt x="1372" y="703"/>
                  </a:lnTo>
                  <a:lnTo>
                    <a:pt x="1376" y="707"/>
                  </a:lnTo>
                  <a:lnTo>
                    <a:pt x="1376" y="716"/>
                  </a:lnTo>
                  <a:lnTo>
                    <a:pt x="1376" y="724"/>
                  </a:lnTo>
                  <a:lnTo>
                    <a:pt x="1381" y="733"/>
                  </a:lnTo>
                  <a:lnTo>
                    <a:pt x="1385" y="741"/>
                  </a:lnTo>
                  <a:lnTo>
                    <a:pt x="1389" y="750"/>
                  </a:lnTo>
                  <a:lnTo>
                    <a:pt x="1389" y="758"/>
                  </a:lnTo>
                  <a:lnTo>
                    <a:pt x="1393" y="767"/>
                  </a:lnTo>
                  <a:lnTo>
                    <a:pt x="1397" y="775"/>
                  </a:lnTo>
                  <a:lnTo>
                    <a:pt x="1397" y="784"/>
                  </a:lnTo>
                  <a:lnTo>
                    <a:pt x="1402" y="796"/>
                  </a:lnTo>
                  <a:lnTo>
                    <a:pt x="1406" y="805"/>
                  </a:lnTo>
                  <a:lnTo>
                    <a:pt x="1406" y="813"/>
                  </a:lnTo>
                  <a:lnTo>
                    <a:pt x="1410" y="830"/>
                  </a:lnTo>
                  <a:lnTo>
                    <a:pt x="1427" y="885"/>
                  </a:lnTo>
                  <a:lnTo>
                    <a:pt x="1457" y="970"/>
                  </a:lnTo>
                  <a:lnTo>
                    <a:pt x="1461" y="983"/>
                  </a:lnTo>
                  <a:lnTo>
                    <a:pt x="1457" y="987"/>
                  </a:lnTo>
                  <a:lnTo>
                    <a:pt x="1452" y="987"/>
                  </a:lnTo>
                  <a:lnTo>
                    <a:pt x="1448" y="987"/>
                  </a:lnTo>
                  <a:lnTo>
                    <a:pt x="1436" y="987"/>
                  </a:lnTo>
                  <a:lnTo>
                    <a:pt x="1431" y="987"/>
                  </a:lnTo>
                  <a:lnTo>
                    <a:pt x="1431" y="991"/>
                  </a:lnTo>
                  <a:lnTo>
                    <a:pt x="1427" y="991"/>
                  </a:lnTo>
                  <a:lnTo>
                    <a:pt x="1423" y="991"/>
                  </a:lnTo>
                  <a:lnTo>
                    <a:pt x="1423" y="995"/>
                  </a:lnTo>
                  <a:lnTo>
                    <a:pt x="1419" y="995"/>
                  </a:lnTo>
                  <a:lnTo>
                    <a:pt x="1419" y="1000"/>
                  </a:lnTo>
                  <a:lnTo>
                    <a:pt x="1414" y="1008"/>
                  </a:lnTo>
                  <a:lnTo>
                    <a:pt x="1410" y="1012"/>
                  </a:lnTo>
                  <a:lnTo>
                    <a:pt x="1406" y="1012"/>
                  </a:lnTo>
                  <a:lnTo>
                    <a:pt x="1402" y="1012"/>
                  </a:lnTo>
                  <a:lnTo>
                    <a:pt x="1397" y="1012"/>
                  </a:lnTo>
                  <a:lnTo>
                    <a:pt x="1385" y="1016"/>
                  </a:lnTo>
                  <a:lnTo>
                    <a:pt x="1376" y="1016"/>
                  </a:lnTo>
                  <a:lnTo>
                    <a:pt x="1368" y="1021"/>
                  </a:lnTo>
                  <a:lnTo>
                    <a:pt x="1364" y="1021"/>
                  </a:lnTo>
                  <a:lnTo>
                    <a:pt x="1351" y="1016"/>
                  </a:lnTo>
                  <a:lnTo>
                    <a:pt x="1347" y="1016"/>
                  </a:lnTo>
                  <a:lnTo>
                    <a:pt x="1338" y="1021"/>
                  </a:lnTo>
                  <a:lnTo>
                    <a:pt x="1325" y="1021"/>
                  </a:lnTo>
                  <a:lnTo>
                    <a:pt x="1321" y="1021"/>
                  </a:lnTo>
                  <a:lnTo>
                    <a:pt x="1317" y="1025"/>
                  </a:lnTo>
                  <a:lnTo>
                    <a:pt x="1313" y="1025"/>
                  </a:lnTo>
                  <a:lnTo>
                    <a:pt x="1309" y="1029"/>
                  </a:lnTo>
                  <a:lnTo>
                    <a:pt x="1309" y="1033"/>
                  </a:lnTo>
                  <a:lnTo>
                    <a:pt x="1304" y="1038"/>
                  </a:lnTo>
                  <a:lnTo>
                    <a:pt x="1300" y="1042"/>
                  </a:lnTo>
                  <a:lnTo>
                    <a:pt x="1300" y="1050"/>
                  </a:lnTo>
                  <a:lnTo>
                    <a:pt x="1296" y="1055"/>
                  </a:lnTo>
                  <a:lnTo>
                    <a:pt x="1292" y="1063"/>
                  </a:lnTo>
                  <a:lnTo>
                    <a:pt x="1287" y="1072"/>
                  </a:lnTo>
                  <a:lnTo>
                    <a:pt x="1287" y="1080"/>
                  </a:lnTo>
                  <a:lnTo>
                    <a:pt x="1283" y="1088"/>
                  </a:lnTo>
                  <a:lnTo>
                    <a:pt x="1283" y="1097"/>
                  </a:lnTo>
                  <a:lnTo>
                    <a:pt x="1283" y="1105"/>
                  </a:lnTo>
                  <a:lnTo>
                    <a:pt x="1279" y="1114"/>
                  </a:lnTo>
                  <a:lnTo>
                    <a:pt x="1279" y="1122"/>
                  </a:lnTo>
                  <a:lnTo>
                    <a:pt x="1279" y="1131"/>
                  </a:lnTo>
                  <a:lnTo>
                    <a:pt x="1279" y="1135"/>
                  </a:lnTo>
                  <a:lnTo>
                    <a:pt x="1283" y="1144"/>
                  </a:lnTo>
                  <a:lnTo>
                    <a:pt x="1283" y="1148"/>
                  </a:lnTo>
                  <a:lnTo>
                    <a:pt x="1287" y="1156"/>
                  </a:lnTo>
                  <a:lnTo>
                    <a:pt x="1287" y="1160"/>
                  </a:lnTo>
                  <a:lnTo>
                    <a:pt x="1292" y="1169"/>
                  </a:lnTo>
                  <a:lnTo>
                    <a:pt x="1296" y="1182"/>
                  </a:lnTo>
                  <a:lnTo>
                    <a:pt x="1300" y="1186"/>
                  </a:lnTo>
                  <a:lnTo>
                    <a:pt x="1309" y="1199"/>
                  </a:lnTo>
                  <a:lnTo>
                    <a:pt x="1317" y="1211"/>
                  </a:lnTo>
                  <a:lnTo>
                    <a:pt x="1330" y="1232"/>
                  </a:lnTo>
                  <a:lnTo>
                    <a:pt x="1334" y="1237"/>
                  </a:lnTo>
                  <a:lnTo>
                    <a:pt x="1334" y="1241"/>
                  </a:lnTo>
                  <a:lnTo>
                    <a:pt x="1338" y="1245"/>
                  </a:lnTo>
                  <a:lnTo>
                    <a:pt x="1338" y="1249"/>
                  </a:lnTo>
                  <a:lnTo>
                    <a:pt x="1338" y="1254"/>
                  </a:lnTo>
                  <a:lnTo>
                    <a:pt x="1338" y="1258"/>
                  </a:lnTo>
                  <a:lnTo>
                    <a:pt x="1338" y="1262"/>
                  </a:lnTo>
                  <a:lnTo>
                    <a:pt x="1334" y="1271"/>
                  </a:lnTo>
                  <a:lnTo>
                    <a:pt x="1334" y="1275"/>
                  </a:lnTo>
                  <a:lnTo>
                    <a:pt x="1330" y="1283"/>
                  </a:lnTo>
                  <a:lnTo>
                    <a:pt x="1330" y="1292"/>
                  </a:lnTo>
                  <a:lnTo>
                    <a:pt x="1325" y="1296"/>
                  </a:lnTo>
                  <a:lnTo>
                    <a:pt x="1325" y="1300"/>
                  </a:lnTo>
                  <a:lnTo>
                    <a:pt x="1325" y="1304"/>
                  </a:lnTo>
                  <a:lnTo>
                    <a:pt x="1321" y="1304"/>
                  </a:lnTo>
                  <a:lnTo>
                    <a:pt x="1321" y="1309"/>
                  </a:lnTo>
                  <a:lnTo>
                    <a:pt x="1317" y="1309"/>
                  </a:lnTo>
                  <a:lnTo>
                    <a:pt x="1313" y="1313"/>
                  </a:lnTo>
                  <a:lnTo>
                    <a:pt x="1309" y="1313"/>
                  </a:lnTo>
                  <a:lnTo>
                    <a:pt x="1304" y="1313"/>
                  </a:lnTo>
                  <a:lnTo>
                    <a:pt x="1300" y="1313"/>
                  </a:lnTo>
                  <a:lnTo>
                    <a:pt x="1287" y="1313"/>
                  </a:lnTo>
                  <a:lnTo>
                    <a:pt x="1283" y="1313"/>
                  </a:lnTo>
                  <a:lnTo>
                    <a:pt x="1279" y="1313"/>
                  </a:lnTo>
                  <a:lnTo>
                    <a:pt x="1275" y="1313"/>
                  </a:lnTo>
                  <a:lnTo>
                    <a:pt x="1270" y="1317"/>
                  </a:lnTo>
                  <a:lnTo>
                    <a:pt x="1266" y="1321"/>
                  </a:lnTo>
                  <a:lnTo>
                    <a:pt x="1266" y="1326"/>
                  </a:lnTo>
                  <a:lnTo>
                    <a:pt x="1266" y="1330"/>
                  </a:lnTo>
                  <a:lnTo>
                    <a:pt x="1262" y="1334"/>
                  </a:lnTo>
                  <a:lnTo>
                    <a:pt x="1262" y="1338"/>
                  </a:lnTo>
                  <a:lnTo>
                    <a:pt x="1262" y="1347"/>
                  </a:lnTo>
                  <a:lnTo>
                    <a:pt x="1266" y="1351"/>
                  </a:lnTo>
                  <a:lnTo>
                    <a:pt x="1266" y="1359"/>
                  </a:lnTo>
                  <a:lnTo>
                    <a:pt x="1266" y="1364"/>
                  </a:lnTo>
                  <a:lnTo>
                    <a:pt x="1270" y="1364"/>
                  </a:lnTo>
                  <a:lnTo>
                    <a:pt x="1270" y="1368"/>
                  </a:lnTo>
                  <a:lnTo>
                    <a:pt x="1275" y="1372"/>
                  </a:lnTo>
                  <a:lnTo>
                    <a:pt x="1283" y="1385"/>
                  </a:lnTo>
                  <a:lnTo>
                    <a:pt x="1287" y="1393"/>
                  </a:lnTo>
                  <a:lnTo>
                    <a:pt x="1292" y="1398"/>
                  </a:lnTo>
                  <a:lnTo>
                    <a:pt x="1292" y="1402"/>
                  </a:lnTo>
                  <a:lnTo>
                    <a:pt x="1292" y="1406"/>
                  </a:lnTo>
                  <a:lnTo>
                    <a:pt x="1296" y="1410"/>
                  </a:lnTo>
                  <a:lnTo>
                    <a:pt x="1296" y="1414"/>
                  </a:lnTo>
                  <a:lnTo>
                    <a:pt x="1296" y="1419"/>
                  </a:lnTo>
                  <a:lnTo>
                    <a:pt x="1292" y="1419"/>
                  </a:lnTo>
                  <a:lnTo>
                    <a:pt x="1292" y="1423"/>
                  </a:lnTo>
                  <a:lnTo>
                    <a:pt x="1292" y="1427"/>
                  </a:lnTo>
                  <a:lnTo>
                    <a:pt x="1287" y="1431"/>
                  </a:lnTo>
                  <a:lnTo>
                    <a:pt x="1283" y="1436"/>
                  </a:lnTo>
                  <a:lnTo>
                    <a:pt x="1279" y="1444"/>
                  </a:lnTo>
                  <a:lnTo>
                    <a:pt x="1270" y="1453"/>
                  </a:lnTo>
                  <a:lnTo>
                    <a:pt x="1228" y="1499"/>
                  </a:lnTo>
                  <a:lnTo>
                    <a:pt x="1220" y="1512"/>
                  </a:lnTo>
                  <a:lnTo>
                    <a:pt x="1211" y="1520"/>
                  </a:lnTo>
                  <a:lnTo>
                    <a:pt x="1207" y="1525"/>
                  </a:lnTo>
                  <a:lnTo>
                    <a:pt x="1203" y="1529"/>
                  </a:lnTo>
                  <a:lnTo>
                    <a:pt x="1198" y="1537"/>
                  </a:lnTo>
                  <a:lnTo>
                    <a:pt x="1198" y="1541"/>
                  </a:lnTo>
                  <a:lnTo>
                    <a:pt x="1198" y="1546"/>
                  </a:lnTo>
                  <a:lnTo>
                    <a:pt x="1198" y="1550"/>
                  </a:lnTo>
                  <a:lnTo>
                    <a:pt x="1198" y="1554"/>
                  </a:lnTo>
                  <a:lnTo>
                    <a:pt x="1203" y="1558"/>
                  </a:lnTo>
                  <a:lnTo>
                    <a:pt x="1207" y="1558"/>
                  </a:lnTo>
                  <a:lnTo>
                    <a:pt x="1211" y="1563"/>
                  </a:lnTo>
                  <a:lnTo>
                    <a:pt x="1215" y="1563"/>
                  </a:lnTo>
                  <a:lnTo>
                    <a:pt x="1220" y="1563"/>
                  </a:lnTo>
                  <a:lnTo>
                    <a:pt x="1224" y="1558"/>
                  </a:lnTo>
                  <a:lnTo>
                    <a:pt x="1228" y="1558"/>
                  </a:lnTo>
                  <a:lnTo>
                    <a:pt x="1232" y="1554"/>
                  </a:lnTo>
                  <a:lnTo>
                    <a:pt x="1241" y="1554"/>
                  </a:lnTo>
                  <a:lnTo>
                    <a:pt x="1245" y="1550"/>
                  </a:lnTo>
                  <a:lnTo>
                    <a:pt x="1249" y="1550"/>
                  </a:lnTo>
                  <a:lnTo>
                    <a:pt x="1254" y="1550"/>
                  </a:lnTo>
                  <a:lnTo>
                    <a:pt x="1258" y="1554"/>
                  </a:lnTo>
                  <a:lnTo>
                    <a:pt x="1262" y="1558"/>
                  </a:lnTo>
                  <a:lnTo>
                    <a:pt x="1266" y="1563"/>
                  </a:lnTo>
                  <a:lnTo>
                    <a:pt x="1266" y="1567"/>
                  </a:lnTo>
                  <a:lnTo>
                    <a:pt x="1266" y="1571"/>
                  </a:lnTo>
                  <a:lnTo>
                    <a:pt x="1266" y="1575"/>
                  </a:lnTo>
                  <a:lnTo>
                    <a:pt x="1266" y="1580"/>
                  </a:lnTo>
                  <a:lnTo>
                    <a:pt x="1262" y="1588"/>
                  </a:lnTo>
                  <a:lnTo>
                    <a:pt x="1262" y="1592"/>
                  </a:lnTo>
                  <a:lnTo>
                    <a:pt x="1258" y="1597"/>
                  </a:lnTo>
                  <a:lnTo>
                    <a:pt x="1254" y="1605"/>
                  </a:lnTo>
                  <a:lnTo>
                    <a:pt x="1254" y="1609"/>
                  </a:lnTo>
                  <a:lnTo>
                    <a:pt x="1254" y="1613"/>
                  </a:lnTo>
                  <a:lnTo>
                    <a:pt x="1254" y="1618"/>
                  </a:lnTo>
                  <a:lnTo>
                    <a:pt x="1254" y="1622"/>
                  </a:lnTo>
                  <a:lnTo>
                    <a:pt x="1258" y="1626"/>
                  </a:lnTo>
                  <a:lnTo>
                    <a:pt x="1266" y="1635"/>
                  </a:lnTo>
                  <a:lnTo>
                    <a:pt x="1266" y="1639"/>
                  </a:lnTo>
                  <a:lnTo>
                    <a:pt x="1270" y="1643"/>
                  </a:lnTo>
                  <a:lnTo>
                    <a:pt x="1270" y="1647"/>
                  </a:lnTo>
                  <a:lnTo>
                    <a:pt x="1275" y="1664"/>
                  </a:lnTo>
                  <a:lnTo>
                    <a:pt x="1275" y="1668"/>
                  </a:lnTo>
                  <a:lnTo>
                    <a:pt x="1275" y="1681"/>
                  </a:lnTo>
                  <a:lnTo>
                    <a:pt x="1279" y="1698"/>
                  </a:lnTo>
                  <a:lnTo>
                    <a:pt x="1279" y="1702"/>
                  </a:lnTo>
                  <a:lnTo>
                    <a:pt x="1279" y="1707"/>
                  </a:lnTo>
                  <a:lnTo>
                    <a:pt x="1275" y="1711"/>
                  </a:lnTo>
                  <a:lnTo>
                    <a:pt x="1270" y="1715"/>
                  </a:lnTo>
                  <a:lnTo>
                    <a:pt x="1266" y="1719"/>
                  </a:lnTo>
                  <a:lnTo>
                    <a:pt x="1262" y="1719"/>
                  </a:lnTo>
                  <a:lnTo>
                    <a:pt x="1258" y="1724"/>
                  </a:lnTo>
                  <a:lnTo>
                    <a:pt x="1249" y="1728"/>
                  </a:lnTo>
                  <a:lnTo>
                    <a:pt x="1241" y="1732"/>
                  </a:lnTo>
                  <a:lnTo>
                    <a:pt x="1228" y="1736"/>
                  </a:lnTo>
                  <a:lnTo>
                    <a:pt x="1203" y="1745"/>
                  </a:lnTo>
                  <a:lnTo>
                    <a:pt x="1194" y="1749"/>
                  </a:lnTo>
                  <a:lnTo>
                    <a:pt x="1182" y="1749"/>
                  </a:lnTo>
                  <a:lnTo>
                    <a:pt x="1173" y="1753"/>
                  </a:lnTo>
                  <a:lnTo>
                    <a:pt x="1169" y="1753"/>
                  </a:lnTo>
                  <a:lnTo>
                    <a:pt x="1160" y="1753"/>
                  </a:lnTo>
                  <a:lnTo>
                    <a:pt x="1156" y="1753"/>
                  </a:lnTo>
                  <a:lnTo>
                    <a:pt x="1152" y="1753"/>
                  </a:lnTo>
                  <a:lnTo>
                    <a:pt x="1148" y="1749"/>
                  </a:lnTo>
                  <a:lnTo>
                    <a:pt x="1148" y="1745"/>
                  </a:lnTo>
                  <a:lnTo>
                    <a:pt x="1143" y="1740"/>
                  </a:lnTo>
                  <a:lnTo>
                    <a:pt x="1143" y="1736"/>
                  </a:lnTo>
                  <a:lnTo>
                    <a:pt x="1143" y="1732"/>
                  </a:lnTo>
                  <a:lnTo>
                    <a:pt x="1148" y="1728"/>
                  </a:lnTo>
                  <a:lnTo>
                    <a:pt x="1152" y="1728"/>
                  </a:lnTo>
                  <a:lnTo>
                    <a:pt x="1156" y="1724"/>
                  </a:lnTo>
                  <a:lnTo>
                    <a:pt x="1173" y="1724"/>
                  </a:lnTo>
                  <a:lnTo>
                    <a:pt x="1177" y="1719"/>
                  </a:lnTo>
                  <a:lnTo>
                    <a:pt x="1182" y="1719"/>
                  </a:lnTo>
                  <a:lnTo>
                    <a:pt x="1186" y="1715"/>
                  </a:lnTo>
                  <a:lnTo>
                    <a:pt x="1186" y="1711"/>
                  </a:lnTo>
                  <a:lnTo>
                    <a:pt x="1190" y="1707"/>
                  </a:lnTo>
                  <a:lnTo>
                    <a:pt x="1190" y="1702"/>
                  </a:lnTo>
                  <a:lnTo>
                    <a:pt x="1194" y="1694"/>
                  </a:lnTo>
                  <a:lnTo>
                    <a:pt x="1194" y="1690"/>
                  </a:lnTo>
                  <a:lnTo>
                    <a:pt x="1190" y="1685"/>
                  </a:lnTo>
                  <a:lnTo>
                    <a:pt x="1190" y="1681"/>
                  </a:lnTo>
                  <a:lnTo>
                    <a:pt x="1190" y="1677"/>
                  </a:lnTo>
                  <a:lnTo>
                    <a:pt x="1186" y="1673"/>
                  </a:lnTo>
                  <a:lnTo>
                    <a:pt x="1182" y="1668"/>
                  </a:lnTo>
                  <a:lnTo>
                    <a:pt x="1177" y="1664"/>
                  </a:lnTo>
                  <a:lnTo>
                    <a:pt x="1173" y="1664"/>
                  </a:lnTo>
                  <a:lnTo>
                    <a:pt x="1165" y="1660"/>
                  </a:lnTo>
                  <a:lnTo>
                    <a:pt x="1148" y="1652"/>
                  </a:lnTo>
                  <a:lnTo>
                    <a:pt x="1143" y="1652"/>
                  </a:lnTo>
                  <a:lnTo>
                    <a:pt x="1139" y="1647"/>
                  </a:lnTo>
                  <a:lnTo>
                    <a:pt x="1131" y="1643"/>
                  </a:lnTo>
                  <a:lnTo>
                    <a:pt x="1122" y="1635"/>
                  </a:lnTo>
                  <a:lnTo>
                    <a:pt x="1114" y="1630"/>
                  </a:lnTo>
                  <a:lnTo>
                    <a:pt x="1105" y="1626"/>
                  </a:lnTo>
                  <a:lnTo>
                    <a:pt x="1101" y="1626"/>
                  </a:lnTo>
                  <a:lnTo>
                    <a:pt x="1084" y="1622"/>
                  </a:lnTo>
                  <a:lnTo>
                    <a:pt x="1080" y="1622"/>
                  </a:lnTo>
                  <a:lnTo>
                    <a:pt x="1071" y="1618"/>
                  </a:lnTo>
                  <a:lnTo>
                    <a:pt x="1055" y="1613"/>
                  </a:lnTo>
                  <a:lnTo>
                    <a:pt x="1050" y="1609"/>
                  </a:lnTo>
                  <a:lnTo>
                    <a:pt x="1046" y="1609"/>
                  </a:lnTo>
                  <a:lnTo>
                    <a:pt x="1042" y="1609"/>
                  </a:lnTo>
                  <a:lnTo>
                    <a:pt x="1033" y="1613"/>
                  </a:lnTo>
                  <a:lnTo>
                    <a:pt x="1029" y="1613"/>
                  </a:lnTo>
                  <a:lnTo>
                    <a:pt x="1025" y="1618"/>
                  </a:lnTo>
                  <a:lnTo>
                    <a:pt x="1021" y="1622"/>
                  </a:lnTo>
                  <a:lnTo>
                    <a:pt x="1016" y="1622"/>
                  </a:lnTo>
                  <a:lnTo>
                    <a:pt x="1012" y="1626"/>
                  </a:lnTo>
                  <a:lnTo>
                    <a:pt x="1008" y="1626"/>
                  </a:lnTo>
                  <a:lnTo>
                    <a:pt x="1004" y="1626"/>
                  </a:lnTo>
                  <a:lnTo>
                    <a:pt x="1000" y="1626"/>
                  </a:lnTo>
                  <a:lnTo>
                    <a:pt x="995" y="1626"/>
                  </a:lnTo>
                  <a:lnTo>
                    <a:pt x="991" y="1622"/>
                  </a:lnTo>
                  <a:lnTo>
                    <a:pt x="987" y="1622"/>
                  </a:lnTo>
                  <a:lnTo>
                    <a:pt x="978" y="1613"/>
                  </a:lnTo>
                  <a:lnTo>
                    <a:pt x="974" y="1613"/>
                  </a:lnTo>
                  <a:lnTo>
                    <a:pt x="974" y="1609"/>
                  </a:lnTo>
                  <a:lnTo>
                    <a:pt x="970" y="1609"/>
                  </a:lnTo>
                  <a:lnTo>
                    <a:pt x="966" y="1609"/>
                  </a:lnTo>
                  <a:lnTo>
                    <a:pt x="961" y="1613"/>
                  </a:lnTo>
                  <a:lnTo>
                    <a:pt x="957" y="1613"/>
                  </a:lnTo>
                  <a:lnTo>
                    <a:pt x="953" y="1618"/>
                  </a:lnTo>
                  <a:lnTo>
                    <a:pt x="944" y="1626"/>
                  </a:lnTo>
                  <a:lnTo>
                    <a:pt x="940" y="1630"/>
                  </a:lnTo>
                  <a:lnTo>
                    <a:pt x="919" y="1647"/>
                  </a:lnTo>
                  <a:lnTo>
                    <a:pt x="911" y="1656"/>
                  </a:lnTo>
                  <a:lnTo>
                    <a:pt x="902" y="1660"/>
                  </a:lnTo>
                  <a:lnTo>
                    <a:pt x="898" y="1664"/>
                  </a:lnTo>
                  <a:lnTo>
                    <a:pt x="894" y="1668"/>
                  </a:lnTo>
                  <a:lnTo>
                    <a:pt x="885" y="1673"/>
                  </a:lnTo>
                  <a:lnTo>
                    <a:pt x="881" y="1677"/>
                  </a:lnTo>
                  <a:lnTo>
                    <a:pt x="873" y="1681"/>
                  </a:lnTo>
                  <a:lnTo>
                    <a:pt x="864" y="1690"/>
                  </a:lnTo>
                  <a:lnTo>
                    <a:pt x="843" y="1698"/>
                  </a:lnTo>
                  <a:lnTo>
                    <a:pt x="839" y="1698"/>
                  </a:lnTo>
                  <a:lnTo>
                    <a:pt x="834" y="1702"/>
                  </a:lnTo>
                  <a:lnTo>
                    <a:pt x="830" y="1707"/>
                  </a:lnTo>
                  <a:lnTo>
                    <a:pt x="826" y="1711"/>
                  </a:lnTo>
                  <a:lnTo>
                    <a:pt x="822" y="1715"/>
                  </a:lnTo>
                  <a:lnTo>
                    <a:pt x="817" y="1724"/>
                  </a:lnTo>
                  <a:lnTo>
                    <a:pt x="813" y="1728"/>
                  </a:lnTo>
                  <a:lnTo>
                    <a:pt x="813" y="1732"/>
                  </a:lnTo>
                  <a:lnTo>
                    <a:pt x="809" y="1740"/>
                  </a:lnTo>
                  <a:lnTo>
                    <a:pt x="809" y="1749"/>
                  </a:lnTo>
                  <a:lnTo>
                    <a:pt x="809" y="1753"/>
                  </a:lnTo>
                  <a:lnTo>
                    <a:pt x="809" y="1770"/>
                  </a:lnTo>
                  <a:lnTo>
                    <a:pt x="809" y="1783"/>
                  </a:lnTo>
                  <a:lnTo>
                    <a:pt x="809" y="1791"/>
                  </a:lnTo>
                  <a:lnTo>
                    <a:pt x="805" y="1817"/>
                  </a:lnTo>
                  <a:lnTo>
                    <a:pt x="805" y="1825"/>
                  </a:lnTo>
                  <a:lnTo>
                    <a:pt x="805" y="1834"/>
                  </a:lnTo>
                  <a:lnTo>
                    <a:pt x="805" y="1842"/>
                  </a:lnTo>
                  <a:lnTo>
                    <a:pt x="805" y="1846"/>
                  </a:lnTo>
                  <a:lnTo>
                    <a:pt x="809" y="1855"/>
                  </a:lnTo>
                  <a:lnTo>
                    <a:pt x="809" y="1859"/>
                  </a:lnTo>
                  <a:lnTo>
                    <a:pt x="809" y="1863"/>
                  </a:lnTo>
                  <a:lnTo>
                    <a:pt x="813" y="1872"/>
                  </a:lnTo>
                  <a:lnTo>
                    <a:pt x="813" y="1876"/>
                  </a:lnTo>
                  <a:lnTo>
                    <a:pt x="813" y="1880"/>
                  </a:lnTo>
                  <a:lnTo>
                    <a:pt x="817" y="1884"/>
                  </a:lnTo>
                  <a:lnTo>
                    <a:pt x="817" y="1889"/>
                  </a:lnTo>
                  <a:lnTo>
                    <a:pt x="822" y="1897"/>
                  </a:lnTo>
                  <a:lnTo>
                    <a:pt x="830" y="1910"/>
                  </a:lnTo>
                  <a:lnTo>
                    <a:pt x="834" y="1918"/>
                  </a:lnTo>
                  <a:lnTo>
                    <a:pt x="834" y="1923"/>
                  </a:lnTo>
                  <a:lnTo>
                    <a:pt x="839" y="1927"/>
                  </a:lnTo>
                  <a:lnTo>
                    <a:pt x="839" y="1931"/>
                  </a:lnTo>
                  <a:lnTo>
                    <a:pt x="839" y="1935"/>
                  </a:lnTo>
                  <a:lnTo>
                    <a:pt x="839" y="1944"/>
                  </a:lnTo>
                  <a:lnTo>
                    <a:pt x="834" y="1956"/>
                  </a:lnTo>
                  <a:lnTo>
                    <a:pt x="830" y="1969"/>
                  </a:lnTo>
                  <a:lnTo>
                    <a:pt x="830" y="1978"/>
                  </a:lnTo>
                  <a:lnTo>
                    <a:pt x="826" y="1982"/>
                  </a:lnTo>
                  <a:lnTo>
                    <a:pt x="826" y="1986"/>
                  </a:lnTo>
                  <a:lnTo>
                    <a:pt x="822" y="1990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5" y="1999"/>
                  </a:lnTo>
                  <a:lnTo>
                    <a:pt x="801" y="1999"/>
                  </a:lnTo>
                  <a:lnTo>
                    <a:pt x="792" y="1999"/>
                  </a:lnTo>
                  <a:lnTo>
                    <a:pt x="784" y="2003"/>
                  </a:lnTo>
                  <a:lnTo>
                    <a:pt x="750" y="2007"/>
                  </a:lnTo>
                  <a:lnTo>
                    <a:pt x="746" y="2007"/>
                  </a:lnTo>
                  <a:lnTo>
                    <a:pt x="741" y="2007"/>
                  </a:lnTo>
                  <a:lnTo>
                    <a:pt x="737" y="2011"/>
                  </a:lnTo>
                  <a:lnTo>
                    <a:pt x="733" y="2011"/>
                  </a:lnTo>
                  <a:lnTo>
                    <a:pt x="729" y="2016"/>
                  </a:lnTo>
                  <a:lnTo>
                    <a:pt x="729" y="2020"/>
                  </a:lnTo>
                  <a:lnTo>
                    <a:pt x="729" y="2024"/>
                  </a:lnTo>
                  <a:lnTo>
                    <a:pt x="729" y="2028"/>
                  </a:lnTo>
                  <a:lnTo>
                    <a:pt x="733" y="2041"/>
                  </a:lnTo>
                  <a:lnTo>
                    <a:pt x="741" y="2054"/>
                  </a:lnTo>
                  <a:lnTo>
                    <a:pt x="741" y="2058"/>
                  </a:lnTo>
                  <a:lnTo>
                    <a:pt x="741" y="2062"/>
                  </a:lnTo>
                  <a:lnTo>
                    <a:pt x="746" y="2071"/>
                  </a:lnTo>
                  <a:lnTo>
                    <a:pt x="750" y="2075"/>
                  </a:lnTo>
                  <a:lnTo>
                    <a:pt x="754" y="2079"/>
                  </a:lnTo>
                  <a:lnTo>
                    <a:pt x="762" y="2092"/>
                  </a:lnTo>
                  <a:lnTo>
                    <a:pt x="767" y="2100"/>
                  </a:lnTo>
                  <a:lnTo>
                    <a:pt x="767" y="2105"/>
                  </a:lnTo>
                  <a:lnTo>
                    <a:pt x="771" y="2109"/>
                  </a:lnTo>
                  <a:lnTo>
                    <a:pt x="771" y="2113"/>
                  </a:lnTo>
                  <a:lnTo>
                    <a:pt x="771" y="2117"/>
                  </a:lnTo>
                  <a:lnTo>
                    <a:pt x="771" y="2126"/>
                  </a:lnTo>
                  <a:lnTo>
                    <a:pt x="771" y="2130"/>
                  </a:lnTo>
                  <a:lnTo>
                    <a:pt x="771" y="2134"/>
                  </a:lnTo>
                  <a:lnTo>
                    <a:pt x="771" y="2138"/>
                  </a:lnTo>
                  <a:lnTo>
                    <a:pt x="767" y="2143"/>
                  </a:lnTo>
                  <a:lnTo>
                    <a:pt x="762" y="2143"/>
                  </a:lnTo>
                  <a:lnTo>
                    <a:pt x="758" y="2147"/>
                  </a:lnTo>
                  <a:lnTo>
                    <a:pt x="754" y="2151"/>
                  </a:lnTo>
                  <a:lnTo>
                    <a:pt x="750" y="2155"/>
                  </a:lnTo>
                  <a:lnTo>
                    <a:pt x="750" y="2160"/>
                  </a:lnTo>
                  <a:lnTo>
                    <a:pt x="750" y="2164"/>
                  </a:lnTo>
                  <a:lnTo>
                    <a:pt x="754" y="2168"/>
                  </a:lnTo>
                  <a:lnTo>
                    <a:pt x="754" y="2172"/>
                  </a:lnTo>
                  <a:lnTo>
                    <a:pt x="758" y="2172"/>
                  </a:lnTo>
                  <a:lnTo>
                    <a:pt x="767" y="2181"/>
                  </a:lnTo>
                  <a:lnTo>
                    <a:pt x="771" y="2181"/>
                  </a:lnTo>
                  <a:lnTo>
                    <a:pt x="771" y="2185"/>
                  </a:lnTo>
                  <a:lnTo>
                    <a:pt x="771" y="2189"/>
                  </a:lnTo>
                  <a:lnTo>
                    <a:pt x="771" y="2193"/>
                  </a:lnTo>
                  <a:lnTo>
                    <a:pt x="767" y="2193"/>
                  </a:lnTo>
                  <a:lnTo>
                    <a:pt x="758" y="2198"/>
                  </a:lnTo>
                  <a:lnTo>
                    <a:pt x="754" y="2202"/>
                  </a:lnTo>
                  <a:lnTo>
                    <a:pt x="733" y="2219"/>
                  </a:lnTo>
                  <a:lnTo>
                    <a:pt x="724" y="2227"/>
                  </a:lnTo>
                  <a:lnTo>
                    <a:pt x="720" y="2232"/>
                  </a:lnTo>
                  <a:lnTo>
                    <a:pt x="703" y="2244"/>
                  </a:lnTo>
                  <a:lnTo>
                    <a:pt x="699" y="2244"/>
                  </a:lnTo>
                  <a:lnTo>
                    <a:pt x="690" y="2253"/>
                  </a:lnTo>
                  <a:lnTo>
                    <a:pt x="690" y="2257"/>
                  </a:lnTo>
                  <a:lnTo>
                    <a:pt x="686" y="2257"/>
                  </a:lnTo>
                  <a:lnTo>
                    <a:pt x="686" y="2261"/>
                  </a:lnTo>
                  <a:lnTo>
                    <a:pt x="703" y="2278"/>
                  </a:lnTo>
                  <a:lnTo>
                    <a:pt x="712" y="2287"/>
                  </a:lnTo>
                  <a:lnTo>
                    <a:pt x="720" y="2291"/>
                  </a:lnTo>
                  <a:lnTo>
                    <a:pt x="729" y="2304"/>
                  </a:lnTo>
                  <a:lnTo>
                    <a:pt x="733" y="2308"/>
                  </a:lnTo>
                  <a:lnTo>
                    <a:pt x="741" y="2316"/>
                  </a:lnTo>
                  <a:lnTo>
                    <a:pt x="754" y="2325"/>
                  </a:lnTo>
                  <a:lnTo>
                    <a:pt x="762" y="2333"/>
                  </a:lnTo>
                  <a:lnTo>
                    <a:pt x="771" y="2342"/>
                  </a:lnTo>
                  <a:lnTo>
                    <a:pt x="775" y="2342"/>
                  </a:lnTo>
                  <a:lnTo>
                    <a:pt x="775" y="2346"/>
                  </a:lnTo>
                  <a:lnTo>
                    <a:pt x="779" y="2346"/>
                  </a:lnTo>
                  <a:lnTo>
                    <a:pt x="784" y="2350"/>
                  </a:lnTo>
                  <a:lnTo>
                    <a:pt x="788" y="2350"/>
                  </a:lnTo>
                  <a:lnTo>
                    <a:pt x="788" y="2354"/>
                  </a:lnTo>
                  <a:lnTo>
                    <a:pt x="775" y="2363"/>
                  </a:lnTo>
                  <a:lnTo>
                    <a:pt x="771" y="2367"/>
                  </a:lnTo>
                  <a:lnTo>
                    <a:pt x="762" y="2371"/>
                  </a:lnTo>
                  <a:lnTo>
                    <a:pt x="758" y="2371"/>
                  </a:lnTo>
                  <a:lnTo>
                    <a:pt x="750" y="2376"/>
                  </a:lnTo>
                  <a:lnTo>
                    <a:pt x="741" y="2380"/>
                  </a:lnTo>
                  <a:lnTo>
                    <a:pt x="733" y="2384"/>
                  </a:lnTo>
                  <a:lnTo>
                    <a:pt x="724" y="2388"/>
                  </a:lnTo>
                  <a:lnTo>
                    <a:pt x="716" y="2388"/>
                  </a:lnTo>
                  <a:lnTo>
                    <a:pt x="707" y="2388"/>
                  </a:lnTo>
                  <a:lnTo>
                    <a:pt x="703" y="2388"/>
                  </a:lnTo>
                  <a:lnTo>
                    <a:pt x="699" y="2384"/>
                  </a:lnTo>
                  <a:lnTo>
                    <a:pt x="695" y="2384"/>
                  </a:lnTo>
                  <a:lnTo>
                    <a:pt x="690" y="2384"/>
                  </a:lnTo>
                  <a:lnTo>
                    <a:pt x="682" y="2380"/>
                  </a:lnTo>
                  <a:lnTo>
                    <a:pt x="678" y="2376"/>
                  </a:lnTo>
                  <a:lnTo>
                    <a:pt x="674" y="2371"/>
                  </a:lnTo>
                  <a:lnTo>
                    <a:pt x="665" y="2367"/>
                  </a:lnTo>
                  <a:lnTo>
                    <a:pt x="661" y="2359"/>
                  </a:lnTo>
                  <a:lnTo>
                    <a:pt x="657" y="2354"/>
                  </a:lnTo>
                  <a:lnTo>
                    <a:pt x="657" y="2350"/>
                  </a:lnTo>
                  <a:lnTo>
                    <a:pt x="652" y="2346"/>
                  </a:lnTo>
                  <a:lnTo>
                    <a:pt x="648" y="2337"/>
                  </a:lnTo>
                  <a:lnTo>
                    <a:pt x="644" y="2325"/>
                  </a:lnTo>
                  <a:lnTo>
                    <a:pt x="640" y="2320"/>
                  </a:lnTo>
                  <a:lnTo>
                    <a:pt x="640" y="2316"/>
                  </a:lnTo>
                  <a:lnTo>
                    <a:pt x="635" y="2312"/>
                  </a:lnTo>
                  <a:lnTo>
                    <a:pt x="631" y="2304"/>
                  </a:lnTo>
                  <a:lnTo>
                    <a:pt x="627" y="2299"/>
                  </a:lnTo>
                  <a:lnTo>
                    <a:pt x="623" y="2295"/>
                  </a:lnTo>
                  <a:lnTo>
                    <a:pt x="619" y="2291"/>
                  </a:lnTo>
                  <a:lnTo>
                    <a:pt x="614" y="2287"/>
                  </a:lnTo>
                  <a:lnTo>
                    <a:pt x="610" y="2287"/>
                  </a:lnTo>
                  <a:lnTo>
                    <a:pt x="602" y="2282"/>
                  </a:lnTo>
                  <a:lnTo>
                    <a:pt x="597" y="2282"/>
                  </a:lnTo>
                  <a:lnTo>
                    <a:pt x="593" y="2282"/>
                  </a:lnTo>
                  <a:lnTo>
                    <a:pt x="585" y="2282"/>
                  </a:lnTo>
                  <a:lnTo>
                    <a:pt x="580" y="2287"/>
                  </a:lnTo>
                  <a:lnTo>
                    <a:pt x="576" y="2287"/>
                  </a:lnTo>
                  <a:lnTo>
                    <a:pt x="568" y="2291"/>
                  </a:lnTo>
                  <a:lnTo>
                    <a:pt x="563" y="2295"/>
                  </a:lnTo>
                  <a:lnTo>
                    <a:pt x="559" y="2299"/>
                  </a:lnTo>
                  <a:lnTo>
                    <a:pt x="555" y="2304"/>
                  </a:lnTo>
                  <a:lnTo>
                    <a:pt x="555" y="2308"/>
                  </a:lnTo>
                  <a:lnTo>
                    <a:pt x="551" y="2312"/>
                  </a:lnTo>
                  <a:lnTo>
                    <a:pt x="547" y="2320"/>
                  </a:lnTo>
                  <a:lnTo>
                    <a:pt x="547" y="2325"/>
                  </a:lnTo>
                  <a:lnTo>
                    <a:pt x="538" y="2346"/>
                  </a:lnTo>
                  <a:lnTo>
                    <a:pt x="534" y="2354"/>
                  </a:lnTo>
                  <a:lnTo>
                    <a:pt x="534" y="2359"/>
                  </a:lnTo>
                  <a:lnTo>
                    <a:pt x="530" y="2363"/>
                  </a:lnTo>
                  <a:lnTo>
                    <a:pt x="525" y="2371"/>
                  </a:lnTo>
                  <a:lnTo>
                    <a:pt x="521" y="2376"/>
                  </a:lnTo>
                  <a:lnTo>
                    <a:pt x="513" y="2380"/>
                  </a:lnTo>
                  <a:lnTo>
                    <a:pt x="508" y="2384"/>
                  </a:lnTo>
                  <a:lnTo>
                    <a:pt x="504" y="2388"/>
                  </a:lnTo>
                  <a:lnTo>
                    <a:pt x="500" y="2388"/>
                  </a:lnTo>
                  <a:lnTo>
                    <a:pt x="491" y="2392"/>
                  </a:lnTo>
                  <a:lnTo>
                    <a:pt x="487" y="2392"/>
                  </a:lnTo>
                  <a:lnTo>
                    <a:pt x="479" y="2392"/>
                  </a:lnTo>
                  <a:lnTo>
                    <a:pt x="475" y="2392"/>
                  </a:lnTo>
                  <a:lnTo>
                    <a:pt x="470" y="2392"/>
                  </a:lnTo>
                  <a:lnTo>
                    <a:pt x="466" y="2392"/>
                  </a:lnTo>
                  <a:lnTo>
                    <a:pt x="466" y="2388"/>
                  </a:lnTo>
                  <a:lnTo>
                    <a:pt x="462" y="2384"/>
                  </a:lnTo>
                  <a:lnTo>
                    <a:pt x="458" y="2380"/>
                  </a:lnTo>
                  <a:lnTo>
                    <a:pt x="453" y="2371"/>
                  </a:lnTo>
                  <a:lnTo>
                    <a:pt x="449" y="2367"/>
                  </a:lnTo>
                  <a:lnTo>
                    <a:pt x="445" y="2359"/>
                  </a:lnTo>
                  <a:lnTo>
                    <a:pt x="441" y="2350"/>
                  </a:lnTo>
                  <a:lnTo>
                    <a:pt x="436" y="2342"/>
                  </a:lnTo>
                  <a:lnTo>
                    <a:pt x="432" y="2329"/>
                  </a:lnTo>
                  <a:lnTo>
                    <a:pt x="424" y="2304"/>
                  </a:lnTo>
                  <a:lnTo>
                    <a:pt x="420" y="2299"/>
                  </a:lnTo>
                  <a:lnTo>
                    <a:pt x="420" y="2291"/>
                  </a:lnTo>
                  <a:lnTo>
                    <a:pt x="415" y="2287"/>
                  </a:lnTo>
                  <a:lnTo>
                    <a:pt x="411" y="2278"/>
                  </a:lnTo>
                  <a:lnTo>
                    <a:pt x="407" y="2274"/>
                  </a:lnTo>
                  <a:lnTo>
                    <a:pt x="403" y="2265"/>
                  </a:lnTo>
                  <a:lnTo>
                    <a:pt x="394" y="2257"/>
                  </a:lnTo>
                  <a:lnTo>
                    <a:pt x="386" y="2244"/>
                  </a:lnTo>
                  <a:lnTo>
                    <a:pt x="381" y="2240"/>
                  </a:lnTo>
                  <a:lnTo>
                    <a:pt x="377" y="2232"/>
                  </a:lnTo>
                  <a:lnTo>
                    <a:pt x="373" y="2227"/>
                  </a:lnTo>
                  <a:lnTo>
                    <a:pt x="364" y="2223"/>
                  </a:lnTo>
                  <a:lnTo>
                    <a:pt x="356" y="2210"/>
                  </a:lnTo>
                  <a:lnTo>
                    <a:pt x="343" y="2202"/>
                  </a:lnTo>
                  <a:lnTo>
                    <a:pt x="331" y="2189"/>
                  </a:lnTo>
                  <a:lnTo>
                    <a:pt x="318" y="2181"/>
                  </a:lnTo>
                  <a:lnTo>
                    <a:pt x="309" y="2172"/>
                  </a:lnTo>
                  <a:lnTo>
                    <a:pt x="297" y="2164"/>
                  </a:lnTo>
                  <a:lnTo>
                    <a:pt x="284" y="2160"/>
                  </a:lnTo>
                  <a:lnTo>
                    <a:pt x="276" y="2155"/>
                  </a:lnTo>
                  <a:lnTo>
                    <a:pt x="271" y="2151"/>
                  </a:lnTo>
                  <a:lnTo>
                    <a:pt x="263" y="2147"/>
                  </a:lnTo>
                  <a:lnTo>
                    <a:pt x="254" y="2143"/>
                  </a:lnTo>
                  <a:lnTo>
                    <a:pt x="246" y="2138"/>
                  </a:lnTo>
                  <a:lnTo>
                    <a:pt x="242" y="2138"/>
                  </a:lnTo>
                  <a:lnTo>
                    <a:pt x="233" y="2134"/>
                  </a:lnTo>
                  <a:lnTo>
                    <a:pt x="225" y="2134"/>
                  </a:lnTo>
                  <a:lnTo>
                    <a:pt x="212" y="2130"/>
                  </a:lnTo>
                  <a:lnTo>
                    <a:pt x="187" y="2126"/>
                  </a:lnTo>
                  <a:lnTo>
                    <a:pt x="170" y="2122"/>
                  </a:lnTo>
                  <a:lnTo>
                    <a:pt x="166" y="2117"/>
                  </a:lnTo>
                  <a:lnTo>
                    <a:pt x="157" y="2117"/>
                  </a:lnTo>
                  <a:lnTo>
                    <a:pt x="153" y="2113"/>
                  </a:lnTo>
                  <a:lnTo>
                    <a:pt x="144" y="2113"/>
                  </a:lnTo>
                  <a:lnTo>
                    <a:pt x="136" y="2109"/>
                  </a:lnTo>
                  <a:lnTo>
                    <a:pt x="132" y="2105"/>
                  </a:lnTo>
                  <a:lnTo>
                    <a:pt x="127" y="2100"/>
                  </a:lnTo>
                  <a:lnTo>
                    <a:pt x="119" y="2096"/>
                  </a:lnTo>
                  <a:lnTo>
                    <a:pt x="115" y="2092"/>
                  </a:lnTo>
                  <a:lnTo>
                    <a:pt x="110" y="2088"/>
                  </a:lnTo>
                  <a:lnTo>
                    <a:pt x="106" y="2083"/>
                  </a:lnTo>
                  <a:lnTo>
                    <a:pt x="98" y="2075"/>
                  </a:lnTo>
                  <a:lnTo>
                    <a:pt x="94" y="2071"/>
                  </a:lnTo>
                  <a:lnTo>
                    <a:pt x="85" y="2058"/>
                  </a:lnTo>
                  <a:lnTo>
                    <a:pt x="77" y="2045"/>
                  </a:lnTo>
                  <a:lnTo>
                    <a:pt x="68" y="2033"/>
                  </a:lnTo>
                  <a:lnTo>
                    <a:pt x="55" y="2020"/>
                  </a:lnTo>
                  <a:lnTo>
                    <a:pt x="51" y="2011"/>
                  </a:lnTo>
                  <a:lnTo>
                    <a:pt x="47" y="2003"/>
                  </a:lnTo>
                  <a:lnTo>
                    <a:pt x="43" y="1999"/>
                  </a:lnTo>
                  <a:lnTo>
                    <a:pt x="39" y="1990"/>
                  </a:lnTo>
                  <a:lnTo>
                    <a:pt x="34" y="1986"/>
                  </a:lnTo>
                  <a:lnTo>
                    <a:pt x="34" y="1978"/>
                  </a:lnTo>
                  <a:lnTo>
                    <a:pt x="30" y="1969"/>
                  </a:lnTo>
                  <a:lnTo>
                    <a:pt x="26" y="1965"/>
                  </a:lnTo>
                  <a:lnTo>
                    <a:pt x="26" y="1956"/>
                  </a:lnTo>
                  <a:lnTo>
                    <a:pt x="22" y="1948"/>
                  </a:lnTo>
                  <a:lnTo>
                    <a:pt x="22" y="1944"/>
                  </a:lnTo>
                  <a:lnTo>
                    <a:pt x="17" y="1935"/>
                  </a:lnTo>
                  <a:lnTo>
                    <a:pt x="17" y="1931"/>
                  </a:lnTo>
                  <a:lnTo>
                    <a:pt x="17" y="1923"/>
                  </a:lnTo>
                  <a:lnTo>
                    <a:pt x="17" y="1918"/>
                  </a:lnTo>
                  <a:lnTo>
                    <a:pt x="17" y="1914"/>
                  </a:lnTo>
                  <a:lnTo>
                    <a:pt x="17" y="1906"/>
                  </a:lnTo>
                  <a:lnTo>
                    <a:pt x="17" y="1901"/>
                  </a:lnTo>
                  <a:lnTo>
                    <a:pt x="17" y="1897"/>
                  </a:lnTo>
                  <a:lnTo>
                    <a:pt x="17" y="1889"/>
                  </a:lnTo>
                  <a:lnTo>
                    <a:pt x="17" y="1884"/>
                  </a:lnTo>
                  <a:lnTo>
                    <a:pt x="26" y="1863"/>
                  </a:lnTo>
                  <a:lnTo>
                    <a:pt x="26" y="1855"/>
                  </a:lnTo>
                  <a:lnTo>
                    <a:pt x="26" y="1846"/>
                  </a:lnTo>
                  <a:lnTo>
                    <a:pt x="26" y="1842"/>
                  </a:lnTo>
                  <a:lnTo>
                    <a:pt x="26" y="1834"/>
                  </a:lnTo>
                  <a:lnTo>
                    <a:pt x="26" y="1825"/>
                  </a:lnTo>
                  <a:lnTo>
                    <a:pt x="26" y="1817"/>
                  </a:lnTo>
                  <a:lnTo>
                    <a:pt x="26" y="1808"/>
                  </a:lnTo>
                  <a:lnTo>
                    <a:pt x="26" y="1800"/>
                  </a:lnTo>
                  <a:lnTo>
                    <a:pt x="22" y="1774"/>
                  </a:lnTo>
                  <a:lnTo>
                    <a:pt x="13" y="1736"/>
                  </a:lnTo>
                  <a:lnTo>
                    <a:pt x="5" y="1681"/>
                  </a:lnTo>
                  <a:lnTo>
                    <a:pt x="0" y="1668"/>
                  </a:lnTo>
                  <a:lnTo>
                    <a:pt x="0" y="1664"/>
                  </a:lnTo>
                  <a:lnTo>
                    <a:pt x="0" y="1660"/>
                  </a:lnTo>
                  <a:close/>
                  <a:moveTo>
                    <a:pt x="585" y="1097"/>
                  </a:moveTo>
                  <a:lnTo>
                    <a:pt x="589" y="1101"/>
                  </a:lnTo>
                  <a:lnTo>
                    <a:pt x="589" y="1110"/>
                  </a:lnTo>
                  <a:lnTo>
                    <a:pt x="593" y="1114"/>
                  </a:lnTo>
                  <a:lnTo>
                    <a:pt x="597" y="1122"/>
                  </a:lnTo>
                  <a:lnTo>
                    <a:pt x="597" y="1131"/>
                  </a:lnTo>
                  <a:lnTo>
                    <a:pt x="602" y="1135"/>
                  </a:lnTo>
                  <a:lnTo>
                    <a:pt x="606" y="1144"/>
                  </a:lnTo>
                  <a:lnTo>
                    <a:pt x="610" y="1148"/>
                  </a:lnTo>
                  <a:lnTo>
                    <a:pt x="614" y="1152"/>
                  </a:lnTo>
                  <a:lnTo>
                    <a:pt x="623" y="1152"/>
                  </a:lnTo>
                  <a:lnTo>
                    <a:pt x="627" y="1156"/>
                  </a:lnTo>
                  <a:lnTo>
                    <a:pt x="631" y="1156"/>
                  </a:lnTo>
                  <a:lnTo>
                    <a:pt x="635" y="1156"/>
                  </a:lnTo>
                  <a:lnTo>
                    <a:pt x="640" y="1160"/>
                  </a:lnTo>
                  <a:lnTo>
                    <a:pt x="648" y="1160"/>
                  </a:lnTo>
                  <a:lnTo>
                    <a:pt x="657" y="1165"/>
                  </a:lnTo>
                  <a:lnTo>
                    <a:pt x="661" y="1169"/>
                  </a:lnTo>
                  <a:lnTo>
                    <a:pt x="665" y="1173"/>
                  </a:lnTo>
                  <a:lnTo>
                    <a:pt x="674" y="1177"/>
                  </a:lnTo>
                  <a:lnTo>
                    <a:pt x="678" y="1182"/>
                  </a:lnTo>
                  <a:lnTo>
                    <a:pt x="690" y="1194"/>
                  </a:lnTo>
                  <a:lnTo>
                    <a:pt x="695" y="1199"/>
                  </a:lnTo>
                  <a:lnTo>
                    <a:pt x="699" y="1203"/>
                  </a:lnTo>
                  <a:lnTo>
                    <a:pt x="703" y="1203"/>
                  </a:lnTo>
                  <a:lnTo>
                    <a:pt x="707" y="1203"/>
                  </a:lnTo>
                  <a:lnTo>
                    <a:pt x="712" y="1207"/>
                  </a:lnTo>
                  <a:lnTo>
                    <a:pt x="716" y="1207"/>
                  </a:lnTo>
                  <a:lnTo>
                    <a:pt x="720" y="1207"/>
                  </a:lnTo>
                  <a:lnTo>
                    <a:pt x="729" y="1203"/>
                  </a:lnTo>
                  <a:lnTo>
                    <a:pt x="733" y="1203"/>
                  </a:lnTo>
                  <a:lnTo>
                    <a:pt x="737" y="1203"/>
                  </a:lnTo>
                  <a:lnTo>
                    <a:pt x="741" y="1207"/>
                  </a:lnTo>
                  <a:lnTo>
                    <a:pt x="746" y="1207"/>
                  </a:lnTo>
                  <a:lnTo>
                    <a:pt x="750" y="1211"/>
                  </a:lnTo>
                  <a:lnTo>
                    <a:pt x="754" y="1215"/>
                  </a:lnTo>
                  <a:lnTo>
                    <a:pt x="758" y="1220"/>
                  </a:lnTo>
                  <a:lnTo>
                    <a:pt x="762" y="1224"/>
                  </a:lnTo>
                  <a:lnTo>
                    <a:pt x="771" y="1232"/>
                  </a:lnTo>
                  <a:lnTo>
                    <a:pt x="792" y="1249"/>
                  </a:lnTo>
                  <a:lnTo>
                    <a:pt x="801" y="1258"/>
                  </a:lnTo>
                  <a:lnTo>
                    <a:pt x="805" y="1262"/>
                  </a:lnTo>
                  <a:lnTo>
                    <a:pt x="809" y="1262"/>
                  </a:lnTo>
                  <a:lnTo>
                    <a:pt x="809" y="1266"/>
                  </a:lnTo>
                  <a:lnTo>
                    <a:pt x="813" y="1266"/>
                  </a:lnTo>
                  <a:lnTo>
                    <a:pt x="817" y="1271"/>
                  </a:lnTo>
                  <a:lnTo>
                    <a:pt x="822" y="1271"/>
                  </a:lnTo>
                  <a:lnTo>
                    <a:pt x="826" y="1271"/>
                  </a:lnTo>
                  <a:lnTo>
                    <a:pt x="826" y="1266"/>
                  </a:lnTo>
                  <a:lnTo>
                    <a:pt x="830" y="1266"/>
                  </a:lnTo>
                  <a:lnTo>
                    <a:pt x="834" y="1262"/>
                  </a:lnTo>
                  <a:lnTo>
                    <a:pt x="843" y="1249"/>
                  </a:lnTo>
                  <a:lnTo>
                    <a:pt x="847" y="1241"/>
                  </a:lnTo>
                  <a:lnTo>
                    <a:pt x="856" y="1232"/>
                  </a:lnTo>
                  <a:lnTo>
                    <a:pt x="873" y="1207"/>
                  </a:lnTo>
                  <a:lnTo>
                    <a:pt x="881" y="1199"/>
                  </a:lnTo>
                  <a:lnTo>
                    <a:pt x="885" y="1194"/>
                  </a:lnTo>
                  <a:lnTo>
                    <a:pt x="889" y="1190"/>
                  </a:lnTo>
                  <a:lnTo>
                    <a:pt x="894" y="1186"/>
                  </a:lnTo>
                  <a:lnTo>
                    <a:pt x="894" y="1177"/>
                  </a:lnTo>
                  <a:lnTo>
                    <a:pt x="898" y="1173"/>
                  </a:lnTo>
                  <a:lnTo>
                    <a:pt x="902" y="1165"/>
                  </a:lnTo>
                  <a:lnTo>
                    <a:pt x="902" y="1160"/>
                  </a:lnTo>
                  <a:lnTo>
                    <a:pt x="902" y="1152"/>
                  </a:lnTo>
                  <a:lnTo>
                    <a:pt x="902" y="1144"/>
                  </a:lnTo>
                  <a:lnTo>
                    <a:pt x="902" y="1139"/>
                  </a:lnTo>
                  <a:lnTo>
                    <a:pt x="902" y="1135"/>
                  </a:lnTo>
                  <a:lnTo>
                    <a:pt x="902" y="1131"/>
                  </a:lnTo>
                  <a:lnTo>
                    <a:pt x="902" y="1127"/>
                  </a:lnTo>
                  <a:lnTo>
                    <a:pt x="898" y="1127"/>
                  </a:lnTo>
                  <a:lnTo>
                    <a:pt x="898" y="1122"/>
                  </a:lnTo>
                  <a:lnTo>
                    <a:pt x="894" y="1118"/>
                  </a:lnTo>
                  <a:lnTo>
                    <a:pt x="889" y="1114"/>
                  </a:lnTo>
                  <a:lnTo>
                    <a:pt x="885" y="1110"/>
                  </a:lnTo>
                  <a:lnTo>
                    <a:pt x="873" y="1101"/>
                  </a:lnTo>
                  <a:lnTo>
                    <a:pt x="843" y="1080"/>
                  </a:lnTo>
                  <a:lnTo>
                    <a:pt x="830" y="1072"/>
                  </a:lnTo>
                  <a:lnTo>
                    <a:pt x="826" y="1067"/>
                  </a:lnTo>
                  <a:lnTo>
                    <a:pt x="822" y="1067"/>
                  </a:lnTo>
                  <a:lnTo>
                    <a:pt x="817" y="1063"/>
                  </a:lnTo>
                  <a:lnTo>
                    <a:pt x="813" y="1063"/>
                  </a:lnTo>
                  <a:lnTo>
                    <a:pt x="809" y="1059"/>
                  </a:lnTo>
                  <a:lnTo>
                    <a:pt x="801" y="1059"/>
                  </a:lnTo>
                  <a:lnTo>
                    <a:pt x="796" y="1059"/>
                  </a:lnTo>
                  <a:lnTo>
                    <a:pt x="796" y="1055"/>
                  </a:lnTo>
                  <a:lnTo>
                    <a:pt x="792" y="1055"/>
                  </a:lnTo>
                  <a:lnTo>
                    <a:pt x="788" y="1050"/>
                  </a:lnTo>
                  <a:lnTo>
                    <a:pt x="784" y="1046"/>
                  </a:lnTo>
                  <a:lnTo>
                    <a:pt x="779" y="1038"/>
                  </a:lnTo>
                  <a:lnTo>
                    <a:pt x="775" y="1033"/>
                  </a:lnTo>
                  <a:lnTo>
                    <a:pt x="771" y="1029"/>
                  </a:lnTo>
                  <a:lnTo>
                    <a:pt x="767" y="1029"/>
                  </a:lnTo>
                  <a:lnTo>
                    <a:pt x="758" y="1025"/>
                  </a:lnTo>
                  <a:lnTo>
                    <a:pt x="754" y="1021"/>
                  </a:lnTo>
                  <a:lnTo>
                    <a:pt x="750" y="1016"/>
                  </a:lnTo>
                  <a:lnTo>
                    <a:pt x="741" y="1008"/>
                  </a:lnTo>
                  <a:lnTo>
                    <a:pt x="741" y="1004"/>
                  </a:lnTo>
                  <a:lnTo>
                    <a:pt x="737" y="1004"/>
                  </a:lnTo>
                  <a:lnTo>
                    <a:pt x="733" y="1004"/>
                  </a:lnTo>
                  <a:lnTo>
                    <a:pt x="733" y="1008"/>
                  </a:lnTo>
                  <a:lnTo>
                    <a:pt x="729" y="1008"/>
                  </a:lnTo>
                  <a:lnTo>
                    <a:pt x="729" y="1012"/>
                  </a:lnTo>
                  <a:lnTo>
                    <a:pt x="720" y="1025"/>
                  </a:lnTo>
                  <a:lnTo>
                    <a:pt x="720" y="1029"/>
                  </a:lnTo>
                  <a:lnTo>
                    <a:pt x="716" y="1033"/>
                  </a:lnTo>
                  <a:lnTo>
                    <a:pt x="712" y="1038"/>
                  </a:lnTo>
                  <a:lnTo>
                    <a:pt x="703" y="1042"/>
                  </a:lnTo>
                  <a:lnTo>
                    <a:pt x="699" y="1046"/>
                  </a:lnTo>
                  <a:lnTo>
                    <a:pt x="678" y="1059"/>
                  </a:lnTo>
                  <a:lnTo>
                    <a:pt x="669" y="1063"/>
                  </a:lnTo>
                  <a:lnTo>
                    <a:pt x="661" y="1067"/>
                  </a:lnTo>
                  <a:lnTo>
                    <a:pt x="657" y="1072"/>
                  </a:lnTo>
                  <a:lnTo>
                    <a:pt x="644" y="1076"/>
                  </a:lnTo>
                  <a:lnTo>
                    <a:pt x="635" y="1076"/>
                  </a:lnTo>
                  <a:lnTo>
                    <a:pt x="627" y="1080"/>
                  </a:lnTo>
                  <a:lnTo>
                    <a:pt x="619" y="1080"/>
                  </a:lnTo>
                  <a:lnTo>
                    <a:pt x="610" y="1084"/>
                  </a:lnTo>
                  <a:lnTo>
                    <a:pt x="606" y="1088"/>
                  </a:lnTo>
                  <a:lnTo>
                    <a:pt x="593" y="1093"/>
                  </a:lnTo>
                  <a:lnTo>
                    <a:pt x="589" y="1097"/>
                  </a:lnTo>
                  <a:lnTo>
                    <a:pt x="585" y="109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3" name="Freeform 59"/>
            <p:cNvSpPr>
              <a:spLocks/>
            </p:cNvSpPr>
            <p:nvPr/>
          </p:nvSpPr>
          <p:spPr bwMode="auto">
            <a:xfrm>
              <a:off x="2879497" y="1437769"/>
              <a:ext cx="341881" cy="353136"/>
            </a:xfrm>
            <a:custGeom>
              <a:avLst/>
              <a:gdLst>
                <a:gd name="T0" fmla="*/ 17 w 1080"/>
                <a:gd name="T1" fmla="*/ 436 h 1113"/>
                <a:gd name="T2" fmla="*/ 51 w 1080"/>
                <a:gd name="T3" fmla="*/ 398 h 1113"/>
                <a:gd name="T4" fmla="*/ 64 w 1080"/>
                <a:gd name="T5" fmla="*/ 317 h 1113"/>
                <a:gd name="T6" fmla="*/ 89 w 1080"/>
                <a:gd name="T7" fmla="*/ 250 h 1113"/>
                <a:gd name="T8" fmla="*/ 131 w 1080"/>
                <a:gd name="T9" fmla="*/ 228 h 1113"/>
                <a:gd name="T10" fmla="*/ 250 w 1080"/>
                <a:gd name="T11" fmla="*/ 216 h 1113"/>
                <a:gd name="T12" fmla="*/ 474 w 1080"/>
                <a:gd name="T13" fmla="*/ 152 h 1113"/>
                <a:gd name="T14" fmla="*/ 470 w 1080"/>
                <a:gd name="T15" fmla="*/ 110 h 1113"/>
                <a:gd name="T16" fmla="*/ 432 w 1080"/>
                <a:gd name="T17" fmla="*/ 42 h 1113"/>
                <a:gd name="T18" fmla="*/ 474 w 1080"/>
                <a:gd name="T19" fmla="*/ 13 h 1113"/>
                <a:gd name="T20" fmla="*/ 521 w 1080"/>
                <a:gd name="T21" fmla="*/ 34 h 1113"/>
                <a:gd name="T22" fmla="*/ 555 w 1080"/>
                <a:gd name="T23" fmla="*/ 46 h 1113"/>
                <a:gd name="T24" fmla="*/ 622 w 1080"/>
                <a:gd name="T25" fmla="*/ 13 h 1113"/>
                <a:gd name="T26" fmla="*/ 686 w 1080"/>
                <a:gd name="T27" fmla="*/ 0 h 1113"/>
                <a:gd name="T28" fmla="*/ 766 w 1080"/>
                <a:gd name="T29" fmla="*/ 190 h 1113"/>
                <a:gd name="T30" fmla="*/ 732 w 1080"/>
                <a:gd name="T31" fmla="*/ 224 h 1113"/>
                <a:gd name="T32" fmla="*/ 732 w 1080"/>
                <a:gd name="T33" fmla="*/ 258 h 1113"/>
                <a:gd name="T34" fmla="*/ 749 w 1080"/>
                <a:gd name="T35" fmla="*/ 292 h 1113"/>
                <a:gd name="T36" fmla="*/ 787 w 1080"/>
                <a:gd name="T37" fmla="*/ 317 h 1113"/>
                <a:gd name="T38" fmla="*/ 855 w 1080"/>
                <a:gd name="T39" fmla="*/ 317 h 1113"/>
                <a:gd name="T40" fmla="*/ 923 w 1080"/>
                <a:gd name="T41" fmla="*/ 330 h 1113"/>
                <a:gd name="T42" fmla="*/ 965 w 1080"/>
                <a:gd name="T43" fmla="*/ 360 h 1113"/>
                <a:gd name="T44" fmla="*/ 1016 w 1080"/>
                <a:gd name="T45" fmla="*/ 406 h 1113"/>
                <a:gd name="T46" fmla="*/ 1029 w 1080"/>
                <a:gd name="T47" fmla="*/ 457 h 1113"/>
                <a:gd name="T48" fmla="*/ 1075 w 1080"/>
                <a:gd name="T49" fmla="*/ 474 h 1113"/>
                <a:gd name="T50" fmla="*/ 1063 w 1080"/>
                <a:gd name="T51" fmla="*/ 521 h 1113"/>
                <a:gd name="T52" fmla="*/ 991 w 1080"/>
                <a:gd name="T53" fmla="*/ 580 h 1113"/>
                <a:gd name="T54" fmla="*/ 978 w 1080"/>
                <a:gd name="T55" fmla="*/ 639 h 1113"/>
                <a:gd name="T56" fmla="*/ 940 w 1080"/>
                <a:gd name="T57" fmla="*/ 669 h 1113"/>
                <a:gd name="T58" fmla="*/ 859 w 1080"/>
                <a:gd name="T59" fmla="*/ 703 h 1113"/>
                <a:gd name="T60" fmla="*/ 872 w 1080"/>
                <a:gd name="T61" fmla="*/ 775 h 1113"/>
                <a:gd name="T62" fmla="*/ 881 w 1080"/>
                <a:gd name="T63" fmla="*/ 821 h 1113"/>
                <a:gd name="T64" fmla="*/ 851 w 1080"/>
                <a:gd name="T65" fmla="*/ 855 h 1113"/>
                <a:gd name="T66" fmla="*/ 787 w 1080"/>
                <a:gd name="T67" fmla="*/ 897 h 1113"/>
                <a:gd name="T68" fmla="*/ 766 w 1080"/>
                <a:gd name="T69" fmla="*/ 952 h 1113"/>
                <a:gd name="T70" fmla="*/ 720 w 1080"/>
                <a:gd name="T71" fmla="*/ 991 h 1113"/>
                <a:gd name="T72" fmla="*/ 660 w 1080"/>
                <a:gd name="T73" fmla="*/ 1037 h 1113"/>
                <a:gd name="T74" fmla="*/ 589 w 1080"/>
                <a:gd name="T75" fmla="*/ 1101 h 1113"/>
                <a:gd name="T76" fmla="*/ 559 w 1080"/>
                <a:gd name="T77" fmla="*/ 1075 h 1113"/>
                <a:gd name="T78" fmla="*/ 542 w 1080"/>
                <a:gd name="T79" fmla="*/ 1016 h 1113"/>
                <a:gd name="T80" fmla="*/ 550 w 1080"/>
                <a:gd name="T81" fmla="*/ 969 h 1113"/>
                <a:gd name="T82" fmla="*/ 512 w 1080"/>
                <a:gd name="T83" fmla="*/ 944 h 1113"/>
                <a:gd name="T84" fmla="*/ 457 w 1080"/>
                <a:gd name="T85" fmla="*/ 948 h 1113"/>
                <a:gd name="T86" fmla="*/ 402 w 1080"/>
                <a:gd name="T87" fmla="*/ 944 h 1113"/>
                <a:gd name="T88" fmla="*/ 305 w 1080"/>
                <a:gd name="T89" fmla="*/ 948 h 1113"/>
                <a:gd name="T90" fmla="*/ 288 w 1080"/>
                <a:gd name="T91" fmla="*/ 914 h 1113"/>
                <a:gd name="T92" fmla="*/ 347 w 1080"/>
                <a:gd name="T93" fmla="*/ 847 h 1113"/>
                <a:gd name="T94" fmla="*/ 360 w 1080"/>
                <a:gd name="T95" fmla="*/ 800 h 1113"/>
                <a:gd name="T96" fmla="*/ 330 w 1080"/>
                <a:gd name="T97" fmla="*/ 766 h 1113"/>
                <a:gd name="T98" fmla="*/ 254 w 1080"/>
                <a:gd name="T99" fmla="*/ 770 h 1113"/>
                <a:gd name="T100" fmla="*/ 203 w 1080"/>
                <a:gd name="T101" fmla="*/ 749 h 1113"/>
                <a:gd name="T102" fmla="*/ 152 w 1080"/>
                <a:gd name="T103" fmla="*/ 694 h 1113"/>
                <a:gd name="T104" fmla="*/ 93 w 1080"/>
                <a:gd name="T105" fmla="*/ 635 h 1113"/>
                <a:gd name="T106" fmla="*/ 42 w 1080"/>
                <a:gd name="T107" fmla="*/ 614 h 1113"/>
                <a:gd name="T108" fmla="*/ 64 w 1080"/>
                <a:gd name="T109" fmla="*/ 571 h 1113"/>
                <a:gd name="T110" fmla="*/ 80 w 1080"/>
                <a:gd name="T111" fmla="*/ 533 h 1113"/>
                <a:gd name="T112" fmla="*/ 64 w 1080"/>
                <a:gd name="T113" fmla="*/ 521 h 1113"/>
                <a:gd name="T114" fmla="*/ 38 w 1080"/>
                <a:gd name="T115" fmla="*/ 478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0" h="1113">
                  <a:moveTo>
                    <a:pt x="0" y="478"/>
                  </a:moveTo>
                  <a:lnTo>
                    <a:pt x="4" y="474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53"/>
                  </a:lnTo>
                  <a:lnTo>
                    <a:pt x="9" y="444"/>
                  </a:lnTo>
                  <a:lnTo>
                    <a:pt x="9" y="440"/>
                  </a:lnTo>
                  <a:lnTo>
                    <a:pt x="13" y="436"/>
                  </a:lnTo>
                  <a:lnTo>
                    <a:pt x="17" y="436"/>
                  </a:lnTo>
                  <a:lnTo>
                    <a:pt x="21" y="436"/>
                  </a:lnTo>
                  <a:lnTo>
                    <a:pt x="25" y="444"/>
                  </a:lnTo>
                  <a:lnTo>
                    <a:pt x="30" y="444"/>
                  </a:lnTo>
                  <a:lnTo>
                    <a:pt x="34" y="444"/>
                  </a:lnTo>
                  <a:lnTo>
                    <a:pt x="38" y="432"/>
                  </a:lnTo>
                  <a:lnTo>
                    <a:pt x="42" y="419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51" y="398"/>
                  </a:lnTo>
                  <a:lnTo>
                    <a:pt x="55" y="389"/>
                  </a:lnTo>
                  <a:lnTo>
                    <a:pt x="55" y="381"/>
                  </a:lnTo>
                  <a:lnTo>
                    <a:pt x="59" y="372"/>
                  </a:lnTo>
                  <a:lnTo>
                    <a:pt x="59" y="364"/>
                  </a:lnTo>
                  <a:lnTo>
                    <a:pt x="64" y="347"/>
                  </a:lnTo>
                  <a:lnTo>
                    <a:pt x="64" y="334"/>
                  </a:lnTo>
                  <a:lnTo>
                    <a:pt x="64" y="330"/>
                  </a:lnTo>
                  <a:lnTo>
                    <a:pt x="64" y="322"/>
                  </a:lnTo>
                  <a:lnTo>
                    <a:pt x="64" y="317"/>
                  </a:lnTo>
                  <a:lnTo>
                    <a:pt x="64" y="309"/>
                  </a:lnTo>
                  <a:lnTo>
                    <a:pt x="64" y="305"/>
                  </a:lnTo>
                  <a:lnTo>
                    <a:pt x="64" y="296"/>
                  </a:lnTo>
                  <a:lnTo>
                    <a:pt x="68" y="292"/>
                  </a:lnTo>
                  <a:lnTo>
                    <a:pt x="72" y="283"/>
                  </a:lnTo>
                  <a:lnTo>
                    <a:pt x="76" y="279"/>
                  </a:lnTo>
                  <a:lnTo>
                    <a:pt x="85" y="258"/>
                  </a:lnTo>
                  <a:lnTo>
                    <a:pt x="89" y="254"/>
                  </a:lnTo>
                  <a:lnTo>
                    <a:pt x="89" y="250"/>
                  </a:lnTo>
                  <a:lnTo>
                    <a:pt x="93" y="245"/>
                  </a:lnTo>
                  <a:lnTo>
                    <a:pt x="93" y="241"/>
                  </a:lnTo>
                  <a:lnTo>
                    <a:pt x="97" y="237"/>
                  </a:lnTo>
                  <a:lnTo>
                    <a:pt x="102" y="237"/>
                  </a:lnTo>
                  <a:lnTo>
                    <a:pt x="106" y="233"/>
                  </a:lnTo>
                  <a:lnTo>
                    <a:pt x="110" y="233"/>
                  </a:lnTo>
                  <a:lnTo>
                    <a:pt x="119" y="228"/>
                  </a:lnTo>
                  <a:lnTo>
                    <a:pt x="123" y="228"/>
                  </a:lnTo>
                  <a:lnTo>
                    <a:pt x="131" y="228"/>
                  </a:lnTo>
                  <a:lnTo>
                    <a:pt x="140" y="228"/>
                  </a:lnTo>
                  <a:lnTo>
                    <a:pt x="165" y="224"/>
                  </a:lnTo>
                  <a:lnTo>
                    <a:pt x="178" y="224"/>
                  </a:lnTo>
                  <a:lnTo>
                    <a:pt x="208" y="224"/>
                  </a:lnTo>
                  <a:lnTo>
                    <a:pt x="220" y="220"/>
                  </a:lnTo>
                  <a:lnTo>
                    <a:pt x="224" y="220"/>
                  </a:lnTo>
                  <a:lnTo>
                    <a:pt x="233" y="220"/>
                  </a:lnTo>
                  <a:lnTo>
                    <a:pt x="241" y="220"/>
                  </a:lnTo>
                  <a:lnTo>
                    <a:pt x="250" y="216"/>
                  </a:lnTo>
                  <a:lnTo>
                    <a:pt x="279" y="211"/>
                  </a:lnTo>
                  <a:lnTo>
                    <a:pt x="339" y="195"/>
                  </a:lnTo>
                  <a:lnTo>
                    <a:pt x="423" y="173"/>
                  </a:lnTo>
                  <a:lnTo>
                    <a:pt x="440" y="169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6" y="156"/>
                  </a:lnTo>
                  <a:lnTo>
                    <a:pt x="470" y="152"/>
                  </a:lnTo>
                  <a:lnTo>
                    <a:pt x="474" y="152"/>
                  </a:lnTo>
                  <a:lnTo>
                    <a:pt x="474" y="148"/>
                  </a:lnTo>
                  <a:lnTo>
                    <a:pt x="478" y="144"/>
                  </a:lnTo>
                  <a:lnTo>
                    <a:pt x="478" y="140"/>
                  </a:lnTo>
                  <a:lnTo>
                    <a:pt x="478" y="135"/>
                  </a:lnTo>
                  <a:lnTo>
                    <a:pt x="478" y="131"/>
                  </a:lnTo>
                  <a:lnTo>
                    <a:pt x="478" y="127"/>
                  </a:lnTo>
                  <a:lnTo>
                    <a:pt x="478" y="123"/>
                  </a:lnTo>
                  <a:lnTo>
                    <a:pt x="474" y="114"/>
                  </a:lnTo>
                  <a:lnTo>
                    <a:pt x="470" y="110"/>
                  </a:lnTo>
                  <a:lnTo>
                    <a:pt x="466" y="101"/>
                  </a:lnTo>
                  <a:lnTo>
                    <a:pt x="457" y="80"/>
                  </a:lnTo>
                  <a:lnTo>
                    <a:pt x="457" y="76"/>
                  </a:lnTo>
                  <a:lnTo>
                    <a:pt x="453" y="72"/>
                  </a:lnTo>
                  <a:lnTo>
                    <a:pt x="453" y="68"/>
                  </a:lnTo>
                  <a:lnTo>
                    <a:pt x="449" y="63"/>
                  </a:lnTo>
                  <a:lnTo>
                    <a:pt x="445" y="55"/>
                  </a:lnTo>
                  <a:lnTo>
                    <a:pt x="440" y="51"/>
                  </a:lnTo>
                  <a:lnTo>
                    <a:pt x="432" y="42"/>
                  </a:lnTo>
                  <a:lnTo>
                    <a:pt x="428" y="38"/>
                  </a:lnTo>
                  <a:lnTo>
                    <a:pt x="428" y="34"/>
                  </a:lnTo>
                  <a:lnTo>
                    <a:pt x="428" y="29"/>
                  </a:lnTo>
                  <a:lnTo>
                    <a:pt x="432" y="25"/>
                  </a:lnTo>
                  <a:lnTo>
                    <a:pt x="436" y="25"/>
                  </a:lnTo>
                  <a:lnTo>
                    <a:pt x="440" y="21"/>
                  </a:lnTo>
                  <a:lnTo>
                    <a:pt x="449" y="21"/>
                  </a:lnTo>
                  <a:lnTo>
                    <a:pt x="457" y="17"/>
                  </a:lnTo>
                  <a:lnTo>
                    <a:pt x="474" y="13"/>
                  </a:lnTo>
                  <a:lnTo>
                    <a:pt x="495" y="13"/>
                  </a:lnTo>
                  <a:lnTo>
                    <a:pt x="529" y="4"/>
                  </a:lnTo>
                  <a:lnTo>
                    <a:pt x="529" y="8"/>
                  </a:lnTo>
                  <a:lnTo>
                    <a:pt x="525" y="13"/>
                  </a:lnTo>
                  <a:lnTo>
                    <a:pt x="521" y="17"/>
                  </a:lnTo>
                  <a:lnTo>
                    <a:pt x="521" y="21"/>
                  </a:lnTo>
                  <a:lnTo>
                    <a:pt x="521" y="25"/>
                  </a:lnTo>
                  <a:lnTo>
                    <a:pt x="521" y="29"/>
                  </a:lnTo>
                  <a:lnTo>
                    <a:pt x="521" y="34"/>
                  </a:lnTo>
                  <a:lnTo>
                    <a:pt x="521" y="38"/>
                  </a:lnTo>
                  <a:lnTo>
                    <a:pt x="521" y="42"/>
                  </a:lnTo>
                  <a:lnTo>
                    <a:pt x="525" y="42"/>
                  </a:lnTo>
                  <a:lnTo>
                    <a:pt x="529" y="46"/>
                  </a:lnTo>
                  <a:lnTo>
                    <a:pt x="533" y="46"/>
                  </a:lnTo>
                  <a:lnTo>
                    <a:pt x="538" y="51"/>
                  </a:lnTo>
                  <a:lnTo>
                    <a:pt x="542" y="51"/>
                  </a:lnTo>
                  <a:lnTo>
                    <a:pt x="550" y="46"/>
                  </a:lnTo>
                  <a:lnTo>
                    <a:pt x="555" y="46"/>
                  </a:lnTo>
                  <a:lnTo>
                    <a:pt x="559" y="46"/>
                  </a:lnTo>
                  <a:lnTo>
                    <a:pt x="567" y="42"/>
                  </a:lnTo>
                  <a:lnTo>
                    <a:pt x="576" y="38"/>
                  </a:lnTo>
                  <a:lnTo>
                    <a:pt x="593" y="25"/>
                  </a:lnTo>
                  <a:lnTo>
                    <a:pt x="597" y="21"/>
                  </a:lnTo>
                  <a:lnTo>
                    <a:pt x="605" y="17"/>
                  </a:lnTo>
                  <a:lnTo>
                    <a:pt x="610" y="17"/>
                  </a:lnTo>
                  <a:lnTo>
                    <a:pt x="618" y="13"/>
                  </a:lnTo>
                  <a:lnTo>
                    <a:pt x="622" y="13"/>
                  </a:lnTo>
                  <a:lnTo>
                    <a:pt x="631" y="8"/>
                  </a:lnTo>
                  <a:lnTo>
                    <a:pt x="635" y="8"/>
                  </a:lnTo>
                  <a:lnTo>
                    <a:pt x="648" y="4"/>
                  </a:lnTo>
                  <a:lnTo>
                    <a:pt x="652" y="4"/>
                  </a:lnTo>
                  <a:lnTo>
                    <a:pt x="656" y="4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69" y="0"/>
                  </a:lnTo>
                  <a:lnTo>
                    <a:pt x="686" y="0"/>
                  </a:lnTo>
                  <a:lnTo>
                    <a:pt x="716" y="0"/>
                  </a:lnTo>
                  <a:lnTo>
                    <a:pt x="728" y="59"/>
                  </a:lnTo>
                  <a:lnTo>
                    <a:pt x="741" y="110"/>
                  </a:lnTo>
                  <a:lnTo>
                    <a:pt x="754" y="140"/>
                  </a:lnTo>
                  <a:lnTo>
                    <a:pt x="758" y="156"/>
                  </a:lnTo>
                  <a:lnTo>
                    <a:pt x="762" y="178"/>
                  </a:lnTo>
                  <a:lnTo>
                    <a:pt x="766" y="182"/>
                  </a:lnTo>
                  <a:lnTo>
                    <a:pt x="766" y="186"/>
                  </a:lnTo>
                  <a:lnTo>
                    <a:pt x="766" y="190"/>
                  </a:lnTo>
                  <a:lnTo>
                    <a:pt x="766" y="195"/>
                  </a:lnTo>
                  <a:lnTo>
                    <a:pt x="766" y="199"/>
                  </a:lnTo>
                  <a:lnTo>
                    <a:pt x="766" y="203"/>
                  </a:lnTo>
                  <a:lnTo>
                    <a:pt x="762" y="207"/>
                  </a:lnTo>
                  <a:lnTo>
                    <a:pt x="758" y="211"/>
                  </a:lnTo>
                  <a:lnTo>
                    <a:pt x="754" y="216"/>
                  </a:lnTo>
                  <a:lnTo>
                    <a:pt x="741" y="220"/>
                  </a:lnTo>
                  <a:lnTo>
                    <a:pt x="737" y="224"/>
                  </a:lnTo>
                  <a:lnTo>
                    <a:pt x="732" y="224"/>
                  </a:lnTo>
                  <a:lnTo>
                    <a:pt x="728" y="228"/>
                  </a:lnTo>
                  <a:lnTo>
                    <a:pt x="728" y="233"/>
                  </a:lnTo>
                  <a:lnTo>
                    <a:pt x="724" y="233"/>
                  </a:lnTo>
                  <a:lnTo>
                    <a:pt x="724" y="237"/>
                  </a:lnTo>
                  <a:lnTo>
                    <a:pt x="724" y="241"/>
                  </a:lnTo>
                  <a:lnTo>
                    <a:pt x="724" y="245"/>
                  </a:lnTo>
                  <a:lnTo>
                    <a:pt x="724" y="250"/>
                  </a:lnTo>
                  <a:lnTo>
                    <a:pt x="728" y="254"/>
                  </a:lnTo>
                  <a:lnTo>
                    <a:pt x="732" y="258"/>
                  </a:lnTo>
                  <a:lnTo>
                    <a:pt x="737" y="258"/>
                  </a:lnTo>
                  <a:lnTo>
                    <a:pt x="737" y="262"/>
                  </a:lnTo>
                  <a:lnTo>
                    <a:pt x="741" y="262"/>
                  </a:lnTo>
                  <a:lnTo>
                    <a:pt x="741" y="267"/>
                  </a:lnTo>
                  <a:lnTo>
                    <a:pt x="745" y="271"/>
                  </a:lnTo>
                  <a:lnTo>
                    <a:pt x="745" y="279"/>
                  </a:lnTo>
                  <a:lnTo>
                    <a:pt x="745" y="283"/>
                  </a:lnTo>
                  <a:lnTo>
                    <a:pt x="745" y="288"/>
                  </a:lnTo>
                  <a:lnTo>
                    <a:pt x="749" y="292"/>
                  </a:lnTo>
                  <a:lnTo>
                    <a:pt x="754" y="296"/>
                  </a:lnTo>
                  <a:lnTo>
                    <a:pt x="754" y="300"/>
                  </a:lnTo>
                  <a:lnTo>
                    <a:pt x="762" y="305"/>
                  </a:lnTo>
                  <a:lnTo>
                    <a:pt x="762" y="309"/>
                  </a:lnTo>
                  <a:lnTo>
                    <a:pt x="766" y="313"/>
                  </a:lnTo>
                  <a:lnTo>
                    <a:pt x="771" y="313"/>
                  </a:lnTo>
                  <a:lnTo>
                    <a:pt x="775" y="317"/>
                  </a:lnTo>
                  <a:lnTo>
                    <a:pt x="779" y="317"/>
                  </a:lnTo>
                  <a:lnTo>
                    <a:pt x="787" y="317"/>
                  </a:lnTo>
                  <a:lnTo>
                    <a:pt x="792" y="317"/>
                  </a:lnTo>
                  <a:lnTo>
                    <a:pt x="796" y="317"/>
                  </a:lnTo>
                  <a:lnTo>
                    <a:pt x="809" y="313"/>
                  </a:lnTo>
                  <a:lnTo>
                    <a:pt x="817" y="313"/>
                  </a:lnTo>
                  <a:lnTo>
                    <a:pt x="821" y="313"/>
                  </a:lnTo>
                  <a:lnTo>
                    <a:pt x="826" y="313"/>
                  </a:lnTo>
                  <a:lnTo>
                    <a:pt x="834" y="313"/>
                  </a:lnTo>
                  <a:lnTo>
                    <a:pt x="843" y="317"/>
                  </a:lnTo>
                  <a:lnTo>
                    <a:pt x="855" y="317"/>
                  </a:lnTo>
                  <a:lnTo>
                    <a:pt x="859" y="322"/>
                  </a:lnTo>
                  <a:lnTo>
                    <a:pt x="868" y="322"/>
                  </a:lnTo>
                  <a:lnTo>
                    <a:pt x="881" y="322"/>
                  </a:lnTo>
                  <a:lnTo>
                    <a:pt x="885" y="322"/>
                  </a:lnTo>
                  <a:lnTo>
                    <a:pt x="889" y="326"/>
                  </a:lnTo>
                  <a:lnTo>
                    <a:pt x="898" y="326"/>
                  </a:lnTo>
                  <a:lnTo>
                    <a:pt x="902" y="326"/>
                  </a:lnTo>
                  <a:lnTo>
                    <a:pt x="919" y="330"/>
                  </a:lnTo>
                  <a:lnTo>
                    <a:pt x="923" y="330"/>
                  </a:lnTo>
                  <a:lnTo>
                    <a:pt x="927" y="330"/>
                  </a:lnTo>
                  <a:lnTo>
                    <a:pt x="931" y="334"/>
                  </a:lnTo>
                  <a:lnTo>
                    <a:pt x="936" y="334"/>
                  </a:lnTo>
                  <a:lnTo>
                    <a:pt x="940" y="334"/>
                  </a:lnTo>
                  <a:lnTo>
                    <a:pt x="944" y="339"/>
                  </a:lnTo>
                  <a:lnTo>
                    <a:pt x="948" y="343"/>
                  </a:lnTo>
                  <a:lnTo>
                    <a:pt x="953" y="347"/>
                  </a:lnTo>
                  <a:lnTo>
                    <a:pt x="957" y="351"/>
                  </a:lnTo>
                  <a:lnTo>
                    <a:pt x="965" y="360"/>
                  </a:lnTo>
                  <a:lnTo>
                    <a:pt x="970" y="368"/>
                  </a:lnTo>
                  <a:lnTo>
                    <a:pt x="974" y="372"/>
                  </a:lnTo>
                  <a:lnTo>
                    <a:pt x="978" y="377"/>
                  </a:lnTo>
                  <a:lnTo>
                    <a:pt x="982" y="381"/>
                  </a:lnTo>
                  <a:lnTo>
                    <a:pt x="1003" y="394"/>
                  </a:lnTo>
                  <a:lnTo>
                    <a:pt x="1008" y="398"/>
                  </a:lnTo>
                  <a:lnTo>
                    <a:pt x="1012" y="398"/>
                  </a:lnTo>
                  <a:lnTo>
                    <a:pt x="1016" y="402"/>
                  </a:lnTo>
                  <a:lnTo>
                    <a:pt x="1016" y="406"/>
                  </a:lnTo>
                  <a:lnTo>
                    <a:pt x="1020" y="410"/>
                  </a:lnTo>
                  <a:lnTo>
                    <a:pt x="1020" y="415"/>
                  </a:lnTo>
                  <a:lnTo>
                    <a:pt x="1020" y="419"/>
                  </a:lnTo>
                  <a:lnTo>
                    <a:pt x="1025" y="423"/>
                  </a:lnTo>
                  <a:lnTo>
                    <a:pt x="1025" y="432"/>
                  </a:lnTo>
                  <a:lnTo>
                    <a:pt x="1025" y="444"/>
                  </a:lnTo>
                  <a:lnTo>
                    <a:pt x="1025" y="449"/>
                  </a:lnTo>
                  <a:lnTo>
                    <a:pt x="1025" y="453"/>
                  </a:lnTo>
                  <a:lnTo>
                    <a:pt x="1029" y="457"/>
                  </a:lnTo>
                  <a:lnTo>
                    <a:pt x="1033" y="461"/>
                  </a:lnTo>
                  <a:lnTo>
                    <a:pt x="1037" y="461"/>
                  </a:lnTo>
                  <a:lnTo>
                    <a:pt x="1041" y="461"/>
                  </a:lnTo>
                  <a:lnTo>
                    <a:pt x="1054" y="461"/>
                  </a:lnTo>
                  <a:lnTo>
                    <a:pt x="1058" y="461"/>
                  </a:lnTo>
                  <a:lnTo>
                    <a:pt x="1063" y="461"/>
                  </a:lnTo>
                  <a:lnTo>
                    <a:pt x="1067" y="466"/>
                  </a:lnTo>
                  <a:lnTo>
                    <a:pt x="1071" y="470"/>
                  </a:lnTo>
                  <a:lnTo>
                    <a:pt x="1075" y="474"/>
                  </a:lnTo>
                  <a:lnTo>
                    <a:pt x="1080" y="482"/>
                  </a:lnTo>
                  <a:lnTo>
                    <a:pt x="1080" y="487"/>
                  </a:lnTo>
                  <a:lnTo>
                    <a:pt x="1080" y="491"/>
                  </a:lnTo>
                  <a:lnTo>
                    <a:pt x="1080" y="495"/>
                  </a:lnTo>
                  <a:lnTo>
                    <a:pt x="1075" y="499"/>
                  </a:lnTo>
                  <a:lnTo>
                    <a:pt x="1075" y="508"/>
                  </a:lnTo>
                  <a:lnTo>
                    <a:pt x="1071" y="512"/>
                  </a:lnTo>
                  <a:lnTo>
                    <a:pt x="1067" y="516"/>
                  </a:lnTo>
                  <a:lnTo>
                    <a:pt x="1063" y="521"/>
                  </a:lnTo>
                  <a:lnTo>
                    <a:pt x="1054" y="525"/>
                  </a:lnTo>
                  <a:lnTo>
                    <a:pt x="1046" y="533"/>
                  </a:lnTo>
                  <a:lnTo>
                    <a:pt x="1020" y="550"/>
                  </a:lnTo>
                  <a:lnTo>
                    <a:pt x="1016" y="554"/>
                  </a:lnTo>
                  <a:lnTo>
                    <a:pt x="1008" y="559"/>
                  </a:lnTo>
                  <a:lnTo>
                    <a:pt x="1003" y="563"/>
                  </a:lnTo>
                  <a:lnTo>
                    <a:pt x="999" y="571"/>
                  </a:lnTo>
                  <a:lnTo>
                    <a:pt x="995" y="571"/>
                  </a:lnTo>
                  <a:lnTo>
                    <a:pt x="991" y="580"/>
                  </a:lnTo>
                  <a:lnTo>
                    <a:pt x="991" y="584"/>
                  </a:lnTo>
                  <a:lnTo>
                    <a:pt x="986" y="588"/>
                  </a:lnTo>
                  <a:lnTo>
                    <a:pt x="986" y="593"/>
                  </a:lnTo>
                  <a:lnTo>
                    <a:pt x="986" y="597"/>
                  </a:lnTo>
                  <a:lnTo>
                    <a:pt x="986" y="609"/>
                  </a:lnTo>
                  <a:lnTo>
                    <a:pt x="982" y="618"/>
                  </a:lnTo>
                  <a:lnTo>
                    <a:pt x="982" y="626"/>
                  </a:lnTo>
                  <a:lnTo>
                    <a:pt x="982" y="631"/>
                  </a:lnTo>
                  <a:lnTo>
                    <a:pt x="978" y="639"/>
                  </a:lnTo>
                  <a:lnTo>
                    <a:pt x="974" y="643"/>
                  </a:lnTo>
                  <a:lnTo>
                    <a:pt x="974" y="648"/>
                  </a:lnTo>
                  <a:lnTo>
                    <a:pt x="970" y="652"/>
                  </a:lnTo>
                  <a:lnTo>
                    <a:pt x="965" y="652"/>
                  </a:lnTo>
                  <a:lnTo>
                    <a:pt x="965" y="656"/>
                  </a:lnTo>
                  <a:lnTo>
                    <a:pt x="961" y="660"/>
                  </a:lnTo>
                  <a:lnTo>
                    <a:pt x="953" y="660"/>
                  </a:lnTo>
                  <a:lnTo>
                    <a:pt x="944" y="665"/>
                  </a:lnTo>
                  <a:lnTo>
                    <a:pt x="940" y="669"/>
                  </a:lnTo>
                  <a:lnTo>
                    <a:pt x="931" y="669"/>
                  </a:lnTo>
                  <a:lnTo>
                    <a:pt x="902" y="677"/>
                  </a:lnTo>
                  <a:lnTo>
                    <a:pt x="889" y="681"/>
                  </a:lnTo>
                  <a:lnTo>
                    <a:pt x="885" y="686"/>
                  </a:lnTo>
                  <a:lnTo>
                    <a:pt x="876" y="686"/>
                  </a:lnTo>
                  <a:lnTo>
                    <a:pt x="872" y="690"/>
                  </a:lnTo>
                  <a:lnTo>
                    <a:pt x="864" y="694"/>
                  </a:lnTo>
                  <a:lnTo>
                    <a:pt x="864" y="698"/>
                  </a:lnTo>
                  <a:lnTo>
                    <a:pt x="859" y="703"/>
                  </a:lnTo>
                  <a:lnTo>
                    <a:pt x="859" y="707"/>
                  </a:lnTo>
                  <a:lnTo>
                    <a:pt x="859" y="711"/>
                  </a:lnTo>
                  <a:lnTo>
                    <a:pt x="859" y="720"/>
                  </a:lnTo>
                  <a:lnTo>
                    <a:pt x="859" y="724"/>
                  </a:lnTo>
                  <a:lnTo>
                    <a:pt x="868" y="745"/>
                  </a:lnTo>
                  <a:lnTo>
                    <a:pt x="868" y="749"/>
                  </a:lnTo>
                  <a:lnTo>
                    <a:pt x="868" y="753"/>
                  </a:lnTo>
                  <a:lnTo>
                    <a:pt x="872" y="762"/>
                  </a:lnTo>
                  <a:lnTo>
                    <a:pt x="872" y="775"/>
                  </a:lnTo>
                  <a:lnTo>
                    <a:pt x="872" y="779"/>
                  </a:lnTo>
                  <a:lnTo>
                    <a:pt x="872" y="783"/>
                  </a:lnTo>
                  <a:lnTo>
                    <a:pt x="876" y="792"/>
                  </a:lnTo>
                  <a:lnTo>
                    <a:pt x="881" y="796"/>
                  </a:lnTo>
                  <a:lnTo>
                    <a:pt x="881" y="800"/>
                  </a:lnTo>
                  <a:lnTo>
                    <a:pt x="881" y="804"/>
                  </a:lnTo>
                  <a:lnTo>
                    <a:pt x="881" y="808"/>
                  </a:lnTo>
                  <a:lnTo>
                    <a:pt x="881" y="813"/>
                  </a:lnTo>
                  <a:lnTo>
                    <a:pt x="881" y="821"/>
                  </a:lnTo>
                  <a:lnTo>
                    <a:pt x="881" y="825"/>
                  </a:lnTo>
                  <a:lnTo>
                    <a:pt x="876" y="830"/>
                  </a:lnTo>
                  <a:lnTo>
                    <a:pt x="876" y="834"/>
                  </a:lnTo>
                  <a:lnTo>
                    <a:pt x="872" y="838"/>
                  </a:lnTo>
                  <a:lnTo>
                    <a:pt x="868" y="842"/>
                  </a:lnTo>
                  <a:lnTo>
                    <a:pt x="864" y="847"/>
                  </a:lnTo>
                  <a:lnTo>
                    <a:pt x="859" y="847"/>
                  </a:lnTo>
                  <a:lnTo>
                    <a:pt x="855" y="851"/>
                  </a:lnTo>
                  <a:lnTo>
                    <a:pt x="851" y="855"/>
                  </a:lnTo>
                  <a:lnTo>
                    <a:pt x="838" y="863"/>
                  </a:lnTo>
                  <a:lnTo>
                    <a:pt x="830" y="868"/>
                  </a:lnTo>
                  <a:lnTo>
                    <a:pt x="821" y="872"/>
                  </a:lnTo>
                  <a:lnTo>
                    <a:pt x="817" y="876"/>
                  </a:lnTo>
                  <a:lnTo>
                    <a:pt x="809" y="880"/>
                  </a:lnTo>
                  <a:lnTo>
                    <a:pt x="800" y="885"/>
                  </a:lnTo>
                  <a:lnTo>
                    <a:pt x="796" y="893"/>
                  </a:lnTo>
                  <a:lnTo>
                    <a:pt x="792" y="897"/>
                  </a:lnTo>
                  <a:lnTo>
                    <a:pt x="787" y="897"/>
                  </a:lnTo>
                  <a:lnTo>
                    <a:pt x="787" y="906"/>
                  </a:lnTo>
                  <a:lnTo>
                    <a:pt x="779" y="914"/>
                  </a:lnTo>
                  <a:lnTo>
                    <a:pt x="771" y="923"/>
                  </a:lnTo>
                  <a:lnTo>
                    <a:pt x="771" y="927"/>
                  </a:lnTo>
                  <a:lnTo>
                    <a:pt x="766" y="931"/>
                  </a:lnTo>
                  <a:lnTo>
                    <a:pt x="766" y="935"/>
                  </a:lnTo>
                  <a:lnTo>
                    <a:pt x="766" y="940"/>
                  </a:lnTo>
                  <a:lnTo>
                    <a:pt x="766" y="948"/>
                  </a:lnTo>
                  <a:lnTo>
                    <a:pt x="766" y="952"/>
                  </a:lnTo>
                  <a:lnTo>
                    <a:pt x="766" y="957"/>
                  </a:lnTo>
                  <a:lnTo>
                    <a:pt x="762" y="961"/>
                  </a:lnTo>
                  <a:lnTo>
                    <a:pt x="758" y="965"/>
                  </a:lnTo>
                  <a:lnTo>
                    <a:pt x="754" y="969"/>
                  </a:lnTo>
                  <a:lnTo>
                    <a:pt x="741" y="974"/>
                  </a:lnTo>
                  <a:lnTo>
                    <a:pt x="737" y="978"/>
                  </a:lnTo>
                  <a:lnTo>
                    <a:pt x="728" y="982"/>
                  </a:lnTo>
                  <a:lnTo>
                    <a:pt x="724" y="986"/>
                  </a:lnTo>
                  <a:lnTo>
                    <a:pt x="720" y="991"/>
                  </a:lnTo>
                  <a:lnTo>
                    <a:pt x="716" y="991"/>
                  </a:lnTo>
                  <a:lnTo>
                    <a:pt x="703" y="1007"/>
                  </a:lnTo>
                  <a:lnTo>
                    <a:pt x="699" y="1012"/>
                  </a:lnTo>
                  <a:lnTo>
                    <a:pt x="694" y="1012"/>
                  </a:lnTo>
                  <a:lnTo>
                    <a:pt x="690" y="1016"/>
                  </a:lnTo>
                  <a:lnTo>
                    <a:pt x="686" y="1020"/>
                  </a:lnTo>
                  <a:lnTo>
                    <a:pt x="669" y="1029"/>
                  </a:lnTo>
                  <a:lnTo>
                    <a:pt x="660" y="1033"/>
                  </a:lnTo>
                  <a:lnTo>
                    <a:pt x="660" y="1037"/>
                  </a:lnTo>
                  <a:lnTo>
                    <a:pt x="652" y="1041"/>
                  </a:lnTo>
                  <a:lnTo>
                    <a:pt x="644" y="1050"/>
                  </a:lnTo>
                  <a:lnTo>
                    <a:pt x="635" y="1058"/>
                  </a:lnTo>
                  <a:lnTo>
                    <a:pt x="627" y="1062"/>
                  </a:lnTo>
                  <a:lnTo>
                    <a:pt x="610" y="1084"/>
                  </a:lnTo>
                  <a:lnTo>
                    <a:pt x="601" y="1092"/>
                  </a:lnTo>
                  <a:lnTo>
                    <a:pt x="597" y="1096"/>
                  </a:lnTo>
                  <a:lnTo>
                    <a:pt x="593" y="1101"/>
                  </a:lnTo>
                  <a:lnTo>
                    <a:pt x="589" y="1101"/>
                  </a:lnTo>
                  <a:lnTo>
                    <a:pt x="584" y="1105"/>
                  </a:lnTo>
                  <a:lnTo>
                    <a:pt x="576" y="1109"/>
                  </a:lnTo>
                  <a:lnTo>
                    <a:pt x="572" y="1113"/>
                  </a:lnTo>
                  <a:lnTo>
                    <a:pt x="567" y="1113"/>
                  </a:lnTo>
                  <a:lnTo>
                    <a:pt x="563" y="1113"/>
                  </a:lnTo>
                  <a:lnTo>
                    <a:pt x="563" y="1109"/>
                  </a:lnTo>
                  <a:lnTo>
                    <a:pt x="563" y="1101"/>
                  </a:lnTo>
                  <a:lnTo>
                    <a:pt x="563" y="1088"/>
                  </a:lnTo>
                  <a:lnTo>
                    <a:pt x="559" y="1075"/>
                  </a:lnTo>
                  <a:lnTo>
                    <a:pt x="559" y="1067"/>
                  </a:lnTo>
                  <a:lnTo>
                    <a:pt x="555" y="1058"/>
                  </a:lnTo>
                  <a:lnTo>
                    <a:pt x="555" y="1050"/>
                  </a:lnTo>
                  <a:lnTo>
                    <a:pt x="550" y="1041"/>
                  </a:lnTo>
                  <a:lnTo>
                    <a:pt x="546" y="1033"/>
                  </a:lnTo>
                  <a:lnTo>
                    <a:pt x="546" y="1029"/>
                  </a:lnTo>
                  <a:lnTo>
                    <a:pt x="542" y="1024"/>
                  </a:lnTo>
                  <a:lnTo>
                    <a:pt x="542" y="1020"/>
                  </a:lnTo>
                  <a:lnTo>
                    <a:pt x="542" y="1016"/>
                  </a:lnTo>
                  <a:lnTo>
                    <a:pt x="542" y="1012"/>
                  </a:lnTo>
                  <a:lnTo>
                    <a:pt x="542" y="1003"/>
                  </a:lnTo>
                  <a:lnTo>
                    <a:pt x="542" y="999"/>
                  </a:lnTo>
                  <a:lnTo>
                    <a:pt x="546" y="995"/>
                  </a:lnTo>
                  <a:lnTo>
                    <a:pt x="546" y="991"/>
                  </a:lnTo>
                  <a:lnTo>
                    <a:pt x="550" y="982"/>
                  </a:lnTo>
                  <a:lnTo>
                    <a:pt x="555" y="978"/>
                  </a:lnTo>
                  <a:lnTo>
                    <a:pt x="555" y="974"/>
                  </a:lnTo>
                  <a:lnTo>
                    <a:pt x="550" y="969"/>
                  </a:lnTo>
                  <a:lnTo>
                    <a:pt x="550" y="965"/>
                  </a:lnTo>
                  <a:lnTo>
                    <a:pt x="546" y="961"/>
                  </a:lnTo>
                  <a:lnTo>
                    <a:pt x="538" y="957"/>
                  </a:lnTo>
                  <a:lnTo>
                    <a:pt x="533" y="952"/>
                  </a:lnTo>
                  <a:lnTo>
                    <a:pt x="529" y="952"/>
                  </a:lnTo>
                  <a:lnTo>
                    <a:pt x="525" y="948"/>
                  </a:lnTo>
                  <a:lnTo>
                    <a:pt x="521" y="948"/>
                  </a:lnTo>
                  <a:lnTo>
                    <a:pt x="517" y="948"/>
                  </a:lnTo>
                  <a:lnTo>
                    <a:pt x="512" y="944"/>
                  </a:lnTo>
                  <a:lnTo>
                    <a:pt x="504" y="944"/>
                  </a:lnTo>
                  <a:lnTo>
                    <a:pt x="500" y="944"/>
                  </a:lnTo>
                  <a:lnTo>
                    <a:pt x="491" y="944"/>
                  </a:lnTo>
                  <a:lnTo>
                    <a:pt x="487" y="944"/>
                  </a:lnTo>
                  <a:lnTo>
                    <a:pt x="483" y="944"/>
                  </a:lnTo>
                  <a:lnTo>
                    <a:pt x="478" y="944"/>
                  </a:lnTo>
                  <a:lnTo>
                    <a:pt x="470" y="948"/>
                  </a:lnTo>
                  <a:lnTo>
                    <a:pt x="466" y="948"/>
                  </a:lnTo>
                  <a:lnTo>
                    <a:pt x="457" y="948"/>
                  </a:lnTo>
                  <a:lnTo>
                    <a:pt x="453" y="948"/>
                  </a:lnTo>
                  <a:lnTo>
                    <a:pt x="449" y="948"/>
                  </a:lnTo>
                  <a:lnTo>
                    <a:pt x="445" y="948"/>
                  </a:lnTo>
                  <a:lnTo>
                    <a:pt x="436" y="948"/>
                  </a:lnTo>
                  <a:lnTo>
                    <a:pt x="432" y="944"/>
                  </a:lnTo>
                  <a:lnTo>
                    <a:pt x="423" y="944"/>
                  </a:lnTo>
                  <a:lnTo>
                    <a:pt x="415" y="944"/>
                  </a:lnTo>
                  <a:lnTo>
                    <a:pt x="411" y="944"/>
                  </a:lnTo>
                  <a:lnTo>
                    <a:pt x="402" y="944"/>
                  </a:lnTo>
                  <a:lnTo>
                    <a:pt x="390" y="944"/>
                  </a:lnTo>
                  <a:lnTo>
                    <a:pt x="381" y="940"/>
                  </a:lnTo>
                  <a:lnTo>
                    <a:pt x="373" y="940"/>
                  </a:lnTo>
                  <a:lnTo>
                    <a:pt x="364" y="944"/>
                  </a:lnTo>
                  <a:lnTo>
                    <a:pt x="351" y="944"/>
                  </a:lnTo>
                  <a:lnTo>
                    <a:pt x="335" y="944"/>
                  </a:lnTo>
                  <a:lnTo>
                    <a:pt x="326" y="948"/>
                  </a:lnTo>
                  <a:lnTo>
                    <a:pt x="313" y="948"/>
                  </a:lnTo>
                  <a:lnTo>
                    <a:pt x="305" y="948"/>
                  </a:lnTo>
                  <a:lnTo>
                    <a:pt x="301" y="948"/>
                  </a:lnTo>
                  <a:lnTo>
                    <a:pt x="296" y="948"/>
                  </a:lnTo>
                  <a:lnTo>
                    <a:pt x="292" y="944"/>
                  </a:lnTo>
                  <a:lnTo>
                    <a:pt x="288" y="940"/>
                  </a:lnTo>
                  <a:lnTo>
                    <a:pt x="284" y="931"/>
                  </a:lnTo>
                  <a:lnTo>
                    <a:pt x="284" y="927"/>
                  </a:lnTo>
                  <a:lnTo>
                    <a:pt x="284" y="923"/>
                  </a:lnTo>
                  <a:lnTo>
                    <a:pt x="288" y="919"/>
                  </a:lnTo>
                  <a:lnTo>
                    <a:pt x="288" y="914"/>
                  </a:lnTo>
                  <a:lnTo>
                    <a:pt x="288" y="910"/>
                  </a:lnTo>
                  <a:lnTo>
                    <a:pt x="292" y="910"/>
                  </a:lnTo>
                  <a:lnTo>
                    <a:pt x="296" y="906"/>
                  </a:lnTo>
                  <a:lnTo>
                    <a:pt x="301" y="897"/>
                  </a:lnTo>
                  <a:lnTo>
                    <a:pt x="313" y="885"/>
                  </a:lnTo>
                  <a:lnTo>
                    <a:pt x="335" y="863"/>
                  </a:lnTo>
                  <a:lnTo>
                    <a:pt x="339" y="859"/>
                  </a:lnTo>
                  <a:lnTo>
                    <a:pt x="343" y="855"/>
                  </a:lnTo>
                  <a:lnTo>
                    <a:pt x="347" y="847"/>
                  </a:lnTo>
                  <a:lnTo>
                    <a:pt x="351" y="842"/>
                  </a:lnTo>
                  <a:lnTo>
                    <a:pt x="356" y="838"/>
                  </a:lnTo>
                  <a:lnTo>
                    <a:pt x="356" y="834"/>
                  </a:lnTo>
                  <a:lnTo>
                    <a:pt x="356" y="830"/>
                  </a:lnTo>
                  <a:lnTo>
                    <a:pt x="356" y="825"/>
                  </a:lnTo>
                  <a:lnTo>
                    <a:pt x="360" y="821"/>
                  </a:lnTo>
                  <a:lnTo>
                    <a:pt x="360" y="813"/>
                  </a:lnTo>
                  <a:lnTo>
                    <a:pt x="360" y="804"/>
                  </a:lnTo>
                  <a:lnTo>
                    <a:pt x="360" y="800"/>
                  </a:lnTo>
                  <a:lnTo>
                    <a:pt x="356" y="796"/>
                  </a:lnTo>
                  <a:lnTo>
                    <a:pt x="356" y="787"/>
                  </a:lnTo>
                  <a:lnTo>
                    <a:pt x="356" y="783"/>
                  </a:lnTo>
                  <a:lnTo>
                    <a:pt x="351" y="783"/>
                  </a:lnTo>
                  <a:lnTo>
                    <a:pt x="351" y="779"/>
                  </a:lnTo>
                  <a:lnTo>
                    <a:pt x="347" y="775"/>
                  </a:lnTo>
                  <a:lnTo>
                    <a:pt x="343" y="770"/>
                  </a:lnTo>
                  <a:lnTo>
                    <a:pt x="335" y="766"/>
                  </a:lnTo>
                  <a:lnTo>
                    <a:pt x="330" y="766"/>
                  </a:lnTo>
                  <a:lnTo>
                    <a:pt x="326" y="766"/>
                  </a:lnTo>
                  <a:lnTo>
                    <a:pt x="322" y="766"/>
                  </a:lnTo>
                  <a:lnTo>
                    <a:pt x="313" y="770"/>
                  </a:lnTo>
                  <a:lnTo>
                    <a:pt x="305" y="770"/>
                  </a:lnTo>
                  <a:lnTo>
                    <a:pt x="301" y="770"/>
                  </a:lnTo>
                  <a:lnTo>
                    <a:pt x="292" y="770"/>
                  </a:lnTo>
                  <a:lnTo>
                    <a:pt x="275" y="770"/>
                  </a:lnTo>
                  <a:lnTo>
                    <a:pt x="263" y="770"/>
                  </a:lnTo>
                  <a:lnTo>
                    <a:pt x="254" y="770"/>
                  </a:lnTo>
                  <a:lnTo>
                    <a:pt x="246" y="766"/>
                  </a:lnTo>
                  <a:lnTo>
                    <a:pt x="233" y="766"/>
                  </a:lnTo>
                  <a:lnTo>
                    <a:pt x="229" y="766"/>
                  </a:lnTo>
                  <a:lnTo>
                    <a:pt x="224" y="766"/>
                  </a:lnTo>
                  <a:lnTo>
                    <a:pt x="216" y="762"/>
                  </a:lnTo>
                  <a:lnTo>
                    <a:pt x="212" y="762"/>
                  </a:lnTo>
                  <a:lnTo>
                    <a:pt x="208" y="758"/>
                  </a:lnTo>
                  <a:lnTo>
                    <a:pt x="203" y="753"/>
                  </a:lnTo>
                  <a:lnTo>
                    <a:pt x="203" y="749"/>
                  </a:lnTo>
                  <a:lnTo>
                    <a:pt x="199" y="745"/>
                  </a:lnTo>
                  <a:lnTo>
                    <a:pt x="199" y="741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82" y="724"/>
                  </a:lnTo>
                  <a:lnTo>
                    <a:pt x="178" y="720"/>
                  </a:lnTo>
                  <a:lnTo>
                    <a:pt x="174" y="715"/>
                  </a:lnTo>
                  <a:lnTo>
                    <a:pt x="161" y="703"/>
                  </a:lnTo>
                  <a:lnTo>
                    <a:pt x="152" y="694"/>
                  </a:lnTo>
                  <a:lnTo>
                    <a:pt x="144" y="681"/>
                  </a:lnTo>
                  <a:lnTo>
                    <a:pt x="136" y="673"/>
                  </a:lnTo>
                  <a:lnTo>
                    <a:pt x="123" y="656"/>
                  </a:lnTo>
                  <a:lnTo>
                    <a:pt x="119" y="652"/>
                  </a:lnTo>
                  <a:lnTo>
                    <a:pt x="114" y="648"/>
                  </a:lnTo>
                  <a:lnTo>
                    <a:pt x="110" y="643"/>
                  </a:lnTo>
                  <a:lnTo>
                    <a:pt x="102" y="639"/>
                  </a:lnTo>
                  <a:lnTo>
                    <a:pt x="97" y="639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4" y="635"/>
                  </a:lnTo>
                  <a:lnTo>
                    <a:pt x="59" y="631"/>
                  </a:lnTo>
                  <a:lnTo>
                    <a:pt x="55" y="626"/>
                  </a:lnTo>
                  <a:lnTo>
                    <a:pt x="51" y="622"/>
                  </a:lnTo>
                  <a:lnTo>
                    <a:pt x="47" y="618"/>
                  </a:lnTo>
                  <a:lnTo>
                    <a:pt x="42" y="614"/>
                  </a:lnTo>
                  <a:lnTo>
                    <a:pt x="42" y="609"/>
                  </a:lnTo>
                  <a:lnTo>
                    <a:pt x="38" y="601"/>
                  </a:lnTo>
                  <a:lnTo>
                    <a:pt x="38" y="597"/>
                  </a:lnTo>
                  <a:lnTo>
                    <a:pt x="38" y="593"/>
                  </a:lnTo>
                  <a:lnTo>
                    <a:pt x="38" y="588"/>
                  </a:lnTo>
                  <a:lnTo>
                    <a:pt x="42" y="584"/>
                  </a:lnTo>
                  <a:lnTo>
                    <a:pt x="47" y="580"/>
                  </a:lnTo>
                  <a:lnTo>
                    <a:pt x="51" y="576"/>
                  </a:lnTo>
                  <a:lnTo>
                    <a:pt x="64" y="571"/>
                  </a:lnTo>
                  <a:lnTo>
                    <a:pt x="68" y="567"/>
                  </a:lnTo>
                  <a:lnTo>
                    <a:pt x="72" y="563"/>
                  </a:lnTo>
                  <a:lnTo>
                    <a:pt x="76" y="559"/>
                  </a:lnTo>
                  <a:lnTo>
                    <a:pt x="85" y="546"/>
                  </a:lnTo>
                  <a:lnTo>
                    <a:pt x="89" y="542"/>
                  </a:lnTo>
                  <a:lnTo>
                    <a:pt x="89" y="537"/>
                  </a:lnTo>
                  <a:lnTo>
                    <a:pt x="89" y="533"/>
                  </a:lnTo>
                  <a:lnTo>
                    <a:pt x="85" y="533"/>
                  </a:lnTo>
                  <a:lnTo>
                    <a:pt x="80" y="533"/>
                  </a:lnTo>
                  <a:lnTo>
                    <a:pt x="76" y="533"/>
                  </a:lnTo>
                  <a:lnTo>
                    <a:pt x="72" y="533"/>
                  </a:lnTo>
                  <a:lnTo>
                    <a:pt x="68" y="533"/>
                  </a:lnTo>
                  <a:lnTo>
                    <a:pt x="64" y="533"/>
                  </a:lnTo>
                  <a:lnTo>
                    <a:pt x="64" y="537"/>
                  </a:lnTo>
                  <a:lnTo>
                    <a:pt x="64" y="533"/>
                  </a:lnTo>
                  <a:lnTo>
                    <a:pt x="64" y="529"/>
                  </a:lnTo>
                  <a:lnTo>
                    <a:pt x="64" y="525"/>
                  </a:lnTo>
                  <a:lnTo>
                    <a:pt x="64" y="521"/>
                  </a:lnTo>
                  <a:lnTo>
                    <a:pt x="59" y="521"/>
                  </a:lnTo>
                  <a:lnTo>
                    <a:pt x="59" y="516"/>
                  </a:lnTo>
                  <a:lnTo>
                    <a:pt x="55" y="508"/>
                  </a:lnTo>
                  <a:lnTo>
                    <a:pt x="47" y="499"/>
                  </a:lnTo>
                  <a:lnTo>
                    <a:pt x="47" y="495"/>
                  </a:lnTo>
                  <a:lnTo>
                    <a:pt x="47" y="491"/>
                  </a:lnTo>
                  <a:lnTo>
                    <a:pt x="42" y="482"/>
                  </a:lnTo>
                  <a:lnTo>
                    <a:pt x="42" y="478"/>
                  </a:lnTo>
                  <a:lnTo>
                    <a:pt x="38" y="478"/>
                  </a:lnTo>
                  <a:lnTo>
                    <a:pt x="34" y="478"/>
                  </a:lnTo>
                  <a:lnTo>
                    <a:pt x="21" y="478"/>
                  </a:lnTo>
                  <a:lnTo>
                    <a:pt x="17" y="478"/>
                  </a:lnTo>
                  <a:lnTo>
                    <a:pt x="13" y="478"/>
                  </a:lnTo>
                  <a:lnTo>
                    <a:pt x="9" y="478"/>
                  </a:lnTo>
                  <a:lnTo>
                    <a:pt x="4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4" name="Freeform 60"/>
            <p:cNvSpPr>
              <a:spLocks noEditPoints="1"/>
            </p:cNvSpPr>
            <p:nvPr/>
          </p:nvSpPr>
          <p:spPr bwMode="auto">
            <a:xfrm>
              <a:off x="2479932" y="3164056"/>
              <a:ext cx="530409" cy="744259"/>
            </a:xfrm>
            <a:custGeom>
              <a:avLst/>
              <a:gdLst>
                <a:gd name="T0" fmla="*/ 114 w 1672"/>
                <a:gd name="T1" fmla="*/ 1215 h 2350"/>
                <a:gd name="T2" fmla="*/ 241 w 1672"/>
                <a:gd name="T3" fmla="*/ 1152 h 2350"/>
                <a:gd name="T4" fmla="*/ 275 w 1672"/>
                <a:gd name="T5" fmla="*/ 1021 h 2350"/>
                <a:gd name="T6" fmla="*/ 326 w 1672"/>
                <a:gd name="T7" fmla="*/ 932 h 2350"/>
                <a:gd name="T8" fmla="*/ 368 w 1672"/>
                <a:gd name="T9" fmla="*/ 822 h 2350"/>
                <a:gd name="T10" fmla="*/ 482 w 1672"/>
                <a:gd name="T11" fmla="*/ 779 h 2350"/>
                <a:gd name="T12" fmla="*/ 601 w 1672"/>
                <a:gd name="T13" fmla="*/ 686 h 2350"/>
                <a:gd name="T14" fmla="*/ 546 w 1672"/>
                <a:gd name="T15" fmla="*/ 487 h 2350"/>
                <a:gd name="T16" fmla="*/ 559 w 1672"/>
                <a:gd name="T17" fmla="*/ 326 h 2350"/>
                <a:gd name="T18" fmla="*/ 487 w 1672"/>
                <a:gd name="T19" fmla="*/ 216 h 2350"/>
                <a:gd name="T20" fmla="*/ 537 w 1672"/>
                <a:gd name="T21" fmla="*/ 127 h 2350"/>
                <a:gd name="T22" fmla="*/ 643 w 1672"/>
                <a:gd name="T23" fmla="*/ 13 h 2350"/>
                <a:gd name="T24" fmla="*/ 914 w 1672"/>
                <a:gd name="T25" fmla="*/ 43 h 2350"/>
                <a:gd name="T26" fmla="*/ 1079 w 1672"/>
                <a:gd name="T27" fmla="*/ 89 h 2350"/>
                <a:gd name="T28" fmla="*/ 1075 w 1672"/>
                <a:gd name="T29" fmla="*/ 153 h 2350"/>
                <a:gd name="T30" fmla="*/ 1244 w 1672"/>
                <a:gd name="T31" fmla="*/ 157 h 2350"/>
                <a:gd name="T32" fmla="*/ 1414 w 1672"/>
                <a:gd name="T33" fmla="*/ 195 h 2350"/>
                <a:gd name="T34" fmla="*/ 1401 w 1672"/>
                <a:gd name="T35" fmla="*/ 424 h 2350"/>
                <a:gd name="T36" fmla="*/ 1388 w 1672"/>
                <a:gd name="T37" fmla="*/ 580 h 2350"/>
                <a:gd name="T38" fmla="*/ 1409 w 1672"/>
                <a:gd name="T39" fmla="*/ 796 h 2350"/>
                <a:gd name="T40" fmla="*/ 1486 w 1672"/>
                <a:gd name="T41" fmla="*/ 877 h 2350"/>
                <a:gd name="T42" fmla="*/ 1583 w 1672"/>
                <a:gd name="T43" fmla="*/ 889 h 2350"/>
                <a:gd name="T44" fmla="*/ 1439 w 1672"/>
                <a:gd name="T45" fmla="*/ 911 h 2350"/>
                <a:gd name="T46" fmla="*/ 1388 w 1672"/>
                <a:gd name="T47" fmla="*/ 1000 h 2350"/>
                <a:gd name="T48" fmla="*/ 1384 w 1672"/>
                <a:gd name="T49" fmla="*/ 1241 h 2350"/>
                <a:gd name="T50" fmla="*/ 1456 w 1672"/>
                <a:gd name="T51" fmla="*/ 1334 h 2350"/>
                <a:gd name="T52" fmla="*/ 1524 w 1672"/>
                <a:gd name="T53" fmla="*/ 1474 h 2350"/>
                <a:gd name="T54" fmla="*/ 1498 w 1672"/>
                <a:gd name="T55" fmla="*/ 1571 h 2350"/>
                <a:gd name="T56" fmla="*/ 1473 w 1672"/>
                <a:gd name="T57" fmla="*/ 1643 h 2350"/>
                <a:gd name="T58" fmla="*/ 1651 w 1672"/>
                <a:gd name="T59" fmla="*/ 1745 h 2350"/>
                <a:gd name="T60" fmla="*/ 1634 w 1672"/>
                <a:gd name="T61" fmla="*/ 1796 h 2350"/>
                <a:gd name="T62" fmla="*/ 1528 w 1672"/>
                <a:gd name="T63" fmla="*/ 1812 h 2350"/>
                <a:gd name="T64" fmla="*/ 1435 w 1672"/>
                <a:gd name="T65" fmla="*/ 1914 h 2350"/>
                <a:gd name="T66" fmla="*/ 1346 w 1672"/>
                <a:gd name="T67" fmla="*/ 2033 h 2350"/>
                <a:gd name="T68" fmla="*/ 1240 w 1672"/>
                <a:gd name="T69" fmla="*/ 2193 h 2350"/>
                <a:gd name="T70" fmla="*/ 1007 w 1672"/>
                <a:gd name="T71" fmla="*/ 2342 h 2350"/>
                <a:gd name="T72" fmla="*/ 965 w 1672"/>
                <a:gd name="T73" fmla="*/ 2223 h 2350"/>
                <a:gd name="T74" fmla="*/ 1092 w 1672"/>
                <a:gd name="T75" fmla="*/ 2151 h 2350"/>
                <a:gd name="T76" fmla="*/ 1160 w 1672"/>
                <a:gd name="T77" fmla="*/ 2113 h 2350"/>
                <a:gd name="T78" fmla="*/ 1045 w 1672"/>
                <a:gd name="T79" fmla="*/ 2033 h 2350"/>
                <a:gd name="T80" fmla="*/ 935 w 1672"/>
                <a:gd name="T81" fmla="*/ 2011 h 2350"/>
                <a:gd name="T82" fmla="*/ 1045 w 1672"/>
                <a:gd name="T83" fmla="*/ 1897 h 2350"/>
                <a:gd name="T84" fmla="*/ 901 w 1672"/>
                <a:gd name="T85" fmla="*/ 1791 h 2350"/>
                <a:gd name="T86" fmla="*/ 724 w 1672"/>
                <a:gd name="T87" fmla="*/ 1702 h 2350"/>
                <a:gd name="T88" fmla="*/ 542 w 1672"/>
                <a:gd name="T89" fmla="*/ 1592 h 2350"/>
                <a:gd name="T90" fmla="*/ 482 w 1672"/>
                <a:gd name="T91" fmla="*/ 1474 h 2350"/>
                <a:gd name="T92" fmla="*/ 402 w 1672"/>
                <a:gd name="T93" fmla="*/ 1398 h 2350"/>
                <a:gd name="T94" fmla="*/ 326 w 1672"/>
                <a:gd name="T95" fmla="*/ 1474 h 2350"/>
                <a:gd name="T96" fmla="*/ 194 w 1672"/>
                <a:gd name="T97" fmla="*/ 1470 h 2350"/>
                <a:gd name="T98" fmla="*/ 148 w 1672"/>
                <a:gd name="T99" fmla="*/ 1364 h 2350"/>
                <a:gd name="T100" fmla="*/ 63 w 1672"/>
                <a:gd name="T101" fmla="*/ 1351 h 2350"/>
                <a:gd name="T102" fmla="*/ 626 w 1672"/>
                <a:gd name="T103" fmla="*/ 1114 h 2350"/>
                <a:gd name="T104" fmla="*/ 647 w 1672"/>
                <a:gd name="T105" fmla="*/ 1241 h 2350"/>
                <a:gd name="T106" fmla="*/ 647 w 1672"/>
                <a:gd name="T107" fmla="*/ 1326 h 2350"/>
                <a:gd name="T108" fmla="*/ 808 w 1672"/>
                <a:gd name="T109" fmla="*/ 1334 h 2350"/>
                <a:gd name="T110" fmla="*/ 923 w 1672"/>
                <a:gd name="T111" fmla="*/ 1351 h 2350"/>
                <a:gd name="T112" fmla="*/ 1028 w 1672"/>
                <a:gd name="T113" fmla="*/ 1152 h 2350"/>
                <a:gd name="T114" fmla="*/ 1037 w 1672"/>
                <a:gd name="T115" fmla="*/ 1072 h 2350"/>
                <a:gd name="T116" fmla="*/ 927 w 1672"/>
                <a:gd name="T117" fmla="*/ 953 h 2350"/>
                <a:gd name="T118" fmla="*/ 851 w 1672"/>
                <a:gd name="T119" fmla="*/ 953 h 2350"/>
                <a:gd name="T120" fmla="*/ 681 w 1672"/>
                <a:gd name="T121" fmla="*/ 966 h 2350"/>
                <a:gd name="T122" fmla="*/ 588 w 1672"/>
                <a:gd name="T123" fmla="*/ 1063 h 2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2" h="2350">
                  <a:moveTo>
                    <a:pt x="0" y="1313"/>
                  </a:moveTo>
                  <a:lnTo>
                    <a:pt x="4" y="1296"/>
                  </a:lnTo>
                  <a:lnTo>
                    <a:pt x="8" y="1287"/>
                  </a:lnTo>
                  <a:lnTo>
                    <a:pt x="12" y="1279"/>
                  </a:lnTo>
                  <a:lnTo>
                    <a:pt x="12" y="1275"/>
                  </a:lnTo>
                  <a:lnTo>
                    <a:pt x="25" y="1258"/>
                  </a:lnTo>
                  <a:lnTo>
                    <a:pt x="29" y="1245"/>
                  </a:lnTo>
                  <a:lnTo>
                    <a:pt x="34" y="1241"/>
                  </a:lnTo>
                  <a:lnTo>
                    <a:pt x="34" y="1237"/>
                  </a:lnTo>
                  <a:lnTo>
                    <a:pt x="38" y="1237"/>
                  </a:lnTo>
                  <a:lnTo>
                    <a:pt x="38" y="1232"/>
                  </a:lnTo>
                  <a:lnTo>
                    <a:pt x="42" y="1232"/>
                  </a:lnTo>
                  <a:lnTo>
                    <a:pt x="46" y="1228"/>
                  </a:lnTo>
                  <a:lnTo>
                    <a:pt x="51" y="1228"/>
                  </a:lnTo>
                  <a:lnTo>
                    <a:pt x="59" y="1228"/>
                  </a:lnTo>
                  <a:lnTo>
                    <a:pt x="84" y="1224"/>
                  </a:lnTo>
                  <a:lnTo>
                    <a:pt x="89" y="1224"/>
                  </a:lnTo>
                  <a:lnTo>
                    <a:pt x="97" y="1224"/>
                  </a:lnTo>
                  <a:lnTo>
                    <a:pt x="101" y="1220"/>
                  </a:lnTo>
                  <a:lnTo>
                    <a:pt x="110" y="1220"/>
                  </a:lnTo>
                  <a:lnTo>
                    <a:pt x="114" y="1215"/>
                  </a:lnTo>
                  <a:lnTo>
                    <a:pt x="123" y="1215"/>
                  </a:lnTo>
                  <a:lnTo>
                    <a:pt x="127" y="1211"/>
                  </a:lnTo>
                  <a:lnTo>
                    <a:pt x="144" y="1199"/>
                  </a:lnTo>
                  <a:lnTo>
                    <a:pt x="152" y="1194"/>
                  </a:lnTo>
                  <a:lnTo>
                    <a:pt x="156" y="1190"/>
                  </a:lnTo>
                  <a:lnTo>
                    <a:pt x="161" y="1190"/>
                  </a:lnTo>
                  <a:lnTo>
                    <a:pt x="165" y="1190"/>
                  </a:lnTo>
                  <a:lnTo>
                    <a:pt x="173" y="1186"/>
                  </a:lnTo>
                  <a:lnTo>
                    <a:pt x="182" y="1186"/>
                  </a:lnTo>
                  <a:lnTo>
                    <a:pt x="207" y="1182"/>
                  </a:lnTo>
                  <a:lnTo>
                    <a:pt x="211" y="1182"/>
                  </a:lnTo>
                  <a:lnTo>
                    <a:pt x="216" y="1177"/>
                  </a:lnTo>
                  <a:lnTo>
                    <a:pt x="220" y="1177"/>
                  </a:lnTo>
                  <a:lnTo>
                    <a:pt x="228" y="1177"/>
                  </a:lnTo>
                  <a:lnTo>
                    <a:pt x="228" y="1173"/>
                  </a:lnTo>
                  <a:lnTo>
                    <a:pt x="233" y="1173"/>
                  </a:lnTo>
                  <a:lnTo>
                    <a:pt x="237" y="1169"/>
                  </a:lnTo>
                  <a:lnTo>
                    <a:pt x="237" y="1165"/>
                  </a:lnTo>
                  <a:lnTo>
                    <a:pt x="241" y="1160"/>
                  </a:lnTo>
                  <a:lnTo>
                    <a:pt x="241" y="1156"/>
                  </a:lnTo>
                  <a:lnTo>
                    <a:pt x="241" y="1152"/>
                  </a:lnTo>
                  <a:lnTo>
                    <a:pt x="237" y="1148"/>
                  </a:lnTo>
                  <a:lnTo>
                    <a:pt x="233" y="1135"/>
                  </a:lnTo>
                  <a:lnTo>
                    <a:pt x="233" y="1127"/>
                  </a:lnTo>
                  <a:lnTo>
                    <a:pt x="228" y="1122"/>
                  </a:lnTo>
                  <a:lnTo>
                    <a:pt x="228" y="1118"/>
                  </a:lnTo>
                  <a:lnTo>
                    <a:pt x="228" y="1114"/>
                  </a:lnTo>
                  <a:lnTo>
                    <a:pt x="228" y="1110"/>
                  </a:lnTo>
                  <a:lnTo>
                    <a:pt x="228" y="1105"/>
                  </a:lnTo>
                  <a:lnTo>
                    <a:pt x="228" y="1101"/>
                  </a:lnTo>
                  <a:lnTo>
                    <a:pt x="233" y="1097"/>
                  </a:lnTo>
                  <a:lnTo>
                    <a:pt x="233" y="1093"/>
                  </a:lnTo>
                  <a:lnTo>
                    <a:pt x="237" y="1088"/>
                  </a:lnTo>
                  <a:lnTo>
                    <a:pt x="245" y="1076"/>
                  </a:lnTo>
                  <a:lnTo>
                    <a:pt x="250" y="1072"/>
                  </a:lnTo>
                  <a:lnTo>
                    <a:pt x="254" y="1063"/>
                  </a:lnTo>
                  <a:lnTo>
                    <a:pt x="258" y="1059"/>
                  </a:lnTo>
                  <a:lnTo>
                    <a:pt x="262" y="1050"/>
                  </a:lnTo>
                  <a:lnTo>
                    <a:pt x="262" y="1046"/>
                  </a:lnTo>
                  <a:lnTo>
                    <a:pt x="266" y="1042"/>
                  </a:lnTo>
                  <a:lnTo>
                    <a:pt x="271" y="1025"/>
                  </a:lnTo>
                  <a:lnTo>
                    <a:pt x="275" y="1021"/>
                  </a:lnTo>
                  <a:lnTo>
                    <a:pt x="275" y="1017"/>
                  </a:lnTo>
                  <a:lnTo>
                    <a:pt x="279" y="1012"/>
                  </a:lnTo>
                  <a:lnTo>
                    <a:pt x="283" y="1008"/>
                  </a:lnTo>
                  <a:lnTo>
                    <a:pt x="283" y="1004"/>
                  </a:lnTo>
                  <a:lnTo>
                    <a:pt x="288" y="1004"/>
                  </a:lnTo>
                  <a:lnTo>
                    <a:pt x="292" y="1000"/>
                  </a:lnTo>
                  <a:lnTo>
                    <a:pt x="296" y="1000"/>
                  </a:lnTo>
                  <a:lnTo>
                    <a:pt x="309" y="995"/>
                  </a:lnTo>
                  <a:lnTo>
                    <a:pt x="313" y="995"/>
                  </a:lnTo>
                  <a:lnTo>
                    <a:pt x="317" y="991"/>
                  </a:lnTo>
                  <a:lnTo>
                    <a:pt x="321" y="991"/>
                  </a:lnTo>
                  <a:lnTo>
                    <a:pt x="326" y="987"/>
                  </a:lnTo>
                  <a:lnTo>
                    <a:pt x="330" y="983"/>
                  </a:lnTo>
                  <a:lnTo>
                    <a:pt x="330" y="978"/>
                  </a:lnTo>
                  <a:lnTo>
                    <a:pt x="334" y="974"/>
                  </a:lnTo>
                  <a:lnTo>
                    <a:pt x="334" y="970"/>
                  </a:lnTo>
                  <a:lnTo>
                    <a:pt x="330" y="966"/>
                  </a:lnTo>
                  <a:lnTo>
                    <a:pt x="330" y="953"/>
                  </a:lnTo>
                  <a:lnTo>
                    <a:pt x="326" y="945"/>
                  </a:lnTo>
                  <a:lnTo>
                    <a:pt x="326" y="940"/>
                  </a:lnTo>
                  <a:lnTo>
                    <a:pt x="326" y="932"/>
                  </a:lnTo>
                  <a:lnTo>
                    <a:pt x="326" y="923"/>
                  </a:lnTo>
                  <a:lnTo>
                    <a:pt x="330" y="919"/>
                  </a:lnTo>
                  <a:lnTo>
                    <a:pt x="330" y="915"/>
                  </a:lnTo>
                  <a:lnTo>
                    <a:pt x="330" y="911"/>
                  </a:lnTo>
                  <a:lnTo>
                    <a:pt x="334" y="906"/>
                  </a:lnTo>
                  <a:lnTo>
                    <a:pt x="338" y="902"/>
                  </a:lnTo>
                  <a:lnTo>
                    <a:pt x="343" y="889"/>
                  </a:lnTo>
                  <a:lnTo>
                    <a:pt x="347" y="885"/>
                  </a:lnTo>
                  <a:lnTo>
                    <a:pt x="351" y="881"/>
                  </a:lnTo>
                  <a:lnTo>
                    <a:pt x="360" y="873"/>
                  </a:lnTo>
                  <a:lnTo>
                    <a:pt x="360" y="868"/>
                  </a:lnTo>
                  <a:lnTo>
                    <a:pt x="364" y="864"/>
                  </a:lnTo>
                  <a:lnTo>
                    <a:pt x="364" y="860"/>
                  </a:lnTo>
                  <a:lnTo>
                    <a:pt x="368" y="856"/>
                  </a:lnTo>
                  <a:lnTo>
                    <a:pt x="368" y="851"/>
                  </a:lnTo>
                  <a:lnTo>
                    <a:pt x="368" y="847"/>
                  </a:lnTo>
                  <a:lnTo>
                    <a:pt x="368" y="839"/>
                  </a:lnTo>
                  <a:lnTo>
                    <a:pt x="364" y="830"/>
                  </a:lnTo>
                  <a:lnTo>
                    <a:pt x="364" y="826"/>
                  </a:lnTo>
                  <a:lnTo>
                    <a:pt x="364" y="822"/>
                  </a:lnTo>
                  <a:lnTo>
                    <a:pt x="368" y="822"/>
                  </a:lnTo>
                  <a:lnTo>
                    <a:pt x="368" y="818"/>
                  </a:lnTo>
                  <a:lnTo>
                    <a:pt x="368" y="813"/>
                  </a:lnTo>
                  <a:lnTo>
                    <a:pt x="372" y="813"/>
                  </a:lnTo>
                  <a:lnTo>
                    <a:pt x="372" y="809"/>
                  </a:lnTo>
                  <a:lnTo>
                    <a:pt x="377" y="809"/>
                  </a:lnTo>
                  <a:lnTo>
                    <a:pt x="381" y="805"/>
                  </a:lnTo>
                  <a:lnTo>
                    <a:pt x="385" y="801"/>
                  </a:lnTo>
                  <a:lnTo>
                    <a:pt x="389" y="801"/>
                  </a:lnTo>
                  <a:lnTo>
                    <a:pt x="393" y="796"/>
                  </a:lnTo>
                  <a:lnTo>
                    <a:pt x="398" y="796"/>
                  </a:lnTo>
                  <a:lnTo>
                    <a:pt x="406" y="792"/>
                  </a:lnTo>
                  <a:lnTo>
                    <a:pt x="415" y="792"/>
                  </a:lnTo>
                  <a:lnTo>
                    <a:pt x="427" y="788"/>
                  </a:lnTo>
                  <a:lnTo>
                    <a:pt x="432" y="788"/>
                  </a:lnTo>
                  <a:lnTo>
                    <a:pt x="444" y="788"/>
                  </a:lnTo>
                  <a:lnTo>
                    <a:pt x="453" y="788"/>
                  </a:lnTo>
                  <a:lnTo>
                    <a:pt x="461" y="784"/>
                  </a:lnTo>
                  <a:lnTo>
                    <a:pt x="465" y="784"/>
                  </a:lnTo>
                  <a:lnTo>
                    <a:pt x="470" y="784"/>
                  </a:lnTo>
                  <a:lnTo>
                    <a:pt x="474" y="779"/>
                  </a:lnTo>
                  <a:lnTo>
                    <a:pt x="482" y="779"/>
                  </a:lnTo>
                  <a:lnTo>
                    <a:pt x="487" y="775"/>
                  </a:lnTo>
                  <a:lnTo>
                    <a:pt x="491" y="775"/>
                  </a:lnTo>
                  <a:lnTo>
                    <a:pt x="495" y="771"/>
                  </a:lnTo>
                  <a:lnTo>
                    <a:pt x="499" y="767"/>
                  </a:lnTo>
                  <a:lnTo>
                    <a:pt x="508" y="762"/>
                  </a:lnTo>
                  <a:lnTo>
                    <a:pt x="516" y="754"/>
                  </a:lnTo>
                  <a:lnTo>
                    <a:pt x="533" y="741"/>
                  </a:lnTo>
                  <a:lnTo>
                    <a:pt x="542" y="737"/>
                  </a:lnTo>
                  <a:lnTo>
                    <a:pt x="550" y="729"/>
                  </a:lnTo>
                  <a:lnTo>
                    <a:pt x="554" y="724"/>
                  </a:lnTo>
                  <a:lnTo>
                    <a:pt x="563" y="720"/>
                  </a:lnTo>
                  <a:lnTo>
                    <a:pt x="567" y="720"/>
                  </a:lnTo>
                  <a:lnTo>
                    <a:pt x="571" y="716"/>
                  </a:lnTo>
                  <a:lnTo>
                    <a:pt x="584" y="712"/>
                  </a:lnTo>
                  <a:lnTo>
                    <a:pt x="592" y="707"/>
                  </a:lnTo>
                  <a:lnTo>
                    <a:pt x="597" y="707"/>
                  </a:lnTo>
                  <a:lnTo>
                    <a:pt x="597" y="703"/>
                  </a:lnTo>
                  <a:lnTo>
                    <a:pt x="601" y="699"/>
                  </a:lnTo>
                  <a:lnTo>
                    <a:pt x="601" y="695"/>
                  </a:lnTo>
                  <a:lnTo>
                    <a:pt x="601" y="691"/>
                  </a:lnTo>
                  <a:lnTo>
                    <a:pt x="601" y="686"/>
                  </a:lnTo>
                  <a:lnTo>
                    <a:pt x="601" y="682"/>
                  </a:lnTo>
                  <a:lnTo>
                    <a:pt x="601" y="674"/>
                  </a:lnTo>
                  <a:lnTo>
                    <a:pt x="601" y="669"/>
                  </a:lnTo>
                  <a:lnTo>
                    <a:pt x="601" y="661"/>
                  </a:lnTo>
                  <a:lnTo>
                    <a:pt x="597" y="652"/>
                  </a:lnTo>
                  <a:lnTo>
                    <a:pt x="597" y="644"/>
                  </a:lnTo>
                  <a:lnTo>
                    <a:pt x="592" y="640"/>
                  </a:lnTo>
                  <a:lnTo>
                    <a:pt x="592" y="635"/>
                  </a:lnTo>
                  <a:lnTo>
                    <a:pt x="584" y="614"/>
                  </a:lnTo>
                  <a:lnTo>
                    <a:pt x="584" y="610"/>
                  </a:lnTo>
                  <a:lnTo>
                    <a:pt x="580" y="597"/>
                  </a:lnTo>
                  <a:lnTo>
                    <a:pt x="571" y="576"/>
                  </a:lnTo>
                  <a:lnTo>
                    <a:pt x="563" y="555"/>
                  </a:lnTo>
                  <a:lnTo>
                    <a:pt x="563" y="547"/>
                  </a:lnTo>
                  <a:lnTo>
                    <a:pt x="559" y="534"/>
                  </a:lnTo>
                  <a:lnTo>
                    <a:pt x="550" y="517"/>
                  </a:lnTo>
                  <a:lnTo>
                    <a:pt x="546" y="508"/>
                  </a:lnTo>
                  <a:lnTo>
                    <a:pt x="546" y="504"/>
                  </a:lnTo>
                  <a:lnTo>
                    <a:pt x="546" y="500"/>
                  </a:lnTo>
                  <a:lnTo>
                    <a:pt x="546" y="496"/>
                  </a:lnTo>
                  <a:lnTo>
                    <a:pt x="546" y="487"/>
                  </a:lnTo>
                  <a:lnTo>
                    <a:pt x="546" y="483"/>
                  </a:lnTo>
                  <a:lnTo>
                    <a:pt x="546" y="479"/>
                  </a:lnTo>
                  <a:lnTo>
                    <a:pt x="546" y="475"/>
                  </a:lnTo>
                  <a:lnTo>
                    <a:pt x="550" y="466"/>
                  </a:lnTo>
                  <a:lnTo>
                    <a:pt x="559" y="428"/>
                  </a:lnTo>
                  <a:lnTo>
                    <a:pt x="567" y="415"/>
                  </a:lnTo>
                  <a:lnTo>
                    <a:pt x="567" y="407"/>
                  </a:lnTo>
                  <a:lnTo>
                    <a:pt x="571" y="398"/>
                  </a:lnTo>
                  <a:lnTo>
                    <a:pt x="575" y="390"/>
                  </a:lnTo>
                  <a:lnTo>
                    <a:pt x="580" y="381"/>
                  </a:lnTo>
                  <a:lnTo>
                    <a:pt x="580" y="377"/>
                  </a:lnTo>
                  <a:lnTo>
                    <a:pt x="584" y="373"/>
                  </a:lnTo>
                  <a:lnTo>
                    <a:pt x="584" y="369"/>
                  </a:lnTo>
                  <a:lnTo>
                    <a:pt x="584" y="365"/>
                  </a:lnTo>
                  <a:lnTo>
                    <a:pt x="584" y="360"/>
                  </a:lnTo>
                  <a:lnTo>
                    <a:pt x="580" y="356"/>
                  </a:lnTo>
                  <a:lnTo>
                    <a:pt x="580" y="352"/>
                  </a:lnTo>
                  <a:lnTo>
                    <a:pt x="575" y="348"/>
                  </a:lnTo>
                  <a:lnTo>
                    <a:pt x="567" y="335"/>
                  </a:lnTo>
                  <a:lnTo>
                    <a:pt x="563" y="331"/>
                  </a:lnTo>
                  <a:lnTo>
                    <a:pt x="559" y="326"/>
                  </a:lnTo>
                  <a:lnTo>
                    <a:pt x="559" y="318"/>
                  </a:lnTo>
                  <a:lnTo>
                    <a:pt x="550" y="309"/>
                  </a:lnTo>
                  <a:lnTo>
                    <a:pt x="550" y="301"/>
                  </a:lnTo>
                  <a:lnTo>
                    <a:pt x="546" y="297"/>
                  </a:lnTo>
                  <a:lnTo>
                    <a:pt x="546" y="293"/>
                  </a:lnTo>
                  <a:lnTo>
                    <a:pt x="542" y="284"/>
                  </a:lnTo>
                  <a:lnTo>
                    <a:pt x="542" y="280"/>
                  </a:lnTo>
                  <a:lnTo>
                    <a:pt x="542" y="276"/>
                  </a:lnTo>
                  <a:lnTo>
                    <a:pt x="537" y="259"/>
                  </a:lnTo>
                  <a:lnTo>
                    <a:pt x="537" y="254"/>
                  </a:lnTo>
                  <a:lnTo>
                    <a:pt x="533" y="250"/>
                  </a:lnTo>
                  <a:lnTo>
                    <a:pt x="533" y="246"/>
                  </a:lnTo>
                  <a:lnTo>
                    <a:pt x="529" y="242"/>
                  </a:lnTo>
                  <a:lnTo>
                    <a:pt x="529" y="237"/>
                  </a:lnTo>
                  <a:lnTo>
                    <a:pt x="520" y="233"/>
                  </a:lnTo>
                  <a:lnTo>
                    <a:pt x="516" y="229"/>
                  </a:lnTo>
                  <a:lnTo>
                    <a:pt x="512" y="225"/>
                  </a:lnTo>
                  <a:lnTo>
                    <a:pt x="504" y="221"/>
                  </a:lnTo>
                  <a:lnTo>
                    <a:pt x="499" y="221"/>
                  </a:lnTo>
                  <a:lnTo>
                    <a:pt x="491" y="216"/>
                  </a:lnTo>
                  <a:lnTo>
                    <a:pt x="487" y="216"/>
                  </a:lnTo>
                  <a:lnTo>
                    <a:pt x="474" y="212"/>
                  </a:lnTo>
                  <a:lnTo>
                    <a:pt x="470" y="212"/>
                  </a:lnTo>
                  <a:lnTo>
                    <a:pt x="465" y="208"/>
                  </a:lnTo>
                  <a:lnTo>
                    <a:pt x="465" y="204"/>
                  </a:lnTo>
                  <a:lnTo>
                    <a:pt x="461" y="204"/>
                  </a:lnTo>
                  <a:lnTo>
                    <a:pt x="461" y="199"/>
                  </a:lnTo>
                  <a:lnTo>
                    <a:pt x="465" y="195"/>
                  </a:lnTo>
                  <a:lnTo>
                    <a:pt x="465" y="191"/>
                  </a:lnTo>
                  <a:lnTo>
                    <a:pt x="465" y="187"/>
                  </a:lnTo>
                  <a:lnTo>
                    <a:pt x="470" y="182"/>
                  </a:lnTo>
                  <a:lnTo>
                    <a:pt x="474" y="178"/>
                  </a:lnTo>
                  <a:lnTo>
                    <a:pt x="478" y="174"/>
                  </a:lnTo>
                  <a:lnTo>
                    <a:pt x="491" y="166"/>
                  </a:lnTo>
                  <a:lnTo>
                    <a:pt x="499" y="161"/>
                  </a:lnTo>
                  <a:lnTo>
                    <a:pt x="504" y="157"/>
                  </a:lnTo>
                  <a:lnTo>
                    <a:pt x="504" y="153"/>
                  </a:lnTo>
                  <a:lnTo>
                    <a:pt x="512" y="144"/>
                  </a:lnTo>
                  <a:lnTo>
                    <a:pt x="516" y="140"/>
                  </a:lnTo>
                  <a:lnTo>
                    <a:pt x="525" y="136"/>
                  </a:lnTo>
                  <a:lnTo>
                    <a:pt x="533" y="132"/>
                  </a:lnTo>
                  <a:lnTo>
                    <a:pt x="537" y="127"/>
                  </a:lnTo>
                  <a:lnTo>
                    <a:pt x="542" y="123"/>
                  </a:lnTo>
                  <a:lnTo>
                    <a:pt x="546" y="119"/>
                  </a:lnTo>
                  <a:lnTo>
                    <a:pt x="550" y="115"/>
                  </a:lnTo>
                  <a:lnTo>
                    <a:pt x="554" y="110"/>
                  </a:lnTo>
                  <a:lnTo>
                    <a:pt x="559" y="102"/>
                  </a:lnTo>
                  <a:lnTo>
                    <a:pt x="563" y="98"/>
                  </a:lnTo>
                  <a:lnTo>
                    <a:pt x="567" y="94"/>
                  </a:lnTo>
                  <a:lnTo>
                    <a:pt x="571" y="85"/>
                  </a:lnTo>
                  <a:lnTo>
                    <a:pt x="571" y="77"/>
                  </a:lnTo>
                  <a:lnTo>
                    <a:pt x="580" y="64"/>
                  </a:lnTo>
                  <a:lnTo>
                    <a:pt x="584" y="55"/>
                  </a:lnTo>
                  <a:lnTo>
                    <a:pt x="584" y="47"/>
                  </a:lnTo>
                  <a:lnTo>
                    <a:pt x="588" y="43"/>
                  </a:lnTo>
                  <a:lnTo>
                    <a:pt x="592" y="34"/>
                  </a:lnTo>
                  <a:lnTo>
                    <a:pt x="597" y="34"/>
                  </a:lnTo>
                  <a:lnTo>
                    <a:pt x="601" y="30"/>
                  </a:lnTo>
                  <a:lnTo>
                    <a:pt x="609" y="26"/>
                  </a:lnTo>
                  <a:lnTo>
                    <a:pt x="614" y="22"/>
                  </a:lnTo>
                  <a:lnTo>
                    <a:pt x="622" y="22"/>
                  </a:lnTo>
                  <a:lnTo>
                    <a:pt x="639" y="13"/>
                  </a:lnTo>
                  <a:lnTo>
                    <a:pt x="643" y="13"/>
                  </a:lnTo>
                  <a:lnTo>
                    <a:pt x="652" y="9"/>
                  </a:lnTo>
                  <a:lnTo>
                    <a:pt x="656" y="9"/>
                  </a:lnTo>
                  <a:lnTo>
                    <a:pt x="660" y="5"/>
                  </a:lnTo>
                  <a:lnTo>
                    <a:pt x="660" y="0"/>
                  </a:lnTo>
                  <a:lnTo>
                    <a:pt x="702" y="13"/>
                  </a:lnTo>
                  <a:lnTo>
                    <a:pt x="715" y="17"/>
                  </a:lnTo>
                  <a:lnTo>
                    <a:pt x="728" y="22"/>
                  </a:lnTo>
                  <a:lnTo>
                    <a:pt x="745" y="26"/>
                  </a:lnTo>
                  <a:lnTo>
                    <a:pt x="762" y="26"/>
                  </a:lnTo>
                  <a:lnTo>
                    <a:pt x="774" y="30"/>
                  </a:lnTo>
                  <a:lnTo>
                    <a:pt x="791" y="34"/>
                  </a:lnTo>
                  <a:lnTo>
                    <a:pt x="800" y="34"/>
                  </a:lnTo>
                  <a:lnTo>
                    <a:pt x="817" y="34"/>
                  </a:lnTo>
                  <a:lnTo>
                    <a:pt x="829" y="39"/>
                  </a:lnTo>
                  <a:lnTo>
                    <a:pt x="834" y="39"/>
                  </a:lnTo>
                  <a:lnTo>
                    <a:pt x="863" y="39"/>
                  </a:lnTo>
                  <a:lnTo>
                    <a:pt x="876" y="39"/>
                  </a:lnTo>
                  <a:lnTo>
                    <a:pt x="885" y="39"/>
                  </a:lnTo>
                  <a:lnTo>
                    <a:pt x="897" y="43"/>
                  </a:lnTo>
                  <a:lnTo>
                    <a:pt x="906" y="43"/>
                  </a:lnTo>
                  <a:lnTo>
                    <a:pt x="914" y="43"/>
                  </a:lnTo>
                  <a:lnTo>
                    <a:pt x="948" y="51"/>
                  </a:lnTo>
                  <a:lnTo>
                    <a:pt x="956" y="55"/>
                  </a:lnTo>
                  <a:lnTo>
                    <a:pt x="965" y="55"/>
                  </a:lnTo>
                  <a:lnTo>
                    <a:pt x="969" y="55"/>
                  </a:lnTo>
                  <a:lnTo>
                    <a:pt x="978" y="55"/>
                  </a:lnTo>
                  <a:lnTo>
                    <a:pt x="986" y="55"/>
                  </a:lnTo>
                  <a:lnTo>
                    <a:pt x="995" y="60"/>
                  </a:lnTo>
                  <a:lnTo>
                    <a:pt x="999" y="60"/>
                  </a:lnTo>
                  <a:lnTo>
                    <a:pt x="1007" y="60"/>
                  </a:lnTo>
                  <a:lnTo>
                    <a:pt x="1012" y="64"/>
                  </a:lnTo>
                  <a:lnTo>
                    <a:pt x="1020" y="68"/>
                  </a:lnTo>
                  <a:lnTo>
                    <a:pt x="1028" y="68"/>
                  </a:lnTo>
                  <a:lnTo>
                    <a:pt x="1037" y="72"/>
                  </a:lnTo>
                  <a:lnTo>
                    <a:pt x="1041" y="77"/>
                  </a:lnTo>
                  <a:lnTo>
                    <a:pt x="1045" y="77"/>
                  </a:lnTo>
                  <a:lnTo>
                    <a:pt x="1058" y="85"/>
                  </a:lnTo>
                  <a:lnTo>
                    <a:pt x="1062" y="85"/>
                  </a:lnTo>
                  <a:lnTo>
                    <a:pt x="1067" y="89"/>
                  </a:lnTo>
                  <a:lnTo>
                    <a:pt x="1071" y="89"/>
                  </a:lnTo>
                  <a:lnTo>
                    <a:pt x="1075" y="89"/>
                  </a:lnTo>
                  <a:lnTo>
                    <a:pt x="1079" y="89"/>
                  </a:lnTo>
                  <a:lnTo>
                    <a:pt x="1092" y="89"/>
                  </a:lnTo>
                  <a:lnTo>
                    <a:pt x="1096" y="89"/>
                  </a:lnTo>
                  <a:lnTo>
                    <a:pt x="1100" y="89"/>
                  </a:lnTo>
                  <a:lnTo>
                    <a:pt x="1105" y="94"/>
                  </a:lnTo>
                  <a:lnTo>
                    <a:pt x="1105" y="98"/>
                  </a:lnTo>
                  <a:lnTo>
                    <a:pt x="1100" y="102"/>
                  </a:lnTo>
                  <a:lnTo>
                    <a:pt x="1096" y="102"/>
                  </a:lnTo>
                  <a:lnTo>
                    <a:pt x="1088" y="106"/>
                  </a:lnTo>
                  <a:lnTo>
                    <a:pt x="1083" y="106"/>
                  </a:lnTo>
                  <a:lnTo>
                    <a:pt x="1079" y="106"/>
                  </a:lnTo>
                  <a:lnTo>
                    <a:pt x="1079" y="110"/>
                  </a:lnTo>
                  <a:lnTo>
                    <a:pt x="1075" y="110"/>
                  </a:lnTo>
                  <a:lnTo>
                    <a:pt x="1075" y="115"/>
                  </a:lnTo>
                  <a:lnTo>
                    <a:pt x="1075" y="119"/>
                  </a:lnTo>
                  <a:lnTo>
                    <a:pt x="1071" y="123"/>
                  </a:lnTo>
                  <a:lnTo>
                    <a:pt x="1071" y="132"/>
                  </a:lnTo>
                  <a:lnTo>
                    <a:pt x="1067" y="136"/>
                  </a:lnTo>
                  <a:lnTo>
                    <a:pt x="1067" y="140"/>
                  </a:lnTo>
                  <a:lnTo>
                    <a:pt x="1067" y="144"/>
                  </a:lnTo>
                  <a:lnTo>
                    <a:pt x="1071" y="149"/>
                  </a:lnTo>
                  <a:lnTo>
                    <a:pt x="1075" y="153"/>
                  </a:lnTo>
                  <a:lnTo>
                    <a:pt x="1079" y="157"/>
                  </a:lnTo>
                  <a:lnTo>
                    <a:pt x="1088" y="161"/>
                  </a:lnTo>
                  <a:lnTo>
                    <a:pt x="1092" y="161"/>
                  </a:lnTo>
                  <a:lnTo>
                    <a:pt x="1096" y="161"/>
                  </a:lnTo>
                  <a:lnTo>
                    <a:pt x="1105" y="161"/>
                  </a:lnTo>
                  <a:lnTo>
                    <a:pt x="1109" y="161"/>
                  </a:lnTo>
                  <a:lnTo>
                    <a:pt x="1113" y="157"/>
                  </a:lnTo>
                  <a:lnTo>
                    <a:pt x="1122" y="157"/>
                  </a:lnTo>
                  <a:lnTo>
                    <a:pt x="1143" y="149"/>
                  </a:lnTo>
                  <a:lnTo>
                    <a:pt x="1151" y="149"/>
                  </a:lnTo>
                  <a:lnTo>
                    <a:pt x="1160" y="144"/>
                  </a:lnTo>
                  <a:lnTo>
                    <a:pt x="1164" y="144"/>
                  </a:lnTo>
                  <a:lnTo>
                    <a:pt x="1168" y="144"/>
                  </a:lnTo>
                  <a:lnTo>
                    <a:pt x="1172" y="144"/>
                  </a:lnTo>
                  <a:lnTo>
                    <a:pt x="1177" y="144"/>
                  </a:lnTo>
                  <a:lnTo>
                    <a:pt x="1181" y="144"/>
                  </a:lnTo>
                  <a:lnTo>
                    <a:pt x="1189" y="144"/>
                  </a:lnTo>
                  <a:lnTo>
                    <a:pt x="1210" y="153"/>
                  </a:lnTo>
                  <a:lnTo>
                    <a:pt x="1223" y="153"/>
                  </a:lnTo>
                  <a:lnTo>
                    <a:pt x="1236" y="157"/>
                  </a:lnTo>
                  <a:lnTo>
                    <a:pt x="1244" y="157"/>
                  </a:lnTo>
                  <a:lnTo>
                    <a:pt x="1253" y="157"/>
                  </a:lnTo>
                  <a:lnTo>
                    <a:pt x="1257" y="157"/>
                  </a:lnTo>
                  <a:lnTo>
                    <a:pt x="1261" y="157"/>
                  </a:lnTo>
                  <a:lnTo>
                    <a:pt x="1282" y="157"/>
                  </a:lnTo>
                  <a:lnTo>
                    <a:pt x="1287" y="157"/>
                  </a:lnTo>
                  <a:lnTo>
                    <a:pt x="1291" y="157"/>
                  </a:lnTo>
                  <a:lnTo>
                    <a:pt x="1299" y="157"/>
                  </a:lnTo>
                  <a:lnTo>
                    <a:pt x="1304" y="157"/>
                  </a:lnTo>
                  <a:lnTo>
                    <a:pt x="1312" y="157"/>
                  </a:lnTo>
                  <a:lnTo>
                    <a:pt x="1359" y="161"/>
                  </a:lnTo>
                  <a:lnTo>
                    <a:pt x="1371" y="166"/>
                  </a:lnTo>
                  <a:lnTo>
                    <a:pt x="1380" y="166"/>
                  </a:lnTo>
                  <a:lnTo>
                    <a:pt x="1388" y="166"/>
                  </a:lnTo>
                  <a:lnTo>
                    <a:pt x="1397" y="166"/>
                  </a:lnTo>
                  <a:lnTo>
                    <a:pt x="1401" y="166"/>
                  </a:lnTo>
                  <a:lnTo>
                    <a:pt x="1405" y="166"/>
                  </a:lnTo>
                  <a:lnTo>
                    <a:pt x="1405" y="170"/>
                  </a:lnTo>
                  <a:lnTo>
                    <a:pt x="1405" y="174"/>
                  </a:lnTo>
                  <a:lnTo>
                    <a:pt x="1409" y="178"/>
                  </a:lnTo>
                  <a:lnTo>
                    <a:pt x="1409" y="187"/>
                  </a:lnTo>
                  <a:lnTo>
                    <a:pt x="1414" y="195"/>
                  </a:lnTo>
                  <a:lnTo>
                    <a:pt x="1414" y="204"/>
                  </a:lnTo>
                  <a:lnTo>
                    <a:pt x="1414" y="229"/>
                  </a:lnTo>
                  <a:lnTo>
                    <a:pt x="1414" y="237"/>
                  </a:lnTo>
                  <a:lnTo>
                    <a:pt x="1418" y="242"/>
                  </a:lnTo>
                  <a:lnTo>
                    <a:pt x="1418" y="246"/>
                  </a:lnTo>
                  <a:lnTo>
                    <a:pt x="1418" y="254"/>
                  </a:lnTo>
                  <a:lnTo>
                    <a:pt x="1422" y="259"/>
                  </a:lnTo>
                  <a:lnTo>
                    <a:pt x="1422" y="263"/>
                  </a:lnTo>
                  <a:lnTo>
                    <a:pt x="1422" y="271"/>
                  </a:lnTo>
                  <a:lnTo>
                    <a:pt x="1422" y="288"/>
                  </a:lnTo>
                  <a:lnTo>
                    <a:pt x="1422" y="301"/>
                  </a:lnTo>
                  <a:lnTo>
                    <a:pt x="1426" y="318"/>
                  </a:lnTo>
                  <a:lnTo>
                    <a:pt x="1431" y="339"/>
                  </a:lnTo>
                  <a:lnTo>
                    <a:pt x="1431" y="360"/>
                  </a:lnTo>
                  <a:lnTo>
                    <a:pt x="1431" y="373"/>
                  </a:lnTo>
                  <a:lnTo>
                    <a:pt x="1435" y="386"/>
                  </a:lnTo>
                  <a:lnTo>
                    <a:pt x="1431" y="386"/>
                  </a:lnTo>
                  <a:lnTo>
                    <a:pt x="1414" y="407"/>
                  </a:lnTo>
                  <a:lnTo>
                    <a:pt x="1409" y="415"/>
                  </a:lnTo>
                  <a:lnTo>
                    <a:pt x="1405" y="420"/>
                  </a:lnTo>
                  <a:lnTo>
                    <a:pt x="1401" y="424"/>
                  </a:lnTo>
                  <a:lnTo>
                    <a:pt x="1397" y="432"/>
                  </a:lnTo>
                  <a:lnTo>
                    <a:pt x="1393" y="441"/>
                  </a:lnTo>
                  <a:lnTo>
                    <a:pt x="1388" y="449"/>
                  </a:lnTo>
                  <a:lnTo>
                    <a:pt x="1384" y="453"/>
                  </a:lnTo>
                  <a:lnTo>
                    <a:pt x="1359" y="513"/>
                  </a:lnTo>
                  <a:lnTo>
                    <a:pt x="1354" y="517"/>
                  </a:lnTo>
                  <a:lnTo>
                    <a:pt x="1354" y="521"/>
                  </a:lnTo>
                  <a:lnTo>
                    <a:pt x="1350" y="530"/>
                  </a:lnTo>
                  <a:lnTo>
                    <a:pt x="1350" y="534"/>
                  </a:lnTo>
                  <a:lnTo>
                    <a:pt x="1350" y="542"/>
                  </a:lnTo>
                  <a:lnTo>
                    <a:pt x="1346" y="542"/>
                  </a:lnTo>
                  <a:lnTo>
                    <a:pt x="1346" y="547"/>
                  </a:lnTo>
                  <a:lnTo>
                    <a:pt x="1350" y="551"/>
                  </a:lnTo>
                  <a:lnTo>
                    <a:pt x="1350" y="555"/>
                  </a:lnTo>
                  <a:lnTo>
                    <a:pt x="1354" y="559"/>
                  </a:lnTo>
                  <a:lnTo>
                    <a:pt x="1354" y="563"/>
                  </a:lnTo>
                  <a:lnTo>
                    <a:pt x="1359" y="563"/>
                  </a:lnTo>
                  <a:lnTo>
                    <a:pt x="1367" y="568"/>
                  </a:lnTo>
                  <a:lnTo>
                    <a:pt x="1380" y="576"/>
                  </a:lnTo>
                  <a:lnTo>
                    <a:pt x="1388" y="576"/>
                  </a:lnTo>
                  <a:lnTo>
                    <a:pt x="1388" y="580"/>
                  </a:lnTo>
                  <a:lnTo>
                    <a:pt x="1393" y="580"/>
                  </a:lnTo>
                  <a:lnTo>
                    <a:pt x="1397" y="585"/>
                  </a:lnTo>
                  <a:lnTo>
                    <a:pt x="1401" y="589"/>
                  </a:lnTo>
                  <a:lnTo>
                    <a:pt x="1401" y="593"/>
                  </a:lnTo>
                  <a:lnTo>
                    <a:pt x="1405" y="597"/>
                  </a:lnTo>
                  <a:lnTo>
                    <a:pt x="1405" y="602"/>
                  </a:lnTo>
                  <a:lnTo>
                    <a:pt x="1405" y="606"/>
                  </a:lnTo>
                  <a:lnTo>
                    <a:pt x="1401" y="610"/>
                  </a:lnTo>
                  <a:lnTo>
                    <a:pt x="1401" y="614"/>
                  </a:lnTo>
                  <a:lnTo>
                    <a:pt x="1397" y="619"/>
                  </a:lnTo>
                  <a:lnTo>
                    <a:pt x="1393" y="627"/>
                  </a:lnTo>
                  <a:lnTo>
                    <a:pt x="1388" y="631"/>
                  </a:lnTo>
                  <a:lnTo>
                    <a:pt x="1388" y="635"/>
                  </a:lnTo>
                  <a:lnTo>
                    <a:pt x="1388" y="644"/>
                  </a:lnTo>
                  <a:lnTo>
                    <a:pt x="1388" y="648"/>
                  </a:lnTo>
                  <a:lnTo>
                    <a:pt x="1388" y="652"/>
                  </a:lnTo>
                  <a:lnTo>
                    <a:pt x="1388" y="657"/>
                  </a:lnTo>
                  <a:lnTo>
                    <a:pt x="1388" y="661"/>
                  </a:lnTo>
                  <a:lnTo>
                    <a:pt x="1401" y="729"/>
                  </a:lnTo>
                  <a:lnTo>
                    <a:pt x="1409" y="779"/>
                  </a:lnTo>
                  <a:lnTo>
                    <a:pt x="1409" y="796"/>
                  </a:lnTo>
                  <a:lnTo>
                    <a:pt x="1414" y="805"/>
                  </a:lnTo>
                  <a:lnTo>
                    <a:pt x="1414" y="809"/>
                  </a:lnTo>
                  <a:lnTo>
                    <a:pt x="1418" y="818"/>
                  </a:lnTo>
                  <a:lnTo>
                    <a:pt x="1418" y="822"/>
                  </a:lnTo>
                  <a:lnTo>
                    <a:pt x="1422" y="826"/>
                  </a:lnTo>
                  <a:lnTo>
                    <a:pt x="1426" y="830"/>
                  </a:lnTo>
                  <a:lnTo>
                    <a:pt x="1431" y="830"/>
                  </a:lnTo>
                  <a:lnTo>
                    <a:pt x="1431" y="834"/>
                  </a:lnTo>
                  <a:lnTo>
                    <a:pt x="1435" y="834"/>
                  </a:lnTo>
                  <a:lnTo>
                    <a:pt x="1448" y="834"/>
                  </a:lnTo>
                  <a:lnTo>
                    <a:pt x="1452" y="839"/>
                  </a:lnTo>
                  <a:lnTo>
                    <a:pt x="1456" y="839"/>
                  </a:lnTo>
                  <a:lnTo>
                    <a:pt x="1456" y="843"/>
                  </a:lnTo>
                  <a:lnTo>
                    <a:pt x="1460" y="843"/>
                  </a:lnTo>
                  <a:lnTo>
                    <a:pt x="1465" y="847"/>
                  </a:lnTo>
                  <a:lnTo>
                    <a:pt x="1469" y="851"/>
                  </a:lnTo>
                  <a:lnTo>
                    <a:pt x="1473" y="860"/>
                  </a:lnTo>
                  <a:lnTo>
                    <a:pt x="1477" y="868"/>
                  </a:lnTo>
                  <a:lnTo>
                    <a:pt x="1481" y="868"/>
                  </a:lnTo>
                  <a:lnTo>
                    <a:pt x="1481" y="873"/>
                  </a:lnTo>
                  <a:lnTo>
                    <a:pt x="1486" y="877"/>
                  </a:lnTo>
                  <a:lnTo>
                    <a:pt x="1490" y="881"/>
                  </a:lnTo>
                  <a:lnTo>
                    <a:pt x="1498" y="885"/>
                  </a:lnTo>
                  <a:lnTo>
                    <a:pt x="1503" y="885"/>
                  </a:lnTo>
                  <a:lnTo>
                    <a:pt x="1507" y="885"/>
                  </a:lnTo>
                  <a:lnTo>
                    <a:pt x="1511" y="885"/>
                  </a:lnTo>
                  <a:lnTo>
                    <a:pt x="1515" y="885"/>
                  </a:lnTo>
                  <a:lnTo>
                    <a:pt x="1520" y="885"/>
                  </a:lnTo>
                  <a:lnTo>
                    <a:pt x="1524" y="885"/>
                  </a:lnTo>
                  <a:lnTo>
                    <a:pt x="1528" y="881"/>
                  </a:lnTo>
                  <a:lnTo>
                    <a:pt x="1545" y="877"/>
                  </a:lnTo>
                  <a:lnTo>
                    <a:pt x="1553" y="873"/>
                  </a:lnTo>
                  <a:lnTo>
                    <a:pt x="1558" y="873"/>
                  </a:lnTo>
                  <a:lnTo>
                    <a:pt x="1566" y="873"/>
                  </a:lnTo>
                  <a:lnTo>
                    <a:pt x="1570" y="868"/>
                  </a:lnTo>
                  <a:lnTo>
                    <a:pt x="1579" y="868"/>
                  </a:lnTo>
                  <a:lnTo>
                    <a:pt x="1583" y="873"/>
                  </a:lnTo>
                  <a:lnTo>
                    <a:pt x="1587" y="873"/>
                  </a:lnTo>
                  <a:lnTo>
                    <a:pt x="1587" y="877"/>
                  </a:lnTo>
                  <a:lnTo>
                    <a:pt x="1587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79" y="889"/>
                  </a:lnTo>
                  <a:lnTo>
                    <a:pt x="1575" y="894"/>
                  </a:lnTo>
                  <a:lnTo>
                    <a:pt x="1562" y="898"/>
                  </a:lnTo>
                  <a:lnTo>
                    <a:pt x="1553" y="902"/>
                  </a:lnTo>
                  <a:lnTo>
                    <a:pt x="1545" y="906"/>
                  </a:lnTo>
                  <a:lnTo>
                    <a:pt x="1532" y="911"/>
                  </a:lnTo>
                  <a:lnTo>
                    <a:pt x="1528" y="911"/>
                  </a:lnTo>
                  <a:lnTo>
                    <a:pt x="1520" y="915"/>
                  </a:lnTo>
                  <a:lnTo>
                    <a:pt x="1511" y="919"/>
                  </a:lnTo>
                  <a:lnTo>
                    <a:pt x="1503" y="919"/>
                  </a:lnTo>
                  <a:lnTo>
                    <a:pt x="1498" y="919"/>
                  </a:lnTo>
                  <a:lnTo>
                    <a:pt x="1494" y="919"/>
                  </a:lnTo>
                  <a:lnTo>
                    <a:pt x="1490" y="919"/>
                  </a:lnTo>
                  <a:lnTo>
                    <a:pt x="1477" y="919"/>
                  </a:lnTo>
                  <a:lnTo>
                    <a:pt x="1473" y="919"/>
                  </a:lnTo>
                  <a:lnTo>
                    <a:pt x="1465" y="919"/>
                  </a:lnTo>
                  <a:lnTo>
                    <a:pt x="1460" y="915"/>
                  </a:lnTo>
                  <a:lnTo>
                    <a:pt x="1452" y="915"/>
                  </a:lnTo>
                  <a:lnTo>
                    <a:pt x="1448" y="911"/>
                  </a:lnTo>
                  <a:lnTo>
                    <a:pt x="1443" y="911"/>
                  </a:lnTo>
                  <a:lnTo>
                    <a:pt x="1439" y="911"/>
                  </a:lnTo>
                  <a:lnTo>
                    <a:pt x="1435" y="911"/>
                  </a:lnTo>
                  <a:lnTo>
                    <a:pt x="1431" y="911"/>
                  </a:lnTo>
                  <a:lnTo>
                    <a:pt x="1426" y="915"/>
                  </a:lnTo>
                  <a:lnTo>
                    <a:pt x="1422" y="915"/>
                  </a:lnTo>
                  <a:lnTo>
                    <a:pt x="1422" y="919"/>
                  </a:lnTo>
                  <a:lnTo>
                    <a:pt x="1418" y="923"/>
                  </a:lnTo>
                  <a:lnTo>
                    <a:pt x="1414" y="928"/>
                  </a:lnTo>
                  <a:lnTo>
                    <a:pt x="1409" y="932"/>
                  </a:lnTo>
                  <a:lnTo>
                    <a:pt x="1409" y="936"/>
                  </a:lnTo>
                  <a:lnTo>
                    <a:pt x="1409" y="940"/>
                  </a:lnTo>
                  <a:lnTo>
                    <a:pt x="1405" y="953"/>
                  </a:lnTo>
                  <a:lnTo>
                    <a:pt x="1401" y="957"/>
                  </a:lnTo>
                  <a:lnTo>
                    <a:pt x="1401" y="966"/>
                  </a:lnTo>
                  <a:lnTo>
                    <a:pt x="1397" y="970"/>
                  </a:lnTo>
                  <a:lnTo>
                    <a:pt x="1393" y="974"/>
                  </a:lnTo>
                  <a:lnTo>
                    <a:pt x="1393" y="978"/>
                  </a:lnTo>
                  <a:lnTo>
                    <a:pt x="1393" y="983"/>
                  </a:lnTo>
                  <a:lnTo>
                    <a:pt x="1388" y="987"/>
                  </a:lnTo>
                  <a:lnTo>
                    <a:pt x="1388" y="991"/>
                  </a:lnTo>
                  <a:lnTo>
                    <a:pt x="1388" y="995"/>
                  </a:lnTo>
                  <a:lnTo>
                    <a:pt x="1388" y="1000"/>
                  </a:lnTo>
                  <a:lnTo>
                    <a:pt x="1388" y="1012"/>
                  </a:lnTo>
                  <a:lnTo>
                    <a:pt x="1388" y="1029"/>
                  </a:lnTo>
                  <a:lnTo>
                    <a:pt x="1388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50"/>
                  </a:lnTo>
                  <a:lnTo>
                    <a:pt x="1380" y="1063"/>
                  </a:lnTo>
                  <a:lnTo>
                    <a:pt x="1376" y="1067"/>
                  </a:lnTo>
                  <a:lnTo>
                    <a:pt x="1371" y="1076"/>
                  </a:lnTo>
                  <a:lnTo>
                    <a:pt x="1367" y="1084"/>
                  </a:lnTo>
                  <a:lnTo>
                    <a:pt x="1354" y="1105"/>
                  </a:lnTo>
                  <a:lnTo>
                    <a:pt x="1350" y="1114"/>
                  </a:lnTo>
                  <a:lnTo>
                    <a:pt x="1346" y="1122"/>
                  </a:lnTo>
                  <a:lnTo>
                    <a:pt x="1342" y="1131"/>
                  </a:lnTo>
                  <a:lnTo>
                    <a:pt x="1333" y="1144"/>
                  </a:lnTo>
                  <a:lnTo>
                    <a:pt x="1308" y="1207"/>
                  </a:lnTo>
                  <a:lnTo>
                    <a:pt x="1308" y="1215"/>
                  </a:lnTo>
                  <a:lnTo>
                    <a:pt x="1308" y="1220"/>
                  </a:lnTo>
                  <a:lnTo>
                    <a:pt x="1350" y="1228"/>
                  </a:lnTo>
                  <a:lnTo>
                    <a:pt x="1367" y="1237"/>
                  </a:lnTo>
                  <a:lnTo>
                    <a:pt x="1384" y="1241"/>
                  </a:lnTo>
                  <a:lnTo>
                    <a:pt x="1388" y="1245"/>
                  </a:lnTo>
                  <a:lnTo>
                    <a:pt x="1397" y="1245"/>
                  </a:lnTo>
                  <a:lnTo>
                    <a:pt x="1401" y="1249"/>
                  </a:lnTo>
                  <a:lnTo>
                    <a:pt x="1405" y="1249"/>
                  </a:lnTo>
                  <a:lnTo>
                    <a:pt x="1409" y="1254"/>
                  </a:lnTo>
                  <a:lnTo>
                    <a:pt x="1414" y="1258"/>
                  </a:lnTo>
                  <a:lnTo>
                    <a:pt x="1418" y="1262"/>
                  </a:lnTo>
                  <a:lnTo>
                    <a:pt x="1422" y="1262"/>
                  </a:lnTo>
                  <a:lnTo>
                    <a:pt x="1426" y="1266"/>
                  </a:lnTo>
                  <a:lnTo>
                    <a:pt x="1426" y="1271"/>
                  </a:lnTo>
                  <a:lnTo>
                    <a:pt x="1431" y="1283"/>
                  </a:lnTo>
                  <a:lnTo>
                    <a:pt x="1431" y="1287"/>
                  </a:lnTo>
                  <a:lnTo>
                    <a:pt x="1435" y="1292"/>
                  </a:lnTo>
                  <a:lnTo>
                    <a:pt x="1439" y="1296"/>
                  </a:lnTo>
                  <a:lnTo>
                    <a:pt x="1448" y="1304"/>
                  </a:lnTo>
                  <a:lnTo>
                    <a:pt x="1452" y="1309"/>
                  </a:lnTo>
                  <a:lnTo>
                    <a:pt x="1452" y="1313"/>
                  </a:lnTo>
                  <a:lnTo>
                    <a:pt x="1456" y="1317"/>
                  </a:lnTo>
                  <a:lnTo>
                    <a:pt x="1456" y="1321"/>
                  </a:lnTo>
                  <a:lnTo>
                    <a:pt x="1456" y="1330"/>
                  </a:lnTo>
                  <a:lnTo>
                    <a:pt x="1456" y="1334"/>
                  </a:lnTo>
                  <a:lnTo>
                    <a:pt x="1456" y="1338"/>
                  </a:lnTo>
                  <a:lnTo>
                    <a:pt x="1456" y="1351"/>
                  </a:lnTo>
                  <a:lnTo>
                    <a:pt x="1452" y="1381"/>
                  </a:lnTo>
                  <a:lnTo>
                    <a:pt x="1448" y="1393"/>
                  </a:lnTo>
                  <a:lnTo>
                    <a:pt x="1448" y="1402"/>
                  </a:lnTo>
                  <a:lnTo>
                    <a:pt x="1448" y="1406"/>
                  </a:lnTo>
                  <a:lnTo>
                    <a:pt x="1448" y="1410"/>
                  </a:lnTo>
                  <a:lnTo>
                    <a:pt x="1448" y="1419"/>
                  </a:lnTo>
                  <a:lnTo>
                    <a:pt x="1452" y="1423"/>
                  </a:lnTo>
                  <a:lnTo>
                    <a:pt x="1452" y="1427"/>
                  </a:lnTo>
                  <a:lnTo>
                    <a:pt x="1456" y="1431"/>
                  </a:lnTo>
                  <a:lnTo>
                    <a:pt x="1460" y="1440"/>
                  </a:lnTo>
                  <a:lnTo>
                    <a:pt x="1465" y="1440"/>
                  </a:lnTo>
                  <a:lnTo>
                    <a:pt x="1469" y="1444"/>
                  </a:lnTo>
                  <a:lnTo>
                    <a:pt x="1473" y="1448"/>
                  </a:lnTo>
                  <a:lnTo>
                    <a:pt x="1486" y="1453"/>
                  </a:lnTo>
                  <a:lnTo>
                    <a:pt x="1511" y="1465"/>
                  </a:lnTo>
                  <a:lnTo>
                    <a:pt x="1515" y="1470"/>
                  </a:lnTo>
                  <a:lnTo>
                    <a:pt x="1520" y="1470"/>
                  </a:lnTo>
                  <a:lnTo>
                    <a:pt x="1520" y="1474"/>
                  </a:lnTo>
                  <a:lnTo>
                    <a:pt x="1524" y="1474"/>
                  </a:lnTo>
                  <a:lnTo>
                    <a:pt x="1524" y="1478"/>
                  </a:lnTo>
                  <a:lnTo>
                    <a:pt x="1528" y="1482"/>
                  </a:lnTo>
                  <a:lnTo>
                    <a:pt x="1528" y="1486"/>
                  </a:lnTo>
                  <a:lnTo>
                    <a:pt x="1532" y="1491"/>
                  </a:lnTo>
                  <a:lnTo>
                    <a:pt x="1532" y="1495"/>
                  </a:lnTo>
                  <a:lnTo>
                    <a:pt x="1532" y="1499"/>
                  </a:lnTo>
                  <a:lnTo>
                    <a:pt x="1532" y="1503"/>
                  </a:lnTo>
                  <a:lnTo>
                    <a:pt x="1532" y="1512"/>
                  </a:lnTo>
                  <a:lnTo>
                    <a:pt x="1532" y="1516"/>
                  </a:lnTo>
                  <a:lnTo>
                    <a:pt x="1528" y="1520"/>
                  </a:lnTo>
                  <a:lnTo>
                    <a:pt x="1528" y="1529"/>
                  </a:lnTo>
                  <a:lnTo>
                    <a:pt x="1528" y="1533"/>
                  </a:lnTo>
                  <a:lnTo>
                    <a:pt x="1524" y="1537"/>
                  </a:lnTo>
                  <a:lnTo>
                    <a:pt x="1524" y="1541"/>
                  </a:lnTo>
                  <a:lnTo>
                    <a:pt x="1520" y="1546"/>
                  </a:lnTo>
                  <a:lnTo>
                    <a:pt x="1511" y="1550"/>
                  </a:lnTo>
                  <a:lnTo>
                    <a:pt x="1507" y="1554"/>
                  </a:lnTo>
                  <a:lnTo>
                    <a:pt x="1507" y="1558"/>
                  </a:lnTo>
                  <a:lnTo>
                    <a:pt x="1503" y="1563"/>
                  </a:lnTo>
                  <a:lnTo>
                    <a:pt x="1498" y="1567"/>
                  </a:lnTo>
                  <a:lnTo>
                    <a:pt x="1498" y="1571"/>
                  </a:lnTo>
                  <a:lnTo>
                    <a:pt x="1494" y="1584"/>
                  </a:lnTo>
                  <a:lnTo>
                    <a:pt x="1494" y="1588"/>
                  </a:lnTo>
                  <a:lnTo>
                    <a:pt x="1490" y="1588"/>
                  </a:lnTo>
                  <a:lnTo>
                    <a:pt x="1486" y="1592"/>
                  </a:lnTo>
                  <a:lnTo>
                    <a:pt x="1481" y="1597"/>
                  </a:lnTo>
                  <a:lnTo>
                    <a:pt x="1473" y="1597"/>
                  </a:lnTo>
                  <a:lnTo>
                    <a:pt x="1469" y="1601"/>
                  </a:lnTo>
                  <a:lnTo>
                    <a:pt x="1465" y="1601"/>
                  </a:lnTo>
                  <a:lnTo>
                    <a:pt x="1460" y="1605"/>
                  </a:lnTo>
                  <a:lnTo>
                    <a:pt x="1460" y="1609"/>
                  </a:lnTo>
                  <a:lnTo>
                    <a:pt x="1456" y="1613"/>
                  </a:lnTo>
                  <a:lnTo>
                    <a:pt x="1456" y="1618"/>
                  </a:lnTo>
                  <a:lnTo>
                    <a:pt x="1452" y="1622"/>
                  </a:lnTo>
                  <a:lnTo>
                    <a:pt x="1452" y="1626"/>
                  </a:lnTo>
                  <a:lnTo>
                    <a:pt x="1452" y="1630"/>
                  </a:lnTo>
                  <a:lnTo>
                    <a:pt x="1452" y="1635"/>
                  </a:lnTo>
                  <a:lnTo>
                    <a:pt x="1456" y="1635"/>
                  </a:lnTo>
                  <a:lnTo>
                    <a:pt x="1456" y="1639"/>
                  </a:lnTo>
                  <a:lnTo>
                    <a:pt x="1460" y="1639"/>
                  </a:lnTo>
                  <a:lnTo>
                    <a:pt x="1465" y="1639"/>
                  </a:lnTo>
                  <a:lnTo>
                    <a:pt x="1473" y="1643"/>
                  </a:lnTo>
                  <a:lnTo>
                    <a:pt x="1494" y="1643"/>
                  </a:lnTo>
                  <a:lnTo>
                    <a:pt x="1503" y="1643"/>
                  </a:lnTo>
                  <a:lnTo>
                    <a:pt x="1507" y="1643"/>
                  </a:lnTo>
                  <a:lnTo>
                    <a:pt x="1511" y="1643"/>
                  </a:lnTo>
                  <a:lnTo>
                    <a:pt x="1515" y="1647"/>
                  </a:lnTo>
                  <a:lnTo>
                    <a:pt x="1520" y="1647"/>
                  </a:lnTo>
                  <a:lnTo>
                    <a:pt x="1524" y="1652"/>
                  </a:lnTo>
                  <a:lnTo>
                    <a:pt x="1528" y="1652"/>
                  </a:lnTo>
                  <a:lnTo>
                    <a:pt x="1532" y="1656"/>
                  </a:lnTo>
                  <a:lnTo>
                    <a:pt x="1541" y="1664"/>
                  </a:lnTo>
                  <a:lnTo>
                    <a:pt x="1558" y="1681"/>
                  </a:lnTo>
                  <a:lnTo>
                    <a:pt x="1570" y="1690"/>
                  </a:lnTo>
                  <a:lnTo>
                    <a:pt x="1579" y="1702"/>
                  </a:lnTo>
                  <a:lnTo>
                    <a:pt x="1587" y="1707"/>
                  </a:lnTo>
                  <a:lnTo>
                    <a:pt x="1596" y="1711"/>
                  </a:lnTo>
                  <a:lnTo>
                    <a:pt x="1600" y="1715"/>
                  </a:lnTo>
                  <a:lnTo>
                    <a:pt x="1604" y="1719"/>
                  </a:lnTo>
                  <a:lnTo>
                    <a:pt x="1617" y="1724"/>
                  </a:lnTo>
                  <a:lnTo>
                    <a:pt x="1638" y="1736"/>
                  </a:lnTo>
                  <a:lnTo>
                    <a:pt x="1647" y="1740"/>
                  </a:lnTo>
                  <a:lnTo>
                    <a:pt x="1651" y="1745"/>
                  </a:lnTo>
                  <a:lnTo>
                    <a:pt x="1655" y="1745"/>
                  </a:lnTo>
                  <a:lnTo>
                    <a:pt x="1659" y="1749"/>
                  </a:lnTo>
                  <a:lnTo>
                    <a:pt x="1663" y="1757"/>
                  </a:lnTo>
                  <a:lnTo>
                    <a:pt x="1663" y="1762"/>
                  </a:lnTo>
                  <a:lnTo>
                    <a:pt x="1668" y="1766"/>
                  </a:lnTo>
                  <a:lnTo>
                    <a:pt x="1668" y="1774"/>
                  </a:lnTo>
                  <a:lnTo>
                    <a:pt x="1672" y="1787"/>
                  </a:lnTo>
                  <a:lnTo>
                    <a:pt x="1672" y="1796"/>
                  </a:lnTo>
                  <a:lnTo>
                    <a:pt x="1672" y="1808"/>
                  </a:lnTo>
                  <a:lnTo>
                    <a:pt x="1672" y="1817"/>
                  </a:lnTo>
                  <a:lnTo>
                    <a:pt x="1672" y="1825"/>
                  </a:lnTo>
                  <a:lnTo>
                    <a:pt x="1672" y="1829"/>
                  </a:lnTo>
                  <a:lnTo>
                    <a:pt x="1672" y="1838"/>
                  </a:lnTo>
                  <a:lnTo>
                    <a:pt x="1668" y="1842"/>
                  </a:lnTo>
                  <a:lnTo>
                    <a:pt x="1668" y="1838"/>
                  </a:lnTo>
                  <a:lnTo>
                    <a:pt x="1663" y="1838"/>
                  </a:lnTo>
                  <a:lnTo>
                    <a:pt x="1663" y="1834"/>
                  </a:lnTo>
                  <a:lnTo>
                    <a:pt x="1655" y="1825"/>
                  </a:lnTo>
                  <a:lnTo>
                    <a:pt x="1647" y="1808"/>
                  </a:lnTo>
                  <a:lnTo>
                    <a:pt x="1642" y="1804"/>
                  </a:lnTo>
                  <a:lnTo>
                    <a:pt x="1634" y="1796"/>
                  </a:lnTo>
                  <a:lnTo>
                    <a:pt x="1630" y="1791"/>
                  </a:lnTo>
                  <a:lnTo>
                    <a:pt x="1625" y="1787"/>
                  </a:lnTo>
                  <a:lnTo>
                    <a:pt x="1617" y="1787"/>
                  </a:lnTo>
                  <a:lnTo>
                    <a:pt x="1613" y="1783"/>
                  </a:lnTo>
                  <a:lnTo>
                    <a:pt x="1608" y="1783"/>
                  </a:lnTo>
                  <a:lnTo>
                    <a:pt x="1604" y="1783"/>
                  </a:lnTo>
                  <a:lnTo>
                    <a:pt x="1600" y="1783"/>
                  </a:lnTo>
                  <a:lnTo>
                    <a:pt x="1592" y="1783"/>
                  </a:lnTo>
                  <a:lnTo>
                    <a:pt x="1583" y="1783"/>
                  </a:lnTo>
                  <a:lnTo>
                    <a:pt x="1579" y="1787"/>
                  </a:lnTo>
                  <a:lnTo>
                    <a:pt x="1575" y="1787"/>
                  </a:lnTo>
                  <a:lnTo>
                    <a:pt x="1566" y="1787"/>
                  </a:lnTo>
                  <a:lnTo>
                    <a:pt x="1562" y="1791"/>
                  </a:lnTo>
                  <a:lnTo>
                    <a:pt x="1558" y="1791"/>
                  </a:lnTo>
                  <a:lnTo>
                    <a:pt x="1553" y="1796"/>
                  </a:lnTo>
                  <a:lnTo>
                    <a:pt x="1549" y="1796"/>
                  </a:lnTo>
                  <a:lnTo>
                    <a:pt x="1545" y="1800"/>
                  </a:lnTo>
                  <a:lnTo>
                    <a:pt x="1541" y="1800"/>
                  </a:lnTo>
                  <a:lnTo>
                    <a:pt x="1536" y="1804"/>
                  </a:lnTo>
                  <a:lnTo>
                    <a:pt x="1532" y="1808"/>
                  </a:lnTo>
                  <a:lnTo>
                    <a:pt x="1528" y="1812"/>
                  </a:lnTo>
                  <a:lnTo>
                    <a:pt x="1524" y="1817"/>
                  </a:lnTo>
                  <a:lnTo>
                    <a:pt x="1520" y="1821"/>
                  </a:lnTo>
                  <a:lnTo>
                    <a:pt x="1515" y="1821"/>
                  </a:lnTo>
                  <a:lnTo>
                    <a:pt x="1503" y="1834"/>
                  </a:lnTo>
                  <a:lnTo>
                    <a:pt x="1498" y="1834"/>
                  </a:lnTo>
                  <a:lnTo>
                    <a:pt x="1494" y="1838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6" y="1851"/>
                  </a:lnTo>
                  <a:lnTo>
                    <a:pt x="1481" y="1859"/>
                  </a:lnTo>
                  <a:lnTo>
                    <a:pt x="1481" y="1876"/>
                  </a:lnTo>
                  <a:lnTo>
                    <a:pt x="1481" y="1880"/>
                  </a:lnTo>
                  <a:lnTo>
                    <a:pt x="1477" y="1889"/>
                  </a:lnTo>
                  <a:lnTo>
                    <a:pt x="1473" y="1893"/>
                  </a:lnTo>
                  <a:lnTo>
                    <a:pt x="1469" y="1897"/>
                  </a:lnTo>
                  <a:lnTo>
                    <a:pt x="1465" y="1901"/>
                  </a:lnTo>
                  <a:lnTo>
                    <a:pt x="1460" y="1906"/>
                  </a:lnTo>
                  <a:lnTo>
                    <a:pt x="1452" y="1910"/>
                  </a:lnTo>
                  <a:lnTo>
                    <a:pt x="1448" y="1910"/>
                  </a:lnTo>
                  <a:lnTo>
                    <a:pt x="1443" y="1914"/>
                  </a:lnTo>
                  <a:lnTo>
                    <a:pt x="1435" y="1914"/>
                  </a:lnTo>
                  <a:lnTo>
                    <a:pt x="1431" y="1918"/>
                  </a:lnTo>
                  <a:lnTo>
                    <a:pt x="1405" y="1927"/>
                  </a:lnTo>
                  <a:lnTo>
                    <a:pt x="1397" y="1927"/>
                  </a:lnTo>
                  <a:lnTo>
                    <a:pt x="1384" y="1935"/>
                  </a:lnTo>
                  <a:lnTo>
                    <a:pt x="1371" y="1939"/>
                  </a:lnTo>
                  <a:lnTo>
                    <a:pt x="1367" y="1939"/>
                  </a:lnTo>
                  <a:lnTo>
                    <a:pt x="1363" y="1944"/>
                  </a:lnTo>
                  <a:lnTo>
                    <a:pt x="1354" y="1948"/>
                  </a:lnTo>
                  <a:lnTo>
                    <a:pt x="1350" y="1952"/>
                  </a:lnTo>
                  <a:lnTo>
                    <a:pt x="1346" y="1956"/>
                  </a:lnTo>
                  <a:lnTo>
                    <a:pt x="1342" y="1961"/>
                  </a:lnTo>
                  <a:lnTo>
                    <a:pt x="1337" y="1965"/>
                  </a:lnTo>
                  <a:lnTo>
                    <a:pt x="1333" y="1969"/>
                  </a:lnTo>
                  <a:lnTo>
                    <a:pt x="1333" y="1973"/>
                  </a:lnTo>
                  <a:lnTo>
                    <a:pt x="1333" y="1982"/>
                  </a:lnTo>
                  <a:lnTo>
                    <a:pt x="1333" y="1986"/>
                  </a:lnTo>
                  <a:lnTo>
                    <a:pt x="1333" y="1990"/>
                  </a:lnTo>
                  <a:lnTo>
                    <a:pt x="1333" y="1999"/>
                  </a:lnTo>
                  <a:lnTo>
                    <a:pt x="1337" y="2003"/>
                  </a:lnTo>
                  <a:lnTo>
                    <a:pt x="1346" y="2028"/>
                  </a:lnTo>
                  <a:lnTo>
                    <a:pt x="1346" y="2033"/>
                  </a:lnTo>
                  <a:lnTo>
                    <a:pt x="1350" y="2041"/>
                  </a:lnTo>
                  <a:lnTo>
                    <a:pt x="1350" y="2045"/>
                  </a:lnTo>
                  <a:lnTo>
                    <a:pt x="1350" y="2050"/>
                  </a:lnTo>
                  <a:lnTo>
                    <a:pt x="1350" y="2054"/>
                  </a:lnTo>
                  <a:lnTo>
                    <a:pt x="1346" y="2058"/>
                  </a:lnTo>
                  <a:lnTo>
                    <a:pt x="1342" y="2062"/>
                  </a:lnTo>
                  <a:lnTo>
                    <a:pt x="1342" y="2066"/>
                  </a:lnTo>
                  <a:lnTo>
                    <a:pt x="1329" y="2071"/>
                  </a:lnTo>
                  <a:lnTo>
                    <a:pt x="1325" y="2075"/>
                  </a:lnTo>
                  <a:lnTo>
                    <a:pt x="1316" y="2079"/>
                  </a:lnTo>
                  <a:lnTo>
                    <a:pt x="1312" y="2083"/>
                  </a:lnTo>
                  <a:lnTo>
                    <a:pt x="1308" y="2092"/>
                  </a:lnTo>
                  <a:lnTo>
                    <a:pt x="1304" y="2096"/>
                  </a:lnTo>
                  <a:lnTo>
                    <a:pt x="1299" y="2100"/>
                  </a:lnTo>
                  <a:lnTo>
                    <a:pt x="1291" y="2109"/>
                  </a:lnTo>
                  <a:lnTo>
                    <a:pt x="1278" y="2134"/>
                  </a:lnTo>
                  <a:lnTo>
                    <a:pt x="1257" y="2164"/>
                  </a:lnTo>
                  <a:lnTo>
                    <a:pt x="1249" y="2172"/>
                  </a:lnTo>
                  <a:lnTo>
                    <a:pt x="1244" y="2181"/>
                  </a:lnTo>
                  <a:lnTo>
                    <a:pt x="1244" y="2185"/>
                  </a:lnTo>
                  <a:lnTo>
                    <a:pt x="1240" y="2193"/>
                  </a:lnTo>
                  <a:lnTo>
                    <a:pt x="1227" y="2215"/>
                  </a:lnTo>
                  <a:lnTo>
                    <a:pt x="1223" y="2223"/>
                  </a:lnTo>
                  <a:lnTo>
                    <a:pt x="1219" y="2232"/>
                  </a:lnTo>
                  <a:lnTo>
                    <a:pt x="1215" y="2236"/>
                  </a:lnTo>
                  <a:lnTo>
                    <a:pt x="1215" y="2240"/>
                  </a:lnTo>
                  <a:lnTo>
                    <a:pt x="1210" y="2240"/>
                  </a:lnTo>
                  <a:lnTo>
                    <a:pt x="1202" y="2244"/>
                  </a:lnTo>
                  <a:lnTo>
                    <a:pt x="1198" y="2249"/>
                  </a:lnTo>
                  <a:lnTo>
                    <a:pt x="1143" y="2282"/>
                  </a:lnTo>
                  <a:lnTo>
                    <a:pt x="1130" y="2291"/>
                  </a:lnTo>
                  <a:lnTo>
                    <a:pt x="1100" y="2304"/>
                  </a:lnTo>
                  <a:lnTo>
                    <a:pt x="1096" y="2308"/>
                  </a:lnTo>
                  <a:lnTo>
                    <a:pt x="1079" y="2316"/>
                  </a:lnTo>
                  <a:lnTo>
                    <a:pt x="1050" y="2333"/>
                  </a:lnTo>
                  <a:lnTo>
                    <a:pt x="1041" y="2342"/>
                  </a:lnTo>
                  <a:lnTo>
                    <a:pt x="1033" y="2346"/>
                  </a:lnTo>
                  <a:lnTo>
                    <a:pt x="1028" y="2346"/>
                  </a:lnTo>
                  <a:lnTo>
                    <a:pt x="1024" y="2350"/>
                  </a:lnTo>
                  <a:lnTo>
                    <a:pt x="1020" y="2346"/>
                  </a:lnTo>
                  <a:lnTo>
                    <a:pt x="1016" y="2346"/>
                  </a:lnTo>
                  <a:lnTo>
                    <a:pt x="1007" y="2342"/>
                  </a:lnTo>
                  <a:lnTo>
                    <a:pt x="1003" y="2337"/>
                  </a:lnTo>
                  <a:lnTo>
                    <a:pt x="999" y="2337"/>
                  </a:lnTo>
                  <a:lnTo>
                    <a:pt x="999" y="2333"/>
                  </a:lnTo>
                  <a:lnTo>
                    <a:pt x="995" y="2329"/>
                  </a:lnTo>
                  <a:lnTo>
                    <a:pt x="990" y="2325"/>
                  </a:lnTo>
                  <a:lnTo>
                    <a:pt x="986" y="2321"/>
                  </a:lnTo>
                  <a:lnTo>
                    <a:pt x="982" y="2316"/>
                  </a:lnTo>
                  <a:lnTo>
                    <a:pt x="978" y="2308"/>
                  </a:lnTo>
                  <a:lnTo>
                    <a:pt x="973" y="2299"/>
                  </a:lnTo>
                  <a:lnTo>
                    <a:pt x="969" y="2291"/>
                  </a:lnTo>
                  <a:lnTo>
                    <a:pt x="956" y="2265"/>
                  </a:lnTo>
                  <a:lnTo>
                    <a:pt x="952" y="2257"/>
                  </a:lnTo>
                  <a:lnTo>
                    <a:pt x="952" y="2253"/>
                  </a:lnTo>
                  <a:lnTo>
                    <a:pt x="952" y="2249"/>
                  </a:lnTo>
                  <a:lnTo>
                    <a:pt x="948" y="2244"/>
                  </a:lnTo>
                  <a:lnTo>
                    <a:pt x="952" y="2240"/>
                  </a:lnTo>
                  <a:lnTo>
                    <a:pt x="952" y="2236"/>
                  </a:lnTo>
                  <a:lnTo>
                    <a:pt x="956" y="2232"/>
                  </a:lnTo>
                  <a:lnTo>
                    <a:pt x="956" y="2227"/>
                  </a:lnTo>
                  <a:lnTo>
                    <a:pt x="961" y="2223"/>
                  </a:lnTo>
                  <a:lnTo>
                    <a:pt x="965" y="2223"/>
                  </a:lnTo>
                  <a:lnTo>
                    <a:pt x="969" y="2219"/>
                  </a:lnTo>
                  <a:lnTo>
                    <a:pt x="986" y="2210"/>
                  </a:lnTo>
                  <a:lnTo>
                    <a:pt x="990" y="2206"/>
                  </a:lnTo>
                  <a:lnTo>
                    <a:pt x="995" y="2206"/>
                  </a:lnTo>
                  <a:lnTo>
                    <a:pt x="995" y="2202"/>
                  </a:lnTo>
                  <a:lnTo>
                    <a:pt x="999" y="2198"/>
                  </a:lnTo>
                  <a:lnTo>
                    <a:pt x="1012" y="2189"/>
                  </a:lnTo>
                  <a:lnTo>
                    <a:pt x="1016" y="2185"/>
                  </a:lnTo>
                  <a:lnTo>
                    <a:pt x="1020" y="2181"/>
                  </a:lnTo>
                  <a:lnTo>
                    <a:pt x="1028" y="2177"/>
                  </a:lnTo>
                  <a:lnTo>
                    <a:pt x="1041" y="2168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51"/>
                  </a:lnTo>
                  <a:lnTo>
                    <a:pt x="1071" y="2151"/>
                  </a:lnTo>
                  <a:lnTo>
                    <a:pt x="1075" y="2147"/>
                  </a:lnTo>
                  <a:lnTo>
                    <a:pt x="1079" y="2147"/>
                  </a:lnTo>
                  <a:lnTo>
                    <a:pt x="1083" y="2147"/>
                  </a:lnTo>
                  <a:lnTo>
                    <a:pt x="1083" y="2151"/>
                  </a:lnTo>
                  <a:lnTo>
                    <a:pt x="1088" y="2151"/>
                  </a:lnTo>
                  <a:lnTo>
                    <a:pt x="1092" y="2151"/>
                  </a:lnTo>
                  <a:lnTo>
                    <a:pt x="1100" y="2155"/>
                  </a:lnTo>
                  <a:lnTo>
                    <a:pt x="1105" y="2155"/>
                  </a:lnTo>
                  <a:lnTo>
                    <a:pt x="1109" y="2160"/>
                  </a:lnTo>
                  <a:lnTo>
                    <a:pt x="1113" y="2160"/>
                  </a:lnTo>
                  <a:lnTo>
                    <a:pt x="1130" y="2164"/>
                  </a:lnTo>
                  <a:lnTo>
                    <a:pt x="1134" y="2164"/>
                  </a:lnTo>
                  <a:lnTo>
                    <a:pt x="1139" y="2164"/>
                  </a:lnTo>
                  <a:lnTo>
                    <a:pt x="1143" y="2160"/>
                  </a:lnTo>
                  <a:lnTo>
                    <a:pt x="1147" y="2160"/>
                  </a:lnTo>
                  <a:lnTo>
                    <a:pt x="1151" y="2160"/>
                  </a:lnTo>
                  <a:lnTo>
                    <a:pt x="1155" y="2155"/>
                  </a:lnTo>
                  <a:lnTo>
                    <a:pt x="1160" y="2151"/>
                  </a:lnTo>
                  <a:lnTo>
                    <a:pt x="1160" y="2147"/>
                  </a:lnTo>
                  <a:lnTo>
                    <a:pt x="1164" y="2143"/>
                  </a:lnTo>
                  <a:lnTo>
                    <a:pt x="1164" y="2138"/>
                  </a:lnTo>
                  <a:lnTo>
                    <a:pt x="1164" y="2134"/>
                  </a:lnTo>
                  <a:lnTo>
                    <a:pt x="1164" y="2130"/>
                  </a:lnTo>
                  <a:lnTo>
                    <a:pt x="1160" y="2126"/>
                  </a:lnTo>
                  <a:lnTo>
                    <a:pt x="1160" y="2122"/>
                  </a:lnTo>
                  <a:lnTo>
                    <a:pt x="1160" y="2117"/>
                  </a:lnTo>
                  <a:lnTo>
                    <a:pt x="1160" y="2113"/>
                  </a:lnTo>
                  <a:lnTo>
                    <a:pt x="1155" y="2109"/>
                  </a:lnTo>
                  <a:lnTo>
                    <a:pt x="1155" y="2100"/>
                  </a:lnTo>
                  <a:lnTo>
                    <a:pt x="1151" y="2096"/>
                  </a:lnTo>
                  <a:lnTo>
                    <a:pt x="1147" y="2096"/>
                  </a:lnTo>
                  <a:lnTo>
                    <a:pt x="1147" y="2092"/>
                  </a:lnTo>
                  <a:lnTo>
                    <a:pt x="1143" y="2092"/>
                  </a:lnTo>
                  <a:lnTo>
                    <a:pt x="1134" y="2088"/>
                  </a:lnTo>
                  <a:lnTo>
                    <a:pt x="1126" y="2083"/>
                  </a:lnTo>
                  <a:lnTo>
                    <a:pt x="1117" y="2083"/>
                  </a:lnTo>
                  <a:lnTo>
                    <a:pt x="1113" y="2079"/>
                  </a:lnTo>
                  <a:lnTo>
                    <a:pt x="1105" y="2075"/>
                  </a:lnTo>
                  <a:lnTo>
                    <a:pt x="1096" y="2066"/>
                  </a:lnTo>
                  <a:lnTo>
                    <a:pt x="1088" y="2062"/>
                  </a:lnTo>
                  <a:lnTo>
                    <a:pt x="1079" y="2054"/>
                  </a:lnTo>
                  <a:lnTo>
                    <a:pt x="1067" y="2041"/>
                  </a:lnTo>
                  <a:lnTo>
                    <a:pt x="1062" y="2041"/>
                  </a:lnTo>
                  <a:lnTo>
                    <a:pt x="1062" y="2037"/>
                  </a:lnTo>
                  <a:lnTo>
                    <a:pt x="1058" y="2037"/>
                  </a:lnTo>
                  <a:lnTo>
                    <a:pt x="1054" y="2033"/>
                  </a:lnTo>
                  <a:lnTo>
                    <a:pt x="1050" y="2033"/>
                  </a:lnTo>
                  <a:lnTo>
                    <a:pt x="1045" y="2033"/>
                  </a:lnTo>
                  <a:lnTo>
                    <a:pt x="1037" y="2033"/>
                  </a:lnTo>
                  <a:lnTo>
                    <a:pt x="1033" y="2033"/>
                  </a:lnTo>
                  <a:lnTo>
                    <a:pt x="1024" y="2037"/>
                  </a:lnTo>
                  <a:lnTo>
                    <a:pt x="1020" y="2037"/>
                  </a:lnTo>
                  <a:lnTo>
                    <a:pt x="1016" y="2041"/>
                  </a:lnTo>
                  <a:lnTo>
                    <a:pt x="1007" y="2041"/>
                  </a:lnTo>
                  <a:lnTo>
                    <a:pt x="999" y="2041"/>
                  </a:lnTo>
                  <a:lnTo>
                    <a:pt x="995" y="2041"/>
                  </a:lnTo>
                  <a:lnTo>
                    <a:pt x="990" y="2037"/>
                  </a:lnTo>
                  <a:lnTo>
                    <a:pt x="978" y="2037"/>
                  </a:lnTo>
                  <a:lnTo>
                    <a:pt x="973" y="2033"/>
                  </a:lnTo>
                  <a:lnTo>
                    <a:pt x="969" y="2033"/>
                  </a:lnTo>
                  <a:lnTo>
                    <a:pt x="965" y="2028"/>
                  </a:lnTo>
                  <a:lnTo>
                    <a:pt x="952" y="2024"/>
                  </a:lnTo>
                  <a:lnTo>
                    <a:pt x="948" y="2020"/>
                  </a:lnTo>
                  <a:lnTo>
                    <a:pt x="944" y="2020"/>
                  </a:lnTo>
                  <a:lnTo>
                    <a:pt x="940" y="2020"/>
                  </a:lnTo>
                  <a:lnTo>
                    <a:pt x="935" y="2020"/>
                  </a:lnTo>
                  <a:lnTo>
                    <a:pt x="931" y="2016"/>
                  </a:lnTo>
                  <a:lnTo>
                    <a:pt x="931" y="2011"/>
                  </a:lnTo>
                  <a:lnTo>
                    <a:pt x="935" y="2011"/>
                  </a:lnTo>
                  <a:lnTo>
                    <a:pt x="935" y="2007"/>
                  </a:lnTo>
                  <a:lnTo>
                    <a:pt x="940" y="2003"/>
                  </a:lnTo>
                  <a:lnTo>
                    <a:pt x="944" y="2003"/>
                  </a:lnTo>
                  <a:lnTo>
                    <a:pt x="944" y="1999"/>
                  </a:lnTo>
                  <a:lnTo>
                    <a:pt x="956" y="1990"/>
                  </a:lnTo>
                  <a:lnTo>
                    <a:pt x="961" y="1990"/>
                  </a:lnTo>
                  <a:lnTo>
                    <a:pt x="965" y="1986"/>
                  </a:lnTo>
                  <a:lnTo>
                    <a:pt x="969" y="1982"/>
                  </a:lnTo>
                  <a:lnTo>
                    <a:pt x="978" y="1978"/>
                  </a:lnTo>
                  <a:lnTo>
                    <a:pt x="982" y="1969"/>
                  </a:lnTo>
                  <a:lnTo>
                    <a:pt x="990" y="1961"/>
                  </a:lnTo>
                  <a:lnTo>
                    <a:pt x="999" y="1952"/>
                  </a:lnTo>
                  <a:lnTo>
                    <a:pt x="1012" y="1935"/>
                  </a:lnTo>
                  <a:lnTo>
                    <a:pt x="1016" y="1931"/>
                  </a:lnTo>
                  <a:lnTo>
                    <a:pt x="1020" y="1927"/>
                  </a:lnTo>
                  <a:lnTo>
                    <a:pt x="1024" y="1923"/>
                  </a:lnTo>
                  <a:lnTo>
                    <a:pt x="1033" y="1918"/>
                  </a:lnTo>
                  <a:lnTo>
                    <a:pt x="1041" y="1910"/>
                  </a:lnTo>
                  <a:lnTo>
                    <a:pt x="1045" y="1906"/>
                  </a:lnTo>
                  <a:lnTo>
                    <a:pt x="1045" y="1901"/>
                  </a:lnTo>
                  <a:lnTo>
                    <a:pt x="1045" y="1897"/>
                  </a:lnTo>
                  <a:lnTo>
                    <a:pt x="1041" y="1893"/>
                  </a:lnTo>
                  <a:lnTo>
                    <a:pt x="1037" y="1889"/>
                  </a:lnTo>
                  <a:lnTo>
                    <a:pt x="1033" y="1884"/>
                  </a:lnTo>
                  <a:lnTo>
                    <a:pt x="1028" y="1880"/>
                  </a:lnTo>
                  <a:lnTo>
                    <a:pt x="1024" y="1876"/>
                  </a:lnTo>
                  <a:lnTo>
                    <a:pt x="1016" y="1876"/>
                  </a:lnTo>
                  <a:lnTo>
                    <a:pt x="1012" y="1872"/>
                  </a:lnTo>
                  <a:lnTo>
                    <a:pt x="1007" y="1867"/>
                  </a:lnTo>
                  <a:lnTo>
                    <a:pt x="999" y="1867"/>
                  </a:lnTo>
                  <a:lnTo>
                    <a:pt x="982" y="1859"/>
                  </a:lnTo>
                  <a:lnTo>
                    <a:pt x="961" y="1855"/>
                  </a:lnTo>
                  <a:lnTo>
                    <a:pt x="956" y="1851"/>
                  </a:lnTo>
                  <a:lnTo>
                    <a:pt x="948" y="1846"/>
                  </a:lnTo>
                  <a:lnTo>
                    <a:pt x="944" y="1846"/>
                  </a:lnTo>
                  <a:lnTo>
                    <a:pt x="940" y="1842"/>
                  </a:lnTo>
                  <a:lnTo>
                    <a:pt x="935" y="1838"/>
                  </a:lnTo>
                  <a:lnTo>
                    <a:pt x="931" y="1834"/>
                  </a:lnTo>
                  <a:lnTo>
                    <a:pt x="927" y="1829"/>
                  </a:lnTo>
                  <a:lnTo>
                    <a:pt x="923" y="1821"/>
                  </a:lnTo>
                  <a:lnTo>
                    <a:pt x="910" y="1804"/>
                  </a:lnTo>
                  <a:lnTo>
                    <a:pt x="901" y="1791"/>
                  </a:lnTo>
                  <a:lnTo>
                    <a:pt x="889" y="1774"/>
                  </a:lnTo>
                  <a:lnTo>
                    <a:pt x="880" y="1766"/>
                  </a:lnTo>
                  <a:lnTo>
                    <a:pt x="872" y="1753"/>
                  </a:lnTo>
                  <a:lnTo>
                    <a:pt x="859" y="1745"/>
                  </a:lnTo>
                  <a:lnTo>
                    <a:pt x="855" y="1736"/>
                  </a:lnTo>
                  <a:lnTo>
                    <a:pt x="842" y="1724"/>
                  </a:lnTo>
                  <a:lnTo>
                    <a:pt x="838" y="1719"/>
                  </a:lnTo>
                  <a:lnTo>
                    <a:pt x="829" y="1711"/>
                  </a:lnTo>
                  <a:lnTo>
                    <a:pt x="825" y="1711"/>
                  </a:lnTo>
                  <a:lnTo>
                    <a:pt x="821" y="1707"/>
                  </a:lnTo>
                  <a:lnTo>
                    <a:pt x="817" y="1702"/>
                  </a:lnTo>
                  <a:lnTo>
                    <a:pt x="813" y="1702"/>
                  </a:lnTo>
                  <a:lnTo>
                    <a:pt x="804" y="1698"/>
                  </a:lnTo>
                  <a:lnTo>
                    <a:pt x="800" y="1698"/>
                  </a:lnTo>
                  <a:lnTo>
                    <a:pt x="791" y="1698"/>
                  </a:lnTo>
                  <a:lnTo>
                    <a:pt x="779" y="1698"/>
                  </a:lnTo>
                  <a:lnTo>
                    <a:pt x="770" y="1698"/>
                  </a:lnTo>
                  <a:lnTo>
                    <a:pt x="762" y="1698"/>
                  </a:lnTo>
                  <a:lnTo>
                    <a:pt x="745" y="1702"/>
                  </a:lnTo>
                  <a:lnTo>
                    <a:pt x="732" y="1702"/>
                  </a:lnTo>
                  <a:lnTo>
                    <a:pt x="724" y="1702"/>
                  </a:lnTo>
                  <a:lnTo>
                    <a:pt x="719" y="1702"/>
                  </a:lnTo>
                  <a:lnTo>
                    <a:pt x="707" y="1702"/>
                  </a:lnTo>
                  <a:lnTo>
                    <a:pt x="698" y="1702"/>
                  </a:lnTo>
                  <a:lnTo>
                    <a:pt x="690" y="1698"/>
                  </a:lnTo>
                  <a:lnTo>
                    <a:pt x="686" y="1698"/>
                  </a:lnTo>
                  <a:lnTo>
                    <a:pt x="681" y="1698"/>
                  </a:lnTo>
                  <a:lnTo>
                    <a:pt x="673" y="1694"/>
                  </a:lnTo>
                  <a:lnTo>
                    <a:pt x="669" y="1694"/>
                  </a:lnTo>
                  <a:lnTo>
                    <a:pt x="664" y="1690"/>
                  </a:lnTo>
                  <a:lnTo>
                    <a:pt x="652" y="1681"/>
                  </a:lnTo>
                  <a:lnTo>
                    <a:pt x="639" y="1677"/>
                  </a:lnTo>
                  <a:lnTo>
                    <a:pt x="622" y="1664"/>
                  </a:lnTo>
                  <a:lnTo>
                    <a:pt x="614" y="1660"/>
                  </a:lnTo>
                  <a:lnTo>
                    <a:pt x="605" y="1652"/>
                  </a:lnTo>
                  <a:lnTo>
                    <a:pt x="588" y="1639"/>
                  </a:lnTo>
                  <a:lnTo>
                    <a:pt x="571" y="1626"/>
                  </a:lnTo>
                  <a:lnTo>
                    <a:pt x="563" y="1618"/>
                  </a:lnTo>
                  <a:lnTo>
                    <a:pt x="554" y="1609"/>
                  </a:lnTo>
                  <a:lnTo>
                    <a:pt x="550" y="1605"/>
                  </a:lnTo>
                  <a:lnTo>
                    <a:pt x="546" y="1601"/>
                  </a:lnTo>
                  <a:lnTo>
                    <a:pt x="542" y="1592"/>
                  </a:lnTo>
                  <a:lnTo>
                    <a:pt x="542" y="1588"/>
                  </a:lnTo>
                  <a:lnTo>
                    <a:pt x="537" y="1584"/>
                  </a:lnTo>
                  <a:lnTo>
                    <a:pt x="537" y="1575"/>
                  </a:lnTo>
                  <a:lnTo>
                    <a:pt x="533" y="1558"/>
                  </a:lnTo>
                  <a:lnTo>
                    <a:pt x="529" y="1554"/>
                  </a:lnTo>
                  <a:lnTo>
                    <a:pt x="529" y="1546"/>
                  </a:lnTo>
                  <a:lnTo>
                    <a:pt x="525" y="1541"/>
                  </a:lnTo>
                  <a:lnTo>
                    <a:pt x="520" y="1533"/>
                  </a:lnTo>
                  <a:lnTo>
                    <a:pt x="516" y="1529"/>
                  </a:lnTo>
                  <a:lnTo>
                    <a:pt x="512" y="1525"/>
                  </a:lnTo>
                  <a:lnTo>
                    <a:pt x="512" y="1520"/>
                  </a:lnTo>
                  <a:lnTo>
                    <a:pt x="508" y="1516"/>
                  </a:lnTo>
                  <a:lnTo>
                    <a:pt x="504" y="1512"/>
                  </a:lnTo>
                  <a:lnTo>
                    <a:pt x="491" y="1503"/>
                  </a:lnTo>
                  <a:lnTo>
                    <a:pt x="487" y="1499"/>
                  </a:lnTo>
                  <a:lnTo>
                    <a:pt x="482" y="1495"/>
                  </a:lnTo>
                  <a:lnTo>
                    <a:pt x="482" y="1491"/>
                  </a:lnTo>
                  <a:lnTo>
                    <a:pt x="478" y="1486"/>
                  </a:lnTo>
                  <a:lnTo>
                    <a:pt x="478" y="1482"/>
                  </a:lnTo>
                  <a:lnTo>
                    <a:pt x="478" y="1478"/>
                  </a:lnTo>
                  <a:lnTo>
                    <a:pt x="482" y="1474"/>
                  </a:lnTo>
                  <a:lnTo>
                    <a:pt x="487" y="1461"/>
                  </a:lnTo>
                  <a:lnTo>
                    <a:pt x="487" y="1457"/>
                  </a:lnTo>
                  <a:lnTo>
                    <a:pt x="487" y="1453"/>
                  </a:lnTo>
                  <a:lnTo>
                    <a:pt x="487" y="1448"/>
                  </a:lnTo>
                  <a:lnTo>
                    <a:pt x="487" y="1444"/>
                  </a:lnTo>
                  <a:lnTo>
                    <a:pt x="487" y="1440"/>
                  </a:lnTo>
                  <a:lnTo>
                    <a:pt x="487" y="1436"/>
                  </a:lnTo>
                  <a:lnTo>
                    <a:pt x="482" y="1431"/>
                  </a:lnTo>
                  <a:lnTo>
                    <a:pt x="482" y="1427"/>
                  </a:lnTo>
                  <a:lnTo>
                    <a:pt x="478" y="1427"/>
                  </a:lnTo>
                  <a:lnTo>
                    <a:pt x="474" y="1423"/>
                  </a:lnTo>
                  <a:lnTo>
                    <a:pt x="470" y="1419"/>
                  </a:lnTo>
                  <a:lnTo>
                    <a:pt x="465" y="1419"/>
                  </a:lnTo>
                  <a:lnTo>
                    <a:pt x="457" y="1414"/>
                  </a:lnTo>
                  <a:lnTo>
                    <a:pt x="453" y="1410"/>
                  </a:lnTo>
                  <a:lnTo>
                    <a:pt x="444" y="1410"/>
                  </a:lnTo>
                  <a:lnTo>
                    <a:pt x="436" y="1406"/>
                  </a:lnTo>
                  <a:lnTo>
                    <a:pt x="427" y="1406"/>
                  </a:lnTo>
                  <a:lnTo>
                    <a:pt x="415" y="1402"/>
                  </a:lnTo>
                  <a:lnTo>
                    <a:pt x="406" y="1398"/>
                  </a:lnTo>
                  <a:lnTo>
                    <a:pt x="402" y="1398"/>
                  </a:lnTo>
                  <a:lnTo>
                    <a:pt x="393" y="1398"/>
                  </a:lnTo>
                  <a:lnTo>
                    <a:pt x="385" y="1398"/>
                  </a:lnTo>
                  <a:lnTo>
                    <a:pt x="381" y="1393"/>
                  </a:lnTo>
                  <a:lnTo>
                    <a:pt x="372" y="1398"/>
                  </a:lnTo>
                  <a:lnTo>
                    <a:pt x="368" y="1398"/>
                  </a:lnTo>
                  <a:lnTo>
                    <a:pt x="364" y="1398"/>
                  </a:lnTo>
                  <a:lnTo>
                    <a:pt x="360" y="1402"/>
                  </a:lnTo>
                  <a:lnTo>
                    <a:pt x="355" y="1402"/>
                  </a:lnTo>
                  <a:lnTo>
                    <a:pt x="355" y="1406"/>
                  </a:lnTo>
                  <a:lnTo>
                    <a:pt x="351" y="1410"/>
                  </a:lnTo>
                  <a:lnTo>
                    <a:pt x="347" y="1419"/>
                  </a:lnTo>
                  <a:lnTo>
                    <a:pt x="347" y="1423"/>
                  </a:lnTo>
                  <a:lnTo>
                    <a:pt x="347" y="1431"/>
                  </a:lnTo>
                  <a:lnTo>
                    <a:pt x="343" y="1444"/>
                  </a:lnTo>
                  <a:lnTo>
                    <a:pt x="338" y="1453"/>
                  </a:lnTo>
                  <a:lnTo>
                    <a:pt x="338" y="1457"/>
                  </a:lnTo>
                  <a:lnTo>
                    <a:pt x="334" y="1461"/>
                  </a:lnTo>
                  <a:lnTo>
                    <a:pt x="334" y="1465"/>
                  </a:lnTo>
                  <a:lnTo>
                    <a:pt x="330" y="1470"/>
                  </a:lnTo>
                  <a:lnTo>
                    <a:pt x="330" y="1474"/>
                  </a:lnTo>
                  <a:lnTo>
                    <a:pt x="326" y="1474"/>
                  </a:lnTo>
                  <a:lnTo>
                    <a:pt x="326" y="1478"/>
                  </a:lnTo>
                  <a:lnTo>
                    <a:pt x="321" y="1478"/>
                  </a:lnTo>
                  <a:lnTo>
                    <a:pt x="321" y="1482"/>
                  </a:lnTo>
                  <a:lnTo>
                    <a:pt x="317" y="1482"/>
                  </a:lnTo>
                  <a:lnTo>
                    <a:pt x="313" y="1486"/>
                  </a:lnTo>
                  <a:lnTo>
                    <a:pt x="309" y="1486"/>
                  </a:lnTo>
                  <a:lnTo>
                    <a:pt x="305" y="1486"/>
                  </a:lnTo>
                  <a:lnTo>
                    <a:pt x="296" y="1482"/>
                  </a:lnTo>
                  <a:lnTo>
                    <a:pt x="292" y="1482"/>
                  </a:lnTo>
                  <a:lnTo>
                    <a:pt x="279" y="1478"/>
                  </a:lnTo>
                  <a:lnTo>
                    <a:pt x="258" y="1470"/>
                  </a:lnTo>
                  <a:lnTo>
                    <a:pt x="254" y="1470"/>
                  </a:lnTo>
                  <a:lnTo>
                    <a:pt x="245" y="1465"/>
                  </a:lnTo>
                  <a:lnTo>
                    <a:pt x="241" y="1465"/>
                  </a:lnTo>
                  <a:lnTo>
                    <a:pt x="237" y="1465"/>
                  </a:lnTo>
                  <a:lnTo>
                    <a:pt x="220" y="1465"/>
                  </a:lnTo>
                  <a:lnTo>
                    <a:pt x="211" y="1465"/>
                  </a:lnTo>
                  <a:lnTo>
                    <a:pt x="207" y="1465"/>
                  </a:lnTo>
                  <a:lnTo>
                    <a:pt x="203" y="1465"/>
                  </a:lnTo>
                  <a:lnTo>
                    <a:pt x="199" y="1470"/>
                  </a:lnTo>
                  <a:lnTo>
                    <a:pt x="194" y="1470"/>
                  </a:lnTo>
                  <a:lnTo>
                    <a:pt x="194" y="1474"/>
                  </a:lnTo>
                  <a:lnTo>
                    <a:pt x="194" y="1478"/>
                  </a:lnTo>
                  <a:lnTo>
                    <a:pt x="194" y="1491"/>
                  </a:lnTo>
                  <a:lnTo>
                    <a:pt x="190" y="1495"/>
                  </a:lnTo>
                  <a:lnTo>
                    <a:pt x="190" y="1499"/>
                  </a:lnTo>
                  <a:lnTo>
                    <a:pt x="186" y="1499"/>
                  </a:lnTo>
                  <a:lnTo>
                    <a:pt x="182" y="1499"/>
                  </a:lnTo>
                  <a:lnTo>
                    <a:pt x="178" y="1499"/>
                  </a:lnTo>
                  <a:lnTo>
                    <a:pt x="165" y="1491"/>
                  </a:lnTo>
                  <a:lnTo>
                    <a:pt x="148" y="1486"/>
                  </a:lnTo>
                  <a:lnTo>
                    <a:pt x="139" y="1482"/>
                  </a:lnTo>
                  <a:lnTo>
                    <a:pt x="106" y="1474"/>
                  </a:lnTo>
                  <a:lnTo>
                    <a:pt x="97" y="1470"/>
                  </a:lnTo>
                  <a:lnTo>
                    <a:pt x="93" y="1470"/>
                  </a:lnTo>
                  <a:lnTo>
                    <a:pt x="93" y="1465"/>
                  </a:lnTo>
                  <a:lnTo>
                    <a:pt x="97" y="1461"/>
                  </a:lnTo>
                  <a:lnTo>
                    <a:pt x="110" y="1436"/>
                  </a:lnTo>
                  <a:lnTo>
                    <a:pt x="114" y="1423"/>
                  </a:lnTo>
                  <a:lnTo>
                    <a:pt x="123" y="1410"/>
                  </a:lnTo>
                  <a:lnTo>
                    <a:pt x="135" y="1385"/>
                  </a:lnTo>
                  <a:lnTo>
                    <a:pt x="148" y="1364"/>
                  </a:lnTo>
                  <a:lnTo>
                    <a:pt x="152" y="1359"/>
                  </a:lnTo>
                  <a:lnTo>
                    <a:pt x="152" y="1355"/>
                  </a:lnTo>
                  <a:lnTo>
                    <a:pt x="156" y="1351"/>
                  </a:lnTo>
                  <a:lnTo>
                    <a:pt x="156" y="1347"/>
                  </a:lnTo>
                  <a:lnTo>
                    <a:pt x="156" y="1343"/>
                  </a:lnTo>
                  <a:lnTo>
                    <a:pt x="156" y="1338"/>
                  </a:lnTo>
                  <a:lnTo>
                    <a:pt x="156" y="1334"/>
                  </a:lnTo>
                  <a:lnTo>
                    <a:pt x="152" y="1330"/>
                  </a:lnTo>
                  <a:lnTo>
                    <a:pt x="152" y="1326"/>
                  </a:lnTo>
                  <a:lnTo>
                    <a:pt x="148" y="1326"/>
                  </a:lnTo>
                  <a:lnTo>
                    <a:pt x="144" y="1321"/>
                  </a:lnTo>
                  <a:lnTo>
                    <a:pt x="139" y="1321"/>
                  </a:lnTo>
                  <a:lnTo>
                    <a:pt x="135" y="1321"/>
                  </a:lnTo>
                  <a:lnTo>
                    <a:pt x="131" y="1326"/>
                  </a:lnTo>
                  <a:lnTo>
                    <a:pt x="118" y="1330"/>
                  </a:lnTo>
                  <a:lnTo>
                    <a:pt x="114" y="1330"/>
                  </a:lnTo>
                  <a:lnTo>
                    <a:pt x="106" y="1334"/>
                  </a:lnTo>
                  <a:lnTo>
                    <a:pt x="93" y="1338"/>
                  </a:lnTo>
                  <a:lnTo>
                    <a:pt x="84" y="1338"/>
                  </a:lnTo>
                  <a:lnTo>
                    <a:pt x="76" y="1343"/>
                  </a:lnTo>
                  <a:lnTo>
                    <a:pt x="63" y="1351"/>
                  </a:lnTo>
                  <a:lnTo>
                    <a:pt x="59" y="1351"/>
                  </a:lnTo>
                  <a:lnTo>
                    <a:pt x="55" y="1351"/>
                  </a:lnTo>
                  <a:lnTo>
                    <a:pt x="51" y="1351"/>
                  </a:lnTo>
                  <a:lnTo>
                    <a:pt x="46" y="1351"/>
                  </a:lnTo>
                  <a:lnTo>
                    <a:pt x="42" y="1347"/>
                  </a:lnTo>
                  <a:lnTo>
                    <a:pt x="34" y="1347"/>
                  </a:lnTo>
                  <a:lnTo>
                    <a:pt x="29" y="1338"/>
                  </a:lnTo>
                  <a:lnTo>
                    <a:pt x="17" y="1330"/>
                  </a:lnTo>
                  <a:lnTo>
                    <a:pt x="4" y="1317"/>
                  </a:lnTo>
                  <a:lnTo>
                    <a:pt x="0" y="1317"/>
                  </a:lnTo>
                  <a:lnTo>
                    <a:pt x="0" y="1313"/>
                  </a:lnTo>
                  <a:close/>
                  <a:moveTo>
                    <a:pt x="559" y="1076"/>
                  </a:moveTo>
                  <a:lnTo>
                    <a:pt x="559" y="1080"/>
                  </a:lnTo>
                  <a:lnTo>
                    <a:pt x="563" y="1080"/>
                  </a:lnTo>
                  <a:lnTo>
                    <a:pt x="567" y="1084"/>
                  </a:lnTo>
                  <a:lnTo>
                    <a:pt x="597" y="1097"/>
                  </a:lnTo>
                  <a:lnTo>
                    <a:pt x="605" y="1101"/>
                  </a:lnTo>
                  <a:lnTo>
                    <a:pt x="614" y="1105"/>
                  </a:lnTo>
                  <a:lnTo>
                    <a:pt x="622" y="1110"/>
                  </a:lnTo>
                  <a:lnTo>
                    <a:pt x="622" y="1114"/>
                  </a:lnTo>
                  <a:lnTo>
                    <a:pt x="626" y="1114"/>
                  </a:lnTo>
                  <a:lnTo>
                    <a:pt x="631" y="1118"/>
                  </a:lnTo>
                  <a:lnTo>
                    <a:pt x="635" y="1127"/>
                  </a:lnTo>
                  <a:lnTo>
                    <a:pt x="639" y="1135"/>
                  </a:lnTo>
                  <a:lnTo>
                    <a:pt x="643" y="1139"/>
                  </a:lnTo>
                  <a:lnTo>
                    <a:pt x="647" y="1144"/>
                  </a:lnTo>
                  <a:lnTo>
                    <a:pt x="647" y="1148"/>
                  </a:lnTo>
                  <a:lnTo>
                    <a:pt x="647" y="1152"/>
                  </a:lnTo>
                  <a:lnTo>
                    <a:pt x="647" y="1156"/>
                  </a:lnTo>
                  <a:lnTo>
                    <a:pt x="647" y="1160"/>
                  </a:lnTo>
                  <a:lnTo>
                    <a:pt x="647" y="1169"/>
                  </a:lnTo>
                  <a:lnTo>
                    <a:pt x="647" y="1177"/>
                  </a:lnTo>
                  <a:lnTo>
                    <a:pt x="643" y="1182"/>
                  </a:lnTo>
                  <a:lnTo>
                    <a:pt x="643" y="1207"/>
                  </a:lnTo>
                  <a:lnTo>
                    <a:pt x="639" y="1211"/>
                  </a:lnTo>
                  <a:lnTo>
                    <a:pt x="643" y="1215"/>
                  </a:lnTo>
                  <a:lnTo>
                    <a:pt x="643" y="1220"/>
                  </a:lnTo>
                  <a:lnTo>
                    <a:pt x="643" y="1224"/>
                  </a:lnTo>
                  <a:lnTo>
                    <a:pt x="647" y="1228"/>
                  </a:lnTo>
                  <a:lnTo>
                    <a:pt x="647" y="1232"/>
                  </a:lnTo>
                  <a:lnTo>
                    <a:pt x="647" y="1237"/>
                  </a:lnTo>
                  <a:lnTo>
                    <a:pt x="647" y="1241"/>
                  </a:lnTo>
                  <a:lnTo>
                    <a:pt x="643" y="1245"/>
                  </a:lnTo>
                  <a:lnTo>
                    <a:pt x="643" y="1249"/>
                  </a:lnTo>
                  <a:lnTo>
                    <a:pt x="635" y="1262"/>
                  </a:lnTo>
                  <a:lnTo>
                    <a:pt x="626" y="1279"/>
                  </a:lnTo>
                  <a:lnTo>
                    <a:pt x="622" y="1283"/>
                  </a:lnTo>
                  <a:lnTo>
                    <a:pt x="618" y="1292"/>
                  </a:lnTo>
                  <a:lnTo>
                    <a:pt x="614" y="1296"/>
                  </a:lnTo>
                  <a:lnTo>
                    <a:pt x="614" y="1300"/>
                  </a:lnTo>
                  <a:lnTo>
                    <a:pt x="618" y="1304"/>
                  </a:lnTo>
                  <a:lnTo>
                    <a:pt x="618" y="1309"/>
                  </a:lnTo>
                  <a:lnTo>
                    <a:pt x="622" y="1309"/>
                  </a:lnTo>
                  <a:lnTo>
                    <a:pt x="622" y="1313"/>
                  </a:lnTo>
                  <a:lnTo>
                    <a:pt x="626" y="1313"/>
                  </a:lnTo>
                  <a:lnTo>
                    <a:pt x="631" y="1313"/>
                  </a:lnTo>
                  <a:lnTo>
                    <a:pt x="635" y="1313"/>
                  </a:lnTo>
                  <a:lnTo>
                    <a:pt x="643" y="1309"/>
                  </a:lnTo>
                  <a:lnTo>
                    <a:pt x="639" y="1317"/>
                  </a:lnTo>
                  <a:lnTo>
                    <a:pt x="639" y="1321"/>
                  </a:lnTo>
                  <a:lnTo>
                    <a:pt x="639" y="1326"/>
                  </a:lnTo>
                  <a:lnTo>
                    <a:pt x="643" y="1326"/>
                  </a:lnTo>
                  <a:lnTo>
                    <a:pt x="647" y="1326"/>
                  </a:lnTo>
                  <a:lnTo>
                    <a:pt x="652" y="1326"/>
                  </a:lnTo>
                  <a:lnTo>
                    <a:pt x="656" y="1326"/>
                  </a:lnTo>
                  <a:lnTo>
                    <a:pt x="660" y="1326"/>
                  </a:lnTo>
                  <a:lnTo>
                    <a:pt x="664" y="1326"/>
                  </a:lnTo>
                  <a:lnTo>
                    <a:pt x="669" y="1326"/>
                  </a:lnTo>
                  <a:lnTo>
                    <a:pt x="677" y="1330"/>
                  </a:lnTo>
                  <a:lnTo>
                    <a:pt x="686" y="1330"/>
                  </a:lnTo>
                  <a:lnTo>
                    <a:pt x="694" y="1334"/>
                  </a:lnTo>
                  <a:lnTo>
                    <a:pt x="698" y="1334"/>
                  </a:lnTo>
                  <a:lnTo>
                    <a:pt x="707" y="1334"/>
                  </a:lnTo>
                  <a:lnTo>
                    <a:pt x="711" y="1334"/>
                  </a:lnTo>
                  <a:lnTo>
                    <a:pt x="719" y="1334"/>
                  </a:lnTo>
                  <a:lnTo>
                    <a:pt x="724" y="1334"/>
                  </a:lnTo>
                  <a:lnTo>
                    <a:pt x="728" y="1330"/>
                  </a:lnTo>
                  <a:lnTo>
                    <a:pt x="732" y="1330"/>
                  </a:lnTo>
                  <a:lnTo>
                    <a:pt x="741" y="1330"/>
                  </a:lnTo>
                  <a:lnTo>
                    <a:pt x="749" y="1334"/>
                  </a:lnTo>
                  <a:lnTo>
                    <a:pt x="783" y="1334"/>
                  </a:lnTo>
                  <a:lnTo>
                    <a:pt x="791" y="1334"/>
                  </a:lnTo>
                  <a:lnTo>
                    <a:pt x="800" y="1334"/>
                  </a:lnTo>
                  <a:lnTo>
                    <a:pt x="808" y="1334"/>
                  </a:lnTo>
                  <a:lnTo>
                    <a:pt x="817" y="1334"/>
                  </a:lnTo>
                  <a:lnTo>
                    <a:pt x="821" y="1330"/>
                  </a:lnTo>
                  <a:lnTo>
                    <a:pt x="829" y="1326"/>
                  </a:lnTo>
                  <a:lnTo>
                    <a:pt x="834" y="1321"/>
                  </a:lnTo>
                  <a:lnTo>
                    <a:pt x="842" y="1326"/>
                  </a:lnTo>
                  <a:lnTo>
                    <a:pt x="842" y="1330"/>
                  </a:lnTo>
                  <a:lnTo>
                    <a:pt x="846" y="1338"/>
                  </a:lnTo>
                  <a:lnTo>
                    <a:pt x="846" y="1343"/>
                  </a:lnTo>
                  <a:lnTo>
                    <a:pt x="846" y="1347"/>
                  </a:lnTo>
                  <a:lnTo>
                    <a:pt x="851" y="1351"/>
                  </a:lnTo>
                  <a:lnTo>
                    <a:pt x="859" y="1355"/>
                  </a:lnTo>
                  <a:lnTo>
                    <a:pt x="863" y="1355"/>
                  </a:lnTo>
                  <a:lnTo>
                    <a:pt x="872" y="1359"/>
                  </a:lnTo>
                  <a:lnTo>
                    <a:pt x="880" y="1359"/>
                  </a:lnTo>
                  <a:lnTo>
                    <a:pt x="885" y="1359"/>
                  </a:lnTo>
                  <a:lnTo>
                    <a:pt x="893" y="1359"/>
                  </a:lnTo>
                  <a:lnTo>
                    <a:pt x="901" y="1359"/>
                  </a:lnTo>
                  <a:lnTo>
                    <a:pt x="910" y="1359"/>
                  </a:lnTo>
                  <a:lnTo>
                    <a:pt x="910" y="1355"/>
                  </a:lnTo>
                  <a:lnTo>
                    <a:pt x="914" y="1355"/>
                  </a:lnTo>
                  <a:lnTo>
                    <a:pt x="923" y="1351"/>
                  </a:lnTo>
                  <a:lnTo>
                    <a:pt x="927" y="1347"/>
                  </a:lnTo>
                  <a:lnTo>
                    <a:pt x="931" y="1343"/>
                  </a:lnTo>
                  <a:lnTo>
                    <a:pt x="935" y="1334"/>
                  </a:lnTo>
                  <a:lnTo>
                    <a:pt x="940" y="1330"/>
                  </a:lnTo>
                  <a:lnTo>
                    <a:pt x="940" y="1321"/>
                  </a:lnTo>
                  <a:lnTo>
                    <a:pt x="944" y="1309"/>
                  </a:lnTo>
                  <a:lnTo>
                    <a:pt x="944" y="1304"/>
                  </a:lnTo>
                  <a:lnTo>
                    <a:pt x="948" y="1296"/>
                  </a:lnTo>
                  <a:lnTo>
                    <a:pt x="952" y="1283"/>
                  </a:lnTo>
                  <a:lnTo>
                    <a:pt x="978" y="1228"/>
                  </a:lnTo>
                  <a:lnTo>
                    <a:pt x="982" y="1211"/>
                  </a:lnTo>
                  <a:lnTo>
                    <a:pt x="990" y="1199"/>
                  </a:lnTo>
                  <a:lnTo>
                    <a:pt x="995" y="1190"/>
                  </a:lnTo>
                  <a:lnTo>
                    <a:pt x="995" y="1186"/>
                  </a:lnTo>
                  <a:lnTo>
                    <a:pt x="999" y="1182"/>
                  </a:lnTo>
                  <a:lnTo>
                    <a:pt x="1003" y="1173"/>
                  </a:lnTo>
                  <a:lnTo>
                    <a:pt x="1007" y="1173"/>
                  </a:lnTo>
                  <a:lnTo>
                    <a:pt x="1016" y="1165"/>
                  </a:lnTo>
                  <a:lnTo>
                    <a:pt x="1020" y="1160"/>
                  </a:lnTo>
                  <a:lnTo>
                    <a:pt x="1024" y="1156"/>
                  </a:lnTo>
                  <a:lnTo>
                    <a:pt x="1028" y="1152"/>
                  </a:lnTo>
                  <a:lnTo>
                    <a:pt x="1033" y="1148"/>
                  </a:lnTo>
                  <a:lnTo>
                    <a:pt x="1033" y="1144"/>
                  </a:lnTo>
                  <a:lnTo>
                    <a:pt x="1033" y="1139"/>
                  </a:lnTo>
                  <a:lnTo>
                    <a:pt x="1033" y="1135"/>
                  </a:lnTo>
                  <a:lnTo>
                    <a:pt x="1028" y="1127"/>
                  </a:lnTo>
                  <a:lnTo>
                    <a:pt x="1037" y="1135"/>
                  </a:lnTo>
                  <a:lnTo>
                    <a:pt x="1041" y="1139"/>
                  </a:lnTo>
                  <a:lnTo>
                    <a:pt x="1045" y="1139"/>
                  </a:lnTo>
                  <a:lnTo>
                    <a:pt x="1050" y="1144"/>
                  </a:lnTo>
                  <a:lnTo>
                    <a:pt x="1054" y="1144"/>
                  </a:lnTo>
                  <a:lnTo>
                    <a:pt x="1054" y="1139"/>
                  </a:lnTo>
                  <a:lnTo>
                    <a:pt x="1058" y="1139"/>
                  </a:lnTo>
                  <a:lnTo>
                    <a:pt x="1058" y="1135"/>
                  </a:lnTo>
                  <a:lnTo>
                    <a:pt x="1058" y="1127"/>
                  </a:lnTo>
                  <a:lnTo>
                    <a:pt x="1054" y="1127"/>
                  </a:lnTo>
                  <a:lnTo>
                    <a:pt x="1054" y="1122"/>
                  </a:lnTo>
                  <a:lnTo>
                    <a:pt x="1050" y="1105"/>
                  </a:lnTo>
                  <a:lnTo>
                    <a:pt x="1045" y="1088"/>
                  </a:lnTo>
                  <a:lnTo>
                    <a:pt x="1041" y="1084"/>
                  </a:lnTo>
                  <a:lnTo>
                    <a:pt x="1037" y="1076"/>
                  </a:lnTo>
                  <a:lnTo>
                    <a:pt x="1037" y="1072"/>
                  </a:lnTo>
                  <a:lnTo>
                    <a:pt x="1033" y="1067"/>
                  </a:lnTo>
                  <a:lnTo>
                    <a:pt x="1028" y="1059"/>
                  </a:lnTo>
                  <a:lnTo>
                    <a:pt x="1020" y="1055"/>
                  </a:lnTo>
                  <a:lnTo>
                    <a:pt x="1020" y="1050"/>
                  </a:lnTo>
                  <a:lnTo>
                    <a:pt x="1016" y="1046"/>
                  </a:lnTo>
                  <a:lnTo>
                    <a:pt x="1012" y="1046"/>
                  </a:lnTo>
                  <a:lnTo>
                    <a:pt x="1007" y="1042"/>
                  </a:lnTo>
                  <a:lnTo>
                    <a:pt x="1003" y="1038"/>
                  </a:lnTo>
                  <a:lnTo>
                    <a:pt x="986" y="1033"/>
                  </a:lnTo>
                  <a:lnTo>
                    <a:pt x="982" y="1029"/>
                  </a:lnTo>
                  <a:lnTo>
                    <a:pt x="978" y="1025"/>
                  </a:lnTo>
                  <a:lnTo>
                    <a:pt x="973" y="1021"/>
                  </a:lnTo>
                  <a:lnTo>
                    <a:pt x="969" y="1017"/>
                  </a:lnTo>
                  <a:lnTo>
                    <a:pt x="965" y="1012"/>
                  </a:lnTo>
                  <a:lnTo>
                    <a:pt x="961" y="1008"/>
                  </a:lnTo>
                  <a:lnTo>
                    <a:pt x="956" y="1000"/>
                  </a:lnTo>
                  <a:lnTo>
                    <a:pt x="948" y="991"/>
                  </a:lnTo>
                  <a:lnTo>
                    <a:pt x="944" y="978"/>
                  </a:lnTo>
                  <a:lnTo>
                    <a:pt x="935" y="966"/>
                  </a:lnTo>
                  <a:lnTo>
                    <a:pt x="931" y="957"/>
                  </a:lnTo>
                  <a:lnTo>
                    <a:pt x="927" y="953"/>
                  </a:lnTo>
                  <a:lnTo>
                    <a:pt x="923" y="936"/>
                  </a:lnTo>
                  <a:lnTo>
                    <a:pt x="918" y="923"/>
                  </a:lnTo>
                  <a:lnTo>
                    <a:pt x="914" y="911"/>
                  </a:lnTo>
                  <a:lnTo>
                    <a:pt x="910" y="902"/>
                  </a:lnTo>
                  <a:lnTo>
                    <a:pt x="906" y="889"/>
                  </a:lnTo>
                  <a:lnTo>
                    <a:pt x="906" y="885"/>
                  </a:lnTo>
                  <a:lnTo>
                    <a:pt x="901" y="881"/>
                  </a:lnTo>
                  <a:lnTo>
                    <a:pt x="897" y="877"/>
                  </a:lnTo>
                  <a:lnTo>
                    <a:pt x="893" y="877"/>
                  </a:lnTo>
                  <a:lnTo>
                    <a:pt x="889" y="881"/>
                  </a:lnTo>
                  <a:lnTo>
                    <a:pt x="885" y="885"/>
                  </a:lnTo>
                  <a:lnTo>
                    <a:pt x="885" y="889"/>
                  </a:lnTo>
                  <a:lnTo>
                    <a:pt x="880" y="894"/>
                  </a:lnTo>
                  <a:lnTo>
                    <a:pt x="876" y="898"/>
                  </a:lnTo>
                  <a:lnTo>
                    <a:pt x="876" y="906"/>
                  </a:lnTo>
                  <a:lnTo>
                    <a:pt x="868" y="923"/>
                  </a:lnTo>
                  <a:lnTo>
                    <a:pt x="863" y="932"/>
                  </a:lnTo>
                  <a:lnTo>
                    <a:pt x="863" y="936"/>
                  </a:lnTo>
                  <a:lnTo>
                    <a:pt x="859" y="945"/>
                  </a:lnTo>
                  <a:lnTo>
                    <a:pt x="855" y="949"/>
                  </a:lnTo>
                  <a:lnTo>
                    <a:pt x="851" y="953"/>
                  </a:lnTo>
                  <a:lnTo>
                    <a:pt x="842" y="957"/>
                  </a:lnTo>
                  <a:lnTo>
                    <a:pt x="834" y="957"/>
                  </a:lnTo>
                  <a:lnTo>
                    <a:pt x="829" y="961"/>
                  </a:lnTo>
                  <a:lnTo>
                    <a:pt x="821" y="961"/>
                  </a:lnTo>
                  <a:lnTo>
                    <a:pt x="804" y="961"/>
                  </a:lnTo>
                  <a:lnTo>
                    <a:pt x="787" y="966"/>
                  </a:lnTo>
                  <a:lnTo>
                    <a:pt x="779" y="966"/>
                  </a:lnTo>
                  <a:lnTo>
                    <a:pt x="770" y="966"/>
                  </a:lnTo>
                  <a:lnTo>
                    <a:pt x="762" y="966"/>
                  </a:lnTo>
                  <a:lnTo>
                    <a:pt x="753" y="966"/>
                  </a:lnTo>
                  <a:lnTo>
                    <a:pt x="749" y="966"/>
                  </a:lnTo>
                  <a:lnTo>
                    <a:pt x="728" y="957"/>
                  </a:lnTo>
                  <a:lnTo>
                    <a:pt x="724" y="957"/>
                  </a:lnTo>
                  <a:lnTo>
                    <a:pt x="719" y="957"/>
                  </a:lnTo>
                  <a:lnTo>
                    <a:pt x="711" y="957"/>
                  </a:lnTo>
                  <a:lnTo>
                    <a:pt x="707" y="957"/>
                  </a:lnTo>
                  <a:lnTo>
                    <a:pt x="698" y="957"/>
                  </a:lnTo>
                  <a:lnTo>
                    <a:pt x="694" y="961"/>
                  </a:lnTo>
                  <a:lnTo>
                    <a:pt x="690" y="961"/>
                  </a:lnTo>
                  <a:lnTo>
                    <a:pt x="686" y="961"/>
                  </a:lnTo>
                  <a:lnTo>
                    <a:pt x="681" y="966"/>
                  </a:lnTo>
                  <a:lnTo>
                    <a:pt x="677" y="970"/>
                  </a:lnTo>
                  <a:lnTo>
                    <a:pt x="673" y="970"/>
                  </a:lnTo>
                  <a:lnTo>
                    <a:pt x="669" y="974"/>
                  </a:lnTo>
                  <a:lnTo>
                    <a:pt x="669" y="978"/>
                  </a:lnTo>
                  <a:lnTo>
                    <a:pt x="660" y="991"/>
                  </a:lnTo>
                  <a:lnTo>
                    <a:pt x="660" y="995"/>
                  </a:lnTo>
                  <a:lnTo>
                    <a:pt x="656" y="1000"/>
                  </a:lnTo>
                  <a:lnTo>
                    <a:pt x="652" y="1004"/>
                  </a:lnTo>
                  <a:lnTo>
                    <a:pt x="647" y="1008"/>
                  </a:lnTo>
                  <a:lnTo>
                    <a:pt x="635" y="1017"/>
                  </a:lnTo>
                  <a:lnTo>
                    <a:pt x="631" y="1017"/>
                  </a:lnTo>
                  <a:lnTo>
                    <a:pt x="626" y="1021"/>
                  </a:lnTo>
                  <a:lnTo>
                    <a:pt x="622" y="1025"/>
                  </a:lnTo>
                  <a:lnTo>
                    <a:pt x="618" y="1033"/>
                  </a:lnTo>
                  <a:lnTo>
                    <a:pt x="618" y="1038"/>
                  </a:lnTo>
                  <a:lnTo>
                    <a:pt x="614" y="1042"/>
                  </a:lnTo>
                  <a:lnTo>
                    <a:pt x="609" y="1046"/>
                  </a:lnTo>
                  <a:lnTo>
                    <a:pt x="605" y="1050"/>
                  </a:lnTo>
                  <a:lnTo>
                    <a:pt x="601" y="1055"/>
                  </a:lnTo>
                  <a:lnTo>
                    <a:pt x="597" y="1059"/>
                  </a:lnTo>
                  <a:lnTo>
                    <a:pt x="588" y="1063"/>
                  </a:lnTo>
                  <a:lnTo>
                    <a:pt x="584" y="1067"/>
                  </a:lnTo>
                  <a:lnTo>
                    <a:pt x="575" y="1072"/>
                  </a:lnTo>
                  <a:lnTo>
                    <a:pt x="567" y="1076"/>
                  </a:lnTo>
                  <a:lnTo>
                    <a:pt x="563" y="1076"/>
                  </a:lnTo>
                  <a:lnTo>
                    <a:pt x="559" y="1076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5" name="Freeform 61"/>
            <p:cNvSpPr>
              <a:spLocks noEditPoints="1"/>
            </p:cNvSpPr>
            <p:nvPr/>
          </p:nvSpPr>
          <p:spPr bwMode="auto">
            <a:xfrm>
              <a:off x="2259046" y="1063529"/>
              <a:ext cx="790689" cy="706273"/>
            </a:xfrm>
            <a:custGeom>
              <a:avLst/>
              <a:gdLst>
                <a:gd name="T0" fmla="*/ 131 w 2494"/>
                <a:gd name="T1" fmla="*/ 618 h 2227"/>
                <a:gd name="T2" fmla="*/ 415 w 2494"/>
                <a:gd name="T3" fmla="*/ 724 h 2227"/>
                <a:gd name="T4" fmla="*/ 496 w 2494"/>
                <a:gd name="T5" fmla="*/ 681 h 2227"/>
                <a:gd name="T6" fmla="*/ 589 w 2494"/>
                <a:gd name="T7" fmla="*/ 584 h 2227"/>
                <a:gd name="T8" fmla="*/ 639 w 2494"/>
                <a:gd name="T9" fmla="*/ 491 h 2227"/>
                <a:gd name="T10" fmla="*/ 690 w 2494"/>
                <a:gd name="T11" fmla="*/ 423 h 2227"/>
                <a:gd name="T12" fmla="*/ 830 w 2494"/>
                <a:gd name="T13" fmla="*/ 321 h 2227"/>
                <a:gd name="T14" fmla="*/ 1071 w 2494"/>
                <a:gd name="T15" fmla="*/ 271 h 2227"/>
                <a:gd name="T16" fmla="*/ 1245 w 2494"/>
                <a:gd name="T17" fmla="*/ 177 h 2227"/>
                <a:gd name="T18" fmla="*/ 1486 w 2494"/>
                <a:gd name="T19" fmla="*/ 93 h 2227"/>
                <a:gd name="T20" fmla="*/ 1634 w 2494"/>
                <a:gd name="T21" fmla="*/ 17 h 2227"/>
                <a:gd name="T22" fmla="*/ 1715 w 2494"/>
                <a:gd name="T23" fmla="*/ 173 h 2227"/>
                <a:gd name="T24" fmla="*/ 1825 w 2494"/>
                <a:gd name="T25" fmla="*/ 271 h 2227"/>
                <a:gd name="T26" fmla="*/ 1939 w 2494"/>
                <a:gd name="T27" fmla="*/ 304 h 2227"/>
                <a:gd name="T28" fmla="*/ 2028 w 2494"/>
                <a:gd name="T29" fmla="*/ 389 h 2227"/>
                <a:gd name="T30" fmla="*/ 2058 w 2494"/>
                <a:gd name="T31" fmla="*/ 499 h 2227"/>
                <a:gd name="T32" fmla="*/ 2092 w 2494"/>
                <a:gd name="T33" fmla="*/ 669 h 2227"/>
                <a:gd name="T34" fmla="*/ 2130 w 2494"/>
                <a:gd name="T35" fmla="*/ 796 h 2227"/>
                <a:gd name="T36" fmla="*/ 2202 w 2494"/>
                <a:gd name="T37" fmla="*/ 868 h 2227"/>
                <a:gd name="T38" fmla="*/ 2312 w 2494"/>
                <a:gd name="T39" fmla="*/ 952 h 2227"/>
                <a:gd name="T40" fmla="*/ 2401 w 2494"/>
                <a:gd name="T41" fmla="*/ 1024 h 2227"/>
                <a:gd name="T42" fmla="*/ 2485 w 2494"/>
                <a:gd name="T43" fmla="*/ 1185 h 2227"/>
                <a:gd name="T44" fmla="*/ 2422 w 2494"/>
                <a:gd name="T45" fmla="*/ 1282 h 2227"/>
                <a:gd name="T46" fmla="*/ 2206 w 2494"/>
                <a:gd name="T47" fmla="*/ 1397 h 2227"/>
                <a:gd name="T48" fmla="*/ 2045 w 2494"/>
                <a:gd name="T49" fmla="*/ 1435 h 2227"/>
                <a:gd name="T50" fmla="*/ 2003 w 2494"/>
                <a:gd name="T51" fmla="*/ 1591 h 2227"/>
                <a:gd name="T52" fmla="*/ 1973 w 2494"/>
                <a:gd name="T53" fmla="*/ 1659 h 2227"/>
                <a:gd name="T54" fmla="*/ 2003 w 2494"/>
                <a:gd name="T55" fmla="*/ 1723 h 2227"/>
                <a:gd name="T56" fmla="*/ 1842 w 2494"/>
                <a:gd name="T57" fmla="*/ 1714 h 2227"/>
                <a:gd name="T58" fmla="*/ 1727 w 2494"/>
                <a:gd name="T59" fmla="*/ 1651 h 2227"/>
                <a:gd name="T60" fmla="*/ 1639 w 2494"/>
                <a:gd name="T61" fmla="*/ 1672 h 2227"/>
                <a:gd name="T62" fmla="*/ 1579 w 2494"/>
                <a:gd name="T63" fmla="*/ 1714 h 2227"/>
                <a:gd name="T64" fmla="*/ 1533 w 2494"/>
                <a:gd name="T65" fmla="*/ 1854 h 2227"/>
                <a:gd name="T66" fmla="*/ 1431 w 2494"/>
                <a:gd name="T67" fmla="*/ 1964 h 2227"/>
                <a:gd name="T68" fmla="*/ 1291 w 2494"/>
                <a:gd name="T69" fmla="*/ 1956 h 2227"/>
                <a:gd name="T70" fmla="*/ 1249 w 2494"/>
                <a:gd name="T71" fmla="*/ 2044 h 2227"/>
                <a:gd name="T72" fmla="*/ 1173 w 2494"/>
                <a:gd name="T73" fmla="*/ 2142 h 2227"/>
                <a:gd name="T74" fmla="*/ 1071 w 2494"/>
                <a:gd name="T75" fmla="*/ 2227 h 2227"/>
                <a:gd name="T76" fmla="*/ 910 w 2494"/>
                <a:gd name="T77" fmla="*/ 2074 h 2227"/>
                <a:gd name="T78" fmla="*/ 783 w 2494"/>
                <a:gd name="T79" fmla="*/ 2044 h 2227"/>
                <a:gd name="T80" fmla="*/ 902 w 2494"/>
                <a:gd name="T81" fmla="*/ 2028 h 2227"/>
                <a:gd name="T82" fmla="*/ 868 w 2494"/>
                <a:gd name="T83" fmla="*/ 1913 h 2227"/>
                <a:gd name="T84" fmla="*/ 868 w 2494"/>
                <a:gd name="T85" fmla="*/ 1790 h 2227"/>
                <a:gd name="T86" fmla="*/ 987 w 2494"/>
                <a:gd name="T87" fmla="*/ 1731 h 2227"/>
                <a:gd name="T88" fmla="*/ 987 w 2494"/>
                <a:gd name="T89" fmla="*/ 1583 h 2227"/>
                <a:gd name="T90" fmla="*/ 961 w 2494"/>
                <a:gd name="T91" fmla="*/ 1439 h 2227"/>
                <a:gd name="T92" fmla="*/ 872 w 2494"/>
                <a:gd name="T93" fmla="*/ 1312 h 2227"/>
                <a:gd name="T94" fmla="*/ 635 w 2494"/>
                <a:gd name="T95" fmla="*/ 1304 h 2227"/>
                <a:gd name="T96" fmla="*/ 525 w 2494"/>
                <a:gd name="T97" fmla="*/ 1244 h 2227"/>
                <a:gd name="T98" fmla="*/ 474 w 2494"/>
                <a:gd name="T99" fmla="*/ 1134 h 2227"/>
                <a:gd name="T100" fmla="*/ 258 w 2494"/>
                <a:gd name="T101" fmla="*/ 1122 h 2227"/>
                <a:gd name="T102" fmla="*/ 161 w 2494"/>
                <a:gd name="T103" fmla="*/ 969 h 2227"/>
                <a:gd name="T104" fmla="*/ 47 w 2494"/>
                <a:gd name="T105" fmla="*/ 800 h 2227"/>
                <a:gd name="T106" fmla="*/ 1647 w 2494"/>
                <a:gd name="T107" fmla="*/ 1473 h 2227"/>
                <a:gd name="T108" fmla="*/ 1677 w 2494"/>
                <a:gd name="T109" fmla="*/ 1350 h 2227"/>
                <a:gd name="T110" fmla="*/ 1617 w 2494"/>
                <a:gd name="T111" fmla="*/ 1299 h 2227"/>
                <a:gd name="T112" fmla="*/ 1520 w 2494"/>
                <a:gd name="T113" fmla="*/ 1295 h 2227"/>
                <a:gd name="T114" fmla="*/ 1423 w 2494"/>
                <a:gd name="T115" fmla="*/ 1299 h 2227"/>
                <a:gd name="T116" fmla="*/ 1435 w 2494"/>
                <a:gd name="T117" fmla="*/ 1443 h 2227"/>
                <a:gd name="T118" fmla="*/ 1528 w 2494"/>
                <a:gd name="T119" fmla="*/ 1498 h 2227"/>
                <a:gd name="T120" fmla="*/ 1579 w 2494"/>
                <a:gd name="T121" fmla="*/ 1452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94" h="2227">
                  <a:moveTo>
                    <a:pt x="0" y="673"/>
                  </a:moveTo>
                  <a:lnTo>
                    <a:pt x="0" y="664"/>
                  </a:lnTo>
                  <a:lnTo>
                    <a:pt x="4" y="660"/>
                  </a:lnTo>
                  <a:lnTo>
                    <a:pt x="4" y="643"/>
                  </a:lnTo>
                  <a:lnTo>
                    <a:pt x="4" y="626"/>
                  </a:lnTo>
                  <a:lnTo>
                    <a:pt x="9" y="618"/>
                  </a:lnTo>
                  <a:lnTo>
                    <a:pt x="9" y="609"/>
                  </a:lnTo>
                  <a:lnTo>
                    <a:pt x="13" y="605"/>
                  </a:lnTo>
                  <a:lnTo>
                    <a:pt x="13" y="601"/>
                  </a:lnTo>
                  <a:lnTo>
                    <a:pt x="13" y="597"/>
                  </a:lnTo>
                  <a:lnTo>
                    <a:pt x="17" y="592"/>
                  </a:lnTo>
                  <a:lnTo>
                    <a:pt x="26" y="584"/>
                  </a:lnTo>
                  <a:lnTo>
                    <a:pt x="26" y="580"/>
                  </a:lnTo>
                  <a:lnTo>
                    <a:pt x="30" y="580"/>
                  </a:lnTo>
                  <a:lnTo>
                    <a:pt x="38" y="584"/>
                  </a:lnTo>
                  <a:lnTo>
                    <a:pt x="43" y="584"/>
                  </a:lnTo>
                  <a:lnTo>
                    <a:pt x="64" y="592"/>
                  </a:lnTo>
                  <a:lnTo>
                    <a:pt x="119" y="613"/>
                  </a:lnTo>
                  <a:lnTo>
                    <a:pt x="131" y="618"/>
                  </a:lnTo>
                  <a:lnTo>
                    <a:pt x="144" y="622"/>
                  </a:lnTo>
                  <a:lnTo>
                    <a:pt x="153" y="622"/>
                  </a:lnTo>
                  <a:lnTo>
                    <a:pt x="161" y="626"/>
                  </a:lnTo>
                  <a:lnTo>
                    <a:pt x="178" y="630"/>
                  </a:lnTo>
                  <a:lnTo>
                    <a:pt x="199" y="635"/>
                  </a:lnTo>
                  <a:lnTo>
                    <a:pt x="212" y="639"/>
                  </a:lnTo>
                  <a:lnTo>
                    <a:pt x="229" y="643"/>
                  </a:lnTo>
                  <a:lnTo>
                    <a:pt x="233" y="643"/>
                  </a:lnTo>
                  <a:lnTo>
                    <a:pt x="250" y="647"/>
                  </a:lnTo>
                  <a:lnTo>
                    <a:pt x="263" y="652"/>
                  </a:lnTo>
                  <a:lnTo>
                    <a:pt x="275" y="660"/>
                  </a:lnTo>
                  <a:lnTo>
                    <a:pt x="297" y="669"/>
                  </a:lnTo>
                  <a:lnTo>
                    <a:pt x="309" y="673"/>
                  </a:lnTo>
                  <a:lnTo>
                    <a:pt x="326" y="681"/>
                  </a:lnTo>
                  <a:lnTo>
                    <a:pt x="347" y="694"/>
                  </a:lnTo>
                  <a:lnTo>
                    <a:pt x="360" y="698"/>
                  </a:lnTo>
                  <a:lnTo>
                    <a:pt x="394" y="715"/>
                  </a:lnTo>
                  <a:lnTo>
                    <a:pt x="402" y="719"/>
                  </a:lnTo>
                  <a:lnTo>
                    <a:pt x="415" y="724"/>
                  </a:lnTo>
                  <a:lnTo>
                    <a:pt x="419" y="724"/>
                  </a:lnTo>
                  <a:lnTo>
                    <a:pt x="424" y="728"/>
                  </a:lnTo>
                  <a:lnTo>
                    <a:pt x="432" y="728"/>
                  </a:lnTo>
                  <a:lnTo>
                    <a:pt x="436" y="728"/>
                  </a:lnTo>
                  <a:lnTo>
                    <a:pt x="445" y="724"/>
                  </a:lnTo>
                  <a:lnTo>
                    <a:pt x="449" y="724"/>
                  </a:lnTo>
                  <a:lnTo>
                    <a:pt x="457" y="719"/>
                  </a:lnTo>
                  <a:lnTo>
                    <a:pt x="462" y="719"/>
                  </a:lnTo>
                  <a:lnTo>
                    <a:pt x="470" y="715"/>
                  </a:lnTo>
                  <a:lnTo>
                    <a:pt x="474" y="711"/>
                  </a:lnTo>
                  <a:lnTo>
                    <a:pt x="479" y="711"/>
                  </a:lnTo>
                  <a:lnTo>
                    <a:pt x="479" y="707"/>
                  </a:lnTo>
                  <a:lnTo>
                    <a:pt x="483" y="707"/>
                  </a:lnTo>
                  <a:lnTo>
                    <a:pt x="483" y="702"/>
                  </a:lnTo>
                  <a:lnTo>
                    <a:pt x="487" y="694"/>
                  </a:lnTo>
                  <a:lnTo>
                    <a:pt x="487" y="690"/>
                  </a:lnTo>
                  <a:lnTo>
                    <a:pt x="491" y="690"/>
                  </a:lnTo>
                  <a:lnTo>
                    <a:pt x="491" y="685"/>
                  </a:lnTo>
                  <a:lnTo>
                    <a:pt x="496" y="681"/>
                  </a:lnTo>
                  <a:lnTo>
                    <a:pt x="500" y="681"/>
                  </a:lnTo>
                  <a:lnTo>
                    <a:pt x="504" y="681"/>
                  </a:lnTo>
                  <a:lnTo>
                    <a:pt x="508" y="685"/>
                  </a:lnTo>
                  <a:lnTo>
                    <a:pt x="512" y="685"/>
                  </a:lnTo>
                  <a:lnTo>
                    <a:pt x="517" y="685"/>
                  </a:lnTo>
                  <a:lnTo>
                    <a:pt x="521" y="685"/>
                  </a:lnTo>
                  <a:lnTo>
                    <a:pt x="525" y="681"/>
                  </a:lnTo>
                  <a:lnTo>
                    <a:pt x="529" y="677"/>
                  </a:lnTo>
                  <a:lnTo>
                    <a:pt x="534" y="673"/>
                  </a:lnTo>
                  <a:lnTo>
                    <a:pt x="538" y="669"/>
                  </a:lnTo>
                  <a:lnTo>
                    <a:pt x="542" y="664"/>
                  </a:lnTo>
                  <a:lnTo>
                    <a:pt x="542" y="660"/>
                  </a:lnTo>
                  <a:lnTo>
                    <a:pt x="551" y="639"/>
                  </a:lnTo>
                  <a:lnTo>
                    <a:pt x="555" y="630"/>
                  </a:lnTo>
                  <a:lnTo>
                    <a:pt x="563" y="622"/>
                  </a:lnTo>
                  <a:lnTo>
                    <a:pt x="568" y="613"/>
                  </a:lnTo>
                  <a:lnTo>
                    <a:pt x="576" y="601"/>
                  </a:lnTo>
                  <a:lnTo>
                    <a:pt x="584" y="588"/>
                  </a:lnTo>
                  <a:lnTo>
                    <a:pt x="589" y="584"/>
                  </a:lnTo>
                  <a:lnTo>
                    <a:pt x="593" y="580"/>
                  </a:lnTo>
                  <a:lnTo>
                    <a:pt x="597" y="575"/>
                  </a:lnTo>
                  <a:lnTo>
                    <a:pt x="601" y="571"/>
                  </a:lnTo>
                  <a:lnTo>
                    <a:pt x="606" y="567"/>
                  </a:lnTo>
                  <a:lnTo>
                    <a:pt x="610" y="563"/>
                  </a:lnTo>
                  <a:lnTo>
                    <a:pt x="614" y="558"/>
                  </a:lnTo>
                  <a:lnTo>
                    <a:pt x="627" y="546"/>
                  </a:lnTo>
                  <a:lnTo>
                    <a:pt x="635" y="542"/>
                  </a:lnTo>
                  <a:lnTo>
                    <a:pt x="635" y="537"/>
                  </a:lnTo>
                  <a:lnTo>
                    <a:pt x="639" y="537"/>
                  </a:lnTo>
                  <a:lnTo>
                    <a:pt x="644" y="533"/>
                  </a:lnTo>
                  <a:lnTo>
                    <a:pt x="644" y="529"/>
                  </a:lnTo>
                  <a:lnTo>
                    <a:pt x="648" y="525"/>
                  </a:lnTo>
                  <a:lnTo>
                    <a:pt x="648" y="520"/>
                  </a:lnTo>
                  <a:lnTo>
                    <a:pt x="648" y="516"/>
                  </a:lnTo>
                  <a:lnTo>
                    <a:pt x="644" y="512"/>
                  </a:lnTo>
                  <a:lnTo>
                    <a:pt x="644" y="508"/>
                  </a:lnTo>
                  <a:lnTo>
                    <a:pt x="639" y="499"/>
                  </a:lnTo>
                  <a:lnTo>
                    <a:pt x="639" y="491"/>
                  </a:lnTo>
                  <a:lnTo>
                    <a:pt x="639" y="486"/>
                  </a:lnTo>
                  <a:lnTo>
                    <a:pt x="639" y="482"/>
                  </a:lnTo>
                  <a:lnTo>
                    <a:pt x="639" y="478"/>
                  </a:lnTo>
                  <a:lnTo>
                    <a:pt x="639" y="474"/>
                  </a:lnTo>
                  <a:lnTo>
                    <a:pt x="639" y="470"/>
                  </a:lnTo>
                  <a:lnTo>
                    <a:pt x="639" y="465"/>
                  </a:lnTo>
                  <a:lnTo>
                    <a:pt x="639" y="461"/>
                  </a:lnTo>
                  <a:lnTo>
                    <a:pt x="644" y="457"/>
                  </a:lnTo>
                  <a:lnTo>
                    <a:pt x="644" y="453"/>
                  </a:lnTo>
                  <a:lnTo>
                    <a:pt x="648" y="448"/>
                  </a:lnTo>
                  <a:lnTo>
                    <a:pt x="648" y="444"/>
                  </a:lnTo>
                  <a:lnTo>
                    <a:pt x="652" y="440"/>
                  </a:lnTo>
                  <a:lnTo>
                    <a:pt x="656" y="436"/>
                  </a:lnTo>
                  <a:lnTo>
                    <a:pt x="661" y="436"/>
                  </a:lnTo>
                  <a:lnTo>
                    <a:pt x="665" y="431"/>
                  </a:lnTo>
                  <a:lnTo>
                    <a:pt x="669" y="431"/>
                  </a:lnTo>
                  <a:lnTo>
                    <a:pt x="673" y="427"/>
                  </a:lnTo>
                  <a:lnTo>
                    <a:pt x="682" y="427"/>
                  </a:lnTo>
                  <a:lnTo>
                    <a:pt x="690" y="423"/>
                  </a:lnTo>
                  <a:lnTo>
                    <a:pt x="711" y="414"/>
                  </a:lnTo>
                  <a:lnTo>
                    <a:pt x="724" y="410"/>
                  </a:lnTo>
                  <a:lnTo>
                    <a:pt x="728" y="406"/>
                  </a:lnTo>
                  <a:lnTo>
                    <a:pt x="733" y="406"/>
                  </a:lnTo>
                  <a:lnTo>
                    <a:pt x="737" y="402"/>
                  </a:lnTo>
                  <a:lnTo>
                    <a:pt x="741" y="402"/>
                  </a:lnTo>
                  <a:lnTo>
                    <a:pt x="745" y="398"/>
                  </a:lnTo>
                  <a:lnTo>
                    <a:pt x="750" y="393"/>
                  </a:lnTo>
                  <a:lnTo>
                    <a:pt x="754" y="389"/>
                  </a:lnTo>
                  <a:lnTo>
                    <a:pt x="758" y="385"/>
                  </a:lnTo>
                  <a:lnTo>
                    <a:pt x="771" y="368"/>
                  </a:lnTo>
                  <a:lnTo>
                    <a:pt x="779" y="364"/>
                  </a:lnTo>
                  <a:lnTo>
                    <a:pt x="783" y="359"/>
                  </a:lnTo>
                  <a:lnTo>
                    <a:pt x="788" y="351"/>
                  </a:lnTo>
                  <a:lnTo>
                    <a:pt x="796" y="347"/>
                  </a:lnTo>
                  <a:lnTo>
                    <a:pt x="800" y="343"/>
                  </a:lnTo>
                  <a:lnTo>
                    <a:pt x="809" y="334"/>
                  </a:lnTo>
                  <a:lnTo>
                    <a:pt x="826" y="326"/>
                  </a:lnTo>
                  <a:lnTo>
                    <a:pt x="830" y="321"/>
                  </a:lnTo>
                  <a:lnTo>
                    <a:pt x="838" y="317"/>
                  </a:lnTo>
                  <a:lnTo>
                    <a:pt x="847" y="313"/>
                  </a:lnTo>
                  <a:lnTo>
                    <a:pt x="855" y="309"/>
                  </a:lnTo>
                  <a:lnTo>
                    <a:pt x="868" y="300"/>
                  </a:lnTo>
                  <a:lnTo>
                    <a:pt x="885" y="292"/>
                  </a:lnTo>
                  <a:lnTo>
                    <a:pt x="906" y="283"/>
                  </a:lnTo>
                  <a:lnTo>
                    <a:pt x="927" y="275"/>
                  </a:lnTo>
                  <a:lnTo>
                    <a:pt x="961" y="258"/>
                  </a:lnTo>
                  <a:lnTo>
                    <a:pt x="982" y="249"/>
                  </a:lnTo>
                  <a:lnTo>
                    <a:pt x="1008" y="258"/>
                  </a:lnTo>
                  <a:lnTo>
                    <a:pt x="1016" y="262"/>
                  </a:lnTo>
                  <a:lnTo>
                    <a:pt x="1020" y="266"/>
                  </a:lnTo>
                  <a:lnTo>
                    <a:pt x="1029" y="266"/>
                  </a:lnTo>
                  <a:lnTo>
                    <a:pt x="1037" y="271"/>
                  </a:lnTo>
                  <a:lnTo>
                    <a:pt x="1042" y="271"/>
                  </a:lnTo>
                  <a:lnTo>
                    <a:pt x="1050" y="271"/>
                  </a:lnTo>
                  <a:lnTo>
                    <a:pt x="1059" y="271"/>
                  </a:lnTo>
                  <a:lnTo>
                    <a:pt x="1067" y="271"/>
                  </a:lnTo>
                  <a:lnTo>
                    <a:pt x="1071" y="271"/>
                  </a:lnTo>
                  <a:lnTo>
                    <a:pt x="1080" y="266"/>
                  </a:lnTo>
                  <a:lnTo>
                    <a:pt x="1084" y="266"/>
                  </a:lnTo>
                  <a:lnTo>
                    <a:pt x="1092" y="262"/>
                  </a:lnTo>
                  <a:lnTo>
                    <a:pt x="1101" y="262"/>
                  </a:lnTo>
                  <a:lnTo>
                    <a:pt x="1105" y="258"/>
                  </a:lnTo>
                  <a:lnTo>
                    <a:pt x="1114" y="258"/>
                  </a:lnTo>
                  <a:lnTo>
                    <a:pt x="1118" y="254"/>
                  </a:lnTo>
                  <a:lnTo>
                    <a:pt x="1122" y="249"/>
                  </a:lnTo>
                  <a:lnTo>
                    <a:pt x="1131" y="245"/>
                  </a:lnTo>
                  <a:lnTo>
                    <a:pt x="1135" y="241"/>
                  </a:lnTo>
                  <a:lnTo>
                    <a:pt x="1156" y="224"/>
                  </a:lnTo>
                  <a:lnTo>
                    <a:pt x="1169" y="216"/>
                  </a:lnTo>
                  <a:lnTo>
                    <a:pt x="1177" y="211"/>
                  </a:lnTo>
                  <a:lnTo>
                    <a:pt x="1186" y="207"/>
                  </a:lnTo>
                  <a:lnTo>
                    <a:pt x="1198" y="199"/>
                  </a:lnTo>
                  <a:lnTo>
                    <a:pt x="1211" y="190"/>
                  </a:lnTo>
                  <a:lnTo>
                    <a:pt x="1228" y="186"/>
                  </a:lnTo>
                  <a:lnTo>
                    <a:pt x="1241" y="177"/>
                  </a:lnTo>
                  <a:lnTo>
                    <a:pt x="1245" y="177"/>
                  </a:lnTo>
                  <a:lnTo>
                    <a:pt x="1258" y="173"/>
                  </a:lnTo>
                  <a:lnTo>
                    <a:pt x="1270" y="169"/>
                  </a:lnTo>
                  <a:lnTo>
                    <a:pt x="1300" y="156"/>
                  </a:lnTo>
                  <a:lnTo>
                    <a:pt x="1321" y="148"/>
                  </a:lnTo>
                  <a:lnTo>
                    <a:pt x="1330" y="148"/>
                  </a:lnTo>
                  <a:lnTo>
                    <a:pt x="1346" y="144"/>
                  </a:lnTo>
                  <a:lnTo>
                    <a:pt x="1355" y="144"/>
                  </a:lnTo>
                  <a:lnTo>
                    <a:pt x="1363" y="139"/>
                  </a:lnTo>
                  <a:lnTo>
                    <a:pt x="1376" y="135"/>
                  </a:lnTo>
                  <a:lnTo>
                    <a:pt x="1393" y="131"/>
                  </a:lnTo>
                  <a:lnTo>
                    <a:pt x="1410" y="127"/>
                  </a:lnTo>
                  <a:lnTo>
                    <a:pt x="1427" y="122"/>
                  </a:lnTo>
                  <a:lnTo>
                    <a:pt x="1435" y="118"/>
                  </a:lnTo>
                  <a:lnTo>
                    <a:pt x="1448" y="114"/>
                  </a:lnTo>
                  <a:lnTo>
                    <a:pt x="1457" y="110"/>
                  </a:lnTo>
                  <a:lnTo>
                    <a:pt x="1461" y="110"/>
                  </a:lnTo>
                  <a:lnTo>
                    <a:pt x="1469" y="105"/>
                  </a:lnTo>
                  <a:lnTo>
                    <a:pt x="1482" y="97"/>
                  </a:lnTo>
                  <a:lnTo>
                    <a:pt x="1486" y="93"/>
                  </a:lnTo>
                  <a:lnTo>
                    <a:pt x="1490" y="89"/>
                  </a:lnTo>
                  <a:lnTo>
                    <a:pt x="1499" y="89"/>
                  </a:lnTo>
                  <a:lnTo>
                    <a:pt x="1512" y="89"/>
                  </a:lnTo>
                  <a:lnTo>
                    <a:pt x="1516" y="84"/>
                  </a:lnTo>
                  <a:lnTo>
                    <a:pt x="1524" y="84"/>
                  </a:lnTo>
                  <a:lnTo>
                    <a:pt x="1533" y="80"/>
                  </a:lnTo>
                  <a:lnTo>
                    <a:pt x="1537" y="80"/>
                  </a:lnTo>
                  <a:lnTo>
                    <a:pt x="1541" y="76"/>
                  </a:lnTo>
                  <a:lnTo>
                    <a:pt x="1545" y="72"/>
                  </a:lnTo>
                  <a:lnTo>
                    <a:pt x="1550" y="72"/>
                  </a:lnTo>
                  <a:lnTo>
                    <a:pt x="1558" y="67"/>
                  </a:lnTo>
                  <a:lnTo>
                    <a:pt x="1562" y="63"/>
                  </a:lnTo>
                  <a:lnTo>
                    <a:pt x="1567" y="59"/>
                  </a:lnTo>
                  <a:lnTo>
                    <a:pt x="1571" y="50"/>
                  </a:lnTo>
                  <a:lnTo>
                    <a:pt x="1584" y="33"/>
                  </a:lnTo>
                  <a:lnTo>
                    <a:pt x="1600" y="17"/>
                  </a:lnTo>
                  <a:lnTo>
                    <a:pt x="1609" y="4"/>
                  </a:lnTo>
                  <a:lnTo>
                    <a:pt x="1613" y="0"/>
                  </a:lnTo>
                  <a:lnTo>
                    <a:pt x="1634" y="17"/>
                  </a:lnTo>
                  <a:lnTo>
                    <a:pt x="1639" y="17"/>
                  </a:lnTo>
                  <a:lnTo>
                    <a:pt x="1643" y="21"/>
                  </a:lnTo>
                  <a:lnTo>
                    <a:pt x="1647" y="25"/>
                  </a:lnTo>
                  <a:lnTo>
                    <a:pt x="1651" y="29"/>
                  </a:lnTo>
                  <a:lnTo>
                    <a:pt x="1655" y="33"/>
                  </a:lnTo>
                  <a:lnTo>
                    <a:pt x="1660" y="42"/>
                  </a:lnTo>
                  <a:lnTo>
                    <a:pt x="1664" y="50"/>
                  </a:lnTo>
                  <a:lnTo>
                    <a:pt x="1672" y="63"/>
                  </a:lnTo>
                  <a:lnTo>
                    <a:pt x="1672" y="72"/>
                  </a:lnTo>
                  <a:lnTo>
                    <a:pt x="1685" y="84"/>
                  </a:lnTo>
                  <a:lnTo>
                    <a:pt x="1685" y="89"/>
                  </a:lnTo>
                  <a:lnTo>
                    <a:pt x="1689" y="97"/>
                  </a:lnTo>
                  <a:lnTo>
                    <a:pt x="1689" y="101"/>
                  </a:lnTo>
                  <a:lnTo>
                    <a:pt x="1694" y="110"/>
                  </a:lnTo>
                  <a:lnTo>
                    <a:pt x="1702" y="135"/>
                  </a:lnTo>
                  <a:lnTo>
                    <a:pt x="1702" y="144"/>
                  </a:lnTo>
                  <a:lnTo>
                    <a:pt x="1706" y="148"/>
                  </a:lnTo>
                  <a:lnTo>
                    <a:pt x="1711" y="156"/>
                  </a:lnTo>
                  <a:lnTo>
                    <a:pt x="1715" y="173"/>
                  </a:lnTo>
                  <a:lnTo>
                    <a:pt x="1723" y="186"/>
                  </a:lnTo>
                  <a:lnTo>
                    <a:pt x="1732" y="203"/>
                  </a:lnTo>
                  <a:lnTo>
                    <a:pt x="1744" y="224"/>
                  </a:lnTo>
                  <a:lnTo>
                    <a:pt x="1757" y="249"/>
                  </a:lnTo>
                  <a:lnTo>
                    <a:pt x="1757" y="254"/>
                  </a:lnTo>
                  <a:lnTo>
                    <a:pt x="1761" y="258"/>
                  </a:lnTo>
                  <a:lnTo>
                    <a:pt x="1766" y="262"/>
                  </a:lnTo>
                  <a:lnTo>
                    <a:pt x="1770" y="262"/>
                  </a:lnTo>
                  <a:lnTo>
                    <a:pt x="1770" y="266"/>
                  </a:lnTo>
                  <a:lnTo>
                    <a:pt x="1774" y="266"/>
                  </a:lnTo>
                  <a:lnTo>
                    <a:pt x="1778" y="266"/>
                  </a:lnTo>
                  <a:lnTo>
                    <a:pt x="1782" y="271"/>
                  </a:lnTo>
                  <a:lnTo>
                    <a:pt x="1787" y="271"/>
                  </a:lnTo>
                  <a:lnTo>
                    <a:pt x="1791" y="266"/>
                  </a:lnTo>
                  <a:lnTo>
                    <a:pt x="1804" y="266"/>
                  </a:lnTo>
                  <a:lnTo>
                    <a:pt x="1808" y="266"/>
                  </a:lnTo>
                  <a:lnTo>
                    <a:pt x="1816" y="266"/>
                  </a:lnTo>
                  <a:lnTo>
                    <a:pt x="1821" y="271"/>
                  </a:lnTo>
                  <a:lnTo>
                    <a:pt x="1825" y="271"/>
                  </a:lnTo>
                  <a:lnTo>
                    <a:pt x="1829" y="275"/>
                  </a:lnTo>
                  <a:lnTo>
                    <a:pt x="1833" y="279"/>
                  </a:lnTo>
                  <a:lnTo>
                    <a:pt x="1838" y="283"/>
                  </a:lnTo>
                  <a:lnTo>
                    <a:pt x="1842" y="287"/>
                  </a:lnTo>
                  <a:lnTo>
                    <a:pt x="1846" y="292"/>
                  </a:lnTo>
                  <a:lnTo>
                    <a:pt x="1854" y="309"/>
                  </a:lnTo>
                  <a:lnTo>
                    <a:pt x="1859" y="313"/>
                  </a:lnTo>
                  <a:lnTo>
                    <a:pt x="1863" y="317"/>
                  </a:lnTo>
                  <a:lnTo>
                    <a:pt x="1867" y="321"/>
                  </a:lnTo>
                  <a:lnTo>
                    <a:pt x="1871" y="321"/>
                  </a:lnTo>
                  <a:lnTo>
                    <a:pt x="1876" y="321"/>
                  </a:lnTo>
                  <a:lnTo>
                    <a:pt x="1880" y="321"/>
                  </a:lnTo>
                  <a:lnTo>
                    <a:pt x="1888" y="321"/>
                  </a:lnTo>
                  <a:lnTo>
                    <a:pt x="1893" y="321"/>
                  </a:lnTo>
                  <a:lnTo>
                    <a:pt x="1897" y="317"/>
                  </a:lnTo>
                  <a:lnTo>
                    <a:pt x="1914" y="313"/>
                  </a:lnTo>
                  <a:lnTo>
                    <a:pt x="1926" y="309"/>
                  </a:lnTo>
                  <a:lnTo>
                    <a:pt x="1935" y="304"/>
                  </a:lnTo>
                  <a:lnTo>
                    <a:pt x="1939" y="304"/>
                  </a:lnTo>
                  <a:lnTo>
                    <a:pt x="1948" y="304"/>
                  </a:lnTo>
                  <a:lnTo>
                    <a:pt x="1952" y="304"/>
                  </a:lnTo>
                  <a:lnTo>
                    <a:pt x="1956" y="300"/>
                  </a:lnTo>
                  <a:lnTo>
                    <a:pt x="1960" y="300"/>
                  </a:lnTo>
                  <a:lnTo>
                    <a:pt x="1969" y="300"/>
                  </a:lnTo>
                  <a:lnTo>
                    <a:pt x="1977" y="300"/>
                  </a:lnTo>
                  <a:lnTo>
                    <a:pt x="1981" y="300"/>
                  </a:lnTo>
                  <a:lnTo>
                    <a:pt x="1981" y="304"/>
                  </a:lnTo>
                  <a:lnTo>
                    <a:pt x="1981" y="309"/>
                  </a:lnTo>
                  <a:lnTo>
                    <a:pt x="1981" y="317"/>
                  </a:lnTo>
                  <a:lnTo>
                    <a:pt x="1981" y="321"/>
                  </a:lnTo>
                  <a:lnTo>
                    <a:pt x="1986" y="326"/>
                  </a:lnTo>
                  <a:lnTo>
                    <a:pt x="1990" y="334"/>
                  </a:lnTo>
                  <a:lnTo>
                    <a:pt x="2003" y="355"/>
                  </a:lnTo>
                  <a:lnTo>
                    <a:pt x="2007" y="359"/>
                  </a:lnTo>
                  <a:lnTo>
                    <a:pt x="2011" y="368"/>
                  </a:lnTo>
                  <a:lnTo>
                    <a:pt x="2015" y="372"/>
                  </a:lnTo>
                  <a:lnTo>
                    <a:pt x="2020" y="381"/>
                  </a:lnTo>
                  <a:lnTo>
                    <a:pt x="2028" y="389"/>
                  </a:lnTo>
                  <a:lnTo>
                    <a:pt x="2032" y="393"/>
                  </a:lnTo>
                  <a:lnTo>
                    <a:pt x="2036" y="398"/>
                  </a:lnTo>
                  <a:lnTo>
                    <a:pt x="2036" y="402"/>
                  </a:lnTo>
                  <a:lnTo>
                    <a:pt x="2045" y="414"/>
                  </a:lnTo>
                  <a:lnTo>
                    <a:pt x="2049" y="423"/>
                  </a:lnTo>
                  <a:lnTo>
                    <a:pt x="2053" y="427"/>
                  </a:lnTo>
                  <a:lnTo>
                    <a:pt x="2053" y="431"/>
                  </a:lnTo>
                  <a:lnTo>
                    <a:pt x="2062" y="453"/>
                  </a:lnTo>
                  <a:lnTo>
                    <a:pt x="2062" y="457"/>
                  </a:lnTo>
                  <a:lnTo>
                    <a:pt x="2066" y="461"/>
                  </a:lnTo>
                  <a:lnTo>
                    <a:pt x="2066" y="465"/>
                  </a:lnTo>
                  <a:lnTo>
                    <a:pt x="2070" y="465"/>
                  </a:lnTo>
                  <a:lnTo>
                    <a:pt x="2070" y="470"/>
                  </a:lnTo>
                  <a:lnTo>
                    <a:pt x="2066" y="474"/>
                  </a:lnTo>
                  <a:lnTo>
                    <a:pt x="2066" y="478"/>
                  </a:lnTo>
                  <a:lnTo>
                    <a:pt x="2062" y="482"/>
                  </a:lnTo>
                  <a:lnTo>
                    <a:pt x="2062" y="486"/>
                  </a:lnTo>
                  <a:lnTo>
                    <a:pt x="2058" y="491"/>
                  </a:lnTo>
                  <a:lnTo>
                    <a:pt x="2058" y="499"/>
                  </a:lnTo>
                  <a:lnTo>
                    <a:pt x="2058" y="508"/>
                  </a:lnTo>
                  <a:lnTo>
                    <a:pt x="2053" y="516"/>
                  </a:lnTo>
                  <a:lnTo>
                    <a:pt x="2053" y="529"/>
                  </a:lnTo>
                  <a:lnTo>
                    <a:pt x="2053" y="537"/>
                  </a:lnTo>
                  <a:lnTo>
                    <a:pt x="2053" y="542"/>
                  </a:lnTo>
                  <a:lnTo>
                    <a:pt x="2053" y="546"/>
                  </a:lnTo>
                  <a:lnTo>
                    <a:pt x="2053" y="550"/>
                  </a:lnTo>
                  <a:lnTo>
                    <a:pt x="2053" y="558"/>
                  </a:lnTo>
                  <a:lnTo>
                    <a:pt x="2053" y="567"/>
                  </a:lnTo>
                  <a:lnTo>
                    <a:pt x="2058" y="584"/>
                  </a:lnTo>
                  <a:lnTo>
                    <a:pt x="2058" y="592"/>
                  </a:lnTo>
                  <a:lnTo>
                    <a:pt x="2062" y="601"/>
                  </a:lnTo>
                  <a:lnTo>
                    <a:pt x="2066" y="613"/>
                  </a:lnTo>
                  <a:lnTo>
                    <a:pt x="2070" y="622"/>
                  </a:lnTo>
                  <a:lnTo>
                    <a:pt x="2075" y="626"/>
                  </a:lnTo>
                  <a:lnTo>
                    <a:pt x="2079" y="643"/>
                  </a:lnTo>
                  <a:lnTo>
                    <a:pt x="2083" y="647"/>
                  </a:lnTo>
                  <a:lnTo>
                    <a:pt x="2087" y="660"/>
                  </a:lnTo>
                  <a:lnTo>
                    <a:pt x="2092" y="669"/>
                  </a:lnTo>
                  <a:lnTo>
                    <a:pt x="2092" y="673"/>
                  </a:lnTo>
                  <a:lnTo>
                    <a:pt x="2100" y="685"/>
                  </a:lnTo>
                  <a:lnTo>
                    <a:pt x="2104" y="694"/>
                  </a:lnTo>
                  <a:lnTo>
                    <a:pt x="2108" y="698"/>
                  </a:lnTo>
                  <a:lnTo>
                    <a:pt x="2108" y="702"/>
                  </a:lnTo>
                  <a:lnTo>
                    <a:pt x="2108" y="707"/>
                  </a:lnTo>
                  <a:lnTo>
                    <a:pt x="2113" y="711"/>
                  </a:lnTo>
                  <a:lnTo>
                    <a:pt x="2113" y="719"/>
                  </a:lnTo>
                  <a:lnTo>
                    <a:pt x="2113" y="728"/>
                  </a:lnTo>
                  <a:lnTo>
                    <a:pt x="2117" y="732"/>
                  </a:lnTo>
                  <a:lnTo>
                    <a:pt x="2117" y="736"/>
                  </a:lnTo>
                  <a:lnTo>
                    <a:pt x="2113" y="745"/>
                  </a:lnTo>
                  <a:lnTo>
                    <a:pt x="2117" y="753"/>
                  </a:lnTo>
                  <a:lnTo>
                    <a:pt x="2117" y="757"/>
                  </a:lnTo>
                  <a:lnTo>
                    <a:pt x="2117" y="766"/>
                  </a:lnTo>
                  <a:lnTo>
                    <a:pt x="2121" y="774"/>
                  </a:lnTo>
                  <a:lnTo>
                    <a:pt x="2121" y="783"/>
                  </a:lnTo>
                  <a:lnTo>
                    <a:pt x="2125" y="787"/>
                  </a:lnTo>
                  <a:lnTo>
                    <a:pt x="2130" y="796"/>
                  </a:lnTo>
                  <a:lnTo>
                    <a:pt x="2134" y="800"/>
                  </a:lnTo>
                  <a:lnTo>
                    <a:pt x="2134" y="804"/>
                  </a:lnTo>
                  <a:lnTo>
                    <a:pt x="2142" y="812"/>
                  </a:lnTo>
                  <a:lnTo>
                    <a:pt x="2147" y="821"/>
                  </a:lnTo>
                  <a:lnTo>
                    <a:pt x="2151" y="825"/>
                  </a:lnTo>
                  <a:lnTo>
                    <a:pt x="2155" y="829"/>
                  </a:lnTo>
                  <a:lnTo>
                    <a:pt x="2159" y="834"/>
                  </a:lnTo>
                  <a:lnTo>
                    <a:pt x="2164" y="838"/>
                  </a:lnTo>
                  <a:lnTo>
                    <a:pt x="2172" y="838"/>
                  </a:lnTo>
                  <a:lnTo>
                    <a:pt x="2180" y="846"/>
                  </a:lnTo>
                  <a:lnTo>
                    <a:pt x="2185" y="846"/>
                  </a:lnTo>
                  <a:lnTo>
                    <a:pt x="2185" y="851"/>
                  </a:lnTo>
                  <a:lnTo>
                    <a:pt x="2185" y="859"/>
                  </a:lnTo>
                  <a:lnTo>
                    <a:pt x="2189" y="863"/>
                  </a:lnTo>
                  <a:lnTo>
                    <a:pt x="2189" y="868"/>
                  </a:lnTo>
                  <a:lnTo>
                    <a:pt x="2193" y="872"/>
                  </a:lnTo>
                  <a:lnTo>
                    <a:pt x="2197" y="872"/>
                  </a:lnTo>
                  <a:lnTo>
                    <a:pt x="2197" y="868"/>
                  </a:lnTo>
                  <a:lnTo>
                    <a:pt x="2202" y="868"/>
                  </a:lnTo>
                  <a:lnTo>
                    <a:pt x="2206" y="868"/>
                  </a:lnTo>
                  <a:lnTo>
                    <a:pt x="2210" y="868"/>
                  </a:lnTo>
                  <a:lnTo>
                    <a:pt x="2214" y="868"/>
                  </a:lnTo>
                  <a:lnTo>
                    <a:pt x="2214" y="872"/>
                  </a:lnTo>
                  <a:lnTo>
                    <a:pt x="2219" y="872"/>
                  </a:lnTo>
                  <a:lnTo>
                    <a:pt x="2223" y="876"/>
                  </a:lnTo>
                  <a:lnTo>
                    <a:pt x="2227" y="880"/>
                  </a:lnTo>
                  <a:lnTo>
                    <a:pt x="2235" y="884"/>
                  </a:lnTo>
                  <a:lnTo>
                    <a:pt x="2244" y="889"/>
                  </a:lnTo>
                  <a:lnTo>
                    <a:pt x="2257" y="897"/>
                  </a:lnTo>
                  <a:lnTo>
                    <a:pt x="2261" y="897"/>
                  </a:lnTo>
                  <a:lnTo>
                    <a:pt x="2265" y="901"/>
                  </a:lnTo>
                  <a:lnTo>
                    <a:pt x="2269" y="906"/>
                  </a:lnTo>
                  <a:lnTo>
                    <a:pt x="2274" y="910"/>
                  </a:lnTo>
                  <a:lnTo>
                    <a:pt x="2278" y="914"/>
                  </a:lnTo>
                  <a:lnTo>
                    <a:pt x="2286" y="923"/>
                  </a:lnTo>
                  <a:lnTo>
                    <a:pt x="2299" y="939"/>
                  </a:lnTo>
                  <a:lnTo>
                    <a:pt x="2307" y="948"/>
                  </a:lnTo>
                  <a:lnTo>
                    <a:pt x="2312" y="952"/>
                  </a:lnTo>
                  <a:lnTo>
                    <a:pt x="2320" y="961"/>
                  </a:lnTo>
                  <a:lnTo>
                    <a:pt x="2324" y="965"/>
                  </a:lnTo>
                  <a:lnTo>
                    <a:pt x="2329" y="969"/>
                  </a:lnTo>
                  <a:lnTo>
                    <a:pt x="2333" y="969"/>
                  </a:lnTo>
                  <a:lnTo>
                    <a:pt x="2337" y="973"/>
                  </a:lnTo>
                  <a:lnTo>
                    <a:pt x="2341" y="973"/>
                  </a:lnTo>
                  <a:lnTo>
                    <a:pt x="2346" y="978"/>
                  </a:lnTo>
                  <a:lnTo>
                    <a:pt x="2350" y="978"/>
                  </a:lnTo>
                  <a:lnTo>
                    <a:pt x="2354" y="978"/>
                  </a:lnTo>
                  <a:lnTo>
                    <a:pt x="2358" y="978"/>
                  </a:lnTo>
                  <a:lnTo>
                    <a:pt x="2362" y="978"/>
                  </a:lnTo>
                  <a:lnTo>
                    <a:pt x="2367" y="978"/>
                  </a:lnTo>
                  <a:lnTo>
                    <a:pt x="2371" y="978"/>
                  </a:lnTo>
                  <a:lnTo>
                    <a:pt x="2371" y="982"/>
                  </a:lnTo>
                  <a:lnTo>
                    <a:pt x="2375" y="986"/>
                  </a:lnTo>
                  <a:lnTo>
                    <a:pt x="2379" y="995"/>
                  </a:lnTo>
                  <a:lnTo>
                    <a:pt x="2388" y="1003"/>
                  </a:lnTo>
                  <a:lnTo>
                    <a:pt x="2388" y="1007"/>
                  </a:lnTo>
                  <a:lnTo>
                    <a:pt x="2401" y="1024"/>
                  </a:lnTo>
                  <a:lnTo>
                    <a:pt x="2413" y="1037"/>
                  </a:lnTo>
                  <a:lnTo>
                    <a:pt x="2418" y="1041"/>
                  </a:lnTo>
                  <a:lnTo>
                    <a:pt x="2422" y="1045"/>
                  </a:lnTo>
                  <a:lnTo>
                    <a:pt x="2426" y="1050"/>
                  </a:lnTo>
                  <a:lnTo>
                    <a:pt x="2443" y="1062"/>
                  </a:lnTo>
                  <a:lnTo>
                    <a:pt x="2464" y="1075"/>
                  </a:lnTo>
                  <a:lnTo>
                    <a:pt x="2468" y="1079"/>
                  </a:lnTo>
                  <a:lnTo>
                    <a:pt x="2477" y="1083"/>
                  </a:lnTo>
                  <a:lnTo>
                    <a:pt x="2481" y="1088"/>
                  </a:lnTo>
                  <a:lnTo>
                    <a:pt x="2485" y="1096"/>
                  </a:lnTo>
                  <a:lnTo>
                    <a:pt x="2489" y="1100"/>
                  </a:lnTo>
                  <a:lnTo>
                    <a:pt x="2489" y="1105"/>
                  </a:lnTo>
                  <a:lnTo>
                    <a:pt x="2489" y="1109"/>
                  </a:lnTo>
                  <a:lnTo>
                    <a:pt x="2489" y="1117"/>
                  </a:lnTo>
                  <a:lnTo>
                    <a:pt x="2494" y="1122"/>
                  </a:lnTo>
                  <a:lnTo>
                    <a:pt x="2489" y="1134"/>
                  </a:lnTo>
                  <a:lnTo>
                    <a:pt x="2489" y="1151"/>
                  </a:lnTo>
                  <a:lnTo>
                    <a:pt x="2485" y="1177"/>
                  </a:lnTo>
                  <a:lnTo>
                    <a:pt x="2485" y="1185"/>
                  </a:lnTo>
                  <a:lnTo>
                    <a:pt x="2451" y="1194"/>
                  </a:lnTo>
                  <a:lnTo>
                    <a:pt x="2430" y="1194"/>
                  </a:lnTo>
                  <a:lnTo>
                    <a:pt x="2413" y="1198"/>
                  </a:lnTo>
                  <a:lnTo>
                    <a:pt x="2405" y="1202"/>
                  </a:lnTo>
                  <a:lnTo>
                    <a:pt x="2396" y="1202"/>
                  </a:lnTo>
                  <a:lnTo>
                    <a:pt x="2392" y="1206"/>
                  </a:lnTo>
                  <a:lnTo>
                    <a:pt x="2388" y="1206"/>
                  </a:lnTo>
                  <a:lnTo>
                    <a:pt x="2384" y="1210"/>
                  </a:lnTo>
                  <a:lnTo>
                    <a:pt x="2384" y="1215"/>
                  </a:lnTo>
                  <a:lnTo>
                    <a:pt x="2384" y="1219"/>
                  </a:lnTo>
                  <a:lnTo>
                    <a:pt x="2388" y="1223"/>
                  </a:lnTo>
                  <a:lnTo>
                    <a:pt x="2396" y="1232"/>
                  </a:lnTo>
                  <a:lnTo>
                    <a:pt x="2401" y="1236"/>
                  </a:lnTo>
                  <a:lnTo>
                    <a:pt x="2405" y="1244"/>
                  </a:lnTo>
                  <a:lnTo>
                    <a:pt x="2409" y="1249"/>
                  </a:lnTo>
                  <a:lnTo>
                    <a:pt x="2409" y="1253"/>
                  </a:lnTo>
                  <a:lnTo>
                    <a:pt x="2413" y="1257"/>
                  </a:lnTo>
                  <a:lnTo>
                    <a:pt x="2413" y="1261"/>
                  </a:lnTo>
                  <a:lnTo>
                    <a:pt x="2422" y="1282"/>
                  </a:lnTo>
                  <a:lnTo>
                    <a:pt x="2426" y="1291"/>
                  </a:lnTo>
                  <a:lnTo>
                    <a:pt x="2430" y="1295"/>
                  </a:lnTo>
                  <a:lnTo>
                    <a:pt x="2434" y="1304"/>
                  </a:lnTo>
                  <a:lnTo>
                    <a:pt x="2434" y="1308"/>
                  </a:lnTo>
                  <a:lnTo>
                    <a:pt x="2434" y="1312"/>
                  </a:lnTo>
                  <a:lnTo>
                    <a:pt x="2434" y="1316"/>
                  </a:lnTo>
                  <a:lnTo>
                    <a:pt x="2434" y="1321"/>
                  </a:lnTo>
                  <a:lnTo>
                    <a:pt x="2434" y="1325"/>
                  </a:lnTo>
                  <a:lnTo>
                    <a:pt x="2430" y="1329"/>
                  </a:lnTo>
                  <a:lnTo>
                    <a:pt x="2430" y="1333"/>
                  </a:lnTo>
                  <a:lnTo>
                    <a:pt x="2426" y="1333"/>
                  </a:lnTo>
                  <a:lnTo>
                    <a:pt x="2422" y="1337"/>
                  </a:lnTo>
                  <a:lnTo>
                    <a:pt x="2413" y="1342"/>
                  </a:lnTo>
                  <a:lnTo>
                    <a:pt x="2409" y="1346"/>
                  </a:lnTo>
                  <a:lnTo>
                    <a:pt x="2396" y="1350"/>
                  </a:lnTo>
                  <a:lnTo>
                    <a:pt x="2379" y="1354"/>
                  </a:lnTo>
                  <a:lnTo>
                    <a:pt x="2295" y="1376"/>
                  </a:lnTo>
                  <a:lnTo>
                    <a:pt x="2235" y="1392"/>
                  </a:lnTo>
                  <a:lnTo>
                    <a:pt x="2206" y="1397"/>
                  </a:lnTo>
                  <a:lnTo>
                    <a:pt x="2197" y="1401"/>
                  </a:lnTo>
                  <a:lnTo>
                    <a:pt x="2189" y="1401"/>
                  </a:lnTo>
                  <a:lnTo>
                    <a:pt x="2180" y="1401"/>
                  </a:lnTo>
                  <a:lnTo>
                    <a:pt x="2176" y="1401"/>
                  </a:lnTo>
                  <a:lnTo>
                    <a:pt x="2164" y="1405"/>
                  </a:lnTo>
                  <a:lnTo>
                    <a:pt x="2134" y="1405"/>
                  </a:lnTo>
                  <a:lnTo>
                    <a:pt x="2121" y="1405"/>
                  </a:lnTo>
                  <a:lnTo>
                    <a:pt x="2096" y="1409"/>
                  </a:lnTo>
                  <a:lnTo>
                    <a:pt x="2087" y="1409"/>
                  </a:lnTo>
                  <a:lnTo>
                    <a:pt x="2079" y="1409"/>
                  </a:lnTo>
                  <a:lnTo>
                    <a:pt x="2075" y="1409"/>
                  </a:lnTo>
                  <a:lnTo>
                    <a:pt x="2066" y="1414"/>
                  </a:lnTo>
                  <a:lnTo>
                    <a:pt x="2062" y="1414"/>
                  </a:lnTo>
                  <a:lnTo>
                    <a:pt x="2058" y="1418"/>
                  </a:lnTo>
                  <a:lnTo>
                    <a:pt x="2053" y="1418"/>
                  </a:lnTo>
                  <a:lnTo>
                    <a:pt x="2049" y="1422"/>
                  </a:lnTo>
                  <a:lnTo>
                    <a:pt x="2049" y="1426"/>
                  </a:lnTo>
                  <a:lnTo>
                    <a:pt x="2045" y="1431"/>
                  </a:lnTo>
                  <a:lnTo>
                    <a:pt x="2045" y="1435"/>
                  </a:lnTo>
                  <a:lnTo>
                    <a:pt x="2041" y="1439"/>
                  </a:lnTo>
                  <a:lnTo>
                    <a:pt x="2032" y="1460"/>
                  </a:lnTo>
                  <a:lnTo>
                    <a:pt x="2028" y="1464"/>
                  </a:lnTo>
                  <a:lnTo>
                    <a:pt x="2024" y="1473"/>
                  </a:lnTo>
                  <a:lnTo>
                    <a:pt x="2020" y="1477"/>
                  </a:lnTo>
                  <a:lnTo>
                    <a:pt x="2020" y="1486"/>
                  </a:lnTo>
                  <a:lnTo>
                    <a:pt x="2020" y="1490"/>
                  </a:lnTo>
                  <a:lnTo>
                    <a:pt x="2020" y="1498"/>
                  </a:lnTo>
                  <a:lnTo>
                    <a:pt x="2020" y="1503"/>
                  </a:lnTo>
                  <a:lnTo>
                    <a:pt x="2020" y="1511"/>
                  </a:lnTo>
                  <a:lnTo>
                    <a:pt x="2020" y="1515"/>
                  </a:lnTo>
                  <a:lnTo>
                    <a:pt x="2020" y="1528"/>
                  </a:lnTo>
                  <a:lnTo>
                    <a:pt x="2015" y="1545"/>
                  </a:lnTo>
                  <a:lnTo>
                    <a:pt x="2015" y="1553"/>
                  </a:lnTo>
                  <a:lnTo>
                    <a:pt x="2011" y="1562"/>
                  </a:lnTo>
                  <a:lnTo>
                    <a:pt x="2011" y="1570"/>
                  </a:lnTo>
                  <a:lnTo>
                    <a:pt x="2007" y="1579"/>
                  </a:lnTo>
                  <a:lnTo>
                    <a:pt x="2003" y="1587"/>
                  </a:lnTo>
                  <a:lnTo>
                    <a:pt x="2003" y="1591"/>
                  </a:lnTo>
                  <a:lnTo>
                    <a:pt x="1998" y="1600"/>
                  </a:lnTo>
                  <a:lnTo>
                    <a:pt x="1994" y="1613"/>
                  </a:lnTo>
                  <a:lnTo>
                    <a:pt x="1990" y="1625"/>
                  </a:lnTo>
                  <a:lnTo>
                    <a:pt x="1986" y="1625"/>
                  </a:lnTo>
                  <a:lnTo>
                    <a:pt x="1981" y="1625"/>
                  </a:lnTo>
                  <a:lnTo>
                    <a:pt x="1977" y="1617"/>
                  </a:lnTo>
                  <a:lnTo>
                    <a:pt x="1973" y="1617"/>
                  </a:lnTo>
                  <a:lnTo>
                    <a:pt x="1969" y="1617"/>
                  </a:lnTo>
                  <a:lnTo>
                    <a:pt x="1965" y="1621"/>
                  </a:lnTo>
                  <a:lnTo>
                    <a:pt x="1965" y="1625"/>
                  </a:lnTo>
                  <a:lnTo>
                    <a:pt x="1960" y="1634"/>
                  </a:lnTo>
                  <a:lnTo>
                    <a:pt x="1960" y="1638"/>
                  </a:lnTo>
                  <a:lnTo>
                    <a:pt x="1960" y="1647"/>
                  </a:lnTo>
                  <a:lnTo>
                    <a:pt x="1960" y="1655"/>
                  </a:lnTo>
                  <a:lnTo>
                    <a:pt x="1956" y="1659"/>
                  </a:lnTo>
                  <a:lnTo>
                    <a:pt x="1960" y="1659"/>
                  </a:lnTo>
                  <a:lnTo>
                    <a:pt x="1965" y="1659"/>
                  </a:lnTo>
                  <a:lnTo>
                    <a:pt x="1969" y="1659"/>
                  </a:lnTo>
                  <a:lnTo>
                    <a:pt x="1973" y="1659"/>
                  </a:lnTo>
                  <a:lnTo>
                    <a:pt x="1977" y="1659"/>
                  </a:lnTo>
                  <a:lnTo>
                    <a:pt x="1990" y="1659"/>
                  </a:lnTo>
                  <a:lnTo>
                    <a:pt x="1994" y="1659"/>
                  </a:lnTo>
                  <a:lnTo>
                    <a:pt x="1998" y="1659"/>
                  </a:lnTo>
                  <a:lnTo>
                    <a:pt x="1998" y="1663"/>
                  </a:lnTo>
                  <a:lnTo>
                    <a:pt x="2003" y="1672"/>
                  </a:lnTo>
                  <a:lnTo>
                    <a:pt x="2003" y="1676"/>
                  </a:lnTo>
                  <a:lnTo>
                    <a:pt x="2003" y="1680"/>
                  </a:lnTo>
                  <a:lnTo>
                    <a:pt x="2011" y="1689"/>
                  </a:lnTo>
                  <a:lnTo>
                    <a:pt x="2015" y="1697"/>
                  </a:lnTo>
                  <a:lnTo>
                    <a:pt x="2015" y="1702"/>
                  </a:lnTo>
                  <a:lnTo>
                    <a:pt x="2020" y="1702"/>
                  </a:lnTo>
                  <a:lnTo>
                    <a:pt x="2020" y="1706"/>
                  </a:lnTo>
                  <a:lnTo>
                    <a:pt x="2020" y="1710"/>
                  </a:lnTo>
                  <a:lnTo>
                    <a:pt x="2020" y="1714"/>
                  </a:lnTo>
                  <a:lnTo>
                    <a:pt x="2020" y="1718"/>
                  </a:lnTo>
                  <a:lnTo>
                    <a:pt x="2015" y="1718"/>
                  </a:lnTo>
                  <a:lnTo>
                    <a:pt x="2007" y="1723"/>
                  </a:lnTo>
                  <a:lnTo>
                    <a:pt x="2003" y="1723"/>
                  </a:lnTo>
                  <a:lnTo>
                    <a:pt x="1998" y="1723"/>
                  </a:lnTo>
                  <a:lnTo>
                    <a:pt x="1994" y="1723"/>
                  </a:lnTo>
                  <a:lnTo>
                    <a:pt x="1986" y="1718"/>
                  </a:lnTo>
                  <a:lnTo>
                    <a:pt x="1973" y="1718"/>
                  </a:lnTo>
                  <a:lnTo>
                    <a:pt x="1969" y="1718"/>
                  </a:lnTo>
                  <a:lnTo>
                    <a:pt x="1960" y="1718"/>
                  </a:lnTo>
                  <a:lnTo>
                    <a:pt x="1956" y="1718"/>
                  </a:lnTo>
                  <a:lnTo>
                    <a:pt x="1952" y="1718"/>
                  </a:lnTo>
                  <a:lnTo>
                    <a:pt x="1943" y="1718"/>
                  </a:lnTo>
                  <a:lnTo>
                    <a:pt x="1909" y="1723"/>
                  </a:lnTo>
                  <a:lnTo>
                    <a:pt x="1897" y="1723"/>
                  </a:lnTo>
                  <a:lnTo>
                    <a:pt x="1880" y="1727"/>
                  </a:lnTo>
                  <a:lnTo>
                    <a:pt x="1867" y="1727"/>
                  </a:lnTo>
                  <a:lnTo>
                    <a:pt x="1863" y="1727"/>
                  </a:lnTo>
                  <a:lnTo>
                    <a:pt x="1854" y="1723"/>
                  </a:lnTo>
                  <a:lnTo>
                    <a:pt x="1850" y="1723"/>
                  </a:lnTo>
                  <a:lnTo>
                    <a:pt x="1846" y="1723"/>
                  </a:lnTo>
                  <a:lnTo>
                    <a:pt x="1842" y="1718"/>
                  </a:lnTo>
                  <a:lnTo>
                    <a:pt x="1842" y="1714"/>
                  </a:lnTo>
                  <a:lnTo>
                    <a:pt x="1838" y="1710"/>
                  </a:lnTo>
                  <a:lnTo>
                    <a:pt x="1829" y="1693"/>
                  </a:lnTo>
                  <a:lnTo>
                    <a:pt x="1821" y="1685"/>
                  </a:lnTo>
                  <a:lnTo>
                    <a:pt x="1821" y="1680"/>
                  </a:lnTo>
                  <a:lnTo>
                    <a:pt x="1816" y="1680"/>
                  </a:lnTo>
                  <a:lnTo>
                    <a:pt x="1812" y="1676"/>
                  </a:lnTo>
                  <a:lnTo>
                    <a:pt x="1812" y="1672"/>
                  </a:lnTo>
                  <a:lnTo>
                    <a:pt x="1808" y="1672"/>
                  </a:lnTo>
                  <a:lnTo>
                    <a:pt x="1804" y="1672"/>
                  </a:lnTo>
                  <a:lnTo>
                    <a:pt x="1799" y="1668"/>
                  </a:lnTo>
                  <a:lnTo>
                    <a:pt x="1791" y="1668"/>
                  </a:lnTo>
                  <a:lnTo>
                    <a:pt x="1778" y="1663"/>
                  </a:lnTo>
                  <a:lnTo>
                    <a:pt x="1757" y="1659"/>
                  </a:lnTo>
                  <a:lnTo>
                    <a:pt x="1749" y="1659"/>
                  </a:lnTo>
                  <a:lnTo>
                    <a:pt x="1744" y="1659"/>
                  </a:lnTo>
                  <a:lnTo>
                    <a:pt x="1740" y="1655"/>
                  </a:lnTo>
                  <a:lnTo>
                    <a:pt x="1736" y="1655"/>
                  </a:lnTo>
                  <a:lnTo>
                    <a:pt x="1732" y="1651"/>
                  </a:lnTo>
                  <a:lnTo>
                    <a:pt x="1727" y="1651"/>
                  </a:lnTo>
                  <a:lnTo>
                    <a:pt x="1727" y="1647"/>
                  </a:lnTo>
                  <a:lnTo>
                    <a:pt x="1723" y="1638"/>
                  </a:lnTo>
                  <a:lnTo>
                    <a:pt x="1719" y="1634"/>
                  </a:lnTo>
                  <a:lnTo>
                    <a:pt x="1715" y="1630"/>
                  </a:lnTo>
                  <a:lnTo>
                    <a:pt x="1711" y="1630"/>
                  </a:lnTo>
                  <a:lnTo>
                    <a:pt x="1706" y="1625"/>
                  </a:lnTo>
                  <a:lnTo>
                    <a:pt x="1698" y="1625"/>
                  </a:lnTo>
                  <a:lnTo>
                    <a:pt x="1694" y="1625"/>
                  </a:lnTo>
                  <a:lnTo>
                    <a:pt x="1689" y="1625"/>
                  </a:lnTo>
                  <a:lnTo>
                    <a:pt x="1685" y="1630"/>
                  </a:lnTo>
                  <a:lnTo>
                    <a:pt x="1677" y="1630"/>
                  </a:lnTo>
                  <a:lnTo>
                    <a:pt x="1672" y="1634"/>
                  </a:lnTo>
                  <a:lnTo>
                    <a:pt x="1668" y="1638"/>
                  </a:lnTo>
                  <a:lnTo>
                    <a:pt x="1668" y="1642"/>
                  </a:lnTo>
                  <a:lnTo>
                    <a:pt x="1664" y="1647"/>
                  </a:lnTo>
                  <a:lnTo>
                    <a:pt x="1660" y="1651"/>
                  </a:lnTo>
                  <a:lnTo>
                    <a:pt x="1647" y="1663"/>
                  </a:lnTo>
                  <a:lnTo>
                    <a:pt x="1643" y="1668"/>
                  </a:lnTo>
                  <a:lnTo>
                    <a:pt x="1639" y="1672"/>
                  </a:lnTo>
                  <a:lnTo>
                    <a:pt x="1634" y="1676"/>
                  </a:lnTo>
                  <a:lnTo>
                    <a:pt x="1630" y="1676"/>
                  </a:lnTo>
                  <a:lnTo>
                    <a:pt x="1626" y="1676"/>
                  </a:lnTo>
                  <a:lnTo>
                    <a:pt x="1622" y="1676"/>
                  </a:lnTo>
                  <a:lnTo>
                    <a:pt x="1609" y="1676"/>
                  </a:lnTo>
                  <a:lnTo>
                    <a:pt x="1605" y="1676"/>
                  </a:lnTo>
                  <a:lnTo>
                    <a:pt x="1600" y="1676"/>
                  </a:lnTo>
                  <a:lnTo>
                    <a:pt x="1596" y="1676"/>
                  </a:lnTo>
                  <a:lnTo>
                    <a:pt x="1592" y="1676"/>
                  </a:lnTo>
                  <a:lnTo>
                    <a:pt x="1588" y="1680"/>
                  </a:lnTo>
                  <a:lnTo>
                    <a:pt x="1584" y="1680"/>
                  </a:lnTo>
                  <a:lnTo>
                    <a:pt x="1584" y="1685"/>
                  </a:lnTo>
                  <a:lnTo>
                    <a:pt x="1579" y="1689"/>
                  </a:lnTo>
                  <a:lnTo>
                    <a:pt x="1575" y="1693"/>
                  </a:lnTo>
                  <a:lnTo>
                    <a:pt x="1575" y="1697"/>
                  </a:lnTo>
                  <a:lnTo>
                    <a:pt x="1575" y="1702"/>
                  </a:lnTo>
                  <a:lnTo>
                    <a:pt x="1575" y="1706"/>
                  </a:lnTo>
                  <a:lnTo>
                    <a:pt x="1575" y="1710"/>
                  </a:lnTo>
                  <a:lnTo>
                    <a:pt x="1579" y="1714"/>
                  </a:lnTo>
                  <a:lnTo>
                    <a:pt x="1584" y="1723"/>
                  </a:lnTo>
                  <a:lnTo>
                    <a:pt x="1596" y="1740"/>
                  </a:lnTo>
                  <a:lnTo>
                    <a:pt x="1600" y="1748"/>
                  </a:lnTo>
                  <a:lnTo>
                    <a:pt x="1600" y="1752"/>
                  </a:lnTo>
                  <a:lnTo>
                    <a:pt x="1605" y="1757"/>
                  </a:lnTo>
                  <a:lnTo>
                    <a:pt x="1605" y="1761"/>
                  </a:lnTo>
                  <a:lnTo>
                    <a:pt x="1605" y="1765"/>
                  </a:lnTo>
                  <a:lnTo>
                    <a:pt x="1605" y="1769"/>
                  </a:lnTo>
                  <a:lnTo>
                    <a:pt x="1605" y="1774"/>
                  </a:lnTo>
                  <a:lnTo>
                    <a:pt x="1600" y="1782"/>
                  </a:lnTo>
                  <a:lnTo>
                    <a:pt x="1596" y="1786"/>
                  </a:lnTo>
                  <a:lnTo>
                    <a:pt x="1592" y="1795"/>
                  </a:lnTo>
                  <a:lnTo>
                    <a:pt x="1588" y="1799"/>
                  </a:lnTo>
                  <a:lnTo>
                    <a:pt x="1579" y="1807"/>
                  </a:lnTo>
                  <a:lnTo>
                    <a:pt x="1575" y="1812"/>
                  </a:lnTo>
                  <a:lnTo>
                    <a:pt x="1571" y="1820"/>
                  </a:lnTo>
                  <a:lnTo>
                    <a:pt x="1558" y="1833"/>
                  </a:lnTo>
                  <a:lnTo>
                    <a:pt x="1545" y="1841"/>
                  </a:lnTo>
                  <a:lnTo>
                    <a:pt x="1533" y="1854"/>
                  </a:lnTo>
                  <a:lnTo>
                    <a:pt x="1528" y="1858"/>
                  </a:lnTo>
                  <a:lnTo>
                    <a:pt x="1524" y="1862"/>
                  </a:lnTo>
                  <a:lnTo>
                    <a:pt x="1520" y="1867"/>
                  </a:lnTo>
                  <a:lnTo>
                    <a:pt x="1512" y="1871"/>
                  </a:lnTo>
                  <a:lnTo>
                    <a:pt x="1507" y="1871"/>
                  </a:lnTo>
                  <a:lnTo>
                    <a:pt x="1503" y="1875"/>
                  </a:lnTo>
                  <a:lnTo>
                    <a:pt x="1499" y="1879"/>
                  </a:lnTo>
                  <a:lnTo>
                    <a:pt x="1486" y="1896"/>
                  </a:lnTo>
                  <a:lnTo>
                    <a:pt x="1482" y="1901"/>
                  </a:lnTo>
                  <a:lnTo>
                    <a:pt x="1473" y="1909"/>
                  </a:lnTo>
                  <a:lnTo>
                    <a:pt x="1469" y="1913"/>
                  </a:lnTo>
                  <a:lnTo>
                    <a:pt x="1465" y="1922"/>
                  </a:lnTo>
                  <a:lnTo>
                    <a:pt x="1465" y="1926"/>
                  </a:lnTo>
                  <a:lnTo>
                    <a:pt x="1452" y="1943"/>
                  </a:lnTo>
                  <a:lnTo>
                    <a:pt x="1448" y="1951"/>
                  </a:lnTo>
                  <a:lnTo>
                    <a:pt x="1444" y="1956"/>
                  </a:lnTo>
                  <a:lnTo>
                    <a:pt x="1440" y="1960"/>
                  </a:lnTo>
                  <a:lnTo>
                    <a:pt x="1435" y="1960"/>
                  </a:lnTo>
                  <a:lnTo>
                    <a:pt x="1431" y="1964"/>
                  </a:lnTo>
                  <a:lnTo>
                    <a:pt x="1427" y="1964"/>
                  </a:lnTo>
                  <a:lnTo>
                    <a:pt x="1423" y="1964"/>
                  </a:lnTo>
                  <a:lnTo>
                    <a:pt x="1418" y="1960"/>
                  </a:lnTo>
                  <a:lnTo>
                    <a:pt x="1414" y="1960"/>
                  </a:lnTo>
                  <a:lnTo>
                    <a:pt x="1406" y="1956"/>
                  </a:lnTo>
                  <a:lnTo>
                    <a:pt x="1406" y="1951"/>
                  </a:lnTo>
                  <a:lnTo>
                    <a:pt x="1401" y="1951"/>
                  </a:lnTo>
                  <a:lnTo>
                    <a:pt x="1397" y="1951"/>
                  </a:lnTo>
                  <a:lnTo>
                    <a:pt x="1389" y="1947"/>
                  </a:lnTo>
                  <a:lnTo>
                    <a:pt x="1385" y="1947"/>
                  </a:lnTo>
                  <a:lnTo>
                    <a:pt x="1376" y="1947"/>
                  </a:lnTo>
                  <a:lnTo>
                    <a:pt x="1368" y="1947"/>
                  </a:lnTo>
                  <a:lnTo>
                    <a:pt x="1355" y="1947"/>
                  </a:lnTo>
                  <a:lnTo>
                    <a:pt x="1338" y="1947"/>
                  </a:lnTo>
                  <a:lnTo>
                    <a:pt x="1321" y="1951"/>
                  </a:lnTo>
                  <a:lnTo>
                    <a:pt x="1313" y="1951"/>
                  </a:lnTo>
                  <a:lnTo>
                    <a:pt x="1304" y="1951"/>
                  </a:lnTo>
                  <a:lnTo>
                    <a:pt x="1296" y="1956"/>
                  </a:lnTo>
                  <a:lnTo>
                    <a:pt x="1291" y="1956"/>
                  </a:lnTo>
                  <a:lnTo>
                    <a:pt x="1287" y="1956"/>
                  </a:lnTo>
                  <a:lnTo>
                    <a:pt x="1283" y="1960"/>
                  </a:lnTo>
                  <a:lnTo>
                    <a:pt x="1279" y="1960"/>
                  </a:lnTo>
                  <a:lnTo>
                    <a:pt x="1279" y="1964"/>
                  </a:lnTo>
                  <a:lnTo>
                    <a:pt x="1274" y="1964"/>
                  </a:lnTo>
                  <a:lnTo>
                    <a:pt x="1270" y="1973"/>
                  </a:lnTo>
                  <a:lnTo>
                    <a:pt x="1262" y="1985"/>
                  </a:lnTo>
                  <a:lnTo>
                    <a:pt x="1258" y="1989"/>
                  </a:lnTo>
                  <a:lnTo>
                    <a:pt x="1258" y="1994"/>
                  </a:lnTo>
                  <a:lnTo>
                    <a:pt x="1258" y="1998"/>
                  </a:lnTo>
                  <a:lnTo>
                    <a:pt x="1258" y="2002"/>
                  </a:lnTo>
                  <a:lnTo>
                    <a:pt x="1258" y="2011"/>
                  </a:lnTo>
                  <a:lnTo>
                    <a:pt x="1258" y="2015"/>
                  </a:lnTo>
                  <a:lnTo>
                    <a:pt x="1258" y="2019"/>
                  </a:lnTo>
                  <a:lnTo>
                    <a:pt x="1258" y="2023"/>
                  </a:lnTo>
                  <a:lnTo>
                    <a:pt x="1253" y="2028"/>
                  </a:lnTo>
                  <a:lnTo>
                    <a:pt x="1253" y="2036"/>
                  </a:lnTo>
                  <a:lnTo>
                    <a:pt x="1253" y="2040"/>
                  </a:lnTo>
                  <a:lnTo>
                    <a:pt x="1249" y="2044"/>
                  </a:lnTo>
                  <a:lnTo>
                    <a:pt x="1249" y="2049"/>
                  </a:lnTo>
                  <a:lnTo>
                    <a:pt x="1245" y="2053"/>
                  </a:lnTo>
                  <a:lnTo>
                    <a:pt x="1241" y="2057"/>
                  </a:lnTo>
                  <a:lnTo>
                    <a:pt x="1232" y="2061"/>
                  </a:lnTo>
                  <a:lnTo>
                    <a:pt x="1219" y="2066"/>
                  </a:lnTo>
                  <a:lnTo>
                    <a:pt x="1211" y="2070"/>
                  </a:lnTo>
                  <a:lnTo>
                    <a:pt x="1203" y="2074"/>
                  </a:lnTo>
                  <a:lnTo>
                    <a:pt x="1198" y="2078"/>
                  </a:lnTo>
                  <a:lnTo>
                    <a:pt x="1194" y="2083"/>
                  </a:lnTo>
                  <a:lnTo>
                    <a:pt x="1186" y="2087"/>
                  </a:lnTo>
                  <a:lnTo>
                    <a:pt x="1181" y="2091"/>
                  </a:lnTo>
                  <a:lnTo>
                    <a:pt x="1181" y="2095"/>
                  </a:lnTo>
                  <a:lnTo>
                    <a:pt x="1181" y="2100"/>
                  </a:lnTo>
                  <a:lnTo>
                    <a:pt x="1177" y="2104"/>
                  </a:lnTo>
                  <a:lnTo>
                    <a:pt x="1177" y="2112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3"/>
                  </a:lnTo>
                  <a:lnTo>
                    <a:pt x="1173" y="2142"/>
                  </a:lnTo>
                  <a:lnTo>
                    <a:pt x="1173" y="2159"/>
                  </a:lnTo>
                  <a:lnTo>
                    <a:pt x="1173" y="2167"/>
                  </a:lnTo>
                  <a:lnTo>
                    <a:pt x="1173" y="2180"/>
                  </a:lnTo>
                  <a:lnTo>
                    <a:pt x="1173" y="2188"/>
                  </a:lnTo>
                  <a:lnTo>
                    <a:pt x="1173" y="2193"/>
                  </a:lnTo>
                  <a:lnTo>
                    <a:pt x="1169" y="2201"/>
                  </a:lnTo>
                  <a:lnTo>
                    <a:pt x="1164" y="2205"/>
                  </a:lnTo>
                  <a:lnTo>
                    <a:pt x="1160" y="2210"/>
                  </a:lnTo>
                  <a:lnTo>
                    <a:pt x="1156" y="2210"/>
                  </a:lnTo>
                  <a:lnTo>
                    <a:pt x="1152" y="2214"/>
                  </a:lnTo>
                  <a:lnTo>
                    <a:pt x="1147" y="2214"/>
                  </a:lnTo>
                  <a:lnTo>
                    <a:pt x="1139" y="2214"/>
                  </a:lnTo>
                  <a:lnTo>
                    <a:pt x="1105" y="2214"/>
                  </a:lnTo>
                  <a:lnTo>
                    <a:pt x="1097" y="2218"/>
                  </a:lnTo>
                  <a:lnTo>
                    <a:pt x="1088" y="2218"/>
                  </a:lnTo>
                  <a:lnTo>
                    <a:pt x="1080" y="2218"/>
                  </a:lnTo>
                  <a:lnTo>
                    <a:pt x="1076" y="2222"/>
                  </a:lnTo>
                  <a:lnTo>
                    <a:pt x="1071" y="2222"/>
                  </a:lnTo>
                  <a:lnTo>
                    <a:pt x="1071" y="2227"/>
                  </a:lnTo>
                  <a:lnTo>
                    <a:pt x="1067" y="2218"/>
                  </a:lnTo>
                  <a:lnTo>
                    <a:pt x="1059" y="2214"/>
                  </a:lnTo>
                  <a:lnTo>
                    <a:pt x="1054" y="2210"/>
                  </a:lnTo>
                  <a:lnTo>
                    <a:pt x="1042" y="2193"/>
                  </a:lnTo>
                  <a:lnTo>
                    <a:pt x="1033" y="2188"/>
                  </a:lnTo>
                  <a:lnTo>
                    <a:pt x="1029" y="2184"/>
                  </a:lnTo>
                  <a:lnTo>
                    <a:pt x="1025" y="2176"/>
                  </a:lnTo>
                  <a:lnTo>
                    <a:pt x="1012" y="2163"/>
                  </a:lnTo>
                  <a:lnTo>
                    <a:pt x="995" y="2146"/>
                  </a:lnTo>
                  <a:lnTo>
                    <a:pt x="982" y="2133"/>
                  </a:lnTo>
                  <a:lnTo>
                    <a:pt x="970" y="2116"/>
                  </a:lnTo>
                  <a:lnTo>
                    <a:pt x="957" y="2104"/>
                  </a:lnTo>
                  <a:lnTo>
                    <a:pt x="953" y="2100"/>
                  </a:lnTo>
                  <a:lnTo>
                    <a:pt x="940" y="2087"/>
                  </a:lnTo>
                  <a:lnTo>
                    <a:pt x="932" y="2083"/>
                  </a:lnTo>
                  <a:lnTo>
                    <a:pt x="927" y="2078"/>
                  </a:lnTo>
                  <a:lnTo>
                    <a:pt x="923" y="2078"/>
                  </a:lnTo>
                  <a:lnTo>
                    <a:pt x="919" y="2074"/>
                  </a:lnTo>
                  <a:lnTo>
                    <a:pt x="910" y="2074"/>
                  </a:lnTo>
                  <a:lnTo>
                    <a:pt x="910" y="2070"/>
                  </a:lnTo>
                  <a:lnTo>
                    <a:pt x="906" y="2070"/>
                  </a:lnTo>
                  <a:lnTo>
                    <a:pt x="902" y="2070"/>
                  </a:lnTo>
                  <a:lnTo>
                    <a:pt x="893" y="2066"/>
                  </a:lnTo>
                  <a:lnTo>
                    <a:pt x="889" y="2066"/>
                  </a:lnTo>
                  <a:lnTo>
                    <a:pt x="868" y="2061"/>
                  </a:lnTo>
                  <a:lnTo>
                    <a:pt x="864" y="2061"/>
                  </a:lnTo>
                  <a:lnTo>
                    <a:pt x="860" y="2061"/>
                  </a:lnTo>
                  <a:lnTo>
                    <a:pt x="851" y="2061"/>
                  </a:lnTo>
                  <a:lnTo>
                    <a:pt x="847" y="2061"/>
                  </a:lnTo>
                  <a:lnTo>
                    <a:pt x="830" y="2061"/>
                  </a:lnTo>
                  <a:lnTo>
                    <a:pt x="826" y="2061"/>
                  </a:lnTo>
                  <a:lnTo>
                    <a:pt x="817" y="2061"/>
                  </a:lnTo>
                  <a:lnTo>
                    <a:pt x="813" y="2061"/>
                  </a:lnTo>
                  <a:lnTo>
                    <a:pt x="805" y="2057"/>
                  </a:lnTo>
                  <a:lnTo>
                    <a:pt x="800" y="2057"/>
                  </a:lnTo>
                  <a:lnTo>
                    <a:pt x="796" y="2053"/>
                  </a:lnTo>
                  <a:lnTo>
                    <a:pt x="788" y="2049"/>
                  </a:lnTo>
                  <a:lnTo>
                    <a:pt x="783" y="2044"/>
                  </a:lnTo>
                  <a:lnTo>
                    <a:pt x="775" y="2040"/>
                  </a:lnTo>
                  <a:lnTo>
                    <a:pt x="771" y="2036"/>
                  </a:lnTo>
                  <a:lnTo>
                    <a:pt x="771" y="2032"/>
                  </a:lnTo>
                  <a:lnTo>
                    <a:pt x="766" y="2032"/>
                  </a:lnTo>
                  <a:lnTo>
                    <a:pt x="766" y="2028"/>
                  </a:lnTo>
                  <a:lnTo>
                    <a:pt x="771" y="2028"/>
                  </a:lnTo>
                  <a:lnTo>
                    <a:pt x="783" y="2028"/>
                  </a:lnTo>
                  <a:lnTo>
                    <a:pt x="809" y="2028"/>
                  </a:lnTo>
                  <a:lnTo>
                    <a:pt x="822" y="2028"/>
                  </a:lnTo>
                  <a:lnTo>
                    <a:pt x="838" y="2028"/>
                  </a:lnTo>
                  <a:lnTo>
                    <a:pt x="851" y="2028"/>
                  </a:lnTo>
                  <a:lnTo>
                    <a:pt x="868" y="2032"/>
                  </a:lnTo>
                  <a:lnTo>
                    <a:pt x="872" y="2032"/>
                  </a:lnTo>
                  <a:lnTo>
                    <a:pt x="881" y="2032"/>
                  </a:lnTo>
                  <a:lnTo>
                    <a:pt x="885" y="2032"/>
                  </a:lnTo>
                  <a:lnTo>
                    <a:pt x="889" y="2032"/>
                  </a:lnTo>
                  <a:lnTo>
                    <a:pt x="893" y="2028"/>
                  </a:lnTo>
                  <a:lnTo>
                    <a:pt x="898" y="2028"/>
                  </a:lnTo>
                  <a:lnTo>
                    <a:pt x="902" y="2028"/>
                  </a:lnTo>
                  <a:lnTo>
                    <a:pt x="906" y="2023"/>
                  </a:lnTo>
                  <a:lnTo>
                    <a:pt x="910" y="2019"/>
                  </a:lnTo>
                  <a:lnTo>
                    <a:pt x="915" y="2015"/>
                  </a:lnTo>
                  <a:lnTo>
                    <a:pt x="915" y="2011"/>
                  </a:lnTo>
                  <a:lnTo>
                    <a:pt x="919" y="2006"/>
                  </a:lnTo>
                  <a:lnTo>
                    <a:pt x="919" y="2002"/>
                  </a:lnTo>
                  <a:lnTo>
                    <a:pt x="919" y="1998"/>
                  </a:lnTo>
                  <a:lnTo>
                    <a:pt x="919" y="1994"/>
                  </a:lnTo>
                  <a:lnTo>
                    <a:pt x="919" y="1989"/>
                  </a:lnTo>
                  <a:lnTo>
                    <a:pt x="915" y="1985"/>
                  </a:lnTo>
                  <a:lnTo>
                    <a:pt x="915" y="1977"/>
                  </a:lnTo>
                  <a:lnTo>
                    <a:pt x="910" y="1973"/>
                  </a:lnTo>
                  <a:lnTo>
                    <a:pt x="910" y="1968"/>
                  </a:lnTo>
                  <a:lnTo>
                    <a:pt x="906" y="1964"/>
                  </a:lnTo>
                  <a:lnTo>
                    <a:pt x="902" y="1956"/>
                  </a:lnTo>
                  <a:lnTo>
                    <a:pt x="898" y="1951"/>
                  </a:lnTo>
                  <a:lnTo>
                    <a:pt x="877" y="1926"/>
                  </a:lnTo>
                  <a:lnTo>
                    <a:pt x="872" y="1917"/>
                  </a:lnTo>
                  <a:lnTo>
                    <a:pt x="868" y="1913"/>
                  </a:lnTo>
                  <a:lnTo>
                    <a:pt x="864" y="1905"/>
                  </a:lnTo>
                  <a:lnTo>
                    <a:pt x="864" y="1896"/>
                  </a:lnTo>
                  <a:lnTo>
                    <a:pt x="860" y="1888"/>
                  </a:lnTo>
                  <a:lnTo>
                    <a:pt x="855" y="1884"/>
                  </a:lnTo>
                  <a:lnTo>
                    <a:pt x="855" y="1875"/>
                  </a:lnTo>
                  <a:lnTo>
                    <a:pt x="851" y="1867"/>
                  </a:lnTo>
                  <a:lnTo>
                    <a:pt x="851" y="1854"/>
                  </a:lnTo>
                  <a:lnTo>
                    <a:pt x="851" y="1846"/>
                  </a:lnTo>
                  <a:lnTo>
                    <a:pt x="851" y="1841"/>
                  </a:lnTo>
                  <a:lnTo>
                    <a:pt x="851" y="1837"/>
                  </a:lnTo>
                  <a:lnTo>
                    <a:pt x="851" y="1833"/>
                  </a:lnTo>
                  <a:lnTo>
                    <a:pt x="851" y="1824"/>
                  </a:lnTo>
                  <a:lnTo>
                    <a:pt x="851" y="1820"/>
                  </a:lnTo>
                  <a:lnTo>
                    <a:pt x="851" y="1816"/>
                  </a:lnTo>
                  <a:lnTo>
                    <a:pt x="855" y="1807"/>
                  </a:lnTo>
                  <a:lnTo>
                    <a:pt x="855" y="1803"/>
                  </a:lnTo>
                  <a:lnTo>
                    <a:pt x="860" y="1799"/>
                  </a:lnTo>
                  <a:lnTo>
                    <a:pt x="864" y="1795"/>
                  </a:lnTo>
                  <a:lnTo>
                    <a:pt x="868" y="1790"/>
                  </a:lnTo>
                  <a:lnTo>
                    <a:pt x="868" y="1786"/>
                  </a:lnTo>
                  <a:lnTo>
                    <a:pt x="872" y="1782"/>
                  </a:lnTo>
                  <a:lnTo>
                    <a:pt x="877" y="1782"/>
                  </a:lnTo>
                  <a:lnTo>
                    <a:pt x="881" y="1778"/>
                  </a:lnTo>
                  <a:lnTo>
                    <a:pt x="885" y="1778"/>
                  </a:lnTo>
                  <a:lnTo>
                    <a:pt x="889" y="1774"/>
                  </a:lnTo>
                  <a:lnTo>
                    <a:pt x="893" y="1774"/>
                  </a:lnTo>
                  <a:lnTo>
                    <a:pt x="898" y="1769"/>
                  </a:lnTo>
                  <a:lnTo>
                    <a:pt x="910" y="1769"/>
                  </a:lnTo>
                  <a:lnTo>
                    <a:pt x="940" y="1761"/>
                  </a:lnTo>
                  <a:lnTo>
                    <a:pt x="957" y="1757"/>
                  </a:lnTo>
                  <a:lnTo>
                    <a:pt x="961" y="1752"/>
                  </a:lnTo>
                  <a:lnTo>
                    <a:pt x="965" y="1752"/>
                  </a:lnTo>
                  <a:lnTo>
                    <a:pt x="974" y="1748"/>
                  </a:lnTo>
                  <a:lnTo>
                    <a:pt x="978" y="1744"/>
                  </a:lnTo>
                  <a:lnTo>
                    <a:pt x="982" y="1744"/>
                  </a:lnTo>
                  <a:lnTo>
                    <a:pt x="982" y="1740"/>
                  </a:lnTo>
                  <a:lnTo>
                    <a:pt x="987" y="1735"/>
                  </a:lnTo>
                  <a:lnTo>
                    <a:pt x="987" y="1731"/>
                  </a:lnTo>
                  <a:lnTo>
                    <a:pt x="987" y="1727"/>
                  </a:lnTo>
                  <a:lnTo>
                    <a:pt x="987" y="1723"/>
                  </a:lnTo>
                  <a:lnTo>
                    <a:pt x="982" y="1718"/>
                  </a:lnTo>
                  <a:lnTo>
                    <a:pt x="982" y="1714"/>
                  </a:lnTo>
                  <a:lnTo>
                    <a:pt x="978" y="1693"/>
                  </a:lnTo>
                  <a:lnTo>
                    <a:pt x="974" y="1693"/>
                  </a:lnTo>
                  <a:lnTo>
                    <a:pt x="974" y="1689"/>
                  </a:lnTo>
                  <a:lnTo>
                    <a:pt x="974" y="1685"/>
                  </a:lnTo>
                  <a:lnTo>
                    <a:pt x="974" y="1672"/>
                  </a:lnTo>
                  <a:lnTo>
                    <a:pt x="974" y="1668"/>
                  </a:lnTo>
                  <a:lnTo>
                    <a:pt x="974" y="1659"/>
                  </a:lnTo>
                  <a:lnTo>
                    <a:pt x="974" y="1647"/>
                  </a:lnTo>
                  <a:lnTo>
                    <a:pt x="978" y="1634"/>
                  </a:lnTo>
                  <a:lnTo>
                    <a:pt x="978" y="1625"/>
                  </a:lnTo>
                  <a:lnTo>
                    <a:pt x="978" y="1613"/>
                  </a:lnTo>
                  <a:lnTo>
                    <a:pt x="982" y="1600"/>
                  </a:lnTo>
                  <a:lnTo>
                    <a:pt x="982" y="1596"/>
                  </a:lnTo>
                  <a:lnTo>
                    <a:pt x="982" y="1587"/>
                  </a:lnTo>
                  <a:lnTo>
                    <a:pt x="987" y="1583"/>
                  </a:lnTo>
                  <a:lnTo>
                    <a:pt x="991" y="1570"/>
                  </a:lnTo>
                  <a:lnTo>
                    <a:pt x="991" y="1566"/>
                  </a:lnTo>
                  <a:lnTo>
                    <a:pt x="991" y="1562"/>
                  </a:lnTo>
                  <a:lnTo>
                    <a:pt x="991" y="1558"/>
                  </a:lnTo>
                  <a:lnTo>
                    <a:pt x="991" y="1553"/>
                  </a:lnTo>
                  <a:lnTo>
                    <a:pt x="991" y="1549"/>
                  </a:lnTo>
                  <a:lnTo>
                    <a:pt x="991" y="1545"/>
                  </a:lnTo>
                  <a:lnTo>
                    <a:pt x="991" y="1541"/>
                  </a:lnTo>
                  <a:lnTo>
                    <a:pt x="991" y="1536"/>
                  </a:lnTo>
                  <a:lnTo>
                    <a:pt x="987" y="1532"/>
                  </a:lnTo>
                  <a:lnTo>
                    <a:pt x="982" y="1520"/>
                  </a:lnTo>
                  <a:lnTo>
                    <a:pt x="978" y="1511"/>
                  </a:lnTo>
                  <a:lnTo>
                    <a:pt x="974" y="1507"/>
                  </a:lnTo>
                  <a:lnTo>
                    <a:pt x="974" y="1503"/>
                  </a:lnTo>
                  <a:lnTo>
                    <a:pt x="970" y="1494"/>
                  </a:lnTo>
                  <a:lnTo>
                    <a:pt x="970" y="1490"/>
                  </a:lnTo>
                  <a:lnTo>
                    <a:pt x="970" y="1473"/>
                  </a:lnTo>
                  <a:lnTo>
                    <a:pt x="965" y="1464"/>
                  </a:lnTo>
                  <a:lnTo>
                    <a:pt x="961" y="1439"/>
                  </a:lnTo>
                  <a:lnTo>
                    <a:pt x="961" y="1435"/>
                  </a:lnTo>
                  <a:lnTo>
                    <a:pt x="957" y="1426"/>
                  </a:lnTo>
                  <a:lnTo>
                    <a:pt x="949" y="1401"/>
                  </a:lnTo>
                  <a:lnTo>
                    <a:pt x="949" y="1392"/>
                  </a:lnTo>
                  <a:lnTo>
                    <a:pt x="944" y="1384"/>
                  </a:lnTo>
                  <a:lnTo>
                    <a:pt x="940" y="1384"/>
                  </a:lnTo>
                  <a:lnTo>
                    <a:pt x="940" y="1380"/>
                  </a:lnTo>
                  <a:lnTo>
                    <a:pt x="936" y="1376"/>
                  </a:lnTo>
                  <a:lnTo>
                    <a:pt x="932" y="1371"/>
                  </a:lnTo>
                  <a:lnTo>
                    <a:pt x="932" y="1367"/>
                  </a:lnTo>
                  <a:lnTo>
                    <a:pt x="923" y="1359"/>
                  </a:lnTo>
                  <a:lnTo>
                    <a:pt x="919" y="1354"/>
                  </a:lnTo>
                  <a:lnTo>
                    <a:pt x="906" y="1342"/>
                  </a:lnTo>
                  <a:lnTo>
                    <a:pt x="902" y="1337"/>
                  </a:lnTo>
                  <a:lnTo>
                    <a:pt x="893" y="1329"/>
                  </a:lnTo>
                  <a:lnTo>
                    <a:pt x="889" y="1325"/>
                  </a:lnTo>
                  <a:lnTo>
                    <a:pt x="885" y="1321"/>
                  </a:lnTo>
                  <a:lnTo>
                    <a:pt x="877" y="1312"/>
                  </a:lnTo>
                  <a:lnTo>
                    <a:pt x="872" y="1312"/>
                  </a:lnTo>
                  <a:lnTo>
                    <a:pt x="872" y="1308"/>
                  </a:lnTo>
                  <a:lnTo>
                    <a:pt x="868" y="1308"/>
                  </a:lnTo>
                  <a:lnTo>
                    <a:pt x="864" y="1308"/>
                  </a:lnTo>
                  <a:lnTo>
                    <a:pt x="860" y="1304"/>
                  </a:lnTo>
                  <a:lnTo>
                    <a:pt x="855" y="1304"/>
                  </a:lnTo>
                  <a:lnTo>
                    <a:pt x="851" y="1304"/>
                  </a:lnTo>
                  <a:lnTo>
                    <a:pt x="834" y="1304"/>
                  </a:lnTo>
                  <a:lnTo>
                    <a:pt x="809" y="1304"/>
                  </a:lnTo>
                  <a:lnTo>
                    <a:pt x="796" y="1308"/>
                  </a:lnTo>
                  <a:lnTo>
                    <a:pt x="733" y="1312"/>
                  </a:lnTo>
                  <a:lnTo>
                    <a:pt x="724" y="1312"/>
                  </a:lnTo>
                  <a:lnTo>
                    <a:pt x="716" y="1312"/>
                  </a:lnTo>
                  <a:lnTo>
                    <a:pt x="707" y="1308"/>
                  </a:lnTo>
                  <a:lnTo>
                    <a:pt x="703" y="1308"/>
                  </a:lnTo>
                  <a:lnTo>
                    <a:pt x="686" y="1308"/>
                  </a:lnTo>
                  <a:lnTo>
                    <a:pt x="673" y="1304"/>
                  </a:lnTo>
                  <a:lnTo>
                    <a:pt x="669" y="1304"/>
                  </a:lnTo>
                  <a:lnTo>
                    <a:pt x="656" y="1304"/>
                  </a:lnTo>
                  <a:lnTo>
                    <a:pt x="635" y="1304"/>
                  </a:lnTo>
                  <a:lnTo>
                    <a:pt x="627" y="1304"/>
                  </a:lnTo>
                  <a:lnTo>
                    <a:pt x="618" y="1299"/>
                  </a:lnTo>
                  <a:lnTo>
                    <a:pt x="614" y="1299"/>
                  </a:lnTo>
                  <a:lnTo>
                    <a:pt x="606" y="1299"/>
                  </a:lnTo>
                  <a:lnTo>
                    <a:pt x="597" y="1295"/>
                  </a:lnTo>
                  <a:lnTo>
                    <a:pt x="589" y="1295"/>
                  </a:lnTo>
                  <a:lnTo>
                    <a:pt x="580" y="1291"/>
                  </a:lnTo>
                  <a:lnTo>
                    <a:pt x="572" y="1287"/>
                  </a:lnTo>
                  <a:lnTo>
                    <a:pt x="568" y="1287"/>
                  </a:lnTo>
                  <a:lnTo>
                    <a:pt x="559" y="1282"/>
                  </a:lnTo>
                  <a:lnTo>
                    <a:pt x="559" y="1278"/>
                  </a:lnTo>
                  <a:lnTo>
                    <a:pt x="551" y="1274"/>
                  </a:lnTo>
                  <a:lnTo>
                    <a:pt x="546" y="1270"/>
                  </a:lnTo>
                  <a:lnTo>
                    <a:pt x="542" y="1265"/>
                  </a:lnTo>
                  <a:lnTo>
                    <a:pt x="538" y="1261"/>
                  </a:lnTo>
                  <a:lnTo>
                    <a:pt x="534" y="1257"/>
                  </a:lnTo>
                  <a:lnTo>
                    <a:pt x="529" y="1253"/>
                  </a:lnTo>
                  <a:lnTo>
                    <a:pt x="525" y="1249"/>
                  </a:lnTo>
                  <a:lnTo>
                    <a:pt x="525" y="1244"/>
                  </a:lnTo>
                  <a:lnTo>
                    <a:pt x="521" y="1236"/>
                  </a:lnTo>
                  <a:lnTo>
                    <a:pt x="517" y="1232"/>
                  </a:lnTo>
                  <a:lnTo>
                    <a:pt x="517" y="1223"/>
                  </a:lnTo>
                  <a:lnTo>
                    <a:pt x="517" y="1219"/>
                  </a:lnTo>
                  <a:lnTo>
                    <a:pt x="512" y="1215"/>
                  </a:lnTo>
                  <a:lnTo>
                    <a:pt x="512" y="1202"/>
                  </a:lnTo>
                  <a:lnTo>
                    <a:pt x="512" y="1185"/>
                  </a:lnTo>
                  <a:lnTo>
                    <a:pt x="512" y="1177"/>
                  </a:lnTo>
                  <a:lnTo>
                    <a:pt x="508" y="1164"/>
                  </a:lnTo>
                  <a:lnTo>
                    <a:pt x="508" y="1160"/>
                  </a:lnTo>
                  <a:lnTo>
                    <a:pt x="508" y="1155"/>
                  </a:lnTo>
                  <a:lnTo>
                    <a:pt x="508" y="1151"/>
                  </a:lnTo>
                  <a:lnTo>
                    <a:pt x="504" y="1151"/>
                  </a:lnTo>
                  <a:lnTo>
                    <a:pt x="504" y="1147"/>
                  </a:lnTo>
                  <a:lnTo>
                    <a:pt x="500" y="1143"/>
                  </a:lnTo>
                  <a:lnTo>
                    <a:pt x="491" y="1138"/>
                  </a:lnTo>
                  <a:lnTo>
                    <a:pt x="487" y="1138"/>
                  </a:lnTo>
                  <a:lnTo>
                    <a:pt x="483" y="1134"/>
                  </a:lnTo>
                  <a:lnTo>
                    <a:pt x="474" y="1134"/>
                  </a:lnTo>
                  <a:lnTo>
                    <a:pt x="470" y="1130"/>
                  </a:lnTo>
                  <a:lnTo>
                    <a:pt x="457" y="1130"/>
                  </a:lnTo>
                  <a:lnTo>
                    <a:pt x="445" y="1126"/>
                  </a:lnTo>
                  <a:lnTo>
                    <a:pt x="441" y="1126"/>
                  </a:lnTo>
                  <a:lnTo>
                    <a:pt x="432" y="1126"/>
                  </a:lnTo>
                  <a:lnTo>
                    <a:pt x="402" y="1122"/>
                  </a:lnTo>
                  <a:lnTo>
                    <a:pt x="394" y="1122"/>
                  </a:lnTo>
                  <a:lnTo>
                    <a:pt x="352" y="1117"/>
                  </a:lnTo>
                  <a:lnTo>
                    <a:pt x="326" y="1113"/>
                  </a:lnTo>
                  <a:lnTo>
                    <a:pt x="318" y="1113"/>
                  </a:lnTo>
                  <a:lnTo>
                    <a:pt x="309" y="1113"/>
                  </a:lnTo>
                  <a:lnTo>
                    <a:pt x="305" y="1113"/>
                  </a:lnTo>
                  <a:lnTo>
                    <a:pt x="301" y="1113"/>
                  </a:lnTo>
                  <a:lnTo>
                    <a:pt x="297" y="1117"/>
                  </a:lnTo>
                  <a:lnTo>
                    <a:pt x="292" y="1117"/>
                  </a:lnTo>
                  <a:lnTo>
                    <a:pt x="284" y="1117"/>
                  </a:lnTo>
                  <a:lnTo>
                    <a:pt x="271" y="1117"/>
                  </a:lnTo>
                  <a:lnTo>
                    <a:pt x="263" y="1122"/>
                  </a:lnTo>
                  <a:lnTo>
                    <a:pt x="258" y="1122"/>
                  </a:lnTo>
                  <a:lnTo>
                    <a:pt x="250" y="1117"/>
                  </a:lnTo>
                  <a:lnTo>
                    <a:pt x="246" y="1117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42" y="1109"/>
                  </a:lnTo>
                  <a:lnTo>
                    <a:pt x="237" y="1100"/>
                  </a:lnTo>
                  <a:lnTo>
                    <a:pt x="233" y="1096"/>
                  </a:lnTo>
                  <a:lnTo>
                    <a:pt x="233" y="1092"/>
                  </a:lnTo>
                  <a:lnTo>
                    <a:pt x="229" y="1075"/>
                  </a:lnTo>
                  <a:lnTo>
                    <a:pt x="225" y="1071"/>
                  </a:lnTo>
                  <a:lnTo>
                    <a:pt x="220" y="1062"/>
                  </a:lnTo>
                  <a:lnTo>
                    <a:pt x="216" y="1054"/>
                  </a:lnTo>
                  <a:lnTo>
                    <a:pt x="208" y="1041"/>
                  </a:lnTo>
                  <a:lnTo>
                    <a:pt x="199" y="1024"/>
                  </a:lnTo>
                  <a:lnTo>
                    <a:pt x="187" y="1007"/>
                  </a:lnTo>
                  <a:lnTo>
                    <a:pt x="174" y="990"/>
                  </a:lnTo>
                  <a:lnTo>
                    <a:pt x="170" y="986"/>
                  </a:lnTo>
                  <a:lnTo>
                    <a:pt x="165" y="978"/>
                  </a:lnTo>
                  <a:lnTo>
                    <a:pt x="161" y="969"/>
                  </a:lnTo>
                  <a:lnTo>
                    <a:pt x="157" y="961"/>
                  </a:lnTo>
                  <a:lnTo>
                    <a:pt x="148" y="939"/>
                  </a:lnTo>
                  <a:lnTo>
                    <a:pt x="140" y="927"/>
                  </a:lnTo>
                  <a:lnTo>
                    <a:pt x="136" y="918"/>
                  </a:lnTo>
                  <a:lnTo>
                    <a:pt x="131" y="914"/>
                  </a:lnTo>
                  <a:lnTo>
                    <a:pt x="127" y="906"/>
                  </a:lnTo>
                  <a:lnTo>
                    <a:pt x="123" y="901"/>
                  </a:lnTo>
                  <a:lnTo>
                    <a:pt x="119" y="893"/>
                  </a:lnTo>
                  <a:lnTo>
                    <a:pt x="110" y="884"/>
                  </a:lnTo>
                  <a:lnTo>
                    <a:pt x="102" y="872"/>
                  </a:lnTo>
                  <a:lnTo>
                    <a:pt x="85" y="855"/>
                  </a:lnTo>
                  <a:lnTo>
                    <a:pt x="81" y="851"/>
                  </a:lnTo>
                  <a:lnTo>
                    <a:pt x="72" y="842"/>
                  </a:lnTo>
                  <a:lnTo>
                    <a:pt x="68" y="838"/>
                  </a:lnTo>
                  <a:lnTo>
                    <a:pt x="64" y="829"/>
                  </a:lnTo>
                  <a:lnTo>
                    <a:pt x="59" y="825"/>
                  </a:lnTo>
                  <a:lnTo>
                    <a:pt x="55" y="817"/>
                  </a:lnTo>
                  <a:lnTo>
                    <a:pt x="51" y="812"/>
                  </a:lnTo>
                  <a:lnTo>
                    <a:pt x="47" y="800"/>
                  </a:lnTo>
                  <a:lnTo>
                    <a:pt x="43" y="787"/>
                  </a:lnTo>
                  <a:lnTo>
                    <a:pt x="34" y="770"/>
                  </a:lnTo>
                  <a:lnTo>
                    <a:pt x="26" y="753"/>
                  </a:lnTo>
                  <a:lnTo>
                    <a:pt x="21" y="740"/>
                  </a:lnTo>
                  <a:lnTo>
                    <a:pt x="17" y="732"/>
                  </a:lnTo>
                  <a:lnTo>
                    <a:pt x="13" y="719"/>
                  </a:lnTo>
                  <a:lnTo>
                    <a:pt x="9" y="711"/>
                  </a:lnTo>
                  <a:lnTo>
                    <a:pt x="4" y="698"/>
                  </a:lnTo>
                  <a:lnTo>
                    <a:pt x="4" y="685"/>
                  </a:lnTo>
                  <a:lnTo>
                    <a:pt x="4" y="681"/>
                  </a:lnTo>
                  <a:lnTo>
                    <a:pt x="0" y="677"/>
                  </a:lnTo>
                  <a:lnTo>
                    <a:pt x="0" y="673"/>
                  </a:lnTo>
                  <a:close/>
                  <a:moveTo>
                    <a:pt x="1617" y="1452"/>
                  </a:moveTo>
                  <a:lnTo>
                    <a:pt x="1626" y="1464"/>
                  </a:lnTo>
                  <a:lnTo>
                    <a:pt x="1630" y="1469"/>
                  </a:lnTo>
                  <a:lnTo>
                    <a:pt x="1634" y="1473"/>
                  </a:lnTo>
                  <a:lnTo>
                    <a:pt x="1639" y="1473"/>
                  </a:lnTo>
                  <a:lnTo>
                    <a:pt x="1643" y="1477"/>
                  </a:lnTo>
                  <a:lnTo>
                    <a:pt x="1647" y="1473"/>
                  </a:lnTo>
                  <a:lnTo>
                    <a:pt x="1651" y="1469"/>
                  </a:lnTo>
                  <a:lnTo>
                    <a:pt x="1655" y="1464"/>
                  </a:lnTo>
                  <a:lnTo>
                    <a:pt x="1660" y="1456"/>
                  </a:lnTo>
                  <a:lnTo>
                    <a:pt x="1660" y="1452"/>
                  </a:lnTo>
                  <a:lnTo>
                    <a:pt x="1664" y="1443"/>
                  </a:lnTo>
                  <a:lnTo>
                    <a:pt x="1664" y="1439"/>
                  </a:lnTo>
                  <a:lnTo>
                    <a:pt x="1668" y="1431"/>
                  </a:lnTo>
                  <a:lnTo>
                    <a:pt x="1664" y="1426"/>
                  </a:lnTo>
                  <a:lnTo>
                    <a:pt x="1664" y="1422"/>
                  </a:lnTo>
                  <a:lnTo>
                    <a:pt x="1664" y="1414"/>
                  </a:lnTo>
                  <a:lnTo>
                    <a:pt x="1660" y="1409"/>
                  </a:lnTo>
                  <a:lnTo>
                    <a:pt x="1660" y="1405"/>
                  </a:lnTo>
                  <a:lnTo>
                    <a:pt x="1660" y="1401"/>
                  </a:lnTo>
                  <a:lnTo>
                    <a:pt x="1660" y="1397"/>
                  </a:lnTo>
                  <a:lnTo>
                    <a:pt x="1664" y="1392"/>
                  </a:lnTo>
                  <a:lnTo>
                    <a:pt x="1668" y="1380"/>
                  </a:lnTo>
                  <a:lnTo>
                    <a:pt x="1668" y="1371"/>
                  </a:lnTo>
                  <a:lnTo>
                    <a:pt x="1672" y="1359"/>
                  </a:lnTo>
                  <a:lnTo>
                    <a:pt x="1677" y="1350"/>
                  </a:lnTo>
                  <a:lnTo>
                    <a:pt x="1677" y="1346"/>
                  </a:lnTo>
                  <a:lnTo>
                    <a:pt x="1677" y="1342"/>
                  </a:lnTo>
                  <a:lnTo>
                    <a:pt x="1677" y="1337"/>
                  </a:lnTo>
                  <a:lnTo>
                    <a:pt x="1677" y="1333"/>
                  </a:lnTo>
                  <a:lnTo>
                    <a:pt x="1677" y="1329"/>
                  </a:lnTo>
                  <a:lnTo>
                    <a:pt x="1672" y="1321"/>
                  </a:lnTo>
                  <a:lnTo>
                    <a:pt x="1668" y="1316"/>
                  </a:lnTo>
                  <a:lnTo>
                    <a:pt x="1668" y="1312"/>
                  </a:lnTo>
                  <a:lnTo>
                    <a:pt x="1664" y="1308"/>
                  </a:lnTo>
                  <a:lnTo>
                    <a:pt x="1660" y="1304"/>
                  </a:lnTo>
                  <a:lnTo>
                    <a:pt x="1655" y="1299"/>
                  </a:lnTo>
                  <a:lnTo>
                    <a:pt x="1651" y="1299"/>
                  </a:lnTo>
                  <a:lnTo>
                    <a:pt x="1647" y="1299"/>
                  </a:lnTo>
                  <a:lnTo>
                    <a:pt x="1639" y="1299"/>
                  </a:lnTo>
                  <a:lnTo>
                    <a:pt x="1634" y="1299"/>
                  </a:lnTo>
                  <a:lnTo>
                    <a:pt x="1630" y="1299"/>
                  </a:lnTo>
                  <a:lnTo>
                    <a:pt x="1626" y="1299"/>
                  </a:lnTo>
                  <a:lnTo>
                    <a:pt x="1622" y="1299"/>
                  </a:lnTo>
                  <a:lnTo>
                    <a:pt x="1617" y="1299"/>
                  </a:lnTo>
                  <a:lnTo>
                    <a:pt x="1613" y="1304"/>
                  </a:lnTo>
                  <a:lnTo>
                    <a:pt x="1609" y="1304"/>
                  </a:lnTo>
                  <a:lnTo>
                    <a:pt x="1596" y="1308"/>
                  </a:lnTo>
                  <a:lnTo>
                    <a:pt x="1592" y="1308"/>
                  </a:lnTo>
                  <a:lnTo>
                    <a:pt x="1588" y="1312"/>
                  </a:lnTo>
                  <a:lnTo>
                    <a:pt x="1584" y="1312"/>
                  </a:lnTo>
                  <a:lnTo>
                    <a:pt x="1579" y="1321"/>
                  </a:lnTo>
                  <a:lnTo>
                    <a:pt x="1575" y="1321"/>
                  </a:lnTo>
                  <a:lnTo>
                    <a:pt x="1575" y="1325"/>
                  </a:lnTo>
                  <a:lnTo>
                    <a:pt x="1571" y="1325"/>
                  </a:lnTo>
                  <a:lnTo>
                    <a:pt x="1567" y="1325"/>
                  </a:lnTo>
                  <a:lnTo>
                    <a:pt x="1562" y="1325"/>
                  </a:lnTo>
                  <a:lnTo>
                    <a:pt x="1558" y="1325"/>
                  </a:lnTo>
                  <a:lnTo>
                    <a:pt x="1554" y="1325"/>
                  </a:lnTo>
                  <a:lnTo>
                    <a:pt x="1550" y="1321"/>
                  </a:lnTo>
                  <a:lnTo>
                    <a:pt x="1545" y="1321"/>
                  </a:lnTo>
                  <a:lnTo>
                    <a:pt x="1545" y="1316"/>
                  </a:lnTo>
                  <a:lnTo>
                    <a:pt x="1537" y="1312"/>
                  </a:lnTo>
                  <a:lnTo>
                    <a:pt x="1520" y="1295"/>
                  </a:lnTo>
                  <a:lnTo>
                    <a:pt x="1512" y="1287"/>
                  </a:lnTo>
                  <a:lnTo>
                    <a:pt x="1507" y="1282"/>
                  </a:lnTo>
                  <a:lnTo>
                    <a:pt x="1503" y="1278"/>
                  </a:lnTo>
                  <a:lnTo>
                    <a:pt x="1495" y="1274"/>
                  </a:lnTo>
                  <a:lnTo>
                    <a:pt x="1490" y="1274"/>
                  </a:lnTo>
                  <a:lnTo>
                    <a:pt x="1486" y="1270"/>
                  </a:lnTo>
                  <a:lnTo>
                    <a:pt x="1482" y="1270"/>
                  </a:lnTo>
                  <a:lnTo>
                    <a:pt x="1478" y="1270"/>
                  </a:lnTo>
                  <a:lnTo>
                    <a:pt x="1469" y="1270"/>
                  </a:lnTo>
                  <a:lnTo>
                    <a:pt x="1465" y="1274"/>
                  </a:lnTo>
                  <a:lnTo>
                    <a:pt x="1461" y="1274"/>
                  </a:lnTo>
                  <a:lnTo>
                    <a:pt x="1457" y="1278"/>
                  </a:lnTo>
                  <a:lnTo>
                    <a:pt x="1452" y="1278"/>
                  </a:lnTo>
                  <a:lnTo>
                    <a:pt x="1440" y="1291"/>
                  </a:lnTo>
                  <a:lnTo>
                    <a:pt x="1435" y="1291"/>
                  </a:lnTo>
                  <a:lnTo>
                    <a:pt x="1431" y="1295"/>
                  </a:lnTo>
                  <a:lnTo>
                    <a:pt x="1427" y="1295"/>
                  </a:lnTo>
                  <a:lnTo>
                    <a:pt x="1427" y="1299"/>
                  </a:lnTo>
                  <a:lnTo>
                    <a:pt x="1423" y="1299"/>
                  </a:lnTo>
                  <a:lnTo>
                    <a:pt x="1423" y="1304"/>
                  </a:lnTo>
                  <a:lnTo>
                    <a:pt x="1418" y="1308"/>
                  </a:lnTo>
                  <a:lnTo>
                    <a:pt x="1414" y="1312"/>
                  </a:lnTo>
                  <a:lnTo>
                    <a:pt x="1410" y="1321"/>
                  </a:lnTo>
                  <a:lnTo>
                    <a:pt x="1410" y="1325"/>
                  </a:lnTo>
                  <a:lnTo>
                    <a:pt x="1406" y="1333"/>
                  </a:lnTo>
                  <a:lnTo>
                    <a:pt x="1393" y="1354"/>
                  </a:lnTo>
                  <a:lnTo>
                    <a:pt x="1389" y="1367"/>
                  </a:lnTo>
                  <a:lnTo>
                    <a:pt x="1380" y="1376"/>
                  </a:lnTo>
                  <a:lnTo>
                    <a:pt x="1380" y="1380"/>
                  </a:lnTo>
                  <a:lnTo>
                    <a:pt x="1376" y="1388"/>
                  </a:lnTo>
                  <a:lnTo>
                    <a:pt x="1372" y="1388"/>
                  </a:lnTo>
                  <a:lnTo>
                    <a:pt x="1376" y="1392"/>
                  </a:lnTo>
                  <a:lnTo>
                    <a:pt x="1385" y="1397"/>
                  </a:lnTo>
                  <a:lnTo>
                    <a:pt x="1389" y="1405"/>
                  </a:lnTo>
                  <a:lnTo>
                    <a:pt x="1414" y="1426"/>
                  </a:lnTo>
                  <a:lnTo>
                    <a:pt x="1427" y="1435"/>
                  </a:lnTo>
                  <a:lnTo>
                    <a:pt x="1431" y="1439"/>
                  </a:lnTo>
                  <a:lnTo>
                    <a:pt x="1435" y="1443"/>
                  </a:lnTo>
                  <a:lnTo>
                    <a:pt x="1444" y="1448"/>
                  </a:lnTo>
                  <a:lnTo>
                    <a:pt x="1448" y="1456"/>
                  </a:lnTo>
                  <a:lnTo>
                    <a:pt x="1452" y="1456"/>
                  </a:lnTo>
                  <a:lnTo>
                    <a:pt x="1457" y="1460"/>
                  </a:lnTo>
                  <a:lnTo>
                    <a:pt x="1465" y="1460"/>
                  </a:lnTo>
                  <a:lnTo>
                    <a:pt x="1473" y="1464"/>
                  </a:lnTo>
                  <a:lnTo>
                    <a:pt x="1482" y="1469"/>
                  </a:lnTo>
                  <a:lnTo>
                    <a:pt x="1490" y="1469"/>
                  </a:lnTo>
                  <a:lnTo>
                    <a:pt x="1495" y="1473"/>
                  </a:lnTo>
                  <a:lnTo>
                    <a:pt x="1499" y="1473"/>
                  </a:lnTo>
                  <a:lnTo>
                    <a:pt x="1503" y="1477"/>
                  </a:lnTo>
                  <a:lnTo>
                    <a:pt x="1507" y="1481"/>
                  </a:lnTo>
                  <a:lnTo>
                    <a:pt x="1516" y="1481"/>
                  </a:lnTo>
                  <a:lnTo>
                    <a:pt x="1516" y="1486"/>
                  </a:lnTo>
                  <a:lnTo>
                    <a:pt x="1520" y="1486"/>
                  </a:lnTo>
                  <a:lnTo>
                    <a:pt x="1524" y="1490"/>
                  </a:lnTo>
                  <a:lnTo>
                    <a:pt x="1524" y="1494"/>
                  </a:lnTo>
                  <a:lnTo>
                    <a:pt x="1528" y="1494"/>
                  </a:lnTo>
                  <a:lnTo>
                    <a:pt x="1528" y="1498"/>
                  </a:lnTo>
                  <a:lnTo>
                    <a:pt x="1533" y="1515"/>
                  </a:lnTo>
                  <a:lnTo>
                    <a:pt x="1537" y="1520"/>
                  </a:lnTo>
                  <a:lnTo>
                    <a:pt x="1537" y="1524"/>
                  </a:lnTo>
                  <a:lnTo>
                    <a:pt x="1541" y="1524"/>
                  </a:lnTo>
                  <a:lnTo>
                    <a:pt x="1545" y="1524"/>
                  </a:lnTo>
                  <a:lnTo>
                    <a:pt x="1545" y="1520"/>
                  </a:lnTo>
                  <a:lnTo>
                    <a:pt x="1550" y="1520"/>
                  </a:lnTo>
                  <a:lnTo>
                    <a:pt x="1554" y="1515"/>
                  </a:lnTo>
                  <a:lnTo>
                    <a:pt x="1558" y="1511"/>
                  </a:lnTo>
                  <a:lnTo>
                    <a:pt x="1562" y="1503"/>
                  </a:lnTo>
                  <a:lnTo>
                    <a:pt x="1567" y="1498"/>
                  </a:lnTo>
                  <a:lnTo>
                    <a:pt x="1567" y="1494"/>
                  </a:lnTo>
                  <a:lnTo>
                    <a:pt x="1571" y="1494"/>
                  </a:lnTo>
                  <a:lnTo>
                    <a:pt x="1571" y="1486"/>
                  </a:lnTo>
                  <a:lnTo>
                    <a:pt x="1571" y="1481"/>
                  </a:lnTo>
                  <a:lnTo>
                    <a:pt x="1575" y="1464"/>
                  </a:lnTo>
                  <a:lnTo>
                    <a:pt x="1575" y="1460"/>
                  </a:lnTo>
                  <a:lnTo>
                    <a:pt x="1575" y="1456"/>
                  </a:lnTo>
                  <a:lnTo>
                    <a:pt x="1579" y="1452"/>
                  </a:lnTo>
                  <a:lnTo>
                    <a:pt x="1579" y="1448"/>
                  </a:lnTo>
                  <a:lnTo>
                    <a:pt x="1584" y="1443"/>
                  </a:lnTo>
                  <a:lnTo>
                    <a:pt x="1588" y="1439"/>
                  </a:lnTo>
                  <a:lnTo>
                    <a:pt x="1592" y="1435"/>
                  </a:lnTo>
                  <a:lnTo>
                    <a:pt x="1596" y="1435"/>
                  </a:lnTo>
                  <a:lnTo>
                    <a:pt x="1596" y="1439"/>
                  </a:lnTo>
                  <a:lnTo>
                    <a:pt x="1600" y="1439"/>
                  </a:lnTo>
                  <a:lnTo>
                    <a:pt x="1605" y="1443"/>
                  </a:lnTo>
                  <a:lnTo>
                    <a:pt x="1609" y="1443"/>
                  </a:lnTo>
                  <a:lnTo>
                    <a:pt x="1613" y="1452"/>
                  </a:lnTo>
                  <a:lnTo>
                    <a:pt x="1617" y="145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6" name="Freeform 62"/>
            <p:cNvSpPr>
              <a:spLocks noEditPoints="1"/>
            </p:cNvSpPr>
            <p:nvPr/>
          </p:nvSpPr>
          <p:spPr bwMode="auto">
            <a:xfrm>
              <a:off x="2833068" y="1242208"/>
              <a:ext cx="775212" cy="823046"/>
            </a:xfrm>
            <a:custGeom>
              <a:avLst/>
              <a:gdLst>
                <a:gd name="T0" fmla="*/ 59 w 2447"/>
                <a:gd name="T1" fmla="*/ 1947 h 2599"/>
                <a:gd name="T2" fmla="*/ 258 w 2447"/>
                <a:gd name="T3" fmla="*/ 1896 h 2599"/>
                <a:gd name="T4" fmla="*/ 440 w 2447"/>
                <a:gd name="T5" fmla="*/ 1816 h 2599"/>
                <a:gd name="T6" fmla="*/ 631 w 2447"/>
                <a:gd name="T7" fmla="*/ 1769 h 2599"/>
                <a:gd name="T8" fmla="*/ 788 w 2447"/>
                <a:gd name="T9" fmla="*/ 1668 h 2599"/>
                <a:gd name="T10" fmla="*/ 910 w 2447"/>
                <a:gd name="T11" fmla="*/ 1553 h 2599"/>
                <a:gd name="T12" fmla="*/ 1025 w 2447"/>
                <a:gd name="T13" fmla="*/ 1443 h 2599"/>
                <a:gd name="T14" fmla="*/ 1020 w 2447"/>
                <a:gd name="T15" fmla="*/ 1304 h 2599"/>
                <a:gd name="T16" fmla="*/ 1135 w 2447"/>
                <a:gd name="T17" fmla="*/ 1198 h 2599"/>
                <a:gd name="T18" fmla="*/ 1198 w 2447"/>
                <a:gd name="T19" fmla="*/ 1079 h 2599"/>
                <a:gd name="T20" fmla="*/ 1101 w 2447"/>
                <a:gd name="T21" fmla="*/ 969 h 2599"/>
                <a:gd name="T22" fmla="*/ 953 w 2447"/>
                <a:gd name="T23" fmla="*/ 931 h 2599"/>
                <a:gd name="T24" fmla="*/ 868 w 2447"/>
                <a:gd name="T25" fmla="*/ 868 h 2599"/>
                <a:gd name="T26" fmla="*/ 872 w 2447"/>
                <a:gd name="T27" fmla="*/ 677 h 2599"/>
                <a:gd name="T28" fmla="*/ 1092 w 2447"/>
                <a:gd name="T29" fmla="*/ 504 h 2599"/>
                <a:gd name="T30" fmla="*/ 1232 w 2447"/>
                <a:gd name="T31" fmla="*/ 410 h 2599"/>
                <a:gd name="T32" fmla="*/ 1363 w 2447"/>
                <a:gd name="T33" fmla="*/ 448 h 2599"/>
                <a:gd name="T34" fmla="*/ 1503 w 2447"/>
                <a:gd name="T35" fmla="*/ 542 h 2599"/>
                <a:gd name="T36" fmla="*/ 2087 w 2447"/>
                <a:gd name="T37" fmla="*/ 368 h 2599"/>
                <a:gd name="T38" fmla="*/ 2130 w 2447"/>
                <a:gd name="T39" fmla="*/ 233 h 2599"/>
                <a:gd name="T40" fmla="*/ 2218 w 2447"/>
                <a:gd name="T41" fmla="*/ 144 h 2599"/>
                <a:gd name="T42" fmla="*/ 2324 w 2447"/>
                <a:gd name="T43" fmla="*/ 17 h 2599"/>
                <a:gd name="T44" fmla="*/ 2409 w 2447"/>
                <a:gd name="T45" fmla="*/ 156 h 2599"/>
                <a:gd name="T46" fmla="*/ 2413 w 2447"/>
                <a:gd name="T47" fmla="*/ 292 h 2599"/>
                <a:gd name="T48" fmla="*/ 2430 w 2447"/>
                <a:gd name="T49" fmla="*/ 491 h 2599"/>
                <a:gd name="T50" fmla="*/ 2409 w 2447"/>
                <a:gd name="T51" fmla="*/ 631 h 2599"/>
                <a:gd name="T52" fmla="*/ 2447 w 2447"/>
                <a:gd name="T53" fmla="*/ 791 h 2599"/>
                <a:gd name="T54" fmla="*/ 2354 w 2447"/>
                <a:gd name="T55" fmla="*/ 855 h 2599"/>
                <a:gd name="T56" fmla="*/ 2413 w 2447"/>
                <a:gd name="T57" fmla="*/ 969 h 2599"/>
                <a:gd name="T58" fmla="*/ 2371 w 2447"/>
                <a:gd name="T59" fmla="*/ 1037 h 2599"/>
                <a:gd name="T60" fmla="*/ 2273 w 2447"/>
                <a:gd name="T61" fmla="*/ 1113 h 2599"/>
                <a:gd name="T62" fmla="*/ 2125 w 2447"/>
                <a:gd name="T63" fmla="*/ 1261 h 2599"/>
                <a:gd name="T64" fmla="*/ 2045 w 2447"/>
                <a:gd name="T65" fmla="*/ 1198 h 2599"/>
                <a:gd name="T66" fmla="*/ 1986 w 2447"/>
                <a:gd name="T67" fmla="*/ 1312 h 2599"/>
                <a:gd name="T68" fmla="*/ 1935 w 2447"/>
                <a:gd name="T69" fmla="*/ 1469 h 2599"/>
                <a:gd name="T70" fmla="*/ 2070 w 2447"/>
                <a:gd name="T71" fmla="*/ 1549 h 2599"/>
                <a:gd name="T72" fmla="*/ 2193 w 2447"/>
                <a:gd name="T73" fmla="*/ 1659 h 2599"/>
                <a:gd name="T74" fmla="*/ 2138 w 2447"/>
                <a:gd name="T75" fmla="*/ 1769 h 2599"/>
                <a:gd name="T76" fmla="*/ 2206 w 2447"/>
                <a:gd name="T77" fmla="*/ 1918 h 2599"/>
                <a:gd name="T78" fmla="*/ 2261 w 2447"/>
                <a:gd name="T79" fmla="*/ 2053 h 2599"/>
                <a:gd name="T80" fmla="*/ 2252 w 2447"/>
                <a:gd name="T81" fmla="*/ 2299 h 2599"/>
                <a:gd name="T82" fmla="*/ 2100 w 2447"/>
                <a:gd name="T83" fmla="*/ 2375 h 2599"/>
                <a:gd name="T84" fmla="*/ 1939 w 2447"/>
                <a:gd name="T85" fmla="*/ 2455 h 2599"/>
                <a:gd name="T86" fmla="*/ 1698 w 2447"/>
                <a:gd name="T87" fmla="*/ 2510 h 2599"/>
                <a:gd name="T88" fmla="*/ 1465 w 2447"/>
                <a:gd name="T89" fmla="*/ 2510 h 2599"/>
                <a:gd name="T90" fmla="*/ 1296 w 2447"/>
                <a:gd name="T91" fmla="*/ 2570 h 2599"/>
                <a:gd name="T92" fmla="*/ 1080 w 2447"/>
                <a:gd name="T93" fmla="*/ 2531 h 2599"/>
                <a:gd name="T94" fmla="*/ 830 w 2447"/>
                <a:gd name="T95" fmla="*/ 2506 h 2599"/>
                <a:gd name="T96" fmla="*/ 432 w 2447"/>
                <a:gd name="T97" fmla="*/ 2599 h 2599"/>
                <a:gd name="T98" fmla="*/ 208 w 2447"/>
                <a:gd name="T99" fmla="*/ 2536 h 2599"/>
                <a:gd name="T100" fmla="*/ 169 w 2447"/>
                <a:gd name="T101" fmla="*/ 2375 h 2599"/>
                <a:gd name="T102" fmla="*/ 64 w 2447"/>
                <a:gd name="T103" fmla="*/ 2328 h 2599"/>
                <a:gd name="T104" fmla="*/ 4 w 2447"/>
                <a:gd name="T105" fmla="*/ 2023 h 2599"/>
                <a:gd name="T106" fmla="*/ 1469 w 2447"/>
                <a:gd name="T107" fmla="*/ 1329 h 2599"/>
                <a:gd name="T108" fmla="*/ 1600 w 2447"/>
                <a:gd name="T109" fmla="*/ 1321 h 2599"/>
                <a:gd name="T110" fmla="*/ 1719 w 2447"/>
                <a:gd name="T111" fmla="*/ 1257 h 2599"/>
                <a:gd name="T112" fmla="*/ 1638 w 2447"/>
                <a:gd name="T113" fmla="*/ 1147 h 2599"/>
                <a:gd name="T114" fmla="*/ 1795 w 2447"/>
                <a:gd name="T115" fmla="*/ 1096 h 2599"/>
                <a:gd name="T116" fmla="*/ 1647 w 2447"/>
                <a:gd name="T117" fmla="*/ 1045 h 2599"/>
                <a:gd name="T118" fmla="*/ 1613 w 2447"/>
                <a:gd name="T119" fmla="*/ 931 h 2599"/>
                <a:gd name="T120" fmla="*/ 1499 w 2447"/>
                <a:gd name="T121" fmla="*/ 914 h 2599"/>
                <a:gd name="T122" fmla="*/ 1490 w 2447"/>
                <a:gd name="T123" fmla="*/ 1037 h 2599"/>
                <a:gd name="T124" fmla="*/ 1418 w 2447"/>
                <a:gd name="T125" fmla="*/ 1172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2599">
                  <a:moveTo>
                    <a:pt x="0" y="2015"/>
                  </a:moveTo>
                  <a:lnTo>
                    <a:pt x="9" y="2015"/>
                  </a:lnTo>
                  <a:lnTo>
                    <a:pt x="13" y="2015"/>
                  </a:lnTo>
                  <a:lnTo>
                    <a:pt x="17" y="2015"/>
                  </a:lnTo>
                  <a:lnTo>
                    <a:pt x="21" y="2015"/>
                  </a:lnTo>
                  <a:lnTo>
                    <a:pt x="21" y="2011"/>
                  </a:lnTo>
                  <a:lnTo>
                    <a:pt x="26" y="2011"/>
                  </a:lnTo>
                  <a:lnTo>
                    <a:pt x="30" y="2006"/>
                  </a:lnTo>
                  <a:lnTo>
                    <a:pt x="34" y="2002"/>
                  </a:lnTo>
                  <a:lnTo>
                    <a:pt x="38" y="1994"/>
                  </a:lnTo>
                  <a:lnTo>
                    <a:pt x="38" y="1990"/>
                  </a:lnTo>
                  <a:lnTo>
                    <a:pt x="42" y="1990"/>
                  </a:lnTo>
                  <a:lnTo>
                    <a:pt x="42" y="1985"/>
                  </a:lnTo>
                  <a:lnTo>
                    <a:pt x="42" y="1981"/>
                  </a:lnTo>
                  <a:lnTo>
                    <a:pt x="42" y="1977"/>
                  </a:lnTo>
                  <a:lnTo>
                    <a:pt x="42" y="1973"/>
                  </a:lnTo>
                  <a:lnTo>
                    <a:pt x="38" y="1964"/>
                  </a:lnTo>
                  <a:lnTo>
                    <a:pt x="38" y="1960"/>
                  </a:lnTo>
                  <a:lnTo>
                    <a:pt x="34" y="1951"/>
                  </a:lnTo>
                  <a:lnTo>
                    <a:pt x="34" y="1943"/>
                  </a:lnTo>
                  <a:lnTo>
                    <a:pt x="38" y="1943"/>
                  </a:lnTo>
                  <a:lnTo>
                    <a:pt x="47" y="1947"/>
                  </a:lnTo>
                  <a:lnTo>
                    <a:pt x="59" y="1947"/>
                  </a:lnTo>
                  <a:lnTo>
                    <a:pt x="68" y="1947"/>
                  </a:lnTo>
                  <a:lnTo>
                    <a:pt x="81" y="1947"/>
                  </a:lnTo>
                  <a:lnTo>
                    <a:pt x="93" y="1943"/>
                  </a:lnTo>
                  <a:lnTo>
                    <a:pt x="106" y="1943"/>
                  </a:lnTo>
                  <a:lnTo>
                    <a:pt x="131" y="1939"/>
                  </a:lnTo>
                  <a:lnTo>
                    <a:pt x="140" y="1939"/>
                  </a:lnTo>
                  <a:lnTo>
                    <a:pt x="157" y="1939"/>
                  </a:lnTo>
                  <a:lnTo>
                    <a:pt x="161" y="1939"/>
                  </a:lnTo>
                  <a:lnTo>
                    <a:pt x="169" y="1935"/>
                  </a:lnTo>
                  <a:lnTo>
                    <a:pt x="174" y="1935"/>
                  </a:lnTo>
                  <a:lnTo>
                    <a:pt x="178" y="1935"/>
                  </a:lnTo>
                  <a:lnTo>
                    <a:pt x="186" y="1930"/>
                  </a:lnTo>
                  <a:lnTo>
                    <a:pt x="195" y="1926"/>
                  </a:lnTo>
                  <a:lnTo>
                    <a:pt x="199" y="1926"/>
                  </a:lnTo>
                  <a:lnTo>
                    <a:pt x="208" y="1922"/>
                  </a:lnTo>
                  <a:lnTo>
                    <a:pt x="212" y="1918"/>
                  </a:lnTo>
                  <a:lnTo>
                    <a:pt x="229" y="1905"/>
                  </a:lnTo>
                  <a:lnTo>
                    <a:pt x="233" y="1905"/>
                  </a:lnTo>
                  <a:lnTo>
                    <a:pt x="237" y="1901"/>
                  </a:lnTo>
                  <a:lnTo>
                    <a:pt x="241" y="1901"/>
                  </a:lnTo>
                  <a:lnTo>
                    <a:pt x="246" y="1896"/>
                  </a:lnTo>
                  <a:lnTo>
                    <a:pt x="254" y="1896"/>
                  </a:lnTo>
                  <a:lnTo>
                    <a:pt x="258" y="1896"/>
                  </a:lnTo>
                  <a:lnTo>
                    <a:pt x="263" y="1892"/>
                  </a:lnTo>
                  <a:lnTo>
                    <a:pt x="275" y="1892"/>
                  </a:lnTo>
                  <a:lnTo>
                    <a:pt x="284" y="1888"/>
                  </a:lnTo>
                  <a:lnTo>
                    <a:pt x="292" y="1888"/>
                  </a:lnTo>
                  <a:lnTo>
                    <a:pt x="305" y="1884"/>
                  </a:lnTo>
                  <a:lnTo>
                    <a:pt x="326" y="1875"/>
                  </a:lnTo>
                  <a:lnTo>
                    <a:pt x="339" y="1871"/>
                  </a:lnTo>
                  <a:lnTo>
                    <a:pt x="343" y="1867"/>
                  </a:lnTo>
                  <a:lnTo>
                    <a:pt x="347" y="1867"/>
                  </a:lnTo>
                  <a:lnTo>
                    <a:pt x="356" y="1863"/>
                  </a:lnTo>
                  <a:lnTo>
                    <a:pt x="360" y="1858"/>
                  </a:lnTo>
                  <a:lnTo>
                    <a:pt x="364" y="1858"/>
                  </a:lnTo>
                  <a:lnTo>
                    <a:pt x="368" y="1854"/>
                  </a:lnTo>
                  <a:lnTo>
                    <a:pt x="381" y="1837"/>
                  </a:lnTo>
                  <a:lnTo>
                    <a:pt x="390" y="1833"/>
                  </a:lnTo>
                  <a:lnTo>
                    <a:pt x="394" y="1829"/>
                  </a:lnTo>
                  <a:lnTo>
                    <a:pt x="398" y="1829"/>
                  </a:lnTo>
                  <a:lnTo>
                    <a:pt x="402" y="1824"/>
                  </a:lnTo>
                  <a:lnTo>
                    <a:pt x="407" y="1824"/>
                  </a:lnTo>
                  <a:lnTo>
                    <a:pt x="415" y="1820"/>
                  </a:lnTo>
                  <a:lnTo>
                    <a:pt x="419" y="1820"/>
                  </a:lnTo>
                  <a:lnTo>
                    <a:pt x="428" y="1820"/>
                  </a:lnTo>
                  <a:lnTo>
                    <a:pt x="440" y="1816"/>
                  </a:lnTo>
                  <a:lnTo>
                    <a:pt x="457" y="1816"/>
                  </a:lnTo>
                  <a:lnTo>
                    <a:pt x="462" y="1812"/>
                  </a:lnTo>
                  <a:lnTo>
                    <a:pt x="470" y="1812"/>
                  </a:lnTo>
                  <a:lnTo>
                    <a:pt x="474" y="1812"/>
                  </a:lnTo>
                  <a:lnTo>
                    <a:pt x="479" y="1807"/>
                  </a:lnTo>
                  <a:lnTo>
                    <a:pt x="483" y="1807"/>
                  </a:lnTo>
                  <a:lnTo>
                    <a:pt x="483" y="1803"/>
                  </a:lnTo>
                  <a:lnTo>
                    <a:pt x="500" y="1795"/>
                  </a:lnTo>
                  <a:lnTo>
                    <a:pt x="504" y="1791"/>
                  </a:lnTo>
                  <a:lnTo>
                    <a:pt x="508" y="1791"/>
                  </a:lnTo>
                  <a:lnTo>
                    <a:pt x="517" y="1786"/>
                  </a:lnTo>
                  <a:lnTo>
                    <a:pt x="521" y="1786"/>
                  </a:lnTo>
                  <a:lnTo>
                    <a:pt x="538" y="1786"/>
                  </a:lnTo>
                  <a:lnTo>
                    <a:pt x="546" y="1782"/>
                  </a:lnTo>
                  <a:lnTo>
                    <a:pt x="550" y="1782"/>
                  </a:lnTo>
                  <a:lnTo>
                    <a:pt x="559" y="1782"/>
                  </a:lnTo>
                  <a:lnTo>
                    <a:pt x="580" y="1774"/>
                  </a:lnTo>
                  <a:lnTo>
                    <a:pt x="589" y="1774"/>
                  </a:lnTo>
                  <a:lnTo>
                    <a:pt x="597" y="1774"/>
                  </a:lnTo>
                  <a:lnTo>
                    <a:pt x="601" y="1774"/>
                  </a:lnTo>
                  <a:lnTo>
                    <a:pt x="618" y="1769"/>
                  </a:lnTo>
                  <a:lnTo>
                    <a:pt x="622" y="1769"/>
                  </a:lnTo>
                  <a:lnTo>
                    <a:pt x="631" y="1769"/>
                  </a:lnTo>
                  <a:lnTo>
                    <a:pt x="635" y="1769"/>
                  </a:lnTo>
                  <a:lnTo>
                    <a:pt x="639" y="1769"/>
                  </a:lnTo>
                  <a:lnTo>
                    <a:pt x="639" y="1765"/>
                  </a:lnTo>
                  <a:lnTo>
                    <a:pt x="644" y="1765"/>
                  </a:lnTo>
                  <a:lnTo>
                    <a:pt x="652" y="1761"/>
                  </a:lnTo>
                  <a:lnTo>
                    <a:pt x="661" y="1757"/>
                  </a:lnTo>
                  <a:lnTo>
                    <a:pt x="682" y="1744"/>
                  </a:lnTo>
                  <a:lnTo>
                    <a:pt x="690" y="1740"/>
                  </a:lnTo>
                  <a:lnTo>
                    <a:pt x="694" y="1736"/>
                  </a:lnTo>
                  <a:lnTo>
                    <a:pt x="699" y="1736"/>
                  </a:lnTo>
                  <a:lnTo>
                    <a:pt x="707" y="1731"/>
                  </a:lnTo>
                  <a:lnTo>
                    <a:pt x="711" y="1731"/>
                  </a:lnTo>
                  <a:lnTo>
                    <a:pt x="716" y="1731"/>
                  </a:lnTo>
                  <a:lnTo>
                    <a:pt x="720" y="1727"/>
                  </a:lnTo>
                  <a:lnTo>
                    <a:pt x="728" y="1723"/>
                  </a:lnTo>
                  <a:lnTo>
                    <a:pt x="733" y="1719"/>
                  </a:lnTo>
                  <a:lnTo>
                    <a:pt x="737" y="1719"/>
                  </a:lnTo>
                  <a:lnTo>
                    <a:pt x="741" y="1714"/>
                  </a:lnTo>
                  <a:lnTo>
                    <a:pt x="745" y="1710"/>
                  </a:lnTo>
                  <a:lnTo>
                    <a:pt x="754" y="1702"/>
                  </a:lnTo>
                  <a:lnTo>
                    <a:pt x="771" y="1680"/>
                  </a:lnTo>
                  <a:lnTo>
                    <a:pt x="779" y="1676"/>
                  </a:lnTo>
                  <a:lnTo>
                    <a:pt x="788" y="1668"/>
                  </a:lnTo>
                  <a:lnTo>
                    <a:pt x="796" y="1659"/>
                  </a:lnTo>
                  <a:lnTo>
                    <a:pt x="804" y="1655"/>
                  </a:lnTo>
                  <a:lnTo>
                    <a:pt x="804" y="1651"/>
                  </a:lnTo>
                  <a:lnTo>
                    <a:pt x="813" y="1647"/>
                  </a:lnTo>
                  <a:lnTo>
                    <a:pt x="830" y="1638"/>
                  </a:lnTo>
                  <a:lnTo>
                    <a:pt x="834" y="1634"/>
                  </a:lnTo>
                  <a:lnTo>
                    <a:pt x="838" y="1630"/>
                  </a:lnTo>
                  <a:lnTo>
                    <a:pt x="843" y="1630"/>
                  </a:lnTo>
                  <a:lnTo>
                    <a:pt x="847" y="1625"/>
                  </a:lnTo>
                  <a:lnTo>
                    <a:pt x="860" y="1609"/>
                  </a:lnTo>
                  <a:lnTo>
                    <a:pt x="864" y="1609"/>
                  </a:lnTo>
                  <a:lnTo>
                    <a:pt x="868" y="1604"/>
                  </a:lnTo>
                  <a:lnTo>
                    <a:pt x="872" y="1600"/>
                  </a:lnTo>
                  <a:lnTo>
                    <a:pt x="881" y="1596"/>
                  </a:lnTo>
                  <a:lnTo>
                    <a:pt x="885" y="1592"/>
                  </a:lnTo>
                  <a:lnTo>
                    <a:pt x="898" y="1587"/>
                  </a:lnTo>
                  <a:lnTo>
                    <a:pt x="902" y="1583"/>
                  </a:lnTo>
                  <a:lnTo>
                    <a:pt x="906" y="1579"/>
                  </a:lnTo>
                  <a:lnTo>
                    <a:pt x="910" y="1575"/>
                  </a:lnTo>
                  <a:lnTo>
                    <a:pt x="910" y="1570"/>
                  </a:lnTo>
                  <a:lnTo>
                    <a:pt x="910" y="1566"/>
                  </a:lnTo>
                  <a:lnTo>
                    <a:pt x="910" y="1558"/>
                  </a:lnTo>
                  <a:lnTo>
                    <a:pt x="910" y="1553"/>
                  </a:lnTo>
                  <a:lnTo>
                    <a:pt x="910" y="1549"/>
                  </a:lnTo>
                  <a:lnTo>
                    <a:pt x="915" y="1545"/>
                  </a:lnTo>
                  <a:lnTo>
                    <a:pt x="915" y="1541"/>
                  </a:lnTo>
                  <a:lnTo>
                    <a:pt x="923" y="1532"/>
                  </a:lnTo>
                  <a:lnTo>
                    <a:pt x="931" y="1524"/>
                  </a:lnTo>
                  <a:lnTo>
                    <a:pt x="931" y="1515"/>
                  </a:lnTo>
                  <a:lnTo>
                    <a:pt x="936" y="1515"/>
                  </a:lnTo>
                  <a:lnTo>
                    <a:pt x="940" y="1511"/>
                  </a:lnTo>
                  <a:lnTo>
                    <a:pt x="944" y="1503"/>
                  </a:lnTo>
                  <a:lnTo>
                    <a:pt x="953" y="1498"/>
                  </a:lnTo>
                  <a:lnTo>
                    <a:pt x="961" y="1494"/>
                  </a:lnTo>
                  <a:lnTo>
                    <a:pt x="965" y="1490"/>
                  </a:lnTo>
                  <a:lnTo>
                    <a:pt x="974" y="1486"/>
                  </a:lnTo>
                  <a:lnTo>
                    <a:pt x="982" y="1481"/>
                  </a:lnTo>
                  <a:lnTo>
                    <a:pt x="995" y="1473"/>
                  </a:lnTo>
                  <a:lnTo>
                    <a:pt x="999" y="1469"/>
                  </a:lnTo>
                  <a:lnTo>
                    <a:pt x="1003" y="1465"/>
                  </a:lnTo>
                  <a:lnTo>
                    <a:pt x="1008" y="1465"/>
                  </a:lnTo>
                  <a:lnTo>
                    <a:pt x="1012" y="1460"/>
                  </a:lnTo>
                  <a:lnTo>
                    <a:pt x="1016" y="1456"/>
                  </a:lnTo>
                  <a:lnTo>
                    <a:pt x="1020" y="1452"/>
                  </a:lnTo>
                  <a:lnTo>
                    <a:pt x="1020" y="1448"/>
                  </a:lnTo>
                  <a:lnTo>
                    <a:pt x="1025" y="1443"/>
                  </a:lnTo>
                  <a:lnTo>
                    <a:pt x="1025" y="1439"/>
                  </a:lnTo>
                  <a:lnTo>
                    <a:pt x="1025" y="1431"/>
                  </a:lnTo>
                  <a:lnTo>
                    <a:pt x="1025" y="1426"/>
                  </a:lnTo>
                  <a:lnTo>
                    <a:pt x="1025" y="1422"/>
                  </a:lnTo>
                  <a:lnTo>
                    <a:pt x="1025" y="1418"/>
                  </a:lnTo>
                  <a:lnTo>
                    <a:pt x="1025" y="1414"/>
                  </a:lnTo>
                  <a:lnTo>
                    <a:pt x="1020" y="1410"/>
                  </a:lnTo>
                  <a:lnTo>
                    <a:pt x="1016" y="1401"/>
                  </a:lnTo>
                  <a:lnTo>
                    <a:pt x="1016" y="1397"/>
                  </a:lnTo>
                  <a:lnTo>
                    <a:pt x="1016" y="1393"/>
                  </a:lnTo>
                  <a:lnTo>
                    <a:pt x="1016" y="1380"/>
                  </a:lnTo>
                  <a:lnTo>
                    <a:pt x="1012" y="1371"/>
                  </a:lnTo>
                  <a:lnTo>
                    <a:pt x="1012" y="1367"/>
                  </a:lnTo>
                  <a:lnTo>
                    <a:pt x="1012" y="1363"/>
                  </a:lnTo>
                  <a:lnTo>
                    <a:pt x="1003" y="1342"/>
                  </a:lnTo>
                  <a:lnTo>
                    <a:pt x="1003" y="1338"/>
                  </a:lnTo>
                  <a:lnTo>
                    <a:pt x="1003" y="1329"/>
                  </a:lnTo>
                  <a:lnTo>
                    <a:pt x="1003" y="1325"/>
                  </a:lnTo>
                  <a:lnTo>
                    <a:pt x="1003" y="1321"/>
                  </a:lnTo>
                  <a:lnTo>
                    <a:pt x="1008" y="1316"/>
                  </a:lnTo>
                  <a:lnTo>
                    <a:pt x="1008" y="1312"/>
                  </a:lnTo>
                  <a:lnTo>
                    <a:pt x="1016" y="1308"/>
                  </a:lnTo>
                  <a:lnTo>
                    <a:pt x="1020" y="1304"/>
                  </a:lnTo>
                  <a:lnTo>
                    <a:pt x="1029" y="1304"/>
                  </a:lnTo>
                  <a:lnTo>
                    <a:pt x="1033" y="1299"/>
                  </a:lnTo>
                  <a:lnTo>
                    <a:pt x="1046" y="1295"/>
                  </a:lnTo>
                  <a:lnTo>
                    <a:pt x="1075" y="1287"/>
                  </a:lnTo>
                  <a:lnTo>
                    <a:pt x="1084" y="1287"/>
                  </a:lnTo>
                  <a:lnTo>
                    <a:pt x="1088" y="1283"/>
                  </a:lnTo>
                  <a:lnTo>
                    <a:pt x="1097" y="1278"/>
                  </a:lnTo>
                  <a:lnTo>
                    <a:pt x="1105" y="1278"/>
                  </a:lnTo>
                  <a:lnTo>
                    <a:pt x="1109" y="1274"/>
                  </a:lnTo>
                  <a:lnTo>
                    <a:pt x="1109" y="1270"/>
                  </a:lnTo>
                  <a:lnTo>
                    <a:pt x="1114" y="1270"/>
                  </a:lnTo>
                  <a:lnTo>
                    <a:pt x="1118" y="1266"/>
                  </a:lnTo>
                  <a:lnTo>
                    <a:pt x="1118" y="1261"/>
                  </a:lnTo>
                  <a:lnTo>
                    <a:pt x="1122" y="1257"/>
                  </a:lnTo>
                  <a:lnTo>
                    <a:pt x="1126" y="1249"/>
                  </a:lnTo>
                  <a:lnTo>
                    <a:pt x="1126" y="1244"/>
                  </a:lnTo>
                  <a:lnTo>
                    <a:pt x="1126" y="1236"/>
                  </a:lnTo>
                  <a:lnTo>
                    <a:pt x="1130" y="1227"/>
                  </a:lnTo>
                  <a:lnTo>
                    <a:pt x="1130" y="1215"/>
                  </a:lnTo>
                  <a:lnTo>
                    <a:pt x="1130" y="1211"/>
                  </a:lnTo>
                  <a:lnTo>
                    <a:pt x="1130" y="1206"/>
                  </a:lnTo>
                  <a:lnTo>
                    <a:pt x="1135" y="1202"/>
                  </a:lnTo>
                  <a:lnTo>
                    <a:pt x="1135" y="1198"/>
                  </a:lnTo>
                  <a:lnTo>
                    <a:pt x="1139" y="1189"/>
                  </a:lnTo>
                  <a:lnTo>
                    <a:pt x="1143" y="1189"/>
                  </a:lnTo>
                  <a:lnTo>
                    <a:pt x="1147" y="1181"/>
                  </a:lnTo>
                  <a:lnTo>
                    <a:pt x="1152" y="1177"/>
                  </a:lnTo>
                  <a:lnTo>
                    <a:pt x="1160" y="1172"/>
                  </a:lnTo>
                  <a:lnTo>
                    <a:pt x="1164" y="1168"/>
                  </a:lnTo>
                  <a:lnTo>
                    <a:pt x="1190" y="1151"/>
                  </a:lnTo>
                  <a:lnTo>
                    <a:pt x="1198" y="1143"/>
                  </a:lnTo>
                  <a:lnTo>
                    <a:pt x="1207" y="1139"/>
                  </a:lnTo>
                  <a:lnTo>
                    <a:pt x="1211" y="1134"/>
                  </a:lnTo>
                  <a:lnTo>
                    <a:pt x="1215" y="1130"/>
                  </a:lnTo>
                  <a:lnTo>
                    <a:pt x="1219" y="1126"/>
                  </a:lnTo>
                  <a:lnTo>
                    <a:pt x="1219" y="1117"/>
                  </a:lnTo>
                  <a:lnTo>
                    <a:pt x="1224" y="1113"/>
                  </a:lnTo>
                  <a:lnTo>
                    <a:pt x="1224" y="1109"/>
                  </a:lnTo>
                  <a:lnTo>
                    <a:pt x="1224" y="1105"/>
                  </a:lnTo>
                  <a:lnTo>
                    <a:pt x="1224" y="1100"/>
                  </a:lnTo>
                  <a:lnTo>
                    <a:pt x="1219" y="1092"/>
                  </a:lnTo>
                  <a:lnTo>
                    <a:pt x="1215" y="1088"/>
                  </a:lnTo>
                  <a:lnTo>
                    <a:pt x="1211" y="1084"/>
                  </a:lnTo>
                  <a:lnTo>
                    <a:pt x="1207" y="1079"/>
                  </a:lnTo>
                  <a:lnTo>
                    <a:pt x="1202" y="1079"/>
                  </a:lnTo>
                  <a:lnTo>
                    <a:pt x="1198" y="1079"/>
                  </a:lnTo>
                  <a:lnTo>
                    <a:pt x="1185" y="1079"/>
                  </a:lnTo>
                  <a:lnTo>
                    <a:pt x="1181" y="1079"/>
                  </a:lnTo>
                  <a:lnTo>
                    <a:pt x="1177" y="1079"/>
                  </a:lnTo>
                  <a:lnTo>
                    <a:pt x="1173" y="1075"/>
                  </a:lnTo>
                  <a:lnTo>
                    <a:pt x="1169" y="1071"/>
                  </a:lnTo>
                  <a:lnTo>
                    <a:pt x="1169" y="1067"/>
                  </a:lnTo>
                  <a:lnTo>
                    <a:pt x="1169" y="1062"/>
                  </a:lnTo>
                  <a:lnTo>
                    <a:pt x="1169" y="1050"/>
                  </a:lnTo>
                  <a:lnTo>
                    <a:pt x="1169" y="1041"/>
                  </a:lnTo>
                  <a:lnTo>
                    <a:pt x="1164" y="1037"/>
                  </a:lnTo>
                  <a:lnTo>
                    <a:pt x="1164" y="1033"/>
                  </a:lnTo>
                  <a:lnTo>
                    <a:pt x="1164" y="1028"/>
                  </a:lnTo>
                  <a:lnTo>
                    <a:pt x="1160" y="1024"/>
                  </a:lnTo>
                  <a:lnTo>
                    <a:pt x="1160" y="1020"/>
                  </a:lnTo>
                  <a:lnTo>
                    <a:pt x="1156" y="1016"/>
                  </a:lnTo>
                  <a:lnTo>
                    <a:pt x="1152" y="1016"/>
                  </a:lnTo>
                  <a:lnTo>
                    <a:pt x="1147" y="1012"/>
                  </a:lnTo>
                  <a:lnTo>
                    <a:pt x="1126" y="999"/>
                  </a:lnTo>
                  <a:lnTo>
                    <a:pt x="1122" y="995"/>
                  </a:lnTo>
                  <a:lnTo>
                    <a:pt x="1118" y="990"/>
                  </a:lnTo>
                  <a:lnTo>
                    <a:pt x="1114" y="986"/>
                  </a:lnTo>
                  <a:lnTo>
                    <a:pt x="1109" y="978"/>
                  </a:lnTo>
                  <a:lnTo>
                    <a:pt x="1101" y="969"/>
                  </a:lnTo>
                  <a:lnTo>
                    <a:pt x="1097" y="965"/>
                  </a:lnTo>
                  <a:lnTo>
                    <a:pt x="1092" y="961"/>
                  </a:lnTo>
                  <a:lnTo>
                    <a:pt x="1088" y="957"/>
                  </a:lnTo>
                  <a:lnTo>
                    <a:pt x="1084" y="952"/>
                  </a:lnTo>
                  <a:lnTo>
                    <a:pt x="1080" y="952"/>
                  </a:lnTo>
                  <a:lnTo>
                    <a:pt x="1075" y="952"/>
                  </a:lnTo>
                  <a:lnTo>
                    <a:pt x="1071" y="948"/>
                  </a:lnTo>
                  <a:lnTo>
                    <a:pt x="1067" y="948"/>
                  </a:lnTo>
                  <a:lnTo>
                    <a:pt x="1063" y="948"/>
                  </a:lnTo>
                  <a:lnTo>
                    <a:pt x="1046" y="944"/>
                  </a:lnTo>
                  <a:lnTo>
                    <a:pt x="1042" y="944"/>
                  </a:lnTo>
                  <a:lnTo>
                    <a:pt x="1033" y="944"/>
                  </a:lnTo>
                  <a:lnTo>
                    <a:pt x="1029" y="940"/>
                  </a:lnTo>
                  <a:lnTo>
                    <a:pt x="1025" y="940"/>
                  </a:lnTo>
                  <a:lnTo>
                    <a:pt x="1012" y="940"/>
                  </a:lnTo>
                  <a:lnTo>
                    <a:pt x="1003" y="940"/>
                  </a:lnTo>
                  <a:lnTo>
                    <a:pt x="999" y="935"/>
                  </a:lnTo>
                  <a:lnTo>
                    <a:pt x="987" y="935"/>
                  </a:lnTo>
                  <a:lnTo>
                    <a:pt x="978" y="931"/>
                  </a:lnTo>
                  <a:lnTo>
                    <a:pt x="970" y="931"/>
                  </a:lnTo>
                  <a:lnTo>
                    <a:pt x="965" y="931"/>
                  </a:lnTo>
                  <a:lnTo>
                    <a:pt x="961" y="931"/>
                  </a:lnTo>
                  <a:lnTo>
                    <a:pt x="953" y="931"/>
                  </a:lnTo>
                  <a:lnTo>
                    <a:pt x="940" y="935"/>
                  </a:lnTo>
                  <a:lnTo>
                    <a:pt x="936" y="935"/>
                  </a:lnTo>
                  <a:lnTo>
                    <a:pt x="931" y="935"/>
                  </a:lnTo>
                  <a:lnTo>
                    <a:pt x="923" y="935"/>
                  </a:lnTo>
                  <a:lnTo>
                    <a:pt x="919" y="935"/>
                  </a:lnTo>
                  <a:lnTo>
                    <a:pt x="915" y="931"/>
                  </a:lnTo>
                  <a:lnTo>
                    <a:pt x="910" y="931"/>
                  </a:lnTo>
                  <a:lnTo>
                    <a:pt x="906" y="927"/>
                  </a:lnTo>
                  <a:lnTo>
                    <a:pt x="906" y="923"/>
                  </a:lnTo>
                  <a:lnTo>
                    <a:pt x="898" y="918"/>
                  </a:lnTo>
                  <a:lnTo>
                    <a:pt x="898" y="914"/>
                  </a:lnTo>
                  <a:lnTo>
                    <a:pt x="893" y="910"/>
                  </a:lnTo>
                  <a:lnTo>
                    <a:pt x="889" y="906"/>
                  </a:lnTo>
                  <a:lnTo>
                    <a:pt x="889" y="901"/>
                  </a:lnTo>
                  <a:lnTo>
                    <a:pt x="889" y="897"/>
                  </a:lnTo>
                  <a:lnTo>
                    <a:pt x="889" y="889"/>
                  </a:lnTo>
                  <a:lnTo>
                    <a:pt x="885" y="885"/>
                  </a:lnTo>
                  <a:lnTo>
                    <a:pt x="885" y="880"/>
                  </a:lnTo>
                  <a:lnTo>
                    <a:pt x="881" y="880"/>
                  </a:lnTo>
                  <a:lnTo>
                    <a:pt x="881" y="876"/>
                  </a:lnTo>
                  <a:lnTo>
                    <a:pt x="876" y="876"/>
                  </a:lnTo>
                  <a:lnTo>
                    <a:pt x="872" y="872"/>
                  </a:lnTo>
                  <a:lnTo>
                    <a:pt x="868" y="868"/>
                  </a:lnTo>
                  <a:lnTo>
                    <a:pt x="868" y="863"/>
                  </a:lnTo>
                  <a:lnTo>
                    <a:pt x="868" y="859"/>
                  </a:lnTo>
                  <a:lnTo>
                    <a:pt x="868" y="855"/>
                  </a:lnTo>
                  <a:lnTo>
                    <a:pt x="868" y="851"/>
                  </a:lnTo>
                  <a:lnTo>
                    <a:pt x="872" y="851"/>
                  </a:lnTo>
                  <a:lnTo>
                    <a:pt x="872" y="846"/>
                  </a:lnTo>
                  <a:lnTo>
                    <a:pt x="876" y="842"/>
                  </a:lnTo>
                  <a:lnTo>
                    <a:pt x="881" y="842"/>
                  </a:lnTo>
                  <a:lnTo>
                    <a:pt x="885" y="838"/>
                  </a:lnTo>
                  <a:lnTo>
                    <a:pt x="898" y="834"/>
                  </a:lnTo>
                  <a:lnTo>
                    <a:pt x="902" y="829"/>
                  </a:lnTo>
                  <a:lnTo>
                    <a:pt x="906" y="825"/>
                  </a:lnTo>
                  <a:lnTo>
                    <a:pt x="910" y="821"/>
                  </a:lnTo>
                  <a:lnTo>
                    <a:pt x="910" y="817"/>
                  </a:lnTo>
                  <a:lnTo>
                    <a:pt x="910" y="813"/>
                  </a:lnTo>
                  <a:lnTo>
                    <a:pt x="910" y="808"/>
                  </a:lnTo>
                  <a:lnTo>
                    <a:pt x="910" y="804"/>
                  </a:lnTo>
                  <a:lnTo>
                    <a:pt x="910" y="800"/>
                  </a:lnTo>
                  <a:lnTo>
                    <a:pt x="906" y="796"/>
                  </a:lnTo>
                  <a:lnTo>
                    <a:pt x="902" y="774"/>
                  </a:lnTo>
                  <a:lnTo>
                    <a:pt x="898" y="758"/>
                  </a:lnTo>
                  <a:lnTo>
                    <a:pt x="885" y="728"/>
                  </a:lnTo>
                  <a:lnTo>
                    <a:pt x="872" y="677"/>
                  </a:lnTo>
                  <a:lnTo>
                    <a:pt x="860" y="618"/>
                  </a:lnTo>
                  <a:lnTo>
                    <a:pt x="898" y="614"/>
                  </a:lnTo>
                  <a:lnTo>
                    <a:pt x="915" y="609"/>
                  </a:lnTo>
                  <a:lnTo>
                    <a:pt x="931" y="609"/>
                  </a:lnTo>
                  <a:lnTo>
                    <a:pt x="944" y="605"/>
                  </a:lnTo>
                  <a:lnTo>
                    <a:pt x="987" y="597"/>
                  </a:lnTo>
                  <a:lnTo>
                    <a:pt x="991" y="597"/>
                  </a:lnTo>
                  <a:lnTo>
                    <a:pt x="995" y="592"/>
                  </a:lnTo>
                  <a:lnTo>
                    <a:pt x="999" y="592"/>
                  </a:lnTo>
                  <a:lnTo>
                    <a:pt x="999" y="588"/>
                  </a:lnTo>
                  <a:lnTo>
                    <a:pt x="1003" y="584"/>
                  </a:lnTo>
                  <a:lnTo>
                    <a:pt x="1012" y="575"/>
                  </a:lnTo>
                  <a:lnTo>
                    <a:pt x="1012" y="571"/>
                  </a:lnTo>
                  <a:lnTo>
                    <a:pt x="1016" y="567"/>
                  </a:lnTo>
                  <a:lnTo>
                    <a:pt x="1020" y="563"/>
                  </a:lnTo>
                  <a:lnTo>
                    <a:pt x="1033" y="550"/>
                  </a:lnTo>
                  <a:lnTo>
                    <a:pt x="1046" y="537"/>
                  </a:lnTo>
                  <a:lnTo>
                    <a:pt x="1050" y="533"/>
                  </a:lnTo>
                  <a:lnTo>
                    <a:pt x="1054" y="529"/>
                  </a:lnTo>
                  <a:lnTo>
                    <a:pt x="1058" y="525"/>
                  </a:lnTo>
                  <a:lnTo>
                    <a:pt x="1063" y="520"/>
                  </a:lnTo>
                  <a:lnTo>
                    <a:pt x="1084" y="512"/>
                  </a:lnTo>
                  <a:lnTo>
                    <a:pt x="1092" y="504"/>
                  </a:lnTo>
                  <a:lnTo>
                    <a:pt x="1097" y="504"/>
                  </a:lnTo>
                  <a:lnTo>
                    <a:pt x="1101" y="499"/>
                  </a:lnTo>
                  <a:lnTo>
                    <a:pt x="1109" y="499"/>
                  </a:lnTo>
                  <a:lnTo>
                    <a:pt x="1114" y="495"/>
                  </a:lnTo>
                  <a:lnTo>
                    <a:pt x="1135" y="491"/>
                  </a:lnTo>
                  <a:lnTo>
                    <a:pt x="1143" y="491"/>
                  </a:lnTo>
                  <a:lnTo>
                    <a:pt x="1152" y="487"/>
                  </a:lnTo>
                  <a:lnTo>
                    <a:pt x="1156" y="482"/>
                  </a:lnTo>
                  <a:lnTo>
                    <a:pt x="1160" y="482"/>
                  </a:lnTo>
                  <a:lnTo>
                    <a:pt x="1164" y="478"/>
                  </a:lnTo>
                  <a:lnTo>
                    <a:pt x="1169" y="474"/>
                  </a:lnTo>
                  <a:lnTo>
                    <a:pt x="1173" y="470"/>
                  </a:lnTo>
                  <a:lnTo>
                    <a:pt x="1177" y="465"/>
                  </a:lnTo>
                  <a:lnTo>
                    <a:pt x="1185" y="457"/>
                  </a:lnTo>
                  <a:lnTo>
                    <a:pt x="1194" y="448"/>
                  </a:lnTo>
                  <a:lnTo>
                    <a:pt x="1198" y="444"/>
                  </a:lnTo>
                  <a:lnTo>
                    <a:pt x="1207" y="436"/>
                  </a:lnTo>
                  <a:lnTo>
                    <a:pt x="1211" y="432"/>
                  </a:lnTo>
                  <a:lnTo>
                    <a:pt x="1211" y="427"/>
                  </a:lnTo>
                  <a:lnTo>
                    <a:pt x="1215" y="423"/>
                  </a:lnTo>
                  <a:lnTo>
                    <a:pt x="1219" y="419"/>
                  </a:lnTo>
                  <a:lnTo>
                    <a:pt x="1224" y="415"/>
                  </a:lnTo>
                  <a:lnTo>
                    <a:pt x="1232" y="410"/>
                  </a:lnTo>
                  <a:lnTo>
                    <a:pt x="1241" y="406"/>
                  </a:lnTo>
                  <a:lnTo>
                    <a:pt x="1245" y="402"/>
                  </a:lnTo>
                  <a:lnTo>
                    <a:pt x="1253" y="398"/>
                  </a:lnTo>
                  <a:lnTo>
                    <a:pt x="1266" y="393"/>
                  </a:lnTo>
                  <a:lnTo>
                    <a:pt x="1270" y="393"/>
                  </a:lnTo>
                  <a:lnTo>
                    <a:pt x="1274" y="389"/>
                  </a:lnTo>
                  <a:lnTo>
                    <a:pt x="1287" y="381"/>
                  </a:lnTo>
                  <a:lnTo>
                    <a:pt x="1291" y="381"/>
                  </a:lnTo>
                  <a:lnTo>
                    <a:pt x="1296" y="376"/>
                  </a:lnTo>
                  <a:lnTo>
                    <a:pt x="1300" y="376"/>
                  </a:lnTo>
                  <a:lnTo>
                    <a:pt x="1304" y="376"/>
                  </a:lnTo>
                  <a:lnTo>
                    <a:pt x="1308" y="381"/>
                  </a:lnTo>
                  <a:lnTo>
                    <a:pt x="1312" y="381"/>
                  </a:lnTo>
                  <a:lnTo>
                    <a:pt x="1317" y="381"/>
                  </a:lnTo>
                  <a:lnTo>
                    <a:pt x="1321" y="385"/>
                  </a:lnTo>
                  <a:lnTo>
                    <a:pt x="1325" y="393"/>
                  </a:lnTo>
                  <a:lnTo>
                    <a:pt x="1329" y="398"/>
                  </a:lnTo>
                  <a:lnTo>
                    <a:pt x="1334" y="402"/>
                  </a:lnTo>
                  <a:lnTo>
                    <a:pt x="1346" y="419"/>
                  </a:lnTo>
                  <a:lnTo>
                    <a:pt x="1351" y="432"/>
                  </a:lnTo>
                  <a:lnTo>
                    <a:pt x="1355" y="436"/>
                  </a:lnTo>
                  <a:lnTo>
                    <a:pt x="1359" y="444"/>
                  </a:lnTo>
                  <a:lnTo>
                    <a:pt x="1363" y="448"/>
                  </a:lnTo>
                  <a:lnTo>
                    <a:pt x="1368" y="457"/>
                  </a:lnTo>
                  <a:lnTo>
                    <a:pt x="1372" y="474"/>
                  </a:lnTo>
                  <a:lnTo>
                    <a:pt x="1389" y="516"/>
                  </a:lnTo>
                  <a:lnTo>
                    <a:pt x="1393" y="529"/>
                  </a:lnTo>
                  <a:lnTo>
                    <a:pt x="1397" y="533"/>
                  </a:lnTo>
                  <a:lnTo>
                    <a:pt x="1397" y="537"/>
                  </a:lnTo>
                  <a:lnTo>
                    <a:pt x="1401" y="542"/>
                  </a:lnTo>
                  <a:lnTo>
                    <a:pt x="1406" y="546"/>
                  </a:lnTo>
                  <a:lnTo>
                    <a:pt x="1410" y="550"/>
                  </a:lnTo>
                  <a:lnTo>
                    <a:pt x="1414" y="554"/>
                  </a:lnTo>
                  <a:lnTo>
                    <a:pt x="1418" y="554"/>
                  </a:lnTo>
                  <a:lnTo>
                    <a:pt x="1423" y="554"/>
                  </a:lnTo>
                  <a:lnTo>
                    <a:pt x="1427" y="554"/>
                  </a:lnTo>
                  <a:lnTo>
                    <a:pt x="1435" y="554"/>
                  </a:lnTo>
                  <a:lnTo>
                    <a:pt x="1439" y="554"/>
                  </a:lnTo>
                  <a:lnTo>
                    <a:pt x="1444" y="554"/>
                  </a:lnTo>
                  <a:lnTo>
                    <a:pt x="1448" y="554"/>
                  </a:lnTo>
                  <a:lnTo>
                    <a:pt x="1452" y="554"/>
                  </a:lnTo>
                  <a:lnTo>
                    <a:pt x="1461" y="554"/>
                  </a:lnTo>
                  <a:lnTo>
                    <a:pt x="1469" y="550"/>
                  </a:lnTo>
                  <a:lnTo>
                    <a:pt x="1482" y="546"/>
                  </a:lnTo>
                  <a:lnTo>
                    <a:pt x="1495" y="542"/>
                  </a:lnTo>
                  <a:lnTo>
                    <a:pt x="1503" y="542"/>
                  </a:lnTo>
                  <a:lnTo>
                    <a:pt x="1507" y="537"/>
                  </a:lnTo>
                  <a:lnTo>
                    <a:pt x="1520" y="537"/>
                  </a:lnTo>
                  <a:lnTo>
                    <a:pt x="1524" y="537"/>
                  </a:lnTo>
                  <a:lnTo>
                    <a:pt x="1533" y="533"/>
                  </a:lnTo>
                  <a:lnTo>
                    <a:pt x="1554" y="529"/>
                  </a:lnTo>
                  <a:lnTo>
                    <a:pt x="1626" y="512"/>
                  </a:lnTo>
                  <a:lnTo>
                    <a:pt x="1672" y="499"/>
                  </a:lnTo>
                  <a:lnTo>
                    <a:pt x="1837" y="457"/>
                  </a:lnTo>
                  <a:lnTo>
                    <a:pt x="1943" y="427"/>
                  </a:lnTo>
                  <a:lnTo>
                    <a:pt x="1986" y="419"/>
                  </a:lnTo>
                  <a:lnTo>
                    <a:pt x="2015" y="410"/>
                  </a:lnTo>
                  <a:lnTo>
                    <a:pt x="2032" y="406"/>
                  </a:lnTo>
                  <a:lnTo>
                    <a:pt x="2045" y="402"/>
                  </a:lnTo>
                  <a:lnTo>
                    <a:pt x="2053" y="398"/>
                  </a:lnTo>
                  <a:lnTo>
                    <a:pt x="2062" y="393"/>
                  </a:lnTo>
                  <a:lnTo>
                    <a:pt x="2070" y="389"/>
                  </a:lnTo>
                  <a:lnTo>
                    <a:pt x="2075" y="389"/>
                  </a:lnTo>
                  <a:lnTo>
                    <a:pt x="2079" y="385"/>
                  </a:lnTo>
                  <a:lnTo>
                    <a:pt x="2079" y="381"/>
                  </a:lnTo>
                  <a:lnTo>
                    <a:pt x="2083" y="381"/>
                  </a:lnTo>
                  <a:lnTo>
                    <a:pt x="2083" y="376"/>
                  </a:lnTo>
                  <a:lnTo>
                    <a:pt x="2087" y="372"/>
                  </a:lnTo>
                  <a:lnTo>
                    <a:pt x="2087" y="368"/>
                  </a:lnTo>
                  <a:lnTo>
                    <a:pt x="2087" y="364"/>
                  </a:lnTo>
                  <a:lnTo>
                    <a:pt x="2087" y="360"/>
                  </a:lnTo>
                  <a:lnTo>
                    <a:pt x="2083" y="355"/>
                  </a:lnTo>
                  <a:lnTo>
                    <a:pt x="2079" y="330"/>
                  </a:lnTo>
                  <a:lnTo>
                    <a:pt x="2079" y="321"/>
                  </a:lnTo>
                  <a:lnTo>
                    <a:pt x="2079" y="317"/>
                  </a:lnTo>
                  <a:lnTo>
                    <a:pt x="2079" y="313"/>
                  </a:lnTo>
                  <a:lnTo>
                    <a:pt x="2079" y="309"/>
                  </a:lnTo>
                  <a:lnTo>
                    <a:pt x="2083" y="305"/>
                  </a:lnTo>
                  <a:lnTo>
                    <a:pt x="2087" y="300"/>
                  </a:lnTo>
                  <a:lnTo>
                    <a:pt x="2096" y="300"/>
                  </a:lnTo>
                  <a:lnTo>
                    <a:pt x="2108" y="300"/>
                  </a:lnTo>
                  <a:lnTo>
                    <a:pt x="2113" y="300"/>
                  </a:lnTo>
                  <a:lnTo>
                    <a:pt x="2117" y="300"/>
                  </a:lnTo>
                  <a:lnTo>
                    <a:pt x="2117" y="296"/>
                  </a:lnTo>
                  <a:lnTo>
                    <a:pt x="2121" y="292"/>
                  </a:lnTo>
                  <a:lnTo>
                    <a:pt x="2125" y="288"/>
                  </a:lnTo>
                  <a:lnTo>
                    <a:pt x="2125" y="283"/>
                  </a:lnTo>
                  <a:lnTo>
                    <a:pt x="2125" y="279"/>
                  </a:lnTo>
                  <a:lnTo>
                    <a:pt x="2125" y="271"/>
                  </a:lnTo>
                  <a:lnTo>
                    <a:pt x="2125" y="262"/>
                  </a:lnTo>
                  <a:lnTo>
                    <a:pt x="2130" y="241"/>
                  </a:lnTo>
                  <a:lnTo>
                    <a:pt x="2130" y="233"/>
                  </a:lnTo>
                  <a:lnTo>
                    <a:pt x="2130" y="228"/>
                  </a:lnTo>
                  <a:lnTo>
                    <a:pt x="2134" y="220"/>
                  </a:lnTo>
                  <a:lnTo>
                    <a:pt x="2134" y="211"/>
                  </a:lnTo>
                  <a:lnTo>
                    <a:pt x="2138" y="207"/>
                  </a:lnTo>
                  <a:lnTo>
                    <a:pt x="2138" y="203"/>
                  </a:lnTo>
                  <a:lnTo>
                    <a:pt x="2142" y="203"/>
                  </a:lnTo>
                  <a:lnTo>
                    <a:pt x="2146" y="199"/>
                  </a:lnTo>
                  <a:lnTo>
                    <a:pt x="2151" y="194"/>
                  </a:lnTo>
                  <a:lnTo>
                    <a:pt x="2155" y="194"/>
                  </a:lnTo>
                  <a:lnTo>
                    <a:pt x="2163" y="190"/>
                  </a:lnTo>
                  <a:lnTo>
                    <a:pt x="2168" y="190"/>
                  </a:lnTo>
                  <a:lnTo>
                    <a:pt x="2185" y="186"/>
                  </a:lnTo>
                  <a:lnTo>
                    <a:pt x="2189" y="182"/>
                  </a:lnTo>
                  <a:lnTo>
                    <a:pt x="2193" y="182"/>
                  </a:lnTo>
                  <a:lnTo>
                    <a:pt x="2202" y="177"/>
                  </a:lnTo>
                  <a:lnTo>
                    <a:pt x="2206" y="173"/>
                  </a:lnTo>
                  <a:lnTo>
                    <a:pt x="2210" y="173"/>
                  </a:lnTo>
                  <a:lnTo>
                    <a:pt x="2210" y="169"/>
                  </a:lnTo>
                  <a:lnTo>
                    <a:pt x="2214" y="169"/>
                  </a:lnTo>
                  <a:lnTo>
                    <a:pt x="2214" y="161"/>
                  </a:lnTo>
                  <a:lnTo>
                    <a:pt x="2214" y="156"/>
                  </a:lnTo>
                  <a:lnTo>
                    <a:pt x="2218" y="152"/>
                  </a:lnTo>
                  <a:lnTo>
                    <a:pt x="2218" y="144"/>
                  </a:lnTo>
                  <a:lnTo>
                    <a:pt x="2218" y="139"/>
                  </a:lnTo>
                  <a:lnTo>
                    <a:pt x="2223" y="135"/>
                  </a:lnTo>
                  <a:lnTo>
                    <a:pt x="2227" y="131"/>
                  </a:lnTo>
                  <a:lnTo>
                    <a:pt x="2231" y="127"/>
                  </a:lnTo>
                  <a:lnTo>
                    <a:pt x="2240" y="122"/>
                  </a:lnTo>
                  <a:lnTo>
                    <a:pt x="2244" y="118"/>
                  </a:lnTo>
                  <a:lnTo>
                    <a:pt x="2248" y="114"/>
                  </a:lnTo>
                  <a:lnTo>
                    <a:pt x="2261" y="110"/>
                  </a:lnTo>
                  <a:lnTo>
                    <a:pt x="2269" y="106"/>
                  </a:lnTo>
                  <a:lnTo>
                    <a:pt x="2286" y="97"/>
                  </a:lnTo>
                  <a:lnTo>
                    <a:pt x="2295" y="93"/>
                  </a:lnTo>
                  <a:lnTo>
                    <a:pt x="2299" y="89"/>
                  </a:lnTo>
                  <a:lnTo>
                    <a:pt x="2307" y="84"/>
                  </a:lnTo>
                  <a:lnTo>
                    <a:pt x="2312" y="84"/>
                  </a:lnTo>
                  <a:lnTo>
                    <a:pt x="2316" y="80"/>
                  </a:lnTo>
                  <a:lnTo>
                    <a:pt x="2320" y="76"/>
                  </a:lnTo>
                  <a:lnTo>
                    <a:pt x="2320" y="72"/>
                  </a:lnTo>
                  <a:lnTo>
                    <a:pt x="2324" y="67"/>
                  </a:lnTo>
                  <a:lnTo>
                    <a:pt x="2329" y="59"/>
                  </a:lnTo>
                  <a:lnTo>
                    <a:pt x="2329" y="55"/>
                  </a:lnTo>
                  <a:lnTo>
                    <a:pt x="2324" y="46"/>
                  </a:lnTo>
                  <a:lnTo>
                    <a:pt x="2324" y="25"/>
                  </a:lnTo>
                  <a:lnTo>
                    <a:pt x="2324" y="17"/>
                  </a:lnTo>
                  <a:lnTo>
                    <a:pt x="2324" y="12"/>
                  </a:lnTo>
                  <a:lnTo>
                    <a:pt x="2324" y="4"/>
                  </a:lnTo>
                  <a:lnTo>
                    <a:pt x="2324" y="0"/>
                  </a:lnTo>
                  <a:lnTo>
                    <a:pt x="2329" y="0"/>
                  </a:lnTo>
                  <a:lnTo>
                    <a:pt x="2333" y="0"/>
                  </a:lnTo>
                  <a:lnTo>
                    <a:pt x="2333" y="8"/>
                  </a:lnTo>
                  <a:lnTo>
                    <a:pt x="2341" y="21"/>
                  </a:lnTo>
                  <a:lnTo>
                    <a:pt x="2350" y="29"/>
                  </a:lnTo>
                  <a:lnTo>
                    <a:pt x="2358" y="46"/>
                  </a:lnTo>
                  <a:lnTo>
                    <a:pt x="2367" y="63"/>
                  </a:lnTo>
                  <a:lnTo>
                    <a:pt x="2371" y="72"/>
                  </a:lnTo>
                  <a:lnTo>
                    <a:pt x="2375" y="76"/>
                  </a:lnTo>
                  <a:lnTo>
                    <a:pt x="2375" y="80"/>
                  </a:lnTo>
                  <a:lnTo>
                    <a:pt x="2375" y="84"/>
                  </a:lnTo>
                  <a:lnTo>
                    <a:pt x="2375" y="89"/>
                  </a:lnTo>
                  <a:lnTo>
                    <a:pt x="2375" y="93"/>
                  </a:lnTo>
                  <a:lnTo>
                    <a:pt x="2375" y="97"/>
                  </a:lnTo>
                  <a:lnTo>
                    <a:pt x="2379" y="101"/>
                  </a:lnTo>
                  <a:lnTo>
                    <a:pt x="2384" y="110"/>
                  </a:lnTo>
                  <a:lnTo>
                    <a:pt x="2388" y="122"/>
                  </a:lnTo>
                  <a:lnTo>
                    <a:pt x="2392" y="127"/>
                  </a:lnTo>
                  <a:lnTo>
                    <a:pt x="2396" y="135"/>
                  </a:lnTo>
                  <a:lnTo>
                    <a:pt x="2409" y="156"/>
                  </a:lnTo>
                  <a:lnTo>
                    <a:pt x="2417" y="169"/>
                  </a:lnTo>
                  <a:lnTo>
                    <a:pt x="2426" y="177"/>
                  </a:lnTo>
                  <a:lnTo>
                    <a:pt x="2430" y="186"/>
                  </a:lnTo>
                  <a:lnTo>
                    <a:pt x="2430" y="194"/>
                  </a:lnTo>
                  <a:lnTo>
                    <a:pt x="2434" y="199"/>
                  </a:lnTo>
                  <a:lnTo>
                    <a:pt x="2434" y="203"/>
                  </a:lnTo>
                  <a:lnTo>
                    <a:pt x="2434" y="207"/>
                  </a:lnTo>
                  <a:lnTo>
                    <a:pt x="2439" y="211"/>
                  </a:lnTo>
                  <a:lnTo>
                    <a:pt x="2439" y="216"/>
                  </a:lnTo>
                  <a:lnTo>
                    <a:pt x="2439" y="224"/>
                  </a:lnTo>
                  <a:lnTo>
                    <a:pt x="2439" y="233"/>
                  </a:lnTo>
                  <a:lnTo>
                    <a:pt x="2439" y="237"/>
                  </a:lnTo>
                  <a:lnTo>
                    <a:pt x="2439" y="241"/>
                  </a:lnTo>
                  <a:lnTo>
                    <a:pt x="2434" y="245"/>
                  </a:lnTo>
                  <a:lnTo>
                    <a:pt x="2434" y="249"/>
                  </a:lnTo>
                  <a:lnTo>
                    <a:pt x="2430" y="254"/>
                  </a:lnTo>
                  <a:lnTo>
                    <a:pt x="2426" y="262"/>
                  </a:lnTo>
                  <a:lnTo>
                    <a:pt x="2417" y="271"/>
                  </a:lnTo>
                  <a:lnTo>
                    <a:pt x="2417" y="275"/>
                  </a:lnTo>
                  <a:lnTo>
                    <a:pt x="2413" y="279"/>
                  </a:lnTo>
                  <a:lnTo>
                    <a:pt x="2413" y="283"/>
                  </a:lnTo>
                  <a:lnTo>
                    <a:pt x="2413" y="288"/>
                  </a:lnTo>
                  <a:lnTo>
                    <a:pt x="2413" y="292"/>
                  </a:lnTo>
                  <a:lnTo>
                    <a:pt x="2417" y="300"/>
                  </a:lnTo>
                  <a:lnTo>
                    <a:pt x="2422" y="317"/>
                  </a:lnTo>
                  <a:lnTo>
                    <a:pt x="2426" y="334"/>
                  </a:lnTo>
                  <a:lnTo>
                    <a:pt x="2430" y="343"/>
                  </a:lnTo>
                  <a:lnTo>
                    <a:pt x="2434" y="351"/>
                  </a:lnTo>
                  <a:lnTo>
                    <a:pt x="2434" y="364"/>
                  </a:lnTo>
                  <a:lnTo>
                    <a:pt x="2439" y="372"/>
                  </a:lnTo>
                  <a:lnTo>
                    <a:pt x="2439" y="385"/>
                  </a:lnTo>
                  <a:lnTo>
                    <a:pt x="2443" y="402"/>
                  </a:lnTo>
                  <a:lnTo>
                    <a:pt x="2443" y="406"/>
                  </a:lnTo>
                  <a:lnTo>
                    <a:pt x="2447" y="415"/>
                  </a:lnTo>
                  <a:lnTo>
                    <a:pt x="2447" y="432"/>
                  </a:lnTo>
                  <a:lnTo>
                    <a:pt x="2447" y="436"/>
                  </a:lnTo>
                  <a:lnTo>
                    <a:pt x="2447" y="440"/>
                  </a:lnTo>
                  <a:lnTo>
                    <a:pt x="2447" y="444"/>
                  </a:lnTo>
                  <a:lnTo>
                    <a:pt x="2447" y="448"/>
                  </a:lnTo>
                  <a:lnTo>
                    <a:pt x="2447" y="457"/>
                  </a:lnTo>
                  <a:lnTo>
                    <a:pt x="2447" y="465"/>
                  </a:lnTo>
                  <a:lnTo>
                    <a:pt x="2443" y="470"/>
                  </a:lnTo>
                  <a:lnTo>
                    <a:pt x="2443" y="474"/>
                  </a:lnTo>
                  <a:lnTo>
                    <a:pt x="2434" y="482"/>
                  </a:lnTo>
                  <a:lnTo>
                    <a:pt x="2430" y="487"/>
                  </a:lnTo>
                  <a:lnTo>
                    <a:pt x="2430" y="491"/>
                  </a:lnTo>
                  <a:lnTo>
                    <a:pt x="2426" y="499"/>
                  </a:lnTo>
                  <a:lnTo>
                    <a:pt x="2417" y="512"/>
                  </a:lnTo>
                  <a:lnTo>
                    <a:pt x="2413" y="520"/>
                  </a:lnTo>
                  <a:lnTo>
                    <a:pt x="2413" y="525"/>
                  </a:lnTo>
                  <a:lnTo>
                    <a:pt x="2409" y="533"/>
                  </a:lnTo>
                  <a:lnTo>
                    <a:pt x="2409" y="542"/>
                  </a:lnTo>
                  <a:lnTo>
                    <a:pt x="2409" y="546"/>
                  </a:lnTo>
                  <a:lnTo>
                    <a:pt x="2409" y="550"/>
                  </a:lnTo>
                  <a:lnTo>
                    <a:pt x="2405" y="554"/>
                  </a:lnTo>
                  <a:lnTo>
                    <a:pt x="2400" y="559"/>
                  </a:lnTo>
                  <a:lnTo>
                    <a:pt x="2392" y="567"/>
                  </a:lnTo>
                  <a:lnTo>
                    <a:pt x="2388" y="575"/>
                  </a:lnTo>
                  <a:lnTo>
                    <a:pt x="2388" y="580"/>
                  </a:lnTo>
                  <a:lnTo>
                    <a:pt x="2388" y="584"/>
                  </a:lnTo>
                  <a:lnTo>
                    <a:pt x="2388" y="588"/>
                  </a:lnTo>
                  <a:lnTo>
                    <a:pt x="2388" y="592"/>
                  </a:lnTo>
                  <a:lnTo>
                    <a:pt x="2388" y="597"/>
                  </a:lnTo>
                  <a:lnTo>
                    <a:pt x="2392" y="601"/>
                  </a:lnTo>
                  <a:lnTo>
                    <a:pt x="2396" y="609"/>
                  </a:lnTo>
                  <a:lnTo>
                    <a:pt x="2400" y="614"/>
                  </a:lnTo>
                  <a:lnTo>
                    <a:pt x="2405" y="622"/>
                  </a:lnTo>
                  <a:lnTo>
                    <a:pt x="2405" y="626"/>
                  </a:lnTo>
                  <a:lnTo>
                    <a:pt x="2409" y="631"/>
                  </a:lnTo>
                  <a:lnTo>
                    <a:pt x="2409" y="643"/>
                  </a:lnTo>
                  <a:lnTo>
                    <a:pt x="2413" y="652"/>
                  </a:lnTo>
                  <a:lnTo>
                    <a:pt x="2413" y="656"/>
                  </a:lnTo>
                  <a:lnTo>
                    <a:pt x="2417" y="664"/>
                  </a:lnTo>
                  <a:lnTo>
                    <a:pt x="2417" y="669"/>
                  </a:lnTo>
                  <a:lnTo>
                    <a:pt x="2422" y="677"/>
                  </a:lnTo>
                  <a:lnTo>
                    <a:pt x="2426" y="690"/>
                  </a:lnTo>
                  <a:lnTo>
                    <a:pt x="2426" y="694"/>
                  </a:lnTo>
                  <a:lnTo>
                    <a:pt x="2430" y="702"/>
                  </a:lnTo>
                  <a:lnTo>
                    <a:pt x="2434" y="711"/>
                  </a:lnTo>
                  <a:lnTo>
                    <a:pt x="2434" y="715"/>
                  </a:lnTo>
                  <a:lnTo>
                    <a:pt x="2434" y="719"/>
                  </a:lnTo>
                  <a:lnTo>
                    <a:pt x="2434" y="724"/>
                  </a:lnTo>
                  <a:lnTo>
                    <a:pt x="2439" y="736"/>
                  </a:lnTo>
                  <a:lnTo>
                    <a:pt x="2439" y="745"/>
                  </a:lnTo>
                  <a:lnTo>
                    <a:pt x="2439" y="749"/>
                  </a:lnTo>
                  <a:lnTo>
                    <a:pt x="2439" y="753"/>
                  </a:lnTo>
                  <a:lnTo>
                    <a:pt x="2447" y="766"/>
                  </a:lnTo>
                  <a:lnTo>
                    <a:pt x="2447" y="770"/>
                  </a:lnTo>
                  <a:lnTo>
                    <a:pt x="2447" y="774"/>
                  </a:lnTo>
                  <a:lnTo>
                    <a:pt x="2447" y="779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796"/>
                  </a:lnTo>
                  <a:lnTo>
                    <a:pt x="2447" y="800"/>
                  </a:lnTo>
                  <a:lnTo>
                    <a:pt x="2447" y="804"/>
                  </a:lnTo>
                  <a:lnTo>
                    <a:pt x="2443" y="804"/>
                  </a:lnTo>
                  <a:lnTo>
                    <a:pt x="2443" y="808"/>
                  </a:lnTo>
                  <a:lnTo>
                    <a:pt x="2439" y="817"/>
                  </a:lnTo>
                  <a:lnTo>
                    <a:pt x="2434" y="821"/>
                  </a:lnTo>
                  <a:lnTo>
                    <a:pt x="2434" y="825"/>
                  </a:lnTo>
                  <a:lnTo>
                    <a:pt x="2430" y="829"/>
                  </a:lnTo>
                  <a:lnTo>
                    <a:pt x="2426" y="834"/>
                  </a:lnTo>
                  <a:lnTo>
                    <a:pt x="2422" y="838"/>
                  </a:lnTo>
                  <a:lnTo>
                    <a:pt x="2417" y="838"/>
                  </a:lnTo>
                  <a:lnTo>
                    <a:pt x="2413" y="842"/>
                  </a:lnTo>
                  <a:lnTo>
                    <a:pt x="2405" y="842"/>
                  </a:lnTo>
                  <a:lnTo>
                    <a:pt x="2400" y="842"/>
                  </a:lnTo>
                  <a:lnTo>
                    <a:pt x="2396" y="842"/>
                  </a:lnTo>
                  <a:lnTo>
                    <a:pt x="2379" y="842"/>
                  </a:lnTo>
                  <a:lnTo>
                    <a:pt x="2371" y="842"/>
                  </a:lnTo>
                  <a:lnTo>
                    <a:pt x="2362" y="842"/>
                  </a:lnTo>
                  <a:lnTo>
                    <a:pt x="2358" y="846"/>
                  </a:lnTo>
                  <a:lnTo>
                    <a:pt x="2358" y="851"/>
                  </a:lnTo>
                  <a:lnTo>
                    <a:pt x="2354" y="851"/>
                  </a:lnTo>
                  <a:lnTo>
                    <a:pt x="2354" y="855"/>
                  </a:lnTo>
                  <a:lnTo>
                    <a:pt x="2354" y="859"/>
                  </a:lnTo>
                  <a:lnTo>
                    <a:pt x="2350" y="863"/>
                  </a:lnTo>
                  <a:lnTo>
                    <a:pt x="2350" y="868"/>
                  </a:lnTo>
                  <a:lnTo>
                    <a:pt x="2354" y="872"/>
                  </a:lnTo>
                  <a:lnTo>
                    <a:pt x="2354" y="876"/>
                  </a:lnTo>
                  <a:lnTo>
                    <a:pt x="2354" y="880"/>
                  </a:lnTo>
                  <a:lnTo>
                    <a:pt x="2358" y="885"/>
                  </a:lnTo>
                  <a:lnTo>
                    <a:pt x="2362" y="885"/>
                  </a:lnTo>
                  <a:lnTo>
                    <a:pt x="2375" y="893"/>
                  </a:lnTo>
                  <a:lnTo>
                    <a:pt x="2379" y="897"/>
                  </a:lnTo>
                  <a:lnTo>
                    <a:pt x="2384" y="901"/>
                  </a:lnTo>
                  <a:lnTo>
                    <a:pt x="2392" y="910"/>
                  </a:lnTo>
                  <a:lnTo>
                    <a:pt x="2396" y="914"/>
                  </a:lnTo>
                  <a:lnTo>
                    <a:pt x="2400" y="918"/>
                  </a:lnTo>
                  <a:lnTo>
                    <a:pt x="2405" y="927"/>
                  </a:lnTo>
                  <a:lnTo>
                    <a:pt x="2409" y="931"/>
                  </a:lnTo>
                  <a:lnTo>
                    <a:pt x="2409" y="935"/>
                  </a:lnTo>
                  <a:lnTo>
                    <a:pt x="2413" y="940"/>
                  </a:lnTo>
                  <a:lnTo>
                    <a:pt x="2413" y="948"/>
                  </a:lnTo>
                  <a:lnTo>
                    <a:pt x="2413" y="952"/>
                  </a:lnTo>
                  <a:lnTo>
                    <a:pt x="2413" y="961"/>
                  </a:lnTo>
                  <a:lnTo>
                    <a:pt x="2413" y="965"/>
                  </a:lnTo>
                  <a:lnTo>
                    <a:pt x="2413" y="969"/>
                  </a:lnTo>
                  <a:lnTo>
                    <a:pt x="2413" y="978"/>
                  </a:lnTo>
                  <a:lnTo>
                    <a:pt x="2413" y="982"/>
                  </a:lnTo>
                  <a:lnTo>
                    <a:pt x="2413" y="986"/>
                  </a:lnTo>
                  <a:lnTo>
                    <a:pt x="2409" y="990"/>
                  </a:lnTo>
                  <a:lnTo>
                    <a:pt x="2409" y="995"/>
                  </a:lnTo>
                  <a:lnTo>
                    <a:pt x="2405" y="995"/>
                  </a:lnTo>
                  <a:lnTo>
                    <a:pt x="2400" y="999"/>
                  </a:lnTo>
                  <a:lnTo>
                    <a:pt x="2396" y="1003"/>
                  </a:lnTo>
                  <a:lnTo>
                    <a:pt x="2392" y="1003"/>
                  </a:lnTo>
                  <a:lnTo>
                    <a:pt x="2384" y="1003"/>
                  </a:lnTo>
                  <a:lnTo>
                    <a:pt x="2379" y="1003"/>
                  </a:lnTo>
                  <a:lnTo>
                    <a:pt x="2379" y="1007"/>
                  </a:lnTo>
                  <a:lnTo>
                    <a:pt x="2375" y="1007"/>
                  </a:lnTo>
                  <a:lnTo>
                    <a:pt x="2375" y="1012"/>
                  </a:lnTo>
                  <a:lnTo>
                    <a:pt x="2371" y="1012"/>
                  </a:lnTo>
                  <a:lnTo>
                    <a:pt x="2371" y="1016"/>
                  </a:lnTo>
                  <a:lnTo>
                    <a:pt x="2375" y="1020"/>
                  </a:lnTo>
                  <a:lnTo>
                    <a:pt x="2379" y="1024"/>
                  </a:lnTo>
                  <a:lnTo>
                    <a:pt x="2392" y="1037"/>
                  </a:lnTo>
                  <a:lnTo>
                    <a:pt x="2396" y="1041"/>
                  </a:lnTo>
                  <a:lnTo>
                    <a:pt x="2392" y="1041"/>
                  </a:lnTo>
                  <a:lnTo>
                    <a:pt x="2388" y="1041"/>
                  </a:lnTo>
                  <a:lnTo>
                    <a:pt x="2371" y="1037"/>
                  </a:lnTo>
                  <a:lnTo>
                    <a:pt x="2358" y="1037"/>
                  </a:lnTo>
                  <a:lnTo>
                    <a:pt x="2350" y="1033"/>
                  </a:lnTo>
                  <a:lnTo>
                    <a:pt x="2341" y="1033"/>
                  </a:lnTo>
                  <a:lnTo>
                    <a:pt x="2316" y="1024"/>
                  </a:lnTo>
                  <a:lnTo>
                    <a:pt x="2307" y="1024"/>
                  </a:lnTo>
                  <a:lnTo>
                    <a:pt x="2299" y="1024"/>
                  </a:lnTo>
                  <a:lnTo>
                    <a:pt x="2295" y="1024"/>
                  </a:lnTo>
                  <a:lnTo>
                    <a:pt x="2290" y="1024"/>
                  </a:lnTo>
                  <a:lnTo>
                    <a:pt x="2286" y="1024"/>
                  </a:lnTo>
                  <a:lnTo>
                    <a:pt x="2282" y="1024"/>
                  </a:lnTo>
                  <a:lnTo>
                    <a:pt x="2278" y="1028"/>
                  </a:lnTo>
                  <a:lnTo>
                    <a:pt x="2269" y="1033"/>
                  </a:lnTo>
                  <a:lnTo>
                    <a:pt x="2265" y="1033"/>
                  </a:lnTo>
                  <a:lnTo>
                    <a:pt x="2265" y="1037"/>
                  </a:lnTo>
                  <a:lnTo>
                    <a:pt x="2261" y="1041"/>
                  </a:lnTo>
                  <a:lnTo>
                    <a:pt x="2261" y="1045"/>
                  </a:lnTo>
                  <a:lnTo>
                    <a:pt x="2261" y="1050"/>
                  </a:lnTo>
                  <a:lnTo>
                    <a:pt x="2261" y="1054"/>
                  </a:lnTo>
                  <a:lnTo>
                    <a:pt x="2261" y="1058"/>
                  </a:lnTo>
                  <a:lnTo>
                    <a:pt x="2261" y="1067"/>
                  </a:lnTo>
                  <a:lnTo>
                    <a:pt x="2265" y="1075"/>
                  </a:lnTo>
                  <a:lnTo>
                    <a:pt x="2265" y="1084"/>
                  </a:lnTo>
                  <a:lnTo>
                    <a:pt x="2273" y="1113"/>
                  </a:lnTo>
                  <a:lnTo>
                    <a:pt x="2273" y="1122"/>
                  </a:lnTo>
                  <a:lnTo>
                    <a:pt x="2273" y="1126"/>
                  </a:lnTo>
                  <a:lnTo>
                    <a:pt x="2278" y="1134"/>
                  </a:lnTo>
                  <a:lnTo>
                    <a:pt x="2278" y="1139"/>
                  </a:lnTo>
                  <a:lnTo>
                    <a:pt x="2273" y="1147"/>
                  </a:lnTo>
                  <a:lnTo>
                    <a:pt x="2273" y="1151"/>
                  </a:lnTo>
                  <a:lnTo>
                    <a:pt x="2273" y="1155"/>
                  </a:lnTo>
                  <a:lnTo>
                    <a:pt x="2269" y="1160"/>
                  </a:lnTo>
                  <a:lnTo>
                    <a:pt x="2265" y="1164"/>
                  </a:lnTo>
                  <a:lnTo>
                    <a:pt x="2261" y="1168"/>
                  </a:lnTo>
                  <a:lnTo>
                    <a:pt x="2257" y="1172"/>
                  </a:lnTo>
                  <a:lnTo>
                    <a:pt x="2252" y="1177"/>
                  </a:lnTo>
                  <a:lnTo>
                    <a:pt x="2244" y="1181"/>
                  </a:lnTo>
                  <a:lnTo>
                    <a:pt x="2240" y="1189"/>
                  </a:lnTo>
                  <a:lnTo>
                    <a:pt x="2227" y="1198"/>
                  </a:lnTo>
                  <a:lnTo>
                    <a:pt x="2210" y="1206"/>
                  </a:lnTo>
                  <a:lnTo>
                    <a:pt x="2163" y="1240"/>
                  </a:lnTo>
                  <a:lnTo>
                    <a:pt x="2155" y="1244"/>
                  </a:lnTo>
                  <a:lnTo>
                    <a:pt x="2146" y="1249"/>
                  </a:lnTo>
                  <a:lnTo>
                    <a:pt x="2142" y="1253"/>
                  </a:lnTo>
                  <a:lnTo>
                    <a:pt x="2134" y="1257"/>
                  </a:lnTo>
                  <a:lnTo>
                    <a:pt x="2130" y="1257"/>
                  </a:lnTo>
                  <a:lnTo>
                    <a:pt x="2125" y="1261"/>
                  </a:lnTo>
                  <a:lnTo>
                    <a:pt x="2121" y="1261"/>
                  </a:lnTo>
                  <a:lnTo>
                    <a:pt x="2117" y="1261"/>
                  </a:lnTo>
                  <a:lnTo>
                    <a:pt x="2113" y="1257"/>
                  </a:lnTo>
                  <a:lnTo>
                    <a:pt x="2108" y="1253"/>
                  </a:lnTo>
                  <a:lnTo>
                    <a:pt x="2108" y="1249"/>
                  </a:lnTo>
                  <a:lnTo>
                    <a:pt x="2104" y="1244"/>
                  </a:lnTo>
                  <a:lnTo>
                    <a:pt x="2100" y="1236"/>
                  </a:lnTo>
                  <a:lnTo>
                    <a:pt x="2100" y="1232"/>
                  </a:lnTo>
                  <a:lnTo>
                    <a:pt x="2096" y="1215"/>
                  </a:lnTo>
                  <a:lnTo>
                    <a:pt x="2091" y="1206"/>
                  </a:lnTo>
                  <a:lnTo>
                    <a:pt x="2087" y="1202"/>
                  </a:lnTo>
                  <a:lnTo>
                    <a:pt x="2087" y="1198"/>
                  </a:lnTo>
                  <a:lnTo>
                    <a:pt x="2083" y="1194"/>
                  </a:lnTo>
                  <a:lnTo>
                    <a:pt x="2083" y="1189"/>
                  </a:lnTo>
                  <a:lnTo>
                    <a:pt x="2079" y="1189"/>
                  </a:lnTo>
                  <a:lnTo>
                    <a:pt x="2079" y="1185"/>
                  </a:lnTo>
                  <a:lnTo>
                    <a:pt x="2075" y="1185"/>
                  </a:lnTo>
                  <a:lnTo>
                    <a:pt x="2070" y="1185"/>
                  </a:lnTo>
                  <a:lnTo>
                    <a:pt x="2066" y="1185"/>
                  </a:lnTo>
                  <a:lnTo>
                    <a:pt x="2062" y="1185"/>
                  </a:lnTo>
                  <a:lnTo>
                    <a:pt x="2058" y="1189"/>
                  </a:lnTo>
                  <a:lnTo>
                    <a:pt x="2053" y="1189"/>
                  </a:lnTo>
                  <a:lnTo>
                    <a:pt x="2045" y="1198"/>
                  </a:lnTo>
                  <a:lnTo>
                    <a:pt x="2041" y="1202"/>
                  </a:lnTo>
                  <a:lnTo>
                    <a:pt x="2036" y="1202"/>
                  </a:lnTo>
                  <a:lnTo>
                    <a:pt x="2024" y="1206"/>
                  </a:lnTo>
                  <a:lnTo>
                    <a:pt x="2019" y="1211"/>
                  </a:lnTo>
                  <a:lnTo>
                    <a:pt x="2015" y="1215"/>
                  </a:lnTo>
                  <a:lnTo>
                    <a:pt x="2011" y="1215"/>
                  </a:lnTo>
                  <a:lnTo>
                    <a:pt x="2003" y="1223"/>
                  </a:lnTo>
                  <a:lnTo>
                    <a:pt x="1994" y="1227"/>
                  </a:lnTo>
                  <a:lnTo>
                    <a:pt x="1990" y="1232"/>
                  </a:lnTo>
                  <a:lnTo>
                    <a:pt x="1986" y="1240"/>
                  </a:lnTo>
                  <a:lnTo>
                    <a:pt x="1981" y="1244"/>
                  </a:lnTo>
                  <a:lnTo>
                    <a:pt x="1981" y="1249"/>
                  </a:lnTo>
                  <a:lnTo>
                    <a:pt x="1981" y="1253"/>
                  </a:lnTo>
                  <a:lnTo>
                    <a:pt x="1981" y="1257"/>
                  </a:lnTo>
                  <a:lnTo>
                    <a:pt x="1981" y="1261"/>
                  </a:lnTo>
                  <a:lnTo>
                    <a:pt x="1981" y="1270"/>
                  </a:lnTo>
                  <a:lnTo>
                    <a:pt x="1981" y="1274"/>
                  </a:lnTo>
                  <a:lnTo>
                    <a:pt x="1986" y="1283"/>
                  </a:lnTo>
                  <a:lnTo>
                    <a:pt x="1986" y="1291"/>
                  </a:lnTo>
                  <a:lnTo>
                    <a:pt x="1986" y="1295"/>
                  </a:lnTo>
                  <a:lnTo>
                    <a:pt x="1986" y="1304"/>
                  </a:lnTo>
                  <a:lnTo>
                    <a:pt x="1986" y="1308"/>
                  </a:lnTo>
                  <a:lnTo>
                    <a:pt x="1986" y="1312"/>
                  </a:lnTo>
                  <a:lnTo>
                    <a:pt x="1981" y="1316"/>
                  </a:lnTo>
                  <a:lnTo>
                    <a:pt x="1977" y="1321"/>
                  </a:lnTo>
                  <a:lnTo>
                    <a:pt x="1973" y="1325"/>
                  </a:lnTo>
                  <a:lnTo>
                    <a:pt x="1960" y="1333"/>
                  </a:lnTo>
                  <a:lnTo>
                    <a:pt x="1956" y="1333"/>
                  </a:lnTo>
                  <a:lnTo>
                    <a:pt x="1952" y="1338"/>
                  </a:lnTo>
                  <a:lnTo>
                    <a:pt x="1948" y="1342"/>
                  </a:lnTo>
                  <a:lnTo>
                    <a:pt x="1948" y="1346"/>
                  </a:lnTo>
                  <a:lnTo>
                    <a:pt x="1948" y="1350"/>
                  </a:lnTo>
                  <a:lnTo>
                    <a:pt x="1948" y="1367"/>
                  </a:lnTo>
                  <a:lnTo>
                    <a:pt x="1948" y="1371"/>
                  </a:lnTo>
                  <a:lnTo>
                    <a:pt x="1948" y="1380"/>
                  </a:lnTo>
                  <a:lnTo>
                    <a:pt x="1943" y="1397"/>
                  </a:lnTo>
                  <a:lnTo>
                    <a:pt x="1943" y="1418"/>
                  </a:lnTo>
                  <a:lnTo>
                    <a:pt x="1943" y="1426"/>
                  </a:lnTo>
                  <a:lnTo>
                    <a:pt x="1939" y="1435"/>
                  </a:lnTo>
                  <a:lnTo>
                    <a:pt x="1939" y="1439"/>
                  </a:lnTo>
                  <a:lnTo>
                    <a:pt x="1939" y="1443"/>
                  </a:lnTo>
                  <a:lnTo>
                    <a:pt x="1935" y="1448"/>
                  </a:lnTo>
                  <a:lnTo>
                    <a:pt x="1935" y="1456"/>
                  </a:lnTo>
                  <a:lnTo>
                    <a:pt x="1931" y="1460"/>
                  </a:lnTo>
                  <a:lnTo>
                    <a:pt x="1935" y="1465"/>
                  </a:lnTo>
                  <a:lnTo>
                    <a:pt x="1935" y="1469"/>
                  </a:lnTo>
                  <a:lnTo>
                    <a:pt x="1943" y="1477"/>
                  </a:lnTo>
                  <a:lnTo>
                    <a:pt x="1956" y="1490"/>
                  </a:lnTo>
                  <a:lnTo>
                    <a:pt x="1964" y="1494"/>
                  </a:lnTo>
                  <a:lnTo>
                    <a:pt x="1973" y="1507"/>
                  </a:lnTo>
                  <a:lnTo>
                    <a:pt x="1981" y="1511"/>
                  </a:lnTo>
                  <a:lnTo>
                    <a:pt x="1986" y="1515"/>
                  </a:lnTo>
                  <a:lnTo>
                    <a:pt x="1990" y="1520"/>
                  </a:lnTo>
                  <a:lnTo>
                    <a:pt x="1994" y="1520"/>
                  </a:lnTo>
                  <a:lnTo>
                    <a:pt x="1998" y="1520"/>
                  </a:lnTo>
                  <a:lnTo>
                    <a:pt x="2003" y="1520"/>
                  </a:lnTo>
                  <a:lnTo>
                    <a:pt x="2015" y="1524"/>
                  </a:lnTo>
                  <a:lnTo>
                    <a:pt x="2024" y="1524"/>
                  </a:lnTo>
                  <a:lnTo>
                    <a:pt x="2028" y="1528"/>
                  </a:lnTo>
                  <a:lnTo>
                    <a:pt x="2032" y="1528"/>
                  </a:lnTo>
                  <a:lnTo>
                    <a:pt x="2036" y="1528"/>
                  </a:lnTo>
                  <a:lnTo>
                    <a:pt x="2036" y="1532"/>
                  </a:lnTo>
                  <a:lnTo>
                    <a:pt x="2041" y="1537"/>
                  </a:lnTo>
                  <a:lnTo>
                    <a:pt x="2045" y="1541"/>
                  </a:lnTo>
                  <a:lnTo>
                    <a:pt x="2049" y="1545"/>
                  </a:lnTo>
                  <a:lnTo>
                    <a:pt x="2053" y="1545"/>
                  </a:lnTo>
                  <a:lnTo>
                    <a:pt x="2058" y="1545"/>
                  </a:lnTo>
                  <a:lnTo>
                    <a:pt x="2062" y="1549"/>
                  </a:lnTo>
                  <a:lnTo>
                    <a:pt x="2070" y="1549"/>
                  </a:lnTo>
                  <a:lnTo>
                    <a:pt x="2087" y="1553"/>
                  </a:lnTo>
                  <a:lnTo>
                    <a:pt x="2113" y="1558"/>
                  </a:lnTo>
                  <a:lnTo>
                    <a:pt x="2117" y="1562"/>
                  </a:lnTo>
                  <a:lnTo>
                    <a:pt x="2121" y="1562"/>
                  </a:lnTo>
                  <a:lnTo>
                    <a:pt x="2130" y="1562"/>
                  </a:lnTo>
                  <a:lnTo>
                    <a:pt x="2138" y="1562"/>
                  </a:lnTo>
                  <a:lnTo>
                    <a:pt x="2142" y="1562"/>
                  </a:lnTo>
                  <a:lnTo>
                    <a:pt x="2151" y="1558"/>
                  </a:lnTo>
                  <a:lnTo>
                    <a:pt x="2163" y="1558"/>
                  </a:lnTo>
                  <a:lnTo>
                    <a:pt x="2168" y="1558"/>
                  </a:lnTo>
                  <a:lnTo>
                    <a:pt x="2172" y="1553"/>
                  </a:lnTo>
                  <a:lnTo>
                    <a:pt x="2172" y="1558"/>
                  </a:lnTo>
                  <a:lnTo>
                    <a:pt x="2176" y="1558"/>
                  </a:lnTo>
                  <a:lnTo>
                    <a:pt x="2180" y="1558"/>
                  </a:lnTo>
                  <a:lnTo>
                    <a:pt x="2180" y="1562"/>
                  </a:lnTo>
                  <a:lnTo>
                    <a:pt x="2185" y="1575"/>
                  </a:lnTo>
                  <a:lnTo>
                    <a:pt x="2185" y="1583"/>
                  </a:lnTo>
                  <a:lnTo>
                    <a:pt x="2185" y="1587"/>
                  </a:lnTo>
                  <a:lnTo>
                    <a:pt x="2185" y="1600"/>
                  </a:lnTo>
                  <a:lnTo>
                    <a:pt x="2189" y="1634"/>
                  </a:lnTo>
                  <a:lnTo>
                    <a:pt x="2189" y="1642"/>
                  </a:lnTo>
                  <a:lnTo>
                    <a:pt x="2189" y="1651"/>
                  </a:lnTo>
                  <a:lnTo>
                    <a:pt x="2193" y="1659"/>
                  </a:lnTo>
                  <a:lnTo>
                    <a:pt x="2193" y="1664"/>
                  </a:lnTo>
                  <a:lnTo>
                    <a:pt x="2193" y="1668"/>
                  </a:lnTo>
                  <a:lnTo>
                    <a:pt x="2197" y="1685"/>
                  </a:lnTo>
                  <a:lnTo>
                    <a:pt x="2202" y="1693"/>
                  </a:lnTo>
                  <a:lnTo>
                    <a:pt x="2202" y="1702"/>
                  </a:lnTo>
                  <a:lnTo>
                    <a:pt x="2202" y="1706"/>
                  </a:lnTo>
                  <a:lnTo>
                    <a:pt x="2202" y="1710"/>
                  </a:lnTo>
                  <a:lnTo>
                    <a:pt x="2202" y="1714"/>
                  </a:lnTo>
                  <a:lnTo>
                    <a:pt x="2202" y="1719"/>
                  </a:lnTo>
                  <a:lnTo>
                    <a:pt x="2197" y="1719"/>
                  </a:lnTo>
                  <a:lnTo>
                    <a:pt x="2197" y="1723"/>
                  </a:lnTo>
                  <a:lnTo>
                    <a:pt x="2193" y="1727"/>
                  </a:lnTo>
                  <a:lnTo>
                    <a:pt x="2189" y="1727"/>
                  </a:lnTo>
                  <a:lnTo>
                    <a:pt x="2185" y="1731"/>
                  </a:lnTo>
                  <a:lnTo>
                    <a:pt x="2180" y="1736"/>
                  </a:lnTo>
                  <a:lnTo>
                    <a:pt x="2176" y="1736"/>
                  </a:lnTo>
                  <a:lnTo>
                    <a:pt x="2159" y="1744"/>
                  </a:lnTo>
                  <a:lnTo>
                    <a:pt x="2155" y="1748"/>
                  </a:lnTo>
                  <a:lnTo>
                    <a:pt x="2151" y="1752"/>
                  </a:lnTo>
                  <a:lnTo>
                    <a:pt x="2146" y="1752"/>
                  </a:lnTo>
                  <a:lnTo>
                    <a:pt x="2146" y="1757"/>
                  </a:lnTo>
                  <a:lnTo>
                    <a:pt x="2142" y="1761"/>
                  </a:lnTo>
                  <a:lnTo>
                    <a:pt x="2138" y="1769"/>
                  </a:lnTo>
                  <a:lnTo>
                    <a:pt x="2138" y="1774"/>
                  </a:lnTo>
                  <a:lnTo>
                    <a:pt x="2138" y="1778"/>
                  </a:lnTo>
                  <a:lnTo>
                    <a:pt x="2138" y="1782"/>
                  </a:lnTo>
                  <a:lnTo>
                    <a:pt x="2142" y="1791"/>
                  </a:lnTo>
                  <a:lnTo>
                    <a:pt x="2142" y="1799"/>
                  </a:lnTo>
                  <a:lnTo>
                    <a:pt x="2146" y="1803"/>
                  </a:lnTo>
                  <a:lnTo>
                    <a:pt x="2151" y="1807"/>
                  </a:lnTo>
                  <a:lnTo>
                    <a:pt x="2151" y="1816"/>
                  </a:lnTo>
                  <a:lnTo>
                    <a:pt x="2155" y="1820"/>
                  </a:lnTo>
                  <a:lnTo>
                    <a:pt x="2163" y="1829"/>
                  </a:lnTo>
                  <a:lnTo>
                    <a:pt x="2176" y="1846"/>
                  </a:lnTo>
                  <a:lnTo>
                    <a:pt x="2180" y="1854"/>
                  </a:lnTo>
                  <a:lnTo>
                    <a:pt x="2185" y="1858"/>
                  </a:lnTo>
                  <a:lnTo>
                    <a:pt x="2185" y="1863"/>
                  </a:lnTo>
                  <a:lnTo>
                    <a:pt x="2189" y="1871"/>
                  </a:lnTo>
                  <a:lnTo>
                    <a:pt x="2193" y="1879"/>
                  </a:lnTo>
                  <a:lnTo>
                    <a:pt x="2197" y="1888"/>
                  </a:lnTo>
                  <a:lnTo>
                    <a:pt x="2202" y="1896"/>
                  </a:lnTo>
                  <a:lnTo>
                    <a:pt x="2202" y="1901"/>
                  </a:lnTo>
                  <a:lnTo>
                    <a:pt x="2202" y="1905"/>
                  </a:lnTo>
                  <a:lnTo>
                    <a:pt x="2206" y="1909"/>
                  </a:lnTo>
                  <a:lnTo>
                    <a:pt x="2206" y="1913"/>
                  </a:lnTo>
                  <a:lnTo>
                    <a:pt x="2206" y="1918"/>
                  </a:lnTo>
                  <a:lnTo>
                    <a:pt x="2206" y="1926"/>
                  </a:lnTo>
                  <a:lnTo>
                    <a:pt x="2206" y="1930"/>
                  </a:lnTo>
                  <a:lnTo>
                    <a:pt x="2206" y="1939"/>
                  </a:lnTo>
                  <a:lnTo>
                    <a:pt x="2210" y="1943"/>
                  </a:lnTo>
                  <a:lnTo>
                    <a:pt x="2210" y="1951"/>
                  </a:lnTo>
                  <a:lnTo>
                    <a:pt x="2214" y="1956"/>
                  </a:lnTo>
                  <a:lnTo>
                    <a:pt x="2214" y="1964"/>
                  </a:lnTo>
                  <a:lnTo>
                    <a:pt x="2218" y="1968"/>
                  </a:lnTo>
                  <a:lnTo>
                    <a:pt x="2218" y="1973"/>
                  </a:lnTo>
                  <a:lnTo>
                    <a:pt x="2223" y="1981"/>
                  </a:lnTo>
                  <a:lnTo>
                    <a:pt x="2227" y="1985"/>
                  </a:lnTo>
                  <a:lnTo>
                    <a:pt x="2231" y="1990"/>
                  </a:lnTo>
                  <a:lnTo>
                    <a:pt x="2235" y="1998"/>
                  </a:lnTo>
                  <a:lnTo>
                    <a:pt x="2235" y="2002"/>
                  </a:lnTo>
                  <a:lnTo>
                    <a:pt x="2240" y="2006"/>
                  </a:lnTo>
                  <a:lnTo>
                    <a:pt x="2257" y="2023"/>
                  </a:lnTo>
                  <a:lnTo>
                    <a:pt x="2261" y="2028"/>
                  </a:lnTo>
                  <a:lnTo>
                    <a:pt x="2265" y="2032"/>
                  </a:lnTo>
                  <a:lnTo>
                    <a:pt x="2265" y="2036"/>
                  </a:lnTo>
                  <a:lnTo>
                    <a:pt x="2265" y="2040"/>
                  </a:lnTo>
                  <a:lnTo>
                    <a:pt x="2265" y="2045"/>
                  </a:lnTo>
                  <a:lnTo>
                    <a:pt x="2261" y="2049"/>
                  </a:lnTo>
                  <a:lnTo>
                    <a:pt x="2261" y="2053"/>
                  </a:lnTo>
                  <a:lnTo>
                    <a:pt x="2261" y="2057"/>
                  </a:lnTo>
                  <a:lnTo>
                    <a:pt x="2261" y="2066"/>
                  </a:lnTo>
                  <a:lnTo>
                    <a:pt x="2261" y="2070"/>
                  </a:lnTo>
                  <a:lnTo>
                    <a:pt x="2265" y="2078"/>
                  </a:lnTo>
                  <a:lnTo>
                    <a:pt x="2265" y="2087"/>
                  </a:lnTo>
                  <a:lnTo>
                    <a:pt x="2269" y="2108"/>
                  </a:lnTo>
                  <a:lnTo>
                    <a:pt x="2269" y="2121"/>
                  </a:lnTo>
                  <a:lnTo>
                    <a:pt x="2269" y="2125"/>
                  </a:lnTo>
                  <a:lnTo>
                    <a:pt x="2273" y="2138"/>
                  </a:lnTo>
                  <a:lnTo>
                    <a:pt x="2273" y="2142"/>
                  </a:lnTo>
                  <a:lnTo>
                    <a:pt x="2273" y="2155"/>
                  </a:lnTo>
                  <a:lnTo>
                    <a:pt x="2273" y="2172"/>
                  </a:lnTo>
                  <a:lnTo>
                    <a:pt x="2273" y="2180"/>
                  </a:lnTo>
                  <a:lnTo>
                    <a:pt x="2269" y="2218"/>
                  </a:lnTo>
                  <a:lnTo>
                    <a:pt x="2269" y="2227"/>
                  </a:lnTo>
                  <a:lnTo>
                    <a:pt x="2269" y="2239"/>
                  </a:lnTo>
                  <a:lnTo>
                    <a:pt x="2269" y="2248"/>
                  </a:lnTo>
                  <a:lnTo>
                    <a:pt x="2265" y="2256"/>
                  </a:lnTo>
                  <a:lnTo>
                    <a:pt x="2265" y="2265"/>
                  </a:lnTo>
                  <a:lnTo>
                    <a:pt x="2265" y="2269"/>
                  </a:lnTo>
                  <a:lnTo>
                    <a:pt x="2261" y="2282"/>
                  </a:lnTo>
                  <a:lnTo>
                    <a:pt x="2257" y="2290"/>
                  </a:lnTo>
                  <a:lnTo>
                    <a:pt x="2252" y="2299"/>
                  </a:lnTo>
                  <a:lnTo>
                    <a:pt x="2252" y="2303"/>
                  </a:lnTo>
                  <a:lnTo>
                    <a:pt x="2248" y="2303"/>
                  </a:lnTo>
                  <a:lnTo>
                    <a:pt x="2248" y="2307"/>
                  </a:lnTo>
                  <a:lnTo>
                    <a:pt x="2240" y="2311"/>
                  </a:lnTo>
                  <a:lnTo>
                    <a:pt x="2235" y="2316"/>
                  </a:lnTo>
                  <a:lnTo>
                    <a:pt x="2231" y="2320"/>
                  </a:lnTo>
                  <a:lnTo>
                    <a:pt x="2227" y="2320"/>
                  </a:lnTo>
                  <a:lnTo>
                    <a:pt x="2223" y="2324"/>
                  </a:lnTo>
                  <a:lnTo>
                    <a:pt x="2218" y="2324"/>
                  </a:lnTo>
                  <a:lnTo>
                    <a:pt x="2206" y="2324"/>
                  </a:lnTo>
                  <a:lnTo>
                    <a:pt x="2197" y="2328"/>
                  </a:lnTo>
                  <a:lnTo>
                    <a:pt x="2189" y="2328"/>
                  </a:lnTo>
                  <a:lnTo>
                    <a:pt x="2176" y="2332"/>
                  </a:lnTo>
                  <a:lnTo>
                    <a:pt x="2163" y="2337"/>
                  </a:lnTo>
                  <a:lnTo>
                    <a:pt x="2151" y="2341"/>
                  </a:lnTo>
                  <a:lnTo>
                    <a:pt x="2138" y="2345"/>
                  </a:lnTo>
                  <a:lnTo>
                    <a:pt x="2134" y="2349"/>
                  </a:lnTo>
                  <a:lnTo>
                    <a:pt x="2125" y="2354"/>
                  </a:lnTo>
                  <a:lnTo>
                    <a:pt x="2121" y="2354"/>
                  </a:lnTo>
                  <a:lnTo>
                    <a:pt x="2117" y="2358"/>
                  </a:lnTo>
                  <a:lnTo>
                    <a:pt x="2108" y="2362"/>
                  </a:lnTo>
                  <a:lnTo>
                    <a:pt x="2104" y="2366"/>
                  </a:lnTo>
                  <a:lnTo>
                    <a:pt x="2100" y="2375"/>
                  </a:lnTo>
                  <a:lnTo>
                    <a:pt x="2091" y="2379"/>
                  </a:lnTo>
                  <a:lnTo>
                    <a:pt x="2083" y="2388"/>
                  </a:lnTo>
                  <a:lnTo>
                    <a:pt x="2075" y="2392"/>
                  </a:lnTo>
                  <a:lnTo>
                    <a:pt x="2066" y="2400"/>
                  </a:lnTo>
                  <a:lnTo>
                    <a:pt x="2053" y="2417"/>
                  </a:lnTo>
                  <a:lnTo>
                    <a:pt x="2045" y="2430"/>
                  </a:lnTo>
                  <a:lnTo>
                    <a:pt x="2036" y="2434"/>
                  </a:lnTo>
                  <a:lnTo>
                    <a:pt x="2032" y="2438"/>
                  </a:lnTo>
                  <a:lnTo>
                    <a:pt x="2028" y="2443"/>
                  </a:lnTo>
                  <a:lnTo>
                    <a:pt x="2024" y="2447"/>
                  </a:lnTo>
                  <a:lnTo>
                    <a:pt x="2019" y="2451"/>
                  </a:lnTo>
                  <a:lnTo>
                    <a:pt x="2015" y="2451"/>
                  </a:lnTo>
                  <a:lnTo>
                    <a:pt x="2011" y="2455"/>
                  </a:lnTo>
                  <a:lnTo>
                    <a:pt x="2007" y="2455"/>
                  </a:lnTo>
                  <a:lnTo>
                    <a:pt x="2003" y="2455"/>
                  </a:lnTo>
                  <a:lnTo>
                    <a:pt x="1994" y="2459"/>
                  </a:lnTo>
                  <a:lnTo>
                    <a:pt x="1990" y="2459"/>
                  </a:lnTo>
                  <a:lnTo>
                    <a:pt x="1981" y="2459"/>
                  </a:lnTo>
                  <a:lnTo>
                    <a:pt x="1977" y="2459"/>
                  </a:lnTo>
                  <a:lnTo>
                    <a:pt x="1969" y="2459"/>
                  </a:lnTo>
                  <a:lnTo>
                    <a:pt x="1960" y="2459"/>
                  </a:lnTo>
                  <a:lnTo>
                    <a:pt x="1952" y="2459"/>
                  </a:lnTo>
                  <a:lnTo>
                    <a:pt x="1939" y="2455"/>
                  </a:lnTo>
                  <a:lnTo>
                    <a:pt x="1922" y="2455"/>
                  </a:lnTo>
                  <a:lnTo>
                    <a:pt x="1918" y="2455"/>
                  </a:lnTo>
                  <a:lnTo>
                    <a:pt x="1909" y="2455"/>
                  </a:lnTo>
                  <a:lnTo>
                    <a:pt x="1905" y="2451"/>
                  </a:lnTo>
                  <a:lnTo>
                    <a:pt x="1901" y="2455"/>
                  </a:lnTo>
                  <a:lnTo>
                    <a:pt x="1892" y="2455"/>
                  </a:lnTo>
                  <a:lnTo>
                    <a:pt x="1888" y="2455"/>
                  </a:lnTo>
                  <a:lnTo>
                    <a:pt x="1884" y="2455"/>
                  </a:lnTo>
                  <a:lnTo>
                    <a:pt x="1876" y="2459"/>
                  </a:lnTo>
                  <a:lnTo>
                    <a:pt x="1867" y="2459"/>
                  </a:lnTo>
                  <a:lnTo>
                    <a:pt x="1859" y="2464"/>
                  </a:lnTo>
                  <a:lnTo>
                    <a:pt x="1850" y="2468"/>
                  </a:lnTo>
                  <a:lnTo>
                    <a:pt x="1816" y="2481"/>
                  </a:lnTo>
                  <a:lnTo>
                    <a:pt x="1808" y="2485"/>
                  </a:lnTo>
                  <a:lnTo>
                    <a:pt x="1778" y="2493"/>
                  </a:lnTo>
                  <a:lnTo>
                    <a:pt x="1774" y="2493"/>
                  </a:lnTo>
                  <a:lnTo>
                    <a:pt x="1765" y="2498"/>
                  </a:lnTo>
                  <a:lnTo>
                    <a:pt x="1753" y="2498"/>
                  </a:lnTo>
                  <a:lnTo>
                    <a:pt x="1744" y="2502"/>
                  </a:lnTo>
                  <a:lnTo>
                    <a:pt x="1727" y="2506"/>
                  </a:lnTo>
                  <a:lnTo>
                    <a:pt x="1719" y="2506"/>
                  </a:lnTo>
                  <a:lnTo>
                    <a:pt x="1706" y="2506"/>
                  </a:lnTo>
                  <a:lnTo>
                    <a:pt x="1698" y="2510"/>
                  </a:lnTo>
                  <a:lnTo>
                    <a:pt x="1672" y="2510"/>
                  </a:lnTo>
                  <a:lnTo>
                    <a:pt x="1660" y="2515"/>
                  </a:lnTo>
                  <a:lnTo>
                    <a:pt x="1655" y="2515"/>
                  </a:lnTo>
                  <a:lnTo>
                    <a:pt x="1651" y="2515"/>
                  </a:lnTo>
                  <a:lnTo>
                    <a:pt x="1643" y="2519"/>
                  </a:lnTo>
                  <a:lnTo>
                    <a:pt x="1634" y="2519"/>
                  </a:lnTo>
                  <a:lnTo>
                    <a:pt x="1617" y="2527"/>
                  </a:lnTo>
                  <a:lnTo>
                    <a:pt x="1609" y="2531"/>
                  </a:lnTo>
                  <a:lnTo>
                    <a:pt x="1600" y="2531"/>
                  </a:lnTo>
                  <a:lnTo>
                    <a:pt x="1596" y="2531"/>
                  </a:lnTo>
                  <a:lnTo>
                    <a:pt x="1592" y="2531"/>
                  </a:lnTo>
                  <a:lnTo>
                    <a:pt x="1583" y="2531"/>
                  </a:lnTo>
                  <a:lnTo>
                    <a:pt x="1579" y="2531"/>
                  </a:lnTo>
                  <a:lnTo>
                    <a:pt x="1575" y="2531"/>
                  </a:lnTo>
                  <a:lnTo>
                    <a:pt x="1562" y="2531"/>
                  </a:lnTo>
                  <a:lnTo>
                    <a:pt x="1541" y="2527"/>
                  </a:lnTo>
                  <a:lnTo>
                    <a:pt x="1524" y="2523"/>
                  </a:lnTo>
                  <a:lnTo>
                    <a:pt x="1516" y="2523"/>
                  </a:lnTo>
                  <a:lnTo>
                    <a:pt x="1507" y="2523"/>
                  </a:lnTo>
                  <a:lnTo>
                    <a:pt x="1486" y="2515"/>
                  </a:lnTo>
                  <a:lnTo>
                    <a:pt x="1478" y="2515"/>
                  </a:lnTo>
                  <a:lnTo>
                    <a:pt x="1473" y="2515"/>
                  </a:lnTo>
                  <a:lnTo>
                    <a:pt x="1465" y="2510"/>
                  </a:lnTo>
                  <a:lnTo>
                    <a:pt x="1456" y="2510"/>
                  </a:lnTo>
                  <a:lnTo>
                    <a:pt x="1448" y="2510"/>
                  </a:lnTo>
                  <a:lnTo>
                    <a:pt x="1439" y="2510"/>
                  </a:lnTo>
                  <a:lnTo>
                    <a:pt x="1431" y="2510"/>
                  </a:lnTo>
                  <a:lnTo>
                    <a:pt x="1423" y="2510"/>
                  </a:lnTo>
                  <a:lnTo>
                    <a:pt x="1414" y="2510"/>
                  </a:lnTo>
                  <a:lnTo>
                    <a:pt x="1406" y="2510"/>
                  </a:lnTo>
                  <a:lnTo>
                    <a:pt x="1397" y="2515"/>
                  </a:lnTo>
                  <a:lnTo>
                    <a:pt x="1384" y="2515"/>
                  </a:lnTo>
                  <a:lnTo>
                    <a:pt x="1372" y="2519"/>
                  </a:lnTo>
                  <a:lnTo>
                    <a:pt x="1368" y="2519"/>
                  </a:lnTo>
                  <a:lnTo>
                    <a:pt x="1359" y="2523"/>
                  </a:lnTo>
                  <a:lnTo>
                    <a:pt x="1346" y="2523"/>
                  </a:lnTo>
                  <a:lnTo>
                    <a:pt x="1342" y="2527"/>
                  </a:lnTo>
                  <a:lnTo>
                    <a:pt x="1338" y="2527"/>
                  </a:lnTo>
                  <a:lnTo>
                    <a:pt x="1329" y="2531"/>
                  </a:lnTo>
                  <a:lnTo>
                    <a:pt x="1329" y="2536"/>
                  </a:lnTo>
                  <a:lnTo>
                    <a:pt x="1325" y="2536"/>
                  </a:lnTo>
                  <a:lnTo>
                    <a:pt x="1321" y="2540"/>
                  </a:lnTo>
                  <a:lnTo>
                    <a:pt x="1321" y="2544"/>
                  </a:lnTo>
                  <a:lnTo>
                    <a:pt x="1312" y="2553"/>
                  </a:lnTo>
                  <a:lnTo>
                    <a:pt x="1308" y="2557"/>
                  </a:lnTo>
                  <a:lnTo>
                    <a:pt x="1296" y="2570"/>
                  </a:lnTo>
                  <a:lnTo>
                    <a:pt x="1287" y="2574"/>
                  </a:lnTo>
                  <a:lnTo>
                    <a:pt x="1279" y="2582"/>
                  </a:lnTo>
                  <a:lnTo>
                    <a:pt x="1274" y="2586"/>
                  </a:lnTo>
                  <a:lnTo>
                    <a:pt x="1270" y="2586"/>
                  </a:lnTo>
                  <a:lnTo>
                    <a:pt x="1266" y="2591"/>
                  </a:lnTo>
                  <a:lnTo>
                    <a:pt x="1257" y="2595"/>
                  </a:lnTo>
                  <a:lnTo>
                    <a:pt x="1253" y="2595"/>
                  </a:lnTo>
                  <a:lnTo>
                    <a:pt x="1249" y="2595"/>
                  </a:lnTo>
                  <a:lnTo>
                    <a:pt x="1245" y="2595"/>
                  </a:lnTo>
                  <a:lnTo>
                    <a:pt x="1236" y="2595"/>
                  </a:lnTo>
                  <a:lnTo>
                    <a:pt x="1232" y="2591"/>
                  </a:lnTo>
                  <a:lnTo>
                    <a:pt x="1215" y="2586"/>
                  </a:lnTo>
                  <a:lnTo>
                    <a:pt x="1194" y="2582"/>
                  </a:lnTo>
                  <a:lnTo>
                    <a:pt x="1185" y="2582"/>
                  </a:lnTo>
                  <a:lnTo>
                    <a:pt x="1181" y="2578"/>
                  </a:lnTo>
                  <a:lnTo>
                    <a:pt x="1173" y="2574"/>
                  </a:lnTo>
                  <a:lnTo>
                    <a:pt x="1143" y="2561"/>
                  </a:lnTo>
                  <a:lnTo>
                    <a:pt x="1130" y="2553"/>
                  </a:lnTo>
                  <a:lnTo>
                    <a:pt x="1122" y="2548"/>
                  </a:lnTo>
                  <a:lnTo>
                    <a:pt x="1109" y="2544"/>
                  </a:lnTo>
                  <a:lnTo>
                    <a:pt x="1101" y="2540"/>
                  </a:lnTo>
                  <a:lnTo>
                    <a:pt x="1092" y="2536"/>
                  </a:lnTo>
                  <a:lnTo>
                    <a:pt x="1080" y="2531"/>
                  </a:lnTo>
                  <a:lnTo>
                    <a:pt x="1067" y="2523"/>
                  </a:lnTo>
                  <a:lnTo>
                    <a:pt x="1063" y="2519"/>
                  </a:lnTo>
                  <a:lnTo>
                    <a:pt x="1050" y="2510"/>
                  </a:lnTo>
                  <a:lnTo>
                    <a:pt x="1029" y="2498"/>
                  </a:lnTo>
                  <a:lnTo>
                    <a:pt x="1020" y="2493"/>
                  </a:lnTo>
                  <a:lnTo>
                    <a:pt x="1016" y="2489"/>
                  </a:lnTo>
                  <a:lnTo>
                    <a:pt x="1008" y="2485"/>
                  </a:lnTo>
                  <a:lnTo>
                    <a:pt x="1003" y="2485"/>
                  </a:lnTo>
                  <a:lnTo>
                    <a:pt x="995" y="2481"/>
                  </a:lnTo>
                  <a:lnTo>
                    <a:pt x="991" y="2481"/>
                  </a:lnTo>
                  <a:lnTo>
                    <a:pt x="982" y="2481"/>
                  </a:lnTo>
                  <a:lnTo>
                    <a:pt x="978" y="2476"/>
                  </a:lnTo>
                  <a:lnTo>
                    <a:pt x="974" y="2476"/>
                  </a:lnTo>
                  <a:lnTo>
                    <a:pt x="965" y="2476"/>
                  </a:lnTo>
                  <a:lnTo>
                    <a:pt x="957" y="2481"/>
                  </a:lnTo>
                  <a:lnTo>
                    <a:pt x="948" y="2481"/>
                  </a:lnTo>
                  <a:lnTo>
                    <a:pt x="940" y="2481"/>
                  </a:lnTo>
                  <a:lnTo>
                    <a:pt x="936" y="2481"/>
                  </a:lnTo>
                  <a:lnTo>
                    <a:pt x="919" y="2485"/>
                  </a:lnTo>
                  <a:lnTo>
                    <a:pt x="885" y="2493"/>
                  </a:lnTo>
                  <a:lnTo>
                    <a:pt x="872" y="2498"/>
                  </a:lnTo>
                  <a:lnTo>
                    <a:pt x="851" y="2502"/>
                  </a:lnTo>
                  <a:lnTo>
                    <a:pt x="830" y="2506"/>
                  </a:lnTo>
                  <a:lnTo>
                    <a:pt x="817" y="2510"/>
                  </a:lnTo>
                  <a:lnTo>
                    <a:pt x="788" y="2515"/>
                  </a:lnTo>
                  <a:lnTo>
                    <a:pt x="775" y="2519"/>
                  </a:lnTo>
                  <a:lnTo>
                    <a:pt x="762" y="2523"/>
                  </a:lnTo>
                  <a:lnTo>
                    <a:pt x="749" y="2523"/>
                  </a:lnTo>
                  <a:lnTo>
                    <a:pt x="737" y="2527"/>
                  </a:lnTo>
                  <a:lnTo>
                    <a:pt x="724" y="2531"/>
                  </a:lnTo>
                  <a:lnTo>
                    <a:pt x="711" y="2536"/>
                  </a:lnTo>
                  <a:lnTo>
                    <a:pt x="652" y="2557"/>
                  </a:lnTo>
                  <a:lnTo>
                    <a:pt x="622" y="2570"/>
                  </a:lnTo>
                  <a:lnTo>
                    <a:pt x="610" y="2570"/>
                  </a:lnTo>
                  <a:lnTo>
                    <a:pt x="601" y="2574"/>
                  </a:lnTo>
                  <a:lnTo>
                    <a:pt x="593" y="2578"/>
                  </a:lnTo>
                  <a:lnTo>
                    <a:pt x="580" y="2578"/>
                  </a:lnTo>
                  <a:lnTo>
                    <a:pt x="572" y="2582"/>
                  </a:lnTo>
                  <a:lnTo>
                    <a:pt x="546" y="2586"/>
                  </a:lnTo>
                  <a:lnTo>
                    <a:pt x="500" y="2595"/>
                  </a:lnTo>
                  <a:lnTo>
                    <a:pt x="491" y="2595"/>
                  </a:lnTo>
                  <a:lnTo>
                    <a:pt x="483" y="2595"/>
                  </a:lnTo>
                  <a:lnTo>
                    <a:pt x="470" y="2599"/>
                  </a:lnTo>
                  <a:lnTo>
                    <a:pt x="453" y="2599"/>
                  </a:lnTo>
                  <a:lnTo>
                    <a:pt x="445" y="2599"/>
                  </a:lnTo>
                  <a:lnTo>
                    <a:pt x="432" y="2599"/>
                  </a:lnTo>
                  <a:lnTo>
                    <a:pt x="381" y="2599"/>
                  </a:lnTo>
                  <a:lnTo>
                    <a:pt x="368" y="2599"/>
                  </a:lnTo>
                  <a:lnTo>
                    <a:pt x="356" y="2599"/>
                  </a:lnTo>
                  <a:lnTo>
                    <a:pt x="343" y="2599"/>
                  </a:lnTo>
                  <a:lnTo>
                    <a:pt x="335" y="2599"/>
                  </a:lnTo>
                  <a:lnTo>
                    <a:pt x="322" y="2595"/>
                  </a:lnTo>
                  <a:lnTo>
                    <a:pt x="313" y="2595"/>
                  </a:lnTo>
                  <a:lnTo>
                    <a:pt x="309" y="2591"/>
                  </a:lnTo>
                  <a:lnTo>
                    <a:pt x="301" y="2591"/>
                  </a:lnTo>
                  <a:lnTo>
                    <a:pt x="292" y="2586"/>
                  </a:lnTo>
                  <a:lnTo>
                    <a:pt x="284" y="2586"/>
                  </a:lnTo>
                  <a:lnTo>
                    <a:pt x="275" y="2582"/>
                  </a:lnTo>
                  <a:lnTo>
                    <a:pt x="271" y="2578"/>
                  </a:lnTo>
                  <a:lnTo>
                    <a:pt x="263" y="2574"/>
                  </a:lnTo>
                  <a:lnTo>
                    <a:pt x="254" y="2574"/>
                  </a:lnTo>
                  <a:lnTo>
                    <a:pt x="250" y="2570"/>
                  </a:lnTo>
                  <a:lnTo>
                    <a:pt x="241" y="2565"/>
                  </a:lnTo>
                  <a:lnTo>
                    <a:pt x="233" y="2561"/>
                  </a:lnTo>
                  <a:lnTo>
                    <a:pt x="229" y="2557"/>
                  </a:lnTo>
                  <a:lnTo>
                    <a:pt x="224" y="2553"/>
                  </a:lnTo>
                  <a:lnTo>
                    <a:pt x="220" y="2548"/>
                  </a:lnTo>
                  <a:lnTo>
                    <a:pt x="212" y="2544"/>
                  </a:lnTo>
                  <a:lnTo>
                    <a:pt x="208" y="2536"/>
                  </a:lnTo>
                  <a:lnTo>
                    <a:pt x="199" y="2531"/>
                  </a:lnTo>
                  <a:lnTo>
                    <a:pt x="195" y="2523"/>
                  </a:lnTo>
                  <a:lnTo>
                    <a:pt x="186" y="2515"/>
                  </a:lnTo>
                  <a:lnTo>
                    <a:pt x="182" y="2510"/>
                  </a:lnTo>
                  <a:lnTo>
                    <a:pt x="178" y="2502"/>
                  </a:lnTo>
                  <a:lnTo>
                    <a:pt x="174" y="2498"/>
                  </a:lnTo>
                  <a:lnTo>
                    <a:pt x="169" y="2489"/>
                  </a:lnTo>
                  <a:lnTo>
                    <a:pt x="165" y="2481"/>
                  </a:lnTo>
                  <a:lnTo>
                    <a:pt x="161" y="2476"/>
                  </a:lnTo>
                  <a:lnTo>
                    <a:pt x="161" y="2472"/>
                  </a:lnTo>
                  <a:lnTo>
                    <a:pt x="161" y="2468"/>
                  </a:lnTo>
                  <a:lnTo>
                    <a:pt x="161" y="2464"/>
                  </a:lnTo>
                  <a:lnTo>
                    <a:pt x="161" y="2459"/>
                  </a:lnTo>
                  <a:lnTo>
                    <a:pt x="161" y="2455"/>
                  </a:lnTo>
                  <a:lnTo>
                    <a:pt x="161" y="2451"/>
                  </a:lnTo>
                  <a:lnTo>
                    <a:pt x="161" y="2443"/>
                  </a:lnTo>
                  <a:lnTo>
                    <a:pt x="169" y="2421"/>
                  </a:lnTo>
                  <a:lnTo>
                    <a:pt x="169" y="2409"/>
                  </a:lnTo>
                  <a:lnTo>
                    <a:pt x="169" y="2400"/>
                  </a:lnTo>
                  <a:lnTo>
                    <a:pt x="169" y="2392"/>
                  </a:lnTo>
                  <a:lnTo>
                    <a:pt x="169" y="2388"/>
                  </a:lnTo>
                  <a:lnTo>
                    <a:pt x="169" y="2379"/>
                  </a:lnTo>
                  <a:lnTo>
                    <a:pt x="169" y="2375"/>
                  </a:lnTo>
                  <a:lnTo>
                    <a:pt x="169" y="2371"/>
                  </a:lnTo>
                  <a:lnTo>
                    <a:pt x="165" y="2366"/>
                  </a:lnTo>
                  <a:lnTo>
                    <a:pt x="165" y="2362"/>
                  </a:lnTo>
                  <a:lnTo>
                    <a:pt x="161" y="2362"/>
                  </a:lnTo>
                  <a:lnTo>
                    <a:pt x="161" y="2358"/>
                  </a:lnTo>
                  <a:lnTo>
                    <a:pt x="157" y="2358"/>
                  </a:lnTo>
                  <a:lnTo>
                    <a:pt x="153" y="2354"/>
                  </a:lnTo>
                  <a:lnTo>
                    <a:pt x="148" y="2354"/>
                  </a:lnTo>
                  <a:lnTo>
                    <a:pt x="140" y="2354"/>
                  </a:lnTo>
                  <a:lnTo>
                    <a:pt x="136" y="2349"/>
                  </a:lnTo>
                  <a:lnTo>
                    <a:pt x="131" y="2349"/>
                  </a:lnTo>
                  <a:lnTo>
                    <a:pt x="123" y="2349"/>
                  </a:lnTo>
                  <a:lnTo>
                    <a:pt x="106" y="2354"/>
                  </a:lnTo>
                  <a:lnTo>
                    <a:pt x="97" y="2354"/>
                  </a:lnTo>
                  <a:lnTo>
                    <a:pt x="93" y="2349"/>
                  </a:lnTo>
                  <a:lnTo>
                    <a:pt x="89" y="2349"/>
                  </a:lnTo>
                  <a:lnTo>
                    <a:pt x="85" y="2349"/>
                  </a:lnTo>
                  <a:lnTo>
                    <a:pt x="81" y="2349"/>
                  </a:lnTo>
                  <a:lnTo>
                    <a:pt x="76" y="2345"/>
                  </a:lnTo>
                  <a:lnTo>
                    <a:pt x="72" y="2345"/>
                  </a:lnTo>
                  <a:lnTo>
                    <a:pt x="68" y="2341"/>
                  </a:lnTo>
                  <a:lnTo>
                    <a:pt x="68" y="2337"/>
                  </a:lnTo>
                  <a:lnTo>
                    <a:pt x="64" y="2328"/>
                  </a:lnTo>
                  <a:lnTo>
                    <a:pt x="64" y="2320"/>
                  </a:lnTo>
                  <a:lnTo>
                    <a:pt x="59" y="2311"/>
                  </a:lnTo>
                  <a:lnTo>
                    <a:pt x="59" y="2303"/>
                  </a:lnTo>
                  <a:lnTo>
                    <a:pt x="59" y="2294"/>
                  </a:lnTo>
                  <a:lnTo>
                    <a:pt x="59" y="2286"/>
                  </a:lnTo>
                  <a:lnTo>
                    <a:pt x="59" y="2269"/>
                  </a:lnTo>
                  <a:lnTo>
                    <a:pt x="59" y="2218"/>
                  </a:lnTo>
                  <a:lnTo>
                    <a:pt x="59" y="2201"/>
                  </a:lnTo>
                  <a:lnTo>
                    <a:pt x="59" y="2193"/>
                  </a:lnTo>
                  <a:lnTo>
                    <a:pt x="59" y="2184"/>
                  </a:lnTo>
                  <a:lnTo>
                    <a:pt x="59" y="2176"/>
                  </a:lnTo>
                  <a:lnTo>
                    <a:pt x="59" y="2172"/>
                  </a:lnTo>
                  <a:lnTo>
                    <a:pt x="55" y="2167"/>
                  </a:lnTo>
                  <a:lnTo>
                    <a:pt x="55" y="2163"/>
                  </a:lnTo>
                  <a:lnTo>
                    <a:pt x="51" y="2155"/>
                  </a:lnTo>
                  <a:lnTo>
                    <a:pt x="42" y="2138"/>
                  </a:lnTo>
                  <a:lnTo>
                    <a:pt x="38" y="2129"/>
                  </a:lnTo>
                  <a:lnTo>
                    <a:pt x="34" y="2117"/>
                  </a:lnTo>
                  <a:lnTo>
                    <a:pt x="34" y="2108"/>
                  </a:lnTo>
                  <a:lnTo>
                    <a:pt x="21" y="2070"/>
                  </a:lnTo>
                  <a:lnTo>
                    <a:pt x="13" y="2053"/>
                  </a:lnTo>
                  <a:lnTo>
                    <a:pt x="9" y="2040"/>
                  </a:lnTo>
                  <a:lnTo>
                    <a:pt x="4" y="2023"/>
                  </a:lnTo>
                  <a:lnTo>
                    <a:pt x="4" y="2019"/>
                  </a:lnTo>
                  <a:lnTo>
                    <a:pt x="0" y="2015"/>
                  </a:lnTo>
                  <a:close/>
                  <a:moveTo>
                    <a:pt x="1406" y="1211"/>
                  </a:moveTo>
                  <a:lnTo>
                    <a:pt x="1406" y="1215"/>
                  </a:lnTo>
                  <a:lnTo>
                    <a:pt x="1410" y="1223"/>
                  </a:lnTo>
                  <a:lnTo>
                    <a:pt x="1414" y="1227"/>
                  </a:lnTo>
                  <a:lnTo>
                    <a:pt x="1423" y="1240"/>
                  </a:lnTo>
                  <a:lnTo>
                    <a:pt x="1431" y="1253"/>
                  </a:lnTo>
                  <a:lnTo>
                    <a:pt x="1435" y="1257"/>
                  </a:lnTo>
                  <a:lnTo>
                    <a:pt x="1439" y="1261"/>
                  </a:lnTo>
                  <a:lnTo>
                    <a:pt x="1439" y="1270"/>
                  </a:lnTo>
                  <a:lnTo>
                    <a:pt x="1439" y="1274"/>
                  </a:lnTo>
                  <a:lnTo>
                    <a:pt x="1439" y="1278"/>
                  </a:lnTo>
                  <a:lnTo>
                    <a:pt x="1439" y="1287"/>
                  </a:lnTo>
                  <a:lnTo>
                    <a:pt x="1439" y="1291"/>
                  </a:lnTo>
                  <a:lnTo>
                    <a:pt x="1439" y="1295"/>
                  </a:lnTo>
                  <a:lnTo>
                    <a:pt x="1439" y="1299"/>
                  </a:lnTo>
                  <a:lnTo>
                    <a:pt x="1444" y="1304"/>
                  </a:lnTo>
                  <a:lnTo>
                    <a:pt x="1448" y="1308"/>
                  </a:lnTo>
                  <a:lnTo>
                    <a:pt x="1452" y="1312"/>
                  </a:lnTo>
                  <a:lnTo>
                    <a:pt x="1456" y="1316"/>
                  </a:lnTo>
                  <a:lnTo>
                    <a:pt x="1461" y="1321"/>
                  </a:lnTo>
                  <a:lnTo>
                    <a:pt x="1469" y="1329"/>
                  </a:lnTo>
                  <a:lnTo>
                    <a:pt x="1473" y="1333"/>
                  </a:lnTo>
                  <a:lnTo>
                    <a:pt x="1482" y="1338"/>
                  </a:lnTo>
                  <a:lnTo>
                    <a:pt x="1490" y="1342"/>
                  </a:lnTo>
                  <a:lnTo>
                    <a:pt x="1503" y="1350"/>
                  </a:lnTo>
                  <a:lnTo>
                    <a:pt x="1511" y="1354"/>
                  </a:lnTo>
                  <a:lnTo>
                    <a:pt x="1524" y="1359"/>
                  </a:lnTo>
                  <a:lnTo>
                    <a:pt x="1537" y="1363"/>
                  </a:lnTo>
                  <a:lnTo>
                    <a:pt x="1545" y="1367"/>
                  </a:lnTo>
                  <a:lnTo>
                    <a:pt x="1554" y="1371"/>
                  </a:lnTo>
                  <a:lnTo>
                    <a:pt x="1558" y="1371"/>
                  </a:lnTo>
                  <a:lnTo>
                    <a:pt x="1562" y="1371"/>
                  </a:lnTo>
                  <a:lnTo>
                    <a:pt x="1566" y="1371"/>
                  </a:lnTo>
                  <a:lnTo>
                    <a:pt x="1571" y="1371"/>
                  </a:lnTo>
                  <a:lnTo>
                    <a:pt x="1575" y="1371"/>
                  </a:lnTo>
                  <a:lnTo>
                    <a:pt x="1579" y="1367"/>
                  </a:lnTo>
                  <a:lnTo>
                    <a:pt x="1579" y="1363"/>
                  </a:lnTo>
                  <a:lnTo>
                    <a:pt x="1583" y="1359"/>
                  </a:lnTo>
                  <a:lnTo>
                    <a:pt x="1588" y="1342"/>
                  </a:lnTo>
                  <a:lnTo>
                    <a:pt x="1592" y="1338"/>
                  </a:lnTo>
                  <a:lnTo>
                    <a:pt x="1592" y="1333"/>
                  </a:lnTo>
                  <a:lnTo>
                    <a:pt x="1596" y="1329"/>
                  </a:lnTo>
                  <a:lnTo>
                    <a:pt x="1596" y="1325"/>
                  </a:lnTo>
                  <a:lnTo>
                    <a:pt x="1600" y="1321"/>
                  </a:lnTo>
                  <a:lnTo>
                    <a:pt x="1605" y="1316"/>
                  </a:lnTo>
                  <a:lnTo>
                    <a:pt x="1609" y="1316"/>
                  </a:lnTo>
                  <a:lnTo>
                    <a:pt x="1613" y="1316"/>
                  </a:lnTo>
                  <a:lnTo>
                    <a:pt x="1622" y="1312"/>
                  </a:lnTo>
                  <a:lnTo>
                    <a:pt x="1626" y="1308"/>
                  </a:lnTo>
                  <a:lnTo>
                    <a:pt x="1630" y="1308"/>
                  </a:lnTo>
                  <a:lnTo>
                    <a:pt x="1630" y="1304"/>
                  </a:lnTo>
                  <a:lnTo>
                    <a:pt x="1638" y="1295"/>
                  </a:lnTo>
                  <a:lnTo>
                    <a:pt x="1643" y="1295"/>
                  </a:lnTo>
                  <a:lnTo>
                    <a:pt x="1647" y="1291"/>
                  </a:lnTo>
                  <a:lnTo>
                    <a:pt x="1651" y="1291"/>
                  </a:lnTo>
                  <a:lnTo>
                    <a:pt x="1655" y="1287"/>
                  </a:lnTo>
                  <a:lnTo>
                    <a:pt x="1664" y="1287"/>
                  </a:lnTo>
                  <a:lnTo>
                    <a:pt x="1672" y="1283"/>
                  </a:lnTo>
                  <a:lnTo>
                    <a:pt x="1698" y="1274"/>
                  </a:lnTo>
                  <a:lnTo>
                    <a:pt x="1706" y="1274"/>
                  </a:lnTo>
                  <a:lnTo>
                    <a:pt x="1710" y="1274"/>
                  </a:lnTo>
                  <a:lnTo>
                    <a:pt x="1715" y="1270"/>
                  </a:lnTo>
                  <a:lnTo>
                    <a:pt x="1719" y="1270"/>
                  </a:lnTo>
                  <a:lnTo>
                    <a:pt x="1719" y="1266"/>
                  </a:lnTo>
                  <a:lnTo>
                    <a:pt x="1723" y="1261"/>
                  </a:lnTo>
                  <a:lnTo>
                    <a:pt x="1719" y="1261"/>
                  </a:lnTo>
                  <a:lnTo>
                    <a:pt x="1719" y="1257"/>
                  </a:lnTo>
                  <a:lnTo>
                    <a:pt x="1719" y="1253"/>
                  </a:lnTo>
                  <a:lnTo>
                    <a:pt x="1715" y="1249"/>
                  </a:lnTo>
                  <a:lnTo>
                    <a:pt x="1710" y="1240"/>
                  </a:lnTo>
                  <a:lnTo>
                    <a:pt x="1706" y="1236"/>
                  </a:lnTo>
                  <a:lnTo>
                    <a:pt x="1698" y="1232"/>
                  </a:lnTo>
                  <a:lnTo>
                    <a:pt x="1694" y="1227"/>
                  </a:lnTo>
                  <a:lnTo>
                    <a:pt x="1681" y="1219"/>
                  </a:lnTo>
                  <a:lnTo>
                    <a:pt x="1664" y="1206"/>
                  </a:lnTo>
                  <a:lnTo>
                    <a:pt x="1660" y="1202"/>
                  </a:lnTo>
                  <a:lnTo>
                    <a:pt x="1655" y="1198"/>
                  </a:lnTo>
                  <a:lnTo>
                    <a:pt x="1651" y="1194"/>
                  </a:lnTo>
                  <a:lnTo>
                    <a:pt x="1647" y="1194"/>
                  </a:lnTo>
                  <a:lnTo>
                    <a:pt x="1647" y="1189"/>
                  </a:lnTo>
                  <a:lnTo>
                    <a:pt x="1643" y="1189"/>
                  </a:lnTo>
                  <a:lnTo>
                    <a:pt x="1643" y="1185"/>
                  </a:lnTo>
                  <a:lnTo>
                    <a:pt x="1643" y="1181"/>
                  </a:lnTo>
                  <a:lnTo>
                    <a:pt x="1638" y="1177"/>
                  </a:lnTo>
                  <a:lnTo>
                    <a:pt x="1638" y="1172"/>
                  </a:lnTo>
                  <a:lnTo>
                    <a:pt x="1638" y="1168"/>
                  </a:lnTo>
                  <a:lnTo>
                    <a:pt x="1638" y="1160"/>
                  </a:lnTo>
                  <a:lnTo>
                    <a:pt x="1638" y="1155"/>
                  </a:lnTo>
                  <a:lnTo>
                    <a:pt x="1638" y="1151"/>
                  </a:lnTo>
                  <a:lnTo>
                    <a:pt x="1638" y="1147"/>
                  </a:lnTo>
                  <a:lnTo>
                    <a:pt x="1643" y="1134"/>
                  </a:lnTo>
                  <a:lnTo>
                    <a:pt x="1643" y="1130"/>
                  </a:lnTo>
                  <a:lnTo>
                    <a:pt x="1647" y="1122"/>
                  </a:lnTo>
                  <a:lnTo>
                    <a:pt x="1651" y="1113"/>
                  </a:lnTo>
                  <a:lnTo>
                    <a:pt x="1655" y="1105"/>
                  </a:lnTo>
                  <a:lnTo>
                    <a:pt x="1655" y="1100"/>
                  </a:lnTo>
                  <a:lnTo>
                    <a:pt x="1660" y="1096"/>
                  </a:lnTo>
                  <a:lnTo>
                    <a:pt x="1664" y="1088"/>
                  </a:lnTo>
                  <a:lnTo>
                    <a:pt x="1668" y="1084"/>
                  </a:lnTo>
                  <a:lnTo>
                    <a:pt x="1672" y="1084"/>
                  </a:lnTo>
                  <a:lnTo>
                    <a:pt x="1677" y="1079"/>
                  </a:lnTo>
                  <a:lnTo>
                    <a:pt x="1681" y="1079"/>
                  </a:lnTo>
                  <a:lnTo>
                    <a:pt x="1685" y="1079"/>
                  </a:lnTo>
                  <a:lnTo>
                    <a:pt x="1689" y="1079"/>
                  </a:lnTo>
                  <a:lnTo>
                    <a:pt x="1694" y="1079"/>
                  </a:lnTo>
                  <a:lnTo>
                    <a:pt x="1723" y="1079"/>
                  </a:lnTo>
                  <a:lnTo>
                    <a:pt x="1732" y="1084"/>
                  </a:lnTo>
                  <a:lnTo>
                    <a:pt x="1740" y="1084"/>
                  </a:lnTo>
                  <a:lnTo>
                    <a:pt x="1753" y="1084"/>
                  </a:lnTo>
                  <a:lnTo>
                    <a:pt x="1765" y="1088"/>
                  </a:lnTo>
                  <a:lnTo>
                    <a:pt x="1787" y="1092"/>
                  </a:lnTo>
                  <a:lnTo>
                    <a:pt x="1795" y="1092"/>
                  </a:lnTo>
                  <a:lnTo>
                    <a:pt x="1795" y="1096"/>
                  </a:lnTo>
                  <a:lnTo>
                    <a:pt x="1799" y="1096"/>
                  </a:lnTo>
                  <a:lnTo>
                    <a:pt x="1799" y="1092"/>
                  </a:lnTo>
                  <a:lnTo>
                    <a:pt x="1795" y="1088"/>
                  </a:lnTo>
                  <a:lnTo>
                    <a:pt x="1791" y="1088"/>
                  </a:lnTo>
                  <a:lnTo>
                    <a:pt x="1787" y="1084"/>
                  </a:lnTo>
                  <a:lnTo>
                    <a:pt x="1782" y="1079"/>
                  </a:lnTo>
                  <a:lnTo>
                    <a:pt x="1774" y="1079"/>
                  </a:lnTo>
                  <a:lnTo>
                    <a:pt x="1770" y="1075"/>
                  </a:lnTo>
                  <a:lnTo>
                    <a:pt x="1765" y="1075"/>
                  </a:lnTo>
                  <a:lnTo>
                    <a:pt x="1757" y="1071"/>
                  </a:lnTo>
                  <a:lnTo>
                    <a:pt x="1749" y="1071"/>
                  </a:lnTo>
                  <a:lnTo>
                    <a:pt x="1740" y="1071"/>
                  </a:lnTo>
                  <a:lnTo>
                    <a:pt x="1732" y="1067"/>
                  </a:lnTo>
                  <a:lnTo>
                    <a:pt x="1710" y="1067"/>
                  </a:lnTo>
                  <a:lnTo>
                    <a:pt x="1694" y="1062"/>
                  </a:lnTo>
                  <a:lnTo>
                    <a:pt x="1681" y="1062"/>
                  </a:lnTo>
                  <a:lnTo>
                    <a:pt x="1672" y="1062"/>
                  </a:lnTo>
                  <a:lnTo>
                    <a:pt x="1664" y="1058"/>
                  </a:lnTo>
                  <a:lnTo>
                    <a:pt x="1655" y="1058"/>
                  </a:lnTo>
                  <a:lnTo>
                    <a:pt x="1651" y="1054"/>
                  </a:lnTo>
                  <a:lnTo>
                    <a:pt x="1647" y="1054"/>
                  </a:lnTo>
                  <a:lnTo>
                    <a:pt x="1643" y="1050"/>
                  </a:lnTo>
                  <a:lnTo>
                    <a:pt x="1647" y="1045"/>
                  </a:lnTo>
                  <a:lnTo>
                    <a:pt x="1651" y="1041"/>
                  </a:lnTo>
                  <a:lnTo>
                    <a:pt x="1664" y="1028"/>
                  </a:lnTo>
                  <a:lnTo>
                    <a:pt x="1668" y="1024"/>
                  </a:lnTo>
                  <a:lnTo>
                    <a:pt x="1672" y="1020"/>
                  </a:lnTo>
                  <a:lnTo>
                    <a:pt x="1677" y="1016"/>
                  </a:lnTo>
                  <a:lnTo>
                    <a:pt x="1681" y="1012"/>
                  </a:lnTo>
                  <a:lnTo>
                    <a:pt x="1681" y="1007"/>
                  </a:lnTo>
                  <a:lnTo>
                    <a:pt x="1681" y="1003"/>
                  </a:lnTo>
                  <a:lnTo>
                    <a:pt x="1681" y="999"/>
                  </a:lnTo>
                  <a:lnTo>
                    <a:pt x="1677" y="995"/>
                  </a:lnTo>
                  <a:lnTo>
                    <a:pt x="1668" y="986"/>
                  </a:lnTo>
                  <a:lnTo>
                    <a:pt x="1664" y="982"/>
                  </a:lnTo>
                  <a:lnTo>
                    <a:pt x="1660" y="982"/>
                  </a:lnTo>
                  <a:lnTo>
                    <a:pt x="1655" y="982"/>
                  </a:lnTo>
                  <a:lnTo>
                    <a:pt x="1647" y="978"/>
                  </a:lnTo>
                  <a:lnTo>
                    <a:pt x="1643" y="978"/>
                  </a:lnTo>
                  <a:lnTo>
                    <a:pt x="1638" y="973"/>
                  </a:lnTo>
                  <a:lnTo>
                    <a:pt x="1634" y="969"/>
                  </a:lnTo>
                  <a:lnTo>
                    <a:pt x="1630" y="965"/>
                  </a:lnTo>
                  <a:lnTo>
                    <a:pt x="1626" y="961"/>
                  </a:lnTo>
                  <a:lnTo>
                    <a:pt x="1622" y="952"/>
                  </a:lnTo>
                  <a:lnTo>
                    <a:pt x="1622" y="948"/>
                  </a:lnTo>
                  <a:lnTo>
                    <a:pt x="1613" y="931"/>
                  </a:lnTo>
                  <a:lnTo>
                    <a:pt x="1609" y="923"/>
                  </a:lnTo>
                  <a:lnTo>
                    <a:pt x="1605" y="918"/>
                  </a:lnTo>
                  <a:lnTo>
                    <a:pt x="1600" y="914"/>
                  </a:lnTo>
                  <a:lnTo>
                    <a:pt x="1596" y="910"/>
                  </a:lnTo>
                  <a:lnTo>
                    <a:pt x="1588" y="910"/>
                  </a:lnTo>
                  <a:lnTo>
                    <a:pt x="1583" y="906"/>
                  </a:lnTo>
                  <a:lnTo>
                    <a:pt x="1575" y="906"/>
                  </a:lnTo>
                  <a:lnTo>
                    <a:pt x="1571" y="901"/>
                  </a:lnTo>
                  <a:lnTo>
                    <a:pt x="1566" y="901"/>
                  </a:lnTo>
                  <a:lnTo>
                    <a:pt x="1562" y="901"/>
                  </a:lnTo>
                  <a:lnTo>
                    <a:pt x="1558" y="901"/>
                  </a:lnTo>
                  <a:lnTo>
                    <a:pt x="1554" y="901"/>
                  </a:lnTo>
                  <a:lnTo>
                    <a:pt x="1545" y="897"/>
                  </a:lnTo>
                  <a:lnTo>
                    <a:pt x="1541" y="897"/>
                  </a:lnTo>
                  <a:lnTo>
                    <a:pt x="1533" y="901"/>
                  </a:lnTo>
                  <a:lnTo>
                    <a:pt x="1528" y="901"/>
                  </a:lnTo>
                  <a:lnTo>
                    <a:pt x="1524" y="901"/>
                  </a:lnTo>
                  <a:lnTo>
                    <a:pt x="1520" y="901"/>
                  </a:lnTo>
                  <a:lnTo>
                    <a:pt x="1516" y="901"/>
                  </a:lnTo>
                  <a:lnTo>
                    <a:pt x="1511" y="906"/>
                  </a:lnTo>
                  <a:lnTo>
                    <a:pt x="1507" y="906"/>
                  </a:lnTo>
                  <a:lnTo>
                    <a:pt x="1503" y="910"/>
                  </a:lnTo>
                  <a:lnTo>
                    <a:pt x="1499" y="914"/>
                  </a:lnTo>
                  <a:lnTo>
                    <a:pt x="1499" y="918"/>
                  </a:lnTo>
                  <a:lnTo>
                    <a:pt x="1490" y="931"/>
                  </a:lnTo>
                  <a:lnTo>
                    <a:pt x="1490" y="935"/>
                  </a:lnTo>
                  <a:lnTo>
                    <a:pt x="1486" y="940"/>
                  </a:lnTo>
                  <a:lnTo>
                    <a:pt x="1482" y="948"/>
                  </a:lnTo>
                  <a:lnTo>
                    <a:pt x="1482" y="952"/>
                  </a:lnTo>
                  <a:lnTo>
                    <a:pt x="1478" y="957"/>
                  </a:lnTo>
                  <a:lnTo>
                    <a:pt x="1469" y="965"/>
                  </a:lnTo>
                  <a:lnTo>
                    <a:pt x="1469" y="969"/>
                  </a:lnTo>
                  <a:lnTo>
                    <a:pt x="1465" y="978"/>
                  </a:lnTo>
                  <a:lnTo>
                    <a:pt x="1465" y="982"/>
                  </a:lnTo>
                  <a:lnTo>
                    <a:pt x="1461" y="986"/>
                  </a:lnTo>
                  <a:lnTo>
                    <a:pt x="1461" y="990"/>
                  </a:lnTo>
                  <a:lnTo>
                    <a:pt x="1465" y="999"/>
                  </a:lnTo>
                  <a:lnTo>
                    <a:pt x="1465" y="1003"/>
                  </a:lnTo>
                  <a:lnTo>
                    <a:pt x="1465" y="1007"/>
                  </a:lnTo>
                  <a:lnTo>
                    <a:pt x="1469" y="1012"/>
                  </a:lnTo>
                  <a:lnTo>
                    <a:pt x="1469" y="1016"/>
                  </a:lnTo>
                  <a:lnTo>
                    <a:pt x="1473" y="1020"/>
                  </a:lnTo>
                  <a:lnTo>
                    <a:pt x="1478" y="1024"/>
                  </a:lnTo>
                  <a:lnTo>
                    <a:pt x="1478" y="1028"/>
                  </a:lnTo>
                  <a:lnTo>
                    <a:pt x="1486" y="1033"/>
                  </a:lnTo>
                  <a:lnTo>
                    <a:pt x="1490" y="1037"/>
                  </a:lnTo>
                  <a:lnTo>
                    <a:pt x="1495" y="1041"/>
                  </a:lnTo>
                  <a:lnTo>
                    <a:pt x="1495" y="1045"/>
                  </a:lnTo>
                  <a:lnTo>
                    <a:pt x="1499" y="1050"/>
                  </a:lnTo>
                  <a:lnTo>
                    <a:pt x="1499" y="1054"/>
                  </a:lnTo>
                  <a:lnTo>
                    <a:pt x="1499" y="1058"/>
                  </a:lnTo>
                  <a:lnTo>
                    <a:pt x="1490" y="1088"/>
                  </a:lnTo>
                  <a:lnTo>
                    <a:pt x="1486" y="1100"/>
                  </a:lnTo>
                  <a:lnTo>
                    <a:pt x="1486" y="1109"/>
                  </a:lnTo>
                  <a:lnTo>
                    <a:pt x="1478" y="1134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3"/>
                  </a:lnTo>
                  <a:lnTo>
                    <a:pt x="1469" y="1147"/>
                  </a:lnTo>
                  <a:lnTo>
                    <a:pt x="1465" y="1147"/>
                  </a:lnTo>
                  <a:lnTo>
                    <a:pt x="1461" y="1151"/>
                  </a:lnTo>
                  <a:lnTo>
                    <a:pt x="1456" y="1151"/>
                  </a:lnTo>
                  <a:lnTo>
                    <a:pt x="1452" y="1151"/>
                  </a:lnTo>
                  <a:lnTo>
                    <a:pt x="1439" y="1155"/>
                  </a:lnTo>
                  <a:lnTo>
                    <a:pt x="1435" y="1155"/>
                  </a:lnTo>
                  <a:lnTo>
                    <a:pt x="1431" y="1160"/>
                  </a:lnTo>
                  <a:lnTo>
                    <a:pt x="1427" y="1160"/>
                  </a:lnTo>
                  <a:lnTo>
                    <a:pt x="1418" y="1168"/>
                  </a:lnTo>
                  <a:lnTo>
                    <a:pt x="1418" y="1172"/>
                  </a:lnTo>
                  <a:lnTo>
                    <a:pt x="1414" y="1177"/>
                  </a:lnTo>
                  <a:lnTo>
                    <a:pt x="1414" y="1181"/>
                  </a:lnTo>
                  <a:lnTo>
                    <a:pt x="1410" y="1185"/>
                  </a:lnTo>
                  <a:lnTo>
                    <a:pt x="1410" y="1194"/>
                  </a:lnTo>
                  <a:lnTo>
                    <a:pt x="1406" y="1211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7" name="Freeform 63"/>
            <p:cNvSpPr>
              <a:spLocks/>
            </p:cNvSpPr>
            <p:nvPr/>
          </p:nvSpPr>
          <p:spPr bwMode="auto">
            <a:xfrm>
              <a:off x="1972034" y="2424018"/>
              <a:ext cx="340474" cy="458655"/>
            </a:xfrm>
            <a:custGeom>
              <a:avLst/>
              <a:gdLst>
                <a:gd name="T0" fmla="*/ 106 w 1076"/>
                <a:gd name="T1" fmla="*/ 618 h 1448"/>
                <a:gd name="T2" fmla="*/ 178 w 1076"/>
                <a:gd name="T3" fmla="*/ 580 h 1448"/>
                <a:gd name="T4" fmla="*/ 157 w 1076"/>
                <a:gd name="T5" fmla="*/ 461 h 1448"/>
                <a:gd name="T6" fmla="*/ 161 w 1076"/>
                <a:gd name="T7" fmla="*/ 334 h 1448"/>
                <a:gd name="T8" fmla="*/ 127 w 1076"/>
                <a:gd name="T9" fmla="*/ 224 h 1448"/>
                <a:gd name="T10" fmla="*/ 110 w 1076"/>
                <a:gd name="T11" fmla="*/ 139 h 1448"/>
                <a:gd name="T12" fmla="*/ 394 w 1076"/>
                <a:gd name="T13" fmla="*/ 72 h 1448"/>
                <a:gd name="T14" fmla="*/ 449 w 1076"/>
                <a:gd name="T15" fmla="*/ 76 h 1448"/>
                <a:gd name="T16" fmla="*/ 927 w 1076"/>
                <a:gd name="T17" fmla="*/ 8 h 1448"/>
                <a:gd name="T18" fmla="*/ 1071 w 1076"/>
                <a:gd name="T19" fmla="*/ 457 h 1448"/>
                <a:gd name="T20" fmla="*/ 991 w 1076"/>
                <a:gd name="T21" fmla="*/ 491 h 1448"/>
                <a:gd name="T22" fmla="*/ 872 w 1076"/>
                <a:gd name="T23" fmla="*/ 529 h 1448"/>
                <a:gd name="T24" fmla="*/ 860 w 1076"/>
                <a:gd name="T25" fmla="*/ 673 h 1448"/>
                <a:gd name="T26" fmla="*/ 788 w 1076"/>
                <a:gd name="T27" fmla="*/ 711 h 1448"/>
                <a:gd name="T28" fmla="*/ 707 w 1076"/>
                <a:gd name="T29" fmla="*/ 719 h 1448"/>
                <a:gd name="T30" fmla="*/ 656 w 1076"/>
                <a:gd name="T31" fmla="*/ 639 h 1448"/>
                <a:gd name="T32" fmla="*/ 635 w 1076"/>
                <a:gd name="T33" fmla="*/ 575 h 1448"/>
                <a:gd name="T34" fmla="*/ 563 w 1076"/>
                <a:gd name="T35" fmla="*/ 618 h 1448"/>
                <a:gd name="T36" fmla="*/ 441 w 1076"/>
                <a:gd name="T37" fmla="*/ 614 h 1448"/>
                <a:gd name="T38" fmla="*/ 453 w 1076"/>
                <a:gd name="T39" fmla="*/ 694 h 1448"/>
                <a:gd name="T40" fmla="*/ 428 w 1076"/>
                <a:gd name="T41" fmla="*/ 694 h 1448"/>
                <a:gd name="T42" fmla="*/ 453 w 1076"/>
                <a:gd name="T43" fmla="*/ 749 h 1448"/>
                <a:gd name="T44" fmla="*/ 474 w 1076"/>
                <a:gd name="T45" fmla="*/ 791 h 1448"/>
                <a:gd name="T46" fmla="*/ 521 w 1076"/>
                <a:gd name="T47" fmla="*/ 825 h 1448"/>
                <a:gd name="T48" fmla="*/ 546 w 1076"/>
                <a:gd name="T49" fmla="*/ 872 h 1448"/>
                <a:gd name="T50" fmla="*/ 568 w 1076"/>
                <a:gd name="T51" fmla="*/ 935 h 1448"/>
                <a:gd name="T52" fmla="*/ 504 w 1076"/>
                <a:gd name="T53" fmla="*/ 990 h 1448"/>
                <a:gd name="T54" fmla="*/ 525 w 1076"/>
                <a:gd name="T55" fmla="*/ 1028 h 1448"/>
                <a:gd name="T56" fmla="*/ 623 w 1076"/>
                <a:gd name="T57" fmla="*/ 1037 h 1448"/>
                <a:gd name="T58" fmla="*/ 669 w 1076"/>
                <a:gd name="T59" fmla="*/ 982 h 1448"/>
                <a:gd name="T60" fmla="*/ 703 w 1076"/>
                <a:gd name="T61" fmla="*/ 973 h 1448"/>
                <a:gd name="T62" fmla="*/ 720 w 1076"/>
                <a:gd name="T63" fmla="*/ 914 h 1448"/>
                <a:gd name="T64" fmla="*/ 754 w 1076"/>
                <a:gd name="T65" fmla="*/ 817 h 1448"/>
                <a:gd name="T66" fmla="*/ 834 w 1076"/>
                <a:gd name="T67" fmla="*/ 787 h 1448"/>
                <a:gd name="T68" fmla="*/ 889 w 1076"/>
                <a:gd name="T69" fmla="*/ 846 h 1448"/>
                <a:gd name="T70" fmla="*/ 957 w 1076"/>
                <a:gd name="T71" fmla="*/ 923 h 1448"/>
                <a:gd name="T72" fmla="*/ 894 w 1076"/>
                <a:gd name="T73" fmla="*/ 973 h 1448"/>
                <a:gd name="T74" fmla="*/ 800 w 1076"/>
                <a:gd name="T75" fmla="*/ 1011 h 1448"/>
                <a:gd name="T76" fmla="*/ 834 w 1076"/>
                <a:gd name="T77" fmla="*/ 1079 h 1448"/>
                <a:gd name="T78" fmla="*/ 910 w 1076"/>
                <a:gd name="T79" fmla="*/ 1134 h 1448"/>
                <a:gd name="T80" fmla="*/ 1029 w 1076"/>
                <a:gd name="T81" fmla="*/ 1185 h 1448"/>
                <a:gd name="T82" fmla="*/ 1004 w 1076"/>
                <a:gd name="T83" fmla="*/ 1304 h 1448"/>
                <a:gd name="T84" fmla="*/ 868 w 1076"/>
                <a:gd name="T85" fmla="*/ 1388 h 1448"/>
                <a:gd name="T86" fmla="*/ 762 w 1076"/>
                <a:gd name="T87" fmla="*/ 1384 h 1448"/>
                <a:gd name="T88" fmla="*/ 656 w 1076"/>
                <a:gd name="T89" fmla="*/ 1426 h 1448"/>
                <a:gd name="T90" fmla="*/ 576 w 1076"/>
                <a:gd name="T91" fmla="*/ 1405 h 1448"/>
                <a:gd name="T92" fmla="*/ 555 w 1076"/>
                <a:gd name="T93" fmla="*/ 1308 h 1448"/>
                <a:gd name="T94" fmla="*/ 508 w 1076"/>
                <a:gd name="T95" fmla="*/ 1350 h 1448"/>
                <a:gd name="T96" fmla="*/ 496 w 1076"/>
                <a:gd name="T97" fmla="*/ 1414 h 1448"/>
                <a:gd name="T98" fmla="*/ 415 w 1076"/>
                <a:gd name="T99" fmla="*/ 1439 h 1448"/>
                <a:gd name="T100" fmla="*/ 275 w 1076"/>
                <a:gd name="T101" fmla="*/ 1367 h 1448"/>
                <a:gd name="T102" fmla="*/ 208 w 1076"/>
                <a:gd name="T103" fmla="*/ 1287 h 1448"/>
                <a:gd name="T104" fmla="*/ 233 w 1076"/>
                <a:gd name="T105" fmla="*/ 1215 h 1448"/>
                <a:gd name="T106" fmla="*/ 314 w 1076"/>
                <a:gd name="T107" fmla="*/ 1134 h 1448"/>
                <a:gd name="T108" fmla="*/ 246 w 1076"/>
                <a:gd name="T109" fmla="*/ 1113 h 1448"/>
                <a:gd name="T110" fmla="*/ 212 w 1076"/>
                <a:gd name="T111" fmla="*/ 1092 h 1448"/>
                <a:gd name="T112" fmla="*/ 275 w 1076"/>
                <a:gd name="T113" fmla="*/ 1037 h 1448"/>
                <a:gd name="T114" fmla="*/ 220 w 1076"/>
                <a:gd name="T115" fmla="*/ 995 h 1448"/>
                <a:gd name="T116" fmla="*/ 161 w 1076"/>
                <a:gd name="T117" fmla="*/ 940 h 1448"/>
                <a:gd name="T118" fmla="*/ 153 w 1076"/>
                <a:gd name="T119" fmla="*/ 868 h 1448"/>
                <a:gd name="T120" fmla="*/ 115 w 1076"/>
                <a:gd name="T121" fmla="*/ 812 h 1448"/>
                <a:gd name="T122" fmla="*/ 64 w 1076"/>
                <a:gd name="T123" fmla="*/ 745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6" h="1448">
                  <a:moveTo>
                    <a:pt x="0" y="669"/>
                  </a:moveTo>
                  <a:lnTo>
                    <a:pt x="0" y="664"/>
                  </a:lnTo>
                  <a:lnTo>
                    <a:pt x="5" y="664"/>
                  </a:lnTo>
                  <a:lnTo>
                    <a:pt x="30" y="643"/>
                  </a:lnTo>
                  <a:lnTo>
                    <a:pt x="34" y="639"/>
                  </a:lnTo>
                  <a:lnTo>
                    <a:pt x="47" y="630"/>
                  </a:lnTo>
                  <a:lnTo>
                    <a:pt x="51" y="626"/>
                  </a:lnTo>
                  <a:lnTo>
                    <a:pt x="55" y="626"/>
                  </a:lnTo>
                  <a:lnTo>
                    <a:pt x="60" y="622"/>
                  </a:lnTo>
                  <a:lnTo>
                    <a:pt x="64" y="622"/>
                  </a:lnTo>
                  <a:lnTo>
                    <a:pt x="72" y="622"/>
                  </a:lnTo>
                  <a:lnTo>
                    <a:pt x="81" y="618"/>
                  </a:lnTo>
                  <a:lnTo>
                    <a:pt x="89" y="618"/>
                  </a:lnTo>
                  <a:lnTo>
                    <a:pt x="106" y="618"/>
                  </a:lnTo>
                  <a:lnTo>
                    <a:pt x="115" y="618"/>
                  </a:lnTo>
                  <a:lnTo>
                    <a:pt x="119" y="618"/>
                  </a:lnTo>
                  <a:lnTo>
                    <a:pt x="127" y="614"/>
                  </a:lnTo>
                  <a:lnTo>
                    <a:pt x="136" y="614"/>
                  </a:lnTo>
                  <a:lnTo>
                    <a:pt x="140" y="609"/>
                  </a:lnTo>
                  <a:lnTo>
                    <a:pt x="144" y="609"/>
                  </a:lnTo>
                  <a:lnTo>
                    <a:pt x="148" y="605"/>
                  </a:lnTo>
                  <a:lnTo>
                    <a:pt x="153" y="601"/>
                  </a:lnTo>
                  <a:lnTo>
                    <a:pt x="157" y="601"/>
                  </a:lnTo>
                  <a:lnTo>
                    <a:pt x="161" y="597"/>
                  </a:lnTo>
                  <a:lnTo>
                    <a:pt x="165" y="588"/>
                  </a:lnTo>
                  <a:lnTo>
                    <a:pt x="170" y="584"/>
                  </a:lnTo>
                  <a:lnTo>
                    <a:pt x="174" y="584"/>
                  </a:lnTo>
                  <a:lnTo>
                    <a:pt x="178" y="580"/>
                  </a:lnTo>
                  <a:lnTo>
                    <a:pt x="178" y="575"/>
                  </a:lnTo>
                  <a:lnTo>
                    <a:pt x="178" y="567"/>
                  </a:lnTo>
                  <a:lnTo>
                    <a:pt x="182" y="558"/>
                  </a:lnTo>
                  <a:lnTo>
                    <a:pt x="182" y="554"/>
                  </a:lnTo>
                  <a:lnTo>
                    <a:pt x="178" y="546"/>
                  </a:lnTo>
                  <a:lnTo>
                    <a:pt x="178" y="537"/>
                  </a:lnTo>
                  <a:lnTo>
                    <a:pt x="178" y="529"/>
                  </a:lnTo>
                  <a:lnTo>
                    <a:pt x="174" y="512"/>
                  </a:lnTo>
                  <a:lnTo>
                    <a:pt x="170" y="499"/>
                  </a:lnTo>
                  <a:lnTo>
                    <a:pt x="170" y="491"/>
                  </a:lnTo>
                  <a:lnTo>
                    <a:pt x="165" y="482"/>
                  </a:lnTo>
                  <a:lnTo>
                    <a:pt x="165" y="474"/>
                  </a:lnTo>
                  <a:lnTo>
                    <a:pt x="161" y="470"/>
                  </a:lnTo>
                  <a:lnTo>
                    <a:pt x="157" y="461"/>
                  </a:lnTo>
                  <a:lnTo>
                    <a:pt x="153" y="457"/>
                  </a:lnTo>
                  <a:lnTo>
                    <a:pt x="148" y="453"/>
                  </a:lnTo>
                  <a:lnTo>
                    <a:pt x="144" y="444"/>
                  </a:lnTo>
                  <a:lnTo>
                    <a:pt x="140" y="440"/>
                  </a:lnTo>
                  <a:lnTo>
                    <a:pt x="136" y="436"/>
                  </a:lnTo>
                  <a:lnTo>
                    <a:pt x="136" y="427"/>
                  </a:lnTo>
                  <a:lnTo>
                    <a:pt x="136" y="423"/>
                  </a:lnTo>
                  <a:lnTo>
                    <a:pt x="136" y="415"/>
                  </a:lnTo>
                  <a:lnTo>
                    <a:pt x="136" y="410"/>
                  </a:lnTo>
                  <a:lnTo>
                    <a:pt x="140" y="402"/>
                  </a:lnTo>
                  <a:lnTo>
                    <a:pt x="140" y="393"/>
                  </a:lnTo>
                  <a:lnTo>
                    <a:pt x="144" y="385"/>
                  </a:lnTo>
                  <a:lnTo>
                    <a:pt x="157" y="347"/>
                  </a:lnTo>
                  <a:lnTo>
                    <a:pt x="161" y="334"/>
                  </a:lnTo>
                  <a:lnTo>
                    <a:pt x="161" y="326"/>
                  </a:lnTo>
                  <a:lnTo>
                    <a:pt x="165" y="321"/>
                  </a:lnTo>
                  <a:lnTo>
                    <a:pt x="165" y="313"/>
                  </a:lnTo>
                  <a:lnTo>
                    <a:pt x="165" y="304"/>
                  </a:lnTo>
                  <a:lnTo>
                    <a:pt x="165" y="300"/>
                  </a:lnTo>
                  <a:lnTo>
                    <a:pt x="165" y="296"/>
                  </a:lnTo>
                  <a:lnTo>
                    <a:pt x="165" y="288"/>
                  </a:lnTo>
                  <a:lnTo>
                    <a:pt x="161" y="283"/>
                  </a:lnTo>
                  <a:lnTo>
                    <a:pt x="161" y="279"/>
                  </a:lnTo>
                  <a:lnTo>
                    <a:pt x="157" y="275"/>
                  </a:lnTo>
                  <a:lnTo>
                    <a:pt x="153" y="266"/>
                  </a:lnTo>
                  <a:lnTo>
                    <a:pt x="153" y="262"/>
                  </a:lnTo>
                  <a:lnTo>
                    <a:pt x="144" y="254"/>
                  </a:lnTo>
                  <a:lnTo>
                    <a:pt x="127" y="224"/>
                  </a:lnTo>
                  <a:lnTo>
                    <a:pt x="119" y="211"/>
                  </a:lnTo>
                  <a:lnTo>
                    <a:pt x="115" y="199"/>
                  </a:lnTo>
                  <a:lnTo>
                    <a:pt x="115" y="194"/>
                  </a:lnTo>
                  <a:lnTo>
                    <a:pt x="110" y="186"/>
                  </a:lnTo>
                  <a:lnTo>
                    <a:pt x="110" y="182"/>
                  </a:lnTo>
                  <a:lnTo>
                    <a:pt x="106" y="177"/>
                  </a:lnTo>
                  <a:lnTo>
                    <a:pt x="106" y="173"/>
                  </a:lnTo>
                  <a:lnTo>
                    <a:pt x="106" y="169"/>
                  </a:lnTo>
                  <a:lnTo>
                    <a:pt x="106" y="165"/>
                  </a:lnTo>
                  <a:lnTo>
                    <a:pt x="106" y="160"/>
                  </a:lnTo>
                  <a:lnTo>
                    <a:pt x="106" y="152"/>
                  </a:lnTo>
                  <a:lnTo>
                    <a:pt x="106" y="148"/>
                  </a:lnTo>
                  <a:lnTo>
                    <a:pt x="106" y="144"/>
                  </a:lnTo>
                  <a:lnTo>
                    <a:pt x="110" y="139"/>
                  </a:lnTo>
                  <a:lnTo>
                    <a:pt x="110" y="135"/>
                  </a:lnTo>
                  <a:lnTo>
                    <a:pt x="115" y="135"/>
                  </a:lnTo>
                  <a:lnTo>
                    <a:pt x="115" y="131"/>
                  </a:lnTo>
                  <a:lnTo>
                    <a:pt x="119" y="131"/>
                  </a:lnTo>
                  <a:lnTo>
                    <a:pt x="123" y="127"/>
                  </a:lnTo>
                  <a:lnTo>
                    <a:pt x="132" y="122"/>
                  </a:lnTo>
                  <a:lnTo>
                    <a:pt x="140" y="118"/>
                  </a:lnTo>
                  <a:lnTo>
                    <a:pt x="144" y="118"/>
                  </a:lnTo>
                  <a:lnTo>
                    <a:pt x="157" y="114"/>
                  </a:lnTo>
                  <a:lnTo>
                    <a:pt x="174" y="110"/>
                  </a:lnTo>
                  <a:lnTo>
                    <a:pt x="284" y="89"/>
                  </a:lnTo>
                  <a:lnTo>
                    <a:pt x="318" y="84"/>
                  </a:lnTo>
                  <a:lnTo>
                    <a:pt x="369" y="76"/>
                  </a:lnTo>
                  <a:lnTo>
                    <a:pt x="394" y="72"/>
                  </a:lnTo>
                  <a:lnTo>
                    <a:pt x="402" y="67"/>
                  </a:lnTo>
                  <a:lnTo>
                    <a:pt x="407" y="67"/>
                  </a:lnTo>
                  <a:lnTo>
                    <a:pt x="415" y="67"/>
                  </a:lnTo>
                  <a:lnTo>
                    <a:pt x="419" y="67"/>
                  </a:lnTo>
                  <a:lnTo>
                    <a:pt x="428" y="67"/>
                  </a:lnTo>
                  <a:lnTo>
                    <a:pt x="432" y="67"/>
                  </a:lnTo>
                  <a:lnTo>
                    <a:pt x="432" y="72"/>
                  </a:lnTo>
                  <a:lnTo>
                    <a:pt x="432" y="80"/>
                  </a:lnTo>
                  <a:lnTo>
                    <a:pt x="436" y="80"/>
                  </a:lnTo>
                  <a:lnTo>
                    <a:pt x="436" y="84"/>
                  </a:lnTo>
                  <a:lnTo>
                    <a:pt x="441" y="84"/>
                  </a:lnTo>
                  <a:lnTo>
                    <a:pt x="445" y="80"/>
                  </a:lnTo>
                  <a:lnTo>
                    <a:pt x="449" y="80"/>
                  </a:lnTo>
                  <a:lnTo>
                    <a:pt x="449" y="76"/>
                  </a:lnTo>
                  <a:lnTo>
                    <a:pt x="453" y="72"/>
                  </a:lnTo>
                  <a:lnTo>
                    <a:pt x="457" y="67"/>
                  </a:lnTo>
                  <a:lnTo>
                    <a:pt x="457" y="63"/>
                  </a:lnTo>
                  <a:lnTo>
                    <a:pt x="457" y="59"/>
                  </a:lnTo>
                  <a:lnTo>
                    <a:pt x="572" y="38"/>
                  </a:lnTo>
                  <a:lnTo>
                    <a:pt x="601" y="29"/>
                  </a:lnTo>
                  <a:lnTo>
                    <a:pt x="614" y="29"/>
                  </a:lnTo>
                  <a:lnTo>
                    <a:pt x="631" y="25"/>
                  </a:lnTo>
                  <a:lnTo>
                    <a:pt x="640" y="25"/>
                  </a:lnTo>
                  <a:lnTo>
                    <a:pt x="652" y="25"/>
                  </a:lnTo>
                  <a:lnTo>
                    <a:pt x="665" y="21"/>
                  </a:lnTo>
                  <a:lnTo>
                    <a:pt x="682" y="21"/>
                  </a:lnTo>
                  <a:lnTo>
                    <a:pt x="733" y="17"/>
                  </a:lnTo>
                  <a:lnTo>
                    <a:pt x="927" y="8"/>
                  </a:lnTo>
                  <a:lnTo>
                    <a:pt x="1050" y="0"/>
                  </a:lnTo>
                  <a:lnTo>
                    <a:pt x="1054" y="72"/>
                  </a:lnTo>
                  <a:lnTo>
                    <a:pt x="1059" y="148"/>
                  </a:lnTo>
                  <a:lnTo>
                    <a:pt x="1063" y="211"/>
                  </a:lnTo>
                  <a:lnTo>
                    <a:pt x="1067" y="292"/>
                  </a:lnTo>
                  <a:lnTo>
                    <a:pt x="1076" y="372"/>
                  </a:lnTo>
                  <a:lnTo>
                    <a:pt x="1076" y="406"/>
                  </a:lnTo>
                  <a:lnTo>
                    <a:pt x="1076" y="419"/>
                  </a:lnTo>
                  <a:lnTo>
                    <a:pt x="1076" y="427"/>
                  </a:lnTo>
                  <a:lnTo>
                    <a:pt x="1076" y="436"/>
                  </a:lnTo>
                  <a:lnTo>
                    <a:pt x="1076" y="440"/>
                  </a:lnTo>
                  <a:lnTo>
                    <a:pt x="1076" y="448"/>
                  </a:lnTo>
                  <a:lnTo>
                    <a:pt x="1071" y="453"/>
                  </a:lnTo>
                  <a:lnTo>
                    <a:pt x="1071" y="457"/>
                  </a:lnTo>
                  <a:lnTo>
                    <a:pt x="1067" y="461"/>
                  </a:lnTo>
                  <a:lnTo>
                    <a:pt x="1067" y="465"/>
                  </a:lnTo>
                  <a:lnTo>
                    <a:pt x="1063" y="465"/>
                  </a:lnTo>
                  <a:lnTo>
                    <a:pt x="1059" y="470"/>
                  </a:lnTo>
                  <a:lnTo>
                    <a:pt x="1054" y="474"/>
                  </a:lnTo>
                  <a:lnTo>
                    <a:pt x="1054" y="478"/>
                  </a:lnTo>
                  <a:lnTo>
                    <a:pt x="1050" y="482"/>
                  </a:lnTo>
                  <a:lnTo>
                    <a:pt x="1046" y="482"/>
                  </a:lnTo>
                  <a:lnTo>
                    <a:pt x="1042" y="486"/>
                  </a:lnTo>
                  <a:lnTo>
                    <a:pt x="1037" y="486"/>
                  </a:lnTo>
                  <a:lnTo>
                    <a:pt x="1033" y="486"/>
                  </a:lnTo>
                  <a:lnTo>
                    <a:pt x="1025" y="491"/>
                  </a:lnTo>
                  <a:lnTo>
                    <a:pt x="1008" y="491"/>
                  </a:lnTo>
                  <a:lnTo>
                    <a:pt x="991" y="491"/>
                  </a:lnTo>
                  <a:lnTo>
                    <a:pt x="940" y="495"/>
                  </a:lnTo>
                  <a:lnTo>
                    <a:pt x="927" y="495"/>
                  </a:lnTo>
                  <a:lnTo>
                    <a:pt x="915" y="495"/>
                  </a:lnTo>
                  <a:lnTo>
                    <a:pt x="906" y="495"/>
                  </a:lnTo>
                  <a:lnTo>
                    <a:pt x="898" y="495"/>
                  </a:lnTo>
                  <a:lnTo>
                    <a:pt x="894" y="499"/>
                  </a:lnTo>
                  <a:lnTo>
                    <a:pt x="885" y="499"/>
                  </a:lnTo>
                  <a:lnTo>
                    <a:pt x="881" y="503"/>
                  </a:lnTo>
                  <a:lnTo>
                    <a:pt x="881" y="508"/>
                  </a:lnTo>
                  <a:lnTo>
                    <a:pt x="877" y="508"/>
                  </a:lnTo>
                  <a:lnTo>
                    <a:pt x="877" y="512"/>
                  </a:lnTo>
                  <a:lnTo>
                    <a:pt x="872" y="516"/>
                  </a:lnTo>
                  <a:lnTo>
                    <a:pt x="872" y="525"/>
                  </a:lnTo>
                  <a:lnTo>
                    <a:pt x="872" y="529"/>
                  </a:lnTo>
                  <a:lnTo>
                    <a:pt x="872" y="537"/>
                  </a:lnTo>
                  <a:lnTo>
                    <a:pt x="872" y="546"/>
                  </a:lnTo>
                  <a:lnTo>
                    <a:pt x="872" y="584"/>
                  </a:lnTo>
                  <a:lnTo>
                    <a:pt x="872" y="592"/>
                  </a:lnTo>
                  <a:lnTo>
                    <a:pt x="872" y="601"/>
                  </a:lnTo>
                  <a:lnTo>
                    <a:pt x="868" y="609"/>
                  </a:lnTo>
                  <a:lnTo>
                    <a:pt x="868" y="618"/>
                  </a:lnTo>
                  <a:lnTo>
                    <a:pt x="868" y="622"/>
                  </a:lnTo>
                  <a:lnTo>
                    <a:pt x="864" y="635"/>
                  </a:lnTo>
                  <a:lnTo>
                    <a:pt x="864" y="639"/>
                  </a:lnTo>
                  <a:lnTo>
                    <a:pt x="864" y="643"/>
                  </a:lnTo>
                  <a:lnTo>
                    <a:pt x="864" y="652"/>
                  </a:lnTo>
                  <a:lnTo>
                    <a:pt x="860" y="660"/>
                  </a:lnTo>
                  <a:lnTo>
                    <a:pt x="860" y="673"/>
                  </a:lnTo>
                  <a:lnTo>
                    <a:pt x="860" y="690"/>
                  </a:lnTo>
                  <a:lnTo>
                    <a:pt x="860" y="711"/>
                  </a:lnTo>
                  <a:lnTo>
                    <a:pt x="860" y="728"/>
                  </a:lnTo>
                  <a:lnTo>
                    <a:pt x="851" y="728"/>
                  </a:lnTo>
                  <a:lnTo>
                    <a:pt x="843" y="724"/>
                  </a:lnTo>
                  <a:lnTo>
                    <a:pt x="826" y="724"/>
                  </a:lnTo>
                  <a:lnTo>
                    <a:pt x="822" y="724"/>
                  </a:lnTo>
                  <a:lnTo>
                    <a:pt x="817" y="724"/>
                  </a:lnTo>
                  <a:lnTo>
                    <a:pt x="809" y="719"/>
                  </a:lnTo>
                  <a:lnTo>
                    <a:pt x="800" y="715"/>
                  </a:lnTo>
                  <a:lnTo>
                    <a:pt x="800" y="711"/>
                  </a:lnTo>
                  <a:lnTo>
                    <a:pt x="796" y="711"/>
                  </a:lnTo>
                  <a:lnTo>
                    <a:pt x="792" y="711"/>
                  </a:lnTo>
                  <a:lnTo>
                    <a:pt x="788" y="711"/>
                  </a:lnTo>
                  <a:lnTo>
                    <a:pt x="779" y="715"/>
                  </a:lnTo>
                  <a:lnTo>
                    <a:pt x="775" y="715"/>
                  </a:lnTo>
                  <a:lnTo>
                    <a:pt x="758" y="724"/>
                  </a:lnTo>
                  <a:lnTo>
                    <a:pt x="754" y="724"/>
                  </a:lnTo>
                  <a:lnTo>
                    <a:pt x="745" y="728"/>
                  </a:lnTo>
                  <a:lnTo>
                    <a:pt x="741" y="728"/>
                  </a:lnTo>
                  <a:lnTo>
                    <a:pt x="737" y="728"/>
                  </a:lnTo>
                  <a:lnTo>
                    <a:pt x="733" y="728"/>
                  </a:lnTo>
                  <a:lnTo>
                    <a:pt x="728" y="728"/>
                  </a:lnTo>
                  <a:lnTo>
                    <a:pt x="724" y="728"/>
                  </a:lnTo>
                  <a:lnTo>
                    <a:pt x="720" y="728"/>
                  </a:lnTo>
                  <a:lnTo>
                    <a:pt x="716" y="724"/>
                  </a:lnTo>
                  <a:lnTo>
                    <a:pt x="711" y="724"/>
                  </a:lnTo>
                  <a:lnTo>
                    <a:pt x="707" y="719"/>
                  </a:lnTo>
                  <a:lnTo>
                    <a:pt x="703" y="715"/>
                  </a:lnTo>
                  <a:lnTo>
                    <a:pt x="703" y="711"/>
                  </a:lnTo>
                  <a:lnTo>
                    <a:pt x="699" y="707"/>
                  </a:lnTo>
                  <a:lnTo>
                    <a:pt x="699" y="702"/>
                  </a:lnTo>
                  <a:lnTo>
                    <a:pt x="695" y="694"/>
                  </a:lnTo>
                  <a:lnTo>
                    <a:pt x="690" y="681"/>
                  </a:lnTo>
                  <a:lnTo>
                    <a:pt x="690" y="677"/>
                  </a:lnTo>
                  <a:lnTo>
                    <a:pt x="686" y="673"/>
                  </a:lnTo>
                  <a:lnTo>
                    <a:pt x="686" y="669"/>
                  </a:lnTo>
                  <a:lnTo>
                    <a:pt x="682" y="660"/>
                  </a:lnTo>
                  <a:lnTo>
                    <a:pt x="678" y="656"/>
                  </a:lnTo>
                  <a:lnTo>
                    <a:pt x="665" y="647"/>
                  </a:lnTo>
                  <a:lnTo>
                    <a:pt x="661" y="643"/>
                  </a:lnTo>
                  <a:lnTo>
                    <a:pt x="656" y="639"/>
                  </a:lnTo>
                  <a:lnTo>
                    <a:pt x="656" y="630"/>
                  </a:lnTo>
                  <a:lnTo>
                    <a:pt x="652" y="626"/>
                  </a:lnTo>
                  <a:lnTo>
                    <a:pt x="652" y="618"/>
                  </a:lnTo>
                  <a:lnTo>
                    <a:pt x="652" y="614"/>
                  </a:lnTo>
                  <a:lnTo>
                    <a:pt x="652" y="605"/>
                  </a:lnTo>
                  <a:lnTo>
                    <a:pt x="652" y="601"/>
                  </a:lnTo>
                  <a:lnTo>
                    <a:pt x="652" y="592"/>
                  </a:lnTo>
                  <a:lnTo>
                    <a:pt x="652" y="588"/>
                  </a:lnTo>
                  <a:lnTo>
                    <a:pt x="652" y="584"/>
                  </a:lnTo>
                  <a:lnTo>
                    <a:pt x="648" y="584"/>
                  </a:lnTo>
                  <a:lnTo>
                    <a:pt x="648" y="580"/>
                  </a:lnTo>
                  <a:lnTo>
                    <a:pt x="644" y="575"/>
                  </a:lnTo>
                  <a:lnTo>
                    <a:pt x="640" y="575"/>
                  </a:lnTo>
                  <a:lnTo>
                    <a:pt x="635" y="575"/>
                  </a:lnTo>
                  <a:lnTo>
                    <a:pt x="631" y="575"/>
                  </a:lnTo>
                  <a:lnTo>
                    <a:pt x="627" y="580"/>
                  </a:lnTo>
                  <a:lnTo>
                    <a:pt x="623" y="580"/>
                  </a:lnTo>
                  <a:lnTo>
                    <a:pt x="623" y="584"/>
                  </a:lnTo>
                  <a:lnTo>
                    <a:pt x="614" y="592"/>
                  </a:lnTo>
                  <a:lnTo>
                    <a:pt x="614" y="597"/>
                  </a:lnTo>
                  <a:lnTo>
                    <a:pt x="610" y="601"/>
                  </a:lnTo>
                  <a:lnTo>
                    <a:pt x="606" y="601"/>
                  </a:lnTo>
                  <a:lnTo>
                    <a:pt x="597" y="605"/>
                  </a:lnTo>
                  <a:lnTo>
                    <a:pt x="593" y="609"/>
                  </a:lnTo>
                  <a:lnTo>
                    <a:pt x="584" y="609"/>
                  </a:lnTo>
                  <a:lnTo>
                    <a:pt x="576" y="614"/>
                  </a:lnTo>
                  <a:lnTo>
                    <a:pt x="568" y="614"/>
                  </a:lnTo>
                  <a:lnTo>
                    <a:pt x="563" y="618"/>
                  </a:lnTo>
                  <a:lnTo>
                    <a:pt x="555" y="618"/>
                  </a:lnTo>
                  <a:lnTo>
                    <a:pt x="546" y="618"/>
                  </a:lnTo>
                  <a:lnTo>
                    <a:pt x="542" y="618"/>
                  </a:lnTo>
                  <a:lnTo>
                    <a:pt x="538" y="618"/>
                  </a:lnTo>
                  <a:lnTo>
                    <a:pt x="529" y="618"/>
                  </a:lnTo>
                  <a:lnTo>
                    <a:pt x="504" y="614"/>
                  </a:lnTo>
                  <a:lnTo>
                    <a:pt x="500" y="614"/>
                  </a:lnTo>
                  <a:lnTo>
                    <a:pt x="483" y="609"/>
                  </a:lnTo>
                  <a:lnTo>
                    <a:pt x="479" y="605"/>
                  </a:lnTo>
                  <a:lnTo>
                    <a:pt x="470" y="605"/>
                  </a:lnTo>
                  <a:lnTo>
                    <a:pt x="462" y="605"/>
                  </a:lnTo>
                  <a:lnTo>
                    <a:pt x="453" y="609"/>
                  </a:lnTo>
                  <a:lnTo>
                    <a:pt x="445" y="609"/>
                  </a:lnTo>
                  <a:lnTo>
                    <a:pt x="441" y="614"/>
                  </a:lnTo>
                  <a:lnTo>
                    <a:pt x="436" y="614"/>
                  </a:lnTo>
                  <a:lnTo>
                    <a:pt x="424" y="622"/>
                  </a:lnTo>
                  <a:lnTo>
                    <a:pt x="419" y="622"/>
                  </a:lnTo>
                  <a:lnTo>
                    <a:pt x="415" y="626"/>
                  </a:lnTo>
                  <a:lnTo>
                    <a:pt x="411" y="626"/>
                  </a:lnTo>
                  <a:lnTo>
                    <a:pt x="415" y="630"/>
                  </a:lnTo>
                  <a:lnTo>
                    <a:pt x="428" y="647"/>
                  </a:lnTo>
                  <a:lnTo>
                    <a:pt x="436" y="656"/>
                  </a:lnTo>
                  <a:lnTo>
                    <a:pt x="441" y="664"/>
                  </a:lnTo>
                  <a:lnTo>
                    <a:pt x="441" y="669"/>
                  </a:lnTo>
                  <a:lnTo>
                    <a:pt x="445" y="673"/>
                  </a:lnTo>
                  <a:lnTo>
                    <a:pt x="449" y="681"/>
                  </a:lnTo>
                  <a:lnTo>
                    <a:pt x="449" y="685"/>
                  </a:lnTo>
                  <a:lnTo>
                    <a:pt x="453" y="694"/>
                  </a:lnTo>
                  <a:lnTo>
                    <a:pt x="453" y="698"/>
                  </a:lnTo>
                  <a:lnTo>
                    <a:pt x="457" y="707"/>
                  </a:lnTo>
                  <a:lnTo>
                    <a:pt x="457" y="715"/>
                  </a:lnTo>
                  <a:lnTo>
                    <a:pt x="457" y="728"/>
                  </a:lnTo>
                  <a:lnTo>
                    <a:pt x="457" y="732"/>
                  </a:lnTo>
                  <a:lnTo>
                    <a:pt x="453" y="732"/>
                  </a:lnTo>
                  <a:lnTo>
                    <a:pt x="453" y="728"/>
                  </a:lnTo>
                  <a:lnTo>
                    <a:pt x="449" y="728"/>
                  </a:lnTo>
                  <a:lnTo>
                    <a:pt x="445" y="724"/>
                  </a:lnTo>
                  <a:lnTo>
                    <a:pt x="441" y="719"/>
                  </a:lnTo>
                  <a:lnTo>
                    <a:pt x="436" y="711"/>
                  </a:lnTo>
                  <a:lnTo>
                    <a:pt x="432" y="702"/>
                  </a:lnTo>
                  <a:lnTo>
                    <a:pt x="428" y="698"/>
                  </a:lnTo>
                  <a:lnTo>
                    <a:pt x="428" y="694"/>
                  </a:lnTo>
                  <a:lnTo>
                    <a:pt x="424" y="694"/>
                  </a:lnTo>
                  <a:lnTo>
                    <a:pt x="424" y="698"/>
                  </a:lnTo>
                  <a:lnTo>
                    <a:pt x="419" y="698"/>
                  </a:lnTo>
                  <a:lnTo>
                    <a:pt x="419" y="707"/>
                  </a:lnTo>
                  <a:lnTo>
                    <a:pt x="419" y="711"/>
                  </a:lnTo>
                  <a:lnTo>
                    <a:pt x="424" y="715"/>
                  </a:lnTo>
                  <a:lnTo>
                    <a:pt x="424" y="719"/>
                  </a:lnTo>
                  <a:lnTo>
                    <a:pt x="424" y="724"/>
                  </a:lnTo>
                  <a:lnTo>
                    <a:pt x="428" y="728"/>
                  </a:lnTo>
                  <a:lnTo>
                    <a:pt x="432" y="732"/>
                  </a:lnTo>
                  <a:lnTo>
                    <a:pt x="436" y="736"/>
                  </a:lnTo>
                  <a:lnTo>
                    <a:pt x="441" y="741"/>
                  </a:lnTo>
                  <a:lnTo>
                    <a:pt x="445" y="745"/>
                  </a:lnTo>
                  <a:lnTo>
                    <a:pt x="453" y="749"/>
                  </a:lnTo>
                  <a:lnTo>
                    <a:pt x="457" y="753"/>
                  </a:lnTo>
                  <a:lnTo>
                    <a:pt x="462" y="757"/>
                  </a:lnTo>
                  <a:lnTo>
                    <a:pt x="466" y="757"/>
                  </a:lnTo>
                  <a:lnTo>
                    <a:pt x="470" y="757"/>
                  </a:lnTo>
                  <a:lnTo>
                    <a:pt x="474" y="762"/>
                  </a:lnTo>
                  <a:lnTo>
                    <a:pt x="479" y="762"/>
                  </a:lnTo>
                  <a:lnTo>
                    <a:pt x="483" y="762"/>
                  </a:lnTo>
                  <a:lnTo>
                    <a:pt x="483" y="766"/>
                  </a:lnTo>
                  <a:lnTo>
                    <a:pt x="483" y="770"/>
                  </a:lnTo>
                  <a:lnTo>
                    <a:pt x="479" y="774"/>
                  </a:lnTo>
                  <a:lnTo>
                    <a:pt x="479" y="783"/>
                  </a:lnTo>
                  <a:lnTo>
                    <a:pt x="474" y="783"/>
                  </a:lnTo>
                  <a:lnTo>
                    <a:pt x="474" y="787"/>
                  </a:lnTo>
                  <a:lnTo>
                    <a:pt x="474" y="791"/>
                  </a:lnTo>
                  <a:lnTo>
                    <a:pt x="474" y="800"/>
                  </a:lnTo>
                  <a:lnTo>
                    <a:pt x="474" y="804"/>
                  </a:lnTo>
                  <a:lnTo>
                    <a:pt x="474" y="808"/>
                  </a:lnTo>
                  <a:lnTo>
                    <a:pt x="479" y="812"/>
                  </a:lnTo>
                  <a:lnTo>
                    <a:pt x="479" y="817"/>
                  </a:lnTo>
                  <a:lnTo>
                    <a:pt x="483" y="817"/>
                  </a:lnTo>
                  <a:lnTo>
                    <a:pt x="487" y="821"/>
                  </a:lnTo>
                  <a:lnTo>
                    <a:pt x="491" y="821"/>
                  </a:lnTo>
                  <a:lnTo>
                    <a:pt x="491" y="825"/>
                  </a:lnTo>
                  <a:lnTo>
                    <a:pt x="500" y="825"/>
                  </a:lnTo>
                  <a:lnTo>
                    <a:pt x="504" y="825"/>
                  </a:lnTo>
                  <a:lnTo>
                    <a:pt x="508" y="825"/>
                  </a:lnTo>
                  <a:lnTo>
                    <a:pt x="513" y="825"/>
                  </a:lnTo>
                  <a:lnTo>
                    <a:pt x="521" y="825"/>
                  </a:lnTo>
                  <a:lnTo>
                    <a:pt x="525" y="825"/>
                  </a:lnTo>
                  <a:lnTo>
                    <a:pt x="529" y="825"/>
                  </a:lnTo>
                  <a:lnTo>
                    <a:pt x="534" y="825"/>
                  </a:lnTo>
                  <a:lnTo>
                    <a:pt x="538" y="825"/>
                  </a:lnTo>
                  <a:lnTo>
                    <a:pt x="542" y="829"/>
                  </a:lnTo>
                  <a:lnTo>
                    <a:pt x="542" y="834"/>
                  </a:lnTo>
                  <a:lnTo>
                    <a:pt x="546" y="834"/>
                  </a:lnTo>
                  <a:lnTo>
                    <a:pt x="546" y="838"/>
                  </a:lnTo>
                  <a:lnTo>
                    <a:pt x="546" y="842"/>
                  </a:lnTo>
                  <a:lnTo>
                    <a:pt x="546" y="851"/>
                  </a:lnTo>
                  <a:lnTo>
                    <a:pt x="546" y="859"/>
                  </a:lnTo>
                  <a:lnTo>
                    <a:pt x="546" y="863"/>
                  </a:lnTo>
                  <a:lnTo>
                    <a:pt x="546" y="868"/>
                  </a:lnTo>
                  <a:lnTo>
                    <a:pt x="546" y="872"/>
                  </a:lnTo>
                  <a:lnTo>
                    <a:pt x="546" y="876"/>
                  </a:lnTo>
                  <a:lnTo>
                    <a:pt x="551" y="880"/>
                  </a:lnTo>
                  <a:lnTo>
                    <a:pt x="555" y="884"/>
                  </a:lnTo>
                  <a:lnTo>
                    <a:pt x="559" y="889"/>
                  </a:lnTo>
                  <a:lnTo>
                    <a:pt x="563" y="893"/>
                  </a:lnTo>
                  <a:lnTo>
                    <a:pt x="568" y="897"/>
                  </a:lnTo>
                  <a:lnTo>
                    <a:pt x="568" y="901"/>
                  </a:lnTo>
                  <a:lnTo>
                    <a:pt x="572" y="906"/>
                  </a:lnTo>
                  <a:lnTo>
                    <a:pt x="572" y="910"/>
                  </a:lnTo>
                  <a:lnTo>
                    <a:pt x="572" y="914"/>
                  </a:lnTo>
                  <a:lnTo>
                    <a:pt x="572" y="918"/>
                  </a:lnTo>
                  <a:lnTo>
                    <a:pt x="572" y="927"/>
                  </a:lnTo>
                  <a:lnTo>
                    <a:pt x="572" y="931"/>
                  </a:lnTo>
                  <a:lnTo>
                    <a:pt x="568" y="935"/>
                  </a:lnTo>
                  <a:lnTo>
                    <a:pt x="563" y="944"/>
                  </a:lnTo>
                  <a:lnTo>
                    <a:pt x="559" y="948"/>
                  </a:lnTo>
                  <a:lnTo>
                    <a:pt x="555" y="956"/>
                  </a:lnTo>
                  <a:lnTo>
                    <a:pt x="555" y="961"/>
                  </a:lnTo>
                  <a:lnTo>
                    <a:pt x="551" y="965"/>
                  </a:lnTo>
                  <a:lnTo>
                    <a:pt x="542" y="969"/>
                  </a:lnTo>
                  <a:lnTo>
                    <a:pt x="538" y="973"/>
                  </a:lnTo>
                  <a:lnTo>
                    <a:pt x="534" y="973"/>
                  </a:lnTo>
                  <a:lnTo>
                    <a:pt x="525" y="978"/>
                  </a:lnTo>
                  <a:lnTo>
                    <a:pt x="521" y="978"/>
                  </a:lnTo>
                  <a:lnTo>
                    <a:pt x="513" y="982"/>
                  </a:lnTo>
                  <a:lnTo>
                    <a:pt x="508" y="986"/>
                  </a:lnTo>
                  <a:lnTo>
                    <a:pt x="504" y="986"/>
                  </a:lnTo>
                  <a:lnTo>
                    <a:pt x="504" y="990"/>
                  </a:lnTo>
                  <a:lnTo>
                    <a:pt x="500" y="990"/>
                  </a:lnTo>
                  <a:lnTo>
                    <a:pt x="500" y="995"/>
                  </a:lnTo>
                  <a:lnTo>
                    <a:pt x="500" y="999"/>
                  </a:lnTo>
                  <a:lnTo>
                    <a:pt x="496" y="1003"/>
                  </a:lnTo>
                  <a:lnTo>
                    <a:pt x="496" y="1007"/>
                  </a:lnTo>
                  <a:lnTo>
                    <a:pt x="496" y="1011"/>
                  </a:lnTo>
                  <a:lnTo>
                    <a:pt x="496" y="1016"/>
                  </a:lnTo>
                  <a:lnTo>
                    <a:pt x="500" y="1020"/>
                  </a:lnTo>
                  <a:lnTo>
                    <a:pt x="500" y="1024"/>
                  </a:lnTo>
                  <a:lnTo>
                    <a:pt x="504" y="1028"/>
                  </a:lnTo>
                  <a:lnTo>
                    <a:pt x="508" y="1028"/>
                  </a:lnTo>
                  <a:lnTo>
                    <a:pt x="513" y="1028"/>
                  </a:lnTo>
                  <a:lnTo>
                    <a:pt x="517" y="1028"/>
                  </a:lnTo>
                  <a:lnTo>
                    <a:pt x="525" y="1028"/>
                  </a:lnTo>
                  <a:lnTo>
                    <a:pt x="534" y="1024"/>
                  </a:lnTo>
                  <a:lnTo>
                    <a:pt x="542" y="1024"/>
                  </a:lnTo>
                  <a:lnTo>
                    <a:pt x="546" y="1024"/>
                  </a:lnTo>
                  <a:lnTo>
                    <a:pt x="555" y="1024"/>
                  </a:lnTo>
                  <a:lnTo>
                    <a:pt x="559" y="1024"/>
                  </a:lnTo>
                  <a:lnTo>
                    <a:pt x="563" y="1024"/>
                  </a:lnTo>
                  <a:lnTo>
                    <a:pt x="572" y="1028"/>
                  </a:lnTo>
                  <a:lnTo>
                    <a:pt x="580" y="1033"/>
                  </a:lnTo>
                  <a:lnTo>
                    <a:pt x="593" y="1037"/>
                  </a:lnTo>
                  <a:lnTo>
                    <a:pt x="601" y="1041"/>
                  </a:lnTo>
                  <a:lnTo>
                    <a:pt x="610" y="1041"/>
                  </a:lnTo>
                  <a:lnTo>
                    <a:pt x="614" y="1041"/>
                  </a:lnTo>
                  <a:lnTo>
                    <a:pt x="618" y="1041"/>
                  </a:lnTo>
                  <a:lnTo>
                    <a:pt x="623" y="1037"/>
                  </a:lnTo>
                  <a:lnTo>
                    <a:pt x="627" y="1037"/>
                  </a:lnTo>
                  <a:lnTo>
                    <a:pt x="631" y="1033"/>
                  </a:lnTo>
                  <a:lnTo>
                    <a:pt x="631" y="1028"/>
                  </a:lnTo>
                  <a:lnTo>
                    <a:pt x="635" y="1024"/>
                  </a:lnTo>
                  <a:lnTo>
                    <a:pt x="640" y="1016"/>
                  </a:lnTo>
                  <a:lnTo>
                    <a:pt x="644" y="1011"/>
                  </a:lnTo>
                  <a:lnTo>
                    <a:pt x="648" y="999"/>
                  </a:lnTo>
                  <a:lnTo>
                    <a:pt x="648" y="995"/>
                  </a:lnTo>
                  <a:lnTo>
                    <a:pt x="652" y="995"/>
                  </a:lnTo>
                  <a:lnTo>
                    <a:pt x="656" y="990"/>
                  </a:lnTo>
                  <a:lnTo>
                    <a:pt x="656" y="986"/>
                  </a:lnTo>
                  <a:lnTo>
                    <a:pt x="661" y="982"/>
                  </a:lnTo>
                  <a:lnTo>
                    <a:pt x="665" y="982"/>
                  </a:lnTo>
                  <a:lnTo>
                    <a:pt x="669" y="982"/>
                  </a:lnTo>
                  <a:lnTo>
                    <a:pt x="673" y="982"/>
                  </a:lnTo>
                  <a:lnTo>
                    <a:pt x="678" y="982"/>
                  </a:lnTo>
                  <a:lnTo>
                    <a:pt x="678" y="986"/>
                  </a:lnTo>
                  <a:lnTo>
                    <a:pt x="686" y="990"/>
                  </a:lnTo>
                  <a:lnTo>
                    <a:pt x="690" y="990"/>
                  </a:lnTo>
                  <a:lnTo>
                    <a:pt x="695" y="995"/>
                  </a:lnTo>
                  <a:lnTo>
                    <a:pt x="699" y="995"/>
                  </a:lnTo>
                  <a:lnTo>
                    <a:pt x="699" y="990"/>
                  </a:lnTo>
                  <a:lnTo>
                    <a:pt x="703" y="990"/>
                  </a:lnTo>
                  <a:lnTo>
                    <a:pt x="703" y="986"/>
                  </a:lnTo>
                  <a:lnTo>
                    <a:pt x="707" y="986"/>
                  </a:lnTo>
                  <a:lnTo>
                    <a:pt x="707" y="982"/>
                  </a:lnTo>
                  <a:lnTo>
                    <a:pt x="703" y="978"/>
                  </a:lnTo>
                  <a:lnTo>
                    <a:pt x="703" y="973"/>
                  </a:lnTo>
                  <a:lnTo>
                    <a:pt x="703" y="965"/>
                  </a:lnTo>
                  <a:lnTo>
                    <a:pt x="703" y="961"/>
                  </a:lnTo>
                  <a:lnTo>
                    <a:pt x="699" y="956"/>
                  </a:lnTo>
                  <a:lnTo>
                    <a:pt x="695" y="948"/>
                  </a:lnTo>
                  <a:lnTo>
                    <a:pt x="690" y="948"/>
                  </a:lnTo>
                  <a:lnTo>
                    <a:pt x="690" y="944"/>
                  </a:lnTo>
                  <a:lnTo>
                    <a:pt x="690" y="940"/>
                  </a:lnTo>
                  <a:lnTo>
                    <a:pt x="690" y="935"/>
                  </a:lnTo>
                  <a:lnTo>
                    <a:pt x="695" y="931"/>
                  </a:lnTo>
                  <a:lnTo>
                    <a:pt x="699" y="931"/>
                  </a:lnTo>
                  <a:lnTo>
                    <a:pt x="699" y="927"/>
                  </a:lnTo>
                  <a:lnTo>
                    <a:pt x="711" y="923"/>
                  </a:lnTo>
                  <a:lnTo>
                    <a:pt x="716" y="918"/>
                  </a:lnTo>
                  <a:lnTo>
                    <a:pt x="720" y="914"/>
                  </a:lnTo>
                  <a:lnTo>
                    <a:pt x="720" y="910"/>
                  </a:lnTo>
                  <a:lnTo>
                    <a:pt x="724" y="901"/>
                  </a:lnTo>
                  <a:lnTo>
                    <a:pt x="728" y="901"/>
                  </a:lnTo>
                  <a:lnTo>
                    <a:pt x="733" y="889"/>
                  </a:lnTo>
                  <a:lnTo>
                    <a:pt x="737" y="880"/>
                  </a:lnTo>
                  <a:lnTo>
                    <a:pt x="745" y="863"/>
                  </a:lnTo>
                  <a:lnTo>
                    <a:pt x="750" y="859"/>
                  </a:lnTo>
                  <a:lnTo>
                    <a:pt x="750" y="851"/>
                  </a:lnTo>
                  <a:lnTo>
                    <a:pt x="754" y="846"/>
                  </a:lnTo>
                  <a:lnTo>
                    <a:pt x="754" y="842"/>
                  </a:lnTo>
                  <a:lnTo>
                    <a:pt x="754" y="834"/>
                  </a:lnTo>
                  <a:lnTo>
                    <a:pt x="754" y="825"/>
                  </a:lnTo>
                  <a:lnTo>
                    <a:pt x="754" y="821"/>
                  </a:lnTo>
                  <a:lnTo>
                    <a:pt x="754" y="817"/>
                  </a:lnTo>
                  <a:lnTo>
                    <a:pt x="758" y="817"/>
                  </a:lnTo>
                  <a:lnTo>
                    <a:pt x="758" y="812"/>
                  </a:lnTo>
                  <a:lnTo>
                    <a:pt x="762" y="812"/>
                  </a:lnTo>
                  <a:lnTo>
                    <a:pt x="767" y="808"/>
                  </a:lnTo>
                  <a:lnTo>
                    <a:pt x="771" y="804"/>
                  </a:lnTo>
                  <a:lnTo>
                    <a:pt x="775" y="800"/>
                  </a:lnTo>
                  <a:lnTo>
                    <a:pt x="783" y="800"/>
                  </a:lnTo>
                  <a:lnTo>
                    <a:pt x="788" y="796"/>
                  </a:lnTo>
                  <a:lnTo>
                    <a:pt x="796" y="796"/>
                  </a:lnTo>
                  <a:lnTo>
                    <a:pt x="800" y="791"/>
                  </a:lnTo>
                  <a:lnTo>
                    <a:pt x="805" y="791"/>
                  </a:lnTo>
                  <a:lnTo>
                    <a:pt x="813" y="791"/>
                  </a:lnTo>
                  <a:lnTo>
                    <a:pt x="817" y="787"/>
                  </a:lnTo>
                  <a:lnTo>
                    <a:pt x="834" y="787"/>
                  </a:lnTo>
                  <a:lnTo>
                    <a:pt x="843" y="787"/>
                  </a:lnTo>
                  <a:lnTo>
                    <a:pt x="860" y="783"/>
                  </a:lnTo>
                  <a:lnTo>
                    <a:pt x="864" y="783"/>
                  </a:lnTo>
                  <a:lnTo>
                    <a:pt x="860" y="783"/>
                  </a:lnTo>
                  <a:lnTo>
                    <a:pt x="860" y="787"/>
                  </a:lnTo>
                  <a:lnTo>
                    <a:pt x="864" y="796"/>
                  </a:lnTo>
                  <a:lnTo>
                    <a:pt x="864" y="800"/>
                  </a:lnTo>
                  <a:lnTo>
                    <a:pt x="864" y="804"/>
                  </a:lnTo>
                  <a:lnTo>
                    <a:pt x="868" y="812"/>
                  </a:lnTo>
                  <a:lnTo>
                    <a:pt x="868" y="817"/>
                  </a:lnTo>
                  <a:lnTo>
                    <a:pt x="872" y="825"/>
                  </a:lnTo>
                  <a:lnTo>
                    <a:pt x="877" y="834"/>
                  </a:lnTo>
                  <a:lnTo>
                    <a:pt x="885" y="838"/>
                  </a:lnTo>
                  <a:lnTo>
                    <a:pt x="889" y="846"/>
                  </a:lnTo>
                  <a:lnTo>
                    <a:pt x="898" y="851"/>
                  </a:lnTo>
                  <a:lnTo>
                    <a:pt x="919" y="868"/>
                  </a:lnTo>
                  <a:lnTo>
                    <a:pt x="927" y="872"/>
                  </a:lnTo>
                  <a:lnTo>
                    <a:pt x="936" y="876"/>
                  </a:lnTo>
                  <a:lnTo>
                    <a:pt x="940" y="880"/>
                  </a:lnTo>
                  <a:lnTo>
                    <a:pt x="944" y="889"/>
                  </a:lnTo>
                  <a:lnTo>
                    <a:pt x="949" y="889"/>
                  </a:lnTo>
                  <a:lnTo>
                    <a:pt x="949" y="893"/>
                  </a:lnTo>
                  <a:lnTo>
                    <a:pt x="953" y="897"/>
                  </a:lnTo>
                  <a:lnTo>
                    <a:pt x="953" y="901"/>
                  </a:lnTo>
                  <a:lnTo>
                    <a:pt x="953" y="910"/>
                  </a:lnTo>
                  <a:lnTo>
                    <a:pt x="957" y="914"/>
                  </a:lnTo>
                  <a:lnTo>
                    <a:pt x="957" y="918"/>
                  </a:lnTo>
                  <a:lnTo>
                    <a:pt x="957" y="923"/>
                  </a:lnTo>
                  <a:lnTo>
                    <a:pt x="953" y="927"/>
                  </a:lnTo>
                  <a:lnTo>
                    <a:pt x="953" y="931"/>
                  </a:lnTo>
                  <a:lnTo>
                    <a:pt x="953" y="935"/>
                  </a:lnTo>
                  <a:lnTo>
                    <a:pt x="949" y="944"/>
                  </a:lnTo>
                  <a:lnTo>
                    <a:pt x="944" y="948"/>
                  </a:lnTo>
                  <a:lnTo>
                    <a:pt x="940" y="952"/>
                  </a:lnTo>
                  <a:lnTo>
                    <a:pt x="932" y="956"/>
                  </a:lnTo>
                  <a:lnTo>
                    <a:pt x="927" y="961"/>
                  </a:lnTo>
                  <a:lnTo>
                    <a:pt x="923" y="965"/>
                  </a:lnTo>
                  <a:lnTo>
                    <a:pt x="919" y="965"/>
                  </a:lnTo>
                  <a:lnTo>
                    <a:pt x="915" y="969"/>
                  </a:lnTo>
                  <a:lnTo>
                    <a:pt x="906" y="969"/>
                  </a:lnTo>
                  <a:lnTo>
                    <a:pt x="902" y="969"/>
                  </a:lnTo>
                  <a:lnTo>
                    <a:pt x="894" y="973"/>
                  </a:lnTo>
                  <a:lnTo>
                    <a:pt x="872" y="978"/>
                  </a:lnTo>
                  <a:lnTo>
                    <a:pt x="860" y="982"/>
                  </a:lnTo>
                  <a:lnTo>
                    <a:pt x="851" y="986"/>
                  </a:lnTo>
                  <a:lnTo>
                    <a:pt x="843" y="986"/>
                  </a:lnTo>
                  <a:lnTo>
                    <a:pt x="838" y="990"/>
                  </a:lnTo>
                  <a:lnTo>
                    <a:pt x="834" y="990"/>
                  </a:lnTo>
                  <a:lnTo>
                    <a:pt x="826" y="995"/>
                  </a:lnTo>
                  <a:lnTo>
                    <a:pt x="822" y="999"/>
                  </a:lnTo>
                  <a:lnTo>
                    <a:pt x="813" y="999"/>
                  </a:lnTo>
                  <a:lnTo>
                    <a:pt x="809" y="1003"/>
                  </a:lnTo>
                  <a:lnTo>
                    <a:pt x="805" y="1003"/>
                  </a:lnTo>
                  <a:lnTo>
                    <a:pt x="800" y="1003"/>
                  </a:lnTo>
                  <a:lnTo>
                    <a:pt x="800" y="999"/>
                  </a:lnTo>
                  <a:lnTo>
                    <a:pt x="800" y="1011"/>
                  </a:lnTo>
                  <a:lnTo>
                    <a:pt x="800" y="1016"/>
                  </a:lnTo>
                  <a:lnTo>
                    <a:pt x="800" y="1024"/>
                  </a:lnTo>
                  <a:lnTo>
                    <a:pt x="805" y="1033"/>
                  </a:lnTo>
                  <a:lnTo>
                    <a:pt x="805" y="1041"/>
                  </a:lnTo>
                  <a:lnTo>
                    <a:pt x="809" y="1050"/>
                  </a:lnTo>
                  <a:lnTo>
                    <a:pt x="809" y="1054"/>
                  </a:lnTo>
                  <a:lnTo>
                    <a:pt x="813" y="1058"/>
                  </a:lnTo>
                  <a:lnTo>
                    <a:pt x="813" y="1062"/>
                  </a:lnTo>
                  <a:lnTo>
                    <a:pt x="817" y="1067"/>
                  </a:lnTo>
                  <a:lnTo>
                    <a:pt x="822" y="1071"/>
                  </a:lnTo>
                  <a:lnTo>
                    <a:pt x="822" y="1075"/>
                  </a:lnTo>
                  <a:lnTo>
                    <a:pt x="826" y="1075"/>
                  </a:lnTo>
                  <a:lnTo>
                    <a:pt x="830" y="1079"/>
                  </a:lnTo>
                  <a:lnTo>
                    <a:pt x="834" y="1079"/>
                  </a:lnTo>
                  <a:lnTo>
                    <a:pt x="843" y="1083"/>
                  </a:lnTo>
                  <a:lnTo>
                    <a:pt x="851" y="1088"/>
                  </a:lnTo>
                  <a:lnTo>
                    <a:pt x="855" y="1088"/>
                  </a:lnTo>
                  <a:lnTo>
                    <a:pt x="860" y="1088"/>
                  </a:lnTo>
                  <a:lnTo>
                    <a:pt x="864" y="1092"/>
                  </a:lnTo>
                  <a:lnTo>
                    <a:pt x="868" y="1092"/>
                  </a:lnTo>
                  <a:lnTo>
                    <a:pt x="868" y="1096"/>
                  </a:lnTo>
                  <a:lnTo>
                    <a:pt x="872" y="1100"/>
                  </a:lnTo>
                  <a:lnTo>
                    <a:pt x="885" y="1109"/>
                  </a:lnTo>
                  <a:lnTo>
                    <a:pt x="894" y="1122"/>
                  </a:lnTo>
                  <a:lnTo>
                    <a:pt x="898" y="1122"/>
                  </a:lnTo>
                  <a:lnTo>
                    <a:pt x="902" y="1126"/>
                  </a:lnTo>
                  <a:lnTo>
                    <a:pt x="906" y="1130"/>
                  </a:lnTo>
                  <a:lnTo>
                    <a:pt x="910" y="1134"/>
                  </a:lnTo>
                  <a:lnTo>
                    <a:pt x="919" y="1134"/>
                  </a:lnTo>
                  <a:lnTo>
                    <a:pt x="923" y="1138"/>
                  </a:lnTo>
                  <a:lnTo>
                    <a:pt x="936" y="1143"/>
                  </a:lnTo>
                  <a:lnTo>
                    <a:pt x="953" y="1151"/>
                  </a:lnTo>
                  <a:lnTo>
                    <a:pt x="961" y="1155"/>
                  </a:lnTo>
                  <a:lnTo>
                    <a:pt x="965" y="1155"/>
                  </a:lnTo>
                  <a:lnTo>
                    <a:pt x="978" y="1164"/>
                  </a:lnTo>
                  <a:lnTo>
                    <a:pt x="987" y="1168"/>
                  </a:lnTo>
                  <a:lnTo>
                    <a:pt x="995" y="1172"/>
                  </a:lnTo>
                  <a:lnTo>
                    <a:pt x="1012" y="1177"/>
                  </a:lnTo>
                  <a:lnTo>
                    <a:pt x="1021" y="1181"/>
                  </a:lnTo>
                  <a:lnTo>
                    <a:pt x="1025" y="1181"/>
                  </a:lnTo>
                  <a:lnTo>
                    <a:pt x="1025" y="1185"/>
                  </a:lnTo>
                  <a:lnTo>
                    <a:pt x="1029" y="1185"/>
                  </a:lnTo>
                  <a:lnTo>
                    <a:pt x="1033" y="1189"/>
                  </a:lnTo>
                  <a:lnTo>
                    <a:pt x="1033" y="1194"/>
                  </a:lnTo>
                  <a:lnTo>
                    <a:pt x="1033" y="1198"/>
                  </a:lnTo>
                  <a:lnTo>
                    <a:pt x="1033" y="1206"/>
                  </a:lnTo>
                  <a:lnTo>
                    <a:pt x="1033" y="1210"/>
                  </a:lnTo>
                  <a:lnTo>
                    <a:pt x="1033" y="1215"/>
                  </a:lnTo>
                  <a:lnTo>
                    <a:pt x="1033" y="1219"/>
                  </a:lnTo>
                  <a:lnTo>
                    <a:pt x="1029" y="1227"/>
                  </a:lnTo>
                  <a:lnTo>
                    <a:pt x="1025" y="1240"/>
                  </a:lnTo>
                  <a:lnTo>
                    <a:pt x="1021" y="1257"/>
                  </a:lnTo>
                  <a:lnTo>
                    <a:pt x="1016" y="1278"/>
                  </a:lnTo>
                  <a:lnTo>
                    <a:pt x="1008" y="1295"/>
                  </a:lnTo>
                  <a:lnTo>
                    <a:pt x="1008" y="1299"/>
                  </a:lnTo>
                  <a:lnTo>
                    <a:pt x="1004" y="1304"/>
                  </a:lnTo>
                  <a:lnTo>
                    <a:pt x="1004" y="1308"/>
                  </a:lnTo>
                  <a:lnTo>
                    <a:pt x="999" y="1312"/>
                  </a:lnTo>
                  <a:lnTo>
                    <a:pt x="995" y="1312"/>
                  </a:lnTo>
                  <a:lnTo>
                    <a:pt x="991" y="1316"/>
                  </a:lnTo>
                  <a:lnTo>
                    <a:pt x="982" y="1321"/>
                  </a:lnTo>
                  <a:lnTo>
                    <a:pt x="944" y="1350"/>
                  </a:lnTo>
                  <a:lnTo>
                    <a:pt x="936" y="1354"/>
                  </a:lnTo>
                  <a:lnTo>
                    <a:pt x="932" y="1354"/>
                  </a:lnTo>
                  <a:lnTo>
                    <a:pt x="919" y="1363"/>
                  </a:lnTo>
                  <a:lnTo>
                    <a:pt x="902" y="1367"/>
                  </a:lnTo>
                  <a:lnTo>
                    <a:pt x="885" y="1376"/>
                  </a:lnTo>
                  <a:lnTo>
                    <a:pt x="877" y="1384"/>
                  </a:lnTo>
                  <a:lnTo>
                    <a:pt x="872" y="1388"/>
                  </a:lnTo>
                  <a:lnTo>
                    <a:pt x="868" y="1388"/>
                  </a:lnTo>
                  <a:lnTo>
                    <a:pt x="864" y="1388"/>
                  </a:lnTo>
                  <a:lnTo>
                    <a:pt x="860" y="1388"/>
                  </a:lnTo>
                  <a:lnTo>
                    <a:pt x="855" y="1388"/>
                  </a:lnTo>
                  <a:lnTo>
                    <a:pt x="843" y="1384"/>
                  </a:lnTo>
                  <a:lnTo>
                    <a:pt x="830" y="1384"/>
                  </a:lnTo>
                  <a:lnTo>
                    <a:pt x="813" y="1380"/>
                  </a:lnTo>
                  <a:lnTo>
                    <a:pt x="805" y="1380"/>
                  </a:lnTo>
                  <a:lnTo>
                    <a:pt x="796" y="1380"/>
                  </a:lnTo>
                  <a:lnTo>
                    <a:pt x="792" y="1380"/>
                  </a:lnTo>
                  <a:lnTo>
                    <a:pt x="783" y="1380"/>
                  </a:lnTo>
                  <a:lnTo>
                    <a:pt x="779" y="1380"/>
                  </a:lnTo>
                  <a:lnTo>
                    <a:pt x="775" y="1380"/>
                  </a:lnTo>
                  <a:lnTo>
                    <a:pt x="771" y="1384"/>
                  </a:lnTo>
                  <a:lnTo>
                    <a:pt x="762" y="1384"/>
                  </a:lnTo>
                  <a:lnTo>
                    <a:pt x="758" y="1388"/>
                  </a:lnTo>
                  <a:lnTo>
                    <a:pt x="754" y="1388"/>
                  </a:lnTo>
                  <a:lnTo>
                    <a:pt x="745" y="1393"/>
                  </a:lnTo>
                  <a:lnTo>
                    <a:pt x="741" y="1397"/>
                  </a:lnTo>
                  <a:lnTo>
                    <a:pt x="733" y="1401"/>
                  </a:lnTo>
                  <a:lnTo>
                    <a:pt x="724" y="1405"/>
                  </a:lnTo>
                  <a:lnTo>
                    <a:pt x="720" y="1405"/>
                  </a:lnTo>
                  <a:lnTo>
                    <a:pt x="720" y="1409"/>
                  </a:lnTo>
                  <a:lnTo>
                    <a:pt x="707" y="1409"/>
                  </a:lnTo>
                  <a:lnTo>
                    <a:pt x="699" y="1414"/>
                  </a:lnTo>
                  <a:lnTo>
                    <a:pt x="686" y="1418"/>
                  </a:lnTo>
                  <a:lnTo>
                    <a:pt x="678" y="1422"/>
                  </a:lnTo>
                  <a:lnTo>
                    <a:pt x="669" y="1422"/>
                  </a:lnTo>
                  <a:lnTo>
                    <a:pt x="656" y="1426"/>
                  </a:lnTo>
                  <a:lnTo>
                    <a:pt x="644" y="1426"/>
                  </a:lnTo>
                  <a:lnTo>
                    <a:pt x="635" y="1426"/>
                  </a:lnTo>
                  <a:lnTo>
                    <a:pt x="627" y="1426"/>
                  </a:lnTo>
                  <a:lnTo>
                    <a:pt x="614" y="1431"/>
                  </a:lnTo>
                  <a:lnTo>
                    <a:pt x="606" y="1431"/>
                  </a:lnTo>
                  <a:lnTo>
                    <a:pt x="597" y="1431"/>
                  </a:lnTo>
                  <a:lnTo>
                    <a:pt x="593" y="1426"/>
                  </a:lnTo>
                  <a:lnTo>
                    <a:pt x="589" y="1426"/>
                  </a:lnTo>
                  <a:lnTo>
                    <a:pt x="584" y="1422"/>
                  </a:lnTo>
                  <a:lnTo>
                    <a:pt x="580" y="1422"/>
                  </a:lnTo>
                  <a:lnTo>
                    <a:pt x="580" y="1418"/>
                  </a:lnTo>
                  <a:lnTo>
                    <a:pt x="576" y="1418"/>
                  </a:lnTo>
                  <a:lnTo>
                    <a:pt x="576" y="1409"/>
                  </a:lnTo>
                  <a:lnTo>
                    <a:pt x="576" y="1405"/>
                  </a:lnTo>
                  <a:lnTo>
                    <a:pt x="576" y="1401"/>
                  </a:lnTo>
                  <a:lnTo>
                    <a:pt x="576" y="1393"/>
                  </a:lnTo>
                  <a:lnTo>
                    <a:pt x="576" y="1367"/>
                  </a:lnTo>
                  <a:lnTo>
                    <a:pt x="576" y="1363"/>
                  </a:lnTo>
                  <a:lnTo>
                    <a:pt x="576" y="1354"/>
                  </a:lnTo>
                  <a:lnTo>
                    <a:pt x="572" y="1350"/>
                  </a:lnTo>
                  <a:lnTo>
                    <a:pt x="572" y="1342"/>
                  </a:lnTo>
                  <a:lnTo>
                    <a:pt x="572" y="1333"/>
                  </a:lnTo>
                  <a:lnTo>
                    <a:pt x="568" y="1325"/>
                  </a:lnTo>
                  <a:lnTo>
                    <a:pt x="568" y="1321"/>
                  </a:lnTo>
                  <a:lnTo>
                    <a:pt x="563" y="1316"/>
                  </a:lnTo>
                  <a:lnTo>
                    <a:pt x="563" y="1312"/>
                  </a:lnTo>
                  <a:lnTo>
                    <a:pt x="559" y="1308"/>
                  </a:lnTo>
                  <a:lnTo>
                    <a:pt x="555" y="1308"/>
                  </a:lnTo>
                  <a:lnTo>
                    <a:pt x="551" y="1304"/>
                  </a:lnTo>
                  <a:lnTo>
                    <a:pt x="546" y="1308"/>
                  </a:lnTo>
                  <a:lnTo>
                    <a:pt x="542" y="1312"/>
                  </a:lnTo>
                  <a:lnTo>
                    <a:pt x="542" y="1316"/>
                  </a:lnTo>
                  <a:lnTo>
                    <a:pt x="542" y="1321"/>
                  </a:lnTo>
                  <a:lnTo>
                    <a:pt x="542" y="1333"/>
                  </a:lnTo>
                  <a:lnTo>
                    <a:pt x="542" y="1337"/>
                  </a:lnTo>
                  <a:lnTo>
                    <a:pt x="538" y="1342"/>
                  </a:lnTo>
                  <a:lnTo>
                    <a:pt x="538" y="1346"/>
                  </a:lnTo>
                  <a:lnTo>
                    <a:pt x="534" y="1346"/>
                  </a:lnTo>
                  <a:lnTo>
                    <a:pt x="529" y="1350"/>
                  </a:lnTo>
                  <a:lnTo>
                    <a:pt x="525" y="1350"/>
                  </a:lnTo>
                  <a:lnTo>
                    <a:pt x="517" y="1350"/>
                  </a:lnTo>
                  <a:lnTo>
                    <a:pt x="508" y="1350"/>
                  </a:lnTo>
                  <a:lnTo>
                    <a:pt x="504" y="1350"/>
                  </a:lnTo>
                  <a:lnTo>
                    <a:pt x="500" y="1350"/>
                  </a:lnTo>
                  <a:lnTo>
                    <a:pt x="500" y="1354"/>
                  </a:lnTo>
                  <a:lnTo>
                    <a:pt x="496" y="1354"/>
                  </a:lnTo>
                  <a:lnTo>
                    <a:pt x="491" y="1354"/>
                  </a:lnTo>
                  <a:lnTo>
                    <a:pt x="491" y="1359"/>
                  </a:lnTo>
                  <a:lnTo>
                    <a:pt x="491" y="1363"/>
                  </a:lnTo>
                  <a:lnTo>
                    <a:pt x="487" y="1367"/>
                  </a:lnTo>
                  <a:lnTo>
                    <a:pt x="491" y="1371"/>
                  </a:lnTo>
                  <a:lnTo>
                    <a:pt x="491" y="1380"/>
                  </a:lnTo>
                  <a:lnTo>
                    <a:pt x="491" y="1384"/>
                  </a:lnTo>
                  <a:lnTo>
                    <a:pt x="491" y="1401"/>
                  </a:lnTo>
                  <a:lnTo>
                    <a:pt x="496" y="1409"/>
                  </a:lnTo>
                  <a:lnTo>
                    <a:pt x="496" y="1414"/>
                  </a:lnTo>
                  <a:lnTo>
                    <a:pt x="496" y="1418"/>
                  </a:lnTo>
                  <a:lnTo>
                    <a:pt x="500" y="1431"/>
                  </a:lnTo>
                  <a:lnTo>
                    <a:pt x="500" y="1435"/>
                  </a:lnTo>
                  <a:lnTo>
                    <a:pt x="500" y="1439"/>
                  </a:lnTo>
                  <a:lnTo>
                    <a:pt x="496" y="1443"/>
                  </a:lnTo>
                  <a:lnTo>
                    <a:pt x="491" y="1443"/>
                  </a:lnTo>
                  <a:lnTo>
                    <a:pt x="487" y="1443"/>
                  </a:lnTo>
                  <a:lnTo>
                    <a:pt x="479" y="1448"/>
                  </a:lnTo>
                  <a:lnTo>
                    <a:pt x="470" y="1448"/>
                  </a:lnTo>
                  <a:lnTo>
                    <a:pt x="462" y="1448"/>
                  </a:lnTo>
                  <a:lnTo>
                    <a:pt x="453" y="1443"/>
                  </a:lnTo>
                  <a:lnTo>
                    <a:pt x="441" y="1443"/>
                  </a:lnTo>
                  <a:lnTo>
                    <a:pt x="428" y="1443"/>
                  </a:lnTo>
                  <a:lnTo>
                    <a:pt x="415" y="1439"/>
                  </a:lnTo>
                  <a:lnTo>
                    <a:pt x="411" y="1435"/>
                  </a:lnTo>
                  <a:lnTo>
                    <a:pt x="402" y="1435"/>
                  </a:lnTo>
                  <a:lnTo>
                    <a:pt x="398" y="1435"/>
                  </a:lnTo>
                  <a:lnTo>
                    <a:pt x="390" y="1431"/>
                  </a:lnTo>
                  <a:lnTo>
                    <a:pt x="386" y="1426"/>
                  </a:lnTo>
                  <a:lnTo>
                    <a:pt x="377" y="1422"/>
                  </a:lnTo>
                  <a:lnTo>
                    <a:pt x="369" y="1414"/>
                  </a:lnTo>
                  <a:lnTo>
                    <a:pt x="347" y="1397"/>
                  </a:lnTo>
                  <a:lnTo>
                    <a:pt x="343" y="1397"/>
                  </a:lnTo>
                  <a:lnTo>
                    <a:pt x="335" y="1393"/>
                  </a:lnTo>
                  <a:lnTo>
                    <a:pt x="330" y="1388"/>
                  </a:lnTo>
                  <a:lnTo>
                    <a:pt x="322" y="1384"/>
                  </a:lnTo>
                  <a:lnTo>
                    <a:pt x="314" y="1380"/>
                  </a:lnTo>
                  <a:lnTo>
                    <a:pt x="275" y="1367"/>
                  </a:lnTo>
                  <a:lnTo>
                    <a:pt x="259" y="1359"/>
                  </a:lnTo>
                  <a:lnTo>
                    <a:pt x="254" y="1359"/>
                  </a:lnTo>
                  <a:lnTo>
                    <a:pt x="246" y="1354"/>
                  </a:lnTo>
                  <a:lnTo>
                    <a:pt x="237" y="1350"/>
                  </a:lnTo>
                  <a:lnTo>
                    <a:pt x="233" y="1346"/>
                  </a:lnTo>
                  <a:lnTo>
                    <a:pt x="229" y="1342"/>
                  </a:lnTo>
                  <a:lnTo>
                    <a:pt x="225" y="1337"/>
                  </a:lnTo>
                  <a:lnTo>
                    <a:pt x="220" y="1333"/>
                  </a:lnTo>
                  <a:lnTo>
                    <a:pt x="216" y="1333"/>
                  </a:lnTo>
                  <a:lnTo>
                    <a:pt x="216" y="1329"/>
                  </a:lnTo>
                  <a:lnTo>
                    <a:pt x="212" y="1325"/>
                  </a:lnTo>
                  <a:lnTo>
                    <a:pt x="212" y="1321"/>
                  </a:lnTo>
                  <a:lnTo>
                    <a:pt x="212" y="1308"/>
                  </a:lnTo>
                  <a:lnTo>
                    <a:pt x="208" y="1287"/>
                  </a:lnTo>
                  <a:lnTo>
                    <a:pt x="208" y="1278"/>
                  </a:lnTo>
                  <a:lnTo>
                    <a:pt x="208" y="1274"/>
                  </a:lnTo>
                  <a:lnTo>
                    <a:pt x="208" y="1266"/>
                  </a:lnTo>
                  <a:lnTo>
                    <a:pt x="212" y="1257"/>
                  </a:lnTo>
                  <a:lnTo>
                    <a:pt x="212" y="1249"/>
                  </a:lnTo>
                  <a:lnTo>
                    <a:pt x="212" y="1244"/>
                  </a:lnTo>
                  <a:lnTo>
                    <a:pt x="212" y="1240"/>
                  </a:lnTo>
                  <a:lnTo>
                    <a:pt x="216" y="1236"/>
                  </a:lnTo>
                  <a:lnTo>
                    <a:pt x="216" y="1232"/>
                  </a:lnTo>
                  <a:lnTo>
                    <a:pt x="220" y="1232"/>
                  </a:lnTo>
                  <a:lnTo>
                    <a:pt x="220" y="1227"/>
                  </a:lnTo>
                  <a:lnTo>
                    <a:pt x="225" y="1223"/>
                  </a:lnTo>
                  <a:lnTo>
                    <a:pt x="229" y="1219"/>
                  </a:lnTo>
                  <a:lnTo>
                    <a:pt x="233" y="1215"/>
                  </a:lnTo>
                  <a:lnTo>
                    <a:pt x="237" y="1210"/>
                  </a:lnTo>
                  <a:lnTo>
                    <a:pt x="246" y="1206"/>
                  </a:lnTo>
                  <a:lnTo>
                    <a:pt x="254" y="1202"/>
                  </a:lnTo>
                  <a:lnTo>
                    <a:pt x="271" y="1194"/>
                  </a:lnTo>
                  <a:lnTo>
                    <a:pt x="275" y="1189"/>
                  </a:lnTo>
                  <a:lnTo>
                    <a:pt x="284" y="1185"/>
                  </a:lnTo>
                  <a:lnTo>
                    <a:pt x="288" y="1181"/>
                  </a:lnTo>
                  <a:lnTo>
                    <a:pt x="292" y="1177"/>
                  </a:lnTo>
                  <a:lnTo>
                    <a:pt x="292" y="1172"/>
                  </a:lnTo>
                  <a:lnTo>
                    <a:pt x="297" y="1164"/>
                  </a:lnTo>
                  <a:lnTo>
                    <a:pt x="305" y="1147"/>
                  </a:lnTo>
                  <a:lnTo>
                    <a:pt x="305" y="1143"/>
                  </a:lnTo>
                  <a:lnTo>
                    <a:pt x="309" y="1138"/>
                  </a:lnTo>
                  <a:lnTo>
                    <a:pt x="314" y="1134"/>
                  </a:lnTo>
                  <a:lnTo>
                    <a:pt x="314" y="1130"/>
                  </a:lnTo>
                  <a:lnTo>
                    <a:pt x="318" y="1130"/>
                  </a:lnTo>
                  <a:lnTo>
                    <a:pt x="318" y="1122"/>
                  </a:lnTo>
                  <a:lnTo>
                    <a:pt x="318" y="1113"/>
                  </a:lnTo>
                  <a:lnTo>
                    <a:pt x="318" y="1109"/>
                  </a:lnTo>
                  <a:lnTo>
                    <a:pt x="318" y="1105"/>
                  </a:lnTo>
                  <a:lnTo>
                    <a:pt x="314" y="1100"/>
                  </a:lnTo>
                  <a:lnTo>
                    <a:pt x="309" y="1100"/>
                  </a:lnTo>
                  <a:lnTo>
                    <a:pt x="305" y="1100"/>
                  </a:lnTo>
                  <a:lnTo>
                    <a:pt x="301" y="1100"/>
                  </a:lnTo>
                  <a:lnTo>
                    <a:pt x="292" y="1100"/>
                  </a:lnTo>
                  <a:lnTo>
                    <a:pt x="288" y="1105"/>
                  </a:lnTo>
                  <a:lnTo>
                    <a:pt x="250" y="1113"/>
                  </a:lnTo>
                  <a:lnTo>
                    <a:pt x="246" y="1113"/>
                  </a:lnTo>
                  <a:lnTo>
                    <a:pt x="242" y="1113"/>
                  </a:lnTo>
                  <a:lnTo>
                    <a:pt x="233" y="1113"/>
                  </a:lnTo>
                  <a:lnTo>
                    <a:pt x="229" y="1113"/>
                  </a:lnTo>
                  <a:lnTo>
                    <a:pt x="225" y="1113"/>
                  </a:lnTo>
                  <a:lnTo>
                    <a:pt x="220" y="1113"/>
                  </a:lnTo>
                  <a:lnTo>
                    <a:pt x="216" y="1113"/>
                  </a:lnTo>
                  <a:lnTo>
                    <a:pt x="212" y="1113"/>
                  </a:lnTo>
                  <a:lnTo>
                    <a:pt x="208" y="1113"/>
                  </a:lnTo>
                  <a:lnTo>
                    <a:pt x="208" y="1109"/>
                  </a:lnTo>
                  <a:lnTo>
                    <a:pt x="203" y="1109"/>
                  </a:lnTo>
                  <a:lnTo>
                    <a:pt x="203" y="1105"/>
                  </a:lnTo>
                  <a:lnTo>
                    <a:pt x="203" y="1100"/>
                  </a:lnTo>
                  <a:lnTo>
                    <a:pt x="208" y="1096"/>
                  </a:lnTo>
                  <a:lnTo>
                    <a:pt x="212" y="1092"/>
                  </a:lnTo>
                  <a:lnTo>
                    <a:pt x="216" y="1088"/>
                  </a:lnTo>
                  <a:lnTo>
                    <a:pt x="220" y="1083"/>
                  </a:lnTo>
                  <a:lnTo>
                    <a:pt x="229" y="1079"/>
                  </a:lnTo>
                  <a:lnTo>
                    <a:pt x="233" y="1079"/>
                  </a:lnTo>
                  <a:lnTo>
                    <a:pt x="237" y="1075"/>
                  </a:lnTo>
                  <a:lnTo>
                    <a:pt x="259" y="1067"/>
                  </a:lnTo>
                  <a:lnTo>
                    <a:pt x="263" y="1067"/>
                  </a:lnTo>
                  <a:lnTo>
                    <a:pt x="267" y="1062"/>
                  </a:lnTo>
                  <a:lnTo>
                    <a:pt x="271" y="1058"/>
                  </a:lnTo>
                  <a:lnTo>
                    <a:pt x="275" y="1054"/>
                  </a:lnTo>
                  <a:lnTo>
                    <a:pt x="275" y="1050"/>
                  </a:lnTo>
                  <a:lnTo>
                    <a:pt x="280" y="1045"/>
                  </a:lnTo>
                  <a:lnTo>
                    <a:pt x="275" y="1041"/>
                  </a:lnTo>
                  <a:lnTo>
                    <a:pt x="275" y="1037"/>
                  </a:lnTo>
                  <a:lnTo>
                    <a:pt x="275" y="1033"/>
                  </a:lnTo>
                  <a:lnTo>
                    <a:pt x="275" y="1028"/>
                  </a:lnTo>
                  <a:lnTo>
                    <a:pt x="271" y="1024"/>
                  </a:lnTo>
                  <a:lnTo>
                    <a:pt x="267" y="1020"/>
                  </a:lnTo>
                  <a:lnTo>
                    <a:pt x="263" y="1016"/>
                  </a:lnTo>
                  <a:lnTo>
                    <a:pt x="259" y="1016"/>
                  </a:lnTo>
                  <a:lnTo>
                    <a:pt x="250" y="1011"/>
                  </a:lnTo>
                  <a:lnTo>
                    <a:pt x="242" y="1011"/>
                  </a:lnTo>
                  <a:lnTo>
                    <a:pt x="233" y="1007"/>
                  </a:lnTo>
                  <a:lnTo>
                    <a:pt x="229" y="1003"/>
                  </a:lnTo>
                  <a:lnTo>
                    <a:pt x="225" y="1003"/>
                  </a:lnTo>
                  <a:lnTo>
                    <a:pt x="225" y="999"/>
                  </a:lnTo>
                  <a:lnTo>
                    <a:pt x="220" y="999"/>
                  </a:lnTo>
                  <a:lnTo>
                    <a:pt x="220" y="995"/>
                  </a:lnTo>
                  <a:lnTo>
                    <a:pt x="220" y="990"/>
                  </a:lnTo>
                  <a:lnTo>
                    <a:pt x="220" y="986"/>
                  </a:lnTo>
                  <a:lnTo>
                    <a:pt x="220" y="982"/>
                  </a:lnTo>
                  <a:lnTo>
                    <a:pt x="220" y="978"/>
                  </a:lnTo>
                  <a:lnTo>
                    <a:pt x="216" y="978"/>
                  </a:lnTo>
                  <a:lnTo>
                    <a:pt x="212" y="973"/>
                  </a:lnTo>
                  <a:lnTo>
                    <a:pt x="208" y="969"/>
                  </a:lnTo>
                  <a:lnTo>
                    <a:pt x="203" y="965"/>
                  </a:lnTo>
                  <a:lnTo>
                    <a:pt x="191" y="956"/>
                  </a:lnTo>
                  <a:lnTo>
                    <a:pt x="178" y="944"/>
                  </a:lnTo>
                  <a:lnTo>
                    <a:pt x="174" y="944"/>
                  </a:lnTo>
                  <a:lnTo>
                    <a:pt x="170" y="940"/>
                  </a:lnTo>
                  <a:lnTo>
                    <a:pt x="165" y="940"/>
                  </a:lnTo>
                  <a:lnTo>
                    <a:pt x="161" y="940"/>
                  </a:lnTo>
                  <a:lnTo>
                    <a:pt x="161" y="944"/>
                  </a:lnTo>
                  <a:lnTo>
                    <a:pt x="157" y="948"/>
                  </a:lnTo>
                  <a:lnTo>
                    <a:pt x="153" y="948"/>
                  </a:lnTo>
                  <a:lnTo>
                    <a:pt x="148" y="948"/>
                  </a:lnTo>
                  <a:lnTo>
                    <a:pt x="148" y="944"/>
                  </a:lnTo>
                  <a:lnTo>
                    <a:pt x="148" y="940"/>
                  </a:lnTo>
                  <a:lnTo>
                    <a:pt x="148" y="935"/>
                  </a:lnTo>
                  <a:lnTo>
                    <a:pt x="148" y="931"/>
                  </a:lnTo>
                  <a:lnTo>
                    <a:pt x="148" y="923"/>
                  </a:lnTo>
                  <a:lnTo>
                    <a:pt x="153" y="906"/>
                  </a:lnTo>
                  <a:lnTo>
                    <a:pt x="153" y="889"/>
                  </a:lnTo>
                  <a:lnTo>
                    <a:pt x="157" y="884"/>
                  </a:lnTo>
                  <a:lnTo>
                    <a:pt x="157" y="876"/>
                  </a:lnTo>
                  <a:lnTo>
                    <a:pt x="153" y="868"/>
                  </a:lnTo>
                  <a:lnTo>
                    <a:pt x="153" y="859"/>
                  </a:lnTo>
                  <a:lnTo>
                    <a:pt x="153" y="855"/>
                  </a:lnTo>
                  <a:lnTo>
                    <a:pt x="148" y="846"/>
                  </a:lnTo>
                  <a:lnTo>
                    <a:pt x="148" y="842"/>
                  </a:lnTo>
                  <a:lnTo>
                    <a:pt x="144" y="834"/>
                  </a:lnTo>
                  <a:lnTo>
                    <a:pt x="140" y="829"/>
                  </a:lnTo>
                  <a:lnTo>
                    <a:pt x="140" y="825"/>
                  </a:lnTo>
                  <a:lnTo>
                    <a:pt x="136" y="821"/>
                  </a:lnTo>
                  <a:lnTo>
                    <a:pt x="132" y="821"/>
                  </a:lnTo>
                  <a:lnTo>
                    <a:pt x="132" y="817"/>
                  </a:lnTo>
                  <a:lnTo>
                    <a:pt x="127" y="817"/>
                  </a:lnTo>
                  <a:lnTo>
                    <a:pt x="123" y="817"/>
                  </a:lnTo>
                  <a:lnTo>
                    <a:pt x="119" y="817"/>
                  </a:lnTo>
                  <a:lnTo>
                    <a:pt x="115" y="812"/>
                  </a:lnTo>
                  <a:lnTo>
                    <a:pt x="110" y="812"/>
                  </a:lnTo>
                  <a:lnTo>
                    <a:pt x="106" y="808"/>
                  </a:lnTo>
                  <a:lnTo>
                    <a:pt x="102" y="804"/>
                  </a:lnTo>
                  <a:lnTo>
                    <a:pt x="102" y="800"/>
                  </a:lnTo>
                  <a:lnTo>
                    <a:pt x="98" y="796"/>
                  </a:lnTo>
                  <a:lnTo>
                    <a:pt x="93" y="787"/>
                  </a:lnTo>
                  <a:lnTo>
                    <a:pt x="89" y="774"/>
                  </a:lnTo>
                  <a:lnTo>
                    <a:pt x="85" y="766"/>
                  </a:lnTo>
                  <a:lnTo>
                    <a:pt x="81" y="762"/>
                  </a:lnTo>
                  <a:lnTo>
                    <a:pt x="81" y="757"/>
                  </a:lnTo>
                  <a:lnTo>
                    <a:pt x="76" y="757"/>
                  </a:lnTo>
                  <a:lnTo>
                    <a:pt x="72" y="753"/>
                  </a:lnTo>
                  <a:lnTo>
                    <a:pt x="68" y="745"/>
                  </a:lnTo>
                  <a:lnTo>
                    <a:pt x="64" y="745"/>
                  </a:lnTo>
                  <a:lnTo>
                    <a:pt x="60" y="741"/>
                  </a:lnTo>
                  <a:lnTo>
                    <a:pt x="60" y="732"/>
                  </a:lnTo>
                  <a:lnTo>
                    <a:pt x="51" y="724"/>
                  </a:lnTo>
                  <a:lnTo>
                    <a:pt x="51" y="719"/>
                  </a:lnTo>
                  <a:lnTo>
                    <a:pt x="43" y="711"/>
                  </a:lnTo>
                  <a:lnTo>
                    <a:pt x="43" y="707"/>
                  </a:lnTo>
                  <a:lnTo>
                    <a:pt x="34" y="702"/>
                  </a:lnTo>
                  <a:lnTo>
                    <a:pt x="30" y="698"/>
                  </a:lnTo>
                  <a:lnTo>
                    <a:pt x="21" y="690"/>
                  </a:lnTo>
                  <a:lnTo>
                    <a:pt x="17" y="681"/>
                  </a:lnTo>
                  <a:lnTo>
                    <a:pt x="9" y="677"/>
                  </a:lnTo>
                  <a:lnTo>
                    <a:pt x="0" y="669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8" name="Freeform 64"/>
            <p:cNvSpPr>
              <a:spLocks noEditPoints="1"/>
            </p:cNvSpPr>
            <p:nvPr/>
          </p:nvSpPr>
          <p:spPr bwMode="auto">
            <a:xfrm>
              <a:off x="1645629" y="2611139"/>
              <a:ext cx="939821" cy="609195"/>
            </a:xfrm>
            <a:custGeom>
              <a:avLst/>
              <a:gdLst>
                <a:gd name="T0" fmla="*/ 127 w 2963"/>
                <a:gd name="T1" fmla="*/ 195 h 1922"/>
                <a:gd name="T2" fmla="*/ 220 w 2963"/>
                <a:gd name="T3" fmla="*/ 144 h 1922"/>
                <a:gd name="T4" fmla="*/ 355 w 2963"/>
                <a:gd name="T5" fmla="*/ 106 h 1922"/>
                <a:gd name="T6" fmla="*/ 541 w 2963"/>
                <a:gd name="T7" fmla="*/ 59 h 1922"/>
                <a:gd name="T8" fmla="*/ 779 w 2963"/>
                <a:gd name="T9" fmla="*/ 110 h 1922"/>
                <a:gd name="T10" fmla="*/ 897 w 2963"/>
                <a:gd name="T11" fmla="*/ 30 h 1922"/>
                <a:gd name="T12" fmla="*/ 999 w 2963"/>
                <a:gd name="T13" fmla="*/ 47 h 1922"/>
                <a:gd name="T14" fmla="*/ 1113 w 2963"/>
                <a:gd name="T15" fmla="*/ 178 h 1922"/>
                <a:gd name="T16" fmla="*/ 1185 w 2963"/>
                <a:gd name="T17" fmla="*/ 296 h 1922"/>
                <a:gd name="T18" fmla="*/ 1248 w 2963"/>
                <a:gd name="T19" fmla="*/ 398 h 1922"/>
                <a:gd name="T20" fmla="*/ 1287 w 2963"/>
                <a:gd name="T21" fmla="*/ 479 h 1922"/>
                <a:gd name="T22" fmla="*/ 1329 w 2963"/>
                <a:gd name="T23" fmla="*/ 512 h 1922"/>
                <a:gd name="T24" fmla="*/ 1261 w 2963"/>
                <a:gd name="T25" fmla="*/ 627 h 1922"/>
                <a:gd name="T26" fmla="*/ 1265 w 2963"/>
                <a:gd name="T27" fmla="*/ 762 h 1922"/>
                <a:gd name="T28" fmla="*/ 1507 w 2963"/>
                <a:gd name="T29" fmla="*/ 860 h 1922"/>
                <a:gd name="T30" fmla="*/ 1553 w 2963"/>
                <a:gd name="T31" fmla="*/ 762 h 1922"/>
                <a:gd name="T32" fmla="*/ 1604 w 2963"/>
                <a:gd name="T33" fmla="*/ 805 h 1922"/>
                <a:gd name="T34" fmla="*/ 1752 w 2963"/>
                <a:gd name="T35" fmla="*/ 817 h 1922"/>
                <a:gd name="T36" fmla="*/ 1930 w 2963"/>
                <a:gd name="T37" fmla="*/ 779 h 1922"/>
                <a:gd name="T38" fmla="*/ 2171 w 2963"/>
                <a:gd name="T39" fmla="*/ 788 h 1922"/>
                <a:gd name="T40" fmla="*/ 2201 w 2963"/>
                <a:gd name="T41" fmla="*/ 932 h 1922"/>
                <a:gd name="T42" fmla="*/ 2277 w 2963"/>
                <a:gd name="T43" fmla="*/ 1071 h 1922"/>
                <a:gd name="T44" fmla="*/ 2421 w 2963"/>
                <a:gd name="T45" fmla="*/ 1169 h 1922"/>
                <a:gd name="T46" fmla="*/ 2578 w 2963"/>
                <a:gd name="T47" fmla="*/ 1139 h 1922"/>
                <a:gd name="T48" fmla="*/ 2768 w 2963"/>
                <a:gd name="T49" fmla="*/ 1152 h 1922"/>
                <a:gd name="T50" fmla="*/ 2823 w 2963"/>
                <a:gd name="T51" fmla="*/ 1304 h 1922"/>
                <a:gd name="T52" fmla="*/ 2916 w 2963"/>
                <a:gd name="T53" fmla="*/ 1431 h 1922"/>
                <a:gd name="T54" fmla="*/ 2857 w 2963"/>
                <a:gd name="T55" fmla="*/ 1579 h 1922"/>
                <a:gd name="T56" fmla="*/ 2637 w 2963"/>
                <a:gd name="T57" fmla="*/ 1588 h 1922"/>
                <a:gd name="T58" fmla="*/ 2383 w 2963"/>
                <a:gd name="T59" fmla="*/ 1545 h 1922"/>
                <a:gd name="T60" fmla="*/ 2273 w 2963"/>
                <a:gd name="T61" fmla="*/ 1660 h 1922"/>
                <a:gd name="T62" fmla="*/ 2116 w 2963"/>
                <a:gd name="T63" fmla="*/ 1622 h 1922"/>
                <a:gd name="T64" fmla="*/ 2040 w 2963"/>
                <a:gd name="T65" fmla="*/ 1571 h 1922"/>
                <a:gd name="T66" fmla="*/ 1905 w 2963"/>
                <a:gd name="T67" fmla="*/ 1609 h 1922"/>
                <a:gd name="T68" fmla="*/ 1773 w 2963"/>
                <a:gd name="T69" fmla="*/ 1719 h 1922"/>
                <a:gd name="T70" fmla="*/ 1646 w 2963"/>
                <a:gd name="T71" fmla="*/ 1922 h 1922"/>
                <a:gd name="T72" fmla="*/ 1485 w 2963"/>
                <a:gd name="T73" fmla="*/ 1838 h 1922"/>
                <a:gd name="T74" fmla="*/ 1490 w 2963"/>
                <a:gd name="T75" fmla="*/ 1757 h 1922"/>
                <a:gd name="T76" fmla="*/ 1358 w 2963"/>
                <a:gd name="T77" fmla="*/ 1727 h 1922"/>
                <a:gd name="T78" fmla="*/ 1071 w 2963"/>
                <a:gd name="T79" fmla="*/ 1732 h 1922"/>
                <a:gd name="T80" fmla="*/ 961 w 2963"/>
                <a:gd name="T81" fmla="*/ 1702 h 1922"/>
                <a:gd name="T82" fmla="*/ 787 w 2963"/>
                <a:gd name="T83" fmla="*/ 1694 h 1922"/>
                <a:gd name="T84" fmla="*/ 846 w 2963"/>
                <a:gd name="T85" fmla="*/ 1545 h 1922"/>
                <a:gd name="T86" fmla="*/ 944 w 2963"/>
                <a:gd name="T87" fmla="*/ 1482 h 1922"/>
                <a:gd name="T88" fmla="*/ 850 w 2963"/>
                <a:gd name="T89" fmla="*/ 1376 h 1922"/>
                <a:gd name="T90" fmla="*/ 601 w 2963"/>
                <a:gd name="T91" fmla="*/ 1401 h 1922"/>
                <a:gd name="T92" fmla="*/ 474 w 2963"/>
                <a:gd name="T93" fmla="*/ 1503 h 1922"/>
                <a:gd name="T94" fmla="*/ 376 w 2963"/>
                <a:gd name="T95" fmla="*/ 1355 h 1922"/>
                <a:gd name="T96" fmla="*/ 359 w 2963"/>
                <a:gd name="T97" fmla="*/ 1080 h 1922"/>
                <a:gd name="T98" fmla="*/ 393 w 2963"/>
                <a:gd name="T99" fmla="*/ 957 h 1922"/>
                <a:gd name="T100" fmla="*/ 440 w 2963"/>
                <a:gd name="T101" fmla="*/ 821 h 1922"/>
                <a:gd name="T102" fmla="*/ 207 w 2963"/>
                <a:gd name="T103" fmla="*/ 762 h 1922"/>
                <a:gd name="T104" fmla="*/ 110 w 2963"/>
                <a:gd name="T105" fmla="*/ 550 h 1922"/>
                <a:gd name="T106" fmla="*/ 55 w 2963"/>
                <a:gd name="T107" fmla="*/ 407 h 1922"/>
                <a:gd name="T108" fmla="*/ 787 w 2963"/>
                <a:gd name="T109" fmla="*/ 948 h 1922"/>
                <a:gd name="T110" fmla="*/ 867 w 2963"/>
                <a:gd name="T111" fmla="*/ 1037 h 1922"/>
                <a:gd name="T112" fmla="*/ 961 w 2963"/>
                <a:gd name="T113" fmla="*/ 991 h 1922"/>
                <a:gd name="T114" fmla="*/ 1071 w 2963"/>
                <a:gd name="T115" fmla="*/ 889 h 1922"/>
                <a:gd name="T116" fmla="*/ 1024 w 2963"/>
                <a:gd name="T117" fmla="*/ 813 h 1922"/>
                <a:gd name="T118" fmla="*/ 961 w 2963"/>
                <a:gd name="T119" fmla="*/ 699 h 1922"/>
                <a:gd name="T120" fmla="*/ 884 w 2963"/>
                <a:gd name="T121" fmla="*/ 694 h 1922"/>
                <a:gd name="T122" fmla="*/ 808 w 2963"/>
                <a:gd name="T123" fmla="*/ 855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3" h="1922">
                  <a:moveTo>
                    <a:pt x="0" y="343"/>
                  </a:moveTo>
                  <a:lnTo>
                    <a:pt x="4" y="330"/>
                  </a:lnTo>
                  <a:lnTo>
                    <a:pt x="8" y="301"/>
                  </a:lnTo>
                  <a:lnTo>
                    <a:pt x="12" y="288"/>
                  </a:lnTo>
                  <a:lnTo>
                    <a:pt x="12" y="284"/>
                  </a:lnTo>
                  <a:lnTo>
                    <a:pt x="16" y="275"/>
                  </a:lnTo>
                  <a:lnTo>
                    <a:pt x="16" y="267"/>
                  </a:lnTo>
                  <a:lnTo>
                    <a:pt x="21" y="267"/>
                  </a:lnTo>
                  <a:lnTo>
                    <a:pt x="21" y="263"/>
                  </a:lnTo>
                  <a:lnTo>
                    <a:pt x="21" y="258"/>
                  </a:lnTo>
                  <a:lnTo>
                    <a:pt x="25" y="258"/>
                  </a:lnTo>
                  <a:lnTo>
                    <a:pt x="29" y="254"/>
                  </a:lnTo>
                  <a:lnTo>
                    <a:pt x="33" y="250"/>
                  </a:lnTo>
                  <a:lnTo>
                    <a:pt x="46" y="237"/>
                  </a:lnTo>
                  <a:lnTo>
                    <a:pt x="59" y="229"/>
                  </a:lnTo>
                  <a:lnTo>
                    <a:pt x="63" y="224"/>
                  </a:lnTo>
                  <a:lnTo>
                    <a:pt x="88" y="208"/>
                  </a:lnTo>
                  <a:lnTo>
                    <a:pt x="97" y="199"/>
                  </a:lnTo>
                  <a:lnTo>
                    <a:pt x="105" y="195"/>
                  </a:lnTo>
                  <a:lnTo>
                    <a:pt x="110" y="191"/>
                  </a:lnTo>
                  <a:lnTo>
                    <a:pt x="114" y="191"/>
                  </a:lnTo>
                  <a:lnTo>
                    <a:pt x="118" y="186"/>
                  </a:lnTo>
                  <a:lnTo>
                    <a:pt x="118" y="191"/>
                  </a:lnTo>
                  <a:lnTo>
                    <a:pt x="127" y="195"/>
                  </a:lnTo>
                  <a:lnTo>
                    <a:pt x="131" y="195"/>
                  </a:lnTo>
                  <a:lnTo>
                    <a:pt x="139" y="199"/>
                  </a:lnTo>
                  <a:lnTo>
                    <a:pt x="144" y="203"/>
                  </a:lnTo>
                  <a:lnTo>
                    <a:pt x="152" y="212"/>
                  </a:lnTo>
                  <a:lnTo>
                    <a:pt x="160" y="212"/>
                  </a:lnTo>
                  <a:lnTo>
                    <a:pt x="169" y="216"/>
                  </a:lnTo>
                  <a:lnTo>
                    <a:pt x="177" y="220"/>
                  </a:lnTo>
                  <a:lnTo>
                    <a:pt x="186" y="220"/>
                  </a:lnTo>
                  <a:lnTo>
                    <a:pt x="190" y="216"/>
                  </a:lnTo>
                  <a:lnTo>
                    <a:pt x="194" y="216"/>
                  </a:lnTo>
                  <a:lnTo>
                    <a:pt x="199" y="216"/>
                  </a:lnTo>
                  <a:lnTo>
                    <a:pt x="199" y="212"/>
                  </a:lnTo>
                  <a:lnTo>
                    <a:pt x="203" y="208"/>
                  </a:lnTo>
                  <a:lnTo>
                    <a:pt x="207" y="203"/>
                  </a:lnTo>
                  <a:lnTo>
                    <a:pt x="207" y="199"/>
                  </a:lnTo>
                  <a:lnTo>
                    <a:pt x="207" y="195"/>
                  </a:lnTo>
                  <a:lnTo>
                    <a:pt x="207" y="191"/>
                  </a:lnTo>
                  <a:lnTo>
                    <a:pt x="207" y="186"/>
                  </a:lnTo>
                  <a:lnTo>
                    <a:pt x="207" y="178"/>
                  </a:lnTo>
                  <a:lnTo>
                    <a:pt x="207" y="174"/>
                  </a:lnTo>
                  <a:lnTo>
                    <a:pt x="207" y="165"/>
                  </a:lnTo>
                  <a:lnTo>
                    <a:pt x="211" y="157"/>
                  </a:lnTo>
                  <a:lnTo>
                    <a:pt x="215" y="148"/>
                  </a:lnTo>
                  <a:lnTo>
                    <a:pt x="220" y="144"/>
                  </a:lnTo>
                  <a:lnTo>
                    <a:pt x="224" y="136"/>
                  </a:lnTo>
                  <a:lnTo>
                    <a:pt x="232" y="123"/>
                  </a:lnTo>
                  <a:lnTo>
                    <a:pt x="249" y="97"/>
                  </a:lnTo>
                  <a:lnTo>
                    <a:pt x="254" y="93"/>
                  </a:lnTo>
                  <a:lnTo>
                    <a:pt x="254" y="89"/>
                  </a:lnTo>
                  <a:lnTo>
                    <a:pt x="258" y="89"/>
                  </a:lnTo>
                  <a:lnTo>
                    <a:pt x="262" y="85"/>
                  </a:lnTo>
                  <a:lnTo>
                    <a:pt x="266" y="81"/>
                  </a:lnTo>
                  <a:lnTo>
                    <a:pt x="275" y="76"/>
                  </a:lnTo>
                  <a:lnTo>
                    <a:pt x="275" y="72"/>
                  </a:lnTo>
                  <a:lnTo>
                    <a:pt x="279" y="72"/>
                  </a:lnTo>
                  <a:lnTo>
                    <a:pt x="287" y="68"/>
                  </a:lnTo>
                  <a:lnTo>
                    <a:pt x="292" y="68"/>
                  </a:lnTo>
                  <a:lnTo>
                    <a:pt x="300" y="64"/>
                  </a:lnTo>
                  <a:lnTo>
                    <a:pt x="304" y="64"/>
                  </a:lnTo>
                  <a:lnTo>
                    <a:pt x="313" y="64"/>
                  </a:lnTo>
                  <a:lnTo>
                    <a:pt x="317" y="64"/>
                  </a:lnTo>
                  <a:lnTo>
                    <a:pt x="321" y="64"/>
                  </a:lnTo>
                  <a:lnTo>
                    <a:pt x="326" y="68"/>
                  </a:lnTo>
                  <a:lnTo>
                    <a:pt x="330" y="72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51" y="102"/>
                  </a:lnTo>
                  <a:lnTo>
                    <a:pt x="355" y="106"/>
                  </a:lnTo>
                  <a:lnTo>
                    <a:pt x="359" y="110"/>
                  </a:lnTo>
                  <a:lnTo>
                    <a:pt x="368" y="114"/>
                  </a:lnTo>
                  <a:lnTo>
                    <a:pt x="372" y="119"/>
                  </a:lnTo>
                  <a:lnTo>
                    <a:pt x="376" y="119"/>
                  </a:lnTo>
                  <a:lnTo>
                    <a:pt x="385" y="119"/>
                  </a:lnTo>
                  <a:lnTo>
                    <a:pt x="393" y="119"/>
                  </a:lnTo>
                  <a:lnTo>
                    <a:pt x="398" y="119"/>
                  </a:lnTo>
                  <a:lnTo>
                    <a:pt x="406" y="114"/>
                  </a:lnTo>
                  <a:lnTo>
                    <a:pt x="414" y="114"/>
                  </a:lnTo>
                  <a:lnTo>
                    <a:pt x="423" y="110"/>
                  </a:lnTo>
                  <a:lnTo>
                    <a:pt x="440" y="106"/>
                  </a:lnTo>
                  <a:lnTo>
                    <a:pt x="448" y="102"/>
                  </a:lnTo>
                  <a:lnTo>
                    <a:pt x="461" y="97"/>
                  </a:lnTo>
                  <a:lnTo>
                    <a:pt x="465" y="97"/>
                  </a:lnTo>
                  <a:lnTo>
                    <a:pt x="474" y="93"/>
                  </a:lnTo>
                  <a:lnTo>
                    <a:pt x="478" y="89"/>
                  </a:lnTo>
                  <a:lnTo>
                    <a:pt x="495" y="81"/>
                  </a:lnTo>
                  <a:lnTo>
                    <a:pt x="503" y="76"/>
                  </a:lnTo>
                  <a:lnTo>
                    <a:pt x="516" y="68"/>
                  </a:lnTo>
                  <a:lnTo>
                    <a:pt x="520" y="68"/>
                  </a:lnTo>
                  <a:lnTo>
                    <a:pt x="525" y="64"/>
                  </a:lnTo>
                  <a:lnTo>
                    <a:pt x="533" y="64"/>
                  </a:lnTo>
                  <a:lnTo>
                    <a:pt x="537" y="59"/>
                  </a:lnTo>
                  <a:lnTo>
                    <a:pt x="541" y="59"/>
                  </a:lnTo>
                  <a:lnTo>
                    <a:pt x="550" y="59"/>
                  </a:lnTo>
                  <a:lnTo>
                    <a:pt x="558" y="59"/>
                  </a:lnTo>
                  <a:lnTo>
                    <a:pt x="563" y="59"/>
                  </a:lnTo>
                  <a:lnTo>
                    <a:pt x="567" y="59"/>
                  </a:lnTo>
                  <a:lnTo>
                    <a:pt x="571" y="59"/>
                  </a:lnTo>
                  <a:lnTo>
                    <a:pt x="575" y="59"/>
                  </a:lnTo>
                  <a:lnTo>
                    <a:pt x="580" y="59"/>
                  </a:lnTo>
                  <a:lnTo>
                    <a:pt x="580" y="64"/>
                  </a:lnTo>
                  <a:lnTo>
                    <a:pt x="584" y="64"/>
                  </a:lnTo>
                  <a:lnTo>
                    <a:pt x="584" y="68"/>
                  </a:lnTo>
                  <a:lnTo>
                    <a:pt x="584" y="72"/>
                  </a:lnTo>
                  <a:lnTo>
                    <a:pt x="584" y="76"/>
                  </a:lnTo>
                  <a:lnTo>
                    <a:pt x="584" y="81"/>
                  </a:lnTo>
                  <a:lnTo>
                    <a:pt x="588" y="85"/>
                  </a:lnTo>
                  <a:lnTo>
                    <a:pt x="592" y="89"/>
                  </a:lnTo>
                  <a:lnTo>
                    <a:pt x="596" y="89"/>
                  </a:lnTo>
                  <a:lnTo>
                    <a:pt x="609" y="89"/>
                  </a:lnTo>
                  <a:lnTo>
                    <a:pt x="626" y="93"/>
                  </a:lnTo>
                  <a:lnTo>
                    <a:pt x="711" y="106"/>
                  </a:lnTo>
                  <a:lnTo>
                    <a:pt x="740" y="110"/>
                  </a:lnTo>
                  <a:lnTo>
                    <a:pt x="757" y="110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9" y="110"/>
                  </a:lnTo>
                  <a:lnTo>
                    <a:pt x="787" y="110"/>
                  </a:lnTo>
                  <a:lnTo>
                    <a:pt x="804" y="110"/>
                  </a:lnTo>
                  <a:lnTo>
                    <a:pt x="817" y="106"/>
                  </a:lnTo>
                  <a:lnTo>
                    <a:pt x="821" y="106"/>
                  </a:lnTo>
                  <a:lnTo>
                    <a:pt x="825" y="106"/>
                  </a:lnTo>
                  <a:lnTo>
                    <a:pt x="829" y="106"/>
                  </a:lnTo>
                  <a:lnTo>
                    <a:pt x="829" y="102"/>
                  </a:lnTo>
                  <a:lnTo>
                    <a:pt x="834" y="97"/>
                  </a:lnTo>
                  <a:lnTo>
                    <a:pt x="838" y="85"/>
                  </a:lnTo>
                  <a:lnTo>
                    <a:pt x="842" y="76"/>
                  </a:lnTo>
                  <a:lnTo>
                    <a:pt x="842" y="64"/>
                  </a:lnTo>
                  <a:lnTo>
                    <a:pt x="842" y="59"/>
                  </a:lnTo>
                  <a:lnTo>
                    <a:pt x="846" y="55"/>
                  </a:lnTo>
                  <a:lnTo>
                    <a:pt x="850" y="51"/>
                  </a:lnTo>
                  <a:lnTo>
                    <a:pt x="850" y="47"/>
                  </a:lnTo>
                  <a:lnTo>
                    <a:pt x="855" y="42"/>
                  </a:lnTo>
                  <a:lnTo>
                    <a:pt x="859" y="42"/>
                  </a:lnTo>
                  <a:lnTo>
                    <a:pt x="867" y="38"/>
                  </a:lnTo>
                  <a:lnTo>
                    <a:pt x="867" y="34"/>
                  </a:lnTo>
                  <a:lnTo>
                    <a:pt x="872" y="34"/>
                  </a:lnTo>
                  <a:lnTo>
                    <a:pt x="876" y="34"/>
                  </a:lnTo>
                  <a:lnTo>
                    <a:pt x="884" y="30"/>
                  </a:lnTo>
                  <a:lnTo>
                    <a:pt x="893" y="30"/>
                  </a:lnTo>
                  <a:lnTo>
                    <a:pt x="897" y="30"/>
                  </a:lnTo>
                  <a:lnTo>
                    <a:pt x="901" y="26"/>
                  </a:lnTo>
                  <a:lnTo>
                    <a:pt x="906" y="26"/>
                  </a:lnTo>
                  <a:lnTo>
                    <a:pt x="910" y="21"/>
                  </a:lnTo>
                  <a:lnTo>
                    <a:pt x="914" y="17"/>
                  </a:lnTo>
                  <a:lnTo>
                    <a:pt x="918" y="13"/>
                  </a:lnTo>
                  <a:lnTo>
                    <a:pt x="922" y="9"/>
                  </a:lnTo>
                  <a:lnTo>
                    <a:pt x="927" y="9"/>
                  </a:lnTo>
                  <a:lnTo>
                    <a:pt x="931" y="4"/>
                  </a:lnTo>
                  <a:lnTo>
                    <a:pt x="935" y="4"/>
                  </a:lnTo>
                  <a:lnTo>
                    <a:pt x="939" y="4"/>
                  </a:lnTo>
                  <a:lnTo>
                    <a:pt x="944" y="4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61" y="0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9"/>
                  </a:lnTo>
                  <a:lnTo>
                    <a:pt x="982" y="13"/>
                  </a:lnTo>
                  <a:lnTo>
                    <a:pt x="986" y="17"/>
                  </a:lnTo>
                  <a:lnTo>
                    <a:pt x="986" y="30"/>
                  </a:lnTo>
                  <a:lnTo>
                    <a:pt x="986" y="34"/>
                  </a:lnTo>
                  <a:lnTo>
                    <a:pt x="990" y="38"/>
                  </a:lnTo>
                  <a:lnTo>
                    <a:pt x="994" y="42"/>
                  </a:lnTo>
                  <a:lnTo>
                    <a:pt x="999" y="47"/>
                  </a:lnTo>
                  <a:lnTo>
                    <a:pt x="1003" y="51"/>
                  </a:lnTo>
                  <a:lnTo>
                    <a:pt x="1011" y="59"/>
                  </a:lnTo>
                  <a:lnTo>
                    <a:pt x="1016" y="64"/>
                  </a:lnTo>
                  <a:lnTo>
                    <a:pt x="1020" y="72"/>
                  </a:lnTo>
                  <a:lnTo>
                    <a:pt x="1024" y="76"/>
                  </a:lnTo>
                  <a:lnTo>
                    <a:pt x="1028" y="81"/>
                  </a:lnTo>
                  <a:lnTo>
                    <a:pt x="1037" y="89"/>
                  </a:lnTo>
                  <a:lnTo>
                    <a:pt x="1045" y="93"/>
                  </a:lnTo>
                  <a:lnTo>
                    <a:pt x="1049" y="102"/>
                  </a:lnTo>
                  <a:lnTo>
                    <a:pt x="1058" y="110"/>
                  </a:lnTo>
                  <a:lnTo>
                    <a:pt x="1062" y="114"/>
                  </a:lnTo>
                  <a:lnTo>
                    <a:pt x="1071" y="119"/>
                  </a:lnTo>
                  <a:lnTo>
                    <a:pt x="1071" y="123"/>
                  </a:lnTo>
                  <a:lnTo>
                    <a:pt x="1079" y="131"/>
                  </a:lnTo>
                  <a:lnTo>
                    <a:pt x="1079" y="136"/>
                  </a:lnTo>
                  <a:lnTo>
                    <a:pt x="1088" y="144"/>
                  </a:lnTo>
                  <a:lnTo>
                    <a:pt x="1088" y="153"/>
                  </a:lnTo>
                  <a:lnTo>
                    <a:pt x="1092" y="157"/>
                  </a:lnTo>
                  <a:lnTo>
                    <a:pt x="1096" y="157"/>
                  </a:lnTo>
                  <a:lnTo>
                    <a:pt x="1100" y="165"/>
                  </a:lnTo>
                  <a:lnTo>
                    <a:pt x="1104" y="169"/>
                  </a:lnTo>
                  <a:lnTo>
                    <a:pt x="1109" y="169"/>
                  </a:lnTo>
                  <a:lnTo>
                    <a:pt x="1109" y="174"/>
                  </a:lnTo>
                  <a:lnTo>
                    <a:pt x="1113" y="178"/>
                  </a:lnTo>
                  <a:lnTo>
                    <a:pt x="1117" y="186"/>
                  </a:lnTo>
                  <a:lnTo>
                    <a:pt x="1121" y="199"/>
                  </a:lnTo>
                  <a:lnTo>
                    <a:pt x="1126" y="208"/>
                  </a:lnTo>
                  <a:lnTo>
                    <a:pt x="1130" y="212"/>
                  </a:lnTo>
                  <a:lnTo>
                    <a:pt x="1130" y="216"/>
                  </a:lnTo>
                  <a:lnTo>
                    <a:pt x="1134" y="220"/>
                  </a:lnTo>
                  <a:lnTo>
                    <a:pt x="1138" y="224"/>
                  </a:lnTo>
                  <a:lnTo>
                    <a:pt x="1143" y="224"/>
                  </a:lnTo>
                  <a:lnTo>
                    <a:pt x="1147" y="229"/>
                  </a:lnTo>
                  <a:lnTo>
                    <a:pt x="1151" y="229"/>
                  </a:lnTo>
                  <a:lnTo>
                    <a:pt x="1155" y="229"/>
                  </a:lnTo>
                  <a:lnTo>
                    <a:pt x="1160" y="229"/>
                  </a:lnTo>
                  <a:lnTo>
                    <a:pt x="1160" y="233"/>
                  </a:lnTo>
                  <a:lnTo>
                    <a:pt x="1164" y="233"/>
                  </a:lnTo>
                  <a:lnTo>
                    <a:pt x="1168" y="237"/>
                  </a:lnTo>
                  <a:lnTo>
                    <a:pt x="1168" y="241"/>
                  </a:lnTo>
                  <a:lnTo>
                    <a:pt x="1172" y="246"/>
                  </a:lnTo>
                  <a:lnTo>
                    <a:pt x="1176" y="254"/>
                  </a:lnTo>
                  <a:lnTo>
                    <a:pt x="1176" y="258"/>
                  </a:lnTo>
                  <a:lnTo>
                    <a:pt x="1181" y="267"/>
                  </a:lnTo>
                  <a:lnTo>
                    <a:pt x="1181" y="271"/>
                  </a:lnTo>
                  <a:lnTo>
                    <a:pt x="1181" y="280"/>
                  </a:lnTo>
                  <a:lnTo>
                    <a:pt x="1185" y="288"/>
                  </a:lnTo>
                  <a:lnTo>
                    <a:pt x="1185" y="296"/>
                  </a:lnTo>
                  <a:lnTo>
                    <a:pt x="1181" y="301"/>
                  </a:lnTo>
                  <a:lnTo>
                    <a:pt x="1181" y="318"/>
                  </a:lnTo>
                  <a:lnTo>
                    <a:pt x="1176" y="335"/>
                  </a:lnTo>
                  <a:lnTo>
                    <a:pt x="1176" y="343"/>
                  </a:lnTo>
                  <a:lnTo>
                    <a:pt x="1176" y="347"/>
                  </a:lnTo>
                  <a:lnTo>
                    <a:pt x="1176" y="352"/>
                  </a:lnTo>
                  <a:lnTo>
                    <a:pt x="1176" y="356"/>
                  </a:lnTo>
                  <a:lnTo>
                    <a:pt x="1176" y="360"/>
                  </a:lnTo>
                  <a:lnTo>
                    <a:pt x="1181" y="360"/>
                  </a:lnTo>
                  <a:lnTo>
                    <a:pt x="1185" y="360"/>
                  </a:lnTo>
                  <a:lnTo>
                    <a:pt x="1189" y="356"/>
                  </a:lnTo>
                  <a:lnTo>
                    <a:pt x="1189" y="352"/>
                  </a:lnTo>
                  <a:lnTo>
                    <a:pt x="1193" y="352"/>
                  </a:lnTo>
                  <a:lnTo>
                    <a:pt x="1198" y="352"/>
                  </a:lnTo>
                  <a:lnTo>
                    <a:pt x="1202" y="356"/>
                  </a:lnTo>
                  <a:lnTo>
                    <a:pt x="1206" y="356"/>
                  </a:lnTo>
                  <a:lnTo>
                    <a:pt x="1219" y="368"/>
                  </a:lnTo>
                  <a:lnTo>
                    <a:pt x="1231" y="377"/>
                  </a:lnTo>
                  <a:lnTo>
                    <a:pt x="1236" y="381"/>
                  </a:lnTo>
                  <a:lnTo>
                    <a:pt x="1240" y="385"/>
                  </a:lnTo>
                  <a:lnTo>
                    <a:pt x="1244" y="390"/>
                  </a:lnTo>
                  <a:lnTo>
                    <a:pt x="1248" y="390"/>
                  </a:lnTo>
                  <a:lnTo>
                    <a:pt x="1248" y="394"/>
                  </a:lnTo>
                  <a:lnTo>
                    <a:pt x="1248" y="398"/>
                  </a:lnTo>
                  <a:lnTo>
                    <a:pt x="1248" y="402"/>
                  </a:lnTo>
                  <a:lnTo>
                    <a:pt x="1248" y="407"/>
                  </a:lnTo>
                  <a:lnTo>
                    <a:pt x="1248" y="411"/>
                  </a:lnTo>
                  <a:lnTo>
                    <a:pt x="1253" y="411"/>
                  </a:lnTo>
                  <a:lnTo>
                    <a:pt x="1253" y="415"/>
                  </a:lnTo>
                  <a:lnTo>
                    <a:pt x="1257" y="415"/>
                  </a:lnTo>
                  <a:lnTo>
                    <a:pt x="1261" y="419"/>
                  </a:lnTo>
                  <a:lnTo>
                    <a:pt x="1270" y="423"/>
                  </a:lnTo>
                  <a:lnTo>
                    <a:pt x="1278" y="423"/>
                  </a:lnTo>
                  <a:lnTo>
                    <a:pt x="1287" y="428"/>
                  </a:lnTo>
                  <a:lnTo>
                    <a:pt x="1291" y="428"/>
                  </a:lnTo>
                  <a:lnTo>
                    <a:pt x="1295" y="432"/>
                  </a:lnTo>
                  <a:lnTo>
                    <a:pt x="1299" y="436"/>
                  </a:lnTo>
                  <a:lnTo>
                    <a:pt x="1303" y="440"/>
                  </a:lnTo>
                  <a:lnTo>
                    <a:pt x="1303" y="445"/>
                  </a:lnTo>
                  <a:lnTo>
                    <a:pt x="1303" y="449"/>
                  </a:lnTo>
                  <a:lnTo>
                    <a:pt x="1303" y="453"/>
                  </a:lnTo>
                  <a:lnTo>
                    <a:pt x="1308" y="457"/>
                  </a:lnTo>
                  <a:lnTo>
                    <a:pt x="1303" y="462"/>
                  </a:lnTo>
                  <a:lnTo>
                    <a:pt x="1303" y="466"/>
                  </a:lnTo>
                  <a:lnTo>
                    <a:pt x="1299" y="470"/>
                  </a:lnTo>
                  <a:lnTo>
                    <a:pt x="1295" y="474"/>
                  </a:lnTo>
                  <a:lnTo>
                    <a:pt x="1291" y="479"/>
                  </a:lnTo>
                  <a:lnTo>
                    <a:pt x="1287" y="479"/>
                  </a:lnTo>
                  <a:lnTo>
                    <a:pt x="1265" y="487"/>
                  </a:lnTo>
                  <a:lnTo>
                    <a:pt x="1261" y="491"/>
                  </a:lnTo>
                  <a:lnTo>
                    <a:pt x="1257" y="491"/>
                  </a:lnTo>
                  <a:lnTo>
                    <a:pt x="1248" y="495"/>
                  </a:lnTo>
                  <a:lnTo>
                    <a:pt x="1244" y="500"/>
                  </a:lnTo>
                  <a:lnTo>
                    <a:pt x="1240" y="504"/>
                  </a:lnTo>
                  <a:lnTo>
                    <a:pt x="1236" y="508"/>
                  </a:lnTo>
                  <a:lnTo>
                    <a:pt x="1231" y="512"/>
                  </a:lnTo>
                  <a:lnTo>
                    <a:pt x="1231" y="517"/>
                  </a:lnTo>
                  <a:lnTo>
                    <a:pt x="1231" y="521"/>
                  </a:lnTo>
                  <a:lnTo>
                    <a:pt x="1236" y="521"/>
                  </a:lnTo>
                  <a:lnTo>
                    <a:pt x="1236" y="525"/>
                  </a:lnTo>
                  <a:lnTo>
                    <a:pt x="1240" y="525"/>
                  </a:lnTo>
                  <a:lnTo>
                    <a:pt x="1244" y="525"/>
                  </a:lnTo>
                  <a:lnTo>
                    <a:pt x="1248" y="525"/>
                  </a:lnTo>
                  <a:lnTo>
                    <a:pt x="1253" y="525"/>
                  </a:lnTo>
                  <a:lnTo>
                    <a:pt x="1257" y="525"/>
                  </a:lnTo>
                  <a:lnTo>
                    <a:pt x="1261" y="525"/>
                  </a:lnTo>
                  <a:lnTo>
                    <a:pt x="1270" y="525"/>
                  </a:lnTo>
                  <a:lnTo>
                    <a:pt x="1274" y="525"/>
                  </a:lnTo>
                  <a:lnTo>
                    <a:pt x="1278" y="525"/>
                  </a:lnTo>
                  <a:lnTo>
                    <a:pt x="1316" y="517"/>
                  </a:lnTo>
                  <a:lnTo>
                    <a:pt x="1320" y="512"/>
                  </a:lnTo>
                  <a:lnTo>
                    <a:pt x="1329" y="512"/>
                  </a:lnTo>
                  <a:lnTo>
                    <a:pt x="1333" y="512"/>
                  </a:lnTo>
                  <a:lnTo>
                    <a:pt x="1337" y="512"/>
                  </a:lnTo>
                  <a:lnTo>
                    <a:pt x="1342" y="512"/>
                  </a:lnTo>
                  <a:lnTo>
                    <a:pt x="1346" y="517"/>
                  </a:lnTo>
                  <a:lnTo>
                    <a:pt x="1346" y="521"/>
                  </a:lnTo>
                  <a:lnTo>
                    <a:pt x="1346" y="525"/>
                  </a:lnTo>
                  <a:lnTo>
                    <a:pt x="1346" y="534"/>
                  </a:lnTo>
                  <a:lnTo>
                    <a:pt x="1346" y="542"/>
                  </a:lnTo>
                  <a:lnTo>
                    <a:pt x="1342" y="542"/>
                  </a:lnTo>
                  <a:lnTo>
                    <a:pt x="1342" y="546"/>
                  </a:lnTo>
                  <a:lnTo>
                    <a:pt x="1337" y="550"/>
                  </a:lnTo>
                  <a:lnTo>
                    <a:pt x="1333" y="555"/>
                  </a:lnTo>
                  <a:lnTo>
                    <a:pt x="1333" y="559"/>
                  </a:lnTo>
                  <a:lnTo>
                    <a:pt x="1325" y="576"/>
                  </a:lnTo>
                  <a:lnTo>
                    <a:pt x="1320" y="584"/>
                  </a:lnTo>
                  <a:lnTo>
                    <a:pt x="1320" y="589"/>
                  </a:lnTo>
                  <a:lnTo>
                    <a:pt x="1316" y="593"/>
                  </a:lnTo>
                  <a:lnTo>
                    <a:pt x="1312" y="597"/>
                  </a:lnTo>
                  <a:lnTo>
                    <a:pt x="1303" y="601"/>
                  </a:lnTo>
                  <a:lnTo>
                    <a:pt x="1299" y="606"/>
                  </a:lnTo>
                  <a:lnTo>
                    <a:pt x="1282" y="614"/>
                  </a:lnTo>
                  <a:lnTo>
                    <a:pt x="1274" y="618"/>
                  </a:lnTo>
                  <a:lnTo>
                    <a:pt x="1265" y="622"/>
                  </a:lnTo>
                  <a:lnTo>
                    <a:pt x="1261" y="627"/>
                  </a:lnTo>
                  <a:lnTo>
                    <a:pt x="1257" y="631"/>
                  </a:lnTo>
                  <a:lnTo>
                    <a:pt x="1253" y="635"/>
                  </a:lnTo>
                  <a:lnTo>
                    <a:pt x="1248" y="639"/>
                  </a:lnTo>
                  <a:lnTo>
                    <a:pt x="1248" y="644"/>
                  </a:lnTo>
                  <a:lnTo>
                    <a:pt x="1244" y="644"/>
                  </a:lnTo>
                  <a:lnTo>
                    <a:pt x="1244" y="648"/>
                  </a:lnTo>
                  <a:lnTo>
                    <a:pt x="1240" y="652"/>
                  </a:lnTo>
                  <a:lnTo>
                    <a:pt x="1240" y="656"/>
                  </a:lnTo>
                  <a:lnTo>
                    <a:pt x="1240" y="661"/>
                  </a:lnTo>
                  <a:lnTo>
                    <a:pt x="1240" y="669"/>
                  </a:lnTo>
                  <a:lnTo>
                    <a:pt x="1236" y="678"/>
                  </a:lnTo>
                  <a:lnTo>
                    <a:pt x="1236" y="686"/>
                  </a:lnTo>
                  <a:lnTo>
                    <a:pt x="1236" y="690"/>
                  </a:lnTo>
                  <a:lnTo>
                    <a:pt x="1236" y="699"/>
                  </a:lnTo>
                  <a:lnTo>
                    <a:pt x="1240" y="720"/>
                  </a:lnTo>
                  <a:lnTo>
                    <a:pt x="1240" y="733"/>
                  </a:lnTo>
                  <a:lnTo>
                    <a:pt x="1240" y="737"/>
                  </a:lnTo>
                  <a:lnTo>
                    <a:pt x="1244" y="741"/>
                  </a:lnTo>
                  <a:lnTo>
                    <a:pt x="1244" y="745"/>
                  </a:lnTo>
                  <a:lnTo>
                    <a:pt x="1248" y="745"/>
                  </a:lnTo>
                  <a:lnTo>
                    <a:pt x="1253" y="749"/>
                  </a:lnTo>
                  <a:lnTo>
                    <a:pt x="1257" y="754"/>
                  </a:lnTo>
                  <a:lnTo>
                    <a:pt x="1261" y="758"/>
                  </a:lnTo>
                  <a:lnTo>
                    <a:pt x="1265" y="762"/>
                  </a:lnTo>
                  <a:lnTo>
                    <a:pt x="1274" y="766"/>
                  </a:lnTo>
                  <a:lnTo>
                    <a:pt x="1282" y="771"/>
                  </a:lnTo>
                  <a:lnTo>
                    <a:pt x="1287" y="771"/>
                  </a:lnTo>
                  <a:lnTo>
                    <a:pt x="1303" y="779"/>
                  </a:lnTo>
                  <a:lnTo>
                    <a:pt x="1342" y="792"/>
                  </a:lnTo>
                  <a:lnTo>
                    <a:pt x="1350" y="796"/>
                  </a:lnTo>
                  <a:lnTo>
                    <a:pt x="1358" y="800"/>
                  </a:lnTo>
                  <a:lnTo>
                    <a:pt x="1363" y="805"/>
                  </a:lnTo>
                  <a:lnTo>
                    <a:pt x="1371" y="809"/>
                  </a:lnTo>
                  <a:lnTo>
                    <a:pt x="1375" y="809"/>
                  </a:lnTo>
                  <a:lnTo>
                    <a:pt x="1397" y="826"/>
                  </a:lnTo>
                  <a:lnTo>
                    <a:pt x="1405" y="834"/>
                  </a:lnTo>
                  <a:lnTo>
                    <a:pt x="1414" y="838"/>
                  </a:lnTo>
                  <a:lnTo>
                    <a:pt x="1418" y="843"/>
                  </a:lnTo>
                  <a:lnTo>
                    <a:pt x="1426" y="847"/>
                  </a:lnTo>
                  <a:lnTo>
                    <a:pt x="1430" y="847"/>
                  </a:lnTo>
                  <a:lnTo>
                    <a:pt x="1439" y="847"/>
                  </a:lnTo>
                  <a:lnTo>
                    <a:pt x="1443" y="851"/>
                  </a:lnTo>
                  <a:lnTo>
                    <a:pt x="1456" y="855"/>
                  </a:lnTo>
                  <a:lnTo>
                    <a:pt x="1469" y="855"/>
                  </a:lnTo>
                  <a:lnTo>
                    <a:pt x="1481" y="855"/>
                  </a:lnTo>
                  <a:lnTo>
                    <a:pt x="1490" y="860"/>
                  </a:lnTo>
                  <a:lnTo>
                    <a:pt x="1498" y="860"/>
                  </a:lnTo>
                  <a:lnTo>
                    <a:pt x="1507" y="860"/>
                  </a:lnTo>
                  <a:lnTo>
                    <a:pt x="1515" y="855"/>
                  </a:lnTo>
                  <a:lnTo>
                    <a:pt x="1519" y="855"/>
                  </a:lnTo>
                  <a:lnTo>
                    <a:pt x="1524" y="855"/>
                  </a:lnTo>
                  <a:lnTo>
                    <a:pt x="1528" y="851"/>
                  </a:lnTo>
                  <a:lnTo>
                    <a:pt x="1528" y="847"/>
                  </a:lnTo>
                  <a:lnTo>
                    <a:pt x="1528" y="843"/>
                  </a:lnTo>
                  <a:lnTo>
                    <a:pt x="1524" y="830"/>
                  </a:lnTo>
                  <a:lnTo>
                    <a:pt x="1524" y="826"/>
                  </a:lnTo>
                  <a:lnTo>
                    <a:pt x="1524" y="821"/>
                  </a:lnTo>
                  <a:lnTo>
                    <a:pt x="1519" y="813"/>
                  </a:lnTo>
                  <a:lnTo>
                    <a:pt x="1519" y="796"/>
                  </a:lnTo>
                  <a:lnTo>
                    <a:pt x="1519" y="792"/>
                  </a:lnTo>
                  <a:lnTo>
                    <a:pt x="1519" y="783"/>
                  </a:lnTo>
                  <a:lnTo>
                    <a:pt x="1515" y="779"/>
                  </a:lnTo>
                  <a:lnTo>
                    <a:pt x="1519" y="775"/>
                  </a:lnTo>
                  <a:lnTo>
                    <a:pt x="1519" y="771"/>
                  </a:lnTo>
                  <a:lnTo>
                    <a:pt x="1519" y="766"/>
                  </a:lnTo>
                  <a:lnTo>
                    <a:pt x="1524" y="766"/>
                  </a:lnTo>
                  <a:lnTo>
                    <a:pt x="1528" y="766"/>
                  </a:lnTo>
                  <a:lnTo>
                    <a:pt x="1528" y="762"/>
                  </a:lnTo>
                  <a:lnTo>
                    <a:pt x="1532" y="762"/>
                  </a:lnTo>
                  <a:lnTo>
                    <a:pt x="1536" y="762"/>
                  </a:lnTo>
                  <a:lnTo>
                    <a:pt x="1545" y="762"/>
                  </a:lnTo>
                  <a:lnTo>
                    <a:pt x="1553" y="762"/>
                  </a:lnTo>
                  <a:lnTo>
                    <a:pt x="1557" y="762"/>
                  </a:lnTo>
                  <a:lnTo>
                    <a:pt x="1562" y="758"/>
                  </a:lnTo>
                  <a:lnTo>
                    <a:pt x="1566" y="758"/>
                  </a:lnTo>
                  <a:lnTo>
                    <a:pt x="1566" y="754"/>
                  </a:lnTo>
                  <a:lnTo>
                    <a:pt x="1570" y="749"/>
                  </a:lnTo>
                  <a:lnTo>
                    <a:pt x="1570" y="745"/>
                  </a:lnTo>
                  <a:lnTo>
                    <a:pt x="1570" y="733"/>
                  </a:lnTo>
                  <a:lnTo>
                    <a:pt x="1570" y="728"/>
                  </a:lnTo>
                  <a:lnTo>
                    <a:pt x="1570" y="724"/>
                  </a:lnTo>
                  <a:lnTo>
                    <a:pt x="1574" y="720"/>
                  </a:lnTo>
                  <a:lnTo>
                    <a:pt x="1579" y="716"/>
                  </a:lnTo>
                  <a:lnTo>
                    <a:pt x="1583" y="720"/>
                  </a:lnTo>
                  <a:lnTo>
                    <a:pt x="1587" y="720"/>
                  </a:lnTo>
                  <a:lnTo>
                    <a:pt x="1591" y="724"/>
                  </a:lnTo>
                  <a:lnTo>
                    <a:pt x="1591" y="728"/>
                  </a:lnTo>
                  <a:lnTo>
                    <a:pt x="1596" y="733"/>
                  </a:lnTo>
                  <a:lnTo>
                    <a:pt x="1596" y="737"/>
                  </a:lnTo>
                  <a:lnTo>
                    <a:pt x="1600" y="745"/>
                  </a:lnTo>
                  <a:lnTo>
                    <a:pt x="1600" y="754"/>
                  </a:lnTo>
                  <a:lnTo>
                    <a:pt x="1600" y="762"/>
                  </a:lnTo>
                  <a:lnTo>
                    <a:pt x="1604" y="766"/>
                  </a:lnTo>
                  <a:lnTo>
                    <a:pt x="1604" y="775"/>
                  </a:lnTo>
                  <a:lnTo>
                    <a:pt x="1604" y="779"/>
                  </a:lnTo>
                  <a:lnTo>
                    <a:pt x="1604" y="805"/>
                  </a:lnTo>
                  <a:lnTo>
                    <a:pt x="1604" y="813"/>
                  </a:lnTo>
                  <a:lnTo>
                    <a:pt x="1604" y="817"/>
                  </a:lnTo>
                  <a:lnTo>
                    <a:pt x="1604" y="821"/>
                  </a:lnTo>
                  <a:lnTo>
                    <a:pt x="1604" y="830"/>
                  </a:lnTo>
                  <a:lnTo>
                    <a:pt x="1608" y="830"/>
                  </a:lnTo>
                  <a:lnTo>
                    <a:pt x="1608" y="834"/>
                  </a:lnTo>
                  <a:lnTo>
                    <a:pt x="1612" y="834"/>
                  </a:lnTo>
                  <a:lnTo>
                    <a:pt x="1617" y="838"/>
                  </a:lnTo>
                  <a:lnTo>
                    <a:pt x="1621" y="838"/>
                  </a:lnTo>
                  <a:lnTo>
                    <a:pt x="1625" y="843"/>
                  </a:lnTo>
                  <a:lnTo>
                    <a:pt x="1634" y="843"/>
                  </a:lnTo>
                  <a:lnTo>
                    <a:pt x="1642" y="843"/>
                  </a:lnTo>
                  <a:lnTo>
                    <a:pt x="1655" y="838"/>
                  </a:lnTo>
                  <a:lnTo>
                    <a:pt x="1663" y="838"/>
                  </a:lnTo>
                  <a:lnTo>
                    <a:pt x="1672" y="838"/>
                  </a:lnTo>
                  <a:lnTo>
                    <a:pt x="1684" y="838"/>
                  </a:lnTo>
                  <a:lnTo>
                    <a:pt x="1697" y="834"/>
                  </a:lnTo>
                  <a:lnTo>
                    <a:pt x="1706" y="834"/>
                  </a:lnTo>
                  <a:lnTo>
                    <a:pt x="1714" y="830"/>
                  </a:lnTo>
                  <a:lnTo>
                    <a:pt x="1727" y="826"/>
                  </a:lnTo>
                  <a:lnTo>
                    <a:pt x="1735" y="821"/>
                  </a:lnTo>
                  <a:lnTo>
                    <a:pt x="1748" y="821"/>
                  </a:lnTo>
                  <a:lnTo>
                    <a:pt x="1748" y="817"/>
                  </a:lnTo>
                  <a:lnTo>
                    <a:pt x="1752" y="817"/>
                  </a:lnTo>
                  <a:lnTo>
                    <a:pt x="1761" y="813"/>
                  </a:lnTo>
                  <a:lnTo>
                    <a:pt x="1769" y="809"/>
                  </a:lnTo>
                  <a:lnTo>
                    <a:pt x="1773" y="805"/>
                  </a:lnTo>
                  <a:lnTo>
                    <a:pt x="1782" y="800"/>
                  </a:lnTo>
                  <a:lnTo>
                    <a:pt x="1786" y="800"/>
                  </a:lnTo>
                  <a:lnTo>
                    <a:pt x="1790" y="796"/>
                  </a:lnTo>
                  <a:lnTo>
                    <a:pt x="1799" y="796"/>
                  </a:lnTo>
                  <a:lnTo>
                    <a:pt x="1803" y="792"/>
                  </a:lnTo>
                  <a:lnTo>
                    <a:pt x="1807" y="792"/>
                  </a:lnTo>
                  <a:lnTo>
                    <a:pt x="1811" y="792"/>
                  </a:lnTo>
                  <a:lnTo>
                    <a:pt x="1820" y="792"/>
                  </a:lnTo>
                  <a:lnTo>
                    <a:pt x="1824" y="792"/>
                  </a:lnTo>
                  <a:lnTo>
                    <a:pt x="1833" y="792"/>
                  </a:lnTo>
                  <a:lnTo>
                    <a:pt x="1841" y="792"/>
                  </a:lnTo>
                  <a:lnTo>
                    <a:pt x="1858" y="796"/>
                  </a:lnTo>
                  <a:lnTo>
                    <a:pt x="1871" y="796"/>
                  </a:lnTo>
                  <a:lnTo>
                    <a:pt x="1883" y="800"/>
                  </a:lnTo>
                  <a:lnTo>
                    <a:pt x="1888" y="800"/>
                  </a:lnTo>
                  <a:lnTo>
                    <a:pt x="1892" y="800"/>
                  </a:lnTo>
                  <a:lnTo>
                    <a:pt x="1896" y="800"/>
                  </a:lnTo>
                  <a:lnTo>
                    <a:pt x="1900" y="800"/>
                  </a:lnTo>
                  <a:lnTo>
                    <a:pt x="1905" y="796"/>
                  </a:lnTo>
                  <a:lnTo>
                    <a:pt x="1913" y="788"/>
                  </a:lnTo>
                  <a:lnTo>
                    <a:pt x="1930" y="779"/>
                  </a:lnTo>
                  <a:lnTo>
                    <a:pt x="1947" y="775"/>
                  </a:lnTo>
                  <a:lnTo>
                    <a:pt x="1960" y="766"/>
                  </a:lnTo>
                  <a:lnTo>
                    <a:pt x="1964" y="766"/>
                  </a:lnTo>
                  <a:lnTo>
                    <a:pt x="1972" y="762"/>
                  </a:lnTo>
                  <a:lnTo>
                    <a:pt x="2010" y="733"/>
                  </a:lnTo>
                  <a:lnTo>
                    <a:pt x="2019" y="728"/>
                  </a:lnTo>
                  <a:lnTo>
                    <a:pt x="2023" y="724"/>
                  </a:lnTo>
                  <a:lnTo>
                    <a:pt x="2027" y="724"/>
                  </a:lnTo>
                  <a:lnTo>
                    <a:pt x="2032" y="720"/>
                  </a:lnTo>
                  <a:lnTo>
                    <a:pt x="2032" y="716"/>
                  </a:lnTo>
                  <a:lnTo>
                    <a:pt x="2036" y="711"/>
                  </a:lnTo>
                  <a:lnTo>
                    <a:pt x="2057" y="720"/>
                  </a:lnTo>
                  <a:lnTo>
                    <a:pt x="2078" y="728"/>
                  </a:lnTo>
                  <a:lnTo>
                    <a:pt x="2099" y="737"/>
                  </a:lnTo>
                  <a:lnTo>
                    <a:pt x="2121" y="745"/>
                  </a:lnTo>
                  <a:lnTo>
                    <a:pt x="2129" y="754"/>
                  </a:lnTo>
                  <a:lnTo>
                    <a:pt x="2142" y="758"/>
                  </a:lnTo>
                  <a:lnTo>
                    <a:pt x="2146" y="762"/>
                  </a:lnTo>
                  <a:lnTo>
                    <a:pt x="2154" y="766"/>
                  </a:lnTo>
                  <a:lnTo>
                    <a:pt x="2159" y="771"/>
                  </a:lnTo>
                  <a:lnTo>
                    <a:pt x="2163" y="775"/>
                  </a:lnTo>
                  <a:lnTo>
                    <a:pt x="2167" y="779"/>
                  </a:lnTo>
                  <a:lnTo>
                    <a:pt x="2167" y="783"/>
                  </a:lnTo>
                  <a:lnTo>
                    <a:pt x="2171" y="788"/>
                  </a:lnTo>
                  <a:lnTo>
                    <a:pt x="2171" y="792"/>
                  </a:lnTo>
                  <a:lnTo>
                    <a:pt x="2171" y="796"/>
                  </a:lnTo>
                  <a:lnTo>
                    <a:pt x="2171" y="800"/>
                  </a:lnTo>
                  <a:lnTo>
                    <a:pt x="2167" y="805"/>
                  </a:lnTo>
                  <a:lnTo>
                    <a:pt x="2167" y="813"/>
                  </a:lnTo>
                  <a:lnTo>
                    <a:pt x="2163" y="826"/>
                  </a:lnTo>
                  <a:lnTo>
                    <a:pt x="2163" y="834"/>
                  </a:lnTo>
                  <a:lnTo>
                    <a:pt x="2163" y="843"/>
                  </a:lnTo>
                  <a:lnTo>
                    <a:pt x="2163" y="847"/>
                  </a:lnTo>
                  <a:lnTo>
                    <a:pt x="2163" y="851"/>
                  </a:lnTo>
                  <a:lnTo>
                    <a:pt x="2163" y="860"/>
                  </a:lnTo>
                  <a:lnTo>
                    <a:pt x="2167" y="864"/>
                  </a:lnTo>
                  <a:lnTo>
                    <a:pt x="2171" y="876"/>
                  </a:lnTo>
                  <a:lnTo>
                    <a:pt x="2176" y="881"/>
                  </a:lnTo>
                  <a:lnTo>
                    <a:pt x="2176" y="885"/>
                  </a:lnTo>
                  <a:lnTo>
                    <a:pt x="2176" y="893"/>
                  </a:lnTo>
                  <a:lnTo>
                    <a:pt x="2180" y="898"/>
                  </a:lnTo>
                  <a:lnTo>
                    <a:pt x="2180" y="902"/>
                  </a:lnTo>
                  <a:lnTo>
                    <a:pt x="2180" y="906"/>
                  </a:lnTo>
                  <a:lnTo>
                    <a:pt x="2184" y="915"/>
                  </a:lnTo>
                  <a:lnTo>
                    <a:pt x="2188" y="919"/>
                  </a:lnTo>
                  <a:lnTo>
                    <a:pt x="2192" y="923"/>
                  </a:lnTo>
                  <a:lnTo>
                    <a:pt x="2197" y="932"/>
                  </a:lnTo>
                  <a:lnTo>
                    <a:pt x="2201" y="932"/>
                  </a:lnTo>
                  <a:lnTo>
                    <a:pt x="2209" y="936"/>
                  </a:lnTo>
                  <a:lnTo>
                    <a:pt x="2214" y="940"/>
                  </a:lnTo>
                  <a:lnTo>
                    <a:pt x="2239" y="953"/>
                  </a:lnTo>
                  <a:lnTo>
                    <a:pt x="2243" y="957"/>
                  </a:lnTo>
                  <a:lnTo>
                    <a:pt x="2248" y="961"/>
                  </a:lnTo>
                  <a:lnTo>
                    <a:pt x="2252" y="965"/>
                  </a:lnTo>
                  <a:lnTo>
                    <a:pt x="2256" y="970"/>
                  </a:lnTo>
                  <a:lnTo>
                    <a:pt x="2260" y="974"/>
                  </a:lnTo>
                  <a:lnTo>
                    <a:pt x="2260" y="978"/>
                  </a:lnTo>
                  <a:lnTo>
                    <a:pt x="2264" y="982"/>
                  </a:lnTo>
                  <a:lnTo>
                    <a:pt x="2264" y="987"/>
                  </a:lnTo>
                  <a:lnTo>
                    <a:pt x="2264" y="991"/>
                  </a:lnTo>
                  <a:lnTo>
                    <a:pt x="2264" y="995"/>
                  </a:lnTo>
                  <a:lnTo>
                    <a:pt x="2260" y="1016"/>
                  </a:lnTo>
                  <a:lnTo>
                    <a:pt x="2260" y="1025"/>
                  </a:lnTo>
                  <a:lnTo>
                    <a:pt x="2260" y="1037"/>
                  </a:lnTo>
                  <a:lnTo>
                    <a:pt x="2260" y="1042"/>
                  </a:lnTo>
                  <a:lnTo>
                    <a:pt x="2260" y="1050"/>
                  </a:lnTo>
                  <a:lnTo>
                    <a:pt x="2264" y="1054"/>
                  </a:lnTo>
                  <a:lnTo>
                    <a:pt x="2264" y="1059"/>
                  </a:lnTo>
                  <a:lnTo>
                    <a:pt x="2264" y="1063"/>
                  </a:lnTo>
                  <a:lnTo>
                    <a:pt x="2269" y="1067"/>
                  </a:lnTo>
                  <a:lnTo>
                    <a:pt x="2273" y="1067"/>
                  </a:lnTo>
                  <a:lnTo>
                    <a:pt x="2277" y="1071"/>
                  </a:lnTo>
                  <a:lnTo>
                    <a:pt x="2281" y="1075"/>
                  </a:lnTo>
                  <a:lnTo>
                    <a:pt x="2290" y="1080"/>
                  </a:lnTo>
                  <a:lnTo>
                    <a:pt x="2328" y="1097"/>
                  </a:lnTo>
                  <a:lnTo>
                    <a:pt x="2332" y="1101"/>
                  </a:lnTo>
                  <a:lnTo>
                    <a:pt x="2336" y="1101"/>
                  </a:lnTo>
                  <a:lnTo>
                    <a:pt x="2341" y="1105"/>
                  </a:lnTo>
                  <a:lnTo>
                    <a:pt x="2345" y="1109"/>
                  </a:lnTo>
                  <a:lnTo>
                    <a:pt x="2345" y="1114"/>
                  </a:lnTo>
                  <a:lnTo>
                    <a:pt x="2349" y="1118"/>
                  </a:lnTo>
                  <a:lnTo>
                    <a:pt x="2349" y="1122"/>
                  </a:lnTo>
                  <a:lnTo>
                    <a:pt x="2353" y="1135"/>
                  </a:lnTo>
                  <a:lnTo>
                    <a:pt x="2353" y="1139"/>
                  </a:lnTo>
                  <a:lnTo>
                    <a:pt x="2353" y="1143"/>
                  </a:lnTo>
                  <a:lnTo>
                    <a:pt x="2358" y="1147"/>
                  </a:lnTo>
                  <a:lnTo>
                    <a:pt x="2362" y="1152"/>
                  </a:lnTo>
                  <a:lnTo>
                    <a:pt x="2366" y="1156"/>
                  </a:lnTo>
                  <a:lnTo>
                    <a:pt x="2370" y="1156"/>
                  </a:lnTo>
                  <a:lnTo>
                    <a:pt x="2375" y="1160"/>
                  </a:lnTo>
                  <a:lnTo>
                    <a:pt x="2383" y="1160"/>
                  </a:lnTo>
                  <a:lnTo>
                    <a:pt x="2387" y="1164"/>
                  </a:lnTo>
                  <a:lnTo>
                    <a:pt x="2396" y="1164"/>
                  </a:lnTo>
                  <a:lnTo>
                    <a:pt x="2400" y="1164"/>
                  </a:lnTo>
                  <a:lnTo>
                    <a:pt x="2413" y="1169"/>
                  </a:lnTo>
                  <a:lnTo>
                    <a:pt x="2421" y="1169"/>
                  </a:lnTo>
                  <a:lnTo>
                    <a:pt x="2430" y="1169"/>
                  </a:lnTo>
                  <a:lnTo>
                    <a:pt x="2442" y="1164"/>
                  </a:lnTo>
                  <a:lnTo>
                    <a:pt x="2446" y="1164"/>
                  </a:lnTo>
                  <a:lnTo>
                    <a:pt x="2451" y="1164"/>
                  </a:lnTo>
                  <a:lnTo>
                    <a:pt x="2455" y="1169"/>
                  </a:lnTo>
                  <a:lnTo>
                    <a:pt x="2459" y="1169"/>
                  </a:lnTo>
                  <a:lnTo>
                    <a:pt x="2463" y="1169"/>
                  </a:lnTo>
                  <a:lnTo>
                    <a:pt x="2468" y="1169"/>
                  </a:lnTo>
                  <a:lnTo>
                    <a:pt x="2472" y="1164"/>
                  </a:lnTo>
                  <a:lnTo>
                    <a:pt x="2476" y="1160"/>
                  </a:lnTo>
                  <a:lnTo>
                    <a:pt x="2480" y="1156"/>
                  </a:lnTo>
                  <a:lnTo>
                    <a:pt x="2485" y="1156"/>
                  </a:lnTo>
                  <a:lnTo>
                    <a:pt x="2489" y="1147"/>
                  </a:lnTo>
                  <a:lnTo>
                    <a:pt x="2489" y="1143"/>
                  </a:lnTo>
                  <a:lnTo>
                    <a:pt x="2493" y="1143"/>
                  </a:lnTo>
                  <a:lnTo>
                    <a:pt x="2497" y="1139"/>
                  </a:lnTo>
                  <a:lnTo>
                    <a:pt x="2502" y="1139"/>
                  </a:lnTo>
                  <a:lnTo>
                    <a:pt x="2506" y="1139"/>
                  </a:lnTo>
                  <a:lnTo>
                    <a:pt x="2514" y="1139"/>
                  </a:lnTo>
                  <a:lnTo>
                    <a:pt x="2518" y="1139"/>
                  </a:lnTo>
                  <a:lnTo>
                    <a:pt x="2531" y="1139"/>
                  </a:lnTo>
                  <a:lnTo>
                    <a:pt x="2561" y="1139"/>
                  </a:lnTo>
                  <a:lnTo>
                    <a:pt x="2569" y="1139"/>
                  </a:lnTo>
                  <a:lnTo>
                    <a:pt x="2578" y="1139"/>
                  </a:lnTo>
                  <a:lnTo>
                    <a:pt x="2599" y="1139"/>
                  </a:lnTo>
                  <a:lnTo>
                    <a:pt x="2612" y="1139"/>
                  </a:lnTo>
                  <a:lnTo>
                    <a:pt x="2624" y="1135"/>
                  </a:lnTo>
                  <a:lnTo>
                    <a:pt x="2637" y="1135"/>
                  </a:lnTo>
                  <a:lnTo>
                    <a:pt x="2654" y="1135"/>
                  </a:lnTo>
                  <a:lnTo>
                    <a:pt x="2658" y="1131"/>
                  </a:lnTo>
                  <a:lnTo>
                    <a:pt x="2667" y="1131"/>
                  </a:lnTo>
                  <a:lnTo>
                    <a:pt x="2679" y="1126"/>
                  </a:lnTo>
                  <a:lnTo>
                    <a:pt x="2692" y="1126"/>
                  </a:lnTo>
                  <a:lnTo>
                    <a:pt x="2705" y="1122"/>
                  </a:lnTo>
                  <a:lnTo>
                    <a:pt x="2713" y="1122"/>
                  </a:lnTo>
                  <a:lnTo>
                    <a:pt x="2726" y="1122"/>
                  </a:lnTo>
                  <a:lnTo>
                    <a:pt x="2730" y="1122"/>
                  </a:lnTo>
                  <a:lnTo>
                    <a:pt x="2734" y="1122"/>
                  </a:lnTo>
                  <a:lnTo>
                    <a:pt x="2739" y="1122"/>
                  </a:lnTo>
                  <a:lnTo>
                    <a:pt x="2743" y="1122"/>
                  </a:lnTo>
                  <a:lnTo>
                    <a:pt x="2747" y="1122"/>
                  </a:lnTo>
                  <a:lnTo>
                    <a:pt x="2751" y="1126"/>
                  </a:lnTo>
                  <a:lnTo>
                    <a:pt x="2756" y="1131"/>
                  </a:lnTo>
                  <a:lnTo>
                    <a:pt x="2760" y="1135"/>
                  </a:lnTo>
                  <a:lnTo>
                    <a:pt x="2764" y="1139"/>
                  </a:lnTo>
                  <a:lnTo>
                    <a:pt x="2764" y="1143"/>
                  </a:lnTo>
                  <a:lnTo>
                    <a:pt x="2768" y="1147"/>
                  </a:lnTo>
                  <a:lnTo>
                    <a:pt x="2768" y="1152"/>
                  </a:lnTo>
                  <a:lnTo>
                    <a:pt x="2768" y="1156"/>
                  </a:lnTo>
                  <a:lnTo>
                    <a:pt x="2768" y="1160"/>
                  </a:lnTo>
                  <a:lnTo>
                    <a:pt x="2768" y="1164"/>
                  </a:lnTo>
                  <a:lnTo>
                    <a:pt x="2768" y="1173"/>
                  </a:lnTo>
                  <a:lnTo>
                    <a:pt x="2768" y="1177"/>
                  </a:lnTo>
                  <a:lnTo>
                    <a:pt x="2768" y="1181"/>
                  </a:lnTo>
                  <a:lnTo>
                    <a:pt x="2768" y="1194"/>
                  </a:lnTo>
                  <a:lnTo>
                    <a:pt x="2768" y="1202"/>
                  </a:lnTo>
                  <a:lnTo>
                    <a:pt x="2768" y="1207"/>
                  </a:lnTo>
                  <a:lnTo>
                    <a:pt x="2768" y="1215"/>
                  </a:lnTo>
                  <a:lnTo>
                    <a:pt x="2768" y="1219"/>
                  </a:lnTo>
                  <a:lnTo>
                    <a:pt x="2768" y="1224"/>
                  </a:lnTo>
                  <a:lnTo>
                    <a:pt x="2768" y="1228"/>
                  </a:lnTo>
                  <a:lnTo>
                    <a:pt x="2768" y="1232"/>
                  </a:lnTo>
                  <a:lnTo>
                    <a:pt x="2772" y="1236"/>
                  </a:lnTo>
                  <a:lnTo>
                    <a:pt x="2777" y="1241"/>
                  </a:lnTo>
                  <a:lnTo>
                    <a:pt x="2785" y="1253"/>
                  </a:lnTo>
                  <a:lnTo>
                    <a:pt x="2789" y="1258"/>
                  </a:lnTo>
                  <a:lnTo>
                    <a:pt x="2798" y="1270"/>
                  </a:lnTo>
                  <a:lnTo>
                    <a:pt x="2802" y="1279"/>
                  </a:lnTo>
                  <a:lnTo>
                    <a:pt x="2806" y="1283"/>
                  </a:lnTo>
                  <a:lnTo>
                    <a:pt x="2811" y="1287"/>
                  </a:lnTo>
                  <a:lnTo>
                    <a:pt x="2819" y="1296"/>
                  </a:lnTo>
                  <a:lnTo>
                    <a:pt x="2823" y="1304"/>
                  </a:lnTo>
                  <a:lnTo>
                    <a:pt x="2827" y="1308"/>
                  </a:lnTo>
                  <a:lnTo>
                    <a:pt x="2836" y="1313"/>
                  </a:lnTo>
                  <a:lnTo>
                    <a:pt x="2840" y="1317"/>
                  </a:lnTo>
                  <a:lnTo>
                    <a:pt x="2844" y="1321"/>
                  </a:lnTo>
                  <a:lnTo>
                    <a:pt x="2853" y="1325"/>
                  </a:lnTo>
                  <a:lnTo>
                    <a:pt x="2857" y="1329"/>
                  </a:lnTo>
                  <a:lnTo>
                    <a:pt x="2878" y="1342"/>
                  </a:lnTo>
                  <a:lnTo>
                    <a:pt x="2883" y="1346"/>
                  </a:lnTo>
                  <a:lnTo>
                    <a:pt x="2887" y="1351"/>
                  </a:lnTo>
                  <a:lnTo>
                    <a:pt x="2891" y="1355"/>
                  </a:lnTo>
                  <a:lnTo>
                    <a:pt x="2895" y="1359"/>
                  </a:lnTo>
                  <a:lnTo>
                    <a:pt x="2899" y="1363"/>
                  </a:lnTo>
                  <a:lnTo>
                    <a:pt x="2904" y="1368"/>
                  </a:lnTo>
                  <a:lnTo>
                    <a:pt x="2908" y="1372"/>
                  </a:lnTo>
                  <a:lnTo>
                    <a:pt x="2908" y="1376"/>
                  </a:lnTo>
                  <a:lnTo>
                    <a:pt x="2912" y="1385"/>
                  </a:lnTo>
                  <a:lnTo>
                    <a:pt x="2912" y="1393"/>
                  </a:lnTo>
                  <a:lnTo>
                    <a:pt x="2912" y="1397"/>
                  </a:lnTo>
                  <a:lnTo>
                    <a:pt x="2912" y="1410"/>
                  </a:lnTo>
                  <a:lnTo>
                    <a:pt x="2912" y="1414"/>
                  </a:lnTo>
                  <a:lnTo>
                    <a:pt x="2912" y="1418"/>
                  </a:lnTo>
                  <a:lnTo>
                    <a:pt x="2912" y="1423"/>
                  </a:lnTo>
                  <a:lnTo>
                    <a:pt x="2912" y="1427"/>
                  </a:lnTo>
                  <a:lnTo>
                    <a:pt x="2916" y="1431"/>
                  </a:lnTo>
                  <a:lnTo>
                    <a:pt x="2916" y="1435"/>
                  </a:lnTo>
                  <a:lnTo>
                    <a:pt x="2921" y="1440"/>
                  </a:lnTo>
                  <a:lnTo>
                    <a:pt x="2925" y="1444"/>
                  </a:lnTo>
                  <a:lnTo>
                    <a:pt x="2925" y="1448"/>
                  </a:lnTo>
                  <a:lnTo>
                    <a:pt x="2929" y="1452"/>
                  </a:lnTo>
                  <a:lnTo>
                    <a:pt x="2933" y="1452"/>
                  </a:lnTo>
                  <a:lnTo>
                    <a:pt x="2946" y="1465"/>
                  </a:lnTo>
                  <a:lnTo>
                    <a:pt x="2950" y="1469"/>
                  </a:lnTo>
                  <a:lnTo>
                    <a:pt x="2959" y="1473"/>
                  </a:lnTo>
                  <a:lnTo>
                    <a:pt x="2959" y="1478"/>
                  </a:lnTo>
                  <a:lnTo>
                    <a:pt x="2963" y="1478"/>
                  </a:lnTo>
                  <a:lnTo>
                    <a:pt x="2963" y="1482"/>
                  </a:lnTo>
                  <a:lnTo>
                    <a:pt x="2959" y="1486"/>
                  </a:lnTo>
                  <a:lnTo>
                    <a:pt x="2954" y="1490"/>
                  </a:lnTo>
                  <a:lnTo>
                    <a:pt x="2950" y="1503"/>
                  </a:lnTo>
                  <a:lnTo>
                    <a:pt x="2938" y="1516"/>
                  </a:lnTo>
                  <a:lnTo>
                    <a:pt x="2929" y="1528"/>
                  </a:lnTo>
                  <a:lnTo>
                    <a:pt x="2916" y="1541"/>
                  </a:lnTo>
                  <a:lnTo>
                    <a:pt x="2887" y="1575"/>
                  </a:lnTo>
                  <a:lnTo>
                    <a:pt x="2887" y="1579"/>
                  </a:lnTo>
                  <a:lnTo>
                    <a:pt x="2883" y="1579"/>
                  </a:lnTo>
                  <a:lnTo>
                    <a:pt x="2874" y="1579"/>
                  </a:lnTo>
                  <a:lnTo>
                    <a:pt x="2870" y="1579"/>
                  </a:lnTo>
                  <a:lnTo>
                    <a:pt x="2857" y="1579"/>
                  </a:lnTo>
                  <a:lnTo>
                    <a:pt x="2853" y="1579"/>
                  </a:lnTo>
                  <a:lnTo>
                    <a:pt x="2849" y="1579"/>
                  </a:lnTo>
                  <a:lnTo>
                    <a:pt x="2840" y="1579"/>
                  </a:lnTo>
                  <a:lnTo>
                    <a:pt x="2836" y="1584"/>
                  </a:lnTo>
                  <a:lnTo>
                    <a:pt x="2832" y="1584"/>
                  </a:lnTo>
                  <a:lnTo>
                    <a:pt x="2815" y="1592"/>
                  </a:lnTo>
                  <a:lnTo>
                    <a:pt x="2811" y="1592"/>
                  </a:lnTo>
                  <a:lnTo>
                    <a:pt x="2806" y="1592"/>
                  </a:lnTo>
                  <a:lnTo>
                    <a:pt x="2798" y="1596"/>
                  </a:lnTo>
                  <a:lnTo>
                    <a:pt x="2785" y="1596"/>
                  </a:lnTo>
                  <a:lnTo>
                    <a:pt x="2781" y="1600"/>
                  </a:lnTo>
                  <a:lnTo>
                    <a:pt x="2756" y="1605"/>
                  </a:lnTo>
                  <a:lnTo>
                    <a:pt x="2751" y="1605"/>
                  </a:lnTo>
                  <a:lnTo>
                    <a:pt x="2747" y="1609"/>
                  </a:lnTo>
                  <a:lnTo>
                    <a:pt x="2739" y="1609"/>
                  </a:lnTo>
                  <a:lnTo>
                    <a:pt x="2730" y="1613"/>
                  </a:lnTo>
                  <a:lnTo>
                    <a:pt x="2713" y="1622"/>
                  </a:lnTo>
                  <a:lnTo>
                    <a:pt x="2692" y="1634"/>
                  </a:lnTo>
                  <a:lnTo>
                    <a:pt x="2692" y="1630"/>
                  </a:lnTo>
                  <a:lnTo>
                    <a:pt x="2688" y="1626"/>
                  </a:lnTo>
                  <a:lnTo>
                    <a:pt x="2662" y="1609"/>
                  </a:lnTo>
                  <a:lnTo>
                    <a:pt x="2654" y="1600"/>
                  </a:lnTo>
                  <a:lnTo>
                    <a:pt x="2645" y="1596"/>
                  </a:lnTo>
                  <a:lnTo>
                    <a:pt x="2637" y="1588"/>
                  </a:lnTo>
                  <a:lnTo>
                    <a:pt x="2629" y="1584"/>
                  </a:lnTo>
                  <a:lnTo>
                    <a:pt x="2624" y="1584"/>
                  </a:lnTo>
                  <a:lnTo>
                    <a:pt x="2620" y="1579"/>
                  </a:lnTo>
                  <a:lnTo>
                    <a:pt x="2616" y="1579"/>
                  </a:lnTo>
                  <a:lnTo>
                    <a:pt x="2612" y="1575"/>
                  </a:lnTo>
                  <a:lnTo>
                    <a:pt x="2607" y="1575"/>
                  </a:lnTo>
                  <a:lnTo>
                    <a:pt x="2603" y="1571"/>
                  </a:lnTo>
                  <a:lnTo>
                    <a:pt x="2590" y="1567"/>
                  </a:lnTo>
                  <a:lnTo>
                    <a:pt x="2582" y="1567"/>
                  </a:lnTo>
                  <a:lnTo>
                    <a:pt x="2573" y="1567"/>
                  </a:lnTo>
                  <a:lnTo>
                    <a:pt x="2561" y="1562"/>
                  </a:lnTo>
                  <a:lnTo>
                    <a:pt x="2527" y="1558"/>
                  </a:lnTo>
                  <a:lnTo>
                    <a:pt x="2510" y="1558"/>
                  </a:lnTo>
                  <a:lnTo>
                    <a:pt x="2493" y="1558"/>
                  </a:lnTo>
                  <a:lnTo>
                    <a:pt x="2468" y="1554"/>
                  </a:lnTo>
                  <a:lnTo>
                    <a:pt x="2459" y="1554"/>
                  </a:lnTo>
                  <a:lnTo>
                    <a:pt x="2451" y="1554"/>
                  </a:lnTo>
                  <a:lnTo>
                    <a:pt x="2438" y="1550"/>
                  </a:lnTo>
                  <a:lnTo>
                    <a:pt x="2413" y="1545"/>
                  </a:lnTo>
                  <a:lnTo>
                    <a:pt x="2408" y="1545"/>
                  </a:lnTo>
                  <a:lnTo>
                    <a:pt x="2400" y="1545"/>
                  </a:lnTo>
                  <a:lnTo>
                    <a:pt x="2391" y="1545"/>
                  </a:lnTo>
                  <a:lnTo>
                    <a:pt x="2387" y="1545"/>
                  </a:lnTo>
                  <a:lnTo>
                    <a:pt x="2383" y="1545"/>
                  </a:lnTo>
                  <a:lnTo>
                    <a:pt x="2379" y="1545"/>
                  </a:lnTo>
                  <a:lnTo>
                    <a:pt x="2379" y="1550"/>
                  </a:lnTo>
                  <a:lnTo>
                    <a:pt x="2370" y="1550"/>
                  </a:lnTo>
                  <a:lnTo>
                    <a:pt x="2362" y="1554"/>
                  </a:lnTo>
                  <a:lnTo>
                    <a:pt x="2358" y="1558"/>
                  </a:lnTo>
                  <a:lnTo>
                    <a:pt x="2353" y="1562"/>
                  </a:lnTo>
                  <a:lnTo>
                    <a:pt x="2353" y="1567"/>
                  </a:lnTo>
                  <a:lnTo>
                    <a:pt x="2349" y="1571"/>
                  </a:lnTo>
                  <a:lnTo>
                    <a:pt x="2349" y="1579"/>
                  </a:lnTo>
                  <a:lnTo>
                    <a:pt x="2341" y="1605"/>
                  </a:lnTo>
                  <a:lnTo>
                    <a:pt x="2332" y="1630"/>
                  </a:lnTo>
                  <a:lnTo>
                    <a:pt x="2332" y="1643"/>
                  </a:lnTo>
                  <a:lnTo>
                    <a:pt x="2328" y="1651"/>
                  </a:lnTo>
                  <a:lnTo>
                    <a:pt x="2324" y="1656"/>
                  </a:lnTo>
                  <a:lnTo>
                    <a:pt x="2324" y="1660"/>
                  </a:lnTo>
                  <a:lnTo>
                    <a:pt x="2319" y="1664"/>
                  </a:lnTo>
                  <a:lnTo>
                    <a:pt x="2315" y="1668"/>
                  </a:lnTo>
                  <a:lnTo>
                    <a:pt x="2311" y="1668"/>
                  </a:lnTo>
                  <a:lnTo>
                    <a:pt x="2303" y="1668"/>
                  </a:lnTo>
                  <a:lnTo>
                    <a:pt x="2298" y="1668"/>
                  </a:lnTo>
                  <a:lnTo>
                    <a:pt x="2294" y="1668"/>
                  </a:lnTo>
                  <a:lnTo>
                    <a:pt x="2286" y="1664"/>
                  </a:lnTo>
                  <a:lnTo>
                    <a:pt x="2281" y="1664"/>
                  </a:lnTo>
                  <a:lnTo>
                    <a:pt x="2273" y="1660"/>
                  </a:lnTo>
                  <a:lnTo>
                    <a:pt x="2269" y="1660"/>
                  </a:lnTo>
                  <a:lnTo>
                    <a:pt x="2264" y="1656"/>
                  </a:lnTo>
                  <a:lnTo>
                    <a:pt x="2256" y="1651"/>
                  </a:lnTo>
                  <a:lnTo>
                    <a:pt x="2243" y="1647"/>
                  </a:lnTo>
                  <a:lnTo>
                    <a:pt x="2235" y="1643"/>
                  </a:lnTo>
                  <a:lnTo>
                    <a:pt x="2226" y="1639"/>
                  </a:lnTo>
                  <a:lnTo>
                    <a:pt x="2218" y="1634"/>
                  </a:lnTo>
                  <a:lnTo>
                    <a:pt x="2214" y="1634"/>
                  </a:lnTo>
                  <a:lnTo>
                    <a:pt x="2205" y="1634"/>
                  </a:lnTo>
                  <a:lnTo>
                    <a:pt x="2192" y="1630"/>
                  </a:lnTo>
                  <a:lnTo>
                    <a:pt x="2188" y="1630"/>
                  </a:lnTo>
                  <a:lnTo>
                    <a:pt x="2184" y="1626"/>
                  </a:lnTo>
                  <a:lnTo>
                    <a:pt x="2180" y="1626"/>
                  </a:lnTo>
                  <a:lnTo>
                    <a:pt x="2167" y="1622"/>
                  </a:lnTo>
                  <a:lnTo>
                    <a:pt x="2163" y="1622"/>
                  </a:lnTo>
                  <a:lnTo>
                    <a:pt x="2159" y="1617"/>
                  </a:lnTo>
                  <a:lnTo>
                    <a:pt x="2150" y="1617"/>
                  </a:lnTo>
                  <a:lnTo>
                    <a:pt x="2146" y="1617"/>
                  </a:lnTo>
                  <a:lnTo>
                    <a:pt x="2142" y="1617"/>
                  </a:lnTo>
                  <a:lnTo>
                    <a:pt x="2137" y="1617"/>
                  </a:lnTo>
                  <a:lnTo>
                    <a:pt x="2133" y="1617"/>
                  </a:lnTo>
                  <a:lnTo>
                    <a:pt x="2129" y="1617"/>
                  </a:lnTo>
                  <a:lnTo>
                    <a:pt x="2125" y="1617"/>
                  </a:lnTo>
                  <a:lnTo>
                    <a:pt x="2116" y="1622"/>
                  </a:lnTo>
                  <a:lnTo>
                    <a:pt x="2112" y="1622"/>
                  </a:lnTo>
                  <a:lnTo>
                    <a:pt x="2108" y="1622"/>
                  </a:lnTo>
                  <a:lnTo>
                    <a:pt x="2104" y="1622"/>
                  </a:lnTo>
                  <a:lnTo>
                    <a:pt x="2099" y="1622"/>
                  </a:lnTo>
                  <a:lnTo>
                    <a:pt x="2095" y="1622"/>
                  </a:lnTo>
                  <a:lnTo>
                    <a:pt x="2091" y="1622"/>
                  </a:lnTo>
                  <a:lnTo>
                    <a:pt x="2087" y="1617"/>
                  </a:lnTo>
                  <a:lnTo>
                    <a:pt x="2082" y="1613"/>
                  </a:lnTo>
                  <a:lnTo>
                    <a:pt x="2082" y="1609"/>
                  </a:lnTo>
                  <a:lnTo>
                    <a:pt x="2082" y="1605"/>
                  </a:lnTo>
                  <a:lnTo>
                    <a:pt x="2078" y="1596"/>
                  </a:lnTo>
                  <a:lnTo>
                    <a:pt x="2078" y="1588"/>
                  </a:lnTo>
                  <a:lnTo>
                    <a:pt x="2074" y="1579"/>
                  </a:lnTo>
                  <a:lnTo>
                    <a:pt x="2074" y="1575"/>
                  </a:lnTo>
                  <a:lnTo>
                    <a:pt x="2074" y="1571"/>
                  </a:lnTo>
                  <a:lnTo>
                    <a:pt x="2074" y="1567"/>
                  </a:lnTo>
                  <a:lnTo>
                    <a:pt x="2070" y="1567"/>
                  </a:lnTo>
                  <a:lnTo>
                    <a:pt x="2065" y="1562"/>
                  </a:lnTo>
                  <a:lnTo>
                    <a:pt x="2061" y="1562"/>
                  </a:lnTo>
                  <a:lnTo>
                    <a:pt x="2057" y="1562"/>
                  </a:lnTo>
                  <a:lnTo>
                    <a:pt x="2053" y="1562"/>
                  </a:lnTo>
                  <a:lnTo>
                    <a:pt x="2049" y="1562"/>
                  </a:lnTo>
                  <a:lnTo>
                    <a:pt x="2044" y="1562"/>
                  </a:lnTo>
                  <a:lnTo>
                    <a:pt x="2040" y="1571"/>
                  </a:lnTo>
                  <a:lnTo>
                    <a:pt x="2036" y="1571"/>
                  </a:lnTo>
                  <a:lnTo>
                    <a:pt x="2032" y="1571"/>
                  </a:lnTo>
                  <a:lnTo>
                    <a:pt x="2027" y="1575"/>
                  </a:lnTo>
                  <a:lnTo>
                    <a:pt x="2019" y="1575"/>
                  </a:lnTo>
                  <a:lnTo>
                    <a:pt x="2015" y="1575"/>
                  </a:lnTo>
                  <a:lnTo>
                    <a:pt x="1989" y="1579"/>
                  </a:lnTo>
                  <a:lnTo>
                    <a:pt x="1985" y="1579"/>
                  </a:lnTo>
                  <a:lnTo>
                    <a:pt x="1981" y="1579"/>
                  </a:lnTo>
                  <a:lnTo>
                    <a:pt x="1977" y="1584"/>
                  </a:lnTo>
                  <a:lnTo>
                    <a:pt x="1972" y="1584"/>
                  </a:lnTo>
                  <a:lnTo>
                    <a:pt x="1968" y="1588"/>
                  </a:lnTo>
                  <a:lnTo>
                    <a:pt x="1964" y="1588"/>
                  </a:lnTo>
                  <a:lnTo>
                    <a:pt x="1960" y="1592"/>
                  </a:lnTo>
                  <a:lnTo>
                    <a:pt x="1951" y="1600"/>
                  </a:lnTo>
                  <a:lnTo>
                    <a:pt x="1943" y="1600"/>
                  </a:lnTo>
                  <a:lnTo>
                    <a:pt x="1943" y="1605"/>
                  </a:lnTo>
                  <a:lnTo>
                    <a:pt x="1938" y="1605"/>
                  </a:lnTo>
                  <a:lnTo>
                    <a:pt x="1934" y="1609"/>
                  </a:lnTo>
                  <a:lnTo>
                    <a:pt x="1930" y="1609"/>
                  </a:lnTo>
                  <a:lnTo>
                    <a:pt x="1926" y="1609"/>
                  </a:lnTo>
                  <a:lnTo>
                    <a:pt x="1922" y="1609"/>
                  </a:lnTo>
                  <a:lnTo>
                    <a:pt x="1917" y="1609"/>
                  </a:lnTo>
                  <a:lnTo>
                    <a:pt x="1913" y="1609"/>
                  </a:lnTo>
                  <a:lnTo>
                    <a:pt x="1905" y="1609"/>
                  </a:lnTo>
                  <a:lnTo>
                    <a:pt x="1879" y="1605"/>
                  </a:lnTo>
                  <a:lnTo>
                    <a:pt x="1871" y="1605"/>
                  </a:lnTo>
                  <a:lnTo>
                    <a:pt x="1862" y="1605"/>
                  </a:lnTo>
                  <a:lnTo>
                    <a:pt x="1858" y="1605"/>
                  </a:lnTo>
                  <a:lnTo>
                    <a:pt x="1850" y="1605"/>
                  </a:lnTo>
                  <a:lnTo>
                    <a:pt x="1841" y="1605"/>
                  </a:lnTo>
                  <a:lnTo>
                    <a:pt x="1837" y="1605"/>
                  </a:lnTo>
                  <a:lnTo>
                    <a:pt x="1833" y="1605"/>
                  </a:lnTo>
                  <a:lnTo>
                    <a:pt x="1824" y="1609"/>
                  </a:lnTo>
                  <a:lnTo>
                    <a:pt x="1816" y="1609"/>
                  </a:lnTo>
                  <a:lnTo>
                    <a:pt x="1807" y="1613"/>
                  </a:lnTo>
                  <a:lnTo>
                    <a:pt x="1803" y="1617"/>
                  </a:lnTo>
                  <a:lnTo>
                    <a:pt x="1795" y="1622"/>
                  </a:lnTo>
                  <a:lnTo>
                    <a:pt x="1790" y="1626"/>
                  </a:lnTo>
                  <a:lnTo>
                    <a:pt x="1786" y="1634"/>
                  </a:lnTo>
                  <a:lnTo>
                    <a:pt x="1786" y="1639"/>
                  </a:lnTo>
                  <a:lnTo>
                    <a:pt x="1782" y="1643"/>
                  </a:lnTo>
                  <a:lnTo>
                    <a:pt x="1782" y="1651"/>
                  </a:lnTo>
                  <a:lnTo>
                    <a:pt x="1782" y="1660"/>
                  </a:lnTo>
                  <a:lnTo>
                    <a:pt x="1778" y="1681"/>
                  </a:lnTo>
                  <a:lnTo>
                    <a:pt x="1778" y="1689"/>
                  </a:lnTo>
                  <a:lnTo>
                    <a:pt x="1778" y="1702"/>
                  </a:lnTo>
                  <a:lnTo>
                    <a:pt x="1778" y="1706"/>
                  </a:lnTo>
                  <a:lnTo>
                    <a:pt x="1773" y="1719"/>
                  </a:lnTo>
                  <a:lnTo>
                    <a:pt x="1769" y="1727"/>
                  </a:lnTo>
                  <a:lnTo>
                    <a:pt x="1765" y="1740"/>
                  </a:lnTo>
                  <a:lnTo>
                    <a:pt x="1761" y="1757"/>
                  </a:lnTo>
                  <a:lnTo>
                    <a:pt x="1756" y="1770"/>
                  </a:lnTo>
                  <a:lnTo>
                    <a:pt x="1744" y="1804"/>
                  </a:lnTo>
                  <a:lnTo>
                    <a:pt x="1735" y="1829"/>
                  </a:lnTo>
                  <a:lnTo>
                    <a:pt x="1727" y="1842"/>
                  </a:lnTo>
                  <a:lnTo>
                    <a:pt x="1727" y="1846"/>
                  </a:lnTo>
                  <a:lnTo>
                    <a:pt x="1723" y="1854"/>
                  </a:lnTo>
                  <a:lnTo>
                    <a:pt x="1718" y="1859"/>
                  </a:lnTo>
                  <a:lnTo>
                    <a:pt x="1714" y="1867"/>
                  </a:lnTo>
                  <a:lnTo>
                    <a:pt x="1710" y="1871"/>
                  </a:lnTo>
                  <a:lnTo>
                    <a:pt x="1701" y="1888"/>
                  </a:lnTo>
                  <a:lnTo>
                    <a:pt x="1697" y="1897"/>
                  </a:lnTo>
                  <a:lnTo>
                    <a:pt x="1693" y="1897"/>
                  </a:lnTo>
                  <a:lnTo>
                    <a:pt x="1689" y="1905"/>
                  </a:lnTo>
                  <a:lnTo>
                    <a:pt x="1684" y="1910"/>
                  </a:lnTo>
                  <a:lnTo>
                    <a:pt x="1680" y="1914"/>
                  </a:lnTo>
                  <a:lnTo>
                    <a:pt x="1676" y="1914"/>
                  </a:lnTo>
                  <a:lnTo>
                    <a:pt x="1672" y="1918"/>
                  </a:lnTo>
                  <a:lnTo>
                    <a:pt x="1668" y="1918"/>
                  </a:lnTo>
                  <a:lnTo>
                    <a:pt x="1663" y="1922"/>
                  </a:lnTo>
                  <a:lnTo>
                    <a:pt x="1655" y="1922"/>
                  </a:lnTo>
                  <a:lnTo>
                    <a:pt x="1646" y="1922"/>
                  </a:lnTo>
                  <a:lnTo>
                    <a:pt x="1638" y="1922"/>
                  </a:lnTo>
                  <a:lnTo>
                    <a:pt x="1629" y="1922"/>
                  </a:lnTo>
                  <a:lnTo>
                    <a:pt x="1604" y="1922"/>
                  </a:lnTo>
                  <a:lnTo>
                    <a:pt x="1600" y="1922"/>
                  </a:lnTo>
                  <a:lnTo>
                    <a:pt x="1596" y="1922"/>
                  </a:lnTo>
                  <a:lnTo>
                    <a:pt x="1579" y="1905"/>
                  </a:lnTo>
                  <a:lnTo>
                    <a:pt x="1566" y="1893"/>
                  </a:lnTo>
                  <a:lnTo>
                    <a:pt x="1549" y="1876"/>
                  </a:lnTo>
                  <a:lnTo>
                    <a:pt x="1545" y="1867"/>
                  </a:lnTo>
                  <a:lnTo>
                    <a:pt x="1536" y="1863"/>
                  </a:lnTo>
                  <a:lnTo>
                    <a:pt x="1532" y="1859"/>
                  </a:lnTo>
                  <a:lnTo>
                    <a:pt x="1528" y="1859"/>
                  </a:lnTo>
                  <a:lnTo>
                    <a:pt x="1524" y="1854"/>
                  </a:lnTo>
                  <a:lnTo>
                    <a:pt x="1515" y="1854"/>
                  </a:lnTo>
                  <a:lnTo>
                    <a:pt x="1511" y="1850"/>
                  </a:lnTo>
                  <a:lnTo>
                    <a:pt x="1507" y="1850"/>
                  </a:lnTo>
                  <a:lnTo>
                    <a:pt x="1494" y="1850"/>
                  </a:lnTo>
                  <a:lnTo>
                    <a:pt x="1494" y="1846"/>
                  </a:lnTo>
                  <a:lnTo>
                    <a:pt x="1490" y="1846"/>
                  </a:lnTo>
                  <a:lnTo>
                    <a:pt x="1485" y="1846"/>
                  </a:lnTo>
                  <a:lnTo>
                    <a:pt x="1485" y="1842"/>
                  </a:lnTo>
                  <a:lnTo>
                    <a:pt x="1481" y="1842"/>
                  </a:lnTo>
                  <a:lnTo>
                    <a:pt x="1481" y="1838"/>
                  </a:lnTo>
                  <a:lnTo>
                    <a:pt x="1485" y="1838"/>
                  </a:lnTo>
                  <a:lnTo>
                    <a:pt x="1485" y="1833"/>
                  </a:lnTo>
                  <a:lnTo>
                    <a:pt x="1490" y="1829"/>
                  </a:lnTo>
                  <a:lnTo>
                    <a:pt x="1494" y="1825"/>
                  </a:lnTo>
                  <a:lnTo>
                    <a:pt x="1498" y="1821"/>
                  </a:lnTo>
                  <a:lnTo>
                    <a:pt x="1507" y="1816"/>
                  </a:lnTo>
                  <a:lnTo>
                    <a:pt x="1524" y="1804"/>
                  </a:lnTo>
                  <a:lnTo>
                    <a:pt x="1528" y="1804"/>
                  </a:lnTo>
                  <a:lnTo>
                    <a:pt x="1532" y="1799"/>
                  </a:lnTo>
                  <a:lnTo>
                    <a:pt x="1536" y="1795"/>
                  </a:lnTo>
                  <a:lnTo>
                    <a:pt x="1541" y="1791"/>
                  </a:lnTo>
                  <a:lnTo>
                    <a:pt x="1545" y="1787"/>
                  </a:lnTo>
                  <a:lnTo>
                    <a:pt x="1549" y="1783"/>
                  </a:lnTo>
                  <a:lnTo>
                    <a:pt x="1553" y="1774"/>
                  </a:lnTo>
                  <a:lnTo>
                    <a:pt x="1553" y="1770"/>
                  </a:lnTo>
                  <a:lnTo>
                    <a:pt x="1553" y="1766"/>
                  </a:lnTo>
                  <a:lnTo>
                    <a:pt x="1549" y="1761"/>
                  </a:lnTo>
                  <a:lnTo>
                    <a:pt x="1541" y="1761"/>
                  </a:lnTo>
                  <a:lnTo>
                    <a:pt x="1532" y="1761"/>
                  </a:lnTo>
                  <a:lnTo>
                    <a:pt x="1528" y="1757"/>
                  </a:lnTo>
                  <a:lnTo>
                    <a:pt x="1519" y="1757"/>
                  </a:lnTo>
                  <a:lnTo>
                    <a:pt x="1515" y="1757"/>
                  </a:lnTo>
                  <a:lnTo>
                    <a:pt x="1507" y="1757"/>
                  </a:lnTo>
                  <a:lnTo>
                    <a:pt x="1498" y="1757"/>
                  </a:lnTo>
                  <a:lnTo>
                    <a:pt x="1490" y="1757"/>
                  </a:lnTo>
                  <a:lnTo>
                    <a:pt x="1485" y="1761"/>
                  </a:lnTo>
                  <a:lnTo>
                    <a:pt x="1477" y="1761"/>
                  </a:lnTo>
                  <a:lnTo>
                    <a:pt x="1464" y="1761"/>
                  </a:lnTo>
                  <a:lnTo>
                    <a:pt x="1452" y="1766"/>
                  </a:lnTo>
                  <a:lnTo>
                    <a:pt x="1443" y="1766"/>
                  </a:lnTo>
                  <a:lnTo>
                    <a:pt x="1439" y="1770"/>
                  </a:lnTo>
                  <a:lnTo>
                    <a:pt x="1430" y="1770"/>
                  </a:lnTo>
                  <a:lnTo>
                    <a:pt x="1426" y="1770"/>
                  </a:lnTo>
                  <a:lnTo>
                    <a:pt x="1418" y="1770"/>
                  </a:lnTo>
                  <a:lnTo>
                    <a:pt x="1414" y="1766"/>
                  </a:lnTo>
                  <a:lnTo>
                    <a:pt x="1409" y="1766"/>
                  </a:lnTo>
                  <a:lnTo>
                    <a:pt x="1405" y="1761"/>
                  </a:lnTo>
                  <a:lnTo>
                    <a:pt x="1401" y="1749"/>
                  </a:lnTo>
                  <a:lnTo>
                    <a:pt x="1397" y="1744"/>
                  </a:lnTo>
                  <a:lnTo>
                    <a:pt x="1397" y="1740"/>
                  </a:lnTo>
                  <a:lnTo>
                    <a:pt x="1392" y="1736"/>
                  </a:lnTo>
                  <a:lnTo>
                    <a:pt x="1388" y="1732"/>
                  </a:lnTo>
                  <a:lnTo>
                    <a:pt x="1384" y="1727"/>
                  </a:lnTo>
                  <a:lnTo>
                    <a:pt x="1380" y="1727"/>
                  </a:lnTo>
                  <a:lnTo>
                    <a:pt x="1375" y="1727"/>
                  </a:lnTo>
                  <a:lnTo>
                    <a:pt x="1371" y="1727"/>
                  </a:lnTo>
                  <a:lnTo>
                    <a:pt x="1367" y="1727"/>
                  </a:lnTo>
                  <a:lnTo>
                    <a:pt x="1363" y="1727"/>
                  </a:lnTo>
                  <a:lnTo>
                    <a:pt x="1358" y="1727"/>
                  </a:lnTo>
                  <a:lnTo>
                    <a:pt x="1346" y="1736"/>
                  </a:lnTo>
                  <a:lnTo>
                    <a:pt x="1337" y="1740"/>
                  </a:lnTo>
                  <a:lnTo>
                    <a:pt x="1329" y="1740"/>
                  </a:lnTo>
                  <a:lnTo>
                    <a:pt x="1312" y="1744"/>
                  </a:lnTo>
                  <a:lnTo>
                    <a:pt x="1303" y="1749"/>
                  </a:lnTo>
                  <a:lnTo>
                    <a:pt x="1295" y="1753"/>
                  </a:lnTo>
                  <a:lnTo>
                    <a:pt x="1287" y="1753"/>
                  </a:lnTo>
                  <a:lnTo>
                    <a:pt x="1282" y="1753"/>
                  </a:lnTo>
                  <a:lnTo>
                    <a:pt x="1278" y="1753"/>
                  </a:lnTo>
                  <a:lnTo>
                    <a:pt x="1274" y="1753"/>
                  </a:lnTo>
                  <a:lnTo>
                    <a:pt x="1265" y="1753"/>
                  </a:lnTo>
                  <a:lnTo>
                    <a:pt x="1257" y="1753"/>
                  </a:lnTo>
                  <a:lnTo>
                    <a:pt x="1248" y="1753"/>
                  </a:lnTo>
                  <a:lnTo>
                    <a:pt x="1231" y="1753"/>
                  </a:lnTo>
                  <a:lnTo>
                    <a:pt x="1202" y="1753"/>
                  </a:lnTo>
                  <a:lnTo>
                    <a:pt x="1134" y="1749"/>
                  </a:lnTo>
                  <a:lnTo>
                    <a:pt x="1121" y="1744"/>
                  </a:lnTo>
                  <a:lnTo>
                    <a:pt x="1113" y="1744"/>
                  </a:lnTo>
                  <a:lnTo>
                    <a:pt x="1104" y="1744"/>
                  </a:lnTo>
                  <a:lnTo>
                    <a:pt x="1096" y="1740"/>
                  </a:lnTo>
                  <a:lnTo>
                    <a:pt x="1088" y="1740"/>
                  </a:lnTo>
                  <a:lnTo>
                    <a:pt x="1083" y="1736"/>
                  </a:lnTo>
                  <a:lnTo>
                    <a:pt x="1075" y="1736"/>
                  </a:lnTo>
                  <a:lnTo>
                    <a:pt x="1071" y="1732"/>
                  </a:lnTo>
                  <a:lnTo>
                    <a:pt x="1066" y="1727"/>
                  </a:lnTo>
                  <a:lnTo>
                    <a:pt x="1062" y="1727"/>
                  </a:lnTo>
                  <a:lnTo>
                    <a:pt x="1062" y="1723"/>
                  </a:lnTo>
                  <a:lnTo>
                    <a:pt x="1058" y="1719"/>
                  </a:lnTo>
                  <a:lnTo>
                    <a:pt x="1054" y="1715"/>
                  </a:lnTo>
                  <a:lnTo>
                    <a:pt x="1054" y="1706"/>
                  </a:lnTo>
                  <a:lnTo>
                    <a:pt x="1049" y="1706"/>
                  </a:lnTo>
                  <a:lnTo>
                    <a:pt x="1049" y="1702"/>
                  </a:lnTo>
                  <a:lnTo>
                    <a:pt x="1045" y="1702"/>
                  </a:lnTo>
                  <a:lnTo>
                    <a:pt x="1041" y="1702"/>
                  </a:lnTo>
                  <a:lnTo>
                    <a:pt x="1037" y="1702"/>
                  </a:lnTo>
                  <a:lnTo>
                    <a:pt x="1033" y="1702"/>
                  </a:lnTo>
                  <a:lnTo>
                    <a:pt x="1024" y="1706"/>
                  </a:lnTo>
                  <a:lnTo>
                    <a:pt x="1020" y="1706"/>
                  </a:lnTo>
                  <a:lnTo>
                    <a:pt x="1016" y="1706"/>
                  </a:lnTo>
                  <a:lnTo>
                    <a:pt x="1011" y="1706"/>
                  </a:lnTo>
                  <a:lnTo>
                    <a:pt x="1007" y="1702"/>
                  </a:lnTo>
                  <a:lnTo>
                    <a:pt x="1003" y="1702"/>
                  </a:lnTo>
                  <a:lnTo>
                    <a:pt x="994" y="1702"/>
                  </a:lnTo>
                  <a:lnTo>
                    <a:pt x="986" y="1698"/>
                  </a:lnTo>
                  <a:lnTo>
                    <a:pt x="977" y="1698"/>
                  </a:lnTo>
                  <a:lnTo>
                    <a:pt x="973" y="1702"/>
                  </a:lnTo>
                  <a:lnTo>
                    <a:pt x="969" y="1702"/>
                  </a:lnTo>
                  <a:lnTo>
                    <a:pt x="961" y="1702"/>
                  </a:lnTo>
                  <a:lnTo>
                    <a:pt x="952" y="1706"/>
                  </a:lnTo>
                  <a:lnTo>
                    <a:pt x="931" y="1715"/>
                  </a:lnTo>
                  <a:lnTo>
                    <a:pt x="922" y="1715"/>
                  </a:lnTo>
                  <a:lnTo>
                    <a:pt x="918" y="1715"/>
                  </a:lnTo>
                  <a:lnTo>
                    <a:pt x="897" y="1723"/>
                  </a:lnTo>
                  <a:lnTo>
                    <a:pt x="893" y="1723"/>
                  </a:lnTo>
                  <a:lnTo>
                    <a:pt x="884" y="1723"/>
                  </a:lnTo>
                  <a:lnTo>
                    <a:pt x="880" y="1723"/>
                  </a:lnTo>
                  <a:lnTo>
                    <a:pt x="876" y="1723"/>
                  </a:lnTo>
                  <a:lnTo>
                    <a:pt x="867" y="1723"/>
                  </a:lnTo>
                  <a:lnTo>
                    <a:pt x="855" y="1723"/>
                  </a:lnTo>
                  <a:lnTo>
                    <a:pt x="850" y="1727"/>
                  </a:lnTo>
                  <a:lnTo>
                    <a:pt x="838" y="1727"/>
                  </a:lnTo>
                  <a:lnTo>
                    <a:pt x="825" y="1723"/>
                  </a:lnTo>
                  <a:lnTo>
                    <a:pt x="821" y="1723"/>
                  </a:lnTo>
                  <a:lnTo>
                    <a:pt x="817" y="1723"/>
                  </a:lnTo>
                  <a:lnTo>
                    <a:pt x="812" y="1723"/>
                  </a:lnTo>
                  <a:lnTo>
                    <a:pt x="808" y="1723"/>
                  </a:lnTo>
                  <a:lnTo>
                    <a:pt x="800" y="1719"/>
                  </a:lnTo>
                  <a:lnTo>
                    <a:pt x="795" y="1715"/>
                  </a:lnTo>
                  <a:lnTo>
                    <a:pt x="791" y="1711"/>
                  </a:lnTo>
                  <a:lnTo>
                    <a:pt x="787" y="1706"/>
                  </a:lnTo>
                  <a:lnTo>
                    <a:pt x="787" y="1702"/>
                  </a:lnTo>
                  <a:lnTo>
                    <a:pt x="787" y="1694"/>
                  </a:lnTo>
                  <a:lnTo>
                    <a:pt x="783" y="1689"/>
                  </a:lnTo>
                  <a:lnTo>
                    <a:pt x="787" y="1681"/>
                  </a:lnTo>
                  <a:lnTo>
                    <a:pt x="787" y="1677"/>
                  </a:lnTo>
                  <a:lnTo>
                    <a:pt x="787" y="1668"/>
                  </a:lnTo>
                  <a:lnTo>
                    <a:pt x="787" y="1664"/>
                  </a:lnTo>
                  <a:lnTo>
                    <a:pt x="787" y="1660"/>
                  </a:lnTo>
                  <a:lnTo>
                    <a:pt x="795" y="1630"/>
                  </a:lnTo>
                  <a:lnTo>
                    <a:pt x="795" y="1626"/>
                  </a:lnTo>
                  <a:lnTo>
                    <a:pt x="800" y="1617"/>
                  </a:lnTo>
                  <a:lnTo>
                    <a:pt x="800" y="1609"/>
                  </a:lnTo>
                  <a:lnTo>
                    <a:pt x="808" y="1596"/>
                  </a:lnTo>
                  <a:lnTo>
                    <a:pt x="808" y="1592"/>
                  </a:lnTo>
                  <a:lnTo>
                    <a:pt x="812" y="1584"/>
                  </a:lnTo>
                  <a:lnTo>
                    <a:pt x="817" y="1579"/>
                  </a:lnTo>
                  <a:lnTo>
                    <a:pt x="817" y="1575"/>
                  </a:lnTo>
                  <a:lnTo>
                    <a:pt x="817" y="1571"/>
                  </a:lnTo>
                  <a:lnTo>
                    <a:pt x="812" y="1571"/>
                  </a:lnTo>
                  <a:lnTo>
                    <a:pt x="812" y="1567"/>
                  </a:lnTo>
                  <a:lnTo>
                    <a:pt x="812" y="1562"/>
                  </a:lnTo>
                  <a:lnTo>
                    <a:pt x="817" y="1562"/>
                  </a:lnTo>
                  <a:lnTo>
                    <a:pt x="834" y="1554"/>
                  </a:lnTo>
                  <a:lnTo>
                    <a:pt x="838" y="1554"/>
                  </a:lnTo>
                  <a:lnTo>
                    <a:pt x="842" y="1550"/>
                  </a:lnTo>
                  <a:lnTo>
                    <a:pt x="846" y="1545"/>
                  </a:lnTo>
                  <a:lnTo>
                    <a:pt x="850" y="1545"/>
                  </a:lnTo>
                  <a:lnTo>
                    <a:pt x="855" y="1541"/>
                  </a:lnTo>
                  <a:lnTo>
                    <a:pt x="855" y="1537"/>
                  </a:lnTo>
                  <a:lnTo>
                    <a:pt x="859" y="1533"/>
                  </a:lnTo>
                  <a:lnTo>
                    <a:pt x="863" y="1528"/>
                  </a:lnTo>
                  <a:lnTo>
                    <a:pt x="867" y="1524"/>
                  </a:lnTo>
                  <a:lnTo>
                    <a:pt x="872" y="1524"/>
                  </a:lnTo>
                  <a:lnTo>
                    <a:pt x="880" y="1520"/>
                  </a:lnTo>
                  <a:lnTo>
                    <a:pt x="884" y="1516"/>
                  </a:lnTo>
                  <a:lnTo>
                    <a:pt x="889" y="1516"/>
                  </a:lnTo>
                  <a:lnTo>
                    <a:pt x="893" y="1516"/>
                  </a:lnTo>
                  <a:lnTo>
                    <a:pt x="897" y="1516"/>
                  </a:lnTo>
                  <a:lnTo>
                    <a:pt x="901" y="1516"/>
                  </a:lnTo>
                  <a:lnTo>
                    <a:pt x="906" y="1516"/>
                  </a:lnTo>
                  <a:lnTo>
                    <a:pt x="910" y="1516"/>
                  </a:lnTo>
                  <a:lnTo>
                    <a:pt x="918" y="1512"/>
                  </a:lnTo>
                  <a:lnTo>
                    <a:pt x="927" y="1512"/>
                  </a:lnTo>
                  <a:lnTo>
                    <a:pt x="931" y="1507"/>
                  </a:lnTo>
                  <a:lnTo>
                    <a:pt x="935" y="1507"/>
                  </a:lnTo>
                  <a:lnTo>
                    <a:pt x="939" y="1503"/>
                  </a:lnTo>
                  <a:lnTo>
                    <a:pt x="939" y="1499"/>
                  </a:lnTo>
                  <a:lnTo>
                    <a:pt x="944" y="1490"/>
                  </a:lnTo>
                  <a:lnTo>
                    <a:pt x="944" y="1486"/>
                  </a:lnTo>
                  <a:lnTo>
                    <a:pt x="944" y="1482"/>
                  </a:lnTo>
                  <a:lnTo>
                    <a:pt x="944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7"/>
                  </a:lnTo>
                  <a:lnTo>
                    <a:pt x="939" y="1444"/>
                  </a:lnTo>
                  <a:lnTo>
                    <a:pt x="935" y="1431"/>
                  </a:lnTo>
                  <a:lnTo>
                    <a:pt x="935" y="1423"/>
                  </a:lnTo>
                  <a:lnTo>
                    <a:pt x="931" y="1418"/>
                  </a:lnTo>
                  <a:lnTo>
                    <a:pt x="931" y="1406"/>
                  </a:lnTo>
                  <a:lnTo>
                    <a:pt x="927" y="1401"/>
                  </a:lnTo>
                  <a:lnTo>
                    <a:pt x="922" y="1397"/>
                  </a:lnTo>
                  <a:lnTo>
                    <a:pt x="922" y="1389"/>
                  </a:lnTo>
                  <a:lnTo>
                    <a:pt x="918" y="1389"/>
                  </a:lnTo>
                  <a:lnTo>
                    <a:pt x="918" y="1385"/>
                  </a:lnTo>
                  <a:lnTo>
                    <a:pt x="914" y="1380"/>
                  </a:lnTo>
                  <a:lnTo>
                    <a:pt x="910" y="1376"/>
                  </a:lnTo>
                  <a:lnTo>
                    <a:pt x="901" y="1376"/>
                  </a:lnTo>
                  <a:lnTo>
                    <a:pt x="897" y="1376"/>
                  </a:lnTo>
                  <a:lnTo>
                    <a:pt x="884" y="1372"/>
                  </a:lnTo>
                  <a:lnTo>
                    <a:pt x="876" y="1372"/>
                  </a:lnTo>
                  <a:lnTo>
                    <a:pt x="872" y="1372"/>
                  </a:lnTo>
                  <a:lnTo>
                    <a:pt x="863" y="1372"/>
                  </a:lnTo>
                  <a:lnTo>
                    <a:pt x="855" y="1376"/>
                  </a:lnTo>
                  <a:lnTo>
                    <a:pt x="850" y="1376"/>
                  </a:lnTo>
                  <a:lnTo>
                    <a:pt x="846" y="1376"/>
                  </a:lnTo>
                  <a:lnTo>
                    <a:pt x="842" y="1380"/>
                  </a:lnTo>
                  <a:lnTo>
                    <a:pt x="829" y="1385"/>
                  </a:lnTo>
                  <a:lnTo>
                    <a:pt x="821" y="1389"/>
                  </a:lnTo>
                  <a:lnTo>
                    <a:pt x="812" y="1389"/>
                  </a:lnTo>
                  <a:lnTo>
                    <a:pt x="804" y="1393"/>
                  </a:lnTo>
                  <a:lnTo>
                    <a:pt x="800" y="1393"/>
                  </a:lnTo>
                  <a:lnTo>
                    <a:pt x="779" y="1397"/>
                  </a:lnTo>
                  <a:lnTo>
                    <a:pt x="766" y="1401"/>
                  </a:lnTo>
                  <a:lnTo>
                    <a:pt x="753" y="1401"/>
                  </a:lnTo>
                  <a:lnTo>
                    <a:pt x="728" y="1406"/>
                  </a:lnTo>
                  <a:lnTo>
                    <a:pt x="711" y="1410"/>
                  </a:lnTo>
                  <a:lnTo>
                    <a:pt x="702" y="1410"/>
                  </a:lnTo>
                  <a:lnTo>
                    <a:pt x="694" y="1410"/>
                  </a:lnTo>
                  <a:lnTo>
                    <a:pt x="685" y="1410"/>
                  </a:lnTo>
                  <a:lnTo>
                    <a:pt x="677" y="1410"/>
                  </a:lnTo>
                  <a:lnTo>
                    <a:pt x="673" y="1410"/>
                  </a:lnTo>
                  <a:lnTo>
                    <a:pt x="664" y="1410"/>
                  </a:lnTo>
                  <a:lnTo>
                    <a:pt x="626" y="1406"/>
                  </a:lnTo>
                  <a:lnTo>
                    <a:pt x="622" y="1401"/>
                  </a:lnTo>
                  <a:lnTo>
                    <a:pt x="613" y="1401"/>
                  </a:lnTo>
                  <a:lnTo>
                    <a:pt x="609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6" y="1406"/>
                  </a:lnTo>
                  <a:lnTo>
                    <a:pt x="592" y="1406"/>
                  </a:lnTo>
                  <a:lnTo>
                    <a:pt x="584" y="1410"/>
                  </a:lnTo>
                  <a:lnTo>
                    <a:pt x="580" y="1410"/>
                  </a:lnTo>
                  <a:lnTo>
                    <a:pt x="575" y="1414"/>
                  </a:lnTo>
                  <a:lnTo>
                    <a:pt x="571" y="1418"/>
                  </a:lnTo>
                  <a:lnTo>
                    <a:pt x="567" y="1427"/>
                  </a:lnTo>
                  <a:lnTo>
                    <a:pt x="567" y="1431"/>
                  </a:lnTo>
                  <a:lnTo>
                    <a:pt x="563" y="1444"/>
                  </a:lnTo>
                  <a:lnTo>
                    <a:pt x="563" y="1448"/>
                  </a:lnTo>
                  <a:lnTo>
                    <a:pt x="563" y="1452"/>
                  </a:lnTo>
                  <a:lnTo>
                    <a:pt x="558" y="1457"/>
                  </a:lnTo>
                  <a:lnTo>
                    <a:pt x="554" y="1469"/>
                  </a:lnTo>
                  <a:lnTo>
                    <a:pt x="550" y="1469"/>
                  </a:lnTo>
                  <a:lnTo>
                    <a:pt x="550" y="1473"/>
                  </a:lnTo>
                  <a:lnTo>
                    <a:pt x="546" y="1473"/>
                  </a:lnTo>
                  <a:lnTo>
                    <a:pt x="541" y="1478"/>
                  </a:lnTo>
                  <a:lnTo>
                    <a:pt x="537" y="1482"/>
                  </a:lnTo>
                  <a:lnTo>
                    <a:pt x="529" y="1482"/>
                  </a:lnTo>
                  <a:lnTo>
                    <a:pt x="520" y="1486"/>
                  </a:lnTo>
                  <a:lnTo>
                    <a:pt x="503" y="1495"/>
                  </a:lnTo>
                  <a:lnTo>
                    <a:pt x="499" y="1495"/>
                  </a:lnTo>
                  <a:lnTo>
                    <a:pt x="486" y="1499"/>
                  </a:lnTo>
                  <a:lnTo>
                    <a:pt x="474" y="1503"/>
                  </a:lnTo>
                  <a:lnTo>
                    <a:pt x="461" y="1503"/>
                  </a:lnTo>
                  <a:lnTo>
                    <a:pt x="444" y="1507"/>
                  </a:lnTo>
                  <a:lnTo>
                    <a:pt x="431" y="1507"/>
                  </a:lnTo>
                  <a:lnTo>
                    <a:pt x="423" y="1507"/>
                  </a:lnTo>
                  <a:lnTo>
                    <a:pt x="419" y="1507"/>
                  </a:lnTo>
                  <a:lnTo>
                    <a:pt x="414" y="1507"/>
                  </a:lnTo>
                  <a:lnTo>
                    <a:pt x="410" y="1507"/>
                  </a:lnTo>
                  <a:lnTo>
                    <a:pt x="406" y="1507"/>
                  </a:lnTo>
                  <a:lnTo>
                    <a:pt x="402" y="1503"/>
                  </a:lnTo>
                  <a:lnTo>
                    <a:pt x="398" y="1499"/>
                  </a:lnTo>
                  <a:lnTo>
                    <a:pt x="393" y="1495"/>
                  </a:lnTo>
                  <a:lnTo>
                    <a:pt x="393" y="1490"/>
                  </a:lnTo>
                  <a:lnTo>
                    <a:pt x="389" y="1482"/>
                  </a:lnTo>
                  <a:lnTo>
                    <a:pt x="376" y="1457"/>
                  </a:lnTo>
                  <a:lnTo>
                    <a:pt x="372" y="1444"/>
                  </a:lnTo>
                  <a:lnTo>
                    <a:pt x="368" y="1440"/>
                  </a:lnTo>
                  <a:lnTo>
                    <a:pt x="364" y="1431"/>
                  </a:lnTo>
                  <a:lnTo>
                    <a:pt x="359" y="1423"/>
                  </a:lnTo>
                  <a:lnTo>
                    <a:pt x="355" y="1423"/>
                  </a:lnTo>
                  <a:lnTo>
                    <a:pt x="355" y="1418"/>
                  </a:lnTo>
                  <a:lnTo>
                    <a:pt x="355" y="1410"/>
                  </a:lnTo>
                  <a:lnTo>
                    <a:pt x="359" y="1397"/>
                  </a:lnTo>
                  <a:lnTo>
                    <a:pt x="368" y="1372"/>
                  </a:lnTo>
                  <a:lnTo>
                    <a:pt x="376" y="1355"/>
                  </a:lnTo>
                  <a:lnTo>
                    <a:pt x="376" y="1346"/>
                  </a:lnTo>
                  <a:lnTo>
                    <a:pt x="376" y="1338"/>
                  </a:lnTo>
                  <a:lnTo>
                    <a:pt x="381" y="1334"/>
                  </a:lnTo>
                  <a:lnTo>
                    <a:pt x="385" y="1313"/>
                  </a:lnTo>
                  <a:lnTo>
                    <a:pt x="385" y="1304"/>
                  </a:lnTo>
                  <a:lnTo>
                    <a:pt x="402" y="1236"/>
                  </a:lnTo>
                  <a:lnTo>
                    <a:pt x="402" y="1224"/>
                  </a:lnTo>
                  <a:lnTo>
                    <a:pt x="406" y="1215"/>
                  </a:lnTo>
                  <a:lnTo>
                    <a:pt x="406" y="1207"/>
                  </a:lnTo>
                  <a:lnTo>
                    <a:pt x="406" y="1202"/>
                  </a:lnTo>
                  <a:lnTo>
                    <a:pt x="406" y="1194"/>
                  </a:lnTo>
                  <a:lnTo>
                    <a:pt x="402" y="1190"/>
                  </a:lnTo>
                  <a:lnTo>
                    <a:pt x="402" y="1181"/>
                  </a:lnTo>
                  <a:lnTo>
                    <a:pt x="402" y="1177"/>
                  </a:lnTo>
                  <a:lnTo>
                    <a:pt x="398" y="1169"/>
                  </a:lnTo>
                  <a:lnTo>
                    <a:pt x="398" y="1160"/>
                  </a:lnTo>
                  <a:lnTo>
                    <a:pt x="393" y="1147"/>
                  </a:lnTo>
                  <a:lnTo>
                    <a:pt x="389" y="1143"/>
                  </a:lnTo>
                  <a:lnTo>
                    <a:pt x="381" y="1126"/>
                  </a:lnTo>
                  <a:lnTo>
                    <a:pt x="376" y="1118"/>
                  </a:lnTo>
                  <a:lnTo>
                    <a:pt x="372" y="1109"/>
                  </a:lnTo>
                  <a:lnTo>
                    <a:pt x="364" y="1092"/>
                  </a:lnTo>
                  <a:lnTo>
                    <a:pt x="359" y="1088"/>
                  </a:lnTo>
                  <a:lnTo>
                    <a:pt x="359" y="1080"/>
                  </a:lnTo>
                  <a:lnTo>
                    <a:pt x="355" y="1075"/>
                  </a:lnTo>
                  <a:lnTo>
                    <a:pt x="351" y="1054"/>
                  </a:lnTo>
                  <a:lnTo>
                    <a:pt x="351" y="1050"/>
                  </a:lnTo>
                  <a:lnTo>
                    <a:pt x="347" y="1046"/>
                  </a:lnTo>
                  <a:lnTo>
                    <a:pt x="347" y="1037"/>
                  </a:lnTo>
                  <a:lnTo>
                    <a:pt x="347" y="1029"/>
                  </a:lnTo>
                  <a:lnTo>
                    <a:pt x="347" y="1025"/>
                  </a:lnTo>
                  <a:lnTo>
                    <a:pt x="347" y="1020"/>
                  </a:lnTo>
                  <a:lnTo>
                    <a:pt x="347" y="1016"/>
                  </a:lnTo>
                  <a:lnTo>
                    <a:pt x="351" y="1012"/>
                  </a:lnTo>
                  <a:lnTo>
                    <a:pt x="355" y="1008"/>
                  </a:lnTo>
                  <a:lnTo>
                    <a:pt x="355" y="1004"/>
                  </a:lnTo>
                  <a:lnTo>
                    <a:pt x="364" y="999"/>
                  </a:lnTo>
                  <a:lnTo>
                    <a:pt x="368" y="995"/>
                  </a:lnTo>
                  <a:lnTo>
                    <a:pt x="372" y="991"/>
                  </a:lnTo>
                  <a:lnTo>
                    <a:pt x="381" y="987"/>
                  </a:lnTo>
                  <a:lnTo>
                    <a:pt x="385" y="987"/>
                  </a:lnTo>
                  <a:lnTo>
                    <a:pt x="385" y="982"/>
                  </a:lnTo>
                  <a:lnTo>
                    <a:pt x="385" y="978"/>
                  </a:lnTo>
                  <a:lnTo>
                    <a:pt x="385" y="974"/>
                  </a:lnTo>
                  <a:lnTo>
                    <a:pt x="385" y="970"/>
                  </a:lnTo>
                  <a:lnTo>
                    <a:pt x="385" y="965"/>
                  </a:lnTo>
                  <a:lnTo>
                    <a:pt x="389" y="961"/>
                  </a:lnTo>
                  <a:lnTo>
                    <a:pt x="393" y="957"/>
                  </a:lnTo>
                  <a:lnTo>
                    <a:pt x="398" y="953"/>
                  </a:lnTo>
                  <a:lnTo>
                    <a:pt x="406" y="944"/>
                  </a:lnTo>
                  <a:lnTo>
                    <a:pt x="414" y="936"/>
                  </a:lnTo>
                  <a:lnTo>
                    <a:pt x="419" y="936"/>
                  </a:lnTo>
                  <a:lnTo>
                    <a:pt x="423" y="932"/>
                  </a:lnTo>
                  <a:lnTo>
                    <a:pt x="436" y="923"/>
                  </a:lnTo>
                  <a:lnTo>
                    <a:pt x="440" y="923"/>
                  </a:lnTo>
                  <a:lnTo>
                    <a:pt x="444" y="919"/>
                  </a:lnTo>
                  <a:lnTo>
                    <a:pt x="448" y="915"/>
                  </a:lnTo>
                  <a:lnTo>
                    <a:pt x="453" y="910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7" y="893"/>
                  </a:lnTo>
                  <a:lnTo>
                    <a:pt x="457" y="889"/>
                  </a:lnTo>
                  <a:lnTo>
                    <a:pt x="457" y="881"/>
                  </a:lnTo>
                  <a:lnTo>
                    <a:pt x="457" y="876"/>
                  </a:lnTo>
                  <a:lnTo>
                    <a:pt x="457" y="868"/>
                  </a:lnTo>
                  <a:lnTo>
                    <a:pt x="453" y="860"/>
                  </a:lnTo>
                  <a:lnTo>
                    <a:pt x="453" y="847"/>
                  </a:lnTo>
                  <a:lnTo>
                    <a:pt x="448" y="843"/>
                  </a:lnTo>
                  <a:lnTo>
                    <a:pt x="448" y="834"/>
                  </a:lnTo>
                  <a:lnTo>
                    <a:pt x="444" y="830"/>
                  </a:lnTo>
                  <a:lnTo>
                    <a:pt x="444" y="826"/>
                  </a:lnTo>
                  <a:lnTo>
                    <a:pt x="440" y="821"/>
                  </a:lnTo>
                  <a:lnTo>
                    <a:pt x="440" y="817"/>
                  </a:lnTo>
                  <a:lnTo>
                    <a:pt x="436" y="813"/>
                  </a:lnTo>
                  <a:lnTo>
                    <a:pt x="431" y="809"/>
                  </a:lnTo>
                  <a:lnTo>
                    <a:pt x="427" y="805"/>
                  </a:lnTo>
                  <a:lnTo>
                    <a:pt x="419" y="800"/>
                  </a:lnTo>
                  <a:lnTo>
                    <a:pt x="414" y="796"/>
                  </a:lnTo>
                  <a:lnTo>
                    <a:pt x="406" y="792"/>
                  </a:lnTo>
                  <a:lnTo>
                    <a:pt x="402" y="792"/>
                  </a:lnTo>
                  <a:lnTo>
                    <a:pt x="402" y="788"/>
                  </a:lnTo>
                  <a:lnTo>
                    <a:pt x="398" y="788"/>
                  </a:lnTo>
                  <a:lnTo>
                    <a:pt x="393" y="788"/>
                  </a:lnTo>
                  <a:lnTo>
                    <a:pt x="385" y="783"/>
                  </a:lnTo>
                  <a:lnTo>
                    <a:pt x="372" y="783"/>
                  </a:lnTo>
                  <a:lnTo>
                    <a:pt x="364" y="779"/>
                  </a:lnTo>
                  <a:lnTo>
                    <a:pt x="355" y="779"/>
                  </a:lnTo>
                  <a:lnTo>
                    <a:pt x="342" y="779"/>
                  </a:lnTo>
                  <a:lnTo>
                    <a:pt x="279" y="775"/>
                  </a:lnTo>
                  <a:lnTo>
                    <a:pt x="271" y="775"/>
                  </a:lnTo>
                  <a:lnTo>
                    <a:pt x="262" y="775"/>
                  </a:lnTo>
                  <a:lnTo>
                    <a:pt x="254" y="775"/>
                  </a:lnTo>
                  <a:lnTo>
                    <a:pt x="245" y="771"/>
                  </a:lnTo>
                  <a:lnTo>
                    <a:pt x="224" y="766"/>
                  </a:lnTo>
                  <a:lnTo>
                    <a:pt x="211" y="766"/>
                  </a:lnTo>
                  <a:lnTo>
                    <a:pt x="207" y="762"/>
                  </a:lnTo>
                  <a:lnTo>
                    <a:pt x="190" y="758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77" y="754"/>
                  </a:lnTo>
                  <a:lnTo>
                    <a:pt x="173" y="754"/>
                  </a:lnTo>
                  <a:lnTo>
                    <a:pt x="169" y="749"/>
                  </a:lnTo>
                  <a:lnTo>
                    <a:pt x="165" y="745"/>
                  </a:lnTo>
                  <a:lnTo>
                    <a:pt x="160" y="741"/>
                  </a:lnTo>
                  <a:lnTo>
                    <a:pt x="156" y="733"/>
                  </a:lnTo>
                  <a:lnTo>
                    <a:pt x="148" y="724"/>
                  </a:lnTo>
                  <a:lnTo>
                    <a:pt x="135" y="707"/>
                  </a:lnTo>
                  <a:lnTo>
                    <a:pt x="131" y="699"/>
                  </a:lnTo>
                  <a:lnTo>
                    <a:pt x="127" y="694"/>
                  </a:lnTo>
                  <a:lnTo>
                    <a:pt x="127" y="690"/>
                  </a:lnTo>
                  <a:lnTo>
                    <a:pt x="122" y="686"/>
                  </a:lnTo>
                  <a:lnTo>
                    <a:pt x="122" y="678"/>
                  </a:lnTo>
                  <a:lnTo>
                    <a:pt x="122" y="673"/>
                  </a:lnTo>
                  <a:lnTo>
                    <a:pt x="118" y="669"/>
                  </a:lnTo>
                  <a:lnTo>
                    <a:pt x="118" y="661"/>
                  </a:lnTo>
                  <a:lnTo>
                    <a:pt x="118" y="652"/>
                  </a:lnTo>
                  <a:lnTo>
                    <a:pt x="114" y="631"/>
                  </a:lnTo>
                  <a:lnTo>
                    <a:pt x="114" y="597"/>
                  </a:lnTo>
                  <a:lnTo>
                    <a:pt x="110" y="563"/>
                  </a:lnTo>
                  <a:lnTo>
                    <a:pt x="110" y="550"/>
                  </a:lnTo>
                  <a:lnTo>
                    <a:pt x="110" y="546"/>
                  </a:lnTo>
                  <a:lnTo>
                    <a:pt x="110" y="542"/>
                  </a:lnTo>
                  <a:lnTo>
                    <a:pt x="110" y="534"/>
                  </a:lnTo>
                  <a:lnTo>
                    <a:pt x="110" y="529"/>
                  </a:lnTo>
                  <a:lnTo>
                    <a:pt x="114" y="512"/>
                  </a:lnTo>
                  <a:lnTo>
                    <a:pt x="118" y="491"/>
                  </a:lnTo>
                  <a:lnTo>
                    <a:pt x="122" y="479"/>
                  </a:lnTo>
                  <a:lnTo>
                    <a:pt x="127" y="462"/>
                  </a:lnTo>
                  <a:lnTo>
                    <a:pt x="127" y="449"/>
                  </a:lnTo>
                  <a:lnTo>
                    <a:pt x="127" y="440"/>
                  </a:lnTo>
                  <a:lnTo>
                    <a:pt x="127" y="436"/>
                  </a:lnTo>
                  <a:lnTo>
                    <a:pt x="127" y="432"/>
                  </a:lnTo>
                  <a:lnTo>
                    <a:pt x="127" y="428"/>
                  </a:lnTo>
                  <a:lnTo>
                    <a:pt x="122" y="419"/>
                  </a:lnTo>
                  <a:lnTo>
                    <a:pt x="118" y="419"/>
                  </a:lnTo>
                  <a:lnTo>
                    <a:pt x="118" y="415"/>
                  </a:lnTo>
                  <a:lnTo>
                    <a:pt x="114" y="415"/>
                  </a:lnTo>
                  <a:lnTo>
                    <a:pt x="110" y="411"/>
                  </a:lnTo>
                  <a:lnTo>
                    <a:pt x="105" y="411"/>
                  </a:lnTo>
                  <a:lnTo>
                    <a:pt x="101" y="411"/>
                  </a:lnTo>
                  <a:lnTo>
                    <a:pt x="97" y="411"/>
                  </a:lnTo>
                  <a:lnTo>
                    <a:pt x="88" y="411"/>
                  </a:lnTo>
                  <a:lnTo>
                    <a:pt x="80" y="407"/>
                  </a:lnTo>
                  <a:lnTo>
                    <a:pt x="55" y="407"/>
                  </a:lnTo>
                  <a:lnTo>
                    <a:pt x="50" y="407"/>
                  </a:lnTo>
                  <a:lnTo>
                    <a:pt x="46" y="407"/>
                  </a:lnTo>
                  <a:lnTo>
                    <a:pt x="38" y="407"/>
                  </a:lnTo>
                  <a:lnTo>
                    <a:pt x="29" y="402"/>
                  </a:lnTo>
                  <a:lnTo>
                    <a:pt x="29" y="398"/>
                  </a:lnTo>
                  <a:lnTo>
                    <a:pt x="25" y="394"/>
                  </a:lnTo>
                  <a:lnTo>
                    <a:pt x="21" y="390"/>
                  </a:lnTo>
                  <a:lnTo>
                    <a:pt x="16" y="390"/>
                  </a:lnTo>
                  <a:lnTo>
                    <a:pt x="12" y="381"/>
                  </a:lnTo>
                  <a:lnTo>
                    <a:pt x="12" y="377"/>
                  </a:lnTo>
                  <a:lnTo>
                    <a:pt x="8" y="373"/>
                  </a:lnTo>
                  <a:lnTo>
                    <a:pt x="8" y="368"/>
                  </a:lnTo>
                  <a:lnTo>
                    <a:pt x="4" y="360"/>
                  </a:lnTo>
                  <a:lnTo>
                    <a:pt x="4" y="356"/>
                  </a:lnTo>
                  <a:lnTo>
                    <a:pt x="0" y="347"/>
                  </a:lnTo>
                  <a:lnTo>
                    <a:pt x="0" y="343"/>
                  </a:lnTo>
                  <a:close/>
                  <a:moveTo>
                    <a:pt x="736" y="893"/>
                  </a:moveTo>
                  <a:lnTo>
                    <a:pt x="740" y="893"/>
                  </a:lnTo>
                  <a:lnTo>
                    <a:pt x="745" y="898"/>
                  </a:lnTo>
                  <a:lnTo>
                    <a:pt x="749" y="910"/>
                  </a:lnTo>
                  <a:lnTo>
                    <a:pt x="770" y="927"/>
                  </a:lnTo>
                  <a:lnTo>
                    <a:pt x="774" y="936"/>
                  </a:lnTo>
                  <a:lnTo>
                    <a:pt x="783" y="944"/>
                  </a:lnTo>
                  <a:lnTo>
                    <a:pt x="787" y="948"/>
                  </a:lnTo>
                  <a:lnTo>
                    <a:pt x="787" y="953"/>
                  </a:lnTo>
                  <a:lnTo>
                    <a:pt x="791" y="953"/>
                  </a:lnTo>
                  <a:lnTo>
                    <a:pt x="800" y="961"/>
                  </a:lnTo>
                  <a:lnTo>
                    <a:pt x="808" y="965"/>
                  </a:lnTo>
                  <a:lnTo>
                    <a:pt x="812" y="970"/>
                  </a:lnTo>
                  <a:lnTo>
                    <a:pt x="817" y="974"/>
                  </a:lnTo>
                  <a:lnTo>
                    <a:pt x="817" y="978"/>
                  </a:lnTo>
                  <a:lnTo>
                    <a:pt x="817" y="982"/>
                  </a:lnTo>
                  <a:lnTo>
                    <a:pt x="817" y="991"/>
                  </a:lnTo>
                  <a:lnTo>
                    <a:pt x="821" y="999"/>
                  </a:lnTo>
                  <a:lnTo>
                    <a:pt x="821" y="1004"/>
                  </a:lnTo>
                  <a:lnTo>
                    <a:pt x="821" y="1008"/>
                  </a:lnTo>
                  <a:lnTo>
                    <a:pt x="825" y="1012"/>
                  </a:lnTo>
                  <a:lnTo>
                    <a:pt x="829" y="1020"/>
                  </a:lnTo>
                  <a:lnTo>
                    <a:pt x="834" y="1025"/>
                  </a:lnTo>
                  <a:lnTo>
                    <a:pt x="834" y="1029"/>
                  </a:lnTo>
                  <a:lnTo>
                    <a:pt x="838" y="1033"/>
                  </a:lnTo>
                  <a:lnTo>
                    <a:pt x="842" y="1037"/>
                  </a:lnTo>
                  <a:lnTo>
                    <a:pt x="846" y="1042"/>
                  </a:lnTo>
                  <a:lnTo>
                    <a:pt x="850" y="1042"/>
                  </a:lnTo>
                  <a:lnTo>
                    <a:pt x="855" y="1042"/>
                  </a:lnTo>
                  <a:lnTo>
                    <a:pt x="859" y="1042"/>
                  </a:lnTo>
                  <a:lnTo>
                    <a:pt x="863" y="1042"/>
                  </a:lnTo>
                  <a:lnTo>
                    <a:pt x="867" y="1037"/>
                  </a:lnTo>
                  <a:lnTo>
                    <a:pt x="872" y="1037"/>
                  </a:lnTo>
                  <a:lnTo>
                    <a:pt x="876" y="1033"/>
                  </a:lnTo>
                  <a:lnTo>
                    <a:pt x="880" y="1033"/>
                  </a:lnTo>
                  <a:lnTo>
                    <a:pt x="884" y="1029"/>
                  </a:lnTo>
                  <a:lnTo>
                    <a:pt x="889" y="1029"/>
                  </a:lnTo>
                  <a:lnTo>
                    <a:pt x="893" y="1029"/>
                  </a:lnTo>
                  <a:lnTo>
                    <a:pt x="897" y="1033"/>
                  </a:lnTo>
                  <a:lnTo>
                    <a:pt x="901" y="1033"/>
                  </a:lnTo>
                  <a:lnTo>
                    <a:pt x="910" y="1037"/>
                  </a:lnTo>
                  <a:lnTo>
                    <a:pt x="914" y="1037"/>
                  </a:lnTo>
                  <a:lnTo>
                    <a:pt x="914" y="1042"/>
                  </a:lnTo>
                  <a:lnTo>
                    <a:pt x="918" y="1042"/>
                  </a:lnTo>
                  <a:lnTo>
                    <a:pt x="922" y="1037"/>
                  </a:lnTo>
                  <a:lnTo>
                    <a:pt x="927" y="1037"/>
                  </a:lnTo>
                  <a:lnTo>
                    <a:pt x="927" y="1033"/>
                  </a:lnTo>
                  <a:lnTo>
                    <a:pt x="927" y="1029"/>
                  </a:lnTo>
                  <a:lnTo>
                    <a:pt x="931" y="1025"/>
                  </a:lnTo>
                  <a:lnTo>
                    <a:pt x="939" y="1012"/>
                  </a:lnTo>
                  <a:lnTo>
                    <a:pt x="939" y="1008"/>
                  </a:lnTo>
                  <a:lnTo>
                    <a:pt x="944" y="1004"/>
                  </a:lnTo>
                  <a:lnTo>
                    <a:pt x="948" y="999"/>
                  </a:lnTo>
                  <a:lnTo>
                    <a:pt x="952" y="999"/>
                  </a:lnTo>
                  <a:lnTo>
                    <a:pt x="956" y="995"/>
                  </a:lnTo>
                  <a:lnTo>
                    <a:pt x="961" y="991"/>
                  </a:lnTo>
                  <a:lnTo>
                    <a:pt x="965" y="991"/>
                  </a:lnTo>
                  <a:lnTo>
                    <a:pt x="977" y="987"/>
                  </a:lnTo>
                  <a:lnTo>
                    <a:pt x="1003" y="978"/>
                  </a:lnTo>
                  <a:lnTo>
                    <a:pt x="1011" y="974"/>
                  </a:lnTo>
                  <a:lnTo>
                    <a:pt x="1016" y="974"/>
                  </a:lnTo>
                  <a:lnTo>
                    <a:pt x="1024" y="970"/>
                  </a:lnTo>
                  <a:lnTo>
                    <a:pt x="1028" y="965"/>
                  </a:lnTo>
                  <a:lnTo>
                    <a:pt x="1033" y="961"/>
                  </a:lnTo>
                  <a:lnTo>
                    <a:pt x="1041" y="953"/>
                  </a:lnTo>
                  <a:lnTo>
                    <a:pt x="1045" y="948"/>
                  </a:lnTo>
                  <a:lnTo>
                    <a:pt x="1049" y="944"/>
                  </a:lnTo>
                  <a:lnTo>
                    <a:pt x="1054" y="944"/>
                  </a:lnTo>
                  <a:lnTo>
                    <a:pt x="1054" y="940"/>
                  </a:lnTo>
                  <a:lnTo>
                    <a:pt x="1054" y="936"/>
                  </a:lnTo>
                  <a:lnTo>
                    <a:pt x="1058" y="936"/>
                  </a:lnTo>
                  <a:lnTo>
                    <a:pt x="1058" y="932"/>
                  </a:lnTo>
                  <a:lnTo>
                    <a:pt x="1054" y="923"/>
                  </a:lnTo>
                  <a:lnTo>
                    <a:pt x="1054" y="919"/>
                  </a:lnTo>
                  <a:lnTo>
                    <a:pt x="1054" y="915"/>
                  </a:lnTo>
                  <a:lnTo>
                    <a:pt x="1058" y="906"/>
                  </a:lnTo>
                  <a:lnTo>
                    <a:pt x="1058" y="902"/>
                  </a:lnTo>
                  <a:lnTo>
                    <a:pt x="1062" y="898"/>
                  </a:lnTo>
                  <a:lnTo>
                    <a:pt x="1066" y="893"/>
                  </a:lnTo>
                  <a:lnTo>
                    <a:pt x="1071" y="889"/>
                  </a:lnTo>
                  <a:lnTo>
                    <a:pt x="1075" y="885"/>
                  </a:lnTo>
                  <a:lnTo>
                    <a:pt x="1079" y="885"/>
                  </a:lnTo>
                  <a:lnTo>
                    <a:pt x="1083" y="881"/>
                  </a:lnTo>
                  <a:lnTo>
                    <a:pt x="1104" y="876"/>
                  </a:lnTo>
                  <a:lnTo>
                    <a:pt x="1113" y="872"/>
                  </a:lnTo>
                  <a:lnTo>
                    <a:pt x="1113" y="868"/>
                  </a:lnTo>
                  <a:lnTo>
                    <a:pt x="1117" y="868"/>
                  </a:lnTo>
                  <a:lnTo>
                    <a:pt x="1117" y="864"/>
                  </a:lnTo>
                  <a:lnTo>
                    <a:pt x="1113" y="860"/>
                  </a:lnTo>
                  <a:lnTo>
                    <a:pt x="1109" y="860"/>
                  </a:lnTo>
                  <a:lnTo>
                    <a:pt x="1109" y="855"/>
                  </a:lnTo>
                  <a:lnTo>
                    <a:pt x="1104" y="855"/>
                  </a:lnTo>
                  <a:lnTo>
                    <a:pt x="1096" y="855"/>
                  </a:lnTo>
                  <a:lnTo>
                    <a:pt x="1083" y="851"/>
                  </a:lnTo>
                  <a:lnTo>
                    <a:pt x="1079" y="851"/>
                  </a:lnTo>
                  <a:lnTo>
                    <a:pt x="1075" y="847"/>
                  </a:lnTo>
                  <a:lnTo>
                    <a:pt x="1066" y="847"/>
                  </a:lnTo>
                  <a:lnTo>
                    <a:pt x="1062" y="843"/>
                  </a:lnTo>
                  <a:lnTo>
                    <a:pt x="1058" y="843"/>
                  </a:lnTo>
                  <a:lnTo>
                    <a:pt x="1054" y="838"/>
                  </a:lnTo>
                  <a:lnTo>
                    <a:pt x="1049" y="838"/>
                  </a:lnTo>
                  <a:lnTo>
                    <a:pt x="1041" y="834"/>
                  </a:lnTo>
                  <a:lnTo>
                    <a:pt x="1037" y="830"/>
                  </a:lnTo>
                  <a:lnTo>
                    <a:pt x="1024" y="813"/>
                  </a:lnTo>
                  <a:lnTo>
                    <a:pt x="1020" y="813"/>
                  </a:lnTo>
                  <a:lnTo>
                    <a:pt x="1016" y="809"/>
                  </a:lnTo>
                  <a:lnTo>
                    <a:pt x="1016" y="805"/>
                  </a:lnTo>
                  <a:lnTo>
                    <a:pt x="1011" y="800"/>
                  </a:lnTo>
                  <a:lnTo>
                    <a:pt x="1011" y="796"/>
                  </a:lnTo>
                  <a:lnTo>
                    <a:pt x="1007" y="788"/>
                  </a:lnTo>
                  <a:lnTo>
                    <a:pt x="1007" y="783"/>
                  </a:lnTo>
                  <a:lnTo>
                    <a:pt x="1003" y="762"/>
                  </a:lnTo>
                  <a:lnTo>
                    <a:pt x="1003" y="754"/>
                  </a:lnTo>
                  <a:lnTo>
                    <a:pt x="999" y="749"/>
                  </a:lnTo>
                  <a:lnTo>
                    <a:pt x="999" y="741"/>
                  </a:lnTo>
                  <a:lnTo>
                    <a:pt x="994" y="737"/>
                  </a:lnTo>
                  <a:lnTo>
                    <a:pt x="994" y="733"/>
                  </a:lnTo>
                  <a:lnTo>
                    <a:pt x="990" y="733"/>
                  </a:lnTo>
                  <a:lnTo>
                    <a:pt x="986" y="728"/>
                  </a:lnTo>
                  <a:lnTo>
                    <a:pt x="982" y="724"/>
                  </a:lnTo>
                  <a:lnTo>
                    <a:pt x="969" y="720"/>
                  </a:lnTo>
                  <a:lnTo>
                    <a:pt x="965" y="720"/>
                  </a:lnTo>
                  <a:lnTo>
                    <a:pt x="961" y="716"/>
                  </a:lnTo>
                  <a:lnTo>
                    <a:pt x="956" y="716"/>
                  </a:lnTo>
                  <a:lnTo>
                    <a:pt x="956" y="711"/>
                  </a:lnTo>
                  <a:lnTo>
                    <a:pt x="956" y="707"/>
                  </a:lnTo>
                  <a:lnTo>
                    <a:pt x="956" y="703"/>
                  </a:lnTo>
                  <a:lnTo>
                    <a:pt x="961" y="699"/>
                  </a:lnTo>
                  <a:lnTo>
                    <a:pt x="961" y="686"/>
                  </a:lnTo>
                  <a:lnTo>
                    <a:pt x="965" y="682"/>
                  </a:lnTo>
                  <a:lnTo>
                    <a:pt x="965" y="678"/>
                  </a:lnTo>
                  <a:lnTo>
                    <a:pt x="965" y="673"/>
                  </a:lnTo>
                  <a:lnTo>
                    <a:pt x="965" y="669"/>
                  </a:lnTo>
                  <a:lnTo>
                    <a:pt x="961" y="669"/>
                  </a:lnTo>
                  <a:lnTo>
                    <a:pt x="961" y="665"/>
                  </a:lnTo>
                  <a:lnTo>
                    <a:pt x="956" y="665"/>
                  </a:lnTo>
                  <a:lnTo>
                    <a:pt x="952" y="661"/>
                  </a:lnTo>
                  <a:lnTo>
                    <a:pt x="948" y="661"/>
                  </a:lnTo>
                  <a:lnTo>
                    <a:pt x="948" y="656"/>
                  </a:lnTo>
                  <a:lnTo>
                    <a:pt x="944" y="656"/>
                  </a:lnTo>
                  <a:lnTo>
                    <a:pt x="939" y="656"/>
                  </a:lnTo>
                  <a:lnTo>
                    <a:pt x="935" y="656"/>
                  </a:lnTo>
                  <a:lnTo>
                    <a:pt x="931" y="656"/>
                  </a:lnTo>
                  <a:lnTo>
                    <a:pt x="918" y="661"/>
                  </a:lnTo>
                  <a:lnTo>
                    <a:pt x="906" y="661"/>
                  </a:lnTo>
                  <a:lnTo>
                    <a:pt x="901" y="661"/>
                  </a:lnTo>
                  <a:lnTo>
                    <a:pt x="897" y="661"/>
                  </a:lnTo>
                  <a:lnTo>
                    <a:pt x="893" y="665"/>
                  </a:lnTo>
                  <a:lnTo>
                    <a:pt x="889" y="669"/>
                  </a:lnTo>
                  <a:lnTo>
                    <a:pt x="889" y="673"/>
                  </a:lnTo>
                  <a:lnTo>
                    <a:pt x="889" y="682"/>
                  </a:lnTo>
                  <a:lnTo>
                    <a:pt x="884" y="694"/>
                  </a:lnTo>
                  <a:lnTo>
                    <a:pt x="884" y="699"/>
                  </a:lnTo>
                  <a:lnTo>
                    <a:pt x="880" y="703"/>
                  </a:lnTo>
                  <a:lnTo>
                    <a:pt x="880" y="707"/>
                  </a:lnTo>
                  <a:lnTo>
                    <a:pt x="876" y="711"/>
                  </a:lnTo>
                  <a:lnTo>
                    <a:pt x="872" y="716"/>
                  </a:lnTo>
                  <a:lnTo>
                    <a:pt x="863" y="724"/>
                  </a:lnTo>
                  <a:lnTo>
                    <a:pt x="859" y="728"/>
                  </a:lnTo>
                  <a:lnTo>
                    <a:pt x="855" y="733"/>
                  </a:lnTo>
                  <a:lnTo>
                    <a:pt x="850" y="741"/>
                  </a:lnTo>
                  <a:lnTo>
                    <a:pt x="850" y="749"/>
                  </a:lnTo>
                  <a:lnTo>
                    <a:pt x="842" y="775"/>
                  </a:lnTo>
                  <a:lnTo>
                    <a:pt x="834" y="796"/>
                  </a:lnTo>
                  <a:lnTo>
                    <a:pt x="829" y="809"/>
                  </a:lnTo>
                  <a:lnTo>
                    <a:pt x="829" y="813"/>
                  </a:lnTo>
                  <a:lnTo>
                    <a:pt x="829" y="817"/>
                  </a:lnTo>
                  <a:lnTo>
                    <a:pt x="825" y="817"/>
                  </a:lnTo>
                  <a:lnTo>
                    <a:pt x="825" y="821"/>
                  </a:lnTo>
                  <a:lnTo>
                    <a:pt x="817" y="830"/>
                  </a:lnTo>
                  <a:lnTo>
                    <a:pt x="817" y="834"/>
                  </a:lnTo>
                  <a:lnTo>
                    <a:pt x="812" y="834"/>
                  </a:lnTo>
                  <a:lnTo>
                    <a:pt x="812" y="838"/>
                  </a:lnTo>
                  <a:lnTo>
                    <a:pt x="812" y="843"/>
                  </a:lnTo>
                  <a:lnTo>
                    <a:pt x="808" y="851"/>
                  </a:lnTo>
                  <a:lnTo>
                    <a:pt x="808" y="855"/>
                  </a:lnTo>
                  <a:lnTo>
                    <a:pt x="808" y="864"/>
                  </a:lnTo>
                  <a:lnTo>
                    <a:pt x="808" y="868"/>
                  </a:lnTo>
                  <a:lnTo>
                    <a:pt x="808" y="872"/>
                  </a:lnTo>
                  <a:lnTo>
                    <a:pt x="804" y="876"/>
                  </a:lnTo>
                  <a:lnTo>
                    <a:pt x="804" y="881"/>
                  </a:lnTo>
                  <a:lnTo>
                    <a:pt x="800" y="881"/>
                  </a:lnTo>
                  <a:lnTo>
                    <a:pt x="795" y="885"/>
                  </a:lnTo>
                  <a:lnTo>
                    <a:pt x="791" y="885"/>
                  </a:lnTo>
                  <a:lnTo>
                    <a:pt x="783" y="889"/>
                  </a:lnTo>
                  <a:lnTo>
                    <a:pt x="779" y="889"/>
                  </a:lnTo>
                  <a:lnTo>
                    <a:pt x="766" y="889"/>
                  </a:lnTo>
                  <a:lnTo>
                    <a:pt x="757" y="889"/>
                  </a:lnTo>
                  <a:lnTo>
                    <a:pt x="740" y="893"/>
                  </a:lnTo>
                  <a:lnTo>
                    <a:pt x="736" y="893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89" name="Freeform 65"/>
            <p:cNvSpPr>
              <a:spLocks noEditPoints="1"/>
            </p:cNvSpPr>
            <p:nvPr/>
          </p:nvSpPr>
          <p:spPr bwMode="auto">
            <a:xfrm>
              <a:off x="1445848" y="3003668"/>
              <a:ext cx="734411" cy="651403"/>
            </a:xfrm>
            <a:custGeom>
              <a:avLst/>
              <a:gdLst>
                <a:gd name="T0" fmla="*/ 114 w 2315"/>
                <a:gd name="T1" fmla="*/ 956 h 2053"/>
                <a:gd name="T2" fmla="*/ 224 w 2315"/>
                <a:gd name="T3" fmla="*/ 838 h 2053"/>
                <a:gd name="T4" fmla="*/ 72 w 2315"/>
                <a:gd name="T5" fmla="*/ 694 h 2053"/>
                <a:gd name="T6" fmla="*/ 46 w 2315"/>
                <a:gd name="T7" fmla="*/ 512 h 2053"/>
                <a:gd name="T8" fmla="*/ 144 w 2315"/>
                <a:gd name="T9" fmla="*/ 440 h 2053"/>
                <a:gd name="T10" fmla="*/ 313 w 2315"/>
                <a:gd name="T11" fmla="*/ 470 h 2053"/>
                <a:gd name="T12" fmla="*/ 322 w 2315"/>
                <a:gd name="T13" fmla="*/ 296 h 2053"/>
                <a:gd name="T14" fmla="*/ 398 w 2315"/>
                <a:gd name="T15" fmla="*/ 76 h 2053"/>
                <a:gd name="T16" fmla="*/ 656 w 2315"/>
                <a:gd name="T17" fmla="*/ 46 h 2053"/>
                <a:gd name="T18" fmla="*/ 728 w 2315"/>
                <a:gd name="T19" fmla="*/ 177 h 2053"/>
                <a:gd name="T20" fmla="*/ 986 w 2315"/>
                <a:gd name="T21" fmla="*/ 182 h 2053"/>
                <a:gd name="T22" fmla="*/ 1168 w 2315"/>
                <a:gd name="T23" fmla="*/ 241 h 2053"/>
                <a:gd name="T24" fmla="*/ 1304 w 2315"/>
                <a:gd name="T25" fmla="*/ 169 h 2053"/>
                <a:gd name="T26" fmla="*/ 1541 w 2315"/>
                <a:gd name="T27" fmla="*/ 135 h 2053"/>
                <a:gd name="T28" fmla="*/ 1541 w 2315"/>
                <a:gd name="T29" fmla="*/ 275 h 2053"/>
                <a:gd name="T30" fmla="*/ 1448 w 2315"/>
                <a:gd name="T31" fmla="*/ 338 h 2053"/>
                <a:gd name="T32" fmla="*/ 1469 w 2315"/>
                <a:gd name="T33" fmla="*/ 486 h 2053"/>
                <a:gd name="T34" fmla="*/ 1664 w 2315"/>
                <a:gd name="T35" fmla="*/ 461 h 2053"/>
                <a:gd name="T36" fmla="*/ 1896 w 2315"/>
                <a:gd name="T37" fmla="*/ 512 h 2053"/>
                <a:gd name="T38" fmla="*/ 2045 w 2315"/>
                <a:gd name="T39" fmla="*/ 525 h 2053"/>
                <a:gd name="T40" fmla="*/ 2167 w 2315"/>
                <a:gd name="T41" fmla="*/ 554 h 2053"/>
                <a:gd name="T42" fmla="*/ 2180 w 2315"/>
                <a:gd name="T43" fmla="*/ 635 h 2053"/>
                <a:gd name="T44" fmla="*/ 2311 w 2315"/>
                <a:gd name="T45" fmla="*/ 927 h 2053"/>
                <a:gd name="T46" fmla="*/ 2193 w 2315"/>
                <a:gd name="T47" fmla="*/ 995 h 2053"/>
                <a:gd name="T48" fmla="*/ 2057 w 2315"/>
                <a:gd name="T49" fmla="*/ 1100 h 2053"/>
                <a:gd name="T50" fmla="*/ 2218 w 2315"/>
                <a:gd name="T51" fmla="*/ 1253 h 2053"/>
                <a:gd name="T52" fmla="*/ 2083 w 2315"/>
                <a:gd name="T53" fmla="*/ 1384 h 2053"/>
                <a:gd name="T54" fmla="*/ 1960 w 2315"/>
                <a:gd name="T55" fmla="*/ 1536 h 2053"/>
                <a:gd name="T56" fmla="*/ 1888 w 2315"/>
                <a:gd name="T57" fmla="*/ 1486 h 2053"/>
                <a:gd name="T58" fmla="*/ 1727 w 2315"/>
                <a:gd name="T59" fmla="*/ 1566 h 2053"/>
                <a:gd name="T60" fmla="*/ 1782 w 2315"/>
                <a:gd name="T61" fmla="*/ 1697 h 2053"/>
                <a:gd name="T62" fmla="*/ 1672 w 2315"/>
                <a:gd name="T63" fmla="*/ 1786 h 2053"/>
                <a:gd name="T64" fmla="*/ 1553 w 2315"/>
                <a:gd name="T65" fmla="*/ 1765 h 2053"/>
                <a:gd name="T66" fmla="*/ 1401 w 2315"/>
                <a:gd name="T67" fmla="*/ 1833 h 2053"/>
                <a:gd name="T68" fmla="*/ 1363 w 2315"/>
                <a:gd name="T69" fmla="*/ 1782 h 2053"/>
                <a:gd name="T70" fmla="*/ 1223 w 2315"/>
                <a:gd name="T71" fmla="*/ 1790 h 2053"/>
                <a:gd name="T72" fmla="*/ 1122 w 2315"/>
                <a:gd name="T73" fmla="*/ 1875 h 2053"/>
                <a:gd name="T74" fmla="*/ 978 w 2315"/>
                <a:gd name="T75" fmla="*/ 1896 h 2053"/>
                <a:gd name="T76" fmla="*/ 842 w 2315"/>
                <a:gd name="T77" fmla="*/ 1943 h 2053"/>
                <a:gd name="T78" fmla="*/ 647 w 2315"/>
                <a:gd name="T79" fmla="*/ 1964 h 2053"/>
                <a:gd name="T80" fmla="*/ 465 w 2315"/>
                <a:gd name="T81" fmla="*/ 2015 h 2053"/>
                <a:gd name="T82" fmla="*/ 334 w 2315"/>
                <a:gd name="T83" fmla="*/ 2053 h 2053"/>
                <a:gd name="T84" fmla="*/ 207 w 2315"/>
                <a:gd name="T85" fmla="*/ 1795 h 2053"/>
                <a:gd name="T86" fmla="*/ 123 w 2315"/>
                <a:gd name="T87" fmla="*/ 1621 h 2053"/>
                <a:gd name="T88" fmla="*/ 211 w 2315"/>
                <a:gd name="T89" fmla="*/ 1545 h 2053"/>
                <a:gd name="T90" fmla="*/ 309 w 2315"/>
                <a:gd name="T91" fmla="*/ 1507 h 2053"/>
                <a:gd name="T92" fmla="*/ 245 w 2315"/>
                <a:gd name="T93" fmla="*/ 1371 h 2053"/>
                <a:gd name="T94" fmla="*/ 89 w 2315"/>
                <a:gd name="T95" fmla="*/ 1291 h 2053"/>
                <a:gd name="T96" fmla="*/ 1029 w 2315"/>
                <a:gd name="T97" fmla="*/ 1007 h 2053"/>
                <a:gd name="T98" fmla="*/ 1105 w 2315"/>
                <a:gd name="T99" fmla="*/ 1041 h 2053"/>
                <a:gd name="T100" fmla="*/ 1164 w 2315"/>
                <a:gd name="T101" fmla="*/ 1024 h 2053"/>
                <a:gd name="T102" fmla="*/ 1278 w 2315"/>
                <a:gd name="T103" fmla="*/ 1011 h 2053"/>
                <a:gd name="T104" fmla="*/ 1359 w 2315"/>
                <a:gd name="T105" fmla="*/ 1105 h 2053"/>
                <a:gd name="T106" fmla="*/ 1342 w 2315"/>
                <a:gd name="T107" fmla="*/ 1007 h 2053"/>
                <a:gd name="T108" fmla="*/ 1460 w 2315"/>
                <a:gd name="T109" fmla="*/ 1079 h 2053"/>
                <a:gd name="T110" fmla="*/ 1608 w 2315"/>
                <a:gd name="T111" fmla="*/ 1003 h 2053"/>
                <a:gd name="T112" fmla="*/ 1469 w 2315"/>
                <a:gd name="T113" fmla="*/ 982 h 2053"/>
                <a:gd name="T114" fmla="*/ 1414 w 2315"/>
                <a:gd name="T115" fmla="*/ 880 h 2053"/>
                <a:gd name="T116" fmla="*/ 1321 w 2315"/>
                <a:gd name="T117" fmla="*/ 876 h 2053"/>
                <a:gd name="T118" fmla="*/ 1240 w 2315"/>
                <a:gd name="T119" fmla="*/ 893 h 2053"/>
                <a:gd name="T120" fmla="*/ 1151 w 2315"/>
                <a:gd name="T121" fmla="*/ 944 h 2053"/>
                <a:gd name="T122" fmla="*/ 1045 w 2315"/>
                <a:gd name="T123" fmla="*/ 906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5" h="2053">
                  <a:moveTo>
                    <a:pt x="0" y="1194"/>
                  </a:moveTo>
                  <a:lnTo>
                    <a:pt x="0" y="1189"/>
                  </a:lnTo>
                  <a:lnTo>
                    <a:pt x="4" y="1185"/>
                  </a:lnTo>
                  <a:lnTo>
                    <a:pt x="4" y="1181"/>
                  </a:lnTo>
                  <a:lnTo>
                    <a:pt x="4" y="1172"/>
                  </a:lnTo>
                  <a:lnTo>
                    <a:pt x="17" y="1143"/>
                  </a:lnTo>
                  <a:lnTo>
                    <a:pt x="29" y="1088"/>
                  </a:lnTo>
                  <a:lnTo>
                    <a:pt x="34" y="1088"/>
                  </a:lnTo>
                  <a:lnTo>
                    <a:pt x="38" y="1066"/>
                  </a:lnTo>
                  <a:lnTo>
                    <a:pt x="46" y="1050"/>
                  </a:lnTo>
                  <a:lnTo>
                    <a:pt x="51" y="1033"/>
                  </a:lnTo>
                  <a:lnTo>
                    <a:pt x="55" y="1024"/>
                  </a:lnTo>
                  <a:lnTo>
                    <a:pt x="59" y="1016"/>
                  </a:lnTo>
                  <a:lnTo>
                    <a:pt x="63" y="1011"/>
                  </a:lnTo>
                  <a:lnTo>
                    <a:pt x="68" y="999"/>
                  </a:lnTo>
                  <a:lnTo>
                    <a:pt x="72" y="995"/>
                  </a:lnTo>
                  <a:lnTo>
                    <a:pt x="76" y="990"/>
                  </a:lnTo>
                  <a:lnTo>
                    <a:pt x="80" y="986"/>
                  </a:lnTo>
                  <a:lnTo>
                    <a:pt x="84" y="982"/>
                  </a:lnTo>
                  <a:lnTo>
                    <a:pt x="89" y="978"/>
                  </a:lnTo>
                  <a:lnTo>
                    <a:pt x="93" y="973"/>
                  </a:lnTo>
                  <a:lnTo>
                    <a:pt x="97" y="969"/>
                  </a:lnTo>
                  <a:lnTo>
                    <a:pt x="101" y="965"/>
                  </a:lnTo>
                  <a:lnTo>
                    <a:pt x="106" y="961"/>
                  </a:lnTo>
                  <a:lnTo>
                    <a:pt x="114" y="956"/>
                  </a:lnTo>
                  <a:lnTo>
                    <a:pt x="118" y="956"/>
                  </a:lnTo>
                  <a:lnTo>
                    <a:pt x="123" y="952"/>
                  </a:lnTo>
                  <a:lnTo>
                    <a:pt x="131" y="948"/>
                  </a:lnTo>
                  <a:lnTo>
                    <a:pt x="139" y="944"/>
                  </a:lnTo>
                  <a:lnTo>
                    <a:pt x="148" y="944"/>
                  </a:lnTo>
                  <a:lnTo>
                    <a:pt x="169" y="935"/>
                  </a:lnTo>
                  <a:lnTo>
                    <a:pt x="173" y="935"/>
                  </a:lnTo>
                  <a:lnTo>
                    <a:pt x="178" y="931"/>
                  </a:lnTo>
                  <a:lnTo>
                    <a:pt x="182" y="931"/>
                  </a:lnTo>
                  <a:lnTo>
                    <a:pt x="190" y="927"/>
                  </a:lnTo>
                  <a:lnTo>
                    <a:pt x="195" y="923"/>
                  </a:lnTo>
                  <a:lnTo>
                    <a:pt x="199" y="918"/>
                  </a:lnTo>
                  <a:lnTo>
                    <a:pt x="199" y="914"/>
                  </a:lnTo>
                  <a:lnTo>
                    <a:pt x="203" y="906"/>
                  </a:lnTo>
                  <a:lnTo>
                    <a:pt x="207" y="901"/>
                  </a:lnTo>
                  <a:lnTo>
                    <a:pt x="207" y="897"/>
                  </a:lnTo>
                  <a:lnTo>
                    <a:pt x="211" y="884"/>
                  </a:lnTo>
                  <a:lnTo>
                    <a:pt x="216" y="876"/>
                  </a:lnTo>
                  <a:lnTo>
                    <a:pt x="220" y="872"/>
                  </a:lnTo>
                  <a:lnTo>
                    <a:pt x="220" y="863"/>
                  </a:lnTo>
                  <a:lnTo>
                    <a:pt x="224" y="859"/>
                  </a:lnTo>
                  <a:lnTo>
                    <a:pt x="224" y="851"/>
                  </a:lnTo>
                  <a:lnTo>
                    <a:pt x="224" y="846"/>
                  </a:lnTo>
                  <a:lnTo>
                    <a:pt x="224" y="842"/>
                  </a:lnTo>
                  <a:lnTo>
                    <a:pt x="224" y="838"/>
                  </a:lnTo>
                  <a:lnTo>
                    <a:pt x="224" y="834"/>
                  </a:lnTo>
                  <a:lnTo>
                    <a:pt x="220" y="829"/>
                  </a:lnTo>
                  <a:lnTo>
                    <a:pt x="216" y="825"/>
                  </a:lnTo>
                  <a:lnTo>
                    <a:pt x="211" y="821"/>
                  </a:lnTo>
                  <a:lnTo>
                    <a:pt x="203" y="817"/>
                  </a:lnTo>
                  <a:lnTo>
                    <a:pt x="199" y="812"/>
                  </a:lnTo>
                  <a:lnTo>
                    <a:pt x="190" y="808"/>
                  </a:lnTo>
                  <a:lnTo>
                    <a:pt x="178" y="800"/>
                  </a:lnTo>
                  <a:lnTo>
                    <a:pt x="144" y="787"/>
                  </a:lnTo>
                  <a:lnTo>
                    <a:pt x="135" y="783"/>
                  </a:lnTo>
                  <a:lnTo>
                    <a:pt x="127" y="779"/>
                  </a:lnTo>
                  <a:lnTo>
                    <a:pt x="123" y="774"/>
                  </a:lnTo>
                  <a:lnTo>
                    <a:pt x="114" y="770"/>
                  </a:lnTo>
                  <a:lnTo>
                    <a:pt x="110" y="766"/>
                  </a:lnTo>
                  <a:lnTo>
                    <a:pt x="106" y="762"/>
                  </a:lnTo>
                  <a:lnTo>
                    <a:pt x="101" y="757"/>
                  </a:lnTo>
                  <a:lnTo>
                    <a:pt x="97" y="753"/>
                  </a:lnTo>
                  <a:lnTo>
                    <a:pt x="97" y="749"/>
                  </a:lnTo>
                  <a:lnTo>
                    <a:pt x="93" y="745"/>
                  </a:lnTo>
                  <a:lnTo>
                    <a:pt x="89" y="732"/>
                  </a:lnTo>
                  <a:lnTo>
                    <a:pt x="89" y="728"/>
                  </a:lnTo>
                  <a:lnTo>
                    <a:pt x="80" y="711"/>
                  </a:lnTo>
                  <a:lnTo>
                    <a:pt x="76" y="707"/>
                  </a:lnTo>
                  <a:lnTo>
                    <a:pt x="76" y="698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68" y="685"/>
                  </a:lnTo>
                  <a:lnTo>
                    <a:pt x="63" y="681"/>
                  </a:lnTo>
                  <a:lnTo>
                    <a:pt x="59" y="673"/>
                  </a:lnTo>
                  <a:lnTo>
                    <a:pt x="55" y="669"/>
                  </a:lnTo>
                  <a:lnTo>
                    <a:pt x="51" y="669"/>
                  </a:lnTo>
                  <a:lnTo>
                    <a:pt x="51" y="664"/>
                  </a:lnTo>
                  <a:lnTo>
                    <a:pt x="46" y="660"/>
                  </a:lnTo>
                  <a:lnTo>
                    <a:pt x="46" y="652"/>
                  </a:lnTo>
                  <a:lnTo>
                    <a:pt x="46" y="647"/>
                  </a:lnTo>
                  <a:lnTo>
                    <a:pt x="46" y="639"/>
                  </a:lnTo>
                  <a:lnTo>
                    <a:pt x="46" y="635"/>
                  </a:lnTo>
                  <a:lnTo>
                    <a:pt x="46" y="626"/>
                  </a:lnTo>
                  <a:lnTo>
                    <a:pt x="46" y="613"/>
                  </a:lnTo>
                  <a:lnTo>
                    <a:pt x="51" y="580"/>
                  </a:lnTo>
                  <a:lnTo>
                    <a:pt x="51" y="563"/>
                  </a:lnTo>
                  <a:lnTo>
                    <a:pt x="51" y="554"/>
                  </a:lnTo>
                  <a:lnTo>
                    <a:pt x="51" y="550"/>
                  </a:lnTo>
                  <a:lnTo>
                    <a:pt x="51" y="542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1" y="529"/>
                  </a:lnTo>
                  <a:lnTo>
                    <a:pt x="51" y="525"/>
                  </a:lnTo>
                  <a:lnTo>
                    <a:pt x="46" y="516"/>
                  </a:lnTo>
                  <a:lnTo>
                    <a:pt x="46" y="512"/>
                  </a:lnTo>
                  <a:lnTo>
                    <a:pt x="46" y="508"/>
                  </a:lnTo>
                  <a:lnTo>
                    <a:pt x="51" y="503"/>
                  </a:lnTo>
                  <a:lnTo>
                    <a:pt x="51" y="499"/>
                  </a:lnTo>
                  <a:lnTo>
                    <a:pt x="55" y="495"/>
                  </a:lnTo>
                  <a:lnTo>
                    <a:pt x="55" y="486"/>
                  </a:lnTo>
                  <a:lnTo>
                    <a:pt x="55" y="482"/>
                  </a:lnTo>
                  <a:lnTo>
                    <a:pt x="55" y="478"/>
                  </a:lnTo>
                  <a:lnTo>
                    <a:pt x="55" y="474"/>
                  </a:lnTo>
                  <a:lnTo>
                    <a:pt x="59" y="474"/>
                  </a:lnTo>
                  <a:lnTo>
                    <a:pt x="59" y="470"/>
                  </a:lnTo>
                  <a:lnTo>
                    <a:pt x="63" y="470"/>
                  </a:lnTo>
                  <a:lnTo>
                    <a:pt x="63" y="465"/>
                  </a:lnTo>
                  <a:lnTo>
                    <a:pt x="68" y="465"/>
                  </a:lnTo>
                  <a:lnTo>
                    <a:pt x="72" y="461"/>
                  </a:lnTo>
                  <a:lnTo>
                    <a:pt x="76" y="457"/>
                  </a:lnTo>
                  <a:lnTo>
                    <a:pt x="93" y="448"/>
                  </a:lnTo>
                  <a:lnTo>
                    <a:pt x="101" y="444"/>
                  </a:lnTo>
                  <a:lnTo>
                    <a:pt x="106" y="440"/>
                  </a:lnTo>
                  <a:lnTo>
                    <a:pt x="110" y="440"/>
                  </a:lnTo>
                  <a:lnTo>
                    <a:pt x="118" y="436"/>
                  </a:lnTo>
                  <a:lnTo>
                    <a:pt x="123" y="436"/>
                  </a:lnTo>
                  <a:lnTo>
                    <a:pt x="127" y="436"/>
                  </a:lnTo>
                  <a:lnTo>
                    <a:pt x="131" y="436"/>
                  </a:lnTo>
                  <a:lnTo>
                    <a:pt x="139" y="436"/>
                  </a:lnTo>
                  <a:lnTo>
                    <a:pt x="144" y="440"/>
                  </a:lnTo>
                  <a:lnTo>
                    <a:pt x="148" y="444"/>
                  </a:lnTo>
                  <a:lnTo>
                    <a:pt x="152" y="448"/>
                  </a:lnTo>
                  <a:lnTo>
                    <a:pt x="169" y="457"/>
                  </a:lnTo>
                  <a:lnTo>
                    <a:pt x="173" y="461"/>
                  </a:lnTo>
                  <a:lnTo>
                    <a:pt x="178" y="465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0" y="470"/>
                  </a:lnTo>
                  <a:lnTo>
                    <a:pt x="195" y="470"/>
                  </a:lnTo>
                  <a:lnTo>
                    <a:pt x="211" y="478"/>
                  </a:lnTo>
                  <a:lnTo>
                    <a:pt x="224" y="482"/>
                  </a:lnTo>
                  <a:lnTo>
                    <a:pt x="233" y="482"/>
                  </a:lnTo>
                  <a:lnTo>
                    <a:pt x="241" y="482"/>
                  </a:lnTo>
                  <a:lnTo>
                    <a:pt x="250" y="486"/>
                  </a:lnTo>
                  <a:lnTo>
                    <a:pt x="254" y="486"/>
                  </a:lnTo>
                  <a:lnTo>
                    <a:pt x="266" y="486"/>
                  </a:lnTo>
                  <a:lnTo>
                    <a:pt x="292" y="486"/>
                  </a:lnTo>
                  <a:lnTo>
                    <a:pt x="296" y="486"/>
                  </a:lnTo>
                  <a:lnTo>
                    <a:pt x="300" y="486"/>
                  </a:lnTo>
                  <a:lnTo>
                    <a:pt x="300" y="482"/>
                  </a:lnTo>
                  <a:lnTo>
                    <a:pt x="305" y="482"/>
                  </a:lnTo>
                  <a:lnTo>
                    <a:pt x="309" y="478"/>
                  </a:lnTo>
                  <a:lnTo>
                    <a:pt x="309" y="474"/>
                  </a:lnTo>
                  <a:lnTo>
                    <a:pt x="313" y="474"/>
                  </a:lnTo>
                  <a:lnTo>
                    <a:pt x="313" y="470"/>
                  </a:lnTo>
                  <a:lnTo>
                    <a:pt x="313" y="465"/>
                  </a:lnTo>
                  <a:lnTo>
                    <a:pt x="309" y="465"/>
                  </a:lnTo>
                  <a:lnTo>
                    <a:pt x="309" y="457"/>
                  </a:lnTo>
                  <a:lnTo>
                    <a:pt x="309" y="453"/>
                  </a:lnTo>
                  <a:lnTo>
                    <a:pt x="309" y="448"/>
                  </a:lnTo>
                  <a:lnTo>
                    <a:pt x="313" y="440"/>
                  </a:lnTo>
                  <a:lnTo>
                    <a:pt x="317" y="431"/>
                  </a:lnTo>
                  <a:lnTo>
                    <a:pt x="317" y="427"/>
                  </a:lnTo>
                  <a:lnTo>
                    <a:pt x="322" y="423"/>
                  </a:lnTo>
                  <a:lnTo>
                    <a:pt x="322" y="419"/>
                  </a:lnTo>
                  <a:lnTo>
                    <a:pt x="322" y="415"/>
                  </a:lnTo>
                  <a:lnTo>
                    <a:pt x="322" y="410"/>
                  </a:lnTo>
                  <a:lnTo>
                    <a:pt x="322" y="402"/>
                  </a:lnTo>
                  <a:lnTo>
                    <a:pt x="322" y="398"/>
                  </a:lnTo>
                  <a:lnTo>
                    <a:pt x="322" y="393"/>
                  </a:lnTo>
                  <a:lnTo>
                    <a:pt x="322" y="389"/>
                  </a:lnTo>
                  <a:lnTo>
                    <a:pt x="322" y="385"/>
                  </a:lnTo>
                  <a:lnTo>
                    <a:pt x="322" y="381"/>
                  </a:lnTo>
                  <a:lnTo>
                    <a:pt x="322" y="368"/>
                  </a:lnTo>
                  <a:lnTo>
                    <a:pt x="326" y="355"/>
                  </a:lnTo>
                  <a:lnTo>
                    <a:pt x="326" y="343"/>
                  </a:lnTo>
                  <a:lnTo>
                    <a:pt x="326" y="330"/>
                  </a:lnTo>
                  <a:lnTo>
                    <a:pt x="326" y="321"/>
                  </a:lnTo>
                  <a:lnTo>
                    <a:pt x="326" y="309"/>
                  </a:lnTo>
                  <a:lnTo>
                    <a:pt x="322" y="296"/>
                  </a:lnTo>
                  <a:lnTo>
                    <a:pt x="317" y="271"/>
                  </a:lnTo>
                  <a:lnTo>
                    <a:pt x="317" y="266"/>
                  </a:lnTo>
                  <a:lnTo>
                    <a:pt x="317" y="258"/>
                  </a:lnTo>
                  <a:lnTo>
                    <a:pt x="317" y="254"/>
                  </a:lnTo>
                  <a:lnTo>
                    <a:pt x="317" y="249"/>
                  </a:lnTo>
                  <a:lnTo>
                    <a:pt x="317" y="241"/>
                  </a:lnTo>
                  <a:lnTo>
                    <a:pt x="322" y="232"/>
                  </a:lnTo>
                  <a:lnTo>
                    <a:pt x="322" y="228"/>
                  </a:lnTo>
                  <a:lnTo>
                    <a:pt x="322" y="224"/>
                  </a:lnTo>
                  <a:lnTo>
                    <a:pt x="326" y="216"/>
                  </a:lnTo>
                  <a:lnTo>
                    <a:pt x="330" y="207"/>
                  </a:lnTo>
                  <a:lnTo>
                    <a:pt x="334" y="199"/>
                  </a:lnTo>
                  <a:lnTo>
                    <a:pt x="343" y="177"/>
                  </a:lnTo>
                  <a:lnTo>
                    <a:pt x="347" y="173"/>
                  </a:lnTo>
                  <a:lnTo>
                    <a:pt x="351" y="165"/>
                  </a:lnTo>
                  <a:lnTo>
                    <a:pt x="351" y="160"/>
                  </a:lnTo>
                  <a:lnTo>
                    <a:pt x="355" y="152"/>
                  </a:lnTo>
                  <a:lnTo>
                    <a:pt x="364" y="131"/>
                  </a:lnTo>
                  <a:lnTo>
                    <a:pt x="364" y="122"/>
                  </a:lnTo>
                  <a:lnTo>
                    <a:pt x="368" y="114"/>
                  </a:lnTo>
                  <a:lnTo>
                    <a:pt x="372" y="105"/>
                  </a:lnTo>
                  <a:lnTo>
                    <a:pt x="377" y="101"/>
                  </a:lnTo>
                  <a:lnTo>
                    <a:pt x="381" y="93"/>
                  </a:lnTo>
                  <a:lnTo>
                    <a:pt x="385" y="84"/>
                  </a:lnTo>
                  <a:lnTo>
                    <a:pt x="398" y="76"/>
                  </a:lnTo>
                  <a:lnTo>
                    <a:pt x="402" y="67"/>
                  </a:lnTo>
                  <a:lnTo>
                    <a:pt x="406" y="63"/>
                  </a:lnTo>
                  <a:lnTo>
                    <a:pt x="410" y="59"/>
                  </a:lnTo>
                  <a:lnTo>
                    <a:pt x="419" y="50"/>
                  </a:lnTo>
                  <a:lnTo>
                    <a:pt x="427" y="42"/>
                  </a:lnTo>
                  <a:lnTo>
                    <a:pt x="444" y="25"/>
                  </a:lnTo>
                  <a:lnTo>
                    <a:pt x="453" y="21"/>
                  </a:lnTo>
                  <a:lnTo>
                    <a:pt x="465" y="12"/>
                  </a:lnTo>
                  <a:lnTo>
                    <a:pt x="470" y="8"/>
                  </a:lnTo>
                  <a:lnTo>
                    <a:pt x="474" y="8"/>
                  </a:lnTo>
                  <a:lnTo>
                    <a:pt x="478" y="4"/>
                  </a:lnTo>
                  <a:lnTo>
                    <a:pt x="482" y="4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08" y="4"/>
                  </a:lnTo>
                  <a:lnTo>
                    <a:pt x="512" y="4"/>
                  </a:lnTo>
                  <a:lnTo>
                    <a:pt x="516" y="4"/>
                  </a:lnTo>
                  <a:lnTo>
                    <a:pt x="525" y="8"/>
                  </a:lnTo>
                  <a:lnTo>
                    <a:pt x="546" y="12"/>
                  </a:lnTo>
                  <a:lnTo>
                    <a:pt x="563" y="21"/>
                  </a:lnTo>
                  <a:lnTo>
                    <a:pt x="601" y="29"/>
                  </a:lnTo>
                  <a:lnTo>
                    <a:pt x="647" y="42"/>
                  </a:lnTo>
                  <a:lnTo>
                    <a:pt x="656" y="46"/>
                  </a:lnTo>
                  <a:lnTo>
                    <a:pt x="664" y="46"/>
                  </a:lnTo>
                  <a:lnTo>
                    <a:pt x="673" y="50"/>
                  </a:lnTo>
                  <a:lnTo>
                    <a:pt x="677" y="50"/>
                  </a:lnTo>
                  <a:lnTo>
                    <a:pt x="681" y="55"/>
                  </a:lnTo>
                  <a:lnTo>
                    <a:pt x="686" y="55"/>
                  </a:lnTo>
                  <a:lnTo>
                    <a:pt x="690" y="59"/>
                  </a:lnTo>
                  <a:lnTo>
                    <a:pt x="694" y="63"/>
                  </a:lnTo>
                  <a:lnTo>
                    <a:pt x="698" y="67"/>
                  </a:lnTo>
                  <a:lnTo>
                    <a:pt x="698" y="72"/>
                  </a:lnTo>
                  <a:lnTo>
                    <a:pt x="698" y="76"/>
                  </a:lnTo>
                  <a:lnTo>
                    <a:pt x="698" y="88"/>
                  </a:lnTo>
                  <a:lnTo>
                    <a:pt x="698" y="97"/>
                  </a:lnTo>
                  <a:lnTo>
                    <a:pt x="698" y="105"/>
                  </a:lnTo>
                  <a:lnTo>
                    <a:pt x="703" y="110"/>
                  </a:lnTo>
                  <a:lnTo>
                    <a:pt x="703" y="122"/>
                  </a:lnTo>
                  <a:lnTo>
                    <a:pt x="707" y="131"/>
                  </a:lnTo>
                  <a:lnTo>
                    <a:pt x="707" y="148"/>
                  </a:lnTo>
                  <a:lnTo>
                    <a:pt x="711" y="152"/>
                  </a:lnTo>
                  <a:lnTo>
                    <a:pt x="711" y="156"/>
                  </a:lnTo>
                  <a:lnTo>
                    <a:pt x="711" y="160"/>
                  </a:lnTo>
                  <a:lnTo>
                    <a:pt x="715" y="165"/>
                  </a:lnTo>
                  <a:lnTo>
                    <a:pt x="715" y="169"/>
                  </a:lnTo>
                  <a:lnTo>
                    <a:pt x="719" y="173"/>
                  </a:lnTo>
                  <a:lnTo>
                    <a:pt x="724" y="173"/>
                  </a:lnTo>
                  <a:lnTo>
                    <a:pt x="728" y="177"/>
                  </a:lnTo>
                  <a:lnTo>
                    <a:pt x="736" y="182"/>
                  </a:lnTo>
                  <a:lnTo>
                    <a:pt x="741" y="182"/>
                  </a:lnTo>
                  <a:lnTo>
                    <a:pt x="749" y="182"/>
                  </a:lnTo>
                  <a:lnTo>
                    <a:pt x="758" y="182"/>
                  </a:lnTo>
                  <a:lnTo>
                    <a:pt x="775" y="177"/>
                  </a:lnTo>
                  <a:lnTo>
                    <a:pt x="783" y="177"/>
                  </a:lnTo>
                  <a:lnTo>
                    <a:pt x="791" y="177"/>
                  </a:lnTo>
                  <a:lnTo>
                    <a:pt x="796" y="177"/>
                  </a:lnTo>
                  <a:lnTo>
                    <a:pt x="838" y="169"/>
                  </a:lnTo>
                  <a:lnTo>
                    <a:pt x="855" y="165"/>
                  </a:lnTo>
                  <a:lnTo>
                    <a:pt x="863" y="165"/>
                  </a:lnTo>
                  <a:lnTo>
                    <a:pt x="868" y="165"/>
                  </a:lnTo>
                  <a:lnTo>
                    <a:pt x="876" y="160"/>
                  </a:lnTo>
                  <a:lnTo>
                    <a:pt x="880" y="165"/>
                  </a:lnTo>
                  <a:lnTo>
                    <a:pt x="885" y="165"/>
                  </a:lnTo>
                  <a:lnTo>
                    <a:pt x="897" y="165"/>
                  </a:lnTo>
                  <a:lnTo>
                    <a:pt x="906" y="165"/>
                  </a:lnTo>
                  <a:lnTo>
                    <a:pt x="918" y="169"/>
                  </a:lnTo>
                  <a:lnTo>
                    <a:pt x="931" y="169"/>
                  </a:lnTo>
                  <a:lnTo>
                    <a:pt x="961" y="177"/>
                  </a:lnTo>
                  <a:lnTo>
                    <a:pt x="973" y="177"/>
                  </a:lnTo>
                  <a:lnTo>
                    <a:pt x="978" y="177"/>
                  </a:lnTo>
                  <a:lnTo>
                    <a:pt x="982" y="177"/>
                  </a:lnTo>
                  <a:lnTo>
                    <a:pt x="986" y="177"/>
                  </a:lnTo>
                  <a:lnTo>
                    <a:pt x="986" y="182"/>
                  </a:lnTo>
                  <a:lnTo>
                    <a:pt x="990" y="182"/>
                  </a:lnTo>
                  <a:lnTo>
                    <a:pt x="995" y="190"/>
                  </a:lnTo>
                  <a:lnTo>
                    <a:pt x="999" y="199"/>
                  </a:lnTo>
                  <a:lnTo>
                    <a:pt x="1003" y="203"/>
                  </a:lnTo>
                  <a:lnTo>
                    <a:pt x="1007" y="216"/>
                  </a:lnTo>
                  <a:lnTo>
                    <a:pt x="1020" y="241"/>
                  </a:lnTo>
                  <a:lnTo>
                    <a:pt x="1024" y="249"/>
                  </a:lnTo>
                  <a:lnTo>
                    <a:pt x="1024" y="254"/>
                  </a:lnTo>
                  <a:lnTo>
                    <a:pt x="1029" y="258"/>
                  </a:lnTo>
                  <a:lnTo>
                    <a:pt x="1033" y="262"/>
                  </a:lnTo>
                  <a:lnTo>
                    <a:pt x="1037" y="266"/>
                  </a:lnTo>
                  <a:lnTo>
                    <a:pt x="1041" y="266"/>
                  </a:lnTo>
                  <a:lnTo>
                    <a:pt x="1045" y="266"/>
                  </a:lnTo>
                  <a:lnTo>
                    <a:pt x="1050" y="266"/>
                  </a:lnTo>
                  <a:lnTo>
                    <a:pt x="1054" y="266"/>
                  </a:lnTo>
                  <a:lnTo>
                    <a:pt x="1062" y="266"/>
                  </a:lnTo>
                  <a:lnTo>
                    <a:pt x="1075" y="266"/>
                  </a:lnTo>
                  <a:lnTo>
                    <a:pt x="1092" y="262"/>
                  </a:lnTo>
                  <a:lnTo>
                    <a:pt x="1105" y="262"/>
                  </a:lnTo>
                  <a:lnTo>
                    <a:pt x="1117" y="258"/>
                  </a:lnTo>
                  <a:lnTo>
                    <a:pt x="1130" y="254"/>
                  </a:lnTo>
                  <a:lnTo>
                    <a:pt x="1134" y="254"/>
                  </a:lnTo>
                  <a:lnTo>
                    <a:pt x="1151" y="245"/>
                  </a:lnTo>
                  <a:lnTo>
                    <a:pt x="1160" y="241"/>
                  </a:lnTo>
                  <a:lnTo>
                    <a:pt x="1168" y="241"/>
                  </a:lnTo>
                  <a:lnTo>
                    <a:pt x="1172" y="237"/>
                  </a:lnTo>
                  <a:lnTo>
                    <a:pt x="1177" y="232"/>
                  </a:lnTo>
                  <a:lnTo>
                    <a:pt x="1181" y="232"/>
                  </a:lnTo>
                  <a:lnTo>
                    <a:pt x="1181" y="228"/>
                  </a:lnTo>
                  <a:lnTo>
                    <a:pt x="1185" y="228"/>
                  </a:lnTo>
                  <a:lnTo>
                    <a:pt x="1189" y="216"/>
                  </a:lnTo>
                  <a:lnTo>
                    <a:pt x="1194" y="211"/>
                  </a:lnTo>
                  <a:lnTo>
                    <a:pt x="1194" y="207"/>
                  </a:lnTo>
                  <a:lnTo>
                    <a:pt x="1194" y="203"/>
                  </a:lnTo>
                  <a:lnTo>
                    <a:pt x="1198" y="190"/>
                  </a:lnTo>
                  <a:lnTo>
                    <a:pt x="1198" y="186"/>
                  </a:lnTo>
                  <a:lnTo>
                    <a:pt x="1202" y="177"/>
                  </a:lnTo>
                  <a:lnTo>
                    <a:pt x="1206" y="173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23" y="165"/>
                  </a:lnTo>
                  <a:lnTo>
                    <a:pt x="1227" y="165"/>
                  </a:lnTo>
                  <a:lnTo>
                    <a:pt x="1232" y="160"/>
                  </a:lnTo>
                  <a:lnTo>
                    <a:pt x="1236" y="160"/>
                  </a:lnTo>
                  <a:lnTo>
                    <a:pt x="1240" y="160"/>
                  </a:lnTo>
                  <a:lnTo>
                    <a:pt x="1244" y="160"/>
                  </a:lnTo>
                  <a:lnTo>
                    <a:pt x="1253" y="160"/>
                  </a:lnTo>
                  <a:lnTo>
                    <a:pt x="1257" y="165"/>
                  </a:lnTo>
                  <a:lnTo>
                    <a:pt x="1295" y="169"/>
                  </a:lnTo>
                  <a:lnTo>
                    <a:pt x="1304" y="169"/>
                  </a:lnTo>
                  <a:lnTo>
                    <a:pt x="1308" y="169"/>
                  </a:lnTo>
                  <a:lnTo>
                    <a:pt x="1316" y="169"/>
                  </a:lnTo>
                  <a:lnTo>
                    <a:pt x="1325" y="169"/>
                  </a:lnTo>
                  <a:lnTo>
                    <a:pt x="1333" y="169"/>
                  </a:lnTo>
                  <a:lnTo>
                    <a:pt x="1342" y="169"/>
                  </a:lnTo>
                  <a:lnTo>
                    <a:pt x="1359" y="165"/>
                  </a:lnTo>
                  <a:lnTo>
                    <a:pt x="1384" y="160"/>
                  </a:lnTo>
                  <a:lnTo>
                    <a:pt x="1397" y="160"/>
                  </a:lnTo>
                  <a:lnTo>
                    <a:pt x="1410" y="156"/>
                  </a:lnTo>
                  <a:lnTo>
                    <a:pt x="1431" y="152"/>
                  </a:lnTo>
                  <a:lnTo>
                    <a:pt x="1435" y="152"/>
                  </a:lnTo>
                  <a:lnTo>
                    <a:pt x="1443" y="148"/>
                  </a:lnTo>
                  <a:lnTo>
                    <a:pt x="1452" y="148"/>
                  </a:lnTo>
                  <a:lnTo>
                    <a:pt x="1460" y="144"/>
                  </a:lnTo>
                  <a:lnTo>
                    <a:pt x="1473" y="139"/>
                  </a:lnTo>
                  <a:lnTo>
                    <a:pt x="1477" y="135"/>
                  </a:lnTo>
                  <a:lnTo>
                    <a:pt x="1481" y="135"/>
                  </a:lnTo>
                  <a:lnTo>
                    <a:pt x="1486" y="135"/>
                  </a:lnTo>
                  <a:lnTo>
                    <a:pt x="1494" y="131"/>
                  </a:lnTo>
                  <a:lnTo>
                    <a:pt x="1503" y="131"/>
                  </a:lnTo>
                  <a:lnTo>
                    <a:pt x="1507" y="131"/>
                  </a:lnTo>
                  <a:lnTo>
                    <a:pt x="1515" y="131"/>
                  </a:lnTo>
                  <a:lnTo>
                    <a:pt x="1528" y="135"/>
                  </a:lnTo>
                  <a:lnTo>
                    <a:pt x="1532" y="135"/>
                  </a:lnTo>
                  <a:lnTo>
                    <a:pt x="1541" y="135"/>
                  </a:lnTo>
                  <a:lnTo>
                    <a:pt x="1545" y="139"/>
                  </a:lnTo>
                  <a:lnTo>
                    <a:pt x="1549" y="144"/>
                  </a:lnTo>
                  <a:lnTo>
                    <a:pt x="1549" y="148"/>
                  </a:lnTo>
                  <a:lnTo>
                    <a:pt x="1553" y="148"/>
                  </a:lnTo>
                  <a:lnTo>
                    <a:pt x="1553" y="156"/>
                  </a:lnTo>
                  <a:lnTo>
                    <a:pt x="1558" y="160"/>
                  </a:lnTo>
                  <a:lnTo>
                    <a:pt x="1562" y="165"/>
                  </a:lnTo>
                  <a:lnTo>
                    <a:pt x="1562" y="177"/>
                  </a:lnTo>
                  <a:lnTo>
                    <a:pt x="1566" y="182"/>
                  </a:lnTo>
                  <a:lnTo>
                    <a:pt x="1566" y="190"/>
                  </a:lnTo>
                  <a:lnTo>
                    <a:pt x="1570" y="203"/>
                  </a:lnTo>
                  <a:lnTo>
                    <a:pt x="1570" y="216"/>
                  </a:lnTo>
                  <a:lnTo>
                    <a:pt x="1575" y="220"/>
                  </a:lnTo>
                  <a:lnTo>
                    <a:pt x="1575" y="224"/>
                  </a:lnTo>
                  <a:lnTo>
                    <a:pt x="1575" y="232"/>
                  </a:lnTo>
                  <a:lnTo>
                    <a:pt x="1575" y="241"/>
                  </a:lnTo>
                  <a:lnTo>
                    <a:pt x="1575" y="245"/>
                  </a:lnTo>
                  <a:lnTo>
                    <a:pt x="1575" y="249"/>
                  </a:lnTo>
                  <a:lnTo>
                    <a:pt x="1570" y="258"/>
                  </a:lnTo>
                  <a:lnTo>
                    <a:pt x="1570" y="262"/>
                  </a:lnTo>
                  <a:lnTo>
                    <a:pt x="1566" y="266"/>
                  </a:lnTo>
                  <a:lnTo>
                    <a:pt x="1562" y="266"/>
                  </a:lnTo>
                  <a:lnTo>
                    <a:pt x="1558" y="271"/>
                  </a:lnTo>
                  <a:lnTo>
                    <a:pt x="1549" y="271"/>
                  </a:lnTo>
                  <a:lnTo>
                    <a:pt x="1541" y="275"/>
                  </a:lnTo>
                  <a:lnTo>
                    <a:pt x="1537" y="275"/>
                  </a:lnTo>
                  <a:lnTo>
                    <a:pt x="1532" y="275"/>
                  </a:lnTo>
                  <a:lnTo>
                    <a:pt x="1528" y="275"/>
                  </a:lnTo>
                  <a:lnTo>
                    <a:pt x="1524" y="275"/>
                  </a:lnTo>
                  <a:lnTo>
                    <a:pt x="1520" y="275"/>
                  </a:lnTo>
                  <a:lnTo>
                    <a:pt x="1515" y="275"/>
                  </a:lnTo>
                  <a:lnTo>
                    <a:pt x="1511" y="279"/>
                  </a:lnTo>
                  <a:lnTo>
                    <a:pt x="1503" y="283"/>
                  </a:lnTo>
                  <a:lnTo>
                    <a:pt x="1498" y="283"/>
                  </a:lnTo>
                  <a:lnTo>
                    <a:pt x="1494" y="287"/>
                  </a:lnTo>
                  <a:lnTo>
                    <a:pt x="1490" y="292"/>
                  </a:lnTo>
                  <a:lnTo>
                    <a:pt x="1486" y="296"/>
                  </a:lnTo>
                  <a:lnTo>
                    <a:pt x="1486" y="300"/>
                  </a:lnTo>
                  <a:lnTo>
                    <a:pt x="1481" y="304"/>
                  </a:lnTo>
                  <a:lnTo>
                    <a:pt x="1477" y="304"/>
                  </a:lnTo>
                  <a:lnTo>
                    <a:pt x="1473" y="309"/>
                  </a:lnTo>
                  <a:lnTo>
                    <a:pt x="1469" y="313"/>
                  </a:lnTo>
                  <a:lnTo>
                    <a:pt x="1465" y="313"/>
                  </a:lnTo>
                  <a:lnTo>
                    <a:pt x="1448" y="321"/>
                  </a:lnTo>
                  <a:lnTo>
                    <a:pt x="1443" y="321"/>
                  </a:lnTo>
                  <a:lnTo>
                    <a:pt x="1443" y="326"/>
                  </a:lnTo>
                  <a:lnTo>
                    <a:pt x="1443" y="330"/>
                  </a:lnTo>
                  <a:lnTo>
                    <a:pt x="1448" y="330"/>
                  </a:lnTo>
                  <a:lnTo>
                    <a:pt x="1448" y="334"/>
                  </a:lnTo>
                  <a:lnTo>
                    <a:pt x="1448" y="338"/>
                  </a:lnTo>
                  <a:lnTo>
                    <a:pt x="1443" y="343"/>
                  </a:lnTo>
                  <a:lnTo>
                    <a:pt x="1439" y="351"/>
                  </a:lnTo>
                  <a:lnTo>
                    <a:pt x="1439" y="355"/>
                  </a:lnTo>
                  <a:lnTo>
                    <a:pt x="1431" y="368"/>
                  </a:lnTo>
                  <a:lnTo>
                    <a:pt x="1431" y="376"/>
                  </a:lnTo>
                  <a:lnTo>
                    <a:pt x="1426" y="385"/>
                  </a:lnTo>
                  <a:lnTo>
                    <a:pt x="1426" y="389"/>
                  </a:lnTo>
                  <a:lnTo>
                    <a:pt x="1418" y="419"/>
                  </a:lnTo>
                  <a:lnTo>
                    <a:pt x="1418" y="423"/>
                  </a:lnTo>
                  <a:lnTo>
                    <a:pt x="1418" y="427"/>
                  </a:lnTo>
                  <a:lnTo>
                    <a:pt x="1418" y="436"/>
                  </a:lnTo>
                  <a:lnTo>
                    <a:pt x="1418" y="440"/>
                  </a:lnTo>
                  <a:lnTo>
                    <a:pt x="1414" y="448"/>
                  </a:lnTo>
                  <a:lnTo>
                    <a:pt x="1418" y="453"/>
                  </a:lnTo>
                  <a:lnTo>
                    <a:pt x="1418" y="461"/>
                  </a:lnTo>
                  <a:lnTo>
                    <a:pt x="1418" y="465"/>
                  </a:lnTo>
                  <a:lnTo>
                    <a:pt x="1422" y="470"/>
                  </a:lnTo>
                  <a:lnTo>
                    <a:pt x="1426" y="474"/>
                  </a:lnTo>
                  <a:lnTo>
                    <a:pt x="1431" y="478"/>
                  </a:lnTo>
                  <a:lnTo>
                    <a:pt x="1439" y="482"/>
                  </a:lnTo>
                  <a:lnTo>
                    <a:pt x="1443" y="482"/>
                  </a:lnTo>
                  <a:lnTo>
                    <a:pt x="1448" y="482"/>
                  </a:lnTo>
                  <a:lnTo>
                    <a:pt x="1452" y="482"/>
                  </a:lnTo>
                  <a:lnTo>
                    <a:pt x="1456" y="482"/>
                  </a:lnTo>
                  <a:lnTo>
                    <a:pt x="1469" y="486"/>
                  </a:lnTo>
                  <a:lnTo>
                    <a:pt x="1481" y="486"/>
                  </a:lnTo>
                  <a:lnTo>
                    <a:pt x="1486" y="482"/>
                  </a:lnTo>
                  <a:lnTo>
                    <a:pt x="1498" y="482"/>
                  </a:lnTo>
                  <a:lnTo>
                    <a:pt x="1507" y="482"/>
                  </a:lnTo>
                  <a:lnTo>
                    <a:pt x="1511" y="482"/>
                  </a:lnTo>
                  <a:lnTo>
                    <a:pt x="1515" y="482"/>
                  </a:lnTo>
                  <a:lnTo>
                    <a:pt x="1524" y="482"/>
                  </a:lnTo>
                  <a:lnTo>
                    <a:pt x="1528" y="482"/>
                  </a:lnTo>
                  <a:lnTo>
                    <a:pt x="1549" y="474"/>
                  </a:lnTo>
                  <a:lnTo>
                    <a:pt x="1553" y="474"/>
                  </a:lnTo>
                  <a:lnTo>
                    <a:pt x="1562" y="474"/>
                  </a:lnTo>
                  <a:lnTo>
                    <a:pt x="1583" y="465"/>
                  </a:lnTo>
                  <a:lnTo>
                    <a:pt x="1592" y="461"/>
                  </a:lnTo>
                  <a:lnTo>
                    <a:pt x="1600" y="461"/>
                  </a:lnTo>
                  <a:lnTo>
                    <a:pt x="1604" y="461"/>
                  </a:lnTo>
                  <a:lnTo>
                    <a:pt x="1608" y="457"/>
                  </a:lnTo>
                  <a:lnTo>
                    <a:pt x="1617" y="457"/>
                  </a:lnTo>
                  <a:lnTo>
                    <a:pt x="1625" y="461"/>
                  </a:lnTo>
                  <a:lnTo>
                    <a:pt x="1634" y="461"/>
                  </a:lnTo>
                  <a:lnTo>
                    <a:pt x="1638" y="461"/>
                  </a:lnTo>
                  <a:lnTo>
                    <a:pt x="1642" y="465"/>
                  </a:lnTo>
                  <a:lnTo>
                    <a:pt x="1647" y="465"/>
                  </a:lnTo>
                  <a:lnTo>
                    <a:pt x="1651" y="465"/>
                  </a:lnTo>
                  <a:lnTo>
                    <a:pt x="1655" y="465"/>
                  </a:lnTo>
                  <a:lnTo>
                    <a:pt x="1664" y="461"/>
                  </a:lnTo>
                  <a:lnTo>
                    <a:pt x="1668" y="461"/>
                  </a:lnTo>
                  <a:lnTo>
                    <a:pt x="1672" y="461"/>
                  </a:lnTo>
                  <a:lnTo>
                    <a:pt x="1676" y="461"/>
                  </a:lnTo>
                  <a:lnTo>
                    <a:pt x="1680" y="461"/>
                  </a:lnTo>
                  <a:lnTo>
                    <a:pt x="1680" y="465"/>
                  </a:lnTo>
                  <a:lnTo>
                    <a:pt x="1685" y="465"/>
                  </a:lnTo>
                  <a:lnTo>
                    <a:pt x="1685" y="474"/>
                  </a:lnTo>
                  <a:lnTo>
                    <a:pt x="1689" y="478"/>
                  </a:lnTo>
                  <a:lnTo>
                    <a:pt x="1693" y="482"/>
                  </a:lnTo>
                  <a:lnTo>
                    <a:pt x="1693" y="486"/>
                  </a:lnTo>
                  <a:lnTo>
                    <a:pt x="1697" y="486"/>
                  </a:lnTo>
                  <a:lnTo>
                    <a:pt x="1702" y="491"/>
                  </a:lnTo>
                  <a:lnTo>
                    <a:pt x="1706" y="495"/>
                  </a:lnTo>
                  <a:lnTo>
                    <a:pt x="1714" y="495"/>
                  </a:lnTo>
                  <a:lnTo>
                    <a:pt x="1719" y="499"/>
                  </a:lnTo>
                  <a:lnTo>
                    <a:pt x="1727" y="499"/>
                  </a:lnTo>
                  <a:lnTo>
                    <a:pt x="1735" y="503"/>
                  </a:lnTo>
                  <a:lnTo>
                    <a:pt x="1744" y="503"/>
                  </a:lnTo>
                  <a:lnTo>
                    <a:pt x="1752" y="503"/>
                  </a:lnTo>
                  <a:lnTo>
                    <a:pt x="1765" y="508"/>
                  </a:lnTo>
                  <a:lnTo>
                    <a:pt x="1833" y="512"/>
                  </a:lnTo>
                  <a:lnTo>
                    <a:pt x="1862" y="512"/>
                  </a:lnTo>
                  <a:lnTo>
                    <a:pt x="1879" y="512"/>
                  </a:lnTo>
                  <a:lnTo>
                    <a:pt x="1888" y="512"/>
                  </a:lnTo>
                  <a:lnTo>
                    <a:pt x="1896" y="512"/>
                  </a:lnTo>
                  <a:lnTo>
                    <a:pt x="1905" y="512"/>
                  </a:lnTo>
                  <a:lnTo>
                    <a:pt x="1909" y="512"/>
                  </a:lnTo>
                  <a:lnTo>
                    <a:pt x="1913" y="512"/>
                  </a:lnTo>
                  <a:lnTo>
                    <a:pt x="1918" y="512"/>
                  </a:lnTo>
                  <a:lnTo>
                    <a:pt x="1926" y="512"/>
                  </a:lnTo>
                  <a:lnTo>
                    <a:pt x="1934" y="508"/>
                  </a:lnTo>
                  <a:lnTo>
                    <a:pt x="1943" y="503"/>
                  </a:lnTo>
                  <a:lnTo>
                    <a:pt x="1960" y="499"/>
                  </a:lnTo>
                  <a:lnTo>
                    <a:pt x="1968" y="499"/>
                  </a:lnTo>
                  <a:lnTo>
                    <a:pt x="1977" y="495"/>
                  </a:lnTo>
                  <a:lnTo>
                    <a:pt x="1989" y="486"/>
                  </a:lnTo>
                  <a:lnTo>
                    <a:pt x="1994" y="486"/>
                  </a:lnTo>
                  <a:lnTo>
                    <a:pt x="1998" y="486"/>
                  </a:lnTo>
                  <a:lnTo>
                    <a:pt x="2002" y="486"/>
                  </a:lnTo>
                  <a:lnTo>
                    <a:pt x="2006" y="486"/>
                  </a:lnTo>
                  <a:lnTo>
                    <a:pt x="2011" y="486"/>
                  </a:lnTo>
                  <a:lnTo>
                    <a:pt x="2015" y="486"/>
                  </a:lnTo>
                  <a:lnTo>
                    <a:pt x="2019" y="491"/>
                  </a:lnTo>
                  <a:lnTo>
                    <a:pt x="2023" y="495"/>
                  </a:lnTo>
                  <a:lnTo>
                    <a:pt x="2028" y="499"/>
                  </a:lnTo>
                  <a:lnTo>
                    <a:pt x="2028" y="503"/>
                  </a:lnTo>
                  <a:lnTo>
                    <a:pt x="2032" y="508"/>
                  </a:lnTo>
                  <a:lnTo>
                    <a:pt x="2036" y="520"/>
                  </a:lnTo>
                  <a:lnTo>
                    <a:pt x="2040" y="525"/>
                  </a:lnTo>
                  <a:lnTo>
                    <a:pt x="2045" y="525"/>
                  </a:lnTo>
                  <a:lnTo>
                    <a:pt x="2049" y="529"/>
                  </a:lnTo>
                  <a:lnTo>
                    <a:pt x="2057" y="529"/>
                  </a:lnTo>
                  <a:lnTo>
                    <a:pt x="2061" y="529"/>
                  </a:lnTo>
                  <a:lnTo>
                    <a:pt x="2070" y="529"/>
                  </a:lnTo>
                  <a:lnTo>
                    <a:pt x="2074" y="525"/>
                  </a:lnTo>
                  <a:lnTo>
                    <a:pt x="2083" y="525"/>
                  </a:lnTo>
                  <a:lnTo>
                    <a:pt x="2095" y="520"/>
                  </a:lnTo>
                  <a:lnTo>
                    <a:pt x="2108" y="520"/>
                  </a:lnTo>
                  <a:lnTo>
                    <a:pt x="2116" y="520"/>
                  </a:lnTo>
                  <a:lnTo>
                    <a:pt x="2121" y="516"/>
                  </a:lnTo>
                  <a:lnTo>
                    <a:pt x="2129" y="516"/>
                  </a:lnTo>
                  <a:lnTo>
                    <a:pt x="2138" y="516"/>
                  </a:lnTo>
                  <a:lnTo>
                    <a:pt x="2146" y="516"/>
                  </a:lnTo>
                  <a:lnTo>
                    <a:pt x="2150" y="516"/>
                  </a:lnTo>
                  <a:lnTo>
                    <a:pt x="2159" y="516"/>
                  </a:lnTo>
                  <a:lnTo>
                    <a:pt x="2163" y="520"/>
                  </a:lnTo>
                  <a:lnTo>
                    <a:pt x="2172" y="520"/>
                  </a:lnTo>
                  <a:lnTo>
                    <a:pt x="2180" y="520"/>
                  </a:lnTo>
                  <a:lnTo>
                    <a:pt x="2184" y="525"/>
                  </a:lnTo>
                  <a:lnTo>
                    <a:pt x="2184" y="529"/>
                  </a:lnTo>
                  <a:lnTo>
                    <a:pt x="2184" y="533"/>
                  </a:lnTo>
                  <a:lnTo>
                    <a:pt x="2180" y="542"/>
                  </a:lnTo>
                  <a:lnTo>
                    <a:pt x="2176" y="546"/>
                  </a:lnTo>
                  <a:lnTo>
                    <a:pt x="2172" y="550"/>
                  </a:lnTo>
                  <a:lnTo>
                    <a:pt x="2167" y="554"/>
                  </a:lnTo>
                  <a:lnTo>
                    <a:pt x="2163" y="558"/>
                  </a:lnTo>
                  <a:lnTo>
                    <a:pt x="2159" y="563"/>
                  </a:lnTo>
                  <a:lnTo>
                    <a:pt x="2155" y="563"/>
                  </a:lnTo>
                  <a:lnTo>
                    <a:pt x="2138" y="575"/>
                  </a:lnTo>
                  <a:lnTo>
                    <a:pt x="2129" y="580"/>
                  </a:lnTo>
                  <a:lnTo>
                    <a:pt x="2125" y="584"/>
                  </a:lnTo>
                  <a:lnTo>
                    <a:pt x="2121" y="588"/>
                  </a:lnTo>
                  <a:lnTo>
                    <a:pt x="2116" y="592"/>
                  </a:lnTo>
                  <a:lnTo>
                    <a:pt x="2116" y="597"/>
                  </a:lnTo>
                  <a:lnTo>
                    <a:pt x="2112" y="597"/>
                  </a:lnTo>
                  <a:lnTo>
                    <a:pt x="2112" y="601"/>
                  </a:lnTo>
                  <a:lnTo>
                    <a:pt x="2116" y="601"/>
                  </a:lnTo>
                  <a:lnTo>
                    <a:pt x="2116" y="605"/>
                  </a:lnTo>
                  <a:lnTo>
                    <a:pt x="2121" y="605"/>
                  </a:lnTo>
                  <a:lnTo>
                    <a:pt x="2125" y="605"/>
                  </a:lnTo>
                  <a:lnTo>
                    <a:pt x="2125" y="609"/>
                  </a:lnTo>
                  <a:lnTo>
                    <a:pt x="2138" y="609"/>
                  </a:lnTo>
                  <a:lnTo>
                    <a:pt x="2142" y="609"/>
                  </a:lnTo>
                  <a:lnTo>
                    <a:pt x="2146" y="613"/>
                  </a:lnTo>
                  <a:lnTo>
                    <a:pt x="2155" y="613"/>
                  </a:lnTo>
                  <a:lnTo>
                    <a:pt x="2159" y="618"/>
                  </a:lnTo>
                  <a:lnTo>
                    <a:pt x="2163" y="618"/>
                  </a:lnTo>
                  <a:lnTo>
                    <a:pt x="2167" y="622"/>
                  </a:lnTo>
                  <a:lnTo>
                    <a:pt x="2176" y="626"/>
                  </a:lnTo>
                  <a:lnTo>
                    <a:pt x="2180" y="635"/>
                  </a:lnTo>
                  <a:lnTo>
                    <a:pt x="2197" y="652"/>
                  </a:lnTo>
                  <a:lnTo>
                    <a:pt x="2210" y="664"/>
                  </a:lnTo>
                  <a:lnTo>
                    <a:pt x="2227" y="681"/>
                  </a:lnTo>
                  <a:lnTo>
                    <a:pt x="2231" y="681"/>
                  </a:lnTo>
                  <a:lnTo>
                    <a:pt x="2231" y="702"/>
                  </a:lnTo>
                  <a:lnTo>
                    <a:pt x="2235" y="728"/>
                  </a:lnTo>
                  <a:lnTo>
                    <a:pt x="2235" y="740"/>
                  </a:lnTo>
                  <a:lnTo>
                    <a:pt x="2239" y="745"/>
                  </a:lnTo>
                  <a:lnTo>
                    <a:pt x="2239" y="753"/>
                  </a:lnTo>
                  <a:lnTo>
                    <a:pt x="2243" y="762"/>
                  </a:lnTo>
                  <a:lnTo>
                    <a:pt x="2248" y="770"/>
                  </a:lnTo>
                  <a:lnTo>
                    <a:pt x="2256" y="783"/>
                  </a:lnTo>
                  <a:lnTo>
                    <a:pt x="2260" y="787"/>
                  </a:lnTo>
                  <a:lnTo>
                    <a:pt x="2260" y="791"/>
                  </a:lnTo>
                  <a:lnTo>
                    <a:pt x="2265" y="800"/>
                  </a:lnTo>
                  <a:lnTo>
                    <a:pt x="2269" y="808"/>
                  </a:lnTo>
                  <a:lnTo>
                    <a:pt x="2273" y="821"/>
                  </a:lnTo>
                  <a:lnTo>
                    <a:pt x="2282" y="838"/>
                  </a:lnTo>
                  <a:lnTo>
                    <a:pt x="2290" y="855"/>
                  </a:lnTo>
                  <a:lnTo>
                    <a:pt x="2294" y="863"/>
                  </a:lnTo>
                  <a:lnTo>
                    <a:pt x="2303" y="889"/>
                  </a:lnTo>
                  <a:lnTo>
                    <a:pt x="2307" y="901"/>
                  </a:lnTo>
                  <a:lnTo>
                    <a:pt x="2307" y="906"/>
                  </a:lnTo>
                  <a:lnTo>
                    <a:pt x="2311" y="918"/>
                  </a:lnTo>
                  <a:lnTo>
                    <a:pt x="2311" y="927"/>
                  </a:lnTo>
                  <a:lnTo>
                    <a:pt x="2315" y="935"/>
                  </a:lnTo>
                  <a:lnTo>
                    <a:pt x="2315" y="944"/>
                  </a:lnTo>
                  <a:lnTo>
                    <a:pt x="2315" y="952"/>
                  </a:lnTo>
                  <a:lnTo>
                    <a:pt x="2315" y="956"/>
                  </a:lnTo>
                  <a:lnTo>
                    <a:pt x="2315" y="965"/>
                  </a:lnTo>
                  <a:lnTo>
                    <a:pt x="2315" y="969"/>
                  </a:lnTo>
                  <a:lnTo>
                    <a:pt x="2315" y="973"/>
                  </a:lnTo>
                  <a:lnTo>
                    <a:pt x="2311" y="978"/>
                  </a:lnTo>
                  <a:lnTo>
                    <a:pt x="2307" y="982"/>
                  </a:lnTo>
                  <a:lnTo>
                    <a:pt x="2303" y="982"/>
                  </a:lnTo>
                  <a:lnTo>
                    <a:pt x="2299" y="986"/>
                  </a:lnTo>
                  <a:lnTo>
                    <a:pt x="2294" y="986"/>
                  </a:lnTo>
                  <a:lnTo>
                    <a:pt x="2290" y="990"/>
                  </a:lnTo>
                  <a:lnTo>
                    <a:pt x="2282" y="990"/>
                  </a:lnTo>
                  <a:lnTo>
                    <a:pt x="2269" y="995"/>
                  </a:lnTo>
                  <a:lnTo>
                    <a:pt x="2265" y="995"/>
                  </a:lnTo>
                  <a:lnTo>
                    <a:pt x="2260" y="999"/>
                  </a:lnTo>
                  <a:lnTo>
                    <a:pt x="2256" y="999"/>
                  </a:lnTo>
                  <a:lnTo>
                    <a:pt x="2243" y="999"/>
                  </a:lnTo>
                  <a:lnTo>
                    <a:pt x="2239" y="999"/>
                  </a:lnTo>
                  <a:lnTo>
                    <a:pt x="2231" y="999"/>
                  </a:lnTo>
                  <a:lnTo>
                    <a:pt x="2222" y="999"/>
                  </a:lnTo>
                  <a:lnTo>
                    <a:pt x="2218" y="999"/>
                  </a:lnTo>
                  <a:lnTo>
                    <a:pt x="2210" y="999"/>
                  </a:lnTo>
                  <a:lnTo>
                    <a:pt x="2193" y="995"/>
                  </a:lnTo>
                  <a:lnTo>
                    <a:pt x="2184" y="995"/>
                  </a:lnTo>
                  <a:lnTo>
                    <a:pt x="2180" y="995"/>
                  </a:lnTo>
                  <a:lnTo>
                    <a:pt x="2172" y="990"/>
                  </a:lnTo>
                  <a:lnTo>
                    <a:pt x="2159" y="990"/>
                  </a:lnTo>
                  <a:lnTo>
                    <a:pt x="2146" y="990"/>
                  </a:lnTo>
                  <a:lnTo>
                    <a:pt x="2138" y="990"/>
                  </a:lnTo>
                  <a:lnTo>
                    <a:pt x="2133" y="990"/>
                  </a:lnTo>
                  <a:lnTo>
                    <a:pt x="2125" y="990"/>
                  </a:lnTo>
                  <a:lnTo>
                    <a:pt x="2121" y="995"/>
                  </a:lnTo>
                  <a:lnTo>
                    <a:pt x="2112" y="995"/>
                  </a:lnTo>
                  <a:lnTo>
                    <a:pt x="2104" y="999"/>
                  </a:lnTo>
                  <a:lnTo>
                    <a:pt x="2100" y="999"/>
                  </a:lnTo>
                  <a:lnTo>
                    <a:pt x="2087" y="1007"/>
                  </a:lnTo>
                  <a:lnTo>
                    <a:pt x="2083" y="1011"/>
                  </a:lnTo>
                  <a:lnTo>
                    <a:pt x="2078" y="1016"/>
                  </a:lnTo>
                  <a:lnTo>
                    <a:pt x="2074" y="1020"/>
                  </a:lnTo>
                  <a:lnTo>
                    <a:pt x="2074" y="1024"/>
                  </a:lnTo>
                  <a:lnTo>
                    <a:pt x="2070" y="1028"/>
                  </a:lnTo>
                  <a:lnTo>
                    <a:pt x="2070" y="1037"/>
                  </a:lnTo>
                  <a:lnTo>
                    <a:pt x="2066" y="1058"/>
                  </a:lnTo>
                  <a:lnTo>
                    <a:pt x="2061" y="1066"/>
                  </a:lnTo>
                  <a:lnTo>
                    <a:pt x="2061" y="1075"/>
                  </a:lnTo>
                  <a:lnTo>
                    <a:pt x="2061" y="1083"/>
                  </a:lnTo>
                  <a:lnTo>
                    <a:pt x="2057" y="1092"/>
                  </a:lnTo>
                  <a:lnTo>
                    <a:pt x="2057" y="1100"/>
                  </a:lnTo>
                  <a:lnTo>
                    <a:pt x="2057" y="1105"/>
                  </a:lnTo>
                  <a:lnTo>
                    <a:pt x="2057" y="1109"/>
                  </a:lnTo>
                  <a:lnTo>
                    <a:pt x="2057" y="1113"/>
                  </a:lnTo>
                  <a:lnTo>
                    <a:pt x="2061" y="1117"/>
                  </a:lnTo>
                  <a:lnTo>
                    <a:pt x="2061" y="1122"/>
                  </a:lnTo>
                  <a:lnTo>
                    <a:pt x="2066" y="1126"/>
                  </a:lnTo>
                  <a:lnTo>
                    <a:pt x="2066" y="1130"/>
                  </a:lnTo>
                  <a:lnTo>
                    <a:pt x="2070" y="1134"/>
                  </a:lnTo>
                  <a:lnTo>
                    <a:pt x="2074" y="1138"/>
                  </a:lnTo>
                  <a:lnTo>
                    <a:pt x="2091" y="1147"/>
                  </a:lnTo>
                  <a:lnTo>
                    <a:pt x="2116" y="1164"/>
                  </a:lnTo>
                  <a:lnTo>
                    <a:pt x="2125" y="1168"/>
                  </a:lnTo>
                  <a:lnTo>
                    <a:pt x="2142" y="1181"/>
                  </a:lnTo>
                  <a:lnTo>
                    <a:pt x="2146" y="1185"/>
                  </a:lnTo>
                  <a:lnTo>
                    <a:pt x="2163" y="1194"/>
                  </a:lnTo>
                  <a:lnTo>
                    <a:pt x="2176" y="1206"/>
                  </a:lnTo>
                  <a:lnTo>
                    <a:pt x="2188" y="1215"/>
                  </a:lnTo>
                  <a:lnTo>
                    <a:pt x="2193" y="1219"/>
                  </a:lnTo>
                  <a:lnTo>
                    <a:pt x="2201" y="1227"/>
                  </a:lnTo>
                  <a:lnTo>
                    <a:pt x="2205" y="1232"/>
                  </a:lnTo>
                  <a:lnTo>
                    <a:pt x="2210" y="1236"/>
                  </a:lnTo>
                  <a:lnTo>
                    <a:pt x="2214" y="1240"/>
                  </a:lnTo>
                  <a:lnTo>
                    <a:pt x="2214" y="1244"/>
                  </a:lnTo>
                  <a:lnTo>
                    <a:pt x="2218" y="1249"/>
                  </a:lnTo>
                  <a:lnTo>
                    <a:pt x="2218" y="1253"/>
                  </a:lnTo>
                  <a:lnTo>
                    <a:pt x="2218" y="1257"/>
                  </a:lnTo>
                  <a:lnTo>
                    <a:pt x="2214" y="1257"/>
                  </a:lnTo>
                  <a:lnTo>
                    <a:pt x="2214" y="1261"/>
                  </a:lnTo>
                  <a:lnTo>
                    <a:pt x="2210" y="1265"/>
                  </a:lnTo>
                  <a:lnTo>
                    <a:pt x="2205" y="1270"/>
                  </a:lnTo>
                  <a:lnTo>
                    <a:pt x="2201" y="1270"/>
                  </a:lnTo>
                  <a:lnTo>
                    <a:pt x="2197" y="1274"/>
                  </a:lnTo>
                  <a:lnTo>
                    <a:pt x="2193" y="1278"/>
                  </a:lnTo>
                  <a:lnTo>
                    <a:pt x="2188" y="1282"/>
                  </a:lnTo>
                  <a:lnTo>
                    <a:pt x="2167" y="1291"/>
                  </a:lnTo>
                  <a:lnTo>
                    <a:pt x="2159" y="1299"/>
                  </a:lnTo>
                  <a:lnTo>
                    <a:pt x="2150" y="1304"/>
                  </a:lnTo>
                  <a:lnTo>
                    <a:pt x="2146" y="1308"/>
                  </a:lnTo>
                  <a:lnTo>
                    <a:pt x="2142" y="1308"/>
                  </a:lnTo>
                  <a:lnTo>
                    <a:pt x="2138" y="1312"/>
                  </a:lnTo>
                  <a:lnTo>
                    <a:pt x="2133" y="1321"/>
                  </a:lnTo>
                  <a:lnTo>
                    <a:pt x="2129" y="1325"/>
                  </a:lnTo>
                  <a:lnTo>
                    <a:pt x="2125" y="1329"/>
                  </a:lnTo>
                  <a:lnTo>
                    <a:pt x="2116" y="1337"/>
                  </a:lnTo>
                  <a:lnTo>
                    <a:pt x="2112" y="1346"/>
                  </a:lnTo>
                  <a:lnTo>
                    <a:pt x="2104" y="1359"/>
                  </a:lnTo>
                  <a:lnTo>
                    <a:pt x="2100" y="1367"/>
                  </a:lnTo>
                  <a:lnTo>
                    <a:pt x="2095" y="1371"/>
                  </a:lnTo>
                  <a:lnTo>
                    <a:pt x="2091" y="1380"/>
                  </a:lnTo>
                  <a:lnTo>
                    <a:pt x="2083" y="1384"/>
                  </a:lnTo>
                  <a:lnTo>
                    <a:pt x="2078" y="1388"/>
                  </a:lnTo>
                  <a:lnTo>
                    <a:pt x="2074" y="1392"/>
                  </a:lnTo>
                  <a:lnTo>
                    <a:pt x="2066" y="1397"/>
                  </a:lnTo>
                  <a:lnTo>
                    <a:pt x="2061" y="1401"/>
                  </a:lnTo>
                  <a:lnTo>
                    <a:pt x="2049" y="1409"/>
                  </a:lnTo>
                  <a:lnTo>
                    <a:pt x="2040" y="1414"/>
                  </a:lnTo>
                  <a:lnTo>
                    <a:pt x="2036" y="1418"/>
                  </a:lnTo>
                  <a:lnTo>
                    <a:pt x="2032" y="1422"/>
                  </a:lnTo>
                  <a:lnTo>
                    <a:pt x="2028" y="1431"/>
                  </a:lnTo>
                  <a:lnTo>
                    <a:pt x="2023" y="1435"/>
                  </a:lnTo>
                  <a:lnTo>
                    <a:pt x="2019" y="1439"/>
                  </a:lnTo>
                  <a:lnTo>
                    <a:pt x="2015" y="1448"/>
                  </a:lnTo>
                  <a:lnTo>
                    <a:pt x="2011" y="1452"/>
                  </a:lnTo>
                  <a:lnTo>
                    <a:pt x="2006" y="1464"/>
                  </a:lnTo>
                  <a:lnTo>
                    <a:pt x="1998" y="1477"/>
                  </a:lnTo>
                  <a:lnTo>
                    <a:pt x="1998" y="1481"/>
                  </a:lnTo>
                  <a:lnTo>
                    <a:pt x="1989" y="1498"/>
                  </a:lnTo>
                  <a:lnTo>
                    <a:pt x="1985" y="1507"/>
                  </a:lnTo>
                  <a:lnTo>
                    <a:pt x="1981" y="1511"/>
                  </a:lnTo>
                  <a:lnTo>
                    <a:pt x="1981" y="1515"/>
                  </a:lnTo>
                  <a:lnTo>
                    <a:pt x="1977" y="1520"/>
                  </a:lnTo>
                  <a:lnTo>
                    <a:pt x="1973" y="1524"/>
                  </a:lnTo>
                  <a:lnTo>
                    <a:pt x="1968" y="1528"/>
                  </a:lnTo>
                  <a:lnTo>
                    <a:pt x="1964" y="1532"/>
                  </a:lnTo>
                  <a:lnTo>
                    <a:pt x="1960" y="1536"/>
                  </a:lnTo>
                  <a:lnTo>
                    <a:pt x="1956" y="1536"/>
                  </a:lnTo>
                  <a:lnTo>
                    <a:pt x="1951" y="1541"/>
                  </a:lnTo>
                  <a:lnTo>
                    <a:pt x="1947" y="1545"/>
                  </a:lnTo>
                  <a:lnTo>
                    <a:pt x="1943" y="1549"/>
                  </a:lnTo>
                  <a:lnTo>
                    <a:pt x="1939" y="1549"/>
                  </a:lnTo>
                  <a:lnTo>
                    <a:pt x="1934" y="1553"/>
                  </a:lnTo>
                  <a:lnTo>
                    <a:pt x="1930" y="1553"/>
                  </a:lnTo>
                  <a:lnTo>
                    <a:pt x="1926" y="1553"/>
                  </a:lnTo>
                  <a:lnTo>
                    <a:pt x="1922" y="1553"/>
                  </a:lnTo>
                  <a:lnTo>
                    <a:pt x="1918" y="1553"/>
                  </a:lnTo>
                  <a:lnTo>
                    <a:pt x="1913" y="1553"/>
                  </a:lnTo>
                  <a:lnTo>
                    <a:pt x="1909" y="1549"/>
                  </a:lnTo>
                  <a:lnTo>
                    <a:pt x="1905" y="1549"/>
                  </a:lnTo>
                  <a:lnTo>
                    <a:pt x="1901" y="1545"/>
                  </a:lnTo>
                  <a:lnTo>
                    <a:pt x="1901" y="1541"/>
                  </a:lnTo>
                  <a:lnTo>
                    <a:pt x="1896" y="1536"/>
                  </a:lnTo>
                  <a:lnTo>
                    <a:pt x="1896" y="1532"/>
                  </a:lnTo>
                  <a:lnTo>
                    <a:pt x="1892" y="1524"/>
                  </a:lnTo>
                  <a:lnTo>
                    <a:pt x="1892" y="1520"/>
                  </a:lnTo>
                  <a:lnTo>
                    <a:pt x="1892" y="1507"/>
                  </a:lnTo>
                  <a:lnTo>
                    <a:pt x="1892" y="1503"/>
                  </a:lnTo>
                  <a:lnTo>
                    <a:pt x="1892" y="1498"/>
                  </a:lnTo>
                  <a:lnTo>
                    <a:pt x="1892" y="1494"/>
                  </a:lnTo>
                  <a:lnTo>
                    <a:pt x="1888" y="1490"/>
                  </a:lnTo>
                  <a:lnTo>
                    <a:pt x="1888" y="1486"/>
                  </a:lnTo>
                  <a:lnTo>
                    <a:pt x="1884" y="1481"/>
                  </a:lnTo>
                  <a:lnTo>
                    <a:pt x="1884" y="1477"/>
                  </a:lnTo>
                  <a:lnTo>
                    <a:pt x="1879" y="1473"/>
                  </a:lnTo>
                  <a:lnTo>
                    <a:pt x="1875" y="1469"/>
                  </a:lnTo>
                  <a:lnTo>
                    <a:pt x="1871" y="1464"/>
                  </a:lnTo>
                  <a:lnTo>
                    <a:pt x="1867" y="1464"/>
                  </a:lnTo>
                  <a:lnTo>
                    <a:pt x="1862" y="1460"/>
                  </a:lnTo>
                  <a:lnTo>
                    <a:pt x="1858" y="1460"/>
                  </a:lnTo>
                  <a:lnTo>
                    <a:pt x="1854" y="1460"/>
                  </a:lnTo>
                  <a:lnTo>
                    <a:pt x="1850" y="1460"/>
                  </a:lnTo>
                  <a:lnTo>
                    <a:pt x="1850" y="1464"/>
                  </a:lnTo>
                  <a:lnTo>
                    <a:pt x="1846" y="1464"/>
                  </a:lnTo>
                  <a:lnTo>
                    <a:pt x="1841" y="1469"/>
                  </a:lnTo>
                  <a:lnTo>
                    <a:pt x="1837" y="1473"/>
                  </a:lnTo>
                  <a:lnTo>
                    <a:pt x="1824" y="1481"/>
                  </a:lnTo>
                  <a:lnTo>
                    <a:pt x="1820" y="1486"/>
                  </a:lnTo>
                  <a:lnTo>
                    <a:pt x="1812" y="1494"/>
                  </a:lnTo>
                  <a:lnTo>
                    <a:pt x="1791" y="1511"/>
                  </a:lnTo>
                  <a:lnTo>
                    <a:pt x="1778" y="1520"/>
                  </a:lnTo>
                  <a:lnTo>
                    <a:pt x="1744" y="1549"/>
                  </a:lnTo>
                  <a:lnTo>
                    <a:pt x="1740" y="1553"/>
                  </a:lnTo>
                  <a:lnTo>
                    <a:pt x="1735" y="1558"/>
                  </a:lnTo>
                  <a:lnTo>
                    <a:pt x="1731" y="1562"/>
                  </a:lnTo>
                  <a:lnTo>
                    <a:pt x="1731" y="1566"/>
                  </a:lnTo>
                  <a:lnTo>
                    <a:pt x="1727" y="1566"/>
                  </a:lnTo>
                  <a:lnTo>
                    <a:pt x="1727" y="1570"/>
                  </a:lnTo>
                  <a:lnTo>
                    <a:pt x="1727" y="1575"/>
                  </a:lnTo>
                  <a:lnTo>
                    <a:pt x="1727" y="1583"/>
                  </a:lnTo>
                  <a:lnTo>
                    <a:pt x="1727" y="1587"/>
                  </a:lnTo>
                  <a:lnTo>
                    <a:pt x="1731" y="1591"/>
                  </a:lnTo>
                  <a:lnTo>
                    <a:pt x="1731" y="1596"/>
                  </a:lnTo>
                  <a:lnTo>
                    <a:pt x="1735" y="1600"/>
                  </a:lnTo>
                  <a:lnTo>
                    <a:pt x="1735" y="1604"/>
                  </a:lnTo>
                  <a:lnTo>
                    <a:pt x="1740" y="1608"/>
                  </a:lnTo>
                  <a:lnTo>
                    <a:pt x="1740" y="1613"/>
                  </a:lnTo>
                  <a:lnTo>
                    <a:pt x="1744" y="1617"/>
                  </a:lnTo>
                  <a:lnTo>
                    <a:pt x="1748" y="1621"/>
                  </a:lnTo>
                  <a:lnTo>
                    <a:pt x="1752" y="1625"/>
                  </a:lnTo>
                  <a:lnTo>
                    <a:pt x="1757" y="1625"/>
                  </a:lnTo>
                  <a:lnTo>
                    <a:pt x="1769" y="1638"/>
                  </a:lnTo>
                  <a:lnTo>
                    <a:pt x="1774" y="1642"/>
                  </a:lnTo>
                  <a:lnTo>
                    <a:pt x="1778" y="1647"/>
                  </a:lnTo>
                  <a:lnTo>
                    <a:pt x="1782" y="1655"/>
                  </a:lnTo>
                  <a:lnTo>
                    <a:pt x="1786" y="1659"/>
                  </a:lnTo>
                  <a:lnTo>
                    <a:pt x="1786" y="1663"/>
                  </a:lnTo>
                  <a:lnTo>
                    <a:pt x="1786" y="1668"/>
                  </a:lnTo>
                  <a:lnTo>
                    <a:pt x="1786" y="1672"/>
                  </a:lnTo>
                  <a:lnTo>
                    <a:pt x="1786" y="1676"/>
                  </a:lnTo>
                  <a:lnTo>
                    <a:pt x="1786" y="1680"/>
                  </a:lnTo>
                  <a:lnTo>
                    <a:pt x="1782" y="1697"/>
                  </a:lnTo>
                  <a:lnTo>
                    <a:pt x="1778" y="1714"/>
                  </a:lnTo>
                  <a:lnTo>
                    <a:pt x="1774" y="1723"/>
                  </a:lnTo>
                  <a:lnTo>
                    <a:pt x="1774" y="1727"/>
                  </a:lnTo>
                  <a:lnTo>
                    <a:pt x="1769" y="1731"/>
                  </a:lnTo>
                  <a:lnTo>
                    <a:pt x="1769" y="1735"/>
                  </a:lnTo>
                  <a:lnTo>
                    <a:pt x="1765" y="1740"/>
                  </a:lnTo>
                  <a:lnTo>
                    <a:pt x="1761" y="1748"/>
                  </a:lnTo>
                  <a:lnTo>
                    <a:pt x="1757" y="1752"/>
                  </a:lnTo>
                  <a:lnTo>
                    <a:pt x="1752" y="1757"/>
                  </a:lnTo>
                  <a:lnTo>
                    <a:pt x="1748" y="1761"/>
                  </a:lnTo>
                  <a:lnTo>
                    <a:pt x="1744" y="1765"/>
                  </a:lnTo>
                  <a:lnTo>
                    <a:pt x="1740" y="1769"/>
                  </a:lnTo>
                  <a:lnTo>
                    <a:pt x="1735" y="1769"/>
                  </a:lnTo>
                  <a:lnTo>
                    <a:pt x="1731" y="1769"/>
                  </a:lnTo>
                  <a:lnTo>
                    <a:pt x="1723" y="1774"/>
                  </a:lnTo>
                  <a:lnTo>
                    <a:pt x="1719" y="1774"/>
                  </a:lnTo>
                  <a:lnTo>
                    <a:pt x="1706" y="1774"/>
                  </a:lnTo>
                  <a:lnTo>
                    <a:pt x="1702" y="1774"/>
                  </a:lnTo>
                  <a:lnTo>
                    <a:pt x="1697" y="1774"/>
                  </a:lnTo>
                  <a:lnTo>
                    <a:pt x="1689" y="1778"/>
                  </a:lnTo>
                  <a:lnTo>
                    <a:pt x="1685" y="1778"/>
                  </a:lnTo>
                  <a:lnTo>
                    <a:pt x="1680" y="1782"/>
                  </a:lnTo>
                  <a:lnTo>
                    <a:pt x="1676" y="1782"/>
                  </a:lnTo>
                  <a:lnTo>
                    <a:pt x="1676" y="1786"/>
                  </a:lnTo>
                  <a:lnTo>
                    <a:pt x="1672" y="1786"/>
                  </a:lnTo>
                  <a:lnTo>
                    <a:pt x="1664" y="1795"/>
                  </a:lnTo>
                  <a:lnTo>
                    <a:pt x="1664" y="1799"/>
                  </a:lnTo>
                  <a:lnTo>
                    <a:pt x="1659" y="1799"/>
                  </a:lnTo>
                  <a:lnTo>
                    <a:pt x="1655" y="1799"/>
                  </a:lnTo>
                  <a:lnTo>
                    <a:pt x="1647" y="1803"/>
                  </a:lnTo>
                  <a:lnTo>
                    <a:pt x="1638" y="1803"/>
                  </a:lnTo>
                  <a:lnTo>
                    <a:pt x="1634" y="1803"/>
                  </a:lnTo>
                  <a:lnTo>
                    <a:pt x="1630" y="1803"/>
                  </a:lnTo>
                  <a:lnTo>
                    <a:pt x="1625" y="1803"/>
                  </a:lnTo>
                  <a:lnTo>
                    <a:pt x="1621" y="1803"/>
                  </a:lnTo>
                  <a:lnTo>
                    <a:pt x="1617" y="1799"/>
                  </a:lnTo>
                  <a:lnTo>
                    <a:pt x="1613" y="1799"/>
                  </a:lnTo>
                  <a:lnTo>
                    <a:pt x="1608" y="1799"/>
                  </a:lnTo>
                  <a:lnTo>
                    <a:pt x="1604" y="1795"/>
                  </a:lnTo>
                  <a:lnTo>
                    <a:pt x="1600" y="1790"/>
                  </a:lnTo>
                  <a:lnTo>
                    <a:pt x="1596" y="1786"/>
                  </a:lnTo>
                  <a:lnTo>
                    <a:pt x="1587" y="1782"/>
                  </a:lnTo>
                  <a:lnTo>
                    <a:pt x="1583" y="1778"/>
                  </a:lnTo>
                  <a:lnTo>
                    <a:pt x="1579" y="1774"/>
                  </a:lnTo>
                  <a:lnTo>
                    <a:pt x="1575" y="1774"/>
                  </a:lnTo>
                  <a:lnTo>
                    <a:pt x="1570" y="1769"/>
                  </a:lnTo>
                  <a:lnTo>
                    <a:pt x="1566" y="1769"/>
                  </a:lnTo>
                  <a:lnTo>
                    <a:pt x="1562" y="1769"/>
                  </a:lnTo>
                  <a:lnTo>
                    <a:pt x="1558" y="1765"/>
                  </a:lnTo>
                  <a:lnTo>
                    <a:pt x="1553" y="1765"/>
                  </a:lnTo>
                  <a:lnTo>
                    <a:pt x="1549" y="1765"/>
                  </a:lnTo>
                  <a:lnTo>
                    <a:pt x="1541" y="1765"/>
                  </a:lnTo>
                  <a:lnTo>
                    <a:pt x="1537" y="1769"/>
                  </a:lnTo>
                  <a:lnTo>
                    <a:pt x="1528" y="1769"/>
                  </a:lnTo>
                  <a:lnTo>
                    <a:pt x="1515" y="1769"/>
                  </a:lnTo>
                  <a:lnTo>
                    <a:pt x="1507" y="1774"/>
                  </a:lnTo>
                  <a:lnTo>
                    <a:pt x="1503" y="1774"/>
                  </a:lnTo>
                  <a:lnTo>
                    <a:pt x="1494" y="1778"/>
                  </a:lnTo>
                  <a:lnTo>
                    <a:pt x="1490" y="1778"/>
                  </a:lnTo>
                  <a:lnTo>
                    <a:pt x="1477" y="1782"/>
                  </a:lnTo>
                  <a:lnTo>
                    <a:pt x="1469" y="1786"/>
                  </a:lnTo>
                  <a:lnTo>
                    <a:pt x="1460" y="1790"/>
                  </a:lnTo>
                  <a:lnTo>
                    <a:pt x="1448" y="1795"/>
                  </a:lnTo>
                  <a:lnTo>
                    <a:pt x="1439" y="1795"/>
                  </a:lnTo>
                  <a:lnTo>
                    <a:pt x="1435" y="1795"/>
                  </a:lnTo>
                  <a:lnTo>
                    <a:pt x="1431" y="1799"/>
                  </a:lnTo>
                  <a:lnTo>
                    <a:pt x="1426" y="1799"/>
                  </a:lnTo>
                  <a:lnTo>
                    <a:pt x="1422" y="1803"/>
                  </a:lnTo>
                  <a:lnTo>
                    <a:pt x="1422" y="1807"/>
                  </a:lnTo>
                  <a:lnTo>
                    <a:pt x="1418" y="1807"/>
                  </a:lnTo>
                  <a:lnTo>
                    <a:pt x="1418" y="1812"/>
                  </a:lnTo>
                  <a:lnTo>
                    <a:pt x="1414" y="1816"/>
                  </a:lnTo>
                  <a:lnTo>
                    <a:pt x="1410" y="1820"/>
                  </a:lnTo>
                  <a:lnTo>
                    <a:pt x="1410" y="1824"/>
                  </a:lnTo>
                  <a:lnTo>
                    <a:pt x="1401" y="1833"/>
                  </a:lnTo>
                  <a:lnTo>
                    <a:pt x="1397" y="1841"/>
                  </a:lnTo>
                  <a:lnTo>
                    <a:pt x="1393" y="1846"/>
                  </a:lnTo>
                  <a:lnTo>
                    <a:pt x="1388" y="1850"/>
                  </a:lnTo>
                  <a:lnTo>
                    <a:pt x="1384" y="1850"/>
                  </a:lnTo>
                  <a:lnTo>
                    <a:pt x="1384" y="1854"/>
                  </a:lnTo>
                  <a:lnTo>
                    <a:pt x="1380" y="1854"/>
                  </a:lnTo>
                  <a:lnTo>
                    <a:pt x="1380" y="1850"/>
                  </a:lnTo>
                  <a:lnTo>
                    <a:pt x="1371" y="1846"/>
                  </a:lnTo>
                  <a:lnTo>
                    <a:pt x="1367" y="1846"/>
                  </a:lnTo>
                  <a:lnTo>
                    <a:pt x="1367" y="1841"/>
                  </a:lnTo>
                  <a:lnTo>
                    <a:pt x="1363" y="1841"/>
                  </a:lnTo>
                  <a:lnTo>
                    <a:pt x="1359" y="1837"/>
                  </a:lnTo>
                  <a:lnTo>
                    <a:pt x="1359" y="1833"/>
                  </a:lnTo>
                  <a:lnTo>
                    <a:pt x="1359" y="1829"/>
                  </a:lnTo>
                  <a:lnTo>
                    <a:pt x="1354" y="1829"/>
                  </a:lnTo>
                  <a:lnTo>
                    <a:pt x="1354" y="1824"/>
                  </a:lnTo>
                  <a:lnTo>
                    <a:pt x="1354" y="1820"/>
                  </a:lnTo>
                  <a:lnTo>
                    <a:pt x="1354" y="1816"/>
                  </a:lnTo>
                  <a:lnTo>
                    <a:pt x="1354" y="1812"/>
                  </a:lnTo>
                  <a:lnTo>
                    <a:pt x="1354" y="1807"/>
                  </a:lnTo>
                  <a:lnTo>
                    <a:pt x="1354" y="1803"/>
                  </a:lnTo>
                  <a:lnTo>
                    <a:pt x="1359" y="1799"/>
                  </a:lnTo>
                  <a:lnTo>
                    <a:pt x="1359" y="1790"/>
                  </a:lnTo>
                  <a:lnTo>
                    <a:pt x="1363" y="1786"/>
                  </a:lnTo>
                  <a:lnTo>
                    <a:pt x="1363" y="1782"/>
                  </a:lnTo>
                  <a:lnTo>
                    <a:pt x="1359" y="1778"/>
                  </a:lnTo>
                  <a:lnTo>
                    <a:pt x="1354" y="1774"/>
                  </a:lnTo>
                  <a:lnTo>
                    <a:pt x="1350" y="1774"/>
                  </a:lnTo>
                  <a:lnTo>
                    <a:pt x="1346" y="1774"/>
                  </a:lnTo>
                  <a:lnTo>
                    <a:pt x="1338" y="1782"/>
                  </a:lnTo>
                  <a:lnTo>
                    <a:pt x="1321" y="1786"/>
                  </a:lnTo>
                  <a:lnTo>
                    <a:pt x="1316" y="1790"/>
                  </a:lnTo>
                  <a:lnTo>
                    <a:pt x="1316" y="1795"/>
                  </a:lnTo>
                  <a:lnTo>
                    <a:pt x="1308" y="1799"/>
                  </a:lnTo>
                  <a:lnTo>
                    <a:pt x="1304" y="1803"/>
                  </a:lnTo>
                  <a:lnTo>
                    <a:pt x="1299" y="1807"/>
                  </a:lnTo>
                  <a:lnTo>
                    <a:pt x="1295" y="1807"/>
                  </a:lnTo>
                  <a:lnTo>
                    <a:pt x="1291" y="1807"/>
                  </a:lnTo>
                  <a:lnTo>
                    <a:pt x="1287" y="1807"/>
                  </a:lnTo>
                  <a:lnTo>
                    <a:pt x="1283" y="1807"/>
                  </a:lnTo>
                  <a:lnTo>
                    <a:pt x="1274" y="1803"/>
                  </a:lnTo>
                  <a:lnTo>
                    <a:pt x="1270" y="1803"/>
                  </a:lnTo>
                  <a:lnTo>
                    <a:pt x="1266" y="1799"/>
                  </a:lnTo>
                  <a:lnTo>
                    <a:pt x="1261" y="1799"/>
                  </a:lnTo>
                  <a:lnTo>
                    <a:pt x="1257" y="1795"/>
                  </a:lnTo>
                  <a:lnTo>
                    <a:pt x="1244" y="1790"/>
                  </a:lnTo>
                  <a:lnTo>
                    <a:pt x="1240" y="1790"/>
                  </a:lnTo>
                  <a:lnTo>
                    <a:pt x="1236" y="1790"/>
                  </a:lnTo>
                  <a:lnTo>
                    <a:pt x="1232" y="1790"/>
                  </a:lnTo>
                  <a:lnTo>
                    <a:pt x="1223" y="1790"/>
                  </a:lnTo>
                  <a:lnTo>
                    <a:pt x="1219" y="1790"/>
                  </a:lnTo>
                  <a:lnTo>
                    <a:pt x="1211" y="1795"/>
                  </a:lnTo>
                  <a:lnTo>
                    <a:pt x="1206" y="1799"/>
                  </a:lnTo>
                  <a:lnTo>
                    <a:pt x="1202" y="1799"/>
                  </a:lnTo>
                  <a:lnTo>
                    <a:pt x="1198" y="1803"/>
                  </a:lnTo>
                  <a:lnTo>
                    <a:pt x="1198" y="1807"/>
                  </a:lnTo>
                  <a:lnTo>
                    <a:pt x="1194" y="1807"/>
                  </a:lnTo>
                  <a:lnTo>
                    <a:pt x="1194" y="1812"/>
                  </a:lnTo>
                  <a:lnTo>
                    <a:pt x="1189" y="1816"/>
                  </a:lnTo>
                  <a:lnTo>
                    <a:pt x="1185" y="1824"/>
                  </a:lnTo>
                  <a:lnTo>
                    <a:pt x="1181" y="1833"/>
                  </a:lnTo>
                  <a:lnTo>
                    <a:pt x="1172" y="1841"/>
                  </a:lnTo>
                  <a:lnTo>
                    <a:pt x="1164" y="1850"/>
                  </a:lnTo>
                  <a:lnTo>
                    <a:pt x="1160" y="1854"/>
                  </a:lnTo>
                  <a:lnTo>
                    <a:pt x="1160" y="1858"/>
                  </a:lnTo>
                  <a:lnTo>
                    <a:pt x="1156" y="1858"/>
                  </a:lnTo>
                  <a:lnTo>
                    <a:pt x="1151" y="1862"/>
                  </a:lnTo>
                  <a:lnTo>
                    <a:pt x="1147" y="1862"/>
                  </a:lnTo>
                  <a:lnTo>
                    <a:pt x="1143" y="1862"/>
                  </a:lnTo>
                  <a:lnTo>
                    <a:pt x="1139" y="1867"/>
                  </a:lnTo>
                  <a:lnTo>
                    <a:pt x="1134" y="1867"/>
                  </a:lnTo>
                  <a:lnTo>
                    <a:pt x="1130" y="1867"/>
                  </a:lnTo>
                  <a:lnTo>
                    <a:pt x="1126" y="1871"/>
                  </a:lnTo>
                  <a:lnTo>
                    <a:pt x="1122" y="1871"/>
                  </a:lnTo>
                  <a:lnTo>
                    <a:pt x="1122" y="1875"/>
                  </a:lnTo>
                  <a:lnTo>
                    <a:pt x="1113" y="1879"/>
                  </a:lnTo>
                  <a:lnTo>
                    <a:pt x="1109" y="1884"/>
                  </a:lnTo>
                  <a:lnTo>
                    <a:pt x="1100" y="1888"/>
                  </a:lnTo>
                  <a:lnTo>
                    <a:pt x="1096" y="1888"/>
                  </a:lnTo>
                  <a:lnTo>
                    <a:pt x="1092" y="1892"/>
                  </a:lnTo>
                  <a:lnTo>
                    <a:pt x="1088" y="1892"/>
                  </a:lnTo>
                  <a:lnTo>
                    <a:pt x="1079" y="1896"/>
                  </a:lnTo>
                  <a:lnTo>
                    <a:pt x="1071" y="1896"/>
                  </a:lnTo>
                  <a:lnTo>
                    <a:pt x="1062" y="1901"/>
                  </a:lnTo>
                  <a:lnTo>
                    <a:pt x="1054" y="1901"/>
                  </a:lnTo>
                  <a:lnTo>
                    <a:pt x="1050" y="1901"/>
                  </a:lnTo>
                  <a:lnTo>
                    <a:pt x="1041" y="1901"/>
                  </a:lnTo>
                  <a:lnTo>
                    <a:pt x="1037" y="1901"/>
                  </a:lnTo>
                  <a:lnTo>
                    <a:pt x="1029" y="1901"/>
                  </a:lnTo>
                  <a:lnTo>
                    <a:pt x="1024" y="1901"/>
                  </a:lnTo>
                  <a:lnTo>
                    <a:pt x="1020" y="1901"/>
                  </a:lnTo>
                  <a:lnTo>
                    <a:pt x="1016" y="1896"/>
                  </a:lnTo>
                  <a:lnTo>
                    <a:pt x="1003" y="1892"/>
                  </a:lnTo>
                  <a:lnTo>
                    <a:pt x="999" y="1888"/>
                  </a:lnTo>
                  <a:lnTo>
                    <a:pt x="995" y="1888"/>
                  </a:lnTo>
                  <a:lnTo>
                    <a:pt x="990" y="1888"/>
                  </a:lnTo>
                  <a:lnTo>
                    <a:pt x="986" y="1888"/>
                  </a:lnTo>
                  <a:lnTo>
                    <a:pt x="982" y="1888"/>
                  </a:lnTo>
                  <a:lnTo>
                    <a:pt x="982" y="1892"/>
                  </a:lnTo>
                  <a:lnTo>
                    <a:pt x="978" y="1896"/>
                  </a:lnTo>
                  <a:lnTo>
                    <a:pt x="978" y="1909"/>
                  </a:lnTo>
                  <a:lnTo>
                    <a:pt x="973" y="1917"/>
                  </a:lnTo>
                  <a:lnTo>
                    <a:pt x="973" y="1922"/>
                  </a:lnTo>
                  <a:lnTo>
                    <a:pt x="969" y="1926"/>
                  </a:lnTo>
                  <a:lnTo>
                    <a:pt x="969" y="1930"/>
                  </a:lnTo>
                  <a:lnTo>
                    <a:pt x="965" y="1934"/>
                  </a:lnTo>
                  <a:lnTo>
                    <a:pt x="961" y="1939"/>
                  </a:lnTo>
                  <a:lnTo>
                    <a:pt x="957" y="1939"/>
                  </a:lnTo>
                  <a:lnTo>
                    <a:pt x="952" y="1943"/>
                  </a:lnTo>
                  <a:lnTo>
                    <a:pt x="948" y="1947"/>
                  </a:lnTo>
                  <a:lnTo>
                    <a:pt x="944" y="1947"/>
                  </a:lnTo>
                  <a:lnTo>
                    <a:pt x="935" y="1951"/>
                  </a:lnTo>
                  <a:lnTo>
                    <a:pt x="931" y="1951"/>
                  </a:lnTo>
                  <a:lnTo>
                    <a:pt x="923" y="1956"/>
                  </a:lnTo>
                  <a:lnTo>
                    <a:pt x="914" y="1956"/>
                  </a:lnTo>
                  <a:lnTo>
                    <a:pt x="902" y="1956"/>
                  </a:lnTo>
                  <a:lnTo>
                    <a:pt x="876" y="1960"/>
                  </a:lnTo>
                  <a:lnTo>
                    <a:pt x="872" y="1960"/>
                  </a:lnTo>
                  <a:lnTo>
                    <a:pt x="868" y="1960"/>
                  </a:lnTo>
                  <a:lnTo>
                    <a:pt x="868" y="1956"/>
                  </a:lnTo>
                  <a:lnTo>
                    <a:pt x="863" y="1951"/>
                  </a:lnTo>
                  <a:lnTo>
                    <a:pt x="859" y="1947"/>
                  </a:lnTo>
                  <a:lnTo>
                    <a:pt x="855" y="1943"/>
                  </a:lnTo>
                  <a:lnTo>
                    <a:pt x="846" y="1943"/>
                  </a:lnTo>
                  <a:lnTo>
                    <a:pt x="842" y="1943"/>
                  </a:lnTo>
                  <a:lnTo>
                    <a:pt x="838" y="1939"/>
                  </a:lnTo>
                  <a:lnTo>
                    <a:pt x="817" y="1934"/>
                  </a:lnTo>
                  <a:lnTo>
                    <a:pt x="813" y="1930"/>
                  </a:lnTo>
                  <a:lnTo>
                    <a:pt x="804" y="1930"/>
                  </a:lnTo>
                  <a:lnTo>
                    <a:pt x="800" y="1926"/>
                  </a:lnTo>
                  <a:lnTo>
                    <a:pt x="791" y="1926"/>
                  </a:lnTo>
                  <a:lnTo>
                    <a:pt x="787" y="1926"/>
                  </a:lnTo>
                  <a:lnTo>
                    <a:pt x="775" y="1926"/>
                  </a:lnTo>
                  <a:lnTo>
                    <a:pt x="762" y="1922"/>
                  </a:lnTo>
                  <a:lnTo>
                    <a:pt x="753" y="1922"/>
                  </a:lnTo>
                  <a:lnTo>
                    <a:pt x="741" y="1922"/>
                  </a:lnTo>
                  <a:lnTo>
                    <a:pt x="728" y="1922"/>
                  </a:lnTo>
                  <a:lnTo>
                    <a:pt x="719" y="1926"/>
                  </a:lnTo>
                  <a:lnTo>
                    <a:pt x="711" y="1926"/>
                  </a:lnTo>
                  <a:lnTo>
                    <a:pt x="703" y="1926"/>
                  </a:lnTo>
                  <a:lnTo>
                    <a:pt x="698" y="1930"/>
                  </a:lnTo>
                  <a:lnTo>
                    <a:pt x="690" y="1930"/>
                  </a:lnTo>
                  <a:lnTo>
                    <a:pt x="686" y="1934"/>
                  </a:lnTo>
                  <a:lnTo>
                    <a:pt x="681" y="1934"/>
                  </a:lnTo>
                  <a:lnTo>
                    <a:pt x="673" y="1939"/>
                  </a:lnTo>
                  <a:lnTo>
                    <a:pt x="669" y="1943"/>
                  </a:lnTo>
                  <a:lnTo>
                    <a:pt x="664" y="1947"/>
                  </a:lnTo>
                  <a:lnTo>
                    <a:pt x="656" y="1951"/>
                  </a:lnTo>
                  <a:lnTo>
                    <a:pt x="656" y="1956"/>
                  </a:lnTo>
                  <a:lnTo>
                    <a:pt x="647" y="1964"/>
                  </a:lnTo>
                  <a:lnTo>
                    <a:pt x="635" y="1977"/>
                  </a:lnTo>
                  <a:lnTo>
                    <a:pt x="631" y="1981"/>
                  </a:lnTo>
                  <a:lnTo>
                    <a:pt x="626" y="1985"/>
                  </a:lnTo>
                  <a:lnTo>
                    <a:pt x="618" y="1994"/>
                  </a:lnTo>
                  <a:lnTo>
                    <a:pt x="614" y="1998"/>
                  </a:lnTo>
                  <a:lnTo>
                    <a:pt x="605" y="2002"/>
                  </a:lnTo>
                  <a:lnTo>
                    <a:pt x="597" y="2011"/>
                  </a:lnTo>
                  <a:lnTo>
                    <a:pt x="592" y="2011"/>
                  </a:lnTo>
                  <a:lnTo>
                    <a:pt x="584" y="2015"/>
                  </a:lnTo>
                  <a:lnTo>
                    <a:pt x="580" y="2019"/>
                  </a:lnTo>
                  <a:lnTo>
                    <a:pt x="576" y="2019"/>
                  </a:lnTo>
                  <a:lnTo>
                    <a:pt x="567" y="2023"/>
                  </a:lnTo>
                  <a:lnTo>
                    <a:pt x="563" y="2023"/>
                  </a:lnTo>
                  <a:lnTo>
                    <a:pt x="559" y="2023"/>
                  </a:lnTo>
                  <a:lnTo>
                    <a:pt x="550" y="2023"/>
                  </a:lnTo>
                  <a:lnTo>
                    <a:pt x="542" y="2023"/>
                  </a:lnTo>
                  <a:lnTo>
                    <a:pt x="537" y="2023"/>
                  </a:lnTo>
                  <a:lnTo>
                    <a:pt x="529" y="2023"/>
                  </a:lnTo>
                  <a:lnTo>
                    <a:pt x="520" y="2023"/>
                  </a:lnTo>
                  <a:lnTo>
                    <a:pt x="512" y="2023"/>
                  </a:lnTo>
                  <a:lnTo>
                    <a:pt x="499" y="2023"/>
                  </a:lnTo>
                  <a:lnTo>
                    <a:pt x="491" y="2019"/>
                  </a:lnTo>
                  <a:lnTo>
                    <a:pt x="482" y="2019"/>
                  </a:lnTo>
                  <a:lnTo>
                    <a:pt x="474" y="2019"/>
                  </a:lnTo>
                  <a:lnTo>
                    <a:pt x="465" y="2015"/>
                  </a:lnTo>
                  <a:lnTo>
                    <a:pt x="453" y="2011"/>
                  </a:lnTo>
                  <a:lnTo>
                    <a:pt x="449" y="2011"/>
                  </a:lnTo>
                  <a:lnTo>
                    <a:pt x="444" y="2011"/>
                  </a:lnTo>
                  <a:lnTo>
                    <a:pt x="440" y="2006"/>
                  </a:lnTo>
                  <a:lnTo>
                    <a:pt x="436" y="2006"/>
                  </a:lnTo>
                  <a:lnTo>
                    <a:pt x="432" y="2006"/>
                  </a:lnTo>
                  <a:lnTo>
                    <a:pt x="427" y="2006"/>
                  </a:lnTo>
                  <a:lnTo>
                    <a:pt x="423" y="2011"/>
                  </a:lnTo>
                  <a:lnTo>
                    <a:pt x="419" y="2011"/>
                  </a:lnTo>
                  <a:lnTo>
                    <a:pt x="410" y="2015"/>
                  </a:lnTo>
                  <a:lnTo>
                    <a:pt x="402" y="2019"/>
                  </a:lnTo>
                  <a:lnTo>
                    <a:pt x="398" y="2023"/>
                  </a:lnTo>
                  <a:lnTo>
                    <a:pt x="393" y="2023"/>
                  </a:lnTo>
                  <a:lnTo>
                    <a:pt x="389" y="2023"/>
                  </a:lnTo>
                  <a:lnTo>
                    <a:pt x="389" y="2028"/>
                  </a:lnTo>
                  <a:lnTo>
                    <a:pt x="385" y="2028"/>
                  </a:lnTo>
                  <a:lnTo>
                    <a:pt x="381" y="2036"/>
                  </a:lnTo>
                  <a:lnTo>
                    <a:pt x="377" y="2040"/>
                  </a:lnTo>
                  <a:lnTo>
                    <a:pt x="368" y="2044"/>
                  </a:lnTo>
                  <a:lnTo>
                    <a:pt x="364" y="2044"/>
                  </a:lnTo>
                  <a:lnTo>
                    <a:pt x="360" y="2049"/>
                  </a:lnTo>
                  <a:lnTo>
                    <a:pt x="351" y="2053"/>
                  </a:lnTo>
                  <a:lnTo>
                    <a:pt x="343" y="2053"/>
                  </a:lnTo>
                  <a:lnTo>
                    <a:pt x="338" y="2053"/>
                  </a:lnTo>
                  <a:lnTo>
                    <a:pt x="334" y="2053"/>
                  </a:lnTo>
                  <a:lnTo>
                    <a:pt x="334" y="2049"/>
                  </a:lnTo>
                  <a:lnTo>
                    <a:pt x="330" y="2044"/>
                  </a:lnTo>
                  <a:lnTo>
                    <a:pt x="330" y="2040"/>
                  </a:lnTo>
                  <a:lnTo>
                    <a:pt x="330" y="2036"/>
                  </a:lnTo>
                  <a:lnTo>
                    <a:pt x="326" y="2032"/>
                  </a:lnTo>
                  <a:lnTo>
                    <a:pt x="317" y="2032"/>
                  </a:lnTo>
                  <a:lnTo>
                    <a:pt x="313" y="2032"/>
                  </a:lnTo>
                  <a:lnTo>
                    <a:pt x="309" y="2028"/>
                  </a:lnTo>
                  <a:lnTo>
                    <a:pt x="305" y="2023"/>
                  </a:lnTo>
                  <a:lnTo>
                    <a:pt x="300" y="2023"/>
                  </a:lnTo>
                  <a:lnTo>
                    <a:pt x="300" y="2019"/>
                  </a:lnTo>
                  <a:lnTo>
                    <a:pt x="296" y="2019"/>
                  </a:lnTo>
                  <a:lnTo>
                    <a:pt x="292" y="2019"/>
                  </a:lnTo>
                  <a:lnTo>
                    <a:pt x="292" y="2015"/>
                  </a:lnTo>
                  <a:lnTo>
                    <a:pt x="279" y="2015"/>
                  </a:lnTo>
                  <a:lnTo>
                    <a:pt x="275" y="2011"/>
                  </a:lnTo>
                  <a:lnTo>
                    <a:pt x="271" y="1998"/>
                  </a:lnTo>
                  <a:lnTo>
                    <a:pt x="241" y="1913"/>
                  </a:lnTo>
                  <a:lnTo>
                    <a:pt x="224" y="1858"/>
                  </a:lnTo>
                  <a:lnTo>
                    <a:pt x="220" y="1841"/>
                  </a:lnTo>
                  <a:lnTo>
                    <a:pt x="220" y="1833"/>
                  </a:lnTo>
                  <a:lnTo>
                    <a:pt x="216" y="1824"/>
                  </a:lnTo>
                  <a:lnTo>
                    <a:pt x="211" y="1812"/>
                  </a:lnTo>
                  <a:lnTo>
                    <a:pt x="211" y="1803"/>
                  </a:lnTo>
                  <a:lnTo>
                    <a:pt x="207" y="1795"/>
                  </a:lnTo>
                  <a:lnTo>
                    <a:pt x="203" y="1786"/>
                  </a:lnTo>
                  <a:lnTo>
                    <a:pt x="203" y="1778"/>
                  </a:lnTo>
                  <a:lnTo>
                    <a:pt x="199" y="1769"/>
                  </a:lnTo>
                  <a:lnTo>
                    <a:pt x="195" y="1761"/>
                  </a:lnTo>
                  <a:lnTo>
                    <a:pt x="190" y="1752"/>
                  </a:lnTo>
                  <a:lnTo>
                    <a:pt x="190" y="1744"/>
                  </a:lnTo>
                  <a:lnTo>
                    <a:pt x="190" y="1735"/>
                  </a:lnTo>
                  <a:lnTo>
                    <a:pt x="186" y="1731"/>
                  </a:lnTo>
                  <a:lnTo>
                    <a:pt x="186" y="1723"/>
                  </a:lnTo>
                  <a:lnTo>
                    <a:pt x="186" y="1714"/>
                  </a:lnTo>
                  <a:lnTo>
                    <a:pt x="186" y="1710"/>
                  </a:lnTo>
                  <a:lnTo>
                    <a:pt x="186" y="1706"/>
                  </a:lnTo>
                  <a:lnTo>
                    <a:pt x="190" y="1702"/>
                  </a:lnTo>
                  <a:lnTo>
                    <a:pt x="190" y="1697"/>
                  </a:lnTo>
                  <a:lnTo>
                    <a:pt x="190" y="1693"/>
                  </a:lnTo>
                  <a:lnTo>
                    <a:pt x="190" y="1689"/>
                  </a:lnTo>
                  <a:lnTo>
                    <a:pt x="186" y="1685"/>
                  </a:lnTo>
                  <a:lnTo>
                    <a:pt x="182" y="1680"/>
                  </a:lnTo>
                  <a:lnTo>
                    <a:pt x="178" y="1676"/>
                  </a:lnTo>
                  <a:lnTo>
                    <a:pt x="173" y="1672"/>
                  </a:lnTo>
                  <a:lnTo>
                    <a:pt x="156" y="1655"/>
                  </a:lnTo>
                  <a:lnTo>
                    <a:pt x="148" y="1647"/>
                  </a:lnTo>
                  <a:lnTo>
                    <a:pt x="131" y="1634"/>
                  </a:lnTo>
                  <a:lnTo>
                    <a:pt x="127" y="1625"/>
                  </a:lnTo>
                  <a:lnTo>
                    <a:pt x="123" y="1621"/>
                  </a:lnTo>
                  <a:lnTo>
                    <a:pt x="123" y="1617"/>
                  </a:lnTo>
                  <a:lnTo>
                    <a:pt x="118" y="1613"/>
                  </a:lnTo>
                  <a:lnTo>
                    <a:pt x="114" y="1604"/>
                  </a:lnTo>
                  <a:lnTo>
                    <a:pt x="110" y="1596"/>
                  </a:lnTo>
                  <a:lnTo>
                    <a:pt x="110" y="1591"/>
                  </a:lnTo>
                  <a:lnTo>
                    <a:pt x="110" y="1587"/>
                  </a:lnTo>
                  <a:lnTo>
                    <a:pt x="106" y="1583"/>
                  </a:lnTo>
                  <a:lnTo>
                    <a:pt x="106" y="1579"/>
                  </a:lnTo>
                  <a:lnTo>
                    <a:pt x="110" y="1575"/>
                  </a:lnTo>
                  <a:lnTo>
                    <a:pt x="110" y="1570"/>
                  </a:lnTo>
                  <a:lnTo>
                    <a:pt x="114" y="1570"/>
                  </a:lnTo>
                  <a:lnTo>
                    <a:pt x="114" y="1566"/>
                  </a:lnTo>
                  <a:lnTo>
                    <a:pt x="118" y="1566"/>
                  </a:lnTo>
                  <a:lnTo>
                    <a:pt x="123" y="1566"/>
                  </a:lnTo>
                  <a:lnTo>
                    <a:pt x="127" y="1566"/>
                  </a:lnTo>
                  <a:lnTo>
                    <a:pt x="139" y="1566"/>
                  </a:lnTo>
                  <a:lnTo>
                    <a:pt x="144" y="1566"/>
                  </a:lnTo>
                  <a:lnTo>
                    <a:pt x="148" y="1562"/>
                  </a:lnTo>
                  <a:lnTo>
                    <a:pt x="156" y="1562"/>
                  </a:lnTo>
                  <a:lnTo>
                    <a:pt x="161" y="1562"/>
                  </a:lnTo>
                  <a:lnTo>
                    <a:pt x="182" y="1553"/>
                  </a:lnTo>
                  <a:lnTo>
                    <a:pt x="190" y="1549"/>
                  </a:lnTo>
                  <a:lnTo>
                    <a:pt x="199" y="1545"/>
                  </a:lnTo>
                  <a:lnTo>
                    <a:pt x="207" y="1545"/>
                  </a:lnTo>
                  <a:lnTo>
                    <a:pt x="211" y="1545"/>
                  </a:lnTo>
                  <a:lnTo>
                    <a:pt x="220" y="1545"/>
                  </a:lnTo>
                  <a:lnTo>
                    <a:pt x="224" y="1549"/>
                  </a:lnTo>
                  <a:lnTo>
                    <a:pt x="233" y="1549"/>
                  </a:lnTo>
                  <a:lnTo>
                    <a:pt x="237" y="1549"/>
                  </a:lnTo>
                  <a:lnTo>
                    <a:pt x="250" y="1558"/>
                  </a:lnTo>
                  <a:lnTo>
                    <a:pt x="262" y="1562"/>
                  </a:lnTo>
                  <a:lnTo>
                    <a:pt x="266" y="1562"/>
                  </a:lnTo>
                  <a:lnTo>
                    <a:pt x="275" y="1566"/>
                  </a:lnTo>
                  <a:lnTo>
                    <a:pt x="279" y="1566"/>
                  </a:lnTo>
                  <a:lnTo>
                    <a:pt x="283" y="1566"/>
                  </a:lnTo>
                  <a:lnTo>
                    <a:pt x="288" y="1566"/>
                  </a:lnTo>
                  <a:lnTo>
                    <a:pt x="296" y="1566"/>
                  </a:lnTo>
                  <a:lnTo>
                    <a:pt x="296" y="1562"/>
                  </a:lnTo>
                  <a:lnTo>
                    <a:pt x="300" y="1562"/>
                  </a:lnTo>
                  <a:lnTo>
                    <a:pt x="305" y="1558"/>
                  </a:lnTo>
                  <a:lnTo>
                    <a:pt x="305" y="1553"/>
                  </a:lnTo>
                  <a:lnTo>
                    <a:pt x="305" y="1549"/>
                  </a:lnTo>
                  <a:lnTo>
                    <a:pt x="309" y="1545"/>
                  </a:lnTo>
                  <a:lnTo>
                    <a:pt x="309" y="1541"/>
                  </a:lnTo>
                  <a:lnTo>
                    <a:pt x="309" y="1536"/>
                  </a:lnTo>
                  <a:lnTo>
                    <a:pt x="309" y="1532"/>
                  </a:lnTo>
                  <a:lnTo>
                    <a:pt x="309" y="1528"/>
                  </a:lnTo>
                  <a:lnTo>
                    <a:pt x="309" y="1520"/>
                  </a:lnTo>
                  <a:lnTo>
                    <a:pt x="309" y="1511"/>
                  </a:lnTo>
                  <a:lnTo>
                    <a:pt x="309" y="1507"/>
                  </a:lnTo>
                  <a:lnTo>
                    <a:pt x="309" y="1503"/>
                  </a:lnTo>
                  <a:lnTo>
                    <a:pt x="309" y="1494"/>
                  </a:lnTo>
                  <a:lnTo>
                    <a:pt x="309" y="1490"/>
                  </a:lnTo>
                  <a:lnTo>
                    <a:pt x="305" y="1481"/>
                  </a:lnTo>
                  <a:lnTo>
                    <a:pt x="305" y="1477"/>
                  </a:lnTo>
                  <a:lnTo>
                    <a:pt x="300" y="1469"/>
                  </a:lnTo>
                  <a:lnTo>
                    <a:pt x="300" y="1464"/>
                  </a:lnTo>
                  <a:lnTo>
                    <a:pt x="296" y="1460"/>
                  </a:lnTo>
                  <a:lnTo>
                    <a:pt x="292" y="1456"/>
                  </a:lnTo>
                  <a:lnTo>
                    <a:pt x="288" y="1456"/>
                  </a:lnTo>
                  <a:lnTo>
                    <a:pt x="279" y="1452"/>
                  </a:lnTo>
                  <a:lnTo>
                    <a:pt x="275" y="1452"/>
                  </a:lnTo>
                  <a:lnTo>
                    <a:pt x="275" y="1448"/>
                  </a:lnTo>
                  <a:lnTo>
                    <a:pt x="271" y="1448"/>
                  </a:lnTo>
                  <a:lnTo>
                    <a:pt x="271" y="1443"/>
                  </a:lnTo>
                  <a:lnTo>
                    <a:pt x="266" y="1439"/>
                  </a:lnTo>
                  <a:lnTo>
                    <a:pt x="266" y="1435"/>
                  </a:lnTo>
                  <a:lnTo>
                    <a:pt x="262" y="1431"/>
                  </a:lnTo>
                  <a:lnTo>
                    <a:pt x="262" y="1409"/>
                  </a:lnTo>
                  <a:lnTo>
                    <a:pt x="258" y="1401"/>
                  </a:lnTo>
                  <a:lnTo>
                    <a:pt x="258" y="1392"/>
                  </a:lnTo>
                  <a:lnTo>
                    <a:pt x="254" y="1388"/>
                  </a:lnTo>
                  <a:lnTo>
                    <a:pt x="254" y="1380"/>
                  </a:lnTo>
                  <a:lnTo>
                    <a:pt x="250" y="1376"/>
                  </a:lnTo>
                  <a:lnTo>
                    <a:pt x="245" y="1371"/>
                  </a:lnTo>
                  <a:lnTo>
                    <a:pt x="241" y="1367"/>
                  </a:lnTo>
                  <a:lnTo>
                    <a:pt x="228" y="1359"/>
                  </a:lnTo>
                  <a:lnTo>
                    <a:pt x="224" y="1354"/>
                  </a:lnTo>
                  <a:lnTo>
                    <a:pt x="220" y="1350"/>
                  </a:lnTo>
                  <a:lnTo>
                    <a:pt x="216" y="1346"/>
                  </a:lnTo>
                  <a:lnTo>
                    <a:pt x="211" y="1342"/>
                  </a:lnTo>
                  <a:lnTo>
                    <a:pt x="199" y="1321"/>
                  </a:lnTo>
                  <a:lnTo>
                    <a:pt x="195" y="1316"/>
                  </a:lnTo>
                  <a:lnTo>
                    <a:pt x="190" y="1308"/>
                  </a:lnTo>
                  <a:lnTo>
                    <a:pt x="186" y="1304"/>
                  </a:lnTo>
                  <a:lnTo>
                    <a:pt x="182" y="1299"/>
                  </a:lnTo>
                  <a:lnTo>
                    <a:pt x="178" y="1299"/>
                  </a:lnTo>
                  <a:lnTo>
                    <a:pt x="173" y="1299"/>
                  </a:lnTo>
                  <a:lnTo>
                    <a:pt x="165" y="1295"/>
                  </a:lnTo>
                  <a:lnTo>
                    <a:pt x="152" y="1295"/>
                  </a:lnTo>
                  <a:lnTo>
                    <a:pt x="148" y="1295"/>
                  </a:lnTo>
                  <a:lnTo>
                    <a:pt x="144" y="1295"/>
                  </a:lnTo>
                  <a:lnTo>
                    <a:pt x="139" y="1291"/>
                  </a:lnTo>
                  <a:lnTo>
                    <a:pt x="127" y="1287"/>
                  </a:lnTo>
                  <a:lnTo>
                    <a:pt x="123" y="1282"/>
                  </a:lnTo>
                  <a:lnTo>
                    <a:pt x="118" y="1282"/>
                  </a:lnTo>
                  <a:lnTo>
                    <a:pt x="114" y="1282"/>
                  </a:lnTo>
                  <a:lnTo>
                    <a:pt x="106" y="1282"/>
                  </a:lnTo>
                  <a:lnTo>
                    <a:pt x="97" y="1287"/>
                  </a:lnTo>
                  <a:lnTo>
                    <a:pt x="89" y="1291"/>
                  </a:lnTo>
                  <a:lnTo>
                    <a:pt x="84" y="1291"/>
                  </a:lnTo>
                  <a:lnTo>
                    <a:pt x="80" y="1291"/>
                  </a:lnTo>
                  <a:lnTo>
                    <a:pt x="72" y="1291"/>
                  </a:lnTo>
                  <a:lnTo>
                    <a:pt x="68" y="1291"/>
                  </a:lnTo>
                  <a:lnTo>
                    <a:pt x="63" y="1291"/>
                  </a:lnTo>
                  <a:lnTo>
                    <a:pt x="59" y="1287"/>
                  </a:lnTo>
                  <a:lnTo>
                    <a:pt x="55" y="1282"/>
                  </a:lnTo>
                  <a:lnTo>
                    <a:pt x="51" y="1278"/>
                  </a:lnTo>
                  <a:lnTo>
                    <a:pt x="46" y="1274"/>
                  </a:lnTo>
                  <a:lnTo>
                    <a:pt x="42" y="1270"/>
                  </a:lnTo>
                  <a:lnTo>
                    <a:pt x="38" y="1261"/>
                  </a:lnTo>
                  <a:lnTo>
                    <a:pt x="34" y="1253"/>
                  </a:lnTo>
                  <a:lnTo>
                    <a:pt x="29" y="1244"/>
                  </a:lnTo>
                  <a:lnTo>
                    <a:pt x="25" y="1236"/>
                  </a:lnTo>
                  <a:lnTo>
                    <a:pt x="12" y="1210"/>
                  </a:lnTo>
                  <a:lnTo>
                    <a:pt x="12" y="1206"/>
                  </a:lnTo>
                  <a:lnTo>
                    <a:pt x="8" y="1202"/>
                  </a:lnTo>
                  <a:lnTo>
                    <a:pt x="4" y="1198"/>
                  </a:lnTo>
                  <a:lnTo>
                    <a:pt x="4" y="1194"/>
                  </a:lnTo>
                  <a:lnTo>
                    <a:pt x="0" y="1194"/>
                  </a:lnTo>
                  <a:close/>
                  <a:moveTo>
                    <a:pt x="1016" y="978"/>
                  </a:moveTo>
                  <a:lnTo>
                    <a:pt x="1020" y="978"/>
                  </a:lnTo>
                  <a:lnTo>
                    <a:pt x="1020" y="982"/>
                  </a:lnTo>
                  <a:lnTo>
                    <a:pt x="1024" y="986"/>
                  </a:lnTo>
                  <a:lnTo>
                    <a:pt x="1029" y="1007"/>
                  </a:lnTo>
                  <a:lnTo>
                    <a:pt x="1029" y="1016"/>
                  </a:lnTo>
                  <a:lnTo>
                    <a:pt x="1033" y="1020"/>
                  </a:lnTo>
                  <a:lnTo>
                    <a:pt x="1033" y="1024"/>
                  </a:lnTo>
                  <a:lnTo>
                    <a:pt x="1037" y="1028"/>
                  </a:lnTo>
                  <a:lnTo>
                    <a:pt x="1041" y="1033"/>
                  </a:lnTo>
                  <a:lnTo>
                    <a:pt x="1045" y="1033"/>
                  </a:lnTo>
                  <a:lnTo>
                    <a:pt x="1050" y="1033"/>
                  </a:lnTo>
                  <a:lnTo>
                    <a:pt x="1054" y="1033"/>
                  </a:lnTo>
                  <a:lnTo>
                    <a:pt x="1058" y="1033"/>
                  </a:lnTo>
                  <a:lnTo>
                    <a:pt x="1062" y="1033"/>
                  </a:lnTo>
                  <a:lnTo>
                    <a:pt x="1067" y="1028"/>
                  </a:lnTo>
                  <a:lnTo>
                    <a:pt x="1071" y="1028"/>
                  </a:lnTo>
                  <a:lnTo>
                    <a:pt x="1075" y="1028"/>
                  </a:lnTo>
                  <a:lnTo>
                    <a:pt x="1079" y="1024"/>
                  </a:lnTo>
                  <a:lnTo>
                    <a:pt x="1088" y="1020"/>
                  </a:lnTo>
                  <a:lnTo>
                    <a:pt x="1092" y="1016"/>
                  </a:lnTo>
                  <a:lnTo>
                    <a:pt x="1096" y="1016"/>
                  </a:lnTo>
                  <a:lnTo>
                    <a:pt x="1100" y="1016"/>
                  </a:lnTo>
                  <a:lnTo>
                    <a:pt x="1105" y="1016"/>
                  </a:lnTo>
                  <a:lnTo>
                    <a:pt x="1109" y="1020"/>
                  </a:lnTo>
                  <a:lnTo>
                    <a:pt x="1113" y="1024"/>
                  </a:lnTo>
                  <a:lnTo>
                    <a:pt x="1109" y="1028"/>
                  </a:lnTo>
                  <a:lnTo>
                    <a:pt x="1109" y="1033"/>
                  </a:lnTo>
                  <a:lnTo>
                    <a:pt x="1109" y="1037"/>
                  </a:lnTo>
                  <a:lnTo>
                    <a:pt x="1105" y="1041"/>
                  </a:lnTo>
                  <a:lnTo>
                    <a:pt x="1096" y="1045"/>
                  </a:lnTo>
                  <a:lnTo>
                    <a:pt x="1092" y="1050"/>
                  </a:lnTo>
                  <a:lnTo>
                    <a:pt x="1092" y="1054"/>
                  </a:lnTo>
                  <a:lnTo>
                    <a:pt x="1088" y="1058"/>
                  </a:lnTo>
                  <a:lnTo>
                    <a:pt x="1088" y="1062"/>
                  </a:lnTo>
                  <a:lnTo>
                    <a:pt x="1088" y="1066"/>
                  </a:lnTo>
                  <a:lnTo>
                    <a:pt x="1088" y="1071"/>
                  </a:lnTo>
                  <a:lnTo>
                    <a:pt x="1092" y="1071"/>
                  </a:lnTo>
                  <a:lnTo>
                    <a:pt x="1092" y="1075"/>
                  </a:lnTo>
                  <a:lnTo>
                    <a:pt x="1096" y="1075"/>
                  </a:lnTo>
                  <a:lnTo>
                    <a:pt x="1100" y="1079"/>
                  </a:lnTo>
                  <a:lnTo>
                    <a:pt x="1105" y="1079"/>
                  </a:lnTo>
                  <a:lnTo>
                    <a:pt x="1109" y="1079"/>
                  </a:lnTo>
                  <a:lnTo>
                    <a:pt x="1113" y="1079"/>
                  </a:lnTo>
                  <a:lnTo>
                    <a:pt x="1117" y="1079"/>
                  </a:lnTo>
                  <a:lnTo>
                    <a:pt x="1122" y="1079"/>
                  </a:lnTo>
                  <a:lnTo>
                    <a:pt x="1126" y="1075"/>
                  </a:lnTo>
                  <a:lnTo>
                    <a:pt x="1130" y="1075"/>
                  </a:lnTo>
                  <a:lnTo>
                    <a:pt x="1134" y="1071"/>
                  </a:lnTo>
                  <a:lnTo>
                    <a:pt x="1139" y="1066"/>
                  </a:lnTo>
                  <a:lnTo>
                    <a:pt x="1139" y="1062"/>
                  </a:lnTo>
                  <a:lnTo>
                    <a:pt x="1147" y="1050"/>
                  </a:lnTo>
                  <a:lnTo>
                    <a:pt x="1151" y="1041"/>
                  </a:lnTo>
                  <a:lnTo>
                    <a:pt x="1156" y="1037"/>
                  </a:lnTo>
                  <a:lnTo>
                    <a:pt x="1164" y="1024"/>
                  </a:lnTo>
                  <a:lnTo>
                    <a:pt x="1164" y="1020"/>
                  </a:lnTo>
                  <a:lnTo>
                    <a:pt x="1168" y="1016"/>
                  </a:lnTo>
                  <a:lnTo>
                    <a:pt x="1172" y="1011"/>
                  </a:lnTo>
                  <a:lnTo>
                    <a:pt x="1177" y="1007"/>
                  </a:lnTo>
                  <a:lnTo>
                    <a:pt x="1181" y="1007"/>
                  </a:lnTo>
                  <a:lnTo>
                    <a:pt x="1185" y="1007"/>
                  </a:lnTo>
                  <a:lnTo>
                    <a:pt x="1189" y="1007"/>
                  </a:lnTo>
                  <a:lnTo>
                    <a:pt x="1198" y="1007"/>
                  </a:lnTo>
                  <a:lnTo>
                    <a:pt x="1206" y="1007"/>
                  </a:lnTo>
                  <a:lnTo>
                    <a:pt x="1211" y="1007"/>
                  </a:lnTo>
                  <a:lnTo>
                    <a:pt x="1215" y="1011"/>
                  </a:lnTo>
                  <a:lnTo>
                    <a:pt x="1219" y="1011"/>
                  </a:lnTo>
                  <a:lnTo>
                    <a:pt x="1223" y="1011"/>
                  </a:lnTo>
                  <a:lnTo>
                    <a:pt x="1227" y="1011"/>
                  </a:lnTo>
                  <a:lnTo>
                    <a:pt x="1232" y="1011"/>
                  </a:lnTo>
                  <a:lnTo>
                    <a:pt x="1236" y="1007"/>
                  </a:lnTo>
                  <a:lnTo>
                    <a:pt x="1240" y="1003"/>
                  </a:lnTo>
                  <a:lnTo>
                    <a:pt x="1244" y="1003"/>
                  </a:lnTo>
                  <a:lnTo>
                    <a:pt x="1249" y="999"/>
                  </a:lnTo>
                  <a:lnTo>
                    <a:pt x="1253" y="999"/>
                  </a:lnTo>
                  <a:lnTo>
                    <a:pt x="1257" y="999"/>
                  </a:lnTo>
                  <a:lnTo>
                    <a:pt x="1261" y="999"/>
                  </a:lnTo>
                  <a:lnTo>
                    <a:pt x="1266" y="999"/>
                  </a:lnTo>
                  <a:lnTo>
                    <a:pt x="1270" y="1003"/>
                  </a:lnTo>
                  <a:lnTo>
                    <a:pt x="1278" y="1011"/>
                  </a:lnTo>
                  <a:lnTo>
                    <a:pt x="1283" y="1016"/>
                  </a:lnTo>
                  <a:lnTo>
                    <a:pt x="1291" y="1024"/>
                  </a:lnTo>
                  <a:lnTo>
                    <a:pt x="1295" y="1033"/>
                  </a:lnTo>
                  <a:lnTo>
                    <a:pt x="1299" y="1033"/>
                  </a:lnTo>
                  <a:lnTo>
                    <a:pt x="1299" y="1037"/>
                  </a:lnTo>
                  <a:lnTo>
                    <a:pt x="1299" y="1041"/>
                  </a:lnTo>
                  <a:lnTo>
                    <a:pt x="1299" y="1045"/>
                  </a:lnTo>
                  <a:lnTo>
                    <a:pt x="1304" y="1050"/>
                  </a:lnTo>
                  <a:lnTo>
                    <a:pt x="1304" y="1054"/>
                  </a:lnTo>
                  <a:lnTo>
                    <a:pt x="1304" y="1058"/>
                  </a:lnTo>
                  <a:lnTo>
                    <a:pt x="1308" y="1058"/>
                  </a:lnTo>
                  <a:lnTo>
                    <a:pt x="1308" y="1062"/>
                  </a:lnTo>
                  <a:lnTo>
                    <a:pt x="1312" y="1062"/>
                  </a:lnTo>
                  <a:lnTo>
                    <a:pt x="1321" y="1062"/>
                  </a:lnTo>
                  <a:lnTo>
                    <a:pt x="1325" y="1066"/>
                  </a:lnTo>
                  <a:lnTo>
                    <a:pt x="1329" y="1066"/>
                  </a:lnTo>
                  <a:lnTo>
                    <a:pt x="1333" y="1071"/>
                  </a:lnTo>
                  <a:lnTo>
                    <a:pt x="1338" y="1071"/>
                  </a:lnTo>
                  <a:lnTo>
                    <a:pt x="1338" y="1075"/>
                  </a:lnTo>
                  <a:lnTo>
                    <a:pt x="1342" y="1079"/>
                  </a:lnTo>
                  <a:lnTo>
                    <a:pt x="1342" y="1083"/>
                  </a:lnTo>
                  <a:lnTo>
                    <a:pt x="1346" y="1092"/>
                  </a:lnTo>
                  <a:lnTo>
                    <a:pt x="1350" y="1096"/>
                  </a:lnTo>
                  <a:lnTo>
                    <a:pt x="1354" y="1100"/>
                  </a:lnTo>
                  <a:lnTo>
                    <a:pt x="1359" y="1105"/>
                  </a:lnTo>
                  <a:lnTo>
                    <a:pt x="1363" y="1109"/>
                  </a:lnTo>
                  <a:lnTo>
                    <a:pt x="1367" y="1109"/>
                  </a:lnTo>
                  <a:lnTo>
                    <a:pt x="1371" y="1113"/>
                  </a:lnTo>
                  <a:lnTo>
                    <a:pt x="1376" y="1113"/>
                  </a:lnTo>
                  <a:lnTo>
                    <a:pt x="1380" y="1113"/>
                  </a:lnTo>
                  <a:lnTo>
                    <a:pt x="1384" y="1113"/>
                  </a:lnTo>
                  <a:lnTo>
                    <a:pt x="1388" y="1109"/>
                  </a:lnTo>
                  <a:lnTo>
                    <a:pt x="1393" y="1109"/>
                  </a:lnTo>
                  <a:lnTo>
                    <a:pt x="1393" y="1105"/>
                  </a:lnTo>
                  <a:lnTo>
                    <a:pt x="1393" y="1100"/>
                  </a:lnTo>
                  <a:lnTo>
                    <a:pt x="1388" y="1096"/>
                  </a:lnTo>
                  <a:lnTo>
                    <a:pt x="1384" y="1092"/>
                  </a:lnTo>
                  <a:lnTo>
                    <a:pt x="1371" y="1083"/>
                  </a:lnTo>
                  <a:lnTo>
                    <a:pt x="1367" y="1075"/>
                  </a:lnTo>
                  <a:lnTo>
                    <a:pt x="1363" y="1075"/>
                  </a:lnTo>
                  <a:lnTo>
                    <a:pt x="1359" y="1066"/>
                  </a:lnTo>
                  <a:lnTo>
                    <a:pt x="1354" y="1062"/>
                  </a:lnTo>
                  <a:lnTo>
                    <a:pt x="1354" y="1058"/>
                  </a:lnTo>
                  <a:lnTo>
                    <a:pt x="1350" y="1054"/>
                  </a:lnTo>
                  <a:lnTo>
                    <a:pt x="1350" y="1045"/>
                  </a:lnTo>
                  <a:lnTo>
                    <a:pt x="1346" y="1037"/>
                  </a:lnTo>
                  <a:lnTo>
                    <a:pt x="1346" y="1033"/>
                  </a:lnTo>
                  <a:lnTo>
                    <a:pt x="1346" y="1028"/>
                  </a:lnTo>
                  <a:lnTo>
                    <a:pt x="1342" y="1020"/>
                  </a:lnTo>
                  <a:lnTo>
                    <a:pt x="1342" y="1007"/>
                  </a:lnTo>
                  <a:lnTo>
                    <a:pt x="1342" y="1003"/>
                  </a:lnTo>
                  <a:lnTo>
                    <a:pt x="1342" y="999"/>
                  </a:lnTo>
                  <a:lnTo>
                    <a:pt x="1346" y="999"/>
                  </a:lnTo>
                  <a:lnTo>
                    <a:pt x="1346" y="995"/>
                  </a:lnTo>
                  <a:lnTo>
                    <a:pt x="1350" y="995"/>
                  </a:lnTo>
                  <a:lnTo>
                    <a:pt x="1354" y="995"/>
                  </a:lnTo>
                  <a:lnTo>
                    <a:pt x="1376" y="1003"/>
                  </a:lnTo>
                  <a:lnTo>
                    <a:pt x="1380" y="1003"/>
                  </a:lnTo>
                  <a:lnTo>
                    <a:pt x="1388" y="1007"/>
                  </a:lnTo>
                  <a:lnTo>
                    <a:pt x="1393" y="1007"/>
                  </a:lnTo>
                  <a:lnTo>
                    <a:pt x="1397" y="1011"/>
                  </a:lnTo>
                  <a:lnTo>
                    <a:pt x="1405" y="1016"/>
                  </a:lnTo>
                  <a:lnTo>
                    <a:pt x="1414" y="1024"/>
                  </a:lnTo>
                  <a:lnTo>
                    <a:pt x="1431" y="1033"/>
                  </a:lnTo>
                  <a:lnTo>
                    <a:pt x="1435" y="1041"/>
                  </a:lnTo>
                  <a:lnTo>
                    <a:pt x="1439" y="1045"/>
                  </a:lnTo>
                  <a:lnTo>
                    <a:pt x="1443" y="1050"/>
                  </a:lnTo>
                  <a:lnTo>
                    <a:pt x="1448" y="1054"/>
                  </a:lnTo>
                  <a:lnTo>
                    <a:pt x="1448" y="1058"/>
                  </a:lnTo>
                  <a:lnTo>
                    <a:pt x="1448" y="1062"/>
                  </a:lnTo>
                  <a:lnTo>
                    <a:pt x="1452" y="1066"/>
                  </a:lnTo>
                  <a:lnTo>
                    <a:pt x="1452" y="1071"/>
                  </a:lnTo>
                  <a:lnTo>
                    <a:pt x="1452" y="1075"/>
                  </a:lnTo>
                  <a:lnTo>
                    <a:pt x="1456" y="1075"/>
                  </a:lnTo>
                  <a:lnTo>
                    <a:pt x="1460" y="1079"/>
                  </a:lnTo>
                  <a:lnTo>
                    <a:pt x="1465" y="1083"/>
                  </a:lnTo>
                  <a:lnTo>
                    <a:pt x="1473" y="1088"/>
                  </a:lnTo>
                  <a:lnTo>
                    <a:pt x="1490" y="1096"/>
                  </a:lnTo>
                  <a:lnTo>
                    <a:pt x="1494" y="1096"/>
                  </a:lnTo>
                  <a:lnTo>
                    <a:pt x="1503" y="1096"/>
                  </a:lnTo>
                  <a:lnTo>
                    <a:pt x="1507" y="1100"/>
                  </a:lnTo>
                  <a:lnTo>
                    <a:pt x="1511" y="1096"/>
                  </a:lnTo>
                  <a:lnTo>
                    <a:pt x="1515" y="1096"/>
                  </a:lnTo>
                  <a:lnTo>
                    <a:pt x="1520" y="1092"/>
                  </a:lnTo>
                  <a:lnTo>
                    <a:pt x="1520" y="1088"/>
                  </a:lnTo>
                  <a:lnTo>
                    <a:pt x="1524" y="1088"/>
                  </a:lnTo>
                  <a:lnTo>
                    <a:pt x="1537" y="1075"/>
                  </a:lnTo>
                  <a:lnTo>
                    <a:pt x="1549" y="1066"/>
                  </a:lnTo>
                  <a:lnTo>
                    <a:pt x="1558" y="1054"/>
                  </a:lnTo>
                  <a:lnTo>
                    <a:pt x="1562" y="1050"/>
                  </a:lnTo>
                  <a:lnTo>
                    <a:pt x="1566" y="1045"/>
                  </a:lnTo>
                  <a:lnTo>
                    <a:pt x="1579" y="1041"/>
                  </a:lnTo>
                  <a:lnTo>
                    <a:pt x="1583" y="1037"/>
                  </a:lnTo>
                  <a:lnTo>
                    <a:pt x="1587" y="1037"/>
                  </a:lnTo>
                  <a:lnTo>
                    <a:pt x="1587" y="1033"/>
                  </a:lnTo>
                  <a:lnTo>
                    <a:pt x="1592" y="1028"/>
                  </a:lnTo>
                  <a:lnTo>
                    <a:pt x="1596" y="1024"/>
                  </a:lnTo>
                  <a:lnTo>
                    <a:pt x="1600" y="1020"/>
                  </a:lnTo>
                  <a:lnTo>
                    <a:pt x="1608" y="1007"/>
                  </a:lnTo>
                  <a:lnTo>
                    <a:pt x="1608" y="1003"/>
                  </a:lnTo>
                  <a:lnTo>
                    <a:pt x="1608" y="999"/>
                  </a:lnTo>
                  <a:lnTo>
                    <a:pt x="1613" y="995"/>
                  </a:lnTo>
                  <a:lnTo>
                    <a:pt x="1608" y="990"/>
                  </a:lnTo>
                  <a:lnTo>
                    <a:pt x="1608" y="986"/>
                  </a:lnTo>
                  <a:lnTo>
                    <a:pt x="1608" y="982"/>
                  </a:lnTo>
                  <a:lnTo>
                    <a:pt x="1604" y="978"/>
                  </a:lnTo>
                  <a:lnTo>
                    <a:pt x="1600" y="973"/>
                  </a:lnTo>
                  <a:lnTo>
                    <a:pt x="1596" y="973"/>
                  </a:lnTo>
                  <a:lnTo>
                    <a:pt x="1592" y="973"/>
                  </a:lnTo>
                  <a:lnTo>
                    <a:pt x="1583" y="973"/>
                  </a:lnTo>
                  <a:lnTo>
                    <a:pt x="1575" y="973"/>
                  </a:lnTo>
                  <a:lnTo>
                    <a:pt x="1570" y="973"/>
                  </a:lnTo>
                  <a:lnTo>
                    <a:pt x="1566" y="973"/>
                  </a:lnTo>
                  <a:lnTo>
                    <a:pt x="1562" y="973"/>
                  </a:lnTo>
                  <a:lnTo>
                    <a:pt x="1549" y="978"/>
                  </a:lnTo>
                  <a:lnTo>
                    <a:pt x="1541" y="978"/>
                  </a:lnTo>
                  <a:lnTo>
                    <a:pt x="1515" y="982"/>
                  </a:lnTo>
                  <a:lnTo>
                    <a:pt x="1511" y="982"/>
                  </a:lnTo>
                  <a:lnTo>
                    <a:pt x="1503" y="982"/>
                  </a:lnTo>
                  <a:lnTo>
                    <a:pt x="1494" y="986"/>
                  </a:lnTo>
                  <a:lnTo>
                    <a:pt x="1490" y="986"/>
                  </a:lnTo>
                  <a:lnTo>
                    <a:pt x="1486" y="986"/>
                  </a:lnTo>
                  <a:lnTo>
                    <a:pt x="1481" y="986"/>
                  </a:lnTo>
                  <a:lnTo>
                    <a:pt x="1473" y="982"/>
                  </a:lnTo>
                  <a:lnTo>
                    <a:pt x="1469" y="982"/>
                  </a:lnTo>
                  <a:lnTo>
                    <a:pt x="1460" y="978"/>
                  </a:lnTo>
                  <a:lnTo>
                    <a:pt x="1456" y="978"/>
                  </a:lnTo>
                  <a:lnTo>
                    <a:pt x="1452" y="973"/>
                  </a:lnTo>
                  <a:lnTo>
                    <a:pt x="1448" y="973"/>
                  </a:lnTo>
                  <a:lnTo>
                    <a:pt x="1448" y="969"/>
                  </a:lnTo>
                  <a:lnTo>
                    <a:pt x="1443" y="969"/>
                  </a:lnTo>
                  <a:lnTo>
                    <a:pt x="1443" y="965"/>
                  </a:lnTo>
                  <a:lnTo>
                    <a:pt x="1439" y="961"/>
                  </a:lnTo>
                  <a:lnTo>
                    <a:pt x="1439" y="956"/>
                  </a:lnTo>
                  <a:lnTo>
                    <a:pt x="1439" y="944"/>
                  </a:lnTo>
                  <a:lnTo>
                    <a:pt x="1439" y="939"/>
                  </a:lnTo>
                  <a:lnTo>
                    <a:pt x="1439" y="935"/>
                  </a:lnTo>
                  <a:lnTo>
                    <a:pt x="1431" y="927"/>
                  </a:lnTo>
                  <a:lnTo>
                    <a:pt x="1431" y="923"/>
                  </a:lnTo>
                  <a:lnTo>
                    <a:pt x="1431" y="918"/>
                  </a:lnTo>
                  <a:lnTo>
                    <a:pt x="1431" y="914"/>
                  </a:lnTo>
                  <a:lnTo>
                    <a:pt x="1435" y="906"/>
                  </a:lnTo>
                  <a:lnTo>
                    <a:pt x="1435" y="901"/>
                  </a:lnTo>
                  <a:lnTo>
                    <a:pt x="1435" y="897"/>
                  </a:lnTo>
                  <a:lnTo>
                    <a:pt x="1435" y="893"/>
                  </a:lnTo>
                  <a:lnTo>
                    <a:pt x="1431" y="893"/>
                  </a:lnTo>
                  <a:lnTo>
                    <a:pt x="1431" y="889"/>
                  </a:lnTo>
                  <a:lnTo>
                    <a:pt x="1426" y="889"/>
                  </a:lnTo>
                  <a:lnTo>
                    <a:pt x="1418" y="880"/>
                  </a:lnTo>
                  <a:lnTo>
                    <a:pt x="1414" y="880"/>
                  </a:lnTo>
                  <a:lnTo>
                    <a:pt x="1410" y="880"/>
                  </a:lnTo>
                  <a:lnTo>
                    <a:pt x="1410" y="876"/>
                  </a:lnTo>
                  <a:lnTo>
                    <a:pt x="1410" y="872"/>
                  </a:lnTo>
                  <a:lnTo>
                    <a:pt x="1410" y="863"/>
                  </a:lnTo>
                  <a:lnTo>
                    <a:pt x="1410" y="859"/>
                  </a:lnTo>
                  <a:lnTo>
                    <a:pt x="1405" y="859"/>
                  </a:lnTo>
                  <a:lnTo>
                    <a:pt x="1405" y="855"/>
                  </a:lnTo>
                  <a:lnTo>
                    <a:pt x="1401" y="855"/>
                  </a:lnTo>
                  <a:lnTo>
                    <a:pt x="1397" y="851"/>
                  </a:lnTo>
                  <a:lnTo>
                    <a:pt x="1393" y="851"/>
                  </a:lnTo>
                  <a:lnTo>
                    <a:pt x="1388" y="851"/>
                  </a:lnTo>
                  <a:lnTo>
                    <a:pt x="1384" y="851"/>
                  </a:lnTo>
                  <a:lnTo>
                    <a:pt x="1376" y="851"/>
                  </a:lnTo>
                  <a:lnTo>
                    <a:pt x="1363" y="851"/>
                  </a:lnTo>
                  <a:lnTo>
                    <a:pt x="1354" y="851"/>
                  </a:lnTo>
                  <a:lnTo>
                    <a:pt x="1350" y="855"/>
                  </a:lnTo>
                  <a:lnTo>
                    <a:pt x="1342" y="855"/>
                  </a:lnTo>
                  <a:lnTo>
                    <a:pt x="1338" y="855"/>
                  </a:lnTo>
                  <a:lnTo>
                    <a:pt x="1333" y="859"/>
                  </a:lnTo>
                  <a:lnTo>
                    <a:pt x="1329" y="859"/>
                  </a:lnTo>
                  <a:lnTo>
                    <a:pt x="1325" y="859"/>
                  </a:lnTo>
                  <a:lnTo>
                    <a:pt x="1321" y="863"/>
                  </a:lnTo>
                  <a:lnTo>
                    <a:pt x="1321" y="868"/>
                  </a:lnTo>
                  <a:lnTo>
                    <a:pt x="1321" y="872"/>
                  </a:lnTo>
                  <a:lnTo>
                    <a:pt x="1321" y="876"/>
                  </a:lnTo>
                  <a:lnTo>
                    <a:pt x="1325" y="889"/>
                  </a:lnTo>
                  <a:lnTo>
                    <a:pt x="1325" y="893"/>
                  </a:lnTo>
                  <a:lnTo>
                    <a:pt x="1325" y="897"/>
                  </a:lnTo>
                  <a:lnTo>
                    <a:pt x="1321" y="901"/>
                  </a:lnTo>
                  <a:lnTo>
                    <a:pt x="1321" y="906"/>
                  </a:lnTo>
                  <a:lnTo>
                    <a:pt x="1316" y="906"/>
                  </a:lnTo>
                  <a:lnTo>
                    <a:pt x="1312" y="906"/>
                  </a:lnTo>
                  <a:lnTo>
                    <a:pt x="1308" y="906"/>
                  </a:lnTo>
                  <a:lnTo>
                    <a:pt x="1308" y="901"/>
                  </a:lnTo>
                  <a:lnTo>
                    <a:pt x="1304" y="901"/>
                  </a:lnTo>
                  <a:lnTo>
                    <a:pt x="1304" y="897"/>
                  </a:lnTo>
                  <a:lnTo>
                    <a:pt x="1299" y="897"/>
                  </a:lnTo>
                  <a:lnTo>
                    <a:pt x="1291" y="884"/>
                  </a:lnTo>
                  <a:lnTo>
                    <a:pt x="1287" y="880"/>
                  </a:lnTo>
                  <a:lnTo>
                    <a:pt x="1283" y="876"/>
                  </a:lnTo>
                  <a:lnTo>
                    <a:pt x="1278" y="876"/>
                  </a:lnTo>
                  <a:lnTo>
                    <a:pt x="1274" y="876"/>
                  </a:lnTo>
                  <a:lnTo>
                    <a:pt x="1270" y="876"/>
                  </a:lnTo>
                  <a:lnTo>
                    <a:pt x="1266" y="876"/>
                  </a:lnTo>
                  <a:lnTo>
                    <a:pt x="1261" y="880"/>
                  </a:lnTo>
                  <a:lnTo>
                    <a:pt x="1257" y="880"/>
                  </a:lnTo>
                  <a:lnTo>
                    <a:pt x="1253" y="884"/>
                  </a:lnTo>
                  <a:lnTo>
                    <a:pt x="1249" y="893"/>
                  </a:lnTo>
                  <a:lnTo>
                    <a:pt x="1244" y="893"/>
                  </a:lnTo>
                  <a:lnTo>
                    <a:pt x="1240" y="893"/>
                  </a:lnTo>
                  <a:lnTo>
                    <a:pt x="1236" y="893"/>
                  </a:lnTo>
                  <a:lnTo>
                    <a:pt x="1232" y="889"/>
                  </a:lnTo>
                  <a:lnTo>
                    <a:pt x="1223" y="884"/>
                  </a:lnTo>
                  <a:lnTo>
                    <a:pt x="1219" y="880"/>
                  </a:lnTo>
                  <a:lnTo>
                    <a:pt x="1211" y="876"/>
                  </a:lnTo>
                  <a:lnTo>
                    <a:pt x="1194" y="872"/>
                  </a:lnTo>
                  <a:lnTo>
                    <a:pt x="1189" y="872"/>
                  </a:lnTo>
                  <a:lnTo>
                    <a:pt x="1185" y="868"/>
                  </a:lnTo>
                  <a:lnTo>
                    <a:pt x="1181" y="868"/>
                  </a:lnTo>
                  <a:lnTo>
                    <a:pt x="1177" y="872"/>
                  </a:lnTo>
                  <a:lnTo>
                    <a:pt x="1172" y="872"/>
                  </a:lnTo>
                  <a:lnTo>
                    <a:pt x="1172" y="876"/>
                  </a:lnTo>
                  <a:lnTo>
                    <a:pt x="1172" y="880"/>
                  </a:lnTo>
                  <a:lnTo>
                    <a:pt x="1172" y="884"/>
                  </a:lnTo>
                  <a:lnTo>
                    <a:pt x="1172" y="901"/>
                  </a:lnTo>
                  <a:lnTo>
                    <a:pt x="1172" y="906"/>
                  </a:lnTo>
                  <a:lnTo>
                    <a:pt x="1172" y="910"/>
                  </a:lnTo>
                  <a:lnTo>
                    <a:pt x="1172" y="918"/>
                  </a:lnTo>
                  <a:lnTo>
                    <a:pt x="1168" y="923"/>
                  </a:lnTo>
                  <a:lnTo>
                    <a:pt x="1168" y="927"/>
                  </a:lnTo>
                  <a:lnTo>
                    <a:pt x="1168" y="931"/>
                  </a:lnTo>
                  <a:lnTo>
                    <a:pt x="1164" y="931"/>
                  </a:lnTo>
                  <a:lnTo>
                    <a:pt x="1164" y="935"/>
                  </a:lnTo>
                  <a:lnTo>
                    <a:pt x="1156" y="939"/>
                  </a:lnTo>
                  <a:lnTo>
                    <a:pt x="1151" y="944"/>
                  </a:lnTo>
                  <a:lnTo>
                    <a:pt x="1147" y="944"/>
                  </a:lnTo>
                  <a:lnTo>
                    <a:pt x="1143" y="939"/>
                  </a:lnTo>
                  <a:lnTo>
                    <a:pt x="1139" y="935"/>
                  </a:lnTo>
                  <a:lnTo>
                    <a:pt x="1139" y="931"/>
                  </a:lnTo>
                  <a:lnTo>
                    <a:pt x="1134" y="927"/>
                  </a:lnTo>
                  <a:lnTo>
                    <a:pt x="1134" y="918"/>
                  </a:lnTo>
                  <a:lnTo>
                    <a:pt x="1134" y="914"/>
                  </a:lnTo>
                  <a:lnTo>
                    <a:pt x="1134" y="897"/>
                  </a:lnTo>
                  <a:lnTo>
                    <a:pt x="1130" y="893"/>
                  </a:lnTo>
                  <a:lnTo>
                    <a:pt x="1130" y="889"/>
                  </a:lnTo>
                  <a:lnTo>
                    <a:pt x="1126" y="889"/>
                  </a:lnTo>
                  <a:lnTo>
                    <a:pt x="1122" y="884"/>
                  </a:lnTo>
                  <a:lnTo>
                    <a:pt x="1117" y="884"/>
                  </a:lnTo>
                  <a:lnTo>
                    <a:pt x="1117" y="889"/>
                  </a:lnTo>
                  <a:lnTo>
                    <a:pt x="1113" y="889"/>
                  </a:lnTo>
                  <a:lnTo>
                    <a:pt x="1105" y="889"/>
                  </a:lnTo>
                  <a:lnTo>
                    <a:pt x="1100" y="889"/>
                  </a:lnTo>
                  <a:lnTo>
                    <a:pt x="1096" y="893"/>
                  </a:lnTo>
                  <a:lnTo>
                    <a:pt x="1075" y="893"/>
                  </a:lnTo>
                  <a:lnTo>
                    <a:pt x="1071" y="893"/>
                  </a:lnTo>
                  <a:lnTo>
                    <a:pt x="1062" y="893"/>
                  </a:lnTo>
                  <a:lnTo>
                    <a:pt x="1058" y="897"/>
                  </a:lnTo>
                  <a:lnTo>
                    <a:pt x="1054" y="897"/>
                  </a:lnTo>
                  <a:lnTo>
                    <a:pt x="1050" y="901"/>
                  </a:lnTo>
                  <a:lnTo>
                    <a:pt x="1045" y="906"/>
                  </a:lnTo>
                  <a:lnTo>
                    <a:pt x="1041" y="910"/>
                  </a:lnTo>
                  <a:lnTo>
                    <a:pt x="1041" y="914"/>
                  </a:lnTo>
                  <a:lnTo>
                    <a:pt x="1037" y="918"/>
                  </a:lnTo>
                  <a:lnTo>
                    <a:pt x="1033" y="923"/>
                  </a:lnTo>
                  <a:lnTo>
                    <a:pt x="1029" y="935"/>
                  </a:lnTo>
                  <a:lnTo>
                    <a:pt x="1024" y="944"/>
                  </a:lnTo>
                  <a:lnTo>
                    <a:pt x="1024" y="948"/>
                  </a:lnTo>
                  <a:lnTo>
                    <a:pt x="1020" y="956"/>
                  </a:lnTo>
                  <a:lnTo>
                    <a:pt x="1020" y="961"/>
                  </a:lnTo>
                  <a:lnTo>
                    <a:pt x="1020" y="969"/>
                  </a:lnTo>
                  <a:lnTo>
                    <a:pt x="1016" y="973"/>
                  </a:lnTo>
                  <a:lnTo>
                    <a:pt x="1016" y="978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0" name="Freeform 66"/>
            <p:cNvSpPr>
              <a:spLocks/>
            </p:cNvSpPr>
            <p:nvPr/>
          </p:nvSpPr>
          <p:spPr bwMode="auto">
            <a:xfrm>
              <a:off x="1255913" y="3648036"/>
              <a:ext cx="99891" cy="84415"/>
            </a:xfrm>
            <a:custGeom>
              <a:avLst/>
              <a:gdLst>
                <a:gd name="T0" fmla="*/ 4 w 317"/>
                <a:gd name="T1" fmla="*/ 93 h 267"/>
                <a:gd name="T2" fmla="*/ 21 w 317"/>
                <a:gd name="T3" fmla="*/ 84 h 267"/>
                <a:gd name="T4" fmla="*/ 34 w 317"/>
                <a:gd name="T5" fmla="*/ 76 h 267"/>
                <a:gd name="T6" fmla="*/ 50 w 317"/>
                <a:gd name="T7" fmla="*/ 72 h 267"/>
                <a:gd name="T8" fmla="*/ 72 w 317"/>
                <a:gd name="T9" fmla="*/ 68 h 267"/>
                <a:gd name="T10" fmla="*/ 84 w 317"/>
                <a:gd name="T11" fmla="*/ 59 h 267"/>
                <a:gd name="T12" fmla="*/ 114 w 317"/>
                <a:gd name="T13" fmla="*/ 42 h 267"/>
                <a:gd name="T14" fmla="*/ 127 w 317"/>
                <a:gd name="T15" fmla="*/ 34 h 267"/>
                <a:gd name="T16" fmla="*/ 135 w 317"/>
                <a:gd name="T17" fmla="*/ 25 h 267"/>
                <a:gd name="T18" fmla="*/ 144 w 317"/>
                <a:gd name="T19" fmla="*/ 8 h 267"/>
                <a:gd name="T20" fmla="*/ 148 w 317"/>
                <a:gd name="T21" fmla="*/ 4 h 267"/>
                <a:gd name="T22" fmla="*/ 152 w 317"/>
                <a:gd name="T23" fmla="*/ 0 h 267"/>
                <a:gd name="T24" fmla="*/ 156 w 317"/>
                <a:gd name="T25" fmla="*/ 4 h 267"/>
                <a:gd name="T26" fmla="*/ 169 w 317"/>
                <a:gd name="T27" fmla="*/ 17 h 267"/>
                <a:gd name="T28" fmla="*/ 182 w 317"/>
                <a:gd name="T29" fmla="*/ 25 h 267"/>
                <a:gd name="T30" fmla="*/ 190 w 317"/>
                <a:gd name="T31" fmla="*/ 29 h 267"/>
                <a:gd name="T32" fmla="*/ 199 w 317"/>
                <a:gd name="T33" fmla="*/ 42 h 267"/>
                <a:gd name="T34" fmla="*/ 207 w 317"/>
                <a:gd name="T35" fmla="*/ 51 h 267"/>
                <a:gd name="T36" fmla="*/ 211 w 317"/>
                <a:gd name="T37" fmla="*/ 55 h 267"/>
                <a:gd name="T38" fmla="*/ 224 w 317"/>
                <a:gd name="T39" fmla="*/ 55 h 267"/>
                <a:gd name="T40" fmla="*/ 232 w 317"/>
                <a:gd name="T41" fmla="*/ 59 h 267"/>
                <a:gd name="T42" fmla="*/ 241 w 317"/>
                <a:gd name="T43" fmla="*/ 63 h 267"/>
                <a:gd name="T44" fmla="*/ 258 w 317"/>
                <a:gd name="T45" fmla="*/ 76 h 267"/>
                <a:gd name="T46" fmla="*/ 300 w 317"/>
                <a:gd name="T47" fmla="*/ 106 h 267"/>
                <a:gd name="T48" fmla="*/ 309 w 317"/>
                <a:gd name="T49" fmla="*/ 114 h 267"/>
                <a:gd name="T50" fmla="*/ 313 w 317"/>
                <a:gd name="T51" fmla="*/ 123 h 267"/>
                <a:gd name="T52" fmla="*/ 317 w 317"/>
                <a:gd name="T53" fmla="*/ 127 h 267"/>
                <a:gd name="T54" fmla="*/ 317 w 317"/>
                <a:gd name="T55" fmla="*/ 135 h 267"/>
                <a:gd name="T56" fmla="*/ 317 w 317"/>
                <a:gd name="T57" fmla="*/ 148 h 267"/>
                <a:gd name="T58" fmla="*/ 317 w 317"/>
                <a:gd name="T59" fmla="*/ 161 h 267"/>
                <a:gd name="T60" fmla="*/ 309 w 317"/>
                <a:gd name="T61" fmla="*/ 173 h 267"/>
                <a:gd name="T62" fmla="*/ 304 w 317"/>
                <a:gd name="T63" fmla="*/ 186 h 267"/>
                <a:gd name="T64" fmla="*/ 296 w 317"/>
                <a:gd name="T65" fmla="*/ 195 h 267"/>
                <a:gd name="T66" fmla="*/ 271 w 317"/>
                <a:gd name="T67" fmla="*/ 228 h 267"/>
                <a:gd name="T68" fmla="*/ 258 w 317"/>
                <a:gd name="T69" fmla="*/ 245 h 267"/>
                <a:gd name="T70" fmla="*/ 245 w 317"/>
                <a:gd name="T71" fmla="*/ 262 h 267"/>
                <a:gd name="T72" fmla="*/ 241 w 317"/>
                <a:gd name="T73" fmla="*/ 267 h 267"/>
                <a:gd name="T74" fmla="*/ 232 w 317"/>
                <a:gd name="T75" fmla="*/ 267 h 267"/>
                <a:gd name="T76" fmla="*/ 224 w 317"/>
                <a:gd name="T77" fmla="*/ 262 h 267"/>
                <a:gd name="T78" fmla="*/ 220 w 317"/>
                <a:gd name="T79" fmla="*/ 258 h 267"/>
                <a:gd name="T80" fmla="*/ 207 w 317"/>
                <a:gd name="T81" fmla="*/ 245 h 267"/>
                <a:gd name="T82" fmla="*/ 177 w 317"/>
                <a:gd name="T83" fmla="*/ 220 h 267"/>
                <a:gd name="T84" fmla="*/ 169 w 317"/>
                <a:gd name="T85" fmla="*/ 211 h 267"/>
                <a:gd name="T86" fmla="*/ 161 w 317"/>
                <a:gd name="T87" fmla="*/ 203 h 267"/>
                <a:gd name="T88" fmla="*/ 152 w 317"/>
                <a:gd name="T89" fmla="*/ 199 h 267"/>
                <a:gd name="T90" fmla="*/ 144 w 317"/>
                <a:gd name="T91" fmla="*/ 199 h 267"/>
                <a:gd name="T92" fmla="*/ 131 w 317"/>
                <a:gd name="T93" fmla="*/ 203 h 267"/>
                <a:gd name="T94" fmla="*/ 122 w 317"/>
                <a:gd name="T95" fmla="*/ 199 h 267"/>
                <a:gd name="T96" fmla="*/ 114 w 317"/>
                <a:gd name="T97" fmla="*/ 199 h 267"/>
                <a:gd name="T98" fmla="*/ 105 w 317"/>
                <a:gd name="T99" fmla="*/ 190 h 267"/>
                <a:gd name="T100" fmla="*/ 89 w 317"/>
                <a:gd name="T101" fmla="*/ 173 h 267"/>
                <a:gd name="T102" fmla="*/ 76 w 317"/>
                <a:gd name="T103" fmla="*/ 165 h 267"/>
                <a:gd name="T104" fmla="*/ 63 w 317"/>
                <a:gd name="T105" fmla="*/ 156 h 267"/>
                <a:gd name="T106" fmla="*/ 50 w 317"/>
                <a:gd name="T107" fmla="*/ 152 h 267"/>
                <a:gd name="T108" fmla="*/ 42 w 317"/>
                <a:gd name="T109" fmla="*/ 152 h 267"/>
                <a:gd name="T110" fmla="*/ 29 w 317"/>
                <a:gd name="T111" fmla="*/ 148 h 267"/>
                <a:gd name="T112" fmla="*/ 21 w 317"/>
                <a:gd name="T113" fmla="*/ 140 h 267"/>
                <a:gd name="T114" fmla="*/ 12 w 317"/>
                <a:gd name="T115" fmla="*/ 127 h 267"/>
                <a:gd name="T116" fmla="*/ 8 w 317"/>
                <a:gd name="T117" fmla="*/ 110 h 267"/>
                <a:gd name="T118" fmla="*/ 4 w 317"/>
                <a:gd name="T119" fmla="*/ 9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7" h="267">
                  <a:moveTo>
                    <a:pt x="0" y="93"/>
                  </a:moveTo>
                  <a:lnTo>
                    <a:pt x="4" y="93"/>
                  </a:lnTo>
                  <a:lnTo>
                    <a:pt x="8" y="89"/>
                  </a:lnTo>
                  <a:lnTo>
                    <a:pt x="21" y="84"/>
                  </a:lnTo>
                  <a:lnTo>
                    <a:pt x="25" y="80"/>
                  </a:lnTo>
                  <a:lnTo>
                    <a:pt x="34" y="76"/>
                  </a:lnTo>
                  <a:lnTo>
                    <a:pt x="42" y="76"/>
                  </a:lnTo>
                  <a:lnTo>
                    <a:pt x="50" y="72"/>
                  </a:lnTo>
                  <a:lnTo>
                    <a:pt x="59" y="72"/>
                  </a:lnTo>
                  <a:lnTo>
                    <a:pt x="72" y="68"/>
                  </a:lnTo>
                  <a:lnTo>
                    <a:pt x="76" y="63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18" y="38"/>
                  </a:lnTo>
                  <a:lnTo>
                    <a:pt x="127" y="34"/>
                  </a:lnTo>
                  <a:lnTo>
                    <a:pt x="131" y="29"/>
                  </a:lnTo>
                  <a:lnTo>
                    <a:pt x="135" y="25"/>
                  </a:lnTo>
                  <a:lnTo>
                    <a:pt x="135" y="21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48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65" y="12"/>
                  </a:lnTo>
                  <a:lnTo>
                    <a:pt x="169" y="17"/>
                  </a:lnTo>
                  <a:lnTo>
                    <a:pt x="173" y="21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9"/>
                  </a:lnTo>
                  <a:lnTo>
                    <a:pt x="194" y="34"/>
                  </a:lnTo>
                  <a:lnTo>
                    <a:pt x="199" y="42"/>
                  </a:lnTo>
                  <a:lnTo>
                    <a:pt x="203" y="46"/>
                  </a:lnTo>
                  <a:lnTo>
                    <a:pt x="207" y="51"/>
                  </a:lnTo>
                  <a:lnTo>
                    <a:pt x="211" y="51"/>
                  </a:lnTo>
                  <a:lnTo>
                    <a:pt x="211" y="55"/>
                  </a:lnTo>
                  <a:lnTo>
                    <a:pt x="216" y="55"/>
                  </a:lnTo>
                  <a:lnTo>
                    <a:pt x="224" y="55"/>
                  </a:lnTo>
                  <a:lnTo>
                    <a:pt x="228" y="59"/>
                  </a:lnTo>
                  <a:lnTo>
                    <a:pt x="232" y="59"/>
                  </a:lnTo>
                  <a:lnTo>
                    <a:pt x="237" y="63"/>
                  </a:lnTo>
                  <a:lnTo>
                    <a:pt x="241" y="63"/>
                  </a:lnTo>
                  <a:lnTo>
                    <a:pt x="245" y="68"/>
                  </a:lnTo>
                  <a:lnTo>
                    <a:pt x="258" y="76"/>
                  </a:lnTo>
                  <a:lnTo>
                    <a:pt x="288" y="97"/>
                  </a:lnTo>
                  <a:lnTo>
                    <a:pt x="300" y="106"/>
                  </a:lnTo>
                  <a:lnTo>
                    <a:pt x="304" y="110"/>
                  </a:lnTo>
                  <a:lnTo>
                    <a:pt x="309" y="114"/>
                  </a:lnTo>
                  <a:lnTo>
                    <a:pt x="313" y="118"/>
                  </a:lnTo>
                  <a:lnTo>
                    <a:pt x="313" y="123"/>
                  </a:lnTo>
                  <a:lnTo>
                    <a:pt x="317" y="123"/>
                  </a:lnTo>
                  <a:lnTo>
                    <a:pt x="317" y="127"/>
                  </a:lnTo>
                  <a:lnTo>
                    <a:pt x="317" y="131"/>
                  </a:lnTo>
                  <a:lnTo>
                    <a:pt x="317" y="135"/>
                  </a:lnTo>
                  <a:lnTo>
                    <a:pt x="317" y="140"/>
                  </a:lnTo>
                  <a:lnTo>
                    <a:pt x="317" y="148"/>
                  </a:lnTo>
                  <a:lnTo>
                    <a:pt x="317" y="156"/>
                  </a:lnTo>
                  <a:lnTo>
                    <a:pt x="317" y="161"/>
                  </a:lnTo>
                  <a:lnTo>
                    <a:pt x="313" y="169"/>
                  </a:lnTo>
                  <a:lnTo>
                    <a:pt x="309" y="173"/>
                  </a:lnTo>
                  <a:lnTo>
                    <a:pt x="309" y="182"/>
                  </a:lnTo>
                  <a:lnTo>
                    <a:pt x="304" y="186"/>
                  </a:lnTo>
                  <a:lnTo>
                    <a:pt x="300" y="190"/>
                  </a:lnTo>
                  <a:lnTo>
                    <a:pt x="296" y="195"/>
                  </a:lnTo>
                  <a:lnTo>
                    <a:pt x="288" y="203"/>
                  </a:lnTo>
                  <a:lnTo>
                    <a:pt x="271" y="228"/>
                  </a:lnTo>
                  <a:lnTo>
                    <a:pt x="262" y="237"/>
                  </a:lnTo>
                  <a:lnTo>
                    <a:pt x="258" y="245"/>
                  </a:lnTo>
                  <a:lnTo>
                    <a:pt x="249" y="258"/>
                  </a:lnTo>
                  <a:lnTo>
                    <a:pt x="245" y="262"/>
                  </a:lnTo>
                  <a:lnTo>
                    <a:pt x="241" y="262"/>
                  </a:lnTo>
                  <a:lnTo>
                    <a:pt x="241" y="267"/>
                  </a:lnTo>
                  <a:lnTo>
                    <a:pt x="237" y="267"/>
                  </a:lnTo>
                  <a:lnTo>
                    <a:pt x="232" y="267"/>
                  </a:lnTo>
                  <a:lnTo>
                    <a:pt x="228" y="262"/>
                  </a:lnTo>
                  <a:lnTo>
                    <a:pt x="224" y="262"/>
                  </a:lnTo>
                  <a:lnTo>
                    <a:pt x="224" y="258"/>
                  </a:lnTo>
                  <a:lnTo>
                    <a:pt x="220" y="258"/>
                  </a:lnTo>
                  <a:lnTo>
                    <a:pt x="216" y="254"/>
                  </a:lnTo>
                  <a:lnTo>
                    <a:pt x="207" y="245"/>
                  </a:lnTo>
                  <a:lnTo>
                    <a:pt x="186" y="228"/>
                  </a:lnTo>
                  <a:lnTo>
                    <a:pt x="177" y="220"/>
                  </a:lnTo>
                  <a:lnTo>
                    <a:pt x="173" y="216"/>
                  </a:lnTo>
                  <a:lnTo>
                    <a:pt x="169" y="211"/>
                  </a:lnTo>
                  <a:lnTo>
                    <a:pt x="165" y="207"/>
                  </a:lnTo>
                  <a:lnTo>
                    <a:pt x="161" y="203"/>
                  </a:lnTo>
                  <a:lnTo>
                    <a:pt x="156" y="203"/>
                  </a:lnTo>
                  <a:lnTo>
                    <a:pt x="152" y="199"/>
                  </a:lnTo>
                  <a:lnTo>
                    <a:pt x="148" y="199"/>
                  </a:lnTo>
                  <a:lnTo>
                    <a:pt x="144" y="199"/>
                  </a:lnTo>
                  <a:lnTo>
                    <a:pt x="135" y="203"/>
                  </a:lnTo>
                  <a:lnTo>
                    <a:pt x="131" y="203"/>
                  </a:lnTo>
                  <a:lnTo>
                    <a:pt x="127" y="203"/>
                  </a:lnTo>
                  <a:lnTo>
                    <a:pt x="122" y="199"/>
                  </a:lnTo>
                  <a:lnTo>
                    <a:pt x="118" y="199"/>
                  </a:lnTo>
                  <a:lnTo>
                    <a:pt x="114" y="199"/>
                  </a:lnTo>
                  <a:lnTo>
                    <a:pt x="110" y="195"/>
                  </a:lnTo>
                  <a:lnTo>
                    <a:pt x="105" y="190"/>
                  </a:lnTo>
                  <a:lnTo>
                    <a:pt x="93" y="178"/>
                  </a:lnTo>
                  <a:lnTo>
                    <a:pt x="89" y="173"/>
                  </a:lnTo>
                  <a:lnTo>
                    <a:pt x="80" y="169"/>
                  </a:lnTo>
                  <a:lnTo>
                    <a:pt x="76" y="165"/>
                  </a:lnTo>
                  <a:lnTo>
                    <a:pt x="72" y="161"/>
                  </a:lnTo>
                  <a:lnTo>
                    <a:pt x="63" y="156"/>
                  </a:lnTo>
                  <a:lnTo>
                    <a:pt x="55" y="156"/>
                  </a:lnTo>
                  <a:lnTo>
                    <a:pt x="50" y="152"/>
                  </a:lnTo>
                  <a:lnTo>
                    <a:pt x="46" y="152"/>
                  </a:lnTo>
                  <a:lnTo>
                    <a:pt x="42" y="152"/>
                  </a:lnTo>
                  <a:lnTo>
                    <a:pt x="38" y="148"/>
                  </a:lnTo>
                  <a:lnTo>
                    <a:pt x="29" y="148"/>
                  </a:lnTo>
                  <a:lnTo>
                    <a:pt x="25" y="144"/>
                  </a:lnTo>
                  <a:lnTo>
                    <a:pt x="21" y="140"/>
                  </a:lnTo>
                  <a:lnTo>
                    <a:pt x="17" y="131"/>
                  </a:lnTo>
                  <a:lnTo>
                    <a:pt x="12" y="127"/>
                  </a:lnTo>
                  <a:lnTo>
                    <a:pt x="12" y="118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97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1" name="Freeform 67"/>
            <p:cNvSpPr>
              <a:spLocks/>
            </p:cNvSpPr>
            <p:nvPr/>
          </p:nvSpPr>
          <p:spPr bwMode="auto">
            <a:xfrm>
              <a:off x="1405046" y="2803885"/>
              <a:ext cx="97077" cy="98484"/>
            </a:xfrm>
            <a:custGeom>
              <a:avLst/>
              <a:gdLst>
                <a:gd name="T0" fmla="*/ 4 w 309"/>
                <a:gd name="T1" fmla="*/ 186 h 309"/>
                <a:gd name="T2" fmla="*/ 21 w 309"/>
                <a:gd name="T3" fmla="*/ 139 h 309"/>
                <a:gd name="T4" fmla="*/ 33 w 309"/>
                <a:gd name="T5" fmla="*/ 106 h 309"/>
                <a:gd name="T6" fmla="*/ 42 w 309"/>
                <a:gd name="T7" fmla="*/ 93 h 309"/>
                <a:gd name="T8" fmla="*/ 55 w 309"/>
                <a:gd name="T9" fmla="*/ 80 h 309"/>
                <a:gd name="T10" fmla="*/ 88 w 309"/>
                <a:gd name="T11" fmla="*/ 68 h 309"/>
                <a:gd name="T12" fmla="*/ 105 w 309"/>
                <a:gd name="T13" fmla="*/ 59 h 309"/>
                <a:gd name="T14" fmla="*/ 114 w 309"/>
                <a:gd name="T15" fmla="*/ 46 h 309"/>
                <a:gd name="T16" fmla="*/ 139 w 309"/>
                <a:gd name="T17" fmla="*/ 17 h 309"/>
                <a:gd name="T18" fmla="*/ 148 w 309"/>
                <a:gd name="T19" fmla="*/ 8 h 309"/>
                <a:gd name="T20" fmla="*/ 156 w 309"/>
                <a:gd name="T21" fmla="*/ 17 h 309"/>
                <a:gd name="T22" fmla="*/ 169 w 309"/>
                <a:gd name="T23" fmla="*/ 25 h 309"/>
                <a:gd name="T24" fmla="*/ 182 w 309"/>
                <a:gd name="T25" fmla="*/ 25 h 309"/>
                <a:gd name="T26" fmla="*/ 194 w 309"/>
                <a:gd name="T27" fmla="*/ 21 h 309"/>
                <a:gd name="T28" fmla="*/ 211 w 309"/>
                <a:gd name="T29" fmla="*/ 8 h 309"/>
                <a:gd name="T30" fmla="*/ 220 w 309"/>
                <a:gd name="T31" fmla="*/ 0 h 309"/>
                <a:gd name="T32" fmla="*/ 232 w 309"/>
                <a:gd name="T33" fmla="*/ 0 h 309"/>
                <a:gd name="T34" fmla="*/ 245 w 309"/>
                <a:gd name="T35" fmla="*/ 4 h 309"/>
                <a:gd name="T36" fmla="*/ 266 w 309"/>
                <a:gd name="T37" fmla="*/ 12 h 309"/>
                <a:gd name="T38" fmla="*/ 275 w 309"/>
                <a:gd name="T39" fmla="*/ 21 h 309"/>
                <a:gd name="T40" fmla="*/ 270 w 309"/>
                <a:gd name="T41" fmla="*/ 38 h 309"/>
                <a:gd name="T42" fmla="*/ 258 w 309"/>
                <a:gd name="T43" fmla="*/ 59 h 309"/>
                <a:gd name="T44" fmla="*/ 258 w 309"/>
                <a:gd name="T45" fmla="*/ 72 h 309"/>
                <a:gd name="T46" fmla="*/ 266 w 309"/>
                <a:gd name="T47" fmla="*/ 89 h 309"/>
                <a:gd name="T48" fmla="*/ 270 w 309"/>
                <a:gd name="T49" fmla="*/ 101 h 309"/>
                <a:gd name="T50" fmla="*/ 275 w 309"/>
                <a:gd name="T51" fmla="*/ 127 h 309"/>
                <a:gd name="T52" fmla="*/ 279 w 309"/>
                <a:gd name="T53" fmla="*/ 135 h 309"/>
                <a:gd name="T54" fmla="*/ 296 w 309"/>
                <a:gd name="T55" fmla="*/ 144 h 309"/>
                <a:gd name="T56" fmla="*/ 304 w 309"/>
                <a:gd name="T57" fmla="*/ 148 h 309"/>
                <a:gd name="T58" fmla="*/ 309 w 309"/>
                <a:gd name="T59" fmla="*/ 161 h 309"/>
                <a:gd name="T60" fmla="*/ 304 w 309"/>
                <a:gd name="T61" fmla="*/ 182 h 309"/>
                <a:gd name="T62" fmla="*/ 300 w 309"/>
                <a:gd name="T63" fmla="*/ 207 h 309"/>
                <a:gd name="T64" fmla="*/ 287 w 309"/>
                <a:gd name="T65" fmla="*/ 216 h 309"/>
                <a:gd name="T66" fmla="*/ 283 w 309"/>
                <a:gd name="T67" fmla="*/ 228 h 309"/>
                <a:gd name="T68" fmla="*/ 296 w 309"/>
                <a:gd name="T69" fmla="*/ 241 h 309"/>
                <a:gd name="T70" fmla="*/ 300 w 309"/>
                <a:gd name="T71" fmla="*/ 254 h 309"/>
                <a:gd name="T72" fmla="*/ 300 w 309"/>
                <a:gd name="T73" fmla="*/ 266 h 309"/>
                <a:gd name="T74" fmla="*/ 292 w 309"/>
                <a:gd name="T75" fmla="*/ 275 h 309"/>
                <a:gd name="T76" fmla="*/ 287 w 309"/>
                <a:gd name="T77" fmla="*/ 296 h 309"/>
                <a:gd name="T78" fmla="*/ 275 w 309"/>
                <a:gd name="T79" fmla="*/ 300 h 309"/>
                <a:gd name="T80" fmla="*/ 258 w 309"/>
                <a:gd name="T81" fmla="*/ 305 h 309"/>
                <a:gd name="T82" fmla="*/ 241 w 309"/>
                <a:gd name="T83" fmla="*/ 300 h 309"/>
                <a:gd name="T84" fmla="*/ 203 w 309"/>
                <a:gd name="T85" fmla="*/ 305 h 309"/>
                <a:gd name="T86" fmla="*/ 152 w 309"/>
                <a:gd name="T87" fmla="*/ 309 h 309"/>
                <a:gd name="T88" fmla="*/ 131 w 309"/>
                <a:gd name="T89" fmla="*/ 309 h 309"/>
                <a:gd name="T90" fmla="*/ 114 w 309"/>
                <a:gd name="T91" fmla="*/ 300 h 309"/>
                <a:gd name="T92" fmla="*/ 101 w 309"/>
                <a:gd name="T93" fmla="*/ 292 h 309"/>
                <a:gd name="T94" fmla="*/ 88 w 309"/>
                <a:gd name="T95" fmla="*/ 279 h 309"/>
                <a:gd name="T96" fmla="*/ 80 w 309"/>
                <a:gd name="T97" fmla="*/ 262 h 309"/>
                <a:gd name="T98" fmla="*/ 76 w 309"/>
                <a:gd name="T99" fmla="*/ 233 h 309"/>
                <a:gd name="T100" fmla="*/ 67 w 309"/>
                <a:gd name="T101" fmla="*/ 228 h 309"/>
                <a:gd name="T102" fmla="*/ 50 w 309"/>
                <a:gd name="T103" fmla="*/ 224 h 309"/>
                <a:gd name="T104" fmla="*/ 33 w 309"/>
                <a:gd name="T105" fmla="*/ 220 h 309"/>
                <a:gd name="T106" fmla="*/ 16 w 309"/>
                <a:gd name="T107" fmla="*/ 207 h 309"/>
                <a:gd name="T108" fmla="*/ 4 w 309"/>
                <a:gd name="T109" fmla="*/ 19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9" h="309">
                  <a:moveTo>
                    <a:pt x="0" y="199"/>
                  </a:moveTo>
                  <a:lnTo>
                    <a:pt x="0" y="195"/>
                  </a:lnTo>
                  <a:lnTo>
                    <a:pt x="4" y="186"/>
                  </a:lnTo>
                  <a:lnTo>
                    <a:pt x="12" y="161"/>
                  </a:lnTo>
                  <a:lnTo>
                    <a:pt x="16" y="144"/>
                  </a:lnTo>
                  <a:lnTo>
                    <a:pt x="21" y="139"/>
                  </a:lnTo>
                  <a:lnTo>
                    <a:pt x="25" y="123"/>
                  </a:lnTo>
                  <a:lnTo>
                    <a:pt x="29" y="114"/>
                  </a:lnTo>
                  <a:lnTo>
                    <a:pt x="33" y="106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2" y="93"/>
                  </a:lnTo>
                  <a:lnTo>
                    <a:pt x="46" y="89"/>
                  </a:lnTo>
                  <a:lnTo>
                    <a:pt x="50" y="84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84" y="68"/>
                  </a:lnTo>
                  <a:lnTo>
                    <a:pt x="88" y="68"/>
                  </a:lnTo>
                  <a:lnTo>
                    <a:pt x="97" y="63"/>
                  </a:lnTo>
                  <a:lnTo>
                    <a:pt x="101" y="59"/>
                  </a:lnTo>
                  <a:lnTo>
                    <a:pt x="105" y="59"/>
                  </a:lnTo>
                  <a:lnTo>
                    <a:pt x="105" y="55"/>
                  </a:lnTo>
                  <a:lnTo>
                    <a:pt x="110" y="51"/>
                  </a:lnTo>
                  <a:lnTo>
                    <a:pt x="114" y="46"/>
                  </a:lnTo>
                  <a:lnTo>
                    <a:pt x="122" y="34"/>
                  </a:lnTo>
                  <a:lnTo>
                    <a:pt x="135" y="17"/>
                  </a:lnTo>
                  <a:lnTo>
                    <a:pt x="139" y="17"/>
                  </a:lnTo>
                  <a:lnTo>
                    <a:pt x="139" y="12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56" y="12"/>
                  </a:lnTo>
                  <a:lnTo>
                    <a:pt x="156" y="17"/>
                  </a:lnTo>
                  <a:lnTo>
                    <a:pt x="160" y="17"/>
                  </a:lnTo>
                  <a:lnTo>
                    <a:pt x="165" y="21"/>
                  </a:lnTo>
                  <a:lnTo>
                    <a:pt x="169" y="25"/>
                  </a:lnTo>
                  <a:lnTo>
                    <a:pt x="173" y="25"/>
                  </a:lnTo>
                  <a:lnTo>
                    <a:pt x="177" y="25"/>
                  </a:lnTo>
                  <a:lnTo>
                    <a:pt x="182" y="25"/>
                  </a:lnTo>
                  <a:lnTo>
                    <a:pt x="186" y="25"/>
                  </a:lnTo>
                  <a:lnTo>
                    <a:pt x="190" y="25"/>
                  </a:lnTo>
                  <a:lnTo>
                    <a:pt x="194" y="21"/>
                  </a:lnTo>
                  <a:lnTo>
                    <a:pt x="199" y="17"/>
                  </a:lnTo>
                  <a:lnTo>
                    <a:pt x="207" y="8"/>
                  </a:lnTo>
                  <a:lnTo>
                    <a:pt x="211" y="8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5" y="4"/>
                  </a:lnTo>
                  <a:lnTo>
                    <a:pt x="254" y="8"/>
                  </a:lnTo>
                  <a:lnTo>
                    <a:pt x="262" y="8"/>
                  </a:lnTo>
                  <a:lnTo>
                    <a:pt x="266" y="12"/>
                  </a:lnTo>
                  <a:lnTo>
                    <a:pt x="270" y="17"/>
                  </a:lnTo>
                  <a:lnTo>
                    <a:pt x="270" y="21"/>
                  </a:lnTo>
                  <a:lnTo>
                    <a:pt x="275" y="21"/>
                  </a:lnTo>
                  <a:lnTo>
                    <a:pt x="275" y="25"/>
                  </a:lnTo>
                  <a:lnTo>
                    <a:pt x="270" y="34"/>
                  </a:lnTo>
                  <a:lnTo>
                    <a:pt x="270" y="38"/>
                  </a:lnTo>
                  <a:lnTo>
                    <a:pt x="262" y="51"/>
                  </a:lnTo>
                  <a:lnTo>
                    <a:pt x="262" y="55"/>
                  </a:lnTo>
                  <a:lnTo>
                    <a:pt x="258" y="59"/>
                  </a:lnTo>
                  <a:lnTo>
                    <a:pt x="258" y="63"/>
                  </a:lnTo>
                  <a:lnTo>
                    <a:pt x="258" y="68"/>
                  </a:lnTo>
                  <a:lnTo>
                    <a:pt x="258" y="72"/>
                  </a:lnTo>
                  <a:lnTo>
                    <a:pt x="258" y="76"/>
                  </a:lnTo>
                  <a:lnTo>
                    <a:pt x="262" y="80"/>
                  </a:lnTo>
                  <a:lnTo>
                    <a:pt x="266" y="89"/>
                  </a:lnTo>
                  <a:lnTo>
                    <a:pt x="266" y="93"/>
                  </a:lnTo>
                  <a:lnTo>
                    <a:pt x="270" y="97"/>
                  </a:lnTo>
                  <a:lnTo>
                    <a:pt x="270" y="101"/>
                  </a:lnTo>
                  <a:lnTo>
                    <a:pt x="270" y="114"/>
                  </a:lnTo>
                  <a:lnTo>
                    <a:pt x="275" y="118"/>
                  </a:lnTo>
                  <a:lnTo>
                    <a:pt x="275" y="127"/>
                  </a:lnTo>
                  <a:lnTo>
                    <a:pt x="275" y="131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83" y="135"/>
                  </a:lnTo>
                  <a:lnTo>
                    <a:pt x="287" y="139"/>
                  </a:lnTo>
                  <a:lnTo>
                    <a:pt x="296" y="144"/>
                  </a:lnTo>
                  <a:lnTo>
                    <a:pt x="300" y="144"/>
                  </a:lnTo>
                  <a:lnTo>
                    <a:pt x="300" y="148"/>
                  </a:lnTo>
                  <a:lnTo>
                    <a:pt x="304" y="148"/>
                  </a:lnTo>
                  <a:lnTo>
                    <a:pt x="304" y="152"/>
                  </a:lnTo>
                  <a:lnTo>
                    <a:pt x="309" y="156"/>
                  </a:lnTo>
                  <a:lnTo>
                    <a:pt x="309" y="161"/>
                  </a:lnTo>
                  <a:lnTo>
                    <a:pt x="309" y="165"/>
                  </a:lnTo>
                  <a:lnTo>
                    <a:pt x="309" y="169"/>
                  </a:lnTo>
                  <a:lnTo>
                    <a:pt x="304" y="182"/>
                  </a:lnTo>
                  <a:lnTo>
                    <a:pt x="304" y="199"/>
                  </a:lnTo>
                  <a:lnTo>
                    <a:pt x="304" y="203"/>
                  </a:lnTo>
                  <a:lnTo>
                    <a:pt x="300" y="207"/>
                  </a:lnTo>
                  <a:lnTo>
                    <a:pt x="300" y="211"/>
                  </a:lnTo>
                  <a:lnTo>
                    <a:pt x="296" y="211"/>
                  </a:lnTo>
                  <a:lnTo>
                    <a:pt x="287" y="216"/>
                  </a:lnTo>
                  <a:lnTo>
                    <a:pt x="283" y="220"/>
                  </a:lnTo>
                  <a:lnTo>
                    <a:pt x="283" y="224"/>
                  </a:lnTo>
                  <a:lnTo>
                    <a:pt x="283" y="228"/>
                  </a:lnTo>
                  <a:lnTo>
                    <a:pt x="292" y="233"/>
                  </a:lnTo>
                  <a:lnTo>
                    <a:pt x="296" y="237"/>
                  </a:lnTo>
                  <a:lnTo>
                    <a:pt x="296" y="241"/>
                  </a:lnTo>
                  <a:lnTo>
                    <a:pt x="300" y="245"/>
                  </a:lnTo>
                  <a:lnTo>
                    <a:pt x="300" y="250"/>
                  </a:lnTo>
                  <a:lnTo>
                    <a:pt x="300" y="254"/>
                  </a:lnTo>
                  <a:lnTo>
                    <a:pt x="300" y="258"/>
                  </a:lnTo>
                  <a:lnTo>
                    <a:pt x="300" y="262"/>
                  </a:lnTo>
                  <a:lnTo>
                    <a:pt x="300" y="266"/>
                  </a:lnTo>
                  <a:lnTo>
                    <a:pt x="296" y="266"/>
                  </a:lnTo>
                  <a:lnTo>
                    <a:pt x="296" y="275"/>
                  </a:lnTo>
                  <a:lnTo>
                    <a:pt x="292" y="275"/>
                  </a:lnTo>
                  <a:lnTo>
                    <a:pt x="292" y="283"/>
                  </a:lnTo>
                  <a:lnTo>
                    <a:pt x="287" y="288"/>
                  </a:lnTo>
                  <a:lnTo>
                    <a:pt x="287" y="296"/>
                  </a:lnTo>
                  <a:lnTo>
                    <a:pt x="283" y="300"/>
                  </a:lnTo>
                  <a:lnTo>
                    <a:pt x="279" y="300"/>
                  </a:lnTo>
                  <a:lnTo>
                    <a:pt x="275" y="300"/>
                  </a:lnTo>
                  <a:lnTo>
                    <a:pt x="270" y="305"/>
                  </a:lnTo>
                  <a:lnTo>
                    <a:pt x="266" y="305"/>
                  </a:lnTo>
                  <a:lnTo>
                    <a:pt x="258" y="305"/>
                  </a:lnTo>
                  <a:lnTo>
                    <a:pt x="249" y="300"/>
                  </a:lnTo>
                  <a:lnTo>
                    <a:pt x="245" y="300"/>
                  </a:lnTo>
                  <a:lnTo>
                    <a:pt x="241" y="300"/>
                  </a:lnTo>
                  <a:lnTo>
                    <a:pt x="237" y="300"/>
                  </a:lnTo>
                  <a:lnTo>
                    <a:pt x="220" y="305"/>
                  </a:lnTo>
                  <a:lnTo>
                    <a:pt x="203" y="305"/>
                  </a:lnTo>
                  <a:lnTo>
                    <a:pt x="177" y="305"/>
                  </a:lnTo>
                  <a:lnTo>
                    <a:pt x="156" y="309"/>
                  </a:lnTo>
                  <a:lnTo>
                    <a:pt x="152" y="309"/>
                  </a:lnTo>
                  <a:lnTo>
                    <a:pt x="143" y="309"/>
                  </a:lnTo>
                  <a:lnTo>
                    <a:pt x="135" y="309"/>
                  </a:lnTo>
                  <a:lnTo>
                    <a:pt x="131" y="309"/>
                  </a:lnTo>
                  <a:lnTo>
                    <a:pt x="127" y="305"/>
                  </a:lnTo>
                  <a:lnTo>
                    <a:pt x="118" y="305"/>
                  </a:lnTo>
                  <a:lnTo>
                    <a:pt x="114" y="300"/>
                  </a:lnTo>
                  <a:lnTo>
                    <a:pt x="110" y="300"/>
                  </a:lnTo>
                  <a:lnTo>
                    <a:pt x="105" y="296"/>
                  </a:lnTo>
                  <a:lnTo>
                    <a:pt x="101" y="292"/>
                  </a:lnTo>
                  <a:lnTo>
                    <a:pt x="97" y="288"/>
                  </a:lnTo>
                  <a:lnTo>
                    <a:pt x="93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4" y="266"/>
                  </a:lnTo>
                  <a:lnTo>
                    <a:pt x="80" y="262"/>
                  </a:lnTo>
                  <a:lnTo>
                    <a:pt x="80" y="254"/>
                  </a:lnTo>
                  <a:lnTo>
                    <a:pt x="76" y="237"/>
                  </a:lnTo>
                  <a:lnTo>
                    <a:pt x="76" y="233"/>
                  </a:lnTo>
                  <a:lnTo>
                    <a:pt x="72" y="233"/>
                  </a:lnTo>
                  <a:lnTo>
                    <a:pt x="72" y="228"/>
                  </a:lnTo>
                  <a:lnTo>
                    <a:pt x="67" y="228"/>
                  </a:lnTo>
                  <a:lnTo>
                    <a:pt x="63" y="228"/>
                  </a:lnTo>
                  <a:lnTo>
                    <a:pt x="55" y="224"/>
                  </a:lnTo>
                  <a:lnTo>
                    <a:pt x="50" y="224"/>
                  </a:lnTo>
                  <a:lnTo>
                    <a:pt x="46" y="224"/>
                  </a:lnTo>
                  <a:lnTo>
                    <a:pt x="42" y="224"/>
                  </a:lnTo>
                  <a:lnTo>
                    <a:pt x="33" y="220"/>
                  </a:lnTo>
                  <a:lnTo>
                    <a:pt x="29" y="216"/>
                  </a:lnTo>
                  <a:lnTo>
                    <a:pt x="25" y="211"/>
                  </a:lnTo>
                  <a:lnTo>
                    <a:pt x="16" y="207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4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2" name="Freeform 68"/>
            <p:cNvSpPr>
              <a:spLocks noEditPoints="1"/>
            </p:cNvSpPr>
            <p:nvPr/>
          </p:nvSpPr>
          <p:spPr bwMode="auto">
            <a:xfrm>
              <a:off x="1295307" y="3154208"/>
              <a:ext cx="170237" cy="111146"/>
            </a:xfrm>
            <a:custGeom>
              <a:avLst/>
              <a:gdLst>
                <a:gd name="T0" fmla="*/ 4 w 537"/>
                <a:gd name="T1" fmla="*/ 101 h 351"/>
                <a:gd name="T2" fmla="*/ 25 w 537"/>
                <a:gd name="T3" fmla="*/ 93 h 351"/>
                <a:gd name="T4" fmla="*/ 67 w 537"/>
                <a:gd name="T5" fmla="*/ 72 h 351"/>
                <a:gd name="T6" fmla="*/ 131 w 537"/>
                <a:gd name="T7" fmla="*/ 34 h 351"/>
                <a:gd name="T8" fmla="*/ 161 w 537"/>
                <a:gd name="T9" fmla="*/ 21 h 351"/>
                <a:gd name="T10" fmla="*/ 207 w 537"/>
                <a:gd name="T11" fmla="*/ 17 h 351"/>
                <a:gd name="T12" fmla="*/ 228 w 537"/>
                <a:gd name="T13" fmla="*/ 8 h 351"/>
                <a:gd name="T14" fmla="*/ 249 w 537"/>
                <a:gd name="T15" fmla="*/ 0 h 351"/>
                <a:gd name="T16" fmla="*/ 271 w 537"/>
                <a:gd name="T17" fmla="*/ 4 h 351"/>
                <a:gd name="T18" fmla="*/ 288 w 537"/>
                <a:gd name="T19" fmla="*/ 12 h 351"/>
                <a:gd name="T20" fmla="*/ 296 w 537"/>
                <a:gd name="T21" fmla="*/ 29 h 351"/>
                <a:gd name="T22" fmla="*/ 296 w 537"/>
                <a:gd name="T23" fmla="*/ 55 h 351"/>
                <a:gd name="T24" fmla="*/ 296 w 537"/>
                <a:gd name="T25" fmla="*/ 97 h 351"/>
                <a:gd name="T26" fmla="*/ 300 w 537"/>
                <a:gd name="T27" fmla="*/ 118 h 351"/>
                <a:gd name="T28" fmla="*/ 313 w 537"/>
                <a:gd name="T29" fmla="*/ 131 h 351"/>
                <a:gd name="T30" fmla="*/ 334 w 537"/>
                <a:gd name="T31" fmla="*/ 131 h 351"/>
                <a:gd name="T32" fmla="*/ 351 w 537"/>
                <a:gd name="T33" fmla="*/ 127 h 351"/>
                <a:gd name="T34" fmla="*/ 364 w 537"/>
                <a:gd name="T35" fmla="*/ 131 h 351"/>
                <a:gd name="T36" fmla="*/ 372 w 537"/>
                <a:gd name="T37" fmla="*/ 148 h 351"/>
                <a:gd name="T38" fmla="*/ 376 w 537"/>
                <a:gd name="T39" fmla="*/ 182 h 351"/>
                <a:gd name="T40" fmla="*/ 385 w 537"/>
                <a:gd name="T41" fmla="*/ 203 h 351"/>
                <a:gd name="T42" fmla="*/ 410 w 537"/>
                <a:gd name="T43" fmla="*/ 220 h 351"/>
                <a:gd name="T44" fmla="*/ 499 w 537"/>
                <a:gd name="T45" fmla="*/ 262 h 351"/>
                <a:gd name="T46" fmla="*/ 529 w 537"/>
                <a:gd name="T47" fmla="*/ 275 h 351"/>
                <a:gd name="T48" fmla="*/ 537 w 537"/>
                <a:gd name="T49" fmla="*/ 288 h 351"/>
                <a:gd name="T50" fmla="*/ 520 w 537"/>
                <a:gd name="T51" fmla="*/ 292 h 351"/>
                <a:gd name="T52" fmla="*/ 431 w 537"/>
                <a:gd name="T53" fmla="*/ 317 h 351"/>
                <a:gd name="T54" fmla="*/ 393 w 537"/>
                <a:gd name="T55" fmla="*/ 326 h 351"/>
                <a:gd name="T56" fmla="*/ 376 w 537"/>
                <a:gd name="T57" fmla="*/ 338 h 351"/>
                <a:gd name="T58" fmla="*/ 364 w 537"/>
                <a:gd name="T59" fmla="*/ 347 h 351"/>
                <a:gd name="T60" fmla="*/ 351 w 537"/>
                <a:gd name="T61" fmla="*/ 351 h 351"/>
                <a:gd name="T62" fmla="*/ 330 w 537"/>
                <a:gd name="T63" fmla="*/ 351 h 351"/>
                <a:gd name="T64" fmla="*/ 321 w 537"/>
                <a:gd name="T65" fmla="*/ 343 h 351"/>
                <a:gd name="T66" fmla="*/ 304 w 537"/>
                <a:gd name="T67" fmla="*/ 326 h 351"/>
                <a:gd name="T68" fmla="*/ 275 w 537"/>
                <a:gd name="T69" fmla="*/ 288 h 351"/>
                <a:gd name="T70" fmla="*/ 262 w 537"/>
                <a:gd name="T71" fmla="*/ 279 h 351"/>
                <a:gd name="T72" fmla="*/ 249 w 537"/>
                <a:gd name="T73" fmla="*/ 283 h 351"/>
                <a:gd name="T74" fmla="*/ 228 w 537"/>
                <a:gd name="T75" fmla="*/ 309 h 351"/>
                <a:gd name="T76" fmla="*/ 211 w 537"/>
                <a:gd name="T77" fmla="*/ 309 h 351"/>
                <a:gd name="T78" fmla="*/ 165 w 537"/>
                <a:gd name="T79" fmla="*/ 300 h 351"/>
                <a:gd name="T80" fmla="*/ 93 w 537"/>
                <a:gd name="T81" fmla="*/ 275 h 351"/>
                <a:gd name="T82" fmla="*/ 72 w 537"/>
                <a:gd name="T83" fmla="*/ 266 h 351"/>
                <a:gd name="T84" fmla="*/ 55 w 537"/>
                <a:gd name="T85" fmla="*/ 250 h 351"/>
                <a:gd name="T86" fmla="*/ 50 w 537"/>
                <a:gd name="T87" fmla="*/ 228 h 351"/>
                <a:gd name="T88" fmla="*/ 42 w 537"/>
                <a:gd name="T89" fmla="*/ 178 h 351"/>
                <a:gd name="T90" fmla="*/ 34 w 537"/>
                <a:gd name="T91" fmla="*/ 152 h 351"/>
                <a:gd name="T92" fmla="*/ 25 w 537"/>
                <a:gd name="T93" fmla="*/ 127 h 351"/>
                <a:gd name="T94" fmla="*/ 8 w 537"/>
                <a:gd name="T95" fmla="*/ 10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351">
                  <a:moveTo>
                    <a:pt x="0" y="101"/>
                  </a:moveTo>
                  <a:lnTo>
                    <a:pt x="4" y="101"/>
                  </a:lnTo>
                  <a:lnTo>
                    <a:pt x="0" y="101"/>
                  </a:lnTo>
                  <a:close/>
                  <a:moveTo>
                    <a:pt x="4" y="101"/>
                  </a:moveTo>
                  <a:lnTo>
                    <a:pt x="8" y="101"/>
                  </a:lnTo>
                  <a:lnTo>
                    <a:pt x="12" y="97"/>
                  </a:lnTo>
                  <a:lnTo>
                    <a:pt x="17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55" y="80"/>
                  </a:lnTo>
                  <a:lnTo>
                    <a:pt x="63" y="76"/>
                  </a:lnTo>
                  <a:lnTo>
                    <a:pt x="67" y="72"/>
                  </a:lnTo>
                  <a:lnTo>
                    <a:pt x="84" y="59"/>
                  </a:lnTo>
                  <a:lnTo>
                    <a:pt x="93" y="55"/>
                  </a:lnTo>
                  <a:lnTo>
                    <a:pt x="114" y="42"/>
                  </a:lnTo>
                  <a:lnTo>
                    <a:pt x="131" y="34"/>
                  </a:lnTo>
                  <a:lnTo>
                    <a:pt x="139" y="29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3" y="21"/>
                  </a:lnTo>
                  <a:lnTo>
                    <a:pt x="194" y="17"/>
                  </a:lnTo>
                  <a:lnTo>
                    <a:pt x="207" y="17"/>
                  </a:lnTo>
                  <a:lnTo>
                    <a:pt x="211" y="17"/>
                  </a:lnTo>
                  <a:lnTo>
                    <a:pt x="216" y="12"/>
                  </a:lnTo>
                  <a:lnTo>
                    <a:pt x="224" y="12"/>
                  </a:lnTo>
                  <a:lnTo>
                    <a:pt x="228" y="8"/>
                  </a:lnTo>
                  <a:lnTo>
                    <a:pt x="232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9" y="0"/>
                  </a:lnTo>
                  <a:lnTo>
                    <a:pt x="254" y="0"/>
                  </a:lnTo>
                  <a:lnTo>
                    <a:pt x="258" y="0"/>
                  </a:lnTo>
                  <a:lnTo>
                    <a:pt x="266" y="4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8" y="12"/>
                  </a:lnTo>
                  <a:lnTo>
                    <a:pt x="292" y="17"/>
                  </a:lnTo>
                  <a:lnTo>
                    <a:pt x="296" y="21"/>
                  </a:lnTo>
                  <a:lnTo>
                    <a:pt x="296" y="25"/>
                  </a:lnTo>
                  <a:lnTo>
                    <a:pt x="296" y="29"/>
                  </a:lnTo>
                  <a:lnTo>
                    <a:pt x="296" y="34"/>
                  </a:lnTo>
                  <a:lnTo>
                    <a:pt x="296" y="38"/>
                  </a:lnTo>
                  <a:lnTo>
                    <a:pt x="296" y="42"/>
                  </a:lnTo>
                  <a:lnTo>
                    <a:pt x="296" y="55"/>
                  </a:lnTo>
                  <a:lnTo>
                    <a:pt x="296" y="63"/>
                  </a:lnTo>
                  <a:lnTo>
                    <a:pt x="296" y="84"/>
                  </a:lnTo>
                  <a:lnTo>
                    <a:pt x="296" y="93"/>
                  </a:lnTo>
                  <a:lnTo>
                    <a:pt x="296" y="97"/>
                  </a:lnTo>
                  <a:lnTo>
                    <a:pt x="296" y="106"/>
                  </a:lnTo>
                  <a:lnTo>
                    <a:pt x="296" y="110"/>
                  </a:lnTo>
                  <a:lnTo>
                    <a:pt x="296" y="114"/>
                  </a:lnTo>
                  <a:lnTo>
                    <a:pt x="300" y="118"/>
                  </a:lnTo>
                  <a:lnTo>
                    <a:pt x="300" y="123"/>
                  </a:lnTo>
                  <a:lnTo>
                    <a:pt x="304" y="123"/>
                  </a:lnTo>
                  <a:lnTo>
                    <a:pt x="309" y="127"/>
                  </a:lnTo>
                  <a:lnTo>
                    <a:pt x="313" y="131"/>
                  </a:lnTo>
                  <a:lnTo>
                    <a:pt x="317" y="131"/>
                  </a:lnTo>
                  <a:lnTo>
                    <a:pt x="321" y="131"/>
                  </a:lnTo>
                  <a:lnTo>
                    <a:pt x="330" y="131"/>
                  </a:lnTo>
                  <a:lnTo>
                    <a:pt x="334" y="131"/>
                  </a:lnTo>
                  <a:lnTo>
                    <a:pt x="338" y="131"/>
                  </a:lnTo>
                  <a:lnTo>
                    <a:pt x="343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5" y="127"/>
                  </a:lnTo>
                  <a:lnTo>
                    <a:pt x="359" y="127"/>
                  </a:lnTo>
                  <a:lnTo>
                    <a:pt x="364" y="127"/>
                  </a:lnTo>
                  <a:lnTo>
                    <a:pt x="364" y="131"/>
                  </a:lnTo>
                  <a:lnTo>
                    <a:pt x="368" y="131"/>
                  </a:lnTo>
                  <a:lnTo>
                    <a:pt x="368" y="135"/>
                  </a:lnTo>
                  <a:lnTo>
                    <a:pt x="372" y="139"/>
                  </a:lnTo>
                  <a:lnTo>
                    <a:pt x="372" y="148"/>
                  </a:lnTo>
                  <a:lnTo>
                    <a:pt x="372" y="152"/>
                  </a:lnTo>
                  <a:lnTo>
                    <a:pt x="376" y="156"/>
                  </a:lnTo>
                  <a:lnTo>
                    <a:pt x="376" y="178"/>
                  </a:lnTo>
                  <a:lnTo>
                    <a:pt x="376" y="182"/>
                  </a:lnTo>
                  <a:lnTo>
                    <a:pt x="381" y="190"/>
                  </a:lnTo>
                  <a:lnTo>
                    <a:pt x="381" y="195"/>
                  </a:lnTo>
                  <a:lnTo>
                    <a:pt x="385" y="199"/>
                  </a:lnTo>
                  <a:lnTo>
                    <a:pt x="385" y="203"/>
                  </a:lnTo>
                  <a:lnTo>
                    <a:pt x="389" y="207"/>
                  </a:lnTo>
                  <a:lnTo>
                    <a:pt x="398" y="211"/>
                  </a:lnTo>
                  <a:lnTo>
                    <a:pt x="402" y="216"/>
                  </a:lnTo>
                  <a:lnTo>
                    <a:pt x="410" y="220"/>
                  </a:lnTo>
                  <a:lnTo>
                    <a:pt x="419" y="224"/>
                  </a:lnTo>
                  <a:lnTo>
                    <a:pt x="431" y="228"/>
                  </a:lnTo>
                  <a:lnTo>
                    <a:pt x="444" y="237"/>
                  </a:lnTo>
                  <a:lnTo>
                    <a:pt x="499" y="262"/>
                  </a:lnTo>
                  <a:lnTo>
                    <a:pt x="512" y="266"/>
                  </a:lnTo>
                  <a:lnTo>
                    <a:pt x="520" y="271"/>
                  </a:lnTo>
                  <a:lnTo>
                    <a:pt x="525" y="275"/>
                  </a:lnTo>
                  <a:lnTo>
                    <a:pt x="529" y="275"/>
                  </a:lnTo>
                  <a:lnTo>
                    <a:pt x="533" y="279"/>
                  </a:lnTo>
                  <a:lnTo>
                    <a:pt x="537" y="279"/>
                  </a:lnTo>
                  <a:lnTo>
                    <a:pt x="537" y="283"/>
                  </a:lnTo>
                  <a:lnTo>
                    <a:pt x="537" y="288"/>
                  </a:lnTo>
                  <a:lnTo>
                    <a:pt x="533" y="288"/>
                  </a:lnTo>
                  <a:lnTo>
                    <a:pt x="529" y="288"/>
                  </a:lnTo>
                  <a:lnTo>
                    <a:pt x="525" y="292"/>
                  </a:lnTo>
                  <a:lnTo>
                    <a:pt x="520" y="292"/>
                  </a:lnTo>
                  <a:lnTo>
                    <a:pt x="508" y="296"/>
                  </a:lnTo>
                  <a:lnTo>
                    <a:pt x="499" y="300"/>
                  </a:lnTo>
                  <a:lnTo>
                    <a:pt x="448" y="309"/>
                  </a:lnTo>
                  <a:lnTo>
                    <a:pt x="431" y="317"/>
                  </a:lnTo>
                  <a:lnTo>
                    <a:pt x="419" y="317"/>
                  </a:lnTo>
                  <a:lnTo>
                    <a:pt x="410" y="322"/>
                  </a:lnTo>
                  <a:lnTo>
                    <a:pt x="398" y="326"/>
                  </a:lnTo>
                  <a:lnTo>
                    <a:pt x="393" y="326"/>
                  </a:lnTo>
                  <a:lnTo>
                    <a:pt x="389" y="330"/>
                  </a:lnTo>
                  <a:lnTo>
                    <a:pt x="385" y="330"/>
                  </a:lnTo>
                  <a:lnTo>
                    <a:pt x="381" y="334"/>
                  </a:lnTo>
                  <a:lnTo>
                    <a:pt x="376" y="338"/>
                  </a:lnTo>
                  <a:lnTo>
                    <a:pt x="372" y="338"/>
                  </a:lnTo>
                  <a:lnTo>
                    <a:pt x="372" y="343"/>
                  </a:lnTo>
                  <a:lnTo>
                    <a:pt x="368" y="347"/>
                  </a:lnTo>
                  <a:lnTo>
                    <a:pt x="364" y="347"/>
                  </a:lnTo>
                  <a:lnTo>
                    <a:pt x="364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38" y="351"/>
                  </a:lnTo>
                  <a:lnTo>
                    <a:pt x="334" y="351"/>
                  </a:lnTo>
                  <a:lnTo>
                    <a:pt x="330" y="351"/>
                  </a:lnTo>
                  <a:lnTo>
                    <a:pt x="326" y="351"/>
                  </a:lnTo>
                  <a:lnTo>
                    <a:pt x="326" y="347"/>
                  </a:lnTo>
                  <a:lnTo>
                    <a:pt x="321" y="347"/>
                  </a:lnTo>
                  <a:lnTo>
                    <a:pt x="321" y="343"/>
                  </a:lnTo>
                  <a:lnTo>
                    <a:pt x="317" y="338"/>
                  </a:lnTo>
                  <a:lnTo>
                    <a:pt x="313" y="334"/>
                  </a:lnTo>
                  <a:lnTo>
                    <a:pt x="309" y="330"/>
                  </a:lnTo>
                  <a:lnTo>
                    <a:pt x="304" y="326"/>
                  </a:lnTo>
                  <a:lnTo>
                    <a:pt x="296" y="317"/>
                  </a:lnTo>
                  <a:lnTo>
                    <a:pt x="283" y="300"/>
                  </a:lnTo>
                  <a:lnTo>
                    <a:pt x="279" y="292"/>
                  </a:lnTo>
                  <a:lnTo>
                    <a:pt x="275" y="288"/>
                  </a:lnTo>
                  <a:lnTo>
                    <a:pt x="271" y="283"/>
                  </a:lnTo>
                  <a:lnTo>
                    <a:pt x="271" y="279"/>
                  </a:lnTo>
                  <a:lnTo>
                    <a:pt x="266" y="279"/>
                  </a:lnTo>
                  <a:lnTo>
                    <a:pt x="262" y="279"/>
                  </a:lnTo>
                  <a:lnTo>
                    <a:pt x="262" y="275"/>
                  </a:lnTo>
                  <a:lnTo>
                    <a:pt x="258" y="279"/>
                  </a:lnTo>
                  <a:lnTo>
                    <a:pt x="254" y="283"/>
                  </a:lnTo>
                  <a:lnTo>
                    <a:pt x="249" y="283"/>
                  </a:lnTo>
                  <a:lnTo>
                    <a:pt x="245" y="292"/>
                  </a:lnTo>
                  <a:lnTo>
                    <a:pt x="237" y="305"/>
                  </a:lnTo>
                  <a:lnTo>
                    <a:pt x="232" y="309"/>
                  </a:lnTo>
                  <a:lnTo>
                    <a:pt x="228" y="309"/>
                  </a:lnTo>
                  <a:lnTo>
                    <a:pt x="228" y="313"/>
                  </a:lnTo>
                  <a:lnTo>
                    <a:pt x="220" y="313"/>
                  </a:lnTo>
                  <a:lnTo>
                    <a:pt x="216" y="313"/>
                  </a:lnTo>
                  <a:lnTo>
                    <a:pt x="211" y="309"/>
                  </a:lnTo>
                  <a:lnTo>
                    <a:pt x="203" y="309"/>
                  </a:lnTo>
                  <a:lnTo>
                    <a:pt x="190" y="305"/>
                  </a:lnTo>
                  <a:lnTo>
                    <a:pt x="177" y="300"/>
                  </a:lnTo>
                  <a:lnTo>
                    <a:pt x="165" y="300"/>
                  </a:lnTo>
                  <a:lnTo>
                    <a:pt x="144" y="292"/>
                  </a:lnTo>
                  <a:lnTo>
                    <a:pt x="118" y="283"/>
                  </a:lnTo>
                  <a:lnTo>
                    <a:pt x="101" y="279"/>
                  </a:lnTo>
                  <a:lnTo>
                    <a:pt x="93" y="275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76" y="266"/>
                  </a:lnTo>
                  <a:lnTo>
                    <a:pt x="72" y="266"/>
                  </a:lnTo>
                  <a:lnTo>
                    <a:pt x="63" y="262"/>
                  </a:lnTo>
                  <a:lnTo>
                    <a:pt x="63" y="258"/>
                  </a:lnTo>
                  <a:lnTo>
                    <a:pt x="59" y="254"/>
                  </a:lnTo>
                  <a:lnTo>
                    <a:pt x="55" y="250"/>
                  </a:lnTo>
                  <a:lnTo>
                    <a:pt x="55" y="245"/>
                  </a:lnTo>
                  <a:lnTo>
                    <a:pt x="50" y="241"/>
                  </a:lnTo>
                  <a:lnTo>
                    <a:pt x="50" y="237"/>
                  </a:lnTo>
                  <a:lnTo>
                    <a:pt x="50" y="228"/>
                  </a:lnTo>
                  <a:lnTo>
                    <a:pt x="46" y="220"/>
                  </a:lnTo>
                  <a:lnTo>
                    <a:pt x="46" y="211"/>
                  </a:lnTo>
                  <a:lnTo>
                    <a:pt x="42" y="199"/>
                  </a:lnTo>
                  <a:lnTo>
                    <a:pt x="42" y="178"/>
                  </a:lnTo>
                  <a:lnTo>
                    <a:pt x="38" y="169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34" y="152"/>
                  </a:lnTo>
                  <a:lnTo>
                    <a:pt x="34" y="148"/>
                  </a:lnTo>
                  <a:lnTo>
                    <a:pt x="29" y="139"/>
                  </a:lnTo>
                  <a:lnTo>
                    <a:pt x="25" y="135"/>
                  </a:lnTo>
                  <a:lnTo>
                    <a:pt x="25" y="127"/>
                  </a:lnTo>
                  <a:lnTo>
                    <a:pt x="21" y="123"/>
                  </a:lnTo>
                  <a:lnTo>
                    <a:pt x="17" y="118"/>
                  </a:lnTo>
                  <a:lnTo>
                    <a:pt x="12" y="110"/>
                  </a:lnTo>
                  <a:lnTo>
                    <a:pt x="8" y="106"/>
                  </a:lnTo>
                  <a:lnTo>
                    <a:pt x="4" y="101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3" name="Freeform 69"/>
            <p:cNvSpPr>
              <a:spLocks/>
            </p:cNvSpPr>
            <p:nvPr/>
          </p:nvSpPr>
          <p:spPr bwMode="auto">
            <a:xfrm>
              <a:off x="825396" y="3071201"/>
              <a:ext cx="146319" cy="180085"/>
            </a:xfrm>
            <a:custGeom>
              <a:avLst/>
              <a:gdLst>
                <a:gd name="T0" fmla="*/ 12 w 465"/>
                <a:gd name="T1" fmla="*/ 93 h 568"/>
                <a:gd name="T2" fmla="*/ 46 w 465"/>
                <a:gd name="T3" fmla="*/ 76 h 568"/>
                <a:gd name="T4" fmla="*/ 67 w 465"/>
                <a:gd name="T5" fmla="*/ 72 h 568"/>
                <a:gd name="T6" fmla="*/ 118 w 465"/>
                <a:gd name="T7" fmla="*/ 76 h 568"/>
                <a:gd name="T8" fmla="*/ 144 w 465"/>
                <a:gd name="T9" fmla="*/ 72 h 568"/>
                <a:gd name="T10" fmla="*/ 169 w 465"/>
                <a:gd name="T11" fmla="*/ 64 h 568"/>
                <a:gd name="T12" fmla="*/ 258 w 465"/>
                <a:gd name="T13" fmla="*/ 13 h 568"/>
                <a:gd name="T14" fmla="*/ 288 w 465"/>
                <a:gd name="T15" fmla="*/ 0 h 568"/>
                <a:gd name="T16" fmla="*/ 305 w 465"/>
                <a:gd name="T17" fmla="*/ 0 h 568"/>
                <a:gd name="T18" fmla="*/ 317 w 465"/>
                <a:gd name="T19" fmla="*/ 21 h 568"/>
                <a:gd name="T20" fmla="*/ 330 w 465"/>
                <a:gd name="T21" fmla="*/ 30 h 568"/>
                <a:gd name="T22" fmla="*/ 355 w 465"/>
                <a:gd name="T23" fmla="*/ 34 h 568"/>
                <a:gd name="T24" fmla="*/ 368 w 465"/>
                <a:gd name="T25" fmla="*/ 55 h 568"/>
                <a:gd name="T26" fmla="*/ 372 w 465"/>
                <a:gd name="T27" fmla="*/ 76 h 568"/>
                <a:gd name="T28" fmla="*/ 372 w 465"/>
                <a:gd name="T29" fmla="*/ 136 h 568"/>
                <a:gd name="T30" fmla="*/ 372 w 465"/>
                <a:gd name="T31" fmla="*/ 153 h 568"/>
                <a:gd name="T32" fmla="*/ 360 w 465"/>
                <a:gd name="T33" fmla="*/ 178 h 568"/>
                <a:gd name="T34" fmla="*/ 351 w 465"/>
                <a:gd name="T35" fmla="*/ 195 h 568"/>
                <a:gd name="T36" fmla="*/ 343 w 465"/>
                <a:gd name="T37" fmla="*/ 233 h 568"/>
                <a:gd name="T38" fmla="*/ 343 w 465"/>
                <a:gd name="T39" fmla="*/ 263 h 568"/>
                <a:gd name="T40" fmla="*/ 347 w 465"/>
                <a:gd name="T41" fmla="*/ 301 h 568"/>
                <a:gd name="T42" fmla="*/ 351 w 465"/>
                <a:gd name="T43" fmla="*/ 331 h 568"/>
                <a:gd name="T44" fmla="*/ 355 w 465"/>
                <a:gd name="T45" fmla="*/ 343 h 568"/>
                <a:gd name="T46" fmla="*/ 372 w 465"/>
                <a:gd name="T47" fmla="*/ 356 h 568"/>
                <a:gd name="T48" fmla="*/ 398 w 465"/>
                <a:gd name="T49" fmla="*/ 360 h 568"/>
                <a:gd name="T50" fmla="*/ 410 w 465"/>
                <a:gd name="T51" fmla="*/ 377 h 568"/>
                <a:gd name="T52" fmla="*/ 427 w 465"/>
                <a:gd name="T53" fmla="*/ 394 h 568"/>
                <a:gd name="T54" fmla="*/ 436 w 465"/>
                <a:gd name="T55" fmla="*/ 424 h 568"/>
                <a:gd name="T56" fmla="*/ 453 w 465"/>
                <a:gd name="T57" fmla="*/ 458 h 568"/>
                <a:gd name="T58" fmla="*/ 465 w 465"/>
                <a:gd name="T59" fmla="*/ 487 h 568"/>
                <a:gd name="T60" fmla="*/ 465 w 465"/>
                <a:gd name="T61" fmla="*/ 508 h 568"/>
                <a:gd name="T62" fmla="*/ 453 w 465"/>
                <a:gd name="T63" fmla="*/ 546 h 568"/>
                <a:gd name="T64" fmla="*/ 444 w 465"/>
                <a:gd name="T65" fmla="*/ 563 h 568"/>
                <a:gd name="T66" fmla="*/ 427 w 465"/>
                <a:gd name="T67" fmla="*/ 568 h 568"/>
                <a:gd name="T68" fmla="*/ 385 w 465"/>
                <a:gd name="T69" fmla="*/ 555 h 568"/>
                <a:gd name="T70" fmla="*/ 372 w 465"/>
                <a:gd name="T71" fmla="*/ 546 h 568"/>
                <a:gd name="T72" fmla="*/ 351 w 465"/>
                <a:gd name="T73" fmla="*/ 529 h 568"/>
                <a:gd name="T74" fmla="*/ 330 w 465"/>
                <a:gd name="T75" fmla="*/ 521 h 568"/>
                <a:gd name="T76" fmla="*/ 296 w 465"/>
                <a:gd name="T77" fmla="*/ 529 h 568"/>
                <a:gd name="T78" fmla="*/ 262 w 465"/>
                <a:gd name="T79" fmla="*/ 534 h 568"/>
                <a:gd name="T80" fmla="*/ 224 w 465"/>
                <a:gd name="T81" fmla="*/ 534 h 568"/>
                <a:gd name="T82" fmla="*/ 207 w 465"/>
                <a:gd name="T83" fmla="*/ 525 h 568"/>
                <a:gd name="T84" fmla="*/ 203 w 465"/>
                <a:gd name="T85" fmla="*/ 500 h 568"/>
                <a:gd name="T86" fmla="*/ 203 w 465"/>
                <a:gd name="T87" fmla="*/ 453 h 568"/>
                <a:gd name="T88" fmla="*/ 194 w 465"/>
                <a:gd name="T89" fmla="*/ 432 h 568"/>
                <a:gd name="T90" fmla="*/ 186 w 465"/>
                <a:gd name="T91" fmla="*/ 415 h 568"/>
                <a:gd name="T92" fmla="*/ 165 w 465"/>
                <a:gd name="T93" fmla="*/ 398 h 568"/>
                <a:gd name="T94" fmla="*/ 144 w 465"/>
                <a:gd name="T95" fmla="*/ 390 h 568"/>
                <a:gd name="T96" fmla="*/ 89 w 465"/>
                <a:gd name="T97" fmla="*/ 390 h 568"/>
                <a:gd name="T98" fmla="*/ 29 w 465"/>
                <a:gd name="T99" fmla="*/ 390 h 568"/>
                <a:gd name="T100" fmla="*/ 17 w 465"/>
                <a:gd name="T101" fmla="*/ 369 h 568"/>
                <a:gd name="T102" fmla="*/ 8 w 465"/>
                <a:gd name="T103" fmla="*/ 343 h 568"/>
                <a:gd name="T104" fmla="*/ 8 w 465"/>
                <a:gd name="T105" fmla="*/ 314 h 568"/>
                <a:gd name="T106" fmla="*/ 12 w 465"/>
                <a:gd name="T107" fmla="*/ 271 h 568"/>
                <a:gd name="T108" fmla="*/ 8 w 465"/>
                <a:gd name="T109" fmla="*/ 208 h 568"/>
                <a:gd name="T110" fmla="*/ 8 w 465"/>
                <a:gd name="T111" fmla="*/ 148 h 568"/>
                <a:gd name="T112" fmla="*/ 4 w 465"/>
                <a:gd name="T113" fmla="*/ 115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5" h="568">
                  <a:moveTo>
                    <a:pt x="0" y="102"/>
                  </a:moveTo>
                  <a:lnTo>
                    <a:pt x="0" y="98"/>
                  </a:lnTo>
                  <a:lnTo>
                    <a:pt x="4" y="98"/>
                  </a:lnTo>
                  <a:lnTo>
                    <a:pt x="12" y="93"/>
                  </a:lnTo>
                  <a:lnTo>
                    <a:pt x="21" y="89"/>
                  </a:lnTo>
                  <a:lnTo>
                    <a:pt x="38" y="81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1" y="76"/>
                  </a:lnTo>
                  <a:lnTo>
                    <a:pt x="55" y="72"/>
                  </a:lnTo>
                  <a:lnTo>
                    <a:pt x="59" y="72"/>
                  </a:lnTo>
                  <a:lnTo>
                    <a:pt x="67" y="72"/>
                  </a:lnTo>
                  <a:lnTo>
                    <a:pt x="76" y="72"/>
                  </a:lnTo>
                  <a:lnTo>
                    <a:pt x="84" y="72"/>
                  </a:lnTo>
                  <a:lnTo>
                    <a:pt x="114" y="76"/>
                  </a:lnTo>
                  <a:lnTo>
                    <a:pt x="118" y="76"/>
                  </a:lnTo>
                  <a:lnTo>
                    <a:pt x="127" y="76"/>
                  </a:lnTo>
                  <a:lnTo>
                    <a:pt x="131" y="76"/>
                  </a:lnTo>
                  <a:lnTo>
                    <a:pt x="139" y="76"/>
                  </a:lnTo>
                  <a:lnTo>
                    <a:pt x="144" y="72"/>
                  </a:lnTo>
                  <a:lnTo>
                    <a:pt x="152" y="72"/>
                  </a:lnTo>
                  <a:lnTo>
                    <a:pt x="156" y="68"/>
                  </a:lnTo>
                  <a:lnTo>
                    <a:pt x="161" y="68"/>
                  </a:lnTo>
                  <a:lnTo>
                    <a:pt x="169" y="64"/>
                  </a:lnTo>
                  <a:lnTo>
                    <a:pt x="194" y="51"/>
                  </a:lnTo>
                  <a:lnTo>
                    <a:pt x="220" y="34"/>
                  </a:lnTo>
                  <a:lnTo>
                    <a:pt x="241" y="21"/>
                  </a:lnTo>
                  <a:lnTo>
                    <a:pt x="258" y="13"/>
                  </a:lnTo>
                  <a:lnTo>
                    <a:pt x="271" y="9"/>
                  </a:lnTo>
                  <a:lnTo>
                    <a:pt x="275" y="5"/>
                  </a:lnTo>
                  <a:lnTo>
                    <a:pt x="283" y="5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296" y="0"/>
                  </a:lnTo>
                  <a:lnTo>
                    <a:pt x="300" y="0"/>
                  </a:lnTo>
                  <a:lnTo>
                    <a:pt x="305" y="0"/>
                  </a:lnTo>
                  <a:lnTo>
                    <a:pt x="305" y="5"/>
                  </a:lnTo>
                  <a:lnTo>
                    <a:pt x="309" y="9"/>
                  </a:lnTo>
                  <a:lnTo>
                    <a:pt x="317" y="17"/>
                  </a:lnTo>
                  <a:lnTo>
                    <a:pt x="317" y="21"/>
                  </a:lnTo>
                  <a:lnTo>
                    <a:pt x="321" y="21"/>
                  </a:lnTo>
                  <a:lnTo>
                    <a:pt x="321" y="26"/>
                  </a:lnTo>
                  <a:lnTo>
                    <a:pt x="326" y="26"/>
                  </a:lnTo>
                  <a:lnTo>
                    <a:pt x="330" y="30"/>
                  </a:lnTo>
                  <a:lnTo>
                    <a:pt x="334" y="30"/>
                  </a:lnTo>
                  <a:lnTo>
                    <a:pt x="338" y="30"/>
                  </a:lnTo>
                  <a:lnTo>
                    <a:pt x="347" y="34"/>
                  </a:lnTo>
                  <a:lnTo>
                    <a:pt x="355" y="34"/>
                  </a:lnTo>
                  <a:lnTo>
                    <a:pt x="360" y="38"/>
                  </a:lnTo>
                  <a:lnTo>
                    <a:pt x="364" y="43"/>
                  </a:lnTo>
                  <a:lnTo>
                    <a:pt x="368" y="51"/>
                  </a:lnTo>
                  <a:lnTo>
                    <a:pt x="368" y="55"/>
                  </a:lnTo>
                  <a:lnTo>
                    <a:pt x="368" y="60"/>
                  </a:lnTo>
                  <a:lnTo>
                    <a:pt x="372" y="64"/>
                  </a:lnTo>
                  <a:lnTo>
                    <a:pt x="372" y="72"/>
                  </a:lnTo>
                  <a:lnTo>
                    <a:pt x="372" y="76"/>
                  </a:lnTo>
                  <a:lnTo>
                    <a:pt x="372" y="85"/>
                  </a:lnTo>
                  <a:lnTo>
                    <a:pt x="372" y="110"/>
                  </a:lnTo>
                  <a:lnTo>
                    <a:pt x="372" y="119"/>
                  </a:lnTo>
                  <a:lnTo>
                    <a:pt x="372" y="136"/>
                  </a:lnTo>
                  <a:lnTo>
                    <a:pt x="372" y="140"/>
                  </a:lnTo>
                  <a:lnTo>
                    <a:pt x="372" y="144"/>
                  </a:lnTo>
                  <a:lnTo>
                    <a:pt x="372" y="148"/>
                  </a:lnTo>
                  <a:lnTo>
                    <a:pt x="372" y="153"/>
                  </a:lnTo>
                  <a:lnTo>
                    <a:pt x="372" y="157"/>
                  </a:lnTo>
                  <a:lnTo>
                    <a:pt x="368" y="161"/>
                  </a:lnTo>
                  <a:lnTo>
                    <a:pt x="368" y="165"/>
                  </a:lnTo>
                  <a:lnTo>
                    <a:pt x="360" y="178"/>
                  </a:lnTo>
                  <a:lnTo>
                    <a:pt x="355" y="182"/>
                  </a:lnTo>
                  <a:lnTo>
                    <a:pt x="355" y="187"/>
                  </a:lnTo>
                  <a:lnTo>
                    <a:pt x="355" y="191"/>
                  </a:lnTo>
                  <a:lnTo>
                    <a:pt x="351" y="195"/>
                  </a:lnTo>
                  <a:lnTo>
                    <a:pt x="351" y="204"/>
                  </a:lnTo>
                  <a:lnTo>
                    <a:pt x="347" y="216"/>
                  </a:lnTo>
                  <a:lnTo>
                    <a:pt x="343" y="229"/>
                  </a:lnTo>
                  <a:lnTo>
                    <a:pt x="343" y="233"/>
                  </a:lnTo>
                  <a:lnTo>
                    <a:pt x="343" y="242"/>
                  </a:lnTo>
                  <a:lnTo>
                    <a:pt x="343" y="246"/>
                  </a:lnTo>
                  <a:lnTo>
                    <a:pt x="343" y="254"/>
                  </a:lnTo>
                  <a:lnTo>
                    <a:pt x="343" y="263"/>
                  </a:lnTo>
                  <a:lnTo>
                    <a:pt x="343" y="267"/>
                  </a:lnTo>
                  <a:lnTo>
                    <a:pt x="343" y="275"/>
                  </a:lnTo>
                  <a:lnTo>
                    <a:pt x="347" y="292"/>
                  </a:lnTo>
                  <a:lnTo>
                    <a:pt x="347" y="301"/>
                  </a:lnTo>
                  <a:lnTo>
                    <a:pt x="347" y="309"/>
                  </a:lnTo>
                  <a:lnTo>
                    <a:pt x="347" y="318"/>
                  </a:lnTo>
                  <a:lnTo>
                    <a:pt x="347" y="326"/>
                  </a:lnTo>
                  <a:lnTo>
                    <a:pt x="351" y="331"/>
                  </a:lnTo>
                  <a:lnTo>
                    <a:pt x="351" y="335"/>
                  </a:lnTo>
                  <a:lnTo>
                    <a:pt x="351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60" y="347"/>
                  </a:lnTo>
                  <a:lnTo>
                    <a:pt x="364" y="352"/>
                  </a:lnTo>
                  <a:lnTo>
                    <a:pt x="368" y="352"/>
                  </a:lnTo>
                  <a:lnTo>
                    <a:pt x="372" y="356"/>
                  </a:lnTo>
                  <a:lnTo>
                    <a:pt x="385" y="356"/>
                  </a:lnTo>
                  <a:lnTo>
                    <a:pt x="389" y="360"/>
                  </a:lnTo>
                  <a:lnTo>
                    <a:pt x="393" y="360"/>
                  </a:lnTo>
                  <a:lnTo>
                    <a:pt x="398" y="360"/>
                  </a:lnTo>
                  <a:lnTo>
                    <a:pt x="398" y="364"/>
                  </a:lnTo>
                  <a:lnTo>
                    <a:pt x="402" y="364"/>
                  </a:lnTo>
                  <a:lnTo>
                    <a:pt x="406" y="369"/>
                  </a:lnTo>
                  <a:lnTo>
                    <a:pt x="410" y="377"/>
                  </a:lnTo>
                  <a:lnTo>
                    <a:pt x="415" y="377"/>
                  </a:lnTo>
                  <a:lnTo>
                    <a:pt x="419" y="381"/>
                  </a:lnTo>
                  <a:lnTo>
                    <a:pt x="423" y="390"/>
                  </a:lnTo>
                  <a:lnTo>
                    <a:pt x="427" y="394"/>
                  </a:lnTo>
                  <a:lnTo>
                    <a:pt x="427" y="398"/>
                  </a:lnTo>
                  <a:lnTo>
                    <a:pt x="432" y="407"/>
                  </a:lnTo>
                  <a:lnTo>
                    <a:pt x="432" y="415"/>
                  </a:lnTo>
                  <a:lnTo>
                    <a:pt x="436" y="424"/>
                  </a:lnTo>
                  <a:lnTo>
                    <a:pt x="440" y="428"/>
                  </a:lnTo>
                  <a:lnTo>
                    <a:pt x="440" y="432"/>
                  </a:lnTo>
                  <a:lnTo>
                    <a:pt x="448" y="449"/>
                  </a:lnTo>
                  <a:lnTo>
                    <a:pt x="453" y="458"/>
                  </a:lnTo>
                  <a:lnTo>
                    <a:pt x="461" y="474"/>
                  </a:lnTo>
                  <a:lnTo>
                    <a:pt x="465" y="479"/>
                  </a:lnTo>
                  <a:lnTo>
                    <a:pt x="465" y="483"/>
                  </a:lnTo>
                  <a:lnTo>
                    <a:pt x="465" y="487"/>
                  </a:lnTo>
                  <a:lnTo>
                    <a:pt x="465" y="491"/>
                  </a:lnTo>
                  <a:lnTo>
                    <a:pt x="465" y="496"/>
                  </a:lnTo>
                  <a:lnTo>
                    <a:pt x="465" y="500"/>
                  </a:lnTo>
                  <a:lnTo>
                    <a:pt x="465" y="508"/>
                  </a:lnTo>
                  <a:lnTo>
                    <a:pt x="457" y="525"/>
                  </a:lnTo>
                  <a:lnTo>
                    <a:pt x="457" y="534"/>
                  </a:lnTo>
                  <a:lnTo>
                    <a:pt x="453" y="538"/>
                  </a:lnTo>
                  <a:lnTo>
                    <a:pt x="453" y="546"/>
                  </a:lnTo>
                  <a:lnTo>
                    <a:pt x="453" y="551"/>
                  </a:lnTo>
                  <a:lnTo>
                    <a:pt x="453" y="555"/>
                  </a:lnTo>
                  <a:lnTo>
                    <a:pt x="448" y="559"/>
                  </a:lnTo>
                  <a:lnTo>
                    <a:pt x="444" y="563"/>
                  </a:lnTo>
                  <a:lnTo>
                    <a:pt x="440" y="563"/>
                  </a:lnTo>
                  <a:lnTo>
                    <a:pt x="436" y="563"/>
                  </a:lnTo>
                  <a:lnTo>
                    <a:pt x="432" y="568"/>
                  </a:lnTo>
                  <a:lnTo>
                    <a:pt x="427" y="568"/>
                  </a:lnTo>
                  <a:lnTo>
                    <a:pt x="423" y="563"/>
                  </a:lnTo>
                  <a:lnTo>
                    <a:pt x="415" y="563"/>
                  </a:lnTo>
                  <a:lnTo>
                    <a:pt x="389" y="559"/>
                  </a:lnTo>
                  <a:lnTo>
                    <a:pt x="385" y="555"/>
                  </a:lnTo>
                  <a:lnTo>
                    <a:pt x="381" y="555"/>
                  </a:lnTo>
                  <a:lnTo>
                    <a:pt x="381" y="551"/>
                  </a:lnTo>
                  <a:lnTo>
                    <a:pt x="376" y="551"/>
                  </a:lnTo>
                  <a:lnTo>
                    <a:pt x="372" y="546"/>
                  </a:lnTo>
                  <a:lnTo>
                    <a:pt x="364" y="538"/>
                  </a:lnTo>
                  <a:lnTo>
                    <a:pt x="360" y="534"/>
                  </a:lnTo>
                  <a:lnTo>
                    <a:pt x="355" y="534"/>
                  </a:lnTo>
                  <a:lnTo>
                    <a:pt x="351" y="529"/>
                  </a:lnTo>
                  <a:lnTo>
                    <a:pt x="347" y="525"/>
                  </a:lnTo>
                  <a:lnTo>
                    <a:pt x="343" y="521"/>
                  </a:lnTo>
                  <a:lnTo>
                    <a:pt x="338" y="521"/>
                  </a:lnTo>
                  <a:lnTo>
                    <a:pt x="330" y="521"/>
                  </a:lnTo>
                  <a:lnTo>
                    <a:pt x="326" y="521"/>
                  </a:lnTo>
                  <a:lnTo>
                    <a:pt x="321" y="521"/>
                  </a:lnTo>
                  <a:lnTo>
                    <a:pt x="313" y="521"/>
                  </a:lnTo>
                  <a:lnTo>
                    <a:pt x="296" y="529"/>
                  </a:lnTo>
                  <a:lnTo>
                    <a:pt x="292" y="534"/>
                  </a:lnTo>
                  <a:lnTo>
                    <a:pt x="288" y="534"/>
                  </a:lnTo>
                  <a:lnTo>
                    <a:pt x="275" y="534"/>
                  </a:lnTo>
                  <a:lnTo>
                    <a:pt x="262" y="534"/>
                  </a:lnTo>
                  <a:lnTo>
                    <a:pt x="249" y="534"/>
                  </a:lnTo>
                  <a:lnTo>
                    <a:pt x="233" y="538"/>
                  </a:lnTo>
                  <a:lnTo>
                    <a:pt x="228" y="538"/>
                  </a:lnTo>
                  <a:lnTo>
                    <a:pt x="224" y="534"/>
                  </a:lnTo>
                  <a:lnTo>
                    <a:pt x="220" y="534"/>
                  </a:lnTo>
                  <a:lnTo>
                    <a:pt x="216" y="534"/>
                  </a:lnTo>
                  <a:lnTo>
                    <a:pt x="211" y="529"/>
                  </a:lnTo>
                  <a:lnTo>
                    <a:pt x="207" y="525"/>
                  </a:lnTo>
                  <a:lnTo>
                    <a:pt x="207" y="521"/>
                  </a:lnTo>
                  <a:lnTo>
                    <a:pt x="207" y="513"/>
                  </a:lnTo>
                  <a:lnTo>
                    <a:pt x="207" y="508"/>
                  </a:lnTo>
                  <a:lnTo>
                    <a:pt x="203" y="500"/>
                  </a:lnTo>
                  <a:lnTo>
                    <a:pt x="203" y="479"/>
                  </a:lnTo>
                  <a:lnTo>
                    <a:pt x="203" y="470"/>
                  </a:lnTo>
                  <a:lnTo>
                    <a:pt x="203" y="466"/>
                  </a:lnTo>
                  <a:lnTo>
                    <a:pt x="203" y="453"/>
                  </a:lnTo>
                  <a:lnTo>
                    <a:pt x="199" y="449"/>
                  </a:lnTo>
                  <a:lnTo>
                    <a:pt x="199" y="441"/>
                  </a:lnTo>
                  <a:lnTo>
                    <a:pt x="194" y="436"/>
                  </a:lnTo>
                  <a:lnTo>
                    <a:pt x="194" y="432"/>
                  </a:lnTo>
                  <a:lnTo>
                    <a:pt x="194" y="428"/>
                  </a:lnTo>
                  <a:lnTo>
                    <a:pt x="190" y="424"/>
                  </a:lnTo>
                  <a:lnTo>
                    <a:pt x="190" y="419"/>
                  </a:lnTo>
                  <a:lnTo>
                    <a:pt x="186" y="415"/>
                  </a:lnTo>
                  <a:lnTo>
                    <a:pt x="182" y="411"/>
                  </a:lnTo>
                  <a:lnTo>
                    <a:pt x="178" y="407"/>
                  </a:lnTo>
                  <a:lnTo>
                    <a:pt x="173" y="402"/>
                  </a:lnTo>
                  <a:lnTo>
                    <a:pt x="165" y="398"/>
                  </a:lnTo>
                  <a:lnTo>
                    <a:pt x="161" y="394"/>
                  </a:lnTo>
                  <a:lnTo>
                    <a:pt x="152" y="394"/>
                  </a:lnTo>
                  <a:lnTo>
                    <a:pt x="148" y="390"/>
                  </a:lnTo>
                  <a:lnTo>
                    <a:pt x="144" y="390"/>
                  </a:lnTo>
                  <a:lnTo>
                    <a:pt x="135" y="390"/>
                  </a:lnTo>
                  <a:lnTo>
                    <a:pt x="127" y="390"/>
                  </a:lnTo>
                  <a:lnTo>
                    <a:pt x="122" y="390"/>
                  </a:lnTo>
                  <a:lnTo>
                    <a:pt x="89" y="390"/>
                  </a:lnTo>
                  <a:lnTo>
                    <a:pt x="67" y="390"/>
                  </a:lnTo>
                  <a:lnTo>
                    <a:pt x="55" y="390"/>
                  </a:lnTo>
                  <a:lnTo>
                    <a:pt x="51" y="390"/>
                  </a:lnTo>
                  <a:lnTo>
                    <a:pt x="29" y="390"/>
                  </a:lnTo>
                  <a:lnTo>
                    <a:pt x="25" y="390"/>
                  </a:lnTo>
                  <a:lnTo>
                    <a:pt x="21" y="386"/>
                  </a:lnTo>
                  <a:lnTo>
                    <a:pt x="17" y="377"/>
                  </a:lnTo>
                  <a:lnTo>
                    <a:pt x="17" y="369"/>
                  </a:lnTo>
                  <a:lnTo>
                    <a:pt x="12" y="364"/>
                  </a:lnTo>
                  <a:lnTo>
                    <a:pt x="12" y="356"/>
                  </a:lnTo>
                  <a:lnTo>
                    <a:pt x="8" y="347"/>
                  </a:lnTo>
                  <a:lnTo>
                    <a:pt x="8" y="343"/>
                  </a:lnTo>
                  <a:lnTo>
                    <a:pt x="8" y="335"/>
                  </a:lnTo>
                  <a:lnTo>
                    <a:pt x="8" y="331"/>
                  </a:lnTo>
                  <a:lnTo>
                    <a:pt x="8" y="326"/>
                  </a:lnTo>
                  <a:lnTo>
                    <a:pt x="8" y="314"/>
                  </a:lnTo>
                  <a:lnTo>
                    <a:pt x="8" y="305"/>
                  </a:lnTo>
                  <a:lnTo>
                    <a:pt x="8" y="288"/>
                  </a:lnTo>
                  <a:lnTo>
                    <a:pt x="12" y="284"/>
                  </a:lnTo>
                  <a:lnTo>
                    <a:pt x="12" y="271"/>
                  </a:lnTo>
                  <a:lnTo>
                    <a:pt x="12" y="259"/>
                  </a:lnTo>
                  <a:lnTo>
                    <a:pt x="8" y="233"/>
                  </a:lnTo>
                  <a:lnTo>
                    <a:pt x="8" y="220"/>
                  </a:lnTo>
                  <a:lnTo>
                    <a:pt x="8" y="208"/>
                  </a:lnTo>
                  <a:lnTo>
                    <a:pt x="12" y="182"/>
                  </a:lnTo>
                  <a:lnTo>
                    <a:pt x="12" y="165"/>
                  </a:lnTo>
                  <a:lnTo>
                    <a:pt x="12" y="157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8" y="136"/>
                  </a:lnTo>
                  <a:lnTo>
                    <a:pt x="8" y="127"/>
                  </a:lnTo>
                  <a:lnTo>
                    <a:pt x="4" y="115"/>
                  </a:lnTo>
                  <a:lnTo>
                    <a:pt x="4" y="106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4" name="Freeform 70"/>
            <p:cNvSpPr>
              <a:spLocks/>
            </p:cNvSpPr>
            <p:nvPr/>
          </p:nvSpPr>
          <p:spPr bwMode="auto">
            <a:xfrm>
              <a:off x="1572470" y="2225642"/>
              <a:ext cx="550105" cy="454434"/>
            </a:xfrm>
            <a:custGeom>
              <a:avLst/>
              <a:gdLst>
                <a:gd name="T0" fmla="*/ 21 w 1735"/>
                <a:gd name="T1" fmla="*/ 318 h 1435"/>
                <a:gd name="T2" fmla="*/ 364 w 1735"/>
                <a:gd name="T3" fmla="*/ 148 h 1435"/>
                <a:gd name="T4" fmla="*/ 465 w 1735"/>
                <a:gd name="T5" fmla="*/ 119 h 1435"/>
                <a:gd name="T6" fmla="*/ 546 w 1735"/>
                <a:gd name="T7" fmla="*/ 119 h 1435"/>
                <a:gd name="T8" fmla="*/ 626 w 1735"/>
                <a:gd name="T9" fmla="*/ 89 h 1435"/>
                <a:gd name="T10" fmla="*/ 698 w 1735"/>
                <a:gd name="T11" fmla="*/ 135 h 1435"/>
                <a:gd name="T12" fmla="*/ 774 w 1735"/>
                <a:gd name="T13" fmla="*/ 212 h 1435"/>
                <a:gd name="T14" fmla="*/ 808 w 1735"/>
                <a:gd name="T15" fmla="*/ 292 h 1435"/>
                <a:gd name="T16" fmla="*/ 910 w 1735"/>
                <a:gd name="T17" fmla="*/ 343 h 1435"/>
                <a:gd name="T18" fmla="*/ 1037 w 1735"/>
                <a:gd name="T19" fmla="*/ 347 h 1435"/>
                <a:gd name="T20" fmla="*/ 1117 w 1735"/>
                <a:gd name="T21" fmla="*/ 318 h 1435"/>
                <a:gd name="T22" fmla="*/ 1232 w 1735"/>
                <a:gd name="T23" fmla="*/ 135 h 1435"/>
                <a:gd name="T24" fmla="*/ 1291 w 1735"/>
                <a:gd name="T25" fmla="*/ 80 h 1435"/>
                <a:gd name="T26" fmla="*/ 1380 w 1735"/>
                <a:gd name="T27" fmla="*/ 21 h 1435"/>
                <a:gd name="T28" fmla="*/ 1435 w 1735"/>
                <a:gd name="T29" fmla="*/ 38 h 1435"/>
                <a:gd name="T30" fmla="*/ 1532 w 1735"/>
                <a:gd name="T31" fmla="*/ 89 h 1435"/>
                <a:gd name="T32" fmla="*/ 1630 w 1735"/>
                <a:gd name="T33" fmla="*/ 165 h 1435"/>
                <a:gd name="T34" fmla="*/ 1680 w 1735"/>
                <a:gd name="T35" fmla="*/ 207 h 1435"/>
                <a:gd name="T36" fmla="*/ 1642 w 1735"/>
                <a:gd name="T37" fmla="*/ 305 h 1435"/>
                <a:gd name="T38" fmla="*/ 1672 w 1735"/>
                <a:gd name="T39" fmla="*/ 381 h 1435"/>
                <a:gd name="T40" fmla="*/ 1723 w 1735"/>
                <a:gd name="T41" fmla="*/ 466 h 1435"/>
                <a:gd name="T42" fmla="*/ 1735 w 1735"/>
                <a:gd name="T43" fmla="*/ 589 h 1435"/>
                <a:gd name="T44" fmla="*/ 1718 w 1735"/>
                <a:gd name="T45" fmla="*/ 694 h 1435"/>
                <a:gd name="T46" fmla="*/ 1680 w 1735"/>
                <a:gd name="T47" fmla="*/ 694 h 1435"/>
                <a:gd name="T48" fmla="*/ 1393 w 1735"/>
                <a:gd name="T49" fmla="*/ 749 h 1435"/>
                <a:gd name="T50" fmla="*/ 1367 w 1735"/>
                <a:gd name="T51" fmla="*/ 796 h 1435"/>
                <a:gd name="T52" fmla="*/ 1418 w 1735"/>
                <a:gd name="T53" fmla="*/ 902 h 1435"/>
                <a:gd name="T54" fmla="*/ 1405 w 1735"/>
                <a:gd name="T55" fmla="*/ 1012 h 1435"/>
                <a:gd name="T56" fmla="*/ 1418 w 1735"/>
                <a:gd name="T57" fmla="*/ 1088 h 1435"/>
                <a:gd name="T58" fmla="*/ 1439 w 1735"/>
                <a:gd name="T59" fmla="*/ 1194 h 1435"/>
                <a:gd name="T60" fmla="*/ 1397 w 1735"/>
                <a:gd name="T61" fmla="*/ 1241 h 1435"/>
                <a:gd name="T62" fmla="*/ 1308 w 1735"/>
                <a:gd name="T63" fmla="*/ 1257 h 1435"/>
                <a:gd name="T64" fmla="*/ 1227 w 1735"/>
                <a:gd name="T65" fmla="*/ 1257 h 1435"/>
                <a:gd name="T66" fmla="*/ 1177 w 1735"/>
                <a:gd name="T67" fmla="*/ 1219 h 1435"/>
                <a:gd name="T68" fmla="*/ 1126 w 1735"/>
                <a:gd name="T69" fmla="*/ 1245 h 1435"/>
                <a:gd name="T70" fmla="*/ 1075 w 1735"/>
                <a:gd name="T71" fmla="*/ 1279 h 1435"/>
                <a:gd name="T72" fmla="*/ 1007 w 1735"/>
                <a:gd name="T73" fmla="*/ 1325 h 1435"/>
                <a:gd name="T74" fmla="*/ 817 w 1735"/>
                <a:gd name="T75" fmla="*/ 1287 h 1435"/>
                <a:gd name="T76" fmla="*/ 770 w 1735"/>
                <a:gd name="T77" fmla="*/ 1274 h 1435"/>
                <a:gd name="T78" fmla="*/ 673 w 1735"/>
                <a:gd name="T79" fmla="*/ 1321 h 1435"/>
                <a:gd name="T80" fmla="*/ 584 w 1735"/>
                <a:gd name="T81" fmla="*/ 1317 h 1435"/>
                <a:gd name="T82" fmla="*/ 512 w 1735"/>
                <a:gd name="T83" fmla="*/ 1287 h 1435"/>
                <a:gd name="T84" fmla="*/ 448 w 1735"/>
                <a:gd name="T85" fmla="*/ 1363 h 1435"/>
                <a:gd name="T86" fmla="*/ 432 w 1735"/>
                <a:gd name="T87" fmla="*/ 1431 h 1435"/>
                <a:gd name="T88" fmla="*/ 351 w 1735"/>
                <a:gd name="T89" fmla="*/ 1406 h 1435"/>
                <a:gd name="T90" fmla="*/ 385 w 1735"/>
                <a:gd name="T91" fmla="*/ 1346 h 1435"/>
                <a:gd name="T92" fmla="*/ 321 w 1735"/>
                <a:gd name="T93" fmla="*/ 1300 h 1435"/>
                <a:gd name="T94" fmla="*/ 165 w 1735"/>
                <a:gd name="T95" fmla="*/ 1270 h 1435"/>
                <a:gd name="T96" fmla="*/ 59 w 1735"/>
                <a:gd name="T97" fmla="*/ 1274 h 1435"/>
                <a:gd name="T98" fmla="*/ 51 w 1735"/>
                <a:gd name="T99" fmla="*/ 1219 h 1435"/>
                <a:gd name="T100" fmla="*/ 84 w 1735"/>
                <a:gd name="T101" fmla="*/ 1160 h 1435"/>
                <a:gd name="T102" fmla="*/ 110 w 1735"/>
                <a:gd name="T103" fmla="*/ 1063 h 1435"/>
                <a:gd name="T104" fmla="*/ 122 w 1735"/>
                <a:gd name="T105" fmla="*/ 970 h 1435"/>
                <a:gd name="T106" fmla="*/ 161 w 1735"/>
                <a:gd name="T107" fmla="*/ 889 h 1435"/>
                <a:gd name="T108" fmla="*/ 178 w 1735"/>
                <a:gd name="T109" fmla="*/ 847 h 1435"/>
                <a:gd name="T110" fmla="*/ 190 w 1735"/>
                <a:gd name="T111" fmla="*/ 766 h 1435"/>
                <a:gd name="T112" fmla="*/ 203 w 1735"/>
                <a:gd name="T113" fmla="*/ 660 h 1435"/>
                <a:gd name="T114" fmla="*/ 169 w 1735"/>
                <a:gd name="T115" fmla="*/ 627 h 1435"/>
                <a:gd name="T116" fmla="*/ 55 w 1735"/>
                <a:gd name="T117" fmla="*/ 627 h 1435"/>
                <a:gd name="T118" fmla="*/ 59 w 1735"/>
                <a:gd name="T119" fmla="*/ 555 h 1435"/>
                <a:gd name="T120" fmla="*/ 55 w 1735"/>
                <a:gd name="T121" fmla="*/ 453 h 1435"/>
                <a:gd name="T122" fmla="*/ 38 w 1735"/>
                <a:gd name="T123" fmla="*/ 377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5" h="1435">
                  <a:moveTo>
                    <a:pt x="0" y="347"/>
                  </a:moveTo>
                  <a:lnTo>
                    <a:pt x="4" y="339"/>
                  </a:lnTo>
                  <a:lnTo>
                    <a:pt x="4" y="334"/>
                  </a:lnTo>
                  <a:lnTo>
                    <a:pt x="4" y="330"/>
                  </a:lnTo>
                  <a:lnTo>
                    <a:pt x="4" y="326"/>
                  </a:lnTo>
                  <a:lnTo>
                    <a:pt x="0" y="326"/>
                  </a:lnTo>
                  <a:lnTo>
                    <a:pt x="0" y="322"/>
                  </a:lnTo>
                  <a:lnTo>
                    <a:pt x="4" y="322"/>
                  </a:lnTo>
                  <a:lnTo>
                    <a:pt x="8" y="322"/>
                  </a:lnTo>
                  <a:lnTo>
                    <a:pt x="12" y="322"/>
                  </a:lnTo>
                  <a:lnTo>
                    <a:pt x="17" y="322"/>
                  </a:lnTo>
                  <a:lnTo>
                    <a:pt x="21" y="318"/>
                  </a:lnTo>
                  <a:lnTo>
                    <a:pt x="25" y="318"/>
                  </a:lnTo>
                  <a:lnTo>
                    <a:pt x="42" y="313"/>
                  </a:lnTo>
                  <a:lnTo>
                    <a:pt x="59" y="305"/>
                  </a:lnTo>
                  <a:lnTo>
                    <a:pt x="76" y="296"/>
                  </a:lnTo>
                  <a:lnTo>
                    <a:pt x="101" y="288"/>
                  </a:lnTo>
                  <a:lnTo>
                    <a:pt x="118" y="279"/>
                  </a:lnTo>
                  <a:lnTo>
                    <a:pt x="127" y="275"/>
                  </a:lnTo>
                  <a:lnTo>
                    <a:pt x="135" y="271"/>
                  </a:lnTo>
                  <a:lnTo>
                    <a:pt x="148" y="267"/>
                  </a:lnTo>
                  <a:lnTo>
                    <a:pt x="190" y="241"/>
                  </a:lnTo>
                  <a:lnTo>
                    <a:pt x="271" y="199"/>
                  </a:lnTo>
                  <a:lnTo>
                    <a:pt x="364" y="148"/>
                  </a:lnTo>
                  <a:lnTo>
                    <a:pt x="377" y="144"/>
                  </a:lnTo>
                  <a:lnTo>
                    <a:pt x="389" y="135"/>
                  </a:lnTo>
                  <a:lnTo>
                    <a:pt x="398" y="131"/>
                  </a:lnTo>
                  <a:lnTo>
                    <a:pt x="406" y="131"/>
                  </a:lnTo>
                  <a:lnTo>
                    <a:pt x="415" y="127"/>
                  </a:lnTo>
                  <a:lnTo>
                    <a:pt x="419" y="127"/>
                  </a:lnTo>
                  <a:lnTo>
                    <a:pt x="423" y="123"/>
                  </a:lnTo>
                  <a:lnTo>
                    <a:pt x="427" y="123"/>
                  </a:lnTo>
                  <a:lnTo>
                    <a:pt x="448" y="123"/>
                  </a:lnTo>
                  <a:lnTo>
                    <a:pt x="453" y="123"/>
                  </a:lnTo>
                  <a:lnTo>
                    <a:pt x="461" y="119"/>
                  </a:lnTo>
                  <a:lnTo>
                    <a:pt x="465" y="119"/>
                  </a:lnTo>
                  <a:lnTo>
                    <a:pt x="470" y="123"/>
                  </a:lnTo>
                  <a:lnTo>
                    <a:pt x="474" y="123"/>
                  </a:lnTo>
                  <a:lnTo>
                    <a:pt x="487" y="127"/>
                  </a:lnTo>
                  <a:lnTo>
                    <a:pt x="491" y="127"/>
                  </a:lnTo>
                  <a:lnTo>
                    <a:pt x="495" y="127"/>
                  </a:lnTo>
                  <a:lnTo>
                    <a:pt x="499" y="127"/>
                  </a:lnTo>
                  <a:lnTo>
                    <a:pt x="504" y="127"/>
                  </a:lnTo>
                  <a:lnTo>
                    <a:pt x="508" y="127"/>
                  </a:lnTo>
                  <a:lnTo>
                    <a:pt x="516" y="127"/>
                  </a:lnTo>
                  <a:lnTo>
                    <a:pt x="520" y="123"/>
                  </a:lnTo>
                  <a:lnTo>
                    <a:pt x="533" y="119"/>
                  </a:lnTo>
                  <a:lnTo>
                    <a:pt x="546" y="119"/>
                  </a:lnTo>
                  <a:lnTo>
                    <a:pt x="559" y="114"/>
                  </a:lnTo>
                  <a:lnTo>
                    <a:pt x="567" y="114"/>
                  </a:lnTo>
                  <a:lnTo>
                    <a:pt x="575" y="110"/>
                  </a:lnTo>
                  <a:lnTo>
                    <a:pt x="580" y="110"/>
                  </a:lnTo>
                  <a:lnTo>
                    <a:pt x="588" y="106"/>
                  </a:lnTo>
                  <a:lnTo>
                    <a:pt x="601" y="102"/>
                  </a:lnTo>
                  <a:lnTo>
                    <a:pt x="614" y="97"/>
                  </a:lnTo>
                  <a:lnTo>
                    <a:pt x="618" y="93"/>
                  </a:lnTo>
                  <a:lnTo>
                    <a:pt x="622" y="89"/>
                  </a:lnTo>
                  <a:lnTo>
                    <a:pt x="626" y="89"/>
                  </a:lnTo>
                  <a:lnTo>
                    <a:pt x="626" y="85"/>
                  </a:lnTo>
                  <a:lnTo>
                    <a:pt x="626" y="89"/>
                  </a:lnTo>
                  <a:lnTo>
                    <a:pt x="631" y="89"/>
                  </a:lnTo>
                  <a:lnTo>
                    <a:pt x="635" y="89"/>
                  </a:lnTo>
                  <a:lnTo>
                    <a:pt x="639" y="93"/>
                  </a:lnTo>
                  <a:lnTo>
                    <a:pt x="643" y="93"/>
                  </a:lnTo>
                  <a:lnTo>
                    <a:pt x="652" y="97"/>
                  </a:lnTo>
                  <a:lnTo>
                    <a:pt x="660" y="102"/>
                  </a:lnTo>
                  <a:lnTo>
                    <a:pt x="664" y="106"/>
                  </a:lnTo>
                  <a:lnTo>
                    <a:pt x="673" y="114"/>
                  </a:lnTo>
                  <a:lnTo>
                    <a:pt x="677" y="119"/>
                  </a:lnTo>
                  <a:lnTo>
                    <a:pt x="686" y="123"/>
                  </a:lnTo>
                  <a:lnTo>
                    <a:pt x="694" y="131"/>
                  </a:lnTo>
                  <a:lnTo>
                    <a:pt x="698" y="135"/>
                  </a:lnTo>
                  <a:lnTo>
                    <a:pt x="707" y="144"/>
                  </a:lnTo>
                  <a:lnTo>
                    <a:pt x="711" y="148"/>
                  </a:lnTo>
                  <a:lnTo>
                    <a:pt x="715" y="152"/>
                  </a:lnTo>
                  <a:lnTo>
                    <a:pt x="719" y="157"/>
                  </a:lnTo>
                  <a:lnTo>
                    <a:pt x="736" y="174"/>
                  </a:lnTo>
                  <a:lnTo>
                    <a:pt x="741" y="182"/>
                  </a:lnTo>
                  <a:lnTo>
                    <a:pt x="745" y="186"/>
                  </a:lnTo>
                  <a:lnTo>
                    <a:pt x="749" y="191"/>
                  </a:lnTo>
                  <a:lnTo>
                    <a:pt x="753" y="191"/>
                  </a:lnTo>
                  <a:lnTo>
                    <a:pt x="762" y="203"/>
                  </a:lnTo>
                  <a:lnTo>
                    <a:pt x="770" y="207"/>
                  </a:lnTo>
                  <a:lnTo>
                    <a:pt x="774" y="212"/>
                  </a:lnTo>
                  <a:lnTo>
                    <a:pt x="779" y="216"/>
                  </a:lnTo>
                  <a:lnTo>
                    <a:pt x="783" y="224"/>
                  </a:lnTo>
                  <a:lnTo>
                    <a:pt x="787" y="229"/>
                  </a:lnTo>
                  <a:lnTo>
                    <a:pt x="787" y="237"/>
                  </a:lnTo>
                  <a:lnTo>
                    <a:pt x="791" y="246"/>
                  </a:lnTo>
                  <a:lnTo>
                    <a:pt x="791" y="250"/>
                  </a:lnTo>
                  <a:lnTo>
                    <a:pt x="796" y="263"/>
                  </a:lnTo>
                  <a:lnTo>
                    <a:pt x="800" y="271"/>
                  </a:lnTo>
                  <a:lnTo>
                    <a:pt x="800" y="275"/>
                  </a:lnTo>
                  <a:lnTo>
                    <a:pt x="804" y="279"/>
                  </a:lnTo>
                  <a:lnTo>
                    <a:pt x="808" y="288"/>
                  </a:lnTo>
                  <a:lnTo>
                    <a:pt x="808" y="292"/>
                  </a:lnTo>
                  <a:lnTo>
                    <a:pt x="813" y="292"/>
                  </a:lnTo>
                  <a:lnTo>
                    <a:pt x="813" y="296"/>
                  </a:lnTo>
                  <a:lnTo>
                    <a:pt x="817" y="301"/>
                  </a:lnTo>
                  <a:lnTo>
                    <a:pt x="821" y="305"/>
                  </a:lnTo>
                  <a:lnTo>
                    <a:pt x="825" y="309"/>
                  </a:lnTo>
                  <a:lnTo>
                    <a:pt x="834" y="313"/>
                  </a:lnTo>
                  <a:lnTo>
                    <a:pt x="838" y="318"/>
                  </a:lnTo>
                  <a:lnTo>
                    <a:pt x="842" y="318"/>
                  </a:lnTo>
                  <a:lnTo>
                    <a:pt x="846" y="322"/>
                  </a:lnTo>
                  <a:lnTo>
                    <a:pt x="897" y="339"/>
                  </a:lnTo>
                  <a:lnTo>
                    <a:pt x="906" y="343"/>
                  </a:lnTo>
                  <a:lnTo>
                    <a:pt x="910" y="343"/>
                  </a:lnTo>
                  <a:lnTo>
                    <a:pt x="918" y="347"/>
                  </a:lnTo>
                  <a:lnTo>
                    <a:pt x="927" y="347"/>
                  </a:lnTo>
                  <a:lnTo>
                    <a:pt x="931" y="347"/>
                  </a:lnTo>
                  <a:lnTo>
                    <a:pt x="935" y="347"/>
                  </a:lnTo>
                  <a:lnTo>
                    <a:pt x="944" y="347"/>
                  </a:lnTo>
                  <a:lnTo>
                    <a:pt x="952" y="347"/>
                  </a:lnTo>
                  <a:lnTo>
                    <a:pt x="973" y="347"/>
                  </a:lnTo>
                  <a:lnTo>
                    <a:pt x="990" y="347"/>
                  </a:lnTo>
                  <a:lnTo>
                    <a:pt x="999" y="347"/>
                  </a:lnTo>
                  <a:lnTo>
                    <a:pt x="1007" y="347"/>
                  </a:lnTo>
                  <a:lnTo>
                    <a:pt x="1024" y="347"/>
                  </a:lnTo>
                  <a:lnTo>
                    <a:pt x="1037" y="347"/>
                  </a:lnTo>
                  <a:lnTo>
                    <a:pt x="1045" y="351"/>
                  </a:lnTo>
                  <a:lnTo>
                    <a:pt x="1050" y="347"/>
                  </a:lnTo>
                  <a:lnTo>
                    <a:pt x="1058" y="347"/>
                  </a:lnTo>
                  <a:lnTo>
                    <a:pt x="1067" y="347"/>
                  </a:lnTo>
                  <a:lnTo>
                    <a:pt x="1071" y="347"/>
                  </a:lnTo>
                  <a:lnTo>
                    <a:pt x="1079" y="343"/>
                  </a:lnTo>
                  <a:lnTo>
                    <a:pt x="1088" y="339"/>
                  </a:lnTo>
                  <a:lnTo>
                    <a:pt x="1092" y="339"/>
                  </a:lnTo>
                  <a:lnTo>
                    <a:pt x="1100" y="334"/>
                  </a:lnTo>
                  <a:lnTo>
                    <a:pt x="1105" y="330"/>
                  </a:lnTo>
                  <a:lnTo>
                    <a:pt x="1109" y="326"/>
                  </a:lnTo>
                  <a:lnTo>
                    <a:pt x="1117" y="318"/>
                  </a:lnTo>
                  <a:lnTo>
                    <a:pt x="1122" y="313"/>
                  </a:lnTo>
                  <a:lnTo>
                    <a:pt x="1126" y="305"/>
                  </a:lnTo>
                  <a:lnTo>
                    <a:pt x="1134" y="296"/>
                  </a:lnTo>
                  <a:lnTo>
                    <a:pt x="1155" y="263"/>
                  </a:lnTo>
                  <a:lnTo>
                    <a:pt x="1164" y="250"/>
                  </a:lnTo>
                  <a:lnTo>
                    <a:pt x="1177" y="224"/>
                  </a:lnTo>
                  <a:lnTo>
                    <a:pt x="1185" y="212"/>
                  </a:lnTo>
                  <a:lnTo>
                    <a:pt x="1194" y="195"/>
                  </a:lnTo>
                  <a:lnTo>
                    <a:pt x="1206" y="182"/>
                  </a:lnTo>
                  <a:lnTo>
                    <a:pt x="1210" y="169"/>
                  </a:lnTo>
                  <a:lnTo>
                    <a:pt x="1223" y="157"/>
                  </a:lnTo>
                  <a:lnTo>
                    <a:pt x="1232" y="135"/>
                  </a:lnTo>
                  <a:lnTo>
                    <a:pt x="1236" y="127"/>
                  </a:lnTo>
                  <a:lnTo>
                    <a:pt x="1240" y="119"/>
                  </a:lnTo>
                  <a:lnTo>
                    <a:pt x="1244" y="114"/>
                  </a:lnTo>
                  <a:lnTo>
                    <a:pt x="1249" y="110"/>
                  </a:lnTo>
                  <a:lnTo>
                    <a:pt x="1257" y="106"/>
                  </a:lnTo>
                  <a:lnTo>
                    <a:pt x="1261" y="97"/>
                  </a:lnTo>
                  <a:lnTo>
                    <a:pt x="1266" y="93"/>
                  </a:lnTo>
                  <a:lnTo>
                    <a:pt x="1270" y="89"/>
                  </a:lnTo>
                  <a:lnTo>
                    <a:pt x="1278" y="89"/>
                  </a:lnTo>
                  <a:lnTo>
                    <a:pt x="1282" y="85"/>
                  </a:lnTo>
                  <a:lnTo>
                    <a:pt x="1287" y="85"/>
                  </a:lnTo>
                  <a:lnTo>
                    <a:pt x="1291" y="80"/>
                  </a:lnTo>
                  <a:lnTo>
                    <a:pt x="1316" y="76"/>
                  </a:lnTo>
                  <a:lnTo>
                    <a:pt x="1325" y="72"/>
                  </a:lnTo>
                  <a:lnTo>
                    <a:pt x="1329" y="72"/>
                  </a:lnTo>
                  <a:lnTo>
                    <a:pt x="1333" y="68"/>
                  </a:lnTo>
                  <a:lnTo>
                    <a:pt x="1337" y="68"/>
                  </a:lnTo>
                  <a:lnTo>
                    <a:pt x="1346" y="64"/>
                  </a:lnTo>
                  <a:lnTo>
                    <a:pt x="1350" y="59"/>
                  </a:lnTo>
                  <a:lnTo>
                    <a:pt x="1354" y="55"/>
                  </a:lnTo>
                  <a:lnTo>
                    <a:pt x="1359" y="51"/>
                  </a:lnTo>
                  <a:lnTo>
                    <a:pt x="1363" y="47"/>
                  </a:lnTo>
                  <a:lnTo>
                    <a:pt x="1367" y="38"/>
                  </a:lnTo>
                  <a:lnTo>
                    <a:pt x="1380" y="21"/>
                  </a:lnTo>
                  <a:lnTo>
                    <a:pt x="1388" y="13"/>
                  </a:lnTo>
                  <a:lnTo>
                    <a:pt x="1393" y="8"/>
                  </a:lnTo>
                  <a:lnTo>
                    <a:pt x="1393" y="4"/>
                  </a:lnTo>
                  <a:lnTo>
                    <a:pt x="1397" y="4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9" y="8"/>
                  </a:lnTo>
                  <a:lnTo>
                    <a:pt x="1414" y="17"/>
                  </a:lnTo>
                  <a:lnTo>
                    <a:pt x="1418" y="21"/>
                  </a:lnTo>
                  <a:lnTo>
                    <a:pt x="1422" y="30"/>
                  </a:lnTo>
                  <a:lnTo>
                    <a:pt x="1431" y="34"/>
                  </a:lnTo>
                  <a:lnTo>
                    <a:pt x="1435" y="38"/>
                  </a:lnTo>
                  <a:lnTo>
                    <a:pt x="1443" y="42"/>
                  </a:lnTo>
                  <a:lnTo>
                    <a:pt x="1448" y="47"/>
                  </a:lnTo>
                  <a:lnTo>
                    <a:pt x="1452" y="51"/>
                  </a:lnTo>
                  <a:lnTo>
                    <a:pt x="1460" y="55"/>
                  </a:lnTo>
                  <a:lnTo>
                    <a:pt x="1464" y="55"/>
                  </a:lnTo>
                  <a:lnTo>
                    <a:pt x="1481" y="64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511" y="76"/>
                  </a:lnTo>
                  <a:lnTo>
                    <a:pt x="1520" y="80"/>
                  </a:lnTo>
                  <a:lnTo>
                    <a:pt x="1524" y="85"/>
                  </a:lnTo>
                  <a:lnTo>
                    <a:pt x="1532" y="89"/>
                  </a:lnTo>
                  <a:lnTo>
                    <a:pt x="1545" y="97"/>
                  </a:lnTo>
                  <a:lnTo>
                    <a:pt x="1549" y="102"/>
                  </a:lnTo>
                  <a:lnTo>
                    <a:pt x="1553" y="106"/>
                  </a:lnTo>
                  <a:lnTo>
                    <a:pt x="1562" y="110"/>
                  </a:lnTo>
                  <a:lnTo>
                    <a:pt x="1579" y="127"/>
                  </a:lnTo>
                  <a:lnTo>
                    <a:pt x="1583" y="131"/>
                  </a:lnTo>
                  <a:lnTo>
                    <a:pt x="1587" y="135"/>
                  </a:lnTo>
                  <a:lnTo>
                    <a:pt x="1600" y="144"/>
                  </a:lnTo>
                  <a:lnTo>
                    <a:pt x="1608" y="148"/>
                  </a:lnTo>
                  <a:lnTo>
                    <a:pt x="1613" y="152"/>
                  </a:lnTo>
                  <a:lnTo>
                    <a:pt x="1621" y="157"/>
                  </a:lnTo>
                  <a:lnTo>
                    <a:pt x="1630" y="165"/>
                  </a:lnTo>
                  <a:lnTo>
                    <a:pt x="1638" y="165"/>
                  </a:lnTo>
                  <a:lnTo>
                    <a:pt x="1647" y="169"/>
                  </a:lnTo>
                  <a:lnTo>
                    <a:pt x="1659" y="174"/>
                  </a:lnTo>
                  <a:lnTo>
                    <a:pt x="1663" y="174"/>
                  </a:lnTo>
                  <a:lnTo>
                    <a:pt x="1668" y="178"/>
                  </a:lnTo>
                  <a:lnTo>
                    <a:pt x="1672" y="178"/>
                  </a:lnTo>
                  <a:lnTo>
                    <a:pt x="1676" y="182"/>
                  </a:lnTo>
                  <a:lnTo>
                    <a:pt x="1680" y="186"/>
                  </a:lnTo>
                  <a:lnTo>
                    <a:pt x="1685" y="191"/>
                  </a:lnTo>
                  <a:lnTo>
                    <a:pt x="1685" y="199"/>
                  </a:lnTo>
                  <a:lnTo>
                    <a:pt x="1685" y="203"/>
                  </a:lnTo>
                  <a:lnTo>
                    <a:pt x="1680" y="207"/>
                  </a:lnTo>
                  <a:lnTo>
                    <a:pt x="1676" y="212"/>
                  </a:lnTo>
                  <a:lnTo>
                    <a:pt x="1676" y="216"/>
                  </a:lnTo>
                  <a:lnTo>
                    <a:pt x="1659" y="241"/>
                  </a:lnTo>
                  <a:lnTo>
                    <a:pt x="1655" y="250"/>
                  </a:lnTo>
                  <a:lnTo>
                    <a:pt x="1651" y="254"/>
                  </a:lnTo>
                  <a:lnTo>
                    <a:pt x="1647" y="263"/>
                  </a:lnTo>
                  <a:lnTo>
                    <a:pt x="1647" y="271"/>
                  </a:lnTo>
                  <a:lnTo>
                    <a:pt x="1647" y="275"/>
                  </a:lnTo>
                  <a:lnTo>
                    <a:pt x="1642" y="279"/>
                  </a:lnTo>
                  <a:lnTo>
                    <a:pt x="1642" y="288"/>
                  </a:lnTo>
                  <a:lnTo>
                    <a:pt x="1642" y="296"/>
                  </a:lnTo>
                  <a:lnTo>
                    <a:pt x="1642" y="305"/>
                  </a:lnTo>
                  <a:lnTo>
                    <a:pt x="1642" y="313"/>
                  </a:lnTo>
                  <a:lnTo>
                    <a:pt x="1642" y="322"/>
                  </a:lnTo>
                  <a:lnTo>
                    <a:pt x="1647" y="326"/>
                  </a:lnTo>
                  <a:lnTo>
                    <a:pt x="1647" y="330"/>
                  </a:lnTo>
                  <a:lnTo>
                    <a:pt x="1647" y="339"/>
                  </a:lnTo>
                  <a:lnTo>
                    <a:pt x="1651" y="347"/>
                  </a:lnTo>
                  <a:lnTo>
                    <a:pt x="1651" y="351"/>
                  </a:lnTo>
                  <a:lnTo>
                    <a:pt x="1655" y="360"/>
                  </a:lnTo>
                  <a:lnTo>
                    <a:pt x="1655" y="364"/>
                  </a:lnTo>
                  <a:lnTo>
                    <a:pt x="1659" y="368"/>
                  </a:lnTo>
                  <a:lnTo>
                    <a:pt x="1668" y="377"/>
                  </a:lnTo>
                  <a:lnTo>
                    <a:pt x="1672" y="381"/>
                  </a:lnTo>
                  <a:lnTo>
                    <a:pt x="1680" y="385"/>
                  </a:lnTo>
                  <a:lnTo>
                    <a:pt x="1685" y="394"/>
                  </a:lnTo>
                  <a:lnTo>
                    <a:pt x="1689" y="402"/>
                  </a:lnTo>
                  <a:lnTo>
                    <a:pt x="1689" y="406"/>
                  </a:lnTo>
                  <a:lnTo>
                    <a:pt x="1697" y="428"/>
                  </a:lnTo>
                  <a:lnTo>
                    <a:pt x="1702" y="432"/>
                  </a:lnTo>
                  <a:lnTo>
                    <a:pt x="1702" y="436"/>
                  </a:lnTo>
                  <a:lnTo>
                    <a:pt x="1706" y="440"/>
                  </a:lnTo>
                  <a:lnTo>
                    <a:pt x="1714" y="449"/>
                  </a:lnTo>
                  <a:lnTo>
                    <a:pt x="1718" y="453"/>
                  </a:lnTo>
                  <a:lnTo>
                    <a:pt x="1723" y="457"/>
                  </a:lnTo>
                  <a:lnTo>
                    <a:pt x="1723" y="466"/>
                  </a:lnTo>
                  <a:lnTo>
                    <a:pt x="1727" y="474"/>
                  </a:lnTo>
                  <a:lnTo>
                    <a:pt x="1727" y="478"/>
                  </a:lnTo>
                  <a:lnTo>
                    <a:pt x="1727" y="487"/>
                  </a:lnTo>
                  <a:lnTo>
                    <a:pt x="1727" y="495"/>
                  </a:lnTo>
                  <a:lnTo>
                    <a:pt x="1731" y="512"/>
                  </a:lnTo>
                  <a:lnTo>
                    <a:pt x="1731" y="542"/>
                  </a:lnTo>
                  <a:lnTo>
                    <a:pt x="1731" y="559"/>
                  </a:lnTo>
                  <a:lnTo>
                    <a:pt x="1731" y="563"/>
                  </a:lnTo>
                  <a:lnTo>
                    <a:pt x="1735" y="572"/>
                  </a:lnTo>
                  <a:lnTo>
                    <a:pt x="1735" y="576"/>
                  </a:lnTo>
                  <a:lnTo>
                    <a:pt x="1735" y="584"/>
                  </a:lnTo>
                  <a:lnTo>
                    <a:pt x="1735" y="589"/>
                  </a:lnTo>
                  <a:lnTo>
                    <a:pt x="1735" y="593"/>
                  </a:lnTo>
                  <a:lnTo>
                    <a:pt x="1735" y="601"/>
                  </a:lnTo>
                  <a:lnTo>
                    <a:pt x="1735" y="605"/>
                  </a:lnTo>
                  <a:lnTo>
                    <a:pt x="1731" y="622"/>
                  </a:lnTo>
                  <a:lnTo>
                    <a:pt x="1727" y="635"/>
                  </a:lnTo>
                  <a:lnTo>
                    <a:pt x="1723" y="644"/>
                  </a:lnTo>
                  <a:lnTo>
                    <a:pt x="1723" y="652"/>
                  </a:lnTo>
                  <a:lnTo>
                    <a:pt x="1718" y="677"/>
                  </a:lnTo>
                  <a:lnTo>
                    <a:pt x="1718" y="682"/>
                  </a:lnTo>
                  <a:lnTo>
                    <a:pt x="1718" y="686"/>
                  </a:lnTo>
                  <a:lnTo>
                    <a:pt x="1718" y="690"/>
                  </a:lnTo>
                  <a:lnTo>
                    <a:pt x="1718" y="694"/>
                  </a:lnTo>
                  <a:lnTo>
                    <a:pt x="1714" y="699"/>
                  </a:lnTo>
                  <a:lnTo>
                    <a:pt x="1710" y="703"/>
                  </a:lnTo>
                  <a:lnTo>
                    <a:pt x="1710" y="707"/>
                  </a:lnTo>
                  <a:lnTo>
                    <a:pt x="1706" y="707"/>
                  </a:lnTo>
                  <a:lnTo>
                    <a:pt x="1702" y="711"/>
                  </a:lnTo>
                  <a:lnTo>
                    <a:pt x="1697" y="711"/>
                  </a:lnTo>
                  <a:lnTo>
                    <a:pt x="1697" y="707"/>
                  </a:lnTo>
                  <a:lnTo>
                    <a:pt x="1693" y="707"/>
                  </a:lnTo>
                  <a:lnTo>
                    <a:pt x="1693" y="699"/>
                  </a:lnTo>
                  <a:lnTo>
                    <a:pt x="1693" y="694"/>
                  </a:lnTo>
                  <a:lnTo>
                    <a:pt x="1689" y="694"/>
                  </a:lnTo>
                  <a:lnTo>
                    <a:pt x="1680" y="694"/>
                  </a:lnTo>
                  <a:lnTo>
                    <a:pt x="1676" y="694"/>
                  </a:lnTo>
                  <a:lnTo>
                    <a:pt x="1668" y="694"/>
                  </a:lnTo>
                  <a:lnTo>
                    <a:pt x="1663" y="694"/>
                  </a:lnTo>
                  <a:lnTo>
                    <a:pt x="1655" y="699"/>
                  </a:lnTo>
                  <a:lnTo>
                    <a:pt x="1630" y="703"/>
                  </a:lnTo>
                  <a:lnTo>
                    <a:pt x="1579" y="711"/>
                  </a:lnTo>
                  <a:lnTo>
                    <a:pt x="1545" y="716"/>
                  </a:lnTo>
                  <a:lnTo>
                    <a:pt x="1435" y="737"/>
                  </a:lnTo>
                  <a:lnTo>
                    <a:pt x="1418" y="741"/>
                  </a:lnTo>
                  <a:lnTo>
                    <a:pt x="1405" y="745"/>
                  </a:lnTo>
                  <a:lnTo>
                    <a:pt x="1401" y="745"/>
                  </a:lnTo>
                  <a:lnTo>
                    <a:pt x="1393" y="749"/>
                  </a:lnTo>
                  <a:lnTo>
                    <a:pt x="1384" y="754"/>
                  </a:lnTo>
                  <a:lnTo>
                    <a:pt x="1380" y="758"/>
                  </a:lnTo>
                  <a:lnTo>
                    <a:pt x="1376" y="758"/>
                  </a:lnTo>
                  <a:lnTo>
                    <a:pt x="1376" y="762"/>
                  </a:lnTo>
                  <a:lnTo>
                    <a:pt x="1371" y="762"/>
                  </a:lnTo>
                  <a:lnTo>
                    <a:pt x="1371" y="766"/>
                  </a:lnTo>
                  <a:lnTo>
                    <a:pt x="1367" y="771"/>
                  </a:lnTo>
                  <a:lnTo>
                    <a:pt x="1367" y="775"/>
                  </a:lnTo>
                  <a:lnTo>
                    <a:pt x="1367" y="779"/>
                  </a:lnTo>
                  <a:lnTo>
                    <a:pt x="1367" y="787"/>
                  </a:lnTo>
                  <a:lnTo>
                    <a:pt x="1367" y="792"/>
                  </a:lnTo>
                  <a:lnTo>
                    <a:pt x="1367" y="796"/>
                  </a:lnTo>
                  <a:lnTo>
                    <a:pt x="1367" y="800"/>
                  </a:lnTo>
                  <a:lnTo>
                    <a:pt x="1367" y="804"/>
                  </a:lnTo>
                  <a:lnTo>
                    <a:pt x="1371" y="809"/>
                  </a:lnTo>
                  <a:lnTo>
                    <a:pt x="1371" y="813"/>
                  </a:lnTo>
                  <a:lnTo>
                    <a:pt x="1376" y="821"/>
                  </a:lnTo>
                  <a:lnTo>
                    <a:pt x="1376" y="826"/>
                  </a:lnTo>
                  <a:lnTo>
                    <a:pt x="1380" y="838"/>
                  </a:lnTo>
                  <a:lnTo>
                    <a:pt x="1388" y="851"/>
                  </a:lnTo>
                  <a:lnTo>
                    <a:pt x="1405" y="881"/>
                  </a:lnTo>
                  <a:lnTo>
                    <a:pt x="1414" y="889"/>
                  </a:lnTo>
                  <a:lnTo>
                    <a:pt x="1414" y="893"/>
                  </a:lnTo>
                  <a:lnTo>
                    <a:pt x="1418" y="902"/>
                  </a:lnTo>
                  <a:lnTo>
                    <a:pt x="1422" y="906"/>
                  </a:lnTo>
                  <a:lnTo>
                    <a:pt x="1422" y="910"/>
                  </a:lnTo>
                  <a:lnTo>
                    <a:pt x="1426" y="915"/>
                  </a:lnTo>
                  <a:lnTo>
                    <a:pt x="1426" y="923"/>
                  </a:lnTo>
                  <a:lnTo>
                    <a:pt x="1426" y="927"/>
                  </a:lnTo>
                  <a:lnTo>
                    <a:pt x="1426" y="931"/>
                  </a:lnTo>
                  <a:lnTo>
                    <a:pt x="1426" y="940"/>
                  </a:lnTo>
                  <a:lnTo>
                    <a:pt x="1426" y="948"/>
                  </a:lnTo>
                  <a:lnTo>
                    <a:pt x="1422" y="953"/>
                  </a:lnTo>
                  <a:lnTo>
                    <a:pt x="1422" y="961"/>
                  </a:lnTo>
                  <a:lnTo>
                    <a:pt x="1418" y="974"/>
                  </a:lnTo>
                  <a:lnTo>
                    <a:pt x="1405" y="1012"/>
                  </a:lnTo>
                  <a:lnTo>
                    <a:pt x="1401" y="1020"/>
                  </a:lnTo>
                  <a:lnTo>
                    <a:pt x="1401" y="1029"/>
                  </a:lnTo>
                  <a:lnTo>
                    <a:pt x="1397" y="1037"/>
                  </a:lnTo>
                  <a:lnTo>
                    <a:pt x="1397" y="1042"/>
                  </a:lnTo>
                  <a:lnTo>
                    <a:pt x="1397" y="1050"/>
                  </a:lnTo>
                  <a:lnTo>
                    <a:pt x="1397" y="1054"/>
                  </a:lnTo>
                  <a:lnTo>
                    <a:pt x="1397" y="1063"/>
                  </a:lnTo>
                  <a:lnTo>
                    <a:pt x="1401" y="1067"/>
                  </a:lnTo>
                  <a:lnTo>
                    <a:pt x="1405" y="1071"/>
                  </a:lnTo>
                  <a:lnTo>
                    <a:pt x="1409" y="1080"/>
                  </a:lnTo>
                  <a:lnTo>
                    <a:pt x="1414" y="1084"/>
                  </a:lnTo>
                  <a:lnTo>
                    <a:pt x="1418" y="1088"/>
                  </a:lnTo>
                  <a:lnTo>
                    <a:pt x="1422" y="1097"/>
                  </a:lnTo>
                  <a:lnTo>
                    <a:pt x="1426" y="1101"/>
                  </a:lnTo>
                  <a:lnTo>
                    <a:pt x="1426" y="1109"/>
                  </a:lnTo>
                  <a:lnTo>
                    <a:pt x="1431" y="1118"/>
                  </a:lnTo>
                  <a:lnTo>
                    <a:pt x="1431" y="1126"/>
                  </a:lnTo>
                  <a:lnTo>
                    <a:pt x="1435" y="1139"/>
                  </a:lnTo>
                  <a:lnTo>
                    <a:pt x="1439" y="1156"/>
                  </a:lnTo>
                  <a:lnTo>
                    <a:pt x="1439" y="1164"/>
                  </a:lnTo>
                  <a:lnTo>
                    <a:pt x="1439" y="1173"/>
                  </a:lnTo>
                  <a:lnTo>
                    <a:pt x="1443" y="1181"/>
                  </a:lnTo>
                  <a:lnTo>
                    <a:pt x="1443" y="1185"/>
                  </a:lnTo>
                  <a:lnTo>
                    <a:pt x="1439" y="1194"/>
                  </a:lnTo>
                  <a:lnTo>
                    <a:pt x="1439" y="1202"/>
                  </a:lnTo>
                  <a:lnTo>
                    <a:pt x="1439" y="1207"/>
                  </a:lnTo>
                  <a:lnTo>
                    <a:pt x="1435" y="1211"/>
                  </a:lnTo>
                  <a:lnTo>
                    <a:pt x="1431" y="1211"/>
                  </a:lnTo>
                  <a:lnTo>
                    <a:pt x="1426" y="1215"/>
                  </a:lnTo>
                  <a:lnTo>
                    <a:pt x="1422" y="1224"/>
                  </a:lnTo>
                  <a:lnTo>
                    <a:pt x="1418" y="1228"/>
                  </a:lnTo>
                  <a:lnTo>
                    <a:pt x="1414" y="1228"/>
                  </a:lnTo>
                  <a:lnTo>
                    <a:pt x="1409" y="1232"/>
                  </a:lnTo>
                  <a:lnTo>
                    <a:pt x="1405" y="1236"/>
                  </a:lnTo>
                  <a:lnTo>
                    <a:pt x="1401" y="1236"/>
                  </a:lnTo>
                  <a:lnTo>
                    <a:pt x="1397" y="1241"/>
                  </a:lnTo>
                  <a:lnTo>
                    <a:pt x="1388" y="1241"/>
                  </a:lnTo>
                  <a:lnTo>
                    <a:pt x="1380" y="1245"/>
                  </a:lnTo>
                  <a:lnTo>
                    <a:pt x="1376" y="1245"/>
                  </a:lnTo>
                  <a:lnTo>
                    <a:pt x="1367" y="1245"/>
                  </a:lnTo>
                  <a:lnTo>
                    <a:pt x="1350" y="1245"/>
                  </a:lnTo>
                  <a:lnTo>
                    <a:pt x="1342" y="1245"/>
                  </a:lnTo>
                  <a:lnTo>
                    <a:pt x="1333" y="1249"/>
                  </a:lnTo>
                  <a:lnTo>
                    <a:pt x="1325" y="1249"/>
                  </a:lnTo>
                  <a:lnTo>
                    <a:pt x="1321" y="1249"/>
                  </a:lnTo>
                  <a:lnTo>
                    <a:pt x="1316" y="1253"/>
                  </a:lnTo>
                  <a:lnTo>
                    <a:pt x="1312" y="1253"/>
                  </a:lnTo>
                  <a:lnTo>
                    <a:pt x="1308" y="1257"/>
                  </a:lnTo>
                  <a:lnTo>
                    <a:pt x="1295" y="1266"/>
                  </a:lnTo>
                  <a:lnTo>
                    <a:pt x="1291" y="1270"/>
                  </a:lnTo>
                  <a:lnTo>
                    <a:pt x="1266" y="1291"/>
                  </a:lnTo>
                  <a:lnTo>
                    <a:pt x="1261" y="1291"/>
                  </a:lnTo>
                  <a:lnTo>
                    <a:pt x="1261" y="1296"/>
                  </a:lnTo>
                  <a:lnTo>
                    <a:pt x="1257" y="1291"/>
                  </a:lnTo>
                  <a:lnTo>
                    <a:pt x="1253" y="1287"/>
                  </a:lnTo>
                  <a:lnTo>
                    <a:pt x="1249" y="1279"/>
                  </a:lnTo>
                  <a:lnTo>
                    <a:pt x="1244" y="1274"/>
                  </a:lnTo>
                  <a:lnTo>
                    <a:pt x="1236" y="1266"/>
                  </a:lnTo>
                  <a:lnTo>
                    <a:pt x="1232" y="1262"/>
                  </a:lnTo>
                  <a:lnTo>
                    <a:pt x="1227" y="1257"/>
                  </a:lnTo>
                  <a:lnTo>
                    <a:pt x="1223" y="1253"/>
                  </a:lnTo>
                  <a:lnTo>
                    <a:pt x="1219" y="1249"/>
                  </a:lnTo>
                  <a:lnTo>
                    <a:pt x="1219" y="1245"/>
                  </a:lnTo>
                  <a:lnTo>
                    <a:pt x="1219" y="1232"/>
                  </a:lnTo>
                  <a:lnTo>
                    <a:pt x="1215" y="1228"/>
                  </a:lnTo>
                  <a:lnTo>
                    <a:pt x="1210" y="1224"/>
                  </a:lnTo>
                  <a:lnTo>
                    <a:pt x="1206" y="1219"/>
                  </a:lnTo>
                  <a:lnTo>
                    <a:pt x="1202" y="1219"/>
                  </a:lnTo>
                  <a:lnTo>
                    <a:pt x="1194" y="1215"/>
                  </a:lnTo>
                  <a:lnTo>
                    <a:pt x="1189" y="1215"/>
                  </a:lnTo>
                  <a:lnTo>
                    <a:pt x="1185" y="1215"/>
                  </a:lnTo>
                  <a:lnTo>
                    <a:pt x="1177" y="1219"/>
                  </a:lnTo>
                  <a:lnTo>
                    <a:pt x="1172" y="1219"/>
                  </a:lnTo>
                  <a:lnTo>
                    <a:pt x="1168" y="1219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4"/>
                  </a:lnTo>
                  <a:lnTo>
                    <a:pt x="1151" y="1228"/>
                  </a:lnTo>
                  <a:lnTo>
                    <a:pt x="1147" y="1232"/>
                  </a:lnTo>
                  <a:lnTo>
                    <a:pt x="1143" y="1236"/>
                  </a:lnTo>
                  <a:lnTo>
                    <a:pt x="1139" y="1241"/>
                  </a:lnTo>
                  <a:lnTo>
                    <a:pt x="1134" y="1241"/>
                  </a:lnTo>
                  <a:lnTo>
                    <a:pt x="1130" y="1245"/>
                  </a:lnTo>
                  <a:lnTo>
                    <a:pt x="1126" y="1245"/>
                  </a:lnTo>
                  <a:lnTo>
                    <a:pt x="1117" y="1245"/>
                  </a:lnTo>
                  <a:lnTo>
                    <a:pt x="1109" y="1249"/>
                  </a:lnTo>
                  <a:lnTo>
                    <a:pt x="1105" y="1249"/>
                  </a:lnTo>
                  <a:lnTo>
                    <a:pt x="1100" y="1249"/>
                  </a:lnTo>
                  <a:lnTo>
                    <a:pt x="1100" y="1253"/>
                  </a:lnTo>
                  <a:lnTo>
                    <a:pt x="1092" y="1257"/>
                  </a:lnTo>
                  <a:lnTo>
                    <a:pt x="1088" y="1257"/>
                  </a:lnTo>
                  <a:lnTo>
                    <a:pt x="1083" y="1262"/>
                  </a:lnTo>
                  <a:lnTo>
                    <a:pt x="1083" y="1266"/>
                  </a:lnTo>
                  <a:lnTo>
                    <a:pt x="1079" y="1270"/>
                  </a:lnTo>
                  <a:lnTo>
                    <a:pt x="1075" y="1274"/>
                  </a:lnTo>
                  <a:lnTo>
                    <a:pt x="1075" y="1279"/>
                  </a:lnTo>
                  <a:lnTo>
                    <a:pt x="1075" y="1291"/>
                  </a:lnTo>
                  <a:lnTo>
                    <a:pt x="1071" y="1300"/>
                  </a:lnTo>
                  <a:lnTo>
                    <a:pt x="1067" y="1312"/>
                  </a:lnTo>
                  <a:lnTo>
                    <a:pt x="1062" y="1317"/>
                  </a:lnTo>
                  <a:lnTo>
                    <a:pt x="1062" y="1321"/>
                  </a:lnTo>
                  <a:lnTo>
                    <a:pt x="1058" y="1321"/>
                  </a:lnTo>
                  <a:lnTo>
                    <a:pt x="1054" y="1321"/>
                  </a:lnTo>
                  <a:lnTo>
                    <a:pt x="1050" y="1321"/>
                  </a:lnTo>
                  <a:lnTo>
                    <a:pt x="1037" y="1325"/>
                  </a:lnTo>
                  <a:lnTo>
                    <a:pt x="1020" y="1325"/>
                  </a:lnTo>
                  <a:lnTo>
                    <a:pt x="1012" y="1325"/>
                  </a:lnTo>
                  <a:lnTo>
                    <a:pt x="1007" y="1325"/>
                  </a:lnTo>
                  <a:lnTo>
                    <a:pt x="1003" y="1325"/>
                  </a:lnTo>
                  <a:lnTo>
                    <a:pt x="990" y="1325"/>
                  </a:lnTo>
                  <a:lnTo>
                    <a:pt x="973" y="1325"/>
                  </a:lnTo>
                  <a:lnTo>
                    <a:pt x="944" y="1321"/>
                  </a:lnTo>
                  <a:lnTo>
                    <a:pt x="859" y="1308"/>
                  </a:lnTo>
                  <a:lnTo>
                    <a:pt x="842" y="1304"/>
                  </a:lnTo>
                  <a:lnTo>
                    <a:pt x="829" y="1304"/>
                  </a:lnTo>
                  <a:lnTo>
                    <a:pt x="825" y="1304"/>
                  </a:lnTo>
                  <a:lnTo>
                    <a:pt x="821" y="1300"/>
                  </a:lnTo>
                  <a:lnTo>
                    <a:pt x="817" y="1296"/>
                  </a:lnTo>
                  <a:lnTo>
                    <a:pt x="817" y="1291"/>
                  </a:lnTo>
                  <a:lnTo>
                    <a:pt x="817" y="1287"/>
                  </a:lnTo>
                  <a:lnTo>
                    <a:pt x="817" y="1283"/>
                  </a:lnTo>
                  <a:lnTo>
                    <a:pt x="817" y="1279"/>
                  </a:lnTo>
                  <a:lnTo>
                    <a:pt x="813" y="1279"/>
                  </a:lnTo>
                  <a:lnTo>
                    <a:pt x="813" y="1274"/>
                  </a:lnTo>
                  <a:lnTo>
                    <a:pt x="808" y="1274"/>
                  </a:lnTo>
                  <a:lnTo>
                    <a:pt x="804" y="1274"/>
                  </a:lnTo>
                  <a:lnTo>
                    <a:pt x="800" y="1274"/>
                  </a:lnTo>
                  <a:lnTo>
                    <a:pt x="796" y="1274"/>
                  </a:lnTo>
                  <a:lnTo>
                    <a:pt x="791" y="1274"/>
                  </a:lnTo>
                  <a:lnTo>
                    <a:pt x="783" y="1274"/>
                  </a:lnTo>
                  <a:lnTo>
                    <a:pt x="774" y="1274"/>
                  </a:lnTo>
                  <a:lnTo>
                    <a:pt x="770" y="1274"/>
                  </a:lnTo>
                  <a:lnTo>
                    <a:pt x="766" y="1279"/>
                  </a:lnTo>
                  <a:lnTo>
                    <a:pt x="758" y="1279"/>
                  </a:lnTo>
                  <a:lnTo>
                    <a:pt x="753" y="1283"/>
                  </a:lnTo>
                  <a:lnTo>
                    <a:pt x="749" y="1283"/>
                  </a:lnTo>
                  <a:lnTo>
                    <a:pt x="736" y="1291"/>
                  </a:lnTo>
                  <a:lnTo>
                    <a:pt x="728" y="1296"/>
                  </a:lnTo>
                  <a:lnTo>
                    <a:pt x="711" y="1304"/>
                  </a:lnTo>
                  <a:lnTo>
                    <a:pt x="707" y="1308"/>
                  </a:lnTo>
                  <a:lnTo>
                    <a:pt x="698" y="1312"/>
                  </a:lnTo>
                  <a:lnTo>
                    <a:pt x="694" y="1312"/>
                  </a:lnTo>
                  <a:lnTo>
                    <a:pt x="681" y="1317"/>
                  </a:lnTo>
                  <a:lnTo>
                    <a:pt x="673" y="1321"/>
                  </a:lnTo>
                  <a:lnTo>
                    <a:pt x="656" y="1325"/>
                  </a:lnTo>
                  <a:lnTo>
                    <a:pt x="647" y="1329"/>
                  </a:lnTo>
                  <a:lnTo>
                    <a:pt x="639" y="1329"/>
                  </a:lnTo>
                  <a:lnTo>
                    <a:pt x="631" y="1334"/>
                  </a:lnTo>
                  <a:lnTo>
                    <a:pt x="626" y="1334"/>
                  </a:lnTo>
                  <a:lnTo>
                    <a:pt x="618" y="1334"/>
                  </a:lnTo>
                  <a:lnTo>
                    <a:pt x="609" y="1334"/>
                  </a:lnTo>
                  <a:lnTo>
                    <a:pt x="605" y="1334"/>
                  </a:lnTo>
                  <a:lnTo>
                    <a:pt x="601" y="1329"/>
                  </a:lnTo>
                  <a:lnTo>
                    <a:pt x="592" y="1325"/>
                  </a:lnTo>
                  <a:lnTo>
                    <a:pt x="588" y="1321"/>
                  </a:lnTo>
                  <a:lnTo>
                    <a:pt x="584" y="1317"/>
                  </a:lnTo>
                  <a:lnTo>
                    <a:pt x="575" y="1296"/>
                  </a:lnTo>
                  <a:lnTo>
                    <a:pt x="571" y="1291"/>
                  </a:lnTo>
                  <a:lnTo>
                    <a:pt x="563" y="1287"/>
                  </a:lnTo>
                  <a:lnTo>
                    <a:pt x="559" y="1283"/>
                  </a:lnTo>
                  <a:lnTo>
                    <a:pt x="554" y="1279"/>
                  </a:lnTo>
                  <a:lnTo>
                    <a:pt x="550" y="1279"/>
                  </a:lnTo>
                  <a:lnTo>
                    <a:pt x="546" y="1279"/>
                  </a:lnTo>
                  <a:lnTo>
                    <a:pt x="537" y="1279"/>
                  </a:lnTo>
                  <a:lnTo>
                    <a:pt x="533" y="1279"/>
                  </a:lnTo>
                  <a:lnTo>
                    <a:pt x="525" y="1283"/>
                  </a:lnTo>
                  <a:lnTo>
                    <a:pt x="520" y="1283"/>
                  </a:lnTo>
                  <a:lnTo>
                    <a:pt x="512" y="1287"/>
                  </a:lnTo>
                  <a:lnTo>
                    <a:pt x="508" y="1287"/>
                  </a:lnTo>
                  <a:lnTo>
                    <a:pt x="508" y="1291"/>
                  </a:lnTo>
                  <a:lnTo>
                    <a:pt x="499" y="1296"/>
                  </a:lnTo>
                  <a:lnTo>
                    <a:pt x="495" y="1300"/>
                  </a:lnTo>
                  <a:lnTo>
                    <a:pt x="491" y="1304"/>
                  </a:lnTo>
                  <a:lnTo>
                    <a:pt x="487" y="1304"/>
                  </a:lnTo>
                  <a:lnTo>
                    <a:pt x="487" y="1308"/>
                  </a:lnTo>
                  <a:lnTo>
                    <a:pt x="482" y="1312"/>
                  </a:lnTo>
                  <a:lnTo>
                    <a:pt x="465" y="1338"/>
                  </a:lnTo>
                  <a:lnTo>
                    <a:pt x="457" y="1351"/>
                  </a:lnTo>
                  <a:lnTo>
                    <a:pt x="453" y="1359"/>
                  </a:lnTo>
                  <a:lnTo>
                    <a:pt x="448" y="1363"/>
                  </a:lnTo>
                  <a:lnTo>
                    <a:pt x="444" y="1372"/>
                  </a:lnTo>
                  <a:lnTo>
                    <a:pt x="440" y="1380"/>
                  </a:lnTo>
                  <a:lnTo>
                    <a:pt x="440" y="1389"/>
                  </a:lnTo>
                  <a:lnTo>
                    <a:pt x="440" y="1393"/>
                  </a:lnTo>
                  <a:lnTo>
                    <a:pt x="440" y="1401"/>
                  </a:lnTo>
                  <a:lnTo>
                    <a:pt x="440" y="1406"/>
                  </a:lnTo>
                  <a:lnTo>
                    <a:pt x="440" y="1410"/>
                  </a:lnTo>
                  <a:lnTo>
                    <a:pt x="440" y="1414"/>
                  </a:lnTo>
                  <a:lnTo>
                    <a:pt x="440" y="1418"/>
                  </a:lnTo>
                  <a:lnTo>
                    <a:pt x="436" y="1423"/>
                  </a:lnTo>
                  <a:lnTo>
                    <a:pt x="432" y="1427"/>
                  </a:lnTo>
                  <a:lnTo>
                    <a:pt x="432" y="1431"/>
                  </a:lnTo>
                  <a:lnTo>
                    <a:pt x="427" y="1431"/>
                  </a:lnTo>
                  <a:lnTo>
                    <a:pt x="423" y="1431"/>
                  </a:lnTo>
                  <a:lnTo>
                    <a:pt x="419" y="1435"/>
                  </a:lnTo>
                  <a:lnTo>
                    <a:pt x="410" y="1435"/>
                  </a:lnTo>
                  <a:lnTo>
                    <a:pt x="402" y="1431"/>
                  </a:lnTo>
                  <a:lnTo>
                    <a:pt x="393" y="1427"/>
                  </a:lnTo>
                  <a:lnTo>
                    <a:pt x="385" y="1427"/>
                  </a:lnTo>
                  <a:lnTo>
                    <a:pt x="377" y="1418"/>
                  </a:lnTo>
                  <a:lnTo>
                    <a:pt x="372" y="1414"/>
                  </a:lnTo>
                  <a:lnTo>
                    <a:pt x="364" y="1410"/>
                  </a:lnTo>
                  <a:lnTo>
                    <a:pt x="360" y="1410"/>
                  </a:lnTo>
                  <a:lnTo>
                    <a:pt x="351" y="1406"/>
                  </a:lnTo>
                  <a:lnTo>
                    <a:pt x="351" y="1401"/>
                  </a:lnTo>
                  <a:lnTo>
                    <a:pt x="355" y="1401"/>
                  </a:lnTo>
                  <a:lnTo>
                    <a:pt x="360" y="1397"/>
                  </a:lnTo>
                  <a:lnTo>
                    <a:pt x="364" y="1393"/>
                  </a:lnTo>
                  <a:lnTo>
                    <a:pt x="368" y="1389"/>
                  </a:lnTo>
                  <a:lnTo>
                    <a:pt x="372" y="1384"/>
                  </a:lnTo>
                  <a:lnTo>
                    <a:pt x="377" y="1380"/>
                  </a:lnTo>
                  <a:lnTo>
                    <a:pt x="377" y="1376"/>
                  </a:lnTo>
                  <a:lnTo>
                    <a:pt x="381" y="1372"/>
                  </a:lnTo>
                  <a:lnTo>
                    <a:pt x="385" y="1363"/>
                  </a:lnTo>
                  <a:lnTo>
                    <a:pt x="385" y="1351"/>
                  </a:lnTo>
                  <a:lnTo>
                    <a:pt x="385" y="1346"/>
                  </a:lnTo>
                  <a:lnTo>
                    <a:pt x="385" y="1342"/>
                  </a:lnTo>
                  <a:lnTo>
                    <a:pt x="381" y="1338"/>
                  </a:lnTo>
                  <a:lnTo>
                    <a:pt x="381" y="1334"/>
                  </a:lnTo>
                  <a:lnTo>
                    <a:pt x="377" y="1334"/>
                  </a:lnTo>
                  <a:lnTo>
                    <a:pt x="372" y="1329"/>
                  </a:lnTo>
                  <a:lnTo>
                    <a:pt x="368" y="1325"/>
                  </a:lnTo>
                  <a:lnTo>
                    <a:pt x="364" y="1321"/>
                  </a:lnTo>
                  <a:lnTo>
                    <a:pt x="360" y="1317"/>
                  </a:lnTo>
                  <a:lnTo>
                    <a:pt x="351" y="1312"/>
                  </a:lnTo>
                  <a:lnTo>
                    <a:pt x="338" y="1308"/>
                  </a:lnTo>
                  <a:lnTo>
                    <a:pt x="330" y="1304"/>
                  </a:lnTo>
                  <a:lnTo>
                    <a:pt x="321" y="1300"/>
                  </a:lnTo>
                  <a:lnTo>
                    <a:pt x="309" y="1300"/>
                  </a:lnTo>
                  <a:lnTo>
                    <a:pt x="300" y="1296"/>
                  </a:lnTo>
                  <a:lnTo>
                    <a:pt x="288" y="1291"/>
                  </a:lnTo>
                  <a:lnTo>
                    <a:pt x="241" y="1283"/>
                  </a:lnTo>
                  <a:lnTo>
                    <a:pt x="216" y="1274"/>
                  </a:lnTo>
                  <a:lnTo>
                    <a:pt x="207" y="1270"/>
                  </a:lnTo>
                  <a:lnTo>
                    <a:pt x="199" y="1270"/>
                  </a:lnTo>
                  <a:lnTo>
                    <a:pt x="190" y="1270"/>
                  </a:lnTo>
                  <a:lnTo>
                    <a:pt x="182" y="1270"/>
                  </a:lnTo>
                  <a:lnTo>
                    <a:pt x="178" y="1270"/>
                  </a:lnTo>
                  <a:lnTo>
                    <a:pt x="173" y="1270"/>
                  </a:lnTo>
                  <a:lnTo>
                    <a:pt x="165" y="1270"/>
                  </a:lnTo>
                  <a:lnTo>
                    <a:pt x="156" y="1270"/>
                  </a:lnTo>
                  <a:lnTo>
                    <a:pt x="148" y="1270"/>
                  </a:lnTo>
                  <a:lnTo>
                    <a:pt x="127" y="1274"/>
                  </a:lnTo>
                  <a:lnTo>
                    <a:pt x="118" y="1274"/>
                  </a:lnTo>
                  <a:lnTo>
                    <a:pt x="110" y="1274"/>
                  </a:lnTo>
                  <a:lnTo>
                    <a:pt x="106" y="1274"/>
                  </a:lnTo>
                  <a:lnTo>
                    <a:pt x="97" y="1274"/>
                  </a:lnTo>
                  <a:lnTo>
                    <a:pt x="84" y="1274"/>
                  </a:lnTo>
                  <a:lnTo>
                    <a:pt x="76" y="1274"/>
                  </a:lnTo>
                  <a:lnTo>
                    <a:pt x="72" y="1274"/>
                  </a:lnTo>
                  <a:lnTo>
                    <a:pt x="63" y="1274"/>
                  </a:lnTo>
                  <a:lnTo>
                    <a:pt x="59" y="1274"/>
                  </a:lnTo>
                  <a:lnTo>
                    <a:pt x="55" y="1270"/>
                  </a:lnTo>
                  <a:lnTo>
                    <a:pt x="51" y="1270"/>
                  </a:lnTo>
                  <a:lnTo>
                    <a:pt x="46" y="1270"/>
                  </a:lnTo>
                  <a:lnTo>
                    <a:pt x="46" y="1266"/>
                  </a:lnTo>
                  <a:lnTo>
                    <a:pt x="42" y="1262"/>
                  </a:lnTo>
                  <a:lnTo>
                    <a:pt x="42" y="1257"/>
                  </a:lnTo>
                  <a:lnTo>
                    <a:pt x="42" y="1249"/>
                  </a:lnTo>
                  <a:lnTo>
                    <a:pt x="42" y="1245"/>
                  </a:lnTo>
                  <a:lnTo>
                    <a:pt x="42" y="1236"/>
                  </a:lnTo>
                  <a:lnTo>
                    <a:pt x="42" y="1232"/>
                  </a:lnTo>
                  <a:lnTo>
                    <a:pt x="46" y="1224"/>
                  </a:lnTo>
                  <a:lnTo>
                    <a:pt x="51" y="1219"/>
                  </a:lnTo>
                  <a:lnTo>
                    <a:pt x="55" y="1211"/>
                  </a:lnTo>
                  <a:lnTo>
                    <a:pt x="63" y="1207"/>
                  </a:lnTo>
                  <a:lnTo>
                    <a:pt x="72" y="1202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80" y="1194"/>
                  </a:lnTo>
                  <a:lnTo>
                    <a:pt x="80" y="1190"/>
                  </a:lnTo>
                  <a:lnTo>
                    <a:pt x="80" y="1185"/>
                  </a:lnTo>
                  <a:lnTo>
                    <a:pt x="80" y="1181"/>
                  </a:lnTo>
                  <a:lnTo>
                    <a:pt x="80" y="1177"/>
                  </a:lnTo>
                  <a:lnTo>
                    <a:pt x="84" y="1164"/>
                  </a:lnTo>
                  <a:lnTo>
                    <a:pt x="84" y="1160"/>
                  </a:lnTo>
                  <a:lnTo>
                    <a:pt x="89" y="1156"/>
                  </a:lnTo>
                  <a:lnTo>
                    <a:pt x="93" y="1143"/>
                  </a:lnTo>
                  <a:lnTo>
                    <a:pt x="97" y="1139"/>
                  </a:lnTo>
                  <a:lnTo>
                    <a:pt x="97" y="1130"/>
                  </a:lnTo>
                  <a:lnTo>
                    <a:pt x="101" y="1122"/>
                  </a:lnTo>
                  <a:lnTo>
                    <a:pt x="101" y="1118"/>
                  </a:lnTo>
                  <a:lnTo>
                    <a:pt x="106" y="1109"/>
                  </a:lnTo>
                  <a:lnTo>
                    <a:pt x="106" y="1101"/>
                  </a:lnTo>
                  <a:lnTo>
                    <a:pt x="106" y="1092"/>
                  </a:lnTo>
                  <a:lnTo>
                    <a:pt x="106" y="1084"/>
                  </a:lnTo>
                  <a:lnTo>
                    <a:pt x="106" y="1071"/>
                  </a:lnTo>
                  <a:lnTo>
                    <a:pt x="110" y="1063"/>
                  </a:lnTo>
                  <a:lnTo>
                    <a:pt x="110" y="1058"/>
                  </a:lnTo>
                  <a:lnTo>
                    <a:pt x="110" y="1050"/>
                  </a:lnTo>
                  <a:lnTo>
                    <a:pt x="118" y="1033"/>
                  </a:lnTo>
                  <a:lnTo>
                    <a:pt x="122" y="1025"/>
                  </a:lnTo>
                  <a:lnTo>
                    <a:pt x="122" y="1020"/>
                  </a:lnTo>
                  <a:lnTo>
                    <a:pt x="122" y="1012"/>
                  </a:lnTo>
                  <a:lnTo>
                    <a:pt x="122" y="1008"/>
                  </a:lnTo>
                  <a:lnTo>
                    <a:pt x="127" y="1003"/>
                  </a:lnTo>
                  <a:lnTo>
                    <a:pt x="122" y="999"/>
                  </a:lnTo>
                  <a:lnTo>
                    <a:pt x="122" y="991"/>
                  </a:lnTo>
                  <a:lnTo>
                    <a:pt x="122" y="974"/>
                  </a:lnTo>
                  <a:lnTo>
                    <a:pt x="122" y="970"/>
                  </a:lnTo>
                  <a:lnTo>
                    <a:pt x="122" y="965"/>
                  </a:lnTo>
                  <a:lnTo>
                    <a:pt x="122" y="957"/>
                  </a:lnTo>
                  <a:lnTo>
                    <a:pt x="122" y="953"/>
                  </a:lnTo>
                  <a:lnTo>
                    <a:pt x="122" y="944"/>
                  </a:lnTo>
                  <a:lnTo>
                    <a:pt x="127" y="931"/>
                  </a:lnTo>
                  <a:lnTo>
                    <a:pt x="131" y="927"/>
                  </a:lnTo>
                  <a:lnTo>
                    <a:pt x="131" y="923"/>
                  </a:lnTo>
                  <a:lnTo>
                    <a:pt x="135" y="919"/>
                  </a:lnTo>
                  <a:lnTo>
                    <a:pt x="148" y="902"/>
                  </a:lnTo>
                  <a:lnTo>
                    <a:pt x="152" y="898"/>
                  </a:lnTo>
                  <a:lnTo>
                    <a:pt x="156" y="893"/>
                  </a:lnTo>
                  <a:lnTo>
                    <a:pt x="161" y="889"/>
                  </a:lnTo>
                  <a:lnTo>
                    <a:pt x="165" y="885"/>
                  </a:lnTo>
                  <a:lnTo>
                    <a:pt x="169" y="885"/>
                  </a:lnTo>
                  <a:lnTo>
                    <a:pt x="186" y="876"/>
                  </a:lnTo>
                  <a:lnTo>
                    <a:pt x="190" y="872"/>
                  </a:lnTo>
                  <a:lnTo>
                    <a:pt x="194" y="872"/>
                  </a:lnTo>
                  <a:lnTo>
                    <a:pt x="199" y="868"/>
                  </a:lnTo>
                  <a:lnTo>
                    <a:pt x="194" y="868"/>
                  </a:lnTo>
                  <a:lnTo>
                    <a:pt x="194" y="864"/>
                  </a:lnTo>
                  <a:lnTo>
                    <a:pt x="190" y="859"/>
                  </a:lnTo>
                  <a:lnTo>
                    <a:pt x="186" y="855"/>
                  </a:lnTo>
                  <a:lnTo>
                    <a:pt x="182" y="851"/>
                  </a:lnTo>
                  <a:lnTo>
                    <a:pt x="178" y="847"/>
                  </a:lnTo>
                  <a:lnTo>
                    <a:pt x="178" y="843"/>
                  </a:lnTo>
                  <a:lnTo>
                    <a:pt x="173" y="838"/>
                  </a:lnTo>
                  <a:lnTo>
                    <a:pt x="173" y="834"/>
                  </a:lnTo>
                  <a:lnTo>
                    <a:pt x="173" y="826"/>
                  </a:lnTo>
                  <a:lnTo>
                    <a:pt x="178" y="821"/>
                  </a:lnTo>
                  <a:lnTo>
                    <a:pt x="178" y="813"/>
                  </a:lnTo>
                  <a:lnTo>
                    <a:pt x="178" y="804"/>
                  </a:lnTo>
                  <a:lnTo>
                    <a:pt x="182" y="800"/>
                  </a:lnTo>
                  <a:lnTo>
                    <a:pt x="182" y="792"/>
                  </a:lnTo>
                  <a:lnTo>
                    <a:pt x="186" y="783"/>
                  </a:lnTo>
                  <a:lnTo>
                    <a:pt x="186" y="775"/>
                  </a:lnTo>
                  <a:lnTo>
                    <a:pt x="190" y="766"/>
                  </a:lnTo>
                  <a:lnTo>
                    <a:pt x="190" y="762"/>
                  </a:lnTo>
                  <a:lnTo>
                    <a:pt x="190" y="749"/>
                  </a:lnTo>
                  <a:lnTo>
                    <a:pt x="194" y="732"/>
                  </a:lnTo>
                  <a:lnTo>
                    <a:pt x="194" y="724"/>
                  </a:lnTo>
                  <a:lnTo>
                    <a:pt x="194" y="720"/>
                  </a:lnTo>
                  <a:lnTo>
                    <a:pt x="194" y="699"/>
                  </a:lnTo>
                  <a:lnTo>
                    <a:pt x="194" y="694"/>
                  </a:lnTo>
                  <a:lnTo>
                    <a:pt x="194" y="686"/>
                  </a:lnTo>
                  <a:lnTo>
                    <a:pt x="194" y="682"/>
                  </a:lnTo>
                  <a:lnTo>
                    <a:pt x="199" y="673"/>
                  </a:lnTo>
                  <a:lnTo>
                    <a:pt x="199" y="669"/>
                  </a:lnTo>
                  <a:lnTo>
                    <a:pt x="203" y="660"/>
                  </a:lnTo>
                  <a:lnTo>
                    <a:pt x="207" y="656"/>
                  </a:lnTo>
                  <a:lnTo>
                    <a:pt x="207" y="652"/>
                  </a:lnTo>
                  <a:lnTo>
                    <a:pt x="207" y="648"/>
                  </a:lnTo>
                  <a:lnTo>
                    <a:pt x="203" y="639"/>
                  </a:lnTo>
                  <a:lnTo>
                    <a:pt x="203" y="635"/>
                  </a:lnTo>
                  <a:lnTo>
                    <a:pt x="199" y="631"/>
                  </a:lnTo>
                  <a:lnTo>
                    <a:pt x="194" y="627"/>
                  </a:lnTo>
                  <a:lnTo>
                    <a:pt x="190" y="627"/>
                  </a:lnTo>
                  <a:lnTo>
                    <a:pt x="186" y="627"/>
                  </a:lnTo>
                  <a:lnTo>
                    <a:pt x="182" y="627"/>
                  </a:lnTo>
                  <a:lnTo>
                    <a:pt x="178" y="627"/>
                  </a:lnTo>
                  <a:lnTo>
                    <a:pt x="169" y="627"/>
                  </a:lnTo>
                  <a:lnTo>
                    <a:pt x="135" y="631"/>
                  </a:lnTo>
                  <a:lnTo>
                    <a:pt x="127" y="631"/>
                  </a:lnTo>
                  <a:lnTo>
                    <a:pt x="101" y="635"/>
                  </a:lnTo>
                  <a:lnTo>
                    <a:pt x="93" y="635"/>
                  </a:lnTo>
                  <a:lnTo>
                    <a:pt x="89" y="635"/>
                  </a:lnTo>
                  <a:lnTo>
                    <a:pt x="80" y="635"/>
                  </a:lnTo>
                  <a:lnTo>
                    <a:pt x="76" y="635"/>
                  </a:lnTo>
                  <a:lnTo>
                    <a:pt x="72" y="635"/>
                  </a:lnTo>
                  <a:lnTo>
                    <a:pt x="67" y="635"/>
                  </a:lnTo>
                  <a:lnTo>
                    <a:pt x="63" y="631"/>
                  </a:lnTo>
                  <a:lnTo>
                    <a:pt x="59" y="627"/>
                  </a:lnTo>
                  <a:lnTo>
                    <a:pt x="55" y="627"/>
                  </a:lnTo>
                  <a:lnTo>
                    <a:pt x="51" y="618"/>
                  </a:lnTo>
                  <a:lnTo>
                    <a:pt x="46" y="618"/>
                  </a:lnTo>
                  <a:lnTo>
                    <a:pt x="46" y="614"/>
                  </a:lnTo>
                  <a:lnTo>
                    <a:pt x="42" y="605"/>
                  </a:lnTo>
                  <a:lnTo>
                    <a:pt x="42" y="601"/>
                  </a:lnTo>
                  <a:lnTo>
                    <a:pt x="42" y="597"/>
                  </a:lnTo>
                  <a:lnTo>
                    <a:pt x="42" y="593"/>
                  </a:lnTo>
                  <a:lnTo>
                    <a:pt x="42" y="589"/>
                  </a:lnTo>
                  <a:lnTo>
                    <a:pt x="46" y="584"/>
                  </a:lnTo>
                  <a:lnTo>
                    <a:pt x="46" y="580"/>
                  </a:lnTo>
                  <a:lnTo>
                    <a:pt x="55" y="563"/>
                  </a:lnTo>
                  <a:lnTo>
                    <a:pt x="59" y="555"/>
                  </a:lnTo>
                  <a:lnTo>
                    <a:pt x="59" y="550"/>
                  </a:lnTo>
                  <a:lnTo>
                    <a:pt x="59" y="542"/>
                  </a:lnTo>
                  <a:lnTo>
                    <a:pt x="63" y="542"/>
                  </a:lnTo>
                  <a:lnTo>
                    <a:pt x="63" y="533"/>
                  </a:lnTo>
                  <a:lnTo>
                    <a:pt x="63" y="525"/>
                  </a:lnTo>
                  <a:lnTo>
                    <a:pt x="63" y="521"/>
                  </a:lnTo>
                  <a:lnTo>
                    <a:pt x="63" y="512"/>
                  </a:lnTo>
                  <a:lnTo>
                    <a:pt x="59" y="500"/>
                  </a:lnTo>
                  <a:lnTo>
                    <a:pt x="59" y="483"/>
                  </a:lnTo>
                  <a:lnTo>
                    <a:pt x="55" y="470"/>
                  </a:lnTo>
                  <a:lnTo>
                    <a:pt x="55" y="461"/>
                  </a:lnTo>
                  <a:lnTo>
                    <a:pt x="55" y="453"/>
                  </a:lnTo>
                  <a:lnTo>
                    <a:pt x="55" y="445"/>
                  </a:lnTo>
                  <a:lnTo>
                    <a:pt x="55" y="440"/>
                  </a:lnTo>
                  <a:lnTo>
                    <a:pt x="55" y="436"/>
                  </a:lnTo>
                  <a:lnTo>
                    <a:pt x="59" y="419"/>
                  </a:lnTo>
                  <a:lnTo>
                    <a:pt x="59" y="415"/>
                  </a:lnTo>
                  <a:lnTo>
                    <a:pt x="59" y="411"/>
                  </a:lnTo>
                  <a:lnTo>
                    <a:pt x="59" y="402"/>
                  </a:lnTo>
                  <a:lnTo>
                    <a:pt x="55" y="398"/>
                  </a:lnTo>
                  <a:lnTo>
                    <a:pt x="51" y="390"/>
                  </a:lnTo>
                  <a:lnTo>
                    <a:pt x="46" y="385"/>
                  </a:lnTo>
                  <a:lnTo>
                    <a:pt x="42" y="381"/>
                  </a:lnTo>
                  <a:lnTo>
                    <a:pt x="38" y="377"/>
                  </a:lnTo>
                  <a:lnTo>
                    <a:pt x="29" y="368"/>
                  </a:lnTo>
                  <a:lnTo>
                    <a:pt x="25" y="364"/>
                  </a:lnTo>
                  <a:lnTo>
                    <a:pt x="21" y="360"/>
                  </a:lnTo>
                  <a:lnTo>
                    <a:pt x="17" y="356"/>
                  </a:lnTo>
                  <a:lnTo>
                    <a:pt x="12" y="356"/>
                  </a:lnTo>
                  <a:lnTo>
                    <a:pt x="8" y="351"/>
                  </a:lnTo>
                  <a:lnTo>
                    <a:pt x="0" y="351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5" name="Freeform 71"/>
            <p:cNvSpPr>
              <a:spLocks/>
            </p:cNvSpPr>
            <p:nvPr/>
          </p:nvSpPr>
          <p:spPr bwMode="auto">
            <a:xfrm>
              <a:off x="2304067" y="3110593"/>
              <a:ext cx="385495" cy="519152"/>
            </a:xfrm>
            <a:custGeom>
              <a:avLst/>
              <a:gdLst>
                <a:gd name="T0" fmla="*/ 34 w 1219"/>
                <a:gd name="T1" fmla="*/ 1122 h 1635"/>
                <a:gd name="T2" fmla="*/ 47 w 1219"/>
                <a:gd name="T3" fmla="*/ 999 h 1635"/>
                <a:gd name="T4" fmla="*/ 93 w 1219"/>
                <a:gd name="T5" fmla="*/ 953 h 1635"/>
                <a:gd name="T6" fmla="*/ 157 w 1219"/>
                <a:gd name="T7" fmla="*/ 839 h 1635"/>
                <a:gd name="T8" fmla="*/ 229 w 1219"/>
                <a:gd name="T9" fmla="*/ 767 h 1635"/>
                <a:gd name="T10" fmla="*/ 313 w 1219"/>
                <a:gd name="T11" fmla="*/ 767 h 1635"/>
                <a:gd name="T12" fmla="*/ 415 w 1219"/>
                <a:gd name="T13" fmla="*/ 724 h 1635"/>
                <a:gd name="T14" fmla="*/ 546 w 1219"/>
                <a:gd name="T15" fmla="*/ 644 h 1635"/>
                <a:gd name="T16" fmla="*/ 559 w 1219"/>
                <a:gd name="T17" fmla="*/ 593 h 1635"/>
                <a:gd name="T18" fmla="*/ 461 w 1219"/>
                <a:gd name="T19" fmla="*/ 508 h 1635"/>
                <a:gd name="T20" fmla="*/ 491 w 1219"/>
                <a:gd name="T21" fmla="*/ 415 h 1635"/>
                <a:gd name="T22" fmla="*/ 504 w 1219"/>
                <a:gd name="T23" fmla="*/ 335 h 1635"/>
                <a:gd name="T24" fmla="*/ 593 w 1219"/>
                <a:gd name="T25" fmla="*/ 322 h 1635"/>
                <a:gd name="T26" fmla="*/ 631 w 1219"/>
                <a:gd name="T27" fmla="*/ 263 h 1635"/>
                <a:gd name="T28" fmla="*/ 610 w 1219"/>
                <a:gd name="T29" fmla="*/ 140 h 1635"/>
                <a:gd name="T30" fmla="*/ 665 w 1219"/>
                <a:gd name="T31" fmla="*/ 30 h 1635"/>
                <a:gd name="T32" fmla="*/ 766 w 1219"/>
                <a:gd name="T33" fmla="*/ 0 h 1635"/>
                <a:gd name="T34" fmla="*/ 834 w 1219"/>
                <a:gd name="T35" fmla="*/ 43 h 1635"/>
                <a:gd name="T36" fmla="*/ 910 w 1219"/>
                <a:gd name="T37" fmla="*/ 77 h 1635"/>
                <a:gd name="T38" fmla="*/ 940 w 1219"/>
                <a:gd name="T39" fmla="*/ 144 h 1635"/>
                <a:gd name="T40" fmla="*/ 1063 w 1219"/>
                <a:gd name="T41" fmla="*/ 127 h 1635"/>
                <a:gd name="T42" fmla="*/ 1173 w 1219"/>
                <a:gd name="T43" fmla="*/ 119 h 1635"/>
                <a:gd name="T44" fmla="*/ 1211 w 1219"/>
                <a:gd name="T45" fmla="*/ 174 h 1635"/>
                <a:gd name="T46" fmla="*/ 1139 w 1219"/>
                <a:gd name="T47" fmla="*/ 229 h 1635"/>
                <a:gd name="T48" fmla="*/ 1084 w 1219"/>
                <a:gd name="T49" fmla="*/ 301 h 1635"/>
                <a:gd name="T50" fmla="*/ 1024 w 1219"/>
                <a:gd name="T51" fmla="*/ 360 h 1635"/>
                <a:gd name="T52" fmla="*/ 1075 w 1219"/>
                <a:gd name="T53" fmla="*/ 394 h 1635"/>
                <a:gd name="T54" fmla="*/ 1105 w 1219"/>
                <a:gd name="T55" fmla="*/ 462 h 1635"/>
                <a:gd name="T56" fmla="*/ 1143 w 1219"/>
                <a:gd name="T57" fmla="*/ 534 h 1635"/>
                <a:gd name="T58" fmla="*/ 1105 w 1219"/>
                <a:gd name="T59" fmla="*/ 648 h 1635"/>
                <a:gd name="T60" fmla="*/ 1143 w 1219"/>
                <a:gd name="T61" fmla="*/ 775 h 1635"/>
                <a:gd name="T62" fmla="*/ 1160 w 1219"/>
                <a:gd name="T63" fmla="*/ 860 h 1635"/>
                <a:gd name="T64" fmla="*/ 1092 w 1219"/>
                <a:gd name="T65" fmla="*/ 906 h 1635"/>
                <a:gd name="T66" fmla="*/ 1012 w 1219"/>
                <a:gd name="T67" fmla="*/ 953 h 1635"/>
                <a:gd name="T68" fmla="*/ 931 w 1219"/>
                <a:gd name="T69" fmla="*/ 974 h 1635"/>
                <a:gd name="T70" fmla="*/ 923 w 1219"/>
                <a:gd name="T71" fmla="*/ 1025 h 1635"/>
                <a:gd name="T72" fmla="*/ 885 w 1219"/>
                <a:gd name="T73" fmla="*/ 1088 h 1635"/>
                <a:gd name="T74" fmla="*/ 876 w 1219"/>
                <a:gd name="T75" fmla="*/ 1156 h 1635"/>
                <a:gd name="T76" fmla="*/ 825 w 1219"/>
                <a:gd name="T77" fmla="*/ 1207 h 1635"/>
                <a:gd name="T78" fmla="*/ 787 w 1219"/>
                <a:gd name="T79" fmla="*/ 1275 h 1635"/>
                <a:gd name="T80" fmla="*/ 792 w 1219"/>
                <a:gd name="T81" fmla="*/ 1338 h 1635"/>
                <a:gd name="T82" fmla="*/ 711 w 1219"/>
                <a:gd name="T83" fmla="*/ 1359 h 1635"/>
                <a:gd name="T84" fmla="*/ 605 w 1219"/>
                <a:gd name="T85" fmla="*/ 1393 h 1635"/>
                <a:gd name="T86" fmla="*/ 559 w 1219"/>
                <a:gd name="T87" fmla="*/ 1478 h 1635"/>
                <a:gd name="T88" fmla="*/ 635 w 1219"/>
                <a:gd name="T89" fmla="*/ 1508 h 1635"/>
                <a:gd name="T90" fmla="*/ 711 w 1219"/>
                <a:gd name="T91" fmla="*/ 1495 h 1635"/>
                <a:gd name="T92" fmla="*/ 669 w 1219"/>
                <a:gd name="T93" fmla="*/ 1601 h 1635"/>
                <a:gd name="T94" fmla="*/ 597 w 1219"/>
                <a:gd name="T95" fmla="*/ 1622 h 1635"/>
                <a:gd name="T96" fmla="*/ 546 w 1219"/>
                <a:gd name="T97" fmla="*/ 1575 h 1635"/>
                <a:gd name="T98" fmla="*/ 508 w 1219"/>
                <a:gd name="T99" fmla="*/ 1601 h 1635"/>
                <a:gd name="T100" fmla="*/ 457 w 1219"/>
                <a:gd name="T101" fmla="*/ 1563 h 1635"/>
                <a:gd name="T102" fmla="*/ 360 w 1219"/>
                <a:gd name="T103" fmla="*/ 1541 h 1635"/>
                <a:gd name="T104" fmla="*/ 309 w 1219"/>
                <a:gd name="T105" fmla="*/ 1579 h 1635"/>
                <a:gd name="T106" fmla="*/ 216 w 1219"/>
                <a:gd name="T107" fmla="*/ 1618 h 1635"/>
                <a:gd name="T108" fmla="*/ 203 w 1219"/>
                <a:gd name="T109" fmla="*/ 1512 h 1635"/>
                <a:gd name="T110" fmla="*/ 199 w 1219"/>
                <a:gd name="T111" fmla="*/ 1402 h 1635"/>
                <a:gd name="T112" fmla="*/ 186 w 1219"/>
                <a:gd name="T113" fmla="*/ 1317 h 1635"/>
                <a:gd name="T114" fmla="*/ 63 w 1219"/>
                <a:gd name="T115" fmla="*/ 1275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19" h="1635">
                  <a:moveTo>
                    <a:pt x="0" y="1228"/>
                  </a:moveTo>
                  <a:lnTo>
                    <a:pt x="0" y="1224"/>
                  </a:lnTo>
                  <a:lnTo>
                    <a:pt x="0" y="1215"/>
                  </a:lnTo>
                  <a:lnTo>
                    <a:pt x="4" y="1211"/>
                  </a:lnTo>
                  <a:lnTo>
                    <a:pt x="4" y="1203"/>
                  </a:lnTo>
                  <a:lnTo>
                    <a:pt x="8" y="1194"/>
                  </a:lnTo>
                  <a:lnTo>
                    <a:pt x="8" y="1182"/>
                  </a:lnTo>
                  <a:lnTo>
                    <a:pt x="13" y="1169"/>
                  </a:lnTo>
                  <a:lnTo>
                    <a:pt x="17" y="1160"/>
                  </a:lnTo>
                  <a:lnTo>
                    <a:pt x="21" y="1152"/>
                  </a:lnTo>
                  <a:lnTo>
                    <a:pt x="30" y="1131"/>
                  </a:lnTo>
                  <a:lnTo>
                    <a:pt x="34" y="1122"/>
                  </a:lnTo>
                  <a:lnTo>
                    <a:pt x="34" y="1114"/>
                  </a:lnTo>
                  <a:lnTo>
                    <a:pt x="38" y="1110"/>
                  </a:lnTo>
                  <a:lnTo>
                    <a:pt x="42" y="1097"/>
                  </a:lnTo>
                  <a:lnTo>
                    <a:pt x="42" y="1093"/>
                  </a:lnTo>
                  <a:lnTo>
                    <a:pt x="42" y="1084"/>
                  </a:lnTo>
                  <a:lnTo>
                    <a:pt x="42" y="1071"/>
                  </a:lnTo>
                  <a:lnTo>
                    <a:pt x="42" y="1067"/>
                  </a:lnTo>
                  <a:lnTo>
                    <a:pt x="42" y="1059"/>
                  </a:lnTo>
                  <a:lnTo>
                    <a:pt x="47" y="1033"/>
                  </a:lnTo>
                  <a:lnTo>
                    <a:pt x="47" y="1021"/>
                  </a:lnTo>
                  <a:lnTo>
                    <a:pt x="47" y="1008"/>
                  </a:lnTo>
                  <a:lnTo>
                    <a:pt x="47" y="999"/>
                  </a:lnTo>
                  <a:lnTo>
                    <a:pt x="47" y="995"/>
                  </a:lnTo>
                  <a:lnTo>
                    <a:pt x="47" y="991"/>
                  </a:lnTo>
                  <a:lnTo>
                    <a:pt x="51" y="987"/>
                  </a:lnTo>
                  <a:lnTo>
                    <a:pt x="51" y="983"/>
                  </a:lnTo>
                  <a:lnTo>
                    <a:pt x="55" y="978"/>
                  </a:lnTo>
                  <a:lnTo>
                    <a:pt x="59" y="974"/>
                  </a:lnTo>
                  <a:lnTo>
                    <a:pt x="63" y="970"/>
                  </a:lnTo>
                  <a:lnTo>
                    <a:pt x="68" y="970"/>
                  </a:lnTo>
                  <a:lnTo>
                    <a:pt x="80" y="961"/>
                  </a:lnTo>
                  <a:lnTo>
                    <a:pt x="85" y="957"/>
                  </a:lnTo>
                  <a:lnTo>
                    <a:pt x="89" y="957"/>
                  </a:lnTo>
                  <a:lnTo>
                    <a:pt x="93" y="953"/>
                  </a:lnTo>
                  <a:lnTo>
                    <a:pt x="97" y="949"/>
                  </a:lnTo>
                  <a:lnTo>
                    <a:pt x="102" y="944"/>
                  </a:lnTo>
                  <a:lnTo>
                    <a:pt x="106" y="940"/>
                  </a:lnTo>
                  <a:lnTo>
                    <a:pt x="110" y="927"/>
                  </a:lnTo>
                  <a:lnTo>
                    <a:pt x="114" y="923"/>
                  </a:lnTo>
                  <a:lnTo>
                    <a:pt x="118" y="906"/>
                  </a:lnTo>
                  <a:lnTo>
                    <a:pt x="123" y="898"/>
                  </a:lnTo>
                  <a:lnTo>
                    <a:pt x="127" y="894"/>
                  </a:lnTo>
                  <a:lnTo>
                    <a:pt x="131" y="885"/>
                  </a:lnTo>
                  <a:lnTo>
                    <a:pt x="140" y="868"/>
                  </a:lnTo>
                  <a:lnTo>
                    <a:pt x="144" y="860"/>
                  </a:lnTo>
                  <a:lnTo>
                    <a:pt x="157" y="839"/>
                  </a:lnTo>
                  <a:lnTo>
                    <a:pt x="165" y="809"/>
                  </a:lnTo>
                  <a:lnTo>
                    <a:pt x="169" y="805"/>
                  </a:lnTo>
                  <a:lnTo>
                    <a:pt x="174" y="796"/>
                  </a:lnTo>
                  <a:lnTo>
                    <a:pt x="178" y="792"/>
                  </a:lnTo>
                  <a:lnTo>
                    <a:pt x="182" y="788"/>
                  </a:lnTo>
                  <a:lnTo>
                    <a:pt x="190" y="784"/>
                  </a:lnTo>
                  <a:lnTo>
                    <a:pt x="195" y="779"/>
                  </a:lnTo>
                  <a:lnTo>
                    <a:pt x="203" y="775"/>
                  </a:lnTo>
                  <a:lnTo>
                    <a:pt x="212" y="771"/>
                  </a:lnTo>
                  <a:lnTo>
                    <a:pt x="216" y="771"/>
                  </a:lnTo>
                  <a:lnTo>
                    <a:pt x="220" y="767"/>
                  </a:lnTo>
                  <a:lnTo>
                    <a:pt x="229" y="767"/>
                  </a:lnTo>
                  <a:lnTo>
                    <a:pt x="237" y="762"/>
                  </a:lnTo>
                  <a:lnTo>
                    <a:pt x="241" y="762"/>
                  </a:lnTo>
                  <a:lnTo>
                    <a:pt x="250" y="762"/>
                  </a:lnTo>
                  <a:lnTo>
                    <a:pt x="254" y="762"/>
                  </a:lnTo>
                  <a:lnTo>
                    <a:pt x="262" y="762"/>
                  </a:lnTo>
                  <a:lnTo>
                    <a:pt x="275" y="767"/>
                  </a:lnTo>
                  <a:lnTo>
                    <a:pt x="284" y="767"/>
                  </a:lnTo>
                  <a:lnTo>
                    <a:pt x="288" y="767"/>
                  </a:lnTo>
                  <a:lnTo>
                    <a:pt x="292" y="767"/>
                  </a:lnTo>
                  <a:lnTo>
                    <a:pt x="296" y="767"/>
                  </a:lnTo>
                  <a:lnTo>
                    <a:pt x="305" y="767"/>
                  </a:lnTo>
                  <a:lnTo>
                    <a:pt x="313" y="767"/>
                  </a:lnTo>
                  <a:lnTo>
                    <a:pt x="326" y="767"/>
                  </a:lnTo>
                  <a:lnTo>
                    <a:pt x="334" y="762"/>
                  </a:lnTo>
                  <a:lnTo>
                    <a:pt x="343" y="758"/>
                  </a:lnTo>
                  <a:lnTo>
                    <a:pt x="351" y="758"/>
                  </a:lnTo>
                  <a:lnTo>
                    <a:pt x="356" y="754"/>
                  </a:lnTo>
                  <a:lnTo>
                    <a:pt x="364" y="750"/>
                  </a:lnTo>
                  <a:lnTo>
                    <a:pt x="381" y="741"/>
                  </a:lnTo>
                  <a:lnTo>
                    <a:pt x="389" y="737"/>
                  </a:lnTo>
                  <a:lnTo>
                    <a:pt x="394" y="733"/>
                  </a:lnTo>
                  <a:lnTo>
                    <a:pt x="402" y="733"/>
                  </a:lnTo>
                  <a:lnTo>
                    <a:pt x="411" y="728"/>
                  </a:lnTo>
                  <a:lnTo>
                    <a:pt x="415" y="724"/>
                  </a:lnTo>
                  <a:lnTo>
                    <a:pt x="440" y="716"/>
                  </a:lnTo>
                  <a:lnTo>
                    <a:pt x="449" y="716"/>
                  </a:lnTo>
                  <a:lnTo>
                    <a:pt x="457" y="712"/>
                  </a:lnTo>
                  <a:lnTo>
                    <a:pt x="461" y="707"/>
                  </a:lnTo>
                  <a:lnTo>
                    <a:pt x="466" y="707"/>
                  </a:lnTo>
                  <a:lnTo>
                    <a:pt x="474" y="703"/>
                  </a:lnTo>
                  <a:lnTo>
                    <a:pt x="483" y="699"/>
                  </a:lnTo>
                  <a:lnTo>
                    <a:pt x="499" y="682"/>
                  </a:lnTo>
                  <a:lnTo>
                    <a:pt x="525" y="665"/>
                  </a:lnTo>
                  <a:lnTo>
                    <a:pt x="533" y="657"/>
                  </a:lnTo>
                  <a:lnTo>
                    <a:pt x="542" y="648"/>
                  </a:lnTo>
                  <a:lnTo>
                    <a:pt x="546" y="644"/>
                  </a:lnTo>
                  <a:lnTo>
                    <a:pt x="555" y="640"/>
                  </a:lnTo>
                  <a:lnTo>
                    <a:pt x="559" y="631"/>
                  </a:lnTo>
                  <a:lnTo>
                    <a:pt x="563" y="631"/>
                  </a:lnTo>
                  <a:lnTo>
                    <a:pt x="567" y="627"/>
                  </a:lnTo>
                  <a:lnTo>
                    <a:pt x="567" y="623"/>
                  </a:lnTo>
                  <a:lnTo>
                    <a:pt x="571" y="618"/>
                  </a:lnTo>
                  <a:lnTo>
                    <a:pt x="571" y="614"/>
                  </a:lnTo>
                  <a:lnTo>
                    <a:pt x="571" y="610"/>
                  </a:lnTo>
                  <a:lnTo>
                    <a:pt x="571" y="606"/>
                  </a:lnTo>
                  <a:lnTo>
                    <a:pt x="567" y="601"/>
                  </a:lnTo>
                  <a:lnTo>
                    <a:pt x="563" y="597"/>
                  </a:lnTo>
                  <a:lnTo>
                    <a:pt x="559" y="593"/>
                  </a:lnTo>
                  <a:lnTo>
                    <a:pt x="555" y="589"/>
                  </a:lnTo>
                  <a:lnTo>
                    <a:pt x="546" y="585"/>
                  </a:lnTo>
                  <a:lnTo>
                    <a:pt x="521" y="572"/>
                  </a:lnTo>
                  <a:lnTo>
                    <a:pt x="516" y="568"/>
                  </a:lnTo>
                  <a:lnTo>
                    <a:pt x="508" y="563"/>
                  </a:lnTo>
                  <a:lnTo>
                    <a:pt x="504" y="555"/>
                  </a:lnTo>
                  <a:lnTo>
                    <a:pt x="495" y="551"/>
                  </a:lnTo>
                  <a:lnTo>
                    <a:pt x="474" y="525"/>
                  </a:lnTo>
                  <a:lnTo>
                    <a:pt x="470" y="521"/>
                  </a:lnTo>
                  <a:lnTo>
                    <a:pt x="466" y="517"/>
                  </a:lnTo>
                  <a:lnTo>
                    <a:pt x="466" y="513"/>
                  </a:lnTo>
                  <a:lnTo>
                    <a:pt x="461" y="508"/>
                  </a:lnTo>
                  <a:lnTo>
                    <a:pt x="461" y="500"/>
                  </a:lnTo>
                  <a:lnTo>
                    <a:pt x="461" y="496"/>
                  </a:lnTo>
                  <a:lnTo>
                    <a:pt x="461" y="491"/>
                  </a:lnTo>
                  <a:lnTo>
                    <a:pt x="461" y="487"/>
                  </a:lnTo>
                  <a:lnTo>
                    <a:pt x="461" y="479"/>
                  </a:lnTo>
                  <a:lnTo>
                    <a:pt x="466" y="474"/>
                  </a:lnTo>
                  <a:lnTo>
                    <a:pt x="466" y="470"/>
                  </a:lnTo>
                  <a:lnTo>
                    <a:pt x="474" y="453"/>
                  </a:lnTo>
                  <a:lnTo>
                    <a:pt x="478" y="445"/>
                  </a:lnTo>
                  <a:lnTo>
                    <a:pt x="483" y="436"/>
                  </a:lnTo>
                  <a:lnTo>
                    <a:pt x="487" y="419"/>
                  </a:lnTo>
                  <a:lnTo>
                    <a:pt x="491" y="415"/>
                  </a:lnTo>
                  <a:lnTo>
                    <a:pt x="491" y="407"/>
                  </a:lnTo>
                  <a:lnTo>
                    <a:pt x="491" y="402"/>
                  </a:lnTo>
                  <a:lnTo>
                    <a:pt x="495" y="394"/>
                  </a:lnTo>
                  <a:lnTo>
                    <a:pt x="495" y="390"/>
                  </a:lnTo>
                  <a:lnTo>
                    <a:pt x="495" y="381"/>
                  </a:lnTo>
                  <a:lnTo>
                    <a:pt x="495" y="360"/>
                  </a:lnTo>
                  <a:lnTo>
                    <a:pt x="495" y="356"/>
                  </a:lnTo>
                  <a:lnTo>
                    <a:pt x="495" y="352"/>
                  </a:lnTo>
                  <a:lnTo>
                    <a:pt x="495" y="347"/>
                  </a:lnTo>
                  <a:lnTo>
                    <a:pt x="495" y="343"/>
                  </a:lnTo>
                  <a:lnTo>
                    <a:pt x="499" y="339"/>
                  </a:lnTo>
                  <a:lnTo>
                    <a:pt x="504" y="335"/>
                  </a:lnTo>
                  <a:lnTo>
                    <a:pt x="508" y="335"/>
                  </a:lnTo>
                  <a:lnTo>
                    <a:pt x="512" y="331"/>
                  </a:lnTo>
                  <a:lnTo>
                    <a:pt x="533" y="331"/>
                  </a:lnTo>
                  <a:lnTo>
                    <a:pt x="538" y="331"/>
                  </a:lnTo>
                  <a:lnTo>
                    <a:pt x="550" y="331"/>
                  </a:lnTo>
                  <a:lnTo>
                    <a:pt x="559" y="331"/>
                  </a:lnTo>
                  <a:lnTo>
                    <a:pt x="563" y="331"/>
                  </a:lnTo>
                  <a:lnTo>
                    <a:pt x="571" y="331"/>
                  </a:lnTo>
                  <a:lnTo>
                    <a:pt x="576" y="326"/>
                  </a:lnTo>
                  <a:lnTo>
                    <a:pt x="580" y="326"/>
                  </a:lnTo>
                  <a:lnTo>
                    <a:pt x="588" y="326"/>
                  </a:lnTo>
                  <a:lnTo>
                    <a:pt x="593" y="322"/>
                  </a:lnTo>
                  <a:lnTo>
                    <a:pt x="601" y="318"/>
                  </a:lnTo>
                  <a:lnTo>
                    <a:pt x="605" y="314"/>
                  </a:lnTo>
                  <a:lnTo>
                    <a:pt x="610" y="309"/>
                  </a:lnTo>
                  <a:lnTo>
                    <a:pt x="614" y="305"/>
                  </a:lnTo>
                  <a:lnTo>
                    <a:pt x="618" y="301"/>
                  </a:lnTo>
                  <a:lnTo>
                    <a:pt x="622" y="297"/>
                  </a:lnTo>
                  <a:lnTo>
                    <a:pt x="626" y="288"/>
                  </a:lnTo>
                  <a:lnTo>
                    <a:pt x="626" y="284"/>
                  </a:lnTo>
                  <a:lnTo>
                    <a:pt x="631" y="280"/>
                  </a:lnTo>
                  <a:lnTo>
                    <a:pt x="631" y="275"/>
                  </a:lnTo>
                  <a:lnTo>
                    <a:pt x="631" y="267"/>
                  </a:lnTo>
                  <a:lnTo>
                    <a:pt x="631" y="263"/>
                  </a:lnTo>
                  <a:lnTo>
                    <a:pt x="631" y="254"/>
                  </a:lnTo>
                  <a:lnTo>
                    <a:pt x="631" y="242"/>
                  </a:lnTo>
                  <a:lnTo>
                    <a:pt x="626" y="229"/>
                  </a:lnTo>
                  <a:lnTo>
                    <a:pt x="626" y="216"/>
                  </a:lnTo>
                  <a:lnTo>
                    <a:pt x="622" y="187"/>
                  </a:lnTo>
                  <a:lnTo>
                    <a:pt x="622" y="182"/>
                  </a:lnTo>
                  <a:lnTo>
                    <a:pt x="618" y="174"/>
                  </a:lnTo>
                  <a:lnTo>
                    <a:pt x="618" y="165"/>
                  </a:lnTo>
                  <a:lnTo>
                    <a:pt x="614" y="157"/>
                  </a:lnTo>
                  <a:lnTo>
                    <a:pt x="610" y="148"/>
                  </a:lnTo>
                  <a:lnTo>
                    <a:pt x="610" y="144"/>
                  </a:lnTo>
                  <a:lnTo>
                    <a:pt x="610" y="140"/>
                  </a:lnTo>
                  <a:lnTo>
                    <a:pt x="610" y="132"/>
                  </a:lnTo>
                  <a:lnTo>
                    <a:pt x="610" y="127"/>
                  </a:lnTo>
                  <a:lnTo>
                    <a:pt x="610" y="119"/>
                  </a:lnTo>
                  <a:lnTo>
                    <a:pt x="610" y="110"/>
                  </a:lnTo>
                  <a:lnTo>
                    <a:pt x="614" y="98"/>
                  </a:lnTo>
                  <a:lnTo>
                    <a:pt x="614" y="85"/>
                  </a:lnTo>
                  <a:lnTo>
                    <a:pt x="614" y="77"/>
                  </a:lnTo>
                  <a:lnTo>
                    <a:pt x="618" y="60"/>
                  </a:lnTo>
                  <a:lnTo>
                    <a:pt x="618" y="55"/>
                  </a:lnTo>
                  <a:lnTo>
                    <a:pt x="639" y="43"/>
                  </a:lnTo>
                  <a:lnTo>
                    <a:pt x="656" y="34"/>
                  </a:lnTo>
                  <a:lnTo>
                    <a:pt x="665" y="30"/>
                  </a:lnTo>
                  <a:lnTo>
                    <a:pt x="673" y="30"/>
                  </a:lnTo>
                  <a:lnTo>
                    <a:pt x="677" y="26"/>
                  </a:lnTo>
                  <a:lnTo>
                    <a:pt x="682" y="26"/>
                  </a:lnTo>
                  <a:lnTo>
                    <a:pt x="707" y="21"/>
                  </a:lnTo>
                  <a:lnTo>
                    <a:pt x="711" y="17"/>
                  </a:lnTo>
                  <a:lnTo>
                    <a:pt x="724" y="17"/>
                  </a:lnTo>
                  <a:lnTo>
                    <a:pt x="732" y="13"/>
                  </a:lnTo>
                  <a:lnTo>
                    <a:pt x="737" y="13"/>
                  </a:lnTo>
                  <a:lnTo>
                    <a:pt x="741" y="13"/>
                  </a:lnTo>
                  <a:lnTo>
                    <a:pt x="758" y="5"/>
                  </a:lnTo>
                  <a:lnTo>
                    <a:pt x="762" y="5"/>
                  </a:lnTo>
                  <a:lnTo>
                    <a:pt x="766" y="0"/>
                  </a:lnTo>
                  <a:lnTo>
                    <a:pt x="775" y="0"/>
                  </a:lnTo>
                  <a:lnTo>
                    <a:pt x="779" y="0"/>
                  </a:lnTo>
                  <a:lnTo>
                    <a:pt x="783" y="0"/>
                  </a:lnTo>
                  <a:lnTo>
                    <a:pt x="796" y="0"/>
                  </a:lnTo>
                  <a:lnTo>
                    <a:pt x="800" y="0"/>
                  </a:lnTo>
                  <a:lnTo>
                    <a:pt x="809" y="0"/>
                  </a:lnTo>
                  <a:lnTo>
                    <a:pt x="813" y="0"/>
                  </a:lnTo>
                  <a:lnTo>
                    <a:pt x="817" y="13"/>
                  </a:lnTo>
                  <a:lnTo>
                    <a:pt x="821" y="21"/>
                  </a:lnTo>
                  <a:lnTo>
                    <a:pt x="825" y="30"/>
                  </a:lnTo>
                  <a:lnTo>
                    <a:pt x="830" y="34"/>
                  </a:lnTo>
                  <a:lnTo>
                    <a:pt x="834" y="43"/>
                  </a:lnTo>
                  <a:lnTo>
                    <a:pt x="838" y="51"/>
                  </a:lnTo>
                  <a:lnTo>
                    <a:pt x="842" y="55"/>
                  </a:lnTo>
                  <a:lnTo>
                    <a:pt x="847" y="60"/>
                  </a:lnTo>
                  <a:lnTo>
                    <a:pt x="855" y="64"/>
                  </a:lnTo>
                  <a:lnTo>
                    <a:pt x="859" y="68"/>
                  </a:lnTo>
                  <a:lnTo>
                    <a:pt x="868" y="68"/>
                  </a:lnTo>
                  <a:lnTo>
                    <a:pt x="885" y="68"/>
                  </a:lnTo>
                  <a:lnTo>
                    <a:pt x="889" y="68"/>
                  </a:lnTo>
                  <a:lnTo>
                    <a:pt x="897" y="68"/>
                  </a:lnTo>
                  <a:lnTo>
                    <a:pt x="902" y="68"/>
                  </a:lnTo>
                  <a:lnTo>
                    <a:pt x="906" y="72"/>
                  </a:lnTo>
                  <a:lnTo>
                    <a:pt x="910" y="77"/>
                  </a:lnTo>
                  <a:lnTo>
                    <a:pt x="914" y="77"/>
                  </a:lnTo>
                  <a:lnTo>
                    <a:pt x="919" y="81"/>
                  </a:lnTo>
                  <a:lnTo>
                    <a:pt x="919" y="85"/>
                  </a:lnTo>
                  <a:lnTo>
                    <a:pt x="923" y="89"/>
                  </a:lnTo>
                  <a:lnTo>
                    <a:pt x="923" y="93"/>
                  </a:lnTo>
                  <a:lnTo>
                    <a:pt x="927" y="98"/>
                  </a:lnTo>
                  <a:lnTo>
                    <a:pt x="927" y="106"/>
                  </a:lnTo>
                  <a:lnTo>
                    <a:pt x="931" y="127"/>
                  </a:lnTo>
                  <a:lnTo>
                    <a:pt x="931" y="132"/>
                  </a:lnTo>
                  <a:lnTo>
                    <a:pt x="936" y="136"/>
                  </a:lnTo>
                  <a:lnTo>
                    <a:pt x="936" y="140"/>
                  </a:lnTo>
                  <a:lnTo>
                    <a:pt x="940" y="144"/>
                  </a:lnTo>
                  <a:lnTo>
                    <a:pt x="944" y="148"/>
                  </a:lnTo>
                  <a:lnTo>
                    <a:pt x="948" y="148"/>
                  </a:lnTo>
                  <a:lnTo>
                    <a:pt x="952" y="148"/>
                  </a:lnTo>
                  <a:lnTo>
                    <a:pt x="957" y="148"/>
                  </a:lnTo>
                  <a:lnTo>
                    <a:pt x="961" y="148"/>
                  </a:lnTo>
                  <a:lnTo>
                    <a:pt x="969" y="148"/>
                  </a:lnTo>
                  <a:lnTo>
                    <a:pt x="978" y="148"/>
                  </a:lnTo>
                  <a:lnTo>
                    <a:pt x="986" y="148"/>
                  </a:lnTo>
                  <a:lnTo>
                    <a:pt x="995" y="144"/>
                  </a:lnTo>
                  <a:lnTo>
                    <a:pt x="1003" y="144"/>
                  </a:lnTo>
                  <a:lnTo>
                    <a:pt x="1041" y="132"/>
                  </a:lnTo>
                  <a:lnTo>
                    <a:pt x="1063" y="127"/>
                  </a:lnTo>
                  <a:lnTo>
                    <a:pt x="1088" y="123"/>
                  </a:lnTo>
                  <a:lnTo>
                    <a:pt x="1096" y="119"/>
                  </a:lnTo>
                  <a:lnTo>
                    <a:pt x="1118" y="110"/>
                  </a:lnTo>
                  <a:lnTo>
                    <a:pt x="1126" y="106"/>
                  </a:lnTo>
                  <a:lnTo>
                    <a:pt x="1134" y="106"/>
                  </a:lnTo>
                  <a:lnTo>
                    <a:pt x="1143" y="106"/>
                  </a:lnTo>
                  <a:lnTo>
                    <a:pt x="1147" y="106"/>
                  </a:lnTo>
                  <a:lnTo>
                    <a:pt x="1156" y="106"/>
                  </a:lnTo>
                  <a:lnTo>
                    <a:pt x="1160" y="106"/>
                  </a:lnTo>
                  <a:lnTo>
                    <a:pt x="1164" y="110"/>
                  </a:lnTo>
                  <a:lnTo>
                    <a:pt x="1168" y="115"/>
                  </a:lnTo>
                  <a:lnTo>
                    <a:pt x="1173" y="119"/>
                  </a:lnTo>
                  <a:lnTo>
                    <a:pt x="1177" y="123"/>
                  </a:lnTo>
                  <a:lnTo>
                    <a:pt x="1185" y="132"/>
                  </a:lnTo>
                  <a:lnTo>
                    <a:pt x="1198" y="148"/>
                  </a:lnTo>
                  <a:lnTo>
                    <a:pt x="1202" y="153"/>
                  </a:lnTo>
                  <a:lnTo>
                    <a:pt x="1206" y="157"/>
                  </a:lnTo>
                  <a:lnTo>
                    <a:pt x="1211" y="161"/>
                  </a:lnTo>
                  <a:lnTo>
                    <a:pt x="1211" y="165"/>
                  </a:lnTo>
                  <a:lnTo>
                    <a:pt x="1215" y="165"/>
                  </a:lnTo>
                  <a:lnTo>
                    <a:pt x="1219" y="165"/>
                  </a:lnTo>
                  <a:lnTo>
                    <a:pt x="1219" y="170"/>
                  </a:lnTo>
                  <a:lnTo>
                    <a:pt x="1215" y="174"/>
                  </a:lnTo>
                  <a:lnTo>
                    <a:pt x="1211" y="174"/>
                  </a:lnTo>
                  <a:lnTo>
                    <a:pt x="1202" y="178"/>
                  </a:lnTo>
                  <a:lnTo>
                    <a:pt x="1198" y="178"/>
                  </a:lnTo>
                  <a:lnTo>
                    <a:pt x="1181" y="187"/>
                  </a:lnTo>
                  <a:lnTo>
                    <a:pt x="1173" y="187"/>
                  </a:lnTo>
                  <a:lnTo>
                    <a:pt x="1168" y="191"/>
                  </a:lnTo>
                  <a:lnTo>
                    <a:pt x="1160" y="195"/>
                  </a:lnTo>
                  <a:lnTo>
                    <a:pt x="1156" y="199"/>
                  </a:lnTo>
                  <a:lnTo>
                    <a:pt x="1151" y="199"/>
                  </a:lnTo>
                  <a:lnTo>
                    <a:pt x="1147" y="208"/>
                  </a:lnTo>
                  <a:lnTo>
                    <a:pt x="1143" y="212"/>
                  </a:lnTo>
                  <a:lnTo>
                    <a:pt x="1143" y="220"/>
                  </a:lnTo>
                  <a:lnTo>
                    <a:pt x="1139" y="229"/>
                  </a:lnTo>
                  <a:lnTo>
                    <a:pt x="1130" y="242"/>
                  </a:lnTo>
                  <a:lnTo>
                    <a:pt x="1130" y="250"/>
                  </a:lnTo>
                  <a:lnTo>
                    <a:pt x="1126" y="259"/>
                  </a:lnTo>
                  <a:lnTo>
                    <a:pt x="1122" y="263"/>
                  </a:lnTo>
                  <a:lnTo>
                    <a:pt x="1118" y="267"/>
                  </a:lnTo>
                  <a:lnTo>
                    <a:pt x="1113" y="275"/>
                  </a:lnTo>
                  <a:lnTo>
                    <a:pt x="1109" y="280"/>
                  </a:lnTo>
                  <a:lnTo>
                    <a:pt x="1105" y="284"/>
                  </a:lnTo>
                  <a:lnTo>
                    <a:pt x="1101" y="288"/>
                  </a:lnTo>
                  <a:lnTo>
                    <a:pt x="1096" y="292"/>
                  </a:lnTo>
                  <a:lnTo>
                    <a:pt x="1092" y="297"/>
                  </a:lnTo>
                  <a:lnTo>
                    <a:pt x="1084" y="301"/>
                  </a:lnTo>
                  <a:lnTo>
                    <a:pt x="1075" y="305"/>
                  </a:lnTo>
                  <a:lnTo>
                    <a:pt x="1071" y="309"/>
                  </a:lnTo>
                  <a:lnTo>
                    <a:pt x="1063" y="318"/>
                  </a:lnTo>
                  <a:lnTo>
                    <a:pt x="1063" y="322"/>
                  </a:lnTo>
                  <a:lnTo>
                    <a:pt x="1058" y="326"/>
                  </a:lnTo>
                  <a:lnTo>
                    <a:pt x="1050" y="331"/>
                  </a:lnTo>
                  <a:lnTo>
                    <a:pt x="1037" y="339"/>
                  </a:lnTo>
                  <a:lnTo>
                    <a:pt x="1033" y="343"/>
                  </a:lnTo>
                  <a:lnTo>
                    <a:pt x="1029" y="347"/>
                  </a:lnTo>
                  <a:lnTo>
                    <a:pt x="1024" y="352"/>
                  </a:lnTo>
                  <a:lnTo>
                    <a:pt x="1024" y="356"/>
                  </a:lnTo>
                  <a:lnTo>
                    <a:pt x="1024" y="360"/>
                  </a:lnTo>
                  <a:lnTo>
                    <a:pt x="1020" y="364"/>
                  </a:lnTo>
                  <a:lnTo>
                    <a:pt x="1020" y="369"/>
                  </a:lnTo>
                  <a:lnTo>
                    <a:pt x="1024" y="369"/>
                  </a:lnTo>
                  <a:lnTo>
                    <a:pt x="1024" y="373"/>
                  </a:lnTo>
                  <a:lnTo>
                    <a:pt x="1029" y="377"/>
                  </a:lnTo>
                  <a:lnTo>
                    <a:pt x="1033" y="377"/>
                  </a:lnTo>
                  <a:lnTo>
                    <a:pt x="1046" y="381"/>
                  </a:lnTo>
                  <a:lnTo>
                    <a:pt x="1050" y="381"/>
                  </a:lnTo>
                  <a:lnTo>
                    <a:pt x="1058" y="386"/>
                  </a:lnTo>
                  <a:lnTo>
                    <a:pt x="1063" y="386"/>
                  </a:lnTo>
                  <a:lnTo>
                    <a:pt x="1071" y="390"/>
                  </a:lnTo>
                  <a:lnTo>
                    <a:pt x="1075" y="394"/>
                  </a:lnTo>
                  <a:lnTo>
                    <a:pt x="1079" y="398"/>
                  </a:lnTo>
                  <a:lnTo>
                    <a:pt x="1088" y="402"/>
                  </a:lnTo>
                  <a:lnTo>
                    <a:pt x="1088" y="407"/>
                  </a:lnTo>
                  <a:lnTo>
                    <a:pt x="1092" y="411"/>
                  </a:lnTo>
                  <a:lnTo>
                    <a:pt x="1092" y="415"/>
                  </a:lnTo>
                  <a:lnTo>
                    <a:pt x="1096" y="419"/>
                  </a:lnTo>
                  <a:lnTo>
                    <a:pt x="1096" y="424"/>
                  </a:lnTo>
                  <a:lnTo>
                    <a:pt x="1101" y="441"/>
                  </a:lnTo>
                  <a:lnTo>
                    <a:pt x="1101" y="445"/>
                  </a:lnTo>
                  <a:lnTo>
                    <a:pt x="1101" y="449"/>
                  </a:lnTo>
                  <a:lnTo>
                    <a:pt x="1105" y="458"/>
                  </a:lnTo>
                  <a:lnTo>
                    <a:pt x="1105" y="462"/>
                  </a:lnTo>
                  <a:lnTo>
                    <a:pt x="1109" y="466"/>
                  </a:lnTo>
                  <a:lnTo>
                    <a:pt x="1109" y="474"/>
                  </a:lnTo>
                  <a:lnTo>
                    <a:pt x="1118" y="483"/>
                  </a:lnTo>
                  <a:lnTo>
                    <a:pt x="1118" y="491"/>
                  </a:lnTo>
                  <a:lnTo>
                    <a:pt x="1122" y="496"/>
                  </a:lnTo>
                  <a:lnTo>
                    <a:pt x="1126" y="500"/>
                  </a:lnTo>
                  <a:lnTo>
                    <a:pt x="1134" y="513"/>
                  </a:lnTo>
                  <a:lnTo>
                    <a:pt x="1139" y="517"/>
                  </a:lnTo>
                  <a:lnTo>
                    <a:pt x="1139" y="521"/>
                  </a:lnTo>
                  <a:lnTo>
                    <a:pt x="1143" y="525"/>
                  </a:lnTo>
                  <a:lnTo>
                    <a:pt x="1143" y="530"/>
                  </a:lnTo>
                  <a:lnTo>
                    <a:pt x="1143" y="534"/>
                  </a:lnTo>
                  <a:lnTo>
                    <a:pt x="1143" y="538"/>
                  </a:lnTo>
                  <a:lnTo>
                    <a:pt x="1139" y="542"/>
                  </a:lnTo>
                  <a:lnTo>
                    <a:pt x="1139" y="546"/>
                  </a:lnTo>
                  <a:lnTo>
                    <a:pt x="1134" y="555"/>
                  </a:lnTo>
                  <a:lnTo>
                    <a:pt x="1130" y="563"/>
                  </a:lnTo>
                  <a:lnTo>
                    <a:pt x="1126" y="572"/>
                  </a:lnTo>
                  <a:lnTo>
                    <a:pt x="1126" y="580"/>
                  </a:lnTo>
                  <a:lnTo>
                    <a:pt x="1118" y="593"/>
                  </a:lnTo>
                  <a:lnTo>
                    <a:pt x="1109" y="631"/>
                  </a:lnTo>
                  <a:lnTo>
                    <a:pt x="1105" y="640"/>
                  </a:lnTo>
                  <a:lnTo>
                    <a:pt x="1105" y="644"/>
                  </a:lnTo>
                  <a:lnTo>
                    <a:pt x="1105" y="648"/>
                  </a:lnTo>
                  <a:lnTo>
                    <a:pt x="1105" y="652"/>
                  </a:lnTo>
                  <a:lnTo>
                    <a:pt x="1105" y="661"/>
                  </a:lnTo>
                  <a:lnTo>
                    <a:pt x="1105" y="665"/>
                  </a:lnTo>
                  <a:lnTo>
                    <a:pt x="1105" y="669"/>
                  </a:lnTo>
                  <a:lnTo>
                    <a:pt x="1105" y="673"/>
                  </a:lnTo>
                  <a:lnTo>
                    <a:pt x="1109" y="682"/>
                  </a:lnTo>
                  <a:lnTo>
                    <a:pt x="1118" y="699"/>
                  </a:lnTo>
                  <a:lnTo>
                    <a:pt x="1122" y="712"/>
                  </a:lnTo>
                  <a:lnTo>
                    <a:pt x="1122" y="720"/>
                  </a:lnTo>
                  <a:lnTo>
                    <a:pt x="1130" y="741"/>
                  </a:lnTo>
                  <a:lnTo>
                    <a:pt x="1139" y="762"/>
                  </a:lnTo>
                  <a:lnTo>
                    <a:pt x="1143" y="775"/>
                  </a:lnTo>
                  <a:lnTo>
                    <a:pt x="1143" y="779"/>
                  </a:lnTo>
                  <a:lnTo>
                    <a:pt x="1151" y="800"/>
                  </a:lnTo>
                  <a:lnTo>
                    <a:pt x="1151" y="805"/>
                  </a:lnTo>
                  <a:lnTo>
                    <a:pt x="1156" y="809"/>
                  </a:lnTo>
                  <a:lnTo>
                    <a:pt x="1156" y="817"/>
                  </a:lnTo>
                  <a:lnTo>
                    <a:pt x="1160" y="826"/>
                  </a:lnTo>
                  <a:lnTo>
                    <a:pt x="1160" y="834"/>
                  </a:lnTo>
                  <a:lnTo>
                    <a:pt x="1160" y="839"/>
                  </a:lnTo>
                  <a:lnTo>
                    <a:pt x="1160" y="847"/>
                  </a:lnTo>
                  <a:lnTo>
                    <a:pt x="1160" y="851"/>
                  </a:lnTo>
                  <a:lnTo>
                    <a:pt x="1160" y="856"/>
                  </a:lnTo>
                  <a:lnTo>
                    <a:pt x="1160" y="860"/>
                  </a:lnTo>
                  <a:lnTo>
                    <a:pt x="1160" y="864"/>
                  </a:lnTo>
                  <a:lnTo>
                    <a:pt x="1156" y="868"/>
                  </a:lnTo>
                  <a:lnTo>
                    <a:pt x="1156" y="872"/>
                  </a:lnTo>
                  <a:lnTo>
                    <a:pt x="1151" y="872"/>
                  </a:lnTo>
                  <a:lnTo>
                    <a:pt x="1143" y="877"/>
                  </a:lnTo>
                  <a:lnTo>
                    <a:pt x="1130" y="881"/>
                  </a:lnTo>
                  <a:lnTo>
                    <a:pt x="1126" y="885"/>
                  </a:lnTo>
                  <a:lnTo>
                    <a:pt x="1122" y="885"/>
                  </a:lnTo>
                  <a:lnTo>
                    <a:pt x="1113" y="889"/>
                  </a:lnTo>
                  <a:lnTo>
                    <a:pt x="1109" y="894"/>
                  </a:lnTo>
                  <a:lnTo>
                    <a:pt x="1101" y="902"/>
                  </a:lnTo>
                  <a:lnTo>
                    <a:pt x="1092" y="906"/>
                  </a:lnTo>
                  <a:lnTo>
                    <a:pt x="1075" y="919"/>
                  </a:lnTo>
                  <a:lnTo>
                    <a:pt x="1067" y="927"/>
                  </a:lnTo>
                  <a:lnTo>
                    <a:pt x="1058" y="932"/>
                  </a:lnTo>
                  <a:lnTo>
                    <a:pt x="1054" y="936"/>
                  </a:lnTo>
                  <a:lnTo>
                    <a:pt x="1050" y="940"/>
                  </a:lnTo>
                  <a:lnTo>
                    <a:pt x="1046" y="940"/>
                  </a:lnTo>
                  <a:lnTo>
                    <a:pt x="1041" y="944"/>
                  </a:lnTo>
                  <a:lnTo>
                    <a:pt x="1033" y="944"/>
                  </a:lnTo>
                  <a:lnTo>
                    <a:pt x="1029" y="949"/>
                  </a:lnTo>
                  <a:lnTo>
                    <a:pt x="1024" y="949"/>
                  </a:lnTo>
                  <a:lnTo>
                    <a:pt x="1020" y="949"/>
                  </a:lnTo>
                  <a:lnTo>
                    <a:pt x="1012" y="953"/>
                  </a:lnTo>
                  <a:lnTo>
                    <a:pt x="1003" y="953"/>
                  </a:lnTo>
                  <a:lnTo>
                    <a:pt x="991" y="953"/>
                  </a:lnTo>
                  <a:lnTo>
                    <a:pt x="986" y="953"/>
                  </a:lnTo>
                  <a:lnTo>
                    <a:pt x="974" y="957"/>
                  </a:lnTo>
                  <a:lnTo>
                    <a:pt x="965" y="957"/>
                  </a:lnTo>
                  <a:lnTo>
                    <a:pt x="957" y="961"/>
                  </a:lnTo>
                  <a:lnTo>
                    <a:pt x="952" y="961"/>
                  </a:lnTo>
                  <a:lnTo>
                    <a:pt x="948" y="966"/>
                  </a:lnTo>
                  <a:lnTo>
                    <a:pt x="944" y="966"/>
                  </a:lnTo>
                  <a:lnTo>
                    <a:pt x="940" y="970"/>
                  </a:lnTo>
                  <a:lnTo>
                    <a:pt x="936" y="974"/>
                  </a:lnTo>
                  <a:lnTo>
                    <a:pt x="931" y="974"/>
                  </a:lnTo>
                  <a:lnTo>
                    <a:pt x="931" y="978"/>
                  </a:lnTo>
                  <a:lnTo>
                    <a:pt x="927" y="978"/>
                  </a:lnTo>
                  <a:lnTo>
                    <a:pt x="927" y="983"/>
                  </a:lnTo>
                  <a:lnTo>
                    <a:pt x="927" y="987"/>
                  </a:lnTo>
                  <a:lnTo>
                    <a:pt x="923" y="987"/>
                  </a:lnTo>
                  <a:lnTo>
                    <a:pt x="923" y="991"/>
                  </a:lnTo>
                  <a:lnTo>
                    <a:pt x="923" y="995"/>
                  </a:lnTo>
                  <a:lnTo>
                    <a:pt x="927" y="1004"/>
                  </a:lnTo>
                  <a:lnTo>
                    <a:pt x="927" y="1012"/>
                  </a:lnTo>
                  <a:lnTo>
                    <a:pt x="927" y="1016"/>
                  </a:lnTo>
                  <a:lnTo>
                    <a:pt x="927" y="1021"/>
                  </a:lnTo>
                  <a:lnTo>
                    <a:pt x="923" y="1025"/>
                  </a:lnTo>
                  <a:lnTo>
                    <a:pt x="923" y="1029"/>
                  </a:lnTo>
                  <a:lnTo>
                    <a:pt x="919" y="1033"/>
                  </a:lnTo>
                  <a:lnTo>
                    <a:pt x="919" y="1038"/>
                  </a:lnTo>
                  <a:lnTo>
                    <a:pt x="910" y="1046"/>
                  </a:lnTo>
                  <a:lnTo>
                    <a:pt x="906" y="1050"/>
                  </a:lnTo>
                  <a:lnTo>
                    <a:pt x="902" y="1054"/>
                  </a:lnTo>
                  <a:lnTo>
                    <a:pt x="897" y="1067"/>
                  </a:lnTo>
                  <a:lnTo>
                    <a:pt x="893" y="1071"/>
                  </a:lnTo>
                  <a:lnTo>
                    <a:pt x="889" y="1076"/>
                  </a:lnTo>
                  <a:lnTo>
                    <a:pt x="889" y="1080"/>
                  </a:lnTo>
                  <a:lnTo>
                    <a:pt x="889" y="1084"/>
                  </a:lnTo>
                  <a:lnTo>
                    <a:pt x="885" y="1088"/>
                  </a:lnTo>
                  <a:lnTo>
                    <a:pt x="885" y="1097"/>
                  </a:lnTo>
                  <a:lnTo>
                    <a:pt x="885" y="1105"/>
                  </a:lnTo>
                  <a:lnTo>
                    <a:pt x="885" y="1110"/>
                  </a:lnTo>
                  <a:lnTo>
                    <a:pt x="889" y="1118"/>
                  </a:lnTo>
                  <a:lnTo>
                    <a:pt x="889" y="1131"/>
                  </a:lnTo>
                  <a:lnTo>
                    <a:pt x="893" y="1135"/>
                  </a:lnTo>
                  <a:lnTo>
                    <a:pt x="893" y="1139"/>
                  </a:lnTo>
                  <a:lnTo>
                    <a:pt x="889" y="1143"/>
                  </a:lnTo>
                  <a:lnTo>
                    <a:pt x="889" y="1148"/>
                  </a:lnTo>
                  <a:lnTo>
                    <a:pt x="885" y="1152"/>
                  </a:lnTo>
                  <a:lnTo>
                    <a:pt x="880" y="1156"/>
                  </a:lnTo>
                  <a:lnTo>
                    <a:pt x="876" y="1156"/>
                  </a:lnTo>
                  <a:lnTo>
                    <a:pt x="872" y="1160"/>
                  </a:lnTo>
                  <a:lnTo>
                    <a:pt x="868" y="1160"/>
                  </a:lnTo>
                  <a:lnTo>
                    <a:pt x="855" y="1165"/>
                  </a:lnTo>
                  <a:lnTo>
                    <a:pt x="851" y="1165"/>
                  </a:lnTo>
                  <a:lnTo>
                    <a:pt x="847" y="1169"/>
                  </a:lnTo>
                  <a:lnTo>
                    <a:pt x="842" y="1169"/>
                  </a:lnTo>
                  <a:lnTo>
                    <a:pt x="842" y="1173"/>
                  </a:lnTo>
                  <a:lnTo>
                    <a:pt x="838" y="1177"/>
                  </a:lnTo>
                  <a:lnTo>
                    <a:pt x="834" y="1182"/>
                  </a:lnTo>
                  <a:lnTo>
                    <a:pt x="834" y="1186"/>
                  </a:lnTo>
                  <a:lnTo>
                    <a:pt x="830" y="1190"/>
                  </a:lnTo>
                  <a:lnTo>
                    <a:pt x="825" y="1207"/>
                  </a:lnTo>
                  <a:lnTo>
                    <a:pt x="821" y="1211"/>
                  </a:lnTo>
                  <a:lnTo>
                    <a:pt x="821" y="1215"/>
                  </a:lnTo>
                  <a:lnTo>
                    <a:pt x="817" y="1224"/>
                  </a:lnTo>
                  <a:lnTo>
                    <a:pt x="813" y="1228"/>
                  </a:lnTo>
                  <a:lnTo>
                    <a:pt x="809" y="1237"/>
                  </a:lnTo>
                  <a:lnTo>
                    <a:pt x="804" y="1241"/>
                  </a:lnTo>
                  <a:lnTo>
                    <a:pt x="796" y="1253"/>
                  </a:lnTo>
                  <a:lnTo>
                    <a:pt x="792" y="1258"/>
                  </a:lnTo>
                  <a:lnTo>
                    <a:pt x="792" y="1262"/>
                  </a:lnTo>
                  <a:lnTo>
                    <a:pt x="787" y="1266"/>
                  </a:lnTo>
                  <a:lnTo>
                    <a:pt x="787" y="1270"/>
                  </a:lnTo>
                  <a:lnTo>
                    <a:pt x="787" y="1275"/>
                  </a:lnTo>
                  <a:lnTo>
                    <a:pt x="787" y="1279"/>
                  </a:lnTo>
                  <a:lnTo>
                    <a:pt x="787" y="1283"/>
                  </a:lnTo>
                  <a:lnTo>
                    <a:pt x="787" y="1287"/>
                  </a:lnTo>
                  <a:lnTo>
                    <a:pt x="792" y="1292"/>
                  </a:lnTo>
                  <a:lnTo>
                    <a:pt x="792" y="1300"/>
                  </a:lnTo>
                  <a:lnTo>
                    <a:pt x="796" y="1313"/>
                  </a:lnTo>
                  <a:lnTo>
                    <a:pt x="800" y="1317"/>
                  </a:lnTo>
                  <a:lnTo>
                    <a:pt x="800" y="1321"/>
                  </a:lnTo>
                  <a:lnTo>
                    <a:pt x="800" y="1325"/>
                  </a:lnTo>
                  <a:lnTo>
                    <a:pt x="796" y="1330"/>
                  </a:lnTo>
                  <a:lnTo>
                    <a:pt x="796" y="1334"/>
                  </a:lnTo>
                  <a:lnTo>
                    <a:pt x="792" y="1338"/>
                  </a:lnTo>
                  <a:lnTo>
                    <a:pt x="787" y="1338"/>
                  </a:lnTo>
                  <a:lnTo>
                    <a:pt x="787" y="1342"/>
                  </a:lnTo>
                  <a:lnTo>
                    <a:pt x="779" y="1342"/>
                  </a:lnTo>
                  <a:lnTo>
                    <a:pt x="775" y="1342"/>
                  </a:lnTo>
                  <a:lnTo>
                    <a:pt x="770" y="1347"/>
                  </a:lnTo>
                  <a:lnTo>
                    <a:pt x="766" y="1347"/>
                  </a:lnTo>
                  <a:lnTo>
                    <a:pt x="741" y="1351"/>
                  </a:lnTo>
                  <a:lnTo>
                    <a:pt x="732" y="1351"/>
                  </a:lnTo>
                  <a:lnTo>
                    <a:pt x="724" y="1355"/>
                  </a:lnTo>
                  <a:lnTo>
                    <a:pt x="720" y="1355"/>
                  </a:lnTo>
                  <a:lnTo>
                    <a:pt x="715" y="1355"/>
                  </a:lnTo>
                  <a:lnTo>
                    <a:pt x="711" y="1359"/>
                  </a:lnTo>
                  <a:lnTo>
                    <a:pt x="703" y="1364"/>
                  </a:lnTo>
                  <a:lnTo>
                    <a:pt x="686" y="1376"/>
                  </a:lnTo>
                  <a:lnTo>
                    <a:pt x="682" y="1380"/>
                  </a:lnTo>
                  <a:lnTo>
                    <a:pt x="673" y="1380"/>
                  </a:lnTo>
                  <a:lnTo>
                    <a:pt x="669" y="1385"/>
                  </a:lnTo>
                  <a:lnTo>
                    <a:pt x="660" y="1385"/>
                  </a:lnTo>
                  <a:lnTo>
                    <a:pt x="656" y="1389"/>
                  </a:lnTo>
                  <a:lnTo>
                    <a:pt x="648" y="1389"/>
                  </a:lnTo>
                  <a:lnTo>
                    <a:pt x="643" y="1389"/>
                  </a:lnTo>
                  <a:lnTo>
                    <a:pt x="618" y="1393"/>
                  </a:lnTo>
                  <a:lnTo>
                    <a:pt x="610" y="1393"/>
                  </a:lnTo>
                  <a:lnTo>
                    <a:pt x="605" y="1393"/>
                  </a:lnTo>
                  <a:lnTo>
                    <a:pt x="601" y="1397"/>
                  </a:lnTo>
                  <a:lnTo>
                    <a:pt x="597" y="1397"/>
                  </a:lnTo>
                  <a:lnTo>
                    <a:pt x="597" y="1402"/>
                  </a:lnTo>
                  <a:lnTo>
                    <a:pt x="593" y="1402"/>
                  </a:lnTo>
                  <a:lnTo>
                    <a:pt x="593" y="1406"/>
                  </a:lnTo>
                  <a:lnTo>
                    <a:pt x="588" y="1410"/>
                  </a:lnTo>
                  <a:lnTo>
                    <a:pt x="584" y="1423"/>
                  </a:lnTo>
                  <a:lnTo>
                    <a:pt x="571" y="1440"/>
                  </a:lnTo>
                  <a:lnTo>
                    <a:pt x="571" y="1444"/>
                  </a:lnTo>
                  <a:lnTo>
                    <a:pt x="567" y="1452"/>
                  </a:lnTo>
                  <a:lnTo>
                    <a:pt x="563" y="1461"/>
                  </a:lnTo>
                  <a:lnTo>
                    <a:pt x="559" y="1478"/>
                  </a:lnTo>
                  <a:lnTo>
                    <a:pt x="559" y="1482"/>
                  </a:lnTo>
                  <a:lnTo>
                    <a:pt x="563" y="1482"/>
                  </a:lnTo>
                  <a:lnTo>
                    <a:pt x="576" y="1495"/>
                  </a:lnTo>
                  <a:lnTo>
                    <a:pt x="588" y="1503"/>
                  </a:lnTo>
                  <a:lnTo>
                    <a:pt x="593" y="1512"/>
                  </a:lnTo>
                  <a:lnTo>
                    <a:pt x="601" y="1512"/>
                  </a:lnTo>
                  <a:lnTo>
                    <a:pt x="605" y="1516"/>
                  </a:lnTo>
                  <a:lnTo>
                    <a:pt x="610" y="1516"/>
                  </a:lnTo>
                  <a:lnTo>
                    <a:pt x="614" y="1516"/>
                  </a:lnTo>
                  <a:lnTo>
                    <a:pt x="618" y="1516"/>
                  </a:lnTo>
                  <a:lnTo>
                    <a:pt x="622" y="1516"/>
                  </a:lnTo>
                  <a:lnTo>
                    <a:pt x="635" y="1508"/>
                  </a:lnTo>
                  <a:lnTo>
                    <a:pt x="643" y="1503"/>
                  </a:lnTo>
                  <a:lnTo>
                    <a:pt x="652" y="1503"/>
                  </a:lnTo>
                  <a:lnTo>
                    <a:pt x="665" y="1499"/>
                  </a:lnTo>
                  <a:lnTo>
                    <a:pt x="673" y="1495"/>
                  </a:lnTo>
                  <a:lnTo>
                    <a:pt x="677" y="1495"/>
                  </a:lnTo>
                  <a:lnTo>
                    <a:pt x="690" y="1491"/>
                  </a:lnTo>
                  <a:lnTo>
                    <a:pt x="694" y="1486"/>
                  </a:lnTo>
                  <a:lnTo>
                    <a:pt x="698" y="1486"/>
                  </a:lnTo>
                  <a:lnTo>
                    <a:pt x="703" y="1486"/>
                  </a:lnTo>
                  <a:lnTo>
                    <a:pt x="707" y="1491"/>
                  </a:lnTo>
                  <a:lnTo>
                    <a:pt x="711" y="1491"/>
                  </a:lnTo>
                  <a:lnTo>
                    <a:pt x="711" y="1495"/>
                  </a:lnTo>
                  <a:lnTo>
                    <a:pt x="715" y="1499"/>
                  </a:lnTo>
                  <a:lnTo>
                    <a:pt x="715" y="1503"/>
                  </a:lnTo>
                  <a:lnTo>
                    <a:pt x="715" y="1508"/>
                  </a:lnTo>
                  <a:lnTo>
                    <a:pt x="715" y="1512"/>
                  </a:lnTo>
                  <a:lnTo>
                    <a:pt x="715" y="1516"/>
                  </a:lnTo>
                  <a:lnTo>
                    <a:pt x="711" y="1520"/>
                  </a:lnTo>
                  <a:lnTo>
                    <a:pt x="711" y="1524"/>
                  </a:lnTo>
                  <a:lnTo>
                    <a:pt x="707" y="1529"/>
                  </a:lnTo>
                  <a:lnTo>
                    <a:pt x="694" y="1550"/>
                  </a:lnTo>
                  <a:lnTo>
                    <a:pt x="682" y="1575"/>
                  </a:lnTo>
                  <a:lnTo>
                    <a:pt x="673" y="1588"/>
                  </a:lnTo>
                  <a:lnTo>
                    <a:pt x="669" y="1601"/>
                  </a:lnTo>
                  <a:lnTo>
                    <a:pt x="656" y="1626"/>
                  </a:lnTo>
                  <a:lnTo>
                    <a:pt x="652" y="1630"/>
                  </a:lnTo>
                  <a:lnTo>
                    <a:pt x="652" y="1635"/>
                  </a:lnTo>
                  <a:lnTo>
                    <a:pt x="648" y="1635"/>
                  </a:lnTo>
                  <a:lnTo>
                    <a:pt x="639" y="1635"/>
                  </a:lnTo>
                  <a:lnTo>
                    <a:pt x="635" y="1635"/>
                  </a:lnTo>
                  <a:lnTo>
                    <a:pt x="626" y="1630"/>
                  </a:lnTo>
                  <a:lnTo>
                    <a:pt x="618" y="1630"/>
                  </a:lnTo>
                  <a:lnTo>
                    <a:pt x="610" y="1626"/>
                  </a:lnTo>
                  <a:lnTo>
                    <a:pt x="605" y="1626"/>
                  </a:lnTo>
                  <a:lnTo>
                    <a:pt x="601" y="1622"/>
                  </a:lnTo>
                  <a:lnTo>
                    <a:pt x="597" y="1622"/>
                  </a:lnTo>
                  <a:lnTo>
                    <a:pt x="593" y="1618"/>
                  </a:lnTo>
                  <a:lnTo>
                    <a:pt x="588" y="1613"/>
                  </a:lnTo>
                  <a:lnTo>
                    <a:pt x="584" y="1609"/>
                  </a:lnTo>
                  <a:lnTo>
                    <a:pt x="580" y="1605"/>
                  </a:lnTo>
                  <a:lnTo>
                    <a:pt x="576" y="1601"/>
                  </a:lnTo>
                  <a:lnTo>
                    <a:pt x="571" y="1596"/>
                  </a:lnTo>
                  <a:lnTo>
                    <a:pt x="567" y="1588"/>
                  </a:lnTo>
                  <a:lnTo>
                    <a:pt x="563" y="1584"/>
                  </a:lnTo>
                  <a:lnTo>
                    <a:pt x="559" y="1579"/>
                  </a:lnTo>
                  <a:lnTo>
                    <a:pt x="555" y="1579"/>
                  </a:lnTo>
                  <a:lnTo>
                    <a:pt x="550" y="1575"/>
                  </a:lnTo>
                  <a:lnTo>
                    <a:pt x="546" y="1575"/>
                  </a:lnTo>
                  <a:lnTo>
                    <a:pt x="542" y="1575"/>
                  </a:lnTo>
                  <a:lnTo>
                    <a:pt x="538" y="1575"/>
                  </a:lnTo>
                  <a:lnTo>
                    <a:pt x="533" y="1575"/>
                  </a:lnTo>
                  <a:lnTo>
                    <a:pt x="529" y="1575"/>
                  </a:lnTo>
                  <a:lnTo>
                    <a:pt x="525" y="1575"/>
                  </a:lnTo>
                  <a:lnTo>
                    <a:pt x="521" y="1575"/>
                  </a:lnTo>
                  <a:lnTo>
                    <a:pt x="516" y="1579"/>
                  </a:lnTo>
                  <a:lnTo>
                    <a:pt x="512" y="1579"/>
                  </a:lnTo>
                  <a:lnTo>
                    <a:pt x="512" y="1584"/>
                  </a:lnTo>
                  <a:lnTo>
                    <a:pt x="508" y="1588"/>
                  </a:lnTo>
                  <a:lnTo>
                    <a:pt x="508" y="1596"/>
                  </a:lnTo>
                  <a:lnTo>
                    <a:pt x="508" y="1601"/>
                  </a:lnTo>
                  <a:lnTo>
                    <a:pt x="504" y="1601"/>
                  </a:lnTo>
                  <a:lnTo>
                    <a:pt x="499" y="1601"/>
                  </a:lnTo>
                  <a:lnTo>
                    <a:pt x="495" y="1601"/>
                  </a:lnTo>
                  <a:lnTo>
                    <a:pt x="495" y="1596"/>
                  </a:lnTo>
                  <a:lnTo>
                    <a:pt x="491" y="1596"/>
                  </a:lnTo>
                  <a:lnTo>
                    <a:pt x="487" y="1592"/>
                  </a:lnTo>
                  <a:lnTo>
                    <a:pt x="474" y="1579"/>
                  </a:lnTo>
                  <a:lnTo>
                    <a:pt x="470" y="1575"/>
                  </a:lnTo>
                  <a:lnTo>
                    <a:pt x="466" y="1571"/>
                  </a:lnTo>
                  <a:lnTo>
                    <a:pt x="461" y="1567"/>
                  </a:lnTo>
                  <a:lnTo>
                    <a:pt x="457" y="1567"/>
                  </a:lnTo>
                  <a:lnTo>
                    <a:pt x="457" y="1563"/>
                  </a:lnTo>
                  <a:lnTo>
                    <a:pt x="449" y="1563"/>
                  </a:lnTo>
                  <a:lnTo>
                    <a:pt x="432" y="1554"/>
                  </a:lnTo>
                  <a:lnTo>
                    <a:pt x="415" y="1546"/>
                  </a:lnTo>
                  <a:lnTo>
                    <a:pt x="406" y="1541"/>
                  </a:lnTo>
                  <a:lnTo>
                    <a:pt x="402" y="1541"/>
                  </a:lnTo>
                  <a:lnTo>
                    <a:pt x="394" y="1537"/>
                  </a:lnTo>
                  <a:lnTo>
                    <a:pt x="389" y="1537"/>
                  </a:lnTo>
                  <a:lnTo>
                    <a:pt x="381" y="1537"/>
                  </a:lnTo>
                  <a:lnTo>
                    <a:pt x="377" y="1537"/>
                  </a:lnTo>
                  <a:lnTo>
                    <a:pt x="372" y="1537"/>
                  </a:lnTo>
                  <a:lnTo>
                    <a:pt x="368" y="1541"/>
                  </a:lnTo>
                  <a:lnTo>
                    <a:pt x="360" y="1541"/>
                  </a:lnTo>
                  <a:lnTo>
                    <a:pt x="351" y="1546"/>
                  </a:lnTo>
                  <a:lnTo>
                    <a:pt x="343" y="1546"/>
                  </a:lnTo>
                  <a:lnTo>
                    <a:pt x="339" y="1550"/>
                  </a:lnTo>
                  <a:lnTo>
                    <a:pt x="334" y="1554"/>
                  </a:lnTo>
                  <a:lnTo>
                    <a:pt x="330" y="1554"/>
                  </a:lnTo>
                  <a:lnTo>
                    <a:pt x="330" y="1558"/>
                  </a:lnTo>
                  <a:lnTo>
                    <a:pt x="326" y="1558"/>
                  </a:lnTo>
                  <a:lnTo>
                    <a:pt x="322" y="1567"/>
                  </a:lnTo>
                  <a:lnTo>
                    <a:pt x="317" y="1571"/>
                  </a:lnTo>
                  <a:lnTo>
                    <a:pt x="317" y="1575"/>
                  </a:lnTo>
                  <a:lnTo>
                    <a:pt x="313" y="1579"/>
                  </a:lnTo>
                  <a:lnTo>
                    <a:pt x="309" y="1579"/>
                  </a:lnTo>
                  <a:lnTo>
                    <a:pt x="309" y="1584"/>
                  </a:lnTo>
                  <a:lnTo>
                    <a:pt x="305" y="1588"/>
                  </a:lnTo>
                  <a:lnTo>
                    <a:pt x="301" y="1588"/>
                  </a:lnTo>
                  <a:lnTo>
                    <a:pt x="292" y="1592"/>
                  </a:lnTo>
                  <a:lnTo>
                    <a:pt x="288" y="1592"/>
                  </a:lnTo>
                  <a:lnTo>
                    <a:pt x="284" y="1596"/>
                  </a:lnTo>
                  <a:lnTo>
                    <a:pt x="271" y="1601"/>
                  </a:lnTo>
                  <a:lnTo>
                    <a:pt x="262" y="1601"/>
                  </a:lnTo>
                  <a:lnTo>
                    <a:pt x="254" y="1605"/>
                  </a:lnTo>
                  <a:lnTo>
                    <a:pt x="237" y="1609"/>
                  </a:lnTo>
                  <a:lnTo>
                    <a:pt x="224" y="1613"/>
                  </a:lnTo>
                  <a:lnTo>
                    <a:pt x="216" y="1618"/>
                  </a:lnTo>
                  <a:lnTo>
                    <a:pt x="207" y="1618"/>
                  </a:lnTo>
                  <a:lnTo>
                    <a:pt x="199" y="1622"/>
                  </a:lnTo>
                  <a:lnTo>
                    <a:pt x="182" y="1622"/>
                  </a:lnTo>
                  <a:lnTo>
                    <a:pt x="195" y="1567"/>
                  </a:lnTo>
                  <a:lnTo>
                    <a:pt x="199" y="1554"/>
                  </a:lnTo>
                  <a:lnTo>
                    <a:pt x="199" y="1546"/>
                  </a:lnTo>
                  <a:lnTo>
                    <a:pt x="199" y="1537"/>
                  </a:lnTo>
                  <a:lnTo>
                    <a:pt x="199" y="1533"/>
                  </a:lnTo>
                  <a:lnTo>
                    <a:pt x="203" y="1529"/>
                  </a:lnTo>
                  <a:lnTo>
                    <a:pt x="203" y="1520"/>
                  </a:lnTo>
                  <a:lnTo>
                    <a:pt x="203" y="1516"/>
                  </a:lnTo>
                  <a:lnTo>
                    <a:pt x="203" y="1512"/>
                  </a:lnTo>
                  <a:lnTo>
                    <a:pt x="199" y="1503"/>
                  </a:lnTo>
                  <a:lnTo>
                    <a:pt x="199" y="1491"/>
                  </a:lnTo>
                  <a:lnTo>
                    <a:pt x="199" y="1474"/>
                  </a:lnTo>
                  <a:lnTo>
                    <a:pt x="195" y="1461"/>
                  </a:lnTo>
                  <a:lnTo>
                    <a:pt x="195" y="1452"/>
                  </a:lnTo>
                  <a:lnTo>
                    <a:pt x="195" y="1444"/>
                  </a:lnTo>
                  <a:lnTo>
                    <a:pt x="195" y="1440"/>
                  </a:lnTo>
                  <a:lnTo>
                    <a:pt x="195" y="1436"/>
                  </a:lnTo>
                  <a:lnTo>
                    <a:pt x="195" y="1431"/>
                  </a:lnTo>
                  <a:lnTo>
                    <a:pt x="195" y="1423"/>
                  </a:lnTo>
                  <a:lnTo>
                    <a:pt x="195" y="1414"/>
                  </a:lnTo>
                  <a:lnTo>
                    <a:pt x="199" y="1402"/>
                  </a:lnTo>
                  <a:lnTo>
                    <a:pt x="203" y="1372"/>
                  </a:lnTo>
                  <a:lnTo>
                    <a:pt x="203" y="1368"/>
                  </a:lnTo>
                  <a:lnTo>
                    <a:pt x="203" y="1359"/>
                  </a:lnTo>
                  <a:lnTo>
                    <a:pt x="203" y="1355"/>
                  </a:lnTo>
                  <a:lnTo>
                    <a:pt x="203" y="1347"/>
                  </a:lnTo>
                  <a:lnTo>
                    <a:pt x="203" y="1342"/>
                  </a:lnTo>
                  <a:lnTo>
                    <a:pt x="199" y="1334"/>
                  </a:lnTo>
                  <a:lnTo>
                    <a:pt x="199" y="1330"/>
                  </a:lnTo>
                  <a:lnTo>
                    <a:pt x="195" y="1325"/>
                  </a:lnTo>
                  <a:lnTo>
                    <a:pt x="195" y="1321"/>
                  </a:lnTo>
                  <a:lnTo>
                    <a:pt x="190" y="1317"/>
                  </a:lnTo>
                  <a:lnTo>
                    <a:pt x="186" y="1317"/>
                  </a:lnTo>
                  <a:lnTo>
                    <a:pt x="178" y="1313"/>
                  </a:lnTo>
                  <a:lnTo>
                    <a:pt x="178" y="1309"/>
                  </a:lnTo>
                  <a:lnTo>
                    <a:pt x="174" y="1309"/>
                  </a:lnTo>
                  <a:lnTo>
                    <a:pt x="169" y="1304"/>
                  </a:lnTo>
                  <a:lnTo>
                    <a:pt x="161" y="1304"/>
                  </a:lnTo>
                  <a:lnTo>
                    <a:pt x="152" y="1300"/>
                  </a:lnTo>
                  <a:lnTo>
                    <a:pt x="106" y="1287"/>
                  </a:lnTo>
                  <a:lnTo>
                    <a:pt x="93" y="1283"/>
                  </a:lnTo>
                  <a:lnTo>
                    <a:pt x="85" y="1283"/>
                  </a:lnTo>
                  <a:lnTo>
                    <a:pt x="80" y="1279"/>
                  </a:lnTo>
                  <a:lnTo>
                    <a:pt x="72" y="1279"/>
                  </a:lnTo>
                  <a:lnTo>
                    <a:pt x="63" y="1275"/>
                  </a:lnTo>
                  <a:lnTo>
                    <a:pt x="59" y="1270"/>
                  </a:lnTo>
                  <a:lnTo>
                    <a:pt x="51" y="1266"/>
                  </a:lnTo>
                  <a:lnTo>
                    <a:pt x="47" y="1266"/>
                  </a:lnTo>
                  <a:lnTo>
                    <a:pt x="42" y="1262"/>
                  </a:lnTo>
                  <a:lnTo>
                    <a:pt x="34" y="1253"/>
                  </a:lnTo>
                  <a:lnTo>
                    <a:pt x="21" y="1245"/>
                  </a:lnTo>
                  <a:lnTo>
                    <a:pt x="13" y="1241"/>
                  </a:lnTo>
                  <a:lnTo>
                    <a:pt x="8" y="1237"/>
                  </a:lnTo>
                  <a:lnTo>
                    <a:pt x="4" y="1232"/>
                  </a:lnTo>
                  <a:lnTo>
                    <a:pt x="4" y="1228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6" name="Freeform 72"/>
            <p:cNvSpPr>
              <a:spLocks noEditPoints="1"/>
            </p:cNvSpPr>
            <p:nvPr/>
          </p:nvSpPr>
          <p:spPr bwMode="auto">
            <a:xfrm>
              <a:off x="2886532" y="710393"/>
              <a:ext cx="749888" cy="742852"/>
            </a:xfrm>
            <a:custGeom>
              <a:avLst/>
              <a:gdLst>
                <a:gd name="T0" fmla="*/ 127 w 2367"/>
                <a:gd name="T1" fmla="*/ 1473 h 2346"/>
                <a:gd name="T2" fmla="*/ 301 w 2367"/>
                <a:gd name="T3" fmla="*/ 1389 h 2346"/>
                <a:gd name="T4" fmla="*/ 492 w 2367"/>
                <a:gd name="T5" fmla="*/ 1287 h 2346"/>
                <a:gd name="T6" fmla="*/ 572 w 2367"/>
                <a:gd name="T7" fmla="*/ 1313 h 2346"/>
                <a:gd name="T8" fmla="*/ 691 w 2367"/>
                <a:gd name="T9" fmla="*/ 1376 h 2346"/>
                <a:gd name="T10" fmla="*/ 894 w 2367"/>
                <a:gd name="T11" fmla="*/ 1300 h 2346"/>
                <a:gd name="T12" fmla="*/ 983 w 2367"/>
                <a:gd name="T13" fmla="*/ 1249 h 2346"/>
                <a:gd name="T14" fmla="*/ 1029 w 2367"/>
                <a:gd name="T15" fmla="*/ 1101 h 2346"/>
                <a:gd name="T16" fmla="*/ 957 w 2367"/>
                <a:gd name="T17" fmla="*/ 1012 h 2346"/>
                <a:gd name="T18" fmla="*/ 1046 w 2367"/>
                <a:gd name="T19" fmla="*/ 919 h 2346"/>
                <a:gd name="T20" fmla="*/ 1139 w 2367"/>
                <a:gd name="T21" fmla="*/ 809 h 2346"/>
                <a:gd name="T22" fmla="*/ 1182 w 2367"/>
                <a:gd name="T23" fmla="*/ 724 h 2346"/>
                <a:gd name="T24" fmla="*/ 1055 w 2367"/>
                <a:gd name="T25" fmla="*/ 652 h 2346"/>
                <a:gd name="T26" fmla="*/ 1245 w 2367"/>
                <a:gd name="T27" fmla="*/ 610 h 2346"/>
                <a:gd name="T28" fmla="*/ 1258 w 2367"/>
                <a:gd name="T29" fmla="*/ 462 h 2346"/>
                <a:gd name="T30" fmla="*/ 1347 w 2367"/>
                <a:gd name="T31" fmla="*/ 360 h 2346"/>
                <a:gd name="T32" fmla="*/ 1525 w 2367"/>
                <a:gd name="T33" fmla="*/ 271 h 2346"/>
                <a:gd name="T34" fmla="*/ 1546 w 2367"/>
                <a:gd name="T35" fmla="*/ 55 h 2346"/>
                <a:gd name="T36" fmla="*/ 1698 w 2367"/>
                <a:gd name="T37" fmla="*/ 34 h 2346"/>
                <a:gd name="T38" fmla="*/ 1901 w 2367"/>
                <a:gd name="T39" fmla="*/ 42 h 2346"/>
                <a:gd name="T40" fmla="*/ 2282 w 2367"/>
                <a:gd name="T41" fmla="*/ 81 h 2346"/>
                <a:gd name="T42" fmla="*/ 2278 w 2367"/>
                <a:gd name="T43" fmla="*/ 225 h 2346"/>
                <a:gd name="T44" fmla="*/ 2358 w 2367"/>
                <a:gd name="T45" fmla="*/ 339 h 2346"/>
                <a:gd name="T46" fmla="*/ 2354 w 2367"/>
                <a:gd name="T47" fmla="*/ 466 h 2346"/>
                <a:gd name="T48" fmla="*/ 2303 w 2367"/>
                <a:gd name="T49" fmla="*/ 593 h 2346"/>
                <a:gd name="T50" fmla="*/ 2265 w 2367"/>
                <a:gd name="T51" fmla="*/ 678 h 2346"/>
                <a:gd name="T52" fmla="*/ 2193 w 2367"/>
                <a:gd name="T53" fmla="*/ 775 h 2346"/>
                <a:gd name="T54" fmla="*/ 2117 w 2367"/>
                <a:gd name="T55" fmla="*/ 855 h 2346"/>
                <a:gd name="T56" fmla="*/ 2130 w 2367"/>
                <a:gd name="T57" fmla="*/ 982 h 2346"/>
                <a:gd name="T58" fmla="*/ 2126 w 2367"/>
                <a:gd name="T59" fmla="*/ 1135 h 2346"/>
                <a:gd name="T60" fmla="*/ 2096 w 2367"/>
                <a:gd name="T61" fmla="*/ 1291 h 2346"/>
                <a:gd name="T62" fmla="*/ 2117 w 2367"/>
                <a:gd name="T63" fmla="*/ 1414 h 2346"/>
                <a:gd name="T64" fmla="*/ 2079 w 2367"/>
                <a:gd name="T65" fmla="*/ 1507 h 2346"/>
                <a:gd name="T66" fmla="*/ 2155 w 2367"/>
                <a:gd name="T67" fmla="*/ 1541 h 2346"/>
                <a:gd name="T68" fmla="*/ 2160 w 2367"/>
                <a:gd name="T69" fmla="*/ 1630 h 2346"/>
                <a:gd name="T70" fmla="*/ 2138 w 2367"/>
                <a:gd name="T71" fmla="*/ 1761 h 2346"/>
                <a:gd name="T72" fmla="*/ 2037 w 2367"/>
                <a:gd name="T73" fmla="*/ 1850 h 2346"/>
                <a:gd name="T74" fmla="*/ 1956 w 2367"/>
                <a:gd name="T75" fmla="*/ 1956 h 2346"/>
                <a:gd name="T76" fmla="*/ 1918 w 2367"/>
                <a:gd name="T77" fmla="*/ 2049 h 2346"/>
                <a:gd name="T78" fmla="*/ 1351 w 2367"/>
                <a:gd name="T79" fmla="*/ 2214 h 2346"/>
                <a:gd name="T80" fmla="*/ 1228 w 2367"/>
                <a:gd name="T81" fmla="*/ 2210 h 2346"/>
                <a:gd name="T82" fmla="*/ 1122 w 2367"/>
                <a:gd name="T83" fmla="*/ 2058 h 2346"/>
                <a:gd name="T84" fmla="*/ 1000 w 2367"/>
                <a:gd name="T85" fmla="*/ 2151 h 2346"/>
                <a:gd name="T86" fmla="*/ 847 w 2367"/>
                <a:gd name="T87" fmla="*/ 2244 h 2346"/>
                <a:gd name="T88" fmla="*/ 623 w 2367"/>
                <a:gd name="T89" fmla="*/ 2299 h 2346"/>
                <a:gd name="T90" fmla="*/ 496 w 2367"/>
                <a:gd name="T91" fmla="*/ 2333 h 2346"/>
                <a:gd name="T92" fmla="*/ 487 w 2367"/>
                <a:gd name="T93" fmla="*/ 2193 h 2346"/>
                <a:gd name="T94" fmla="*/ 360 w 2367"/>
                <a:gd name="T95" fmla="*/ 2087 h 2346"/>
                <a:gd name="T96" fmla="*/ 238 w 2367"/>
                <a:gd name="T97" fmla="*/ 1986 h 2346"/>
                <a:gd name="T98" fmla="*/ 166 w 2367"/>
                <a:gd name="T99" fmla="*/ 1935 h 2346"/>
                <a:gd name="T100" fmla="*/ 123 w 2367"/>
                <a:gd name="T101" fmla="*/ 1808 h 2346"/>
                <a:gd name="T102" fmla="*/ 72 w 2367"/>
                <a:gd name="T103" fmla="*/ 1630 h 2346"/>
                <a:gd name="T104" fmla="*/ 51 w 2367"/>
                <a:gd name="T105" fmla="*/ 1507 h 2346"/>
                <a:gd name="T106" fmla="*/ 779 w 2367"/>
                <a:gd name="T107" fmla="*/ 1626 h 2346"/>
                <a:gd name="T108" fmla="*/ 801 w 2367"/>
                <a:gd name="T109" fmla="*/ 1753 h 2346"/>
                <a:gd name="T110" fmla="*/ 881 w 2367"/>
                <a:gd name="T111" fmla="*/ 1664 h 2346"/>
                <a:gd name="T112" fmla="*/ 961 w 2367"/>
                <a:gd name="T113" fmla="*/ 1613 h 2346"/>
                <a:gd name="T114" fmla="*/ 1000 w 2367"/>
                <a:gd name="T115" fmla="*/ 1550 h 2346"/>
                <a:gd name="T116" fmla="*/ 1093 w 2367"/>
                <a:gd name="T117" fmla="*/ 1427 h 2346"/>
                <a:gd name="T118" fmla="*/ 1139 w 2367"/>
                <a:gd name="T119" fmla="*/ 1376 h 2346"/>
                <a:gd name="T120" fmla="*/ 991 w 2367"/>
                <a:gd name="T121" fmla="*/ 1465 h 2346"/>
                <a:gd name="T122" fmla="*/ 843 w 2367"/>
                <a:gd name="T123" fmla="*/ 1520 h 2346"/>
                <a:gd name="T124" fmla="*/ 746 w 2367"/>
                <a:gd name="T125" fmla="*/ 1596 h 2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7" h="2346">
                  <a:moveTo>
                    <a:pt x="0" y="1431"/>
                  </a:moveTo>
                  <a:lnTo>
                    <a:pt x="0" y="1423"/>
                  </a:lnTo>
                  <a:lnTo>
                    <a:pt x="0" y="1418"/>
                  </a:lnTo>
                  <a:lnTo>
                    <a:pt x="5" y="1423"/>
                  </a:lnTo>
                  <a:lnTo>
                    <a:pt x="9" y="1423"/>
                  </a:lnTo>
                  <a:lnTo>
                    <a:pt x="13" y="1423"/>
                  </a:lnTo>
                  <a:lnTo>
                    <a:pt x="17" y="1423"/>
                  </a:lnTo>
                  <a:lnTo>
                    <a:pt x="22" y="1423"/>
                  </a:lnTo>
                  <a:lnTo>
                    <a:pt x="39" y="1423"/>
                  </a:lnTo>
                  <a:lnTo>
                    <a:pt x="43" y="1423"/>
                  </a:lnTo>
                  <a:lnTo>
                    <a:pt x="47" y="1423"/>
                  </a:lnTo>
                  <a:lnTo>
                    <a:pt x="55" y="1427"/>
                  </a:lnTo>
                  <a:lnTo>
                    <a:pt x="60" y="1427"/>
                  </a:lnTo>
                  <a:lnTo>
                    <a:pt x="68" y="1431"/>
                  </a:lnTo>
                  <a:lnTo>
                    <a:pt x="72" y="1431"/>
                  </a:lnTo>
                  <a:lnTo>
                    <a:pt x="81" y="1435"/>
                  </a:lnTo>
                  <a:lnTo>
                    <a:pt x="89" y="1444"/>
                  </a:lnTo>
                  <a:lnTo>
                    <a:pt x="115" y="1465"/>
                  </a:lnTo>
                  <a:lnTo>
                    <a:pt x="123" y="1469"/>
                  </a:lnTo>
                  <a:lnTo>
                    <a:pt x="127" y="1473"/>
                  </a:lnTo>
                  <a:lnTo>
                    <a:pt x="132" y="1478"/>
                  </a:lnTo>
                  <a:lnTo>
                    <a:pt x="136" y="1478"/>
                  </a:lnTo>
                  <a:lnTo>
                    <a:pt x="144" y="1482"/>
                  </a:lnTo>
                  <a:lnTo>
                    <a:pt x="149" y="1486"/>
                  </a:lnTo>
                  <a:lnTo>
                    <a:pt x="157" y="1486"/>
                  </a:lnTo>
                  <a:lnTo>
                    <a:pt x="161" y="1486"/>
                  </a:lnTo>
                  <a:lnTo>
                    <a:pt x="166" y="1486"/>
                  </a:lnTo>
                  <a:lnTo>
                    <a:pt x="170" y="1486"/>
                  </a:lnTo>
                  <a:lnTo>
                    <a:pt x="178" y="1482"/>
                  </a:lnTo>
                  <a:lnTo>
                    <a:pt x="187" y="1482"/>
                  </a:lnTo>
                  <a:lnTo>
                    <a:pt x="191" y="1478"/>
                  </a:lnTo>
                  <a:lnTo>
                    <a:pt x="195" y="1478"/>
                  </a:lnTo>
                  <a:lnTo>
                    <a:pt x="199" y="1473"/>
                  </a:lnTo>
                  <a:lnTo>
                    <a:pt x="208" y="1465"/>
                  </a:lnTo>
                  <a:lnTo>
                    <a:pt x="221" y="1457"/>
                  </a:lnTo>
                  <a:lnTo>
                    <a:pt x="238" y="1444"/>
                  </a:lnTo>
                  <a:lnTo>
                    <a:pt x="259" y="1427"/>
                  </a:lnTo>
                  <a:lnTo>
                    <a:pt x="267" y="1418"/>
                  </a:lnTo>
                  <a:lnTo>
                    <a:pt x="280" y="1406"/>
                  </a:lnTo>
                  <a:lnTo>
                    <a:pt x="301" y="1389"/>
                  </a:lnTo>
                  <a:lnTo>
                    <a:pt x="310" y="1380"/>
                  </a:lnTo>
                  <a:lnTo>
                    <a:pt x="322" y="1368"/>
                  </a:lnTo>
                  <a:lnTo>
                    <a:pt x="326" y="1363"/>
                  </a:lnTo>
                  <a:lnTo>
                    <a:pt x="331" y="1363"/>
                  </a:lnTo>
                  <a:lnTo>
                    <a:pt x="339" y="1359"/>
                  </a:lnTo>
                  <a:lnTo>
                    <a:pt x="352" y="1351"/>
                  </a:lnTo>
                  <a:lnTo>
                    <a:pt x="369" y="1342"/>
                  </a:lnTo>
                  <a:lnTo>
                    <a:pt x="390" y="1334"/>
                  </a:lnTo>
                  <a:lnTo>
                    <a:pt x="398" y="1330"/>
                  </a:lnTo>
                  <a:lnTo>
                    <a:pt x="407" y="1321"/>
                  </a:lnTo>
                  <a:lnTo>
                    <a:pt x="420" y="1317"/>
                  </a:lnTo>
                  <a:lnTo>
                    <a:pt x="424" y="1313"/>
                  </a:lnTo>
                  <a:lnTo>
                    <a:pt x="432" y="1308"/>
                  </a:lnTo>
                  <a:lnTo>
                    <a:pt x="449" y="1296"/>
                  </a:lnTo>
                  <a:lnTo>
                    <a:pt x="453" y="1296"/>
                  </a:lnTo>
                  <a:lnTo>
                    <a:pt x="458" y="1291"/>
                  </a:lnTo>
                  <a:lnTo>
                    <a:pt x="462" y="1291"/>
                  </a:lnTo>
                  <a:lnTo>
                    <a:pt x="466" y="1287"/>
                  </a:lnTo>
                  <a:lnTo>
                    <a:pt x="470" y="1287"/>
                  </a:lnTo>
                  <a:lnTo>
                    <a:pt x="492" y="1287"/>
                  </a:lnTo>
                  <a:lnTo>
                    <a:pt x="496" y="1287"/>
                  </a:lnTo>
                  <a:lnTo>
                    <a:pt x="500" y="1287"/>
                  </a:lnTo>
                  <a:lnTo>
                    <a:pt x="508" y="1283"/>
                  </a:lnTo>
                  <a:lnTo>
                    <a:pt x="513" y="1283"/>
                  </a:lnTo>
                  <a:lnTo>
                    <a:pt x="517" y="1283"/>
                  </a:lnTo>
                  <a:lnTo>
                    <a:pt x="521" y="1283"/>
                  </a:lnTo>
                  <a:lnTo>
                    <a:pt x="525" y="1283"/>
                  </a:lnTo>
                  <a:lnTo>
                    <a:pt x="525" y="1287"/>
                  </a:lnTo>
                  <a:lnTo>
                    <a:pt x="530" y="1287"/>
                  </a:lnTo>
                  <a:lnTo>
                    <a:pt x="534" y="1296"/>
                  </a:lnTo>
                  <a:lnTo>
                    <a:pt x="538" y="1296"/>
                  </a:lnTo>
                  <a:lnTo>
                    <a:pt x="538" y="1300"/>
                  </a:lnTo>
                  <a:lnTo>
                    <a:pt x="542" y="1304"/>
                  </a:lnTo>
                  <a:lnTo>
                    <a:pt x="551" y="1304"/>
                  </a:lnTo>
                  <a:lnTo>
                    <a:pt x="551" y="1308"/>
                  </a:lnTo>
                  <a:lnTo>
                    <a:pt x="555" y="1308"/>
                  </a:lnTo>
                  <a:lnTo>
                    <a:pt x="559" y="1308"/>
                  </a:lnTo>
                  <a:lnTo>
                    <a:pt x="564" y="1313"/>
                  </a:lnTo>
                  <a:lnTo>
                    <a:pt x="568" y="1313"/>
                  </a:lnTo>
                  <a:lnTo>
                    <a:pt x="572" y="1313"/>
                  </a:lnTo>
                  <a:lnTo>
                    <a:pt x="580" y="1308"/>
                  </a:lnTo>
                  <a:lnTo>
                    <a:pt x="585" y="1308"/>
                  </a:lnTo>
                  <a:lnTo>
                    <a:pt x="589" y="1308"/>
                  </a:lnTo>
                  <a:lnTo>
                    <a:pt x="593" y="1313"/>
                  </a:lnTo>
                  <a:lnTo>
                    <a:pt x="597" y="1313"/>
                  </a:lnTo>
                  <a:lnTo>
                    <a:pt x="597" y="1317"/>
                  </a:lnTo>
                  <a:lnTo>
                    <a:pt x="602" y="1321"/>
                  </a:lnTo>
                  <a:lnTo>
                    <a:pt x="606" y="1325"/>
                  </a:lnTo>
                  <a:lnTo>
                    <a:pt x="610" y="1334"/>
                  </a:lnTo>
                  <a:lnTo>
                    <a:pt x="614" y="1342"/>
                  </a:lnTo>
                  <a:lnTo>
                    <a:pt x="623" y="1346"/>
                  </a:lnTo>
                  <a:lnTo>
                    <a:pt x="627" y="1346"/>
                  </a:lnTo>
                  <a:lnTo>
                    <a:pt x="627" y="1351"/>
                  </a:lnTo>
                  <a:lnTo>
                    <a:pt x="631" y="1351"/>
                  </a:lnTo>
                  <a:lnTo>
                    <a:pt x="640" y="1359"/>
                  </a:lnTo>
                  <a:lnTo>
                    <a:pt x="648" y="1359"/>
                  </a:lnTo>
                  <a:lnTo>
                    <a:pt x="652" y="1363"/>
                  </a:lnTo>
                  <a:lnTo>
                    <a:pt x="657" y="1363"/>
                  </a:lnTo>
                  <a:lnTo>
                    <a:pt x="682" y="1372"/>
                  </a:lnTo>
                  <a:lnTo>
                    <a:pt x="691" y="1376"/>
                  </a:lnTo>
                  <a:lnTo>
                    <a:pt x="699" y="1376"/>
                  </a:lnTo>
                  <a:lnTo>
                    <a:pt x="703" y="1376"/>
                  </a:lnTo>
                  <a:lnTo>
                    <a:pt x="707" y="1376"/>
                  </a:lnTo>
                  <a:lnTo>
                    <a:pt x="712" y="1376"/>
                  </a:lnTo>
                  <a:lnTo>
                    <a:pt x="716" y="1372"/>
                  </a:lnTo>
                  <a:lnTo>
                    <a:pt x="729" y="1372"/>
                  </a:lnTo>
                  <a:lnTo>
                    <a:pt x="746" y="1363"/>
                  </a:lnTo>
                  <a:lnTo>
                    <a:pt x="754" y="1359"/>
                  </a:lnTo>
                  <a:lnTo>
                    <a:pt x="762" y="1355"/>
                  </a:lnTo>
                  <a:lnTo>
                    <a:pt x="775" y="1351"/>
                  </a:lnTo>
                  <a:lnTo>
                    <a:pt x="805" y="1342"/>
                  </a:lnTo>
                  <a:lnTo>
                    <a:pt x="818" y="1338"/>
                  </a:lnTo>
                  <a:lnTo>
                    <a:pt x="826" y="1338"/>
                  </a:lnTo>
                  <a:lnTo>
                    <a:pt x="834" y="1334"/>
                  </a:lnTo>
                  <a:lnTo>
                    <a:pt x="843" y="1330"/>
                  </a:lnTo>
                  <a:lnTo>
                    <a:pt x="847" y="1325"/>
                  </a:lnTo>
                  <a:lnTo>
                    <a:pt x="860" y="1321"/>
                  </a:lnTo>
                  <a:lnTo>
                    <a:pt x="877" y="1308"/>
                  </a:lnTo>
                  <a:lnTo>
                    <a:pt x="889" y="1304"/>
                  </a:lnTo>
                  <a:lnTo>
                    <a:pt x="894" y="1300"/>
                  </a:lnTo>
                  <a:lnTo>
                    <a:pt x="906" y="1296"/>
                  </a:lnTo>
                  <a:lnTo>
                    <a:pt x="911" y="1296"/>
                  </a:lnTo>
                  <a:lnTo>
                    <a:pt x="919" y="1291"/>
                  </a:lnTo>
                  <a:lnTo>
                    <a:pt x="928" y="1287"/>
                  </a:lnTo>
                  <a:lnTo>
                    <a:pt x="932" y="1287"/>
                  </a:lnTo>
                  <a:lnTo>
                    <a:pt x="936" y="1287"/>
                  </a:lnTo>
                  <a:lnTo>
                    <a:pt x="936" y="1283"/>
                  </a:lnTo>
                  <a:lnTo>
                    <a:pt x="940" y="1283"/>
                  </a:lnTo>
                  <a:lnTo>
                    <a:pt x="940" y="1279"/>
                  </a:lnTo>
                  <a:lnTo>
                    <a:pt x="949" y="1270"/>
                  </a:lnTo>
                  <a:lnTo>
                    <a:pt x="953" y="1266"/>
                  </a:lnTo>
                  <a:lnTo>
                    <a:pt x="953" y="1262"/>
                  </a:lnTo>
                  <a:lnTo>
                    <a:pt x="957" y="1262"/>
                  </a:lnTo>
                  <a:lnTo>
                    <a:pt x="957" y="1258"/>
                  </a:lnTo>
                  <a:lnTo>
                    <a:pt x="961" y="1258"/>
                  </a:lnTo>
                  <a:lnTo>
                    <a:pt x="966" y="1258"/>
                  </a:lnTo>
                  <a:lnTo>
                    <a:pt x="970" y="1258"/>
                  </a:lnTo>
                  <a:lnTo>
                    <a:pt x="974" y="1253"/>
                  </a:lnTo>
                  <a:lnTo>
                    <a:pt x="978" y="1253"/>
                  </a:lnTo>
                  <a:lnTo>
                    <a:pt x="983" y="1249"/>
                  </a:lnTo>
                  <a:lnTo>
                    <a:pt x="987" y="1245"/>
                  </a:lnTo>
                  <a:lnTo>
                    <a:pt x="991" y="1241"/>
                  </a:lnTo>
                  <a:lnTo>
                    <a:pt x="995" y="1236"/>
                  </a:lnTo>
                  <a:lnTo>
                    <a:pt x="995" y="1232"/>
                  </a:lnTo>
                  <a:lnTo>
                    <a:pt x="1000" y="1232"/>
                  </a:lnTo>
                  <a:lnTo>
                    <a:pt x="1000" y="1228"/>
                  </a:lnTo>
                  <a:lnTo>
                    <a:pt x="1004" y="1219"/>
                  </a:lnTo>
                  <a:lnTo>
                    <a:pt x="1004" y="1215"/>
                  </a:lnTo>
                  <a:lnTo>
                    <a:pt x="1004" y="1211"/>
                  </a:lnTo>
                  <a:lnTo>
                    <a:pt x="1008" y="1207"/>
                  </a:lnTo>
                  <a:lnTo>
                    <a:pt x="1008" y="1186"/>
                  </a:lnTo>
                  <a:lnTo>
                    <a:pt x="1008" y="1177"/>
                  </a:lnTo>
                  <a:lnTo>
                    <a:pt x="1012" y="1173"/>
                  </a:lnTo>
                  <a:lnTo>
                    <a:pt x="1012" y="1164"/>
                  </a:lnTo>
                  <a:lnTo>
                    <a:pt x="1016" y="1143"/>
                  </a:lnTo>
                  <a:lnTo>
                    <a:pt x="1021" y="1135"/>
                  </a:lnTo>
                  <a:lnTo>
                    <a:pt x="1021" y="1126"/>
                  </a:lnTo>
                  <a:lnTo>
                    <a:pt x="1025" y="1114"/>
                  </a:lnTo>
                  <a:lnTo>
                    <a:pt x="1025" y="1109"/>
                  </a:lnTo>
                  <a:lnTo>
                    <a:pt x="1029" y="1101"/>
                  </a:lnTo>
                  <a:lnTo>
                    <a:pt x="1029" y="1097"/>
                  </a:lnTo>
                  <a:lnTo>
                    <a:pt x="1029" y="1092"/>
                  </a:lnTo>
                  <a:lnTo>
                    <a:pt x="1029" y="1088"/>
                  </a:lnTo>
                  <a:lnTo>
                    <a:pt x="1029" y="1084"/>
                  </a:lnTo>
                  <a:lnTo>
                    <a:pt x="1025" y="1084"/>
                  </a:lnTo>
                  <a:lnTo>
                    <a:pt x="1025" y="1080"/>
                  </a:lnTo>
                  <a:lnTo>
                    <a:pt x="1021" y="1075"/>
                  </a:lnTo>
                  <a:lnTo>
                    <a:pt x="1021" y="1071"/>
                  </a:lnTo>
                  <a:lnTo>
                    <a:pt x="1016" y="1067"/>
                  </a:lnTo>
                  <a:lnTo>
                    <a:pt x="1012" y="1063"/>
                  </a:lnTo>
                  <a:lnTo>
                    <a:pt x="1004" y="1059"/>
                  </a:lnTo>
                  <a:lnTo>
                    <a:pt x="995" y="1050"/>
                  </a:lnTo>
                  <a:lnTo>
                    <a:pt x="987" y="1042"/>
                  </a:lnTo>
                  <a:lnTo>
                    <a:pt x="978" y="1037"/>
                  </a:lnTo>
                  <a:lnTo>
                    <a:pt x="974" y="1033"/>
                  </a:lnTo>
                  <a:lnTo>
                    <a:pt x="970" y="1029"/>
                  </a:lnTo>
                  <a:lnTo>
                    <a:pt x="966" y="1025"/>
                  </a:lnTo>
                  <a:lnTo>
                    <a:pt x="961" y="1020"/>
                  </a:lnTo>
                  <a:lnTo>
                    <a:pt x="961" y="1016"/>
                  </a:lnTo>
                  <a:lnTo>
                    <a:pt x="957" y="1012"/>
                  </a:lnTo>
                  <a:lnTo>
                    <a:pt x="957" y="1008"/>
                  </a:lnTo>
                  <a:lnTo>
                    <a:pt x="953" y="1004"/>
                  </a:lnTo>
                  <a:lnTo>
                    <a:pt x="953" y="995"/>
                  </a:lnTo>
                  <a:lnTo>
                    <a:pt x="957" y="991"/>
                  </a:lnTo>
                  <a:lnTo>
                    <a:pt x="961" y="987"/>
                  </a:lnTo>
                  <a:lnTo>
                    <a:pt x="966" y="982"/>
                  </a:lnTo>
                  <a:lnTo>
                    <a:pt x="970" y="982"/>
                  </a:lnTo>
                  <a:lnTo>
                    <a:pt x="987" y="978"/>
                  </a:lnTo>
                  <a:lnTo>
                    <a:pt x="991" y="974"/>
                  </a:lnTo>
                  <a:lnTo>
                    <a:pt x="995" y="974"/>
                  </a:lnTo>
                  <a:lnTo>
                    <a:pt x="1000" y="974"/>
                  </a:lnTo>
                  <a:lnTo>
                    <a:pt x="1004" y="970"/>
                  </a:lnTo>
                  <a:lnTo>
                    <a:pt x="1012" y="965"/>
                  </a:lnTo>
                  <a:lnTo>
                    <a:pt x="1016" y="957"/>
                  </a:lnTo>
                  <a:lnTo>
                    <a:pt x="1025" y="953"/>
                  </a:lnTo>
                  <a:lnTo>
                    <a:pt x="1029" y="948"/>
                  </a:lnTo>
                  <a:lnTo>
                    <a:pt x="1033" y="944"/>
                  </a:lnTo>
                  <a:lnTo>
                    <a:pt x="1033" y="940"/>
                  </a:lnTo>
                  <a:lnTo>
                    <a:pt x="1038" y="936"/>
                  </a:lnTo>
                  <a:lnTo>
                    <a:pt x="1046" y="919"/>
                  </a:lnTo>
                  <a:lnTo>
                    <a:pt x="1046" y="915"/>
                  </a:lnTo>
                  <a:lnTo>
                    <a:pt x="1055" y="906"/>
                  </a:lnTo>
                  <a:lnTo>
                    <a:pt x="1059" y="898"/>
                  </a:lnTo>
                  <a:lnTo>
                    <a:pt x="1067" y="885"/>
                  </a:lnTo>
                  <a:lnTo>
                    <a:pt x="1072" y="872"/>
                  </a:lnTo>
                  <a:lnTo>
                    <a:pt x="1076" y="864"/>
                  </a:lnTo>
                  <a:lnTo>
                    <a:pt x="1080" y="855"/>
                  </a:lnTo>
                  <a:lnTo>
                    <a:pt x="1084" y="851"/>
                  </a:lnTo>
                  <a:lnTo>
                    <a:pt x="1084" y="847"/>
                  </a:lnTo>
                  <a:lnTo>
                    <a:pt x="1093" y="843"/>
                  </a:lnTo>
                  <a:lnTo>
                    <a:pt x="1097" y="834"/>
                  </a:lnTo>
                  <a:lnTo>
                    <a:pt x="1101" y="834"/>
                  </a:lnTo>
                  <a:lnTo>
                    <a:pt x="1105" y="826"/>
                  </a:lnTo>
                  <a:lnTo>
                    <a:pt x="1110" y="821"/>
                  </a:lnTo>
                  <a:lnTo>
                    <a:pt x="1114" y="817"/>
                  </a:lnTo>
                  <a:lnTo>
                    <a:pt x="1118" y="817"/>
                  </a:lnTo>
                  <a:lnTo>
                    <a:pt x="1122" y="813"/>
                  </a:lnTo>
                  <a:lnTo>
                    <a:pt x="1127" y="813"/>
                  </a:lnTo>
                  <a:lnTo>
                    <a:pt x="1135" y="809"/>
                  </a:lnTo>
                  <a:lnTo>
                    <a:pt x="1139" y="809"/>
                  </a:lnTo>
                  <a:lnTo>
                    <a:pt x="1152" y="805"/>
                  </a:lnTo>
                  <a:lnTo>
                    <a:pt x="1165" y="805"/>
                  </a:lnTo>
                  <a:lnTo>
                    <a:pt x="1182" y="800"/>
                  </a:lnTo>
                  <a:lnTo>
                    <a:pt x="1186" y="800"/>
                  </a:lnTo>
                  <a:lnTo>
                    <a:pt x="1190" y="800"/>
                  </a:lnTo>
                  <a:lnTo>
                    <a:pt x="1199" y="796"/>
                  </a:lnTo>
                  <a:lnTo>
                    <a:pt x="1203" y="796"/>
                  </a:lnTo>
                  <a:lnTo>
                    <a:pt x="1207" y="792"/>
                  </a:lnTo>
                  <a:lnTo>
                    <a:pt x="1207" y="788"/>
                  </a:lnTo>
                  <a:lnTo>
                    <a:pt x="1207" y="783"/>
                  </a:lnTo>
                  <a:lnTo>
                    <a:pt x="1207" y="775"/>
                  </a:lnTo>
                  <a:lnTo>
                    <a:pt x="1199" y="766"/>
                  </a:lnTo>
                  <a:lnTo>
                    <a:pt x="1199" y="762"/>
                  </a:lnTo>
                  <a:lnTo>
                    <a:pt x="1199" y="758"/>
                  </a:lnTo>
                  <a:lnTo>
                    <a:pt x="1194" y="749"/>
                  </a:lnTo>
                  <a:lnTo>
                    <a:pt x="1194" y="745"/>
                  </a:lnTo>
                  <a:lnTo>
                    <a:pt x="1190" y="741"/>
                  </a:lnTo>
                  <a:lnTo>
                    <a:pt x="1190" y="737"/>
                  </a:lnTo>
                  <a:lnTo>
                    <a:pt x="1186" y="733"/>
                  </a:lnTo>
                  <a:lnTo>
                    <a:pt x="1182" y="724"/>
                  </a:lnTo>
                  <a:lnTo>
                    <a:pt x="1177" y="724"/>
                  </a:lnTo>
                  <a:lnTo>
                    <a:pt x="1173" y="720"/>
                  </a:lnTo>
                  <a:lnTo>
                    <a:pt x="1165" y="711"/>
                  </a:lnTo>
                  <a:lnTo>
                    <a:pt x="1160" y="711"/>
                  </a:lnTo>
                  <a:lnTo>
                    <a:pt x="1148" y="707"/>
                  </a:lnTo>
                  <a:lnTo>
                    <a:pt x="1139" y="703"/>
                  </a:lnTo>
                  <a:lnTo>
                    <a:pt x="1135" y="699"/>
                  </a:lnTo>
                  <a:lnTo>
                    <a:pt x="1131" y="699"/>
                  </a:lnTo>
                  <a:lnTo>
                    <a:pt x="1127" y="694"/>
                  </a:lnTo>
                  <a:lnTo>
                    <a:pt x="1110" y="682"/>
                  </a:lnTo>
                  <a:lnTo>
                    <a:pt x="1105" y="678"/>
                  </a:lnTo>
                  <a:lnTo>
                    <a:pt x="1101" y="678"/>
                  </a:lnTo>
                  <a:lnTo>
                    <a:pt x="1097" y="673"/>
                  </a:lnTo>
                  <a:lnTo>
                    <a:pt x="1088" y="673"/>
                  </a:lnTo>
                  <a:lnTo>
                    <a:pt x="1076" y="669"/>
                  </a:lnTo>
                  <a:lnTo>
                    <a:pt x="1067" y="665"/>
                  </a:lnTo>
                  <a:lnTo>
                    <a:pt x="1059" y="661"/>
                  </a:lnTo>
                  <a:lnTo>
                    <a:pt x="1055" y="661"/>
                  </a:lnTo>
                  <a:lnTo>
                    <a:pt x="1055" y="656"/>
                  </a:lnTo>
                  <a:lnTo>
                    <a:pt x="1055" y="652"/>
                  </a:lnTo>
                  <a:lnTo>
                    <a:pt x="1055" y="648"/>
                  </a:lnTo>
                  <a:lnTo>
                    <a:pt x="1055" y="644"/>
                  </a:lnTo>
                  <a:lnTo>
                    <a:pt x="1059" y="644"/>
                  </a:lnTo>
                  <a:lnTo>
                    <a:pt x="1063" y="644"/>
                  </a:lnTo>
                  <a:lnTo>
                    <a:pt x="1067" y="644"/>
                  </a:lnTo>
                  <a:lnTo>
                    <a:pt x="1072" y="644"/>
                  </a:lnTo>
                  <a:lnTo>
                    <a:pt x="1076" y="644"/>
                  </a:lnTo>
                  <a:lnTo>
                    <a:pt x="1088" y="644"/>
                  </a:lnTo>
                  <a:lnTo>
                    <a:pt x="1101" y="644"/>
                  </a:lnTo>
                  <a:lnTo>
                    <a:pt x="1110" y="644"/>
                  </a:lnTo>
                  <a:lnTo>
                    <a:pt x="1114" y="644"/>
                  </a:lnTo>
                  <a:lnTo>
                    <a:pt x="1118" y="644"/>
                  </a:lnTo>
                  <a:lnTo>
                    <a:pt x="1127" y="644"/>
                  </a:lnTo>
                  <a:lnTo>
                    <a:pt x="1131" y="644"/>
                  </a:lnTo>
                  <a:lnTo>
                    <a:pt x="1139" y="644"/>
                  </a:lnTo>
                  <a:lnTo>
                    <a:pt x="1148" y="639"/>
                  </a:lnTo>
                  <a:lnTo>
                    <a:pt x="1160" y="635"/>
                  </a:lnTo>
                  <a:lnTo>
                    <a:pt x="1182" y="631"/>
                  </a:lnTo>
                  <a:lnTo>
                    <a:pt x="1215" y="618"/>
                  </a:lnTo>
                  <a:lnTo>
                    <a:pt x="1245" y="610"/>
                  </a:lnTo>
                  <a:lnTo>
                    <a:pt x="1258" y="606"/>
                  </a:lnTo>
                  <a:lnTo>
                    <a:pt x="1266" y="601"/>
                  </a:lnTo>
                  <a:lnTo>
                    <a:pt x="1270" y="601"/>
                  </a:lnTo>
                  <a:lnTo>
                    <a:pt x="1275" y="597"/>
                  </a:lnTo>
                  <a:lnTo>
                    <a:pt x="1283" y="593"/>
                  </a:lnTo>
                  <a:lnTo>
                    <a:pt x="1283" y="589"/>
                  </a:lnTo>
                  <a:lnTo>
                    <a:pt x="1287" y="584"/>
                  </a:lnTo>
                  <a:lnTo>
                    <a:pt x="1292" y="584"/>
                  </a:lnTo>
                  <a:lnTo>
                    <a:pt x="1292" y="576"/>
                  </a:lnTo>
                  <a:lnTo>
                    <a:pt x="1292" y="572"/>
                  </a:lnTo>
                  <a:lnTo>
                    <a:pt x="1292" y="563"/>
                  </a:lnTo>
                  <a:lnTo>
                    <a:pt x="1292" y="559"/>
                  </a:lnTo>
                  <a:lnTo>
                    <a:pt x="1292" y="551"/>
                  </a:lnTo>
                  <a:lnTo>
                    <a:pt x="1287" y="546"/>
                  </a:lnTo>
                  <a:lnTo>
                    <a:pt x="1287" y="542"/>
                  </a:lnTo>
                  <a:lnTo>
                    <a:pt x="1283" y="525"/>
                  </a:lnTo>
                  <a:lnTo>
                    <a:pt x="1279" y="508"/>
                  </a:lnTo>
                  <a:lnTo>
                    <a:pt x="1270" y="495"/>
                  </a:lnTo>
                  <a:lnTo>
                    <a:pt x="1266" y="474"/>
                  </a:lnTo>
                  <a:lnTo>
                    <a:pt x="1258" y="462"/>
                  </a:lnTo>
                  <a:lnTo>
                    <a:pt x="1254" y="453"/>
                  </a:lnTo>
                  <a:lnTo>
                    <a:pt x="1254" y="449"/>
                  </a:lnTo>
                  <a:lnTo>
                    <a:pt x="1249" y="445"/>
                  </a:lnTo>
                  <a:lnTo>
                    <a:pt x="1241" y="432"/>
                  </a:lnTo>
                  <a:lnTo>
                    <a:pt x="1237" y="428"/>
                  </a:lnTo>
                  <a:lnTo>
                    <a:pt x="1237" y="423"/>
                  </a:lnTo>
                  <a:lnTo>
                    <a:pt x="1237" y="419"/>
                  </a:lnTo>
                  <a:lnTo>
                    <a:pt x="1241" y="415"/>
                  </a:lnTo>
                  <a:lnTo>
                    <a:pt x="1241" y="411"/>
                  </a:lnTo>
                  <a:lnTo>
                    <a:pt x="1245" y="402"/>
                  </a:lnTo>
                  <a:lnTo>
                    <a:pt x="1249" y="398"/>
                  </a:lnTo>
                  <a:lnTo>
                    <a:pt x="1254" y="394"/>
                  </a:lnTo>
                  <a:lnTo>
                    <a:pt x="1262" y="390"/>
                  </a:lnTo>
                  <a:lnTo>
                    <a:pt x="1266" y="385"/>
                  </a:lnTo>
                  <a:lnTo>
                    <a:pt x="1279" y="381"/>
                  </a:lnTo>
                  <a:lnTo>
                    <a:pt x="1287" y="377"/>
                  </a:lnTo>
                  <a:lnTo>
                    <a:pt x="1304" y="373"/>
                  </a:lnTo>
                  <a:lnTo>
                    <a:pt x="1313" y="368"/>
                  </a:lnTo>
                  <a:lnTo>
                    <a:pt x="1326" y="364"/>
                  </a:lnTo>
                  <a:lnTo>
                    <a:pt x="1347" y="360"/>
                  </a:lnTo>
                  <a:lnTo>
                    <a:pt x="1368" y="356"/>
                  </a:lnTo>
                  <a:lnTo>
                    <a:pt x="1372" y="356"/>
                  </a:lnTo>
                  <a:lnTo>
                    <a:pt x="1376" y="356"/>
                  </a:lnTo>
                  <a:lnTo>
                    <a:pt x="1385" y="352"/>
                  </a:lnTo>
                  <a:lnTo>
                    <a:pt x="1406" y="343"/>
                  </a:lnTo>
                  <a:lnTo>
                    <a:pt x="1414" y="339"/>
                  </a:lnTo>
                  <a:lnTo>
                    <a:pt x="1436" y="330"/>
                  </a:lnTo>
                  <a:lnTo>
                    <a:pt x="1478" y="318"/>
                  </a:lnTo>
                  <a:lnTo>
                    <a:pt x="1486" y="313"/>
                  </a:lnTo>
                  <a:lnTo>
                    <a:pt x="1495" y="309"/>
                  </a:lnTo>
                  <a:lnTo>
                    <a:pt x="1499" y="309"/>
                  </a:lnTo>
                  <a:lnTo>
                    <a:pt x="1503" y="305"/>
                  </a:lnTo>
                  <a:lnTo>
                    <a:pt x="1512" y="305"/>
                  </a:lnTo>
                  <a:lnTo>
                    <a:pt x="1516" y="301"/>
                  </a:lnTo>
                  <a:lnTo>
                    <a:pt x="1520" y="296"/>
                  </a:lnTo>
                  <a:lnTo>
                    <a:pt x="1520" y="292"/>
                  </a:lnTo>
                  <a:lnTo>
                    <a:pt x="1525" y="288"/>
                  </a:lnTo>
                  <a:lnTo>
                    <a:pt x="1525" y="284"/>
                  </a:lnTo>
                  <a:lnTo>
                    <a:pt x="1525" y="275"/>
                  </a:lnTo>
                  <a:lnTo>
                    <a:pt x="1525" y="271"/>
                  </a:lnTo>
                  <a:lnTo>
                    <a:pt x="1525" y="267"/>
                  </a:lnTo>
                  <a:lnTo>
                    <a:pt x="1520" y="258"/>
                  </a:lnTo>
                  <a:lnTo>
                    <a:pt x="1520" y="254"/>
                  </a:lnTo>
                  <a:lnTo>
                    <a:pt x="1516" y="237"/>
                  </a:lnTo>
                  <a:lnTo>
                    <a:pt x="1508" y="225"/>
                  </a:lnTo>
                  <a:lnTo>
                    <a:pt x="1474" y="127"/>
                  </a:lnTo>
                  <a:lnTo>
                    <a:pt x="1465" y="93"/>
                  </a:lnTo>
                  <a:lnTo>
                    <a:pt x="1461" y="81"/>
                  </a:lnTo>
                  <a:lnTo>
                    <a:pt x="1469" y="76"/>
                  </a:lnTo>
                  <a:lnTo>
                    <a:pt x="1474" y="76"/>
                  </a:lnTo>
                  <a:lnTo>
                    <a:pt x="1478" y="72"/>
                  </a:lnTo>
                  <a:lnTo>
                    <a:pt x="1486" y="68"/>
                  </a:lnTo>
                  <a:lnTo>
                    <a:pt x="1491" y="68"/>
                  </a:lnTo>
                  <a:lnTo>
                    <a:pt x="1499" y="64"/>
                  </a:lnTo>
                  <a:lnTo>
                    <a:pt x="1508" y="64"/>
                  </a:lnTo>
                  <a:lnTo>
                    <a:pt x="1512" y="64"/>
                  </a:lnTo>
                  <a:lnTo>
                    <a:pt x="1525" y="59"/>
                  </a:lnTo>
                  <a:lnTo>
                    <a:pt x="1529" y="59"/>
                  </a:lnTo>
                  <a:lnTo>
                    <a:pt x="1537" y="59"/>
                  </a:lnTo>
                  <a:lnTo>
                    <a:pt x="1546" y="55"/>
                  </a:lnTo>
                  <a:lnTo>
                    <a:pt x="1558" y="51"/>
                  </a:lnTo>
                  <a:lnTo>
                    <a:pt x="1567" y="47"/>
                  </a:lnTo>
                  <a:lnTo>
                    <a:pt x="1592" y="38"/>
                  </a:lnTo>
                  <a:lnTo>
                    <a:pt x="1596" y="34"/>
                  </a:lnTo>
                  <a:lnTo>
                    <a:pt x="1601" y="34"/>
                  </a:lnTo>
                  <a:lnTo>
                    <a:pt x="1609" y="34"/>
                  </a:lnTo>
                  <a:lnTo>
                    <a:pt x="1613" y="30"/>
                  </a:lnTo>
                  <a:lnTo>
                    <a:pt x="1618" y="30"/>
                  </a:lnTo>
                  <a:lnTo>
                    <a:pt x="1622" y="30"/>
                  </a:lnTo>
                  <a:lnTo>
                    <a:pt x="1630" y="34"/>
                  </a:lnTo>
                  <a:lnTo>
                    <a:pt x="1639" y="34"/>
                  </a:lnTo>
                  <a:lnTo>
                    <a:pt x="1643" y="38"/>
                  </a:lnTo>
                  <a:lnTo>
                    <a:pt x="1652" y="38"/>
                  </a:lnTo>
                  <a:lnTo>
                    <a:pt x="1656" y="38"/>
                  </a:lnTo>
                  <a:lnTo>
                    <a:pt x="1664" y="38"/>
                  </a:lnTo>
                  <a:lnTo>
                    <a:pt x="1668" y="38"/>
                  </a:lnTo>
                  <a:lnTo>
                    <a:pt x="1677" y="38"/>
                  </a:lnTo>
                  <a:lnTo>
                    <a:pt x="1685" y="34"/>
                  </a:lnTo>
                  <a:lnTo>
                    <a:pt x="1694" y="34"/>
                  </a:lnTo>
                  <a:lnTo>
                    <a:pt x="1698" y="34"/>
                  </a:lnTo>
                  <a:lnTo>
                    <a:pt x="1715" y="30"/>
                  </a:lnTo>
                  <a:lnTo>
                    <a:pt x="1728" y="26"/>
                  </a:lnTo>
                  <a:lnTo>
                    <a:pt x="1779" y="9"/>
                  </a:lnTo>
                  <a:lnTo>
                    <a:pt x="1795" y="4"/>
                  </a:lnTo>
                  <a:lnTo>
                    <a:pt x="1804" y="4"/>
                  </a:lnTo>
                  <a:lnTo>
                    <a:pt x="1808" y="0"/>
                  </a:lnTo>
                  <a:lnTo>
                    <a:pt x="1817" y="0"/>
                  </a:lnTo>
                  <a:lnTo>
                    <a:pt x="1825" y="0"/>
                  </a:lnTo>
                  <a:lnTo>
                    <a:pt x="1829" y="0"/>
                  </a:lnTo>
                  <a:lnTo>
                    <a:pt x="1834" y="0"/>
                  </a:lnTo>
                  <a:lnTo>
                    <a:pt x="1838" y="0"/>
                  </a:lnTo>
                  <a:lnTo>
                    <a:pt x="1842" y="4"/>
                  </a:lnTo>
                  <a:lnTo>
                    <a:pt x="1846" y="9"/>
                  </a:lnTo>
                  <a:lnTo>
                    <a:pt x="1850" y="13"/>
                  </a:lnTo>
                  <a:lnTo>
                    <a:pt x="1859" y="21"/>
                  </a:lnTo>
                  <a:lnTo>
                    <a:pt x="1867" y="26"/>
                  </a:lnTo>
                  <a:lnTo>
                    <a:pt x="1872" y="30"/>
                  </a:lnTo>
                  <a:lnTo>
                    <a:pt x="1880" y="34"/>
                  </a:lnTo>
                  <a:lnTo>
                    <a:pt x="1889" y="38"/>
                  </a:lnTo>
                  <a:lnTo>
                    <a:pt x="1901" y="42"/>
                  </a:lnTo>
                  <a:lnTo>
                    <a:pt x="1918" y="47"/>
                  </a:lnTo>
                  <a:lnTo>
                    <a:pt x="1935" y="51"/>
                  </a:lnTo>
                  <a:lnTo>
                    <a:pt x="2028" y="72"/>
                  </a:lnTo>
                  <a:lnTo>
                    <a:pt x="2176" y="106"/>
                  </a:lnTo>
                  <a:lnTo>
                    <a:pt x="2202" y="110"/>
                  </a:lnTo>
                  <a:lnTo>
                    <a:pt x="2219" y="114"/>
                  </a:lnTo>
                  <a:lnTo>
                    <a:pt x="2223" y="114"/>
                  </a:lnTo>
                  <a:lnTo>
                    <a:pt x="2231" y="114"/>
                  </a:lnTo>
                  <a:lnTo>
                    <a:pt x="2236" y="114"/>
                  </a:lnTo>
                  <a:lnTo>
                    <a:pt x="2240" y="114"/>
                  </a:lnTo>
                  <a:lnTo>
                    <a:pt x="2248" y="114"/>
                  </a:lnTo>
                  <a:lnTo>
                    <a:pt x="2253" y="110"/>
                  </a:lnTo>
                  <a:lnTo>
                    <a:pt x="2257" y="106"/>
                  </a:lnTo>
                  <a:lnTo>
                    <a:pt x="2261" y="102"/>
                  </a:lnTo>
                  <a:lnTo>
                    <a:pt x="2261" y="97"/>
                  </a:lnTo>
                  <a:lnTo>
                    <a:pt x="2265" y="89"/>
                  </a:lnTo>
                  <a:lnTo>
                    <a:pt x="2274" y="72"/>
                  </a:lnTo>
                  <a:lnTo>
                    <a:pt x="2278" y="72"/>
                  </a:lnTo>
                  <a:lnTo>
                    <a:pt x="2278" y="76"/>
                  </a:lnTo>
                  <a:lnTo>
                    <a:pt x="2282" y="81"/>
                  </a:lnTo>
                  <a:lnTo>
                    <a:pt x="2282" y="85"/>
                  </a:lnTo>
                  <a:lnTo>
                    <a:pt x="2282" y="89"/>
                  </a:lnTo>
                  <a:lnTo>
                    <a:pt x="2282" y="93"/>
                  </a:lnTo>
                  <a:lnTo>
                    <a:pt x="2282" y="97"/>
                  </a:lnTo>
                  <a:lnTo>
                    <a:pt x="2282" y="102"/>
                  </a:lnTo>
                  <a:lnTo>
                    <a:pt x="2282" y="110"/>
                  </a:lnTo>
                  <a:lnTo>
                    <a:pt x="2282" y="114"/>
                  </a:lnTo>
                  <a:lnTo>
                    <a:pt x="2274" y="144"/>
                  </a:lnTo>
                  <a:lnTo>
                    <a:pt x="2270" y="165"/>
                  </a:lnTo>
                  <a:lnTo>
                    <a:pt x="2270" y="182"/>
                  </a:lnTo>
                  <a:lnTo>
                    <a:pt x="2265" y="186"/>
                  </a:lnTo>
                  <a:lnTo>
                    <a:pt x="2265" y="191"/>
                  </a:lnTo>
                  <a:lnTo>
                    <a:pt x="2265" y="195"/>
                  </a:lnTo>
                  <a:lnTo>
                    <a:pt x="2270" y="199"/>
                  </a:lnTo>
                  <a:lnTo>
                    <a:pt x="2270" y="203"/>
                  </a:lnTo>
                  <a:lnTo>
                    <a:pt x="2274" y="212"/>
                  </a:lnTo>
                  <a:lnTo>
                    <a:pt x="2278" y="212"/>
                  </a:lnTo>
                  <a:lnTo>
                    <a:pt x="2278" y="216"/>
                  </a:lnTo>
                  <a:lnTo>
                    <a:pt x="2278" y="220"/>
                  </a:lnTo>
                  <a:lnTo>
                    <a:pt x="2278" y="225"/>
                  </a:lnTo>
                  <a:lnTo>
                    <a:pt x="2278" y="237"/>
                  </a:lnTo>
                  <a:lnTo>
                    <a:pt x="2278" y="241"/>
                  </a:lnTo>
                  <a:lnTo>
                    <a:pt x="2278" y="246"/>
                  </a:lnTo>
                  <a:lnTo>
                    <a:pt x="2282" y="250"/>
                  </a:lnTo>
                  <a:lnTo>
                    <a:pt x="2282" y="254"/>
                  </a:lnTo>
                  <a:lnTo>
                    <a:pt x="2291" y="267"/>
                  </a:lnTo>
                  <a:lnTo>
                    <a:pt x="2291" y="271"/>
                  </a:lnTo>
                  <a:lnTo>
                    <a:pt x="2295" y="275"/>
                  </a:lnTo>
                  <a:lnTo>
                    <a:pt x="2299" y="288"/>
                  </a:lnTo>
                  <a:lnTo>
                    <a:pt x="2303" y="292"/>
                  </a:lnTo>
                  <a:lnTo>
                    <a:pt x="2308" y="296"/>
                  </a:lnTo>
                  <a:lnTo>
                    <a:pt x="2320" y="305"/>
                  </a:lnTo>
                  <a:lnTo>
                    <a:pt x="2325" y="305"/>
                  </a:lnTo>
                  <a:lnTo>
                    <a:pt x="2329" y="309"/>
                  </a:lnTo>
                  <a:lnTo>
                    <a:pt x="2333" y="313"/>
                  </a:lnTo>
                  <a:lnTo>
                    <a:pt x="2337" y="313"/>
                  </a:lnTo>
                  <a:lnTo>
                    <a:pt x="2342" y="322"/>
                  </a:lnTo>
                  <a:lnTo>
                    <a:pt x="2346" y="326"/>
                  </a:lnTo>
                  <a:lnTo>
                    <a:pt x="2354" y="330"/>
                  </a:lnTo>
                  <a:lnTo>
                    <a:pt x="2358" y="339"/>
                  </a:lnTo>
                  <a:lnTo>
                    <a:pt x="2358" y="343"/>
                  </a:lnTo>
                  <a:lnTo>
                    <a:pt x="2363" y="347"/>
                  </a:lnTo>
                  <a:lnTo>
                    <a:pt x="2367" y="356"/>
                  </a:lnTo>
                  <a:lnTo>
                    <a:pt x="2367" y="360"/>
                  </a:lnTo>
                  <a:lnTo>
                    <a:pt x="2367" y="364"/>
                  </a:lnTo>
                  <a:lnTo>
                    <a:pt x="2367" y="373"/>
                  </a:lnTo>
                  <a:lnTo>
                    <a:pt x="2367" y="377"/>
                  </a:lnTo>
                  <a:lnTo>
                    <a:pt x="2367" y="381"/>
                  </a:lnTo>
                  <a:lnTo>
                    <a:pt x="2367" y="385"/>
                  </a:lnTo>
                  <a:lnTo>
                    <a:pt x="2363" y="394"/>
                  </a:lnTo>
                  <a:lnTo>
                    <a:pt x="2363" y="398"/>
                  </a:lnTo>
                  <a:lnTo>
                    <a:pt x="2358" y="407"/>
                  </a:lnTo>
                  <a:lnTo>
                    <a:pt x="2354" y="419"/>
                  </a:lnTo>
                  <a:lnTo>
                    <a:pt x="2354" y="423"/>
                  </a:lnTo>
                  <a:lnTo>
                    <a:pt x="2354" y="428"/>
                  </a:lnTo>
                  <a:lnTo>
                    <a:pt x="2350" y="428"/>
                  </a:lnTo>
                  <a:lnTo>
                    <a:pt x="2350" y="436"/>
                  </a:lnTo>
                  <a:lnTo>
                    <a:pt x="2354" y="449"/>
                  </a:lnTo>
                  <a:lnTo>
                    <a:pt x="2354" y="453"/>
                  </a:lnTo>
                  <a:lnTo>
                    <a:pt x="2354" y="466"/>
                  </a:lnTo>
                  <a:lnTo>
                    <a:pt x="2354" y="474"/>
                  </a:lnTo>
                  <a:lnTo>
                    <a:pt x="2350" y="479"/>
                  </a:lnTo>
                  <a:lnTo>
                    <a:pt x="2350" y="483"/>
                  </a:lnTo>
                  <a:lnTo>
                    <a:pt x="2350" y="487"/>
                  </a:lnTo>
                  <a:lnTo>
                    <a:pt x="2350" y="491"/>
                  </a:lnTo>
                  <a:lnTo>
                    <a:pt x="2346" y="495"/>
                  </a:lnTo>
                  <a:lnTo>
                    <a:pt x="2342" y="500"/>
                  </a:lnTo>
                  <a:lnTo>
                    <a:pt x="2337" y="508"/>
                  </a:lnTo>
                  <a:lnTo>
                    <a:pt x="2333" y="517"/>
                  </a:lnTo>
                  <a:lnTo>
                    <a:pt x="2320" y="529"/>
                  </a:lnTo>
                  <a:lnTo>
                    <a:pt x="2316" y="538"/>
                  </a:lnTo>
                  <a:lnTo>
                    <a:pt x="2316" y="542"/>
                  </a:lnTo>
                  <a:lnTo>
                    <a:pt x="2312" y="546"/>
                  </a:lnTo>
                  <a:lnTo>
                    <a:pt x="2308" y="555"/>
                  </a:lnTo>
                  <a:lnTo>
                    <a:pt x="2308" y="563"/>
                  </a:lnTo>
                  <a:lnTo>
                    <a:pt x="2303" y="567"/>
                  </a:lnTo>
                  <a:lnTo>
                    <a:pt x="2303" y="572"/>
                  </a:lnTo>
                  <a:lnTo>
                    <a:pt x="2303" y="584"/>
                  </a:lnTo>
                  <a:lnTo>
                    <a:pt x="2303" y="589"/>
                  </a:lnTo>
                  <a:lnTo>
                    <a:pt x="2303" y="593"/>
                  </a:lnTo>
                  <a:lnTo>
                    <a:pt x="2303" y="597"/>
                  </a:lnTo>
                  <a:lnTo>
                    <a:pt x="2303" y="610"/>
                  </a:lnTo>
                  <a:lnTo>
                    <a:pt x="2303" y="622"/>
                  </a:lnTo>
                  <a:lnTo>
                    <a:pt x="2308" y="631"/>
                  </a:lnTo>
                  <a:lnTo>
                    <a:pt x="2308" y="635"/>
                  </a:lnTo>
                  <a:lnTo>
                    <a:pt x="2308" y="639"/>
                  </a:lnTo>
                  <a:lnTo>
                    <a:pt x="2316" y="656"/>
                  </a:lnTo>
                  <a:lnTo>
                    <a:pt x="2316" y="665"/>
                  </a:lnTo>
                  <a:lnTo>
                    <a:pt x="2316" y="669"/>
                  </a:lnTo>
                  <a:lnTo>
                    <a:pt x="2320" y="669"/>
                  </a:lnTo>
                  <a:lnTo>
                    <a:pt x="2320" y="673"/>
                  </a:lnTo>
                  <a:lnTo>
                    <a:pt x="2316" y="678"/>
                  </a:lnTo>
                  <a:lnTo>
                    <a:pt x="2316" y="682"/>
                  </a:lnTo>
                  <a:lnTo>
                    <a:pt x="2308" y="690"/>
                  </a:lnTo>
                  <a:lnTo>
                    <a:pt x="2303" y="690"/>
                  </a:lnTo>
                  <a:lnTo>
                    <a:pt x="2299" y="690"/>
                  </a:lnTo>
                  <a:lnTo>
                    <a:pt x="2291" y="686"/>
                  </a:lnTo>
                  <a:lnTo>
                    <a:pt x="2278" y="682"/>
                  </a:lnTo>
                  <a:lnTo>
                    <a:pt x="2270" y="678"/>
                  </a:lnTo>
                  <a:lnTo>
                    <a:pt x="2265" y="678"/>
                  </a:lnTo>
                  <a:lnTo>
                    <a:pt x="2261" y="673"/>
                  </a:lnTo>
                  <a:lnTo>
                    <a:pt x="2257" y="673"/>
                  </a:lnTo>
                  <a:lnTo>
                    <a:pt x="2253" y="673"/>
                  </a:lnTo>
                  <a:lnTo>
                    <a:pt x="2244" y="673"/>
                  </a:lnTo>
                  <a:lnTo>
                    <a:pt x="2236" y="673"/>
                  </a:lnTo>
                  <a:lnTo>
                    <a:pt x="2231" y="678"/>
                  </a:lnTo>
                  <a:lnTo>
                    <a:pt x="2227" y="682"/>
                  </a:lnTo>
                  <a:lnTo>
                    <a:pt x="2227" y="686"/>
                  </a:lnTo>
                  <a:lnTo>
                    <a:pt x="2231" y="690"/>
                  </a:lnTo>
                  <a:lnTo>
                    <a:pt x="2231" y="699"/>
                  </a:lnTo>
                  <a:lnTo>
                    <a:pt x="2231" y="707"/>
                  </a:lnTo>
                  <a:lnTo>
                    <a:pt x="2227" y="716"/>
                  </a:lnTo>
                  <a:lnTo>
                    <a:pt x="2227" y="720"/>
                  </a:lnTo>
                  <a:lnTo>
                    <a:pt x="2227" y="724"/>
                  </a:lnTo>
                  <a:lnTo>
                    <a:pt x="2227" y="728"/>
                  </a:lnTo>
                  <a:lnTo>
                    <a:pt x="2223" y="733"/>
                  </a:lnTo>
                  <a:lnTo>
                    <a:pt x="2223" y="737"/>
                  </a:lnTo>
                  <a:lnTo>
                    <a:pt x="2215" y="745"/>
                  </a:lnTo>
                  <a:lnTo>
                    <a:pt x="2206" y="758"/>
                  </a:lnTo>
                  <a:lnTo>
                    <a:pt x="2193" y="775"/>
                  </a:lnTo>
                  <a:lnTo>
                    <a:pt x="2189" y="779"/>
                  </a:lnTo>
                  <a:lnTo>
                    <a:pt x="2189" y="783"/>
                  </a:lnTo>
                  <a:lnTo>
                    <a:pt x="2185" y="796"/>
                  </a:lnTo>
                  <a:lnTo>
                    <a:pt x="2181" y="800"/>
                  </a:lnTo>
                  <a:lnTo>
                    <a:pt x="2176" y="805"/>
                  </a:lnTo>
                  <a:lnTo>
                    <a:pt x="2176" y="809"/>
                  </a:lnTo>
                  <a:lnTo>
                    <a:pt x="2172" y="817"/>
                  </a:lnTo>
                  <a:lnTo>
                    <a:pt x="2168" y="817"/>
                  </a:lnTo>
                  <a:lnTo>
                    <a:pt x="2168" y="821"/>
                  </a:lnTo>
                  <a:lnTo>
                    <a:pt x="2164" y="821"/>
                  </a:lnTo>
                  <a:lnTo>
                    <a:pt x="2160" y="821"/>
                  </a:lnTo>
                  <a:lnTo>
                    <a:pt x="2143" y="830"/>
                  </a:lnTo>
                  <a:lnTo>
                    <a:pt x="2138" y="830"/>
                  </a:lnTo>
                  <a:lnTo>
                    <a:pt x="2134" y="834"/>
                  </a:lnTo>
                  <a:lnTo>
                    <a:pt x="2130" y="834"/>
                  </a:lnTo>
                  <a:lnTo>
                    <a:pt x="2126" y="838"/>
                  </a:lnTo>
                  <a:lnTo>
                    <a:pt x="2121" y="843"/>
                  </a:lnTo>
                  <a:lnTo>
                    <a:pt x="2121" y="847"/>
                  </a:lnTo>
                  <a:lnTo>
                    <a:pt x="2121" y="851"/>
                  </a:lnTo>
                  <a:lnTo>
                    <a:pt x="2117" y="855"/>
                  </a:lnTo>
                  <a:lnTo>
                    <a:pt x="2117" y="860"/>
                  </a:lnTo>
                  <a:lnTo>
                    <a:pt x="2117" y="864"/>
                  </a:lnTo>
                  <a:lnTo>
                    <a:pt x="2113" y="872"/>
                  </a:lnTo>
                  <a:lnTo>
                    <a:pt x="2109" y="885"/>
                  </a:lnTo>
                  <a:lnTo>
                    <a:pt x="2109" y="889"/>
                  </a:lnTo>
                  <a:lnTo>
                    <a:pt x="2104" y="889"/>
                  </a:lnTo>
                  <a:lnTo>
                    <a:pt x="2104" y="893"/>
                  </a:lnTo>
                  <a:lnTo>
                    <a:pt x="2109" y="898"/>
                  </a:lnTo>
                  <a:lnTo>
                    <a:pt x="2109" y="902"/>
                  </a:lnTo>
                  <a:lnTo>
                    <a:pt x="2109" y="906"/>
                  </a:lnTo>
                  <a:lnTo>
                    <a:pt x="2117" y="910"/>
                  </a:lnTo>
                  <a:lnTo>
                    <a:pt x="2117" y="915"/>
                  </a:lnTo>
                  <a:lnTo>
                    <a:pt x="2121" y="919"/>
                  </a:lnTo>
                  <a:lnTo>
                    <a:pt x="2121" y="923"/>
                  </a:lnTo>
                  <a:lnTo>
                    <a:pt x="2126" y="927"/>
                  </a:lnTo>
                  <a:lnTo>
                    <a:pt x="2126" y="932"/>
                  </a:lnTo>
                  <a:lnTo>
                    <a:pt x="2126" y="948"/>
                  </a:lnTo>
                  <a:lnTo>
                    <a:pt x="2126" y="957"/>
                  </a:lnTo>
                  <a:lnTo>
                    <a:pt x="2130" y="970"/>
                  </a:lnTo>
                  <a:lnTo>
                    <a:pt x="2130" y="982"/>
                  </a:lnTo>
                  <a:lnTo>
                    <a:pt x="2130" y="999"/>
                  </a:lnTo>
                  <a:lnTo>
                    <a:pt x="2130" y="1004"/>
                  </a:lnTo>
                  <a:lnTo>
                    <a:pt x="2130" y="1008"/>
                  </a:lnTo>
                  <a:lnTo>
                    <a:pt x="2126" y="1020"/>
                  </a:lnTo>
                  <a:lnTo>
                    <a:pt x="2126" y="1033"/>
                  </a:lnTo>
                  <a:lnTo>
                    <a:pt x="2121" y="1042"/>
                  </a:lnTo>
                  <a:lnTo>
                    <a:pt x="2121" y="1046"/>
                  </a:lnTo>
                  <a:lnTo>
                    <a:pt x="2121" y="1050"/>
                  </a:lnTo>
                  <a:lnTo>
                    <a:pt x="2121" y="1059"/>
                  </a:lnTo>
                  <a:lnTo>
                    <a:pt x="2126" y="1067"/>
                  </a:lnTo>
                  <a:lnTo>
                    <a:pt x="2126" y="1071"/>
                  </a:lnTo>
                  <a:lnTo>
                    <a:pt x="2130" y="1092"/>
                  </a:lnTo>
                  <a:lnTo>
                    <a:pt x="2130" y="1097"/>
                  </a:lnTo>
                  <a:lnTo>
                    <a:pt x="2130" y="1101"/>
                  </a:lnTo>
                  <a:lnTo>
                    <a:pt x="2126" y="1109"/>
                  </a:lnTo>
                  <a:lnTo>
                    <a:pt x="2126" y="1114"/>
                  </a:lnTo>
                  <a:lnTo>
                    <a:pt x="2126" y="1118"/>
                  </a:lnTo>
                  <a:lnTo>
                    <a:pt x="2126" y="1126"/>
                  </a:lnTo>
                  <a:lnTo>
                    <a:pt x="2126" y="1131"/>
                  </a:lnTo>
                  <a:lnTo>
                    <a:pt x="2126" y="1135"/>
                  </a:lnTo>
                  <a:lnTo>
                    <a:pt x="2121" y="1143"/>
                  </a:lnTo>
                  <a:lnTo>
                    <a:pt x="2121" y="1152"/>
                  </a:lnTo>
                  <a:lnTo>
                    <a:pt x="2121" y="1156"/>
                  </a:lnTo>
                  <a:lnTo>
                    <a:pt x="2117" y="1173"/>
                  </a:lnTo>
                  <a:lnTo>
                    <a:pt x="2113" y="1181"/>
                  </a:lnTo>
                  <a:lnTo>
                    <a:pt x="2113" y="1194"/>
                  </a:lnTo>
                  <a:lnTo>
                    <a:pt x="2109" y="1211"/>
                  </a:lnTo>
                  <a:lnTo>
                    <a:pt x="2109" y="1219"/>
                  </a:lnTo>
                  <a:lnTo>
                    <a:pt x="2104" y="1228"/>
                  </a:lnTo>
                  <a:lnTo>
                    <a:pt x="2104" y="1232"/>
                  </a:lnTo>
                  <a:lnTo>
                    <a:pt x="2096" y="1249"/>
                  </a:lnTo>
                  <a:lnTo>
                    <a:pt x="2096" y="1253"/>
                  </a:lnTo>
                  <a:lnTo>
                    <a:pt x="2096" y="1258"/>
                  </a:lnTo>
                  <a:lnTo>
                    <a:pt x="2096" y="1262"/>
                  </a:lnTo>
                  <a:lnTo>
                    <a:pt x="2096" y="1266"/>
                  </a:lnTo>
                  <a:lnTo>
                    <a:pt x="2096" y="1270"/>
                  </a:lnTo>
                  <a:lnTo>
                    <a:pt x="2096" y="1279"/>
                  </a:lnTo>
                  <a:lnTo>
                    <a:pt x="2096" y="1283"/>
                  </a:lnTo>
                  <a:lnTo>
                    <a:pt x="2096" y="1287"/>
                  </a:lnTo>
                  <a:lnTo>
                    <a:pt x="2096" y="1291"/>
                  </a:lnTo>
                  <a:lnTo>
                    <a:pt x="2104" y="1304"/>
                  </a:lnTo>
                  <a:lnTo>
                    <a:pt x="2104" y="1308"/>
                  </a:lnTo>
                  <a:lnTo>
                    <a:pt x="2104" y="1313"/>
                  </a:lnTo>
                  <a:lnTo>
                    <a:pt x="2104" y="1325"/>
                  </a:lnTo>
                  <a:lnTo>
                    <a:pt x="2104" y="1330"/>
                  </a:lnTo>
                  <a:lnTo>
                    <a:pt x="2104" y="1334"/>
                  </a:lnTo>
                  <a:lnTo>
                    <a:pt x="2109" y="1338"/>
                  </a:lnTo>
                  <a:lnTo>
                    <a:pt x="2113" y="1351"/>
                  </a:lnTo>
                  <a:lnTo>
                    <a:pt x="2113" y="1355"/>
                  </a:lnTo>
                  <a:lnTo>
                    <a:pt x="2113" y="1359"/>
                  </a:lnTo>
                  <a:lnTo>
                    <a:pt x="2113" y="1363"/>
                  </a:lnTo>
                  <a:lnTo>
                    <a:pt x="2113" y="1368"/>
                  </a:lnTo>
                  <a:lnTo>
                    <a:pt x="2113" y="1376"/>
                  </a:lnTo>
                  <a:lnTo>
                    <a:pt x="2109" y="1380"/>
                  </a:lnTo>
                  <a:lnTo>
                    <a:pt x="2109" y="1385"/>
                  </a:lnTo>
                  <a:lnTo>
                    <a:pt x="2109" y="1389"/>
                  </a:lnTo>
                  <a:lnTo>
                    <a:pt x="2113" y="1393"/>
                  </a:lnTo>
                  <a:lnTo>
                    <a:pt x="2113" y="1401"/>
                  </a:lnTo>
                  <a:lnTo>
                    <a:pt x="2117" y="1410"/>
                  </a:lnTo>
                  <a:lnTo>
                    <a:pt x="2117" y="1414"/>
                  </a:lnTo>
                  <a:lnTo>
                    <a:pt x="2117" y="1418"/>
                  </a:lnTo>
                  <a:lnTo>
                    <a:pt x="2117" y="1423"/>
                  </a:lnTo>
                  <a:lnTo>
                    <a:pt x="2113" y="1427"/>
                  </a:lnTo>
                  <a:lnTo>
                    <a:pt x="2113" y="1431"/>
                  </a:lnTo>
                  <a:lnTo>
                    <a:pt x="2113" y="1435"/>
                  </a:lnTo>
                  <a:lnTo>
                    <a:pt x="2113" y="1440"/>
                  </a:lnTo>
                  <a:lnTo>
                    <a:pt x="2117" y="1448"/>
                  </a:lnTo>
                  <a:lnTo>
                    <a:pt x="2117" y="1461"/>
                  </a:lnTo>
                  <a:lnTo>
                    <a:pt x="2121" y="1473"/>
                  </a:lnTo>
                  <a:lnTo>
                    <a:pt x="2121" y="1478"/>
                  </a:lnTo>
                  <a:lnTo>
                    <a:pt x="2121" y="1482"/>
                  </a:lnTo>
                  <a:lnTo>
                    <a:pt x="2117" y="1482"/>
                  </a:lnTo>
                  <a:lnTo>
                    <a:pt x="2117" y="1486"/>
                  </a:lnTo>
                  <a:lnTo>
                    <a:pt x="2113" y="1490"/>
                  </a:lnTo>
                  <a:lnTo>
                    <a:pt x="2109" y="1495"/>
                  </a:lnTo>
                  <a:lnTo>
                    <a:pt x="2104" y="1499"/>
                  </a:lnTo>
                  <a:lnTo>
                    <a:pt x="2096" y="1503"/>
                  </a:lnTo>
                  <a:lnTo>
                    <a:pt x="2092" y="1503"/>
                  </a:lnTo>
                  <a:lnTo>
                    <a:pt x="2083" y="1507"/>
                  </a:lnTo>
                  <a:lnTo>
                    <a:pt x="2079" y="1507"/>
                  </a:lnTo>
                  <a:lnTo>
                    <a:pt x="2079" y="1512"/>
                  </a:lnTo>
                  <a:lnTo>
                    <a:pt x="2075" y="1512"/>
                  </a:lnTo>
                  <a:lnTo>
                    <a:pt x="2071" y="1512"/>
                  </a:lnTo>
                  <a:lnTo>
                    <a:pt x="2071" y="1516"/>
                  </a:lnTo>
                  <a:lnTo>
                    <a:pt x="2075" y="1516"/>
                  </a:lnTo>
                  <a:lnTo>
                    <a:pt x="2075" y="1524"/>
                  </a:lnTo>
                  <a:lnTo>
                    <a:pt x="2079" y="1528"/>
                  </a:lnTo>
                  <a:lnTo>
                    <a:pt x="2083" y="1528"/>
                  </a:lnTo>
                  <a:lnTo>
                    <a:pt x="2096" y="1528"/>
                  </a:lnTo>
                  <a:lnTo>
                    <a:pt x="2100" y="1528"/>
                  </a:lnTo>
                  <a:lnTo>
                    <a:pt x="2104" y="1533"/>
                  </a:lnTo>
                  <a:lnTo>
                    <a:pt x="2113" y="1537"/>
                  </a:lnTo>
                  <a:lnTo>
                    <a:pt x="2117" y="1537"/>
                  </a:lnTo>
                  <a:lnTo>
                    <a:pt x="2126" y="1533"/>
                  </a:lnTo>
                  <a:lnTo>
                    <a:pt x="2130" y="1533"/>
                  </a:lnTo>
                  <a:lnTo>
                    <a:pt x="2134" y="1533"/>
                  </a:lnTo>
                  <a:lnTo>
                    <a:pt x="2143" y="1537"/>
                  </a:lnTo>
                  <a:lnTo>
                    <a:pt x="2147" y="1537"/>
                  </a:lnTo>
                  <a:lnTo>
                    <a:pt x="2151" y="1537"/>
                  </a:lnTo>
                  <a:lnTo>
                    <a:pt x="2155" y="1541"/>
                  </a:lnTo>
                  <a:lnTo>
                    <a:pt x="2160" y="1541"/>
                  </a:lnTo>
                  <a:lnTo>
                    <a:pt x="2160" y="1545"/>
                  </a:lnTo>
                  <a:lnTo>
                    <a:pt x="2160" y="1550"/>
                  </a:lnTo>
                  <a:lnTo>
                    <a:pt x="2160" y="1554"/>
                  </a:lnTo>
                  <a:lnTo>
                    <a:pt x="2160" y="1558"/>
                  </a:lnTo>
                  <a:lnTo>
                    <a:pt x="2160" y="1562"/>
                  </a:lnTo>
                  <a:lnTo>
                    <a:pt x="2160" y="1567"/>
                  </a:lnTo>
                  <a:lnTo>
                    <a:pt x="2160" y="1571"/>
                  </a:lnTo>
                  <a:lnTo>
                    <a:pt x="2155" y="1575"/>
                  </a:lnTo>
                  <a:lnTo>
                    <a:pt x="2155" y="1579"/>
                  </a:lnTo>
                  <a:lnTo>
                    <a:pt x="2155" y="1584"/>
                  </a:lnTo>
                  <a:lnTo>
                    <a:pt x="2155" y="1588"/>
                  </a:lnTo>
                  <a:lnTo>
                    <a:pt x="2155" y="1596"/>
                  </a:lnTo>
                  <a:lnTo>
                    <a:pt x="2155" y="1600"/>
                  </a:lnTo>
                  <a:lnTo>
                    <a:pt x="2155" y="1605"/>
                  </a:lnTo>
                  <a:lnTo>
                    <a:pt x="2160" y="1613"/>
                  </a:lnTo>
                  <a:lnTo>
                    <a:pt x="2160" y="1617"/>
                  </a:lnTo>
                  <a:lnTo>
                    <a:pt x="2160" y="1622"/>
                  </a:lnTo>
                  <a:lnTo>
                    <a:pt x="2160" y="1626"/>
                  </a:lnTo>
                  <a:lnTo>
                    <a:pt x="2160" y="1630"/>
                  </a:lnTo>
                  <a:lnTo>
                    <a:pt x="2160" y="1647"/>
                  </a:lnTo>
                  <a:lnTo>
                    <a:pt x="2160" y="1651"/>
                  </a:lnTo>
                  <a:lnTo>
                    <a:pt x="2160" y="1660"/>
                  </a:lnTo>
                  <a:lnTo>
                    <a:pt x="2164" y="1668"/>
                  </a:lnTo>
                  <a:lnTo>
                    <a:pt x="2164" y="1672"/>
                  </a:lnTo>
                  <a:lnTo>
                    <a:pt x="2160" y="1677"/>
                  </a:lnTo>
                  <a:lnTo>
                    <a:pt x="2155" y="1677"/>
                  </a:lnTo>
                  <a:lnTo>
                    <a:pt x="2155" y="1681"/>
                  </a:lnTo>
                  <a:lnTo>
                    <a:pt x="2155" y="1689"/>
                  </a:lnTo>
                  <a:lnTo>
                    <a:pt x="2155" y="1694"/>
                  </a:lnTo>
                  <a:lnTo>
                    <a:pt x="2155" y="1702"/>
                  </a:lnTo>
                  <a:lnTo>
                    <a:pt x="2155" y="1723"/>
                  </a:lnTo>
                  <a:lnTo>
                    <a:pt x="2160" y="1732"/>
                  </a:lnTo>
                  <a:lnTo>
                    <a:pt x="2160" y="1736"/>
                  </a:lnTo>
                  <a:lnTo>
                    <a:pt x="2155" y="1744"/>
                  </a:lnTo>
                  <a:lnTo>
                    <a:pt x="2151" y="1749"/>
                  </a:lnTo>
                  <a:lnTo>
                    <a:pt x="2151" y="1753"/>
                  </a:lnTo>
                  <a:lnTo>
                    <a:pt x="2147" y="1757"/>
                  </a:lnTo>
                  <a:lnTo>
                    <a:pt x="2143" y="1761"/>
                  </a:lnTo>
                  <a:lnTo>
                    <a:pt x="2138" y="1761"/>
                  </a:lnTo>
                  <a:lnTo>
                    <a:pt x="2130" y="1766"/>
                  </a:lnTo>
                  <a:lnTo>
                    <a:pt x="2126" y="1770"/>
                  </a:lnTo>
                  <a:lnTo>
                    <a:pt x="2117" y="1774"/>
                  </a:lnTo>
                  <a:lnTo>
                    <a:pt x="2100" y="1783"/>
                  </a:lnTo>
                  <a:lnTo>
                    <a:pt x="2092" y="1787"/>
                  </a:lnTo>
                  <a:lnTo>
                    <a:pt x="2079" y="1791"/>
                  </a:lnTo>
                  <a:lnTo>
                    <a:pt x="2075" y="1795"/>
                  </a:lnTo>
                  <a:lnTo>
                    <a:pt x="2071" y="1799"/>
                  </a:lnTo>
                  <a:lnTo>
                    <a:pt x="2062" y="1804"/>
                  </a:lnTo>
                  <a:lnTo>
                    <a:pt x="2058" y="1808"/>
                  </a:lnTo>
                  <a:lnTo>
                    <a:pt x="2054" y="1812"/>
                  </a:lnTo>
                  <a:lnTo>
                    <a:pt x="2049" y="1816"/>
                  </a:lnTo>
                  <a:lnTo>
                    <a:pt x="2049" y="1821"/>
                  </a:lnTo>
                  <a:lnTo>
                    <a:pt x="2049" y="1829"/>
                  </a:lnTo>
                  <a:lnTo>
                    <a:pt x="2045" y="1833"/>
                  </a:lnTo>
                  <a:lnTo>
                    <a:pt x="2045" y="1838"/>
                  </a:lnTo>
                  <a:lnTo>
                    <a:pt x="2045" y="1846"/>
                  </a:lnTo>
                  <a:lnTo>
                    <a:pt x="2041" y="1846"/>
                  </a:lnTo>
                  <a:lnTo>
                    <a:pt x="2041" y="1850"/>
                  </a:lnTo>
                  <a:lnTo>
                    <a:pt x="2037" y="1850"/>
                  </a:lnTo>
                  <a:lnTo>
                    <a:pt x="2033" y="1854"/>
                  </a:lnTo>
                  <a:lnTo>
                    <a:pt x="2024" y="1859"/>
                  </a:lnTo>
                  <a:lnTo>
                    <a:pt x="2020" y="1859"/>
                  </a:lnTo>
                  <a:lnTo>
                    <a:pt x="2016" y="1863"/>
                  </a:lnTo>
                  <a:lnTo>
                    <a:pt x="1999" y="1867"/>
                  </a:lnTo>
                  <a:lnTo>
                    <a:pt x="1994" y="1867"/>
                  </a:lnTo>
                  <a:lnTo>
                    <a:pt x="1986" y="1871"/>
                  </a:lnTo>
                  <a:lnTo>
                    <a:pt x="1982" y="1871"/>
                  </a:lnTo>
                  <a:lnTo>
                    <a:pt x="1977" y="1876"/>
                  </a:lnTo>
                  <a:lnTo>
                    <a:pt x="1973" y="1880"/>
                  </a:lnTo>
                  <a:lnTo>
                    <a:pt x="1969" y="1880"/>
                  </a:lnTo>
                  <a:lnTo>
                    <a:pt x="1969" y="1884"/>
                  </a:lnTo>
                  <a:lnTo>
                    <a:pt x="1965" y="1888"/>
                  </a:lnTo>
                  <a:lnTo>
                    <a:pt x="1965" y="1897"/>
                  </a:lnTo>
                  <a:lnTo>
                    <a:pt x="1961" y="1905"/>
                  </a:lnTo>
                  <a:lnTo>
                    <a:pt x="1961" y="1910"/>
                  </a:lnTo>
                  <a:lnTo>
                    <a:pt x="1961" y="1918"/>
                  </a:lnTo>
                  <a:lnTo>
                    <a:pt x="1956" y="1939"/>
                  </a:lnTo>
                  <a:lnTo>
                    <a:pt x="1956" y="1948"/>
                  </a:lnTo>
                  <a:lnTo>
                    <a:pt x="1956" y="1956"/>
                  </a:lnTo>
                  <a:lnTo>
                    <a:pt x="1956" y="1960"/>
                  </a:lnTo>
                  <a:lnTo>
                    <a:pt x="1956" y="1965"/>
                  </a:lnTo>
                  <a:lnTo>
                    <a:pt x="1952" y="1969"/>
                  </a:lnTo>
                  <a:lnTo>
                    <a:pt x="1948" y="1973"/>
                  </a:lnTo>
                  <a:lnTo>
                    <a:pt x="1948" y="1977"/>
                  </a:lnTo>
                  <a:lnTo>
                    <a:pt x="1944" y="1977"/>
                  </a:lnTo>
                  <a:lnTo>
                    <a:pt x="1939" y="1977"/>
                  </a:lnTo>
                  <a:lnTo>
                    <a:pt x="1927" y="1977"/>
                  </a:lnTo>
                  <a:lnTo>
                    <a:pt x="1918" y="1977"/>
                  </a:lnTo>
                  <a:lnTo>
                    <a:pt x="1914" y="1982"/>
                  </a:lnTo>
                  <a:lnTo>
                    <a:pt x="1910" y="1986"/>
                  </a:lnTo>
                  <a:lnTo>
                    <a:pt x="1910" y="1990"/>
                  </a:lnTo>
                  <a:lnTo>
                    <a:pt x="1910" y="1994"/>
                  </a:lnTo>
                  <a:lnTo>
                    <a:pt x="1910" y="1998"/>
                  </a:lnTo>
                  <a:lnTo>
                    <a:pt x="1910" y="2007"/>
                  </a:lnTo>
                  <a:lnTo>
                    <a:pt x="1914" y="2032"/>
                  </a:lnTo>
                  <a:lnTo>
                    <a:pt x="1918" y="2037"/>
                  </a:lnTo>
                  <a:lnTo>
                    <a:pt x="1918" y="2041"/>
                  </a:lnTo>
                  <a:lnTo>
                    <a:pt x="1918" y="2045"/>
                  </a:lnTo>
                  <a:lnTo>
                    <a:pt x="1918" y="2049"/>
                  </a:lnTo>
                  <a:lnTo>
                    <a:pt x="1914" y="2053"/>
                  </a:lnTo>
                  <a:lnTo>
                    <a:pt x="1914" y="2058"/>
                  </a:lnTo>
                  <a:lnTo>
                    <a:pt x="1910" y="2058"/>
                  </a:lnTo>
                  <a:lnTo>
                    <a:pt x="1910" y="2062"/>
                  </a:lnTo>
                  <a:lnTo>
                    <a:pt x="1906" y="2066"/>
                  </a:lnTo>
                  <a:lnTo>
                    <a:pt x="1901" y="2066"/>
                  </a:lnTo>
                  <a:lnTo>
                    <a:pt x="1893" y="2070"/>
                  </a:lnTo>
                  <a:lnTo>
                    <a:pt x="1884" y="2075"/>
                  </a:lnTo>
                  <a:lnTo>
                    <a:pt x="1876" y="2079"/>
                  </a:lnTo>
                  <a:lnTo>
                    <a:pt x="1863" y="2083"/>
                  </a:lnTo>
                  <a:lnTo>
                    <a:pt x="1846" y="2087"/>
                  </a:lnTo>
                  <a:lnTo>
                    <a:pt x="1817" y="2096"/>
                  </a:lnTo>
                  <a:lnTo>
                    <a:pt x="1774" y="2104"/>
                  </a:lnTo>
                  <a:lnTo>
                    <a:pt x="1668" y="2134"/>
                  </a:lnTo>
                  <a:lnTo>
                    <a:pt x="1503" y="2176"/>
                  </a:lnTo>
                  <a:lnTo>
                    <a:pt x="1457" y="2189"/>
                  </a:lnTo>
                  <a:lnTo>
                    <a:pt x="1385" y="2206"/>
                  </a:lnTo>
                  <a:lnTo>
                    <a:pt x="1364" y="2210"/>
                  </a:lnTo>
                  <a:lnTo>
                    <a:pt x="1355" y="2214"/>
                  </a:lnTo>
                  <a:lnTo>
                    <a:pt x="1351" y="2214"/>
                  </a:lnTo>
                  <a:lnTo>
                    <a:pt x="1338" y="2214"/>
                  </a:lnTo>
                  <a:lnTo>
                    <a:pt x="1334" y="2219"/>
                  </a:lnTo>
                  <a:lnTo>
                    <a:pt x="1326" y="2219"/>
                  </a:lnTo>
                  <a:lnTo>
                    <a:pt x="1313" y="2223"/>
                  </a:lnTo>
                  <a:lnTo>
                    <a:pt x="1300" y="2227"/>
                  </a:lnTo>
                  <a:lnTo>
                    <a:pt x="1292" y="2231"/>
                  </a:lnTo>
                  <a:lnTo>
                    <a:pt x="1283" y="2231"/>
                  </a:lnTo>
                  <a:lnTo>
                    <a:pt x="1279" y="2231"/>
                  </a:lnTo>
                  <a:lnTo>
                    <a:pt x="1275" y="2231"/>
                  </a:lnTo>
                  <a:lnTo>
                    <a:pt x="1270" y="2231"/>
                  </a:lnTo>
                  <a:lnTo>
                    <a:pt x="1266" y="2231"/>
                  </a:lnTo>
                  <a:lnTo>
                    <a:pt x="1258" y="2231"/>
                  </a:lnTo>
                  <a:lnTo>
                    <a:pt x="1254" y="2231"/>
                  </a:lnTo>
                  <a:lnTo>
                    <a:pt x="1249" y="2231"/>
                  </a:lnTo>
                  <a:lnTo>
                    <a:pt x="1245" y="2231"/>
                  </a:lnTo>
                  <a:lnTo>
                    <a:pt x="1241" y="2227"/>
                  </a:lnTo>
                  <a:lnTo>
                    <a:pt x="1237" y="2223"/>
                  </a:lnTo>
                  <a:lnTo>
                    <a:pt x="1232" y="2219"/>
                  </a:lnTo>
                  <a:lnTo>
                    <a:pt x="1228" y="2214"/>
                  </a:lnTo>
                  <a:lnTo>
                    <a:pt x="1228" y="2210"/>
                  </a:lnTo>
                  <a:lnTo>
                    <a:pt x="1224" y="2206"/>
                  </a:lnTo>
                  <a:lnTo>
                    <a:pt x="1220" y="2193"/>
                  </a:lnTo>
                  <a:lnTo>
                    <a:pt x="1203" y="2151"/>
                  </a:lnTo>
                  <a:lnTo>
                    <a:pt x="1199" y="2134"/>
                  </a:lnTo>
                  <a:lnTo>
                    <a:pt x="1194" y="2125"/>
                  </a:lnTo>
                  <a:lnTo>
                    <a:pt x="1190" y="2121"/>
                  </a:lnTo>
                  <a:lnTo>
                    <a:pt x="1186" y="2113"/>
                  </a:lnTo>
                  <a:lnTo>
                    <a:pt x="1182" y="2109"/>
                  </a:lnTo>
                  <a:lnTo>
                    <a:pt x="1177" y="2096"/>
                  </a:lnTo>
                  <a:lnTo>
                    <a:pt x="1165" y="2079"/>
                  </a:lnTo>
                  <a:lnTo>
                    <a:pt x="1160" y="2075"/>
                  </a:lnTo>
                  <a:lnTo>
                    <a:pt x="1156" y="2070"/>
                  </a:lnTo>
                  <a:lnTo>
                    <a:pt x="1152" y="2062"/>
                  </a:lnTo>
                  <a:lnTo>
                    <a:pt x="1148" y="2058"/>
                  </a:lnTo>
                  <a:lnTo>
                    <a:pt x="1143" y="2058"/>
                  </a:lnTo>
                  <a:lnTo>
                    <a:pt x="1139" y="2058"/>
                  </a:lnTo>
                  <a:lnTo>
                    <a:pt x="1135" y="2053"/>
                  </a:lnTo>
                  <a:lnTo>
                    <a:pt x="1131" y="2053"/>
                  </a:lnTo>
                  <a:lnTo>
                    <a:pt x="1127" y="2053"/>
                  </a:lnTo>
                  <a:lnTo>
                    <a:pt x="1122" y="2058"/>
                  </a:lnTo>
                  <a:lnTo>
                    <a:pt x="1118" y="2058"/>
                  </a:lnTo>
                  <a:lnTo>
                    <a:pt x="1105" y="2066"/>
                  </a:lnTo>
                  <a:lnTo>
                    <a:pt x="1101" y="2070"/>
                  </a:lnTo>
                  <a:lnTo>
                    <a:pt x="1097" y="2070"/>
                  </a:lnTo>
                  <a:lnTo>
                    <a:pt x="1084" y="2075"/>
                  </a:lnTo>
                  <a:lnTo>
                    <a:pt x="1076" y="2079"/>
                  </a:lnTo>
                  <a:lnTo>
                    <a:pt x="1072" y="2083"/>
                  </a:lnTo>
                  <a:lnTo>
                    <a:pt x="1063" y="2087"/>
                  </a:lnTo>
                  <a:lnTo>
                    <a:pt x="1055" y="2092"/>
                  </a:lnTo>
                  <a:lnTo>
                    <a:pt x="1050" y="2096"/>
                  </a:lnTo>
                  <a:lnTo>
                    <a:pt x="1046" y="2100"/>
                  </a:lnTo>
                  <a:lnTo>
                    <a:pt x="1042" y="2104"/>
                  </a:lnTo>
                  <a:lnTo>
                    <a:pt x="1042" y="2109"/>
                  </a:lnTo>
                  <a:lnTo>
                    <a:pt x="1038" y="2113"/>
                  </a:lnTo>
                  <a:lnTo>
                    <a:pt x="1029" y="2121"/>
                  </a:lnTo>
                  <a:lnTo>
                    <a:pt x="1025" y="2125"/>
                  </a:lnTo>
                  <a:lnTo>
                    <a:pt x="1016" y="2134"/>
                  </a:lnTo>
                  <a:lnTo>
                    <a:pt x="1008" y="2142"/>
                  </a:lnTo>
                  <a:lnTo>
                    <a:pt x="1004" y="2147"/>
                  </a:lnTo>
                  <a:lnTo>
                    <a:pt x="1000" y="2151"/>
                  </a:lnTo>
                  <a:lnTo>
                    <a:pt x="995" y="2155"/>
                  </a:lnTo>
                  <a:lnTo>
                    <a:pt x="991" y="2159"/>
                  </a:lnTo>
                  <a:lnTo>
                    <a:pt x="987" y="2159"/>
                  </a:lnTo>
                  <a:lnTo>
                    <a:pt x="983" y="2164"/>
                  </a:lnTo>
                  <a:lnTo>
                    <a:pt x="974" y="2168"/>
                  </a:lnTo>
                  <a:lnTo>
                    <a:pt x="966" y="2168"/>
                  </a:lnTo>
                  <a:lnTo>
                    <a:pt x="945" y="2172"/>
                  </a:lnTo>
                  <a:lnTo>
                    <a:pt x="940" y="2176"/>
                  </a:lnTo>
                  <a:lnTo>
                    <a:pt x="932" y="2176"/>
                  </a:lnTo>
                  <a:lnTo>
                    <a:pt x="928" y="2181"/>
                  </a:lnTo>
                  <a:lnTo>
                    <a:pt x="923" y="2181"/>
                  </a:lnTo>
                  <a:lnTo>
                    <a:pt x="915" y="2189"/>
                  </a:lnTo>
                  <a:lnTo>
                    <a:pt x="894" y="2197"/>
                  </a:lnTo>
                  <a:lnTo>
                    <a:pt x="889" y="2202"/>
                  </a:lnTo>
                  <a:lnTo>
                    <a:pt x="885" y="2206"/>
                  </a:lnTo>
                  <a:lnTo>
                    <a:pt x="881" y="2210"/>
                  </a:lnTo>
                  <a:lnTo>
                    <a:pt x="877" y="2214"/>
                  </a:lnTo>
                  <a:lnTo>
                    <a:pt x="864" y="2227"/>
                  </a:lnTo>
                  <a:lnTo>
                    <a:pt x="851" y="2240"/>
                  </a:lnTo>
                  <a:lnTo>
                    <a:pt x="847" y="2244"/>
                  </a:lnTo>
                  <a:lnTo>
                    <a:pt x="843" y="2248"/>
                  </a:lnTo>
                  <a:lnTo>
                    <a:pt x="843" y="2252"/>
                  </a:lnTo>
                  <a:lnTo>
                    <a:pt x="834" y="2261"/>
                  </a:lnTo>
                  <a:lnTo>
                    <a:pt x="830" y="2265"/>
                  </a:lnTo>
                  <a:lnTo>
                    <a:pt x="830" y="2269"/>
                  </a:lnTo>
                  <a:lnTo>
                    <a:pt x="826" y="2269"/>
                  </a:lnTo>
                  <a:lnTo>
                    <a:pt x="822" y="2274"/>
                  </a:lnTo>
                  <a:lnTo>
                    <a:pt x="818" y="2274"/>
                  </a:lnTo>
                  <a:lnTo>
                    <a:pt x="775" y="2282"/>
                  </a:lnTo>
                  <a:lnTo>
                    <a:pt x="762" y="2286"/>
                  </a:lnTo>
                  <a:lnTo>
                    <a:pt x="746" y="2286"/>
                  </a:lnTo>
                  <a:lnTo>
                    <a:pt x="729" y="2291"/>
                  </a:lnTo>
                  <a:lnTo>
                    <a:pt x="691" y="2295"/>
                  </a:lnTo>
                  <a:lnTo>
                    <a:pt x="661" y="2295"/>
                  </a:lnTo>
                  <a:lnTo>
                    <a:pt x="644" y="2295"/>
                  </a:lnTo>
                  <a:lnTo>
                    <a:pt x="640" y="2295"/>
                  </a:lnTo>
                  <a:lnTo>
                    <a:pt x="635" y="2295"/>
                  </a:lnTo>
                  <a:lnTo>
                    <a:pt x="631" y="2299"/>
                  </a:lnTo>
                  <a:lnTo>
                    <a:pt x="627" y="2299"/>
                  </a:lnTo>
                  <a:lnTo>
                    <a:pt x="623" y="2299"/>
                  </a:lnTo>
                  <a:lnTo>
                    <a:pt x="610" y="2303"/>
                  </a:lnTo>
                  <a:lnTo>
                    <a:pt x="606" y="2303"/>
                  </a:lnTo>
                  <a:lnTo>
                    <a:pt x="597" y="2308"/>
                  </a:lnTo>
                  <a:lnTo>
                    <a:pt x="593" y="2308"/>
                  </a:lnTo>
                  <a:lnTo>
                    <a:pt x="585" y="2312"/>
                  </a:lnTo>
                  <a:lnTo>
                    <a:pt x="580" y="2312"/>
                  </a:lnTo>
                  <a:lnTo>
                    <a:pt x="572" y="2316"/>
                  </a:lnTo>
                  <a:lnTo>
                    <a:pt x="568" y="2320"/>
                  </a:lnTo>
                  <a:lnTo>
                    <a:pt x="551" y="2333"/>
                  </a:lnTo>
                  <a:lnTo>
                    <a:pt x="542" y="2337"/>
                  </a:lnTo>
                  <a:lnTo>
                    <a:pt x="534" y="2341"/>
                  </a:lnTo>
                  <a:lnTo>
                    <a:pt x="530" y="2341"/>
                  </a:lnTo>
                  <a:lnTo>
                    <a:pt x="525" y="2341"/>
                  </a:lnTo>
                  <a:lnTo>
                    <a:pt x="517" y="2346"/>
                  </a:lnTo>
                  <a:lnTo>
                    <a:pt x="513" y="2346"/>
                  </a:lnTo>
                  <a:lnTo>
                    <a:pt x="508" y="2341"/>
                  </a:lnTo>
                  <a:lnTo>
                    <a:pt x="504" y="2341"/>
                  </a:lnTo>
                  <a:lnTo>
                    <a:pt x="500" y="2337"/>
                  </a:lnTo>
                  <a:lnTo>
                    <a:pt x="496" y="2337"/>
                  </a:lnTo>
                  <a:lnTo>
                    <a:pt x="496" y="2333"/>
                  </a:lnTo>
                  <a:lnTo>
                    <a:pt x="496" y="2329"/>
                  </a:lnTo>
                  <a:lnTo>
                    <a:pt x="496" y="2324"/>
                  </a:lnTo>
                  <a:lnTo>
                    <a:pt x="496" y="2320"/>
                  </a:lnTo>
                  <a:lnTo>
                    <a:pt x="496" y="2316"/>
                  </a:lnTo>
                  <a:lnTo>
                    <a:pt x="496" y="2312"/>
                  </a:lnTo>
                  <a:lnTo>
                    <a:pt x="500" y="2308"/>
                  </a:lnTo>
                  <a:lnTo>
                    <a:pt x="504" y="2303"/>
                  </a:lnTo>
                  <a:lnTo>
                    <a:pt x="504" y="2299"/>
                  </a:lnTo>
                  <a:lnTo>
                    <a:pt x="504" y="2291"/>
                  </a:lnTo>
                  <a:lnTo>
                    <a:pt x="508" y="2265"/>
                  </a:lnTo>
                  <a:lnTo>
                    <a:pt x="508" y="2248"/>
                  </a:lnTo>
                  <a:lnTo>
                    <a:pt x="513" y="2236"/>
                  </a:lnTo>
                  <a:lnTo>
                    <a:pt x="508" y="2231"/>
                  </a:lnTo>
                  <a:lnTo>
                    <a:pt x="508" y="2223"/>
                  </a:lnTo>
                  <a:lnTo>
                    <a:pt x="508" y="2219"/>
                  </a:lnTo>
                  <a:lnTo>
                    <a:pt x="508" y="2214"/>
                  </a:lnTo>
                  <a:lnTo>
                    <a:pt x="504" y="2210"/>
                  </a:lnTo>
                  <a:lnTo>
                    <a:pt x="500" y="2202"/>
                  </a:lnTo>
                  <a:lnTo>
                    <a:pt x="496" y="2197"/>
                  </a:lnTo>
                  <a:lnTo>
                    <a:pt x="487" y="2193"/>
                  </a:lnTo>
                  <a:lnTo>
                    <a:pt x="483" y="2189"/>
                  </a:lnTo>
                  <a:lnTo>
                    <a:pt x="462" y="2176"/>
                  </a:lnTo>
                  <a:lnTo>
                    <a:pt x="445" y="2164"/>
                  </a:lnTo>
                  <a:lnTo>
                    <a:pt x="441" y="2159"/>
                  </a:lnTo>
                  <a:lnTo>
                    <a:pt x="437" y="2155"/>
                  </a:lnTo>
                  <a:lnTo>
                    <a:pt x="432" y="2151"/>
                  </a:lnTo>
                  <a:lnTo>
                    <a:pt x="420" y="2138"/>
                  </a:lnTo>
                  <a:lnTo>
                    <a:pt x="407" y="2121"/>
                  </a:lnTo>
                  <a:lnTo>
                    <a:pt x="407" y="2117"/>
                  </a:lnTo>
                  <a:lnTo>
                    <a:pt x="398" y="2109"/>
                  </a:lnTo>
                  <a:lnTo>
                    <a:pt x="394" y="2100"/>
                  </a:lnTo>
                  <a:lnTo>
                    <a:pt x="390" y="2096"/>
                  </a:lnTo>
                  <a:lnTo>
                    <a:pt x="390" y="2092"/>
                  </a:lnTo>
                  <a:lnTo>
                    <a:pt x="386" y="2092"/>
                  </a:lnTo>
                  <a:lnTo>
                    <a:pt x="381" y="2092"/>
                  </a:lnTo>
                  <a:lnTo>
                    <a:pt x="377" y="2092"/>
                  </a:lnTo>
                  <a:lnTo>
                    <a:pt x="373" y="2092"/>
                  </a:lnTo>
                  <a:lnTo>
                    <a:pt x="369" y="2092"/>
                  </a:lnTo>
                  <a:lnTo>
                    <a:pt x="365" y="2092"/>
                  </a:lnTo>
                  <a:lnTo>
                    <a:pt x="360" y="2087"/>
                  </a:lnTo>
                  <a:lnTo>
                    <a:pt x="356" y="2087"/>
                  </a:lnTo>
                  <a:lnTo>
                    <a:pt x="352" y="2083"/>
                  </a:lnTo>
                  <a:lnTo>
                    <a:pt x="348" y="2083"/>
                  </a:lnTo>
                  <a:lnTo>
                    <a:pt x="343" y="2079"/>
                  </a:lnTo>
                  <a:lnTo>
                    <a:pt x="339" y="2075"/>
                  </a:lnTo>
                  <a:lnTo>
                    <a:pt x="331" y="2066"/>
                  </a:lnTo>
                  <a:lnTo>
                    <a:pt x="326" y="2062"/>
                  </a:lnTo>
                  <a:lnTo>
                    <a:pt x="318" y="2053"/>
                  </a:lnTo>
                  <a:lnTo>
                    <a:pt x="305" y="2037"/>
                  </a:lnTo>
                  <a:lnTo>
                    <a:pt x="297" y="2028"/>
                  </a:lnTo>
                  <a:lnTo>
                    <a:pt x="293" y="2024"/>
                  </a:lnTo>
                  <a:lnTo>
                    <a:pt x="288" y="2020"/>
                  </a:lnTo>
                  <a:lnTo>
                    <a:pt x="284" y="2015"/>
                  </a:lnTo>
                  <a:lnTo>
                    <a:pt x="280" y="2011"/>
                  </a:lnTo>
                  <a:lnTo>
                    <a:pt x="276" y="2011"/>
                  </a:lnTo>
                  <a:lnTo>
                    <a:pt x="263" y="2003"/>
                  </a:lnTo>
                  <a:lnTo>
                    <a:pt x="254" y="1998"/>
                  </a:lnTo>
                  <a:lnTo>
                    <a:pt x="246" y="1994"/>
                  </a:lnTo>
                  <a:lnTo>
                    <a:pt x="242" y="1990"/>
                  </a:lnTo>
                  <a:lnTo>
                    <a:pt x="238" y="1986"/>
                  </a:lnTo>
                  <a:lnTo>
                    <a:pt x="233" y="1986"/>
                  </a:lnTo>
                  <a:lnTo>
                    <a:pt x="233" y="1982"/>
                  </a:lnTo>
                  <a:lnTo>
                    <a:pt x="229" y="1982"/>
                  </a:lnTo>
                  <a:lnTo>
                    <a:pt x="225" y="1982"/>
                  </a:lnTo>
                  <a:lnTo>
                    <a:pt x="221" y="1982"/>
                  </a:lnTo>
                  <a:lnTo>
                    <a:pt x="216" y="1982"/>
                  </a:lnTo>
                  <a:lnTo>
                    <a:pt x="216" y="1986"/>
                  </a:lnTo>
                  <a:lnTo>
                    <a:pt x="212" y="1986"/>
                  </a:lnTo>
                  <a:lnTo>
                    <a:pt x="208" y="1982"/>
                  </a:lnTo>
                  <a:lnTo>
                    <a:pt x="208" y="1977"/>
                  </a:lnTo>
                  <a:lnTo>
                    <a:pt x="204" y="1973"/>
                  </a:lnTo>
                  <a:lnTo>
                    <a:pt x="204" y="1965"/>
                  </a:lnTo>
                  <a:lnTo>
                    <a:pt x="204" y="1960"/>
                  </a:lnTo>
                  <a:lnTo>
                    <a:pt x="199" y="1960"/>
                  </a:lnTo>
                  <a:lnTo>
                    <a:pt x="191" y="1952"/>
                  </a:lnTo>
                  <a:lnTo>
                    <a:pt x="183" y="1952"/>
                  </a:lnTo>
                  <a:lnTo>
                    <a:pt x="178" y="1948"/>
                  </a:lnTo>
                  <a:lnTo>
                    <a:pt x="174" y="1943"/>
                  </a:lnTo>
                  <a:lnTo>
                    <a:pt x="170" y="1939"/>
                  </a:lnTo>
                  <a:lnTo>
                    <a:pt x="166" y="1935"/>
                  </a:lnTo>
                  <a:lnTo>
                    <a:pt x="161" y="1926"/>
                  </a:lnTo>
                  <a:lnTo>
                    <a:pt x="153" y="1918"/>
                  </a:lnTo>
                  <a:lnTo>
                    <a:pt x="153" y="1914"/>
                  </a:lnTo>
                  <a:lnTo>
                    <a:pt x="149" y="1910"/>
                  </a:lnTo>
                  <a:lnTo>
                    <a:pt x="144" y="1901"/>
                  </a:lnTo>
                  <a:lnTo>
                    <a:pt x="140" y="1897"/>
                  </a:lnTo>
                  <a:lnTo>
                    <a:pt x="140" y="1888"/>
                  </a:lnTo>
                  <a:lnTo>
                    <a:pt x="136" y="1880"/>
                  </a:lnTo>
                  <a:lnTo>
                    <a:pt x="136" y="1871"/>
                  </a:lnTo>
                  <a:lnTo>
                    <a:pt x="136" y="1867"/>
                  </a:lnTo>
                  <a:lnTo>
                    <a:pt x="132" y="1859"/>
                  </a:lnTo>
                  <a:lnTo>
                    <a:pt x="136" y="1850"/>
                  </a:lnTo>
                  <a:lnTo>
                    <a:pt x="136" y="1846"/>
                  </a:lnTo>
                  <a:lnTo>
                    <a:pt x="132" y="1842"/>
                  </a:lnTo>
                  <a:lnTo>
                    <a:pt x="132" y="1833"/>
                  </a:lnTo>
                  <a:lnTo>
                    <a:pt x="132" y="1825"/>
                  </a:lnTo>
                  <a:lnTo>
                    <a:pt x="127" y="1821"/>
                  </a:lnTo>
                  <a:lnTo>
                    <a:pt x="127" y="1816"/>
                  </a:lnTo>
                  <a:lnTo>
                    <a:pt x="127" y="1812"/>
                  </a:lnTo>
                  <a:lnTo>
                    <a:pt x="123" y="1808"/>
                  </a:lnTo>
                  <a:lnTo>
                    <a:pt x="119" y="1799"/>
                  </a:lnTo>
                  <a:lnTo>
                    <a:pt x="111" y="1787"/>
                  </a:lnTo>
                  <a:lnTo>
                    <a:pt x="111" y="1783"/>
                  </a:lnTo>
                  <a:lnTo>
                    <a:pt x="106" y="1774"/>
                  </a:lnTo>
                  <a:lnTo>
                    <a:pt x="102" y="1761"/>
                  </a:lnTo>
                  <a:lnTo>
                    <a:pt x="98" y="1757"/>
                  </a:lnTo>
                  <a:lnTo>
                    <a:pt x="94" y="1740"/>
                  </a:lnTo>
                  <a:lnTo>
                    <a:pt x="89" y="1736"/>
                  </a:lnTo>
                  <a:lnTo>
                    <a:pt x="85" y="1727"/>
                  </a:lnTo>
                  <a:lnTo>
                    <a:pt x="81" y="1715"/>
                  </a:lnTo>
                  <a:lnTo>
                    <a:pt x="77" y="1706"/>
                  </a:lnTo>
                  <a:lnTo>
                    <a:pt x="77" y="1698"/>
                  </a:lnTo>
                  <a:lnTo>
                    <a:pt x="72" y="1681"/>
                  </a:lnTo>
                  <a:lnTo>
                    <a:pt x="72" y="1672"/>
                  </a:lnTo>
                  <a:lnTo>
                    <a:pt x="72" y="1664"/>
                  </a:lnTo>
                  <a:lnTo>
                    <a:pt x="72" y="1660"/>
                  </a:lnTo>
                  <a:lnTo>
                    <a:pt x="72" y="1656"/>
                  </a:lnTo>
                  <a:lnTo>
                    <a:pt x="72" y="1651"/>
                  </a:lnTo>
                  <a:lnTo>
                    <a:pt x="72" y="1643"/>
                  </a:lnTo>
                  <a:lnTo>
                    <a:pt x="72" y="1630"/>
                  </a:lnTo>
                  <a:lnTo>
                    <a:pt x="77" y="1622"/>
                  </a:lnTo>
                  <a:lnTo>
                    <a:pt x="77" y="1613"/>
                  </a:lnTo>
                  <a:lnTo>
                    <a:pt x="77" y="1605"/>
                  </a:lnTo>
                  <a:lnTo>
                    <a:pt x="81" y="1600"/>
                  </a:lnTo>
                  <a:lnTo>
                    <a:pt x="81" y="1596"/>
                  </a:lnTo>
                  <a:lnTo>
                    <a:pt x="85" y="1592"/>
                  </a:lnTo>
                  <a:lnTo>
                    <a:pt x="85" y="1588"/>
                  </a:lnTo>
                  <a:lnTo>
                    <a:pt x="89" y="1584"/>
                  </a:lnTo>
                  <a:lnTo>
                    <a:pt x="89" y="1579"/>
                  </a:lnTo>
                  <a:lnTo>
                    <a:pt x="85" y="1579"/>
                  </a:lnTo>
                  <a:lnTo>
                    <a:pt x="85" y="1575"/>
                  </a:lnTo>
                  <a:lnTo>
                    <a:pt x="81" y="1571"/>
                  </a:lnTo>
                  <a:lnTo>
                    <a:pt x="81" y="1567"/>
                  </a:lnTo>
                  <a:lnTo>
                    <a:pt x="72" y="1545"/>
                  </a:lnTo>
                  <a:lnTo>
                    <a:pt x="72" y="1541"/>
                  </a:lnTo>
                  <a:lnTo>
                    <a:pt x="68" y="1537"/>
                  </a:lnTo>
                  <a:lnTo>
                    <a:pt x="64" y="1528"/>
                  </a:lnTo>
                  <a:lnTo>
                    <a:pt x="55" y="1516"/>
                  </a:lnTo>
                  <a:lnTo>
                    <a:pt x="55" y="1512"/>
                  </a:lnTo>
                  <a:lnTo>
                    <a:pt x="51" y="1507"/>
                  </a:lnTo>
                  <a:lnTo>
                    <a:pt x="47" y="1503"/>
                  </a:lnTo>
                  <a:lnTo>
                    <a:pt x="39" y="1495"/>
                  </a:lnTo>
                  <a:lnTo>
                    <a:pt x="34" y="1486"/>
                  </a:lnTo>
                  <a:lnTo>
                    <a:pt x="30" y="1482"/>
                  </a:lnTo>
                  <a:lnTo>
                    <a:pt x="26" y="1473"/>
                  </a:lnTo>
                  <a:lnTo>
                    <a:pt x="22" y="1469"/>
                  </a:lnTo>
                  <a:lnTo>
                    <a:pt x="9" y="1448"/>
                  </a:lnTo>
                  <a:lnTo>
                    <a:pt x="5" y="1440"/>
                  </a:lnTo>
                  <a:lnTo>
                    <a:pt x="0" y="1435"/>
                  </a:lnTo>
                  <a:lnTo>
                    <a:pt x="0" y="1431"/>
                  </a:lnTo>
                  <a:close/>
                  <a:moveTo>
                    <a:pt x="746" y="1596"/>
                  </a:moveTo>
                  <a:lnTo>
                    <a:pt x="750" y="1596"/>
                  </a:lnTo>
                  <a:lnTo>
                    <a:pt x="754" y="1596"/>
                  </a:lnTo>
                  <a:lnTo>
                    <a:pt x="758" y="1600"/>
                  </a:lnTo>
                  <a:lnTo>
                    <a:pt x="762" y="1600"/>
                  </a:lnTo>
                  <a:lnTo>
                    <a:pt x="767" y="1605"/>
                  </a:lnTo>
                  <a:lnTo>
                    <a:pt x="771" y="1609"/>
                  </a:lnTo>
                  <a:lnTo>
                    <a:pt x="771" y="1613"/>
                  </a:lnTo>
                  <a:lnTo>
                    <a:pt x="775" y="1622"/>
                  </a:lnTo>
                  <a:lnTo>
                    <a:pt x="779" y="1626"/>
                  </a:lnTo>
                  <a:lnTo>
                    <a:pt x="779" y="1634"/>
                  </a:lnTo>
                  <a:lnTo>
                    <a:pt x="779" y="1639"/>
                  </a:lnTo>
                  <a:lnTo>
                    <a:pt x="779" y="1643"/>
                  </a:lnTo>
                  <a:lnTo>
                    <a:pt x="775" y="1660"/>
                  </a:lnTo>
                  <a:lnTo>
                    <a:pt x="775" y="1664"/>
                  </a:lnTo>
                  <a:lnTo>
                    <a:pt x="771" y="1677"/>
                  </a:lnTo>
                  <a:lnTo>
                    <a:pt x="767" y="1681"/>
                  </a:lnTo>
                  <a:lnTo>
                    <a:pt x="767" y="1685"/>
                  </a:lnTo>
                  <a:lnTo>
                    <a:pt x="767" y="1694"/>
                  </a:lnTo>
                  <a:lnTo>
                    <a:pt x="771" y="1698"/>
                  </a:lnTo>
                  <a:lnTo>
                    <a:pt x="771" y="1706"/>
                  </a:lnTo>
                  <a:lnTo>
                    <a:pt x="771" y="1711"/>
                  </a:lnTo>
                  <a:lnTo>
                    <a:pt x="775" y="1719"/>
                  </a:lnTo>
                  <a:lnTo>
                    <a:pt x="779" y="1723"/>
                  </a:lnTo>
                  <a:lnTo>
                    <a:pt x="784" y="1732"/>
                  </a:lnTo>
                  <a:lnTo>
                    <a:pt x="784" y="1736"/>
                  </a:lnTo>
                  <a:lnTo>
                    <a:pt x="788" y="1740"/>
                  </a:lnTo>
                  <a:lnTo>
                    <a:pt x="792" y="1749"/>
                  </a:lnTo>
                  <a:lnTo>
                    <a:pt x="796" y="1753"/>
                  </a:lnTo>
                  <a:lnTo>
                    <a:pt x="801" y="1753"/>
                  </a:lnTo>
                  <a:lnTo>
                    <a:pt x="805" y="1757"/>
                  </a:lnTo>
                  <a:lnTo>
                    <a:pt x="809" y="1757"/>
                  </a:lnTo>
                  <a:lnTo>
                    <a:pt x="818" y="1757"/>
                  </a:lnTo>
                  <a:lnTo>
                    <a:pt x="822" y="1753"/>
                  </a:lnTo>
                  <a:lnTo>
                    <a:pt x="830" y="1753"/>
                  </a:lnTo>
                  <a:lnTo>
                    <a:pt x="834" y="1749"/>
                  </a:lnTo>
                  <a:lnTo>
                    <a:pt x="843" y="1744"/>
                  </a:lnTo>
                  <a:lnTo>
                    <a:pt x="847" y="1740"/>
                  </a:lnTo>
                  <a:lnTo>
                    <a:pt x="851" y="1736"/>
                  </a:lnTo>
                  <a:lnTo>
                    <a:pt x="860" y="1732"/>
                  </a:lnTo>
                  <a:lnTo>
                    <a:pt x="864" y="1727"/>
                  </a:lnTo>
                  <a:lnTo>
                    <a:pt x="868" y="1719"/>
                  </a:lnTo>
                  <a:lnTo>
                    <a:pt x="873" y="1715"/>
                  </a:lnTo>
                  <a:lnTo>
                    <a:pt x="873" y="1711"/>
                  </a:lnTo>
                  <a:lnTo>
                    <a:pt x="877" y="1706"/>
                  </a:lnTo>
                  <a:lnTo>
                    <a:pt x="877" y="1698"/>
                  </a:lnTo>
                  <a:lnTo>
                    <a:pt x="877" y="1694"/>
                  </a:lnTo>
                  <a:lnTo>
                    <a:pt x="881" y="1685"/>
                  </a:lnTo>
                  <a:lnTo>
                    <a:pt x="881" y="1668"/>
                  </a:lnTo>
                  <a:lnTo>
                    <a:pt x="881" y="1664"/>
                  </a:lnTo>
                  <a:lnTo>
                    <a:pt x="885" y="1660"/>
                  </a:lnTo>
                  <a:lnTo>
                    <a:pt x="885" y="1656"/>
                  </a:lnTo>
                  <a:lnTo>
                    <a:pt x="885" y="1647"/>
                  </a:lnTo>
                  <a:lnTo>
                    <a:pt x="889" y="1643"/>
                  </a:lnTo>
                  <a:lnTo>
                    <a:pt x="894" y="1639"/>
                  </a:lnTo>
                  <a:lnTo>
                    <a:pt x="898" y="1634"/>
                  </a:lnTo>
                  <a:lnTo>
                    <a:pt x="902" y="1634"/>
                  </a:lnTo>
                  <a:lnTo>
                    <a:pt x="906" y="1630"/>
                  </a:lnTo>
                  <a:lnTo>
                    <a:pt x="911" y="1626"/>
                  </a:lnTo>
                  <a:lnTo>
                    <a:pt x="915" y="1626"/>
                  </a:lnTo>
                  <a:lnTo>
                    <a:pt x="919" y="1626"/>
                  </a:lnTo>
                  <a:lnTo>
                    <a:pt x="923" y="1626"/>
                  </a:lnTo>
                  <a:lnTo>
                    <a:pt x="928" y="1626"/>
                  </a:lnTo>
                  <a:lnTo>
                    <a:pt x="932" y="1626"/>
                  </a:lnTo>
                  <a:lnTo>
                    <a:pt x="940" y="1626"/>
                  </a:lnTo>
                  <a:lnTo>
                    <a:pt x="945" y="1626"/>
                  </a:lnTo>
                  <a:lnTo>
                    <a:pt x="945" y="1622"/>
                  </a:lnTo>
                  <a:lnTo>
                    <a:pt x="953" y="1622"/>
                  </a:lnTo>
                  <a:lnTo>
                    <a:pt x="957" y="1617"/>
                  </a:lnTo>
                  <a:lnTo>
                    <a:pt x="961" y="1613"/>
                  </a:lnTo>
                  <a:lnTo>
                    <a:pt x="970" y="1609"/>
                  </a:lnTo>
                  <a:lnTo>
                    <a:pt x="970" y="1605"/>
                  </a:lnTo>
                  <a:lnTo>
                    <a:pt x="974" y="1605"/>
                  </a:lnTo>
                  <a:lnTo>
                    <a:pt x="983" y="1600"/>
                  </a:lnTo>
                  <a:lnTo>
                    <a:pt x="987" y="1600"/>
                  </a:lnTo>
                  <a:lnTo>
                    <a:pt x="991" y="1596"/>
                  </a:lnTo>
                  <a:lnTo>
                    <a:pt x="995" y="1596"/>
                  </a:lnTo>
                  <a:lnTo>
                    <a:pt x="1008" y="1592"/>
                  </a:lnTo>
                  <a:lnTo>
                    <a:pt x="1016" y="1592"/>
                  </a:lnTo>
                  <a:lnTo>
                    <a:pt x="1021" y="1588"/>
                  </a:lnTo>
                  <a:lnTo>
                    <a:pt x="1025" y="1584"/>
                  </a:lnTo>
                  <a:lnTo>
                    <a:pt x="1025" y="1579"/>
                  </a:lnTo>
                  <a:lnTo>
                    <a:pt x="1021" y="1579"/>
                  </a:lnTo>
                  <a:lnTo>
                    <a:pt x="1021" y="1575"/>
                  </a:lnTo>
                  <a:lnTo>
                    <a:pt x="1021" y="1571"/>
                  </a:lnTo>
                  <a:lnTo>
                    <a:pt x="1016" y="1571"/>
                  </a:lnTo>
                  <a:lnTo>
                    <a:pt x="1004" y="1562"/>
                  </a:lnTo>
                  <a:lnTo>
                    <a:pt x="1000" y="1558"/>
                  </a:lnTo>
                  <a:lnTo>
                    <a:pt x="1000" y="1554"/>
                  </a:lnTo>
                  <a:lnTo>
                    <a:pt x="1000" y="1550"/>
                  </a:lnTo>
                  <a:lnTo>
                    <a:pt x="1000" y="1545"/>
                  </a:lnTo>
                  <a:lnTo>
                    <a:pt x="1008" y="1533"/>
                  </a:lnTo>
                  <a:lnTo>
                    <a:pt x="1008" y="1528"/>
                  </a:lnTo>
                  <a:lnTo>
                    <a:pt x="1008" y="1524"/>
                  </a:lnTo>
                  <a:lnTo>
                    <a:pt x="1012" y="1516"/>
                  </a:lnTo>
                  <a:lnTo>
                    <a:pt x="1012" y="1503"/>
                  </a:lnTo>
                  <a:lnTo>
                    <a:pt x="1012" y="1499"/>
                  </a:lnTo>
                  <a:lnTo>
                    <a:pt x="1012" y="1495"/>
                  </a:lnTo>
                  <a:lnTo>
                    <a:pt x="1016" y="1490"/>
                  </a:lnTo>
                  <a:lnTo>
                    <a:pt x="1016" y="1486"/>
                  </a:lnTo>
                  <a:lnTo>
                    <a:pt x="1021" y="1482"/>
                  </a:lnTo>
                  <a:lnTo>
                    <a:pt x="1025" y="1478"/>
                  </a:lnTo>
                  <a:lnTo>
                    <a:pt x="1029" y="1473"/>
                  </a:lnTo>
                  <a:lnTo>
                    <a:pt x="1033" y="1469"/>
                  </a:lnTo>
                  <a:lnTo>
                    <a:pt x="1042" y="1461"/>
                  </a:lnTo>
                  <a:lnTo>
                    <a:pt x="1046" y="1457"/>
                  </a:lnTo>
                  <a:lnTo>
                    <a:pt x="1059" y="1448"/>
                  </a:lnTo>
                  <a:lnTo>
                    <a:pt x="1076" y="1440"/>
                  </a:lnTo>
                  <a:lnTo>
                    <a:pt x="1080" y="1435"/>
                  </a:lnTo>
                  <a:lnTo>
                    <a:pt x="1093" y="1427"/>
                  </a:lnTo>
                  <a:lnTo>
                    <a:pt x="1101" y="1423"/>
                  </a:lnTo>
                  <a:lnTo>
                    <a:pt x="1105" y="1418"/>
                  </a:lnTo>
                  <a:lnTo>
                    <a:pt x="1114" y="1414"/>
                  </a:lnTo>
                  <a:lnTo>
                    <a:pt x="1122" y="1410"/>
                  </a:lnTo>
                  <a:lnTo>
                    <a:pt x="1127" y="1410"/>
                  </a:lnTo>
                  <a:lnTo>
                    <a:pt x="1131" y="1406"/>
                  </a:lnTo>
                  <a:lnTo>
                    <a:pt x="1135" y="1406"/>
                  </a:lnTo>
                  <a:lnTo>
                    <a:pt x="1152" y="1406"/>
                  </a:lnTo>
                  <a:lnTo>
                    <a:pt x="1156" y="1401"/>
                  </a:lnTo>
                  <a:lnTo>
                    <a:pt x="1160" y="1401"/>
                  </a:lnTo>
                  <a:lnTo>
                    <a:pt x="1165" y="1397"/>
                  </a:lnTo>
                  <a:lnTo>
                    <a:pt x="1169" y="1393"/>
                  </a:lnTo>
                  <a:lnTo>
                    <a:pt x="1169" y="1389"/>
                  </a:lnTo>
                  <a:lnTo>
                    <a:pt x="1169" y="1385"/>
                  </a:lnTo>
                  <a:lnTo>
                    <a:pt x="1165" y="1385"/>
                  </a:lnTo>
                  <a:lnTo>
                    <a:pt x="1160" y="1380"/>
                  </a:lnTo>
                  <a:lnTo>
                    <a:pt x="1156" y="1380"/>
                  </a:lnTo>
                  <a:lnTo>
                    <a:pt x="1148" y="1376"/>
                  </a:lnTo>
                  <a:lnTo>
                    <a:pt x="1143" y="1376"/>
                  </a:lnTo>
                  <a:lnTo>
                    <a:pt x="1139" y="1376"/>
                  </a:lnTo>
                  <a:lnTo>
                    <a:pt x="1131" y="1376"/>
                  </a:lnTo>
                  <a:lnTo>
                    <a:pt x="1127" y="1376"/>
                  </a:lnTo>
                  <a:lnTo>
                    <a:pt x="1122" y="1376"/>
                  </a:lnTo>
                  <a:lnTo>
                    <a:pt x="1118" y="1376"/>
                  </a:lnTo>
                  <a:lnTo>
                    <a:pt x="1114" y="1376"/>
                  </a:lnTo>
                  <a:lnTo>
                    <a:pt x="1110" y="1380"/>
                  </a:lnTo>
                  <a:lnTo>
                    <a:pt x="1105" y="1380"/>
                  </a:lnTo>
                  <a:lnTo>
                    <a:pt x="1097" y="1385"/>
                  </a:lnTo>
                  <a:lnTo>
                    <a:pt x="1093" y="1389"/>
                  </a:lnTo>
                  <a:lnTo>
                    <a:pt x="1084" y="1393"/>
                  </a:lnTo>
                  <a:lnTo>
                    <a:pt x="1080" y="1397"/>
                  </a:lnTo>
                  <a:lnTo>
                    <a:pt x="1076" y="1397"/>
                  </a:lnTo>
                  <a:lnTo>
                    <a:pt x="1067" y="1401"/>
                  </a:lnTo>
                  <a:lnTo>
                    <a:pt x="1059" y="1406"/>
                  </a:lnTo>
                  <a:lnTo>
                    <a:pt x="1055" y="1410"/>
                  </a:lnTo>
                  <a:lnTo>
                    <a:pt x="1046" y="1414"/>
                  </a:lnTo>
                  <a:lnTo>
                    <a:pt x="1042" y="1418"/>
                  </a:lnTo>
                  <a:lnTo>
                    <a:pt x="1033" y="1423"/>
                  </a:lnTo>
                  <a:lnTo>
                    <a:pt x="1000" y="1457"/>
                  </a:lnTo>
                  <a:lnTo>
                    <a:pt x="991" y="1465"/>
                  </a:lnTo>
                  <a:lnTo>
                    <a:pt x="983" y="1473"/>
                  </a:lnTo>
                  <a:lnTo>
                    <a:pt x="978" y="1478"/>
                  </a:lnTo>
                  <a:lnTo>
                    <a:pt x="970" y="1482"/>
                  </a:lnTo>
                  <a:lnTo>
                    <a:pt x="966" y="1482"/>
                  </a:lnTo>
                  <a:lnTo>
                    <a:pt x="957" y="1486"/>
                  </a:lnTo>
                  <a:lnTo>
                    <a:pt x="940" y="1495"/>
                  </a:lnTo>
                  <a:lnTo>
                    <a:pt x="932" y="1499"/>
                  </a:lnTo>
                  <a:lnTo>
                    <a:pt x="923" y="1499"/>
                  </a:lnTo>
                  <a:lnTo>
                    <a:pt x="919" y="1503"/>
                  </a:lnTo>
                  <a:lnTo>
                    <a:pt x="915" y="1507"/>
                  </a:lnTo>
                  <a:lnTo>
                    <a:pt x="911" y="1512"/>
                  </a:lnTo>
                  <a:lnTo>
                    <a:pt x="906" y="1512"/>
                  </a:lnTo>
                  <a:lnTo>
                    <a:pt x="898" y="1520"/>
                  </a:lnTo>
                  <a:lnTo>
                    <a:pt x="894" y="1524"/>
                  </a:lnTo>
                  <a:lnTo>
                    <a:pt x="889" y="1524"/>
                  </a:lnTo>
                  <a:lnTo>
                    <a:pt x="885" y="1524"/>
                  </a:lnTo>
                  <a:lnTo>
                    <a:pt x="873" y="1524"/>
                  </a:lnTo>
                  <a:lnTo>
                    <a:pt x="864" y="1524"/>
                  </a:lnTo>
                  <a:lnTo>
                    <a:pt x="856" y="1524"/>
                  </a:lnTo>
                  <a:lnTo>
                    <a:pt x="843" y="1520"/>
                  </a:lnTo>
                  <a:lnTo>
                    <a:pt x="834" y="1520"/>
                  </a:lnTo>
                  <a:lnTo>
                    <a:pt x="818" y="1516"/>
                  </a:lnTo>
                  <a:lnTo>
                    <a:pt x="809" y="1516"/>
                  </a:lnTo>
                  <a:lnTo>
                    <a:pt x="805" y="1516"/>
                  </a:lnTo>
                  <a:lnTo>
                    <a:pt x="801" y="1516"/>
                  </a:lnTo>
                  <a:lnTo>
                    <a:pt x="792" y="1516"/>
                  </a:lnTo>
                  <a:lnTo>
                    <a:pt x="788" y="1520"/>
                  </a:lnTo>
                  <a:lnTo>
                    <a:pt x="784" y="1524"/>
                  </a:lnTo>
                  <a:lnTo>
                    <a:pt x="784" y="1528"/>
                  </a:lnTo>
                  <a:lnTo>
                    <a:pt x="779" y="1528"/>
                  </a:lnTo>
                  <a:lnTo>
                    <a:pt x="775" y="1533"/>
                  </a:lnTo>
                  <a:lnTo>
                    <a:pt x="775" y="1541"/>
                  </a:lnTo>
                  <a:lnTo>
                    <a:pt x="771" y="1550"/>
                  </a:lnTo>
                  <a:lnTo>
                    <a:pt x="762" y="1571"/>
                  </a:lnTo>
                  <a:lnTo>
                    <a:pt x="762" y="1575"/>
                  </a:lnTo>
                  <a:lnTo>
                    <a:pt x="758" y="1579"/>
                  </a:lnTo>
                  <a:lnTo>
                    <a:pt x="754" y="1584"/>
                  </a:lnTo>
                  <a:lnTo>
                    <a:pt x="754" y="1588"/>
                  </a:lnTo>
                  <a:lnTo>
                    <a:pt x="750" y="1592"/>
                  </a:lnTo>
                  <a:lnTo>
                    <a:pt x="746" y="1596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7" name="Freeform 73"/>
            <p:cNvSpPr>
              <a:spLocks/>
            </p:cNvSpPr>
            <p:nvPr/>
          </p:nvSpPr>
          <p:spPr bwMode="auto">
            <a:xfrm>
              <a:off x="1405047" y="4655388"/>
              <a:ext cx="506490" cy="491014"/>
            </a:xfrm>
            <a:custGeom>
              <a:avLst/>
              <a:gdLst>
                <a:gd name="T0" fmla="*/ 63 w 1600"/>
                <a:gd name="T1" fmla="*/ 639 h 1550"/>
                <a:gd name="T2" fmla="*/ 245 w 1600"/>
                <a:gd name="T3" fmla="*/ 656 h 1550"/>
                <a:gd name="T4" fmla="*/ 266 w 1600"/>
                <a:gd name="T5" fmla="*/ 614 h 1550"/>
                <a:gd name="T6" fmla="*/ 300 w 1600"/>
                <a:gd name="T7" fmla="*/ 559 h 1550"/>
                <a:gd name="T8" fmla="*/ 402 w 1600"/>
                <a:gd name="T9" fmla="*/ 504 h 1550"/>
                <a:gd name="T10" fmla="*/ 364 w 1600"/>
                <a:gd name="T11" fmla="*/ 407 h 1550"/>
                <a:gd name="T12" fmla="*/ 270 w 1600"/>
                <a:gd name="T13" fmla="*/ 296 h 1550"/>
                <a:gd name="T14" fmla="*/ 338 w 1600"/>
                <a:gd name="T15" fmla="*/ 212 h 1550"/>
                <a:gd name="T16" fmla="*/ 465 w 1600"/>
                <a:gd name="T17" fmla="*/ 144 h 1550"/>
                <a:gd name="T18" fmla="*/ 457 w 1600"/>
                <a:gd name="T19" fmla="*/ 47 h 1550"/>
                <a:gd name="T20" fmla="*/ 609 w 1600"/>
                <a:gd name="T21" fmla="*/ 38 h 1550"/>
                <a:gd name="T22" fmla="*/ 745 w 1600"/>
                <a:gd name="T23" fmla="*/ 85 h 1550"/>
                <a:gd name="T24" fmla="*/ 829 w 1600"/>
                <a:gd name="T25" fmla="*/ 119 h 1550"/>
                <a:gd name="T26" fmla="*/ 1037 w 1600"/>
                <a:gd name="T27" fmla="*/ 76 h 1550"/>
                <a:gd name="T28" fmla="*/ 1219 w 1600"/>
                <a:gd name="T29" fmla="*/ 161 h 1550"/>
                <a:gd name="T30" fmla="*/ 1354 w 1600"/>
                <a:gd name="T31" fmla="*/ 224 h 1550"/>
                <a:gd name="T32" fmla="*/ 1409 w 1600"/>
                <a:gd name="T33" fmla="*/ 322 h 1550"/>
                <a:gd name="T34" fmla="*/ 1591 w 1600"/>
                <a:gd name="T35" fmla="*/ 322 h 1550"/>
                <a:gd name="T36" fmla="*/ 1507 w 1600"/>
                <a:gd name="T37" fmla="*/ 440 h 1550"/>
                <a:gd name="T38" fmla="*/ 1409 w 1600"/>
                <a:gd name="T39" fmla="*/ 563 h 1550"/>
                <a:gd name="T40" fmla="*/ 1447 w 1600"/>
                <a:gd name="T41" fmla="*/ 711 h 1550"/>
                <a:gd name="T42" fmla="*/ 1549 w 1600"/>
                <a:gd name="T43" fmla="*/ 834 h 1550"/>
                <a:gd name="T44" fmla="*/ 1579 w 1600"/>
                <a:gd name="T45" fmla="*/ 932 h 1550"/>
                <a:gd name="T46" fmla="*/ 1498 w 1600"/>
                <a:gd name="T47" fmla="*/ 991 h 1550"/>
                <a:gd name="T48" fmla="*/ 1397 w 1600"/>
                <a:gd name="T49" fmla="*/ 1143 h 1550"/>
                <a:gd name="T50" fmla="*/ 1291 w 1600"/>
                <a:gd name="T51" fmla="*/ 1169 h 1550"/>
                <a:gd name="T52" fmla="*/ 1109 w 1600"/>
                <a:gd name="T53" fmla="*/ 1215 h 1550"/>
                <a:gd name="T54" fmla="*/ 1016 w 1600"/>
                <a:gd name="T55" fmla="*/ 1177 h 1550"/>
                <a:gd name="T56" fmla="*/ 927 w 1600"/>
                <a:gd name="T57" fmla="*/ 1071 h 1550"/>
                <a:gd name="T58" fmla="*/ 850 w 1600"/>
                <a:gd name="T59" fmla="*/ 1114 h 1550"/>
                <a:gd name="T60" fmla="*/ 842 w 1600"/>
                <a:gd name="T61" fmla="*/ 1037 h 1550"/>
                <a:gd name="T62" fmla="*/ 834 w 1600"/>
                <a:gd name="T63" fmla="*/ 970 h 1550"/>
                <a:gd name="T64" fmla="*/ 774 w 1600"/>
                <a:gd name="T65" fmla="*/ 927 h 1550"/>
                <a:gd name="T66" fmla="*/ 715 w 1600"/>
                <a:gd name="T67" fmla="*/ 1008 h 1550"/>
                <a:gd name="T68" fmla="*/ 592 w 1600"/>
                <a:gd name="T69" fmla="*/ 1012 h 1550"/>
                <a:gd name="T70" fmla="*/ 495 w 1600"/>
                <a:gd name="T71" fmla="*/ 1075 h 1550"/>
                <a:gd name="T72" fmla="*/ 431 w 1600"/>
                <a:gd name="T73" fmla="*/ 1173 h 1550"/>
                <a:gd name="T74" fmla="*/ 533 w 1600"/>
                <a:gd name="T75" fmla="*/ 1177 h 1550"/>
                <a:gd name="T76" fmla="*/ 630 w 1600"/>
                <a:gd name="T77" fmla="*/ 1236 h 1550"/>
                <a:gd name="T78" fmla="*/ 664 w 1600"/>
                <a:gd name="T79" fmla="*/ 1397 h 1550"/>
                <a:gd name="T80" fmla="*/ 541 w 1600"/>
                <a:gd name="T81" fmla="*/ 1524 h 1550"/>
                <a:gd name="T82" fmla="*/ 431 w 1600"/>
                <a:gd name="T83" fmla="*/ 1541 h 1550"/>
                <a:gd name="T84" fmla="*/ 351 w 1600"/>
                <a:gd name="T85" fmla="*/ 1478 h 1550"/>
                <a:gd name="T86" fmla="*/ 270 w 1600"/>
                <a:gd name="T87" fmla="*/ 1461 h 1550"/>
                <a:gd name="T88" fmla="*/ 186 w 1600"/>
                <a:gd name="T89" fmla="*/ 1423 h 1550"/>
                <a:gd name="T90" fmla="*/ 93 w 1600"/>
                <a:gd name="T91" fmla="*/ 1389 h 1550"/>
                <a:gd name="T92" fmla="*/ 152 w 1600"/>
                <a:gd name="T93" fmla="*/ 1313 h 1550"/>
                <a:gd name="T94" fmla="*/ 215 w 1600"/>
                <a:gd name="T95" fmla="*/ 1211 h 1550"/>
                <a:gd name="T96" fmla="*/ 177 w 1600"/>
                <a:gd name="T97" fmla="*/ 1181 h 1550"/>
                <a:gd name="T98" fmla="*/ 97 w 1600"/>
                <a:gd name="T99" fmla="*/ 1266 h 1550"/>
                <a:gd name="T100" fmla="*/ 38 w 1600"/>
                <a:gd name="T101" fmla="*/ 1317 h 1550"/>
                <a:gd name="T102" fmla="*/ 8 w 1600"/>
                <a:gd name="T103" fmla="*/ 1228 h 1550"/>
                <a:gd name="T104" fmla="*/ 93 w 1600"/>
                <a:gd name="T105" fmla="*/ 1190 h 1550"/>
                <a:gd name="T106" fmla="*/ 114 w 1600"/>
                <a:gd name="T107" fmla="*/ 1143 h 1550"/>
                <a:gd name="T108" fmla="*/ 59 w 1600"/>
                <a:gd name="T109" fmla="*/ 1067 h 1550"/>
                <a:gd name="T110" fmla="*/ 156 w 1600"/>
                <a:gd name="T111" fmla="*/ 1080 h 1550"/>
                <a:gd name="T112" fmla="*/ 182 w 1600"/>
                <a:gd name="T113" fmla="*/ 1025 h 1550"/>
                <a:gd name="T114" fmla="*/ 211 w 1600"/>
                <a:gd name="T115" fmla="*/ 906 h 1550"/>
                <a:gd name="T116" fmla="*/ 76 w 1600"/>
                <a:gd name="T117" fmla="*/ 813 h 1550"/>
                <a:gd name="T118" fmla="*/ 4 w 1600"/>
                <a:gd name="T119" fmla="*/ 716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00" h="1550">
                  <a:moveTo>
                    <a:pt x="0" y="682"/>
                  </a:moveTo>
                  <a:lnTo>
                    <a:pt x="4" y="682"/>
                  </a:lnTo>
                  <a:lnTo>
                    <a:pt x="8" y="678"/>
                  </a:lnTo>
                  <a:lnTo>
                    <a:pt x="12" y="678"/>
                  </a:lnTo>
                  <a:lnTo>
                    <a:pt x="16" y="678"/>
                  </a:lnTo>
                  <a:lnTo>
                    <a:pt x="21" y="673"/>
                  </a:lnTo>
                  <a:lnTo>
                    <a:pt x="25" y="669"/>
                  </a:lnTo>
                  <a:lnTo>
                    <a:pt x="29" y="665"/>
                  </a:lnTo>
                  <a:lnTo>
                    <a:pt x="33" y="656"/>
                  </a:lnTo>
                  <a:lnTo>
                    <a:pt x="38" y="652"/>
                  </a:lnTo>
                  <a:lnTo>
                    <a:pt x="38" y="648"/>
                  </a:lnTo>
                  <a:lnTo>
                    <a:pt x="46" y="644"/>
                  </a:lnTo>
                  <a:lnTo>
                    <a:pt x="50" y="644"/>
                  </a:lnTo>
                  <a:lnTo>
                    <a:pt x="55" y="639"/>
                  </a:lnTo>
                  <a:lnTo>
                    <a:pt x="59" y="639"/>
                  </a:lnTo>
                  <a:lnTo>
                    <a:pt x="63" y="639"/>
                  </a:lnTo>
                  <a:lnTo>
                    <a:pt x="72" y="635"/>
                  </a:lnTo>
                  <a:lnTo>
                    <a:pt x="80" y="635"/>
                  </a:lnTo>
                  <a:lnTo>
                    <a:pt x="88" y="635"/>
                  </a:lnTo>
                  <a:lnTo>
                    <a:pt x="101" y="635"/>
                  </a:lnTo>
                  <a:lnTo>
                    <a:pt x="105" y="635"/>
                  </a:lnTo>
                  <a:lnTo>
                    <a:pt x="114" y="635"/>
                  </a:lnTo>
                  <a:lnTo>
                    <a:pt x="127" y="635"/>
                  </a:lnTo>
                  <a:lnTo>
                    <a:pt x="152" y="639"/>
                  </a:lnTo>
                  <a:lnTo>
                    <a:pt x="177" y="639"/>
                  </a:lnTo>
                  <a:lnTo>
                    <a:pt x="186" y="644"/>
                  </a:lnTo>
                  <a:lnTo>
                    <a:pt x="194" y="644"/>
                  </a:lnTo>
                  <a:lnTo>
                    <a:pt x="199" y="644"/>
                  </a:lnTo>
                  <a:lnTo>
                    <a:pt x="207" y="644"/>
                  </a:lnTo>
                  <a:lnTo>
                    <a:pt x="215" y="648"/>
                  </a:lnTo>
                  <a:lnTo>
                    <a:pt x="237" y="652"/>
                  </a:lnTo>
                  <a:lnTo>
                    <a:pt x="245" y="656"/>
                  </a:lnTo>
                  <a:lnTo>
                    <a:pt x="254" y="656"/>
                  </a:lnTo>
                  <a:lnTo>
                    <a:pt x="258" y="656"/>
                  </a:lnTo>
                  <a:lnTo>
                    <a:pt x="266" y="656"/>
                  </a:lnTo>
                  <a:lnTo>
                    <a:pt x="270" y="656"/>
                  </a:lnTo>
                  <a:lnTo>
                    <a:pt x="275" y="656"/>
                  </a:lnTo>
                  <a:lnTo>
                    <a:pt x="283" y="656"/>
                  </a:lnTo>
                  <a:lnTo>
                    <a:pt x="292" y="656"/>
                  </a:lnTo>
                  <a:lnTo>
                    <a:pt x="296" y="652"/>
                  </a:lnTo>
                  <a:lnTo>
                    <a:pt x="300" y="652"/>
                  </a:lnTo>
                  <a:lnTo>
                    <a:pt x="300" y="648"/>
                  </a:lnTo>
                  <a:lnTo>
                    <a:pt x="300" y="644"/>
                  </a:lnTo>
                  <a:lnTo>
                    <a:pt x="296" y="639"/>
                  </a:lnTo>
                  <a:lnTo>
                    <a:pt x="283" y="627"/>
                  </a:lnTo>
                  <a:lnTo>
                    <a:pt x="275" y="622"/>
                  </a:lnTo>
                  <a:lnTo>
                    <a:pt x="270" y="618"/>
                  </a:lnTo>
                  <a:lnTo>
                    <a:pt x="266" y="614"/>
                  </a:lnTo>
                  <a:lnTo>
                    <a:pt x="266" y="610"/>
                  </a:lnTo>
                  <a:lnTo>
                    <a:pt x="266" y="606"/>
                  </a:lnTo>
                  <a:lnTo>
                    <a:pt x="262" y="601"/>
                  </a:lnTo>
                  <a:lnTo>
                    <a:pt x="262" y="597"/>
                  </a:lnTo>
                  <a:lnTo>
                    <a:pt x="262" y="589"/>
                  </a:lnTo>
                  <a:lnTo>
                    <a:pt x="266" y="580"/>
                  </a:lnTo>
                  <a:lnTo>
                    <a:pt x="266" y="576"/>
                  </a:lnTo>
                  <a:lnTo>
                    <a:pt x="270" y="572"/>
                  </a:lnTo>
                  <a:lnTo>
                    <a:pt x="270" y="567"/>
                  </a:lnTo>
                  <a:lnTo>
                    <a:pt x="275" y="567"/>
                  </a:lnTo>
                  <a:lnTo>
                    <a:pt x="275" y="563"/>
                  </a:lnTo>
                  <a:lnTo>
                    <a:pt x="279" y="563"/>
                  </a:lnTo>
                  <a:lnTo>
                    <a:pt x="283" y="563"/>
                  </a:lnTo>
                  <a:lnTo>
                    <a:pt x="287" y="559"/>
                  </a:lnTo>
                  <a:lnTo>
                    <a:pt x="292" y="559"/>
                  </a:lnTo>
                  <a:lnTo>
                    <a:pt x="300" y="559"/>
                  </a:lnTo>
                  <a:lnTo>
                    <a:pt x="321" y="559"/>
                  </a:lnTo>
                  <a:lnTo>
                    <a:pt x="330" y="559"/>
                  </a:lnTo>
                  <a:lnTo>
                    <a:pt x="351" y="559"/>
                  </a:lnTo>
                  <a:lnTo>
                    <a:pt x="359" y="559"/>
                  </a:lnTo>
                  <a:lnTo>
                    <a:pt x="368" y="555"/>
                  </a:lnTo>
                  <a:lnTo>
                    <a:pt x="372" y="555"/>
                  </a:lnTo>
                  <a:lnTo>
                    <a:pt x="376" y="555"/>
                  </a:lnTo>
                  <a:lnTo>
                    <a:pt x="376" y="550"/>
                  </a:lnTo>
                  <a:lnTo>
                    <a:pt x="381" y="550"/>
                  </a:lnTo>
                  <a:lnTo>
                    <a:pt x="381" y="546"/>
                  </a:lnTo>
                  <a:lnTo>
                    <a:pt x="385" y="538"/>
                  </a:lnTo>
                  <a:lnTo>
                    <a:pt x="385" y="534"/>
                  </a:lnTo>
                  <a:lnTo>
                    <a:pt x="389" y="529"/>
                  </a:lnTo>
                  <a:lnTo>
                    <a:pt x="397" y="512"/>
                  </a:lnTo>
                  <a:lnTo>
                    <a:pt x="402" y="508"/>
                  </a:lnTo>
                  <a:lnTo>
                    <a:pt x="402" y="504"/>
                  </a:lnTo>
                  <a:lnTo>
                    <a:pt x="402" y="500"/>
                  </a:lnTo>
                  <a:lnTo>
                    <a:pt x="406" y="495"/>
                  </a:lnTo>
                  <a:lnTo>
                    <a:pt x="406" y="491"/>
                  </a:lnTo>
                  <a:lnTo>
                    <a:pt x="406" y="487"/>
                  </a:lnTo>
                  <a:lnTo>
                    <a:pt x="406" y="479"/>
                  </a:lnTo>
                  <a:lnTo>
                    <a:pt x="406" y="474"/>
                  </a:lnTo>
                  <a:lnTo>
                    <a:pt x="402" y="466"/>
                  </a:lnTo>
                  <a:lnTo>
                    <a:pt x="402" y="462"/>
                  </a:lnTo>
                  <a:lnTo>
                    <a:pt x="397" y="457"/>
                  </a:lnTo>
                  <a:lnTo>
                    <a:pt x="393" y="445"/>
                  </a:lnTo>
                  <a:lnTo>
                    <a:pt x="389" y="440"/>
                  </a:lnTo>
                  <a:lnTo>
                    <a:pt x="385" y="432"/>
                  </a:lnTo>
                  <a:lnTo>
                    <a:pt x="381" y="428"/>
                  </a:lnTo>
                  <a:lnTo>
                    <a:pt x="376" y="423"/>
                  </a:lnTo>
                  <a:lnTo>
                    <a:pt x="372" y="415"/>
                  </a:lnTo>
                  <a:lnTo>
                    <a:pt x="364" y="407"/>
                  </a:lnTo>
                  <a:lnTo>
                    <a:pt x="355" y="398"/>
                  </a:lnTo>
                  <a:lnTo>
                    <a:pt x="347" y="394"/>
                  </a:lnTo>
                  <a:lnTo>
                    <a:pt x="342" y="390"/>
                  </a:lnTo>
                  <a:lnTo>
                    <a:pt x="338" y="381"/>
                  </a:lnTo>
                  <a:lnTo>
                    <a:pt x="321" y="368"/>
                  </a:lnTo>
                  <a:lnTo>
                    <a:pt x="317" y="364"/>
                  </a:lnTo>
                  <a:lnTo>
                    <a:pt x="309" y="356"/>
                  </a:lnTo>
                  <a:lnTo>
                    <a:pt x="304" y="352"/>
                  </a:lnTo>
                  <a:lnTo>
                    <a:pt x="300" y="352"/>
                  </a:lnTo>
                  <a:lnTo>
                    <a:pt x="300" y="347"/>
                  </a:lnTo>
                  <a:lnTo>
                    <a:pt x="296" y="343"/>
                  </a:lnTo>
                  <a:lnTo>
                    <a:pt x="292" y="339"/>
                  </a:lnTo>
                  <a:lnTo>
                    <a:pt x="287" y="335"/>
                  </a:lnTo>
                  <a:lnTo>
                    <a:pt x="283" y="318"/>
                  </a:lnTo>
                  <a:lnTo>
                    <a:pt x="275" y="305"/>
                  </a:lnTo>
                  <a:lnTo>
                    <a:pt x="270" y="296"/>
                  </a:lnTo>
                  <a:lnTo>
                    <a:pt x="262" y="280"/>
                  </a:lnTo>
                  <a:lnTo>
                    <a:pt x="258" y="275"/>
                  </a:lnTo>
                  <a:lnTo>
                    <a:pt x="254" y="267"/>
                  </a:lnTo>
                  <a:lnTo>
                    <a:pt x="249" y="258"/>
                  </a:lnTo>
                  <a:lnTo>
                    <a:pt x="249" y="254"/>
                  </a:lnTo>
                  <a:lnTo>
                    <a:pt x="245" y="250"/>
                  </a:lnTo>
                  <a:lnTo>
                    <a:pt x="245" y="241"/>
                  </a:lnTo>
                  <a:lnTo>
                    <a:pt x="241" y="233"/>
                  </a:lnTo>
                  <a:lnTo>
                    <a:pt x="245" y="229"/>
                  </a:lnTo>
                  <a:lnTo>
                    <a:pt x="262" y="224"/>
                  </a:lnTo>
                  <a:lnTo>
                    <a:pt x="266" y="224"/>
                  </a:lnTo>
                  <a:lnTo>
                    <a:pt x="279" y="220"/>
                  </a:lnTo>
                  <a:lnTo>
                    <a:pt x="287" y="220"/>
                  </a:lnTo>
                  <a:lnTo>
                    <a:pt x="321" y="216"/>
                  </a:lnTo>
                  <a:lnTo>
                    <a:pt x="330" y="212"/>
                  </a:lnTo>
                  <a:lnTo>
                    <a:pt x="338" y="212"/>
                  </a:lnTo>
                  <a:lnTo>
                    <a:pt x="347" y="208"/>
                  </a:lnTo>
                  <a:lnTo>
                    <a:pt x="359" y="203"/>
                  </a:lnTo>
                  <a:lnTo>
                    <a:pt x="376" y="199"/>
                  </a:lnTo>
                  <a:lnTo>
                    <a:pt x="397" y="191"/>
                  </a:lnTo>
                  <a:lnTo>
                    <a:pt x="423" y="182"/>
                  </a:lnTo>
                  <a:lnTo>
                    <a:pt x="427" y="178"/>
                  </a:lnTo>
                  <a:lnTo>
                    <a:pt x="431" y="174"/>
                  </a:lnTo>
                  <a:lnTo>
                    <a:pt x="436" y="174"/>
                  </a:lnTo>
                  <a:lnTo>
                    <a:pt x="440" y="174"/>
                  </a:lnTo>
                  <a:lnTo>
                    <a:pt x="448" y="165"/>
                  </a:lnTo>
                  <a:lnTo>
                    <a:pt x="453" y="165"/>
                  </a:lnTo>
                  <a:lnTo>
                    <a:pt x="457" y="161"/>
                  </a:lnTo>
                  <a:lnTo>
                    <a:pt x="461" y="157"/>
                  </a:lnTo>
                  <a:lnTo>
                    <a:pt x="461" y="153"/>
                  </a:lnTo>
                  <a:lnTo>
                    <a:pt x="465" y="148"/>
                  </a:lnTo>
                  <a:lnTo>
                    <a:pt x="465" y="144"/>
                  </a:lnTo>
                  <a:lnTo>
                    <a:pt x="465" y="140"/>
                  </a:lnTo>
                  <a:lnTo>
                    <a:pt x="461" y="136"/>
                  </a:lnTo>
                  <a:lnTo>
                    <a:pt x="461" y="131"/>
                  </a:lnTo>
                  <a:lnTo>
                    <a:pt x="461" y="127"/>
                  </a:lnTo>
                  <a:lnTo>
                    <a:pt x="457" y="119"/>
                  </a:lnTo>
                  <a:lnTo>
                    <a:pt x="444" y="97"/>
                  </a:lnTo>
                  <a:lnTo>
                    <a:pt x="444" y="93"/>
                  </a:lnTo>
                  <a:lnTo>
                    <a:pt x="440" y="85"/>
                  </a:lnTo>
                  <a:lnTo>
                    <a:pt x="436" y="81"/>
                  </a:lnTo>
                  <a:lnTo>
                    <a:pt x="436" y="72"/>
                  </a:lnTo>
                  <a:lnTo>
                    <a:pt x="436" y="68"/>
                  </a:lnTo>
                  <a:lnTo>
                    <a:pt x="440" y="64"/>
                  </a:lnTo>
                  <a:lnTo>
                    <a:pt x="444" y="59"/>
                  </a:lnTo>
                  <a:lnTo>
                    <a:pt x="448" y="55"/>
                  </a:lnTo>
                  <a:lnTo>
                    <a:pt x="448" y="51"/>
                  </a:lnTo>
                  <a:lnTo>
                    <a:pt x="457" y="47"/>
                  </a:lnTo>
                  <a:lnTo>
                    <a:pt x="461" y="42"/>
                  </a:lnTo>
                  <a:lnTo>
                    <a:pt x="465" y="38"/>
                  </a:lnTo>
                  <a:lnTo>
                    <a:pt x="474" y="34"/>
                  </a:lnTo>
                  <a:lnTo>
                    <a:pt x="478" y="30"/>
                  </a:lnTo>
                  <a:lnTo>
                    <a:pt x="486" y="26"/>
                  </a:lnTo>
                  <a:lnTo>
                    <a:pt x="495" y="21"/>
                  </a:lnTo>
                  <a:lnTo>
                    <a:pt x="503" y="17"/>
                  </a:lnTo>
                  <a:lnTo>
                    <a:pt x="512" y="13"/>
                  </a:lnTo>
                  <a:lnTo>
                    <a:pt x="520" y="13"/>
                  </a:lnTo>
                  <a:lnTo>
                    <a:pt x="524" y="9"/>
                  </a:lnTo>
                  <a:lnTo>
                    <a:pt x="533" y="9"/>
                  </a:lnTo>
                  <a:lnTo>
                    <a:pt x="546" y="4"/>
                  </a:lnTo>
                  <a:lnTo>
                    <a:pt x="550" y="0"/>
                  </a:lnTo>
                  <a:lnTo>
                    <a:pt x="571" y="13"/>
                  </a:lnTo>
                  <a:lnTo>
                    <a:pt x="596" y="34"/>
                  </a:lnTo>
                  <a:lnTo>
                    <a:pt x="609" y="38"/>
                  </a:lnTo>
                  <a:lnTo>
                    <a:pt x="613" y="42"/>
                  </a:lnTo>
                  <a:lnTo>
                    <a:pt x="622" y="47"/>
                  </a:lnTo>
                  <a:lnTo>
                    <a:pt x="626" y="51"/>
                  </a:lnTo>
                  <a:lnTo>
                    <a:pt x="635" y="51"/>
                  </a:lnTo>
                  <a:lnTo>
                    <a:pt x="639" y="55"/>
                  </a:lnTo>
                  <a:lnTo>
                    <a:pt x="647" y="59"/>
                  </a:lnTo>
                  <a:lnTo>
                    <a:pt x="656" y="59"/>
                  </a:lnTo>
                  <a:lnTo>
                    <a:pt x="660" y="59"/>
                  </a:lnTo>
                  <a:lnTo>
                    <a:pt x="673" y="64"/>
                  </a:lnTo>
                  <a:lnTo>
                    <a:pt x="694" y="68"/>
                  </a:lnTo>
                  <a:lnTo>
                    <a:pt x="707" y="72"/>
                  </a:lnTo>
                  <a:lnTo>
                    <a:pt x="711" y="72"/>
                  </a:lnTo>
                  <a:lnTo>
                    <a:pt x="719" y="76"/>
                  </a:lnTo>
                  <a:lnTo>
                    <a:pt x="728" y="76"/>
                  </a:lnTo>
                  <a:lnTo>
                    <a:pt x="736" y="85"/>
                  </a:lnTo>
                  <a:lnTo>
                    <a:pt x="745" y="85"/>
                  </a:lnTo>
                  <a:lnTo>
                    <a:pt x="749" y="89"/>
                  </a:lnTo>
                  <a:lnTo>
                    <a:pt x="753" y="93"/>
                  </a:lnTo>
                  <a:lnTo>
                    <a:pt x="757" y="93"/>
                  </a:lnTo>
                  <a:lnTo>
                    <a:pt x="766" y="102"/>
                  </a:lnTo>
                  <a:lnTo>
                    <a:pt x="770" y="106"/>
                  </a:lnTo>
                  <a:lnTo>
                    <a:pt x="770" y="110"/>
                  </a:lnTo>
                  <a:lnTo>
                    <a:pt x="774" y="110"/>
                  </a:lnTo>
                  <a:lnTo>
                    <a:pt x="778" y="114"/>
                  </a:lnTo>
                  <a:lnTo>
                    <a:pt x="787" y="114"/>
                  </a:lnTo>
                  <a:lnTo>
                    <a:pt x="791" y="114"/>
                  </a:lnTo>
                  <a:lnTo>
                    <a:pt x="795" y="119"/>
                  </a:lnTo>
                  <a:lnTo>
                    <a:pt x="804" y="119"/>
                  </a:lnTo>
                  <a:lnTo>
                    <a:pt x="812" y="119"/>
                  </a:lnTo>
                  <a:lnTo>
                    <a:pt x="817" y="119"/>
                  </a:lnTo>
                  <a:lnTo>
                    <a:pt x="825" y="119"/>
                  </a:lnTo>
                  <a:lnTo>
                    <a:pt x="829" y="119"/>
                  </a:lnTo>
                  <a:lnTo>
                    <a:pt x="838" y="114"/>
                  </a:lnTo>
                  <a:lnTo>
                    <a:pt x="859" y="114"/>
                  </a:lnTo>
                  <a:lnTo>
                    <a:pt x="884" y="110"/>
                  </a:lnTo>
                  <a:lnTo>
                    <a:pt x="893" y="110"/>
                  </a:lnTo>
                  <a:lnTo>
                    <a:pt x="922" y="102"/>
                  </a:lnTo>
                  <a:lnTo>
                    <a:pt x="931" y="102"/>
                  </a:lnTo>
                  <a:lnTo>
                    <a:pt x="939" y="97"/>
                  </a:lnTo>
                  <a:lnTo>
                    <a:pt x="952" y="97"/>
                  </a:lnTo>
                  <a:lnTo>
                    <a:pt x="956" y="93"/>
                  </a:lnTo>
                  <a:lnTo>
                    <a:pt x="990" y="81"/>
                  </a:lnTo>
                  <a:lnTo>
                    <a:pt x="1007" y="76"/>
                  </a:lnTo>
                  <a:lnTo>
                    <a:pt x="1011" y="76"/>
                  </a:lnTo>
                  <a:lnTo>
                    <a:pt x="1020" y="72"/>
                  </a:lnTo>
                  <a:lnTo>
                    <a:pt x="1028" y="72"/>
                  </a:lnTo>
                  <a:lnTo>
                    <a:pt x="1033" y="72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49" y="81"/>
                  </a:lnTo>
                  <a:lnTo>
                    <a:pt x="1054" y="85"/>
                  </a:lnTo>
                  <a:lnTo>
                    <a:pt x="1088" y="102"/>
                  </a:lnTo>
                  <a:lnTo>
                    <a:pt x="1092" y="106"/>
                  </a:lnTo>
                  <a:lnTo>
                    <a:pt x="1117" y="123"/>
                  </a:lnTo>
                  <a:lnTo>
                    <a:pt x="1121" y="127"/>
                  </a:lnTo>
                  <a:lnTo>
                    <a:pt x="1126" y="131"/>
                  </a:lnTo>
                  <a:lnTo>
                    <a:pt x="1130" y="131"/>
                  </a:lnTo>
                  <a:lnTo>
                    <a:pt x="1138" y="136"/>
                  </a:lnTo>
                  <a:lnTo>
                    <a:pt x="1143" y="140"/>
                  </a:lnTo>
                  <a:lnTo>
                    <a:pt x="1155" y="140"/>
                  </a:lnTo>
                  <a:lnTo>
                    <a:pt x="1189" y="153"/>
                  </a:lnTo>
                  <a:lnTo>
                    <a:pt x="1202" y="157"/>
                  </a:lnTo>
                  <a:lnTo>
                    <a:pt x="1210" y="161"/>
                  </a:lnTo>
                  <a:lnTo>
                    <a:pt x="1219" y="161"/>
                  </a:lnTo>
                  <a:lnTo>
                    <a:pt x="1244" y="165"/>
                  </a:lnTo>
                  <a:lnTo>
                    <a:pt x="1253" y="169"/>
                  </a:lnTo>
                  <a:lnTo>
                    <a:pt x="1261" y="169"/>
                  </a:lnTo>
                  <a:lnTo>
                    <a:pt x="1265" y="174"/>
                  </a:lnTo>
                  <a:lnTo>
                    <a:pt x="1278" y="178"/>
                  </a:lnTo>
                  <a:lnTo>
                    <a:pt x="1287" y="182"/>
                  </a:lnTo>
                  <a:lnTo>
                    <a:pt x="1295" y="182"/>
                  </a:lnTo>
                  <a:lnTo>
                    <a:pt x="1295" y="186"/>
                  </a:lnTo>
                  <a:lnTo>
                    <a:pt x="1303" y="191"/>
                  </a:lnTo>
                  <a:lnTo>
                    <a:pt x="1320" y="199"/>
                  </a:lnTo>
                  <a:lnTo>
                    <a:pt x="1337" y="212"/>
                  </a:lnTo>
                  <a:lnTo>
                    <a:pt x="1346" y="212"/>
                  </a:lnTo>
                  <a:lnTo>
                    <a:pt x="1350" y="216"/>
                  </a:lnTo>
                  <a:lnTo>
                    <a:pt x="1350" y="220"/>
                  </a:lnTo>
                  <a:lnTo>
                    <a:pt x="1354" y="220"/>
                  </a:lnTo>
                  <a:lnTo>
                    <a:pt x="1354" y="224"/>
                  </a:lnTo>
                  <a:lnTo>
                    <a:pt x="1358" y="229"/>
                  </a:lnTo>
                  <a:lnTo>
                    <a:pt x="1358" y="237"/>
                  </a:lnTo>
                  <a:lnTo>
                    <a:pt x="1363" y="241"/>
                  </a:lnTo>
                  <a:lnTo>
                    <a:pt x="1367" y="267"/>
                  </a:lnTo>
                  <a:lnTo>
                    <a:pt x="1367" y="275"/>
                  </a:lnTo>
                  <a:lnTo>
                    <a:pt x="1371" y="280"/>
                  </a:lnTo>
                  <a:lnTo>
                    <a:pt x="1371" y="284"/>
                  </a:lnTo>
                  <a:lnTo>
                    <a:pt x="1375" y="292"/>
                  </a:lnTo>
                  <a:lnTo>
                    <a:pt x="1380" y="296"/>
                  </a:lnTo>
                  <a:lnTo>
                    <a:pt x="1380" y="301"/>
                  </a:lnTo>
                  <a:lnTo>
                    <a:pt x="1384" y="305"/>
                  </a:lnTo>
                  <a:lnTo>
                    <a:pt x="1388" y="309"/>
                  </a:lnTo>
                  <a:lnTo>
                    <a:pt x="1392" y="313"/>
                  </a:lnTo>
                  <a:lnTo>
                    <a:pt x="1397" y="318"/>
                  </a:lnTo>
                  <a:lnTo>
                    <a:pt x="1405" y="322"/>
                  </a:lnTo>
                  <a:lnTo>
                    <a:pt x="1409" y="322"/>
                  </a:lnTo>
                  <a:lnTo>
                    <a:pt x="1414" y="326"/>
                  </a:lnTo>
                  <a:lnTo>
                    <a:pt x="1422" y="330"/>
                  </a:lnTo>
                  <a:lnTo>
                    <a:pt x="1426" y="330"/>
                  </a:lnTo>
                  <a:lnTo>
                    <a:pt x="1435" y="335"/>
                  </a:lnTo>
                  <a:lnTo>
                    <a:pt x="1443" y="335"/>
                  </a:lnTo>
                  <a:lnTo>
                    <a:pt x="1452" y="335"/>
                  </a:lnTo>
                  <a:lnTo>
                    <a:pt x="1456" y="335"/>
                  </a:lnTo>
                  <a:lnTo>
                    <a:pt x="1469" y="335"/>
                  </a:lnTo>
                  <a:lnTo>
                    <a:pt x="1477" y="335"/>
                  </a:lnTo>
                  <a:lnTo>
                    <a:pt x="1485" y="335"/>
                  </a:lnTo>
                  <a:lnTo>
                    <a:pt x="1498" y="330"/>
                  </a:lnTo>
                  <a:lnTo>
                    <a:pt x="1583" y="322"/>
                  </a:lnTo>
                  <a:lnTo>
                    <a:pt x="1600" y="318"/>
                  </a:lnTo>
                  <a:lnTo>
                    <a:pt x="1596" y="318"/>
                  </a:lnTo>
                  <a:lnTo>
                    <a:pt x="1596" y="322"/>
                  </a:lnTo>
                  <a:lnTo>
                    <a:pt x="1591" y="322"/>
                  </a:lnTo>
                  <a:lnTo>
                    <a:pt x="1587" y="326"/>
                  </a:lnTo>
                  <a:lnTo>
                    <a:pt x="1583" y="330"/>
                  </a:lnTo>
                  <a:lnTo>
                    <a:pt x="1583" y="335"/>
                  </a:lnTo>
                  <a:lnTo>
                    <a:pt x="1579" y="339"/>
                  </a:lnTo>
                  <a:lnTo>
                    <a:pt x="1570" y="347"/>
                  </a:lnTo>
                  <a:lnTo>
                    <a:pt x="1566" y="356"/>
                  </a:lnTo>
                  <a:lnTo>
                    <a:pt x="1553" y="377"/>
                  </a:lnTo>
                  <a:lnTo>
                    <a:pt x="1545" y="394"/>
                  </a:lnTo>
                  <a:lnTo>
                    <a:pt x="1536" y="402"/>
                  </a:lnTo>
                  <a:lnTo>
                    <a:pt x="1536" y="407"/>
                  </a:lnTo>
                  <a:lnTo>
                    <a:pt x="1532" y="411"/>
                  </a:lnTo>
                  <a:lnTo>
                    <a:pt x="1528" y="419"/>
                  </a:lnTo>
                  <a:lnTo>
                    <a:pt x="1524" y="423"/>
                  </a:lnTo>
                  <a:lnTo>
                    <a:pt x="1519" y="428"/>
                  </a:lnTo>
                  <a:lnTo>
                    <a:pt x="1511" y="432"/>
                  </a:lnTo>
                  <a:lnTo>
                    <a:pt x="1507" y="440"/>
                  </a:lnTo>
                  <a:lnTo>
                    <a:pt x="1490" y="453"/>
                  </a:lnTo>
                  <a:lnTo>
                    <a:pt x="1481" y="457"/>
                  </a:lnTo>
                  <a:lnTo>
                    <a:pt x="1477" y="462"/>
                  </a:lnTo>
                  <a:lnTo>
                    <a:pt x="1473" y="466"/>
                  </a:lnTo>
                  <a:lnTo>
                    <a:pt x="1469" y="470"/>
                  </a:lnTo>
                  <a:lnTo>
                    <a:pt x="1469" y="474"/>
                  </a:lnTo>
                  <a:lnTo>
                    <a:pt x="1464" y="483"/>
                  </a:lnTo>
                  <a:lnTo>
                    <a:pt x="1456" y="491"/>
                  </a:lnTo>
                  <a:lnTo>
                    <a:pt x="1447" y="512"/>
                  </a:lnTo>
                  <a:lnTo>
                    <a:pt x="1443" y="517"/>
                  </a:lnTo>
                  <a:lnTo>
                    <a:pt x="1435" y="529"/>
                  </a:lnTo>
                  <a:lnTo>
                    <a:pt x="1430" y="542"/>
                  </a:lnTo>
                  <a:lnTo>
                    <a:pt x="1422" y="546"/>
                  </a:lnTo>
                  <a:lnTo>
                    <a:pt x="1418" y="555"/>
                  </a:lnTo>
                  <a:lnTo>
                    <a:pt x="1418" y="559"/>
                  </a:lnTo>
                  <a:lnTo>
                    <a:pt x="1409" y="563"/>
                  </a:lnTo>
                  <a:lnTo>
                    <a:pt x="1405" y="567"/>
                  </a:lnTo>
                  <a:lnTo>
                    <a:pt x="1401" y="572"/>
                  </a:lnTo>
                  <a:lnTo>
                    <a:pt x="1397" y="580"/>
                  </a:lnTo>
                  <a:lnTo>
                    <a:pt x="1392" y="589"/>
                  </a:lnTo>
                  <a:lnTo>
                    <a:pt x="1392" y="593"/>
                  </a:lnTo>
                  <a:lnTo>
                    <a:pt x="1392" y="597"/>
                  </a:lnTo>
                  <a:lnTo>
                    <a:pt x="1392" y="601"/>
                  </a:lnTo>
                  <a:lnTo>
                    <a:pt x="1397" y="610"/>
                  </a:lnTo>
                  <a:lnTo>
                    <a:pt x="1401" y="618"/>
                  </a:lnTo>
                  <a:lnTo>
                    <a:pt x="1414" y="639"/>
                  </a:lnTo>
                  <a:lnTo>
                    <a:pt x="1414" y="644"/>
                  </a:lnTo>
                  <a:lnTo>
                    <a:pt x="1422" y="656"/>
                  </a:lnTo>
                  <a:lnTo>
                    <a:pt x="1426" y="665"/>
                  </a:lnTo>
                  <a:lnTo>
                    <a:pt x="1430" y="678"/>
                  </a:lnTo>
                  <a:lnTo>
                    <a:pt x="1443" y="707"/>
                  </a:lnTo>
                  <a:lnTo>
                    <a:pt x="1447" y="711"/>
                  </a:lnTo>
                  <a:lnTo>
                    <a:pt x="1452" y="720"/>
                  </a:lnTo>
                  <a:lnTo>
                    <a:pt x="1452" y="724"/>
                  </a:lnTo>
                  <a:lnTo>
                    <a:pt x="1456" y="728"/>
                  </a:lnTo>
                  <a:lnTo>
                    <a:pt x="1460" y="737"/>
                  </a:lnTo>
                  <a:lnTo>
                    <a:pt x="1464" y="741"/>
                  </a:lnTo>
                  <a:lnTo>
                    <a:pt x="1473" y="749"/>
                  </a:lnTo>
                  <a:lnTo>
                    <a:pt x="1485" y="762"/>
                  </a:lnTo>
                  <a:lnTo>
                    <a:pt x="1494" y="775"/>
                  </a:lnTo>
                  <a:lnTo>
                    <a:pt x="1507" y="783"/>
                  </a:lnTo>
                  <a:lnTo>
                    <a:pt x="1515" y="796"/>
                  </a:lnTo>
                  <a:lnTo>
                    <a:pt x="1528" y="805"/>
                  </a:lnTo>
                  <a:lnTo>
                    <a:pt x="1532" y="809"/>
                  </a:lnTo>
                  <a:lnTo>
                    <a:pt x="1536" y="813"/>
                  </a:lnTo>
                  <a:lnTo>
                    <a:pt x="1541" y="821"/>
                  </a:lnTo>
                  <a:lnTo>
                    <a:pt x="1545" y="830"/>
                  </a:lnTo>
                  <a:lnTo>
                    <a:pt x="1549" y="834"/>
                  </a:lnTo>
                  <a:lnTo>
                    <a:pt x="1553" y="838"/>
                  </a:lnTo>
                  <a:lnTo>
                    <a:pt x="1553" y="847"/>
                  </a:lnTo>
                  <a:lnTo>
                    <a:pt x="1562" y="860"/>
                  </a:lnTo>
                  <a:lnTo>
                    <a:pt x="1562" y="864"/>
                  </a:lnTo>
                  <a:lnTo>
                    <a:pt x="1566" y="868"/>
                  </a:lnTo>
                  <a:lnTo>
                    <a:pt x="1570" y="872"/>
                  </a:lnTo>
                  <a:lnTo>
                    <a:pt x="1579" y="881"/>
                  </a:lnTo>
                  <a:lnTo>
                    <a:pt x="1583" y="885"/>
                  </a:lnTo>
                  <a:lnTo>
                    <a:pt x="1583" y="889"/>
                  </a:lnTo>
                  <a:lnTo>
                    <a:pt x="1587" y="893"/>
                  </a:lnTo>
                  <a:lnTo>
                    <a:pt x="1587" y="902"/>
                  </a:lnTo>
                  <a:lnTo>
                    <a:pt x="1587" y="906"/>
                  </a:lnTo>
                  <a:lnTo>
                    <a:pt x="1587" y="915"/>
                  </a:lnTo>
                  <a:lnTo>
                    <a:pt x="1583" y="923"/>
                  </a:lnTo>
                  <a:lnTo>
                    <a:pt x="1583" y="927"/>
                  </a:lnTo>
                  <a:lnTo>
                    <a:pt x="1579" y="932"/>
                  </a:lnTo>
                  <a:lnTo>
                    <a:pt x="1574" y="936"/>
                  </a:lnTo>
                  <a:lnTo>
                    <a:pt x="1574" y="940"/>
                  </a:lnTo>
                  <a:lnTo>
                    <a:pt x="1570" y="940"/>
                  </a:lnTo>
                  <a:lnTo>
                    <a:pt x="1566" y="944"/>
                  </a:lnTo>
                  <a:lnTo>
                    <a:pt x="1562" y="944"/>
                  </a:lnTo>
                  <a:lnTo>
                    <a:pt x="1557" y="948"/>
                  </a:lnTo>
                  <a:lnTo>
                    <a:pt x="1549" y="948"/>
                  </a:lnTo>
                  <a:lnTo>
                    <a:pt x="1545" y="953"/>
                  </a:lnTo>
                  <a:lnTo>
                    <a:pt x="1541" y="953"/>
                  </a:lnTo>
                  <a:lnTo>
                    <a:pt x="1532" y="957"/>
                  </a:lnTo>
                  <a:lnTo>
                    <a:pt x="1528" y="965"/>
                  </a:lnTo>
                  <a:lnTo>
                    <a:pt x="1519" y="970"/>
                  </a:lnTo>
                  <a:lnTo>
                    <a:pt x="1515" y="974"/>
                  </a:lnTo>
                  <a:lnTo>
                    <a:pt x="1511" y="978"/>
                  </a:lnTo>
                  <a:lnTo>
                    <a:pt x="1502" y="987"/>
                  </a:lnTo>
                  <a:lnTo>
                    <a:pt x="1498" y="991"/>
                  </a:lnTo>
                  <a:lnTo>
                    <a:pt x="1494" y="999"/>
                  </a:lnTo>
                  <a:lnTo>
                    <a:pt x="1490" y="1004"/>
                  </a:lnTo>
                  <a:lnTo>
                    <a:pt x="1485" y="1012"/>
                  </a:lnTo>
                  <a:lnTo>
                    <a:pt x="1481" y="1025"/>
                  </a:lnTo>
                  <a:lnTo>
                    <a:pt x="1477" y="1029"/>
                  </a:lnTo>
                  <a:lnTo>
                    <a:pt x="1473" y="1037"/>
                  </a:lnTo>
                  <a:lnTo>
                    <a:pt x="1464" y="1050"/>
                  </a:lnTo>
                  <a:lnTo>
                    <a:pt x="1460" y="1059"/>
                  </a:lnTo>
                  <a:lnTo>
                    <a:pt x="1452" y="1071"/>
                  </a:lnTo>
                  <a:lnTo>
                    <a:pt x="1435" y="1097"/>
                  </a:lnTo>
                  <a:lnTo>
                    <a:pt x="1426" y="1109"/>
                  </a:lnTo>
                  <a:lnTo>
                    <a:pt x="1418" y="1118"/>
                  </a:lnTo>
                  <a:lnTo>
                    <a:pt x="1414" y="1122"/>
                  </a:lnTo>
                  <a:lnTo>
                    <a:pt x="1405" y="1131"/>
                  </a:lnTo>
                  <a:lnTo>
                    <a:pt x="1401" y="1135"/>
                  </a:lnTo>
                  <a:lnTo>
                    <a:pt x="1397" y="1143"/>
                  </a:lnTo>
                  <a:lnTo>
                    <a:pt x="1388" y="1147"/>
                  </a:lnTo>
                  <a:lnTo>
                    <a:pt x="1384" y="1152"/>
                  </a:lnTo>
                  <a:lnTo>
                    <a:pt x="1380" y="1156"/>
                  </a:lnTo>
                  <a:lnTo>
                    <a:pt x="1371" y="1160"/>
                  </a:lnTo>
                  <a:lnTo>
                    <a:pt x="1367" y="1160"/>
                  </a:lnTo>
                  <a:lnTo>
                    <a:pt x="1363" y="1164"/>
                  </a:lnTo>
                  <a:lnTo>
                    <a:pt x="1354" y="1169"/>
                  </a:lnTo>
                  <a:lnTo>
                    <a:pt x="1350" y="1169"/>
                  </a:lnTo>
                  <a:lnTo>
                    <a:pt x="1342" y="1169"/>
                  </a:lnTo>
                  <a:lnTo>
                    <a:pt x="1337" y="1173"/>
                  </a:lnTo>
                  <a:lnTo>
                    <a:pt x="1333" y="1173"/>
                  </a:lnTo>
                  <a:lnTo>
                    <a:pt x="1320" y="1173"/>
                  </a:lnTo>
                  <a:lnTo>
                    <a:pt x="1316" y="1169"/>
                  </a:lnTo>
                  <a:lnTo>
                    <a:pt x="1303" y="1169"/>
                  </a:lnTo>
                  <a:lnTo>
                    <a:pt x="1299" y="1169"/>
                  </a:lnTo>
                  <a:lnTo>
                    <a:pt x="1291" y="1169"/>
                  </a:lnTo>
                  <a:lnTo>
                    <a:pt x="1282" y="1169"/>
                  </a:lnTo>
                  <a:lnTo>
                    <a:pt x="1274" y="1169"/>
                  </a:lnTo>
                  <a:lnTo>
                    <a:pt x="1265" y="1169"/>
                  </a:lnTo>
                  <a:lnTo>
                    <a:pt x="1261" y="1169"/>
                  </a:lnTo>
                  <a:lnTo>
                    <a:pt x="1248" y="1173"/>
                  </a:lnTo>
                  <a:lnTo>
                    <a:pt x="1244" y="1173"/>
                  </a:lnTo>
                  <a:lnTo>
                    <a:pt x="1236" y="1177"/>
                  </a:lnTo>
                  <a:lnTo>
                    <a:pt x="1189" y="1194"/>
                  </a:lnTo>
                  <a:lnTo>
                    <a:pt x="1181" y="1194"/>
                  </a:lnTo>
                  <a:lnTo>
                    <a:pt x="1160" y="1202"/>
                  </a:lnTo>
                  <a:lnTo>
                    <a:pt x="1155" y="1207"/>
                  </a:lnTo>
                  <a:lnTo>
                    <a:pt x="1147" y="1211"/>
                  </a:lnTo>
                  <a:lnTo>
                    <a:pt x="1138" y="1211"/>
                  </a:lnTo>
                  <a:lnTo>
                    <a:pt x="1130" y="1211"/>
                  </a:lnTo>
                  <a:lnTo>
                    <a:pt x="1117" y="1215"/>
                  </a:lnTo>
                  <a:lnTo>
                    <a:pt x="1109" y="1215"/>
                  </a:lnTo>
                  <a:lnTo>
                    <a:pt x="1100" y="1215"/>
                  </a:lnTo>
                  <a:lnTo>
                    <a:pt x="1096" y="1215"/>
                  </a:lnTo>
                  <a:lnTo>
                    <a:pt x="1088" y="1215"/>
                  </a:lnTo>
                  <a:lnTo>
                    <a:pt x="1079" y="1215"/>
                  </a:lnTo>
                  <a:lnTo>
                    <a:pt x="1071" y="1215"/>
                  </a:lnTo>
                  <a:lnTo>
                    <a:pt x="1058" y="1211"/>
                  </a:lnTo>
                  <a:lnTo>
                    <a:pt x="1054" y="1211"/>
                  </a:lnTo>
                  <a:lnTo>
                    <a:pt x="1049" y="1211"/>
                  </a:lnTo>
                  <a:lnTo>
                    <a:pt x="1045" y="1211"/>
                  </a:lnTo>
                  <a:lnTo>
                    <a:pt x="1041" y="1211"/>
                  </a:lnTo>
                  <a:lnTo>
                    <a:pt x="1037" y="1211"/>
                  </a:lnTo>
                  <a:lnTo>
                    <a:pt x="1033" y="1211"/>
                  </a:lnTo>
                  <a:lnTo>
                    <a:pt x="1033" y="1207"/>
                  </a:lnTo>
                  <a:lnTo>
                    <a:pt x="1028" y="1202"/>
                  </a:lnTo>
                  <a:lnTo>
                    <a:pt x="1028" y="1198"/>
                  </a:lnTo>
                  <a:lnTo>
                    <a:pt x="1016" y="1177"/>
                  </a:lnTo>
                  <a:lnTo>
                    <a:pt x="1011" y="1160"/>
                  </a:lnTo>
                  <a:lnTo>
                    <a:pt x="1007" y="1156"/>
                  </a:lnTo>
                  <a:lnTo>
                    <a:pt x="1003" y="1152"/>
                  </a:lnTo>
                  <a:lnTo>
                    <a:pt x="1003" y="1147"/>
                  </a:lnTo>
                  <a:lnTo>
                    <a:pt x="994" y="1139"/>
                  </a:lnTo>
                  <a:lnTo>
                    <a:pt x="986" y="1122"/>
                  </a:lnTo>
                  <a:lnTo>
                    <a:pt x="977" y="1114"/>
                  </a:lnTo>
                  <a:lnTo>
                    <a:pt x="969" y="1101"/>
                  </a:lnTo>
                  <a:lnTo>
                    <a:pt x="965" y="1097"/>
                  </a:lnTo>
                  <a:lnTo>
                    <a:pt x="961" y="1092"/>
                  </a:lnTo>
                  <a:lnTo>
                    <a:pt x="956" y="1088"/>
                  </a:lnTo>
                  <a:lnTo>
                    <a:pt x="952" y="1084"/>
                  </a:lnTo>
                  <a:lnTo>
                    <a:pt x="948" y="1084"/>
                  </a:lnTo>
                  <a:lnTo>
                    <a:pt x="939" y="1080"/>
                  </a:lnTo>
                  <a:lnTo>
                    <a:pt x="935" y="1075"/>
                  </a:lnTo>
                  <a:lnTo>
                    <a:pt x="927" y="1071"/>
                  </a:lnTo>
                  <a:lnTo>
                    <a:pt x="918" y="1071"/>
                  </a:lnTo>
                  <a:lnTo>
                    <a:pt x="910" y="1067"/>
                  </a:lnTo>
                  <a:lnTo>
                    <a:pt x="901" y="1063"/>
                  </a:lnTo>
                  <a:lnTo>
                    <a:pt x="897" y="1063"/>
                  </a:lnTo>
                  <a:lnTo>
                    <a:pt x="893" y="1063"/>
                  </a:lnTo>
                  <a:lnTo>
                    <a:pt x="889" y="1063"/>
                  </a:lnTo>
                  <a:lnTo>
                    <a:pt x="889" y="1067"/>
                  </a:lnTo>
                  <a:lnTo>
                    <a:pt x="880" y="1067"/>
                  </a:lnTo>
                  <a:lnTo>
                    <a:pt x="880" y="1071"/>
                  </a:lnTo>
                  <a:lnTo>
                    <a:pt x="876" y="1071"/>
                  </a:lnTo>
                  <a:lnTo>
                    <a:pt x="872" y="1075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55" y="1101"/>
                  </a:lnTo>
                  <a:lnTo>
                    <a:pt x="850" y="1109"/>
                  </a:lnTo>
                  <a:lnTo>
                    <a:pt x="850" y="1114"/>
                  </a:lnTo>
                  <a:lnTo>
                    <a:pt x="846" y="1114"/>
                  </a:lnTo>
                  <a:lnTo>
                    <a:pt x="846" y="1109"/>
                  </a:lnTo>
                  <a:lnTo>
                    <a:pt x="842" y="1109"/>
                  </a:lnTo>
                  <a:lnTo>
                    <a:pt x="838" y="1105"/>
                  </a:lnTo>
                  <a:lnTo>
                    <a:pt x="834" y="1105"/>
                  </a:lnTo>
                  <a:lnTo>
                    <a:pt x="834" y="1101"/>
                  </a:lnTo>
                  <a:lnTo>
                    <a:pt x="829" y="1097"/>
                  </a:lnTo>
                  <a:lnTo>
                    <a:pt x="829" y="1092"/>
                  </a:lnTo>
                  <a:lnTo>
                    <a:pt x="829" y="1084"/>
                  </a:lnTo>
                  <a:lnTo>
                    <a:pt x="829" y="1075"/>
                  </a:lnTo>
                  <a:lnTo>
                    <a:pt x="829" y="1071"/>
                  </a:lnTo>
                  <a:lnTo>
                    <a:pt x="834" y="1063"/>
                  </a:lnTo>
                  <a:lnTo>
                    <a:pt x="834" y="1059"/>
                  </a:lnTo>
                  <a:lnTo>
                    <a:pt x="838" y="1054"/>
                  </a:lnTo>
                  <a:lnTo>
                    <a:pt x="842" y="1042"/>
                  </a:lnTo>
                  <a:lnTo>
                    <a:pt x="842" y="1037"/>
                  </a:lnTo>
                  <a:lnTo>
                    <a:pt x="846" y="1033"/>
                  </a:lnTo>
                  <a:lnTo>
                    <a:pt x="855" y="1020"/>
                  </a:lnTo>
                  <a:lnTo>
                    <a:pt x="859" y="1020"/>
                  </a:lnTo>
                  <a:lnTo>
                    <a:pt x="859" y="1016"/>
                  </a:lnTo>
                  <a:lnTo>
                    <a:pt x="859" y="1012"/>
                  </a:lnTo>
                  <a:lnTo>
                    <a:pt x="859" y="1008"/>
                  </a:lnTo>
                  <a:lnTo>
                    <a:pt x="859" y="1004"/>
                  </a:lnTo>
                  <a:lnTo>
                    <a:pt x="855" y="999"/>
                  </a:lnTo>
                  <a:lnTo>
                    <a:pt x="846" y="995"/>
                  </a:lnTo>
                  <a:lnTo>
                    <a:pt x="842" y="995"/>
                  </a:lnTo>
                  <a:lnTo>
                    <a:pt x="838" y="995"/>
                  </a:lnTo>
                  <a:lnTo>
                    <a:pt x="838" y="991"/>
                  </a:lnTo>
                  <a:lnTo>
                    <a:pt x="834" y="987"/>
                  </a:lnTo>
                  <a:lnTo>
                    <a:pt x="834" y="982"/>
                  </a:lnTo>
                  <a:lnTo>
                    <a:pt x="834" y="978"/>
                  </a:lnTo>
                  <a:lnTo>
                    <a:pt x="834" y="970"/>
                  </a:lnTo>
                  <a:lnTo>
                    <a:pt x="829" y="957"/>
                  </a:lnTo>
                  <a:lnTo>
                    <a:pt x="829" y="948"/>
                  </a:lnTo>
                  <a:lnTo>
                    <a:pt x="825" y="944"/>
                  </a:lnTo>
                  <a:lnTo>
                    <a:pt x="825" y="940"/>
                  </a:lnTo>
                  <a:lnTo>
                    <a:pt x="825" y="936"/>
                  </a:lnTo>
                  <a:lnTo>
                    <a:pt x="821" y="936"/>
                  </a:lnTo>
                  <a:lnTo>
                    <a:pt x="817" y="932"/>
                  </a:lnTo>
                  <a:lnTo>
                    <a:pt x="817" y="927"/>
                  </a:lnTo>
                  <a:lnTo>
                    <a:pt x="812" y="927"/>
                  </a:lnTo>
                  <a:lnTo>
                    <a:pt x="808" y="927"/>
                  </a:lnTo>
                  <a:lnTo>
                    <a:pt x="804" y="927"/>
                  </a:lnTo>
                  <a:lnTo>
                    <a:pt x="800" y="927"/>
                  </a:lnTo>
                  <a:lnTo>
                    <a:pt x="791" y="927"/>
                  </a:lnTo>
                  <a:lnTo>
                    <a:pt x="787" y="927"/>
                  </a:lnTo>
                  <a:lnTo>
                    <a:pt x="778" y="927"/>
                  </a:lnTo>
                  <a:lnTo>
                    <a:pt x="774" y="927"/>
                  </a:lnTo>
                  <a:lnTo>
                    <a:pt x="770" y="927"/>
                  </a:lnTo>
                  <a:lnTo>
                    <a:pt x="766" y="932"/>
                  </a:lnTo>
                  <a:lnTo>
                    <a:pt x="762" y="932"/>
                  </a:lnTo>
                  <a:lnTo>
                    <a:pt x="757" y="936"/>
                  </a:lnTo>
                  <a:lnTo>
                    <a:pt x="757" y="940"/>
                  </a:lnTo>
                  <a:lnTo>
                    <a:pt x="753" y="944"/>
                  </a:lnTo>
                  <a:lnTo>
                    <a:pt x="749" y="948"/>
                  </a:lnTo>
                  <a:lnTo>
                    <a:pt x="749" y="953"/>
                  </a:lnTo>
                  <a:lnTo>
                    <a:pt x="745" y="970"/>
                  </a:lnTo>
                  <a:lnTo>
                    <a:pt x="745" y="974"/>
                  </a:lnTo>
                  <a:lnTo>
                    <a:pt x="745" y="978"/>
                  </a:lnTo>
                  <a:lnTo>
                    <a:pt x="740" y="987"/>
                  </a:lnTo>
                  <a:lnTo>
                    <a:pt x="736" y="991"/>
                  </a:lnTo>
                  <a:lnTo>
                    <a:pt x="723" y="1004"/>
                  </a:lnTo>
                  <a:lnTo>
                    <a:pt x="719" y="1004"/>
                  </a:lnTo>
                  <a:lnTo>
                    <a:pt x="715" y="1008"/>
                  </a:lnTo>
                  <a:lnTo>
                    <a:pt x="707" y="1008"/>
                  </a:lnTo>
                  <a:lnTo>
                    <a:pt x="702" y="1012"/>
                  </a:lnTo>
                  <a:lnTo>
                    <a:pt x="698" y="1012"/>
                  </a:lnTo>
                  <a:lnTo>
                    <a:pt x="694" y="1012"/>
                  </a:lnTo>
                  <a:lnTo>
                    <a:pt x="690" y="1012"/>
                  </a:lnTo>
                  <a:lnTo>
                    <a:pt x="685" y="1012"/>
                  </a:lnTo>
                  <a:lnTo>
                    <a:pt x="677" y="1012"/>
                  </a:lnTo>
                  <a:lnTo>
                    <a:pt x="647" y="1008"/>
                  </a:lnTo>
                  <a:lnTo>
                    <a:pt x="639" y="1008"/>
                  </a:lnTo>
                  <a:lnTo>
                    <a:pt x="635" y="1004"/>
                  </a:lnTo>
                  <a:lnTo>
                    <a:pt x="626" y="1004"/>
                  </a:lnTo>
                  <a:lnTo>
                    <a:pt x="622" y="1004"/>
                  </a:lnTo>
                  <a:lnTo>
                    <a:pt x="613" y="1008"/>
                  </a:lnTo>
                  <a:lnTo>
                    <a:pt x="605" y="1008"/>
                  </a:lnTo>
                  <a:lnTo>
                    <a:pt x="601" y="1008"/>
                  </a:lnTo>
                  <a:lnTo>
                    <a:pt x="592" y="1012"/>
                  </a:lnTo>
                  <a:lnTo>
                    <a:pt x="580" y="1012"/>
                  </a:lnTo>
                  <a:lnTo>
                    <a:pt x="571" y="1016"/>
                  </a:lnTo>
                  <a:lnTo>
                    <a:pt x="563" y="1016"/>
                  </a:lnTo>
                  <a:lnTo>
                    <a:pt x="558" y="1020"/>
                  </a:lnTo>
                  <a:lnTo>
                    <a:pt x="550" y="1020"/>
                  </a:lnTo>
                  <a:lnTo>
                    <a:pt x="537" y="1029"/>
                  </a:lnTo>
                  <a:lnTo>
                    <a:pt x="529" y="1033"/>
                  </a:lnTo>
                  <a:lnTo>
                    <a:pt x="524" y="1037"/>
                  </a:lnTo>
                  <a:lnTo>
                    <a:pt x="520" y="1037"/>
                  </a:lnTo>
                  <a:lnTo>
                    <a:pt x="512" y="1042"/>
                  </a:lnTo>
                  <a:lnTo>
                    <a:pt x="508" y="1046"/>
                  </a:lnTo>
                  <a:lnTo>
                    <a:pt x="508" y="1050"/>
                  </a:lnTo>
                  <a:lnTo>
                    <a:pt x="503" y="1054"/>
                  </a:lnTo>
                  <a:lnTo>
                    <a:pt x="499" y="1067"/>
                  </a:lnTo>
                  <a:lnTo>
                    <a:pt x="495" y="1071"/>
                  </a:lnTo>
                  <a:lnTo>
                    <a:pt x="495" y="1075"/>
                  </a:lnTo>
                  <a:lnTo>
                    <a:pt x="491" y="1080"/>
                  </a:lnTo>
                  <a:lnTo>
                    <a:pt x="486" y="1084"/>
                  </a:lnTo>
                  <a:lnTo>
                    <a:pt x="482" y="1088"/>
                  </a:lnTo>
                  <a:lnTo>
                    <a:pt x="474" y="1092"/>
                  </a:lnTo>
                  <a:lnTo>
                    <a:pt x="461" y="1101"/>
                  </a:lnTo>
                  <a:lnTo>
                    <a:pt x="457" y="1105"/>
                  </a:lnTo>
                  <a:lnTo>
                    <a:pt x="453" y="1114"/>
                  </a:lnTo>
                  <a:lnTo>
                    <a:pt x="448" y="1114"/>
                  </a:lnTo>
                  <a:lnTo>
                    <a:pt x="448" y="1118"/>
                  </a:lnTo>
                  <a:lnTo>
                    <a:pt x="444" y="1122"/>
                  </a:lnTo>
                  <a:lnTo>
                    <a:pt x="440" y="1131"/>
                  </a:lnTo>
                  <a:lnTo>
                    <a:pt x="440" y="1139"/>
                  </a:lnTo>
                  <a:lnTo>
                    <a:pt x="436" y="1147"/>
                  </a:lnTo>
                  <a:lnTo>
                    <a:pt x="431" y="1160"/>
                  </a:lnTo>
                  <a:lnTo>
                    <a:pt x="431" y="1169"/>
                  </a:lnTo>
                  <a:lnTo>
                    <a:pt x="431" y="1173"/>
                  </a:lnTo>
                  <a:lnTo>
                    <a:pt x="444" y="1169"/>
                  </a:lnTo>
                  <a:lnTo>
                    <a:pt x="448" y="1164"/>
                  </a:lnTo>
                  <a:lnTo>
                    <a:pt x="457" y="1160"/>
                  </a:lnTo>
                  <a:lnTo>
                    <a:pt x="461" y="1160"/>
                  </a:lnTo>
                  <a:lnTo>
                    <a:pt x="465" y="1160"/>
                  </a:lnTo>
                  <a:lnTo>
                    <a:pt x="469" y="1156"/>
                  </a:lnTo>
                  <a:lnTo>
                    <a:pt x="474" y="1156"/>
                  </a:lnTo>
                  <a:lnTo>
                    <a:pt x="478" y="1156"/>
                  </a:lnTo>
                  <a:lnTo>
                    <a:pt x="482" y="1156"/>
                  </a:lnTo>
                  <a:lnTo>
                    <a:pt x="486" y="1156"/>
                  </a:lnTo>
                  <a:lnTo>
                    <a:pt x="495" y="1156"/>
                  </a:lnTo>
                  <a:lnTo>
                    <a:pt x="499" y="1156"/>
                  </a:lnTo>
                  <a:lnTo>
                    <a:pt x="503" y="1160"/>
                  </a:lnTo>
                  <a:lnTo>
                    <a:pt x="524" y="1173"/>
                  </a:lnTo>
                  <a:lnTo>
                    <a:pt x="529" y="1173"/>
                  </a:lnTo>
                  <a:lnTo>
                    <a:pt x="533" y="1177"/>
                  </a:lnTo>
                  <a:lnTo>
                    <a:pt x="537" y="1177"/>
                  </a:lnTo>
                  <a:lnTo>
                    <a:pt x="541" y="1177"/>
                  </a:lnTo>
                  <a:lnTo>
                    <a:pt x="546" y="1177"/>
                  </a:lnTo>
                  <a:lnTo>
                    <a:pt x="558" y="1177"/>
                  </a:lnTo>
                  <a:lnTo>
                    <a:pt x="563" y="1177"/>
                  </a:lnTo>
                  <a:lnTo>
                    <a:pt x="567" y="1181"/>
                  </a:lnTo>
                  <a:lnTo>
                    <a:pt x="571" y="1181"/>
                  </a:lnTo>
                  <a:lnTo>
                    <a:pt x="575" y="1186"/>
                  </a:lnTo>
                  <a:lnTo>
                    <a:pt x="588" y="1194"/>
                  </a:lnTo>
                  <a:lnTo>
                    <a:pt x="601" y="1198"/>
                  </a:lnTo>
                  <a:lnTo>
                    <a:pt x="605" y="1202"/>
                  </a:lnTo>
                  <a:lnTo>
                    <a:pt x="609" y="1207"/>
                  </a:lnTo>
                  <a:lnTo>
                    <a:pt x="618" y="1219"/>
                  </a:lnTo>
                  <a:lnTo>
                    <a:pt x="622" y="1224"/>
                  </a:lnTo>
                  <a:lnTo>
                    <a:pt x="626" y="1228"/>
                  </a:lnTo>
                  <a:lnTo>
                    <a:pt x="630" y="1236"/>
                  </a:lnTo>
                  <a:lnTo>
                    <a:pt x="635" y="1236"/>
                  </a:lnTo>
                  <a:lnTo>
                    <a:pt x="635" y="1241"/>
                  </a:lnTo>
                  <a:lnTo>
                    <a:pt x="639" y="1245"/>
                  </a:lnTo>
                  <a:lnTo>
                    <a:pt x="643" y="1249"/>
                  </a:lnTo>
                  <a:lnTo>
                    <a:pt x="643" y="1253"/>
                  </a:lnTo>
                  <a:lnTo>
                    <a:pt x="643" y="1262"/>
                  </a:lnTo>
                  <a:lnTo>
                    <a:pt x="647" y="1270"/>
                  </a:lnTo>
                  <a:lnTo>
                    <a:pt x="647" y="1279"/>
                  </a:lnTo>
                  <a:lnTo>
                    <a:pt x="647" y="1283"/>
                  </a:lnTo>
                  <a:lnTo>
                    <a:pt x="651" y="1296"/>
                  </a:lnTo>
                  <a:lnTo>
                    <a:pt x="651" y="1325"/>
                  </a:lnTo>
                  <a:lnTo>
                    <a:pt x="651" y="1334"/>
                  </a:lnTo>
                  <a:lnTo>
                    <a:pt x="656" y="1355"/>
                  </a:lnTo>
                  <a:lnTo>
                    <a:pt x="656" y="1372"/>
                  </a:lnTo>
                  <a:lnTo>
                    <a:pt x="660" y="1393"/>
                  </a:lnTo>
                  <a:lnTo>
                    <a:pt x="664" y="1397"/>
                  </a:lnTo>
                  <a:lnTo>
                    <a:pt x="664" y="1406"/>
                  </a:lnTo>
                  <a:lnTo>
                    <a:pt x="639" y="1418"/>
                  </a:lnTo>
                  <a:lnTo>
                    <a:pt x="635" y="1423"/>
                  </a:lnTo>
                  <a:lnTo>
                    <a:pt x="630" y="1427"/>
                  </a:lnTo>
                  <a:lnTo>
                    <a:pt x="622" y="1427"/>
                  </a:lnTo>
                  <a:lnTo>
                    <a:pt x="618" y="1435"/>
                  </a:lnTo>
                  <a:lnTo>
                    <a:pt x="613" y="1440"/>
                  </a:lnTo>
                  <a:lnTo>
                    <a:pt x="605" y="1448"/>
                  </a:lnTo>
                  <a:lnTo>
                    <a:pt x="596" y="1457"/>
                  </a:lnTo>
                  <a:lnTo>
                    <a:pt x="592" y="1461"/>
                  </a:lnTo>
                  <a:lnTo>
                    <a:pt x="588" y="1465"/>
                  </a:lnTo>
                  <a:lnTo>
                    <a:pt x="580" y="1478"/>
                  </a:lnTo>
                  <a:lnTo>
                    <a:pt x="558" y="1503"/>
                  </a:lnTo>
                  <a:lnTo>
                    <a:pt x="554" y="1512"/>
                  </a:lnTo>
                  <a:lnTo>
                    <a:pt x="546" y="1520"/>
                  </a:lnTo>
                  <a:lnTo>
                    <a:pt x="541" y="1524"/>
                  </a:lnTo>
                  <a:lnTo>
                    <a:pt x="537" y="1524"/>
                  </a:lnTo>
                  <a:lnTo>
                    <a:pt x="533" y="1528"/>
                  </a:lnTo>
                  <a:lnTo>
                    <a:pt x="524" y="1533"/>
                  </a:lnTo>
                  <a:lnTo>
                    <a:pt x="516" y="1533"/>
                  </a:lnTo>
                  <a:lnTo>
                    <a:pt x="508" y="1537"/>
                  </a:lnTo>
                  <a:lnTo>
                    <a:pt x="495" y="1541"/>
                  </a:lnTo>
                  <a:lnTo>
                    <a:pt x="482" y="1545"/>
                  </a:lnTo>
                  <a:lnTo>
                    <a:pt x="474" y="1545"/>
                  </a:lnTo>
                  <a:lnTo>
                    <a:pt x="465" y="1550"/>
                  </a:lnTo>
                  <a:lnTo>
                    <a:pt x="457" y="1550"/>
                  </a:lnTo>
                  <a:lnTo>
                    <a:pt x="448" y="1550"/>
                  </a:lnTo>
                  <a:lnTo>
                    <a:pt x="444" y="1550"/>
                  </a:lnTo>
                  <a:lnTo>
                    <a:pt x="440" y="1550"/>
                  </a:lnTo>
                  <a:lnTo>
                    <a:pt x="440" y="1545"/>
                  </a:lnTo>
                  <a:lnTo>
                    <a:pt x="436" y="1545"/>
                  </a:lnTo>
                  <a:lnTo>
                    <a:pt x="431" y="1541"/>
                  </a:lnTo>
                  <a:lnTo>
                    <a:pt x="427" y="1537"/>
                  </a:lnTo>
                  <a:lnTo>
                    <a:pt x="419" y="1528"/>
                  </a:lnTo>
                  <a:lnTo>
                    <a:pt x="419" y="1524"/>
                  </a:lnTo>
                  <a:lnTo>
                    <a:pt x="414" y="1524"/>
                  </a:lnTo>
                  <a:lnTo>
                    <a:pt x="410" y="1520"/>
                  </a:lnTo>
                  <a:lnTo>
                    <a:pt x="406" y="1516"/>
                  </a:lnTo>
                  <a:lnTo>
                    <a:pt x="389" y="1503"/>
                  </a:lnTo>
                  <a:lnTo>
                    <a:pt x="385" y="1499"/>
                  </a:lnTo>
                  <a:lnTo>
                    <a:pt x="381" y="1495"/>
                  </a:lnTo>
                  <a:lnTo>
                    <a:pt x="376" y="1495"/>
                  </a:lnTo>
                  <a:lnTo>
                    <a:pt x="372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9" y="1478"/>
                  </a:lnTo>
                  <a:lnTo>
                    <a:pt x="355" y="1478"/>
                  </a:lnTo>
                  <a:lnTo>
                    <a:pt x="351" y="1478"/>
                  </a:lnTo>
                  <a:lnTo>
                    <a:pt x="347" y="1478"/>
                  </a:lnTo>
                  <a:lnTo>
                    <a:pt x="342" y="1478"/>
                  </a:lnTo>
                  <a:lnTo>
                    <a:pt x="338" y="1478"/>
                  </a:lnTo>
                  <a:lnTo>
                    <a:pt x="334" y="1478"/>
                  </a:lnTo>
                  <a:lnTo>
                    <a:pt x="317" y="1478"/>
                  </a:lnTo>
                  <a:lnTo>
                    <a:pt x="313" y="1478"/>
                  </a:lnTo>
                  <a:lnTo>
                    <a:pt x="309" y="1478"/>
                  </a:lnTo>
                  <a:lnTo>
                    <a:pt x="304" y="1478"/>
                  </a:lnTo>
                  <a:lnTo>
                    <a:pt x="296" y="1478"/>
                  </a:lnTo>
                  <a:lnTo>
                    <a:pt x="292" y="1478"/>
                  </a:lnTo>
                  <a:lnTo>
                    <a:pt x="287" y="1478"/>
                  </a:lnTo>
                  <a:lnTo>
                    <a:pt x="287" y="1473"/>
                  </a:lnTo>
                  <a:lnTo>
                    <a:pt x="283" y="1473"/>
                  </a:lnTo>
                  <a:lnTo>
                    <a:pt x="283" y="1469"/>
                  </a:lnTo>
                  <a:lnTo>
                    <a:pt x="275" y="1461"/>
                  </a:lnTo>
                  <a:lnTo>
                    <a:pt x="270" y="1461"/>
                  </a:lnTo>
                  <a:lnTo>
                    <a:pt x="266" y="1457"/>
                  </a:lnTo>
                  <a:lnTo>
                    <a:pt x="266" y="1452"/>
                  </a:lnTo>
                  <a:lnTo>
                    <a:pt x="262" y="1452"/>
                  </a:lnTo>
                  <a:lnTo>
                    <a:pt x="258" y="1448"/>
                  </a:lnTo>
                  <a:lnTo>
                    <a:pt x="254" y="1448"/>
                  </a:lnTo>
                  <a:lnTo>
                    <a:pt x="249" y="1444"/>
                  </a:lnTo>
                  <a:lnTo>
                    <a:pt x="241" y="1444"/>
                  </a:lnTo>
                  <a:lnTo>
                    <a:pt x="237" y="1440"/>
                  </a:lnTo>
                  <a:lnTo>
                    <a:pt x="232" y="1440"/>
                  </a:lnTo>
                  <a:lnTo>
                    <a:pt x="220" y="1435"/>
                  </a:lnTo>
                  <a:lnTo>
                    <a:pt x="203" y="1431"/>
                  </a:lnTo>
                  <a:lnTo>
                    <a:pt x="199" y="1431"/>
                  </a:lnTo>
                  <a:lnTo>
                    <a:pt x="194" y="1427"/>
                  </a:lnTo>
                  <a:lnTo>
                    <a:pt x="190" y="1427"/>
                  </a:lnTo>
                  <a:lnTo>
                    <a:pt x="186" y="1427"/>
                  </a:lnTo>
                  <a:lnTo>
                    <a:pt x="186" y="1423"/>
                  </a:lnTo>
                  <a:lnTo>
                    <a:pt x="182" y="1418"/>
                  </a:lnTo>
                  <a:lnTo>
                    <a:pt x="177" y="1414"/>
                  </a:lnTo>
                  <a:lnTo>
                    <a:pt x="173" y="1410"/>
                  </a:lnTo>
                  <a:lnTo>
                    <a:pt x="169" y="1406"/>
                  </a:lnTo>
                  <a:lnTo>
                    <a:pt x="160" y="1401"/>
                  </a:lnTo>
                  <a:lnTo>
                    <a:pt x="156" y="1401"/>
                  </a:lnTo>
                  <a:lnTo>
                    <a:pt x="148" y="1397"/>
                  </a:lnTo>
                  <a:lnTo>
                    <a:pt x="143" y="1397"/>
                  </a:lnTo>
                  <a:lnTo>
                    <a:pt x="135" y="1397"/>
                  </a:lnTo>
                  <a:lnTo>
                    <a:pt x="131" y="1397"/>
                  </a:lnTo>
                  <a:lnTo>
                    <a:pt x="118" y="1393"/>
                  </a:lnTo>
                  <a:lnTo>
                    <a:pt x="110" y="1393"/>
                  </a:lnTo>
                  <a:lnTo>
                    <a:pt x="105" y="1393"/>
                  </a:lnTo>
                  <a:lnTo>
                    <a:pt x="101" y="1393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93" y="1385"/>
                  </a:lnTo>
                  <a:lnTo>
                    <a:pt x="93" y="1380"/>
                  </a:lnTo>
                  <a:lnTo>
                    <a:pt x="93" y="1376"/>
                  </a:lnTo>
                  <a:lnTo>
                    <a:pt x="93" y="1372"/>
                  </a:lnTo>
                  <a:lnTo>
                    <a:pt x="97" y="1363"/>
                  </a:lnTo>
                  <a:lnTo>
                    <a:pt x="101" y="1359"/>
                  </a:lnTo>
                  <a:lnTo>
                    <a:pt x="105" y="1351"/>
                  </a:lnTo>
                  <a:lnTo>
                    <a:pt x="105" y="1346"/>
                  </a:lnTo>
                  <a:lnTo>
                    <a:pt x="110" y="1342"/>
                  </a:lnTo>
                  <a:lnTo>
                    <a:pt x="114" y="1338"/>
                  </a:lnTo>
                  <a:lnTo>
                    <a:pt x="122" y="1334"/>
                  </a:lnTo>
                  <a:lnTo>
                    <a:pt x="127" y="1330"/>
                  </a:lnTo>
                  <a:lnTo>
                    <a:pt x="131" y="1330"/>
                  </a:lnTo>
                  <a:lnTo>
                    <a:pt x="135" y="1325"/>
                  </a:lnTo>
                  <a:lnTo>
                    <a:pt x="143" y="1321"/>
                  </a:lnTo>
                  <a:lnTo>
                    <a:pt x="152" y="1313"/>
                  </a:lnTo>
                  <a:lnTo>
                    <a:pt x="169" y="1304"/>
                  </a:lnTo>
                  <a:lnTo>
                    <a:pt x="182" y="1300"/>
                  </a:lnTo>
                  <a:lnTo>
                    <a:pt x="186" y="1296"/>
                  </a:lnTo>
                  <a:lnTo>
                    <a:pt x="190" y="1296"/>
                  </a:lnTo>
                  <a:lnTo>
                    <a:pt x="194" y="1291"/>
                  </a:lnTo>
                  <a:lnTo>
                    <a:pt x="199" y="1287"/>
                  </a:lnTo>
                  <a:lnTo>
                    <a:pt x="203" y="1283"/>
                  </a:lnTo>
                  <a:lnTo>
                    <a:pt x="203" y="1279"/>
                  </a:lnTo>
                  <a:lnTo>
                    <a:pt x="207" y="1274"/>
                  </a:lnTo>
                  <a:lnTo>
                    <a:pt x="207" y="1270"/>
                  </a:lnTo>
                  <a:lnTo>
                    <a:pt x="211" y="1262"/>
                  </a:lnTo>
                  <a:lnTo>
                    <a:pt x="215" y="1232"/>
                  </a:lnTo>
                  <a:lnTo>
                    <a:pt x="215" y="1224"/>
                  </a:lnTo>
                  <a:lnTo>
                    <a:pt x="215" y="1219"/>
                  </a:lnTo>
                  <a:lnTo>
                    <a:pt x="215" y="1215"/>
                  </a:lnTo>
                  <a:lnTo>
                    <a:pt x="215" y="1211"/>
                  </a:lnTo>
                  <a:lnTo>
                    <a:pt x="215" y="1207"/>
                  </a:lnTo>
                  <a:lnTo>
                    <a:pt x="215" y="1194"/>
                  </a:lnTo>
                  <a:lnTo>
                    <a:pt x="211" y="1190"/>
                  </a:lnTo>
                  <a:lnTo>
                    <a:pt x="211" y="1186"/>
                  </a:lnTo>
                  <a:lnTo>
                    <a:pt x="211" y="1181"/>
                  </a:lnTo>
                  <a:lnTo>
                    <a:pt x="207" y="1177"/>
                  </a:lnTo>
                  <a:lnTo>
                    <a:pt x="207" y="1173"/>
                  </a:lnTo>
                  <a:lnTo>
                    <a:pt x="203" y="1173"/>
                  </a:lnTo>
                  <a:lnTo>
                    <a:pt x="199" y="1169"/>
                  </a:lnTo>
                  <a:lnTo>
                    <a:pt x="194" y="1169"/>
                  </a:lnTo>
                  <a:lnTo>
                    <a:pt x="190" y="1169"/>
                  </a:lnTo>
                  <a:lnTo>
                    <a:pt x="186" y="1169"/>
                  </a:lnTo>
                  <a:lnTo>
                    <a:pt x="182" y="1173"/>
                  </a:lnTo>
                  <a:lnTo>
                    <a:pt x="177" y="1173"/>
                  </a:lnTo>
                  <a:lnTo>
                    <a:pt x="177" y="1177"/>
                  </a:lnTo>
                  <a:lnTo>
                    <a:pt x="177" y="1181"/>
                  </a:lnTo>
                  <a:lnTo>
                    <a:pt x="173" y="1186"/>
                  </a:lnTo>
                  <a:lnTo>
                    <a:pt x="173" y="1194"/>
                  </a:lnTo>
                  <a:lnTo>
                    <a:pt x="169" y="1198"/>
                  </a:lnTo>
                  <a:lnTo>
                    <a:pt x="169" y="1202"/>
                  </a:lnTo>
                  <a:lnTo>
                    <a:pt x="169" y="1207"/>
                  </a:lnTo>
                  <a:lnTo>
                    <a:pt x="165" y="1211"/>
                  </a:lnTo>
                  <a:lnTo>
                    <a:pt x="160" y="1215"/>
                  </a:lnTo>
                  <a:lnTo>
                    <a:pt x="156" y="1219"/>
                  </a:lnTo>
                  <a:lnTo>
                    <a:pt x="152" y="1224"/>
                  </a:lnTo>
                  <a:lnTo>
                    <a:pt x="148" y="1228"/>
                  </a:lnTo>
                  <a:lnTo>
                    <a:pt x="139" y="1232"/>
                  </a:lnTo>
                  <a:lnTo>
                    <a:pt x="122" y="1245"/>
                  </a:lnTo>
                  <a:lnTo>
                    <a:pt x="114" y="1249"/>
                  </a:lnTo>
                  <a:lnTo>
                    <a:pt x="105" y="1253"/>
                  </a:lnTo>
                  <a:lnTo>
                    <a:pt x="105" y="1258"/>
                  </a:lnTo>
                  <a:lnTo>
                    <a:pt x="97" y="1266"/>
                  </a:lnTo>
                  <a:lnTo>
                    <a:pt x="97" y="1270"/>
                  </a:lnTo>
                  <a:lnTo>
                    <a:pt x="93" y="1274"/>
                  </a:lnTo>
                  <a:lnTo>
                    <a:pt x="88" y="1279"/>
                  </a:lnTo>
                  <a:lnTo>
                    <a:pt x="84" y="1283"/>
                  </a:lnTo>
                  <a:lnTo>
                    <a:pt x="84" y="1291"/>
                  </a:lnTo>
                  <a:lnTo>
                    <a:pt x="80" y="1304"/>
                  </a:lnTo>
                  <a:lnTo>
                    <a:pt x="80" y="1308"/>
                  </a:lnTo>
                  <a:lnTo>
                    <a:pt x="76" y="1313"/>
                  </a:lnTo>
                  <a:lnTo>
                    <a:pt x="72" y="1317"/>
                  </a:lnTo>
                  <a:lnTo>
                    <a:pt x="67" y="1321"/>
                  </a:lnTo>
                  <a:lnTo>
                    <a:pt x="63" y="1321"/>
                  </a:lnTo>
                  <a:lnTo>
                    <a:pt x="59" y="1321"/>
                  </a:lnTo>
                  <a:lnTo>
                    <a:pt x="50" y="1321"/>
                  </a:lnTo>
                  <a:lnTo>
                    <a:pt x="46" y="1321"/>
                  </a:lnTo>
                  <a:lnTo>
                    <a:pt x="42" y="1317"/>
                  </a:lnTo>
                  <a:lnTo>
                    <a:pt x="38" y="1317"/>
                  </a:lnTo>
                  <a:lnTo>
                    <a:pt x="33" y="1313"/>
                  </a:lnTo>
                  <a:lnTo>
                    <a:pt x="29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6"/>
                  </a:lnTo>
                  <a:lnTo>
                    <a:pt x="21" y="1291"/>
                  </a:lnTo>
                  <a:lnTo>
                    <a:pt x="16" y="1287"/>
                  </a:lnTo>
                  <a:lnTo>
                    <a:pt x="12" y="1279"/>
                  </a:lnTo>
                  <a:lnTo>
                    <a:pt x="8" y="1266"/>
                  </a:lnTo>
                  <a:lnTo>
                    <a:pt x="8" y="1262"/>
                  </a:lnTo>
                  <a:lnTo>
                    <a:pt x="8" y="1253"/>
                  </a:lnTo>
                  <a:lnTo>
                    <a:pt x="4" y="1249"/>
                  </a:lnTo>
                  <a:lnTo>
                    <a:pt x="4" y="1241"/>
                  </a:lnTo>
                  <a:lnTo>
                    <a:pt x="4" y="1236"/>
                  </a:lnTo>
                  <a:lnTo>
                    <a:pt x="8" y="1232"/>
                  </a:lnTo>
                  <a:lnTo>
                    <a:pt x="8" y="1228"/>
                  </a:lnTo>
                  <a:lnTo>
                    <a:pt x="8" y="1224"/>
                  </a:lnTo>
                  <a:lnTo>
                    <a:pt x="8" y="1219"/>
                  </a:lnTo>
                  <a:lnTo>
                    <a:pt x="12" y="1219"/>
                  </a:lnTo>
                  <a:lnTo>
                    <a:pt x="16" y="1211"/>
                  </a:lnTo>
                  <a:lnTo>
                    <a:pt x="21" y="1207"/>
                  </a:lnTo>
                  <a:lnTo>
                    <a:pt x="29" y="1207"/>
                  </a:lnTo>
                  <a:lnTo>
                    <a:pt x="38" y="1202"/>
                  </a:lnTo>
                  <a:lnTo>
                    <a:pt x="42" y="1202"/>
                  </a:lnTo>
                  <a:lnTo>
                    <a:pt x="46" y="1198"/>
                  </a:lnTo>
                  <a:lnTo>
                    <a:pt x="55" y="1198"/>
                  </a:lnTo>
                  <a:lnTo>
                    <a:pt x="67" y="1198"/>
                  </a:lnTo>
                  <a:lnTo>
                    <a:pt x="76" y="1198"/>
                  </a:lnTo>
                  <a:lnTo>
                    <a:pt x="84" y="1194"/>
                  </a:lnTo>
                  <a:lnTo>
                    <a:pt x="88" y="1194"/>
                  </a:lnTo>
                  <a:lnTo>
                    <a:pt x="93" y="1194"/>
                  </a:lnTo>
                  <a:lnTo>
                    <a:pt x="93" y="1190"/>
                  </a:lnTo>
                  <a:lnTo>
                    <a:pt x="97" y="1190"/>
                  </a:lnTo>
                  <a:lnTo>
                    <a:pt x="101" y="1190"/>
                  </a:lnTo>
                  <a:lnTo>
                    <a:pt x="105" y="1186"/>
                  </a:lnTo>
                  <a:lnTo>
                    <a:pt x="110" y="1186"/>
                  </a:lnTo>
                  <a:lnTo>
                    <a:pt x="114" y="1181"/>
                  </a:lnTo>
                  <a:lnTo>
                    <a:pt x="114" y="1177"/>
                  </a:lnTo>
                  <a:lnTo>
                    <a:pt x="118" y="1173"/>
                  </a:lnTo>
                  <a:lnTo>
                    <a:pt x="122" y="1173"/>
                  </a:lnTo>
                  <a:lnTo>
                    <a:pt x="122" y="1169"/>
                  </a:lnTo>
                  <a:lnTo>
                    <a:pt x="127" y="1164"/>
                  </a:lnTo>
                  <a:lnTo>
                    <a:pt x="127" y="1160"/>
                  </a:lnTo>
                  <a:lnTo>
                    <a:pt x="127" y="1156"/>
                  </a:lnTo>
                  <a:lnTo>
                    <a:pt x="127" y="1152"/>
                  </a:lnTo>
                  <a:lnTo>
                    <a:pt x="122" y="1152"/>
                  </a:lnTo>
                  <a:lnTo>
                    <a:pt x="118" y="1147"/>
                  </a:lnTo>
                  <a:lnTo>
                    <a:pt x="114" y="1143"/>
                  </a:lnTo>
                  <a:lnTo>
                    <a:pt x="93" y="1139"/>
                  </a:lnTo>
                  <a:lnTo>
                    <a:pt x="88" y="1135"/>
                  </a:lnTo>
                  <a:lnTo>
                    <a:pt x="80" y="1131"/>
                  </a:lnTo>
                  <a:lnTo>
                    <a:pt x="76" y="1126"/>
                  </a:lnTo>
                  <a:lnTo>
                    <a:pt x="67" y="1122"/>
                  </a:lnTo>
                  <a:lnTo>
                    <a:pt x="63" y="1118"/>
                  </a:lnTo>
                  <a:lnTo>
                    <a:pt x="59" y="1114"/>
                  </a:lnTo>
                  <a:lnTo>
                    <a:pt x="55" y="1105"/>
                  </a:lnTo>
                  <a:lnTo>
                    <a:pt x="50" y="1101"/>
                  </a:lnTo>
                  <a:lnTo>
                    <a:pt x="50" y="1097"/>
                  </a:lnTo>
                  <a:lnTo>
                    <a:pt x="50" y="1092"/>
                  </a:lnTo>
                  <a:lnTo>
                    <a:pt x="50" y="1084"/>
                  </a:lnTo>
                  <a:lnTo>
                    <a:pt x="50" y="1080"/>
                  </a:lnTo>
                  <a:lnTo>
                    <a:pt x="50" y="1075"/>
                  </a:lnTo>
                  <a:lnTo>
                    <a:pt x="55" y="1071"/>
                  </a:lnTo>
                  <a:lnTo>
                    <a:pt x="59" y="1067"/>
                  </a:lnTo>
                  <a:lnTo>
                    <a:pt x="59" y="1063"/>
                  </a:lnTo>
                  <a:lnTo>
                    <a:pt x="63" y="1059"/>
                  </a:lnTo>
                  <a:lnTo>
                    <a:pt x="72" y="1059"/>
                  </a:lnTo>
                  <a:lnTo>
                    <a:pt x="76" y="1054"/>
                  </a:lnTo>
                  <a:lnTo>
                    <a:pt x="84" y="1054"/>
                  </a:lnTo>
                  <a:lnTo>
                    <a:pt x="88" y="1059"/>
                  </a:lnTo>
                  <a:lnTo>
                    <a:pt x="93" y="1059"/>
                  </a:lnTo>
                  <a:lnTo>
                    <a:pt x="97" y="1063"/>
                  </a:lnTo>
                  <a:lnTo>
                    <a:pt x="114" y="1071"/>
                  </a:lnTo>
                  <a:lnTo>
                    <a:pt x="118" y="1071"/>
                  </a:lnTo>
                  <a:lnTo>
                    <a:pt x="122" y="1071"/>
                  </a:lnTo>
                  <a:lnTo>
                    <a:pt x="131" y="1075"/>
                  </a:lnTo>
                  <a:lnTo>
                    <a:pt x="143" y="1080"/>
                  </a:lnTo>
                  <a:lnTo>
                    <a:pt x="148" y="1080"/>
                  </a:lnTo>
                  <a:lnTo>
                    <a:pt x="152" y="1080"/>
                  </a:lnTo>
                  <a:lnTo>
                    <a:pt x="156" y="1080"/>
                  </a:lnTo>
                  <a:lnTo>
                    <a:pt x="160" y="1080"/>
                  </a:lnTo>
                  <a:lnTo>
                    <a:pt x="165" y="1080"/>
                  </a:lnTo>
                  <a:lnTo>
                    <a:pt x="169" y="1080"/>
                  </a:lnTo>
                  <a:lnTo>
                    <a:pt x="177" y="1080"/>
                  </a:lnTo>
                  <a:lnTo>
                    <a:pt x="182" y="1080"/>
                  </a:lnTo>
                  <a:lnTo>
                    <a:pt x="182" y="1075"/>
                  </a:lnTo>
                  <a:lnTo>
                    <a:pt x="186" y="1075"/>
                  </a:lnTo>
                  <a:lnTo>
                    <a:pt x="190" y="1075"/>
                  </a:lnTo>
                  <a:lnTo>
                    <a:pt x="190" y="1071"/>
                  </a:lnTo>
                  <a:lnTo>
                    <a:pt x="190" y="1067"/>
                  </a:lnTo>
                  <a:lnTo>
                    <a:pt x="190" y="1063"/>
                  </a:lnTo>
                  <a:lnTo>
                    <a:pt x="186" y="1054"/>
                  </a:lnTo>
                  <a:lnTo>
                    <a:pt x="186" y="1050"/>
                  </a:lnTo>
                  <a:lnTo>
                    <a:pt x="186" y="1042"/>
                  </a:lnTo>
                  <a:lnTo>
                    <a:pt x="186" y="1029"/>
                  </a:lnTo>
                  <a:lnTo>
                    <a:pt x="182" y="1025"/>
                  </a:lnTo>
                  <a:lnTo>
                    <a:pt x="182" y="1020"/>
                  </a:lnTo>
                  <a:lnTo>
                    <a:pt x="177" y="1008"/>
                  </a:lnTo>
                  <a:lnTo>
                    <a:pt x="177" y="999"/>
                  </a:lnTo>
                  <a:lnTo>
                    <a:pt x="177" y="991"/>
                  </a:lnTo>
                  <a:lnTo>
                    <a:pt x="177" y="982"/>
                  </a:lnTo>
                  <a:lnTo>
                    <a:pt x="177" y="978"/>
                  </a:lnTo>
                  <a:lnTo>
                    <a:pt x="177" y="974"/>
                  </a:lnTo>
                  <a:lnTo>
                    <a:pt x="182" y="970"/>
                  </a:lnTo>
                  <a:lnTo>
                    <a:pt x="186" y="965"/>
                  </a:lnTo>
                  <a:lnTo>
                    <a:pt x="190" y="953"/>
                  </a:lnTo>
                  <a:lnTo>
                    <a:pt x="199" y="936"/>
                  </a:lnTo>
                  <a:lnTo>
                    <a:pt x="203" y="927"/>
                  </a:lnTo>
                  <a:lnTo>
                    <a:pt x="207" y="923"/>
                  </a:lnTo>
                  <a:lnTo>
                    <a:pt x="207" y="915"/>
                  </a:lnTo>
                  <a:lnTo>
                    <a:pt x="211" y="910"/>
                  </a:lnTo>
                  <a:lnTo>
                    <a:pt x="211" y="906"/>
                  </a:lnTo>
                  <a:lnTo>
                    <a:pt x="211" y="898"/>
                  </a:lnTo>
                  <a:lnTo>
                    <a:pt x="211" y="893"/>
                  </a:lnTo>
                  <a:lnTo>
                    <a:pt x="207" y="889"/>
                  </a:lnTo>
                  <a:lnTo>
                    <a:pt x="207" y="885"/>
                  </a:lnTo>
                  <a:lnTo>
                    <a:pt x="203" y="881"/>
                  </a:lnTo>
                  <a:lnTo>
                    <a:pt x="194" y="876"/>
                  </a:lnTo>
                  <a:lnTo>
                    <a:pt x="190" y="872"/>
                  </a:lnTo>
                  <a:lnTo>
                    <a:pt x="182" y="868"/>
                  </a:lnTo>
                  <a:lnTo>
                    <a:pt x="177" y="864"/>
                  </a:lnTo>
                  <a:lnTo>
                    <a:pt x="169" y="864"/>
                  </a:lnTo>
                  <a:lnTo>
                    <a:pt x="156" y="855"/>
                  </a:lnTo>
                  <a:lnTo>
                    <a:pt x="127" y="843"/>
                  </a:lnTo>
                  <a:lnTo>
                    <a:pt x="118" y="838"/>
                  </a:lnTo>
                  <a:lnTo>
                    <a:pt x="105" y="830"/>
                  </a:lnTo>
                  <a:lnTo>
                    <a:pt x="93" y="821"/>
                  </a:lnTo>
                  <a:lnTo>
                    <a:pt x="76" y="813"/>
                  </a:lnTo>
                  <a:lnTo>
                    <a:pt x="67" y="809"/>
                  </a:lnTo>
                  <a:lnTo>
                    <a:pt x="63" y="805"/>
                  </a:lnTo>
                  <a:lnTo>
                    <a:pt x="55" y="800"/>
                  </a:lnTo>
                  <a:lnTo>
                    <a:pt x="50" y="796"/>
                  </a:lnTo>
                  <a:lnTo>
                    <a:pt x="42" y="788"/>
                  </a:lnTo>
                  <a:lnTo>
                    <a:pt x="38" y="783"/>
                  </a:lnTo>
                  <a:lnTo>
                    <a:pt x="33" y="779"/>
                  </a:lnTo>
                  <a:lnTo>
                    <a:pt x="29" y="775"/>
                  </a:lnTo>
                  <a:lnTo>
                    <a:pt x="21" y="754"/>
                  </a:lnTo>
                  <a:lnTo>
                    <a:pt x="16" y="749"/>
                  </a:lnTo>
                  <a:lnTo>
                    <a:pt x="12" y="741"/>
                  </a:lnTo>
                  <a:lnTo>
                    <a:pt x="12" y="737"/>
                  </a:lnTo>
                  <a:lnTo>
                    <a:pt x="8" y="733"/>
                  </a:lnTo>
                  <a:lnTo>
                    <a:pt x="8" y="728"/>
                  </a:lnTo>
                  <a:lnTo>
                    <a:pt x="8" y="720"/>
                  </a:lnTo>
                  <a:lnTo>
                    <a:pt x="4" y="716"/>
                  </a:lnTo>
                  <a:lnTo>
                    <a:pt x="4" y="707"/>
                  </a:lnTo>
                  <a:lnTo>
                    <a:pt x="0" y="686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8" name="Freeform 74"/>
            <p:cNvSpPr>
              <a:spLocks/>
            </p:cNvSpPr>
            <p:nvPr/>
          </p:nvSpPr>
          <p:spPr bwMode="auto">
            <a:xfrm>
              <a:off x="2866836" y="3964591"/>
              <a:ext cx="94263" cy="143506"/>
            </a:xfrm>
            <a:custGeom>
              <a:avLst/>
              <a:gdLst>
                <a:gd name="T0" fmla="*/ 42 w 296"/>
                <a:gd name="T1" fmla="*/ 301 h 453"/>
                <a:gd name="T2" fmla="*/ 59 w 296"/>
                <a:gd name="T3" fmla="*/ 275 h 453"/>
                <a:gd name="T4" fmla="*/ 68 w 296"/>
                <a:gd name="T5" fmla="*/ 262 h 453"/>
                <a:gd name="T6" fmla="*/ 72 w 296"/>
                <a:gd name="T7" fmla="*/ 237 h 453"/>
                <a:gd name="T8" fmla="*/ 89 w 296"/>
                <a:gd name="T9" fmla="*/ 212 h 453"/>
                <a:gd name="T10" fmla="*/ 131 w 296"/>
                <a:gd name="T11" fmla="*/ 148 h 453"/>
                <a:gd name="T12" fmla="*/ 144 w 296"/>
                <a:gd name="T13" fmla="*/ 131 h 453"/>
                <a:gd name="T14" fmla="*/ 157 w 296"/>
                <a:gd name="T15" fmla="*/ 123 h 453"/>
                <a:gd name="T16" fmla="*/ 178 w 296"/>
                <a:gd name="T17" fmla="*/ 114 h 453"/>
                <a:gd name="T18" fmla="*/ 190 w 296"/>
                <a:gd name="T19" fmla="*/ 110 h 453"/>
                <a:gd name="T20" fmla="*/ 203 w 296"/>
                <a:gd name="T21" fmla="*/ 110 h 453"/>
                <a:gd name="T22" fmla="*/ 220 w 296"/>
                <a:gd name="T23" fmla="*/ 114 h 453"/>
                <a:gd name="T24" fmla="*/ 229 w 296"/>
                <a:gd name="T25" fmla="*/ 106 h 453"/>
                <a:gd name="T26" fmla="*/ 237 w 296"/>
                <a:gd name="T27" fmla="*/ 97 h 453"/>
                <a:gd name="T28" fmla="*/ 250 w 296"/>
                <a:gd name="T29" fmla="*/ 80 h 453"/>
                <a:gd name="T30" fmla="*/ 254 w 296"/>
                <a:gd name="T31" fmla="*/ 59 h 453"/>
                <a:gd name="T32" fmla="*/ 262 w 296"/>
                <a:gd name="T33" fmla="*/ 21 h 453"/>
                <a:gd name="T34" fmla="*/ 271 w 296"/>
                <a:gd name="T35" fmla="*/ 4 h 453"/>
                <a:gd name="T36" fmla="*/ 284 w 296"/>
                <a:gd name="T37" fmla="*/ 0 h 453"/>
                <a:gd name="T38" fmla="*/ 292 w 296"/>
                <a:gd name="T39" fmla="*/ 8 h 453"/>
                <a:gd name="T40" fmla="*/ 296 w 296"/>
                <a:gd name="T41" fmla="*/ 21 h 453"/>
                <a:gd name="T42" fmla="*/ 296 w 296"/>
                <a:gd name="T43" fmla="*/ 51 h 453"/>
                <a:gd name="T44" fmla="*/ 296 w 296"/>
                <a:gd name="T45" fmla="*/ 68 h 453"/>
                <a:gd name="T46" fmla="*/ 292 w 296"/>
                <a:gd name="T47" fmla="*/ 89 h 453"/>
                <a:gd name="T48" fmla="*/ 275 w 296"/>
                <a:gd name="T49" fmla="*/ 131 h 453"/>
                <a:gd name="T50" fmla="*/ 267 w 296"/>
                <a:gd name="T51" fmla="*/ 165 h 453"/>
                <a:gd name="T52" fmla="*/ 258 w 296"/>
                <a:gd name="T53" fmla="*/ 195 h 453"/>
                <a:gd name="T54" fmla="*/ 258 w 296"/>
                <a:gd name="T55" fmla="*/ 207 h 453"/>
                <a:gd name="T56" fmla="*/ 262 w 296"/>
                <a:gd name="T57" fmla="*/ 216 h 453"/>
                <a:gd name="T58" fmla="*/ 267 w 296"/>
                <a:gd name="T59" fmla="*/ 233 h 453"/>
                <a:gd name="T60" fmla="*/ 271 w 296"/>
                <a:gd name="T61" fmla="*/ 246 h 453"/>
                <a:gd name="T62" fmla="*/ 271 w 296"/>
                <a:gd name="T63" fmla="*/ 262 h 453"/>
                <a:gd name="T64" fmla="*/ 267 w 296"/>
                <a:gd name="T65" fmla="*/ 279 h 453"/>
                <a:gd name="T66" fmla="*/ 258 w 296"/>
                <a:gd name="T67" fmla="*/ 292 h 453"/>
                <a:gd name="T68" fmla="*/ 241 w 296"/>
                <a:gd name="T69" fmla="*/ 305 h 453"/>
                <a:gd name="T70" fmla="*/ 224 w 296"/>
                <a:gd name="T71" fmla="*/ 313 h 453"/>
                <a:gd name="T72" fmla="*/ 207 w 296"/>
                <a:gd name="T73" fmla="*/ 326 h 453"/>
                <a:gd name="T74" fmla="*/ 199 w 296"/>
                <a:gd name="T75" fmla="*/ 334 h 453"/>
                <a:gd name="T76" fmla="*/ 190 w 296"/>
                <a:gd name="T77" fmla="*/ 347 h 453"/>
                <a:gd name="T78" fmla="*/ 186 w 296"/>
                <a:gd name="T79" fmla="*/ 368 h 453"/>
                <a:gd name="T80" fmla="*/ 182 w 296"/>
                <a:gd name="T81" fmla="*/ 394 h 453"/>
                <a:gd name="T82" fmla="*/ 186 w 296"/>
                <a:gd name="T83" fmla="*/ 428 h 453"/>
                <a:gd name="T84" fmla="*/ 182 w 296"/>
                <a:gd name="T85" fmla="*/ 445 h 453"/>
                <a:gd name="T86" fmla="*/ 178 w 296"/>
                <a:gd name="T87" fmla="*/ 453 h 453"/>
                <a:gd name="T88" fmla="*/ 174 w 296"/>
                <a:gd name="T89" fmla="*/ 445 h 453"/>
                <a:gd name="T90" fmla="*/ 165 w 296"/>
                <a:gd name="T91" fmla="*/ 423 h 453"/>
                <a:gd name="T92" fmla="*/ 152 w 296"/>
                <a:gd name="T93" fmla="*/ 411 h 453"/>
                <a:gd name="T94" fmla="*/ 135 w 296"/>
                <a:gd name="T95" fmla="*/ 406 h 453"/>
                <a:gd name="T96" fmla="*/ 118 w 296"/>
                <a:gd name="T97" fmla="*/ 402 h 453"/>
                <a:gd name="T98" fmla="*/ 97 w 296"/>
                <a:gd name="T99" fmla="*/ 398 h 453"/>
                <a:gd name="T100" fmla="*/ 68 w 296"/>
                <a:gd name="T101" fmla="*/ 398 h 453"/>
                <a:gd name="T102" fmla="*/ 34 w 296"/>
                <a:gd name="T103" fmla="*/ 402 h 453"/>
                <a:gd name="T104" fmla="*/ 21 w 296"/>
                <a:gd name="T105" fmla="*/ 394 h 453"/>
                <a:gd name="T106" fmla="*/ 13 w 296"/>
                <a:gd name="T107" fmla="*/ 377 h 453"/>
                <a:gd name="T108" fmla="*/ 4 w 296"/>
                <a:gd name="T109" fmla="*/ 356 h 453"/>
                <a:gd name="T110" fmla="*/ 0 w 296"/>
                <a:gd name="T111" fmla="*/ 3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6" h="453">
                  <a:moveTo>
                    <a:pt x="0" y="339"/>
                  </a:moveTo>
                  <a:lnTo>
                    <a:pt x="25" y="313"/>
                  </a:lnTo>
                  <a:lnTo>
                    <a:pt x="42" y="301"/>
                  </a:lnTo>
                  <a:lnTo>
                    <a:pt x="51" y="288"/>
                  </a:lnTo>
                  <a:lnTo>
                    <a:pt x="55" y="284"/>
                  </a:lnTo>
                  <a:lnTo>
                    <a:pt x="59" y="275"/>
                  </a:lnTo>
                  <a:lnTo>
                    <a:pt x="63" y="271"/>
                  </a:lnTo>
                  <a:lnTo>
                    <a:pt x="63" y="267"/>
                  </a:lnTo>
                  <a:lnTo>
                    <a:pt x="68" y="262"/>
                  </a:lnTo>
                  <a:lnTo>
                    <a:pt x="68" y="254"/>
                  </a:lnTo>
                  <a:lnTo>
                    <a:pt x="72" y="241"/>
                  </a:lnTo>
                  <a:lnTo>
                    <a:pt x="72" y="237"/>
                  </a:lnTo>
                  <a:lnTo>
                    <a:pt x="76" y="229"/>
                  </a:lnTo>
                  <a:lnTo>
                    <a:pt x="80" y="224"/>
                  </a:lnTo>
                  <a:lnTo>
                    <a:pt x="89" y="212"/>
                  </a:lnTo>
                  <a:lnTo>
                    <a:pt x="102" y="195"/>
                  </a:lnTo>
                  <a:lnTo>
                    <a:pt x="127" y="157"/>
                  </a:lnTo>
                  <a:lnTo>
                    <a:pt x="131" y="148"/>
                  </a:lnTo>
                  <a:lnTo>
                    <a:pt x="140" y="140"/>
                  </a:lnTo>
                  <a:lnTo>
                    <a:pt x="144" y="135"/>
                  </a:lnTo>
                  <a:lnTo>
                    <a:pt x="144" y="131"/>
                  </a:lnTo>
                  <a:lnTo>
                    <a:pt x="148" y="127"/>
                  </a:lnTo>
                  <a:lnTo>
                    <a:pt x="152" y="123"/>
                  </a:lnTo>
                  <a:lnTo>
                    <a:pt x="157" y="123"/>
                  </a:lnTo>
                  <a:lnTo>
                    <a:pt x="161" y="119"/>
                  </a:lnTo>
                  <a:lnTo>
                    <a:pt x="174" y="114"/>
                  </a:lnTo>
                  <a:lnTo>
                    <a:pt x="178" y="114"/>
                  </a:lnTo>
                  <a:lnTo>
                    <a:pt x="182" y="110"/>
                  </a:lnTo>
                  <a:lnTo>
                    <a:pt x="186" y="110"/>
                  </a:lnTo>
                  <a:lnTo>
                    <a:pt x="190" y="110"/>
                  </a:lnTo>
                  <a:lnTo>
                    <a:pt x="195" y="110"/>
                  </a:lnTo>
                  <a:lnTo>
                    <a:pt x="199" y="110"/>
                  </a:lnTo>
                  <a:lnTo>
                    <a:pt x="203" y="110"/>
                  </a:lnTo>
                  <a:lnTo>
                    <a:pt x="212" y="114"/>
                  </a:lnTo>
                  <a:lnTo>
                    <a:pt x="216" y="114"/>
                  </a:lnTo>
                  <a:lnTo>
                    <a:pt x="220" y="114"/>
                  </a:lnTo>
                  <a:lnTo>
                    <a:pt x="220" y="110"/>
                  </a:lnTo>
                  <a:lnTo>
                    <a:pt x="224" y="110"/>
                  </a:lnTo>
                  <a:lnTo>
                    <a:pt x="229" y="106"/>
                  </a:lnTo>
                  <a:lnTo>
                    <a:pt x="233" y="106"/>
                  </a:lnTo>
                  <a:lnTo>
                    <a:pt x="237" y="102"/>
                  </a:lnTo>
                  <a:lnTo>
                    <a:pt x="237" y="97"/>
                  </a:lnTo>
                  <a:lnTo>
                    <a:pt x="241" y="93"/>
                  </a:lnTo>
                  <a:lnTo>
                    <a:pt x="246" y="85"/>
                  </a:lnTo>
                  <a:lnTo>
                    <a:pt x="250" y="80"/>
                  </a:lnTo>
                  <a:lnTo>
                    <a:pt x="250" y="76"/>
                  </a:lnTo>
                  <a:lnTo>
                    <a:pt x="254" y="68"/>
                  </a:lnTo>
                  <a:lnTo>
                    <a:pt x="254" y="59"/>
                  </a:lnTo>
                  <a:lnTo>
                    <a:pt x="258" y="42"/>
                  </a:lnTo>
                  <a:lnTo>
                    <a:pt x="258" y="34"/>
                  </a:lnTo>
                  <a:lnTo>
                    <a:pt x="262" y="21"/>
                  </a:lnTo>
                  <a:lnTo>
                    <a:pt x="267" y="13"/>
                  </a:lnTo>
                  <a:lnTo>
                    <a:pt x="271" y="8"/>
                  </a:lnTo>
                  <a:lnTo>
                    <a:pt x="271" y="4"/>
                  </a:lnTo>
                  <a:lnTo>
                    <a:pt x="275" y="4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8" y="4"/>
                  </a:lnTo>
                  <a:lnTo>
                    <a:pt x="292" y="4"/>
                  </a:lnTo>
                  <a:lnTo>
                    <a:pt x="292" y="8"/>
                  </a:lnTo>
                  <a:lnTo>
                    <a:pt x="292" y="13"/>
                  </a:lnTo>
                  <a:lnTo>
                    <a:pt x="296" y="17"/>
                  </a:lnTo>
                  <a:lnTo>
                    <a:pt x="296" y="21"/>
                  </a:lnTo>
                  <a:lnTo>
                    <a:pt x="296" y="30"/>
                  </a:lnTo>
                  <a:lnTo>
                    <a:pt x="296" y="42"/>
                  </a:lnTo>
                  <a:lnTo>
                    <a:pt x="296" y="51"/>
                  </a:lnTo>
                  <a:lnTo>
                    <a:pt x="296" y="55"/>
                  </a:lnTo>
                  <a:lnTo>
                    <a:pt x="296" y="59"/>
                  </a:lnTo>
                  <a:lnTo>
                    <a:pt x="296" y="68"/>
                  </a:lnTo>
                  <a:lnTo>
                    <a:pt x="296" y="72"/>
                  </a:lnTo>
                  <a:lnTo>
                    <a:pt x="292" y="80"/>
                  </a:lnTo>
                  <a:lnTo>
                    <a:pt x="292" y="89"/>
                  </a:lnTo>
                  <a:lnTo>
                    <a:pt x="288" y="97"/>
                  </a:lnTo>
                  <a:lnTo>
                    <a:pt x="279" y="119"/>
                  </a:lnTo>
                  <a:lnTo>
                    <a:pt x="275" y="131"/>
                  </a:lnTo>
                  <a:lnTo>
                    <a:pt x="271" y="144"/>
                  </a:lnTo>
                  <a:lnTo>
                    <a:pt x="267" y="161"/>
                  </a:lnTo>
                  <a:lnTo>
                    <a:pt x="267" y="165"/>
                  </a:lnTo>
                  <a:lnTo>
                    <a:pt x="262" y="178"/>
                  </a:lnTo>
                  <a:lnTo>
                    <a:pt x="258" y="190"/>
                  </a:lnTo>
                  <a:lnTo>
                    <a:pt x="258" y="195"/>
                  </a:lnTo>
                  <a:lnTo>
                    <a:pt x="258" y="199"/>
                  </a:lnTo>
                  <a:lnTo>
                    <a:pt x="258" y="203"/>
                  </a:lnTo>
                  <a:lnTo>
                    <a:pt x="258" y="207"/>
                  </a:lnTo>
                  <a:lnTo>
                    <a:pt x="258" y="212"/>
                  </a:lnTo>
                  <a:lnTo>
                    <a:pt x="258" y="216"/>
                  </a:lnTo>
                  <a:lnTo>
                    <a:pt x="262" y="216"/>
                  </a:lnTo>
                  <a:lnTo>
                    <a:pt x="262" y="224"/>
                  </a:lnTo>
                  <a:lnTo>
                    <a:pt x="267" y="229"/>
                  </a:lnTo>
                  <a:lnTo>
                    <a:pt x="267" y="233"/>
                  </a:lnTo>
                  <a:lnTo>
                    <a:pt x="271" y="237"/>
                  </a:lnTo>
                  <a:lnTo>
                    <a:pt x="271" y="241"/>
                  </a:lnTo>
                  <a:lnTo>
                    <a:pt x="271" y="246"/>
                  </a:lnTo>
                  <a:lnTo>
                    <a:pt x="271" y="250"/>
                  </a:lnTo>
                  <a:lnTo>
                    <a:pt x="271" y="258"/>
                  </a:lnTo>
                  <a:lnTo>
                    <a:pt x="271" y="262"/>
                  </a:lnTo>
                  <a:lnTo>
                    <a:pt x="267" y="267"/>
                  </a:lnTo>
                  <a:lnTo>
                    <a:pt x="267" y="275"/>
                  </a:lnTo>
                  <a:lnTo>
                    <a:pt x="267" y="279"/>
                  </a:lnTo>
                  <a:lnTo>
                    <a:pt x="262" y="288"/>
                  </a:lnTo>
                  <a:lnTo>
                    <a:pt x="262" y="292"/>
                  </a:lnTo>
                  <a:lnTo>
                    <a:pt x="258" y="292"/>
                  </a:lnTo>
                  <a:lnTo>
                    <a:pt x="254" y="296"/>
                  </a:lnTo>
                  <a:lnTo>
                    <a:pt x="250" y="296"/>
                  </a:lnTo>
                  <a:lnTo>
                    <a:pt x="241" y="305"/>
                  </a:lnTo>
                  <a:lnTo>
                    <a:pt x="237" y="305"/>
                  </a:lnTo>
                  <a:lnTo>
                    <a:pt x="237" y="309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2" y="322"/>
                  </a:lnTo>
                  <a:lnTo>
                    <a:pt x="207" y="326"/>
                  </a:lnTo>
                  <a:lnTo>
                    <a:pt x="203" y="326"/>
                  </a:lnTo>
                  <a:lnTo>
                    <a:pt x="203" y="330"/>
                  </a:lnTo>
                  <a:lnTo>
                    <a:pt x="199" y="334"/>
                  </a:lnTo>
                  <a:lnTo>
                    <a:pt x="195" y="339"/>
                  </a:lnTo>
                  <a:lnTo>
                    <a:pt x="195" y="343"/>
                  </a:lnTo>
                  <a:lnTo>
                    <a:pt x="190" y="347"/>
                  </a:lnTo>
                  <a:lnTo>
                    <a:pt x="190" y="356"/>
                  </a:lnTo>
                  <a:lnTo>
                    <a:pt x="186" y="364"/>
                  </a:lnTo>
                  <a:lnTo>
                    <a:pt x="186" y="368"/>
                  </a:lnTo>
                  <a:lnTo>
                    <a:pt x="186" y="377"/>
                  </a:lnTo>
                  <a:lnTo>
                    <a:pt x="186" y="385"/>
                  </a:lnTo>
                  <a:lnTo>
                    <a:pt x="182" y="394"/>
                  </a:lnTo>
                  <a:lnTo>
                    <a:pt x="186" y="398"/>
                  </a:lnTo>
                  <a:lnTo>
                    <a:pt x="186" y="419"/>
                  </a:lnTo>
                  <a:lnTo>
                    <a:pt x="186" y="428"/>
                  </a:lnTo>
                  <a:lnTo>
                    <a:pt x="186" y="432"/>
                  </a:lnTo>
                  <a:lnTo>
                    <a:pt x="182" y="440"/>
                  </a:lnTo>
                  <a:lnTo>
                    <a:pt x="182" y="445"/>
                  </a:lnTo>
                  <a:lnTo>
                    <a:pt x="182" y="449"/>
                  </a:lnTo>
                  <a:lnTo>
                    <a:pt x="178" y="449"/>
                  </a:lnTo>
                  <a:lnTo>
                    <a:pt x="178" y="453"/>
                  </a:lnTo>
                  <a:lnTo>
                    <a:pt x="178" y="449"/>
                  </a:lnTo>
                  <a:lnTo>
                    <a:pt x="174" y="449"/>
                  </a:lnTo>
                  <a:lnTo>
                    <a:pt x="174" y="445"/>
                  </a:lnTo>
                  <a:lnTo>
                    <a:pt x="169" y="432"/>
                  </a:lnTo>
                  <a:lnTo>
                    <a:pt x="165" y="428"/>
                  </a:lnTo>
                  <a:lnTo>
                    <a:pt x="165" y="423"/>
                  </a:lnTo>
                  <a:lnTo>
                    <a:pt x="161" y="419"/>
                  </a:lnTo>
                  <a:lnTo>
                    <a:pt x="157" y="415"/>
                  </a:lnTo>
                  <a:lnTo>
                    <a:pt x="152" y="411"/>
                  </a:lnTo>
                  <a:lnTo>
                    <a:pt x="148" y="411"/>
                  </a:lnTo>
                  <a:lnTo>
                    <a:pt x="140" y="406"/>
                  </a:lnTo>
                  <a:lnTo>
                    <a:pt x="135" y="406"/>
                  </a:lnTo>
                  <a:lnTo>
                    <a:pt x="127" y="402"/>
                  </a:lnTo>
                  <a:lnTo>
                    <a:pt x="123" y="402"/>
                  </a:lnTo>
                  <a:lnTo>
                    <a:pt x="118" y="402"/>
                  </a:lnTo>
                  <a:lnTo>
                    <a:pt x="110" y="398"/>
                  </a:lnTo>
                  <a:lnTo>
                    <a:pt x="106" y="398"/>
                  </a:lnTo>
                  <a:lnTo>
                    <a:pt x="97" y="398"/>
                  </a:lnTo>
                  <a:lnTo>
                    <a:pt x="89" y="398"/>
                  </a:lnTo>
                  <a:lnTo>
                    <a:pt x="76" y="398"/>
                  </a:lnTo>
                  <a:lnTo>
                    <a:pt x="68" y="398"/>
                  </a:lnTo>
                  <a:lnTo>
                    <a:pt x="47" y="402"/>
                  </a:lnTo>
                  <a:lnTo>
                    <a:pt x="38" y="402"/>
                  </a:lnTo>
                  <a:lnTo>
                    <a:pt x="34" y="402"/>
                  </a:lnTo>
                  <a:lnTo>
                    <a:pt x="30" y="402"/>
                  </a:lnTo>
                  <a:lnTo>
                    <a:pt x="25" y="398"/>
                  </a:lnTo>
                  <a:lnTo>
                    <a:pt x="21" y="394"/>
                  </a:lnTo>
                  <a:lnTo>
                    <a:pt x="17" y="389"/>
                  </a:lnTo>
                  <a:lnTo>
                    <a:pt x="17" y="385"/>
                  </a:lnTo>
                  <a:lnTo>
                    <a:pt x="13" y="377"/>
                  </a:lnTo>
                  <a:lnTo>
                    <a:pt x="8" y="373"/>
                  </a:lnTo>
                  <a:lnTo>
                    <a:pt x="8" y="364"/>
                  </a:lnTo>
                  <a:lnTo>
                    <a:pt x="4" y="356"/>
                  </a:lnTo>
                  <a:lnTo>
                    <a:pt x="4" y="351"/>
                  </a:lnTo>
                  <a:lnTo>
                    <a:pt x="4" y="347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199" name="Freeform 75"/>
            <p:cNvSpPr>
              <a:spLocks noEditPoints="1"/>
            </p:cNvSpPr>
            <p:nvPr/>
          </p:nvSpPr>
          <p:spPr bwMode="auto">
            <a:xfrm>
              <a:off x="1827122" y="5551594"/>
              <a:ext cx="460062" cy="592311"/>
            </a:xfrm>
            <a:custGeom>
              <a:avLst/>
              <a:gdLst>
                <a:gd name="T0" fmla="*/ 161 w 1452"/>
                <a:gd name="T1" fmla="*/ 1283 h 1867"/>
                <a:gd name="T2" fmla="*/ 220 w 1452"/>
                <a:gd name="T3" fmla="*/ 1152 h 1867"/>
                <a:gd name="T4" fmla="*/ 394 w 1452"/>
                <a:gd name="T5" fmla="*/ 1071 h 1867"/>
                <a:gd name="T6" fmla="*/ 508 w 1452"/>
                <a:gd name="T7" fmla="*/ 995 h 1867"/>
                <a:gd name="T8" fmla="*/ 495 w 1452"/>
                <a:gd name="T9" fmla="*/ 923 h 1867"/>
                <a:gd name="T10" fmla="*/ 449 w 1452"/>
                <a:gd name="T11" fmla="*/ 881 h 1867"/>
                <a:gd name="T12" fmla="*/ 521 w 1452"/>
                <a:gd name="T13" fmla="*/ 847 h 1867"/>
                <a:gd name="T14" fmla="*/ 618 w 1452"/>
                <a:gd name="T15" fmla="*/ 779 h 1867"/>
                <a:gd name="T16" fmla="*/ 656 w 1452"/>
                <a:gd name="T17" fmla="*/ 665 h 1867"/>
                <a:gd name="T18" fmla="*/ 720 w 1452"/>
                <a:gd name="T19" fmla="*/ 551 h 1867"/>
                <a:gd name="T20" fmla="*/ 669 w 1452"/>
                <a:gd name="T21" fmla="*/ 445 h 1867"/>
                <a:gd name="T22" fmla="*/ 648 w 1452"/>
                <a:gd name="T23" fmla="*/ 381 h 1867"/>
                <a:gd name="T24" fmla="*/ 656 w 1452"/>
                <a:gd name="T25" fmla="*/ 297 h 1867"/>
                <a:gd name="T26" fmla="*/ 779 w 1452"/>
                <a:gd name="T27" fmla="*/ 322 h 1867"/>
                <a:gd name="T28" fmla="*/ 868 w 1452"/>
                <a:gd name="T29" fmla="*/ 309 h 1867"/>
                <a:gd name="T30" fmla="*/ 1008 w 1452"/>
                <a:gd name="T31" fmla="*/ 284 h 1867"/>
                <a:gd name="T32" fmla="*/ 1101 w 1452"/>
                <a:gd name="T33" fmla="*/ 182 h 1867"/>
                <a:gd name="T34" fmla="*/ 1194 w 1452"/>
                <a:gd name="T35" fmla="*/ 98 h 1867"/>
                <a:gd name="T36" fmla="*/ 1232 w 1452"/>
                <a:gd name="T37" fmla="*/ 0 h 1867"/>
                <a:gd name="T38" fmla="*/ 1295 w 1452"/>
                <a:gd name="T39" fmla="*/ 148 h 1867"/>
                <a:gd name="T40" fmla="*/ 1279 w 1452"/>
                <a:gd name="T41" fmla="*/ 246 h 1867"/>
                <a:gd name="T42" fmla="*/ 1257 w 1452"/>
                <a:gd name="T43" fmla="*/ 318 h 1867"/>
                <a:gd name="T44" fmla="*/ 1300 w 1452"/>
                <a:gd name="T45" fmla="*/ 373 h 1867"/>
                <a:gd name="T46" fmla="*/ 1351 w 1452"/>
                <a:gd name="T47" fmla="*/ 462 h 1867"/>
                <a:gd name="T48" fmla="*/ 1270 w 1452"/>
                <a:gd name="T49" fmla="*/ 686 h 1867"/>
                <a:gd name="T50" fmla="*/ 1181 w 1452"/>
                <a:gd name="T51" fmla="*/ 839 h 1867"/>
                <a:gd name="T52" fmla="*/ 1219 w 1452"/>
                <a:gd name="T53" fmla="*/ 966 h 1867"/>
                <a:gd name="T54" fmla="*/ 1414 w 1452"/>
                <a:gd name="T55" fmla="*/ 1122 h 1867"/>
                <a:gd name="T56" fmla="*/ 1439 w 1452"/>
                <a:gd name="T57" fmla="*/ 1287 h 1867"/>
                <a:gd name="T58" fmla="*/ 1372 w 1452"/>
                <a:gd name="T59" fmla="*/ 1448 h 1867"/>
                <a:gd name="T60" fmla="*/ 1232 w 1452"/>
                <a:gd name="T61" fmla="*/ 1368 h 1867"/>
                <a:gd name="T62" fmla="*/ 1156 w 1452"/>
                <a:gd name="T63" fmla="*/ 1406 h 1867"/>
                <a:gd name="T64" fmla="*/ 1232 w 1452"/>
                <a:gd name="T65" fmla="*/ 1601 h 1867"/>
                <a:gd name="T66" fmla="*/ 1376 w 1452"/>
                <a:gd name="T67" fmla="*/ 1605 h 1867"/>
                <a:gd name="T68" fmla="*/ 1444 w 1452"/>
                <a:gd name="T69" fmla="*/ 1685 h 1867"/>
                <a:gd name="T70" fmla="*/ 1418 w 1452"/>
                <a:gd name="T71" fmla="*/ 1829 h 1867"/>
                <a:gd name="T72" fmla="*/ 1312 w 1452"/>
                <a:gd name="T73" fmla="*/ 1838 h 1867"/>
                <a:gd name="T74" fmla="*/ 1219 w 1452"/>
                <a:gd name="T75" fmla="*/ 1719 h 1867"/>
                <a:gd name="T76" fmla="*/ 1105 w 1452"/>
                <a:gd name="T77" fmla="*/ 1702 h 1867"/>
                <a:gd name="T78" fmla="*/ 889 w 1452"/>
                <a:gd name="T79" fmla="*/ 1715 h 1867"/>
                <a:gd name="T80" fmla="*/ 859 w 1452"/>
                <a:gd name="T81" fmla="*/ 1643 h 1867"/>
                <a:gd name="T82" fmla="*/ 851 w 1452"/>
                <a:gd name="T83" fmla="*/ 1537 h 1867"/>
                <a:gd name="T84" fmla="*/ 652 w 1452"/>
                <a:gd name="T85" fmla="*/ 1630 h 1867"/>
                <a:gd name="T86" fmla="*/ 538 w 1452"/>
                <a:gd name="T87" fmla="*/ 1732 h 1867"/>
                <a:gd name="T88" fmla="*/ 402 w 1452"/>
                <a:gd name="T89" fmla="*/ 1795 h 1867"/>
                <a:gd name="T90" fmla="*/ 351 w 1452"/>
                <a:gd name="T91" fmla="*/ 1745 h 1867"/>
                <a:gd name="T92" fmla="*/ 309 w 1452"/>
                <a:gd name="T93" fmla="*/ 1647 h 1867"/>
                <a:gd name="T94" fmla="*/ 305 w 1452"/>
                <a:gd name="T95" fmla="*/ 1558 h 1867"/>
                <a:gd name="T96" fmla="*/ 237 w 1452"/>
                <a:gd name="T97" fmla="*/ 1491 h 1867"/>
                <a:gd name="T98" fmla="*/ 203 w 1452"/>
                <a:gd name="T99" fmla="*/ 1406 h 1867"/>
                <a:gd name="T100" fmla="*/ 81 w 1452"/>
                <a:gd name="T101" fmla="*/ 1385 h 1867"/>
                <a:gd name="T102" fmla="*/ 745 w 1452"/>
                <a:gd name="T103" fmla="*/ 1177 h 1867"/>
                <a:gd name="T104" fmla="*/ 771 w 1452"/>
                <a:gd name="T105" fmla="*/ 1330 h 1867"/>
                <a:gd name="T106" fmla="*/ 859 w 1452"/>
                <a:gd name="T107" fmla="*/ 1338 h 1867"/>
                <a:gd name="T108" fmla="*/ 936 w 1452"/>
                <a:gd name="T109" fmla="*/ 1287 h 1867"/>
                <a:gd name="T110" fmla="*/ 978 w 1452"/>
                <a:gd name="T111" fmla="*/ 1194 h 1867"/>
                <a:gd name="T112" fmla="*/ 1016 w 1452"/>
                <a:gd name="T113" fmla="*/ 1101 h 1867"/>
                <a:gd name="T114" fmla="*/ 970 w 1452"/>
                <a:gd name="T115" fmla="*/ 974 h 1867"/>
                <a:gd name="T116" fmla="*/ 914 w 1452"/>
                <a:gd name="T117" fmla="*/ 957 h 1867"/>
                <a:gd name="T118" fmla="*/ 779 w 1452"/>
                <a:gd name="T119" fmla="*/ 106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2" h="1867">
                  <a:moveTo>
                    <a:pt x="0" y="1342"/>
                  </a:moveTo>
                  <a:lnTo>
                    <a:pt x="4" y="1342"/>
                  </a:lnTo>
                  <a:lnTo>
                    <a:pt x="51" y="1330"/>
                  </a:lnTo>
                  <a:lnTo>
                    <a:pt x="72" y="1325"/>
                  </a:lnTo>
                  <a:lnTo>
                    <a:pt x="81" y="1321"/>
                  </a:lnTo>
                  <a:lnTo>
                    <a:pt x="85" y="1321"/>
                  </a:lnTo>
                  <a:lnTo>
                    <a:pt x="93" y="1317"/>
                  </a:lnTo>
                  <a:lnTo>
                    <a:pt x="102" y="1313"/>
                  </a:lnTo>
                  <a:lnTo>
                    <a:pt x="123" y="1304"/>
                  </a:lnTo>
                  <a:lnTo>
                    <a:pt x="131" y="1300"/>
                  </a:lnTo>
                  <a:lnTo>
                    <a:pt x="136" y="1300"/>
                  </a:lnTo>
                  <a:lnTo>
                    <a:pt x="144" y="1292"/>
                  </a:lnTo>
                  <a:lnTo>
                    <a:pt x="148" y="1292"/>
                  </a:lnTo>
                  <a:lnTo>
                    <a:pt x="152" y="1287"/>
                  </a:lnTo>
                  <a:lnTo>
                    <a:pt x="157" y="1283"/>
                  </a:lnTo>
                  <a:lnTo>
                    <a:pt x="161" y="1283"/>
                  </a:lnTo>
                  <a:lnTo>
                    <a:pt x="161" y="1279"/>
                  </a:lnTo>
                  <a:lnTo>
                    <a:pt x="165" y="1275"/>
                  </a:lnTo>
                  <a:lnTo>
                    <a:pt x="165" y="1270"/>
                  </a:lnTo>
                  <a:lnTo>
                    <a:pt x="178" y="1249"/>
                  </a:lnTo>
                  <a:lnTo>
                    <a:pt x="182" y="1237"/>
                  </a:lnTo>
                  <a:lnTo>
                    <a:pt x="186" y="1228"/>
                  </a:lnTo>
                  <a:lnTo>
                    <a:pt x="191" y="1211"/>
                  </a:lnTo>
                  <a:lnTo>
                    <a:pt x="195" y="1198"/>
                  </a:lnTo>
                  <a:lnTo>
                    <a:pt x="199" y="1190"/>
                  </a:lnTo>
                  <a:lnTo>
                    <a:pt x="199" y="1186"/>
                  </a:lnTo>
                  <a:lnTo>
                    <a:pt x="203" y="1177"/>
                  </a:lnTo>
                  <a:lnTo>
                    <a:pt x="208" y="1169"/>
                  </a:lnTo>
                  <a:lnTo>
                    <a:pt x="212" y="1165"/>
                  </a:lnTo>
                  <a:lnTo>
                    <a:pt x="216" y="1160"/>
                  </a:lnTo>
                  <a:lnTo>
                    <a:pt x="216" y="1156"/>
                  </a:lnTo>
                  <a:lnTo>
                    <a:pt x="220" y="1152"/>
                  </a:lnTo>
                  <a:lnTo>
                    <a:pt x="220" y="1148"/>
                  </a:lnTo>
                  <a:lnTo>
                    <a:pt x="224" y="1143"/>
                  </a:lnTo>
                  <a:lnTo>
                    <a:pt x="229" y="1143"/>
                  </a:lnTo>
                  <a:lnTo>
                    <a:pt x="233" y="1139"/>
                  </a:lnTo>
                  <a:lnTo>
                    <a:pt x="237" y="1139"/>
                  </a:lnTo>
                  <a:lnTo>
                    <a:pt x="241" y="1135"/>
                  </a:lnTo>
                  <a:lnTo>
                    <a:pt x="250" y="1131"/>
                  </a:lnTo>
                  <a:lnTo>
                    <a:pt x="254" y="1131"/>
                  </a:lnTo>
                  <a:lnTo>
                    <a:pt x="279" y="1122"/>
                  </a:lnTo>
                  <a:lnTo>
                    <a:pt x="292" y="1118"/>
                  </a:lnTo>
                  <a:lnTo>
                    <a:pt x="309" y="1109"/>
                  </a:lnTo>
                  <a:lnTo>
                    <a:pt x="318" y="1105"/>
                  </a:lnTo>
                  <a:lnTo>
                    <a:pt x="330" y="1101"/>
                  </a:lnTo>
                  <a:lnTo>
                    <a:pt x="343" y="1097"/>
                  </a:lnTo>
                  <a:lnTo>
                    <a:pt x="385" y="1076"/>
                  </a:lnTo>
                  <a:lnTo>
                    <a:pt x="394" y="1071"/>
                  </a:lnTo>
                  <a:lnTo>
                    <a:pt x="402" y="1067"/>
                  </a:lnTo>
                  <a:lnTo>
                    <a:pt x="406" y="1063"/>
                  </a:lnTo>
                  <a:lnTo>
                    <a:pt x="411" y="1059"/>
                  </a:lnTo>
                  <a:lnTo>
                    <a:pt x="419" y="1054"/>
                  </a:lnTo>
                  <a:lnTo>
                    <a:pt x="436" y="1042"/>
                  </a:lnTo>
                  <a:lnTo>
                    <a:pt x="440" y="1042"/>
                  </a:lnTo>
                  <a:lnTo>
                    <a:pt x="445" y="1038"/>
                  </a:lnTo>
                  <a:lnTo>
                    <a:pt x="449" y="1033"/>
                  </a:lnTo>
                  <a:lnTo>
                    <a:pt x="462" y="1029"/>
                  </a:lnTo>
                  <a:lnTo>
                    <a:pt x="474" y="1025"/>
                  </a:lnTo>
                  <a:lnTo>
                    <a:pt x="478" y="1025"/>
                  </a:lnTo>
                  <a:lnTo>
                    <a:pt x="483" y="1021"/>
                  </a:lnTo>
                  <a:lnTo>
                    <a:pt x="487" y="1021"/>
                  </a:lnTo>
                  <a:lnTo>
                    <a:pt x="491" y="1016"/>
                  </a:lnTo>
                  <a:lnTo>
                    <a:pt x="500" y="1004"/>
                  </a:lnTo>
                  <a:lnTo>
                    <a:pt x="508" y="995"/>
                  </a:lnTo>
                  <a:lnTo>
                    <a:pt x="512" y="991"/>
                  </a:lnTo>
                  <a:lnTo>
                    <a:pt x="517" y="987"/>
                  </a:lnTo>
                  <a:lnTo>
                    <a:pt x="521" y="982"/>
                  </a:lnTo>
                  <a:lnTo>
                    <a:pt x="521" y="978"/>
                  </a:lnTo>
                  <a:lnTo>
                    <a:pt x="525" y="974"/>
                  </a:lnTo>
                  <a:lnTo>
                    <a:pt x="525" y="970"/>
                  </a:lnTo>
                  <a:lnTo>
                    <a:pt x="525" y="966"/>
                  </a:lnTo>
                  <a:lnTo>
                    <a:pt x="525" y="961"/>
                  </a:lnTo>
                  <a:lnTo>
                    <a:pt x="521" y="957"/>
                  </a:lnTo>
                  <a:lnTo>
                    <a:pt x="521" y="953"/>
                  </a:lnTo>
                  <a:lnTo>
                    <a:pt x="512" y="944"/>
                  </a:lnTo>
                  <a:lnTo>
                    <a:pt x="508" y="940"/>
                  </a:lnTo>
                  <a:lnTo>
                    <a:pt x="504" y="936"/>
                  </a:lnTo>
                  <a:lnTo>
                    <a:pt x="504" y="927"/>
                  </a:lnTo>
                  <a:lnTo>
                    <a:pt x="500" y="923"/>
                  </a:lnTo>
                  <a:lnTo>
                    <a:pt x="495" y="923"/>
                  </a:lnTo>
                  <a:lnTo>
                    <a:pt x="495" y="919"/>
                  </a:lnTo>
                  <a:lnTo>
                    <a:pt x="491" y="919"/>
                  </a:lnTo>
                  <a:lnTo>
                    <a:pt x="491" y="915"/>
                  </a:lnTo>
                  <a:lnTo>
                    <a:pt x="487" y="915"/>
                  </a:lnTo>
                  <a:lnTo>
                    <a:pt x="483" y="911"/>
                  </a:lnTo>
                  <a:lnTo>
                    <a:pt x="474" y="911"/>
                  </a:lnTo>
                  <a:lnTo>
                    <a:pt x="466" y="911"/>
                  </a:lnTo>
                  <a:lnTo>
                    <a:pt x="462" y="911"/>
                  </a:lnTo>
                  <a:lnTo>
                    <a:pt x="457" y="906"/>
                  </a:lnTo>
                  <a:lnTo>
                    <a:pt x="453" y="906"/>
                  </a:lnTo>
                  <a:lnTo>
                    <a:pt x="453" y="902"/>
                  </a:lnTo>
                  <a:lnTo>
                    <a:pt x="453" y="898"/>
                  </a:lnTo>
                  <a:lnTo>
                    <a:pt x="449" y="894"/>
                  </a:lnTo>
                  <a:lnTo>
                    <a:pt x="449" y="889"/>
                  </a:lnTo>
                  <a:lnTo>
                    <a:pt x="449" y="885"/>
                  </a:lnTo>
                  <a:lnTo>
                    <a:pt x="449" y="881"/>
                  </a:lnTo>
                  <a:lnTo>
                    <a:pt x="453" y="881"/>
                  </a:lnTo>
                  <a:lnTo>
                    <a:pt x="453" y="877"/>
                  </a:lnTo>
                  <a:lnTo>
                    <a:pt x="457" y="872"/>
                  </a:lnTo>
                  <a:lnTo>
                    <a:pt x="462" y="864"/>
                  </a:lnTo>
                  <a:lnTo>
                    <a:pt x="466" y="855"/>
                  </a:lnTo>
                  <a:lnTo>
                    <a:pt x="470" y="855"/>
                  </a:lnTo>
                  <a:lnTo>
                    <a:pt x="474" y="851"/>
                  </a:lnTo>
                  <a:lnTo>
                    <a:pt x="478" y="847"/>
                  </a:lnTo>
                  <a:lnTo>
                    <a:pt x="483" y="847"/>
                  </a:lnTo>
                  <a:lnTo>
                    <a:pt x="487" y="847"/>
                  </a:lnTo>
                  <a:lnTo>
                    <a:pt x="491" y="847"/>
                  </a:lnTo>
                  <a:lnTo>
                    <a:pt x="504" y="847"/>
                  </a:lnTo>
                  <a:lnTo>
                    <a:pt x="508" y="847"/>
                  </a:lnTo>
                  <a:lnTo>
                    <a:pt x="512" y="847"/>
                  </a:lnTo>
                  <a:lnTo>
                    <a:pt x="517" y="847"/>
                  </a:lnTo>
                  <a:lnTo>
                    <a:pt x="521" y="847"/>
                  </a:lnTo>
                  <a:lnTo>
                    <a:pt x="525" y="847"/>
                  </a:lnTo>
                  <a:lnTo>
                    <a:pt x="529" y="843"/>
                  </a:lnTo>
                  <a:lnTo>
                    <a:pt x="542" y="839"/>
                  </a:lnTo>
                  <a:lnTo>
                    <a:pt x="546" y="839"/>
                  </a:lnTo>
                  <a:lnTo>
                    <a:pt x="555" y="834"/>
                  </a:lnTo>
                  <a:lnTo>
                    <a:pt x="563" y="830"/>
                  </a:lnTo>
                  <a:lnTo>
                    <a:pt x="567" y="826"/>
                  </a:lnTo>
                  <a:lnTo>
                    <a:pt x="580" y="817"/>
                  </a:lnTo>
                  <a:lnTo>
                    <a:pt x="589" y="809"/>
                  </a:lnTo>
                  <a:lnTo>
                    <a:pt x="597" y="805"/>
                  </a:lnTo>
                  <a:lnTo>
                    <a:pt x="597" y="800"/>
                  </a:lnTo>
                  <a:lnTo>
                    <a:pt x="605" y="796"/>
                  </a:lnTo>
                  <a:lnTo>
                    <a:pt x="610" y="792"/>
                  </a:lnTo>
                  <a:lnTo>
                    <a:pt x="614" y="788"/>
                  </a:lnTo>
                  <a:lnTo>
                    <a:pt x="614" y="783"/>
                  </a:lnTo>
                  <a:lnTo>
                    <a:pt x="618" y="779"/>
                  </a:lnTo>
                  <a:lnTo>
                    <a:pt x="622" y="767"/>
                  </a:lnTo>
                  <a:lnTo>
                    <a:pt x="627" y="767"/>
                  </a:lnTo>
                  <a:lnTo>
                    <a:pt x="627" y="762"/>
                  </a:lnTo>
                  <a:lnTo>
                    <a:pt x="631" y="758"/>
                  </a:lnTo>
                  <a:lnTo>
                    <a:pt x="639" y="745"/>
                  </a:lnTo>
                  <a:lnTo>
                    <a:pt x="644" y="741"/>
                  </a:lnTo>
                  <a:lnTo>
                    <a:pt x="644" y="737"/>
                  </a:lnTo>
                  <a:lnTo>
                    <a:pt x="648" y="733"/>
                  </a:lnTo>
                  <a:lnTo>
                    <a:pt x="648" y="728"/>
                  </a:lnTo>
                  <a:lnTo>
                    <a:pt x="652" y="720"/>
                  </a:lnTo>
                  <a:lnTo>
                    <a:pt x="652" y="712"/>
                  </a:lnTo>
                  <a:lnTo>
                    <a:pt x="656" y="703"/>
                  </a:lnTo>
                  <a:lnTo>
                    <a:pt x="656" y="695"/>
                  </a:lnTo>
                  <a:lnTo>
                    <a:pt x="656" y="682"/>
                  </a:lnTo>
                  <a:lnTo>
                    <a:pt x="656" y="673"/>
                  </a:lnTo>
                  <a:lnTo>
                    <a:pt x="656" y="665"/>
                  </a:lnTo>
                  <a:lnTo>
                    <a:pt x="656" y="652"/>
                  </a:lnTo>
                  <a:lnTo>
                    <a:pt x="660" y="652"/>
                  </a:lnTo>
                  <a:lnTo>
                    <a:pt x="660" y="648"/>
                  </a:lnTo>
                  <a:lnTo>
                    <a:pt x="665" y="644"/>
                  </a:lnTo>
                  <a:lnTo>
                    <a:pt x="673" y="635"/>
                  </a:lnTo>
                  <a:lnTo>
                    <a:pt x="682" y="623"/>
                  </a:lnTo>
                  <a:lnTo>
                    <a:pt x="690" y="614"/>
                  </a:lnTo>
                  <a:lnTo>
                    <a:pt x="699" y="601"/>
                  </a:lnTo>
                  <a:lnTo>
                    <a:pt x="703" y="589"/>
                  </a:lnTo>
                  <a:lnTo>
                    <a:pt x="707" y="585"/>
                  </a:lnTo>
                  <a:lnTo>
                    <a:pt x="711" y="576"/>
                  </a:lnTo>
                  <a:lnTo>
                    <a:pt x="716" y="572"/>
                  </a:lnTo>
                  <a:lnTo>
                    <a:pt x="716" y="563"/>
                  </a:lnTo>
                  <a:lnTo>
                    <a:pt x="720" y="559"/>
                  </a:lnTo>
                  <a:lnTo>
                    <a:pt x="720" y="555"/>
                  </a:lnTo>
                  <a:lnTo>
                    <a:pt x="720" y="551"/>
                  </a:lnTo>
                  <a:lnTo>
                    <a:pt x="720" y="546"/>
                  </a:lnTo>
                  <a:lnTo>
                    <a:pt x="720" y="538"/>
                  </a:lnTo>
                  <a:lnTo>
                    <a:pt x="720" y="534"/>
                  </a:lnTo>
                  <a:lnTo>
                    <a:pt x="720" y="529"/>
                  </a:lnTo>
                  <a:lnTo>
                    <a:pt x="720" y="521"/>
                  </a:lnTo>
                  <a:lnTo>
                    <a:pt x="716" y="517"/>
                  </a:lnTo>
                  <a:lnTo>
                    <a:pt x="716" y="513"/>
                  </a:lnTo>
                  <a:lnTo>
                    <a:pt x="711" y="508"/>
                  </a:lnTo>
                  <a:lnTo>
                    <a:pt x="703" y="496"/>
                  </a:lnTo>
                  <a:lnTo>
                    <a:pt x="694" y="483"/>
                  </a:lnTo>
                  <a:lnTo>
                    <a:pt x="686" y="466"/>
                  </a:lnTo>
                  <a:lnTo>
                    <a:pt x="682" y="462"/>
                  </a:lnTo>
                  <a:lnTo>
                    <a:pt x="677" y="453"/>
                  </a:lnTo>
                  <a:lnTo>
                    <a:pt x="673" y="449"/>
                  </a:lnTo>
                  <a:lnTo>
                    <a:pt x="673" y="445"/>
                  </a:lnTo>
                  <a:lnTo>
                    <a:pt x="669" y="445"/>
                  </a:lnTo>
                  <a:lnTo>
                    <a:pt x="665" y="441"/>
                  </a:lnTo>
                  <a:lnTo>
                    <a:pt x="660" y="436"/>
                  </a:lnTo>
                  <a:lnTo>
                    <a:pt x="660" y="432"/>
                  </a:lnTo>
                  <a:lnTo>
                    <a:pt x="656" y="432"/>
                  </a:lnTo>
                  <a:lnTo>
                    <a:pt x="656" y="428"/>
                  </a:lnTo>
                  <a:lnTo>
                    <a:pt x="656" y="424"/>
                  </a:lnTo>
                  <a:lnTo>
                    <a:pt x="660" y="419"/>
                  </a:lnTo>
                  <a:lnTo>
                    <a:pt x="660" y="415"/>
                  </a:lnTo>
                  <a:lnTo>
                    <a:pt x="656" y="415"/>
                  </a:lnTo>
                  <a:lnTo>
                    <a:pt x="652" y="411"/>
                  </a:lnTo>
                  <a:lnTo>
                    <a:pt x="652" y="407"/>
                  </a:lnTo>
                  <a:lnTo>
                    <a:pt x="652" y="402"/>
                  </a:lnTo>
                  <a:lnTo>
                    <a:pt x="648" y="398"/>
                  </a:lnTo>
                  <a:lnTo>
                    <a:pt x="648" y="390"/>
                  </a:lnTo>
                  <a:lnTo>
                    <a:pt x="648" y="386"/>
                  </a:lnTo>
                  <a:lnTo>
                    <a:pt x="648" y="381"/>
                  </a:lnTo>
                  <a:lnTo>
                    <a:pt x="644" y="377"/>
                  </a:lnTo>
                  <a:lnTo>
                    <a:pt x="639" y="373"/>
                  </a:lnTo>
                  <a:lnTo>
                    <a:pt x="639" y="369"/>
                  </a:lnTo>
                  <a:lnTo>
                    <a:pt x="639" y="360"/>
                  </a:lnTo>
                  <a:lnTo>
                    <a:pt x="639" y="356"/>
                  </a:lnTo>
                  <a:lnTo>
                    <a:pt x="635" y="347"/>
                  </a:lnTo>
                  <a:lnTo>
                    <a:pt x="635" y="343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26"/>
                  </a:lnTo>
                  <a:lnTo>
                    <a:pt x="639" y="322"/>
                  </a:lnTo>
                  <a:lnTo>
                    <a:pt x="639" y="318"/>
                  </a:lnTo>
                  <a:lnTo>
                    <a:pt x="644" y="309"/>
                  </a:lnTo>
                  <a:lnTo>
                    <a:pt x="648" y="305"/>
                  </a:lnTo>
                  <a:lnTo>
                    <a:pt x="652" y="301"/>
                  </a:lnTo>
                  <a:lnTo>
                    <a:pt x="656" y="297"/>
                  </a:lnTo>
                  <a:lnTo>
                    <a:pt x="669" y="292"/>
                  </a:lnTo>
                  <a:lnTo>
                    <a:pt x="673" y="288"/>
                  </a:lnTo>
                  <a:lnTo>
                    <a:pt x="677" y="288"/>
                  </a:lnTo>
                  <a:lnTo>
                    <a:pt x="682" y="288"/>
                  </a:lnTo>
                  <a:lnTo>
                    <a:pt x="690" y="288"/>
                  </a:lnTo>
                  <a:lnTo>
                    <a:pt x="699" y="292"/>
                  </a:lnTo>
                  <a:lnTo>
                    <a:pt x="707" y="292"/>
                  </a:lnTo>
                  <a:lnTo>
                    <a:pt x="711" y="297"/>
                  </a:lnTo>
                  <a:lnTo>
                    <a:pt x="720" y="297"/>
                  </a:lnTo>
                  <a:lnTo>
                    <a:pt x="728" y="301"/>
                  </a:lnTo>
                  <a:lnTo>
                    <a:pt x="732" y="301"/>
                  </a:lnTo>
                  <a:lnTo>
                    <a:pt x="741" y="305"/>
                  </a:lnTo>
                  <a:lnTo>
                    <a:pt x="749" y="309"/>
                  </a:lnTo>
                  <a:lnTo>
                    <a:pt x="766" y="318"/>
                  </a:lnTo>
                  <a:lnTo>
                    <a:pt x="771" y="318"/>
                  </a:lnTo>
                  <a:lnTo>
                    <a:pt x="779" y="322"/>
                  </a:lnTo>
                  <a:lnTo>
                    <a:pt x="787" y="326"/>
                  </a:lnTo>
                  <a:lnTo>
                    <a:pt x="792" y="326"/>
                  </a:lnTo>
                  <a:lnTo>
                    <a:pt x="796" y="326"/>
                  </a:lnTo>
                  <a:lnTo>
                    <a:pt x="800" y="326"/>
                  </a:lnTo>
                  <a:lnTo>
                    <a:pt x="804" y="326"/>
                  </a:lnTo>
                  <a:lnTo>
                    <a:pt x="809" y="326"/>
                  </a:lnTo>
                  <a:lnTo>
                    <a:pt x="813" y="326"/>
                  </a:lnTo>
                  <a:lnTo>
                    <a:pt x="821" y="326"/>
                  </a:lnTo>
                  <a:lnTo>
                    <a:pt x="826" y="322"/>
                  </a:lnTo>
                  <a:lnTo>
                    <a:pt x="830" y="322"/>
                  </a:lnTo>
                  <a:lnTo>
                    <a:pt x="847" y="314"/>
                  </a:lnTo>
                  <a:lnTo>
                    <a:pt x="851" y="314"/>
                  </a:lnTo>
                  <a:lnTo>
                    <a:pt x="855" y="309"/>
                  </a:lnTo>
                  <a:lnTo>
                    <a:pt x="859" y="309"/>
                  </a:lnTo>
                  <a:lnTo>
                    <a:pt x="864" y="309"/>
                  </a:lnTo>
                  <a:lnTo>
                    <a:pt x="868" y="309"/>
                  </a:lnTo>
                  <a:lnTo>
                    <a:pt x="881" y="309"/>
                  </a:lnTo>
                  <a:lnTo>
                    <a:pt x="893" y="309"/>
                  </a:lnTo>
                  <a:lnTo>
                    <a:pt x="919" y="309"/>
                  </a:lnTo>
                  <a:lnTo>
                    <a:pt x="923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6" y="309"/>
                  </a:lnTo>
                  <a:lnTo>
                    <a:pt x="944" y="309"/>
                  </a:lnTo>
                  <a:lnTo>
                    <a:pt x="948" y="305"/>
                  </a:lnTo>
                  <a:lnTo>
                    <a:pt x="953" y="305"/>
                  </a:lnTo>
                  <a:lnTo>
                    <a:pt x="957" y="305"/>
                  </a:lnTo>
                  <a:lnTo>
                    <a:pt x="965" y="301"/>
                  </a:lnTo>
                  <a:lnTo>
                    <a:pt x="974" y="297"/>
                  </a:lnTo>
                  <a:lnTo>
                    <a:pt x="982" y="292"/>
                  </a:lnTo>
                  <a:lnTo>
                    <a:pt x="991" y="288"/>
                  </a:lnTo>
                  <a:lnTo>
                    <a:pt x="1008" y="284"/>
                  </a:lnTo>
                  <a:lnTo>
                    <a:pt x="1016" y="280"/>
                  </a:lnTo>
                  <a:lnTo>
                    <a:pt x="1029" y="271"/>
                  </a:lnTo>
                  <a:lnTo>
                    <a:pt x="1041" y="263"/>
                  </a:lnTo>
                  <a:lnTo>
                    <a:pt x="1046" y="259"/>
                  </a:lnTo>
                  <a:lnTo>
                    <a:pt x="1054" y="254"/>
                  </a:lnTo>
                  <a:lnTo>
                    <a:pt x="1058" y="250"/>
                  </a:lnTo>
                  <a:lnTo>
                    <a:pt x="1063" y="246"/>
                  </a:lnTo>
                  <a:lnTo>
                    <a:pt x="1067" y="242"/>
                  </a:lnTo>
                  <a:lnTo>
                    <a:pt x="1071" y="237"/>
                  </a:lnTo>
                  <a:lnTo>
                    <a:pt x="1075" y="233"/>
                  </a:lnTo>
                  <a:lnTo>
                    <a:pt x="1080" y="225"/>
                  </a:lnTo>
                  <a:lnTo>
                    <a:pt x="1084" y="220"/>
                  </a:lnTo>
                  <a:lnTo>
                    <a:pt x="1084" y="212"/>
                  </a:lnTo>
                  <a:lnTo>
                    <a:pt x="1092" y="195"/>
                  </a:lnTo>
                  <a:lnTo>
                    <a:pt x="1097" y="187"/>
                  </a:lnTo>
                  <a:lnTo>
                    <a:pt x="1101" y="182"/>
                  </a:lnTo>
                  <a:lnTo>
                    <a:pt x="1101" y="178"/>
                  </a:lnTo>
                  <a:lnTo>
                    <a:pt x="1105" y="174"/>
                  </a:lnTo>
                  <a:lnTo>
                    <a:pt x="1109" y="170"/>
                  </a:lnTo>
                  <a:lnTo>
                    <a:pt x="1109" y="165"/>
                  </a:lnTo>
                  <a:lnTo>
                    <a:pt x="1113" y="161"/>
                  </a:lnTo>
                  <a:lnTo>
                    <a:pt x="1122" y="157"/>
                  </a:lnTo>
                  <a:lnTo>
                    <a:pt x="1126" y="153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4" y="127"/>
                  </a:lnTo>
                  <a:lnTo>
                    <a:pt x="1168" y="123"/>
                  </a:lnTo>
                  <a:lnTo>
                    <a:pt x="1177" y="119"/>
                  </a:lnTo>
                  <a:lnTo>
                    <a:pt x="1181" y="115"/>
                  </a:lnTo>
                  <a:lnTo>
                    <a:pt x="1185" y="110"/>
                  </a:lnTo>
                  <a:lnTo>
                    <a:pt x="1190" y="106"/>
                  </a:lnTo>
                  <a:lnTo>
                    <a:pt x="1194" y="98"/>
                  </a:lnTo>
                  <a:lnTo>
                    <a:pt x="1198" y="93"/>
                  </a:lnTo>
                  <a:lnTo>
                    <a:pt x="1202" y="89"/>
                  </a:lnTo>
                  <a:lnTo>
                    <a:pt x="1207" y="85"/>
                  </a:lnTo>
                  <a:lnTo>
                    <a:pt x="1207" y="76"/>
                  </a:lnTo>
                  <a:lnTo>
                    <a:pt x="1211" y="72"/>
                  </a:lnTo>
                  <a:lnTo>
                    <a:pt x="1215" y="64"/>
                  </a:lnTo>
                  <a:lnTo>
                    <a:pt x="1219" y="55"/>
                  </a:lnTo>
                  <a:lnTo>
                    <a:pt x="1219" y="47"/>
                  </a:lnTo>
                  <a:lnTo>
                    <a:pt x="1224" y="43"/>
                  </a:lnTo>
                  <a:lnTo>
                    <a:pt x="1224" y="34"/>
                  </a:lnTo>
                  <a:lnTo>
                    <a:pt x="1228" y="26"/>
                  </a:lnTo>
                  <a:lnTo>
                    <a:pt x="1228" y="21"/>
                  </a:lnTo>
                  <a:lnTo>
                    <a:pt x="1228" y="13"/>
                  </a:lnTo>
                  <a:lnTo>
                    <a:pt x="1228" y="9"/>
                  </a:lnTo>
                  <a:lnTo>
                    <a:pt x="1228" y="0"/>
                  </a:lnTo>
                  <a:lnTo>
                    <a:pt x="1232" y="0"/>
                  </a:lnTo>
                  <a:lnTo>
                    <a:pt x="1236" y="4"/>
                  </a:lnTo>
                  <a:lnTo>
                    <a:pt x="1240" y="9"/>
                  </a:lnTo>
                  <a:lnTo>
                    <a:pt x="1245" y="13"/>
                  </a:lnTo>
                  <a:lnTo>
                    <a:pt x="1245" y="17"/>
                  </a:lnTo>
                  <a:lnTo>
                    <a:pt x="1249" y="21"/>
                  </a:lnTo>
                  <a:lnTo>
                    <a:pt x="1249" y="26"/>
                  </a:lnTo>
                  <a:lnTo>
                    <a:pt x="1253" y="34"/>
                  </a:lnTo>
                  <a:lnTo>
                    <a:pt x="1257" y="43"/>
                  </a:lnTo>
                  <a:lnTo>
                    <a:pt x="1262" y="55"/>
                  </a:lnTo>
                  <a:lnTo>
                    <a:pt x="1266" y="64"/>
                  </a:lnTo>
                  <a:lnTo>
                    <a:pt x="1274" y="89"/>
                  </a:lnTo>
                  <a:lnTo>
                    <a:pt x="1279" y="106"/>
                  </a:lnTo>
                  <a:lnTo>
                    <a:pt x="1283" y="119"/>
                  </a:lnTo>
                  <a:lnTo>
                    <a:pt x="1291" y="136"/>
                  </a:lnTo>
                  <a:lnTo>
                    <a:pt x="1291" y="140"/>
                  </a:lnTo>
                  <a:lnTo>
                    <a:pt x="1295" y="148"/>
                  </a:lnTo>
                  <a:lnTo>
                    <a:pt x="1295" y="153"/>
                  </a:lnTo>
                  <a:lnTo>
                    <a:pt x="1295" y="157"/>
                  </a:lnTo>
                  <a:lnTo>
                    <a:pt x="1295" y="165"/>
                  </a:lnTo>
                  <a:lnTo>
                    <a:pt x="1295" y="170"/>
                  </a:lnTo>
                  <a:lnTo>
                    <a:pt x="1295" y="174"/>
                  </a:lnTo>
                  <a:lnTo>
                    <a:pt x="1295" y="178"/>
                  </a:lnTo>
                  <a:lnTo>
                    <a:pt x="1295" y="182"/>
                  </a:lnTo>
                  <a:lnTo>
                    <a:pt x="1291" y="191"/>
                  </a:lnTo>
                  <a:lnTo>
                    <a:pt x="1291" y="195"/>
                  </a:lnTo>
                  <a:lnTo>
                    <a:pt x="1287" y="212"/>
                  </a:lnTo>
                  <a:lnTo>
                    <a:pt x="1283" y="225"/>
                  </a:lnTo>
                  <a:lnTo>
                    <a:pt x="1279" y="229"/>
                  </a:lnTo>
                  <a:lnTo>
                    <a:pt x="1279" y="233"/>
                  </a:lnTo>
                  <a:lnTo>
                    <a:pt x="1279" y="237"/>
                  </a:lnTo>
                  <a:lnTo>
                    <a:pt x="1279" y="242"/>
                  </a:lnTo>
                  <a:lnTo>
                    <a:pt x="1279" y="246"/>
                  </a:lnTo>
                  <a:lnTo>
                    <a:pt x="1279" y="250"/>
                  </a:lnTo>
                  <a:lnTo>
                    <a:pt x="1274" y="254"/>
                  </a:lnTo>
                  <a:lnTo>
                    <a:pt x="1274" y="259"/>
                  </a:lnTo>
                  <a:lnTo>
                    <a:pt x="1270" y="259"/>
                  </a:lnTo>
                  <a:lnTo>
                    <a:pt x="1262" y="267"/>
                  </a:lnTo>
                  <a:lnTo>
                    <a:pt x="1262" y="271"/>
                  </a:lnTo>
                  <a:lnTo>
                    <a:pt x="1257" y="271"/>
                  </a:lnTo>
                  <a:lnTo>
                    <a:pt x="1257" y="275"/>
                  </a:lnTo>
                  <a:lnTo>
                    <a:pt x="1253" y="284"/>
                  </a:lnTo>
                  <a:lnTo>
                    <a:pt x="1253" y="288"/>
                  </a:lnTo>
                  <a:lnTo>
                    <a:pt x="1253" y="292"/>
                  </a:lnTo>
                  <a:lnTo>
                    <a:pt x="1253" y="305"/>
                  </a:lnTo>
                  <a:lnTo>
                    <a:pt x="1253" y="309"/>
                  </a:lnTo>
                  <a:lnTo>
                    <a:pt x="1253" y="314"/>
                  </a:lnTo>
                  <a:lnTo>
                    <a:pt x="1253" y="318"/>
                  </a:lnTo>
                  <a:lnTo>
                    <a:pt x="1257" y="318"/>
                  </a:lnTo>
                  <a:lnTo>
                    <a:pt x="1257" y="322"/>
                  </a:lnTo>
                  <a:lnTo>
                    <a:pt x="1262" y="326"/>
                  </a:lnTo>
                  <a:lnTo>
                    <a:pt x="1262" y="330"/>
                  </a:lnTo>
                  <a:lnTo>
                    <a:pt x="1266" y="335"/>
                  </a:lnTo>
                  <a:lnTo>
                    <a:pt x="1270" y="339"/>
                  </a:lnTo>
                  <a:lnTo>
                    <a:pt x="1270" y="343"/>
                  </a:lnTo>
                  <a:lnTo>
                    <a:pt x="1270" y="352"/>
                  </a:lnTo>
                  <a:lnTo>
                    <a:pt x="1274" y="352"/>
                  </a:lnTo>
                  <a:lnTo>
                    <a:pt x="1274" y="356"/>
                  </a:lnTo>
                  <a:lnTo>
                    <a:pt x="1274" y="360"/>
                  </a:lnTo>
                  <a:lnTo>
                    <a:pt x="1279" y="360"/>
                  </a:lnTo>
                  <a:lnTo>
                    <a:pt x="1279" y="364"/>
                  </a:lnTo>
                  <a:lnTo>
                    <a:pt x="1283" y="369"/>
                  </a:lnTo>
                  <a:lnTo>
                    <a:pt x="1287" y="369"/>
                  </a:lnTo>
                  <a:lnTo>
                    <a:pt x="1295" y="373"/>
                  </a:lnTo>
                  <a:lnTo>
                    <a:pt x="1300" y="373"/>
                  </a:lnTo>
                  <a:lnTo>
                    <a:pt x="1308" y="377"/>
                  </a:lnTo>
                  <a:lnTo>
                    <a:pt x="1317" y="377"/>
                  </a:lnTo>
                  <a:lnTo>
                    <a:pt x="1325" y="377"/>
                  </a:lnTo>
                  <a:lnTo>
                    <a:pt x="1338" y="381"/>
                  </a:lnTo>
                  <a:lnTo>
                    <a:pt x="1380" y="381"/>
                  </a:lnTo>
                  <a:lnTo>
                    <a:pt x="1384" y="381"/>
                  </a:lnTo>
                  <a:lnTo>
                    <a:pt x="1384" y="386"/>
                  </a:lnTo>
                  <a:lnTo>
                    <a:pt x="1380" y="386"/>
                  </a:lnTo>
                  <a:lnTo>
                    <a:pt x="1380" y="390"/>
                  </a:lnTo>
                  <a:lnTo>
                    <a:pt x="1376" y="394"/>
                  </a:lnTo>
                  <a:lnTo>
                    <a:pt x="1372" y="402"/>
                  </a:lnTo>
                  <a:lnTo>
                    <a:pt x="1372" y="411"/>
                  </a:lnTo>
                  <a:lnTo>
                    <a:pt x="1367" y="419"/>
                  </a:lnTo>
                  <a:lnTo>
                    <a:pt x="1359" y="436"/>
                  </a:lnTo>
                  <a:lnTo>
                    <a:pt x="1355" y="453"/>
                  </a:lnTo>
                  <a:lnTo>
                    <a:pt x="1351" y="462"/>
                  </a:lnTo>
                  <a:lnTo>
                    <a:pt x="1351" y="470"/>
                  </a:lnTo>
                  <a:lnTo>
                    <a:pt x="1342" y="500"/>
                  </a:lnTo>
                  <a:lnTo>
                    <a:pt x="1334" y="529"/>
                  </a:lnTo>
                  <a:lnTo>
                    <a:pt x="1329" y="538"/>
                  </a:lnTo>
                  <a:lnTo>
                    <a:pt x="1329" y="546"/>
                  </a:lnTo>
                  <a:lnTo>
                    <a:pt x="1325" y="559"/>
                  </a:lnTo>
                  <a:lnTo>
                    <a:pt x="1321" y="568"/>
                  </a:lnTo>
                  <a:lnTo>
                    <a:pt x="1317" y="572"/>
                  </a:lnTo>
                  <a:lnTo>
                    <a:pt x="1304" y="601"/>
                  </a:lnTo>
                  <a:lnTo>
                    <a:pt x="1300" y="614"/>
                  </a:lnTo>
                  <a:lnTo>
                    <a:pt x="1287" y="644"/>
                  </a:lnTo>
                  <a:lnTo>
                    <a:pt x="1283" y="661"/>
                  </a:lnTo>
                  <a:lnTo>
                    <a:pt x="1279" y="669"/>
                  </a:lnTo>
                  <a:lnTo>
                    <a:pt x="1274" y="673"/>
                  </a:lnTo>
                  <a:lnTo>
                    <a:pt x="1274" y="678"/>
                  </a:lnTo>
                  <a:lnTo>
                    <a:pt x="1270" y="686"/>
                  </a:lnTo>
                  <a:lnTo>
                    <a:pt x="1266" y="690"/>
                  </a:lnTo>
                  <a:lnTo>
                    <a:pt x="1257" y="703"/>
                  </a:lnTo>
                  <a:lnTo>
                    <a:pt x="1249" y="716"/>
                  </a:lnTo>
                  <a:lnTo>
                    <a:pt x="1228" y="741"/>
                  </a:lnTo>
                  <a:lnTo>
                    <a:pt x="1224" y="745"/>
                  </a:lnTo>
                  <a:lnTo>
                    <a:pt x="1219" y="754"/>
                  </a:lnTo>
                  <a:lnTo>
                    <a:pt x="1215" y="758"/>
                  </a:lnTo>
                  <a:lnTo>
                    <a:pt x="1211" y="767"/>
                  </a:lnTo>
                  <a:lnTo>
                    <a:pt x="1207" y="775"/>
                  </a:lnTo>
                  <a:lnTo>
                    <a:pt x="1202" y="783"/>
                  </a:lnTo>
                  <a:lnTo>
                    <a:pt x="1202" y="792"/>
                  </a:lnTo>
                  <a:lnTo>
                    <a:pt x="1198" y="800"/>
                  </a:lnTo>
                  <a:lnTo>
                    <a:pt x="1190" y="813"/>
                  </a:lnTo>
                  <a:lnTo>
                    <a:pt x="1190" y="822"/>
                  </a:lnTo>
                  <a:lnTo>
                    <a:pt x="1185" y="830"/>
                  </a:lnTo>
                  <a:lnTo>
                    <a:pt x="1181" y="839"/>
                  </a:lnTo>
                  <a:lnTo>
                    <a:pt x="1181" y="847"/>
                  </a:lnTo>
                  <a:lnTo>
                    <a:pt x="1181" y="855"/>
                  </a:lnTo>
                  <a:lnTo>
                    <a:pt x="1177" y="864"/>
                  </a:lnTo>
                  <a:lnTo>
                    <a:pt x="1177" y="872"/>
                  </a:lnTo>
                  <a:lnTo>
                    <a:pt x="1177" y="881"/>
                  </a:lnTo>
                  <a:lnTo>
                    <a:pt x="1177" y="889"/>
                  </a:lnTo>
                  <a:lnTo>
                    <a:pt x="1177" y="898"/>
                  </a:lnTo>
                  <a:lnTo>
                    <a:pt x="1181" y="906"/>
                  </a:lnTo>
                  <a:lnTo>
                    <a:pt x="1181" y="911"/>
                  </a:lnTo>
                  <a:lnTo>
                    <a:pt x="1185" y="919"/>
                  </a:lnTo>
                  <a:lnTo>
                    <a:pt x="1190" y="923"/>
                  </a:lnTo>
                  <a:lnTo>
                    <a:pt x="1194" y="932"/>
                  </a:lnTo>
                  <a:lnTo>
                    <a:pt x="1198" y="936"/>
                  </a:lnTo>
                  <a:lnTo>
                    <a:pt x="1202" y="944"/>
                  </a:lnTo>
                  <a:lnTo>
                    <a:pt x="1215" y="961"/>
                  </a:lnTo>
                  <a:lnTo>
                    <a:pt x="1219" y="966"/>
                  </a:lnTo>
                  <a:lnTo>
                    <a:pt x="1224" y="974"/>
                  </a:lnTo>
                  <a:lnTo>
                    <a:pt x="1232" y="987"/>
                  </a:lnTo>
                  <a:lnTo>
                    <a:pt x="1249" y="1012"/>
                  </a:lnTo>
                  <a:lnTo>
                    <a:pt x="1253" y="1021"/>
                  </a:lnTo>
                  <a:lnTo>
                    <a:pt x="1257" y="1029"/>
                  </a:lnTo>
                  <a:lnTo>
                    <a:pt x="1266" y="1033"/>
                  </a:lnTo>
                  <a:lnTo>
                    <a:pt x="1270" y="1038"/>
                  </a:lnTo>
                  <a:lnTo>
                    <a:pt x="1274" y="1042"/>
                  </a:lnTo>
                  <a:lnTo>
                    <a:pt x="1279" y="1050"/>
                  </a:lnTo>
                  <a:lnTo>
                    <a:pt x="1287" y="1054"/>
                  </a:lnTo>
                  <a:lnTo>
                    <a:pt x="1295" y="1059"/>
                  </a:lnTo>
                  <a:lnTo>
                    <a:pt x="1300" y="1063"/>
                  </a:lnTo>
                  <a:lnTo>
                    <a:pt x="1308" y="1067"/>
                  </a:lnTo>
                  <a:lnTo>
                    <a:pt x="1389" y="1109"/>
                  </a:lnTo>
                  <a:lnTo>
                    <a:pt x="1406" y="1118"/>
                  </a:lnTo>
                  <a:lnTo>
                    <a:pt x="1414" y="1122"/>
                  </a:lnTo>
                  <a:lnTo>
                    <a:pt x="1418" y="1126"/>
                  </a:lnTo>
                  <a:lnTo>
                    <a:pt x="1427" y="1131"/>
                  </a:lnTo>
                  <a:lnTo>
                    <a:pt x="1435" y="1135"/>
                  </a:lnTo>
                  <a:lnTo>
                    <a:pt x="1439" y="1139"/>
                  </a:lnTo>
                  <a:lnTo>
                    <a:pt x="1444" y="1143"/>
                  </a:lnTo>
                  <a:lnTo>
                    <a:pt x="1448" y="1152"/>
                  </a:lnTo>
                  <a:lnTo>
                    <a:pt x="1452" y="1156"/>
                  </a:lnTo>
                  <a:lnTo>
                    <a:pt x="1452" y="1160"/>
                  </a:lnTo>
                  <a:lnTo>
                    <a:pt x="1452" y="1169"/>
                  </a:lnTo>
                  <a:lnTo>
                    <a:pt x="1452" y="1177"/>
                  </a:lnTo>
                  <a:lnTo>
                    <a:pt x="1452" y="1186"/>
                  </a:lnTo>
                  <a:lnTo>
                    <a:pt x="1452" y="1194"/>
                  </a:lnTo>
                  <a:lnTo>
                    <a:pt x="1452" y="1203"/>
                  </a:lnTo>
                  <a:lnTo>
                    <a:pt x="1452" y="1211"/>
                  </a:lnTo>
                  <a:lnTo>
                    <a:pt x="1448" y="1228"/>
                  </a:lnTo>
                  <a:lnTo>
                    <a:pt x="1439" y="1287"/>
                  </a:lnTo>
                  <a:lnTo>
                    <a:pt x="1431" y="1321"/>
                  </a:lnTo>
                  <a:lnTo>
                    <a:pt x="1418" y="1406"/>
                  </a:lnTo>
                  <a:lnTo>
                    <a:pt x="1418" y="1423"/>
                  </a:lnTo>
                  <a:lnTo>
                    <a:pt x="1414" y="1431"/>
                  </a:lnTo>
                  <a:lnTo>
                    <a:pt x="1414" y="1435"/>
                  </a:lnTo>
                  <a:lnTo>
                    <a:pt x="1410" y="1444"/>
                  </a:lnTo>
                  <a:lnTo>
                    <a:pt x="1410" y="1448"/>
                  </a:lnTo>
                  <a:lnTo>
                    <a:pt x="1406" y="1452"/>
                  </a:lnTo>
                  <a:lnTo>
                    <a:pt x="1406" y="1457"/>
                  </a:lnTo>
                  <a:lnTo>
                    <a:pt x="1401" y="1457"/>
                  </a:lnTo>
                  <a:lnTo>
                    <a:pt x="1397" y="1461"/>
                  </a:lnTo>
                  <a:lnTo>
                    <a:pt x="1393" y="1457"/>
                  </a:lnTo>
                  <a:lnTo>
                    <a:pt x="1389" y="1457"/>
                  </a:lnTo>
                  <a:lnTo>
                    <a:pt x="1384" y="1457"/>
                  </a:lnTo>
                  <a:lnTo>
                    <a:pt x="1380" y="1452"/>
                  </a:lnTo>
                  <a:lnTo>
                    <a:pt x="1372" y="1448"/>
                  </a:lnTo>
                  <a:lnTo>
                    <a:pt x="1363" y="1444"/>
                  </a:lnTo>
                  <a:lnTo>
                    <a:pt x="1359" y="1444"/>
                  </a:lnTo>
                  <a:lnTo>
                    <a:pt x="1351" y="1440"/>
                  </a:lnTo>
                  <a:lnTo>
                    <a:pt x="1338" y="1427"/>
                  </a:lnTo>
                  <a:lnTo>
                    <a:pt x="1325" y="1419"/>
                  </a:lnTo>
                  <a:lnTo>
                    <a:pt x="1317" y="1410"/>
                  </a:lnTo>
                  <a:lnTo>
                    <a:pt x="1295" y="1397"/>
                  </a:lnTo>
                  <a:lnTo>
                    <a:pt x="1287" y="1389"/>
                  </a:lnTo>
                  <a:lnTo>
                    <a:pt x="1283" y="1385"/>
                  </a:lnTo>
                  <a:lnTo>
                    <a:pt x="1279" y="1385"/>
                  </a:lnTo>
                  <a:lnTo>
                    <a:pt x="1270" y="1380"/>
                  </a:lnTo>
                  <a:lnTo>
                    <a:pt x="1266" y="1376"/>
                  </a:lnTo>
                  <a:lnTo>
                    <a:pt x="1257" y="1372"/>
                  </a:lnTo>
                  <a:lnTo>
                    <a:pt x="1249" y="1372"/>
                  </a:lnTo>
                  <a:lnTo>
                    <a:pt x="1240" y="1368"/>
                  </a:lnTo>
                  <a:lnTo>
                    <a:pt x="1232" y="1368"/>
                  </a:lnTo>
                  <a:lnTo>
                    <a:pt x="1224" y="1368"/>
                  </a:lnTo>
                  <a:lnTo>
                    <a:pt x="1215" y="1364"/>
                  </a:lnTo>
                  <a:lnTo>
                    <a:pt x="1207" y="1364"/>
                  </a:lnTo>
                  <a:lnTo>
                    <a:pt x="1198" y="1364"/>
                  </a:lnTo>
                  <a:lnTo>
                    <a:pt x="1190" y="1364"/>
                  </a:lnTo>
                  <a:lnTo>
                    <a:pt x="1181" y="1364"/>
                  </a:lnTo>
                  <a:lnTo>
                    <a:pt x="1173" y="1364"/>
                  </a:lnTo>
                  <a:lnTo>
                    <a:pt x="1168" y="1368"/>
                  </a:lnTo>
                  <a:lnTo>
                    <a:pt x="1164" y="1368"/>
                  </a:lnTo>
                  <a:lnTo>
                    <a:pt x="1160" y="1372"/>
                  </a:lnTo>
                  <a:lnTo>
                    <a:pt x="1156" y="1376"/>
                  </a:lnTo>
                  <a:lnTo>
                    <a:pt x="1156" y="1380"/>
                  </a:lnTo>
                  <a:lnTo>
                    <a:pt x="1152" y="1385"/>
                  </a:lnTo>
                  <a:lnTo>
                    <a:pt x="1152" y="1389"/>
                  </a:lnTo>
                  <a:lnTo>
                    <a:pt x="1152" y="1397"/>
                  </a:lnTo>
                  <a:lnTo>
                    <a:pt x="1156" y="1406"/>
                  </a:lnTo>
                  <a:lnTo>
                    <a:pt x="1156" y="1414"/>
                  </a:lnTo>
                  <a:lnTo>
                    <a:pt x="1156" y="1423"/>
                  </a:lnTo>
                  <a:lnTo>
                    <a:pt x="1160" y="1431"/>
                  </a:lnTo>
                  <a:lnTo>
                    <a:pt x="1160" y="1440"/>
                  </a:lnTo>
                  <a:lnTo>
                    <a:pt x="1164" y="1448"/>
                  </a:lnTo>
                  <a:lnTo>
                    <a:pt x="1164" y="1457"/>
                  </a:lnTo>
                  <a:lnTo>
                    <a:pt x="1168" y="1469"/>
                  </a:lnTo>
                  <a:lnTo>
                    <a:pt x="1173" y="1478"/>
                  </a:lnTo>
                  <a:lnTo>
                    <a:pt x="1181" y="1495"/>
                  </a:lnTo>
                  <a:lnTo>
                    <a:pt x="1198" y="1537"/>
                  </a:lnTo>
                  <a:lnTo>
                    <a:pt x="1211" y="1563"/>
                  </a:lnTo>
                  <a:lnTo>
                    <a:pt x="1219" y="1575"/>
                  </a:lnTo>
                  <a:lnTo>
                    <a:pt x="1219" y="1584"/>
                  </a:lnTo>
                  <a:lnTo>
                    <a:pt x="1224" y="1588"/>
                  </a:lnTo>
                  <a:lnTo>
                    <a:pt x="1228" y="1592"/>
                  </a:lnTo>
                  <a:lnTo>
                    <a:pt x="1232" y="1601"/>
                  </a:lnTo>
                  <a:lnTo>
                    <a:pt x="1236" y="1605"/>
                  </a:lnTo>
                  <a:lnTo>
                    <a:pt x="1240" y="1609"/>
                  </a:lnTo>
                  <a:lnTo>
                    <a:pt x="1245" y="1609"/>
                  </a:lnTo>
                  <a:lnTo>
                    <a:pt x="1249" y="1613"/>
                  </a:lnTo>
                  <a:lnTo>
                    <a:pt x="1257" y="1613"/>
                  </a:lnTo>
                  <a:lnTo>
                    <a:pt x="1262" y="1613"/>
                  </a:lnTo>
                  <a:lnTo>
                    <a:pt x="1270" y="1613"/>
                  </a:lnTo>
                  <a:lnTo>
                    <a:pt x="1274" y="1613"/>
                  </a:lnTo>
                  <a:lnTo>
                    <a:pt x="1283" y="1613"/>
                  </a:lnTo>
                  <a:lnTo>
                    <a:pt x="1291" y="1613"/>
                  </a:lnTo>
                  <a:lnTo>
                    <a:pt x="1304" y="1613"/>
                  </a:lnTo>
                  <a:lnTo>
                    <a:pt x="1338" y="1609"/>
                  </a:lnTo>
                  <a:lnTo>
                    <a:pt x="1351" y="1609"/>
                  </a:lnTo>
                  <a:lnTo>
                    <a:pt x="1359" y="1605"/>
                  </a:lnTo>
                  <a:lnTo>
                    <a:pt x="1367" y="1605"/>
                  </a:lnTo>
                  <a:lnTo>
                    <a:pt x="1376" y="1605"/>
                  </a:lnTo>
                  <a:lnTo>
                    <a:pt x="1380" y="1609"/>
                  </a:lnTo>
                  <a:lnTo>
                    <a:pt x="1389" y="1609"/>
                  </a:lnTo>
                  <a:lnTo>
                    <a:pt x="1393" y="1609"/>
                  </a:lnTo>
                  <a:lnTo>
                    <a:pt x="1401" y="1613"/>
                  </a:lnTo>
                  <a:lnTo>
                    <a:pt x="1406" y="1618"/>
                  </a:lnTo>
                  <a:lnTo>
                    <a:pt x="1414" y="1622"/>
                  </a:lnTo>
                  <a:lnTo>
                    <a:pt x="1418" y="1626"/>
                  </a:lnTo>
                  <a:lnTo>
                    <a:pt x="1427" y="1630"/>
                  </a:lnTo>
                  <a:lnTo>
                    <a:pt x="1431" y="1634"/>
                  </a:lnTo>
                  <a:lnTo>
                    <a:pt x="1435" y="1639"/>
                  </a:lnTo>
                  <a:lnTo>
                    <a:pt x="1439" y="1647"/>
                  </a:lnTo>
                  <a:lnTo>
                    <a:pt x="1444" y="1651"/>
                  </a:lnTo>
                  <a:lnTo>
                    <a:pt x="1444" y="1660"/>
                  </a:lnTo>
                  <a:lnTo>
                    <a:pt x="1444" y="1668"/>
                  </a:lnTo>
                  <a:lnTo>
                    <a:pt x="1444" y="1677"/>
                  </a:lnTo>
                  <a:lnTo>
                    <a:pt x="1444" y="1685"/>
                  </a:lnTo>
                  <a:lnTo>
                    <a:pt x="1439" y="1715"/>
                  </a:lnTo>
                  <a:lnTo>
                    <a:pt x="1439" y="1728"/>
                  </a:lnTo>
                  <a:lnTo>
                    <a:pt x="1439" y="1736"/>
                  </a:lnTo>
                  <a:lnTo>
                    <a:pt x="1439" y="1740"/>
                  </a:lnTo>
                  <a:lnTo>
                    <a:pt x="1439" y="1749"/>
                  </a:lnTo>
                  <a:lnTo>
                    <a:pt x="1439" y="1757"/>
                  </a:lnTo>
                  <a:lnTo>
                    <a:pt x="1439" y="1761"/>
                  </a:lnTo>
                  <a:lnTo>
                    <a:pt x="1439" y="1766"/>
                  </a:lnTo>
                  <a:lnTo>
                    <a:pt x="1439" y="1770"/>
                  </a:lnTo>
                  <a:lnTo>
                    <a:pt x="1435" y="1778"/>
                  </a:lnTo>
                  <a:lnTo>
                    <a:pt x="1431" y="1787"/>
                  </a:lnTo>
                  <a:lnTo>
                    <a:pt x="1431" y="1795"/>
                  </a:lnTo>
                  <a:lnTo>
                    <a:pt x="1427" y="1804"/>
                  </a:lnTo>
                  <a:lnTo>
                    <a:pt x="1422" y="1812"/>
                  </a:lnTo>
                  <a:lnTo>
                    <a:pt x="1422" y="1821"/>
                  </a:lnTo>
                  <a:lnTo>
                    <a:pt x="1418" y="1829"/>
                  </a:lnTo>
                  <a:lnTo>
                    <a:pt x="1414" y="1846"/>
                  </a:lnTo>
                  <a:lnTo>
                    <a:pt x="1414" y="1850"/>
                  </a:lnTo>
                  <a:lnTo>
                    <a:pt x="1414" y="1855"/>
                  </a:lnTo>
                  <a:lnTo>
                    <a:pt x="1406" y="1855"/>
                  </a:lnTo>
                  <a:lnTo>
                    <a:pt x="1401" y="1859"/>
                  </a:lnTo>
                  <a:lnTo>
                    <a:pt x="1397" y="1859"/>
                  </a:lnTo>
                  <a:lnTo>
                    <a:pt x="1355" y="1867"/>
                  </a:lnTo>
                  <a:lnTo>
                    <a:pt x="1351" y="1867"/>
                  </a:lnTo>
                  <a:lnTo>
                    <a:pt x="1346" y="1867"/>
                  </a:lnTo>
                  <a:lnTo>
                    <a:pt x="1342" y="1867"/>
                  </a:lnTo>
                  <a:lnTo>
                    <a:pt x="1325" y="1867"/>
                  </a:lnTo>
                  <a:lnTo>
                    <a:pt x="1321" y="1863"/>
                  </a:lnTo>
                  <a:lnTo>
                    <a:pt x="1321" y="1859"/>
                  </a:lnTo>
                  <a:lnTo>
                    <a:pt x="1317" y="1850"/>
                  </a:lnTo>
                  <a:lnTo>
                    <a:pt x="1317" y="1846"/>
                  </a:lnTo>
                  <a:lnTo>
                    <a:pt x="1312" y="1838"/>
                  </a:lnTo>
                  <a:lnTo>
                    <a:pt x="1312" y="1829"/>
                  </a:lnTo>
                  <a:lnTo>
                    <a:pt x="1304" y="1800"/>
                  </a:lnTo>
                  <a:lnTo>
                    <a:pt x="1304" y="1795"/>
                  </a:lnTo>
                  <a:lnTo>
                    <a:pt x="1300" y="1791"/>
                  </a:lnTo>
                  <a:lnTo>
                    <a:pt x="1300" y="1787"/>
                  </a:lnTo>
                  <a:lnTo>
                    <a:pt x="1295" y="1783"/>
                  </a:lnTo>
                  <a:lnTo>
                    <a:pt x="1291" y="1774"/>
                  </a:lnTo>
                  <a:lnTo>
                    <a:pt x="1283" y="1766"/>
                  </a:lnTo>
                  <a:lnTo>
                    <a:pt x="1279" y="1757"/>
                  </a:lnTo>
                  <a:lnTo>
                    <a:pt x="1270" y="1753"/>
                  </a:lnTo>
                  <a:lnTo>
                    <a:pt x="1270" y="1749"/>
                  </a:lnTo>
                  <a:lnTo>
                    <a:pt x="1266" y="1745"/>
                  </a:lnTo>
                  <a:lnTo>
                    <a:pt x="1253" y="1740"/>
                  </a:lnTo>
                  <a:lnTo>
                    <a:pt x="1249" y="1732"/>
                  </a:lnTo>
                  <a:lnTo>
                    <a:pt x="1240" y="1732"/>
                  </a:lnTo>
                  <a:lnTo>
                    <a:pt x="1219" y="1719"/>
                  </a:lnTo>
                  <a:lnTo>
                    <a:pt x="1211" y="1715"/>
                  </a:lnTo>
                  <a:lnTo>
                    <a:pt x="1207" y="1711"/>
                  </a:lnTo>
                  <a:lnTo>
                    <a:pt x="1202" y="1711"/>
                  </a:lnTo>
                  <a:lnTo>
                    <a:pt x="1198" y="1706"/>
                  </a:lnTo>
                  <a:lnTo>
                    <a:pt x="1181" y="1694"/>
                  </a:lnTo>
                  <a:lnTo>
                    <a:pt x="1177" y="1690"/>
                  </a:lnTo>
                  <a:lnTo>
                    <a:pt x="1173" y="1690"/>
                  </a:lnTo>
                  <a:lnTo>
                    <a:pt x="1173" y="1685"/>
                  </a:lnTo>
                  <a:lnTo>
                    <a:pt x="1168" y="1685"/>
                  </a:lnTo>
                  <a:lnTo>
                    <a:pt x="1164" y="1685"/>
                  </a:lnTo>
                  <a:lnTo>
                    <a:pt x="1160" y="1690"/>
                  </a:lnTo>
                  <a:lnTo>
                    <a:pt x="1152" y="1690"/>
                  </a:lnTo>
                  <a:lnTo>
                    <a:pt x="1147" y="1690"/>
                  </a:lnTo>
                  <a:lnTo>
                    <a:pt x="1126" y="1698"/>
                  </a:lnTo>
                  <a:lnTo>
                    <a:pt x="1118" y="1702"/>
                  </a:lnTo>
                  <a:lnTo>
                    <a:pt x="1105" y="1702"/>
                  </a:lnTo>
                  <a:lnTo>
                    <a:pt x="1092" y="1706"/>
                  </a:lnTo>
                  <a:lnTo>
                    <a:pt x="1084" y="1706"/>
                  </a:lnTo>
                  <a:lnTo>
                    <a:pt x="1071" y="1706"/>
                  </a:lnTo>
                  <a:lnTo>
                    <a:pt x="1037" y="1711"/>
                  </a:lnTo>
                  <a:lnTo>
                    <a:pt x="1025" y="1711"/>
                  </a:lnTo>
                  <a:lnTo>
                    <a:pt x="1012" y="1715"/>
                  </a:lnTo>
                  <a:lnTo>
                    <a:pt x="982" y="1719"/>
                  </a:lnTo>
                  <a:lnTo>
                    <a:pt x="974" y="1719"/>
                  </a:lnTo>
                  <a:lnTo>
                    <a:pt x="961" y="1719"/>
                  </a:lnTo>
                  <a:lnTo>
                    <a:pt x="948" y="1719"/>
                  </a:lnTo>
                  <a:lnTo>
                    <a:pt x="923" y="1723"/>
                  </a:lnTo>
                  <a:lnTo>
                    <a:pt x="910" y="1719"/>
                  </a:lnTo>
                  <a:lnTo>
                    <a:pt x="906" y="1719"/>
                  </a:lnTo>
                  <a:lnTo>
                    <a:pt x="898" y="1719"/>
                  </a:lnTo>
                  <a:lnTo>
                    <a:pt x="893" y="1719"/>
                  </a:lnTo>
                  <a:lnTo>
                    <a:pt x="889" y="1715"/>
                  </a:lnTo>
                  <a:lnTo>
                    <a:pt x="885" y="1715"/>
                  </a:lnTo>
                  <a:lnTo>
                    <a:pt x="881" y="1715"/>
                  </a:lnTo>
                  <a:lnTo>
                    <a:pt x="876" y="1711"/>
                  </a:lnTo>
                  <a:lnTo>
                    <a:pt x="872" y="1711"/>
                  </a:lnTo>
                  <a:lnTo>
                    <a:pt x="868" y="1706"/>
                  </a:lnTo>
                  <a:lnTo>
                    <a:pt x="864" y="1702"/>
                  </a:lnTo>
                  <a:lnTo>
                    <a:pt x="859" y="1698"/>
                  </a:lnTo>
                  <a:lnTo>
                    <a:pt x="855" y="1694"/>
                  </a:lnTo>
                  <a:lnTo>
                    <a:pt x="855" y="1690"/>
                  </a:lnTo>
                  <a:lnTo>
                    <a:pt x="855" y="1685"/>
                  </a:lnTo>
                  <a:lnTo>
                    <a:pt x="855" y="1677"/>
                  </a:lnTo>
                  <a:lnTo>
                    <a:pt x="851" y="1673"/>
                  </a:lnTo>
                  <a:lnTo>
                    <a:pt x="851" y="1668"/>
                  </a:lnTo>
                  <a:lnTo>
                    <a:pt x="855" y="1664"/>
                  </a:lnTo>
                  <a:lnTo>
                    <a:pt x="855" y="1656"/>
                  </a:lnTo>
                  <a:lnTo>
                    <a:pt x="859" y="1643"/>
                  </a:lnTo>
                  <a:lnTo>
                    <a:pt x="859" y="1634"/>
                  </a:lnTo>
                  <a:lnTo>
                    <a:pt x="859" y="1630"/>
                  </a:lnTo>
                  <a:lnTo>
                    <a:pt x="864" y="1609"/>
                  </a:lnTo>
                  <a:lnTo>
                    <a:pt x="864" y="1601"/>
                  </a:lnTo>
                  <a:lnTo>
                    <a:pt x="864" y="1588"/>
                  </a:lnTo>
                  <a:lnTo>
                    <a:pt x="868" y="1584"/>
                  </a:lnTo>
                  <a:lnTo>
                    <a:pt x="868" y="1579"/>
                  </a:lnTo>
                  <a:lnTo>
                    <a:pt x="868" y="1575"/>
                  </a:lnTo>
                  <a:lnTo>
                    <a:pt x="864" y="1567"/>
                  </a:lnTo>
                  <a:lnTo>
                    <a:pt x="864" y="1558"/>
                  </a:lnTo>
                  <a:lnTo>
                    <a:pt x="864" y="1554"/>
                  </a:lnTo>
                  <a:lnTo>
                    <a:pt x="859" y="1550"/>
                  </a:lnTo>
                  <a:lnTo>
                    <a:pt x="859" y="1546"/>
                  </a:lnTo>
                  <a:lnTo>
                    <a:pt x="859" y="1541"/>
                  </a:lnTo>
                  <a:lnTo>
                    <a:pt x="855" y="1541"/>
                  </a:lnTo>
                  <a:lnTo>
                    <a:pt x="851" y="1537"/>
                  </a:lnTo>
                  <a:lnTo>
                    <a:pt x="847" y="1537"/>
                  </a:lnTo>
                  <a:lnTo>
                    <a:pt x="843" y="1537"/>
                  </a:lnTo>
                  <a:lnTo>
                    <a:pt x="826" y="1533"/>
                  </a:lnTo>
                  <a:lnTo>
                    <a:pt x="792" y="1524"/>
                  </a:lnTo>
                  <a:lnTo>
                    <a:pt x="779" y="1524"/>
                  </a:lnTo>
                  <a:lnTo>
                    <a:pt x="766" y="1524"/>
                  </a:lnTo>
                  <a:lnTo>
                    <a:pt x="758" y="1533"/>
                  </a:lnTo>
                  <a:lnTo>
                    <a:pt x="745" y="1541"/>
                  </a:lnTo>
                  <a:lnTo>
                    <a:pt x="728" y="1554"/>
                  </a:lnTo>
                  <a:lnTo>
                    <a:pt x="724" y="1558"/>
                  </a:lnTo>
                  <a:lnTo>
                    <a:pt x="716" y="1567"/>
                  </a:lnTo>
                  <a:lnTo>
                    <a:pt x="711" y="1571"/>
                  </a:lnTo>
                  <a:lnTo>
                    <a:pt x="703" y="1579"/>
                  </a:lnTo>
                  <a:lnTo>
                    <a:pt x="677" y="1605"/>
                  </a:lnTo>
                  <a:lnTo>
                    <a:pt x="669" y="1613"/>
                  </a:lnTo>
                  <a:lnTo>
                    <a:pt x="652" y="1630"/>
                  </a:lnTo>
                  <a:lnTo>
                    <a:pt x="644" y="1639"/>
                  </a:lnTo>
                  <a:lnTo>
                    <a:pt x="635" y="1647"/>
                  </a:lnTo>
                  <a:lnTo>
                    <a:pt x="631" y="1651"/>
                  </a:lnTo>
                  <a:lnTo>
                    <a:pt x="622" y="1656"/>
                  </a:lnTo>
                  <a:lnTo>
                    <a:pt x="618" y="1660"/>
                  </a:lnTo>
                  <a:lnTo>
                    <a:pt x="610" y="1664"/>
                  </a:lnTo>
                  <a:lnTo>
                    <a:pt x="589" y="1677"/>
                  </a:lnTo>
                  <a:lnTo>
                    <a:pt x="584" y="1681"/>
                  </a:lnTo>
                  <a:lnTo>
                    <a:pt x="576" y="1685"/>
                  </a:lnTo>
                  <a:lnTo>
                    <a:pt x="572" y="1694"/>
                  </a:lnTo>
                  <a:lnTo>
                    <a:pt x="563" y="1698"/>
                  </a:lnTo>
                  <a:lnTo>
                    <a:pt x="563" y="1702"/>
                  </a:lnTo>
                  <a:lnTo>
                    <a:pt x="555" y="1706"/>
                  </a:lnTo>
                  <a:lnTo>
                    <a:pt x="550" y="1711"/>
                  </a:lnTo>
                  <a:lnTo>
                    <a:pt x="542" y="1728"/>
                  </a:lnTo>
                  <a:lnTo>
                    <a:pt x="538" y="1732"/>
                  </a:lnTo>
                  <a:lnTo>
                    <a:pt x="533" y="1736"/>
                  </a:lnTo>
                  <a:lnTo>
                    <a:pt x="525" y="1740"/>
                  </a:lnTo>
                  <a:lnTo>
                    <a:pt x="521" y="1745"/>
                  </a:lnTo>
                  <a:lnTo>
                    <a:pt x="512" y="1749"/>
                  </a:lnTo>
                  <a:lnTo>
                    <a:pt x="508" y="1753"/>
                  </a:lnTo>
                  <a:lnTo>
                    <a:pt x="504" y="1753"/>
                  </a:lnTo>
                  <a:lnTo>
                    <a:pt x="495" y="1757"/>
                  </a:lnTo>
                  <a:lnTo>
                    <a:pt x="491" y="1757"/>
                  </a:lnTo>
                  <a:lnTo>
                    <a:pt x="470" y="1766"/>
                  </a:lnTo>
                  <a:lnTo>
                    <a:pt x="457" y="1770"/>
                  </a:lnTo>
                  <a:lnTo>
                    <a:pt x="436" y="1774"/>
                  </a:lnTo>
                  <a:lnTo>
                    <a:pt x="432" y="1778"/>
                  </a:lnTo>
                  <a:lnTo>
                    <a:pt x="423" y="1783"/>
                  </a:lnTo>
                  <a:lnTo>
                    <a:pt x="415" y="1787"/>
                  </a:lnTo>
                  <a:lnTo>
                    <a:pt x="411" y="1787"/>
                  </a:lnTo>
                  <a:lnTo>
                    <a:pt x="402" y="1795"/>
                  </a:lnTo>
                  <a:lnTo>
                    <a:pt x="394" y="1800"/>
                  </a:lnTo>
                  <a:lnTo>
                    <a:pt x="390" y="1804"/>
                  </a:lnTo>
                  <a:lnTo>
                    <a:pt x="377" y="1812"/>
                  </a:lnTo>
                  <a:lnTo>
                    <a:pt x="373" y="1817"/>
                  </a:lnTo>
                  <a:lnTo>
                    <a:pt x="368" y="1821"/>
                  </a:lnTo>
                  <a:lnTo>
                    <a:pt x="368" y="1817"/>
                  </a:lnTo>
                  <a:lnTo>
                    <a:pt x="364" y="1812"/>
                  </a:lnTo>
                  <a:lnTo>
                    <a:pt x="364" y="1808"/>
                  </a:lnTo>
                  <a:lnTo>
                    <a:pt x="364" y="1804"/>
                  </a:lnTo>
                  <a:lnTo>
                    <a:pt x="360" y="1795"/>
                  </a:lnTo>
                  <a:lnTo>
                    <a:pt x="360" y="1783"/>
                  </a:lnTo>
                  <a:lnTo>
                    <a:pt x="360" y="1770"/>
                  </a:lnTo>
                  <a:lnTo>
                    <a:pt x="356" y="1766"/>
                  </a:lnTo>
                  <a:lnTo>
                    <a:pt x="356" y="1757"/>
                  </a:lnTo>
                  <a:lnTo>
                    <a:pt x="356" y="1753"/>
                  </a:lnTo>
                  <a:lnTo>
                    <a:pt x="351" y="1745"/>
                  </a:lnTo>
                  <a:lnTo>
                    <a:pt x="347" y="1740"/>
                  </a:lnTo>
                  <a:lnTo>
                    <a:pt x="347" y="1736"/>
                  </a:lnTo>
                  <a:lnTo>
                    <a:pt x="343" y="1732"/>
                  </a:lnTo>
                  <a:lnTo>
                    <a:pt x="339" y="1728"/>
                  </a:lnTo>
                  <a:lnTo>
                    <a:pt x="335" y="1719"/>
                  </a:lnTo>
                  <a:lnTo>
                    <a:pt x="322" y="1706"/>
                  </a:lnTo>
                  <a:lnTo>
                    <a:pt x="313" y="1702"/>
                  </a:lnTo>
                  <a:lnTo>
                    <a:pt x="309" y="1698"/>
                  </a:lnTo>
                  <a:lnTo>
                    <a:pt x="309" y="1694"/>
                  </a:lnTo>
                  <a:lnTo>
                    <a:pt x="305" y="1690"/>
                  </a:lnTo>
                  <a:lnTo>
                    <a:pt x="301" y="1681"/>
                  </a:lnTo>
                  <a:lnTo>
                    <a:pt x="301" y="1677"/>
                  </a:lnTo>
                  <a:lnTo>
                    <a:pt x="301" y="1673"/>
                  </a:lnTo>
                  <a:lnTo>
                    <a:pt x="301" y="1668"/>
                  </a:lnTo>
                  <a:lnTo>
                    <a:pt x="301" y="1660"/>
                  </a:lnTo>
                  <a:lnTo>
                    <a:pt x="309" y="1647"/>
                  </a:lnTo>
                  <a:lnTo>
                    <a:pt x="309" y="1639"/>
                  </a:lnTo>
                  <a:lnTo>
                    <a:pt x="309" y="1630"/>
                  </a:lnTo>
                  <a:lnTo>
                    <a:pt x="313" y="1626"/>
                  </a:lnTo>
                  <a:lnTo>
                    <a:pt x="313" y="1622"/>
                  </a:lnTo>
                  <a:lnTo>
                    <a:pt x="313" y="1618"/>
                  </a:lnTo>
                  <a:lnTo>
                    <a:pt x="313" y="1613"/>
                  </a:lnTo>
                  <a:lnTo>
                    <a:pt x="313" y="1609"/>
                  </a:lnTo>
                  <a:lnTo>
                    <a:pt x="309" y="1609"/>
                  </a:lnTo>
                  <a:lnTo>
                    <a:pt x="305" y="1601"/>
                  </a:lnTo>
                  <a:lnTo>
                    <a:pt x="301" y="1596"/>
                  </a:lnTo>
                  <a:lnTo>
                    <a:pt x="301" y="1592"/>
                  </a:lnTo>
                  <a:lnTo>
                    <a:pt x="301" y="1588"/>
                  </a:lnTo>
                  <a:lnTo>
                    <a:pt x="301" y="1584"/>
                  </a:lnTo>
                  <a:lnTo>
                    <a:pt x="301" y="1579"/>
                  </a:lnTo>
                  <a:lnTo>
                    <a:pt x="301" y="1567"/>
                  </a:lnTo>
                  <a:lnTo>
                    <a:pt x="305" y="1558"/>
                  </a:lnTo>
                  <a:lnTo>
                    <a:pt x="305" y="1554"/>
                  </a:lnTo>
                  <a:lnTo>
                    <a:pt x="305" y="1546"/>
                  </a:lnTo>
                  <a:lnTo>
                    <a:pt x="301" y="1541"/>
                  </a:lnTo>
                  <a:lnTo>
                    <a:pt x="301" y="1537"/>
                  </a:lnTo>
                  <a:lnTo>
                    <a:pt x="296" y="1533"/>
                  </a:lnTo>
                  <a:lnTo>
                    <a:pt x="292" y="1529"/>
                  </a:lnTo>
                  <a:lnTo>
                    <a:pt x="284" y="1524"/>
                  </a:lnTo>
                  <a:lnTo>
                    <a:pt x="279" y="1520"/>
                  </a:lnTo>
                  <a:lnTo>
                    <a:pt x="275" y="1520"/>
                  </a:lnTo>
                  <a:lnTo>
                    <a:pt x="258" y="1512"/>
                  </a:lnTo>
                  <a:lnTo>
                    <a:pt x="254" y="1507"/>
                  </a:lnTo>
                  <a:lnTo>
                    <a:pt x="246" y="1507"/>
                  </a:lnTo>
                  <a:lnTo>
                    <a:pt x="246" y="1503"/>
                  </a:lnTo>
                  <a:lnTo>
                    <a:pt x="241" y="1499"/>
                  </a:lnTo>
                  <a:lnTo>
                    <a:pt x="237" y="1499"/>
                  </a:lnTo>
                  <a:lnTo>
                    <a:pt x="237" y="1491"/>
                  </a:lnTo>
                  <a:lnTo>
                    <a:pt x="237" y="1486"/>
                  </a:lnTo>
                  <a:lnTo>
                    <a:pt x="241" y="1474"/>
                  </a:lnTo>
                  <a:lnTo>
                    <a:pt x="241" y="1469"/>
                  </a:lnTo>
                  <a:lnTo>
                    <a:pt x="241" y="1461"/>
                  </a:lnTo>
                  <a:lnTo>
                    <a:pt x="241" y="1457"/>
                  </a:lnTo>
                  <a:lnTo>
                    <a:pt x="237" y="1448"/>
                  </a:lnTo>
                  <a:lnTo>
                    <a:pt x="237" y="1444"/>
                  </a:lnTo>
                  <a:lnTo>
                    <a:pt x="233" y="1435"/>
                  </a:lnTo>
                  <a:lnTo>
                    <a:pt x="233" y="1431"/>
                  </a:lnTo>
                  <a:lnTo>
                    <a:pt x="229" y="1427"/>
                  </a:lnTo>
                  <a:lnTo>
                    <a:pt x="224" y="1419"/>
                  </a:lnTo>
                  <a:lnTo>
                    <a:pt x="220" y="1414"/>
                  </a:lnTo>
                  <a:lnTo>
                    <a:pt x="216" y="1414"/>
                  </a:lnTo>
                  <a:lnTo>
                    <a:pt x="212" y="1410"/>
                  </a:lnTo>
                  <a:lnTo>
                    <a:pt x="208" y="1410"/>
                  </a:lnTo>
                  <a:lnTo>
                    <a:pt x="203" y="1406"/>
                  </a:lnTo>
                  <a:lnTo>
                    <a:pt x="195" y="1402"/>
                  </a:lnTo>
                  <a:lnTo>
                    <a:pt x="191" y="1402"/>
                  </a:lnTo>
                  <a:lnTo>
                    <a:pt x="174" y="1393"/>
                  </a:lnTo>
                  <a:lnTo>
                    <a:pt x="161" y="1389"/>
                  </a:lnTo>
                  <a:lnTo>
                    <a:pt x="152" y="1389"/>
                  </a:lnTo>
                  <a:lnTo>
                    <a:pt x="148" y="1385"/>
                  </a:lnTo>
                  <a:lnTo>
                    <a:pt x="144" y="1385"/>
                  </a:lnTo>
                  <a:lnTo>
                    <a:pt x="136" y="1385"/>
                  </a:lnTo>
                  <a:lnTo>
                    <a:pt x="131" y="1385"/>
                  </a:lnTo>
                  <a:lnTo>
                    <a:pt x="127" y="1385"/>
                  </a:lnTo>
                  <a:lnTo>
                    <a:pt x="119" y="1385"/>
                  </a:lnTo>
                  <a:lnTo>
                    <a:pt x="114" y="1385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5" y="1389"/>
                  </a:lnTo>
                  <a:lnTo>
                    <a:pt x="81" y="1385"/>
                  </a:lnTo>
                  <a:lnTo>
                    <a:pt x="76" y="1385"/>
                  </a:lnTo>
                  <a:lnTo>
                    <a:pt x="72" y="1380"/>
                  </a:lnTo>
                  <a:lnTo>
                    <a:pt x="64" y="1376"/>
                  </a:lnTo>
                  <a:lnTo>
                    <a:pt x="47" y="1364"/>
                  </a:lnTo>
                  <a:lnTo>
                    <a:pt x="38" y="1359"/>
                  </a:lnTo>
                  <a:lnTo>
                    <a:pt x="30" y="1351"/>
                  </a:lnTo>
                  <a:lnTo>
                    <a:pt x="21" y="1351"/>
                  </a:lnTo>
                  <a:lnTo>
                    <a:pt x="17" y="1347"/>
                  </a:lnTo>
                  <a:lnTo>
                    <a:pt x="13" y="1342"/>
                  </a:lnTo>
                  <a:lnTo>
                    <a:pt x="4" y="1342"/>
                  </a:lnTo>
                  <a:lnTo>
                    <a:pt x="0" y="1342"/>
                  </a:lnTo>
                  <a:close/>
                  <a:moveTo>
                    <a:pt x="728" y="1156"/>
                  </a:moveTo>
                  <a:lnTo>
                    <a:pt x="728" y="1160"/>
                  </a:lnTo>
                  <a:lnTo>
                    <a:pt x="732" y="1160"/>
                  </a:lnTo>
                  <a:lnTo>
                    <a:pt x="741" y="1173"/>
                  </a:lnTo>
                  <a:lnTo>
                    <a:pt x="745" y="1177"/>
                  </a:lnTo>
                  <a:lnTo>
                    <a:pt x="745" y="1181"/>
                  </a:lnTo>
                  <a:lnTo>
                    <a:pt x="749" y="1190"/>
                  </a:lnTo>
                  <a:lnTo>
                    <a:pt x="749" y="1194"/>
                  </a:lnTo>
                  <a:lnTo>
                    <a:pt x="754" y="1203"/>
                  </a:lnTo>
                  <a:lnTo>
                    <a:pt x="758" y="1220"/>
                  </a:lnTo>
                  <a:lnTo>
                    <a:pt x="762" y="1228"/>
                  </a:lnTo>
                  <a:lnTo>
                    <a:pt x="762" y="1232"/>
                  </a:lnTo>
                  <a:lnTo>
                    <a:pt x="766" y="1237"/>
                  </a:lnTo>
                  <a:lnTo>
                    <a:pt x="766" y="1241"/>
                  </a:lnTo>
                  <a:lnTo>
                    <a:pt x="766" y="1249"/>
                  </a:lnTo>
                  <a:lnTo>
                    <a:pt x="766" y="1258"/>
                  </a:lnTo>
                  <a:lnTo>
                    <a:pt x="766" y="1270"/>
                  </a:lnTo>
                  <a:lnTo>
                    <a:pt x="766" y="1300"/>
                  </a:lnTo>
                  <a:lnTo>
                    <a:pt x="766" y="1313"/>
                  </a:lnTo>
                  <a:lnTo>
                    <a:pt x="766" y="1321"/>
                  </a:lnTo>
                  <a:lnTo>
                    <a:pt x="771" y="1330"/>
                  </a:lnTo>
                  <a:lnTo>
                    <a:pt x="771" y="1334"/>
                  </a:lnTo>
                  <a:lnTo>
                    <a:pt x="775" y="1338"/>
                  </a:lnTo>
                  <a:lnTo>
                    <a:pt x="775" y="1342"/>
                  </a:lnTo>
                  <a:lnTo>
                    <a:pt x="779" y="1342"/>
                  </a:lnTo>
                  <a:lnTo>
                    <a:pt x="783" y="1347"/>
                  </a:lnTo>
                  <a:lnTo>
                    <a:pt x="792" y="1347"/>
                  </a:lnTo>
                  <a:lnTo>
                    <a:pt x="796" y="1347"/>
                  </a:lnTo>
                  <a:lnTo>
                    <a:pt x="804" y="1347"/>
                  </a:lnTo>
                  <a:lnTo>
                    <a:pt x="813" y="1347"/>
                  </a:lnTo>
                  <a:lnTo>
                    <a:pt x="821" y="1347"/>
                  </a:lnTo>
                  <a:lnTo>
                    <a:pt x="830" y="1347"/>
                  </a:lnTo>
                  <a:lnTo>
                    <a:pt x="838" y="1347"/>
                  </a:lnTo>
                  <a:lnTo>
                    <a:pt x="843" y="1347"/>
                  </a:lnTo>
                  <a:lnTo>
                    <a:pt x="847" y="1342"/>
                  </a:lnTo>
                  <a:lnTo>
                    <a:pt x="855" y="1342"/>
                  </a:lnTo>
                  <a:lnTo>
                    <a:pt x="859" y="1338"/>
                  </a:lnTo>
                  <a:lnTo>
                    <a:pt x="864" y="1338"/>
                  </a:lnTo>
                  <a:lnTo>
                    <a:pt x="864" y="1334"/>
                  </a:lnTo>
                  <a:lnTo>
                    <a:pt x="868" y="1330"/>
                  </a:lnTo>
                  <a:lnTo>
                    <a:pt x="876" y="1321"/>
                  </a:lnTo>
                  <a:lnTo>
                    <a:pt x="876" y="1317"/>
                  </a:lnTo>
                  <a:lnTo>
                    <a:pt x="881" y="1313"/>
                  </a:lnTo>
                  <a:lnTo>
                    <a:pt x="889" y="1308"/>
                  </a:lnTo>
                  <a:lnTo>
                    <a:pt x="893" y="1304"/>
                  </a:lnTo>
                  <a:lnTo>
                    <a:pt x="898" y="1304"/>
                  </a:lnTo>
                  <a:lnTo>
                    <a:pt x="902" y="1300"/>
                  </a:lnTo>
                  <a:lnTo>
                    <a:pt x="906" y="1300"/>
                  </a:lnTo>
                  <a:lnTo>
                    <a:pt x="910" y="1296"/>
                  </a:lnTo>
                  <a:lnTo>
                    <a:pt x="914" y="1296"/>
                  </a:lnTo>
                  <a:lnTo>
                    <a:pt x="923" y="1292"/>
                  </a:lnTo>
                  <a:lnTo>
                    <a:pt x="931" y="1292"/>
                  </a:lnTo>
                  <a:lnTo>
                    <a:pt x="936" y="1287"/>
                  </a:lnTo>
                  <a:lnTo>
                    <a:pt x="940" y="1287"/>
                  </a:lnTo>
                  <a:lnTo>
                    <a:pt x="944" y="1283"/>
                  </a:lnTo>
                  <a:lnTo>
                    <a:pt x="944" y="1279"/>
                  </a:lnTo>
                  <a:lnTo>
                    <a:pt x="948" y="1279"/>
                  </a:lnTo>
                  <a:lnTo>
                    <a:pt x="953" y="1270"/>
                  </a:lnTo>
                  <a:lnTo>
                    <a:pt x="953" y="1266"/>
                  </a:lnTo>
                  <a:lnTo>
                    <a:pt x="957" y="1266"/>
                  </a:lnTo>
                  <a:lnTo>
                    <a:pt x="957" y="1262"/>
                  </a:lnTo>
                  <a:lnTo>
                    <a:pt x="965" y="1258"/>
                  </a:lnTo>
                  <a:lnTo>
                    <a:pt x="970" y="1253"/>
                  </a:lnTo>
                  <a:lnTo>
                    <a:pt x="970" y="1249"/>
                  </a:lnTo>
                  <a:lnTo>
                    <a:pt x="974" y="1237"/>
                  </a:lnTo>
                  <a:lnTo>
                    <a:pt x="974" y="1220"/>
                  </a:lnTo>
                  <a:lnTo>
                    <a:pt x="978" y="1215"/>
                  </a:lnTo>
                  <a:lnTo>
                    <a:pt x="978" y="1198"/>
                  </a:lnTo>
                  <a:lnTo>
                    <a:pt x="978" y="1194"/>
                  </a:lnTo>
                  <a:lnTo>
                    <a:pt x="982" y="1181"/>
                  </a:lnTo>
                  <a:lnTo>
                    <a:pt x="982" y="1177"/>
                  </a:lnTo>
                  <a:lnTo>
                    <a:pt x="982" y="1173"/>
                  </a:lnTo>
                  <a:lnTo>
                    <a:pt x="986" y="1169"/>
                  </a:lnTo>
                  <a:lnTo>
                    <a:pt x="986" y="1165"/>
                  </a:lnTo>
                  <a:lnTo>
                    <a:pt x="991" y="1160"/>
                  </a:lnTo>
                  <a:lnTo>
                    <a:pt x="999" y="1156"/>
                  </a:lnTo>
                  <a:lnTo>
                    <a:pt x="1003" y="1152"/>
                  </a:lnTo>
                  <a:lnTo>
                    <a:pt x="1008" y="1148"/>
                  </a:lnTo>
                  <a:lnTo>
                    <a:pt x="1008" y="1143"/>
                  </a:lnTo>
                  <a:lnTo>
                    <a:pt x="1008" y="1139"/>
                  </a:lnTo>
                  <a:lnTo>
                    <a:pt x="1012" y="1135"/>
                  </a:lnTo>
                  <a:lnTo>
                    <a:pt x="1012" y="1122"/>
                  </a:lnTo>
                  <a:lnTo>
                    <a:pt x="1012" y="1118"/>
                  </a:lnTo>
                  <a:lnTo>
                    <a:pt x="1016" y="1105"/>
                  </a:lnTo>
                  <a:lnTo>
                    <a:pt x="1016" y="1101"/>
                  </a:lnTo>
                  <a:lnTo>
                    <a:pt x="1016" y="1097"/>
                  </a:lnTo>
                  <a:lnTo>
                    <a:pt x="1008" y="1076"/>
                  </a:lnTo>
                  <a:lnTo>
                    <a:pt x="1008" y="1071"/>
                  </a:lnTo>
                  <a:lnTo>
                    <a:pt x="1003" y="1067"/>
                  </a:lnTo>
                  <a:lnTo>
                    <a:pt x="1003" y="1063"/>
                  </a:lnTo>
                  <a:lnTo>
                    <a:pt x="995" y="1054"/>
                  </a:lnTo>
                  <a:lnTo>
                    <a:pt x="995" y="1050"/>
                  </a:lnTo>
                  <a:lnTo>
                    <a:pt x="991" y="1046"/>
                  </a:lnTo>
                  <a:lnTo>
                    <a:pt x="991" y="1042"/>
                  </a:lnTo>
                  <a:lnTo>
                    <a:pt x="978" y="1012"/>
                  </a:lnTo>
                  <a:lnTo>
                    <a:pt x="974" y="1008"/>
                  </a:lnTo>
                  <a:lnTo>
                    <a:pt x="974" y="1004"/>
                  </a:lnTo>
                  <a:lnTo>
                    <a:pt x="974" y="995"/>
                  </a:lnTo>
                  <a:lnTo>
                    <a:pt x="970" y="991"/>
                  </a:lnTo>
                  <a:lnTo>
                    <a:pt x="970" y="982"/>
                  </a:lnTo>
                  <a:lnTo>
                    <a:pt x="970" y="974"/>
                  </a:lnTo>
                  <a:lnTo>
                    <a:pt x="970" y="966"/>
                  </a:lnTo>
                  <a:lnTo>
                    <a:pt x="970" y="961"/>
                  </a:lnTo>
                  <a:lnTo>
                    <a:pt x="970" y="953"/>
                  </a:lnTo>
                  <a:lnTo>
                    <a:pt x="974" y="944"/>
                  </a:lnTo>
                  <a:lnTo>
                    <a:pt x="974" y="940"/>
                  </a:lnTo>
                  <a:lnTo>
                    <a:pt x="974" y="936"/>
                  </a:lnTo>
                  <a:lnTo>
                    <a:pt x="970" y="932"/>
                  </a:lnTo>
                  <a:lnTo>
                    <a:pt x="965" y="932"/>
                  </a:lnTo>
                  <a:lnTo>
                    <a:pt x="961" y="932"/>
                  </a:lnTo>
                  <a:lnTo>
                    <a:pt x="957" y="936"/>
                  </a:lnTo>
                  <a:lnTo>
                    <a:pt x="953" y="936"/>
                  </a:lnTo>
                  <a:lnTo>
                    <a:pt x="940" y="944"/>
                  </a:lnTo>
                  <a:lnTo>
                    <a:pt x="936" y="949"/>
                  </a:lnTo>
                  <a:lnTo>
                    <a:pt x="927" y="953"/>
                  </a:lnTo>
                  <a:lnTo>
                    <a:pt x="923" y="953"/>
                  </a:lnTo>
                  <a:lnTo>
                    <a:pt x="914" y="957"/>
                  </a:lnTo>
                  <a:lnTo>
                    <a:pt x="898" y="966"/>
                  </a:lnTo>
                  <a:lnTo>
                    <a:pt x="876" y="974"/>
                  </a:lnTo>
                  <a:lnTo>
                    <a:pt x="843" y="987"/>
                  </a:lnTo>
                  <a:lnTo>
                    <a:pt x="821" y="991"/>
                  </a:lnTo>
                  <a:lnTo>
                    <a:pt x="817" y="995"/>
                  </a:lnTo>
                  <a:lnTo>
                    <a:pt x="813" y="995"/>
                  </a:lnTo>
                  <a:lnTo>
                    <a:pt x="813" y="999"/>
                  </a:lnTo>
                  <a:lnTo>
                    <a:pt x="813" y="1004"/>
                  </a:lnTo>
                  <a:lnTo>
                    <a:pt x="809" y="1012"/>
                  </a:lnTo>
                  <a:lnTo>
                    <a:pt x="804" y="1016"/>
                  </a:lnTo>
                  <a:lnTo>
                    <a:pt x="796" y="1033"/>
                  </a:lnTo>
                  <a:lnTo>
                    <a:pt x="787" y="1046"/>
                  </a:lnTo>
                  <a:lnTo>
                    <a:pt x="783" y="1050"/>
                  </a:lnTo>
                  <a:lnTo>
                    <a:pt x="783" y="1054"/>
                  </a:lnTo>
                  <a:lnTo>
                    <a:pt x="783" y="1059"/>
                  </a:lnTo>
                  <a:lnTo>
                    <a:pt x="779" y="1067"/>
                  </a:lnTo>
                  <a:lnTo>
                    <a:pt x="775" y="1080"/>
                  </a:lnTo>
                  <a:lnTo>
                    <a:pt x="775" y="1088"/>
                  </a:lnTo>
                  <a:lnTo>
                    <a:pt x="771" y="1093"/>
                  </a:lnTo>
                  <a:lnTo>
                    <a:pt x="766" y="1101"/>
                  </a:lnTo>
                  <a:lnTo>
                    <a:pt x="762" y="1109"/>
                  </a:lnTo>
                  <a:lnTo>
                    <a:pt x="758" y="1114"/>
                  </a:lnTo>
                  <a:lnTo>
                    <a:pt x="754" y="1122"/>
                  </a:lnTo>
                  <a:lnTo>
                    <a:pt x="749" y="1131"/>
                  </a:lnTo>
                  <a:lnTo>
                    <a:pt x="741" y="1139"/>
                  </a:lnTo>
                  <a:lnTo>
                    <a:pt x="728" y="1152"/>
                  </a:lnTo>
                  <a:lnTo>
                    <a:pt x="728" y="1156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0" name="Freeform 76"/>
            <p:cNvSpPr>
              <a:spLocks/>
            </p:cNvSpPr>
            <p:nvPr/>
          </p:nvSpPr>
          <p:spPr bwMode="auto">
            <a:xfrm>
              <a:off x="2954064" y="4089807"/>
              <a:ext cx="323591" cy="317963"/>
            </a:xfrm>
            <a:custGeom>
              <a:avLst/>
              <a:gdLst>
                <a:gd name="T0" fmla="*/ 30 w 1020"/>
                <a:gd name="T1" fmla="*/ 453 h 1003"/>
                <a:gd name="T2" fmla="*/ 51 w 1020"/>
                <a:gd name="T3" fmla="*/ 393 h 1003"/>
                <a:gd name="T4" fmla="*/ 98 w 1020"/>
                <a:gd name="T5" fmla="*/ 351 h 1003"/>
                <a:gd name="T6" fmla="*/ 195 w 1020"/>
                <a:gd name="T7" fmla="*/ 321 h 1003"/>
                <a:gd name="T8" fmla="*/ 199 w 1020"/>
                <a:gd name="T9" fmla="*/ 296 h 1003"/>
                <a:gd name="T10" fmla="*/ 123 w 1020"/>
                <a:gd name="T11" fmla="*/ 258 h 1003"/>
                <a:gd name="T12" fmla="*/ 89 w 1020"/>
                <a:gd name="T13" fmla="*/ 224 h 1003"/>
                <a:gd name="T14" fmla="*/ 102 w 1020"/>
                <a:gd name="T15" fmla="*/ 190 h 1003"/>
                <a:gd name="T16" fmla="*/ 157 w 1020"/>
                <a:gd name="T17" fmla="*/ 148 h 1003"/>
                <a:gd name="T18" fmla="*/ 186 w 1020"/>
                <a:gd name="T19" fmla="*/ 97 h 1003"/>
                <a:gd name="T20" fmla="*/ 241 w 1020"/>
                <a:gd name="T21" fmla="*/ 63 h 1003"/>
                <a:gd name="T22" fmla="*/ 313 w 1020"/>
                <a:gd name="T23" fmla="*/ 51 h 1003"/>
                <a:gd name="T24" fmla="*/ 352 w 1020"/>
                <a:gd name="T25" fmla="*/ 29 h 1003"/>
                <a:gd name="T26" fmla="*/ 398 w 1020"/>
                <a:gd name="T27" fmla="*/ 4 h 1003"/>
                <a:gd name="T28" fmla="*/ 457 w 1020"/>
                <a:gd name="T29" fmla="*/ 0 h 1003"/>
                <a:gd name="T30" fmla="*/ 512 w 1020"/>
                <a:gd name="T31" fmla="*/ 25 h 1003"/>
                <a:gd name="T32" fmla="*/ 559 w 1020"/>
                <a:gd name="T33" fmla="*/ 29 h 1003"/>
                <a:gd name="T34" fmla="*/ 631 w 1020"/>
                <a:gd name="T35" fmla="*/ 17 h 1003"/>
                <a:gd name="T36" fmla="*/ 703 w 1020"/>
                <a:gd name="T37" fmla="*/ 63 h 1003"/>
                <a:gd name="T38" fmla="*/ 745 w 1020"/>
                <a:gd name="T39" fmla="*/ 89 h 1003"/>
                <a:gd name="T40" fmla="*/ 843 w 1020"/>
                <a:gd name="T41" fmla="*/ 110 h 1003"/>
                <a:gd name="T42" fmla="*/ 906 w 1020"/>
                <a:gd name="T43" fmla="*/ 152 h 1003"/>
                <a:gd name="T44" fmla="*/ 944 w 1020"/>
                <a:gd name="T45" fmla="*/ 194 h 1003"/>
                <a:gd name="T46" fmla="*/ 999 w 1020"/>
                <a:gd name="T47" fmla="*/ 228 h 1003"/>
                <a:gd name="T48" fmla="*/ 1020 w 1020"/>
                <a:gd name="T49" fmla="*/ 262 h 1003"/>
                <a:gd name="T50" fmla="*/ 999 w 1020"/>
                <a:gd name="T51" fmla="*/ 305 h 1003"/>
                <a:gd name="T52" fmla="*/ 991 w 1020"/>
                <a:gd name="T53" fmla="*/ 381 h 1003"/>
                <a:gd name="T54" fmla="*/ 931 w 1020"/>
                <a:gd name="T55" fmla="*/ 393 h 1003"/>
                <a:gd name="T56" fmla="*/ 898 w 1020"/>
                <a:gd name="T57" fmla="*/ 410 h 1003"/>
                <a:gd name="T58" fmla="*/ 889 w 1020"/>
                <a:gd name="T59" fmla="*/ 465 h 1003"/>
                <a:gd name="T60" fmla="*/ 898 w 1020"/>
                <a:gd name="T61" fmla="*/ 516 h 1003"/>
                <a:gd name="T62" fmla="*/ 923 w 1020"/>
                <a:gd name="T63" fmla="*/ 550 h 1003"/>
                <a:gd name="T64" fmla="*/ 936 w 1020"/>
                <a:gd name="T65" fmla="*/ 580 h 1003"/>
                <a:gd name="T66" fmla="*/ 864 w 1020"/>
                <a:gd name="T67" fmla="*/ 614 h 1003"/>
                <a:gd name="T68" fmla="*/ 826 w 1020"/>
                <a:gd name="T69" fmla="*/ 652 h 1003"/>
                <a:gd name="T70" fmla="*/ 796 w 1020"/>
                <a:gd name="T71" fmla="*/ 707 h 1003"/>
                <a:gd name="T72" fmla="*/ 779 w 1020"/>
                <a:gd name="T73" fmla="*/ 787 h 1003"/>
                <a:gd name="T74" fmla="*/ 766 w 1020"/>
                <a:gd name="T75" fmla="*/ 855 h 1003"/>
                <a:gd name="T76" fmla="*/ 737 w 1020"/>
                <a:gd name="T77" fmla="*/ 821 h 1003"/>
                <a:gd name="T78" fmla="*/ 707 w 1020"/>
                <a:gd name="T79" fmla="*/ 800 h 1003"/>
                <a:gd name="T80" fmla="*/ 661 w 1020"/>
                <a:gd name="T81" fmla="*/ 817 h 1003"/>
                <a:gd name="T82" fmla="*/ 648 w 1020"/>
                <a:gd name="T83" fmla="*/ 868 h 1003"/>
                <a:gd name="T84" fmla="*/ 665 w 1020"/>
                <a:gd name="T85" fmla="*/ 914 h 1003"/>
                <a:gd name="T86" fmla="*/ 618 w 1020"/>
                <a:gd name="T87" fmla="*/ 969 h 1003"/>
                <a:gd name="T88" fmla="*/ 572 w 1020"/>
                <a:gd name="T89" fmla="*/ 986 h 1003"/>
                <a:gd name="T90" fmla="*/ 495 w 1020"/>
                <a:gd name="T91" fmla="*/ 982 h 1003"/>
                <a:gd name="T92" fmla="*/ 419 w 1020"/>
                <a:gd name="T93" fmla="*/ 999 h 1003"/>
                <a:gd name="T94" fmla="*/ 364 w 1020"/>
                <a:gd name="T95" fmla="*/ 999 h 1003"/>
                <a:gd name="T96" fmla="*/ 339 w 1020"/>
                <a:gd name="T97" fmla="*/ 965 h 1003"/>
                <a:gd name="T98" fmla="*/ 356 w 1020"/>
                <a:gd name="T99" fmla="*/ 901 h 1003"/>
                <a:gd name="T100" fmla="*/ 347 w 1020"/>
                <a:gd name="T101" fmla="*/ 855 h 1003"/>
                <a:gd name="T102" fmla="*/ 309 w 1020"/>
                <a:gd name="T103" fmla="*/ 825 h 1003"/>
                <a:gd name="T104" fmla="*/ 225 w 1020"/>
                <a:gd name="T105" fmla="*/ 796 h 1003"/>
                <a:gd name="T106" fmla="*/ 161 w 1020"/>
                <a:gd name="T107" fmla="*/ 800 h 1003"/>
                <a:gd name="T108" fmla="*/ 119 w 1020"/>
                <a:gd name="T109" fmla="*/ 779 h 1003"/>
                <a:gd name="T110" fmla="*/ 81 w 1020"/>
                <a:gd name="T111" fmla="*/ 698 h 1003"/>
                <a:gd name="T112" fmla="*/ 47 w 1020"/>
                <a:gd name="T113" fmla="*/ 605 h 1003"/>
                <a:gd name="T114" fmla="*/ 4 w 1020"/>
                <a:gd name="T115" fmla="*/ 537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0" h="1003">
                  <a:moveTo>
                    <a:pt x="0" y="525"/>
                  </a:moveTo>
                  <a:lnTo>
                    <a:pt x="0" y="520"/>
                  </a:lnTo>
                  <a:lnTo>
                    <a:pt x="0" y="516"/>
                  </a:lnTo>
                  <a:lnTo>
                    <a:pt x="4" y="512"/>
                  </a:lnTo>
                  <a:lnTo>
                    <a:pt x="4" y="504"/>
                  </a:lnTo>
                  <a:lnTo>
                    <a:pt x="13" y="491"/>
                  </a:lnTo>
                  <a:lnTo>
                    <a:pt x="17" y="482"/>
                  </a:lnTo>
                  <a:lnTo>
                    <a:pt x="30" y="453"/>
                  </a:lnTo>
                  <a:lnTo>
                    <a:pt x="30" y="444"/>
                  </a:lnTo>
                  <a:lnTo>
                    <a:pt x="34" y="436"/>
                  </a:lnTo>
                  <a:lnTo>
                    <a:pt x="38" y="432"/>
                  </a:lnTo>
                  <a:lnTo>
                    <a:pt x="42" y="410"/>
                  </a:lnTo>
                  <a:lnTo>
                    <a:pt x="47" y="406"/>
                  </a:lnTo>
                  <a:lnTo>
                    <a:pt x="47" y="402"/>
                  </a:lnTo>
                  <a:lnTo>
                    <a:pt x="51" y="398"/>
                  </a:lnTo>
                  <a:lnTo>
                    <a:pt x="51" y="393"/>
                  </a:lnTo>
                  <a:lnTo>
                    <a:pt x="64" y="377"/>
                  </a:lnTo>
                  <a:lnTo>
                    <a:pt x="68" y="372"/>
                  </a:lnTo>
                  <a:lnTo>
                    <a:pt x="72" y="364"/>
                  </a:lnTo>
                  <a:lnTo>
                    <a:pt x="76" y="360"/>
                  </a:lnTo>
                  <a:lnTo>
                    <a:pt x="81" y="360"/>
                  </a:lnTo>
                  <a:lnTo>
                    <a:pt x="85" y="355"/>
                  </a:lnTo>
                  <a:lnTo>
                    <a:pt x="93" y="355"/>
                  </a:lnTo>
                  <a:lnTo>
                    <a:pt x="98" y="351"/>
                  </a:lnTo>
                  <a:lnTo>
                    <a:pt x="110" y="351"/>
                  </a:lnTo>
                  <a:lnTo>
                    <a:pt x="127" y="347"/>
                  </a:lnTo>
                  <a:lnTo>
                    <a:pt x="157" y="334"/>
                  </a:lnTo>
                  <a:lnTo>
                    <a:pt x="165" y="334"/>
                  </a:lnTo>
                  <a:lnTo>
                    <a:pt x="178" y="330"/>
                  </a:lnTo>
                  <a:lnTo>
                    <a:pt x="186" y="326"/>
                  </a:lnTo>
                  <a:lnTo>
                    <a:pt x="191" y="326"/>
                  </a:lnTo>
                  <a:lnTo>
                    <a:pt x="195" y="321"/>
                  </a:lnTo>
                  <a:lnTo>
                    <a:pt x="199" y="317"/>
                  </a:lnTo>
                  <a:lnTo>
                    <a:pt x="203" y="317"/>
                  </a:lnTo>
                  <a:lnTo>
                    <a:pt x="203" y="313"/>
                  </a:lnTo>
                  <a:lnTo>
                    <a:pt x="203" y="309"/>
                  </a:lnTo>
                  <a:lnTo>
                    <a:pt x="203" y="305"/>
                  </a:lnTo>
                  <a:lnTo>
                    <a:pt x="203" y="300"/>
                  </a:lnTo>
                  <a:lnTo>
                    <a:pt x="203" y="296"/>
                  </a:lnTo>
                  <a:lnTo>
                    <a:pt x="199" y="296"/>
                  </a:lnTo>
                  <a:lnTo>
                    <a:pt x="195" y="292"/>
                  </a:lnTo>
                  <a:lnTo>
                    <a:pt x="191" y="288"/>
                  </a:lnTo>
                  <a:lnTo>
                    <a:pt x="182" y="283"/>
                  </a:lnTo>
                  <a:lnTo>
                    <a:pt x="174" y="279"/>
                  </a:lnTo>
                  <a:lnTo>
                    <a:pt x="148" y="271"/>
                  </a:lnTo>
                  <a:lnTo>
                    <a:pt x="136" y="266"/>
                  </a:lnTo>
                  <a:lnTo>
                    <a:pt x="127" y="262"/>
                  </a:lnTo>
                  <a:lnTo>
                    <a:pt x="123" y="258"/>
                  </a:lnTo>
                  <a:lnTo>
                    <a:pt x="119" y="254"/>
                  </a:lnTo>
                  <a:lnTo>
                    <a:pt x="110" y="249"/>
                  </a:lnTo>
                  <a:lnTo>
                    <a:pt x="106" y="245"/>
                  </a:lnTo>
                  <a:lnTo>
                    <a:pt x="102" y="241"/>
                  </a:lnTo>
                  <a:lnTo>
                    <a:pt x="98" y="237"/>
                  </a:lnTo>
                  <a:lnTo>
                    <a:pt x="93" y="233"/>
                  </a:lnTo>
                  <a:lnTo>
                    <a:pt x="89" y="228"/>
                  </a:lnTo>
                  <a:lnTo>
                    <a:pt x="89" y="224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9" y="207"/>
                  </a:lnTo>
                  <a:lnTo>
                    <a:pt x="93" y="203"/>
                  </a:lnTo>
                  <a:lnTo>
                    <a:pt x="93" y="199"/>
                  </a:lnTo>
                  <a:lnTo>
                    <a:pt x="98" y="194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6" y="186"/>
                  </a:lnTo>
                  <a:lnTo>
                    <a:pt x="123" y="178"/>
                  </a:lnTo>
                  <a:lnTo>
                    <a:pt x="136" y="169"/>
                  </a:lnTo>
                  <a:lnTo>
                    <a:pt x="144" y="161"/>
                  </a:lnTo>
                  <a:lnTo>
                    <a:pt x="148" y="161"/>
                  </a:lnTo>
                  <a:lnTo>
                    <a:pt x="153" y="156"/>
                  </a:lnTo>
                  <a:lnTo>
                    <a:pt x="157" y="152"/>
                  </a:lnTo>
                  <a:lnTo>
                    <a:pt x="157" y="148"/>
                  </a:lnTo>
                  <a:lnTo>
                    <a:pt x="161" y="144"/>
                  </a:lnTo>
                  <a:lnTo>
                    <a:pt x="161" y="139"/>
                  </a:lnTo>
                  <a:lnTo>
                    <a:pt x="169" y="122"/>
                  </a:lnTo>
                  <a:lnTo>
                    <a:pt x="174" y="118"/>
                  </a:lnTo>
                  <a:lnTo>
                    <a:pt x="174" y="114"/>
                  </a:lnTo>
                  <a:lnTo>
                    <a:pt x="178" y="110"/>
                  </a:lnTo>
                  <a:lnTo>
                    <a:pt x="182" y="106"/>
                  </a:lnTo>
                  <a:lnTo>
                    <a:pt x="186" y="97"/>
                  </a:lnTo>
                  <a:lnTo>
                    <a:pt x="191" y="93"/>
                  </a:lnTo>
                  <a:lnTo>
                    <a:pt x="195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76"/>
                  </a:lnTo>
                  <a:lnTo>
                    <a:pt x="229" y="72"/>
                  </a:lnTo>
                  <a:lnTo>
                    <a:pt x="237" y="67"/>
                  </a:lnTo>
                  <a:lnTo>
                    <a:pt x="241" y="63"/>
                  </a:lnTo>
                  <a:lnTo>
                    <a:pt x="250" y="63"/>
                  </a:lnTo>
                  <a:lnTo>
                    <a:pt x="258" y="59"/>
                  </a:lnTo>
                  <a:lnTo>
                    <a:pt x="267" y="59"/>
                  </a:lnTo>
                  <a:lnTo>
                    <a:pt x="271" y="55"/>
                  </a:lnTo>
                  <a:lnTo>
                    <a:pt x="280" y="55"/>
                  </a:lnTo>
                  <a:lnTo>
                    <a:pt x="296" y="55"/>
                  </a:lnTo>
                  <a:lnTo>
                    <a:pt x="305" y="51"/>
                  </a:lnTo>
                  <a:lnTo>
                    <a:pt x="313" y="51"/>
                  </a:lnTo>
                  <a:lnTo>
                    <a:pt x="318" y="51"/>
                  </a:lnTo>
                  <a:lnTo>
                    <a:pt x="326" y="46"/>
                  </a:lnTo>
                  <a:lnTo>
                    <a:pt x="330" y="46"/>
                  </a:lnTo>
                  <a:lnTo>
                    <a:pt x="335" y="42"/>
                  </a:lnTo>
                  <a:lnTo>
                    <a:pt x="339" y="38"/>
                  </a:lnTo>
                  <a:lnTo>
                    <a:pt x="343" y="38"/>
                  </a:lnTo>
                  <a:lnTo>
                    <a:pt x="347" y="34"/>
                  </a:lnTo>
                  <a:lnTo>
                    <a:pt x="352" y="29"/>
                  </a:lnTo>
                  <a:lnTo>
                    <a:pt x="360" y="17"/>
                  </a:lnTo>
                  <a:lnTo>
                    <a:pt x="364" y="12"/>
                  </a:lnTo>
                  <a:lnTo>
                    <a:pt x="373" y="8"/>
                  </a:lnTo>
                  <a:lnTo>
                    <a:pt x="377" y="8"/>
                  </a:lnTo>
                  <a:lnTo>
                    <a:pt x="381" y="4"/>
                  </a:lnTo>
                  <a:lnTo>
                    <a:pt x="385" y="4"/>
                  </a:lnTo>
                  <a:lnTo>
                    <a:pt x="390" y="4"/>
                  </a:lnTo>
                  <a:lnTo>
                    <a:pt x="398" y="4"/>
                  </a:lnTo>
                  <a:lnTo>
                    <a:pt x="398" y="0"/>
                  </a:lnTo>
                  <a:lnTo>
                    <a:pt x="407" y="0"/>
                  </a:lnTo>
                  <a:lnTo>
                    <a:pt x="415" y="0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5" y="0"/>
                  </a:lnTo>
                  <a:lnTo>
                    <a:pt x="453" y="0"/>
                  </a:lnTo>
                  <a:lnTo>
                    <a:pt x="457" y="0"/>
                  </a:lnTo>
                  <a:lnTo>
                    <a:pt x="462" y="4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83" y="8"/>
                  </a:lnTo>
                  <a:lnTo>
                    <a:pt x="487" y="12"/>
                  </a:lnTo>
                  <a:lnTo>
                    <a:pt x="504" y="21"/>
                  </a:lnTo>
                  <a:lnTo>
                    <a:pt x="508" y="25"/>
                  </a:lnTo>
                  <a:lnTo>
                    <a:pt x="512" y="25"/>
                  </a:lnTo>
                  <a:lnTo>
                    <a:pt x="517" y="29"/>
                  </a:lnTo>
                  <a:lnTo>
                    <a:pt x="521" y="29"/>
                  </a:lnTo>
                  <a:lnTo>
                    <a:pt x="525" y="29"/>
                  </a:lnTo>
                  <a:lnTo>
                    <a:pt x="529" y="29"/>
                  </a:lnTo>
                  <a:lnTo>
                    <a:pt x="534" y="34"/>
                  </a:lnTo>
                  <a:lnTo>
                    <a:pt x="538" y="34"/>
                  </a:lnTo>
                  <a:lnTo>
                    <a:pt x="550" y="29"/>
                  </a:lnTo>
                  <a:lnTo>
                    <a:pt x="559" y="29"/>
                  </a:lnTo>
                  <a:lnTo>
                    <a:pt x="572" y="34"/>
                  </a:lnTo>
                  <a:lnTo>
                    <a:pt x="576" y="34"/>
                  </a:lnTo>
                  <a:lnTo>
                    <a:pt x="580" y="34"/>
                  </a:lnTo>
                  <a:lnTo>
                    <a:pt x="589" y="29"/>
                  </a:lnTo>
                  <a:lnTo>
                    <a:pt x="593" y="29"/>
                  </a:lnTo>
                  <a:lnTo>
                    <a:pt x="601" y="25"/>
                  </a:lnTo>
                  <a:lnTo>
                    <a:pt x="610" y="25"/>
                  </a:lnTo>
                  <a:lnTo>
                    <a:pt x="631" y="17"/>
                  </a:lnTo>
                  <a:lnTo>
                    <a:pt x="639" y="12"/>
                  </a:lnTo>
                  <a:lnTo>
                    <a:pt x="648" y="12"/>
                  </a:lnTo>
                  <a:lnTo>
                    <a:pt x="652" y="12"/>
                  </a:lnTo>
                  <a:lnTo>
                    <a:pt x="656" y="12"/>
                  </a:lnTo>
                  <a:lnTo>
                    <a:pt x="661" y="21"/>
                  </a:lnTo>
                  <a:lnTo>
                    <a:pt x="669" y="29"/>
                  </a:lnTo>
                  <a:lnTo>
                    <a:pt x="690" y="51"/>
                  </a:lnTo>
                  <a:lnTo>
                    <a:pt x="703" y="63"/>
                  </a:lnTo>
                  <a:lnTo>
                    <a:pt x="707" y="67"/>
                  </a:lnTo>
                  <a:lnTo>
                    <a:pt x="716" y="72"/>
                  </a:lnTo>
                  <a:lnTo>
                    <a:pt x="720" y="76"/>
                  </a:lnTo>
                  <a:lnTo>
                    <a:pt x="728" y="80"/>
                  </a:lnTo>
                  <a:lnTo>
                    <a:pt x="733" y="84"/>
                  </a:lnTo>
                  <a:lnTo>
                    <a:pt x="737" y="84"/>
                  </a:lnTo>
                  <a:lnTo>
                    <a:pt x="741" y="84"/>
                  </a:lnTo>
                  <a:lnTo>
                    <a:pt x="745" y="89"/>
                  </a:lnTo>
                  <a:lnTo>
                    <a:pt x="758" y="89"/>
                  </a:lnTo>
                  <a:lnTo>
                    <a:pt x="783" y="93"/>
                  </a:lnTo>
                  <a:lnTo>
                    <a:pt x="800" y="93"/>
                  </a:lnTo>
                  <a:lnTo>
                    <a:pt x="804" y="97"/>
                  </a:lnTo>
                  <a:lnTo>
                    <a:pt x="809" y="97"/>
                  </a:lnTo>
                  <a:lnTo>
                    <a:pt x="813" y="97"/>
                  </a:lnTo>
                  <a:lnTo>
                    <a:pt x="817" y="101"/>
                  </a:lnTo>
                  <a:lnTo>
                    <a:pt x="843" y="110"/>
                  </a:lnTo>
                  <a:lnTo>
                    <a:pt x="868" y="122"/>
                  </a:lnTo>
                  <a:lnTo>
                    <a:pt x="876" y="127"/>
                  </a:lnTo>
                  <a:lnTo>
                    <a:pt x="885" y="131"/>
                  </a:lnTo>
                  <a:lnTo>
                    <a:pt x="889" y="135"/>
                  </a:lnTo>
                  <a:lnTo>
                    <a:pt x="893" y="135"/>
                  </a:lnTo>
                  <a:lnTo>
                    <a:pt x="898" y="139"/>
                  </a:lnTo>
                  <a:lnTo>
                    <a:pt x="902" y="148"/>
                  </a:lnTo>
                  <a:lnTo>
                    <a:pt x="906" y="152"/>
                  </a:lnTo>
                  <a:lnTo>
                    <a:pt x="910" y="152"/>
                  </a:lnTo>
                  <a:lnTo>
                    <a:pt x="915" y="161"/>
                  </a:lnTo>
                  <a:lnTo>
                    <a:pt x="927" y="178"/>
                  </a:lnTo>
                  <a:lnTo>
                    <a:pt x="931" y="182"/>
                  </a:lnTo>
                  <a:lnTo>
                    <a:pt x="931" y="186"/>
                  </a:lnTo>
                  <a:lnTo>
                    <a:pt x="936" y="190"/>
                  </a:lnTo>
                  <a:lnTo>
                    <a:pt x="940" y="194"/>
                  </a:lnTo>
                  <a:lnTo>
                    <a:pt x="944" y="194"/>
                  </a:lnTo>
                  <a:lnTo>
                    <a:pt x="948" y="199"/>
                  </a:lnTo>
                  <a:lnTo>
                    <a:pt x="957" y="203"/>
                  </a:lnTo>
                  <a:lnTo>
                    <a:pt x="974" y="211"/>
                  </a:lnTo>
                  <a:lnTo>
                    <a:pt x="978" y="216"/>
                  </a:lnTo>
                  <a:lnTo>
                    <a:pt x="987" y="220"/>
                  </a:lnTo>
                  <a:lnTo>
                    <a:pt x="991" y="224"/>
                  </a:lnTo>
                  <a:lnTo>
                    <a:pt x="995" y="228"/>
                  </a:lnTo>
                  <a:lnTo>
                    <a:pt x="999" y="228"/>
                  </a:lnTo>
                  <a:lnTo>
                    <a:pt x="1003" y="237"/>
                  </a:lnTo>
                  <a:lnTo>
                    <a:pt x="1008" y="241"/>
                  </a:lnTo>
                  <a:lnTo>
                    <a:pt x="1012" y="245"/>
                  </a:lnTo>
                  <a:lnTo>
                    <a:pt x="1016" y="249"/>
                  </a:lnTo>
                  <a:lnTo>
                    <a:pt x="1016" y="254"/>
                  </a:lnTo>
                  <a:lnTo>
                    <a:pt x="1020" y="254"/>
                  </a:lnTo>
                  <a:lnTo>
                    <a:pt x="1020" y="258"/>
                  </a:lnTo>
                  <a:lnTo>
                    <a:pt x="1020" y="262"/>
                  </a:lnTo>
                  <a:lnTo>
                    <a:pt x="1020" y="266"/>
                  </a:lnTo>
                  <a:lnTo>
                    <a:pt x="1020" y="271"/>
                  </a:lnTo>
                  <a:lnTo>
                    <a:pt x="1016" y="275"/>
                  </a:lnTo>
                  <a:lnTo>
                    <a:pt x="1008" y="283"/>
                  </a:lnTo>
                  <a:lnTo>
                    <a:pt x="1008" y="288"/>
                  </a:lnTo>
                  <a:lnTo>
                    <a:pt x="1003" y="292"/>
                  </a:lnTo>
                  <a:lnTo>
                    <a:pt x="1003" y="296"/>
                  </a:lnTo>
                  <a:lnTo>
                    <a:pt x="999" y="305"/>
                  </a:lnTo>
                  <a:lnTo>
                    <a:pt x="999" y="313"/>
                  </a:lnTo>
                  <a:lnTo>
                    <a:pt x="999" y="317"/>
                  </a:lnTo>
                  <a:lnTo>
                    <a:pt x="995" y="326"/>
                  </a:lnTo>
                  <a:lnTo>
                    <a:pt x="995" y="347"/>
                  </a:lnTo>
                  <a:lnTo>
                    <a:pt x="995" y="355"/>
                  </a:lnTo>
                  <a:lnTo>
                    <a:pt x="991" y="368"/>
                  </a:lnTo>
                  <a:lnTo>
                    <a:pt x="991" y="377"/>
                  </a:lnTo>
                  <a:lnTo>
                    <a:pt x="991" y="381"/>
                  </a:lnTo>
                  <a:lnTo>
                    <a:pt x="987" y="385"/>
                  </a:lnTo>
                  <a:lnTo>
                    <a:pt x="982" y="389"/>
                  </a:lnTo>
                  <a:lnTo>
                    <a:pt x="978" y="393"/>
                  </a:lnTo>
                  <a:lnTo>
                    <a:pt x="974" y="393"/>
                  </a:lnTo>
                  <a:lnTo>
                    <a:pt x="970" y="393"/>
                  </a:lnTo>
                  <a:lnTo>
                    <a:pt x="944" y="393"/>
                  </a:lnTo>
                  <a:lnTo>
                    <a:pt x="936" y="393"/>
                  </a:lnTo>
                  <a:lnTo>
                    <a:pt x="931" y="393"/>
                  </a:lnTo>
                  <a:lnTo>
                    <a:pt x="927" y="393"/>
                  </a:lnTo>
                  <a:lnTo>
                    <a:pt x="919" y="393"/>
                  </a:lnTo>
                  <a:lnTo>
                    <a:pt x="915" y="398"/>
                  </a:lnTo>
                  <a:lnTo>
                    <a:pt x="910" y="398"/>
                  </a:lnTo>
                  <a:lnTo>
                    <a:pt x="906" y="402"/>
                  </a:lnTo>
                  <a:lnTo>
                    <a:pt x="902" y="402"/>
                  </a:lnTo>
                  <a:lnTo>
                    <a:pt x="902" y="406"/>
                  </a:lnTo>
                  <a:lnTo>
                    <a:pt x="898" y="410"/>
                  </a:lnTo>
                  <a:lnTo>
                    <a:pt x="893" y="415"/>
                  </a:lnTo>
                  <a:lnTo>
                    <a:pt x="893" y="419"/>
                  </a:lnTo>
                  <a:lnTo>
                    <a:pt x="889" y="427"/>
                  </a:lnTo>
                  <a:lnTo>
                    <a:pt x="889" y="432"/>
                  </a:lnTo>
                  <a:lnTo>
                    <a:pt x="889" y="436"/>
                  </a:lnTo>
                  <a:lnTo>
                    <a:pt x="889" y="440"/>
                  </a:lnTo>
                  <a:lnTo>
                    <a:pt x="889" y="453"/>
                  </a:lnTo>
                  <a:lnTo>
                    <a:pt x="889" y="465"/>
                  </a:lnTo>
                  <a:lnTo>
                    <a:pt x="889" y="474"/>
                  </a:lnTo>
                  <a:lnTo>
                    <a:pt x="889" y="478"/>
                  </a:lnTo>
                  <a:lnTo>
                    <a:pt x="889" y="491"/>
                  </a:lnTo>
                  <a:lnTo>
                    <a:pt x="889" y="495"/>
                  </a:lnTo>
                  <a:lnTo>
                    <a:pt x="889" y="499"/>
                  </a:lnTo>
                  <a:lnTo>
                    <a:pt x="893" y="508"/>
                  </a:lnTo>
                  <a:lnTo>
                    <a:pt x="893" y="512"/>
                  </a:lnTo>
                  <a:lnTo>
                    <a:pt x="898" y="516"/>
                  </a:lnTo>
                  <a:lnTo>
                    <a:pt x="902" y="520"/>
                  </a:lnTo>
                  <a:lnTo>
                    <a:pt x="906" y="529"/>
                  </a:lnTo>
                  <a:lnTo>
                    <a:pt x="910" y="529"/>
                  </a:lnTo>
                  <a:lnTo>
                    <a:pt x="915" y="533"/>
                  </a:lnTo>
                  <a:lnTo>
                    <a:pt x="915" y="542"/>
                  </a:lnTo>
                  <a:lnTo>
                    <a:pt x="919" y="542"/>
                  </a:lnTo>
                  <a:lnTo>
                    <a:pt x="919" y="546"/>
                  </a:lnTo>
                  <a:lnTo>
                    <a:pt x="923" y="550"/>
                  </a:lnTo>
                  <a:lnTo>
                    <a:pt x="923" y="554"/>
                  </a:lnTo>
                  <a:lnTo>
                    <a:pt x="927" y="554"/>
                  </a:lnTo>
                  <a:lnTo>
                    <a:pt x="923" y="559"/>
                  </a:lnTo>
                  <a:lnTo>
                    <a:pt x="927" y="563"/>
                  </a:lnTo>
                  <a:lnTo>
                    <a:pt x="927" y="567"/>
                  </a:lnTo>
                  <a:lnTo>
                    <a:pt x="931" y="575"/>
                  </a:lnTo>
                  <a:lnTo>
                    <a:pt x="936" y="575"/>
                  </a:lnTo>
                  <a:lnTo>
                    <a:pt x="936" y="580"/>
                  </a:lnTo>
                  <a:lnTo>
                    <a:pt x="936" y="584"/>
                  </a:lnTo>
                  <a:lnTo>
                    <a:pt x="931" y="588"/>
                  </a:lnTo>
                  <a:lnTo>
                    <a:pt x="927" y="592"/>
                  </a:lnTo>
                  <a:lnTo>
                    <a:pt x="923" y="592"/>
                  </a:lnTo>
                  <a:lnTo>
                    <a:pt x="902" y="601"/>
                  </a:lnTo>
                  <a:lnTo>
                    <a:pt x="885" y="609"/>
                  </a:lnTo>
                  <a:lnTo>
                    <a:pt x="876" y="609"/>
                  </a:lnTo>
                  <a:lnTo>
                    <a:pt x="864" y="614"/>
                  </a:lnTo>
                  <a:lnTo>
                    <a:pt x="860" y="614"/>
                  </a:lnTo>
                  <a:lnTo>
                    <a:pt x="851" y="618"/>
                  </a:lnTo>
                  <a:lnTo>
                    <a:pt x="847" y="622"/>
                  </a:lnTo>
                  <a:lnTo>
                    <a:pt x="843" y="626"/>
                  </a:lnTo>
                  <a:lnTo>
                    <a:pt x="838" y="631"/>
                  </a:lnTo>
                  <a:lnTo>
                    <a:pt x="834" y="639"/>
                  </a:lnTo>
                  <a:lnTo>
                    <a:pt x="830" y="647"/>
                  </a:lnTo>
                  <a:lnTo>
                    <a:pt x="826" y="652"/>
                  </a:lnTo>
                  <a:lnTo>
                    <a:pt x="821" y="664"/>
                  </a:lnTo>
                  <a:lnTo>
                    <a:pt x="817" y="673"/>
                  </a:lnTo>
                  <a:lnTo>
                    <a:pt x="813" y="677"/>
                  </a:lnTo>
                  <a:lnTo>
                    <a:pt x="804" y="690"/>
                  </a:lnTo>
                  <a:lnTo>
                    <a:pt x="800" y="694"/>
                  </a:lnTo>
                  <a:lnTo>
                    <a:pt x="800" y="698"/>
                  </a:lnTo>
                  <a:lnTo>
                    <a:pt x="796" y="702"/>
                  </a:lnTo>
                  <a:lnTo>
                    <a:pt x="796" y="707"/>
                  </a:lnTo>
                  <a:lnTo>
                    <a:pt x="796" y="711"/>
                  </a:lnTo>
                  <a:lnTo>
                    <a:pt x="792" y="724"/>
                  </a:lnTo>
                  <a:lnTo>
                    <a:pt x="792" y="732"/>
                  </a:lnTo>
                  <a:lnTo>
                    <a:pt x="788" y="741"/>
                  </a:lnTo>
                  <a:lnTo>
                    <a:pt x="783" y="766"/>
                  </a:lnTo>
                  <a:lnTo>
                    <a:pt x="779" y="774"/>
                  </a:lnTo>
                  <a:lnTo>
                    <a:pt x="779" y="783"/>
                  </a:lnTo>
                  <a:lnTo>
                    <a:pt x="779" y="787"/>
                  </a:lnTo>
                  <a:lnTo>
                    <a:pt x="779" y="791"/>
                  </a:lnTo>
                  <a:lnTo>
                    <a:pt x="775" y="808"/>
                  </a:lnTo>
                  <a:lnTo>
                    <a:pt x="775" y="821"/>
                  </a:lnTo>
                  <a:lnTo>
                    <a:pt x="775" y="830"/>
                  </a:lnTo>
                  <a:lnTo>
                    <a:pt x="771" y="838"/>
                  </a:lnTo>
                  <a:lnTo>
                    <a:pt x="771" y="842"/>
                  </a:lnTo>
                  <a:lnTo>
                    <a:pt x="771" y="851"/>
                  </a:lnTo>
                  <a:lnTo>
                    <a:pt x="766" y="855"/>
                  </a:lnTo>
                  <a:lnTo>
                    <a:pt x="762" y="859"/>
                  </a:lnTo>
                  <a:lnTo>
                    <a:pt x="758" y="859"/>
                  </a:lnTo>
                  <a:lnTo>
                    <a:pt x="754" y="855"/>
                  </a:lnTo>
                  <a:lnTo>
                    <a:pt x="749" y="855"/>
                  </a:lnTo>
                  <a:lnTo>
                    <a:pt x="749" y="851"/>
                  </a:lnTo>
                  <a:lnTo>
                    <a:pt x="745" y="842"/>
                  </a:lnTo>
                  <a:lnTo>
                    <a:pt x="741" y="838"/>
                  </a:lnTo>
                  <a:lnTo>
                    <a:pt x="737" y="821"/>
                  </a:lnTo>
                  <a:lnTo>
                    <a:pt x="733" y="813"/>
                  </a:lnTo>
                  <a:lnTo>
                    <a:pt x="733" y="808"/>
                  </a:lnTo>
                  <a:lnTo>
                    <a:pt x="728" y="808"/>
                  </a:lnTo>
                  <a:lnTo>
                    <a:pt x="724" y="804"/>
                  </a:lnTo>
                  <a:lnTo>
                    <a:pt x="724" y="800"/>
                  </a:lnTo>
                  <a:lnTo>
                    <a:pt x="720" y="800"/>
                  </a:lnTo>
                  <a:lnTo>
                    <a:pt x="716" y="800"/>
                  </a:lnTo>
                  <a:lnTo>
                    <a:pt x="707" y="800"/>
                  </a:lnTo>
                  <a:lnTo>
                    <a:pt x="703" y="800"/>
                  </a:lnTo>
                  <a:lnTo>
                    <a:pt x="699" y="800"/>
                  </a:lnTo>
                  <a:lnTo>
                    <a:pt x="690" y="800"/>
                  </a:lnTo>
                  <a:lnTo>
                    <a:pt x="686" y="804"/>
                  </a:lnTo>
                  <a:lnTo>
                    <a:pt x="677" y="808"/>
                  </a:lnTo>
                  <a:lnTo>
                    <a:pt x="669" y="808"/>
                  </a:lnTo>
                  <a:lnTo>
                    <a:pt x="665" y="813"/>
                  </a:lnTo>
                  <a:lnTo>
                    <a:pt x="661" y="817"/>
                  </a:lnTo>
                  <a:lnTo>
                    <a:pt x="661" y="821"/>
                  </a:lnTo>
                  <a:lnTo>
                    <a:pt x="656" y="825"/>
                  </a:lnTo>
                  <a:lnTo>
                    <a:pt x="656" y="834"/>
                  </a:lnTo>
                  <a:lnTo>
                    <a:pt x="652" y="838"/>
                  </a:lnTo>
                  <a:lnTo>
                    <a:pt x="652" y="846"/>
                  </a:lnTo>
                  <a:lnTo>
                    <a:pt x="652" y="855"/>
                  </a:lnTo>
                  <a:lnTo>
                    <a:pt x="648" y="859"/>
                  </a:lnTo>
                  <a:lnTo>
                    <a:pt x="648" y="868"/>
                  </a:lnTo>
                  <a:lnTo>
                    <a:pt x="648" y="876"/>
                  </a:lnTo>
                  <a:lnTo>
                    <a:pt x="648" y="880"/>
                  </a:lnTo>
                  <a:lnTo>
                    <a:pt x="652" y="885"/>
                  </a:lnTo>
                  <a:lnTo>
                    <a:pt x="656" y="885"/>
                  </a:lnTo>
                  <a:lnTo>
                    <a:pt x="661" y="897"/>
                  </a:lnTo>
                  <a:lnTo>
                    <a:pt x="661" y="901"/>
                  </a:lnTo>
                  <a:lnTo>
                    <a:pt x="661" y="910"/>
                  </a:lnTo>
                  <a:lnTo>
                    <a:pt x="665" y="914"/>
                  </a:lnTo>
                  <a:lnTo>
                    <a:pt x="673" y="923"/>
                  </a:lnTo>
                  <a:lnTo>
                    <a:pt x="669" y="923"/>
                  </a:lnTo>
                  <a:lnTo>
                    <a:pt x="669" y="927"/>
                  </a:lnTo>
                  <a:lnTo>
                    <a:pt x="665" y="927"/>
                  </a:lnTo>
                  <a:lnTo>
                    <a:pt x="656" y="935"/>
                  </a:lnTo>
                  <a:lnTo>
                    <a:pt x="631" y="957"/>
                  </a:lnTo>
                  <a:lnTo>
                    <a:pt x="622" y="961"/>
                  </a:lnTo>
                  <a:lnTo>
                    <a:pt x="618" y="969"/>
                  </a:lnTo>
                  <a:lnTo>
                    <a:pt x="610" y="973"/>
                  </a:lnTo>
                  <a:lnTo>
                    <a:pt x="606" y="978"/>
                  </a:lnTo>
                  <a:lnTo>
                    <a:pt x="601" y="978"/>
                  </a:lnTo>
                  <a:lnTo>
                    <a:pt x="593" y="982"/>
                  </a:lnTo>
                  <a:lnTo>
                    <a:pt x="584" y="982"/>
                  </a:lnTo>
                  <a:lnTo>
                    <a:pt x="580" y="986"/>
                  </a:lnTo>
                  <a:lnTo>
                    <a:pt x="576" y="986"/>
                  </a:lnTo>
                  <a:lnTo>
                    <a:pt x="572" y="986"/>
                  </a:lnTo>
                  <a:lnTo>
                    <a:pt x="563" y="986"/>
                  </a:lnTo>
                  <a:lnTo>
                    <a:pt x="555" y="986"/>
                  </a:lnTo>
                  <a:lnTo>
                    <a:pt x="546" y="986"/>
                  </a:lnTo>
                  <a:lnTo>
                    <a:pt x="525" y="982"/>
                  </a:lnTo>
                  <a:lnTo>
                    <a:pt x="512" y="982"/>
                  </a:lnTo>
                  <a:lnTo>
                    <a:pt x="508" y="982"/>
                  </a:lnTo>
                  <a:lnTo>
                    <a:pt x="500" y="982"/>
                  </a:lnTo>
                  <a:lnTo>
                    <a:pt x="495" y="982"/>
                  </a:lnTo>
                  <a:lnTo>
                    <a:pt x="487" y="982"/>
                  </a:lnTo>
                  <a:lnTo>
                    <a:pt x="483" y="986"/>
                  </a:lnTo>
                  <a:lnTo>
                    <a:pt x="479" y="986"/>
                  </a:lnTo>
                  <a:lnTo>
                    <a:pt x="470" y="986"/>
                  </a:lnTo>
                  <a:lnTo>
                    <a:pt x="445" y="995"/>
                  </a:lnTo>
                  <a:lnTo>
                    <a:pt x="432" y="999"/>
                  </a:lnTo>
                  <a:lnTo>
                    <a:pt x="423" y="999"/>
                  </a:lnTo>
                  <a:lnTo>
                    <a:pt x="419" y="999"/>
                  </a:lnTo>
                  <a:lnTo>
                    <a:pt x="411" y="1003"/>
                  </a:lnTo>
                  <a:lnTo>
                    <a:pt x="402" y="1003"/>
                  </a:lnTo>
                  <a:lnTo>
                    <a:pt x="394" y="1003"/>
                  </a:lnTo>
                  <a:lnTo>
                    <a:pt x="390" y="1003"/>
                  </a:lnTo>
                  <a:lnTo>
                    <a:pt x="381" y="1003"/>
                  </a:lnTo>
                  <a:lnTo>
                    <a:pt x="377" y="1003"/>
                  </a:lnTo>
                  <a:lnTo>
                    <a:pt x="368" y="1003"/>
                  </a:lnTo>
                  <a:lnTo>
                    <a:pt x="364" y="999"/>
                  </a:lnTo>
                  <a:lnTo>
                    <a:pt x="356" y="999"/>
                  </a:lnTo>
                  <a:lnTo>
                    <a:pt x="352" y="995"/>
                  </a:lnTo>
                  <a:lnTo>
                    <a:pt x="352" y="990"/>
                  </a:lnTo>
                  <a:lnTo>
                    <a:pt x="347" y="986"/>
                  </a:lnTo>
                  <a:lnTo>
                    <a:pt x="343" y="982"/>
                  </a:lnTo>
                  <a:lnTo>
                    <a:pt x="339" y="978"/>
                  </a:lnTo>
                  <a:lnTo>
                    <a:pt x="339" y="969"/>
                  </a:lnTo>
                  <a:lnTo>
                    <a:pt x="339" y="965"/>
                  </a:lnTo>
                  <a:lnTo>
                    <a:pt x="339" y="957"/>
                  </a:lnTo>
                  <a:lnTo>
                    <a:pt x="339" y="952"/>
                  </a:lnTo>
                  <a:lnTo>
                    <a:pt x="343" y="948"/>
                  </a:lnTo>
                  <a:lnTo>
                    <a:pt x="343" y="944"/>
                  </a:lnTo>
                  <a:lnTo>
                    <a:pt x="347" y="923"/>
                  </a:lnTo>
                  <a:lnTo>
                    <a:pt x="352" y="918"/>
                  </a:lnTo>
                  <a:lnTo>
                    <a:pt x="352" y="910"/>
                  </a:lnTo>
                  <a:lnTo>
                    <a:pt x="356" y="901"/>
                  </a:lnTo>
                  <a:lnTo>
                    <a:pt x="356" y="897"/>
                  </a:lnTo>
                  <a:lnTo>
                    <a:pt x="356" y="889"/>
                  </a:lnTo>
                  <a:lnTo>
                    <a:pt x="356" y="885"/>
                  </a:lnTo>
                  <a:lnTo>
                    <a:pt x="356" y="876"/>
                  </a:lnTo>
                  <a:lnTo>
                    <a:pt x="352" y="868"/>
                  </a:lnTo>
                  <a:lnTo>
                    <a:pt x="352" y="863"/>
                  </a:lnTo>
                  <a:lnTo>
                    <a:pt x="347" y="859"/>
                  </a:lnTo>
                  <a:lnTo>
                    <a:pt x="347" y="855"/>
                  </a:lnTo>
                  <a:lnTo>
                    <a:pt x="343" y="851"/>
                  </a:lnTo>
                  <a:lnTo>
                    <a:pt x="339" y="846"/>
                  </a:lnTo>
                  <a:lnTo>
                    <a:pt x="335" y="842"/>
                  </a:lnTo>
                  <a:lnTo>
                    <a:pt x="330" y="838"/>
                  </a:lnTo>
                  <a:lnTo>
                    <a:pt x="326" y="834"/>
                  </a:lnTo>
                  <a:lnTo>
                    <a:pt x="322" y="834"/>
                  </a:lnTo>
                  <a:lnTo>
                    <a:pt x="318" y="830"/>
                  </a:lnTo>
                  <a:lnTo>
                    <a:pt x="309" y="825"/>
                  </a:lnTo>
                  <a:lnTo>
                    <a:pt x="305" y="825"/>
                  </a:lnTo>
                  <a:lnTo>
                    <a:pt x="258" y="804"/>
                  </a:lnTo>
                  <a:lnTo>
                    <a:pt x="254" y="804"/>
                  </a:lnTo>
                  <a:lnTo>
                    <a:pt x="246" y="800"/>
                  </a:lnTo>
                  <a:lnTo>
                    <a:pt x="241" y="800"/>
                  </a:lnTo>
                  <a:lnTo>
                    <a:pt x="233" y="796"/>
                  </a:lnTo>
                  <a:lnTo>
                    <a:pt x="229" y="796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8" y="796"/>
                  </a:lnTo>
                  <a:lnTo>
                    <a:pt x="203" y="796"/>
                  </a:lnTo>
                  <a:lnTo>
                    <a:pt x="195" y="796"/>
                  </a:lnTo>
                  <a:lnTo>
                    <a:pt x="178" y="800"/>
                  </a:lnTo>
                  <a:lnTo>
                    <a:pt x="169" y="800"/>
                  </a:lnTo>
                  <a:lnTo>
                    <a:pt x="165" y="800"/>
                  </a:lnTo>
                  <a:lnTo>
                    <a:pt x="161" y="800"/>
                  </a:lnTo>
                  <a:lnTo>
                    <a:pt x="153" y="800"/>
                  </a:lnTo>
                  <a:lnTo>
                    <a:pt x="148" y="800"/>
                  </a:lnTo>
                  <a:lnTo>
                    <a:pt x="144" y="796"/>
                  </a:lnTo>
                  <a:lnTo>
                    <a:pt x="140" y="796"/>
                  </a:lnTo>
                  <a:lnTo>
                    <a:pt x="136" y="791"/>
                  </a:lnTo>
                  <a:lnTo>
                    <a:pt x="127" y="787"/>
                  </a:lnTo>
                  <a:lnTo>
                    <a:pt x="123" y="783"/>
                  </a:lnTo>
                  <a:lnTo>
                    <a:pt x="119" y="779"/>
                  </a:lnTo>
                  <a:lnTo>
                    <a:pt x="114" y="770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98" y="741"/>
                  </a:lnTo>
                  <a:lnTo>
                    <a:pt x="89" y="724"/>
                  </a:lnTo>
                  <a:lnTo>
                    <a:pt x="89" y="715"/>
                  </a:lnTo>
                  <a:lnTo>
                    <a:pt x="85" y="707"/>
                  </a:lnTo>
                  <a:lnTo>
                    <a:pt x="81" y="698"/>
                  </a:lnTo>
                  <a:lnTo>
                    <a:pt x="76" y="690"/>
                  </a:lnTo>
                  <a:lnTo>
                    <a:pt x="72" y="681"/>
                  </a:lnTo>
                  <a:lnTo>
                    <a:pt x="68" y="664"/>
                  </a:lnTo>
                  <a:lnTo>
                    <a:pt x="59" y="635"/>
                  </a:lnTo>
                  <a:lnTo>
                    <a:pt x="55" y="626"/>
                  </a:lnTo>
                  <a:lnTo>
                    <a:pt x="55" y="618"/>
                  </a:lnTo>
                  <a:lnTo>
                    <a:pt x="51" y="609"/>
                  </a:lnTo>
                  <a:lnTo>
                    <a:pt x="47" y="605"/>
                  </a:lnTo>
                  <a:lnTo>
                    <a:pt x="42" y="601"/>
                  </a:lnTo>
                  <a:lnTo>
                    <a:pt x="30" y="580"/>
                  </a:lnTo>
                  <a:lnTo>
                    <a:pt x="26" y="575"/>
                  </a:lnTo>
                  <a:lnTo>
                    <a:pt x="13" y="559"/>
                  </a:lnTo>
                  <a:lnTo>
                    <a:pt x="9" y="554"/>
                  </a:lnTo>
                  <a:lnTo>
                    <a:pt x="4" y="550"/>
                  </a:lnTo>
                  <a:lnTo>
                    <a:pt x="4" y="542"/>
                  </a:lnTo>
                  <a:lnTo>
                    <a:pt x="4" y="537"/>
                  </a:lnTo>
                  <a:lnTo>
                    <a:pt x="0" y="533"/>
                  </a:lnTo>
                  <a:lnTo>
                    <a:pt x="0" y="529"/>
                  </a:lnTo>
                  <a:lnTo>
                    <a:pt x="0" y="52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1" name="Freeform 77"/>
            <p:cNvSpPr>
              <a:spLocks noEditPoints="1"/>
            </p:cNvSpPr>
            <p:nvPr/>
          </p:nvSpPr>
          <p:spPr bwMode="auto">
            <a:xfrm>
              <a:off x="2475711" y="5447483"/>
              <a:ext cx="416448" cy="562767"/>
            </a:xfrm>
            <a:custGeom>
              <a:avLst/>
              <a:gdLst>
                <a:gd name="T0" fmla="*/ 46 w 1316"/>
                <a:gd name="T1" fmla="*/ 750 h 1774"/>
                <a:gd name="T2" fmla="*/ 131 w 1316"/>
                <a:gd name="T3" fmla="*/ 762 h 1774"/>
                <a:gd name="T4" fmla="*/ 216 w 1316"/>
                <a:gd name="T5" fmla="*/ 733 h 1774"/>
                <a:gd name="T6" fmla="*/ 220 w 1316"/>
                <a:gd name="T7" fmla="*/ 792 h 1774"/>
                <a:gd name="T8" fmla="*/ 199 w 1316"/>
                <a:gd name="T9" fmla="*/ 822 h 1774"/>
                <a:gd name="T10" fmla="*/ 195 w 1316"/>
                <a:gd name="T11" fmla="*/ 877 h 1774"/>
                <a:gd name="T12" fmla="*/ 144 w 1316"/>
                <a:gd name="T13" fmla="*/ 902 h 1774"/>
                <a:gd name="T14" fmla="*/ 93 w 1316"/>
                <a:gd name="T15" fmla="*/ 860 h 1774"/>
                <a:gd name="T16" fmla="*/ 38 w 1316"/>
                <a:gd name="T17" fmla="*/ 851 h 1774"/>
                <a:gd name="T18" fmla="*/ 0 w 1316"/>
                <a:gd name="T19" fmla="*/ 754 h 1774"/>
                <a:gd name="T20" fmla="*/ 288 w 1316"/>
                <a:gd name="T21" fmla="*/ 640 h 1774"/>
                <a:gd name="T22" fmla="*/ 326 w 1316"/>
                <a:gd name="T23" fmla="*/ 513 h 1774"/>
                <a:gd name="T24" fmla="*/ 372 w 1316"/>
                <a:gd name="T25" fmla="*/ 381 h 1774"/>
                <a:gd name="T26" fmla="*/ 410 w 1316"/>
                <a:gd name="T27" fmla="*/ 275 h 1774"/>
                <a:gd name="T28" fmla="*/ 427 w 1316"/>
                <a:gd name="T29" fmla="*/ 195 h 1774"/>
                <a:gd name="T30" fmla="*/ 512 w 1316"/>
                <a:gd name="T31" fmla="*/ 47 h 1774"/>
                <a:gd name="T32" fmla="*/ 597 w 1316"/>
                <a:gd name="T33" fmla="*/ 30 h 1774"/>
                <a:gd name="T34" fmla="*/ 605 w 1316"/>
                <a:gd name="T35" fmla="*/ 127 h 1774"/>
                <a:gd name="T36" fmla="*/ 648 w 1316"/>
                <a:gd name="T37" fmla="*/ 280 h 1774"/>
                <a:gd name="T38" fmla="*/ 775 w 1316"/>
                <a:gd name="T39" fmla="*/ 322 h 1774"/>
                <a:gd name="T40" fmla="*/ 851 w 1316"/>
                <a:gd name="T41" fmla="*/ 360 h 1774"/>
                <a:gd name="T42" fmla="*/ 813 w 1316"/>
                <a:gd name="T43" fmla="*/ 441 h 1774"/>
                <a:gd name="T44" fmla="*/ 770 w 1316"/>
                <a:gd name="T45" fmla="*/ 551 h 1774"/>
                <a:gd name="T46" fmla="*/ 694 w 1316"/>
                <a:gd name="T47" fmla="*/ 610 h 1774"/>
                <a:gd name="T48" fmla="*/ 614 w 1316"/>
                <a:gd name="T49" fmla="*/ 614 h 1774"/>
                <a:gd name="T50" fmla="*/ 563 w 1316"/>
                <a:gd name="T51" fmla="*/ 686 h 1774"/>
                <a:gd name="T52" fmla="*/ 559 w 1316"/>
                <a:gd name="T53" fmla="*/ 758 h 1774"/>
                <a:gd name="T54" fmla="*/ 588 w 1316"/>
                <a:gd name="T55" fmla="*/ 792 h 1774"/>
                <a:gd name="T56" fmla="*/ 584 w 1316"/>
                <a:gd name="T57" fmla="*/ 809 h 1774"/>
                <a:gd name="T58" fmla="*/ 609 w 1316"/>
                <a:gd name="T59" fmla="*/ 864 h 1774"/>
                <a:gd name="T60" fmla="*/ 639 w 1316"/>
                <a:gd name="T61" fmla="*/ 927 h 1774"/>
                <a:gd name="T62" fmla="*/ 719 w 1316"/>
                <a:gd name="T63" fmla="*/ 982 h 1774"/>
                <a:gd name="T64" fmla="*/ 758 w 1316"/>
                <a:gd name="T65" fmla="*/ 1084 h 1774"/>
                <a:gd name="T66" fmla="*/ 830 w 1316"/>
                <a:gd name="T67" fmla="*/ 1122 h 1774"/>
                <a:gd name="T68" fmla="*/ 897 w 1316"/>
                <a:gd name="T69" fmla="*/ 1126 h 1774"/>
                <a:gd name="T70" fmla="*/ 952 w 1316"/>
                <a:gd name="T71" fmla="*/ 1131 h 1774"/>
                <a:gd name="T72" fmla="*/ 1062 w 1316"/>
                <a:gd name="T73" fmla="*/ 1194 h 1774"/>
                <a:gd name="T74" fmla="*/ 1122 w 1316"/>
                <a:gd name="T75" fmla="*/ 1249 h 1774"/>
                <a:gd name="T76" fmla="*/ 1198 w 1316"/>
                <a:gd name="T77" fmla="*/ 1385 h 1774"/>
                <a:gd name="T78" fmla="*/ 1253 w 1316"/>
                <a:gd name="T79" fmla="*/ 1427 h 1774"/>
                <a:gd name="T80" fmla="*/ 1287 w 1316"/>
                <a:gd name="T81" fmla="*/ 1495 h 1774"/>
                <a:gd name="T82" fmla="*/ 1316 w 1316"/>
                <a:gd name="T83" fmla="*/ 1579 h 1774"/>
                <a:gd name="T84" fmla="*/ 1299 w 1316"/>
                <a:gd name="T85" fmla="*/ 1651 h 1774"/>
                <a:gd name="T86" fmla="*/ 1283 w 1316"/>
                <a:gd name="T87" fmla="*/ 1774 h 1774"/>
                <a:gd name="T88" fmla="*/ 626 w 1316"/>
                <a:gd name="T89" fmla="*/ 1220 h 1774"/>
                <a:gd name="T90" fmla="*/ 601 w 1316"/>
                <a:gd name="T91" fmla="*/ 1275 h 1774"/>
                <a:gd name="T92" fmla="*/ 576 w 1316"/>
                <a:gd name="T93" fmla="*/ 1347 h 1774"/>
                <a:gd name="T94" fmla="*/ 508 w 1316"/>
                <a:gd name="T95" fmla="*/ 1325 h 1774"/>
                <a:gd name="T96" fmla="*/ 470 w 1316"/>
                <a:gd name="T97" fmla="*/ 1270 h 1774"/>
                <a:gd name="T98" fmla="*/ 368 w 1316"/>
                <a:gd name="T99" fmla="*/ 1224 h 1774"/>
                <a:gd name="T100" fmla="*/ 254 w 1316"/>
                <a:gd name="T101" fmla="*/ 1177 h 1774"/>
                <a:gd name="T102" fmla="*/ 262 w 1316"/>
                <a:gd name="T103" fmla="*/ 1046 h 1774"/>
                <a:gd name="T104" fmla="*/ 288 w 1316"/>
                <a:gd name="T105" fmla="*/ 1004 h 1774"/>
                <a:gd name="T106" fmla="*/ 364 w 1316"/>
                <a:gd name="T107" fmla="*/ 1033 h 1774"/>
                <a:gd name="T108" fmla="*/ 423 w 1316"/>
                <a:gd name="T109" fmla="*/ 978 h 1774"/>
                <a:gd name="T110" fmla="*/ 504 w 1316"/>
                <a:gd name="T111" fmla="*/ 940 h 1774"/>
                <a:gd name="T112" fmla="*/ 495 w 1316"/>
                <a:gd name="T113" fmla="*/ 885 h 1774"/>
                <a:gd name="T114" fmla="*/ 406 w 1316"/>
                <a:gd name="T115" fmla="*/ 855 h 1774"/>
                <a:gd name="T116" fmla="*/ 326 w 1316"/>
                <a:gd name="T117" fmla="*/ 809 h 1774"/>
                <a:gd name="T118" fmla="*/ 245 w 1316"/>
                <a:gd name="T119" fmla="*/ 788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6" h="1774">
                  <a:moveTo>
                    <a:pt x="0" y="754"/>
                  </a:moveTo>
                  <a:lnTo>
                    <a:pt x="4" y="750"/>
                  </a:lnTo>
                  <a:lnTo>
                    <a:pt x="8" y="745"/>
                  </a:lnTo>
                  <a:lnTo>
                    <a:pt x="13" y="741"/>
                  </a:lnTo>
                  <a:lnTo>
                    <a:pt x="17" y="741"/>
                  </a:lnTo>
                  <a:lnTo>
                    <a:pt x="17" y="737"/>
                  </a:lnTo>
                  <a:lnTo>
                    <a:pt x="21" y="737"/>
                  </a:lnTo>
                  <a:lnTo>
                    <a:pt x="25" y="737"/>
                  </a:lnTo>
                  <a:lnTo>
                    <a:pt x="29" y="737"/>
                  </a:lnTo>
                  <a:lnTo>
                    <a:pt x="34" y="741"/>
                  </a:lnTo>
                  <a:lnTo>
                    <a:pt x="38" y="741"/>
                  </a:lnTo>
                  <a:lnTo>
                    <a:pt x="46" y="745"/>
                  </a:lnTo>
                  <a:lnTo>
                    <a:pt x="46" y="750"/>
                  </a:lnTo>
                  <a:lnTo>
                    <a:pt x="55" y="750"/>
                  </a:lnTo>
                  <a:lnTo>
                    <a:pt x="59" y="750"/>
                  </a:lnTo>
                  <a:lnTo>
                    <a:pt x="63" y="754"/>
                  </a:lnTo>
                  <a:lnTo>
                    <a:pt x="76" y="754"/>
                  </a:lnTo>
                  <a:lnTo>
                    <a:pt x="80" y="754"/>
                  </a:lnTo>
                  <a:lnTo>
                    <a:pt x="84" y="758"/>
                  </a:lnTo>
                  <a:lnTo>
                    <a:pt x="97" y="762"/>
                  </a:lnTo>
                  <a:lnTo>
                    <a:pt x="101" y="762"/>
                  </a:lnTo>
                  <a:lnTo>
                    <a:pt x="110" y="762"/>
                  </a:lnTo>
                  <a:lnTo>
                    <a:pt x="114" y="762"/>
                  </a:lnTo>
                  <a:lnTo>
                    <a:pt x="118" y="762"/>
                  </a:lnTo>
                  <a:lnTo>
                    <a:pt x="127" y="762"/>
                  </a:lnTo>
                  <a:lnTo>
                    <a:pt x="131" y="762"/>
                  </a:lnTo>
                  <a:lnTo>
                    <a:pt x="140" y="758"/>
                  </a:lnTo>
                  <a:lnTo>
                    <a:pt x="144" y="758"/>
                  </a:lnTo>
                  <a:lnTo>
                    <a:pt x="152" y="754"/>
                  </a:lnTo>
                  <a:lnTo>
                    <a:pt x="161" y="750"/>
                  </a:lnTo>
                  <a:lnTo>
                    <a:pt x="173" y="745"/>
                  </a:lnTo>
                  <a:lnTo>
                    <a:pt x="178" y="745"/>
                  </a:lnTo>
                  <a:lnTo>
                    <a:pt x="190" y="737"/>
                  </a:lnTo>
                  <a:lnTo>
                    <a:pt x="195" y="733"/>
                  </a:lnTo>
                  <a:lnTo>
                    <a:pt x="199" y="733"/>
                  </a:lnTo>
                  <a:lnTo>
                    <a:pt x="203" y="733"/>
                  </a:lnTo>
                  <a:lnTo>
                    <a:pt x="207" y="733"/>
                  </a:lnTo>
                  <a:lnTo>
                    <a:pt x="211" y="733"/>
                  </a:lnTo>
                  <a:lnTo>
                    <a:pt x="216" y="733"/>
                  </a:lnTo>
                  <a:lnTo>
                    <a:pt x="220" y="737"/>
                  </a:lnTo>
                  <a:lnTo>
                    <a:pt x="224" y="741"/>
                  </a:lnTo>
                  <a:lnTo>
                    <a:pt x="224" y="745"/>
                  </a:lnTo>
                  <a:lnTo>
                    <a:pt x="224" y="750"/>
                  </a:lnTo>
                  <a:lnTo>
                    <a:pt x="224" y="754"/>
                  </a:lnTo>
                  <a:lnTo>
                    <a:pt x="224" y="758"/>
                  </a:lnTo>
                  <a:lnTo>
                    <a:pt x="224" y="762"/>
                  </a:lnTo>
                  <a:lnTo>
                    <a:pt x="224" y="767"/>
                  </a:lnTo>
                  <a:lnTo>
                    <a:pt x="224" y="771"/>
                  </a:lnTo>
                  <a:lnTo>
                    <a:pt x="224" y="783"/>
                  </a:lnTo>
                  <a:lnTo>
                    <a:pt x="220" y="783"/>
                  </a:lnTo>
                  <a:lnTo>
                    <a:pt x="220" y="788"/>
                  </a:lnTo>
                  <a:lnTo>
                    <a:pt x="220" y="792"/>
                  </a:lnTo>
                  <a:lnTo>
                    <a:pt x="220" y="796"/>
                  </a:lnTo>
                  <a:lnTo>
                    <a:pt x="224" y="796"/>
                  </a:lnTo>
                  <a:lnTo>
                    <a:pt x="224" y="800"/>
                  </a:lnTo>
                  <a:lnTo>
                    <a:pt x="224" y="805"/>
                  </a:lnTo>
                  <a:lnTo>
                    <a:pt x="228" y="805"/>
                  </a:lnTo>
                  <a:lnTo>
                    <a:pt x="228" y="809"/>
                  </a:lnTo>
                  <a:lnTo>
                    <a:pt x="228" y="813"/>
                  </a:lnTo>
                  <a:lnTo>
                    <a:pt x="220" y="822"/>
                  </a:lnTo>
                  <a:lnTo>
                    <a:pt x="216" y="826"/>
                  </a:lnTo>
                  <a:lnTo>
                    <a:pt x="211" y="826"/>
                  </a:lnTo>
                  <a:lnTo>
                    <a:pt x="203" y="826"/>
                  </a:lnTo>
                  <a:lnTo>
                    <a:pt x="203" y="822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0" y="826"/>
                  </a:lnTo>
                  <a:lnTo>
                    <a:pt x="186" y="830"/>
                  </a:lnTo>
                  <a:lnTo>
                    <a:pt x="186" y="834"/>
                  </a:lnTo>
                  <a:lnTo>
                    <a:pt x="182" y="839"/>
                  </a:lnTo>
                  <a:lnTo>
                    <a:pt x="186" y="843"/>
                  </a:lnTo>
                  <a:lnTo>
                    <a:pt x="186" y="847"/>
                  </a:lnTo>
                  <a:lnTo>
                    <a:pt x="190" y="855"/>
                  </a:lnTo>
                  <a:lnTo>
                    <a:pt x="190" y="860"/>
                  </a:lnTo>
                  <a:lnTo>
                    <a:pt x="190" y="864"/>
                  </a:lnTo>
                  <a:lnTo>
                    <a:pt x="195" y="872"/>
                  </a:lnTo>
                  <a:lnTo>
                    <a:pt x="195" y="877"/>
                  </a:lnTo>
                  <a:lnTo>
                    <a:pt x="195" y="881"/>
                  </a:lnTo>
                  <a:lnTo>
                    <a:pt x="190" y="881"/>
                  </a:lnTo>
                  <a:lnTo>
                    <a:pt x="190" y="885"/>
                  </a:lnTo>
                  <a:lnTo>
                    <a:pt x="186" y="889"/>
                  </a:lnTo>
                  <a:lnTo>
                    <a:pt x="182" y="894"/>
                  </a:lnTo>
                  <a:lnTo>
                    <a:pt x="178" y="898"/>
                  </a:lnTo>
                  <a:lnTo>
                    <a:pt x="173" y="898"/>
                  </a:lnTo>
                  <a:lnTo>
                    <a:pt x="169" y="898"/>
                  </a:lnTo>
                  <a:lnTo>
                    <a:pt x="165" y="902"/>
                  </a:lnTo>
                  <a:lnTo>
                    <a:pt x="156" y="902"/>
                  </a:lnTo>
                  <a:lnTo>
                    <a:pt x="152" y="902"/>
                  </a:lnTo>
                  <a:lnTo>
                    <a:pt x="148" y="902"/>
                  </a:lnTo>
                  <a:lnTo>
                    <a:pt x="144" y="902"/>
                  </a:lnTo>
                  <a:lnTo>
                    <a:pt x="140" y="902"/>
                  </a:lnTo>
                  <a:lnTo>
                    <a:pt x="135" y="902"/>
                  </a:lnTo>
                  <a:lnTo>
                    <a:pt x="131" y="898"/>
                  </a:lnTo>
                  <a:lnTo>
                    <a:pt x="127" y="898"/>
                  </a:lnTo>
                  <a:lnTo>
                    <a:pt x="127" y="894"/>
                  </a:lnTo>
                  <a:lnTo>
                    <a:pt x="118" y="889"/>
                  </a:lnTo>
                  <a:lnTo>
                    <a:pt x="110" y="885"/>
                  </a:lnTo>
                  <a:lnTo>
                    <a:pt x="106" y="877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7" y="864"/>
                  </a:lnTo>
                  <a:lnTo>
                    <a:pt x="93" y="864"/>
                  </a:lnTo>
                  <a:lnTo>
                    <a:pt x="93" y="860"/>
                  </a:lnTo>
                  <a:lnTo>
                    <a:pt x="89" y="860"/>
                  </a:lnTo>
                  <a:lnTo>
                    <a:pt x="84" y="860"/>
                  </a:lnTo>
                  <a:lnTo>
                    <a:pt x="80" y="860"/>
                  </a:lnTo>
                  <a:lnTo>
                    <a:pt x="80" y="864"/>
                  </a:lnTo>
                  <a:lnTo>
                    <a:pt x="76" y="864"/>
                  </a:lnTo>
                  <a:lnTo>
                    <a:pt x="68" y="872"/>
                  </a:lnTo>
                  <a:lnTo>
                    <a:pt x="63" y="872"/>
                  </a:lnTo>
                  <a:lnTo>
                    <a:pt x="59" y="872"/>
                  </a:lnTo>
                  <a:lnTo>
                    <a:pt x="55" y="868"/>
                  </a:lnTo>
                  <a:lnTo>
                    <a:pt x="51" y="864"/>
                  </a:lnTo>
                  <a:lnTo>
                    <a:pt x="42" y="860"/>
                  </a:lnTo>
                  <a:lnTo>
                    <a:pt x="42" y="855"/>
                  </a:lnTo>
                  <a:lnTo>
                    <a:pt x="38" y="851"/>
                  </a:lnTo>
                  <a:lnTo>
                    <a:pt x="38" y="847"/>
                  </a:lnTo>
                  <a:lnTo>
                    <a:pt x="34" y="843"/>
                  </a:lnTo>
                  <a:lnTo>
                    <a:pt x="29" y="826"/>
                  </a:lnTo>
                  <a:lnTo>
                    <a:pt x="29" y="817"/>
                  </a:lnTo>
                  <a:lnTo>
                    <a:pt x="25" y="800"/>
                  </a:lnTo>
                  <a:lnTo>
                    <a:pt x="21" y="796"/>
                  </a:lnTo>
                  <a:lnTo>
                    <a:pt x="21" y="788"/>
                  </a:lnTo>
                  <a:lnTo>
                    <a:pt x="17" y="779"/>
                  </a:lnTo>
                  <a:lnTo>
                    <a:pt x="13" y="775"/>
                  </a:lnTo>
                  <a:lnTo>
                    <a:pt x="13" y="771"/>
                  </a:lnTo>
                  <a:lnTo>
                    <a:pt x="8" y="767"/>
                  </a:lnTo>
                  <a:lnTo>
                    <a:pt x="4" y="762"/>
                  </a:lnTo>
                  <a:lnTo>
                    <a:pt x="0" y="754"/>
                  </a:lnTo>
                  <a:close/>
                  <a:moveTo>
                    <a:pt x="237" y="788"/>
                  </a:moveTo>
                  <a:lnTo>
                    <a:pt x="237" y="762"/>
                  </a:lnTo>
                  <a:lnTo>
                    <a:pt x="241" y="754"/>
                  </a:lnTo>
                  <a:lnTo>
                    <a:pt x="241" y="741"/>
                  </a:lnTo>
                  <a:lnTo>
                    <a:pt x="245" y="733"/>
                  </a:lnTo>
                  <a:lnTo>
                    <a:pt x="245" y="716"/>
                  </a:lnTo>
                  <a:lnTo>
                    <a:pt x="250" y="712"/>
                  </a:lnTo>
                  <a:lnTo>
                    <a:pt x="250" y="703"/>
                  </a:lnTo>
                  <a:lnTo>
                    <a:pt x="254" y="695"/>
                  </a:lnTo>
                  <a:lnTo>
                    <a:pt x="258" y="690"/>
                  </a:lnTo>
                  <a:lnTo>
                    <a:pt x="262" y="682"/>
                  </a:lnTo>
                  <a:lnTo>
                    <a:pt x="271" y="669"/>
                  </a:lnTo>
                  <a:lnTo>
                    <a:pt x="288" y="640"/>
                  </a:lnTo>
                  <a:lnTo>
                    <a:pt x="292" y="627"/>
                  </a:lnTo>
                  <a:lnTo>
                    <a:pt x="296" y="623"/>
                  </a:lnTo>
                  <a:lnTo>
                    <a:pt x="300" y="614"/>
                  </a:lnTo>
                  <a:lnTo>
                    <a:pt x="305" y="606"/>
                  </a:lnTo>
                  <a:lnTo>
                    <a:pt x="309" y="593"/>
                  </a:lnTo>
                  <a:lnTo>
                    <a:pt x="313" y="576"/>
                  </a:lnTo>
                  <a:lnTo>
                    <a:pt x="317" y="568"/>
                  </a:lnTo>
                  <a:lnTo>
                    <a:pt x="317" y="559"/>
                  </a:lnTo>
                  <a:lnTo>
                    <a:pt x="322" y="555"/>
                  </a:lnTo>
                  <a:lnTo>
                    <a:pt x="322" y="551"/>
                  </a:lnTo>
                  <a:lnTo>
                    <a:pt x="322" y="542"/>
                  </a:lnTo>
                  <a:lnTo>
                    <a:pt x="326" y="521"/>
                  </a:lnTo>
                  <a:lnTo>
                    <a:pt x="326" y="513"/>
                  </a:lnTo>
                  <a:lnTo>
                    <a:pt x="330" y="504"/>
                  </a:lnTo>
                  <a:lnTo>
                    <a:pt x="330" y="491"/>
                  </a:lnTo>
                  <a:lnTo>
                    <a:pt x="343" y="453"/>
                  </a:lnTo>
                  <a:lnTo>
                    <a:pt x="343" y="445"/>
                  </a:lnTo>
                  <a:lnTo>
                    <a:pt x="343" y="441"/>
                  </a:lnTo>
                  <a:lnTo>
                    <a:pt x="347" y="432"/>
                  </a:lnTo>
                  <a:lnTo>
                    <a:pt x="355" y="415"/>
                  </a:lnTo>
                  <a:lnTo>
                    <a:pt x="355" y="407"/>
                  </a:lnTo>
                  <a:lnTo>
                    <a:pt x="360" y="402"/>
                  </a:lnTo>
                  <a:lnTo>
                    <a:pt x="360" y="398"/>
                  </a:lnTo>
                  <a:lnTo>
                    <a:pt x="364" y="394"/>
                  </a:lnTo>
                  <a:lnTo>
                    <a:pt x="368" y="390"/>
                  </a:lnTo>
                  <a:lnTo>
                    <a:pt x="372" y="381"/>
                  </a:lnTo>
                  <a:lnTo>
                    <a:pt x="381" y="364"/>
                  </a:lnTo>
                  <a:lnTo>
                    <a:pt x="385" y="356"/>
                  </a:lnTo>
                  <a:lnTo>
                    <a:pt x="389" y="352"/>
                  </a:lnTo>
                  <a:lnTo>
                    <a:pt x="394" y="347"/>
                  </a:lnTo>
                  <a:lnTo>
                    <a:pt x="394" y="339"/>
                  </a:lnTo>
                  <a:lnTo>
                    <a:pt x="398" y="330"/>
                  </a:lnTo>
                  <a:lnTo>
                    <a:pt x="398" y="318"/>
                  </a:lnTo>
                  <a:lnTo>
                    <a:pt x="402" y="301"/>
                  </a:lnTo>
                  <a:lnTo>
                    <a:pt x="406" y="297"/>
                  </a:lnTo>
                  <a:lnTo>
                    <a:pt x="406" y="288"/>
                  </a:lnTo>
                  <a:lnTo>
                    <a:pt x="410" y="284"/>
                  </a:lnTo>
                  <a:lnTo>
                    <a:pt x="410" y="280"/>
                  </a:lnTo>
                  <a:lnTo>
                    <a:pt x="410" y="275"/>
                  </a:lnTo>
                  <a:lnTo>
                    <a:pt x="410" y="267"/>
                  </a:lnTo>
                  <a:lnTo>
                    <a:pt x="406" y="267"/>
                  </a:lnTo>
                  <a:lnTo>
                    <a:pt x="406" y="263"/>
                  </a:lnTo>
                  <a:lnTo>
                    <a:pt x="402" y="254"/>
                  </a:lnTo>
                  <a:lnTo>
                    <a:pt x="402" y="250"/>
                  </a:lnTo>
                  <a:lnTo>
                    <a:pt x="398" y="246"/>
                  </a:lnTo>
                  <a:lnTo>
                    <a:pt x="398" y="242"/>
                  </a:lnTo>
                  <a:lnTo>
                    <a:pt x="402" y="237"/>
                  </a:lnTo>
                  <a:lnTo>
                    <a:pt x="402" y="233"/>
                  </a:lnTo>
                  <a:lnTo>
                    <a:pt x="402" y="229"/>
                  </a:lnTo>
                  <a:lnTo>
                    <a:pt x="406" y="225"/>
                  </a:lnTo>
                  <a:lnTo>
                    <a:pt x="410" y="220"/>
                  </a:lnTo>
                  <a:lnTo>
                    <a:pt x="427" y="195"/>
                  </a:lnTo>
                  <a:lnTo>
                    <a:pt x="449" y="165"/>
                  </a:lnTo>
                  <a:lnTo>
                    <a:pt x="461" y="148"/>
                  </a:lnTo>
                  <a:lnTo>
                    <a:pt x="465" y="140"/>
                  </a:lnTo>
                  <a:lnTo>
                    <a:pt x="470" y="131"/>
                  </a:lnTo>
                  <a:lnTo>
                    <a:pt x="474" y="123"/>
                  </a:lnTo>
                  <a:lnTo>
                    <a:pt x="482" y="115"/>
                  </a:lnTo>
                  <a:lnTo>
                    <a:pt x="491" y="98"/>
                  </a:lnTo>
                  <a:lnTo>
                    <a:pt x="495" y="85"/>
                  </a:lnTo>
                  <a:lnTo>
                    <a:pt x="499" y="76"/>
                  </a:lnTo>
                  <a:lnTo>
                    <a:pt x="504" y="72"/>
                  </a:lnTo>
                  <a:lnTo>
                    <a:pt x="508" y="60"/>
                  </a:lnTo>
                  <a:lnTo>
                    <a:pt x="508" y="51"/>
                  </a:lnTo>
                  <a:lnTo>
                    <a:pt x="512" y="47"/>
                  </a:lnTo>
                  <a:lnTo>
                    <a:pt x="516" y="43"/>
                  </a:lnTo>
                  <a:lnTo>
                    <a:pt x="516" y="38"/>
                  </a:lnTo>
                  <a:lnTo>
                    <a:pt x="525" y="34"/>
                  </a:lnTo>
                  <a:lnTo>
                    <a:pt x="533" y="26"/>
                  </a:lnTo>
                  <a:lnTo>
                    <a:pt x="550" y="17"/>
                  </a:lnTo>
                  <a:lnTo>
                    <a:pt x="559" y="13"/>
                  </a:lnTo>
                  <a:lnTo>
                    <a:pt x="563" y="13"/>
                  </a:lnTo>
                  <a:lnTo>
                    <a:pt x="571" y="9"/>
                  </a:lnTo>
                  <a:lnTo>
                    <a:pt x="580" y="0"/>
                  </a:lnTo>
                  <a:lnTo>
                    <a:pt x="584" y="0"/>
                  </a:lnTo>
                  <a:lnTo>
                    <a:pt x="588" y="9"/>
                  </a:lnTo>
                  <a:lnTo>
                    <a:pt x="592" y="21"/>
                  </a:lnTo>
                  <a:lnTo>
                    <a:pt x="597" y="30"/>
                  </a:lnTo>
                  <a:lnTo>
                    <a:pt x="597" y="38"/>
                  </a:lnTo>
                  <a:lnTo>
                    <a:pt x="601" y="47"/>
                  </a:lnTo>
                  <a:lnTo>
                    <a:pt x="601" y="55"/>
                  </a:lnTo>
                  <a:lnTo>
                    <a:pt x="601" y="64"/>
                  </a:lnTo>
                  <a:lnTo>
                    <a:pt x="601" y="72"/>
                  </a:lnTo>
                  <a:lnTo>
                    <a:pt x="601" y="76"/>
                  </a:lnTo>
                  <a:lnTo>
                    <a:pt x="601" y="89"/>
                  </a:lnTo>
                  <a:lnTo>
                    <a:pt x="601" y="98"/>
                  </a:lnTo>
                  <a:lnTo>
                    <a:pt x="601" y="102"/>
                  </a:lnTo>
                  <a:lnTo>
                    <a:pt x="601" y="106"/>
                  </a:lnTo>
                  <a:lnTo>
                    <a:pt x="601" y="110"/>
                  </a:lnTo>
                  <a:lnTo>
                    <a:pt x="601" y="115"/>
                  </a:lnTo>
                  <a:lnTo>
                    <a:pt x="605" y="127"/>
                  </a:lnTo>
                  <a:lnTo>
                    <a:pt x="605" y="140"/>
                  </a:lnTo>
                  <a:lnTo>
                    <a:pt x="614" y="157"/>
                  </a:lnTo>
                  <a:lnTo>
                    <a:pt x="614" y="170"/>
                  </a:lnTo>
                  <a:lnTo>
                    <a:pt x="626" y="225"/>
                  </a:lnTo>
                  <a:lnTo>
                    <a:pt x="631" y="237"/>
                  </a:lnTo>
                  <a:lnTo>
                    <a:pt x="631" y="246"/>
                  </a:lnTo>
                  <a:lnTo>
                    <a:pt x="635" y="254"/>
                  </a:lnTo>
                  <a:lnTo>
                    <a:pt x="639" y="259"/>
                  </a:lnTo>
                  <a:lnTo>
                    <a:pt x="639" y="267"/>
                  </a:lnTo>
                  <a:lnTo>
                    <a:pt x="639" y="271"/>
                  </a:lnTo>
                  <a:lnTo>
                    <a:pt x="643" y="271"/>
                  </a:lnTo>
                  <a:lnTo>
                    <a:pt x="643" y="275"/>
                  </a:lnTo>
                  <a:lnTo>
                    <a:pt x="648" y="280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8"/>
                  </a:lnTo>
                  <a:lnTo>
                    <a:pt x="664" y="288"/>
                  </a:lnTo>
                  <a:lnTo>
                    <a:pt x="673" y="292"/>
                  </a:lnTo>
                  <a:lnTo>
                    <a:pt x="677" y="297"/>
                  </a:lnTo>
                  <a:lnTo>
                    <a:pt x="690" y="301"/>
                  </a:lnTo>
                  <a:lnTo>
                    <a:pt x="707" y="305"/>
                  </a:lnTo>
                  <a:lnTo>
                    <a:pt x="719" y="309"/>
                  </a:lnTo>
                  <a:lnTo>
                    <a:pt x="728" y="309"/>
                  </a:lnTo>
                  <a:lnTo>
                    <a:pt x="753" y="318"/>
                  </a:lnTo>
                  <a:lnTo>
                    <a:pt x="766" y="322"/>
                  </a:lnTo>
                  <a:lnTo>
                    <a:pt x="775" y="322"/>
                  </a:lnTo>
                  <a:lnTo>
                    <a:pt x="783" y="326"/>
                  </a:lnTo>
                  <a:lnTo>
                    <a:pt x="804" y="330"/>
                  </a:lnTo>
                  <a:lnTo>
                    <a:pt x="817" y="330"/>
                  </a:lnTo>
                  <a:lnTo>
                    <a:pt x="821" y="335"/>
                  </a:lnTo>
                  <a:lnTo>
                    <a:pt x="830" y="335"/>
                  </a:lnTo>
                  <a:lnTo>
                    <a:pt x="834" y="335"/>
                  </a:lnTo>
                  <a:lnTo>
                    <a:pt x="838" y="339"/>
                  </a:lnTo>
                  <a:lnTo>
                    <a:pt x="842" y="343"/>
                  </a:lnTo>
                  <a:lnTo>
                    <a:pt x="846" y="343"/>
                  </a:lnTo>
                  <a:lnTo>
                    <a:pt x="851" y="347"/>
                  </a:lnTo>
                  <a:lnTo>
                    <a:pt x="851" y="352"/>
                  </a:lnTo>
                  <a:lnTo>
                    <a:pt x="851" y="356"/>
                  </a:lnTo>
                  <a:lnTo>
                    <a:pt x="851" y="360"/>
                  </a:lnTo>
                  <a:lnTo>
                    <a:pt x="846" y="364"/>
                  </a:lnTo>
                  <a:lnTo>
                    <a:pt x="842" y="369"/>
                  </a:lnTo>
                  <a:lnTo>
                    <a:pt x="838" y="369"/>
                  </a:lnTo>
                  <a:lnTo>
                    <a:pt x="838" y="373"/>
                  </a:lnTo>
                  <a:lnTo>
                    <a:pt x="834" y="377"/>
                  </a:lnTo>
                  <a:lnTo>
                    <a:pt x="830" y="381"/>
                  </a:lnTo>
                  <a:lnTo>
                    <a:pt x="830" y="386"/>
                  </a:lnTo>
                  <a:lnTo>
                    <a:pt x="825" y="390"/>
                  </a:lnTo>
                  <a:lnTo>
                    <a:pt x="825" y="394"/>
                  </a:lnTo>
                  <a:lnTo>
                    <a:pt x="821" y="402"/>
                  </a:lnTo>
                  <a:lnTo>
                    <a:pt x="813" y="428"/>
                  </a:lnTo>
                  <a:lnTo>
                    <a:pt x="813" y="432"/>
                  </a:lnTo>
                  <a:lnTo>
                    <a:pt x="813" y="441"/>
                  </a:lnTo>
                  <a:lnTo>
                    <a:pt x="808" y="445"/>
                  </a:lnTo>
                  <a:lnTo>
                    <a:pt x="808" y="449"/>
                  </a:lnTo>
                  <a:lnTo>
                    <a:pt x="800" y="457"/>
                  </a:lnTo>
                  <a:lnTo>
                    <a:pt x="796" y="466"/>
                  </a:lnTo>
                  <a:lnTo>
                    <a:pt x="796" y="470"/>
                  </a:lnTo>
                  <a:lnTo>
                    <a:pt x="791" y="479"/>
                  </a:lnTo>
                  <a:lnTo>
                    <a:pt x="791" y="487"/>
                  </a:lnTo>
                  <a:lnTo>
                    <a:pt x="787" y="513"/>
                  </a:lnTo>
                  <a:lnTo>
                    <a:pt x="783" y="525"/>
                  </a:lnTo>
                  <a:lnTo>
                    <a:pt x="783" y="534"/>
                  </a:lnTo>
                  <a:lnTo>
                    <a:pt x="779" y="538"/>
                  </a:lnTo>
                  <a:lnTo>
                    <a:pt x="775" y="546"/>
                  </a:lnTo>
                  <a:lnTo>
                    <a:pt x="770" y="551"/>
                  </a:lnTo>
                  <a:lnTo>
                    <a:pt x="766" y="555"/>
                  </a:lnTo>
                  <a:lnTo>
                    <a:pt x="758" y="559"/>
                  </a:lnTo>
                  <a:lnTo>
                    <a:pt x="758" y="563"/>
                  </a:lnTo>
                  <a:lnTo>
                    <a:pt x="753" y="563"/>
                  </a:lnTo>
                  <a:lnTo>
                    <a:pt x="749" y="568"/>
                  </a:lnTo>
                  <a:lnTo>
                    <a:pt x="749" y="576"/>
                  </a:lnTo>
                  <a:lnTo>
                    <a:pt x="745" y="580"/>
                  </a:lnTo>
                  <a:lnTo>
                    <a:pt x="741" y="585"/>
                  </a:lnTo>
                  <a:lnTo>
                    <a:pt x="736" y="585"/>
                  </a:lnTo>
                  <a:lnTo>
                    <a:pt x="732" y="589"/>
                  </a:lnTo>
                  <a:lnTo>
                    <a:pt x="703" y="606"/>
                  </a:lnTo>
                  <a:lnTo>
                    <a:pt x="698" y="610"/>
                  </a:lnTo>
                  <a:lnTo>
                    <a:pt x="694" y="610"/>
                  </a:lnTo>
                  <a:lnTo>
                    <a:pt x="690" y="614"/>
                  </a:lnTo>
                  <a:lnTo>
                    <a:pt x="686" y="614"/>
                  </a:lnTo>
                  <a:lnTo>
                    <a:pt x="681" y="614"/>
                  </a:lnTo>
                  <a:lnTo>
                    <a:pt x="673" y="614"/>
                  </a:lnTo>
                  <a:lnTo>
                    <a:pt x="669" y="614"/>
                  </a:lnTo>
                  <a:lnTo>
                    <a:pt x="656" y="610"/>
                  </a:lnTo>
                  <a:lnTo>
                    <a:pt x="648" y="610"/>
                  </a:lnTo>
                  <a:lnTo>
                    <a:pt x="643" y="610"/>
                  </a:lnTo>
                  <a:lnTo>
                    <a:pt x="639" y="610"/>
                  </a:lnTo>
                  <a:lnTo>
                    <a:pt x="635" y="610"/>
                  </a:lnTo>
                  <a:lnTo>
                    <a:pt x="626" y="614"/>
                  </a:lnTo>
                  <a:lnTo>
                    <a:pt x="618" y="614"/>
                  </a:lnTo>
                  <a:lnTo>
                    <a:pt x="614" y="614"/>
                  </a:lnTo>
                  <a:lnTo>
                    <a:pt x="609" y="618"/>
                  </a:lnTo>
                  <a:lnTo>
                    <a:pt x="605" y="623"/>
                  </a:lnTo>
                  <a:lnTo>
                    <a:pt x="601" y="623"/>
                  </a:lnTo>
                  <a:lnTo>
                    <a:pt x="597" y="627"/>
                  </a:lnTo>
                  <a:lnTo>
                    <a:pt x="592" y="635"/>
                  </a:lnTo>
                  <a:lnTo>
                    <a:pt x="588" y="640"/>
                  </a:lnTo>
                  <a:lnTo>
                    <a:pt x="584" y="644"/>
                  </a:lnTo>
                  <a:lnTo>
                    <a:pt x="580" y="648"/>
                  </a:lnTo>
                  <a:lnTo>
                    <a:pt x="576" y="652"/>
                  </a:lnTo>
                  <a:lnTo>
                    <a:pt x="576" y="661"/>
                  </a:lnTo>
                  <a:lnTo>
                    <a:pt x="571" y="673"/>
                  </a:lnTo>
                  <a:lnTo>
                    <a:pt x="567" y="678"/>
                  </a:lnTo>
                  <a:lnTo>
                    <a:pt x="563" y="686"/>
                  </a:lnTo>
                  <a:lnTo>
                    <a:pt x="563" y="690"/>
                  </a:lnTo>
                  <a:lnTo>
                    <a:pt x="563" y="695"/>
                  </a:lnTo>
                  <a:lnTo>
                    <a:pt x="559" y="699"/>
                  </a:lnTo>
                  <a:lnTo>
                    <a:pt x="559" y="716"/>
                  </a:lnTo>
                  <a:lnTo>
                    <a:pt x="559" y="720"/>
                  </a:lnTo>
                  <a:lnTo>
                    <a:pt x="559" y="724"/>
                  </a:lnTo>
                  <a:lnTo>
                    <a:pt x="559" y="728"/>
                  </a:lnTo>
                  <a:lnTo>
                    <a:pt x="559" y="733"/>
                  </a:lnTo>
                  <a:lnTo>
                    <a:pt x="554" y="737"/>
                  </a:lnTo>
                  <a:lnTo>
                    <a:pt x="550" y="741"/>
                  </a:lnTo>
                  <a:lnTo>
                    <a:pt x="554" y="745"/>
                  </a:lnTo>
                  <a:lnTo>
                    <a:pt x="559" y="750"/>
                  </a:lnTo>
                  <a:lnTo>
                    <a:pt x="559" y="758"/>
                  </a:lnTo>
                  <a:lnTo>
                    <a:pt x="563" y="762"/>
                  </a:lnTo>
                  <a:lnTo>
                    <a:pt x="567" y="767"/>
                  </a:lnTo>
                  <a:lnTo>
                    <a:pt x="571" y="767"/>
                  </a:lnTo>
                  <a:lnTo>
                    <a:pt x="571" y="771"/>
                  </a:lnTo>
                  <a:lnTo>
                    <a:pt x="576" y="771"/>
                  </a:lnTo>
                  <a:lnTo>
                    <a:pt x="580" y="771"/>
                  </a:lnTo>
                  <a:lnTo>
                    <a:pt x="584" y="771"/>
                  </a:lnTo>
                  <a:lnTo>
                    <a:pt x="588" y="771"/>
                  </a:lnTo>
                  <a:lnTo>
                    <a:pt x="592" y="779"/>
                  </a:lnTo>
                  <a:lnTo>
                    <a:pt x="592" y="783"/>
                  </a:lnTo>
                  <a:lnTo>
                    <a:pt x="592" y="788"/>
                  </a:lnTo>
                  <a:lnTo>
                    <a:pt x="592" y="792"/>
                  </a:lnTo>
                  <a:lnTo>
                    <a:pt x="588" y="792"/>
                  </a:lnTo>
                  <a:lnTo>
                    <a:pt x="576" y="796"/>
                  </a:lnTo>
                  <a:lnTo>
                    <a:pt x="571" y="796"/>
                  </a:lnTo>
                  <a:lnTo>
                    <a:pt x="563" y="800"/>
                  </a:lnTo>
                  <a:lnTo>
                    <a:pt x="550" y="805"/>
                  </a:lnTo>
                  <a:lnTo>
                    <a:pt x="554" y="805"/>
                  </a:lnTo>
                  <a:lnTo>
                    <a:pt x="576" y="800"/>
                  </a:lnTo>
                  <a:lnTo>
                    <a:pt x="580" y="800"/>
                  </a:lnTo>
                  <a:lnTo>
                    <a:pt x="584" y="800"/>
                  </a:lnTo>
                  <a:lnTo>
                    <a:pt x="588" y="800"/>
                  </a:lnTo>
                  <a:lnTo>
                    <a:pt x="592" y="800"/>
                  </a:lnTo>
                  <a:lnTo>
                    <a:pt x="597" y="800"/>
                  </a:lnTo>
                  <a:lnTo>
                    <a:pt x="597" y="805"/>
                  </a:lnTo>
                  <a:lnTo>
                    <a:pt x="584" y="809"/>
                  </a:lnTo>
                  <a:lnTo>
                    <a:pt x="580" y="813"/>
                  </a:lnTo>
                  <a:lnTo>
                    <a:pt x="580" y="817"/>
                  </a:lnTo>
                  <a:lnTo>
                    <a:pt x="576" y="822"/>
                  </a:lnTo>
                  <a:lnTo>
                    <a:pt x="576" y="826"/>
                  </a:lnTo>
                  <a:lnTo>
                    <a:pt x="576" y="830"/>
                  </a:lnTo>
                  <a:lnTo>
                    <a:pt x="580" y="830"/>
                  </a:lnTo>
                  <a:lnTo>
                    <a:pt x="580" y="834"/>
                  </a:lnTo>
                  <a:lnTo>
                    <a:pt x="584" y="839"/>
                  </a:lnTo>
                  <a:lnTo>
                    <a:pt x="597" y="843"/>
                  </a:lnTo>
                  <a:lnTo>
                    <a:pt x="597" y="847"/>
                  </a:lnTo>
                  <a:lnTo>
                    <a:pt x="601" y="851"/>
                  </a:lnTo>
                  <a:lnTo>
                    <a:pt x="605" y="860"/>
                  </a:lnTo>
                  <a:lnTo>
                    <a:pt x="609" y="864"/>
                  </a:lnTo>
                  <a:lnTo>
                    <a:pt x="614" y="864"/>
                  </a:lnTo>
                  <a:lnTo>
                    <a:pt x="618" y="868"/>
                  </a:lnTo>
                  <a:lnTo>
                    <a:pt x="618" y="872"/>
                  </a:lnTo>
                  <a:lnTo>
                    <a:pt x="622" y="877"/>
                  </a:lnTo>
                  <a:lnTo>
                    <a:pt x="622" y="881"/>
                  </a:lnTo>
                  <a:lnTo>
                    <a:pt x="622" y="885"/>
                  </a:lnTo>
                  <a:lnTo>
                    <a:pt x="622" y="889"/>
                  </a:lnTo>
                  <a:lnTo>
                    <a:pt x="626" y="906"/>
                  </a:lnTo>
                  <a:lnTo>
                    <a:pt x="626" y="915"/>
                  </a:lnTo>
                  <a:lnTo>
                    <a:pt x="626" y="919"/>
                  </a:lnTo>
                  <a:lnTo>
                    <a:pt x="631" y="923"/>
                  </a:lnTo>
                  <a:lnTo>
                    <a:pt x="635" y="927"/>
                  </a:lnTo>
                  <a:lnTo>
                    <a:pt x="639" y="927"/>
                  </a:lnTo>
                  <a:lnTo>
                    <a:pt x="648" y="932"/>
                  </a:lnTo>
                  <a:lnTo>
                    <a:pt x="652" y="932"/>
                  </a:lnTo>
                  <a:lnTo>
                    <a:pt x="656" y="936"/>
                  </a:lnTo>
                  <a:lnTo>
                    <a:pt x="664" y="936"/>
                  </a:lnTo>
                  <a:lnTo>
                    <a:pt x="673" y="936"/>
                  </a:lnTo>
                  <a:lnTo>
                    <a:pt x="677" y="936"/>
                  </a:lnTo>
                  <a:lnTo>
                    <a:pt x="686" y="944"/>
                  </a:lnTo>
                  <a:lnTo>
                    <a:pt x="694" y="953"/>
                  </a:lnTo>
                  <a:lnTo>
                    <a:pt x="698" y="957"/>
                  </a:lnTo>
                  <a:lnTo>
                    <a:pt x="707" y="966"/>
                  </a:lnTo>
                  <a:lnTo>
                    <a:pt x="715" y="974"/>
                  </a:lnTo>
                  <a:lnTo>
                    <a:pt x="719" y="978"/>
                  </a:lnTo>
                  <a:lnTo>
                    <a:pt x="719" y="982"/>
                  </a:lnTo>
                  <a:lnTo>
                    <a:pt x="724" y="991"/>
                  </a:lnTo>
                  <a:lnTo>
                    <a:pt x="728" y="995"/>
                  </a:lnTo>
                  <a:lnTo>
                    <a:pt x="728" y="999"/>
                  </a:lnTo>
                  <a:lnTo>
                    <a:pt x="732" y="1008"/>
                  </a:lnTo>
                  <a:lnTo>
                    <a:pt x="736" y="1029"/>
                  </a:lnTo>
                  <a:lnTo>
                    <a:pt x="736" y="1042"/>
                  </a:lnTo>
                  <a:lnTo>
                    <a:pt x="741" y="1050"/>
                  </a:lnTo>
                  <a:lnTo>
                    <a:pt x="741" y="1054"/>
                  </a:lnTo>
                  <a:lnTo>
                    <a:pt x="745" y="1063"/>
                  </a:lnTo>
                  <a:lnTo>
                    <a:pt x="749" y="1071"/>
                  </a:lnTo>
                  <a:lnTo>
                    <a:pt x="753" y="1076"/>
                  </a:lnTo>
                  <a:lnTo>
                    <a:pt x="753" y="1080"/>
                  </a:lnTo>
                  <a:lnTo>
                    <a:pt x="758" y="1084"/>
                  </a:lnTo>
                  <a:lnTo>
                    <a:pt x="762" y="1093"/>
                  </a:lnTo>
                  <a:lnTo>
                    <a:pt x="766" y="1093"/>
                  </a:lnTo>
                  <a:lnTo>
                    <a:pt x="766" y="1097"/>
                  </a:lnTo>
                  <a:lnTo>
                    <a:pt x="770" y="1097"/>
                  </a:lnTo>
                  <a:lnTo>
                    <a:pt x="775" y="1101"/>
                  </a:lnTo>
                  <a:lnTo>
                    <a:pt x="779" y="1101"/>
                  </a:lnTo>
                  <a:lnTo>
                    <a:pt x="787" y="1101"/>
                  </a:lnTo>
                  <a:lnTo>
                    <a:pt x="796" y="1101"/>
                  </a:lnTo>
                  <a:lnTo>
                    <a:pt x="800" y="1105"/>
                  </a:lnTo>
                  <a:lnTo>
                    <a:pt x="813" y="1109"/>
                  </a:lnTo>
                  <a:lnTo>
                    <a:pt x="821" y="1118"/>
                  </a:lnTo>
                  <a:lnTo>
                    <a:pt x="825" y="1118"/>
                  </a:lnTo>
                  <a:lnTo>
                    <a:pt x="830" y="1122"/>
                  </a:lnTo>
                  <a:lnTo>
                    <a:pt x="846" y="1131"/>
                  </a:lnTo>
                  <a:lnTo>
                    <a:pt x="851" y="1135"/>
                  </a:lnTo>
                  <a:lnTo>
                    <a:pt x="855" y="1135"/>
                  </a:lnTo>
                  <a:lnTo>
                    <a:pt x="863" y="1139"/>
                  </a:lnTo>
                  <a:lnTo>
                    <a:pt x="868" y="1143"/>
                  </a:lnTo>
                  <a:lnTo>
                    <a:pt x="872" y="1143"/>
                  </a:lnTo>
                  <a:lnTo>
                    <a:pt x="876" y="1143"/>
                  </a:lnTo>
                  <a:lnTo>
                    <a:pt x="880" y="1143"/>
                  </a:lnTo>
                  <a:lnTo>
                    <a:pt x="885" y="1143"/>
                  </a:lnTo>
                  <a:lnTo>
                    <a:pt x="889" y="1139"/>
                  </a:lnTo>
                  <a:lnTo>
                    <a:pt x="893" y="1139"/>
                  </a:lnTo>
                  <a:lnTo>
                    <a:pt x="897" y="1131"/>
                  </a:lnTo>
                  <a:lnTo>
                    <a:pt x="897" y="1126"/>
                  </a:lnTo>
                  <a:lnTo>
                    <a:pt x="902" y="1126"/>
                  </a:lnTo>
                  <a:lnTo>
                    <a:pt x="902" y="1122"/>
                  </a:lnTo>
                  <a:lnTo>
                    <a:pt x="906" y="1122"/>
                  </a:lnTo>
                  <a:lnTo>
                    <a:pt x="910" y="1122"/>
                  </a:lnTo>
                  <a:lnTo>
                    <a:pt x="918" y="1126"/>
                  </a:lnTo>
                  <a:lnTo>
                    <a:pt x="923" y="1126"/>
                  </a:lnTo>
                  <a:lnTo>
                    <a:pt x="927" y="1126"/>
                  </a:lnTo>
                  <a:lnTo>
                    <a:pt x="931" y="1126"/>
                  </a:lnTo>
                  <a:lnTo>
                    <a:pt x="940" y="1126"/>
                  </a:lnTo>
                  <a:lnTo>
                    <a:pt x="944" y="1126"/>
                  </a:lnTo>
                  <a:lnTo>
                    <a:pt x="948" y="1126"/>
                  </a:lnTo>
                  <a:lnTo>
                    <a:pt x="952" y="1126"/>
                  </a:lnTo>
                  <a:lnTo>
                    <a:pt x="952" y="1131"/>
                  </a:lnTo>
                  <a:lnTo>
                    <a:pt x="969" y="1139"/>
                  </a:lnTo>
                  <a:lnTo>
                    <a:pt x="982" y="1143"/>
                  </a:lnTo>
                  <a:lnTo>
                    <a:pt x="986" y="1148"/>
                  </a:lnTo>
                  <a:lnTo>
                    <a:pt x="1003" y="1160"/>
                  </a:lnTo>
                  <a:lnTo>
                    <a:pt x="1012" y="1165"/>
                  </a:lnTo>
                  <a:lnTo>
                    <a:pt x="1016" y="1169"/>
                  </a:lnTo>
                  <a:lnTo>
                    <a:pt x="1020" y="1169"/>
                  </a:lnTo>
                  <a:lnTo>
                    <a:pt x="1029" y="1177"/>
                  </a:lnTo>
                  <a:lnTo>
                    <a:pt x="1033" y="1181"/>
                  </a:lnTo>
                  <a:lnTo>
                    <a:pt x="1037" y="1186"/>
                  </a:lnTo>
                  <a:lnTo>
                    <a:pt x="1041" y="1186"/>
                  </a:lnTo>
                  <a:lnTo>
                    <a:pt x="1054" y="1194"/>
                  </a:lnTo>
                  <a:lnTo>
                    <a:pt x="1062" y="1194"/>
                  </a:lnTo>
                  <a:lnTo>
                    <a:pt x="1067" y="1194"/>
                  </a:lnTo>
                  <a:lnTo>
                    <a:pt x="1075" y="1194"/>
                  </a:lnTo>
                  <a:lnTo>
                    <a:pt x="1079" y="1194"/>
                  </a:lnTo>
                  <a:lnTo>
                    <a:pt x="1084" y="1194"/>
                  </a:lnTo>
                  <a:lnTo>
                    <a:pt x="1092" y="1194"/>
                  </a:lnTo>
                  <a:lnTo>
                    <a:pt x="1096" y="1198"/>
                  </a:lnTo>
                  <a:lnTo>
                    <a:pt x="1100" y="1198"/>
                  </a:lnTo>
                  <a:lnTo>
                    <a:pt x="1100" y="1203"/>
                  </a:lnTo>
                  <a:lnTo>
                    <a:pt x="1105" y="1207"/>
                  </a:lnTo>
                  <a:lnTo>
                    <a:pt x="1105" y="1211"/>
                  </a:lnTo>
                  <a:lnTo>
                    <a:pt x="1109" y="1215"/>
                  </a:lnTo>
                  <a:lnTo>
                    <a:pt x="1117" y="1241"/>
                  </a:lnTo>
                  <a:lnTo>
                    <a:pt x="1122" y="1249"/>
                  </a:lnTo>
                  <a:lnTo>
                    <a:pt x="1126" y="1258"/>
                  </a:lnTo>
                  <a:lnTo>
                    <a:pt x="1139" y="1283"/>
                  </a:lnTo>
                  <a:lnTo>
                    <a:pt x="1139" y="1287"/>
                  </a:lnTo>
                  <a:lnTo>
                    <a:pt x="1143" y="1300"/>
                  </a:lnTo>
                  <a:lnTo>
                    <a:pt x="1151" y="1330"/>
                  </a:lnTo>
                  <a:lnTo>
                    <a:pt x="1156" y="1334"/>
                  </a:lnTo>
                  <a:lnTo>
                    <a:pt x="1156" y="1338"/>
                  </a:lnTo>
                  <a:lnTo>
                    <a:pt x="1160" y="1342"/>
                  </a:lnTo>
                  <a:lnTo>
                    <a:pt x="1164" y="1351"/>
                  </a:lnTo>
                  <a:lnTo>
                    <a:pt x="1168" y="1355"/>
                  </a:lnTo>
                  <a:lnTo>
                    <a:pt x="1172" y="1359"/>
                  </a:lnTo>
                  <a:lnTo>
                    <a:pt x="1177" y="1368"/>
                  </a:lnTo>
                  <a:lnTo>
                    <a:pt x="1198" y="1385"/>
                  </a:lnTo>
                  <a:lnTo>
                    <a:pt x="1202" y="1389"/>
                  </a:lnTo>
                  <a:lnTo>
                    <a:pt x="1206" y="1393"/>
                  </a:lnTo>
                  <a:lnTo>
                    <a:pt x="1211" y="1393"/>
                  </a:lnTo>
                  <a:lnTo>
                    <a:pt x="1215" y="1397"/>
                  </a:lnTo>
                  <a:lnTo>
                    <a:pt x="1223" y="1414"/>
                  </a:lnTo>
                  <a:lnTo>
                    <a:pt x="1227" y="1414"/>
                  </a:lnTo>
                  <a:lnTo>
                    <a:pt x="1227" y="1419"/>
                  </a:lnTo>
                  <a:lnTo>
                    <a:pt x="1232" y="1419"/>
                  </a:lnTo>
                  <a:lnTo>
                    <a:pt x="1232" y="1423"/>
                  </a:lnTo>
                  <a:lnTo>
                    <a:pt x="1236" y="1423"/>
                  </a:lnTo>
                  <a:lnTo>
                    <a:pt x="1244" y="1427"/>
                  </a:lnTo>
                  <a:lnTo>
                    <a:pt x="1249" y="1427"/>
                  </a:lnTo>
                  <a:lnTo>
                    <a:pt x="1253" y="1427"/>
                  </a:lnTo>
                  <a:lnTo>
                    <a:pt x="1270" y="1423"/>
                  </a:lnTo>
                  <a:lnTo>
                    <a:pt x="1274" y="1423"/>
                  </a:lnTo>
                  <a:lnTo>
                    <a:pt x="1278" y="1423"/>
                  </a:lnTo>
                  <a:lnTo>
                    <a:pt x="1283" y="1423"/>
                  </a:lnTo>
                  <a:lnTo>
                    <a:pt x="1283" y="1427"/>
                  </a:lnTo>
                  <a:lnTo>
                    <a:pt x="1287" y="1431"/>
                  </a:lnTo>
                  <a:lnTo>
                    <a:pt x="1287" y="1435"/>
                  </a:lnTo>
                  <a:lnTo>
                    <a:pt x="1287" y="1440"/>
                  </a:lnTo>
                  <a:lnTo>
                    <a:pt x="1287" y="1448"/>
                  </a:lnTo>
                  <a:lnTo>
                    <a:pt x="1291" y="1452"/>
                  </a:lnTo>
                  <a:lnTo>
                    <a:pt x="1287" y="1474"/>
                  </a:lnTo>
                  <a:lnTo>
                    <a:pt x="1287" y="1486"/>
                  </a:lnTo>
                  <a:lnTo>
                    <a:pt x="1287" y="1495"/>
                  </a:lnTo>
                  <a:lnTo>
                    <a:pt x="1291" y="1503"/>
                  </a:lnTo>
                  <a:lnTo>
                    <a:pt x="1291" y="1512"/>
                  </a:lnTo>
                  <a:lnTo>
                    <a:pt x="1291" y="1516"/>
                  </a:lnTo>
                  <a:lnTo>
                    <a:pt x="1291" y="1524"/>
                  </a:lnTo>
                  <a:lnTo>
                    <a:pt x="1295" y="1529"/>
                  </a:lnTo>
                  <a:lnTo>
                    <a:pt x="1295" y="1537"/>
                  </a:lnTo>
                  <a:lnTo>
                    <a:pt x="1299" y="1541"/>
                  </a:lnTo>
                  <a:lnTo>
                    <a:pt x="1299" y="1550"/>
                  </a:lnTo>
                  <a:lnTo>
                    <a:pt x="1304" y="1554"/>
                  </a:lnTo>
                  <a:lnTo>
                    <a:pt x="1304" y="1558"/>
                  </a:lnTo>
                  <a:lnTo>
                    <a:pt x="1312" y="1571"/>
                  </a:lnTo>
                  <a:lnTo>
                    <a:pt x="1312" y="1575"/>
                  </a:lnTo>
                  <a:lnTo>
                    <a:pt x="1316" y="1579"/>
                  </a:lnTo>
                  <a:lnTo>
                    <a:pt x="1316" y="1584"/>
                  </a:lnTo>
                  <a:lnTo>
                    <a:pt x="1316" y="1588"/>
                  </a:lnTo>
                  <a:lnTo>
                    <a:pt x="1312" y="1588"/>
                  </a:lnTo>
                  <a:lnTo>
                    <a:pt x="1308" y="1596"/>
                  </a:lnTo>
                  <a:lnTo>
                    <a:pt x="1308" y="1601"/>
                  </a:lnTo>
                  <a:lnTo>
                    <a:pt x="1304" y="1609"/>
                  </a:lnTo>
                  <a:lnTo>
                    <a:pt x="1304" y="1613"/>
                  </a:lnTo>
                  <a:lnTo>
                    <a:pt x="1299" y="1613"/>
                  </a:lnTo>
                  <a:lnTo>
                    <a:pt x="1295" y="1622"/>
                  </a:lnTo>
                  <a:lnTo>
                    <a:pt x="1295" y="1626"/>
                  </a:lnTo>
                  <a:lnTo>
                    <a:pt x="1295" y="1634"/>
                  </a:lnTo>
                  <a:lnTo>
                    <a:pt x="1295" y="1639"/>
                  </a:lnTo>
                  <a:lnTo>
                    <a:pt x="1299" y="1651"/>
                  </a:lnTo>
                  <a:lnTo>
                    <a:pt x="1299" y="1660"/>
                  </a:lnTo>
                  <a:lnTo>
                    <a:pt x="1299" y="1668"/>
                  </a:lnTo>
                  <a:lnTo>
                    <a:pt x="1299" y="1673"/>
                  </a:lnTo>
                  <a:lnTo>
                    <a:pt x="1299" y="1681"/>
                  </a:lnTo>
                  <a:lnTo>
                    <a:pt x="1299" y="1685"/>
                  </a:lnTo>
                  <a:lnTo>
                    <a:pt x="1299" y="1690"/>
                  </a:lnTo>
                  <a:lnTo>
                    <a:pt x="1299" y="1698"/>
                  </a:lnTo>
                  <a:lnTo>
                    <a:pt x="1295" y="1711"/>
                  </a:lnTo>
                  <a:lnTo>
                    <a:pt x="1291" y="1736"/>
                  </a:lnTo>
                  <a:lnTo>
                    <a:pt x="1283" y="1761"/>
                  </a:lnTo>
                  <a:lnTo>
                    <a:pt x="1283" y="1766"/>
                  </a:lnTo>
                  <a:lnTo>
                    <a:pt x="1283" y="1770"/>
                  </a:lnTo>
                  <a:lnTo>
                    <a:pt x="1283" y="1774"/>
                  </a:lnTo>
                  <a:lnTo>
                    <a:pt x="1062" y="1584"/>
                  </a:lnTo>
                  <a:lnTo>
                    <a:pt x="897" y="1444"/>
                  </a:lnTo>
                  <a:lnTo>
                    <a:pt x="859" y="1410"/>
                  </a:lnTo>
                  <a:lnTo>
                    <a:pt x="834" y="1389"/>
                  </a:lnTo>
                  <a:lnTo>
                    <a:pt x="783" y="1347"/>
                  </a:lnTo>
                  <a:lnTo>
                    <a:pt x="673" y="1249"/>
                  </a:lnTo>
                  <a:lnTo>
                    <a:pt x="656" y="1237"/>
                  </a:lnTo>
                  <a:lnTo>
                    <a:pt x="652" y="1232"/>
                  </a:lnTo>
                  <a:lnTo>
                    <a:pt x="643" y="1228"/>
                  </a:lnTo>
                  <a:lnTo>
                    <a:pt x="635" y="1224"/>
                  </a:lnTo>
                  <a:lnTo>
                    <a:pt x="635" y="1220"/>
                  </a:lnTo>
                  <a:lnTo>
                    <a:pt x="631" y="1220"/>
                  </a:lnTo>
                  <a:lnTo>
                    <a:pt x="626" y="1220"/>
                  </a:lnTo>
                  <a:lnTo>
                    <a:pt x="622" y="1220"/>
                  </a:lnTo>
                  <a:lnTo>
                    <a:pt x="618" y="1224"/>
                  </a:lnTo>
                  <a:lnTo>
                    <a:pt x="618" y="1228"/>
                  </a:lnTo>
                  <a:lnTo>
                    <a:pt x="614" y="1241"/>
                  </a:lnTo>
                  <a:lnTo>
                    <a:pt x="614" y="1245"/>
                  </a:lnTo>
                  <a:lnTo>
                    <a:pt x="614" y="1249"/>
                  </a:lnTo>
                  <a:lnTo>
                    <a:pt x="609" y="1253"/>
                  </a:lnTo>
                  <a:lnTo>
                    <a:pt x="605" y="1253"/>
                  </a:lnTo>
                  <a:lnTo>
                    <a:pt x="605" y="1258"/>
                  </a:lnTo>
                  <a:lnTo>
                    <a:pt x="601" y="1258"/>
                  </a:lnTo>
                  <a:lnTo>
                    <a:pt x="601" y="1262"/>
                  </a:lnTo>
                  <a:lnTo>
                    <a:pt x="601" y="1266"/>
                  </a:lnTo>
                  <a:lnTo>
                    <a:pt x="601" y="1275"/>
                  </a:lnTo>
                  <a:lnTo>
                    <a:pt x="601" y="1279"/>
                  </a:lnTo>
                  <a:lnTo>
                    <a:pt x="601" y="1300"/>
                  </a:lnTo>
                  <a:lnTo>
                    <a:pt x="601" y="1308"/>
                  </a:lnTo>
                  <a:lnTo>
                    <a:pt x="601" y="1313"/>
                  </a:lnTo>
                  <a:lnTo>
                    <a:pt x="601" y="1321"/>
                  </a:lnTo>
                  <a:lnTo>
                    <a:pt x="601" y="1325"/>
                  </a:lnTo>
                  <a:lnTo>
                    <a:pt x="597" y="1334"/>
                  </a:lnTo>
                  <a:lnTo>
                    <a:pt x="597" y="1338"/>
                  </a:lnTo>
                  <a:lnTo>
                    <a:pt x="592" y="1338"/>
                  </a:lnTo>
                  <a:lnTo>
                    <a:pt x="592" y="1342"/>
                  </a:lnTo>
                  <a:lnTo>
                    <a:pt x="588" y="1342"/>
                  </a:lnTo>
                  <a:lnTo>
                    <a:pt x="580" y="1347"/>
                  </a:lnTo>
                  <a:lnTo>
                    <a:pt x="576" y="1347"/>
                  </a:lnTo>
                  <a:lnTo>
                    <a:pt x="567" y="1347"/>
                  </a:lnTo>
                  <a:lnTo>
                    <a:pt x="563" y="1347"/>
                  </a:lnTo>
                  <a:lnTo>
                    <a:pt x="559" y="1347"/>
                  </a:lnTo>
                  <a:lnTo>
                    <a:pt x="550" y="1347"/>
                  </a:lnTo>
                  <a:lnTo>
                    <a:pt x="546" y="1342"/>
                  </a:lnTo>
                  <a:lnTo>
                    <a:pt x="537" y="1342"/>
                  </a:lnTo>
                  <a:lnTo>
                    <a:pt x="533" y="1342"/>
                  </a:lnTo>
                  <a:lnTo>
                    <a:pt x="529" y="1338"/>
                  </a:lnTo>
                  <a:lnTo>
                    <a:pt x="521" y="1338"/>
                  </a:lnTo>
                  <a:lnTo>
                    <a:pt x="516" y="1334"/>
                  </a:lnTo>
                  <a:lnTo>
                    <a:pt x="512" y="1330"/>
                  </a:lnTo>
                  <a:lnTo>
                    <a:pt x="512" y="1325"/>
                  </a:lnTo>
                  <a:lnTo>
                    <a:pt x="508" y="1325"/>
                  </a:lnTo>
                  <a:lnTo>
                    <a:pt x="508" y="1321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499" y="1300"/>
                  </a:lnTo>
                  <a:lnTo>
                    <a:pt x="499" y="1296"/>
                  </a:lnTo>
                  <a:lnTo>
                    <a:pt x="495" y="1296"/>
                  </a:lnTo>
                  <a:lnTo>
                    <a:pt x="495" y="1292"/>
                  </a:lnTo>
                  <a:lnTo>
                    <a:pt x="491" y="1287"/>
                  </a:lnTo>
                  <a:lnTo>
                    <a:pt x="487" y="1283"/>
                  </a:lnTo>
                  <a:lnTo>
                    <a:pt x="482" y="1279"/>
                  </a:lnTo>
                  <a:lnTo>
                    <a:pt x="478" y="1275"/>
                  </a:lnTo>
                  <a:lnTo>
                    <a:pt x="474" y="1270"/>
                  </a:lnTo>
                  <a:lnTo>
                    <a:pt x="470" y="1270"/>
                  </a:lnTo>
                  <a:lnTo>
                    <a:pt x="461" y="1266"/>
                  </a:lnTo>
                  <a:lnTo>
                    <a:pt x="457" y="1266"/>
                  </a:lnTo>
                  <a:lnTo>
                    <a:pt x="453" y="1262"/>
                  </a:lnTo>
                  <a:lnTo>
                    <a:pt x="436" y="1262"/>
                  </a:lnTo>
                  <a:lnTo>
                    <a:pt x="432" y="1262"/>
                  </a:lnTo>
                  <a:lnTo>
                    <a:pt x="423" y="1258"/>
                  </a:lnTo>
                  <a:lnTo>
                    <a:pt x="415" y="1253"/>
                  </a:lnTo>
                  <a:lnTo>
                    <a:pt x="410" y="1249"/>
                  </a:lnTo>
                  <a:lnTo>
                    <a:pt x="394" y="1237"/>
                  </a:lnTo>
                  <a:lnTo>
                    <a:pt x="385" y="1232"/>
                  </a:lnTo>
                  <a:lnTo>
                    <a:pt x="381" y="1232"/>
                  </a:lnTo>
                  <a:lnTo>
                    <a:pt x="377" y="1228"/>
                  </a:lnTo>
                  <a:lnTo>
                    <a:pt x="368" y="1224"/>
                  </a:lnTo>
                  <a:lnTo>
                    <a:pt x="355" y="1220"/>
                  </a:lnTo>
                  <a:lnTo>
                    <a:pt x="347" y="1220"/>
                  </a:lnTo>
                  <a:lnTo>
                    <a:pt x="338" y="1215"/>
                  </a:lnTo>
                  <a:lnTo>
                    <a:pt x="322" y="1211"/>
                  </a:lnTo>
                  <a:lnTo>
                    <a:pt x="296" y="1207"/>
                  </a:lnTo>
                  <a:lnTo>
                    <a:pt x="283" y="1198"/>
                  </a:lnTo>
                  <a:lnTo>
                    <a:pt x="271" y="1194"/>
                  </a:lnTo>
                  <a:lnTo>
                    <a:pt x="267" y="1190"/>
                  </a:lnTo>
                  <a:lnTo>
                    <a:pt x="262" y="1190"/>
                  </a:lnTo>
                  <a:lnTo>
                    <a:pt x="258" y="1186"/>
                  </a:lnTo>
                  <a:lnTo>
                    <a:pt x="258" y="1181"/>
                  </a:lnTo>
                  <a:lnTo>
                    <a:pt x="254" y="1181"/>
                  </a:lnTo>
                  <a:lnTo>
                    <a:pt x="254" y="1177"/>
                  </a:lnTo>
                  <a:lnTo>
                    <a:pt x="254" y="1173"/>
                  </a:lnTo>
                  <a:lnTo>
                    <a:pt x="254" y="1169"/>
                  </a:lnTo>
                  <a:lnTo>
                    <a:pt x="254" y="1165"/>
                  </a:lnTo>
                  <a:lnTo>
                    <a:pt x="262" y="1131"/>
                  </a:lnTo>
                  <a:lnTo>
                    <a:pt x="262" y="1122"/>
                  </a:lnTo>
                  <a:lnTo>
                    <a:pt x="262" y="1118"/>
                  </a:lnTo>
                  <a:lnTo>
                    <a:pt x="262" y="1109"/>
                  </a:lnTo>
                  <a:lnTo>
                    <a:pt x="267" y="1093"/>
                  </a:lnTo>
                  <a:lnTo>
                    <a:pt x="267" y="1084"/>
                  </a:lnTo>
                  <a:lnTo>
                    <a:pt x="267" y="1071"/>
                  </a:lnTo>
                  <a:lnTo>
                    <a:pt x="262" y="1063"/>
                  </a:lnTo>
                  <a:lnTo>
                    <a:pt x="262" y="1059"/>
                  </a:lnTo>
                  <a:lnTo>
                    <a:pt x="262" y="1046"/>
                  </a:lnTo>
                  <a:lnTo>
                    <a:pt x="258" y="1033"/>
                  </a:lnTo>
                  <a:lnTo>
                    <a:pt x="258" y="1008"/>
                  </a:lnTo>
                  <a:lnTo>
                    <a:pt x="254" y="982"/>
                  </a:lnTo>
                  <a:lnTo>
                    <a:pt x="254" y="978"/>
                  </a:lnTo>
                  <a:lnTo>
                    <a:pt x="254" y="974"/>
                  </a:lnTo>
                  <a:lnTo>
                    <a:pt x="258" y="974"/>
                  </a:lnTo>
                  <a:lnTo>
                    <a:pt x="258" y="978"/>
                  </a:lnTo>
                  <a:lnTo>
                    <a:pt x="262" y="978"/>
                  </a:lnTo>
                  <a:lnTo>
                    <a:pt x="267" y="978"/>
                  </a:lnTo>
                  <a:lnTo>
                    <a:pt x="267" y="982"/>
                  </a:lnTo>
                  <a:lnTo>
                    <a:pt x="271" y="987"/>
                  </a:lnTo>
                  <a:lnTo>
                    <a:pt x="275" y="987"/>
                  </a:lnTo>
                  <a:lnTo>
                    <a:pt x="288" y="1004"/>
                  </a:lnTo>
                  <a:lnTo>
                    <a:pt x="300" y="1021"/>
                  </a:lnTo>
                  <a:lnTo>
                    <a:pt x="305" y="1025"/>
                  </a:lnTo>
                  <a:lnTo>
                    <a:pt x="309" y="1029"/>
                  </a:lnTo>
                  <a:lnTo>
                    <a:pt x="313" y="1029"/>
                  </a:lnTo>
                  <a:lnTo>
                    <a:pt x="317" y="1033"/>
                  </a:lnTo>
                  <a:lnTo>
                    <a:pt x="326" y="1033"/>
                  </a:lnTo>
                  <a:lnTo>
                    <a:pt x="330" y="1033"/>
                  </a:lnTo>
                  <a:lnTo>
                    <a:pt x="334" y="1033"/>
                  </a:lnTo>
                  <a:lnTo>
                    <a:pt x="338" y="1038"/>
                  </a:lnTo>
                  <a:lnTo>
                    <a:pt x="347" y="1038"/>
                  </a:lnTo>
                  <a:lnTo>
                    <a:pt x="351" y="1038"/>
                  </a:lnTo>
                  <a:lnTo>
                    <a:pt x="355" y="1033"/>
                  </a:lnTo>
                  <a:lnTo>
                    <a:pt x="364" y="1033"/>
                  </a:lnTo>
                  <a:lnTo>
                    <a:pt x="368" y="1033"/>
                  </a:lnTo>
                  <a:lnTo>
                    <a:pt x="372" y="1029"/>
                  </a:lnTo>
                  <a:lnTo>
                    <a:pt x="377" y="1029"/>
                  </a:lnTo>
                  <a:lnTo>
                    <a:pt x="381" y="1025"/>
                  </a:lnTo>
                  <a:lnTo>
                    <a:pt x="389" y="1021"/>
                  </a:lnTo>
                  <a:lnTo>
                    <a:pt x="394" y="1016"/>
                  </a:lnTo>
                  <a:lnTo>
                    <a:pt x="398" y="1012"/>
                  </a:lnTo>
                  <a:lnTo>
                    <a:pt x="402" y="1008"/>
                  </a:lnTo>
                  <a:lnTo>
                    <a:pt x="410" y="995"/>
                  </a:lnTo>
                  <a:lnTo>
                    <a:pt x="415" y="991"/>
                  </a:lnTo>
                  <a:lnTo>
                    <a:pt x="419" y="987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27" y="978"/>
                  </a:lnTo>
                  <a:lnTo>
                    <a:pt x="432" y="974"/>
                  </a:lnTo>
                  <a:lnTo>
                    <a:pt x="436" y="974"/>
                  </a:lnTo>
                  <a:lnTo>
                    <a:pt x="444" y="970"/>
                  </a:lnTo>
                  <a:lnTo>
                    <a:pt x="453" y="966"/>
                  </a:lnTo>
                  <a:lnTo>
                    <a:pt x="470" y="961"/>
                  </a:lnTo>
                  <a:lnTo>
                    <a:pt x="474" y="957"/>
                  </a:lnTo>
                  <a:lnTo>
                    <a:pt x="478" y="957"/>
                  </a:lnTo>
                  <a:lnTo>
                    <a:pt x="491" y="953"/>
                  </a:lnTo>
                  <a:lnTo>
                    <a:pt x="491" y="949"/>
                  </a:lnTo>
                  <a:lnTo>
                    <a:pt x="495" y="949"/>
                  </a:lnTo>
                  <a:lnTo>
                    <a:pt x="499" y="944"/>
                  </a:lnTo>
                  <a:lnTo>
                    <a:pt x="504" y="940"/>
                  </a:lnTo>
                  <a:lnTo>
                    <a:pt x="508" y="936"/>
                  </a:lnTo>
                  <a:lnTo>
                    <a:pt x="512" y="932"/>
                  </a:lnTo>
                  <a:lnTo>
                    <a:pt x="512" y="927"/>
                  </a:lnTo>
                  <a:lnTo>
                    <a:pt x="516" y="923"/>
                  </a:lnTo>
                  <a:lnTo>
                    <a:pt x="516" y="919"/>
                  </a:lnTo>
                  <a:lnTo>
                    <a:pt x="516" y="915"/>
                  </a:lnTo>
                  <a:lnTo>
                    <a:pt x="516" y="911"/>
                  </a:lnTo>
                  <a:lnTo>
                    <a:pt x="516" y="906"/>
                  </a:lnTo>
                  <a:lnTo>
                    <a:pt x="516" y="902"/>
                  </a:lnTo>
                  <a:lnTo>
                    <a:pt x="512" y="898"/>
                  </a:lnTo>
                  <a:lnTo>
                    <a:pt x="508" y="894"/>
                  </a:lnTo>
                  <a:lnTo>
                    <a:pt x="499" y="889"/>
                  </a:lnTo>
                  <a:lnTo>
                    <a:pt x="495" y="885"/>
                  </a:lnTo>
                  <a:lnTo>
                    <a:pt x="491" y="881"/>
                  </a:lnTo>
                  <a:lnTo>
                    <a:pt x="487" y="881"/>
                  </a:lnTo>
                  <a:lnTo>
                    <a:pt x="482" y="877"/>
                  </a:lnTo>
                  <a:lnTo>
                    <a:pt x="474" y="877"/>
                  </a:lnTo>
                  <a:lnTo>
                    <a:pt x="470" y="872"/>
                  </a:lnTo>
                  <a:lnTo>
                    <a:pt x="444" y="868"/>
                  </a:lnTo>
                  <a:lnTo>
                    <a:pt x="440" y="868"/>
                  </a:lnTo>
                  <a:lnTo>
                    <a:pt x="432" y="868"/>
                  </a:lnTo>
                  <a:lnTo>
                    <a:pt x="423" y="864"/>
                  </a:lnTo>
                  <a:lnTo>
                    <a:pt x="419" y="860"/>
                  </a:lnTo>
                  <a:lnTo>
                    <a:pt x="410" y="860"/>
                  </a:lnTo>
                  <a:lnTo>
                    <a:pt x="410" y="855"/>
                  </a:lnTo>
                  <a:lnTo>
                    <a:pt x="406" y="855"/>
                  </a:lnTo>
                  <a:lnTo>
                    <a:pt x="402" y="851"/>
                  </a:lnTo>
                  <a:lnTo>
                    <a:pt x="398" y="851"/>
                  </a:lnTo>
                  <a:lnTo>
                    <a:pt x="394" y="843"/>
                  </a:lnTo>
                  <a:lnTo>
                    <a:pt x="381" y="830"/>
                  </a:lnTo>
                  <a:lnTo>
                    <a:pt x="377" y="830"/>
                  </a:lnTo>
                  <a:lnTo>
                    <a:pt x="377" y="826"/>
                  </a:lnTo>
                  <a:lnTo>
                    <a:pt x="372" y="822"/>
                  </a:lnTo>
                  <a:lnTo>
                    <a:pt x="368" y="822"/>
                  </a:lnTo>
                  <a:lnTo>
                    <a:pt x="364" y="822"/>
                  </a:lnTo>
                  <a:lnTo>
                    <a:pt x="364" y="817"/>
                  </a:lnTo>
                  <a:lnTo>
                    <a:pt x="360" y="817"/>
                  </a:lnTo>
                  <a:lnTo>
                    <a:pt x="334" y="809"/>
                  </a:lnTo>
                  <a:lnTo>
                    <a:pt x="326" y="809"/>
                  </a:lnTo>
                  <a:lnTo>
                    <a:pt x="313" y="809"/>
                  </a:lnTo>
                  <a:lnTo>
                    <a:pt x="309" y="805"/>
                  </a:lnTo>
                  <a:lnTo>
                    <a:pt x="305" y="805"/>
                  </a:lnTo>
                  <a:lnTo>
                    <a:pt x="300" y="805"/>
                  </a:lnTo>
                  <a:lnTo>
                    <a:pt x="296" y="800"/>
                  </a:lnTo>
                  <a:lnTo>
                    <a:pt x="275" y="792"/>
                  </a:lnTo>
                  <a:lnTo>
                    <a:pt x="271" y="788"/>
                  </a:lnTo>
                  <a:lnTo>
                    <a:pt x="267" y="788"/>
                  </a:lnTo>
                  <a:lnTo>
                    <a:pt x="262" y="788"/>
                  </a:lnTo>
                  <a:lnTo>
                    <a:pt x="258" y="783"/>
                  </a:lnTo>
                  <a:lnTo>
                    <a:pt x="254" y="783"/>
                  </a:lnTo>
                  <a:lnTo>
                    <a:pt x="250" y="783"/>
                  </a:lnTo>
                  <a:lnTo>
                    <a:pt x="245" y="788"/>
                  </a:lnTo>
                  <a:lnTo>
                    <a:pt x="241" y="788"/>
                  </a:lnTo>
                  <a:lnTo>
                    <a:pt x="237" y="78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2" name="Freeform 78"/>
            <p:cNvSpPr>
              <a:spLocks/>
            </p:cNvSpPr>
            <p:nvPr/>
          </p:nvSpPr>
          <p:spPr bwMode="auto">
            <a:xfrm>
              <a:off x="2648763" y="5298349"/>
              <a:ext cx="474131" cy="787874"/>
            </a:xfrm>
            <a:custGeom>
              <a:avLst/>
              <a:gdLst>
                <a:gd name="T0" fmla="*/ 51 w 1495"/>
                <a:gd name="T1" fmla="*/ 1097 h 2485"/>
                <a:gd name="T2" fmla="*/ 191 w 1495"/>
                <a:gd name="T3" fmla="*/ 1059 h 2485"/>
                <a:gd name="T4" fmla="*/ 263 w 1495"/>
                <a:gd name="T5" fmla="*/ 915 h 2485"/>
                <a:gd name="T6" fmla="*/ 280 w 1495"/>
                <a:gd name="T7" fmla="*/ 809 h 2485"/>
                <a:gd name="T8" fmla="*/ 89 w 1495"/>
                <a:gd name="T9" fmla="*/ 745 h 2485"/>
                <a:gd name="T10" fmla="*/ 51 w 1495"/>
                <a:gd name="T11" fmla="*/ 521 h 2485"/>
                <a:gd name="T12" fmla="*/ 199 w 1495"/>
                <a:gd name="T13" fmla="*/ 377 h 2485"/>
                <a:gd name="T14" fmla="*/ 237 w 1495"/>
                <a:gd name="T15" fmla="*/ 279 h 2485"/>
                <a:gd name="T16" fmla="*/ 174 w 1495"/>
                <a:gd name="T17" fmla="*/ 157 h 2485"/>
                <a:gd name="T18" fmla="*/ 309 w 1495"/>
                <a:gd name="T19" fmla="*/ 93 h 2485"/>
                <a:gd name="T20" fmla="*/ 449 w 1495"/>
                <a:gd name="T21" fmla="*/ 64 h 2485"/>
                <a:gd name="T22" fmla="*/ 622 w 1495"/>
                <a:gd name="T23" fmla="*/ 0 h 2485"/>
                <a:gd name="T24" fmla="*/ 754 w 1495"/>
                <a:gd name="T25" fmla="*/ 144 h 2485"/>
                <a:gd name="T26" fmla="*/ 821 w 1495"/>
                <a:gd name="T27" fmla="*/ 241 h 2485"/>
                <a:gd name="T28" fmla="*/ 957 w 1495"/>
                <a:gd name="T29" fmla="*/ 241 h 2485"/>
                <a:gd name="T30" fmla="*/ 1143 w 1495"/>
                <a:gd name="T31" fmla="*/ 237 h 2485"/>
                <a:gd name="T32" fmla="*/ 1262 w 1495"/>
                <a:gd name="T33" fmla="*/ 284 h 2485"/>
                <a:gd name="T34" fmla="*/ 1304 w 1495"/>
                <a:gd name="T35" fmla="*/ 360 h 2485"/>
                <a:gd name="T36" fmla="*/ 1410 w 1495"/>
                <a:gd name="T37" fmla="*/ 356 h 2485"/>
                <a:gd name="T38" fmla="*/ 1325 w 1495"/>
                <a:gd name="T39" fmla="*/ 462 h 2485"/>
                <a:gd name="T40" fmla="*/ 1164 w 1495"/>
                <a:gd name="T41" fmla="*/ 550 h 2485"/>
                <a:gd name="T42" fmla="*/ 1122 w 1495"/>
                <a:gd name="T43" fmla="*/ 652 h 2485"/>
                <a:gd name="T44" fmla="*/ 1003 w 1495"/>
                <a:gd name="T45" fmla="*/ 639 h 2485"/>
                <a:gd name="T46" fmla="*/ 881 w 1495"/>
                <a:gd name="T47" fmla="*/ 622 h 2485"/>
                <a:gd name="T48" fmla="*/ 927 w 1495"/>
                <a:gd name="T49" fmla="*/ 775 h 2485"/>
                <a:gd name="T50" fmla="*/ 978 w 1495"/>
                <a:gd name="T51" fmla="*/ 889 h 2485"/>
                <a:gd name="T52" fmla="*/ 970 w 1495"/>
                <a:gd name="T53" fmla="*/ 978 h 2485"/>
                <a:gd name="T54" fmla="*/ 1067 w 1495"/>
                <a:gd name="T55" fmla="*/ 1067 h 2485"/>
                <a:gd name="T56" fmla="*/ 1075 w 1495"/>
                <a:gd name="T57" fmla="*/ 1228 h 2485"/>
                <a:gd name="T58" fmla="*/ 1042 w 1495"/>
                <a:gd name="T59" fmla="*/ 1355 h 2485"/>
                <a:gd name="T60" fmla="*/ 1211 w 1495"/>
                <a:gd name="T61" fmla="*/ 1406 h 2485"/>
                <a:gd name="T62" fmla="*/ 1346 w 1495"/>
                <a:gd name="T63" fmla="*/ 1346 h 2485"/>
                <a:gd name="T64" fmla="*/ 1435 w 1495"/>
                <a:gd name="T65" fmla="*/ 1423 h 2485"/>
                <a:gd name="T66" fmla="*/ 1482 w 1495"/>
                <a:gd name="T67" fmla="*/ 1499 h 2485"/>
                <a:gd name="T68" fmla="*/ 1490 w 1495"/>
                <a:gd name="T69" fmla="*/ 1744 h 2485"/>
                <a:gd name="T70" fmla="*/ 1401 w 1495"/>
                <a:gd name="T71" fmla="*/ 1812 h 2485"/>
                <a:gd name="T72" fmla="*/ 1266 w 1495"/>
                <a:gd name="T73" fmla="*/ 1880 h 2485"/>
                <a:gd name="T74" fmla="*/ 1202 w 1495"/>
                <a:gd name="T75" fmla="*/ 2032 h 2485"/>
                <a:gd name="T76" fmla="*/ 1173 w 1495"/>
                <a:gd name="T77" fmla="*/ 2138 h 2485"/>
                <a:gd name="T78" fmla="*/ 1067 w 1495"/>
                <a:gd name="T79" fmla="*/ 2176 h 2485"/>
                <a:gd name="T80" fmla="*/ 961 w 1495"/>
                <a:gd name="T81" fmla="*/ 2240 h 2485"/>
                <a:gd name="T82" fmla="*/ 885 w 1495"/>
                <a:gd name="T83" fmla="*/ 2354 h 2485"/>
                <a:gd name="T84" fmla="*/ 741 w 1495"/>
                <a:gd name="T85" fmla="*/ 2451 h 2485"/>
                <a:gd name="T86" fmla="*/ 677 w 1495"/>
                <a:gd name="T87" fmla="*/ 2405 h 2485"/>
                <a:gd name="T88" fmla="*/ 749 w 1495"/>
                <a:gd name="T89" fmla="*/ 2261 h 2485"/>
                <a:gd name="T90" fmla="*/ 749 w 1495"/>
                <a:gd name="T91" fmla="*/ 2087 h 2485"/>
                <a:gd name="T92" fmla="*/ 737 w 1495"/>
                <a:gd name="T93" fmla="*/ 1969 h 2485"/>
                <a:gd name="T94" fmla="*/ 673 w 1495"/>
                <a:gd name="T95" fmla="*/ 1888 h 2485"/>
                <a:gd name="T96" fmla="*/ 555 w 1495"/>
                <a:gd name="T97" fmla="*/ 1685 h 2485"/>
                <a:gd name="T98" fmla="*/ 432 w 1495"/>
                <a:gd name="T99" fmla="*/ 1617 h 2485"/>
                <a:gd name="T100" fmla="*/ 326 w 1495"/>
                <a:gd name="T101" fmla="*/ 1617 h 2485"/>
                <a:gd name="T102" fmla="*/ 203 w 1495"/>
                <a:gd name="T103" fmla="*/ 1554 h 2485"/>
                <a:gd name="T104" fmla="*/ 131 w 1495"/>
                <a:gd name="T105" fmla="*/ 1397 h 2485"/>
                <a:gd name="T106" fmla="*/ 254 w 1495"/>
                <a:gd name="T107" fmla="*/ 1393 h 2485"/>
                <a:gd name="T108" fmla="*/ 330 w 1495"/>
                <a:gd name="T109" fmla="*/ 1478 h 2485"/>
                <a:gd name="T110" fmla="*/ 398 w 1495"/>
                <a:gd name="T111" fmla="*/ 1440 h 2485"/>
                <a:gd name="T112" fmla="*/ 495 w 1495"/>
                <a:gd name="T113" fmla="*/ 1448 h 2485"/>
                <a:gd name="T114" fmla="*/ 529 w 1495"/>
                <a:gd name="T115" fmla="*/ 1376 h 2485"/>
                <a:gd name="T116" fmla="*/ 491 w 1495"/>
                <a:gd name="T117" fmla="*/ 1194 h 2485"/>
                <a:gd name="T118" fmla="*/ 368 w 1495"/>
                <a:gd name="T119" fmla="*/ 1215 h 2485"/>
                <a:gd name="T120" fmla="*/ 263 w 1495"/>
                <a:gd name="T121" fmla="*/ 1236 h 2485"/>
                <a:gd name="T122" fmla="*/ 106 w 1495"/>
                <a:gd name="T123" fmla="*/ 1219 h 2485"/>
                <a:gd name="T124" fmla="*/ 9 w 1495"/>
                <a:gd name="T125" fmla="*/ 1232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2485">
                  <a:moveTo>
                    <a:pt x="0" y="1215"/>
                  </a:moveTo>
                  <a:lnTo>
                    <a:pt x="4" y="1211"/>
                  </a:lnTo>
                  <a:lnTo>
                    <a:pt x="9" y="1207"/>
                  </a:lnTo>
                  <a:lnTo>
                    <a:pt x="9" y="1202"/>
                  </a:lnTo>
                  <a:lnTo>
                    <a:pt x="9" y="1198"/>
                  </a:lnTo>
                  <a:lnTo>
                    <a:pt x="9" y="1194"/>
                  </a:lnTo>
                  <a:lnTo>
                    <a:pt x="9" y="1190"/>
                  </a:lnTo>
                  <a:lnTo>
                    <a:pt x="9" y="1173"/>
                  </a:lnTo>
                  <a:lnTo>
                    <a:pt x="13" y="1169"/>
                  </a:lnTo>
                  <a:lnTo>
                    <a:pt x="13" y="1164"/>
                  </a:lnTo>
                  <a:lnTo>
                    <a:pt x="13" y="1160"/>
                  </a:lnTo>
                  <a:lnTo>
                    <a:pt x="17" y="1152"/>
                  </a:lnTo>
                  <a:lnTo>
                    <a:pt x="21" y="1147"/>
                  </a:lnTo>
                  <a:lnTo>
                    <a:pt x="26" y="1135"/>
                  </a:lnTo>
                  <a:lnTo>
                    <a:pt x="26" y="1126"/>
                  </a:lnTo>
                  <a:lnTo>
                    <a:pt x="30" y="1122"/>
                  </a:lnTo>
                  <a:lnTo>
                    <a:pt x="34" y="1118"/>
                  </a:lnTo>
                  <a:lnTo>
                    <a:pt x="38" y="1114"/>
                  </a:lnTo>
                  <a:lnTo>
                    <a:pt x="42" y="1109"/>
                  </a:lnTo>
                  <a:lnTo>
                    <a:pt x="47" y="1101"/>
                  </a:lnTo>
                  <a:lnTo>
                    <a:pt x="51" y="1097"/>
                  </a:lnTo>
                  <a:lnTo>
                    <a:pt x="55" y="1097"/>
                  </a:lnTo>
                  <a:lnTo>
                    <a:pt x="59" y="1092"/>
                  </a:lnTo>
                  <a:lnTo>
                    <a:pt x="64" y="1088"/>
                  </a:lnTo>
                  <a:lnTo>
                    <a:pt x="68" y="1088"/>
                  </a:lnTo>
                  <a:lnTo>
                    <a:pt x="76" y="1088"/>
                  </a:lnTo>
                  <a:lnTo>
                    <a:pt x="85" y="1084"/>
                  </a:lnTo>
                  <a:lnTo>
                    <a:pt x="89" y="1084"/>
                  </a:lnTo>
                  <a:lnTo>
                    <a:pt x="93" y="1084"/>
                  </a:lnTo>
                  <a:lnTo>
                    <a:pt x="98" y="1084"/>
                  </a:lnTo>
                  <a:lnTo>
                    <a:pt x="106" y="1084"/>
                  </a:lnTo>
                  <a:lnTo>
                    <a:pt x="119" y="1088"/>
                  </a:lnTo>
                  <a:lnTo>
                    <a:pt x="123" y="1088"/>
                  </a:lnTo>
                  <a:lnTo>
                    <a:pt x="131" y="1088"/>
                  </a:lnTo>
                  <a:lnTo>
                    <a:pt x="136" y="1088"/>
                  </a:lnTo>
                  <a:lnTo>
                    <a:pt x="140" y="1088"/>
                  </a:lnTo>
                  <a:lnTo>
                    <a:pt x="144" y="1084"/>
                  </a:lnTo>
                  <a:lnTo>
                    <a:pt x="148" y="1084"/>
                  </a:lnTo>
                  <a:lnTo>
                    <a:pt x="153" y="1080"/>
                  </a:lnTo>
                  <a:lnTo>
                    <a:pt x="182" y="1063"/>
                  </a:lnTo>
                  <a:lnTo>
                    <a:pt x="186" y="1059"/>
                  </a:lnTo>
                  <a:lnTo>
                    <a:pt x="191" y="1059"/>
                  </a:lnTo>
                  <a:lnTo>
                    <a:pt x="195" y="1054"/>
                  </a:lnTo>
                  <a:lnTo>
                    <a:pt x="199" y="1050"/>
                  </a:lnTo>
                  <a:lnTo>
                    <a:pt x="199" y="1042"/>
                  </a:lnTo>
                  <a:lnTo>
                    <a:pt x="203" y="1037"/>
                  </a:lnTo>
                  <a:lnTo>
                    <a:pt x="208" y="1037"/>
                  </a:lnTo>
                  <a:lnTo>
                    <a:pt x="208" y="1033"/>
                  </a:lnTo>
                  <a:lnTo>
                    <a:pt x="216" y="1029"/>
                  </a:lnTo>
                  <a:lnTo>
                    <a:pt x="220" y="1025"/>
                  </a:lnTo>
                  <a:lnTo>
                    <a:pt x="225" y="1020"/>
                  </a:lnTo>
                  <a:lnTo>
                    <a:pt x="229" y="1012"/>
                  </a:lnTo>
                  <a:lnTo>
                    <a:pt x="233" y="1008"/>
                  </a:lnTo>
                  <a:lnTo>
                    <a:pt x="233" y="999"/>
                  </a:lnTo>
                  <a:lnTo>
                    <a:pt x="237" y="987"/>
                  </a:lnTo>
                  <a:lnTo>
                    <a:pt x="241" y="961"/>
                  </a:lnTo>
                  <a:lnTo>
                    <a:pt x="241" y="953"/>
                  </a:lnTo>
                  <a:lnTo>
                    <a:pt x="246" y="944"/>
                  </a:lnTo>
                  <a:lnTo>
                    <a:pt x="246" y="940"/>
                  </a:lnTo>
                  <a:lnTo>
                    <a:pt x="250" y="931"/>
                  </a:lnTo>
                  <a:lnTo>
                    <a:pt x="258" y="923"/>
                  </a:lnTo>
                  <a:lnTo>
                    <a:pt x="258" y="919"/>
                  </a:lnTo>
                  <a:lnTo>
                    <a:pt x="263" y="915"/>
                  </a:lnTo>
                  <a:lnTo>
                    <a:pt x="263" y="906"/>
                  </a:lnTo>
                  <a:lnTo>
                    <a:pt x="263" y="902"/>
                  </a:lnTo>
                  <a:lnTo>
                    <a:pt x="271" y="876"/>
                  </a:lnTo>
                  <a:lnTo>
                    <a:pt x="275" y="868"/>
                  </a:lnTo>
                  <a:lnTo>
                    <a:pt x="275" y="864"/>
                  </a:lnTo>
                  <a:lnTo>
                    <a:pt x="280" y="860"/>
                  </a:lnTo>
                  <a:lnTo>
                    <a:pt x="280" y="855"/>
                  </a:lnTo>
                  <a:lnTo>
                    <a:pt x="284" y="851"/>
                  </a:lnTo>
                  <a:lnTo>
                    <a:pt x="288" y="847"/>
                  </a:lnTo>
                  <a:lnTo>
                    <a:pt x="288" y="843"/>
                  </a:lnTo>
                  <a:lnTo>
                    <a:pt x="292" y="843"/>
                  </a:lnTo>
                  <a:lnTo>
                    <a:pt x="296" y="838"/>
                  </a:lnTo>
                  <a:lnTo>
                    <a:pt x="301" y="834"/>
                  </a:lnTo>
                  <a:lnTo>
                    <a:pt x="301" y="830"/>
                  </a:lnTo>
                  <a:lnTo>
                    <a:pt x="301" y="826"/>
                  </a:lnTo>
                  <a:lnTo>
                    <a:pt x="301" y="821"/>
                  </a:lnTo>
                  <a:lnTo>
                    <a:pt x="296" y="817"/>
                  </a:lnTo>
                  <a:lnTo>
                    <a:pt x="292" y="817"/>
                  </a:lnTo>
                  <a:lnTo>
                    <a:pt x="288" y="813"/>
                  </a:lnTo>
                  <a:lnTo>
                    <a:pt x="284" y="809"/>
                  </a:lnTo>
                  <a:lnTo>
                    <a:pt x="280" y="809"/>
                  </a:lnTo>
                  <a:lnTo>
                    <a:pt x="271" y="809"/>
                  </a:lnTo>
                  <a:lnTo>
                    <a:pt x="267" y="804"/>
                  </a:lnTo>
                  <a:lnTo>
                    <a:pt x="254" y="804"/>
                  </a:lnTo>
                  <a:lnTo>
                    <a:pt x="233" y="800"/>
                  </a:lnTo>
                  <a:lnTo>
                    <a:pt x="225" y="796"/>
                  </a:lnTo>
                  <a:lnTo>
                    <a:pt x="216" y="796"/>
                  </a:lnTo>
                  <a:lnTo>
                    <a:pt x="203" y="792"/>
                  </a:lnTo>
                  <a:lnTo>
                    <a:pt x="178" y="783"/>
                  </a:lnTo>
                  <a:lnTo>
                    <a:pt x="169" y="783"/>
                  </a:lnTo>
                  <a:lnTo>
                    <a:pt x="157" y="779"/>
                  </a:lnTo>
                  <a:lnTo>
                    <a:pt x="140" y="775"/>
                  </a:lnTo>
                  <a:lnTo>
                    <a:pt x="127" y="771"/>
                  </a:lnTo>
                  <a:lnTo>
                    <a:pt x="123" y="766"/>
                  </a:lnTo>
                  <a:lnTo>
                    <a:pt x="114" y="762"/>
                  </a:lnTo>
                  <a:lnTo>
                    <a:pt x="110" y="762"/>
                  </a:lnTo>
                  <a:lnTo>
                    <a:pt x="106" y="758"/>
                  </a:lnTo>
                  <a:lnTo>
                    <a:pt x="102" y="758"/>
                  </a:lnTo>
                  <a:lnTo>
                    <a:pt x="98" y="754"/>
                  </a:lnTo>
                  <a:lnTo>
                    <a:pt x="93" y="749"/>
                  </a:lnTo>
                  <a:lnTo>
                    <a:pt x="93" y="745"/>
                  </a:lnTo>
                  <a:lnTo>
                    <a:pt x="89" y="745"/>
                  </a:lnTo>
                  <a:lnTo>
                    <a:pt x="89" y="741"/>
                  </a:lnTo>
                  <a:lnTo>
                    <a:pt x="89" y="733"/>
                  </a:lnTo>
                  <a:lnTo>
                    <a:pt x="85" y="728"/>
                  </a:lnTo>
                  <a:lnTo>
                    <a:pt x="81" y="720"/>
                  </a:lnTo>
                  <a:lnTo>
                    <a:pt x="81" y="711"/>
                  </a:lnTo>
                  <a:lnTo>
                    <a:pt x="76" y="699"/>
                  </a:lnTo>
                  <a:lnTo>
                    <a:pt x="64" y="644"/>
                  </a:lnTo>
                  <a:lnTo>
                    <a:pt x="64" y="631"/>
                  </a:lnTo>
                  <a:lnTo>
                    <a:pt x="55" y="614"/>
                  </a:lnTo>
                  <a:lnTo>
                    <a:pt x="55" y="601"/>
                  </a:lnTo>
                  <a:lnTo>
                    <a:pt x="51" y="589"/>
                  </a:lnTo>
                  <a:lnTo>
                    <a:pt x="51" y="584"/>
                  </a:lnTo>
                  <a:lnTo>
                    <a:pt x="51" y="580"/>
                  </a:lnTo>
                  <a:lnTo>
                    <a:pt x="51" y="576"/>
                  </a:lnTo>
                  <a:lnTo>
                    <a:pt x="51" y="572"/>
                  </a:lnTo>
                  <a:lnTo>
                    <a:pt x="51" y="563"/>
                  </a:lnTo>
                  <a:lnTo>
                    <a:pt x="51" y="550"/>
                  </a:lnTo>
                  <a:lnTo>
                    <a:pt x="51" y="546"/>
                  </a:lnTo>
                  <a:lnTo>
                    <a:pt x="51" y="538"/>
                  </a:lnTo>
                  <a:lnTo>
                    <a:pt x="51" y="529"/>
                  </a:lnTo>
                  <a:lnTo>
                    <a:pt x="51" y="521"/>
                  </a:lnTo>
                  <a:lnTo>
                    <a:pt x="47" y="512"/>
                  </a:lnTo>
                  <a:lnTo>
                    <a:pt x="47" y="504"/>
                  </a:lnTo>
                  <a:lnTo>
                    <a:pt x="42" y="495"/>
                  </a:lnTo>
                  <a:lnTo>
                    <a:pt x="38" y="483"/>
                  </a:lnTo>
                  <a:lnTo>
                    <a:pt x="34" y="474"/>
                  </a:lnTo>
                  <a:lnTo>
                    <a:pt x="30" y="474"/>
                  </a:lnTo>
                  <a:lnTo>
                    <a:pt x="42" y="466"/>
                  </a:lnTo>
                  <a:lnTo>
                    <a:pt x="72" y="449"/>
                  </a:lnTo>
                  <a:lnTo>
                    <a:pt x="85" y="445"/>
                  </a:lnTo>
                  <a:lnTo>
                    <a:pt x="93" y="440"/>
                  </a:lnTo>
                  <a:lnTo>
                    <a:pt x="106" y="432"/>
                  </a:lnTo>
                  <a:lnTo>
                    <a:pt x="144" y="415"/>
                  </a:lnTo>
                  <a:lnTo>
                    <a:pt x="153" y="411"/>
                  </a:lnTo>
                  <a:lnTo>
                    <a:pt x="161" y="407"/>
                  </a:lnTo>
                  <a:lnTo>
                    <a:pt x="169" y="402"/>
                  </a:lnTo>
                  <a:lnTo>
                    <a:pt x="174" y="398"/>
                  </a:lnTo>
                  <a:lnTo>
                    <a:pt x="182" y="390"/>
                  </a:lnTo>
                  <a:lnTo>
                    <a:pt x="186" y="390"/>
                  </a:lnTo>
                  <a:lnTo>
                    <a:pt x="191" y="385"/>
                  </a:lnTo>
                  <a:lnTo>
                    <a:pt x="195" y="381"/>
                  </a:lnTo>
                  <a:lnTo>
                    <a:pt x="199" y="377"/>
                  </a:lnTo>
                  <a:lnTo>
                    <a:pt x="203" y="373"/>
                  </a:lnTo>
                  <a:lnTo>
                    <a:pt x="203" y="368"/>
                  </a:lnTo>
                  <a:lnTo>
                    <a:pt x="208" y="364"/>
                  </a:lnTo>
                  <a:lnTo>
                    <a:pt x="208" y="360"/>
                  </a:lnTo>
                  <a:lnTo>
                    <a:pt x="212" y="356"/>
                  </a:lnTo>
                  <a:lnTo>
                    <a:pt x="212" y="351"/>
                  </a:lnTo>
                  <a:lnTo>
                    <a:pt x="212" y="343"/>
                  </a:lnTo>
                  <a:lnTo>
                    <a:pt x="212" y="339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18"/>
                  </a:lnTo>
                  <a:lnTo>
                    <a:pt x="212" y="313"/>
                  </a:lnTo>
                  <a:lnTo>
                    <a:pt x="216" y="309"/>
                  </a:lnTo>
                  <a:lnTo>
                    <a:pt x="216" y="305"/>
                  </a:lnTo>
                  <a:lnTo>
                    <a:pt x="220" y="301"/>
                  </a:lnTo>
                  <a:lnTo>
                    <a:pt x="220" y="296"/>
                  </a:lnTo>
                  <a:lnTo>
                    <a:pt x="225" y="292"/>
                  </a:lnTo>
                  <a:lnTo>
                    <a:pt x="225" y="288"/>
                  </a:lnTo>
                  <a:lnTo>
                    <a:pt x="229" y="284"/>
                  </a:lnTo>
                  <a:lnTo>
                    <a:pt x="233" y="284"/>
                  </a:lnTo>
                  <a:lnTo>
                    <a:pt x="237" y="279"/>
                  </a:lnTo>
                  <a:lnTo>
                    <a:pt x="241" y="275"/>
                  </a:lnTo>
                  <a:lnTo>
                    <a:pt x="246" y="275"/>
                  </a:lnTo>
                  <a:lnTo>
                    <a:pt x="246" y="271"/>
                  </a:lnTo>
                  <a:lnTo>
                    <a:pt x="246" y="267"/>
                  </a:lnTo>
                  <a:lnTo>
                    <a:pt x="246" y="263"/>
                  </a:lnTo>
                  <a:lnTo>
                    <a:pt x="246" y="258"/>
                  </a:lnTo>
                  <a:lnTo>
                    <a:pt x="241" y="254"/>
                  </a:lnTo>
                  <a:lnTo>
                    <a:pt x="237" y="250"/>
                  </a:lnTo>
                  <a:lnTo>
                    <a:pt x="233" y="241"/>
                  </a:lnTo>
                  <a:lnTo>
                    <a:pt x="216" y="229"/>
                  </a:lnTo>
                  <a:lnTo>
                    <a:pt x="212" y="220"/>
                  </a:lnTo>
                  <a:lnTo>
                    <a:pt x="208" y="216"/>
                  </a:lnTo>
                  <a:lnTo>
                    <a:pt x="199" y="203"/>
                  </a:lnTo>
                  <a:lnTo>
                    <a:pt x="191" y="195"/>
                  </a:lnTo>
                  <a:lnTo>
                    <a:pt x="186" y="191"/>
                  </a:lnTo>
                  <a:lnTo>
                    <a:pt x="182" y="182"/>
                  </a:lnTo>
                  <a:lnTo>
                    <a:pt x="178" y="178"/>
                  </a:lnTo>
                  <a:lnTo>
                    <a:pt x="178" y="169"/>
                  </a:lnTo>
                  <a:lnTo>
                    <a:pt x="174" y="165"/>
                  </a:lnTo>
                  <a:lnTo>
                    <a:pt x="174" y="161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8" y="152"/>
                  </a:lnTo>
                  <a:lnTo>
                    <a:pt x="178" y="148"/>
                  </a:lnTo>
                  <a:lnTo>
                    <a:pt x="182" y="144"/>
                  </a:lnTo>
                  <a:lnTo>
                    <a:pt x="186" y="144"/>
                  </a:lnTo>
                  <a:lnTo>
                    <a:pt x="191" y="140"/>
                  </a:lnTo>
                  <a:lnTo>
                    <a:pt x="195" y="136"/>
                  </a:lnTo>
                  <a:lnTo>
                    <a:pt x="233" y="119"/>
                  </a:lnTo>
                  <a:lnTo>
                    <a:pt x="241" y="114"/>
                  </a:lnTo>
                  <a:lnTo>
                    <a:pt x="246" y="110"/>
                  </a:lnTo>
                  <a:lnTo>
                    <a:pt x="254" y="106"/>
                  </a:lnTo>
                  <a:lnTo>
                    <a:pt x="258" y="102"/>
                  </a:lnTo>
                  <a:lnTo>
                    <a:pt x="263" y="102"/>
                  </a:lnTo>
                  <a:lnTo>
                    <a:pt x="267" y="102"/>
                  </a:lnTo>
                  <a:lnTo>
                    <a:pt x="275" y="102"/>
                  </a:lnTo>
                  <a:lnTo>
                    <a:pt x="284" y="102"/>
                  </a:lnTo>
                  <a:lnTo>
                    <a:pt x="288" y="102"/>
                  </a:lnTo>
                  <a:lnTo>
                    <a:pt x="292" y="102"/>
                  </a:lnTo>
                  <a:lnTo>
                    <a:pt x="296" y="97"/>
                  </a:lnTo>
                  <a:lnTo>
                    <a:pt x="305" y="97"/>
                  </a:lnTo>
                  <a:lnTo>
                    <a:pt x="309" y="93"/>
                  </a:lnTo>
                  <a:lnTo>
                    <a:pt x="313" y="93"/>
                  </a:lnTo>
                  <a:lnTo>
                    <a:pt x="326" y="89"/>
                  </a:lnTo>
                  <a:lnTo>
                    <a:pt x="339" y="85"/>
                  </a:lnTo>
                  <a:lnTo>
                    <a:pt x="343" y="85"/>
                  </a:lnTo>
                  <a:lnTo>
                    <a:pt x="364" y="72"/>
                  </a:lnTo>
                  <a:lnTo>
                    <a:pt x="368" y="72"/>
                  </a:lnTo>
                  <a:lnTo>
                    <a:pt x="377" y="68"/>
                  </a:lnTo>
                  <a:lnTo>
                    <a:pt x="381" y="68"/>
                  </a:lnTo>
                  <a:lnTo>
                    <a:pt x="385" y="64"/>
                  </a:lnTo>
                  <a:lnTo>
                    <a:pt x="394" y="64"/>
                  </a:lnTo>
                  <a:lnTo>
                    <a:pt x="398" y="64"/>
                  </a:lnTo>
                  <a:lnTo>
                    <a:pt x="402" y="64"/>
                  </a:lnTo>
                  <a:lnTo>
                    <a:pt x="407" y="64"/>
                  </a:lnTo>
                  <a:lnTo>
                    <a:pt x="411" y="64"/>
                  </a:lnTo>
                  <a:lnTo>
                    <a:pt x="419" y="64"/>
                  </a:lnTo>
                  <a:lnTo>
                    <a:pt x="423" y="64"/>
                  </a:lnTo>
                  <a:lnTo>
                    <a:pt x="428" y="64"/>
                  </a:lnTo>
                  <a:lnTo>
                    <a:pt x="432" y="64"/>
                  </a:lnTo>
                  <a:lnTo>
                    <a:pt x="436" y="64"/>
                  </a:lnTo>
                  <a:lnTo>
                    <a:pt x="445" y="64"/>
                  </a:lnTo>
                  <a:lnTo>
                    <a:pt x="449" y="64"/>
                  </a:lnTo>
                  <a:lnTo>
                    <a:pt x="457" y="59"/>
                  </a:lnTo>
                  <a:lnTo>
                    <a:pt x="462" y="59"/>
                  </a:lnTo>
                  <a:lnTo>
                    <a:pt x="470" y="55"/>
                  </a:lnTo>
                  <a:lnTo>
                    <a:pt x="474" y="55"/>
                  </a:lnTo>
                  <a:lnTo>
                    <a:pt x="483" y="47"/>
                  </a:lnTo>
                  <a:lnTo>
                    <a:pt x="500" y="38"/>
                  </a:lnTo>
                  <a:lnTo>
                    <a:pt x="508" y="34"/>
                  </a:lnTo>
                  <a:lnTo>
                    <a:pt x="517" y="30"/>
                  </a:lnTo>
                  <a:lnTo>
                    <a:pt x="525" y="21"/>
                  </a:lnTo>
                  <a:lnTo>
                    <a:pt x="534" y="21"/>
                  </a:lnTo>
                  <a:lnTo>
                    <a:pt x="542" y="17"/>
                  </a:lnTo>
                  <a:lnTo>
                    <a:pt x="546" y="13"/>
                  </a:lnTo>
                  <a:lnTo>
                    <a:pt x="550" y="13"/>
                  </a:lnTo>
                  <a:lnTo>
                    <a:pt x="563" y="9"/>
                  </a:lnTo>
                  <a:lnTo>
                    <a:pt x="572" y="4"/>
                  </a:lnTo>
                  <a:lnTo>
                    <a:pt x="576" y="4"/>
                  </a:lnTo>
                  <a:lnTo>
                    <a:pt x="584" y="4"/>
                  </a:lnTo>
                  <a:lnTo>
                    <a:pt x="597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1" y="0"/>
                  </a:lnTo>
                  <a:lnTo>
                    <a:pt x="635" y="0"/>
                  </a:lnTo>
                  <a:lnTo>
                    <a:pt x="639" y="0"/>
                  </a:lnTo>
                  <a:lnTo>
                    <a:pt x="644" y="4"/>
                  </a:lnTo>
                  <a:lnTo>
                    <a:pt x="652" y="13"/>
                  </a:lnTo>
                  <a:lnTo>
                    <a:pt x="656" y="17"/>
                  </a:lnTo>
                  <a:lnTo>
                    <a:pt x="665" y="25"/>
                  </a:lnTo>
                  <a:lnTo>
                    <a:pt x="669" y="30"/>
                  </a:lnTo>
                  <a:lnTo>
                    <a:pt x="673" y="38"/>
                  </a:lnTo>
                  <a:lnTo>
                    <a:pt x="690" y="55"/>
                  </a:lnTo>
                  <a:lnTo>
                    <a:pt x="690" y="59"/>
                  </a:lnTo>
                  <a:lnTo>
                    <a:pt x="694" y="59"/>
                  </a:lnTo>
                  <a:lnTo>
                    <a:pt x="694" y="64"/>
                  </a:lnTo>
                  <a:lnTo>
                    <a:pt x="703" y="72"/>
                  </a:lnTo>
                  <a:lnTo>
                    <a:pt x="728" y="110"/>
                  </a:lnTo>
                  <a:lnTo>
                    <a:pt x="733" y="119"/>
                  </a:lnTo>
                  <a:lnTo>
                    <a:pt x="737" y="123"/>
                  </a:lnTo>
                  <a:lnTo>
                    <a:pt x="745" y="136"/>
                  </a:lnTo>
                  <a:lnTo>
                    <a:pt x="749" y="140"/>
                  </a:lnTo>
                  <a:lnTo>
                    <a:pt x="754" y="144"/>
                  </a:lnTo>
                  <a:lnTo>
                    <a:pt x="754" y="148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8" y="174"/>
                  </a:lnTo>
                  <a:lnTo>
                    <a:pt x="762" y="195"/>
                  </a:lnTo>
                  <a:lnTo>
                    <a:pt x="762" y="199"/>
                  </a:lnTo>
                  <a:lnTo>
                    <a:pt x="762" y="208"/>
                  </a:lnTo>
                  <a:lnTo>
                    <a:pt x="766" y="212"/>
                  </a:lnTo>
                  <a:lnTo>
                    <a:pt x="766" y="216"/>
                  </a:lnTo>
                  <a:lnTo>
                    <a:pt x="771" y="220"/>
                  </a:lnTo>
                  <a:lnTo>
                    <a:pt x="771" y="224"/>
                  </a:lnTo>
                  <a:lnTo>
                    <a:pt x="775" y="229"/>
                  </a:lnTo>
                  <a:lnTo>
                    <a:pt x="779" y="233"/>
                  </a:lnTo>
                  <a:lnTo>
                    <a:pt x="783" y="233"/>
                  </a:lnTo>
                  <a:lnTo>
                    <a:pt x="788" y="237"/>
                  </a:lnTo>
                  <a:lnTo>
                    <a:pt x="792" y="237"/>
                  </a:lnTo>
                  <a:lnTo>
                    <a:pt x="800" y="241"/>
                  </a:lnTo>
                  <a:lnTo>
                    <a:pt x="804" y="241"/>
                  </a:lnTo>
                  <a:lnTo>
                    <a:pt x="813" y="241"/>
                  </a:lnTo>
                  <a:lnTo>
                    <a:pt x="817" y="241"/>
                  </a:lnTo>
                  <a:lnTo>
                    <a:pt x="821" y="241"/>
                  </a:lnTo>
                  <a:lnTo>
                    <a:pt x="826" y="241"/>
                  </a:lnTo>
                  <a:lnTo>
                    <a:pt x="830" y="237"/>
                  </a:lnTo>
                  <a:lnTo>
                    <a:pt x="838" y="237"/>
                  </a:lnTo>
                  <a:lnTo>
                    <a:pt x="843" y="233"/>
                  </a:lnTo>
                  <a:lnTo>
                    <a:pt x="855" y="229"/>
                  </a:lnTo>
                  <a:lnTo>
                    <a:pt x="860" y="224"/>
                  </a:lnTo>
                  <a:lnTo>
                    <a:pt x="864" y="224"/>
                  </a:lnTo>
                  <a:lnTo>
                    <a:pt x="868" y="224"/>
                  </a:lnTo>
                  <a:lnTo>
                    <a:pt x="872" y="220"/>
                  </a:lnTo>
                  <a:lnTo>
                    <a:pt x="881" y="220"/>
                  </a:lnTo>
                  <a:lnTo>
                    <a:pt x="885" y="220"/>
                  </a:lnTo>
                  <a:lnTo>
                    <a:pt x="893" y="220"/>
                  </a:lnTo>
                  <a:lnTo>
                    <a:pt x="898" y="224"/>
                  </a:lnTo>
                  <a:lnTo>
                    <a:pt x="915" y="229"/>
                  </a:lnTo>
                  <a:lnTo>
                    <a:pt x="919" y="233"/>
                  </a:lnTo>
                  <a:lnTo>
                    <a:pt x="927" y="237"/>
                  </a:lnTo>
                  <a:lnTo>
                    <a:pt x="932" y="237"/>
                  </a:lnTo>
                  <a:lnTo>
                    <a:pt x="936" y="237"/>
                  </a:lnTo>
                  <a:lnTo>
                    <a:pt x="940" y="241"/>
                  </a:lnTo>
                  <a:lnTo>
                    <a:pt x="948" y="241"/>
                  </a:lnTo>
                  <a:lnTo>
                    <a:pt x="957" y="241"/>
                  </a:lnTo>
                  <a:lnTo>
                    <a:pt x="965" y="241"/>
                  </a:lnTo>
                  <a:lnTo>
                    <a:pt x="974" y="241"/>
                  </a:lnTo>
                  <a:lnTo>
                    <a:pt x="982" y="241"/>
                  </a:lnTo>
                  <a:lnTo>
                    <a:pt x="1003" y="237"/>
                  </a:lnTo>
                  <a:lnTo>
                    <a:pt x="1020" y="237"/>
                  </a:lnTo>
                  <a:lnTo>
                    <a:pt x="1029" y="237"/>
                  </a:lnTo>
                  <a:lnTo>
                    <a:pt x="1037" y="233"/>
                  </a:lnTo>
                  <a:lnTo>
                    <a:pt x="1042" y="233"/>
                  </a:lnTo>
                  <a:lnTo>
                    <a:pt x="1050" y="233"/>
                  </a:lnTo>
                  <a:lnTo>
                    <a:pt x="1054" y="229"/>
                  </a:lnTo>
                  <a:lnTo>
                    <a:pt x="1059" y="229"/>
                  </a:lnTo>
                  <a:lnTo>
                    <a:pt x="1067" y="224"/>
                  </a:lnTo>
                  <a:lnTo>
                    <a:pt x="1075" y="220"/>
                  </a:lnTo>
                  <a:lnTo>
                    <a:pt x="1080" y="220"/>
                  </a:lnTo>
                  <a:lnTo>
                    <a:pt x="1084" y="220"/>
                  </a:lnTo>
                  <a:lnTo>
                    <a:pt x="1092" y="220"/>
                  </a:lnTo>
                  <a:lnTo>
                    <a:pt x="1097" y="224"/>
                  </a:lnTo>
                  <a:lnTo>
                    <a:pt x="1105" y="224"/>
                  </a:lnTo>
                  <a:lnTo>
                    <a:pt x="1122" y="229"/>
                  </a:lnTo>
                  <a:lnTo>
                    <a:pt x="1135" y="233"/>
                  </a:lnTo>
                  <a:lnTo>
                    <a:pt x="1143" y="237"/>
                  </a:lnTo>
                  <a:lnTo>
                    <a:pt x="1152" y="241"/>
                  </a:lnTo>
                  <a:lnTo>
                    <a:pt x="1160" y="246"/>
                  </a:lnTo>
                  <a:lnTo>
                    <a:pt x="1164" y="246"/>
                  </a:lnTo>
                  <a:lnTo>
                    <a:pt x="1169" y="250"/>
                  </a:lnTo>
                  <a:lnTo>
                    <a:pt x="1173" y="254"/>
                  </a:lnTo>
                  <a:lnTo>
                    <a:pt x="1186" y="267"/>
                  </a:lnTo>
                  <a:lnTo>
                    <a:pt x="1190" y="271"/>
                  </a:lnTo>
                  <a:lnTo>
                    <a:pt x="1198" y="275"/>
                  </a:lnTo>
                  <a:lnTo>
                    <a:pt x="1202" y="275"/>
                  </a:lnTo>
                  <a:lnTo>
                    <a:pt x="1207" y="279"/>
                  </a:lnTo>
                  <a:lnTo>
                    <a:pt x="1211" y="279"/>
                  </a:lnTo>
                  <a:lnTo>
                    <a:pt x="1215" y="279"/>
                  </a:lnTo>
                  <a:lnTo>
                    <a:pt x="1228" y="275"/>
                  </a:lnTo>
                  <a:lnTo>
                    <a:pt x="1232" y="275"/>
                  </a:lnTo>
                  <a:lnTo>
                    <a:pt x="1236" y="275"/>
                  </a:lnTo>
                  <a:lnTo>
                    <a:pt x="1241" y="275"/>
                  </a:lnTo>
                  <a:lnTo>
                    <a:pt x="1245" y="275"/>
                  </a:lnTo>
                  <a:lnTo>
                    <a:pt x="1249" y="275"/>
                  </a:lnTo>
                  <a:lnTo>
                    <a:pt x="1253" y="279"/>
                  </a:lnTo>
                  <a:lnTo>
                    <a:pt x="1257" y="279"/>
                  </a:lnTo>
                  <a:lnTo>
                    <a:pt x="1262" y="284"/>
                  </a:lnTo>
                  <a:lnTo>
                    <a:pt x="1262" y="288"/>
                  </a:lnTo>
                  <a:lnTo>
                    <a:pt x="1266" y="288"/>
                  </a:lnTo>
                  <a:lnTo>
                    <a:pt x="1266" y="292"/>
                  </a:lnTo>
                  <a:lnTo>
                    <a:pt x="1270" y="296"/>
                  </a:lnTo>
                  <a:lnTo>
                    <a:pt x="1270" y="301"/>
                  </a:lnTo>
                  <a:lnTo>
                    <a:pt x="1274" y="305"/>
                  </a:lnTo>
                  <a:lnTo>
                    <a:pt x="1274" y="309"/>
                  </a:lnTo>
                  <a:lnTo>
                    <a:pt x="1274" y="313"/>
                  </a:lnTo>
                  <a:lnTo>
                    <a:pt x="1274" y="322"/>
                  </a:lnTo>
                  <a:lnTo>
                    <a:pt x="1274" y="326"/>
                  </a:lnTo>
                  <a:lnTo>
                    <a:pt x="1274" y="330"/>
                  </a:lnTo>
                  <a:lnTo>
                    <a:pt x="1274" y="335"/>
                  </a:lnTo>
                  <a:lnTo>
                    <a:pt x="1274" y="339"/>
                  </a:lnTo>
                  <a:lnTo>
                    <a:pt x="1279" y="343"/>
                  </a:lnTo>
                  <a:lnTo>
                    <a:pt x="1283" y="347"/>
                  </a:lnTo>
                  <a:lnTo>
                    <a:pt x="1287" y="351"/>
                  </a:lnTo>
                  <a:lnTo>
                    <a:pt x="1291" y="351"/>
                  </a:lnTo>
                  <a:lnTo>
                    <a:pt x="1291" y="356"/>
                  </a:lnTo>
                  <a:lnTo>
                    <a:pt x="1296" y="356"/>
                  </a:lnTo>
                  <a:lnTo>
                    <a:pt x="1300" y="360"/>
                  </a:lnTo>
                  <a:lnTo>
                    <a:pt x="1304" y="360"/>
                  </a:lnTo>
                  <a:lnTo>
                    <a:pt x="1308" y="360"/>
                  </a:lnTo>
                  <a:lnTo>
                    <a:pt x="1313" y="360"/>
                  </a:lnTo>
                  <a:lnTo>
                    <a:pt x="1317" y="360"/>
                  </a:lnTo>
                  <a:lnTo>
                    <a:pt x="1321" y="360"/>
                  </a:lnTo>
                  <a:lnTo>
                    <a:pt x="1325" y="360"/>
                  </a:lnTo>
                  <a:lnTo>
                    <a:pt x="1329" y="356"/>
                  </a:lnTo>
                  <a:lnTo>
                    <a:pt x="1338" y="351"/>
                  </a:lnTo>
                  <a:lnTo>
                    <a:pt x="1342" y="351"/>
                  </a:lnTo>
                  <a:lnTo>
                    <a:pt x="1359" y="343"/>
                  </a:lnTo>
                  <a:lnTo>
                    <a:pt x="1359" y="339"/>
                  </a:lnTo>
                  <a:lnTo>
                    <a:pt x="1368" y="339"/>
                  </a:lnTo>
                  <a:lnTo>
                    <a:pt x="1372" y="339"/>
                  </a:lnTo>
                  <a:lnTo>
                    <a:pt x="1376" y="339"/>
                  </a:lnTo>
                  <a:lnTo>
                    <a:pt x="1380" y="339"/>
                  </a:lnTo>
                  <a:lnTo>
                    <a:pt x="1384" y="339"/>
                  </a:lnTo>
                  <a:lnTo>
                    <a:pt x="1389" y="339"/>
                  </a:lnTo>
                  <a:lnTo>
                    <a:pt x="1397" y="343"/>
                  </a:lnTo>
                  <a:lnTo>
                    <a:pt x="1401" y="343"/>
                  </a:lnTo>
                  <a:lnTo>
                    <a:pt x="1406" y="347"/>
                  </a:lnTo>
                  <a:lnTo>
                    <a:pt x="1410" y="351"/>
                  </a:lnTo>
                  <a:lnTo>
                    <a:pt x="1410" y="356"/>
                  </a:lnTo>
                  <a:lnTo>
                    <a:pt x="1414" y="360"/>
                  </a:lnTo>
                  <a:lnTo>
                    <a:pt x="1418" y="364"/>
                  </a:lnTo>
                  <a:lnTo>
                    <a:pt x="1418" y="368"/>
                  </a:lnTo>
                  <a:lnTo>
                    <a:pt x="1418" y="373"/>
                  </a:lnTo>
                  <a:lnTo>
                    <a:pt x="1418" y="377"/>
                  </a:lnTo>
                  <a:lnTo>
                    <a:pt x="1418" y="385"/>
                  </a:lnTo>
                  <a:lnTo>
                    <a:pt x="1418" y="390"/>
                  </a:lnTo>
                  <a:lnTo>
                    <a:pt x="1414" y="398"/>
                  </a:lnTo>
                  <a:lnTo>
                    <a:pt x="1414" y="402"/>
                  </a:lnTo>
                  <a:lnTo>
                    <a:pt x="1410" y="402"/>
                  </a:lnTo>
                  <a:lnTo>
                    <a:pt x="1410" y="407"/>
                  </a:lnTo>
                  <a:lnTo>
                    <a:pt x="1406" y="407"/>
                  </a:lnTo>
                  <a:lnTo>
                    <a:pt x="1397" y="411"/>
                  </a:lnTo>
                  <a:lnTo>
                    <a:pt x="1393" y="415"/>
                  </a:lnTo>
                  <a:lnTo>
                    <a:pt x="1372" y="428"/>
                  </a:lnTo>
                  <a:lnTo>
                    <a:pt x="1368" y="432"/>
                  </a:lnTo>
                  <a:lnTo>
                    <a:pt x="1359" y="436"/>
                  </a:lnTo>
                  <a:lnTo>
                    <a:pt x="1351" y="440"/>
                  </a:lnTo>
                  <a:lnTo>
                    <a:pt x="1338" y="453"/>
                  </a:lnTo>
                  <a:lnTo>
                    <a:pt x="1334" y="457"/>
                  </a:lnTo>
                  <a:lnTo>
                    <a:pt x="1325" y="462"/>
                  </a:lnTo>
                  <a:lnTo>
                    <a:pt x="1321" y="462"/>
                  </a:lnTo>
                  <a:lnTo>
                    <a:pt x="1317" y="466"/>
                  </a:lnTo>
                  <a:lnTo>
                    <a:pt x="1304" y="470"/>
                  </a:lnTo>
                  <a:lnTo>
                    <a:pt x="1296" y="470"/>
                  </a:lnTo>
                  <a:lnTo>
                    <a:pt x="1291" y="474"/>
                  </a:lnTo>
                  <a:lnTo>
                    <a:pt x="1287" y="474"/>
                  </a:lnTo>
                  <a:lnTo>
                    <a:pt x="1279" y="478"/>
                  </a:lnTo>
                  <a:lnTo>
                    <a:pt x="1270" y="483"/>
                  </a:lnTo>
                  <a:lnTo>
                    <a:pt x="1262" y="491"/>
                  </a:lnTo>
                  <a:lnTo>
                    <a:pt x="1253" y="495"/>
                  </a:lnTo>
                  <a:lnTo>
                    <a:pt x="1249" y="500"/>
                  </a:lnTo>
                  <a:lnTo>
                    <a:pt x="1228" y="512"/>
                  </a:lnTo>
                  <a:lnTo>
                    <a:pt x="1224" y="517"/>
                  </a:lnTo>
                  <a:lnTo>
                    <a:pt x="1219" y="521"/>
                  </a:lnTo>
                  <a:lnTo>
                    <a:pt x="1207" y="529"/>
                  </a:lnTo>
                  <a:lnTo>
                    <a:pt x="1202" y="529"/>
                  </a:lnTo>
                  <a:lnTo>
                    <a:pt x="1194" y="534"/>
                  </a:lnTo>
                  <a:lnTo>
                    <a:pt x="1181" y="542"/>
                  </a:lnTo>
                  <a:lnTo>
                    <a:pt x="1173" y="546"/>
                  </a:lnTo>
                  <a:lnTo>
                    <a:pt x="1169" y="546"/>
                  </a:lnTo>
                  <a:lnTo>
                    <a:pt x="1164" y="550"/>
                  </a:lnTo>
                  <a:lnTo>
                    <a:pt x="1160" y="550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2" y="559"/>
                  </a:lnTo>
                  <a:lnTo>
                    <a:pt x="1143" y="567"/>
                  </a:lnTo>
                  <a:lnTo>
                    <a:pt x="1139" y="572"/>
                  </a:lnTo>
                  <a:lnTo>
                    <a:pt x="1139" y="576"/>
                  </a:lnTo>
                  <a:lnTo>
                    <a:pt x="1135" y="580"/>
                  </a:lnTo>
                  <a:lnTo>
                    <a:pt x="1130" y="584"/>
                  </a:lnTo>
                  <a:lnTo>
                    <a:pt x="1130" y="589"/>
                  </a:lnTo>
                  <a:lnTo>
                    <a:pt x="1126" y="593"/>
                  </a:lnTo>
                  <a:lnTo>
                    <a:pt x="1126" y="597"/>
                  </a:lnTo>
                  <a:lnTo>
                    <a:pt x="1126" y="601"/>
                  </a:lnTo>
                  <a:lnTo>
                    <a:pt x="1122" y="610"/>
                  </a:lnTo>
                  <a:lnTo>
                    <a:pt x="1122" y="618"/>
                  </a:lnTo>
                  <a:lnTo>
                    <a:pt x="1118" y="622"/>
                  </a:lnTo>
                  <a:lnTo>
                    <a:pt x="1118" y="627"/>
                  </a:lnTo>
                  <a:lnTo>
                    <a:pt x="1118" y="631"/>
                  </a:lnTo>
                  <a:lnTo>
                    <a:pt x="1118" y="635"/>
                  </a:lnTo>
                  <a:lnTo>
                    <a:pt x="1118" y="644"/>
                  </a:lnTo>
                  <a:lnTo>
                    <a:pt x="1122" y="652"/>
                  </a:lnTo>
                  <a:lnTo>
                    <a:pt x="1122" y="661"/>
                  </a:lnTo>
                  <a:lnTo>
                    <a:pt x="1122" y="665"/>
                  </a:lnTo>
                  <a:lnTo>
                    <a:pt x="1118" y="665"/>
                  </a:lnTo>
                  <a:lnTo>
                    <a:pt x="1118" y="669"/>
                  </a:lnTo>
                  <a:lnTo>
                    <a:pt x="1118" y="673"/>
                  </a:lnTo>
                  <a:lnTo>
                    <a:pt x="1114" y="677"/>
                  </a:lnTo>
                  <a:lnTo>
                    <a:pt x="1109" y="677"/>
                  </a:lnTo>
                  <a:lnTo>
                    <a:pt x="1105" y="682"/>
                  </a:lnTo>
                  <a:lnTo>
                    <a:pt x="1101" y="682"/>
                  </a:lnTo>
                  <a:lnTo>
                    <a:pt x="1097" y="682"/>
                  </a:lnTo>
                  <a:lnTo>
                    <a:pt x="1084" y="677"/>
                  </a:lnTo>
                  <a:lnTo>
                    <a:pt x="1067" y="677"/>
                  </a:lnTo>
                  <a:lnTo>
                    <a:pt x="1059" y="677"/>
                  </a:lnTo>
                  <a:lnTo>
                    <a:pt x="1054" y="677"/>
                  </a:lnTo>
                  <a:lnTo>
                    <a:pt x="1050" y="673"/>
                  </a:lnTo>
                  <a:lnTo>
                    <a:pt x="1046" y="673"/>
                  </a:lnTo>
                  <a:lnTo>
                    <a:pt x="1042" y="669"/>
                  </a:lnTo>
                  <a:lnTo>
                    <a:pt x="1029" y="661"/>
                  </a:lnTo>
                  <a:lnTo>
                    <a:pt x="1020" y="652"/>
                  </a:lnTo>
                  <a:lnTo>
                    <a:pt x="1016" y="652"/>
                  </a:lnTo>
                  <a:lnTo>
                    <a:pt x="1003" y="639"/>
                  </a:lnTo>
                  <a:lnTo>
                    <a:pt x="999" y="639"/>
                  </a:lnTo>
                  <a:lnTo>
                    <a:pt x="995" y="631"/>
                  </a:lnTo>
                  <a:lnTo>
                    <a:pt x="987" y="631"/>
                  </a:lnTo>
                  <a:lnTo>
                    <a:pt x="982" y="627"/>
                  </a:lnTo>
                  <a:lnTo>
                    <a:pt x="974" y="622"/>
                  </a:lnTo>
                  <a:lnTo>
                    <a:pt x="970" y="622"/>
                  </a:lnTo>
                  <a:lnTo>
                    <a:pt x="961" y="622"/>
                  </a:lnTo>
                  <a:lnTo>
                    <a:pt x="953" y="622"/>
                  </a:lnTo>
                  <a:lnTo>
                    <a:pt x="948" y="622"/>
                  </a:lnTo>
                  <a:lnTo>
                    <a:pt x="944" y="622"/>
                  </a:lnTo>
                  <a:lnTo>
                    <a:pt x="940" y="627"/>
                  </a:lnTo>
                  <a:lnTo>
                    <a:pt x="932" y="627"/>
                  </a:lnTo>
                  <a:lnTo>
                    <a:pt x="927" y="631"/>
                  </a:lnTo>
                  <a:lnTo>
                    <a:pt x="923" y="631"/>
                  </a:lnTo>
                  <a:lnTo>
                    <a:pt x="919" y="631"/>
                  </a:lnTo>
                  <a:lnTo>
                    <a:pt x="915" y="631"/>
                  </a:lnTo>
                  <a:lnTo>
                    <a:pt x="910" y="627"/>
                  </a:lnTo>
                  <a:lnTo>
                    <a:pt x="893" y="622"/>
                  </a:lnTo>
                  <a:lnTo>
                    <a:pt x="889" y="618"/>
                  </a:lnTo>
                  <a:lnTo>
                    <a:pt x="885" y="618"/>
                  </a:lnTo>
                  <a:lnTo>
                    <a:pt x="881" y="622"/>
                  </a:lnTo>
                  <a:lnTo>
                    <a:pt x="872" y="627"/>
                  </a:lnTo>
                  <a:lnTo>
                    <a:pt x="872" y="631"/>
                  </a:lnTo>
                  <a:lnTo>
                    <a:pt x="868" y="635"/>
                  </a:lnTo>
                  <a:lnTo>
                    <a:pt x="864" y="639"/>
                  </a:lnTo>
                  <a:lnTo>
                    <a:pt x="855" y="652"/>
                  </a:lnTo>
                  <a:lnTo>
                    <a:pt x="847" y="669"/>
                  </a:lnTo>
                  <a:lnTo>
                    <a:pt x="843" y="673"/>
                  </a:lnTo>
                  <a:lnTo>
                    <a:pt x="843" y="677"/>
                  </a:lnTo>
                  <a:lnTo>
                    <a:pt x="847" y="682"/>
                  </a:lnTo>
                  <a:lnTo>
                    <a:pt x="851" y="682"/>
                  </a:lnTo>
                  <a:lnTo>
                    <a:pt x="855" y="686"/>
                  </a:lnTo>
                  <a:lnTo>
                    <a:pt x="864" y="694"/>
                  </a:lnTo>
                  <a:lnTo>
                    <a:pt x="868" y="699"/>
                  </a:lnTo>
                  <a:lnTo>
                    <a:pt x="876" y="707"/>
                  </a:lnTo>
                  <a:lnTo>
                    <a:pt x="881" y="711"/>
                  </a:lnTo>
                  <a:lnTo>
                    <a:pt x="889" y="720"/>
                  </a:lnTo>
                  <a:lnTo>
                    <a:pt x="898" y="728"/>
                  </a:lnTo>
                  <a:lnTo>
                    <a:pt x="919" y="758"/>
                  </a:lnTo>
                  <a:lnTo>
                    <a:pt x="923" y="762"/>
                  </a:lnTo>
                  <a:lnTo>
                    <a:pt x="927" y="771"/>
                  </a:lnTo>
                  <a:lnTo>
                    <a:pt x="927" y="775"/>
                  </a:lnTo>
                  <a:lnTo>
                    <a:pt x="932" y="779"/>
                  </a:lnTo>
                  <a:lnTo>
                    <a:pt x="932" y="783"/>
                  </a:lnTo>
                  <a:lnTo>
                    <a:pt x="932" y="792"/>
                  </a:lnTo>
                  <a:lnTo>
                    <a:pt x="932" y="796"/>
                  </a:lnTo>
                  <a:lnTo>
                    <a:pt x="932" y="809"/>
                  </a:lnTo>
                  <a:lnTo>
                    <a:pt x="932" y="813"/>
                  </a:lnTo>
                  <a:lnTo>
                    <a:pt x="932" y="821"/>
                  </a:lnTo>
                  <a:lnTo>
                    <a:pt x="932" y="830"/>
                  </a:lnTo>
                  <a:lnTo>
                    <a:pt x="932" y="834"/>
                  </a:lnTo>
                  <a:lnTo>
                    <a:pt x="932" y="838"/>
                  </a:lnTo>
                  <a:lnTo>
                    <a:pt x="936" y="843"/>
                  </a:lnTo>
                  <a:lnTo>
                    <a:pt x="936" y="847"/>
                  </a:lnTo>
                  <a:lnTo>
                    <a:pt x="940" y="851"/>
                  </a:lnTo>
                  <a:lnTo>
                    <a:pt x="940" y="855"/>
                  </a:lnTo>
                  <a:lnTo>
                    <a:pt x="944" y="860"/>
                  </a:lnTo>
                  <a:lnTo>
                    <a:pt x="948" y="864"/>
                  </a:lnTo>
                  <a:lnTo>
                    <a:pt x="953" y="868"/>
                  </a:lnTo>
                  <a:lnTo>
                    <a:pt x="957" y="872"/>
                  </a:lnTo>
                  <a:lnTo>
                    <a:pt x="970" y="881"/>
                  </a:lnTo>
                  <a:lnTo>
                    <a:pt x="974" y="885"/>
                  </a:lnTo>
                  <a:lnTo>
                    <a:pt x="978" y="889"/>
                  </a:lnTo>
                  <a:lnTo>
                    <a:pt x="978" y="893"/>
                  </a:lnTo>
                  <a:lnTo>
                    <a:pt x="982" y="893"/>
                  </a:lnTo>
                  <a:lnTo>
                    <a:pt x="978" y="898"/>
                  </a:lnTo>
                  <a:lnTo>
                    <a:pt x="978" y="906"/>
                  </a:lnTo>
                  <a:lnTo>
                    <a:pt x="974" y="910"/>
                  </a:lnTo>
                  <a:lnTo>
                    <a:pt x="970" y="915"/>
                  </a:lnTo>
                  <a:lnTo>
                    <a:pt x="965" y="919"/>
                  </a:lnTo>
                  <a:lnTo>
                    <a:pt x="957" y="923"/>
                  </a:lnTo>
                  <a:lnTo>
                    <a:pt x="953" y="923"/>
                  </a:lnTo>
                  <a:lnTo>
                    <a:pt x="948" y="927"/>
                  </a:lnTo>
                  <a:lnTo>
                    <a:pt x="948" y="931"/>
                  </a:lnTo>
                  <a:lnTo>
                    <a:pt x="944" y="931"/>
                  </a:lnTo>
                  <a:lnTo>
                    <a:pt x="944" y="936"/>
                  </a:lnTo>
                  <a:lnTo>
                    <a:pt x="944" y="940"/>
                  </a:lnTo>
                  <a:lnTo>
                    <a:pt x="948" y="944"/>
                  </a:lnTo>
                  <a:lnTo>
                    <a:pt x="948" y="948"/>
                  </a:lnTo>
                  <a:lnTo>
                    <a:pt x="953" y="957"/>
                  </a:lnTo>
                  <a:lnTo>
                    <a:pt x="957" y="961"/>
                  </a:lnTo>
                  <a:lnTo>
                    <a:pt x="961" y="965"/>
                  </a:lnTo>
                  <a:lnTo>
                    <a:pt x="965" y="970"/>
                  </a:lnTo>
                  <a:lnTo>
                    <a:pt x="970" y="978"/>
                  </a:lnTo>
                  <a:lnTo>
                    <a:pt x="974" y="982"/>
                  </a:lnTo>
                  <a:lnTo>
                    <a:pt x="978" y="987"/>
                  </a:lnTo>
                  <a:lnTo>
                    <a:pt x="982" y="991"/>
                  </a:lnTo>
                  <a:lnTo>
                    <a:pt x="987" y="995"/>
                  </a:lnTo>
                  <a:lnTo>
                    <a:pt x="995" y="1003"/>
                  </a:lnTo>
                  <a:lnTo>
                    <a:pt x="999" y="1003"/>
                  </a:lnTo>
                  <a:lnTo>
                    <a:pt x="1008" y="1008"/>
                  </a:lnTo>
                  <a:lnTo>
                    <a:pt x="1012" y="1012"/>
                  </a:lnTo>
                  <a:lnTo>
                    <a:pt x="1025" y="1016"/>
                  </a:lnTo>
                  <a:lnTo>
                    <a:pt x="1029" y="1020"/>
                  </a:lnTo>
                  <a:lnTo>
                    <a:pt x="1037" y="1025"/>
                  </a:lnTo>
                  <a:lnTo>
                    <a:pt x="1042" y="1029"/>
                  </a:lnTo>
                  <a:lnTo>
                    <a:pt x="1046" y="1029"/>
                  </a:lnTo>
                  <a:lnTo>
                    <a:pt x="1054" y="1033"/>
                  </a:lnTo>
                  <a:lnTo>
                    <a:pt x="1059" y="1037"/>
                  </a:lnTo>
                  <a:lnTo>
                    <a:pt x="1063" y="1037"/>
                  </a:lnTo>
                  <a:lnTo>
                    <a:pt x="1063" y="1042"/>
                  </a:lnTo>
                  <a:lnTo>
                    <a:pt x="1067" y="1046"/>
                  </a:lnTo>
                  <a:lnTo>
                    <a:pt x="1067" y="1050"/>
                  </a:lnTo>
                  <a:lnTo>
                    <a:pt x="1067" y="1059"/>
                  </a:lnTo>
                  <a:lnTo>
                    <a:pt x="1067" y="1067"/>
                  </a:lnTo>
                  <a:lnTo>
                    <a:pt x="1067" y="1080"/>
                  </a:lnTo>
                  <a:lnTo>
                    <a:pt x="1067" y="1084"/>
                  </a:lnTo>
                  <a:lnTo>
                    <a:pt x="1067" y="1097"/>
                  </a:lnTo>
                  <a:lnTo>
                    <a:pt x="1067" y="1114"/>
                  </a:lnTo>
                  <a:lnTo>
                    <a:pt x="1063" y="1126"/>
                  </a:lnTo>
                  <a:lnTo>
                    <a:pt x="1063" y="1130"/>
                  </a:lnTo>
                  <a:lnTo>
                    <a:pt x="1063" y="1139"/>
                  </a:lnTo>
                  <a:lnTo>
                    <a:pt x="1067" y="1143"/>
                  </a:lnTo>
                  <a:lnTo>
                    <a:pt x="1067" y="1152"/>
                  </a:lnTo>
                  <a:lnTo>
                    <a:pt x="1071" y="1164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84" y="1194"/>
                  </a:lnTo>
                  <a:lnTo>
                    <a:pt x="1084" y="1198"/>
                  </a:lnTo>
                  <a:lnTo>
                    <a:pt x="1084" y="1202"/>
                  </a:lnTo>
                  <a:lnTo>
                    <a:pt x="1084" y="1207"/>
                  </a:lnTo>
                  <a:lnTo>
                    <a:pt x="1084" y="1211"/>
                  </a:lnTo>
                  <a:lnTo>
                    <a:pt x="1080" y="1215"/>
                  </a:lnTo>
                  <a:lnTo>
                    <a:pt x="1080" y="1219"/>
                  </a:lnTo>
                  <a:lnTo>
                    <a:pt x="1080" y="1224"/>
                  </a:lnTo>
                  <a:lnTo>
                    <a:pt x="1075" y="1228"/>
                  </a:lnTo>
                  <a:lnTo>
                    <a:pt x="1067" y="1241"/>
                  </a:lnTo>
                  <a:lnTo>
                    <a:pt x="1063" y="1245"/>
                  </a:lnTo>
                  <a:lnTo>
                    <a:pt x="1063" y="1253"/>
                  </a:lnTo>
                  <a:lnTo>
                    <a:pt x="1059" y="1253"/>
                  </a:lnTo>
                  <a:lnTo>
                    <a:pt x="1059" y="1257"/>
                  </a:lnTo>
                  <a:lnTo>
                    <a:pt x="1059" y="1266"/>
                  </a:lnTo>
                  <a:lnTo>
                    <a:pt x="1059" y="1274"/>
                  </a:lnTo>
                  <a:lnTo>
                    <a:pt x="1059" y="1279"/>
                  </a:lnTo>
                  <a:lnTo>
                    <a:pt x="1059" y="1283"/>
                  </a:lnTo>
                  <a:lnTo>
                    <a:pt x="1054" y="1287"/>
                  </a:lnTo>
                  <a:lnTo>
                    <a:pt x="1050" y="1296"/>
                  </a:lnTo>
                  <a:lnTo>
                    <a:pt x="1046" y="1300"/>
                  </a:lnTo>
                  <a:lnTo>
                    <a:pt x="1046" y="1304"/>
                  </a:lnTo>
                  <a:lnTo>
                    <a:pt x="1042" y="1308"/>
                  </a:lnTo>
                  <a:lnTo>
                    <a:pt x="1042" y="1317"/>
                  </a:lnTo>
                  <a:lnTo>
                    <a:pt x="1042" y="1329"/>
                  </a:lnTo>
                  <a:lnTo>
                    <a:pt x="1037" y="1334"/>
                  </a:lnTo>
                  <a:lnTo>
                    <a:pt x="1037" y="1342"/>
                  </a:lnTo>
                  <a:lnTo>
                    <a:pt x="1037" y="1346"/>
                  </a:lnTo>
                  <a:lnTo>
                    <a:pt x="1042" y="1351"/>
                  </a:lnTo>
                  <a:lnTo>
                    <a:pt x="1042" y="1355"/>
                  </a:lnTo>
                  <a:lnTo>
                    <a:pt x="1042" y="1359"/>
                  </a:lnTo>
                  <a:lnTo>
                    <a:pt x="1046" y="1363"/>
                  </a:lnTo>
                  <a:lnTo>
                    <a:pt x="1046" y="1368"/>
                  </a:lnTo>
                  <a:lnTo>
                    <a:pt x="1050" y="1368"/>
                  </a:lnTo>
                  <a:lnTo>
                    <a:pt x="1050" y="1372"/>
                  </a:lnTo>
                  <a:lnTo>
                    <a:pt x="1054" y="1372"/>
                  </a:lnTo>
                  <a:lnTo>
                    <a:pt x="1059" y="1376"/>
                  </a:lnTo>
                  <a:lnTo>
                    <a:pt x="1063" y="1376"/>
                  </a:lnTo>
                  <a:lnTo>
                    <a:pt x="1071" y="1380"/>
                  </a:lnTo>
                  <a:lnTo>
                    <a:pt x="1080" y="1380"/>
                  </a:lnTo>
                  <a:lnTo>
                    <a:pt x="1109" y="1389"/>
                  </a:lnTo>
                  <a:lnTo>
                    <a:pt x="1139" y="1401"/>
                  </a:lnTo>
                  <a:lnTo>
                    <a:pt x="1152" y="1401"/>
                  </a:lnTo>
                  <a:lnTo>
                    <a:pt x="1156" y="1406"/>
                  </a:lnTo>
                  <a:lnTo>
                    <a:pt x="1169" y="1406"/>
                  </a:lnTo>
                  <a:lnTo>
                    <a:pt x="1177" y="1410"/>
                  </a:lnTo>
                  <a:lnTo>
                    <a:pt x="1186" y="1410"/>
                  </a:lnTo>
                  <a:lnTo>
                    <a:pt x="1190" y="1410"/>
                  </a:lnTo>
                  <a:lnTo>
                    <a:pt x="1194" y="1406"/>
                  </a:lnTo>
                  <a:lnTo>
                    <a:pt x="1202" y="1406"/>
                  </a:lnTo>
                  <a:lnTo>
                    <a:pt x="1211" y="1406"/>
                  </a:lnTo>
                  <a:lnTo>
                    <a:pt x="1219" y="1401"/>
                  </a:lnTo>
                  <a:lnTo>
                    <a:pt x="1241" y="1393"/>
                  </a:lnTo>
                  <a:lnTo>
                    <a:pt x="1257" y="1389"/>
                  </a:lnTo>
                  <a:lnTo>
                    <a:pt x="1262" y="1389"/>
                  </a:lnTo>
                  <a:lnTo>
                    <a:pt x="1266" y="1385"/>
                  </a:lnTo>
                  <a:lnTo>
                    <a:pt x="1270" y="1385"/>
                  </a:lnTo>
                  <a:lnTo>
                    <a:pt x="1270" y="1380"/>
                  </a:lnTo>
                  <a:lnTo>
                    <a:pt x="1274" y="1376"/>
                  </a:lnTo>
                  <a:lnTo>
                    <a:pt x="1279" y="1376"/>
                  </a:lnTo>
                  <a:lnTo>
                    <a:pt x="1279" y="1372"/>
                  </a:lnTo>
                  <a:lnTo>
                    <a:pt x="1279" y="1368"/>
                  </a:lnTo>
                  <a:lnTo>
                    <a:pt x="1283" y="1355"/>
                  </a:lnTo>
                  <a:lnTo>
                    <a:pt x="1287" y="1351"/>
                  </a:lnTo>
                  <a:lnTo>
                    <a:pt x="1287" y="1346"/>
                  </a:lnTo>
                  <a:lnTo>
                    <a:pt x="1291" y="1346"/>
                  </a:lnTo>
                  <a:lnTo>
                    <a:pt x="1296" y="1346"/>
                  </a:lnTo>
                  <a:lnTo>
                    <a:pt x="1304" y="1346"/>
                  </a:lnTo>
                  <a:lnTo>
                    <a:pt x="1308" y="1346"/>
                  </a:lnTo>
                  <a:lnTo>
                    <a:pt x="1313" y="1346"/>
                  </a:lnTo>
                  <a:lnTo>
                    <a:pt x="1338" y="1346"/>
                  </a:lnTo>
                  <a:lnTo>
                    <a:pt x="1346" y="1346"/>
                  </a:lnTo>
                  <a:lnTo>
                    <a:pt x="1351" y="1346"/>
                  </a:lnTo>
                  <a:lnTo>
                    <a:pt x="1359" y="1346"/>
                  </a:lnTo>
                  <a:lnTo>
                    <a:pt x="1363" y="1346"/>
                  </a:lnTo>
                  <a:lnTo>
                    <a:pt x="1372" y="1346"/>
                  </a:lnTo>
                  <a:lnTo>
                    <a:pt x="1376" y="1351"/>
                  </a:lnTo>
                  <a:lnTo>
                    <a:pt x="1384" y="1355"/>
                  </a:lnTo>
                  <a:lnTo>
                    <a:pt x="1389" y="1355"/>
                  </a:lnTo>
                  <a:lnTo>
                    <a:pt x="1401" y="1359"/>
                  </a:lnTo>
                  <a:lnTo>
                    <a:pt x="1410" y="1363"/>
                  </a:lnTo>
                  <a:lnTo>
                    <a:pt x="1423" y="1372"/>
                  </a:lnTo>
                  <a:lnTo>
                    <a:pt x="1427" y="1372"/>
                  </a:lnTo>
                  <a:lnTo>
                    <a:pt x="1431" y="1376"/>
                  </a:lnTo>
                  <a:lnTo>
                    <a:pt x="1440" y="1389"/>
                  </a:lnTo>
                  <a:lnTo>
                    <a:pt x="1444" y="1393"/>
                  </a:lnTo>
                  <a:lnTo>
                    <a:pt x="1444" y="1397"/>
                  </a:lnTo>
                  <a:lnTo>
                    <a:pt x="1444" y="1401"/>
                  </a:lnTo>
                  <a:lnTo>
                    <a:pt x="1444" y="1410"/>
                  </a:lnTo>
                  <a:lnTo>
                    <a:pt x="1444" y="1414"/>
                  </a:lnTo>
                  <a:lnTo>
                    <a:pt x="1440" y="1414"/>
                  </a:lnTo>
                  <a:lnTo>
                    <a:pt x="1435" y="1418"/>
                  </a:lnTo>
                  <a:lnTo>
                    <a:pt x="1435" y="1423"/>
                  </a:lnTo>
                  <a:lnTo>
                    <a:pt x="1431" y="1423"/>
                  </a:lnTo>
                  <a:lnTo>
                    <a:pt x="1427" y="1427"/>
                  </a:lnTo>
                  <a:lnTo>
                    <a:pt x="1423" y="1431"/>
                  </a:lnTo>
                  <a:lnTo>
                    <a:pt x="1423" y="1435"/>
                  </a:lnTo>
                  <a:lnTo>
                    <a:pt x="1423" y="1440"/>
                  </a:lnTo>
                  <a:lnTo>
                    <a:pt x="1423" y="1444"/>
                  </a:lnTo>
                  <a:lnTo>
                    <a:pt x="1423" y="1448"/>
                  </a:lnTo>
                  <a:lnTo>
                    <a:pt x="1423" y="1452"/>
                  </a:lnTo>
                  <a:lnTo>
                    <a:pt x="1427" y="1456"/>
                  </a:lnTo>
                  <a:lnTo>
                    <a:pt x="1427" y="1461"/>
                  </a:lnTo>
                  <a:lnTo>
                    <a:pt x="1431" y="1465"/>
                  </a:lnTo>
                  <a:lnTo>
                    <a:pt x="1435" y="1465"/>
                  </a:lnTo>
                  <a:lnTo>
                    <a:pt x="1440" y="1469"/>
                  </a:lnTo>
                  <a:lnTo>
                    <a:pt x="1444" y="1473"/>
                  </a:lnTo>
                  <a:lnTo>
                    <a:pt x="1448" y="1473"/>
                  </a:lnTo>
                  <a:lnTo>
                    <a:pt x="1469" y="1482"/>
                  </a:lnTo>
                  <a:lnTo>
                    <a:pt x="1473" y="1482"/>
                  </a:lnTo>
                  <a:lnTo>
                    <a:pt x="1478" y="1486"/>
                  </a:lnTo>
                  <a:lnTo>
                    <a:pt x="1478" y="1490"/>
                  </a:lnTo>
                  <a:lnTo>
                    <a:pt x="1482" y="1495"/>
                  </a:lnTo>
                  <a:lnTo>
                    <a:pt x="1482" y="1499"/>
                  </a:lnTo>
                  <a:lnTo>
                    <a:pt x="1482" y="1503"/>
                  </a:lnTo>
                  <a:lnTo>
                    <a:pt x="1486" y="1512"/>
                  </a:lnTo>
                  <a:lnTo>
                    <a:pt x="1486" y="1516"/>
                  </a:lnTo>
                  <a:lnTo>
                    <a:pt x="1486" y="1520"/>
                  </a:lnTo>
                  <a:lnTo>
                    <a:pt x="1486" y="1528"/>
                  </a:lnTo>
                  <a:lnTo>
                    <a:pt x="1486" y="1541"/>
                  </a:lnTo>
                  <a:lnTo>
                    <a:pt x="1486" y="1550"/>
                  </a:lnTo>
                  <a:lnTo>
                    <a:pt x="1482" y="1579"/>
                  </a:lnTo>
                  <a:lnTo>
                    <a:pt x="1482" y="1600"/>
                  </a:lnTo>
                  <a:lnTo>
                    <a:pt x="1482" y="1617"/>
                  </a:lnTo>
                  <a:lnTo>
                    <a:pt x="1482" y="1626"/>
                  </a:lnTo>
                  <a:lnTo>
                    <a:pt x="1478" y="1651"/>
                  </a:lnTo>
                  <a:lnTo>
                    <a:pt x="1478" y="1660"/>
                  </a:lnTo>
                  <a:lnTo>
                    <a:pt x="1478" y="1664"/>
                  </a:lnTo>
                  <a:lnTo>
                    <a:pt x="1482" y="1698"/>
                  </a:lnTo>
                  <a:lnTo>
                    <a:pt x="1482" y="1702"/>
                  </a:lnTo>
                  <a:lnTo>
                    <a:pt x="1482" y="1711"/>
                  </a:lnTo>
                  <a:lnTo>
                    <a:pt x="1486" y="1719"/>
                  </a:lnTo>
                  <a:lnTo>
                    <a:pt x="1490" y="1727"/>
                  </a:lnTo>
                  <a:lnTo>
                    <a:pt x="1490" y="1736"/>
                  </a:lnTo>
                  <a:lnTo>
                    <a:pt x="1490" y="1744"/>
                  </a:lnTo>
                  <a:lnTo>
                    <a:pt x="1495" y="1753"/>
                  </a:lnTo>
                  <a:lnTo>
                    <a:pt x="1495" y="1757"/>
                  </a:lnTo>
                  <a:lnTo>
                    <a:pt x="1495" y="1766"/>
                  </a:lnTo>
                  <a:lnTo>
                    <a:pt x="1495" y="1770"/>
                  </a:lnTo>
                  <a:lnTo>
                    <a:pt x="1495" y="1774"/>
                  </a:lnTo>
                  <a:lnTo>
                    <a:pt x="1482" y="1774"/>
                  </a:lnTo>
                  <a:lnTo>
                    <a:pt x="1469" y="1774"/>
                  </a:lnTo>
                  <a:lnTo>
                    <a:pt x="1461" y="1774"/>
                  </a:lnTo>
                  <a:lnTo>
                    <a:pt x="1448" y="1774"/>
                  </a:lnTo>
                  <a:lnTo>
                    <a:pt x="1440" y="1778"/>
                  </a:lnTo>
                  <a:lnTo>
                    <a:pt x="1431" y="1778"/>
                  </a:lnTo>
                  <a:lnTo>
                    <a:pt x="1427" y="1782"/>
                  </a:lnTo>
                  <a:lnTo>
                    <a:pt x="1423" y="1782"/>
                  </a:lnTo>
                  <a:lnTo>
                    <a:pt x="1418" y="1782"/>
                  </a:lnTo>
                  <a:lnTo>
                    <a:pt x="1414" y="1787"/>
                  </a:lnTo>
                  <a:lnTo>
                    <a:pt x="1414" y="1791"/>
                  </a:lnTo>
                  <a:lnTo>
                    <a:pt x="1410" y="1795"/>
                  </a:lnTo>
                  <a:lnTo>
                    <a:pt x="1410" y="1804"/>
                  </a:lnTo>
                  <a:lnTo>
                    <a:pt x="1406" y="1808"/>
                  </a:lnTo>
                  <a:lnTo>
                    <a:pt x="1406" y="1812"/>
                  </a:lnTo>
                  <a:lnTo>
                    <a:pt x="1401" y="1812"/>
                  </a:lnTo>
                  <a:lnTo>
                    <a:pt x="1401" y="1816"/>
                  </a:lnTo>
                  <a:lnTo>
                    <a:pt x="1397" y="1816"/>
                  </a:lnTo>
                  <a:lnTo>
                    <a:pt x="1393" y="1821"/>
                  </a:lnTo>
                  <a:lnTo>
                    <a:pt x="1389" y="1821"/>
                  </a:lnTo>
                  <a:lnTo>
                    <a:pt x="1380" y="1821"/>
                  </a:lnTo>
                  <a:lnTo>
                    <a:pt x="1376" y="1825"/>
                  </a:lnTo>
                  <a:lnTo>
                    <a:pt x="1363" y="1825"/>
                  </a:lnTo>
                  <a:lnTo>
                    <a:pt x="1321" y="1825"/>
                  </a:lnTo>
                  <a:lnTo>
                    <a:pt x="1317" y="1825"/>
                  </a:lnTo>
                  <a:lnTo>
                    <a:pt x="1308" y="1829"/>
                  </a:lnTo>
                  <a:lnTo>
                    <a:pt x="1304" y="1829"/>
                  </a:lnTo>
                  <a:lnTo>
                    <a:pt x="1296" y="1829"/>
                  </a:lnTo>
                  <a:lnTo>
                    <a:pt x="1291" y="1833"/>
                  </a:lnTo>
                  <a:lnTo>
                    <a:pt x="1283" y="1838"/>
                  </a:lnTo>
                  <a:lnTo>
                    <a:pt x="1283" y="1842"/>
                  </a:lnTo>
                  <a:lnTo>
                    <a:pt x="1279" y="1846"/>
                  </a:lnTo>
                  <a:lnTo>
                    <a:pt x="1274" y="1850"/>
                  </a:lnTo>
                  <a:lnTo>
                    <a:pt x="1274" y="1854"/>
                  </a:lnTo>
                  <a:lnTo>
                    <a:pt x="1270" y="1867"/>
                  </a:lnTo>
                  <a:lnTo>
                    <a:pt x="1270" y="1876"/>
                  </a:lnTo>
                  <a:lnTo>
                    <a:pt x="1266" y="1880"/>
                  </a:lnTo>
                  <a:lnTo>
                    <a:pt x="1266" y="1884"/>
                  </a:lnTo>
                  <a:lnTo>
                    <a:pt x="1262" y="1888"/>
                  </a:lnTo>
                  <a:lnTo>
                    <a:pt x="1253" y="1897"/>
                  </a:lnTo>
                  <a:lnTo>
                    <a:pt x="1249" y="1901"/>
                  </a:lnTo>
                  <a:lnTo>
                    <a:pt x="1245" y="1909"/>
                  </a:lnTo>
                  <a:lnTo>
                    <a:pt x="1241" y="1914"/>
                  </a:lnTo>
                  <a:lnTo>
                    <a:pt x="1241" y="1922"/>
                  </a:lnTo>
                  <a:lnTo>
                    <a:pt x="1236" y="1935"/>
                  </a:lnTo>
                  <a:lnTo>
                    <a:pt x="1236" y="1943"/>
                  </a:lnTo>
                  <a:lnTo>
                    <a:pt x="1232" y="1948"/>
                  </a:lnTo>
                  <a:lnTo>
                    <a:pt x="1228" y="1952"/>
                  </a:lnTo>
                  <a:lnTo>
                    <a:pt x="1228" y="1956"/>
                  </a:lnTo>
                  <a:lnTo>
                    <a:pt x="1215" y="1965"/>
                  </a:lnTo>
                  <a:lnTo>
                    <a:pt x="1215" y="1973"/>
                  </a:lnTo>
                  <a:lnTo>
                    <a:pt x="1211" y="1977"/>
                  </a:lnTo>
                  <a:lnTo>
                    <a:pt x="1207" y="1981"/>
                  </a:lnTo>
                  <a:lnTo>
                    <a:pt x="1207" y="1990"/>
                  </a:lnTo>
                  <a:lnTo>
                    <a:pt x="1207" y="1998"/>
                  </a:lnTo>
                  <a:lnTo>
                    <a:pt x="1202" y="2003"/>
                  </a:lnTo>
                  <a:lnTo>
                    <a:pt x="1202" y="2024"/>
                  </a:lnTo>
                  <a:lnTo>
                    <a:pt x="1202" y="2032"/>
                  </a:lnTo>
                  <a:lnTo>
                    <a:pt x="1198" y="2037"/>
                  </a:lnTo>
                  <a:lnTo>
                    <a:pt x="1198" y="2045"/>
                  </a:lnTo>
                  <a:lnTo>
                    <a:pt x="1194" y="2049"/>
                  </a:lnTo>
                  <a:lnTo>
                    <a:pt x="1194" y="2053"/>
                  </a:lnTo>
                  <a:lnTo>
                    <a:pt x="1190" y="2058"/>
                  </a:lnTo>
                  <a:lnTo>
                    <a:pt x="1190" y="2062"/>
                  </a:lnTo>
                  <a:lnTo>
                    <a:pt x="1186" y="2062"/>
                  </a:lnTo>
                  <a:lnTo>
                    <a:pt x="1173" y="2070"/>
                  </a:lnTo>
                  <a:lnTo>
                    <a:pt x="1173" y="2075"/>
                  </a:lnTo>
                  <a:lnTo>
                    <a:pt x="1169" y="2079"/>
                  </a:lnTo>
                  <a:lnTo>
                    <a:pt x="1169" y="2083"/>
                  </a:lnTo>
                  <a:lnTo>
                    <a:pt x="1169" y="2087"/>
                  </a:lnTo>
                  <a:lnTo>
                    <a:pt x="1169" y="2092"/>
                  </a:lnTo>
                  <a:lnTo>
                    <a:pt x="1173" y="2100"/>
                  </a:lnTo>
                  <a:lnTo>
                    <a:pt x="1173" y="2104"/>
                  </a:lnTo>
                  <a:lnTo>
                    <a:pt x="1173" y="2108"/>
                  </a:lnTo>
                  <a:lnTo>
                    <a:pt x="1177" y="2113"/>
                  </a:lnTo>
                  <a:lnTo>
                    <a:pt x="1177" y="2121"/>
                  </a:lnTo>
                  <a:lnTo>
                    <a:pt x="1177" y="2125"/>
                  </a:lnTo>
                  <a:lnTo>
                    <a:pt x="1173" y="2134"/>
                  </a:lnTo>
                  <a:lnTo>
                    <a:pt x="1173" y="2138"/>
                  </a:lnTo>
                  <a:lnTo>
                    <a:pt x="1173" y="2147"/>
                  </a:lnTo>
                  <a:lnTo>
                    <a:pt x="1169" y="2151"/>
                  </a:lnTo>
                  <a:lnTo>
                    <a:pt x="1164" y="2172"/>
                  </a:lnTo>
                  <a:lnTo>
                    <a:pt x="1160" y="2180"/>
                  </a:lnTo>
                  <a:lnTo>
                    <a:pt x="1156" y="2189"/>
                  </a:lnTo>
                  <a:lnTo>
                    <a:pt x="1152" y="2193"/>
                  </a:lnTo>
                  <a:lnTo>
                    <a:pt x="1152" y="2197"/>
                  </a:lnTo>
                  <a:lnTo>
                    <a:pt x="1147" y="2202"/>
                  </a:lnTo>
                  <a:lnTo>
                    <a:pt x="1143" y="2210"/>
                  </a:lnTo>
                  <a:lnTo>
                    <a:pt x="1139" y="2214"/>
                  </a:lnTo>
                  <a:lnTo>
                    <a:pt x="1135" y="2219"/>
                  </a:lnTo>
                  <a:lnTo>
                    <a:pt x="1130" y="2219"/>
                  </a:lnTo>
                  <a:lnTo>
                    <a:pt x="1122" y="2223"/>
                  </a:lnTo>
                  <a:lnTo>
                    <a:pt x="1118" y="2223"/>
                  </a:lnTo>
                  <a:lnTo>
                    <a:pt x="1114" y="2219"/>
                  </a:lnTo>
                  <a:lnTo>
                    <a:pt x="1109" y="2219"/>
                  </a:lnTo>
                  <a:lnTo>
                    <a:pt x="1105" y="2214"/>
                  </a:lnTo>
                  <a:lnTo>
                    <a:pt x="1097" y="2206"/>
                  </a:lnTo>
                  <a:lnTo>
                    <a:pt x="1088" y="2197"/>
                  </a:lnTo>
                  <a:lnTo>
                    <a:pt x="1080" y="2189"/>
                  </a:lnTo>
                  <a:lnTo>
                    <a:pt x="1067" y="2176"/>
                  </a:lnTo>
                  <a:lnTo>
                    <a:pt x="1063" y="2172"/>
                  </a:lnTo>
                  <a:lnTo>
                    <a:pt x="1059" y="2172"/>
                  </a:lnTo>
                  <a:lnTo>
                    <a:pt x="1050" y="2168"/>
                  </a:lnTo>
                  <a:lnTo>
                    <a:pt x="1042" y="2168"/>
                  </a:lnTo>
                  <a:lnTo>
                    <a:pt x="1037" y="2168"/>
                  </a:lnTo>
                  <a:lnTo>
                    <a:pt x="1029" y="2168"/>
                  </a:lnTo>
                  <a:lnTo>
                    <a:pt x="1020" y="2168"/>
                  </a:lnTo>
                  <a:lnTo>
                    <a:pt x="1016" y="2172"/>
                  </a:lnTo>
                  <a:lnTo>
                    <a:pt x="1012" y="2172"/>
                  </a:lnTo>
                  <a:lnTo>
                    <a:pt x="1008" y="2176"/>
                  </a:lnTo>
                  <a:lnTo>
                    <a:pt x="1003" y="2180"/>
                  </a:lnTo>
                  <a:lnTo>
                    <a:pt x="999" y="2185"/>
                  </a:lnTo>
                  <a:lnTo>
                    <a:pt x="999" y="2193"/>
                  </a:lnTo>
                  <a:lnTo>
                    <a:pt x="995" y="2206"/>
                  </a:lnTo>
                  <a:lnTo>
                    <a:pt x="991" y="2214"/>
                  </a:lnTo>
                  <a:lnTo>
                    <a:pt x="991" y="2219"/>
                  </a:lnTo>
                  <a:lnTo>
                    <a:pt x="987" y="2223"/>
                  </a:lnTo>
                  <a:lnTo>
                    <a:pt x="982" y="2227"/>
                  </a:lnTo>
                  <a:lnTo>
                    <a:pt x="978" y="2231"/>
                  </a:lnTo>
                  <a:lnTo>
                    <a:pt x="965" y="2235"/>
                  </a:lnTo>
                  <a:lnTo>
                    <a:pt x="961" y="2240"/>
                  </a:lnTo>
                  <a:lnTo>
                    <a:pt x="957" y="2240"/>
                  </a:lnTo>
                  <a:lnTo>
                    <a:pt x="953" y="2244"/>
                  </a:lnTo>
                  <a:lnTo>
                    <a:pt x="948" y="2244"/>
                  </a:lnTo>
                  <a:lnTo>
                    <a:pt x="944" y="2248"/>
                  </a:lnTo>
                  <a:lnTo>
                    <a:pt x="940" y="2248"/>
                  </a:lnTo>
                  <a:lnTo>
                    <a:pt x="936" y="2252"/>
                  </a:lnTo>
                  <a:lnTo>
                    <a:pt x="936" y="2257"/>
                  </a:lnTo>
                  <a:lnTo>
                    <a:pt x="932" y="2265"/>
                  </a:lnTo>
                  <a:lnTo>
                    <a:pt x="932" y="2269"/>
                  </a:lnTo>
                  <a:lnTo>
                    <a:pt x="927" y="2291"/>
                  </a:lnTo>
                  <a:lnTo>
                    <a:pt x="927" y="2299"/>
                  </a:lnTo>
                  <a:lnTo>
                    <a:pt x="923" y="2307"/>
                  </a:lnTo>
                  <a:lnTo>
                    <a:pt x="923" y="2312"/>
                  </a:lnTo>
                  <a:lnTo>
                    <a:pt x="919" y="2320"/>
                  </a:lnTo>
                  <a:lnTo>
                    <a:pt x="915" y="2324"/>
                  </a:lnTo>
                  <a:lnTo>
                    <a:pt x="910" y="2333"/>
                  </a:lnTo>
                  <a:lnTo>
                    <a:pt x="906" y="2337"/>
                  </a:lnTo>
                  <a:lnTo>
                    <a:pt x="898" y="2346"/>
                  </a:lnTo>
                  <a:lnTo>
                    <a:pt x="893" y="2350"/>
                  </a:lnTo>
                  <a:lnTo>
                    <a:pt x="889" y="2354"/>
                  </a:lnTo>
                  <a:lnTo>
                    <a:pt x="885" y="2354"/>
                  </a:lnTo>
                  <a:lnTo>
                    <a:pt x="885" y="2358"/>
                  </a:lnTo>
                  <a:lnTo>
                    <a:pt x="881" y="2367"/>
                  </a:lnTo>
                  <a:lnTo>
                    <a:pt x="868" y="2379"/>
                  </a:lnTo>
                  <a:lnTo>
                    <a:pt x="860" y="2396"/>
                  </a:lnTo>
                  <a:lnTo>
                    <a:pt x="847" y="2409"/>
                  </a:lnTo>
                  <a:lnTo>
                    <a:pt x="834" y="2426"/>
                  </a:lnTo>
                  <a:lnTo>
                    <a:pt x="804" y="2464"/>
                  </a:lnTo>
                  <a:lnTo>
                    <a:pt x="796" y="2477"/>
                  </a:lnTo>
                  <a:lnTo>
                    <a:pt x="792" y="2481"/>
                  </a:lnTo>
                  <a:lnTo>
                    <a:pt x="788" y="2481"/>
                  </a:lnTo>
                  <a:lnTo>
                    <a:pt x="783" y="2485"/>
                  </a:lnTo>
                  <a:lnTo>
                    <a:pt x="779" y="2485"/>
                  </a:lnTo>
                  <a:lnTo>
                    <a:pt x="775" y="2485"/>
                  </a:lnTo>
                  <a:lnTo>
                    <a:pt x="771" y="2481"/>
                  </a:lnTo>
                  <a:lnTo>
                    <a:pt x="766" y="2477"/>
                  </a:lnTo>
                  <a:lnTo>
                    <a:pt x="762" y="2464"/>
                  </a:lnTo>
                  <a:lnTo>
                    <a:pt x="758" y="2460"/>
                  </a:lnTo>
                  <a:lnTo>
                    <a:pt x="754" y="2456"/>
                  </a:lnTo>
                  <a:lnTo>
                    <a:pt x="749" y="2451"/>
                  </a:lnTo>
                  <a:lnTo>
                    <a:pt x="745" y="2451"/>
                  </a:lnTo>
                  <a:lnTo>
                    <a:pt x="741" y="2451"/>
                  </a:lnTo>
                  <a:lnTo>
                    <a:pt x="737" y="2451"/>
                  </a:lnTo>
                  <a:lnTo>
                    <a:pt x="733" y="2456"/>
                  </a:lnTo>
                  <a:lnTo>
                    <a:pt x="728" y="2456"/>
                  </a:lnTo>
                  <a:lnTo>
                    <a:pt x="724" y="2460"/>
                  </a:lnTo>
                  <a:lnTo>
                    <a:pt x="720" y="2460"/>
                  </a:lnTo>
                  <a:lnTo>
                    <a:pt x="716" y="2460"/>
                  </a:lnTo>
                  <a:lnTo>
                    <a:pt x="711" y="2460"/>
                  </a:lnTo>
                  <a:lnTo>
                    <a:pt x="703" y="2456"/>
                  </a:lnTo>
                  <a:lnTo>
                    <a:pt x="699" y="2456"/>
                  </a:lnTo>
                  <a:lnTo>
                    <a:pt x="694" y="2451"/>
                  </a:lnTo>
                  <a:lnTo>
                    <a:pt x="690" y="2447"/>
                  </a:lnTo>
                  <a:lnTo>
                    <a:pt x="677" y="2439"/>
                  </a:lnTo>
                  <a:lnTo>
                    <a:pt x="673" y="2434"/>
                  </a:lnTo>
                  <a:lnTo>
                    <a:pt x="673" y="2430"/>
                  </a:lnTo>
                  <a:lnTo>
                    <a:pt x="669" y="2426"/>
                  </a:lnTo>
                  <a:lnTo>
                    <a:pt x="669" y="2422"/>
                  </a:lnTo>
                  <a:lnTo>
                    <a:pt x="669" y="2418"/>
                  </a:lnTo>
                  <a:lnTo>
                    <a:pt x="673" y="2413"/>
                  </a:lnTo>
                  <a:lnTo>
                    <a:pt x="673" y="2409"/>
                  </a:lnTo>
                  <a:lnTo>
                    <a:pt x="677" y="2409"/>
                  </a:lnTo>
                  <a:lnTo>
                    <a:pt x="677" y="2405"/>
                  </a:lnTo>
                  <a:lnTo>
                    <a:pt x="686" y="2396"/>
                  </a:lnTo>
                  <a:lnTo>
                    <a:pt x="690" y="2392"/>
                  </a:lnTo>
                  <a:lnTo>
                    <a:pt x="694" y="2388"/>
                  </a:lnTo>
                  <a:lnTo>
                    <a:pt x="694" y="2384"/>
                  </a:lnTo>
                  <a:lnTo>
                    <a:pt x="699" y="2379"/>
                  </a:lnTo>
                  <a:lnTo>
                    <a:pt x="703" y="2363"/>
                  </a:lnTo>
                  <a:lnTo>
                    <a:pt x="707" y="2358"/>
                  </a:lnTo>
                  <a:lnTo>
                    <a:pt x="711" y="2354"/>
                  </a:lnTo>
                  <a:lnTo>
                    <a:pt x="720" y="2341"/>
                  </a:lnTo>
                  <a:lnTo>
                    <a:pt x="724" y="2333"/>
                  </a:lnTo>
                  <a:lnTo>
                    <a:pt x="724" y="2329"/>
                  </a:lnTo>
                  <a:lnTo>
                    <a:pt x="728" y="2320"/>
                  </a:lnTo>
                  <a:lnTo>
                    <a:pt x="728" y="2312"/>
                  </a:lnTo>
                  <a:lnTo>
                    <a:pt x="733" y="2307"/>
                  </a:lnTo>
                  <a:lnTo>
                    <a:pt x="733" y="2303"/>
                  </a:lnTo>
                  <a:lnTo>
                    <a:pt x="737" y="2299"/>
                  </a:lnTo>
                  <a:lnTo>
                    <a:pt x="741" y="2291"/>
                  </a:lnTo>
                  <a:lnTo>
                    <a:pt x="749" y="2274"/>
                  </a:lnTo>
                  <a:lnTo>
                    <a:pt x="749" y="2265"/>
                  </a:lnTo>
                  <a:lnTo>
                    <a:pt x="754" y="2265"/>
                  </a:lnTo>
                  <a:lnTo>
                    <a:pt x="749" y="2261"/>
                  </a:lnTo>
                  <a:lnTo>
                    <a:pt x="737" y="2252"/>
                  </a:lnTo>
                  <a:lnTo>
                    <a:pt x="733" y="2252"/>
                  </a:lnTo>
                  <a:lnTo>
                    <a:pt x="733" y="2248"/>
                  </a:lnTo>
                  <a:lnTo>
                    <a:pt x="733" y="2244"/>
                  </a:lnTo>
                  <a:lnTo>
                    <a:pt x="733" y="2240"/>
                  </a:lnTo>
                  <a:lnTo>
                    <a:pt x="733" y="2235"/>
                  </a:lnTo>
                  <a:lnTo>
                    <a:pt x="741" y="2210"/>
                  </a:lnTo>
                  <a:lnTo>
                    <a:pt x="745" y="2185"/>
                  </a:lnTo>
                  <a:lnTo>
                    <a:pt x="749" y="2172"/>
                  </a:lnTo>
                  <a:lnTo>
                    <a:pt x="749" y="2164"/>
                  </a:lnTo>
                  <a:lnTo>
                    <a:pt x="749" y="2159"/>
                  </a:lnTo>
                  <a:lnTo>
                    <a:pt x="749" y="2155"/>
                  </a:lnTo>
                  <a:lnTo>
                    <a:pt x="749" y="2147"/>
                  </a:lnTo>
                  <a:lnTo>
                    <a:pt x="749" y="2142"/>
                  </a:lnTo>
                  <a:lnTo>
                    <a:pt x="749" y="2134"/>
                  </a:lnTo>
                  <a:lnTo>
                    <a:pt x="749" y="2125"/>
                  </a:lnTo>
                  <a:lnTo>
                    <a:pt x="745" y="2113"/>
                  </a:lnTo>
                  <a:lnTo>
                    <a:pt x="745" y="2108"/>
                  </a:lnTo>
                  <a:lnTo>
                    <a:pt x="745" y="2100"/>
                  </a:lnTo>
                  <a:lnTo>
                    <a:pt x="745" y="2096"/>
                  </a:lnTo>
                  <a:lnTo>
                    <a:pt x="749" y="2087"/>
                  </a:lnTo>
                  <a:lnTo>
                    <a:pt x="754" y="2087"/>
                  </a:lnTo>
                  <a:lnTo>
                    <a:pt x="754" y="2083"/>
                  </a:lnTo>
                  <a:lnTo>
                    <a:pt x="758" y="2075"/>
                  </a:lnTo>
                  <a:lnTo>
                    <a:pt x="758" y="2070"/>
                  </a:lnTo>
                  <a:lnTo>
                    <a:pt x="762" y="2062"/>
                  </a:lnTo>
                  <a:lnTo>
                    <a:pt x="766" y="2062"/>
                  </a:lnTo>
                  <a:lnTo>
                    <a:pt x="766" y="2058"/>
                  </a:lnTo>
                  <a:lnTo>
                    <a:pt x="766" y="2053"/>
                  </a:lnTo>
                  <a:lnTo>
                    <a:pt x="762" y="2049"/>
                  </a:lnTo>
                  <a:lnTo>
                    <a:pt x="762" y="2045"/>
                  </a:lnTo>
                  <a:lnTo>
                    <a:pt x="754" y="2032"/>
                  </a:lnTo>
                  <a:lnTo>
                    <a:pt x="754" y="2028"/>
                  </a:lnTo>
                  <a:lnTo>
                    <a:pt x="749" y="2024"/>
                  </a:lnTo>
                  <a:lnTo>
                    <a:pt x="749" y="2015"/>
                  </a:lnTo>
                  <a:lnTo>
                    <a:pt x="745" y="2011"/>
                  </a:lnTo>
                  <a:lnTo>
                    <a:pt x="745" y="2003"/>
                  </a:lnTo>
                  <a:lnTo>
                    <a:pt x="741" y="1998"/>
                  </a:lnTo>
                  <a:lnTo>
                    <a:pt x="741" y="1990"/>
                  </a:lnTo>
                  <a:lnTo>
                    <a:pt x="741" y="1986"/>
                  </a:lnTo>
                  <a:lnTo>
                    <a:pt x="741" y="1977"/>
                  </a:lnTo>
                  <a:lnTo>
                    <a:pt x="737" y="1969"/>
                  </a:lnTo>
                  <a:lnTo>
                    <a:pt x="737" y="1960"/>
                  </a:lnTo>
                  <a:lnTo>
                    <a:pt x="737" y="1948"/>
                  </a:lnTo>
                  <a:lnTo>
                    <a:pt x="741" y="1926"/>
                  </a:lnTo>
                  <a:lnTo>
                    <a:pt x="737" y="1922"/>
                  </a:lnTo>
                  <a:lnTo>
                    <a:pt x="737" y="1914"/>
                  </a:lnTo>
                  <a:lnTo>
                    <a:pt x="737" y="1909"/>
                  </a:lnTo>
                  <a:lnTo>
                    <a:pt x="737" y="1905"/>
                  </a:lnTo>
                  <a:lnTo>
                    <a:pt x="733" y="1901"/>
                  </a:lnTo>
                  <a:lnTo>
                    <a:pt x="733" y="1897"/>
                  </a:lnTo>
                  <a:lnTo>
                    <a:pt x="728" y="1897"/>
                  </a:lnTo>
                  <a:lnTo>
                    <a:pt x="724" y="1897"/>
                  </a:lnTo>
                  <a:lnTo>
                    <a:pt x="720" y="1897"/>
                  </a:lnTo>
                  <a:lnTo>
                    <a:pt x="703" y="1901"/>
                  </a:lnTo>
                  <a:lnTo>
                    <a:pt x="699" y="1901"/>
                  </a:lnTo>
                  <a:lnTo>
                    <a:pt x="694" y="1901"/>
                  </a:lnTo>
                  <a:lnTo>
                    <a:pt x="686" y="1897"/>
                  </a:lnTo>
                  <a:lnTo>
                    <a:pt x="682" y="1897"/>
                  </a:lnTo>
                  <a:lnTo>
                    <a:pt x="682" y="1893"/>
                  </a:lnTo>
                  <a:lnTo>
                    <a:pt x="677" y="1893"/>
                  </a:lnTo>
                  <a:lnTo>
                    <a:pt x="677" y="1888"/>
                  </a:lnTo>
                  <a:lnTo>
                    <a:pt x="673" y="1888"/>
                  </a:lnTo>
                  <a:lnTo>
                    <a:pt x="665" y="1871"/>
                  </a:lnTo>
                  <a:lnTo>
                    <a:pt x="661" y="1867"/>
                  </a:lnTo>
                  <a:lnTo>
                    <a:pt x="656" y="1867"/>
                  </a:lnTo>
                  <a:lnTo>
                    <a:pt x="652" y="1863"/>
                  </a:lnTo>
                  <a:lnTo>
                    <a:pt x="648" y="1859"/>
                  </a:lnTo>
                  <a:lnTo>
                    <a:pt x="627" y="1842"/>
                  </a:lnTo>
                  <a:lnTo>
                    <a:pt x="622" y="1833"/>
                  </a:lnTo>
                  <a:lnTo>
                    <a:pt x="618" y="1829"/>
                  </a:lnTo>
                  <a:lnTo>
                    <a:pt x="614" y="1825"/>
                  </a:lnTo>
                  <a:lnTo>
                    <a:pt x="610" y="1816"/>
                  </a:lnTo>
                  <a:lnTo>
                    <a:pt x="606" y="1812"/>
                  </a:lnTo>
                  <a:lnTo>
                    <a:pt x="606" y="1808"/>
                  </a:lnTo>
                  <a:lnTo>
                    <a:pt x="601" y="1804"/>
                  </a:lnTo>
                  <a:lnTo>
                    <a:pt x="593" y="1774"/>
                  </a:lnTo>
                  <a:lnTo>
                    <a:pt x="589" y="1761"/>
                  </a:lnTo>
                  <a:lnTo>
                    <a:pt x="589" y="1757"/>
                  </a:lnTo>
                  <a:lnTo>
                    <a:pt x="576" y="1732"/>
                  </a:lnTo>
                  <a:lnTo>
                    <a:pt x="572" y="1723"/>
                  </a:lnTo>
                  <a:lnTo>
                    <a:pt x="567" y="1715"/>
                  </a:lnTo>
                  <a:lnTo>
                    <a:pt x="559" y="1689"/>
                  </a:lnTo>
                  <a:lnTo>
                    <a:pt x="555" y="1685"/>
                  </a:lnTo>
                  <a:lnTo>
                    <a:pt x="555" y="1681"/>
                  </a:lnTo>
                  <a:lnTo>
                    <a:pt x="550" y="1677"/>
                  </a:lnTo>
                  <a:lnTo>
                    <a:pt x="550" y="1672"/>
                  </a:lnTo>
                  <a:lnTo>
                    <a:pt x="546" y="1672"/>
                  </a:lnTo>
                  <a:lnTo>
                    <a:pt x="542" y="1668"/>
                  </a:lnTo>
                  <a:lnTo>
                    <a:pt x="534" y="1668"/>
                  </a:lnTo>
                  <a:lnTo>
                    <a:pt x="529" y="1668"/>
                  </a:lnTo>
                  <a:lnTo>
                    <a:pt x="525" y="1668"/>
                  </a:lnTo>
                  <a:lnTo>
                    <a:pt x="517" y="1668"/>
                  </a:lnTo>
                  <a:lnTo>
                    <a:pt x="512" y="1668"/>
                  </a:lnTo>
                  <a:lnTo>
                    <a:pt x="504" y="1668"/>
                  </a:lnTo>
                  <a:lnTo>
                    <a:pt x="491" y="1660"/>
                  </a:lnTo>
                  <a:lnTo>
                    <a:pt x="487" y="1660"/>
                  </a:lnTo>
                  <a:lnTo>
                    <a:pt x="483" y="1655"/>
                  </a:lnTo>
                  <a:lnTo>
                    <a:pt x="479" y="1651"/>
                  </a:lnTo>
                  <a:lnTo>
                    <a:pt x="470" y="1643"/>
                  </a:lnTo>
                  <a:lnTo>
                    <a:pt x="466" y="1643"/>
                  </a:lnTo>
                  <a:lnTo>
                    <a:pt x="462" y="1639"/>
                  </a:lnTo>
                  <a:lnTo>
                    <a:pt x="453" y="1634"/>
                  </a:lnTo>
                  <a:lnTo>
                    <a:pt x="436" y="1622"/>
                  </a:lnTo>
                  <a:lnTo>
                    <a:pt x="432" y="1617"/>
                  </a:lnTo>
                  <a:lnTo>
                    <a:pt x="419" y="1613"/>
                  </a:lnTo>
                  <a:lnTo>
                    <a:pt x="402" y="1605"/>
                  </a:lnTo>
                  <a:lnTo>
                    <a:pt x="402" y="1600"/>
                  </a:lnTo>
                  <a:lnTo>
                    <a:pt x="398" y="1600"/>
                  </a:lnTo>
                  <a:lnTo>
                    <a:pt x="394" y="1600"/>
                  </a:lnTo>
                  <a:lnTo>
                    <a:pt x="390" y="1600"/>
                  </a:lnTo>
                  <a:lnTo>
                    <a:pt x="381" y="1600"/>
                  </a:lnTo>
                  <a:lnTo>
                    <a:pt x="377" y="1600"/>
                  </a:lnTo>
                  <a:lnTo>
                    <a:pt x="373" y="1600"/>
                  </a:lnTo>
                  <a:lnTo>
                    <a:pt x="368" y="1600"/>
                  </a:lnTo>
                  <a:lnTo>
                    <a:pt x="360" y="1596"/>
                  </a:lnTo>
                  <a:lnTo>
                    <a:pt x="356" y="1596"/>
                  </a:lnTo>
                  <a:lnTo>
                    <a:pt x="352" y="1596"/>
                  </a:lnTo>
                  <a:lnTo>
                    <a:pt x="352" y="1600"/>
                  </a:lnTo>
                  <a:lnTo>
                    <a:pt x="347" y="1600"/>
                  </a:lnTo>
                  <a:lnTo>
                    <a:pt x="347" y="1605"/>
                  </a:lnTo>
                  <a:lnTo>
                    <a:pt x="343" y="1613"/>
                  </a:lnTo>
                  <a:lnTo>
                    <a:pt x="339" y="1613"/>
                  </a:lnTo>
                  <a:lnTo>
                    <a:pt x="335" y="1617"/>
                  </a:lnTo>
                  <a:lnTo>
                    <a:pt x="330" y="1617"/>
                  </a:lnTo>
                  <a:lnTo>
                    <a:pt x="326" y="1617"/>
                  </a:lnTo>
                  <a:lnTo>
                    <a:pt x="322" y="1617"/>
                  </a:lnTo>
                  <a:lnTo>
                    <a:pt x="318" y="1617"/>
                  </a:lnTo>
                  <a:lnTo>
                    <a:pt x="313" y="1613"/>
                  </a:lnTo>
                  <a:lnTo>
                    <a:pt x="305" y="1609"/>
                  </a:lnTo>
                  <a:lnTo>
                    <a:pt x="301" y="1609"/>
                  </a:lnTo>
                  <a:lnTo>
                    <a:pt x="296" y="1605"/>
                  </a:lnTo>
                  <a:lnTo>
                    <a:pt x="280" y="1596"/>
                  </a:lnTo>
                  <a:lnTo>
                    <a:pt x="275" y="1592"/>
                  </a:lnTo>
                  <a:lnTo>
                    <a:pt x="271" y="1592"/>
                  </a:lnTo>
                  <a:lnTo>
                    <a:pt x="263" y="1583"/>
                  </a:lnTo>
                  <a:lnTo>
                    <a:pt x="250" y="1579"/>
                  </a:lnTo>
                  <a:lnTo>
                    <a:pt x="246" y="1575"/>
                  </a:lnTo>
                  <a:lnTo>
                    <a:pt x="237" y="1575"/>
                  </a:lnTo>
                  <a:lnTo>
                    <a:pt x="229" y="1575"/>
                  </a:lnTo>
                  <a:lnTo>
                    <a:pt x="225" y="1575"/>
                  </a:lnTo>
                  <a:lnTo>
                    <a:pt x="220" y="1571"/>
                  </a:lnTo>
                  <a:lnTo>
                    <a:pt x="216" y="1571"/>
                  </a:lnTo>
                  <a:lnTo>
                    <a:pt x="216" y="1567"/>
                  </a:lnTo>
                  <a:lnTo>
                    <a:pt x="212" y="1567"/>
                  </a:lnTo>
                  <a:lnTo>
                    <a:pt x="208" y="1558"/>
                  </a:lnTo>
                  <a:lnTo>
                    <a:pt x="203" y="1554"/>
                  </a:lnTo>
                  <a:lnTo>
                    <a:pt x="203" y="1550"/>
                  </a:lnTo>
                  <a:lnTo>
                    <a:pt x="199" y="1545"/>
                  </a:lnTo>
                  <a:lnTo>
                    <a:pt x="195" y="1537"/>
                  </a:lnTo>
                  <a:lnTo>
                    <a:pt x="191" y="1528"/>
                  </a:lnTo>
                  <a:lnTo>
                    <a:pt x="191" y="1524"/>
                  </a:lnTo>
                  <a:lnTo>
                    <a:pt x="186" y="1516"/>
                  </a:lnTo>
                  <a:lnTo>
                    <a:pt x="186" y="1503"/>
                  </a:lnTo>
                  <a:lnTo>
                    <a:pt x="182" y="1482"/>
                  </a:lnTo>
                  <a:lnTo>
                    <a:pt x="178" y="1473"/>
                  </a:lnTo>
                  <a:lnTo>
                    <a:pt x="178" y="1469"/>
                  </a:lnTo>
                  <a:lnTo>
                    <a:pt x="174" y="1465"/>
                  </a:lnTo>
                  <a:lnTo>
                    <a:pt x="169" y="1456"/>
                  </a:lnTo>
                  <a:lnTo>
                    <a:pt x="169" y="1452"/>
                  </a:lnTo>
                  <a:lnTo>
                    <a:pt x="165" y="1448"/>
                  </a:lnTo>
                  <a:lnTo>
                    <a:pt x="157" y="1440"/>
                  </a:lnTo>
                  <a:lnTo>
                    <a:pt x="148" y="1431"/>
                  </a:lnTo>
                  <a:lnTo>
                    <a:pt x="144" y="1427"/>
                  </a:lnTo>
                  <a:lnTo>
                    <a:pt x="136" y="1418"/>
                  </a:lnTo>
                  <a:lnTo>
                    <a:pt x="127" y="1410"/>
                  </a:lnTo>
                  <a:lnTo>
                    <a:pt x="127" y="1401"/>
                  </a:lnTo>
                  <a:lnTo>
                    <a:pt x="131" y="1397"/>
                  </a:lnTo>
                  <a:lnTo>
                    <a:pt x="136" y="1393"/>
                  </a:lnTo>
                  <a:lnTo>
                    <a:pt x="140" y="1389"/>
                  </a:lnTo>
                  <a:lnTo>
                    <a:pt x="144" y="1389"/>
                  </a:lnTo>
                  <a:lnTo>
                    <a:pt x="148" y="1385"/>
                  </a:lnTo>
                  <a:lnTo>
                    <a:pt x="153" y="1385"/>
                  </a:lnTo>
                  <a:lnTo>
                    <a:pt x="153" y="1380"/>
                  </a:lnTo>
                  <a:lnTo>
                    <a:pt x="161" y="1380"/>
                  </a:lnTo>
                  <a:lnTo>
                    <a:pt x="165" y="1380"/>
                  </a:lnTo>
                  <a:lnTo>
                    <a:pt x="174" y="1376"/>
                  </a:lnTo>
                  <a:lnTo>
                    <a:pt x="178" y="1376"/>
                  </a:lnTo>
                  <a:lnTo>
                    <a:pt x="186" y="1376"/>
                  </a:lnTo>
                  <a:lnTo>
                    <a:pt x="191" y="1376"/>
                  </a:lnTo>
                  <a:lnTo>
                    <a:pt x="195" y="1376"/>
                  </a:lnTo>
                  <a:lnTo>
                    <a:pt x="203" y="1380"/>
                  </a:lnTo>
                  <a:lnTo>
                    <a:pt x="216" y="1380"/>
                  </a:lnTo>
                  <a:lnTo>
                    <a:pt x="225" y="1385"/>
                  </a:lnTo>
                  <a:lnTo>
                    <a:pt x="233" y="1389"/>
                  </a:lnTo>
                  <a:lnTo>
                    <a:pt x="241" y="1393"/>
                  </a:lnTo>
                  <a:lnTo>
                    <a:pt x="246" y="1393"/>
                  </a:lnTo>
                  <a:lnTo>
                    <a:pt x="250" y="1393"/>
                  </a:lnTo>
                  <a:lnTo>
                    <a:pt x="254" y="1393"/>
                  </a:lnTo>
                  <a:lnTo>
                    <a:pt x="263" y="1397"/>
                  </a:lnTo>
                  <a:lnTo>
                    <a:pt x="275" y="1397"/>
                  </a:lnTo>
                  <a:lnTo>
                    <a:pt x="284" y="1397"/>
                  </a:lnTo>
                  <a:lnTo>
                    <a:pt x="301" y="1393"/>
                  </a:lnTo>
                  <a:lnTo>
                    <a:pt x="309" y="1393"/>
                  </a:lnTo>
                  <a:lnTo>
                    <a:pt x="313" y="1393"/>
                  </a:lnTo>
                  <a:lnTo>
                    <a:pt x="318" y="1397"/>
                  </a:lnTo>
                  <a:lnTo>
                    <a:pt x="322" y="1397"/>
                  </a:lnTo>
                  <a:lnTo>
                    <a:pt x="322" y="1401"/>
                  </a:lnTo>
                  <a:lnTo>
                    <a:pt x="326" y="1401"/>
                  </a:lnTo>
                  <a:lnTo>
                    <a:pt x="326" y="1406"/>
                  </a:lnTo>
                  <a:lnTo>
                    <a:pt x="326" y="1410"/>
                  </a:lnTo>
                  <a:lnTo>
                    <a:pt x="330" y="1414"/>
                  </a:lnTo>
                  <a:lnTo>
                    <a:pt x="326" y="1427"/>
                  </a:lnTo>
                  <a:lnTo>
                    <a:pt x="326" y="1431"/>
                  </a:lnTo>
                  <a:lnTo>
                    <a:pt x="326" y="1440"/>
                  </a:lnTo>
                  <a:lnTo>
                    <a:pt x="326" y="1444"/>
                  </a:lnTo>
                  <a:lnTo>
                    <a:pt x="330" y="1452"/>
                  </a:lnTo>
                  <a:lnTo>
                    <a:pt x="330" y="1469"/>
                  </a:lnTo>
                  <a:lnTo>
                    <a:pt x="330" y="1473"/>
                  </a:lnTo>
                  <a:lnTo>
                    <a:pt x="330" y="1478"/>
                  </a:lnTo>
                  <a:lnTo>
                    <a:pt x="335" y="1482"/>
                  </a:lnTo>
                  <a:lnTo>
                    <a:pt x="339" y="1486"/>
                  </a:lnTo>
                  <a:lnTo>
                    <a:pt x="339" y="1490"/>
                  </a:lnTo>
                  <a:lnTo>
                    <a:pt x="343" y="1490"/>
                  </a:lnTo>
                  <a:lnTo>
                    <a:pt x="347" y="1490"/>
                  </a:lnTo>
                  <a:lnTo>
                    <a:pt x="352" y="1490"/>
                  </a:lnTo>
                  <a:lnTo>
                    <a:pt x="356" y="1486"/>
                  </a:lnTo>
                  <a:lnTo>
                    <a:pt x="360" y="1482"/>
                  </a:lnTo>
                  <a:lnTo>
                    <a:pt x="364" y="1482"/>
                  </a:lnTo>
                  <a:lnTo>
                    <a:pt x="364" y="1478"/>
                  </a:lnTo>
                  <a:lnTo>
                    <a:pt x="368" y="1469"/>
                  </a:lnTo>
                  <a:lnTo>
                    <a:pt x="368" y="1465"/>
                  </a:lnTo>
                  <a:lnTo>
                    <a:pt x="373" y="1452"/>
                  </a:lnTo>
                  <a:lnTo>
                    <a:pt x="377" y="1448"/>
                  </a:lnTo>
                  <a:lnTo>
                    <a:pt x="377" y="1444"/>
                  </a:lnTo>
                  <a:lnTo>
                    <a:pt x="381" y="1440"/>
                  </a:lnTo>
                  <a:lnTo>
                    <a:pt x="385" y="1435"/>
                  </a:lnTo>
                  <a:lnTo>
                    <a:pt x="390" y="1435"/>
                  </a:lnTo>
                  <a:lnTo>
                    <a:pt x="394" y="1435"/>
                  </a:lnTo>
                  <a:lnTo>
                    <a:pt x="398" y="1435"/>
                  </a:lnTo>
                  <a:lnTo>
                    <a:pt x="398" y="1440"/>
                  </a:lnTo>
                  <a:lnTo>
                    <a:pt x="402" y="1440"/>
                  </a:lnTo>
                  <a:lnTo>
                    <a:pt x="407" y="1444"/>
                  </a:lnTo>
                  <a:lnTo>
                    <a:pt x="411" y="1444"/>
                  </a:lnTo>
                  <a:lnTo>
                    <a:pt x="415" y="1448"/>
                  </a:lnTo>
                  <a:lnTo>
                    <a:pt x="419" y="1456"/>
                  </a:lnTo>
                  <a:lnTo>
                    <a:pt x="423" y="1461"/>
                  </a:lnTo>
                  <a:lnTo>
                    <a:pt x="428" y="1461"/>
                  </a:lnTo>
                  <a:lnTo>
                    <a:pt x="432" y="1465"/>
                  </a:lnTo>
                  <a:lnTo>
                    <a:pt x="436" y="1465"/>
                  </a:lnTo>
                  <a:lnTo>
                    <a:pt x="440" y="1469"/>
                  </a:lnTo>
                  <a:lnTo>
                    <a:pt x="445" y="1469"/>
                  </a:lnTo>
                  <a:lnTo>
                    <a:pt x="449" y="1469"/>
                  </a:lnTo>
                  <a:lnTo>
                    <a:pt x="453" y="1469"/>
                  </a:lnTo>
                  <a:lnTo>
                    <a:pt x="457" y="1469"/>
                  </a:lnTo>
                  <a:lnTo>
                    <a:pt x="462" y="1469"/>
                  </a:lnTo>
                  <a:lnTo>
                    <a:pt x="466" y="1469"/>
                  </a:lnTo>
                  <a:lnTo>
                    <a:pt x="474" y="1465"/>
                  </a:lnTo>
                  <a:lnTo>
                    <a:pt x="479" y="1465"/>
                  </a:lnTo>
                  <a:lnTo>
                    <a:pt x="483" y="1461"/>
                  </a:lnTo>
                  <a:lnTo>
                    <a:pt x="491" y="1452"/>
                  </a:lnTo>
                  <a:lnTo>
                    <a:pt x="495" y="1448"/>
                  </a:lnTo>
                  <a:lnTo>
                    <a:pt x="500" y="1448"/>
                  </a:lnTo>
                  <a:lnTo>
                    <a:pt x="500" y="1444"/>
                  </a:lnTo>
                  <a:lnTo>
                    <a:pt x="504" y="1440"/>
                  </a:lnTo>
                  <a:lnTo>
                    <a:pt x="508" y="1435"/>
                  </a:lnTo>
                  <a:lnTo>
                    <a:pt x="517" y="1423"/>
                  </a:lnTo>
                  <a:lnTo>
                    <a:pt x="517" y="1418"/>
                  </a:lnTo>
                  <a:lnTo>
                    <a:pt x="521" y="1418"/>
                  </a:lnTo>
                  <a:lnTo>
                    <a:pt x="525" y="1414"/>
                  </a:lnTo>
                  <a:lnTo>
                    <a:pt x="529" y="1414"/>
                  </a:lnTo>
                  <a:lnTo>
                    <a:pt x="534" y="1414"/>
                  </a:lnTo>
                  <a:lnTo>
                    <a:pt x="538" y="1414"/>
                  </a:lnTo>
                  <a:lnTo>
                    <a:pt x="542" y="1414"/>
                  </a:lnTo>
                  <a:lnTo>
                    <a:pt x="546" y="1418"/>
                  </a:lnTo>
                  <a:lnTo>
                    <a:pt x="550" y="1418"/>
                  </a:lnTo>
                  <a:lnTo>
                    <a:pt x="550" y="1414"/>
                  </a:lnTo>
                  <a:lnTo>
                    <a:pt x="550" y="1410"/>
                  </a:lnTo>
                  <a:lnTo>
                    <a:pt x="550" y="1406"/>
                  </a:lnTo>
                  <a:lnTo>
                    <a:pt x="546" y="1401"/>
                  </a:lnTo>
                  <a:lnTo>
                    <a:pt x="546" y="1397"/>
                  </a:lnTo>
                  <a:lnTo>
                    <a:pt x="534" y="1385"/>
                  </a:lnTo>
                  <a:lnTo>
                    <a:pt x="529" y="1376"/>
                  </a:lnTo>
                  <a:lnTo>
                    <a:pt x="529" y="1372"/>
                  </a:lnTo>
                  <a:lnTo>
                    <a:pt x="525" y="1363"/>
                  </a:lnTo>
                  <a:lnTo>
                    <a:pt x="521" y="1355"/>
                  </a:lnTo>
                  <a:lnTo>
                    <a:pt x="512" y="1334"/>
                  </a:lnTo>
                  <a:lnTo>
                    <a:pt x="508" y="1317"/>
                  </a:lnTo>
                  <a:lnTo>
                    <a:pt x="504" y="1308"/>
                  </a:lnTo>
                  <a:lnTo>
                    <a:pt x="504" y="1304"/>
                  </a:lnTo>
                  <a:lnTo>
                    <a:pt x="500" y="1296"/>
                  </a:lnTo>
                  <a:lnTo>
                    <a:pt x="500" y="1291"/>
                  </a:lnTo>
                  <a:lnTo>
                    <a:pt x="500" y="1279"/>
                  </a:lnTo>
                  <a:lnTo>
                    <a:pt x="495" y="1266"/>
                  </a:lnTo>
                  <a:lnTo>
                    <a:pt x="495" y="1253"/>
                  </a:lnTo>
                  <a:lnTo>
                    <a:pt x="495" y="1245"/>
                  </a:lnTo>
                  <a:lnTo>
                    <a:pt x="495" y="1232"/>
                  </a:lnTo>
                  <a:lnTo>
                    <a:pt x="495" y="1228"/>
                  </a:lnTo>
                  <a:lnTo>
                    <a:pt x="500" y="1211"/>
                  </a:lnTo>
                  <a:lnTo>
                    <a:pt x="500" y="1207"/>
                  </a:lnTo>
                  <a:lnTo>
                    <a:pt x="500" y="1202"/>
                  </a:lnTo>
                  <a:lnTo>
                    <a:pt x="495" y="1198"/>
                  </a:lnTo>
                  <a:lnTo>
                    <a:pt x="495" y="1194"/>
                  </a:lnTo>
                  <a:lnTo>
                    <a:pt x="491" y="1194"/>
                  </a:lnTo>
                  <a:lnTo>
                    <a:pt x="487" y="1198"/>
                  </a:lnTo>
                  <a:lnTo>
                    <a:pt x="479" y="1202"/>
                  </a:lnTo>
                  <a:lnTo>
                    <a:pt x="466" y="1215"/>
                  </a:lnTo>
                  <a:lnTo>
                    <a:pt x="462" y="1219"/>
                  </a:lnTo>
                  <a:lnTo>
                    <a:pt x="457" y="1224"/>
                  </a:lnTo>
                  <a:lnTo>
                    <a:pt x="453" y="1224"/>
                  </a:lnTo>
                  <a:lnTo>
                    <a:pt x="445" y="1228"/>
                  </a:lnTo>
                  <a:lnTo>
                    <a:pt x="440" y="1232"/>
                  </a:lnTo>
                  <a:lnTo>
                    <a:pt x="436" y="1232"/>
                  </a:lnTo>
                  <a:lnTo>
                    <a:pt x="432" y="1232"/>
                  </a:lnTo>
                  <a:lnTo>
                    <a:pt x="428" y="1236"/>
                  </a:lnTo>
                  <a:lnTo>
                    <a:pt x="423" y="1236"/>
                  </a:lnTo>
                  <a:lnTo>
                    <a:pt x="419" y="1236"/>
                  </a:lnTo>
                  <a:lnTo>
                    <a:pt x="415" y="1236"/>
                  </a:lnTo>
                  <a:lnTo>
                    <a:pt x="411" y="1236"/>
                  </a:lnTo>
                  <a:lnTo>
                    <a:pt x="407" y="1236"/>
                  </a:lnTo>
                  <a:lnTo>
                    <a:pt x="402" y="1232"/>
                  </a:lnTo>
                  <a:lnTo>
                    <a:pt x="398" y="1232"/>
                  </a:lnTo>
                  <a:lnTo>
                    <a:pt x="394" y="1228"/>
                  </a:lnTo>
                  <a:lnTo>
                    <a:pt x="373" y="1219"/>
                  </a:lnTo>
                  <a:lnTo>
                    <a:pt x="368" y="1215"/>
                  </a:lnTo>
                  <a:lnTo>
                    <a:pt x="364" y="1215"/>
                  </a:lnTo>
                  <a:lnTo>
                    <a:pt x="360" y="1215"/>
                  </a:lnTo>
                  <a:lnTo>
                    <a:pt x="352" y="1211"/>
                  </a:lnTo>
                  <a:lnTo>
                    <a:pt x="343" y="1211"/>
                  </a:lnTo>
                  <a:lnTo>
                    <a:pt x="335" y="1207"/>
                  </a:lnTo>
                  <a:lnTo>
                    <a:pt x="330" y="1207"/>
                  </a:lnTo>
                  <a:lnTo>
                    <a:pt x="326" y="1207"/>
                  </a:lnTo>
                  <a:lnTo>
                    <a:pt x="322" y="1207"/>
                  </a:lnTo>
                  <a:lnTo>
                    <a:pt x="318" y="1211"/>
                  </a:lnTo>
                  <a:lnTo>
                    <a:pt x="313" y="1211"/>
                  </a:lnTo>
                  <a:lnTo>
                    <a:pt x="309" y="1211"/>
                  </a:lnTo>
                  <a:lnTo>
                    <a:pt x="305" y="1215"/>
                  </a:lnTo>
                  <a:lnTo>
                    <a:pt x="301" y="1219"/>
                  </a:lnTo>
                  <a:lnTo>
                    <a:pt x="292" y="1228"/>
                  </a:lnTo>
                  <a:lnTo>
                    <a:pt x="292" y="1232"/>
                  </a:lnTo>
                  <a:lnTo>
                    <a:pt x="288" y="1236"/>
                  </a:lnTo>
                  <a:lnTo>
                    <a:pt x="284" y="1236"/>
                  </a:lnTo>
                  <a:lnTo>
                    <a:pt x="280" y="1236"/>
                  </a:lnTo>
                  <a:lnTo>
                    <a:pt x="271" y="1236"/>
                  </a:lnTo>
                  <a:lnTo>
                    <a:pt x="267" y="1236"/>
                  </a:lnTo>
                  <a:lnTo>
                    <a:pt x="263" y="1236"/>
                  </a:lnTo>
                  <a:lnTo>
                    <a:pt x="254" y="1236"/>
                  </a:lnTo>
                  <a:lnTo>
                    <a:pt x="225" y="1228"/>
                  </a:lnTo>
                  <a:lnTo>
                    <a:pt x="216" y="1228"/>
                  </a:lnTo>
                  <a:lnTo>
                    <a:pt x="212" y="1224"/>
                  </a:lnTo>
                  <a:lnTo>
                    <a:pt x="208" y="1224"/>
                  </a:lnTo>
                  <a:lnTo>
                    <a:pt x="203" y="1228"/>
                  </a:lnTo>
                  <a:lnTo>
                    <a:pt x="199" y="1228"/>
                  </a:lnTo>
                  <a:lnTo>
                    <a:pt x="195" y="1228"/>
                  </a:lnTo>
                  <a:lnTo>
                    <a:pt x="191" y="1232"/>
                  </a:lnTo>
                  <a:lnTo>
                    <a:pt x="186" y="1232"/>
                  </a:lnTo>
                  <a:lnTo>
                    <a:pt x="182" y="1232"/>
                  </a:lnTo>
                  <a:lnTo>
                    <a:pt x="174" y="1228"/>
                  </a:lnTo>
                  <a:lnTo>
                    <a:pt x="169" y="1228"/>
                  </a:lnTo>
                  <a:lnTo>
                    <a:pt x="161" y="1224"/>
                  </a:lnTo>
                  <a:lnTo>
                    <a:pt x="144" y="1219"/>
                  </a:lnTo>
                  <a:lnTo>
                    <a:pt x="136" y="1219"/>
                  </a:lnTo>
                  <a:lnTo>
                    <a:pt x="131" y="1215"/>
                  </a:lnTo>
                  <a:lnTo>
                    <a:pt x="127" y="1215"/>
                  </a:lnTo>
                  <a:lnTo>
                    <a:pt x="123" y="1215"/>
                  </a:lnTo>
                  <a:lnTo>
                    <a:pt x="114" y="1215"/>
                  </a:lnTo>
                  <a:lnTo>
                    <a:pt x="106" y="1219"/>
                  </a:lnTo>
                  <a:lnTo>
                    <a:pt x="102" y="1219"/>
                  </a:lnTo>
                  <a:lnTo>
                    <a:pt x="93" y="1224"/>
                  </a:lnTo>
                  <a:lnTo>
                    <a:pt x="85" y="1224"/>
                  </a:lnTo>
                  <a:lnTo>
                    <a:pt x="81" y="1228"/>
                  </a:lnTo>
                  <a:lnTo>
                    <a:pt x="76" y="1228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41"/>
                  </a:lnTo>
                  <a:lnTo>
                    <a:pt x="55" y="1241"/>
                  </a:lnTo>
                  <a:lnTo>
                    <a:pt x="51" y="1245"/>
                  </a:lnTo>
                  <a:lnTo>
                    <a:pt x="47" y="1245"/>
                  </a:lnTo>
                  <a:lnTo>
                    <a:pt x="42" y="1245"/>
                  </a:lnTo>
                  <a:lnTo>
                    <a:pt x="38" y="1245"/>
                  </a:lnTo>
                  <a:lnTo>
                    <a:pt x="34" y="1245"/>
                  </a:lnTo>
                  <a:lnTo>
                    <a:pt x="30" y="1245"/>
                  </a:lnTo>
                  <a:lnTo>
                    <a:pt x="26" y="1245"/>
                  </a:lnTo>
                  <a:lnTo>
                    <a:pt x="21" y="1245"/>
                  </a:lnTo>
                  <a:lnTo>
                    <a:pt x="21" y="1241"/>
                  </a:lnTo>
                  <a:lnTo>
                    <a:pt x="17" y="1241"/>
                  </a:lnTo>
                  <a:lnTo>
                    <a:pt x="13" y="1236"/>
                  </a:lnTo>
                  <a:lnTo>
                    <a:pt x="9" y="1232"/>
                  </a:lnTo>
                  <a:lnTo>
                    <a:pt x="9" y="1224"/>
                  </a:lnTo>
                  <a:lnTo>
                    <a:pt x="4" y="1219"/>
                  </a:lnTo>
                  <a:lnTo>
                    <a:pt x="0" y="121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3" name="Freeform 79"/>
            <p:cNvSpPr>
              <a:spLocks/>
            </p:cNvSpPr>
            <p:nvPr/>
          </p:nvSpPr>
          <p:spPr bwMode="auto">
            <a:xfrm>
              <a:off x="1315004" y="5105601"/>
              <a:ext cx="336254" cy="371426"/>
            </a:xfrm>
            <a:custGeom>
              <a:avLst/>
              <a:gdLst>
                <a:gd name="T0" fmla="*/ 34 w 1062"/>
                <a:gd name="T1" fmla="*/ 630 h 1172"/>
                <a:gd name="T2" fmla="*/ 72 w 1062"/>
                <a:gd name="T3" fmla="*/ 660 h 1172"/>
                <a:gd name="T4" fmla="*/ 102 w 1062"/>
                <a:gd name="T5" fmla="*/ 626 h 1172"/>
                <a:gd name="T6" fmla="*/ 135 w 1062"/>
                <a:gd name="T7" fmla="*/ 584 h 1172"/>
                <a:gd name="T8" fmla="*/ 161 w 1062"/>
                <a:gd name="T9" fmla="*/ 448 h 1172"/>
                <a:gd name="T10" fmla="*/ 161 w 1062"/>
                <a:gd name="T11" fmla="*/ 389 h 1172"/>
                <a:gd name="T12" fmla="*/ 199 w 1062"/>
                <a:gd name="T13" fmla="*/ 304 h 1172"/>
                <a:gd name="T14" fmla="*/ 245 w 1062"/>
                <a:gd name="T15" fmla="*/ 313 h 1172"/>
                <a:gd name="T16" fmla="*/ 313 w 1062"/>
                <a:gd name="T17" fmla="*/ 326 h 1172"/>
                <a:gd name="T18" fmla="*/ 377 w 1062"/>
                <a:gd name="T19" fmla="*/ 317 h 1172"/>
                <a:gd name="T20" fmla="*/ 406 w 1062"/>
                <a:gd name="T21" fmla="*/ 211 h 1172"/>
                <a:gd name="T22" fmla="*/ 432 w 1062"/>
                <a:gd name="T23" fmla="*/ 148 h 1172"/>
                <a:gd name="T24" fmla="*/ 453 w 1062"/>
                <a:gd name="T25" fmla="*/ 29 h 1172"/>
                <a:gd name="T26" fmla="*/ 478 w 1062"/>
                <a:gd name="T27" fmla="*/ 4 h 1172"/>
                <a:gd name="T28" fmla="*/ 542 w 1062"/>
                <a:gd name="T29" fmla="*/ 25 h 1172"/>
                <a:gd name="T30" fmla="*/ 571 w 1062"/>
                <a:gd name="T31" fmla="*/ 55 h 1172"/>
                <a:gd name="T32" fmla="*/ 626 w 1062"/>
                <a:gd name="T33" fmla="*/ 55 h 1172"/>
                <a:gd name="T34" fmla="*/ 665 w 1062"/>
                <a:gd name="T35" fmla="*/ 72 h 1172"/>
                <a:gd name="T36" fmla="*/ 715 w 1062"/>
                <a:gd name="T37" fmla="*/ 118 h 1172"/>
                <a:gd name="T38" fmla="*/ 766 w 1062"/>
                <a:gd name="T39" fmla="*/ 122 h 1172"/>
                <a:gd name="T40" fmla="*/ 817 w 1062"/>
                <a:gd name="T41" fmla="*/ 110 h 1172"/>
                <a:gd name="T42" fmla="*/ 732 w 1062"/>
                <a:gd name="T43" fmla="*/ 169 h 1172"/>
                <a:gd name="T44" fmla="*/ 698 w 1062"/>
                <a:gd name="T45" fmla="*/ 228 h 1172"/>
                <a:gd name="T46" fmla="*/ 703 w 1062"/>
                <a:gd name="T47" fmla="*/ 283 h 1172"/>
                <a:gd name="T48" fmla="*/ 694 w 1062"/>
                <a:gd name="T49" fmla="*/ 343 h 1172"/>
                <a:gd name="T50" fmla="*/ 681 w 1062"/>
                <a:gd name="T51" fmla="*/ 381 h 1172"/>
                <a:gd name="T52" fmla="*/ 690 w 1062"/>
                <a:gd name="T53" fmla="*/ 423 h 1172"/>
                <a:gd name="T54" fmla="*/ 737 w 1062"/>
                <a:gd name="T55" fmla="*/ 453 h 1172"/>
                <a:gd name="T56" fmla="*/ 775 w 1062"/>
                <a:gd name="T57" fmla="*/ 448 h 1172"/>
                <a:gd name="T58" fmla="*/ 876 w 1062"/>
                <a:gd name="T59" fmla="*/ 398 h 1172"/>
                <a:gd name="T60" fmla="*/ 935 w 1062"/>
                <a:gd name="T61" fmla="*/ 389 h 1172"/>
                <a:gd name="T62" fmla="*/ 935 w 1062"/>
                <a:gd name="T63" fmla="*/ 461 h 1172"/>
                <a:gd name="T64" fmla="*/ 965 w 1062"/>
                <a:gd name="T65" fmla="*/ 491 h 1172"/>
                <a:gd name="T66" fmla="*/ 1016 w 1062"/>
                <a:gd name="T67" fmla="*/ 520 h 1172"/>
                <a:gd name="T68" fmla="*/ 1058 w 1062"/>
                <a:gd name="T69" fmla="*/ 584 h 1172"/>
                <a:gd name="T70" fmla="*/ 995 w 1062"/>
                <a:gd name="T71" fmla="*/ 601 h 1172"/>
                <a:gd name="T72" fmla="*/ 961 w 1062"/>
                <a:gd name="T73" fmla="*/ 622 h 1172"/>
                <a:gd name="T74" fmla="*/ 910 w 1062"/>
                <a:gd name="T75" fmla="*/ 660 h 1172"/>
                <a:gd name="T76" fmla="*/ 838 w 1062"/>
                <a:gd name="T77" fmla="*/ 694 h 1172"/>
                <a:gd name="T78" fmla="*/ 859 w 1062"/>
                <a:gd name="T79" fmla="*/ 741 h 1172"/>
                <a:gd name="T80" fmla="*/ 787 w 1062"/>
                <a:gd name="T81" fmla="*/ 774 h 1172"/>
                <a:gd name="T82" fmla="*/ 698 w 1062"/>
                <a:gd name="T83" fmla="*/ 736 h 1172"/>
                <a:gd name="T84" fmla="*/ 635 w 1062"/>
                <a:gd name="T85" fmla="*/ 766 h 1172"/>
                <a:gd name="T86" fmla="*/ 567 w 1062"/>
                <a:gd name="T87" fmla="*/ 783 h 1172"/>
                <a:gd name="T88" fmla="*/ 470 w 1062"/>
                <a:gd name="T89" fmla="*/ 770 h 1172"/>
                <a:gd name="T90" fmla="*/ 436 w 1062"/>
                <a:gd name="T91" fmla="*/ 808 h 1172"/>
                <a:gd name="T92" fmla="*/ 402 w 1062"/>
                <a:gd name="T93" fmla="*/ 901 h 1172"/>
                <a:gd name="T94" fmla="*/ 402 w 1062"/>
                <a:gd name="T95" fmla="*/ 948 h 1172"/>
                <a:gd name="T96" fmla="*/ 415 w 1062"/>
                <a:gd name="T97" fmla="*/ 999 h 1172"/>
                <a:gd name="T98" fmla="*/ 377 w 1062"/>
                <a:gd name="T99" fmla="*/ 1033 h 1172"/>
                <a:gd name="T100" fmla="*/ 296 w 1062"/>
                <a:gd name="T101" fmla="*/ 1071 h 1172"/>
                <a:gd name="T102" fmla="*/ 267 w 1062"/>
                <a:gd name="T103" fmla="*/ 1126 h 1172"/>
                <a:gd name="T104" fmla="*/ 224 w 1062"/>
                <a:gd name="T105" fmla="*/ 1172 h 1172"/>
                <a:gd name="T106" fmla="*/ 144 w 1062"/>
                <a:gd name="T107" fmla="*/ 1113 h 1172"/>
                <a:gd name="T108" fmla="*/ 102 w 1062"/>
                <a:gd name="T109" fmla="*/ 1045 h 1172"/>
                <a:gd name="T110" fmla="*/ 72 w 1062"/>
                <a:gd name="T111" fmla="*/ 995 h 1172"/>
                <a:gd name="T112" fmla="*/ 93 w 1062"/>
                <a:gd name="T113" fmla="*/ 940 h 1172"/>
                <a:gd name="T114" fmla="*/ 85 w 1062"/>
                <a:gd name="T115" fmla="*/ 884 h 1172"/>
                <a:gd name="T116" fmla="*/ 63 w 1062"/>
                <a:gd name="T117" fmla="*/ 855 h 1172"/>
                <a:gd name="T118" fmla="*/ 25 w 1062"/>
                <a:gd name="T119" fmla="*/ 825 h 1172"/>
                <a:gd name="T120" fmla="*/ 17 w 1062"/>
                <a:gd name="T121" fmla="*/ 766 h 1172"/>
                <a:gd name="T122" fmla="*/ 34 w 1062"/>
                <a:gd name="T123" fmla="*/ 715 h 1172"/>
                <a:gd name="T124" fmla="*/ 8 w 1062"/>
                <a:gd name="T125" fmla="*/ 635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2" h="1172">
                  <a:moveTo>
                    <a:pt x="0" y="622"/>
                  </a:moveTo>
                  <a:lnTo>
                    <a:pt x="4" y="622"/>
                  </a:lnTo>
                  <a:lnTo>
                    <a:pt x="4" y="618"/>
                  </a:lnTo>
                  <a:lnTo>
                    <a:pt x="8" y="618"/>
                  </a:lnTo>
                  <a:lnTo>
                    <a:pt x="17" y="618"/>
                  </a:lnTo>
                  <a:lnTo>
                    <a:pt x="21" y="622"/>
                  </a:lnTo>
                  <a:lnTo>
                    <a:pt x="25" y="622"/>
                  </a:lnTo>
                  <a:lnTo>
                    <a:pt x="30" y="626"/>
                  </a:lnTo>
                  <a:lnTo>
                    <a:pt x="34" y="630"/>
                  </a:lnTo>
                  <a:lnTo>
                    <a:pt x="38" y="635"/>
                  </a:lnTo>
                  <a:lnTo>
                    <a:pt x="42" y="639"/>
                  </a:lnTo>
                  <a:lnTo>
                    <a:pt x="51" y="652"/>
                  </a:lnTo>
                  <a:lnTo>
                    <a:pt x="55" y="656"/>
                  </a:lnTo>
                  <a:lnTo>
                    <a:pt x="59" y="656"/>
                  </a:lnTo>
                  <a:lnTo>
                    <a:pt x="59" y="660"/>
                  </a:lnTo>
                  <a:lnTo>
                    <a:pt x="63" y="660"/>
                  </a:lnTo>
                  <a:lnTo>
                    <a:pt x="68" y="660"/>
                  </a:lnTo>
                  <a:lnTo>
                    <a:pt x="72" y="660"/>
                  </a:lnTo>
                  <a:lnTo>
                    <a:pt x="76" y="660"/>
                  </a:lnTo>
                  <a:lnTo>
                    <a:pt x="76" y="656"/>
                  </a:lnTo>
                  <a:lnTo>
                    <a:pt x="80" y="652"/>
                  </a:lnTo>
                  <a:lnTo>
                    <a:pt x="85" y="643"/>
                  </a:lnTo>
                  <a:lnTo>
                    <a:pt x="85" y="639"/>
                  </a:lnTo>
                  <a:lnTo>
                    <a:pt x="89" y="639"/>
                  </a:lnTo>
                  <a:lnTo>
                    <a:pt x="93" y="635"/>
                  </a:lnTo>
                  <a:lnTo>
                    <a:pt x="97" y="630"/>
                  </a:lnTo>
                  <a:lnTo>
                    <a:pt x="102" y="626"/>
                  </a:lnTo>
                  <a:lnTo>
                    <a:pt x="110" y="622"/>
                  </a:lnTo>
                  <a:lnTo>
                    <a:pt x="114" y="618"/>
                  </a:lnTo>
                  <a:lnTo>
                    <a:pt x="118" y="618"/>
                  </a:lnTo>
                  <a:lnTo>
                    <a:pt x="118" y="614"/>
                  </a:lnTo>
                  <a:lnTo>
                    <a:pt x="123" y="609"/>
                  </a:lnTo>
                  <a:lnTo>
                    <a:pt x="127" y="605"/>
                  </a:lnTo>
                  <a:lnTo>
                    <a:pt x="131" y="597"/>
                  </a:lnTo>
                  <a:lnTo>
                    <a:pt x="135" y="588"/>
                  </a:lnTo>
                  <a:lnTo>
                    <a:pt x="135" y="584"/>
                  </a:lnTo>
                  <a:lnTo>
                    <a:pt x="140" y="575"/>
                  </a:lnTo>
                  <a:lnTo>
                    <a:pt x="144" y="559"/>
                  </a:lnTo>
                  <a:lnTo>
                    <a:pt x="148" y="533"/>
                  </a:lnTo>
                  <a:lnTo>
                    <a:pt x="157" y="499"/>
                  </a:lnTo>
                  <a:lnTo>
                    <a:pt x="161" y="482"/>
                  </a:lnTo>
                  <a:lnTo>
                    <a:pt x="161" y="470"/>
                  </a:lnTo>
                  <a:lnTo>
                    <a:pt x="161" y="461"/>
                  </a:lnTo>
                  <a:lnTo>
                    <a:pt x="161" y="453"/>
                  </a:lnTo>
                  <a:lnTo>
                    <a:pt x="161" y="448"/>
                  </a:lnTo>
                  <a:lnTo>
                    <a:pt x="161" y="440"/>
                  </a:lnTo>
                  <a:lnTo>
                    <a:pt x="161" y="436"/>
                  </a:lnTo>
                  <a:lnTo>
                    <a:pt x="157" y="423"/>
                  </a:lnTo>
                  <a:lnTo>
                    <a:pt x="152" y="419"/>
                  </a:lnTo>
                  <a:lnTo>
                    <a:pt x="152" y="415"/>
                  </a:lnTo>
                  <a:lnTo>
                    <a:pt x="152" y="410"/>
                  </a:lnTo>
                  <a:lnTo>
                    <a:pt x="152" y="402"/>
                  </a:lnTo>
                  <a:lnTo>
                    <a:pt x="157" y="398"/>
                  </a:lnTo>
                  <a:lnTo>
                    <a:pt x="161" y="389"/>
                  </a:lnTo>
                  <a:lnTo>
                    <a:pt x="169" y="368"/>
                  </a:lnTo>
                  <a:lnTo>
                    <a:pt x="173" y="364"/>
                  </a:lnTo>
                  <a:lnTo>
                    <a:pt x="173" y="360"/>
                  </a:lnTo>
                  <a:lnTo>
                    <a:pt x="178" y="355"/>
                  </a:lnTo>
                  <a:lnTo>
                    <a:pt x="182" y="347"/>
                  </a:lnTo>
                  <a:lnTo>
                    <a:pt x="186" y="326"/>
                  </a:lnTo>
                  <a:lnTo>
                    <a:pt x="190" y="317"/>
                  </a:lnTo>
                  <a:lnTo>
                    <a:pt x="195" y="313"/>
                  </a:lnTo>
                  <a:lnTo>
                    <a:pt x="199" y="304"/>
                  </a:lnTo>
                  <a:lnTo>
                    <a:pt x="203" y="300"/>
                  </a:lnTo>
                  <a:lnTo>
                    <a:pt x="207" y="300"/>
                  </a:lnTo>
                  <a:lnTo>
                    <a:pt x="212" y="300"/>
                  </a:lnTo>
                  <a:lnTo>
                    <a:pt x="216" y="300"/>
                  </a:lnTo>
                  <a:lnTo>
                    <a:pt x="220" y="304"/>
                  </a:lnTo>
                  <a:lnTo>
                    <a:pt x="229" y="309"/>
                  </a:lnTo>
                  <a:lnTo>
                    <a:pt x="233" y="309"/>
                  </a:lnTo>
                  <a:lnTo>
                    <a:pt x="237" y="313"/>
                  </a:lnTo>
                  <a:lnTo>
                    <a:pt x="245" y="313"/>
                  </a:lnTo>
                  <a:lnTo>
                    <a:pt x="254" y="317"/>
                  </a:lnTo>
                  <a:lnTo>
                    <a:pt x="271" y="321"/>
                  </a:lnTo>
                  <a:lnTo>
                    <a:pt x="279" y="326"/>
                  </a:lnTo>
                  <a:lnTo>
                    <a:pt x="288" y="330"/>
                  </a:lnTo>
                  <a:lnTo>
                    <a:pt x="292" y="330"/>
                  </a:lnTo>
                  <a:lnTo>
                    <a:pt x="300" y="330"/>
                  </a:lnTo>
                  <a:lnTo>
                    <a:pt x="305" y="330"/>
                  </a:lnTo>
                  <a:lnTo>
                    <a:pt x="309" y="326"/>
                  </a:lnTo>
                  <a:lnTo>
                    <a:pt x="313" y="326"/>
                  </a:lnTo>
                  <a:lnTo>
                    <a:pt x="322" y="326"/>
                  </a:lnTo>
                  <a:lnTo>
                    <a:pt x="326" y="326"/>
                  </a:lnTo>
                  <a:lnTo>
                    <a:pt x="330" y="326"/>
                  </a:lnTo>
                  <a:lnTo>
                    <a:pt x="347" y="326"/>
                  </a:lnTo>
                  <a:lnTo>
                    <a:pt x="351" y="326"/>
                  </a:lnTo>
                  <a:lnTo>
                    <a:pt x="360" y="326"/>
                  </a:lnTo>
                  <a:lnTo>
                    <a:pt x="364" y="321"/>
                  </a:lnTo>
                  <a:lnTo>
                    <a:pt x="368" y="321"/>
                  </a:lnTo>
                  <a:lnTo>
                    <a:pt x="377" y="317"/>
                  </a:lnTo>
                  <a:lnTo>
                    <a:pt x="377" y="313"/>
                  </a:lnTo>
                  <a:lnTo>
                    <a:pt x="381" y="304"/>
                  </a:lnTo>
                  <a:lnTo>
                    <a:pt x="385" y="300"/>
                  </a:lnTo>
                  <a:lnTo>
                    <a:pt x="385" y="292"/>
                  </a:lnTo>
                  <a:lnTo>
                    <a:pt x="389" y="288"/>
                  </a:lnTo>
                  <a:lnTo>
                    <a:pt x="394" y="275"/>
                  </a:lnTo>
                  <a:lnTo>
                    <a:pt x="402" y="237"/>
                  </a:lnTo>
                  <a:lnTo>
                    <a:pt x="406" y="220"/>
                  </a:lnTo>
                  <a:lnTo>
                    <a:pt x="406" y="211"/>
                  </a:lnTo>
                  <a:lnTo>
                    <a:pt x="411" y="207"/>
                  </a:lnTo>
                  <a:lnTo>
                    <a:pt x="415" y="199"/>
                  </a:lnTo>
                  <a:lnTo>
                    <a:pt x="415" y="194"/>
                  </a:lnTo>
                  <a:lnTo>
                    <a:pt x="423" y="182"/>
                  </a:lnTo>
                  <a:lnTo>
                    <a:pt x="427" y="173"/>
                  </a:lnTo>
                  <a:lnTo>
                    <a:pt x="427" y="165"/>
                  </a:lnTo>
                  <a:lnTo>
                    <a:pt x="427" y="161"/>
                  </a:lnTo>
                  <a:lnTo>
                    <a:pt x="432" y="152"/>
                  </a:lnTo>
                  <a:lnTo>
                    <a:pt x="432" y="148"/>
                  </a:lnTo>
                  <a:lnTo>
                    <a:pt x="432" y="135"/>
                  </a:lnTo>
                  <a:lnTo>
                    <a:pt x="436" y="118"/>
                  </a:lnTo>
                  <a:lnTo>
                    <a:pt x="436" y="110"/>
                  </a:lnTo>
                  <a:lnTo>
                    <a:pt x="436" y="97"/>
                  </a:lnTo>
                  <a:lnTo>
                    <a:pt x="440" y="72"/>
                  </a:lnTo>
                  <a:lnTo>
                    <a:pt x="444" y="59"/>
                  </a:lnTo>
                  <a:lnTo>
                    <a:pt x="449" y="50"/>
                  </a:lnTo>
                  <a:lnTo>
                    <a:pt x="449" y="42"/>
                  </a:lnTo>
                  <a:lnTo>
                    <a:pt x="453" y="29"/>
                  </a:lnTo>
                  <a:lnTo>
                    <a:pt x="457" y="21"/>
                  </a:lnTo>
                  <a:lnTo>
                    <a:pt x="457" y="17"/>
                  </a:lnTo>
                  <a:lnTo>
                    <a:pt x="461" y="8"/>
                  </a:lnTo>
                  <a:lnTo>
                    <a:pt x="466" y="4"/>
                  </a:lnTo>
                  <a:lnTo>
                    <a:pt x="466" y="0"/>
                  </a:lnTo>
                  <a:lnTo>
                    <a:pt x="470" y="0"/>
                  </a:lnTo>
                  <a:lnTo>
                    <a:pt x="470" y="4"/>
                  </a:lnTo>
                  <a:lnTo>
                    <a:pt x="474" y="4"/>
                  </a:lnTo>
                  <a:lnTo>
                    <a:pt x="478" y="4"/>
                  </a:lnTo>
                  <a:lnTo>
                    <a:pt x="483" y="8"/>
                  </a:lnTo>
                  <a:lnTo>
                    <a:pt x="487" y="8"/>
                  </a:lnTo>
                  <a:lnTo>
                    <a:pt x="504" y="12"/>
                  </a:lnTo>
                  <a:lnTo>
                    <a:pt x="516" y="17"/>
                  </a:lnTo>
                  <a:lnTo>
                    <a:pt x="521" y="17"/>
                  </a:lnTo>
                  <a:lnTo>
                    <a:pt x="525" y="21"/>
                  </a:lnTo>
                  <a:lnTo>
                    <a:pt x="533" y="21"/>
                  </a:lnTo>
                  <a:lnTo>
                    <a:pt x="538" y="25"/>
                  </a:lnTo>
                  <a:lnTo>
                    <a:pt x="542" y="25"/>
                  </a:lnTo>
                  <a:lnTo>
                    <a:pt x="546" y="29"/>
                  </a:lnTo>
                  <a:lnTo>
                    <a:pt x="550" y="29"/>
                  </a:lnTo>
                  <a:lnTo>
                    <a:pt x="550" y="34"/>
                  </a:lnTo>
                  <a:lnTo>
                    <a:pt x="554" y="38"/>
                  </a:lnTo>
                  <a:lnTo>
                    <a:pt x="559" y="38"/>
                  </a:lnTo>
                  <a:lnTo>
                    <a:pt x="567" y="46"/>
                  </a:lnTo>
                  <a:lnTo>
                    <a:pt x="567" y="50"/>
                  </a:lnTo>
                  <a:lnTo>
                    <a:pt x="571" y="50"/>
                  </a:lnTo>
                  <a:lnTo>
                    <a:pt x="571" y="55"/>
                  </a:lnTo>
                  <a:lnTo>
                    <a:pt x="576" y="55"/>
                  </a:lnTo>
                  <a:lnTo>
                    <a:pt x="580" y="55"/>
                  </a:lnTo>
                  <a:lnTo>
                    <a:pt x="588" y="55"/>
                  </a:lnTo>
                  <a:lnTo>
                    <a:pt x="593" y="55"/>
                  </a:lnTo>
                  <a:lnTo>
                    <a:pt x="597" y="55"/>
                  </a:lnTo>
                  <a:lnTo>
                    <a:pt x="601" y="55"/>
                  </a:lnTo>
                  <a:lnTo>
                    <a:pt x="618" y="55"/>
                  </a:lnTo>
                  <a:lnTo>
                    <a:pt x="622" y="55"/>
                  </a:lnTo>
                  <a:lnTo>
                    <a:pt x="626" y="55"/>
                  </a:lnTo>
                  <a:lnTo>
                    <a:pt x="631" y="55"/>
                  </a:lnTo>
                  <a:lnTo>
                    <a:pt x="635" y="55"/>
                  </a:lnTo>
                  <a:lnTo>
                    <a:pt x="639" y="55"/>
                  </a:lnTo>
                  <a:lnTo>
                    <a:pt x="643" y="55"/>
                  </a:lnTo>
                  <a:lnTo>
                    <a:pt x="648" y="55"/>
                  </a:lnTo>
                  <a:lnTo>
                    <a:pt x="652" y="59"/>
                  </a:lnTo>
                  <a:lnTo>
                    <a:pt x="656" y="63"/>
                  </a:lnTo>
                  <a:lnTo>
                    <a:pt x="660" y="72"/>
                  </a:lnTo>
                  <a:lnTo>
                    <a:pt x="665" y="72"/>
                  </a:lnTo>
                  <a:lnTo>
                    <a:pt x="669" y="76"/>
                  </a:lnTo>
                  <a:lnTo>
                    <a:pt x="673" y="80"/>
                  </a:lnTo>
                  <a:lnTo>
                    <a:pt x="690" y="93"/>
                  </a:lnTo>
                  <a:lnTo>
                    <a:pt x="694" y="97"/>
                  </a:lnTo>
                  <a:lnTo>
                    <a:pt x="698" y="101"/>
                  </a:lnTo>
                  <a:lnTo>
                    <a:pt x="703" y="101"/>
                  </a:lnTo>
                  <a:lnTo>
                    <a:pt x="703" y="105"/>
                  </a:lnTo>
                  <a:lnTo>
                    <a:pt x="711" y="114"/>
                  </a:lnTo>
                  <a:lnTo>
                    <a:pt x="715" y="118"/>
                  </a:lnTo>
                  <a:lnTo>
                    <a:pt x="720" y="122"/>
                  </a:lnTo>
                  <a:lnTo>
                    <a:pt x="724" y="122"/>
                  </a:lnTo>
                  <a:lnTo>
                    <a:pt x="724" y="127"/>
                  </a:lnTo>
                  <a:lnTo>
                    <a:pt x="728" y="127"/>
                  </a:lnTo>
                  <a:lnTo>
                    <a:pt x="732" y="127"/>
                  </a:lnTo>
                  <a:lnTo>
                    <a:pt x="741" y="127"/>
                  </a:lnTo>
                  <a:lnTo>
                    <a:pt x="749" y="127"/>
                  </a:lnTo>
                  <a:lnTo>
                    <a:pt x="758" y="122"/>
                  </a:lnTo>
                  <a:lnTo>
                    <a:pt x="766" y="122"/>
                  </a:lnTo>
                  <a:lnTo>
                    <a:pt x="779" y="118"/>
                  </a:lnTo>
                  <a:lnTo>
                    <a:pt x="792" y="114"/>
                  </a:lnTo>
                  <a:lnTo>
                    <a:pt x="800" y="110"/>
                  </a:lnTo>
                  <a:lnTo>
                    <a:pt x="808" y="110"/>
                  </a:lnTo>
                  <a:lnTo>
                    <a:pt x="817" y="105"/>
                  </a:lnTo>
                  <a:lnTo>
                    <a:pt x="821" y="101"/>
                  </a:lnTo>
                  <a:lnTo>
                    <a:pt x="825" y="101"/>
                  </a:lnTo>
                  <a:lnTo>
                    <a:pt x="821" y="105"/>
                  </a:lnTo>
                  <a:lnTo>
                    <a:pt x="817" y="110"/>
                  </a:lnTo>
                  <a:lnTo>
                    <a:pt x="813" y="114"/>
                  </a:lnTo>
                  <a:lnTo>
                    <a:pt x="804" y="118"/>
                  </a:lnTo>
                  <a:lnTo>
                    <a:pt x="800" y="122"/>
                  </a:lnTo>
                  <a:lnTo>
                    <a:pt x="792" y="131"/>
                  </a:lnTo>
                  <a:lnTo>
                    <a:pt x="779" y="139"/>
                  </a:lnTo>
                  <a:lnTo>
                    <a:pt x="749" y="156"/>
                  </a:lnTo>
                  <a:lnTo>
                    <a:pt x="741" y="165"/>
                  </a:lnTo>
                  <a:lnTo>
                    <a:pt x="737" y="169"/>
                  </a:lnTo>
                  <a:lnTo>
                    <a:pt x="732" y="169"/>
                  </a:lnTo>
                  <a:lnTo>
                    <a:pt x="728" y="173"/>
                  </a:lnTo>
                  <a:lnTo>
                    <a:pt x="724" y="177"/>
                  </a:lnTo>
                  <a:lnTo>
                    <a:pt x="720" y="182"/>
                  </a:lnTo>
                  <a:lnTo>
                    <a:pt x="715" y="186"/>
                  </a:lnTo>
                  <a:lnTo>
                    <a:pt x="715" y="190"/>
                  </a:lnTo>
                  <a:lnTo>
                    <a:pt x="711" y="199"/>
                  </a:lnTo>
                  <a:lnTo>
                    <a:pt x="707" y="207"/>
                  </a:lnTo>
                  <a:lnTo>
                    <a:pt x="698" y="224"/>
                  </a:lnTo>
                  <a:lnTo>
                    <a:pt x="698" y="228"/>
                  </a:lnTo>
                  <a:lnTo>
                    <a:pt x="694" y="237"/>
                  </a:lnTo>
                  <a:lnTo>
                    <a:pt x="690" y="241"/>
                  </a:lnTo>
                  <a:lnTo>
                    <a:pt x="690" y="245"/>
                  </a:lnTo>
                  <a:lnTo>
                    <a:pt x="690" y="249"/>
                  </a:lnTo>
                  <a:lnTo>
                    <a:pt x="694" y="258"/>
                  </a:lnTo>
                  <a:lnTo>
                    <a:pt x="698" y="266"/>
                  </a:lnTo>
                  <a:lnTo>
                    <a:pt x="698" y="271"/>
                  </a:lnTo>
                  <a:lnTo>
                    <a:pt x="703" y="279"/>
                  </a:lnTo>
                  <a:lnTo>
                    <a:pt x="703" y="283"/>
                  </a:lnTo>
                  <a:lnTo>
                    <a:pt x="703" y="288"/>
                  </a:lnTo>
                  <a:lnTo>
                    <a:pt x="703" y="292"/>
                  </a:lnTo>
                  <a:lnTo>
                    <a:pt x="703" y="296"/>
                  </a:lnTo>
                  <a:lnTo>
                    <a:pt x="703" y="313"/>
                  </a:lnTo>
                  <a:lnTo>
                    <a:pt x="698" y="326"/>
                  </a:lnTo>
                  <a:lnTo>
                    <a:pt x="698" y="330"/>
                  </a:lnTo>
                  <a:lnTo>
                    <a:pt x="698" y="338"/>
                  </a:lnTo>
                  <a:lnTo>
                    <a:pt x="698" y="343"/>
                  </a:lnTo>
                  <a:lnTo>
                    <a:pt x="694" y="343"/>
                  </a:lnTo>
                  <a:lnTo>
                    <a:pt x="694" y="351"/>
                  </a:lnTo>
                  <a:lnTo>
                    <a:pt x="690" y="355"/>
                  </a:lnTo>
                  <a:lnTo>
                    <a:pt x="686" y="360"/>
                  </a:lnTo>
                  <a:lnTo>
                    <a:pt x="681" y="364"/>
                  </a:lnTo>
                  <a:lnTo>
                    <a:pt x="673" y="368"/>
                  </a:lnTo>
                  <a:lnTo>
                    <a:pt x="673" y="372"/>
                  </a:lnTo>
                  <a:lnTo>
                    <a:pt x="677" y="372"/>
                  </a:lnTo>
                  <a:lnTo>
                    <a:pt x="677" y="376"/>
                  </a:lnTo>
                  <a:lnTo>
                    <a:pt x="681" y="381"/>
                  </a:lnTo>
                  <a:lnTo>
                    <a:pt x="681" y="385"/>
                  </a:lnTo>
                  <a:lnTo>
                    <a:pt x="686" y="393"/>
                  </a:lnTo>
                  <a:lnTo>
                    <a:pt x="686" y="398"/>
                  </a:lnTo>
                  <a:lnTo>
                    <a:pt x="686" y="406"/>
                  </a:lnTo>
                  <a:lnTo>
                    <a:pt x="686" y="410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90" y="423"/>
                  </a:lnTo>
                  <a:lnTo>
                    <a:pt x="694" y="423"/>
                  </a:lnTo>
                  <a:lnTo>
                    <a:pt x="698" y="427"/>
                  </a:lnTo>
                  <a:lnTo>
                    <a:pt x="703" y="427"/>
                  </a:lnTo>
                  <a:lnTo>
                    <a:pt x="711" y="431"/>
                  </a:lnTo>
                  <a:lnTo>
                    <a:pt x="715" y="436"/>
                  </a:lnTo>
                  <a:lnTo>
                    <a:pt x="720" y="440"/>
                  </a:lnTo>
                  <a:lnTo>
                    <a:pt x="728" y="448"/>
                  </a:lnTo>
                  <a:lnTo>
                    <a:pt x="732" y="453"/>
                  </a:lnTo>
                  <a:lnTo>
                    <a:pt x="737" y="453"/>
                  </a:lnTo>
                  <a:lnTo>
                    <a:pt x="741" y="457"/>
                  </a:lnTo>
                  <a:lnTo>
                    <a:pt x="749" y="453"/>
                  </a:lnTo>
                  <a:lnTo>
                    <a:pt x="753" y="457"/>
                  </a:lnTo>
                  <a:lnTo>
                    <a:pt x="758" y="457"/>
                  </a:lnTo>
                  <a:lnTo>
                    <a:pt x="758" y="453"/>
                  </a:lnTo>
                  <a:lnTo>
                    <a:pt x="762" y="453"/>
                  </a:lnTo>
                  <a:lnTo>
                    <a:pt x="766" y="453"/>
                  </a:lnTo>
                  <a:lnTo>
                    <a:pt x="770" y="453"/>
                  </a:lnTo>
                  <a:lnTo>
                    <a:pt x="775" y="448"/>
                  </a:lnTo>
                  <a:lnTo>
                    <a:pt x="779" y="448"/>
                  </a:lnTo>
                  <a:lnTo>
                    <a:pt x="787" y="440"/>
                  </a:lnTo>
                  <a:lnTo>
                    <a:pt x="792" y="436"/>
                  </a:lnTo>
                  <a:lnTo>
                    <a:pt x="796" y="431"/>
                  </a:lnTo>
                  <a:lnTo>
                    <a:pt x="800" y="431"/>
                  </a:lnTo>
                  <a:lnTo>
                    <a:pt x="808" y="427"/>
                  </a:lnTo>
                  <a:lnTo>
                    <a:pt x="817" y="423"/>
                  </a:lnTo>
                  <a:lnTo>
                    <a:pt x="830" y="419"/>
                  </a:lnTo>
                  <a:lnTo>
                    <a:pt x="876" y="398"/>
                  </a:lnTo>
                  <a:lnTo>
                    <a:pt x="906" y="385"/>
                  </a:lnTo>
                  <a:lnTo>
                    <a:pt x="910" y="385"/>
                  </a:lnTo>
                  <a:lnTo>
                    <a:pt x="919" y="381"/>
                  </a:lnTo>
                  <a:lnTo>
                    <a:pt x="923" y="381"/>
                  </a:lnTo>
                  <a:lnTo>
                    <a:pt x="927" y="381"/>
                  </a:lnTo>
                  <a:lnTo>
                    <a:pt x="931" y="381"/>
                  </a:lnTo>
                  <a:lnTo>
                    <a:pt x="935" y="381"/>
                  </a:lnTo>
                  <a:lnTo>
                    <a:pt x="935" y="385"/>
                  </a:lnTo>
                  <a:lnTo>
                    <a:pt x="935" y="389"/>
                  </a:lnTo>
                  <a:lnTo>
                    <a:pt x="940" y="393"/>
                  </a:lnTo>
                  <a:lnTo>
                    <a:pt x="940" y="402"/>
                  </a:lnTo>
                  <a:lnTo>
                    <a:pt x="940" y="406"/>
                  </a:lnTo>
                  <a:lnTo>
                    <a:pt x="935" y="415"/>
                  </a:lnTo>
                  <a:lnTo>
                    <a:pt x="935" y="440"/>
                  </a:lnTo>
                  <a:lnTo>
                    <a:pt x="931" y="444"/>
                  </a:lnTo>
                  <a:lnTo>
                    <a:pt x="931" y="453"/>
                  </a:lnTo>
                  <a:lnTo>
                    <a:pt x="935" y="457"/>
                  </a:lnTo>
                  <a:lnTo>
                    <a:pt x="935" y="461"/>
                  </a:lnTo>
                  <a:lnTo>
                    <a:pt x="935" y="465"/>
                  </a:lnTo>
                  <a:lnTo>
                    <a:pt x="940" y="470"/>
                  </a:lnTo>
                  <a:lnTo>
                    <a:pt x="940" y="474"/>
                  </a:lnTo>
                  <a:lnTo>
                    <a:pt x="944" y="482"/>
                  </a:lnTo>
                  <a:lnTo>
                    <a:pt x="948" y="487"/>
                  </a:lnTo>
                  <a:lnTo>
                    <a:pt x="952" y="487"/>
                  </a:lnTo>
                  <a:lnTo>
                    <a:pt x="957" y="487"/>
                  </a:lnTo>
                  <a:lnTo>
                    <a:pt x="961" y="491"/>
                  </a:lnTo>
                  <a:lnTo>
                    <a:pt x="965" y="491"/>
                  </a:lnTo>
                  <a:lnTo>
                    <a:pt x="969" y="491"/>
                  </a:lnTo>
                  <a:lnTo>
                    <a:pt x="978" y="495"/>
                  </a:lnTo>
                  <a:lnTo>
                    <a:pt x="991" y="495"/>
                  </a:lnTo>
                  <a:lnTo>
                    <a:pt x="995" y="495"/>
                  </a:lnTo>
                  <a:lnTo>
                    <a:pt x="999" y="499"/>
                  </a:lnTo>
                  <a:lnTo>
                    <a:pt x="1003" y="503"/>
                  </a:lnTo>
                  <a:lnTo>
                    <a:pt x="1007" y="508"/>
                  </a:lnTo>
                  <a:lnTo>
                    <a:pt x="1012" y="512"/>
                  </a:lnTo>
                  <a:lnTo>
                    <a:pt x="1016" y="520"/>
                  </a:lnTo>
                  <a:lnTo>
                    <a:pt x="1020" y="525"/>
                  </a:lnTo>
                  <a:lnTo>
                    <a:pt x="1024" y="529"/>
                  </a:lnTo>
                  <a:lnTo>
                    <a:pt x="1037" y="542"/>
                  </a:lnTo>
                  <a:lnTo>
                    <a:pt x="1041" y="546"/>
                  </a:lnTo>
                  <a:lnTo>
                    <a:pt x="1041" y="550"/>
                  </a:lnTo>
                  <a:lnTo>
                    <a:pt x="1050" y="559"/>
                  </a:lnTo>
                  <a:lnTo>
                    <a:pt x="1054" y="563"/>
                  </a:lnTo>
                  <a:lnTo>
                    <a:pt x="1058" y="575"/>
                  </a:lnTo>
                  <a:lnTo>
                    <a:pt x="1058" y="584"/>
                  </a:lnTo>
                  <a:lnTo>
                    <a:pt x="1062" y="592"/>
                  </a:lnTo>
                  <a:lnTo>
                    <a:pt x="1062" y="601"/>
                  </a:lnTo>
                  <a:lnTo>
                    <a:pt x="1062" y="605"/>
                  </a:lnTo>
                  <a:lnTo>
                    <a:pt x="1062" y="609"/>
                  </a:lnTo>
                  <a:lnTo>
                    <a:pt x="1058" y="609"/>
                  </a:lnTo>
                  <a:lnTo>
                    <a:pt x="1050" y="609"/>
                  </a:lnTo>
                  <a:lnTo>
                    <a:pt x="1041" y="609"/>
                  </a:lnTo>
                  <a:lnTo>
                    <a:pt x="1003" y="601"/>
                  </a:lnTo>
                  <a:lnTo>
                    <a:pt x="995" y="601"/>
                  </a:lnTo>
                  <a:lnTo>
                    <a:pt x="986" y="601"/>
                  </a:lnTo>
                  <a:lnTo>
                    <a:pt x="982" y="597"/>
                  </a:lnTo>
                  <a:lnTo>
                    <a:pt x="978" y="597"/>
                  </a:lnTo>
                  <a:lnTo>
                    <a:pt x="974" y="601"/>
                  </a:lnTo>
                  <a:lnTo>
                    <a:pt x="969" y="601"/>
                  </a:lnTo>
                  <a:lnTo>
                    <a:pt x="965" y="605"/>
                  </a:lnTo>
                  <a:lnTo>
                    <a:pt x="965" y="609"/>
                  </a:lnTo>
                  <a:lnTo>
                    <a:pt x="961" y="614"/>
                  </a:lnTo>
                  <a:lnTo>
                    <a:pt x="961" y="622"/>
                  </a:lnTo>
                  <a:lnTo>
                    <a:pt x="957" y="626"/>
                  </a:lnTo>
                  <a:lnTo>
                    <a:pt x="957" y="630"/>
                  </a:lnTo>
                  <a:lnTo>
                    <a:pt x="952" y="635"/>
                  </a:lnTo>
                  <a:lnTo>
                    <a:pt x="948" y="643"/>
                  </a:lnTo>
                  <a:lnTo>
                    <a:pt x="940" y="647"/>
                  </a:lnTo>
                  <a:lnTo>
                    <a:pt x="935" y="647"/>
                  </a:lnTo>
                  <a:lnTo>
                    <a:pt x="927" y="652"/>
                  </a:lnTo>
                  <a:lnTo>
                    <a:pt x="919" y="656"/>
                  </a:lnTo>
                  <a:lnTo>
                    <a:pt x="910" y="660"/>
                  </a:lnTo>
                  <a:lnTo>
                    <a:pt x="893" y="664"/>
                  </a:lnTo>
                  <a:lnTo>
                    <a:pt x="880" y="669"/>
                  </a:lnTo>
                  <a:lnTo>
                    <a:pt x="876" y="673"/>
                  </a:lnTo>
                  <a:lnTo>
                    <a:pt x="868" y="677"/>
                  </a:lnTo>
                  <a:lnTo>
                    <a:pt x="864" y="677"/>
                  </a:lnTo>
                  <a:lnTo>
                    <a:pt x="855" y="681"/>
                  </a:lnTo>
                  <a:lnTo>
                    <a:pt x="851" y="686"/>
                  </a:lnTo>
                  <a:lnTo>
                    <a:pt x="842" y="690"/>
                  </a:lnTo>
                  <a:lnTo>
                    <a:pt x="838" y="694"/>
                  </a:lnTo>
                  <a:lnTo>
                    <a:pt x="838" y="698"/>
                  </a:lnTo>
                  <a:lnTo>
                    <a:pt x="838" y="702"/>
                  </a:lnTo>
                  <a:lnTo>
                    <a:pt x="838" y="707"/>
                  </a:lnTo>
                  <a:lnTo>
                    <a:pt x="838" y="711"/>
                  </a:lnTo>
                  <a:lnTo>
                    <a:pt x="842" y="715"/>
                  </a:lnTo>
                  <a:lnTo>
                    <a:pt x="851" y="724"/>
                  </a:lnTo>
                  <a:lnTo>
                    <a:pt x="855" y="728"/>
                  </a:lnTo>
                  <a:lnTo>
                    <a:pt x="855" y="732"/>
                  </a:lnTo>
                  <a:lnTo>
                    <a:pt x="859" y="741"/>
                  </a:lnTo>
                  <a:lnTo>
                    <a:pt x="859" y="749"/>
                  </a:lnTo>
                  <a:lnTo>
                    <a:pt x="859" y="757"/>
                  </a:lnTo>
                  <a:lnTo>
                    <a:pt x="855" y="766"/>
                  </a:lnTo>
                  <a:lnTo>
                    <a:pt x="855" y="774"/>
                  </a:lnTo>
                  <a:lnTo>
                    <a:pt x="847" y="796"/>
                  </a:lnTo>
                  <a:lnTo>
                    <a:pt x="847" y="800"/>
                  </a:lnTo>
                  <a:lnTo>
                    <a:pt x="834" y="796"/>
                  </a:lnTo>
                  <a:lnTo>
                    <a:pt x="808" y="783"/>
                  </a:lnTo>
                  <a:lnTo>
                    <a:pt x="787" y="774"/>
                  </a:lnTo>
                  <a:lnTo>
                    <a:pt x="770" y="766"/>
                  </a:lnTo>
                  <a:lnTo>
                    <a:pt x="762" y="766"/>
                  </a:lnTo>
                  <a:lnTo>
                    <a:pt x="749" y="757"/>
                  </a:lnTo>
                  <a:lnTo>
                    <a:pt x="741" y="753"/>
                  </a:lnTo>
                  <a:lnTo>
                    <a:pt x="724" y="745"/>
                  </a:lnTo>
                  <a:lnTo>
                    <a:pt x="715" y="741"/>
                  </a:lnTo>
                  <a:lnTo>
                    <a:pt x="711" y="736"/>
                  </a:lnTo>
                  <a:lnTo>
                    <a:pt x="703" y="736"/>
                  </a:lnTo>
                  <a:lnTo>
                    <a:pt x="698" y="736"/>
                  </a:lnTo>
                  <a:lnTo>
                    <a:pt x="690" y="736"/>
                  </a:lnTo>
                  <a:lnTo>
                    <a:pt x="686" y="736"/>
                  </a:lnTo>
                  <a:lnTo>
                    <a:pt x="686" y="741"/>
                  </a:lnTo>
                  <a:lnTo>
                    <a:pt x="677" y="741"/>
                  </a:lnTo>
                  <a:lnTo>
                    <a:pt x="673" y="745"/>
                  </a:lnTo>
                  <a:lnTo>
                    <a:pt x="665" y="749"/>
                  </a:lnTo>
                  <a:lnTo>
                    <a:pt x="660" y="753"/>
                  </a:lnTo>
                  <a:lnTo>
                    <a:pt x="643" y="762"/>
                  </a:lnTo>
                  <a:lnTo>
                    <a:pt x="635" y="766"/>
                  </a:lnTo>
                  <a:lnTo>
                    <a:pt x="631" y="770"/>
                  </a:lnTo>
                  <a:lnTo>
                    <a:pt x="622" y="774"/>
                  </a:lnTo>
                  <a:lnTo>
                    <a:pt x="614" y="779"/>
                  </a:lnTo>
                  <a:lnTo>
                    <a:pt x="605" y="779"/>
                  </a:lnTo>
                  <a:lnTo>
                    <a:pt x="597" y="783"/>
                  </a:lnTo>
                  <a:lnTo>
                    <a:pt x="588" y="783"/>
                  </a:lnTo>
                  <a:lnTo>
                    <a:pt x="584" y="783"/>
                  </a:lnTo>
                  <a:lnTo>
                    <a:pt x="576" y="783"/>
                  </a:lnTo>
                  <a:lnTo>
                    <a:pt x="567" y="783"/>
                  </a:lnTo>
                  <a:lnTo>
                    <a:pt x="559" y="783"/>
                  </a:lnTo>
                  <a:lnTo>
                    <a:pt x="550" y="783"/>
                  </a:lnTo>
                  <a:lnTo>
                    <a:pt x="546" y="783"/>
                  </a:lnTo>
                  <a:lnTo>
                    <a:pt x="516" y="774"/>
                  </a:lnTo>
                  <a:lnTo>
                    <a:pt x="508" y="774"/>
                  </a:lnTo>
                  <a:lnTo>
                    <a:pt x="491" y="774"/>
                  </a:lnTo>
                  <a:lnTo>
                    <a:pt x="478" y="770"/>
                  </a:lnTo>
                  <a:lnTo>
                    <a:pt x="474" y="770"/>
                  </a:lnTo>
                  <a:lnTo>
                    <a:pt x="470" y="770"/>
                  </a:lnTo>
                  <a:lnTo>
                    <a:pt x="466" y="774"/>
                  </a:lnTo>
                  <a:lnTo>
                    <a:pt x="461" y="774"/>
                  </a:lnTo>
                  <a:lnTo>
                    <a:pt x="457" y="779"/>
                  </a:lnTo>
                  <a:lnTo>
                    <a:pt x="453" y="779"/>
                  </a:lnTo>
                  <a:lnTo>
                    <a:pt x="453" y="783"/>
                  </a:lnTo>
                  <a:lnTo>
                    <a:pt x="449" y="787"/>
                  </a:lnTo>
                  <a:lnTo>
                    <a:pt x="444" y="791"/>
                  </a:lnTo>
                  <a:lnTo>
                    <a:pt x="440" y="804"/>
                  </a:lnTo>
                  <a:lnTo>
                    <a:pt x="436" y="808"/>
                  </a:lnTo>
                  <a:lnTo>
                    <a:pt x="436" y="817"/>
                  </a:lnTo>
                  <a:lnTo>
                    <a:pt x="432" y="825"/>
                  </a:lnTo>
                  <a:lnTo>
                    <a:pt x="427" y="838"/>
                  </a:lnTo>
                  <a:lnTo>
                    <a:pt x="423" y="851"/>
                  </a:lnTo>
                  <a:lnTo>
                    <a:pt x="423" y="855"/>
                  </a:lnTo>
                  <a:lnTo>
                    <a:pt x="419" y="863"/>
                  </a:lnTo>
                  <a:lnTo>
                    <a:pt x="406" y="884"/>
                  </a:lnTo>
                  <a:lnTo>
                    <a:pt x="402" y="893"/>
                  </a:lnTo>
                  <a:lnTo>
                    <a:pt x="402" y="901"/>
                  </a:lnTo>
                  <a:lnTo>
                    <a:pt x="398" y="901"/>
                  </a:lnTo>
                  <a:lnTo>
                    <a:pt x="398" y="906"/>
                  </a:lnTo>
                  <a:lnTo>
                    <a:pt x="398" y="914"/>
                  </a:lnTo>
                  <a:lnTo>
                    <a:pt x="398" y="918"/>
                  </a:lnTo>
                  <a:lnTo>
                    <a:pt x="398" y="927"/>
                  </a:lnTo>
                  <a:lnTo>
                    <a:pt x="398" y="931"/>
                  </a:lnTo>
                  <a:lnTo>
                    <a:pt x="398" y="935"/>
                  </a:lnTo>
                  <a:lnTo>
                    <a:pt x="402" y="940"/>
                  </a:lnTo>
                  <a:lnTo>
                    <a:pt x="402" y="948"/>
                  </a:lnTo>
                  <a:lnTo>
                    <a:pt x="406" y="952"/>
                  </a:lnTo>
                  <a:lnTo>
                    <a:pt x="415" y="969"/>
                  </a:lnTo>
                  <a:lnTo>
                    <a:pt x="415" y="973"/>
                  </a:lnTo>
                  <a:lnTo>
                    <a:pt x="415" y="978"/>
                  </a:lnTo>
                  <a:lnTo>
                    <a:pt x="419" y="982"/>
                  </a:lnTo>
                  <a:lnTo>
                    <a:pt x="419" y="986"/>
                  </a:lnTo>
                  <a:lnTo>
                    <a:pt x="419" y="990"/>
                  </a:lnTo>
                  <a:lnTo>
                    <a:pt x="419" y="995"/>
                  </a:lnTo>
                  <a:lnTo>
                    <a:pt x="415" y="999"/>
                  </a:lnTo>
                  <a:lnTo>
                    <a:pt x="415" y="1003"/>
                  </a:lnTo>
                  <a:lnTo>
                    <a:pt x="411" y="1003"/>
                  </a:lnTo>
                  <a:lnTo>
                    <a:pt x="411" y="1007"/>
                  </a:lnTo>
                  <a:lnTo>
                    <a:pt x="406" y="1012"/>
                  </a:lnTo>
                  <a:lnTo>
                    <a:pt x="398" y="1016"/>
                  </a:lnTo>
                  <a:lnTo>
                    <a:pt x="394" y="1020"/>
                  </a:lnTo>
                  <a:lnTo>
                    <a:pt x="389" y="1024"/>
                  </a:lnTo>
                  <a:lnTo>
                    <a:pt x="385" y="1028"/>
                  </a:lnTo>
                  <a:lnTo>
                    <a:pt x="377" y="1033"/>
                  </a:lnTo>
                  <a:lnTo>
                    <a:pt x="368" y="1037"/>
                  </a:lnTo>
                  <a:lnTo>
                    <a:pt x="364" y="1041"/>
                  </a:lnTo>
                  <a:lnTo>
                    <a:pt x="360" y="1045"/>
                  </a:lnTo>
                  <a:lnTo>
                    <a:pt x="351" y="1050"/>
                  </a:lnTo>
                  <a:lnTo>
                    <a:pt x="339" y="1054"/>
                  </a:lnTo>
                  <a:lnTo>
                    <a:pt x="317" y="1062"/>
                  </a:lnTo>
                  <a:lnTo>
                    <a:pt x="309" y="1067"/>
                  </a:lnTo>
                  <a:lnTo>
                    <a:pt x="305" y="1071"/>
                  </a:lnTo>
                  <a:lnTo>
                    <a:pt x="296" y="1071"/>
                  </a:lnTo>
                  <a:lnTo>
                    <a:pt x="292" y="1075"/>
                  </a:lnTo>
                  <a:lnTo>
                    <a:pt x="288" y="1079"/>
                  </a:lnTo>
                  <a:lnTo>
                    <a:pt x="288" y="1083"/>
                  </a:lnTo>
                  <a:lnTo>
                    <a:pt x="284" y="1088"/>
                  </a:lnTo>
                  <a:lnTo>
                    <a:pt x="284" y="1092"/>
                  </a:lnTo>
                  <a:lnTo>
                    <a:pt x="279" y="1096"/>
                  </a:lnTo>
                  <a:lnTo>
                    <a:pt x="271" y="1113"/>
                  </a:lnTo>
                  <a:lnTo>
                    <a:pt x="271" y="1122"/>
                  </a:lnTo>
                  <a:lnTo>
                    <a:pt x="267" y="1126"/>
                  </a:lnTo>
                  <a:lnTo>
                    <a:pt x="262" y="1134"/>
                  </a:lnTo>
                  <a:lnTo>
                    <a:pt x="250" y="1147"/>
                  </a:lnTo>
                  <a:lnTo>
                    <a:pt x="245" y="1160"/>
                  </a:lnTo>
                  <a:lnTo>
                    <a:pt x="241" y="1164"/>
                  </a:lnTo>
                  <a:lnTo>
                    <a:pt x="237" y="1164"/>
                  </a:lnTo>
                  <a:lnTo>
                    <a:pt x="237" y="1168"/>
                  </a:lnTo>
                  <a:lnTo>
                    <a:pt x="233" y="1168"/>
                  </a:lnTo>
                  <a:lnTo>
                    <a:pt x="229" y="1172"/>
                  </a:lnTo>
                  <a:lnTo>
                    <a:pt x="224" y="1172"/>
                  </a:lnTo>
                  <a:lnTo>
                    <a:pt x="220" y="1168"/>
                  </a:lnTo>
                  <a:lnTo>
                    <a:pt x="216" y="1168"/>
                  </a:lnTo>
                  <a:lnTo>
                    <a:pt x="212" y="1164"/>
                  </a:lnTo>
                  <a:lnTo>
                    <a:pt x="207" y="1160"/>
                  </a:lnTo>
                  <a:lnTo>
                    <a:pt x="199" y="1155"/>
                  </a:lnTo>
                  <a:lnTo>
                    <a:pt x="182" y="1143"/>
                  </a:lnTo>
                  <a:lnTo>
                    <a:pt x="157" y="1122"/>
                  </a:lnTo>
                  <a:lnTo>
                    <a:pt x="148" y="1117"/>
                  </a:lnTo>
                  <a:lnTo>
                    <a:pt x="144" y="1113"/>
                  </a:lnTo>
                  <a:lnTo>
                    <a:pt x="135" y="1105"/>
                  </a:lnTo>
                  <a:lnTo>
                    <a:pt x="123" y="1092"/>
                  </a:lnTo>
                  <a:lnTo>
                    <a:pt x="118" y="1088"/>
                  </a:lnTo>
                  <a:lnTo>
                    <a:pt x="114" y="1079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6" y="1067"/>
                  </a:lnTo>
                  <a:lnTo>
                    <a:pt x="102" y="1062"/>
                  </a:lnTo>
                  <a:lnTo>
                    <a:pt x="102" y="1045"/>
                  </a:lnTo>
                  <a:lnTo>
                    <a:pt x="97" y="1037"/>
                  </a:lnTo>
                  <a:lnTo>
                    <a:pt x="93" y="1028"/>
                  </a:lnTo>
                  <a:lnTo>
                    <a:pt x="93" y="1024"/>
                  </a:lnTo>
                  <a:lnTo>
                    <a:pt x="89" y="1020"/>
                  </a:lnTo>
                  <a:lnTo>
                    <a:pt x="85" y="1012"/>
                  </a:lnTo>
                  <a:lnTo>
                    <a:pt x="80" y="1007"/>
                  </a:lnTo>
                  <a:lnTo>
                    <a:pt x="76" y="1003"/>
                  </a:lnTo>
                  <a:lnTo>
                    <a:pt x="76" y="999"/>
                  </a:lnTo>
                  <a:lnTo>
                    <a:pt x="72" y="995"/>
                  </a:lnTo>
                  <a:lnTo>
                    <a:pt x="72" y="990"/>
                  </a:lnTo>
                  <a:lnTo>
                    <a:pt x="76" y="986"/>
                  </a:lnTo>
                  <a:lnTo>
                    <a:pt x="80" y="982"/>
                  </a:lnTo>
                  <a:lnTo>
                    <a:pt x="85" y="978"/>
                  </a:lnTo>
                  <a:lnTo>
                    <a:pt x="85" y="969"/>
                  </a:lnTo>
                  <a:lnTo>
                    <a:pt x="89" y="961"/>
                  </a:lnTo>
                  <a:lnTo>
                    <a:pt x="89" y="956"/>
                  </a:lnTo>
                  <a:lnTo>
                    <a:pt x="93" y="948"/>
                  </a:lnTo>
                  <a:lnTo>
                    <a:pt x="93" y="940"/>
                  </a:lnTo>
                  <a:lnTo>
                    <a:pt x="93" y="935"/>
                  </a:lnTo>
                  <a:lnTo>
                    <a:pt x="93" y="927"/>
                  </a:lnTo>
                  <a:lnTo>
                    <a:pt x="93" y="918"/>
                  </a:lnTo>
                  <a:lnTo>
                    <a:pt x="89" y="910"/>
                  </a:lnTo>
                  <a:lnTo>
                    <a:pt x="89" y="901"/>
                  </a:lnTo>
                  <a:lnTo>
                    <a:pt x="85" y="897"/>
                  </a:lnTo>
                  <a:lnTo>
                    <a:pt x="85" y="893"/>
                  </a:lnTo>
                  <a:lnTo>
                    <a:pt x="85" y="889"/>
                  </a:lnTo>
                  <a:lnTo>
                    <a:pt x="85" y="884"/>
                  </a:lnTo>
                  <a:lnTo>
                    <a:pt x="85" y="880"/>
                  </a:lnTo>
                  <a:lnTo>
                    <a:pt x="85" y="876"/>
                  </a:lnTo>
                  <a:lnTo>
                    <a:pt x="85" y="872"/>
                  </a:lnTo>
                  <a:lnTo>
                    <a:pt x="80" y="868"/>
                  </a:lnTo>
                  <a:lnTo>
                    <a:pt x="76" y="863"/>
                  </a:lnTo>
                  <a:lnTo>
                    <a:pt x="72" y="863"/>
                  </a:lnTo>
                  <a:lnTo>
                    <a:pt x="72" y="859"/>
                  </a:lnTo>
                  <a:lnTo>
                    <a:pt x="68" y="859"/>
                  </a:lnTo>
                  <a:lnTo>
                    <a:pt x="63" y="855"/>
                  </a:lnTo>
                  <a:lnTo>
                    <a:pt x="55" y="855"/>
                  </a:lnTo>
                  <a:lnTo>
                    <a:pt x="51" y="851"/>
                  </a:lnTo>
                  <a:lnTo>
                    <a:pt x="46" y="846"/>
                  </a:lnTo>
                  <a:lnTo>
                    <a:pt x="42" y="846"/>
                  </a:lnTo>
                  <a:lnTo>
                    <a:pt x="38" y="842"/>
                  </a:lnTo>
                  <a:lnTo>
                    <a:pt x="34" y="838"/>
                  </a:lnTo>
                  <a:lnTo>
                    <a:pt x="30" y="834"/>
                  </a:lnTo>
                  <a:lnTo>
                    <a:pt x="30" y="829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1" y="813"/>
                  </a:lnTo>
                  <a:lnTo>
                    <a:pt x="21" y="804"/>
                  </a:lnTo>
                  <a:lnTo>
                    <a:pt x="17" y="800"/>
                  </a:lnTo>
                  <a:lnTo>
                    <a:pt x="17" y="791"/>
                  </a:lnTo>
                  <a:lnTo>
                    <a:pt x="17" y="787"/>
                  </a:lnTo>
                  <a:lnTo>
                    <a:pt x="17" y="779"/>
                  </a:lnTo>
                  <a:lnTo>
                    <a:pt x="17" y="770"/>
                  </a:lnTo>
                  <a:lnTo>
                    <a:pt x="17" y="766"/>
                  </a:lnTo>
                  <a:lnTo>
                    <a:pt x="21" y="762"/>
                  </a:lnTo>
                  <a:lnTo>
                    <a:pt x="21" y="753"/>
                  </a:lnTo>
                  <a:lnTo>
                    <a:pt x="25" y="745"/>
                  </a:lnTo>
                  <a:lnTo>
                    <a:pt x="25" y="741"/>
                  </a:lnTo>
                  <a:lnTo>
                    <a:pt x="34" y="732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34" y="719"/>
                  </a:lnTo>
                  <a:lnTo>
                    <a:pt x="34" y="715"/>
                  </a:lnTo>
                  <a:lnTo>
                    <a:pt x="30" y="702"/>
                  </a:lnTo>
                  <a:lnTo>
                    <a:pt x="30" y="694"/>
                  </a:lnTo>
                  <a:lnTo>
                    <a:pt x="25" y="690"/>
                  </a:lnTo>
                  <a:lnTo>
                    <a:pt x="21" y="673"/>
                  </a:lnTo>
                  <a:lnTo>
                    <a:pt x="17" y="656"/>
                  </a:lnTo>
                  <a:lnTo>
                    <a:pt x="17" y="652"/>
                  </a:lnTo>
                  <a:lnTo>
                    <a:pt x="13" y="647"/>
                  </a:lnTo>
                  <a:lnTo>
                    <a:pt x="13" y="643"/>
                  </a:lnTo>
                  <a:lnTo>
                    <a:pt x="8" y="635"/>
                  </a:lnTo>
                  <a:lnTo>
                    <a:pt x="8" y="630"/>
                  </a:lnTo>
                  <a:lnTo>
                    <a:pt x="4" y="626"/>
                  </a:lnTo>
                  <a:lnTo>
                    <a:pt x="0" y="626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4" name="Freeform 80"/>
            <p:cNvSpPr>
              <a:spLocks/>
            </p:cNvSpPr>
            <p:nvPr/>
          </p:nvSpPr>
          <p:spPr bwMode="auto">
            <a:xfrm>
              <a:off x="1685024" y="5071836"/>
              <a:ext cx="85822" cy="75974"/>
            </a:xfrm>
            <a:custGeom>
              <a:avLst/>
              <a:gdLst>
                <a:gd name="T0" fmla="*/ 0 w 271"/>
                <a:gd name="T1" fmla="*/ 46 h 237"/>
                <a:gd name="T2" fmla="*/ 9 w 271"/>
                <a:gd name="T3" fmla="*/ 34 h 237"/>
                <a:gd name="T4" fmla="*/ 26 w 271"/>
                <a:gd name="T5" fmla="*/ 21 h 237"/>
                <a:gd name="T6" fmla="*/ 34 w 271"/>
                <a:gd name="T7" fmla="*/ 8 h 237"/>
                <a:gd name="T8" fmla="*/ 47 w 271"/>
                <a:gd name="T9" fmla="*/ 0 h 237"/>
                <a:gd name="T10" fmla="*/ 55 w 271"/>
                <a:gd name="T11" fmla="*/ 0 h 237"/>
                <a:gd name="T12" fmla="*/ 68 w 271"/>
                <a:gd name="T13" fmla="*/ 0 h 237"/>
                <a:gd name="T14" fmla="*/ 77 w 271"/>
                <a:gd name="T15" fmla="*/ 4 h 237"/>
                <a:gd name="T16" fmla="*/ 102 w 271"/>
                <a:gd name="T17" fmla="*/ 17 h 237"/>
                <a:gd name="T18" fmla="*/ 123 w 271"/>
                <a:gd name="T19" fmla="*/ 29 h 237"/>
                <a:gd name="T20" fmla="*/ 136 w 271"/>
                <a:gd name="T21" fmla="*/ 34 h 237"/>
                <a:gd name="T22" fmla="*/ 144 w 271"/>
                <a:gd name="T23" fmla="*/ 34 h 237"/>
                <a:gd name="T24" fmla="*/ 153 w 271"/>
                <a:gd name="T25" fmla="*/ 29 h 237"/>
                <a:gd name="T26" fmla="*/ 161 w 271"/>
                <a:gd name="T27" fmla="*/ 21 h 237"/>
                <a:gd name="T28" fmla="*/ 170 w 271"/>
                <a:gd name="T29" fmla="*/ 21 h 237"/>
                <a:gd name="T30" fmla="*/ 178 w 271"/>
                <a:gd name="T31" fmla="*/ 29 h 237"/>
                <a:gd name="T32" fmla="*/ 182 w 271"/>
                <a:gd name="T33" fmla="*/ 38 h 237"/>
                <a:gd name="T34" fmla="*/ 178 w 271"/>
                <a:gd name="T35" fmla="*/ 46 h 237"/>
                <a:gd name="T36" fmla="*/ 178 w 271"/>
                <a:gd name="T37" fmla="*/ 55 h 237"/>
                <a:gd name="T38" fmla="*/ 182 w 271"/>
                <a:gd name="T39" fmla="*/ 68 h 237"/>
                <a:gd name="T40" fmla="*/ 191 w 271"/>
                <a:gd name="T41" fmla="*/ 76 h 237"/>
                <a:gd name="T42" fmla="*/ 204 w 271"/>
                <a:gd name="T43" fmla="*/ 89 h 237"/>
                <a:gd name="T44" fmla="*/ 220 w 271"/>
                <a:gd name="T45" fmla="*/ 97 h 237"/>
                <a:gd name="T46" fmla="*/ 233 w 271"/>
                <a:gd name="T47" fmla="*/ 106 h 237"/>
                <a:gd name="T48" fmla="*/ 246 w 271"/>
                <a:gd name="T49" fmla="*/ 114 h 237"/>
                <a:gd name="T50" fmla="*/ 254 w 271"/>
                <a:gd name="T51" fmla="*/ 118 h 237"/>
                <a:gd name="T52" fmla="*/ 263 w 271"/>
                <a:gd name="T53" fmla="*/ 127 h 237"/>
                <a:gd name="T54" fmla="*/ 267 w 271"/>
                <a:gd name="T55" fmla="*/ 135 h 237"/>
                <a:gd name="T56" fmla="*/ 271 w 271"/>
                <a:gd name="T57" fmla="*/ 144 h 237"/>
                <a:gd name="T58" fmla="*/ 263 w 271"/>
                <a:gd name="T59" fmla="*/ 148 h 237"/>
                <a:gd name="T60" fmla="*/ 259 w 271"/>
                <a:gd name="T61" fmla="*/ 152 h 237"/>
                <a:gd name="T62" fmla="*/ 259 w 271"/>
                <a:gd name="T63" fmla="*/ 161 h 237"/>
                <a:gd name="T64" fmla="*/ 259 w 271"/>
                <a:gd name="T65" fmla="*/ 173 h 237"/>
                <a:gd name="T66" fmla="*/ 259 w 271"/>
                <a:gd name="T67" fmla="*/ 182 h 237"/>
                <a:gd name="T68" fmla="*/ 250 w 271"/>
                <a:gd name="T69" fmla="*/ 190 h 237"/>
                <a:gd name="T70" fmla="*/ 237 w 271"/>
                <a:gd name="T71" fmla="*/ 195 h 237"/>
                <a:gd name="T72" fmla="*/ 229 w 271"/>
                <a:gd name="T73" fmla="*/ 199 h 237"/>
                <a:gd name="T74" fmla="*/ 220 w 271"/>
                <a:gd name="T75" fmla="*/ 207 h 237"/>
                <a:gd name="T76" fmla="*/ 212 w 271"/>
                <a:gd name="T77" fmla="*/ 224 h 237"/>
                <a:gd name="T78" fmla="*/ 204 w 271"/>
                <a:gd name="T79" fmla="*/ 233 h 237"/>
                <a:gd name="T80" fmla="*/ 191 w 271"/>
                <a:gd name="T81" fmla="*/ 237 h 237"/>
                <a:gd name="T82" fmla="*/ 182 w 271"/>
                <a:gd name="T83" fmla="*/ 237 h 237"/>
                <a:gd name="T84" fmla="*/ 149 w 271"/>
                <a:gd name="T85" fmla="*/ 228 h 237"/>
                <a:gd name="T86" fmla="*/ 132 w 271"/>
                <a:gd name="T87" fmla="*/ 224 h 237"/>
                <a:gd name="T88" fmla="*/ 110 w 271"/>
                <a:gd name="T89" fmla="*/ 220 h 237"/>
                <a:gd name="T90" fmla="*/ 98 w 271"/>
                <a:gd name="T91" fmla="*/ 216 h 237"/>
                <a:gd name="T92" fmla="*/ 89 w 271"/>
                <a:gd name="T93" fmla="*/ 211 h 237"/>
                <a:gd name="T94" fmla="*/ 81 w 271"/>
                <a:gd name="T95" fmla="*/ 207 h 237"/>
                <a:gd name="T96" fmla="*/ 72 w 271"/>
                <a:gd name="T97" fmla="*/ 199 h 237"/>
                <a:gd name="T98" fmla="*/ 64 w 271"/>
                <a:gd name="T99" fmla="*/ 186 h 237"/>
                <a:gd name="T100" fmla="*/ 60 w 271"/>
                <a:gd name="T101" fmla="*/ 169 h 237"/>
                <a:gd name="T102" fmla="*/ 55 w 271"/>
                <a:gd name="T103" fmla="*/ 161 h 237"/>
                <a:gd name="T104" fmla="*/ 51 w 271"/>
                <a:gd name="T105" fmla="*/ 148 h 237"/>
                <a:gd name="T106" fmla="*/ 47 w 271"/>
                <a:gd name="T107" fmla="*/ 135 h 237"/>
                <a:gd name="T108" fmla="*/ 38 w 271"/>
                <a:gd name="T109" fmla="*/ 127 h 237"/>
                <a:gd name="T110" fmla="*/ 34 w 271"/>
                <a:gd name="T111" fmla="*/ 118 h 237"/>
                <a:gd name="T112" fmla="*/ 26 w 271"/>
                <a:gd name="T113" fmla="*/ 101 h 237"/>
                <a:gd name="T114" fmla="*/ 13 w 271"/>
                <a:gd name="T115" fmla="*/ 8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37">
                  <a:moveTo>
                    <a:pt x="0" y="51"/>
                  </a:moveTo>
                  <a:lnTo>
                    <a:pt x="0" y="46"/>
                  </a:lnTo>
                  <a:lnTo>
                    <a:pt x="5" y="42"/>
                  </a:lnTo>
                  <a:lnTo>
                    <a:pt x="9" y="34"/>
                  </a:lnTo>
                  <a:lnTo>
                    <a:pt x="17" y="25"/>
                  </a:lnTo>
                  <a:lnTo>
                    <a:pt x="26" y="21"/>
                  </a:lnTo>
                  <a:lnTo>
                    <a:pt x="30" y="13"/>
                  </a:lnTo>
                  <a:lnTo>
                    <a:pt x="34" y="8"/>
                  </a:lnTo>
                  <a:lnTo>
                    <a:pt x="43" y="4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4"/>
                  </a:lnTo>
                  <a:lnTo>
                    <a:pt x="85" y="8"/>
                  </a:lnTo>
                  <a:lnTo>
                    <a:pt x="102" y="17"/>
                  </a:lnTo>
                  <a:lnTo>
                    <a:pt x="110" y="21"/>
                  </a:lnTo>
                  <a:lnTo>
                    <a:pt x="123" y="29"/>
                  </a:lnTo>
                  <a:lnTo>
                    <a:pt x="132" y="29"/>
                  </a:lnTo>
                  <a:lnTo>
                    <a:pt x="136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49" y="29"/>
                  </a:lnTo>
                  <a:lnTo>
                    <a:pt x="153" y="29"/>
                  </a:lnTo>
                  <a:lnTo>
                    <a:pt x="157" y="21"/>
                  </a:lnTo>
                  <a:lnTo>
                    <a:pt x="161" y="21"/>
                  </a:lnTo>
                  <a:lnTo>
                    <a:pt x="165" y="21"/>
                  </a:lnTo>
                  <a:lnTo>
                    <a:pt x="170" y="21"/>
                  </a:lnTo>
                  <a:lnTo>
                    <a:pt x="174" y="25"/>
                  </a:lnTo>
                  <a:lnTo>
                    <a:pt x="178" y="29"/>
                  </a:lnTo>
                  <a:lnTo>
                    <a:pt x="182" y="34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78" y="46"/>
                  </a:lnTo>
                  <a:lnTo>
                    <a:pt x="178" y="51"/>
                  </a:lnTo>
                  <a:lnTo>
                    <a:pt x="178" y="55"/>
                  </a:lnTo>
                  <a:lnTo>
                    <a:pt x="178" y="59"/>
                  </a:lnTo>
                  <a:lnTo>
                    <a:pt x="182" y="68"/>
                  </a:lnTo>
                  <a:lnTo>
                    <a:pt x="187" y="72"/>
                  </a:lnTo>
                  <a:lnTo>
                    <a:pt x="191" y="76"/>
                  </a:lnTo>
                  <a:lnTo>
                    <a:pt x="195" y="80"/>
                  </a:lnTo>
                  <a:lnTo>
                    <a:pt x="204" y="89"/>
                  </a:lnTo>
                  <a:lnTo>
                    <a:pt x="212" y="93"/>
                  </a:lnTo>
                  <a:lnTo>
                    <a:pt x="220" y="97"/>
                  </a:lnTo>
                  <a:lnTo>
                    <a:pt x="225" y="101"/>
                  </a:lnTo>
                  <a:lnTo>
                    <a:pt x="233" y="106"/>
                  </a:lnTo>
                  <a:lnTo>
                    <a:pt x="242" y="110"/>
                  </a:lnTo>
                  <a:lnTo>
                    <a:pt x="246" y="114"/>
                  </a:lnTo>
                  <a:lnTo>
                    <a:pt x="250" y="114"/>
                  </a:lnTo>
                  <a:lnTo>
                    <a:pt x="254" y="118"/>
                  </a:lnTo>
                  <a:lnTo>
                    <a:pt x="259" y="123"/>
                  </a:lnTo>
                  <a:lnTo>
                    <a:pt x="263" y="127"/>
                  </a:lnTo>
                  <a:lnTo>
                    <a:pt x="267" y="131"/>
                  </a:lnTo>
                  <a:lnTo>
                    <a:pt x="267" y="135"/>
                  </a:lnTo>
                  <a:lnTo>
                    <a:pt x="271" y="140"/>
                  </a:lnTo>
                  <a:lnTo>
                    <a:pt x="271" y="144"/>
                  </a:lnTo>
                  <a:lnTo>
                    <a:pt x="271" y="148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59" y="152"/>
                  </a:lnTo>
                  <a:lnTo>
                    <a:pt x="259" y="156"/>
                  </a:lnTo>
                  <a:lnTo>
                    <a:pt x="259" y="161"/>
                  </a:lnTo>
                  <a:lnTo>
                    <a:pt x="259" y="169"/>
                  </a:lnTo>
                  <a:lnTo>
                    <a:pt x="259" y="173"/>
                  </a:lnTo>
                  <a:lnTo>
                    <a:pt x="259" y="178"/>
                  </a:lnTo>
                  <a:lnTo>
                    <a:pt x="259" y="182"/>
                  </a:lnTo>
                  <a:lnTo>
                    <a:pt x="254" y="186"/>
                  </a:lnTo>
                  <a:lnTo>
                    <a:pt x="250" y="190"/>
                  </a:lnTo>
                  <a:lnTo>
                    <a:pt x="242" y="195"/>
                  </a:lnTo>
                  <a:lnTo>
                    <a:pt x="237" y="195"/>
                  </a:lnTo>
                  <a:lnTo>
                    <a:pt x="233" y="199"/>
                  </a:lnTo>
                  <a:lnTo>
                    <a:pt x="229" y="199"/>
                  </a:lnTo>
                  <a:lnTo>
                    <a:pt x="225" y="203"/>
                  </a:lnTo>
                  <a:lnTo>
                    <a:pt x="220" y="207"/>
                  </a:lnTo>
                  <a:lnTo>
                    <a:pt x="220" y="211"/>
                  </a:lnTo>
                  <a:lnTo>
                    <a:pt x="212" y="224"/>
                  </a:lnTo>
                  <a:lnTo>
                    <a:pt x="208" y="228"/>
                  </a:lnTo>
                  <a:lnTo>
                    <a:pt x="204" y="233"/>
                  </a:lnTo>
                  <a:lnTo>
                    <a:pt x="199" y="237"/>
                  </a:lnTo>
                  <a:lnTo>
                    <a:pt x="191" y="237"/>
                  </a:lnTo>
                  <a:lnTo>
                    <a:pt x="187" y="237"/>
                  </a:lnTo>
                  <a:lnTo>
                    <a:pt x="182" y="237"/>
                  </a:lnTo>
                  <a:lnTo>
                    <a:pt x="178" y="233"/>
                  </a:lnTo>
                  <a:lnTo>
                    <a:pt x="149" y="228"/>
                  </a:lnTo>
                  <a:lnTo>
                    <a:pt x="136" y="228"/>
                  </a:lnTo>
                  <a:lnTo>
                    <a:pt x="132" y="224"/>
                  </a:lnTo>
                  <a:lnTo>
                    <a:pt x="123" y="224"/>
                  </a:lnTo>
                  <a:lnTo>
                    <a:pt x="110" y="220"/>
                  </a:lnTo>
                  <a:lnTo>
                    <a:pt x="102" y="220"/>
                  </a:lnTo>
                  <a:lnTo>
                    <a:pt x="98" y="216"/>
                  </a:lnTo>
                  <a:lnTo>
                    <a:pt x="89" y="216"/>
                  </a:lnTo>
                  <a:lnTo>
                    <a:pt x="89" y="211"/>
                  </a:lnTo>
                  <a:lnTo>
                    <a:pt x="85" y="211"/>
                  </a:lnTo>
                  <a:lnTo>
                    <a:pt x="81" y="207"/>
                  </a:lnTo>
                  <a:lnTo>
                    <a:pt x="77" y="203"/>
                  </a:lnTo>
                  <a:lnTo>
                    <a:pt x="72" y="199"/>
                  </a:lnTo>
                  <a:lnTo>
                    <a:pt x="68" y="190"/>
                  </a:lnTo>
                  <a:lnTo>
                    <a:pt x="64" y="186"/>
                  </a:lnTo>
                  <a:lnTo>
                    <a:pt x="60" y="178"/>
                  </a:lnTo>
                  <a:lnTo>
                    <a:pt x="60" y="169"/>
                  </a:lnTo>
                  <a:lnTo>
                    <a:pt x="55" y="165"/>
                  </a:lnTo>
                  <a:lnTo>
                    <a:pt x="55" y="161"/>
                  </a:lnTo>
                  <a:lnTo>
                    <a:pt x="51" y="152"/>
                  </a:lnTo>
                  <a:lnTo>
                    <a:pt x="51" y="148"/>
                  </a:lnTo>
                  <a:lnTo>
                    <a:pt x="51" y="140"/>
                  </a:lnTo>
                  <a:lnTo>
                    <a:pt x="47" y="135"/>
                  </a:lnTo>
                  <a:lnTo>
                    <a:pt x="43" y="131"/>
                  </a:lnTo>
                  <a:lnTo>
                    <a:pt x="38" y="127"/>
                  </a:lnTo>
                  <a:lnTo>
                    <a:pt x="38" y="123"/>
                  </a:lnTo>
                  <a:lnTo>
                    <a:pt x="34" y="118"/>
                  </a:lnTo>
                  <a:lnTo>
                    <a:pt x="26" y="110"/>
                  </a:lnTo>
                  <a:lnTo>
                    <a:pt x="26" y="101"/>
                  </a:lnTo>
                  <a:lnTo>
                    <a:pt x="17" y="89"/>
                  </a:lnTo>
                  <a:lnTo>
                    <a:pt x="13" y="8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5" name="Freeform 81"/>
            <p:cNvSpPr>
              <a:spLocks/>
            </p:cNvSpPr>
            <p:nvPr/>
          </p:nvSpPr>
          <p:spPr bwMode="auto">
            <a:xfrm>
              <a:off x="1789136" y="5975076"/>
              <a:ext cx="154761" cy="181492"/>
            </a:xfrm>
            <a:custGeom>
              <a:avLst/>
              <a:gdLst>
                <a:gd name="T0" fmla="*/ 4 w 486"/>
                <a:gd name="T1" fmla="*/ 445 h 572"/>
                <a:gd name="T2" fmla="*/ 8 w 486"/>
                <a:gd name="T3" fmla="*/ 102 h 572"/>
                <a:gd name="T4" fmla="*/ 122 w 486"/>
                <a:gd name="T5" fmla="*/ 4 h 572"/>
                <a:gd name="T6" fmla="*/ 139 w 486"/>
                <a:gd name="T7" fmla="*/ 13 h 572"/>
                <a:gd name="T8" fmla="*/ 165 w 486"/>
                <a:gd name="T9" fmla="*/ 26 h 572"/>
                <a:gd name="T10" fmla="*/ 194 w 486"/>
                <a:gd name="T11" fmla="*/ 47 h 572"/>
                <a:gd name="T12" fmla="*/ 211 w 486"/>
                <a:gd name="T13" fmla="*/ 51 h 572"/>
                <a:gd name="T14" fmla="*/ 237 w 486"/>
                <a:gd name="T15" fmla="*/ 47 h 572"/>
                <a:gd name="T16" fmla="*/ 254 w 486"/>
                <a:gd name="T17" fmla="*/ 47 h 572"/>
                <a:gd name="T18" fmla="*/ 270 w 486"/>
                <a:gd name="T19" fmla="*/ 51 h 572"/>
                <a:gd name="T20" fmla="*/ 309 w 486"/>
                <a:gd name="T21" fmla="*/ 64 h 572"/>
                <a:gd name="T22" fmla="*/ 326 w 486"/>
                <a:gd name="T23" fmla="*/ 72 h 572"/>
                <a:gd name="T24" fmla="*/ 338 w 486"/>
                <a:gd name="T25" fmla="*/ 76 h 572"/>
                <a:gd name="T26" fmla="*/ 351 w 486"/>
                <a:gd name="T27" fmla="*/ 93 h 572"/>
                <a:gd name="T28" fmla="*/ 355 w 486"/>
                <a:gd name="T29" fmla="*/ 110 h 572"/>
                <a:gd name="T30" fmla="*/ 359 w 486"/>
                <a:gd name="T31" fmla="*/ 131 h 572"/>
                <a:gd name="T32" fmla="*/ 355 w 486"/>
                <a:gd name="T33" fmla="*/ 153 h 572"/>
                <a:gd name="T34" fmla="*/ 364 w 486"/>
                <a:gd name="T35" fmla="*/ 165 h 572"/>
                <a:gd name="T36" fmla="*/ 376 w 486"/>
                <a:gd name="T37" fmla="*/ 174 h 572"/>
                <a:gd name="T38" fmla="*/ 402 w 486"/>
                <a:gd name="T39" fmla="*/ 186 h 572"/>
                <a:gd name="T40" fmla="*/ 419 w 486"/>
                <a:gd name="T41" fmla="*/ 199 h 572"/>
                <a:gd name="T42" fmla="*/ 423 w 486"/>
                <a:gd name="T43" fmla="*/ 216 h 572"/>
                <a:gd name="T44" fmla="*/ 419 w 486"/>
                <a:gd name="T45" fmla="*/ 241 h 572"/>
                <a:gd name="T46" fmla="*/ 419 w 486"/>
                <a:gd name="T47" fmla="*/ 254 h 572"/>
                <a:gd name="T48" fmla="*/ 427 w 486"/>
                <a:gd name="T49" fmla="*/ 271 h 572"/>
                <a:gd name="T50" fmla="*/ 431 w 486"/>
                <a:gd name="T51" fmla="*/ 280 h 572"/>
                <a:gd name="T52" fmla="*/ 427 w 486"/>
                <a:gd name="T53" fmla="*/ 292 h 572"/>
                <a:gd name="T54" fmla="*/ 419 w 486"/>
                <a:gd name="T55" fmla="*/ 322 h 572"/>
                <a:gd name="T56" fmla="*/ 419 w 486"/>
                <a:gd name="T57" fmla="*/ 339 h 572"/>
                <a:gd name="T58" fmla="*/ 427 w 486"/>
                <a:gd name="T59" fmla="*/ 356 h 572"/>
                <a:gd name="T60" fmla="*/ 440 w 486"/>
                <a:gd name="T61" fmla="*/ 368 h 572"/>
                <a:gd name="T62" fmla="*/ 461 w 486"/>
                <a:gd name="T63" fmla="*/ 394 h 572"/>
                <a:gd name="T64" fmla="*/ 469 w 486"/>
                <a:gd name="T65" fmla="*/ 407 h 572"/>
                <a:gd name="T66" fmla="*/ 474 w 486"/>
                <a:gd name="T67" fmla="*/ 428 h 572"/>
                <a:gd name="T68" fmla="*/ 478 w 486"/>
                <a:gd name="T69" fmla="*/ 457 h 572"/>
                <a:gd name="T70" fmla="*/ 482 w 486"/>
                <a:gd name="T71" fmla="*/ 474 h 572"/>
                <a:gd name="T72" fmla="*/ 482 w 486"/>
                <a:gd name="T73" fmla="*/ 483 h 572"/>
                <a:gd name="T74" fmla="*/ 469 w 486"/>
                <a:gd name="T75" fmla="*/ 491 h 572"/>
                <a:gd name="T76" fmla="*/ 440 w 486"/>
                <a:gd name="T77" fmla="*/ 512 h 572"/>
                <a:gd name="T78" fmla="*/ 414 w 486"/>
                <a:gd name="T79" fmla="*/ 529 h 572"/>
                <a:gd name="T80" fmla="*/ 397 w 486"/>
                <a:gd name="T81" fmla="*/ 546 h 572"/>
                <a:gd name="T82" fmla="*/ 376 w 486"/>
                <a:gd name="T83" fmla="*/ 555 h 572"/>
                <a:gd name="T84" fmla="*/ 342 w 486"/>
                <a:gd name="T85" fmla="*/ 563 h 572"/>
                <a:gd name="T86" fmla="*/ 326 w 486"/>
                <a:gd name="T87" fmla="*/ 567 h 572"/>
                <a:gd name="T88" fmla="*/ 313 w 486"/>
                <a:gd name="T89" fmla="*/ 567 h 572"/>
                <a:gd name="T90" fmla="*/ 304 w 486"/>
                <a:gd name="T91" fmla="*/ 559 h 572"/>
                <a:gd name="T92" fmla="*/ 292 w 486"/>
                <a:gd name="T93" fmla="*/ 546 h 572"/>
                <a:gd name="T94" fmla="*/ 279 w 486"/>
                <a:gd name="T95" fmla="*/ 542 h 572"/>
                <a:gd name="T96" fmla="*/ 266 w 486"/>
                <a:gd name="T97" fmla="*/ 551 h 572"/>
                <a:gd name="T98" fmla="*/ 254 w 486"/>
                <a:gd name="T99" fmla="*/ 563 h 572"/>
                <a:gd name="T100" fmla="*/ 249 w 486"/>
                <a:gd name="T101" fmla="*/ 563 h 572"/>
                <a:gd name="T102" fmla="*/ 254 w 486"/>
                <a:gd name="T103" fmla="*/ 546 h 572"/>
                <a:gd name="T104" fmla="*/ 254 w 486"/>
                <a:gd name="T105" fmla="*/ 534 h 572"/>
                <a:gd name="T106" fmla="*/ 245 w 486"/>
                <a:gd name="T107" fmla="*/ 525 h 572"/>
                <a:gd name="T108" fmla="*/ 215 w 486"/>
                <a:gd name="T109" fmla="*/ 517 h 572"/>
                <a:gd name="T110" fmla="*/ 194 w 486"/>
                <a:gd name="T111" fmla="*/ 508 h 572"/>
                <a:gd name="T112" fmla="*/ 169 w 486"/>
                <a:gd name="T113" fmla="*/ 495 h 572"/>
                <a:gd name="T114" fmla="*/ 127 w 486"/>
                <a:gd name="T115" fmla="*/ 479 h 572"/>
                <a:gd name="T116" fmla="*/ 72 w 486"/>
                <a:gd name="T117" fmla="*/ 470 h 572"/>
                <a:gd name="T118" fmla="*/ 38 w 486"/>
                <a:gd name="T119" fmla="*/ 462 h 572"/>
                <a:gd name="T120" fmla="*/ 21 w 486"/>
                <a:gd name="T121" fmla="*/ 462 h 572"/>
                <a:gd name="T122" fmla="*/ 4 w 486"/>
                <a:gd name="T123" fmla="*/ 46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572">
                  <a:moveTo>
                    <a:pt x="0" y="462"/>
                  </a:moveTo>
                  <a:lnTo>
                    <a:pt x="0" y="457"/>
                  </a:lnTo>
                  <a:lnTo>
                    <a:pt x="4" y="445"/>
                  </a:lnTo>
                  <a:lnTo>
                    <a:pt x="4" y="373"/>
                  </a:lnTo>
                  <a:lnTo>
                    <a:pt x="4" y="335"/>
                  </a:lnTo>
                  <a:lnTo>
                    <a:pt x="8" y="102"/>
                  </a:lnTo>
                  <a:lnTo>
                    <a:pt x="12" y="0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31" y="4"/>
                  </a:lnTo>
                  <a:lnTo>
                    <a:pt x="135" y="9"/>
                  </a:lnTo>
                  <a:lnTo>
                    <a:pt x="139" y="13"/>
                  </a:lnTo>
                  <a:lnTo>
                    <a:pt x="148" y="13"/>
                  </a:lnTo>
                  <a:lnTo>
                    <a:pt x="156" y="21"/>
                  </a:lnTo>
                  <a:lnTo>
                    <a:pt x="165" y="26"/>
                  </a:lnTo>
                  <a:lnTo>
                    <a:pt x="182" y="38"/>
                  </a:lnTo>
                  <a:lnTo>
                    <a:pt x="190" y="42"/>
                  </a:lnTo>
                  <a:lnTo>
                    <a:pt x="194" y="47"/>
                  </a:lnTo>
                  <a:lnTo>
                    <a:pt x="199" y="47"/>
                  </a:lnTo>
                  <a:lnTo>
                    <a:pt x="203" y="51"/>
                  </a:lnTo>
                  <a:lnTo>
                    <a:pt x="211" y="51"/>
                  </a:lnTo>
                  <a:lnTo>
                    <a:pt x="215" y="51"/>
                  </a:lnTo>
                  <a:lnTo>
                    <a:pt x="232" y="47"/>
                  </a:lnTo>
                  <a:lnTo>
                    <a:pt x="237" y="47"/>
                  </a:lnTo>
                  <a:lnTo>
                    <a:pt x="245" y="47"/>
                  </a:lnTo>
                  <a:lnTo>
                    <a:pt x="249" y="47"/>
                  </a:lnTo>
                  <a:lnTo>
                    <a:pt x="254" y="47"/>
                  </a:lnTo>
                  <a:lnTo>
                    <a:pt x="262" y="47"/>
                  </a:lnTo>
                  <a:lnTo>
                    <a:pt x="266" y="47"/>
                  </a:lnTo>
                  <a:lnTo>
                    <a:pt x="270" y="51"/>
                  </a:lnTo>
                  <a:lnTo>
                    <a:pt x="279" y="51"/>
                  </a:lnTo>
                  <a:lnTo>
                    <a:pt x="292" y="55"/>
                  </a:lnTo>
                  <a:lnTo>
                    <a:pt x="309" y="64"/>
                  </a:lnTo>
                  <a:lnTo>
                    <a:pt x="313" y="64"/>
                  </a:lnTo>
                  <a:lnTo>
                    <a:pt x="321" y="68"/>
                  </a:lnTo>
                  <a:lnTo>
                    <a:pt x="326" y="72"/>
                  </a:lnTo>
                  <a:lnTo>
                    <a:pt x="330" y="72"/>
                  </a:lnTo>
                  <a:lnTo>
                    <a:pt x="334" y="76"/>
                  </a:lnTo>
                  <a:lnTo>
                    <a:pt x="338" y="76"/>
                  </a:lnTo>
                  <a:lnTo>
                    <a:pt x="342" y="81"/>
                  </a:lnTo>
                  <a:lnTo>
                    <a:pt x="347" y="89"/>
                  </a:lnTo>
                  <a:lnTo>
                    <a:pt x="351" y="93"/>
                  </a:lnTo>
                  <a:lnTo>
                    <a:pt x="351" y="97"/>
                  </a:lnTo>
                  <a:lnTo>
                    <a:pt x="355" y="106"/>
                  </a:lnTo>
                  <a:lnTo>
                    <a:pt x="355" y="110"/>
                  </a:lnTo>
                  <a:lnTo>
                    <a:pt x="359" y="119"/>
                  </a:lnTo>
                  <a:lnTo>
                    <a:pt x="359" y="123"/>
                  </a:lnTo>
                  <a:lnTo>
                    <a:pt x="359" y="131"/>
                  </a:lnTo>
                  <a:lnTo>
                    <a:pt x="359" y="136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5" y="161"/>
                  </a:lnTo>
                  <a:lnTo>
                    <a:pt x="359" y="161"/>
                  </a:lnTo>
                  <a:lnTo>
                    <a:pt x="364" y="165"/>
                  </a:lnTo>
                  <a:lnTo>
                    <a:pt x="364" y="169"/>
                  </a:lnTo>
                  <a:lnTo>
                    <a:pt x="372" y="169"/>
                  </a:lnTo>
                  <a:lnTo>
                    <a:pt x="376" y="174"/>
                  </a:lnTo>
                  <a:lnTo>
                    <a:pt x="393" y="182"/>
                  </a:lnTo>
                  <a:lnTo>
                    <a:pt x="397" y="182"/>
                  </a:lnTo>
                  <a:lnTo>
                    <a:pt x="402" y="186"/>
                  </a:lnTo>
                  <a:lnTo>
                    <a:pt x="410" y="191"/>
                  </a:lnTo>
                  <a:lnTo>
                    <a:pt x="414" y="195"/>
                  </a:lnTo>
                  <a:lnTo>
                    <a:pt x="419" y="199"/>
                  </a:lnTo>
                  <a:lnTo>
                    <a:pt x="419" y="203"/>
                  </a:lnTo>
                  <a:lnTo>
                    <a:pt x="423" y="208"/>
                  </a:lnTo>
                  <a:lnTo>
                    <a:pt x="423" y="216"/>
                  </a:lnTo>
                  <a:lnTo>
                    <a:pt x="423" y="220"/>
                  </a:lnTo>
                  <a:lnTo>
                    <a:pt x="419" y="229"/>
                  </a:lnTo>
                  <a:lnTo>
                    <a:pt x="419" y="241"/>
                  </a:lnTo>
                  <a:lnTo>
                    <a:pt x="419" y="246"/>
                  </a:lnTo>
                  <a:lnTo>
                    <a:pt x="419" y="250"/>
                  </a:lnTo>
                  <a:lnTo>
                    <a:pt x="419" y="254"/>
                  </a:lnTo>
                  <a:lnTo>
                    <a:pt x="419" y="258"/>
                  </a:lnTo>
                  <a:lnTo>
                    <a:pt x="423" y="263"/>
                  </a:lnTo>
                  <a:lnTo>
                    <a:pt x="427" y="271"/>
                  </a:lnTo>
                  <a:lnTo>
                    <a:pt x="431" y="271"/>
                  </a:lnTo>
                  <a:lnTo>
                    <a:pt x="431" y="275"/>
                  </a:lnTo>
                  <a:lnTo>
                    <a:pt x="431" y="280"/>
                  </a:lnTo>
                  <a:lnTo>
                    <a:pt x="431" y="284"/>
                  </a:lnTo>
                  <a:lnTo>
                    <a:pt x="431" y="288"/>
                  </a:lnTo>
                  <a:lnTo>
                    <a:pt x="427" y="292"/>
                  </a:lnTo>
                  <a:lnTo>
                    <a:pt x="427" y="301"/>
                  </a:lnTo>
                  <a:lnTo>
                    <a:pt x="427" y="309"/>
                  </a:lnTo>
                  <a:lnTo>
                    <a:pt x="419" y="322"/>
                  </a:lnTo>
                  <a:lnTo>
                    <a:pt x="419" y="330"/>
                  </a:lnTo>
                  <a:lnTo>
                    <a:pt x="419" y="335"/>
                  </a:lnTo>
                  <a:lnTo>
                    <a:pt x="419" y="339"/>
                  </a:lnTo>
                  <a:lnTo>
                    <a:pt x="419" y="343"/>
                  </a:lnTo>
                  <a:lnTo>
                    <a:pt x="423" y="352"/>
                  </a:lnTo>
                  <a:lnTo>
                    <a:pt x="427" y="356"/>
                  </a:lnTo>
                  <a:lnTo>
                    <a:pt x="427" y="360"/>
                  </a:lnTo>
                  <a:lnTo>
                    <a:pt x="431" y="364"/>
                  </a:lnTo>
                  <a:lnTo>
                    <a:pt x="440" y="368"/>
                  </a:lnTo>
                  <a:lnTo>
                    <a:pt x="453" y="381"/>
                  </a:lnTo>
                  <a:lnTo>
                    <a:pt x="457" y="390"/>
                  </a:lnTo>
                  <a:lnTo>
                    <a:pt x="461" y="394"/>
                  </a:lnTo>
                  <a:lnTo>
                    <a:pt x="465" y="398"/>
                  </a:lnTo>
                  <a:lnTo>
                    <a:pt x="465" y="402"/>
                  </a:lnTo>
                  <a:lnTo>
                    <a:pt x="469" y="407"/>
                  </a:lnTo>
                  <a:lnTo>
                    <a:pt x="474" y="415"/>
                  </a:lnTo>
                  <a:lnTo>
                    <a:pt x="474" y="419"/>
                  </a:lnTo>
                  <a:lnTo>
                    <a:pt x="474" y="428"/>
                  </a:lnTo>
                  <a:lnTo>
                    <a:pt x="478" y="432"/>
                  </a:lnTo>
                  <a:lnTo>
                    <a:pt x="478" y="445"/>
                  </a:lnTo>
                  <a:lnTo>
                    <a:pt x="478" y="457"/>
                  </a:lnTo>
                  <a:lnTo>
                    <a:pt x="482" y="466"/>
                  </a:lnTo>
                  <a:lnTo>
                    <a:pt x="482" y="470"/>
                  </a:lnTo>
                  <a:lnTo>
                    <a:pt x="482" y="474"/>
                  </a:lnTo>
                  <a:lnTo>
                    <a:pt x="486" y="479"/>
                  </a:lnTo>
                  <a:lnTo>
                    <a:pt x="486" y="483"/>
                  </a:lnTo>
                  <a:lnTo>
                    <a:pt x="482" y="483"/>
                  </a:lnTo>
                  <a:lnTo>
                    <a:pt x="478" y="487"/>
                  </a:lnTo>
                  <a:lnTo>
                    <a:pt x="474" y="491"/>
                  </a:lnTo>
                  <a:lnTo>
                    <a:pt x="469" y="491"/>
                  </a:lnTo>
                  <a:lnTo>
                    <a:pt x="457" y="504"/>
                  </a:lnTo>
                  <a:lnTo>
                    <a:pt x="448" y="508"/>
                  </a:lnTo>
                  <a:lnTo>
                    <a:pt x="440" y="512"/>
                  </a:lnTo>
                  <a:lnTo>
                    <a:pt x="423" y="525"/>
                  </a:lnTo>
                  <a:lnTo>
                    <a:pt x="419" y="525"/>
                  </a:lnTo>
                  <a:lnTo>
                    <a:pt x="414" y="529"/>
                  </a:lnTo>
                  <a:lnTo>
                    <a:pt x="410" y="534"/>
                  </a:lnTo>
                  <a:lnTo>
                    <a:pt x="402" y="542"/>
                  </a:lnTo>
                  <a:lnTo>
                    <a:pt x="397" y="546"/>
                  </a:lnTo>
                  <a:lnTo>
                    <a:pt x="393" y="546"/>
                  </a:lnTo>
                  <a:lnTo>
                    <a:pt x="385" y="551"/>
                  </a:lnTo>
                  <a:lnTo>
                    <a:pt x="376" y="555"/>
                  </a:lnTo>
                  <a:lnTo>
                    <a:pt x="368" y="555"/>
                  </a:lnTo>
                  <a:lnTo>
                    <a:pt x="355" y="559"/>
                  </a:lnTo>
                  <a:lnTo>
                    <a:pt x="342" y="563"/>
                  </a:lnTo>
                  <a:lnTo>
                    <a:pt x="334" y="567"/>
                  </a:lnTo>
                  <a:lnTo>
                    <a:pt x="330" y="567"/>
                  </a:lnTo>
                  <a:lnTo>
                    <a:pt x="326" y="567"/>
                  </a:lnTo>
                  <a:lnTo>
                    <a:pt x="321" y="567"/>
                  </a:lnTo>
                  <a:lnTo>
                    <a:pt x="317" y="567"/>
                  </a:lnTo>
                  <a:lnTo>
                    <a:pt x="313" y="567"/>
                  </a:lnTo>
                  <a:lnTo>
                    <a:pt x="309" y="567"/>
                  </a:lnTo>
                  <a:lnTo>
                    <a:pt x="304" y="563"/>
                  </a:lnTo>
                  <a:lnTo>
                    <a:pt x="304" y="559"/>
                  </a:lnTo>
                  <a:lnTo>
                    <a:pt x="300" y="559"/>
                  </a:lnTo>
                  <a:lnTo>
                    <a:pt x="292" y="551"/>
                  </a:lnTo>
                  <a:lnTo>
                    <a:pt x="292" y="546"/>
                  </a:lnTo>
                  <a:lnTo>
                    <a:pt x="287" y="546"/>
                  </a:lnTo>
                  <a:lnTo>
                    <a:pt x="283" y="542"/>
                  </a:lnTo>
                  <a:lnTo>
                    <a:pt x="279" y="542"/>
                  </a:lnTo>
                  <a:lnTo>
                    <a:pt x="275" y="546"/>
                  </a:lnTo>
                  <a:lnTo>
                    <a:pt x="270" y="546"/>
                  </a:lnTo>
                  <a:lnTo>
                    <a:pt x="266" y="551"/>
                  </a:lnTo>
                  <a:lnTo>
                    <a:pt x="262" y="555"/>
                  </a:lnTo>
                  <a:lnTo>
                    <a:pt x="258" y="559"/>
                  </a:lnTo>
                  <a:lnTo>
                    <a:pt x="254" y="563"/>
                  </a:lnTo>
                  <a:lnTo>
                    <a:pt x="249" y="572"/>
                  </a:lnTo>
                  <a:lnTo>
                    <a:pt x="245" y="572"/>
                  </a:lnTo>
                  <a:lnTo>
                    <a:pt x="249" y="563"/>
                  </a:lnTo>
                  <a:lnTo>
                    <a:pt x="254" y="559"/>
                  </a:lnTo>
                  <a:lnTo>
                    <a:pt x="254" y="551"/>
                  </a:lnTo>
                  <a:lnTo>
                    <a:pt x="254" y="546"/>
                  </a:lnTo>
                  <a:lnTo>
                    <a:pt x="254" y="542"/>
                  </a:lnTo>
                  <a:lnTo>
                    <a:pt x="254" y="538"/>
                  </a:lnTo>
                  <a:lnTo>
                    <a:pt x="254" y="534"/>
                  </a:lnTo>
                  <a:lnTo>
                    <a:pt x="249" y="529"/>
                  </a:lnTo>
                  <a:lnTo>
                    <a:pt x="245" y="529"/>
                  </a:lnTo>
                  <a:lnTo>
                    <a:pt x="245" y="525"/>
                  </a:lnTo>
                  <a:lnTo>
                    <a:pt x="241" y="525"/>
                  </a:lnTo>
                  <a:lnTo>
                    <a:pt x="228" y="521"/>
                  </a:lnTo>
                  <a:lnTo>
                    <a:pt x="215" y="517"/>
                  </a:lnTo>
                  <a:lnTo>
                    <a:pt x="207" y="512"/>
                  </a:lnTo>
                  <a:lnTo>
                    <a:pt x="199" y="508"/>
                  </a:lnTo>
                  <a:lnTo>
                    <a:pt x="194" y="508"/>
                  </a:lnTo>
                  <a:lnTo>
                    <a:pt x="182" y="500"/>
                  </a:lnTo>
                  <a:lnTo>
                    <a:pt x="177" y="500"/>
                  </a:lnTo>
                  <a:lnTo>
                    <a:pt x="169" y="495"/>
                  </a:lnTo>
                  <a:lnTo>
                    <a:pt x="165" y="491"/>
                  </a:lnTo>
                  <a:lnTo>
                    <a:pt x="135" y="483"/>
                  </a:lnTo>
                  <a:lnTo>
                    <a:pt x="127" y="479"/>
                  </a:lnTo>
                  <a:lnTo>
                    <a:pt x="118" y="479"/>
                  </a:lnTo>
                  <a:lnTo>
                    <a:pt x="110" y="474"/>
                  </a:lnTo>
                  <a:lnTo>
                    <a:pt x="72" y="470"/>
                  </a:lnTo>
                  <a:lnTo>
                    <a:pt x="55" y="466"/>
                  </a:lnTo>
                  <a:lnTo>
                    <a:pt x="46" y="462"/>
                  </a:lnTo>
                  <a:lnTo>
                    <a:pt x="38" y="462"/>
                  </a:lnTo>
                  <a:lnTo>
                    <a:pt x="33" y="462"/>
                  </a:lnTo>
                  <a:lnTo>
                    <a:pt x="29" y="462"/>
                  </a:lnTo>
                  <a:lnTo>
                    <a:pt x="21" y="462"/>
                  </a:lnTo>
                  <a:lnTo>
                    <a:pt x="16" y="462"/>
                  </a:lnTo>
                  <a:lnTo>
                    <a:pt x="8" y="462"/>
                  </a:lnTo>
                  <a:lnTo>
                    <a:pt x="4" y="46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6" name="Freeform 82"/>
            <p:cNvSpPr>
              <a:spLocks/>
            </p:cNvSpPr>
            <p:nvPr/>
          </p:nvSpPr>
          <p:spPr bwMode="auto">
            <a:xfrm>
              <a:off x="2278743" y="5015559"/>
              <a:ext cx="455841" cy="444586"/>
            </a:xfrm>
            <a:custGeom>
              <a:avLst/>
              <a:gdLst>
                <a:gd name="T0" fmla="*/ 25 w 1435"/>
                <a:gd name="T1" fmla="*/ 669 h 1401"/>
                <a:gd name="T2" fmla="*/ 21 w 1435"/>
                <a:gd name="T3" fmla="*/ 584 h 1401"/>
                <a:gd name="T4" fmla="*/ 4 w 1435"/>
                <a:gd name="T5" fmla="*/ 461 h 1401"/>
                <a:gd name="T6" fmla="*/ 34 w 1435"/>
                <a:gd name="T7" fmla="*/ 411 h 1401"/>
                <a:gd name="T8" fmla="*/ 106 w 1435"/>
                <a:gd name="T9" fmla="*/ 364 h 1401"/>
                <a:gd name="T10" fmla="*/ 131 w 1435"/>
                <a:gd name="T11" fmla="*/ 394 h 1401"/>
                <a:gd name="T12" fmla="*/ 228 w 1435"/>
                <a:gd name="T13" fmla="*/ 385 h 1401"/>
                <a:gd name="T14" fmla="*/ 292 w 1435"/>
                <a:gd name="T15" fmla="*/ 389 h 1401"/>
                <a:gd name="T16" fmla="*/ 351 w 1435"/>
                <a:gd name="T17" fmla="*/ 449 h 1401"/>
                <a:gd name="T18" fmla="*/ 410 w 1435"/>
                <a:gd name="T19" fmla="*/ 428 h 1401"/>
                <a:gd name="T20" fmla="*/ 495 w 1435"/>
                <a:gd name="T21" fmla="*/ 398 h 1401"/>
                <a:gd name="T22" fmla="*/ 580 w 1435"/>
                <a:gd name="T23" fmla="*/ 313 h 1401"/>
                <a:gd name="T24" fmla="*/ 652 w 1435"/>
                <a:gd name="T25" fmla="*/ 284 h 1401"/>
                <a:gd name="T26" fmla="*/ 724 w 1435"/>
                <a:gd name="T27" fmla="*/ 305 h 1401"/>
                <a:gd name="T28" fmla="*/ 745 w 1435"/>
                <a:gd name="T29" fmla="*/ 262 h 1401"/>
                <a:gd name="T30" fmla="*/ 677 w 1435"/>
                <a:gd name="T31" fmla="*/ 186 h 1401"/>
                <a:gd name="T32" fmla="*/ 669 w 1435"/>
                <a:gd name="T33" fmla="*/ 123 h 1401"/>
                <a:gd name="T34" fmla="*/ 783 w 1435"/>
                <a:gd name="T35" fmla="*/ 68 h 1401"/>
                <a:gd name="T36" fmla="*/ 825 w 1435"/>
                <a:gd name="T37" fmla="*/ 30 h 1401"/>
                <a:gd name="T38" fmla="*/ 952 w 1435"/>
                <a:gd name="T39" fmla="*/ 47 h 1401"/>
                <a:gd name="T40" fmla="*/ 1020 w 1435"/>
                <a:gd name="T41" fmla="*/ 80 h 1401"/>
                <a:gd name="T42" fmla="*/ 1100 w 1435"/>
                <a:gd name="T43" fmla="*/ 97 h 1401"/>
                <a:gd name="T44" fmla="*/ 1164 w 1435"/>
                <a:gd name="T45" fmla="*/ 195 h 1401"/>
                <a:gd name="T46" fmla="*/ 1232 w 1435"/>
                <a:gd name="T47" fmla="*/ 275 h 1401"/>
                <a:gd name="T48" fmla="*/ 1240 w 1435"/>
                <a:gd name="T49" fmla="*/ 334 h 1401"/>
                <a:gd name="T50" fmla="*/ 1232 w 1435"/>
                <a:gd name="T51" fmla="*/ 377 h 1401"/>
                <a:gd name="T52" fmla="*/ 1316 w 1435"/>
                <a:gd name="T53" fmla="*/ 445 h 1401"/>
                <a:gd name="T54" fmla="*/ 1329 w 1435"/>
                <a:gd name="T55" fmla="*/ 559 h 1401"/>
                <a:gd name="T56" fmla="*/ 1388 w 1435"/>
                <a:gd name="T57" fmla="*/ 593 h 1401"/>
                <a:gd name="T58" fmla="*/ 1431 w 1435"/>
                <a:gd name="T59" fmla="*/ 639 h 1401"/>
                <a:gd name="T60" fmla="*/ 1422 w 1435"/>
                <a:gd name="T61" fmla="*/ 775 h 1401"/>
                <a:gd name="T62" fmla="*/ 1397 w 1435"/>
                <a:gd name="T63" fmla="*/ 868 h 1401"/>
                <a:gd name="T64" fmla="*/ 1426 w 1435"/>
                <a:gd name="T65" fmla="*/ 957 h 1401"/>
                <a:gd name="T66" fmla="*/ 1384 w 1435"/>
                <a:gd name="T67" fmla="*/ 953 h 1401"/>
                <a:gd name="T68" fmla="*/ 1329 w 1435"/>
                <a:gd name="T69" fmla="*/ 991 h 1401"/>
                <a:gd name="T70" fmla="*/ 1253 w 1435"/>
                <a:gd name="T71" fmla="*/ 914 h 1401"/>
                <a:gd name="T72" fmla="*/ 1130 w 1435"/>
                <a:gd name="T73" fmla="*/ 898 h 1401"/>
                <a:gd name="T74" fmla="*/ 1045 w 1435"/>
                <a:gd name="T75" fmla="*/ 914 h 1401"/>
                <a:gd name="T76" fmla="*/ 995 w 1435"/>
                <a:gd name="T77" fmla="*/ 982 h 1401"/>
                <a:gd name="T78" fmla="*/ 918 w 1435"/>
                <a:gd name="T79" fmla="*/ 1105 h 1401"/>
                <a:gd name="T80" fmla="*/ 880 w 1435"/>
                <a:gd name="T81" fmla="*/ 1185 h 1401"/>
                <a:gd name="T82" fmla="*/ 800 w 1435"/>
                <a:gd name="T83" fmla="*/ 1224 h 1401"/>
                <a:gd name="T84" fmla="*/ 715 w 1435"/>
                <a:gd name="T85" fmla="*/ 1262 h 1401"/>
                <a:gd name="T86" fmla="*/ 664 w 1435"/>
                <a:gd name="T87" fmla="*/ 1363 h 1401"/>
                <a:gd name="T88" fmla="*/ 601 w 1435"/>
                <a:gd name="T89" fmla="*/ 1401 h 1401"/>
                <a:gd name="T90" fmla="*/ 575 w 1435"/>
                <a:gd name="T91" fmla="*/ 1367 h 1401"/>
                <a:gd name="T92" fmla="*/ 584 w 1435"/>
                <a:gd name="T93" fmla="*/ 1329 h 1401"/>
                <a:gd name="T94" fmla="*/ 567 w 1435"/>
                <a:gd name="T95" fmla="*/ 1257 h 1401"/>
                <a:gd name="T96" fmla="*/ 580 w 1435"/>
                <a:gd name="T97" fmla="*/ 1177 h 1401"/>
                <a:gd name="T98" fmla="*/ 575 w 1435"/>
                <a:gd name="T99" fmla="*/ 1037 h 1401"/>
                <a:gd name="T100" fmla="*/ 533 w 1435"/>
                <a:gd name="T101" fmla="*/ 970 h 1401"/>
                <a:gd name="T102" fmla="*/ 465 w 1435"/>
                <a:gd name="T103" fmla="*/ 974 h 1401"/>
                <a:gd name="T104" fmla="*/ 398 w 1435"/>
                <a:gd name="T105" fmla="*/ 999 h 1401"/>
                <a:gd name="T106" fmla="*/ 317 w 1435"/>
                <a:gd name="T107" fmla="*/ 948 h 1401"/>
                <a:gd name="T108" fmla="*/ 245 w 1435"/>
                <a:gd name="T109" fmla="*/ 923 h 1401"/>
                <a:gd name="T110" fmla="*/ 266 w 1435"/>
                <a:gd name="T111" fmla="*/ 872 h 1401"/>
                <a:gd name="T112" fmla="*/ 241 w 1435"/>
                <a:gd name="T113" fmla="*/ 838 h 1401"/>
                <a:gd name="T114" fmla="*/ 178 w 1435"/>
                <a:gd name="T115" fmla="*/ 876 h 1401"/>
                <a:gd name="T116" fmla="*/ 139 w 1435"/>
                <a:gd name="T117" fmla="*/ 851 h 1401"/>
                <a:gd name="T118" fmla="*/ 131 w 1435"/>
                <a:gd name="T119" fmla="*/ 787 h 1401"/>
                <a:gd name="T120" fmla="*/ 46 w 1435"/>
                <a:gd name="T121" fmla="*/ 732 h 1401"/>
                <a:gd name="T122" fmla="*/ 12 w 1435"/>
                <a:gd name="T123" fmla="*/ 707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5" h="1401">
                  <a:moveTo>
                    <a:pt x="0" y="703"/>
                  </a:moveTo>
                  <a:lnTo>
                    <a:pt x="4" y="703"/>
                  </a:lnTo>
                  <a:lnTo>
                    <a:pt x="8" y="699"/>
                  </a:lnTo>
                  <a:lnTo>
                    <a:pt x="12" y="699"/>
                  </a:lnTo>
                  <a:lnTo>
                    <a:pt x="12" y="694"/>
                  </a:lnTo>
                  <a:lnTo>
                    <a:pt x="17" y="694"/>
                  </a:lnTo>
                  <a:lnTo>
                    <a:pt x="17" y="690"/>
                  </a:lnTo>
                  <a:lnTo>
                    <a:pt x="21" y="690"/>
                  </a:lnTo>
                  <a:lnTo>
                    <a:pt x="21" y="686"/>
                  </a:lnTo>
                  <a:lnTo>
                    <a:pt x="25" y="682"/>
                  </a:lnTo>
                  <a:lnTo>
                    <a:pt x="25" y="673"/>
                  </a:lnTo>
                  <a:lnTo>
                    <a:pt x="25" y="669"/>
                  </a:lnTo>
                  <a:lnTo>
                    <a:pt x="25" y="665"/>
                  </a:lnTo>
                  <a:lnTo>
                    <a:pt x="25" y="656"/>
                  </a:lnTo>
                  <a:lnTo>
                    <a:pt x="25" y="652"/>
                  </a:lnTo>
                  <a:lnTo>
                    <a:pt x="25" y="648"/>
                  </a:lnTo>
                  <a:lnTo>
                    <a:pt x="25" y="635"/>
                  </a:lnTo>
                  <a:lnTo>
                    <a:pt x="21" y="618"/>
                  </a:lnTo>
                  <a:lnTo>
                    <a:pt x="21" y="614"/>
                  </a:lnTo>
                  <a:lnTo>
                    <a:pt x="21" y="605"/>
                  </a:lnTo>
                  <a:lnTo>
                    <a:pt x="21" y="601"/>
                  </a:lnTo>
                  <a:lnTo>
                    <a:pt x="21" y="597"/>
                  </a:lnTo>
                  <a:lnTo>
                    <a:pt x="21" y="593"/>
                  </a:lnTo>
                  <a:lnTo>
                    <a:pt x="21" y="584"/>
                  </a:lnTo>
                  <a:lnTo>
                    <a:pt x="21" y="576"/>
                  </a:lnTo>
                  <a:lnTo>
                    <a:pt x="21" y="572"/>
                  </a:lnTo>
                  <a:lnTo>
                    <a:pt x="21" y="555"/>
                  </a:lnTo>
                  <a:lnTo>
                    <a:pt x="17" y="546"/>
                  </a:lnTo>
                  <a:lnTo>
                    <a:pt x="12" y="512"/>
                  </a:lnTo>
                  <a:lnTo>
                    <a:pt x="8" y="504"/>
                  </a:lnTo>
                  <a:lnTo>
                    <a:pt x="8" y="500"/>
                  </a:lnTo>
                  <a:lnTo>
                    <a:pt x="4" y="491"/>
                  </a:lnTo>
                  <a:lnTo>
                    <a:pt x="4" y="483"/>
                  </a:lnTo>
                  <a:lnTo>
                    <a:pt x="4" y="478"/>
                  </a:lnTo>
                  <a:lnTo>
                    <a:pt x="4" y="466"/>
                  </a:lnTo>
                  <a:lnTo>
                    <a:pt x="4" y="461"/>
                  </a:lnTo>
                  <a:lnTo>
                    <a:pt x="4" y="453"/>
                  </a:lnTo>
                  <a:lnTo>
                    <a:pt x="4" y="449"/>
                  </a:lnTo>
                  <a:lnTo>
                    <a:pt x="4" y="445"/>
                  </a:lnTo>
                  <a:lnTo>
                    <a:pt x="4" y="440"/>
                  </a:lnTo>
                  <a:lnTo>
                    <a:pt x="4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3"/>
                  </a:lnTo>
                  <a:lnTo>
                    <a:pt x="17" y="419"/>
                  </a:lnTo>
                  <a:lnTo>
                    <a:pt x="21" y="419"/>
                  </a:lnTo>
                  <a:lnTo>
                    <a:pt x="25" y="415"/>
                  </a:lnTo>
                  <a:lnTo>
                    <a:pt x="34" y="411"/>
                  </a:lnTo>
                  <a:lnTo>
                    <a:pt x="38" y="406"/>
                  </a:lnTo>
                  <a:lnTo>
                    <a:pt x="46" y="402"/>
                  </a:lnTo>
                  <a:lnTo>
                    <a:pt x="51" y="398"/>
                  </a:lnTo>
                  <a:lnTo>
                    <a:pt x="55" y="385"/>
                  </a:lnTo>
                  <a:lnTo>
                    <a:pt x="59" y="381"/>
                  </a:lnTo>
                  <a:lnTo>
                    <a:pt x="63" y="377"/>
                  </a:lnTo>
                  <a:lnTo>
                    <a:pt x="72" y="373"/>
                  </a:lnTo>
                  <a:lnTo>
                    <a:pt x="80" y="368"/>
                  </a:lnTo>
                  <a:lnTo>
                    <a:pt x="84" y="364"/>
                  </a:lnTo>
                  <a:lnTo>
                    <a:pt x="93" y="364"/>
                  </a:lnTo>
                  <a:lnTo>
                    <a:pt x="97" y="364"/>
                  </a:lnTo>
                  <a:lnTo>
                    <a:pt x="106" y="364"/>
                  </a:lnTo>
                  <a:lnTo>
                    <a:pt x="110" y="364"/>
                  </a:lnTo>
                  <a:lnTo>
                    <a:pt x="114" y="364"/>
                  </a:lnTo>
                  <a:lnTo>
                    <a:pt x="118" y="36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8" y="368"/>
                  </a:lnTo>
                  <a:lnTo>
                    <a:pt x="118" y="373"/>
                  </a:lnTo>
                  <a:lnTo>
                    <a:pt x="118" y="377"/>
                  </a:lnTo>
                  <a:lnTo>
                    <a:pt x="118" y="381"/>
                  </a:lnTo>
                  <a:lnTo>
                    <a:pt x="123" y="385"/>
                  </a:lnTo>
                  <a:lnTo>
                    <a:pt x="127" y="389"/>
                  </a:lnTo>
                  <a:lnTo>
                    <a:pt x="131" y="394"/>
                  </a:lnTo>
                  <a:lnTo>
                    <a:pt x="135" y="394"/>
                  </a:lnTo>
                  <a:lnTo>
                    <a:pt x="139" y="394"/>
                  </a:lnTo>
                  <a:lnTo>
                    <a:pt x="144" y="394"/>
                  </a:lnTo>
                  <a:lnTo>
                    <a:pt x="152" y="394"/>
                  </a:lnTo>
                  <a:lnTo>
                    <a:pt x="156" y="394"/>
                  </a:lnTo>
                  <a:lnTo>
                    <a:pt x="161" y="394"/>
                  </a:lnTo>
                  <a:lnTo>
                    <a:pt x="165" y="394"/>
                  </a:lnTo>
                  <a:lnTo>
                    <a:pt x="194" y="389"/>
                  </a:lnTo>
                  <a:lnTo>
                    <a:pt x="203" y="385"/>
                  </a:lnTo>
                  <a:lnTo>
                    <a:pt x="211" y="385"/>
                  </a:lnTo>
                  <a:lnTo>
                    <a:pt x="220" y="385"/>
                  </a:lnTo>
                  <a:lnTo>
                    <a:pt x="228" y="385"/>
                  </a:lnTo>
                  <a:lnTo>
                    <a:pt x="237" y="389"/>
                  </a:lnTo>
                  <a:lnTo>
                    <a:pt x="254" y="394"/>
                  </a:lnTo>
                  <a:lnTo>
                    <a:pt x="258" y="394"/>
                  </a:lnTo>
                  <a:lnTo>
                    <a:pt x="262" y="394"/>
                  </a:lnTo>
                  <a:lnTo>
                    <a:pt x="266" y="394"/>
                  </a:lnTo>
                  <a:lnTo>
                    <a:pt x="271" y="389"/>
                  </a:lnTo>
                  <a:lnTo>
                    <a:pt x="275" y="389"/>
                  </a:lnTo>
                  <a:lnTo>
                    <a:pt x="279" y="389"/>
                  </a:lnTo>
                  <a:lnTo>
                    <a:pt x="279" y="385"/>
                  </a:lnTo>
                  <a:lnTo>
                    <a:pt x="283" y="385"/>
                  </a:lnTo>
                  <a:lnTo>
                    <a:pt x="288" y="389"/>
                  </a:lnTo>
                  <a:lnTo>
                    <a:pt x="292" y="389"/>
                  </a:lnTo>
                  <a:lnTo>
                    <a:pt x="292" y="394"/>
                  </a:lnTo>
                  <a:lnTo>
                    <a:pt x="296" y="398"/>
                  </a:lnTo>
                  <a:lnTo>
                    <a:pt x="305" y="406"/>
                  </a:lnTo>
                  <a:lnTo>
                    <a:pt x="317" y="423"/>
                  </a:lnTo>
                  <a:lnTo>
                    <a:pt x="321" y="428"/>
                  </a:lnTo>
                  <a:lnTo>
                    <a:pt x="326" y="436"/>
                  </a:lnTo>
                  <a:lnTo>
                    <a:pt x="330" y="436"/>
                  </a:lnTo>
                  <a:lnTo>
                    <a:pt x="334" y="445"/>
                  </a:lnTo>
                  <a:lnTo>
                    <a:pt x="338" y="445"/>
                  </a:lnTo>
                  <a:lnTo>
                    <a:pt x="343" y="449"/>
                  </a:lnTo>
                  <a:lnTo>
                    <a:pt x="347" y="449"/>
                  </a:lnTo>
                  <a:lnTo>
                    <a:pt x="351" y="449"/>
                  </a:lnTo>
                  <a:lnTo>
                    <a:pt x="355" y="449"/>
                  </a:lnTo>
                  <a:lnTo>
                    <a:pt x="360" y="449"/>
                  </a:lnTo>
                  <a:lnTo>
                    <a:pt x="364" y="449"/>
                  </a:lnTo>
                  <a:lnTo>
                    <a:pt x="372" y="449"/>
                  </a:lnTo>
                  <a:lnTo>
                    <a:pt x="381" y="449"/>
                  </a:lnTo>
                  <a:lnTo>
                    <a:pt x="385" y="449"/>
                  </a:lnTo>
                  <a:lnTo>
                    <a:pt x="389" y="445"/>
                  </a:lnTo>
                  <a:lnTo>
                    <a:pt x="393" y="445"/>
                  </a:lnTo>
                  <a:lnTo>
                    <a:pt x="398" y="440"/>
                  </a:lnTo>
                  <a:lnTo>
                    <a:pt x="402" y="432"/>
                  </a:lnTo>
                  <a:lnTo>
                    <a:pt x="406" y="432"/>
                  </a:lnTo>
                  <a:lnTo>
                    <a:pt x="410" y="428"/>
                  </a:lnTo>
                  <a:lnTo>
                    <a:pt x="415" y="428"/>
                  </a:lnTo>
                  <a:lnTo>
                    <a:pt x="427" y="428"/>
                  </a:lnTo>
                  <a:lnTo>
                    <a:pt x="432" y="428"/>
                  </a:lnTo>
                  <a:lnTo>
                    <a:pt x="436" y="428"/>
                  </a:lnTo>
                  <a:lnTo>
                    <a:pt x="440" y="428"/>
                  </a:lnTo>
                  <a:lnTo>
                    <a:pt x="444" y="423"/>
                  </a:lnTo>
                  <a:lnTo>
                    <a:pt x="448" y="423"/>
                  </a:lnTo>
                  <a:lnTo>
                    <a:pt x="465" y="415"/>
                  </a:lnTo>
                  <a:lnTo>
                    <a:pt x="482" y="406"/>
                  </a:lnTo>
                  <a:lnTo>
                    <a:pt x="487" y="406"/>
                  </a:lnTo>
                  <a:lnTo>
                    <a:pt x="491" y="402"/>
                  </a:lnTo>
                  <a:lnTo>
                    <a:pt x="495" y="398"/>
                  </a:lnTo>
                  <a:lnTo>
                    <a:pt x="525" y="381"/>
                  </a:lnTo>
                  <a:lnTo>
                    <a:pt x="537" y="373"/>
                  </a:lnTo>
                  <a:lnTo>
                    <a:pt x="542" y="368"/>
                  </a:lnTo>
                  <a:lnTo>
                    <a:pt x="546" y="364"/>
                  </a:lnTo>
                  <a:lnTo>
                    <a:pt x="550" y="364"/>
                  </a:lnTo>
                  <a:lnTo>
                    <a:pt x="554" y="360"/>
                  </a:lnTo>
                  <a:lnTo>
                    <a:pt x="559" y="351"/>
                  </a:lnTo>
                  <a:lnTo>
                    <a:pt x="563" y="347"/>
                  </a:lnTo>
                  <a:lnTo>
                    <a:pt x="567" y="343"/>
                  </a:lnTo>
                  <a:lnTo>
                    <a:pt x="571" y="326"/>
                  </a:lnTo>
                  <a:lnTo>
                    <a:pt x="575" y="318"/>
                  </a:lnTo>
                  <a:lnTo>
                    <a:pt x="580" y="313"/>
                  </a:lnTo>
                  <a:lnTo>
                    <a:pt x="584" y="309"/>
                  </a:lnTo>
                  <a:lnTo>
                    <a:pt x="592" y="301"/>
                  </a:lnTo>
                  <a:lnTo>
                    <a:pt x="597" y="296"/>
                  </a:lnTo>
                  <a:lnTo>
                    <a:pt x="601" y="296"/>
                  </a:lnTo>
                  <a:lnTo>
                    <a:pt x="605" y="292"/>
                  </a:lnTo>
                  <a:lnTo>
                    <a:pt x="614" y="292"/>
                  </a:lnTo>
                  <a:lnTo>
                    <a:pt x="626" y="288"/>
                  </a:lnTo>
                  <a:lnTo>
                    <a:pt x="631" y="284"/>
                  </a:lnTo>
                  <a:lnTo>
                    <a:pt x="635" y="284"/>
                  </a:lnTo>
                  <a:lnTo>
                    <a:pt x="643" y="284"/>
                  </a:lnTo>
                  <a:lnTo>
                    <a:pt x="647" y="284"/>
                  </a:lnTo>
                  <a:lnTo>
                    <a:pt x="652" y="284"/>
                  </a:lnTo>
                  <a:lnTo>
                    <a:pt x="656" y="284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73" y="288"/>
                  </a:lnTo>
                  <a:lnTo>
                    <a:pt x="681" y="292"/>
                  </a:lnTo>
                  <a:lnTo>
                    <a:pt x="694" y="296"/>
                  </a:lnTo>
                  <a:lnTo>
                    <a:pt x="698" y="301"/>
                  </a:lnTo>
                  <a:lnTo>
                    <a:pt x="707" y="305"/>
                  </a:lnTo>
                  <a:lnTo>
                    <a:pt x="711" y="305"/>
                  </a:lnTo>
                  <a:lnTo>
                    <a:pt x="715" y="305"/>
                  </a:lnTo>
                  <a:lnTo>
                    <a:pt x="719" y="305"/>
                  </a:lnTo>
                  <a:lnTo>
                    <a:pt x="724" y="305"/>
                  </a:lnTo>
                  <a:lnTo>
                    <a:pt x="728" y="305"/>
                  </a:lnTo>
                  <a:lnTo>
                    <a:pt x="732" y="301"/>
                  </a:lnTo>
                  <a:lnTo>
                    <a:pt x="736" y="301"/>
                  </a:lnTo>
                  <a:lnTo>
                    <a:pt x="741" y="296"/>
                  </a:lnTo>
                  <a:lnTo>
                    <a:pt x="745" y="292"/>
                  </a:lnTo>
                  <a:lnTo>
                    <a:pt x="749" y="288"/>
                  </a:lnTo>
                  <a:lnTo>
                    <a:pt x="753" y="284"/>
                  </a:lnTo>
                  <a:lnTo>
                    <a:pt x="753" y="279"/>
                  </a:lnTo>
                  <a:lnTo>
                    <a:pt x="753" y="275"/>
                  </a:lnTo>
                  <a:lnTo>
                    <a:pt x="753" y="271"/>
                  </a:lnTo>
                  <a:lnTo>
                    <a:pt x="749" y="267"/>
                  </a:lnTo>
                  <a:lnTo>
                    <a:pt x="745" y="262"/>
                  </a:lnTo>
                  <a:lnTo>
                    <a:pt x="741" y="258"/>
                  </a:lnTo>
                  <a:lnTo>
                    <a:pt x="736" y="254"/>
                  </a:lnTo>
                  <a:lnTo>
                    <a:pt x="732" y="250"/>
                  </a:lnTo>
                  <a:lnTo>
                    <a:pt x="724" y="237"/>
                  </a:lnTo>
                  <a:lnTo>
                    <a:pt x="715" y="229"/>
                  </a:lnTo>
                  <a:lnTo>
                    <a:pt x="707" y="224"/>
                  </a:lnTo>
                  <a:lnTo>
                    <a:pt x="702" y="216"/>
                  </a:lnTo>
                  <a:lnTo>
                    <a:pt x="698" y="212"/>
                  </a:lnTo>
                  <a:lnTo>
                    <a:pt x="690" y="203"/>
                  </a:lnTo>
                  <a:lnTo>
                    <a:pt x="686" y="199"/>
                  </a:lnTo>
                  <a:lnTo>
                    <a:pt x="681" y="191"/>
                  </a:lnTo>
                  <a:lnTo>
                    <a:pt x="677" y="186"/>
                  </a:lnTo>
                  <a:lnTo>
                    <a:pt x="677" y="178"/>
                  </a:lnTo>
                  <a:lnTo>
                    <a:pt x="673" y="174"/>
                  </a:lnTo>
                  <a:lnTo>
                    <a:pt x="669" y="165"/>
                  </a:lnTo>
                  <a:lnTo>
                    <a:pt x="664" y="157"/>
                  </a:lnTo>
                  <a:lnTo>
                    <a:pt x="664" y="152"/>
                  </a:lnTo>
                  <a:lnTo>
                    <a:pt x="664" y="148"/>
                  </a:lnTo>
                  <a:lnTo>
                    <a:pt x="664" y="144"/>
                  </a:lnTo>
                  <a:lnTo>
                    <a:pt x="664" y="140"/>
                  </a:lnTo>
                  <a:lnTo>
                    <a:pt x="664" y="135"/>
                  </a:lnTo>
                  <a:lnTo>
                    <a:pt x="664" y="131"/>
                  </a:lnTo>
                  <a:lnTo>
                    <a:pt x="664" y="127"/>
                  </a:lnTo>
                  <a:lnTo>
                    <a:pt x="669" y="123"/>
                  </a:lnTo>
                  <a:lnTo>
                    <a:pt x="673" y="123"/>
                  </a:lnTo>
                  <a:lnTo>
                    <a:pt x="677" y="119"/>
                  </a:lnTo>
                  <a:lnTo>
                    <a:pt x="681" y="119"/>
                  </a:lnTo>
                  <a:lnTo>
                    <a:pt x="690" y="114"/>
                  </a:lnTo>
                  <a:lnTo>
                    <a:pt x="707" y="106"/>
                  </a:lnTo>
                  <a:lnTo>
                    <a:pt x="719" y="102"/>
                  </a:lnTo>
                  <a:lnTo>
                    <a:pt x="724" y="97"/>
                  </a:lnTo>
                  <a:lnTo>
                    <a:pt x="736" y="93"/>
                  </a:lnTo>
                  <a:lnTo>
                    <a:pt x="749" y="89"/>
                  </a:lnTo>
                  <a:lnTo>
                    <a:pt x="758" y="80"/>
                  </a:lnTo>
                  <a:lnTo>
                    <a:pt x="774" y="72"/>
                  </a:lnTo>
                  <a:lnTo>
                    <a:pt x="783" y="68"/>
                  </a:lnTo>
                  <a:lnTo>
                    <a:pt x="791" y="63"/>
                  </a:lnTo>
                  <a:lnTo>
                    <a:pt x="796" y="59"/>
                  </a:lnTo>
                  <a:lnTo>
                    <a:pt x="800" y="55"/>
                  </a:lnTo>
                  <a:lnTo>
                    <a:pt x="804" y="55"/>
                  </a:lnTo>
                  <a:lnTo>
                    <a:pt x="804" y="51"/>
                  </a:lnTo>
                  <a:lnTo>
                    <a:pt x="808" y="51"/>
                  </a:lnTo>
                  <a:lnTo>
                    <a:pt x="808" y="47"/>
                  </a:lnTo>
                  <a:lnTo>
                    <a:pt x="808" y="42"/>
                  </a:lnTo>
                  <a:lnTo>
                    <a:pt x="813" y="38"/>
                  </a:lnTo>
                  <a:lnTo>
                    <a:pt x="817" y="34"/>
                  </a:lnTo>
                  <a:lnTo>
                    <a:pt x="821" y="34"/>
                  </a:lnTo>
                  <a:lnTo>
                    <a:pt x="825" y="30"/>
                  </a:lnTo>
                  <a:lnTo>
                    <a:pt x="829" y="30"/>
                  </a:lnTo>
                  <a:lnTo>
                    <a:pt x="834" y="25"/>
                  </a:lnTo>
                  <a:lnTo>
                    <a:pt x="838" y="25"/>
                  </a:lnTo>
                  <a:lnTo>
                    <a:pt x="846" y="21"/>
                  </a:lnTo>
                  <a:lnTo>
                    <a:pt x="863" y="17"/>
                  </a:lnTo>
                  <a:lnTo>
                    <a:pt x="889" y="13"/>
                  </a:lnTo>
                  <a:lnTo>
                    <a:pt x="944" y="0"/>
                  </a:lnTo>
                  <a:lnTo>
                    <a:pt x="944" y="13"/>
                  </a:lnTo>
                  <a:lnTo>
                    <a:pt x="944" y="21"/>
                  </a:lnTo>
                  <a:lnTo>
                    <a:pt x="948" y="30"/>
                  </a:lnTo>
                  <a:lnTo>
                    <a:pt x="952" y="38"/>
                  </a:lnTo>
                  <a:lnTo>
                    <a:pt x="952" y="47"/>
                  </a:lnTo>
                  <a:lnTo>
                    <a:pt x="956" y="51"/>
                  </a:lnTo>
                  <a:lnTo>
                    <a:pt x="961" y="59"/>
                  </a:lnTo>
                  <a:lnTo>
                    <a:pt x="965" y="63"/>
                  </a:lnTo>
                  <a:lnTo>
                    <a:pt x="969" y="72"/>
                  </a:lnTo>
                  <a:lnTo>
                    <a:pt x="973" y="76"/>
                  </a:lnTo>
                  <a:lnTo>
                    <a:pt x="978" y="76"/>
                  </a:lnTo>
                  <a:lnTo>
                    <a:pt x="982" y="80"/>
                  </a:lnTo>
                  <a:lnTo>
                    <a:pt x="990" y="80"/>
                  </a:lnTo>
                  <a:lnTo>
                    <a:pt x="995" y="80"/>
                  </a:lnTo>
                  <a:lnTo>
                    <a:pt x="1003" y="80"/>
                  </a:lnTo>
                  <a:lnTo>
                    <a:pt x="1007" y="80"/>
                  </a:lnTo>
                  <a:lnTo>
                    <a:pt x="1020" y="80"/>
                  </a:lnTo>
                  <a:lnTo>
                    <a:pt x="1037" y="76"/>
                  </a:lnTo>
                  <a:lnTo>
                    <a:pt x="1045" y="76"/>
                  </a:lnTo>
                  <a:lnTo>
                    <a:pt x="1054" y="76"/>
                  </a:lnTo>
                  <a:lnTo>
                    <a:pt x="1058" y="76"/>
                  </a:lnTo>
                  <a:lnTo>
                    <a:pt x="1062" y="76"/>
                  </a:lnTo>
                  <a:lnTo>
                    <a:pt x="1071" y="76"/>
                  </a:lnTo>
                  <a:lnTo>
                    <a:pt x="1075" y="80"/>
                  </a:lnTo>
                  <a:lnTo>
                    <a:pt x="1079" y="80"/>
                  </a:lnTo>
                  <a:lnTo>
                    <a:pt x="1083" y="85"/>
                  </a:lnTo>
                  <a:lnTo>
                    <a:pt x="1088" y="89"/>
                  </a:lnTo>
                  <a:lnTo>
                    <a:pt x="1096" y="93"/>
                  </a:lnTo>
                  <a:lnTo>
                    <a:pt x="1100" y="97"/>
                  </a:lnTo>
                  <a:lnTo>
                    <a:pt x="1109" y="110"/>
                  </a:lnTo>
                  <a:lnTo>
                    <a:pt x="1113" y="114"/>
                  </a:lnTo>
                  <a:lnTo>
                    <a:pt x="1117" y="119"/>
                  </a:lnTo>
                  <a:lnTo>
                    <a:pt x="1122" y="127"/>
                  </a:lnTo>
                  <a:lnTo>
                    <a:pt x="1126" y="131"/>
                  </a:lnTo>
                  <a:lnTo>
                    <a:pt x="1130" y="135"/>
                  </a:lnTo>
                  <a:lnTo>
                    <a:pt x="1134" y="144"/>
                  </a:lnTo>
                  <a:lnTo>
                    <a:pt x="1139" y="152"/>
                  </a:lnTo>
                  <a:lnTo>
                    <a:pt x="1147" y="165"/>
                  </a:lnTo>
                  <a:lnTo>
                    <a:pt x="1155" y="182"/>
                  </a:lnTo>
                  <a:lnTo>
                    <a:pt x="1160" y="191"/>
                  </a:lnTo>
                  <a:lnTo>
                    <a:pt x="1164" y="195"/>
                  </a:lnTo>
                  <a:lnTo>
                    <a:pt x="1164" y="199"/>
                  </a:lnTo>
                  <a:lnTo>
                    <a:pt x="1177" y="216"/>
                  </a:lnTo>
                  <a:lnTo>
                    <a:pt x="1181" y="220"/>
                  </a:lnTo>
                  <a:lnTo>
                    <a:pt x="1185" y="233"/>
                  </a:lnTo>
                  <a:lnTo>
                    <a:pt x="1189" y="237"/>
                  </a:lnTo>
                  <a:lnTo>
                    <a:pt x="1194" y="241"/>
                  </a:lnTo>
                  <a:lnTo>
                    <a:pt x="1198" y="246"/>
                  </a:lnTo>
                  <a:lnTo>
                    <a:pt x="1202" y="250"/>
                  </a:lnTo>
                  <a:lnTo>
                    <a:pt x="1206" y="254"/>
                  </a:lnTo>
                  <a:lnTo>
                    <a:pt x="1215" y="262"/>
                  </a:lnTo>
                  <a:lnTo>
                    <a:pt x="1219" y="267"/>
                  </a:lnTo>
                  <a:lnTo>
                    <a:pt x="1232" y="275"/>
                  </a:lnTo>
                  <a:lnTo>
                    <a:pt x="1244" y="288"/>
                  </a:lnTo>
                  <a:lnTo>
                    <a:pt x="1244" y="292"/>
                  </a:lnTo>
                  <a:lnTo>
                    <a:pt x="1249" y="296"/>
                  </a:lnTo>
                  <a:lnTo>
                    <a:pt x="1253" y="301"/>
                  </a:lnTo>
                  <a:lnTo>
                    <a:pt x="1253" y="305"/>
                  </a:lnTo>
                  <a:lnTo>
                    <a:pt x="1257" y="305"/>
                  </a:lnTo>
                  <a:lnTo>
                    <a:pt x="1257" y="309"/>
                  </a:lnTo>
                  <a:lnTo>
                    <a:pt x="1253" y="313"/>
                  </a:lnTo>
                  <a:lnTo>
                    <a:pt x="1249" y="318"/>
                  </a:lnTo>
                  <a:lnTo>
                    <a:pt x="1244" y="326"/>
                  </a:lnTo>
                  <a:lnTo>
                    <a:pt x="1240" y="330"/>
                  </a:lnTo>
                  <a:lnTo>
                    <a:pt x="1240" y="334"/>
                  </a:lnTo>
                  <a:lnTo>
                    <a:pt x="1236" y="334"/>
                  </a:lnTo>
                  <a:lnTo>
                    <a:pt x="1232" y="339"/>
                  </a:lnTo>
                  <a:lnTo>
                    <a:pt x="1223" y="343"/>
                  </a:lnTo>
                  <a:lnTo>
                    <a:pt x="1219" y="347"/>
                  </a:lnTo>
                  <a:lnTo>
                    <a:pt x="1219" y="351"/>
                  </a:lnTo>
                  <a:lnTo>
                    <a:pt x="1219" y="356"/>
                  </a:lnTo>
                  <a:lnTo>
                    <a:pt x="1219" y="360"/>
                  </a:lnTo>
                  <a:lnTo>
                    <a:pt x="1219" y="364"/>
                  </a:lnTo>
                  <a:lnTo>
                    <a:pt x="1219" y="368"/>
                  </a:lnTo>
                  <a:lnTo>
                    <a:pt x="1223" y="373"/>
                  </a:lnTo>
                  <a:lnTo>
                    <a:pt x="1227" y="377"/>
                  </a:lnTo>
                  <a:lnTo>
                    <a:pt x="1232" y="377"/>
                  </a:lnTo>
                  <a:lnTo>
                    <a:pt x="1244" y="385"/>
                  </a:lnTo>
                  <a:lnTo>
                    <a:pt x="1253" y="389"/>
                  </a:lnTo>
                  <a:lnTo>
                    <a:pt x="1261" y="398"/>
                  </a:lnTo>
                  <a:lnTo>
                    <a:pt x="1266" y="402"/>
                  </a:lnTo>
                  <a:lnTo>
                    <a:pt x="1270" y="406"/>
                  </a:lnTo>
                  <a:lnTo>
                    <a:pt x="1287" y="419"/>
                  </a:lnTo>
                  <a:lnTo>
                    <a:pt x="1299" y="432"/>
                  </a:lnTo>
                  <a:lnTo>
                    <a:pt x="1304" y="432"/>
                  </a:lnTo>
                  <a:lnTo>
                    <a:pt x="1308" y="436"/>
                  </a:lnTo>
                  <a:lnTo>
                    <a:pt x="1312" y="440"/>
                  </a:lnTo>
                  <a:lnTo>
                    <a:pt x="1312" y="445"/>
                  </a:lnTo>
                  <a:lnTo>
                    <a:pt x="1316" y="445"/>
                  </a:lnTo>
                  <a:lnTo>
                    <a:pt x="1316" y="449"/>
                  </a:lnTo>
                  <a:lnTo>
                    <a:pt x="1316" y="453"/>
                  </a:lnTo>
                  <a:lnTo>
                    <a:pt x="1321" y="461"/>
                  </a:lnTo>
                  <a:lnTo>
                    <a:pt x="1321" y="466"/>
                  </a:lnTo>
                  <a:lnTo>
                    <a:pt x="1321" y="478"/>
                  </a:lnTo>
                  <a:lnTo>
                    <a:pt x="1321" y="500"/>
                  </a:lnTo>
                  <a:lnTo>
                    <a:pt x="1321" y="512"/>
                  </a:lnTo>
                  <a:lnTo>
                    <a:pt x="1325" y="525"/>
                  </a:lnTo>
                  <a:lnTo>
                    <a:pt x="1325" y="533"/>
                  </a:lnTo>
                  <a:lnTo>
                    <a:pt x="1325" y="542"/>
                  </a:lnTo>
                  <a:lnTo>
                    <a:pt x="1329" y="550"/>
                  </a:lnTo>
                  <a:lnTo>
                    <a:pt x="1329" y="559"/>
                  </a:lnTo>
                  <a:lnTo>
                    <a:pt x="1333" y="563"/>
                  </a:lnTo>
                  <a:lnTo>
                    <a:pt x="1333" y="572"/>
                  </a:lnTo>
                  <a:lnTo>
                    <a:pt x="1337" y="576"/>
                  </a:lnTo>
                  <a:lnTo>
                    <a:pt x="1342" y="580"/>
                  </a:lnTo>
                  <a:lnTo>
                    <a:pt x="1346" y="584"/>
                  </a:lnTo>
                  <a:lnTo>
                    <a:pt x="1350" y="584"/>
                  </a:lnTo>
                  <a:lnTo>
                    <a:pt x="1354" y="588"/>
                  </a:lnTo>
                  <a:lnTo>
                    <a:pt x="1363" y="588"/>
                  </a:lnTo>
                  <a:lnTo>
                    <a:pt x="1367" y="588"/>
                  </a:lnTo>
                  <a:lnTo>
                    <a:pt x="1376" y="588"/>
                  </a:lnTo>
                  <a:lnTo>
                    <a:pt x="1384" y="593"/>
                  </a:lnTo>
                  <a:lnTo>
                    <a:pt x="1388" y="593"/>
                  </a:lnTo>
                  <a:lnTo>
                    <a:pt x="1397" y="597"/>
                  </a:lnTo>
                  <a:lnTo>
                    <a:pt x="1401" y="601"/>
                  </a:lnTo>
                  <a:lnTo>
                    <a:pt x="1405" y="601"/>
                  </a:lnTo>
                  <a:lnTo>
                    <a:pt x="1409" y="601"/>
                  </a:lnTo>
                  <a:lnTo>
                    <a:pt x="1414" y="605"/>
                  </a:lnTo>
                  <a:lnTo>
                    <a:pt x="1422" y="610"/>
                  </a:lnTo>
                  <a:lnTo>
                    <a:pt x="1422" y="614"/>
                  </a:lnTo>
                  <a:lnTo>
                    <a:pt x="1422" y="618"/>
                  </a:lnTo>
                  <a:lnTo>
                    <a:pt x="1426" y="622"/>
                  </a:lnTo>
                  <a:lnTo>
                    <a:pt x="1431" y="627"/>
                  </a:lnTo>
                  <a:lnTo>
                    <a:pt x="1431" y="631"/>
                  </a:lnTo>
                  <a:lnTo>
                    <a:pt x="1431" y="639"/>
                  </a:lnTo>
                  <a:lnTo>
                    <a:pt x="1435" y="648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82"/>
                  </a:lnTo>
                  <a:lnTo>
                    <a:pt x="1435" y="686"/>
                  </a:lnTo>
                  <a:lnTo>
                    <a:pt x="1431" y="699"/>
                  </a:lnTo>
                  <a:lnTo>
                    <a:pt x="1431" y="724"/>
                  </a:lnTo>
                  <a:lnTo>
                    <a:pt x="1426" y="745"/>
                  </a:lnTo>
                  <a:lnTo>
                    <a:pt x="1426" y="758"/>
                  </a:lnTo>
                  <a:lnTo>
                    <a:pt x="1422" y="766"/>
                  </a:lnTo>
                  <a:lnTo>
                    <a:pt x="1422" y="775"/>
                  </a:lnTo>
                  <a:lnTo>
                    <a:pt x="1418" y="783"/>
                  </a:lnTo>
                  <a:lnTo>
                    <a:pt x="1418" y="792"/>
                  </a:lnTo>
                  <a:lnTo>
                    <a:pt x="1414" y="800"/>
                  </a:lnTo>
                  <a:lnTo>
                    <a:pt x="1409" y="809"/>
                  </a:lnTo>
                  <a:lnTo>
                    <a:pt x="1409" y="817"/>
                  </a:lnTo>
                  <a:lnTo>
                    <a:pt x="1401" y="834"/>
                  </a:lnTo>
                  <a:lnTo>
                    <a:pt x="1397" y="843"/>
                  </a:lnTo>
                  <a:lnTo>
                    <a:pt x="1397" y="847"/>
                  </a:lnTo>
                  <a:lnTo>
                    <a:pt x="1397" y="851"/>
                  </a:lnTo>
                  <a:lnTo>
                    <a:pt x="1397" y="855"/>
                  </a:lnTo>
                  <a:lnTo>
                    <a:pt x="1397" y="864"/>
                  </a:lnTo>
                  <a:lnTo>
                    <a:pt x="1397" y="868"/>
                  </a:lnTo>
                  <a:lnTo>
                    <a:pt x="1401" y="872"/>
                  </a:lnTo>
                  <a:lnTo>
                    <a:pt x="1401" y="876"/>
                  </a:lnTo>
                  <a:lnTo>
                    <a:pt x="1405" y="881"/>
                  </a:lnTo>
                  <a:lnTo>
                    <a:pt x="1409" y="893"/>
                  </a:lnTo>
                  <a:lnTo>
                    <a:pt x="1414" y="902"/>
                  </a:lnTo>
                  <a:lnTo>
                    <a:pt x="1414" y="906"/>
                  </a:lnTo>
                  <a:lnTo>
                    <a:pt x="1418" y="910"/>
                  </a:lnTo>
                  <a:lnTo>
                    <a:pt x="1422" y="923"/>
                  </a:lnTo>
                  <a:lnTo>
                    <a:pt x="1422" y="927"/>
                  </a:lnTo>
                  <a:lnTo>
                    <a:pt x="1422" y="940"/>
                  </a:lnTo>
                  <a:lnTo>
                    <a:pt x="1426" y="948"/>
                  </a:lnTo>
                  <a:lnTo>
                    <a:pt x="1426" y="957"/>
                  </a:lnTo>
                  <a:lnTo>
                    <a:pt x="1426" y="965"/>
                  </a:lnTo>
                  <a:lnTo>
                    <a:pt x="1431" y="974"/>
                  </a:lnTo>
                  <a:lnTo>
                    <a:pt x="1431" y="978"/>
                  </a:lnTo>
                  <a:lnTo>
                    <a:pt x="1426" y="978"/>
                  </a:lnTo>
                  <a:lnTo>
                    <a:pt x="1422" y="974"/>
                  </a:lnTo>
                  <a:lnTo>
                    <a:pt x="1418" y="970"/>
                  </a:lnTo>
                  <a:lnTo>
                    <a:pt x="1401" y="957"/>
                  </a:lnTo>
                  <a:lnTo>
                    <a:pt x="1397" y="953"/>
                  </a:lnTo>
                  <a:lnTo>
                    <a:pt x="1393" y="948"/>
                  </a:lnTo>
                  <a:lnTo>
                    <a:pt x="1388" y="944"/>
                  </a:lnTo>
                  <a:lnTo>
                    <a:pt x="1384" y="948"/>
                  </a:lnTo>
                  <a:lnTo>
                    <a:pt x="1384" y="953"/>
                  </a:lnTo>
                  <a:lnTo>
                    <a:pt x="1380" y="957"/>
                  </a:lnTo>
                  <a:lnTo>
                    <a:pt x="1380" y="961"/>
                  </a:lnTo>
                  <a:lnTo>
                    <a:pt x="1376" y="965"/>
                  </a:lnTo>
                  <a:lnTo>
                    <a:pt x="1371" y="970"/>
                  </a:lnTo>
                  <a:lnTo>
                    <a:pt x="1367" y="970"/>
                  </a:lnTo>
                  <a:lnTo>
                    <a:pt x="1363" y="978"/>
                  </a:lnTo>
                  <a:lnTo>
                    <a:pt x="1359" y="982"/>
                  </a:lnTo>
                  <a:lnTo>
                    <a:pt x="1350" y="986"/>
                  </a:lnTo>
                  <a:lnTo>
                    <a:pt x="1346" y="986"/>
                  </a:lnTo>
                  <a:lnTo>
                    <a:pt x="1342" y="991"/>
                  </a:lnTo>
                  <a:lnTo>
                    <a:pt x="1333" y="991"/>
                  </a:lnTo>
                  <a:lnTo>
                    <a:pt x="1329" y="991"/>
                  </a:lnTo>
                  <a:lnTo>
                    <a:pt x="1325" y="991"/>
                  </a:lnTo>
                  <a:lnTo>
                    <a:pt x="1316" y="986"/>
                  </a:lnTo>
                  <a:lnTo>
                    <a:pt x="1312" y="986"/>
                  </a:lnTo>
                  <a:lnTo>
                    <a:pt x="1308" y="982"/>
                  </a:lnTo>
                  <a:lnTo>
                    <a:pt x="1304" y="978"/>
                  </a:lnTo>
                  <a:lnTo>
                    <a:pt x="1299" y="970"/>
                  </a:lnTo>
                  <a:lnTo>
                    <a:pt x="1291" y="961"/>
                  </a:lnTo>
                  <a:lnTo>
                    <a:pt x="1270" y="936"/>
                  </a:lnTo>
                  <a:lnTo>
                    <a:pt x="1266" y="927"/>
                  </a:lnTo>
                  <a:lnTo>
                    <a:pt x="1261" y="923"/>
                  </a:lnTo>
                  <a:lnTo>
                    <a:pt x="1257" y="919"/>
                  </a:lnTo>
                  <a:lnTo>
                    <a:pt x="1253" y="914"/>
                  </a:lnTo>
                  <a:lnTo>
                    <a:pt x="1249" y="914"/>
                  </a:lnTo>
                  <a:lnTo>
                    <a:pt x="1249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27" y="906"/>
                  </a:lnTo>
                  <a:lnTo>
                    <a:pt x="1215" y="902"/>
                  </a:lnTo>
                  <a:lnTo>
                    <a:pt x="1206" y="902"/>
                  </a:lnTo>
                  <a:lnTo>
                    <a:pt x="1202" y="902"/>
                  </a:lnTo>
                  <a:lnTo>
                    <a:pt x="1194" y="902"/>
                  </a:lnTo>
                  <a:lnTo>
                    <a:pt x="1185" y="902"/>
                  </a:lnTo>
                  <a:lnTo>
                    <a:pt x="1155" y="898"/>
                  </a:lnTo>
                  <a:lnTo>
                    <a:pt x="1130" y="898"/>
                  </a:lnTo>
                  <a:lnTo>
                    <a:pt x="1126" y="898"/>
                  </a:lnTo>
                  <a:lnTo>
                    <a:pt x="1117" y="898"/>
                  </a:lnTo>
                  <a:lnTo>
                    <a:pt x="1113" y="898"/>
                  </a:lnTo>
                  <a:lnTo>
                    <a:pt x="1109" y="898"/>
                  </a:lnTo>
                  <a:lnTo>
                    <a:pt x="1100" y="898"/>
                  </a:lnTo>
                  <a:lnTo>
                    <a:pt x="1092" y="898"/>
                  </a:lnTo>
                  <a:lnTo>
                    <a:pt x="1088" y="898"/>
                  </a:lnTo>
                  <a:lnTo>
                    <a:pt x="1079" y="902"/>
                  </a:lnTo>
                  <a:lnTo>
                    <a:pt x="1067" y="906"/>
                  </a:lnTo>
                  <a:lnTo>
                    <a:pt x="1062" y="906"/>
                  </a:lnTo>
                  <a:lnTo>
                    <a:pt x="1054" y="910"/>
                  </a:lnTo>
                  <a:lnTo>
                    <a:pt x="1045" y="914"/>
                  </a:lnTo>
                  <a:lnTo>
                    <a:pt x="1041" y="914"/>
                  </a:lnTo>
                  <a:lnTo>
                    <a:pt x="1037" y="919"/>
                  </a:lnTo>
                  <a:lnTo>
                    <a:pt x="1033" y="923"/>
                  </a:lnTo>
                  <a:lnTo>
                    <a:pt x="1028" y="927"/>
                  </a:lnTo>
                  <a:lnTo>
                    <a:pt x="1024" y="931"/>
                  </a:lnTo>
                  <a:lnTo>
                    <a:pt x="1020" y="936"/>
                  </a:lnTo>
                  <a:lnTo>
                    <a:pt x="1016" y="940"/>
                  </a:lnTo>
                  <a:lnTo>
                    <a:pt x="1012" y="944"/>
                  </a:lnTo>
                  <a:lnTo>
                    <a:pt x="1007" y="948"/>
                  </a:lnTo>
                  <a:lnTo>
                    <a:pt x="1003" y="957"/>
                  </a:lnTo>
                  <a:lnTo>
                    <a:pt x="995" y="974"/>
                  </a:lnTo>
                  <a:lnTo>
                    <a:pt x="995" y="982"/>
                  </a:lnTo>
                  <a:lnTo>
                    <a:pt x="990" y="986"/>
                  </a:lnTo>
                  <a:lnTo>
                    <a:pt x="986" y="991"/>
                  </a:lnTo>
                  <a:lnTo>
                    <a:pt x="982" y="999"/>
                  </a:lnTo>
                  <a:lnTo>
                    <a:pt x="969" y="1012"/>
                  </a:lnTo>
                  <a:lnTo>
                    <a:pt x="956" y="1033"/>
                  </a:lnTo>
                  <a:lnTo>
                    <a:pt x="931" y="1067"/>
                  </a:lnTo>
                  <a:lnTo>
                    <a:pt x="927" y="1071"/>
                  </a:lnTo>
                  <a:lnTo>
                    <a:pt x="927" y="1075"/>
                  </a:lnTo>
                  <a:lnTo>
                    <a:pt x="923" y="1080"/>
                  </a:lnTo>
                  <a:lnTo>
                    <a:pt x="918" y="1088"/>
                  </a:lnTo>
                  <a:lnTo>
                    <a:pt x="918" y="1097"/>
                  </a:lnTo>
                  <a:lnTo>
                    <a:pt x="918" y="1105"/>
                  </a:lnTo>
                  <a:lnTo>
                    <a:pt x="914" y="1135"/>
                  </a:lnTo>
                  <a:lnTo>
                    <a:pt x="914" y="1139"/>
                  </a:lnTo>
                  <a:lnTo>
                    <a:pt x="910" y="1143"/>
                  </a:lnTo>
                  <a:lnTo>
                    <a:pt x="910" y="1147"/>
                  </a:lnTo>
                  <a:lnTo>
                    <a:pt x="910" y="1152"/>
                  </a:lnTo>
                  <a:lnTo>
                    <a:pt x="906" y="1156"/>
                  </a:lnTo>
                  <a:lnTo>
                    <a:pt x="901" y="1160"/>
                  </a:lnTo>
                  <a:lnTo>
                    <a:pt x="901" y="1164"/>
                  </a:lnTo>
                  <a:lnTo>
                    <a:pt x="897" y="1168"/>
                  </a:lnTo>
                  <a:lnTo>
                    <a:pt x="889" y="1177"/>
                  </a:lnTo>
                  <a:lnTo>
                    <a:pt x="885" y="1181"/>
                  </a:lnTo>
                  <a:lnTo>
                    <a:pt x="880" y="1185"/>
                  </a:lnTo>
                  <a:lnTo>
                    <a:pt x="876" y="1190"/>
                  </a:lnTo>
                  <a:lnTo>
                    <a:pt x="872" y="1190"/>
                  </a:lnTo>
                  <a:lnTo>
                    <a:pt x="868" y="1198"/>
                  </a:lnTo>
                  <a:lnTo>
                    <a:pt x="863" y="1198"/>
                  </a:lnTo>
                  <a:lnTo>
                    <a:pt x="855" y="1202"/>
                  </a:lnTo>
                  <a:lnTo>
                    <a:pt x="846" y="1207"/>
                  </a:lnTo>
                  <a:lnTo>
                    <a:pt x="838" y="1211"/>
                  </a:lnTo>
                  <a:lnTo>
                    <a:pt x="834" y="1215"/>
                  </a:lnTo>
                  <a:lnTo>
                    <a:pt x="829" y="1215"/>
                  </a:lnTo>
                  <a:lnTo>
                    <a:pt x="821" y="1219"/>
                  </a:lnTo>
                  <a:lnTo>
                    <a:pt x="808" y="1224"/>
                  </a:lnTo>
                  <a:lnTo>
                    <a:pt x="800" y="1224"/>
                  </a:lnTo>
                  <a:lnTo>
                    <a:pt x="791" y="1224"/>
                  </a:lnTo>
                  <a:lnTo>
                    <a:pt x="770" y="1228"/>
                  </a:lnTo>
                  <a:lnTo>
                    <a:pt x="762" y="1232"/>
                  </a:lnTo>
                  <a:lnTo>
                    <a:pt x="753" y="1232"/>
                  </a:lnTo>
                  <a:lnTo>
                    <a:pt x="749" y="1236"/>
                  </a:lnTo>
                  <a:lnTo>
                    <a:pt x="741" y="1236"/>
                  </a:lnTo>
                  <a:lnTo>
                    <a:pt x="736" y="1240"/>
                  </a:lnTo>
                  <a:lnTo>
                    <a:pt x="732" y="1245"/>
                  </a:lnTo>
                  <a:lnTo>
                    <a:pt x="728" y="1249"/>
                  </a:lnTo>
                  <a:lnTo>
                    <a:pt x="724" y="1253"/>
                  </a:lnTo>
                  <a:lnTo>
                    <a:pt x="719" y="1257"/>
                  </a:lnTo>
                  <a:lnTo>
                    <a:pt x="715" y="1262"/>
                  </a:lnTo>
                  <a:lnTo>
                    <a:pt x="711" y="1266"/>
                  </a:lnTo>
                  <a:lnTo>
                    <a:pt x="711" y="1270"/>
                  </a:lnTo>
                  <a:lnTo>
                    <a:pt x="707" y="1279"/>
                  </a:lnTo>
                  <a:lnTo>
                    <a:pt x="702" y="1287"/>
                  </a:lnTo>
                  <a:lnTo>
                    <a:pt x="694" y="1308"/>
                  </a:lnTo>
                  <a:lnTo>
                    <a:pt x="690" y="1321"/>
                  </a:lnTo>
                  <a:lnTo>
                    <a:pt x="686" y="1329"/>
                  </a:lnTo>
                  <a:lnTo>
                    <a:pt x="681" y="1338"/>
                  </a:lnTo>
                  <a:lnTo>
                    <a:pt x="677" y="1342"/>
                  </a:lnTo>
                  <a:lnTo>
                    <a:pt x="673" y="1346"/>
                  </a:lnTo>
                  <a:lnTo>
                    <a:pt x="669" y="1355"/>
                  </a:lnTo>
                  <a:lnTo>
                    <a:pt x="664" y="1363"/>
                  </a:lnTo>
                  <a:lnTo>
                    <a:pt x="660" y="1367"/>
                  </a:lnTo>
                  <a:lnTo>
                    <a:pt x="656" y="1372"/>
                  </a:lnTo>
                  <a:lnTo>
                    <a:pt x="652" y="1380"/>
                  </a:lnTo>
                  <a:lnTo>
                    <a:pt x="647" y="1380"/>
                  </a:lnTo>
                  <a:lnTo>
                    <a:pt x="643" y="1384"/>
                  </a:lnTo>
                  <a:lnTo>
                    <a:pt x="635" y="1389"/>
                  </a:lnTo>
                  <a:lnTo>
                    <a:pt x="631" y="1393"/>
                  </a:lnTo>
                  <a:lnTo>
                    <a:pt x="622" y="1397"/>
                  </a:lnTo>
                  <a:lnTo>
                    <a:pt x="618" y="1397"/>
                  </a:lnTo>
                  <a:lnTo>
                    <a:pt x="614" y="1401"/>
                  </a:lnTo>
                  <a:lnTo>
                    <a:pt x="605" y="1401"/>
                  </a:lnTo>
                  <a:lnTo>
                    <a:pt x="601" y="1401"/>
                  </a:lnTo>
                  <a:lnTo>
                    <a:pt x="592" y="1401"/>
                  </a:lnTo>
                  <a:lnTo>
                    <a:pt x="584" y="1397"/>
                  </a:lnTo>
                  <a:lnTo>
                    <a:pt x="580" y="1397"/>
                  </a:lnTo>
                  <a:lnTo>
                    <a:pt x="580" y="1393"/>
                  </a:lnTo>
                  <a:lnTo>
                    <a:pt x="575" y="1393"/>
                  </a:lnTo>
                  <a:lnTo>
                    <a:pt x="575" y="1389"/>
                  </a:lnTo>
                  <a:lnTo>
                    <a:pt x="575" y="1384"/>
                  </a:lnTo>
                  <a:lnTo>
                    <a:pt x="571" y="1380"/>
                  </a:lnTo>
                  <a:lnTo>
                    <a:pt x="571" y="1376"/>
                  </a:lnTo>
                  <a:lnTo>
                    <a:pt x="571" y="1372"/>
                  </a:lnTo>
                  <a:lnTo>
                    <a:pt x="575" y="1372"/>
                  </a:lnTo>
                  <a:lnTo>
                    <a:pt x="575" y="1367"/>
                  </a:lnTo>
                  <a:lnTo>
                    <a:pt x="575" y="1363"/>
                  </a:lnTo>
                  <a:lnTo>
                    <a:pt x="580" y="1363"/>
                  </a:lnTo>
                  <a:lnTo>
                    <a:pt x="584" y="1359"/>
                  </a:lnTo>
                  <a:lnTo>
                    <a:pt x="584" y="1355"/>
                  </a:lnTo>
                  <a:lnTo>
                    <a:pt x="588" y="1355"/>
                  </a:lnTo>
                  <a:lnTo>
                    <a:pt x="588" y="1351"/>
                  </a:lnTo>
                  <a:lnTo>
                    <a:pt x="588" y="1346"/>
                  </a:lnTo>
                  <a:lnTo>
                    <a:pt x="588" y="1342"/>
                  </a:lnTo>
                  <a:lnTo>
                    <a:pt x="588" y="1338"/>
                  </a:lnTo>
                  <a:lnTo>
                    <a:pt x="584" y="1338"/>
                  </a:lnTo>
                  <a:lnTo>
                    <a:pt x="584" y="1334"/>
                  </a:lnTo>
                  <a:lnTo>
                    <a:pt x="584" y="1329"/>
                  </a:lnTo>
                  <a:lnTo>
                    <a:pt x="575" y="1321"/>
                  </a:lnTo>
                  <a:lnTo>
                    <a:pt x="571" y="1317"/>
                  </a:lnTo>
                  <a:lnTo>
                    <a:pt x="571" y="1308"/>
                  </a:lnTo>
                  <a:lnTo>
                    <a:pt x="567" y="1304"/>
                  </a:lnTo>
                  <a:lnTo>
                    <a:pt x="567" y="1300"/>
                  </a:lnTo>
                  <a:lnTo>
                    <a:pt x="567" y="1296"/>
                  </a:lnTo>
                  <a:lnTo>
                    <a:pt x="567" y="1291"/>
                  </a:lnTo>
                  <a:lnTo>
                    <a:pt x="567" y="1283"/>
                  </a:lnTo>
                  <a:lnTo>
                    <a:pt x="567" y="1274"/>
                  </a:lnTo>
                  <a:lnTo>
                    <a:pt x="567" y="1270"/>
                  </a:lnTo>
                  <a:lnTo>
                    <a:pt x="567" y="1262"/>
                  </a:lnTo>
                  <a:lnTo>
                    <a:pt x="567" y="1257"/>
                  </a:lnTo>
                  <a:lnTo>
                    <a:pt x="571" y="1253"/>
                  </a:lnTo>
                  <a:lnTo>
                    <a:pt x="575" y="1240"/>
                  </a:lnTo>
                  <a:lnTo>
                    <a:pt x="580" y="1236"/>
                  </a:lnTo>
                  <a:lnTo>
                    <a:pt x="580" y="1232"/>
                  </a:lnTo>
                  <a:lnTo>
                    <a:pt x="580" y="1228"/>
                  </a:lnTo>
                  <a:lnTo>
                    <a:pt x="580" y="1215"/>
                  </a:lnTo>
                  <a:lnTo>
                    <a:pt x="580" y="1211"/>
                  </a:lnTo>
                  <a:lnTo>
                    <a:pt x="580" y="1202"/>
                  </a:lnTo>
                  <a:lnTo>
                    <a:pt x="580" y="1198"/>
                  </a:lnTo>
                  <a:lnTo>
                    <a:pt x="580" y="1194"/>
                  </a:lnTo>
                  <a:lnTo>
                    <a:pt x="580" y="1181"/>
                  </a:lnTo>
                  <a:lnTo>
                    <a:pt x="580" y="1177"/>
                  </a:lnTo>
                  <a:lnTo>
                    <a:pt x="580" y="1168"/>
                  </a:lnTo>
                  <a:lnTo>
                    <a:pt x="580" y="1164"/>
                  </a:lnTo>
                  <a:lnTo>
                    <a:pt x="584" y="1156"/>
                  </a:lnTo>
                  <a:lnTo>
                    <a:pt x="584" y="1152"/>
                  </a:lnTo>
                  <a:lnTo>
                    <a:pt x="592" y="1130"/>
                  </a:lnTo>
                  <a:lnTo>
                    <a:pt x="597" y="1126"/>
                  </a:lnTo>
                  <a:lnTo>
                    <a:pt x="597" y="1122"/>
                  </a:lnTo>
                  <a:lnTo>
                    <a:pt x="597" y="1118"/>
                  </a:lnTo>
                  <a:lnTo>
                    <a:pt x="592" y="1109"/>
                  </a:lnTo>
                  <a:lnTo>
                    <a:pt x="580" y="1050"/>
                  </a:lnTo>
                  <a:lnTo>
                    <a:pt x="575" y="1041"/>
                  </a:lnTo>
                  <a:lnTo>
                    <a:pt x="575" y="1037"/>
                  </a:lnTo>
                  <a:lnTo>
                    <a:pt x="571" y="1029"/>
                  </a:lnTo>
                  <a:lnTo>
                    <a:pt x="571" y="1020"/>
                  </a:lnTo>
                  <a:lnTo>
                    <a:pt x="567" y="1016"/>
                  </a:lnTo>
                  <a:lnTo>
                    <a:pt x="567" y="1012"/>
                  </a:lnTo>
                  <a:lnTo>
                    <a:pt x="563" y="1008"/>
                  </a:lnTo>
                  <a:lnTo>
                    <a:pt x="559" y="1003"/>
                  </a:lnTo>
                  <a:lnTo>
                    <a:pt x="554" y="995"/>
                  </a:lnTo>
                  <a:lnTo>
                    <a:pt x="550" y="991"/>
                  </a:lnTo>
                  <a:lnTo>
                    <a:pt x="546" y="982"/>
                  </a:lnTo>
                  <a:lnTo>
                    <a:pt x="542" y="978"/>
                  </a:lnTo>
                  <a:lnTo>
                    <a:pt x="537" y="974"/>
                  </a:lnTo>
                  <a:lnTo>
                    <a:pt x="533" y="970"/>
                  </a:lnTo>
                  <a:lnTo>
                    <a:pt x="525" y="970"/>
                  </a:lnTo>
                  <a:lnTo>
                    <a:pt x="520" y="965"/>
                  </a:lnTo>
                  <a:lnTo>
                    <a:pt x="516" y="965"/>
                  </a:lnTo>
                  <a:lnTo>
                    <a:pt x="512" y="965"/>
                  </a:lnTo>
                  <a:lnTo>
                    <a:pt x="508" y="961"/>
                  </a:lnTo>
                  <a:lnTo>
                    <a:pt x="504" y="961"/>
                  </a:lnTo>
                  <a:lnTo>
                    <a:pt x="499" y="965"/>
                  </a:lnTo>
                  <a:lnTo>
                    <a:pt x="491" y="965"/>
                  </a:lnTo>
                  <a:lnTo>
                    <a:pt x="487" y="965"/>
                  </a:lnTo>
                  <a:lnTo>
                    <a:pt x="478" y="970"/>
                  </a:lnTo>
                  <a:lnTo>
                    <a:pt x="474" y="970"/>
                  </a:lnTo>
                  <a:lnTo>
                    <a:pt x="465" y="974"/>
                  </a:lnTo>
                  <a:lnTo>
                    <a:pt x="461" y="978"/>
                  </a:lnTo>
                  <a:lnTo>
                    <a:pt x="457" y="982"/>
                  </a:lnTo>
                  <a:lnTo>
                    <a:pt x="453" y="986"/>
                  </a:lnTo>
                  <a:lnTo>
                    <a:pt x="436" y="1003"/>
                  </a:lnTo>
                  <a:lnTo>
                    <a:pt x="432" y="1008"/>
                  </a:lnTo>
                  <a:lnTo>
                    <a:pt x="423" y="1012"/>
                  </a:lnTo>
                  <a:lnTo>
                    <a:pt x="419" y="1012"/>
                  </a:lnTo>
                  <a:lnTo>
                    <a:pt x="415" y="1012"/>
                  </a:lnTo>
                  <a:lnTo>
                    <a:pt x="410" y="1012"/>
                  </a:lnTo>
                  <a:lnTo>
                    <a:pt x="406" y="1008"/>
                  </a:lnTo>
                  <a:lnTo>
                    <a:pt x="402" y="1003"/>
                  </a:lnTo>
                  <a:lnTo>
                    <a:pt x="398" y="999"/>
                  </a:lnTo>
                  <a:lnTo>
                    <a:pt x="393" y="995"/>
                  </a:lnTo>
                  <a:lnTo>
                    <a:pt x="381" y="978"/>
                  </a:lnTo>
                  <a:lnTo>
                    <a:pt x="377" y="974"/>
                  </a:lnTo>
                  <a:lnTo>
                    <a:pt x="372" y="970"/>
                  </a:lnTo>
                  <a:lnTo>
                    <a:pt x="368" y="965"/>
                  </a:lnTo>
                  <a:lnTo>
                    <a:pt x="364" y="961"/>
                  </a:lnTo>
                  <a:lnTo>
                    <a:pt x="355" y="957"/>
                  </a:lnTo>
                  <a:lnTo>
                    <a:pt x="351" y="957"/>
                  </a:lnTo>
                  <a:lnTo>
                    <a:pt x="343" y="953"/>
                  </a:lnTo>
                  <a:lnTo>
                    <a:pt x="338" y="953"/>
                  </a:lnTo>
                  <a:lnTo>
                    <a:pt x="330" y="953"/>
                  </a:lnTo>
                  <a:lnTo>
                    <a:pt x="317" y="948"/>
                  </a:lnTo>
                  <a:lnTo>
                    <a:pt x="305" y="948"/>
                  </a:lnTo>
                  <a:lnTo>
                    <a:pt x="292" y="948"/>
                  </a:lnTo>
                  <a:lnTo>
                    <a:pt x="279" y="948"/>
                  </a:lnTo>
                  <a:lnTo>
                    <a:pt x="266" y="948"/>
                  </a:lnTo>
                  <a:lnTo>
                    <a:pt x="262" y="948"/>
                  </a:lnTo>
                  <a:lnTo>
                    <a:pt x="258" y="948"/>
                  </a:lnTo>
                  <a:lnTo>
                    <a:pt x="254" y="948"/>
                  </a:lnTo>
                  <a:lnTo>
                    <a:pt x="254" y="944"/>
                  </a:lnTo>
                  <a:lnTo>
                    <a:pt x="254" y="940"/>
                  </a:lnTo>
                  <a:lnTo>
                    <a:pt x="250" y="936"/>
                  </a:lnTo>
                  <a:lnTo>
                    <a:pt x="250" y="927"/>
                  </a:lnTo>
                  <a:lnTo>
                    <a:pt x="245" y="923"/>
                  </a:lnTo>
                  <a:lnTo>
                    <a:pt x="245" y="919"/>
                  </a:lnTo>
                  <a:lnTo>
                    <a:pt x="241" y="914"/>
                  </a:lnTo>
                  <a:lnTo>
                    <a:pt x="241" y="910"/>
                  </a:lnTo>
                  <a:lnTo>
                    <a:pt x="241" y="906"/>
                  </a:lnTo>
                  <a:lnTo>
                    <a:pt x="245" y="902"/>
                  </a:lnTo>
                  <a:lnTo>
                    <a:pt x="245" y="898"/>
                  </a:lnTo>
                  <a:lnTo>
                    <a:pt x="245" y="893"/>
                  </a:lnTo>
                  <a:lnTo>
                    <a:pt x="250" y="889"/>
                  </a:lnTo>
                  <a:lnTo>
                    <a:pt x="254" y="885"/>
                  </a:lnTo>
                  <a:lnTo>
                    <a:pt x="262" y="876"/>
                  </a:lnTo>
                  <a:lnTo>
                    <a:pt x="262" y="872"/>
                  </a:lnTo>
                  <a:lnTo>
                    <a:pt x="266" y="872"/>
                  </a:lnTo>
                  <a:lnTo>
                    <a:pt x="266" y="868"/>
                  </a:lnTo>
                  <a:lnTo>
                    <a:pt x="266" y="864"/>
                  </a:lnTo>
                  <a:lnTo>
                    <a:pt x="266" y="859"/>
                  </a:lnTo>
                  <a:lnTo>
                    <a:pt x="271" y="855"/>
                  </a:lnTo>
                  <a:lnTo>
                    <a:pt x="271" y="851"/>
                  </a:lnTo>
                  <a:lnTo>
                    <a:pt x="266" y="847"/>
                  </a:lnTo>
                  <a:lnTo>
                    <a:pt x="266" y="843"/>
                  </a:lnTo>
                  <a:lnTo>
                    <a:pt x="262" y="838"/>
                  </a:lnTo>
                  <a:lnTo>
                    <a:pt x="258" y="838"/>
                  </a:lnTo>
                  <a:lnTo>
                    <a:pt x="254" y="838"/>
                  </a:lnTo>
                  <a:lnTo>
                    <a:pt x="245" y="838"/>
                  </a:lnTo>
                  <a:lnTo>
                    <a:pt x="241" y="838"/>
                  </a:lnTo>
                  <a:lnTo>
                    <a:pt x="233" y="838"/>
                  </a:lnTo>
                  <a:lnTo>
                    <a:pt x="228" y="838"/>
                  </a:lnTo>
                  <a:lnTo>
                    <a:pt x="224" y="843"/>
                  </a:lnTo>
                  <a:lnTo>
                    <a:pt x="220" y="843"/>
                  </a:lnTo>
                  <a:lnTo>
                    <a:pt x="211" y="847"/>
                  </a:lnTo>
                  <a:lnTo>
                    <a:pt x="207" y="851"/>
                  </a:lnTo>
                  <a:lnTo>
                    <a:pt x="203" y="855"/>
                  </a:lnTo>
                  <a:lnTo>
                    <a:pt x="199" y="859"/>
                  </a:lnTo>
                  <a:lnTo>
                    <a:pt x="190" y="868"/>
                  </a:lnTo>
                  <a:lnTo>
                    <a:pt x="186" y="872"/>
                  </a:lnTo>
                  <a:lnTo>
                    <a:pt x="182" y="872"/>
                  </a:lnTo>
                  <a:lnTo>
                    <a:pt x="178" y="876"/>
                  </a:lnTo>
                  <a:lnTo>
                    <a:pt x="173" y="876"/>
                  </a:lnTo>
                  <a:lnTo>
                    <a:pt x="165" y="876"/>
                  </a:lnTo>
                  <a:lnTo>
                    <a:pt x="161" y="876"/>
                  </a:lnTo>
                  <a:lnTo>
                    <a:pt x="156" y="876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48" y="872"/>
                  </a:lnTo>
                  <a:lnTo>
                    <a:pt x="148" y="868"/>
                  </a:lnTo>
                  <a:lnTo>
                    <a:pt x="139" y="864"/>
                  </a:lnTo>
                  <a:lnTo>
                    <a:pt x="139" y="859"/>
                  </a:lnTo>
                  <a:lnTo>
                    <a:pt x="139" y="855"/>
                  </a:lnTo>
                  <a:lnTo>
                    <a:pt x="139" y="851"/>
                  </a:lnTo>
                  <a:lnTo>
                    <a:pt x="144" y="847"/>
                  </a:lnTo>
                  <a:lnTo>
                    <a:pt x="148" y="834"/>
                  </a:lnTo>
                  <a:lnTo>
                    <a:pt x="148" y="830"/>
                  </a:lnTo>
                  <a:lnTo>
                    <a:pt x="148" y="826"/>
                  </a:lnTo>
                  <a:lnTo>
                    <a:pt x="148" y="821"/>
                  </a:lnTo>
                  <a:lnTo>
                    <a:pt x="148" y="817"/>
                  </a:lnTo>
                  <a:lnTo>
                    <a:pt x="144" y="817"/>
                  </a:lnTo>
                  <a:lnTo>
                    <a:pt x="144" y="804"/>
                  </a:lnTo>
                  <a:lnTo>
                    <a:pt x="144" y="800"/>
                  </a:lnTo>
                  <a:lnTo>
                    <a:pt x="139" y="796"/>
                  </a:lnTo>
                  <a:lnTo>
                    <a:pt x="135" y="792"/>
                  </a:lnTo>
                  <a:lnTo>
                    <a:pt x="131" y="787"/>
                  </a:lnTo>
                  <a:lnTo>
                    <a:pt x="127" y="783"/>
                  </a:lnTo>
                  <a:lnTo>
                    <a:pt x="118" y="779"/>
                  </a:lnTo>
                  <a:lnTo>
                    <a:pt x="110" y="771"/>
                  </a:lnTo>
                  <a:lnTo>
                    <a:pt x="80" y="754"/>
                  </a:lnTo>
                  <a:lnTo>
                    <a:pt x="76" y="749"/>
                  </a:lnTo>
                  <a:lnTo>
                    <a:pt x="72" y="745"/>
                  </a:lnTo>
                  <a:lnTo>
                    <a:pt x="67" y="741"/>
                  </a:lnTo>
                  <a:lnTo>
                    <a:pt x="63" y="741"/>
                  </a:lnTo>
                  <a:lnTo>
                    <a:pt x="59" y="741"/>
                  </a:lnTo>
                  <a:lnTo>
                    <a:pt x="55" y="737"/>
                  </a:lnTo>
                  <a:lnTo>
                    <a:pt x="46" y="737"/>
                  </a:lnTo>
                  <a:lnTo>
                    <a:pt x="46" y="732"/>
                  </a:lnTo>
                  <a:lnTo>
                    <a:pt x="42" y="732"/>
                  </a:lnTo>
                  <a:lnTo>
                    <a:pt x="42" y="728"/>
                  </a:lnTo>
                  <a:lnTo>
                    <a:pt x="46" y="724"/>
                  </a:lnTo>
                  <a:lnTo>
                    <a:pt x="46" y="720"/>
                  </a:lnTo>
                  <a:lnTo>
                    <a:pt x="46" y="715"/>
                  </a:lnTo>
                  <a:lnTo>
                    <a:pt x="42" y="711"/>
                  </a:lnTo>
                  <a:lnTo>
                    <a:pt x="38" y="711"/>
                  </a:lnTo>
                  <a:lnTo>
                    <a:pt x="34" y="707"/>
                  </a:lnTo>
                  <a:lnTo>
                    <a:pt x="29" y="707"/>
                  </a:lnTo>
                  <a:lnTo>
                    <a:pt x="21" y="707"/>
                  </a:lnTo>
                  <a:lnTo>
                    <a:pt x="17" y="707"/>
                  </a:lnTo>
                  <a:lnTo>
                    <a:pt x="12" y="707"/>
                  </a:lnTo>
                  <a:lnTo>
                    <a:pt x="0" y="707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7" name="Freeform 83"/>
            <p:cNvSpPr>
              <a:spLocks/>
            </p:cNvSpPr>
            <p:nvPr/>
          </p:nvSpPr>
          <p:spPr bwMode="auto">
            <a:xfrm>
              <a:off x="1521821" y="5295535"/>
              <a:ext cx="316556" cy="400971"/>
            </a:xfrm>
            <a:custGeom>
              <a:avLst/>
              <a:gdLst>
                <a:gd name="T0" fmla="*/ 80 w 999"/>
                <a:gd name="T1" fmla="*/ 855 h 1265"/>
                <a:gd name="T2" fmla="*/ 89 w 999"/>
                <a:gd name="T3" fmla="*/ 808 h 1265"/>
                <a:gd name="T4" fmla="*/ 34 w 999"/>
                <a:gd name="T5" fmla="*/ 745 h 1265"/>
                <a:gd name="T6" fmla="*/ 13 w 999"/>
                <a:gd name="T7" fmla="*/ 673 h 1265"/>
                <a:gd name="T8" fmla="*/ 42 w 999"/>
                <a:gd name="T9" fmla="*/ 592 h 1265"/>
                <a:gd name="T10" fmla="*/ 85 w 999"/>
                <a:gd name="T11" fmla="*/ 533 h 1265"/>
                <a:gd name="T12" fmla="*/ 140 w 999"/>
                <a:gd name="T13" fmla="*/ 542 h 1265"/>
                <a:gd name="T14" fmla="*/ 152 w 999"/>
                <a:gd name="T15" fmla="*/ 491 h 1265"/>
                <a:gd name="T16" fmla="*/ 169 w 999"/>
                <a:gd name="T17" fmla="*/ 393 h 1265"/>
                <a:gd name="T18" fmla="*/ 161 w 999"/>
                <a:gd name="T19" fmla="*/ 338 h 1265"/>
                <a:gd name="T20" fmla="*/ 195 w 999"/>
                <a:gd name="T21" fmla="*/ 271 h 1265"/>
                <a:gd name="T22" fmla="*/ 195 w 999"/>
                <a:gd name="T23" fmla="*/ 203 h 1265"/>
                <a:gd name="T24" fmla="*/ 190 w 999"/>
                <a:gd name="T25" fmla="*/ 118 h 1265"/>
                <a:gd name="T26" fmla="*/ 216 w 999"/>
                <a:gd name="T27" fmla="*/ 80 h 1265"/>
                <a:gd name="T28" fmla="*/ 300 w 999"/>
                <a:gd name="T29" fmla="*/ 38 h 1265"/>
                <a:gd name="T30" fmla="*/ 330 w 999"/>
                <a:gd name="T31" fmla="*/ 0 h 1265"/>
                <a:gd name="T32" fmla="*/ 423 w 999"/>
                <a:gd name="T33" fmla="*/ 17 h 1265"/>
                <a:gd name="T34" fmla="*/ 474 w 999"/>
                <a:gd name="T35" fmla="*/ 59 h 1265"/>
                <a:gd name="T36" fmla="*/ 580 w 999"/>
                <a:gd name="T37" fmla="*/ 67 h 1265"/>
                <a:gd name="T38" fmla="*/ 652 w 999"/>
                <a:gd name="T39" fmla="*/ 89 h 1265"/>
                <a:gd name="T40" fmla="*/ 728 w 999"/>
                <a:gd name="T41" fmla="*/ 105 h 1265"/>
                <a:gd name="T42" fmla="*/ 783 w 999"/>
                <a:gd name="T43" fmla="*/ 148 h 1265"/>
                <a:gd name="T44" fmla="*/ 817 w 999"/>
                <a:gd name="T45" fmla="*/ 220 h 1265"/>
                <a:gd name="T46" fmla="*/ 863 w 999"/>
                <a:gd name="T47" fmla="*/ 241 h 1265"/>
                <a:gd name="T48" fmla="*/ 944 w 999"/>
                <a:gd name="T49" fmla="*/ 258 h 1265"/>
                <a:gd name="T50" fmla="*/ 990 w 999"/>
                <a:gd name="T51" fmla="*/ 300 h 1265"/>
                <a:gd name="T52" fmla="*/ 999 w 999"/>
                <a:gd name="T53" fmla="*/ 355 h 1265"/>
                <a:gd name="T54" fmla="*/ 978 w 999"/>
                <a:gd name="T55" fmla="*/ 419 h 1265"/>
                <a:gd name="T56" fmla="*/ 940 w 999"/>
                <a:gd name="T57" fmla="*/ 444 h 1265"/>
                <a:gd name="T58" fmla="*/ 838 w 999"/>
                <a:gd name="T59" fmla="*/ 453 h 1265"/>
                <a:gd name="T60" fmla="*/ 800 w 999"/>
                <a:gd name="T61" fmla="*/ 491 h 1265"/>
                <a:gd name="T62" fmla="*/ 779 w 999"/>
                <a:gd name="T63" fmla="*/ 558 h 1265"/>
                <a:gd name="T64" fmla="*/ 792 w 999"/>
                <a:gd name="T65" fmla="*/ 681 h 1265"/>
                <a:gd name="T66" fmla="*/ 779 w 999"/>
                <a:gd name="T67" fmla="*/ 749 h 1265"/>
                <a:gd name="T68" fmla="*/ 779 w 999"/>
                <a:gd name="T69" fmla="*/ 817 h 1265"/>
                <a:gd name="T70" fmla="*/ 715 w 999"/>
                <a:gd name="T71" fmla="*/ 855 h 1265"/>
                <a:gd name="T72" fmla="*/ 660 w 999"/>
                <a:gd name="T73" fmla="*/ 829 h 1265"/>
                <a:gd name="T74" fmla="*/ 622 w 999"/>
                <a:gd name="T75" fmla="*/ 889 h 1265"/>
                <a:gd name="T76" fmla="*/ 588 w 999"/>
                <a:gd name="T77" fmla="*/ 901 h 1265"/>
                <a:gd name="T78" fmla="*/ 542 w 999"/>
                <a:gd name="T79" fmla="*/ 868 h 1265"/>
                <a:gd name="T80" fmla="*/ 495 w 999"/>
                <a:gd name="T81" fmla="*/ 876 h 1265"/>
                <a:gd name="T82" fmla="*/ 554 w 999"/>
                <a:gd name="T83" fmla="*/ 906 h 1265"/>
                <a:gd name="T84" fmla="*/ 571 w 999"/>
                <a:gd name="T85" fmla="*/ 931 h 1265"/>
                <a:gd name="T86" fmla="*/ 525 w 999"/>
                <a:gd name="T87" fmla="*/ 948 h 1265"/>
                <a:gd name="T88" fmla="*/ 533 w 999"/>
                <a:gd name="T89" fmla="*/ 986 h 1265"/>
                <a:gd name="T90" fmla="*/ 478 w 999"/>
                <a:gd name="T91" fmla="*/ 1041 h 1265"/>
                <a:gd name="T92" fmla="*/ 466 w 999"/>
                <a:gd name="T93" fmla="*/ 1079 h 1265"/>
                <a:gd name="T94" fmla="*/ 487 w 999"/>
                <a:gd name="T95" fmla="*/ 1134 h 1265"/>
                <a:gd name="T96" fmla="*/ 453 w 999"/>
                <a:gd name="T97" fmla="*/ 1172 h 1265"/>
                <a:gd name="T98" fmla="*/ 398 w 999"/>
                <a:gd name="T99" fmla="*/ 1155 h 1265"/>
                <a:gd name="T100" fmla="*/ 351 w 999"/>
                <a:gd name="T101" fmla="*/ 1151 h 1265"/>
                <a:gd name="T102" fmla="*/ 296 w 999"/>
                <a:gd name="T103" fmla="*/ 1143 h 1265"/>
                <a:gd name="T104" fmla="*/ 216 w 999"/>
                <a:gd name="T105" fmla="*/ 1223 h 1265"/>
                <a:gd name="T106" fmla="*/ 195 w 999"/>
                <a:gd name="T107" fmla="*/ 1244 h 1265"/>
                <a:gd name="T108" fmla="*/ 114 w 999"/>
                <a:gd name="T109" fmla="*/ 1236 h 1265"/>
                <a:gd name="T110" fmla="*/ 25 w 999"/>
                <a:gd name="T111" fmla="*/ 1219 h 1265"/>
                <a:gd name="T112" fmla="*/ 0 w 999"/>
                <a:gd name="T113" fmla="*/ 1126 h 1265"/>
                <a:gd name="T114" fmla="*/ 8 w 999"/>
                <a:gd name="T115" fmla="*/ 1033 h 1265"/>
                <a:gd name="T116" fmla="*/ 34 w 999"/>
                <a:gd name="T117" fmla="*/ 982 h 1265"/>
                <a:gd name="T118" fmla="*/ 8 w 999"/>
                <a:gd name="T119" fmla="*/ 918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9" h="1265">
                  <a:moveTo>
                    <a:pt x="0" y="910"/>
                  </a:moveTo>
                  <a:lnTo>
                    <a:pt x="25" y="893"/>
                  </a:lnTo>
                  <a:lnTo>
                    <a:pt x="38" y="889"/>
                  </a:lnTo>
                  <a:lnTo>
                    <a:pt x="42" y="884"/>
                  </a:lnTo>
                  <a:lnTo>
                    <a:pt x="51" y="880"/>
                  </a:lnTo>
                  <a:lnTo>
                    <a:pt x="59" y="876"/>
                  </a:lnTo>
                  <a:lnTo>
                    <a:pt x="63" y="872"/>
                  </a:lnTo>
                  <a:lnTo>
                    <a:pt x="72" y="863"/>
                  </a:lnTo>
                  <a:lnTo>
                    <a:pt x="76" y="859"/>
                  </a:lnTo>
                  <a:lnTo>
                    <a:pt x="80" y="855"/>
                  </a:lnTo>
                  <a:lnTo>
                    <a:pt x="85" y="851"/>
                  </a:lnTo>
                  <a:lnTo>
                    <a:pt x="89" y="846"/>
                  </a:lnTo>
                  <a:lnTo>
                    <a:pt x="89" y="842"/>
                  </a:lnTo>
                  <a:lnTo>
                    <a:pt x="89" y="838"/>
                  </a:lnTo>
                  <a:lnTo>
                    <a:pt x="93" y="834"/>
                  </a:lnTo>
                  <a:lnTo>
                    <a:pt x="93" y="829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89" y="812"/>
                  </a:lnTo>
                  <a:lnTo>
                    <a:pt x="89" y="808"/>
                  </a:lnTo>
                  <a:lnTo>
                    <a:pt x="85" y="804"/>
                  </a:lnTo>
                  <a:lnTo>
                    <a:pt x="80" y="800"/>
                  </a:lnTo>
                  <a:lnTo>
                    <a:pt x="68" y="791"/>
                  </a:lnTo>
                  <a:lnTo>
                    <a:pt x="63" y="787"/>
                  </a:lnTo>
                  <a:lnTo>
                    <a:pt x="59" y="783"/>
                  </a:lnTo>
                  <a:lnTo>
                    <a:pt x="59" y="779"/>
                  </a:lnTo>
                  <a:lnTo>
                    <a:pt x="51" y="766"/>
                  </a:lnTo>
                  <a:lnTo>
                    <a:pt x="42" y="757"/>
                  </a:lnTo>
                  <a:lnTo>
                    <a:pt x="38" y="753"/>
                  </a:lnTo>
                  <a:lnTo>
                    <a:pt x="34" y="745"/>
                  </a:lnTo>
                  <a:lnTo>
                    <a:pt x="21" y="732"/>
                  </a:lnTo>
                  <a:lnTo>
                    <a:pt x="21" y="728"/>
                  </a:lnTo>
                  <a:lnTo>
                    <a:pt x="21" y="724"/>
                  </a:lnTo>
                  <a:lnTo>
                    <a:pt x="17" y="719"/>
                  </a:lnTo>
                  <a:lnTo>
                    <a:pt x="17" y="711"/>
                  </a:lnTo>
                  <a:lnTo>
                    <a:pt x="17" y="702"/>
                  </a:lnTo>
                  <a:lnTo>
                    <a:pt x="13" y="690"/>
                  </a:lnTo>
                  <a:lnTo>
                    <a:pt x="13" y="681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13" y="669"/>
                  </a:lnTo>
                  <a:lnTo>
                    <a:pt x="13" y="664"/>
                  </a:lnTo>
                  <a:lnTo>
                    <a:pt x="17" y="656"/>
                  </a:lnTo>
                  <a:lnTo>
                    <a:pt x="17" y="647"/>
                  </a:lnTo>
                  <a:lnTo>
                    <a:pt x="21" y="643"/>
                  </a:lnTo>
                  <a:lnTo>
                    <a:pt x="21" y="630"/>
                  </a:lnTo>
                  <a:lnTo>
                    <a:pt x="29" y="618"/>
                  </a:lnTo>
                  <a:lnTo>
                    <a:pt x="34" y="609"/>
                  </a:lnTo>
                  <a:lnTo>
                    <a:pt x="38" y="597"/>
                  </a:lnTo>
                  <a:lnTo>
                    <a:pt x="42" y="592"/>
                  </a:lnTo>
                  <a:lnTo>
                    <a:pt x="42" y="584"/>
                  </a:lnTo>
                  <a:lnTo>
                    <a:pt x="46" y="580"/>
                  </a:lnTo>
                  <a:lnTo>
                    <a:pt x="55" y="567"/>
                  </a:lnTo>
                  <a:lnTo>
                    <a:pt x="59" y="563"/>
                  </a:lnTo>
                  <a:lnTo>
                    <a:pt x="63" y="554"/>
                  </a:lnTo>
                  <a:lnTo>
                    <a:pt x="68" y="550"/>
                  </a:lnTo>
                  <a:lnTo>
                    <a:pt x="76" y="546"/>
                  </a:lnTo>
                  <a:lnTo>
                    <a:pt x="76" y="542"/>
                  </a:lnTo>
                  <a:lnTo>
                    <a:pt x="80" y="537"/>
                  </a:lnTo>
                  <a:lnTo>
                    <a:pt x="85" y="533"/>
                  </a:lnTo>
                  <a:lnTo>
                    <a:pt x="89" y="533"/>
                  </a:lnTo>
                  <a:lnTo>
                    <a:pt x="93" y="529"/>
                  </a:lnTo>
                  <a:lnTo>
                    <a:pt x="97" y="529"/>
                  </a:lnTo>
                  <a:lnTo>
                    <a:pt x="106" y="529"/>
                  </a:lnTo>
                  <a:lnTo>
                    <a:pt x="110" y="529"/>
                  </a:lnTo>
                  <a:lnTo>
                    <a:pt x="114" y="533"/>
                  </a:lnTo>
                  <a:lnTo>
                    <a:pt x="123" y="537"/>
                  </a:lnTo>
                  <a:lnTo>
                    <a:pt x="127" y="537"/>
                  </a:lnTo>
                  <a:lnTo>
                    <a:pt x="135" y="542"/>
                  </a:lnTo>
                  <a:lnTo>
                    <a:pt x="140" y="542"/>
                  </a:lnTo>
                  <a:lnTo>
                    <a:pt x="144" y="542"/>
                  </a:lnTo>
                  <a:lnTo>
                    <a:pt x="144" y="537"/>
                  </a:lnTo>
                  <a:lnTo>
                    <a:pt x="148" y="537"/>
                  </a:lnTo>
                  <a:lnTo>
                    <a:pt x="148" y="533"/>
                  </a:lnTo>
                  <a:lnTo>
                    <a:pt x="152" y="533"/>
                  </a:lnTo>
                  <a:lnTo>
                    <a:pt x="152" y="529"/>
                  </a:lnTo>
                  <a:lnTo>
                    <a:pt x="152" y="525"/>
                  </a:lnTo>
                  <a:lnTo>
                    <a:pt x="152" y="516"/>
                  </a:lnTo>
                  <a:lnTo>
                    <a:pt x="152" y="512"/>
                  </a:lnTo>
                  <a:lnTo>
                    <a:pt x="152" y="491"/>
                  </a:lnTo>
                  <a:lnTo>
                    <a:pt x="152" y="482"/>
                  </a:lnTo>
                  <a:lnTo>
                    <a:pt x="152" y="478"/>
                  </a:lnTo>
                  <a:lnTo>
                    <a:pt x="152" y="470"/>
                  </a:lnTo>
                  <a:lnTo>
                    <a:pt x="156" y="465"/>
                  </a:lnTo>
                  <a:lnTo>
                    <a:pt x="156" y="457"/>
                  </a:lnTo>
                  <a:lnTo>
                    <a:pt x="161" y="431"/>
                  </a:lnTo>
                  <a:lnTo>
                    <a:pt x="165" y="415"/>
                  </a:lnTo>
                  <a:lnTo>
                    <a:pt x="169" y="406"/>
                  </a:lnTo>
                  <a:lnTo>
                    <a:pt x="169" y="402"/>
                  </a:lnTo>
                  <a:lnTo>
                    <a:pt x="169" y="393"/>
                  </a:lnTo>
                  <a:lnTo>
                    <a:pt x="169" y="389"/>
                  </a:lnTo>
                  <a:lnTo>
                    <a:pt x="169" y="385"/>
                  </a:lnTo>
                  <a:lnTo>
                    <a:pt x="169" y="376"/>
                  </a:lnTo>
                  <a:lnTo>
                    <a:pt x="169" y="372"/>
                  </a:lnTo>
                  <a:lnTo>
                    <a:pt x="169" y="364"/>
                  </a:lnTo>
                  <a:lnTo>
                    <a:pt x="169" y="355"/>
                  </a:lnTo>
                  <a:lnTo>
                    <a:pt x="165" y="351"/>
                  </a:lnTo>
                  <a:lnTo>
                    <a:pt x="165" y="347"/>
                  </a:lnTo>
                  <a:lnTo>
                    <a:pt x="165" y="338"/>
                  </a:lnTo>
                  <a:lnTo>
                    <a:pt x="161" y="338"/>
                  </a:lnTo>
                  <a:lnTo>
                    <a:pt x="161" y="334"/>
                  </a:lnTo>
                  <a:lnTo>
                    <a:pt x="152" y="326"/>
                  </a:lnTo>
                  <a:lnTo>
                    <a:pt x="152" y="321"/>
                  </a:lnTo>
                  <a:lnTo>
                    <a:pt x="152" y="317"/>
                  </a:lnTo>
                  <a:lnTo>
                    <a:pt x="156" y="313"/>
                  </a:lnTo>
                  <a:lnTo>
                    <a:pt x="169" y="300"/>
                  </a:lnTo>
                  <a:lnTo>
                    <a:pt x="178" y="292"/>
                  </a:lnTo>
                  <a:lnTo>
                    <a:pt x="182" y="283"/>
                  </a:lnTo>
                  <a:lnTo>
                    <a:pt x="190" y="275"/>
                  </a:lnTo>
                  <a:lnTo>
                    <a:pt x="195" y="271"/>
                  </a:lnTo>
                  <a:lnTo>
                    <a:pt x="199" y="266"/>
                  </a:lnTo>
                  <a:lnTo>
                    <a:pt x="199" y="262"/>
                  </a:lnTo>
                  <a:lnTo>
                    <a:pt x="203" y="254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199" y="237"/>
                  </a:lnTo>
                  <a:lnTo>
                    <a:pt x="199" y="228"/>
                  </a:lnTo>
                  <a:lnTo>
                    <a:pt x="195" y="211"/>
                  </a:lnTo>
                  <a:lnTo>
                    <a:pt x="195" y="207"/>
                  </a:lnTo>
                  <a:lnTo>
                    <a:pt x="195" y="203"/>
                  </a:lnTo>
                  <a:lnTo>
                    <a:pt x="195" y="199"/>
                  </a:lnTo>
                  <a:lnTo>
                    <a:pt x="203" y="177"/>
                  </a:lnTo>
                  <a:lnTo>
                    <a:pt x="203" y="169"/>
                  </a:lnTo>
                  <a:lnTo>
                    <a:pt x="207" y="160"/>
                  </a:lnTo>
                  <a:lnTo>
                    <a:pt x="207" y="152"/>
                  </a:lnTo>
                  <a:lnTo>
                    <a:pt x="207" y="144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199" y="127"/>
                  </a:lnTo>
                  <a:lnTo>
                    <a:pt x="190" y="118"/>
                  </a:lnTo>
                  <a:lnTo>
                    <a:pt x="186" y="114"/>
                  </a:lnTo>
                  <a:lnTo>
                    <a:pt x="186" y="110"/>
                  </a:lnTo>
                  <a:lnTo>
                    <a:pt x="186" y="105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90" y="93"/>
                  </a:lnTo>
                  <a:lnTo>
                    <a:pt x="199" y="89"/>
                  </a:lnTo>
                  <a:lnTo>
                    <a:pt x="203" y="84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24" y="76"/>
                  </a:lnTo>
                  <a:lnTo>
                    <a:pt x="228" y="72"/>
                  </a:lnTo>
                  <a:lnTo>
                    <a:pt x="241" y="67"/>
                  </a:lnTo>
                  <a:lnTo>
                    <a:pt x="258" y="63"/>
                  </a:lnTo>
                  <a:lnTo>
                    <a:pt x="267" y="59"/>
                  </a:lnTo>
                  <a:lnTo>
                    <a:pt x="275" y="55"/>
                  </a:lnTo>
                  <a:lnTo>
                    <a:pt x="283" y="50"/>
                  </a:lnTo>
                  <a:lnTo>
                    <a:pt x="288" y="50"/>
                  </a:lnTo>
                  <a:lnTo>
                    <a:pt x="296" y="46"/>
                  </a:lnTo>
                  <a:lnTo>
                    <a:pt x="300" y="38"/>
                  </a:lnTo>
                  <a:lnTo>
                    <a:pt x="305" y="33"/>
                  </a:lnTo>
                  <a:lnTo>
                    <a:pt x="305" y="29"/>
                  </a:lnTo>
                  <a:lnTo>
                    <a:pt x="309" y="25"/>
                  </a:lnTo>
                  <a:lnTo>
                    <a:pt x="309" y="17"/>
                  </a:lnTo>
                  <a:lnTo>
                    <a:pt x="313" y="12"/>
                  </a:lnTo>
                  <a:lnTo>
                    <a:pt x="313" y="8"/>
                  </a:lnTo>
                  <a:lnTo>
                    <a:pt x="317" y="4"/>
                  </a:lnTo>
                  <a:lnTo>
                    <a:pt x="322" y="4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4"/>
                  </a:lnTo>
                  <a:lnTo>
                    <a:pt x="389" y="12"/>
                  </a:lnTo>
                  <a:lnTo>
                    <a:pt x="398" y="12"/>
                  </a:lnTo>
                  <a:lnTo>
                    <a:pt x="406" y="12"/>
                  </a:lnTo>
                  <a:lnTo>
                    <a:pt x="410" y="12"/>
                  </a:lnTo>
                  <a:lnTo>
                    <a:pt x="415" y="12"/>
                  </a:lnTo>
                  <a:lnTo>
                    <a:pt x="419" y="17"/>
                  </a:lnTo>
                  <a:lnTo>
                    <a:pt x="423" y="17"/>
                  </a:lnTo>
                  <a:lnTo>
                    <a:pt x="432" y="29"/>
                  </a:lnTo>
                  <a:lnTo>
                    <a:pt x="436" y="38"/>
                  </a:lnTo>
                  <a:lnTo>
                    <a:pt x="440" y="42"/>
                  </a:lnTo>
                  <a:lnTo>
                    <a:pt x="444" y="42"/>
                  </a:lnTo>
                  <a:lnTo>
                    <a:pt x="449" y="46"/>
                  </a:lnTo>
                  <a:lnTo>
                    <a:pt x="453" y="50"/>
                  </a:lnTo>
                  <a:lnTo>
                    <a:pt x="457" y="50"/>
                  </a:lnTo>
                  <a:lnTo>
                    <a:pt x="461" y="55"/>
                  </a:lnTo>
                  <a:lnTo>
                    <a:pt x="466" y="55"/>
                  </a:lnTo>
                  <a:lnTo>
                    <a:pt x="474" y="59"/>
                  </a:lnTo>
                  <a:lnTo>
                    <a:pt x="478" y="59"/>
                  </a:lnTo>
                  <a:lnTo>
                    <a:pt x="491" y="63"/>
                  </a:lnTo>
                  <a:lnTo>
                    <a:pt x="499" y="63"/>
                  </a:lnTo>
                  <a:lnTo>
                    <a:pt x="516" y="67"/>
                  </a:lnTo>
                  <a:lnTo>
                    <a:pt x="525" y="67"/>
                  </a:lnTo>
                  <a:lnTo>
                    <a:pt x="529" y="67"/>
                  </a:lnTo>
                  <a:lnTo>
                    <a:pt x="550" y="67"/>
                  </a:lnTo>
                  <a:lnTo>
                    <a:pt x="559" y="67"/>
                  </a:lnTo>
                  <a:lnTo>
                    <a:pt x="567" y="67"/>
                  </a:lnTo>
                  <a:lnTo>
                    <a:pt x="580" y="67"/>
                  </a:lnTo>
                  <a:lnTo>
                    <a:pt x="588" y="67"/>
                  </a:lnTo>
                  <a:lnTo>
                    <a:pt x="593" y="67"/>
                  </a:lnTo>
                  <a:lnTo>
                    <a:pt x="597" y="67"/>
                  </a:lnTo>
                  <a:lnTo>
                    <a:pt x="601" y="67"/>
                  </a:lnTo>
                  <a:lnTo>
                    <a:pt x="609" y="72"/>
                  </a:lnTo>
                  <a:lnTo>
                    <a:pt x="614" y="72"/>
                  </a:lnTo>
                  <a:lnTo>
                    <a:pt x="618" y="76"/>
                  </a:lnTo>
                  <a:lnTo>
                    <a:pt x="635" y="84"/>
                  </a:lnTo>
                  <a:lnTo>
                    <a:pt x="643" y="89"/>
                  </a:lnTo>
                  <a:lnTo>
                    <a:pt x="652" y="89"/>
                  </a:lnTo>
                  <a:lnTo>
                    <a:pt x="656" y="93"/>
                  </a:lnTo>
                  <a:lnTo>
                    <a:pt x="665" y="93"/>
                  </a:lnTo>
                  <a:lnTo>
                    <a:pt x="673" y="93"/>
                  </a:lnTo>
                  <a:lnTo>
                    <a:pt x="681" y="97"/>
                  </a:lnTo>
                  <a:lnTo>
                    <a:pt x="694" y="97"/>
                  </a:lnTo>
                  <a:lnTo>
                    <a:pt x="698" y="97"/>
                  </a:lnTo>
                  <a:lnTo>
                    <a:pt x="711" y="101"/>
                  </a:lnTo>
                  <a:lnTo>
                    <a:pt x="715" y="101"/>
                  </a:lnTo>
                  <a:lnTo>
                    <a:pt x="724" y="101"/>
                  </a:lnTo>
                  <a:lnTo>
                    <a:pt x="728" y="105"/>
                  </a:lnTo>
                  <a:lnTo>
                    <a:pt x="732" y="105"/>
                  </a:lnTo>
                  <a:lnTo>
                    <a:pt x="741" y="110"/>
                  </a:lnTo>
                  <a:lnTo>
                    <a:pt x="749" y="114"/>
                  </a:lnTo>
                  <a:lnTo>
                    <a:pt x="770" y="127"/>
                  </a:lnTo>
                  <a:lnTo>
                    <a:pt x="770" y="131"/>
                  </a:lnTo>
                  <a:lnTo>
                    <a:pt x="775" y="135"/>
                  </a:lnTo>
                  <a:lnTo>
                    <a:pt x="779" y="135"/>
                  </a:lnTo>
                  <a:lnTo>
                    <a:pt x="783" y="139"/>
                  </a:lnTo>
                  <a:lnTo>
                    <a:pt x="783" y="144"/>
                  </a:lnTo>
                  <a:lnTo>
                    <a:pt x="783" y="148"/>
                  </a:lnTo>
                  <a:lnTo>
                    <a:pt x="787" y="156"/>
                  </a:lnTo>
                  <a:lnTo>
                    <a:pt x="792" y="169"/>
                  </a:lnTo>
                  <a:lnTo>
                    <a:pt x="792" y="173"/>
                  </a:lnTo>
                  <a:lnTo>
                    <a:pt x="796" y="177"/>
                  </a:lnTo>
                  <a:lnTo>
                    <a:pt x="800" y="190"/>
                  </a:lnTo>
                  <a:lnTo>
                    <a:pt x="804" y="194"/>
                  </a:lnTo>
                  <a:lnTo>
                    <a:pt x="804" y="203"/>
                  </a:lnTo>
                  <a:lnTo>
                    <a:pt x="813" y="207"/>
                  </a:lnTo>
                  <a:lnTo>
                    <a:pt x="813" y="211"/>
                  </a:lnTo>
                  <a:lnTo>
                    <a:pt x="817" y="220"/>
                  </a:lnTo>
                  <a:lnTo>
                    <a:pt x="821" y="224"/>
                  </a:lnTo>
                  <a:lnTo>
                    <a:pt x="825" y="224"/>
                  </a:lnTo>
                  <a:lnTo>
                    <a:pt x="830" y="228"/>
                  </a:lnTo>
                  <a:lnTo>
                    <a:pt x="834" y="232"/>
                  </a:lnTo>
                  <a:lnTo>
                    <a:pt x="838" y="232"/>
                  </a:lnTo>
                  <a:lnTo>
                    <a:pt x="842" y="237"/>
                  </a:lnTo>
                  <a:lnTo>
                    <a:pt x="847" y="237"/>
                  </a:lnTo>
                  <a:lnTo>
                    <a:pt x="851" y="237"/>
                  </a:lnTo>
                  <a:lnTo>
                    <a:pt x="859" y="241"/>
                  </a:lnTo>
                  <a:lnTo>
                    <a:pt x="863" y="241"/>
                  </a:lnTo>
                  <a:lnTo>
                    <a:pt x="889" y="241"/>
                  </a:lnTo>
                  <a:lnTo>
                    <a:pt x="902" y="241"/>
                  </a:lnTo>
                  <a:lnTo>
                    <a:pt x="906" y="245"/>
                  </a:lnTo>
                  <a:lnTo>
                    <a:pt x="910" y="245"/>
                  </a:lnTo>
                  <a:lnTo>
                    <a:pt x="914" y="245"/>
                  </a:lnTo>
                  <a:lnTo>
                    <a:pt x="919" y="245"/>
                  </a:lnTo>
                  <a:lnTo>
                    <a:pt x="927" y="249"/>
                  </a:lnTo>
                  <a:lnTo>
                    <a:pt x="931" y="249"/>
                  </a:lnTo>
                  <a:lnTo>
                    <a:pt x="935" y="254"/>
                  </a:lnTo>
                  <a:lnTo>
                    <a:pt x="944" y="258"/>
                  </a:lnTo>
                  <a:lnTo>
                    <a:pt x="948" y="258"/>
                  </a:lnTo>
                  <a:lnTo>
                    <a:pt x="952" y="262"/>
                  </a:lnTo>
                  <a:lnTo>
                    <a:pt x="961" y="266"/>
                  </a:lnTo>
                  <a:lnTo>
                    <a:pt x="965" y="271"/>
                  </a:lnTo>
                  <a:lnTo>
                    <a:pt x="969" y="275"/>
                  </a:lnTo>
                  <a:lnTo>
                    <a:pt x="978" y="279"/>
                  </a:lnTo>
                  <a:lnTo>
                    <a:pt x="982" y="283"/>
                  </a:lnTo>
                  <a:lnTo>
                    <a:pt x="986" y="292"/>
                  </a:lnTo>
                  <a:lnTo>
                    <a:pt x="990" y="296"/>
                  </a:lnTo>
                  <a:lnTo>
                    <a:pt x="990" y="300"/>
                  </a:lnTo>
                  <a:lnTo>
                    <a:pt x="995" y="304"/>
                  </a:lnTo>
                  <a:lnTo>
                    <a:pt x="995" y="309"/>
                  </a:lnTo>
                  <a:lnTo>
                    <a:pt x="999" y="313"/>
                  </a:lnTo>
                  <a:lnTo>
                    <a:pt x="999" y="321"/>
                  </a:lnTo>
                  <a:lnTo>
                    <a:pt x="999" y="326"/>
                  </a:lnTo>
                  <a:lnTo>
                    <a:pt x="999" y="334"/>
                  </a:lnTo>
                  <a:lnTo>
                    <a:pt x="999" y="338"/>
                  </a:lnTo>
                  <a:lnTo>
                    <a:pt x="999" y="347"/>
                  </a:lnTo>
                  <a:lnTo>
                    <a:pt x="999" y="351"/>
                  </a:lnTo>
                  <a:lnTo>
                    <a:pt x="999" y="355"/>
                  </a:lnTo>
                  <a:lnTo>
                    <a:pt x="999" y="359"/>
                  </a:lnTo>
                  <a:lnTo>
                    <a:pt x="995" y="372"/>
                  </a:lnTo>
                  <a:lnTo>
                    <a:pt x="990" y="381"/>
                  </a:lnTo>
                  <a:lnTo>
                    <a:pt x="990" y="385"/>
                  </a:lnTo>
                  <a:lnTo>
                    <a:pt x="986" y="393"/>
                  </a:lnTo>
                  <a:lnTo>
                    <a:pt x="986" y="402"/>
                  </a:lnTo>
                  <a:lnTo>
                    <a:pt x="986" y="406"/>
                  </a:lnTo>
                  <a:lnTo>
                    <a:pt x="982" y="410"/>
                  </a:lnTo>
                  <a:lnTo>
                    <a:pt x="982" y="415"/>
                  </a:lnTo>
                  <a:lnTo>
                    <a:pt x="978" y="419"/>
                  </a:lnTo>
                  <a:lnTo>
                    <a:pt x="978" y="423"/>
                  </a:lnTo>
                  <a:lnTo>
                    <a:pt x="974" y="427"/>
                  </a:lnTo>
                  <a:lnTo>
                    <a:pt x="969" y="431"/>
                  </a:lnTo>
                  <a:lnTo>
                    <a:pt x="965" y="431"/>
                  </a:lnTo>
                  <a:lnTo>
                    <a:pt x="961" y="436"/>
                  </a:lnTo>
                  <a:lnTo>
                    <a:pt x="957" y="436"/>
                  </a:lnTo>
                  <a:lnTo>
                    <a:pt x="952" y="440"/>
                  </a:lnTo>
                  <a:lnTo>
                    <a:pt x="948" y="440"/>
                  </a:lnTo>
                  <a:lnTo>
                    <a:pt x="944" y="440"/>
                  </a:lnTo>
                  <a:lnTo>
                    <a:pt x="940" y="444"/>
                  </a:lnTo>
                  <a:lnTo>
                    <a:pt x="935" y="444"/>
                  </a:lnTo>
                  <a:lnTo>
                    <a:pt x="927" y="444"/>
                  </a:lnTo>
                  <a:lnTo>
                    <a:pt x="919" y="448"/>
                  </a:lnTo>
                  <a:lnTo>
                    <a:pt x="906" y="448"/>
                  </a:lnTo>
                  <a:lnTo>
                    <a:pt x="893" y="448"/>
                  </a:lnTo>
                  <a:lnTo>
                    <a:pt x="863" y="448"/>
                  </a:lnTo>
                  <a:lnTo>
                    <a:pt x="855" y="448"/>
                  </a:lnTo>
                  <a:lnTo>
                    <a:pt x="847" y="448"/>
                  </a:lnTo>
                  <a:lnTo>
                    <a:pt x="842" y="453"/>
                  </a:lnTo>
                  <a:lnTo>
                    <a:pt x="838" y="453"/>
                  </a:lnTo>
                  <a:lnTo>
                    <a:pt x="834" y="453"/>
                  </a:lnTo>
                  <a:lnTo>
                    <a:pt x="830" y="453"/>
                  </a:lnTo>
                  <a:lnTo>
                    <a:pt x="830" y="457"/>
                  </a:lnTo>
                  <a:lnTo>
                    <a:pt x="825" y="457"/>
                  </a:lnTo>
                  <a:lnTo>
                    <a:pt x="821" y="461"/>
                  </a:lnTo>
                  <a:lnTo>
                    <a:pt x="817" y="465"/>
                  </a:lnTo>
                  <a:lnTo>
                    <a:pt x="813" y="470"/>
                  </a:lnTo>
                  <a:lnTo>
                    <a:pt x="808" y="478"/>
                  </a:lnTo>
                  <a:lnTo>
                    <a:pt x="804" y="482"/>
                  </a:lnTo>
                  <a:lnTo>
                    <a:pt x="800" y="491"/>
                  </a:lnTo>
                  <a:lnTo>
                    <a:pt x="800" y="495"/>
                  </a:lnTo>
                  <a:lnTo>
                    <a:pt x="792" y="512"/>
                  </a:lnTo>
                  <a:lnTo>
                    <a:pt x="792" y="516"/>
                  </a:lnTo>
                  <a:lnTo>
                    <a:pt x="787" y="520"/>
                  </a:lnTo>
                  <a:lnTo>
                    <a:pt x="783" y="525"/>
                  </a:lnTo>
                  <a:lnTo>
                    <a:pt x="779" y="533"/>
                  </a:lnTo>
                  <a:lnTo>
                    <a:pt x="779" y="537"/>
                  </a:lnTo>
                  <a:lnTo>
                    <a:pt x="779" y="542"/>
                  </a:lnTo>
                  <a:lnTo>
                    <a:pt x="779" y="550"/>
                  </a:lnTo>
                  <a:lnTo>
                    <a:pt x="779" y="558"/>
                  </a:lnTo>
                  <a:lnTo>
                    <a:pt x="775" y="584"/>
                  </a:lnTo>
                  <a:lnTo>
                    <a:pt x="775" y="592"/>
                  </a:lnTo>
                  <a:lnTo>
                    <a:pt x="775" y="601"/>
                  </a:lnTo>
                  <a:lnTo>
                    <a:pt x="775" y="609"/>
                  </a:lnTo>
                  <a:lnTo>
                    <a:pt x="779" y="618"/>
                  </a:lnTo>
                  <a:lnTo>
                    <a:pt x="779" y="622"/>
                  </a:lnTo>
                  <a:lnTo>
                    <a:pt x="779" y="630"/>
                  </a:lnTo>
                  <a:lnTo>
                    <a:pt x="779" y="639"/>
                  </a:lnTo>
                  <a:lnTo>
                    <a:pt x="783" y="656"/>
                  </a:lnTo>
                  <a:lnTo>
                    <a:pt x="792" y="681"/>
                  </a:lnTo>
                  <a:lnTo>
                    <a:pt x="792" y="690"/>
                  </a:lnTo>
                  <a:lnTo>
                    <a:pt x="792" y="698"/>
                  </a:lnTo>
                  <a:lnTo>
                    <a:pt x="796" y="702"/>
                  </a:lnTo>
                  <a:lnTo>
                    <a:pt x="796" y="711"/>
                  </a:lnTo>
                  <a:lnTo>
                    <a:pt x="792" y="719"/>
                  </a:lnTo>
                  <a:lnTo>
                    <a:pt x="792" y="724"/>
                  </a:lnTo>
                  <a:lnTo>
                    <a:pt x="792" y="728"/>
                  </a:lnTo>
                  <a:lnTo>
                    <a:pt x="787" y="732"/>
                  </a:lnTo>
                  <a:lnTo>
                    <a:pt x="787" y="736"/>
                  </a:lnTo>
                  <a:lnTo>
                    <a:pt x="779" y="749"/>
                  </a:lnTo>
                  <a:lnTo>
                    <a:pt x="779" y="753"/>
                  </a:lnTo>
                  <a:lnTo>
                    <a:pt x="775" y="762"/>
                  </a:lnTo>
                  <a:lnTo>
                    <a:pt x="775" y="766"/>
                  </a:lnTo>
                  <a:lnTo>
                    <a:pt x="775" y="770"/>
                  </a:lnTo>
                  <a:lnTo>
                    <a:pt x="775" y="774"/>
                  </a:lnTo>
                  <a:lnTo>
                    <a:pt x="779" y="783"/>
                  </a:lnTo>
                  <a:lnTo>
                    <a:pt x="779" y="800"/>
                  </a:lnTo>
                  <a:lnTo>
                    <a:pt x="779" y="808"/>
                  </a:lnTo>
                  <a:lnTo>
                    <a:pt x="779" y="812"/>
                  </a:lnTo>
                  <a:lnTo>
                    <a:pt x="779" y="817"/>
                  </a:lnTo>
                  <a:lnTo>
                    <a:pt x="779" y="821"/>
                  </a:lnTo>
                  <a:lnTo>
                    <a:pt x="775" y="821"/>
                  </a:lnTo>
                  <a:lnTo>
                    <a:pt x="770" y="825"/>
                  </a:lnTo>
                  <a:lnTo>
                    <a:pt x="753" y="829"/>
                  </a:lnTo>
                  <a:lnTo>
                    <a:pt x="749" y="834"/>
                  </a:lnTo>
                  <a:lnTo>
                    <a:pt x="745" y="834"/>
                  </a:lnTo>
                  <a:lnTo>
                    <a:pt x="741" y="838"/>
                  </a:lnTo>
                  <a:lnTo>
                    <a:pt x="724" y="851"/>
                  </a:lnTo>
                  <a:lnTo>
                    <a:pt x="720" y="855"/>
                  </a:lnTo>
                  <a:lnTo>
                    <a:pt x="715" y="855"/>
                  </a:lnTo>
                  <a:lnTo>
                    <a:pt x="711" y="855"/>
                  </a:lnTo>
                  <a:lnTo>
                    <a:pt x="707" y="859"/>
                  </a:lnTo>
                  <a:lnTo>
                    <a:pt x="703" y="859"/>
                  </a:lnTo>
                  <a:lnTo>
                    <a:pt x="698" y="855"/>
                  </a:lnTo>
                  <a:lnTo>
                    <a:pt x="694" y="855"/>
                  </a:lnTo>
                  <a:lnTo>
                    <a:pt x="686" y="851"/>
                  </a:lnTo>
                  <a:lnTo>
                    <a:pt x="673" y="842"/>
                  </a:lnTo>
                  <a:lnTo>
                    <a:pt x="669" y="838"/>
                  </a:lnTo>
                  <a:lnTo>
                    <a:pt x="665" y="834"/>
                  </a:lnTo>
                  <a:lnTo>
                    <a:pt x="660" y="829"/>
                  </a:lnTo>
                  <a:lnTo>
                    <a:pt x="652" y="829"/>
                  </a:lnTo>
                  <a:lnTo>
                    <a:pt x="648" y="829"/>
                  </a:lnTo>
                  <a:lnTo>
                    <a:pt x="643" y="829"/>
                  </a:lnTo>
                  <a:lnTo>
                    <a:pt x="639" y="829"/>
                  </a:lnTo>
                  <a:lnTo>
                    <a:pt x="639" y="834"/>
                  </a:lnTo>
                  <a:lnTo>
                    <a:pt x="635" y="838"/>
                  </a:lnTo>
                  <a:lnTo>
                    <a:pt x="635" y="842"/>
                  </a:lnTo>
                  <a:lnTo>
                    <a:pt x="631" y="851"/>
                  </a:lnTo>
                  <a:lnTo>
                    <a:pt x="626" y="880"/>
                  </a:lnTo>
                  <a:lnTo>
                    <a:pt x="622" y="889"/>
                  </a:lnTo>
                  <a:lnTo>
                    <a:pt x="622" y="893"/>
                  </a:lnTo>
                  <a:lnTo>
                    <a:pt x="618" y="897"/>
                  </a:lnTo>
                  <a:lnTo>
                    <a:pt x="614" y="897"/>
                  </a:lnTo>
                  <a:lnTo>
                    <a:pt x="614" y="901"/>
                  </a:lnTo>
                  <a:lnTo>
                    <a:pt x="609" y="901"/>
                  </a:lnTo>
                  <a:lnTo>
                    <a:pt x="605" y="906"/>
                  </a:lnTo>
                  <a:lnTo>
                    <a:pt x="601" y="906"/>
                  </a:lnTo>
                  <a:lnTo>
                    <a:pt x="597" y="906"/>
                  </a:lnTo>
                  <a:lnTo>
                    <a:pt x="593" y="906"/>
                  </a:lnTo>
                  <a:lnTo>
                    <a:pt x="588" y="901"/>
                  </a:lnTo>
                  <a:lnTo>
                    <a:pt x="576" y="897"/>
                  </a:lnTo>
                  <a:lnTo>
                    <a:pt x="571" y="893"/>
                  </a:lnTo>
                  <a:lnTo>
                    <a:pt x="567" y="893"/>
                  </a:lnTo>
                  <a:lnTo>
                    <a:pt x="563" y="889"/>
                  </a:lnTo>
                  <a:lnTo>
                    <a:pt x="563" y="884"/>
                  </a:lnTo>
                  <a:lnTo>
                    <a:pt x="559" y="884"/>
                  </a:lnTo>
                  <a:lnTo>
                    <a:pt x="554" y="876"/>
                  </a:lnTo>
                  <a:lnTo>
                    <a:pt x="550" y="872"/>
                  </a:lnTo>
                  <a:lnTo>
                    <a:pt x="546" y="868"/>
                  </a:lnTo>
                  <a:lnTo>
                    <a:pt x="542" y="868"/>
                  </a:lnTo>
                  <a:lnTo>
                    <a:pt x="542" y="863"/>
                  </a:lnTo>
                  <a:lnTo>
                    <a:pt x="538" y="863"/>
                  </a:lnTo>
                  <a:lnTo>
                    <a:pt x="533" y="863"/>
                  </a:lnTo>
                  <a:lnTo>
                    <a:pt x="529" y="863"/>
                  </a:lnTo>
                  <a:lnTo>
                    <a:pt x="525" y="868"/>
                  </a:lnTo>
                  <a:lnTo>
                    <a:pt x="516" y="868"/>
                  </a:lnTo>
                  <a:lnTo>
                    <a:pt x="508" y="876"/>
                  </a:lnTo>
                  <a:lnTo>
                    <a:pt x="504" y="876"/>
                  </a:lnTo>
                  <a:lnTo>
                    <a:pt x="499" y="876"/>
                  </a:lnTo>
                  <a:lnTo>
                    <a:pt x="495" y="876"/>
                  </a:lnTo>
                  <a:lnTo>
                    <a:pt x="491" y="876"/>
                  </a:lnTo>
                  <a:lnTo>
                    <a:pt x="487" y="876"/>
                  </a:lnTo>
                  <a:lnTo>
                    <a:pt x="487" y="880"/>
                  </a:lnTo>
                  <a:lnTo>
                    <a:pt x="491" y="880"/>
                  </a:lnTo>
                  <a:lnTo>
                    <a:pt x="495" y="884"/>
                  </a:lnTo>
                  <a:lnTo>
                    <a:pt x="499" y="889"/>
                  </a:lnTo>
                  <a:lnTo>
                    <a:pt x="508" y="893"/>
                  </a:lnTo>
                  <a:lnTo>
                    <a:pt x="521" y="897"/>
                  </a:lnTo>
                  <a:lnTo>
                    <a:pt x="529" y="901"/>
                  </a:lnTo>
                  <a:lnTo>
                    <a:pt x="554" y="906"/>
                  </a:lnTo>
                  <a:lnTo>
                    <a:pt x="563" y="910"/>
                  </a:lnTo>
                  <a:lnTo>
                    <a:pt x="563" y="914"/>
                  </a:lnTo>
                  <a:lnTo>
                    <a:pt x="571" y="914"/>
                  </a:lnTo>
                  <a:lnTo>
                    <a:pt x="571" y="918"/>
                  </a:lnTo>
                  <a:lnTo>
                    <a:pt x="576" y="923"/>
                  </a:lnTo>
                  <a:lnTo>
                    <a:pt x="580" y="923"/>
                  </a:lnTo>
                  <a:lnTo>
                    <a:pt x="580" y="927"/>
                  </a:lnTo>
                  <a:lnTo>
                    <a:pt x="580" y="931"/>
                  </a:lnTo>
                  <a:lnTo>
                    <a:pt x="576" y="931"/>
                  </a:lnTo>
                  <a:lnTo>
                    <a:pt x="571" y="931"/>
                  </a:lnTo>
                  <a:lnTo>
                    <a:pt x="567" y="931"/>
                  </a:lnTo>
                  <a:lnTo>
                    <a:pt x="563" y="931"/>
                  </a:lnTo>
                  <a:lnTo>
                    <a:pt x="559" y="935"/>
                  </a:lnTo>
                  <a:lnTo>
                    <a:pt x="554" y="935"/>
                  </a:lnTo>
                  <a:lnTo>
                    <a:pt x="550" y="935"/>
                  </a:lnTo>
                  <a:lnTo>
                    <a:pt x="538" y="935"/>
                  </a:lnTo>
                  <a:lnTo>
                    <a:pt x="533" y="939"/>
                  </a:lnTo>
                  <a:lnTo>
                    <a:pt x="529" y="939"/>
                  </a:lnTo>
                  <a:lnTo>
                    <a:pt x="529" y="944"/>
                  </a:lnTo>
                  <a:lnTo>
                    <a:pt x="525" y="948"/>
                  </a:lnTo>
                  <a:lnTo>
                    <a:pt x="525" y="952"/>
                  </a:lnTo>
                  <a:lnTo>
                    <a:pt x="525" y="956"/>
                  </a:lnTo>
                  <a:lnTo>
                    <a:pt x="525" y="961"/>
                  </a:lnTo>
                  <a:lnTo>
                    <a:pt x="529" y="965"/>
                  </a:lnTo>
                  <a:lnTo>
                    <a:pt x="533" y="969"/>
                  </a:lnTo>
                  <a:lnTo>
                    <a:pt x="533" y="973"/>
                  </a:lnTo>
                  <a:lnTo>
                    <a:pt x="538" y="973"/>
                  </a:lnTo>
                  <a:lnTo>
                    <a:pt x="533" y="978"/>
                  </a:lnTo>
                  <a:lnTo>
                    <a:pt x="533" y="982"/>
                  </a:lnTo>
                  <a:lnTo>
                    <a:pt x="533" y="986"/>
                  </a:lnTo>
                  <a:lnTo>
                    <a:pt x="525" y="995"/>
                  </a:lnTo>
                  <a:lnTo>
                    <a:pt x="521" y="1003"/>
                  </a:lnTo>
                  <a:lnTo>
                    <a:pt x="508" y="1011"/>
                  </a:lnTo>
                  <a:lnTo>
                    <a:pt x="508" y="1016"/>
                  </a:lnTo>
                  <a:lnTo>
                    <a:pt x="499" y="1024"/>
                  </a:lnTo>
                  <a:lnTo>
                    <a:pt x="495" y="1024"/>
                  </a:lnTo>
                  <a:lnTo>
                    <a:pt x="487" y="1033"/>
                  </a:lnTo>
                  <a:lnTo>
                    <a:pt x="482" y="1037"/>
                  </a:lnTo>
                  <a:lnTo>
                    <a:pt x="482" y="1041"/>
                  </a:lnTo>
                  <a:lnTo>
                    <a:pt x="478" y="1041"/>
                  </a:lnTo>
                  <a:lnTo>
                    <a:pt x="474" y="1045"/>
                  </a:lnTo>
                  <a:lnTo>
                    <a:pt x="470" y="1045"/>
                  </a:lnTo>
                  <a:lnTo>
                    <a:pt x="457" y="1050"/>
                  </a:lnTo>
                  <a:lnTo>
                    <a:pt x="453" y="1054"/>
                  </a:lnTo>
                  <a:lnTo>
                    <a:pt x="457" y="1058"/>
                  </a:lnTo>
                  <a:lnTo>
                    <a:pt x="461" y="1062"/>
                  </a:lnTo>
                  <a:lnTo>
                    <a:pt x="461" y="1067"/>
                  </a:lnTo>
                  <a:lnTo>
                    <a:pt x="466" y="1071"/>
                  </a:lnTo>
                  <a:lnTo>
                    <a:pt x="466" y="1075"/>
                  </a:lnTo>
                  <a:lnTo>
                    <a:pt x="466" y="1079"/>
                  </a:lnTo>
                  <a:lnTo>
                    <a:pt x="466" y="1088"/>
                  </a:lnTo>
                  <a:lnTo>
                    <a:pt x="466" y="1092"/>
                  </a:lnTo>
                  <a:lnTo>
                    <a:pt x="466" y="1096"/>
                  </a:lnTo>
                  <a:lnTo>
                    <a:pt x="466" y="1100"/>
                  </a:lnTo>
                  <a:lnTo>
                    <a:pt x="470" y="1100"/>
                  </a:lnTo>
                  <a:lnTo>
                    <a:pt x="474" y="1109"/>
                  </a:lnTo>
                  <a:lnTo>
                    <a:pt x="482" y="1122"/>
                  </a:lnTo>
                  <a:lnTo>
                    <a:pt x="482" y="1126"/>
                  </a:lnTo>
                  <a:lnTo>
                    <a:pt x="482" y="1130"/>
                  </a:lnTo>
                  <a:lnTo>
                    <a:pt x="487" y="1134"/>
                  </a:lnTo>
                  <a:lnTo>
                    <a:pt x="482" y="1138"/>
                  </a:lnTo>
                  <a:lnTo>
                    <a:pt x="482" y="1143"/>
                  </a:lnTo>
                  <a:lnTo>
                    <a:pt x="482" y="1147"/>
                  </a:lnTo>
                  <a:lnTo>
                    <a:pt x="478" y="1147"/>
                  </a:lnTo>
                  <a:lnTo>
                    <a:pt x="478" y="1151"/>
                  </a:lnTo>
                  <a:lnTo>
                    <a:pt x="474" y="1155"/>
                  </a:lnTo>
                  <a:lnTo>
                    <a:pt x="466" y="1164"/>
                  </a:lnTo>
                  <a:lnTo>
                    <a:pt x="461" y="1168"/>
                  </a:lnTo>
                  <a:lnTo>
                    <a:pt x="457" y="1172"/>
                  </a:lnTo>
                  <a:lnTo>
                    <a:pt x="453" y="1172"/>
                  </a:lnTo>
                  <a:lnTo>
                    <a:pt x="449" y="1172"/>
                  </a:lnTo>
                  <a:lnTo>
                    <a:pt x="444" y="1172"/>
                  </a:lnTo>
                  <a:lnTo>
                    <a:pt x="440" y="1172"/>
                  </a:lnTo>
                  <a:lnTo>
                    <a:pt x="436" y="1172"/>
                  </a:lnTo>
                  <a:lnTo>
                    <a:pt x="432" y="1172"/>
                  </a:lnTo>
                  <a:lnTo>
                    <a:pt x="427" y="1172"/>
                  </a:lnTo>
                  <a:lnTo>
                    <a:pt x="423" y="1168"/>
                  </a:lnTo>
                  <a:lnTo>
                    <a:pt x="410" y="1164"/>
                  </a:lnTo>
                  <a:lnTo>
                    <a:pt x="406" y="1160"/>
                  </a:lnTo>
                  <a:lnTo>
                    <a:pt x="398" y="1155"/>
                  </a:lnTo>
                  <a:lnTo>
                    <a:pt x="394" y="1155"/>
                  </a:lnTo>
                  <a:lnTo>
                    <a:pt x="389" y="1155"/>
                  </a:lnTo>
                  <a:lnTo>
                    <a:pt x="381" y="1155"/>
                  </a:lnTo>
                  <a:lnTo>
                    <a:pt x="377" y="1155"/>
                  </a:lnTo>
                  <a:lnTo>
                    <a:pt x="372" y="1155"/>
                  </a:lnTo>
                  <a:lnTo>
                    <a:pt x="364" y="1155"/>
                  </a:lnTo>
                  <a:lnTo>
                    <a:pt x="364" y="1151"/>
                  </a:lnTo>
                  <a:lnTo>
                    <a:pt x="360" y="1151"/>
                  </a:lnTo>
                  <a:lnTo>
                    <a:pt x="355" y="1151"/>
                  </a:lnTo>
                  <a:lnTo>
                    <a:pt x="351" y="1151"/>
                  </a:lnTo>
                  <a:lnTo>
                    <a:pt x="347" y="1147"/>
                  </a:lnTo>
                  <a:lnTo>
                    <a:pt x="343" y="1147"/>
                  </a:lnTo>
                  <a:lnTo>
                    <a:pt x="334" y="1143"/>
                  </a:lnTo>
                  <a:lnTo>
                    <a:pt x="330" y="1143"/>
                  </a:lnTo>
                  <a:lnTo>
                    <a:pt x="322" y="1143"/>
                  </a:lnTo>
                  <a:lnTo>
                    <a:pt x="313" y="1143"/>
                  </a:lnTo>
                  <a:lnTo>
                    <a:pt x="309" y="1143"/>
                  </a:lnTo>
                  <a:lnTo>
                    <a:pt x="305" y="1143"/>
                  </a:lnTo>
                  <a:lnTo>
                    <a:pt x="300" y="1143"/>
                  </a:lnTo>
                  <a:lnTo>
                    <a:pt x="296" y="1143"/>
                  </a:lnTo>
                  <a:lnTo>
                    <a:pt x="288" y="1147"/>
                  </a:lnTo>
                  <a:lnTo>
                    <a:pt x="283" y="1147"/>
                  </a:lnTo>
                  <a:lnTo>
                    <a:pt x="275" y="1151"/>
                  </a:lnTo>
                  <a:lnTo>
                    <a:pt x="275" y="1155"/>
                  </a:lnTo>
                  <a:lnTo>
                    <a:pt x="271" y="1155"/>
                  </a:lnTo>
                  <a:lnTo>
                    <a:pt x="267" y="1164"/>
                  </a:lnTo>
                  <a:lnTo>
                    <a:pt x="241" y="1189"/>
                  </a:lnTo>
                  <a:lnTo>
                    <a:pt x="220" y="1215"/>
                  </a:lnTo>
                  <a:lnTo>
                    <a:pt x="216" y="1219"/>
                  </a:lnTo>
                  <a:lnTo>
                    <a:pt x="216" y="1223"/>
                  </a:lnTo>
                  <a:lnTo>
                    <a:pt x="216" y="1227"/>
                  </a:lnTo>
                  <a:lnTo>
                    <a:pt x="220" y="1244"/>
                  </a:lnTo>
                  <a:lnTo>
                    <a:pt x="224" y="1249"/>
                  </a:lnTo>
                  <a:lnTo>
                    <a:pt x="224" y="1253"/>
                  </a:lnTo>
                  <a:lnTo>
                    <a:pt x="224" y="1257"/>
                  </a:lnTo>
                  <a:lnTo>
                    <a:pt x="233" y="1265"/>
                  </a:lnTo>
                  <a:lnTo>
                    <a:pt x="228" y="1265"/>
                  </a:lnTo>
                  <a:lnTo>
                    <a:pt x="224" y="1261"/>
                  </a:lnTo>
                  <a:lnTo>
                    <a:pt x="199" y="1249"/>
                  </a:lnTo>
                  <a:lnTo>
                    <a:pt x="195" y="1244"/>
                  </a:lnTo>
                  <a:lnTo>
                    <a:pt x="186" y="1244"/>
                  </a:lnTo>
                  <a:lnTo>
                    <a:pt x="182" y="1240"/>
                  </a:lnTo>
                  <a:lnTo>
                    <a:pt x="178" y="1240"/>
                  </a:lnTo>
                  <a:lnTo>
                    <a:pt x="173" y="1240"/>
                  </a:lnTo>
                  <a:lnTo>
                    <a:pt x="169" y="1240"/>
                  </a:lnTo>
                  <a:lnTo>
                    <a:pt x="165" y="1236"/>
                  </a:lnTo>
                  <a:lnTo>
                    <a:pt x="156" y="1236"/>
                  </a:lnTo>
                  <a:lnTo>
                    <a:pt x="135" y="1236"/>
                  </a:lnTo>
                  <a:lnTo>
                    <a:pt x="123" y="1236"/>
                  </a:lnTo>
                  <a:lnTo>
                    <a:pt x="114" y="1236"/>
                  </a:lnTo>
                  <a:lnTo>
                    <a:pt x="97" y="1236"/>
                  </a:lnTo>
                  <a:lnTo>
                    <a:pt x="89" y="1236"/>
                  </a:lnTo>
                  <a:lnTo>
                    <a:pt x="85" y="1232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59" y="1232"/>
                  </a:lnTo>
                  <a:lnTo>
                    <a:pt x="51" y="1232"/>
                  </a:lnTo>
                  <a:lnTo>
                    <a:pt x="46" y="1227"/>
                  </a:lnTo>
                  <a:lnTo>
                    <a:pt x="38" y="1223"/>
                  </a:lnTo>
                  <a:lnTo>
                    <a:pt x="25" y="1219"/>
                  </a:lnTo>
                  <a:lnTo>
                    <a:pt x="21" y="1219"/>
                  </a:lnTo>
                  <a:lnTo>
                    <a:pt x="17" y="1215"/>
                  </a:lnTo>
                  <a:lnTo>
                    <a:pt x="13" y="1215"/>
                  </a:lnTo>
                  <a:lnTo>
                    <a:pt x="13" y="1210"/>
                  </a:lnTo>
                  <a:lnTo>
                    <a:pt x="4" y="1206"/>
                  </a:lnTo>
                  <a:lnTo>
                    <a:pt x="4" y="1198"/>
                  </a:lnTo>
                  <a:lnTo>
                    <a:pt x="0" y="1185"/>
                  </a:lnTo>
                  <a:lnTo>
                    <a:pt x="0" y="1172"/>
                  </a:lnTo>
                  <a:lnTo>
                    <a:pt x="0" y="1147"/>
                  </a:lnTo>
                  <a:lnTo>
                    <a:pt x="0" y="1126"/>
                  </a:lnTo>
                  <a:lnTo>
                    <a:pt x="0" y="1109"/>
                  </a:lnTo>
                  <a:lnTo>
                    <a:pt x="4" y="1100"/>
                  </a:lnTo>
                  <a:lnTo>
                    <a:pt x="4" y="1088"/>
                  </a:lnTo>
                  <a:lnTo>
                    <a:pt x="4" y="1083"/>
                  </a:lnTo>
                  <a:lnTo>
                    <a:pt x="4" y="1071"/>
                  </a:lnTo>
                  <a:lnTo>
                    <a:pt x="8" y="1067"/>
                  </a:lnTo>
                  <a:lnTo>
                    <a:pt x="8" y="1062"/>
                  </a:lnTo>
                  <a:lnTo>
                    <a:pt x="8" y="1045"/>
                  </a:lnTo>
                  <a:lnTo>
                    <a:pt x="8" y="1041"/>
                  </a:lnTo>
                  <a:lnTo>
                    <a:pt x="8" y="1033"/>
                  </a:lnTo>
                  <a:lnTo>
                    <a:pt x="13" y="1028"/>
                  </a:lnTo>
                  <a:lnTo>
                    <a:pt x="13" y="1020"/>
                  </a:lnTo>
                  <a:lnTo>
                    <a:pt x="17" y="1011"/>
                  </a:lnTo>
                  <a:lnTo>
                    <a:pt x="21" y="1007"/>
                  </a:lnTo>
                  <a:lnTo>
                    <a:pt x="21" y="1003"/>
                  </a:lnTo>
                  <a:lnTo>
                    <a:pt x="25" y="995"/>
                  </a:lnTo>
                  <a:lnTo>
                    <a:pt x="29" y="990"/>
                  </a:lnTo>
                  <a:lnTo>
                    <a:pt x="29" y="986"/>
                  </a:lnTo>
                  <a:lnTo>
                    <a:pt x="34" y="986"/>
                  </a:lnTo>
                  <a:lnTo>
                    <a:pt x="34" y="982"/>
                  </a:lnTo>
                  <a:lnTo>
                    <a:pt x="34" y="978"/>
                  </a:lnTo>
                  <a:lnTo>
                    <a:pt x="34" y="965"/>
                  </a:lnTo>
                  <a:lnTo>
                    <a:pt x="34" y="961"/>
                  </a:lnTo>
                  <a:lnTo>
                    <a:pt x="29" y="956"/>
                  </a:lnTo>
                  <a:lnTo>
                    <a:pt x="29" y="948"/>
                  </a:lnTo>
                  <a:lnTo>
                    <a:pt x="21" y="939"/>
                  </a:lnTo>
                  <a:lnTo>
                    <a:pt x="21" y="935"/>
                  </a:lnTo>
                  <a:lnTo>
                    <a:pt x="17" y="927"/>
                  </a:lnTo>
                  <a:lnTo>
                    <a:pt x="13" y="923"/>
                  </a:lnTo>
                  <a:lnTo>
                    <a:pt x="8" y="918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8" name="Freeform 84"/>
            <p:cNvSpPr>
              <a:spLocks/>
            </p:cNvSpPr>
            <p:nvPr/>
          </p:nvSpPr>
          <p:spPr bwMode="auto">
            <a:xfrm>
              <a:off x="1670955" y="5724645"/>
              <a:ext cx="364392" cy="251838"/>
            </a:xfrm>
            <a:custGeom>
              <a:avLst/>
              <a:gdLst>
                <a:gd name="T0" fmla="*/ 13 w 1147"/>
                <a:gd name="T1" fmla="*/ 661 h 796"/>
                <a:gd name="T2" fmla="*/ 55 w 1147"/>
                <a:gd name="T3" fmla="*/ 652 h 796"/>
                <a:gd name="T4" fmla="*/ 80 w 1147"/>
                <a:gd name="T5" fmla="*/ 695 h 796"/>
                <a:gd name="T6" fmla="*/ 114 w 1147"/>
                <a:gd name="T7" fmla="*/ 716 h 796"/>
                <a:gd name="T8" fmla="*/ 140 w 1147"/>
                <a:gd name="T9" fmla="*/ 703 h 796"/>
                <a:gd name="T10" fmla="*/ 148 w 1147"/>
                <a:gd name="T11" fmla="*/ 614 h 796"/>
                <a:gd name="T12" fmla="*/ 157 w 1147"/>
                <a:gd name="T13" fmla="*/ 551 h 796"/>
                <a:gd name="T14" fmla="*/ 178 w 1147"/>
                <a:gd name="T15" fmla="*/ 521 h 796"/>
                <a:gd name="T16" fmla="*/ 195 w 1147"/>
                <a:gd name="T17" fmla="*/ 479 h 796"/>
                <a:gd name="T18" fmla="*/ 207 w 1147"/>
                <a:gd name="T19" fmla="*/ 458 h 796"/>
                <a:gd name="T20" fmla="*/ 233 w 1147"/>
                <a:gd name="T21" fmla="*/ 441 h 796"/>
                <a:gd name="T22" fmla="*/ 199 w 1147"/>
                <a:gd name="T23" fmla="*/ 398 h 796"/>
                <a:gd name="T24" fmla="*/ 165 w 1147"/>
                <a:gd name="T25" fmla="*/ 390 h 796"/>
                <a:gd name="T26" fmla="*/ 186 w 1147"/>
                <a:gd name="T27" fmla="*/ 356 h 796"/>
                <a:gd name="T28" fmla="*/ 229 w 1147"/>
                <a:gd name="T29" fmla="*/ 305 h 796"/>
                <a:gd name="T30" fmla="*/ 224 w 1147"/>
                <a:gd name="T31" fmla="*/ 263 h 796"/>
                <a:gd name="T32" fmla="*/ 195 w 1147"/>
                <a:gd name="T33" fmla="*/ 242 h 796"/>
                <a:gd name="T34" fmla="*/ 144 w 1147"/>
                <a:gd name="T35" fmla="*/ 237 h 796"/>
                <a:gd name="T36" fmla="*/ 106 w 1147"/>
                <a:gd name="T37" fmla="*/ 229 h 796"/>
                <a:gd name="T38" fmla="*/ 114 w 1147"/>
                <a:gd name="T39" fmla="*/ 208 h 796"/>
                <a:gd name="T40" fmla="*/ 182 w 1147"/>
                <a:gd name="T41" fmla="*/ 182 h 796"/>
                <a:gd name="T42" fmla="*/ 195 w 1147"/>
                <a:gd name="T43" fmla="*/ 140 h 796"/>
                <a:gd name="T44" fmla="*/ 233 w 1147"/>
                <a:gd name="T45" fmla="*/ 123 h 796"/>
                <a:gd name="T46" fmla="*/ 296 w 1147"/>
                <a:gd name="T47" fmla="*/ 110 h 796"/>
                <a:gd name="T48" fmla="*/ 377 w 1147"/>
                <a:gd name="T49" fmla="*/ 132 h 796"/>
                <a:gd name="T50" fmla="*/ 415 w 1147"/>
                <a:gd name="T51" fmla="*/ 123 h 796"/>
                <a:gd name="T52" fmla="*/ 445 w 1147"/>
                <a:gd name="T53" fmla="*/ 77 h 796"/>
                <a:gd name="T54" fmla="*/ 466 w 1147"/>
                <a:gd name="T55" fmla="*/ 17 h 796"/>
                <a:gd name="T56" fmla="*/ 495 w 1147"/>
                <a:gd name="T57" fmla="*/ 0 h 796"/>
                <a:gd name="T58" fmla="*/ 550 w 1147"/>
                <a:gd name="T59" fmla="*/ 22 h 796"/>
                <a:gd name="T60" fmla="*/ 627 w 1147"/>
                <a:gd name="T61" fmla="*/ 68 h 796"/>
                <a:gd name="T62" fmla="*/ 728 w 1147"/>
                <a:gd name="T63" fmla="*/ 127 h 796"/>
                <a:gd name="T64" fmla="*/ 779 w 1147"/>
                <a:gd name="T65" fmla="*/ 149 h 796"/>
                <a:gd name="T66" fmla="*/ 826 w 1147"/>
                <a:gd name="T67" fmla="*/ 144 h 796"/>
                <a:gd name="T68" fmla="*/ 889 w 1147"/>
                <a:gd name="T69" fmla="*/ 119 h 796"/>
                <a:gd name="T70" fmla="*/ 957 w 1147"/>
                <a:gd name="T71" fmla="*/ 115 h 796"/>
                <a:gd name="T72" fmla="*/ 1012 w 1147"/>
                <a:gd name="T73" fmla="*/ 106 h 796"/>
                <a:gd name="T74" fmla="*/ 1075 w 1147"/>
                <a:gd name="T75" fmla="*/ 85 h 796"/>
                <a:gd name="T76" fmla="*/ 1126 w 1147"/>
                <a:gd name="T77" fmla="*/ 98 h 796"/>
                <a:gd name="T78" fmla="*/ 1147 w 1147"/>
                <a:gd name="T79" fmla="*/ 157 h 796"/>
                <a:gd name="T80" fmla="*/ 1130 w 1147"/>
                <a:gd name="T81" fmla="*/ 199 h 796"/>
                <a:gd name="T82" fmla="*/ 1105 w 1147"/>
                <a:gd name="T83" fmla="*/ 242 h 796"/>
                <a:gd name="T84" fmla="*/ 1058 w 1147"/>
                <a:gd name="T85" fmla="*/ 280 h 796"/>
                <a:gd name="T86" fmla="*/ 1012 w 1147"/>
                <a:gd name="T87" fmla="*/ 301 h 796"/>
                <a:gd name="T88" fmla="*/ 974 w 1147"/>
                <a:gd name="T89" fmla="*/ 301 h 796"/>
                <a:gd name="T90" fmla="*/ 944 w 1147"/>
                <a:gd name="T91" fmla="*/ 331 h 796"/>
                <a:gd name="T92" fmla="*/ 944 w 1147"/>
                <a:gd name="T93" fmla="*/ 356 h 796"/>
                <a:gd name="T94" fmla="*/ 978 w 1147"/>
                <a:gd name="T95" fmla="*/ 369 h 796"/>
                <a:gd name="T96" fmla="*/ 995 w 1147"/>
                <a:gd name="T97" fmla="*/ 390 h 796"/>
                <a:gd name="T98" fmla="*/ 1016 w 1147"/>
                <a:gd name="T99" fmla="*/ 424 h 796"/>
                <a:gd name="T100" fmla="*/ 991 w 1147"/>
                <a:gd name="T101" fmla="*/ 458 h 796"/>
                <a:gd name="T102" fmla="*/ 940 w 1147"/>
                <a:gd name="T103" fmla="*/ 487 h 796"/>
                <a:gd name="T104" fmla="*/ 893 w 1147"/>
                <a:gd name="T105" fmla="*/ 521 h 796"/>
                <a:gd name="T106" fmla="*/ 783 w 1147"/>
                <a:gd name="T107" fmla="*/ 572 h 796"/>
                <a:gd name="T108" fmla="*/ 720 w 1147"/>
                <a:gd name="T109" fmla="*/ 597 h 796"/>
                <a:gd name="T110" fmla="*/ 699 w 1147"/>
                <a:gd name="T111" fmla="*/ 623 h 796"/>
                <a:gd name="T112" fmla="*/ 673 w 1147"/>
                <a:gd name="T113" fmla="*/ 691 h 796"/>
                <a:gd name="T114" fmla="*/ 643 w 1147"/>
                <a:gd name="T115" fmla="*/ 741 h 796"/>
                <a:gd name="T116" fmla="*/ 584 w 1147"/>
                <a:gd name="T117" fmla="*/ 771 h 796"/>
                <a:gd name="T118" fmla="*/ 385 w 1147"/>
                <a:gd name="T119" fmla="*/ 792 h 796"/>
                <a:gd name="T120" fmla="*/ 59 w 1147"/>
                <a:gd name="T121" fmla="*/ 784 h 796"/>
                <a:gd name="T122" fmla="*/ 17 w 1147"/>
                <a:gd name="T123" fmla="*/ 758 h 796"/>
                <a:gd name="T124" fmla="*/ 0 w 1147"/>
                <a:gd name="T125" fmla="*/ 703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7" h="796">
                  <a:moveTo>
                    <a:pt x="0" y="695"/>
                  </a:moveTo>
                  <a:lnTo>
                    <a:pt x="0" y="691"/>
                  </a:lnTo>
                  <a:lnTo>
                    <a:pt x="0" y="686"/>
                  </a:lnTo>
                  <a:lnTo>
                    <a:pt x="0" y="682"/>
                  </a:lnTo>
                  <a:lnTo>
                    <a:pt x="4" y="674"/>
                  </a:lnTo>
                  <a:lnTo>
                    <a:pt x="8" y="665"/>
                  </a:lnTo>
                  <a:lnTo>
                    <a:pt x="13" y="661"/>
                  </a:lnTo>
                  <a:lnTo>
                    <a:pt x="17" y="657"/>
                  </a:lnTo>
                  <a:lnTo>
                    <a:pt x="25" y="652"/>
                  </a:lnTo>
                  <a:lnTo>
                    <a:pt x="34" y="652"/>
                  </a:lnTo>
                  <a:lnTo>
                    <a:pt x="38" y="652"/>
                  </a:lnTo>
                  <a:lnTo>
                    <a:pt x="42" y="652"/>
                  </a:lnTo>
                  <a:lnTo>
                    <a:pt x="51" y="652"/>
                  </a:lnTo>
                  <a:lnTo>
                    <a:pt x="55" y="652"/>
                  </a:lnTo>
                  <a:lnTo>
                    <a:pt x="59" y="657"/>
                  </a:lnTo>
                  <a:lnTo>
                    <a:pt x="64" y="657"/>
                  </a:lnTo>
                  <a:lnTo>
                    <a:pt x="68" y="661"/>
                  </a:lnTo>
                  <a:lnTo>
                    <a:pt x="72" y="665"/>
                  </a:lnTo>
                  <a:lnTo>
                    <a:pt x="72" y="669"/>
                  </a:lnTo>
                  <a:lnTo>
                    <a:pt x="76" y="678"/>
                  </a:lnTo>
                  <a:lnTo>
                    <a:pt x="80" y="695"/>
                  </a:lnTo>
                  <a:lnTo>
                    <a:pt x="80" y="699"/>
                  </a:lnTo>
                  <a:lnTo>
                    <a:pt x="85" y="703"/>
                  </a:lnTo>
                  <a:lnTo>
                    <a:pt x="89" y="707"/>
                  </a:lnTo>
                  <a:lnTo>
                    <a:pt x="93" y="712"/>
                  </a:lnTo>
                  <a:lnTo>
                    <a:pt x="102" y="716"/>
                  </a:lnTo>
                  <a:lnTo>
                    <a:pt x="106" y="716"/>
                  </a:lnTo>
                  <a:lnTo>
                    <a:pt x="114" y="716"/>
                  </a:lnTo>
                  <a:lnTo>
                    <a:pt x="119" y="716"/>
                  </a:lnTo>
                  <a:lnTo>
                    <a:pt x="123" y="716"/>
                  </a:lnTo>
                  <a:lnTo>
                    <a:pt x="127" y="716"/>
                  </a:lnTo>
                  <a:lnTo>
                    <a:pt x="131" y="712"/>
                  </a:lnTo>
                  <a:lnTo>
                    <a:pt x="135" y="712"/>
                  </a:lnTo>
                  <a:lnTo>
                    <a:pt x="140" y="707"/>
                  </a:lnTo>
                  <a:lnTo>
                    <a:pt x="140" y="703"/>
                  </a:lnTo>
                  <a:lnTo>
                    <a:pt x="144" y="699"/>
                  </a:lnTo>
                  <a:lnTo>
                    <a:pt x="144" y="695"/>
                  </a:lnTo>
                  <a:lnTo>
                    <a:pt x="144" y="686"/>
                  </a:lnTo>
                  <a:lnTo>
                    <a:pt x="148" y="678"/>
                  </a:lnTo>
                  <a:lnTo>
                    <a:pt x="148" y="665"/>
                  </a:lnTo>
                  <a:lnTo>
                    <a:pt x="148" y="652"/>
                  </a:lnTo>
                  <a:lnTo>
                    <a:pt x="148" y="614"/>
                  </a:lnTo>
                  <a:lnTo>
                    <a:pt x="148" y="602"/>
                  </a:lnTo>
                  <a:lnTo>
                    <a:pt x="152" y="589"/>
                  </a:lnTo>
                  <a:lnTo>
                    <a:pt x="152" y="576"/>
                  </a:lnTo>
                  <a:lnTo>
                    <a:pt x="152" y="563"/>
                  </a:lnTo>
                  <a:lnTo>
                    <a:pt x="157" y="559"/>
                  </a:lnTo>
                  <a:lnTo>
                    <a:pt x="157" y="555"/>
                  </a:lnTo>
                  <a:lnTo>
                    <a:pt x="157" y="551"/>
                  </a:lnTo>
                  <a:lnTo>
                    <a:pt x="157" y="547"/>
                  </a:lnTo>
                  <a:lnTo>
                    <a:pt x="161" y="542"/>
                  </a:lnTo>
                  <a:lnTo>
                    <a:pt x="165" y="538"/>
                  </a:lnTo>
                  <a:lnTo>
                    <a:pt x="165" y="534"/>
                  </a:lnTo>
                  <a:lnTo>
                    <a:pt x="169" y="530"/>
                  </a:lnTo>
                  <a:lnTo>
                    <a:pt x="174" y="525"/>
                  </a:lnTo>
                  <a:lnTo>
                    <a:pt x="178" y="521"/>
                  </a:lnTo>
                  <a:lnTo>
                    <a:pt x="182" y="517"/>
                  </a:lnTo>
                  <a:lnTo>
                    <a:pt x="186" y="513"/>
                  </a:lnTo>
                  <a:lnTo>
                    <a:pt x="186" y="508"/>
                  </a:lnTo>
                  <a:lnTo>
                    <a:pt x="191" y="500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79"/>
                  </a:lnTo>
                  <a:lnTo>
                    <a:pt x="195" y="475"/>
                  </a:lnTo>
                  <a:lnTo>
                    <a:pt x="195" y="470"/>
                  </a:lnTo>
                  <a:lnTo>
                    <a:pt x="199" y="466"/>
                  </a:lnTo>
                  <a:lnTo>
                    <a:pt x="199" y="462"/>
                  </a:lnTo>
                  <a:lnTo>
                    <a:pt x="203" y="462"/>
                  </a:lnTo>
                  <a:lnTo>
                    <a:pt x="207" y="462"/>
                  </a:lnTo>
                  <a:lnTo>
                    <a:pt x="207" y="458"/>
                  </a:lnTo>
                  <a:lnTo>
                    <a:pt x="212" y="458"/>
                  </a:lnTo>
                  <a:lnTo>
                    <a:pt x="224" y="458"/>
                  </a:lnTo>
                  <a:lnTo>
                    <a:pt x="229" y="458"/>
                  </a:lnTo>
                  <a:lnTo>
                    <a:pt x="233" y="458"/>
                  </a:lnTo>
                  <a:lnTo>
                    <a:pt x="233" y="453"/>
                  </a:lnTo>
                  <a:lnTo>
                    <a:pt x="233" y="449"/>
                  </a:lnTo>
                  <a:lnTo>
                    <a:pt x="233" y="441"/>
                  </a:lnTo>
                  <a:lnTo>
                    <a:pt x="229" y="436"/>
                  </a:lnTo>
                  <a:lnTo>
                    <a:pt x="224" y="432"/>
                  </a:lnTo>
                  <a:lnTo>
                    <a:pt x="216" y="420"/>
                  </a:lnTo>
                  <a:lnTo>
                    <a:pt x="212" y="415"/>
                  </a:lnTo>
                  <a:lnTo>
                    <a:pt x="207" y="407"/>
                  </a:lnTo>
                  <a:lnTo>
                    <a:pt x="203" y="403"/>
                  </a:lnTo>
                  <a:lnTo>
                    <a:pt x="199" y="398"/>
                  </a:lnTo>
                  <a:lnTo>
                    <a:pt x="195" y="394"/>
                  </a:lnTo>
                  <a:lnTo>
                    <a:pt x="191" y="390"/>
                  </a:lnTo>
                  <a:lnTo>
                    <a:pt x="186" y="390"/>
                  </a:lnTo>
                  <a:lnTo>
                    <a:pt x="182" y="390"/>
                  </a:lnTo>
                  <a:lnTo>
                    <a:pt x="178" y="390"/>
                  </a:lnTo>
                  <a:lnTo>
                    <a:pt x="169" y="390"/>
                  </a:lnTo>
                  <a:lnTo>
                    <a:pt x="165" y="390"/>
                  </a:lnTo>
                  <a:lnTo>
                    <a:pt x="165" y="386"/>
                  </a:lnTo>
                  <a:lnTo>
                    <a:pt x="165" y="381"/>
                  </a:lnTo>
                  <a:lnTo>
                    <a:pt x="169" y="377"/>
                  </a:lnTo>
                  <a:lnTo>
                    <a:pt x="169" y="373"/>
                  </a:lnTo>
                  <a:lnTo>
                    <a:pt x="174" y="365"/>
                  </a:lnTo>
                  <a:lnTo>
                    <a:pt x="178" y="360"/>
                  </a:lnTo>
                  <a:lnTo>
                    <a:pt x="186" y="356"/>
                  </a:lnTo>
                  <a:lnTo>
                    <a:pt x="191" y="348"/>
                  </a:lnTo>
                  <a:lnTo>
                    <a:pt x="203" y="335"/>
                  </a:lnTo>
                  <a:lnTo>
                    <a:pt x="212" y="322"/>
                  </a:lnTo>
                  <a:lnTo>
                    <a:pt x="220" y="314"/>
                  </a:lnTo>
                  <a:lnTo>
                    <a:pt x="224" y="314"/>
                  </a:lnTo>
                  <a:lnTo>
                    <a:pt x="224" y="309"/>
                  </a:lnTo>
                  <a:lnTo>
                    <a:pt x="229" y="305"/>
                  </a:lnTo>
                  <a:lnTo>
                    <a:pt x="229" y="301"/>
                  </a:lnTo>
                  <a:lnTo>
                    <a:pt x="233" y="293"/>
                  </a:lnTo>
                  <a:lnTo>
                    <a:pt x="233" y="288"/>
                  </a:lnTo>
                  <a:lnTo>
                    <a:pt x="233" y="280"/>
                  </a:lnTo>
                  <a:lnTo>
                    <a:pt x="233" y="276"/>
                  </a:lnTo>
                  <a:lnTo>
                    <a:pt x="229" y="267"/>
                  </a:lnTo>
                  <a:lnTo>
                    <a:pt x="224" y="263"/>
                  </a:lnTo>
                  <a:lnTo>
                    <a:pt x="220" y="259"/>
                  </a:lnTo>
                  <a:lnTo>
                    <a:pt x="220" y="254"/>
                  </a:lnTo>
                  <a:lnTo>
                    <a:pt x="216" y="250"/>
                  </a:lnTo>
                  <a:lnTo>
                    <a:pt x="207" y="246"/>
                  </a:lnTo>
                  <a:lnTo>
                    <a:pt x="203" y="246"/>
                  </a:lnTo>
                  <a:lnTo>
                    <a:pt x="203" y="242"/>
                  </a:lnTo>
                  <a:lnTo>
                    <a:pt x="195" y="242"/>
                  </a:lnTo>
                  <a:lnTo>
                    <a:pt x="191" y="242"/>
                  </a:lnTo>
                  <a:lnTo>
                    <a:pt x="186" y="237"/>
                  </a:lnTo>
                  <a:lnTo>
                    <a:pt x="182" y="237"/>
                  </a:lnTo>
                  <a:lnTo>
                    <a:pt x="178" y="237"/>
                  </a:lnTo>
                  <a:lnTo>
                    <a:pt x="174" y="237"/>
                  </a:lnTo>
                  <a:lnTo>
                    <a:pt x="157" y="237"/>
                  </a:lnTo>
                  <a:lnTo>
                    <a:pt x="144" y="237"/>
                  </a:lnTo>
                  <a:lnTo>
                    <a:pt x="135" y="237"/>
                  </a:lnTo>
                  <a:lnTo>
                    <a:pt x="127" y="237"/>
                  </a:lnTo>
                  <a:lnTo>
                    <a:pt x="119" y="237"/>
                  </a:lnTo>
                  <a:lnTo>
                    <a:pt x="114" y="233"/>
                  </a:lnTo>
                  <a:lnTo>
                    <a:pt x="110" y="233"/>
                  </a:lnTo>
                  <a:lnTo>
                    <a:pt x="106" y="233"/>
                  </a:lnTo>
                  <a:lnTo>
                    <a:pt x="106" y="229"/>
                  </a:lnTo>
                  <a:lnTo>
                    <a:pt x="106" y="225"/>
                  </a:lnTo>
                  <a:lnTo>
                    <a:pt x="102" y="225"/>
                  </a:lnTo>
                  <a:lnTo>
                    <a:pt x="106" y="221"/>
                  </a:lnTo>
                  <a:lnTo>
                    <a:pt x="106" y="216"/>
                  </a:lnTo>
                  <a:lnTo>
                    <a:pt x="110" y="212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23" y="208"/>
                  </a:lnTo>
                  <a:lnTo>
                    <a:pt x="127" y="204"/>
                  </a:lnTo>
                  <a:lnTo>
                    <a:pt x="131" y="204"/>
                  </a:lnTo>
                  <a:lnTo>
                    <a:pt x="161" y="195"/>
                  </a:lnTo>
                  <a:lnTo>
                    <a:pt x="169" y="191"/>
                  </a:lnTo>
                  <a:lnTo>
                    <a:pt x="174" y="187"/>
                  </a:lnTo>
                  <a:lnTo>
                    <a:pt x="182" y="182"/>
                  </a:lnTo>
                  <a:lnTo>
                    <a:pt x="186" y="178"/>
                  </a:lnTo>
                  <a:lnTo>
                    <a:pt x="191" y="170"/>
                  </a:lnTo>
                  <a:lnTo>
                    <a:pt x="191" y="166"/>
                  </a:lnTo>
                  <a:lnTo>
                    <a:pt x="195" y="161"/>
                  </a:lnTo>
                  <a:lnTo>
                    <a:pt x="195" y="153"/>
                  </a:lnTo>
                  <a:lnTo>
                    <a:pt x="195" y="144"/>
                  </a:lnTo>
                  <a:lnTo>
                    <a:pt x="195" y="140"/>
                  </a:lnTo>
                  <a:lnTo>
                    <a:pt x="195" y="136"/>
                  </a:lnTo>
                  <a:lnTo>
                    <a:pt x="191" y="132"/>
                  </a:lnTo>
                  <a:lnTo>
                    <a:pt x="195" y="132"/>
                  </a:lnTo>
                  <a:lnTo>
                    <a:pt x="203" y="127"/>
                  </a:lnTo>
                  <a:lnTo>
                    <a:pt x="212" y="127"/>
                  </a:lnTo>
                  <a:lnTo>
                    <a:pt x="220" y="127"/>
                  </a:lnTo>
                  <a:lnTo>
                    <a:pt x="233" y="123"/>
                  </a:lnTo>
                  <a:lnTo>
                    <a:pt x="254" y="115"/>
                  </a:lnTo>
                  <a:lnTo>
                    <a:pt x="258" y="110"/>
                  </a:lnTo>
                  <a:lnTo>
                    <a:pt x="267" y="110"/>
                  </a:lnTo>
                  <a:lnTo>
                    <a:pt x="275" y="110"/>
                  </a:lnTo>
                  <a:lnTo>
                    <a:pt x="279" y="110"/>
                  </a:lnTo>
                  <a:lnTo>
                    <a:pt x="288" y="110"/>
                  </a:lnTo>
                  <a:lnTo>
                    <a:pt x="296" y="110"/>
                  </a:lnTo>
                  <a:lnTo>
                    <a:pt x="305" y="110"/>
                  </a:lnTo>
                  <a:lnTo>
                    <a:pt x="309" y="115"/>
                  </a:lnTo>
                  <a:lnTo>
                    <a:pt x="318" y="115"/>
                  </a:lnTo>
                  <a:lnTo>
                    <a:pt x="330" y="119"/>
                  </a:lnTo>
                  <a:lnTo>
                    <a:pt x="364" y="127"/>
                  </a:lnTo>
                  <a:lnTo>
                    <a:pt x="373" y="127"/>
                  </a:lnTo>
                  <a:lnTo>
                    <a:pt x="377" y="132"/>
                  </a:lnTo>
                  <a:lnTo>
                    <a:pt x="385" y="132"/>
                  </a:lnTo>
                  <a:lnTo>
                    <a:pt x="389" y="132"/>
                  </a:lnTo>
                  <a:lnTo>
                    <a:pt x="394" y="132"/>
                  </a:lnTo>
                  <a:lnTo>
                    <a:pt x="398" y="132"/>
                  </a:lnTo>
                  <a:lnTo>
                    <a:pt x="402" y="127"/>
                  </a:lnTo>
                  <a:lnTo>
                    <a:pt x="406" y="127"/>
                  </a:lnTo>
                  <a:lnTo>
                    <a:pt x="415" y="123"/>
                  </a:lnTo>
                  <a:lnTo>
                    <a:pt x="419" y="119"/>
                  </a:lnTo>
                  <a:lnTo>
                    <a:pt x="432" y="106"/>
                  </a:lnTo>
                  <a:lnTo>
                    <a:pt x="436" y="106"/>
                  </a:lnTo>
                  <a:lnTo>
                    <a:pt x="436" y="102"/>
                  </a:lnTo>
                  <a:lnTo>
                    <a:pt x="440" y="98"/>
                  </a:lnTo>
                  <a:lnTo>
                    <a:pt x="440" y="94"/>
                  </a:lnTo>
                  <a:lnTo>
                    <a:pt x="445" y="77"/>
                  </a:lnTo>
                  <a:lnTo>
                    <a:pt x="449" y="55"/>
                  </a:lnTo>
                  <a:lnTo>
                    <a:pt x="453" y="51"/>
                  </a:lnTo>
                  <a:lnTo>
                    <a:pt x="453" y="47"/>
                  </a:lnTo>
                  <a:lnTo>
                    <a:pt x="457" y="34"/>
                  </a:lnTo>
                  <a:lnTo>
                    <a:pt x="461" y="34"/>
                  </a:lnTo>
                  <a:lnTo>
                    <a:pt x="461" y="30"/>
                  </a:lnTo>
                  <a:lnTo>
                    <a:pt x="466" y="17"/>
                  </a:lnTo>
                  <a:lnTo>
                    <a:pt x="470" y="13"/>
                  </a:lnTo>
                  <a:lnTo>
                    <a:pt x="470" y="9"/>
                  </a:lnTo>
                  <a:lnTo>
                    <a:pt x="474" y="5"/>
                  </a:lnTo>
                  <a:lnTo>
                    <a:pt x="478" y="0"/>
                  </a:lnTo>
                  <a:lnTo>
                    <a:pt x="483" y="0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8" y="0"/>
                  </a:lnTo>
                  <a:lnTo>
                    <a:pt x="512" y="5"/>
                  </a:lnTo>
                  <a:lnTo>
                    <a:pt x="516" y="5"/>
                  </a:lnTo>
                  <a:lnTo>
                    <a:pt x="525" y="9"/>
                  </a:lnTo>
                  <a:lnTo>
                    <a:pt x="538" y="17"/>
                  </a:lnTo>
                  <a:lnTo>
                    <a:pt x="550" y="22"/>
                  </a:lnTo>
                  <a:lnTo>
                    <a:pt x="567" y="30"/>
                  </a:lnTo>
                  <a:lnTo>
                    <a:pt x="580" y="39"/>
                  </a:lnTo>
                  <a:lnTo>
                    <a:pt x="593" y="43"/>
                  </a:lnTo>
                  <a:lnTo>
                    <a:pt x="601" y="47"/>
                  </a:lnTo>
                  <a:lnTo>
                    <a:pt x="610" y="55"/>
                  </a:lnTo>
                  <a:lnTo>
                    <a:pt x="614" y="60"/>
                  </a:lnTo>
                  <a:lnTo>
                    <a:pt x="627" y="68"/>
                  </a:lnTo>
                  <a:lnTo>
                    <a:pt x="656" y="89"/>
                  </a:lnTo>
                  <a:lnTo>
                    <a:pt x="665" y="94"/>
                  </a:lnTo>
                  <a:lnTo>
                    <a:pt x="677" y="102"/>
                  </a:lnTo>
                  <a:lnTo>
                    <a:pt x="686" y="106"/>
                  </a:lnTo>
                  <a:lnTo>
                    <a:pt x="690" y="110"/>
                  </a:lnTo>
                  <a:lnTo>
                    <a:pt x="711" y="119"/>
                  </a:lnTo>
                  <a:lnTo>
                    <a:pt x="728" y="127"/>
                  </a:lnTo>
                  <a:lnTo>
                    <a:pt x="741" y="136"/>
                  </a:lnTo>
                  <a:lnTo>
                    <a:pt x="749" y="136"/>
                  </a:lnTo>
                  <a:lnTo>
                    <a:pt x="754" y="140"/>
                  </a:lnTo>
                  <a:lnTo>
                    <a:pt x="762" y="144"/>
                  </a:lnTo>
                  <a:lnTo>
                    <a:pt x="766" y="144"/>
                  </a:lnTo>
                  <a:lnTo>
                    <a:pt x="775" y="144"/>
                  </a:lnTo>
                  <a:lnTo>
                    <a:pt x="779" y="149"/>
                  </a:lnTo>
                  <a:lnTo>
                    <a:pt x="787" y="149"/>
                  </a:lnTo>
                  <a:lnTo>
                    <a:pt x="792" y="149"/>
                  </a:lnTo>
                  <a:lnTo>
                    <a:pt x="796" y="149"/>
                  </a:lnTo>
                  <a:lnTo>
                    <a:pt x="800" y="149"/>
                  </a:lnTo>
                  <a:lnTo>
                    <a:pt x="804" y="149"/>
                  </a:lnTo>
                  <a:lnTo>
                    <a:pt x="817" y="144"/>
                  </a:lnTo>
                  <a:lnTo>
                    <a:pt x="826" y="144"/>
                  </a:lnTo>
                  <a:lnTo>
                    <a:pt x="834" y="140"/>
                  </a:lnTo>
                  <a:lnTo>
                    <a:pt x="842" y="136"/>
                  </a:lnTo>
                  <a:lnTo>
                    <a:pt x="859" y="127"/>
                  </a:lnTo>
                  <a:lnTo>
                    <a:pt x="864" y="127"/>
                  </a:lnTo>
                  <a:lnTo>
                    <a:pt x="872" y="123"/>
                  </a:lnTo>
                  <a:lnTo>
                    <a:pt x="876" y="123"/>
                  </a:lnTo>
                  <a:lnTo>
                    <a:pt x="889" y="119"/>
                  </a:lnTo>
                  <a:lnTo>
                    <a:pt x="893" y="119"/>
                  </a:lnTo>
                  <a:lnTo>
                    <a:pt x="906" y="119"/>
                  </a:lnTo>
                  <a:lnTo>
                    <a:pt x="914" y="115"/>
                  </a:lnTo>
                  <a:lnTo>
                    <a:pt x="923" y="115"/>
                  </a:lnTo>
                  <a:lnTo>
                    <a:pt x="931" y="115"/>
                  </a:lnTo>
                  <a:lnTo>
                    <a:pt x="953" y="115"/>
                  </a:lnTo>
                  <a:lnTo>
                    <a:pt x="957" y="115"/>
                  </a:lnTo>
                  <a:lnTo>
                    <a:pt x="969" y="115"/>
                  </a:lnTo>
                  <a:lnTo>
                    <a:pt x="974" y="115"/>
                  </a:lnTo>
                  <a:lnTo>
                    <a:pt x="982" y="115"/>
                  </a:lnTo>
                  <a:lnTo>
                    <a:pt x="995" y="110"/>
                  </a:lnTo>
                  <a:lnTo>
                    <a:pt x="999" y="110"/>
                  </a:lnTo>
                  <a:lnTo>
                    <a:pt x="1003" y="110"/>
                  </a:lnTo>
                  <a:lnTo>
                    <a:pt x="1012" y="106"/>
                  </a:lnTo>
                  <a:lnTo>
                    <a:pt x="1020" y="102"/>
                  </a:lnTo>
                  <a:lnTo>
                    <a:pt x="1041" y="94"/>
                  </a:lnTo>
                  <a:lnTo>
                    <a:pt x="1054" y="89"/>
                  </a:lnTo>
                  <a:lnTo>
                    <a:pt x="1058" y="89"/>
                  </a:lnTo>
                  <a:lnTo>
                    <a:pt x="1067" y="85"/>
                  </a:lnTo>
                  <a:lnTo>
                    <a:pt x="1071" y="85"/>
                  </a:lnTo>
                  <a:lnTo>
                    <a:pt x="1075" y="85"/>
                  </a:lnTo>
                  <a:lnTo>
                    <a:pt x="1080" y="85"/>
                  </a:lnTo>
                  <a:lnTo>
                    <a:pt x="1088" y="85"/>
                  </a:lnTo>
                  <a:lnTo>
                    <a:pt x="1096" y="85"/>
                  </a:lnTo>
                  <a:lnTo>
                    <a:pt x="1105" y="89"/>
                  </a:lnTo>
                  <a:lnTo>
                    <a:pt x="1109" y="89"/>
                  </a:lnTo>
                  <a:lnTo>
                    <a:pt x="1118" y="94"/>
                  </a:lnTo>
                  <a:lnTo>
                    <a:pt x="1126" y="98"/>
                  </a:lnTo>
                  <a:lnTo>
                    <a:pt x="1135" y="102"/>
                  </a:lnTo>
                  <a:lnTo>
                    <a:pt x="1147" y="106"/>
                  </a:lnTo>
                  <a:lnTo>
                    <a:pt x="1147" y="119"/>
                  </a:lnTo>
                  <a:lnTo>
                    <a:pt x="1147" y="127"/>
                  </a:lnTo>
                  <a:lnTo>
                    <a:pt x="1147" y="136"/>
                  </a:lnTo>
                  <a:lnTo>
                    <a:pt x="1147" y="149"/>
                  </a:lnTo>
                  <a:lnTo>
                    <a:pt x="1147" y="157"/>
                  </a:lnTo>
                  <a:lnTo>
                    <a:pt x="1143" y="166"/>
                  </a:lnTo>
                  <a:lnTo>
                    <a:pt x="1143" y="174"/>
                  </a:lnTo>
                  <a:lnTo>
                    <a:pt x="1139" y="182"/>
                  </a:lnTo>
                  <a:lnTo>
                    <a:pt x="1139" y="187"/>
                  </a:lnTo>
                  <a:lnTo>
                    <a:pt x="1135" y="191"/>
                  </a:lnTo>
                  <a:lnTo>
                    <a:pt x="1135" y="195"/>
                  </a:lnTo>
                  <a:lnTo>
                    <a:pt x="1130" y="199"/>
                  </a:lnTo>
                  <a:lnTo>
                    <a:pt x="1122" y="212"/>
                  </a:lnTo>
                  <a:lnTo>
                    <a:pt x="1118" y="216"/>
                  </a:lnTo>
                  <a:lnTo>
                    <a:pt x="1118" y="221"/>
                  </a:lnTo>
                  <a:lnTo>
                    <a:pt x="1113" y="221"/>
                  </a:lnTo>
                  <a:lnTo>
                    <a:pt x="1109" y="233"/>
                  </a:lnTo>
                  <a:lnTo>
                    <a:pt x="1105" y="237"/>
                  </a:lnTo>
                  <a:lnTo>
                    <a:pt x="1105" y="242"/>
                  </a:lnTo>
                  <a:lnTo>
                    <a:pt x="1101" y="246"/>
                  </a:lnTo>
                  <a:lnTo>
                    <a:pt x="1096" y="250"/>
                  </a:lnTo>
                  <a:lnTo>
                    <a:pt x="1088" y="254"/>
                  </a:lnTo>
                  <a:lnTo>
                    <a:pt x="1088" y="259"/>
                  </a:lnTo>
                  <a:lnTo>
                    <a:pt x="1080" y="263"/>
                  </a:lnTo>
                  <a:lnTo>
                    <a:pt x="1071" y="271"/>
                  </a:lnTo>
                  <a:lnTo>
                    <a:pt x="1058" y="280"/>
                  </a:lnTo>
                  <a:lnTo>
                    <a:pt x="1054" y="284"/>
                  </a:lnTo>
                  <a:lnTo>
                    <a:pt x="1046" y="288"/>
                  </a:lnTo>
                  <a:lnTo>
                    <a:pt x="1037" y="293"/>
                  </a:lnTo>
                  <a:lnTo>
                    <a:pt x="1033" y="293"/>
                  </a:lnTo>
                  <a:lnTo>
                    <a:pt x="1020" y="297"/>
                  </a:lnTo>
                  <a:lnTo>
                    <a:pt x="1016" y="301"/>
                  </a:lnTo>
                  <a:lnTo>
                    <a:pt x="1012" y="301"/>
                  </a:lnTo>
                  <a:lnTo>
                    <a:pt x="1008" y="301"/>
                  </a:lnTo>
                  <a:lnTo>
                    <a:pt x="1003" y="301"/>
                  </a:lnTo>
                  <a:lnTo>
                    <a:pt x="999" y="301"/>
                  </a:lnTo>
                  <a:lnTo>
                    <a:pt x="995" y="301"/>
                  </a:lnTo>
                  <a:lnTo>
                    <a:pt x="982" y="301"/>
                  </a:lnTo>
                  <a:lnTo>
                    <a:pt x="978" y="301"/>
                  </a:lnTo>
                  <a:lnTo>
                    <a:pt x="974" y="301"/>
                  </a:lnTo>
                  <a:lnTo>
                    <a:pt x="969" y="301"/>
                  </a:lnTo>
                  <a:lnTo>
                    <a:pt x="965" y="305"/>
                  </a:lnTo>
                  <a:lnTo>
                    <a:pt x="961" y="309"/>
                  </a:lnTo>
                  <a:lnTo>
                    <a:pt x="957" y="309"/>
                  </a:lnTo>
                  <a:lnTo>
                    <a:pt x="953" y="318"/>
                  </a:lnTo>
                  <a:lnTo>
                    <a:pt x="948" y="326"/>
                  </a:lnTo>
                  <a:lnTo>
                    <a:pt x="944" y="331"/>
                  </a:lnTo>
                  <a:lnTo>
                    <a:pt x="944" y="335"/>
                  </a:lnTo>
                  <a:lnTo>
                    <a:pt x="940" y="335"/>
                  </a:lnTo>
                  <a:lnTo>
                    <a:pt x="940" y="339"/>
                  </a:lnTo>
                  <a:lnTo>
                    <a:pt x="940" y="343"/>
                  </a:lnTo>
                  <a:lnTo>
                    <a:pt x="940" y="348"/>
                  </a:lnTo>
                  <a:lnTo>
                    <a:pt x="944" y="352"/>
                  </a:lnTo>
                  <a:lnTo>
                    <a:pt x="944" y="356"/>
                  </a:lnTo>
                  <a:lnTo>
                    <a:pt x="944" y="360"/>
                  </a:lnTo>
                  <a:lnTo>
                    <a:pt x="948" y="360"/>
                  </a:lnTo>
                  <a:lnTo>
                    <a:pt x="953" y="365"/>
                  </a:lnTo>
                  <a:lnTo>
                    <a:pt x="957" y="365"/>
                  </a:lnTo>
                  <a:lnTo>
                    <a:pt x="965" y="365"/>
                  </a:lnTo>
                  <a:lnTo>
                    <a:pt x="974" y="365"/>
                  </a:lnTo>
                  <a:lnTo>
                    <a:pt x="978" y="369"/>
                  </a:lnTo>
                  <a:lnTo>
                    <a:pt x="982" y="369"/>
                  </a:lnTo>
                  <a:lnTo>
                    <a:pt x="982" y="373"/>
                  </a:lnTo>
                  <a:lnTo>
                    <a:pt x="986" y="373"/>
                  </a:lnTo>
                  <a:lnTo>
                    <a:pt x="986" y="377"/>
                  </a:lnTo>
                  <a:lnTo>
                    <a:pt x="991" y="377"/>
                  </a:lnTo>
                  <a:lnTo>
                    <a:pt x="995" y="381"/>
                  </a:lnTo>
                  <a:lnTo>
                    <a:pt x="995" y="390"/>
                  </a:lnTo>
                  <a:lnTo>
                    <a:pt x="999" y="394"/>
                  </a:lnTo>
                  <a:lnTo>
                    <a:pt x="1003" y="398"/>
                  </a:lnTo>
                  <a:lnTo>
                    <a:pt x="1012" y="407"/>
                  </a:lnTo>
                  <a:lnTo>
                    <a:pt x="1012" y="411"/>
                  </a:lnTo>
                  <a:lnTo>
                    <a:pt x="1016" y="415"/>
                  </a:lnTo>
                  <a:lnTo>
                    <a:pt x="1016" y="420"/>
                  </a:lnTo>
                  <a:lnTo>
                    <a:pt x="1016" y="424"/>
                  </a:lnTo>
                  <a:lnTo>
                    <a:pt x="1016" y="428"/>
                  </a:lnTo>
                  <a:lnTo>
                    <a:pt x="1012" y="432"/>
                  </a:lnTo>
                  <a:lnTo>
                    <a:pt x="1012" y="436"/>
                  </a:lnTo>
                  <a:lnTo>
                    <a:pt x="1008" y="441"/>
                  </a:lnTo>
                  <a:lnTo>
                    <a:pt x="1003" y="445"/>
                  </a:lnTo>
                  <a:lnTo>
                    <a:pt x="999" y="449"/>
                  </a:lnTo>
                  <a:lnTo>
                    <a:pt x="991" y="458"/>
                  </a:lnTo>
                  <a:lnTo>
                    <a:pt x="982" y="470"/>
                  </a:lnTo>
                  <a:lnTo>
                    <a:pt x="978" y="475"/>
                  </a:lnTo>
                  <a:lnTo>
                    <a:pt x="974" y="475"/>
                  </a:lnTo>
                  <a:lnTo>
                    <a:pt x="969" y="479"/>
                  </a:lnTo>
                  <a:lnTo>
                    <a:pt x="965" y="479"/>
                  </a:lnTo>
                  <a:lnTo>
                    <a:pt x="953" y="483"/>
                  </a:lnTo>
                  <a:lnTo>
                    <a:pt x="940" y="487"/>
                  </a:lnTo>
                  <a:lnTo>
                    <a:pt x="936" y="492"/>
                  </a:lnTo>
                  <a:lnTo>
                    <a:pt x="931" y="496"/>
                  </a:lnTo>
                  <a:lnTo>
                    <a:pt x="927" y="496"/>
                  </a:lnTo>
                  <a:lnTo>
                    <a:pt x="910" y="508"/>
                  </a:lnTo>
                  <a:lnTo>
                    <a:pt x="902" y="513"/>
                  </a:lnTo>
                  <a:lnTo>
                    <a:pt x="897" y="517"/>
                  </a:lnTo>
                  <a:lnTo>
                    <a:pt x="893" y="521"/>
                  </a:lnTo>
                  <a:lnTo>
                    <a:pt x="885" y="525"/>
                  </a:lnTo>
                  <a:lnTo>
                    <a:pt x="876" y="530"/>
                  </a:lnTo>
                  <a:lnTo>
                    <a:pt x="834" y="551"/>
                  </a:lnTo>
                  <a:lnTo>
                    <a:pt x="821" y="555"/>
                  </a:lnTo>
                  <a:lnTo>
                    <a:pt x="809" y="559"/>
                  </a:lnTo>
                  <a:lnTo>
                    <a:pt x="800" y="563"/>
                  </a:lnTo>
                  <a:lnTo>
                    <a:pt x="783" y="572"/>
                  </a:lnTo>
                  <a:lnTo>
                    <a:pt x="770" y="576"/>
                  </a:lnTo>
                  <a:lnTo>
                    <a:pt x="745" y="585"/>
                  </a:lnTo>
                  <a:lnTo>
                    <a:pt x="741" y="585"/>
                  </a:lnTo>
                  <a:lnTo>
                    <a:pt x="732" y="589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0" y="597"/>
                  </a:lnTo>
                  <a:lnTo>
                    <a:pt x="715" y="597"/>
                  </a:lnTo>
                  <a:lnTo>
                    <a:pt x="711" y="602"/>
                  </a:lnTo>
                  <a:lnTo>
                    <a:pt x="711" y="606"/>
                  </a:lnTo>
                  <a:lnTo>
                    <a:pt x="707" y="610"/>
                  </a:lnTo>
                  <a:lnTo>
                    <a:pt x="707" y="614"/>
                  </a:lnTo>
                  <a:lnTo>
                    <a:pt x="703" y="619"/>
                  </a:lnTo>
                  <a:lnTo>
                    <a:pt x="699" y="623"/>
                  </a:lnTo>
                  <a:lnTo>
                    <a:pt x="694" y="631"/>
                  </a:lnTo>
                  <a:lnTo>
                    <a:pt x="690" y="640"/>
                  </a:lnTo>
                  <a:lnTo>
                    <a:pt x="690" y="644"/>
                  </a:lnTo>
                  <a:lnTo>
                    <a:pt x="686" y="652"/>
                  </a:lnTo>
                  <a:lnTo>
                    <a:pt x="682" y="665"/>
                  </a:lnTo>
                  <a:lnTo>
                    <a:pt x="677" y="682"/>
                  </a:lnTo>
                  <a:lnTo>
                    <a:pt x="673" y="691"/>
                  </a:lnTo>
                  <a:lnTo>
                    <a:pt x="669" y="703"/>
                  </a:lnTo>
                  <a:lnTo>
                    <a:pt x="656" y="724"/>
                  </a:lnTo>
                  <a:lnTo>
                    <a:pt x="656" y="729"/>
                  </a:lnTo>
                  <a:lnTo>
                    <a:pt x="652" y="733"/>
                  </a:lnTo>
                  <a:lnTo>
                    <a:pt x="652" y="737"/>
                  </a:lnTo>
                  <a:lnTo>
                    <a:pt x="648" y="737"/>
                  </a:lnTo>
                  <a:lnTo>
                    <a:pt x="643" y="741"/>
                  </a:lnTo>
                  <a:lnTo>
                    <a:pt x="639" y="746"/>
                  </a:lnTo>
                  <a:lnTo>
                    <a:pt x="635" y="746"/>
                  </a:lnTo>
                  <a:lnTo>
                    <a:pt x="627" y="754"/>
                  </a:lnTo>
                  <a:lnTo>
                    <a:pt x="622" y="754"/>
                  </a:lnTo>
                  <a:lnTo>
                    <a:pt x="614" y="758"/>
                  </a:lnTo>
                  <a:lnTo>
                    <a:pt x="593" y="767"/>
                  </a:lnTo>
                  <a:lnTo>
                    <a:pt x="584" y="771"/>
                  </a:lnTo>
                  <a:lnTo>
                    <a:pt x="576" y="775"/>
                  </a:lnTo>
                  <a:lnTo>
                    <a:pt x="572" y="775"/>
                  </a:lnTo>
                  <a:lnTo>
                    <a:pt x="563" y="779"/>
                  </a:lnTo>
                  <a:lnTo>
                    <a:pt x="542" y="784"/>
                  </a:lnTo>
                  <a:lnTo>
                    <a:pt x="495" y="796"/>
                  </a:lnTo>
                  <a:lnTo>
                    <a:pt x="491" y="796"/>
                  </a:lnTo>
                  <a:lnTo>
                    <a:pt x="385" y="792"/>
                  </a:lnTo>
                  <a:lnTo>
                    <a:pt x="275" y="792"/>
                  </a:lnTo>
                  <a:lnTo>
                    <a:pt x="212" y="788"/>
                  </a:lnTo>
                  <a:lnTo>
                    <a:pt x="97" y="788"/>
                  </a:lnTo>
                  <a:lnTo>
                    <a:pt x="85" y="788"/>
                  </a:lnTo>
                  <a:lnTo>
                    <a:pt x="76" y="788"/>
                  </a:lnTo>
                  <a:lnTo>
                    <a:pt x="68" y="788"/>
                  </a:lnTo>
                  <a:lnTo>
                    <a:pt x="59" y="784"/>
                  </a:lnTo>
                  <a:lnTo>
                    <a:pt x="51" y="784"/>
                  </a:lnTo>
                  <a:lnTo>
                    <a:pt x="42" y="784"/>
                  </a:lnTo>
                  <a:lnTo>
                    <a:pt x="38" y="779"/>
                  </a:lnTo>
                  <a:lnTo>
                    <a:pt x="34" y="775"/>
                  </a:lnTo>
                  <a:lnTo>
                    <a:pt x="30" y="771"/>
                  </a:lnTo>
                  <a:lnTo>
                    <a:pt x="21" y="767"/>
                  </a:lnTo>
                  <a:lnTo>
                    <a:pt x="17" y="758"/>
                  </a:lnTo>
                  <a:lnTo>
                    <a:pt x="17" y="754"/>
                  </a:lnTo>
                  <a:lnTo>
                    <a:pt x="13" y="746"/>
                  </a:lnTo>
                  <a:lnTo>
                    <a:pt x="8" y="737"/>
                  </a:lnTo>
                  <a:lnTo>
                    <a:pt x="4" y="729"/>
                  </a:lnTo>
                  <a:lnTo>
                    <a:pt x="4" y="720"/>
                  </a:lnTo>
                  <a:lnTo>
                    <a:pt x="0" y="712"/>
                  </a:lnTo>
                  <a:lnTo>
                    <a:pt x="0" y="703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09" name="Freeform 85"/>
            <p:cNvSpPr>
              <a:spLocks noEditPoints="1"/>
            </p:cNvSpPr>
            <p:nvPr/>
          </p:nvSpPr>
          <p:spPr bwMode="auto">
            <a:xfrm>
              <a:off x="3121488" y="3625525"/>
              <a:ext cx="320777" cy="388309"/>
            </a:xfrm>
            <a:custGeom>
              <a:avLst/>
              <a:gdLst>
                <a:gd name="T0" fmla="*/ 21 w 1012"/>
                <a:gd name="T1" fmla="*/ 495 h 1223"/>
                <a:gd name="T2" fmla="*/ 68 w 1012"/>
                <a:gd name="T3" fmla="*/ 410 h 1223"/>
                <a:gd name="T4" fmla="*/ 98 w 1012"/>
                <a:gd name="T5" fmla="*/ 330 h 1223"/>
                <a:gd name="T6" fmla="*/ 106 w 1012"/>
                <a:gd name="T7" fmla="*/ 258 h 1223"/>
                <a:gd name="T8" fmla="*/ 136 w 1012"/>
                <a:gd name="T9" fmla="*/ 220 h 1223"/>
                <a:gd name="T10" fmla="*/ 271 w 1012"/>
                <a:gd name="T11" fmla="*/ 216 h 1223"/>
                <a:gd name="T12" fmla="*/ 335 w 1012"/>
                <a:gd name="T13" fmla="*/ 195 h 1223"/>
                <a:gd name="T14" fmla="*/ 419 w 1012"/>
                <a:gd name="T15" fmla="*/ 123 h 1223"/>
                <a:gd name="T16" fmla="*/ 500 w 1012"/>
                <a:gd name="T17" fmla="*/ 42 h 1223"/>
                <a:gd name="T18" fmla="*/ 525 w 1012"/>
                <a:gd name="T19" fmla="*/ 0 h 1223"/>
                <a:gd name="T20" fmla="*/ 576 w 1012"/>
                <a:gd name="T21" fmla="*/ 38 h 1223"/>
                <a:gd name="T22" fmla="*/ 644 w 1012"/>
                <a:gd name="T23" fmla="*/ 63 h 1223"/>
                <a:gd name="T24" fmla="*/ 707 w 1012"/>
                <a:gd name="T25" fmla="*/ 55 h 1223"/>
                <a:gd name="T26" fmla="*/ 805 w 1012"/>
                <a:gd name="T27" fmla="*/ 8 h 1223"/>
                <a:gd name="T28" fmla="*/ 839 w 1012"/>
                <a:gd name="T29" fmla="*/ 80 h 1223"/>
                <a:gd name="T30" fmla="*/ 868 w 1012"/>
                <a:gd name="T31" fmla="*/ 144 h 1223"/>
                <a:gd name="T32" fmla="*/ 868 w 1012"/>
                <a:gd name="T33" fmla="*/ 237 h 1223"/>
                <a:gd name="T34" fmla="*/ 877 w 1012"/>
                <a:gd name="T35" fmla="*/ 317 h 1223"/>
                <a:gd name="T36" fmla="*/ 864 w 1012"/>
                <a:gd name="T37" fmla="*/ 398 h 1223"/>
                <a:gd name="T38" fmla="*/ 868 w 1012"/>
                <a:gd name="T39" fmla="*/ 449 h 1223"/>
                <a:gd name="T40" fmla="*/ 936 w 1012"/>
                <a:gd name="T41" fmla="*/ 478 h 1223"/>
                <a:gd name="T42" fmla="*/ 999 w 1012"/>
                <a:gd name="T43" fmla="*/ 512 h 1223"/>
                <a:gd name="T44" fmla="*/ 1012 w 1012"/>
                <a:gd name="T45" fmla="*/ 576 h 1223"/>
                <a:gd name="T46" fmla="*/ 999 w 1012"/>
                <a:gd name="T47" fmla="*/ 677 h 1223"/>
                <a:gd name="T48" fmla="*/ 974 w 1012"/>
                <a:gd name="T49" fmla="*/ 808 h 1223"/>
                <a:gd name="T50" fmla="*/ 919 w 1012"/>
                <a:gd name="T51" fmla="*/ 864 h 1223"/>
                <a:gd name="T52" fmla="*/ 851 w 1012"/>
                <a:gd name="T53" fmla="*/ 927 h 1223"/>
                <a:gd name="T54" fmla="*/ 834 w 1012"/>
                <a:gd name="T55" fmla="*/ 986 h 1223"/>
                <a:gd name="T56" fmla="*/ 733 w 1012"/>
                <a:gd name="T57" fmla="*/ 1041 h 1223"/>
                <a:gd name="T58" fmla="*/ 690 w 1012"/>
                <a:gd name="T59" fmla="*/ 965 h 1223"/>
                <a:gd name="T60" fmla="*/ 568 w 1012"/>
                <a:gd name="T61" fmla="*/ 978 h 1223"/>
                <a:gd name="T62" fmla="*/ 500 w 1012"/>
                <a:gd name="T63" fmla="*/ 927 h 1223"/>
                <a:gd name="T64" fmla="*/ 453 w 1012"/>
                <a:gd name="T65" fmla="*/ 876 h 1223"/>
                <a:gd name="T66" fmla="*/ 288 w 1012"/>
                <a:gd name="T67" fmla="*/ 995 h 1223"/>
                <a:gd name="T68" fmla="*/ 284 w 1012"/>
                <a:gd name="T69" fmla="*/ 1037 h 1223"/>
                <a:gd name="T70" fmla="*/ 352 w 1012"/>
                <a:gd name="T71" fmla="*/ 1101 h 1223"/>
                <a:gd name="T72" fmla="*/ 377 w 1012"/>
                <a:gd name="T73" fmla="*/ 1156 h 1223"/>
                <a:gd name="T74" fmla="*/ 402 w 1012"/>
                <a:gd name="T75" fmla="*/ 1202 h 1223"/>
                <a:gd name="T76" fmla="*/ 402 w 1012"/>
                <a:gd name="T77" fmla="*/ 1223 h 1223"/>
                <a:gd name="T78" fmla="*/ 331 w 1012"/>
                <a:gd name="T79" fmla="*/ 1206 h 1223"/>
                <a:gd name="T80" fmla="*/ 212 w 1012"/>
                <a:gd name="T81" fmla="*/ 1194 h 1223"/>
                <a:gd name="T82" fmla="*/ 144 w 1012"/>
                <a:gd name="T83" fmla="*/ 1173 h 1223"/>
                <a:gd name="T84" fmla="*/ 110 w 1012"/>
                <a:gd name="T85" fmla="*/ 1079 h 1223"/>
                <a:gd name="T86" fmla="*/ 127 w 1012"/>
                <a:gd name="T87" fmla="*/ 1029 h 1223"/>
                <a:gd name="T88" fmla="*/ 170 w 1012"/>
                <a:gd name="T89" fmla="*/ 965 h 1223"/>
                <a:gd name="T90" fmla="*/ 153 w 1012"/>
                <a:gd name="T91" fmla="*/ 897 h 1223"/>
                <a:gd name="T92" fmla="*/ 140 w 1012"/>
                <a:gd name="T93" fmla="*/ 838 h 1223"/>
                <a:gd name="T94" fmla="*/ 110 w 1012"/>
                <a:gd name="T95" fmla="*/ 775 h 1223"/>
                <a:gd name="T96" fmla="*/ 47 w 1012"/>
                <a:gd name="T97" fmla="*/ 724 h 1223"/>
                <a:gd name="T98" fmla="*/ 9 w 1012"/>
                <a:gd name="T99" fmla="*/ 665 h 1223"/>
                <a:gd name="T100" fmla="*/ 580 w 1012"/>
                <a:gd name="T101" fmla="*/ 542 h 1223"/>
                <a:gd name="T102" fmla="*/ 665 w 1012"/>
                <a:gd name="T103" fmla="*/ 584 h 1223"/>
                <a:gd name="T104" fmla="*/ 745 w 1012"/>
                <a:gd name="T105" fmla="*/ 571 h 1223"/>
                <a:gd name="T106" fmla="*/ 788 w 1012"/>
                <a:gd name="T107" fmla="*/ 542 h 1223"/>
                <a:gd name="T108" fmla="*/ 762 w 1012"/>
                <a:gd name="T109" fmla="*/ 478 h 1223"/>
                <a:gd name="T110" fmla="*/ 758 w 1012"/>
                <a:gd name="T111" fmla="*/ 410 h 1223"/>
                <a:gd name="T112" fmla="*/ 648 w 1012"/>
                <a:gd name="T113" fmla="*/ 415 h 1223"/>
                <a:gd name="T114" fmla="*/ 593 w 1012"/>
                <a:gd name="T115" fmla="*/ 453 h 1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2" h="1223">
                  <a:moveTo>
                    <a:pt x="0" y="618"/>
                  </a:moveTo>
                  <a:lnTo>
                    <a:pt x="0" y="597"/>
                  </a:lnTo>
                  <a:lnTo>
                    <a:pt x="0" y="584"/>
                  </a:lnTo>
                  <a:lnTo>
                    <a:pt x="0" y="576"/>
                  </a:lnTo>
                  <a:lnTo>
                    <a:pt x="5" y="567"/>
                  </a:lnTo>
                  <a:lnTo>
                    <a:pt x="9" y="554"/>
                  </a:lnTo>
                  <a:lnTo>
                    <a:pt x="9" y="542"/>
                  </a:lnTo>
                  <a:lnTo>
                    <a:pt x="13" y="533"/>
                  </a:lnTo>
                  <a:lnTo>
                    <a:pt x="17" y="512"/>
                  </a:lnTo>
                  <a:lnTo>
                    <a:pt x="21" y="495"/>
                  </a:lnTo>
                  <a:lnTo>
                    <a:pt x="21" y="491"/>
                  </a:lnTo>
                  <a:lnTo>
                    <a:pt x="26" y="487"/>
                  </a:lnTo>
                  <a:lnTo>
                    <a:pt x="26" y="482"/>
                  </a:lnTo>
                  <a:lnTo>
                    <a:pt x="34" y="470"/>
                  </a:lnTo>
                  <a:lnTo>
                    <a:pt x="34" y="466"/>
                  </a:lnTo>
                  <a:lnTo>
                    <a:pt x="43" y="457"/>
                  </a:lnTo>
                  <a:lnTo>
                    <a:pt x="47" y="449"/>
                  </a:lnTo>
                  <a:lnTo>
                    <a:pt x="64" y="423"/>
                  </a:lnTo>
                  <a:lnTo>
                    <a:pt x="68" y="415"/>
                  </a:lnTo>
                  <a:lnTo>
                    <a:pt x="68" y="410"/>
                  </a:lnTo>
                  <a:lnTo>
                    <a:pt x="72" y="406"/>
                  </a:lnTo>
                  <a:lnTo>
                    <a:pt x="72" y="402"/>
                  </a:lnTo>
                  <a:lnTo>
                    <a:pt x="77" y="398"/>
                  </a:lnTo>
                  <a:lnTo>
                    <a:pt x="77" y="389"/>
                  </a:lnTo>
                  <a:lnTo>
                    <a:pt x="81" y="385"/>
                  </a:lnTo>
                  <a:lnTo>
                    <a:pt x="85" y="360"/>
                  </a:lnTo>
                  <a:lnTo>
                    <a:pt x="89" y="347"/>
                  </a:lnTo>
                  <a:lnTo>
                    <a:pt x="93" y="343"/>
                  </a:lnTo>
                  <a:lnTo>
                    <a:pt x="93" y="334"/>
                  </a:lnTo>
                  <a:lnTo>
                    <a:pt x="98" y="330"/>
                  </a:lnTo>
                  <a:lnTo>
                    <a:pt x="102" y="317"/>
                  </a:lnTo>
                  <a:lnTo>
                    <a:pt x="102" y="313"/>
                  </a:lnTo>
                  <a:lnTo>
                    <a:pt x="102" y="309"/>
                  </a:lnTo>
                  <a:lnTo>
                    <a:pt x="106" y="305"/>
                  </a:lnTo>
                  <a:lnTo>
                    <a:pt x="106" y="300"/>
                  </a:lnTo>
                  <a:lnTo>
                    <a:pt x="106" y="296"/>
                  </a:lnTo>
                  <a:lnTo>
                    <a:pt x="106" y="292"/>
                  </a:lnTo>
                  <a:lnTo>
                    <a:pt x="106" y="283"/>
                  </a:lnTo>
                  <a:lnTo>
                    <a:pt x="106" y="262"/>
                  </a:lnTo>
                  <a:lnTo>
                    <a:pt x="106" y="258"/>
                  </a:lnTo>
                  <a:lnTo>
                    <a:pt x="106" y="250"/>
                  </a:lnTo>
                  <a:lnTo>
                    <a:pt x="106" y="245"/>
                  </a:lnTo>
                  <a:lnTo>
                    <a:pt x="106" y="241"/>
                  </a:lnTo>
                  <a:lnTo>
                    <a:pt x="110" y="233"/>
                  </a:lnTo>
                  <a:lnTo>
                    <a:pt x="115" y="228"/>
                  </a:lnTo>
                  <a:lnTo>
                    <a:pt x="115" y="224"/>
                  </a:lnTo>
                  <a:lnTo>
                    <a:pt x="119" y="224"/>
                  </a:lnTo>
                  <a:lnTo>
                    <a:pt x="123" y="220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40" y="224"/>
                  </a:lnTo>
                  <a:lnTo>
                    <a:pt x="148" y="224"/>
                  </a:lnTo>
                  <a:lnTo>
                    <a:pt x="153" y="224"/>
                  </a:lnTo>
                  <a:lnTo>
                    <a:pt x="161" y="224"/>
                  </a:lnTo>
                  <a:lnTo>
                    <a:pt x="170" y="224"/>
                  </a:lnTo>
                  <a:lnTo>
                    <a:pt x="182" y="224"/>
                  </a:lnTo>
                  <a:lnTo>
                    <a:pt x="191" y="224"/>
                  </a:lnTo>
                  <a:lnTo>
                    <a:pt x="199" y="224"/>
                  </a:lnTo>
                  <a:lnTo>
                    <a:pt x="259" y="220"/>
                  </a:lnTo>
                  <a:lnTo>
                    <a:pt x="271" y="216"/>
                  </a:lnTo>
                  <a:lnTo>
                    <a:pt x="288" y="216"/>
                  </a:lnTo>
                  <a:lnTo>
                    <a:pt x="297" y="212"/>
                  </a:lnTo>
                  <a:lnTo>
                    <a:pt x="301" y="212"/>
                  </a:lnTo>
                  <a:lnTo>
                    <a:pt x="305" y="212"/>
                  </a:lnTo>
                  <a:lnTo>
                    <a:pt x="309" y="207"/>
                  </a:lnTo>
                  <a:lnTo>
                    <a:pt x="318" y="207"/>
                  </a:lnTo>
                  <a:lnTo>
                    <a:pt x="322" y="203"/>
                  </a:lnTo>
                  <a:lnTo>
                    <a:pt x="326" y="203"/>
                  </a:lnTo>
                  <a:lnTo>
                    <a:pt x="331" y="199"/>
                  </a:lnTo>
                  <a:lnTo>
                    <a:pt x="335" y="195"/>
                  </a:lnTo>
                  <a:lnTo>
                    <a:pt x="343" y="190"/>
                  </a:lnTo>
                  <a:lnTo>
                    <a:pt x="347" y="186"/>
                  </a:lnTo>
                  <a:lnTo>
                    <a:pt x="360" y="178"/>
                  </a:lnTo>
                  <a:lnTo>
                    <a:pt x="369" y="169"/>
                  </a:lnTo>
                  <a:lnTo>
                    <a:pt x="381" y="161"/>
                  </a:lnTo>
                  <a:lnTo>
                    <a:pt x="386" y="156"/>
                  </a:lnTo>
                  <a:lnTo>
                    <a:pt x="390" y="152"/>
                  </a:lnTo>
                  <a:lnTo>
                    <a:pt x="398" y="144"/>
                  </a:lnTo>
                  <a:lnTo>
                    <a:pt x="411" y="131"/>
                  </a:lnTo>
                  <a:lnTo>
                    <a:pt x="419" y="123"/>
                  </a:lnTo>
                  <a:lnTo>
                    <a:pt x="436" y="101"/>
                  </a:lnTo>
                  <a:lnTo>
                    <a:pt x="441" y="97"/>
                  </a:lnTo>
                  <a:lnTo>
                    <a:pt x="445" y="93"/>
                  </a:lnTo>
                  <a:lnTo>
                    <a:pt x="449" y="89"/>
                  </a:lnTo>
                  <a:lnTo>
                    <a:pt x="458" y="80"/>
                  </a:lnTo>
                  <a:lnTo>
                    <a:pt x="479" y="63"/>
                  </a:lnTo>
                  <a:lnTo>
                    <a:pt x="487" y="55"/>
                  </a:lnTo>
                  <a:lnTo>
                    <a:pt x="491" y="51"/>
                  </a:lnTo>
                  <a:lnTo>
                    <a:pt x="500" y="46"/>
                  </a:lnTo>
                  <a:lnTo>
                    <a:pt x="500" y="42"/>
                  </a:lnTo>
                  <a:lnTo>
                    <a:pt x="504" y="38"/>
                  </a:lnTo>
                  <a:lnTo>
                    <a:pt x="504" y="34"/>
                  </a:lnTo>
                  <a:lnTo>
                    <a:pt x="504" y="29"/>
                  </a:lnTo>
                  <a:lnTo>
                    <a:pt x="508" y="17"/>
                  </a:lnTo>
                  <a:lnTo>
                    <a:pt x="508" y="13"/>
                  </a:lnTo>
                  <a:lnTo>
                    <a:pt x="508" y="8"/>
                  </a:lnTo>
                  <a:lnTo>
                    <a:pt x="513" y="4"/>
                  </a:lnTo>
                  <a:lnTo>
                    <a:pt x="517" y="0"/>
                  </a:lnTo>
                  <a:lnTo>
                    <a:pt x="521" y="0"/>
                  </a:lnTo>
                  <a:lnTo>
                    <a:pt x="525" y="0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5" y="13"/>
                  </a:lnTo>
                  <a:lnTo>
                    <a:pt x="559" y="21"/>
                  </a:lnTo>
                  <a:lnTo>
                    <a:pt x="568" y="29"/>
                  </a:lnTo>
                  <a:lnTo>
                    <a:pt x="572" y="34"/>
                  </a:lnTo>
                  <a:lnTo>
                    <a:pt x="576" y="38"/>
                  </a:lnTo>
                  <a:lnTo>
                    <a:pt x="580" y="42"/>
                  </a:lnTo>
                  <a:lnTo>
                    <a:pt x="585" y="42"/>
                  </a:lnTo>
                  <a:lnTo>
                    <a:pt x="585" y="46"/>
                  </a:lnTo>
                  <a:lnTo>
                    <a:pt x="593" y="46"/>
                  </a:lnTo>
                  <a:lnTo>
                    <a:pt x="601" y="51"/>
                  </a:lnTo>
                  <a:lnTo>
                    <a:pt x="610" y="55"/>
                  </a:lnTo>
                  <a:lnTo>
                    <a:pt x="618" y="59"/>
                  </a:lnTo>
                  <a:lnTo>
                    <a:pt x="627" y="59"/>
                  </a:lnTo>
                  <a:lnTo>
                    <a:pt x="635" y="63"/>
                  </a:lnTo>
                  <a:lnTo>
                    <a:pt x="644" y="63"/>
                  </a:lnTo>
                  <a:lnTo>
                    <a:pt x="648" y="63"/>
                  </a:lnTo>
                  <a:lnTo>
                    <a:pt x="656" y="63"/>
                  </a:lnTo>
                  <a:lnTo>
                    <a:pt x="661" y="68"/>
                  </a:lnTo>
                  <a:lnTo>
                    <a:pt x="665" y="63"/>
                  </a:lnTo>
                  <a:lnTo>
                    <a:pt x="673" y="63"/>
                  </a:lnTo>
                  <a:lnTo>
                    <a:pt x="678" y="63"/>
                  </a:lnTo>
                  <a:lnTo>
                    <a:pt x="682" y="63"/>
                  </a:lnTo>
                  <a:lnTo>
                    <a:pt x="690" y="59"/>
                  </a:lnTo>
                  <a:lnTo>
                    <a:pt x="699" y="59"/>
                  </a:lnTo>
                  <a:lnTo>
                    <a:pt x="707" y="55"/>
                  </a:lnTo>
                  <a:lnTo>
                    <a:pt x="724" y="46"/>
                  </a:lnTo>
                  <a:lnTo>
                    <a:pt x="737" y="42"/>
                  </a:lnTo>
                  <a:lnTo>
                    <a:pt x="750" y="34"/>
                  </a:lnTo>
                  <a:lnTo>
                    <a:pt x="762" y="29"/>
                  </a:lnTo>
                  <a:lnTo>
                    <a:pt x="775" y="25"/>
                  </a:lnTo>
                  <a:lnTo>
                    <a:pt x="784" y="17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5" y="4"/>
                  </a:lnTo>
                  <a:lnTo>
                    <a:pt x="805" y="8"/>
                  </a:lnTo>
                  <a:lnTo>
                    <a:pt x="809" y="8"/>
                  </a:lnTo>
                  <a:lnTo>
                    <a:pt x="809" y="13"/>
                  </a:lnTo>
                  <a:lnTo>
                    <a:pt x="813" y="17"/>
                  </a:lnTo>
                  <a:lnTo>
                    <a:pt x="817" y="25"/>
                  </a:lnTo>
                  <a:lnTo>
                    <a:pt x="817" y="29"/>
                  </a:lnTo>
                  <a:lnTo>
                    <a:pt x="826" y="42"/>
                  </a:lnTo>
                  <a:lnTo>
                    <a:pt x="826" y="51"/>
                  </a:lnTo>
                  <a:lnTo>
                    <a:pt x="834" y="72"/>
                  </a:lnTo>
                  <a:lnTo>
                    <a:pt x="834" y="76"/>
                  </a:lnTo>
                  <a:lnTo>
                    <a:pt x="839" y="80"/>
                  </a:lnTo>
                  <a:lnTo>
                    <a:pt x="839" y="89"/>
                  </a:lnTo>
                  <a:lnTo>
                    <a:pt x="843" y="89"/>
                  </a:lnTo>
                  <a:lnTo>
                    <a:pt x="843" y="97"/>
                  </a:lnTo>
                  <a:lnTo>
                    <a:pt x="851" y="106"/>
                  </a:lnTo>
                  <a:lnTo>
                    <a:pt x="855" y="114"/>
                  </a:lnTo>
                  <a:lnTo>
                    <a:pt x="860" y="123"/>
                  </a:lnTo>
                  <a:lnTo>
                    <a:pt x="864" y="131"/>
                  </a:lnTo>
                  <a:lnTo>
                    <a:pt x="864" y="135"/>
                  </a:lnTo>
                  <a:lnTo>
                    <a:pt x="868" y="140"/>
                  </a:lnTo>
                  <a:lnTo>
                    <a:pt x="868" y="144"/>
                  </a:lnTo>
                  <a:lnTo>
                    <a:pt x="868" y="152"/>
                  </a:lnTo>
                  <a:lnTo>
                    <a:pt x="872" y="156"/>
                  </a:lnTo>
                  <a:lnTo>
                    <a:pt x="872" y="161"/>
                  </a:lnTo>
                  <a:lnTo>
                    <a:pt x="872" y="165"/>
                  </a:lnTo>
                  <a:lnTo>
                    <a:pt x="872" y="169"/>
                  </a:lnTo>
                  <a:lnTo>
                    <a:pt x="872" y="178"/>
                  </a:lnTo>
                  <a:lnTo>
                    <a:pt x="868" y="190"/>
                  </a:lnTo>
                  <a:lnTo>
                    <a:pt x="868" y="199"/>
                  </a:lnTo>
                  <a:lnTo>
                    <a:pt x="868" y="233"/>
                  </a:lnTo>
                  <a:lnTo>
                    <a:pt x="868" y="237"/>
                  </a:lnTo>
                  <a:lnTo>
                    <a:pt x="868" y="241"/>
                  </a:lnTo>
                  <a:lnTo>
                    <a:pt x="864" y="258"/>
                  </a:lnTo>
                  <a:lnTo>
                    <a:pt x="864" y="262"/>
                  </a:lnTo>
                  <a:lnTo>
                    <a:pt x="864" y="267"/>
                  </a:lnTo>
                  <a:lnTo>
                    <a:pt x="864" y="271"/>
                  </a:lnTo>
                  <a:lnTo>
                    <a:pt x="868" y="279"/>
                  </a:lnTo>
                  <a:lnTo>
                    <a:pt x="868" y="283"/>
                  </a:lnTo>
                  <a:lnTo>
                    <a:pt x="868" y="296"/>
                  </a:lnTo>
                  <a:lnTo>
                    <a:pt x="877" y="313"/>
                  </a:lnTo>
                  <a:lnTo>
                    <a:pt x="877" y="317"/>
                  </a:lnTo>
                  <a:lnTo>
                    <a:pt x="877" y="322"/>
                  </a:lnTo>
                  <a:lnTo>
                    <a:pt x="877" y="326"/>
                  </a:lnTo>
                  <a:lnTo>
                    <a:pt x="877" y="330"/>
                  </a:lnTo>
                  <a:lnTo>
                    <a:pt x="877" y="334"/>
                  </a:lnTo>
                  <a:lnTo>
                    <a:pt x="877" y="343"/>
                  </a:lnTo>
                  <a:lnTo>
                    <a:pt x="877" y="355"/>
                  </a:lnTo>
                  <a:lnTo>
                    <a:pt x="877" y="360"/>
                  </a:lnTo>
                  <a:lnTo>
                    <a:pt x="877" y="368"/>
                  </a:lnTo>
                  <a:lnTo>
                    <a:pt x="872" y="372"/>
                  </a:lnTo>
                  <a:lnTo>
                    <a:pt x="864" y="398"/>
                  </a:lnTo>
                  <a:lnTo>
                    <a:pt x="864" y="402"/>
                  </a:lnTo>
                  <a:lnTo>
                    <a:pt x="864" y="406"/>
                  </a:lnTo>
                  <a:lnTo>
                    <a:pt x="864" y="415"/>
                  </a:lnTo>
                  <a:lnTo>
                    <a:pt x="864" y="423"/>
                  </a:lnTo>
                  <a:lnTo>
                    <a:pt x="864" y="427"/>
                  </a:lnTo>
                  <a:lnTo>
                    <a:pt x="864" y="432"/>
                  </a:lnTo>
                  <a:lnTo>
                    <a:pt x="864" y="436"/>
                  </a:lnTo>
                  <a:lnTo>
                    <a:pt x="864" y="440"/>
                  </a:lnTo>
                  <a:lnTo>
                    <a:pt x="868" y="444"/>
                  </a:lnTo>
                  <a:lnTo>
                    <a:pt x="868" y="449"/>
                  </a:lnTo>
                  <a:lnTo>
                    <a:pt x="872" y="449"/>
                  </a:lnTo>
                  <a:lnTo>
                    <a:pt x="877" y="453"/>
                  </a:lnTo>
                  <a:lnTo>
                    <a:pt x="881" y="457"/>
                  </a:lnTo>
                  <a:lnTo>
                    <a:pt x="885" y="461"/>
                  </a:lnTo>
                  <a:lnTo>
                    <a:pt x="889" y="461"/>
                  </a:lnTo>
                  <a:lnTo>
                    <a:pt x="902" y="466"/>
                  </a:lnTo>
                  <a:lnTo>
                    <a:pt x="906" y="466"/>
                  </a:lnTo>
                  <a:lnTo>
                    <a:pt x="927" y="478"/>
                  </a:lnTo>
                  <a:lnTo>
                    <a:pt x="932" y="478"/>
                  </a:lnTo>
                  <a:lnTo>
                    <a:pt x="936" y="478"/>
                  </a:lnTo>
                  <a:lnTo>
                    <a:pt x="944" y="482"/>
                  </a:lnTo>
                  <a:lnTo>
                    <a:pt x="953" y="482"/>
                  </a:lnTo>
                  <a:lnTo>
                    <a:pt x="957" y="482"/>
                  </a:lnTo>
                  <a:lnTo>
                    <a:pt x="961" y="487"/>
                  </a:lnTo>
                  <a:lnTo>
                    <a:pt x="966" y="487"/>
                  </a:lnTo>
                  <a:lnTo>
                    <a:pt x="970" y="491"/>
                  </a:lnTo>
                  <a:lnTo>
                    <a:pt x="982" y="499"/>
                  </a:lnTo>
                  <a:lnTo>
                    <a:pt x="991" y="504"/>
                  </a:lnTo>
                  <a:lnTo>
                    <a:pt x="995" y="508"/>
                  </a:lnTo>
                  <a:lnTo>
                    <a:pt x="999" y="512"/>
                  </a:lnTo>
                  <a:lnTo>
                    <a:pt x="1004" y="516"/>
                  </a:lnTo>
                  <a:lnTo>
                    <a:pt x="1004" y="521"/>
                  </a:lnTo>
                  <a:lnTo>
                    <a:pt x="1008" y="525"/>
                  </a:lnTo>
                  <a:lnTo>
                    <a:pt x="1008" y="529"/>
                  </a:lnTo>
                  <a:lnTo>
                    <a:pt x="1008" y="537"/>
                  </a:lnTo>
                  <a:lnTo>
                    <a:pt x="1008" y="542"/>
                  </a:lnTo>
                  <a:lnTo>
                    <a:pt x="1008" y="559"/>
                  </a:lnTo>
                  <a:lnTo>
                    <a:pt x="1008" y="567"/>
                  </a:lnTo>
                  <a:lnTo>
                    <a:pt x="1008" y="571"/>
                  </a:lnTo>
                  <a:lnTo>
                    <a:pt x="1012" y="576"/>
                  </a:lnTo>
                  <a:lnTo>
                    <a:pt x="1012" y="588"/>
                  </a:lnTo>
                  <a:lnTo>
                    <a:pt x="1012" y="597"/>
                  </a:lnTo>
                  <a:lnTo>
                    <a:pt x="1012" y="601"/>
                  </a:lnTo>
                  <a:lnTo>
                    <a:pt x="1012" y="605"/>
                  </a:lnTo>
                  <a:lnTo>
                    <a:pt x="1012" y="609"/>
                  </a:lnTo>
                  <a:lnTo>
                    <a:pt x="1012" y="622"/>
                  </a:lnTo>
                  <a:lnTo>
                    <a:pt x="1008" y="639"/>
                  </a:lnTo>
                  <a:lnTo>
                    <a:pt x="1004" y="656"/>
                  </a:lnTo>
                  <a:lnTo>
                    <a:pt x="1004" y="673"/>
                  </a:lnTo>
                  <a:lnTo>
                    <a:pt x="999" y="677"/>
                  </a:lnTo>
                  <a:lnTo>
                    <a:pt x="995" y="698"/>
                  </a:lnTo>
                  <a:lnTo>
                    <a:pt x="991" y="711"/>
                  </a:lnTo>
                  <a:lnTo>
                    <a:pt x="991" y="724"/>
                  </a:lnTo>
                  <a:lnTo>
                    <a:pt x="987" y="736"/>
                  </a:lnTo>
                  <a:lnTo>
                    <a:pt x="982" y="749"/>
                  </a:lnTo>
                  <a:lnTo>
                    <a:pt x="982" y="775"/>
                  </a:lnTo>
                  <a:lnTo>
                    <a:pt x="978" y="783"/>
                  </a:lnTo>
                  <a:lnTo>
                    <a:pt x="978" y="792"/>
                  </a:lnTo>
                  <a:lnTo>
                    <a:pt x="974" y="800"/>
                  </a:lnTo>
                  <a:lnTo>
                    <a:pt x="974" y="808"/>
                  </a:lnTo>
                  <a:lnTo>
                    <a:pt x="970" y="817"/>
                  </a:lnTo>
                  <a:lnTo>
                    <a:pt x="970" y="825"/>
                  </a:lnTo>
                  <a:lnTo>
                    <a:pt x="966" y="830"/>
                  </a:lnTo>
                  <a:lnTo>
                    <a:pt x="961" y="834"/>
                  </a:lnTo>
                  <a:lnTo>
                    <a:pt x="957" y="838"/>
                  </a:lnTo>
                  <a:lnTo>
                    <a:pt x="953" y="842"/>
                  </a:lnTo>
                  <a:lnTo>
                    <a:pt x="949" y="847"/>
                  </a:lnTo>
                  <a:lnTo>
                    <a:pt x="932" y="855"/>
                  </a:lnTo>
                  <a:lnTo>
                    <a:pt x="923" y="859"/>
                  </a:lnTo>
                  <a:lnTo>
                    <a:pt x="919" y="864"/>
                  </a:lnTo>
                  <a:lnTo>
                    <a:pt x="915" y="868"/>
                  </a:lnTo>
                  <a:lnTo>
                    <a:pt x="906" y="876"/>
                  </a:lnTo>
                  <a:lnTo>
                    <a:pt x="889" y="893"/>
                  </a:lnTo>
                  <a:lnTo>
                    <a:pt x="885" y="897"/>
                  </a:lnTo>
                  <a:lnTo>
                    <a:pt x="881" y="902"/>
                  </a:lnTo>
                  <a:lnTo>
                    <a:pt x="868" y="910"/>
                  </a:lnTo>
                  <a:lnTo>
                    <a:pt x="860" y="914"/>
                  </a:lnTo>
                  <a:lnTo>
                    <a:pt x="855" y="919"/>
                  </a:lnTo>
                  <a:lnTo>
                    <a:pt x="855" y="923"/>
                  </a:lnTo>
                  <a:lnTo>
                    <a:pt x="851" y="927"/>
                  </a:lnTo>
                  <a:lnTo>
                    <a:pt x="847" y="931"/>
                  </a:lnTo>
                  <a:lnTo>
                    <a:pt x="847" y="935"/>
                  </a:lnTo>
                  <a:lnTo>
                    <a:pt x="843" y="944"/>
                  </a:lnTo>
                  <a:lnTo>
                    <a:pt x="843" y="948"/>
                  </a:lnTo>
                  <a:lnTo>
                    <a:pt x="843" y="952"/>
                  </a:lnTo>
                  <a:lnTo>
                    <a:pt x="843" y="961"/>
                  </a:lnTo>
                  <a:lnTo>
                    <a:pt x="839" y="974"/>
                  </a:lnTo>
                  <a:lnTo>
                    <a:pt x="839" y="978"/>
                  </a:lnTo>
                  <a:lnTo>
                    <a:pt x="839" y="982"/>
                  </a:lnTo>
                  <a:lnTo>
                    <a:pt x="834" y="986"/>
                  </a:lnTo>
                  <a:lnTo>
                    <a:pt x="830" y="991"/>
                  </a:lnTo>
                  <a:lnTo>
                    <a:pt x="826" y="995"/>
                  </a:lnTo>
                  <a:lnTo>
                    <a:pt x="822" y="1003"/>
                  </a:lnTo>
                  <a:lnTo>
                    <a:pt x="817" y="1007"/>
                  </a:lnTo>
                  <a:lnTo>
                    <a:pt x="809" y="1012"/>
                  </a:lnTo>
                  <a:lnTo>
                    <a:pt x="805" y="1012"/>
                  </a:lnTo>
                  <a:lnTo>
                    <a:pt x="800" y="1016"/>
                  </a:lnTo>
                  <a:lnTo>
                    <a:pt x="788" y="1020"/>
                  </a:lnTo>
                  <a:lnTo>
                    <a:pt x="758" y="1033"/>
                  </a:lnTo>
                  <a:lnTo>
                    <a:pt x="733" y="1041"/>
                  </a:lnTo>
                  <a:lnTo>
                    <a:pt x="724" y="1046"/>
                  </a:lnTo>
                  <a:lnTo>
                    <a:pt x="724" y="1041"/>
                  </a:lnTo>
                  <a:lnTo>
                    <a:pt x="720" y="1020"/>
                  </a:lnTo>
                  <a:lnTo>
                    <a:pt x="720" y="1003"/>
                  </a:lnTo>
                  <a:lnTo>
                    <a:pt x="716" y="995"/>
                  </a:lnTo>
                  <a:lnTo>
                    <a:pt x="712" y="982"/>
                  </a:lnTo>
                  <a:lnTo>
                    <a:pt x="707" y="974"/>
                  </a:lnTo>
                  <a:lnTo>
                    <a:pt x="707" y="969"/>
                  </a:lnTo>
                  <a:lnTo>
                    <a:pt x="699" y="965"/>
                  </a:lnTo>
                  <a:lnTo>
                    <a:pt x="690" y="965"/>
                  </a:lnTo>
                  <a:lnTo>
                    <a:pt x="686" y="965"/>
                  </a:lnTo>
                  <a:lnTo>
                    <a:pt x="682" y="965"/>
                  </a:lnTo>
                  <a:lnTo>
                    <a:pt x="631" y="969"/>
                  </a:lnTo>
                  <a:lnTo>
                    <a:pt x="618" y="974"/>
                  </a:lnTo>
                  <a:lnTo>
                    <a:pt x="601" y="978"/>
                  </a:lnTo>
                  <a:lnTo>
                    <a:pt x="593" y="978"/>
                  </a:lnTo>
                  <a:lnTo>
                    <a:pt x="585" y="978"/>
                  </a:lnTo>
                  <a:lnTo>
                    <a:pt x="580" y="978"/>
                  </a:lnTo>
                  <a:lnTo>
                    <a:pt x="572" y="978"/>
                  </a:lnTo>
                  <a:lnTo>
                    <a:pt x="568" y="978"/>
                  </a:lnTo>
                  <a:lnTo>
                    <a:pt x="563" y="974"/>
                  </a:lnTo>
                  <a:lnTo>
                    <a:pt x="559" y="969"/>
                  </a:lnTo>
                  <a:lnTo>
                    <a:pt x="555" y="969"/>
                  </a:lnTo>
                  <a:lnTo>
                    <a:pt x="546" y="965"/>
                  </a:lnTo>
                  <a:lnTo>
                    <a:pt x="534" y="952"/>
                  </a:lnTo>
                  <a:lnTo>
                    <a:pt x="529" y="948"/>
                  </a:lnTo>
                  <a:lnTo>
                    <a:pt x="525" y="944"/>
                  </a:lnTo>
                  <a:lnTo>
                    <a:pt x="517" y="940"/>
                  </a:lnTo>
                  <a:lnTo>
                    <a:pt x="504" y="931"/>
                  </a:lnTo>
                  <a:lnTo>
                    <a:pt x="500" y="927"/>
                  </a:lnTo>
                  <a:lnTo>
                    <a:pt x="496" y="927"/>
                  </a:lnTo>
                  <a:lnTo>
                    <a:pt x="491" y="923"/>
                  </a:lnTo>
                  <a:lnTo>
                    <a:pt x="487" y="919"/>
                  </a:lnTo>
                  <a:lnTo>
                    <a:pt x="479" y="910"/>
                  </a:lnTo>
                  <a:lnTo>
                    <a:pt x="474" y="906"/>
                  </a:lnTo>
                  <a:lnTo>
                    <a:pt x="470" y="897"/>
                  </a:lnTo>
                  <a:lnTo>
                    <a:pt x="466" y="893"/>
                  </a:lnTo>
                  <a:lnTo>
                    <a:pt x="462" y="885"/>
                  </a:lnTo>
                  <a:lnTo>
                    <a:pt x="458" y="880"/>
                  </a:lnTo>
                  <a:lnTo>
                    <a:pt x="453" y="876"/>
                  </a:lnTo>
                  <a:lnTo>
                    <a:pt x="449" y="876"/>
                  </a:lnTo>
                  <a:lnTo>
                    <a:pt x="445" y="880"/>
                  </a:lnTo>
                  <a:lnTo>
                    <a:pt x="441" y="880"/>
                  </a:lnTo>
                  <a:lnTo>
                    <a:pt x="436" y="885"/>
                  </a:lnTo>
                  <a:lnTo>
                    <a:pt x="432" y="889"/>
                  </a:lnTo>
                  <a:lnTo>
                    <a:pt x="424" y="893"/>
                  </a:lnTo>
                  <a:lnTo>
                    <a:pt x="407" y="902"/>
                  </a:lnTo>
                  <a:lnTo>
                    <a:pt x="347" y="948"/>
                  </a:lnTo>
                  <a:lnTo>
                    <a:pt x="297" y="986"/>
                  </a:lnTo>
                  <a:lnTo>
                    <a:pt x="288" y="995"/>
                  </a:lnTo>
                  <a:lnTo>
                    <a:pt x="284" y="999"/>
                  </a:lnTo>
                  <a:lnTo>
                    <a:pt x="280" y="1003"/>
                  </a:lnTo>
                  <a:lnTo>
                    <a:pt x="275" y="1007"/>
                  </a:lnTo>
                  <a:lnTo>
                    <a:pt x="271" y="1012"/>
                  </a:lnTo>
                  <a:lnTo>
                    <a:pt x="271" y="1016"/>
                  </a:lnTo>
                  <a:lnTo>
                    <a:pt x="275" y="1016"/>
                  </a:lnTo>
                  <a:lnTo>
                    <a:pt x="275" y="1020"/>
                  </a:lnTo>
                  <a:lnTo>
                    <a:pt x="275" y="1024"/>
                  </a:lnTo>
                  <a:lnTo>
                    <a:pt x="280" y="1029"/>
                  </a:lnTo>
                  <a:lnTo>
                    <a:pt x="284" y="1037"/>
                  </a:lnTo>
                  <a:lnTo>
                    <a:pt x="288" y="1046"/>
                  </a:lnTo>
                  <a:lnTo>
                    <a:pt x="292" y="1050"/>
                  </a:lnTo>
                  <a:lnTo>
                    <a:pt x="309" y="1067"/>
                  </a:lnTo>
                  <a:lnTo>
                    <a:pt x="314" y="1071"/>
                  </a:lnTo>
                  <a:lnTo>
                    <a:pt x="318" y="1075"/>
                  </a:lnTo>
                  <a:lnTo>
                    <a:pt x="322" y="1079"/>
                  </a:lnTo>
                  <a:lnTo>
                    <a:pt x="326" y="1079"/>
                  </a:lnTo>
                  <a:lnTo>
                    <a:pt x="339" y="1092"/>
                  </a:lnTo>
                  <a:lnTo>
                    <a:pt x="343" y="1096"/>
                  </a:lnTo>
                  <a:lnTo>
                    <a:pt x="352" y="1101"/>
                  </a:lnTo>
                  <a:lnTo>
                    <a:pt x="352" y="1105"/>
                  </a:lnTo>
                  <a:lnTo>
                    <a:pt x="356" y="1109"/>
                  </a:lnTo>
                  <a:lnTo>
                    <a:pt x="360" y="1109"/>
                  </a:lnTo>
                  <a:lnTo>
                    <a:pt x="364" y="1118"/>
                  </a:lnTo>
                  <a:lnTo>
                    <a:pt x="364" y="1126"/>
                  </a:lnTo>
                  <a:lnTo>
                    <a:pt x="369" y="1130"/>
                  </a:lnTo>
                  <a:lnTo>
                    <a:pt x="369" y="1134"/>
                  </a:lnTo>
                  <a:lnTo>
                    <a:pt x="373" y="1139"/>
                  </a:lnTo>
                  <a:lnTo>
                    <a:pt x="373" y="1143"/>
                  </a:lnTo>
                  <a:lnTo>
                    <a:pt x="377" y="1156"/>
                  </a:lnTo>
                  <a:lnTo>
                    <a:pt x="377" y="1168"/>
                  </a:lnTo>
                  <a:lnTo>
                    <a:pt x="377" y="1173"/>
                  </a:lnTo>
                  <a:lnTo>
                    <a:pt x="381" y="1177"/>
                  </a:lnTo>
                  <a:lnTo>
                    <a:pt x="381" y="1181"/>
                  </a:lnTo>
                  <a:lnTo>
                    <a:pt x="386" y="1185"/>
                  </a:lnTo>
                  <a:lnTo>
                    <a:pt x="386" y="1190"/>
                  </a:lnTo>
                  <a:lnTo>
                    <a:pt x="390" y="1190"/>
                  </a:lnTo>
                  <a:lnTo>
                    <a:pt x="390" y="1194"/>
                  </a:lnTo>
                  <a:lnTo>
                    <a:pt x="394" y="1198"/>
                  </a:lnTo>
                  <a:lnTo>
                    <a:pt x="402" y="1202"/>
                  </a:lnTo>
                  <a:lnTo>
                    <a:pt x="407" y="1202"/>
                  </a:lnTo>
                  <a:lnTo>
                    <a:pt x="411" y="1202"/>
                  </a:lnTo>
                  <a:lnTo>
                    <a:pt x="411" y="1206"/>
                  </a:lnTo>
                  <a:lnTo>
                    <a:pt x="415" y="1211"/>
                  </a:lnTo>
                  <a:lnTo>
                    <a:pt x="415" y="1215"/>
                  </a:lnTo>
                  <a:lnTo>
                    <a:pt x="411" y="1215"/>
                  </a:lnTo>
                  <a:lnTo>
                    <a:pt x="411" y="1219"/>
                  </a:lnTo>
                  <a:lnTo>
                    <a:pt x="407" y="1219"/>
                  </a:lnTo>
                  <a:lnTo>
                    <a:pt x="402" y="1219"/>
                  </a:lnTo>
                  <a:lnTo>
                    <a:pt x="402" y="1223"/>
                  </a:lnTo>
                  <a:lnTo>
                    <a:pt x="398" y="1223"/>
                  </a:lnTo>
                  <a:lnTo>
                    <a:pt x="394" y="1223"/>
                  </a:lnTo>
                  <a:lnTo>
                    <a:pt x="390" y="1223"/>
                  </a:lnTo>
                  <a:lnTo>
                    <a:pt x="386" y="1223"/>
                  </a:lnTo>
                  <a:lnTo>
                    <a:pt x="381" y="1223"/>
                  </a:lnTo>
                  <a:lnTo>
                    <a:pt x="373" y="1219"/>
                  </a:lnTo>
                  <a:lnTo>
                    <a:pt x="369" y="1215"/>
                  </a:lnTo>
                  <a:lnTo>
                    <a:pt x="347" y="1211"/>
                  </a:lnTo>
                  <a:lnTo>
                    <a:pt x="339" y="1206"/>
                  </a:lnTo>
                  <a:lnTo>
                    <a:pt x="331" y="1206"/>
                  </a:lnTo>
                  <a:lnTo>
                    <a:pt x="326" y="1206"/>
                  </a:lnTo>
                  <a:lnTo>
                    <a:pt x="301" y="1206"/>
                  </a:lnTo>
                  <a:lnTo>
                    <a:pt x="292" y="1202"/>
                  </a:lnTo>
                  <a:lnTo>
                    <a:pt x="284" y="1202"/>
                  </a:lnTo>
                  <a:lnTo>
                    <a:pt x="275" y="1202"/>
                  </a:lnTo>
                  <a:lnTo>
                    <a:pt x="259" y="1198"/>
                  </a:lnTo>
                  <a:lnTo>
                    <a:pt x="254" y="1198"/>
                  </a:lnTo>
                  <a:lnTo>
                    <a:pt x="246" y="1194"/>
                  </a:lnTo>
                  <a:lnTo>
                    <a:pt x="225" y="1194"/>
                  </a:lnTo>
                  <a:lnTo>
                    <a:pt x="212" y="1194"/>
                  </a:lnTo>
                  <a:lnTo>
                    <a:pt x="199" y="1190"/>
                  </a:lnTo>
                  <a:lnTo>
                    <a:pt x="191" y="1190"/>
                  </a:lnTo>
                  <a:lnTo>
                    <a:pt x="182" y="1185"/>
                  </a:lnTo>
                  <a:lnTo>
                    <a:pt x="174" y="1185"/>
                  </a:lnTo>
                  <a:lnTo>
                    <a:pt x="170" y="1185"/>
                  </a:lnTo>
                  <a:lnTo>
                    <a:pt x="165" y="1181"/>
                  </a:lnTo>
                  <a:lnTo>
                    <a:pt x="157" y="1181"/>
                  </a:lnTo>
                  <a:lnTo>
                    <a:pt x="153" y="1177"/>
                  </a:lnTo>
                  <a:lnTo>
                    <a:pt x="148" y="1177"/>
                  </a:lnTo>
                  <a:lnTo>
                    <a:pt x="144" y="1173"/>
                  </a:lnTo>
                  <a:lnTo>
                    <a:pt x="136" y="1151"/>
                  </a:lnTo>
                  <a:lnTo>
                    <a:pt x="127" y="1139"/>
                  </a:lnTo>
                  <a:lnTo>
                    <a:pt x="119" y="1122"/>
                  </a:lnTo>
                  <a:lnTo>
                    <a:pt x="119" y="1113"/>
                  </a:lnTo>
                  <a:lnTo>
                    <a:pt x="115" y="1105"/>
                  </a:lnTo>
                  <a:lnTo>
                    <a:pt x="115" y="1101"/>
                  </a:lnTo>
                  <a:lnTo>
                    <a:pt x="110" y="1092"/>
                  </a:lnTo>
                  <a:lnTo>
                    <a:pt x="110" y="1088"/>
                  </a:lnTo>
                  <a:lnTo>
                    <a:pt x="110" y="1084"/>
                  </a:lnTo>
                  <a:lnTo>
                    <a:pt x="110" y="1079"/>
                  </a:lnTo>
                  <a:lnTo>
                    <a:pt x="110" y="1071"/>
                  </a:lnTo>
                  <a:lnTo>
                    <a:pt x="110" y="1067"/>
                  </a:lnTo>
                  <a:lnTo>
                    <a:pt x="110" y="1062"/>
                  </a:lnTo>
                  <a:lnTo>
                    <a:pt x="110" y="1058"/>
                  </a:lnTo>
                  <a:lnTo>
                    <a:pt x="115" y="1054"/>
                  </a:lnTo>
                  <a:lnTo>
                    <a:pt x="115" y="1050"/>
                  </a:lnTo>
                  <a:lnTo>
                    <a:pt x="119" y="1041"/>
                  </a:lnTo>
                  <a:lnTo>
                    <a:pt x="119" y="1037"/>
                  </a:lnTo>
                  <a:lnTo>
                    <a:pt x="127" y="1033"/>
                  </a:lnTo>
                  <a:lnTo>
                    <a:pt x="127" y="1029"/>
                  </a:lnTo>
                  <a:lnTo>
                    <a:pt x="132" y="1024"/>
                  </a:lnTo>
                  <a:lnTo>
                    <a:pt x="144" y="1007"/>
                  </a:lnTo>
                  <a:lnTo>
                    <a:pt x="148" y="999"/>
                  </a:lnTo>
                  <a:lnTo>
                    <a:pt x="153" y="995"/>
                  </a:lnTo>
                  <a:lnTo>
                    <a:pt x="157" y="991"/>
                  </a:lnTo>
                  <a:lnTo>
                    <a:pt x="161" y="986"/>
                  </a:lnTo>
                  <a:lnTo>
                    <a:pt x="161" y="982"/>
                  </a:lnTo>
                  <a:lnTo>
                    <a:pt x="165" y="974"/>
                  </a:lnTo>
                  <a:lnTo>
                    <a:pt x="165" y="969"/>
                  </a:lnTo>
                  <a:lnTo>
                    <a:pt x="170" y="965"/>
                  </a:lnTo>
                  <a:lnTo>
                    <a:pt x="170" y="957"/>
                  </a:lnTo>
                  <a:lnTo>
                    <a:pt x="170" y="952"/>
                  </a:lnTo>
                  <a:lnTo>
                    <a:pt x="170" y="948"/>
                  </a:lnTo>
                  <a:lnTo>
                    <a:pt x="170" y="940"/>
                  </a:lnTo>
                  <a:lnTo>
                    <a:pt x="165" y="935"/>
                  </a:lnTo>
                  <a:lnTo>
                    <a:pt x="161" y="923"/>
                  </a:lnTo>
                  <a:lnTo>
                    <a:pt x="161" y="919"/>
                  </a:lnTo>
                  <a:lnTo>
                    <a:pt x="157" y="906"/>
                  </a:lnTo>
                  <a:lnTo>
                    <a:pt x="153" y="902"/>
                  </a:lnTo>
                  <a:lnTo>
                    <a:pt x="153" y="897"/>
                  </a:lnTo>
                  <a:lnTo>
                    <a:pt x="148" y="893"/>
                  </a:lnTo>
                  <a:lnTo>
                    <a:pt x="144" y="889"/>
                  </a:lnTo>
                  <a:lnTo>
                    <a:pt x="140" y="885"/>
                  </a:lnTo>
                  <a:lnTo>
                    <a:pt x="140" y="880"/>
                  </a:lnTo>
                  <a:lnTo>
                    <a:pt x="140" y="876"/>
                  </a:lnTo>
                  <a:lnTo>
                    <a:pt x="136" y="872"/>
                  </a:lnTo>
                  <a:lnTo>
                    <a:pt x="136" y="864"/>
                  </a:lnTo>
                  <a:lnTo>
                    <a:pt x="136" y="859"/>
                  </a:lnTo>
                  <a:lnTo>
                    <a:pt x="140" y="847"/>
                  </a:lnTo>
                  <a:lnTo>
                    <a:pt x="140" y="838"/>
                  </a:lnTo>
                  <a:lnTo>
                    <a:pt x="136" y="830"/>
                  </a:lnTo>
                  <a:lnTo>
                    <a:pt x="136" y="825"/>
                  </a:lnTo>
                  <a:lnTo>
                    <a:pt x="132" y="821"/>
                  </a:lnTo>
                  <a:lnTo>
                    <a:pt x="123" y="813"/>
                  </a:lnTo>
                  <a:lnTo>
                    <a:pt x="119" y="804"/>
                  </a:lnTo>
                  <a:lnTo>
                    <a:pt x="115" y="800"/>
                  </a:lnTo>
                  <a:lnTo>
                    <a:pt x="115" y="787"/>
                  </a:lnTo>
                  <a:lnTo>
                    <a:pt x="115" y="783"/>
                  </a:lnTo>
                  <a:lnTo>
                    <a:pt x="110" y="779"/>
                  </a:lnTo>
                  <a:lnTo>
                    <a:pt x="110" y="775"/>
                  </a:lnTo>
                  <a:lnTo>
                    <a:pt x="106" y="770"/>
                  </a:lnTo>
                  <a:lnTo>
                    <a:pt x="106" y="766"/>
                  </a:lnTo>
                  <a:lnTo>
                    <a:pt x="102" y="762"/>
                  </a:lnTo>
                  <a:lnTo>
                    <a:pt x="98" y="758"/>
                  </a:lnTo>
                  <a:lnTo>
                    <a:pt x="93" y="753"/>
                  </a:lnTo>
                  <a:lnTo>
                    <a:pt x="85" y="749"/>
                  </a:lnTo>
                  <a:lnTo>
                    <a:pt x="77" y="745"/>
                  </a:lnTo>
                  <a:lnTo>
                    <a:pt x="64" y="736"/>
                  </a:lnTo>
                  <a:lnTo>
                    <a:pt x="51" y="728"/>
                  </a:lnTo>
                  <a:lnTo>
                    <a:pt x="47" y="724"/>
                  </a:lnTo>
                  <a:lnTo>
                    <a:pt x="43" y="720"/>
                  </a:lnTo>
                  <a:lnTo>
                    <a:pt x="38" y="715"/>
                  </a:lnTo>
                  <a:lnTo>
                    <a:pt x="30" y="707"/>
                  </a:lnTo>
                  <a:lnTo>
                    <a:pt x="26" y="703"/>
                  </a:lnTo>
                  <a:lnTo>
                    <a:pt x="21" y="698"/>
                  </a:lnTo>
                  <a:lnTo>
                    <a:pt x="21" y="694"/>
                  </a:lnTo>
                  <a:lnTo>
                    <a:pt x="17" y="686"/>
                  </a:lnTo>
                  <a:lnTo>
                    <a:pt x="13" y="677"/>
                  </a:lnTo>
                  <a:lnTo>
                    <a:pt x="13" y="673"/>
                  </a:lnTo>
                  <a:lnTo>
                    <a:pt x="9" y="665"/>
                  </a:lnTo>
                  <a:lnTo>
                    <a:pt x="9" y="652"/>
                  </a:lnTo>
                  <a:lnTo>
                    <a:pt x="5" y="643"/>
                  </a:lnTo>
                  <a:lnTo>
                    <a:pt x="0" y="626"/>
                  </a:lnTo>
                  <a:lnTo>
                    <a:pt x="0" y="618"/>
                  </a:lnTo>
                  <a:close/>
                  <a:moveTo>
                    <a:pt x="559" y="525"/>
                  </a:moveTo>
                  <a:lnTo>
                    <a:pt x="559" y="529"/>
                  </a:lnTo>
                  <a:lnTo>
                    <a:pt x="563" y="529"/>
                  </a:lnTo>
                  <a:lnTo>
                    <a:pt x="568" y="533"/>
                  </a:lnTo>
                  <a:lnTo>
                    <a:pt x="572" y="537"/>
                  </a:lnTo>
                  <a:lnTo>
                    <a:pt x="580" y="542"/>
                  </a:lnTo>
                  <a:lnTo>
                    <a:pt x="589" y="546"/>
                  </a:lnTo>
                  <a:lnTo>
                    <a:pt x="597" y="550"/>
                  </a:lnTo>
                  <a:lnTo>
                    <a:pt x="610" y="559"/>
                  </a:lnTo>
                  <a:lnTo>
                    <a:pt x="623" y="563"/>
                  </a:lnTo>
                  <a:lnTo>
                    <a:pt x="640" y="571"/>
                  </a:lnTo>
                  <a:lnTo>
                    <a:pt x="648" y="576"/>
                  </a:lnTo>
                  <a:lnTo>
                    <a:pt x="652" y="580"/>
                  </a:lnTo>
                  <a:lnTo>
                    <a:pt x="656" y="580"/>
                  </a:lnTo>
                  <a:lnTo>
                    <a:pt x="661" y="584"/>
                  </a:lnTo>
                  <a:lnTo>
                    <a:pt x="665" y="584"/>
                  </a:lnTo>
                  <a:lnTo>
                    <a:pt x="669" y="584"/>
                  </a:lnTo>
                  <a:lnTo>
                    <a:pt x="673" y="584"/>
                  </a:lnTo>
                  <a:lnTo>
                    <a:pt x="678" y="584"/>
                  </a:lnTo>
                  <a:lnTo>
                    <a:pt x="686" y="584"/>
                  </a:lnTo>
                  <a:lnTo>
                    <a:pt x="703" y="580"/>
                  </a:lnTo>
                  <a:lnTo>
                    <a:pt x="720" y="576"/>
                  </a:lnTo>
                  <a:lnTo>
                    <a:pt x="724" y="571"/>
                  </a:lnTo>
                  <a:lnTo>
                    <a:pt x="733" y="571"/>
                  </a:lnTo>
                  <a:lnTo>
                    <a:pt x="741" y="571"/>
                  </a:lnTo>
                  <a:lnTo>
                    <a:pt x="745" y="571"/>
                  </a:lnTo>
                  <a:lnTo>
                    <a:pt x="762" y="567"/>
                  </a:lnTo>
                  <a:lnTo>
                    <a:pt x="767" y="567"/>
                  </a:lnTo>
                  <a:lnTo>
                    <a:pt x="771" y="567"/>
                  </a:lnTo>
                  <a:lnTo>
                    <a:pt x="779" y="563"/>
                  </a:lnTo>
                  <a:lnTo>
                    <a:pt x="784" y="559"/>
                  </a:lnTo>
                  <a:lnTo>
                    <a:pt x="784" y="554"/>
                  </a:lnTo>
                  <a:lnTo>
                    <a:pt x="788" y="554"/>
                  </a:lnTo>
                  <a:lnTo>
                    <a:pt x="788" y="550"/>
                  </a:lnTo>
                  <a:lnTo>
                    <a:pt x="788" y="546"/>
                  </a:lnTo>
                  <a:lnTo>
                    <a:pt x="788" y="542"/>
                  </a:lnTo>
                  <a:lnTo>
                    <a:pt x="788" y="533"/>
                  </a:lnTo>
                  <a:lnTo>
                    <a:pt x="788" y="529"/>
                  </a:lnTo>
                  <a:lnTo>
                    <a:pt x="788" y="525"/>
                  </a:lnTo>
                  <a:lnTo>
                    <a:pt x="784" y="512"/>
                  </a:lnTo>
                  <a:lnTo>
                    <a:pt x="779" y="504"/>
                  </a:lnTo>
                  <a:lnTo>
                    <a:pt x="775" y="495"/>
                  </a:lnTo>
                  <a:lnTo>
                    <a:pt x="771" y="491"/>
                  </a:lnTo>
                  <a:lnTo>
                    <a:pt x="771" y="487"/>
                  </a:lnTo>
                  <a:lnTo>
                    <a:pt x="767" y="482"/>
                  </a:lnTo>
                  <a:lnTo>
                    <a:pt x="762" y="478"/>
                  </a:lnTo>
                  <a:lnTo>
                    <a:pt x="758" y="474"/>
                  </a:lnTo>
                  <a:lnTo>
                    <a:pt x="758" y="470"/>
                  </a:lnTo>
                  <a:lnTo>
                    <a:pt x="758" y="466"/>
                  </a:lnTo>
                  <a:lnTo>
                    <a:pt x="758" y="461"/>
                  </a:lnTo>
                  <a:lnTo>
                    <a:pt x="758" y="453"/>
                  </a:lnTo>
                  <a:lnTo>
                    <a:pt x="758" y="444"/>
                  </a:lnTo>
                  <a:lnTo>
                    <a:pt x="758" y="427"/>
                  </a:lnTo>
                  <a:lnTo>
                    <a:pt x="762" y="419"/>
                  </a:lnTo>
                  <a:lnTo>
                    <a:pt x="758" y="415"/>
                  </a:lnTo>
                  <a:lnTo>
                    <a:pt x="758" y="410"/>
                  </a:lnTo>
                  <a:lnTo>
                    <a:pt x="754" y="406"/>
                  </a:lnTo>
                  <a:lnTo>
                    <a:pt x="750" y="406"/>
                  </a:lnTo>
                  <a:lnTo>
                    <a:pt x="741" y="402"/>
                  </a:lnTo>
                  <a:lnTo>
                    <a:pt x="737" y="402"/>
                  </a:lnTo>
                  <a:lnTo>
                    <a:pt x="728" y="402"/>
                  </a:lnTo>
                  <a:lnTo>
                    <a:pt x="716" y="406"/>
                  </a:lnTo>
                  <a:lnTo>
                    <a:pt x="703" y="406"/>
                  </a:lnTo>
                  <a:lnTo>
                    <a:pt x="690" y="410"/>
                  </a:lnTo>
                  <a:lnTo>
                    <a:pt x="661" y="415"/>
                  </a:lnTo>
                  <a:lnTo>
                    <a:pt x="648" y="415"/>
                  </a:lnTo>
                  <a:lnTo>
                    <a:pt x="640" y="419"/>
                  </a:lnTo>
                  <a:lnTo>
                    <a:pt x="623" y="423"/>
                  </a:lnTo>
                  <a:lnTo>
                    <a:pt x="618" y="427"/>
                  </a:lnTo>
                  <a:lnTo>
                    <a:pt x="614" y="427"/>
                  </a:lnTo>
                  <a:lnTo>
                    <a:pt x="610" y="432"/>
                  </a:lnTo>
                  <a:lnTo>
                    <a:pt x="606" y="436"/>
                  </a:lnTo>
                  <a:lnTo>
                    <a:pt x="601" y="436"/>
                  </a:lnTo>
                  <a:lnTo>
                    <a:pt x="601" y="440"/>
                  </a:lnTo>
                  <a:lnTo>
                    <a:pt x="597" y="444"/>
                  </a:lnTo>
                  <a:lnTo>
                    <a:pt x="593" y="453"/>
                  </a:lnTo>
                  <a:lnTo>
                    <a:pt x="589" y="457"/>
                  </a:lnTo>
                  <a:lnTo>
                    <a:pt x="585" y="470"/>
                  </a:lnTo>
                  <a:lnTo>
                    <a:pt x="580" y="478"/>
                  </a:lnTo>
                  <a:lnTo>
                    <a:pt x="572" y="495"/>
                  </a:lnTo>
                  <a:lnTo>
                    <a:pt x="563" y="521"/>
                  </a:lnTo>
                  <a:lnTo>
                    <a:pt x="559" y="525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0" name="Freeform 86"/>
            <p:cNvSpPr>
              <a:spLocks/>
            </p:cNvSpPr>
            <p:nvPr/>
          </p:nvSpPr>
          <p:spPr bwMode="auto">
            <a:xfrm>
              <a:off x="2429284" y="4189699"/>
              <a:ext cx="140693" cy="130843"/>
            </a:xfrm>
            <a:custGeom>
              <a:avLst/>
              <a:gdLst>
                <a:gd name="T0" fmla="*/ 13 w 444"/>
                <a:gd name="T1" fmla="*/ 9 h 411"/>
                <a:gd name="T2" fmla="*/ 38 w 444"/>
                <a:gd name="T3" fmla="*/ 34 h 411"/>
                <a:gd name="T4" fmla="*/ 63 w 444"/>
                <a:gd name="T5" fmla="*/ 64 h 411"/>
                <a:gd name="T6" fmla="*/ 101 w 444"/>
                <a:gd name="T7" fmla="*/ 115 h 411"/>
                <a:gd name="T8" fmla="*/ 123 w 444"/>
                <a:gd name="T9" fmla="*/ 127 h 411"/>
                <a:gd name="T10" fmla="*/ 140 w 444"/>
                <a:gd name="T11" fmla="*/ 127 h 411"/>
                <a:gd name="T12" fmla="*/ 152 w 444"/>
                <a:gd name="T13" fmla="*/ 115 h 411"/>
                <a:gd name="T14" fmla="*/ 173 w 444"/>
                <a:gd name="T15" fmla="*/ 85 h 411"/>
                <a:gd name="T16" fmla="*/ 186 w 444"/>
                <a:gd name="T17" fmla="*/ 76 h 411"/>
                <a:gd name="T18" fmla="*/ 207 w 444"/>
                <a:gd name="T19" fmla="*/ 72 h 411"/>
                <a:gd name="T20" fmla="*/ 228 w 444"/>
                <a:gd name="T21" fmla="*/ 81 h 411"/>
                <a:gd name="T22" fmla="*/ 245 w 444"/>
                <a:gd name="T23" fmla="*/ 93 h 411"/>
                <a:gd name="T24" fmla="*/ 258 w 444"/>
                <a:gd name="T25" fmla="*/ 106 h 411"/>
                <a:gd name="T26" fmla="*/ 267 w 444"/>
                <a:gd name="T27" fmla="*/ 148 h 411"/>
                <a:gd name="T28" fmla="*/ 275 w 444"/>
                <a:gd name="T29" fmla="*/ 170 h 411"/>
                <a:gd name="T30" fmla="*/ 292 w 444"/>
                <a:gd name="T31" fmla="*/ 182 h 411"/>
                <a:gd name="T32" fmla="*/ 313 w 444"/>
                <a:gd name="T33" fmla="*/ 191 h 411"/>
                <a:gd name="T34" fmla="*/ 377 w 444"/>
                <a:gd name="T35" fmla="*/ 199 h 411"/>
                <a:gd name="T36" fmla="*/ 398 w 444"/>
                <a:gd name="T37" fmla="*/ 208 h 411"/>
                <a:gd name="T38" fmla="*/ 415 w 444"/>
                <a:gd name="T39" fmla="*/ 203 h 411"/>
                <a:gd name="T40" fmla="*/ 436 w 444"/>
                <a:gd name="T41" fmla="*/ 203 h 411"/>
                <a:gd name="T42" fmla="*/ 440 w 444"/>
                <a:gd name="T43" fmla="*/ 220 h 411"/>
                <a:gd name="T44" fmla="*/ 440 w 444"/>
                <a:gd name="T45" fmla="*/ 242 h 411"/>
                <a:gd name="T46" fmla="*/ 415 w 444"/>
                <a:gd name="T47" fmla="*/ 280 h 411"/>
                <a:gd name="T48" fmla="*/ 406 w 444"/>
                <a:gd name="T49" fmla="*/ 297 h 411"/>
                <a:gd name="T50" fmla="*/ 377 w 444"/>
                <a:gd name="T51" fmla="*/ 339 h 411"/>
                <a:gd name="T52" fmla="*/ 343 w 444"/>
                <a:gd name="T53" fmla="*/ 373 h 411"/>
                <a:gd name="T54" fmla="*/ 326 w 444"/>
                <a:gd name="T55" fmla="*/ 385 h 411"/>
                <a:gd name="T56" fmla="*/ 296 w 444"/>
                <a:gd name="T57" fmla="*/ 394 h 411"/>
                <a:gd name="T58" fmla="*/ 267 w 444"/>
                <a:gd name="T59" fmla="*/ 407 h 411"/>
                <a:gd name="T60" fmla="*/ 245 w 444"/>
                <a:gd name="T61" fmla="*/ 411 h 411"/>
                <a:gd name="T62" fmla="*/ 228 w 444"/>
                <a:gd name="T63" fmla="*/ 402 h 411"/>
                <a:gd name="T64" fmla="*/ 216 w 444"/>
                <a:gd name="T65" fmla="*/ 381 h 411"/>
                <a:gd name="T66" fmla="*/ 186 w 444"/>
                <a:gd name="T67" fmla="*/ 309 h 411"/>
                <a:gd name="T68" fmla="*/ 178 w 444"/>
                <a:gd name="T69" fmla="*/ 297 h 411"/>
                <a:gd name="T70" fmla="*/ 161 w 444"/>
                <a:gd name="T71" fmla="*/ 288 h 411"/>
                <a:gd name="T72" fmla="*/ 135 w 444"/>
                <a:gd name="T73" fmla="*/ 292 h 411"/>
                <a:gd name="T74" fmla="*/ 106 w 444"/>
                <a:gd name="T75" fmla="*/ 292 h 411"/>
                <a:gd name="T76" fmla="*/ 89 w 444"/>
                <a:gd name="T77" fmla="*/ 297 h 411"/>
                <a:gd name="T78" fmla="*/ 72 w 444"/>
                <a:gd name="T79" fmla="*/ 309 h 411"/>
                <a:gd name="T80" fmla="*/ 55 w 444"/>
                <a:gd name="T81" fmla="*/ 318 h 411"/>
                <a:gd name="T82" fmla="*/ 42 w 444"/>
                <a:gd name="T83" fmla="*/ 318 h 411"/>
                <a:gd name="T84" fmla="*/ 38 w 444"/>
                <a:gd name="T85" fmla="*/ 301 h 411"/>
                <a:gd name="T86" fmla="*/ 46 w 444"/>
                <a:gd name="T87" fmla="*/ 271 h 411"/>
                <a:gd name="T88" fmla="*/ 55 w 444"/>
                <a:gd name="T89" fmla="*/ 229 h 411"/>
                <a:gd name="T90" fmla="*/ 55 w 444"/>
                <a:gd name="T91" fmla="*/ 187 h 411"/>
                <a:gd name="T92" fmla="*/ 59 w 444"/>
                <a:gd name="T93" fmla="*/ 153 h 411"/>
                <a:gd name="T94" fmla="*/ 68 w 444"/>
                <a:gd name="T95" fmla="*/ 140 h 411"/>
                <a:gd name="T96" fmla="*/ 76 w 444"/>
                <a:gd name="T97" fmla="*/ 123 h 411"/>
                <a:gd name="T98" fmla="*/ 76 w 444"/>
                <a:gd name="T99" fmla="*/ 106 h 411"/>
                <a:gd name="T100" fmla="*/ 59 w 444"/>
                <a:gd name="T101" fmla="*/ 76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4" h="411">
                  <a:moveTo>
                    <a:pt x="0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25" y="17"/>
                  </a:lnTo>
                  <a:lnTo>
                    <a:pt x="34" y="26"/>
                  </a:lnTo>
                  <a:lnTo>
                    <a:pt x="38" y="34"/>
                  </a:lnTo>
                  <a:lnTo>
                    <a:pt x="46" y="43"/>
                  </a:lnTo>
                  <a:lnTo>
                    <a:pt x="51" y="47"/>
                  </a:lnTo>
                  <a:lnTo>
                    <a:pt x="55" y="55"/>
                  </a:lnTo>
                  <a:lnTo>
                    <a:pt x="63" y="64"/>
                  </a:lnTo>
                  <a:lnTo>
                    <a:pt x="85" y="93"/>
                  </a:lnTo>
                  <a:lnTo>
                    <a:pt x="93" y="102"/>
                  </a:lnTo>
                  <a:lnTo>
                    <a:pt x="97" y="110"/>
                  </a:lnTo>
                  <a:lnTo>
                    <a:pt x="101" y="115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18" y="127"/>
                  </a:lnTo>
                  <a:lnTo>
                    <a:pt x="123" y="127"/>
                  </a:lnTo>
                  <a:lnTo>
                    <a:pt x="127" y="127"/>
                  </a:lnTo>
                  <a:lnTo>
                    <a:pt x="131" y="131"/>
                  </a:lnTo>
                  <a:lnTo>
                    <a:pt x="135" y="131"/>
                  </a:lnTo>
                  <a:lnTo>
                    <a:pt x="140" y="127"/>
                  </a:lnTo>
                  <a:lnTo>
                    <a:pt x="144" y="127"/>
                  </a:lnTo>
                  <a:lnTo>
                    <a:pt x="144" y="123"/>
                  </a:lnTo>
                  <a:lnTo>
                    <a:pt x="148" y="123"/>
                  </a:lnTo>
                  <a:lnTo>
                    <a:pt x="152" y="115"/>
                  </a:lnTo>
                  <a:lnTo>
                    <a:pt x="161" y="110"/>
                  </a:lnTo>
                  <a:lnTo>
                    <a:pt x="165" y="98"/>
                  </a:lnTo>
                  <a:lnTo>
                    <a:pt x="169" y="93"/>
                  </a:lnTo>
                  <a:lnTo>
                    <a:pt x="173" y="85"/>
                  </a:lnTo>
                  <a:lnTo>
                    <a:pt x="178" y="85"/>
                  </a:lnTo>
                  <a:lnTo>
                    <a:pt x="178" y="81"/>
                  </a:lnTo>
                  <a:lnTo>
                    <a:pt x="182" y="81"/>
                  </a:lnTo>
                  <a:lnTo>
                    <a:pt x="186" y="76"/>
                  </a:lnTo>
                  <a:lnTo>
                    <a:pt x="190" y="76"/>
                  </a:lnTo>
                  <a:lnTo>
                    <a:pt x="195" y="72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12" y="72"/>
                  </a:lnTo>
                  <a:lnTo>
                    <a:pt x="216" y="76"/>
                  </a:lnTo>
                  <a:lnTo>
                    <a:pt x="224" y="76"/>
                  </a:lnTo>
                  <a:lnTo>
                    <a:pt x="228" y="81"/>
                  </a:lnTo>
                  <a:lnTo>
                    <a:pt x="233" y="81"/>
                  </a:lnTo>
                  <a:lnTo>
                    <a:pt x="237" y="85"/>
                  </a:lnTo>
                  <a:lnTo>
                    <a:pt x="241" y="89"/>
                  </a:lnTo>
                  <a:lnTo>
                    <a:pt x="245" y="93"/>
                  </a:lnTo>
                  <a:lnTo>
                    <a:pt x="250" y="93"/>
                  </a:lnTo>
                  <a:lnTo>
                    <a:pt x="254" y="98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5"/>
                  </a:lnTo>
                  <a:lnTo>
                    <a:pt x="262" y="119"/>
                  </a:lnTo>
                  <a:lnTo>
                    <a:pt x="267" y="140"/>
                  </a:lnTo>
                  <a:lnTo>
                    <a:pt x="267" y="148"/>
                  </a:lnTo>
                  <a:lnTo>
                    <a:pt x="271" y="157"/>
                  </a:lnTo>
                  <a:lnTo>
                    <a:pt x="271" y="161"/>
                  </a:lnTo>
                  <a:lnTo>
                    <a:pt x="275" y="161"/>
                  </a:lnTo>
                  <a:lnTo>
                    <a:pt x="275" y="170"/>
                  </a:lnTo>
                  <a:lnTo>
                    <a:pt x="279" y="170"/>
                  </a:lnTo>
                  <a:lnTo>
                    <a:pt x="284" y="174"/>
                  </a:lnTo>
                  <a:lnTo>
                    <a:pt x="288" y="178"/>
                  </a:lnTo>
                  <a:lnTo>
                    <a:pt x="292" y="182"/>
                  </a:lnTo>
                  <a:lnTo>
                    <a:pt x="296" y="187"/>
                  </a:lnTo>
                  <a:lnTo>
                    <a:pt x="300" y="187"/>
                  </a:lnTo>
                  <a:lnTo>
                    <a:pt x="305" y="187"/>
                  </a:lnTo>
                  <a:lnTo>
                    <a:pt x="313" y="191"/>
                  </a:lnTo>
                  <a:lnTo>
                    <a:pt x="326" y="191"/>
                  </a:lnTo>
                  <a:lnTo>
                    <a:pt x="360" y="199"/>
                  </a:lnTo>
                  <a:lnTo>
                    <a:pt x="372" y="199"/>
                  </a:lnTo>
                  <a:lnTo>
                    <a:pt x="377" y="199"/>
                  </a:lnTo>
                  <a:lnTo>
                    <a:pt x="381" y="203"/>
                  </a:lnTo>
                  <a:lnTo>
                    <a:pt x="385" y="203"/>
                  </a:lnTo>
                  <a:lnTo>
                    <a:pt x="389" y="208"/>
                  </a:lnTo>
                  <a:lnTo>
                    <a:pt x="398" y="208"/>
                  </a:lnTo>
                  <a:lnTo>
                    <a:pt x="402" y="212"/>
                  </a:lnTo>
                  <a:lnTo>
                    <a:pt x="406" y="212"/>
                  </a:lnTo>
                  <a:lnTo>
                    <a:pt x="411" y="208"/>
                  </a:lnTo>
                  <a:lnTo>
                    <a:pt x="415" y="203"/>
                  </a:lnTo>
                  <a:lnTo>
                    <a:pt x="419" y="199"/>
                  </a:lnTo>
                  <a:lnTo>
                    <a:pt x="423" y="199"/>
                  </a:lnTo>
                  <a:lnTo>
                    <a:pt x="427" y="199"/>
                  </a:lnTo>
                  <a:lnTo>
                    <a:pt x="436" y="203"/>
                  </a:lnTo>
                  <a:lnTo>
                    <a:pt x="436" y="208"/>
                  </a:lnTo>
                  <a:lnTo>
                    <a:pt x="440" y="212"/>
                  </a:lnTo>
                  <a:lnTo>
                    <a:pt x="440" y="216"/>
                  </a:lnTo>
                  <a:lnTo>
                    <a:pt x="440" y="220"/>
                  </a:lnTo>
                  <a:lnTo>
                    <a:pt x="444" y="225"/>
                  </a:lnTo>
                  <a:lnTo>
                    <a:pt x="444" y="229"/>
                  </a:lnTo>
                  <a:lnTo>
                    <a:pt x="444" y="237"/>
                  </a:lnTo>
                  <a:lnTo>
                    <a:pt x="440" y="242"/>
                  </a:lnTo>
                  <a:lnTo>
                    <a:pt x="436" y="250"/>
                  </a:lnTo>
                  <a:lnTo>
                    <a:pt x="432" y="258"/>
                  </a:lnTo>
                  <a:lnTo>
                    <a:pt x="427" y="263"/>
                  </a:lnTo>
                  <a:lnTo>
                    <a:pt x="415" y="280"/>
                  </a:lnTo>
                  <a:lnTo>
                    <a:pt x="415" y="284"/>
                  </a:lnTo>
                  <a:lnTo>
                    <a:pt x="415" y="288"/>
                  </a:lnTo>
                  <a:lnTo>
                    <a:pt x="411" y="292"/>
                  </a:lnTo>
                  <a:lnTo>
                    <a:pt x="406" y="297"/>
                  </a:lnTo>
                  <a:lnTo>
                    <a:pt x="402" y="301"/>
                  </a:lnTo>
                  <a:lnTo>
                    <a:pt x="398" y="305"/>
                  </a:lnTo>
                  <a:lnTo>
                    <a:pt x="394" y="309"/>
                  </a:lnTo>
                  <a:lnTo>
                    <a:pt x="377" y="339"/>
                  </a:lnTo>
                  <a:lnTo>
                    <a:pt x="368" y="347"/>
                  </a:lnTo>
                  <a:lnTo>
                    <a:pt x="355" y="360"/>
                  </a:lnTo>
                  <a:lnTo>
                    <a:pt x="347" y="369"/>
                  </a:lnTo>
                  <a:lnTo>
                    <a:pt x="343" y="373"/>
                  </a:lnTo>
                  <a:lnTo>
                    <a:pt x="339" y="377"/>
                  </a:lnTo>
                  <a:lnTo>
                    <a:pt x="334" y="381"/>
                  </a:lnTo>
                  <a:lnTo>
                    <a:pt x="330" y="381"/>
                  </a:lnTo>
                  <a:lnTo>
                    <a:pt x="326" y="385"/>
                  </a:lnTo>
                  <a:lnTo>
                    <a:pt x="322" y="390"/>
                  </a:lnTo>
                  <a:lnTo>
                    <a:pt x="313" y="390"/>
                  </a:lnTo>
                  <a:lnTo>
                    <a:pt x="309" y="394"/>
                  </a:lnTo>
                  <a:lnTo>
                    <a:pt x="296" y="394"/>
                  </a:lnTo>
                  <a:lnTo>
                    <a:pt x="288" y="398"/>
                  </a:lnTo>
                  <a:lnTo>
                    <a:pt x="284" y="398"/>
                  </a:lnTo>
                  <a:lnTo>
                    <a:pt x="271" y="402"/>
                  </a:lnTo>
                  <a:lnTo>
                    <a:pt x="267" y="407"/>
                  </a:lnTo>
                  <a:lnTo>
                    <a:pt x="262" y="407"/>
                  </a:lnTo>
                  <a:lnTo>
                    <a:pt x="254" y="407"/>
                  </a:lnTo>
                  <a:lnTo>
                    <a:pt x="250" y="411"/>
                  </a:lnTo>
                  <a:lnTo>
                    <a:pt x="245" y="411"/>
                  </a:lnTo>
                  <a:lnTo>
                    <a:pt x="241" y="411"/>
                  </a:lnTo>
                  <a:lnTo>
                    <a:pt x="237" y="407"/>
                  </a:lnTo>
                  <a:lnTo>
                    <a:pt x="233" y="407"/>
                  </a:lnTo>
                  <a:lnTo>
                    <a:pt x="228" y="402"/>
                  </a:lnTo>
                  <a:lnTo>
                    <a:pt x="224" y="398"/>
                  </a:lnTo>
                  <a:lnTo>
                    <a:pt x="224" y="394"/>
                  </a:lnTo>
                  <a:lnTo>
                    <a:pt x="220" y="385"/>
                  </a:lnTo>
                  <a:lnTo>
                    <a:pt x="216" y="381"/>
                  </a:lnTo>
                  <a:lnTo>
                    <a:pt x="195" y="326"/>
                  </a:lnTo>
                  <a:lnTo>
                    <a:pt x="195" y="318"/>
                  </a:lnTo>
                  <a:lnTo>
                    <a:pt x="190" y="314"/>
                  </a:lnTo>
                  <a:lnTo>
                    <a:pt x="186" y="309"/>
                  </a:lnTo>
                  <a:lnTo>
                    <a:pt x="186" y="305"/>
                  </a:lnTo>
                  <a:lnTo>
                    <a:pt x="182" y="301"/>
                  </a:lnTo>
                  <a:lnTo>
                    <a:pt x="182" y="297"/>
                  </a:lnTo>
                  <a:lnTo>
                    <a:pt x="178" y="297"/>
                  </a:lnTo>
                  <a:lnTo>
                    <a:pt x="173" y="292"/>
                  </a:lnTo>
                  <a:lnTo>
                    <a:pt x="169" y="292"/>
                  </a:lnTo>
                  <a:lnTo>
                    <a:pt x="165" y="288"/>
                  </a:lnTo>
                  <a:lnTo>
                    <a:pt x="161" y="288"/>
                  </a:lnTo>
                  <a:lnTo>
                    <a:pt x="157" y="288"/>
                  </a:lnTo>
                  <a:lnTo>
                    <a:pt x="152" y="288"/>
                  </a:lnTo>
                  <a:lnTo>
                    <a:pt x="140" y="292"/>
                  </a:lnTo>
                  <a:lnTo>
                    <a:pt x="135" y="292"/>
                  </a:lnTo>
                  <a:lnTo>
                    <a:pt x="131" y="297"/>
                  </a:lnTo>
                  <a:lnTo>
                    <a:pt x="127" y="297"/>
                  </a:lnTo>
                  <a:lnTo>
                    <a:pt x="123" y="297"/>
                  </a:lnTo>
                  <a:lnTo>
                    <a:pt x="106" y="292"/>
                  </a:lnTo>
                  <a:lnTo>
                    <a:pt x="101" y="292"/>
                  </a:lnTo>
                  <a:lnTo>
                    <a:pt x="97" y="292"/>
                  </a:lnTo>
                  <a:lnTo>
                    <a:pt x="93" y="297"/>
                  </a:lnTo>
                  <a:lnTo>
                    <a:pt x="89" y="297"/>
                  </a:lnTo>
                  <a:lnTo>
                    <a:pt x="85" y="301"/>
                  </a:lnTo>
                  <a:lnTo>
                    <a:pt x="80" y="301"/>
                  </a:lnTo>
                  <a:lnTo>
                    <a:pt x="76" y="309"/>
                  </a:lnTo>
                  <a:lnTo>
                    <a:pt x="72" y="309"/>
                  </a:lnTo>
                  <a:lnTo>
                    <a:pt x="72" y="314"/>
                  </a:lnTo>
                  <a:lnTo>
                    <a:pt x="68" y="314"/>
                  </a:lnTo>
                  <a:lnTo>
                    <a:pt x="59" y="318"/>
                  </a:lnTo>
                  <a:lnTo>
                    <a:pt x="55" y="318"/>
                  </a:lnTo>
                  <a:lnTo>
                    <a:pt x="51" y="322"/>
                  </a:lnTo>
                  <a:lnTo>
                    <a:pt x="46" y="322"/>
                  </a:lnTo>
                  <a:lnTo>
                    <a:pt x="46" y="318"/>
                  </a:lnTo>
                  <a:lnTo>
                    <a:pt x="42" y="318"/>
                  </a:lnTo>
                  <a:lnTo>
                    <a:pt x="38" y="314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8" y="301"/>
                  </a:lnTo>
                  <a:lnTo>
                    <a:pt x="38" y="297"/>
                  </a:lnTo>
                  <a:lnTo>
                    <a:pt x="38" y="292"/>
                  </a:lnTo>
                  <a:lnTo>
                    <a:pt x="38" y="288"/>
                  </a:lnTo>
                  <a:lnTo>
                    <a:pt x="46" y="271"/>
                  </a:lnTo>
                  <a:lnTo>
                    <a:pt x="46" y="263"/>
                  </a:lnTo>
                  <a:lnTo>
                    <a:pt x="51" y="246"/>
                  </a:lnTo>
                  <a:lnTo>
                    <a:pt x="55" y="237"/>
                  </a:lnTo>
                  <a:lnTo>
                    <a:pt x="55" y="229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5" y="212"/>
                  </a:lnTo>
                  <a:lnTo>
                    <a:pt x="55" y="187"/>
                  </a:lnTo>
                  <a:lnTo>
                    <a:pt x="55" y="174"/>
                  </a:lnTo>
                  <a:lnTo>
                    <a:pt x="59" y="165"/>
                  </a:lnTo>
                  <a:lnTo>
                    <a:pt x="59" y="161"/>
                  </a:lnTo>
                  <a:lnTo>
                    <a:pt x="59" y="153"/>
                  </a:lnTo>
                  <a:lnTo>
                    <a:pt x="59" y="148"/>
                  </a:lnTo>
                  <a:lnTo>
                    <a:pt x="63" y="144"/>
                  </a:lnTo>
                  <a:lnTo>
                    <a:pt x="63" y="140"/>
                  </a:lnTo>
                  <a:lnTo>
                    <a:pt x="68" y="140"/>
                  </a:lnTo>
                  <a:lnTo>
                    <a:pt x="72" y="131"/>
                  </a:lnTo>
                  <a:lnTo>
                    <a:pt x="76" y="131"/>
                  </a:lnTo>
                  <a:lnTo>
                    <a:pt x="76" y="127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6" y="115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76" y="102"/>
                  </a:lnTo>
                  <a:lnTo>
                    <a:pt x="72" y="98"/>
                  </a:lnTo>
                  <a:lnTo>
                    <a:pt x="68" y="89"/>
                  </a:lnTo>
                  <a:lnTo>
                    <a:pt x="59" y="76"/>
                  </a:lnTo>
                  <a:lnTo>
                    <a:pt x="55" y="68"/>
                  </a:lnTo>
                  <a:lnTo>
                    <a:pt x="46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1" name="Freeform 87"/>
            <p:cNvSpPr>
              <a:spLocks noEditPoints="1"/>
            </p:cNvSpPr>
            <p:nvPr/>
          </p:nvSpPr>
          <p:spPr bwMode="auto">
            <a:xfrm>
              <a:off x="3152439" y="3902688"/>
              <a:ext cx="533223" cy="406599"/>
            </a:xfrm>
            <a:custGeom>
              <a:avLst/>
              <a:gdLst>
                <a:gd name="T0" fmla="*/ 21 w 1680"/>
                <a:gd name="T1" fmla="*/ 369 h 1279"/>
                <a:gd name="T2" fmla="*/ 101 w 1680"/>
                <a:gd name="T3" fmla="*/ 314 h 1279"/>
                <a:gd name="T4" fmla="*/ 271 w 1680"/>
                <a:gd name="T5" fmla="*/ 339 h 1279"/>
                <a:gd name="T6" fmla="*/ 313 w 1680"/>
                <a:gd name="T7" fmla="*/ 330 h 1279"/>
                <a:gd name="T8" fmla="*/ 275 w 1680"/>
                <a:gd name="T9" fmla="*/ 267 h 1279"/>
                <a:gd name="T10" fmla="*/ 220 w 1680"/>
                <a:gd name="T11" fmla="*/ 199 h 1279"/>
                <a:gd name="T12" fmla="*/ 186 w 1680"/>
                <a:gd name="T13" fmla="*/ 123 h 1279"/>
                <a:gd name="T14" fmla="*/ 368 w 1680"/>
                <a:gd name="T15" fmla="*/ 17 h 1279"/>
                <a:gd name="T16" fmla="*/ 457 w 1680"/>
                <a:gd name="T17" fmla="*/ 93 h 1279"/>
                <a:gd name="T18" fmla="*/ 601 w 1680"/>
                <a:gd name="T19" fmla="*/ 89 h 1279"/>
                <a:gd name="T20" fmla="*/ 647 w 1680"/>
                <a:gd name="T21" fmla="*/ 229 h 1279"/>
                <a:gd name="T22" fmla="*/ 728 w 1680"/>
                <a:gd name="T23" fmla="*/ 322 h 1279"/>
                <a:gd name="T24" fmla="*/ 800 w 1680"/>
                <a:gd name="T25" fmla="*/ 411 h 1279"/>
                <a:gd name="T26" fmla="*/ 897 w 1680"/>
                <a:gd name="T27" fmla="*/ 407 h 1279"/>
                <a:gd name="T28" fmla="*/ 1003 w 1680"/>
                <a:gd name="T29" fmla="*/ 479 h 1279"/>
                <a:gd name="T30" fmla="*/ 1155 w 1680"/>
                <a:gd name="T31" fmla="*/ 580 h 1279"/>
                <a:gd name="T32" fmla="*/ 1206 w 1680"/>
                <a:gd name="T33" fmla="*/ 504 h 1279"/>
                <a:gd name="T34" fmla="*/ 1257 w 1680"/>
                <a:gd name="T35" fmla="*/ 394 h 1279"/>
                <a:gd name="T36" fmla="*/ 1371 w 1680"/>
                <a:gd name="T37" fmla="*/ 419 h 1279"/>
                <a:gd name="T38" fmla="*/ 1464 w 1680"/>
                <a:gd name="T39" fmla="*/ 479 h 1279"/>
                <a:gd name="T40" fmla="*/ 1549 w 1680"/>
                <a:gd name="T41" fmla="*/ 572 h 1279"/>
                <a:gd name="T42" fmla="*/ 1583 w 1680"/>
                <a:gd name="T43" fmla="*/ 635 h 1279"/>
                <a:gd name="T44" fmla="*/ 1634 w 1680"/>
                <a:gd name="T45" fmla="*/ 678 h 1279"/>
                <a:gd name="T46" fmla="*/ 1676 w 1680"/>
                <a:gd name="T47" fmla="*/ 724 h 1279"/>
                <a:gd name="T48" fmla="*/ 1604 w 1680"/>
                <a:gd name="T49" fmla="*/ 783 h 1279"/>
                <a:gd name="T50" fmla="*/ 1604 w 1680"/>
                <a:gd name="T51" fmla="*/ 877 h 1279"/>
                <a:gd name="T52" fmla="*/ 1562 w 1680"/>
                <a:gd name="T53" fmla="*/ 932 h 1279"/>
                <a:gd name="T54" fmla="*/ 1448 w 1680"/>
                <a:gd name="T55" fmla="*/ 1012 h 1279"/>
                <a:gd name="T56" fmla="*/ 1363 w 1680"/>
                <a:gd name="T57" fmla="*/ 991 h 1279"/>
                <a:gd name="T58" fmla="*/ 1308 w 1680"/>
                <a:gd name="T59" fmla="*/ 961 h 1279"/>
                <a:gd name="T60" fmla="*/ 1219 w 1680"/>
                <a:gd name="T61" fmla="*/ 932 h 1279"/>
                <a:gd name="T62" fmla="*/ 1122 w 1680"/>
                <a:gd name="T63" fmla="*/ 910 h 1279"/>
                <a:gd name="T64" fmla="*/ 1050 w 1680"/>
                <a:gd name="T65" fmla="*/ 919 h 1279"/>
                <a:gd name="T66" fmla="*/ 1100 w 1680"/>
                <a:gd name="T67" fmla="*/ 982 h 1279"/>
                <a:gd name="T68" fmla="*/ 1105 w 1680"/>
                <a:gd name="T69" fmla="*/ 1042 h 1279"/>
                <a:gd name="T70" fmla="*/ 1177 w 1680"/>
                <a:gd name="T71" fmla="*/ 1076 h 1279"/>
                <a:gd name="T72" fmla="*/ 1147 w 1680"/>
                <a:gd name="T73" fmla="*/ 1173 h 1279"/>
                <a:gd name="T74" fmla="*/ 1045 w 1680"/>
                <a:gd name="T75" fmla="*/ 1194 h 1279"/>
                <a:gd name="T76" fmla="*/ 910 w 1680"/>
                <a:gd name="T77" fmla="*/ 1249 h 1279"/>
                <a:gd name="T78" fmla="*/ 770 w 1680"/>
                <a:gd name="T79" fmla="*/ 1275 h 1279"/>
                <a:gd name="T80" fmla="*/ 757 w 1680"/>
                <a:gd name="T81" fmla="*/ 1207 h 1279"/>
                <a:gd name="T82" fmla="*/ 728 w 1680"/>
                <a:gd name="T83" fmla="*/ 1164 h 1279"/>
                <a:gd name="T84" fmla="*/ 647 w 1680"/>
                <a:gd name="T85" fmla="*/ 1173 h 1279"/>
                <a:gd name="T86" fmla="*/ 571 w 1680"/>
                <a:gd name="T87" fmla="*/ 1228 h 1279"/>
                <a:gd name="T88" fmla="*/ 478 w 1680"/>
                <a:gd name="T89" fmla="*/ 1173 h 1279"/>
                <a:gd name="T90" fmla="*/ 512 w 1680"/>
                <a:gd name="T91" fmla="*/ 1109 h 1279"/>
                <a:gd name="T92" fmla="*/ 533 w 1680"/>
                <a:gd name="T93" fmla="*/ 1050 h 1279"/>
                <a:gd name="T94" fmla="*/ 372 w 1680"/>
                <a:gd name="T95" fmla="*/ 1016 h 1279"/>
                <a:gd name="T96" fmla="*/ 364 w 1680"/>
                <a:gd name="T97" fmla="*/ 966 h 1279"/>
                <a:gd name="T98" fmla="*/ 393 w 1680"/>
                <a:gd name="T99" fmla="*/ 855 h 1279"/>
                <a:gd name="T100" fmla="*/ 347 w 1680"/>
                <a:gd name="T101" fmla="*/ 800 h 1279"/>
                <a:gd name="T102" fmla="*/ 266 w 1680"/>
                <a:gd name="T103" fmla="*/ 724 h 1279"/>
                <a:gd name="T104" fmla="*/ 114 w 1680"/>
                <a:gd name="T105" fmla="*/ 673 h 1279"/>
                <a:gd name="T106" fmla="*/ 55 w 1680"/>
                <a:gd name="T107" fmla="*/ 572 h 1279"/>
                <a:gd name="T108" fmla="*/ 17 w 1680"/>
                <a:gd name="T109" fmla="*/ 517 h 1279"/>
                <a:gd name="T110" fmla="*/ 643 w 1680"/>
                <a:gd name="T111" fmla="*/ 631 h 1279"/>
                <a:gd name="T112" fmla="*/ 766 w 1680"/>
                <a:gd name="T113" fmla="*/ 686 h 1279"/>
                <a:gd name="T114" fmla="*/ 851 w 1680"/>
                <a:gd name="T115" fmla="*/ 640 h 1279"/>
                <a:gd name="T116" fmla="*/ 931 w 1680"/>
                <a:gd name="T117" fmla="*/ 534 h 1279"/>
                <a:gd name="T118" fmla="*/ 910 w 1680"/>
                <a:gd name="T119" fmla="*/ 496 h 1279"/>
                <a:gd name="T120" fmla="*/ 800 w 1680"/>
                <a:gd name="T121" fmla="*/ 487 h 1279"/>
                <a:gd name="T122" fmla="*/ 707 w 1680"/>
                <a:gd name="T123" fmla="*/ 517 h 1279"/>
                <a:gd name="T124" fmla="*/ 652 w 1680"/>
                <a:gd name="T125" fmla="*/ 601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279">
                  <a:moveTo>
                    <a:pt x="0" y="474"/>
                  </a:moveTo>
                  <a:lnTo>
                    <a:pt x="4" y="445"/>
                  </a:lnTo>
                  <a:lnTo>
                    <a:pt x="8" y="441"/>
                  </a:lnTo>
                  <a:lnTo>
                    <a:pt x="8" y="436"/>
                  </a:lnTo>
                  <a:lnTo>
                    <a:pt x="8" y="432"/>
                  </a:lnTo>
                  <a:lnTo>
                    <a:pt x="12" y="428"/>
                  </a:lnTo>
                  <a:lnTo>
                    <a:pt x="12" y="424"/>
                  </a:lnTo>
                  <a:lnTo>
                    <a:pt x="12" y="415"/>
                  </a:lnTo>
                  <a:lnTo>
                    <a:pt x="12" y="402"/>
                  </a:lnTo>
                  <a:lnTo>
                    <a:pt x="12" y="394"/>
                  </a:lnTo>
                  <a:lnTo>
                    <a:pt x="17" y="390"/>
                  </a:lnTo>
                  <a:lnTo>
                    <a:pt x="17" y="385"/>
                  </a:lnTo>
                  <a:lnTo>
                    <a:pt x="17" y="377"/>
                  </a:lnTo>
                  <a:lnTo>
                    <a:pt x="21" y="369"/>
                  </a:lnTo>
                  <a:lnTo>
                    <a:pt x="21" y="360"/>
                  </a:lnTo>
                  <a:lnTo>
                    <a:pt x="25" y="352"/>
                  </a:lnTo>
                  <a:lnTo>
                    <a:pt x="29" y="343"/>
                  </a:lnTo>
                  <a:lnTo>
                    <a:pt x="34" y="322"/>
                  </a:lnTo>
                  <a:lnTo>
                    <a:pt x="46" y="297"/>
                  </a:lnTo>
                  <a:lnTo>
                    <a:pt x="50" y="301"/>
                  </a:lnTo>
                  <a:lnTo>
                    <a:pt x="55" y="301"/>
                  </a:lnTo>
                  <a:lnTo>
                    <a:pt x="59" y="305"/>
                  </a:lnTo>
                  <a:lnTo>
                    <a:pt x="67" y="305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4" y="309"/>
                  </a:lnTo>
                  <a:lnTo>
                    <a:pt x="93" y="314"/>
                  </a:lnTo>
                  <a:lnTo>
                    <a:pt x="101" y="314"/>
                  </a:lnTo>
                  <a:lnTo>
                    <a:pt x="114" y="318"/>
                  </a:lnTo>
                  <a:lnTo>
                    <a:pt x="127" y="318"/>
                  </a:lnTo>
                  <a:lnTo>
                    <a:pt x="148" y="318"/>
                  </a:lnTo>
                  <a:lnTo>
                    <a:pt x="156" y="322"/>
                  </a:lnTo>
                  <a:lnTo>
                    <a:pt x="161" y="322"/>
                  </a:lnTo>
                  <a:lnTo>
                    <a:pt x="177" y="326"/>
                  </a:lnTo>
                  <a:lnTo>
                    <a:pt x="186" y="326"/>
                  </a:lnTo>
                  <a:lnTo>
                    <a:pt x="194" y="326"/>
                  </a:lnTo>
                  <a:lnTo>
                    <a:pt x="203" y="330"/>
                  </a:lnTo>
                  <a:lnTo>
                    <a:pt x="228" y="330"/>
                  </a:lnTo>
                  <a:lnTo>
                    <a:pt x="233" y="330"/>
                  </a:lnTo>
                  <a:lnTo>
                    <a:pt x="241" y="330"/>
                  </a:lnTo>
                  <a:lnTo>
                    <a:pt x="249" y="335"/>
                  </a:lnTo>
                  <a:lnTo>
                    <a:pt x="271" y="339"/>
                  </a:lnTo>
                  <a:lnTo>
                    <a:pt x="275" y="343"/>
                  </a:lnTo>
                  <a:lnTo>
                    <a:pt x="283" y="347"/>
                  </a:lnTo>
                  <a:lnTo>
                    <a:pt x="288" y="347"/>
                  </a:lnTo>
                  <a:lnTo>
                    <a:pt x="292" y="347"/>
                  </a:lnTo>
                  <a:lnTo>
                    <a:pt x="296" y="347"/>
                  </a:lnTo>
                  <a:lnTo>
                    <a:pt x="300" y="347"/>
                  </a:lnTo>
                  <a:lnTo>
                    <a:pt x="304" y="347"/>
                  </a:lnTo>
                  <a:lnTo>
                    <a:pt x="304" y="343"/>
                  </a:lnTo>
                  <a:lnTo>
                    <a:pt x="309" y="343"/>
                  </a:lnTo>
                  <a:lnTo>
                    <a:pt x="313" y="343"/>
                  </a:lnTo>
                  <a:lnTo>
                    <a:pt x="313" y="339"/>
                  </a:lnTo>
                  <a:lnTo>
                    <a:pt x="317" y="339"/>
                  </a:lnTo>
                  <a:lnTo>
                    <a:pt x="317" y="335"/>
                  </a:lnTo>
                  <a:lnTo>
                    <a:pt x="313" y="330"/>
                  </a:lnTo>
                  <a:lnTo>
                    <a:pt x="313" y="326"/>
                  </a:lnTo>
                  <a:lnTo>
                    <a:pt x="309" y="326"/>
                  </a:lnTo>
                  <a:lnTo>
                    <a:pt x="304" y="326"/>
                  </a:lnTo>
                  <a:lnTo>
                    <a:pt x="296" y="322"/>
                  </a:lnTo>
                  <a:lnTo>
                    <a:pt x="292" y="318"/>
                  </a:lnTo>
                  <a:lnTo>
                    <a:pt x="292" y="314"/>
                  </a:lnTo>
                  <a:lnTo>
                    <a:pt x="288" y="314"/>
                  </a:lnTo>
                  <a:lnTo>
                    <a:pt x="288" y="309"/>
                  </a:lnTo>
                  <a:lnTo>
                    <a:pt x="283" y="305"/>
                  </a:lnTo>
                  <a:lnTo>
                    <a:pt x="283" y="301"/>
                  </a:lnTo>
                  <a:lnTo>
                    <a:pt x="279" y="297"/>
                  </a:lnTo>
                  <a:lnTo>
                    <a:pt x="279" y="292"/>
                  </a:lnTo>
                  <a:lnTo>
                    <a:pt x="279" y="280"/>
                  </a:lnTo>
                  <a:lnTo>
                    <a:pt x="275" y="267"/>
                  </a:lnTo>
                  <a:lnTo>
                    <a:pt x="275" y="263"/>
                  </a:lnTo>
                  <a:lnTo>
                    <a:pt x="271" y="258"/>
                  </a:lnTo>
                  <a:lnTo>
                    <a:pt x="271" y="254"/>
                  </a:lnTo>
                  <a:lnTo>
                    <a:pt x="266" y="250"/>
                  </a:lnTo>
                  <a:lnTo>
                    <a:pt x="266" y="242"/>
                  </a:lnTo>
                  <a:lnTo>
                    <a:pt x="262" y="233"/>
                  </a:lnTo>
                  <a:lnTo>
                    <a:pt x="258" y="233"/>
                  </a:lnTo>
                  <a:lnTo>
                    <a:pt x="254" y="229"/>
                  </a:lnTo>
                  <a:lnTo>
                    <a:pt x="254" y="225"/>
                  </a:lnTo>
                  <a:lnTo>
                    <a:pt x="245" y="220"/>
                  </a:lnTo>
                  <a:lnTo>
                    <a:pt x="241" y="216"/>
                  </a:lnTo>
                  <a:lnTo>
                    <a:pt x="228" y="203"/>
                  </a:lnTo>
                  <a:lnTo>
                    <a:pt x="224" y="203"/>
                  </a:lnTo>
                  <a:lnTo>
                    <a:pt x="220" y="199"/>
                  </a:lnTo>
                  <a:lnTo>
                    <a:pt x="216" y="195"/>
                  </a:lnTo>
                  <a:lnTo>
                    <a:pt x="211" y="191"/>
                  </a:lnTo>
                  <a:lnTo>
                    <a:pt x="194" y="174"/>
                  </a:lnTo>
                  <a:lnTo>
                    <a:pt x="190" y="170"/>
                  </a:lnTo>
                  <a:lnTo>
                    <a:pt x="186" y="161"/>
                  </a:lnTo>
                  <a:lnTo>
                    <a:pt x="182" y="153"/>
                  </a:lnTo>
                  <a:lnTo>
                    <a:pt x="177" y="148"/>
                  </a:lnTo>
                  <a:lnTo>
                    <a:pt x="177" y="144"/>
                  </a:lnTo>
                  <a:lnTo>
                    <a:pt x="177" y="140"/>
                  </a:lnTo>
                  <a:lnTo>
                    <a:pt x="173" y="140"/>
                  </a:lnTo>
                  <a:lnTo>
                    <a:pt x="173" y="136"/>
                  </a:lnTo>
                  <a:lnTo>
                    <a:pt x="177" y="131"/>
                  </a:lnTo>
                  <a:lnTo>
                    <a:pt x="182" y="127"/>
                  </a:lnTo>
                  <a:lnTo>
                    <a:pt x="186" y="123"/>
                  </a:lnTo>
                  <a:lnTo>
                    <a:pt x="190" y="119"/>
                  </a:lnTo>
                  <a:lnTo>
                    <a:pt x="199" y="110"/>
                  </a:lnTo>
                  <a:lnTo>
                    <a:pt x="249" y="72"/>
                  </a:lnTo>
                  <a:lnTo>
                    <a:pt x="309" y="26"/>
                  </a:lnTo>
                  <a:lnTo>
                    <a:pt x="326" y="17"/>
                  </a:lnTo>
                  <a:lnTo>
                    <a:pt x="334" y="13"/>
                  </a:lnTo>
                  <a:lnTo>
                    <a:pt x="338" y="9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51" y="0"/>
                  </a:lnTo>
                  <a:lnTo>
                    <a:pt x="355" y="0"/>
                  </a:lnTo>
                  <a:lnTo>
                    <a:pt x="360" y="4"/>
                  </a:lnTo>
                  <a:lnTo>
                    <a:pt x="364" y="9"/>
                  </a:lnTo>
                  <a:lnTo>
                    <a:pt x="368" y="17"/>
                  </a:lnTo>
                  <a:lnTo>
                    <a:pt x="372" y="21"/>
                  </a:lnTo>
                  <a:lnTo>
                    <a:pt x="376" y="30"/>
                  </a:lnTo>
                  <a:lnTo>
                    <a:pt x="381" y="34"/>
                  </a:lnTo>
                  <a:lnTo>
                    <a:pt x="389" y="43"/>
                  </a:lnTo>
                  <a:lnTo>
                    <a:pt x="393" y="47"/>
                  </a:lnTo>
                  <a:lnTo>
                    <a:pt x="398" y="51"/>
                  </a:lnTo>
                  <a:lnTo>
                    <a:pt x="402" y="51"/>
                  </a:lnTo>
                  <a:lnTo>
                    <a:pt x="406" y="55"/>
                  </a:lnTo>
                  <a:lnTo>
                    <a:pt x="419" y="64"/>
                  </a:lnTo>
                  <a:lnTo>
                    <a:pt x="427" y="68"/>
                  </a:lnTo>
                  <a:lnTo>
                    <a:pt x="431" y="72"/>
                  </a:lnTo>
                  <a:lnTo>
                    <a:pt x="436" y="76"/>
                  </a:lnTo>
                  <a:lnTo>
                    <a:pt x="448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8"/>
                  </a:lnTo>
                  <a:lnTo>
                    <a:pt x="470" y="102"/>
                  </a:lnTo>
                  <a:lnTo>
                    <a:pt x="474" y="102"/>
                  </a:lnTo>
                  <a:lnTo>
                    <a:pt x="482" y="102"/>
                  </a:lnTo>
                  <a:lnTo>
                    <a:pt x="487" y="102"/>
                  </a:lnTo>
                  <a:lnTo>
                    <a:pt x="495" y="102"/>
                  </a:lnTo>
                  <a:lnTo>
                    <a:pt x="503" y="102"/>
                  </a:lnTo>
                  <a:lnTo>
                    <a:pt x="520" y="98"/>
                  </a:lnTo>
                  <a:lnTo>
                    <a:pt x="533" y="93"/>
                  </a:lnTo>
                  <a:lnTo>
                    <a:pt x="584" y="89"/>
                  </a:lnTo>
                  <a:lnTo>
                    <a:pt x="588" y="89"/>
                  </a:lnTo>
                  <a:lnTo>
                    <a:pt x="592" y="89"/>
                  </a:lnTo>
                  <a:lnTo>
                    <a:pt x="601" y="89"/>
                  </a:lnTo>
                  <a:lnTo>
                    <a:pt x="609" y="93"/>
                  </a:lnTo>
                  <a:lnTo>
                    <a:pt x="609" y="98"/>
                  </a:lnTo>
                  <a:lnTo>
                    <a:pt x="614" y="106"/>
                  </a:lnTo>
                  <a:lnTo>
                    <a:pt x="618" y="119"/>
                  </a:lnTo>
                  <a:lnTo>
                    <a:pt x="622" y="127"/>
                  </a:lnTo>
                  <a:lnTo>
                    <a:pt x="622" y="144"/>
                  </a:lnTo>
                  <a:lnTo>
                    <a:pt x="626" y="165"/>
                  </a:lnTo>
                  <a:lnTo>
                    <a:pt x="626" y="170"/>
                  </a:lnTo>
                  <a:lnTo>
                    <a:pt x="614" y="165"/>
                  </a:lnTo>
                  <a:lnTo>
                    <a:pt x="614" y="170"/>
                  </a:lnTo>
                  <a:lnTo>
                    <a:pt x="618" y="174"/>
                  </a:lnTo>
                  <a:lnTo>
                    <a:pt x="626" y="191"/>
                  </a:lnTo>
                  <a:lnTo>
                    <a:pt x="639" y="216"/>
                  </a:lnTo>
                  <a:lnTo>
                    <a:pt x="647" y="229"/>
                  </a:lnTo>
                  <a:lnTo>
                    <a:pt x="652" y="237"/>
                  </a:lnTo>
                  <a:lnTo>
                    <a:pt x="664" y="250"/>
                  </a:lnTo>
                  <a:lnTo>
                    <a:pt x="673" y="267"/>
                  </a:lnTo>
                  <a:lnTo>
                    <a:pt x="677" y="271"/>
                  </a:lnTo>
                  <a:lnTo>
                    <a:pt x="681" y="275"/>
                  </a:lnTo>
                  <a:lnTo>
                    <a:pt x="686" y="280"/>
                  </a:lnTo>
                  <a:lnTo>
                    <a:pt x="690" y="280"/>
                  </a:lnTo>
                  <a:lnTo>
                    <a:pt x="690" y="284"/>
                  </a:lnTo>
                  <a:lnTo>
                    <a:pt x="702" y="292"/>
                  </a:lnTo>
                  <a:lnTo>
                    <a:pt x="707" y="297"/>
                  </a:lnTo>
                  <a:lnTo>
                    <a:pt x="711" y="301"/>
                  </a:lnTo>
                  <a:lnTo>
                    <a:pt x="719" y="309"/>
                  </a:lnTo>
                  <a:lnTo>
                    <a:pt x="724" y="314"/>
                  </a:lnTo>
                  <a:lnTo>
                    <a:pt x="728" y="322"/>
                  </a:lnTo>
                  <a:lnTo>
                    <a:pt x="732" y="326"/>
                  </a:lnTo>
                  <a:lnTo>
                    <a:pt x="741" y="335"/>
                  </a:lnTo>
                  <a:lnTo>
                    <a:pt x="745" y="347"/>
                  </a:lnTo>
                  <a:lnTo>
                    <a:pt x="757" y="364"/>
                  </a:lnTo>
                  <a:lnTo>
                    <a:pt x="762" y="373"/>
                  </a:lnTo>
                  <a:lnTo>
                    <a:pt x="766" y="381"/>
                  </a:lnTo>
                  <a:lnTo>
                    <a:pt x="770" y="385"/>
                  </a:lnTo>
                  <a:lnTo>
                    <a:pt x="770" y="390"/>
                  </a:lnTo>
                  <a:lnTo>
                    <a:pt x="774" y="394"/>
                  </a:lnTo>
                  <a:lnTo>
                    <a:pt x="779" y="398"/>
                  </a:lnTo>
                  <a:lnTo>
                    <a:pt x="783" y="402"/>
                  </a:lnTo>
                  <a:lnTo>
                    <a:pt x="787" y="407"/>
                  </a:lnTo>
                  <a:lnTo>
                    <a:pt x="791" y="407"/>
                  </a:lnTo>
                  <a:lnTo>
                    <a:pt x="800" y="411"/>
                  </a:lnTo>
                  <a:lnTo>
                    <a:pt x="804" y="411"/>
                  </a:lnTo>
                  <a:lnTo>
                    <a:pt x="808" y="415"/>
                  </a:lnTo>
                  <a:lnTo>
                    <a:pt x="813" y="415"/>
                  </a:lnTo>
                  <a:lnTo>
                    <a:pt x="817" y="415"/>
                  </a:lnTo>
                  <a:lnTo>
                    <a:pt x="825" y="415"/>
                  </a:lnTo>
                  <a:lnTo>
                    <a:pt x="829" y="415"/>
                  </a:lnTo>
                  <a:lnTo>
                    <a:pt x="838" y="415"/>
                  </a:lnTo>
                  <a:lnTo>
                    <a:pt x="846" y="411"/>
                  </a:lnTo>
                  <a:lnTo>
                    <a:pt x="868" y="407"/>
                  </a:lnTo>
                  <a:lnTo>
                    <a:pt x="872" y="407"/>
                  </a:lnTo>
                  <a:lnTo>
                    <a:pt x="880" y="407"/>
                  </a:lnTo>
                  <a:lnTo>
                    <a:pt x="884" y="402"/>
                  </a:lnTo>
                  <a:lnTo>
                    <a:pt x="889" y="407"/>
                  </a:lnTo>
                  <a:lnTo>
                    <a:pt x="897" y="407"/>
                  </a:lnTo>
                  <a:lnTo>
                    <a:pt x="906" y="407"/>
                  </a:lnTo>
                  <a:lnTo>
                    <a:pt x="906" y="411"/>
                  </a:lnTo>
                  <a:lnTo>
                    <a:pt x="914" y="411"/>
                  </a:lnTo>
                  <a:lnTo>
                    <a:pt x="923" y="415"/>
                  </a:lnTo>
                  <a:lnTo>
                    <a:pt x="935" y="424"/>
                  </a:lnTo>
                  <a:lnTo>
                    <a:pt x="952" y="432"/>
                  </a:lnTo>
                  <a:lnTo>
                    <a:pt x="961" y="436"/>
                  </a:lnTo>
                  <a:lnTo>
                    <a:pt x="969" y="441"/>
                  </a:lnTo>
                  <a:lnTo>
                    <a:pt x="973" y="445"/>
                  </a:lnTo>
                  <a:lnTo>
                    <a:pt x="978" y="449"/>
                  </a:lnTo>
                  <a:lnTo>
                    <a:pt x="982" y="453"/>
                  </a:lnTo>
                  <a:lnTo>
                    <a:pt x="990" y="462"/>
                  </a:lnTo>
                  <a:lnTo>
                    <a:pt x="995" y="466"/>
                  </a:lnTo>
                  <a:lnTo>
                    <a:pt x="1003" y="479"/>
                  </a:lnTo>
                  <a:lnTo>
                    <a:pt x="1011" y="483"/>
                  </a:lnTo>
                  <a:lnTo>
                    <a:pt x="1020" y="496"/>
                  </a:lnTo>
                  <a:lnTo>
                    <a:pt x="1020" y="500"/>
                  </a:lnTo>
                  <a:lnTo>
                    <a:pt x="1024" y="500"/>
                  </a:lnTo>
                  <a:lnTo>
                    <a:pt x="1024" y="504"/>
                  </a:lnTo>
                  <a:lnTo>
                    <a:pt x="1028" y="508"/>
                  </a:lnTo>
                  <a:lnTo>
                    <a:pt x="1033" y="508"/>
                  </a:lnTo>
                  <a:lnTo>
                    <a:pt x="1041" y="512"/>
                  </a:lnTo>
                  <a:lnTo>
                    <a:pt x="1045" y="517"/>
                  </a:lnTo>
                  <a:lnTo>
                    <a:pt x="1058" y="525"/>
                  </a:lnTo>
                  <a:lnTo>
                    <a:pt x="1071" y="534"/>
                  </a:lnTo>
                  <a:lnTo>
                    <a:pt x="1126" y="568"/>
                  </a:lnTo>
                  <a:lnTo>
                    <a:pt x="1138" y="572"/>
                  </a:lnTo>
                  <a:lnTo>
                    <a:pt x="1155" y="580"/>
                  </a:lnTo>
                  <a:lnTo>
                    <a:pt x="1160" y="584"/>
                  </a:lnTo>
                  <a:lnTo>
                    <a:pt x="1168" y="584"/>
                  </a:lnTo>
                  <a:lnTo>
                    <a:pt x="1172" y="589"/>
                  </a:lnTo>
                  <a:lnTo>
                    <a:pt x="1177" y="584"/>
                  </a:lnTo>
                  <a:lnTo>
                    <a:pt x="1181" y="584"/>
                  </a:lnTo>
                  <a:lnTo>
                    <a:pt x="1185" y="580"/>
                  </a:lnTo>
                  <a:lnTo>
                    <a:pt x="1185" y="576"/>
                  </a:lnTo>
                  <a:lnTo>
                    <a:pt x="1189" y="572"/>
                  </a:lnTo>
                  <a:lnTo>
                    <a:pt x="1189" y="563"/>
                  </a:lnTo>
                  <a:lnTo>
                    <a:pt x="1194" y="529"/>
                  </a:lnTo>
                  <a:lnTo>
                    <a:pt x="1198" y="525"/>
                  </a:lnTo>
                  <a:lnTo>
                    <a:pt x="1198" y="517"/>
                  </a:lnTo>
                  <a:lnTo>
                    <a:pt x="1202" y="512"/>
                  </a:lnTo>
                  <a:lnTo>
                    <a:pt x="1206" y="504"/>
                  </a:lnTo>
                  <a:lnTo>
                    <a:pt x="1215" y="474"/>
                  </a:lnTo>
                  <a:lnTo>
                    <a:pt x="1219" y="462"/>
                  </a:lnTo>
                  <a:lnTo>
                    <a:pt x="1223" y="457"/>
                  </a:lnTo>
                  <a:lnTo>
                    <a:pt x="1227" y="445"/>
                  </a:lnTo>
                  <a:lnTo>
                    <a:pt x="1232" y="424"/>
                  </a:lnTo>
                  <a:lnTo>
                    <a:pt x="1236" y="415"/>
                  </a:lnTo>
                  <a:lnTo>
                    <a:pt x="1236" y="411"/>
                  </a:lnTo>
                  <a:lnTo>
                    <a:pt x="1240" y="407"/>
                  </a:lnTo>
                  <a:lnTo>
                    <a:pt x="1240" y="402"/>
                  </a:lnTo>
                  <a:lnTo>
                    <a:pt x="1244" y="402"/>
                  </a:lnTo>
                  <a:lnTo>
                    <a:pt x="1244" y="398"/>
                  </a:lnTo>
                  <a:lnTo>
                    <a:pt x="1249" y="398"/>
                  </a:lnTo>
                  <a:lnTo>
                    <a:pt x="1253" y="394"/>
                  </a:lnTo>
                  <a:lnTo>
                    <a:pt x="1257" y="394"/>
                  </a:lnTo>
                  <a:lnTo>
                    <a:pt x="1261" y="394"/>
                  </a:lnTo>
                  <a:lnTo>
                    <a:pt x="1265" y="394"/>
                  </a:lnTo>
                  <a:lnTo>
                    <a:pt x="1274" y="394"/>
                  </a:lnTo>
                  <a:lnTo>
                    <a:pt x="1278" y="390"/>
                  </a:lnTo>
                  <a:lnTo>
                    <a:pt x="1282" y="390"/>
                  </a:lnTo>
                  <a:lnTo>
                    <a:pt x="1291" y="394"/>
                  </a:lnTo>
                  <a:lnTo>
                    <a:pt x="1295" y="394"/>
                  </a:lnTo>
                  <a:lnTo>
                    <a:pt x="1304" y="394"/>
                  </a:lnTo>
                  <a:lnTo>
                    <a:pt x="1312" y="394"/>
                  </a:lnTo>
                  <a:lnTo>
                    <a:pt x="1316" y="398"/>
                  </a:lnTo>
                  <a:lnTo>
                    <a:pt x="1325" y="398"/>
                  </a:lnTo>
                  <a:lnTo>
                    <a:pt x="1333" y="402"/>
                  </a:lnTo>
                  <a:lnTo>
                    <a:pt x="1354" y="411"/>
                  </a:lnTo>
                  <a:lnTo>
                    <a:pt x="1371" y="419"/>
                  </a:lnTo>
                  <a:lnTo>
                    <a:pt x="1388" y="424"/>
                  </a:lnTo>
                  <a:lnTo>
                    <a:pt x="1401" y="432"/>
                  </a:lnTo>
                  <a:lnTo>
                    <a:pt x="1414" y="436"/>
                  </a:lnTo>
                  <a:lnTo>
                    <a:pt x="1426" y="441"/>
                  </a:lnTo>
                  <a:lnTo>
                    <a:pt x="1431" y="445"/>
                  </a:lnTo>
                  <a:lnTo>
                    <a:pt x="1439" y="449"/>
                  </a:lnTo>
                  <a:lnTo>
                    <a:pt x="1443" y="453"/>
                  </a:lnTo>
                  <a:lnTo>
                    <a:pt x="1448" y="457"/>
                  </a:lnTo>
                  <a:lnTo>
                    <a:pt x="1452" y="457"/>
                  </a:lnTo>
                  <a:lnTo>
                    <a:pt x="1452" y="462"/>
                  </a:lnTo>
                  <a:lnTo>
                    <a:pt x="1456" y="466"/>
                  </a:lnTo>
                  <a:lnTo>
                    <a:pt x="1460" y="470"/>
                  </a:lnTo>
                  <a:lnTo>
                    <a:pt x="1460" y="474"/>
                  </a:lnTo>
                  <a:lnTo>
                    <a:pt x="1464" y="479"/>
                  </a:lnTo>
                  <a:lnTo>
                    <a:pt x="1469" y="487"/>
                  </a:lnTo>
                  <a:lnTo>
                    <a:pt x="1473" y="496"/>
                  </a:lnTo>
                  <a:lnTo>
                    <a:pt x="1473" y="500"/>
                  </a:lnTo>
                  <a:lnTo>
                    <a:pt x="1477" y="508"/>
                  </a:lnTo>
                  <a:lnTo>
                    <a:pt x="1477" y="512"/>
                  </a:lnTo>
                  <a:lnTo>
                    <a:pt x="1477" y="517"/>
                  </a:lnTo>
                  <a:lnTo>
                    <a:pt x="1481" y="521"/>
                  </a:lnTo>
                  <a:lnTo>
                    <a:pt x="1486" y="521"/>
                  </a:lnTo>
                  <a:lnTo>
                    <a:pt x="1490" y="525"/>
                  </a:lnTo>
                  <a:lnTo>
                    <a:pt x="1498" y="534"/>
                  </a:lnTo>
                  <a:lnTo>
                    <a:pt x="1511" y="542"/>
                  </a:lnTo>
                  <a:lnTo>
                    <a:pt x="1515" y="546"/>
                  </a:lnTo>
                  <a:lnTo>
                    <a:pt x="1532" y="559"/>
                  </a:lnTo>
                  <a:lnTo>
                    <a:pt x="1549" y="572"/>
                  </a:lnTo>
                  <a:lnTo>
                    <a:pt x="1553" y="576"/>
                  </a:lnTo>
                  <a:lnTo>
                    <a:pt x="1558" y="576"/>
                  </a:lnTo>
                  <a:lnTo>
                    <a:pt x="1562" y="580"/>
                  </a:lnTo>
                  <a:lnTo>
                    <a:pt x="1566" y="584"/>
                  </a:lnTo>
                  <a:lnTo>
                    <a:pt x="1570" y="589"/>
                  </a:lnTo>
                  <a:lnTo>
                    <a:pt x="1570" y="597"/>
                  </a:lnTo>
                  <a:lnTo>
                    <a:pt x="1575" y="601"/>
                  </a:lnTo>
                  <a:lnTo>
                    <a:pt x="1575" y="606"/>
                  </a:lnTo>
                  <a:lnTo>
                    <a:pt x="1579" y="610"/>
                  </a:lnTo>
                  <a:lnTo>
                    <a:pt x="1579" y="614"/>
                  </a:lnTo>
                  <a:lnTo>
                    <a:pt x="1579" y="618"/>
                  </a:lnTo>
                  <a:lnTo>
                    <a:pt x="1579" y="623"/>
                  </a:lnTo>
                  <a:lnTo>
                    <a:pt x="1579" y="627"/>
                  </a:lnTo>
                  <a:lnTo>
                    <a:pt x="1583" y="635"/>
                  </a:lnTo>
                  <a:lnTo>
                    <a:pt x="1583" y="640"/>
                  </a:lnTo>
                  <a:lnTo>
                    <a:pt x="1587" y="644"/>
                  </a:lnTo>
                  <a:lnTo>
                    <a:pt x="1591" y="652"/>
                  </a:lnTo>
                  <a:lnTo>
                    <a:pt x="1591" y="656"/>
                  </a:lnTo>
                  <a:lnTo>
                    <a:pt x="1596" y="656"/>
                  </a:lnTo>
                  <a:lnTo>
                    <a:pt x="1600" y="661"/>
                  </a:lnTo>
                  <a:lnTo>
                    <a:pt x="1604" y="665"/>
                  </a:lnTo>
                  <a:lnTo>
                    <a:pt x="1608" y="669"/>
                  </a:lnTo>
                  <a:lnTo>
                    <a:pt x="1613" y="669"/>
                  </a:lnTo>
                  <a:lnTo>
                    <a:pt x="1617" y="673"/>
                  </a:lnTo>
                  <a:lnTo>
                    <a:pt x="1621" y="673"/>
                  </a:lnTo>
                  <a:lnTo>
                    <a:pt x="1625" y="678"/>
                  </a:lnTo>
                  <a:lnTo>
                    <a:pt x="1630" y="678"/>
                  </a:lnTo>
                  <a:lnTo>
                    <a:pt x="1634" y="678"/>
                  </a:lnTo>
                  <a:lnTo>
                    <a:pt x="1646" y="682"/>
                  </a:lnTo>
                  <a:lnTo>
                    <a:pt x="1651" y="682"/>
                  </a:lnTo>
                  <a:lnTo>
                    <a:pt x="1655" y="682"/>
                  </a:lnTo>
                  <a:lnTo>
                    <a:pt x="1659" y="686"/>
                  </a:lnTo>
                  <a:lnTo>
                    <a:pt x="1663" y="690"/>
                  </a:lnTo>
                  <a:lnTo>
                    <a:pt x="1672" y="695"/>
                  </a:lnTo>
                  <a:lnTo>
                    <a:pt x="1672" y="699"/>
                  </a:lnTo>
                  <a:lnTo>
                    <a:pt x="1676" y="703"/>
                  </a:lnTo>
                  <a:lnTo>
                    <a:pt x="1676" y="707"/>
                  </a:lnTo>
                  <a:lnTo>
                    <a:pt x="1676" y="711"/>
                  </a:lnTo>
                  <a:lnTo>
                    <a:pt x="1680" y="716"/>
                  </a:lnTo>
                  <a:lnTo>
                    <a:pt x="1680" y="720"/>
                  </a:lnTo>
                  <a:lnTo>
                    <a:pt x="1676" y="720"/>
                  </a:lnTo>
                  <a:lnTo>
                    <a:pt x="1676" y="724"/>
                  </a:lnTo>
                  <a:lnTo>
                    <a:pt x="1672" y="728"/>
                  </a:lnTo>
                  <a:lnTo>
                    <a:pt x="1668" y="733"/>
                  </a:lnTo>
                  <a:lnTo>
                    <a:pt x="1655" y="737"/>
                  </a:lnTo>
                  <a:lnTo>
                    <a:pt x="1646" y="741"/>
                  </a:lnTo>
                  <a:lnTo>
                    <a:pt x="1642" y="745"/>
                  </a:lnTo>
                  <a:lnTo>
                    <a:pt x="1638" y="750"/>
                  </a:lnTo>
                  <a:lnTo>
                    <a:pt x="1630" y="754"/>
                  </a:lnTo>
                  <a:lnTo>
                    <a:pt x="1625" y="758"/>
                  </a:lnTo>
                  <a:lnTo>
                    <a:pt x="1621" y="762"/>
                  </a:lnTo>
                  <a:lnTo>
                    <a:pt x="1617" y="767"/>
                  </a:lnTo>
                  <a:lnTo>
                    <a:pt x="1613" y="771"/>
                  </a:lnTo>
                  <a:lnTo>
                    <a:pt x="1608" y="775"/>
                  </a:lnTo>
                  <a:lnTo>
                    <a:pt x="1608" y="779"/>
                  </a:lnTo>
                  <a:lnTo>
                    <a:pt x="1604" y="783"/>
                  </a:lnTo>
                  <a:lnTo>
                    <a:pt x="1604" y="788"/>
                  </a:lnTo>
                  <a:lnTo>
                    <a:pt x="1600" y="796"/>
                  </a:lnTo>
                  <a:lnTo>
                    <a:pt x="1600" y="805"/>
                  </a:lnTo>
                  <a:lnTo>
                    <a:pt x="1596" y="809"/>
                  </a:lnTo>
                  <a:lnTo>
                    <a:pt x="1596" y="817"/>
                  </a:lnTo>
                  <a:lnTo>
                    <a:pt x="1596" y="822"/>
                  </a:lnTo>
                  <a:lnTo>
                    <a:pt x="1596" y="830"/>
                  </a:lnTo>
                  <a:lnTo>
                    <a:pt x="1596" y="834"/>
                  </a:lnTo>
                  <a:lnTo>
                    <a:pt x="1596" y="843"/>
                  </a:lnTo>
                  <a:lnTo>
                    <a:pt x="1596" y="847"/>
                  </a:lnTo>
                  <a:lnTo>
                    <a:pt x="1596" y="855"/>
                  </a:lnTo>
                  <a:lnTo>
                    <a:pt x="1600" y="860"/>
                  </a:lnTo>
                  <a:lnTo>
                    <a:pt x="1604" y="872"/>
                  </a:lnTo>
                  <a:lnTo>
                    <a:pt x="1604" y="877"/>
                  </a:lnTo>
                  <a:lnTo>
                    <a:pt x="1608" y="894"/>
                  </a:lnTo>
                  <a:lnTo>
                    <a:pt x="1613" y="898"/>
                  </a:lnTo>
                  <a:lnTo>
                    <a:pt x="1613" y="906"/>
                  </a:lnTo>
                  <a:lnTo>
                    <a:pt x="1613" y="910"/>
                  </a:lnTo>
                  <a:lnTo>
                    <a:pt x="1613" y="915"/>
                  </a:lnTo>
                  <a:lnTo>
                    <a:pt x="1608" y="919"/>
                  </a:lnTo>
                  <a:lnTo>
                    <a:pt x="1604" y="923"/>
                  </a:lnTo>
                  <a:lnTo>
                    <a:pt x="1600" y="923"/>
                  </a:lnTo>
                  <a:lnTo>
                    <a:pt x="1596" y="923"/>
                  </a:lnTo>
                  <a:lnTo>
                    <a:pt x="1591" y="927"/>
                  </a:lnTo>
                  <a:lnTo>
                    <a:pt x="1583" y="927"/>
                  </a:lnTo>
                  <a:lnTo>
                    <a:pt x="1579" y="927"/>
                  </a:lnTo>
                  <a:lnTo>
                    <a:pt x="1566" y="927"/>
                  </a:lnTo>
                  <a:lnTo>
                    <a:pt x="1562" y="932"/>
                  </a:lnTo>
                  <a:lnTo>
                    <a:pt x="1545" y="932"/>
                  </a:lnTo>
                  <a:lnTo>
                    <a:pt x="1452" y="936"/>
                  </a:lnTo>
                  <a:lnTo>
                    <a:pt x="1435" y="940"/>
                  </a:lnTo>
                  <a:lnTo>
                    <a:pt x="1439" y="949"/>
                  </a:lnTo>
                  <a:lnTo>
                    <a:pt x="1439" y="953"/>
                  </a:lnTo>
                  <a:lnTo>
                    <a:pt x="1443" y="957"/>
                  </a:lnTo>
                  <a:lnTo>
                    <a:pt x="1448" y="961"/>
                  </a:lnTo>
                  <a:lnTo>
                    <a:pt x="1448" y="966"/>
                  </a:lnTo>
                  <a:lnTo>
                    <a:pt x="1448" y="970"/>
                  </a:lnTo>
                  <a:lnTo>
                    <a:pt x="1452" y="974"/>
                  </a:lnTo>
                  <a:lnTo>
                    <a:pt x="1452" y="978"/>
                  </a:lnTo>
                  <a:lnTo>
                    <a:pt x="1452" y="982"/>
                  </a:lnTo>
                  <a:lnTo>
                    <a:pt x="1448" y="991"/>
                  </a:lnTo>
                  <a:lnTo>
                    <a:pt x="1448" y="1012"/>
                  </a:lnTo>
                  <a:lnTo>
                    <a:pt x="1443" y="1012"/>
                  </a:lnTo>
                  <a:lnTo>
                    <a:pt x="1439" y="1012"/>
                  </a:lnTo>
                  <a:lnTo>
                    <a:pt x="1435" y="1012"/>
                  </a:lnTo>
                  <a:lnTo>
                    <a:pt x="1426" y="1012"/>
                  </a:lnTo>
                  <a:lnTo>
                    <a:pt x="1414" y="1012"/>
                  </a:lnTo>
                  <a:lnTo>
                    <a:pt x="1401" y="1012"/>
                  </a:lnTo>
                  <a:lnTo>
                    <a:pt x="1392" y="1012"/>
                  </a:lnTo>
                  <a:lnTo>
                    <a:pt x="1388" y="1008"/>
                  </a:lnTo>
                  <a:lnTo>
                    <a:pt x="1384" y="1008"/>
                  </a:lnTo>
                  <a:lnTo>
                    <a:pt x="1380" y="1008"/>
                  </a:lnTo>
                  <a:lnTo>
                    <a:pt x="1376" y="1008"/>
                  </a:lnTo>
                  <a:lnTo>
                    <a:pt x="1376" y="1004"/>
                  </a:lnTo>
                  <a:lnTo>
                    <a:pt x="1367" y="995"/>
                  </a:lnTo>
                  <a:lnTo>
                    <a:pt x="1363" y="991"/>
                  </a:lnTo>
                  <a:lnTo>
                    <a:pt x="1363" y="987"/>
                  </a:lnTo>
                  <a:lnTo>
                    <a:pt x="1359" y="978"/>
                  </a:lnTo>
                  <a:lnTo>
                    <a:pt x="1359" y="974"/>
                  </a:lnTo>
                  <a:lnTo>
                    <a:pt x="1354" y="970"/>
                  </a:lnTo>
                  <a:lnTo>
                    <a:pt x="1350" y="970"/>
                  </a:lnTo>
                  <a:lnTo>
                    <a:pt x="1346" y="966"/>
                  </a:lnTo>
                  <a:lnTo>
                    <a:pt x="1346" y="961"/>
                  </a:lnTo>
                  <a:lnTo>
                    <a:pt x="1337" y="957"/>
                  </a:lnTo>
                  <a:lnTo>
                    <a:pt x="1329" y="957"/>
                  </a:lnTo>
                  <a:lnTo>
                    <a:pt x="1325" y="953"/>
                  </a:lnTo>
                  <a:lnTo>
                    <a:pt x="1321" y="953"/>
                  </a:lnTo>
                  <a:lnTo>
                    <a:pt x="1316" y="957"/>
                  </a:lnTo>
                  <a:lnTo>
                    <a:pt x="1312" y="957"/>
                  </a:lnTo>
                  <a:lnTo>
                    <a:pt x="1308" y="961"/>
                  </a:lnTo>
                  <a:lnTo>
                    <a:pt x="1304" y="961"/>
                  </a:lnTo>
                  <a:lnTo>
                    <a:pt x="1295" y="970"/>
                  </a:lnTo>
                  <a:lnTo>
                    <a:pt x="1291" y="974"/>
                  </a:lnTo>
                  <a:lnTo>
                    <a:pt x="1282" y="978"/>
                  </a:lnTo>
                  <a:lnTo>
                    <a:pt x="1278" y="978"/>
                  </a:lnTo>
                  <a:lnTo>
                    <a:pt x="1274" y="978"/>
                  </a:lnTo>
                  <a:lnTo>
                    <a:pt x="1265" y="974"/>
                  </a:lnTo>
                  <a:lnTo>
                    <a:pt x="1257" y="970"/>
                  </a:lnTo>
                  <a:lnTo>
                    <a:pt x="1253" y="966"/>
                  </a:lnTo>
                  <a:lnTo>
                    <a:pt x="1244" y="961"/>
                  </a:lnTo>
                  <a:lnTo>
                    <a:pt x="1240" y="957"/>
                  </a:lnTo>
                  <a:lnTo>
                    <a:pt x="1236" y="953"/>
                  </a:lnTo>
                  <a:lnTo>
                    <a:pt x="1223" y="936"/>
                  </a:lnTo>
                  <a:lnTo>
                    <a:pt x="1219" y="932"/>
                  </a:lnTo>
                  <a:lnTo>
                    <a:pt x="1215" y="927"/>
                  </a:lnTo>
                  <a:lnTo>
                    <a:pt x="1210" y="923"/>
                  </a:lnTo>
                  <a:lnTo>
                    <a:pt x="1206" y="923"/>
                  </a:lnTo>
                  <a:lnTo>
                    <a:pt x="1198" y="919"/>
                  </a:lnTo>
                  <a:lnTo>
                    <a:pt x="1194" y="919"/>
                  </a:lnTo>
                  <a:lnTo>
                    <a:pt x="1189" y="919"/>
                  </a:lnTo>
                  <a:lnTo>
                    <a:pt x="1181" y="915"/>
                  </a:lnTo>
                  <a:lnTo>
                    <a:pt x="1177" y="915"/>
                  </a:lnTo>
                  <a:lnTo>
                    <a:pt x="1168" y="915"/>
                  </a:lnTo>
                  <a:lnTo>
                    <a:pt x="1164" y="915"/>
                  </a:lnTo>
                  <a:lnTo>
                    <a:pt x="1143" y="915"/>
                  </a:lnTo>
                  <a:lnTo>
                    <a:pt x="1134" y="915"/>
                  </a:lnTo>
                  <a:lnTo>
                    <a:pt x="1130" y="915"/>
                  </a:lnTo>
                  <a:lnTo>
                    <a:pt x="1122" y="910"/>
                  </a:lnTo>
                  <a:lnTo>
                    <a:pt x="1117" y="910"/>
                  </a:lnTo>
                  <a:lnTo>
                    <a:pt x="1109" y="906"/>
                  </a:lnTo>
                  <a:lnTo>
                    <a:pt x="1096" y="902"/>
                  </a:lnTo>
                  <a:lnTo>
                    <a:pt x="1092" y="898"/>
                  </a:lnTo>
                  <a:lnTo>
                    <a:pt x="1083" y="898"/>
                  </a:lnTo>
                  <a:lnTo>
                    <a:pt x="1079" y="898"/>
                  </a:lnTo>
                  <a:lnTo>
                    <a:pt x="1075" y="898"/>
                  </a:lnTo>
                  <a:lnTo>
                    <a:pt x="1067" y="898"/>
                  </a:lnTo>
                  <a:lnTo>
                    <a:pt x="1062" y="902"/>
                  </a:lnTo>
                  <a:lnTo>
                    <a:pt x="1058" y="906"/>
                  </a:lnTo>
                  <a:lnTo>
                    <a:pt x="1054" y="906"/>
                  </a:lnTo>
                  <a:lnTo>
                    <a:pt x="1054" y="910"/>
                  </a:lnTo>
                  <a:lnTo>
                    <a:pt x="1054" y="915"/>
                  </a:lnTo>
                  <a:lnTo>
                    <a:pt x="1050" y="919"/>
                  </a:lnTo>
                  <a:lnTo>
                    <a:pt x="1050" y="927"/>
                  </a:lnTo>
                  <a:lnTo>
                    <a:pt x="1054" y="932"/>
                  </a:lnTo>
                  <a:lnTo>
                    <a:pt x="1054" y="936"/>
                  </a:lnTo>
                  <a:lnTo>
                    <a:pt x="1058" y="940"/>
                  </a:lnTo>
                  <a:lnTo>
                    <a:pt x="1062" y="944"/>
                  </a:lnTo>
                  <a:lnTo>
                    <a:pt x="1062" y="949"/>
                  </a:lnTo>
                  <a:lnTo>
                    <a:pt x="1067" y="953"/>
                  </a:lnTo>
                  <a:lnTo>
                    <a:pt x="1071" y="957"/>
                  </a:lnTo>
                  <a:lnTo>
                    <a:pt x="1075" y="957"/>
                  </a:lnTo>
                  <a:lnTo>
                    <a:pt x="1088" y="966"/>
                  </a:lnTo>
                  <a:lnTo>
                    <a:pt x="1092" y="970"/>
                  </a:lnTo>
                  <a:lnTo>
                    <a:pt x="1096" y="974"/>
                  </a:lnTo>
                  <a:lnTo>
                    <a:pt x="1100" y="978"/>
                  </a:lnTo>
                  <a:lnTo>
                    <a:pt x="1100" y="982"/>
                  </a:lnTo>
                  <a:lnTo>
                    <a:pt x="1105" y="987"/>
                  </a:lnTo>
                  <a:lnTo>
                    <a:pt x="1105" y="991"/>
                  </a:lnTo>
                  <a:lnTo>
                    <a:pt x="1105" y="995"/>
                  </a:lnTo>
                  <a:lnTo>
                    <a:pt x="1109" y="995"/>
                  </a:lnTo>
                  <a:lnTo>
                    <a:pt x="1109" y="999"/>
                  </a:lnTo>
                  <a:lnTo>
                    <a:pt x="1109" y="1004"/>
                  </a:lnTo>
                  <a:lnTo>
                    <a:pt x="1105" y="1008"/>
                  </a:lnTo>
                  <a:lnTo>
                    <a:pt x="1105" y="1016"/>
                  </a:lnTo>
                  <a:lnTo>
                    <a:pt x="1105" y="1021"/>
                  </a:lnTo>
                  <a:lnTo>
                    <a:pt x="1105" y="1025"/>
                  </a:lnTo>
                  <a:lnTo>
                    <a:pt x="1105" y="1029"/>
                  </a:lnTo>
                  <a:lnTo>
                    <a:pt x="1105" y="1033"/>
                  </a:lnTo>
                  <a:lnTo>
                    <a:pt x="1105" y="1037"/>
                  </a:lnTo>
                  <a:lnTo>
                    <a:pt x="1105" y="1042"/>
                  </a:lnTo>
                  <a:lnTo>
                    <a:pt x="1109" y="1046"/>
                  </a:lnTo>
                  <a:lnTo>
                    <a:pt x="1113" y="1054"/>
                  </a:lnTo>
                  <a:lnTo>
                    <a:pt x="1117" y="1059"/>
                  </a:lnTo>
                  <a:lnTo>
                    <a:pt x="1117" y="1063"/>
                  </a:lnTo>
                  <a:lnTo>
                    <a:pt x="1130" y="1071"/>
                  </a:lnTo>
                  <a:lnTo>
                    <a:pt x="1130" y="1076"/>
                  </a:lnTo>
                  <a:lnTo>
                    <a:pt x="1134" y="1076"/>
                  </a:lnTo>
                  <a:lnTo>
                    <a:pt x="1138" y="1080"/>
                  </a:lnTo>
                  <a:lnTo>
                    <a:pt x="1143" y="1080"/>
                  </a:lnTo>
                  <a:lnTo>
                    <a:pt x="1147" y="1080"/>
                  </a:lnTo>
                  <a:lnTo>
                    <a:pt x="1151" y="1080"/>
                  </a:lnTo>
                  <a:lnTo>
                    <a:pt x="1160" y="1080"/>
                  </a:lnTo>
                  <a:lnTo>
                    <a:pt x="1172" y="1076"/>
                  </a:lnTo>
                  <a:lnTo>
                    <a:pt x="1177" y="1076"/>
                  </a:lnTo>
                  <a:lnTo>
                    <a:pt x="1177" y="1080"/>
                  </a:lnTo>
                  <a:lnTo>
                    <a:pt x="1181" y="1080"/>
                  </a:lnTo>
                  <a:lnTo>
                    <a:pt x="1181" y="1084"/>
                  </a:lnTo>
                  <a:lnTo>
                    <a:pt x="1181" y="1088"/>
                  </a:lnTo>
                  <a:lnTo>
                    <a:pt x="1181" y="1093"/>
                  </a:lnTo>
                  <a:lnTo>
                    <a:pt x="1177" y="1097"/>
                  </a:lnTo>
                  <a:lnTo>
                    <a:pt x="1172" y="1109"/>
                  </a:lnTo>
                  <a:lnTo>
                    <a:pt x="1168" y="1118"/>
                  </a:lnTo>
                  <a:lnTo>
                    <a:pt x="1164" y="1126"/>
                  </a:lnTo>
                  <a:lnTo>
                    <a:pt x="1160" y="1135"/>
                  </a:lnTo>
                  <a:lnTo>
                    <a:pt x="1155" y="1143"/>
                  </a:lnTo>
                  <a:lnTo>
                    <a:pt x="1151" y="1160"/>
                  </a:lnTo>
                  <a:lnTo>
                    <a:pt x="1147" y="1169"/>
                  </a:lnTo>
                  <a:lnTo>
                    <a:pt x="1147" y="1173"/>
                  </a:lnTo>
                  <a:lnTo>
                    <a:pt x="1147" y="1177"/>
                  </a:lnTo>
                  <a:lnTo>
                    <a:pt x="1143" y="1181"/>
                  </a:lnTo>
                  <a:lnTo>
                    <a:pt x="1138" y="1181"/>
                  </a:lnTo>
                  <a:lnTo>
                    <a:pt x="1134" y="1181"/>
                  </a:lnTo>
                  <a:lnTo>
                    <a:pt x="1126" y="1186"/>
                  </a:lnTo>
                  <a:lnTo>
                    <a:pt x="1122" y="1186"/>
                  </a:lnTo>
                  <a:lnTo>
                    <a:pt x="1117" y="1190"/>
                  </a:lnTo>
                  <a:lnTo>
                    <a:pt x="1109" y="1190"/>
                  </a:lnTo>
                  <a:lnTo>
                    <a:pt x="1100" y="1194"/>
                  </a:lnTo>
                  <a:lnTo>
                    <a:pt x="1092" y="1194"/>
                  </a:lnTo>
                  <a:lnTo>
                    <a:pt x="1083" y="1194"/>
                  </a:lnTo>
                  <a:lnTo>
                    <a:pt x="1075" y="1194"/>
                  </a:lnTo>
                  <a:lnTo>
                    <a:pt x="1054" y="1194"/>
                  </a:lnTo>
                  <a:lnTo>
                    <a:pt x="1045" y="1194"/>
                  </a:lnTo>
                  <a:lnTo>
                    <a:pt x="1033" y="1198"/>
                  </a:lnTo>
                  <a:lnTo>
                    <a:pt x="1024" y="1198"/>
                  </a:lnTo>
                  <a:lnTo>
                    <a:pt x="1016" y="1198"/>
                  </a:lnTo>
                  <a:lnTo>
                    <a:pt x="1007" y="1203"/>
                  </a:lnTo>
                  <a:lnTo>
                    <a:pt x="999" y="1203"/>
                  </a:lnTo>
                  <a:lnTo>
                    <a:pt x="990" y="1207"/>
                  </a:lnTo>
                  <a:lnTo>
                    <a:pt x="982" y="1207"/>
                  </a:lnTo>
                  <a:lnTo>
                    <a:pt x="978" y="1211"/>
                  </a:lnTo>
                  <a:lnTo>
                    <a:pt x="961" y="1220"/>
                  </a:lnTo>
                  <a:lnTo>
                    <a:pt x="940" y="1232"/>
                  </a:lnTo>
                  <a:lnTo>
                    <a:pt x="931" y="1236"/>
                  </a:lnTo>
                  <a:lnTo>
                    <a:pt x="923" y="1241"/>
                  </a:lnTo>
                  <a:lnTo>
                    <a:pt x="918" y="1245"/>
                  </a:lnTo>
                  <a:lnTo>
                    <a:pt x="910" y="1249"/>
                  </a:lnTo>
                  <a:lnTo>
                    <a:pt x="901" y="1249"/>
                  </a:lnTo>
                  <a:lnTo>
                    <a:pt x="889" y="1253"/>
                  </a:lnTo>
                  <a:lnTo>
                    <a:pt x="863" y="1262"/>
                  </a:lnTo>
                  <a:lnTo>
                    <a:pt x="851" y="1266"/>
                  </a:lnTo>
                  <a:lnTo>
                    <a:pt x="825" y="1275"/>
                  </a:lnTo>
                  <a:lnTo>
                    <a:pt x="813" y="1275"/>
                  </a:lnTo>
                  <a:lnTo>
                    <a:pt x="804" y="1279"/>
                  </a:lnTo>
                  <a:lnTo>
                    <a:pt x="800" y="1279"/>
                  </a:lnTo>
                  <a:lnTo>
                    <a:pt x="796" y="1279"/>
                  </a:lnTo>
                  <a:lnTo>
                    <a:pt x="787" y="1279"/>
                  </a:lnTo>
                  <a:lnTo>
                    <a:pt x="783" y="1279"/>
                  </a:lnTo>
                  <a:lnTo>
                    <a:pt x="779" y="1279"/>
                  </a:lnTo>
                  <a:lnTo>
                    <a:pt x="774" y="1279"/>
                  </a:lnTo>
                  <a:lnTo>
                    <a:pt x="770" y="1275"/>
                  </a:lnTo>
                  <a:lnTo>
                    <a:pt x="770" y="1270"/>
                  </a:lnTo>
                  <a:lnTo>
                    <a:pt x="766" y="1270"/>
                  </a:lnTo>
                  <a:lnTo>
                    <a:pt x="766" y="1266"/>
                  </a:lnTo>
                  <a:lnTo>
                    <a:pt x="766" y="1262"/>
                  </a:lnTo>
                  <a:lnTo>
                    <a:pt x="770" y="1258"/>
                  </a:lnTo>
                  <a:lnTo>
                    <a:pt x="770" y="1253"/>
                  </a:lnTo>
                  <a:lnTo>
                    <a:pt x="770" y="1249"/>
                  </a:lnTo>
                  <a:lnTo>
                    <a:pt x="770" y="1245"/>
                  </a:lnTo>
                  <a:lnTo>
                    <a:pt x="770" y="1241"/>
                  </a:lnTo>
                  <a:lnTo>
                    <a:pt x="766" y="1228"/>
                  </a:lnTo>
                  <a:lnTo>
                    <a:pt x="762" y="1224"/>
                  </a:lnTo>
                  <a:lnTo>
                    <a:pt x="762" y="1215"/>
                  </a:lnTo>
                  <a:lnTo>
                    <a:pt x="757" y="1211"/>
                  </a:lnTo>
                  <a:lnTo>
                    <a:pt x="757" y="1207"/>
                  </a:lnTo>
                  <a:lnTo>
                    <a:pt x="753" y="1207"/>
                  </a:lnTo>
                  <a:lnTo>
                    <a:pt x="749" y="1203"/>
                  </a:lnTo>
                  <a:lnTo>
                    <a:pt x="745" y="1203"/>
                  </a:lnTo>
                  <a:lnTo>
                    <a:pt x="736" y="1203"/>
                  </a:lnTo>
                  <a:lnTo>
                    <a:pt x="732" y="1203"/>
                  </a:lnTo>
                  <a:lnTo>
                    <a:pt x="732" y="1198"/>
                  </a:lnTo>
                  <a:lnTo>
                    <a:pt x="728" y="1198"/>
                  </a:lnTo>
                  <a:lnTo>
                    <a:pt x="728" y="1194"/>
                  </a:lnTo>
                  <a:lnTo>
                    <a:pt x="728" y="1190"/>
                  </a:lnTo>
                  <a:lnTo>
                    <a:pt x="732" y="1181"/>
                  </a:lnTo>
                  <a:lnTo>
                    <a:pt x="732" y="1177"/>
                  </a:lnTo>
                  <a:lnTo>
                    <a:pt x="732" y="1173"/>
                  </a:lnTo>
                  <a:lnTo>
                    <a:pt x="732" y="1169"/>
                  </a:lnTo>
                  <a:lnTo>
                    <a:pt x="728" y="1164"/>
                  </a:lnTo>
                  <a:lnTo>
                    <a:pt x="724" y="1156"/>
                  </a:lnTo>
                  <a:lnTo>
                    <a:pt x="719" y="1152"/>
                  </a:lnTo>
                  <a:lnTo>
                    <a:pt x="715" y="1148"/>
                  </a:lnTo>
                  <a:lnTo>
                    <a:pt x="711" y="1148"/>
                  </a:lnTo>
                  <a:lnTo>
                    <a:pt x="707" y="1148"/>
                  </a:lnTo>
                  <a:lnTo>
                    <a:pt x="702" y="1148"/>
                  </a:lnTo>
                  <a:lnTo>
                    <a:pt x="698" y="1148"/>
                  </a:lnTo>
                  <a:lnTo>
                    <a:pt x="686" y="1152"/>
                  </a:lnTo>
                  <a:lnTo>
                    <a:pt x="677" y="1156"/>
                  </a:lnTo>
                  <a:lnTo>
                    <a:pt x="669" y="1156"/>
                  </a:lnTo>
                  <a:lnTo>
                    <a:pt x="664" y="1160"/>
                  </a:lnTo>
                  <a:lnTo>
                    <a:pt x="656" y="1164"/>
                  </a:lnTo>
                  <a:lnTo>
                    <a:pt x="652" y="1169"/>
                  </a:lnTo>
                  <a:lnTo>
                    <a:pt x="647" y="1173"/>
                  </a:lnTo>
                  <a:lnTo>
                    <a:pt x="643" y="1177"/>
                  </a:lnTo>
                  <a:lnTo>
                    <a:pt x="630" y="1190"/>
                  </a:lnTo>
                  <a:lnTo>
                    <a:pt x="626" y="1194"/>
                  </a:lnTo>
                  <a:lnTo>
                    <a:pt x="622" y="1198"/>
                  </a:lnTo>
                  <a:lnTo>
                    <a:pt x="618" y="1203"/>
                  </a:lnTo>
                  <a:lnTo>
                    <a:pt x="614" y="1211"/>
                  </a:lnTo>
                  <a:lnTo>
                    <a:pt x="605" y="1215"/>
                  </a:lnTo>
                  <a:lnTo>
                    <a:pt x="601" y="1220"/>
                  </a:lnTo>
                  <a:lnTo>
                    <a:pt x="592" y="1224"/>
                  </a:lnTo>
                  <a:lnTo>
                    <a:pt x="588" y="1224"/>
                  </a:lnTo>
                  <a:lnTo>
                    <a:pt x="584" y="1228"/>
                  </a:lnTo>
                  <a:lnTo>
                    <a:pt x="580" y="1228"/>
                  </a:lnTo>
                  <a:lnTo>
                    <a:pt x="575" y="1228"/>
                  </a:lnTo>
                  <a:lnTo>
                    <a:pt x="571" y="1228"/>
                  </a:lnTo>
                  <a:lnTo>
                    <a:pt x="567" y="1228"/>
                  </a:lnTo>
                  <a:lnTo>
                    <a:pt x="563" y="1228"/>
                  </a:lnTo>
                  <a:lnTo>
                    <a:pt x="558" y="1224"/>
                  </a:lnTo>
                  <a:lnTo>
                    <a:pt x="542" y="1215"/>
                  </a:lnTo>
                  <a:lnTo>
                    <a:pt x="525" y="1207"/>
                  </a:lnTo>
                  <a:lnTo>
                    <a:pt x="520" y="1207"/>
                  </a:lnTo>
                  <a:lnTo>
                    <a:pt x="508" y="1198"/>
                  </a:lnTo>
                  <a:lnTo>
                    <a:pt x="499" y="1194"/>
                  </a:lnTo>
                  <a:lnTo>
                    <a:pt x="495" y="1190"/>
                  </a:lnTo>
                  <a:lnTo>
                    <a:pt x="491" y="1186"/>
                  </a:lnTo>
                  <a:lnTo>
                    <a:pt x="487" y="1181"/>
                  </a:lnTo>
                  <a:lnTo>
                    <a:pt x="482" y="1181"/>
                  </a:lnTo>
                  <a:lnTo>
                    <a:pt x="482" y="1177"/>
                  </a:lnTo>
                  <a:lnTo>
                    <a:pt x="478" y="1173"/>
                  </a:lnTo>
                  <a:lnTo>
                    <a:pt x="478" y="1169"/>
                  </a:lnTo>
                  <a:lnTo>
                    <a:pt x="478" y="1164"/>
                  </a:lnTo>
                  <a:lnTo>
                    <a:pt x="478" y="1160"/>
                  </a:lnTo>
                  <a:lnTo>
                    <a:pt x="482" y="1156"/>
                  </a:lnTo>
                  <a:lnTo>
                    <a:pt x="482" y="1148"/>
                  </a:lnTo>
                  <a:lnTo>
                    <a:pt x="487" y="1143"/>
                  </a:lnTo>
                  <a:lnTo>
                    <a:pt x="487" y="1139"/>
                  </a:lnTo>
                  <a:lnTo>
                    <a:pt x="491" y="1131"/>
                  </a:lnTo>
                  <a:lnTo>
                    <a:pt x="495" y="1126"/>
                  </a:lnTo>
                  <a:lnTo>
                    <a:pt x="499" y="1122"/>
                  </a:lnTo>
                  <a:lnTo>
                    <a:pt x="503" y="1118"/>
                  </a:lnTo>
                  <a:lnTo>
                    <a:pt x="503" y="1114"/>
                  </a:lnTo>
                  <a:lnTo>
                    <a:pt x="508" y="1109"/>
                  </a:lnTo>
                  <a:lnTo>
                    <a:pt x="512" y="1109"/>
                  </a:lnTo>
                  <a:lnTo>
                    <a:pt x="520" y="1101"/>
                  </a:lnTo>
                  <a:lnTo>
                    <a:pt x="533" y="1093"/>
                  </a:lnTo>
                  <a:lnTo>
                    <a:pt x="537" y="1088"/>
                  </a:lnTo>
                  <a:lnTo>
                    <a:pt x="542" y="1084"/>
                  </a:lnTo>
                  <a:lnTo>
                    <a:pt x="546" y="1080"/>
                  </a:lnTo>
                  <a:lnTo>
                    <a:pt x="546" y="1076"/>
                  </a:lnTo>
                  <a:lnTo>
                    <a:pt x="550" y="1071"/>
                  </a:lnTo>
                  <a:lnTo>
                    <a:pt x="550" y="1067"/>
                  </a:lnTo>
                  <a:lnTo>
                    <a:pt x="550" y="1063"/>
                  </a:lnTo>
                  <a:lnTo>
                    <a:pt x="550" y="1059"/>
                  </a:lnTo>
                  <a:lnTo>
                    <a:pt x="546" y="1054"/>
                  </a:lnTo>
                  <a:lnTo>
                    <a:pt x="542" y="1050"/>
                  </a:lnTo>
                  <a:lnTo>
                    <a:pt x="537" y="1050"/>
                  </a:lnTo>
                  <a:lnTo>
                    <a:pt x="533" y="1050"/>
                  </a:lnTo>
                  <a:lnTo>
                    <a:pt x="529" y="1046"/>
                  </a:lnTo>
                  <a:lnTo>
                    <a:pt x="525" y="1046"/>
                  </a:lnTo>
                  <a:lnTo>
                    <a:pt x="512" y="1046"/>
                  </a:lnTo>
                  <a:lnTo>
                    <a:pt x="508" y="1046"/>
                  </a:lnTo>
                  <a:lnTo>
                    <a:pt x="487" y="1046"/>
                  </a:lnTo>
                  <a:lnTo>
                    <a:pt x="478" y="1042"/>
                  </a:lnTo>
                  <a:lnTo>
                    <a:pt x="470" y="1042"/>
                  </a:lnTo>
                  <a:lnTo>
                    <a:pt x="461" y="1042"/>
                  </a:lnTo>
                  <a:lnTo>
                    <a:pt x="440" y="1037"/>
                  </a:lnTo>
                  <a:lnTo>
                    <a:pt x="427" y="1033"/>
                  </a:lnTo>
                  <a:lnTo>
                    <a:pt x="402" y="1029"/>
                  </a:lnTo>
                  <a:lnTo>
                    <a:pt x="389" y="1021"/>
                  </a:lnTo>
                  <a:lnTo>
                    <a:pt x="381" y="1021"/>
                  </a:lnTo>
                  <a:lnTo>
                    <a:pt x="372" y="1016"/>
                  </a:lnTo>
                  <a:lnTo>
                    <a:pt x="368" y="1016"/>
                  </a:lnTo>
                  <a:lnTo>
                    <a:pt x="364" y="1012"/>
                  </a:lnTo>
                  <a:lnTo>
                    <a:pt x="360" y="1012"/>
                  </a:lnTo>
                  <a:lnTo>
                    <a:pt x="360" y="1008"/>
                  </a:lnTo>
                  <a:lnTo>
                    <a:pt x="360" y="1004"/>
                  </a:lnTo>
                  <a:lnTo>
                    <a:pt x="355" y="999"/>
                  </a:lnTo>
                  <a:lnTo>
                    <a:pt x="360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55" y="982"/>
                  </a:lnTo>
                  <a:lnTo>
                    <a:pt x="355" y="978"/>
                  </a:lnTo>
                  <a:lnTo>
                    <a:pt x="360" y="974"/>
                  </a:lnTo>
                  <a:lnTo>
                    <a:pt x="364" y="970"/>
                  </a:lnTo>
                  <a:lnTo>
                    <a:pt x="364" y="966"/>
                  </a:lnTo>
                  <a:lnTo>
                    <a:pt x="364" y="957"/>
                  </a:lnTo>
                  <a:lnTo>
                    <a:pt x="368" y="944"/>
                  </a:lnTo>
                  <a:lnTo>
                    <a:pt x="368" y="936"/>
                  </a:lnTo>
                  <a:lnTo>
                    <a:pt x="368" y="915"/>
                  </a:lnTo>
                  <a:lnTo>
                    <a:pt x="372" y="906"/>
                  </a:lnTo>
                  <a:lnTo>
                    <a:pt x="372" y="902"/>
                  </a:lnTo>
                  <a:lnTo>
                    <a:pt x="372" y="894"/>
                  </a:lnTo>
                  <a:lnTo>
                    <a:pt x="376" y="885"/>
                  </a:lnTo>
                  <a:lnTo>
                    <a:pt x="376" y="881"/>
                  </a:lnTo>
                  <a:lnTo>
                    <a:pt x="381" y="877"/>
                  </a:lnTo>
                  <a:lnTo>
                    <a:pt x="381" y="872"/>
                  </a:lnTo>
                  <a:lnTo>
                    <a:pt x="389" y="864"/>
                  </a:lnTo>
                  <a:lnTo>
                    <a:pt x="393" y="860"/>
                  </a:lnTo>
                  <a:lnTo>
                    <a:pt x="393" y="855"/>
                  </a:lnTo>
                  <a:lnTo>
                    <a:pt x="393" y="851"/>
                  </a:lnTo>
                  <a:lnTo>
                    <a:pt x="393" y="847"/>
                  </a:lnTo>
                  <a:lnTo>
                    <a:pt x="393" y="843"/>
                  </a:lnTo>
                  <a:lnTo>
                    <a:pt x="389" y="843"/>
                  </a:lnTo>
                  <a:lnTo>
                    <a:pt x="389" y="838"/>
                  </a:lnTo>
                  <a:lnTo>
                    <a:pt x="385" y="834"/>
                  </a:lnTo>
                  <a:lnTo>
                    <a:pt x="381" y="830"/>
                  </a:lnTo>
                  <a:lnTo>
                    <a:pt x="376" y="826"/>
                  </a:lnTo>
                  <a:lnTo>
                    <a:pt x="372" y="817"/>
                  </a:lnTo>
                  <a:lnTo>
                    <a:pt x="368" y="817"/>
                  </a:lnTo>
                  <a:lnTo>
                    <a:pt x="364" y="813"/>
                  </a:lnTo>
                  <a:lnTo>
                    <a:pt x="360" y="809"/>
                  </a:lnTo>
                  <a:lnTo>
                    <a:pt x="351" y="805"/>
                  </a:lnTo>
                  <a:lnTo>
                    <a:pt x="347" y="800"/>
                  </a:lnTo>
                  <a:lnTo>
                    <a:pt x="330" y="792"/>
                  </a:lnTo>
                  <a:lnTo>
                    <a:pt x="321" y="788"/>
                  </a:lnTo>
                  <a:lnTo>
                    <a:pt x="317" y="783"/>
                  </a:lnTo>
                  <a:lnTo>
                    <a:pt x="313" y="783"/>
                  </a:lnTo>
                  <a:lnTo>
                    <a:pt x="309" y="779"/>
                  </a:lnTo>
                  <a:lnTo>
                    <a:pt x="304" y="775"/>
                  </a:lnTo>
                  <a:lnTo>
                    <a:pt x="304" y="771"/>
                  </a:lnTo>
                  <a:lnTo>
                    <a:pt x="300" y="767"/>
                  </a:lnTo>
                  <a:lnTo>
                    <a:pt x="288" y="750"/>
                  </a:lnTo>
                  <a:lnTo>
                    <a:pt x="283" y="741"/>
                  </a:lnTo>
                  <a:lnTo>
                    <a:pt x="279" y="741"/>
                  </a:lnTo>
                  <a:lnTo>
                    <a:pt x="275" y="737"/>
                  </a:lnTo>
                  <a:lnTo>
                    <a:pt x="271" y="728"/>
                  </a:lnTo>
                  <a:lnTo>
                    <a:pt x="266" y="724"/>
                  </a:lnTo>
                  <a:lnTo>
                    <a:pt x="262" y="724"/>
                  </a:lnTo>
                  <a:lnTo>
                    <a:pt x="258" y="720"/>
                  </a:lnTo>
                  <a:lnTo>
                    <a:pt x="249" y="716"/>
                  </a:lnTo>
                  <a:lnTo>
                    <a:pt x="241" y="711"/>
                  </a:lnTo>
                  <a:lnTo>
                    <a:pt x="216" y="699"/>
                  </a:lnTo>
                  <a:lnTo>
                    <a:pt x="190" y="690"/>
                  </a:lnTo>
                  <a:lnTo>
                    <a:pt x="186" y="686"/>
                  </a:lnTo>
                  <a:lnTo>
                    <a:pt x="182" y="686"/>
                  </a:lnTo>
                  <a:lnTo>
                    <a:pt x="177" y="686"/>
                  </a:lnTo>
                  <a:lnTo>
                    <a:pt x="173" y="682"/>
                  </a:lnTo>
                  <a:lnTo>
                    <a:pt x="156" y="682"/>
                  </a:lnTo>
                  <a:lnTo>
                    <a:pt x="131" y="678"/>
                  </a:lnTo>
                  <a:lnTo>
                    <a:pt x="118" y="678"/>
                  </a:lnTo>
                  <a:lnTo>
                    <a:pt x="114" y="673"/>
                  </a:lnTo>
                  <a:lnTo>
                    <a:pt x="110" y="673"/>
                  </a:lnTo>
                  <a:lnTo>
                    <a:pt x="106" y="673"/>
                  </a:lnTo>
                  <a:lnTo>
                    <a:pt x="101" y="669"/>
                  </a:lnTo>
                  <a:lnTo>
                    <a:pt x="93" y="665"/>
                  </a:lnTo>
                  <a:lnTo>
                    <a:pt x="89" y="661"/>
                  </a:lnTo>
                  <a:lnTo>
                    <a:pt x="80" y="656"/>
                  </a:lnTo>
                  <a:lnTo>
                    <a:pt x="76" y="652"/>
                  </a:lnTo>
                  <a:lnTo>
                    <a:pt x="63" y="640"/>
                  </a:lnTo>
                  <a:lnTo>
                    <a:pt x="42" y="618"/>
                  </a:lnTo>
                  <a:lnTo>
                    <a:pt x="34" y="610"/>
                  </a:lnTo>
                  <a:lnTo>
                    <a:pt x="29" y="601"/>
                  </a:lnTo>
                  <a:lnTo>
                    <a:pt x="46" y="584"/>
                  </a:lnTo>
                  <a:lnTo>
                    <a:pt x="50" y="576"/>
                  </a:lnTo>
                  <a:lnTo>
                    <a:pt x="55" y="572"/>
                  </a:lnTo>
                  <a:lnTo>
                    <a:pt x="55" y="568"/>
                  </a:lnTo>
                  <a:lnTo>
                    <a:pt x="55" y="563"/>
                  </a:lnTo>
                  <a:lnTo>
                    <a:pt x="55" y="559"/>
                  </a:lnTo>
                  <a:lnTo>
                    <a:pt x="55" y="555"/>
                  </a:lnTo>
                  <a:lnTo>
                    <a:pt x="55" y="551"/>
                  </a:lnTo>
                  <a:lnTo>
                    <a:pt x="50" y="546"/>
                  </a:lnTo>
                  <a:lnTo>
                    <a:pt x="38" y="542"/>
                  </a:lnTo>
                  <a:lnTo>
                    <a:pt x="38" y="538"/>
                  </a:lnTo>
                  <a:lnTo>
                    <a:pt x="34" y="538"/>
                  </a:lnTo>
                  <a:lnTo>
                    <a:pt x="29" y="534"/>
                  </a:lnTo>
                  <a:lnTo>
                    <a:pt x="25" y="529"/>
                  </a:lnTo>
                  <a:lnTo>
                    <a:pt x="21" y="525"/>
                  </a:lnTo>
                  <a:lnTo>
                    <a:pt x="21" y="521"/>
                  </a:lnTo>
                  <a:lnTo>
                    <a:pt x="17" y="517"/>
                  </a:lnTo>
                  <a:lnTo>
                    <a:pt x="17" y="512"/>
                  </a:lnTo>
                  <a:lnTo>
                    <a:pt x="12" y="512"/>
                  </a:lnTo>
                  <a:lnTo>
                    <a:pt x="12" y="508"/>
                  </a:lnTo>
                  <a:lnTo>
                    <a:pt x="12" y="504"/>
                  </a:lnTo>
                  <a:lnTo>
                    <a:pt x="12" y="496"/>
                  </a:lnTo>
                  <a:lnTo>
                    <a:pt x="8" y="487"/>
                  </a:lnTo>
                  <a:lnTo>
                    <a:pt x="8" y="483"/>
                  </a:lnTo>
                  <a:lnTo>
                    <a:pt x="8" y="479"/>
                  </a:lnTo>
                  <a:lnTo>
                    <a:pt x="4" y="474"/>
                  </a:lnTo>
                  <a:lnTo>
                    <a:pt x="0" y="474"/>
                  </a:lnTo>
                  <a:close/>
                  <a:moveTo>
                    <a:pt x="639" y="623"/>
                  </a:moveTo>
                  <a:lnTo>
                    <a:pt x="639" y="627"/>
                  </a:lnTo>
                  <a:lnTo>
                    <a:pt x="643" y="627"/>
                  </a:lnTo>
                  <a:lnTo>
                    <a:pt x="643" y="631"/>
                  </a:lnTo>
                  <a:lnTo>
                    <a:pt x="647" y="635"/>
                  </a:lnTo>
                  <a:lnTo>
                    <a:pt x="652" y="635"/>
                  </a:lnTo>
                  <a:lnTo>
                    <a:pt x="656" y="640"/>
                  </a:lnTo>
                  <a:lnTo>
                    <a:pt x="660" y="644"/>
                  </a:lnTo>
                  <a:lnTo>
                    <a:pt x="669" y="644"/>
                  </a:lnTo>
                  <a:lnTo>
                    <a:pt x="673" y="648"/>
                  </a:lnTo>
                  <a:lnTo>
                    <a:pt x="677" y="652"/>
                  </a:lnTo>
                  <a:lnTo>
                    <a:pt x="686" y="652"/>
                  </a:lnTo>
                  <a:lnTo>
                    <a:pt x="711" y="661"/>
                  </a:lnTo>
                  <a:lnTo>
                    <a:pt x="719" y="665"/>
                  </a:lnTo>
                  <a:lnTo>
                    <a:pt x="728" y="665"/>
                  </a:lnTo>
                  <a:lnTo>
                    <a:pt x="745" y="678"/>
                  </a:lnTo>
                  <a:lnTo>
                    <a:pt x="757" y="682"/>
                  </a:lnTo>
                  <a:lnTo>
                    <a:pt x="766" y="686"/>
                  </a:lnTo>
                  <a:lnTo>
                    <a:pt x="774" y="686"/>
                  </a:lnTo>
                  <a:lnTo>
                    <a:pt x="783" y="690"/>
                  </a:lnTo>
                  <a:lnTo>
                    <a:pt x="787" y="690"/>
                  </a:lnTo>
                  <a:lnTo>
                    <a:pt x="796" y="695"/>
                  </a:lnTo>
                  <a:lnTo>
                    <a:pt x="800" y="695"/>
                  </a:lnTo>
                  <a:lnTo>
                    <a:pt x="804" y="695"/>
                  </a:lnTo>
                  <a:lnTo>
                    <a:pt x="804" y="690"/>
                  </a:lnTo>
                  <a:lnTo>
                    <a:pt x="808" y="690"/>
                  </a:lnTo>
                  <a:lnTo>
                    <a:pt x="813" y="686"/>
                  </a:lnTo>
                  <a:lnTo>
                    <a:pt x="834" y="661"/>
                  </a:lnTo>
                  <a:lnTo>
                    <a:pt x="842" y="652"/>
                  </a:lnTo>
                  <a:lnTo>
                    <a:pt x="846" y="648"/>
                  </a:lnTo>
                  <a:lnTo>
                    <a:pt x="846" y="644"/>
                  </a:lnTo>
                  <a:lnTo>
                    <a:pt x="851" y="640"/>
                  </a:lnTo>
                  <a:lnTo>
                    <a:pt x="851" y="635"/>
                  </a:lnTo>
                  <a:lnTo>
                    <a:pt x="855" y="627"/>
                  </a:lnTo>
                  <a:lnTo>
                    <a:pt x="859" y="623"/>
                  </a:lnTo>
                  <a:lnTo>
                    <a:pt x="863" y="606"/>
                  </a:lnTo>
                  <a:lnTo>
                    <a:pt x="868" y="597"/>
                  </a:lnTo>
                  <a:lnTo>
                    <a:pt x="876" y="580"/>
                  </a:lnTo>
                  <a:lnTo>
                    <a:pt x="876" y="576"/>
                  </a:lnTo>
                  <a:lnTo>
                    <a:pt x="880" y="572"/>
                  </a:lnTo>
                  <a:lnTo>
                    <a:pt x="884" y="568"/>
                  </a:lnTo>
                  <a:lnTo>
                    <a:pt x="889" y="563"/>
                  </a:lnTo>
                  <a:lnTo>
                    <a:pt x="893" y="559"/>
                  </a:lnTo>
                  <a:lnTo>
                    <a:pt x="901" y="555"/>
                  </a:lnTo>
                  <a:lnTo>
                    <a:pt x="906" y="551"/>
                  </a:lnTo>
                  <a:lnTo>
                    <a:pt x="931" y="534"/>
                  </a:lnTo>
                  <a:lnTo>
                    <a:pt x="940" y="525"/>
                  </a:lnTo>
                  <a:lnTo>
                    <a:pt x="944" y="521"/>
                  </a:lnTo>
                  <a:lnTo>
                    <a:pt x="948" y="521"/>
                  </a:lnTo>
                  <a:lnTo>
                    <a:pt x="948" y="517"/>
                  </a:lnTo>
                  <a:lnTo>
                    <a:pt x="948" y="512"/>
                  </a:lnTo>
                  <a:lnTo>
                    <a:pt x="948" y="508"/>
                  </a:lnTo>
                  <a:lnTo>
                    <a:pt x="944" y="504"/>
                  </a:lnTo>
                  <a:lnTo>
                    <a:pt x="940" y="504"/>
                  </a:lnTo>
                  <a:lnTo>
                    <a:pt x="935" y="500"/>
                  </a:lnTo>
                  <a:lnTo>
                    <a:pt x="931" y="500"/>
                  </a:lnTo>
                  <a:lnTo>
                    <a:pt x="927" y="496"/>
                  </a:lnTo>
                  <a:lnTo>
                    <a:pt x="923" y="496"/>
                  </a:lnTo>
                  <a:lnTo>
                    <a:pt x="918" y="496"/>
                  </a:lnTo>
                  <a:lnTo>
                    <a:pt x="910" y="496"/>
                  </a:lnTo>
                  <a:lnTo>
                    <a:pt x="893" y="496"/>
                  </a:lnTo>
                  <a:lnTo>
                    <a:pt x="889" y="496"/>
                  </a:lnTo>
                  <a:lnTo>
                    <a:pt x="884" y="496"/>
                  </a:lnTo>
                  <a:lnTo>
                    <a:pt x="876" y="496"/>
                  </a:lnTo>
                  <a:lnTo>
                    <a:pt x="868" y="496"/>
                  </a:lnTo>
                  <a:lnTo>
                    <a:pt x="863" y="496"/>
                  </a:lnTo>
                  <a:lnTo>
                    <a:pt x="855" y="491"/>
                  </a:lnTo>
                  <a:lnTo>
                    <a:pt x="829" y="487"/>
                  </a:lnTo>
                  <a:lnTo>
                    <a:pt x="825" y="483"/>
                  </a:lnTo>
                  <a:lnTo>
                    <a:pt x="821" y="483"/>
                  </a:lnTo>
                  <a:lnTo>
                    <a:pt x="817" y="483"/>
                  </a:lnTo>
                  <a:lnTo>
                    <a:pt x="808" y="483"/>
                  </a:lnTo>
                  <a:lnTo>
                    <a:pt x="804" y="483"/>
                  </a:lnTo>
                  <a:lnTo>
                    <a:pt x="800" y="487"/>
                  </a:lnTo>
                  <a:lnTo>
                    <a:pt x="791" y="491"/>
                  </a:lnTo>
                  <a:lnTo>
                    <a:pt x="787" y="491"/>
                  </a:lnTo>
                  <a:lnTo>
                    <a:pt x="783" y="496"/>
                  </a:lnTo>
                  <a:lnTo>
                    <a:pt x="779" y="496"/>
                  </a:lnTo>
                  <a:lnTo>
                    <a:pt x="770" y="496"/>
                  </a:lnTo>
                  <a:lnTo>
                    <a:pt x="762" y="500"/>
                  </a:lnTo>
                  <a:lnTo>
                    <a:pt x="745" y="500"/>
                  </a:lnTo>
                  <a:lnTo>
                    <a:pt x="736" y="500"/>
                  </a:lnTo>
                  <a:lnTo>
                    <a:pt x="728" y="504"/>
                  </a:lnTo>
                  <a:lnTo>
                    <a:pt x="719" y="504"/>
                  </a:lnTo>
                  <a:lnTo>
                    <a:pt x="715" y="508"/>
                  </a:lnTo>
                  <a:lnTo>
                    <a:pt x="711" y="512"/>
                  </a:lnTo>
                  <a:lnTo>
                    <a:pt x="707" y="512"/>
                  </a:lnTo>
                  <a:lnTo>
                    <a:pt x="707" y="517"/>
                  </a:lnTo>
                  <a:lnTo>
                    <a:pt x="702" y="517"/>
                  </a:lnTo>
                  <a:lnTo>
                    <a:pt x="698" y="525"/>
                  </a:lnTo>
                  <a:lnTo>
                    <a:pt x="694" y="534"/>
                  </a:lnTo>
                  <a:lnTo>
                    <a:pt x="690" y="534"/>
                  </a:lnTo>
                  <a:lnTo>
                    <a:pt x="681" y="542"/>
                  </a:lnTo>
                  <a:lnTo>
                    <a:pt x="677" y="546"/>
                  </a:lnTo>
                  <a:lnTo>
                    <a:pt x="677" y="551"/>
                  </a:lnTo>
                  <a:lnTo>
                    <a:pt x="673" y="555"/>
                  </a:lnTo>
                  <a:lnTo>
                    <a:pt x="669" y="563"/>
                  </a:lnTo>
                  <a:lnTo>
                    <a:pt x="664" y="580"/>
                  </a:lnTo>
                  <a:lnTo>
                    <a:pt x="660" y="589"/>
                  </a:lnTo>
                  <a:lnTo>
                    <a:pt x="660" y="593"/>
                  </a:lnTo>
                  <a:lnTo>
                    <a:pt x="656" y="597"/>
                  </a:lnTo>
                  <a:lnTo>
                    <a:pt x="652" y="601"/>
                  </a:lnTo>
                  <a:lnTo>
                    <a:pt x="647" y="610"/>
                  </a:lnTo>
                  <a:lnTo>
                    <a:pt x="643" y="618"/>
                  </a:lnTo>
                  <a:lnTo>
                    <a:pt x="643" y="623"/>
                  </a:lnTo>
                  <a:lnTo>
                    <a:pt x="639" y="623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2" name="Freeform 88"/>
            <p:cNvSpPr>
              <a:spLocks/>
            </p:cNvSpPr>
            <p:nvPr/>
          </p:nvSpPr>
          <p:spPr bwMode="auto">
            <a:xfrm>
              <a:off x="3290317" y="3473578"/>
              <a:ext cx="71753" cy="88636"/>
            </a:xfrm>
            <a:custGeom>
              <a:avLst/>
              <a:gdLst>
                <a:gd name="T0" fmla="*/ 84 w 224"/>
                <a:gd name="T1" fmla="*/ 0 h 280"/>
                <a:gd name="T2" fmla="*/ 118 w 224"/>
                <a:gd name="T3" fmla="*/ 0 h 280"/>
                <a:gd name="T4" fmla="*/ 148 w 224"/>
                <a:gd name="T5" fmla="*/ 5 h 280"/>
                <a:gd name="T6" fmla="*/ 199 w 224"/>
                <a:gd name="T7" fmla="*/ 13 h 280"/>
                <a:gd name="T8" fmla="*/ 211 w 224"/>
                <a:gd name="T9" fmla="*/ 13 h 280"/>
                <a:gd name="T10" fmla="*/ 220 w 224"/>
                <a:gd name="T11" fmla="*/ 17 h 280"/>
                <a:gd name="T12" fmla="*/ 224 w 224"/>
                <a:gd name="T13" fmla="*/ 22 h 280"/>
                <a:gd name="T14" fmla="*/ 211 w 224"/>
                <a:gd name="T15" fmla="*/ 30 h 280"/>
                <a:gd name="T16" fmla="*/ 199 w 224"/>
                <a:gd name="T17" fmla="*/ 43 h 280"/>
                <a:gd name="T18" fmla="*/ 186 w 224"/>
                <a:gd name="T19" fmla="*/ 55 h 280"/>
                <a:gd name="T20" fmla="*/ 173 w 224"/>
                <a:gd name="T21" fmla="*/ 68 h 280"/>
                <a:gd name="T22" fmla="*/ 152 w 224"/>
                <a:gd name="T23" fmla="*/ 102 h 280"/>
                <a:gd name="T24" fmla="*/ 139 w 224"/>
                <a:gd name="T25" fmla="*/ 127 h 280"/>
                <a:gd name="T26" fmla="*/ 127 w 224"/>
                <a:gd name="T27" fmla="*/ 149 h 280"/>
                <a:gd name="T28" fmla="*/ 122 w 224"/>
                <a:gd name="T29" fmla="*/ 161 h 280"/>
                <a:gd name="T30" fmla="*/ 118 w 224"/>
                <a:gd name="T31" fmla="*/ 178 h 280"/>
                <a:gd name="T32" fmla="*/ 114 w 224"/>
                <a:gd name="T33" fmla="*/ 187 h 280"/>
                <a:gd name="T34" fmla="*/ 106 w 224"/>
                <a:gd name="T35" fmla="*/ 191 h 280"/>
                <a:gd name="T36" fmla="*/ 97 w 224"/>
                <a:gd name="T37" fmla="*/ 199 h 280"/>
                <a:gd name="T38" fmla="*/ 84 w 224"/>
                <a:gd name="T39" fmla="*/ 221 h 280"/>
                <a:gd name="T40" fmla="*/ 63 w 224"/>
                <a:gd name="T41" fmla="*/ 254 h 280"/>
                <a:gd name="T42" fmla="*/ 51 w 224"/>
                <a:gd name="T43" fmla="*/ 267 h 280"/>
                <a:gd name="T44" fmla="*/ 46 w 224"/>
                <a:gd name="T45" fmla="*/ 271 h 280"/>
                <a:gd name="T46" fmla="*/ 38 w 224"/>
                <a:gd name="T47" fmla="*/ 280 h 280"/>
                <a:gd name="T48" fmla="*/ 29 w 224"/>
                <a:gd name="T49" fmla="*/ 276 h 280"/>
                <a:gd name="T50" fmla="*/ 25 w 224"/>
                <a:gd name="T51" fmla="*/ 263 h 280"/>
                <a:gd name="T52" fmla="*/ 21 w 224"/>
                <a:gd name="T53" fmla="*/ 250 h 280"/>
                <a:gd name="T54" fmla="*/ 17 w 224"/>
                <a:gd name="T55" fmla="*/ 229 h 280"/>
                <a:gd name="T56" fmla="*/ 4 w 224"/>
                <a:gd name="T57" fmla="*/ 127 h 280"/>
                <a:gd name="T58" fmla="*/ 0 w 224"/>
                <a:gd name="T59" fmla="*/ 102 h 280"/>
                <a:gd name="T60" fmla="*/ 0 w 224"/>
                <a:gd name="T61" fmla="*/ 89 h 280"/>
                <a:gd name="T62" fmla="*/ 0 w 224"/>
                <a:gd name="T63" fmla="*/ 77 h 280"/>
                <a:gd name="T64" fmla="*/ 4 w 224"/>
                <a:gd name="T65" fmla="*/ 68 h 280"/>
                <a:gd name="T66" fmla="*/ 17 w 224"/>
                <a:gd name="T67" fmla="*/ 60 h 280"/>
                <a:gd name="T68" fmla="*/ 34 w 224"/>
                <a:gd name="T69" fmla="*/ 47 h 280"/>
                <a:gd name="T70" fmla="*/ 42 w 224"/>
                <a:gd name="T71" fmla="*/ 47 h 280"/>
                <a:gd name="T72" fmla="*/ 55 w 224"/>
                <a:gd name="T73" fmla="*/ 51 h 280"/>
                <a:gd name="T74" fmla="*/ 63 w 224"/>
                <a:gd name="T75" fmla="*/ 51 h 280"/>
                <a:gd name="T76" fmla="*/ 72 w 224"/>
                <a:gd name="T77" fmla="*/ 47 h 280"/>
                <a:gd name="T78" fmla="*/ 80 w 224"/>
                <a:gd name="T79" fmla="*/ 43 h 280"/>
                <a:gd name="T80" fmla="*/ 84 w 224"/>
                <a:gd name="T81" fmla="*/ 39 h 280"/>
                <a:gd name="T82" fmla="*/ 89 w 224"/>
                <a:gd name="T83" fmla="*/ 34 h 280"/>
                <a:gd name="T84" fmla="*/ 89 w 224"/>
                <a:gd name="T85" fmla="*/ 26 h 280"/>
                <a:gd name="T86" fmla="*/ 80 w 224"/>
                <a:gd name="T87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80">
                  <a:moveTo>
                    <a:pt x="80" y="0"/>
                  </a:moveTo>
                  <a:lnTo>
                    <a:pt x="84" y="0"/>
                  </a:lnTo>
                  <a:lnTo>
                    <a:pt x="110" y="0"/>
                  </a:lnTo>
                  <a:lnTo>
                    <a:pt x="118" y="0"/>
                  </a:lnTo>
                  <a:lnTo>
                    <a:pt x="135" y="0"/>
                  </a:lnTo>
                  <a:lnTo>
                    <a:pt x="148" y="5"/>
                  </a:lnTo>
                  <a:lnTo>
                    <a:pt x="173" y="9"/>
                  </a:lnTo>
                  <a:lnTo>
                    <a:pt x="199" y="13"/>
                  </a:lnTo>
                  <a:lnTo>
                    <a:pt x="207" y="13"/>
                  </a:lnTo>
                  <a:lnTo>
                    <a:pt x="211" y="13"/>
                  </a:lnTo>
                  <a:lnTo>
                    <a:pt x="220" y="13"/>
                  </a:lnTo>
                  <a:lnTo>
                    <a:pt x="220" y="17"/>
                  </a:lnTo>
                  <a:lnTo>
                    <a:pt x="224" y="17"/>
                  </a:lnTo>
                  <a:lnTo>
                    <a:pt x="224" y="22"/>
                  </a:lnTo>
                  <a:lnTo>
                    <a:pt x="220" y="22"/>
                  </a:lnTo>
                  <a:lnTo>
                    <a:pt x="211" y="30"/>
                  </a:lnTo>
                  <a:lnTo>
                    <a:pt x="203" y="39"/>
                  </a:lnTo>
                  <a:lnTo>
                    <a:pt x="199" y="43"/>
                  </a:lnTo>
                  <a:lnTo>
                    <a:pt x="194" y="47"/>
                  </a:lnTo>
                  <a:lnTo>
                    <a:pt x="186" y="55"/>
                  </a:lnTo>
                  <a:lnTo>
                    <a:pt x="182" y="60"/>
                  </a:lnTo>
                  <a:lnTo>
                    <a:pt x="173" y="68"/>
                  </a:lnTo>
                  <a:lnTo>
                    <a:pt x="169" y="77"/>
                  </a:lnTo>
                  <a:lnTo>
                    <a:pt x="152" y="102"/>
                  </a:lnTo>
                  <a:lnTo>
                    <a:pt x="144" y="115"/>
                  </a:lnTo>
                  <a:lnTo>
                    <a:pt x="139" y="127"/>
                  </a:lnTo>
                  <a:lnTo>
                    <a:pt x="135" y="140"/>
                  </a:lnTo>
                  <a:lnTo>
                    <a:pt x="127" y="149"/>
                  </a:lnTo>
                  <a:lnTo>
                    <a:pt x="122" y="157"/>
                  </a:lnTo>
                  <a:lnTo>
                    <a:pt x="122" y="161"/>
                  </a:lnTo>
                  <a:lnTo>
                    <a:pt x="122" y="166"/>
                  </a:lnTo>
                  <a:lnTo>
                    <a:pt x="118" y="178"/>
                  </a:lnTo>
                  <a:lnTo>
                    <a:pt x="118" y="182"/>
                  </a:lnTo>
                  <a:lnTo>
                    <a:pt x="114" y="187"/>
                  </a:lnTo>
                  <a:lnTo>
                    <a:pt x="110" y="191"/>
                  </a:lnTo>
                  <a:lnTo>
                    <a:pt x="106" y="191"/>
                  </a:lnTo>
                  <a:lnTo>
                    <a:pt x="101" y="195"/>
                  </a:lnTo>
                  <a:lnTo>
                    <a:pt x="97" y="199"/>
                  </a:lnTo>
                  <a:lnTo>
                    <a:pt x="93" y="212"/>
                  </a:lnTo>
                  <a:lnTo>
                    <a:pt x="84" y="221"/>
                  </a:lnTo>
                  <a:lnTo>
                    <a:pt x="80" y="225"/>
                  </a:lnTo>
                  <a:lnTo>
                    <a:pt x="63" y="254"/>
                  </a:lnTo>
                  <a:lnTo>
                    <a:pt x="55" y="263"/>
                  </a:lnTo>
                  <a:lnTo>
                    <a:pt x="51" y="267"/>
                  </a:lnTo>
                  <a:lnTo>
                    <a:pt x="51" y="271"/>
                  </a:lnTo>
                  <a:lnTo>
                    <a:pt x="46" y="271"/>
                  </a:lnTo>
                  <a:lnTo>
                    <a:pt x="42" y="276"/>
                  </a:lnTo>
                  <a:lnTo>
                    <a:pt x="38" y="280"/>
                  </a:lnTo>
                  <a:lnTo>
                    <a:pt x="34" y="280"/>
                  </a:lnTo>
                  <a:lnTo>
                    <a:pt x="29" y="276"/>
                  </a:lnTo>
                  <a:lnTo>
                    <a:pt x="25" y="271"/>
                  </a:lnTo>
                  <a:lnTo>
                    <a:pt x="25" y="263"/>
                  </a:lnTo>
                  <a:lnTo>
                    <a:pt x="21" y="254"/>
                  </a:lnTo>
                  <a:lnTo>
                    <a:pt x="21" y="250"/>
                  </a:lnTo>
                  <a:lnTo>
                    <a:pt x="17" y="237"/>
                  </a:lnTo>
                  <a:lnTo>
                    <a:pt x="17" y="229"/>
                  </a:lnTo>
                  <a:lnTo>
                    <a:pt x="4" y="149"/>
                  </a:lnTo>
                  <a:lnTo>
                    <a:pt x="4" y="127"/>
                  </a:lnTo>
                  <a:lnTo>
                    <a:pt x="0" y="115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12" y="64"/>
                  </a:lnTo>
                  <a:lnTo>
                    <a:pt x="17" y="60"/>
                  </a:lnTo>
                  <a:lnTo>
                    <a:pt x="29" y="51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2" y="47"/>
                  </a:lnTo>
                  <a:lnTo>
                    <a:pt x="51" y="47"/>
                  </a:lnTo>
                  <a:lnTo>
                    <a:pt x="55" y="51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7" y="51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39"/>
                  </a:lnTo>
                  <a:lnTo>
                    <a:pt x="89" y="39"/>
                  </a:lnTo>
                  <a:lnTo>
                    <a:pt x="89" y="34"/>
                  </a:lnTo>
                  <a:lnTo>
                    <a:pt x="89" y="30"/>
                  </a:lnTo>
                  <a:lnTo>
                    <a:pt x="89" y="26"/>
                  </a:lnTo>
                  <a:lnTo>
                    <a:pt x="89" y="2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3" name="Freeform 89"/>
            <p:cNvSpPr>
              <a:spLocks noEditPoints="1"/>
            </p:cNvSpPr>
            <p:nvPr/>
          </p:nvSpPr>
          <p:spPr bwMode="auto">
            <a:xfrm>
              <a:off x="1119443" y="5668369"/>
              <a:ext cx="177272" cy="189934"/>
            </a:xfrm>
            <a:custGeom>
              <a:avLst/>
              <a:gdLst>
                <a:gd name="T0" fmla="*/ 25 w 559"/>
                <a:gd name="T1" fmla="*/ 118 h 597"/>
                <a:gd name="T2" fmla="*/ 42 w 559"/>
                <a:gd name="T3" fmla="*/ 93 h 597"/>
                <a:gd name="T4" fmla="*/ 64 w 559"/>
                <a:gd name="T5" fmla="*/ 55 h 597"/>
                <a:gd name="T6" fmla="*/ 93 w 559"/>
                <a:gd name="T7" fmla="*/ 25 h 597"/>
                <a:gd name="T8" fmla="*/ 106 w 559"/>
                <a:gd name="T9" fmla="*/ 4 h 597"/>
                <a:gd name="T10" fmla="*/ 161 w 559"/>
                <a:gd name="T11" fmla="*/ 50 h 597"/>
                <a:gd name="T12" fmla="*/ 191 w 559"/>
                <a:gd name="T13" fmla="*/ 88 h 597"/>
                <a:gd name="T14" fmla="*/ 186 w 559"/>
                <a:gd name="T15" fmla="*/ 105 h 597"/>
                <a:gd name="T16" fmla="*/ 144 w 559"/>
                <a:gd name="T17" fmla="*/ 152 h 597"/>
                <a:gd name="T18" fmla="*/ 123 w 559"/>
                <a:gd name="T19" fmla="*/ 182 h 597"/>
                <a:gd name="T20" fmla="*/ 136 w 559"/>
                <a:gd name="T21" fmla="*/ 190 h 597"/>
                <a:gd name="T22" fmla="*/ 169 w 559"/>
                <a:gd name="T23" fmla="*/ 194 h 597"/>
                <a:gd name="T24" fmla="*/ 186 w 559"/>
                <a:gd name="T25" fmla="*/ 203 h 597"/>
                <a:gd name="T26" fmla="*/ 191 w 559"/>
                <a:gd name="T27" fmla="*/ 224 h 597"/>
                <a:gd name="T28" fmla="*/ 207 w 559"/>
                <a:gd name="T29" fmla="*/ 241 h 597"/>
                <a:gd name="T30" fmla="*/ 233 w 559"/>
                <a:gd name="T31" fmla="*/ 254 h 597"/>
                <a:gd name="T32" fmla="*/ 275 w 559"/>
                <a:gd name="T33" fmla="*/ 241 h 597"/>
                <a:gd name="T34" fmla="*/ 301 w 559"/>
                <a:gd name="T35" fmla="*/ 241 h 597"/>
                <a:gd name="T36" fmla="*/ 326 w 559"/>
                <a:gd name="T37" fmla="*/ 245 h 597"/>
                <a:gd name="T38" fmla="*/ 368 w 559"/>
                <a:gd name="T39" fmla="*/ 245 h 597"/>
                <a:gd name="T40" fmla="*/ 381 w 559"/>
                <a:gd name="T41" fmla="*/ 254 h 597"/>
                <a:gd name="T42" fmla="*/ 390 w 559"/>
                <a:gd name="T43" fmla="*/ 275 h 597"/>
                <a:gd name="T44" fmla="*/ 411 w 559"/>
                <a:gd name="T45" fmla="*/ 296 h 597"/>
                <a:gd name="T46" fmla="*/ 419 w 559"/>
                <a:gd name="T47" fmla="*/ 317 h 597"/>
                <a:gd name="T48" fmla="*/ 428 w 559"/>
                <a:gd name="T49" fmla="*/ 343 h 597"/>
                <a:gd name="T50" fmla="*/ 440 w 559"/>
                <a:gd name="T51" fmla="*/ 368 h 597"/>
                <a:gd name="T52" fmla="*/ 423 w 559"/>
                <a:gd name="T53" fmla="*/ 398 h 597"/>
                <a:gd name="T54" fmla="*/ 423 w 559"/>
                <a:gd name="T55" fmla="*/ 419 h 597"/>
                <a:gd name="T56" fmla="*/ 436 w 559"/>
                <a:gd name="T57" fmla="*/ 440 h 597"/>
                <a:gd name="T58" fmla="*/ 495 w 559"/>
                <a:gd name="T59" fmla="*/ 491 h 597"/>
                <a:gd name="T60" fmla="*/ 538 w 559"/>
                <a:gd name="T61" fmla="*/ 529 h 597"/>
                <a:gd name="T62" fmla="*/ 555 w 559"/>
                <a:gd name="T63" fmla="*/ 550 h 597"/>
                <a:gd name="T64" fmla="*/ 555 w 559"/>
                <a:gd name="T65" fmla="*/ 567 h 597"/>
                <a:gd name="T66" fmla="*/ 542 w 559"/>
                <a:gd name="T67" fmla="*/ 558 h 597"/>
                <a:gd name="T68" fmla="*/ 521 w 559"/>
                <a:gd name="T69" fmla="*/ 567 h 597"/>
                <a:gd name="T70" fmla="*/ 500 w 559"/>
                <a:gd name="T71" fmla="*/ 575 h 597"/>
                <a:gd name="T72" fmla="*/ 483 w 559"/>
                <a:gd name="T73" fmla="*/ 592 h 597"/>
                <a:gd name="T74" fmla="*/ 457 w 559"/>
                <a:gd name="T75" fmla="*/ 592 h 597"/>
                <a:gd name="T76" fmla="*/ 432 w 559"/>
                <a:gd name="T77" fmla="*/ 597 h 597"/>
                <a:gd name="T78" fmla="*/ 377 w 559"/>
                <a:gd name="T79" fmla="*/ 592 h 597"/>
                <a:gd name="T80" fmla="*/ 339 w 559"/>
                <a:gd name="T81" fmla="*/ 580 h 597"/>
                <a:gd name="T82" fmla="*/ 309 w 559"/>
                <a:gd name="T83" fmla="*/ 558 h 597"/>
                <a:gd name="T84" fmla="*/ 284 w 559"/>
                <a:gd name="T85" fmla="*/ 550 h 597"/>
                <a:gd name="T86" fmla="*/ 246 w 559"/>
                <a:gd name="T87" fmla="*/ 550 h 597"/>
                <a:gd name="T88" fmla="*/ 203 w 559"/>
                <a:gd name="T89" fmla="*/ 533 h 597"/>
                <a:gd name="T90" fmla="*/ 169 w 559"/>
                <a:gd name="T91" fmla="*/ 520 h 597"/>
                <a:gd name="T92" fmla="*/ 144 w 559"/>
                <a:gd name="T93" fmla="*/ 499 h 597"/>
                <a:gd name="T94" fmla="*/ 114 w 559"/>
                <a:gd name="T95" fmla="*/ 453 h 597"/>
                <a:gd name="T96" fmla="*/ 102 w 559"/>
                <a:gd name="T97" fmla="*/ 402 h 597"/>
                <a:gd name="T98" fmla="*/ 102 w 559"/>
                <a:gd name="T99" fmla="*/ 372 h 597"/>
                <a:gd name="T100" fmla="*/ 114 w 559"/>
                <a:gd name="T101" fmla="*/ 334 h 597"/>
                <a:gd name="T102" fmla="*/ 119 w 559"/>
                <a:gd name="T103" fmla="*/ 309 h 597"/>
                <a:gd name="T104" fmla="*/ 110 w 559"/>
                <a:gd name="T105" fmla="*/ 279 h 597"/>
                <a:gd name="T106" fmla="*/ 89 w 559"/>
                <a:gd name="T107" fmla="*/ 249 h 597"/>
                <a:gd name="T108" fmla="*/ 68 w 559"/>
                <a:gd name="T109" fmla="*/ 232 h 597"/>
                <a:gd name="T110" fmla="*/ 42 w 559"/>
                <a:gd name="T111" fmla="*/ 216 h 597"/>
                <a:gd name="T112" fmla="*/ 21 w 559"/>
                <a:gd name="T113" fmla="*/ 190 h 597"/>
                <a:gd name="T114" fmla="*/ 0 w 559"/>
                <a:gd name="T115" fmla="*/ 148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9" h="597">
                  <a:moveTo>
                    <a:pt x="0" y="144"/>
                  </a:moveTo>
                  <a:lnTo>
                    <a:pt x="4" y="139"/>
                  </a:lnTo>
                  <a:lnTo>
                    <a:pt x="4" y="135"/>
                  </a:lnTo>
                  <a:lnTo>
                    <a:pt x="9" y="131"/>
                  </a:lnTo>
                  <a:lnTo>
                    <a:pt x="25" y="118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2" y="93"/>
                  </a:lnTo>
                  <a:lnTo>
                    <a:pt x="47" y="80"/>
                  </a:lnTo>
                  <a:lnTo>
                    <a:pt x="51" y="72"/>
                  </a:lnTo>
                  <a:lnTo>
                    <a:pt x="55" y="67"/>
                  </a:lnTo>
                  <a:lnTo>
                    <a:pt x="59" y="59"/>
                  </a:lnTo>
                  <a:lnTo>
                    <a:pt x="64" y="55"/>
                  </a:lnTo>
                  <a:lnTo>
                    <a:pt x="72" y="46"/>
                  </a:lnTo>
                  <a:lnTo>
                    <a:pt x="76" y="42"/>
                  </a:lnTo>
                  <a:lnTo>
                    <a:pt x="80" y="38"/>
                  </a:lnTo>
                  <a:lnTo>
                    <a:pt x="89" y="29"/>
                  </a:lnTo>
                  <a:lnTo>
                    <a:pt x="93" y="25"/>
                  </a:lnTo>
                  <a:lnTo>
                    <a:pt x="97" y="21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6" y="8"/>
                  </a:lnTo>
                  <a:lnTo>
                    <a:pt x="106" y="4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4" y="8"/>
                  </a:lnTo>
                  <a:lnTo>
                    <a:pt x="148" y="38"/>
                  </a:lnTo>
                  <a:lnTo>
                    <a:pt x="161" y="50"/>
                  </a:lnTo>
                  <a:lnTo>
                    <a:pt x="169" y="59"/>
                  </a:lnTo>
                  <a:lnTo>
                    <a:pt x="178" y="67"/>
                  </a:lnTo>
                  <a:lnTo>
                    <a:pt x="182" y="76"/>
                  </a:lnTo>
                  <a:lnTo>
                    <a:pt x="186" y="80"/>
                  </a:lnTo>
                  <a:lnTo>
                    <a:pt x="191" y="88"/>
                  </a:lnTo>
                  <a:lnTo>
                    <a:pt x="191" y="93"/>
                  </a:lnTo>
                  <a:lnTo>
                    <a:pt x="195" y="97"/>
                  </a:lnTo>
                  <a:lnTo>
                    <a:pt x="191" y="101"/>
                  </a:lnTo>
                  <a:lnTo>
                    <a:pt x="191" y="105"/>
                  </a:lnTo>
                  <a:lnTo>
                    <a:pt x="186" y="105"/>
                  </a:lnTo>
                  <a:lnTo>
                    <a:pt x="186" y="110"/>
                  </a:lnTo>
                  <a:lnTo>
                    <a:pt x="169" y="127"/>
                  </a:lnTo>
                  <a:lnTo>
                    <a:pt x="161" y="131"/>
                  </a:lnTo>
                  <a:lnTo>
                    <a:pt x="152" y="139"/>
                  </a:lnTo>
                  <a:lnTo>
                    <a:pt x="144" y="152"/>
                  </a:lnTo>
                  <a:lnTo>
                    <a:pt x="131" y="165"/>
                  </a:lnTo>
                  <a:lnTo>
                    <a:pt x="127" y="169"/>
                  </a:lnTo>
                  <a:lnTo>
                    <a:pt x="123" y="173"/>
                  </a:lnTo>
                  <a:lnTo>
                    <a:pt x="123" y="177"/>
                  </a:lnTo>
                  <a:lnTo>
                    <a:pt x="123" y="182"/>
                  </a:lnTo>
                  <a:lnTo>
                    <a:pt x="127" y="182"/>
                  </a:lnTo>
                  <a:lnTo>
                    <a:pt x="127" y="186"/>
                  </a:lnTo>
                  <a:lnTo>
                    <a:pt x="131" y="186"/>
                  </a:lnTo>
                  <a:lnTo>
                    <a:pt x="131" y="190"/>
                  </a:lnTo>
                  <a:lnTo>
                    <a:pt x="136" y="190"/>
                  </a:lnTo>
                  <a:lnTo>
                    <a:pt x="144" y="190"/>
                  </a:lnTo>
                  <a:lnTo>
                    <a:pt x="148" y="190"/>
                  </a:lnTo>
                  <a:lnTo>
                    <a:pt x="161" y="190"/>
                  </a:lnTo>
                  <a:lnTo>
                    <a:pt x="165" y="190"/>
                  </a:lnTo>
                  <a:lnTo>
                    <a:pt x="169" y="194"/>
                  </a:lnTo>
                  <a:lnTo>
                    <a:pt x="174" y="194"/>
                  </a:lnTo>
                  <a:lnTo>
                    <a:pt x="178" y="194"/>
                  </a:lnTo>
                  <a:lnTo>
                    <a:pt x="182" y="194"/>
                  </a:lnTo>
                  <a:lnTo>
                    <a:pt x="182" y="199"/>
                  </a:lnTo>
                  <a:lnTo>
                    <a:pt x="186" y="203"/>
                  </a:lnTo>
                  <a:lnTo>
                    <a:pt x="186" y="207"/>
                  </a:lnTo>
                  <a:lnTo>
                    <a:pt x="191" y="211"/>
                  </a:lnTo>
                  <a:lnTo>
                    <a:pt x="191" y="216"/>
                  </a:lnTo>
                  <a:lnTo>
                    <a:pt x="191" y="220"/>
                  </a:lnTo>
                  <a:lnTo>
                    <a:pt x="191" y="224"/>
                  </a:lnTo>
                  <a:lnTo>
                    <a:pt x="195" y="228"/>
                  </a:lnTo>
                  <a:lnTo>
                    <a:pt x="195" y="232"/>
                  </a:lnTo>
                  <a:lnTo>
                    <a:pt x="199" y="232"/>
                  </a:lnTo>
                  <a:lnTo>
                    <a:pt x="203" y="237"/>
                  </a:lnTo>
                  <a:lnTo>
                    <a:pt x="207" y="241"/>
                  </a:lnTo>
                  <a:lnTo>
                    <a:pt x="212" y="245"/>
                  </a:lnTo>
                  <a:lnTo>
                    <a:pt x="216" y="249"/>
                  </a:lnTo>
                  <a:lnTo>
                    <a:pt x="224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7" y="254"/>
                  </a:lnTo>
                  <a:lnTo>
                    <a:pt x="246" y="249"/>
                  </a:lnTo>
                  <a:lnTo>
                    <a:pt x="263" y="245"/>
                  </a:lnTo>
                  <a:lnTo>
                    <a:pt x="267" y="241"/>
                  </a:lnTo>
                  <a:lnTo>
                    <a:pt x="275" y="241"/>
                  </a:lnTo>
                  <a:lnTo>
                    <a:pt x="279" y="241"/>
                  </a:lnTo>
                  <a:lnTo>
                    <a:pt x="284" y="241"/>
                  </a:lnTo>
                  <a:lnTo>
                    <a:pt x="288" y="241"/>
                  </a:lnTo>
                  <a:lnTo>
                    <a:pt x="296" y="241"/>
                  </a:lnTo>
                  <a:lnTo>
                    <a:pt x="301" y="241"/>
                  </a:lnTo>
                  <a:lnTo>
                    <a:pt x="305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8" y="245"/>
                  </a:lnTo>
                  <a:lnTo>
                    <a:pt x="326" y="245"/>
                  </a:lnTo>
                  <a:lnTo>
                    <a:pt x="339" y="245"/>
                  </a:lnTo>
                  <a:lnTo>
                    <a:pt x="351" y="245"/>
                  </a:lnTo>
                  <a:lnTo>
                    <a:pt x="360" y="245"/>
                  </a:lnTo>
                  <a:lnTo>
                    <a:pt x="364" y="245"/>
                  </a:lnTo>
                  <a:lnTo>
                    <a:pt x="368" y="245"/>
                  </a:lnTo>
                  <a:lnTo>
                    <a:pt x="373" y="245"/>
                  </a:lnTo>
                  <a:lnTo>
                    <a:pt x="377" y="245"/>
                  </a:lnTo>
                  <a:lnTo>
                    <a:pt x="377" y="249"/>
                  </a:lnTo>
                  <a:lnTo>
                    <a:pt x="381" y="249"/>
                  </a:lnTo>
                  <a:lnTo>
                    <a:pt x="381" y="254"/>
                  </a:lnTo>
                  <a:lnTo>
                    <a:pt x="385" y="254"/>
                  </a:lnTo>
                  <a:lnTo>
                    <a:pt x="385" y="258"/>
                  </a:lnTo>
                  <a:lnTo>
                    <a:pt x="385" y="266"/>
                  </a:lnTo>
                  <a:lnTo>
                    <a:pt x="390" y="271"/>
                  </a:lnTo>
                  <a:lnTo>
                    <a:pt x="390" y="275"/>
                  </a:lnTo>
                  <a:lnTo>
                    <a:pt x="394" y="279"/>
                  </a:lnTo>
                  <a:lnTo>
                    <a:pt x="394" y="283"/>
                  </a:lnTo>
                  <a:lnTo>
                    <a:pt x="398" y="283"/>
                  </a:lnTo>
                  <a:lnTo>
                    <a:pt x="402" y="287"/>
                  </a:lnTo>
                  <a:lnTo>
                    <a:pt x="411" y="296"/>
                  </a:lnTo>
                  <a:lnTo>
                    <a:pt x="415" y="300"/>
                  </a:lnTo>
                  <a:lnTo>
                    <a:pt x="415" y="304"/>
                  </a:lnTo>
                  <a:lnTo>
                    <a:pt x="419" y="309"/>
                  </a:lnTo>
                  <a:lnTo>
                    <a:pt x="419" y="313"/>
                  </a:lnTo>
                  <a:lnTo>
                    <a:pt x="419" y="317"/>
                  </a:lnTo>
                  <a:lnTo>
                    <a:pt x="423" y="326"/>
                  </a:lnTo>
                  <a:lnTo>
                    <a:pt x="423" y="330"/>
                  </a:lnTo>
                  <a:lnTo>
                    <a:pt x="423" y="334"/>
                  </a:lnTo>
                  <a:lnTo>
                    <a:pt x="423" y="338"/>
                  </a:lnTo>
                  <a:lnTo>
                    <a:pt x="428" y="343"/>
                  </a:lnTo>
                  <a:lnTo>
                    <a:pt x="432" y="347"/>
                  </a:lnTo>
                  <a:lnTo>
                    <a:pt x="436" y="355"/>
                  </a:lnTo>
                  <a:lnTo>
                    <a:pt x="440" y="359"/>
                  </a:lnTo>
                  <a:lnTo>
                    <a:pt x="440" y="364"/>
                  </a:lnTo>
                  <a:lnTo>
                    <a:pt x="440" y="368"/>
                  </a:lnTo>
                  <a:lnTo>
                    <a:pt x="436" y="372"/>
                  </a:lnTo>
                  <a:lnTo>
                    <a:pt x="428" y="381"/>
                  </a:lnTo>
                  <a:lnTo>
                    <a:pt x="428" y="389"/>
                  </a:lnTo>
                  <a:lnTo>
                    <a:pt x="423" y="389"/>
                  </a:lnTo>
                  <a:lnTo>
                    <a:pt x="423" y="398"/>
                  </a:lnTo>
                  <a:lnTo>
                    <a:pt x="419" y="402"/>
                  </a:lnTo>
                  <a:lnTo>
                    <a:pt x="419" y="406"/>
                  </a:lnTo>
                  <a:lnTo>
                    <a:pt x="419" y="410"/>
                  </a:lnTo>
                  <a:lnTo>
                    <a:pt x="419" y="414"/>
                  </a:lnTo>
                  <a:lnTo>
                    <a:pt x="423" y="419"/>
                  </a:lnTo>
                  <a:lnTo>
                    <a:pt x="423" y="423"/>
                  </a:lnTo>
                  <a:lnTo>
                    <a:pt x="428" y="427"/>
                  </a:lnTo>
                  <a:lnTo>
                    <a:pt x="432" y="431"/>
                  </a:lnTo>
                  <a:lnTo>
                    <a:pt x="432" y="436"/>
                  </a:lnTo>
                  <a:lnTo>
                    <a:pt x="436" y="440"/>
                  </a:lnTo>
                  <a:lnTo>
                    <a:pt x="445" y="448"/>
                  </a:lnTo>
                  <a:lnTo>
                    <a:pt x="466" y="461"/>
                  </a:lnTo>
                  <a:lnTo>
                    <a:pt x="474" y="470"/>
                  </a:lnTo>
                  <a:lnTo>
                    <a:pt x="478" y="474"/>
                  </a:lnTo>
                  <a:lnTo>
                    <a:pt x="495" y="491"/>
                  </a:lnTo>
                  <a:lnTo>
                    <a:pt x="500" y="495"/>
                  </a:lnTo>
                  <a:lnTo>
                    <a:pt x="521" y="512"/>
                  </a:lnTo>
                  <a:lnTo>
                    <a:pt x="529" y="516"/>
                  </a:lnTo>
                  <a:lnTo>
                    <a:pt x="533" y="525"/>
                  </a:lnTo>
                  <a:lnTo>
                    <a:pt x="538" y="529"/>
                  </a:lnTo>
                  <a:lnTo>
                    <a:pt x="542" y="533"/>
                  </a:lnTo>
                  <a:lnTo>
                    <a:pt x="546" y="537"/>
                  </a:lnTo>
                  <a:lnTo>
                    <a:pt x="546" y="542"/>
                  </a:lnTo>
                  <a:lnTo>
                    <a:pt x="550" y="546"/>
                  </a:lnTo>
                  <a:lnTo>
                    <a:pt x="555" y="550"/>
                  </a:lnTo>
                  <a:lnTo>
                    <a:pt x="559" y="554"/>
                  </a:lnTo>
                  <a:lnTo>
                    <a:pt x="559" y="558"/>
                  </a:lnTo>
                  <a:lnTo>
                    <a:pt x="559" y="563"/>
                  </a:lnTo>
                  <a:lnTo>
                    <a:pt x="559" y="567"/>
                  </a:lnTo>
                  <a:lnTo>
                    <a:pt x="555" y="567"/>
                  </a:lnTo>
                  <a:lnTo>
                    <a:pt x="555" y="563"/>
                  </a:lnTo>
                  <a:lnTo>
                    <a:pt x="550" y="563"/>
                  </a:lnTo>
                  <a:lnTo>
                    <a:pt x="546" y="563"/>
                  </a:lnTo>
                  <a:lnTo>
                    <a:pt x="546" y="558"/>
                  </a:lnTo>
                  <a:lnTo>
                    <a:pt x="542" y="558"/>
                  </a:lnTo>
                  <a:lnTo>
                    <a:pt x="538" y="558"/>
                  </a:lnTo>
                  <a:lnTo>
                    <a:pt x="533" y="563"/>
                  </a:lnTo>
                  <a:lnTo>
                    <a:pt x="529" y="563"/>
                  </a:lnTo>
                  <a:lnTo>
                    <a:pt x="525" y="567"/>
                  </a:lnTo>
                  <a:lnTo>
                    <a:pt x="521" y="567"/>
                  </a:lnTo>
                  <a:lnTo>
                    <a:pt x="517" y="567"/>
                  </a:lnTo>
                  <a:lnTo>
                    <a:pt x="512" y="567"/>
                  </a:lnTo>
                  <a:lnTo>
                    <a:pt x="508" y="571"/>
                  </a:lnTo>
                  <a:lnTo>
                    <a:pt x="504" y="575"/>
                  </a:lnTo>
                  <a:lnTo>
                    <a:pt x="500" y="575"/>
                  </a:lnTo>
                  <a:lnTo>
                    <a:pt x="495" y="580"/>
                  </a:lnTo>
                  <a:lnTo>
                    <a:pt x="495" y="584"/>
                  </a:lnTo>
                  <a:lnTo>
                    <a:pt x="487" y="588"/>
                  </a:lnTo>
                  <a:lnTo>
                    <a:pt x="487" y="592"/>
                  </a:lnTo>
                  <a:lnTo>
                    <a:pt x="483" y="592"/>
                  </a:lnTo>
                  <a:lnTo>
                    <a:pt x="478" y="592"/>
                  </a:lnTo>
                  <a:lnTo>
                    <a:pt x="470" y="592"/>
                  </a:lnTo>
                  <a:lnTo>
                    <a:pt x="466" y="592"/>
                  </a:lnTo>
                  <a:lnTo>
                    <a:pt x="462" y="592"/>
                  </a:lnTo>
                  <a:lnTo>
                    <a:pt x="457" y="592"/>
                  </a:lnTo>
                  <a:lnTo>
                    <a:pt x="453" y="592"/>
                  </a:lnTo>
                  <a:lnTo>
                    <a:pt x="453" y="597"/>
                  </a:lnTo>
                  <a:lnTo>
                    <a:pt x="449" y="597"/>
                  </a:lnTo>
                  <a:lnTo>
                    <a:pt x="440" y="597"/>
                  </a:lnTo>
                  <a:lnTo>
                    <a:pt x="432" y="597"/>
                  </a:lnTo>
                  <a:lnTo>
                    <a:pt x="423" y="597"/>
                  </a:lnTo>
                  <a:lnTo>
                    <a:pt x="415" y="597"/>
                  </a:lnTo>
                  <a:lnTo>
                    <a:pt x="411" y="597"/>
                  </a:lnTo>
                  <a:lnTo>
                    <a:pt x="402" y="597"/>
                  </a:lnTo>
                  <a:lnTo>
                    <a:pt x="377" y="592"/>
                  </a:lnTo>
                  <a:lnTo>
                    <a:pt x="364" y="588"/>
                  </a:lnTo>
                  <a:lnTo>
                    <a:pt x="356" y="588"/>
                  </a:lnTo>
                  <a:lnTo>
                    <a:pt x="347" y="584"/>
                  </a:lnTo>
                  <a:lnTo>
                    <a:pt x="343" y="580"/>
                  </a:lnTo>
                  <a:lnTo>
                    <a:pt x="339" y="580"/>
                  </a:lnTo>
                  <a:lnTo>
                    <a:pt x="334" y="575"/>
                  </a:lnTo>
                  <a:lnTo>
                    <a:pt x="330" y="571"/>
                  </a:lnTo>
                  <a:lnTo>
                    <a:pt x="318" y="563"/>
                  </a:lnTo>
                  <a:lnTo>
                    <a:pt x="313" y="558"/>
                  </a:lnTo>
                  <a:lnTo>
                    <a:pt x="309" y="558"/>
                  </a:lnTo>
                  <a:lnTo>
                    <a:pt x="305" y="554"/>
                  </a:lnTo>
                  <a:lnTo>
                    <a:pt x="301" y="554"/>
                  </a:lnTo>
                  <a:lnTo>
                    <a:pt x="296" y="554"/>
                  </a:lnTo>
                  <a:lnTo>
                    <a:pt x="292" y="550"/>
                  </a:lnTo>
                  <a:lnTo>
                    <a:pt x="284" y="550"/>
                  </a:lnTo>
                  <a:lnTo>
                    <a:pt x="271" y="554"/>
                  </a:lnTo>
                  <a:lnTo>
                    <a:pt x="263" y="554"/>
                  </a:lnTo>
                  <a:lnTo>
                    <a:pt x="258" y="554"/>
                  </a:lnTo>
                  <a:lnTo>
                    <a:pt x="254" y="554"/>
                  </a:lnTo>
                  <a:lnTo>
                    <a:pt x="246" y="550"/>
                  </a:lnTo>
                  <a:lnTo>
                    <a:pt x="241" y="550"/>
                  </a:lnTo>
                  <a:lnTo>
                    <a:pt x="237" y="550"/>
                  </a:lnTo>
                  <a:lnTo>
                    <a:pt x="233" y="546"/>
                  </a:lnTo>
                  <a:lnTo>
                    <a:pt x="224" y="542"/>
                  </a:lnTo>
                  <a:lnTo>
                    <a:pt x="203" y="533"/>
                  </a:lnTo>
                  <a:lnTo>
                    <a:pt x="195" y="529"/>
                  </a:lnTo>
                  <a:lnTo>
                    <a:pt x="191" y="529"/>
                  </a:lnTo>
                  <a:lnTo>
                    <a:pt x="178" y="520"/>
                  </a:lnTo>
                  <a:lnTo>
                    <a:pt x="174" y="520"/>
                  </a:lnTo>
                  <a:lnTo>
                    <a:pt x="169" y="520"/>
                  </a:lnTo>
                  <a:lnTo>
                    <a:pt x="161" y="516"/>
                  </a:lnTo>
                  <a:lnTo>
                    <a:pt x="157" y="512"/>
                  </a:lnTo>
                  <a:lnTo>
                    <a:pt x="152" y="508"/>
                  </a:lnTo>
                  <a:lnTo>
                    <a:pt x="148" y="503"/>
                  </a:lnTo>
                  <a:lnTo>
                    <a:pt x="144" y="499"/>
                  </a:lnTo>
                  <a:lnTo>
                    <a:pt x="127" y="474"/>
                  </a:lnTo>
                  <a:lnTo>
                    <a:pt x="123" y="470"/>
                  </a:lnTo>
                  <a:lnTo>
                    <a:pt x="119" y="465"/>
                  </a:lnTo>
                  <a:lnTo>
                    <a:pt x="114" y="457"/>
                  </a:lnTo>
                  <a:lnTo>
                    <a:pt x="114" y="453"/>
                  </a:lnTo>
                  <a:lnTo>
                    <a:pt x="110" y="448"/>
                  </a:lnTo>
                  <a:lnTo>
                    <a:pt x="110" y="444"/>
                  </a:lnTo>
                  <a:lnTo>
                    <a:pt x="110" y="436"/>
                  </a:lnTo>
                  <a:lnTo>
                    <a:pt x="106" y="419"/>
                  </a:lnTo>
                  <a:lnTo>
                    <a:pt x="102" y="402"/>
                  </a:lnTo>
                  <a:lnTo>
                    <a:pt x="102" y="393"/>
                  </a:lnTo>
                  <a:lnTo>
                    <a:pt x="102" y="389"/>
                  </a:lnTo>
                  <a:lnTo>
                    <a:pt x="102" y="385"/>
                  </a:lnTo>
                  <a:lnTo>
                    <a:pt x="102" y="376"/>
                  </a:lnTo>
                  <a:lnTo>
                    <a:pt x="102" y="372"/>
                  </a:lnTo>
                  <a:lnTo>
                    <a:pt x="102" y="368"/>
                  </a:lnTo>
                  <a:lnTo>
                    <a:pt x="106" y="364"/>
                  </a:lnTo>
                  <a:lnTo>
                    <a:pt x="106" y="359"/>
                  </a:lnTo>
                  <a:lnTo>
                    <a:pt x="114" y="343"/>
                  </a:lnTo>
                  <a:lnTo>
                    <a:pt x="114" y="334"/>
                  </a:lnTo>
                  <a:lnTo>
                    <a:pt x="119" y="330"/>
                  </a:lnTo>
                  <a:lnTo>
                    <a:pt x="119" y="321"/>
                  </a:lnTo>
                  <a:lnTo>
                    <a:pt x="119" y="317"/>
                  </a:lnTo>
                  <a:lnTo>
                    <a:pt x="119" y="313"/>
                  </a:lnTo>
                  <a:lnTo>
                    <a:pt x="119" y="309"/>
                  </a:lnTo>
                  <a:lnTo>
                    <a:pt x="119" y="304"/>
                  </a:lnTo>
                  <a:lnTo>
                    <a:pt x="114" y="292"/>
                  </a:lnTo>
                  <a:lnTo>
                    <a:pt x="114" y="287"/>
                  </a:lnTo>
                  <a:lnTo>
                    <a:pt x="110" y="283"/>
                  </a:lnTo>
                  <a:lnTo>
                    <a:pt x="110" y="279"/>
                  </a:lnTo>
                  <a:lnTo>
                    <a:pt x="106" y="271"/>
                  </a:lnTo>
                  <a:lnTo>
                    <a:pt x="102" y="262"/>
                  </a:lnTo>
                  <a:lnTo>
                    <a:pt x="97" y="258"/>
                  </a:lnTo>
                  <a:lnTo>
                    <a:pt x="93" y="254"/>
                  </a:lnTo>
                  <a:lnTo>
                    <a:pt x="89" y="249"/>
                  </a:lnTo>
                  <a:lnTo>
                    <a:pt x="85" y="245"/>
                  </a:lnTo>
                  <a:lnTo>
                    <a:pt x="80" y="241"/>
                  </a:lnTo>
                  <a:lnTo>
                    <a:pt x="76" y="237"/>
                  </a:lnTo>
                  <a:lnTo>
                    <a:pt x="72" y="237"/>
                  </a:lnTo>
                  <a:lnTo>
                    <a:pt x="68" y="232"/>
                  </a:lnTo>
                  <a:lnTo>
                    <a:pt x="64" y="228"/>
                  </a:lnTo>
                  <a:lnTo>
                    <a:pt x="51" y="224"/>
                  </a:lnTo>
                  <a:lnTo>
                    <a:pt x="47" y="220"/>
                  </a:lnTo>
                  <a:lnTo>
                    <a:pt x="42" y="220"/>
                  </a:lnTo>
                  <a:lnTo>
                    <a:pt x="42" y="216"/>
                  </a:lnTo>
                  <a:lnTo>
                    <a:pt x="38" y="216"/>
                  </a:lnTo>
                  <a:lnTo>
                    <a:pt x="34" y="207"/>
                  </a:lnTo>
                  <a:lnTo>
                    <a:pt x="30" y="203"/>
                  </a:lnTo>
                  <a:lnTo>
                    <a:pt x="25" y="199"/>
                  </a:lnTo>
                  <a:lnTo>
                    <a:pt x="21" y="190"/>
                  </a:lnTo>
                  <a:lnTo>
                    <a:pt x="13" y="177"/>
                  </a:lnTo>
                  <a:lnTo>
                    <a:pt x="13" y="169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48"/>
                  </a:lnTo>
                  <a:lnTo>
                    <a:pt x="0" y="144"/>
                  </a:lnTo>
                  <a:close/>
                  <a:moveTo>
                    <a:pt x="110" y="0"/>
                  </a:move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4" name="Freeform 90"/>
            <p:cNvSpPr>
              <a:spLocks/>
            </p:cNvSpPr>
            <p:nvPr/>
          </p:nvSpPr>
          <p:spPr bwMode="auto">
            <a:xfrm>
              <a:off x="1002669" y="4696189"/>
              <a:ext cx="530409" cy="724563"/>
            </a:xfrm>
            <a:custGeom>
              <a:avLst/>
              <a:gdLst>
                <a:gd name="T0" fmla="*/ 139 w 1672"/>
                <a:gd name="T1" fmla="*/ 949 h 2287"/>
                <a:gd name="T2" fmla="*/ 224 w 1672"/>
                <a:gd name="T3" fmla="*/ 830 h 2287"/>
                <a:gd name="T4" fmla="*/ 338 w 1672"/>
                <a:gd name="T5" fmla="*/ 686 h 2287"/>
                <a:gd name="T6" fmla="*/ 474 w 1672"/>
                <a:gd name="T7" fmla="*/ 707 h 2287"/>
                <a:gd name="T8" fmla="*/ 520 w 1672"/>
                <a:gd name="T9" fmla="*/ 648 h 2287"/>
                <a:gd name="T10" fmla="*/ 491 w 1672"/>
                <a:gd name="T11" fmla="*/ 508 h 2287"/>
                <a:gd name="T12" fmla="*/ 516 w 1672"/>
                <a:gd name="T13" fmla="*/ 428 h 2287"/>
                <a:gd name="T14" fmla="*/ 762 w 1672"/>
                <a:gd name="T15" fmla="*/ 436 h 2287"/>
                <a:gd name="T16" fmla="*/ 758 w 1672"/>
                <a:gd name="T17" fmla="*/ 386 h 2287"/>
                <a:gd name="T18" fmla="*/ 664 w 1672"/>
                <a:gd name="T19" fmla="*/ 335 h 2287"/>
                <a:gd name="T20" fmla="*/ 702 w 1672"/>
                <a:gd name="T21" fmla="*/ 267 h 2287"/>
                <a:gd name="T22" fmla="*/ 804 w 1672"/>
                <a:gd name="T23" fmla="*/ 242 h 2287"/>
                <a:gd name="T24" fmla="*/ 935 w 1672"/>
                <a:gd name="T25" fmla="*/ 326 h 2287"/>
                <a:gd name="T26" fmla="*/ 1075 w 1672"/>
                <a:gd name="T27" fmla="*/ 309 h 2287"/>
                <a:gd name="T28" fmla="*/ 1198 w 1672"/>
                <a:gd name="T29" fmla="*/ 309 h 2287"/>
                <a:gd name="T30" fmla="*/ 1304 w 1672"/>
                <a:gd name="T31" fmla="*/ 267 h 2287"/>
                <a:gd name="T32" fmla="*/ 1266 w 1672"/>
                <a:gd name="T33" fmla="*/ 68 h 2287"/>
                <a:gd name="T34" fmla="*/ 1329 w 1672"/>
                <a:gd name="T35" fmla="*/ 5 h 2287"/>
                <a:gd name="T36" fmla="*/ 1503 w 1672"/>
                <a:gd name="T37" fmla="*/ 98 h 2287"/>
                <a:gd name="T38" fmla="*/ 1575 w 1672"/>
                <a:gd name="T39" fmla="*/ 225 h 2287"/>
                <a:gd name="T40" fmla="*/ 1672 w 1672"/>
                <a:gd name="T41" fmla="*/ 348 h 2287"/>
                <a:gd name="T42" fmla="*/ 1617 w 1672"/>
                <a:gd name="T43" fmla="*/ 428 h 2287"/>
                <a:gd name="T44" fmla="*/ 1532 w 1672"/>
                <a:gd name="T45" fmla="*/ 479 h 2287"/>
                <a:gd name="T46" fmla="*/ 1503 w 1672"/>
                <a:gd name="T47" fmla="*/ 521 h 2287"/>
                <a:gd name="T48" fmla="*/ 1316 w 1672"/>
                <a:gd name="T49" fmla="*/ 513 h 2287"/>
                <a:gd name="T50" fmla="*/ 1274 w 1672"/>
                <a:gd name="T51" fmla="*/ 602 h 2287"/>
                <a:gd name="T52" fmla="*/ 1422 w 1672"/>
                <a:gd name="T53" fmla="*/ 724 h 2287"/>
                <a:gd name="T54" fmla="*/ 1452 w 1672"/>
                <a:gd name="T55" fmla="*/ 834 h 2287"/>
                <a:gd name="T56" fmla="*/ 1452 w 1672"/>
                <a:gd name="T57" fmla="*/ 944 h 2287"/>
                <a:gd name="T58" fmla="*/ 1350 w 1672"/>
                <a:gd name="T59" fmla="*/ 923 h 2287"/>
                <a:gd name="T60" fmla="*/ 1346 w 1672"/>
                <a:gd name="T61" fmla="*/ 1000 h 2287"/>
                <a:gd name="T62" fmla="*/ 1363 w 1672"/>
                <a:gd name="T63" fmla="*/ 1059 h 2287"/>
                <a:gd name="T64" fmla="*/ 1274 w 1672"/>
                <a:gd name="T65" fmla="*/ 1101 h 2287"/>
                <a:gd name="T66" fmla="*/ 1316 w 1672"/>
                <a:gd name="T67" fmla="*/ 1190 h 2287"/>
                <a:gd name="T68" fmla="*/ 1405 w 1672"/>
                <a:gd name="T69" fmla="*/ 1101 h 2287"/>
                <a:gd name="T70" fmla="*/ 1465 w 1672"/>
                <a:gd name="T71" fmla="*/ 1038 h 2287"/>
                <a:gd name="T72" fmla="*/ 1469 w 1672"/>
                <a:gd name="T73" fmla="*/ 1152 h 2287"/>
                <a:gd name="T74" fmla="*/ 1363 w 1672"/>
                <a:gd name="T75" fmla="*/ 1232 h 2287"/>
                <a:gd name="T76" fmla="*/ 1439 w 1672"/>
                <a:gd name="T77" fmla="*/ 1279 h 2287"/>
                <a:gd name="T78" fmla="*/ 1414 w 1672"/>
                <a:gd name="T79" fmla="*/ 1440 h 2287"/>
                <a:gd name="T80" fmla="*/ 1359 w 1672"/>
                <a:gd name="T81" fmla="*/ 1609 h 2287"/>
                <a:gd name="T82" fmla="*/ 1227 w 1672"/>
                <a:gd name="T83" fmla="*/ 1605 h 2287"/>
                <a:gd name="T84" fmla="*/ 1143 w 1672"/>
                <a:gd name="T85" fmla="*/ 1681 h 2287"/>
                <a:gd name="T86" fmla="*/ 1117 w 1672"/>
                <a:gd name="T87" fmla="*/ 1876 h 2287"/>
                <a:gd name="T88" fmla="*/ 1054 w 1672"/>
                <a:gd name="T89" fmla="*/ 1952 h 2287"/>
                <a:gd name="T90" fmla="*/ 982 w 1672"/>
                <a:gd name="T91" fmla="*/ 1918 h 2287"/>
                <a:gd name="T92" fmla="*/ 1007 w 1672"/>
                <a:gd name="T93" fmla="*/ 2037 h 2287"/>
                <a:gd name="T94" fmla="*/ 1028 w 1672"/>
                <a:gd name="T95" fmla="*/ 2138 h 2287"/>
                <a:gd name="T96" fmla="*/ 1075 w 1672"/>
                <a:gd name="T97" fmla="*/ 2210 h 2287"/>
                <a:gd name="T98" fmla="*/ 957 w 1672"/>
                <a:gd name="T99" fmla="*/ 2185 h 2287"/>
                <a:gd name="T100" fmla="*/ 825 w 1672"/>
                <a:gd name="T101" fmla="*/ 2138 h 2287"/>
                <a:gd name="T102" fmla="*/ 588 w 1672"/>
                <a:gd name="T103" fmla="*/ 2066 h 2287"/>
                <a:gd name="T104" fmla="*/ 542 w 1672"/>
                <a:gd name="T105" fmla="*/ 1961 h 2287"/>
                <a:gd name="T106" fmla="*/ 444 w 1672"/>
                <a:gd name="T107" fmla="*/ 1901 h 2287"/>
                <a:gd name="T108" fmla="*/ 250 w 1672"/>
                <a:gd name="T109" fmla="*/ 1728 h 2287"/>
                <a:gd name="T110" fmla="*/ 131 w 1672"/>
                <a:gd name="T111" fmla="*/ 1567 h 2287"/>
                <a:gd name="T112" fmla="*/ 51 w 1672"/>
                <a:gd name="T113" fmla="*/ 1419 h 2287"/>
                <a:gd name="T114" fmla="*/ 55 w 1672"/>
                <a:gd name="T115" fmla="*/ 1279 h 2287"/>
                <a:gd name="T116" fmla="*/ 12 w 1672"/>
                <a:gd name="T117" fmla="*/ 1194 h 2287"/>
                <a:gd name="T118" fmla="*/ 29 w 1672"/>
                <a:gd name="T119" fmla="*/ 1059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2287">
                  <a:moveTo>
                    <a:pt x="0" y="944"/>
                  </a:moveTo>
                  <a:lnTo>
                    <a:pt x="17" y="940"/>
                  </a:lnTo>
                  <a:lnTo>
                    <a:pt x="38" y="940"/>
                  </a:lnTo>
                  <a:lnTo>
                    <a:pt x="67" y="936"/>
                  </a:lnTo>
                  <a:lnTo>
                    <a:pt x="76" y="936"/>
                  </a:lnTo>
                  <a:lnTo>
                    <a:pt x="80" y="936"/>
                  </a:lnTo>
                  <a:lnTo>
                    <a:pt x="84" y="936"/>
                  </a:lnTo>
                  <a:lnTo>
                    <a:pt x="89" y="936"/>
                  </a:lnTo>
                  <a:lnTo>
                    <a:pt x="89" y="940"/>
                  </a:lnTo>
                  <a:lnTo>
                    <a:pt x="93" y="940"/>
                  </a:lnTo>
                  <a:lnTo>
                    <a:pt x="101" y="944"/>
                  </a:lnTo>
                  <a:lnTo>
                    <a:pt x="110" y="949"/>
                  </a:lnTo>
                  <a:lnTo>
                    <a:pt x="114" y="949"/>
                  </a:lnTo>
                  <a:lnTo>
                    <a:pt x="118" y="953"/>
                  </a:lnTo>
                  <a:lnTo>
                    <a:pt x="127" y="953"/>
                  </a:lnTo>
                  <a:lnTo>
                    <a:pt x="131" y="953"/>
                  </a:lnTo>
                  <a:lnTo>
                    <a:pt x="135" y="953"/>
                  </a:lnTo>
                  <a:lnTo>
                    <a:pt x="139" y="949"/>
                  </a:lnTo>
                  <a:lnTo>
                    <a:pt x="144" y="949"/>
                  </a:lnTo>
                  <a:lnTo>
                    <a:pt x="148" y="949"/>
                  </a:lnTo>
                  <a:lnTo>
                    <a:pt x="152" y="944"/>
                  </a:lnTo>
                  <a:lnTo>
                    <a:pt x="156" y="940"/>
                  </a:lnTo>
                  <a:lnTo>
                    <a:pt x="161" y="936"/>
                  </a:lnTo>
                  <a:lnTo>
                    <a:pt x="169" y="932"/>
                  </a:lnTo>
                  <a:lnTo>
                    <a:pt x="178" y="919"/>
                  </a:lnTo>
                  <a:lnTo>
                    <a:pt x="186" y="911"/>
                  </a:lnTo>
                  <a:lnTo>
                    <a:pt x="190" y="906"/>
                  </a:lnTo>
                  <a:lnTo>
                    <a:pt x="194" y="898"/>
                  </a:lnTo>
                  <a:lnTo>
                    <a:pt x="199" y="894"/>
                  </a:lnTo>
                  <a:lnTo>
                    <a:pt x="203" y="885"/>
                  </a:lnTo>
                  <a:lnTo>
                    <a:pt x="207" y="877"/>
                  </a:lnTo>
                  <a:lnTo>
                    <a:pt x="211" y="873"/>
                  </a:lnTo>
                  <a:lnTo>
                    <a:pt x="216" y="860"/>
                  </a:lnTo>
                  <a:lnTo>
                    <a:pt x="216" y="856"/>
                  </a:lnTo>
                  <a:lnTo>
                    <a:pt x="220" y="847"/>
                  </a:lnTo>
                  <a:lnTo>
                    <a:pt x="224" y="830"/>
                  </a:lnTo>
                  <a:lnTo>
                    <a:pt x="233" y="792"/>
                  </a:lnTo>
                  <a:lnTo>
                    <a:pt x="237" y="784"/>
                  </a:lnTo>
                  <a:lnTo>
                    <a:pt x="237" y="775"/>
                  </a:lnTo>
                  <a:lnTo>
                    <a:pt x="241" y="771"/>
                  </a:lnTo>
                  <a:lnTo>
                    <a:pt x="241" y="767"/>
                  </a:lnTo>
                  <a:lnTo>
                    <a:pt x="250" y="758"/>
                  </a:lnTo>
                  <a:lnTo>
                    <a:pt x="258" y="741"/>
                  </a:lnTo>
                  <a:lnTo>
                    <a:pt x="266" y="729"/>
                  </a:lnTo>
                  <a:lnTo>
                    <a:pt x="271" y="720"/>
                  </a:lnTo>
                  <a:lnTo>
                    <a:pt x="275" y="716"/>
                  </a:lnTo>
                  <a:lnTo>
                    <a:pt x="279" y="712"/>
                  </a:lnTo>
                  <a:lnTo>
                    <a:pt x="283" y="707"/>
                  </a:lnTo>
                  <a:lnTo>
                    <a:pt x="288" y="703"/>
                  </a:lnTo>
                  <a:lnTo>
                    <a:pt x="292" y="703"/>
                  </a:lnTo>
                  <a:lnTo>
                    <a:pt x="296" y="699"/>
                  </a:lnTo>
                  <a:lnTo>
                    <a:pt x="300" y="699"/>
                  </a:lnTo>
                  <a:lnTo>
                    <a:pt x="330" y="690"/>
                  </a:lnTo>
                  <a:lnTo>
                    <a:pt x="338" y="686"/>
                  </a:lnTo>
                  <a:lnTo>
                    <a:pt x="351" y="682"/>
                  </a:lnTo>
                  <a:lnTo>
                    <a:pt x="372" y="674"/>
                  </a:lnTo>
                  <a:lnTo>
                    <a:pt x="381" y="669"/>
                  </a:lnTo>
                  <a:lnTo>
                    <a:pt x="385" y="669"/>
                  </a:lnTo>
                  <a:lnTo>
                    <a:pt x="389" y="669"/>
                  </a:lnTo>
                  <a:lnTo>
                    <a:pt x="398" y="669"/>
                  </a:lnTo>
                  <a:lnTo>
                    <a:pt x="402" y="674"/>
                  </a:lnTo>
                  <a:lnTo>
                    <a:pt x="406" y="674"/>
                  </a:lnTo>
                  <a:lnTo>
                    <a:pt x="410" y="678"/>
                  </a:lnTo>
                  <a:lnTo>
                    <a:pt x="419" y="682"/>
                  </a:lnTo>
                  <a:lnTo>
                    <a:pt x="427" y="686"/>
                  </a:lnTo>
                  <a:lnTo>
                    <a:pt x="432" y="690"/>
                  </a:lnTo>
                  <a:lnTo>
                    <a:pt x="436" y="695"/>
                  </a:lnTo>
                  <a:lnTo>
                    <a:pt x="444" y="695"/>
                  </a:lnTo>
                  <a:lnTo>
                    <a:pt x="448" y="699"/>
                  </a:lnTo>
                  <a:lnTo>
                    <a:pt x="457" y="703"/>
                  </a:lnTo>
                  <a:lnTo>
                    <a:pt x="465" y="703"/>
                  </a:lnTo>
                  <a:lnTo>
                    <a:pt x="474" y="707"/>
                  </a:lnTo>
                  <a:lnTo>
                    <a:pt x="482" y="707"/>
                  </a:lnTo>
                  <a:lnTo>
                    <a:pt x="491" y="712"/>
                  </a:lnTo>
                  <a:lnTo>
                    <a:pt x="499" y="712"/>
                  </a:lnTo>
                  <a:lnTo>
                    <a:pt x="504" y="712"/>
                  </a:lnTo>
                  <a:lnTo>
                    <a:pt x="512" y="712"/>
                  </a:lnTo>
                  <a:lnTo>
                    <a:pt x="520" y="707"/>
                  </a:lnTo>
                  <a:lnTo>
                    <a:pt x="525" y="707"/>
                  </a:lnTo>
                  <a:lnTo>
                    <a:pt x="529" y="707"/>
                  </a:lnTo>
                  <a:lnTo>
                    <a:pt x="533" y="703"/>
                  </a:lnTo>
                  <a:lnTo>
                    <a:pt x="533" y="699"/>
                  </a:lnTo>
                  <a:lnTo>
                    <a:pt x="533" y="695"/>
                  </a:lnTo>
                  <a:lnTo>
                    <a:pt x="533" y="690"/>
                  </a:lnTo>
                  <a:lnTo>
                    <a:pt x="533" y="686"/>
                  </a:lnTo>
                  <a:lnTo>
                    <a:pt x="533" y="682"/>
                  </a:lnTo>
                  <a:lnTo>
                    <a:pt x="520" y="661"/>
                  </a:lnTo>
                  <a:lnTo>
                    <a:pt x="520" y="657"/>
                  </a:lnTo>
                  <a:lnTo>
                    <a:pt x="520" y="652"/>
                  </a:lnTo>
                  <a:lnTo>
                    <a:pt x="520" y="648"/>
                  </a:lnTo>
                  <a:lnTo>
                    <a:pt x="516" y="640"/>
                  </a:lnTo>
                  <a:lnTo>
                    <a:pt x="516" y="623"/>
                  </a:lnTo>
                  <a:lnTo>
                    <a:pt x="516" y="618"/>
                  </a:lnTo>
                  <a:lnTo>
                    <a:pt x="516" y="610"/>
                  </a:lnTo>
                  <a:lnTo>
                    <a:pt x="516" y="602"/>
                  </a:lnTo>
                  <a:lnTo>
                    <a:pt x="516" y="589"/>
                  </a:lnTo>
                  <a:lnTo>
                    <a:pt x="516" y="585"/>
                  </a:lnTo>
                  <a:lnTo>
                    <a:pt x="516" y="576"/>
                  </a:lnTo>
                  <a:lnTo>
                    <a:pt x="516" y="572"/>
                  </a:lnTo>
                  <a:lnTo>
                    <a:pt x="516" y="563"/>
                  </a:lnTo>
                  <a:lnTo>
                    <a:pt x="512" y="559"/>
                  </a:lnTo>
                  <a:lnTo>
                    <a:pt x="512" y="555"/>
                  </a:lnTo>
                  <a:lnTo>
                    <a:pt x="508" y="547"/>
                  </a:lnTo>
                  <a:lnTo>
                    <a:pt x="508" y="542"/>
                  </a:lnTo>
                  <a:lnTo>
                    <a:pt x="504" y="534"/>
                  </a:lnTo>
                  <a:lnTo>
                    <a:pt x="495" y="521"/>
                  </a:lnTo>
                  <a:lnTo>
                    <a:pt x="491" y="517"/>
                  </a:lnTo>
                  <a:lnTo>
                    <a:pt x="491" y="508"/>
                  </a:lnTo>
                  <a:lnTo>
                    <a:pt x="487" y="500"/>
                  </a:lnTo>
                  <a:lnTo>
                    <a:pt x="482" y="496"/>
                  </a:lnTo>
                  <a:lnTo>
                    <a:pt x="478" y="479"/>
                  </a:lnTo>
                  <a:lnTo>
                    <a:pt x="474" y="470"/>
                  </a:lnTo>
                  <a:lnTo>
                    <a:pt x="474" y="462"/>
                  </a:lnTo>
                  <a:lnTo>
                    <a:pt x="470" y="458"/>
                  </a:lnTo>
                  <a:lnTo>
                    <a:pt x="470" y="453"/>
                  </a:lnTo>
                  <a:lnTo>
                    <a:pt x="470" y="445"/>
                  </a:lnTo>
                  <a:lnTo>
                    <a:pt x="470" y="441"/>
                  </a:lnTo>
                  <a:lnTo>
                    <a:pt x="474" y="436"/>
                  </a:lnTo>
                  <a:lnTo>
                    <a:pt x="474" y="432"/>
                  </a:lnTo>
                  <a:lnTo>
                    <a:pt x="482" y="428"/>
                  </a:lnTo>
                  <a:lnTo>
                    <a:pt x="487" y="428"/>
                  </a:lnTo>
                  <a:lnTo>
                    <a:pt x="491" y="428"/>
                  </a:lnTo>
                  <a:lnTo>
                    <a:pt x="495" y="428"/>
                  </a:lnTo>
                  <a:lnTo>
                    <a:pt x="504" y="428"/>
                  </a:lnTo>
                  <a:lnTo>
                    <a:pt x="508" y="428"/>
                  </a:lnTo>
                  <a:lnTo>
                    <a:pt x="516" y="428"/>
                  </a:lnTo>
                  <a:lnTo>
                    <a:pt x="525" y="432"/>
                  </a:lnTo>
                  <a:lnTo>
                    <a:pt x="542" y="436"/>
                  </a:lnTo>
                  <a:lnTo>
                    <a:pt x="559" y="441"/>
                  </a:lnTo>
                  <a:lnTo>
                    <a:pt x="571" y="441"/>
                  </a:lnTo>
                  <a:lnTo>
                    <a:pt x="580" y="441"/>
                  </a:lnTo>
                  <a:lnTo>
                    <a:pt x="592" y="445"/>
                  </a:lnTo>
                  <a:lnTo>
                    <a:pt x="605" y="445"/>
                  </a:lnTo>
                  <a:lnTo>
                    <a:pt x="618" y="445"/>
                  </a:lnTo>
                  <a:lnTo>
                    <a:pt x="626" y="445"/>
                  </a:lnTo>
                  <a:lnTo>
                    <a:pt x="635" y="445"/>
                  </a:lnTo>
                  <a:lnTo>
                    <a:pt x="643" y="445"/>
                  </a:lnTo>
                  <a:lnTo>
                    <a:pt x="673" y="445"/>
                  </a:lnTo>
                  <a:lnTo>
                    <a:pt x="698" y="441"/>
                  </a:lnTo>
                  <a:lnTo>
                    <a:pt x="702" y="441"/>
                  </a:lnTo>
                  <a:lnTo>
                    <a:pt x="724" y="436"/>
                  </a:lnTo>
                  <a:lnTo>
                    <a:pt x="736" y="436"/>
                  </a:lnTo>
                  <a:lnTo>
                    <a:pt x="741" y="436"/>
                  </a:lnTo>
                  <a:lnTo>
                    <a:pt x="762" y="436"/>
                  </a:lnTo>
                  <a:lnTo>
                    <a:pt x="766" y="436"/>
                  </a:lnTo>
                  <a:lnTo>
                    <a:pt x="770" y="436"/>
                  </a:lnTo>
                  <a:lnTo>
                    <a:pt x="774" y="432"/>
                  </a:lnTo>
                  <a:lnTo>
                    <a:pt x="779" y="432"/>
                  </a:lnTo>
                  <a:lnTo>
                    <a:pt x="783" y="432"/>
                  </a:lnTo>
                  <a:lnTo>
                    <a:pt x="783" y="428"/>
                  </a:lnTo>
                  <a:lnTo>
                    <a:pt x="787" y="428"/>
                  </a:lnTo>
                  <a:lnTo>
                    <a:pt x="787" y="424"/>
                  </a:lnTo>
                  <a:lnTo>
                    <a:pt x="787" y="419"/>
                  </a:lnTo>
                  <a:lnTo>
                    <a:pt x="787" y="415"/>
                  </a:lnTo>
                  <a:lnTo>
                    <a:pt x="787" y="411"/>
                  </a:lnTo>
                  <a:lnTo>
                    <a:pt x="783" y="407"/>
                  </a:lnTo>
                  <a:lnTo>
                    <a:pt x="779" y="403"/>
                  </a:lnTo>
                  <a:lnTo>
                    <a:pt x="774" y="398"/>
                  </a:lnTo>
                  <a:lnTo>
                    <a:pt x="770" y="394"/>
                  </a:lnTo>
                  <a:lnTo>
                    <a:pt x="766" y="390"/>
                  </a:lnTo>
                  <a:lnTo>
                    <a:pt x="762" y="390"/>
                  </a:lnTo>
                  <a:lnTo>
                    <a:pt x="758" y="386"/>
                  </a:lnTo>
                  <a:lnTo>
                    <a:pt x="753" y="386"/>
                  </a:lnTo>
                  <a:lnTo>
                    <a:pt x="745" y="381"/>
                  </a:lnTo>
                  <a:lnTo>
                    <a:pt x="736" y="381"/>
                  </a:lnTo>
                  <a:lnTo>
                    <a:pt x="732" y="377"/>
                  </a:lnTo>
                  <a:lnTo>
                    <a:pt x="711" y="373"/>
                  </a:lnTo>
                  <a:lnTo>
                    <a:pt x="702" y="373"/>
                  </a:lnTo>
                  <a:lnTo>
                    <a:pt x="698" y="373"/>
                  </a:lnTo>
                  <a:lnTo>
                    <a:pt x="694" y="369"/>
                  </a:lnTo>
                  <a:lnTo>
                    <a:pt x="690" y="364"/>
                  </a:lnTo>
                  <a:lnTo>
                    <a:pt x="686" y="364"/>
                  </a:lnTo>
                  <a:lnTo>
                    <a:pt x="681" y="360"/>
                  </a:lnTo>
                  <a:lnTo>
                    <a:pt x="677" y="360"/>
                  </a:lnTo>
                  <a:lnTo>
                    <a:pt x="673" y="356"/>
                  </a:lnTo>
                  <a:lnTo>
                    <a:pt x="673" y="352"/>
                  </a:lnTo>
                  <a:lnTo>
                    <a:pt x="669" y="348"/>
                  </a:lnTo>
                  <a:lnTo>
                    <a:pt x="664" y="343"/>
                  </a:lnTo>
                  <a:lnTo>
                    <a:pt x="664" y="339"/>
                  </a:lnTo>
                  <a:lnTo>
                    <a:pt x="664" y="335"/>
                  </a:lnTo>
                  <a:lnTo>
                    <a:pt x="664" y="331"/>
                  </a:lnTo>
                  <a:lnTo>
                    <a:pt x="660" y="322"/>
                  </a:lnTo>
                  <a:lnTo>
                    <a:pt x="656" y="314"/>
                  </a:lnTo>
                  <a:lnTo>
                    <a:pt x="656" y="309"/>
                  </a:lnTo>
                  <a:lnTo>
                    <a:pt x="652" y="305"/>
                  </a:lnTo>
                  <a:lnTo>
                    <a:pt x="652" y="301"/>
                  </a:lnTo>
                  <a:lnTo>
                    <a:pt x="652" y="297"/>
                  </a:lnTo>
                  <a:lnTo>
                    <a:pt x="656" y="292"/>
                  </a:lnTo>
                  <a:lnTo>
                    <a:pt x="660" y="288"/>
                  </a:lnTo>
                  <a:lnTo>
                    <a:pt x="660" y="284"/>
                  </a:lnTo>
                  <a:lnTo>
                    <a:pt x="664" y="284"/>
                  </a:lnTo>
                  <a:lnTo>
                    <a:pt x="669" y="280"/>
                  </a:lnTo>
                  <a:lnTo>
                    <a:pt x="673" y="280"/>
                  </a:lnTo>
                  <a:lnTo>
                    <a:pt x="677" y="276"/>
                  </a:lnTo>
                  <a:lnTo>
                    <a:pt x="690" y="271"/>
                  </a:lnTo>
                  <a:lnTo>
                    <a:pt x="694" y="271"/>
                  </a:lnTo>
                  <a:lnTo>
                    <a:pt x="698" y="267"/>
                  </a:lnTo>
                  <a:lnTo>
                    <a:pt x="702" y="267"/>
                  </a:lnTo>
                  <a:lnTo>
                    <a:pt x="707" y="263"/>
                  </a:lnTo>
                  <a:lnTo>
                    <a:pt x="711" y="259"/>
                  </a:lnTo>
                  <a:lnTo>
                    <a:pt x="711" y="254"/>
                  </a:lnTo>
                  <a:lnTo>
                    <a:pt x="711" y="250"/>
                  </a:lnTo>
                  <a:lnTo>
                    <a:pt x="711" y="246"/>
                  </a:lnTo>
                  <a:lnTo>
                    <a:pt x="715" y="233"/>
                  </a:lnTo>
                  <a:lnTo>
                    <a:pt x="715" y="229"/>
                  </a:lnTo>
                  <a:lnTo>
                    <a:pt x="715" y="225"/>
                  </a:lnTo>
                  <a:lnTo>
                    <a:pt x="719" y="221"/>
                  </a:lnTo>
                  <a:lnTo>
                    <a:pt x="724" y="221"/>
                  </a:lnTo>
                  <a:lnTo>
                    <a:pt x="728" y="221"/>
                  </a:lnTo>
                  <a:lnTo>
                    <a:pt x="732" y="221"/>
                  </a:lnTo>
                  <a:lnTo>
                    <a:pt x="749" y="229"/>
                  </a:lnTo>
                  <a:lnTo>
                    <a:pt x="753" y="229"/>
                  </a:lnTo>
                  <a:lnTo>
                    <a:pt x="758" y="233"/>
                  </a:lnTo>
                  <a:lnTo>
                    <a:pt x="770" y="233"/>
                  </a:lnTo>
                  <a:lnTo>
                    <a:pt x="791" y="242"/>
                  </a:lnTo>
                  <a:lnTo>
                    <a:pt x="804" y="242"/>
                  </a:lnTo>
                  <a:lnTo>
                    <a:pt x="813" y="246"/>
                  </a:lnTo>
                  <a:lnTo>
                    <a:pt x="817" y="250"/>
                  </a:lnTo>
                  <a:lnTo>
                    <a:pt x="825" y="254"/>
                  </a:lnTo>
                  <a:lnTo>
                    <a:pt x="830" y="259"/>
                  </a:lnTo>
                  <a:lnTo>
                    <a:pt x="834" y="263"/>
                  </a:lnTo>
                  <a:lnTo>
                    <a:pt x="838" y="267"/>
                  </a:lnTo>
                  <a:lnTo>
                    <a:pt x="851" y="284"/>
                  </a:lnTo>
                  <a:lnTo>
                    <a:pt x="855" y="288"/>
                  </a:lnTo>
                  <a:lnTo>
                    <a:pt x="859" y="297"/>
                  </a:lnTo>
                  <a:lnTo>
                    <a:pt x="863" y="297"/>
                  </a:lnTo>
                  <a:lnTo>
                    <a:pt x="863" y="301"/>
                  </a:lnTo>
                  <a:lnTo>
                    <a:pt x="868" y="301"/>
                  </a:lnTo>
                  <a:lnTo>
                    <a:pt x="876" y="305"/>
                  </a:lnTo>
                  <a:lnTo>
                    <a:pt x="880" y="309"/>
                  </a:lnTo>
                  <a:lnTo>
                    <a:pt x="910" y="318"/>
                  </a:lnTo>
                  <a:lnTo>
                    <a:pt x="923" y="322"/>
                  </a:lnTo>
                  <a:lnTo>
                    <a:pt x="931" y="326"/>
                  </a:lnTo>
                  <a:lnTo>
                    <a:pt x="935" y="326"/>
                  </a:lnTo>
                  <a:lnTo>
                    <a:pt x="940" y="331"/>
                  </a:lnTo>
                  <a:lnTo>
                    <a:pt x="952" y="331"/>
                  </a:lnTo>
                  <a:lnTo>
                    <a:pt x="961" y="335"/>
                  </a:lnTo>
                  <a:lnTo>
                    <a:pt x="965" y="335"/>
                  </a:lnTo>
                  <a:lnTo>
                    <a:pt x="973" y="335"/>
                  </a:lnTo>
                  <a:lnTo>
                    <a:pt x="982" y="335"/>
                  </a:lnTo>
                  <a:lnTo>
                    <a:pt x="990" y="335"/>
                  </a:lnTo>
                  <a:lnTo>
                    <a:pt x="995" y="335"/>
                  </a:lnTo>
                  <a:lnTo>
                    <a:pt x="1003" y="335"/>
                  </a:lnTo>
                  <a:lnTo>
                    <a:pt x="1012" y="335"/>
                  </a:lnTo>
                  <a:lnTo>
                    <a:pt x="1020" y="335"/>
                  </a:lnTo>
                  <a:lnTo>
                    <a:pt x="1024" y="331"/>
                  </a:lnTo>
                  <a:lnTo>
                    <a:pt x="1028" y="331"/>
                  </a:lnTo>
                  <a:lnTo>
                    <a:pt x="1037" y="326"/>
                  </a:lnTo>
                  <a:lnTo>
                    <a:pt x="1045" y="326"/>
                  </a:lnTo>
                  <a:lnTo>
                    <a:pt x="1050" y="322"/>
                  </a:lnTo>
                  <a:lnTo>
                    <a:pt x="1067" y="314"/>
                  </a:lnTo>
                  <a:lnTo>
                    <a:pt x="1075" y="309"/>
                  </a:lnTo>
                  <a:lnTo>
                    <a:pt x="1079" y="305"/>
                  </a:lnTo>
                  <a:lnTo>
                    <a:pt x="1084" y="305"/>
                  </a:lnTo>
                  <a:lnTo>
                    <a:pt x="1100" y="288"/>
                  </a:lnTo>
                  <a:lnTo>
                    <a:pt x="1105" y="284"/>
                  </a:lnTo>
                  <a:lnTo>
                    <a:pt x="1109" y="284"/>
                  </a:lnTo>
                  <a:lnTo>
                    <a:pt x="1113" y="284"/>
                  </a:lnTo>
                  <a:lnTo>
                    <a:pt x="1117" y="284"/>
                  </a:lnTo>
                  <a:lnTo>
                    <a:pt x="1122" y="284"/>
                  </a:lnTo>
                  <a:lnTo>
                    <a:pt x="1126" y="284"/>
                  </a:lnTo>
                  <a:lnTo>
                    <a:pt x="1139" y="288"/>
                  </a:lnTo>
                  <a:lnTo>
                    <a:pt x="1151" y="297"/>
                  </a:lnTo>
                  <a:lnTo>
                    <a:pt x="1164" y="301"/>
                  </a:lnTo>
                  <a:lnTo>
                    <a:pt x="1168" y="301"/>
                  </a:lnTo>
                  <a:lnTo>
                    <a:pt x="1177" y="305"/>
                  </a:lnTo>
                  <a:lnTo>
                    <a:pt x="1185" y="305"/>
                  </a:lnTo>
                  <a:lnTo>
                    <a:pt x="1189" y="309"/>
                  </a:lnTo>
                  <a:lnTo>
                    <a:pt x="1194" y="309"/>
                  </a:lnTo>
                  <a:lnTo>
                    <a:pt x="1198" y="309"/>
                  </a:lnTo>
                  <a:lnTo>
                    <a:pt x="1211" y="309"/>
                  </a:lnTo>
                  <a:lnTo>
                    <a:pt x="1219" y="309"/>
                  </a:lnTo>
                  <a:lnTo>
                    <a:pt x="1232" y="314"/>
                  </a:lnTo>
                  <a:lnTo>
                    <a:pt x="1240" y="314"/>
                  </a:lnTo>
                  <a:lnTo>
                    <a:pt x="1249" y="314"/>
                  </a:lnTo>
                  <a:lnTo>
                    <a:pt x="1274" y="314"/>
                  </a:lnTo>
                  <a:lnTo>
                    <a:pt x="1282" y="314"/>
                  </a:lnTo>
                  <a:lnTo>
                    <a:pt x="1287" y="314"/>
                  </a:lnTo>
                  <a:lnTo>
                    <a:pt x="1291" y="314"/>
                  </a:lnTo>
                  <a:lnTo>
                    <a:pt x="1295" y="309"/>
                  </a:lnTo>
                  <a:lnTo>
                    <a:pt x="1299" y="305"/>
                  </a:lnTo>
                  <a:lnTo>
                    <a:pt x="1304" y="301"/>
                  </a:lnTo>
                  <a:lnTo>
                    <a:pt x="1304" y="297"/>
                  </a:lnTo>
                  <a:lnTo>
                    <a:pt x="1304" y="292"/>
                  </a:lnTo>
                  <a:lnTo>
                    <a:pt x="1304" y="288"/>
                  </a:lnTo>
                  <a:lnTo>
                    <a:pt x="1304" y="280"/>
                  </a:lnTo>
                  <a:lnTo>
                    <a:pt x="1304" y="271"/>
                  </a:lnTo>
                  <a:lnTo>
                    <a:pt x="1304" y="267"/>
                  </a:lnTo>
                  <a:lnTo>
                    <a:pt x="1299" y="254"/>
                  </a:lnTo>
                  <a:lnTo>
                    <a:pt x="1299" y="250"/>
                  </a:lnTo>
                  <a:lnTo>
                    <a:pt x="1295" y="237"/>
                  </a:lnTo>
                  <a:lnTo>
                    <a:pt x="1291" y="221"/>
                  </a:lnTo>
                  <a:lnTo>
                    <a:pt x="1282" y="191"/>
                  </a:lnTo>
                  <a:lnTo>
                    <a:pt x="1274" y="153"/>
                  </a:lnTo>
                  <a:lnTo>
                    <a:pt x="1274" y="144"/>
                  </a:lnTo>
                  <a:lnTo>
                    <a:pt x="1270" y="136"/>
                  </a:lnTo>
                  <a:lnTo>
                    <a:pt x="1270" y="132"/>
                  </a:lnTo>
                  <a:lnTo>
                    <a:pt x="1270" y="127"/>
                  </a:lnTo>
                  <a:lnTo>
                    <a:pt x="1270" y="119"/>
                  </a:lnTo>
                  <a:lnTo>
                    <a:pt x="1270" y="106"/>
                  </a:lnTo>
                  <a:lnTo>
                    <a:pt x="1270" y="102"/>
                  </a:lnTo>
                  <a:lnTo>
                    <a:pt x="1270" y="89"/>
                  </a:lnTo>
                  <a:lnTo>
                    <a:pt x="1270" y="85"/>
                  </a:lnTo>
                  <a:lnTo>
                    <a:pt x="1270" y="81"/>
                  </a:lnTo>
                  <a:lnTo>
                    <a:pt x="1266" y="72"/>
                  </a:lnTo>
                  <a:lnTo>
                    <a:pt x="1266" y="68"/>
                  </a:lnTo>
                  <a:lnTo>
                    <a:pt x="1261" y="64"/>
                  </a:lnTo>
                  <a:lnTo>
                    <a:pt x="1261" y="55"/>
                  </a:lnTo>
                  <a:lnTo>
                    <a:pt x="1261" y="51"/>
                  </a:lnTo>
                  <a:lnTo>
                    <a:pt x="1266" y="47"/>
                  </a:lnTo>
                  <a:lnTo>
                    <a:pt x="1266" y="43"/>
                  </a:lnTo>
                  <a:lnTo>
                    <a:pt x="1270" y="38"/>
                  </a:lnTo>
                  <a:lnTo>
                    <a:pt x="1274" y="30"/>
                  </a:lnTo>
                  <a:lnTo>
                    <a:pt x="1282" y="22"/>
                  </a:lnTo>
                  <a:lnTo>
                    <a:pt x="1287" y="17"/>
                  </a:lnTo>
                  <a:lnTo>
                    <a:pt x="1291" y="13"/>
                  </a:lnTo>
                  <a:lnTo>
                    <a:pt x="1295" y="9"/>
                  </a:lnTo>
                  <a:lnTo>
                    <a:pt x="1299" y="5"/>
                  </a:lnTo>
                  <a:lnTo>
                    <a:pt x="1304" y="0"/>
                  </a:lnTo>
                  <a:lnTo>
                    <a:pt x="1308" y="0"/>
                  </a:lnTo>
                  <a:lnTo>
                    <a:pt x="1312" y="0"/>
                  </a:lnTo>
                  <a:lnTo>
                    <a:pt x="1316" y="0"/>
                  </a:lnTo>
                  <a:lnTo>
                    <a:pt x="1321" y="0"/>
                  </a:lnTo>
                  <a:lnTo>
                    <a:pt x="1329" y="5"/>
                  </a:lnTo>
                  <a:lnTo>
                    <a:pt x="1333" y="5"/>
                  </a:lnTo>
                  <a:lnTo>
                    <a:pt x="1342" y="9"/>
                  </a:lnTo>
                  <a:lnTo>
                    <a:pt x="1346" y="13"/>
                  </a:lnTo>
                  <a:lnTo>
                    <a:pt x="1354" y="17"/>
                  </a:lnTo>
                  <a:lnTo>
                    <a:pt x="1359" y="22"/>
                  </a:lnTo>
                  <a:lnTo>
                    <a:pt x="1367" y="26"/>
                  </a:lnTo>
                  <a:lnTo>
                    <a:pt x="1380" y="30"/>
                  </a:lnTo>
                  <a:lnTo>
                    <a:pt x="1418" y="60"/>
                  </a:lnTo>
                  <a:lnTo>
                    <a:pt x="1426" y="68"/>
                  </a:lnTo>
                  <a:lnTo>
                    <a:pt x="1435" y="72"/>
                  </a:lnTo>
                  <a:lnTo>
                    <a:pt x="1443" y="77"/>
                  </a:lnTo>
                  <a:lnTo>
                    <a:pt x="1448" y="81"/>
                  </a:lnTo>
                  <a:lnTo>
                    <a:pt x="1460" y="85"/>
                  </a:lnTo>
                  <a:lnTo>
                    <a:pt x="1473" y="89"/>
                  </a:lnTo>
                  <a:lnTo>
                    <a:pt x="1477" y="93"/>
                  </a:lnTo>
                  <a:lnTo>
                    <a:pt x="1486" y="93"/>
                  </a:lnTo>
                  <a:lnTo>
                    <a:pt x="1494" y="98"/>
                  </a:lnTo>
                  <a:lnTo>
                    <a:pt x="1503" y="98"/>
                  </a:lnTo>
                  <a:lnTo>
                    <a:pt x="1507" y="102"/>
                  </a:lnTo>
                  <a:lnTo>
                    <a:pt x="1511" y="110"/>
                  </a:lnTo>
                  <a:lnTo>
                    <a:pt x="1511" y="119"/>
                  </a:lnTo>
                  <a:lnTo>
                    <a:pt x="1515" y="123"/>
                  </a:lnTo>
                  <a:lnTo>
                    <a:pt x="1515" y="127"/>
                  </a:lnTo>
                  <a:lnTo>
                    <a:pt x="1520" y="136"/>
                  </a:lnTo>
                  <a:lnTo>
                    <a:pt x="1524" y="144"/>
                  </a:lnTo>
                  <a:lnTo>
                    <a:pt x="1528" y="149"/>
                  </a:lnTo>
                  <a:lnTo>
                    <a:pt x="1536" y="165"/>
                  </a:lnTo>
                  <a:lnTo>
                    <a:pt x="1541" y="174"/>
                  </a:lnTo>
                  <a:lnTo>
                    <a:pt x="1549" y="187"/>
                  </a:lnTo>
                  <a:lnTo>
                    <a:pt x="1553" y="204"/>
                  </a:lnTo>
                  <a:lnTo>
                    <a:pt x="1558" y="208"/>
                  </a:lnTo>
                  <a:lnTo>
                    <a:pt x="1562" y="212"/>
                  </a:lnTo>
                  <a:lnTo>
                    <a:pt x="1566" y="216"/>
                  </a:lnTo>
                  <a:lnTo>
                    <a:pt x="1566" y="221"/>
                  </a:lnTo>
                  <a:lnTo>
                    <a:pt x="1570" y="221"/>
                  </a:lnTo>
                  <a:lnTo>
                    <a:pt x="1575" y="225"/>
                  </a:lnTo>
                  <a:lnTo>
                    <a:pt x="1583" y="233"/>
                  </a:lnTo>
                  <a:lnTo>
                    <a:pt x="1587" y="237"/>
                  </a:lnTo>
                  <a:lnTo>
                    <a:pt x="1604" y="250"/>
                  </a:lnTo>
                  <a:lnTo>
                    <a:pt x="1608" y="259"/>
                  </a:lnTo>
                  <a:lnTo>
                    <a:pt x="1613" y="263"/>
                  </a:lnTo>
                  <a:lnTo>
                    <a:pt x="1621" y="267"/>
                  </a:lnTo>
                  <a:lnTo>
                    <a:pt x="1630" y="276"/>
                  </a:lnTo>
                  <a:lnTo>
                    <a:pt x="1638" y="284"/>
                  </a:lnTo>
                  <a:lnTo>
                    <a:pt x="1642" y="292"/>
                  </a:lnTo>
                  <a:lnTo>
                    <a:pt x="1647" y="297"/>
                  </a:lnTo>
                  <a:lnTo>
                    <a:pt x="1651" y="301"/>
                  </a:lnTo>
                  <a:lnTo>
                    <a:pt x="1655" y="309"/>
                  </a:lnTo>
                  <a:lnTo>
                    <a:pt x="1659" y="314"/>
                  </a:lnTo>
                  <a:lnTo>
                    <a:pt x="1663" y="326"/>
                  </a:lnTo>
                  <a:lnTo>
                    <a:pt x="1668" y="331"/>
                  </a:lnTo>
                  <a:lnTo>
                    <a:pt x="1668" y="335"/>
                  </a:lnTo>
                  <a:lnTo>
                    <a:pt x="1672" y="343"/>
                  </a:lnTo>
                  <a:lnTo>
                    <a:pt x="1672" y="348"/>
                  </a:lnTo>
                  <a:lnTo>
                    <a:pt x="1672" y="356"/>
                  </a:lnTo>
                  <a:lnTo>
                    <a:pt x="1672" y="360"/>
                  </a:lnTo>
                  <a:lnTo>
                    <a:pt x="1672" y="364"/>
                  </a:lnTo>
                  <a:lnTo>
                    <a:pt x="1668" y="369"/>
                  </a:lnTo>
                  <a:lnTo>
                    <a:pt x="1668" y="373"/>
                  </a:lnTo>
                  <a:lnTo>
                    <a:pt x="1668" y="377"/>
                  </a:lnTo>
                  <a:lnTo>
                    <a:pt x="1663" y="381"/>
                  </a:lnTo>
                  <a:lnTo>
                    <a:pt x="1655" y="398"/>
                  </a:lnTo>
                  <a:lnTo>
                    <a:pt x="1651" y="403"/>
                  </a:lnTo>
                  <a:lnTo>
                    <a:pt x="1651" y="407"/>
                  </a:lnTo>
                  <a:lnTo>
                    <a:pt x="1647" y="415"/>
                  </a:lnTo>
                  <a:lnTo>
                    <a:pt x="1647" y="419"/>
                  </a:lnTo>
                  <a:lnTo>
                    <a:pt x="1642" y="419"/>
                  </a:lnTo>
                  <a:lnTo>
                    <a:pt x="1642" y="424"/>
                  </a:lnTo>
                  <a:lnTo>
                    <a:pt x="1638" y="424"/>
                  </a:lnTo>
                  <a:lnTo>
                    <a:pt x="1634" y="424"/>
                  </a:lnTo>
                  <a:lnTo>
                    <a:pt x="1625" y="428"/>
                  </a:lnTo>
                  <a:lnTo>
                    <a:pt x="1617" y="428"/>
                  </a:lnTo>
                  <a:lnTo>
                    <a:pt x="1596" y="428"/>
                  </a:lnTo>
                  <a:lnTo>
                    <a:pt x="1587" y="428"/>
                  </a:lnTo>
                  <a:lnTo>
                    <a:pt x="1566" y="428"/>
                  </a:lnTo>
                  <a:lnTo>
                    <a:pt x="1558" y="428"/>
                  </a:lnTo>
                  <a:lnTo>
                    <a:pt x="1553" y="428"/>
                  </a:lnTo>
                  <a:lnTo>
                    <a:pt x="1549" y="432"/>
                  </a:lnTo>
                  <a:lnTo>
                    <a:pt x="1545" y="432"/>
                  </a:lnTo>
                  <a:lnTo>
                    <a:pt x="1541" y="432"/>
                  </a:lnTo>
                  <a:lnTo>
                    <a:pt x="1541" y="436"/>
                  </a:lnTo>
                  <a:lnTo>
                    <a:pt x="1536" y="436"/>
                  </a:lnTo>
                  <a:lnTo>
                    <a:pt x="1536" y="441"/>
                  </a:lnTo>
                  <a:lnTo>
                    <a:pt x="1532" y="445"/>
                  </a:lnTo>
                  <a:lnTo>
                    <a:pt x="1532" y="449"/>
                  </a:lnTo>
                  <a:lnTo>
                    <a:pt x="1528" y="458"/>
                  </a:lnTo>
                  <a:lnTo>
                    <a:pt x="1528" y="466"/>
                  </a:lnTo>
                  <a:lnTo>
                    <a:pt x="1528" y="470"/>
                  </a:lnTo>
                  <a:lnTo>
                    <a:pt x="1532" y="475"/>
                  </a:lnTo>
                  <a:lnTo>
                    <a:pt x="1532" y="479"/>
                  </a:lnTo>
                  <a:lnTo>
                    <a:pt x="1532" y="483"/>
                  </a:lnTo>
                  <a:lnTo>
                    <a:pt x="1536" y="487"/>
                  </a:lnTo>
                  <a:lnTo>
                    <a:pt x="1541" y="491"/>
                  </a:lnTo>
                  <a:lnTo>
                    <a:pt x="1549" y="496"/>
                  </a:lnTo>
                  <a:lnTo>
                    <a:pt x="1562" y="508"/>
                  </a:lnTo>
                  <a:lnTo>
                    <a:pt x="1566" y="513"/>
                  </a:lnTo>
                  <a:lnTo>
                    <a:pt x="1566" y="517"/>
                  </a:lnTo>
                  <a:lnTo>
                    <a:pt x="1566" y="521"/>
                  </a:lnTo>
                  <a:lnTo>
                    <a:pt x="1562" y="521"/>
                  </a:lnTo>
                  <a:lnTo>
                    <a:pt x="1558" y="525"/>
                  </a:lnTo>
                  <a:lnTo>
                    <a:pt x="1549" y="525"/>
                  </a:lnTo>
                  <a:lnTo>
                    <a:pt x="1541" y="525"/>
                  </a:lnTo>
                  <a:lnTo>
                    <a:pt x="1536" y="525"/>
                  </a:lnTo>
                  <a:lnTo>
                    <a:pt x="1532" y="525"/>
                  </a:lnTo>
                  <a:lnTo>
                    <a:pt x="1524" y="525"/>
                  </a:lnTo>
                  <a:lnTo>
                    <a:pt x="1520" y="525"/>
                  </a:lnTo>
                  <a:lnTo>
                    <a:pt x="1511" y="525"/>
                  </a:lnTo>
                  <a:lnTo>
                    <a:pt x="1503" y="521"/>
                  </a:lnTo>
                  <a:lnTo>
                    <a:pt x="1481" y="517"/>
                  </a:lnTo>
                  <a:lnTo>
                    <a:pt x="1473" y="513"/>
                  </a:lnTo>
                  <a:lnTo>
                    <a:pt x="1465" y="513"/>
                  </a:lnTo>
                  <a:lnTo>
                    <a:pt x="1460" y="513"/>
                  </a:lnTo>
                  <a:lnTo>
                    <a:pt x="1452" y="513"/>
                  </a:lnTo>
                  <a:lnTo>
                    <a:pt x="1443" y="508"/>
                  </a:lnTo>
                  <a:lnTo>
                    <a:pt x="1418" y="508"/>
                  </a:lnTo>
                  <a:lnTo>
                    <a:pt x="1393" y="504"/>
                  </a:lnTo>
                  <a:lnTo>
                    <a:pt x="1380" y="504"/>
                  </a:lnTo>
                  <a:lnTo>
                    <a:pt x="1371" y="504"/>
                  </a:lnTo>
                  <a:lnTo>
                    <a:pt x="1367" y="504"/>
                  </a:lnTo>
                  <a:lnTo>
                    <a:pt x="1354" y="504"/>
                  </a:lnTo>
                  <a:lnTo>
                    <a:pt x="1346" y="504"/>
                  </a:lnTo>
                  <a:lnTo>
                    <a:pt x="1338" y="504"/>
                  </a:lnTo>
                  <a:lnTo>
                    <a:pt x="1329" y="508"/>
                  </a:lnTo>
                  <a:lnTo>
                    <a:pt x="1325" y="508"/>
                  </a:lnTo>
                  <a:lnTo>
                    <a:pt x="1321" y="508"/>
                  </a:lnTo>
                  <a:lnTo>
                    <a:pt x="1316" y="513"/>
                  </a:lnTo>
                  <a:lnTo>
                    <a:pt x="1312" y="513"/>
                  </a:lnTo>
                  <a:lnTo>
                    <a:pt x="1304" y="517"/>
                  </a:lnTo>
                  <a:lnTo>
                    <a:pt x="1304" y="521"/>
                  </a:lnTo>
                  <a:lnTo>
                    <a:pt x="1299" y="525"/>
                  </a:lnTo>
                  <a:lnTo>
                    <a:pt x="1295" y="534"/>
                  </a:lnTo>
                  <a:lnTo>
                    <a:pt x="1291" y="538"/>
                  </a:lnTo>
                  <a:lnTo>
                    <a:pt x="1287" y="542"/>
                  </a:lnTo>
                  <a:lnTo>
                    <a:pt x="1282" y="547"/>
                  </a:lnTo>
                  <a:lnTo>
                    <a:pt x="1278" y="547"/>
                  </a:lnTo>
                  <a:lnTo>
                    <a:pt x="1274" y="547"/>
                  </a:lnTo>
                  <a:lnTo>
                    <a:pt x="1270" y="551"/>
                  </a:lnTo>
                  <a:lnTo>
                    <a:pt x="1266" y="551"/>
                  </a:lnTo>
                  <a:lnTo>
                    <a:pt x="1266" y="555"/>
                  </a:lnTo>
                  <a:lnTo>
                    <a:pt x="1270" y="576"/>
                  </a:lnTo>
                  <a:lnTo>
                    <a:pt x="1270" y="585"/>
                  </a:lnTo>
                  <a:lnTo>
                    <a:pt x="1274" y="589"/>
                  </a:lnTo>
                  <a:lnTo>
                    <a:pt x="1274" y="597"/>
                  </a:lnTo>
                  <a:lnTo>
                    <a:pt x="1274" y="602"/>
                  </a:lnTo>
                  <a:lnTo>
                    <a:pt x="1278" y="606"/>
                  </a:lnTo>
                  <a:lnTo>
                    <a:pt x="1278" y="610"/>
                  </a:lnTo>
                  <a:lnTo>
                    <a:pt x="1282" y="618"/>
                  </a:lnTo>
                  <a:lnTo>
                    <a:pt x="1287" y="623"/>
                  </a:lnTo>
                  <a:lnTo>
                    <a:pt x="1295" y="644"/>
                  </a:lnTo>
                  <a:lnTo>
                    <a:pt x="1299" y="648"/>
                  </a:lnTo>
                  <a:lnTo>
                    <a:pt x="1304" y="652"/>
                  </a:lnTo>
                  <a:lnTo>
                    <a:pt x="1308" y="657"/>
                  </a:lnTo>
                  <a:lnTo>
                    <a:pt x="1316" y="665"/>
                  </a:lnTo>
                  <a:lnTo>
                    <a:pt x="1321" y="669"/>
                  </a:lnTo>
                  <a:lnTo>
                    <a:pt x="1329" y="674"/>
                  </a:lnTo>
                  <a:lnTo>
                    <a:pt x="1333" y="678"/>
                  </a:lnTo>
                  <a:lnTo>
                    <a:pt x="1342" y="682"/>
                  </a:lnTo>
                  <a:lnTo>
                    <a:pt x="1359" y="690"/>
                  </a:lnTo>
                  <a:lnTo>
                    <a:pt x="1371" y="699"/>
                  </a:lnTo>
                  <a:lnTo>
                    <a:pt x="1384" y="707"/>
                  </a:lnTo>
                  <a:lnTo>
                    <a:pt x="1393" y="712"/>
                  </a:lnTo>
                  <a:lnTo>
                    <a:pt x="1422" y="724"/>
                  </a:lnTo>
                  <a:lnTo>
                    <a:pt x="1435" y="733"/>
                  </a:lnTo>
                  <a:lnTo>
                    <a:pt x="1443" y="733"/>
                  </a:lnTo>
                  <a:lnTo>
                    <a:pt x="1448" y="737"/>
                  </a:lnTo>
                  <a:lnTo>
                    <a:pt x="1456" y="741"/>
                  </a:lnTo>
                  <a:lnTo>
                    <a:pt x="1460" y="745"/>
                  </a:lnTo>
                  <a:lnTo>
                    <a:pt x="1469" y="750"/>
                  </a:lnTo>
                  <a:lnTo>
                    <a:pt x="1473" y="754"/>
                  </a:lnTo>
                  <a:lnTo>
                    <a:pt x="1473" y="758"/>
                  </a:lnTo>
                  <a:lnTo>
                    <a:pt x="1477" y="762"/>
                  </a:lnTo>
                  <a:lnTo>
                    <a:pt x="1477" y="767"/>
                  </a:lnTo>
                  <a:lnTo>
                    <a:pt x="1477" y="775"/>
                  </a:lnTo>
                  <a:lnTo>
                    <a:pt x="1477" y="779"/>
                  </a:lnTo>
                  <a:lnTo>
                    <a:pt x="1473" y="784"/>
                  </a:lnTo>
                  <a:lnTo>
                    <a:pt x="1473" y="792"/>
                  </a:lnTo>
                  <a:lnTo>
                    <a:pt x="1469" y="796"/>
                  </a:lnTo>
                  <a:lnTo>
                    <a:pt x="1465" y="805"/>
                  </a:lnTo>
                  <a:lnTo>
                    <a:pt x="1456" y="822"/>
                  </a:lnTo>
                  <a:lnTo>
                    <a:pt x="1452" y="834"/>
                  </a:lnTo>
                  <a:lnTo>
                    <a:pt x="1448" y="839"/>
                  </a:lnTo>
                  <a:lnTo>
                    <a:pt x="1443" y="843"/>
                  </a:lnTo>
                  <a:lnTo>
                    <a:pt x="1443" y="847"/>
                  </a:lnTo>
                  <a:lnTo>
                    <a:pt x="1443" y="851"/>
                  </a:lnTo>
                  <a:lnTo>
                    <a:pt x="1443" y="860"/>
                  </a:lnTo>
                  <a:lnTo>
                    <a:pt x="1443" y="868"/>
                  </a:lnTo>
                  <a:lnTo>
                    <a:pt x="1443" y="877"/>
                  </a:lnTo>
                  <a:lnTo>
                    <a:pt x="1448" y="889"/>
                  </a:lnTo>
                  <a:lnTo>
                    <a:pt x="1448" y="894"/>
                  </a:lnTo>
                  <a:lnTo>
                    <a:pt x="1452" y="898"/>
                  </a:lnTo>
                  <a:lnTo>
                    <a:pt x="1452" y="911"/>
                  </a:lnTo>
                  <a:lnTo>
                    <a:pt x="1452" y="919"/>
                  </a:lnTo>
                  <a:lnTo>
                    <a:pt x="1452" y="923"/>
                  </a:lnTo>
                  <a:lnTo>
                    <a:pt x="1456" y="932"/>
                  </a:lnTo>
                  <a:lnTo>
                    <a:pt x="1456" y="936"/>
                  </a:lnTo>
                  <a:lnTo>
                    <a:pt x="1456" y="940"/>
                  </a:lnTo>
                  <a:lnTo>
                    <a:pt x="1456" y="944"/>
                  </a:lnTo>
                  <a:lnTo>
                    <a:pt x="1452" y="944"/>
                  </a:lnTo>
                  <a:lnTo>
                    <a:pt x="1448" y="944"/>
                  </a:lnTo>
                  <a:lnTo>
                    <a:pt x="1448" y="949"/>
                  </a:lnTo>
                  <a:lnTo>
                    <a:pt x="1443" y="949"/>
                  </a:lnTo>
                  <a:lnTo>
                    <a:pt x="1435" y="949"/>
                  </a:lnTo>
                  <a:lnTo>
                    <a:pt x="1431" y="949"/>
                  </a:lnTo>
                  <a:lnTo>
                    <a:pt x="1426" y="949"/>
                  </a:lnTo>
                  <a:lnTo>
                    <a:pt x="1422" y="949"/>
                  </a:lnTo>
                  <a:lnTo>
                    <a:pt x="1418" y="949"/>
                  </a:lnTo>
                  <a:lnTo>
                    <a:pt x="1414" y="949"/>
                  </a:lnTo>
                  <a:lnTo>
                    <a:pt x="1409" y="949"/>
                  </a:lnTo>
                  <a:lnTo>
                    <a:pt x="1397" y="944"/>
                  </a:lnTo>
                  <a:lnTo>
                    <a:pt x="1388" y="940"/>
                  </a:lnTo>
                  <a:lnTo>
                    <a:pt x="1384" y="940"/>
                  </a:lnTo>
                  <a:lnTo>
                    <a:pt x="1380" y="940"/>
                  </a:lnTo>
                  <a:lnTo>
                    <a:pt x="1363" y="932"/>
                  </a:lnTo>
                  <a:lnTo>
                    <a:pt x="1359" y="928"/>
                  </a:lnTo>
                  <a:lnTo>
                    <a:pt x="1354" y="928"/>
                  </a:lnTo>
                  <a:lnTo>
                    <a:pt x="1350" y="923"/>
                  </a:lnTo>
                  <a:lnTo>
                    <a:pt x="1342" y="923"/>
                  </a:lnTo>
                  <a:lnTo>
                    <a:pt x="1338" y="928"/>
                  </a:lnTo>
                  <a:lnTo>
                    <a:pt x="1329" y="928"/>
                  </a:lnTo>
                  <a:lnTo>
                    <a:pt x="1325" y="932"/>
                  </a:lnTo>
                  <a:lnTo>
                    <a:pt x="1325" y="936"/>
                  </a:lnTo>
                  <a:lnTo>
                    <a:pt x="1321" y="940"/>
                  </a:lnTo>
                  <a:lnTo>
                    <a:pt x="1316" y="944"/>
                  </a:lnTo>
                  <a:lnTo>
                    <a:pt x="1316" y="949"/>
                  </a:lnTo>
                  <a:lnTo>
                    <a:pt x="1316" y="953"/>
                  </a:lnTo>
                  <a:lnTo>
                    <a:pt x="1316" y="961"/>
                  </a:lnTo>
                  <a:lnTo>
                    <a:pt x="1316" y="966"/>
                  </a:lnTo>
                  <a:lnTo>
                    <a:pt x="1316" y="970"/>
                  </a:lnTo>
                  <a:lnTo>
                    <a:pt x="1321" y="974"/>
                  </a:lnTo>
                  <a:lnTo>
                    <a:pt x="1325" y="983"/>
                  </a:lnTo>
                  <a:lnTo>
                    <a:pt x="1329" y="987"/>
                  </a:lnTo>
                  <a:lnTo>
                    <a:pt x="1333" y="991"/>
                  </a:lnTo>
                  <a:lnTo>
                    <a:pt x="1342" y="995"/>
                  </a:lnTo>
                  <a:lnTo>
                    <a:pt x="1346" y="1000"/>
                  </a:lnTo>
                  <a:lnTo>
                    <a:pt x="1354" y="1004"/>
                  </a:lnTo>
                  <a:lnTo>
                    <a:pt x="1359" y="1008"/>
                  </a:lnTo>
                  <a:lnTo>
                    <a:pt x="1380" y="1012"/>
                  </a:lnTo>
                  <a:lnTo>
                    <a:pt x="1384" y="1016"/>
                  </a:lnTo>
                  <a:lnTo>
                    <a:pt x="1388" y="1021"/>
                  </a:lnTo>
                  <a:lnTo>
                    <a:pt x="1393" y="1021"/>
                  </a:lnTo>
                  <a:lnTo>
                    <a:pt x="1393" y="1025"/>
                  </a:lnTo>
                  <a:lnTo>
                    <a:pt x="1393" y="1029"/>
                  </a:lnTo>
                  <a:lnTo>
                    <a:pt x="1393" y="1033"/>
                  </a:lnTo>
                  <a:lnTo>
                    <a:pt x="1388" y="1038"/>
                  </a:lnTo>
                  <a:lnTo>
                    <a:pt x="1388" y="1042"/>
                  </a:lnTo>
                  <a:lnTo>
                    <a:pt x="1384" y="1042"/>
                  </a:lnTo>
                  <a:lnTo>
                    <a:pt x="1380" y="1046"/>
                  </a:lnTo>
                  <a:lnTo>
                    <a:pt x="1380" y="1050"/>
                  </a:lnTo>
                  <a:lnTo>
                    <a:pt x="1376" y="1055"/>
                  </a:lnTo>
                  <a:lnTo>
                    <a:pt x="1371" y="1055"/>
                  </a:lnTo>
                  <a:lnTo>
                    <a:pt x="1367" y="1059"/>
                  </a:lnTo>
                  <a:lnTo>
                    <a:pt x="1363" y="1059"/>
                  </a:lnTo>
                  <a:lnTo>
                    <a:pt x="1359" y="1059"/>
                  </a:lnTo>
                  <a:lnTo>
                    <a:pt x="1359" y="1063"/>
                  </a:lnTo>
                  <a:lnTo>
                    <a:pt x="1354" y="1063"/>
                  </a:lnTo>
                  <a:lnTo>
                    <a:pt x="1350" y="1063"/>
                  </a:lnTo>
                  <a:lnTo>
                    <a:pt x="1342" y="1067"/>
                  </a:lnTo>
                  <a:lnTo>
                    <a:pt x="1333" y="1067"/>
                  </a:lnTo>
                  <a:lnTo>
                    <a:pt x="1321" y="1067"/>
                  </a:lnTo>
                  <a:lnTo>
                    <a:pt x="1312" y="1067"/>
                  </a:lnTo>
                  <a:lnTo>
                    <a:pt x="1308" y="1071"/>
                  </a:lnTo>
                  <a:lnTo>
                    <a:pt x="1304" y="1071"/>
                  </a:lnTo>
                  <a:lnTo>
                    <a:pt x="1295" y="1076"/>
                  </a:lnTo>
                  <a:lnTo>
                    <a:pt x="1287" y="1076"/>
                  </a:lnTo>
                  <a:lnTo>
                    <a:pt x="1282" y="1080"/>
                  </a:lnTo>
                  <a:lnTo>
                    <a:pt x="1278" y="1088"/>
                  </a:lnTo>
                  <a:lnTo>
                    <a:pt x="1274" y="1088"/>
                  </a:lnTo>
                  <a:lnTo>
                    <a:pt x="1274" y="1093"/>
                  </a:lnTo>
                  <a:lnTo>
                    <a:pt x="1274" y="1097"/>
                  </a:lnTo>
                  <a:lnTo>
                    <a:pt x="1274" y="1101"/>
                  </a:lnTo>
                  <a:lnTo>
                    <a:pt x="1270" y="1105"/>
                  </a:lnTo>
                  <a:lnTo>
                    <a:pt x="1270" y="1110"/>
                  </a:lnTo>
                  <a:lnTo>
                    <a:pt x="1270" y="1118"/>
                  </a:lnTo>
                  <a:lnTo>
                    <a:pt x="1274" y="1122"/>
                  </a:lnTo>
                  <a:lnTo>
                    <a:pt x="1274" y="1131"/>
                  </a:lnTo>
                  <a:lnTo>
                    <a:pt x="1274" y="1135"/>
                  </a:lnTo>
                  <a:lnTo>
                    <a:pt x="1278" y="1148"/>
                  </a:lnTo>
                  <a:lnTo>
                    <a:pt x="1282" y="1156"/>
                  </a:lnTo>
                  <a:lnTo>
                    <a:pt x="1287" y="1160"/>
                  </a:lnTo>
                  <a:lnTo>
                    <a:pt x="1287" y="1165"/>
                  </a:lnTo>
                  <a:lnTo>
                    <a:pt x="1291" y="1169"/>
                  </a:lnTo>
                  <a:lnTo>
                    <a:pt x="1295" y="1173"/>
                  </a:lnTo>
                  <a:lnTo>
                    <a:pt x="1295" y="1177"/>
                  </a:lnTo>
                  <a:lnTo>
                    <a:pt x="1299" y="1182"/>
                  </a:lnTo>
                  <a:lnTo>
                    <a:pt x="1304" y="1186"/>
                  </a:lnTo>
                  <a:lnTo>
                    <a:pt x="1308" y="1186"/>
                  </a:lnTo>
                  <a:lnTo>
                    <a:pt x="1312" y="1190"/>
                  </a:lnTo>
                  <a:lnTo>
                    <a:pt x="1316" y="1190"/>
                  </a:lnTo>
                  <a:lnTo>
                    <a:pt x="1325" y="1190"/>
                  </a:lnTo>
                  <a:lnTo>
                    <a:pt x="1329" y="1190"/>
                  </a:lnTo>
                  <a:lnTo>
                    <a:pt x="1333" y="1190"/>
                  </a:lnTo>
                  <a:lnTo>
                    <a:pt x="1338" y="1186"/>
                  </a:lnTo>
                  <a:lnTo>
                    <a:pt x="1342" y="1182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50" y="1160"/>
                  </a:lnTo>
                  <a:lnTo>
                    <a:pt x="1350" y="1152"/>
                  </a:lnTo>
                  <a:lnTo>
                    <a:pt x="1354" y="1148"/>
                  </a:lnTo>
                  <a:lnTo>
                    <a:pt x="1359" y="1143"/>
                  </a:lnTo>
                  <a:lnTo>
                    <a:pt x="1363" y="1139"/>
                  </a:lnTo>
                  <a:lnTo>
                    <a:pt x="1363" y="1135"/>
                  </a:lnTo>
                  <a:lnTo>
                    <a:pt x="1371" y="1127"/>
                  </a:lnTo>
                  <a:lnTo>
                    <a:pt x="1371" y="1122"/>
                  </a:lnTo>
                  <a:lnTo>
                    <a:pt x="1380" y="1118"/>
                  </a:lnTo>
                  <a:lnTo>
                    <a:pt x="1388" y="1114"/>
                  </a:lnTo>
                  <a:lnTo>
                    <a:pt x="1405" y="1101"/>
                  </a:lnTo>
                  <a:lnTo>
                    <a:pt x="1414" y="1097"/>
                  </a:lnTo>
                  <a:lnTo>
                    <a:pt x="1418" y="1093"/>
                  </a:lnTo>
                  <a:lnTo>
                    <a:pt x="1422" y="1088"/>
                  </a:lnTo>
                  <a:lnTo>
                    <a:pt x="1426" y="1084"/>
                  </a:lnTo>
                  <a:lnTo>
                    <a:pt x="1431" y="1080"/>
                  </a:lnTo>
                  <a:lnTo>
                    <a:pt x="1435" y="1076"/>
                  </a:lnTo>
                  <a:lnTo>
                    <a:pt x="1435" y="1071"/>
                  </a:lnTo>
                  <a:lnTo>
                    <a:pt x="1435" y="1067"/>
                  </a:lnTo>
                  <a:lnTo>
                    <a:pt x="1439" y="1063"/>
                  </a:lnTo>
                  <a:lnTo>
                    <a:pt x="1439" y="1055"/>
                  </a:lnTo>
                  <a:lnTo>
                    <a:pt x="1443" y="1050"/>
                  </a:lnTo>
                  <a:lnTo>
                    <a:pt x="1443" y="1046"/>
                  </a:lnTo>
                  <a:lnTo>
                    <a:pt x="1443" y="1042"/>
                  </a:lnTo>
                  <a:lnTo>
                    <a:pt x="1448" y="1042"/>
                  </a:lnTo>
                  <a:lnTo>
                    <a:pt x="1452" y="1038"/>
                  </a:lnTo>
                  <a:lnTo>
                    <a:pt x="1456" y="1038"/>
                  </a:lnTo>
                  <a:lnTo>
                    <a:pt x="1460" y="1038"/>
                  </a:lnTo>
                  <a:lnTo>
                    <a:pt x="1465" y="1038"/>
                  </a:lnTo>
                  <a:lnTo>
                    <a:pt x="1469" y="1042"/>
                  </a:lnTo>
                  <a:lnTo>
                    <a:pt x="1473" y="1042"/>
                  </a:lnTo>
                  <a:lnTo>
                    <a:pt x="1473" y="1046"/>
                  </a:lnTo>
                  <a:lnTo>
                    <a:pt x="1477" y="1050"/>
                  </a:lnTo>
                  <a:lnTo>
                    <a:pt x="1477" y="1055"/>
                  </a:lnTo>
                  <a:lnTo>
                    <a:pt x="1477" y="1059"/>
                  </a:lnTo>
                  <a:lnTo>
                    <a:pt x="1481" y="1063"/>
                  </a:lnTo>
                  <a:lnTo>
                    <a:pt x="1481" y="1076"/>
                  </a:lnTo>
                  <a:lnTo>
                    <a:pt x="1481" y="1080"/>
                  </a:lnTo>
                  <a:lnTo>
                    <a:pt x="1481" y="1084"/>
                  </a:lnTo>
                  <a:lnTo>
                    <a:pt x="1481" y="1088"/>
                  </a:lnTo>
                  <a:lnTo>
                    <a:pt x="1481" y="1093"/>
                  </a:lnTo>
                  <a:lnTo>
                    <a:pt x="1481" y="1101"/>
                  </a:lnTo>
                  <a:lnTo>
                    <a:pt x="1477" y="1131"/>
                  </a:lnTo>
                  <a:lnTo>
                    <a:pt x="1473" y="1139"/>
                  </a:lnTo>
                  <a:lnTo>
                    <a:pt x="1473" y="1143"/>
                  </a:lnTo>
                  <a:lnTo>
                    <a:pt x="1469" y="1148"/>
                  </a:lnTo>
                  <a:lnTo>
                    <a:pt x="1469" y="1152"/>
                  </a:lnTo>
                  <a:lnTo>
                    <a:pt x="1465" y="1156"/>
                  </a:lnTo>
                  <a:lnTo>
                    <a:pt x="1460" y="1160"/>
                  </a:lnTo>
                  <a:lnTo>
                    <a:pt x="1456" y="1165"/>
                  </a:lnTo>
                  <a:lnTo>
                    <a:pt x="1452" y="1165"/>
                  </a:lnTo>
                  <a:lnTo>
                    <a:pt x="1448" y="1169"/>
                  </a:lnTo>
                  <a:lnTo>
                    <a:pt x="1435" y="1173"/>
                  </a:lnTo>
                  <a:lnTo>
                    <a:pt x="1418" y="1182"/>
                  </a:lnTo>
                  <a:lnTo>
                    <a:pt x="1409" y="1190"/>
                  </a:lnTo>
                  <a:lnTo>
                    <a:pt x="1401" y="1194"/>
                  </a:lnTo>
                  <a:lnTo>
                    <a:pt x="1397" y="1199"/>
                  </a:lnTo>
                  <a:lnTo>
                    <a:pt x="1393" y="1199"/>
                  </a:lnTo>
                  <a:lnTo>
                    <a:pt x="1388" y="1203"/>
                  </a:lnTo>
                  <a:lnTo>
                    <a:pt x="1380" y="1207"/>
                  </a:lnTo>
                  <a:lnTo>
                    <a:pt x="1376" y="1211"/>
                  </a:lnTo>
                  <a:lnTo>
                    <a:pt x="1371" y="1215"/>
                  </a:lnTo>
                  <a:lnTo>
                    <a:pt x="1371" y="1220"/>
                  </a:lnTo>
                  <a:lnTo>
                    <a:pt x="1367" y="1228"/>
                  </a:lnTo>
                  <a:lnTo>
                    <a:pt x="1363" y="1232"/>
                  </a:lnTo>
                  <a:lnTo>
                    <a:pt x="1359" y="1241"/>
                  </a:lnTo>
                  <a:lnTo>
                    <a:pt x="1359" y="1245"/>
                  </a:lnTo>
                  <a:lnTo>
                    <a:pt x="1359" y="1249"/>
                  </a:lnTo>
                  <a:lnTo>
                    <a:pt x="1359" y="1254"/>
                  </a:lnTo>
                  <a:lnTo>
                    <a:pt x="1359" y="1258"/>
                  </a:lnTo>
                  <a:lnTo>
                    <a:pt x="1363" y="1258"/>
                  </a:lnTo>
                  <a:lnTo>
                    <a:pt x="1367" y="1262"/>
                  </a:lnTo>
                  <a:lnTo>
                    <a:pt x="1371" y="1262"/>
                  </a:lnTo>
                  <a:lnTo>
                    <a:pt x="1376" y="1262"/>
                  </a:lnTo>
                  <a:lnTo>
                    <a:pt x="1384" y="1262"/>
                  </a:lnTo>
                  <a:lnTo>
                    <a:pt x="1397" y="1266"/>
                  </a:lnTo>
                  <a:lnTo>
                    <a:pt x="1401" y="1266"/>
                  </a:lnTo>
                  <a:lnTo>
                    <a:pt x="1409" y="1266"/>
                  </a:lnTo>
                  <a:lnTo>
                    <a:pt x="1414" y="1266"/>
                  </a:lnTo>
                  <a:lnTo>
                    <a:pt x="1422" y="1270"/>
                  </a:lnTo>
                  <a:lnTo>
                    <a:pt x="1426" y="1270"/>
                  </a:lnTo>
                  <a:lnTo>
                    <a:pt x="1435" y="1275"/>
                  </a:lnTo>
                  <a:lnTo>
                    <a:pt x="1439" y="1279"/>
                  </a:lnTo>
                  <a:lnTo>
                    <a:pt x="1443" y="1283"/>
                  </a:lnTo>
                  <a:lnTo>
                    <a:pt x="1448" y="1287"/>
                  </a:lnTo>
                  <a:lnTo>
                    <a:pt x="1452" y="1292"/>
                  </a:lnTo>
                  <a:lnTo>
                    <a:pt x="1448" y="1292"/>
                  </a:lnTo>
                  <a:lnTo>
                    <a:pt x="1448" y="1296"/>
                  </a:lnTo>
                  <a:lnTo>
                    <a:pt x="1443" y="1300"/>
                  </a:lnTo>
                  <a:lnTo>
                    <a:pt x="1439" y="1309"/>
                  </a:lnTo>
                  <a:lnTo>
                    <a:pt x="1439" y="1313"/>
                  </a:lnTo>
                  <a:lnTo>
                    <a:pt x="1435" y="1321"/>
                  </a:lnTo>
                  <a:lnTo>
                    <a:pt x="1431" y="1334"/>
                  </a:lnTo>
                  <a:lnTo>
                    <a:pt x="1431" y="1342"/>
                  </a:lnTo>
                  <a:lnTo>
                    <a:pt x="1426" y="1351"/>
                  </a:lnTo>
                  <a:lnTo>
                    <a:pt x="1422" y="1364"/>
                  </a:lnTo>
                  <a:lnTo>
                    <a:pt x="1418" y="1389"/>
                  </a:lnTo>
                  <a:lnTo>
                    <a:pt x="1418" y="1402"/>
                  </a:lnTo>
                  <a:lnTo>
                    <a:pt x="1418" y="1410"/>
                  </a:lnTo>
                  <a:lnTo>
                    <a:pt x="1414" y="1427"/>
                  </a:lnTo>
                  <a:lnTo>
                    <a:pt x="1414" y="1440"/>
                  </a:lnTo>
                  <a:lnTo>
                    <a:pt x="1414" y="1444"/>
                  </a:lnTo>
                  <a:lnTo>
                    <a:pt x="1409" y="1453"/>
                  </a:lnTo>
                  <a:lnTo>
                    <a:pt x="1409" y="1457"/>
                  </a:lnTo>
                  <a:lnTo>
                    <a:pt x="1409" y="1465"/>
                  </a:lnTo>
                  <a:lnTo>
                    <a:pt x="1405" y="1474"/>
                  </a:lnTo>
                  <a:lnTo>
                    <a:pt x="1397" y="1486"/>
                  </a:lnTo>
                  <a:lnTo>
                    <a:pt x="1397" y="1491"/>
                  </a:lnTo>
                  <a:lnTo>
                    <a:pt x="1393" y="1499"/>
                  </a:lnTo>
                  <a:lnTo>
                    <a:pt x="1388" y="1503"/>
                  </a:lnTo>
                  <a:lnTo>
                    <a:pt x="1388" y="1512"/>
                  </a:lnTo>
                  <a:lnTo>
                    <a:pt x="1384" y="1529"/>
                  </a:lnTo>
                  <a:lnTo>
                    <a:pt x="1376" y="1567"/>
                  </a:lnTo>
                  <a:lnTo>
                    <a:pt x="1371" y="1580"/>
                  </a:lnTo>
                  <a:lnTo>
                    <a:pt x="1367" y="1584"/>
                  </a:lnTo>
                  <a:lnTo>
                    <a:pt x="1367" y="1592"/>
                  </a:lnTo>
                  <a:lnTo>
                    <a:pt x="1363" y="1596"/>
                  </a:lnTo>
                  <a:lnTo>
                    <a:pt x="1359" y="1605"/>
                  </a:lnTo>
                  <a:lnTo>
                    <a:pt x="1359" y="1609"/>
                  </a:lnTo>
                  <a:lnTo>
                    <a:pt x="1350" y="1613"/>
                  </a:lnTo>
                  <a:lnTo>
                    <a:pt x="1346" y="1613"/>
                  </a:lnTo>
                  <a:lnTo>
                    <a:pt x="1342" y="1618"/>
                  </a:lnTo>
                  <a:lnTo>
                    <a:pt x="1333" y="1618"/>
                  </a:lnTo>
                  <a:lnTo>
                    <a:pt x="1329" y="1618"/>
                  </a:lnTo>
                  <a:lnTo>
                    <a:pt x="1312" y="1618"/>
                  </a:lnTo>
                  <a:lnTo>
                    <a:pt x="1308" y="1618"/>
                  </a:lnTo>
                  <a:lnTo>
                    <a:pt x="1304" y="1618"/>
                  </a:lnTo>
                  <a:lnTo>
                    <a:pt x="1295" y="1618"/>
                  </a:lnTo>
                  <a:lnTo>
                    <a:pt x="1291" y="1618"/>
                  </a:lnTo>
                  <a:lnTo>
                    <a:pt x="1287" y="1622"/>
                  </a:lnTo>
                  <a:lnTo>
                    <a:pt x="1282" y="1622"/>
                  </a:lnTo>
                  <a:lnTo>
                    <a:pt x="1274" y="1622"/>
                  </a:lnTo>
                  <a:lnTo>
                    <a:pt x="1270" y="1622"/>
                  </a:lnTo>
                  <a:lnTo>
                    <a:pt x="1261" y="1618"/>
                  </a:lnTo>
                  <a:lnTo>
                    <a:pt x="1253" y="1613"/>
                  </a:lnTo>
                  <a:lnTo>
                    <a:pt x="1236" y="1609"/>
                  </a:lnTo>
                  <a:lnTo>
                    <a:pt x="1227" y="1605"/>
                  </a:lnTo>
                  <a:lnTo>
                    <a:pt x="1219" y="1605"/>
                  </a:lnTo>
                  <a:lnTo>
                    <a:pt x="1215" y="1601"/>
                  </a:lnTo>
                  <a:lnTo>
                    <a:pt x="1211" y="1601"/>
                  </a:lnTo>
                  <a:lnTo>
                    <a:pt x="1202" y="1596"/>
                  </a:lnTo>
                  <a:lnTo>
                    <a:pt x="1198" y="1592"/>
                  </a:lnTo>
                  <a:lnTo>
                    <a:pt x="1194" y="1592"/>
                  </a:lnTo>
                  <a:lnTo>
                    <a:pt x="1189" y="1592"/>
                  </a:lnTo>
                  <a:lnTo>
                    <a:pt x="1185" y="1592"/>
                  </a:lnTo>
                  <a:lnTo>
                    <a:pt x="1181" y="1596"/>
                  </a:lnTo>
                  <a:lnTo>
                    <a:pt x="1177" y="1605"/>
                  </a:lnTo>
                  <a:lnTo>
                    <a:pt x="1172" y="1609"/>
                  </a:lnTo>
                  <a:lnTo>
                    <a:pt x="1168" y="1618"/>
                  </a:lnTo>
                  <a:lnTo>
                    <a:pt x="1164" y="1639"/>
                  </a:lnTo>
                  <a:lnTo>
                    <a:pt x="1160" y="1647"/>
                  </a:lnTo>
                  <a:lnTo>
                    <a:pt x="1155" y="1652"/>
                  </a:lnTo>
                  <a:lnTo>
                    <a:pt x="1155" y="1656"/>
                  </a:lnTo>
                  <a:lnTo>
                    <a:pt x="1151" y="1660"/>
                  </a:lnTo>
                  <a:lnTo>
                    <a:pt x="1143" y="1681"/>
                  </a:lnTo>
                  <a:lnTo>
                    <a:pt x="1139" y="1690"/>
                  </a:lnTo>
                  <a:lnTo>
                    <a:pt x="1134" y="1694"/>
                  </a:lnTo>
                  <a:lnTo>
                    <a:pt x="1134" y="1702"/>
                  </a:lnTo>
                  <a:lnTo>
                    <a:pt x="1134" y="1707"/>
                  </a:lnTo>
                  <a:lnTo>
                    <a:pt x="1134" y="1711"/>
                  </a:lnTo>
                  <a:lnTo>
                    <a:pt x="1139" y="1715"/>
                  </a:lnTo>
                  <a:lnTo>
                    <a:pt x="1143" y="1728"/>
                  </a:lnTo>
                  <a:lnTo>
                    <a:pt x="1143" y="1732"/>
                  </a:lnTo>
                  <a:lnTo>
                    <a:pt x="1143" y="1740"/>
                  </a:lnTo>
                  <a:lnTo>
                    <a:pt x="1143" y="1745"/>
                  </a:lnTo>
                  <a:lnTo>
                    <a:pt x="1143" y="1753"/>
                  </a:lnTo>
                  <a:lnTo>
                    <a:pt x="1143" y="1762"/>
                  </a:lnTo>
                  <a:lnTo>
                    <a:pt x="1143" y="1774"/>
                  </a:lnTo>
                  <a:lnTo>
                    <a:pt x="1139" y="1791"/>
                  </a:lnTo>
                  <a:lnTo>
                    <a:pt x="1130" y="1825"/>
                  </a:lnTo>
                  <a:lnTo>
                    <a:pt x="1126" y="1851"/>
                  </a:lnTo>
                  <a:lnTo>
                    <a:pt x="1122" y="1867"/>
                  </a:lnTo>
                  <a:lnTo>
                    <a:pt x="1117" y="1876"/>
                  </a:lnTo>
                  <a:lnTo>
                    <a:pt x="1117" y="1880"/>
                  </a:lnTo>
                  <a:lnTo>
                    <a:pt x="1113" y="1889"/>
                  </a:lnTo>
                  <a:lnTo>
                    <a:pt x="1109" y="1897"/>
                  </a:lnTo>
                  <a:lnTo>
                    <a:pt x="1105" y="1901"/>
                  </a:lnTo>
                  <a:lnTo>
                    <a:pt x="1100" y="1906"/>
                  </a:lnTo>
                  <a:lnTo>
                    <a:pt x="1100" y="1910"/>
                  </a:lnTo>
                  <a:lnTo>
                    <a:pt x="1096" y="1910"/>
                  </a:lnTo>
                  <a:lnTo>
                    <a:pt x="1092" y="1914"/>
                  </a:lnTo>
                  <a:lnTo>
                    <a:pt x="1084" y="1918"/>
                  </a:lnTo>
                  <a:lnTo>
                    <a:pt x="1079" y="1922"/>
                  </a:lnTo>
                  <a:lnTo>
                    <a:pt x="1075" y="1927"/>
                  </a:lnTo>
                  <a:lnTo>
                    <a:pt x="1071" y="1931"/>
                  </a:lnTo>
                  <a:lnTo>
                    <a:pt x="1067" y="1931"/>
                  </a:lnTo>
                  <a:lnTo>
                    <a:pt x="1067" y="1935"/>
                  </a:lnTo>
                  <a:lnTo>
                    <a:pt x="1062" y="1944"/>
                  </a:lnTo>
                  <a:lnTo>
                    <a:pt x="1058" y="1948"/>
                  </a:lnTo>
                  <a:lnTo>
                    <a:pt x="1058" y="1952"/>
                  </a:lnTo>
                  <a:lnTo>
                    <a:pt x="1054" y="1952"/>
                  </a:lnTo>
                  <a:lnTo>
                    <a:pt x="1050" y="1952"/>
                  </a:lnTo>
                  <a:lnTo>
                    <a:pt x="1045" y="1952"/>
                  </a:lnTo>
                  <a:lnTo>
                    <a:pt x="1041" y="1952"/>
                  </a:lnTo>
                  <a:lnTo>
                    <a:pt x="1041" y="1948"/>
                  </a:lnTo>
                  <a:lnTo>
                    <a:pt x="1037" y="1948"/>
                  </a:lnTo>
                  <a:lnTo>
                    <a:pt x="1033" y="1944"/>
                  </a:lnTo>
                  <a:lnTo>
                    <a:pt x="1024" y="1931"/>
                  </a:lnTo>
                  <a:lnTo>
                    <a:pt x="1020" y="1927"/>
                  </a:lnTo>
                  <a:lnTo>
                    <a:pt x="1016" y="1922"/>
                  </a:lnTo>
                  <a:lnTo>
                    <a:pt x="1012" y="1918"/>
                  </a:lnTo>
                  <a:lnTo>
                    <a:pt x="1007" y="1914"/>
                  </a:lnTo>
                  <a:lnTo>
                    <a:pt x="1003" y="1914"/>
                  </a:lnTo>
                  <a:lnTo>
                    <a:pt x="999" y="1910"/>
                  </a:lnTo>
                  <a:lnTo>
                    <a:pt x="990" y="1910"/>
                  </a:lnTo>
                  <a:lnTo>
                    <a:pt x="986" y="1910"/>
                  </a:lnTo>
                  <a:lnTo>
                    <a:pt x="986" y="1914"/>
                  </a:lnTo>
                  <a:lnTo>
                    <a:pt x="982" y="1914"/>
                  </a:lnTo>
                  <a:lnTo>
                    <a:pt x="982" y="1918"/>
                  </a:lnTo>
                  <a:lnTo>
                    <a:pt x="986" y="1918"/>
                  </a:lnTo>
                  <a:lnTo>
                    <a:pt x="990" y="1922"/>
                  </a:lnTo>
                  <a:lnTo>
                    <a:pt x="990" y="1927"/>
                  </a:lnTo>
                  <a:lnTo>
                    <a:pt x="995" y="1935"/>
                  </a:lnTo>
                  <a:lnTo>
                    <a:pt x="995" y="1939"/>
                  </a:lnTo>
                  <a:lnTo>
                    <a:pt x="999" y="1944"/>
                  </a:lnTo>
                  <a:lnTo>
                    <a:pt x="999" y="1948"/>
                  </a:lnTo>
                  <a:lnTo>
                    <a:pt x="1003" y="1965"/>
                  </a:lnTo>
                  <a:lnTo>
                    <a:pt x="1007" y="1982"/>
                  </a:lnTo>
                  <a:lnTo>
                    <a:pt x="1012" y="1986"/>
                  </a:lnTo>
                  <a:lnTo>
                    <a:pt x="1012" y="1994"/>
                  </a:lnTo>
                  <a:lnTo>
                    <a:pt x="1016" y="2007"/>
                  </a:lnTo>
                  <a:lnTo>
                    <a:pt x="1016" y="2011"/>
                  </a:lnTo>
                  <a:lnTo>
                    <a:pt x="1016" y="2016"/>
                  </a:lnTo>
                  <a:lnTo>
                    <a:pt x="1016" y="2020"/>
                  </a:lnTo>
                  <a:lnTo>
                    <a:pt x="1016" y="2024"/>
                  </a:lnTo>
                  <a:lnTo>
                    <a:pt x="1007" y="2033"/>
                  </a:lnTo>
                  <a:lnTo>
                    <a:pt x="1007" y="2037"/>
                  </a:lnTo>
                  <a:lnTo>
                    <a:pt x="1003" y="2045"/>
                  </a:lnTo>
                  <a:lnTo>
                    <a:pt x="1003" y="2054"/>
                  </a:lnTo>
                  <a:lnTo>
                    <a:pt x="999" y="2058"/>
                  </a:lnTo>
                  <a:lnTo>
                    <a:pt x="999" y="2062"/>
                  </a:lnTo>
                  <a:lnTo>
                    <a:pt x="999" y="2071"/>
                  </a:lnTo>
                  <a:lnTo>
                    <a:pt x="999" y="2079"/>
                  </a:lnTo>
                  <a:lnTo>
                    <a:pt x="999" y="2083"/>
                  </a:lnTo>
                  <a:lnTo>
                    <a:pt x="999" y="2092"/>
                  </a:lnTo>
                  <a:lnTo>
                    <a:pt x="1003" y="2096"/>
                  </a:lnTo>
                  <a:lnTo>
                    <a:pt x="1003" y="2105"/>
                  </a:lnTo>
                  <a:lnTo>
                    <a:pt x="1003" y="2109"/>
                  </a:lnTo>
                  <a:lnTo>
                    <a:pt x="1007" y="2117"/>
                  </a:lnTo>
                  <a:lnTo>
                    <a:pt x="1012" y="2121"/>
                  </a:lnTo>
                  <a:lnTo>
                    <a:pt x="1012" y="2126"/>
                  </a:lnTo>
                  <a:lnTo>
                    <a:pt x="1016" y="2130"/>
                  </a:lnTo>
                  <a:lnTo>
                    <a:pt x="1020" y="2134"/>
                  </a:lnTo>
                  <a:lnTo>
                    <a:pt x="1024" y="2138"/>
                  </a:lnTo>
                  <a:lnTo>
                    <a:pt x="1028" y="2138"/>
                  </a:lnTo>
                  <a:lnTo>
                    <a:pt x="1033" y="2143"/>
                  </a:lnTo>
                  <a:lnTo>
                    <a:pt x="1037" y="2147"/>
                  </a:lnTo>
                  <a:lnTo>
                    <a:pt x="1045" y="2147"/>
                  </a:lnTo>
                  <a:lnTo>
                    <a:pt x="1050" y="2151"/>
                  </a:lnTo>
                  <a:lnTo>
                    <a:pt x="1054" y="2151"/>
                  </a:lnTo>
                  <a:lnTo>
                    <a:pt x="1054" y="2155"/>
                  </a:lnTo>
                  <a:lnTo>
                    <a:pt x="1058" y="2155"/>
                  </a:lnTo>
                  <a:lnTo>
                    <a:pt x="1062" y="2160"/>
                  </a:lnTo>
                  <a:lnTo>
                    <a:pt x="1067" y="2164"/>
                  </a:lnTo>
                  <a:lnTo>
                    <a:pt x="1067" y="2168"/>
                  </a:lnTo>
                  <a:lnTo>
                    <a:pt x="1067" y="2172"/>
                  </a:lnTo>
                  <a:lnTo>
                    <a:pt x="1067" y="2176"/>
                  </a:lnTo>
                  <a:lnTo>
                    <a:pt x="1067" y="2181"/>
                  </a:lnTo>
                  <a:lnTo>
                    <a:pt x="1067" y="2185"/>
                  </a:lnTo>
                  <a:lnTo>
                    <a:pt x="1067" y="2189"/>
                  </a:lnTo>
                  <a:lnTo>
                    <a:pt x="1071" y="2193"/>
                  </a:lnTo>
                  <a:lnTo>
                    <a:pt x="1071" y="2202"/>
                  </a:lnTo>
                  <a:lnTo>
                    <a:pt x="1075" y="2210"/>
                  </a:lnTo>
                  <a:lnTo>
                    <a:pt x="1075" y="2219"/>
                  </a:lnTo>
                  <a:lnTo>
                    <a:pt x="1075" y="2227"/>
                  </a:lnTo>
                  <a:lnTo>
                    <a:pt x="1075" y="2232"/>
                  </a:lnTo>
                  <a:lnTo>
                    <a:pt x="1075" y="2240"/>
                  </a:lnTo>
                  <a:lnTo>
                    <a:pt x="1071" y="2248"/>
                  </a:lnTo>
                  <a:lnTo>
                    <a:pt x="1071" y="2253"/>
                  </a:lnTo>
                  <a:lnTo>
                    <a:pt x="1067" y="2261"/>
                  </a:lnTo>
                  <a:lnTo>
                    <a:pt x="1067" y="2270"/>
                  </a:lnTo>
                  <a:lnTo>
                    <a:pt x="1062" y="2274"/>
                  </a:lnTo>
                  <a:lnTo>
                    <a:pt x="1058" y="2278"/>
                  </a:lnTo>
                  <a:lnTo>
                    <a:pt x="1054" y="2282"/>
                  </a:lnTo>
                  <a:lnTo>
                    <a:pt x="1054" y="2287"/>
                  </a:lnTo>
                  <a:lnTo>
                    <a:pt x="1045" y="2282"/>
                  </a:lnTo>
                  <a:lnTo>
                    <a:pt x="1003" y="2232"/>
                  </a:lnTo>
                  <a:lnTo>
                    <a:pt x="986" y="2210"/>
                  </a:lnTo>
                  <a:lnTo>
                    <a:pt x="973" y="2198"/>
                  </a:lnTo>
                  <a:lnTo>
                    <a:pt x="965" y="2189"/>
                  </a:lnTo>
                  <a:lnTo>
                    <a:pt x="957" y="2185"/>
                  </a:lnTo>
                  <a:lnTo>
                    <a:pt x="952" y="2181"/>
                  </a:lnTo>
                  <a:lnTo>
                    <a:pt x="944" y="2176"/>
                  </a:lnTo>
                  <a:lnTo>
                    <a:pt x="940" y="2168"/>
                  </a:lnTo>
                  <a:lnTo>
                    <a:pt x="931" y="2164"/>
                  </a:lnTo>
                  <a:lnTo>
                    <a:pt x="923" y="2160"/>
                  </a:lnTo>
                  <a:lnTo>
                    <a:pt x="918" y="2160"/>
                  </a:lnTo>
                  <a:lnTo>
                    <a:pt x="906" y="2155"/>
                  </a:lnTo>
                  <a:lnTo>
                    <a:pt x="901" y="2151"/>
                  </a:lnTo>
                  <a:lnTo>
                    <a:pt x="897" y="2151"/>
                  </a:lnTo>
                  <a:lnTo>
                    <a:pt x="889" y="2147"/>
                  </a:lnTo>
                  <a:lnTo>
                    <a:pt x="885" y="2147"/>
                  </a:lnTo>
                  <a:lnTo>
                    <a:pt x="876" y="2143"/>
                  </a:lnTo>
                  <a:lnTo>
                    <a:pt x="868" y="2143"/>
                  </a:lnTo>
                  <a:lnTo>
                    <a:pt x="859" y="2143"/>
                  </a:lnTo>
                  <a:lnTo>
                    <a:pt x="855" y="2138"/>
                  </a:lnTo>
                  <a:lnTo>
                    <a:pt x="842" y="2138"/>
                  </a:lnTo>
                  <a:lnTo>
                    <a:pt x="834" y="2138"/>
                  </a:lnTo>
                  <a:lnTo>
                    <a:pt x="825" y="2138"/>
                  </a:lnTo>
                  <a:lnTo>
                    <a:pt x="817" y="2138"/>
                  </a:lnTo>
                  <a:lnTo>
                    <a:pt x="800" y="2138"/>
                  </a:lnTo>
                  <a:lnTo>
                    <a:pt x="779" y="2143"/>
                  </a:lnTo>
                  <a:lnTo>
                    <a:pt x="745" y="2147"/>
                  </a:lnTo>
                  <a:lnTo>
                    <a:pt x="694" y="2151"/>
                  </a:lnTo>
                  <a:lnTo>
                    <a:pt x="673" y="2151"/>
                  </a:lnTo>
                  <a:lnTo>
                    <a:pt x="656" y="2155"/>
                  </a:lnTo>
                  <a:lnTo>
                    <a:pt x="635" y="2155"/>
                  </a:lnTo>
                  <a:lnTo>
                    <a:pt x="635" y="2151"/>
                  </a:lnTo>
                  <a:lnTo>
                    <a:pt x="635" y="2147"/>
                  </a:lnTo>
                  <a:lnTo>
                    <a:pt x="622" y="2126"/>
                  </a:lnTo>
                  <a:lnTo>
                    <a:pt x="618" y="2113"/>
                  </a:lnTo>
                  <a:lnTo>
                    <a:pt x="609" y="2092"/>
                  </a:lnTo>
                  <a:lnTo>
                    <a:pt x="605" y="2083"/>
                  </a:lnTo>
                  <a:lnTo>
                    <a:pt x="601" y="2079"/>
                  </a:lnTo>
                  <a:lnTo>
                    <a:pt x="597" y="2075"/>
                  </a:lnTo>
                  <a:lnTo>
                    <a:pt x="592" y="2071"/>
                  </a:lnTo>
                  <a:lnTo>
                    <a:pt x="588" y="2066"/>
                  </a:lnTo>
                  <a:lnTo>
                    <a:pt x="584" y="2062"/>
                  </a:lnTo>
                  <a:lnTo>
                    <a:pt x="567" y="2054"/>
                  </a:lnTo>
                  <a:lnTo>
                    <a:pt x="563" y="2049"/>
                  </a:lnTo>
                  <a:lnTo>
                    <a:pt x="559" y="2045"/>
                  </a:lnTo>
                  <a:lnTo>
                    <a:pt x="554" y="2041"/>
                  </a:lnTo>
                  <a:lnTo>
                    <a:pt x="550" y="2037"/>
                  </a:lnTo>
                  <a:lnTo>
                    <a:pt x="550" y="2033"/>
                  </a:lnTo>
                  <a:lnTo>
                    <a:pt x="550" y="2028"/>
                  </a:lnTo>
                  <a:lnTo>
                    <a:pt x="546" y="2020"/>
                  </a:lnTo>
                  <a:lnTo>
                    <a:pt x="546" y="2016"/>
                  </a:lnTo>
                  <a:lnTo>
                    <a:pt x="546" y="2011"/>
                  </a:lnTo>
                  <a:lnTo>
                    <a:pt x="550" y="1994"/>
                  </a:lnTo>
                  <a:lnTo>
                    <a:pt x="550" y="1990"/>
                  </a:lnTo>
                  <a:lnTo>
                    <a:pt x="550" y="1982"/>
                  </a:lnTo>
                  <a:lnTo>
                    <a:pt x="550" y="1978"/>
                  </a:lnTo>
                  <a:lnTo>
                    <a:pt x="546" y="1973"/>
                  </a:lnTo>
                  <a:lnTo>
                    <a:pt x="546" y="1965"/>
                  </a:lnTo>
                  <a:lnTo>
                    <a:pt x="542" y="1961"/>
                  </a:lnTo>
                  <a:lnTo>
                    <a:pt x="542" y="1956"/>
                  </a:lnTo>
                  <a:lnTo>
                    <a:pt x="537" y="1952"/>
                  </a:lnTo>
                  <a:lnTo>
                    <a:pt x="533" y="1948"/>
                  </a:lnTo>
                  <a:lnTo>
                    <a:pt x="529" y="1944"/>
                  </a:lnTo>
                  <a:lnTo>
                    <a:pt x="525" y="1944"/>
                  </a:lnTo>
                  <a:lnTo>
                    <a:pt x="520" y="1939"/>
                  </a:lnTo>
                  <a:lnTo>
                    <a:pt x="512" y="1939"/>
                  </a:lnTo>
                  <a:lnTo>
                    <a:pt x="499" y="1935"/>
                  </a:lnTo>
                  <a:lnTo>
                    <a:pt x="495" y="1935"/>
                  </a:lnTo>
                  <a:lnTo>
                    <a:pt x="491" y="1931"/>
                  </a:lnTo>
                  <a:lnTo>
                    <a:pt x="482" y="1931"/>
                  </a:lnTo>
                  <a:lnTo>
                    <a:pt x="478" y="1927"/>
                  </a:lnTo>
                  <a:lnTo>
                    <a:pt x="474" y="1922"/>
                  </a:lnTo>
                  <a:lnTo>
                    <a:pt x="470" y="1918"/>
                  </a:lnTo>
                  <a:lnTo>
                    <a:pt x="461" y="1914"/>
                  </a:lnTo>
                  <a:lnTo>
                    <a:pt x="457" y="1910"/>
                  </a:lnTo>
                  <a:lnTo>
                    <a:pt x="453" y="1906"/>
                  </a:lnTo>
                  <a:lnTo>
                    <a:pt x="444" y="1901"/>
                  </a:lnTo>
                  <a:lnTo>
                    <a:pt x="436" y="1889"/>
                  </a:lnTo>
                  <a:lnTo>
                    <a:pt x="415" y="1867"/>
                  </a:lnTo>
                  <a:lnTo>
                    <a:pt x="410" y="1863"/>
                  </a:lnTo>
                  <a:lnTo>
                    <a:pt x="398" y="1851"/>
                  </a:lnTo>
                  <a:lnTo>
                    <a:pt x="389" y="1842"/>
                  </a:lnTo>
                  <a:lnTo>
                    <a:pt x="360" y="1817"/>
                  </a:lnTo>
                  <a:lnTo>
                    <a:pt x="330" y="1791"/>
                  </a:lnTo>
                  <a:lnTo>
                    <a:pt x="326" y="1783"/>
                  </a:lnTo>
                  <a:lnTo>
                    <a:pt x="321" y="1779"/>
                  </a:lnTo>
                  <a:lnTo>
                    <a:pt x="313" y="1774"/>
                  </a:lnTo>
                  <a:lnTo>
                    <a:pt x="309" y="1770"/>
                  </a:lnTo>
                  <a:lnTo>
                    <a:pt x="305" y="1766"/>
                  </a:lnTo>
                  <a:lnTo>
                    <a:pt x="292" y="1757"/>
                  </a:lnTo>
                  <a:lnTo>
                    <a:pt x="271" y="1745"/>
                  </a:lnTo>
                  <a:lnTo>
                    <a:pt x="266" y="1745"/>
                  </a:lnTo>
                  <a:lnTo>
                    <a:pt x="262" y="1740"/>
                  </a:lnTo>
                  <a:lnTo>
                    <a:pt x="254" y="1732"/>
                  </a:lnTo>
                  <a:lnTo>
                    <a:pt x="250" y="1728"/>
                  </a:lnTo>
                  <a:lnTo>
                    <a:pt x="245" y="1723"/>
                  </a:lnTo>
                  <a:lnTo>
                    <a:pt x="237" y="1715"/>
                  </a:lnTo>
                  <a:lnTo>
                    <a:pt x="224" y="1694"/>
                  </a:lnTo>
                  <a:lnTo>
                    <a:pt x="203" y="1664"/>
                  </a:lnTo>
                  <a:lnTo>
                    <a:pt x="199" y="1660"/>
                  </a:lnTo>
                  <a:lnTo>
                    <a:pt x="194" y="1652"/>
                  </a:lnTo>
                  <a:lnTo>
                    <a:pt x="190" y="1647"/>
                  </a:lnTo>
                  <a:lnTo>
                    <a:pt x="186" y="1639"/>
                  </a:lnTo>
                  <a:lnTo>
                    <a:pt x="182" y="1630"/>
                  </a:lnTo>
                  <a:lnTo>
                    <a:pt x="173" y="1613"/>
                  </a:lnTo>
                  <a:lnTo>
                    <a:pt x="173" y="1609"/>
                  </a:lnTo>
                  <a:lnTo>
                    <a:pt x="169" y="1601"/>
                  </a:lnTo>
                  <a:lnTo>
                    <a:pt x="165" y="1596"/>
                  </a:lnTo>
                  <a:lnTo>
                    <a:pt x="161" y="1588"/>
                  </a:lnTo>
                  <a:lnTo>
                    <a:pt x="156" y="1584"/>
                  </a:lnTo>
                  <a:lnTo>
                    <a:pt x="152" y="1584"/>
                  </a:lnTo>
                  <a:lnTo>
                    <a:pt x="148" y="1580"/>
                  </a:lnTo>
                  <a:lnTo>
                    <a:pt x="131" y="1567"/>
                  </a:lnTo>
                  <a:lnTo>
                    <a:pt x="127" y="1563"/>
                  </a:lnTo>
                  <a:lnTo>
                    <a:pt x="118" y="1558"/>
                  </a:lnTo>
                  <a:lnTo>
                    <a:pt x="114" y="1554"/>
                  </a:lnTo>
                  <a:lnTo>
                    <a:pt x="114" y="1550"/>
                  </a:lnTo>
                  <a:lnTo>
                    <a:pt x="110" y="1546"/>
                  </a:lnTo>
                  <a:lnTo>
                    <a:pt x="110" y="1541"/>
                  </a:lnTo>
                  <a:lnTo>
                    <a:pt x="101" y="1533"/>
                  </a:lnTo>
                  <a:lnTo>
                    <a:pt x="101" y="1529"/>
                  </a:lnTo>
                  <a:lnTo>
                    <a:pt x="97" y="1520"/>
                  </a:lnTo>
                  <a:lnTo>
                    <a:pt x="93" y="1516"/>
                  </a:lnTo>
                  <a:lnTo>
                    <a:pt x="93" y="1508"/>
                  </a:lnTo>
                  <a:lnTo>
                    <a:pt x="76" y="1474"/>
                  </a:lnTo>
                  <a:lnTo>
                    <a:pt x="72" y="1457"/>
                  </a:lnTo>
                  <a:lnTo>
                    <a:pt x="67" y="1448"/>
                  </a:lnTo>
                  <a:lnTo>
                    <a:pt x="67" y="1444"/>
                  </a:lnTo>
                  <a:lnTo>
                    <a:pt x="63" y="1440"/>
                  </a:lnTo>
                  <a:lnTo>
                    <a:pt x="51" y="1423"/>
                  </a:lnTo>
                  <a:lnTo>
                    <a:pt x="51" y="1419"/>
                  </a:lnTo>
                  <a:lnTo>
                    <a:pt x="46" y="1414"/>
                  </a:lnTo>
                  <a:lnTo>
                    <a:pt x="46" y="1406"/>
                  </a:lnTo>
                  <a:lnTo>
                    <a:pt x="46" y="1402"/>
                  </a:lnTo>
                  <a:lnTo>
                    <a:pt x="42" y="1393"/>
                  </a:lnTo>
                  <a:lnTo>
                    <a:pt x="42" y="1389"/>
                  </a:lnTo>
                  <a:lnTo>
                    <a:pt x="46" y="1385"/>
                  </a:lnTo>
                  <a:lnTo>
                    <a:pt x="46" y="1376"/>
                  </a:lnTo>
                  <a:lnTo>
                    <a:pt x="51" y="1355"/>
                  </a:lnTo>
                  <a:lnTo>
                    <a:pt x="51" y="1347"/>
                  </a:lnTo>
                  <a:lnTo>
                    <a:pt x="55" y="1338"/>
                  </a:lnTo>
                  <a:lnTo>
                    <a:pt x="55" y="1334"/>
                  </a:lnTo>
                  <a:lnTo>
                    <a:pt x="55" y="1326"/>
                  </a:lnTo>
                  <a:lnTo>
                    <a:pt x="55" y="1321"/>
                  </a:lnTo>
                  <a:lnTo>
                    <a:pt x="51" y="1300"/>
                  </a:lnTo>
                  <a:lnTo>
                    <a:pt x="51" y="1296"/>
                  </a:lnTo>
                  <a:lnTo>
                    <a:pt x="55" y="1292"/>
                  </a:lnTo>
                  <a:lnTo>
                    <a:pt x="55" y="1283"/>
                  </a:lnTo>
                  <a:lnTo>
                    <a:pt x="55" y="1279"/>
                  </a:lnTo>
                  <a:lnTo>
                    <a:pt x="59" y="1275"/>
                  </a:lnTo>
                  <a:lnTo>
                    <a:pt x="67" y="1258"/>
                  </a:lnTo>
                  <a:lnTo>
                    <a:pt x="72" y="1254"/>
                  </a:lnTo>
                  <a:lnTo>
                    <a:pt x="72" y="1249"/>
                  </a:lnTo>
                  <a:lnTo>
                    <a:pt x="76" y="1245"/>
                  </a:lnTo>
                  <a:lnTo>
                    <a:pt x="72" y="1241"/>
                  </a:lnTo>
                  <a:lnTo>
                    <a:pt x="72" y="1237"/>
                  </a:lnTo>
                  <a:lnTo>
                    <a:pt x="67" y="1232"/>
                  </a:lnTo>
                  <a:lnTo>
                    <a:pt x="63" y="1228"/>
                  </a:lnTo>
                  <a:lnTo>
                    <a:pt x="59" y="1224"/>
                  </a:lnTo>
                  <a:lnTo>
                    <a:pt x="55" y="1224"/>
                  </a:lnTo>
                  <a:lnTo>
                    <a:pt x="51" y="1220"/>
                  </a:lnTo>
                  <a:lnTo>
                    <a:pt x="38" y="1215"/>
                  </a:lnTo>
                  <a:lnTo>
                    <a:pt x="34" y="1211"/>
                  </a:lnTo>
                  <a:lnTo>
                    <a:pt x="25" y="1207"/>
                  </a:lnTo>
                  <a:lnTo>
                    <a:pt x="21" y="1203"/>
                  </a:lnTo>
                  <a:lnTo>
                    <a:pt x="17" y="1199"/>
                  </a:lnTo>
                  <a:lnTo>
                    <a:pt x="12" y="1194"/>
                  </a:lnTo>
                  <a:lnTo>
                    <a:pt x="12" y="1190"/>
                  </a:lnTo>
                  <a:lnTo>
                    <a:pt x="8" y="1182"/>
                  </a:lnTo>
                  <a:lnTo>
                    <a:pt x="8" y="1177"/>
                  </a:lnTo>
                  <a:lnTo>
                    <a:pt x="8" y="1169"/>
                  </a:lnTo>
                  <a:lnTo>
                    <a:pt x="12" y="1165"/>
                  </a:lnTo>
                  <a:lnTo>
                    <a:pt x="12" y="1160"/>
                  </a:lnTo>
                  <a:lnTo>
                    <a:pt x="17" y="1152"/>
                  </a:lnTo>
                  <a:lnTo>
                    <a:pt x="21" y="1143"/>
                  </a:lnTo>
                  <a:lnTo>
                    <a:pt x="21" y="1135"/>
                  </a:lnTo>
                  <a:lnTo>
                    <a:pt x="25" y="1131"/>
                  </a:lnTo>
                  <a:lnTo>
                    <a:pt x="25" y="1122"/>
                  </a:lnTo>
                  <a:lnTo>
                    <a:pt x="25" y="1118"/>
                  </a:lnTo>
                  <a:lnTo>
                    <a:pt x="29" y="1105"/>
                  </a:lnTo>
                  <a:lnTo>
                    <a:pt x="29" y="1088"/>
                  </a:lnTo>
                  <a:lnTo>
                    <a:pt x="29" y="1084"/>
                  </a:lnTo>
                  <a:lnTo>
                    <a:pt x="29" y="1076"/>
                  </a:lnTo>
                  <a:lnTo>
                    <a:pt x="29" y="1067"/>
                  </a:lnTo>
                  <a:lnTo>
                    <a:pt x="29" y="1059"/>
                  </a:lnTo>
                  <a:lnTo>
                    <a:pt x="29" y="1050"/>
                  </a:lnTo>
                  <a:lnTo>
                    <a:pt x="29" y="1046"/>
                  </a:lnTo>
                  <a:lnTo>
                    <a:pt x="25" y="1038"/>
                  </a:lnTo>
                  <a:lnTo>
                    <a:pt x="21" y="1012"/>
                  </a:lnTo>
                  <a:lnTo>
                    <a:pt x="21" y="987"/>
                  </a:lnTo>
                  <a:lnTo>
                    <a:pt x="17" y="978"/>
                  </a:lnTo>
                  <a:lnTo>
                    <a:pt x="17" y="974"/>
                  </a:lnTo>
                  <a:lnTo>
                    <a:pt x="12" y="966"/>
                  </a:lnTo>
                  <a:lnTo>
                    <a:pt x="12" y="957"/>
                  </a:lnTo>
                  <a:lnTo>
                    <a:pt x="8" y="953"/>
                  </a:lnTo>
                  <a:lnTo>
                    <a:pt x="4" y="949"/>
                  </a:lnTo>
                  <a:lnTo>
                    <a:pt x="0" y="944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5" name="Freeform 91"/>
            <p:cNvSpPr>
              <a:spLocks/>
            </p:cNvSpPr>
            <p:nvPr/>
          </p:nvSpPr>
          <p:spPr bwMode="auto">
            <a:xfrm>
              <a:off x="2085995" y="4888936"/>
              <a:ext cx="147726" cy="126623"/>
            </a:xfrm>
            <a:custGeom>
              <a:avLst/>
              <a:gdLst>
                <a:gd name="T0" fmla="*/ 127 w 466"/>
                <a:gd name="T1" fmla="*/ 169 h 402"/>
                <a:gd name="T2" fmla="*/ 165 w 466"/>
                <a:gd name="T3" fmla="*/ 156 h 402"/>
                <a:gd name="T4" fmla="*/ 195 w 466"/>
                <a:gd name="T5" fmla="*/ 152 h 402"/>
                <a:gd name="T6" fmla="*/ 203 w 466"/>
                <a:gd name="T7" fmla="*/ 139 h 402"/>
                <a:gd name="T8" fmla="*/ 203 w 466"/>
                <a:gd name="T9" fmla="*/ 123 h 402"/>
                <a:gd name="T10" fmla="*/ 186 w 466"/>
                <a:gd name="T11" fmla="*/ 101 h 402"/>
                <a:gd name="T12" fmla="*/ 182 w 466"/>
                <a:gd name="T13" fmla="*/ 84 h 402"/>
                <a:gd name="T14" fmla="*/ 186 w 466"/>
                <a:gd name="T15" fmla="*/ 68 h 402"/>
                <a:gd name="T16" fmla="*/ 199 w 466"/>
                <a:gd name="T17" fmla="*/ 46 h 402"/>
                <a:gd name="T18" fmla="*/ 220 w 466"/>
                <a:gd name="T19" fmla="*/ 17 h 402"/>
                <a:gd name="T20" fmla="*/ 237 w 466"/>
                <a:gd name="T21" fmla="*/ 4 h 402"/>
                <a:gd name="T22" fmla="*/ 258 w 466"/>
                <a:gd name="T23" fmla="*/ 4 h 402"/>
                <a:gd name="T24" fmla="*/ 284 w 466"/>
                <a:gd name="T25" fmla="*/ 0 h 402"/>
                <a:gd name="T26" fmla="*/ 301 w 466"/>
                <a:gd name="T27" fmla="*/ 8 h 402"/>
                <a:gd name="T28" fmla="*/ 326 w 466"/>
                <a:gd name="T29" fmla="*/ 21 h 402"/>
                <a:gd name="T30" fmla="*/ 351 w 466"/>
                <a:gd name="T31" fmla="*/ 29 h 402"/>
                <a:gd name="T32" fmla="*/ 373 w 466"/>
                <a:gd name="T33" fmla="*/ 51 h 402"/>
                <a:gd name="T34" fmla="*/ 390 w 466"/>
                <a:gd name="T35" fmla="*/ 63 h 402"/>
                <a:gd name="T36" fmla="*/ 411 w 466"/>
                <a:gd name="T37" fmla="*/ 72 h 402"/>
                <a:gd name="T38" fmla="*/ 428 w 466"/>
                <a:gd name="T39" fmla="*/ 93 h 402"/>
                <a:gd name="T40" fmla="*/ 440 w 466"/>
                <a:gd name="T41" fmla="*/ 127 h 402"/>
                <a:gd name="T42" fmla="*/ 457 w 466"/>
                <a:gd name="T43" fmla="*/ 148 h 402"/>
                <a:gd name="T44" fmla="*/ 466 w 466"/>
                <a:gd name="T45" fmla="*/ 190 h 402"/>
                <a:gd name="T46" fmla="*/ 466 w 466"/>
                <a:gd name="T47" fmla="*/ 220 h 402"/>
                <a:gd name="T48" fmla="*/ 462 w 466"/>
                <a:gd name="T49" fmla="*/ 241 h 402"/>
                <a:gd name="T50" fmla="*/ 457 w 466"/>
                <a:gd name="T51" fmla="*/ 254 h 402"/>
                <a:gd name="T52" fmla="*/ 462 w 466"/>
                <a:gd name="T53" fmla="*/ 279 h 402"/>
                <a:gd name="T54" fmla="*/ 457 w 466"/>
                <a:gd name="T55" fmla="*/ 300 h 402"/>
                <a:gd name="T56" fmla="*/ 449 w 466"/>
                <a:gd name="T57" fmla="*/ 317 h 402"/>
                <a:gd name="T58" fmla="*/ 436 w 466"/>
                <a:gd name="T59" fmla="*/ 334 h 402"/>
                <a:gd name="T60" fmla="*/ 423 w 466"/>
                <a:gd name="T61" fmla="*/ 347 h 402"/>
                <a:gd name="T62" fmla="*/ 411 w 466"/>
                <a:gd name="T63" fmla="*/ 343 h 402"/>
                <a:gd name="T64" fmla="*/ 402 w 466"/>
                <a:gd name="T65" fmla="*/ 326 h 402"/>
                <a:gd name="T66" fmla="*/ 398 w 466"/>
                <a:gd name="T67" fmla="*/ 309 h 402"/>
                <a:gd name="T68" fmla="*/ 364 w 466"/>
                <a:gd name="T69" fmla="*/ 305 h 402"/>
                <a:gd name="T70" fmla="*/ 351 w 466"/>
                <a:gd name="T71" fmla="*/ 309 h 402"/>
                <a:gd name="T72" fmla="*/ 351 w 466"/>
                <a:gd name="T73" fmla="*/ 330 h 402"/>
                <a:gd name="T74" fmla="*/ 347 w 466"/>
                <a:gd name="T75" fmla="*/ 343 h 402"/>
                <a:gd name="T76" fmla="*/ 313 w 466"/>
                <a:gd name="T77" fmla="*/ 355 h 402"/>
                <a:gd name="T78" fmla="*/ 288 w 466"/>
                <a:gd name="T79" fmla="*/ 372 h 402"/>
                <a:gd name="T80" fmla="*/ 263 w 466"/>
                <a:gd name="T81" fmla="*/ 381 h 402"/>
                <a:gd name="T82" fmla="*/ 212 w 466"/>
                <a:gd name="T83" fmla="*/ 389 h 402"/>
                <a:gd name="T84" fmla="*/ 136 w 466"/>
                <a:gd name="T85" fmla="*/ 394 h 402"/>
                <a:gd name="T86" fmla="*/ 123 w 466"/>
                <a:gd name="T87" fmla="*/ 385 h 402"/>
                <a:gd name="T88" fmla="*/ 110 w 466"/>
                <a:gd name="T89" fmla="*/ 398 h 402"/>
                <a:gd name="T90" fmla="*/ 76 w 466"/>
                <a:gd name="T91" fmla="*/ 402 h 402"/>
                <a:gd name="T92" fmla="*/ 55 w 466"/>
                <a:gd name="T93" fmla="*/ 394 h 402"/>
                <a:gd name="T94" fmla="*/ 13 w 466"/>
                <a:gd name="T95" fmla="*/ 23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6" h="402">
                  <a:moveTo>
                    <a:pt x="0" y="190"/>
                  </a:moveTo>
                  <a:lnTo>
                    <a:pt x="85" y="178"/>
                  </a:lnTo>
                  <a:lnTo>
                    <a:pt x="110" y="173"/>
                  </a:lnTo>
                  <a:lnTo>
                    <a:pt x="127" y="169"/>
                  </a:lnTo>
                  <a:lnTo>
                    <a:pt x="136" y="169"/>
                  </a:lnTo>
                  <a:lnTo>
                    <a:pt x="140" y="165"/>
                  </a:lnTo>
                  <a:lnTo>
                    <a:pt x="148" y="165"/>
                  </a:lnTo>
                  <a:lnTo>
                    <a:pt x="165" y="156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9" y="148"/>
                  </a:lnTo>
                  <a:lnTo>
                    <a:pt x="203" y="144"/>
                  </a:lnTo>
                  <a:lnTo>
                    <a:pt x="203" y="139"/>
                  </a:lnTo>
                  <a:lnTo>
                    <a:pt x="203" y="135"/>
                  </a:lnTo>
                  <a:lnTo>
                    <a:pt x="203" y="131"/>
                  </a:lnTo>
                  <a:lnTo>
                    <a:pt x="203" y="127"/>
                  </a:lnTo>
                  <a:lnTo>
                    <a:pt x="203" y="123"/>
                  </a:lnTo>
                  <a:lnTo>
                    <a:pt x="199" y="118"/>
                  </a:lnTo>
                  <a:lnTo>
                    <a:pt x="191" y="110"/>
                  </a:lnTo>
                  <a:lnTo>
                    <a:pt x="191" y="106"/>
                  </a:lnTo>
                  <a:lnTo>
                    <a:pt x="186" y="101"/>
                  </a:lnTo>
                  <a:lnTo>
                    <a:pt x="186" y="97"/>
                  </a:lnTo>
                  <a:lnTo>
                    <a:pt x="182" y="93"/>
                  </a:lnTo>
                  <a:lnTo>
                    <a:pt x="182" y="89"/>
                  </a:lnTo>
                  <a:lnTo>
                    <a:pt x="182" y="84"/>
                  </a:lnTo>
                  <a:lnTo>
                    <a:pt x="182" y="80"/>
                  </a:lnTo>
                  <a:lnTo>
                    <a:pt x="186" y="76"/>
                  </a:lnTo>
                  <a:lnTo>
                    <a:pt x="186" y="72"/>
                  </a:lnTo>
                  <a:lnTo>
                    <a:pt x="186" y="68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5" y="51"/>
                  </a:lnTo>
                  <a:lnTo>
                    <a:pt x="199" y="46"/>
                  </a:lnTo>
                  <a:lnTo>
                    <a:pt x="203" y="42"/>
                  </a:lnTo>
                  <a:lnTo>
                    <a:pt x="208" y="34"/>
                  </a:lnTo>
                  <a:lnTo>
                    <a:pt x="216" y="25"/>
                  </a:lnTo>
                  <a:lnTo>
                    <a:pt x="220" y="17"/>
                  </a:lnTo>
                  <a:lnTo>
                    <a:pt x="224" y="12"/>
                  </a:lnTo>
                  <a:lnTo>
                    <a:pt x="229" y="8"/>
                  </a:lnTo>
                  <a:lnTo>
                    <a:pt x="233" y="4"/>
                  </a:lnTo>
                  <a:lnTo>
                    <a:pt x="237" y="4"/>
                  </a:lnTo>
                  <a:lnTo>
                    <a:pt x="241" y="4"/>
                  </a:lnTo>
                  <a:lnTo>
                    <a:pt x="246" y="4"/>
                  </a:lnTo>
                  <a:lnTo>
                    <a:pt x="254" y="4"/>
                  </a:lnTo>
                  <a:lnTo>
                    <a:pt x="258" y="4"/>
                  </a:lnTo>
                  <a:lnTo>
                    <a:pt x="263" y="4"/>
                  </a:lnTo>
                  <a:lnTo>
                    <a:pt x="275" y="0"/>
                  </a:lnTo>
                  <a:lnTo>
                    <a:pt x="280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4"/>
                  </a:lnTo>
                  <a:lnTo>
                    <a:pt x="296" y="4"/>
                  </a:lnTo>
                  <a:lnTo>
                    <a:pt x="301" y="8"/>
                  </a:lnTo>
                  <a:lnTo>
                    <a:pt x="305" y="8"/>
                  </a:lnTo>
                  <a:lnTo>
                    <a:pt x="313" y="17"/>
                  </a:lnTo>
                  <a:lnTo>
                    <a:pt x="322" y="21"/>
                  </a:lnTo>
                  <a:lnTo>
                    <a:pt x="326" y="21"/>
                  </a:lnTo>
                  <a:lnTo>
                    <a:pt x="330" y="25"/>
                  </a:lnTo>
                  <a:lnTo>
                    <a:pt x="343" y="25"/>
                  </a:lnTo>
                  <a:lnTo>
                    <a:pt x="347" y="25"/>
                  </a:lnTo>
                  <a:lnTo>
                    <a:pt x="351" y="29"/>
                  </a:lnTo>
                  <a:lnTo>
                    <a:pt x="356" y="34"/>
                  </a:lnTo>
                  <a:lnTo>
                    <a:pt x="360" y="34"/>
                  </a:lnTo>
                  <a:lnTo>
                    <a:pt x="360" y="38"/>
                  </a:lnTo>
                  <a:lnTo>
                    <a:pt x="373" y="51"/>
                  </a:lnTo>
                  <a:lnTo>
                    <a:pt x="377" y="55"/>
                  </a:lnTo>
                  <a:lnTo>
                    <a:pt x="381" y="55"/>
                  </a:lnTo>
                  <a:lnTo>
                    <a:pt x="385" y="59"/>
                  </a:lnTo>
                  <a:lnTo>
                    <a:pt x="390" y="63"/>
                  </a:lnTo>
                  <a:lnTo>
                    <a:pt x="398" y="63"/>
                  </a:lnTo>
                  <a:lnTo>
                    <a:pt x="402" y="68"/>
                  </a:lnTo>
                  <a:lnTo>
                    <a:pt x="411" y="68"/>
                  </a:lnTo>
                  <a:lnTo>
                    <a:pt x="411" y="72"/>
                  </a:lnTo>
                  <a:lnTo>
                    <a:pt x="415" y="72"/>
                  </a:lnTo>
                  <a:lnTo>
                    <a:pt x="419" y="80"/>
                  </a:lnTo>
                  <a:lnTo>
                    <a:pt x="423" y="84"/>
                  </a:lnTo>
                  <a:lnTo>
                    <a:pt x="428" y="93"/>
                  </a:lnTo>
                  <a:lnTo>
                    <a:pt x="432" y="101"/>
                  </a:lnTo>
                  <a:lnTo>
                    <a:pt x="436" y="110"/>
                  </a:lnTo>
                  <a:lnTo>
                    <a:pt x="440" y="123"/>
                  </a:lnTo>
                  <a:lnTo>
                    <a:pt x="440" y="127"/>
                  </a:lnTo>
                  <a:lnTo>
                    <a:pt x="445" y="131"/>
                  </a:lnTo>
                  <a:lnTo>
                    <a:pt x="449" y="135"/>
                  </a:lnTo>
                  <a:lnTo>
                    <a:pt x="453" y="144"/>
                  </a:lnTo>
                  <a:lnTo>
                    <a:pt x="457" y="148"/>
                  </a:lnTo>
                  <a:lnTo>
                    <a:pt x="457" y="152"/>
                  </a:lnTo>
                  <a:lnTo>
                    <a:pt x="462" y="161"/>
                  </a:lnTo>
                  <a:lnTo>
                    <a:pt x="462" y="169"/>
                  </a:lnTo>
                  <a:lnTo>
                    <a:pt x="466" y="190"/>
                  </a:lnTo>
                  <a:lnTo>
                    <a:pt x="466" y="203"/>
                  </a:lnTo>
                  <a:lnTo>
                    <a:pt x="466" y="207"/>
                  </a:lnTo>
                  <a:lnTo>
                    <a:pt x="466" y="211"/>
                  </a:lnTo>
                  <a:lnTo>
                    <a:pt x="466" y="220"/>
                  </a:lnTo>
                  <a:lnTo>
                    <a:pt x="466" y="224"/>
                  </a:lnTo>
                  <a:lnTo>
                    <a:pt x="466" y="228"/>
                  </a:lnTo>
                  <a:lnTo>
                    <a:pt x="466" y="233"/>
                  </a:lnTo>
                  <a:lnTo>
                    <a:pt x="462" y="241"/>
                  </a:lnTo>
                  <a:lnTo>
                    <a:pt x="462" y="245"/>
                  </a:lnTo>
                  <a:lnTo>
                    <a:pt x="457" y="245"/>
                  </a:lnTo>
                  <a:lnTo>
                    <a:pt x="457" y="250"/>
                  </a:lnTo>
                  <a:lnTo>
                    <a:pt x="457" y="254"/>
                  </a:lnTo>
                  <a:lnTo>
                    <a:pt x="462" y="262"/>
                  </a:lnTo>
                  <a:lnTo>
                    <a:pt x="462" y="267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62" y="283"/>
                  </a:lnTo>
                  <a:lnTo>
                    <a:pt x="457" y="292"/>
                  </a:lnTo>
                  <a:lnTo>
                    <a:pt x="457" y="296"/>
                  </a:lnTo>
                  <a:lnTo>
                    <a:pt x="457" y="300"/>
                  </a:lnTo>
                  <a:lnTo>
                    <a:pt x="457" y="305"/>
                  </a:lnTo>
                  <a:lnTo>
                    <a:pt x="453" y="305"/>
                  </a:lnTo>
                  <a:lnTo>
                    <a:pt x="449" y="313"/>
                  </a:lnTo>
                  <a:lnTo>
                    <a:pt x="449" y="317"/>
                  </a:lnTo>
                  <a:lnTo>
                    <a:pt x="445" y="322"/>
                  </a:lnTo>
                  <a:lnTo>
                    <a:pt x="445" y="326"/>
                  </a:lnTo>
                  <a:lnTo>
                    <a:pt x="440" y="330"/>
                  </a:lnTo>
                  <a:lnTo>
                    <a:pt x="436" y="334"/>
                  </a:lnTo>
                  <a:lnTo>
                    <a:pt x="436" y="338"/>
                  </a:lnTo>
                  <a:lnTo>
                    <a:pt x="432" y="343"/>
                  </a:lnTo>
                  <a:lnTo>
                    <a:pt x="428" y="347"/>
                  </a:lnTo>
                  <a:lnTo>
                    <a:pt x="423" y="347"/>
                  </a:lnTo>
                  <a:lnTo>
                    <a:pt x="419" y="347"/>
                  </a:lnTo>
                  <a:lnTo>
                    <a:pt x="415" y="347"/>
                  </a:lnTo>
                  <a:lnTo>
                    <a:pt x="415" y="343"/>
                  </a:lnTo>
                  <a:lnTo>
                    <a:pt x="411" y="343"/>
                  </a:lnTo>
                  <a:lnTo>
                    <a:pt x="407" y="338"/>
                  </a:lnTo>
                  <a:lnTo>
                    <a:pt x="402" y="334"/>
                  </a:lnTo>
                  <a:lnTo>
                    <a:pt x="402" y="330"/>
                  </a:lnTo>
                  <a:lnTo>
                    <a:pt x="402" y="326"/>
                  </a:lnTo>
                  <a:lnTo>
                    <a:pt x="398" y="326"/>
                  </a:lnTo>
                  <a:lnTo>
                    <a:pt x="398" y="322"/>
                  </a:lnTo>
                  <a:lnTo>
                    <a:pt x="398" y="313"/>
                  </a:lnTo>
                  <a:lnTo>
                    <a:pt x="398" y="309"/>
                  </a:lnTo>
                  <a:lnTo>
                    <a:pt x="394" y="309"/>
                  </a:lnTo>
                  <a:lnTo>
                    <a:pt x="385" y="309"/>
                  </a:lnTo>
                  <a:lnTo>
                    <a:pt x="368" y="305"/>
                  </a:lnTo>
                  <a:lnTo>
                    <a:pt x="364" y="305"/>
                  </a:lnTo>
                  <a:lnTo>
                    <a:pt x="360" y="305"/>
                  </a:lnTo>
                  <a:lnTo>
                    <a:pt x="356" y="305"/>
                  </a:lnTo>
                  <a:lnTo>
                    <a:pt x="351" y="305"/>
                  </a:lnTo>
                  <a:lnTo>
                    <a:pt x="351" y="309"/>
                  </a:lnTo>
                  <a:lnTo>
                    <a:pt x="347" y="313"/>
                  </a:lnTo>
                  <a:lnTo>
                    <a:pt x="347" y="317"/>
                  </a:lnTo>
                  <a:lnTo>
                    <a:pt x="347" y="322"/>
                  </a:lnTo>
                  <a:lnTo>
                    <a:pt x="351" y="330"/>
                  </a:lnTo>
                  <a:lnTo>
                    <a:pt x="351" y="334"/>
                  </a:lnTo>
                  <a:lnTo>
                    <a:pt x="351" y="338"/>
                  </a:lnTo>
                  <a:lnTo>
                    <a:pt x="347" y="338"/>
                  </a:lnTo>
                  <a:lnTo>
                    <a:pt x="347" y="343"/>
                  </a:lnTo>
                  <a:lnTo>
                    <a:pt x="343" y="347"/>
                  </a:lnTo>
                  <a:lnTo>
                    <a:pt x="335" y="351"/>
                  </a:lnTo>
                  <a:lnTo>
                    <a:pt x="318" y="355"/>
                  </a:lnTo>
                  <a:lnTo>
                    <a:pt x="313" y="355"/>
                  </a:lnTo>
                  <a:lnTo>
                    <a:pt x="309" y="360"/>
                  </a:lnTo>
                  <a:lnTo>
                    <a:pt x="305" y="364"/>
                  </a:lnTo>
                  <a:lnTo>
                    <a:pt x="296" y="368"/>
                  </a:lnTo>
                  <a:lnTo>
                    <a:pt x="288" y="372"/>
                  </a:lnTo>
                  <a:lnTo>
                    <a:pt x="288" y="377"/>
                  </a:lnTo>
                  <a:lnTo>
                    <a:pt x="284" y="377"/>
                  </a:lnTo>
                  <a:lnTo>
                    <a:pt x="275" y="377"/>
                  </a:lnTo>
                  <a:lnTo>
                    <a:pt x="263" y="381"/>
                  </a:lnTo>
                  <a:lnTo>
                    <a:pt x="258" y="385"/>
                  </a:lnTo>
                  <a:lnTo>
                    <a:pt x="254" y="385"/>
                  </a:lnTo>
                  <a:lnTo>
                    <a:pt x="237" y="385"/>
                  </a:lnTo>
                  <a:lnTo>
                    <a:pt x="212" y="389"/>
                  </a:lnTo>
                  <a:lnTo>
                    <a:pt x="191" y="389"/>
                  </a:lnTo>
                  <a:lnTo>
                    <a:pt x="161" y="394"/>
                  </a:lnTo>
                  <a:lnTo>
                    <a:pt x="131" y="394"/>
                  </a:lnTo>
                  <a:lnTo>
                    <a:pt x="136" y="394"/>
                  </a:lnTo>
                  <a:lnTo>
                    <a:pt x="131" y="394"/>
                  </a:lnTo>
                  <a:lnTo>
                    <a:pt x="131" y="389"/>
                  </a:lnTo>
                  <a:lnTo>
                    <a:pt x="127" y="385"/>
                  </a:lnTo>
                  <a:lnTo>
                    <a:pt x="123" y="385"/>
                  </a:lnTo>
                  <a:lnTo>
                    <a:pt x="123" y="389"/>
                  </a:lnTo>
                  <a:lnTo>
                    <a:pt x="114" y="394"/>
                  </a:lnTo>
                  <a:lnTo>
                    <a:pt x="114" y="398"/>
                  </a:lnTo>
                  <a:lnTo>
                    <a:pt x="110" y="398"/>
                  </a:lnTo>
                  <a:lnTo>
                    <a:pt x="106" y="402"/>
                  </a:lnTo>
                  <a:lnTo>
                    <a:pt x="102" y="402"/>
                  </a:lnTo>
                  <a:lnTo>
                    <a:pt x="81" y="402"/>
                  </a:lnTo>
                  <a:lnTo>
                    <a:pt x="76" y="402"/>
                  </a:lnTo>
                  <a:lnTo>
                    <a:pt x="72" y="402"/>
                  </a:lnTo>
                  <a:lnTo>
                    <a:pt x="68" y="402"/>
                  </a:lnTo>
                  <a:lnTo>
                    <a:pt x="64" y="398"/>
                  </a:lnTo>
                  <a:lnTo>
                    <a:pt x="55" y="394"/>
                  </a:lnTo>
                  <a:lnTo>
                    <a:pt x="38" y="338"/>
                  </a:lnTo>
                  <a:lnTo>
                    <a:pt x="30" y="296"/>
                  </a:lnTo>
                  <a:lnTo>
                    <a:pt x="17" y="254"/>
                  </a:lnTo>
                  <a:lnTo>
                    <a:pt x="13" y="237"/>
                  </a:lnTo>
                  <a:lnTo>
                    <a:pt x="9" y="211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6" name="Freeform 92"/>
            <p:cNvSpPr>
              <a:spLocks/>
            </p:cNvSpPr>
            <p:nvPr/>
          </p:nvSpPr>
          <p:spPr bwMode="auto">
            <a:xfrm>
              <a:off x="1862295" y="5392613"/>
              <a:ext cx="246211" cy="250431"/>
            </a:xfrm>
            <a:custGeom>
              <a:avLst/>
              <a:gdLst>
                <a:gd name="T0" fmla="*/ 42 w 779"/>
                <a:gd name="T1" fmla="*/ 266 h 787"/>
                <a:gd name="T2" fmla="*/ 89 w 779"/>
                <a:gd name="T3" fmla="*/ 262 h 787"/>
                <a:gd name="T4" fmla="*/ 169 w 779"/>
                <a:gd name="T5" fmla="*/ 262 h 787"/>
                <a:gd name="T6" fmla="*/ 212 w 779"/>
                <a:gd name="T7" fmla="*/ 249 h 787"/>
                <a:gd name="T8" fmla="*/ 216 w 779"/>
                <a:gd name="T9" fmla="*/ 177 h 787"/>
                <a:gd name="T10" fmla="*/ 225 w 779"/>
                <a:gd name="T11" fmla="*/ 122 h 787"/>
                <a:gd name="T12" fmla="*/ 275 w 779"/>
                <a:gd name="T13" fmla="*/ 63 h 787"/>
                <a:gd name="T14" fmla="*/ 301 w 779"/>
                <a:gd name="T15" fmla="*/ 17 h 787"/>
                <a:gd name="T16" fmla="*/ 343 w 779"/>
                <a:gd name="T17" fmla="*/ 0 h 787"/>
                <a:gd name="T18" fmla="*/ 385 w 779"/>
                <a:gd name="T19" fmla="*/ 8 h 787"/>
                <a:gd name="T20" fmla="*/ 402 w 779"/>
                <a:gd name="T21" fmla="*/ 46 h 787"/>
                <a:gd name="T22" fmla="*/ 402 w 779"/>
                <a:gd name="T23" fmla="*/ 127 h 787"/>
                <a:gd name="T24" fmla="*/ 419 w 779"/>
                <a:gd name="T25" fmla="*/ 152 h 787"/>
                <a:gd name="T26" fmla="*/ 466 w 779"/>
                <a:gd name="T27" fmla="*/ 173 h 787"/>
                <a:gd name="T28" fmla="*/ 500 w 779"/>
                <a:gd name="T29" fmla="*/ 165 h 787"/>
                <a:gd name="T30" fmla="*/ 529 w 779"/>
                <a:gd name="T31" fmla="*/ 182 h 787"/>
                <a:gd name="T32" fmla="*/ 572 w 779"/>
                <a:gd name="T33" fmla="*/ 182 h 787"/>
                <a:gd name="T34" fmla="*/ 614 w 779"/>
                <a:gd name="T35" fmla="*/ 186 h 787"/>
                <a:gd name="T36" fmla="*/ 648 w 779"/>
                <a:gd name="T37" fmla="*/ 228 h 787"/>
                <a:gd name="T38" fmla="*/ 656 w 779"/>
                <a:gd name="T39" fmla="*/ 266 h 787"/>
                <a:gd name="T40" fmla="*/ 644 w 779"/>
                <a:gd name="T41" fmla="*/ 304 h 787"/>
                <a:gd name="T42" fmla="*/ 614 w 779"/>
                <a:gd name="T43" fmla="*/ 343 h 787"/>
                <a:gd name="T44" fmla="*/ 677 w 779"/>
                <a:gd name="T45" fmla="*/ 364 h 787"/>
                <a:gd name="T46" fmla="*/ 745 w 779"/>
                <a:gd name="T47" fmla="*/ 372 h 787"/>
                <a:gd name="T48" fmla="*/ 779 w 779"/>
                <a:gd name="T49" fmla="*/ 389 h 787"/>
                <a:gd name="T50" fmla="*/ 766 w 779"/>
                <a:gd name="T51" fmla="*/ 419 h 787"/>
                <a:gd name="T52" fmla="*/ 741 w 779"/>
                <a:gd name="T53" fmla="*/ 448 h 787"/>
                <a:gd name="T54" fmla="*/ 733 w 779"/>
                <a:gd name="T55" fmla="*/ 478 h 787"/>
                <a:gd name="T56" fmla="*/ 749 w 779"/>
                <a:gd name="T57" fmla="*/ 495 h 787"/>
                <a:gd name="T58" fmla="*/ 771 w 779"/>
                <a:gd name="T59" fmla="*/ 512 h 787"/>
                <a:gd name="T60" fmla="*/ 771 w 779"/>
                <a:gd name="T61" fmla="*/ 554 h 787"/>
                <a:gd name="T62" fmla="*/ 758 w 779"/>
                <a:gd name="T63" fmla="*/ 592 h 787"/>
                <a:gd name="T64" fmla="*/ 733 w 779"/>
                <a:gd name="T65" fmla="*/ 639 h 787"/>
                <a:gd name="T66" fmla="*/ 703 w 779"/>
                <a:gd name="T67" fmla="*/ 660 h 787"/>
                <a:gd name="T68" fmla="*/ 656 w 779"/>
                <a:gd name="T69" fmla="*/ 660 h 787"/>
                <a:gd name="T70" fmla="*/ 622 w 779"/>
                <a:gd name="T71" fmla="*/ 673 h 787"/>
                <a:gd name="T72" fmla="*/ 589 w 779"/>
                <a:gd name="T73" fmla="*/ 707 h 787"/>
                <a:gd name="T74" fmla="*/ 559 w 779"/>
                <a:gd name="T75" fmla="*/ 719 h 787"/>
                <a:gd name="T76" fmla="*/ 542 w 779"/>
                <a:gd name="T77" fmla="*/ 758 h 787"/>
                <a:gd name="T78" fmla="*/ 504 w 779"/>
                <a:gd name="T79" fmla="*/ 783 h 787"/>
                <a:gd name="T80" fmla="*/ 479 w 779"/>
                <a:gd name="T81" fmla="*/ 741 h 787"/>
                <a:gd name="T82" fmla="*/ 440 w 779"/>
                <a:gd name="T83" fmla="*/ 741 h 787"/>
                <a:gd name="T84" fmla="*/ 466 w 779"/>
                <a:gd name="T85" fmla="*/ 715 h 787"/>
                <a:gd name="T86" fmla="*/ 470 w 779"/>
                <a:gd name="T87" fmla="*/ 669 h 787"/>
                <a:gd name="T88" fmla="*/ 474 w 779"/>
                <a:gd name="T89" fmla="*/ 618 h 787"/>
                <a:gd name="T90" fmla="*/ 491 w 779"/>
                <a:gd name="T91" fmla="*/ 554 h 787"/>
                <a:gd name="T92" fmla="*/ 487 w 779"/>
                <a:gd name="T93" fmla="*/ 503 h 787"/>
                <a:gd name="T94" fmla="*/ 470 w 779"/>
                <a:gd name="T95" fmla="*/ 478 h 787"/>
                <a:gd name="T96" fmla="*/ 428 w 779"/>
                <a:gd name="T97" fmla="*/ 499 h 787"/>
                <a:gd name="T98" fmla="*/ 322 w 779"/>
                <a:gd name="T99" fmla="*/ 546 h 787"/>
                <a:gd name="T100" fmla="*/ 288 w 779"/>
                <a:gd name="T101" fmla="*/ 546 h 787"/>
                <a:gd name="T102" fmla="*/ 275 w 779"/>
                <a:gd name="T103" fmla="*/ 520 h 787"/>
                <a:gd name="T104" fmla="*/ 267 w 779"/>
                <a:gd name="T105" fmla="*/ 470 h 787"/>
                <a:gd name="T106" fmla="*/ 241 w 779"/>
                <a:gd name="T107" fmla="*/ 453 h 787"/>
                <a:gd name="T108" fmla="*/ 165 w 779"/>
                <a:gd name="T109" fmla="*/ 482 h 787"/>
                <a:gd name="T110" fmla="*/ 131 w 779"/>
                <a:gd name="T111" fmla="*/ 487 h 787"/>
                <a:gd name="T112" fmla="*/ 55 w 779"/>
                <a:gd name="T113" fmla="*/ 448 h 787"/>
                <a:gd name="T114" fmla="*/ 42 w 779"/>
                <a:gd name="T115" fmla="*/ 419 h 787"/>
                <a:gd name="T116" fmla="*/ 34 w 779"/>
                <a:gd name="T117" fmla="*/ 360 h 787"/>
                <a:gd name="T118" fmla="*/ 9 w 779"/>
                <a:gd name="T119" fmla="*/ 283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9" h="787">
                  <a:moveTo>
                    <a:pt x="0" y="275"/>
                  </a:moveTo>
                  <a:lnTo>
                    <a:pt x="9" y="275"/>
                  </a:lnTo>
                  <a:lnTo>
                    <a:pt x="17" y="271"/>
                  </a:lnTo>
                  <a:lnTo>
                    <a:pt x="26" y="271"/>
                  </a:lnTo>
                  <a:lnTo>
                    <a:pt x="34" y="271"/>
                  </a:lnTo>
                  <a:lnTo>
                    <a:pt x="38" y="266"/>
                  </a:lnTo>
                  <a:lnTo>
                    <a:pt x="42" y="266"/>
                  </a:lnTo>
                  <a:lnTo>
                    <a:pt x="55" y="262"/>
                  </a:lnTo>
                  <a:lnTo>
                    <a:pt x="64" y="258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6" y="258"/>
                  </a:lnTo>
                  <a:lnTo>
                    <a:pt x="85" y="262"/>
                  </a:lnTo>
                  <a:lnTo>
                    <a:pt x="89" y="262"/>
                  </a:lnTo>
                  <a:lnTo>
                    <a:pt x="93" y="262"/>
                  </a:lnTo>
                  <a:lnTo>
                    <a:pt x="106" y="262"/>
                  </a:lnTo>
                  <a:lnTo>
                    <a:pt x="110" y="262"/>
                  </a:lnTo>
                  <a:lnTo>
                    <a:pt x="131" y="262"/>
                  </a:lnTo>
                  <a:lnTo>
                    <a:pt x="144" y="262"/>
                  </a:lnTo>
                  <a:lnTo>
                    <a:pt x="161" y="262"/>
                  </a:lnTo>
                  <a:lnTo>
                    <a:pt x="169" y="262"/>
                  </a:lnTo>
                  <a:lnTo>
                    <a:pt x="182" y="262"/>
                  </a:lnTo>
                  <a:lnTo>
                    <a:pt x="191" y="258"/>
                  </a:lnTo>
                  <a:lnTo>
                    <a:pt x="195" y="258"/>
                  </a:lnTo>
                  <a:lnTo>
                    <a:pt x="199" y="258"/>
                  </a:lnTo>
                  <a:lnTo>
                    <a:pt x="203" y="254"/>
                  </a:lnTo>
                  <a:lnTo>
                    <a:pt x="208" y="254"/>
                  </a:lnTo>
                  <a:lnTo>
                    <a:pt x="212" y="249"/>
                  </a:lnTo>
                  <a:lnTo>
                    <a:pt x="212" y="245"/>
                  </a:lnTo>
                  <a:lnTo>
                    <a:pt x="212" y="241"/>
                  </a:lnTo>
                  <a:lnTo>
                    <a:pt x="216" y="237"/>
                  </a:lnTo>
                  <a:lnTo>
                    <a:pt x="216" y="228"/>
                  </a:lnTo>
                  <a:lnTo>
                    <a:pt x="216" y="216"/>
                  </a:lnTo>
                  <a:lnTo>
                    <a:pt x="216" y="190"/>
                  </a:lnTo>
                  <a:lnTo>
                    <a:pt x="216" y="177"/>
                  </a:lnTo>
                  <a:lnTo>
                    <a:pt x="216" y="165"/>
                  </a:lnTo>
                  <a:lnTo>
                    <a:pt x="216" y="152"/>
                  </a:lnTo>
                  <a:lnTo>
                    <a:pt x="216" y="148"/>
                  </a:lnTo>
                  <a:lnTo>
                    <a:pt x="216" y="139"/>
                  </a:lnTo>
                  <a:lnTo>
                    <a:pt x="220" y="135"/>
                  </a:lnTo>
                  <a:lnTo>
                    <a:pt x="220" y="127"/>
                  </a:lnTo>
                  <a:lnTo>
                    <a:pt x="225" y="122"/>
                  </a:lnTo>
                  <a:lnTo>
                    <a:pt x="233" y="114"/>
                  </a:lnTo>
                  <a:lnTo>
                    <a:pt x="241" y="106"/>
                  </a:lnTo>
                  <a:lnTo>
                    <a:pt x="254" y="89"/>
                  </a:lnTo>
                  <a:lnTo>
                    <a:pt x="263" y="80"/>
                  </a:lnTo>
                  <a:lnTo>
                    <a:pt x="267" y="76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5" y="59"/>
                  </a:lnTo>
                  <a:lnTo>
                    <a:pt x="280" y="55"/>
                  </a:lnTo>
                  <a:lnTo>
                    <a:pt x="284" y="38"/>
                  </a:lnTo>
                  <a:lnTo>
                    <a:pt x="288" y="34"/>
                  </a:lnTo>
                  <a:lnTo>
                    <a:pt x="292" y="25"/>
                  </a:lnTo>
                  <a:lnTo>
                    <a:pt x="296" y="21"/>
                  </a:lnTo>
                  <a:lnTo>
                    <a:pt x="301" y="17"/>
                  </a:lnTo>
                  <a:lnTo>
                    <a:pt x="305" y="12"/>
                  </a:lnTo>
                  <a:lnTo>
                    <a:pt x="309" y="8"/>
                  </a:lnTo>
                  <a:lnTo>
                    <a:pt x="318" y="4"/>
                  </a:lnTo>
                  <a:lnTo>
                    <a:pt x="322" y="4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3" y="0"/>
                  </a:lnTo>
                  <a:lnTo>
                    <a:pt x="352" y="0"/>
                  </a:lnTo>
                  <a:lnTo>
                    <a:pt x="356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7" y="4"/>
                  </a:lnTo>
                  <a:lnTo>
                    <a:pt x="381" y="8"/>
                  </a:lnTo>
                  <a:lnTo>
                    <a:pt x="385" y="8"/>
                  </a:lnTo>
                  <a:lnTo>
                    <a:pt x="390" y="12"/>
                  </a:lnTo>
                  <a:lnTo>
                    <a:pt x="394" y="17"/>
                  </a:lnTo>
                  <a:lnTo>
                    <a:pt x="394" y="21"/>
                  </a:lnTo>
                  <a:lnTo>
                    <a:pt x="398" y="25"/>
                  </a:lnTo>
                  <a:lnTo>
                    <a:pt x="402" y="34"/>
                  </a:lnTo>
                  <a:lnTo>
                    <a:pt x="402" y="42"/>
                  </a:lnTo>
                  <a:lnTo>
                    <a:pt x="402" y="46"/>
                  </a:lnTo>
                  <a:lnTo>
                    <a:pt x="402" y="55"/>
                  </a:lnTo>
                  <a:lnTo>
                    <a:pt x="407" y="67"/>
                  </a:lnTo>
                  <a:lnTo>
                    <a:pt x="407" y="80"/>
                  </a:lnTo>
                  <a:lnTo>
                    <a:pt x="402" y="93"/>
                  </a:lnTo>
                  <a:lnTo>
                    <a:pt x="402" y="101"/>
                  </a:lnTo>
                  <a:lnTo>
                    <a:pt x="402" y="118"/>
                  </a:lnTo>
                  <a:lnTo>
                    <a:pt x="402" y="127"/>
                  </a:lnTo>
                  <a:lnTo>
                    <a:pt x="402" y="131"/>
                  </a:lnTo>
                  <a:lnTo>
                    <a:pt x="402" y="135"/>
                  </a:lnTo>
                  <a:lnTo>
                    <a:pt x="407" y="144"/>
                  </a:lnTo>
                  <a:lnTo>
                    <a:pt x="407" y="148"/>
                  </a:lnTo>
                  <a:lnTo>
                    <a:pt x="411" y="148"/>
                  </a:lnTo>
                  <a:lnTo>
                    <a:pt x="415" y="152"/>
                  </a:lnTo>
                  <a:lnTo>
                    <a:pt x="419" y="152"/>
                  </a:lnTo>
                  <a:lnTo>
                    <a:pt x="432" y="156"/>
                  </a:lnTo>
                  <a:lnTo>
                    <a:pt x="436" y="156"/>
                  </a:lnTo>
                  <a:lnTo>
                    <a:pt x="440" y="156"/>
                  </a:lnTo>
                  <a:lnTo>
                    <a:pt x="449" y="161"/>
                  </a:lnTo>
                  <a:lnTo>
                    <a:pt x="457" y="169"/>
                  </a:lnTo>
                  <a:lnTo>
                    <a:pt x="462" y="169"/>
                  </a:lnTo>
                  <a:lnTo>
                    <a:pt x="466" y="173"/>
                  </a:lnTo>
                  <a:lnTo>
                    <a:pt x="470" y="173"/>
                  </a:lnTo>
                  <a:lnTo>
                    <a:pt x="474" y="173"/>
                  </a:lnTo>
                  <a:lnTo>
                    <a:pt x="474" y="177"/>
                  </a:lnTo>
                  <a:lnTo>
                    <a:pt x="483" y="173"/>
                  </a:lnTo>
                  <a:lnTo>
                    <a:pt x="487" y="173"/>
                  </a:lnTo>
                  <a:lnTo>
                    <a:pt x="491" y="173"/>
                  </a:lnTo>
                  <a:lnTo>
                    <a:pt x="500" y="165"/>
                  </a:lnTo>
                  <a:lnTo>
                    <a:pt x="504" y="165"/>
                  </a:lnTo>
                  <a:lnTo>
                    <a:pt x="508" y="165"/>
                  </a:lnTo>
                  <a:lnTo>
                    <a:pt x="512" y="165"/>
                  </a:lnTo>
                  <a:lnTo>
                    <a:pt x="517" y="169"/>
                  </a:lnTo>
                  <a:lnTo>
                    <a:pt x="521" y="169"/>
                  </a:lnTo>
                  <a:lnTo>
                    <a:pt x="521" y="173"/>
                  </a:lnTo>
                  <a:lnTo>
                    <a:pt x="529" y="182"/>
                  </a:lnTo>
                  <a:lnTo>
                    <a:pt x="534" y="186"/>
                  </a:lnTo>
                  <a:lnTo>
                    <a:pt x="538" y="186"/>
                  </a:lnTo>
                  <a:lnTo>
                    <a:pt x="542" y="186"/>
                  </a:lnTo>
                  <a:lnTo>
                    <a:pt x="555" y="182"/>
                  </a:lnTo>
                  <a:lnTo>
                    <a:pt x="559" y="182"/>
                  </a:lnTo>
                  <a:lnTo>
                    <a:pt x="563" y="182"/>
                  </a:lnTo>
                  <a:lnTo>
                    <a:pt x="572" y="182"/>
                  </a:lnTo>
                  <a:lnTo>
                    <a:pt x="576" y="182"/>
                  </a:lnTo>
                  <a:lnTo>
                    <a:pt x="584" y="182"/>
                  </a:lnTo>
                  <a:lnTo>
                    <a:pt x="589" y="182"/>
                  </a:lnTo>
                  <a:lnTo>
                    <a:pt x="593" y="182"/>
                  </a:lnTo>
                  <a:lnTo>
                    <a:pt x="601" y="182"/>
                  </a:lnTo>
                  <a:lnTo>
                    <a:pt x="610" y="186"/>
                  </a:lnTo>
                  <a:lnTo>
                    <a:pt x="614" y="186"/>
                  </a:lnTo>
                  <a:lnTo>
                    <a:pt x="614" y="190"/>
                  </a:lnTo>
                  <a:lnTo>
                    <a:pt x="618" y="194"/>
                  </a:lnTo>
                  <a:lnTo>
                    <a:pt x="622" y="199"/>
                  </a:lnTo>
                  <a:lnTo>
                    <a:pt x="631" y="207"/>
                  </a:lnTo>
                  <a:lnTo>
                    <a:pt x="631" y="211"/>
                  </a:lnTo>
                  <a:lnTo>
                    <a:pt x="635" y="216"/>
                  </a:lnTo>
                  <a:lnTo>
                    <a:pt x="648" y="228"/>
                  </a:lnTo>
                  <a:lnTo>
                    <a:pt x="652" y="233"/>
                  </a:lnTo>
                  <a:lnTo>
                    <a:pt x="652" y="237"/>
                  </a:lnTo>
                  <a:lnTo>
                    <a:pt x="656" y="241"/>
                  </a:lnTo>
                  <a:lnTo>
                    <a:pt x="656" y="245"/>
                  </a:lnTo>
                  <a:lnTo>
                    <a:pt x="656" y="249"/>
                  </a:lnTo>
                  <a:lnTo>
                    <a:pt x="656" y="254"/>
                  </a:lnTo>
                  <a:lnTo>
                    <a:pt x="656" y="266"/>
                  </a:lnTo>
                  <a:lnTo>
                    <a:pt x="656" y="271"/>
                  </a:lnTo>
                  <a:lnTo>
                    <a:pt x="656" y="279"/>
                  </a:lnTo>
                  <a:lnTo>
                    <a:pt x="652" y="283"/>
                  </a:lnTo>
                  <a:lnTo>
                    <a:pt x="652" y="292"/>
                  </a:lnTo>
                  <a:lnTo>
                    <a:pt x="648" y="296"/>
                  </a:lnTo>
                  <a:lnTo>
                    <a:pt x="644" y="300"/>
                  </a:lnTo>
                  <a:lnTo>
                    <a:pt x="644" y="304"/>
                  </a:lnTo>
                  <a:lnTo>
                    <a:pt x="639" y="309"/>
                  </a:lnTo>
                  <a:lnTo>
                    <a:pt x="635" y="317"/>
                  </a:lnTo>
                  <a:lnTo>
                    <a:pt x="631" y="321"/>
                  </a:lnTo>
                  <a:lnTo>
                    <a:pt x="618" y="334"/>
                  </a:lnTo>
                  <a:lnTo>
                    <a:pt x="614" y="334"/>
                  </a:lnTo>
                  <a:lnTo>
                    <a:pt x="614" y="338"/>
                  </a:lnTo>
                  <a:lnTo>
                    <a:pt x="614" y="343"/>
                  </a:lnTo>
                  <a:lnTo>
                    <a:pt x="614" y="347"/>
                  </a:lnTo>
                  <a:lnTo>
                    <a:pt x="618" y="351"/>
                  </a:lnTo>
                  <a:lnTo>
                    <a:pt x="622" y="351"/>
                  </a:lnTo>
                  <a:lnTo>
                    <a:pt x="631" y="355"/>
                  </a:lnTo>
                  <a:lnTo>
                    <a:pt x="635" y="355"/>
                  </a:lnTo>
                  <a:lnTo>
                    <a:pt x="644" y="360"/>
                  </a:lnTo>
                  <a:lnTo>
                    <a:pt x="677" y="364"/>
                  </a:lnTo>
                  <a:lnTo>
                    <a:pt x="686" y="364"/>
                  </a:lnTo>
                  <a:lnTo>
                    <a:pt x="711" y="364"/>
                  </a:lnTo>
                  <a:lnTo>
                    <a:pt x="716" y="368"/>
                  </a:lnTo>
                  <a:lnTo>
                    <a:pt x="728" y="368"/>
                  </a:lnTo>
                  <a:lnTo>
                    <a:pt x="733" y="368"/>
                  </a:lnTo>
                  <a:lnTo>
                    <a:pt x="741" y="372"/>
                  </a:lnTo>
                  <a:lnTo>
                    <a:pt x="745" y="372"/>
                  </a:lnTo>
                  <a:lnTo>
                    <a:pt x="749" y="372"/>
                  </a:lnTo>
                  <a:lnTo>
                    <a:pt x="758" y="376"/>
                  </a:lnTo>
                  <a:lnTo>
                    <a:pt x="762" y="376"/>
                  </a:lnTo>
                  <a:lnTo>
                    <a:pt x="766" y="381"/>
                  </a:lnTo>
                  <a:lnTo>
                    <a:pt x="771" y="385"/>
                  </a:lnTo>
                  <a:lnTo>
                    <a:pt x="775" y="385"/>
                  </a:lnTo>
                  <a:lnTo>
                    <a:pt x="779" y="389"/>
                  </a:lnTo>
                  <a:lnTo>
                    <a:pt x="779" y="393"/>
                  </a:lnTo>
                  <a:lnTo>
                    <a:pt x="779" y="398"/>
                  </a:lnTo>
                  <a:lnTo>
                    <a:pt x="779" y="402"/>
                  </a:lnTo>
                  <a:lnTo>
                    <a:pt x="775" y="406"/>
                  </a:lnTo>
                  <a:lnTo>
                    <a:pt x="775" y="410"/>
                  </a:lnTo>
                  <a:lnTo>
                    <a:pt x="771" y="415"/>
                  </a:lnTo>
                  <a:lnTo>
                    <a:pt x="766" y="419"/>
                  </a:lnTo>
                  <a:lnTo>
                    <a:pt x="762" y="423"/>
                  </a:lnTo>
                  <a:lnTo>
                    <a:pt x="754" y="432"/>
                  </a:lnTo>
                  <a:lnTo>
                    <a:pt x="749" y="432"/>
                  </a:lnTo>
                  <a:lnTo>
                    <a:pt x="749" y="436"/>
                  </a:lnTo>
                  <a:lnTo>
                    <a:pt x="745" y="440"/>
                  </a:lnTo>
                  <a:lnTo>
                    <a:pt x="741" y="444"/>
                  </a:lnTo>
                  <a:lnTo>
                    <a:pt x="741" y="448"/>
                  </a:lnTo>
                  <a:lnTo>
                    <a:pt x="741" y="453"/>
                  </a:lnTo>
                  <a:lnTo>
                    <a:pt x="737" y="457"/>
                  </a:lnTo>
                  <a:lnTo>
                    <a:pt x="737" y="461"/>
                  </a:lnTo>
                  <a:lnTo>
                    <a:pt x="733" y="465"/>
                  </a:lnTo>
                  <a:lnTo>
                    <a:pt x="733" y="470"/>
                  </a:lnTo>
                  <a:lnTo>
                    <a:pt x="733" y="474"/>
                  </a:lnTo>
                  <a:lnTo>
                    <a:pt x="733" y="478"/>
                  </a:lnTo>
                  <a:lnTo>
                    <a:pt x="733" y="482"/>
                  </a:lnTo>
                  <a:lnTo>
                    <a:pt x="733" y="487"/>
                  </a:lnTo>
                  <a:lnTo>
                    <a:pt x="733" y="491"/>
                  </a:lnTo>
                  <a:lnTo>
                    <a:pt x="737" y="495"/>
                  </a:lnTo>
                  <a:lnTo>
                    <a:pt x="741" y="495"/>
                  </a:lnTo>
                  <a:lnTo>
                    <a:pt x="745" y="495"/>
                  </a:lnTo>
                  <a:lnTo>
                    <a:pt x="749" y="495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62" y="503"/>
                  </a:lnTo>
                  <a:lnTo>
                    <a:pt x="766" y="508"/>
                  </a:lnTo>
                  <a:lnTo>
                    <a:pt x="766" y="512"/>
                  </a:lnTo>
                  <a:lnTo>
                    <a:pt x="771" y="512"/>
                  </a:lnTo>
                  <a:lnTo>
                    <a:pt x="771" y="516"/>
                  </a:lnTo>
                  <a:lnTo>
                    <a:pt x="771" y="520"/>
                  </a:lnTo>
                  <a:lnTo>
                    <a:pt x="771" y="525"/>
                  </a:lnTo>
                  <a:lnTo>
                    <a:pt x="771" y="542"/>
                  </a:lnTo>
                  <a:lnTo>
                    <a:pt x="771" y="546"/>
                  </a:lnTo>
                  <a:lnTo>
                    <a:pt x="771" y="550"/>
                  </a:lnTo>
                  <a:lnTo>
                    <a:pt x="771" y="554"/>
                  </a:lnTo>
                  <a:lnTo>
                    <a:pt x="771" y="559"/>
                  </a:lnTo>
                  <a:lnTo>
                    <a:pt x="771" y="563"/>
                  </a:lnTo>
                  <a:lnTo>
                    <a:pt x="771" y="567"/>
                  </a:lnTo>
                  <a:lnTo>
                    <a:pt x="766" y="571"/>
                  </a:lnTo>
                  <a:lnTo>
                    <a:pt x="762" y="584"/>
                  </a:lnTo>
                  <a:lnTo>
                    <a:pt x="762" y="588"/>
                  </a:lnTo>
                  <a:lnTo>
                    <a:pt x="758" y="592"/>
                  </a:lnTo>
                  <a:lnTo>
                    <a:pt x="754" y="597"/>
                  </a:lnTo>
                  <a:lnTo>
                    <a:pt x="749" y="605"/>
                  </a:lnTo>
                  <a:lnTo>
                    <a:pt x="745" y="605"/>
                  </a:lnTo>
                  <a:lnTo>
                    <a:pt x="745" y="609"/>
                  </a:lnTo>
                  <a:lnTo>
                    <a:pt x="741" y="614"/>
                  </a:lnTo>
                  <a:lnTo>
                    <a:pt x="733" y="630"/>
                  </a:lnTo>
                  <a:lnTo>
                    <a:pt x="733" y="639"/>
                  </a:lnTo>
                  <a:lnTo>
                    <a:pt x="728" y="643"/>
                  </a:lnTo>
                  <a:lnTo>
                    <a:pt x="724" y="647"/>
                  </a:lnTo>
                  <a:lnTo>
                    <a:pt x="720" y="652"/>
                  </a:lnTo>
                  <a:lnTo>
                    <a:pt x="716" y="656"/>
                  </a:lnTo>
                  <a:lnTo>
                    <a:pt x="711" y="656"/>
                  </a:lnTo>
                  <a:lnTo>
                    <a:pt x="707" y="660"/>
                  </a:lnTo>
                  <a:lnTo>
                    <a:pt x="703" y="660"/>
                  </a:lnTo>
                  <a:lnTo>
                    <a:pt x="694" y="660"/>
                  </a:lnTo>
                  <a:lnTo>
                    <a:pt x="690" y="660"/>
                  </a:lnTo>
                  <a:lnTo>
                    <a:pt x="686" y="660"/>
                  </a:lnTo>
                  <a:lnTo>
                    <a:pt x="677" y="660"/>
                  </a:lnTo>
                  <a:lnTo>
                    <a:pt x="665" y="660"/>
                  </a:lnTo>
                  <a:lnTo>
                    <a:pt x="661" y="660"/>
                  </a:lnTo>
                  <a:lnTo>
                    <a:pt x="656" y="660"/>
                  </a:lnTo>
                  <a:lnTo>
                    <a:pt x="652" y="660"/>
                  </a:lnTo>
                  <a:lnTo>
                    <a:pt x="648" y="660"/>
                  </a:lnTo>
                  <a:lnTo>
                    <a:pt x="635" y="664"/>
                  </a:lnTo>
                  <a:lnTo>
                    <a:pt x="631" y="664"/>
                  </a:lnTo>
                  <a:lnTo>
                    <a:pt x="631" y="669"/>
                  </a:lnTo>
                  <a:lnTo>
                    <a:pt x="627" y="669"/>
                  </a:lnTo>
                  <a:lnTo>
                    <a:pt x="622" y="673"/>
                  </a:lnTo>
                  <a:lnTo>
                    <a:pt x="618" y="673"/>
                  </a:lnTo>
                  <a:lnTo>
                    <a:pt x="618" y="677"/>
                  </a:lnTo>
                  <a:lnTo>
                    <a:pt x="606" y="690"/>
                  </a:lnTo>
                  <a:lnTo>
                    <a:pt x="601" y="694"/>
                  </a:lnTo>
                  <a:lnTo>
                    <a:pt x="597" y="698"/>
                  </a:lnTo>
                  <a:lnTo>
                    <a:pt x="593" y="702"/>
                  </a:lnTo>
                  <a:lnTo>
                    <a:pt x="589" y="707"/>
                  </a:lnTo>
                  <a:lnTo>
                    <a:pt x="584" y="707"/>
                  </a:lnTo>
                  <a:lnTo>
                    <a:pt x="584" y="711"/>
                  </a:lnTo>
                  <a:lnTo>
                    <a:pt x="580" y="711"/>
                  </a:lnTo>
                  <a:lnTo>
                    <a:pt x="576" y="711"/>
                  </a:lnTo>
                  <a:lnTo>
                    <a:pt x="567" y="715"/>
                  </a:lnTo>
                  <a:lnTo>
                    <a:pt x="563" y="715"/>
                  </a:lnTo>
                  <a:lnTo>
                    <a:pt x="559" y="719"/>
                  </a:lnTo>
                  <a:lnTo>
                    <a:pt x="555" y="724"/>
                  </a:lnTo>
                  <a:lnTo>
                    <a:pt x="550" y="728"/>
                  </a:lnTo>
                  <a:lnTo>
                    <a:pt x="550" y="732"/>
                  </a:lnTo>
                  <a:lnTo>
                    <a:pt x="546" y="745"/>
                  </a:lnTo>
                  <a:lnTo>
                    <a:pt x="546" y="749"/>
                  </a:lnTo>
                  <a:lnTo>
                    <a:pt x="542" y="753"/>
                  </a:lnTo>
                  <a:lnTo>
                    <a:pt x="542" y="758"/>
                  </a:lnTo>
                  <a:lnTo>
                    <a:pt x="529" y="770"/>
                  </a:lnTo>
                  <a:lnTo>
                    <a:pt x="521" y="783"/>
                  </a:lnTo>
                  <a:lnTo>
                    <a:pt x="517" y="783"/>
                  </a:lnTo>
                  <a:lnTo>
                    <a:pt x="512" y="787"/>
                  </a:lnTo>
                  <a:lnTo>
                    <a:pt x="508" y="787"/>
                  </a:lnTo>
                  <a:lnTo>
                    <a:pt x="504" y="787"/>
                  </a:lnTo>
                  <a:lnTo>
                    <a:pt x="504" y="783"/>
                  </a:lnTo>
                  <a:lnTo>
                    <a:pt x="500" y="779"/>
                  </a:lnTo>
                  <a:lnTo>
                    <a:pt x="495" y="770"/>
                  </a:lnTo>
                  <a:lnTo>
                    <a:pt x="491" y="758"/>
                  </a:lnTo>
                  <a:lnTo>
                    <a:pt x="491" y="753"/>
                  </a:lnTo>
                  <a:lnTo>
                    <a:pt x="487" y="749"/>
                  </a:lnTo>
                  <a:lnTo>
                    <a:pt x="483" y="745"/>
                  </a:lnTo>
                  <a:lnTo>
                    <a:pt x="479" y="741"/>
                  </a:lnTo>
                  <a:lnTo>
                    <a:pt x="474" y="741"/>
                  </a:lnTo>
                  <a:lnTo>
                    <a:pt x="470" y="741"/>
                  </a:lnTo>
                  <a:lnTo>
                    <a:pt x="466" y="741"/>
                  </a:lnTo>
                  <a:lnTo>
                    <a:pt x="457" y="741"/>
                  </a:lnTo>
                  <a:lnTo>
                    <a:pt x="453" y="741"/>
                  </a:lnTo>
                  <a:lnTo>
                    <a:pt x="445" y="745"/>
                  </a:lnTo>
                  <a:lnTo>
                    <a:pt x="440" y="741"/>
                  </a:lnTo>
                  <a:lnTo>
                    <a:pt x="445" y="741"/>
                  </a:lnTo>
                  <a:lnTo>
                    <a:pt x="445" y="736"/>
                  </a:lnTo>
                  <a:lnTo>
                    <a:pt x="449" y="732"/>
                  </a:lnTo>
                  <a:lnTo>
                    <a:pt x="453" y="728"/>
                  </a:lnTo>
                  <a:lnTo>
                    <a:pt x="462" y="719"/>
                  </a:lnTo>
                  <a:lnTo>
                    <a:pt x="466" y="719"/>
                  </a:lnTo>
                  <a:lnTo>
                    <a:pt x="466" y="715"/>
                  </a:lnTo>
                  <a:lnTo>
                    <a:pt x="470" y="711"/>
                  </a:lnTo>
                  <a:lnTo>
                    <a:pt x="470" y="702"/>
                  </a:lnTo>
                  <a:lnTo>
                    <a:pt x="470" y="694"/>
                  </a:lnTo>
                  <a:lnTo>
                    <a:pt x="470" y="690"/>
                  </a:lnTo>
                  <a:lnTo>
                    <a:pt x="470" y="681"/>
                  </a:lnTo>
                  <a:lnTo>
                    <a:pt x="470" y="673"/>
                  </a:lnTo>
                  <a:lnTo>
                    <a:pt x="470" y="669"/>
                  </a:lnTo>
                  <a:lnTo>
                    <a:pt x="474" y="656"/>
                  </a:lnTo>
                  <a:lnTo>
                    <a:pt x="474" y="647"/>
                  </a:lnTo>
                  <a:lnTo>
                    <a:pt x="474" y="643"/>
                  </a:lnTo>
                  <a:lnTo>
                    <a:pt x="474" y="639"/>
                  </a:lnTo>
                  <a:lnTo>
                    <a:pt x="474" y="630"/>
                  </a:lnTo>
                  <a:lnTo>
                    <a:pt x="474" y="622"/>
                  </a:lnTo>
                  <a:lnTo>
                    <a:pt x="474" y="618"/>
                  </a:lnTo>
                  <a:lnTo>
                    <a:pt x="479" y="609"/>
                  </a:lnTo>
                  <a:lnTo>
                    <a:pt x="479" y="605"/>
                  </a:lnTo>
                  <a:lnTo>
                    <a:pt x="487" y="588"/>
                  </a:lnTo>
                  <a:lnTo>
                    <a:pt x="487" y="584"/>
                  </a:lnTo>
                  <a:lnTo>
                    <a:pt x="487" y="580"/>
                  </a:lnTo>
                  <a:lnTo>
                    <a:pt x="491" y="559"/>
                  </a:lnTo>
                  <a:lnTo>
                    <a:pt x="491" y="554"/>
                  </a:lnTo>
                  <a:lnTo>
                    <a:pt x="491" y="550"/>
                  </a:lnTo>
                  <a:lnTo>
                    <a:pt x="491" y="542"/>
                  </a:lnTo>
                  <a:lnTo>
                    <a:pt x="491" y="533"/>
                  </a:lnTo>
                  <a:lnTo>
                    <a:pt x="491" y="529"/>
                  </a:lnTo>
                  <a:lnTo>
                    <a:pt x="487" y="516"/>
                  </a:lnTo>
                  <a:lnTo>
                    <a:pt x="487" y="508"/>
                  </a:lnTo>
                  <a:lnTo>
                    <a:pt x="487" y="503"/>
                  </a:lnTo>
                  <a:lnTo>
                    <a:pt x="483" y="495"/>
                  </a:lnTo>
                  <a:lnTo>
                    <a:pt x="483" y="491"/>
                  </a:lnTo>
                  <a:lnTo>
                    <a:pt x="479" y="487"/>
                  </a:lnTo>
                  <a:lnTo>
                    <a:pt x="479" y="482"/>
                  </a:lnTo>
                  <a:lnTo>
                    <a:pt x="474" y="482"/>
                  </a:lnTo>
                  <a:lnTo>
                    <a:pt x="474" y="478"/>
                  </a:lnTo>
                  <a:lnTo>
                    <a:pt x="470" y="478"/>
                  </a:lnTo>
                  <a:lnTo>
                    <a:pt x="466" y="478"/>
                  </a:lnTo>
                  <a:lnTo>
                    <a:pt x="462" y="482"/>
                  </a:lnTo>
                  <a:lnTo>
                    <a:pt x="457" y="482"/>
                  </a:lnTo>
                  <a:lnTo>
                    <a:pt x="445" y="491"/>
                  </a:lnTo>
                  <a:lnTo>
                    <a:pt x="440" y="495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19" y="503"/>
                  </a:lnTo>
                  <a:lnTo>
                    <a:pt x="364" y="529"/>
                  </a:lnTo>
                  <a:lnTo>
                    <a:pt x="356" y="533"/>
                  </a:lnTo>
                  <a:lnTo>
                    <a:pt x="343" y="537"/>
                  </a:lnTo>
                  <a:lnTo>
                    <a:pt x="335" y="542"/>
                  </a:lnTo>
                  <a:lnTo>
                    <a:pt x="330" y="542"/>
                  </a:lnTo>
                  <a:lnTo>
                    <a:pt x="322" y="546"/>
                  </a:lnTo>
                  <a:lnTo>
                    <a:pt x="313" y="546"/>
                  </a:lnTo>
                  <a:lnTo>
                    <a:pt x="309" y="546"/>
                  </a:lnTo>
                  <a:lnTo>
                    <a:pt x="305" y="546"/>
                  </a:lnTo>
                  <a:lnTo>
                    <a:pt x="301" y="546"/>
                  </a:lnTo>
                  <a:lnTo>
                    <a:pt x="296" y="546"/>
                  </a:lnTo>
                  <a:lnTo>
                    <a:pt x="292" y="546"/>
                  </a:lnTo>
                  <a:lnTo>
                    <a:pt x="288" y="546"/>
                  </a:lnTo>
                  <a:lnTo>
                    <a:pt x="288" y="542"/>
                  </a:lnTo>
                  <a:lnTo>
                    <a:pt x="284" y="542"/>
                  </a:lnTo>
                  <a:lnTo>
                    <a:pt x="280" y="537"/>
                  </a:lnTo>
                  <a:lnTo>
                    <a:pt x="280" y="533"/>
                  </a:lnTo>
                  <a:lnTo>
                    <a:pt x="275" y="529"/>
                  </a:lnTo>
                  <a:lnTo>
                    <a:pt x="275" y="525"/>
                  </a:lnTo>
                  <a:lnTo>
                    <a:pt x="275" y="520"/>
                  </a:lnTo>
                  <a:lnTo>
                    <a:pt x="275" y="508"/>
                  </a:lnTo>
                  <a:lnTo>
                    <a:pt x="275" y="499"/>
                  </a:lnTo>
                  <a:lnTo>
                    <a:pt x="275" y="491"/>
                  </a:lnTo>
                  <a:lnTo>
                    <a:pt x="271" y="487"/>
                  </a:lnTo>
                  <a:lnTo>
                    <a:pt x="271" y="478"/>
                  </a:lnTo>
                  <a:lnTo>
                    <a:pt x="267" y="474"/>
                  </a:lnTo>
                  <a:lnTo>
                    <a:pt x="267" y="470"/>
                  </a:lnTo>
                  <a:lnTo>
                    <a:pt x="263" y="465"/>
                  </a:lnTo>
                  <a:lnTo>
                    <a:pt x="263" y="461"/>
                  </a:lnTo>
                  <a:lnTo>
                    <a:pt x="258" y="457"/>
                  </a:lnTo>
                  <a:lnTo>
                    <a:pt x="254" y="457"/>
                  </a:lnTo>
                  <a:lnTo>
                    <a:pt x="250" y="453"/>
                  </a:lnTo>
                  <a:lnTo>
                    <a:pt x="246" y="453"/>
                  </a:lnTo>
                  <a:lnTo>
                    <a:pt x="241" y="453"/>
                  </a:lnTo>
                  <a:lnTo>
                    <a:pt x="237" y="453"/>
                  </a:lnTo>
                  <a:lnTo>
                    <a:pt x="233" y="453"/>
                  </a:lnTo>
                  <a:lnTo>
                    <a:pt x="229" y="457"/>
                  </a:lnTo>
                  <a:lnTo>
                    <a:pt x="191" y="470"/>
                  </a:lnTo>
                  <a:lnTo>
                    <a:pt x="186" y="474"/>
                  </a:lnTo>
                  <a:lnTo>
                    <a:pt x="178" y="478"/>
                  </a:lnTo>
                  <a:lnTo>
                    <a:pt x="165" y="482"/>
                  </a:lnTo>
                  <a:lnTo>
                    <a:pt x="161" y="487"/>
                  </a:lnTo>
                  <a:lnTo>
                    <a:pt x="157" y="491"/>
                  </a:lnTo>
                  <a:lnTo>
                    <a:pt x="148" y="491"/>
                  </a:lnTo>
                  <a:lnTo>
                    <a:pt x="144" y="491"/>
                  </a:lnTo>
                  <a:lnTo>
                    <a:pt x="140" y="491"/>
                  </a:lnTo>
                  <a:lnTo>
                    <a:pt x="136" y="487"/>
                  </a:lnTo>
                  <a:lnTo>
                    <a:pt x="131" y="487"/>
                  </a:lnTo>
                  <a:lnTo>
                    <a:pt x="123" y="482"/>
                  </a:lnTo>
                  <a:lnTo>
                    <a:pt x="110" y="470"/>
                  </a:lnTo>
                  <a:lnTo>
                    <a:pt x="98" y="465"/>
                  </a:lnTo>
                  <a:lnTo>
                    <a:pt x="89" y="461"/>
                  </a:lnTo>
                  <a:lnTo>
                    <a:pt x="68" y="453"/>
                  </a:lnTo>
                  <a:lnTo>
                    <a:pt x="59" y="448"/>
                  </a:lnTo>
                  <a:lnTo>
                    <a:pt x="55" y="448"/>
                  </a:lnTo>
                  <a:lnTo>
                    <a:pt x="51" y="444"/>
                  </a:lnTo>
                  <a:lnTo>
                    <a:pt x="47" y="440"/>
                  </a:lnTo>
                  <a:lnTo>
                    <a:pt x="47" y="436"/>
                  </a:lnTo>
                  <a:lnTo>
                    <a:pt x="42" y="432"/>
                  </a:lnTo>
                  <a:lnTo>
                    <a:pt x="42" y="427"/>
                  </a:lnTo>
                  <a:lnTo>
                    <a:pt x="42" y="423"/>
                  </a:lnTo>
                  <a:lnTo>
                    <a:pt x="42" y="419"/>
                  </a:lnTo>
                  <a:lnTo>
                    <a:pt x="42" y="398"/>
                  </a:lnTo>
                  <a:lnTo>
                    <a:pt x="42" y="393"/>
                  </a:lnTo>
                  <a:lnTo>
                    <a:pt x="42" y="389"/>
                  </a:lnTo>
                  <a:lnTo>
                    <a:pt x="42" y="385"/>
                  </a:lnTo>
                  <a:lnTo>
                    <a:pt x="38" y="376"/>
                  </a:lnTo>
                  <a:lnTo>
                    <a:pt x="34" y="372"/>
                  </a:lnTo>
                  <a:lnTo>
                    <a:pt x="34" y="360"/>
                  </a:lnTo>
                  <a:lnTo>
                    <a:pt x="30" y="343"/>
                  </a:lnTo>
                  <a:lnTo>
                    <a:pt x="26" y="326"/>
                  </a:lnTo>
                  <a:lnTo>
                    <a:pt x="21" y="313"/>
                  </a:lnTo>
                  <a:lnTo>
                    <a:pt x="17" y="300"/>
                  </a:lnTo>
                  <a:lnTo>
                    <a:pt x="17" y="296"/>
                  </a:lnTo>
                  <a:lnTo>
                    <a:pt x="13" y="288"/>
                  </a:lnTo>
                  <a:lnTo>
                    <a:pt x="9" y="283"/>
                  </a:lnTo>
                  <a:lnTo>
                    <a:pt x="9" y="279"/>
                  </a:lnTo>
                  <a:lnTo>
                    <a:pt x="4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7" name="Freeform 93"/>
            <p:cNvSpPr>
              <a:spLocks noEditPoints="1"/>
            </p:cNvSpPr>
            <p:nvPr/>
          </p:nvSpPr>
          <p:spPr bwMode="auto">
            <a:xfrm>
              <a:off x="1527449" y="4808743"/>
              <a:ext cx="507897" cy="531815"/>
            </a:xfrm>
            <a:custGeom>
              <a:avLst/>
              <a:gdLst>
                <a:gd name="T0" fmla="*/ 30 w 1600"/>
                <a:gd name="T1" fmla="*/ 1232 h 1677"/>
                <a:gd name="T2" fmla="*/ 25 w 1600"/>
                <a:gd name="T3" fmla="*/ 1160 h 1677"/>
                <a:gd name="T4" fmla="*/ 119 w 1600"/>
                <a:gd name="T5" fmla="*/ 1067 h 1677"/>
                <a:gd name="T6" fmla="*/ 207 w 1600"/>
                <a:gd name="T7" fmla="*/ 970 h 1677"/>
                <a:gd name="T8" fmla="*/ 364 w 1600"/>
                <a:gd name="T9" fmla="*/ 872 h 1677"/>
                <a:gd name="T10" fmla="*/ 457 w 1600"/>
                <a:gd name="T11" fmla="*/ 800 h 1677"/>
                <a:gd name="T12" fmla="*/ 428 w 1600"/>
                <a:gd name="T13" fmla="*/ 728 h 1677"/>
                <a:gd name="T14" fmla="*/ 461 w 1600"/>
                <a:gd name="T15" fmla="*/ 665 h 1677"/>
                <a:gd name="T16" fmla="*/ 487 w 1600"/>
                <a:gd name="T17" fmla="*/ 584 h 1677"/>
                <a:gd name="T18" fmla="*/ 559 w 1600"/>
                <a:gd name="T19" fmla="*/ 597 h 1677"/>
                <a:gd name="T20" fmla="*/ 627 w 1600"/>
                <a:gd name="T21" fmla="*/ 690 h 1677"/>
                <a:gd name="T22" fmla="*/ 699 w 1600"/>
                <a:gd name="T23" fmla="*/ 728 h 1677"/>
                <a:gd name="T24" fmla="*/ 855 w 1600"/>
                <a:gd name="T25" fmla="*/ 686 h 1677"/>
                <a:gd name="T26" fmla="*/ 953 w 1600"/>
                <a:gd name="T27" fmla="*/ 682 h 1677"/>
                <a:gd name="T28" fmla="*/ 1029 w 1600"/>
                <a:gd name="T29" fmla="*/ 631 h 1677"/>
                <a:gd name="T30" fmla="*/ 1113 w 1600"/>
                <a:gd name="T31" fmla="*/ 500 h 1677"/>
                <a:gd name="T32" fmla="*/ 1185 w 1600"/>
                <a:gd name="T33" fmla="*/ 453 h 1677"/>
                <a:gd name="T34" fmla="*/ 1177 w 1600"/>
                <a:gd name="T35" fmla="*/ 381 h 1677"/>
                <a:gd name="T36" fmla="*/ 1105 w 1600"/>
                <a:gd name="T37" fmla="*/ 288 h 1677"/>
                <a:gd name="T38" fmla="*/ 1025 w 1600"/>
                <a:gd name="T39" fmla="*/ 157 h 1677"/>
                <a:gd name="T40" fmla="*/ 1080 w 1600"/>
                <a:gd name="T41" fmla="*/ 63 h 1677"/>
                <a:gd name="T42" fmla="*/ 1503 w 1600"/>
                <a:gd name="T43" fmla="*/ 13 h 1677"/>
                <a:gd name="T44" fmla="*/ 1596 w 1600"/>
                <a:gd name="T45" fmla="*/ 339 h 1677"/>
                <a:gd name="T46" fmla="*/ 1566 w 1600"/>
                <a:gd name="T47" fmla="*/ 402 h 1677"/>
                <a:gd name="T48" fmla="*/ 1448 w 1600"/>
                <a:gd name="T49" fmla="*/ 445 h 1677"/>
                <a:gd name="T50" fmla="*/ 1486 w 1600"/>
                <a:gd name="T51" fmla="*/ 610 h 1677"/>
                <a:gd name="T52" fmla="*/ 1435 w 1600"/>
                <a:gd name="T53" fmla="*/ 648 h 1677"/>
                <a:gd name="T54" fmla="*/ 1414 w 1600"/>
                <a:gd name="T55" fmla="*/ 690 h 1677"/>
                <a:gd name="T56" fmla="*/ 1317 w 1600"/>
                <a:gd name="T57" fmla="*/ 686 h 1677"/>
                <a:gd name="T58" fmla="*/ 1228 w 1600"/>
                <a:gd name="T59" fmla="*/ 711 h 1677"/>
                <a:gd name="T60" fmla="*/ 1287 w 1600"/>
                <a:gd name="T61" fmla="*/ 758 h 1677"/>
                <a:gd name="T62" fmla="*/ 1380 w 1600"/>
                <a:gd name="T63" fmla="*/ 800 h 1677"/>
                <a:gd name="T64" fmla="*/ 1393 w 1600"/>
                <a:gd name="T65" fmla="*/ 893 h 1677"/>
                <a:gd name="T66" fmla="*/ 1312 w 1600"/>
                <a:gd name="T67" fmla="*/ 970 h 1677"/>
                <a:gd name="T68" fmla="*/ 1232 w 1600"/>
                <a:gd name="T69" fmla="*/ 1041 h 1677"/>
                <a:gd name="T70" fmla="*/ 1122 w 1600"/>
                <a:gd name="T71" fmla="*/ 1113 h 1677"/>
                <a:gd name="T72" fmla="*/ 991 w 1600"/>
                <a:gd name="T73" fmla="*/ 1190 h 1677"/>
                <a:gd name="T74" fmla="*/ 940 w 1600"/>
                <a:gd name="T75" fmla="*/ 1253 h 1677"/>
                <a:gd name="T76" fmla="*/ 893 w 1600"/>
                <a:gd name="T77" fmla="*/ 1296 h 1677"/>
                <a:gd name="T78" fmla="*/ 804 w 1600"/>
                <a:gd name="T79" fmla="*/ 1338 h 1677"/>
                <a:gd name="T80" fmla="*/ 732 w 1600"/>
                <a:gd name="T81" fmla="*/ 1372 h 1677"/>
                <a:gd name="T82" fmla="*/ 749 w 1600"/>
                <a:gd name="T83" fmla="*/ 1469 h 1677"/>
                <a:gd name="T84" fmla="*/ 749 w 1600"/>
                <a:gd name="T85" fmla="*/ 1550 h 1677"/>
                <a:gd name="T86" fmla="*/ 762 w 1600"/>
                <a:gd name="T87" fmla="*/ 1677 h 1677"/>
                <a:gd name="T88" fmla="*/ 677 w 1600"/>
                <a:gd name="T89" fmla="*/ 1630 h 1677"/>
                <a:gd name="T90" fmla="*/ 576 w 1600"/>
                <a:gd name="T91" fmla="*/ 1600 h 1677"/>
                <a:gd name="T92" fmla="*/ 453 w 1600"/>
                <a:gd name="T93" fmla="*/ 1592 h 1677"/>
                <a:gd name="T94" fmla="*/ 389 w 1600"/>
                <a:gd name="T95" fmla="*/ 1545 h 1677"/>
                <a:gd name="T96" fmla="*/ 343 w 1600"/>
                <a:gd name="T97" fmla="*/ 1456 h 1677"/>
                <a:gd name="T98" fmla="*/ 275 w 1600"/>
                <a:gd name="T99" fmla="*/ 1423 h 1677"/>
                <a:gd name="T100" fmla="*/ 267 w 1600"/>
                <a:gd name="T101" fmla="*/ 1329 h 1677"/>
                <a:gd name="T102" fmla="*/ 135 w 1600"/>
                <a:gd name="T103" fmla="*/ 1363 h 1677"/>
                <a:gd name="T104" fmla="*/ 76 w 1600"/>
                <a:gd name="T105" fmla="*/ 1389 h 1677"/>
                <a:gd name="T106" fmla="*/ 13 w 1600"/>
                <a:gd name="T107" fmla="*/ 1355 h 1677"/>
                <a:gd name="T108" fmla="*/ 512 w 1600"/>
                <a:gd name="T109" fmla="*/ 919 h 1677"/>
                <a:gd name="T110" fmla="*/ 555 w 1600"/>
                <a:gd name="T111" fmla="*/ 999 h 1677"/>
                <a:gd name="T112" fmla="*/ 618 w 1600"/>
                <a:gd name="T113" fmla="*/ 1054 h 1677"/>
                <a:gd name="T114" fmla="*/ 715 w 1600"/>
                <a:gd name="T115" fmla="*/ 1037 h 1677"/>
                <a:gd name="T116" fmla="*/ 754 w 1600"/>
                <a:gd name="T117" fmla="*/ 986 h 1677"/>
                <a:gd name="T118" fmla="*/ 741 w 1600"/>
                <a:gd name="T119" fmla="*/ 944 h 1677"/>
                <a:gd name="T120" fmla="*/ 673 w 1600"/>
                <a:gd name="T121" fmla="*/ 881 h 1677"/>
                <a:gd name="T122" fmla="*/ 639 w 1600"/>
                <a:gd name="T123" fmla="*/ 864 h 1677"/>
                <a:gd name="T124" fmla="*/ 546 w 1600"/>
                <a:gd name="T125" fmla="*/ 83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0" h="1677">
                  <a:moveTo>
                    <a:pt x="0" y="1308"/>
                  </a:moveTo>
                  <a:lnTo>
                    <a:pt x="0" y="1304"/>
                  </a:lnTo>
                  <a:lnTo>
                    <a:pt x="8" y="1300"/>
                  </a:lnTo>
                  <a:lnTo>
                    <a:pt x="13" y="1296"/>
                  </a:lnTo>
                  <a:lnTo>
                    <a:pt x="17" y="1291"/>
                  </a:lnTo>
                  <a:lnTo>
                    <a:pt x="21" y="1287"/>
                  </a:lnTo>
                  <a:lnTo>
                    <a:pt x="21" y="1279"/>
                  </a:lnTo>
                  <a:lnTo>
                    <a:pt x="25" y="1279"/>
                  </a:lnTo>
                  <a:lnTo>
                    <a:pt x="25" y="1274"/>
                  </a:lnTo>
                  <a:lnTo>
                    <a:pt x="25" y="1266"/>
                  </a:lnTo>
                  <a:lnTo>
                    <a:pt x="25" y="1262"/>
                  </a:lnTo>
                  <a:lnTo>
                    <a:pt x="30" y="1249"/>
                  </a:lnTo>
                  <a:lnTo>
                    <a:pt x="30" y="1232"/>
                  </a:lnTo>
                  <a:lnTo>
                    <a:pt x="30" y="1228"/>
                  </a:lnTo>
                  <a:lnTo>
                    <a:pt x="30" y="1224"/>
                  </a:lnTo>
                  <a:lnTo>
                    <a:pt x="30" y="1219"/>
                  </a:lnTo>
                  <a:lnTo>
                    <a:pt x="30" y="1215"/>
                  </a:lnTo>
                  <a:lnTo>
                    <a:pt x="25" y="1207"/>
                  </a:lnTo>
                  <a:lnTo>
                    <a:pt x="25" y="1202"/>
                  </a:lnTo>
                  <a:lnTo>
                    <a:pt x="21" y="1194"/>
                  </a:lnTo>
                  <a:lnTo>
                    <a:pt x="17" y="1185"/>
                  </a:lnTo>
                  <a:lnTo>
                    <a:pt x="17" y="1181"/>
                  </a:lnTo>
                  <a:lnTo>
                    <a:pt x="17" y="1177"/>
                  </a:lnTo>
                  <a:lnTo>
                    <a:pt x="21" y="1173"/>
                  </a:lnTo>
                  <a:lnTo>
                    <a:pt x="25" y="1164"/>
                  </a:lnTo>
                  <a:lnTo>
                    <a:pt x="25" y="1160"/>
                  </a:lnTo>
                  <a:lnTo>
                    <a:pt x="34" y="1143"/>
                  </a:lnTo>
                  <a:lnTo>
                    <a:pt x="38" y="1135"/>
                  </a:lnTo>
                  <a:lnTo>
                    <a:pt x="42" y="1126"/>
                  </a:lnTo>
                  <a:lnTo>
                    <a:pt x="42" y="1122"/>
                  </a:lnTo>
                  <a:lnTo>
                    <a:pt x="47" y="1118"/>
                  </a:lnTo>
                  <a:lnTo>
                    <a:pt x="51" y="1113"/>
                  </a:lnTo>
                  <a:lnTo>
                    <a:pt x="55" y="1109"/>
                  </a:lnTo>
                  <a:lnTo>
                    <a:pt x="59" y="1105"/>
                  </a:lnTo>
                  <a:lnTo>
                    <a:pt x="64" y="1105"/>
                  </a:lnTo>
                  <a:lnTo>
                    <a:pt x="68" y="1101"/>
                  </a:lnTo>
                  <a:lnTo>
                    <a:pt x="76" y="1092"/>
                  </a:lnTo>
                  <a:lnTo>
                    <a:pt x="106" y="1075"/>
                  </a:lnTo>
                  <a:lnTo>
                    <a:pt x="119" y="1067"/>
                  </a:lnTo>
                  <a:lnTo>
                    <a:pt x="127" y="1058"/>
                  </a:lnTo>
                  <a:lnTo>
                    <a:pt x="131" y="1054"/>
                  </a:lnTo>
                  <a:lnTo>
                    <a:pt x="140" y="1050"/>
                  </a:lnTo>
                  <a:lnTo>
                    <a:pt x="144" y="1046"/>
                  </a:lnTo>
                  <a:lnTo>
                    <a:pt x="148" y="1041"/>
                  </a:lnTo>
                  <a:lnTo>
                    <a:pt x="152" y="1037"/>
                  </a:lnTo>
                  <a:lnTo>
                    <a:pt x="157" y="1033"/>
                  </a:lnTo>
                  <a:lnTo>
                    <a:pt x="165" y="1025"/>
                  </a:lnTo>
                  <a:lnTo>
                    <a:pt x="169" y="1016"/>
                  </a:lnTo>
                  <a:lnTo>
                    <a:pt x="191" y="991"/>
                  </a:lnTo>
                  <a:lnTo>
                    <a:pt x="199" y="978"/>
                  </a:lnTo>
                  <a:lnTo>
                    <a:pt x="203" y="974"/>
                  </a:lnTo>
                  <a:lnTo>
                    <a:pt x="207" y="970"/>
                  </a:lnTo>
                  <a:lnTo>
                    <a:pt x="216" y="961"/>
                  </a:lnTo>
                  <a:lnTo>
                    <a:pt x="224" y="953"/>
                  </a:lnTo>
                  <a:lnTo>
                    <a:pt x="229" y="948"/>
                  </a:lnTo>
                  <a:lnTo>
                    <a:pt x="233" y="940"/>
                  </a:lnTo>
                  <a:lnTo>
                    <a:pt x="241" y="940"/>
                  </a:lnTo>
                  <a:lnTo>
                    <a:pt x="246" y="936"/>
                  </a:lnTo>
                  <a:lnTo>
                    <a:pt x="250" y="931"/>
                  </a:lnTo>
                  <a:lnTo>
                    <a:pt x="275" y="919"/>
                  </a:lnTo>
                  <a:lnTo>
                    <a:pt x="279" y="914"/>
                  </a:lnTo>
                  <a:lnTo>
                    <a:pt x="288" y="910"/>
                  </a:lnTo>
                  <a:lnTo>
                    <a:pt x="296" y="906"/>
                  </a:lnTo>
                  <a:lnTo>
                    <a:pt x="322" y="893"/>
                  </a:lnTo>
                  <a:lnTo>
                    <a:pt x="364" y="872"/>
                  </a:lnTo>
                  <a:lnTo>
                    <a:pt x="373" y="868"/>
                  </a:lnTo>
                  <a:lnTo>
                    <a:pt x="381" y="864"/>
                  </a:lnTo>
                  <a:lnTo>
                    <a:pt x="385" y="859"/>
                  </a:lnTo>
                  <a:lnTo>
                    <a:pt x="394" y="855"/>
                  </a:lnTo>
                  <a:lnTo>
                    <a:pt x="428" y="830"/>
                  </a:lnTo>
                  <a:lnTo>
                    <a:pt x="432" y="826"/>
                  </a:lnTo>
                  <a:lnTo>
                    <a:pt x="436" y="826"/>
                  </a:lnTo>
                  <a:lnTo>
                    <a:pt x="440" y="821"/>
                  </a:lnTo>
                  <a:lnTo>
                    <a:pt x="445" y="817"/>
                  </a:lnTo>
                  <a:lnTo>
                    <a:pt x="449" y="813"/>
                  </a:lnTo>
                  <a:lnTo>
                    <a:pt x="449" y="809"/>
                  </a:lnTo>
                  <a:lnTo>
                    <a:pt x="453" y="804"/>
                  </a:lnTo>
                  <a:lnTo>
                    <a:pt x="457" y="800"/>
                  </a:lnTo>
                  <a:lnTo>
                    <a:pt x="457" y="796"/>
                  </a:lnTo>
                  <a:lnTo>
                    <a:pt x="457" y="792"/>
                  </a:lnTo>
                  <a:lnTo>
                    <a:pt x="457" y="787"/>
                  </a:lnTo>
                  <a:lnTo>
                    <a:pt x="457" y="783"/>
                  </a:lnTo>
                  <a:lnTo>
                    <a:pt x="457" y="779"/>
                  </a:lnTo>
                  <a:lnTo>
                    <a:pt x="453" y="775"/>
                  </a:lnTo>
                  <a:lnTo>
                    <a:pt x="453" y="771"/>
                  </a:lnTo>
                  <a:lnTo>
                    <a:pt x="449" y="766"/>
                  </a:lnTo>
                  <a:lnTo>
                    <a:pt x="449" y="762"/>
                  </a:lnTo>
                  <a:lnTo>
                    <a:pt x="445" y="754"/>
                  </a:lnTo>
                  <a:lnTo>
                    <a:pt x="436" y="737"/>
                  </a:lnTo>
                  <a:lnTo>
                    <a:pt x="432" y="732"/>
                  </a:lnTo>
                  <a:lnTo>
                    <a:pt x="428" y="728"/>
                  </a:lnTo>
                  <a:lnTo>
                    <a:pt x="428" y="724"/>
                  </a:lnTo>
                  <a:lnTo>
                    <a:pt x="428" y="720"/>
                  </a:lnTo>
                  <a:lnTo>
                    <a:pt x="423" y="715"/>
                  </a:lnTo>
                  <a:lnTo>
                    <a:pt x="428" y="711"/>
                  </a:lnTo>
                  <a:lnTo>
                    <a:pt x="428" y="707"/>
                  </a:lnTo>
                  <a:lnTo>
                    <a:pt x="440" y="699"/>
                  </a:lnTo>
                  <a:lnTo>
                    <a:pt x="445" y="694"/>
                  </a:lnTo>
                  <a:lnTo>
                    <a:pt x="449" y="690"/>
                  </a:lnTo>
                  <a:lnTo>
                    <a:pt x="449" y="686"/>
                  </a:lnTo>
                  <a:lnTo>
                    <a:pt x="453" y="677"/>
                  </a:lnTo>
                  <a:lnTo>
                    <a:pt x="457" y="673"/>
                  </a:lnTo>
                  <a:lnTo>
                    <a:pt x="461" y="669"/>
                  </a:lnTo>
                  <a:lnTo>
                    <a:pt x="461" y="665"/>
                  </a:lnTo>
                  <a:lnTo>
                    <a:pt x="466" y="656"/>
                  </a:lnTo>
                  <a:lnTo>
                    <a:pt x="466" y="648"/>
                  </a:lnTo>
                  <a:lnTo>
                    <a:pt x="470" y="639"/>
                  </a:lnTo>
                  <a:lnTo>
                    <a:pt x="466" y="635"/>
                  </a:lnTo>
                  <a:lnTo>
                    <a:pt x="466" y="631"/>
                  </a:lnTo>
                  <a:lnTo>
                    <a:pt x="466" y="627"/>
                  </a:lnTo>
                  <a:lnTo>
                    <a:pt x="461" y="627"/>
                  </a:lnTo>
                  <a:lnTo>
                    <a:pt x="461" y="622"/>
                  </a:lnTo>
                  <a:lnTo>
                    <a:pt x="466" y="614"/>
                  </a:lnTo>
                  <a:lnTo>
                    <a:pt x="474" y="601"/>
                  </a:lnTo>
                  <a:lnTo>
                    <a:pt x="478" y="597"/>
                  </a:lnTo>
                  <a:lnTo>
                    <a:pt x="483" y="588"/>
                  </a:lnTo>
                  <a:lnTo>
                    <a:pt x="487" y="584"/>
                  </a:lnTo>
                  <a:lnTo>
                    <a:pt x="491" y="584"/>
                  </a:lnTo>
                  <a:lnTo>
                    <a:pt x="491" y="580"/>
                  </a:lnTo>
                  <a:lnTo>
                    <a:pt x="500" y="580"/>
                  </a:lnTo>
                  <a:lnTo>
                    <a:pt x="500" y="576"/>
                  </a:lnTo>
                  <a:lnTo>
                    <a:pt x="504" y="576"/>
                  </a:lnTo>
                  <a:lnTo>
                    <a:pt x="508" y="576"/>
                  </a:lnTo>
                  <a:lnTo>
                    <a:pt x="512" y="576"/>
                  </a:lnTo>
                  <a:lnTo>
                    <a:pt x="521" y="580"/>
                  </a:lnTo>
                  <a:lnTo>
                    <a:pt x="529" y="584"/>
                  </a:lnTo>
                  <a:lnTo>
                    <a:pt x="538" y="584"/>
                  </a:lnTo>
                  <a:lnTo>
                    <a:pt x="546" y="588"/>
                  </a:lnTo>
                  <a:lnTo>
                    <a:pt x="550" y="593"/>
                  </a:lnTo>
                  <a:lnTo>
                    <a:pt x="559" y="597"/>
                  </a:lnTo>
                  <a:lnTo>
                    <a:pt x="563" y="597"/>
                  </a:lnTo>
                  <a:lnTo>
                    <a:pt x="567" y="601"/>
                  </a:lnTo>
                  <a:lnTo>
                    <a:pt x="572" y="605"/>
                  </a:lnTo>
                  <a:lnTo>
                    <a:pt x="576" y="610"/>
                  </a:lnTo>
                  <a:lnTo>
                    <a:pt x="580" y="614"/>
                  </a:lnTo>
                  <a:lnTo>
                    <a:pt x="588" y="627"/>
                  </a:lnTo>
                  <a:lnTo>
                    <a:pt x="597" y="635"/>
                  </a:lnTo>
                  <a:lnTo>
                    <a:pt x="605" y="652"/>
                  </a:lnTo>
                  <a:lnTo>
                    <a:pt x="614" y="660"/>
                  </a:lnTo>
                  <a:lnTo>
                    <a:pt x="614" y="665"/>
                  </a:lnTo>
                  <a:lnTo>
                    <a:pt x="618" y="669"/>
                  </a:lnTo>
                  <a:lnTo>
                    <a:pt x="622" y="673"/>
                  </a:lnTo>
                  <a:lnTo>
                    <a:pt x="627" y="690"/>
                  </a:lnTo>
                  <a:lnTo>
                    <a:pt x="639" y="711"/>
                  </a:lnTo>
                  <a:lnTo>
                    <a:pt x="639" y="715"/>
                  </a:lnTo>
                  <a:lnTo>
                    <a:pt x="644" y="720"/>
                  </a:lnTo>
                  <a:lnTo>
                    <a:pt x="644" y="724"/>
                  </a:lnTo>
                  <a:lnTo>
                    <a:pt x="648" y="724"/>
                  </a:lnTo>
                  <a:lnTo>
                    <a:pt x="652" y="724"/>
                  </a:lnTo>
                  <a:lnTo>
                    <a:pt x="656" y="724"/>
                  </a:lnTo>
                  <a:lnTo>
                    <a:pt x="660" y="724"/>
                  </a:lnTo>
                  <a:lnTo>
                    <a:pt x="665" y="724"/>
                  </a:lnTo>
                  <a:lnTo>
                    <a:pt x="669" y="724"/>
                  </a:lnTo>
                  <a:lnTo>
                    <a:pt x="682" y="728"/>
                  </a:lnTo>
                  <a:lnTo>
                    <a:pt x="690" y="728"/>
                  </a:lnTo>
                  <a:lnTo>
                    <a:pt x="699" y="728"/>
                  </a:lnTo>
                  <a:lnTo>
                    <a:pt x="707" y="728"/>
                  </a:lnTo>
                  <a:lnTo>
                    <a:pt x="711" y="728"/>
                  </a:lnTo>
                  <a:lnTo>
                    <a:pt x="720" y="728"/>
                  </a:lnTo>
                  <a:lnTo>
                    <a:pt x="728" y="728"/>
                  </a:lnTo>
                  <a:lnTo>
                    <a:pt x="741" y="724"/>
                  </a:lnTo>
                  <a:lnTo>
                    <a:pt x="749" y="724"/>
                  </a:lnTo>
                  <a:lnTo>
                    <a:pt x="758" y="724"/>
                  </a:lnTo>
                  <a:lnTo>
                    <a:pt x="766" y="720"/>
                  </a:lnTo>
                  <a:lnTo>
                    <a:pt x="771" y="715"/>
                  </a:lnTo>
                  <a:lnTo>
                    <a:pt x="792" y="707"/>
                  </a:lnTo>
                  <a:lnTo>
                    <a:pt x="800" y="707"/>
                  </a:lnTo>
                  <a:lnTo>
                    <a:pt x="847" y="690"/>
                  </a:lnTo>
                  <a:lnTo>
                    <a:pt x="855" y="686"/>
                  </a:lnTo>
                  <a:lnTo>
                    <a:pt x="859" y="686"/>
                  </a:lnTo>
                  <a:lnTo>
                    <a:pt x="872" y="682"/>
                  </a:lnTo>
                  <a:lnTo>
                    <a:pt x="876" y="682"/>
                  </a:lnTo>
                  <a:lnTo>
                    <a:pt x="885" y="682"/>
                  </a:lnTo>
                  <a:lnTo>
                    <a:pt x="893" y="682"/>
                  </a:lnTo>
                  <a:lnTo>
                    <a:pt x="902" y="682"/>
                  </a:lnTo>
                  <a:lnTo>
                    <a:pt x="910" y="682"/>
                  </a:lnTo>
                  <a:lnTo>
                    <a:pt x="914" y="682"/>
                  </a:lnTo>
                  <a:lnTo>
                    <a:pt x="927" y="682"/>
                  </a:lnTo>
                  <a:lnTo>
                    <a:pt x="931" y="686"/>
                  </a:lnTo>
                  <a:lnTo>
                    <a:pt x="944" y="686"/>
                  </a:lnTo>
                  <a:lnTo>
                    <a:pt x="948" y="686"/>
                  </a:lnTo>
                  <a:lnTo>
                    <a:pt x="953" y="682"/>
                  </a:lnTo>
                  <a:lnTo>
                    <a:pt x="961" y="682"/>
                  </a:lnTo>
                  <a:lnTo>
                    <a:pt x="965" y="682"/>
                  </a:lnTo>
                  <a:lnTo>
                    <a:pt x="974" y="677"/>
                  </a:lnTo>
                  <a:lnTo>
                    <a:pt x="978" y="673"/>
                  </a:lnTo>
                  <a:lnTo>
                    <a:pt x="982" y="673"/>
                  </a:lnTo>
                  <a:lnTo>
                    <a:pt x="991" y="669"/>
                  </a:lnTo>
                  <a:lnTo>
                    <a:pt x="995" y="665"/>
                  </a:lnTo>
                  <a:lnTo>
                    <a:pt x="999" y="660"/>
                  </a:lnTo>
                  <a:lnTo>
                    <a:pt x="1008" y="656"/>
                  </a:lnTo>
                  <a:lnTo>
                    <a:pt x="1012" y="648"/>
                  </a:lnTo>
                  <a:lnTo>
                    <a:pt x="1016" y="644"/>
                  </a:lnTo>
                  <a:lnTo>
                    <a:pt x="1025" y="635"/>
                  </a:lnTo>
                  <a:lnTo>
                    <a:pt x="1029" y="631"/>
                  </a:lnTo>
                  <a:lnTo>
                    <a:pt x="1037" y="622"/>
                  </a:lnTo>
                  <a:lnTo>
                    <a:pt x="1046" y="610"/>
                  </a:lnTo>
                  <a:lnTo>
                    <a:pt x="1063" y="584"/>
                  </a:lnTo>
                  <a:lnTo>
                    <a:pt x="1071" y="572"/>
                  </a:lnTo>
                  <a:lnTo>
                    <a:pt x="1075" y="563"/>
                  </a:lnTo>
                  <a:lnTo>
                    <a:pt x="1084" y="550"/>
                  </a:lnTo>
                  <a:lnTo>
                    <a:pt x="1088" y="542"/>
                  </a:lnTo>
                  <a:lnTo>
                    <a:pt x="1092" y="538"/>
                  </a:lnTo>
                  <a:lnTo>
                    <a:pt x="1096" y="525"/>
                  </a:lnTo>
                  <a:lnTo>
                    <a:pt x="1101" y="517"/>
                  </a:lnTo>
                  <a:lnTo>
                    <a:pt x="1105" y="512"/>
                  </a:lnTo>
                  <a:lnTo>
                    <a:pt x="1109" y="504"/>
                  </a:lnTo>
                  <a:lnTo>
                    <a:pt x="1113" y="500"/>
                  </a:lnTo>
                  <a:lnTo>
                    <a:pt x="1122" y="491"/>
                  </a:lnTo>
                  <a:lnTo>
                    <a:pt x="1126" y="487"/>
                  </a:lnTo>
                  <a:lnTo>
                    <a:pt x="1130" y="483"/>
                  </a:lnTo>
                  <a:lnTo>
                    <a:pt x="1139" y="478"/>
                  </a:lnTo>
                  <a:lnTo>
                    <a:pt x="1143" y="470"/>
                  </a:lnTo>
                  <a:lnTo>
                    <a:pt x="1152" y="466"/>
                  </a:lnTo>
                  <a:lnTo>
                    <a:pt x="1156" y="466"/>
                  </a:lnTo>
                  <a:lnTo>
                    <a:pt x="1160" y="461"/>
                  </a:lnTo>
                  <a:lnTo>
                    <a:pt x="1168" y="461"/>
                  </a:lnTo>
                  <a:lnTo>
                    <a:pt x="1173" y="457"/>
                  </a:lnTo>
                  <a:lnTo>
                    <a:pt x="1177" y="457"/>
                  </a:lnTo>
                  <a:lnTo>
                    <a:pt x="1181" y="453"/>
                  </a:lnTo>
                  <a:lnTo>
                    <a:pt x="1185" y="453"/>
                  </a:lnTo>
                  <a:lnTo>
                    <a:pt x="1185" y="449"/>
                  </a:lnTo>
                  <a:lnTo>
                    <a:pt x="1190" y="445"/>
                  </a:lnTo>
                  <a:lnTo>
                    <a:pt x="1194" y="440"/>
                  </a:lnTo>
                  <a:lnTo>
                    <a:pt x="1194" y="436"/>
                  </a:lnTo>
                  <a:lnTo>
                    <a:pt x="1198" y="428"/>
                  </a:lnTo>
                  <a:lnTo>
                    <a:pt x="1198" y="419"/>
                  </a:lnTo>
                  <a:lnTo>
                    <a:pt x="1198" y="415"/>
                  </a:lnTo>
                  <a:lnTo>
                    <a:pt x="1198" y="406"/>
                  </a:lnTo>
                  <a:lnTo>
                    <a:pt x="1194" y="402"/>
                  </a:lnTo>
                  <a:lnTo>
                    <a:pt x="1194" y="398"/>
                  </a:lnTo>
                  <a:lnTo>
                    <a:pt x="1190" y="394"/>
                  </a:lnTo>
                  <a:lnTo>
                    <a:pt x="1181" y="385"/>
                  </a:lnTo>
                  <a:lnTo>
                    <a:pt x="1177" y="381"/>
                  </a:lnTo>
                  <a:lnTo>
                    <a:pt x="1173" y="377"/>
                  </a:lnTo>
                  <a:lnTo>
                    <a:pt x="1173" y="373"/>
                  </a:lnTo>
                  <a:lnTo>
                    <a:pt x="1164" y="360"/>
                  </a:lnTo>
                  <a:lnTo>
                    <a:pt x="1164" y="351"/>
                  </a:lnTo>
                  <a:lnTo>
                    <a:pt x="1160" y="347"/>
                  </a:lnTo>
                  <a:lnTo>
                    <a:pt x="1156" y="343"/>
                  </a:lnTo>
                  <a:lnTo>
                    <a:pt x="1152" y="334"/>
                  </a:lnTo>
                  <a:lnTo>
                    <a:pt x="1147" y="326"/>
                  </a:lnTo>
                  <a:lnTo>
                    <a:pt x="1143" y="322"/>
                  </a:lnTo>
                  <a:lnTo>
                    <a:pt x="1139" y="318"/>
                  </a:lnTo>
                  <a:lnTo>
                    <a:pt x="1126" y="309"/>
                  </a:lnTo>
                  <a:lnTo>
                    <a:pt x="1118" y="296"/>
                  </a:lnTo>
                  <a:lnTo>
                    <a:pt x="1105" y="288"/>
                  </a:lnTo>
                  <a:lnTo>
                    <a:pt x="1096" y="275"/>
                  </a:lnTo>
                  <a:lnTo>
                    <a:pt x="1084" y="262"/>
                  </a:lnTo>
                  <a:lnTo>
                    <a:pt x="1075" y="254"/>
                  </a:lnTo>
                  <a:lnTo>
                    <a:pt x="1071" y="250"/>
                  </a:lnTo>
                  <a:lnTo>
                    <a:pt x="1067" y="241"/>
                  </a:lnTo>
                  <a:lnTo>
                    <a:pt x="1063" y="237"/>
                  </a:lnTo>
                  <a:lnTo>
                    <a:pt x="1063" y="233"/>
                  </a:lnTo>
                  <a:lnTo>
                    <a:pt x="1058" y="224"/>
                  </a:lnTo>
                  <a:lnTo>
                    <a:pt x="1054" y="220"/>
                  </a:lnTo>
                  <a:lnTo>
                    <a:pt x="1041" y="191"/>
                  </a:lnTo>
                  <a:lnTo>
                    <a:pt x="1037" y="178"/>
                  </a:lnTo>
                  <a:lnTo>
                    <a:pt x="1033" y="169"/>
                  </a:lnTo>
                  <a:lnTo>
                    <a:pt x="1025" y="157"/>
                  </a:lnTo>
                  <a:lnTo>
                    <a:pt x="1025" y="152"/>
                  </a:lnTo>
                  <a:lnTo>
                    <a:pt x="1012" y="131"/>
                  </a:lnTo>
                  <a:lnTo>
                    <a:pt x="1008" y="123"/>
                  </a:lnTo>
                  <a:lnTo>
                    <a:pt x="1003" y="114"/>
                  </a:lnTo>
                  <a:lnTo>
                    <a:pt x="1003" y="110"/>
                  </a:lnTo>
                  <a:lnTo>
                    <a:pt x="1003" y="106"/>
                  </a:lnTo>
                  <a:lnTo>
                    <a:pt x="1003" y="102"/>
                  </a:lnTo>
                  <a:lnTo>
                    <a:pt x="1008" y="93"/>
                  </a:lnTo>
                  <a:lnTo>
                    <a:pt x="1012" y="85"/>
                  </a:lnTo>
                  <a:lnTo>
                    <a:pt x="1016" y="80"/>
                  </a:lnTo>
                  <a:lnTo>
                    <a:pt x="1020" y="76"/>
                  </a:lnTo>
                  <a:lnTo>
                    <a:pt x="1029" y="72"/>
                  </a:lnTo>
                  <a:lnTo>
                    <a:pt x="1080" y="63"/>
                  </a:lnTo>
                  <a:lnTo>
                    <a:pt x="1143" y="55"/>
                  </a:lnTo>
                  <a:lnTo>
                    <a:pt x="1257" y="34"/>
                  </a:lnTo>
                  <a:lnTo>
                    <a:pt x="1350" y="21"/>
                  </a:lnTo>
                  <a:lnTo>
                    <a:pt x="1435" y="4"/>
                  </a:lnTo>
                  <a:lnTo>
                    <a:pt x="1452" y="4"/>
                  </a:lnTo>
                  <a:lnTo>
                    <a:pt x="1461" y="4"/>
                  </a:lnTo>
                  <a:lnTo>
                    <a:pt x="1469" y="0"/>
                  </a:lnTo>
                  <a:lnTo>
                    <a:pt x="1477" y="0"/>
                  </a:lnTo>
                  <a:lnTo>
                    <a:pt x="1482" y="4"/>
                  </a:lnTo>
                  <a:lnTo>
                    <a:pt x="1490" y="4"/>
                  </a:lnTo>
                  <a:lnTo>
                    <a:pt x="1494" y="8"/>
                  </a:lnTo>
                  <a:lnTo>
                    <a:pt x="1499" y="8"/>
                  </a:lnTo>
                  <a:lnTo>
                    <a:pt x="1503" y="13"/>
                  </a:lnTo>
                  <a:lnTo>
                    <a:pt x="1503" y="17"/>
                  </a:lnTo>
                  <a:lnTo>
                    <a:pt x="1507" y="21"/>
                  </a:lnTo>
                  <a:lnTo>
                    <a:pt x="1511" y="25"/>
                  </a:lnTo>
                  <a:lnTo>
                    <a:pt x="1511" y="34"/>
                  </a:lnTo>
                  <a:lnTo>
                    <a:pt x="1516" y="38"/>
                  </a:lnTo>
                  <a:lnTo>
                    <a:pt x="1516" y="47"/>
                  </a:lnTo>
                  <a:lnTo>
                    <a:pt x="1520" y="59"/>
                  </a:lnTo>
                  <a:lnTo>
                    <a:pt x="1524" y="76"/>
                  </a:lnTo>
                  <a:lnTo>
                    <a:pt x="1541" y="140"/>
                  </a:lnTo>
                  <a:lnTo>
                    <a:pt x="1554" y="195"/>
                  </a:lnTo>
                  <a:lnTo>
                    <a:pt x="1571" y="254"/>
                  </a:lnTo>
                  <a:lnTo>
                    <a:pt x="1592" y="322"/>
                  </a:lnTo>
                  <a:lnTo>
                    <a:pt x="1596" y="339"/>
                  </a:lnTo>
                  <a:lnTo>
                    <a:pt x="1596" y="351"/>
                  </a:lnTo>
                  <a:lnTo>
                    <a:pt x="1600" y="360"/>
                  </a:lnTo>
                  <a:lnTo>
                    <a:pt x="1600" y="368"/>
                  </a:lnTo>
                  <a:lnTo>
                    <a:pt x="1600" y="373"/>
                  </a:lnTo>
                  <a:lnTo>
                    <a:pt x="1600" y="377"/>
                  </a:lnTo>
                  <a:lnTo>
                    <a:pt x="1600" y="385"/>
                  </a:lnTo>
                  <a:lnTo>
                    <a:pt x="1596" y="385"/>
                  </a:lnTo>
                  <a:lnTo>
                    <a:pt x="1596" y="389"/>
                  </a:lnTo>
                  <a:lnTo>
                    <a:pt x="1592" y="394"/>
                  </a:lnTo>
                  <a:lnTo>
                    <a:pt x="1588" y="394"/>
                  </a:lnTo>
                  <a:lnTo>
                    <a:pt x="1579" y="398"/>
                  </a:lnTo>
                  <a:lnTo>
                    <a:pt x="1575" y="398"/>
                  </a:lnTo>
                  <a:lnTo>
                    <a:pt x="1566" y="402"/>
                  </a:lnTo>
                  <a:lnTo>
                    <a:pt x="1558" y="402"/>
                  </a:lnTo>
                  <a:lnTo>
                    <a:pt x="1541" y="406"/>
                  </a:lnTo>
                  <a:lnTo>
                    <a:pt x="1499" y="411"/>
                  </a:lnTo>
                  <a:lnTo>
                    <a:pt x="1490" y="415"/>
                  </a:lnTo>
                  <a:lnTo>
                    <a:pt x="1482" y="415"/>
                  </a:lnTo>
                  <a:lnTo>
                    <a:pt x="1473" y="415"/>
                  </a:lnTo>
                  <a:lnTo>
                    <a:pt x="1469" y="419"/>
                  </a:lnTo>
                  <a:lnTo>
                    <a:pt x="1465" y="419"/>
                  </a:lnTo>
                  <a:lnTo>
                    <a:pt x="1461" y="423"/>
                  </a:lnTo>
                  <a:lnTo>
                    <a:pt x="1452" y="428"/>
                  </a:lnTo>
                  <a:lnTo>
                    <a:pt x="1452" y="432"/>
                  </a:lnTo>
                  <a:lnTo>
                    <a:pt x="1448" y="436"/>
                  </a:lnTo>
                  <a:lnTo>
                    <a:pt x="1448" y="445"/>
                  </a:lnTo>
                  <a:lnTo>
                    <a:pt x="1448" y="449"/>
                  </a:lnTo>
                  <a:lnTo>
                    <a:pt x="1448" y="457"/>
                  </a:lnTo>
                  <a:lnTo>
                    <a:pt x="1452" y="466"/>
                  </a:lnTo>
                  <a:lnTo>
                    <a:pt x="1452" y="474"/>
                  </a:lnTo>
                  <a:lnTo>
                    <a:pt x="1456" y="487"/>
                  </a:lnTo>
                  <a:lnTo>
                    <a:pt x="1461" y="512"/>
                  </a:lnTo>
                  <a:lnTo>
                    <a:pt x="1473" y="555"/>
                  </a:lnTo>
                  <a:lnTo>
                    <a:pt x="1477" y="567"/>
                  </a:lnTo>
                  <a:lnTo>
                    <a:pt x="1482" y="584"/>
                  </a:lnTo>
                  <a:lnTo>
                    <a:pt x="1482" y="593"/>
                  </a:lnTo>
                  <a:lnTo>
                    <a:pt x="1486" y="601"/>
                  </a:lnTo>
                  <a:lnTo>
                    <a:pt x="1486" y="605"/>
                  </a:lnTo>
                  <a:lnTo>
                    <a:pt x="1486" y="610"/>
                  </a:lnTo>
                  <a:lnTo>
                    <a:pt x="1482" y="614"/>
                  </a:lnTo>
                  <a:lnTo>
                    <a:pt x="1482" y="618"/>
                  </a:lnTo>
                  <a:lnTo>
                    <a:pt x="1477" y="622"/>
                  </a:lnTo>
                  <a:lnTo>
                    <a:pt x="1473" y="622"/>
                  </a:lnTo>
                  <a:lnTo>
                    <a:pt x="1469" y="627"/>
                  </a:lnTo>
                  <a:lnTo>
                    <a:pt x="1461" y="627"/>
                  </a:lnTo>
                  <a:lnTo>
                    <a:pt x="1452" y="627"/>
                  </a:lnTo>
                  <a:lnTo>
                    <a:pt x="1448" y="627"/>
                  </a:lnTo>
                  <a:lnTo>
                    <a:pt x="1444" y="627"/>
                  </a:lnTo>
                  <a:lnTo>
                    <a:pt x="1439" y="631"/>
                  </a:lnTo>
                  <a:lnTo>
                    <a:pt x="1439" y="635"/>
                  </a:lnTo>
                  <a:lnTo>
                    <a:pt x="1435" y="639"/>
                  </a:lnTo>
                  <a:lnTo>
                    <a:pt x="1435" y="648"/>
                  </a:lnTo>
                  <a:lnTo>
                    <a:pt x="1435" y="652"/>
                  </a:lnTo>
                  <a:lnTo>
                    <a:pt x="1435" y="656"/>
                  </a:lnTo>
                  <a:lnTo>
                    <a:pt x="1435" y="660"/>
                  </a:lnTo>
                  <a:lnTo>
                    <a:pt x="1435" y="669"/>
                  </a:lnTo>
                  <a:lnTo>
                    <a:pt x="1435" y="673"/>
                  </a:lnTo>
                  <a:lnTo>
                    <a:pt x="1435" y="677"/>
                  </a:lnTo>
                  <a:lnTo>
                    <a:pt x="1431" y="682"/>
                  </a:lnTo>
                  <a:lnTo>
                    <a:pt x="1431" y="686"/>
                  </a:lnTo>
                  <a:lnTo>
                    <a:pt x="1431" y="690"/>
                  </a:lnTo>
                  <a:lnTo>
                    <a:pt x="1427" y="690"/>
                  </a:lnTo>
                  <a:lnTo>
                    <a:pt x="1422" y="690"/>
                  </a:lnTo>
                  <a:lnTo>
                    <a:pt x="1418" y="694"/>
                  </a:lnTo>
                  <a:lnTo>
                    <a:pt x="1414" y="690"/>
                  </a:lnTo>
                  <a:lnTo>
                    <a:pt x="1410" y="690"/>
                  </a:lnTo>
                  <a:lnTo>
                    <a:pt x="1406" y="690"/>
                  </a:lnTo>
                  <a:lnTo>
                    <a:pt x="1397" y="686"/>
                  </a:lnTo>
                  <a:lnTo>
                    <a:pt x="1393" y="682"/>
                  </a:lnTo>
                  <a:lnTo>
                    <a:pt x="1389" y="682"/>
                  </a:lnTo>
                  <a:lnTo>
                    <a:pt x="1380" y="677"/>
                  </a:lnTo>
                  <a:lnTo>
                    <a:pt x="1367" y="673"/>
                  </a:lnTo>
                  <a:lnTo>
                    <a:pt x="1363" y="673"/>
                  </a:lnTo>
                  <a:lnTo>
                    <a:pt x="1355" y="673"/>
                  </a:lnTo>
                  <a:lnTo>
                    <a:pt x="1346" y="673"/>
                  </a:lnTo>
                  <a:lnTo>
                    <a:pt x="1338" y="677"/>
                  </a:lnTo>
                  <a:lnTo>
                    <a:pt x="1321" y="682"/>
                  </a:lnTo>
                  <a:lnTo>
                    <a:pt x="1317" y="686"/>
                  </a:lnTo>
                  <a:lnTo>
                    <a:pt x="1312" y="686"/>
                  </a:lnTo>
                  <a:lnTo>
                    <a:pt x="1300" y="690"/>
                  </a:lnTo>
                  <a:lnTo>
                    <a:pt x="1295" y="694"/>
                  </a:lnTo>
                  <a:lnTo>
                    <a:pt x="1283" y="703"/>
                  </a:lnTo>
                  <a:lnTo>
                    <a:pt x="1279" y="703"/>
                  </a:lnTo>
                  <a:lnTo>
                    <a:pt x="1274" y="707"/>
                  </a:lnTo>
                  <a:lnTo>
                    <a:pt x="1270" y="707"/>
                  </a:lnTo>
                  <a:lnTo>
                    <a:pt x="1266" y="711"/>
                  </a:lnTo>
                  <a:lnTo>
                    <a:pt x="1257" y="711"/>
                  </a:lnTo>
                  <a:lnTo>
                    <a:pt x="1240" y="711"/>
                  </a:lnTo>
                  <a:lnTo>
                    <a:pt x="1236" y="711"/>
                  </a:lnTo>
                  <a:lnTo>
                    <a:pt x="1232" y="711"/>
                  </a:lnTo>
                  <a:lnTo>
                    <a:pt x="1228" y="711"/>
                  </a:lnTo>
                  <a:lnTo>
                    <a:pt x="1228" y="715"/>
                  </a:lnTo>
                  <a:lnTo>
                    <a:pt x="1223" y="715"/>
                  </a:lnTo>
                  <a:lnTo>
                    <a:pt x="1228" y="715"/>
                  </a:lnTo>
                  <a:lnTo>
                    <a:pt x="1228" y="720"/>
                  </a:lnTo>
                  <a:lnTo>
                    <a:pt x="1228" y="724"/>
                  </a:lnTo>
                  <a:lnTo>
                    <a:pt x="1232" y="728"/>
                  </a:lnTo>
                  <a:lnTo>
                    <a:pt x="1236" y="728"/>
                  </a:lnTo>
                  <a:lnTo>
                    <a:pt x="1245" y="732"/>
                  </a:lnTo>
                  <a:lnTo>
                    <a:pt x="1257" y="741"/>
                  </a:lnTo>
                  <a:lnTo>
                    <a:pt x="1266" y="745"/>
                  </a:lnTo>
                  <a:lnTo>
                    <a:pt x="1274" y="754"/>
                  </a:lnTo>
                  <a:lnTo>
                    <a:pt x="1279" y="754"/>
                  </a:lnTo>
                  <a:lnTo>
                    <a:pt x="1287" y="758"/>
                  </a:lnTo>
                  <a:lnTo>
                    <a:pt x="1291" y="758"/>
                  </a:lnTo>
                  <a:lnTo>
                    <a:pt x="1300" y="762"/>
                  </a:lnTo>
                  <a:lnTo>
                    <a:pt x="1321" y="766"/>
                  </a:lnTo>
                  <a:lnTo>
                    <a:pt x="1325" y="771"/>
                  </a:lnTo>
                  <a:lnTo>
                    <a:pt x="1334" y="771"/>
                  </a:lnTo>
                  <a:lnTo>
                    <a:pt x="1338" y="775"/>
                  </a:lnTo>
                  <a:lnTo>
                    <a:pt x="1346" y="775"/>
                  </a:lnTo>
                  <a:lnTo>
                    <a:pt x="1355" y="783"/>
                  </a:lnTo>
                  <a:lnTo>
                    <a:pt x="1359" y="783"/>
                  </a:lnTo>
                  <a:lnTo>
                    <a:pt x="1363" y="787"/>
                  </a:lnTo>
                  <a:lnTo>
                    <a:pt x="1367" y="792"/>
                  </a:lnTo>
                  <a:lnTo>
                    <a:pt x="1372" y="796"/>
                  </a:lnTo>
                  <a:lnTo>
                    <a:pt x="1380" y="800"/>
                  </a:lnTo>
                  <a:lnTo>
                    <a:pt x="1384" y="804"/>
                  </a:lnTo>
                  <a:lnTo>
                    <a:pt x="1384" y="809"/>
                  </a:lnTo>
                  <a:lnTo>
                    <a:pt x="1389" y="817"/>
                  </a:lnTo>
                  <a:lnTo>
                    <a:pt x="1393" y="826"/>
                  </a:lnTo>
                  <a:lnTo>
                    <a:pt x="1393" y="834"/>
                  </a:lnTo>
                  <a:lnTo>
                    <a:pt x="1393" y="843"/>
                  </a:lnTo>
                  <a:lnTo>
                    <a:pt x="1393" y="851"/>
                  </a:lnTo>
                  <a:lnTo>
                    <a:pt x="1393" y="864"/>
                  </a:lnTo>
                  <a:lnTo>
                    <a:pt x="1393" y="872"/>
                  </a:lnTo>
                  <a:lnTo>
                    <a:pt x="1393" y="876"/>
                  </a:lnTo>
                  <a:lnTo>
                    <a:pt x="1393" y="881"/>
                  </a:lnTo>
                  <a:lnTo>
                    <a:pt x="1393" y="889"/>
                  </a:lnTo>
                  <a:lnTo>
                    <a:pt x="1393" y="893"/>
                  </a:lnTo>
                  <a:lnTo>
                    <a:pt x="1389" y="898"/>
                  </a:lnTo>
                  <a:lnTo>
                    <a:pt x="1384" y="902"/>
                  </a:lnTo>
                  <a:lnTo>
                    <a:pt x="1384" y="910"/>
                  </a:lnTo>
                  <a:lnTo>
                    <a:pt x="1380" y="914"/>
                  </a:lnTo>
                  <a:lnTo>
                    <a:pt x="1376" y="923"/>
                  </a:lnTo>
                  <a:lnTo>
                    <a:pt x="1372" y="927"/>
                  </a:lnTo>
                  <a:lnTo>
                    <a:pt x="1363" y="936"/>
                  </a:lnTo>
                  <a:lnTo>
                    <a:pt x="1355" y="944"/>
                  </a:lnTo>
                  <a:lnTo>
                    <a:pt x="1350" y="948"/>
                  </a:lnTo>
                  <a:lnTo>
                    <a:pt x="1342" y="953"/>
                  </a:lnTo>
                  <a:lnTo>
                    <a:pt x="1338" y="957"/>
                  </a:lnTo>
                  <a:lnTo>
                    <a:pt x="1329" y="961"/>
                  </a:lnTo>
                  <a:lnTo>
                    <a:pt x="1312" y="970"/>
                  </a:lnTo>
                  <a:lnTo>
                    <a:pt x="1304" y="974"/>
                  </a:lnTo>
                  <a:lnTo>
                    <a:pt x="1291" y="982"/>
                  </a:lnTo>
                  <a:lnTo>
                    <a:pt x="1283" y="991"/>
                  </a:lnTo>
                  <a:lnTo>
                    <a:pt x="1279" y="991"/>
                  </a:lnTo>
                  <a:lnTo>
                    <a:pt x="1270" y="999"/>
                  </a:lnTo>
                  <a:lnTo>
                    <a:pt x="1262" y="1003"/>
                  </a:lnTo>
                  <a:lnTo>
                    <a:pt x="1257" y="1012"/>
                  </a:lnTo>
                  <a:lnTo>
                    <a:pt x="1253" y="1016"/>
                  </a:lnTo>
                  <a:lnTo>
                    <a:pt x="1249" y="1020"/>
                  </a:lnTo>
                  <a:lnTo>
                    <a:pt x="1245" y="1025"/>
                  </a:lnTo>
                  <a:lnTo>
                    <a:pt x="1240" y="1029"/>
                  </a:lnTo>
                  <a:lnTo>
                    <a:pt x="1236" y="1037"/>
                  </a:lnTo>
                  <a:lnTo>
                    <a:pt x="1232" y="1041"/>
                  </a:lnTo>
                  <a:lnTo>
                    <a:pt x="1223" y="1063"/>
                  </a:lnTo>
                  <a:lnTo>
                    <a:pt x="1219" y="1071"/>
                  </a:lnTo>
                  <a:lnTo>
                    <a:pt x="1215" y="1075"/>
                  </a:lnTo>
                  <a:lnTo>
                    <a:pt x="1211" y="1080"/>
                  </a:lnTo>
                  <a:lnTo>
                    <a:pt x="1207" y="1084"/>
                  </a:lnTo>
                  <a:lnTo>
                    <a:pt x="1198" y="1084"/>
                  </a:lnTo>
                  <a:lnTo>
                    <a:pt x="1194" y="1088"/>
                  </a:lnTo>
                  <a:lnTo>
                    <a:pt x="1185" y="1092"/>
                  </a:lnTo>
                  <a:lnTo>
                    <a:pt x="1168" y="1097"/>
                  </a:lnTo>
                  <a:lnTo>
                    <a:pt x="1160" y="1097"/>
                  </a:lnTo>
                  <a:lnTo>
                    <a:pt x="1152" y="1101"/>
                  </a:lnTo>
                  <a:lnTo>
                    <a:pt x="1139" y="1109"/>
                  </a:lnTo>
                  <a:lnTo>
                    <a:pt x="1122" y="1113"/>
                  </a:lnTo>
                  <a:lnTo>
                    <a:pt x="1109" y="1122"/>
                  </a:lnTo>
                  <a:lnTo>
                    <a:pt x="1101" y="1126"/>
                  </a:lnTo>
                  <a:lnTo>
                    <a:pt x="1088" y="1130"/>
                  </a:lnTo>
                  <a:lnTo>
                    <a:pt x="1084" y="1135"/>
                  </a:lnTo>
                  <a:lnTo>
                    <a:pt x="1075" y="1139"/>
                  </a:lnTo>
                  <a:lnTo>
                    <a:pt x="1054" y="1152"/>
                  </a:lnTo>
                  <a:lnTo>
                    <a:pt x="1041" y="1164"/>
                  </a:lnTo>
                  <a:lnTo>
                    <a:pt x="1025" y="1177"/>
                  </a:lnTo>
                  <a:lnTo>
                    <a:pt x="1020" y="1177"/>
                  </a:lnTo>
                  <a:lnTo>
                    <a:pt x="1016" y="1181"/>
                  </a:lnTo>
                  <a:lnTo>
                    <a:pt x="1012" y="1185"/>
                  </a:lnTo>
                  <a:lnTo>
                    <a:pt x="995" y="1190"/>
                  </a:lnTo>
                  <a:lnTo>
                    <a:pt x="991" y="1190"/>
                  </a:lnTo>
                  <a:lnTo>
                    <a:pt x="986" y="1194"/>
                  </a:lnTo>
                  <a:lnTo>
                    <a:pt x="982" y="1198"/>
                  </a:lnTo>
                  <a:lnTo>
                    <a:pt x="982" y="1202"/>
                  </a:lnTo>
                  <a:lnTo>
                    <a:pt x="978" y="1202"/>
                  </a:lnTo>
                  <a:lnTo>
                    <a:pt x="974" y="1207"/>
                  </a:lnTo>
                  <a:lnTo>
                    <a:pt x="969" y="1211"/>
                  </a:lnTo>
                  <a:lnTo>
                    <a:pt x="961" y="1232"/>
                  </a:lnTo>
                  <a:lnTo>
                    <a:pt x="957" y="1236"/>
                  </a:lnTo>
                  <a:lnTo>
                    <a:pt x="957" y="1240"/>
                  </a:lnTo>
                  <a:lnTo>
                    <a:pt x="953" y="1245"/>
                  </a:lnTo>
                  <a:lnTo>
                    <a:pt x="948" y="1249"/>
                  </a:lnTo>
                  <a:lnTo>
                    <a:pt x="944" y="1253"/>
                  </a:lnTo>
                  <a:lnTo>
                    <a:pt x="940" y="1253"/>
                  </a:lnTo>
                  <a:lnTo>
                    <a:pt x="931" y="1253"/>
                  </a:lnTo>
                  <a:lnTo>
                    <a:pt x="919" y="1257"/>
                  </a:lnTo>
                  <a:lnTo>
                    <a:pt x="914" y="1257"/>
                  </a:lnTo>
                  <a:lnTo>
                    <a:pt x="910" y="1262"/>
                  </a:lnTo>
                  <a:lnTo>
                    <a:pt x="906" y="1262"/>
                  </a:lnTo>
                  <a:lnTo>
                    <a:pt x="898" y="1266"/>
                  </a:lnTo>
                  <a:lnTo>
                    <a:pt x="893" y="1266"/>
                  </a:lnTo>
                  <a:lnTo>
                    <a:pt x="893" y="1270"/>
                  </a:lnTo>
                  <a:lnTo>
                    <a:pt x="893" y="1274"/>
                  </a:lnTo>
                  <a:lnTo>
                    <a:pt x="889" y="1279"/>
                  </a:lnTo>
                  <a:lnTo>
                    <a:pt x="893" y="1279"/>
                  </a:lnTo>
                  <a:lnTo>
                    <a:pt x="893" y="1283"/>
                  </a:lnTo>
                  <a:lnTo>
                    <a:pt x="893" y="1296"/>
                  </a:lnTo>
                  <a:lnTo>
                    <a:pt x="898" y="1304"/>
                  </a:lnTo>
                  <a:lnTo>
                    <a:pt x="898" y="1308"/>
                  </a:lnTo>
                  <a:lnTo>
                    <a:pt x="898" y="1312"/>
                  </a:lnTo>
                  <a:lnTo>
                    <a:pt x="893" y="1317"/>
                  </a:lnTo>
                  <a:lnTo>
                    <a:pt x="889" y="1321"/>
                  </a:lnTo>
                  <a:lnTo>
                    <a:pt x="885" y="1325"/>
                  </a:lnTo>
                  <a:lnTo>
                    <a:pt x="881" y="1325"/>
                  </a:lnTo>
                  <a:lnTo>
                    <a:pt x="872" y="1329"/>
                  </a:lnTo>
                  <a:lnTo>
                    <a:pt x="868" y="1329"/>
                  </a:lnTo>
                  <a:lnTo>
                    <a:pt x="859" y="1329"/>
                  </a:lnTo>
                  <a:lnTo>
                    <a:pt x="851" y="1334"/>
                  </a:lnTo>
                  <a:lnTo>
                    <a:pt x="834" y="1338"/>
                  </a:lnTo>
                  <a:lnTo>
                    <a:pt x="804" y="1338"/>
                  </a:lnTo>
                  <a:lnTo>
                    <a:pt x="787" y="1342"/>
                  </a:lnTo>
                  <a:lnTo>
                    <a:pt x="783" y="1342"/>
                  </a:lnTo>
                  <a:lnTo>
                    <a:pt x="775" y="1346"/>
                  </a:lnTo>
                  <a:lnTo>
                    <a:pt x="766" y="1346"/>
                  </a:lnTo>
                  <a:lnTo>
                    <a:pt x="762" y="1351"/>
                  </a:lnTo>
                  <a:lnTo>
                    <a:pt x="758" y="1351"/>
                  </a:lnTo>
                  <a:lnTo>
                    <a:pt x="754" y="1351"/>
                  </a:lnTo>
                  <a:lnTo>
                    <a:pt x="749" y="1355"/>
                  </a:lnTo>
                  <a:lnTo>
                    <a:pt x="745" y="1359"/>
                  </a:lnTo>
                  <a:lnTo>
                    <a:pt x="741" y="1359"/>
                  </a:lnTo>
                  <a:lnTo>
                    <a:pt x="737" y="1363"/>
                  </a:lnTo>
                  <a:lnTo>
                    <a:pt x="737" y="1367"/>
                  </a:lnTo>
                  <a:lnTo>
                    <a:pt x="732" y="1372"/>
                  </a:lnTo>
                  <a:lnTo>
                    <a:pt x="728" y="1376"/>
                  </a:lnTo>
                  <a:lnTo>
                    <a:pt x="728" y="1380"/>
                  </a:lnTo>
                  <a:lnTo>
                    <a:pt x="728" y="1384"/>
                  </a:lnTo>
                  <a:lnTo>
                    <a:pt x="728" y="1389"/>
                  </a:lnTo>
                  <a:lnTo>
                    <a:pt x="728" y="1393"/>
                  </a:lnTo>
                  <a:lnTo>
                    <a:pt x="728" y="1397"/>
                  </a:lnTo>
                  <a:lnTo>
                    <a:pt x="728" y="1410"/>
                  </a:lnTo>
                  <a:lnTo>
                    <a:pt x="732" y="1427"/>
                  </a:lnTo>
                  <a:lnTo>
                    <a:pt x="737" y="1431"/>
                  </a:lnTo>
                  <a:lnTo>
                    <a:pt x="737" y="1439"/>
                  </a:lnTo>
                  <a:lnTo>
                    <a:pt x="745" y="1456"/>
                  </a:lnTo>
                  <a:lnTo>
                    <a:pt x="749" y="1465"/>
                  </a:lnTo>
                  <a:lnTo>
                    <a:pt x="749" y="1469"/>
                  </a:lnTo>
                  <a:lnTo>
                    <a:pt x="749" y="1473"/>
                  </a:lnTo>
                  <a:lnTo>
                    <a:pt x="754" y="1482"/>
                  </a:lnTo>
                  <a:lnTo>
                    <a:pt x="754" y="1486"/>
                  </a:lnTo>
                  <a:lnTo>
                    <a:pt x="754" y="1490"/>
                  </a:lnTo>
                  <a:lnTo>
                    <a:pt x="754" y="1495"/>
                  </a:lnTo>
                  <a:lnTo>
                    <a:pt x="754" y="1499"/>
                  </a:lnTo>
                  <a:lnTo>
                    <a:pt x="749" y="1503"/>
                  </a:lnTo>
                  <a:lnTo>
                    <a:pt x="745" y="1516"/>
                  </a:lnTo>
                  <a:lnTo>
                    <a:pt x="745" y="1520"/>
                  </a:lnTo>
                  <a:lnTo>
                    <a:pt x="745" y="1524"/>
                  </a:lnTo>
                  <a:lnTo>
                    <a:pt x="745" y="1528"/>
                  </a:lnTo>
                  <a:lnTo>
                    <a:pt x="749" y="1541"/>
                  </a:lnTo>
                  <a:lnTo>
                    <a:pt x="749" y="1550"/>
                  </a:lnTo>
                  <a:lnTo>
                    <a:pt x="749" y="1554"/>
                  </a:lnTo>
                  <a:lnTo>
                    <a:pt x="749" y="1558"/>
                  </a:lnTo>
                  <a:lnTo>
                    <a:pt x="749" y="1562"/>
                  </a:lnTo>
                  <a:lnTo>
                    <a:pt x="745" y="1583"/>
                  </a:lnTo>
                  <a:lnTo>
                    <a:pt x="745" y="1592"/>
                  </a:lnTo>
                  <a:lnTo>
                    <a:pt x="745" y="1600"/>
                  </a:lnTo>
                  <a:lnTo>
                    <a:pt x="745" y="1609"/>
                  </a:lnTo>
                  <a:lnTo>
                    <a:pt x="745" y="1617"/>
                  </a:lnTo>
                  <a:lnTo>
                    <a:pt x="749" y="1622"/>
                  </a:lnTo>
                  <a:lnTo>
                    <a:pt x="749" y="1634"/>
                  </a:lnTo>
                  <a:lnTo>
                    <a:pt x="754" y="1647"/>
                  </a:lnTo>
                  <a:lnTo>
                    <a:pt x="762" y="1672"/>
                  </a:lnTo>
                  <a:lnTo>
                    <a:pt x="762" y="1677"/>
                  </a:lnTo>
                  <a:lnTo>
                    <a:pt x="762" y="1672"/>
                  </a:lnTo>
                  <a:lnTo>
                    <a:pt x="758" y="1668"/>
                  </a:lnTo>
                  <a:lnTo>
                    <a:pt x="754" y="1668"/>
                  </a:lnTo>
                  <a:lnTo>
                    <a:pt x="749" y="1664"/>
                  </a:lnTo>
                  <a:lnTo>
                    <a:pt x="749" y="1660"/>
                  </a:lnTo>
                  <a:lnTo>
                    <a:pt x="728" y="1647"/>
                  </a:lnTo>
                  <a:lnTo>
                    <a:pt x="720" y="1643"/>
                  </a:lnTo>
                  <a:lnTo>
                    <a:pt x="711" y="1638"/>
                  </a:lnTo>
                  <a:lnTo>
                    <a:pt x="707" y="1638"/>
                  </a:lnTo>
                  <a:lnTo>
                    <a:pt x="703" y="1634"/>
                  </a:lnTo>
                  <a:lnTo>
                    <a:pt x="694" y="1634"/>
                  </a:lnTo>
                  <a:lnTo>
                    <a:pt x="690" y="1634"/>
                  </a:lnTo>
                  <a:lnTo>
                    <a:pt x="677" y="1630"/>
                  </a:lnTo>
                  <a:lnTo>
                    <a:pt x="673" y="1630"/>
                  </a:lnTo>
                  <a:lnTo>
                    <a:pt x="660" y="1630"/>
                  </a:lnTo>
                  <a:lnTo>
                    <a:pt x="652" y="1626"/>
                  </a:lnTo>
                  <a:lnTo>
                    <a:pt x="644" y="1626"/>
                  </a:lnTo>
                  <a:lnTo>
                    <a:pt x="635" y="1626"/>
                  </a:lnTo>
                  <a:lnTo>
                    <a:pt x="631" y="1622"/>
                  </a:lnTo>
                  <a:lnTo>
                    <a:pt x="622" y="1622"/>
                  </a:lnTo>
                  <a:lnTo>
                    <a:pt x="614" y="1617"/>
                  </a:lnTo>
                  <a:lnTo>
                    <a:pt x="597" y="1609"/>
                  </a:lnTo>
                  <a:lnTo>
                    <a:pt x="593" y="1605"/>
                  </a:lnTo>
                  <a:lnTo>
                    <a:pt x="588" y="1605"/>
                  </a:lnTo>
                  <a:lnTo>
                    <a:pt x="580" y="1600"/>
                  </a:lnTo>
                  <a:lnTo>
                    <a:pt x="576" y="1600"/>
                  </a:lnTo>
                  <a:lnTo>
                    <a:pt x="572" y="1600"/>
                  </a:lnTo>
                  <a:lnTo>
                    <a:pt x="567" y="1600"/>
                  </a:lnTo>
                  <a:lnTo>
                    <a:pt x="559" y="1600"/>
                  </a:lnTo>
                  <a:lnTo>
                    <a:pt x="546" y="1600"/>
                  </a:lnTo>
                  <a:lnTo>
                    <a:pt x="538" y="1600"/>
                  </a:lnTo>
                  <a:lnTo>
                    <a:pt x="529" y="1600"/>
                  </a:lnTo>
                  <a:lnTo>
                    <a:pt x="508" y="1600"/>
                  </a:lnTo>
                  <a:lnTo>
                    <a:pt x="504" y="1600"/>
                  </a:lnTo>
                  <a:lnTo>
                    <a:pt x="495" y="1600"/>
                  </a:lnTo>
                  <a:lnTo>
                    <a:pt x="478" y="1596"/>
                  </a:lnTo>
                  <a:lnTo>
                    <a:pt x="470" y="1596"/>
                  </a:lnTo>
                  <a:lnTo>
                    <a:pt x="457" y="1592"/>
                  </a:lnTo>
                  <a:lnTo>
                    <a:pt x="453" y="1592"/>
                  </a:lnTo>
                  <a:lnTo>
                    <a:pt x="445" y="1588"/>
                  </a:lnTo>
                  <a:lnTo>
                    <a:pt x="440" y="1588"/>
                  </a:lnTo>
                  <a:lnTo>
                    <a:pt x="436" y="1583"/>
                  </a:lnTo>
                  <a:lnTo>
                    <a:pt x="432" y="1583"/>
                  </a:lnTo>
                  <a:lnTo>
                    <a:pt x="428" y="1579"/>
                  </a:lnTo>
                  <a:lnTo>
                    <a:pt x="423" y="1575"/>
                  </a:lnTo>
                  <a:lnTo>
                    <a:pt x="419" y="1575"/>
                  </a:lnTo>
                  <a:lnTo>
                    <a:pt x="415" y="1571"/>
                  </a:lnTo>
                  <a:lnTo>
                    <a:pt x="411" y="1562"/>
                  </a:lnTo>
                  <a:lnTo>
                    <a:pt x="402" y="1550"/>
                  </a:lnTo>
                  <a:lnTo>
                    <a:pt x="398" y="1550"/>
                  </a:lnTo>
                  <a:lnTo>
                    <a:pt x="394" y="1545"/>
                  </a:lnTo>
                  <a:lnTo>
                    <a:pt x="389" y="1545"/>
                  </a:lnTo>
                  <a:lnTo>
                    <a:pt x="389" y="1541"/>
                  </a:lnTo>
                  <a:lnTo>
                    <a:pt x="389" y="1537"/>
                  </a:lnTo>
                  <a:lnTo>
                    <a:pt x="389" y="1528"/>
                  </a:lnTo>
                  <a:lnTo>
                    <a:pt x="385" y="1520"/>
                  </a:lnTo>
                  <a:lnTo>
                    <a:pt x="385" y="1511"/>
                  </a:lnTo>
                  <a:lnTo>
                    <a:pt x="381" y="1499"/>
                  </a:lnTo>
                  <a:lnTo>
                    <a:pt x="377" y="1495"/>
                  </a:lnTo>
                  <a:lnTo>
                    <a:pt x="368" y="1486"/>
                  </a:lnTo>
                  <a:lnTo>
                    <a:pt x="368" y="1482"/>
                  </a:lnTo>
                  <a:lnTo>
                    <a:pt x="364" y="1478"/>
                  </a:lnTo>
                  <a:lnTo>
                    <a:pt x="351" y="1465"/>
                  </a:lnTo>
                  <a:lnTo>
                    <a:pt x="347" y="1461"/>
                  </a:lnTo>
                  <a:lnTo>
                    <a:pt x="343" y="1456"/>
                  </a:lnTo>
                  <a:lnTo>
                    <a:pt x="339" y="1448"/>
                  </a:lnTo>
                  <a:lnTo>
                    <a:pt x="334" y="1444"/>
                  </a:lnTo>
                  <a:lnTo>
                    <a:pt x="330" y="1439"/>
                  </a:lnTo>
                  <a:lnTo>
                    <a:pt x="326" y="1435"/>
                  </a:lnTo>
                  <a:lnTo>
                    <a:pt x="322" y="1431"/>
                  </a:lnTo>
                  <a:lnTo>
                    <a:pt x="318" y="1431"/>
                  </a:lnTo>
                  <a:lnTo>
                    <a:pt x="305" y="1431"/>
                  </a:lnTo>
                  <a:lnTo>
                    <a:pt x="296" y="1427"/>
                  </a:lnTo>
                  <a:lnTo>
                    <a:pt x="292" y="1427"/>
                  </a:lnTo>
                  <a:lnTo>
                    <a:pt x="288" y="1427"/>
                  </a:lnTo>
                  <a:lnTo>
                    <a:pt x="284" y="1423"/>
                  </a:lnTo>
                  <a:lnTo>
                    <a:pt x="279" y="1423"/>
                  </a:lnTo>
                  <a:lnTo>
                    <a:pt x="275" y="1423"/>
                  </a:lnTo>
                  <a:lnTo>
                    <a:pt x="271" y="1418"/>
                  </a:lnTo>
                  <a:lnTo>
                    <a:pt x="267" y="1410"/>
                  </a:lnTo>
                  <a:lnTo>
                    <a:pt x="267" y="1406"/>
                  </a:lnTo>
                  <a:lnTo>
                    <a:pt x="262" y="1401"/>
                  </a:lnTo>
                  <a:lnTo>
                    <a:pt x="262" y="1397"/>
                  </a:lnTo>
                  <a:lnTo>
                    <a:pt x="262" y="1393"/>
                  </a:lnTo>
                  <a:lnTo>
                    <a:pt x="258" y="1389"/>
                  </a:lnTo>
                  <a:lnTo>
                    <a:pt x="258" y="1380"/>
                  </a:lnTo>
                  <a:lnTo>
                    <a:pt x="262" y="1376"/>
                  </a:lnTo>
                  <a:lnTo>
                    <a:pt x="262" y="1351"/>
                  </a:lnTo>
                  <a:lnTo>
                    <a:pt x="267" y="1342"/>
                  </a:lnTo>
                  <a:lnTo>
                    <a:pt x="267" y="1338"/>
                  </a:lnTo>
                  <a:lnTo>
                    <a:pt x="267" y="1329"/>
                  </a:lnTo>
                  <a:lnTo>
                    <a:pt x="262" y="1325"/>
                  </a:lnTo>
                  <a:lnTo>
                    <a:pt x="262" y="1321"/>
                  </a:lnTo>
                  <a:lnTo>
                    <a:pt x="262" y="1317"/>
                  </a:lnTo>
                  <a:lnTo>
                    <a:pt x="258" y="1317"/>
                  </a:lnTo>
                  <a:lnTo>
                    <a:pt x="254" y="1317"/>
                  </a:lnTo>
                  <a:lnTo>
                    <a:pt x="250" y="1317"/>
                  </a:lnTo>
                  <a:lnTo>
                    <a:pt x="246" y="1317"/>
                  </a:lnTo>
                  <a:lnTo>
                    <a:pt x="237" y="1321"/>
                  </a:lnTo>
                  <a:lnTo>
                    <a:pt x="233" y="1321"/>
                  </a:lnTo>
                  <a:lnTo>
                    <a:pt x="203" y="1334"/>
                  </a:lnTo>
                  <a:lnTo>
                    <a:pt x="157" y="1355"/>
                  </a:lnTo>
                  <a:lnTo>
                    <a:pt x="144" y="1359"/>
                  </a:lnTo>
                  <a:lnTo>
                    <a:pt x="135" y="1363"/>
                  </a:lnTo>
                  <a:lnTo>
                    <a:pt x="127" y="1367"/>
                  </a:lnTo>
                  <a:lnTo>
                    <a:pt x="123" y="1367"/>
                  </a:lnTo>
                  <a:lnTo>
                    <a:pt x="119" y="1372"/>
                  </a:lnTo>
                  <a:lnTo>
                    <a:pt x="114" y="1376"/>
                  </a:lnTo>
                  <a:lnTo>
                    <a:pt x="106" y="1384"/>
                  </a:lnTo>
                  <a:lnTo>
                    <a:pt x="102" y="1384"/>
                  </a:lnTo>
                  <a:lnTo>
                    <a:pt x="97" y="1389"/>
                  </a:lnTo>
                  <a:lnTo>
                    <a:pt x="93" y="1389"/>
                  </a:lnTo>
                  <a:lnTo>
                    <a:pt x="89" y="1389"/>
                  </a:lnTo>
                  <a:lnTo>
                    <a:pt x="85" y="1389"/>
                  </a:lnTo>
                  <a:lnTo>
                    <a:pt x="85" y="1393"/>
                  </a:lnTo>
                  <a:lnTo>
                    <a:pt x="80" y="1393"/>
                  </a:lnTo>
                  <a:lnTo>
                    <a:pt x="76" y="1389"/>
                  </a:lnTo>
                  <a:lnTo>
                    <a:pt x="68" y="1393"/>
                  </a:lnTo>
                  <a:lnTo>
                    <a:pt x="64" y="1389"/>
                  </a:lnTo>
                  <a:lnTo>
                    <a:pt x="59" y="1389"/>
                  </a:lnTo>
                  <a:lnTo>
                    <a:pt x="55" y="1384"/>
                  </a:lnTo>
                  <a:lnTo>
                    <a:pt x="47" y="1376"/>
                  </a:lnTo>
                  <a:lnTo>
                    <a:pt x="42" y="1372"/>
                  </a:lnTo>
                  <a:lnTo>
                    <a:pt x="38" y="1367"/>
                  </a:lnTo>
                  <a:lnTo>
                    <a:pt x="30" y="1363"/>
                  </a:lnTo>
                  <a:lnTo>
                    <a:pt x="25" y="1363"/>
                  </a:lnTo>
                  <a:lnTo>
                    <a:pt x="21" y="1359"/>
                  </a:lnTo>
                  <a:lnTo>
                    <a:pt x="17" y="1359"/>
                  </a:lnTo>
                  <a:lnTo>
                    <a:pt x="17" y="1355"/>
                  </a:lnTo>
                  <a:lnTo>
                    <a:pt x="13" y="1355"/>
                  </a:lnTo>
                  <a:lnTo>
                    <a:pt x="13" y="1351"/>
                  </a:lnTo>
                  <a:lnTo>
                    <a:pt x="13" y="1346"/>
                  </a:lnTo>
                  <a:lnTo>
                    <a:pt x="13" y="1342"/>
                  </a:lnTo>
                  <a:lnTo>
                    <a:pt x="13" y="1334"/>
                  </a:lnTo>
                  <a:lnTo>
                    <a:pt x="13" y="1329"/>
                  </a:lnTo>
                  <a:lnTo>
                    <a:pt x="8" y="1321"/>
                  </a:lnTo>
                  <a:lnTo>
                    <a:pt x="8" y="1317"/>
                  </a:lnTo>
                  <a:lnTo>
                    <a:pt x="4" y="1312"/>
                  </a:lnTo>
                  <a:lnTo>
                    <a:pt x="4" y="1308"/>
                  </a:lnTo>
                  <a:lnTo>
                    <a:pt x="0" y="1308"/>
                  </a:lnTo>
                  <a:close/>
                  <a:moveTo>
                    <a:pt x="495" y="881"/>
                  </a:moveTo>
                  <a:lnTo>
                    <a:pt x="508" y="910"/>
                  </a:lnTo>
                  <a:lnTo>
                    <a:pt x="512" y="919"/>
                  </a:lnTo>
                  <a:lnTo>
                    <a:pt x="521" y="931"/>
                  </a:lnTo>
                  <a:lnTo>
                    <a:pt x="521" y="940"/>
                  </a:lnTo>
                  <a:lnTo>
                    <a:pt x="529" y="948"/>
                  </a:lnTo>
                  <a:lnTo>
                    <a:pt x="533" y="953"/>
                  </a:lnTo>
                  <a:lnTo>
                    <a:pt x="533" y="957"/>
                  </a:lnTo>
                  <a:lnTo>
                    <a:pt x="538" y="961"/>
                  </a:lnTo>
                  <a:lnTo>
                    <a:pt x="542" y="965"/>
                  </a:lnTo>
                  <a:lnTo>
                    <a:pt x="546" y="970"/>
                  </a:lnTo>
                  <a:lnTo>
                    <a:pt x="546" y="978"/>
                  </a:lnTo>
                  <a:lnTo>
                    <a:pt x="546" y="982"/>
                  </a:lnTo>
                  <a:lnTo>
                    <a:pt x="550" y="991"/>
                  </a:lnTo>
                  <a:lnTo>
                    <a:pt x="550" y="995"/>
                  </a:lnTo>
                  <a:lnTo>
                    <a:pt x="555" y="999"/>
                  </a:lnTo>
                  <a:lnTo>
                    <a:pt x="555" y="1008"/>
                  </a:lnTo>
                  <a:lnTo>
                    <a:pt x="559" y="1016"/>
                  </a:lnTo>
                  <a:lnTo>
                    <a:pt x="563" y="1020"/>
                  </a:lnTo>
                  <a:lnTo>
                    <a:pt x="567" y="1029"/>
                  </a:lnTo>
                  <a:lnTo>
                    <a:pt x="572" y="1033"/>
                  </a:lnTo>
                  <a:lnTo>
                    <a:pt x="576" y="1037"/>
                  </a:lnTo>
                  <a:lnTo>
                    <a:pt x="580" y="1041"/>
                  </a:lnTo>
                  <a:lnTo>
                    <a:pt x="584" y="1041"/>
                  </a:lnTo>
                  <a:lnTo>
                    <a:pt x="584" y="1046"/>
                  </a:lnTo>
                  <a:lnTo>
                    <a:pt x="593" y="1046"/>
                  </a:lnTo>
                  <a:lnTo>
                    <a:pt x="597" y="1050"/>
                  </a:lnTo>
                  <a:lnTo>
                    <a:pt x="605" y="1050"/>
                  </a:lnTo>
                  <a:lnTo>
                    <a:pt x="618" y="1054"/>
                  </a:lnTo>
                  <a:lnTo>
                    <a:pt x="627" y="1054"/>
                  </a:lnTo>
                  <a:lnTo>
                    <a:pt x="631" y="1058"/>
                  </a:lnTo>
                  <a:lnTo>
                    <a:pt x="644" y="1058"/>
                  </a:lnTo>
                  <a:lnTo>
                    <a:pt x="673" y="1063"/>
                  </a:lnTo>
                  <a:lnTo>
                    <a:pt x="677" y="1067"/>
                  </a:lnTo>
                  <a:lnTo>
                    <a:pt x="682" y="1067"/>
                  </a:lnTo>
                  <a:lnTo>
                    <a:pt x="686" y="1067"/>
                  </a:lnTo>
                  <a:lnTo>
                    <a:pt x="694" y="1067"/>
                  </a:lnTo>
                  <a:lnTo>
                    <a:pt x="699" y="1063"/>
                  </a:lnTo>
                  <a:lnTo>
                    <a:pt x="703" y="1058"/>
                  </a:lnTo>
                  <a:lnTo>
                    <a:pt x="707" y="1054"/>
                  </a:lnTo>
                  <a:lnTo>
                    <a:pt x="715" y="1041"/>
                  </a:lnTo>
                  <a:lnTo>
                    <a:pt x="715" y="1037"/>
                  </a:lnTo>
                  <a:lnTo>
                    <a:pt x="720" y="1033"/>
                  </a:lnTo>
                  <a:lnTo>
                    <a:pt x="724" y="1029"/>
                  </a:lnTo>
                  <a:lnTo>
                    <a:pt x="728" y="1029"/>
                  </a:lnTo>
                  <a:lnTo>
                    <a:pt x="732" y="1025"/>
                  </a:lnTo>
                  <a:lnTo>
                    <a:pt x="737" y="1025"/>
                  </a:lnTo>
                  <a:lnTo>
                    <a:pt x="745" y="1020"/>
                  </a:lnTo>
                  <a:lnTo>
                    <a:pt x="749" y="1016"/>
                  </a:lnTo>
                  <a:lnTo>
                    <a:pt x="754" y="1012"/>
                  </a:lnTo>
                  <a:lnTo>
                    <a:pt x="754" y="1008"/>
                  </a:lnTo>
                  <a:lnTo>
                    <a:pt x="754" y="1003"/>
                  </a:lnTo>
                  <a:lnTo>
                    <a:pt x="754" y="999"/>
                  </a:lnTo>
                  <a:lnTo>
                    <a:pt x="754" y="991"/>
                  </a:lnTo>
                  <a:lnTo>
                    <a:pt x="754" y="986"/>
                  </a:lnTo>
                  <a:lnTo>
                    <a:pt x="754" y="982"/>
                  </a:lnTo>
                  <a:lnTo>
                    <a:pt x="758" y="982"/>
                  </a:lnTo>
                  <a:lnTo>
                    <a:pt x="758" y="978"/>
                  </a:lnTo>
                  <a:lnTo>
                    <a:pt x="766" y="978"/>
                  </a:lnTo>
                  <a:lnTo>
                    <a:pt x="766" y="974"/>
                  </a:lnTo>
                  <a:lnTo>
                    <a:pt x="766" y="970"/>
                  </a:lnTo>
                  <a:lnTo>
                    <a:pt x="762" y="965"/>
                  </a:lnTo>
                  <a:lnTo>
                    <a:pt x="762" y="961"/>
                  </a:lnTo>
                  <a:lnTo>
                    <a:pt x="758" y="957"/>
                  </a:lnTo>
                  <a:lnTo>
                    <a:pt x="754" y="953"/>
                  </a:lnTo>
                  <a:lnTo>
                    <a:pt x="749" y="948"/>
                  </a:lnTo>
                  <a:lnTo>
                    <a:pt x="745" y="944"/>
                  </a:lnTo>
                  <a:lnTo>
                    <a:pt x="741" y="944"/>
                  </a:lnTo>
                  <a:lnTo>
                    <a:pt x="737" y="940"/>
                  </a:lnTo>
                  <a:lnTo>
                    <a:pt x="728" y="936"/>
                  </a:lnTo>
                  <a:lnTo>
                    <a:pt x="720" y="931"/>
                  </a:lnTo>
                  <a:lnTo>
                    <a:pt x="715" y="927"/>
                  </a:lnTo>
                  <a:lnTo>
                    <a:pt x="707" y="923"/>
                  </a:lnTo>
                  <a:lnTo>
                    <a:pt x="699" y="919"/>
                  </a:lnTo>
                  <a:lnTo>
                    <a:pt x="690" y="910"/>
                  </a:lnTo>
                  <a:lnTo>
                    <a:pt x="686" y="906"/>
                  </a:lnTo>
                  <a:lnTo>
                    <a:pt x="682" y="902"/>
                  </a:lnTo>
                  <a:lnTo>
                    <a:pt x="677" y="898"/>
                  </a:lnTo>
                  <a:lnTo>
                    <a:pt x="673" y="889"/>
                  </a:lnTo>
                  <a:lnTo>
                    <a:pt x="673" y="885"/>
                  </a:lnTo>
                  <a:lnTo>
                    <a:pt x="673" y="881"/>
                  </a:lnTo>
                  <a:lnTo>
                    <a:pt x="673" y="876"/>
                  </a:lnTo>
                  <a:lnTo>
                    <a:pt x="677" y="872"/>
                  </a:lnTo>
                  <a:lnTo>
                    <a:pt x="677" y="868"/>
                  </a:lnTo>
                  <a:lnTo>
                    <a:pt x="677" y="864"/>
                  </a:lnTo>
                  <a:lnTo>
                    <a:pt x="673" y="859"/>
                  </a:lnTo>
                  <a:lnTo>
                    <a:pt x="669" y="855"/>
                  </a:lnTo>
                  <a:lnTo>
                    <a:pt x="665" y="851"/>
                  </a:lnTo>
                  <a:lnTo>
                    <a:pt x="660" y="851"/>
                  </a:lnTo>
                  <a:lnTo>
                    <a:pt x="656" y="851"/>
                  </a:lnTo>
                  <a:lnTo>
                    <a:pt x="652" y="851"/>
                  </a:lnTo>
                  <a:lnTo>
                    <a:pt x="648" y="859"/>
                  </a:lnTo>
                  <a:lnTo>
                    <a:pt x="644" y="859"/>
                  </a:lnTo>
                  <a:lnTo>
                    <a:pt x="639" y="864"/>
                  </a:lnTo>
                  <a:lnTo>
                    <a:pt x="635" y="864"/>
                  </a:lnTo>
                  <a:lnTo>
                    <a:pt x="631" y="864"/>
                  </a:lnTo>
                  <a:lnTo>
                    <a:pt x="627" y="859"/>
                  </a:lnTo>
                  <a:lnTo>
                    <a:pt x="618" y="859"/>
                  </a:lnTo>
                  <a:lnTo>
                    <a:pt x="605" y="851"/>
                  </a:lnTo>
                  <a:lnTo>
                    <a:pt x="597" y="847"/>
                  </a:lnTo>
                  <a:lnTo>
                    <a:pt x="580" y="838"/>
                  </a:lnTo>
                  <a:lnTo>
                    <a:pt x="572" y="834"/>
                  </a:lnTo>
                  <a:lnTo>
                    <a:pt x="567" y="830"/>
                  </a:lnTo>
                  <a:lnTo>
                    <a:pt x="563" y="830"/>
                  </a:lnTo>
                  <a:lnTo>
                    <a:pt x="555" y="830"/>
                  </a:lnTo>
                  <a:lnTo>
                    <a:pt x="550" y="830"/>
                  </a:lnTo>
                  <a:lnTo>
                    <a:pt x="546" y="830"/>
                  </a:lnTo>
                  <a:lnTo>
                    <a:pt x="542" y="830"/>
                  </a:lnTo>
                  <a:lnTo>
                    <a:pt x="538" y="834"/>
                  </a:lnTo>
                  <a:lnTo>
                    <a:pt x="529" y="838"/>
                  </a:lnTo>
                  <a:lnTo>
                    <a:pt x="525" y="843"/>
                  </a:lnTo>
                  <a:lnTo>
                    <a:pt x="521" y="851"/>
                  </a:lnTo>
                  <a:lnTo>
                    <a:pt x="512" y="855"/>
                  </a:lnTo>
                  <a:lnTo>
                    <a:pt x="504" y="864"/>
                  </a:lnTo>
                  <a:lnTo>
                    <a:pt x="500" y="872"/>
                  </a:lnTo>
                  <a:lnTo>
                    <a:pt x="495" y="876"/>
                  </a:lnTo>
                  <a:lnTo>
                    <a:pt x="495" y="881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8" name="Freeform 94"/>
            <p:cNvSpPr>
              <a:spLocks/>
            </p:cNvSpPr>
            <p:nvPr/>
          </p:nvSpPr>
          <p:spPr bwMode="auto">
            <a:xfrm>
              <a:off x="3355035" y="4056042"/>
              <a:ext cx="98484" cy="67532"/>
            </a:xfrm>
            <a:custGeom>
              <a:avLst/>
              <a:gdLst>
                <a:gd name="T0" fmla="*/ 4 w 309"/>
                <a:gd name="T1" fmla="*/ 140 h 212"/>
                <a:gd name="T2" fmla="*/ 8 w 309"/>
                <a:gd name="T3" fmla="*/ 127 h 212"/>
                <a:gd name="T4" fmla="*/ 17 w 309"/>
                <a:gd name="T5" fmla="*/ 114 h 212"/>
                <a:gd name="T6" fmla="*/ 21 w 309"/>
                <a:gd name="T7" fmla="*/ 106 h 212"/>
                <a:gd name="T8" fmla="*/ 30 w 309"/>
                <a:gd name="T9" fmla="*/ 80 h 212"/>
                <a:gd name="T10" fmla="*/ 38 w 309"/>
                <a:gd name="T11" fmla="*/ 68 h 212"/>
                <a:gd name="T12" fmla="*/ 42 w 309"/>
                <a:gd name="T13" fmla="*/ 59 h 212"/>
                <a:gd name="T14" fmla="*/ 55 w 309"/>
                <a:gd name="T15" fmla="*/ 51 h 212"/>
                <a:gd name="T16" fmla="*/ 63 w 309"/>
                <a:gd name="T17" fmla="*/ 34 h 212"/>
                <a:gd name="T18" fmla="*/ 68 w 309"/>
                <a:gd name="T19" fmla="*/ 29 h 212"/>
                <a:gd name="T20" fmla="*/ 76 w 309"/>
                <a:gd name="T21" fmla="*/ 25 h 212"/>
                <a:gd name="T22" fmla="*/ 89 w 309"/>
                <a:gd name="T23" fmla="*/ 21 h 212"/>
                <a:gd name="T24" fmla="*/ 106 w 309"/>
                <a:gd name="T25" fmla="*/ 17 h 212"/>
                <a:gd name="T26" fmla="*/ 131 w 309"/>
                <a:gd name="T27" fmla="*/ 13 h 212"/>
                <a:gd name="T28" fmla="*/ 144 w 309"/>
                <a:gd name="T29" fmla="*/ 13 h 212"/>
                <a:gd name="T30" fmla="*/ 152 w 309"/>
                <a:gd name="T31" fmla="*/ 8 h 212"/>
                <a:gd name="T32" fmla="*/ 165 w 309"/>
                <a:gd name="T33" fmla="*/ 0 h 212"/>
                <a:gd name="T34" fmla="*/ 178 w 309"/>
                <a:gd name="T35" fmla="*/ 0 h 212"/>
                <a:gd name="T36" fmla="*/ 186 w 309"/>
                <a:gd name="T37" fmla="*/ 0 h 212"/>
                <a:gd name="T38" fmla="*/ 216 w 309"/>
                <a:gd name="T39" fmla="*/ 8 h 212"/>
                <a:gd name="T40" fmla="*/ 229 w 309"/>
                <a:gd name="T41" fmla="*/ 13 h 212"/>
                <a:gd name="T42" fmla="*/ 245 w 309"/>
                <a:gd name="T43" fmla="*/ 13 h 212"/>
                <a:gd name="T44" fmla="*/ 254 w 309"/>
                <a:gd name="T45" fmla="*/ 13 h 212"/>
                <a:gd name="T46" fmla="*/ 279 w 309"/>
                <a:gd name="T47" fmla="*/ 13 h 212"/>
                <a:gd name="T48" fmla="*/ 288 w 309"/>
                <a:gd name="T49" fmla="*/ 13 h 212"/>
                <a:gd name="T50" fmla="*/ 296 w 309"/>
                <a:gd name="T51" fmla="*/ 17 h 212"/>
                <a:gd name="T52" fmla="*/ 305 w 309"/>
                <a:gd name="T53" fmla="*/ 21 h 212"/>
                <a:gd name="T54" fmla="*/ 309 w 309"/>
                <a:gd name="T55" fmla="*/ 29 h 212"/>
                <a:gd name="T56" fmla="*/ 309 w 309"/>
                <a:gd name="T57" fmla="*/ 38 h 212"/>
                <a:gd name="T58" fmla="*/ 301 w 309"/>
                <a:gd name="T59" fmla="*/ 42 h 212"/>
                <a:gd name="T60" fmla="*/ 267 w 309"/>
                <a:gd name="T61" fmla="*/ 68 h 212"/>
                <a:gd name="T62" fmla="*/ 254 w 309"/>
                <a:gd name="T63" fmla="*/ 76 h 212"/>
                <a:gd name="T64" fmla="*/ 245 w 309"/>
                <a:gd name="T65" fmla="*/ 85 h 212"/>
                <a:gd name="T66" fmla="*/ 237 w 309"/>
                <a:gd name="T67" fmla="*/ 93 h 212"/>
                <a:gd name="T68" fmla="*/ 229 w 309"/>
                <a:gd name="T69" fmla="*/ 114 h 212"/>
                <a:gd name="T70" fmla="*/ 220 w 309"/>
                <a:gd name="T71" fmla="*/ 140 h 212"/>
                <a:gd name="T72" fmla="*/ 212 w 309"/>
                <a:gd name="T73" fmla="*/ 152 h 212"/>
                <a:gd name="T74" fmla="*/ 207 w 309"/>
                <a:gd name="T75" fmla="*/ 161 h 212"/>
                <a:gd name="T76" fmla="*/ 203 w 309"/>
                <a:gd name="T77" fmla="*/ 169 h 212"/>
                <a:gd name="T78" fmla="*/ 174 w 309"/>
                <a:gd name="T79" fmla="*/ 203 h 212"/>
                <a:gd name="T80" fmla="*/ 165 w 309"/>
                <a:gd name="T81" fmla="*/ 207 h 212"/>
                <a:gd name="T82" fmla="*/ 161 w 309"/>
                <a:gd name="T83" fmla="*/ 212 h 212"/>
                <a:gd name="T84" fmla="*/ 148 w 309"/>
                <a:gd name="T85" fmla="*/ 207 h 212"/>
                <a:gd name="T86" fmla="*/ 135 w 309"/>
                <a:gd name="T87" fmla="*/ 203 h 212"/>
                <a:gd name="T88" fmla="*/ 118 w 309"/>
                <a:gd name="T89" fmla="*/ 199 h 212"/>
                <a:gd name="T90" fmla="*/ 89 w 309"/>
                <a:gd name="T91" fmla="*/ 182 h 212"/>
                <a:gd name="T92" fmla="*/ 72 w 309"/>
                <a:gd name="T93" fmla="*/ 178 h 212"/>
                <a:gd name="T94" fmla="*/ 38 w 309"/>
                <a:gd name="T95" fmla="*/ 169 h 212"/>
                <a:gd name="T96" fmla="*/ 30 w 309"/>
                <a:gd name="T97" fmla="*/ 161 h 212"/>
                <a:gd name="T98" fmla="*/ 17 w 309"/>
                <a:gd name="T99" fmla="*/ 157 h 212"/>
                <a:gd name="T100" fmla="*/ 8 w 309"/>
                <a:gd name="T101" fmla="*/ 152 h 212"/>
                <a:gd name="T102" fmla="*/ 4 w 309"/>
                <a:gd name="T103" fmla="*/ 144 h 212"/>
                <a:gd name="T104" fmla="*/ 0 w 309"/>
                <a:gd name="T105" fmla="*/ 14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12">
                  <a:moveTo>
                    <a:pt x="0" y="140"/>
                  </a:moveTo>
                  <a:lnTo>
                    <a:pt x="4" y="140"/>
                  </a:lnTo>
                  <a:lnTo>
                    <a:pt x="4" y="135"/>
                  </a:lnTo>
                  <a:lnTo>
                    <a:pt x="8" y="127"/>
                  </a:lnTo>
                  <a:lnTo>
                    <a:pt x="13" y="118"/>
                  </a:lnTo>
                  <a:lnTo>
                    <a:pt x="17" y="114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25" y="97"/>
                  </a:lnTo>
                  <a:lnTo>
                    <a:pt x="30" y="80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38" y="63"/>
                  </a:lnTo>
                  <a:lnTo>
                    <a:pt x="42" y="59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9" y="42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68" y="29"/>
                  </a:lnTo>
                  <a:lnTo>
                    <a:pt x="72" y="29"/>
                  </a:lnTo>
                  <a:lnTo>
                    <a:pt x="76" y="25"/>
                  </a:lnTo>
                  <a:lnTo>
                    <a:pt x="80" y="21"/>
                  </a:lnTo>
                  <a:lnTo>
                    <a:pt x="89" y="21"/>
                  </a:lnTo>
                  <a:lnTo>
                    <a:pt x="97" y="17"/>
                  </a:lnTo>
                  <a:lnTo>
                    <a:pt x="106" y="17"/>
                  </a:lnTo>
                  <a:lnTo>
                    <a:pt x="123" y="17"/>
                  </a:lnTo>
                  <a:lnTo>
                    <a:pt x="131" y="13"/>
                  </a:lnTo>
                  <a:lnTo>
                    <a:pt x="140" y="13"/>
                  </a:lnTo>
                  <a:lnTo>
                    <a:pt x="144" y="13"/>
                  </a:lnTo>
                  <a:lnTo>
                    <a:pt x="148" y="8"/>
                  </a:lnTo>
                  <a:lnTo>
                    <a:pt x="152" y="8"/>
                  </a:lnTo>
                  <a:lnTo>
                    <a:pt x="161" y="4"/>
                  </a:lnTo>
                  <a:lnTo>
                    <a:pt x="165" y="0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86" y="0"/>
                  </a:lnTo>
                  <a:lnTo>
                    <a:pt x="190" y="4"/>
                  </a:lnTo>
                  <a:lnTo>
                    <a:pt x="216" y="8"/>
                  </a:lnTo>
                  <a:lnTo>
                    <a:pt x="224" y="13"/>
                  </a:lnTo>
                  <a:lnTo>
                    <a:pt x="229" y="13"/>
                  </a:lnTo>
                  <a:lnTo>
                    <a:pt x="237" y="13"/>
                  </a:lnTo>
                  <a:lnTo>
                    <a:pt x="245" y="13"/>
                  </a:lnTo>
                  <a:lnTo>
                    <a:pt x="250" y="13"/>
                  </a:lnTo>
                  <a:lnTo>
                    <a:pt x="254" y="13"/>
                  </a:lnTo>
                  <a:lnTo>
                    <a:pt x="271" y="13"/>
                  </a:lnTo>
                  <a:lnTo>
                    <a:pt x="279" y="13"/>
                  </a:lnTo>
                  <a:lnTo>
                    <a:pt x="284" y="13"/>
                  </a:lnTo>
                  <a:lnTo>
                    <a:pt x="288" y="13"/>
                  </a:lnTo>
                  <a:lnTo>
                    <a:pt x="292" y="17"/>
                  </a:lnTo>
                  <a:lnTo>
                    <a:pt x="296" y="17"/>
                  </a:lnTo>
                  <a:lnTo>
                    <a:pt x="301" y="21"/>
                  </a:lnTo>
                  <a:lnTo>
                    <a:pt x="305" y="21"/>
                  </a:lnTo>
                  <a:lnTo>
                    <a:pt x="309" y="25"/>
                  </a:lnTo>
                  <a:lnTo>
                    <a:pt x="309" y="29"/>
                  </a:lnTo>
                  <a:lnTo>
                    <a:pt x="309" y="34"/>
                  </a:lnTo>
                  <a:lnTo>
                    <a:pt x="309" y="38"/>
                  </a:lnTo>
                  <a:lnTo>
                    <a:pt x="305" y="38"/>
                  </a:lnTo>
                  <a:lnTo>
                    <a:pt x="301" y="42"/>
                  </a:lnTo>
                  <a:lnTo>
                    <a:pt x="292" y="51"/>
                  </a:lnTo>
                  <a:lnTo>
                    <a:pt x="267" y="68"/>
                  </a:lnTo>
                  <a:lnTo>
                    <a:pt x="262" y="72"/>
                  </a:lnTo>
                  <a:lnTo>
                    <a:pt x="254" y="76"/>
                  </a:lnTo>
                  <a:lnTo>
                    <a:pt x="250" y="80"/>
                  </a:lnTo>
                  <a:lnTo>
                    <a:pt x="245" y="85"/>
                  </a:lnTo>
                  <a:lnTo>
                    <a:pt x="241" y="89"/>
                  </a:lnTo>
                  <a:lnTo>
                    <a:pt x="237" y="93"/>
                  </a:lnTo>
                  <a:lnTo>
                    <a:pt x="237" y="97"/>
                  </a:lnTo>
                  <a:lnTo>
                    <a:pt x="229" y="114"/>
                  </a:lnTo>
                  <a:lnTo>
                    <a:pt x="224" y="123"/>
                  </a:lnTo>
                  <a:lnTo>
                    <a:pt x="220" y="140"/>
                  </a:lnTo>
                  <a:lnTo>
                    <a:pt x="216" y="144"/>
                  </a:lnTo>
                  <a:lnTo>
                    <a:pt x="212" y="152"/>
                  </a:lnTo>
                  <a:lnTo>
                    <a:pt x="212" y="157"/>
                  </a:lnTo>
                  <a:lnTo>
                    <a:pt x="207" y="161"/>
                  </a:lnTo>
                  <a:lnTo>
                    <a:pt x="207" y="165"/>
                  </a:lnTo>
                  <a:lnTo>
                    <a:pt x="203" y="169"/>
                  </a:lnTo>
                  <a:lnTo>
                    <a:pt x="195" y="178"/>
                  </a:lnTo>
                  <a:lnTo>
                    <a:pt x="174" y="203"/>
                  </a:lnTo>
                  <a:lnTo>
                    <a:pt x="169" y="207"/>
                  </a:lnTo>
                  <a:lnTo>
                    <a:pt x="165" y="207"/>
                  </a:lnTo>
                  <a:lnTo>
                    <a:pt x="165" y="212"/>
                  </a:lnTo>
                  <a:lnTo>
                    <a:pt x="161" y="212"/>
                  </a:lnTo>
                  <a:lnTo>
                    <a:pt x="157" y="212"/>
                  </a:lnTo>
                  <a:lnTo>
                    <a:pt x="148" y="207"/>
                  </a:lnTo>
                  <a:lnTo>
                    <a:pt x="144" y="207"/>
                  </a:lnTo>
                  <a:lnTo>
                    <a:pt x="135" y="203"/>
                  </a:lnTo>
                  <a:lnTo>
                    <a:pt x="127" y="203"/>
                  </a:lnTo>
                  <a:lnTo>
                    <a:pt x="118" y="199"/>
                  </a:lnTo>
                  <a:lnTo>
                    <a:pt x="106" y="195"/>
                  </a:lnTo>
                  <a:lnTo>
                    <a:pt x="89" y="182"/>
                  </a:lnTo>
                  <a:lnTo>
                    <a:pt x="80" y="182"/>
                  </a:lnTo>
                  <a:lnTo>
                    <a:pt x="72" y="178"/>
                  </a:lnTo>
                  <a:lnTo>
                    <a:pt x="47" y="169"/>
                  </a:lnTo>
                  <a:lnTo>
                    <a:pt x="38" y="169"/>
                  </a:lnTo>
                  <a:lnTo>
                    <a:pt x="34" y="165"/>
                  </a:lnTo>
                  <a:lnTo>
                    <a:pt x="30" y="161"/>
                  </a:lnTo>
                  <a:lnTo>
                    <a:pt x="21" y="161"/>
                  </a:lnTo>
                  <a:lnTo>
                    <a:pt x="17" y="157"/>
                  </a:lnTo>
                  <a:lnTo>
                    <a:pt x="13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19" name="Freeform 95"/>
            <p:cNvSpPr>
              <a:spLocks/>
            </p:cNvSpPr>
            <p:nvPr/>
          </p:nvSpPr>
          <p:spPr bwMode="auto">
            <a:xfrm>
              <a:off x="1853854" y="4634284"/>
              <a:ext cx="775212" cy="523373"/>
            </a:xfrm>
            <a:custGeom>
              <a:avLst/>
              <a:gdLst>
                <a:gd name="T0" fmla="*/ 106 w 2447"/>
                <a:gd name="T1" fmla="*/ 486 h 1651"/>
                <a:gd name="T2" fmla="*/ 224 w 2447"/>
                <a:gd name="T3" fmla="*/ 364 h 1651"/>
                <a:gd name="T4" fmla="*/ 465 w 2447"/>
                <a:gd name="T5" fmla="*/ 228 h 1651"/>
                <a:gd name="T6" fmla="*/ 567 w 2447"/>
                <a:gd name="T7" fmla="*/ 165 h 1651"/>
                <a:gd name="T8" fmla="*/ 732 w 2447"/>
                <a:gd name="T9" fmla="*/ 50 h 1651"/>
                <a:gd name="T10" fmla="*/ 885 w 2447"/>
                <a:gd name="T11" fmla="*/ 4 h 1651"/>
                <a:gd name="T12" fmla="*/ 1003 w 2447"/>
                <a:gd name="T13" fmla="*/ 118 h 1651"/>
                <a:gd name="T14" fmla="*/ 1113 w 2447"/>
                <a:gd name="T15" fmla="*/ 254 h 1651"/>
                <a:gd name="T16" fmla="*/ 1329 w 2447"/>
                <a:gd name="T17" fmla="*/ 410 h 1651"/>
                <a:gd name="T18" fmla="*/ 1350 w 2447"/>
                <a:gd name="T19" fmla="*/ 516 h 1651"/>
                <a:gd name="T20" fmla="*/ 1431 w 2447"/>
                <a:gd name="T21" fmla="*/ 508 h 1651"/>
                <a:gd name="T22" fmla="*/ 1443 w 2447"/>
                <a:gd name="T23" fmla="*/ 571 h 1651"/>
                <a:gd name="T24" fmla="*/ 1422 w 2447"/>
                <a:gd name="T25" fmla="*/ 622 h 1651"/>
                <a:gd name="T26" fmla="*/ 1570 w 2447"/>
                <a:gd name="T27" fmla="*/ 592 h 1651"/>
                <a:gd name="T28" fmla="*/ 1647 w 2447"/>
                <a:gd name="T29" fmla="*/ 660 h 1651"/>
                <a:gd name="T30" fmla="*/ 1719 w 2447"/>
                <a:gd name="T31" fmla="*/ 580 h 1651"/>
                <a:gd name="T32" fmla="*/ 1964 w 2447"/>
                <a:gd name="T33" fmla="*/ 525 h 1651"/>
                <a:gd name="T34" fmla="*/ 2146 w 2447"/>
                <a:gd name="T35" fmla="*/ 520 h 1651"/>
                <a:gd name="T36" fmla="*/ 2197 w 2447"/>
                <a:gd name="T37" fmla="*/ 571 h 1651"/>
                <a:gd name="T38" fmla="*/ 2290 w 2447"/>
                <a:gd name="T39" fmla="*/ 647 h 1651"/>
                <a:gd name="T40" fmla="*/ 2396 w 2447"/>
                <a:gd name="T41" fmla="*/ 732 h 1651"/>
                <a:gd name="T42" fmla="*/ 2447 w 2447"/>
                <a:gd name="T43" fmla="*/ 842 h 1651"/>
                <a:gd name="T44" fmla="*/ 2366 w 2447"/>
                <a:gd name="T45" fmla="*/ 969 h 1651"/>
                <a:gd name="T46" fmla="*/ 2387 w 2447"/>
                <a:gd name="T47" fmla="*/ 1109 h 1651"/>
                <a:gd name="T48" fmla="*/ 2366 w 2447"/>
                <a:gd name="T49" fmla="*/ 1185 h 1651"/>
                <a:gd name="T50" fmla="*/ 2146 w 2447"/>
                <a:gd name="T51" fmla="*/ 1253 h 1651"/>
                <a:gd name="T52" fmla="*/ 2006 w 2447"/>
                <a:gd name="T53" fmla="*/ 1333 h 1651"/>
                <a:gd name="T54" fmla="*/ 2074 w 2447"/>
                <a:gd name="T55" fmla="*/ 1452 h 1651"/>
                <a:gd name="T56" fmla="*/ 2049 w 2447"/>
                <a:gd name="T57" fmla="*/ 1507 h 1651"/>
                <a:gd name="T58" fmla="*/ 1926 w 2447"/>
                <a:gd name="T59" fmla="*/ 1511 h 1651"/>
                <a:gd name="T60" fmla="*/ 1786 w 2447"/>
                <a:gd name="T61" fmla="*/ 1625 h 1651"/>
                <a:gd name="T62" fmla="*/ 1689 w 2447"/>
                <a:gd name="T63" fmla="*/ 1651 h 1651"/>
                <a:gd name="T64" fmla="*/ 1604 w 2447"/>
                <a:gd name="T65" fmla="*/ 1596 h 1651"/>
                <a:gd name="T66" fmla="*/ 1460 w 2447"/>
                <a:gd name="T67" fmla="*/ 1583 h 1651"/>
                <a:gd name="T68" fmla="*/ 1456 w 2447"/>
                <a:gd name="T69" fmla="*/ 1464 h 1651"/>
                <a:gd name="T70" fmla="*/ 1384 w 2447"/>
                <a:gd name="T71" fmla="*/ 1486 h 1651"/>
                <a:gd name="T72" fmla="*/ 1278 w 2447"/>
                <a:gd name="T73" fmla="*/ 1422 h 1651"/>
                <a:gd name="T74" fmla="*/ 1210 w 2447"/>
                <a:gd name="T75" fmla="*/ 1477 h 1651"/>
                <a:gd name="T76" fmla="*/ 1143 w 2447"/>
                <a:gd name="T77" fmla="*/ 1536 h 1651"/>
                <a:gd name="T78" fmla="*/ 1054 w 2447"/>
                <a:gd name="T79" fmla="*/ 1549 h 1651"/>
                <a:gd name="T80" fmla="*/ 969 w 2447"/>
                <a:gd name="T81" fmla="*/ 1608 h 1651"/>
                <a:gd name="T82" fmla="*/ 914 w 2447"/>
                <a:gd name="T83" fmla="*/ 1376 h 1651"/>
                <a:gd name="T84" fmla="*/ 897 w 2447"/>
                <a:gd name="T85" fmla="*/ 1227 h 1651"/>
                <a:gd name="T86" fmla="*/ 1028 w 2447"/>
                <a:gd name="T87" fmla="*/ 1168 h 1651"/>
                <a:gd name="T88" fmla="*/ 1096 w 2447"/>
                <a:gd name="T89" fmla="*/ 1105 h 1651"/>
                <a:gd name="T90" fmla="*/ 1168 w 2447"/>
                <a:gd name="T91" fmla="*/ 1138 h 1651"/>
                <a:gd name="T92" fmla="*/ 1189 w 2447"/>
                <a:gd name="T93" fmla="*/ 1045 h 1651"/>
                <a:gd name="T94" fmla="*/ 1172 w 2447"/>
                <a:gd name="T95" fmla="*/ 923 h 1651"/>
                <a:gd name="T96" fmla="*/ 1083 w 2447"/>
                <a:gd name="T97" fmla="*/ 829 h 1651"/>
                <a:gd name="T98" fmla="*/ 973 w 2447"/>
                <a:gd name="T99" fmla="*/ 804 h 1651"/>
                <a:gd name="T100" fmla="*/ 914 w 2447"/>
                <a:gd name="T101" fmla="*/ 893 h 1651"/>
                <a:gd name="T102" fmla="*/ 880 w 2447"/>
                <a:gd name="T103" fmla="*/ 965 h 1651"/>
                <a:gd name="T104" fmla="*/ 753 w 2447"/>
                <a:gd name="T105" fmla="*/ 1198 h 1651"/>
                <a:gd name="T106" fmla="*/ 652 w 2447"/>
                <a:gd name="T107" fmla="*/ 1414 h 1651"/>
                <a:gd name="T108" fmla="*/ 516 w 2447"/>
                <a:gd name="T109" fmla="*/ 1490 h 1651"/>
                <a:gd name="T110" fmla="*/ 364 w 2447"/>
                <a:gd name="T111" fmla="*/ 1401 h 1651"/>
                <a:gd name="T112" fmla="*/ 262 w 2447"/>
                <a:gd name="T113" fmla="*/ 1308 h 1651"/>
                <a:gd name="T114" fmla="*/ 237 w 2447"/>
                <a:gd name="T115" fmla="*/ 1261 h 1651"/>
                <a:gd name="T116" fmla="*/ 377 w 2447"/>
                <a:gd name="T117" fmla="*/ 1240 h 1651"/>
                <a:gd name="T118" fmla="*/ 415 w 2447"/>
                <a:gd name="T119" fmla="*/ 1177 h 1651"/>
                <a:gd name="T120" fmla="*/ 423 w 2447"/>
                <a:gd name="T121" fmla="*/ 1016 h 1651"/>
                <a:gd name="T122" fmla="*/ 559 w 2447"/>
                <a:gd name="T123" fmla="*/ 944 h 1651"/>
                <a:gd name="T124" fmla="*/ 482 w 2447"/>
                <a:gd name="T125" fmla="*/ 584 h 1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47" h="1651">
                  <a:moveTo>
                    <a:pt x="0" y="622"/>
                  </a:moveTo>
                  <a:lnTo>
                    <a:pt x="0" y="618"/>
                  </a:lnTo>
                  <a:lnTo>
                    <a:pt x="4" y="609"/>
                  </a:lnTo>
                  <a:lnTo>
                    <a:pt x="12" y="605"/>
                  </a:lnTo>
                  <a:lnTo>
                    <a:pt x="17" y="592"/>
                  </a:lnTo>
                  <a:lnTo>
                    <a:pt x="25" y="580"/>
                  </a:lnTo>
                  <a:lnTo>
                    <a:pt x="29" y="575"/>
                  </a:lnTo>
                  <a:lnTo>
                    <a:pt x="38" y="554"/>
                  </a:lnTo>
                  <a:lnTo>
                    <a:pt x="46" y="546"/>
                  </a:lnTo>
                  <a:lnTo>
                    <a:pt x="51" y="537"/>
                  </a:lnTo>
                  <a:lnTo>
                    <a:pt x="51" y="533"/>
                  </a:lnTo>
                  <a:lnTo>
                    <a:pt x="55" y="529"/>
                  </a:lnTo>
                  <a:lnTo>
                    <a:pt x="59" y="525"/>
                  </a:lnTo>
                  <a:lnTo>
                    <a:pt x="63" y="520"/>
                  </a:lnTo>
                  <a:lnTo>
                    <a:pt x="72" y="516"/>
                  </a:lnTo>
                  <a:lnTo>
                    <a:pt x="89" y="503"/>
                  </a:lnTo>
                  <a:lnTo>
                    <a:pt x="93" y="495"/>
                  </a:lnTo>
                  <a:lnTo>
                    <a:pt x="101" y="491"/>
                  </a:lnTo>
                  <a:lnTo>
                    <a:pt x="106" y="486"/>
                  </a:lnTo>
                  <a:lnTo>
                    <a:pt x="110" y="482"/>
                  </a:lnTo>
                  <a:lnTo>
                    <a:pt x="114" y="474"/>
                  </a:lnTo>
                  <a:lnTo>
                    <a:pt x="118" y="470"/>
                  </a:lnTo>
                  <a:lnTo>
                    <a:pt x="118" y="465"/>
                  </a:lnTo>
                  <a:lnTo>
                    <a:pt x="127" y="457"/>
                  </a:lnTo>
                  <a:lnTo>
                    <a:pt x="135" y="440"/>
                  </a:lnTo>
                  <a:lnTo>
                    <a:pt x="148" y="419"/>
                  </a:lnTo>
                  <a:lnTo>
                    <a:pt x="152" y="410"/>
                  </a:lnTo>
                  <a:lnTo>
                    <a:pt x="161" y="402"/>
                  </a:lnTo>
                  <a:lnTo>
                    <a:pt x="165" y="398"/>
                  </a:lnTo>
                  <a:lnTo>
                    <a:pt x="165" y="393"/>
                  </a:lnTo>
                  <a:lnTo>
                    <a:pt x="169" y="389"/>
                  </a:lnTo>
                  <a:lnTo>
                    <a:pt x="173" y="385"/>
                  </a:lnTo>
                  <a:lnTo>
                    <a:pt x="178" y="385"/>
                  </a:lnTo>
                  <a:lnTo>
                    <a:pt x="178" y="381"/>
                  </a:lnTo>
                  <a:lnTo>
                    <a:pt x="182" y="381"/>
                  </a:lnTo>
                  <a:lnTo>
                    <a:pt x="199" y="372"/>
                  </a:lnTo>
                  <a:lnTo>
                    <a:pt x="207" y="368"/>
                  </a:lnTo>
                  <a:lnTo>
                    <a:pt x="224" y="364"/>
                  </a:lnTo>
                  <a:lnTo>
                    <a:pt x="233" y="359"/>
                  </a:lnTo>
                  <a:lnTo>
                    <a:pt x="241" y="355"/>
                  </a:lnTo>
                  <a:lnTo>
                    <a:pt x="254" y="347"/>
                  </a:lnTo>
                  <a:lnTo>
                    <a:pt x="266" y="343"/>
                  </a:lnTo>
                  <a:lnTo>
                    <a:pt x="283" y="330"/>
                  </a:lnTo>
                  <a:lnTo>
                    <a:pt x="313" y="313"/>
                  </a:lnTo>
                  <a:lnTo>
                    <a:pt x="343" y="296"/>
                  </a:lnTo>
                  <a:lnTo>
                    <a:pt x="355" y="287"/>
                  </a:lnTo>
                  <a:lnTo>
                    <a:pt x="372" y="275"/>
                  </a:lnTo>
                  <a:lnTo>
                    <a:pt x="381" y="271"/>
                  </a:lnTo>
                  <a:lnTo>
                    <a:pt x="385" y="266"/>
                  </a:lnTo>
                  <a:lnTo>
                    <a:pt x="389" y="266"/>
                  </a:lnTo>
                  <a:lnTo>
                    <a:pt x="398" y="262"/>
                  </a:lnTo>
                  <a:lnTo>
                    <a:pt x="402" y="258"/>
                  </a:lnTo>
                  <a:lnTo>
                    <a:pt x="432" y="245"/>
                  </a:lnTo>
                  <a:lnTo>
                    <a:pt x="444" y="241"/>
                  </a:lnTo>
                  <a:lnTo>
                    <a:pt x="453" y="237"/>
                  </a:lnTo>
                  <a:lnTo>
                    <a:pt x="461" y="232"/>
                  </a:lnTo>
                  <a:lnTo>
                    <a:pt x="465" y="228"/>
                  </a:lnTo>
                  <a:lnTo>
                    <a:pt x="470" y="224"/>
                  </a:lnTo>
                  <a:lnTo>
                    <a:pt x="474" y="220"/>
                  </a:lnTo>
                  <a:lnTo>
                    <a:pt x="478" y="216"/>
                  </a:lnTo>
                  <a:lnTo>
                    <a:pt x="482" y="211"/>
                  </a:lnTo>
                  <a:lnTo>
                    <a:pt x="495" y="194"/>
                  </a:lnTo>
                  <a:lnTo>
                    <a:pt x="499" y="194"/>
                  </a:lnTo>
                  <a:lnTo>
                    <a:pt x="499" y="190"/>
                  </a:lnTo>
                  <a:lnTo>
                    <a:pt x="504" y="190"/>
                  </a:lnTo>
                  <a:lnTo>
                    <a:pt x="508" y="186"/>
                  </a:lnTo>
                  <a:lnTo>
                    <a:pt x="512" y="182"/>
                  </a:lnTo>
                  <a:lnTo>
                    <a:pt x="516" y="182"/>
                  </a:lnTo>
                  <a:lnTo>
                    <a:pt x="525" y="182"/>
                  </a:lnTo>
                  <a:lnTo>
                    <a:pt x="537" y="182"/>
                  </a:lnTo>
                  <a:lnTo>
                    <a:pt x="542" y="177"/>
                  </a:lnTo>
                  <a:lnTo>
                    <a:pt x="550" y="177"/>
                  </a:lnTo>
                  <a:lnTo>
                    <a:pt x="554" y="173"/>
                  </a:lnTo>
                  <a:lnTo>
                    <a:pt x="559" y="169"/>
                  </a:lnTo>
                  <a:lnTo>
                    <a:pt x="563" y="169"/>
                  </a:lnTo>
                  <a:lnTo>
                    <a:pt x="567" y="165"/>
                  </a:lnTo>
                  <a:lnTo>
                    <a:pt x="571" y="160"/>
                  </a:lnTo>
                  <a:lnTo>
                    <a:pt x="580" y="152"/>
                  </a:lnTo>
                  <a:lnTo>
                    <a:pt x="584" y="148"/>
                  </a:lnTo>
                  <a:lnTo>
                    <a:pt x="592" y="135"/>
                  </a:lnTo>
                  <a:lnTo>
                    <a:pt x="597" y="131"/>
                  </a:lnTo>
                  <a:lnTo>
                    <a:pt x="605" y="122"/>
                  </a:lnTo>
                  <a:lnTo>
                    <a:pt x="618" y="105"/>
                  </a:lnTo>
                  <a:lnTo>
                    <a:pt x="622" y="97"/>
                  </a:lnTo>
                  <a:lnTo>
                    <a:pt x="631" y="89"/>
                  </a:lnTo>
                  <a:lnTo>
                    <a:pt x="635" y="84"/>
                  </a:lnTo>
                  <a:lnTo>
                    <a:pt x="639" y="84"/>
                  </a:lnTo>
                  <a:lnTo>
                    <a:pt x="643" y="80"/>
                  </a:lnTo>
                  <a:lnTo>
                    <a:pt x="656" y="76"/>
                  </a:lnTo>
                  <a:lnTo>
                    <a:pt x="681" y="67"/>
                  </a:lnTo>
                  <a:lnTo>
                    <a:pt x="707" y="59"/>
                  </a:lnTo>
                  <a:lnTo>
                    <a:pt x="711" y="59"/>
                  </a:lnTo>
                  <a:lnTo>
                    <a:pt x="719" y="55"/>
                  </a:lnTo>
                  <a:lnTo>
                    <a:pt x="724" y="50"/>
                  </a:lnTo>
                  <a:lnTo>
                    <a:pt x="732" y="50"/>
                  </a:lnTo>
                  <a:lnTo>
                    <a:pt x="736" y="46"/>
                  </a:lnTo>
                  <a:lnTo>
                    <a:pt x="749" y="38"/>
                  </a:lnTo>
                  <a:lnTo>
                    <a:pt x="753" y="38"/>
                  </a:lnTo>
                  <a:lnTo>
                    <a:pt x="766" y="25"/>
                  </a:lnTo>
                  <a:lnTo>
                    <a:pt x="774" y="21"/>
                  </a:lnTo>
                  <a:lnTo>
                    <a:pt x="783" y="17"/>
                  </a:lnTo>
                  <a:lnTo>
                    <a:pt x="787" y="12"/>
                  </a:lnTo>
                  <a:lnTo>
                    <a:pt x="791" y="8"/>
                  </a:lnTo>
                  <a:lnTo>
                    <a:pt x="796" y="8"/>
                  </a:lnTo>
                  <a:lnTo>
                    <a:pt x="800" y="8"/>
                  </a:lnTo>
                  <a:lnTo>
                    <a:pt x="808" y="4"/>
                  </a:lnTo>
                  <a:lnTo>
                    <a:pt x="813" y="4"/>
                  </a:lnTo>
                  <a:lnTo>
                    <a:pt x="817" y="4"/>
                  </a:lnTo>
                  <a:lnTo>
                    <a:pt x="825" y="4"/>
                  </a:lnTo>
                  <a:lnTo>
                    <a:pt x="834" y="0"/>
                  </a:lnTo>
                  <a:lnTo>
                    <a:pt x="842" y="4"/>
                  </a:lnTo>
                  <a:lnTo>
                    <a:pt x="859" y="4"/>
                  </a:lnTo>
                  <a:lnTo>
                    <a:pt x="876" y="4"/>
                  </a:lnTo>
                  <a:lnTo>
                    <a:pt x="885" y="4"/>
                  </a:lnTo>
                  <a:lnTo>
                    <a:pt x="893" y="8"/>
                  </a:lnTo>
                  <a:lnTo>
                    <a:pt x="927" y="12"/>
                  </a:lnTo>
                  <a:lnTo>
                    <a:pt x="935" y="12"/>
                  </a:lnTo>
                  <a:lnTo>
                    <a:pt x="948" y="12"/>
                  </a:lnTo>
                  <a:lnTo>
                    <a:pt x="956" y="17"/>
                  </a:lnTo>
                  <a:lnTo>
                    <a:pt x="961" y="17"/>
                  </a:lnTo>
                  <a:lnTo>
                    <a:pt x="965" y="17"/>
                  </a:lnTo>
                  <a:lnTo>
                    <a:pt x="969" y="17"/>
                  </a:lnTo>
                  <a:lnTo>
                    <a:pt x="969" y="46"/>
                  </a:lnTo>
                  <a:lnTo>
                    <a:pt x="969" y="50"/>
                  </a:lnTo>
                  <a:lnTo>
                    <a:pt x="969" y="59"/>
                  </a:lnTo>
                  <a:lnTo>
                    <a:pt x="973" y="63"/>
                  </a:lnTo>
                  <a:lnTo>
                    <a:pt x="973" y="72"/>
                  </a:lnTo>
                  <a:lnTo>
                    <a:pt x="978" y="76"/>
                  </a:lnTo>
                  <a:lnTo>
                    <a:pt x="982" y="84"/>
                  </a:lnTo>
                  <a:lnTo>
                    <a:pt x="986" y="93"/>
                  </a:lnTo>
                  <a:lnTo>
                    <a:pt x="990" y="105"/>
                  </a:lnTo>
                  <a:lnTo>
                    <a:pt x="999" y="110"/>
                  </a:lnTo>
                  <a:lnTo>
                    <a:pt x="1003" y="118"/>
                  </a:lnTo>
                  <a:lnTo>
                    <a:pt x="1007" y="122"/>
                  </a:lnTo>
                  <a:lnTo>
                    <a:pt x="1020" y="131"/>
                  </a:lnTo>
                  <a:lnTo>
                    <a:pt x="1028" y="139"/>
                  </a:lnTo>
                  <a:lnTo>
                    <a:pt x="1033" y="144"/>
                  </a:lnTo>
                  <a:lnTo>
                    <a:pt x="1037" y="148"/>
                  </a:lnTo>
                  <a:lnTo>
                    <a:pt x="1041" y="152"/>
                  </a:lnTo>
                  <a:lnTo>
                    <a:pt x="1045" y="160"/>
                  </a:lnTo>
                  <a:lnTo>
                    <a:pt x="1050" y="165"/>
                  </a:lnTo>
                  <a:lnTo>
                    <a:pt x="1050" y="169"/>
                  </a:lnTo>
                  <a:lnTo>
                    <a:pt x="1054" y="173"/>
                  </a:lnTo>
                  <a:lnTo>
                    <a:pt x="1058" y="182"/>
                  </a:lnTo>
                  <a:lnTo>
                    <a:pt x="1062" y="199"/>
                  </a:lnTo>
                  <a:lnTo>
                    <a:pt x="1067" y="203"/>
                  </a:lnTo>
                  <a:lnTo>
                    <a:pt x="1067" y="207"/>
                  </a:lnTo>
                  <a:lnTo>
                    <a:pt x="1071" y="211"/>
                  </a:lnTo>
                  <a:lnTo>
                    <a:pt x="1071" y="216"/>
                  </a:lnTo>
                  <a:lnTo>
                    <a:pt x="1075" y="220"/>
                  </a:lnTo>
                  <a:lnTo>
                    <a:pt x="1079" y="224"/>
                  </a:lnTo>
                  <a:lnTo>
                    <a:pt x="1113" y="254"/>
                  </a:lnTo>
                  <a:lnTo>
                    <a:pt x="1117" y="262"/>
                  </a:lnTo>
                  <a:lnTo>
                    <a:pt x="1130" y="266"/>
                  </a:lnTo>
                  <a:lnTo>
                    <a:pt x="1139" y="275"/>
                  </a:lnTo>
                  <a:lnTo>
                    <a:pt x="1147" y="283"/>
                  </a:lnTo>
                  <a:lnTo>
                    <a:pt x="1155" y="283"/>
                  </a:lnTo>
                  <a:lnTo>
                    <a:pt x="1160" y="287"/>
                  </a:lnTo>
                  <a:lnTo>
                    <a:pt x="1177" y="300"/>
                  </a:lnTo>
                  <a:lnTo>
                    <a:pt x="1202" y="313"/>
                  </a:lnTo>
                  <a:lnTo>
                    <a:pt x="1210" y="317"/>
                  </a:lnTo>
                  <a:lnTo>
                    <a:pt x="1215" y="317"/>
                  </a:lnTo>
                  <a:lnTo>
                    <a:pt x="1219" y="321"/>
                  </a:lnTo>
                  <a:lnTo>
                    <a:pt x="1253" y="347"/>
                  </a:lnTo>
                  <a:lnTo>
                    <a:pt x="1287" y="372"/>
                  </a:lnTo>
                  <a:lnTo>
                    <a:pt x="1295" y="381"/>
                  </a:lnTo>
                  <a:lnTo>
                    <a:pt x="1308" y="389"/>
                  </a:lnTo>
                  <a:lnTo>
                    <a:pt x="1312" y="393"/>
                  </a:lnTo>
                  <a:lnTo>
                    <a:pt x="1321" y="402"/>
                  </a:lnTo>
                  <a:lnTo>
                    <a:pt x="1325" y="406"/>
                  </a:lnTo>
                  <a:lnTo>
                    <a:pt x="1329" y="410"/>
                  </a:lnTo>
                  <a:lnTo>
                    <a:pt x="1329" y="415"/>
                  </a:lnTo>
                  <a:lnTo>
                    <a:pt x="1329" y="419"/>
                  </a:lnTo>
                  <a:lnTo>
                    <a:pt x="1329" y="423"/>
                  </a:lnTo>
                  <a:lnTo>
                    <a:pt x="1329" y="431"/>
                  </a:lnTo>
                  <a:lnTo>
                    <a:pt x="1325" y="436"/>
                  </a:lnTo>
                  <a:lnTo>
                    <a:pt x="1316" y="453"/>
                  </a:lnTo>
                  <a:lnTo>
                    <a:pt x="1312" y="461"/>
                  </a:lnTo>
                  <a:lnTo>
                    <a:pt x="1312" y="465"/>
                  </a:lnTo>
                  <a:lnTo>
                    <a:pt x="1312" y="470"/>
                  </a:lnTo>
                  <a:lnTo>
                    <a:pt x="1312" y="474"/>
                  </a:lnTo>
                  <a:lnTo>
                    <a:pt x="1312" y="478"/>
                  </a:lnTo>
                  <a:lnTo>
                    <a:pt x="1312" y="486"/>
                  </a:lnTo>
                  <a:lnTo>
                    <a:pt x="1316" y="491"/>
                  </a:lnTo>
                  <a:lnTo>
                    <a:pt x="1321" y="495"/>
                  </a:lnTo>
                  <a:lnTo>
                    <a:pt x="1325" y="499"/>
                  </a:lnTo>
                  <a:lnTo>
                    <a:pt x="1333" y="508"/>
                  </a:lnTo>
                  <a:lnTo>
                    <a:pt x="1342" y="512"/>
                  </a:lnTo>
                  <a:lnTo>
                    <a:pt x="1346" y="516"/>
                  </a:lnTo>
                  <a:lnTo>
                    <a:pt x="1350" y="516"/>
                  </a:lnTo>
                  <a:lnTo>
                    <a:pt x="1354" y="516"/>
                  </a:lnTo>
                  <a:lnTo>
                    <a:pt x="1359" y="516"/>
                  </a:lnTo>
                  <a:lnTo>
                    <a:pt x="1363" y="512"/>
                  </a:lnTo>
                  <a:lnTo>
                    <a:pt x="1367" y="508"/>
                  </a:lnTo>
                  <a:lnTo>
                    <a:pt x="1380" y="499"/>
                  </a:lnTo>
                  <a:lnTo>
                    <a:pt x="1384" y="495"/>
                  </a:lnTo>
                  <a:lnTo>
                    <a:pt x="1388" y="495"/>
                  </a:lnTo>
                  <a:lnTo>
                    <a:pt x="1393" y="491"/>
                  </a:lnTo>
                  <a:lnTo>
                    <a:pt x="1397" y="491"/>
                  </a:lnTo>
                  <a:lnTo>
                    <a:pt x="1409" y="482"/>
                  </a:lnTo>
                  <a:lnTo>
                    <a:pt x="1418" y="482"/>
                  </a:lnTo>
                  <a:lnTo>
                    <a:pt x="1422" y="478"/>
                  </a:lnTo>
                  <a:lnTo>
                    <a:pt x="1422" y="482"/>
                  </a:lnTo>
                  <a:lnTo>
                    <a:pt x="1426" y="482"/>
                  </a:lnTo>
                  <a:lnTo>
                    <a:pt x="1426" y="486"/>
                  </a:lnTo>
                  <a:lnTo>
                    <a:pt x="1426" y="495"/>
                  </a:lnTo>
                  <a:lnTo>
                    <a:pt x="1426" y="499"/>
                  </a:lnTo>
                  <a:lnTo>
                    <a:pt x="1426" y="503"/>
                  </a:lnTo>
                  <a:lnTo>
                    <a:pt x="1431" y="508"/>
                  </a:lnTo>
                  <a:lnTo>
                    <a:pt x="1435" y="508"/>
                  </a:lnTo>
                  <a:lnTo>
                    <a:pt x="1448" y="516"/>
                  </a:lnTo>
                  <a:lnTo>
                    <a:pt x="1456" y="525"/>
                  </a:lnTo>
                  <a:lnTo>
                    <a:pt x="1460" y="525"/>
                  </a:lnTo>
                  <a:lnTo>
                    <a:pt x="1465" y="529"/>
                  </a:lnTo>
                  <a:lnTo>
                    <a:pt x="1469" y="533"/>
                  </a:lnTo>
                  <a:lnTo>
                    <a:pt x="1469" y="537"/>
                  </a:lnTo>
                  <a:lnTo>
                    <a:pt x="1473" y="546"/>
                  </a:lnTo>
                  <a:lnTo>
                    <a:pt x="1473" y="550"/>
                  </a:lnTo>
                  <a:lnTo>
                    <a:pt x="1477" y="554"/>
                  </a:lnTo>
                  <a:lnTo>
                    <a:pt x="1477" y="558"/>
                  </a:lnTo>
                  <a:lnTo>
                    <a:pt x="1473" y="563"/>
                  </a:lnTo>
                  <a:lnTo>
                    <a:pt x="1473" y="567"/>
                  </a:lnTo>
                  <a:lnTo>
                    <a:pt x="1469" y="567"/>
                  </a:lnTo>
                  <a:lnTo>
                    <a:pt x="1465" y="567"/>
                  </a:lnTo>
                  <a:lnTo>
                    <a:pt x="1460" y="567"/>
                  </a:lnTo>
                  <a:lnTo>
                    <a:pt x="1452" y="571"/>
                  </a:lnTo>
                  <a:lnTo>
                    <a:pt x="1448" y="571"/>
                  </a:lnTo>
                  <a:lnTo>
                    <a:pt x="1443" y="571"/>
                  </a:lnTo>
                  <a:lnTo>
                    <a:pt x="1435" y="567"/>
                  </a:lnTo>
                  <a:lnTo>
                    <a:pt x="1414" y="563"/>
                  </a:lnTo>
                  <a:lnTo>
                    <a:pt x="1409" y="563"/>
                  </a:lnTo>
                  <a:lnTo>
                    <a:pt x="1405" y="563"/>
                  </a:lnTo>
                  <a:lnTo>
                    <a:pt x="1401" y="563"/>
                  </a:lnTo>
                  <a:lnTo>
                    <a:pt x="1397" y="567"/>
                  </a:lnTo>
                  <a:lnTo>
                    <a:pt x="1393" y="571"/>
                  </a:lnTo>
                  <a:lnTo>
                    <a:pt x="1393" y="575"/>
                  </a:lnTo>
                  <a:lnTo>
                    <a:pt x="1393" y="580"/>
                  </a:lnTo>
                  <a:lnTo>
                    <a:pt x="1393" y="588"/>
                  </a:lnTo>
                  <a:lnTo>
                    <a:pt x="1393" y="597"/>
                  </a:lnTo>
                  <a:lnTo>
                    <a:pt x="1397" y="601"/>
                  </a:lnTo>
                  <a:lnTo>
                    <a:pt x="1397" y="605"/>
                  </a:lnTo>
                  <a:lnTo>
                    <a:pt x="1401" y="605"/>
                  </a:lnTo>
                  <a:lnTo>
                    <a:pt x="1405" y="609"/>
                  </a:lnTo>
                  <a:lnTo>
                    <a:pt x="1405" y="613"/>
                  </a:lnTo>
                  <a:lnTo>
                    <a:pt x="1409" y="618"/>
                  </a:lnTo>
                  <a:lnTo>
                    <a:pt x="1418" y="618"/>
                  </a:lnTo>
                  <a:lnTo>
                    <a:pt x="1422" y="622"/>
                  </a:lnTo>
                  <a:lnTo>
                    <a:pt x="1426" y="626"/>
                  </a:lnTo>
                  <a:lnTo>
                    <a:pt x="1435" y="630"/>
                  </a:lnTo>
                  <a:lnTo>
                    <a:pt x="1439" y="630"/>
                  </a:lnTo>
                  <a:lnTo>
                    <a:pt x="1448" y="635"/>
                  </a:lnTo>
                  <a:lnTo>
                    <a:pt x="1456" y="639"/>
                  </a:lnTo>
                  <a:lnTo>
                    <a:pt x="1460" y="639"/>
                  </a:lnTo>
                  <a:lnTo>
                    <a:pt x="1469" y="639"/>
                  </a:lnTo>
                  <a:lnTo>
                    <a:pt x="1473" y="639"/>
                  </a:lnTo>
                  <a:lnTo>
                    <a:pt x="1481" y="639"/>
                  </a:lnTo>
                  <a:lnTo>
                    <a:pt x="1490" y="639"/>
                  </a:lnTo>
                  <a:lnTo>
                    <a:pt x="1498" y="635"/>
                  </a:lnTo>
                  <a:lnTo>
                    <a:pt x="1503" y="630"/>
                  </a:lnTo>
                  <a:lnTo>
                    <a:pt x="1511" y="626"/>
                  </a:lnTo>
                  <a:lnTo>
                    <a:pt x="1520" y="622"/>
                  </a:lnTo>
                  <a:lnTo>
                    <a:pt x="1528" y="618"/>
                  </a:lnTo>
                  <a:lnTo>
                    <a:pt x="1545" y="605"/>
                  </a:lnTo>
                  <a:lnTo>
                    <a:pt x="1558" y="597"/>
                  </a:lnTo>
                  <a:lnTo>
                    <a:pt x="1566" y="592"/>
                  </a:lnTo>
                  <a:lnTo>
                    <a:pt x="1570" y="592"/>
                  </a:lnTo>
                  <a:lnTo>
                    <a:pt x="1575" y="588"/>
                  </a:lnTo>
                  <a:lnTo>
                    <a:pt x="1579" y="588"/>
                  </a:lnTo>
                  <a:lnTo>
                    <a:pt x="1587" y="584"/>
                  </a:lnTo>
                  <a:lnTo>
                    <a:pt x="1592" y="584"/>
                  </a:lnTo>
                  <a:lnTo>
                    <a:pt x="1596" y="584"/>
                  </a:lnTo>
                  <a:lnTo>
                    <a:pt x="1600" y="584"/>
                  </a:lnTo>
                  <a:lnTo>
                    <a:pt x="1604" y="584"/>
                  </a:lnTo>
                  <a:lnTo>
                    <a:pt x="1604" y="588"/>
                  </a:lnTo>
                  <a:lnTo>
                    <a:pt x="1608" y="588"/>
                  </a:lnTo>
                  <a:lnTo>
                    <a:pt x="1608" y="592"/>
                  </a:lnTo>
                  <a:lnTo>
                    <a:pt x="1613" y="597"/>
                  </a:lnTo>
                  <a:lnTo>
                    <a:pt x="1621" y="622"/>
                  </a:lnTo>
                  <a:lnTo>
                    <a:pt x="1625" y="630"/>
                  </a:lnTo>
                  <a:lnTo>
                    <a:pt x="1634" y="639"/>
                  </a:lnTo>
                  <a:lnTo>
                    <a:pt x="1634" y="643"/>
                  </a:lnTo>
                  <a:lnTo>
                    <a:pt x="1638" y="647"/>
                  </a:lnTo>
                  <a:lnTo>
                    <a:pt x="1642" y="652"/>
                  </a:lnTo>
                  <a:lnTo>
                    <a:pt x="1642" y="656"/>
                  </a:lnTo>
                  <a:lnTo>
                    <a:pt x="1647" y="660"/>
                  </a:lnTo>
                  <a:lnTo>
                    <a:pt x="1651" y="660"/>
                  </a:lnTo>
                  <a:lnTo>
                    <a:pt x="1655" y="660"/>
                  </a:lnTo>
                  <a:lnTo>
                    <a:pt x="1655" y="656"/>
                  </a:lnTo>
                  <a:lnTo>
                    <a:pt x="1659" y="652"/>
                  </a:lnTo>
                  <a:lnTo>
                    <a:pt x="1659" y="643"/>
                  </a:lnTo>
                  <a:lnTo>
                    <a:pt x="1663" y="626"/>
                  </a:lnTo>
                  <a:lnTo>
                    <a:pt x="1668" y="618"/>
                  </a:lnTo>
                  <a:lnTo>
                    <a:pt x="1672" y="609"/>
                  </a:lnTo>
                  <a:lnTo>
                    <a:pt x="1672" y="605"/>
                  </a:lnTo>
                  <a:lnTo>
                    <a:pt x="1676" y="601"/>
                  </a:lnTo>
                  <a:lnTo>
                    <a:pt x="1676" y="597"/>
                  </a:lnTo>
                  <a:lnTo>
                    <a:pt x="1680" y="592"/>
                  </a:lnTo>
                  <a:lnTo>
                    <a:pt x="1685" y="592"/>
                  </a:lnTo>
                  <a:lnTo>
                    <a:pt x="1685" y="588"/>
                  </a:lnTo>
                  <a:lnTo>
                    <a:pt x="1693" y="584"/>
                  </a:lnTo>
                  <a:lnTo>
                    <a:pt x="1697" y="584"/>
                  </a:lnTo>
                  <a:lnTo>
                    <a:pt x="1702" y="584"/>
                  </a:lnTo>
                  <a:lnTo>
                    <a:pt x="1710" y="580"/>
                  </a:lnTo>
                  <a:lnTo>
                    <a:pt x="1719" y="580"/>
                  </a:lnTo>
                  <a:lnTo>
                    <a:pt x="1731" y="580"/>
                  </a:lnTo>
                  <a:lnTo>
                    <a:pt x="1744" y="575"/>
                  </a:lnTo>
                  <a:lnTo>
                    <a:pt x="1782" y="571"/>
                  </a:lnTo>
                  <a:lnTo>
                    <a:pt x="1795" y="571"/>
                  </a:lnTo>
                  <a:lnTo>
                    <a:pt x="1799" y="567"/>
                  </a:lnTo>
                  <a:lnTo>
                    <a:pt x="1807" y="567"/>
                  </a:lnTo>
                  <a:lnTo>
                    <a:pt x="1816" y="563"/>
                  </a:lnTo>
                  <a:lnTo>
                    <a:pt x="1824" y="558"/>
                  </a:lnTo>
                  <a:lnTo>
                    <a:pt x="1850" y="550"/>
                  </a:lnTo>
                  <a:lnTo>
                    <a:pt x="1858" y="546"/>
                  </a:lnTo>
                  <a:lnTo>
                    <a:pt x="1867" y="546"/>
                  </a:lnTo>
                  <a:lnTo>
                    <a:pt x="1871" y="542"/>
                  </a:lnTo>
                  <a:lnTo>
                    <a:pt x="1879" y="537"/>
                  </a:lnTo>
                  <a:lnTo>
                    <a:pt x="1892" y="537"/>
                  </a:lnTo>
                  <a:lnTo>
                    <a:pt x="1901" y="533"/>
                  </a:lnTo>
                  <a:lnTo>
                    <a:pt x="1913" y="533"/>
                  </a:lnTo>
                  <a:lnTo>
                    <a:pt x="1939" y="529"/>
                  </a:lnTo>
                  <a:lnTo>
                    <a:pt x="1960" y="525"/>
                  </a:lnTo>
                  <a:lnTo>
                    <a:pt x="1964" y="525"/>
                  </a:lnTo>
                  <a:lnTo>
                    <a:pt x="1968" y="525"/>
                  </a:lnTo>
                  <a:lnTo>
                    <a:pt x="1985" y="525"/>
                  </a:lnTo>
                  <a:lnTo>
                    <a:pt x="1994" y="525"/>
                  </a:lnTo>
                  <a:lnTo>
                    <a:pt x="2006" y="525"/>
                  </a:lnTo>
                  <a:lnTo>
                    <a:pt x="2011" y="525"/>
                  </a:lnTo>
                  <a:lnTo>
                    <a:pt x="2019" y="529"/>
                  </a:lnTo>
                  <a:lnTo>
                    <a:pt x="2028" y="529"/>
                  </a:lnTo>
                  <a:lnTo>
                    <a:pt x="2040" y="533"/>
                  </a:lnTo>
                  <a:lnTo>
                    <a:pt x="2049" y="533"/>
                  </a:lnTo>
                  <a:lnTo>
                    <a:pt x="2053" y="533"/>
                  </a:lnTo>
                  <a:lnTo>
                    <a:pt x="2061" y="533"/>
                  </a:lnTo>
                  <a:lnTo>
                    <a:pt x="2066" y="533"/>
                  </a:lnTo>
                  <a:lnTo>
                    <a:pt x="2074" y="529"/>
                  </a:lnTo>
                  <a:lnTo>
                    <a:pt x="2083" y="525"/>
                  </a:lnTo>
                  <a:lnTo>
                    <a:pt x="2091" y="525"/>
                  </a:lnTo>
                  <a:lnTo>
                    <a:pt x="2121" y="520"/>
                  </a:lnTo>
                  <a:lnTo>
                    <a:pt x="2133" y="520"/>
                  </a:lnTo>
                  <a:lnTo>
                    <a:pt x="2142" y="520"/>
                  </a:lnTo>
                  <a:lnTo>
                    <a:pt x="2146" y="520"/>
                  </a:lnTo>
                  <a:lnTo>
                    <a:pt x="2155" y="520"/>
                  </a:lnTo>
                  <a:lnTo>
                    <a:pt x="2163" y="520"/>
                  </a:lnTo>
                  <a:lnTo>
                    <a:pt x="2167" y="520"/>
                  </a:lnTo>
                  <a:lnTo>
                    <a:pt x="2171" y="520"/>
                  </a:lnTo>
                  <a:lnTo>
                    <a:pt x="2180" y="525"/>
                  </a:lnTo>
                  <a:lnTo>
                    <a:pt x="2184" y="525"/>
                  </a:lnTo>
                  <a:lnTo>
                    <a:pt x="2188" y="529"/>
                  </a:lnTo>
                  <a:lnTo>
                    <a:pt x="2188" y="533"/>
                  </a:lnTo>
                  <a:lnTo>
                    <a:pt x="2188" y="537"/>
                  </a:lnTo>
                  <a:lnTo>
                    <a:pt x="2188" y="542"/>
                  </a:lnTo>
                  <a:lnTo>
                    <a:pt x="2188" y="546"/>
                  </a:lnTo>
                  <a:lnTo>
                    <a:pt x="2180" y="550"/>
                  </a:lnTo>
                  <a:lnTo>
                    <a:pt x="2180" y="554"/>
                  </a:lnTo>
                  <a:lnTo>
                    <a:pt x="2180" y="558"/>
                  </a:lnTo>
                  <a:lnTo>
                    <a:pt x="2184" y="563"/>
                  </a:lnTo>
                  <a:lnTo>
                    <a:pt x="2188" y="567"/>
                  </a:lnTo>
                  <a:lnTo>
                    <a:pt x="2193" y="567"/>
                  </a:lnTo>
                  <a:lnTo>
                    <a:pt x="2193" y="571"/>
                  </a:lnTo>
                  <a:lnTo>
                    <a:pt x="2197" y="571"/>
                  </a:lnTo>
                  <a:lnTo>
                    <a:pt x="2201" y="571"/>
                  </a:lnTo>
                  <a:lnTo>
                    <a:pt x="2214" y="575"/>
                  </a:lnTo>
                  <a:lnTo>
                    <a:pt x="2218" y="575"/>
                  </a:lnTo>
                  <a:lnTo>
                    <a:pt x="2222" y="580"/>
                  </a:lnTo>
                  <a:lnTo>
                    <a:pt x="2231" y="584"/>
                  </a:lnTo>
                  <a:lnTo>
                    <a:pt x="2239" y="588"/>
                  </a:lnTo>
                  <a:lnTo>
                    <a:pt x="2252" y="597"/>
                  </a:lnTo>
                  <a:lnTo>
                    <a:pt x="2260" y="601"/>
                  </a:lnTo>
                  <a:lnTo>
                    <a:pt x="2265" y="601"/>
                  </a:lnTo>
                  <a:lnTo>
                    <a:pt x="2277" y="605"/>
                  </a:lnTo>
                  <a:lnTo>
                    <a:pt x="2277" y="609"/>
                  </a:lnTo>
                  <a:lnTo>
                    <a:pt x="2282" y="609"/>
                  </a:lnTo>
                  <a:lnTo>
                    <a:pt x="2282" y="613"/>
                  </a:lnTo>
                  <a:lnTo>
                    <a:pt x="2286" y="618"/>
                  </a:lnTo>
                  <a:lnTo>
                    <a:pt x="2286" y="622"/>
                  </a:lnTo>
                  <a:lnTo>
                    <a:pt x="2286" y="626"/>
                  </a:lnTo>
                  <a:lnTo>
                    <a:pt x="2290" y="639"/>
                  </a:lnTo>
                  <a:lnTo>
                    <a:pt x="2290" y="643"/>
                  </a:lnTo>
                  <a:lnTo>
                    <a:pt x="2290" y="647"/>
                  </a:lnTo>
                  <a:lnTo>
                    <a:pt x="2294" y="652"/>
                  </a:lnTo>
                  <a:lnTo>
                    <a:pt x="2294" y="660"/>
                  </a:lnTo>
                  <a:lnTo>
                    <a:pt x="2290" y="664"/>
                  </a:lnTo>
                  <a:lnTo>
                    <a:pt x="2290" y="673"/>
                  </a:lnTo>
                  <a:lnTo>
                    <a:pt x="2290" y="681"/>
                  </a:lnTo>
                  <a:lnTo>
                    <a:pt x="2290" y="690"/>
                  </a:lnTo>
                  <a:lnTo>
                    <a:pt x="2290" y="694"/>
                  </a:lnTo>
                  <a:lnTo>
                    <a:pt x="2294" y="698"/>
                  </a:lnTo>
                  <a:lnTo>
                    <a:pt x="2294" y="702"/>
                  </a:lnTo>
                  <a:lnTo>
                    <a:pt x="2298" y="707"/>
                  </a:lnTo>
                  <a:lnTo>
                    <a:pt x="2303" y="711"/>
                  </a:lnTo>
                  <a:lnTo>
                    <a:pt x="2307" y="715"/>
                  </a:lnTo>
                  <a:lnTo>
                    <a:pt x="2311" y="715"/>
                  </a:lnTo>
                  <a:lnTo>
                    <a:pt x="2320" y="719"/>
                  </a:lnTo>
                  <a:lnTo>
                    <a:pt x="2328" y="719"/>
                  </a:lnTo>
                  <a:lnTo>
                    <a:pt x="2332" y="724"/>
                  </a:lnTo>
                  <a:lnTo>
                    <a:pt x="2358" y="728"/>
                  </a:lnTo>
                  <a:lnTo>
                    <a:pt x="2387" y="732"/>
                  </a:lnTo>
                  <a:lnTo>
                    <a:pt x="2396" y="732"/>
                  </a:lnTo>
                  <a:lnTo>
                    <a:pt x="2404" y="732"/>
                  </a:lnTo>
                  <a:lnTo>
                    <a:pt x="2430" y="736"/>
                  </a:lnTo>
                  <a:lnTo>
                    <a:pt x="2434" y="736"/>
                  </a:lnTo>
                  <a:lnTo>
                    <a:pt x="2434" y="741"/>
                  </a:lnTo>
                  <a:lnTo>
                    <a:pt x="2438" y="741"/>
                  </a:lnTo>
                  <a:lnTo>
                    <a:pt x="2438" y="745"/>
                  </a:lnTo>
                  <a:lnTo>
                    <a:pt x="2442" y="749"/>
                  </a:lnTo>
                  <a:lnTo>
                    <a:pt x="2442" y="753"/>
                  </a:lnTo>
                  <a:lnTo>
                    <a:pt x="2442" y="757"/>
                  </a:lnTo>
                  <a:lnTo>
                    <a:pt x="2442" y="766"/>
                  </a:lnTo>
                  <a:lnTo>
                    <a:pt x="2447" y="770"/>
                  </a:lnTo>
                  <a:lnTo>
                    <a:pt x="2447" y="783"/>
                  </a:lnTo>
                  <a:lnTo>
                    <a:pt x="2447" y="791"/>
                  </a:lnTo>
                  <a:lnTo>
                    <a:pt x="2447" y="800"/>
                  </a:lnTo>
                  <a:lnTo>
                    <a:pt x="2447" y="808"/>
                  </a:lnTo>
                  <a:lnTo>
                    <a:pt x="2447" y="817"/>
                  </a:lnTo>
                  <a:lnTo>
                    <a:pt x="2447" y="825"/>
                  </a:lnTo>
                  <a:lnTo>
                    <a:pt x="2447" y="829"/>
                  </a:lnTo>
                  <a:lnTo>
                    <a:pt x="2447" y="842"/>
                  </a:lnTo>
                  <a:lnTo>
                    <a:pt x="2442" y="851"/>
                  </a:lnTo>
                  <a:lnTo>
                    <a:pt x="2442" y="855"/>
                  </a:lnTo>
                  <a:lnTo>
                    <a:pt x="2442" y="859"/>
                  </a:lnTo>
                  <a:lnTo>
                    <a:pt x="2438" y="868"/>
                  </a:lnTo>
                  <a:lnTo>
                    <a:pt x="2434" y="872"/>
                  </a:lnTo>
                  <a:lnTo>
                    <a:pt x="2430" y="880"/>
                  </a:lnTo>
                  <a:lnTo>
                    <a:pt x="2430" y="884"/>
                  </a:lnTo>
                  <a:lnTo>
                    <a:pt x="2421" y="893"/>
                  </a:lnTo>
                  <a:lnTo>
                    <a:pt x="2417" y="897"/>
                  </a:lnTo>
                  <a:lnTo>
                    <a:pt x="2413" y="901"/>
                  </a:lnTo>
                  <a:lnTo>
                    <a:pt x="2396" y="923"/>
                  </a:lnTo>
                  <a:lnTo>
                    <a:pt x="2387" y="931"/>
                  </a:lnTo>
                  <a:lnTo>
                    <a:pt x="2383" y="935"/>
                  </a:lnTo>
                  <a:lnTo>
                    <a:pt x="2379" y="944"/>
                  </a:lnTo>
                  <a:lnTo>
                    <a:pt x="2375" y="948"/>
                  </a:lnTo>
                  <a:lnTo>
                    <a:pt x="2375" y="952"/>
                  </a:lnTo>
                  <a:lnTo>
                    <a:pt x="2370" y="956"/>
                  </a:lnTo>
                  <a:lnTo>
                    <a:pt x="2366" y="961"/>
                  </a:lnTo>
                  <a:lnTo>
                    <a:pt x="2366" y="969"/>
                  </a:lnTo>
                  <a:lnTo>
                    <a:pt x="2362" y="978"/>
                  </a:lnTo>
                  <a:lnTo>
                    <a:pt x="2354" y="995"/>
                  </a:lnTo>
                  <a:lnTo>
                    <a:pt x="2349" y="1007"/>
                  </a:lnTo>
                  <a:lnTo>
                    <a:pt x="2349" y="1020"/>
                  </a:lnTo>
                  <a:lnTo>
                    <a:pt x="2345" y="1028"/>
                  </a:lnTo>
                  <a:lnTo>
                    <a:pt x="2345" y="1037"/>
                  </a:lnTo>
                  <a:lnTo>
                    <a:pt x="2345" y="1045"/>
                  </a:lnTo>
                  <a:lnTo>
                    <a:pt x="2345" y="1050"/>
                  </a:lnTo>
                  <a:lnTo>
                    <a:pt x="2345" y="1054"/>
                  </a:lnTo>
                  <a:lnTo>
                    <a:pt x="2349" y="1062"/>
                  </a:lnTo>
                  <a:lnTo>
                    <a:pt x="2349" y="1067"/>
                  </a:lnTo>
                  <a:lnTo>
                    <a:pt x="2354" y="1075"/>
                  </a:lnTo>
                  <a:lnTo>
                    <a:pt x="2358" y="1079"/>
                  </a:lnTo>
                  <a:lnTo>
                    <a:pt x="2362" y="1083"/>
                  </a:lnTo>
                  <a:lnTo>
                    <a:pt x="2366" y="1088"/>
                  </a:lnTo>
                  <a:lnTo>
                    <a:pt x="2370" y="1096"/>
                  </a:lnTo>
                  <a:lnTo>
                    <a:pt x="2375" y="1100"/>
                  </a:lnTo>
                  <a:lnTo>
                    <a:pt x="2383" y="1105"/>
                  </a:lnTo>
                  <a:lnTo>
                    <a:pt x="2387" y="1109"/>
                  </a:lnTo>
                  <a:lnTo>
                    <a:pt x="2392" y="1113"/>
                  </a:lnTo>
                  <a:lnTo>
                    <a:pt x="2396" y="1117"/>
                  </a:lnTo>
                  <a:lnTo>
                    <a:pt x="2413" y="1126"/>
                  </a:lnTo>
                  <a:lnTo>
                    <a:pt x="2417" y="1130"/>
                  </a:lnTo>
                  <a:lnTo>
                    <a:pt x="2425" y="1134"/>
                  </a:lnTo>
                  <a:lnTo>
                    <a:pt x="2430" y="1138"/>
                  </a:lnTo>
                  <a:lnTo>
                    <a:pt x="2430" y="1143"/>
                  </a:lnTo>
                  <a:lnTo>
                    <a:pt x="2430" y="1147"/>
                  </a:lnTo>
                  <a:lnTo>
                    <a:pt x="2425" y="1147"/>
                  </a:lnTo>
                  <a:lnTo>
                    <a:pt x="2425" y="1151"/>
                  </a:lnTo>
                  <a:lnTo>
                    <a:pt x="2409" y="1164"/>
                  </a:lnTo>
                  <a:lnTo>
                    <a:pt x="2400" y="1168"/>
                  </a:lnTo>
                  <a:lnTo>
                    <a:pt x="2392" y="1172"/>
                  </a:lnTo>
                  <a:lnTo>
                    <a:pt x="2387" y="1177"/>
                  </a:lnTo>
                  <a:lnTo>
                    <a:pt x="2383" y="1177"/>
                  </a:lnTo>
                  <a:lnTo>
                    <a:pt x="2379" y="1181"/>
                  </a:lnTo>
                  <a:lnTo>
                    <a:pt x="2375" y="1181"/>
                  </a:lnTo>
                  <a:lnTo>
                    <a:pt x="2370" y="1185"/>
                  </a:lnTo>
                  <a:lnTo>
                    <a:pt x="2366" y="1185"/>
                  </a:lnTo>
                  <a:lnTo>
                    <a:pt x="2358" y="1189"/>
                  </a:lnTo>
                  <a:lnTo>
                    <a:pt x="2349" y="1189"/>
                  </a:lnTo>
                  <a:lnTo>
                    <a:pt x="2328" y="1194"/>
                  </a:lnTo>
                  <a:lnTo>
                    <a:pt x="2294" y="1198"/>
                  </a:lnTo>
                  <a:lnTo>
                    <a:pt x="2286" y="1202"/>
                  </a:lnTo>
                  <a:lnTo>
                    <a:pt x="2231" y="1215"/>
                  </a:lnTo>
                  <a:lnTo>
                    <a:pt x="2205" y="1219"/>
                  </a:lnTo>
                  <a:lnTo>
                    <a:pt x="2188" y="1223"/>
                  </a:lnTo>
                  <a:lnTo>
                    <a:pt x="2180" y="1227"/>
                  </a:lnTo>
                  <a:lnTo>
                    <a:pt x="2176" y="1227"/>
                  </a:lnTo>
                  <a:lnTo>
                    <a:pt x="2171" y="1232"/>
                  </a:lnTo>
                  <a:lnTo>
                    <a:pt x="2167" y="1232"/>
                  </a:lnTo>
                  <a:lnTo>
                    <a:pt x="2163" y="1236"/>
                  </a:lnTo>
                  <a:lnTo>
                    <a:pt x="2159" y="1236"/>
                  </a:lnTo>
                  <a:lnTo>
                    <a:pt x="2155" y="1240"/>
                  </a:lnTo>
                  <a:lnTo>
                    <a:pt x="2150" y="1244"/>
                  </a:lnTo>
                  <a:lnTo>
                    <a:pt x="2150" y="1249"/>
                  </a:lnTo>
                  <a:lnTo>
                    <a:pt x="2150" y="1253"/>
                  </a:lnTo>
                  <a:lnTo>
                    <a:pt x="2146" y="1253"/>
                  </a:lnTo>
                  <a:lnTo>
                    <a:pt x="2146" y="1257"/>
                  </a:lnTo>
                  <a:lnTo>
                    <a:pt x="2142" y="1257"/>
                  </a:lnTo>
                  <a:lnTo>
                    <a:pt x="2138" y="1261"/>
                  </a:lnTo>
                  <a:lnTo>
                    <a:pt x="2133" y="1265"/>
                  </a:lnTo>
                  <a:lnTo>
                    <a:pt x="2125" y="1270"/>
                  </a:lnTo>
                  <a:lnTo>
                    <a:pt x="2116" y="1274"/>
                  </a:lnTo>
                  <a:lnTo>
                    <a:pt x="2100" y="1282"/>
                  </a:lnTo>
                  <a:lnTo>
                    <a:pt x="2091" y="1291"/>
                  </a:lnTo>
                  <a:lnTo>
                    <a:pt x="2078" y="1295"/>
                  </a:lnTo>
                  <a:lnTo>
                    <a:pt x="2066" y="1299"/>
                  </a:lnTo>
                  <a:lnTo>
                    <a:pt x="2061" y="1304"/>
                  </a:lnTo>
                  <a:lnTo>
                    <a:pt x="2049" y="1308"/>
                  </a:lnTo>
                  <a:lnTo>
                    <a:pt x="2032" y="1316"/>
                  </a:lnTo>
                  <a:lnTo>
                    <a:pt x="2023" y="1321"/>
                  </a:lnTo>
                  <a:lnTo>
                    <a:pt x="2019" y="1321"/>
                  </a:lnTo>
                  <a:lnTo>
                    <a:pt x="2015" y="1325"/>
                  </a:lnTo>
                  <a:lnTo>
                    <a:pt x="2011" y="1325"/>
                  </a:lnTo>
                  <a:lnTo>
                    <a:pt x="2006" y="1329"/>
                  </a:lnTo>
                  <a:lnTo>
                    <a:pt x="2006" y="1333"/>
                  </a:lnTo>
                  <a:lnTo>
                    <a:pt x="2006" y="1337"/>
                  </a:lnTo>
                  <a:lnTo>
                    <a:pt x="2006" y="1342"/>
                  </a:lnTo>
                  <a:lnTo>
                    <a:pt x="2006" y="1346"/>
                  </a:lnTo>
                  <a:lnTo>
                    <a:pt x="2006" y="1350"/>
                  </a:lnTo>
                  <a:lnTo>
                    <a:pt x="2006" y="1354"/>
                  </a:lnTo>
                  <a:lnTo>
                    <a:pt x="2006" y="1359"/>
                  </a:lnTo>
                  <a:lnTo>
                    <a:pt x="2011" y="1367"/>
                  </a:lnTo>
                  <a:lnTo>
                    <a:pt x="2015" y="1376"/>
                  </a:lnTo>
                  <a:lnTo>
                    <a:pt x="2019" y="1380"/>
                  </a:lnTo>
                  <a:lnTo>
                    <a:pt x="2019" y="1388"/>
                  </a:lnTo>
                  <a:lnTo>
                    <a:pt x="2023" y="1393"/>
                  </a:lnTo>
                  <a:lnTo>
                    <a:pt x="2028" y="1401"/>
                  </a:lnTo>
                  <a:lnTo>
                    <a:pt x="2032" y="1405"/>
                  </a:lnTo>
                  <a:lnTo>
                    <a:pt x="2040" y="1414"/>
                  </a:lnTo>
                  <a:lnTo>
                    <a:pt x="2044" y="1418"/>
                  </a:lnTo>
                  <a:lnTo>
                    <a:pt x="2049" y="1426"/>
                  </a:lnTo>
                  <a:lnTo>
                    <a:pt x="2057" y="1431"/>
                  </a:lnTo>
                  <a:lnTo>
                    <a:pt x="2066" y="1439"/>
                  </a:lnTo>
                  <a:lnTo>
                    <a:pt x="2074" y="1452"/>
                  </a:lnTo>
                  <a:lnTo>
                    <a:pt x="2078" y="1456"/>
                  </a:lnTo>
                  <a:lnTo>
                    <a:pt x="2083" y="1460"/>
                  </a:lnTo>
                  <a:lnTo>
                    <a:pt x="2087" y="1464"/>
                  </a:lnTo>
                  <a:lnTo>
                    <a:pt x="2091" y="1469"/>
                  </a:lnTo>
                  <a:lnTo>
                    <a:pt x="2095" y="1473"/>
                  </a:lnTo>
                  <a:lnTo>
                    <a:pt x="2095" y="1477"/>
                  </a:lnTo>
                  <a:lnTo>
                    <a:pt x="2095" y="1481"/>
                  </a:lnTo>
                  <a:lnTo>
                    <a:pt x="2095" y="1486"/>
                  </a:lnTo>
                  <a:lnTo>
                    <a:pt x="2091" y="1490"/>
                  </a:lnTo>
                  <a:lnTo>
                    <a:pt x="2087" y="1494"/>
                  </a:lnTo>
                  <a:lnTo>
                    <a:pt x="2083" y="1498"/>
                  </a:lnTo>
                  <a:lnTo>
                    <a:pt x="2078" y="1503"/>
                  </a:lnTo>
                  <a:lnTo>
                    <a:pt x="2074" y="1503"/>
                  </a:lnTo>
                  <a:lnTo>
                    <a:pt x="2070" y="1507"/>
                  </a:lnTo>
                  <a:lnTo>
                    <a:pt x="2066" y="1507"/>
                  </a:lnTo>
                  <a:lnTo>
                    <a:pt x="2061" y="1507"/>
                  </a:lnTo>
                  <a:lnTo>
                    <a:pt x="2057" y="1507"/>
                  </a:lnTo>
                  <a:lnTo>
                    <a:pt x="2053" y="1507"/>
                  </a:lnTo>
                  <a:lnTo>
                    <a:pt x="2049" y="1507"/>
                  </a:lnTo>
                  <a:lnTo>
                    <a:pt x="2040" y="1503"/>
                  </a:lnTo>
                  <a:lnTo>
                    <a:pt x="2036" y="1498"/>
                  </a:lnTo>
                  <a:lnTo>
                    <a:pt x="2023" y="1494"/>
                  </a:lnTo>
                  <a:lnTo>
                    <a:pt x="2015" y="1490"/>
                  </a:lnTo>
                  <a:lnTo>
                    <a:pt x="2006" y="1486"/>
                  </a:lnTo>
                  <a:lnTo>
                    <a:pt x="2002" y="1486"/>
                  </a:lnTo>
                  <a:lnTo>
                    <a:pt x="1998" y="1486"/>
                  </a:lnTo>
                  <a:lnTo>
                    <a:pt x="1994" y="1486"/>
                  </a:lnTo>
                  <a:lnTo>
                    <a:pt x="1989" y="1486"/>
                  </a:lnTo>
                  <a:lnTo>
                    <a:pt x="1985" y="1486"/>
                  </a:lnTo>
                  <a:lnTo>
                    <a:pt x="1977" y="1486"/>
                  </a:lnTo>
                  <a:lnTo>
                    <a:pt x="1973" y="1486"/>
                  </a:lnTo>
                  <a:lnTo>
                    <a:pt x="1968" y="1490"/>
                  </a:lnTo>
                  <a:lnTo>
                    <a:pt x="1956" y="1494"/>
                  </a:lnTo>
                  <a:lnTo>
                    <a:pt x="1947" y="1494"/>
                  </a:lnTo>
                  <a:lnTo>
                    <a:pt x="1943" y="1498"/>
                  </a:lnTo>
                  <a:lnTo>
                    <a:pt x="1939" y="1498"/>
                  </a:lnTo>
                  <a:lnTo>
                    <a:pt x="1934" y="1503"/>
                  </a:lnTo>
                  <a:lnTo>
                    <a:pt x="1926" y="1511"/>
                  </a:lnTo>
                  <a:lnTo>
                    <a:pt x="1922" y="1515"/>
                  </a:lnTo>
                  <a:lnTo>
                    <a:pt x="1917" y="1520"/>
                  </a:lnTo>
                  <a:lnTo>
                    <a:pt x="1913" y="1528"/>
                  </a:lnTo>
                  <a:lnTo>
                    <a:pt x="1909" y="1545"/>
                  </a:lnTo>
                  <a:lnTo>
                    <a:pt x="1905" y="1549"/>
                  </a:lnTo>
                  <a:lnTo>
                    <a:pt x="1901" y="1553"/>
                  </a:lnTo>
                  <a:lnTo>
                    <a:pt x="1896" y="1562"/>
                  </a:lnTo>
                  <a:lnTo>
                    <a:pt x="1892" y="1566"/>
                  </a:lnTo>
                  <a:lnTo>
                    <a:pt x="1888" y="1566"/>
                  </a:lnTo>
                  <a:lnTo>
                    <a:pt x="1884" y="1570"/>
                  </a:lnTo>
                  <a:lnTo>
                    <a:pt x="1879" y="1575"/>
                  </a:lnTo>
                  <a:lnTo>
                    <a:pt x="1867" y="1583"/>
                  </a:lnTo>
                  <a:lnTo>
                    <a:pt x="1837" y="1600"/>
                  </a:lnTo>
                  <a:lnTo>
                    <a:pt x="1833" y="1604"/>
                  </a:lnTo>
                  <a:lnTo>
                    <a:pt x="1829" y="1608"/>
                  </a:lnTo>
                  <a:lnTo>
                    <a:pt x="1824" y="1608"/>
                  </a:lnTo>
                  <a:lnTo>
                    <a:pt x="1807" y="1617"/>
                  </a:lnTo>
                  <a:lnTo>
                    <a:pt x="1790" y="1625"/>
                  </a:lnTo>
                  <a:lnTo>
                    <a:pt x="1786" y="1625"/>
                  </a:lnTo>
                  <a:lnTo>
                    <a:pt x="1782" y="1630"/>
                  </a:lnTo>
                  <a:lnTo>
                    <a:pt x="1778" y="1630"/>
                  </a:lnTo>
                  <a:lnTo>
                    <a:pt x="1774" y="1630"/>
                  </a:lnTo>
                  <a:lnTo>
                    <a:pt x="1769" y="1630"/>
                  </a:lnTo>
                  <a:lnTo>
                    <a:pt x="1757" y="1630"/>
                  </a:lnTo>
                  <a:lnTo>
                    <a:pt x="1752" y="1630"/>
                  </a:lnTo>
                  <a:lnTo>
                    <a:pt x="1748" y="1634"/>
                  </a:lnTo>
                  <a:lnTo>
                    <a:pt x="1744" y="1634"/>
                  </a:lnTo>
                  <a:lnTo>
                    <a:pt x="1740" y="1642"/>
                  </a:lnTo>
                  <a:lnTo>
                    <a:pt x="1735" y="1647"/>
                  </a:lnTo>
                  <a:lnTo>
                    <a:pt x="1731" y="1647"/>
                  </a:lnTo>
                  <a:lnTo>
                    <a:pt x="1727" y="1651"/>
                  </a:lnTo>
                  <a:lnTo>
                    <a:pt x="1723" y="1651"/>
                  </a:lnTo>
                  <a:lnTo>
                    <a:pt x="1714" y="1651"/>
                  </a:lnTo>
                  <a:lnTo>
                    <a:pt x="1706" y="1651"/>
                  </a:lnTo>
                  <a:lnTo>
                    <a:pt x="1702" y="1651"/>
                  </a:lnTo>
                  <a:lnTo>
                    <a:pt x="1697" y="1651"/>
                  </a:lnTo>
                  <a:lnTo>
                    <a:pt x="1693" y="1651"/>
                  </a:lnTo>
                  <a:lnTo>
                    <a:pt x="1689" y="1651"/>
                  </a:lnTo>
                  <a:lnTo>
                    <a:pt x="1685" y="1651"/>
                  </a:lnTo>
                  <a:lnTo>
                    <a:pt x="1680" y="1647"/>
                  </a:lnTo>
                  <a:lnTo>
                    <a:pt x="1676" y="1647"/>
                  </a:lnTo>
                  <a:lnTo>
                    <a:pt x="1672" y="1638"/>
                  </a:lnTo>
                  <a:lnTo>
                    <a:pt x="1668" y="1638"/>
                  </a:lnTo>
                  <a:lnTo>
                    <a:pt x="1663" y="1630"/>
                  </a:lnTo>
                  <a:lnTo>
                    <a:pt x="1659" y="1625"/>
                  </a:lnTo>
                  <a:lnTo>
                    <a:pt x="1647" y="1608"/>
                  </a:lnTo>
                  <a:lnTo>
                    <a:pt x="1638" y="1600"/>
                  </a:lnTo>
                  <a:lnTo>
                    <a:pt x="1634" y="1596"/>
                  </a:lnTo>
                  <a:lnTo>
                    <a:pt x="1634" y="1591"/>
                  </a:lnTo>
                  <a:lnTo>
                    <a:pt x="1630" y="1591"/>
                  </a:lnTo>
                  <a:lnTo>
                    <a:pt x="1625" y="1587"/>
                  </a:lnTo>
                  <a:lnTo>
                    <a:pt x="1621" y="1587"/>
                  </a:lnTo>
                  <a:lnTo>
                    <a:pt x="1621" y="1591"/>
                  </a:lnTo>
                  <a:lnTo>
                    <a:pt x="1617" y="1591"/>
                  </a:lnTo>
                  <a:lnTo>
                    <a:pt x="1613" y="1591"/>
                  </a:lnTo>
                  <a:lnTo>
                    <a:pt x="1608" y="1596"/>
                  </a:lnTo>
                  <a:lnTo>
                    <a:pt x="1604" y="1596"/>
                  </a:lnTo>
                  <a:lnTo>
                    <a:pt x="1600" y="1596"/>
                  </a:lnTo>
                  <a:lnTo>
                    <a:pt x="1596" y="1596"/>
                  </a:lnTo>
                  <a:lnTo>
                    <a:pt x="1579" y="1591"/>
                  </a:lnTo>
                  <a:lnTo>
                    <a:pt x="1570" y="1587"/>
                  </a:lnTo>
                  <a:lnTo>
                    <a:pt x="1562" y="1587"/>
                  </a:lnTo>
                  <a:lnTo>
                    <a:pt x="1553" y="1587"/>
                  </a:lnTo>
                  <a:lnTo>
                    <a:pt x="1545" y="1587"/>
                  </a:lnTo>
                  <a:lnTo>
                    <a:pt x="1536" y="1591"/>
                  </a:lnTo>
                  <a:lnTo>
                    <a:pt x="1507" y="1596"/>
                  </a:lnTo>
                  <a:lnTo>
                    <a:pt x="1503" y="1596"/>
                  </a:lnTo>
                  <a:lnTo>
                    <a:pt x="1498" y="1596"/>
                  </a:lnTo>
                  <a:lnTo>
                    <a:pt x="1494" y="1596"/>
                  </a:lnTo>
                  <a:lnTo>
                    <a:pt x="1486" y="1596"/>
                  </a:lnTo>
                  <a:lnTo>
                    <a:pt x="1481" y="1596"/>
                  </a:lnTo>
                  <a:lnTo>
                    <a:pt x="1477" y="1596"/>
                  </a:lnTo>
                  <a:lnTo>
                    <a:pt x="1473" y="1596"/>
                  </a:lnTo>
                  <a:lnTo>
                    <a:pt x="1469" y="1591"/>
                  </a:lnTo>
                  <a:lnTo>
                    <a:pt x="1465" y="1587"/>
                  </a:lnTo>
                  <a:lnTo>
                    <a:pt x="1460" y="1583"/>
                  </a:lnTo>
                  <a:lnTo>
                    <a:pt x="1460" y="1579"/>
                  </a:lnTo>
                  <a:lnTo>
                    <a:pt x="1460" y="1575"/>
                  </a:lnTo>
                  <a:lnTo>
                    <a:pt x="1460" y="1570"/>
                  </a:lnTo>
                  <a:lnTo>
                    <a:pt x="1456" y="1570"/>
                  </a:lnTo>
                  <a:lnTo>
                    <a:pt x="1456" y="1566"/>
                  </a:lnTo>
                  <a:lnTo>
                    <a:pt x="1460" y="1566"/>
                  </a:lnTo>
                  <a:lnTo>
                    <a:pt x="1460" y="1562"/>
                  </a:lnTo>
                  <a:lnTo>
                    <a:pt x="1460" y="1558"/>
                  </a:lnTo>
                  <a:lnTo>
                    <a:pt x="1465" y="1553"/>
                  </a:lnTo>
                  <a:lnTo>
                    <a:pt x="1465" y="1545"/>
                  </a:lnTo>
                  <a:lnTo>
                    <a:pt x="1465" y="1536"/>
                  </a:lnTo>
                  <a:lnTo>
                    <a:pt x="1465" y="1532"/>
                  </a:lnTo>
                  <a:lnTo>
                    <a:pt x="1465" y="1524"/>
                  </a:lnTo>
                  <a:lnTo>
                    <a:pt x="1465" y="1515"/>
                  </a:lnTo>
                  <a:lnTo>
                    <a:pt x="1465" y="1507"/>
                  </a:lnTo>
                  <a:lnTo>
                    <a:pt x="1460" y="1490"/>
                  </a:lnTo>
                  <a:lnTo>
                    <a:pt x="1456" y="1473"/>
                  </a:lnTo>
                  <a:lnTo>
                    <a:pt x="1456" y="1469"/>
                  </a:lnTo>
                  <a:lnTo>
                    <a:pt x="1456" y="1464"/>
                  </a:lnTo>
                  <a:lnTo>
                    <a:pt x="1456" y="1460"/>
                  </a:lnTo>
                  <a:lnTo>
                    <a:pt x="1456" y="1456"/>
                  </a:lnTo>
                  <a:lnTo>
                    <a:pt x="1452" y="1456"/>
                  </a:lnTo>
                  <a:lnTo>
                    <a:pt x="1452" y="1452"/>
                  </a:lnTo>
                  <a:lnTo>
                    <a:pt x="1448" y="1452"/>
                  </a:lnTo>
                  <a:lnTo>
                    <a:pt x="1443" y="1448"/>
                  </a:lnTo>
                  <a:lnTo>
                    <a:pt x="1439" y="1443"/>
                  </a:lnTo>
                  <a:lnTo>
                    <a:pt x="1435" y="1443"/>
                  </a:lnTo>
                  <a:lnTo>
                    <a:pt x="1431" y="1443"/>
                  </a:lnTo>
                  <a:lnTo>
                    <a:pt x="1426" y="1443"/>
                  </a:lnTo>
                  <a:lnTo>
                    <a:pt x="1422" y="1448"/>
                  </a:lnTo>
                  <a:lnTo>
                    <a:pt x="1418" y="1448"/>
                  </a:lnTo>
                  <a:lnTo>
                    <a:pt x="1414" y="1452"/>
                  </a:lnTo>
                  <a:lnTo>
                    <a:pt x="1409" y="1456"/>
                  </a:lnTo>
                  <a:lnTo>
                    <a:pt x="1405" y="1460"/>
                  </a:lnTo>
                  <a:lnTo>
                    <a:pt x="1401" y="1464"/>
                  </a:lnTo>
                  <a:lnTo>
                    <a:pt x="1393" y="1477"/>
                  </a:lnTo>
                  <a:lnTo>
                    <a:pt x="1388" y="1481"/>
                  </a:lnTo>
                  <a:lnTo>
                    <a:pt x="1384" y="1486"/>
                  </a:lnTo>
                  <a:lnTo>
                    <a:pt x="1380" y="1486"/>
                  </a:lnTo>
                  <a:lnTo>
                    <a:pt x="1376" y="1486"/>
                  </a:lnTo>
                  <a:lnTo>
                    <a:pt x="1371" y="1486"/>
                  </a:lnTo>
                  <a:lnTo>
                    <a:pt x="1371" y="1481"/>
                  </a:lnTo>
                  <a:lnTo>
                    <a:pt x="1363" y="1477"/>
                  </a:lnTo>
                  <a:lnTo>
                    <a:pt x="1359" y="1477"/>
                  </a:lnTo>
                  <a:lnTo>
                    <a:pt x="1342" y="1469"/>
                  </a:lnTo>
                  <a:lnTo>
                    <a:pt x="1337" y="1464"/>
                  </a:lnTo>
                  <a:lnTo>
                    <a:pt x="1329" y="1460"/>
                  </a:lnTo>
                  <a:lnTo>
                    <a:pt x="1321" y="1456"/>
                  </a:lnTo>
                  <a:lnTo>
                    <a:pt x="1316" y="1452"/>
                  </a:lnTo>
                  <a:lnTo>
                    <a:pt x="1312" y="1448"/>
                  </a:lnTo>
                  <a:lnTo>
                    <a:pt x="1308" y="1443"/>
                  </a:lnTo>
                  <a:lnTo>
                    <a:pt x="1304" y="1435"/>
                  </a:lnTo>
                  <a:lnTo>
                    <a:pt x="1299" y="1431"/>
                  </a:lnTo>
                  <a:lnTo>
                    <a:pt x="1295" y="1426"/>
                  </a:lnTo>
                  <a:lnTo>
                    <a:pt x="1291" y="1426"/>
                  </a:lnTo>
                  <a:lnTo>
                    <a:pt x="1287" y="1422"/>
                  </a:lnTo>
                  <a:lnTo>
                    <a:pt x="1278" y="1422"/>
                  </a:lnTo>
                  <a:lnTo>
                    <a:pt x="1266" y="1418"/>
                  </a:lnTo>
                  <a:lnTo>
                    <a:pt x="1257" y="1414"/>
                  </a:lnTo>
                  <a:lnTo>
                    <a:pt x="1253" y="1414"/>
                  </a:lnTo>
                  <a:lnTo>
                    <a:pt x="1244" y="1409"/>
                  </a:lnTo>
                  <a:lnTo>
                    <a:pt x="1240" y="1409"/>
                  </a:lnTo>
                  <a:lnTo>
                    <a:pt x="1236" y="1409"/>
                  </a:lnTo>
                  <a:lnTo>
                    <a:pt x="1232" y="1409"/>
                  </a:lnTo>
                  <a:lnTo>
                    <a:pt x="1227" y="1414"/>
                  </a:lnTo>
                  <a:lnTo>
                    <a:pt x="1223" y="1414"/>
                  </a:lnTo>
                  <a:lnTo>
                    <a:pt x="1219" y="1414"/>
                  </a:lnTo>
                  <a:lnTo>
                    <a:pt x="1215" y="1418"/>
                  </a:lnTo>
                  <a:lnTo>
                    <a:pt x="1210" y="1422"/>
                  </a:lnTo>
                  <a:lnTo>
                    <a:pt x="1210" y="1431"/>
                  </a:lnTo>
                  <a:lnTo>
                    <a:pt x="1210" y="1435"/>
                  </a:lnTo>
                  <a:lnTo>
                    <a:pt x="1210" y="1443"/>
                  </a:lnTo>
                  <a:lnTo>
                    <a:pt x="1210" y="1460"/>
                  </a:lnTo>
                  <a:lnTo>
                    <a:pt x="1210" y="1469"/>
                  </a:lnTo>
                  <a:lnTo>
                    <a:pt x="1210" y="1473"/>
                  </a:lnTo>
                  <a:lnTo>
                    <a:pt x="1210" y="1477"/>
                  </a:lnTo>
                  <a:lnTo>
                    <a:pt x="1210" y="1481"/>
                  </a:lnTo>
                  <a:lnTo>
                    <a:pt x="1210" y="1490"/>
                  </a:lnTo>
                  <a:lnTo>
                    <a:pt x="1206" y="1494"/>
                  </a:lnTo>
                  <a:lnTo>
                    <a:pt x="1206" y="1503"/>
                  </a:lnTo>
                  <a:lnTo>
                    <a:pt x="1202" y="1507"/>
                  </a:lnTo>
                  <a:lnTo>
                    <a:pt x="1202" y="1511"/>
                  </a:lnTo>
                  <a:lnTo>
                    <a:pt x="1202" y="1515"/>
                  </a:lnTo>
                  <a:lnTo>
                    <a:pt x="1198" y="1520"/>
                  </a:lnTo>
                  <a:lnTo>
                    <a:pt x="1194" y="1524"/>
                  </a:lnTo>
                  <a:lnTo>
                    <a:pt x="1189" y="1528"/>
                  </a:lnTo>
                  <a:lnTo>
                    <a:pt x="1185" y="1532"/>
                  </a:lnTo>
                  <a:lnTo>
                    <a:pt x="1181" y="1536"/>
                  </a:lnTo>
                  <a:lnTo>
                    <a:pt x="1177" y="1536"/>
                  </a:lnTo>
                  <a:lnTo>
                    <a:pt x="1172" y="1536"/>
                  </a:lnTo>
                  <a:lnTo>
                    <a:pt x="1168" y="1536"/>
                  </a:lnTo>
                  <a:lnTo>
                    <a:pt x="1164" y="1536"/>
                  </a:lnTo>
                  <a:lnTo>
                    <a:pt x="1160" y="1536"/>
                  </a:lnTo>
                  <a:lnTo>
                    <a:pt x="1151" y="1536"/>
                  </a:lnTo>
                  <a:lnTo>
                    <a:pt x="1143" y="1536"/>
                  </a:lnTo>
                  <a:lnTo>
                    <a:pt x="1139" y="1532"/>
                  </a:lnTo>
                  <a:lnTo>
                    <a:pt x="1134" y="1532"/>
                  </a:lnTo>
                  <a:lnTo>
                    <a:pt x="1126" y="1532"/>
                  </a:lnTo>
                  <a:lnTo>
                    <a:pt x="1122" y="1528"/>
                  </a:lnTo>
                  <a:lnTo>
                    <a:pt x="1117" y="1524"/>
                  </a:lnTo>
                  <a:lnTo>
                    <a:pt x="1109" y="1520"/>
                  </a:lnTo>
                  <a:lnTo>
                    <a:pt x="1105" y="1515"/>
                  </a:lnTo>
                  <a:lnTo>
                    <a:pt x="1096" y="1515"/>
                  </a:lnTo>
                  <a:lnTo>
                    <a:pt x="1088" y="1511"/>
                  </a:lnTo>
                  <a:lnTo>
                    <a:pt x="1083" y="1511"/>
                  </a:lnTo>
                  <a:lnTo>
                    <a:pt x="1079" y="1511"/>
                  </a:lnTo>
                  <a:lnTo>
                    <a:pt x="1075" y="1511"/>
                  </a:lnTo>
                  <a:lnTo>
                    <a:pt x="1071" y="1515"/>
                  </a:lnTo>
                  <a:lnTo>
                    <a:pt x="1067" y="1520"/>
                  </a:lnTo>
                  <a:lnTo>
                    <a:pt x="1067" y="1524"/>
                  </a:lnTo>
                  <a:lnTo>
                    <a:pt x="1062" y="1532"/>
                  </a:lnTo>
                  <a:lnTo>
                    <a:pt x="1058" y="1536"/>
                  </a:lnTo>
                  <a:lnTo>
                    <a:pt x="1054" y="1545"/>
                  </a:lnTo>
                  <a:lnTo>
                    <a:pt x="1054" y="1549"/>
                  </a:lnTo>
                  <a:lnTo>
                    <a:pt x="1054" y="1558"/>
                  </a:lnTo>
                  <a:lnTo>
                    <a:pt x="1054" y="1562"/>
                  </a:lnTo>
                  <a:lnTo>
                    <a:pt x="1054" y="1566"/>
                  </a:lnTo>
                  <a:lnTo>
                    <a:pt x="1058" y="1579"/>
                  </a:lnTo>
                  <a:lnTo>
                    <a:pt x="1058" y="1583"/>
                  </a:lnTo>
                  <a:lnTo>
                    <a:pt x="1054" y="1587"/>
                  </a:lnTo>
                  <a:lnTo>
                    <a:pt x="1054" y="1591"/>
                  </a:lnTo>
                  <a:lnTo>
                    <a:pt x="1054" y="1596"/>
                  </a:lnTo>
                  <a:lnTo>
                    <a:pt x="1050" y="1600"/>
                  </a:lnTo>
                  <a:lnTo>
                    <a:pt x="1045" y="1604"/>
                  </a:lnTo>
                  <a:lnTo>
                    <a:pt x="1041" y="1608"/>
                  </a:lnTo>
                  <a:lnTo>
                    <a:pt x="1033" y="1608"/>
                  </a:lnTo>
                  <a:lnTo>
                    <a:pt x="1024" y="1613"/>
                  </a:lnTo>
                  <a:lnTo>
                    <a:pt x="1012" y="1613"/>
                  </a:lnTo>
                  <a:lnTo>
                    <a:pt x="1003" y="1613"/>
                  </a:lnTo>
                  <a:lnTo>
                    <a:pt x="990" y="1617"/>
                  </a:lnTo>
                  <a:lnTo>
                    <a:pt x="973" y="1617"/>
                  </a:lnTo>
                  <a:lnTo>
                    <a:pt x="973" y="1613"/>
                  </a:lnTo>
                  <a:lnTo>
                    <a:pt x="969" y="1608"/>
                  </a:lnTo>
                  <a:lnTo>
                    <a:pt x="969" y="1604"/>
                  </a:lnTo>
                  <a:lnTo>
                    <a:pt x="965" y="1596"/>
                  </a:lnTo>
                  <a:lnTo>
                    <a:pt x="956" y="1575"/>
                  </a:lnTo>
                  <a:lnTo>
                    <a:pt x="952" y="1562"/>
                  </a:lnTo>
                  <a:lnTo>
                    <a:pt x="948" y="1549"/>
                  </a:lnTo>
                  <a:lnTo>
                    <a:pt x="944" y="1541"/>
                  </a:lnTo>
                  <a:lnTo>
                    <a:pt x="944" y="1532"/>
                  </a:lnTo>
                  <a:lnTo>
                    <a:pt x="944" y="1528"/>
                  </a:lnTo>
                  <a:lnTo>
                    <a:pt x="940" y="1515"/>
                  </a:lnTo>
                  <a:lnTo>
                    <a:pt x="940" y="1507"/>
                  </a:lnTo>
                  <a:lnTo>
                    <a:pt x="935" y="1481"/>
                  </a:lnTo>
                  <a:lnTo>
                    <a:pt x="935" y="1469"/>
                  </a:lnTo>
                  <a:lnTo>
                    <a:pt x="935" y="1460"/>
                  </a:lnTo>
                  <a:lnTo>
                    <a:pt x="931" y="1448"/>
                  </a:lnTo>
                  <a:lnTo>
                    <a:pt x="931" y="1443"/>
                  </a:lnTo>
                  <a:lnTo>
                    <a:pt x="931" y="1435"/>
                  </a:lnTo>
                  <a:lnTo>
                    <a:pt x="923" y="1409"/>
                  </a:lnTo>
                  <a:lnTo>
                    <a:pt x="918" y="1384"/>
                  </a:lnTo>
                  <a:lnTo>
                    <a:pt x="914" y="1376"/>
                  </a:lnTo>
                  <a:lnTo>
                    <a:pt x="910" y="1363"/>
                  </a:lnTo>
                  <a:lnTo>
                    <a:pt x="910" y="1354"/>
                  </a:lnTo>
                  <a:lnTo>
                    <a:pt x="906" y="1346"/>
                  </a:lnTo>
                  <a:lnTo>
                    <a:pt x="901" y="1337"/>
                  </a:lnTo>
                  <a:lnTo>
                    <a:pt x="897" y="1321"/>
                  </a:lnTo>
                  <a:lnTo>
                    <a:pt x="893" y="1308"/>
                  </a:lnTo>
                  <a:lnTo>
                    <a:pt x="889" y="1295"/>
                  </a:lnTo>
                  <a:lnTo>
                    <a:pt x="889" y="1291"/>
                  </a:lnTo>
                  <a:lnTo>
                    <a:pt x="885" y="1287"/>
                  </a:lnTo>
                  <a:lnTo>
                    <a:pt x="885" y="1278"/>
                  </a:lnTo>
                  <a:lnTo>
                    <a:pt x="885" y="1270"/>
                  </a:lnTo>
                  <a:lnTo>
                    <a:pt x="885" y="1265"/>
                  </a:lnTo>
                  <a:lnTo>
                    <a:pt x="885" y="1261"/>
                  </a:lnTo>
                  <a:lnTo>
                    <a:pt x="889" y="1257"/>
                  </a:lnTo>
                  <a:lnTo>
                    <a:pt x="889" y="1253"/>
                  </a:lnTo>
                  <a:lnTo>
                    <a:pt x="897" y="1240"/>
                  </a:lnTo>
                  <a:lnTo>
                    <a:pt x="897" y="1236"/>
                  </a:lnTo>
                  <a:lnTo>
                    <a:pt x="897" y="1232"/>
                  </a:lnTo>
                  <a:lnTo>
                    <a:pt x="897" y="1227"/>
                  </a:lnTo>
                  <a:lnTo>
                    <a:pt x="897" y="1223"/>
                  </a:lnTo>
                  <a:lnTo>
                    <a:pt x="893" y="1219"/>
                  </a:lnTo>
                  <a:lnTo>
                    <a:pt x="885" y="1215"/>
                  </a:lnTo>
                  <a:lnTo>
                    <a:pt x="872" y="1202"/>
                  </a:lnTo>
                  <a:lnTo>
                    <a:pt x="868" y="1202"/>
                  </a:lnTo>
                  <a:lnTo>
                    <a:pt x="868" y="1198"/>
                  </a:lnTo>
                  <a:lnTo>
                    <a:pt x="863" y="1194"/>
                  </a:lnTo>
                  <a:lnTo>
                    <a:pt x="893" y="1194"/>
                  </a:lnTo>
                  <a:lnTo>
                    <a:pt x="923" y="1189"/>
                  </a:lnTo>
                  <a:lnTo>
                    <a:pt x="944" y="1189"/>
                  </a:lnTo>
                  <a:lnTo>
                    <a:pt x="969" y="1185"/>
                  </a:lnTo>
                  <a:lnTo>
                    <a:pt x="986" y="1185"/>
                  </a:lnTo>
                  <a:lnTo>
                    <a:pt x="990" y="1185"/>
                  </a:lnTo>
                  <a:lnTo>
                    <a:pt x="995" y="1181"/>
                  </a:lnTo>
                  <a:lnTo>
                    <a:pt x="1007" y="1177"/>
                  </a:lnTo>
                  <a:lnTo>
                    <a:pt x="1016" y="1177"/>
                  </a:lnTo>
                  <a:lnTo>
                    <a:pt x="1020" y="1177"/>
                  </a:lnTo>
                  <a:lnTo>
                    <a:pt x="1020" y="1172"/>
                  </a:lnTo>
                  <a:lnTo>
                    <a:pt x="1028" y="1168"/>
                  </a:lnTo>
                  <a:lnTo>
                    <a:pt x="1037" y="1164"/>
                  </a:lnTo>
                  <a:lnTo>
                    <a:pt x="1041" y="1160"/>
                  </a:lnTo>
                  <a:lnTo>
                    <a:pt x="1045" y="1155"/>
                  </a:lnTo>
                  <a:lnTo>
                    <a:pt x="1050" y="1155"/>
                  </a:lnTo>
                  <a:lnTo>
                    <a:pt x="1067" y="1151"/>
                  </a:lnTo>
                  <a:lnTo>
                    <a:pt x="1075" y="1147"/>
                  </a:lnTo>
                  <a:lnTo>
                    <a:pt x="1079" y="1143"/>
                  </a:lnTo>
                  <a:lnTo>
                    <a:pt x="1079" y="1138"/>
                  </a:lnTo>
                  <a:lnTo>
                    <a:pt x="1083" y="1138"/>
                  </a:lnTo>
                  <a:lnTo>
                    <a:pt x="1083" y="1134"/>
                  </a:lnTo>
                  <a:lnTo>
                    <a:pt x="1083" y="1130"/>
                  </a:lnTo>
                  <a:lnTo>
                    <a:pt x="1079" y="1122"/>
                  </a:lnTo>
                  <a:lnTo>
                    <a:pt x="1079" y="1117"/>
                  </a:lnTo>
                  <a:lnTo>
                    <a:pt x="1079" y="1113"/>
                  </a:lnTo>
                  <a:lnTo>
                    <a:pt x="1083" y="1109"/>
                  </a:lnTo>
                  <a:lnTo>
                    <a:pt x="1083" y="1105"/>
                  </a:lnTo>
                  <a:lnTo>
                    <a:pt x="1088" y="1105"/>
                  </a:lnTo>
                  <a:lnTo>
                    <a:pt x="1092" y="1105"/>
                  </a:lnTo>
                  <a:lnTo>
                    <a:pt x="1096" y="1105"/>
                  </a:lnTo>
                  <a:lnTo>
                    <a:pt x="1100" y="1105"/>
                  </a:lnTo>
                  <a:lnTo>
                    <a:pt x="1117" y="1109"/>
                  </a:lnTo>
                  <a:lnTo>
                    <a:pt x="1126" y="1109"/>
                  </a:lnTo>
                  <a:lnTo>
                    <a:pt x="1130" y="1109"/>
                  </a:lnTo>
                  <a:lnTo>
                    <a:pt x="1130" y="1113"/>
                  </a:lnTo>
                  <a:lnTo>
                    <a:pt x="1130" y="1122"/>
                  </a:lnTo>
                  <a:lnTo>
                    <a:pt x="1130" y="1126"/>
                  </a:lnTo>
                  <a:lnTo>
                    <a:pt x="1134" y="1126"/>
                  </a:lnTo>
                  <a:lnTo>
                    <a:pt x="1134" y="1130"/>
                  </a:lnTo>
                  <a:lnTo>
                    <a:pt x="1134" y="1134"/>
                  </a:lnTo>
                  <a:lnTo>
                    <a:pt x="1139" y="1138"/>
                  </a:lnTo>
                  <a:lnTo>
                    <a:pt x="1143" y="1143"/>
                  </a:lnTo>
                  <a:lnTo>
                    <a:pt x="1147" y="1143"/>
                  </a:lnTo>
                  <a:lnTo>
                    <a:pt x="1147" y="1147"/>
                  </a:lnTo>
                  <a:lnTo>
                    <a:pt x="1151" y="1147"/>
                  </a:lnTo>
                  <a:lnTo>
                    <a:pt x="1155" y="1147"/>
                  </a:lnTo>
                  <a:lnTo>
                    <a:pt x="1160" y="1147"/>
                  </a:lnTo>
                  <a:lnTo>
                    <a:pt x="1164" y="1143"/>
                  </a:lnTo>
                  <a:lnTo>
                    <a:pt x="1168" y="1138"/>
                  </a:lnTo>
                  <a:lnTo>
                    <a:pt x="1168" y="1134"/>
                  </a:lnTo>
                  <a:lnTo>
                    <a:pt x="1172" y="1130"/>
                  </a:lnTo>
                  <a:lnTo>
                    <a:pt x="1177" y="1126"/>
                  </a:lnTo>
                  <a:lnTo>
                    <a:pt x="1177" y="1122"/>
                  </a:lnTo>
                  <a:lnTo>
                    <a:pt x="1181" y="1117"/>
                  </a:lnTo>
                  <a:lnTo>
                    <a:pt x="1181" y="1113"/>
                  </a:lnTo>
                  <a:lnTo>
                    <a:pt x="1185" y="1105"/>
                  </a:lnTo>
                  <a:lnTo>
                    <a:pt x="1189" y="1105"/>
                  </a:lnTo>
                  <a:lnTo>
                    <a:pt x="1189" y="1100"/>
                  </a:lnTo>
                  <a:lnTo>
                    <a:pt x="1189" y="1096"/>
                  </a:lnTo>
                  <a:lnTo>
                    <a:pt x="1189" y="1092"/>
                  </a:lnTo>
                  <a:lnTo>
                    <a:pt x="1194" y="1083"/>
                  </a:lnTo>
                  <a:lnTo>
                    <a:pt x="1194" y="1079"/>
                  </a:lnTo>
                  <a:lnTo>
                    <a:pt x="1194" y="1075"/>
                  </a:lnTo>
                  <a:lnTo>
                    <a:pt x="1194" y="1067"/>
                  </a:lnTo>
                  <a:lnTo>
                    <a:pt x="1194" y="1062"/>
                  </a:lnTo>
                  <a:lnTo>
                    <a:pt x="1189" y="1054"/>
                  </a:lnTo>
                  <a:lnTo>
                    <a:pt x="1189" y="1050"/>
                  </a:lnTo>
                  <a:lnTo>
                    <a:pt x="1189" y="1045"/>
                  </a:lnTo>
                  <a:lnTo>
                    <a:pt x="1194" y="1045"/>
                  </a:lnTo>
                  <a:lnTo>
                    <a:pt x="1194" y="1041"/>
                  </a:lnTo>
                  <a:lnTo>
                    <a:pt x="1198" y="1033"/>
                  </a:lnTo>
                  <a:lnTo>
                    <a:pt x="1198" y="1028"/>
                  </a:lnTo>
                  <a:lnTo>
                    <a:pt x="1198" y="1024"/>
                  </a:lnTo>
                  <a:lnTo>
                    <a:pt x="1198" y="1020"/>
                  </a:lnTo>
                  <a:lnTo>
                    <a:pt x="1198" y="1011"/>
                  </a:lnTo>
                  <a:lnTo>
                    <a:pt x="1198" y="1007"/>
                  </a:lnTo>
                  <a:lnTo>
                    <a:pt x="1198" y="1003"/>
                  </a:lnTo>
                  <a:lnTo>
                    <a:pt x="1198" y="990"/>
                  </a:lnTo>
                  <a:lnTo>
                    <a:pt x="1194" y="969"/>
                  </a:lnTo>
                  <a:lnTo>
                    <a:pt x="1194" y="961"/>
                  </a:lnTo>
                  <a:lnTo>
                    <a:pt x="1189" y="952"/>
                  </a:lnTo>
                  <a:lnTo>
                    <a:pt x="1189" y="948"/>
                  </a:lnTo>
                  <a:lnTo>
                    <a:pt x="1185" y="944"/>
                  </a:lnTo>
                  <a:lnTo>
                    <a:pt x="1181" y="935"/>
                  </a:lnTo>
                  <a:lnTo>
                    <a:pt x="1177" y="931"/>
                  </a:lnTo>
                  <a:lnTo>
                    <a:pt x="1172" y="927"/>
                  </a:lnTo>
                  <a:lnTo>
                    <a:pt x="1172" y="923"/>
                  </a:lnTo>
                  <a:lnTo>
                    <a:pt x="1168" y="910"/>
                  </a:lnTo>
                  <a:lnTo>
                    <a:pt x="1164" y="901"/>
                  </a:lnTo>
                  <a:lnTo>
                    <a:pt x="1160" y="893"/>
                  </a:lnTo>
                  <a:lnTo>
                    <a:pt x="1155" y="884"/>
                  </a:lnTo>
                  <a:lnTo>
                    <a:pt x="1151" y="880"/>
                  </a:lnTo>
                  <a:lnTo>
                    <a:pt x="1147" y="872"/>
                  </a:lnTo>
                  <a:lnTo>
                    <a:pt x="1143" y="872"/>
                  </a:lnTo>
                  <a:lnTo>
                    <a:pt x="1143" y="868"/>
                  </a:lnTo>
                  <a:lnTo>
                    <a:pt x="1134" y="868"/>
                  </a:lnTo>
                  <a:lnTo>
                    <a:pt x="1130" y="863"/>
                  </a:lnTo>
                  <a:lnTo>
                    <a:pt x="1122" y="863"/>
                  </a:lnTo>
                  <a:lnTo>
                    <a:pt x="1117" y="859"/>
                  </a:lnTo>
                  <a:lnTo>
                    <a:pt x="1113" y="855"/>
                  </a:lnTo>
                  <a:lnTo>
                    <a:pt x="1109" y="855"/>
                  </a:lnTo>
                  <a:lnTo>
                    <a:pt x="1105" y="851"/>
                  </a:lnTo>
                  <a:lnTo>
                    <a:pt x="1092" y="838"/>
                  </a:lnTo>
                  <a:lnTo>
                    <a:pt x="1092" y="834"/>
                  </a:lnTo>
                  <a:lnTo>
                    <a:pt x="1088" y="834"/>
                  </a:lnTo>
                  <a:lnTo>
                    <a:pt x="1083" y="829"/>
                  </a:lnTo>
                  <a:lnTo>
                    <a:pt x="1079" y="825"/>
                  </a:lnTo>
                  <a:lnTo>
                    <a:pt x="1075" y="825"/>
                  </a:lnTo>
                  <a:lnTo>
                    <a:pt x="1062" y="825"/>
                  </a:lnTo>
                  <a:lnTo>
                    <a:pt x="1058" y="821"/>
                  </a:lnTo>
                  <a:lnTo>
                    <a:pt x="1054" y="821"/>
                  </a:lnTo>
                  <a:lnTo>
                    <a:pt x="1045" y="817"/>
                  </a:lnTo>
                  <a:lnTo>
                    <a:pt x="1037" y="808"/>
                  </a:lnTo>
                  <a:lnTo>
                    <a:pt x="1033" y="808"/>
                  </a:lnTo>
                  <a:lnTo>
                    <a:pt x="1028" y="804"/>
                  </a:lnTo>
                  <a:lnTo>
                    <a:pt x="1024" y="804"/>
                  </a:lnTo>
                  <a:lnTo>
                    <a:pt x="1020" y="800"/>
                  </a:lnTo>
                  <a:lnTo>
                    <a:pt x="1016" y="800"/>
                  </a:lnTo>
                  <a:lnTo>
                    <a:pt x="1012" y="800"/>
                  </a:lnTo>
                  <a:lnTo>
                    <a:pt x="1007" y="800"/>
                  </a:lnTo>
                  <a:lnTo>
                    <a:pt x="995" y="804"/>
                  </a:lnTo>
                  <a:lnTo>
                    <a:pt x="990" y="804"/>
                  </a:lnTo>
                  <a:lnTo>
                    <a:pt x="986" y="804"/>
                  </a:lnTo>
                  <a:lnTo>
                    <a:pt x="978" y="804"/>
                  </a:lnTo>
                  <a:lnTo>
                    <a:pt x="973" y="804"/>
                  </a:lnTo>
                  <a:lnTo>
                    <a:pt x="969" y="804"/>
                  </a:lnTo>
                  <a:lnTo>
                    <a:pt x="965" y="804"/>
                  </a:lnTo>
                  <a:lnTo>
                    <a:pt x="961" y="808"/>
                  </a:lnTo>
                  <a:lnTo>
                    <a:pt x="956" y="812"/>
                  </a:lnTo>
                  <a:lnTo>
                    <a:pt x="952" y="817"/>
                  </a:lnTo>
                  <a:lnTo>
                    <a:pt x="948" y="825"/>
                  </a:lnTo>
                  <a:lnTo>
                    <a:pt x="940" y="834"/>
                  </a:lnTo>
                  <a:lnTo>
                    <a:pt x="935" y="842"/>
                  </a:lnTo>
                  <a:lnTo>
                    <a:pt x="931" y="846"/>
                  </a:lnTo>
                  <a:lnTo>
                    <a:pt x="927" y="851"/>
                  </a:lnTo>
                  <a:lnTo>
                    <a:pt x="923" y="859"/>
                  </a:lnTo>
                  <a:lnTo>
                    <a:pt x="923" y="863"/>
                  </a:lnTo>
                  <a:lnTo>
                    <a:pt x="918" y="868"/>
                  </a:lnTo>
                  <a:lnTo>
                    <a:pt x="918" y="872"/>
                  </a:lnTo>
                  <a:lnTo>
                    <a:pt x="918" y="876"/>
                  </a:lnTo>
                  <a:lnTo>
                    <a:pt x="914" y="880"/>
                  </a:lnTo>
                  <a:lnTo>
                    <a:pt x="914" y="884"/>
                  </a:lnTo>
                  <a:lnTo>
                    <a:pt x="914" y="889"/>
                  </a:lnTo>
                  <a:lnTo>
                    <a:pt x="914" y="893"/>
                  </a:lnTo>
                  <a:lnTo>
                    <a:pt x="918" y="897"/>
                  </a:lnTo>
                  <a:lnTo>
                    <a:pt x="918" y="901"/>
                  </a:lnTo>
                  <a:lnTo>
                    <a:pt x="923" y="906"/>
                  </a:lnTo>
                  <a:lnTo>
                    <a:pt x="923" y="910"/>
                  </a:lnTo>
                  <a:lnTo>
                    <a:pt x="931" y="918"/>
                  </a:lnTo>
                  <a:lnTo>
                    <a:pt x="935" y="923"/>
                  </a:lnTo>
                  <a:lnTo>
                    <a:pt x="935" y="927"/>
                  </a:lnTo>
                  <a:lnTo>
                    <a:pt x="935" y="931"/>
                  </a:lnTo>
                  <a:lnTo>
                    <a:pt x="935" y="935"/>
                  </a:lnTo>
                  <a:lnTo>
                    <a:pt x="935" y="939"/>
                  </a:lnTo>
                  <a:lnTo>
                    <a:pt x="935" y="944"/>
                  </a:lnTo>
                  <a:lnTo>
                    <a:pt x="931" y="948"/>
                  </a:lnTo>
                  <a:lnTo>
                    <a:pt x="927" y="948"/>
                  </a:lnTo>
                  <a:lnTo>
                    <a:pt x="927" y="952"/>
                  </a:lnTo>
                  <a:lnTo>
                    <a:pt x="923" y="952"/>
                  </a:lnTo>
                  <a:lnTo>
                    <a:pt x="910" y="952"/>
                  </a:lnTo>
                  <a:lnTo>
                    <a:pt x="901" y="956"/>
                  </a:lnTo>
                  <a:lnTo>
                    <a:pt x="897" y="956"/>
                  </a:lnTo>
                  <a:lnTo>
                    <a:pt x="880" y="965"/>
                  </a:lnTo>
                  <a:lnTo>
                    <a:pt x="872" y="965"/>
                  </a:lnTo>
                  <a:lnTo>
                    <a:pt x="868" y="969"/>
                  </a:lnTo>
                  <a:lnTo>
                    <a:pt x="859" y="969"/>
                  </a:lnTo>
                  <a:lnTo>
                    <a:pt x="842" y="973"/>
                  </a:lnTo>
                  <a:lnTo>
                    <a:pt x="817" y="978"/>
                  </a:lnTo>
                  <a:lnTo>
                    <a:pt x="732" y="990"/>
                  </a:lnTo>
                  <a:lnTo>
                    <a:pt x="741" y="1011"/>
                  </a:lnTo>
                  <a:lnTo>
                    <a:pt x="745" y="1037"/>
                  </a:lnTo>
                  <a:lnTo>
                    <a:pt x="749" y="1054"/>
                  </a:lnTo>
                  <a:lnTo>
                    <a:pt x="762" y="1096"/>
                  </a:lnTo>
                  <a:lnTo>
                    <a:pt x="770" y="1138"/>
                  </a:lnTo>
                  <a:lnTo>
                    <a:pt x="787" y="1194"/>
                  </a:lnTo>
                  <a:lnTo>
                    <a:pt x="783" y="1194"/>
                  </a:lnTo>
                  <a:lnTo>
                    <a:pt x="779" y="1189"/>
                  </a:lnTo>
                  <a:lnTo>
                    <a:pt x="774" y="1189"/>
                  </a:lnTo>
                  <a:lnTo>
                    <a:pt x="770" y="1189"/>
                  </a:lnTo>
                  <a:lnTo>
                    <a:pt x="766" y="1189"/>
                  </a:lnTo>
                  <a:lnTo>
                    <a:pt x="758" y="1194"/>
                  </a:lnTo>
                  <a:lnTo>
                    <a:pt x="753" y="1198"/>
                  </a:lnTo>
                  <a:lnTo>
                    <a:pt x="749" y="1202"/>
                  </a:lnTo>
                  <a:lnTo>
                    <a:pt x="745" y="1206"/>
                  </a:lnTo>
                  <a:lnTo>
                    <a:pt x="741" y="1210"/>
                  </a:lnTo>
                  <a:lnTo>
                    <a:pt x="741" y="1219"/>
                  </a:lnTo>
                  <a:lnTo>
                    <a:pt x="736" y="1223"/>
                  </a:lnTo>
                  <a:lnTo>
                    <a:pt x="724" y="1253"/>
                  </a:lnTo>
                  <a:lnTo>
                    <a:pt x="715" y="1270"/>
                  </a:lnTo>
                  <a:lnTo>
                    <a:pt x="711" y="1282"/>
                  </a:lnTo>
                  <a:lnTo>
                    <a:pt x="707" y="1291"/>
                  </a:lnTo>
                  <a:lnTo>
                    <a:pt x="702" y="1304"/>
                  </a:lnTo>
                  <a:lnTo>
                    <a:pt x="694" y="1321"/>
                  </a:lnTo>
                  <a:lnTo>
                    <a:pt x="690" y="1337"/>
                  </a:lnTo>
                  <a:lnTo>
                    <a:pt x="690" y="1346"/>
                  </a:lnTo>
                  <a:lnTo>
                    <a:pt x="686" y="1350"/>
                  </a:lnTo>
                  <a:lnTo>
                    <a:pt x="681" y="1363"/>
                  </a:lnTo>
                  <a:lnTo>
                    <a:pt x="673" y="1376"/>
                  </a:lnTo>
                  <a:lnTo>
                    <a:pt x="669" y="1388"/>
                  </a:lnTo>
                  <a:lnTo>
                    <a:pt x="660" y="1397"/>
                  </a:lnTo>
                  <a:lnTo>
                    <a:pt x="652" y="1414"/>
                  </a:lnTo>
                  <a:lnTo>
                    <a:pt x="647" y="1422"/>
                  </a:lnTo>
                  <a:lnTo>
                    <a:pt x="643" y="1426"/>
                  </a:lnTo>
                  <a:lnTo>
                    <a:pt x="639" y="1431"/>
                  </a:lnTo>
                  <a:lnTo>
                    <a:pt x="635" y="1439"/>
                  </a:lnTo>
                  <a:lnTo>
                    <a:pt x="631" y="1443"/>
                  </a:lnTo>
                  <a:lnTo>
                    <a:pt x="626" y="1443"/>
                  </a:lnTo>
                  <a:lnTo>
                    <a:pt x="614" y="1452"/>
                  </a:lnTo>
                  <a:lnTo>
                    <a:pt x="609" y="1456"/>
                  </a:lnTo>
                  <a:lnTo>
                    <a:pt x="601" y="1460"/>
                  </a:lnTo>
                  <a:lnTo>
                    <a:pt x="597" y="1464"/>
                  </a:lnTo>
                  <a:lnTo>
                    <a:pt x="592" y="1469"/>
                  </a:lnTo>
                  <a:lnTo>
                    <a:pt x="588" y="1473"/>
                  </a:lnTo>
                  <a:lnTo>
                    <a:pt x="584" y="1473"/>
                  </a:lnTo>
                  <a:lnTo>
                    <a:pt x="580" y="1477"/>
                  </a:lnTo>
                  <a:lnTo>
                    <a:pt x="571" y="1477"/>
                  </a:lnTo>
                  <a:lnTo>
                    <a:pt x="563" y="1481"/>
                  </a:lnTo>
                  <a:lnTo>
                    <a:pt x="550" y="1486"/>
                  </a:lnTo>
                  <a:lnTo>
                    <a:pt x="533" y="1486"/>
                  </a:lnTo>
                  <a:lnTo>
                    <a:pt x="516" y="1490"/>
                  </a:lnTo>
                  <a:lnTo>
                    <a:pt x="512" y="1490"/>
                  </a:lnTo>
                  <a:lnTo>
                    <a:pt x="508" y="1490"/>
                  </a:lnTo>
                  <a:lnTo>
                    <a:pt x="504" y="1490"/>
                  </a:lnTo>
                  <a:lnTo>
                    <a:pt x="499" y="1490"/>
                  </a:lnTo>
                  <a:lnTo>
                    <a:pt x="478" y="1490"/>
                  </a:lnTo>
                  <a:lnTo>
                    <a:pt x="474" y="1490"/>
                  </a:lnTo>
                  <a:lnTo>
                    <a:pt x="470" y="1490"/>
                  </a:lnTo>
                  <a:lnTo>
                    <a:pt x="461" y="1486"/>
                  </a:lnTo>
                  <a:lnTo>
                    <a:pt x="457" y="1486"/>
                  </a:lnTo>
                  <a:lnTo>
                    <a:pt x="427" y="1469"/>
                  </a:lnTo>
                  <a:lnTo>
                    <a:pt x="393" y="1452"/>
                  </a:lnTo>
                  <a:lnTo>
                    <a:pt x="377" y="1443"/>
                  </a:lnTo>
                  <a:lnTo>
                    <a:pt x="368" y="1443"/>
                  </a:lnTo>
                  <a:lnTo>
                    <a:pt x="364" y="1439"/>
                  </a:lnTo>
                  <a:lnTo>
                    <a:pt x="364" y="1431"/>
                  </a:lnTo>
                  <a:lnTo>
                    <a:pt x="364" y="1426"/>
                  </a:lnTo>
                  <a:lnTo>
                    <a:pt x="364" y="1422"/>
                  </a:lnTo>
                  <a:lnTo>
                    <a:pt x="364" y="1414"/>
                  </a:lnTo>
                  <a:lnTo>
                    <a:pt x="364" y="1401"/>
                  </a:lnTo>
                  <a:lnTo>
                    <a:pt x="364" y="1393"/>
                  </a:lnTo>
                  <a:lnTo>
                    <a:pt x="364" y="1384"/>
                  </a:lnTo>
                  <a:lnTo>
                    <a:pt x="364" y="1376"/>
                  </a:lnTo>
                  <a:lnTo>
                    <a:pt x="360" y="1367"/>
                  </a:lnTo>
                  <a:lnTo>
                    <a:pt x="355" y="1359"/>
                  </a:lnTo>
                  <a:lnTo>
                    <a:pt x="355" y="1354"/>
                  </a:lnTo>
                  <a:lnTo>
                    <a:pt x="351" y="1350"/>
                  </a:lnTo>
                  <a:lnTo>
                    <a:pt x="343" y="1346"/>
                  </a:lnTo>
                  <a:lnTo>
                    <a:pt x="338" y="1342"/>
                  </a:lnTo>
                  <a:lnTo>
                    <a:pt x="334" y="1337"/>
                  </a:lnTo>
                  <a:lnTo>
                    <a:pt x="330" y="1333"/>
                  </a:lnTo>
                  <a:lnTo>
                    <a:pt x="326" y="1333"/>
                  </a:lnTo>
                  <a:lnTo>
                    <a:pt x="317" y="1325"/>
                  </a:lnTo>
                  <a:lnTo>
                    <a:pt x="309" y="1325"/>
                  </a:lnTo>
                  <a:lnTo>
                    <a:pt x="305" y="1321"/>
                  </a:lnTo>
                  <a:lnTo>
                    <a:pt x="296" y="1321"/>
                  </a:lnTo>
                  <a:lnTo>
                    <a:pt x="292" y="1316"/>
                  </a:lnTo>
                  <a:lnTo>
                    <a:pt x="271" y="1312"/>
                  </a:lnTo>
                  <a:lnTo>
                    <a:pt x="262" y="1308"/>
                  </a:lnTo>
                  <a:lnTo>
                    <a:pt x="258" y="1308"/>
                  </a:lnTo>
                  <a:lnTo>
                    <a:pt x="250" y="1304"/>
                  </a:lnTo>
                  <a:lnTo>
                    <a:pt x="245" y="1304"/>
                  </a:lnTo>
                  <a:lnTo>
                    <a:pt x="237" y="1295"/>
                  </a:lnTo>
                  <a:lnTo>
                    <a:pt x="228" y="1291"/>
                  </a:lnTo>
                  <a:lnTo>
                    <a:pt x="216" y="1282"/>
                  </a:lnTo>
                  <a:lnTo>
                    <a:pt x="207" y="1278"/>
                  </a:lnTo>
                  <a:lnTo>
                    <a:pt x="203" y="1278"/>
                  </a:lnTo>
                  <a:lnTo>
                    <a:pt x="199" y="1274"/>
                  </a:lnTo>
                  <a:lnTo>
                    <a:pt x="199" y="1270"/>
                  </a:lnTo>
                  <a:lnTo>
                    <a:pt x="199" y="1265"/>
                  </a:lnTo>
                  <a:lnTo>
                    <a:pt x="194" y="1265"/>
                  </a:lnTo>
                  <a:lnTo>
                    <a:pt x="199" y="1265"/>
                  </a:lnTo>
                  <a:lnTo>
                    <a:pt x="199" y="1261"/>
                  </a:lnTo>
                  <a:lnTo>
                    <a:pt x="203" y="1261"/>
                  </a:lnTo>
                  <a:lnTo>
                    <a:pt x="207" y="1261"/>
                  </a:lnTo>
                  <a:lnTo>
                    <a:pt x="211" y="1261"/>
                  </a:lnTo>
                  <a:lnTo>
                    <a:pt x="228" y="1261"/>
                  </a:lnTo>
                  <a:lnTo>
                    <a:pt x="237" y="1261"/>
                  </a:lnTo>
                  <a:lnTo>
                    <a:pt x="241" y="1257"/>
                  </a:lnTo>
                  <a:lnTo>
                    <a:pt x="245" y="1257"/>
                  </a:lnTo>
                  <a:lnTo>
                    <a:pt x="250" y="1253"/>
                  </a:lnTo>
                  <a:lnTo>
                    <a:pt x="254" y="1253"/>
                  </a:lnTo>
                  <a:lnTo>
                    <a:pt x="266" y="1244"/>
                  </a:lnTo>
                  <a:lnTo>
                    <a:pt x="271" y="1240"/>
                  </a:lnTo>
                  <a:lnTo>
                    <a:pt x="283" y="1236"/>
                  </a:lnTo>
                  <a:lnTo>
                    <a:pt x="288" y="1236"/>
                  </a:lnTo>
                  <a:lnTo>
                    <a:pt x="292" y="1232"/>
                  </a:lnTo>
                  <a:lnTo>
                    <a:pt x="309" y="1227"/>
                  </a:lnTo>
                  <a:lnTo>
                    <a:pt x="317" y="1223"/>
                  </a:lnTo>
                  <a:lnTo>
                    <a:pt x="326" y="1223"/>
                  </a:lnTo>
                  <a:lnTo>
                    <a:pt x="334" y="1223"/>
                  </a:lnTo>
                  <a:lnTo>
                    <a:pt x="338" y="1223"/>
                  </a:lnTo>
                  <a:lnTo>
                    <a:pt x="351" y="1227"/>
                  </a:lnTo>
                  <a:lnTo>
                    <a:pt x="360" y="1232"/>
                  </a:lnTo>
                  <a:lnTo>
                    <a:pt x="364" y="1232"/>
                  </a:lnTo>
                  <a:lnTo>
                    <a:pt x="368" y="1236"/>
                  </a:lnTo>
                  <a:lnTo>
                    <a:pt x="377" y="1240"/>
                  </a:lnTo>
                  <a:lnTo>
                    <a:pt x="381" y="1240"/>
                  </a:lnTo>
                  <a:lnTo>
                    <a:pt x="385" y="1240"/>
                  </a:lnTo>
                  <a:lnTo>
                    <a:pt x="389" y="1244"/>
                  </a:lnTo>
                  <a:lnTo>
                    <a:pt x="393" y="1240"/>
                  </a:lnTo>
                  <a:lnTo>
                    <a:pt x="398" y="1240"/>
                  </a:lnTo>
                  <a:lnTo>
                    <a:pt x="402" y="1240"/>
                  </a:lnTo>
                  <a:lnTo>
                    <a:pt x="402" y="1236"/>
                  </a:lnTo>
                  <a:lnTo>
                    <a:pt x="402" y="1232"/>
                  </a:lnTo>
                  <a:lnTo>
                    <a:pt x="406" y="1227"/>
                  </a:lnTo>
                  <a:lnTo>
                    <a:pt x="406" y="1223"/>
                  </a:lnTo>
                  <a:lnTo>
                    <a:pt x="406" y="1219"/>
                  </a:lnTo>
                  <a:lnTo>
                    <a:pt x="406" y="1210"/>
                  </a:lnTo>
                  <a:lnTo>
                    <a:pt x="406" y="1206"/>
                  </a:lnTo>
                  <a:lnTo>
                    <a:pt x="406" y="1202"/>
                  </a:lnTo>
                  <a:lnTo>
                    <a:pt x="406" y="1198"/>
                  </a:lnTo>
                  <a:lnTo>
                    <a:pt x="406" y="1189"/>
                  </a:lnTo>
                  <a:lnTo>
                    <a:pt x="410" y="1185"/>
                  </a:lnTo>
                  <a:lnTo>
                    <a:pt x="410" y="1181"/>
                  </a:lnTo>
                  <a:lnTo>
                    <a:pt x="415" y="1177"/>
                  </a:lnTo>
                  <a:lnTo>
                    <a:pt x="419" y="1177"/>
                  </a:lnTo>
                  <a:lnTo>
                    <a:pt x="423" y="1177"/>
                  </a:lnTo>
                  <a:lnTo>
                    <a:pt x="432" y="1177"/>
                  </a:lnTo>
                  <a:lnTo>
                    <a:pt x="440" y="1177"/>
                  </a:lnTo>
                  <a:lnTo>
                    <a:pt x="444" y="1172"/>
                  </a:lnTo>
                  <a:lnTo>
                    <a:pt x="448" y="1172"/>
                  </a:lnTo>
                  <a:lnTo>
                    <a:pt x="453" y="1168"/>
                  </a:lnTo>
                  <a:lnTo>
                    <a:pt x="453" y="1164"/>
                  </a:lnTo>
                  <a:lnTo>
                    <a:pt x="457" y="1160"/>
                  </a:lnTo>
                  <a:lnTo>
                    <a:pt x="457" y="1155"/>
                  </a:lnTo>
                  <a:lnTo>
                    <a:pt x="457" y="1151"/>
                  </a:lnTo>
                  <a:lnTo>
                    <a:pt x="453" y="1143"/>
                  </a:lnTo>
                  <a:lnTo>
                    <a:pt x="453" y="1134"/>
                  </a:lnTo>
                  <a:lnTo>
                    <a:pt x="448" y="1117"/>
                  </a:lnTo>
                  <a:lnTo>
                    <a:pt x="444" y="1105"/>
                  </a:lnTo>
                  <a:lnTo>
                    <a:pt x="432" y="1062"/>
                  </a:lnTo>
                  <a:lnTo>
                    <a:pt x="427" y="1037"/>
                  </a:lnTo>
                  <a:lnTo>
                    <a:pt x="423" y="1024"/>
                  </a:lnTo>
                  <a:lnTo>
                    <a:pt x="423" y="1016"/>
                  </a:lnTo>
                  <a:lnTo>
                    <a:pt x="419" y="1007"/>
                  </a:lnTo>
                  <a:lnTo>
                    <a:pt x="419" y="999"/>
                  </a:lnTo>
                  <a:lnTo>
                    <a:pt x="419" y="995"/>
                  </a:lnTo>
                  <a:lnTo>
                    <a:pt x="419" y="986"/>
                  </a:lnTo>
                  <a:lnTo>
                    <a:pt x="423" y="982"/>
                  </a:lnTo>
                  <a:lnTo>
                    <a:pt x="423" y="978"/>
                  </a:lnTo>
                  <a:lnTo>
                    <a:pt x="432" y="973"/>
                  </a:lnTo>
                  <a:lnTo>
                    <a:pt x="436" y="969"/>
                  </a:lnTo>
                  <a:lnTo>
                    <a:pt x="440" y="969"/>
                  </a:lnTo>
                  <a:lnTo>
                    <a:pt x="444" y="965"/>
                  </a:lnTo>
                  <a:lnTo>
                    <a:pt x="453" y="965"/>
                  </a:lnTo>
                  <a:lnTo>
                    <a:pt x="461" y="965"/>
                  </a:lnTo>
                  <a:lnTo>
                    <a:pt x="470" y="961"/>
                  </a:lnTo>
                  <a:lnTo>
                    <a:pt x="512" y="956"/>
                  </a:lnTo>
                  <a:lnTo>
                    <a:pt x="529" y="952"/>
                  </a:lnTo>
                  <a:lnTo>
                    <a:pt x="537" y="952"/>
                  </a:lnTo>
                  <a:lnTo>
                    <a:pt x="546" y="948"/>
                  </a:lnTo>
                  <a:lnTo>
                    <a:pt x="550" y="948"/>
                  </a:lnTo>
                  <a:lnTo>
                    <a:pt x="559" y="944"/>
                  </a:lnTo>
                  <a:lnTo>
                    <a:pt x="563" y="944"/>
                  </a:lnTo>
                  <a:lnTo>
                    <a:pt x="567" y="939"/>
                  </a:lnTo>
                  <a:lnTo>
                    <a:pt x="567" y="935"/>
                  </a:lnTo>
                  <a:lnTo>
                    <a:pt x="571" y="935"/>
                  </a:lnTo>
                  <a:lnTo>
                    <a:pt x="571" y="927"/>
                  </a:lnTo>
                  <a:lnTo>
                    <a:pt x="571" y="923"/>
                  </a:lnTo>
                  <a:lnTo>
                    <a:pt x="571" y="918"/>
                  </a:lnTo>
                  <a:lnTo>
                    <a:pt x="571" y="910"/>
                  </a:lnTo>
                  <a:lnTo>
                    <a:pt x="567" y="901"/>
                  </a:lnTo>
                  <a:lnTo>
                    <a:pt x="567" y="889"/>
                  </a:lnTo>
                  <a:lnTo>
                    <a:pt x="563" y="872"/>
                  </a:lnTo>
                  <a:lnTo>
                    <a:pt x="542" y="804"/>
                  </a:lnTo>
                  <a:lnTo>
                    <a:pt x="525" y="745"/>
                  </a:lnTo>
                  <a:lnTo>
                    <a:pt x="512" y="690"/>
                  </a:lnTo>
                  <a:lnTo>
                    <a:pt x="495" y="626"/>
                  </a:lnTo>
                  <a:lnTo>
                    <a:pt x="491" y="609"/>
                  </a:lnTo>
                  <a:lnTo>
                    <a:pt x="487" y="597"/>
                  </a:lnTo>
                  <a:lnTo>
                    <a:pt x="487" y="588"/>
                  </a:lnTo>
                  <a:lnTo>
                    <a:pt x="482" y="584"/>
                  </a:lnTo>
                  <a:lnTo>
                    <a:pt x="482" y="575"/>
                  </a:lnTo>
                  <a:lnTo>
                    <a:pt x="478" y="571"/>
                  </a:lnTo>
                  <a:lnTo>
                    <a:pt x="474" y="567"/>
                  </a:lnTo>
                  <a:lnTo>
                    <a:pt x="474" y="563"/>
                  </a:lnTo>
                  <a:lnTo>
                    <a:pt x="470" y="558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3" y="554"/>
                  </a:lnTo>
                  <a:lnTo>
                    <a:pt x="448" y="550"/>
                  </a:lnTo>
                  <a:lnTo>
                    <a:pt x="440" y="550"/>
                  </a:lnTo>
                  <a:lnTo>
                    <a:pt x="432" y="554"/>
                  </a:lnTo>
                  <a:lnTo>
                    <a:pt x="423" y="554"/>
                  </a:lnTo>
                  <a:lnTo>
                    <a:pt x="406" y="554"/>
                  </a:lnTo>
                  <a:lnTo>
                    <a:pt x="321" y="571"/>
                  </a:lnTo>
                  <a:lnTo>
                    <a:pt x="228" y="584"/>
                  </a:lnTo>
                  <a:lnTo>
                    <a:pt x="114" y="605"/>
                  </a:lnTo>
                  <a:lnTo>
                    <a:pt x="51" y="613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0" name="Freeform 96"/>
            <p:cNvSpPr>
              <a:spLocks/>
            </p:cNvSpPr>
            <p:nvPr/>
          </p:nvSpPr>
          <p:spPr bwMode="auto">
            <a:xfrm>
              <a:off x="1154616" y="5339150"/>
              <a:ext cx="430517" cy="510711"/>
            </a:xfrm>
            <a:custGeom>
              <a:avLst/>
              <a:gdLst>
                <a:gd name="T0" fmla="*/ 42 w 1359"/>
                <a:gd name="T1" fmla="*/ 932 h 1609"/>
                <a:gd name="T2" fmla="*/ 131 w 1359"/>
                <a:gd name="T3" fmla="*/ 856 h 1609"/>
                <a:gd name="T4" fmla="*/ 191 w 1359"/>
                <a:gd name="T5" fmla="*/ 792 h 1609"/>
                <a:gd name="T6" fmla="*/ 233 w 1359"/>
                <a:gd name="T7" fmla="*/ 724 h 1609"/>
                <a:gd name="T8" fmla="*/ 220 w 1359"/>
                <a:gd name="T9" fmla="*/ 627 h 1609"/>
                <a:gd name="T10" fmla="*/ 174 w 1359"/>
                <a:gd name="T11" fmla="*/ 542 h 1609"/>
                <a:gd name="T12" fmla="*/ 169 w 1359"/>
                <a:gd name="T13" fmla="*/ 458 h 1609"/>
                <a:gd name="T14" fmla="*/ 165 w 1359"/>
                <a:gd name="T15" fmla="*/ 331 h 1609"/>
                <a:gd name="T16" fmla="*/ 174 w 1359"/>
                <a:gd name="T17" fmla="*/ 229 h 1609"/>
                <a:gd name="T18" fmla="*/ 165 w 1359"/>
                <a:gd name="T19" fmla="*/ 144 h 1609"/>
                <a:gd name="T20" fmla="*/ 356 w 1359"/>
                <a:gd name="T21" fmla="*/ 110 h 1609"/>
                <a:gd name="T22" fmla="*/ 445 w 1359"/>
                <a:gd name="T23" fmla="*/ 132 h 1609"/>
                <a:gd name="T24" fmla="*/ 580 w 1359"/>
                <a:gd name="T25" fmla="*/ 263 h 1609"/>
                <a:gd name="T26" fmla="*/ 614 w 1359"/>
                <a:gd name="T27" fmla="*/ 339 h 1609"/>
                <a:gd name="T28" fmla="*/ 720 w 1359"/>
                <a:gd name="T29" fmla="*/ 432 h 1609"/>
                <a:gd name="T30" fmla="*/ 775 w 1359"/>
                <a:gd name="T31" fmla="*/ 386 h 1609"/>
                <a:gd name="T32" fmla="*/ 843 w 1359"/>
                <a:gd name="T33" fmla="*/ 318 h 1609"/>
                <a:gd name="T34" fmla="*/ 915 w 1359"/>
                <a:gd name="T35" fmla="*/ 267 h 1609"/>
                <a:gd name="T36" fmla="*/ 906 w 1359"/>
                <a:gd name="T37" fmla="*/ 204 h 1609"/>
                <a:gd name="T38" fmla="*/ 927 w 1359"/>
                <a:gd name="T39" fmla="*/ 119 h 1609"/>
                <a:gd name="T40" fmla="*/ 965 w 1359"/>
                <a:gd name="T41" fmla="*/ 38 h 1609"/>
                <a:gd name="T42" fmla="*/ 1080 w 1359"/>
                <a:gd name="T43" fmla="*/ 47 h 1609"/>
                <a:gd name="T44" fmla="*/ 1177 w 1359"/>
                <a:gd name="T45" fmla="*/ 9 h 1609"/>
                <a:gd name="T46" fmla="*/ 1266 w 1359"/>
                <a:gd name="T47" fmla="*/ 30 h 1609"/>
                <a:gd name="T48" fmla="*/ 1359 w 1359"/>
                <a:gd name="T49" fmla="*/ 115 h 1609"/>
                <a:gd name="T50" fmla="*/ 1317 w 1359"/>
                <a:gd name="T51" fmla="*/ 195 h 1609"/>
                <a:gd name="T52" fmla="*/ 1325 w 1359"/>
                <a:gd name="T53" fmla="*/ 263 h 1609"/>
                <a:gd name="T54" fmla="*/ 1308 w 1359"/>
                <a:gd name="T55" fmla="*/ 386 h 1609"/>
                <a:gd name="T56" fmla="*/ 1266 w 1359"/>
                <a:gd name="T57" fmla="*/ 390 h 1609"/>
                <a:gd name="T58" fmla="*/ 1211 w 1359"/>
                <a:gd name="T59" fmla="*/ 428 h 1609"/>
                <a:gd name="T60" fmla="*/ 1169 w 1359"/>
                <a:gd name="T61" fmla="*/ 530 h 1609"/>
                <a:gd name="T62" fmla="*/ 1194 w 1359"/>
                <a:gd name="T63" fmla="*/ 614 h 1609"/>
                <a:gd name="T64" fmla="*/ 1245 w 1359"/>
                <a:gd name="T65" fmla="*/ 682 h 1609"/>
                <a:gd name="T66" fmla="*/ 1207 w 1359"/>
                <a:gd name="T67" fmla="*/ 741 h 1609"/>
                <a:gd name="T68" fmla="*/ 1190 w 1359"/>
                <a:gd name="T69" fmla="*/ 822 h 1609"/>
                <a:gd name="T70" fmla="*/ 1169 w 1359"/>
                <a:gd name="T71" fmla="*/ 889 h 1609"/>
                <a:gd name="T72" fmla="*/ 1156 w 1359"/>
                <a:gd name="T73" fmla="*/ 1008 h 1609"/>
                <a:gd name="T74" fmla="*/ 1147 w 1359"/>
                <a:gd name="T75" fmla="*/ 1139 h 1609"/>
                <a:gd name="T76" fmla="*/ 1088 w 1359"/>
                <a:gd name="T77" fmla="*/ 1165 h 1609"/>
                <a:gd name="T78" fmla="*/ 1071 w 1359"/>
                <a:gd name="T79" fmla="*/ 1249 h 1609"/>
                <a:gd name="T80" fmla="*/ 1097 w 1359"/>
                <a:gd name="T81" fmla="*/ 1313 h 1609"/>
                <a:gd name="T82" fmla="*/ 1058 w 1359"/>
                <a:gd name="T83" fmla="*/ 1414 h 1609"/>
                <a:gd name="T84" fmla="*/ 995 w 1359"/>
                <a:gd name="T85" fmla="*/ 1406 h 1609"/>
                <a:gd name="T86" fmla="*/ 872 w 1359"/>
                <a:gd name="T87" fmla="*/ 1423 h 1609"/>
                <a:gd name="T88" fmla="*/ 838 w 1359"/>
                <a:gd name="T89" fmla="*/ 1486 h 1609"/>
                <a:gd name="T90" fmla="*/ 762 w 1359"/>
                <a:gd name="T91" fmla="*/ 1575 h 1609"/>
                <a:gd name="T92" fmla="*/ 648 w 1359"/>
                <a:gd name="T93" fmla="*/ 1592 h 1609"/>
                <a:gd name="T94" fmla="*/ 563 w 1359"/>
                <a:gd name="T95" fmla="*/ 1563 h 1609"/>
                <a:gd name="T96" fmla="*/ 495 w 1359"/>
                <a:gd name="T97" fmla="*/ 1580 h 1609"/>
                <a:gd name="T98" fmla="*/ 449 w 1359"/>
                <a:gd name="T99" fmla="*/ 1601 h 1609"/>
                <a:gd name="T100" fmla="*/ 390 w 1359"/>
                <a:gd name="T101" fmla="*/ 1533 h 1609"/>
                <a:gd name="T102" fmla="*/ 309 w 1359"/>
                <a:gd name="T103" fmla="*/ 1452 h 1609"/>
                <a:gd name="T104" fmla="*/ 326 w 1359"/>
                <a:gd name="T105" fmla="*/ 1393 h 1609"/>
                <a:gd name="T106" fmla="*/ 301 w 1359"/>
                <a:gd name="T107" fmla="*/ 1334 h 1609"/>
                <a:gd name="T108" fmla="*/ 267 w 1359"/>
                <a:gd name="T109" fmla="*/ 1287 h 1609"/>
                <a:gd name="T110" fmla="*/ 195 w 1359"/>
                <a:gd name="T111" fmla="*/ 1283 h 1609"/>
                <a:gd name="T112" fmla="*/ 119 w 1359"/>
                <a:gd name="T113" fmla="*/ 1292 h 1609"/>
                <a:gd name="T114" fmla="*/ 81 w 1359"/>
                <a:gd name="T115" fmla="*/ 1249 h 1609"/>
                <a:gd name="T116" fmla="*/ 26 w 1359"/>
                <a:gd name="T117" fmla="*/ 1228 h 1609"/>
                <a:gd name="T118" fmla="*/ 51 w 1359"/>
                <a:gd name="T119" fmla="*/ 1169 h 1609"/>
                <a:gd name="T120" fmla="*/ 59 w 1359"/>
                <a:gd name="T121" fmla="*/ 1097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9" h="1609">
                  <a:moveTo>
                    <a:pt x="0" y="1038"/>
                  </a:moveTo>
                  <a:lnTo>
                    <a:pt x="0" y="1033"/>
                  </a:lnTo>
                  <a:lnTo>
                    <a:pt x="9" y="999"/>
                  </a:lnTo>
                  <a:lnTo>
                    <a:pt x="9" y="987"/>
                  </a:lnTo>
                  <a:lnTo>
                    <a:pt x="13" y="978"/>
                  </a:lnTo>
                  <a:lnTo>
                    <a:pt x="17" y="970"/>
                  </a:lnTo>
                  <a:lnTo>
                    <a:pt x="21" y="961"/>
                  </a:lnTo>
                  <a:lnTo>
                    <a:pt x="26" y="953"/>
                  </a:lnTo>
                  <a:lnTo>
                    <a:pt x="30" y="949"/>
                  </a:lnTo>
                  <a:lnTo>
                    <a:pt x="34" y="940"/>
                  </a:lnTo>
                  <a:lnTo>
                    <a:pt x="38" y="936"/>
                  </a:lnTo>
                  <a:lnTo>
                    <a:pt x="42" y="932"/>
                  </a:lnTo>
                  <a:lnTo>
                    <a:pt x="59" y="911"/>
                  </a:lnTo>
                  <a:lnTo>
                    <a:pt x="68" y="906"/>
                  </a:lnTo>
                  <a:lnTo>
                    <a:pt x="76" y="894"/>
                  </a:lnTo>
                  <a:lnTo>
                    <a:pt x="81" y="889"/>
                  </a:lnTo>
                  <a:lnTo>
                    <a:pt x="85" y="885"/>
                  </a:lnTo>
                  <a:lnTo>
                    <a:pt x="89" y="881"/>
                  </a:lnTo>
                  <a:lnTo>
                    <a:pt x="97" y="877"/>
                  </a:lnTo>
                  <a:lnTo>
                    <a:pt x="102" y="872"/>
                  </a:lnTo>
                  <a:lnTo>
                    <a:pt x="110" y="868"/>
                  </a:lnTo>
                  <a:lnTo>
                    <a:pt x="114" y="864"/>
                  </a:lnTo>
                  <a:lnTo>
                    <a:pt x="127" y="860"/>
                  </a:lnTo>
                  <a:lnTo>
                    <a:pt x="131" y="856"/>
                  </a:lnTo>
                  <a:lnTo>
                    <a:pt x="136" y="851"/>
                  </a:lnTo>
                  <a:lnTo>
                    <a:pt x="140" y="847"/>
                  </a:lnTo>
                  <a:lnTo>
                    <a:pt x="144" y="847"/>
                  </a:lnTo>
                  <a:lnTo>
                    <a:pt x="148" y="843"/>
                  </a:lnTo>
                  <a:lnTo>
                    <a:pt x="148" y="839"/>
                  </a:lnTo>
                  <a:lnTo>
                    <a:pt x="153" y="834"/>
                  </a:lnTo>
                  <a:lnTo>
                    <a:pt x="161" y="822"/>
                  </a:lnTo>
                  <a:lnTo>
                    <a:pt x="165" y="817"/>
                  </a:lnTo>
                  <a:lnTo>
                    <a:pt x="165" y="813"/>
                  </a:lnTo>
                  <a:lnTo>
                    <a:pt x="174" y="809"/>
                  </a:lnTo>
                  <a:lnTo>
                    <a:pt x="178" y="805"/>
                  </a:lnTo>
                  <a:lnTo>
                    <a:pt x="191" y="792"/>
                  </a:lnTo>
                  <a:lnTo>
                    <a:pt x="195" y="788"/>
                  </a:lnTo>
                  <a:lnTo>
                    <a:pt x="199" y="784"/>
                  </a:lnTo>
                  <a:lnTo>
                    <a:pt x="203" y="779"/>
                  </a:lnTo>
                  <a:lnTo>
                    <a:pt x="208" y="775"/>
                  </a:lnTo>
                  <a:lnTo>
                    <a:pt x="212" y="771"/>
                  </a:lnTo>
                  <a:lnTo>
                    <a:pt x="212" y="767"/>
                  </a:lnTo>
                  <a:lnTo>
                    <a:pt x="216" y="762"/>
                  </a:lnTo>
                  <a:lnTo>
                    <a:pt x="220" y="750"/>
                  </a:lnTo>
                  <a:lnTo>
                    <a:pt x="224" y="741"/>
                  </a:lnTo>
                  <a:lnTo>
                    <a:pt x="229" y="733"/>
                  </a:lnTo>
                  <a:lnTo>
                    <a:pt x="229" y="729"/>
                  </a:lnTo>
                  <a:lnTo>
                    <a:pt x="233" y="724"/>
                  </a:lnTo>
                  <a:lnTo>
                    <a:pt x="233" y="716"/>
                  </a:lnTo>
                  <a:lnTo>
                    <a:pt x="233" y="712"/>
                  </a:lnTo>
                  <a:lnTo>
                    <a:pt x="233" y="703"/>
                  </a:lnTo>
                  <a:lnTo>
                    <a:pt x="233" y="699"/>
                  </a:lnTo>
                  <a:lnTo>
                    <a:pt x="233" y="695"/>
                  </a:lnTo>
                  <a:lnTo>
                    <a:pt x="233" y="690"/>
                  </a:lnTo>
                  <a:lnTo>
                    <a:pt x="233" y="682"/>
                  </a:lnTo>
                  <a:lnTo>
                    <a:pt x="233" y="673"/>
                  </a:lnTo>
                  <a:lnTo>
                    <a:pt x="229" y="669"/>
                  </a:lnTo>
                  <a:lnTo>
                    <a:pt x="224" y="640"/>
                  </a:lnTo>
                  <a:lnTo>
                    <a:pt x="224" y="631"/>
                  </a:lnTo>
                  <a:lnTo>
                    <a:pt x="220" y="627"/>
                  </a:lnTo>
                  <a:lnTo>
                    <a:pt x="220" y="618"/>
                  </a:lnTo>
                  <a:lnTo>
                    <a:pt x="220" y="614"/>
                  </a:lnTo>
                  <a:lnTo>
                    <a:pt x="216" y="610"/>
                  </a:lnTo>
                  <a:lnTo>
                    <a:pt x="212" y="606"/>
                  </a:lnTo>
                  <a:lnTo>
                    <a:pt x="212" y="597"/>
                  </a:lnTo>
                  <a:lnTo>
                    <a:pt x="208" y="593"/>
                  </a:lnTo>
                  <a:lnTo>
                    <a:pt x="203" y="589"/>
                  </a:lnTo>
                  <a:lnTo>
                    <a:pt x="191" y="572"/>
                  </a:lnTo>
                  <a:lnTo>
                    <a:pt x="186" y="563"/>
                  </a:lnTo>
                  <a:lnTo>
                    <a:pt x="182" y="555"/>
                  </a:lnTo>
                  <a:lnTo>
                    <a:pt x="178" y="546"/>
                  </a:lnTo>
                  <a:lnTo>
                    <a:pt x="174" y="542"/>
                  </a:lnTo>
                  <a:lnTo>
                    <a:pt x="169" y="534"/>
                  </a:lnTo>
                  <a:lnTo>
                    <a:pt x="169" y="530"/>
                  </a:lnTo>
                  <a:lnTo>
                    <a:pt x="169" y="521"/>
                  </a:lnTo>
                  <a:lnTo>
                    <a:pt x="169" y="517"/>
                  </a:lnTo>
                  <a:lnTo>
                    <a:pt x="169" y="508"/>
                  </a:lnTo>
                  <a:lnTo>
                    <a:pt x="169" y="504"/>
                  </a:lnTo>
                  <a:lnTo>
                    <a:pt x="169" y="487"/>
                  </a:lnTo>
                  <a:lnTo>
                    <a:pt x="169" y="483"/>
                  </a:lnTo>
                  <a:lnTo>
                    <a:pt x="174" y="479"/>
                  </a:lnTo>
                  <a:lnTo>
                    <a:pt x="174" y="474"/>
                  </a:lnTo>
                  <a:lnTo>
                    <a:pt x="174" y="462"/>
                  </a:lnTo>
                  <a:lnTo>
                    <a:pt x="169" y="458"/>
                  </a:lnTo>
                  <a:lnTo>
                    <a:pt x="169" y="445"/>
                  </a:lnTo>
                  <a:lnTo>
                    <a:pt x="169" y="432"/>
                  </a:lnTo>
                  <a:lnTo>
                    <a:pt x="169" y="398"/>
                  </a:lnTo>
                  <a:lnTo>
                    <a:pt x="169" y="394"/>
                  </a:lnTo>
                  <a:lnTo>
                    <a:pt x="169" y="386"/>
                  </a:lnTo>
                  <a:lnTo>
                    <a:pt x="169" y="364"/>
                  </a:lnTo>
                  <a:lnTo>
                    <a:pt x="169" y="360"/>
                  </a:lnTo>
                  <a:lnTo>
                    <a:pt x="169" y="356"/>
                  </a:lnTo>
                  <a:lnTo>
                    <a:pt x="169" y="352"/>
                  </a:lnTo>
                  <a:lnTo>
                    <a:pt x="169" y="343"/>
                  </a:lnTo>
                  <a:lnTo>
                    <a:pt x="169" y="335"/>
                  </a:lnTo>
                  <a:lnTo>
                    <a:pt x="165" y="331"/>
                  </a:lnTo>
                  <a:lnTo>
                    <a:pt x="157" y="305"/>
                  </a:lnTo>
                  <a:lnTo>
                    <a:pt x="157" y="301"/>
                  </a:lnTo>
                  <a:lnTo>
                    <a:pt x="157" y="292"/>
                  </a:lnTo>
                  <a:lnTo>
                    <a:pt x="153" y="284"/>
                  </a:lnTo>
                  <a:lnTo>
                    <a:pt x="153" y="280"/>
                  </a:lnTo>
                  <a:lnTo>
                    <a:pt x="157" y="271"/>
                  </a:lnTo>
                  <a:lnTo>
                    <a:pt x="157" y="267"/>
                  </a:lnTo>
                  <a:lnTo>
                    <a:pt x="161" y="263"/>
                  </a:lnTo>
                  <a:lnTo>
                    <a:pt x="161" y="254"/>
                  </a:lnTo>
                  <a:lnTo>
                    <a:pt x="169" y="242"/>
                  </a:lnTo>
                  <a:lnTo>
                    <a:pt x="169" y="233"/>
                  </a:lnTo>
                  <a:lnTo>
                    <a:pt x="174" y="229"/>
                  </a:lnTo>
                  <a:lnTo>
                    <a:pt x="178" y="225"/>
                  </a:lnTo>
                  <a:lnTo>
                    <a:pt x="178" y="216"/>
                  </a:lnTo>
                  <a:lnTo>
                    <a:pt x="182" y="212"/>
                  </a:lnTo>
                  <a:lnTo>
                    <a:pt x="182" y="208"/>
                  </a:lnTo>
                  <a:lnTo>
                    <a:pt x="182" y="204"/>
                  </a:lnTo>
                  <a:lnTo>
                    <a:pt x="182" y="199"/>
                  </a:lnTo>
                  <a:lnTo>
                    <a:pt x="182" y="187"/>
                  </a:lnTo>
                  <a:lnTo>
                    <a:pt x="182" y="182"/>
                  </a:lnTo>
                  <a:lnTo>
                    <a:pt x="178" y="174"/>
                  </a:lnTo>
                  <a:lnTo>
                    <a:pt x="174" y="170"/>
                  </a:lnTo>
                  <a:lnTo>
                    <a:pt x="165" y="148"/>
                  </a:lnTo>
                  <a:lnTo>
                    <a:pt x="165" y="144"/>
                  </a:lnTo>
                  <a:lnTo>
                    <a:pt x="161" y="136"/>
                  </a:lnTo>
                  <a:lnTo>
                    <a:pt x="157" y="132"/>
                  </a:lnTo>
                  <a:lnTo>
                    <a:pt x="157" y="127"/>
                  </a:lnTo>
                  <a:lnTo>
                    <a:pt x="178" y="127"/>
                  </a:lnTo>
                  <a:lnTo>
                    <a:pt x="195" y="123"/>
                  </a:lnTo>
                  <a:lnTo>
                    <a:pt x="216" y="123"/>
                  </a:lnTo>
                  <a:lnTo>
                    <a:pt x="267" y="119"/>
                  </a:lnTo>
                  <a:lnTo>
                    <a:pt x="301" y="115"/>
                  </a:lnTo>
                  <a:lnTo>
                    <a:pt x="322" y="110"/>
                  </a:lnTo>
                  <a:lnTo>
                    <a:pt x="339" y="110"/>
                  </a:lnTo>
                  <a:lnTo>
                    <a:pt x="347" y="110"/>
                  </a:lnTo>
                  <a:lnTo>
                    <a:pt x="356" y="110"/>
                  </a:lnTo>
                  <a:lnTo>
                    <a:pt x="364" y="110"/>
                  </a:lnTo>
                  <a:lnTo>
                    <a:pt x="377" y="110"/>
                  </a:lnTo>
                  <a:lnTo>
                    <a:pt x="381" y="115"/>
                  </a:lnTo>
                  <a:lnTo>
                    <a:pt x="390" y="115"/>
                  </a:lnTo>
                  <a:lnTo>
                    <a:pt x="398" y="115"/>
                  </a:lnTo>
                  <a:lnTo>
                    <a:pt x="407" y="119"/>
                  </a:lnTo>
                  <a:lnTo>
                    <a:pt x="411" y="119"/>
                  </a:lnTo>
                  <a:lnTo>
                    <a:pt x="419" y="123"/>
                  </a:lnTo>
                  <a:lnTo>
                    <a:pt x="423" y="123"/>
                  </a:lnTo>
                  <a:lnTo>
                    <a:pt x="428" y="127"/>
                  </a:lnTo>
                  <a:lnTo>
                    <a:pt x="440" y="132"/>
                  </a:lnTo>
                  <a:lnTo>
                    <a:pt x="445" y="132"/>
                  </a:lnTo>
                  <a:lnTo>
                    <a:pt x="453" y="136"/>
                  </a:lnTo>
                  <a:lnTo>
                    <a:pt x="462" y="140"/>
                  </a:lnTo>
                  <a:lnTo>
                    <a:pt x="466" y="148"/>
                  </a:lnTo>
                  <a:lnTo>
                    <a:pt x="474" y="153"/>
                  </a:lnTo>
                  <a:lnTo>
                    <a:pt x="479" y="157"/>
                  </a:lnTo>
                  <a:lnTo>
                    <a:pt x="487" y="161"/>
                  </a:lnTo>
                  <a:lnTo>
                    <a:pt x="495" y="170"/>
                  </a:lnTo>
                  <a:lnTo>
                    <a:pt x="508" y="182"/>
                  </a:lnTo>
                  <a:lnTo>
                    <a:pt x="525" y="204"/>
                  </a:lnTo>
                  <a:lnTo>
                    <a:pt x="567" y="254"/>
                  </a:lnTo>
                  <a:lnTo>
                    <a:pt x="576" y="259"/>
                  </a:lnTo>
                  <a:lnTo>
                    <a:pt x="580" y="263"/>
                  </a:lnTo>
                  <a:lnTo>
                    <a:pt x="580" y="267"/>
                  </a:lnTo>
                  <a:lnTo>
                    <a:pt x="584" y="271"/>
                  </a:lnTo>
                  <a:lnTo>
                    <a:pt x="589" y="276"/>
                  </a:lnTo>
                  <a:lnTo>
                    <a:pt x="593" y="284"/>
                  </a:lnTo>
                  <a:lnTo>
                    <a:pt x="597" y="288"/>
                  </a:lnTo>
                  <a:lnTo>
                    <a:pt x="597" y="292"/>
                  </a:lnTo>
                  <a:lnTo>
                    <a:pt x="601" y="301"/>
                  </a:lnTo>
                  <a:lnTo>
                    <a:pt x="606" y="309"/>
                  </a:lnTo>
                  <a:lnTo>
                    <a:pt x="606" y="326"/>
                  </a:lnTo>
                  <a:lnTo>
                    <a:pt x="610" y="331"/>
                  </a:lnTo>
                  <a:lnTo>
                    <a:pt x="610" y="335"/>
                  </a:lnTo>
                  <a:lnTo>
                    <a:pt x="614" y="339"/>
                  </a:lnTo>
                  <a:lnTo>
                    <a:pt x="618" y="343"/>
                  </a:lnTo>
                  <a:lnTo>
                    <a:pt x="622" y="352"/>
                  </a:lnTo>
                  <a:lnTo>
                    <a:pt x="627" y="356"/>
                  </a:lnTo>
                  <a:lnTo>
                    <a:pt x="639" y="369"/>
                  </a:lnTo>
                  <a:lnTo>
                    <a:pt x="648" y="377"/>
                  </a:lnTo>
                  <a:lnTo>
                    <a:pt x="652" y="381"/>
                  </a:lnTo>
                  <a:lnTo>
                    <a:pt x="661" y="386"/>
                  </a:lnTo>
                  <a:lnTo>
                    <a:pt x="686" y="407"/>
                  </a:lnTo>
                  <a:lnTo>
                    <a:pt x="703" y="419"/>
                  </a:lnTo>
                  <a:lnTo>
                    <a:pt x="711" y="424"/>
                  </a:lnTo>
                  <a:lnTo>
                    <a:pt x="716" y="428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8" y="436"/>
                  </a:lnTo>
                  <a:lnTo>
                    <a:pt x="733" y="436"/>
                  </a:lnTo>
                  <a:lnTo>
                    <a:pt x="737" y="432"/>
                  </a:lnTo>
                  <a:lnTo>
                    <a:pt x="741" y="432"/>
                  </a:lnTo>
                  <a:lnTo>
                    <a:pt x="741" y="428"/>
                  </a:lnTo>
                  <a:lnTo>
                    <a:pt x="745" y="428"/>
                  </a:lnTo>
                  <a:lnTo>
                    <a:pt x="749" y="424"/>
                  </a:lnTo>
                  <a:lnTo>
                    <a:pt x="754" y="411"/>
                  </a:lnTo>
                  <a:lnTo>
                    <a:pt x="766" y="398"/>
                  </a:lnTo>
                  <a:lnTo>
                    <a:pt x="771" y="390"/>
                  </a:lnTo>
                  <a:lnTo>
                    <a:pt x="775" y="386"/>
                  </a:lnTo>
                  <a:lnTo>
                    <a:pt x="775" y="377"/>
                  </a:lnTo>
                  <a:lnTo>
                    <a:pt x="783" y="360"/>
                  </a:lnTo>
                  <a:lnTo>
                    <a:pt x="788" y="356"/>
                  </a:lnTo>
                  <a:lnTo>
                    <a:pt x="788" y="352"/>
                  </a:lnTo>
                  <a:lnTo>
                    <a:pt x="792" y="347"/>
                  </a:lnTo>
                  <a:lnTo>
                    <a:pt x="792" y="343"/>
                  </a:lnTo>
                  <a:lnTo>
                    <a:pt x="796" y="339"/>
                  </a:lnTo>
                  <a:lnTo>
                    <a:pt x="800" y="335"/>
                  </a:lnTo>
                  <a:lnTo>
                    <a:pt x="809" y="335"/>
                  </a:lnTo>
                  <a:lnTo>
                    <a:pt x="813" y="331"/>
                  </a:lnTo>
                  <a:lnTo>
                    <a:pt x="821" y="326"/>
                  </a:lnTo>
                  <a:lnTo>
                    <a:pt x="843" y="318"/>
                  </a:lnTo>
                  <a:lnTo>
                    <a:pt x="855" y="314"/>
                  </a:lnTo>
                  <a:lnTo>
                    <a:pt x="864" y="309"/>
                  </a:lnTo>
                  <a:lnTo>
                    <a:pt x="868" y="305"/>
                  </a:lnTo>
                  <a:lnTo>
                    <a:pt x="872" y="301"/>
                  </a:lnTo>
                  <a:lnTo>
                    <a:pt x="881" y="297"/>
                  </a:lnTo>
                  <a:lnTo>
                    <a:pt x="889" y="292"/>
                  </a:lnTo>
                  <a:lnTo>
                    <a:pt x="893" y="288"/>
                  </a:lnTo>
                  <a:lnTo>
                    <a:pt x="898" y="284"/>
                  </a:lnTo>
                  <a:lnTo>
                    <a:pt x="902" y="280"/>
                  </a:lnTo>
                  <a:lnTo>
                    <a:pt x="910" y="276"/>
                  </a:lnTo>
                  <a:lnTo>
                    <a:pt x="915" y="271"/>
                  </a:lnTo>
                  <a:lnTo>
                    <a:pt x="915" y="267"/>
                  </a:lnTo>
                  <a:lnTo>
                    <a:pt x="919" y="267"/>
                  </a:lnTo>
                  <a:lnTo>
                    <a:pt x="919" y="263"/>
                  </a:lnTo>
                  <a:lnTo>
                    <a:pt x="923" y="259"/>
                  </a:lnTo>
                  <a:lnTo>
                    <a:pt x="923" y="254"/>
                  </a:lnTo>
                  <a:lnTo>
                    <a:pt x="923" y="250"/>
                  </a:lnTo>
                  <a:lnTo>
                    <a:pt x="923" y="246"/>
                  </a:lnTo>
                  <a:lnTo>
                    <a:pt x="919" y="242"/>
                  </a:lnTo>
                  <a:lnTo>
                    <a:pt x="919" y="237"/>
                  </a:lnTo>
                  <a:lnTo>
                    <a:pt x="919" y="233"/>
                  </a:lnTo>
                  <a:lnTo>
                    <a:pt x="910" y="216"/>
                  </a:lnTo>
                  <a:lnTo>
                    <a:pt x="906" y="212"/>
                  </a:lnTo>
                  <a:lnTo>
                    <a:pt x="906" y="204"/>
                  </a:lnTo>
                  <a:lnTo>
                    <a:pt x="902" y="199"/>
                  </a:lnTo>
                  <a:lnTo>
                    <a:pt x="902" y="195"/>
                  </a:lnTo>
                  <a:lnTo>
                    <a:pt x="902" y="191"/>
                  </a:lnTo>
                  <a:lnTo>
                    <a:pt x="902" y="182"/>
                  </a:lnTo>
                  <a:lnTo>
                    <a:pt x="902" y="178"/>
                  </a:lnTo>
                  <a:lnTo>
                    <a:pt x="902" y="170"/>
                  </a:lnTo>
                  <a:lnTo>
                    <a:pt x="902" y="165"/>
                  </a:lnTo>
                  <a:lnTo>
                    <a:pt x="906" y="165"/>
                  </a:lnTo>
                  <a:lnTo>
                    <a:pt x="906" y="157"/>
                  </a:lnTo>
                  <a:lnTo>
                    <a:pt x="910" y="148"/>
                  </a:lnTo>
                  <a:lnTo>
                    <a:pt x="923" y="127"/>
                  </a:lnTo>
                  <a:lnTo>
                    <a:pt x="927" y="119"/>
                  </a:lnTo>
                  <a:lnTo>
                    <a:pt x="927" y="115"/>
                  </a:lnTo>
                  <a:lnTo>
                    <a:pt x="931" y="102"/>
                  </a:lnTo>
                  <a:lnTo>
                    <a:pt x="936" y="89"/>
                  </a:lnTo>
                  <a:lnTo>
                    <a:pt x="940" y="81"/>
                  </a:lnTo>
                  <a:lnTo>
                    <a:pt x="940" y="72"/>
                  </a:lnTo>
                  <a:lnTo>
                    <a:pt x="944" y="68"/>
                  </a:lnTo>
                  <a:lnTo>
                    <a:pt x="948" y="55"/>
                  </a:lnTo>
                  <a:lnTo>
                    <a:pt x="953" y="51"/>
                  </a:lnTo>
                  <a:lnTo>
                    <a:pt x="957" y="47"/>
                  </a:lnTo>
                  <a:lnTo>
                    <a:pt x="957" y="43"/>
                  </a:lnTo>
                  <a:lnTo>
                    <a:pt x="961" y="43"/>
                  </a:lnTo>
                  <a:lnTo>
                    <a:pt x="965" y="38"/>
                  </a:lnTo>
                  <a:lnTo>
                    <a:pt x="970" y="38"/>
                  </a:lnTo>
                  <a:lnTo>
                    <a:pt x="974" y="34"/>
                  </a:lnTo>
                  <a:lnTo>
                    <a:pt x="978" y="34"/>
                  </a:lnTo>
                  <a:lnTo>
                    <a:pt x="982" y="34"/>
                  </a:lnTo>
                  <a:lnTo>
                    <a:pt x="995" y="38"/>
                  </a:lnTo>
                  <a:lnTo>
                    <a:pt x="1012" y="38"/>
                  </a:lnTo>
                  <a:lnTo>
                    <a:pt x="1020" y="38"/>
                  </a:lnTo>
                  <a:lnTo>
                    <a:pt x="1050" y="47"/>
                  </a:lnTo>
                  <a:lnTo>
                    <a:pt x="1054" y="47"/>
                  </a:lnTo>
                  <a:lnTo>
                    <a:pt x="1063" y="47"/>
                  </a:lnTo>
                  <a:lnTo>
                    <a:pt x="1071" y="47"/>
                  </a:lnTo>
                  <a:lnTo>
                    <a:pt x="1080" y="47"/>
                  </a:lnTo>
                  <a:lnTo>
                    <a:pt x="1088" y="47"/>
                  </a:lnTo>
                  <a:lnTo>
                    <a:pt x="1092" y="47"/>
                  </a:lnTo>
                  <a:lnTo>
                    <a:pt x="1101" y="47"/>
                  </a:lnTo>
                  <a:lnTo>
                    <a:pt x="1109" y="43"/>
                  </a:lnTo>
                  <a:lnTo>
                    <a:pt x="1118" y="43"/>
                  </a:lnTo>
                  <a:lnTo>
                    <a:pt x="1126" y="38"/>
                  </a:lnTo>
                  <a:lnTo>
                    <a:pt x="1135" y="34"/>
                  </a:lnTo>
                  <a:lnTo>
                    <a:pt x="1139" y="30"/>
                  </a:lnTo>
                  <a:lnTo>
                    <a:pt x="1147" y="26"/>
                  </a:lnTo>
                  <a:lnTo>
                    <a:pt x="1164" y="17"/>
                  </a:lnTo>
                  <a:lnTo>
                    <a:pt x="1169" y="13"/>
                  </a:lnTo>
                  <a:lnTo>
                    <a:pt x="1177" y="9"/>
                  </a:lnTo>
                  <a:lnTo>
                    <a:pt x="1181" y="5"/>
                  </a:lnTo>
                  <a:lnTo>
                    <a:pt x="1190" y="5"/>
                  </a:lnTo>
                  <a:lnTo>
                    <a:pt x="1190" y="0"/>
                  </a:lnTo>
                  <a:lnTo>
                    <a:pt x="1194" y="0"/>
                  </a:lnTo>
                  <a:lnTo>
                    <a:pt x="1202" y="0"/>
                  </a:lnTo>
                  <a:lnTo>
                    <a:pt x="1207" y="0"/>
                  </a:lnTo>
                  <a:lnTo>
                    <a:pt x="1215" y="0"/>
                  </a:lnTo>
                  <a:lnTo>
                    <a:pt x="1219" y="5"/>
                  </a:lnTo>
                  <a:lnTo>
                    <a:pt x="1228" y="9"/>
                  </a:lnTo>
                  <a:lnTo>
                    <a:pt x="1245" y="17"/>
                  </a:lnTo>
                  <a:lnTo>
                    <a:pt x="1253" y="21"/>
                  </a:lnTo>
                  <a:lnTo>
                    <a:pt x="1266" y="30"/>
                  </a:lnTo>
                  <a:lnTo>
                    <a:pt x="1274" y="30"/>
                  </a:lnTo>
                  <a:lnTo>
                    <a:pt x="1291" y="38"/>
                  </a:lnTo>
                  <a:lnTo>
                    <a:pt x="1312" y="47"/>
                  </a:lnTo>
                  <a:lnTo>
                    <a:pt x="1338" y="60"/>
                  </a:lnTo>
                  <a:lnTo>
                    <a:pt x="1351" y="64"/>
                  </a:lnTo>
                  <a:lnTo>
                    <a:pt x="1351" y="68"/>
                  </a:lnTo>
                  <a:lnTo>
                    <a:pt x="1351" y="72"/>
                  </a:lnTo>
                  <a:lnTo>
                    <a:pt x="1355" y="89"/>
                  </a:lnTo>
                  <a:lnTo>
                    <a:pt x="1355" y="98"/>
                  </a:lnTo>
                  <a:lnTo>
                    <a:pt x="1359" y="106"/>
                  </a:lnTo>
                  <a:lnTo>
                    <a:pt x="1359" y="110"/>
                  </a:lnTo>
                  <a:lnTo>
                    <a:pt x="1359" y="115"/>
                  </a:lnTo>
                  <a:lnTo>
                    <a:pt x="1355" y="123"/>
                  </a:lnTo>
                  <a:lnTo>
                    <a:pt x="1355" y="127"/>
                  </a:lnTo>
                  <a:lnTo>
                    <a:pt x="1351" y="132"/>
                  </a:lnTo>
                  <a:lnTo>
                    <a:pt x="1346" y="136"/>
                  </a:lnTo>
                  <a:lnTo>
                    <a:pt x="1338" y="144"/>
                  </a:lnTo>
                  <a:lnTo>
                    <a:pt x="1334" y="153"/>
                  </a:lnTo>
                  <a:lnTo>
                    <a:pt x="1325" y="161"/>
                  </a:lnTo>
                  <a:lnTo>
                    <a:pt x="1312" y="174"/>
                  </a:lnTo>
                  <a:lnTo>
                    <a:pt x="1308" y="178"/>
                  </a:lnTo>
                  <a:lnTo>
                    <a:pt x="1308" y="182"/>
                  </a:lnTo>
                  <a:lnTo>
                    <a:pt x="1308" y="187"/>
                  </a:lnTo>
                  <a:lnTo>
                    <a:pt x="1317" y="195"/>
                  </a:lnTo>
                  <a:lnTo>
                    <a:pt x="1317" y="199"/>
                  </a:lnTo>
                  <a:lnTo>
                    <a:pt x="1321" y="199"/>
                  </a:lnTo>
                  <a:lnTo>
                    <a:pt x="1321" y="208"/>
                  </a:lnTo>
                  <a:lnTo>
                    <a:pt x="1321" y="212"/>
                  </a:lnTo>
                  <a:lnTo>
                    <a:pt x="1325" y="216"/>
                  </a:lnTo>
                  <a:lnTo>
                    <a:pt x="1325" y="225"/>
                  </a:lnTo>
                  <a:lnTo>
                    <a:pt x="1325" y="233"/>
                  </a:lnTo>
                  <a:lnTo>
                    <a:pt x="1325" y="237"/>
                  </a:lnTo>
                  <a:lnTo>
                    <a:pt x="1325" y="246"/>
                  </a:lnTo>
                  <a:lnTo>
                    <a:pt x="1325" y="250"/>
                  </a:lnTo>
                  <a:lnTo>
                    <a:pt x="1325" y="254"/>
                  </a:lnTo>
                  <a:lnTo>
                    <a:pt x="1325" y="263"/>
                  </a:lnTo>
                  <a:lnTo>
                    <a:pt x="1325" y="267"/>
                  </a:lnTo>
                  <a:lnTo>
                    <a:pt x="1321" y="276"/>
                  </a:lnTo>
                  <a:lnTo>
                    <a:pt x="1317" y="292"/>
                  </a:lnTo>
                  <a:lnTo>
                    <a:pt x="1312" y="318"/>
                  </a:lnTo>
                  <a:lnTo>
                    <a:pt x="1312" y="326"/>
                  </a:lnTo>
                  <a:lnTo>
                    <a:pt x="1308" y="331"/>
                  </a:lnTo>
                  <a:lnTo>
                    <a:pt x="1308" y="339"/>
                  </a:lnTo>
                  <a:lnTo>
                    <a:pt x="1308" y="343"/>
                  </a:lnTo>
                  <a:lnTo>
                    <a:pt x="1308" y="352"/>
                  </a:lnTo>
                  <a:lnTo>
                    <a:pt x="1308" y="373"/>
                  </a:lnTo>
                  <a:lnTo>
                    <a:pt x="1308" y="377"/>
                  </a:lnTo>
                  <a:lnTo>
                    <a:pt x="1308" y="386"/>
                  </a:lnTo>
                  <a:lnTo>
                    <a:pt x="1308" y="390"/>
                  </a:lnTo>
                  <a:lnTo>
                    <a:pt x="1308" y="394"/>
                  </a:lnTo>
                  <a:lnTo>
                    <a:pt x="1304" y="394"/>
                  </a:lnTo>
                  <a:lnTo>
                    <a:pt x="1304" y="398"/>
                  </a:lnTo>
                  <a:lnTo>
                    <a:pt x="1300" y="398"/>
                  </a:lnTo>
                  <a:lnTo>
                    <a:pt x="1300" y="403"/>
                  </a:lnTo>
                  <a:lnTo>
                    <a:pt x="1296" y="403"/>
                  </a:lnTo>
                  <a:lnTo>
                    <a:pt x="1291" y="403"/>
                  </a:lnTo>
                  <a:lnTo>
                    <a:pt x="1283" y="398"/>
                  </a:lnTo>
                  <a:lnTo>
                    <a:pt x="1279" y="398"/>
                  </a:lnTo>
                  <a:lnTo>
                    <a:pt x="1270" y="394"/>
                  </a:lnTo>
                  <a:lnTo>
                    <a:pt x="1266" y="390"/>
                  </a:lnTo>
                  <a:lnTo>
                    <a:pt x="1262" y="390"/>
                  </a:lnTo>
                  <a:lnTo>
                    <a:pt x="1253" y="390"/>
                  </a:lnTo>
                  <a:lnTo>
                    <a:pt x="1249" y="390"/>
                  </a:lnTo>
                  <a:lnTo>
                    <a:pt x="1245" y="394"/>
                  </a:lnTo>
                  <a:lnTo>
                    <a:pt x="1241" y="394"/>
                  </a:lnTo>
                  <a:lnTo>
                    <a:pt x="1236" y="398"/>
                  </a:lnTo>
                  <a:lnTo>
                    <a:pt x="1232" y="403"/>
                  </a:lnTo>
                  <a:lnTo>
                    <a:pt x="1232" y="407"/>
                  </a:lnTo>
                  <a:lnTo>
                    <a:pt x="1224" y="411"/>
                  </a:lnTo>
                  <a:lnTo>
                    <a:pt x="1219" y="415"/>
                  </a:lnTo>
                  <a:lnTo>
                    <a:pt x="1215" y="424"/>
                  </a:lnTo>
                  <a:lnTo>
                    <a:pt x="1211" y="428"/>
                  </a:lnTo>
                  <a:lnTo>
                    <a:pt x="1202" y="441"/>
                  </a:lnTo>
                  <a:lnTo>
                    <a:pt x="1198" y="445"/>
                  </a:lnTo>
                  <a:lnTo>
                    <a:pt x="1198" y="453"/>
                  </a:lnTo>
                  <a:lnTo>
                    <a:pt x="1194" y="458"/>
                  </a:lnTo>
                  <a:lnTo>
                    <a:pt x="1190" y="470"/>
                  </a:lnTo>
                  <a:lnTo>
                    <a:pt x="1185" y="479"/>
                  </a:lnTo>
                  <a:lnTo>
                    <a:pt x="1177" y="491"/>
                  </a:lnTo>
                  <a:lnTo>
                    <a:pt x="1177" y="504"/>
                  </a:lnTo>
                  <a:lnTo>
                    <a:pt x="1173" y="508"/>
                  </a:lnTo>
                  <a:lnTo>
                    <a:pt x="1173" y="517"/>
                  </a:lnTo>
                  <a:lnTo>
                    <a:pt x="1169" y="525"/>
                  </a:lnTo>
                  <a:lnTo>
                    <a:pt x="1169" y="530"/>
                  </a:lnTo>
                  <a:lnTo>
                    <a:pt x="1169" y="534"/>
                  </a:lnTo>
                  <a:lnTo>
                    <a:pt x="1169" y="538"/>
                  </a:lnTo>
                  <a:lnTo>
                    <a:pt x="1169" y="542"/>
                  </a:lnTo>
                  <a:lnTo>
                    <a:pt x="1169" y="551"/>
                  </a:lnTo>
                  <a:lnTo>
                    <a:pt x="1173" y="563"/>
                  </a:lnTo>
                  <a:lnTo>
                    <a:pt x="1173" y="572"/>
                  </a:lnTo>
                  <a:lnTo>
                    <a:pt x="1173" y="580"/>
                  </a:lnTo>
                  <a:lnTo>
                    <a:pt x="1177" y="585"/>
                  </a:lnTo>
                  <a:lnTo>
                    <a:pt x="1177" y="589"/>
                  </a:lnTo>
                  <a:lnTo>
                    <a:pt x="1177" y="593"/>
                  </a:lnTo>
                  <a:lnTo>
                    <a:pt x="1190" y="606"/>
                  </a:lnTo>
                  <a:lnTo>
                    <a:pt x="1194" y="614"/>
                  </a:lnTo>
                  <a:lnTo>
                    <a:pt x="1198" y="618"/>
                  </a:lnTo>
                  <a:lnTo>
                    <a:pt x="1207" y="627"/>
                  </a:lnTo>
                  <a:lnTo>
                    <a:pt x="1215" y="640"/>
                  </a:lnTo>
                  <a:lnTo>
                    <a:pt x="1215" y="644"/>
                  </a:lnTo>
                  <a:lnTo>
                    <a:pt x="1219" y="648"/>
                  </a:lnTo>
                  <a:lnTo>
                    <a:pt x="1224" y="652"/>
                  </a:lnTo>
                  <a:lnTo>
                    <a:pt x="1236" y="661"/>
                  </a:lnTo>
                  <a:lnTo>
                    <a:pt x="1241" y="665"/>
                  </a:lnTo>
                  <a:lnTo>
                    <a:pt x="1245" y="669"/>
                  </a:lnTo>
                  <a:lnTo>
                    <a:pt x="1245" y="673"/>
                  </a:lnTo>
                  <a:lnTo>
                    <a:pt x="1245" y="678"/>
                  </a:lnTo>
                  <a:lnTo>
                    <a:pt x="1245" y="682"/>
                  </a:lnTo>
                  <a:lnTo>
                    <a:pt x="1249" y="690"/>
                  </a:lnTo>
                  <a:lnTo>
                    <a:pt x="1249" y="695"/>
                  </a:lnTo>
                  <a:lnTo>
                    <a:pt x="1245" y="699"/>
                  </a:lnTo>
                  <a:lnTo>
                    <a:pt x="1245" y="703"/>
                  </a:lnTo>
                  <a:lnTo>
                    <a:pt x="1245" y="707"/>
                  </a:lnTo>
                  <a:lnTo>
                    <a:pt x="1241" y="712"/>
                  </a:lnTo>
                  <a:lnTo>
                    <a:pt x="1236" y="716"/>
                  </a:lnTo>
                  <a:lnTo>
                    <a:pt x="1232" y="720"/>
                  </a:lnTo>
                  <a:lnTo>
                    <a:pt x="1228" y="724"/>
                  </a:lnTo>
                  <a:lnTo>
                    <a:pt x="1219" y="733"/>
                  </a:lnTo>
                  <a:lnTo>
                    <a:pt x="1215" y="737"/>
                  </a:lnTo>
                  <a:lnTo>
                    <a:pt x="1207" y="741"/>
                  </a:lnTo>
                  <a:lnTo>
                    <a:pt x="1198" y="745"/>
                  </a:lnTo>
                  <a:lnTo>
                    <a:pt x="1194" y="750"/>
                  </a:lnTo>
                  <a:lnTo>
                    <a:pt x="1181" y="754"/>
                  </a:lnTo>
                  <a:lnTo>
                    <a:pt x="1156" y="771"/>
                  </a:lnTo>
                  <a:lnTo>
                    <a:pt x="1164" y="779"/>
                  </a:lnTo>
                  <a:lnTo>
                    <a:pt x="1169" y="784"/>
                  </a:lnTo>
                  <a:lnTo>
                    <a:pt x="1173" y="788"/>
                  </a:lnTo>
                  <a:lnTo>
                    <a:pt x="1177" y="796"/>
                  </a:lnTo>
                  <a:lnTo>
                    <a:pt x="1177" y="800"/>
                  </a:lnTo>
                  <a:lnTo>
                    <a:pt x="1185" y="809"/>
                  </a:lnTo>
                  <a:lnTo>
                    <a:pt x="1185" y="817"/>
                  </a:lnTo>
                  <a:lnTo>
                    <a:pt x="1190" y="822"/>
                  </a:lnTo>
                  <a:lnTo>
                    <a:pt x="1190" y="826"/>
                  </a:lnTo>
                  <a:lnTo>
                    <a:pt x="1190" y="839"/>
                  </a:lnTo>
                  <a:lnTo>
                    <a:pt x="1190" y="843"/>
                  </a:lnTo>
                  <a:lnTo>
                    <a:pt x="1190" y="847"/>
                  </a:lnTo>
                  <a:lnTo>
                    <a:pt x="1185" y="847"/>
                  </a:lnTo>
                  <a:lnTo>
                    <a:pt x="1185" y="851"/>
                  </a:lnTo>
                  <a:lnTo>
                    <a:pt x="1181" y="856"/>
                  </a:lnTo>
                  <a:lnTo>
                    <a:pt x="1177" y="864"/>
                  </a:lnTo>
                  <a:lnTo>
                    <a:pt x="1177" y="868"/>
                  </a:lnTo>
                  <a:lnTo>
                    <a:pt x="1173" y="872"/>
                  </a:lnTo>
                  <a:lnTo>
                    <a:pt x="1169" y="881"/>
                  </a:lnTo>
                  <a:lnTo>
                    <a:pt x="1169" y="889"/>
                  </a:lnTo>
                  <a:lnTo>
                    <a:pt x="1164" y="894"/>
                  </a:lnTo>
                  <a:lnTo>
                    <a:pt x="1164" y="902"/>
                  </a:lnTo>
                  <a:lnTo>
                    <a:pt x="1164" y="906"/>
                  </a:lnTo>
                  <a:lnTo>
                    <a:pt x="1164" y="923"/>
                  </a:lnTo>
                  <a:lnTo>
                    <a:pt x="1164" y="928"/>
                  </a:lnTo>
                  <a:lnTo>
                    <a:pt x="1160" y="932"/>
                  </a:lnTo>
                  <a:lnTo>
                    <a:pt x="1160" y="944"/>
                  </a:lnTo>
                  <a:lnTo>
                    <a:pt x="1160" y="949"/>
                  </a:lnTo>
                  <a:lnTo>
                    <a:pt x="1160" y="961"/>
                  </a:lnTo>
                  <a:lnTo>
                    <a:pt x="1156" y="970"/>
                  </a:lnTo>
                  <a:lnTo>
                    <a:pt x="1156" y="987"/>
                  </a:lnTo>
                  <a:lnTo>
                    <a:pt x="1156" y="1008"/>
                  </a:lnTo>
                  <a:lnTo>
                    <a:pt x="1156" y="1033"/>
                  </a:lnTo>
                  <a:lnTo>
                    <a:pt x="1156" y="1046"/>
                  </a:lnTo>
                  <a:lnTo>
                    <a:pt x="1160" y="1059"/>
                  </a:lnTo>
                  <a:lnTo>
                    <a:pt x="1160" y="1067"/>
                  </a:lnTo>
                  <a:lnTo>
                    <a:pt x="1160" y="1080"/>
                  </a:lnTo>
                  <a:lnTo>
                    <a:pt x="1156" y="1093"/>
                  </a:lnTo>
                  <a:lnTo>
                    <a:pt x="1156" y="1105"/>
                  </a:lnTo>
                  <a:lnTo>
                    <a:pt x="1152" y="1118"/>
                  </a:lnTo>
                  <a:lnTo>
                    <a:pt x="1152" y="1126"/>
                  </a:lnTo>
                  <a:lnTo>
                    <a:pt x="1152" y="1131"/>
                  </a:lnTo>
                  <a:lnTo>
                    <a:pt x="1147" y="1135"/>
                  </a:lnTo>
                  <a:lnTo>
                    <a:pt x="1147" y="1139"/>
                  </a:lnTo>
                  <a:lnTo>
                    <a:pt x="1143" y="1143"/>
                  </a:lnTo>
                  <a:lnTo>
                    <a:pt x="1139" y="1143"/>
                  </a:lnTo>
                  <a:lnTo>
                    <a:pt x="1139" y="1148"/>
                  </a:lnTo>
                  <a:lnTo>
                    <a:pt x="1135" y="1148"/>
                  </a:lnTo>
                  <a:lnTo>
                    <a:pt x="1130" y="1152"/>
                  </a:lnTo>
                  <a:lnTo>
                    <a:pt x="1126" y="1152"/>
                  </a:lnTo>
                  <a:lnTo>
                    <a:pt x="1109" y="1152"/>
                  </a:lnTo>
                  <a:lnTo>
                    <a:pt x="1105" y="1156"/>
                  </a:lnTo>
                  <a:lnTo>
                    <a:pt x="1097" y="1156"/>
                  </a:lnTo>
                  <a:lnTo>
                    <a:pt x="1092" y="1156"/>
                  </a:lnTo>
                  <a:lnTo>
                    <a:pt x="1088" y="1160"/>
                  </a:lnTo>
                  <a:lnTo>
                    <a:pt x="1088" y="1165"/>
                  </a:lnTo>
                  <a:lnTo>
                    <a:pt x="1084" y="1165"/>
                  </a:lnTo>
                  <a:lnTo>
                    <a:pt x="1084" y="1173"/>
                  </a:lnTo>
                  <a:lnTo>
                    <a:pt x="1080" y="1173"/>
                  </a:lnTo>
                  <a:lnTo>
                    <a:pt x="1080" y="1177"/>
                  </a:lnTo>
                  <a:lnTo>
                    <a:pt x="1080" y="1186"/>
                  </a:lnTo>
                  <a:lnTo>
                    <a:pt x="1075" y="1194"/>
                  </a:lnTo>
                  <a:lnTo>
                    <a:pt x="1075" y="1207"/>
                  </a:lnTo>
                  <a:lnTo>
                    <a:pt x="1075" y="1211"/>
                  </a:lnTo>
                  <a:lnTo>
                    <a:pt x="1071" y="1224"/>
                  </a:lnTo>
                  <a:lnTo>
                    <a:pt x="1071" y="1237"/>
                  </a:lnTo>
                  <a:lnTo>
                    <a:pt x="1071" y="1245"/>
                  </a:lnTo>
                  <a:lnTo>
                    <a:pt x="1071" y="1249"/>
                  </a:lnTo>
                  <a:lnTo>
                    <a:pt x="1075" y="1254"/>
                  </a:lnTo>
                  <a:lnTo>
                    <a:pt x="1075" y="1258"/>
                  </a:lnTo>
                  <a:lnTo>
                    <a:pt x="1075" y="1262"/>
                  </a:lnTo>
                  <a:lnTo>
                    <a:pt x="1080" y="1266"/>
                  </a:lnTo>
                  <a:lnTo>
                    <a:pt x="1084" y="1266"/>
                  </a:lnTo>
                  <a:lnTo>
                    <a:pt x="1088" y="1270"/>
                  </a:lnTo>
                  <a:lnTo>
                    <a:pt x="1092" y="1275"/>
                  </a:lnTo>
                  <a:lnTo>
                    <a:pt x="1097" y="1279"/>
                  </a:lnTo>
                  <a:lnTo>
                    <a:pt x="1097" y="1283"/>
                  </a:lnTo>
                  <a:lnTo>
                    <a:pt x="1097" y="1287"/>
                  </a:lnTo>
                  <a:lnTo>
                    <a:pt x="1097" y="1304"/>
                  </a:lnTo>
                  <a:lnTo>
                    <a:pt x="1097" y="1313"/>
                  </a:lnTo>
                  <a:lnTo>
                    <a:pt x="1097" y="1325"/>
                  </a:lnTo>
                  <a:lnTo>
                    <a:pt x="1097" y="1342"/>
                  </a:lnTo>
                  <a:lnTo>
                    <a:pt x="1092" y="1351"/>
                  </a:lnTo>
                  <a:lnTo>
                    <a:pt x="1092" y="1359"/>
                  </a:lnTo>
                  <a:lnTo>
                    <a:pt x="1092" y="1368"/>
                  </a:lnTo>
                  <a:lnTo>
                    <a:pt x="1088" y="1376"/>
                  </a:lnTo>
                  <a:lnTo>
                    <a:pt x="1088" y="1381"/>
                  </a:lnTo>
                  <a:lnTo>
                    <a:pt x="1084" y="1389"/>
                  </a:lnTo>
                  <a:lnTo>
                    <a:pt x="1080" y="1393"/>
                  </a:lnTo>
                  <a:lnTo>
                    <a:pt x="1075" y="1397"/>
                  </a:lnTo>
                  <a:lnTo>
                    <a:pt x="1071" y="1402"/>
                  </a:lnTo>
                  <a:lnTo>
                    <a:pt x="1058" y="1414"/>
                  </a:lnTo>
                  <a:lnTo>
                    <a:pt x="1050" y="1419"/>
                  </a:lnTo>
                  <a:lnTo>
                    <a:pt x="1046" y="1423"/>
                  </a:lnTo>
                  <a:lnTo>
                    <a:pt x="1042" y="1423"/>
                  </a:lnTo>
                  <a:lnTo>
                    <a:pt x="1037" y="1423"/>
                  </a:lnTo>
                  <a:lnTo>
                    <a:pt x="1033" y="1423"/>
                  </a:lnTo>
                  <a:lnTo>
                    <a:pt x="1025" y="1414"/>
                  </a:lnTo>
                  <a:lnTo>
                    <a:pt x="1020" y="1414"/>
                  </a:lnTo>
                  <a:lnTo>
                    <a:pt x="1012" y="1410"/>
                  </a:lnTo>
                  <a:lnTo>
                    <a:pt x="1008" y="1410"/>
                  </a:lnTo>
                  <a:lnTo>
                    <a:pt x="1003" y="1406"/>
                  </a:lnTo>
                  <a:lnTo>
                    <a:pt x="999" y="1406"/>
                  </a:lnTo>
                  <a:lnTo>
                    <a:pt x="995" y="1406"/>
                  </a:lnTo>
                  <a:lnTo>
                    <a:pt x="974" y="1410"/>
                  </a:lnTo>
                  <a:lnTo>
                    <a:pt x="953" y="1410"/>
                  </a:lnTo>
                  <a:lnTo>
                    <a:pt x="940" y="1410"/>
                  </a:lnTo>
                  <a:lnTo>
                    <a:pt x="936" y="1410"/>
                  </a:lnTo>
                  <a:lnTo>
                    <a:pt x="927" y="1410"/>
                  </a:lnTo>
                  <a:lnTo>
                    <a:pt x="906" y="1414"/>
                  </a:lnTo>
                  <a:lnTo>
                    <a:pt x="889" y="1419"/>
                  </a:lnTo>
                  <a:lnTo>
                    <a:pt x="885" y="1419"/>
                  </a:lnTo>
                  <a:lnTo>
                    <a:pt x="881" y="1419"/>
                  </a:lnTo>
                  <a:lnTo>
                    <a:pt x="881" y="1423"/>
                  </a:lnTo>
                  <a:lnTo>
                    <a:pt x="876" y="1423"/>
                  </a:lnTo>
                  <a:lnTo>
                    <a:pt x="872" y="1423"/>
                  </a:lnTo>
                  <a:lnTo>
                    <a:pt x="872" y="1427"/>
                  </a:lnTo>
                  <a:lnTo>
                    <a:pt x="872" y="1431"/>
                  </a:lnTo>
                  <a:lnTo>
                    <a:pt x="868" y="1431"/>
                  </a:lnTo>
                  <a:lnTo>
                    <a:pt x="868" y="1436"/>
                  </a:lnTo>
                  <a:lnTo>
                    <a:pt x="864" y="1436"/>
                  </a:lnTo>
                  <a:lnTo>
                    <a:pt x="860" y="1436"/>
                  </a:lnTo>
                  <a:lnTo>
                    <a:pt x="855" y="1440"/>
                  </a:lnTo>
                  <a:lnTo>
                    <a:pt x="851" y="1444"/>
                  </a:lnTo>
                  <a:lnTo>
                    <a:pt x="851" y="1452"/>
                  </a:lnTo>
                  <a:lnTo>
                    <a:pt x="843" y="1469"/>
                  </a:lnTo>
                  <a:lnTo>
                    <a:pt x="843" y="1478"/>
                  </a:lnTo>
                  <a:lnTo>
                    <a:pt x="838" y="1486"/>
                  </a:lnTo>
                  <a:lnTo>
                    <a:pt x="834" y="1491"/>
                  </a:lnTo>
                  <a:lnTo>
                    <a:pt x="830" y="1499"/>
                  </a:lnTo>
                  <a:lnTo>
                    <a:pt x="817" y="1524"/>
                  </a:lnTo>
                  <a:lnTo>
                    <a:pt x="809" y="1533"/>
                  </a:lnTo>
                  <a:lnTo>
                    <a:pt x="804" y="1541"/>
                  </a:lnTo>
                  <a:lnTo>
                    <a:pt x="800" y="1546"/>
                  </a:lnTo>
                  <a:lnTo>
                    <a:pt x="796" y="1554"/>
                  </a:lnTo>
                  <a:lnTo>
                    <a:pt x="792" y="1558"/>
                  </a:lnTo>
                  <a:lnTo>
                    <a:pt x="788" y="1558"/>
                  </a:lnTo>
                  <a:lnTo>
                    <a:pt x="783" y="1563"/>
                  </a:lnTo>
                  <a:lnTo>
                    <a:pt x="775" y="1567"/>
                  </a:lnTo>
                  <a:lnTo>
                    <a:pt x="762" y="1575"/>
                  </a:lnTo>
                  <a:lnTo>
                    <a:pt x="749" y="1580"/>
                  </a:lnTo>
                  <a:lnTo>
                    <a:pt x="737" y="1584"/>
                  </a:lnTo>
                  <a:lnTo>
                    <a:pt x="733" y="1588"/>
                  </a:lnTo>
                  <a:lnTo>
                    <a:pt x="724" y="1588"/>
                  </a:lnTo>
                  <a:lnTo>
                    <a:pt x="716" y="1592"/>
                  </a:lnTo>
                  <a:lnTo>
                    <a:pt x="707" y="1592"/>
                  </a:lnTo>
                  <a:lnTo>
                    <a:pt x="699" y="1592"/>
                  </a:lnTo>
                  <a:lnTo>
                    <a:pt x="694" y="1592"/>
                  </a:lnTo>
                  <a:lnTo>
                    <a:pt x="686" y="1596"/>
                  </a:lnTo>
                  <a:lnTo>
                    <a:pt x="673" y="1592"/>
                  </a:lnTo>
                  <a:lnTo>
                    <a:pt x="669" y="1592"/>
                  </a:lnTo>
                  <a:lnTo>
                    <a:pt x="648" y="1592"/>
                  </a:lnTo>
                  <a:lnTo>
                    <a:pt x="631" y="1592"/>
                  </a:lnTo>
                  <a:lnTo>
                    <a:pt x="627" y="1592"/>
                  </a:lnTo>
                  <a:lnTo>
                    <a:pt x="618" y="1592"/>
                  </a:lnTo>
                  <a:lnTo>
                    <a:pt x="614" y="1588"/>
                  </a:lnTo>
                  <a:lnTo>
                    <a:pt x="606" y="1588"/>
                  </a:lnTo>
                  <a:lnTo>
                    <a:pt x="601" y="1584"/>
                  </a:lnTo>
                  <a:lnTo>
                    <a:pt x="597" y="1580"/>
                  </a:lnTo>
                  <a:lnTo>
                    <a:pt x="589" y="1575"/>
                  </a:lnTo>
                  <a:lnTo>
                    <a:pt x="584" y="1571"/>
                  </a:lnTo>
                  <a:lnTo>
                    <a:pt x="576" y="1571"/>
                  </a:lnTo>
                  <a:lnTo>
                    <a:pt x="572" y="1567"/>
                  </a:lnTo>
                  <a:lnTo>
                    <a:pt x="563" y="1563"/>
                  </a:lnTo>
                  <a:lnTo>
                    <a:pt x="559" y="1563"/>
                  </a:lnTo>
                  <a:lnTo>
                    <a:pt x="555" y="1563"/>
                  </a:lnTo>
                  <a:lnTo>
                    <a:pt x="555" y="1558"/>
                  </a:lnTo>
                  <a:lnTo>
                    <a:pt x="550" y="1558"/>
                  </a:lnTo>
                  <a:lnTo>
                    <a:pt x="542" y="1563"/>
                  </a:lnTo>
                  <a:lnTo>
                    <a:pt x="538" y="1563"/>
                  </a:lnTo>
                  <a:lnTo>
                    <a:pt x="534" y="1563"/>
                  </a:lnTo>
                  <a:lnTo>
                    <a:pt x="529" y="1567"/>
                  </a:lnTo>
                  <a:lnTo>
                    <a:pt x="521" y="1571"/>
                  </a:lnTo>
                  <a:lnTo>
                    <a:pt x="517" y="1571"/>
                  </a:lnTo>
                  <a:lnTo>
                    <a:pt x="512" y="1575"/>
                  </a:lnTo>
                  <a:lnTo>
                    <a:pt x="495" y="1580"/>
                  </a:lnTo>
                  <a:lnTo>
                    <a:pt x="483" y="1584"/>
                  </a:lnTo>
                  <a:lnTo>
                    <a:pt x="479" y="1584"/>
                  </a:lnTo>
                  <a:lnTo>
                    <a:pt x="479" y="1588"/>
                  </a:lnTo>
                  <a:lnTo>
                    <a:pt x="474" y="1588"/>
                  </a:lnTo>
                  <a:lnTo>
                    <a:pt x="470" y="1592"/>
                  </a:lnTo>
                  <a:lnTo>
                    <a:pt x="466" y="1605"/>
                  </a:lnTo>
                  <a:lnTo>
                    <a:pt x="462" y="1605"/>
                  </a:lnTo>
                  <a:lnTo>
                    <a:pt x="457" y="1609"/>
                  </a:lnTo>
                  <a:lnTo>
                    <a:pt x="453" y="1609"/>
                  </a:lnTo>
                  <a:lnTo>
                    <a:pt x="449" y="1609"/>
                  </a:lnTo>
                  <a:lnTo>
                    <a:pt x="449" y="1605"/>
                  </a:lnTo>
                  <a:lnTo>
                    <a:pt x="449" y="1601"/>
                  </a:lnTo>
                  <a:lnTo>
                    <a:pt x="449" y="1596"/>
                  </a:lnTo>
                  <a:lnTo>
                    <a:pt x="449" y="1592"/>
                  </a:lnTo>
                  <a:lnTo>
                    <a:pt x="445" y="1588"/>
                  </a:lnTo>
                  <a:lnTo>
                    <a:pt x="440" y="1584"/>
                  </a:lnTo>
                  <a:lnTo>
                    <a:pt x="436" y="1580"/>
                  </a:lnTo>
                  <a:lnTo>
                    <a:pt x="436" y="1575"/>
                  </a:lnTo>
                  <a:lnTo>
                    <a:pt x="432" y="1571"/>
                  </a:lnTo>
                  <a:lnTo>
                    <a:pt x="428" y="1567"/>
                  </a:lnTo>
                  <a:lnTo>
                    <a:pt x="423" y="1563"/>
                  </a:lnTo>
                  <a:lnTo>
                    <a:pt x="419" y="1554"/>
                  </a:lnTo>
                  <a:lnTo>
                    <a:pt x="411" y="1550"/>
                  </a:lnTo>
                  <a:lnTo>
                    <a:pt x="390" y="1533"/>
                  </a:lnTo>
                  <a:lnTo>
                    <a:pt x="385" y="1529"/>
                  </a:lnTo>
                  <a:lnTo>
                    <a:pt x="368" y="1512"/>
                  </a:lnTo>
                  <a:lnTo>
                    <a:pt x="364" y="1508"/>
                  </a:lnTo>
                  <a:lnTo>
                    <a:pt x="356" y="1499"/>
                  </a:lnTo>
                  <a:lnTo>
                    <a:pt x="335" y="1486"/>
                  </a:lnTo>
                  <a:lnTo>
                    <a:pt x="326" y="1478"/>
                  </a:lnTo>
                  <a:lnTo>
                    <a:pt x="322" y="1474"/>
                  </a:lnTo>
                  <a:lnTo>
                    <a:pt x="322" y="1469"/>
                  </a:lnTo>
                  <a:lnTo>
                    <a:pt x="318" y="1465"/>
                  </a:lnTo>
                  <a:lnTo>
                    <a:pt x="313" y="1461"/>
                  </a:lnTo>
                  <a:lnTo>
                    <a:pt x="313" y="1457"/>
                  </a:lnTo>
                  <a:lnTo>
                    <a:pt x="309" y="1452"/>
                  </a:lnTo>
                  <a:lnTo>
                    <a:pt x="309" y="1448"/>
                  </a:lnTo>
                  <a:lnTo>
                    <a:pt x="309" y="1444"/>
                  </a:lnTo>
                  <a:lnTo>
                    <a:pt x="309" y="1440"/>
                  </a:lnTo>
                  <a:lnTo>
                    <a:pt x="313" y="1436"/>
                  </a:lnTo>
                  <a:lnTo>
                    <a:pt x="313" y="1427"/>
                  </a:lnTo>
                  <a:lnTo>
                    <a:pt x="318" y="1427"/>
                  </a:lnTo>
                  <a:lnTo>
                    <a:pt x="318" y="1419"/>
                  </a:lnTo>
                  <a:lnTo>
                    <a:pt x="326" y="1410"/>
                  </a:lnTo>
                  <a:lnTo>
                    <a:pt x="330" y="1406"/>
                  </a:lnTo>
                  <a:lnTo>
                    <a:pt x="330" y="1402"/>
                  </a:lnTo>
                  <a:lnTo>
                    <a:pt x="330" y="1397"/>
                  </a:lnTo>
                  <a:lnTo>
                    <a:pt x="326" y="1393"/>
                  </a:lnTo>
                  <a:lnTo>
                    <a:pt x="322" y="1385"/>
                  </a:lnTo>
                  <a:lnTo>
                    <a:pt x="318" y="1381"/>
                  </a:lnTo>
                  <a:lnTo>
                    <a:pt x="313" y="1376"/>
                  </a:lnTo>
                  <a:lnTo>
                    <a:pt x="313" y="1372"/>
                  </a:lnTo>
                  <a:lnTo>
                    <a:pt x="313" y="1368"/>
                  </a:lnTo>
                  <a:lnTo>
                    <a:pt x="313" y="1364"/>
                  </a:lnTo>
                  <a:lnTo>
                    <a:pt x="309" y="1355"/>
                  </a:lnTo>
                  <a:lnTo>
                    <a:pt x="309" y="1351"/>
                  </a:lnTo>
                  <a:lnTo>
                    <a:pt x="309" y="1347"/>
                  </a:lnTo>
                  <a:lnTo>
                    <a:pt x="305" y="1342"/>
                  </a:lnTo>
                  <a:lnTo>
                    <a:pt x="305" y="1338"/>
                  </a:lnTo>
                  <a:lnTo>
                    <a:pt x="301" y="1334"/>
                  </a:lnTo>
                  <a:lnTo>
                    <a:pt x="292" y="1325"/>
                  </a:lnTo>
                  <a:lnTo>
                    <a:pt x="288" y="1321"/>
                  </a:lnTo>
                  <a:lnTo>
                    <a:pt x="284" y="1321"/>
                  </a:lnTo>
                  <a:lnTo>
                    <a:pt x="284" y="1317"/>
                  </a:lnTo>
                  <a:lnTo>
                    <a:pt x="280" y="1313"/>
                  </a:lnTo>
                  <a:lnTo>
                    <a:pt x="280" y="1309"/>
                  </a:lnTo>
                  <a:lnTo>
                    <a:pt x="275" y="1304"/>
                  </a:lnTo>
                  <a:lnTo>
                    <a:pt x="275" y="1296"/>
                  </a:lnTo>
                  <a:lnTo>
                    <a:pt x="275" y="1292"/>
                  </a:lnTo>
                  <a:lnTo>
                    <a:pt x="271" y="1292"/>
                  </a:lnTo>
                  <a:lnTo>
                    <a:pt x="271" y="1287"/>
                  </a:lnTo>
                  <a:lnTo>
                    <a:pt x="267" y="1287"/>
                  </a:lnTo>
                  <a:lnTo>
                    <a:pt x="267" y="1283"/>
                  </a:lnTo>
                  <a:lnTo>
                    <a:pt x="263" y="1283"/>
                  </a:lnTo>
                  <a:lnTo>
                    <a:pt x="258" y="1283"/>
                  </a:lnTo>
                  <a:lnTo>
                    <a:pt x="254" y="1283"/>
                  </a:lnTo>
                  <a:lnTo>
                    <a:pt x="250" y="1283"/>
                  </a:lnTo>
                  <a:lnTo>
                    <a:pt x="241" y="1283"/>
                  </a:lnTo>
                  <a:lnTo>
                    <a:pt x="229" y="1283"/>
                  </a:lnTo>
                  <a:lnTo>
                    <a:pt x="216" y="1283"/>
                  </a:lnTo>
                  <a:lnTo>
                    <a:pt x="208" y="1283"/>
                  </a:lnTo>
                  <a:lnTo>
                    <a:pt x="203" y="1283"/>
                  </a:lnTo>
                  <a:lnTo>
                    <a:pt x="199" y="1283"/>
                  </a:lnTo>
                  <a:lnTo>
                    <a:pt x="195" y="1283"/>
                  </a:lnTo>
                  <a:lnTo>
                    <a:pt x="191" y="1279"/>
                  </a:lnTo>
                  <a:lnTo>
                    <a:pt x="186" y="1279"/>
                  </a:lnTo>
                  <a:lnTo>
                    <a:pt x="178" y="1279"/>
                  </a:lnTo>
                  <a:lnTo>
                    <a:pt x="174" y="1279"/>
                  </a:lnTo>
                  <a:lnTo>
                    <a:pt x="169" y="1279"/>
                  </a:lnTo>
                  <a:lnTo>
                    <a:pt x="165" y="1279"/>
                  </a:lnTo>
                  <a:lnTo>
                    <a:pt x="157" y="1279"/>
                  </a:lnTo>
                  <a:lnTo>
                    <a:pt x="153" y="1283"/>
                  </a:lnTo>
                  <a:lnTo>
                    <a:pt x="136" y="1287"/>
                  </a:lnTo>
                  <a:lnTo>
                    <a:pt x="127" y="1292"/>
                  </a:lnTo>
                  <a:lnTo>
                    <a:pt x="123" y="1292"/>
                  </a:lnTo>
                  <a:lnTo>
                    <a:pt x="119" y="1292"/>
                  </a:lnTo>
                  <a:lnTo>
                    <a:pt x="114" y="1292"/>
                  </a:lnTo>
                  <a:lnTo>
                    <a:pt x="106" y="1287"/>
                  </a:lnTo>
                  <a:lnTo>
                    <a:pt x="102" y="1283"/>
                  </a:lnTo>
                  <a:lnTo>
                    <a:pt x="97" y="1279"/>
                  </a:lnTo>
                  <a:lnTo>
                    <a:pt x="93" y="1275"/>
                  </a:lnTo>
                  <a:lnTo>
                    <a:pt x="89" y="1270"/>
                  </a:lnTo>
                  <a:lnTo>
                    <a:pt x="85" y="1270"/>
                  </a:lnTo>
                  <a:lnTo>
                    <a:pt x="85" y="1266"/>
                  </a:lnTo>
                  <a:lnTo>
                    <a:pt x="81" y="1262"/>
                  </a:lnTo>
                  <a:lnTo>
                    <a:pt x="81" y="1258"/>
                  </a:lnTo>
                  <a:lnTo>
                    <a:pt x="81" y="1254"/>
                  </a:lnTo>
                  <a:lnTo>
                    <a:pt x="81" y="1249"/>
                  </a:lnTo>
                  <a:lnTo>
                    <a:pt x="76" y="1245"/>
                  </a:lnTo>
                  <a:lnTo>
                    <a:pt x="76" y="1241"/>
                  </a:lnTo>
                  <a:lnTo>
                    <a:pt x="72" y="1237"/>
                  </a:lnTo>
                  <a:lnTo>
                    <a:pt x="72" y="1232"/>
                  </a:lnTo>
                  <a:lnTo>
                    <a:pt x="68" y="1232"/>
                  </a:lnTo>
                  <a:lnTo>
                    <a:pt x="64" y="1232"/>
                  </a:lnTo>
                  <a:lnTo>
                    <a:pt x="59" y="1232"/>
                  </a:lnTo>
                  <a:lnTo>
                    <a:pt x="55" y="1228"/>
                  </a:lnTo>
                  <a:lnTo>
                    <a:pt x="51" y="1228"/>
                  </a:lnTo>
                  <a:lnTo>
                    <a:pt x="38" y="1228"/>
                  </a:lnTo>
                  <a:lnTo>
                    <a:pt x="34" y="1228"/>
                  </a:lnTo>
                  <a:lnTo>
                    <a:pt x="26" y="1228"/>
                  </a:lnTo>
                  <a:lnTo>
                    <a:pt x="21" y="1228"/>
                  </a:lnTo>
                  <a:lnTo>
                    <a:pt x="21" y="1224"/>
                  </a:lnTo>
                  <a:lnTo>
                    <a:pt x="17" y="1224"/>
                  </a:lnTo>
                  <a:lnTo>
                    <a:pt x="17" y="1220"/>
                  </a:lnTo>
                  <a:lnTo>
                    <a:pt x="13" y="1220"/>
                  </a:lnTo>
                  <a:lnTo>
                    <a:pt x="13" y="1215"/>
                  </a:lnTo>
                  <a:lnTo>
                    <a:pt x="13" y="1211"/>
                  </a:lnTo>
                  <a:lnTo>
                    <a:pt x="17" y="1207"/>
                  </a:lnTo>
                  <a:lnTo>
                    <a:pt x="21" y="1203"/>
                  </a:lnTo>
                  <a:lnTo>
                    <a:pt x="34" y="1190"/>
                  </a:lnTo>
                  <a:lnTo>
                    <a:pt x="42" y="1177"/>
                  </a:lnTo>
                  <a:lnTo>
                    <a:pt x="51" y="1169"/>
                  </a:lnTo>
                  <a:lnTo>
                    <a:pt x="59" y="1165"/>
                  </a:lnTo>
                  <a:lnTo>
                    <a:pt x="76" y="1148"/>
                  </a:lnTo>
                  <a:lnTo>
                    <a:pt x="76" y="1143"/>
                  </a:lnTo>
                  <a:lnTo>
                    <a:pt x="81" y="1143"/>
                  </a:lnTo>
                  <a:lnTo>
                    <a:pt x="81" y="1139"/>
                  </a:lnTo>
                  <a:lnTo>
                    <a:pt x="85" y="1135"/>
                  </a:lnTo>
                  <a:lnTo>
                    <a:pt x="81" y="1131"/>
                  </a:lnTo>
                  <a:lnTo>
                    <a:pt x="81" y="1126"/>
                  </a:lnTo>
                  <a:lnTo>
                    <a:pt x="76" y="1118"/>
                  </a:lnTo>
                  <a:lnTo>
                    <a:pt x="72" y="1114"/>
                  </a:lnTo>
                  <a:lnTo>
                    <a:pt x="68" y="1105"/>
                  </a:lnTo>
                  <a:lnTo>
                    <a:pt x="59" y="1097"/>
                  </a:lnTo>
                  <a:lnTo>
                    <a:pt x="51" y="1088"/>
                  </a:lnTo>
                  <a:lnTo>
                    <a:pt x="38" y="1076"/>
                  </a:lnTo>
                  <a:lnTo>
                    <a:pt x="4" y="1046"/>
                  </a:lnTo>
                  <a:lnTo>
                    <a:pt x="0" y="1042"/>
                  </a:lnTo>
                  <a:lnTo>
                    <a:pt x="0" y="1038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1" name="Freeform 97"/>
            <p:cNvSpPr>
              <a:spLocks/>
            </p:cNvSpPr>
            <p:nvPr/>
          </p:nvSpPr>
          <p:spPr bwMode="auto">
            <a:xfrm>
              <a:off x="2160562" y="4365564"/>
              <a:ext cx="483980" cy="478352"/>
            </a:xfrm>
            <a:custGeom>
              <a:avLst/>
              <a:gdLst>
                <a:gd name="T0" fmla="*/ 26 w 1524"/>
                <a:gd name="T1" fmla="*/ 821 h 1511"/>
                <a:gd name="T2" fmla="*/ 26 w 1524"/>
                <a:gd name="T3" fmla="*/ 745 h 1511"/>
                <a:gd name="T4" fmla="*/ 51 w 1524"/>
                <a:gd name="T5" fmla="*/ 630 h 1511"/>
                <a:gd name="T6" fmla="*/ 102 w 1524"/>
                <a:gd name="T7" fmla="*/ 537 h 1511"/>
                <a:gd name="T8" fmla="*/ 186 w 1524"/>
                <a:gd name="T9" fmla="*/ 537 h 1511"/>
                <a:gd name="T10" fmla="*/ 250 w 1524"/>
                <a:gd name="T11" fmla="*/ 520 h 1511"/>
                <a:gd name="T12" fmla="*/ 318 w 1524"/>
                <a:gd name="T13" fmla="*/ 364 h 1511"/>
                <a:gd name="T14" fmla="*/ 373 w 1524"/>
                <a:gd name="T15" fmla="*/ 216 h 1511"/>
                <a:gd name="T16" fmla="*/ 343 w 1524"/>
                <a:gd name="T17" fmla="*/ 160 h 1511"/>
                <a:gd name="T18" fmla="*/ 284 w 1524"/>
                <a:gd name="T19" fmla="*/ 110 h 1511"/>
                <a:gd name="T20" fmla="*/ 377 w 1524"/>
                <a:gd name="T21" fmla="*/ 135 h 1511"/>
                <a:gd name="T22" fmla="*/ 436 w 1524"/>
                <a:gd name="T23" fmla="*/ 139 h 1511"/>
                <a:gd name="T24" fmla="*/ 453 w 1524"/>
                <a:gd name="T25" fmla="*/ 110 h 1511"/>
                <a:gd name="T26" fmla="*/ 470 w 1524"/>
                <a:gd name="T27" fmla="*/ 160 h 1511"/>
                <a:gd name="T28" fmla="*/ 504 w 1524"/>
                <a:gd name="T29" fmla="*/ 114 h 1511"/>
                <a:gd name="T30" fmla="*/ 580 w 1524"/>
                <a:gd name="T31" fmla="*/ 105 h 1511"/>
                <a:gd name="T32" fmla="*/ 584 w 1524"/>
                <a:gd name="T33" fmla="*/ 63 h 1511"/>
                <a:gd name="T34" fmla="*/ 534 w 1524"/>
                <a:gd name="T35" fmla="*/ 17 h 1511"/>
                <a:gd name="T36" fmla="*/ 584 w 1524"/>
                <a:gd name="T37" fmla="*/ 25 h 1511"/>
                <a:gd name="T38" fmla="*/ 699 w 1524"/>
                <a:gd name="T39" fmla="*/ 80 h 1511"/>
                <a:gd name="T40" fmla="*/ 779 w 1524"/>
                <a:gd name="T41" fmla="*/ 177 h 1511"/>
                <a:gd name="T42" fmla="*/ 851 w 1524"/>
                <a:gd name="T43" fmla="*/ 232 h 1511"/>
                <a:gd name="T44" fmla="*/ 982 w 1524"/>
                <a:gd name="T45" fmla="*/ 288 h 1511"/>
                <a:gd name="T46" fmla="*/ 1097 w 1524"/>
                <a:gd name="T47" fmla="*/ 359 h 1511"/>
                <a:gd name="T48" fmla="*/ 1253 w 1524"/>
                <a:gd name="T49" fmla="*/ 376 h 1511"/>
                <a:gd name="T50" fmla="*/ 1308 w 1524"/>
                <a:gd name="T51" fmla="*/ 402 h 1511"/>
                <a:gd name="T52" fmla="*/ 1376 w 1524"/>
                <a:gd name="T53" fmla="*/ 486 h 1511"/>
                <a:gd name="T54" fmla="*/ 1423 w 1524"/>
                <a:gd name="T55" fmla="*/ 584 h 1511"/>
                <a:gd name="T56" fmla="*/ 1465 w 1524"/>
                <a:gd name="T57" fmla="*/ 677 h 1511"/>
                <a:gd name="T58" fmla="*/ 1512 w 1524"/>
                <a:gd name="T59" fmla="*/ 745 h 1511"/>
                <a:gd name="T60" fmla="*/ 1516 w 1524"/>
                <a:gd name="T61" fmla="*/ 829 h 1511"/>
                <a:gd name="T62" fmla="*/ 1448 w 1524"/>
                <a:gd name="T63" fmla="*/ 804 h 1511"/>
                <a:gd name="T64" fmla="*/ 1385 w 1524"/>
                <a:gd name="T65" fmla="*/ 800 h 1511"/>
                <a:gd name="T66" fmla="*/ 1317 w 1524"/>
                <a:gd name="T67" fmla="*/ 834 h 1511"/>
                <a:gd name="T68" fmla="*/ 1241 w 1524"/>
                <a:gd name="T69" fmla="*/ 906 h 1511"/>
                <a:gd name="T70" fmla="*/ 1215 w 1524"/>
                <a:gd name="T71" fmla="*/ 965 h 1511"/>
                <a:gd name="T72" fmla="*/ 1177 w 1524"/>
                <a:gd name="T73" fmla="*/ 1045 h 1511"/>
                <a:gd name="T74" fmla="*/ 1186 w 1524"/>
                <a:gd name="T75" fmla="*/ 1130 h 1511"/>
                <a:gd name="T76" fmla="*/ 1202 w 1524"/>
                <a:gd name="T77" fmla="*/ 1177 h 1511"/>
                <a:gd name="T78" fmla="*/ 1207 w 1524"/>
                <a:gd name="T79" fmla="*/ 1270 h 1511"/>
                <a:gd name="T80" fmla="*/ 1181 w 1524"/>
                <a:gd name="T81" fmla="*/ 1312 h 1511"/>
                <a:gd name="T82" fmla="*/ 1004 w 1524"/>
                <a:gd name="T83" fmla="*/ 1359 h 1511"/>
                <a:gd name="T84" fmla="*/ 910 w 1524"/>
                <a:gd name="T85" fmla="*/ 1388 h 1511"/>
                <a:gd name="T86" fmla="*/ 813 w 1524"/>
                <a:gd name="T87" fmla="*/ 1422 h 1511"/>
                <a:gd name="T88" fmla="*/ 711 w 1524"/>
                <a:gd name="T89" fmla="*/ 1443 h 1511"/>
                <a:gd name="T90" fmla="*/ 686 w 1524"/>
                <a:gd name="T91" fmla="*/ 1511 h 1511"/>
                <a:gd name="T92" fmla="*/ 644 w 1524"/>
                <a:gd name="T93" fmla="*/ 1448 h 1511"/>
                <a:gd name="T94" fmla="*/ 606 w 1524"/>
                <a:gd name="T95" fmla="*/ 1439 h 1511"/>
                <a:gd name="T96" fmla="*/ 521 w 1524"/>
                <a:gd name="T97" fmla="*/ 1490 h 1511"/>
                <a:gd name="T98" fmla="*/ 453 w 1524"/>
                <a:gd name="T99" fmla="*/ 1473 h 1511"/>
                <a:gd name="T100" fmla="*/ 424 w 1524"/>
                <a:gd name="T101" fmla="*/ 1431 h 1511"/>
                <a:gd name="T102" fmla="*/ 479 w 1524"/>
                <a:gd name="T103" fmla="*/ 1422 h 1511"/>
                <a:gd name="T104" fmla="*/ 504 w 1524"/>
                <a:gd name="T105" fmla="*/ 1397 h 1511"/>
                <a:gd name="T106" fmla="*/ 457 w 1524"/>
                <a:gd name="T107" fmla="*/ 1350 h 1511"/>
                <a:gd name="T108" fmla="*/ 419 w 1524"/>
                <a:gd name="T109" fmla="*/ 1346 h 1511"/>
                <a:gd name="T110" fmla="*/ 364 w 1524"/>
                <a:gd name="T111" fmla="*/ 1359 h 1511"/>
                <a:gd name="T112" fmla="*/ 347 w 1524"/>
                <a:gd name="T113" fmla="*/ 1304 h 1511"/>
                <a:gd name="T114" fmla="*/ 339 w 1524"/>
                <a:gd name="T115" fmla="*/ 1240 h 1511"/>
                <a:gd name="T116" fmla="*/ 186 w 1524"/>
                <a:gd name="T117" fmla="*/ 1134 h 1511"/>
                <a:gd name="T118" fmla="*/ 98 w 1524"/>
                <a:gd name="T119" fmla="*/ 1058 h 1511"/>
                <a:gd name="T120" fmla="*/ 64 w 1524"/>
                <a:gd name="T121" fmla="*/ 995 h 1511"/>
                <a:gd name="T122" fmla="*/ 4 w 1524"/>
                <a:gd name="T123" fmla="*/ 923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4" h="1511">
                  <a:moveTo>
                    <a:pt x="0" y="897"/>
                  </a:moveTo>
                  <a:lnTo>
                    <a:pt x="0" y="868"/>
                  </a:lnTo>
                  <a:lnTo>
                    <a:pt x="4" y="859"/>
                  </a:lnTo>
                  <a:lnTo>
                    <a:pt x="9" y="855"/>
                  </a:lnTo>
                  <a:lnTo>
                    <a:pt x="9" y="851"/>
                  </a:lnTo>
                  <a:lnTo>
                    <a:pt x="13" y="846"/>
                  </a:lnTo>
                  <a:lnTo>
                    <a:pt x="21" y="834"/>
                  </a:lnTo>
                  <a:lnTo>
                    <a:pt x="21" y="829"/>
                  </a:lnTo>
                  <a:lnTo>
                    <a:pt x="26" y="825"/>
                  </a:lnTo>
                  <a:lnTo>
                    <a:pt x="26" y="821"/>
                  </a:lnTo>
                  <a:lnTo>
                    <a:pt x="30" y="812"/>
                  </a:lnTo>
                  <a:lnTo>
                    <a:pt x="30" y="808"/>
                  </a:lnTo>
                  <a:lnTo>
                    <a:pt x="34" y="804"/>
                  </a:lnTo>
                  <a:lnTo>
                    <a:pt x="34" y="800"/>
                  </a:lnTo>
                  <a:lnTo>
                    <a:pt x="34" y="796"/>
                  </a:lnTo>
                  <a:lnTo>
                    <a:pt x="34" y="791"/>
                  </a:lnTo>
                  <a:lnTo>
                    <a:pt x="30" y="783"/>
                  </a:lnTo>
                  <a:lnTo>
                    <a:pt x="26" y="757"/>
                  </a:lnTo>
                  <a:lnTo>
                    <a:pt x="26" y="749"/>
                  </a:lnTo>
                  <a:lnTo>
                    <a:pt x="26" y="745"/>
                  </a:lnTo>
                  <a:lnTo>
                    <a:pt x="26" y="736"/>
                  </a:lnTo>
                  <a:lnTo>
                    <a:pt x="26" y="728"/>
                  </a:lnTo>
                  <a:lnTo>
                    <a:pt x="26" y="724"/>
                  </a:lnTo>
                  <a:lnTo>
                    <a:pt x="26" y="719"/>
                  </a:lnTo>
                  <a:lnTo>
                    <a:pt x="26" y="711"/>
                  </a:lnTo>
                  <a:lnTo>
                    <a:pt x="30" y="698"/>
                  </a:lnTo>
                  <a:lnTo>
                    <a:pt x="30" y="694"/>
                  </a:lnTo>
                  <a:lnTo>
                    <a:pt x="30" y="690"/>
                  </a:lnTo>
                  <a:lnTo>
                    <a:pt x="43" y="664"/>
                  </a:lnTo>
                  <a:lnTo>
                    <a:pt x="51" y="630"/>
                  </a:lnTo>
                  <a:lnTo>
                    <a:pt x="55" y="618"/>
                  </a:lnTo>
                  <a:lnTo>
                    <a:pt x="64" y="597"/>
                  </a:lnTo>
                  <a:lnTo>
                    <a:pt x="68" y="584"/>
                  </a:lnTo>
                  <a:lnTo>
                    <a:pt x="76" y="571"/>
                  </a:lnTo>
                  <a:lnTo>
                    <a:pt x="81" y="563"/>
                  </a:lnTo>
                  <a:lnTo>
                    <a:pt x="85" y="554"/>
                  </a:lnTo>
                  <a:lnTo>
                    <a:pt x="89" y="550"/>
                  </a:lnTo>
                  <a:lnTo>
                    <a:pt x="98" y="542"/>
                  </a:lnTo>
                  <a:lnTo>
                    <a:pt x="98" y="537"/>
                  </a:lnTo>
                  <a:lnTo>
                    <a:pt x="102" y="537"/>
                  </a:lnTo>
                  <a:lnTo>
                    <a:pt x="110" y="533"/>
                  </a:lnTo>
                  <a:lnTo>
                    <a:pt x="114" y="529"/>
                  </a:lnTo>
                  <a:lnTo>
                    <a:pt x="119" y="529"/>
                  </a:lnTo>
                  <a:lnTo>
                    <a:pt x="123" y="529"/>
                  </a:lnTo>
                  <a:lnTo>
                    <a:pt x="131" y="529"/>
                  </a:lnTo>
                  <a:lnTo>
                    <a:pt x="144" y="533"/>
                  </a:lnTo>
                  <a:lnTo>
                    <a:pt x="165" y="533"/>
                  </a:lnTo>
                  <a:lnTo>
                    <a:pt x="174" y="537"/>
                  </a:lnTo>
                  <a:lnTo>
                    <a:pt x="178" y="537"/>
                  </a:lnTo>
                  <a:lnTo>
                    <a:pt x="186" y="537"/>
                  </a:lnTo>
                  <a:lnTo>
                    <a:pt x="199" y="537"/>
                  </a:lnTo>
                  <a:lnTo>
                    <a:pt x="208" y="537"/>
                  </a:lnTo>
                  <a:lnTo>
                    <a:pt x="216" y="537"/>
                  </a:lnTo>
                  <a:lnTo>
                    <a:pt x="225" y="533"/>
                  </a:lnTo>
                  <a:lnTo>
                    <a:pt x="229" y="533"/>
                  </a:lnTo>
                  <a:lnTo>
                    <a:pt x="233" y="529"/>
                  </a:lnTo>
                  <a:lnTo>
                    <a:pt x="237" y="529"/>
                  </a:lnTo>
                  <a:lnTo>
                    <a:pt x="241" y="525"/>
                  </a:lnTo>
                  <a:lnTo>
                    <a:pt x="246" y="525"/>
                  </a:lnTo>
                  <a:lnTo>
                    <a:pt x="250" y="520"/>
                  </a:lnTo>
                  <a:lnTo>
                    <a:pt x="258" y="516"/>
                  </a:lnTo>
                  <a:lnTo>
                    <a:pt x="258" y="512"/>
                  </a:lnTo>
                  <a:lnTo>
                    <a:pt x="263" y="503"/>
                  </a:lnTo>
                  <a:lnTo>
                    <a:pt x="267" y="499"/>
                  </a:lnTo>
                  <a:lnTo>
                    <a:pt x="271" y="491"/>
                  </a:lnTo>
                  <a:lnTo>
                    <a:pt x="271" y="486"/>
                  </a:lnTo>
                  <a:lnTo>
                    <a:pt x="284" y="453"/>
                  </a:lnTo>
                  <a:lnTo>
                    <a:pt x="301" y="406"/>
                  </a:lnTo>
                  <a:lnTo>
                    <a:pt x="305" y="393"/>
                  </a:lnTo>
                  <a:lnTo>
                    <a:pt x="318" y="364"/>
                  </a:lnTo>
                  <a:lnTo>
                    <a:pt x="326" y="343"/>
                  </a:lnTo>
                  <a:lnTo>
                    <a:pt x="335" y="330"/>
                  </a:lnTo>
                  <a:lnTo>
                    <a:pt x="347" y="296"/>
                  </a:lnTo>
                  <a:lnTo>
                    <a:pt x="364" y="258"/>
                  </a:lnTo>
                  <a:lnTo>
                    <a:pt x="368" y="245"/>
                  </a:lnTo>
                  <a:lnTo>
                    <a:pt x="368" y="237"/>
                  </a:lnTo>
                  <a:lnTo>
                    <a:pt x="373" y="232"/>
                  </a:lnTo>
                  <a:lnTo>
                    <a:pt x="373" y="228"/>
                  </a:lnTo>
                  <a:lnTo>
                    <a:pt x="373" y="224"/>
                  </a:lnTo>
                  <a:lnTo>
                    <a:pt x="373" y="216"/>
                  </a:lnTo>
                  <a:lnTo>
                    <a:pt x="368" y="207"/>
                  </a:lnTo>
                  <a:lnTo>
                    <a:pt x="368" y="203"/>
                  </a:lnTo>
                  <a:lnTo>
                    <a:pt x="368" y="199"/>
                  </a:lnTo>
                  <a:lnTo>
                    <a:pt x="364" y="190"/>
                  </a:lnTo>
                  <a:lnTo>
                    <a:pt x="360" y="186"/>
                  </a:lnTo>
                  <a:lnTo>
                    <a:pt x="360" y="182"/>
                  </a:lnTo>
                  <a:lnTo>
                    <a:pt x="356" y="177"/>
                  </a:lnTo>
                  <a:lnTo>
                    <a:pt x="352" y="173"/>
                  </a:lnTo>
                  <a:lnTo>
                    <a:pt x="347" y="165"/>
                  </a:lnTo>
                  <a:lnTo>
                    <a:pt x="343" y="160"/>
                  </a:lnTo>
                  <a:lnTo>
                    <a:pt x="339" y="156"/>
                  </a:lnTo>
                  <a:lnTo>
                    <a:pt x="330" y="152"/>
                  </a:lnTo>
                  <a:lnTo>
                    <a:pt x="326" y="148"/>
                  </a:lnTo>
                  <a:lnTo>
                    <a:pt x="313" y="139"/>
                  </a:lnTo>
                  <a:lnTo>
                    <a:pt x="297" y="127"/>
                  </a:lnTo>
                  <a:lnTo>
                    <a:pt x="288" y="118"/>
                  </a:lnTo>
                  <a:lnTo>
                    <a:pt x="284" y="118"/>
                  </a:lnTo>
                  <a:lnTo>
                    <a:pt x="280" y="114"/>
                  </a:lnTo>
                  <a:lnTo>
                    <a:pt x="280" y="110"/>
                  </a:lnTo>
                  <a:lnTo>
                    <a:pt x="284" y="110"/>
                  </a:lnTo>
                  <a:lnTo>
                    <a:pt x="288" y="110"/>
                  </a:lnTo>
                  <a:lnTo>
                    <a:pt x="297" y="114"/>
                  </a:lnTo>
                  <a:lnTo>
                    <a:pt x="301" y="114"/>
                  </a:lnTo>
                  <a:lnTo>
                    <a:pt x="305" y="114"/>
                  </a:lnTo>
                  <a:lnTo>
                    <a:pt x="313" y="118"/>
                  </a:lnTo>
                  <a:lnTo>
                    <a:pt x="339" y="127"/>
                  </a:lnTo>
                  <a:lnTo>
                    <a:pt x="347" y="127"/>
                  </a:lnTo>
                  <a:lnTo>
                    <a:pt x="356" y="131"/>
                  </a:lnTo>
                  <a:lnTo>
                    <a:pt x="373" y="135"/>
                  </a:lnTo>
                  <a:lnTo>
                    <a:pt x="377" y="135"/>
                  </a:lnTo>
                  <a:lnTo>
                    <a:pt x="385" y="139"/>
                  </a:lnTo>
                  <a:lnTo>
                    <a:pt x="407" y="144"/>
                  </a:lnTo>
                  <a:lnTo>
                    <a:pt x="411" y="148"/>
                  </a:lnTo>
                  <a:lnTo>
                    <a:pt x="415" y="148"/>
                  </a:lnTo>
                  <a:lnTo>
                    <a:pt x="419" y="148"/>
                  </a:lnTo>
                  <a:lnTo>
                    <a:pt x="424" y="148"/>
                  </a:lnTo>
                  <a:lnTo>
                    <a:pt x="428" y="148"/>
                  </a:lnTo>
                  <a:lnTo>
                    <a:pt x="432" y="144"/>
                  </a:lnTo>
                  <a:lnTo>
                    <a:pt x="432" y="139"/>
                  </a:lnTo>
                  <a:lnTo>
                    <a:pt x="436" y="139"/>
                  </a:lnTo>
                  <a:lnTo>
                    <a:pt x="436" y="135"/>
                  </a:lnTo>
                  <a:lnTo>
                    <a:pt x="436" y="127"/>
                  </a:lnTo>
                  <a:lnTo>
                    <a:pt x="436" y="118"/>
                  </a:lnTo>
                  <a:lnTo>
                    <a:pt x="436" y="114"/>
                  </a:lnTo>
                  <a:lnTo>
                    <a:pt x="436" y="110"/>
                  </a:lnTo>
                  <a:lnTo>
                    <a:pt x="440" y="110"/>
                  </a:lnTo>
                  <a:lnTo>
                    <a:pt x="440" y="105"/>
                  </a:lnTo>
                  <a:lnTo>
                    <a:pt x="445" y="105"/>
                  </a:lnTo>
                  <a:lnTo>
                    <a:pt x="449" y="105"/>
                  </a:lnTo>
                  <a:lnTo>
                    <a:pt x="453" y="110"/>
                  </a:lnTo>
                  <a:lnTo>
                    <a:pt x="457" y="114"/>
                  </a:lnTo>
                  <a:lnTo>
                    <a:pt x="462" y="122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62" y="144"/>
                  </a:lnTo>
                  <a:lnTo>
                    <a:pt x="462" y="152"/>
                  </a:lnTo>
                  <a:lnTo>
                    <a:pt x="462" y="156"/>
                  </a:lnTo>
                  <a:lnTo>
                    <a:pt x="466" y="156"/>
                  </a:lnTo>
                  <a:lnTo>
                    <a:pt x="466" y="160"/>
                  </a:lnTo>
                  <a:lnTo>
                    <a:pt x="470" y="160"/>
                  </a:lnTo>
                  <a:lnTo>
                    <a:pt x="470" y="156"/>
                  </a:lnTo>
                  <a:lnTo>
                    <a:pt x="474" y="156"/>
                  </a:lnTo>
                  <a:lnTo>
                    <a:pt x="474" y="152"/>
                  </a:lnTo>
                  <a:lnTo>
                    <a:pt x="483" y="135"/>
                  </a:lnTo>
                  <a:lnTo>
                    <a:pt x="483" y="131"/>
                  </a:lnTo>
                  <a:lnTo>
                    <a:pt x="487" y="127"/>
                  </a:lnTo>
                  <a:lnTo>
                    <a:pt x="491" y="122"/>
                  </a:lnTo>
                  <a:lnTo>
                    <a:pt x="496" y="118"/>
                  </a:lnTo>
                  <a:lnTo>
                    <a:pt x="500" y="114"/>
                  </a:lnTo>
                  <a:lnTo>
                    <a:pt x="504" y="114"/>
                  </a:lnTo>
                  <a:lnTo>
                    <a:pt x="508" y="110"/>
                  </a:lnTo>
                  <a:lnTo>
                    <a:pt x="517" y="110"/>
                  </a:lnTo>
                  <a:lnTo>
                    <a:pt x="521" y="110"/>
                  </a:lnTo>
                  <a:lnTo>
                    <a:pt x="525" y="110"/>
                  </a:lnTo>
                  <a:lnTo>
                    <a:pt x="534" y="110"/>
                  </a:lnTo>
                  <a:lnTo>
                    <a:pt x="551" y="110"/>
                  </a:lnTo>
                  <a:lnTo>
                    <a:pt x="563" y="110"/>
                  </a:lnTo>
                  <a:lnTo>
                    <a:pt x="567" y="110"/>
                  </a:lnTo>
                  <a:lnTo>
                    <a:pt x="576" y="110"/>
                  </a:lnTo>
                  <a:lnTo>
                    <a:pt x="580" y="105"/>
                  </a:lnTo>
                  <a:lnTo>
                    <a:pt x="584" y="105"/>
                  </a:lnTo>
                  <a:lnTo>
                    <a:pt x="589" y="101"/>
                  </a:lnTo>
                  <a:lnTo>
                    <a:pt x="589" y="97"/>
                  </a:lnTo>
                  <a:lnTo>
                    <a:pt x="589" y="89"/>
                  </a:lnTo>
                  <a:lnTo>
                    <a:pt x="589" y="84"/>
                  </a:lnTo>
                  <a:lnTo>
                    <a:pt x="589" y="80"/>
                  </a:lnTo>
                  <a:lnTo>
                    <a:pt x="589" y="76"/>
                  </a:lnTo>
                  <a:lnTo>
                    <a:pt x="589" y="72"/>
                  </a:lnTo>
                  <a:lnTo>
                    <a:pt x="584" y="67"/>
                  </a:lnTo>
                  <a:lnTo>
                    <a:pt x="584" y="63"/>
                  </a:lnTo>
                  <a:lnTo>
                    <a:pt x="580" y="59"/>
                  </a:lnTo>
                  <a:lnTo>
                    <a:pt x="576" y="59"/>
                  </a:lnTo>
                  <a:lnTo>
                    <a:pt x="572" y="55"/>
                  </a:lnTo>
                  <a:lnTo>
                    <a:pt x="559" y="42"/>
                  </a:lnTo>
                  <a:lnTo>
                    <a:pt x="555" y="38"/>
                  </a:lnTo>
                  <a:lnTo>
                    <a:pt x="546" y="33"/>
                  </a:lnTo>
                  <a:lnTo>
                    <a:pt x="542" y="29"/>
                  </a:lnTo>
                  <a:lnTo>
                    <a:pt x="542" y="25"/>
                  </a:lnTo>
                  <a:lnTo>
                    <a:pt x="538" y="21"/>
                  </a:lnTo>
                  <a:lnTo>
                    <a:pt x="534" y="17"/>
                  </a:lnTo>
                  <a:lnTo>
                    <a:pt x="534" y="12"/>
                  </a:lnTo>
                  <a:lnTo>
                    <a:pt x="529" y="8"/>
                  </a:lnTo>
                  <a:lnTo>
                    <a:pt x="529" y="4"/>
                  </a:lnTo>
                  <a:lnTo>
                    <a:pt x="529" y="0"/>
                  </a:lnTo>
                  <a:lnTo>
                    <a:pt x="534" y="0"/>
                  </a:lnTo>
                  <a:lnTo>
                    <a:pt x="538" y="0"/>
                  </a:lnTo>
                  <a:lnTo>
                    <a:pt x="542" y="4"/>
                  </a:lnTo>
                  <a:lnTo>
                    <a:pt x="551" y="4"/>
                  </a:lnTo>
                  <a:lnTo>
                    <a:pt x="572" y="17"/>
                  </a:lnTo>
                  <a:lnTo>
                    <a:pt x="584" y="25"/>
                  </a:lnTo>
                  <a:lnTo>
                    <a:pt x="597" y="29"/>
                  </a:lnTo>
                  <a:lnTo>
                    <a:pt x="635" y="46"/>
                  </a:lnTo>
                  <a:lnTo>
                    <a:pt x="648" y="50"/>
                  </a:lnTo>
                  <a:lnTo>
                    <a:pt x="656" y="55"/>
                  </a:lnTo>
                  <a:lnTo>
                    <a:pt x="661" y="55"/>
                  </a:lnTo>
                  <a:lnTo>
                    <a:pt x="665" y="59"/>
                  </a:lnTo>
                  <a:lnTo>
                    <a:pt x="673" y="63"/>
                  </a:lnTo>
                  <a:lnTo>
                    <a:pt x="682" y="67"/>
                  </a:lnTo>
                  <a:lnTo>
                    <a:pt x="690" y="76"/>
                  </a:lnTo>
                  <a:lnTo>
                    <a:pt x="699" y="80"/>
                  </a:lnTo>
                  <a:lnTo>
                    <a:pt x="707" y="89"/>
                  </a:lnTo>
                  <a:lnTo>
                    <a:pt x="711" y="93"/>
                  </a:lnTo>
                  <a:lnTo>
                    <a:pt x="720" y="101"/>
                  </a:lnTo>
                  <a:lnTo>
                    <a:pt x="724" y="105"/>
                  </a:lnTo>
                  <a:lnTo>
                    <a:pt x="733" y="114"/>
                  </a:lnTo>
                  <a:lnTo>
                    <a:pt x="750" y="144"/>
                  </a:lnTo>
                  <a:lnTo>
                    <a:pt x="758" y="152"/>
                  </a:lnTo>
                  <a:lnTo>
                    <a:pt x="762" y="160"/>
                  </a:lnTo>
                  <a:lnTo>
                    <a:pt x="775" y="173"/>
                  </a:lnTo>
                  <a:lnTo>
                    <a:pt x="779" y="177"/>
                  </a:lnTo>
                  <a:lnTo>
                    <a:pt x="788" y="186"/>
                  </a:lnTo>
                  <a:lnTo>
                    <a:pt x="800" y="199"/>
                  </a:lnTo>
                  <a:lnTo>
                    <a:pt x="805" y="203"/>
                  </a:lnTo>
                  <a:lnTo>
                    <a:pt x="817" y="207"/>
                  </a:lnTo>
                  <a:lnTo>
                    <a:pt x="821" y="211"/>
                  </a:lnTo>
                  <a:lnTo>
                    <a:pt x="826" y="216"/>
                  </a:lnTo>
                  <a:lnTo>
                    <a:pt x="830" y="220"/>
                  </a:lnTo>
                  <a:lnTo>
                    <a:pt x="838" y="224"/>
                  </a:lnTo>
                  <a:lnTo>
                    <a:pt x="843" y="228"/>
                  </a:lnTo>
                  <a:lnTo>
                    <a:pt x="851" y="232"/>
                  </a:lnTo>
                  <a:lnTo>
                    <a:pt x="868" y="237"/>
                  </a:lnTo>
                  <a:lnTo>
                    <a:pt x="881" y="245"/>
                  </a:lnTo>
                  <a:lnTo>
                    <a:pt x="893" y="249"/>
                  </a:lnTo>
                  <a:lnTo>
                    <a:pt x="906" y="254"/>
                  </a:lnTo>
                  <a:lnTo>
                    <a:pt x="919" y="258"/>
                  </a:lnTo>
                  <a:lnTo>
                    <a:pt x="932" y="262"/>
                  </a:lnTo>
                  <a:lnTo>
                    <a:pt x="936" y="266"/>
                  </a:lnTo>
                  <a:lnTo>
                    <a:pt x="948" y="271"/>
                  </a:lnTo>
                  <a:lnTo>
                    <a:pt x="965" y="279"/>
                  </a:lnTo>
                  <a:lnTo>
                    <a:pt x="982" y="288"/>
                  </a:lnTo>
                  <a:lnTo>
                    <a:pt x="995" y="296"/>
                  </a:lnTo>
                  <a:lnTo>
                    <a:pt x="1012" y="304"/>
                  </a:lnTo>
                  <a:lnTo>
                    <a:pt x="1016" y="309"/>
                  </a:lnTo>
                  <a:lnTo>
                    <a:pt x="1029" y="313"/>
                  </a:lnTo>
                  <a:lnTo>
                    <a:pt x="1046" y="326"/>
                  </a:lnTo>
                  <a:lnTo>
                    <a:pt x="1080" y="351"/>
                  </a:lnTo>
                  <a:lnTo>
                    <a:pt x="1084" y="355"/>
                  </a:lnTo>
                  <a:lnTo>
                    <a:pt x="1088" y="355"/>
                  </a:lnTo>
                  <a:lnTo>
                    <a:pt x="1092" y="359"/>
                  </a:lnTo>
                  <a:lnTo>
                    <a:pt x="1097" y="359"/>
                  </a:lnTo>
                  <a:lnTo>
                    <a:pt x="1105" y="364"/>
                  </a:lnTo>
                  <a:lnTo>
                    <a:pt x="1118" y="364"/>
                  </a:lnTo>
                  <a:lnTo>
                    <a:pt x="1126" y="368"/>
                  </a:lnTo>
                  <a:lnTo>
                    <a:pt x="1135" y="368"/>
                  </a:lnTo>
                  <a:lnTo>
                    <a:pt x="1143" y="368"/>
                  </a:lnTo>
                  <a:lnTo>
                    <a:pt x="1164" y="372"/>
                  </a:lnTo>
                  <a:lnTo>
                    <a:pt x="1169" y="372"/>
                  </a:lnTo>
                  <a:lnTo>
                    <a:pt x="1219" y="376"/>
                  </a:lnTo>
                  <a:lnTo>
                    <a:pt x="1245" y="376"/>
                  </a:lnTo>
                  <a:lnTo>
                    <a:pt x="1253" y="376"/>
                  </a:lnTo>
                  <a:lnTo>
                    <a:pt x="1262" y="376"/>
                  </a:lnTo>
                  <a:lnTo>
                    <a:pt x="1270" y="381"/>
                  </a:lnTo>
                  <a:lnTo>
                    <a:pt x="1279" y="381"/>
                  </a:lnTo>
                  <a:lnTo>
                    <a:pt x="1283" y="385"/>
                  </a:lnTo>
                  <a:lnTo>
                    <a:pt x="1287" y="385"/>
                  </a:lnTo>
                  <a:lnTo>
                    <a:pt x="1291" y="385"/>
                  </a:lnTo>
                  <a:lnTo>
                    <a:pt x="1296" y="389"/>
                  </a:lnTo>
                  <a:lnTo>
                    <a:pt x="1300" y="393"/>
                  </a:lnTo>
                  <a:lnTo>
                    <a:pt x="1304" y="398"/>
                  </a:lnTo>
                  <a:lnTo>
                    <a:pt x="1308" y="402"/>
                  </a:lnTo>
                  <a:lnTo>
                    <a:pt x="1313" y="406"/>
                  </a:lnTo>
                  <a:lnTo>
                    <a:pt x="1325" y="419"/>
                  </a:lnTo>
                  <a:lnTo>
                    <a:pt x="1329" y="423"/>
                  </a:lnTo>
                  <a:lnTo>
                    <a:pt x="1338" y="431"/>
                  </a:lnTo>
                  <a:lnTo>
                    <a:pt x="1346" y="440"/>
                  </a:lnTo>
                  <a:lnTo>
                    <a:pt x="1351" y="444"/>
                  </a:lnTo>
                  <a:lnTo>
                    <a:pt x="1355" y="448"/>
                  </a:lnTo>
                  <a:lnTo>
                    <a:pt x="1355" y="453"/>
                  </a:lnTo>
                  <a:lnTo>
                    <a:pt x="1368" y="470"/>
                  </a:lnTo>
                  <a:lnTo>
                    <a:pt x="1376" y="486"/>
                  </a:lnTo>
                  <a:lnTo>
                    <a:pt x="1380" y="491"/>
                  </a:lnTo>
                  <a:lnTo>
                    <a:pt x="1385" y="499"/>
                  </a:lnTo>
                  <a:lnTo>
                    <a:pt x="1389" y="503"/>
                  </a:lnTo>
                  <a:lnTo>
                    <a:pt x="1393" y="512"/>
                  </a:lnTo>
                  <a:lnTo>
                    <a:pt x="1406" y="537"/>
                  </a:lnTo>
                  <a:lnTo>
                    <a:pt x="1410" y="550"/>
                  </a:lnTo>
                  <a:lnTo>
                    <a:pt x="1414" y="558"/>
                  </a:lnTo>
                  <a:lnTo>
                    <a:pt x="1418" y="567"/>
                  </a:lnTo>
                  <a:lnTo>
                    <a:pt x="1418" y="575"/>
                  </a:lnTo>
                  <a:lnTo>
                    <a:pt x="1423" y="584"/>
                  </a:lnTo>
                  <a:lnTo>
                    <a:pt x="1427" y="601"/>
                  </a:lnTo>
                  <a:lnTo>
                    <a:pt x="1427" y="609"/>
                  </a:lnTo>
                  <a:lnTo>
                    <a:pt x="1431" y="614"/>
                  </a:lnTo>
                  <a:lnTo>
                    <a:pt x="1431" y="618"/>
                  </a:lnTo>
                  <a:lnTo>
                    <a:pt x="1435" y="626"/>
                  </a:lnTo>
                  <a:lnTo>
                    <a:pt x="1440" y="635"/>
                  </a:lnTo>
                  <a:lnTo>
                    <a:pt x="1444" y="647"/>
                  </a:lnTo>
                  <a:lnTo>
                    <a:pt x="1452" y="660"/>
                  </a:lnTo>
                  <a:lnTo>
                    <a:pt x="1461" y="669"/>
                  </a:lnTo>
                  <a:lnTo>
                    <a:pt x="1465" y="677"/>
                  </a:lnTo>
                  <a:lnTo>
                    <a:pt x="1469" y="685"/>
                  </a:lnTo>
                  <a:lnTo>
                    <a:pt x="1473" y="690"/>
                  </a:lnTo>
                  <a:lnTo>
                    <a:pt x="1486" y="707"/>
                  </a:lnTo>
                  <a:lnTo>
                    <a:pt x="1495" y="715"/>
                  </a:lnTo>
                  <a:lnTo>
                    <a:pt x="1499" y="719"/>
                  </a:lnTo>
                  <a:lnTo>
                    <a:pt x="1499" y="724"/>
                  </a:lnTo>
                  <a:lnTo>
                    <a:pt x="1503" y="728"/>
                  </a:lnTo>
                  <a:lnTo>
                    <a:pt x="1507" y="736"/>
                  </a:lnTo>
                  <a:lnTo>
                    <a:pt x="1507" y="741"/>
                  </a:lnTo>
                  <a:lnTo>
                    <a:pt x="1512" y="745"/>
                  </a:lnTo>
                  <a:lnTo>
                    <a:pt x="1512" y="753"/>
                  </a:lnTo>
                  <a:lnTo>
                    <a:pt x="1516" y="766"/>
                  </a:lnTo>
                  <a:lnTo>
                    <a:pt x="1520" y="787"/>
                  </a:lnTo>
                  <a:lnTo>
                    <a:pt x="1520" y="796"/>
                  </a:lnTo>
                  <a:lnTo>
                    <a:pt x="1520" y="804"/>
                  </a:lnTo>
                  <a:lnTo>
                    <a:pt x="1524" y="812"/>
                  </a:lnTo>
                  <a:lnTo>
                    <a:pt x="1520" y="817"/>
                  </a:lnTo>
                  <a:lnTo>
                    <a:pt x="1520" y="821"/>
                  </a:lnTo>
                  <a:lnTo>
                    <a:pt x="1520" y="825"/>
                  </a:lnTo>
                  <a:lnTo>
                    <a:pt x="1516" y="829"/>
                  </a:lnTo>
                  <a:lnTo>
                    <a:pt x="1512" y="829"/>
                  </a:lnTo>
                  <a:lnTo>
                    <a:pt x="1507" y="829"/>
                  </a:lnTo>
                  <a:lnTo>
                    <a:pt x="1503" y="829"/>
                  </a:lnTo>
                  <a:lnTo>
                    <a:pt x="1495" y="825"/>
                  </a:lnTo>
                  <a:lnTo>
                    <a:pt x="1490" y="821"/>
                  </a:lnTo>
                  <a:lnTo>
                    <a:pt x="1469" y="812"/>
                  </a:lnTo>
                  <a:lnTo>
                    <a:pt x="1465" y="808"/>
                  </a:lnTo>
                  <a:lnTo>
                    <a:pt x="1456" y="804"/>
                  </a:lnTo>
                  <a:lnTo>
                    <a:pt x="1452" y="804"/>
                  </a:lnTo>
                  <a:lnTo>
                    <a:pt x="1448" y="804"/>
                  </a:lnTo>
                  <a:lnTo>
                    <a:pt x="1440" y="800"/>
                  </a:lnTo>
                  <a:lnTo>
                    <a:pt x="1435" y="800"/>
                  </a:lnTo>
                  <a:lnTo>
                    <a:pt x="1427" y="800"/>
                  </a:lnTo>
                  <a:lnTo>
                    <a:pt x="1423" y="796"/>
                  </a:lnTo>
                  <a:lnTo>
                    <a:pt x="1418" y="796"/>
                  </a:lnTo>
                  <a:lnTo>
                    <a:pt x="1410" y="796"/>
                  </a:lnTo>
                  <a:lnTo>
                    <a:pt x="1406" y="796"/>
                  </a:lnTo>
                  <a:lnTo>
                    <a:pt x="1397" y="796"/>
                  </a:lnTo>
                  <a:lnTo>
                    <a:pt x="1393" y="800"/>
                  </a:lnTo>
                  <a:lnTo>
                    <a:pt x="1385" y="800"/>
                  </a:lnTo>
                  <a:lnTo>
                    <a:pt x="1380" y="804"/>
                  </a:lnTo>
                  <a:lnTo>
                    <a:pt x="1372" y="804"/>
                  </a:lnTo>
                  <a:lnTo>
                    <a:pt x="1363" y="808"/>
                  </a:lnTo>
                  <a:lnTo>
                    <a:pt x="1355" y="808"/>
                  </a:lnTo>
                  <a:lnTo>
                    <a:pt x="1351" y="812"/>
                  </a:lnTo>
                  <a:lnTo>
                    <a:pt x="1346" y="817"/>
                  </a:lnTo>
                  <a:lnTo>
                    <a:pt x="1338" y="821"/>
                  </a:lnTo>
                  <a:lnTo>
                    <a:pt x="1334" y="825"/>
                  </a:lnTo>
                  <a:lnTo>
                    <a:pt x="1329" y="825"/>
                  </a:lnTo>
                  <a:lnTo>
                    <a:pt x="1317" y="834"/>
                  </a:lnTo>
                  <a:lnTo>
                    <a:pt x="1304" y="842"/>
                  </a:lnTo>
                  <a:lnTo>
                    <a:pt x="1300" y="846"/>
                  </a:lnTo>
                  <a:lnTo>
                    <a:pt x="1291" y="855"/>
                  </a:lnTo>
                  <a:lnTo>
                    <a:pt x="1279" y="863"/>
                  </a:lnTo>
                  <a:lnTo>
                    <a:pt x="1274" y="872"/>
                  </a:lnTo>
                  <a:lnTo>
                    <a:pt x="1266" y="876"/>
                  </a:lnTo>
                  <a:lnTo>
                    <a:pt x="1258" y="884"/>
                  </a:lnTo>
                  <a:lnTo>
                    <a:pt x="1249" y="897"/>
                  </a:lnTo>
                  <a:lnTo>
                    <a:pt x="1245" y="901"/>
                  </a:lnTo>
                  <a:lnTo>
                    <a:pt x="1241" y="906"/>
                  </a:lnTo>
                  <a:lnTo>
                    <a:pt x="1241" y="910"/>
                  </a:lnTo>
                  <a:lnTo>
                    <a:pt x="1236" y="914"/>
                  </a:lnTo>
                  <a:lnTo>
                    <a:pt x="1236" y="918"/>
                  </a:lnTo>
                  <a:lnTo>
                    <a:pt x="1232" y="927"/>
                  </a:lnTo>
                  <a:lnTo>
                    <a:pt x="1232" y="931"/>
                  </a:lnTo>
                  <a:lnTo>
                    <a:pt x="1228" y="935"/>
                  </a:lnTo>
                  <a:lnTo>
                    <a:pt x="1228" y="944"/>
                  </a:lnTo>
                  <a:lnTo>
                    <a:pt x="1224" y="948"/>
                  </a:lnTo>
                  <a:lnTo>
                    <a:pt x="1219" y="956"/>
                  </a:lnTo>
                  <a:lnTo>
                    <a:pt x="1215" y="965"/>
                  </a:lnTo>
                  <a:lnTo>
                    <a:pt x="1207" y="978"/>
                  </a:lnTo>
                  <a:lnTo>
                    <a:pt x="1194" y="1003"/>
                  </a:lnTo>
                  <a:lnTo>
                    <a:pt x="1190" y="1007"/>
                  </a:lnTo>
                  <a:lnTo>
                    <a:pt x="1190" y="1011"/>
                  </a:lnTo>
                  <a:lnTo>
                    <a:pt x="1186" y="1020"/>
                  </a:lnTo>
                  <a:lnTo>
                    <a:pt x="1186" y="1024"/>
                  </a:lnTo>
                  <a:lnTo>
                    <a:pt x="1181" y="1028"/>
                  </a:lnTo>
                  <a:lnTo>
                    <a:pt x="1181" y="1037"/>
                  </a:lnTo>
                  <a:lnTo>
                    <a:pt x="1181" y="1041"/>
                  </a:lnTo>
                  <a:lnTo>
                    <a:pt x="1177" y="1045"/>
                  </a:lnTo>
                  <a:lnTo>
                    <a:pt x="1177" y="1050"/>
                  </a:lnTo>
                  <a:lnTo>
                    <a:pt x="1177" y="1054"/>
                  </a:lnTo>
                  <a:lnTo>
                    <a:pt x="1177" y="1067"/>
                  </a:lnTo>
                  <a:lnTo>
                    <a:pt x="1181" y="1088"/>
                  </a:lnTo>
                  <a:lnTo>
                    <a:pt x="1181" y="1092"/>
                  </a:lnTo>
                  <a:lnTo>
                    <a:pt x="1181" y="1100"/>
                  </a:lnTo>
                  <a:lnTo>
                    <a:pt x="1181" y="1105"/>
                  </a:lnTo>
                  <a:lnTo>
                    <a:pt x="1181" y="1113"/>
                  </a:lnTo>
                  <a:lnTo>
                    <a:pt x="1186" y="1122"/>
                  </a:lnTo>
                  <a:lnTo>
                    <a:pt x="1186" y="1130"/>
                  </a:lnTo>
                  <a:lnTo>
                    <a:pt x="1190" y="1130"/>
                  </a:lnTo>
                  <a:lnTo>
                    <a:pt x="1190" y="1134"/>
                  </a:lnTo>
                  <a:lnTo>
                    <a:pt x="1198" y="1143"/>
                  </a:lnTo>
                  <a:lnTo>
                    <a:pt x="1198" y="1147"/>
                  </a:lnTo>
                  <a:lnTo>
                    <a:pt x="1202" y="1151"/>
                  </a:lnTo>
                  <a:lnTo>
                    <a:pt x="1202" y="1155"/>
                  </a:lnTo>
                  <a:lnTo>
                    <a:pt x="1202" y="1160"/>
                  </a:lnTo>
                  <a:lnTo>
                    <a:pt x="1202" y="1164"/>
                  </a:lnTo>
                  <a:lnTo>
                    <a:pt x="1202" y="1172"/>
                  </a:lnTo>
                  <a:lnTo>
                    <a:pt x="1202" y="1177"/>
                  </a:lnTo>
                  <a:lnTo>
                    <a:pt x="1202" y="1185"/>
                  </a:lnTo>
                  <a:lnTo>
                    <a:pt x="1202" y="1189"/>
                  </a:lnTo>
                  <a:lnTo>
                    <a:pt x="1202" y="1198"/>
                  </a:lnTo>
                  <a:lnTo>
                    <a:pt x="1202" y="1210"/>
                  </a:lnTo>
                  <a:lnTo>
                    <a:pt x="1207" y="1227"/>
                  </a:lnTo>
                  <a:lnTo>
                    <a:pt x="1207" y="1240"/>
                  </a:lnTo>
                  <a:lnTo>
                    <a:pt x="1207" y="1249"/>
                  </a:lnTo>
                  <a:lnTo>
                    <a:pt x="1207" y="1257"/>
                  </a:lnTo>
                  <a:lnTo>
                    <a:pt x="1207" y="1266"/>
                  </a:lnTo>
                  <a:lnTo>
                    <a:pt x="1207" y="1270"/>
                  </a:lnTo>
                  <a:lnTo>
                    <a:pt x="1202" y="1278"/>
                  </a:lnTo>
                  <a:lnTo>
                    <a:pt x="1202" y="1282"/>
                  </a:lnTo>
                  <a:lnTo>
                    <a:pt x="1202" y="1291"/>
                  </a:lnTo>
                  <a:lnTo>
                    <a:pt x="1198" y="1295"/>
                  </a:lnTo>
                  <a:lnTo>
                    <a:pt x="1198" y="1299"/>
                  </a:lnTo>
                  <a:lnTo>
                    <a:pt x="1194" y="1304"/>
                  </a:lnTo>
                  <a:lnTo>
                    <a:pt x="1190" y="1304"/>
                  </a:lnTo>
                  <a:lnTo>
                    <a:pt x="1190" y="1308"/>
                  </a:lnTo>
                  <a:lnTo>
                    <a:pt x="1186" y="1308"/>
                  </a:lnTo>
                  <a:lnTo>
                    <a:pt x="1181" y="1312"/>
                  </a:lnTo>
                  <a:lnTo>
                    <a:pt x="1173" y="1312"/>
                  </a:lnTo>
                  <a:lnTo>
                    <a:pt x="1164" y="1316"/>
                  </a:lnTo>
                  <a:lnTo>
                    <a:pt x="1156" y="1321"/>
                  </a:lnTo>
                  <a:lnTo>
                    <a:pt x="1147" y="1321"/>
                  </a:lnTo>
                  <a:lnTo>
                    <a:pt x="1135" y="1325"/>
                  </a:lnTo>
                  <a:lnTo>
                    <a:pt x="1054" y="1346"/>
                  </a:lnTo>
                  <a:lnTo>
                    <a:pt x="1020" y="1350"/>
                  </a:lnTo>
                  <a:lnTo>
                    <a:pt x="1012" y="1354"/>
                  </a:lnTo>
                  <a:lnTo>
                    <a:pt x="1008" y="1354"/>
                  </a:lnTo>
                  <a:lnTo>
                    <a:pt x="1004" y="1359"/>
                  </a:lnTo>
                  <a:lnTo>
                    <a:pt x="999" y="1359"/>
                  </a:lnTo>
                  <a:lnTo>
                    <a:pt x="995" y="1363"/>
                  </a:lnTo>
                  <a:lnTo>
                    <a:pt x="995" y="1367"/>
                  </a:lnTo>
                  <a:lnTo>
                    <a:pt x="991" y="1371"/>
                  </a:lnTo>
                  <a:lnTo>
                    <a:pt x="991" y="1376"/>
                  </a:lnTo>
                  <a:lnTo>
                    <a:pt x="970" y="1380"/>
                  </a:lnTo>
                  <a:lnTo>
                    <a:pt x="944" y="1384"/>
                  </a:lnTo>
                  <a:lnTo>
                    <a:pt x="932" y="1384"/>
                  </a:lnTo>
                  <a:lnTo>
                    <a:pt x="923" y="1388"/>
                  </a:lnTo>
                  <a:lnTo>
                    <a:pt x="910" y="1388"/>
                  </a:lnTo>
                  <a:lnTo>
                    <a:pt x="902" y="1393"/>
                  </a:lnTo>
                  <a:lnTo>
                    <a:pt x="898" y="1397"/>
                  </a:lnTo>
                  <a:lnTo>
                    <a:pt x="889" y="1397"/>
                  </a:lnTo>
                  <a:lnTo>
                    <a:pt x="881" y="1401"/>
                  </a:lnTo>
                  <a:lnTo>
                    <a:pt x="855" y="1409"/>
                  </a:lnTo>
                  <a:lnTo>
                    <a:pt x="847" y="1414"/>
                  </a:lnTo>
                  <a:lnTo>
                    <a:pt x="838" y="1418"/>
                  </a:lnTo>
                  <a:lnTo>
                    <a:pt x="830" y="1418"/>
                  </a:lnTo>
                  <a:lnTo>
                    <a:pt x="826" y="1422"/>
                  </a:lnTo>
                  <a:lnTo>
                    <a:pt x="813" y="1422"/>
                  </a:lnTo>
                  <a:lnTo>
                    <a:pt x="775" y="1426"/>
                  </a:lnTo>
                  <a:lnTo>
                    <a:pt x="762" y="1431"/>
                  </a:lnTo>
                  <a:lnTo>
                    <a:pt x="750" y="1431"/>
                  </a:lnTo>
                  <a:lnTo>
                    <a:pt x="741" y="1431"/>
                  </a:lnTo>
                  <a:lnTo>
                    <a:pt x="733" y="1435"/>
                  </a:lnTo>
                  <a:lnTo>
                    <a:pt x="728" y="1435"/>
                  </a:lnTo>
                  <a:lnTo>
                    <a:pt x="724" y="1435"/>
                  </a:lnTo>
                  <a:lnTo>
                    <a:pt x="716" y="1439"/>
                  </a:lnTo>
                  <a:lnTo>
                    <a:pt x="716" y="1443"/>
                  </a:lnTo>
                  <a:lnTo>
                    <a:pt x="711" y="1443"/>
                  </a:lnTo>
                  <a:lnTo>
                    <a:pt x="707" y="1448"/>
                  </a:lnTo>
                  <a:lnTo>
                    <a:pt x="707" y="1452"/>
                  </a:lnTo>
                  <a:lnTo>
                    <a:pt x="703" y="1456"/>
                  </a:lnTo>
                  <a:lnTo>
                    <a:pt x="703" y="1460"/>
                  </a:lnTo>
                  <a:lnTo>
                    <a:pt x="699" y="1469"/>
                  </a:lnTo>
                  <a:lnTo>
                    <a:pt x="694" y="1477"/>
                  </a:lnTo>
                  <a:lnTo>
                    <a:pt x="690" y="1494"/>
                  </a:lnTo>
                  <a:lnTo>
                    <a:pt x="690" y="1503"/>
                  </a:lnTo>
                  <a:lnTo>
                    <a:pt x="686" y="1507"/>
                  </a:lnTo>
                  <a:lnTo>
                    <a:pt x="686" y="1511"/>
                  </a:lnTo>
                  <a:lnTo>
                    <a:pt x="682" y="1511"/>
                  </a:lnTo>
                  <a:lnTo>
                    <a:pt x="678" y="1511"/>
                  </a:lnTo>
                  <a:lnTo>
                    <a:pt x="673" y="1507"/>
                  </a:lnTo>
                  <a:lnTo>
                    <a:pt x="673" y="1503"/>
                  </a:lnTo>
                  <a:lnTo>
                    <a:pt x="669" y="1498"/>
                  </a:lnTo>
                  <a:lnTo>
                    <a:pt x="665" y="1494"/>
                  </a:lnTo>
                  <a:lnTo>
                    <a:pt x="665" y="1490"/>
                  </a:lnTo>
                  <a:lnTo>
                    <a:pt x="656" y="1481"/>
                  </a:lnTo>
                  <a:lnTo>
                    <a:pt x="652" y="1473"/>
                  </a:lnTo>
                  <a:lnTo>
                    <a:pt x="644" y="1448"/>
                  </a:lnTo>
                  <a:lnTo>
                    <a:pt x="639" y="1443"/>
                  </a:lnTo>
                  <a:lnTo>
                    <a:pt x="639" y="1439"/>
                  </a:lnTo>
                  <a:lnTo>
                    <a:pt x="635" y="1439"/>
                  </a:lnTo>
                  <a:lnTo>
                    <a:pt x="635" y="1435"/>
                  </a:lnTo>
                  <a:lnTo>
                    <a:pt x="631" y="1435"/>
                  </a:lnTo>
                  <a:lnTo>
                    <a:pt x="627" y="1435"/>
                  </a:lnTo>
                  <a:lnTo>
                    <a:pt x="623" y="1435"/>
                  </a:lnTo>
                  <a:lnTo>
                    <a:pt x="618" y="1435"/>
                  </a:lnTo>
                  <a:lnTo>
                    <a:pt x="610" y="1439"/>
                  </a:lnTo>
                  <a:lnTo>
                    <a:pt x="606" y="1439"/>
                  </a:lnTo>
                  <a:lnTo>
                    <a:pt x="601" y="1443"/>
                  </a:lnTo>
                  <a:lnTo>
                    <a:pt x="597" y="1443"/>
                  </a:lnTo>
                  <a:lnTo>
                    <a:pt x="589" y="1448"/>
                  </a:lnTo>
                  <a:lnTo>
                    <a:pt x="576" y="1456"/>
                  </a:lnTo>
                  <a:lnTo>
                    <a:pt x="559" y="1469"/>
                  </a:lnTo>
                  <a:lnTo>
                    <a:pt x="551" y="1473"/>
                  </a:lnTo>
                  <a:lnTo>
                    <a:pt x="542" y="1477"/>
                  </a:lnTo>
                  <a:lnTo>
                    <a:pt x="534" y="1481"/>
                  </a:lnTo>
                  <a:lnTo>
                    <a:pt x="529" y="1486"/>
                  </a:lnTo>
                  <a:lnTo>
                    <a:pt x="521" y="1490"/>
                  </a:lnTo>
                  <a:lnTo>
                    <a:pt x="512" y="1490"/>
                  </a:lnTo>
                  <a:lnTo>
                    <a:pt x="504" y="1490"/>
                  </a:lnTo>
                  <a:lnTo>
                    <a:pt x="500" y="1490"/>
                  </a:lnTo>
                  <a:lnTo>
                    <a:pt x="491" y="1490"/>
                  </a:lnTo>
                  <a:lnTo>
                    <a:pt x="487" y="1490"/>
                  </a:lnTo>
                  <a:lnTo>
                    <a:pt x="479" y="1486"/>
                  </a:lnTo>
                  <a:lnTo>
                    <a:pt x="470" y="1481"/>
                  </a:lnTo>
                  <a:lnTo>
                    <a:pt x="466" y="1481"/>
                  </a:lnTo>
                  <a:lnTo>
                    <a:pt x="457" y="1477"/>
                  </a:lnTo>
                  <a:lnTo>
                    <a:pt x="453" y="1473"/>
                  </a:lnTo>
                  <a:lnTo>
                    <a:pt x="449" y="1469"/>
                  </a:lnTo>
                  <a:lnTo>
                    <a:pt x="440" y="1469"/>
                  </a:lnTo>
                  <a:lnTo>
                    <a:pt x="436" y="1464"/>
                  </a:lnTo>
                  <a:lnTo>
                    <a:pt x="436" y="1460"/>
                  </a:lnTo>
                  <a:lnTo>
                    <a:pt x="432" y="1456"/>
                  </a:lnTo>
                  <a:lnTo>
                    <a:pt x="428" y="1456"/>
                  </a:lnTo>
                  <a:lnTo>
                    <a:pt x="428" y="1452"/>
                  </a:lnTo>
                  <a:lnTo>
                    <a:pt x="424" y="1448"/>
                  </a:lnTo>
                  <a:lnTo>
                    <a:pt x="424" y="1439"/>
                  </a:lnTo>
                  <a:lnTo>
                    <a:pt x="424" y="1431"/>
                  </a:lnTo>
                  <a:lnTo>
                    <a:pt x="424" y="1426"/>
                  </a:lnTo>
                  <a:lnTo>
                    <a:pt x="424" y="1422"/>
                  </a:lnTo>
                  <a:lnTo>
                    <a:pt x="428" y="1418"/>
                  </a:lnTo>
                  <a:lnTo>
                    <a:pt x="432" y="1414"/>
                  </a:lnTo>
                  <a:lnTo>
                    <a:pt x="436" y="1414"/>
                  </a:lnTo>
                  <a:lnTo>
                    <a:pt x="440" y="1414"/>
                  </a:lnTo>
                  <a:lnTo>
                    <a:pt x="445" y="1414"/>
                  </a:lnTo>
                  <a:lnTo>
                    <a:pt x="466" y="1418"/>
                  </a:lnTo>
                  <a:lnTo>
                    <a:pt x="474" y="1422"/>
                  </a:lnTo>
                  <a:lnTo>
                    <a:pt x="479" y="1422"/>
                  </a:lnTo>
                  <a:lnTo>
                    <a:pt x="483" y="1422"/>
                  </a:lnTo>
                  <a:lnTo>
                    <a:pt x="491" y="1418"/>
                  </a:lnTo>
                  <a:lnTo>
                    <a:pt x="496" y="1418"/>
                  </a:lnTo>
                  <a:lnTo>
                    <a:pt x="500" y="1418"/>
                  </a:lnTo>
                  <a:lnTo>
                    <a:pt x="504" y="1418"/>
                  </a:lnTo>
                  <a:lnTo>
                    <a:pt x="504" y="1414"/>
                  </a:lnTo>
                  <a:lnTo>
                    <a:pt x="508" y="1409"/>
                  </a:lnTo>
                  <a:lnTo>
                    <a:pt x="508" y="1405"/>
                  </a:lnTo>
                  <a:lnTo>
                    <a:pt x="504" y="1401"/>
                  </a:lnTo>
                  <a:lnTo>
                    <a:pt x="504" y="1397"/>
                  </a:lnTo>
                  <a:lnTo>
                    <a:pt x="500" y="1388"/>
                  </a:lnTo>
                  <a:lnTo>
                    <a:pt x="500" y="1384"/>
                  </a:lnTo>
                  <a:lnTo>
                    <a:pt x="496" y="1380"/>
                  </a:lnTo>
                  <a:lnTo>
                    <a:pt x="491" y="1376"/>
                  </a:lnTo>
                  <a:lnTo>
                    <a:pt x="487" y="1376"/>
                  </a:lnTo>
                  <a:lnTo>
                    <a:pt x="479" y="1367"/>
                  </a:lnTo>
                  <a:lnTo>
                    <a:pt x="466" y="1359"/>
                  </a:lnTo>
                  <a:lnTo>
                    <a:pt x="462" y="1359"/>
                  </a:lnTo>
                  <a:lnTo>
                    <a:pt x="457" y="1354"/>
                  </a:lnTo>
                  <a:lnTo>
                    <a:pt x="457" y="1350"/>
                  </a:lnTo>
                  <a:lnTo>
                    <a:pt x="457" y="1346"/>
                  </a:lnTo>
                  <a:lnTo>
                    <a:pt x="457" y="1337"/>
                  </a:lnTo>
                  <a:lnTo>
                    <a:pt x="457" y="1333"/>
                  </a:lnTo>
                  <a:lnTo>
                    <a:pt x="453" y="1333"/>
                  </a:lnTo>
                  <a:lnTo>
                    <a:pt x="453" y="1329"/>
                  </a:lnTo>
                  <a:lnTo>
                    <a:pt x="449" y="1333"/>
                  </a:lnTo>
                  <a:lnTo>
                    <a:pt x="440" y="1333"/>
                  </a:lnTo>
                  <a:lnTo>
                    <a:pt x="428" y="1342"/>
                  </a:lnTo>
                  <a:lnTo>
                    <a:pt x="424" y="1342"/>
                  </a:lnTo>
                  <a:lnTo>
                    <a:pt x="419" y="1346"/>
                  </a:lnTo>
                  <a:lnTo>
                    <a:pt x="415" y="1346"/>
                  </a:lnTo>
                  <a:lnTo>
                    <a:pt x="411" y="1350"/>
                  </a:lnTo>
                  <a:lnTo>
                    <a:pt x="398" y="1359"/>
                  </a:lnTo>
                  <a:lnTo>
                    <a:pt x="394" y="1363"/>
                  </a:lnTo>
                  <a:lnTo>
                    <a:pt x="390" y="1367"/>
                  </a:lnTo>
                  <a:lnTo>
                    <a:pt x="385" y="1367"/>
                  </a:lnTo>
                  <a:lnTo>
                    <a:pt x="381" y="1367"/>
                  </a:lnTo>
                  <a:lnTo>
                    <a:pt x="377" y="1367"/>
                  </a:lnTo>
                  <a:lnTo>
                    <a:pt x="373" y="1363"/>
                  </a:lnTo>
                  <a:lnTo>
                    <a:pt x="364" y="1359"/>
                  </a:lnTo>
                  <a:lnTo>
                    <a:pt x="356" y="1350"/>
                  </a:lnTo>
                  <a:lnTo>
                    <a:pt x="352" y="1346"/>
                  </a:lnTo>
                  <a:lnTo>
                    <a:pt x="347" y="1342"/>
                  </a:lnTo>
                  <a:lnTo>
                    <a:pt x="343" y="1337"/>
                  </a:lnTo>
                  <a:lnTo>
                    <a:pt x="343" y="1329"/>
                  </a:lnTo>
                  <a:lnTo>
                    <a:pt x="343" y="1325"/>
                  </a:lnTo>
                  <a:lnTo>
                    <a:pt x="343" y="1321"/>
                  </a:lnTo>
                  <a:lnTo>
                    <a:pt x="343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56" y="1287"/>
                  </a:lnTo>
                  <a:lnTo>
                    <a:pt x="360" y="1282"/>
                  </a:lnTo>
                  <a:lnTo>
                    <a:pt x="360" y="1274"/>
                  </a:lnTo>
                  <a:lnTo>
                    <a:pt x="360" y="1270"/>
                  </a:lnTo>
                  <a:lnTo>
                    <a:pt x="360" y="1266"/>
                  </a:lnTo>
                  <a:lnTo>
                    <a:pt x="360" y="1261"/>
                  </a:lnTo>
                  <a:lnTo>
                    <a:pt x="356" y="1257"/>
                  </a:lnTo>
                  <a:lnTo>
                    <a:pt x="352" y="1253"/>
                  </a:lnTo>
                  <a:lnTo>
                    <a:pt x="343" y="1244"/>
                  </a:lnTo>
                  <a:lnTo>
                    <a:pt x="339" y="1240"/>
                  </a:lnTo>
                  <a:lnTo>
                    <a:pt x="326" y="1232"/>
                  </a:lnTo>
                  <a:lnTo>
                    <a:pt x="318" y="1223"/>
                  </a:lnTo>
                  <a:lnTo>
                    <a:pt x="284" y="1198"/>
                  </a:lnTo>
                  <a:lnTo>
                    <a:pt x="250" y="1172"/>
                  </a:lnTo>
                  <a:lnTo>
                    <a:pt x="246" y="1168"/>
                  </a:lnTo>
                  <a:lnTo>
                    <a:pt x="241" y="1168"/>
                  </a:lnTo>
                  <a:lnTo>
                    <a:pt x="233" y="1164"/>
                  </a:lnTo>
                  <a:lnTo>
                    <a:pt x="208" y="1151"/>
                  </a:lnTo>
                  <a:lnTo>
                    <a:pt x="191" y="1138"/>
                  </a:lnTo>
                  <a:lnTo>
                    <a:pt x="186" y="1134"/>
                  </a:lnTo>
                  <a:lnTo>
                    <a:pt x="178" y="1134"/>
                  </a:lnTo>
                  <a:lnTo>
                    <a:pt x="170" y="1126"/>
                  </a:lnTo>
                  <a:lnTo>
                    <a:pt x="161" y="1117"/>
                  </a:lnTo>
                  <a:lnTo>
                    <a:pt x="148" y="1113"/>
                  </a:lnTo>
                  <a:lnTo>
                    <a:pt x="144" y="1105"/>
                  </a:lnTo>
                  <a:lnTo>
                    <a:pt x="110" y="1075"/>
                  </a:lnTo>
                  <a:lnTo>
                    <a:pt x="106" y="1071"/>
                  </a:lnTo>
                  <a:lnTo>
                    <a:pt x="102" y="1067"/>
                  </a:lnTo>
                  <a:lnTo>
                    <a:pt x="102" y="1062"/>
                  </a:lnTo>
                  <a:lnTo>
                    <a:pt x="98" y="1058"/>
                  </a:lnTo>
                  <a:lnTo>
                    <a:pt x="98" y="1054"/>
                  </a:lnTo>
                  <a:lnTo>
                    <a:pt x="93" y="1050"/>
                  </a:lnTo>
                  <a:lnTo>
                    <a:pt x="89" y="1033"/>
                  </a:lnTo>
                  <a:lnTo>
                    <a:pt x="85" y="1024"/>
                  </a:lnTo>
                  <a:lnTo>
                    <a:pt x="81" y="1020"/>
                  </a:lnTo>
                  <a:lnTo>
                    <a:pt x="81" y="1016"/>
                  </a:lnTo>
                  <a:lnTo>
                    <a:pt x="76" y="1011"/>
                  </a:lnTo>
                  <a:lnTo>
                    <a:pt x="72" y="1003"/>
                  </a:lnTo>
                  <a:lnTo>
                    <a:pt x="68" y="999"/>
                  </a:lnTo>
                  <a:lnTo>
                    <a:pt x="64" y="995"/>
                  </a:lnTo>
                  <a:lnTo>
                    <a:pt x="59" y="990"/>
                  </a:lnTo>
                  <a:lnTo>
                    <a:pt x="51" y="982"/>
                  </a:lnTo>
                  <a:lnTo>
                    <a:pt x="38" y="973"/>
                  </a:lnTo>
                  <a:lnTo>
                    <a:pt x="34" y="969"/>
                  </a:lnTo>
                  <a:lnTo>
                    <a:pt x="30" y="961"/>
                  </a:lnTo>
                  <a:lnTo>
                    <a:pt x="21" y="956"/>
                  </a:lnTo>
                  <a:lnTo>
                    <a:pt x="17" y="944"/>
                  </a:lnTo>
                  <a:lnTo>
                    <a:pt x="13" y="935"/>
                  </a:lnTo>
                  <a:lnTo>
                    <a:pt x="9" y="927"/>
                  </a:lnTo>
                  <a:lnTo>
                    <a:pt x="4" y="923"/>
                  </a:lnTo>
                  <a:lnTo>
                    <a:pt x="4" y="914"/>
                  </a:lnTo>
                  <a:lnTo>
                    <a:pt x="0" y="910"/>
                  </a:lnTo>
                  <a:lnTo>
                    <a:pt x="0" y="901"/>
                  </a:lnTo>
                  <a:lnTo>
                    <a:pt x="0" y="897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2" name="Freeform 98"/>
            <p:cNvSpPr>
              <a:spLocks/>
            </p:cNvSpPr>
            <p:nvPr/>
          </p:nvSpPr>
          <p:spPr bwMode="auto">
            <a:xfrm>
              <a:off x="2896380" y="4290996"/>
              <a:ext cx="378461" cy="364392"/>
            </a:xfrm>
            <a:custGeom>
              <a:avLst/>
              <a:gdLst>
                <a:gd name="T0" fmla="*/ 21 w 1194"/>
                <a:gd name="T1" fmla="*/ 410 h 1151"/>
                <a:gd name="T2" fmla="*/ 55 w 1194"/>
                <a:gd name="T3" fmla="*/ 368 h 1151"/>
                <a:gd name="T4" fmla="*/ 123 w 1194"/>
                <a:gd name="T5" fmla="*/ 355 h 1151"/>
                <a:gd name="T6" fmla="*/ 127 w 1194"/>
                <a:gd name="T7" fmla="*/ 309 h 1151"/>
                <a:gd name="T8" fmla="*/ 110 w 1194"/>
                <a:gd name="T9" fmla="*/ 262 h 1151"/>
                <a:gd name="T10" fmla="*/ 161 w 1194"/>
                <a:gd name="T11" fmla="*/ 245 h 1151"/>
                <a:gd name="T12" fmla="*/ 186 w 1194"/>
                <a:gd name="T13" fmla="*/ 211 h 1151"/>
                <a:gd name="T14" fmla="*/ 178 w 1194"/>
                <a:gd name="T15" fmla="*/ 139 h 1151"/>
                <a:gd name="T16" fmla="*/ 178 w 1194"/>
                <a:gd name="T17" fmla="*/ 63 h 1151"/>
                <a:gd name="T18" fmla="*/ 233 w 1194"/>
                <a:gd name="T19" fmla="*/ 8 h 1151"/>
                <a:gd name="T20" fmla="*/ 288 w 1194"/>
                <a:gd name="T21" fmla="*/ 123 h 1151"/>
                <a:gd name="T22" fmla="*/ 335 w 1194"/>
                <a:gd name="T23" fmla="*/ 165 h 1151"/>
                <a:gd name="T24" fmla="*/ 411 w 1194"/>
                <a:gd name="T25" fmla="*/ 161 h 1151"/>
                <a:gd name="T26" fmla="*/ 508 w 1194"/>
                <a:gd name="T27" fmla="*/ 199 h 1151"/>
                <a:gd name="T28" fmla="*/ 538 w 1194"/>
                <a:gd name="T29" fmla="*/ 250 h 1151"/>
                <a:gd name="T30" fmla="*/ 521 w 1194"/>
                <a:gd name="T31" fmla="*/ 322 h 1151"/>
                <a:gd name="T32" fmla="*/ 550 w 1194"/>
                <a:gd name="T33" fmla="*/ 368 h 1151"/>
                <a:gd name="T34" fmla="*/ 627 w 1194"/>
                <a:gd name="T35" fmla="*/ 360 h 1151"/>
                <a:gd name="T36" fmla="*/ 728 w 1194"/>
                <a:gd name="T37" fmla="*/ 351 h 1151"/>
                <a:gd name="T38" fmla="*/ 792 w 1194"/>
                <a:gd name="T39" fmla="*/ 338 h 1151"/>
                <a:gd name="T40" fmla="*/ 881 w 1194"/>
                <a:gd name="T41" fmla="*/ 279 h 1151"/>
                <a:gd name="T42" fmla="*/ 978 w 1194"/>
                <a:gd name="T43" fmla="*/ 266 h 1151"/>
                <a:gd name="T44" fmla="*/ 1016 w 1194"/>
                <a:gd name="T45" fmla="*/ 305 h 1151"/>
                <a:gd name="T46" fmla="*/ 1033 w 1194"/>
                <a:gd name="T47" fmla="*/ 393 h 1151"/>
                <a:gd name="T48" fmla="*/ 1016 w 1194"/>
                <a:gd name="T49" fmla="*/ 487 h 1151"/>
                <a:gd name="T50" fmla="*/ 1025 w 1194"/>
                <a:gd name="T51" fmla="*/ 542 h 1151"/>
                <a:gd name="T52" fmla="*/ 1084 w 1194"/>
                <a:gd name="T53" fmla="*/ 588 h 1151"/>
                <a:gd name="T54" fmla="*/ 1135 w 1194"/>
                <a:gd name="T55" fmla="*/ 652 h 1151"/>
                <a:gd name="T56" fmla="*/ 1190 w 1194"/>
                <a:gd name="T57" fmla="*/ 707 h 1151"/>
                <a:gd name="T58" fmla="*/ 1177 w 1194"/>
                <a:gd name="T59" fmla="*/ 762 h 1151"/>
                <a:gd name="T60" fmla="*/ 1122 w 1194"/>
                <a:gd name="T61" fmla="*/ 834 h 1151"/>
                <a:gd name="T62" fmla="*/ 1075 w 1194"/>
                <a:gd name="T63" fmla="*/ 974 h 1151"/>
                <a:gd name="T64" fmla="*/ 1003 w 1194"/>
                <a:gd name="T65" fmla="*/ 1054 h 1151"/>
                <a:gd name="T66" fmla="*/ 957 w 1194"/>
                <a:gd name="T67" fmla="*/ 1050 h 1151"/>
                <a:gd name="T68" fmla="*/ 864 w 1194"/>
                <a:gd name="T69" fmla="*/ 1050 h 1151"/>
                <a:gd name="T70" fmla="*/ 809 w 1194"/>
                <a:gd name="T71" fmla="*/ 1071 h 1151"/>
                <a:gd name="T72" fmla="*/ 737 w 1194"/>
                <a:gd name="T73" fmla="*/ 1088 h 1151"/>
                <a:gd name="T74" fmla="*/ 669 w 1194"/>
                <a:gd name="T75" fmla="*/ 1143 h 1151"/>
                <a:gd name="T76" fmla="*/ 610 w 1194"/>
                <a:gd name="T77" fmla="*/ 1143 h 1151"/>
                <a:gd name="T78" fmla="*/ 538 w 1194"/>
                <a:gd name="T79" fmla="*/ 1109 h 1151"/>
                <a:gd name="T80" fmla="*/ 445 w 1194"/>
                <a:gd name="T81" fmla="*/ 1084 h 1151"/>
                <a:gd name="T82" fmla="*/ 335 w 1194"/>
                <a:gd name="T83" fmla="*/ 1037 h 1151"/>
                <a:gd name="T84" fmla="*/ 216 w 1194"/>
                <a:gd name="T85" fmla="*/ 1033 h 1151"/>
                <a:gd name="T86" fmla="*/ 165 w 1194"/>
                <a:gd name="T87" fmla="*/ 935 h 1151"/>
                <a:gd name="T88" fmla="*/ 191 w 1194"/>
                <a:gd name="T89" fmla="*/ 910 h 1151"/>
                <a:gd name="T90" fmla="*/ 208 w 1194"/>
                <a:gd name="T91" fmla="*/ 863 h 1151"/>
                <a:gd name="T92" fmla="*/ 220 w 1194"/>
                <a:gd name="T93" fmla="*/ 800 h 1151"/>
                <a:gd name="T94" fmla="*/ 195 w 1194"/>
                <a:gd name="T95" fmla="*/ 741 h 1151"/>
                <a:gd name="T96" fmla="*/ 208 w 1194"/>
                <a:gd name="T97" fmla="*/ 724 h 1151"/>
                <a:gd name="T98" fmla="*/ 254 w 1194"/>
                <a:gd name="T99" fmla="*/ 775 h 1151"/>
                <a:gd name="T100" fmla="*/ 288 w 1194"/>
                <a:gd name="T101" fmla="*/ 753 h 1151"/>
                <a:gd name="T102" fmla="*/ 271 w 1194"/>
                <a:gd name="T103" fmla="*/ 707 h 1151"/>
                <a:gd name="T104" fmla="*/ 292 w 1194"/>
                <a:gd name="T105" fmla="*/ 652 h 1151"/>
                <a:gd name="T106" fmla="*/ 250 w 1194"/>
                <a:gd name="T107" fmla="*/ 605 h 1151"/>
                <a:gd name="T108" fmla="*/ 195 w 1194"/>
                <a:gd name="T109" fmla="*/ 597 h 1151"/>
                <a:gd name="T110" fmla="*/ 157 w 1194"/>
                <a:gd name="T111" fmla="*/ 571 h 1151"/>
                <a:gd name="T112" fmla="*/ 110 w 1194"/>
                <a:gd name="T113" fmla="*/ 576 h 1151"/>
                <a:gd name="T114" fmla="*/ 42 w 1194"/>
                <a:gd name="T115" fmla="*/ 597 h 1151"/>
                <a:gd name="T116" fmla="*/ 9 w 1194"/>
                <a:gd name="T117" fmla="*/ 571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4" h="1151">
                  <a:moveTo>
                    <a:pt x="0" y="529"/>
                  </a:moveTo>
                  <a:lnTo>
                    <a:pt x="0" y="512"/>
                  </a:lnTo>
                  <a:lnTo>
                    <a:pt x="0" y="491"/>
                  </a:lnTo>
                  <a:lnTo>
                    <a:pt x="4" y="478"/>
                  </a:lnTo>
                  <a:lnTo>
                    <a:pt x="9" y="449"/>
                  </a:lnTo>
                  <a:lnTo>
                    <a:pt x="13" y="436"/>
                  </a:lnTo>
                  <a:lnTo>
                    <a:pt x="13" y="427"/>
                  </a:lnTo>
                  <a:lnTo>
                    <a:pt x="13" y="423"/>
                  </a:lnTo>
                  <a:lnTo>
                    <a:pt x="17" y="415"/>
                  </a:lnTo>
                  <a:lnTo>
                    <a:pt x="21" y="410"/>
                  </a:lnTo>
                  <a:lnTo>
                    <a:pt x="21" y="402"/>
                  </a:lnTo>
                  <a:lnTo>
                    <a:pt x="25" y="398"/>
                  </a:lnTo>
                  <a:lnTo>
                    <a:pt x="30" y="393"/>
                  </a:lnTo>
                  <a:lnTo>
                    <a:pt x="34" y="385"/>
                  </a:lnTo>
                  <a:lnTo>
                    <a:pt x="38" y="381"/>
                  </a:lnTo>
                  <a:lnTo>
                    <a:pt x="42" y="377"/>
                  </a:lnTo>
                  <a:lnTo>
                    <a:pt x="47" y="377"/>
                  </a:lnTo>
                  <a:lnTo>
                    <a:pt x="47" y="372"/>
                  </a:lnTo>
                  <a:lnTo>
                    <a:pt x="51" y="372"/>
                  </a:lnTo>
                  <a:lnTo>
                    <a:pt x="55" y="368"/>
                  </a:lnTo>
                  <a:lnTo>
                    <a:pt x="59" y="368"/>
                  </a:lnTo>
                  <a:lnTo>
                    <a:pt x="68" y="364"/>
                  </a:lnTo>
                  <a:lnTo>
                    <a:pt x="72" y="364"/>
                  </a:lnTo>
                  <a:lnTo>
                    <a:pt x="76" y="364"/>
                  </a:lnTo>
                  <a:lnTo>
                    <a:pt x="85" y="364"/>
                  </a:lnTo>
                  <a:lnTo>
                    <a:pt x="93" y="360"/>
                  </a:lnTo>
                  <a:lnTo>
                    <a:pt x="110" y="360"/>
                  </a:lnTo>
                  <a:lnTo>
                    <a:pt x="114" y="360"/>
                  </a:lnTo>
                  <a:lnTo>
                    <a:pt x="119" y="360"/>
                  </a:lnTo>
                  <a:lnTo>
                    <a:pt x="123" y="355"/>
                  </a:lnTo>
                  <a:lnTo>
                    <a:pt x="127" y="355"/>
                  </a:lnTo>
                  <a:lnTo>
                    <a:pt x="131" y="351"/>
                  </a:lnTo>
                  <a:lnTo>
                    <a:pt x="136" y="347"/>
                  </a:lnTo>
                  <a:lnTo>
                    <a:pt x="136" y="343"/>
                  </a:lnTo>
                  <a:lnTo>
                    <a:pt x="136" y="338"/>
                  </a:lnTo>
                  <a:lnTo>
                    <a:pt x="140" y="334"/>
                  </a:lnTo>
                  <a:lnTo>
                    <a:pt x="136" y="330"/>
                  </a:lnTo>
                  <a:lnTo>
                    <a:pt x="136" y="326"/>
                  </a:lnTo>
                  <a:lnTo>
                    <a:pt x="131" y="322"/>
                  </a:lnTo>
                  <a:lnTo>
                    <a:pt x="127" y="309"/>
                  </a:lnTo>
                  <a:lnTo>
                    <a:pt x="127" y="305"/>
                  </a:lnTo>
                  <a:lnTo>
                    <a:pt x="123" y="300"/>
                  </a:lnTo>
                  <a:lnTo>
                    <a:pt x="119" y="292"/>
                  </a:lnTo>
                  <a:lnTo>
                    <a:pt x="119" y="288"/>
                  </a:lnTo>
                  <a:lnTo>
                    <a:pt x="114" y="283"/>
                  </a:lnTo>
                  <a:lnTo>
                    <a:pt x="110" y="279"/>
                  </a:lnTo>
                  <a:lnTo>
                    <a:pt x="110" y="275"/>
                  </a:lnTo>
                  <a:lnTo>
                    <a:pt x="110" y="271"/>
                  </a:lnTo>
                  <a:lnTo>
                    <a:pt x="110" y="266"/>
                  </a:lnTo>
                  <a:lnTo>
                    <a:pt x="110" y="262"/>
                  </a:lnTo>
                  <a:lnTo>
                    <a:pt x="114" y="258"/>
                  </a:lnTo>
                  <a:lnTo>
                    <a:pt x="114" y="254"/>
                  </a:lnTo>
                  <a:lnTo>
                    <a:pt x="119" y="254"/>
                  </a:lnTo>
                  <a:lnTo>
                    <a:pt x="123" y="250"/>
                  </a:lnTo>
                  <a:lnTo>
                    <a:pt x="127" y="250"/>
                  </a:lnTo>
                  <a:lnTo>
                    <a:pt x="136" y="250"/>
                  </a:lnTo>
                  <a:lnTo>
                    <a:pt x="144" y="250"/>
                  </a:lnTo>
                  <a:lnTo>
                    <a:pt x="153" y="250"/>
                  </a:lnTo>
                  <a:lnTo>
                    <a:pt x="157" y="250"/>
                  </a:lnTo>
                  <a:lnTo>
                    <a:pt x="161" y="245"/>
                  </a:lnTo>
                  <a:lnTo>
                    <a:pt x="165" y="245"/>
                  </a:lnTo>
                  <a:lnTo>
                    <a:pt x="169" y="245"/>
                  </a:lnTo>
                  <a:lnTo>
                    <a:pt x="169" y="241"/>
                  </a:lnTo>
                  <a:lnTo>
                    <a:pt x="174" y="241"/>
                  </a:lnTo>
                  <a:lnTo>
                    <a:pt x="178" y="241"/>
                  </a:lnTo>
                  <a:lnTo>
                    <a:pt x="178" y="237"/>
                  </a:lnTo>
                  <a:lnTo>
                    <a:pt x="182" y="233"/>
                  </a:lnTo>
                  <a:lnTo>
                    <a:pt x="186" y="228"/>
                  </a:lnTo>
                  <a:lnTo>
                    <a:pt x="186" y="224"/>
                  </a:lnTo>
                  <a:lnTo>
                    <a:pt x="186" y="211"/>
                  </a:lnTo>
                  <a:lnTo>
                    <a:pt x="186" y="203"/>
                  </a:lnTo>
                  <a:lnTo>
                    <a:pt x="186" y="186"/>
                  </a:lnTo>
                  <a:lnTo>
                    <a:pt x="186" y="182"/>
                  </a:lnTo>
                  <a:lnTo>
                    <a:pt x="186" y="178"/>
                  </a:lnTo>
                  <a:lnTo>
                    <a:pt x="186" y="173"/>
                  </a:lnTo>
                  <a:lnTo>
                    <a:pt x="186" y="165"/>
                  </a:lnTo>
                  <a:lnTo>
                    <a:pt x="186" y="161"/>
                  </a:lnTo>
                  <a:lnTo>
                    <a:pt x="182" y="156"/>
                  </a:lnTo>
                  <a:lnTo>
                    <a:pt x="182" y="148"/>
                  </a:lnTo>
                  <a:lnTo>
                    <a:pt x="178" y="139"/>
                  </a:lnTo>
                  <a:lnTo>
                    <a:pt x="174" y="127"/>
                  </a:lnTo>
                  <a:lnTo>
                    <a:pt x="169" y="110"/>
                  </a:lnTo>
                  <a:lnTo>
                    <a:pt x="169" y="106"/>
                  </a:lnTo>
                  <a:lnTo>
                    <a:pt x="169" y="101"/>
                  </a:lnTo>
                  <a:lnTo>
                    <a:pt x="169" y="97"/>
                  </a:lnTo>
                  <a:lnTo>
                    <a:pt x="169" y="89"/>
                  </a:lnTo>
                  <a:lnTo>
                    <a:pt x="169" y="84"/>
                  </a:lnTo>
                  <a:lnTo>
                    <a:pt x="169" y="76"/>
                  </a:lnTo>
                  <a:lnTo>
                    <a:pt x="174" y="72"/>
                  </a:lnTo>
                  <a:lnTo>
                    <a:pt x="178" y="63"/>
                  </a:lnTo>
                  <a:lnTo>
                    <a:pt x="178" y="55"/>
                  </a:lnTo>
                  <a:lnTo>
                    <a:pt x="182" y="46"/>
                  </a:lnTo>
                  <a:lnTo>
                    <a:pt x="195" y="29"/>
                  </a:lnTo>
                  <a:lnTo>
                    <a:pt x="195" y="25"/>
                  </a:lnTo>
                  <a:lnTo>
                    <a:pt x="203" y="12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6" y="12"/>
                  </a:lnTo>
                  <a:lnTo>
                    <a:pt x="220" y="12"/>
                  </a:lnTo>
                  <a:lnTo>
                    <a:pt x="233" y="8"/>
                  </a:lnTo>
                  <a:lnTo>
                    <a:pt x="241" y="0"/>
                  </a:lnTo>
                  <a:lnTo>
                    <a:pt x="250" y="29"/>
                  </a:lnTo>
                  <a:lnTo>
                    <a:pt x="254" y="46"/>
                  </a:lnTo>
                  <a:lnTo>
                    <a:pt x="258" y="55"/>
                  </a:lnTo>
                  <a:lnTo>
                    <a:pt x="263" y="63"/>
                  </a:lnTo>
                  <a:lnTo>
                    <a:pt x="267" y="72"/>
                  </a:lnTo>
                  <a:lnTo>
                    <a:pt x="271" y="80"/>
                  </a:lnTo>
                  <a:lnTo>
                    <a:pt x="271" y="89"/>
                  </a:lnTo>
                  <a:lnTo>
                    <a:pt x="280" y="106"/>
                  </a:lnTo>
                  <a:lnTo>
                    <a:pt x="288" y="123"/>
                  </a:lnTo>
                  <a:lnTo>
                    <a:pt x="292" y="127"/>
                  </a:lnTo>
                  <a:lnTo>
                    <a:pt x="296" y="135"/>
                  </a:lnTo>
                  <a:lnTo>
                    <a:pt x="301" y="144"/>
                  </a:lnTo>
                  <a:lnTo>
                    <a:pt x="305" y="148"/>
                  </a:lnTo>
                  <a:lnTo>
                    <a:pt x="309" y="152"/>
                  </a:lnTo>
                  <a:lnTo>
                    <a:pt x="318" y="156"/>
                  </a:lnTo>
                  <a:lnTo>
                    <a:pt x="322" y="161"/>
                  </a:lnTo>
                  <a:lnTo>
                    <a:pt x="326" y="161"/>
                  </a:lnTo>
                  <a:lnTo>
                    <a:pt x="330" y="165"/>
                  </a:lnTo>
                  <a:lnTo>
                    <a:pt x="335" y="165"/>
                  </a:lnTo>
                  <a:lnTo>
                    <a:pt x="343" y="165"/>
                  </a:lnTo>
                  <a:lnTo>
                    <a:pt x="347" y="165"/>
                  </a:lnTo>
                  <a:lnTo>
                    <a:pt x="351" y="165"/>
                  </a:lnTo>
                  <a:lnTo>
                    <a:pt x="360" y="165"/>
                  </a:lnTo>
                  <a:lnTo>
                    <a:pt x="377" y="161"/>
                  </a:lnTo>
                  <a:lnTo>
                    <a:pt x="385" y="161"/>
                  </a:lnTo>
                  <a:lnTo>
                    <a:pt x="390" y="161"/>
                  </a:lnTo>
                  <a:lnTo>
                    <a:pt x="398" y="161"/>
                  </a:lnTo>
                  <a:lnTo>
                    <a:pt x="407" y="161"/>
                  </a:lnTo>
                  <a:lnTo>
                    <a:pt x="411" y="161"/>
                  </a:lnTo>
                  <a:lnTo>
                    <a:pt x="415" y="161"/>
                  </a:lnTo>
                  <a:lnTo>
                    <a:pt x="423" y="165"/>
                  </a:lnTo>
                  <a:lnTo>
                    <a:pt x="428" y="165"/>
                  </a:lnTo>
                  <a:lnTo>
                    <a:pt x="436" y="169"/>
                  </a:lnTo>
                  <a:lnTo>
                    <a:pt x="440" y="169"/>
                  </a:lnTo>
                  <a:lnTo>
                    <a:pt x="487" y="190"/>
                  </a:lnTo>
                  <a:lnTo>
                    <a:pt x="491" y="190"/>
                  </a:lnTo>
                  <a:lnTo>
                    <a:pt x="500" y="195"/>
                  </a:lnTo>
                  <a:lnTo>
                    <a:pt x="504" y="199"/>
                  </a:lnTo>
                  <a:lnTo>
                    <a:pt x="508" y="199"/>
                  </a:lnTo>
                  <a:lnTo>
                    <a:pt x="512" y="203"/>
                  </a:lnTo>
                  <a:lnTo>
                    <a:pt x="517" y="207"/>
                  </a:lnTo>
                  <a:lnTo>
                    <a:pt x="521" y="211"/>
                  </a:lnTo>
                  <a:lnTo>
                    <a:pt x="525" y="216"/>
                  </a:lnTo>
                  <a:lnTo>
                    <a:pt x="529" y="220"/>
                  </a:lnTo>
                  <a:lnTo>
                    <a:pt x="529" y="224"/>
                  </a:lnTo>
                  <a:lnTo>
                    <a:pt x="534" y="228"/>
                  </a:lnTo>
                  <a:lnTo>
                    <a:pt x="534" y="233"/>
                  </a:lnTo>
                  <a:lnTo>
                    <a:pt x="538" y="241"/>
                  </a:lnTo>
                  <a:lnTo>
                    <a:pt x="538" y="250"/>
                  </a:lnTo>
                  <a:lnTo>
                    <a:pt x="538" y="254"/>
                  </a:lnTo>
                  <a:lnTo>
                    <a:pt x="538" y="262"/>
                  </a:lnTo>
                  <a:lnTo>
                    <a:pt x="538" y="266"/>
                  </a:lnTo>
                  <a:lnTo>
                    <a:pt x="534" y="275"/>
                  </a:lnTo>
                  <a:lnTo>
                    <a:pt x="534" y="283"/>
                  </a:lnTo>
                  <a:lnTo>
                    <a:pt x="529" y="288"/>
                  </a:lnTo>
                  <a:lnTo>
                    <a:pt x="525" y="309"/>
                  </a:lnTo>
                  <a:lnTo>
                    <a:pt x="525" y="313"/>
                  </a:lnTo>
                  <a:lnTo>
                    <a:pt x="521" y="317"/>
                  </a:lnTo>
                  <a:lnTo>
                    <a:pt x="521" y="322"/>
                  </a:lnTo>
                  <a:lnTo>
                    <a:pt x="521" y="330"/>
                  </a:lnTo>
                  <a:lnTo>
                    <a:pt x="521" y="334"/>
                  </a:lnTo>
                  <a:lnTo>
                    <a:pt x="521" y="343"/>
                  </a:lnTo>
                  <a:lnTo>
                    <a:pt x="525" y="347"/>
                  </a:lnTo>
                  <a:lnTo>
                    <a:pt x="529" y="351"/>
                  </a:lnTo>
                  <a:lnTo>
                    <a:pt x="534" y="355"/>
                  </a:lnTo>
                  <a:lnTo>
                    <a:pt x="534" y="360"/>
                  </a:lnTo>
                  <a:lnTo>
                    <a:pt x="538" y="364"/>
                  </a:lnTo>
                  <a:lnTo>
                    <a:pt x="546" y="364"/>
                  </a:lnTo>
                  <a:lnTo>
                    <a:pt x="550" y="368"/>
                  </a:lnTo>
                  <a:lnTo>
                    <a:pt x="559" y="368"/>
                  </a:lnTo>
                  <a:lnTo>
                    <a:pt x="563" y="368"/>
                  </a:lnTo>
                  <a:lnTo>
                    <a:pt x="572" y="368"/>
                  </a:lnTo>
                  <a:lnTo>
                    <a:pt x="576" y="368"/>
                  </a:lnTo>
                  <a:lnTo>
                    <a:pt x="584" y="368"/>
                  </a:lnTo>
                  <a:lnTo>
                    <a:pt x="593" y="368"/>
                  </a:lnTo>
                  <a:lnTo>
                    <a:pt x="601" y="364"/>
                  </a:lnTo>
                  <a:lnTo>
                    <a:pt x="605" y="364"/>
                  </a:lnTo>
                  <a:lnTo>
                    <a:pt x="614" y="364"/>
                  </a:lnTo>
                  <a:lnTo>
                    <a:pt x="627" y="360"/>
                  </a:lnTo>
                  <a:lnTo>
                    <a:pt x="652" y="351"/>
                  </a:lnTo>
                  <a:lnTo>
                    <a:pt x="661" y="351"/>
                  </a:lnTo>
                  <a:lnTo>
                    <a:pt x="665" y="351"/>
                  </a:lnTo>
                  <a:lnTo>
                    <a:pt x="669" y="347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47"/>
                  </a:lnTo>
                  <a:lnTo>
                    <a:pt x="694" y="347"/>
                  </a:lnTo>
                  <a:lnTo>
                    <a:pt x="707" y="347"/>
                  </a:lnTo>
                  <a:lnTo>
                    <a:pt x="728" y="351"/>
                  </a:lnTo>
                  <a:lnTo>
                    <a:pt x="737" y="351"/>
                  </a:lnTo>
                  <a:lnTo>
                    <a:pt x="745" y="351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6" y="347"/>
                  </a:lnTo>
                  <a:lnTo>
                    <a:pt x="775" y="347"/>
                  </a:lnTo>
                  <a:lnTo>
                    <a:pt x="783" y="343"/>
                  </a:lnTo>
                  <a:lnTo>
                    <a:pt x="788" y="343"/>
                  </a:lnTo>
                  <a:lnTo>
                    <a:pt x="792" y="338"/>
                  </a:lnTo>
                  <a:lnTo>
                    <a:pt x="800" y="334"/>
                  </a:lnTo>
                  <a:lnTo>
                    <a:pt x="804" y="326"/>
                  </a:lnTo>
                  <a:lnTo>
                    <a:pt x="813" y="322"/>
                  </a:lnTo>
                  <a:lnTo>
                    <a:pt x="838" y="300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1" y="288"/>
                  </a:lnTo>
                  <a:lnTo>
                    <a:pt x="855" y="288"/>
                  </a:lnTo>
                  <a:lnTo>
                    <a:pt x="864" y="288"/>
                  </a:lnTo>
                  <a:lnTo>
                    <a:pt x="881" y="279"/>
                  </a:lnTo>
                  <a:lnTo>
                    <a:pt x="898" y="275"/>
                  </a:lnTo>
                  <a:lnTo>
                    <a:pt x="919" y="271"/>
                  </a:lnTo>
                  <a:lnTo>
                    <a:pt x="927" y="271"/>
                  </a:lnTo>
                  <a:lnTo>
                    <a:pt x="936" y="266"/>
                  </a:lnTo>
                  <a:lnTo>
                    <a:pt x="944" y="266"/>
                  </a:lnTo>
                  <a:lnTo>
                    <a:pt x="953" y="266"/>
                  </a:lnTo>
                  <a:lnTo>
                    <a:pt x="957" y="266"/>
                  </a:lnTo>
                  <a:lnTo>
                    <a:pt x="965" y="266"/>
                  </a:lnTo>
                  <a:lnTo>
                    <a:pt x="970" y="266"/>
                  </a:lnTo>
                  <a:lnTo>
                    <a:pt x="978" y="266"/>
                  </a:lnTo>
                  <a:lnTo>
                    <a:pt x="982" y="271"/>
                  </a:lnTo>
                  <a:lnTo>
                    <a:pt x="991" y="275"/>
                  </a:lnTo>
                  <a:lnTo>
                    <a:pt x="995" y="275"/>
                  </a:lnTo>
                  <a:lnTo>
                    <a:pt x="999" y="279"/>
                  </a:lnTo>
                  <a:lnTo>
                    <a:pt x="1003" y="283"/>
                  </a:lnTo>
                  <a:lnTo>
                    <a:pt x="1003" y="288"/>
                  </a:lnTo>
                  <a:lnTo>
                    <a:pt x="1008" y="292"/>
                  </a:lnTo>
                  <a:lnTo>
                    <a:pt x="1012" y="292"/>
                  </a:lnTo>
                  <a:lnTo>
                    <a:pt x="1016" y="296"/>
                  </a:lnTo>
                  <a:lnTo>
                    <a:pt x="1016" y="305"/>
                  </a:lnTo>
                  <a:lnTo>
                    <a:pt x="1020" y="309"/>
                  </a:lnTo>
                  <a:lnTo>
                    <a:pt x="1020" y="317"/>
                  </a:lnTo>
                  <a:lnTo>
                    <a:pt x="1025" y="322"/>
                  </a:lnTo>
                  <a:lnTo>
                    <a:pt x="1025" y="330"/>
                  </a:lnTo>
                  <a:lnTo>
                    <a:pt x="1029" y="338"/>
                  </a:lnTo>
                  <a:lnTo>
                    <a:pt x="1029" y="347"/>
                  </a:lnTo>
                  <a:lnTo>
                    <a:pt x="1033" y="360"/>
                  </a:lnTo>
                  <a:lnTo>
                    <a:pt x="1033" y="377"/>
                  </a:lnTo>
                  <a:lnTo>
                    <a:pt x="1033" y="385"/>
                  </a:lnTo>
                  <a:lnTo>
                    <a:pt x="1033" y="393"/>
                  </a:lnTo>
                  <a:lnTo>
                    <a:pt x="1033" y="402"/>
                  </a:lnTo>
                  <a:lnTo>
                    <a:pt x="1033" y="410"/>
                  </a:lnTo>
                  <a:lnTo>
                    <a:pt x="1033" y="415"/>
                  </a:lnTo>
                  <a:lnTo>
                    <a:pt x="1033" y="419"/>
                  </a:lnTo>
                  <a:lnTo>
                    <a:pt x="1033" y="423"/>
                  </a:lnTo>
                  <a:lnTo>
                    <a:pt x="1029" y="436"/>
                  </a:lnTo>
                  <a:lnTo>
                    <a:pt x="1020" y="465"/>
                  </a:lnTo>
                  <a:lnTo>
                    <a:pt x="1016" y="474"/>
                  </a:lnTo>
                  <a:lnTo>
                    <a:pt x="1016" y="482"/>
                  </a:lnTo>
                  <a:lnTo>
                    <a:pt x="1016" y="487"/>
                  </a:lnTo>
                  <a:lnTo>
                    <a:pt x="1012" y="495"/>
                  </a:lnTo>
                  <a:lnTo>
                    <a:pt x="1012" y="499"/>
                  </a:lnTo>
                  <a:lnTo>
                    <a:pt x="1012" y="504"/>
                  </a:lnTo>
                  <a:lnTo>
                    <a:pt x="1012" y="508"/>
                  </a:lnTo>
                  <a:lnTo>
                    <a:pt x="1012" y="512"/>
                  </a:lnTo>
                  <a:lnTo>
                    <a:pt x="1016" y="521"/>
                  </a:lnTo>
                  <a:lnTo>
                    <a:pt x="1016" y="525"/>
                  </a:lnTo>
                  <a:lnTo>
                    <a:pt x="1020" y="529"/>
                  </a:lnTo>
                  <a:lnTo>
                    <a:pt x="1020" y="537"/>
                  </a:lnTo>
                  <a:lnTo>
                    <a:pt x="1025" y="542"/>
                  </a:lnTo>
                  <a:lnTo>
                    <a:pt x="1025" y="546"/>
                  </a:lnTo>
                  <a:lnTo>
                    <a:pt x="1029" y="550"/>
                  </a:lnTo>
                  <a:lnTo>
                    <a:pt x="1033" y="554"/>
                  </a:lnTo>
                  <a:lnTo>
                    <a:pt x="1037" y="559"/>
                  </a:lnTo>
                  <a:lnTo>
                    <a:pt x="1042" y="559"/>
                  </a:lnTo>
                  <a:lnTo>
                    <a:pt x="1046" y="563"/>
                  </a:lnTo>
                  <a:lnTo>
                    <a:pt x="1054" y="567"/>
                  </a:lnTo>
                  <a:lnTo>
                    <a:pt x="1058" y="571"/>
                  </a:lnTo>
                  <a:lnTo>
                    <a:pt x="1075" y="584"/>
                  </a:lnTo>
                  <a:lnTo>
                    <a:pt x="1084" y="588"/>
                  </a:lnTo>
                  <a:lnTo>
                    <a:pt x="1088" y="592"/>
                  </a:lnTo>
                  <a:lnTo>
                    <a:pt x="1092" y="597"/>
                  </a:lnTo>
                  <a:lnTo>
                    <a:pt x="1097" y="601"/>
                  </a:lnTo>
                  <a:lnTo>
                    <a:pt x="1101" y="605"/>
                  </a:lnTo>
                  <a:lnTo>
                    <a:pt x="1105" y="609"/>
                  </a:lnTo>
                  <a:lnTo>
                    <a:pt x="1109" y="618"/>
                  </a:lnTo>
                  <a:lnTo>
                    <a:pt x="1118" y="631"/>
                  </a:lnTo>
                  <a:lnTo>
                    <a:pt x="1126" y="639"/>
                  </a:lnTo>
                  <a:lnTo>
                    <a:pt x="1130" y="643"/>
                  </a:lnTo>
                  <a:lnTo>
                    <a:pt x="1135" y="652"/>
                  </a:lnTo>
                  <a:lnTo>
                    <a:pt x="1139" y="656"/>
                  </a:lnTo>
                  <a:lnTo>
                    <a:pt x="1143" y="660"/>
                  </a:lnTo>
                  <a:lnTo>
                    <a:pt x="1169" y="677"/>
                  </a:lnTo>
                  <a:lnTo>
                    <a:pt x="1173" y="681"/>
                  </a:lnTo>
                  <a:lnTo>
                    <a:pt x="1177" y="686"/>
                  </a:lnTo>
                  <a:lnTo>
                    <a:pt x="1181" y="694"/>
                  </a:lnTo>
                  <a:lnTo>
                    <a:pt x="1185" y="694"/>
                  </a:lnTo>
                  <a:lnTo>
                    <a:pt x="1185" y="698"/>
                  </a:lnTo>
                  <a:lnTo>
                    <a:pt x="1190" y="703"/>
                  </a:lnTo>
                  <a:lnTo>
                    <a:pt x="1190" y="707"/>
                  </a:lnTo>
                  <a:lnTo>
                    <a:pt x="1194" y="711"/>
                  </a:lnTo>
                  <a:lnTo>
                    <a:pt x="1194" y="719"/>
                  </a:lnTo>
                  <a:lnTo>
                    <a:pt x="1194" y="724"/>
                  </a:lnTo>
                  <a:lnTo>
                    <a:pt x="1194" y="728"/>
                  </a:lnTo>
                  <a:lnTo>
                    <a:pt x="1190" y="736"/>
                  </a:lnTo>
                  <a:lnTo>
                    <a:pt x="1190" y="741"/>
                  </a:lnTo>
                  <a:lnTo>
                    <a:pt x="1190" y="745"/>
                  </a:lnTo>
                  <a:lnTo>
                    <a:pt x="1185" y="749"/>
                  </a:lnTo>
                  <a:lnTo>
                    <a:pt x="1181" y="758"/>
                  </a:lnTo>
                  <a:lnTo>
                    <a:pt x="1177" y="762"/>
                  </a:lnTo>
                  <a:lnTo>
                    <a:pt x="1173" y="770"/>
                  </a:lnTo>
                  <a:lnTo>
                    <a:pt x="1156" y="787"/>
                  </a:lnTo>
                  <a:lnTo>
                    <a:pt x="1147" y="796"/>
                  </a:lnTo>
                  <a:lnTo>
                    <a:pt x="1143" y="804"/>
                  </a:lnTo>
                  <a:lnTo>
                    <a:pt x="1139" y="808"/>
                  </a:lnTo>
                  <a:lnTo>
                    <a:pt x="1135" y="813"/>
                  </a:lnTo>
                  <a:lnTo>
                    <a:pt x="1130" y="821"/>
                  </a:lnTo>
                  <a:lnTo>
                    <a:pt x="1130" y="825"/>
                  </a:lnTo>
                  <a:lnTo>
                    <a:pt x="1126" y="830"/>
                  </a:lnTo>
                  <a:lnTo>
                    <a:pt x="1122" y="834"/>
                  </a:lnTo>
                  <a:lnTo>
                    <a:pt x="1122" y="842"/>
                  </a:lnTo>
                  <a:lnTo>
                    <a:pt x="1118" y="855"/>
                  </a:lnTo>
                  <a:lnTo>
                    <a:pt x="1113" y="872"/>
                  </a:lnTo>
                  <a:lnTo>
                    <a:pt x="1105" y="897"/>
                  </a:lnTo>
                  <a:lnTo>
                    <a:pt x="1101" y="906"/>
                  </a:lnTo>
                  <a:lnTo>
                    <a:pt x="1101" y="914"/>
                  </a:lnTo>
                  <a:lnTo>
                    <a:pt x="1097" y="923"/>
                  </a:lnTo>
                  <a:lnTo>
                    <a:pt x="1088" y="948"/>
                  </a:lnTo>
                  <a:lnTo>
                    <a:pt x="1080" y="965"/>
                  </a:lnTo>
                  <a:lnTo>
                    <a:pt x="1075" y="974"/>
                  </a:lnTo>
                  <a:lnTo>
                    <a:pt x="1075" y="978"/>
                  </a:lnTo>
                  <a:lnTo>
                    <a:pt x="1071" y="986"/>
                  </a:lnTo>
                  <a:lnTo>
                    <a:pt x="1067" y="995"/>
                  </a:lnTo>
                  <a:lnTo>
                    <a:pt x="1063" y="1003"/>
                  </a:lnTo>
                  <a:lnTo>
                    <a:pt x="1054" y="1016"/>
                  </a:lnTo>
                  <a:lnTo>
                    <a:pt x="1020" y="1067"/>
                  </a:lnTo>
                  <a:lnTo>
                    <a:pt x="1016" y="1062"/>
                  </a:lnTo>
                  <a:lnTo>
                    <a:pt x="1012" y="1058"/>
                  </a:lnTo>
                  <a:lnTo>
                    <a:pt x="1008" y="1054"/>
                  </a:lnTo>
                  <a:lnTo>
                    <a:pt x="1003" y="1054"/>
                  </a:lnTo>
                  <a:lnTo>
                    <a:pt x="999" y="1050"/>
                  </a:lnTo>
                  <a:lnTo>
                    <a:pt x="995" y="1050"/>
                  </a:lnTo>
                  <a:lnTo>
                    <a:pt x="991" y="1045"/>
                  </a:lnTo>
                  <a:lnTo>
                    <a:pt x="986" y="1045"/>
                  </a:lnTo>
                  <a:lnTo>
                    <a:pt x="982" y="1045"/>
                  </a:lnTo>
                  <a:lnTo>
                    <a:pt x="978" y="1045"/>
                  </a:lnTo>
                  <a:lnTo>
                    <a:pt x="974" y="1045"/>
                  </a:lnTo>
                  <a:lnTo>
                    <a:pt x="965" y="1050"/>
                  </a:lnTo>
                  <a:lnTo>
                    <a:pt x="961" y="1050"/>
                  </a:lnTo>
                  <a:lnTo>
                    <a:pt x="957" y="1050"/>
                  </a:lnTo>
                  <a:lnTo>
                    <a:pt x="953" y="1054"/>
                  </a:lnTo>
                  <a:lnTo>
                    <a:pt x="948" y="1054"/>
                  </a:lnTo>
                  <a:lnTo>
                    <a:pt x="944" y="1054"/>
                  </a:lnTo>
                  <a:lnTo>
                    <a:pt x="940" y="1054"/>
                  </a:lnTo>
                  <a:lnTo>
                    <a:pt x="927" y="1054"/>
                  </a:lnTo>
                  <a:lnTo>
                    <a:pt x="915" y="1054"/>
                  </a:lnTo>
                  <a:lnTo>
                    <a:pt x="893" y="1054"/>
                  </a:lnTo>
                  <a:lnTo>
                    <a:pt x="885" y="1054"/>
                  </a:lnTo>
                  <a:lnTo>
                    <a:pt x="872" y="1050"/>
                  </a:lnTo>
                  <a:lnTo>
                    <a:pt x="864" y="1050"/>
                  </a:lnTo>
                  <a:lnTo>
                    <a:pt x="859" y="1050"/>
                  </a:lnTo>
                  <a:lnTo>
                    <a:pt x="855" y="1050"/>
                  </a:lnTo>
                  <a:lnTo>
                    <a:pt x="851" y="1050"/>
                  </a:lnTo>
                  <a:lnTo>
                    <a:pt x="847" y="1054"/>
                  </a:lnTo>
                  <a:lnTo>
                    <a:pt x="843" y="1054"/>
                  </a:lnTo>
                  <a:lnTo>
                    <a:pt x="834" y="1058"/>
                  </a:lnTo>
                  <a:lnTo>
                    <a:pt x="830" y="1058"/>
                  </a:lnTo>
                  <a:lnTo>
                    <a:pt x="821" y="1062"/>
                  </a:lnTo>
                  <a:lnTo>
                    <a:pt x="813" y="1067"/>
                  </a:lnTo>
                  <a:lnTo>
                    <a:pt x="809" y="1071"/>
                  </a:lnTo>
                  <a:lnTo>
                    <a:pt x="804" y="1071"/>
                  </a:lnTo>
                  <a:lnTo>
                    <a:pt x="800" y="1075"/>
                  </a:lnTo>
                  <a:lnTo>
                    <a:pt x="792" y="1075"/>
                  </a:lnTo>
                  <a:lnTo>
                    <a:pt x="788" y="1075"/>
                  </a:lnTo>
                  <a:lnTo>
                    <a:pt x="775" y="1079"/>
                  </a:lnTo>
                  <a:lnTo>
                    <a:pt x="758" y="1079"/>
                  </a:lnTo>
                  <a:lnTo>
                    <a:pt x="754" y="1079"/>
                  </a:lnTo>
                  <a:lnTo>
                    <a:pt x="745" y="1084"/>
                  </a:lnTo>
                  <a:lnTo>
                    <a:pt x="741" y="1084"/>
                  </a:lnTo>
                  <a:lnTo>
                    <a:pt x="737" y="1088"/>
                  </a:lnTo>
                  <a:lnTo>
                    <a:pt x="732" y="1088"/>
                  </a:lnTo>
                  <a:lnTo>
                    <a:pt x="728" y="1092"/>
                  </a:lnTo>
                  <a:lnTo>
                    <a:pt x="724" y="1092"/>
                  </a:lnTo>
                  <a:lnTo>
                    <a:pt x="716" y="1096"/>
                  </a:lnTo>
                  <a:lnTo>
                    <a:pt x="711" y="1101"/>
                  </a:lnTo>
                  <a:lnTo>
                    <a:pt x="707" y="1109"/>
                  </a:lnTo>
                  <a:lnTo>
                    <a:pt x="686" y="1130"/>
                  </a:lnTo>
                  <a:lnTo>
                    <a:pt x="682" y="1134"/>
                  </a:lnTo>
                  <a:lnTo>
                    <a:pt x="677" y="1139"/>
                  </a:lnTo>
                  <a:lnTo>
                    <a:pt x="669" y="1143"/>
                  </a:lnTo>
                  <a:lnTo>
                    <a:pt x="665" y="1147"/>
                  </a:lnTo>
                  <a:lnTo>
                    <a:pt x="656" y="1151"/>
                  </a:lnTo>
                  <a:lnTo>
                    <a:pt x="652" y="1151"/>
                  </a:lnTo>
                  <a:lnTo>
                    <a:pt x="648" y="1151"/>
                  </a:lnTo>
                  <a:lnTo>
                    <a:pt x="644" y="1151"/>
                  </a:lnTo>
                  <a:lnTo>
                    <a:pt x="635" y="1147"/>
                  </a:lnTo>
                  <a:lnTo>
                    <a:pt x="631" y="1147"/>
                  </a:lnTo>
                  <a:lnTo>
                    <a:pt x="622" y="1147"/>
                  </a:lnTo>
                  <a:lnTo>
                    <a:pt x="614" y="1143"/>
                  </a:lnTo>
                  <a:lnTo>
                    <a:pt x="610" y="1143"/>
                  </a:lnTo>
                  <a:lnTo>
                    <a:pt x="605" y="1139"/>
                  </a:lnTo>
                  <a:lnTo>
                    <a:pt x="597" y="1134"/>
                  </a:lnTo>
                  <a:lnTo>
                    <a:pt x="593" y="1134"/>
                  </a:lnTo>
                  <a:lnTo>
                    <a:pt x="572" y="1122"/>
                  </a:lnTo>
                  <a:lnTo>
                    <a:pt x="567" y="1122"/>
                  </a:lnTo>
                  <a:lnTo>
                    <a:pt x="563" y="1117"/>
                  </a:lnTo>
                  <a:lnTo>
                    <a:pt x="555" y="1113"/>
                  </a:lnTo>
                  <a:lnTo>
                    <a:pt x="550" y="1109"/>
                  </a:lnTo>
                  <a:lnTo>
                    <a:pt x="542" y="1109"/>
                  </a:lnTo>
                  <a:lnTo>
                    <a:pt x="538" y="1109"/>
                  </a:lnTo>
                  <a:lnTo>
                    <a:pt x="529" y="1109"/>
                  </a:lnTo>
                  <a:lnTo>
                    <a:pt x="512" y="1105"/>
                  </a:lnTo>
                  <a:lnTo>
                    <a:pt x="504" y="1105"/>
                  </a:lnTo>
                  <a:lnTo>
                    <a:pt x="500" y="1105"/>
                  </a:lnTo>
                  <a:lnTo>
                    <a:pt x="495" y="1101"/>
                  </a:lnTo>
                  <a:lnTo>
                    <a:pt x="487" y="1101"/>
                  </a:lnTo>
                  <a:lnTo>
                    <a:pt x="474" y="1096"/>
                  </a:lnTo>
                  <a:lnTo>
                    <a:pt x="457" y="1088"/>
                  </a:lnTo>
                  <a:lnTo>
                    <a:pt x="453" y="1088"/>
                  </a:lnTo>
                  <a:lnTo>
                    <a:pt x="445" y="1084"/>
                  </a:lnTo>
                  <a:lnTo>
                    <a:pt x="436" y="1079"/>
                  </a:lnTo>
                  <a:lnTo>
                    <a:pt x="407" y="1062"/>
                  </a:lnTo>
                  <a:lnTo>
                    <a:pt x="398" y="1058"/>
                  </a:lnTo>
                  <a:lnTo>
                    <a:pt x="390" y="1054"/>
                  </a:lnTo>
                  <a:lnTo>
                    <a:pt x="381" y="1050"/>
                  </a:lnTo>
                  <a:lnTo>
                    <a:pt x="377" y="1050"/>
                  </a:lnTo>
                  <a:lnTo>
                    <a:pt x="368" y="1045"/>
                  </a:lnTo>
                  <a:lnTo>
                    <a:pt x="356" y="1041"/>
                  </a:lnTo>
                  <a:lnTo>
                    <a:pt x="343" y="1037"/>
                  </a:lnTo>
                  <a:lnTo>
                    <a:pt x="335" y="1037"/>
                  </a:lnTo>
                  <a:lnTo>
                    <a:pt x="326" y="1037"/>
                  </a:lnTo>
                  <a:lnTo>
                    <a:pt x="318" y="1033"/>
                  </a:lnTo>
                  <a:lnTo>
                    <a:pt x="313" y="1033"/>
                  </a:lnTo>
                  <a:lnTo>
                    <a:pt x="305" y="1033"/>
                  </a:lnTo>
                  <a:lnTo>
                    <a:pt x="296" y="1033"/>
                  </a:lnTo>
                  <a:lnTo>
                    <a:pt x="267" y="1033"/>
                  </a:lnTo>
                  <a:lnTo>
                    <a:pt x="241" y="1033"/>
                  </a:lnTo>
                  <a:lnTo>
                    <a:pt x="229" y="1033"/>
                  </a:lnTo>
                  <a:lnTo>
                    <a:pt x="224" y="1033"/>
                  </a:lnTo>
                  <a:lnTo>
                    <a:pt x="216" y="1033"/>
                  </a:lnTo>
                  <a:lnTo>
                    <a:pt x="212" y="1024"/>
                  </a:lnTo>
                  <a:lnTo>
                    <a:pt x="208" y="1007"/>
                  </a:lnTo>
                  <a:lnTo>
                    <a:pt x="203" y="999"/>
                  </a:lnTo>
                  <a:lnTo>
                    <a:pt x="195" y="982"/>
                  </a:lnTo>
                  <a:lnTo>
                    <a:pt x="186" y="969"/>
                  </a:lnTo>
                  <a:lnTo>
                    <a:pt x="182" y="961"/>
                  </a:lnTo>
                  <a:lnTo>
                    <a:pt x="178" y="952"/>
                  </a:lnTo>
                  <a:lnTo>
                    <a:pt x="174" y="944"/>
                  </a:lnTo>
                  <a:lnTo>
                    <a:pt x="169" y="940"/>
                  </a:lnTo>
                  <a:lnTo>
                    <a:pt x="165" y="935"/>
                  </a:lnTo>
                  <a:lnTo>
                    <a:pt x="165" y="931"/>
                  </a:lnTo>
                  <a:lnTo>
                    <a:pt x="165" y="927"/>
                  </a:lnTo>
                  <a:lnTo>
                    <a:pt x="165" y="923"/>
                  </a:lnTo>
                  <a:lnTo>
                    <a:pt x="165" y="927"/>
                  </a:lnTo>
                  <a:lnTo>
                    <a:pt x="169" y="931"/>
                  </a:lnTo>
                  <a:lnTo>
                    <a:pt x="174" y="931"/>
                  </a:lnTo>
                  <a:lnTo>
                    <a:pt x="174" y="927"/>
                  </a:lnTo>
                  <a:lnTo>
                    <a:pt x="178" y="923"/>
                  </a:lnTo>
                  <a:lnTo>
                    <a:pt x="182" y="918"/>
                  </a:lnTo>
                  <a:lnTo>
                    <a:pt x="191" y="910"/>
                  </a:lnTo>
                  <a:lnTo>
                    <a:pt x="195" y="906"/>
                  </a:lnTo>
                  <a:lnTo>
                    <a:pt x="203" y="897"/>
                  </a:lnTo>
                  <a:lnTo>
                    <a:pt x="208" y="893"/>
                  </a:lnTo>
                  <a:lnTo>
                    <a:pt x="208" y="889"/>
                  </a:lnTo>
                  <a:lnTo>
                    <a:pt x="212" y="885"/>
                  </a:lnTo>
                  <a:lnTo>
                    <a:pt x="212" y="880"/>
                  </a:lnTo>
                  <a:lnTo>
                    <a:pt x="212" y="876"/>
                  </a:lnTo>
                  <a:lnTo>
                    <a:pt x="212" y="872"/>
                  </a:lnTo>
                  <a:lnTo>
                    <a:pt x="208" y="868"/>
                  </a:lnTo>
                  <a:lnTo>
                    <a:pt x="208" y="863"/>
                  </a:lnTo>
                  <a:lnTo>
                    <a:pt x="203" y="855"/>
                  </a:lnTo>
                  <a:lnTo>
                    <a:pt x="199" y="847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25"/>
                  </a:lnTo>
                  <a:lnTo>
                    <a:pt x="203" y="821"/>
                  </a:lnTo>
                  <a:lnTo>
                    <a:pt x="212" y="813"/>
                  </a:lnTo>
                  <a:lnTo>
                    <a:pt x="220" y="800"/>
                  </a:lnTo>
                  <a:lnTo>
                    <a:pt x="224" y="796"/>
                  </a:lnTo>
                  <a:lnTo>
                    <a:pt x="224" y="791"/>
                  </a:lnTo>
                  <a:lnTo>
                    <a:pt x="220" y="787"/>
                  </a:lnTo>
                  <a:lnTo>
                    <a:pt x="220" y="783"/>
                  </a:lnTo>
                  <a:lnTo>
                    <a:pt x="216" y="779"/>
                  </a:lnTo>
                  <a:lnTo>
                    <a:pt x="208" y="766"/>
                  </a:lnTo>
                  <a:lnTo>
                    <a:pt x="203" y="762"/>
                  </a:lnTo>
                  <a:lnTo>
                    <a:pt x="199" y="753"/>
                  </a:lnTo>
                  <a:lnTo>
                    <a:pt x="199" y="749"/>
                  </a:lnTo>
                  <a:lnTo>
                    <a:pt x="195" y="741"/>
                  </a:lnTo>
                  <a:lnTo>
                    <a:pt x="195" y="736"/>
                  </a:lnTo>
                  <a:lnTo>
                    <a:pt x="195" y="732"/>
                  </a:lnTo>
                  <a:lnTo>
                    <a:pt x="195" y="728"/>
                  </a:lnTo>
                  <a:lnTo>
                    <a:pt x="195" y="724"/>
                  </a:lnTo>
                  <a:lnTo>
                    <a:pt x="195" y="719"/>
                  </a:lnTo>
                  <a:lnTo>
                    <a:pt x="195" y="715"/>
                  </a:lnTo>
                  <a:lnTo>
                    <a:pt x="199" y="715"/>
                  </a:lnTo>
                  <a:lnTo>
                    <a:pt x="203" y="715"/>
                  </a:lnTo>
                  <a:lnTo>
                    <a:pt x="208" y="719"/>
                  </a:lnTo>
                  <a:lnTo>
                    <a:pt x="208" y="724"/>
                  </a:lnTo>
                  <a:lnTo>
                    <a:pt x="216" y="732"/>
                  </a:lnTo>
                  <a:lnTo>
                    <a:pt x="216" y="741"/>
                  </a:lnTo>
                  <a:lnTo>
                    <a:pt x="220" y="745"/>
                  </a:lnTo>
                  <a:lnTo>
                    <a:pt x="224" y="749"/>
                  </a:lnTo>
                  <a:lnTo>
                    <a:pt x="229" y="758"/>
                  </a:lnTo>
                  <a:lnTo>
                    <a:pt x="233" y="762"/>
                  </a:lnTo>
                  <a:lnTo>
                    <a:pt x="237" y="766"/>
                  </a:lnTo>
                  <a:lnTo>
                    <a:pt x="246" y="770"/>
                  </a:lnTo>
                  <a:lnTo>
                    <a:pt x="250" y="775"/>
                  </a:lnTo>
                  <a:lnTo>
                    <a:pt x="254" y="775"/>
                  </a:lnTo>
                  <a:lnTo>
                    <a:pt x="258" y="775"/>
                  </a:lnTo>
                  <a:lnTo>
                    <a:pt x="263" y="775"/>
                  </a:lnTo>
                  <a:lnTo>
                    <a:pt x="267" y="775"/>
                  </a:lnTo>
                  <a:lnTo>
                    <a:pt x="271" y="775"/>
                  </a:lnTo>
                  <a:lnTo>
                    <a:pt x="271" y="770"/>
                  </a:lnTo>
                  <a:lnTo>
                    <a:pt x="275" y="770"/>
                  </a:lnTo>
                  <a:lnTo>
                    <a:pt x="280" y="766"/>
                  </a:lnTo>
                  <a:lnTo>
                    <a:pt x="284" y="762"/>
                  </a:lnTo>
                  <a:lnTo>
                    <a:pt x="288" y="758"/>
                  </a:lnTo>
                  <a:lnTo>
                    <a:pt x="288" y="753"/>
                  </a:lnTo>
                  <a:lnTo>
                    <a:pt x="292" y="753"/>
                  </a:lnTo>
                  <a:lnTo>
                    <a:pt x="292" y="749"/>
                  </a:lnTo>
                  <a:lnTo>
                    <a:pt x="288" y="745"/>
                  </a:lnTo>
                  <a:lnTo>
                    <a:pt x="288" y="741"/>
                  </a:lnTo>
                  <a:lnTo>
                    <a:pt x="284" y="736"/>
                  </a:lnTo>
                  <a:lnTo>
                    <a:pt x="280" y="728"/>
                  </a:lnTo>
                  <a:lnTo>
                    <a:pt x="275" y="719"/>
                  </a:lnTo>
                  <a:lnTo>
                    <a:pt x="275" y="715"/>
                  </a:lnTo>
                  <a:lnTo>
                    <a:pt x="271" y="711"/>
                  </a:lnTo>
                  <a:lnTo>
                    <a:pt x="271" y="707"/>
                  </a:lnTo>
                  <a:lnTo>
                    <a:pt x="271" y="703"/>
                  </a:lnTo>
                  <a:lnTo>
                    <a:pt x="271" y="694"/>
                  </a:lnTo>
                  <a:lnTo>
                    <a:pt x="271" y="690"/>
                  </a:lnTo>
                  <a:lnTo>
                    <a:pt x="275" y="681"/>
                  </a:lnTo>
                  <a:lnTo>
                    <a:pt x="280" y="681"/>
                  </a:lnTo>
                  <a:lnTo>
                    <a:pt x="288" y="669"/>
                  </a:lnTo>
                  <a:lnTo>
                    <a:pt x="288" y="664"/>
                  </a:lnTo>
                  <a:lnTo>
                    <a:pt x="292" y="660"/>
                  </a:lnTo>
                  <a:lnTo>
                    <a:pt x="292" y="656"/>
                  </a:lnTo>
                  <a:lnTo>
                    <a:pt x="292" y="652"/>
                  </a:lnTo>
                  <a:lnTo>
                    <a:pt x="288" y="648"/>
                  </a:lnTo>
                  <a:lnTo>
                    <a:pt x="284" y="635"/>
                  </a:lnTo>
                  <a:lnTo>
                    <a:pt x="284" y="631"/>
                  </a:lnTo>
                  <a:lnTo>
                    <a:pt x="280" y="622"/>
                  </a:lnTo>
                  <a:lnTo>
                    <a:pt x="280" y="618"/>
                  </a:lnTo>
                  <a:lnTo>
                    <a:pt x="275" y="614"/>
                  </a:lnTo>
                  <a:lnTo>
                    <a:pt x="271" y="609"/>
                  </a:lnTo>
                  <a:lnTo>
                    <a:pt x="263" y="609"/>
                  </a:lnTo>
                  <a:lnTo>
                    <a:pt x="254" y="605"/>
                  </a:lnTo>
                  <a:lnTo>
                    <a:pt x="250" y="605"/>
                  </a:lnTo>
                  <a:lnTo>
                    <a:pt x="246" y="605"/>
                  </a:lnTo>
                  <a:lnTo>
                    <a:pt x="241" y="605"/>
                  </a:lnTo>
                  <a:lnTo>
                    <a:pt x="233" y="605"/>
                  </a:lnTo>
                  <a:lnTo>
                    <a:pt x="229" y="605"/>
                  </a:lnTo>
                  <a:lnTo>
                    <a:pt x="224" y="605"/>
                  </a:lnTo>
                  <a:lnTo>
                    <a:pt x="220" y="605"/>
                  </a:lnTo>
                  <a:lnTo>
                    <a:pt x="216" y="605"/>
                  </a:lnTo>
                  <a:lnTo>
                    <a:pt x="208" y="601"/>
                  </a:lnTo>
                  <a:lnTo>
                    <a:pt x="203" y="601"/>
                  </a:lnTo>
                  <a:lnTo>
                    <a:pt x="195" y="597"/>
                  </a:lnTo>
                  <a:lnTo>
                    <a:pt x="191" y="597"/>
                  </a:lnTo>
                  <a:lnTo>
                    <a:pt x="186" y="597"/>
                  </a:lnTo>
                  <a:lnTo>
                    <a:pt x="182" y="597"/>
                  </a:lnTo>
                  <a:lnTo>
                    <a:pt x="178" y="592"/>
                  </a:lnTo>
                  <a:lnTo>
                    <a:pt x="174" y="588"/>
                  </a:lnTo>
                  <a:lnTo>
                    <a:pt x="174" y="584"/>
                  </a:lnTo>
                  <a:lnTo>
                    <a:pt x="169" y="580"/>
                  </a:lnTo>
                  <a:lnTo>
                    <a:pt x="165" y="576"/>
                  </a:lnTo>
                  <a:lnTo>
                    <a:pt x="161" y="571"/>
                  </a:lnTo>
                  <a:lnTo>
                    <a:pt x="157" y="571"/>
                  </a:lnTo>
                  <a:lnTo>
                    <a:pt x="153" y="567"/>
                  </a:lnTo>
                  <a:lnTo>
                    <a:pt x="148" y="567"/>
                  </a:lnTo>
                  <a:lnTo>
                    <a:pt x="144" y="567"/>
                  </a:lnTo>
                  <a:lnTo>
                    <a:pt x="140" y="567"/>
                  </a:lnTo>
                  <a:lnTo>
                    <a:pt x="131" y="567"/>
                  </a:lnTo>
                  <a:lnTo>
                    <a:pt x="127" y="571"/>
                  </a:lnTo>
                  <a:lnTo>
                    <a:pt x="123" y="571"/>
                  </a:lnTo>
                  <a:lnTo>
                    <a:pt x="119" y="571"/>
                  </a:lnTo>
                  <a:lnTo>
                    <a:pt x="114" y="571"/>
                  </a:lnTo>
                  <a:lnTo>
                    <a:pt x="110" y="576"/>
                  </a:lnTo>
                  <a:lnTo>
                    <a:pt x="93" y="584"/>
                  </a:lnTo>
                  <a:lnTo>
                    <a:pt x="89" y="588"/>
                  </a:lnTo>
                  <a:lnTo>
                    <a:pt x="85" y="588"/>
                  </a:lnTo>
                  <a:lnTo>
                    <a:pt x="81" y="592"/>
                  </a:lnTo>
                  <a:lnTo>
                    <a:pt x="76" y="592"/>
                  </a:lnTo>
                  <a:lnTo>
                    <a:pt x="68" y="592"/>
                  </a:lnTo>
                  <a:lnTo>
                    <a:pt x="59" y="597"/>
                  </a:lnTo>
                  <a:lnTo>
                    <a:pt x="51" y="597"/>
                  </a:lnTo>
                  <a:lnTo>
                    <a:pt x="47" y="597"/>
                  </a:lnTo>
                  <a:lnTo>
                    <a:pt x="42" y="597"/>
                  </a:lnTo>
                  <a:lnTo>
                    <a:pt x="38" y="597"/>
                  </a:lnTo>
                  <a:lnTo>
                    <a:pt x="34" y="597"/>
                  </a:lnTo>
                  <a:lnTo>
                    <a:pt x="30" y="597"/>
                  </a:lnTo>
                  <a:lnTo>
                    <a:pt x="25" y="592"/>
                  </a:lnTo>
                  <a:lnTo>
                    <a:pt x="21" y="592"/>
                  </a:lnTo>
                  <a:lnTo>
                    <a:pt x="21" y="588"/>
                  </a:lnTo>
                  <a:lnTo>
                    <a:pt x="17" y="584"/>
                  </a:lnTo>
                  <a:lnTo>
                    <a:pt x="13" y="580"/>
                  </a:lnTo>
                  <a:lnTo>
                    <a:pt x="13" y="576"/>
                  </a:lnTo>
                  <a:lnTo>
                    <a:pt x="9" y="571"/>
                  </a:lnTo>
                  <a:lnTo>
                    <a:pt x="9" y="567"/>
                  </a:lnTo>
                  <a:lnTo>
                    <a:pt x="4" y="559"/>
                  </a:lnTo>
                  <a:lnTo>
                    <a:pt x="4" y="550"/>
                  </a:lnTo>
                  <a:lnTo>
                    <a:pt x="0" y="542"/>
                  </a:lnTo>
                  <a:lnTo>
                    <a:pt x="0" y="533"/>
                  </a:lnTo>
                  <a:lnTo>
                    <a:pt x="0" y="529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3" name="Freeform 99"/>
            <p:cNvSpPr>
              <a:spLocks/>
            </p:cNvSpPr>
            <p:nvPr/>
          </p:nvSpPr>
          <p:spPr bwMode="auto">
            <a:xfrm>
              <a:off x="1541518" y="4948027"/>
              <a:ext cx="135064" cy="151946"/>
            </a:xfrm>
            <a:custGeom>
              <a:avLst/>
              <a:gdLst>
                <a:gd name="T0" fmla="*/ 5 w 428"/>
                <a:gd name="T1" fmla="*/ 220 h 479"/>
                <a:gd name="T2" fmla="*/ 17 w 428"/>
                <a:gd name="T3" fmla="*/ 191 h 479"/>
                <a:gd name="T4" fmla="*/ 30 w 428"/>
                <a:gd name="T5" fmla="*/ 174 h 479"/>
                <a:gd name="T6" fmla="*/ 60 w 428"/>
                <a:gd name="T7" fmla="*/ 153 h 479"/>
                <a:gd name="T8" fmla="*/ 72 w 428"/>
                <a:gd name="T9" fmla="*/ 127 h 479"/>
                <a:gd name="T10" fmla="*/ 89 w 428"/>
                <a:gd name="T11" fmla="*/ 110 h 479"/>
                <a:gd name="T12" fmla="*/ 119 w 428"/>
                <a:gd name="T13" fmla="*/ 93 h 479"/>
                <a:gd name="T14" fmla="*/ 149 w 428"/>
                <a:gd name="T15" fmla="*/ 85 h 479"/>
                <a:gd name="T16" fmla="*/ 182 w 428"/>
                <a:gd name="T17" fmla="*/ 81 h 479"/>
                <a:gd name="T18" fmla="*/ 208 w 428"/>
                <a:gd name="T19" fmla="*/ 81 h 479"/>
                <a:gd name="T20" fmla="*/ 259 w 428"/>
                <a:gd name="T21" fmla="*/ 85 h 479"/>
                <a:gd name="T22" fmla="*/ 276 w 428"/>
                <a:gd name="T23" fmla="*/ 81 h 479"/>
                <a:gd name="T24" fmla="*/ 305 w 428"/>
                <a:gd name="T25" fmla="*/ 64 h 479"/>
                <a:gd name="T26" fmla="*/ 314 w 428"/>
                <a:gd name="T27" fmla="*/ 43 h 479"/>
                <a:gd name="T28" fmla="*/ 326 w 428"/>
                <a:gd name="T29" fmla="*/ 13 h 479"/>
                <a:gd name="T30" fmla="*/ 339 w 428"/>
                <a:gd name="T31" fmla="*/ 0 h 479"/>
                <a:gd name="T32" fmla="*/ 360 w 428"/>
                <a:gd name="T33" fmla="*/ 0 h 479"/>
                <a:gd name="T34" fmla="*/ 381 w 428"/>
                <a:gd name="T35" fmla="*/ 0 h 479"/>
                <a:gd name="T36" fmla="*/ 394 w 428"/>
                <a:gd name="T37" fmla="*/ 9 h 479"/>
                <a:gd name="T38" fmla="*/ 398 w 428"/>
                <a:gd name="T39" fmla="*/ 30 h 479"/>
                <a:gd name="T40" fmla="*/ 403 w 428"/>
                <a:gd name="T41" fmla="*/ 60 h 479"/>
                <a:gd name="T42" fmla="*/ 415 w 428"/>
                <a:gd name="T43" fmla="*/ 68 h 479"/>
                <a:gd name="T44" fmla="*/ 428 w 428"/>
                <a:gd name="T45" fmla="*/ 85 h 479"/>
                <a:gd name="T46" fmla="*/ 415 w 428"/>
                <a:gd name="T47" fmla="*/ 106 h 479"/>
                <a:gd name="T48" fmla="*/ 403 w 428"/>
                <a:gd name="T49" fmla="*/ 132 h 479"/>
                <a:gd name="T50" fmla="*/ 398 w 428"/>
                <a:gd name="T51" fmla="*/ 157 h 479"/>
                <a:gd name="T52" fmla="*/ 403 w 428"/>
                <a:gd name="T53" fmla="*/ 178 h 479"/>
                <a:gd name="T54" fmla="*/ 415 w 428"/>
                <a:gd name="T55" fmla="*/ 187 h 479"/>
                <a:gd name="T56" fmla="*/ 424 w 428"/>
                <a:gd name="T57" fmla="*/ 195 h 479"/>
                <a:gd name="T58" fmla="*/ 419 w 428"/>
                <a:gd name="T59" fmla="*/ 225 h 479"/>
                <a:gd name="T60" fmla="*/ 407 w 428"/>
                <a:gd name="T61" fmla="*/ 246 h 479"/>
                <a:gd name="T62" fmla="*/ 386 w 428"/>
                <a:gd name="T63" fmla="*/ 267 h 479"/>
                <a:gd name="T64" fmla="*/ 386 w 428"/>
                <a:gd name="T65" fmla="*/ 284 h 479"/>
                <a:gd name="T66" fmla="*/ 403 w 428"/>
                <a:gd name="T67" fmla="*/ 314 h 479"/>
                <a:gd name="T68" fmla="*/ 411 w 428"/>
                <a:gd name="T69" fmla="*/ 335 h 479"/>
                <a:gd name="T70" fmla="*/ 415 w 428"/>
                <a:gd name="T71" fmla="*/ 352 h 479"/>
                <a:gd name="T72" fmla="*/ 407 w 428"/>
                <a:gd name="T73" fmla="*/ 369 h 479"/>
                <a:gd name="T74" fmla="*/ 394 w 428"/>
                <a:gd name="T75" fmla="*/ 386 h 479"/>
                <a:gd name="T76" fmla="*/ 343 w 428"/>
                <a:gd name="T77" fmla="*/ 419 h 479"/>
                <a:gd name="T78" fmla="*/ 280 w 428"/>
                <a:gd name="T79" fmla="*/ 453 h 479"/>
                <a:gd name="T80" fmla="*/ 233 w 428"/>
                <a:gd name="T81" fmla="*/ 479 h 479"/>
                <a:gd name="T82" fmla="*/ 225 w 428"/>
                <a:gd name="T83" fmla="*/ 428 h 479"/>
                <a:gd name="T84" fmla="*/ 216 w 428"/>
                <a:gd name="T85" fmla="*/ 356 h 479"/>
                <a:gd name="T86" fmla="*/ 212 w 428"/>
                <a:gd name="T87" fmla="*/ 326 h 479"/>
                <a:gd name="T88" fmla="*/ 204 w 428"/>
                <a:gd name="T89" fmla="*/ 309 h 479"/>
                <a:gd name="T90" fmla="*/ 187 w 428"/>
                <a:gd name="T91" fmla="*/ 292 h 479"/>
                <a:gd name="T92" fmla="*/ 157 w 428"/>
                <a:gd name="T93" fmla="*/ 267 h 479"/>
                <a:gd name="T94" fmla="*/ 132 w 428"/>
                <a:gd name="T95" fmla="*/ 250 h 479"/>
                <a:gd name="T96" fmla="*/ 106 w 428"/>
                <a:gd name="T97" fmla="*/ 250 h 479"/>
                <a:gd name="T98" fmla="*/ 72 w 428"/>
                <a:gd name="T99" fmla="*/ 233 h 479"/>
                <a:gd name="T100" fmla="*/ 51 w 428"/>
                <a:gd name="T101" fmla="*/ 229 h 479"/>
                <a:gd name="T102" fmla="*/ 34 w 428"/>
                <a:gd name="T103" fmla="*/ 233 h 479"/>
                <a:gd name="T104" fmla="*/ 13 w 428"/>
                <a:gd name="T105" fmla="*/ 242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8" h="479">
                  <a:moveTo>
                    <a:pt x="0" y="246"/>
                  </a:moveTo>
                  <a:lnTo>
                    <a:pt x="0" y="242"/>
                  </a:lnTo>
                  <a:lnTo>
                    <a:pt x="0" y="233"/>
                  </a:lnTo>
                  <a:lnTo>
                    <a:pt x="5" y="220"/>
                  </a:lnTo>
                  <a:lnTo>
                    <a:pt x="9" y="212"/>
                  </a:lnTo>
                  <a:lnTo>
                    <a:pt x="9" y="204"/>
                  </a:lnTo>
                  <a:lnTo>
                    <a:pt x="13" y="195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22" y="187"/>
                  </a:lnTo>
                  <a:lnTo>
                    <a:pt x="26" y="178"/>
                  </a:lnTo>
                  <a:lnTo>
                    <a:pt x="30" y="174"/>
                  </a:lnTo>
                  <a:lnTo>
                    <a:pt x="43" y="165"/>
                  </a:lnTo>
                  <a:lnTo>
                    <a:pt x="51" y="161"/>
                  </a:lnTo>
                  <a:lnTo>
                    <a:pt x="55" y="157"/>
                  </a:lnTo>
                  <a:lnTo>
                    <a:pt x="60" y="153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8" y="140"/>
                  </a:lnTo>
                  <a:lnTo>
                    <a:pt x="72" y="127"/>
                  </a:lnTo>
                  <a:lnTo>
                    <a:pt x="77" y="123"/>
                  </a:lnTo>
                  <a:lnTo>
                    <a:pt x="77" y="119"/>
                  </a:lnTo>
                  <a:lnTo>
                    <a:pt x="81" y="115"/>
                  </a:lnTo>
                  <a:lnTo>
                    <a:pt x="89" y="110"/>
                  </a:lnTo>
                  <a:lnTo>
                    <a:pt x="93" y="110"/>
                  </a:lnTo>
                  <a:lnTo>
                    <a:pt x="98" y="106"/>
                  </a:lnTo>
                  <a:lnTo>
                    <a:pt x="106" y="102"/>
                  </a:lnTo>
                  <a:lnTo>
                    <a:pt x="119" y="93"/>
                  </a:lnTo>
                  <a:lnTo>
                    <a:pt x="127" y="93"/>
                  </a:lnTo>
                  <a:lnTo>
                    <a:pt x="132" y="89"/>
                  </a:lnTo>
                  <a:lnTo>
                    <a:pt x="140" y="89"/>
                  </a:lnTo>
                  <a:lnTo>
                    <a:pt x="149" y="85"/>
                  </a:lnTo>
                  <a:lnTo>
                    <a:pt x="161" y="85"/>
                  </a:lnTo>
                  <a:lnTo>
                    <a:pt x="170" y="81"/>
                  </a:lnTo>
                  <a:lnTo>
                    <a:pt x="174" y="81"/>
                  </a:lnTo>
                  <a:lnTo>
                    <a:pt x="182" y="81"/>
                  </a:lnTo>
                  <a:lnTo>
                    <a:pt x="191" y="77"/>
                  </a:lnTo>
                  <a:lnTo>
                    <a:pt x="195" y="77"/>
                  </a:lnTo>
                  <a:lnTo>
                    <a:pt x="204" y="77"/>
                  </a:lnTo>
                  <a:lnTo>
                    <a:pt x="208" y="81"/>
                  </a:lnTo>
                  <a:lnTo>
                    <a:pt x="216" y="81"/>
                  </a:lnTo>
                  <a:lnTo>
                    <a:pt x="246" y="85"/>
                  </a:lnTo>
                  <a:lnTo>
                    <a:pt x="254" y="85"/>
                  </a:lnTo>
                  <a:lnTo>
                    <a:pt x="259" y="85"/>
                  </a:lnTo>
                  <a:lnTo>
                    <a:pt x="263" y="85"/>
                  </a:lnTo>
                  <a:lnTo>
                    <a:pt x="267" y="85"/>
                  </a:lnTo>
                  <a:lnTo>
                    <a:pt x="271" y="85"/>
                  </a:lnTo>
                  <a:lnTo>
                    <a:pt x="276" y="81"/>
                  </a:lnTo>
                  <a:lnTo>
                    <a:pt x="284" y="81"/>
                  </a:lnTo>
                  <a:lnTo>
                    <a:pt x="288" y="77"/>
                  </a:lnTo>
                  <a:lnTo>
                    <a:pt x="292" y="77"/>
                  </a:lnTo>
                  <a:lnTo>
                    <a:pt x="305" y="64"/>
                  </a:lnTo>
                  <a:lnTo>
                    <a:pt x="309" y="60"/>
                  </a:lnTo>
                  <a:lnTo>
                    <a:pt x="314" y="51"/>
                  </a:lnTo>
                  <a:lnTo>
                    <a:pt x="314" y="47"/>
                  </a:lnTo>
                  <a:lnTo>
                    <a:pt x="314" y="43"/>
                  </a:lnTo>
                  <a:lnTo>
                    <a:pt x="318" y="26"/>
                  </a:lnTo>
                  <a:lnTo>
                    <a:pt x="318" y="21"/>
                  </a:lnTo>
                  <a:lnTo>
                    <a:pt x="322" y="17"/>
                  </a:lnTo>
                  <a:lnTo>
                    <a:pt x="326" y="13"/>
                  </a:lnTo>
                  <a:lnTo>
                    <a:pt x="326" y="9"/>
                  </a:lnTo>
                  <a:lnTo>
                    <a:pt x="331" y="5"/>
                  </a:lnTo>
                  <a:lnTo>
                    <a:pt x="335" y="5"/>
                  </a:lnTo>
                  <a:lnTo>
                    <a:pt x="339" y="0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9" y="0"/>
                  </a:lnTo>
                  <a:lnTo>
                    <a:pt x="373" y="0"/>
                  </a:lnTo>
                  <a:lnTo>
                    <a:pt x="377" y="0"/>
                  </a:lnTo>
                  <a:lnTo>
                    <a:pt x="381" y="0"/>
                  </a:lnTo>
                  <a:lnTo>
                    <a:pt x="386" y="0"/>
                  </a:lnTo>
                  <a:lnTo>
                    <a:pt x="386" y="5"/>
                  </a:lnTo>
                  <a:lnTo>
                    <a:pt x="390" y="9"/>
                  </a:lnTo>
                  <a:lnTo>
                    <a:pt x="394" y="9"/>
                  </a:lnTo>
                  <a:lnTo>
                    <a:pt x="394" y="13"/>
                  </a:lnTo>
                  <a:lnTo>
                    <a:pt x="394" y="17"/>
                  </a:lnTo>
                  <a:lnTo>
                    <a:pt x="398" y="21"/>
                  </a:lnTo>
                  <a:lnTo>
                    <a:pt x="398" y="30"/>
                  </a:lnTo>
                  <a:lnTo>
                    <a:pt x="403" y="43"/>
                  </a:lnTo>
                  <a:lnTo>
                    <a:pt x="403" y="51"/>
                  </a:lnTo>
                  <a:lnTo>
                    <a:pt x="403" y="55"/>
                  </a:lnTo>
                  <a:lnTo>
                    <a:pt x="403" y="60"/>
                  </a:lnTo>
                  <a:lnTo>
                    <a:pt x="407" y="64"/>
                  </a:lnTo>
                  <a:lnTo>
                    <a:pt x="407" y="68"/>
                  </a:lnTo>
                  <a:lnTo>
                    <a:pt x="411" y="68"/>
                  </a:lnTo>
                  <a:lnTo>
                    <a:pt x="415" y="68"/>
                  </a:lnTo>
                  <a:lnTo>
                    <a:pt x="424" y="72"/>
                  </a:lnTo>
                  <a:lnTo>
                    <a:pt x="428" y="77"/>
                  </a:lnTo>
                  <a:lnTo>
                    <a:pt x="428" y="81"/>
                  </a:lnTo>
                  <a:lnTo>
                    <a:pt x="428" y="85"/>
                  </a:lnTo>
                  <a:lnTo>
                    <a:pt x="428" y="89"/>
                  </a:lnTo>
                  <a:lnTo>
                    <a:pt x="428" y="93"/>
                  </a:lnTo>
                  <a:lnTo>
                    <a:pt x="424" y="93"/>
                  </a:lnTo>
                  <a:lnTo>
                    <a:pt x="415" y="106"/>
                  </a:lnTo>
                  <a:lnTo>
                    <a:pt x="411" y="110"/>
                  </a:lnTo>
                  <a:lnTo>
                    <a:pt x="411" y="115"/>
                  </a:lnTo>
                  <a:lnTo>
                    <a:pt x="407" y="127"/>
                  </a:lnTo>
                  <a:lnTo>
                    <a:pt x="403" y="132"/>
                  </a:lnTo>
                  <a:lnTo>
                    <a:pt x="403" y="136"/>
                  </a:lnTo>
                  <a:lnTo>
                    <a:pt x="398" y="144"/>
                  </a:lnTo>
                  <a:lnTo>
                    <a:pt x="398" y="148"/>
                  </a:lnTo>
                  <a:lnTo>
                    <a:pt x="398" y="157"/>
                  </a:lnTo>
                  <a:lnTo>
                    <a:pt x="398" y="165"/>
                  </a:lnTo>
                  <a:lnTo>
                    <a:pt x="398" y="170"/>
                  </a:lnTo>
                  <a:lnTo>
                    <a:pt x="403" y="174"/>
                  </a:lnTo>
                  <a:lnTo>
                    <a:pt x="403" y="178"/>
                  </a:lnTo>
                  <a:lnTo>
                    <a:pt x="407" y="178"/>
                  </a:lnTo>
                  <a:lnTo>
                    <a:pt x="411" y="182"/>
                  </a:lnTo>
                  <a:lnTo>
                    <a:pt x="415" y="182"/>
                  </a:lnTo>
                  <a:lnTo>
                    <a:pt x="415" y="187"/>
                  </a:lnTo>
                  <a:lnTo>
                    <a:pt x="419" y="187"/>
                  </a:lnTo>
                  <a:lnTo>
                    <a:pt x="424" y="187"/>
                  </a:lnTo>
                  <a:lnTo>
                    <a:pt x="424" y="191"/>
                  </a:lnTo>
                  <a:lnTo>
                    <a:pt x="424" y="195"/>
                  </a:lnTo>
                  <a:lnTo>
                    <a:pt x="428" y="199"/>
                  </a:lnTo>
                  <a:lnTo>
                    <a:pt x="424" y="208"/>
                  </a:lnTo>
                  <a:lnTo>
                    <a:pt x="424" y="216"/>
                  </a:lnTo>
                  <a:lnTo>
                    <a:pt x="419" y="225"/>
                  </a:lnTo>
                  <a:lnTo>
                    <a:pt x="419" y="229"/>
                  </a:lnTo>
                  <a:lnTo>
                    <a:pt x="415" y="233"/>
                  </a:lnTo>
                  <a:lnTo>
                    <a:pt x="411" y="237"/>
                  </a:lnTo>
                  <a:lnTo>
                    <a:pt x="407" y="246"/>
                  </a:lnTo>
                  <a:lnTo>
                    <a:pt x="407" y="250"/>
                  </a:lnTo>
                  <a:lnTo>
                    <a:pt x="403" y="254"/>
                  </a:lnTo>
                  <a:lnTo>
                    <a:pt x="398" y="259"/>
                  </a:lnTo>
                  <a:lnTo>
                    <a:pt x="386" y="267"/>
                  </a:lnTo>
                  <a:lnTo>
                    <a:pt x="386" y="271"/>
                  </a:lnTo>
                  <a:lnTo>
                    <a:pt x="381" y="275"/>
                  </a:lnTo>
                  <a:lnTo>
                    <a:pt x="386" y="280"/>
                  </a:lnTo>
                  <a:lnTo>
                    <a:pt x="386" y="284"/>
                  </a:lnTo>
                  <a:lnTo>
                    <a:pt x="386" y="288"/>
                  </a:lnTo>
                  <a:lnTo>
                    <a:pt x="390" y="292"/>
                  </a:lnTo>
                  <a:lnTo>
                    <a:pt x="394" y="297"/>
                  </a:lnTo>
                  <a:lnTo>
                    <a:pt x="403" y="314"/>
                  </a:lnTo>
                  <a:lnTo>
                    <a:pt x="407" y="322"/>
                  </a:lnTo>
                  <a:lnTo>
                    <a:pt x="407" y="326"/>
                  </a:lnTo>
                  <a:lnTo>
                    <a:pt x="411" y="331"/>
                  </a:lnTo>
                  <a:lnTo>
                    <a:pt x="411" y="335"/>
                  </a:lnTo>
                  <a:lnTo>
                    <a:pt x="415" y="339"/>
                  </a:lnTo>
                  <a:lnTo>
                    <a:pt x="415" y="343"/>
                  </a:lnTo>
                  <a:lnTo>
                    <a:pt x="415" y="347"/>
                  </a:lnTo>
                  <a:lnTo>
                    <a:pt x="415" y="352"/>
                  </a:lnTo>
                  <a:lnTo>
                    <a:pt x="415" y="356"/>
                  </a:lnTo>
                  <a:lnTo>
                    <a:pt x="415" y="360"/>
                  </a:lnTo>
                  <a:lnTo>
                    <a:pt x="411" y="364"/>
                  </a:lnTo>
                  <a:lnTo>
                    <a:pt x="407" y="369"/>
                  </a:lnTo>
                  <a:lnTo>
                    <a:pt x="407" y="373"/>
                  </a:lnTo>
                  <a:lnTo>
                    <a:pt x="403" y="377"/>
                  </a:lnTo>
                  <a:lnTo>
                    <a:pt x="398" y="381"/>
                  </a:lnTo>
                  <a:lnTo>
                    <a:pt x="394" y="386"/>
                  </a:lnTo>
                  <a:lnTo>
                    <a:pt x="390" y="386"/>
                  </a:lnTo>
                  <a:lnTo>
                    <a:pt x="386" y="390"/>
                  </a:lnTo>
                  <a:lnTo>
                    <a:pt x="352" y="415"/>
                  </a:lnTo>
                  <a:lnTo>
                    <a:pt x="343" y="419"/>
                  </a:lnTo>
                  <a:lnTo>
                    <a:pt x="339" y="424"/>
                  </a:lnTo>
                  <a:lnTo>
                    <a:pt x="331" y="428"/>
                  </a:lnTo>
                  <a:lnTo>
                    <a:pt x="322" y="432"/>
                  </a:lnTo>
                  <a:lnTo>
                    <a:pt x="280" y="453"/>
                  </a:lnTo>
                  <a:lnTo>
                    <a:pt x="254" y="466"/>
                  </a:lnTo>
                  <a:lnTo>
                    <a:pt x="246" y="470"/>
                  </a:lnTo>
                  <a:lnTo>
                    <a:pt x="237" y="474"/>
                  </a:lnTo>
                  <a:lnTo>
                    <a:pt x="233" y="479"/>
                  </a:lnTo>
                  <a:lnTo>
                    <a:pt x="233" y="470"/>
                  </a:lnTo>
                  <a:lnTo>
                    <a:pt x="229" y="466"/>
                  </a:lnTo>
                  <a:lnTo>
                    <a:pt x="225" y="445"/>
                  </a:lnTo>
                  <a:lnTo>
                    <a:pt x="225" y="428"/>
                  </a:lnTo>
                  <a:lnTo>
                    <a:pt x="220" y="407"/>
                  </a:lnTo>
                  <a:lnTo>
                    <a:pt x="220" y="398"/>
                  </a:lnTo>
                  <a:lnTo>
                    <a:pt x="220" y="369"/>
                  </a:lnTo>
                  <a:lnTo>
                    <a:pt x="216" y="356"/>
                  </a:lnTo>
                  <a:lnTo>
                    <a:pt x="216" y="352"/>
                  </a:lnTo>
                  <a:lnTo>
                    <a:pt x="216" y="343"/>
                  </a:lnTo>
                  <a:lnTo>
                    <a:pt x="212" y="335"/>
                  </a:lnTo>
                  <a:lnTo>
                    <a:pt x="212" y="326"/>
                  </a:lnTo>
                  <a:lnTo>
                    <a:pt x="212" y="322"/>
                  </a:lnTo>
                  <a:lnTo>
                    <a:pt x="208" y="318"/>
                  </a:lnTo>
                  <a:lnTo>
                    <a:pt x="204" y="314"/>
                  </a:lnTo>
                  <a:lnTo>
                    <a:pt x="204" y="309"/>
                  </a:lnTo>
                  <a:lnTo>
                    <a:pt x="199" y="309"/>
                  </a:lnTo>
                  <a:lnTo>
                    <a:pt x="195" y="301"/>
                  </a:lnTo>
                  <a:lnTo>
                    <a:pt x="191" y="297"/>
                  </a:lnTo>
                  <a:lnTo>
                    <a:pt x="187" y="292"/>
                  </a:lnTo>
                  <a:lnTo>
                    <a:pt x="178" y="280"/>
                  </a:lnTo>
                  <a:lnTo>
                    <a:pt x="174" y="275"/>
                  </a:lnTo>
                  <a:lnTo>
                    <a:pt x="170" y="271"/>
                  </a:lnTo>
                  <a:lnTo>
                    <a:pt x="157" y="267"/>
                  </a:lnTo>
                  <a:lnTo>
                    <a:pt x="144" y="259"/>
                  </a:lnTo>
                  <a:lnTo>
                    <a:pt x="140" y="254"/>
                  </a:lnTo>
                  <a:lnTo>
                    <a:pt x="136" y="254"/>
                  </a:lnTo>
                  <a:lnTo>
                    <a:pt x="132" y="250"/>
                  </a:lnTo>
                  <a:lnTo>
                    <a:pt x="127" y="250"/>
                  </a:lnTo>
                  <a:lnTo>
                    <a:pt x="115" y="250"/>
                  </a:lnTo>
                  <a:lnTo>
                    <a:pt x="110" y="250"/>
                  </a:lnTo>
                  <a:lnTo>
                    <a:pt x="106" y="250"/>
                  </a:lnTo>
                  <a:lnTo>
                    <a:pt x="102" y="250"/>
                  </a:lnTo>
                  <a:lnTo>
                    <a:pt x="98" y="246"/>
                  </a:lnTo>
                  <a:lnTo>
                    <a:pt x="93" y="246"/>
                  </a:lnTo>
                  <a:lnTo>
                    <a:pt x="72" y="233"/>
                  </a:lnTo>
                  <a:lnTo>
                    <a:pt x="68" y="229"/>
                  </a:lnTo>
                  <a:lnTo>
                    <a:pt x="64" y="229"/>
                  </a:lnTo>
                  <a:lnTo>
                    <a:pt x="55" y="229"/>
                  </a:lnTo>
                  <a:lnTo>
                    <a:pt x="51" y="229"/>
                  </a:lnTo>
                  <a:lnTo>
                    <a:pt x="47" y="229"/>
                  </a:lnTo>
                  <a:lnTo>
                    <a:pt x="43" y="229"/>
                  </a:lnTo>
                  <a:lnTo>
                    <a:pt x="38" y="229"/>
                  </a:lnTo>
                  <a:lnTo>
                    <a:pt x="34" y="233"/>
                  </a:lnTo>
                  <a:lnTo>
                    <a:pt x="30" y="233"/>
                  </a:lnTo>
                  <a:lnTo>
                    <a:pt x="26" y="233"/>
                  </a:lnTo>
                  <a:lnTo>
                    <a:pt x="17" y="237"/>
                  </a:lnTo>
                  <a:lnTo>
                    <a:pt x="13" y="242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4" name="Freeform 100"/>
            <p:cNvSpPr>
              <a:spLocks/>
            </p:cNvSpPr>
            <p:nvPr/>
          </p:nvSpPr>
          <p:spPr bwMode="auto">
            <a:xfrm>
              <a:off x="2216839" y="5424972"/>
              <a:ext cx="219479" cy="251838"/>
            </a:xfrm>
            <a:custGeom>
              <a:avLst/>
              <a:gdLst>
                <a:gd name="T0" fmla="*/ 12 w 694"/>
                <a:gd name="T1" fmla="*/ 352 h 792"/>
                <a:gd name="T2" fmla="*/ 8 w 694"/>
                <a:gd name="T3" fmla="*/ 297 h 792"/>
                <a:gd name="T4" fmla="*/ 8 w 694"/>
                <a:gd name="T5" fmla="*/ 233 h 792"/>
                <a:gd name="T6" fmla="*/ 17 w 694"/>
                <a:gd name="T7" fmla="*/ 123 h 792"/>
                <a:gd name="T8" fmla="*/ 29 w 694"/>
                <a:gd name="T9" fmla="*/ 89 h 792"/>
                <a:gd name="T10" fmla="*/ 101 w 694"/>
                <a:gd name="T11" fmla="*/ 60 h 792"/>
                <a:gd name="T12" fmla="*/ 169 w 694"/>
                <a:gd name="T13" fmla="*/ 38 h 792"/>
                <a:gd name="T14" fmla="*/ 237 w 694"/>
                <a:gd name="T15" fmla="*/ 17 h 792"/>
                <a:gd name="T16" fmla="*/ 279 w 694"/>
                <a:gd name="T17" fmla="*/ 5 h 792"/>
                <a:gd name="T18" fmla="*/ 258 w 694"/>
                <a:gd name="T19" fmla="*/ 30 h 792"/>
                <a:gd name="T20" fmla="*/ 245 w 694"/>
                <a:gd name="T21" fmla="*/ 64 h 792"/>
                <a:gd name="T22" fmla="*/ 258 w 694"/>
                <a:gd name="T23" fmla="*/ 106 h 792"/>
                <a:gd name="T24" fmla="*/ 250 w 694"/>
                <a:gd name="T25" fmla="*/ 157 h 792"/>
                <a:gd name="T26" fmla="*/ 262 w 694"/>
                <a:gd name="T27" fmla="*/ 182 h 792"/>
                <a:gd name="T28" fmla="*/ 300 w 694"/>
                <a:gd name="T29" fmla="*/ 191 h 792"/>
                <a:gd name="T30" fmla="*/ 330 w 694"/>
                <a:gd name="T31" fmla="*/ 187 h 792"/>
                <a:gd name="T32" fmla="*/ 355 w 694"/>
                <a:gd name="T33" fmla="*/ 170 h 792"/>
                <a:gd name="T34" fmla="*/ 381 w 694"/>
                <a:gd name="T35" fmla="*/ 140 h 792"/>
                <a:gd name="T36" fmla="*/ 423 w 694"/>
                <a:gd name="T37" fmla="*/ 140 h 792"/>
                <a:gd name="T38" fmla="*/ 461 w 694"/>
                <a:gd name="T39" fmla="*/ 148 h 792"/>
                <a:gd name="T40" fmla="*/ 444 w 694"/>
                <a:gd name="T41" fmla="*/ 182 h 792"/>
                <a:gd name="T42" fmla="*/ 461 w 694"/>
                <a:gd name="T43" fmla="*/ 208 h 792"/>
                <a:gd name="T44" fmla="*/ 470 w 694"/>
                <a:gd name="T45" fmla="*/ 242 h 792"/>
                <a:gd name="T46" fmla="*/ 478 w 694"/>
                <a:gd name="T47" fmla="*/ 275 h 792"/>
                <a:gd name="T48" fmla="*/ 504 w 694"/>
                <a:gd name="T49" fmla="*/ 297 h 792"/>
                <a:gd name="T50" fmla="*/ 542 w 694"/>
                <a:gd name="T51" fmla="*/ 284 h 792"/>
                <a:gd name="T52" fmla="*/ 597 w 694"/>
                <a:gd name="T53" fmla="*/ 263 h 792"/>
                <a:gd name="T54" fmla="*/ 609 w 694"/>
                <a:gd name="T55" fmla="*/ 275 h 792"/>
                <a:gd name="T56" fmla="*/ 546 w 694"/>
                <a:gd name="T57" fmla="*/ 318 h 792"/>
                <a:gd name="T58" fmla="*/ 516 w 694"/>
                <a:gd name="T59" fmla="*/ 356 h 792"/>
                <a:gd name="T60" fmla="*/ 495 w 694"/>
                <a:gd name="T61" fmla="*/ 419 h 792"/>
                <a:gd name="T62" fmla="*/ 495 w 694"/>
                <a:gd name="T63" fmla="*/ 470 h 792"/>
                <a:gd name="T64" fmla="*/ 512 w 694"/>
                <a:gd name="T65" fmla="*/ 525 h 792"/>
                <a:gd name="T66" fmla="*/ 529 w 694"/>
                <a:gd name="T67" fmla="*/ 576 h 792"/>
                <a:gd name="T68" fmla="*/ 554 w 694"/>
                <a:gd name="T69" fmla="*/ 597 h 792"/>
                <a:gd name="T70" fmla="*/ 597 w 694"/>
                <a:gd name="T71" fmla="*/ 618 h 792"/>
                <a:gd name="T72" fmla="*/ 622 w 694"/>
                <a:gd name="T73" fmla="*/ 648 h 792"/>
                <a:gd name="T74" fmla="*/ 664 w 694"/>
                <a:gd name="T75" fmla="*/ 673 h 792"/>
                <a:gd name="T76" fmla="*/ 690 w 694"/>
                <a:gd name="T77" fmla="*/ 707 h 792"/>
                <a:gd name="T78" fmla="*/ 694 w 694"/>
                <a:gd name="T79" fmla="*/ 754 h 792"/>
                <a:gd name="T80" fmla="*/ 686 w 694"/>
                <a:gd name="T81" fmla="*/ 784 h 792"/>
                <a:gd name="T82" fmla="*/ 652 w 694"/>
                <a:gd name="T83" fmla="*/ 792 h 792"/>
                <a:gd name="T84" fmla="*/ 292 w 694"/>
                <a:gd name="T85" fmla="*/ 728 h 792"/>
                <a:gd name="T86" fmla="*/ 224 w 694"/>
                <a:gd name="T87" fmla="*/ 728 h 792"/>
                <a:gd name="T88" fmla="*/ 156 w 694"/>
                <a:gd name="T89" fmla="*/ 784 h 792"/>
                <a:gd name="T90" fmla="*/ 72 w 694"/>
                <a:gd name="T91" fmla="*/ 771 h 792"/>
                <a:gd name="T92" fmla="*/ 46 w 694"/>
                <a:gd name="T93" fmla="*/ 754 h 792"/>
                <a:gd name="T94" fmla="*/ 34 w 694"/>
                <a:gd name="T95" fmla="*/ 724 h 792"/>
                <a:gd name="T96" fmla="*/ 25 w 694"/>
                <a:gd name="T97" fmla="*/ 690 h 792"/>
                <a:gd name="T98" fmla="*/ 42 w 694"/>
                <a:gd name="T99" fmla="*/ 657 h 792"/>
                <a:gd name="T100" fmla="*/ 51 w 694"/>
                <a:gd name="T101" fmla="*/ 631 h 792"/>
                <a:gd name="T102" fmla="*/ 67 w 694"/>
                <a:gd name="T103" fmla="*/ 576 h 792"/>
                <a:gd name="T104" fmla="*/ 63 w 694"/>
                <a:gd name="T105" fmla="*/ 538 h 792"/>
                <a:gd name="T106" fmla="*/ 29 w 694"/>
                <a:gd name="T107" fmla="*/ 441 h 792"/>
                <a:gd name="T108" fmla="*/ 8 w 694"/>
                <a:gd name="T109" fmla="*/ 40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4" h="792">
                  <a:moveTo>
                    <a:pt x="0" y="394"/>
                  </a:moveTo>
                  <a:lnTo>
                    <a:pt x="0" y="390"/>
                  </a:lnTo>
                  <a:lnTo>
                    <a:pt x="8" y="373"/>
                  </a:lnTo>
                  <a:lnTo>
                    <a:pt x="12" y="364"/>
                  </a:lnTo>
                  <a:lnTo>
                    <a:pt x="12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39"/>
                  </a:lnTo>
                  <a:lnTo>
                    <a:pt x="12" y="331"/>
                  </a:lnTo>
                  <a:lnTo>
                    <a:pt x="8" y="314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7"/>
                  </a:lnTo>
                  <a:lnTo>
                    <a:pt x="8" y="292"/>
                  </a:lnTo>
                  <a:lnTo>
                    <a:pt x="8" y="284"/>
                  </a:lnTo>
                  <a:lnTo>
                    <a:pt x="8" y="280"/>
                  </a:lnTo>
                  <a:lnTo>
                    <a:pt x="8" y="275"/>
                  </a:lnTo>
                  <a:lnTo>
                    <a:pt x="8" y="246"/>
                  </a:lnTo>
                  <a:lnTo>
                    <a:pt x="8" y="237"/>
                  </a:lnTo>
                  <a:lnTo>
                    <a:pt x="8" y="233"/>
                  </a:lnTo>
                  <a:lnTo>
                    <a:pt x="8" y="225"/>
                  </a:lnTo>
                  <a:lnTo>
                    <a:pt x="12" y="199"/>
                  </a:lnTo>
                  <a:lnTo>
                    <a:pt x="12" y="165"/>
                  </a:lnTo>
                  <a:lnTo>
                    <a:pt x="17" y="161"/>
                  </a:lnTo>
                  <a:lnTo>
                    <a:pt x="17" y="148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7" y="115"/>
                  </a:lnTo>
                  <a:lnTo>
                    <a:pt x="17" y="110"/>
                  </a:lnTo>
                  <a:lnTo>
                    <a:pt x="17" y="106"/>
                  </a:lnTo>
                  <a:lnTo>
                    <a:pt x="21" y="102"/>
                  </a:lnTo>
                  <a:lnTo>
                    <a:pt x="21" y="98"/>
                  </a:lnTo>
                  <a:lnTo>
                    <a:pt x="25" y="93"/>
                  </a:lnTo>
                  <a:lnTo>
                    <a:pt x="29" y="89"/>
                  </a:lnTo>
                  <a:lnTo>
                    <a:pt x="34" y="89"/>
                  </a:lnTo>
                  <a:lnTo>
                    <a:pt x="38" y="89"/>
                  </a:lnTo>
                  <a:lnTo>
                    <a:pt x="38" y="93"/>
                  </a:lnTo>
                  <a:lnTo>
                    <a:pt x="63" y="76"/>
                  </a:lnTo>
                  <a:lnTo>
                    <a:pt x="80" y="68"/>
                  </a:lnTo>
                  <a:lnTo>
                    <a:pt x="93" y="64"/>
                  </a:lnTo>
                  <a:lnTo>
                    <a:pt x="101" y="60"/>
                  </a:lnTo>
                  <a:lnTo>
                    <a:pt x="114" y="51"/>
                  </a:lnTo>
                  <a:lnTo>
                    <a:pt x="123" y="51"/>
                  </a:lnTo>
                  <a:lnTo>
                    <a:pt x="127" y="47"/>
                  </a:lnTo>
                  <a:lnTo>
                    <a:pt x="135" y="47"/>
                  </a:lnTo>
                  <a:lnTo>
                    <a:pt x="144" y="43"/>
                  </a:lnTo>
                  <a:lnTo>
                    <a:pt x="152" y="43"/>
                  </a:lnTo>
                  <a:lnTo>
                    <a:pt x="169" y="38"/>
                  </a:lnTo>
                  <a:lnTo>
                    <a:pt x="173" y="38"/>
                  </a:lnTo>
                  <a:lnTo>
                    <a:pt x="182" y="34"/>
                  </a:lnTo>
                  <a:lnTo>
                    <a:pt x="190" y="34"/>
                  </a:lnTo>
                  <a:lnTo>
                    <a:pt x="203" y="30"/>
                  </a:lnTo>
                  <a:lnTo>
                    <a:pt x="211" y="26"/>
                  </a:lnTo>
                  <a:lnTo>
                    <a:pt x="224" y="21"/>
                  </a:lnTo>
                  <a:lnTo>
                    <a:pt x="237" y="17"/>
                  </a:lnTo>
                  <a:lnTo>
                    <a:pt x="250" y="13"/>
                  </a:lnTo>
                  <a:lnTo>
                    <a:pt x="258" y="9"/>
                  </a:lnTo>
                  <a:lnTo>
                    <a:pt x="266" y="5"/>
                  </a:lnTo>
                  <a:lnTo>
                    <a:pt x="271" y="5"/>
                  </a:lnTo>
                  <a:lnTo>
                    <a:pt x="271" y="0"/>
                  </a:lnTo>
                  <a:lnTo>
                    <a:pt x="275" y="5"/>
                  </a:lnTo>
                  <a:lnTo>
                    <a:pt x="279" y="5"/>
                  </a:lnTo>
                  <a:lnTo>
                    <a:pt x="279" y="9"/>
                  </a:lnTo>
                  <a:lnTo>
                    <a:pt x="279" y="13"/>
                  </a:lnTo>
                  <a:lnTo>
                    <a:pt x="275" y="13"/>
                  </a:lnTo>
                  <a:lnTo>
                    <a:pt x="275" y="17"/>
                  </a:lnTo>
                  <a:lnTo>
                    <a:pt x="271" y="17"/>
                  </a:lnTo>
                  <a:lnTo>
                    <a:pt x="271" y="21"/>
                  </a:lnTo>
                  <a:lnTo>
                    <a:pt x="258" y="30"/>
                  </a:lnTo>
                  <a:lnTo>
                    <a:pt x="254" y="38"/>
                  </a:lnTo>
                  <a:lnTo>
                    <a:pt x="250" y="43"/>
                  </a:lnTo>
                  <a:lnTo>
                    <a:pt x="245" y="47"/>
                  </a:lnTo>
                  <a:lnTo>
                    <a:pt x="245" y="51"/>
                  </a:lnTo>
                  <a:lnTo>
                    <a:pt x="245" y="55"/>
                  </a:lnTo>
                  <a:lnTo>
                    <a:pt x="245" y="60"/>
                  </a:lnTo>
                  <a:lnTo>
                    <a:pt x="245" y="64"/>
                  </a:lnTo>
                  <a:lnTo>
                    <a:pt x="245" y="68"/>
                  </a:lnTo>
                  <a:lnTo>
                    <a:pt x="245" y="72"/>
                  </a:lnTo>
                  <a:lnTo>
                    <a:pt x="245" y="76"/>
                  </a:lnTo>
                  <a:lnTo>
                    <a:pt x="250" y="89"/>
                  </a:lnTo>
                  <a:lnTo>
                    <a:pt x="254" y="93"/>
                  </a:lnTo>
                  <a:lnTo>
                    <a:pt x="254" y="102"/>
                  </a:lnTo>
                  <a:lnTo>
                    <a:pt x="258" y="106"/>
                  </a:lnTo>
                  <a:lnTo>
                    <a:pt x="258" y="110"/>
                  </a:lnTo>
                  <a:lnTo>
                    <a:pt x="258" y="115"/>
                  </a:lnTo>
                  <a:lnTo>
                    <a:pt x="254" y="123"/>
                  </a:lnTo>
                  <a:lnTo>
                    <a:pt x="254" y="132"/>
                  </a:lnTo>
                  <a:lnTo>
                    <a:pt x="254" y="144"/>
                  </a:lnTo>
                  <a:lnTo>
                    <a:pt x="250" y="153"/>
                  </a:lnTo>
                  <a:lnTo>
                    <a:pt x="250" y="157"/>
                  </a:lnTo>
                  <a:lnTo>
                    <a:pt x="250" y="161"/>
                  </a:lnTo>
                  <a:lnTo>
                    <a:pt x="250" y="165"/>
                  </a:lnTo>
                  <a:lnTo>
                    <a:pt x="254" y="170"/>
                  </a:lnTo>
                  <a:lnTo>
                    <a:pt x="254" y="174"/>
                  </a:lnTo>
                  <a:lnTo>
                    <a:pt x="254" y="178"/>
                  </a:lnTo>
                  <a:lnTo>
                    <a:pt x="258" y="178"/>
                  </a:lnTo>
                  <a:lnTo>
                    <a:pt x="262" y="182"/>
                  </a:lnTo>
                  <a:lnTo>
                    <a:pt x="266" y="187"/>
                  </a:lnTo>
                  <a:lnTo>
                    <a:pt x="271" y="191"/>
                  </a:lnTo>
                  <a:lnTo>
                    <a:pt x="275" y="191"/>
                  </a:lnTo>
                  <a:lnTo>
                    <a:pt x="283" y="191"/>
                  </a:lnTo>
                  <a:lnTo>
                    <a:pt x="292" y="191"/>
                  </a:lnTo>
                  <a:lnTo>
                    <a:pt x="296" y="191"/>
                  </a:lnTo>
                  <a:lnTo>
                    <a:pt x="300" y="191"/>
                  </a:lnTo>
                  <a:lnTo>
                    <a:pt x="309" y="191"/>
                  </a:lnTo>
                  <a:lnTo>
                    <a:pt x="313" y="191"/>
                  </a:lnTo>
                  <a:lnTo>
                    <a:pt x="317" y="191"/>
                  </a:lnTo>
                  <a:lnTo>
                    <a:pt x="322" y="191"/>
                  </a:lnTo>
                  <a:lnTo>
                    <a:pt x="326" y="191"/>
                  </a:lnTo>
                  <a:lnTo>
                    <a:pt x="330" y="191"/>
                  </a:lnTo>
                  <a:lnTo>
                    <a:pt x="330" y="187"/>
                  </a:lnTo>
                  <a:lnTo>
                    <a:pt x="334" y="182"/>
                  </a:lnTo>
                  <a:lnTo>
                    <a:pt x="343" y="178"/>
                  </a:lnTo>
                  <a:lnTo>
                    <a:pt x="343" y="174"/>
                  </a:lnTo>
                  <a:lnTo>
                    <a:pt x="347" y="174"/>
                  </a:lnTo>
                  <a:lnTo>
                    <a:pt x="351" y="174"/>
                  </a:lnTo>
                  <a:lnTo>
                    <a:pt x="351" y="170"/>
                  </a:lnTo>
                  <a:lnTo>
                    <a:pt x="355" y="170"/>
                  </a:lnTo>
                  <a:lnTo>
                    <a:pt x="360" y="170"/>
                  </a:lnTo>
                  <a:lnTo>
                    <a:pt x="360" y="165"/>
                  </a:lnTo>
                  <a:lnTo>
                    <a:pt x="364" y="161"/>
                  </a:lnTo>
                  <a:lnTo>
                    <a:pt x="372" y="148"/>
                  </a:lnTo>
                  <a:lnTo>
                    <a:pt x="377" y="144"/>
                  </a:lnTo>
                  <a:lnTo>
                    <a:pt x="381" y="144"/>
                  </a:lnTo>
                  <a:lnTo>
                    <a:pt x="381" y="140"/>
                  </a:lnTo>
                  <a:lnTo>
                    <a:pt x="385" y="140"/>
                  </a:lnTo>
                  <a:lnTo>
                    <a:pt x="389" y="136"/>
                  </a:lnTo>
                  <a:lnTo>
                    <a:pt x="393" y="136"/>
                  </a:lnTo>
                  <a:lnTo>
                    <a:pt x="398" y="136"/>
                  </a:lnTo>
                  <a:lnTo>
                    <a:pt x="410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36" y="140"/>
                  </a:lnTo>
                  <a:lnTo>
                    <a:pt x="440" y="140"/>
                  </a:lnTo>
                  <a:lnTo>
                    <a:pt x="444" y="140"/>
                  </a:lnTo>
                  <a:lnTo>
                    <a:pt x="449" y="144"/>
                  </a:lnTo>
                  <a:lnTo>
                    <a:pt x="453" y="144"/>
                  </a:lnTo>
                  <a:lnTo>
                    <a:pt x="457" y="144"/>
                  </a:lnTo>
                  <a:lnTo>
                    <a:pt x="461" y="148"/>
                  </a:lnTo>
                  <a:lnTo>
                    <a:pt x="461" y="153"/>
                  </a:lnTo>
                  <a:lnTo>
                    <a:pt x="453" y="161"/>
                  </a:lnTo>
                  <a:lnTo>
                    <a:pt x="453" y="165"/>
                  </a:lnTo>
                  <a:lnTo>
                    <a:pt x="449" y="165"/>
                  </a:lnTo>
                  <a:lnTo>
                    <a:pt x="449" y="170"/>
                  </a:lnTo>
                  <a:lnTo>
                    <a:pt x="444" y="178"/>
                  </a:lnTo>
                  <a:lnTo>
                    <a:pt x="444" y="182"/>
                  </a:lnTo>
                  <a:lnTo>
                    <a:pt x="444" y="187"/>
                  </a:lnTo>
                  <a:lnTo>
                    <a:pt x="444" y="191"/>
                  </a:lnTo>
                  <a:lnTo>
                    <a:pt x="449" y="195"/>
                  </a:lnTo>
                  <a:lnTo>
                    <a:pt x="449" y="199"/>
                  </a:lnTo>
                  <a:lnTo>
                    <a:pt x="453" y="203"/>
                  </a:lnTo>
                  <a:lnTo>
                    <a:pt x="457" y="208"/>
                  </a:lnTo>
                  <a:lnTo>
                    <a:pt x="461" y="208"/>
                  </a:lnTo>
                  <a:lnTo>
                    <a:pt x="470" y="212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78" y="220"/>
                  </a:lnTo>
                  <a:lnTo>
                    <a:pt x="474" y="225"/>
                  </a:lnTo>
                  <a:lnTo>
                    <a:pt x="470" y="237"/>
                  </a:lnTo>
                  <a:lnTo>
                    <a:pt x="470" y="242"/>
                  </a:lnTo>
                  <a:lnTo>
                    <a:pt x="470" y="246"/>
                  </a:lnTo>
                  <a:lnTo>
                    <a:pt x="470" y="254"/>
                  </a:lnTo>
                  <a:lnTo>
                    <a:pt x="470" y="259"/>
                  </a:lnTo>
                  <a:lnTo>
                    <a:pt x="470" y="263"/>
                  </a:lnTo>
                  <a:lnTo>
                    <a:pt x="474" y="271"/>
                  </a:lnTo>
                  <a:lnTo>
                    <a:pt x="474" y="275"/>
                  </a:lnTo>
                  <a:lnTo>
                    <a:pt x="478" y="275"/>
                  </a:lnTo>
                  <a:lnTo>
                    <a:pt x="478" y="280"/>
                  </a:lnTo>
                  <a:lnTo>
                    <a:pt x="482" y="284"/>
                  </a:lnTo>
                  <a:lnTo>
                    <a:pt x="487" y="288"/>
                  </a:lnTo>
                  <a:lnTo>
                    <a:pt x="491" y="288"/>
                  </a:lnTo>
                  <a:lnTo>
                    <a:pt x="495" y="292"/>
                  </a:lnTo>
                  <a:lnTo>
                    <a:pt x="499" y="297"/>
                  </a:lnTo>
                  <a:lnTo>
                    <a:pt x="504" y="297"/>
                  </a:lnTo>
                  <a:lnTo>
                    <a:pt x="508" y="297"/>
                  </a:lnTo>
                  <a:lnTo>
                    <a:pt x="512" y="297"/>
                  </a:lnTo>
                  <a:lnTo>
                    <a:pt x="516" y="297"/>
                  </a:lnTo>
                  <a:lnTo>
                    <a:pt x="520" y="292"/>
                  </a:lnTo>
                  <a:lnTo>
                    <a:pt x="525" y="292"/>
                  </a:lnTo>
                  <a:lnTo>
                    <a:pt x="533" y="288"/>
                  </a:lnTo>
                  <a:lnTo>
                    <a:pt x="542" y="284"/>
                  </a:lnTo>
                  <a:lnTo>
                    <a:pt x="559" y="275"/>
                  </a:lnTo>
                  <a:lnTo>
                    <a:pt x="567" y="271"/>
                  </a:lnTo>
                  <a:lnTo>
                    <a:pt x="571" y="267"/>
                  </a:lnTo>
                  <a:lnTo>
                    <a:pt x="580" y="267"/>
                  </a:lnTo>
                  <a:lnTo>
                    <a:pt x="584" y="263"/>
                  </a:lnTo>
                  <a:lnTo>
                    <a:pt x="588" y="263"/>
                  </a:lnTo>
                  <a:lnTo>
                    <a:pt x="597" y="263"/>
                  </a:lnTo>
                  <a:lnTo>
                    <a:pt x="601" y="263"/>
                  </a:lnTo>
                  <a:lnTo>
                    <a:pt x="605" y="263"/>
                  </a:lnTo>
                  <a:lnTo>
                    <a:pt x="609" y="263"/>
                  </a:lnTo>
                  <a:lnTo>
                    <a:pt x="614" y="267"/>
                  </a:lnTo>
                  <a:lnTo>
                    <a:pt x="614" y="271"/>
                  </a:lnTo>
                  <a:lnTo>
                    <a:pt x="614" y="275"/>
                  </a:lnTo>
                  <a:lnTo>
                    <a:pt x="609" y="275"/>
                  </a:lnTo>
                  <a:lnTo>
                    <a:pt x="605" y="280"/>
                  </a:lnTo>
                  <a:lnTo>
                    <a:pt x="601" y="284"/>
                  </a:lnTo>
                  <a:lnTo>
                    <a:pt x="592" y="288"/>
                  </a:lnTo>
                  <a:lnTo>
                    <a:pt x="584" y="297"/>
                  </a:lnTo>
                  <a:lnTo>
                    <a:pt x="559" y="309"/>
                  </a:lnTo>
                  <a:lnTo>
                    <a:pt x="554" y="314"/>
                  </a:lnTo>
                  <a:lnTo>
                    <a:pt x="546" y="318"/>
                  </a:lnTo>
                  <a:lnTo>
                    <a:pt x="542" y="322"/>
                  </a:lnTo>
                  <a:lnTo>
                    <a:pt x="533" y="326"/>
                  </a:lnTo>
                  <a:lnTo>
                    <a:pt x="529" y="331"/>
                  </a:lnTo>
                  <a:lnTo>
                    <a:pt x="525" y="339"/>
                  </a:lnTo>
                  <a:lnTo>
                    <a:pt x="520" y="343"/>
                  </a:lnTo>
                  <a:lnTo>
                    <a:pt x="516" y="347"/>
                  </a:lnTo>
                  <a:lnTo>
                    <a:pt x="516" y="356"/>
                  </a:lnTo>
                  <a:lnTo>
                    <a:pt x="512" y="360"/>
                  </a:lnTo>
                  <a:lnTo>
                    <a:pt x="512" y="369"/>
                  </a:lnTo>
                  <a:lnTo>
                    <a:pt x="508" y="377"/>
                  </a:lnTo>
                  <a:lnTo>
                    <a:pt x="504" y="394"/>
                  </a:lnTo>
                  <a:lnTo>
                    <a:pt x="504" y="402"/>
                  </a:lnTo>
                  <a:lnTo>
                    <a:pt x="499" y="415"/>
                  </a:lnTo>
                  <a:lnTo>
                    <a:pt x="495" y="419"/>
                  </a:lnTo>
                  <a:lnTo>
                    <a:pt x="495" y="428"/>
                  </a:lnTo>
                  <a:lnTo>
                    <a:pt x="495" y="432"/>
                  </a:lnTo>
                  <a:lnTo>
                    <a:pt x="495" y="436"/>
                  </a:lnTo>
                  <a:lnTo>
                    <a:pt x="495" y="445"/>
                  </a:lnTo>
                  <a:lnTo>
                    <a:pt x="495" y="453"/>
                  </a:lnTo>
                  <a:lnTo>
                    <a:pt x="495" y="462"/>
                  </a:lnTo>
                  <a:lnTo>
                    <a:pt x="495" y="470"/>
                  </a:lnTo>
                  <a:lnTo>
                    <a:pt x="499" y="474"/>
                  </a:lnTo>
                  <a:lnTo>
                    <a:pt x="499" y="483"/>
                  </a:lnTo>
                  <a:lnTo>
                    <a:pt x="499" y="487"/>
                  </a:lnTo>
                  <a:lnTo>
                    <a:pt x="504" y="496"/>
                  </a:lnTo>
                  <a:lnTo>
                    <a:pt x="504" y="500"/>
                  </a:lnTo>
                  <a:lnTo>
                    <a:pt x="508" y="508"/>
                  </a:lnTo>
                  <a:lnTo>
                    <a:pt x="512" y="525"/>
                  </a:lnTo>
                  <a:lnTo>
                    <a:pt x="516" y="534"/>
                  </a:lnTo>
                  <a:lnTo>
                    <a:pt x="516" y="538"/>
                  </a:lnTo>
                  <a:lnTo>
                    <a:pt x="520" y="555"/>
                  </a:lnTo>
                  <a:lnTo>
                    <a:pt x="520" y="563"/>
                  </a:lnTo>
                  <a:lnTo>
                    <a:pt x="525" y="568"/>
                  </a:lnTo>
                  <a:lnTo>
                    <a:pt x="525" y="572"/>
                  </a:lnTo>
                  <a:lnTo>
                    <a:pt x="529" y="576"/>
                  </a:lnTo>
                  <a:lnTo>
                    <a:pt x="529" y="580"/>
                  </a:lnTo>
                  <a:lnTo>
                    <a:pt x="533" y="585"/>
                  </a:lnTo>
                  <a:lnTo>
                    <a:pt x="537" y="589"/>
                  </a:lnTo>
                  <a:lnTo>
                    <a:pt x="542" y="593"/>
                  </a:lnTo>
                  <a:lnTo>
                    <a:pt x="546" y="593"/>
                  </a:lnTo>
                  <a:lnTo>
                    <a:pt x="550" y="597"/>
                  </a:lnTo>
                  <a:lnTo>
                    <a:pt x="554" y="597"/>
                  </a:lnTo>
                  <a:lnTo>
                    <a:pt x="563" y="601"/>
                  </a:lnTo>
                  <a:lnTo>
                    <a:pt x="571" y="606"/>
                  </a:lnTo>
                  <a:lnTo>
                    <a:pt x="580" y="610"/>
                  </a:lnTo>
                  <a:lnTo>
                    <a:pt x="584" y="614"/>
                  </a:lnTo>
                  <a:lnTo>
                    <a:pt x="588" y="614"/>
                  </a:lnTo>
                  <a:lnTo>
                    <a:pt x="592" y="618"/>
                  </a:lnTo>
                  <a:lnTo>
                    <a:pt x="597" y="618"/>
                  </a:lnTo>
                  <a:lnTo>
                    <a:pt x="597" y="623"/>
                  </a:lnTo>
                  <a:lnTo>
                    <a:pt x="601" y="627"/>
                  </a:lnTo>
                  <a:lnTo>
                    <a:pt x="605" y="631"/>
                  </a:lnTo>
                  <a:lnTo>
                    <a:pt x="614" y="640"/>
                  </a:lnTo>
                  <a:lnTo>
                    <a:pt x="614" y="644"/>
                  </a:lnTo>
                  <a:lnTo>
                    <a:pt x="618" y="648"/>
                  </a:lnTo>
                  <a:lnTo>
                    <a:pt x="622" y="648"/>
                  </a:lnTo>
                  <a:lnTo>
                    <a:pt x="626" y="652"/>
                  </a:lnTo>
                  <a:lnTo>
                    <a:pt x="635" y="657"/>
                  </a:lnTo>
                  <a:lnTo>
                    <a:pt x="647" y="661"/>
                  </a:lnTo>
                  <a:lnTo>
                    <a:pt x="652" y="665"/>
                  </a:lnTo>
                  <a:lnTo>
                    <a:pt x="656" y="669"/>
                  </a:lnTo>
                  <a:lnTo>
                    <a:pt x="660" y="669"/>
                  </a:lnTo>
                  <a:lnTo>
                    <a:pt x="664" y="673"/>
                  </a:lnTo>
                  <a:lnTo>
                    <a:pt x="669" y="678"/>
                  </a:lnTo>
                  <a:lnTo>
                    <a:pt x="673" y="682"/>
                  </a:lnTo>
                  <a:lnTo>
                    <a:pt x="677" y="686"/>
                  </a:lnTo>
                  <a:lnTo>
                    <a:pt x="681" y="690"/>
                  </a:lnTo>
                  <a:lnTo>
                    <a:pt x="681" y="695"/>
                  </a:lnTo>
                  <a:lnTo>
                    <a:pt x="686" y="699"/>
                  </a:lnTo>
                  <a:lnTo>
                    <a:pt x="690" y="707"/>
                  </a:lnTo>
                  <a:lnTo>
                    <a:pt x="690" y="712"/>
                  </a:lnTo>
                  <a:lnTo>
                    <a:pt x="690" y="716"/>
                  </a:lnTo>
                  <a:lnTo>
                    <a:pt x="694" y="724"/>
                  </a:lnTo>
                  <a:lnTo>
                    <a:pt x="694" y="733"/>
                  </a:lnTo>
                  <a:lnTo>
                    <a:pt x="694" y="745"/>
                  </a:lnTo>
                  <a:lnTo>
                    <a:pt x="694" y="750"/>
                  </a:lnTo>
                  <a:lnTo>
                    <a:pt x="694" y="754"/>
                  </a:lnTo>
                  <a:lnTo>
                    <a:pt x="694" y="762"/>
                  </a:lnTo>
                  <a:lnTo>
                    <a:pt x="694" y="767"/>
                  </a:lnTo>
                  <a:lnTo>
                    <a:pt x="694" y="771"/>
                  </a:lnTo>
                  <a:lnTo>
                    <a:pt x="690" y="775"/>
                  </a:lnTo>
                  <a:lnTo>
                    <a:pt x="690" y="779"/>
                  </a:lnTo>
                  <a:lnTo>
                    <a:pt x="690" y="784"/>
                  </a:lnTo>
                  <a:lnTo>
                    <a:pt x="686" y="784"/>
                  </a:lnTo>
                  <a:lnTo>
                    <a:pt x="681" y="788"/>
                  </a:lnTo>
                  <a:lnTo>
                    <a:pt x="677" y="792"/>
                  </a:lnTo>
                  <a:lnTo>
                    <a:pt x="673" y="792"/>
                  </a:lnTo>
                  <a:lnTo>
                    <a:pt x="669" y="792"/>
                  </a:lnTo>
                  <a:lnTo>
                    <a:pt x="664" y="792"/>
                  </a:lnTo>
                  <a:lnTo>
                    <a:pt x="656" y="792"/>
                  </a:lnTo>
                  <a:lnTo>
                    <a:pt x="652" y="792"/>
                  </a:lnTo>
                  <a:lnTo>
                    <a:pt x="643" y="792"/>
                  </a:lnTo>
                  <a:lnTo>
                    <a:pt x="631" y="788"/>
                  </a:lnTo>
                  <a:lnTo>
                    <a:pt x="614" y="788"/>
                  </a:lnTo>
                  <a:lnTo>
                    <a:pt x="457" y="758"/>
                  </a:lnTo>
                  <a:lnTo>
                    <a:pt x="338" y="737"/>
                  </a:lnTo>
                  <a:lnTo>
                    <a:pt x="313" y="733"/>
                  </a:lnTo>
                  <a:lnTo>
                    <a:pt x="292" y="728"/>
                  </a:lnTo>
                  <a:lnTo>
                    <a:pt x="275" y="728"/>
                  </a:lnTo>
                  <a:lnTo>
                    <a:pt x="258" y="728"/>
                  </a:lnTo>
                  <a:lnTo>
                    <a:pt x="254" y="724"/>
                  </a:lnTo>
                  <a:lnTo>
                    <a:pt x="245" y="724"/>
                  </a:lnTo>
                  <a:lnTo>
                    <a:pt x="237" y="728"/>
                  </a:lnTo>
                  <a:lnTo>
                    <a:pt x="228" y="728"/>
                  </a:lnTo>
                  <a:lnTo>
                    <a:pt x="224" y="728"/>
                  </a:lnTo>
                  <a:lnTo>
                    <a:pt x="220" y="733"/>
                  </a:lnTo>
                  <a:lnTo>
                    <a:pt x="211" y="737"/>
                  </a:lnTo>
                  <a:lnTo>
                    <a:pt x="207" y="741"/>
                  </a:lnTo>
                  <a:lnTo>
                    <a:pt x="203" y="745"/>
                  </a:lnTo>
                  <a:lnTo>
                    <a:pt x="190" y="754"/>
                  </a:lnTo>
                  <a:lnTo>
                    <a:pt x="173" y="767"/>
                  </a:lnTo>
                  <a:lnTo>
                    <a:pt x="156" y="784"/>
                  </a:lnTo>
                  <a:lnTo>
                    <a:pt x="156" y="779"/>
                  </a:lnTo>
                  <a:lnTo>
                    <a:pt x="152" y="779"/>
                  </a:lnTo>
                  <a:lnTo>
                    <a:pt x="110" y="779"/>
                  </a:lnTo>
                  <a:lnTo>
                    <a:pt x="97" y="775"/>
                  </a:lnTo>
                  <a:lnTo>
                    <a:pt x="89" y="775"/>
                  </a:lnTo>
                  <a:lnTo>
                    <a:pt x="80" y="775"/>
                  </a:lnTo>
                  <a:lnTo>
                    <a:pt x="72" y="771"/>
                  </a:lnTo>
                  <a:lnTo>
                    <a:pt x="67" y="771"/>
                  </a:lnTo>
                  <a:lnTo>
                    <a:pt x="59" y="767"/>
                  </a:lnTo>
                  <a:lnTo>
                    <a:pt x="55" y="767"/>
                  </a:lnTo>
                  <a:lnTo>
                    <a:pt x="51" y="762"/>
                  </a:lnTo>
                  <a:lnTo>
                    <a:pt x="51" y="758"/>
                  </a:lnTo>
                  <a:lnTo>
                    <a:pt x="46" y="758"/>
                  </a:lnTo>
                  <a:lnTo>
                    <a:pt x="46" y="754"/>
                  </a:lnTo>
                  <a:lnTo>
                    <a:pt x="46" y="750"/>
                  </a:lnTo>
                  <a:lnTo>
                    <a:pt x="42" y="750"/>
                  </a:lnTo>
                  <a:lnTo>
                    <a:pt x="42" y="741"/>
                  </a:lnTo>
                  <a:lnTo>
                    <a:pt x="42" y="737"/>
                  </a:lnTo>
                  <a:lnTo>
                    <a:pt x="38" y="733"/>
                  </a:lnTo>
                  <a:lnTo>
                    <a:pt x="34" y="728"/>
                  </a:lnTo>
                  <a:lnTo>
                    <a:pt x="34" y="724"/>
                  </a:lnTo>
                  <a:lnTo>
                    <a:pt x="29" y="720"/>
                  </a:lnTo>
                  <a:lnTo>
                    <a:pt x="29" y="716"/>
                  </a:lnTo>
                  <a:lnTo>
                    <a:pt x="25" y="716"/>
                  </a:lnTo>
                  <a:lnTo>
                    <a:pt x="25" y="712"/>
                  </a:lnTo>
                  <a:lnTo>
                    <a:pt x="25" y="707"/>
                  </a:lnTo>
                  <a:lnTo>
                    <a:pt x="25" y="703"/>
                  </a:lnTo>
                  <a:lnTo>
                    <a:pt x="25" y="690"/>
                  </a:lnTo>
                  <a:lnTo>
                    <a:pt x="25" y="686"/>
                  </a:lnTo>
                  <a:lnTo>
                    <a:pt x="25" y="682"/>
                  </a:lnTo>
                  <a:lnTo>
                    <a:pt x="29" y="673"/>
                  </a:lnTo>
                  <a:lnTo>
                    <a:pt x="29" y="669"/>
                  </a:lnTo>
                  <a:lnTo>
                    <a:pt x="34" y="669"/>
                  </a:lnTo>
                  <a:lnTo>
                    <a:pt x="34" y="665"/>
                  </a:lnTo>
                  <a:lnTo>
                    <a:pt x="42" y="657"/>
                  </a:lnTo>
                  <a:lnTo>
                    <a:pt x="46" y="657"/>
                  </a:lnTo>
                  <a:lnTo>
                    <a:pt x="46" y="652"/>
                  </a:lnTo>
                  <a:lnTo>
                    <a:pt x="51" y="648"/>
                  </a:lnTo>
                  <a:lnTo>
                    <a:pt x="51" y="644"/>
                  </a:lnTo>
                  <a:lnTo>
                    <a:pt x="51" y="640"/>
                  </a:lnTo>
                  <a:lnTo>
                    <a:pt x="51" y="635"/>
                  </a:lnTo>
                  <a:lnTo>
                    <a:pt x="51" y="631"/>
                  </a:lnTo>
                  <a:lnTo>
                    <a:pt x="51" y="627"/>
                  </a:lnTo>
                  <a:lnTo>
                    <a:pt x="55" y="623"/>
                  </a:lnTo>
                  <a:lnTo>
                    <a:pt x="59" y="610"/>
                  </a:lnTo>
                  <a:lnTo>
                    <a:pt x="63" y="593"/>
                  </a:lnTo>
                  <a:lnTo>
                    <a:pt x="63" y="589"/>
                  </a:lnTo>
                  <a:lnTo>
                    <a:pt x="67" y="580"/>
                  </a:lnTo>
                  <a:lnTo>
                    <a:pt x="67" y="576"/>
                  </a:lnTo>
                  <a:lnTo>
                    <a:pt x="67" y="572"/>
                  </a:lnTo>
                  <a:lnTo>
                    <a:pt x="67" y="568"/>
                  </a:lnTo>
                  <a:lnTo>
                    <a:pt x="67" y="563"/>
                  </a:lnTo>
                  <a:lnTo>
                    <a:pt x="67" y="555"/>
                  </a:lnTo>
                  <a:lnTo>
                    <a:pt x="67" y="551"/>
                  </a:lnTo>
                  <a:lnTo>
                    <a:pt x="67" y="546"/>
                  </a:lnTo>
                  <a:lnTo>
                    <a:pt x="63" y="538"/>
                  </a:lnTo>
                  <a:lnTo>
                    <a:pt x="63" y="534"/>
                  </a:lnTo>
                  <a:lnTo>
                    <a:pt x="55" y="517"/>
                  </a:lnTo>
                  <a:lnTo>
                    <a:pt x="51" y="504"/>
                  </a:lnTo>
                  <a:lnTo>
                    <a:pt x="46" y="487"/>
                  </a:lnTo>
                  <a:lnTo>
                    <a:pt x="38" y="462"/>
                  </a:lnTo>
                  <a:lnTo>
                    <a:pt x="34" y="453"/>
                  </a:lnTo>
                  <a:lnTo>
                    <a:pt x="29" y="441"/>
                  </a:lnTo>
                  <a:lnTo>
                    <a:pt x="25" y="432"/>
                  </a:lnTo>
                  <a:lnTo>
                    <a:pt x="21" y="424"/>
                  </a:lnTo>
                  <a:lnTo>
                    <a:pt x="21" y="419"/>
                  </a:lnTo>
                  <a:lnTo>
                    <a:pt x="17" y="415"/>
                  </a:lnTo>
                  <a:lnTo>
                    <a:pt x="17" y="411"/>
                  </a:lnTo>
                  <a:lnTo>
                    <a:pt x="12" y="407"/>
                  </a:lnTo>
                  <a:lnTo>
                    <a:pt x="8" y="402"/>
                  </a:lnTo>
                  <a:lnTo>
                    <a:pt x="4" y="398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5" name="Freeform 101"/>
            <p:cNvSpPr>
              <a:spLocks/>
            </p:cNvSpPr>
            <p:nvPr/>
          </p:nvSpPr>
          <p:spPr bwMode="auto">
            <a:xfrm>
              <a:off x="2057857" y="5847048"/>
              <a:ext cx="91450" cy="130843"/>
            </a:xfrm>
            <a:custGeom>
              <a:avLst/>
              <a:gdLst>
                <a:gd name="T0" fmla="*/ 13 w 288"/>
                <a:gd name="T1" fmla="*/ 207 h 415"/>
                <a:gd name="T2" fmla="*/ 30 w 288"/>
                <a:gd name="T3" fmla="*/ 182 h 415"/>
                <a:gd name="T4" fmla="*/ 43 w 288"/>
                <a:gd name="T5" fmla="*/ 161 h 415"/>
                <a:gd name="T6" fmla="*/ 51 w 288"/>
                <a:gd name="T7" fmla="*/ 135 h 415"/>
                <a:gd name="T8" fmla="*/ 55 w 288"/>
                <a:gd name="T9" fmla="*/ 118 h 415"/>
                <a:gd name="T10" fmla="*/ 76 w 288"/>
                <a:gd name="T11" fmla="*/ 84 h 415"/>
                <a:gd name="T12" fmla="*/ 85 w 288"/>
                <a:gd name="T13" fmla="*/ 67 h 415"/>
                <a:gd name="T14" fmla="*/ 93 w 288"/>
                <a:gd name="T15" fmla="*/ 59 h 415"/>
                <a:gd name="T16" fmla="*/ 170 w 288"/>
                <a:gd name="T17" fmla="*/ 34 h 415"/>
                <a:gd name="T18" fmla="*/ 199 w 288"/>
                <a:gd name="T19" fmla="*/ 21 h 415"/>
                <a:gd name="T20" fmla="*/ 225 w 288"/>
                <a:gd name="T21" fmla="*/ 4 h 415"/>
                <a:gd name="T22" fmla="*/ 237 w 288"/>
                <a:gd name="T23" fmla="*/ 0 h 415"/>
                <a:gd name="T24" fmla="*/ 246 w 288"/>
                <a:gd name="T25" fmla="*/ 8 h 415"/>
                <a:gd name="T26" fmla="*/ 242 w 288"/>
                <a:gd name="T27" fmla="*/ 29 h 415"/>
                <a:gd name="T28" fmla="*/ 242 w 288"/>
                <a:gd name="T29" fmla="*/ 50 h 415"/>
                <a:gd name="T30" fmla="*/ 246 w 288"/>
                <a:gd name="T31" fmla="*/ 72 h 415"/>
                <a:gd name="T32" fmla="*/ 263 w 288"/>
                <a:gd name="T33" fmla="*/ 110 h 415"/>
                <a:gd name="T34" fmla="*/ 267 w 288"/>
                <a:gd name="T35" fmla="*/ 122 h 415"/>
                <a:gd name="T36" fmla="*/ 280 w 288"/>
                <a:gd name="T37" fmla="*/ 139 h 415"/>
                <a:gd name="T38" fmla="*/ 288 w 288"/>
                <a:gd name="T39" fmla="*/ 169 h 415"/>
                <a:gd name="T40" fmla="*/ 284 w 288"/>
                <a:gd name="T41" fmla="*/ 190 h 415"/>
                <a:gd name="T42" fmla="*/ 280 w 288"/>
                <a:gd name="T43" fmla="*/ 211 h 415"/>
                <a:gd name="T44" fmla="*/ 271 w 288"/>
                <a:gd name="T45" fmla="*/ 224 h 415"/>
                <a:gd name="T46" fmla="*/ 258 w 288"/>
                <a:gd name="T47" fmla="*/ 237 h 415"/>
                <a:gd name="T48" fmla="*/ 254 w 288"/>
                <a:gd name="T49" fmla="*/ 249 h 415"/>
                <a:gd name="T50" fmla="*/ 250 w 288"/>
                <a:gd name="T51" fmla="*/ 283 h 415"/>
                <a:gd name="T52" fmla="*/ 242 w 288"/>
                <a:gd name="T53" fmla="*/ 317 h 415"/>
                <a:gd name="T54" fmla="*/ 229 w 288"/>
                <a:gd name="T55" fmla="*/ 330 h 415"/>
                <a:gd name="T56" fmla="*/ 225 w 288"/>
                <a:gd name="T57" fmla="*/ 338 h 415"/>
                <a:gd name="T58" fmla="*/ 216 w 288"/>
                <a:gd name="T59" fmla="*/ 351 h 415"/>
                <a:gd name="T60" fmla="*/ 203 w 288"/>
                <a:gd name="T61" fmla="*/ 360 h 415"/>
                <a:gd name="T62" fmla="*/ 182 w 288"/>
                <a:gd name="T63" fmla="*/ 364 h 415"/>
                <a:gd name="T64" fmla="*/ 170 w 288"/>
                <a:gd name="T65" fmla="*/ 372 h 415"/>
                <a:gd name="T66" fmla="*/ 153 w 288"/>
                <a:gd name="T67" fmla="*/ 381 h 415"/>
                <a:gd name="T68" fmla="*/ 140 w 288"/>
                <a:gd name="T69" fmla="*/ 398 h 415"/>
                <a:gd name="T70" fmla="*/ 131 w 288"/>
                <a:gd name="T71" fmla="*/ 406 h 415"/>
                <a:gd name="T72" fmla="*/ 115 w 288"/>
                <a:gd name="T73" fmla="*/ 415 h 415"/>
                <a:gd name="T74" fmla="*/ 93 w 288"/>
                <a:gd name="T75" fmla="*/ 415 h 415"/>
                <a:gd name="T76" fmla="*/ 68 w 288"/>
                <a:gd name="T77" fmla="*/ 415 h 415"/>
                <a:gd name="T78" fmla="*/ 51 w 288"/>
                <a:gd name="T79" fmla="*/ 410 h 415"/>
                <a:gd name="T80" fmla="*/ 43 w 288"/>
                <a:gd name="T81" fmla="*/ 402 h 415"/>
                <a:gd name="T82" fmla="*/ 38 w 288"/>
                <a:gd name="T83" fmla="*/ 381 h 415"/>
                <a:gd name="T84" fmla="*/ 38 w 288"/>
                <a:gd name="T85" fmla="*/ 326 h 415"/>
                <a:gd name="T86" fmla="*/ 38 w 288"/>
                <a:gd name="T87" fmla="*/ 305 h 415"/>
                <a:gd name="T88" fmla="*/ 30 w 288"/>
                <a:gd name="T89" fmla="*/ 288 h 415"/>
                <a:gd name="T90" fmla="*/ 21 w 288"/>
                <a:gd name="T91" fmla="*/ 258 h 415"/>
                <a:gd name="T92" fmla="*/ 13 w 288"/>
                <a:gd name="T93" fmla="*/ 241 h 415"/>
                <a:gd name="T94" fmla="*/ 0 w 288"/>
                <a:gd name="T95" fmla="*/ 22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8" h="415">
                  <a:moveTo>
                    <a:pt x="0" y="224"/>
                  </a:moveTo>
                  <a:lnTo>
                    <a:pt x="0" y="220"/>
                  </a:lnTo>
                  <a:lnTo>
                    <a:pt x="13" y="207"/>
                  </a:lnTo>
                  <a:lnTo>
                    <a:pt x="21" y="199"/>
                  </a:lnTo>
                  <a:lnTo>
                    <a:pt x="26" y="190"/>
                  </a:lnTo>
                  <a:lnTo>
                    <a:pt x="30" y="182"/>
                  </a:lnTo>
                  <a:lnTo>
                    <a:pt x="34" y="177"/>
                  </a:lnTo>
                  <a:lnTo>
                    <a:pt x="38" y="169"/>
                  </a:lnTo>
                  <a:lnTo>
                    <a:pt x="43" y="161"/>
                  </a:lnTo>
                  <a:lnTo>
                    <a:pt x="47" y="156"/>
                  </a:lnTo>
                  <a:lnTo>
                    <a:pt x="47" y="148"/>
                  </a:lnTo>
                  <a:lnTo>
                    <a:pt x="51" y="135"/>
                  </a:lnTo>
                  <a:lnTo>
                    <a:pt x="55" y="127"/>
                  </a:lnTo>
                  <a:lnTo>
                    <a:pt x="55" y="122"/>
                  </a:lnTo>
                  <a:lnTo>
                    <a:pt x="55" y="118"/>
                  </a:lnTo>
                  <a:lnTo>
                    <a:pt x="59" y="114"/>
                  </a:lnTo>
                  <a:lnTo>
                    <a:pt x="68" y="101"/>
                  </a:lnTo>
                  <a:lnTo>
                    <a:pt x="76" y="84"/>
                  </a:lnTo>
                  <a:lnTo>
                    <a:pt x="81" y="80"/>
                  </a:lnTo>
                  <a:lnTo>
                    <a:pt x="85" y="72"/>
                  </a:lnTo>
                  <a:lnTo>
                    <a:pt x="85" y="67"/>
                  </a:lnTo>
                  <a:lnTo>
                    <a:pt x="85" y="63"/>
                  </a:lnTo>
                  <a:lnTo>
                    <a:pt x="89" y="63"/>
                  </a:lnTo>
                  <a:lnTo>
                    <a:pt x="93" y="59"/>
                  </a:lnTo>
                  <a:lnTo>
                    <a:pt x="115" y="55"/>
                  </a:lnTo>
                  <a:lnTo>
                    <a:pt x="148" y="42"/>
                  </a:lnTo>
                  <a:lnTo>
                    <a:pt x="170" y="34"/>
                  </a:lnTo>
                  <a:lnTo>
                    <a:pt x="186" y="25"/>
                  </a:lnTo>
                  <a:lnTo>
                    <a:pt x="195" y="21"/>
                  </a:lnTo>
                  <a:lnTo>
                    <a:pt x="199" y="21"/>
                  </a:lnTo>
                  <a:lnTo>
                    <a:pt x="208" y="17"/>
                  </a:lnTo>
                  <a:lnTo>
                    <a:pt x="212" y="12"/>
                  </a:lnTo>
                  <a:lnTo>
                    <a:pt x="225" y="4"/>
                  </a:lnTo>
                  <a:lnTo>
                    <a:pt x="229" y="4"/>
                  </a:lnTo>
                  <a:lnTo>
                    <a:pt x="233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6" y="4"/>
                  </a:lnTo>
                  <a:lnTo>
                    <a:pt x="246" y="8"/>
                  </a:lnTo>
                  <a:lnTo>
                    <a:pt x="246" y="12"/>
                  </a:lnTo>
                  <a:lnTo>
                    <a:pt x="242" y="21"/>
                  </a:lnTo>
                  <a:lnTo>
                    <a:pt x="242" y="29"/>
                  </a:lnTo>
                  <a:lnTo>
                    <a:pt x="242" y="34"/>
                  </a:lnTo>
                  <a:lnTo>
                    <a:pt x="242" y="42"/>
                  </a:lnTo>
                  <a:lnTo>
                    <a:pt x="242" y="50"/>
                  </a:lnTo>
                  <a:lnTo>
                    <a:pt x="242" y="59"/>
                  </a:lnTo>
                  <a:lnTo>
                    <a:pt x="246" y="63"/>
                  </a:lnTo>
                  <a:lnTo>
                    <a:pt x="246" y="72"/>
                  </a:lnTo>
                  <a:lnTo>
                    <a:pt x="246" y="76"/>
                  </a:lnTo>
                  <a:lnTo>
                    <a:pt x="250" y="80"/>
                  </a:lnTo>
                  <a:lnTo>
                    <a:pt x="263" y="110"/>
                  </a:lnTo>
                  <a:lnTo>
                    <a:pt x="263" y="114"/>
                  </a:lnTo>
                  <a:lnTo>
                    <a:pt x="267" y="118"/>
                  </a:lnTo>
                  <a:lnTo>
                    <a:pt x="267" y="122"/>
                  </a:lnTo>
                  <a:lnTo>
                    <a:pt x="275" y="131"/>
                  </a:lnTo>
                  <a:lnTo>
                    <a:pt x="275" y="135"/>
                  </a:lnTo>
                  <a:lnTo>
                    <a:pt x="280" y="139"/>
                  </a:lnTo>
                  <a:lnTo>
                    <a:pt x="280" y="144"/>
                  </a:lnTo>
                  <a:lnTo>
                    <a:pt x="288" y="165"/>
                  </a:lnTo>
                  <a:lnTo>
                    <a:pt x="288" y="169"/>
                  </a:lnTo>
                  <a:lnTo>
                    <a:pt x="288" y="173"/>
                  </a:lnTo>
                  <a:lnTo>
                    <a:pt x="284" y="186"/>
                  </a:lnTo>
                  <a:lnTo>
                    <a:pt x="284" y="190"/>
                  </a:lnTo>
                  <a:lnTo>
                    <a:pt x="284" y="203"/>
                  </a:lnTo>
                  <a:lnTo>
                    <a:pt x="280" y="207"/>
                  </a:lnTo>
                  <a:lnTo>
                    <a:pt x="280" y="211"/>
                  </a:lnTo>
                  <a:lnTo>
                    <a:pt x="280" y="216"/>
                  </a:lnTo>
                  <a:lnTo>
                    <a:pt x="275" y="220"/>
                  </a:lnTo>
                  <a:lnTo>
                    <a:pt x="271" y="224"/>
                  </a:lnTo>
                  <a:lnTo>
                    <a:pt x="263" y="228"/>
                  </a:lnTo>
                  <a:lnTo>
                    <a:pt x="258" y="233"/>
                  </a:lnTo>
                  <a:lnTo>
                    <a:pt x="258" y="237"/>
                  </a:lnTo>
                  <a:lnTo>
                    <a:pt x="254" y="241"/>
                  </a:lnTo>
                  <a:lnTo>
                    <a:pt x="254" y="245"/>
                  </a:lnTo>
                  <a:lnTo>
                    <a:pt x="254" y="249"/>
                  </a:lnTo>
                  <a:lnTo>
                    <a:pt x="250" y="262"/>
                  </a:lnTo>
                  <a:lnTo>
                    <a:pt x="250" y="266"/>
                  </a:lnTo>
                  <a:lnTo>
                    <a:pt x="250" y="283"/>
                  </a:lnTo>
                  <a:lnTo>
                    <a:pt x="246" y="288"/>
                  </a:lnTo>
                  <a:lnTo>
                    <a:pt x="246" y="305"/>
                  </a:lnTo>
                  <a:lnTo>
                    <a:pt x="242" y="317"/>
                  </a:lnTo>
                  <a:lnTo>
                    <a:pt x="242" y="321"/>
                  </a:lnTo>
                  <a:lnTo>
                    <a:pt x="237" y="326"/>
                  </a:lnTo>
                  <a:lnTo>
                    <a:pt x="229" y="330"/>
                  </a:lnTo>
                  <a:lnTo>
                    <a:pt x="229" y="334"/>
                  </a:lnTo>
                  <a:lnTo>
                    <a:pt x="225" y="334"/>
                  </a:lnTo>
                  <a:lnTo>
                    <a:pt x="225" y="338"/>
                  </a:lnTo>
                  <a:lnTo>
                    <a:pt x="220" y="347"/>
                  </a:lnTo>
                  <a:lnTo>
                    <a:pt x="216" y="347"/>
                  </a:lnTo>
                  <a:lnTo>
                    <a:pt x="216" y="351"/>
                  </a:lnTo>
                  <a:lnTo>
                    <a:pt x="212" y="355"/>
                  </a:lnTo>
                  <a:lnTo>
                    <a:pt x="208" y="355"/>
                  </a:lnTo>
                  <a:lnTo>
                    <a:pt x="203" y="360"/>
                  </a:lnTo>
                  <a:lnTo>
                    <a:pt x="195" y="360"/>
                  </a:lnTo>
                  <a:lnTo>
                    <a:pt x="186" y="364"/>
                  </a:lnTo>
                  <a:lnTo>
                    <a:pt x="182" y="364"/>
                  </a:lnTo>
                  <a:lnTo>
                    <a:pt x="178" y="368"/>
                  </a:lnTo>
                  <a:lnTo>
                    <a:pt x="174" y="368"/>
                  </a:lnTo>
                  <a:lnTo>
                    <a:pt x="170" y="372"/>
                  </a:lnTo>
                  <a:lnTo>
                    <a:pt x="165" y="372"/>
                  </a:lnTo>
                  <a:lnTo>
                    <a:pt x="161" y="376"/>
                  </a:lnTo>
                  <a:lnTo>
                    <a:pt x="153" y="381"/>
                  </a:lnTo>
                  <a:lnTo>
                    <a:pt x="148" y="385"/>
                  </a:lnTo>
                  <a:lnTo>
                    <a:pt x="148" y="389"/>
                  </a:lnTo>
                  <a:lnTo>
                    <a:pt x="140" y="398"/>
                  </a:lnTo>
                  <a:lnTo>
                    <a:pt x="136" y="402"/>
                  </a:lnTo>
                  <a:lnTo>
                    <a:pt x="136" y="406"/>
                  </a:lnTo>
                  <a:lnTo>
                    <a:pt x="131" y="406"/>
                  </a:lnTo>
                  <a:lnTo>
                    <a:pt x="127" y="410"/>
                  </a:lnTo>
                  <a:lnTo>
                    <a:pt x="119" y="410"/>
                  </a:lnTo>
                  <a:lnTo>
                    <a:pt x="115" y="415"/>
                  </a:lnTo>
                  <a:lnTo>
                    <a:pt x="110" y="415"/>
                  </a:lnTo>
                  <a:lnTo>
                    <a:pt x="102" y="415"/>
                  </a:lnTo>
                  <a:lnTo>
                    <a:pt x="93" y="415"/>
                  </a:lnTo>
                  <a:lnTo>
                    <a:pt x="85" y="415"/>
                  </a:lnTo>
                  <a:lnTo>
                    <a:pt x="76" y="415"/>
                  </a:lnTo>
                  <a:lnTo>
                    <a:pt x="68" y="415"/>
                  </a:lnTo>
                  <a:lnTo>
                    <a:pt x="64" y="415"/>
                  </a:lnTo>
                  <a:lnTo>
                    <a:pt x="55" y="415"/>
                  </a:lnTo>
                  <a:lnTo>
                    <a:pt x="51" y="410"/>
                  </a:lnTo>
                  <a:lnTo>
                    <a:pt x="47" y="410"/>
                  </a:lnTo>
                  <a:lnTo>
                    <a:pt x="47" y="406"/>
                  </a:lnTo>
                  <a:lnTo>
                    <a:pt x="43" y="402"/>
                  </a:lnTo>
                  <a:lnTo>
                    <a:pt x="43" y="398"/>
                  </a:lnTo>
                  <a:lnTo>
                    <a:pt x="38" y="389"/>
                  </a:lnTo>
                  <a:lnTo>
                    <a:pt x="38" y="381"/>
                  </a:lnTo>
                  <a:lnTo>
                    <a:pt x="38" y="368"/>
                  </a:lnTo>
                  <a:lnTo>
                    <a:pt x="38" y="338"/>
                  </a:lnTo>
                  <a:lnTo>
                    <a:pt x="38" y="326"/>
                  </a:lnTo>
                  <a:lnTo>
                    <a:pt x="38" y="317"/>
                  </a:lnTo>
                  <a:lnTo>
                    <a:pt x="38" y="309"/>
                  </a:lnTo>
                  <a:lnTo>
                    <a:pt x="38" y="305"/>
                  </a:lnTo>
                  <a:lnTo>
                    <a:pt x="34" y="300"/>
                  </a:lnTo>
                  <a:lnTo>
                    <a:pt x="34" y="296"/>
                  </a:lnTo>
                  <a:lnTo>
                    <a:pt x="30" y="288"/>
                  </a:lnTo>
                  <a:lnTo>
                    <a:pt x="26" y="271"/>
                  </a:lnTo>
                  <a:lnTo>
                    <a:pt x="21" y="262"/>
                  </a:lnTo>
                  <a:lnTo>
                    <a:pt x="21" y="258"/>
                  </a:lnTo>
                  <a:lnTo>
                    <a:pt x="17" y="249"/>
                  </a:lnTo>
                  <a:lnTo>
                    <a:pt x="17" y="245"/>
                  </a:lnTo>
                  <a:lnTo>
                    <a:pt x="13" y="241"/>
                  </a:lnTo>
                  <a:lnTo>
                    <a:pt x="4" y="228"/>
                  </a:lnTo>
                  <a:lnTo>
                    <a:pt x="0" y="228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6" name="Freeform 102"/>
            <p:cNvSpPr>
              <a:spLocks/>
            </p:cNvSpPr>
            <p:nvPr/>
          </p:nvSpPr>
          <p:spPr bwMode="auto">
            <a:xfrm>
              <a:off x="2541837" y="5696507"/>
              <a:ext cx="97077" cy="80194"/>
            </a:xfrm>
            <a:custGeom>
              <a:avLst/>
              <a:gdLst>
                <a:gd name="T0" fmla="*/ 9 w 305"/>
                <a:gd name="T1" fmla="*/ 39 h 255"/>
                <a:gd name="T2" fmla="*/ 17 w 305"/>
                <a:gd name="T3" fmla="*/ 22 h 255"/>
                <a:gd name="T4" fmla="*/ 13 w 305"/>
                <a:gd name="T5" fmla="*/ 13 h 255"/>
                <a:gd name="T6" fmla="*/ 9 w 305"/>
                <a:gd name="T7" fmla="*/ 5 h 255"/>
                <a:gd name="T8" fmla="*/ 13 w 305"/>
                <a:gd name="T9" fmla="*/ 5 h 255"/>
                <a:gd name="T10" fmla="*/ 26 w 305"/>
                <a:gd name="T11" fmla="*/ 9 h 255"/>
                <a:gd name="T12" fmla="*/ 34 w 305"/>
                <a:gd name="T13" fmla="*/ 5 h 255"/>
                <a:gd name="T14" fmla="*/ 47 w 305"/>
                <a:gd name="T15" fmla="*/ 0 h 255"/>
                <a:gd name="T16" fmla="*/ 60 w 305"/>
                <a:gd name="T17" fmla="*/ 5 h 255"/>
                <a:gd name="T18" fmla="*/ 89 w 305"/>
                <a:gd name="T19" fmla="*/ 22 h 255"/>
                <a:gd name="T20" fmla="*/ 102 w 305"/>
                <a:gd name="T21" fmla="*/ 26 h 255"/>
                <a:gd name="T22" fmla="*/ 149 w 305"/>
                <a:gd name="T23" fmla="*/ 34 h 255"/>
                <a:gd name="T24" fmla="*/ 157 w 305"/>
                <a:gd name="T25" fmla="*/ 39 h 255"/>
                <a:gd name="T26" fmla="*/ 166 w 305"/>
                <a:gd name="T27" fmla="*/ 47 h 255"/>
                <a:gd name="T28" fmla="*/ 187 w 305"/>
                <a:gd name="T29" fmla="*/ 68 h 255"/>
                <a:gd name="T30" fmla="*/ 199 w 305"/>
                <a:gd name="T31" fmla="*/ 72 h 255"/>
                <a:gd name="T32" fmla="*/ 212 w 305"/>
                <a:gd name="T33" fmla="*/ 81 h 255"/>
                <a:gd name="T34" fmla="*/ 233 w 305"/>
                <a:gd name="T35" fmla="*/ 85 h 255"/>
                <a:gd name="T36" fmla="*/ 271 w 305"/>
                <a:gd name="T37" fmla="*/ 94 h 255"/>
                <a:gd name="T38" fmla="*/ 284 w 305"/>
                <a:gd name="T39" fmla="*/ 102 h 255"/>
                <a:gd name="T40" fmla="*/ 301 w 305"/>
                <a:gd name="T41" fmla="*/ 115 h 255"/>
                <a:gd name="T42" fmla="*/ 305 w 305"/>
                <a:gd name="T43" fmla="*/ 128 h 255"/>
                <a:gd name="T44" fmla="*/ 305 w 305"/>
                <a:gd name="T45" fmla="*/ 140 h 255"/>
                <a:gd name="T46" fmla="*/ 297 w 305"/>
                <a:gd name="T47" fmla="*/ 153 h 255"/>
                <a:gd name="T48" fmla="*/ 284 w 305"/>
                <a:gd name="T49" fmla="*/ 166 h 255"/>
                <a:gd name="T50" fmla="*/ 267 w 305"/>
                <a:gd name="T51" fmla="*/ 174 h 255"/>
                <a:gd name="T52" fmla="*/ 242 w 305"/>
                <a:gd name="T53" fmla="*/ 183 h 255"/>
                <a:gd name="T54" fmla="*/ 221 w 305"/>
                <a:gd name="T55" fmla="*/ 191 h 255"/>
                <a:gd name="T56" fmla="*/ 212 w 305"/>
                <a:gd name="T57" fmla="*/ 199 h 255"/>
                <a:gd name="T58" fmla="*/ 199 w 305"/>
                <a:gd name="T59" fmla="*/ 212 h 255"/>
                <a:gd name="T60" fmla="*/ 183 w 305"/>
                <a:gd name="T61" fmla="*/ 233 h 255"/>
                <a:gd name="T62" fmla="*/ 166 w 305"/>
                <a:gd name="T63" fmla="*/ 246 h 255"/>
                <a:gd name="T64" fmla="*/ 153 w 305"/>
                <a:gd name="T65" fmla="*/ 250 h 255"/>
                <a:gd name="T66" fmla="*/ 136 w 305"/>
                <a:gd name="T67" fmla="*/ 255 h 255"/>
                <a:gd name="T68" fmla="*/ 119 w 305"/>
                <a:gd name="T69" fmla="*/ 250 h 255"/>
                <a:gd name="T70" fmla="*/ 102 w 305"/>
                <a:gd name="T71" fmla="*/ 246 h 255"/>
                <a:gd name="T72" fmla="*/ 89 w 305"/>
                <a:gd name="T73" fmla="*/ 238 h 255"/>
                <a:gd name="T74" fmla="*/ 60 w 305"/>
                <a:gd name="T75" fmla="*/ 204 h 255"/>
                <a:gd name="T76" fmla="*/ 51 w 305"/>
                <a:gd name="T77" fmla="*/ 195 h 255"/>
                <a:gd name="T78" fmla="*/ 43 w 305"/>
                <a:gd name="T79" fmla="*/ 191 h 255"/>
                <a:gd name="T80" fmla="*/ 47 w 305"/>
                <a:gd name="T81" fmla="*/ 170 h 255"/>
                <a:gd name="T82" fmla="*/ 51 w 305"/>
                <a:gd name="T83" fmla="*/ 149 h 255"/>
                <a:gd name="T84" fmla="*/ 51 w 305"/>
                <a:gd name="T85" fmla="*/ 136 h 255"/>
                <a:gd name="T86" fmla="*/ 34 w 305"/>
                <a:gd name="T87" fmla="*/ 123 h 255"/>
                <a:gd name="T88" fmla="*/ 22 w 305"/>
                <a:gd name="T89" fmla="*/ 111 h 255"/>
                <a:gd name="T90" fmla="*/ 13 w 305"/>
                <a:gd name="T91" fmla="*/ 77 h 255"/>
                <a:gd name="T92" fmla="*/ 5 w 305"/>
                <a:gd name="T93" fmla="*/ 6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5" h="255">
                  <a:moveTo>
                    <a:pt x="0" y="51"/>
                  </a:moveTo>
                  <a:lnTo>
                    <a:pt x="5" y="43"/>
                  </a:lnTo>
                  <a:lnTo>
                    <a:pt x="9" y="39"/>
                  </a:lnTo>
                  <a:lnTo>
                    <a:pt x="17" y="30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3" y="17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2" y="9"/>
                  </a:lnTo>
                  <a:lnTo>
                    <a:pt x="26" y="9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5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4" y="9"/>
                  </a:lnTo>
                  <a:lnTo>
                    <a:pt x="85" y="17"/>
                  </a:lnTo>
                  <a:lnTo>
                    <a:pt x="89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2" y="26"/>
                  </a:lnTo>
                  <a:lnTo>
                    <a:pt x="115" y="26"/>
                  </a:lnTo>
                  <a:lnTo>
                    <a:pt x="123" y="26"/>
                  </a:lnTo>
                  <a:lnTo>
                    <a:pt x="149" y="34"/>
                  </a:lnTo>
                  <a:lnTo>
                    <a:pt x="153" y="34"/>
                  </a:lnTo>
                  <a:lnTo>
                    <a:pt x="153" y="39"/>
                  </a:lnTo>
                  <a:lnTo>
                    <a:pt x="157" y="39"/>
                  </a:lnTo>
                  <a:lnTo>
                    <a:pt x="161" y="39"/>
                  </a:lnTo>
                  <a:lnTo>
                    <a:pt x="166" y="43"/>
                  </a:lnTo>
                  <a:lnTo>
                    <a:pt x="166" y="47"/>
                  </a:lnTo>
                  <a:lnTo>
                    <a:pt x="170" y="47"/>
                  </a:lnTo>
                  <a:lnTo>
                    <a:pt x="183" y="60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72"/>
                  </a:lnTo>
                  <a:lnTo>
                    <a:pt x="199" y="72"/>
                  </a:lnTo>
                  <a:lnTo>
                    <a:pt x="199" y="77"/>
                  </a:lnTo>
                  <a:lnTo>
                    <a:pt x="208" y="77"/>
                  </a:lnTo>
                  <a:lnTo>
                    <a:pt x="212" y="81"/>
                  </a:lnTo>
                  <a:lnTo>
                    <a:pt x="221" y="85"/>
                  </a:lnTo>
                  <a:lnTo>
                    <a:pt x="229" y="85"/>
                  </a:lnTo>
                  <a:lnTo>
                    <a:pt x="233" y="85"/>
                  </a:lnTo>
                  <a:lnTo>
                    <a:pt x="259" y="89"/>
                  </a:lnTo>
                  <a:lnTo>
                    <a:pt x="263" y="94"/>
                  </a:lnTo>
                  <a:lnTo>
                    <a:pt x="271" y="94"/>
                  </a:lnTo>
                  <a:lnTo>
                    <a:pt x="276" y="98"/>
                  </a:lnTo>
                  <a:lnTo>
                    <a:pt x="280" y="98"/>
                  </a:lnTo>
                  <a:lnTo>
                    <a:pt x="284" y="102"/>
                  </a:lnTo>
                  <a:lnTo>
                    <a:pt x="288" y="106"/>
                  </a:lnTo>
                  <a:lnTo>
                    <a:pt x="297" y="111"/>
                  </a:lnTo>
                  <a:lnTo>
                    <a:pt x="301" y="115"/>
                  </a:lnTo>
                  <a:lnTo>
                    <a:pt x="305" y="119"/>
                  </a:lnTo>
                  <a:lnTo>
                    <a:pt x="305" y="123"/>
                  </a:lnTo>
                  <a:lnTo>
                    <a:pt x="305" y="128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0"/>
                  </a:lnTo>
                  <a:lnTo>
                    <a:pt x="301" y="144"/>
                  </a:lnTo>
                  <a:lnTo>
                    <a:pt x="301" y="149"/>
                  </a:lnTo>
                  <a:lnTo>
                    <a:pt x="297" y="153"/>
                  </a:lnTo>
                  <a:lnTo>
                    <a:pt x="293" y="157"/>
                  </a:lnTo>
                  <a:lnTo>
                    <a:pt x="288" y="16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80" y="170"/>
                  </a:lnTo>
                  <a:lnTo>
                    <a:pt x="267" y="174"/>
                  </a:lnTo>
                  <a:lnTo>
                    <a:pt x="263" y="174"/>
                  </a:lnTo>
                  <a:lnTo>
                    <a:pt x="259" y="178"/>
                  </a:lnTo>
                  <a:lnTo>
                    <a:pt x="242" y="183"/>
                  </a:lnTo>
                  <a:lnTo>
                    <a:pt x="233" y="187"/>
                  </a:lnTo>
                  <a:lnTo>
                    <a:pt x="225" y="191"/>
                  </a:lnTo>
                  <a:lnTo>
                    <a:pt x="221" y="191"/>
                  </a:lnTo>
                  <a:lnTo>
                    <a:pt x="216" y="195"/>
                  </a:lnTo>
                  <a:lnTo>
                    <a:pt x="212" y="195"/>
                  </a:lnTo>
                  <a:lnTo>
                    <a:pt x="212" y="199"/>
                  </a:lnTo>
                  <a:lnTo>
                    <a:pt x="208" y="204"/>
                  </a:lnTo>
                  <a:lnTo>
                    <a:pt x="204" y="208"/>
                  </a:lnTo>
                  <a:lnTo>
                    <a:pt x="199" y="212"/>
                  </a:lnTo>
                  <a:lnTo>
                    <a:pt x="191" y="225"/>
                  </a:lnTo>
                  <a:lnTo>
                    <a:pt x="187" y="229"/>
                  </a:lnTo>
                  <a:lnTo>
                    <a:pt x="183" y="233"/>
                  </a:lnTo>
                  <a:lnTo>
                    <a:pt x="178" y="238"/>
                  </a:lnTo>
                  <a:lnTo>
                    <a:pt x="170" y="242"/>
                  </a:lnTo>
                  <a:lnTo>
                    <a:pt x="166" y="246"/>
                  </a:lnTo>
                  <a:lnTo>
                    <a:pt x="161" y="246"/>
                  </a:lnTo>
                  <a:lnTo>
                    <a:pt x="157" y="250"/>
                  </a:lnTo>
                  <a:lnTo>
                    <a:pt x="153" y="250"/>
                  </a:lnTo>
                  <a:lnTo>
                    <a:pt x="144" y="250"/>
                  </a:lnTo>
                  <a:lnTo>
                    <a:pt x="140" y="255"/>
                  </a:lnTo>
                  <a:lnTo>
                    <a:pt x="136" y="255"/>
                  </a:lnTo>
                  <a:lnTo>
                    <a:pt x="127" y="255"/>
                  </a:lnTo>
                  <a:lnTo>
                    <a:pt x="123" y="250"/>
                  </a:lnTo>
                  <a:lnTo>
                    <a:pt x="119" y="250"/>
                  </a:lnTo>
                  <a:lnTo>
                    <a:pt x="115" y="250"/>
                  </a:lnTo>
                  <a:lnTo>
                    <a:pt x="106" y="250"/>
                  </a:lnTo>
                  <a:lnTo>
                    <a:pt x="102" y="246"/>
                  </a:lnTo>
                  <a:lnTo>
                    <a:pt x="98" y="246"/>
                  </a:lnTo>
                  <a:lnTo>
                    <a:pt x="94" y="242"/>
                  </a:lnTo>
                  <a:lnTo>
                    <a:pt x="89" y="238"/>
                  </a:lnTo>
                  <a:lnTo>
                    <a:pt x="77" y="221"/>
                  </a:lnTo>
                  <a:lnTo>
                    <a:pt x="64" y="204"/>
                  </a:lnTo>
                  <a:lnTo>
                    <a:pt x="60" y="204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1" y="195"/>
                  </a:lnTo>
                  <a:lnTo>
                    <a:pt x="47" y="195"/>
                  </a:lnTo>
                  <a:lnTo>
                    <a:pt x="47" y="191"/>
                  </a:lnTo>
                  <a:lnTo>
                    <a:pt x="43" y="191"/>
                  </a:lnTo>
                  <a:lnTo>
                    <a:pt x="43" y="183"/>
                  </a:lnTo>
                  <a:lnTo>
                    <a:pt x="47" y="178"/>
                  </a:lnTo>
                  <a:lnTo>
                    <a:pt x="47" y="170"/>
                  </a:lnTo>
                  <a:lnTo>
                    <a:pt x="47" y="161"/>
                  </a:lnTo>
                  <a:lnTo>
                    <a:pt x="51" y="157"/>
                  </a:lnTo>
                  <a:lnTo>
                    <a:pt x="51" y="149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1" y="136"/>
                  </a:lnTo>
                  <a:lnTo>
                    <a:pt x="51" y="132"/>
                  </a:lnTo>
                  <a:lnTo>
                    <a:pt x="47" y="132"/>
                  </a:lnTo>
                  <a:lnTo>
                    <a:pt x="34" y="123"/>
                  </a:lnTo>
                  <a:lnTo>
                    <a:pt x="30" y="119"/>
                  </a:lnTo>
                  <a:lnTo>
                    <a:pt x="26" y="115"/>
                  </a:lnTo>
                  <a:lnTo>
                    <a:pt x="22" y="111"/>
                  </a:lnTo>
                  <a:lnTo>
                    <a:pt x="22" y="106"/>
                  </a:lnTo>
                  <a:lnTo>
                    <a:pt x="13" y="85"/>
                  </a:lnTo>
                  <a:lnTo>
                    <a:pt x="13" y="77"/>
                  </a:lnTo>
                  <a:lnTo>
                    <a:pt x="9" y="72"/>
                  </a:lnTo>
                  <a:lnTo>
                    <a:pt x="5" y="64"/>
                  </a:lnTo>
                  <a:lnTo>
                    <a:pt x="5" y="6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7" name="Freeform 103"/>
            <p:cNvSpPr>
              <a:spLocks/>
            </p:cNvSpPr>
            <p:nvPr/>
          </p:nvSpPr>
          <p:spPr bwMode="auto">
            <a:xfrm>
              <a:off x="2916077" y="5361660"/>
              <a:ext cx="486794" cy="384088"/>
            </a:xfrm>
            <a:custGeom>
              <a:avLst/>
              <a:gdLst>
                <a:gd name="T0" fmla="*/ 38 w 1536"/>
                <a:gd name="T1" fmla="*/ 419 h 1211"/>
                <a:gd name="T2" fmla="*/ 89 w 1536"/>
                <a:gd name="T3" fmla="*/ 424 h 1211"/>
                <a:gd name="T4" fmla="*/ 144 w 1536"/>
                <a:gd name="T5" fmla="*/ 428 h 1211"/>
                <a:gd name="T6" fmla="*/ 207 w 1536"/>
                <a:gd name="T7" fmla="*/ 470 h 1211"/>
                <a:gd name="T8" fmla="*/ 271 w 1536"/>
                <a:gd name="T9" fmla="*/ 474 h 1211"/>
                <a:gd name="T10" fmla="*/ 275 w 1536"/>
                <a:gd name="T11" fmla="*/ 428 h 1211"/>
                <a:gd name="T12" fmla="*/ 287 w 1536"/>
                <a:gd name="T13" fmla="*/ 381 h 1211"/>
                <a:gd name="T14" fmla="*/ 321 w 1536"/>
                <a:gd name="T15" fmla="*/ 347 h 1211"/>
                <a:gd name="T16" fmla="*/ 385 w 1536"/>
                <a:gd name="T17" fmla="*/ 309 h 1211"/>
                <a:gd name="T18" fmla="*/ 461 w 1536"/>
                <a:gd name="T19" fmla="*/ 267 h 1211"/>
                <a:gd name="T20" fmla="*/ 529 w 1536"/>
                <a:gd name="T21" fmla="*/ 225 h 1211"/>
                <a:gd name="T22" fmla="*/ 597 w 1536"/>
                <a:gd name="T23" fmla="*/ 220 h 1211"/>
                <a:gd name="T24" fmla="*/ 643 w 1536"/>
                <a:gd name="T25" fmla="*/ 220 h 1211"/>
                <a:gd name="T26" fmla="*/ 728 w 1536"/>
                <a:gd name="T27" fmla="*/ 267 h 1211"/>
                <a:gd name="T28" fmla="*/ 770 w 1536"/>
                <a:gd name="T29" fmla="*/ 237 h 1211"/>
                <a:gd name="T30" fmla="*/ 834 w 1536"/>
                <a:gd name="T31" fmla="*/ 204 h 1211"/>
                <a:gd name="T32" fmla="*/ 889 w 1536"/>
                <a:gd name="T33" fmla="*/ 182 h 1211"/>
                <a:gd name="T34" fmla="*/ 914 w 1536"/>
                <a:gd name="T35" fmla="*/ 140 h 1211"/>
                <a:gd name="T36" fmla="*/ 990 w 1536"/>
                <a:gd name="T37" fmla="*/ 127 h 1211"/>
                <a:gd name="T38" fmla="*/ 1079 w 1536"/>
                <a:gd name="T39" fmla="*/ 132 h 1211"/>
                <a:gd name="T40" fmla="*/ 1143 w 1536"/>
                <a:gd name="T41" fmla="*/ 110 h 1211"/>
                <a:gd name="T42" fmla="*/ 1193 w 1536"/>
                <a:gd name="T43" fmla="*/ 76 h 1211"/>
                <a:gd name="T44" fmla="*/ 1223 w 1536"/>
                <a:gd name="T45" fmla="*/ 34 h 1211"/>
                <a:gd name="T46" fmla="*/ 1303 w 1536"/>
                <a:gd name="T47" fmla="*/ 38 h 1211"/>
                <a:gd name="T48" fmla="*/ 1397 w 1536"/>
                <a:gd name="T49" fmla="*/ 0 h 1211"/>
                <a:gd name="T50" fmla="*/ 1447 w 1536"/>
                <a:gd name="T51" fmla="*/ 51 h 1211"/>
                <a:gd name="T52" fmla="*/ 1490 w 1536"/>
                <a:gd name="T53" fmla="*/ 72 h 1211"/>
                <a:gd name="T54" fmla="*/ 1473 w 1536"/>
                <a:gd name="T55" fmla="*/ 106 h 1211"/>
                <a:gd name="T56" fmla="*/ 1528 w 1536"/>
                <a:gd name="T57" fmla="*/ 144 h 1211"/>
                <a:gd name="T58" fmla="*/ 1536 w 1536"/>
                <a:gd name="T59" fmla="*/ 204 h 1211"/>
                <a:gd name="T60" fmla="*/ 1490 w 1536"/>
                <a:gd name="T61" fmla="*/ 242 h 1211"/>
                <a:gd name="T62" fmla="*/ 1414 w 1536"/>
                <a:gd name="T63" fmla="*/ 292 h 1211"/>
                <a:gd name="T64" fmla="*/ 1384 w 1536"/>
                <a:gd name="T65" fmla="*/ 343 h 1211"/>
                <a:gd name="T66" fmla="*/ 1388 w 1536"/>
                <a:gd name="T67" fmla="*/ 432 h 1211"/>
                <a:gd name="T68" fmla="*/ 1388 w 1536"/>
                <a:gd name="T69" fmla="*/ 525 h 1211"/>
                <a:gd name="T70" fmla="*/ 1342 w 1536"/>
                <a:gd name="T71" fmla="*/ 597 h 1211"/>
                <a:gd name="T72" fmla="*/ 1316 w 1536"/>
                <a:gd name="T73" fmla="*/ 661 h 1211"/>
                <a:gd name="T74" fmla="*/ 1287 w 1536"/>
                <a:gd name="T75" fmla="*/ 703 h 1211"/>
                <a:gd name="T76" fmla="*/ 1295 w 1536"/>
                <a:gd name="T77" fmla="*/ 1008 h 1211"/>
                <a:gd name="T78" fmla="*/ 1062 w 1536"/>
                <a:gd name="T79" fmla="*/ 1029 h 1211"/>
                <a:gd name="T80" fmla="*/ 994 w 1536"/>
                <a:gd name="T81" fmla="*/ 1050 h 1211"/>
                <a:gd name="T82" fmla="*/ 851 w 1536"/>
                <a:gd name="T83" fmla="*/ 1165 h 1211"/>
                <a:gd name="T84" fmla="*/ 770 w 1536"/>
                <a:gd name="T85" fmla="*/ 1203 h 1211"/>
                <a:gd name="T86" fmla="*/ 698 w 1536"/>
                <a:gd name="T87" fmla="*/ 1211 h 1211"/>
                <a:gd name="T88" fmla="*/ 580 w 1536"/>
                <a:gd name="T89" fmla="*/ 1169 h 1211"/>
                <a:gd name="T90" fmla="*/ 508 w 1536"/>
                <a:gd name="T91" fmla="*/ 1143 h 1211"/>
                <a:gd name="T92" fmla="*/ 444 w 1536"/>
                <a:gd name="T93" fmla="*/ 1148 h 1211"/>
                <a:gd name="T94" fmla="*/ 419 w 1536"/>
                <a:gd name="T95" fmla="*/ 1186 h 1211"/>
                <a:gd name="T96" fmla="*/ 334 w 1536"/>
                <a:gd name="T97" fmla="*/ 1207 h 1211"/>
                <a:gd name="T98" fmla="*/ 216 w 1536"/>
                <a:gd name="T99" fmla="*/ 1173 h 1211"/>
                <a:gd name="T100" fmla="*/ 194 w 1536"/>
                <a:gd name="T101" fmla="*/ 1143 h 1211"/>
                <a:gd name="T102" fmla="*/ 211 w 1536"/>
                <a:gd name="T103" fmla="*/ 1084 h 1211"/>
                <a:gd name="T104" fmla="*/ 224 w 1536"/>
                <a:gd name="T105" fmla="*/ 1038 h 1211"/>
                <a:gd name="T106" fmla="*/ 241 w 1536"/>
                <a:gd name="T107" fmla="*/ 991 h 1211"/>
                <a:gd name="T108" fmla="*/ 224 w 1536"/>
                <a:gd name="T109" fmla="*/ 911 h 1211"/>
                <a:gd name="T110" fmla="*/ 220 w 1536"/>
                <a:gd name="T111" fmla="*/ 834 h 1211"/>
                <a:gd name="T112" fmla="*/ 165 w 1536"/>
                <a:gd name="T113" fmla="*/ 805 h 1211"/>
                <a:gd name="T114" fmla="*/ 118 w 1536"/>
                <a:gd name="T115" fmla="*/ 762 h 1211"/>
                <a:gd name="T116" fmla="*/ 105 w 1536"/>
                <a:gd name="T117" fmla="*/ 724 h 1211"/>
                <a:gd name="T118" fmla="*/ 135 w 1536"/>
                <a:gd name="T119" fmla="*/ 690 h 1211"/>
                <a:gd name="T120" fmla="*/ 97 w 1536"/>
                <a:gd name="T121" fmla="*/ 648 h 1211"/>
                <a:gd name="T122" fmla="*/ 89 w 1536"/>
                <a:gd name="T123" fmla="*/ 593 h 1211"/>
                <a:gd name="T124" fmla="*/ 46 w 1536"/>
                <a:gd name="T125" fmla="*/ 517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6" h="1211">
                  <a:moveTo>
                    <a:pt x="0" y="474"/>
                  </a:moveTo>
                  <a:lnTo>
                    <a:pt x="0" y="470"/>
                  </a:lnTo>
                  <a:lnTo>
                    <a:pt x="4" y="466"/>
                  </a:lnTo>
                  <a:lnTo>
                    <a:pt x="12" y="449"/>
                  </a:lnTo>
                  <a:lnTo>
                    <a:pt x="21" y="436"/>
                  </a:lnTo>
                  <a:lnTo>
                    <a:pt x="25" y="432"/>
                  </a:lnTo>
                  <a:lnTo>
                    <a:pt x="29" y="428"/>
                  </a:lnTo>
                  <a:lnTo>
                    <a:pt x="29" y="424"/>
                  </a:lnTo>
                  <a:lnTo>
                    <a:pt x="38" y="419"/>
                  </a:lnTo>
                  <a:lnTo>
                    <a:pt x="42" y="415"/>
                  </a:lnTo>
                  <a:lnTo>
                    <a:pt x="46" y="415"/>
                  </a:lnTo>
                  <a:lnTo>
                    <a:pt x="50" y="419"/>
                  </a:lnTo>
                  <a:lnTo>
                    <a:pt x="67" y="424"/>
                  </a:lnTo>
                  <a:lnTo>
                    <a:pt x="72" y="428"/>
                  </a:lnTo>
                  <a:lnTo>
                    <a:pt x="76" y="428"/>
                  </a:lnTo>
                  <a:lnTo>
                    <a:pt x="80" y="428"/>
                  </a:lnTo>
                  <a:lnTo>
                    <a:pt x="84" y="428"/>
                  </a:lnTo>
                  <a:lnTo>
                    <a:pt x="89" y="424"/>
                  </a:lnTo>
                  <a:lnTo>
                    <a:pt x="97" y="424"/>
                  </a:lnTo>
                  <a:lnTo>
                    <a:pt x="101" y="419"/>
                  </a:lnTo>
                  <a:lnTo>
                    <a:pt x="105" y="419"/>
                  </a:lnTo>
                  <a:lnTo>
                    <a:pt x="110" y="419"/>
                  </a:lnTo>
                  <a:lnTo>
                    <a:pt x="118" y="419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9" y="424"/>
                  </a:lnTo>
                  <a:lnTo>
                    <a:pt x="144" y="428"/>
                  </a:lnTo>
                  <a:lnTo>
                    <a:pt x="152" y="428"/>
                  </a:lnTo>
                  <a:lnTo>
                    <a:pt x="156" y="436"/>
                  </a:lnTo>
                  <a:lnTo>
                    <a:pt x="160" y="436"/>
                  </a:lnTo>
                  <a:lnTo>
                    <a:pt x="173" y="449"/>
                  </a:lnTo>
                  <a:lnTo>
                    <a:pt x="177" y="449"/>
                  </a:lnTo>
                  <a:lnTo>
                    <a:pt x="186" y="458"/>
                  </a:lnTo>
                  <a:lnTo>
                    <a:pt x="199" y="466"/>
                  </a:lnTo>
                  <a:lnTo>
                    <a:pt x="203" y="470"/>
                  </a:lnTo>
                  <a:lnTo>
                    <a:pt x="207" y="470"/>
                  </a:lnTo>
                  <a:lnTo>
                    <a:pt x="211" y="474"/>
                  </a:lnTo>
                  <a:lnTo>
                    <a:pt x="216" y="474"/>
                  </a:lnTo>
                  <a:lnTo>
                    <a:pt x="224" y="474"/>
                  </a:lnTo>
                  <a:lnTo>
                    <a:pt x="241" y="474"/>
                  </a:lnTo>
                  <a:lnTo>
                    <a:pt x="254" y="479"/>
                  </a:lnTo>
                  <a:lnTo>
                    <a:pt x="258" y="479"/>
                  </a:lnTo>
                  <a:lnTo>
                    <a:pt x="262" y="479"/>
                  </a:lnTo>
                  <a:lnTo>
                    <a:pt x="266" y="474"/>
                  </a:lnTo>
                  <a:lnTo>
                    <a:pt x="271" y="474"/>
                  </a:lnTo>
                  <a:lnTo>
                    <a:pt x="275" y="470"/>
                  </a:lnTo>
                  <a:lnTo>
                    <a:pt x="275" y="466"/>
                  </a:lnTo>
                  <a:lnTo>
                    <a:pt x="275" y="462"/>
                  </a:lnTo>
                  <a:lnTo>
                    <a:pt x="279" y="462"/>
                  </a:lnTo>
                  <a:lnTo>
                    <a:pt x="279" y="458"/>
                  </a:lnTo>
                  <a:lnTo>
                    <a:pt x="279" y="449"/>
                  </a:lnTo>
                  <a:lnTo>
                    <a:pt x="275" y="441"/>
                  </a:lnTo>
                  <a:lnTo>
                    <a:pt x="275" y="432"/>
                  </a:lnTo>
                  <a:lnTo>
                    <a:pt x="275" y="428"/>
                  </a:lnTo>
                  <a:lnTo>
                    <a:pt x="275" y="424"/>
                  </a:lnTo>
                  <a:lnTo>
                    <a:pt x="275" y="419"/>
                  </a:lnTo>
                  <a:lnTo>
                    <a:pt x="279" y="415"/>
                  </a:lnTo>
                  <a:lnTo>
                    <a:pt x="279" y="407"/>
                  </a:lnTo>
                  <a:lnTo>
                    <a:pt x="283" y="398"/>
                  </a:lnTo>
                  <a:lnTo>
                    <a:pt x="283" y="394"/>
                  </a:lnTo>
                  <a:lnTo>
                    <a:pt x="283" y="390"/>
                  </a:lnTo>
                  <a:lnTo>
                    <a:pt x="287" y="386"/>
                  </a:lnTo>
                  <a:lnTo>
                    <a:pt x="287" y="381"/>
                  </a:lnTo>
                  <a:lnTo>
                    <a:pt x="292" y="377"/>
                  </a:lnTo>
                  <a:lnTo>
                    <a:pt x="296" y="373"/>
                  </a:lnTo>
                  <a:lnTo>
                    <a:pt x="296" y="369"/>
                  </a:lnTo>
                  <a:lnTo>
                    <a:pt x="300" y="364"/>
                  </a:lnTo>
                  <a:lnTo>
                    <a:pt x="309" y="356"/>
                  </a:lnTo>
                  <a:lnTo>
                    <a:pt x="313" y="356"/>
                  </a:lnTo>
                  <a:lnTo>
                    <a:pt x="313" y="352"/>
                  </a:lnTo>
                  <a:lnTo>
                    <a:pt x="317" y="347"/>
                  </a:lnTo>
                  <a:lnTo>
                    <a:pt x="321" y="347"/>
                  </a:lnTo>
                  <a:lnTo>
                    <a:pt x="326" y="343"/>
                  </a:lnTo>
                  <a:lnTo>
                    <a:pt x="330" y="343"/>
                  </a:lnTo>
                  <a:lnTo>
                    <a:pt x="338" y="339"/>
                  </a:lnTo>
                  <a:lnTo>
                    <a:pt x="351" y="331"/>
                  </a:lnTo>
                  <a:lnTo>
                    <a:pt x="359" y="326"/>
                  </a:lnTo>
                  <a:lnTo>
                    <a:pt x="364" y="326"/>
                  </a:lnTo>
                  <a:lnTo>
                    <a:pt x="376" y="318"/>
                  </a:lnTo>
                  <a:lnTo>
                    <a:pt x="381" y="314"/>
                  </a:lnTo>
                  <a:lnTo>
                    <a:pt x="385" y="309"/>
                  </a:lnTo>
                  <a:lnTo>
                    <a:pt x="406" y="297"/>
                  </a:lnTo>
                  <a:lnTo>
                    <a:pt x="410" y="292"/>
                  </a:lnTo>
                  <a:lnTo>
                    <a:pt x="419" y="288"/>
                  </a:lnTo>
                  <a:lnTo>
                    <a:pt x="427" y="280"/>
                  </a:lnTo>
                  <a:lnTo>
                    <a:pt x="436" y="275"/>
                  </a:lnTo>
                  <a:lnTo>
                    <a:pt x="444" y="271"/>
                  </a:lnTo>
                  <a:lnTo>
                    <a:pt x="448" y="271"/>
                  </a:lnTo>
                  <a:lnTo>
                    <a:pt x="453" y="267"/>
                  </a:lnTo>
                  <a:lnTo>
                    <a:pt x="461" y="267"/>
                  </a:lnTo>
                  <a:lnTo>
                    <a:pt x="474" y="263"/>
                  </a:lnTo>
                  <a:lnTo>
                    <a:pt x="478" y="259"/>
                  </a:lnTo>
                  <a:lnTo>
                    <a:pt x="482" y="259"/>
                  </a:lnTo>
                  <a:lnTo>
                    <a:pt x="491" y="254"/>
                  </a:lnTo>
                  <a:lnTo>
                    <a:pt x="495" y="250"/>
                  </a:lnTo>
                  <a:lnTo>
                    <a:pt x="508" y="237"/>
                  </a:lnTo>
                  <a:lnTo>
                    <a:pt x="516" y="233"/>
                  </a:lnTo>
                  <a:lnTo>
                    <a:pt x="525" y="229"/>
                  </a:lnTo>
                  <a:lnTo>
                    <a:pt x="529" y="225"/>
                  </a:lnTo>
                  <a:lnTo>
                    <a:pt x="550" y="212"/>
                  </a:lnTo>
                  <a:lnTo>
                    <a:pt x="554" y="208"/>
                  </a:lnTo>
                  <a:lnTo>
                    <a:pt x="563" y="204"/>
                  </a:lnTo>
                  <a:lnTo>
                    <a:pt x="567" y="204"/>
                  </a:lnTo>
                  <a:lnTo>
                    <a:pt x="575" y="208"/>
                  </a:lnTo>
                  <a:lnTo>
                    <a:pt x="580" y="208"/>
                  </a:lnTo>
                  <a:lnTo>
                    <a:pt x="588" y="216"/>
                  </a:lnTo>
                  <a:lnTo>
                    <a:pt x="592" y="216"/>
                  </a:lnTo>
                  <a:lnTo>
                    <a:pt x="597" y="220"/>
                  </a:lnTo>
                  <a:lnTo>
                    <a:pt x="601" y="220"/>
                  </a:lnTo>
                  <a:lnTo>
                    <a:pt x="609" y="220"/>
                  </a:lnTo>
                  <a:lnTo>
                    <a:pt x="613" y="220"/>
                  </a:lnTo>
                  <a:lnTo>
                    <a:pt x="618" y="220"/>
                  </a:lnTo>
                  <a:lnTo>
                    <a:pt x="626" y="220"/>
                  </a:lnTo>
                  <a:lnTo>
                    <a:pt x="630" y="220"/>
                  </a:lnTo>
                  <a:lnTo>
                    <a:pt x="635" y="220"/>
                  </a:lnTo>
                  <a:lnTo>
                    <a:pt x="639" y="220"/>
                  </a:lnTo>
                  <a:lnTo>
                    <a:pt x="643" y="220"/>
                  </a:lnTo>
                  <a:lnTo>
                    <a:pt x="652" y="225"/>
                  </a:lnTo>
                  <a:lnTo>
                    <a:pt x="656" y="229"/>
                  </a:lnTo>
                  <a:lnTo>
                    <a:pt x="660" y="233"/>
                  </a:lnTo>
                  <a:lnTo>
                    <a:pt x="668" y="237"/>
                  </a:lnTo>
                  <a:lnTo>
                    <a:pt x="673" y="242"/>
                  </a:lnTo>
                  <a:lnTo>
                    <a:pt x="711" y="259"/>
                  </a:lnTo>
                  <a:lnTo>
                    <a:pt x="719" y="263"/>
                  </a:lnTo>
                  <a:lnTo>
                    <a:pt x="724" y="267"/>
                  </a:lnTo>
                  <a:lnTo>
                    <a:pt x="728" y="267"/>
                  </a:lnTo>
                  <a:lnTo>
                    <a:pt x="732" y="267"/>
                  </a:lnTo>
                  <a:lnTo>
                    <a:pt x="736" y="267"/>
                  </a:lnTo>
                  <a:lnTo>
                    <a:pt x="740" y="263"/>
                  </a:lnTo>
                  <a:lnTo>
                    <a:pt x="745" y="263"/>
                  </a:lnTo>
                  <a:lnTo>
                    <a:pt x="749" y="259"/>
                  </a:lnTo>
                  <a:lnTo>
                    <a:pt x="753" y="254"/>
                  </a:lnTo>
                  <a:lnTo>
                    <a:pt x="757" y="246"/>
                  </a:lnTo>
                  <a:lnTo>
                    <a:pt x="766" y="242"/>
                  </a:lnTo>
                  <a:lnTo>
                    <a:pt x="770" y="237"/>
                  </a:lnTo>
                  <a:lnTo>
                    <a:pt x="783" y="225"/>
                  </a:lnTo>
                  <a:lnTo>
                    <a:pt x="791" y="220"/>
                  </a:lnTo>
                  <a:lnTo>
                    <a:pt x="795" y="216"/>
                  </a:lnTo>
                  <a:lnTo>
                    <a:pt x="800" y="216"/>
                  </a:lnTo>
                  <a:lnTo>
                    <a:pt x="800" y="212"/>
                  </a:lnTo>
                  <a:lnTo>
                    <a:pt x="808" y="212"/>
                  </a:lnTo>
                  <a:lnTo>
                    <a:pt x="812" y="208"/>
                  </a:lnTo>
                  <a:lnTo>
                    <a:pt x="821" y="208"/>
                  </a:lnTo>
                  <a:lnTo>
                    <a:pt x="834" y="204"/>
                  </a:lnTo>
                  <a:lnTo>
                    <a:pt x="842" y="199"/>
                  </a:lnTo>
                  <a:lnTo>
                    <a:pt x="863" y="195"/>
                  </a:lnTo>
                  <a:lnTo>
                    <a:pt x="867" y="195"/>
                  </a:lnTo>
                  <a:lnTo>
                    <a:pt x="872" y="195"/>
                  </a:lnTo>
                  <a:lnTo>
                    <a:pt x="876" y="195"/>
                  </a:lnTo>
                  <a:lnTo>
                    <a:pt x="880" y="191"/>
                  </a:lnTo>
                  <a:lnTo>
                    <a:pt x="884" y="191"/>
                  </a:lnTo>
                  <a:lnTo>
                    <a:pt x="884" y="187"/>
                  </a:lnTo>
                  <a:lnTo>
                    <a:pt x="889" y="182"/>
                  </a:lnTo>
                  <a:lnTo>
                    <a:pt x="893" y="182"/>
                  </a:lnTo>
                  <a:lnTo>
                    <a:pt x="897" y="178"/>
                  </a:lnTo>
                  <a:lnTo>
                    <a:pt x="897" y="174"/>
                  </a:lnTo>
                  <a:lnTo>
                    <a:pt x="901" y="170"/>
                  </a:lnTo>
                  <a:lnTo>
                    <a:pt x="901" y="165"/>
                  </a:lnTo>
                  <a:lnTo>
                    <a:pt x="906" y="153"/>
                  </a:lnTo>
                  <a:lnTo>
                    <a:pt x="906" y="148"/>
                  </a:lnTo>
                  <a:lnTo>
                    <a:pt x="910" y="144"/>
                  </a:lnTo>
                  <a:lnTo>
                    <a:pt x="914" y="140"/>
                  </a:lnTo>
                  <a:lnTo>
                    <a:pt x="922" y="136"/>
                  </a:lnTo>
                  <a:lnTo>
                    <a:pt x="927" y="132"/>
                  </a:lnTo>
                  <a:lnTo>
                    <a:pt x="931" y="132"/>
                  </a:lnTo>
                  <a:lnTo>
                    <a:pt x="935" y="132"/>
                  </a:lnTo>
                  <a:lnTo>
                    <a:pt x="939" y="132"/>
                  </a:lnTo>
                  <a:lnTo>
                    <a:pt x="948" y="127"/>
                  </a:lnTo>
                  <a:lnTo>
                    <a:pt x="961" y="127"/>
                  </a:lnTo>
                  <a:lnTo>
                    <a:pt x="978" y="127"/>
                  </a:lnTo>
                  <a:lnTo>
                    <a:pt x="990" y="127"/>
                  </a:lnTo>
                  <a:lnTo>
                    <a:pt x="1007" y="127"/>
                  </a:lnTo>
                  <a:lnTo>
                    <a:pt x="1024" y="123"/>
                  </a:lnTo>
                  <a:lnTo>
                    <a:pt x="1033" y="123"/>
                  </a:lnTo>
                  <a:lnTo>
                    <a:pt x="1037" y="127"/>
                  </a:lnTo>
                  <a:lnTo>
                    <a:pt x="1045" y="127"/>
                  </a:lnTo>
                  <a:lnTo>
                    <a:pt x="1062" y="127"/>
                  </a:lnTo>
                  <a:lnTo>
                    <a:pt x="1071" y="132"/>
                  </a:lnTo>
                  <a:lnTo>
                    <a:pt x="1075" y="132"/>
                  </a:lnTo>
                  <a:lnTo>
                    <a:pt x="1079" y="132"/>
                  </a:lnTo>
                  <a:lnTo>
                    <a:pt x="1088" y="132"/>
                  </a:lnTo>
                  <a:lnTo>
                    <a:pt x="1092" y="132"/>
                  </a:lnTo>
                  <a:lnTo>
                    <a:pt x="1096" y="127"/>
                  </a:lnTo>
                  <a:lnTo>
                    <a:pt x="1105" y="127"/>
                  </a:lnTo>
                  <a:lnTo>
                    <a:pt x="1117" y="123"/>
                  </a:lnTo>
                  <a:lnTo>
                    <a:pt x="1130" y="119"/>
                  </a:lnTo>
                  <a:lnTo>
                    <a:pt x="1134" y="115"/>
                  </a:lnTo>
                  <a:lnTo>
                    <a:pt x="1138" y="115"/>
                  </a:lnTo>
                  <a:lnTo>
                    <a:pt x="1143" y="110"/>
                  </a:lnTo>
                  <a:lnTo>
                    <a:pt x="1147" y="106"/>
                  </a:lnTo>
                  <a:lnTo>
                    <a:pt x="1155" y="102"/>
                  </a:lnTo>
                  <a:lnTo>
                    <a:pt x="1160" y="98"/>
                  </a:lnTo>
                  <a:lnTo>
                    <a:pt x="1164" y="98"/>
                  </a:lnTo>
                  <a:lnTo>
                    <a:pt x="1168" y="93"/>
                  </a:lnTo>
                  <a:lnTo>
                    <a:pt x="1181" y="89"/>
                  </a:lnTo>
                  <a:lnTo>
                    <a:pt x="1185" y="85"/>
                  </a:lnTo>
                  <a:lnTo>
                    <a:pt x="1189" y="81"/>
                  </a:lnTo>
                  <a:lnTo>
                    <a:pt x="1193" y="76"/>
                  </a:lnTo>
                  <a:lnTo>
                    <a:pt x="1198" y="72"/>
                  </a:lnTo>
                  <a:lnTo>
                    <a:pt x="1198" y="68"/>
                  </a:lnTo>
                  <a:lnTo>
                    <a:pt x="1202" y="64"/>
                  </a:lnTo>
                  <a:lnTo>
                    <a:pt x="1206" y="51"/>
                  </a:lnTo>
                  <a:lnTo>
                    <a:pt x="1210" y="47"/>
                  </a:lnTo>
                  <a:lnTo>
                    <a:pt x="1215" y="43"/>
                  </a:lnTo>
                  <a:lnTo>
                    <a:pt x="1215" y="38"/>
                  </a:lnTo>
                  <a:lnTo>
                    <a:pt x="1219" y="38"/>
                  </a:lnTo>
                  <a:lnTo>
                    <a:pt x="1223" y="34"/>
                  </a:lnTo>
                  <a:lnTo>
                    <a:pt x="1227" y="34"/>
                  </a:lnTo>
                  <a:lnTo>
                    <a:pt x="1232" y="34"/>
                  </a:lnTo>
                  <a:lnTo>
                    <a:pt x="1240" y="34"/>
                  </a:lnTo>
                  <a:lnTo>
                    <a:pt x="1248" y="34"/>
                  </a:lnTo>
                  <a:lnTo>
                    <a:pt x="1278" y="38"/>
                  </a:lnTo>
                  <a:lnTo>
                    <a:pt x="1287" y="38"/>
                  </a:lnTo>
                  <a:lnTo>
                    <a:pt x="1291" y="38"/>
                  </a:lnTo>
                  <a:lnTo>
                    <a:pt x="1299" y="38"/>
                  </a:lnTo>
                  <a:lnTo>
                    <a:pt x="1303" y="38"/>
                  </a:lnTo>
                  <a:lnTo>
                    <a:pt x="1308" y="38"/>
                  </a:lnTo>
                  <a:lnTo>
                    <a:pt x="1325" y="30"/>
                  </a:lnTo>
                  <a:lnTo>
                    <a:pt x="1333" y="26"/>
                  </a:lnTo>
                  <a:lnTo>
                    <a:pt x="1337" y="26"/>
                  </a:lnTo>
                  <a:lnTo>
                    <a:pt x="1354" y="17"/>
                  </a:lnTo>
                  <a:lnTo>
                    <a:pt x="1363" y="13"/>
                  </a:lnTo>
                  <a:lnTo>
                    <a:pt x="1367" y="9"/>
                  </a:lnTo>
                  <a:lnTo>
                    <a:pt x="1392" y="5"/>
                  </a:lnTo>
                  <a:lnTo>
                    <a:pt x="1397" y="0"/>
                  </a:lnTo>
                  <a:lnTo>
                    <a:pt x="1401" y="0"/>
                  </a:lnTo>
                  <a:lnTo>
                    <a:pt x="1405" y="5"/>
                  </a:lnTo>
                  <a:lnTo>
                    <a:pt x="1405" y="9"/>
                  </a:lnTo>
                  <a:lnTo>
                    <a:pt x="1414" y="17"/>
                  </a:lnTo>
                  <a:lnTo>
                    <a:pt x="1422" y="26"/>
                  </a:lnTo>
                  <a:lnTo>
                    <a:pt x="1435" y="38"/>
                  </a:lnTo>
                  <a:lnTo>
                    <a:pt x="1439" y="43"/>
                  </a:lnTo>
                  <a:lnTo>
                    <a:pt x="1443" y="47"/>
                  </a:lnTo>
                  <a:lnTo>
                    <a:pt x="1447" y="51"/>
                  </a:lnTo>
                  <a:lnTo>
                    <a:pt x="1464" y="55"/>
                  </a:lnTo>
                  <a:lnTo>
                    <a:pt x="1473" y="60"/>
                  </a:lnTo>
                  <a:lnTo>
                    <a:pt x="1477" y="64"/>
                  </a:lnTo>
                  <a:lnTo>
                    <a:pt x="1486" y="64"/>
                  </a:lnTo>
                  <a:lnTo>
                    <a:pt x="1490" y="68"/>
                  </a:lnTo>
                  <a:lnTo>
                    <a:pt x="1494" y="68"/>
                  </a:lnTo>
                  <a:lnTo>
                    <a:pt x="1498" y="72"/>
                  </a:lnTo>
                  <a:lnTo>
                    <a:pt x="1494" y="72"/>
                  </a:lnTo>
                  <a:lnTo>
                    <a:pt x="1490" y="72"/>
                  </a:lnTo>
                  <a:lnTo>
                    <a:pt x="1486" y="76"/>
                  </a:lnTo>
                  <a:lnTo>
                    <a:pt x="1481" y="76"/>
                  </a:lnTo>
                  <a:lnTo>
                    <a:pt x="1477" y="81"/>
                  </a:lnTo>
                  <a:lnTo>
                    <a:pt x="1477" y="85"/>
                  </a:lnTo>
                  <a:lnTo>
                    <a:pt x="1473" y="89"/>
                  </a:lnTo>
                  <a:lnTo>
                    <a:pt x="1473" y="93"/>
                  </a:lnTo>
                  <a:lnTo>
                    <a:pt x="1469" y="98"/>
                  </a:lnTo>
                  <a:lnTo>
                    <a:pt x="1473" y="102"/>
                  </a:lnTo>
                  <a:lnTo>
                    <a:pt x="1473" y="106"/>
                  </a:lnTo>
                  <a:lnTo>
                    <a:pt x="1477" y="110"/>
                  </a:lnTo>
                  <a:lnTo>
                    <a:pt x="1481" y="110"/>
                  </a:lnTo>
                  <a:lnTo>
                    <a:pt x="1498" y="119"/>
                  </a:lnTo>
                  <a:lnTo>
                    <a:pt x="1502" y="123"/>
                  </a:lnTo>
                  <a:lnTo>
                    <a:pt x="1507" y="123"/>
                  </a:lnTo>
                  <a:lnTo>
                    <a:pt x="1511" y="127"/>
                  </a:lnTo>
                  <a:lnTo>
                    <a:pt x="1519" y="132"/>
                  </a:lnTo>
                  <a:lnTo>
                    <a:pt x="1524" y="136"/>
                  </a:lnTo>
                  <a:lnTo>
                    <a:pt x="1528" y="144"/>
                  </a:lnTo>
                  <a:lnTo>
                    <a:pt x="1532" y="148"/>
                  </a:lnTo>
                  <a:lnTo>
                    <a:pt x="1532" y="153"/>
                  </a:lnTo>
                  <a:lnTo>
                    <a:pt x="1536" y="157"/>
                  </a:lnTo>
                  <a:lnTo>
                    <a:pt x="1536" y="165"/>
                  </a:lnTo>
                  <a:lnTo>
                    <a:pt x="1536" y="174"/>
                  </a:lnTo>
                  <a:lnTo>
                    <a:pt x="1536" y="178"/>
                  </a:lnTo>
                  <a:lnTo>
                    <a:pt x="1536" y="182"/>
                  </a:lnTo>
                  <a:lnTo>
                    <a:pt x="1536" y="195"/>
                  </a:lnTo>
                  <a:lnTo>
                    <a:pt x="1536" y="204"/>
                  </a:lnTo>
                  <a:lnTo>
                    <a:pt x="1536" y="212"/>
                  </a:lnTo>
                  <a:lnTo>
                    <a:pt x="1532" y="212"/>
                  </a:lnTo>
                  <a:lnTo>
                    <a:pt x="1528" y="220"/>
                  </a:lnTo>
                  <a:lnTo>
                    <a:pt x="1524" y="225"/>
                  </a:lnTo>
                  <a:lnTo>
                    <a:pt x="1519" y="229"/>
                  </a:lnTo>
                  <a:lnTo>
                    <a:pt x="1515" y="229"/>
                  </a:lnTo>
                  <a:lnTo>
                    <a:pt x="1507" y="233"/>
                  </a:lnTo>
                  <a:lnTo>
                    <a:pt x="1498" y="237"/>
                  </a:lnTo>
                  <a:lnTo>
                    <a:pt x="1490" y="242"/>
                  </a:lnTo>
                  <a:lnTo>
                    <a:pt x="1469" y="254"/>
                  </a:lnTo>
                  <a:lnTo>
                    <a:pt x="1456" y="259"/>
                  </a:lnTo>
                  <a:lnTo>
                    <a:pt x="1447" y="267"/>
                  </a:lnTo>
                  <a:lnTo>
                    <a:pt x="1439" y="271"/>
                  </a:lnTo>
                  <a:lnTo>
                    <a:pt x="1435" y="271"/>
                  </a:lnTo>
                  <a:lnTo>
                    <a:pt x="1431" y="275"/>
                  </a:lnTo>
                  <a:lnTo>
                    <a:pt x="1426" y="280"/>
                  </a:lnTo>
                  <a:lnTo>
                    <a:pt x="1418" y="284"/>
                  </a:lnTo>
                  <a:lnTo>
                    <a:pt x="1414" y="292"/>
                  </a:lnTo>
                  <a:lnTo>
                    <a:pt x="1409" y="297"/>
                  </a:lnTo>
                  <a:lnTo>
                    <a:pt x="1409" y="301"/>
                  </a:lnTo>
                  <a:lnTo>
                    <a:pt x="1401" y="309"/>
                  </a:lnTo>
                  <a:lnTo>
                    <a:pt x="1401" y="314"/>
                  </a:lnTo>
                  <a:lnTo>
                    <a:pt x="1392" y="322"/>
                  </a:lnTo>
                  <a:lnTo>
                    <a:pt x="1392" y="331"/>
                  </a:lnTo>
                  <a:lnTo>
                    <a:pt x="1388" y="335"/>
                  </a:lnTo>
                  <a:lnTo>
                    <a:pt x="1388" y="339"/>
                  </a:lnTo>
                  <a:lnTo>
                    <a:pt x="1384" y="343"/>
                  </a:lnTo>
                  <a:lnTo>
                    <a:pt x="1384" y="352"/>
                  </a:lnTo>
                  <a:lnTo>
                    <a:pt x="1384" y="356"/>
                  </a:lnTo>
                  <a:lnTo>
                    <a:pt x="1384" y="360"/>
                  </a:lnTo>
                  <a:lnTo>
                    <a:pt x="1384" y="364"/>
                  </a:lnTo>
                  <a:lnTo>
                    <a:pt x="1384" y="369"/>
                  </a:lnTo>
                  <a:lnTo>
                    <a:pt x="1384" y="381"/>
                  </a:lnTo>
                  <a:lnTo>
                    <a:pt x="1384" y="390"/>
                  </a:lnTo>
                  <a:lnTo>
                    <a:pt x="1388" y="415"/>
                  </a:lnTo>
                  <a:lnTo>
                    <a:pt x="1388" y="432"/>
                  </a:lnTo>
                  <a:lnTo>
                    <a:pt x="1392" y="466"/>
                  </a:lnTo>
                  <a:lnTo>
                    <a:pt x="1397" y="479"/>
                  </a:lnTo>
                  <a:lnTo>
                    <a:pt x="1397" y="487"/>
                  </a:lnTo>
                  <a:lnTo>
                    <a:pt x="1397" y="496"/>
                  </a:lnTo>
                  <a:lnTo>
                    <a:pt x="1392" y="504"/>
                  </a:lnTo>
                  <a:lnTo>
                    <a:pt x="1392" y="508"/>
                  </a:lnTo>
                  <a:lnTo>
                    <a:pt x="1392" y="513"/>
                  </a:lnTo>
                  <a:lnTo>
                    <a:pt x="1388" y="517"/>
                  </a:lnTo>
                  <a:lnTo>
                    <a:pt x="1388" y="525"/>
                  </a:lnTo>
                  <a:lnTo>
                    <a:pt x="1384" y="530"/>
                  </a:lnTo>
                  <a:lnTo>
                    <a:pt x="1384" y="534"/>
                  </a:lnTo>
                  <a:lnTo>
                    <a:pt x="1375" y="546"/>
                  </a:lnTo>
                  <a:lnTo>
                    <a:pt x="1371" y="555"/>
                  </a:lnTo>
                  <a:lnTo>
                    <a:pt x="1363" y="563"/>
                  </a:lnTo>
                  <a:lnTo>
                    <a:pt x="1359" y="568"/>
                  </a:lnTo>
                  <a:lnTo>
                    <a:pt x="1346" y="585"/>
                  </a:lnTo>
                  <a:lnTo>
                    <a:pt x="1342" y="593"/>
                  </a:lnTo>
                  <a:lnTo>
                    <a:pt x="1342" y="597"/>
                  </a:lnTo>
                  <a:lnTo>
                    <a:pt x="1337" y="601"/>
                  </a:lnTo>
                  <a:lnTo>
                    <a:pt x="1333" y="606"/>
                  </a:lnTo>
                  <a:lnTo>
                    <a:pt x="1333" y="610"/>
                  </a:lnTo>
                  <a:lnTo>
                    <a:pt x="1329" y="618"/>
                  </a:lnTo>
                  <a:lnTo>
                    <a:pt x="1329" y="623"/>
                  </a:lnTo>
                  <a:lnTo>
                    <a:pt x="1325" y="635"/>
                  </a:lnTo>
                  <a:lnTo>
                    <a:pt x="1325" y="644"/>
                  </a:lnTo>
                  <a:lnTo>
                    <a:pt x="1320" y="652"/>
                  </a:lnTo>
                  <a:lnTo>
                    <a:pt x="1316" y="661"/>
                  </a:lnTo>
                  <a:lnTo>
                    <a:pt x="1312" y="669"/>
                  </a:lnTo>
                  <a:lnTo>
                    <a:pt x="1308" y="678"/>
                  </a:lnTo>
                  <a:lnTo>
                    <a:pt x="1308" y="682"/>
                  </a:lnTo>
                  <a:lnTo>
                    <a:pt x="1303" y="686"/>
                  </a:lnTo>
                  <a:lnTo>
                    <a:pt x="1299" y="695"/>
                  </a:lnTo>
                  <a:lnTo>
                    <a:pt x="1295" y="699"/>
                  </a:lnTo>
                  <a:lnTo>
                    <a:pt x="1291" y="699"/>
                  </a:lnTo>
                  <a:lnTo>
                    <a:pt x="1291" y="703"/>
                  </a:lnTo>
                  <a:lnTo>
                    <a:pt x="1287" y="703"/>
                  </a:lnTo>
                  <a:lnTo>
                    <a:pt x="1291" y="720"/>
                  </a:lnTo>
                  <a:lnTo>
                    <a:pt x="1295" y="750"/>
                  </a:lnTo>
                  <a:lnTo>
                    <a:pt x="1333" y="957"/>
                  </a:lnTo>
                  <a:lnTo>
                    <a:pt x="1337" y="978"/>
                  </a:lnTo>
                  <a:lnTo>
                    <a:pt x="1337" y="995"/>
                  </a:lnTo>
                  <a:lnTo>
                    <a:pt x="1342" y="1004"/>
                  </a:lnTo>
                  <a:lnTo>
                    <a:pt x="1342" y="1008"/>
                  </a:lnTo>
                  <a:lnTo>
                    <a:pt x="1320" y="1008"/>
                  </a:lnTo>
                  <a:lnTo>
                    <a:pt x="1295" y="1008"/>
                  </a:lnTo>
                  <a:lnTo>
                    <a:pt x="1274" y="1004"/>
                  </a:lnTo>
                  <a:lnTo>
                    <a:pt x="1240" y="1004"/>
                  </a:lnTo>
                  <a:lnTo>
                    <a:pt x="1232" y="1004"/>
                  </a:lnTo>
                  <a:lnTo>
                    <a:pt x="1223" y="1004"/>
                  </a:lnTo>
                  <a:lnTo>
                    <a:pt x="1215" y="1004"/>
                  </a:lnTo>
                  <a:lnTo>
                    <a:pt x="1193" y="1008"/>
                  </a:lnTo>
                  <a:lnTo>
                    <a:pt x="1164" y="1012"/>
                  </a:lnTo>
                  <a:lnTo>
                    <a:pt x="1109" y="1021"/>
                  </a:lnTo>
                  <a:lnTo>
                    <a:pt x="1062" y="1029"/>
                  </a:lnTo>
                  <a:lnTo>
                    <a:pt x="1045" y="1033"/>
                  </a:lnTo>
                  <a:lnTo>
                    <a:pt x="1037" y="1033"/>
                  </a:lnTo>
                  <a:lnTo>
                    <a:pt x="1028" y="1038"/>
                  </a:lnTo>
                  <a:lnTo>
                    <a:pt x="1020" y="1038"/>
                  </a:lnTo>
                  <a:lnTo>
                    <a:pt x="1016" y="1038"/>
                  </a:lnTo>
                  <a:lnTo>
                    <a:pt x="1011" y="1042"/>
                  </a:lnTo>
                  <a:lnTo>
                    <a:pt x="1003" y="1042"/>
                  </a:lnTo>
                  <a:lnTo>
                    <a:pt x="1003" y="1046"/>
                  </a:lnTo>
                  <a:lnTo>
                    <a:pt x="994" y="1050"/>
                  </a:lnTo>
                  <a:lnTo>
                    <a:pt x="986" y="1054"/>
                  </a:lnTo>
                  <a:lnTo>
                    <a:pt x="978" y="1059"/>
                  </a:lnTo>
                  <a:lnTo>
                    <a:pt x="973" y="1063"/>
                  </a:lnTo>
                  <a:lnTo>
                    <a:pt x="961" y="1076"/>
                  </a:lnTo>
                  <a:lnTo>
                    <a:pt x="944" y="1084"/>
                  </a:lnTo>
                  <a:lnTo>
                    <a:pt x="893" y="1131"/>
                  </a:lnTo>
                  <a:lnTo>
                    <a:pt x="880" y="1143"/>
                  </a:lnTo>
                  <a:lnTo>
                    <a:pt x="867" y="1152"/>
                  </a:lnTo>
                  <a:lnTo>
                    <a:pt x="851" y="1165"/>
                  </a:lnTo>
                  <a:lnTo>
                    <a:pt x="846" y="1169"/>
                  </a:lnTo>
                  <a:lnTo>
                    <a:pt x="838" y="1173"/>
                  </a:lnTo>
                  <a:lnTo>
                    <a:pt x="834" y="1177"/>
                  </a:lnTo>
                  <a:lnTo>
                    <a:pt x="825" y="1182"/>
                  </a:lnTo>
                  <a:lnTo>
                    <a:pt x="812" y="1186"/>
                  </a:lnTo>
                  <a:lnTo>
                    <a:pt x="804" y="1190"/>
                  </a:lnTo>
                  <a:lnTo>
                    <a:pt x="795" y="1194"/>
                  </a:lnTo>
                  <a:lnTo>
                    <a:pt x="783" y="1198"/>
                  </a:lnTo>
                  <a:lnTo>
                    <a:pt x="770" y="1203"/>
                  </a:lnTo>
                  <a:lnTo>
                    <a:pt x="753" y="1207"/>
                  </a:lnTo>
                  <a:lnTo>
                    <a:pt x="740" y="1211"/>
                  </a:lnTo>
                  <a:lnTo>
                    <a:pt x="732" y="1211"/>
                  </a:lnTo>
                  <a:lnTo>
                    <a:pt x="728" y="1211"/>
                  </a:lnTo>
                  <a:lnTo>
                    <a:pt x="719" y="1211"/>
                  </a:lnTo>
                  <a:lnTo>
                    <a:pt x="715" y="1211"/>
                  </a:lnTo>
                  <a:lnTo>
                    <a:pt x="711" y="1211"/>
                  </a:lnTo>
                  <a:lnTo>
                    <a:pt x="707" y="1211"/>
                  </a:lnTo>
                  <a:lnTo>
                    <a:pt x="698" y="1211"/>
                  </a:lnTo>
                  <a:lnTo>
                    <a:pt x="694" y="1211"/>
                  </a:lnTo>
                  <a:lnTo>
                    <a:pt x="685" y="1207"/>
                  </a:lnTo>
                  <a:lnTo>
                    <a:pt x="673" y="1203"/>
                  </a:lnTo>
                  <a:lnTo>
                    <a:pt x="618" y="1182"/>
                  </a:lnTo>
                  <a:lnTo>
                    <a:pt x="605" y="1177"/>
                  </a:lnTo>
                  <a:lnTo>
                    <a:pt x="592" y="1173"/>
                  </a:lnTo>
                  <a:lnTo>
                    <a:pt x="588" y="1173"/>
                  </a:lnTo>
                  <a:lnTo>
                    <a:pt x="584" y="1169"/>
                  </a:lnTo>
                  <a:lnTo>
                    <a:pt x="580" y="1169"/>
                  </a:lnTo>
                  <a:lnTo>
                    <a:pt x="567" y="1160"/>
                  </a:lnTo>
                  <a:lnTo>
                    <a:pt x="558" y="1156"/>
                  </a:lnTo>
                  <a:lnTo>
                    <a:pt x="546" y="1152"/>
                  </a:lnTo>
                  <a:lnTo>
                    <a:pt x="541" y="1152"/>
                  </a:lnTo>
                  <a:lnTo>
                    <a:pt x="533" y="1148"/>
                  </a:lnTo>
                  <a:lnTo>
                    <a:pt x="529" y="1143"/>
                  </a:lnTo>
                  <a:lnTo>
                    <a:pt x="520" y="1143"/>
                  </a:lnTo>
                  <a:lnTo>
                    <a:pt x="516" y="1143"/>
                  </a:lnTo>
                  <a:lnTo>
                    <a:pt x="508" y="1143"/>
                  </a:lnTo>
                  <a:lnTo>
                    <a:pt x="503" y="1143"/>
                  </a:lnTo>
                  <a:lnTo>
                    <a:pt x="495" y="1143"/>
                  </a:lnTo>
                  <a:lnTo>
                    <a:pt x="470" y="1143"/>
                  </a:lnTo>
                  <a:lnTo>
                    <a:pt x="465" y="1143"/>
                  </a:lnTo>
                  <a:lnTo>
                    <a:pt x="461" y="1143"/>
                  </a:lnTo>
                  <a:lnTo>
                    <a:pt x="453" y="1143"/>
                  </a:lnTo>
                  <a:lnTo>
                    <a:pt x="448" y="1143"/>
                  </a:lnTo>
                  <a:lnTo>
                    <a:pt x="444" y="1143"/>
                  </a:lnTo>
                  <a:lnTo>
                    <a:pt x="444" y="1148"/>
                  </a:lnTo>
                  <a:lnTo>
                    <a:pt x="440" y="1152"/>
                  </a:lnTo>
                  <a:lnTo>
                    <a:pt x="436" y="1165"/>
                  </a:lnTo>
                  <a:lnTo>
                    <a:pt x="436" y="1169"/>
                  </a:lnTo>
                  <a:lnTo>
                    <a:pt x="436" y="1173"/>
                  </a:lnTo>
                  <a:lnTo>
                    <a:pt x="431" y="1173"/>
                  </a:lnTo>
                  <a:lnTo>
                    <a:pt x="427" y="1177"/>
                  </a:lnTo>
                  <a:lnTo>
                    <a:pt x="427" y="1182"/>
                  </a:lnTo>
                  <a:lnTo>
                    <a:pt x="423" y="1182"/>
                  </a:lnTo>
                  <a:lnTo>
                    <a:pt x="419" y="1186"/>
                  </a:lnTo>
                  <a:lnTo>
                    <a:pt x="414" y="1186"/>
                  </a:lnTo>
                  <a:lnTo>
                    <a:pt x="398" y="1190"/>
                  </a:lnTo>
                  <a:lnTo>
                    <a:pt x="376" y="1198"/>
                  </a:lnTo>
                  <a:lnTo>
                    <a:pt x="368" y="1203"/>
                  </a:lnTo>
                  <a:lnTo>
                    <a:pt x="359" y="1203"/>
                  </a:lnTo>
                  <a:lnTo>
                    <a:pt x="351" y="1203"/>
                  </a:lnTo>
                  <a:lnTo>
                    <a:pt x="347" y="1207"/>
                  </a:lnTo>
                  <a:lnTo>
                    <a:pt x="343" y="1207"/>
                  </a:lnTo>
                  <a:lnTo>
                    <a:pt x="334" y="1207"/>
                  </a:lnTo>
                  <a:lnTo>
                    <a:pt x="326" y="1203"/>
                  </a:lnTo>
                  <a:lnTo>
                    <a:pt x="313" y="1203"/>
                  </a:lnTo>
                  <a:lnTo>
                    <a:pt x="309" y="1198"/>
                  </a:lnTo>
                  <a:lnTo>
                    <a:pt x="296" y="1198"/>
                  </a:lnTo>
                  <a:lnTo>
                    <a:pt x="266" y="1186"/>
                  </a:lnTo>
                  <a:lnTo>
                    <a:pt x="237" y="1177"/>
                  </a:lnTo>
                  <a:lnTo>
                    <a:pt x="228" y="1177"/>
                  </a:lnTo>
                  <a:lnTo>
                    <a:pt x="220" y="1173"/>
                  </a:lnTo>
                  <a:lnTo>
                    <a:pt x="216" y="1173"/>
                  </a:lnTo>
                  <a:lnTo>
                    <a:pt x="211" y="1169"/>
                  </a:lnTo>
                  <a:lnTo>
                    <a:pt x="207" y="1169"/>
                  </a:lnTo>
                  <a:lnTo>
                    <a:pt x="207" y="1165"/>
                  </a:lnTo>
                  <a:lnTo>
                    <a:pt x="203" y="1165"/>
                  </a:lnTo>
                  <a:lnTo>
                    <a:pt x="203" y="1160"/>
                  </a:lnTo>
                  <a:lnTo>
                    <a:pt x="199" y="1156"/>
                  </a:lnTo>
                  <a:lnTo>
                    <a:pt x="199" y="1152"/>
                  </a:lnTo>
                  <a:lnTo>
                    <a:pt x="199" y="1148"/>
                  </a:lnTo>
                  <a:lnTo>
                    <a:pt x="194" y="1143"/>
                  </a:lnTo>
                  <a:lnTo>
                    <a:pt x="194" y="1139"/>
                  </a:lnTo>
                  <a:lnTo>
                    <a:pt x="194" y="1131"/>
                  </a:lnTo>
                  <a:lnTo>
                    <a:pt x="199" y="1126"/>
                  </a:lnTo>
                  <a:lnTo>
                    <a:pt x="199" y="1114"/>
                  </a:lnTo>
                  <a:lnTo>
                    <a:pt x="199" y="1105"/>
                  </a:lnTo>
                  <a:lnTo>
                    <a:pt x="203" y="1101"/>
                  </a:lnTo>
                  <a:lnTo>
                    <a:pt x="203" y="1097"/>
                  </a:lnTo>
                  <a:lnTo>
                    <a:pt x="207" y="1093"/>
                  </a:lnTo>
                  <a:lnTo>
                    <a:pt x="211" y="1084"/>
                  </a:lnTo>
                  <a:lnTo>
                    <a:pt x="216" y="1080"/>
                  </a:lnTo>
                  <a:lnTo>
                    <a:pt x="216" y="1076"/>
                  </a:lnTo>
                  <a:lnTo>
                    <a:pt x="216" y="1071"/>
                  </a:lnTo>
                  <a:lnTo>
                    <a:pt x="216" y="1063"/>
                  </a:lnTo>
                  <a:lnTo>
                    <a:pt x="216" y="1054"/>
                  </a:lnTo>
                  <a:lnTo>
                    <a:pt x="216" y="1050"/>
                  </a:lnTo>
                  <a:lnTo>
                    <a:pt x="220" y="1050"/>
                  </a:lnTo>
                  <a:lnTo>
                    <a:pt x="220" y="1042"/>
                  </a:lnTo>
                  <a:lnTo>
                    <a:pt x="224" y="1038"/>
                  </a:lnTo>
                  <a:lnTo>
                    <a:pt x="232" y="1025"/>
                  </a:lnTo>
                  <a:lnTo>
                    <a:pt x="237" y="1021"/>
                  </a:lnTo>
                  <a:lnTo>
                    <a:pt x="237" y="1016"/>
                  </a:lnTo>
                  <a:lnTo>
                    <a:pt x="237" y="1012"/>
                  </a:lnTo>
                  <a:lnTo>
                    <a:pt x="241" y="1008"/>
                  </a:lnTo>
                  <a:lnTo>
                    <a:pt x="241" y="1004"/>
                  </a:lnTo>
                  <a:lnTo>
                    <a:pt x="241" y="999"/>
                  </a:lnTo>
                  <a:lnTo>
                    <a:pt x="241" y="995"/>
                  </a:lnTo>
                  <a:lnTo>
                    <a:pt x="241" y="991"/>
                  </a:lnTo>
                  <a:lnTo>
                    <a:pt x="237" y="983"/>
                  </a:lnTo>
                  <a:lnTo>
                    <a:pt x="237" y="974"/>
                  </a:lnTo>
                  <a:lnTo>
                    <a:pt x="228" y="961"/>
                  </a:lnTo>
                  <a:lnTo>
                    <a:pt x="224" y="949"/>
                  </a:lnTo>
                  <a:lnTo>
                    <a:pt x="224" y="940"/>
                  </a:lnTo>
                  <a:lnTo>
                    <a:pt x="220" y="936"/>
                  </a:lnTo>
                  <a:lnTo>
                    <a:pt x="220" y="927"/>
                  </a:lnTo>
                  <a:lnTo>
                    <a:pt x="220" y="923"/>
                  </a:lnTo>
                  <a:lnTo>
                    <a:pt x="224" y="911"/>
                  </a:lnTo>
                  <a:lnTo>
                    <a:pt x="224" y="894"/>
                  </a:lnTo>
                  <a:lnTo>
                    <a:pt x="224" y="881"/>
                  </a:lnTo>
                  <a:lnTo>
                    <a:pt x="224" y="877"/>
                  </a:lnTo>
                  <a:lnTo>
                    <a:pt x="224" y="864"/>
                  </a:lnTo>
                  <a:lnTo>
                    <a:pt x="224" y="856"/>
                  </a:lnTo>
                  <a:lnTo>
                    <a:pt x="224" y="847"/>
                  </a:lnTo>
                  <a:lnTo>
                    <a:pt x="224" y="843"/>
                  </a:lnTo>
                  <a:lnTo>
                    <a:pt x="220" y="839"/>
                  </a:lnTo>
                  <a:lnTo>
                    <a:pt x="220" y="834"/>
                  </a:lnTo>
                  <a:lnTo>
                    <a:pt x="216" y="834"/>
                  </a:lnTo>
                  <a:lnTo>
                    <a:pt x="211" y="830"/>
                  </a:lnTo>
                  <a:lnTo>
                    <a:pt x="203" y="826"/>
                  </a:lnTo>
                  <a:lnTo>
                    <a:pt x="199" y="826"/>
                  </a:lnTo>
                  <a:lnTo>
                    <a:pt x="194" y="822"/>
                  </a:lnTo>
                  <a:lnTo>
                    <a:pt x="186" y="817"/>
                  </a:lnTo>
                  <a:lnTo>
                    <a:pt x="182" y="813"/>
                  </a:lnTo>
                  <a:lnTo>
                    <a:pt x="169" y="809"/>
                  </a:lnTo>
                  <a:lnTo>
                    <a:pt x="165" y="805"/>
                  </a:lnTo>
                  <a:lnTo>
                    <a:pt x="156" y="800"/>
                  </a:lnTo>
                  <a:lnTo>
                    <a:pt x="152" y="800"/>
                  </a:lnTo>
                  <a:lnTo>
                    <a:pt x="144" y="792"/>
                  </a:lnTo>
                  <a:lnTo>
                    <a:pt x="139" y="788"/>
                  </a:lnTo>
                  <a:lnTo>
                    <a:pt x="135" y="784"/>
                  </a:lnTo>
                  <a:lnTo>
                    <a:pt x="131" y="779"/>
                  </a:lnTo>
                  <a:lnTo>
                    <a:pt x="127" y="775"/>
                  </a:lnTo>
                  <a:lnTo>
                    <a:pt x="122" y="767"/>
                  </a:lnTo>
                  <a:lnTo>
                    <a:pt x="118" y="762"/>
                  </a:lnTo>
                  <a:lnTo>
                    <a:pt x="114" y="758"/>
                  </a:lnTo>
                  <a:lnTo>
                    <a:pt x="110" y="754"/>
                  </a:lnTo>
                  <a:lnTo>
                    <a:pt x="105" y="745"/>
                  </a:lnTo>
                  <a:lnTo>
                    <a:pt x="105" y="741"/>
                  </a:lnTo>
                  <a:lnTo>
                    <a:pt x="101" y="737"/>
                  </a:lnTo>
                  <a:lnTo>
                    <a:pt x="101" y="733"/>
                  </a:lnTo>
                  <a:lnTo>
                    <a:pt x="101" y="728"/>
                  </a:lnTo>
                  <a:lnTo>
                    <a:pt x="105" y="728"/>
                  </a:lnTo>
                  <a:lnTo>
                    <a:pt x="105" y="724"/>
                  </a:lnTo>
                  <a:lnTo>
                    <a:pt x="110" y="720"/>
                  </a:lnTo>
                  <a:lnTo>
                    <a:pt x="114" y="720"/>
                  </a:lnTo>
                  <a:lnTo>
                    <a:pt x="122" y="716"/>
                  </a:lnTo>
                  <a:lnTo>
                    <a:pt x="127" y="712"/>
                  </a:lnTo>
                  <a:lnTo>
                    <a:pt x="131" y="707"/>
                  </a:lnTo>
                  <a:lnTo>
                    <a:pt x="135" y="703"/>
                  </a:lnTo>
                  <a:lnTo>
                    <a:pt x="135" y="695"/>
                  </a:lnTo>
                  <a:lnTo>
                    <a:pt x="139" y="690"/>
                  </a:lnTo>
                  <a:lnTo>
                    <a:pt x="135" y="690"/>
                  </a:lnTo>
                  <a:lnTo>
                    <a:pt x="135" y="686"/>
                  </a:lnTo>
                  <a:lnTo>
                    <a:pt x="131" y="682"/>
                  </a:lnTo>
                  <a:lnTo>
                    <a:pt x="127" y="678"/>
                  </a:lnTo>
                  <a:lnTo>
                    <a:pt x="114" y="669"/>
                  </a:lnTo>
                  <a:lnTo>
                    <a:pt x="110" y="665"/>
                  </a:lnTo>
                  <a:lnTo>
                    <a:pt x="105" y="661"/>
                  </a:lnTo>
                  <a:lnTo>
                    <a:pt x="101" y="657"/>
                  </a:lnTo>
                  <a:lnTo>
                    <a:pt x="97" y="652"/>
                  </a:lnTo>
                  <a:lnTo>
                    <a:pt x="97" y="648"/>
                  </a:lnTo>
                  <a:lnTo>
                    <a:pt x="93" y="644"/>
                  </a:lnTo>
                  <a:lnTo>
                    <a:pt x="93" y="640"/>
                  </a:lnTo>
                  <a:lnTo>
                    <a:pt x="89" y="635"/>
                  </a:lnTo>
                  <a:lnTo>
                    <a:pt x="89" y="631"/>
                  </a:lnTo>
                  <a:lnTo>
                    <a:pt x="89" y="627"/>
                  </a:lnTo>
                  <a:lnTo>
                    <a:pt x="89" y="618"/>
                  </a:lnTo>
                  <a:lnTo>
                    <a:pt x="89" y="610"/>
                  </a:lnTo>
                  <a:lnTo>
                    <a:pt x="89" y="606"/>
                  </a:lnTo>
                  <a:lnTo>
                    <a:pt x="89" y="593"/>
                  </a:lnTo>
                  <a:lnTo>
                    <a:pt x="89" y="589"/>
                  </a:lnTo>
                  <a:lnTo>
                    <a:pt x="89" y="580"/>
                  </a:lnTo>
                  <a:lnTo>
                    <a:pt x="89" y="576"/>
                  </a:lnTo>
                  <a:lnTo>
                    <a:pt x="84" y="572"/>
                  </a:lnTo>
                  <a:lnTo>
                    <a:pt x="84" y="568"/>
                  </a:lnTo>
                  <a:lnTo>
                    <a:pt x="80" y="559"/>
                  </a:lnTo>
                  <a:lnTo>
                    <a:pt x="76" y="555"/>
                  </a:lnTo>
                  <a:lnTo>
                    <a:pt x="55" y="525"/>
                  </a:lnTo>
                  <a:lnTo>
                    <a:pt x="46" y="517"/>
                  </a:lnTo>
                  <a:lnTo>
                    <a:pt x="38" y="508"/>
                  </a:lnTo>
                  <a:lnTo>
                    <a:pt x="33" y="504"/>
                  </a:lnTo>
                  <a:lnTo>
                    <a:pt x="25" y="496"/>
                  </a:lnTo>
                  <a:lnTo>
                    <a:pt x="21" y="491"/>
                  </a:lnTo>
                  <a:lnTo>
                    <a:pt x="12" y="483"/>
                  </a:lnTo>
                  <a:lnTo>
                    <a:pt x="8" y="479"/>
                  </a:lnTo>
                  <a:lnTo>
                    <a:pt x="4" y="479"/>
                  </a:lnTo>
                  <a:lnTo>
                    <a:pt x="0" y="474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8" name="Freeform 104"/>
            <p:cNvSpPr>
              <a:spLocks/>
            </p:cNvSpPr>
            <p:nvPr/>
          </p:nvSpPr>
          <p:spPr bwMode="auto">
            <a:xfrm>
              <a:off x="3298759" y="3752148"/>
              <a:ext cx="73160" cy="59091"/>
            </a:xfrm>
            <a:custGeom>
              <a:avLst/>
              <a:gdLst>
                <a:gd name="T0" fmla="*/ 4 w 229"/>
                <a:gd name="T1" fmla="*/ 119 h 182"/>
                <a:gd name="T2" fmla="*/ 21 w 229"/>
                <a:gd name="T3" fmla="*/ 76 h 182"/>
                <a:gd name="T4" fmla="*/ 30 w 229"/>
                <a:gd name="T5" fmla="*/ 55 h 182"/>
                <a:gd name="T6" fmla="*/ 38 w 229"/>
                <a:gd name="T7" fmla="*/ 42 h 182"/>
                <a:gd name="T8" fmla="*/ 42 w 229"/>
                <a:gd name="T9" fmla="*/ 34 h 182"/>
                <a:gd name="T10" fmla="*/ 51 w 229"/>
                <a:gd name="T11" fmla="*/ 30 h 182"/>
                <a:gd name="T12" fmla="*/ 59 w 229"/>
                <a:gd name="T13" fmla="*/ 25 h 182"/>
                <a:gd name="T14" fmla="*/ 81 w 229"/>
                <a:gd name="T15" fmla="*/ 17 h 182"/>
                <a:gd name="T16" fmla="*/ 102 w 229"/>
                <a:gd name="T17" fmla="*/ 13 h 182"/>
                <a:gd name="T18" fmla="*/ 144 w 229"/>
                <a:gd name="T19" fmla="*/ 4 h 182"/>
                <a:gd name="T20" fmla="*/ 169 w 229"/>
                <a:gd name="T21" fmla="*/ 0 h 182"/>
                <a:gd name="T22" fmla="*/ 182 w 229"/>
                <a:gd name="T23" fmla="*/ 0 h 182"/>
                <a:gd name="T24" fmla="*/ 195 w 229"/>
                <a:gd name="T25" fmla="*/ 4 h 182"/>
                <a:gd name="T26" fmla="*/ 199 w 229"/>
                <a:gd name="T27" fmla="*/ 13 h 182"/>
                <a:gd name="T28" fmla="*/ 199 w 229"/>
                <a:gd name="T29" fmla="*/ 25 h 182"/>
                <a:gd name="T30" fmla="*/ 199 w 229"/>
                <a:gd name="T31" fmla="*/ 51 h 182"/>
                <a:gd name="T32" fmla="*/ 199 w 229"/>
                <a:gd name="T33" fmla="*/ 64 h 182"/>
                <a:gd name="T34" fmla="*/ 199 w 229"/>
                <a:gd name="T35" fmla="*/ 72 h 182"/>
                <a:gd name="T36" fmla="*/ 208 w 229"/>
                <a:gd name="T37" fmla="*/ 80 h 182"/>
                <a:gd name="T38" fmla="*/ 212 w 229"/>
                <a:gd name="T39" fmla="*/ 89 h 182"/>
                <a:gd name="T40" fmla="*/ 220 w 229"/>
                <a:gd name="T41" fmla="*/ 102 h 182"/>
                <a:gd name="T42" fmla="*/ 229 w 229"/>
                <a:gd name="T43" fmla="*/ 123 h 182"/>
                <a:gd name="T44" fmla="*/ 229 w 229"/>
                <a:gd name="T45" fmla="*/ 131 h 182"/>
                <a:gd name="T46" fmla="*/ 229 w 229"/>
                <a:gd name="T47" fmla="*/ 144 h 182"/>
                <a:gd name="T48" fmla="*/ 229 w 229"/>
                <a:gd name="T49" fmla="*/ 152 h 182"/>
                <a:gd name="T50" fmla="*/ 225 w 229"/>
                <a:gd name="T51" fmla="*/ 157 h 182"/>
                <a:gd name="T52" fmla="*/ 212 w 229"/>
                <a:gd name="T53" fmla="*/ 165 h 182"/>
                <a:gd name="T54" fmla="*/ 203 w 229"/>
                <a:gd name="T55" fmla="*/ 165 h 182"/>
                <a:gd name="T56" fmla="*/ 182 w 229"/>
                <a:gd name="T57" fmla="*/ 169 h 182"/>
                <a:gd name="T58" fmla="*/ 165 w 229"/>
                <a:gd name="T59" fmla="*/ 169 h 182"/>
                <a:gd name="T60" fmla="*/ 144 w 229"/>
                <a:gd name="T61" fmla="*/ 178 h 182"/>
                <a:gd name="T62" fmla="*/ 119 w 229"/>
                <a:gd name="T63" fmla="*/ 182 h 182"/>
                <a:gd name="T64" fmla="*/ 110 w 229"/>
                <a:gd name="T65" fmla="*/ 182 h 182"/>
                <a:gd name="T66" fmla="*/ 102 w 229"/>
                <a:gd name="T67" fmla="*/ 182 h 182"/>
                <a:gd name="T68" fmla="*/ 93 w 229"/>
                <a:gd name="T69" fmla="*/ 178 h 182"/>
                <a:gd name="T70" fmla="*/ 81 w 229"/>
                <a:gd name="T71" fmla="*/ 169 h 182"/>
                <a:gd name="T72" fmla="*/ 51 w 229"/>
                <a:gd name="T73" fmla="*/ 157 h 182"/>
                <a:gd name="T74" fmla="*/ 30 w 229"/>
                <a:gd name="T75" fmla="*/ 144 h 182"/>
                <a:gd name="T76" fmla="*/ 13 w 229"/>
                <a:gd name="T77" fmla="*/ 135 h 182"/>
                <a:gd name="T78" fmla="*/ 4 w 229"/>
                <a:gd name="T79" fmla="*/ 127 h 182"/>
                <a:gd name="T80" fmla="*/ 0 w 229"/>
                <a:gd name="T81" fmla="*/ 1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9" h="182">
                  <a:moveTo>
                    <a:pt x="0" y="123"/>
                  </a:moveTo>
                  <a:lnTo>
                    <a:pt x="4" y="119"/>
                  </a:lnTo>
                  <a:lnTo>
                    <a:pt x="13" y="93"/>
                  </a:lnTo>
                  <a:lnTo>
                    <a:pt x="21" y="76"/>
                  </a:lnTo>
                  <a:lnTo>
                    <a:pt x="26" y="68"/>
                  </a:lnTo>
                  <a:lnTo>
                    <a:pt x="30" y="55"/>
                  </a:lnTo>
                  <a:lnTo>
                    <a:pt x="34" y="51"/>
                  </a:lnTo>
                  <a:lnTo>
                    <a:pt x="38" y="42"/>
                  </a:lnTo>
                  <a:lnTo>
                    <a:pt x="42" y="38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0"/>
                  </a:lnTo>
                  <a:lnTo>
                    <a:pt x="55" y="25"/>
                  </a:lnTo>
                  <a:lnTo>
                    <a:pt x="59" y="25"/>
                  </a:lnTo>
                  <a:lnTo>
                    <a:pt x="64" y="21"/>
                  </a:lnTo>
                  <a:lnTo>
                    <a:pt x="81" y="17"/>
                  </a:lnTo>
                  <a:lnTo>
                    <a:pt x="89" y="13"/>
                  </a:lnTo>
                  <a:lnTo>
                    <a:pt x="102" y="13"/>
                  </a:lnTo>
                  <a:lnTo>
                    <a:pt x="131" y="8"/>
                  </a:lnTo>
                  <a:lnTo>
                    <a:pt x="144" y="4"/>
                  </a:lnTo>
                  <a:lnTo>
                    <a:pt x="157" y="4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2" y="0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13"/>
                  </a:lnTo>
                  <a:lnTo>
                    <a:pt x="203" y="17"/>
                  </a:lnTo>
                  <a:lnTo>
                    <a:pt x="199" y="25"/>
                  </a:lnTo>
                  <a:lnTo>
                    <a:pt x="199" y="42"/>
                  </a:lnTo>
                  <a:lnTo>
                    <a:pt x="199" y="51"/>
                  </a:lnTo>
                  <a:lnTo>
                    <a:pt x="199" y="59"/>
                  </a:lnTo>
                  <a:lnTo>
                    <a:pt x="199" y="64"/>
                  </a:lnTo>
                  <a:lnTo>
                    <a:pt x="199" y="68"/>
                  </a:lnTo>
                  <a:lnTo>
                    <a:pt x="199" y="72"/>
                  </a:lnTo>
                  <a:lnTo>
                    <a:pt x="203" y="76"/>
                  </a:lnTo>
                  <a:lnTo>
                    <a:pt x="208" y="80"/>
                  </a:lnTo>
                  <a:lnTo>
                    <a:pt x="212" y="85"/>
                  </a:lnTo>
                  <a:lnTo>
                    <a:pt x="212" y="89"/>
                  </a:lnTo>
                  <a:lnTo>
                    <a:pt x="216" y="93"/>
                  </a:lnTo>
                  <a:lnTo>
                    <a:pt x="220" y="102"/>
                  </a:lnTo>
                  <a:lnTo>
                    <a:pt x="225" y="110"/>
                  </a:lnTo>
                  <a:lnTo>
                    <a:pt x="229" y="123"/>
                  </a:lnTo>
                  <a:lnTo>
                    <a:pt x="229" y="127"/>
                  </a:lnTo>
                  <a:lnTo>
                    <a:pt x="229" y="131"/>
                  </a:lnTo>
                  <a:lnTo>
                    <a:pt x="229" y="140"/>
                  </a:lnTo>
                  <a:lnTo>
                    <a:pt x="229" y="144"/>
                  </a:lnTo>
                  <a:lnTo>
                    <a:pt x="229" y="148"/>
                  </a:lnTo>
                  <a:lnTo>
                    <a:pt x="229" y="152"/>
                  </a:lnTo>
                  <a:lnTo>
                    <a:pt x="225" y="152"/>
                  </a:lnTo>
                  <a:lnTo>
                    <a:pt x="225" y="157"/>
                  </a:lnTo>
                  <a:lnTo>
                    <a:pt x="220" y="161"/>
                  </a:lnTo>
                  <a:lnTo>
                    <a:pt x="212" y="165"/>
                  </a:lnTo>
                  <a:lnTo>
                    <a:pt x="208" y="165"/>
                  </a:lnTo>
                  <a:lnTo>
                    <a:pt x="203" y="165"/>
                  </a:lnTo>
                  <a:lnTo>
                    <a:pt x="186" y="169"/>
                  </a:lnTo>
                  <a:lnTo>
                    <a:pt x="182" y="169"/>
                  </a:lnTo>
                  <a:lnTo>
                    <a:pt x="174" y="169"/>
                  </a:lnTo>
                  <a:lnTo>
                    <a:pt x="165" y="169"/>
                  </a:lnTo>
                  <a:lnTo>
                    <a:pt x="161" y="174"/>
                  </a:lnTo>
                  <a:lnTo>
                    <a:pt x="144" y="178"/>
                  </a:lnTo>
                  <a:lnTo>
                    <a:pt x="127" y="182"/>
                  </a:lnTo>
                  <a:lnTo>
                    <a:pt x="119" y="182"/>
                  </a:lnTo>
                  <a:lnTo>
                    <a:pt x="114" y="182"/>
                  </a:lnTo>
                  <a:lnTo>
                    <a:pt x="110" y="182"/>
                  </a:lnTo>
                  <a:lnTo>
                    <a:pt x="106" y="182"/>
                  </a:lnTo>
                  <a:lnTo>
                    <a:pt x="102" y="182"/>
                  </a:lnTo>
                  <a:lnTo>
                    <a:pt x="97" y="178"/>
                  </a:lnTo>
                  <a:lnTo>
                    <a:pt x="93" y="178"/>
                  </a:lnTo>
                  <a:lnTo>
                    <a:pt x="89" y="174"/>
                  </a:lnTo>
                  <a:lnTo>
                    <a:pt x="81" y="169"/>
                  </a:lnTo>
                  <a:lnTo>
                    <a:pt x="64" y="161"/>
                  </a:lnTo>
                  <a:lnTo>
                    <a:pt x="51" y="157"/>
                  </a:lnTo>
                  <a:lnTo>
                    <a:pt x="38" y="148"/>
                  </a:lnTo>
                  <a:lnTo>
                    <a:pt x="30" y="144"/>
                  </a:lnTo>
                  <a:lnTo>
                    <a:pt x="21" y="140"/>
                  </a:lnTo>
                  <a:lnTo>
                    <a:pt x="13" y="135"/>
                  </a:lnTo>
                  <a:lnTo>
                    <a:pt x="9" y="131"/>
                  </a:lnTo>
                  <a:lnTo>
                    <a:pt x="4" y="127"/>
                  </a:lnTo>
                  <a:lnTo>
                    <a:pt x="0" y="127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29" name="Freeform 105"/>
            <p:cNvSpPr>
              <a:spLocks/>
            </p:cNvSpPr>
            <p:nvPr/>
          </p:nvSpPr>
          <p:spPr bwMode="auto">
            <a:xfrm>
              <a:off x="2648762" y="5676810"/>
              <a:ext cx="174458" cy="92857"/>
            </a:xfrm>
            <a:custGeom>
              <a:avLst/>
              <a:gdLst>
                <a:gd name="T0" fmla="*/ 26 w 550"/>
                <a:gd name="T1" fmla="*/ 76 h 296"/>
                <a:gd name="T2" fmla="*/ 42 w 550"/>
                <a:gd name="T3" fmla="*/ 63 h 296"/>
                <a:gd name="T4" fmla="*/ 47 w 550"/>
                <a:gd name="T5" fmla="*/ 51 h 296"/>
                <a:gd name="T6" fmla="*/ 68 w 550"/>
                <a:gd name="T7" fmla="*/ 38 h 296"/>
                <a:gd name="T8" fmla="*/ 85 w 550"/>
                <a:gd name="T9" fmla="*/ 30 h 296"/>
                <a:gd name="T10" fmla="*/ 114 w 550"/>
                <a:gd name="T11" fmla="*/ 21 h 296"/>
                <a:gd name="T12" fmla="*/ 136 w 550"/>
                <a:gd name="T13" fmla="*/ 25 h 296"/>
                <a:gd name="T14" fmla="*/ 174 w 550"/>
                <a:gd name="T15" fmla="*/ 34 h 296"/>
                <a:gd name="T16" fmla="*/ 195 w 550"/>
                <a:gd name="T17" fmla="*/ 34 h 296"/>
                <a:gd name="T18" fmla="*/ 212 w 550"/>
                <a:gd name="T19" fmla="*/ 30 h 296"/>
                <a:gd name="T20" fmla="*/ 263 w 550"/>
                <a:gd name="T21" fmla="*/ 42 h 296"/>
                <a:gd name="T22" fmla="*/ 284 w 550"/>
                <a:gd name="T23" fmla="*/ 42 h 296"/>
                <a:gd name="T24" fmla="*/ 301 w 550"/>
                <a:gd name="T25" fmla="*/ 25 h 296"/>
                <a:gd name="T26" fmla="*/ 318 w 550"/>
                <a:gd name="T27" fmla="*/ 17 h 296"/>
                <a:gd name="T28" fmla="*/ 335 w 550"/>
                <a:gd name="T29" fmla="*/ 13 h 296"/>
                <a:gd name="T30" fmla="*/ 364 w 550"/>
                <a:gd name="T31" fmla="*/ 21 h 296"/>
                <a:gd name="T32" fmla="*/ 398 w 550"/>
                <a:gd name="T33" fmla="*/ 38 h 296"/>
                <a:gd name="T34" fmla="*/ 415 w 550"/>
                <a:gd name="T35" fmla="*/ 42 h 296"/>
                <a:gd name="T36" fmla="*/ 432 w 550"/>
                <a:gd name="T37" fmla="*/ 38 h 296"/>
                <a:gd name="T38" fmla="*/ 453 w 550"/>
                <a:gd name="T39" fmla="*/ 30 h 296"/>
                <a:gd name="T40" fmla="*/ 479 w 550"/>
                <a:gd name="T41" fmla="*/ 8 h 296"/>
                <a:gd name="T42" fmla="*/ 495 w 550"/>
                <a:gd name="T43" fmla="*/ 4 h 296"/>
                <a:gd name="T44" fmla="*/ 495 w 550"/>
                <a:gd name="T45" fmla="*/ 34 h 296"/>
                <a:gd name="T46" fmla="*/ 495 w 550"/>
                <a:gd name="T47" fmla="*/ 72 h 296"/>
                <a:gd name="T48" fmla="*/ 504 w 550"/>
                <a:gd name="T49" fmla="*/ 110 h 296"/>
                <a:gd name="T50" fmla="*/ 521 w 550"/>
                <a:gd name="T51" fmla="*/ 161 h 296"/>
                <a:gd name="T52" fmla="*/ 534 w 550"/>
                <a:gd name="T53" fmla="*/ 191 h 296"/>
                <a:gd name="T54" fmla="*/ 550 w 550"/>
                <a:gd name="T55" fmla="*/ 216 h 296"/>
                <a:gd name="T56" fmla="*/ 542 w 550"/>
                <a:gd name="T57" fmla="*/ 220 h 296"/>
                <a:gd name="T58" fmla="*/ 525 w 550"/>
                <a:gd name="T59" fmla="*/ 220 h 296"/>
                <a:gd name="T60" fmla="*/ 508 w 550"/>
                <a:gd name="T61" fmla="*/ 241 h 296"/>
                <a:gd name="T62" fmla="*/ 495 w 550"/>
                <a:gd name="T63" fmla="*/ 254 h 296"/>
                <a:gd name="T64" fmla="*/ 474 w 550"/>
                <a:gd name="T65" fmla="*/ 271 h 296"/>
                <a:gd name="T66" fmla="*/ 453 w 550"/>
                <a:gd name="T67" fmla="*/ 275 h 296"/>
                <a:gd name="T68" fmla="*/ 436 w 550"/>
                <a:gd name="T69" fmla="*/ 271 h 296"/>
                <a:gd name="T70" fmla="*/ 419 w 550"/>
                <a:gd name="T71" fmla="*/ 262 h 296"/>
                <a:gd name="T72" fmla="*/ 402 w 550"/>
                <a:gd name="T73" fmla="*/ 246 h 296"/>
                <a:gd name="T74" fmla="*/ 390 w 550"/>
                <a:gd name="T75" fmla="*/ 241 h 296"/>
                <a:gd name="T76" fmla="*/ 377 w 550"/>
                <a:gd name="T77" fmla="*/ 254 h 296"/>
                <a:gd name="T78" fmla="*/ 364 w 550"/>
                <a:gd name="T79" fmla="*/ 284 h 296"/>
                <a:gd name="T80" fmla="*/ 352 w 550"/>
                <a:gd name="T81" fmla="*/ 296 h 296"/>
                <a:gd name="T82" fmla="*/ 339 w 550"/>
                <a:gd name="T83" fmla="*/ 292 h 296"/>
                <a:gd name="T84" fmla="*/ 330 w 550"/>
                <a:gd name="T85" fmla="*/ 275 h 296"/>
                <a:gd name="T86" fmla="*/ 326 w 550"/>
                <a:gd name="T87" fmla="*/ 237 h 296"/>
                <a:gd name="T88" fmla="*/ 326 w 550"/>
                <a:gd name="T89" fmla="*/ 212 h 296"/>
                <a:gd name="T90" fmla="*/ 318 w 550"/>
                <a:gd name="T91" fmla="*/ 203 h 296"/>
                <a:gd name="T92" fmla="*/ 284 w 550"/>
                <a:gd name="T93" fmla="*/ 203 h 296"/>
                <a:gd name="T94" fmla="*/ 250 w 550"/>
                <a:gd name="T95" fmla="*/ 199 h 296"/>
                <a:gd name="T96" fmla="*/ 225 w 550"/>
                <a:gd name="T97" fmla="*/ 191 h 296"/>
                <a:gd name="T98" fmla="*/ 191 w 550"/>
                <a:gd name="T99" fmla="*/ 182 h 296"/>
                <a:gd name="T100" fmla="*/ 165 w 550"/>
                <a:gd name="T101" fmla="*/ 186 h 296"/>
                <a:gd name="T102" fmla="*/ 148 w 550"/>
                <a:gd name="T103" fmla="*/ 191 h 296"/>
                <a:gd name="T104" fmla="*/ 131 w 550"/>
                <a:gd name="T105" fmla="*/ 203 h 296"/>
                <a:gd name="T106" fmla="*/ 114 w 550"/>
                <a:gd name="T107" fmla="*/ 216 h 296"/>
                <a:gd name="T108" fmla="*/ 89 w 550"/>
                <a:gd name="T109" fmla="*/ 207 h 296"/>
                <a:gd name="T110" fmla="*/ 76 w 550"/>
                <a:gd name="T111" fmla="*/ 195 h 296"/>
                <a:gd name="T112" fmla="*/ 72 w 550"/>
                <a:gd name="T113" fmla="*/ 161 h 296"/>
                <a:gd name="T114" fmla="*/ 64 w 550"/>
                <a:gd name="T115" fmla="*/ 144 h 296"/>
                <a:gd name="T116" fmla="*/ 47 w 550"/>
                <a:gd name="T117" fmla="*/ 127 h 296"/>
                <a:gd name="T118" fmla="*/ 30 w 550"/>
                <a:gd name="T119" fmla="*/ 110 h 296"/>
                <a:gd name="T120" fmla="*/ 30 w 550"/>
                <a:gd name="T121" fmla="*/ 97 h 296"/>
                <a:gd name="T122" fmla="*/ 47 w 550"/>
                <a:gd name="T123" fmla="*/ 80 h 296"/>
                <a:gd name="T124" fmla="*/ 30 w 550"/>
                <a:gd name="T125" fmla="*/ 8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" h="296">
                  <a:moveTo>
                    <a:pt x="0" y="85"/>
                  </a:moveTo>
                  <a:lnTo>
                    <a:pt x="13" y="80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38" y="72"/>
                  </a:lnTo>
                  <a:lnTo>
                    <a:pt x="42" y="72"/>
                  </a:lnTo>
                  <a:lnTo>
                    <a:pt x="42" y="68"/>
                  </a:lnTo>
                  <a:lnTo>
                    <a:pt x="42" y="63"/>
                  </a:lnTo>
                  <a:lnTo>
                    <a:pt x="42" y="59"/>
                  </a:lnTo>
                  <a:lnTo>
                    <a:pt x="38" y="51"/>
                  </a:lnTo>
                  <a:lnTo>
                    <a:pt x="42" y="51"/>
                  </a:lnTo>
                  <a:lnTo>
                    <a:pt x="47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47"/>
                  </a:lnTo>
                  <a:lnTo>
                    <a:pt x="68" y="38"/>
                  </a:lnTo>
                  <a:lnTo>
                    <a:pt x="72" y="38"/>
                  </a:lnTo>
                  <a:lnTo>
                    <a:pt x="76" y="34"/>
                  </a:lnTo>
                  <a:lnTo>
                    <a:pt x="81" y="34"/>
                  </a:lnTo>
                  <a:lnTo>
                    <a:pt x="85" y="30"/>
                  </a:lnTo>
                  <a:lnTo>
                    <a:pt x="93" y="30"/>
                  </a:lnTo>
                  <a:lnTo>
                    <a:pt x="102" y="25"/>
                  </a:lnTo>
                  <a:lnTo>
                    <a:pt x="106" y="25"/>
                  </a:lnTo>
                  <a:lnTo>
                    <a:pt x="114" y="21"/>
                  </a:lnTo>
                  <a:lnTo>
                    <a:pt x="123" y="21"/>
                  </a:lnTo>
                  <a:lnTo>
                    <a:pt x="127" y="21"/>
                  </a:lnTo>
                  <a:lnTo>
                    <a:pt x="131" y="21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61" y="30"/>
                  </a:lnTo>
                  <a:lnTo>
                    <a:pt x="169" y="34"/>
                  </a:lnTo>
                  <a:lnTo>
                    <a:pt x="174" y="34"/>
                  </a:lnTo>
                  <a:lnTo>
                    <a:pt x="182" y="38"/>
                  </a:lnTo>
                  <a:lnTo>
                    <a:pt x="186" y="38"/>
                  </a:lnTo>
                  <a:lnTo>
                    <a:pt x="191" y="38"/>
                  </a:lnTo>
                  <a:lnTo>
                    <a:pt x="195" y="34"/>
                  </a:lnTo>
                  <a:lnTo>
                    <a:pt x="199" y="34"/>
                  </a:lnTo>
                  <a:lnTo>
                    <a:pt x="203" y="34"/>
                  </a:lnTo>
                  <a:lnTo>
                    <a:pt x="208" y="30"/>
                  </a:lnTo>
                  <a:lnTo>
                    <a:pt x="212" y="30"/>
                  </a:lnTo>
                  <a:lnTo>
                    <a:pt x="216" y="34"/>
                  </a:lnTo>
                  <a:lnTo>
                    <a:pt x="225" y="34"/>
                  </a:lnTo>
                  <a:lnTo>
                    <a:pt x="254" y="42"/>
                  </a:lnTo>
                  <a:lnTo>
                    <a:pt x="263" y="42"/>
                  </a:lnTo>
                  <a:lnTo>
                    <a:pt x="267" y="42"/>
                  </a:lnTo>
                  <a:lnTo>
                    <a:pt x="271" y="42"/>
                  </a:lnTo>
                  <a:lnTo>
                    <a:pt x="280" y="42"/>
                  </a:lnTo>
                  <a:lnTo>
                    <a:pt x="284" y="42"/>
                  </a:lnTo>
                  <a:lnTo>
                    <a:pt x="288" y="42"/>
                  </a:lnTo>
                  <a:lnTo>
                    <a:pt x="292" y="38"/>
                  </a:lnTo>
                  <a:lnTo>
                    <a:pt x="292" y="34"/>
                  </a:lnTo>
                  <a:lnTo>
                    <a:pt x="301" y="25"/>
                  </a:lnTo>
                  <a:lnTo>
                    <a:pt x="305" y="21"/>
                  </a:lnTo>
                  <a:lnTo>
                    <a:pt x="309" y="17"/>
                  </a:lnTo>
                  <a:lnTo>
                    <a:pt x="313" y="17"/>
                  </a:lnTo>
                  <a:lnTo>
                    <a:pt x="318" y="17"/>
                  </a:lnTo>
                  <a:lnTo>
                    <a:pt x="322" y="13"/>
                  </a:lnTo>
                  <a:lnTo>
                    <a:pt x="326" y="13"/>
                  </a:lnTo>
                  <a:lnTo>
                    <a:pt x="330" y="13"/>
                  </a:lnTo>
                  <a:lnTo>
                    <a:pt x="335" y="13"/>
                  </a:lnTo>
                  <a:lnTo>
                    <a:pt x="343" y="17"/>
                  </a:lnTo>
                  <a:lnTo>
                    <a:pt x="352" y="17"/>
                  </a:lnTo>
                  <a:lnTo>
                    <a:pt x="360" y="21"/>
                  </a:lnTo>
                  <a:lnTo>
                    <a:pt x="364" y="21"/>
                  </a:lnTo>
                  <a:lnTo>
                    <a:pt x="368" y="21"/>
                  </a:lnTo>
                  <a:lnTo>
                    <a:pt x="373" y="25"/>
                  </a:lnTo>
                  <a:lnTo>
                    <a:pt x="394" y="34"/>
                  </a:lnTo>
                  <a:lnTo>
                    <a:pt x="398" y="38"/>
                  </a:lnTo>
                  <a:lnTo>
                    <a:pt x="402" y="38"/>
                  </a:lnTo>
                  <a:lnTo>
                    <a:pt x="407" y="42"/>
                  </a:lnTo>
                  <a:lnTo>
                    <a:pt x="411" y="42"/>
                  </a:lnTo>
                  <a:lnTo>
                    <a:pt x="415" y="42"/>
                  </a:lnTo>
                  <a:lnTo>
                    <a:pt x="419" y="42"/>
                  </a:lnTo>
                  <a:lnTo>
                    <a:pt x="423" y="42"/>
                  </a:lnTo>
                  <a:lnTo>
                    <a:pt x="428" y="42"/>
                  </a:lnTo>
                  <a:lnTo>
                    <a:pt x="432" y="38"/>
                  </a:lnTo>
                  <a:lnTo>
                    <a:pt x="436" y="38"/>
                  </a:lnTo>
                  <a:lnTo>
                    <a:pt x="440" y="38"/>
                  </a:lnTo>
                  <a:lnTo>
                    <a:pt x="445" y="34"/>
                  </a:lnTo>
                  <a:lnTo>
                    <a:pt x="453" y="30"/>
                  </a:lnTo>
                  <a:lnTo>
                    <a:pt x="457" y="30"/>
                  </a:lnTo>
                  <a:lnTo>
                    <a:pt x="462" y="25"/>
                  </a:lnTo>
                  <a:lnTo>
                    <a:pt x="466" y="21"/>
                  </a:lnTo>
                  <a:lnTo>
                    <a:pt x="479" y="8"/>
                  </a:lnTo>
                  <a:lnTo>
                    <a:pt x="487" y="4"/>
                  </a:lnTo>
                  <a:lnTo>
                    <a:pt x="491" y="0"/>
                  </a:lnTo>
                  <a:lnTo>
                    <a:pt x="495" y="0"/>
                  </a:lnTo>
                  <a:lnTo>
                    <a:pt x="495" y="4"/>
                  </a:lnTo>
                  <a:lnTo>
                    <a:pt x="500" y="8"/>
                  </a:lnTo>
                  <a:lnTo>
                    <a:pt x="500" y="13"/>
                  </a:lnTo>
                  <a:lnTo>
                    <a:pt x="500" y="17"/>
                  </a:lnTo>
                  <a:lnTo>
                    <a:pt x="495" y="34"/>
                  </a:lnTo>
                  <a:lnTo>
                    <a:pt x="495" y="38"/>
                  </a:lnTo>
                  <a:lnTo>
                    <a:pt x="495" y="51"/>
                  </a:lnTo>
                  <a:lnTo>
                    <a:pt x="495" y="59"/>
                  </a:lnTo>
                  <a:lnTo>
                    <a:pt x="495" y="72"/>
                  </a:lnTo>
                  <a:lnTo>
                    <a:pt x="500" y="85"/>
                  </a:lnTo>
                  <a:lnTo>
                    <a:pt x="500" y="97"/>
                  </a:lnTo>
                  <a:lnTo>
                    <a:pt x="500" y="102"/>
                  </a:lnTo>
                  <a:lnTo>
                    <a:pt x="504" y="110"/>
                  </a:lnTo>
                  <a:lnTo>
                    <a:pt x="504" y="114"/>
                  </a:lnTo>
                  <a:lnTo>
                    <a:pt x="508" y="123"/>
                  </a:lnTo>
                  <a:lnTo>
                    <a:pt x="512" y="140"/>
                  </a:lnTo>
                  <a:lnTo>
                    <a:pt x="521" y="161"/>
                  </a:lnTo>
                  <a:lnTo>
                    <a:pt x="525" y="169"/>
                  </a:lnTo>
                  <a:lnTo>
                    <a:pt x="529" y="178"/>
                  </a:lnTo>
                  <a:lnTo>
                    <a:pt x="529" y="182"/>
                  </a:lnTo>
                  <a:lnTo>
                    <a:pt x="534" y="191"/>
                  </a:lnTo>
                  <a:lnTo>
                    <a:pt x="546" y="203"/>
                  </a:lnTo>
                  <a:lnTo>
                    <a:pt x="546" y="207"/>
                  </a:lnTo>
                  <a:lnTo>
                    <a:pt x="550" y="212"/>
                  </a:lnTo>
                  <a:lnTo>
                    <a:pt x="550" y="216"/>
                  </a:lnTo>
                  <a:lnTo>
                    <a:pt x="550" y="220"/>
                  </a:lnTo>
                  <a:lnTo>
                    <a:pt x="550" y="224"/>
                  </a:lnTo>
                  <a:lnTo>
                    <a:pt x="546" y="224"/>
                  </a:lnTo>
                  <a:lnTo>
                    <a:pt x="542" y="220"/>
                  </a:lnTo>
                  <a:lnTo>
                    <a:pt x="538" y="220"/>
                  </a:lnTo>
                  <a:lnTo>
                    <a:pt x="534" y="220"/>
                  </a:lnTo>
                  <a:lnTo>
                    <a:pt x="529" y="220"/>
                  </a:lnTo>
                  <a:lnTo>
                    <a:pt x="525" y="220"/>
                  </a:lnTo>
                  <a:lnTo>
                    <a:pt x="521" y="224"/>
                  </a:lnTo>
                  <a:lnTo>
                    <a:pt x="517" y="224"/>
                  </a:lnTo>
                  <a:lnTo>
                    <a:pt x="517" y="229"/>
                  </a:lnTo>
                  <a:lnTo>
                    <a:pt x="508" y="241"/>
                  </a:lnTo>
                  <a:lnTo>
                    <a:pt x="504" y="246"/>
                  </a:lnTo>
                  <a:lnTo>
                    <a:pt x="500" y="250"/>
                  </a:lnTo>
                  <a:lnTo>
                    <a:pt x="500" y="254"/>
                  </a:lnTo>
                  <a:lnTo>
                    <a:pt x="495" y="254"/>
                  </a:lnTo>
                  <a:lnTo>
                    <a:pt x="491" y="258"/>
                  </a:lnTo>
                  <a:lnTo>
                    <a:pt x="483" y="267"/>
                  </a:lnTo>
                  <a:lnTo>
                    <a:pt x="479" y="271"/>
                  </a:lnTo>
                  <a:lnTo>
                    <a:pt x="474" y="271"/>
                  </a:lnTo>
                  <a:lnTo>
                    <a:pt x="466" y="275"/>
                  </a:lnTo>
                  <a:lnTo>
                    <a:pt x="462" y="275"/>
                  </a:lnTo>
                  <a:lnTo>
                    <a:pt x="457" y="275"/>
                  </a:lnTo>
                  <a:lnTo>
                    <a:pt x="453" y="275"/>
                  </a:lnTo>
                  <a:lnTo>
                    <a:pt x="449" y="275"/>
                  </a:lnTo>
                  <a:lnTo>
                    <a:pt x="445" y="275"/>
                  </a:lnTo>
                  <a:lnTo>
                    <a:pt x="440" y="275"/>
                  </a:lnTo>
                  <a:lnTo>
                    <a:pt x="436" y="271"/>
                  </a:lnTo>
                  <a:lnTo>
                    <a:pt x="432" y="271"/>
                  </a:lnTo>
                  <a:lnTo>
                    <a:pt x="428" y="267"/>
                  </a:lnTo>
                  <a:lnTo>
                    <a:pt x="423" y="267"/>
                  </a:lnTo>
                  <a:lnTo>
                    <a:pt x="419" y="262"/>
                  </a:lnTo>
                  <a:lnTo>
                    <a:pt x="415" y="254"/>
                  </a:lnTo>
                  <a:lnTo>
                    <a:pt x="411" y="250"/>
                  </a:lnTo>
                  <a:lnTo>
                    <a:pt x="407" y="250"/>
                  </a:lnTo>
                  <a:lnTo>
                    <a:pt x="402" y="246"/>
                  </a:lnTo>
                  <a:lnTo>
                    <a:pt x="398" y="246"/>
                  </a:lnTo>
                  <a:lnTo>
                    <a:pt x="398" y="241"/>
                  </a:lnTo>
                  <a:lnTo>
                    <a:pt x="394" y="241"/>
                  </a:lnTo>
                  <a:lnTo>
                    <a:pt x="390" y="241"/>
                  </a:lnTo>
                  <a:lnTo>
                    <a:pt x="385" y="241"/>
                  </a:lnTo>
                  <a:lnTo>
                    <a:pt x="381" y="246"/>
                  </a:lnTo>
                  <a:lnTo>
                    <a:pt x="377" y="250"/>
                  </a:lnTo>
                  <a:lnTo>
                    <a:pt x="377" y="254"/>
                  </a:lnTo>
                  <a:lnTo>
                    <a:pt x="373" y="258"/>
                  </a:lnTo>
                  <a:lnTo>
                    <a:pt x="368" y="271"/>
                  </a:lnTo>
                  <a:lnTo>
                    <a:pt x="368" y="275"/>
                  </a:lnTo>
                  <a:lnTo>
                    <a:pt x="364" y="284"/>
                  </a:lnTo>
                  <a:lnTo>
                    <a:pt x="364" y="288"/>
                  </a:lnTo>
                  <a:lnTo>
                    <a:pt x="360" y="288"/>
                  </a:lnTo>
                  <a:lnTo>
                    <a:pt x="356" y="292"/>
                  </a:lnTo>
                  <a:lnTo>
                    <a:pt x="352" y="296"/>
                  </a:lnTo>
                  <a:lnTo>
                    <a:pt x="347" y="296"/>
                  </a:lnTo>
                  <a:lnTo>
                    <a:pt x="343" y="296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5" y="288"/>
                  </a:lnTo>
                  <a:lnTo>
                    <a:pt x="330" y="284"/>
                  </a:lnTo>
                  <a:lnTo>
                    <a:pt x="330" y="279"/>
                  </a:lnTo>
                  <a:lnTo>
                    <a:pt x="330" y="275"/>
                  </a:lnTo>
                  <a:lnTo>
                    <a:pt x="330" y="258"/>
                  </a:lnTo>
                  <a:lnTo>
                    <a:pt x="326" y="250"/>
                  </a:lnTo>
                  <a:lnTo>
                    <a:pt x="326" y="246"/>
                  </a:lnTo>
                  <a:lnTo>
                    <a:pt x="326" y="237"/>
                  </a:lnTo>
                  <a:lnTo>
                    <a:pt x="326" y="233"/>
                  </a:lnTo>
                  <a:lnTo>
                    <a:pt x="330" y="220"/>
                  </a:lnTo>
                  <a:lnTo>
                    <a:pt x="326" y="216"/>
                  </a:lnTo>
                  <a:lnTo>
                    <a:pt x="326" y="212"/>
                  </a:lnTo>
                  <a:lnTo>
                    <a:pt x="326" y="207"/>
                  </a:lnTo>
                  <a:lnTo>
                    <a:pt x="322" y="207"/>
                  </a:lnTo>
                  <a:lnTo>
                    <a:pt x="322" y="203"/>
                  </a:lnTo>
                  <a:lnTo>
                    <a:pt x="318" y="203"/>
                  </a:lnTo>
                  <a:lnTo>
                    <a:pt x="313" y="199"/>
                  </a:lnTo>
                  <a:lnTo>
                    <a:pt x="309" y="199"/>
                  </a:lnTo>
                  <a:lnTo>
                    <a:pt x="301" y="199"/>
                  </a:lnTo>
                  <a:lnTo>
                    <a:pt x="284" y="203"/>
                  </a:lnTo>
                  <a:lnTo>
                    <a:pt x="275" y="203"/>
                  </a:lnTo>
                  <a:lnTo>
                    <a:pt x="263" y="203"/>
                  </a:lnTo>
                  <a:lnTo>
                    <a:pt x="254" y="199"/>
                  </a:lnTo>
                  <a:lnTo>
                    <a:pt x="250" y="199"/>
                  </a:lnTo>
                  <a:lnTo>
                    <a:pt x="246" y="199"/>
                  </a:lnTo>
                  <a:lnTo>
                    <a:pt x="241" y="199"/>
                  </a:lnTo>
                  <a:lnTo>
                    <a:pt x="233" y="195"/>
                  </a:lnTo>
                  <a:lnTo>
                    <a:pt x="225" y="191"/>
                  </a:lnTo>
                  <a:lnTo>
                    <a:pt x="216" y="186"/>
                  </a:lnTo>
                  <a:lnTo>
                    <a:pt x="203" y="186"/>
                  </a:lnTo>
                  <a:lnTo>
                    <a:pt x="195" y="182"/>
                  </a:lnTo>
                  <a:lnTo>
                    <a:pt x="191" y="182"/>
                  </a:lnTo>
                  <a:lnTo>
                    <a:pt x="186" y="182"/>
                  </a:lnTo>
                  <a:lnTo>
                    <a:pt x="178" y="182"/>
                  </a:lnTo>
                  <a:lnTo>
                    <a:pt x="174" y="182"/>
                  </a:lnTo>
                  <a:lnTo>
                    <a:pt x="165" y="186"/>
                  </a:lnTo>
                  <a:lnTo>
                    <a:pt x="161" y="186"/>
                  </a:lnTo>
                  <a:lnTo>
                    <a:pt x="153" y="186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5"/>
                  </a:lnTo>
                  <a:lnTo>
                    <a:pt x="140" y="195"/>
                  </a:lnTo>
                  <a:lnTo>
                    <a:pt x="136" y="199"/>
                  </a:lnTo>
                  <a:lnTo>
                    <a:pt x="131" y="203"/>
                  </a:lnTo>
                  <a:lnTo>
                    <a:pt x="127" y="207"/>
                  </a:lnTo>
                  <a:lnTo>
                    <a:pt x="127" y="216"/>
                  </a:lnTo>
                  <a:lnTo>
                    <a:pt x="123" y="216"/>
                  </a:lnTo>
                  <a:lnTo>
                    <a:pt x="114" y="216"/>
                  </a:lnTo>
                  <a:lnTo>
                    <a:pt x="106" y="216"/>
                  </a:lnTo>
                  <a:lnTo>
                    <a:pt x="102" y="212"/>
                  </a:lnTo>
                  <a:lnTo>
                    <a:pt x="98" y="212"/>
                  </a:lnTo>
                  <a:lnTo>
                    <a:pt x="89" y="207"/>
                  </a:lnTo>
                  <a:lnTo>
                    <a:pt x="85" y="207"/>
                  </a:lnTo>
                  <a:lnTo>
                    <a:pt x="81" y="203"/>
                  </a:lnTo>
                  <a:lnTo>
                    <a:pt x="76" y="199"/>
                  </a:lnTo>
                  <a:lnTo>
                    <a:pt x="76" y="195"/>
                  </a:lnTo>
                  <a:lnTo>
                    <a:pt x="76" y="186"/>
                  </a:lnTo>
                  <a:lnTo>
                    <a:pt x="72" y="169"/>
                  </a:lnTo>
                  <a:lnTo>
                    <a:pt x="72" y="165"/>
                  </a:lnTo>
                  <a:lnTo>
                    <a:pt x="72" y="161"/>
                  </a:lnTo>
                  <a:lnTo>
                    <a:pt x="72" y="157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4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1" y="131"/>
                  </a:lnTo>
                  <a:lnTo>
                    <a:pt x="47" y="127"/>
                  </a:lnTo>
                  <a:lnTo>
                    <a:pt x="47" y="123"/>
                  </a:lnTo>
                  <a:lnTo>
                    <a:pt x="34" y="119"/>
                  </a:lnTo>
                  <a:lnTo>
                    <a:pt x="30" y="114"/>
                  </a:lnTo>
                  <a:lnTo>
                    <a:pt x="30" y="110"/>
                  </a:lnTo>
                  <a:lnTo>
                    <a:pt x="26" y="110"/>
                  </a:lnTo>
                  <a:lnTo>
                    <a:pt x="26" y="106"/>
                  </a:lnTo>
                  <a:lnTo>
                    <a:pt x="26" y="102"/>
                  </a:lnTo>
                  <a:lnTo>
                    <a:pt x="30" y="97"/>
                  </a:lnTo>
                  <a:lnTo>
                    <a:pt x="30" y="93"/>
                  </a:lnTo>
                  <a:lnTo>
                    <a:pt x="34" y="89"/>
                  </a:lnTo>
                  <a:lnTo>
                    <a:pt x="47" y="85"/>
                  </a:lnTo>
                  <a:lnTo>
                    <a:pt x="47" y="80"/>
                  </a:lnTo>
                  <a:lnTo>
                    <a:pt x="42" y="80"/>
                  </a:lnTo>
                  <a:lnTo>
                    <a:pt x="38" y="80"/>
                  </a:lnTo>
                  <a:lnTo>
                    <a:pt x="34" y="80"/>
                  </a:lnTo>
                  <a:lnTo>
                    <a:pt x="30" y="80"/>
                  </a:lnTo>
                  <a:lnTo>
                    <a:pt x="26" y="80"/>
                  </a:lnTo>
                  <a:lnTo>
                    <a:pt x="4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0" name="Freeform 106"/>
            <p:cNvSpPr>
              <a:spLocks/>
            </p:cNvSpPr>
            <p:nvPr/>
          </p:nvSpPr>
          <p:spPr bwMode="auto">
            <a:xfrm>
              <a:off x="3159473" y="4213617"/>
              <a:ext cx="386902" cy="464283"/>
            </a:xfrm>
            <a:custGeom>
              <a:avLst/>
              <a:gdLst>
                <a:gd name="T0" fmla="*/ 17 w 1223"/>
                <a:gd name="T1" fmla="*/ 424 h 1465"/>
                <a:gd name="T2" fmla="*/ 80 w 1223"/>
                <a:gd name="T3" fmla="*/ 419 h 1465"/>
                <a:gd name="T4" fmla="*/ 123 w 1223"/>
                <a:gd name="T5" fmla="*/ 462 h 1465"/>
                <a:gd name="T6" fmla="*/ 144 w 1223"/>
                <a:gd name="T7" fmla="*/ 343 h 1465"/>
                <a:gd name="T8" fmla="*/ 182 w 1223"/>
                <a:gd name="T9" fmla="*/ 258 h 1465"/>
                <a:gd name="T10" fmla="*/ 279 w 1223"/>
                <a:gd name="T11" fmla="*/ 203 h 1465"/>
                <a:gd name="T12" fmla="*/ 271 w 1223"/>
                <a:gd name="T13" fmla="*/ 157 h 1465"/>
                <a:gd name="T14" fmla="*/ 241 w 1223"/>
                <a:gd name="T15" fmla="*/ 102 h 1465"/>
                <a:gd name="T16" fmla="*/ 254 w 1223"/>
                <a:gd name="T17" fmla="*/ 17 h 1465"/>
                <a:gd name="T18" fmla="*/ 330 w 1223"/>
                <a:gd name="T19" fmla="*/ 4 h 1465"/>
                <a:gd name="T20" fmla="*/ 351 w 1223"/>
                <a:gd name="T21" fmla="*/ 38 h 1465"/>
                <a:gd name="T22" fmla="*/ 504 w 1223"/>
                <a:gd name="T23" fmla="*/ 68 h 1465"/>
                <a:gd name="T24" fmla="*/ 521 w 1223"/>
                <a:gd name="T25" fmla="*/ 106 h 1465"/>
                <a:gd name="T26" fmla="*/ 466 w 1223"/>
                <a:gd name="T27" fmla="*/ 165 h 1465"/>
                <a:gd name="T28" fmla="*/ 478 w 1223"/>
                <a:gd name="T29" fmla="*/ 216 h 1465"/>
                <a:gd name="T30" fmla="*/ 567 w 1223"/>
                <a:gd name="T31" fmla="*/ 246 h 1465"/>
                <a:gd name="T32" fmla="*/ 635 w 1223"/>
                <a:gd name="T33" fmla="*/ 186 h 1465"/>
                <a:gd name="T34" fmla="*/ 707 w 1223"/>
                <a:gd name="T35" fmla="*/ 186 h 1465"/>
                <a:gd name="T36" fmla="*/ 728 w 1223"/>
                <a:gd name="T37" fmla="*/ 225 h 1465"/>
                <a:gd name="T38" fmla="*/ 745 w 1223"/>
                <a:gd name="T39" fmla="*/ 284 h 1465"/>
                <a:gd name="T40" fmla="*/ 792 w 1223"/>
                <a:gd name="T41" fmla="*/ 297 h 1465"/>
                <a:gd name="T42" fmla="*/ 957 w 1223"/>
                <a:gd name="T43" fmla="*/ 233 h 1465"/>
                <a:gd name="T44" fmla="*/ 1071 w 1223"/>
                <a:gd name="T45" fmla="*/ 216 h 1465"/>
                <a:gd name="T46" fmla="*/ 1139 w 1223"/>
                <a:gd name="T47" fmla="*/ 254 h 1465"/>
                <a:gd name="T48" fmla="*/ 1173 w 1223"/>
                <a:gd name="T49" fmla="*/ 390 h 1465"/>
                <a:gd name="T50" fmla="*/ 1223 w 1223"/>
                <a:gd name="T51" fmla="*/ 474 h 1465"/>
                <a:gd name="T52" fmla="*/ 1198 w 1223"/>
                <a:gd name="T53" fmla="*/ 517 h 1465"/>
                <a:gd name="T54" fmla="*/ 1062 w 1223"/>
                <a:gd name="T55" fmla="*/ 572 h 1465"/>
                <a:gd name="T56" fmla="*/ 1037 w 1223"/>
                <a:gd name="T57" fmla="*/ 610 h 1465"/>
                <a:gd name="T58" fmla="*/ 1058 w 1223"/>
                <a:gd name="T59" fmla="*/ 690 h 1465"/>
                <a:gd name="T60" fmla="*/ 978 w 1223"/>
                <a:gd name="T61" fmla="*/ 750 h 1465"/>
                <a:gd name="T62" fmla="*/ 855 w 1223"/>
                <a:gd name="T63" fmla="*/ 720 h 1465"/>
                <a:gd name="T64" fmla="*/ 863 w 1223"/>
                <a:gd name="T65" fmla="*/ 809 h 1465"/>
                <a:gd name="T66" fmla="*/ 825 w 1223"/>
                <a:gd name="T67" fmla="*/ 860 h 1465"/>
                <a:gd name="T68" fmla="*/ 775 w 1223"/>
                <a:gd name="T69" fmla="*/ 902 h 1465"/>
                <a:gd name="T70" fmla="*/ 694 w 1223"/>
                <a:gd name="T71" fmla="*/ 932 h 1465"/>
                <a:gd name="T72" fmla="*/ 686 w 1223"/>
                <a:gd name="T73" fmla="*/ 987 h 1465"/>
                <a:gd name="T74" fmla="*/ 758 w 1223"/>
                <a:gd name="T75" fmla="*/ 999 h 1465"/>
                <a:gd name="T76" fmla="*/ 804 w 1223"/>
                <a:gd name="T77" fmla="*/ 1033 h 1465"/>
                <a:gd name="T78" fmla="*/ 745 w 1223"/>
                <a:gd name="T79" fmla="*/ 1131 h 1465"/>
                <a:gd name="T80" fmla="*/ 698 w 1223"/>
                <a:gd name="T81" fmla="*/ 1181 h 1465"/>
                <a:gd name="T82" fmla="*/ 605 w 1223"/>
                <a:gd name="T83" fmla="*/ 1232 h 1465"/>
                <a:gd name="T84" fmla="*/ 516 w 1223"/>
                <a:gd name="T85" fmla="*/ 1262 h 1465"/>
                <a:gd name="T86" fmla="*/ 487 w 1223"/>
                <a:gd name="T87" fmla="*/ 1330 h 1465"/>
                <a:gd name="T88" fmla="*/ 440 w 1223"/>
                <a:gd name="T89" fmla="*/ 1385 h 1465"/>
                <a:gd name="T90" fmla="*/ 372 w 1223"/>
                <a:gd name="T91" fmla="*/ 1452 h 1465"/>
                <a:gd name="T92" fmla="*/ 288 w 1223"/>
                <a:gd name="T93" fmla="*/ 1448 h 1465"/>
                <a:gd name="T94" fmla="*/ 169 w 1223"/>
                <a:gd name="T95" fmla="*/ 1419 h 1465"/>
                <a:gd name="T96" fmla="*/ 144 w 1223"/>
                <a:gd name="T97" fmla="*/ 1372 h 1465"/>
                <a:gd name="T98" fmla="*/ 245 w 1223"/>
                <a:gd name="T99" fmla="*/ 1224 h 1465"/>
                <a:gd name="T100" fmla="*/ 296 w 1223"/>
                <a:gd name="T101" fmla="*/ 1076 h 1465"/>
                <a:gd name="T102" fmla="*/ 360 w 1223"/>
                <a:gd name="T103" fmla="*/ 991 h 1465"/>
                <a:gd name="T104" fmla="*/ 347 w 1223"/>
                <a:gd name="T105" fmla="*/ 932 h 1465"/>
                <a:gd name="T106" fmla="*/ 267 w 1223"/>
                <a:gd name="T107" fmla="*/ 847 h 1465"/>
                <a:gd name="T108" fmla="*/ 195 w 1223"/>
                <a:gd name="T109" fmla="*/ 792 h 1465"/>
                <a:gd name="T110" fmla="*/ 186 w 1223"/>
                <a:gd name="T111" fmla="*/ 728 h 1465"/>
                <a:gd name="T112" fmla="*/ 203 w 1223"/>
                <a:gd name="T113" fmla="*/ 606 h 1465"/>
                <a:gd name="T114" fmla="*/ 173 w 1223"/>
                <a:gd name="T115" fmla="*/ 529 h 1465"/>
                <a:gd name="T116" fmla="*/ 97 w 1223"/>
                <a:gd name="T117" fmla="*/ 517 h 1465"/>
                <a:gd name="T118" fmla="*/ 0 w 1223"/>
                <a:gd name="T119" fmla="*/ 491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3" h="1465">
                  <a:moveTo>
                    <a:pt x="0" y="491"/>
                  </a:moveTo>
                  <a:lnTo>
                    <a:pt x="0" y="487"/>
                  </a:lnTo>
                  <a:lnTo>
                    <a:pt x="0" y="479"/>
                  </a:lnTo>
                  <a:lnTo>
                    <a:pt x="0" y="470"/>
                  </a:lnTo>
                  <a:lnTo>
                    <a:pt x="4" y="466"/>
                  </a:lnTo>
                  <a:lnTo>
                    <a:pt x="4" y="457"/>
                  </a:lnTo>
                  <a:lnTo>
                    <a:pt x="4" y="449"/>
                  </a:lnTo>
                  <a:lnTo>
                    <a:pt x="8" y="445"/>
                  </a:lnTo>
                  <a:lnTo>
                    <a:pt x="8" y="436"/>
                  </a:lnTo>
                  <a:lnTo>
                    <a:pt x="13" y="432"/>
                  </a:lnTo>
                  <a:lnTo>
                    <a:pt x="13" y="428"/>
                  </a:lnTo>
                  <a:lnTo>
                    <a:pt x="17" y="424"/>
                  </a:lnTo>
                  <a:lnTo>
                    <a:pt x="21" y="419"/>
                  </a:lnTo>
                  <a:lnTo>
                    <a:pt x="29" y="419"/>
                  </a:lnTo>
                  <a:lnTo>
                    <a:pt x="38" y="415"/>
                  </a:lnTo>
                  <a:lnTo>
                    <a:pt x="42" y="411"/>
                  </a:lnTo>
                  <a:lnTo>
                    <a:pt x="51" y="411"/>
                  </a:lnTo>
                  <a:lnTo>
                    <a:pt x="55" y="411"/>
                  </a:lnTo>
                  <a:lnTo>
                    <a:pt x="59" y="411"/>
                  </a:lnTo>
                  <a:lnTo>
                    <a:pt x="68" y="411"/>
                  </a:lnTo>
                  <a:lnTo>
                    <a:pt x="72" y="411"/>
                  </a:lnTo>
                  <a:lnTo>
                    <a:pt x="76" y="411"/>
                  </a:lnTo>
                  <a:lnTo>
                    <a:pt x="76" y="415"/>
                  </a:lnTo>
                  <a:lnTo>
                    <a:pt x="80" y="419"/>
                  </a:lnTo>
                  <a:lnTo>
                    <a:pt x="85" y="419"/>
                  </a:lnTo>
                  <a:lnTo>
                    <a:pt x="85" y="424"/>
                  </a:lnTo>
                  <a:lnTo>
                    <a:pt x="89" y="432"/>
                  </a:lnTo>
                  <a:lnTo>
                    <a:pt x="93" y="449"/>
                  </a:lnTo>
                  <a:lnTo>
                    <a:pt x="97" y="453"/>
                  </a:lnTo>
                  <a:lnTo>
                    <a:pt x="101" y="462"/>
                  </a:lnTo>
                  <a:lnTo>
                    <a:pt x="101" y="466"/>
                  </a:lnTo>
                  <a:lnTo>
                    <a:pt x="106" y="466"/>
                  </a:lnTo>
                  <a:lnTo>
                    <a:pt x="110" y="470"/>
                  </a:lnTo>
                  <a:lnTo>
                    <a:pt x="114" y="470"/>
                  </a:lnTo>
                  <a:lnTo>
                    <a:pt x="118" y="466"/>
                  </a:lnTo>
                  <a:lnTo>
                    <a:pt x="123" y="462"/>
                  </a:lnTo>
                  <a:lnTo>
                    <a:pt x="123" y="453"/>
                  </a:lnTo>
                  <a:lnTo>
                    <a:pt x="123" y="449"/>
                  </a:lnTo>
                  <a:lnTo>
                    <a:pt x="127" y="441"/>
                  </a:lnTo>
                  <a:lnTo>
                    <a:pt x="127" y="432"/>
                  </a:lnTo>
                  <a:lnTo>
                    <a:pt x="127" y="419"/>
                  </a:lnTo>
                  <a:lnTo>
                    <a:pt x="131" y="402"/>
                  </a:lnTo>
                  <a:lnTo>
                    <a:pt x="131" y="398"/>
                  </a:lnTo>
                  <a:lnTo>
                    <a:pt x="131" y="394"/>
                  </a:lnTo>
                  <a:lnTo>
                    <a:pt x="131" y="385"/>
                  </a:lnTo>
                  <a:lnTo>
                    <a:pt x="135" y="377"/>
                  </a:lnTo>
                  <a:lnTo>
                    <a:pt x="140" y="352"/>
                  </a:lnTo>
                  <a:lnTo>
                    <a:pt x="144" y="343"/>
                  </a:lnTo>
                  <a:lnTo>
                    <a:pt x="144" y="335"/>
                  </a:lnTo>
                  <a:lnTo>
                    <a:pt x="148" y="322"/>
                  </a:lnTo>
                  <a:lnTo>
                    <a:pt x="148" y="318"/>
                  </a:lnTo>
                  <a:lnTo>
                    <a:pt x="148" y="313"/>
                  </a:lnTo>
                  <a:lnTo>
                    <a:pt x="152" y="309"/>
                  </a:lnTo>
                  <a:lnTo>
                    <a:pt x="152" y="305"/>
                  </a:lnTo>
                  <a:lnTo>
                    <a:pt x="156" y="301"/>
                  </a:lnTo>
                  <a:lnTo>
                    <a:pt x="165" y="288"/>
                  </a:lnTo>
                  <a:lnTo>
                    <a:pt x="169" y="284"/>
                  </a:lnTo>
                  <a:lnTo>
                    <a:pt x="173" y="275"/>
                  </a:lnTo>
                  <a:lnTo>
                    <a:pt x="178" y="263"/>
                  </a:lnTo>
                  <a:lnTo>
                    <a:pt x="182" y="258"/>
                  </a:lnTo>
                  <a:lnTo>
                    <a:pt x="186" y="250"/>
                  </a:lnTo>
                  <a:lnTo>
                    <a:pt x="190" y="242"/>
                  </a:lnTo>
                  <a:lnTo>
                    <a:pt x="195" y="237"/>
                  </a:lnTo>
                  <a:lnTo>
                    <a:pt x="199" y="233"/>
                  </a:lnTo>
                  <a:lnTo>
                    <a:pt x="203" y="229"/>
                  </a:lnTo>
                  <a:lnTo>
                    <a:pt x="212" y="225"/>
                  </a:lnTo>
                  <a:lnTo>
                    <a:pt x="216" y="225"/>
                  </a:lnTo>
                  <a:lnTo>
                    <a:pt x="228" y="220"/>
                  </a:lnTo>
                  <a:lnTo>
                    <a:pt x="237" y="220"/>
                  </a:lnTo>
                  <a:lnTo>
                    <a:pt x="254" y="212"/>
                  </a:lnTo>
                  <a:lnTo>
                    <a:pt x="275" y="203"/>
                  </a:lnTo>
                  <a:lnTo>
                    <a:pt x="279" y="203"/>
                  </a:lnTo>
                  <a:lnTo>
                    <a:pt x="283" y="199"/>
                  </a:lnTo>
                  <a:lnTo>
                    <a:pt x="288" y="195"/>
                  </a:lnTo>
                  <a:lnTo>
                    <a:pt x="288" y="191"/>
                  </a:lnTo>
                  <a:lnTo>
                    <a:pt x="288" y="186"/>
                  </a:lnTo>
                  <a:lnTo>
                    <a:pt x="283" y="186"/>
                  </a:lnTo>
                  <a:lnTo>
                    <a:pt x="279" y="178"/>
                  </a:lnTo>
                  <a:lnTo>
                    <a:pt x="279" y="174"/>
                  </a:lnTo>
                  <a:lnTo>
                    <a:pt x="275" y="170"/>
                  </a:lnTo>
                  <a:lnTo>
                    <a:pt x="279" y="165"/>
                  </a:lnTo>
                  <a:lnTo>
                    <a:pt x="275" y="165"/>
                  </a:lnTo>
                  <a:lnTo>
                    <a:pt x="275" y="161"/>
                  </a:lnTo>
                  <a:lnTo>
                    <a:pt x="271" y="157"/>
                  </a:lnTo>
                  <a:lnTo>
                    <a:pt x="271" y="153"/>
                  </a:lnTo>
                  <a:lnTo>
                    <a:pt x="267" y="153"/>
                  </a:lnTo>
                  <a:lnTo>
                    <a:pt x="267" y="144"/>
                  </a:lnTo>
                  <a:lnTo>
                    <a:pt x="262" y="140"/>
                  </a:lnTo>
                  <a:lnTo>
                    <a:pt x="258" y="140"/>
                  </a:lnTo>
                  <a:lnTo>
                    <a:pt x="254" y="131"/>
                  </a:lnTo>
                  <a:lnTo>
                    <a:pt x="250" y="127"/>
                  </a:lnTo>
                  <a:lnTo>
                    <a:pt x="245" y="123"/>
                  </a:lnTo>
                  <a:lnTo>
                    <a:pt x="245" y="119"/>
                  </a:lnTo>
                  <a:lnTo>
                    <a:pt x="241" y="110"/>
                  </a:lnTo>
                  <a:lnTo>
                    <a:pt x="241" y="106"/>
                  </a:lnTo>
                  <a:lnTo>
                    <a:pt x="241" y="102"/>
                  </a:lnTo>
                  <a:lnTo>
                    <a:pt x="241" y="89"/>
                  </a:lnTo>
                  <a:lnTo>
                    <a:pt x="241" y="85"/>
                  </a:lnTo>
                  <a:lnTo>
                    <a:pt x="241" y="76"/>
                  </a:lnTo>
                  <a:lnTo>
                    <a:pt x="241" y="64"/>
                  </a:lnTo>
                  <a:lnTo>
                    <a:pt x="241" y="51"/>
                  </a:lnTo>
                  <a:lnTo>
                    <a:pt x="241" y="47"/>
                  </a:lnTo>
                  <a:lnTo>
                    <a:pt x="241" y="43"/>
                  </a:lnTo>
                  <a:lnTo>
                    <a:pt x="241" y="38"/>
                  </a:lnTo>
                  <a:lnTo>
                    <a:pt x="245" y="30"/>
                  </a:lnTo>
                  <a:lnTo>
                    <a:pt x="245" y="26"/>
                  </a:lnTo>
                  <a:lnTo>
                    <a:pt x="250" y="21"/>
                  </a:lnTo>
                  <a:lnTo>
                    <a:pt x="254" y="17"/>
                  </a:lnTo>
                  <a:lnTo>
                    <a:pt x="254" y="13"/>
                  </a:lnTo>
                  <a:lnTo>
                    <a:pt x="258" y="13"/>
                  </a:lnTo>
                  <a:lnTo>
                    <a:pt x="262" y="9"/>
                  </a:lnTo>
                  <a:lnTo>
                    <a:pt x="267" y="9"/>
                  </a:lnTo>
                  <a:lnTo>
                    <a:pt x="271" y="4"/>
                  </a:lnTo>
                  <a:lnTo>
                    <a:pt x="279" y="4"/>
                  </a:lnTo>
                  <a:lnTo>
                    <a:pt x="283" y="4"/>
                  </a:lnTo>
                  <a:lnTo>
                    <a:pt x="288" y="4"/>
                  </a:lnTo>
                  <a:lnTo>
                    <a:pt x="296" y="4"/>
                  </a:lnTo>
                  <a:lnTo>
                    <a:pt x="322" y="4"/>
                  </a:lnTo>
                  <a:lnTo>
                    <a:pt x="326" y="4"/>
                  </a:lnTo>
                  <a:lnTo>
                    <a:pt x="330" y="4"/>
                  </a:lnTo>
                  <a:lnTo>
                    <a:pt x="334" y="0"/>
                  </a:lnTo>
                  <a:lnTo>
                    <a:pt x="334" y="4"/>
                  </a:lnTo>
                  <a:lnTo>
                    <a:pt x="339" y="9"/>
                  </a:lnTo>
                  <a:lnTo>
                    <a:pt x="339" y="13"/>
                  </a:lnTo>
                  <a:lnTo>
                    <a:pt x="339" y="17"/>
                  </a:lnTo>
                  <a:lnTo>
                    <a:pt x="334" y="21"/>
                  </a:lnTo>
                  <a:lnTo>
                    <a:pt x="339" y="26"/>
                  </a:lnTo>
                  <a:lnTo>
                    <a:pt x="339" y="30"/>
                  </a:lnTo>
                  <a:lnTo>
                    <a:pt x="339" y="34"/>
                  </a:lnTo>
                  <a:lnTo>
                    <a:pt x="343" y="34"/>
                  </a:lnTo>
                  <a:lnTo>
                    <a:pt x="347" y="38"/>
                  </a:lnTo>
                  <a:lnTo>
                    <a:pt x="351" y="38"/>
                  </a:lnTo>
                  <a:lnTo>
                    <a:pt x="360" y="43"/>
                  </a:lnTo>
                  <a:lnTo>
                    <a:pt x="368" y="43"/>
                  </a:lnTo>
                  <a:lnTo>
                    <a:pt x="381" y="51"/>
                  </a:lnTo>
                  <a:lnTo>
                    <a:pt x="406" y="55"/>
                  </a:lnTo>
                  <a:lnTo>
                    <a:pt x="419" y="59"/>
                  </a:lnTo>
                  <a:lnTo>
                    <a:pt x="440" y="64"/>
                  </a:lnTo>
                  <a:lnTo>
                    <a:pt x="449" y="64"/>
                  </a:lnTo>
                  <a:lnTo>
                    <a:pt x="457" y="64"/>
                  </a:lnTo>
                  <a:lnTo>
                    <a:pt x="466" y="68"/>
                  </a:lnTo>
                  <a:lnTo>
                    <a:pt x="487" y="68"/>
                  </a:lnTo>
                  <a:lnTo>
                    <a:pt x="491" y="68"/>
                  </a:lnTo>
                  <a:lnTo>
                    <a:pt x="504" y="68"/>
                  </a:lnTo>
                  <a:lnTo>
                    <a:pt x="508" y="68"/>
                  </a:lnTo>
                  <a:lnTo>
                    <a:pt x="512" y="72"/>
                  </a:lnTo>
                  <a:lnTo>
                    <a:pt x="516" y="72"/>
                  </a:lnTo>
                  <a:lnTo>
                    <a:pt x="521" y="72"/>
                  </a:lnTo>
                  <a:lnTo>
                    <a:pt x="525" y="76"/>
                  </a:lnTo>
                  <a:lnTo>
                    <a:pt x="529" y="81"/>
                  </a:lnTo>
                  <a:lnTo>
                    <a:pt x="529" y="85"/>
                  </a:lnTo>
                  <a:lnTo>
                    <a:pt x="529" y="89"/>
                  </a:lnTo>
                  <a:lnTo>
                    <a:pt x="529" y="93"/>
                  </a:lnTo>
                  <a:lnTo>
                    <a:pt x="525" y="98"/>
                  </a:lnTo>
                  <a:lnTo>
                    <a:pt x="525" y="102"/>
                  </a:lnTo>
                  <a:lnTo>
                    <a:pt x="521" y="106"/>
                  </a:lnTo>
                  <a:lnTo>
                    <a:pt x="516" y="110"/>
                  </a:lnTo>
                  <a:lnTo>
                    <a:pt x="512" y="115"/>
                  </a:lnTo>
                  <a:lnTo>
                    <a:pt x="499" y="123"/>
                  </a:lnTo>
                  <a:lnTo>
                    <a:pt x="491" y="131"/>
                  </a:lnTo>
                  <a:lnTo>
                    <a:pt x="487" y="131"/>
                  </a:lnTo>
                  <a:lnTo>
                    <a:pt x="482" y="136"/>
                  </a:lnTo>
                  <a:lnTo>
                    <a:pt x="482" y="140"/>
                  </a:lnTo>
                  <a:lnTo>
                    <a:pt x="478" y="144"/>
                  </a:lnTo>
                  <a:lnTo>
                    <a:pt x="474" y="148"/>
                  </a:lnTo>
                  <a:lnTo>
                    <a:pt x="470" y="153"/>
                  </a:lnTo>
                  <a:lnTo>
                    <a:pt x="466" y="161"/>
                  </a:lnTo>
                  <a:lnTo>
                    <a:pt x="466" y="165"/>
                  </a:lnTo>
                  <a:lnTo>
                    <a:pt x="461" y="170"/>
                  </a:lnTo>
                  <a:lnTo>
                    <a:pt x="461" y="178"/>
                  </a:lnTo>
                  <a:lnTo>
                    <a:pt x="457" y="182"/>
                  </a:lnTo>
                  <a:lnTo>
                    <a:pt x="457" y="186"/>
                  </a:lnTo>
                  <a:lnTo>
                    <a:pt x="457" y="191"/>
                  </a:lnTo>
                  <a:lnTo>
                    <a:pt x="457" y="195"/>
                  </a:lnTo>
                  <a:lnTo>
                    <a:pt x="461" y="199"/>
                  </a:lnTo>
                  <a:lnTo>
                    <a:pt x="461" y="203"/>
                  </a:lnTo>
                  <a:lnTo>
                    <a:pt x="466" y="203"/>
                  </a:lnTo>
                  <a:lnTo>
                    <a:pt x="470" y="208"/>
                  </a:lnTo>
                  <a:lnTo>
                    <a:pt x="474" y="212"/>
                  </a:lnTo>
                  <a:lnTo>
                    <a:pt x="478" y="216"/>
                  </a:lnTo>
                  <a:lnTo>
                    <a:pt x="487" y="220"/>
                  </a:lnTo>
                  <a:lnTo>
                    <a:pt x="499" y="229"/>
                  </a:lnTo>
                  <a:lnTo>
                    <a:pt x="504" y="229"/>
                  </a:lnTo>
                  <a:lnTo>
                    <a:pt x="521" y="237"/>
                  </a:lnTo>
                  <a:lnTo>
                    <a:pt x="537" y="246"/>
                  </a:lnTo>
                  <a:lnTo>
                    <a:pt x="542" y="250"/>
                  </a:lnTo>
                  <a:lnTo>
                    <a:pt x="546" y="250"/>
                  </a:lnTo>
                  <a:lnTo>
                    <a:pt x="550" y="250"/>
                  </a:lnTo>
                  <a:lnTo>
                    <a:pt x="554" y="250"/>
                  </a:lnTo>
                  <a:lnTo>
                    <a:pt x="559" y="250"/>
                  </a:lnTo>
                  <a:lnTo>
                    <a:pt x="563" y="250"/>
                  </a:lnTo>
                  <a:lnTo>
                    <a:pt x="567" y="246"/>
                  </a:lnTo>
                  <a:lnTo>
                    <a:pt x="571" y="246"/>
                  </a:lnTo>
                  <a:lnTo>
                    <a:pt x="580" y="242"/>
                  </a:lnTo>
                  <a:lnTo>
                    <a:pt x="584" y="237"/>
                  </a:lnTo>
                  <a:lnTo>
                    <a:pt x="593" y="233"/>
                  </a:lnTo>
                  <a:lnTo>
                    <a:pt x="597" y="225"/>
                  </a:lnTo>
                  <a:lnTo>
                    <a:pt x="601" y="220"/>
                  </a:lnTo>
                  <a:lnTo>
                    <a:pt x="605" y="216"/>
                  </a:lnTo>
                  <a:lnTo>
                    <a:pt x="609" y="212"/>
                  </a:lnTo>
                  <a:lnTo>
                    <a:pt x="622" y="199"/>
                  </a:lnTo>
                  <a:lnTo>
                    <a:pt x="626" y="195"/>
                  </a:lnTo>
                  <a:lnTo>
                    <a:pt x="631" y="191"/>
                  </a:lnTo>
                  <a:lnTo>
                    <a:pt x="635" y="186"/>
                  </a:lnTo>
                  <a:lnTo>
                    <a:pt x="643" y="182"/>
                  </a:lnTo>
                  <a:lnTo>
                    <a:pt x="648" y="178"/>
                  </a:lnTo>
                  <a:lnTo>
                    <a:pt x="656" y="178"/>
                  </a:lnTo>
                  <a:lnTo>
                    <a:pt x="665" y="174"/>
                  </a:lnTo>
                  <a:lnTo>
                    <a:pt x="677" y="170"/>
                  </a:lnTo>
                  <a:lnTo>
                    <a:pt x="681" y="170"/>
                  </a:lnTo>
                  <a:lnTo>
                    <a:pt x="686" y="170"/>
                  </a:lnTo>
                  <a:lnTo>
                    <a:pt x="690" y="170"/>
                  </a:lnTo>
                  <a:lnTo>
                    <a:pt x="694" y="170"/>
                  </a:lnTo>
                  <a:lnTo>
                    <a:pt x="698" y="174"/>
                  </a:lnTo>
                  <a:lnTo>
                    <a:pt x="703" y="178"/>
                  </a:lnTo>
                  <a:lnTo>
                    <a:pt x="707" y="186"/>
                  </a:lnTo>
                  <a:lnTo>
                    <a:pt x="711" y="191"/>
                  </a:lnTo>
                  <a:lnTo>
                    <a:pt x="711" y="195"/>
                  </a:lnTo>
                  <a:lnTo>
                    <a:pt x="711" y="199"/>
                  </a:lnTo>
                  <a:lnTo>
                    <a:pt x="711" y="203"/>
                  </a:lnTo>
                  <a:lnTo>
                    <a:pt x="707" y="212"/>
                  </a:lnTo>
                  <a:lnTo>
                    <a:pt x="707" y="216"/>
                  </a:lnTo>
                  <a:lnTo>
                    <a:pt x="707" y="220"/>
                  </a:lnTo>
                  <a:lnTo>
                    <a:pt x="711" y="220"/>
                  </a:lnTo>
                  <a:lnTo>
                    <a:pt x="711" y="225"/>
                  </a:lnTo>
                  <a:lnTo>
                    <a:pt x="715" y="225"/>
                  </a:lnTo>
                  <a:lnTo>
                    <a:pt x="724" y="225"/>
                  </a:lnTo>
                  <a:lnTo>
                    <a:pt x="728" y="225"/>
                  </a:lnTo>
                  <a:lnTo>
                    <a:pt x="732" y="229"/>
                  </a:lnTo>
                  <a:lnTo>
                    <a:pt x="736" y="229"/>
                  </a:lnTo>
                  <a:lnTo>
                    <a:pt x="736" y="233"/>
                  </a:lnTo>
                  <a:lnTo>
                    <a:pt x="741" y="237"/>
                  </a:lnTo>
                  <a:lnTo>
                    <a:pt x="741" y="246"/>
                  </a:lnTo>
                  <a:lnTo>
                    <a:pt x="745" y="250"/>
                  </a:lnTo>
                  <a:lnTo>
                    <a:pt x="749" y="263"/>
                  </a:lnTo>
                  <a:lnTo>
                    <a:pt x="749" y="267"/>
                  </a:lnTo>
                  <a:lnTo>
                    <a:pt x="749" y="271"/>
                  </a:lnTo>
                  <a:lnTo>
                    <a:pt x="749" y="275"/>
                  </a:lnTo>
                  <a:lnTo>
                    <a:pt x="749" y="280"/>
                  </a:lnTo>
                  <a:lnTo>
                    <a:pt x="745" y="284"/>
                  </a:lnTo>
                  <a:lnTo>
                    <a:pt x="745" y="288"/>
                  </a:lnTo>
                  <a:lnTo>
                    <a:pt x="745" y="292"/>
                  </a:lnTo>
                  <a:lnTo>
                    <a:pt x="749" y="292"/>
                  </a:lnTo>
                  <a:lnTo>
                    <a:pt x="749" y="297"/>
                  </a:lnTo>
                  <a:lnTo>
                    <a:pt x="753" y="301"/>
                  </a:lnTo>
                  <a:lnTo>
                    <a:pt x="758" y="301"/>
                  </a:lnTo>
                  <a:lnTo>
                    <a:pt x="762" y="301"/>
                  </a:lnTo>
                  <a:lnTo>
                    <a:pt x="766" y="301"/>
                  </a:lnTo>
                  <a:lnTo>
                    <a:pt x="775" y="301"/>
                  </a:lnTo>
                  <a:lnTo>
                    <a:pt x="779" y="301"/>
                  </a:lnTo>
                  <a:lnTo>
                    <a:pt x="783" y="301"/>
                  </a:lnTo>
                  <a:lnTo>
                    <a:pt x="792" y="297"/>
                  </a:lnTo>
                  <a:lnTo>
                    <a:pt x="804" y="297"/>
                  </a:lnTo>
                  <a:lnTo>
                    <a:pt x="830" y="288"/>
                  </a:lnTo>
                  <a:lnTo>
                    <a:pt x="842" y="284"/>
                  </a:lnTo>
                  <a:lnTo>
                    <a:pt x="868" y="275"/>
                  </a:lnTo>
                  <a:lnTo>
                    <a:pt x="880" y="271"/>
                  </a:lnTo>
                  <a:lnTo>
                    <a:pt x="889" y="271"/>
                  </a:lnTo>
                  <a:lnTo>
                    <a:pt x="897" y="267"/>
                  </a:lnTo>
                  <a:lnTo>
                    <a:pt x="902" y="263"/>
                  </a:lnTo>
                  <a:lnTo>
                    <a:pt x="910" y="258"/>
                  </a:lnTo>
                  <a:lnTo>
                    <a:pt x="919" y="254"/>
                  </a:lnTo>
                  <a:lnTo>
                    <a:pt x="940" y="242"/>
                  </a:lnTo>
                  <a:lnTo>
                    <a:pt x="957" y="233"/>
                  </a:lnTo>
                  <a:lnTo>
                    <a:pt x="961" y="229"/>
                  </a:lnTo>
                  <a:lnTo>
                    <a:pt x="969" y="229"/>
                  </a:lnTo>
                  <a:lnTo>
                    <a:pt x="978" y="225"/>
                  </a:lnTo>
                  <a:lnTo>
                    <a:pt x="986" y="225"/>
                  </a:lnTo>
                  <a:lnTo>
                    <a:pt x="995" y="220"/>
                  </a:lnTo>
                  <a:lnTo>
                    <a:pt x="1003" y="220"/>
                  </a:lnTo>
                  <a:lnTo>
                    <a:pt x="1012" y="220"/>
                  </a:lnTo>
                  <a:lnTo>
                    <a:pt x="1024" y="216"/>
                  </a:lnTo>
                  <a:lnTo>
                    <a:pt x="1033" y="216"/>
                  </a:lnTo>
                  <a:lnTo>
                    <a:pt x="1054" y="216"/>
                  </a:lnTo>
                  <a:lnTo>
                    <a:pt x="1062" y="216"/>
                  </a:lnTo>
                  <a:lnTo>
                    <a:pt x="1071" y="216"/>
                  </a:lnTo>
                  <a:lnTo>
                    <a:pt x="1079" y="216"/>
                  </a:lnTo>
                  <a:lnTo>
                    <a:pt x="1088" y="212"/>
                  </a:lnTo>
                  <a:lnTo>
                    <a:pt x="1096" y="212"/>
                  </a:lnTo>
                  <a:lnTo>
                    <a:pt x="1101" y="208"/>
                  </a:lnTo>
                  <a:lnTo>
                    <a:pt x="1105" y="208"/>
                  </a:lnTo>
                  <a:lnTo>
                    <a:pt x="1113" y="203"/>
                  </a:lnTo>
                  <a:lnTo>
                    <a:pt x="1117" y="203"/>
                  </a:lnTo>
                  <a:lnTo>
                    <a:pt x="1122" y="203"/>
                  </a:lnTo>
                  <a:lnTo>
                    <a:pt x="1126" y="199"/>
                  </a:lnTo>
                  <a:lnTo>
                    <a:pt x="1130" y="216"/>
                  </a:lnTo>
                  <a:lnTo>
                    <a:pt x="1134" y="225"/>
                  </a:lnTo>
                  <a:lnTo>
                    <a:pt x="1139" y="254"/>
                  </a:lnTo>
                  <a:lnTo>
                    <a:pt x="1139" y="263"/>
                  </a:lnTo>
                  <a:lnTo>
                    <a:pt x="1147" y="280"/>
                  </a:lnTo>
                  <a:lnTo>
                    <a:pt x="1147" y="288"/>
                  </a:lnTo>
                  <a:lnTo>
                    <a:pt x="1147" y="297"/>
                  </a:lnTo>
                  <a:lnTo>
                    <a:pt x="1151" y="313"/>
                  </a:lnTo>
                  <a:lnTo>
                    <a:pt x="1151" y="318"/>
                  </a:lnTo>
                  <a:lnTo>
                    <a:pt x="1156" y="326"/>
                  </a:lnTo>
                  <a:lnTo>
                    <a:pt x="1160" y="339"/>
                  </a:lnTo>
                  <a:lnTo>
                    <a:pt x="1160" y="347"/>
                  </a:lnTo>
                  <a:lnTo>
                    <a:pt x="1168" y="373"/>
                  </a:lnTo>
                  <a:lnTo>
                    <a:pt x="1173" y="381"/>
                  </a:lnTo>
                  <a:lnTo>
                    <a:pt x="1173" y="390"/>
                  </a:lnTo>
                  <a:lnTo>
                    <a:pt x="1177" y="394"/>
                  </a:lnTo>
                  <a:lnTo>
                    <a:pt x="1181" y="402"/>
                  </a:lnTo>
                  <a:lnTo>
                    <a:pt x="1185" y="407"/>
                  </a:lnTo>
                  <a:lnTo>
                    <a:pt x="1185" y="411"/>
                  </a:lnTo>
                  <a:lnTo>
                    <a:pt x="1202" y="428"/>
                  </a:lnTo>
                  <a:lnTo>
                    <a:pt x="1206" y="436"/>
                  </a:lnTo>
                  <a:lnTo>
                    <a:pt x="1211" y="441"/>
                  </a:lnTo>
                  <a:lnTo>
                    <a:pt x="1215" y="449"/>
                  </a:lnTo>
                  <a:lnTo>
                    <a:pt x="1219" y="453"/>
                  </a:lnTo>
                  <a:lnTo>
                    <a:pt x="1219" y="462"/>
                  </a:lnTo>
                  <a:lnTo>
                    <a:pt x="1223" y="466"/>
                  </a:lnTo>
                  <a:lnTo>
                    <a:pt x="1223" y="474"/>
                  </a:lnTo>
                  <a:lnTo>
                    <a:pt x="1223" y="479"/>
                  </a:lnTo>
                  <a:lnTo>
                    <a:pt x="1223" y="483"/>
                  </a:lnTo>
                  <a:lnTo>
                    <a:pt x="1223" y="487"/>
                  </a:lnTo>
                  <a:lnTo>
                    <a:pt x="1223" y="491"/>
                  </a:lnTo>
                  <a:lnTo>
                    <a:pt x="1223" y="496"/>
                  </a:lnTo>
                  <a:lnTo>
                    <a:pt x="1219" y="500"/>
                  </a:lnTo>
                  <a:lnTo>
                    <a:pt x="1219" y="504"/>
                  </a:lnTo>
                  <a:lnTo>
                    <a:pt x="1215" y="508"/>
                  </a:lnTo>
                  <a:lnTo>
                    <a:pt x="1211" y="508"/>
                  </a:lnTo>
                  <a:lnTo>
                    <a:pt x="1206" y="512"/>
                  </a:lnTo>
                  <a:lnTo>
                    <a:pt x="1202" y="512"/>
                  </a:lnTo>
                  <a:lnTo>
                    <a:pt x="1198" y="517"/>
                  </a:lnTo>
                  <a:lnTo>
                    <a:pt x="1189" y="521"/>
                  </a:lnTo>
                  <a:lnTo>
                    <a:pt x="1156" y="538"/>
                  </a:lnTo>
                  <a:lnTo>
                    <a:pt x="1143" y="542"/>
                  </a:lnTo>
                  <a:lnTo>
                    <a:pt x="1101" y="568"/>
                  </a:lnTo>
                  <a:lnTo>
                    <a:pt x="1096" y="568"/>
                  </a:lnTo>
                  <a:lnTo>
                    <a:pt x="1092" y="572"/>
                  </a:lnTo>
                  <a:lnTo>
                    <a:pt x="1088" y="572"/>
                  </a:lnTo>
                  <a:lnTo>
                    <a:pt x="1084" y="572"/>
                  </a:lnTo>
                  <a:lnTo>
                    <a:pt x="1079" y="572"/>
                  </a:lnTo>
                  <a:lnTo>
                    <a:pt x="1075" y="572"/>
                  </a:lnTo>
                  <a:lnTo>
                    <a:pt x="1067" y="572"/>
                  </a:lnTo>
                  <a:lnTo>
                    <a:pt x="1062" y="572"/>
                  </a:lnTo>
                  <a:lnTo>
                    <a:pt x="1058" y="568"/>
                  </a:lnTo>
                  <a:lnTo>
                    <a:pt x="1054" y="568"/>
                  </a:lnTo>
                  <a:lnTo>
                    <a:pt x="1050" y="563"/>
                  </a:lnTo>
                  <a:lnTo>
                    <a:pt x="1046" y="559"/>
                  </a:lnTo>
                  <a:lnTo>
                    <a:pt x="1041" y="559"/>
                  </a:lnTo>
                  <a:lnTo>
                    <a:pt x="1037" y="563"/>
                  </a:lnTo>
                  <a:lnTo>
                    <a:pt x="1037" y="568"/>
                  </a:lnTo>
                  <a:lnTo>
                    <a:pt x="1037" y="572"/>
                  </a:lnTo>
                  <a:lnTo>
                    <a:pt x="1037" y="576"/>
                  </a:lnTo>
                  <a:lnTo>
                    <a:pt x="1037" y="589"/>
                  </a:lnTo>
                  <a:lnTo>
                    <a:pt x="1037" y="606"/>
                  </a:lnTo>
                  <a:lnTo>
                    <a:pt x="1037" y="610"/>
                  </a:lnTo>
                  <a:lnTo>
                    <a:pt x="1041" y="618"/>
                  </a:lnTo>
                  <a:lnTo>
                    <a:pt x="1041" y="627"/>
                  </a:lnTo>
                  <a:lnTo>
                    <a:pt x="1046" y="631"/>
                  </a:lnTo>
                  <a:lnTo>
                    <a:pt x="1046" y="639"/>
                  </a:lnTo>
                  <a:lnTo>
                    <a:pt x="1054" y="652"/>
                  </a:lnTo>
                  <a:lnTo>
                    <a:pt x="1058" y="661"/>
                  </a:lnTo>
                  <a:lnTo>
                    <a:pt x="1058" y="669"/>
                  </a:lnTo>
                  <a:lnTo>
                    <a:pt x="1062" y="669"/>
                  </a:lnTo>
                  <a:lnTo>
                    <a:pt x="1062" y="673"/>
                  </a:lnTo>
                  <a:lnTo>
                    <a:pt x="1062" y="678"/>
                  </a:lnTo>
                  <a:lnTo>
                    <a:pt x="1062" y="682"/>
                  </a:lnTo>
                  <a:lnTo>
                    <a:pt x="1058" y="690"/>
                  </a:lnTo>
                  <a:lnTo>
                    <a:pt x="1058" y="695"/>
                  </a:lnTo>
                  <a:lnTo>
                    <a:pt x="1054" y="699"/>
                  </a:lnTo>
                  <a:lnTo>
                    <a:pt x="1050" y="703"/>
                  </a:lnTo>
                  <a:lnTo>
                    <a:pt x="1046" y="707"/>
                  </a:lnTo>
                  <a:lnTo>
                    <a:pt x="1041" y="711"/>
                  </a:lnTo>
                  <a:lnTo>
                    <a:pt x="1037" y="716"/>
                  </a:lnTo>
                  <a:lnTo>
                    <a:pt x="1020" y="728"/>
                  </a:lnTo>
                  <a:lnTo>
                    <a:pt x="999" y="741"/>
                  </a:lnTo>
                  <a:lnTo>
                    <a:pt x="995" y="745"/>
                  </a:lnTo>
                  <a:lnTo>
                    <a:pt x="986" y="745"/>
                  </a:lnTo>
                  <a:lnTo>
                    <a:pt x="982" y="750"/>
                  </a:lnTo>
                  <a:lnTo>
                    <a:pt x="978" y="750"/>
                  </a:lnTo>
                  <a:lnTo>
                    <a:pt x="974" y="750"/>
                  </a:lnTo>
                  <a:lnTo>
                    <a:pt x="969" y="750"/>
                  </a:lnTo>
                  <a:lnTo>
                    <a:pt x="965" y="750"/>
                  </a:lnTo>
                  <a:lnTo>
                    <a:pt x="957" y="750"/>
                  </a:lnTo>
                  <a:lnTo>
                    <a:pt x="948" y="745"/>
                  </a:lnTo>
                  <a:lnTo>
                    <a:pt x="931" y="741"/>
                  </a:lnTo>
                  <a:lnTo>
                    <a:pt x="919" y="737"/>
                  </a:lnTo>
                  <a:lnTo>
                    <a:pt x="880" y="724"/>
                  </a:lnTo>
                  <a:lnTo>
                    <a:pt x="872" y="724"/>
                  </a:lnTo>
                  <a:lnTo>
                    <a:pt x="868" y="720"/>
                  </a:lnTo>
                  <a:lnTo>
                    <a:pt x="863" y="720"/>
                  </a:lnTo>
                  <a:lnTo>
                    <a:pt x="855" y="720"/>
                  </a:lnTo>
                  <a:lnTo>
                    <a:pt x="851" y="724"/>
                  </a:lnTo>
                  <a:lnTo>
                    <a:pt x="851" y="728"/>
                  </a:lnTo>
                  <a:lnTo>
                    <a:pt x="851" y="733"/>
                  </a:lnTo>
                  <a:lnTo>
                    <a:pt x="851" y="741"/>
                  </a:lnTo>
                  <a:lnTo>
                    <a:pt x="855" y="758"/>
                  </a:lnTo>
                  <a:lnTo>
                    <a:pt x="855" y="767"/>
                  </a:lnTo>
                  <a:lnTo>
                    <a:pt x="859" y="775"/>
                  </a:lnTo>
                  <a:lnTo>
                    <a:pt x="863" y="783"/>
                  </a:lnTo>
                  <a:lnTo>
                    <a:pt x="863" y="788"/>
                  </a:lnTo>
                  <a:lnTo>
                    <a:pt x="863" y="796"/>
                  </a:lnTo>
                  <a:lnTo>
                    <a:pt x="863" y="805"/>
                  </a:lnTo>
                  <a:lnTo>
                    <a:pt x="863" y="809"/>
                  </a:lnTo>
                  <a:lnTo>
                    <a:pt x="863" y="813"/>
                  </a:lnTo>
                  <a:lnTo>
                    <a:pt x="863" y="817"/>
                  </a:lnTo>
                  <a:lnTo>
                    <a:pt x="859" y="822"/>
                  </a:lnTo>
                  <a:lnTo>
                    <a:pt x="859" y="826"/>
                  </a:lnTo>
                  <a:lnTo>
                    <a:pt x="855" y="830"/>
                  </a:lnTo>
                  <a:lnTo>
                    <a:pt x="855" y="834"/>
                  </a:lnTo>
                  <a:lnTo>
                    <a:pt x="851" y="838"/>
                  </a:lnTo>
                  <a:lnTo>
                    <a:pt x="847" y="847"/>
                  </a:lnTo>
                  <a:lnTo>
                    <a:pt x="842" y="847"/>
                  </a:lnTo>
                  <a:lnTo>
                    <a:pt x="838" y="851"/>
                  </a:lnTo>
                  <a:lnTo>
                    <a:pt x="834" y="855"/>
                  </a:lnTo>
                  <a:lnTo>
                    <a:pt x="825" y="860"/>
                  </a:lnTo>
                  <a:lnTo>
                    <a:pt x="821" y="864"/>
                  </a:lnTo>
                  <a:lnTo>
                    <a:pt x="813" y="868"/>
                  </a:lnTo>
                  <a:lnTo>
                    <a:pt x="804" y="872"/>
                  </a:lnTo>
                  <a:lnTo>
                    <a:pt x="800" y="872"/>
                  </a:lnTo>
                  <a:lnTo>
                    <a:pt x="796" y="877"/>
                  </a:lnTo>
                  <a:lnTo>
                    <a:pt x="792" y="881"/>
                  </a:lnTo>
                  <a:lnTo>
                    <a:pt x="792" y="885"/>
                  </a:lnTo>
                  <a:lnTo>
                    <a:pt x="787" y="885"/>
                  </a:lnTo>
                  <a:lnTo>
                    <a:pt x="783" y="898"/>
                  </a:lnTo>
                  <a:lnTo>
                    <a:pt x="779" y="898"/>
                  </a:lnTo>
                  <a:lnTo>
                    <a:pt x="779" y="902"/>
                  </a:lnTo>
                  <a:lnTo>
                    <a:pt x="775" y="902"/>
                  </a:lnTo>
                  <a:lnTo>
                    <a:pt x="770" y="906"/>
                  </a:lnTo>
                  <a:lnTo>
                    <a:pt x="766" y="906"/>
                  </a:lnTo>
                  <a:lnTo>
                    <a:pt x="762" y="906"/>
                  </a:lnTo>
                  <a:lnTo>
                    <a:pt x="749" y="906"/>
                  </a:lnTo>
                  <a:lnTo>
                    <a:pt x="741" y="906"/>
                  </a:lnTo>
                  <a:lnTo>
                    <a:pt x="736" y="906"/>
                  </a:lnTo>
                  <a:lnTo>
                    <a:pt x="732" y="906"/>
                  </a:lnTo>
                  <a:lnTo>
                    <a:pt x="728" y="910"/>
                  </a:lnTo>
                  <a:lnTo>
                    <a:pt x="724" y="910"/>
                  </a:lnTo>
                  <a:lnTo>
                    <a:pt x="720" y="915"/>
                  </a:lnTo>
                  <a:lnTo>
                    <a:pt x="707" y="923"/>
                  </a:lnTo>
                  <a:lnTo>
                    <a:pt x="694" y="932"/>
                  </a:lnTo>
                  <a:lnTo>
                    <a:pt x="690" y="936"/>
                  </a:lnTo>
                  <a:lnTo>
                    <a:pt x="681" y="940"/>
                  </a:lnTo>
                  <a:lnTo>
                    <a:pt x="677" y="949"/>
                  </a:lnTo>
                  <a:lnTo>
                    <a:pt x="673" y="953"/>
                  </a:lnTo>
                  <a:lnTo>
                    <a:pt x="673" y="957"/>
                  </a:lnTo>
                  <a:lnTo>
                    <a:pt x="669" y="961"/>
                  </a:lnTo>
                  <a:lnTo>
                    <a:pt x="669" y="965"/>
                  </a:lnTo>
                  <a:lnTo>
                    <a:pt x="669" y="970"/>
                  </a:lnTo>
                  <a:lnTo>
                    <a:pt x="673" y="974"/>
                  </a:lnTo>
                  <a:lnTo>
                    <a:pt x="677" y="978"/>
                  </a:lnTo>
                  <a:lnTo>
                    <a:pt x="681" y="982"/>
                  </a:lnTo>
                  <a:lnTo>
                    <a:pt x="686" y="987"/>
                  </a:lnTo>
                  <a:lnTo>
                    <a:pt x="690" y="991"/>
                  </a:lnTo>
                  <a:lnTo>
                    <a:pt x="694" y="991"/>
                  </a:lnTo>
                  <a:lnTo>
                    <a:pt x="698" y="995"/>
                  </a:lnTo>
                  <a:lnTo>
                    <a:pt x="703" y="995"/>
                  </a:lnTo>
                  <a:lnTo>
                    <a:pt x="707" y="995"/>
                  </a:lnTo>
                  <a:lnTo>
                    <a:pt x="711" y="999"/>
                  </a:lnTo>
                  <a:lnTo>
                    <a:pt x="715" y="999"/>
                  </a:lnTo>
                  <a:lnTo>
                    <a:pt x="720" y="999"/>
                  </a:lnTo>
                  <a:lnTo>
                    <a:pt x="736" y="999"/>
                  </a:lnTo>
                  <a:lnTo>
                    <a:pt x="749" y="999"/>
                  </a:lnTo>
                  <a:lnTo>
                    <a:pt x="753" y="999"/>
                  </a:lnTo>
                  <a:lnTo>
                    <a:pt x="758" y="999"/>
                  </a:lnTo>
                  <a:lnTo>
                    <a:pt x="762" y="999"/>
                  </a:lnTo>
                  <a:lnTo>
                    <a:pt x="766" y="999"/>
                  </a:lnTo>
                  <a:lnTo>
                    <a:pt x="770" y="999"/>
                  </a:lnTo>
                  <a:lnTo>
                    <a:pt x="770" y="1004"/>
                  </a:lnTo>
                  <a:lnTo>
                    <a:pt x="775" y="1004"/>
                  </a:lnTo>
                  <a:lnTo>
                    <a:pt x="779" y="1008"/>
                  </a:lnTo>
                  <a:lnTo>
                    <a:pt x="787" y="1012"/>
                  </a:lnTo>
                  <a:lnTo>
                    <a:pt x="787" y="1016"/>
                  </a:lnTo>
                  <a:lnTo>
                    <a:pt x="796" y="1021"/>
                  </a:lnTo>
                  <a:lnTo>
                    <a:pt x="796" y="1025"/>
                  </a:lnTo>
                  <a:lnTo>
                    <a:pt x="800" y="1029"/>
                  </a:lnTo>
                  <a:lnTo>
                    <a:pt x="804" y="1033"/>
                  </a:lnTo>
                  <a:lnTo>
                    <a:pt x="804" y="1037"/>
                  </a:lnTo>
                  <a:lnTo>
                    <a:pt x="808" y="1042"/>
                  </a:lnTo>
                  <a:lnTo>
                    <a:pt x="808" y="1046"/>
                  </a:lnTo>
                  <a:lnTo>
                    <a:pt x="813" y="1063"/>
                  </a:lnTo>
                  <a:lnTo>
                    <a:pt x="821" y="1088"/>
                  </a:lnTo>
                  <a:lnTo>
                    <a:pt x="821" y="1101"/>
                  </a:lnTo>
                  <a:lnTo>
                    <a:pt x="813" y="1105"/>
                  </a:lnTo>
                  <a:lnTo>
                    <a:pt x="804" y="1109"/>
                  </a:lnTo>
                  <a:lnTo>
                    <a:pt x="792" y="1114"/>
                  </a:lnTo>
                  <a:lnTo>
                    <a:pt x="762" y="1126"/>
                  </a:lnTo>
                  <a:lnTo>
                    <a:pt x="749" y="1126"/>
                  </a:lnTo>
                  <a:lnTo>
                    <a:pt x="745" y="1131"/>
                  </a:lnTo>
                  <a:lnTo>
                    <a:pt x="736" y="1135"/>
                  </a:lnTo>
                  <a:lnTo>
                    <a:pt x="732" y="1139"/>
                  </a:lnTo>
                  <a:lnTo>
                    <a:pt x="728" y="1139"/>
                  </a:lnTo>
                  <a:lnTo>
                    <a:pt x="724" y="1143"/>
                  </a:lnTo>
                  <a:lnTo>
                    <a:pt x="720" y="1148"/>
                  </a:lnTo>
                  <a:lnTo>
                    <a:pt x="715" y="1152"/>
                  </a:lnTo>
                  <a:lnTo>
                    <a:pt x="715" y="1156"/>
                  </a:lnTo>
                  <a:lnTo>
                    <a:pt x="711" y="1160"/>
                  </a:lnTo>
                  <a:lnTo>
                    <a:pt x="707" y="1169"/>
                  </a:lnTo>
                  <a:lnTo>
                    <a:pt x="703" y="1173"/>
                  </a:lnTo>
                  <a:lnTo>
                    <a:pt x="698" y="1177"/>
                  </a:lnTo>
                  <a:lnTo>
                    <a:pt x="698" y="1181"/>
                  </a:lnTo>
                  <a:lnTo>
                    <a:pt x="694" y="1181"/>
                  </a:lnTo>
                  <a:lnTo>
                    <a:pt x="690" y="1186"/>
                  </a:lnTo>
                  <a:lnTo>
                    <a:pt x="686" y="1186"/>
                  </a:lnTo>
                  <a:lnTo>
                    <a:pt x="681" y="1190"/>
                  </a:lnTo>
                  <a:lnTo>
                    <a:pt x="665" y="1194"/>
                  </a:lnTo>
                  <a:lnTo>
                    <a:pt x="660" y="1198"/>
                  </a:lnTo>
                  <a:lnTo>
                    <a:pt x="652" y="1198"/>
                  </a:lnTo>
                  <a:lnTo>
                    <a:pt x="648" y="1203"/>
                  </a:lnTo>
                  <a:lnTo>
                    <a:pt x="643" y="1207"/>
                  </a:lnTo>
                  <a:lnTo>
                    <a:pt x="626" y="1220"/>
                  </a:lnTo>
                  <a:lnTo>
                    <a:pt x="618" y="1224"/>
                  </a:lnTo>
                  <a:lnTo>
                    <a:pt x="605" y="1232"/>
                  </a:lnTo>
                  <a:lnTo>
                    <a:pt x="597" y="1236"/>
                  </a:lnTo>
                  <a:lnTo>
                    <a:pt x="593" y="1241"/>
                  </a:lnTo>
                  <a:lnTo>
                    <a:pt x="588" y="1241"/>
                  </a:lnTo>
                  <a:lnTo>
                    <a:pt x="584" y="1245"/>
                  </a:lnTo>
                  <a:lnTo>
                    <a:pt x="580" y="1245"/>
                  </a:lnTo>
                  <a:lnTo>
                    <a:pt x="576" y="1249"/>
                  </a:lnTo>
                  <a:lnTo>
                    <a:pt x="563" y="1249"/>
                  </a:lnTo>
                  <a:lnTo>
                    <a:pt x="542" y="1253"/>
                  </a:lnTo>
                  <a:lnTo>
                    <a:pt x="533" y="1258"/>
                  </a:lnTo>
                  <a:lnTo>
                    <a:pt x="529" y="1258"/>
                  </a:lnTo>
                  <a:lnTo>
                    <a:pt x="521" y="1258"/>
                  </a:lnTo>
                  <a:lnTo>
                    <a:pt x="516" y="1262"/>
                  </a:lnTo>
                  <a:lnTo>
                    <a:pt x="512" y="1262"/>
                  </a:lnTo>
                  <a:lnTo>
                    <a:pt x="508" y="1266"/>
                  </a:lnTo>
                  <a:lnTo>
                    <a:pt x="504" y="1270"/>
                  </a:lnTo>
                  <a:lnTo>
                    <a:pt x="499" y="1275"/>
                  </a:lnTo>
                  <a:lnTo>
                    <a:pt x="491" y="1283"/>
                  </a:lnTo>
                  <a:lnTo>
                    <a:pt x="487" y="1291"/>
                  </a:lnTo>
                  <a:lnTo>
                    <a:pt x="487" y="1296"/>
                  </a:lnTo>
                  <a:lnTo>
                    <a:pt x="487" y="1300"/>
                  </a:lnTo>
                  <a:lnTo>
                    <a:pt x="487" y="1308"/>
                  </a:lnTo>
                  <a:lnTo>
                    <a:pt x="487" y="1321"/>
                  </a:lnTo>
                  <a:lnTo>
                    <a:pt x="487" y="1325"/>
                  </a:lnTo>
                  <a:lnTo>
                    <a:pt x="487" y="1330"/>
                  </a:lnTo>
                  <a:lnTo>
                    <a:pt x="487" y="1334"/>
                  </a:lnTo>
                  <a:lnTo>
                    <a:pt x="487" y="1338"/>
                  </a:lnTo>
                  <a:lnTo>
                    <a:pt x="487" y="1342"/>
                  </a:lnTo>
                  <a:lnTo>
                    <a:pt x="482" y="1347"/>
                  </a:lnTo>
                  <a:lnTo>
                    <a:pt x="482" y="1355"/>
                  </a:lnTo>
                  <a:lnTo>
                    <a:pt x="478" y="1359"/>
                  </a:lnTo>
                  <a:lnTo>
                    <a:pt x="474" y="1363"/>
                  </a:lnTo>
                  <a:lnTo>
                    <a:pt x="470" y="1363"/>
                  </a:lnTo>
                  <a:lnTo>
                    <a:pt x="461" y="1372"/>
                  </a:lnTo>
                  <a:lnTo>
                    <a:pt x="457" y="1372"/>
                  </a:lnTo>
                  <a:lnTo>
                    <a:pt x="449" y="1380"/>
                  </a:lnTo>
                  <a:lnTo>
                    <a:pt x="440" y="1385"/>
                  </a:lnTo>
                  <a:lnTo>
                    <a:pt x="440" y="1389"/>
                  </a:lnTo>
                  <a:lnTo>
                    <a:pt x="436" y="1393"/>
                  </a:lnTo>
                  <a:lnTo>
                    <a:pt x="432" y="1397"/>
                  </a:lnTo>
                  <a:lnTo>
                    <a:pt x="415" y="1423"/>
                  </a:lnTo>
                  <a:lnTo>
                    <a:pt x="410" y="1427"/>
                  </a:lnTo>
                  <a:lnTo>
                    <a:pt x="402" y="1435"/>
                  </a:lnTo>
                  <a:lnTo>
                    <a:pt x="398" y="1440"/>
                  </a:lnTo>
                  <a:lnTo>
                    <a:pt x="398" y="1444"/>
                  </a:lnTo>
                  <a:lnTo>
                    <a:pt x="394" y="1444"/>
                  </a:lnTo>
                  <a:lnTo>
                    <a:pt x="389" y="1448"/>
                  </a:lnTo>
                  <a:lnTo>
                    <a:pt x="381" y="1448"/>
                  </a:lnTo>
                  <a:lnTo>
                    <a:pt x="372" y="1452"/>
                  </a:lnTo>
                  <a:lnTo>
                    <a:pt x="368" y="1452"/>
                  </a:lnTo>
                  <a:lnTo>
                    <a:pt x="334" y="1465"/>
                  </a:lnTo>
                  <a:lnTo>
                    <a:pt x="326" y="1465"/>
                  </a:lnTo>
                  <a:lnTo>
                    <a:pt x="322" y="1465"/>
                  </a:lnTo>
                  <a:lnTo>
                    <a:pt x="322" y="1461"/>
                  </a:lnTo>
                  <a:lnTo>
                    <a:pt x="317" y="1461"/>
                  </a:lnTo>
                  <a:lnTo>
                    <a:pt x="313" y="1457"/>
                  </a:lnTo>
                  <a:lnTo>
                    <a:pt x="309" y="1457"/>
                  </a:lnTo>
                  <a:lnTo>
                    <a:pt x="305" y="1452"/>
                  </a:lnTo>
                  <a:lnTo>
                    <a:pt x="300" y="1452"/>
                  </a:lnTo>
                  <a:lnTo>
                    <a:pt x="292" y="1448"/>
                  </a:lnTo>
                  <a:lnTo>
                    <a:pt x="288" y="1448"/>
                  </a:lnTo>
                  <a:lnTo>
                    <a:pt x="283" y="1448"/>
                  </a:lnTo>
                  <a:lnTo>
                    <a:pt x="279" y="1444"/>
                  </a:lnTo>
                  <a:lnTo>
                    <a:pt x="262" y="1440"/>
                  </a:lnTo>
                  <a:lnTo>
                    <a:pt x="258" y="1440"/>
                  </a:lnTo>
                  <a:lnTo>
                    <a:pt x="233" y="1431"/>
                  </a:lnTo>
                  <a:lnTo>
                    <a:pt x="224" y="1431"/>
                  </a:lnTo>
                  <a:lnTo>
                    <a:pt x="212" y="1427"/>
                  </a:lnTo>
                  <a:lnTo>
                    <a:pt x="207" y="1427"/>
                  </a:lnTo>
                  <a:lnTo>
                    <a:pt x="186" y="1423"/>
                  </a:lnTo>
                  <a:lnTo>
                    <a:pt x="178" y="1423"/>
                  </a:lnTo>
                  <a:lnTo>
                    <a:pt x="173" y="1423"/>
                  </a:lnTo>
                  <a:lnTo>
                    <a:pt x="169" y="1419"/>
                  </a:lnTo>
                  <a:lnTo>
                    <a:pt x="165" y="1419"/>
                  </a:lnTo>
                  <a:lnTo>
                    <a:pt x="161" y="1419"/>
                  </a:lnTo>
                  <a:lnTo>
                    <a:pt x="156" y="1414"/>
                  </a:lnTo>
                  <a:lnTo>
                    <a:pt x="152" y="1410"/>
                  </a:lnTo>
                  <a:lnTo>
                    <a:pt x="148" y="1406"/>
                  </a:lnTo>
                  <a:lnTo>
                    <a:pt x="144" y="1402"/>
                  </a:lnTo>
                  <a:lnTo>
                    <a:pt x="144" y="1393"/>
                  </a:lnTo>
                  <a:lnTo>
                    <a:pt x="144" y="1389"/>
                  </a:lnTo>
                  <a:lnTo>
                    <a:pt x="144" y="1385"/>
                  </a:lnTo>
                  <a:lnTo>
                    <a:pt x="144" y="1380"/>
                  </a:lnTo>
                  <a:lnTo>
                    <a:pt x="144" y="1376"/>
                  </a:lnTo>
                  <a:lnTo>
                    <a:pt x="144" y="1372"/>
                  </a:lnTo>
                  <a:lnTo>
                    <a:pt x="148" y="1368"/>
                  </a:lnTo>
                  <a:lnTo>
                    <a:pt x="152" y="1363"/>
                  </a:lnTo>
                  <a:lnTo>
                    <a:pt x="156" y="1355"/>
                  </a:lnTo>
                  <a:lnTo>
                    <a:pt x="161" y="1347"/>
                  </a:lnTo>
                  <a:lnTo>
                    <a:pt x="182" y="1325"/>
                  </a:lnTo>
                  <a:lnTo>
                    <a:pt x="186" y="1317"/>
                  </a:lnTo>
                  <a:lnTo>
                    <a:pt x="190" y="1313"/>
                  </a:lnTo>
                  <a:lnTo>
                    <a:pt x="224" y="1262"/>
                  </a:lnTo>
                  <a:lnTo>
                    <a:pt x="233" y="1249"/>
                  </a:lnTo>
                  <a:lnTo>
                    <a:pt x="237" y="1241"/>
                  </a:lnTo>
                  <a:lnTo>
                    <a:pt x="241" y="1232"/>
                  </a:lnTo>
                  <a:lnTo>
                    <a:pt x="245" y="1224"/>
                  </a:lnTo>
                  <a:lnTo>
                    <a:pt x="245" y="1220"/>
                  </a:lnTo>
                  <a:lnTo>
                    <a:pt x="250" y="1211"/>
                  </a:lnTo>
                  <a:lnTo>
                    <a:pt x="258" y="1194"/>
                  </a:lnTo>
                  <a:lnTo>
                    <a:pt x="267" y="1169"/>
                  </a:lnTo>
                  <a:lnTo>
                    <a:pt x="271" y="1160"/>
                  </a:lnTo>
                  <a:lnTo>
                    <a:pt x="271" y="1152"/>
                  </a:lnTo>
                  <a:lnTo>
                    <a:pt x="275" y="1143"/>
                  </a:lnTo>
                  <a:lnTo>
                    <a:pt x="283" y="1118"/>
                  </a:lnTo>
                  <a:lnTo>
                    <a:pt x="288" y="1101"/>
                  </a:lnTo>
                  <a:lnTo>
                    <a:pt x="292" y="1088"/>
                  </a:lnTo>
                  <a:lnTo>
                    <a:pt x="292" y="1080"/>
                  </a:lnTo>
                  <a:lnTo>
                    <a:pt x="296" y="1076"/>
                  </a:lnTo>
                  <a:lnTo>
                    <a:pt x="300" y="1071"/>
                  </a:lnTo>
                  <a:lnTo>
                    <a:pt x="300" y="1067"/>
                  </a:lnTo>
                  <a:lnTo>
                    <a:pt x="305" y="1059"/>
                  </a:lnTo>
                  <a:lnTo>
                    <a:pt x="309" y="1054"/>
                  </a:lnTo>
                  <a:lnTo>
                    <a:pt x="313" y="1050"/>
                  </a:lnTo>
                  <a:lnTo>
                    <a:pt x="317" y="1042"/>
                  </a:lnTo>
                  <a:lnTo>
                    <a:pt x="326" y="1033"/>
                  </a:lnTo>
                  <a:lnTo>
                    <a:pt x="343" y="1016"/>
                  </a:lnTo>
                  <a:lnTo>
                    <a:pt x="347" y="1008"/>
                  </a:lnTo>
                  <a:lnTo>
                    <a:pt x="351" y="1004"/>
                  </a:lnTo>
                  <a:lnTo>
                    <a:pt x="355" y="995"/>
                  </a:lnTo>
                  <a:lnTo>
                    <a:pt x="360" y="991"/>
                  </a:lnTo>
                  <a:lnTo>
                    <a:pt x="360" y="987"/>
                  </a:lnTo>
                  <a:lnTo>
                    <a:pt x="360" y="982"/>
                  </a:lnTo>
                  <a:lnTo>
                    <a:pt x="364" y="974"/>
                  </a:lnTo>
                  <a:lnTo>
                    <a:pt x="364" y="970"/>
                  </a:lnTo>
                  <a:lnTo>
                    <a:pt x="364" y="965"/>
                  </a:lnTo>
                  <a:lnTo>
                    <a:pt x="364" y="957"/>
                  </a:lnTo>
                  <a:lnTo>
                    <a:pt x="360" y="953"/>
                  </a:lnTo>
                  <a:lnTo>
                    <a:pt x="360" y="949"/>
                  </a:lnTo>
                  <a:lnTo>
                    <a:pt x="355" y="944"/>
                  </a:lnTo>
                  <a:lnTo>
                    <a:pt x="355" y="940"/>
                  </a:lnTo>
                  <a:lnTo>
                    <a:pt x="351" y="940"/>
                  </a:lnTo>
                  <a:lnTo>
                    <a:pt x="347" y="932"/>
                  </a:lnTo>
                  <a:lnTo>
                    <a:pt x="343" y="927"/>
                  </a:lnTo>
                  <a:lnTo>
                    <a:pt x="339" y="923"/>
                  </a:lnTo>
                  <a:lnTo>
                    <a:pt x="313" y="906"/>
                  </a:lnTo>
                  <a:lnTo>
                    <a:pt x="309" y="902"/>
                  </a:lnTo>
                  <a:lnTo>
                    <a:pt x="305" y="898"/>
                  </a:lnTo>
                  <a:lnTo>
                    <a:pt x="300" y="889"/>
                  </a:lnTo>
                  <a:lnTo>
                    <a:pt x="296" y="885"/>
                  </a:lnTo>
                  <a:lnTo>
                    <a:pt x="288" y="877"/>
                  </a:lnTo>
                  <a:lnTo>
                    <a:pt x="279" y="864"/>
                  </a:lnTo>
                  <a:lnTo>
                    <a:pt x="275" y="855"/>
                  </a:lnTo>
                  <a:lnTo>
                    <a:pt x="271" y="851"/>
                  </a:lnTo>
                  <a:lnTo>
                    <a:pt x="267" y="847"/>
                  </a:lnTo>
                  <a:lnTo>
                    <a:pt x="262" y="843"/>
                  </a:lnTo>
                  <a:lnTo>
                    <a:pt x="258" y="838"/>
                  </a:lnTo>
                  <a:lnTo>
                    <a:pt x="254" y="834"/>
                  </a:lnTo>
                  <a:lnTo>
                    <a:pt x="245" y="830"/>
                  </a:lnTo>
                  <a:lnTo>
                    <a:pt x="228" y="817"/>
                  </a:lnTo>
                  <a:lnTo>
                    <a:pt x="224" y="813"/>
                  </a:lnTo>
                  <a:lnTo>
                    <a:pt x="216" y="809"/>
                  </a:lnTo>
                  <a:lnTo>
                    <a:pt x="212" y="805"/>
                  </a:lnTo>
                  <a:lnTo>
                    <a:pt x="207" y="805"/>
                  </a:lnTo>
                  <a:lnTo>
                    <a:pt x="203" y="800"/>
                  </a:lnTo>
                  <a:lnTo>
                    <a:pt x="199" y="796"/>
                  </a:lnTo>
                  <a:lnTo>
                    <a:pt x="195" y="792"/>
                  </a:lnTo>
                  <a:lnTo>
                    <a:pt x="195" y="788"/>
                  </a:lnTo>
                  <a:lnTo>
                    <a:pt x="190" y="783"/>
                  </a:lnTo>
                  <a:lnTo>
                    <a:pt x="190" y="775"/>
                  </a:lnTo>
                  <a:lnTo>
                    <a:pt x="186" y="771"/>
                  </a:lnTo>
                  <a:lnTo>
                    <a:pt x="186" y="767"/>
                  </a:lnTo>
                  <a:lnTo>
                    <a:pt x="182" y="758"/>
                  </a:lnTo>
                  <a:lnTo>
                    <a:pt x="182" y="754"/>
                  </a:lnTo>
                  <a:lnTo>
                    <a:pt x="182" y="750"/>
                  </a:lnTo>
                  <a:lnTo>
                    <a:pt x="182" y="745"/>
                  </a:lnTo>
                  <a:lnTo>
                    <a:pt x="182" y="741"/>
                  </a:lnTo>
                  <a:lnTo>
                    <a:pt x="186" y="733"/>
                  </a:lnTo>
                  <a:lnTo>
                    <a:pt x="186" y="728"/>
                  </a:lnTo>
                  <a:lnTo>
                    <a:pt x="186" y="720"/>
                  </a:lnTo>
                  <a:lnTo>
                    <a:pt x="190" y="711"/>
                  </a:lnTo>
                  <a:lnTo>
                    <a:pt x="199" y="682"/>
                  </a:lnTo>
                  <a:lnTo>
                    <a:pt x="203" y="669"/>
                  </a:lnTo>
                  <a:lnTo>
                    <a:pt x="203" y="665"/>
                  </a:lnTo>
                  <a:lnTo>
                    <a:pt x="203" y="661"/>
                  </a:lnTo>
                  <a:lnTo>
                    <a:pt x="203" y="656"/>
                  </a:lnTo>
                  <a:lnTo>
                    <a:pt x="203" y="648"/>
                  </a:lnTo>
                  <a:lnTo>
                    <a:pt x="203" y="639"/>
                  </a:lnTo>
                  <a:lnTo>
                    <a:pt x="203" y="631"/>
                  </a:lnTo>
                  <a:lnTo>
                    <a:pt x="203" y="623"/>
                  </a:lnTo>
                  <a:lnTo>
                    <a:pt x="203" y="606"/>
                  </a:lnTo>
                  <a:lnTo>
                    <a:pt x="199" y="593"/>
                  </a:lnTo>
                  <a:lnTo>
                    <a:pt x="199" y="584"/>
                  </a:lnTo>
                  <a:lnTo>
                    <a:pt x="195" y="576"/>
                  </a:lnTo>
                  <a:lnTo>
                    <a:pt x="195" y="568"/>
                  </a:lnTo>
                  <a:lnTo>
                    <a:pt x="190" y="563"/>
                  </a:lnTo>
                  <a:lnTo>
                    <a:pt x="190" y="555"/>
                  </a:lnTo>
                  <a:lnTo>
                    <a:pt x="186" y="551"/>
                  </a:lnTo>
                  <a:lnTo>
                    <a:pt x="186" y="542"/>
                  </a:lnTo>
                  <a:lnTo>
                    <a:pt x="182" y="538"/>
                  </a:lnTo>
                  <a:lnTo>
                    <a:pt x="178" y="538"/>
                  </a:lnTo>
                  <a:lnTo>
                    <a:pt x="173" y="534"/>
                  </a:lnTo>
                  <a:lnTo>
                    <a:pt x="173" y="529"/>
                  </a:lnTo>
                  <a:lnTo>
                    <a:pt x="169" y="525"/>
                  </a:lnTo>
                  <a:lnTo>
                    <a:pt x="165" y="521"/>
                  </a:lnTo>
                  <a:lnTo>
                    <a:pt x="161" y="521"/>
                  </a:lnTo>
                  <a:lnTo>
                    <a:pt x="152" y="517"/>
                  </a:lnTo>
                  <a:lnTo>
                    <a:pt x="148" y="512"/>
                  </a:lnTo>
                  <a:lnTo>
                    <a:pt x="140" y="512"/>
                  </a:lnTo>
                  <a:lnTo>
                    <a:pt x="135" y="512"/>
                  </a:lnTo>
                  <a:lnTo>
                    <a:pt x="127" y="512"/>
                  </a:lnTo>
                  <a:lnTo>
                    <a:pt x="123" y="512"/>
                  </a:lnTo>
                  <a:lnTo>
                    <a:pt x="114" y="512"/>
                  </a:lnTo>
                  <a:lnTo>
                    <a:pt x="106" y="512"/>
                  </a:lnTo>
                  <a:lnTo>
                    <a:pt x="97" y="517"/>
                  </a:lnTo>
                  <a:lnTo>
                    <a:pt x="89" y="517"/>
                  </a:lnTo>
                  <a:lnTo>
                    <a:pt x="68" y="521"/>
                  </a:lnTo>
                  <a:lnTo>
                    <a:pt x="51" y="525"/>
                  </a:lnTo>
                  <a:lnTo>
                    <a:pt x="34" y="534"/>
                  </a:lnTo>
                  <a:lnTo>
                    <a:pt x="25" y="534"/>
                  </a:lnTo>
                  <a:lnTo>
                    <a:pt x="17" y="525"/>
                  </a:lnTo>
                  <a:lnTo>
                    <a:pt x="13" y="521"/>
                  </a:lnTo>
                  <a:lnTo>
                    <a:pt x="13" y="512"/>
                  </a:lnTo>
                  <a:lnTo>
                    <a:pt x="13" y="508"/>
                  </a:lnTo>
                  <a:lnTo>
                    <a:pt x="8" y="496"/>
                  </a:lnTo>
                  <a:lnTo>
                    <a:pt x="4" y="496"/>
                  </a:lnTo>
                  <a:lnTo>
                    <a:pt x="0" y="491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1" name="Freeform 107"/>
            <p:cNvSpPr>
              <a:spLocks noEditPoints="1"/>
            </p:cNvSpPr>
            <p:nvPr/>
          </p:nvSpPr>
          <p:spPr bwMode="auto">
            <a:xfrm>
              <a:off x="2499629" y="3728230"/>
              <a:ext cx="675320" cy="566988"/>
            </a:xfrm>
            <a:custGeom>
              <a:avLst/>
              <a:gdLst>
                <a:gd name="T0" fmla="*/ 106 w 2134"/>
                <a:gd name="T1" fmla="*/ 821 h 1786"/>
                <a:gd name="T2" fmla="*/ 216 w 2134"/>
                <a:gd name="T3" fmla="*/ 745 h 1786"/>
                <a:gd name="T4" fmla="*/ 377 w 2134"/>
                <a:gd name="T5" fmla="*/ 783 h 1786"/>
                <a:gd name="T6" fmla="*/ 508 w 2134"/>
                <a:gd name="T7" fmla="*/ 787 h 1786"/>
                <a:gd name="T8" fmla="*/ 618 w 2134"/>
                <a:gd name="T9" fmla="*/ 724 h 1786"/>
                <a:gd name="T10" fmla="*/ 741 w 2134"/>
                <a:gd name="T11" fmla="*/ 605 h 1786"/>
                <a:gd name="T12" fmla="*/ 842 w 2134"/>
                <a:gd name="T13" fmla="*/ 593 h 1786"/>
                <a:gd name="T14" fmla="*/ 927 w 2134"/>
                <a:gd name="T15" fmla="*/ 601 h 1786"/>
                <a:gd name="T16" fmla="*/ 1041 w 2134"/>
                <a:gd name="T17" fmla="*/ 521 h 1786"/>
                <a:gd name="T18" fmla="*/ 1232 w 2134"/>
                <a:gd name="T19" fmla="*/ 326 h 1786"/>
                <a:gd name="T20" fmla="*/ 1278 w 2134"/>
                <a:gd name="T21" fmla="*/ 220 h 1786"/>
                <a:gd name="T22" fmla="*/ 1346 w 2134"/>
                <a:gd name="T23" fmla="*/ 144 h 1786"/>
                <a:gd name="T24" fmla="*/ 1435 w 2134"/>
                <a:gd name="T25" fmla="*/ 55 h 1786"/>
                <a:gd name="T26" fmla="*/ 1520 w 2134"/>
                <a:gd name="T27" fmla="*/ 4 h 1786"/>
                <a:gd name="T28" fmla="*/ 1609 w 2134"/>
                <a:gd name="T29" fmla="*/ 59 h 1786"/>
                <a:gd name="T30" fmla="*/ 1660 w 2134"/>
                <a:gd name="T31" fmla="*/ 199 h 1786"/>
                <a:gd name="T32" fmla="*/ 1774 w 2134"/>
                <a:gd name="T33" fmla="*/ 148 h 1786"/>
                <a:gd name="T34" fmla="*/ 1833 w 2134"/>
                <a:gd name="T35" fmla="*/ 93 h 1786"/>
                <a:gd name="T36" fmla="*/ 1880 w 2134"/>
                <a:gd name="T37" fmla="*/ 156 h 1786"/>
                <a:gd name="T38" fmla="*/ 1981 w 2134"/>
                <a:gd name="T39" fmla="*/ 186 h 1786"/>
                <a:gd name="T40" fmla="*/ 1985 w 2134"/>
                <a:gd name="T41" fmla="*/ 372 h 1786"/>
                <a:gd name="T42" fmla="*/ 2079 w 2134"/>
                <a:gd name="T43" fmla="*/ 457 h 1786"/>
                <a:gd name="T44" fmla="*/ 2112 w 2134"/>
                <a:gd name="T45" fmla="*/ 567 h 1786"/>
                <a:gd name="T46" fmla="*/ 2117 w 2134"/>
                <a:gd name="T47" fmla="*/ 669 h 1786"/>
                <a:gd name="T48" fmla="*/ 2074 w 2134"/>
                <a:gd name="T49" fmla="*/ 766 h 1786"/>
                <a:gd name="T50" fmla="*/ 2074 w 2134"/>
                <a:gd name="T51" fmla="*/ 952 h 1786"/>
                <a:gd name="T52" fmla="*/ 2079 w 2134"/>
                <a:gd name="T53" fmla="*/ 1062 h 1786"/>
                <a:gd name="T54" fmla="*/ 2108 w 2134"/>
                <a:gd name="T55" fmla="*/ 1134 h 1786"/>
                <a:gd name="T56" fmla="*/ 1964 w 2134"/>
                <a:gd name="T57" fmla="*/ 1168 h 1786"/>
                <a:gd name="T58" fmla="*/ 1850 w 2134"/>
                <a:gd name="T59" fmla="*/ 1139 h 1786"/>
                <a:gd name="T60" fmla="*/ 1761 w 2134"/>
                <a:gd name="T61" fmla="*/ 1185 h 1786"/>
                <a:gd name="T62" fmla="*/ 1626 w 2134"/>
                <a:gd name="T63" fmla="*/ 1232 h 1786"/>
                <a:gd name="T64" fmla="*/ 1537 w 2134"/>
                <a:gd name="T65" fmla="*/ 1329 h 1786"/>
                <a:gd name="T66" fmla="*/ 1562 w 2134"/>
                <a:gd name="T67" fmla="*/ 1401 h 1786"/>
                <a:gd name="T68" fmla="*/ 1621 w 2134"/>
                <a:gd name="T69" fmla="*/ 1465 h 1786"/>
                <a:gd name="T70" fmla="*/ 1482 w 2134"/>
                <a:gd name="T71" fmla="*/ 1545 h 1786"/>
                <a:gd name="T72" fmla="*/ 1439 w 2134"/>
                <a:gd name="T73" fmla="*/ 1689 h 1786"/>
                <a:gd name="T74" fmla="*/ 1452 w 2134"/>
                <a:gd name="T75" fmla="*/ 1786 h 1786"/>
                <a:gd name="T76" fmla="*/ 1278 w 2134"/>
                <a:gd name="T77" fmla="*/ 1770 h 1786"/>
                <a:gd name="T78" fmla="*/ 1228 w 2134"/>
                <a:gd name="T79" fmla="*/ 1655 h 1786"/>
                <a:gd name="T80" fmla="*/ 1135 w 2134"/>
                <a:gd name="T81" fmla="*/ 1587 h 1786"/>
                <a:gd name="T82" fmla="*/ 1109 w 2134"/>
                <a:gd name="T83" fmla="*/ 1511 h 1786"/>
                <a:gd name="T84" fmla="*/ 842 w 2134"/>
                <a:gd name="T85" fmla="*/ 1503 h 1786"/>
                <a:gd name="T86" fmla="*/ 677 w 2134"/>
                <a:gd name="T87" fmla="*/ 1439 h 1786"/>
                <a:gd name="T88" fmla="*/ 542 w 2134"/>
                <a:gd name="T89" fmla="*/ 1405 h 1786"/>
                <a:gd name="T90" fmla="*/ 394 w 2134"/>
                <a:gd name="T91" fmla="*/ 1427 h 1786"/>
                <a:gd name="T92" fmla="*/ 284 w 2134"/>
                <a:gd name="T93" fmla="*/ 1363 h 1786"/>
                <a:gd name="T94" fmla="*/ 174 w 2134"/>
                <a:gd name="T95" fmla="*/ 1342 h 1786"/>
                <a:gd name="T96" fmla="*/ 119 w 2134"/>
                <a:gd name="T97" fmla="*/ 1240 h 1786"/>
                <a:gd name="T98" fmla="*/ 110 w 2134"/>
                <a:gd name="T99" fmla="*/ 1164 h 1786"/>
                <a:gd name="T100" fmla="*/ 68 w 2134"/>
                <a:gd name="T101" fmla="*/ 1033 h 1786"/>
                <a:gd name="T102" fmla="*/ 1185 w 2134"/>
                <a:gd name="T103" fmla="*/ 1143 h 1786"/>
                <a:gd name="T104" fmla="*/ 1312 w 2134"/>
                <a:gd name="T105" fmla="*/ 1156 h 1786"/>
                <a:gd name="T106" fmla="*/ 1346 w 2134"/>
                <a:gd name="T107" fmla="*/ 1143 h 1786"/>
                <a:gd name="T108" fmla="*/ 1397 w 2134"/>
                <a:gd name="T109" fmla="*/ 1054 h 1786"/>
                <a:gd name="T110" fmla="*/ 1427 w 2134"/>
                <a:gd name="T111" fmla="*/ 978 h 1786"/>
                <a:gd name="T112" fmla="*/ 1448 w 2134"/>
                <a:gd name="T113" fmla="*/ 842 h 1786"/>
                <a:gd name="T114" fmla="*/ 1439 w 2134"/>
                <a:gd name="T115" fmla="*/ 745 h 1786"/>
                <a:gd name="T116" fmla="*/ 1389 w 2134"/>
                <a:gd name="T117" fmla="*/ 851 h 1786"/>
                <a:gd name="T118" fmla="*/ 1308 w 2134"/>
                <a:gd name="T119" fmla="*/ 872 h 1786"/>
                <a:gd name="T120" fmla="*/ 1215 w 2134"/>
                <a:gd name="T121" fmla="*/ 1029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4" h="1786">
                  <a:moveTo>
                    <a:pt x="0" y="999"/>
                  </a:moveTo>
                  <a:lnTo>
                    <a:pt x="8" y="978"/>
                  </a:lnTo>
                  <a:lnTo>
                    <a:pt x="25" y="931"/>
                  </a:lnTo>
                  <a:lnTo>
                    <a:pt x="38" y="902"/>
                  </a:lnTo>
                  <a:lnTo>
                    <a:pt x="42" y="897"/>
                  </a:lnTo>
                  <a:lnTo>
                    <a:pt x="47" y="889"/>
                  </a:lnTo>
                  <a:lnTo>
                    <a:pt x="47" y="880"/>
                  </a:lnTo>
                  <a:lnTo>
                    <a:pt x="51" y="876"/>
                  </a:lnTo>
                  <a:lnTo>
                    <a:pt x="64" y="868"/>
                  </a:lnTo>
                  <a:lnTo>
                    <a:pt x="68" y="864"/>
                  </a:lnTo>
                  <a:lnTo>
                    <a:pt x="72" y="859"/>
                  </a:lnTo>
                  <a:lnTo>
                    <a:pt x="80" y="851"/>
                  </a:lnTo>
                  <a:lnTo>
                    <a:pt x="89" y="838"/>
                  </a:lnTo>
                  <a:lnTo>
                    <a:pt x="97" y="834"/>
                  </a:lnTo>
                  <a:lnTo>
                    <a:pt x="97" y="830"/>
                  </a:lnTo>
                  <a:lnTo>
                    <a:pt x="102" y="825"/>
                  </a:lnTo>
                  <a:lnTo>
                    <a:pt x="106" y="821"/>
                  </a:lnTo>
                  <a:lnTo>
                    <a:pt x="110" y="821"/>
                  </a:lnTo>
                  <a:lnTo>
                    <a:pt x="127" y="808"/>
                  </a:lnTo>
                  <a:lnTo>
                    <a:pt x="131" y="808"/>
                  </a:lnTo>
                  <a:lnTo>
                    <a:pt x="135" y="804"/>
                  </a:lnTo>
                  <a:lnTo>
                    <a:pt x="140" y="800"/>
                  </a:lnTo>
                  <a:lnTo>
                    <a:pt x="148" y="792"/>
                  </a:lnTo>
                  <a:lnTo>
                    <a:pt x="152" y="783"/>
                  </a:lnTo>
                  <a:lnTo>
                    <a:pt x="161" y="779"/>
                  </a:lnTo>
                  <a:lnTo>
                    <a:pt x="165" y="775"/>
                  </a:lnTo>
                  <a:lnTo>
                    <a:pt x="169" y="770"/>
                  </a:lnTo>
                  <a:lnTo>
                    <a:pt x="178" y="762"/>
                  </a:lnTo>
                  <a:lnTo>
                    <a:pt x="195" y="753"/>
                  </a:lnTo>
                  <a:lnTo>
                    <a:pt x="199" y="749"/>
                  </a:lnTo>
                  <a:lnTo>
                    <a:pt x="203" y="749"/>
                  </a:lnTo>
                  <a:lnTo>
                    <a:pt x="207" y="745"/>
                  </a:lnTo>
                  <a:lnTo>
                    <a:pt x="212" y="745"/>
                  </a:lnTo>
                  <a:lnTo>
                    <a:pt x="216" y="745"/>
                  </a:lnTo>
                  <a:lnTo>
                    <a:pt x="220" y="741"/>
                  </a:lnTo>
                  <a:lnTo>
                    <a:pt x="229" y="741"/>
                  </a:lnTo>
                  <a:lnTo>
                    <a:pt x="233" y="741"/>
                  </a:lnTo>
                  <a:lnTo>
                    <a:pt x="241" y="745"/>
                  </a:lnTo>
                  <a:lnTo>
                    <a:pt x="254" y="745"/>
                  </a:lnTo>
                  <a:lnTo>
                    <a:pt x="279" y="753"/>
                  </a:lnTo>
                  <a:lnTo>
                    <a:pt x="288" y="753"/>
                  </a:lnTo>
                  <a:lnTo>
                    <a:pt x="296" y="758"/>
                  </a:lnTo>
                  <a:lnTo>
                    <a:pt x="301" y="758"/>
                  </a:lnTo>
                  <a:lnTo>
                    <a:pt x="313" y="758"/>
                  </a:lnTo>
                  <a:lnTo>
                    <a:pt x="318" y="758"/>
                  </a:lnTo>
                  <a:lnTo>
                    <a:pt x="322" y="758"/>
                  </a:lnTo>
                  <a:lnTo>
                    <a:pt x="326" y="762"/>
                  </a:lnTo>
                  <a:lnTo>
                    <a:pt x="334" y="762"/>
                  </a:lnTo>
                  <a:lnTo>
                    <a:pt x="339" y="766"/>
                  </a:lnTo>
                  <a:lnTo>
                    <a:pt x="347" y="766"/>
                  </a:lnTo>
                  <a:lnTo>
                    <a:pt x="377" y="783"/>
                  </a:lnTo>
                  <a:lnTo>
                    <a:pt x="398" y="796"/>
                  </a:lnTo>
                  <a:lnTo>
                    <a:pt x="411" y="800"/>
                  </a:lnTo>
                  <a:lnTo>
                    <a:pt x="419" y="804"/>
                  </a:lnTo>
                  <a:lnTo>
                    <a:pt x="428" y="808"/>
                  </a:lnTo>
                  <a:lnTo>
                    <a:pt x="436" y="813"/>
                  </a:lnTo>
                  <a:lnTo>
                    <a:pt x="440" y="813"/>
                  </a:lnTo>
                  <a:lnTo>
                    <a:pt x="449" y="817"/>
                  </a:lnTo>
                  <a:lnTo>
                    <a:pt x="457" y="817"/>
                  </a:lnTo>
                  <a:lnTo>
                    <a:pt x="461" y="817"/>
                  </a:lnTo>
                  <a:lnTo>
                    <a:pt x="470" y="817"/>
                  </a:lnTo>
                  <a:lnTo>
                    <a:pt x="474" y="817"/>
                  </a:lnTo>
                  <a:lnTo>
                    <a:pt x="478" y="817"/>
                  </a:lnTo>
                  <a:lnTo>
                    <a:pt x="483" y="813"/>
                  </a:lnTo>
                  <a:lnTo>
                    <a:pt x="487" y="808"/>
                  </a:lnTo>
                  <a:lnTo>
                    <a:pt x="491" y="804"/>
                  </a:lnTo>
                  <a:lnTo>
                    <a:pt x="495" y="800"/>
                  </a:lnTo>
                  <a:lnTo>
                    <a:pt x="508" y="787"/>
                  </a:lnTo>
                  <a:lnTo>
                    <a:pt x="512" y="783"/>
                  </a:lnTo>
                  <a:lnTo>
                    <a:pt x="521" y="775"/>
                  </a:lnTo>
                  <a:lnTo>
                    <a:pt x="525" y="770"/>
                  </a:lnTo>
                  <a:lnTo>
                    <a:pt x="529" y="766"/>
                  </a:lnTo>
                  <a:lnTo>
                    <a:pt x="538" y="762"/>
                  </a:lnTo>
                  <a:lnTo>
                    <a:pt x="542" y="762"/>
                  </a:lnTo>
                  <a:lnTo>
                    <a:pt x="546" y="758"/>
                  </a:lnTo>
                  <a:lnTo>
                    <a:pt x="550" y="758"/>
                  </a:lnTo>
                  <a:lnTo>
                    <a:pt x="559" y="753"/>
                  </a:lnTo>
                  <a:lnTo>
                    <a:pt x="576" y="745"/>
                  </a:lnTo>
                  <a:lnTo>
                    <a:pt x="584" y="745"/>
                  </a:lnTo>
                  <a:lnTo>
                    <a:pt x="588" y="741"/>
                  </a:lnTo>
                  <a:lnTo>
                    <a:pt x="593" y="741"/>
                  </a:lnTo>
                  <a:lnTo>
                    <a:pt x="597" y="736"/>
                  </a:lnTo>
                  <a:lnTo>
                    <a:pt x="605" y="732"/>
                  </a:lnTo>
                  <a:lnTo>
                    <a:pt x="614" y="728"/>
                  </a:lnTo>
                  <a:lnTo>
                    <a:pt x="618" y="724"/>
                  </a:lnTo>
                  <a:lnTo>
                    <a:pt x="622" y="720"/>
                  </a:lnTo>
                  <a:lnTo>
                    <a:pt x="627" y="715"/>
                  </a:lnTo>
                  <a:lnTo>
                    <a:pt x="631" y="711"/>
                  </a:lnTo>
                  <a:lnTo>
                    <a:pt x="635" y="707"/>
                  </a:lnTo>
                  <a:lnTo>
                    <a:pt x="643" y="698"/>
                  </a:lnTo>
                  <a:lnTo>
                    <a:pt x="648" y="694"/>
                  </a:lnTo>
                  <a:lnTo>
                    <a:pt x="660" y="677"/>
                  </a:lnTo>
                  <a:lnTo>
                    <a:pt x="660" y="673"/>
                  </a:lnTo>
                  <a:lnTo>
                    <a:pt x="669" y="669"/>
                  </a:lnTo>
                  <a:lnTo>
                    <a:pt x="673" y="665"/>
                  </a:lnTo>
                  <a:lnTo>
                    <a:pt x="677" y="660"/>
                  </a:lnTo>
                  <a:lnTo>
                    <a:pt x="699" y="643"/>
                  </a:lnTo>
                  <a:lnTo>
                    <a:pt x="711" y="631"/>
                  </a:lnTo>
                  <a:lnTo>
                    <a:pt x="724" y="622"/>
                  </a:lnTo>
                  <a:lnTo>
                    <a:pt x="732" y="614"/>
                  </a:lnTo>
                  <a:lnTo>
                    <a:pt x="737" y="609"/>
                  </a:lnTo>
                  <a:lnTo>
                    <a:pt x="741" y="605"/>
                  </a:lnTo>
                  <a:lnTo>
                    <a:pt x="745" y="601"/>
                  </a:lnTo>
                  <a:lnTo>
                    <a:pt x="749" y="601"/>
                  </a:lnTo>
                  <a:lnTo>
                    <a:pt x="758" y="597"/>
                  </a:lnTo>
                  <a:lnTo>
                    <a:pt x="766" y="593"/>
                  </a:lnTo>
                  <a:lnTo>
                    <a:pt x="775" y="588"/>
                  </a:lnTo>
                  <a:lnTo>
                    <a:pt x="779" y="588"/>
                  </a:lnTo>
                  <a:lnTo>
                    <a:pt x="783" y="588"/>
                  </a:lnTo>
                  <a:lnTo>
                    <a:pt x="787" y="584"/>
                  </a:lnTo>
                  <a:lnTo>
                    <a:pt x="796" y="584"/>
                  </a:lnTo>
                  <a:lnTo>
                    <a:pt x="804" y="584"/>
                  </a:lnTo>
                  <a:lnTo>
                    <a:pt x="813" y="584"/>
                  </a:lnTo>
                  <a:lnTo>
                    <a:pt x="817" y="580"/>
                  </a:lnTo>
                  <a:lnTo>
                    <a:pt x="826" y="584"/>
                  </a:lnTo>
                  <a:lnTo>
                    <a:pt x="830" y="584"/>
                  </a:lnTo>
                  <a:lnTo>
                    <a:pt x="834" y="584"/>
                  </a:lnTo>
                  <a:lnTo>
                    <a:pt x="838" y="588"/>
                  </a:lnTo>
                  <a:lnTo>
                    <a:pt x="842" y="593"/>
                  </a:lnTo>
                  <a:lnTo>
                    <a:pt x="847" y="597"/>
                  </a:lnTo>
                  <a:lnTo>
                    <a:pt x="851" y="605"/>
                  </a:lnTo>
                  <a:lnTo>
                    <a:pt x="855" y="609"/>
                  </a:lnTo>
                  <a:lnTo>
                    <a:pt x="859" y="614"/>
                  </a:lnTo>
                  <a:lnTo>
                    <a:pt x="864" y="614"/>
                  </a:lnTo>
                  <a:lnTo>
                    <a:pt x="868" y="618"/>
                  </a:lnTo>
                  <a:lnTo>
                    <a:pt x="872" y="614"/>
                  </a:lnTo>
                  <a:lnTo>
                    <a:pt x="876" y="614"/>
                  </a:lnTo>
                  <a:lnTo>
                    <a:pt x="881" y="609"/>
                  </a:lnTo>
                  <a:lnTo>
                    <a:pt x="885" y="605"/>
                  </a:lnTo>
                  <a:lnTo>
                    <a:pt x="889" y="605"/>
                  </a:lnTo>
                  <a:lnTo>
                    <a:pt x="893" y="601"/>
                  </a:lnTo>
                  <a:lnTo>
                    <a:pt x="897" y="601"/>
                  </a:lnTo>
                  <a:lnTo>
                    <a:pt x="910" y="605"/>
                  </a:lnTo>
                  <a:lnTo>
                    <a:pt x="919" y="605"/>
                  </a:lnTo>
                  <a:lnTo>
                    <a:pt x="923" y="605"/>
                  </a:lnTo>
                  <a:lnTo>
                    <a:pt x="927" y="601"/>
                  </a:lnTo>
                  <a:lnTo>
                    <a:pt x="931" y="601"/>
                  </a:lnTo>
                  <a:lnTo>
                    <a:pt x="936" y="597"/>
                  </a:lnTo>
                  <a:lnTo>
                    <a:pt x="940" y="593"/>
                  </a:lnTo>
                  <a:lnTo>
                    <a:pt x="944" y="593"/>
                  </a:lnTo>
                  <a:lnTo>
                    <a:pt x="948" y="588"/>
                  </a:lnTo>
                  <a:lnTo>
                    <a:pt x="953" y="584"/>
                  </a:lnTo>
                  <a:lnTo>
                    <a:pt x="953" y="580"/>
                  </a:lnTo>
                  <a:lnTo>
                    <a:pt x="961" y="567"/>
                  </a:lnTo>
                  <a:lnTo>
                    <a:pt x="961" y="563"/>
                  </a:lnTo>
                  <a:lnTo>
                    <a:pt x="965" y="567"/>
                  </a:lnTo>
                  <a:lnTo>
                    <a:pt x="969" y="563"/>
                  </a:lnTo>
                  <a:lnTo>
                    <a:pt x="974" y="563"/>
                  </a:lnTo>
                  <a:lnTo>
                    <a:pt x="982" y="559"/>
                  </a:lnTo>
                  <a:lnTo>
                    <a:pt x="991" y="550"/>
                  </a:lnTo>
                  <a:lnTo>
                    <a:pt x="1020" y="533"/>
                  </a:lnTo>
                  <a:lnTo>
                    <a:pt x="1037" y="525"/>
                  </a:lnTo>
                  <a:lnTo>
                    <a:pt x="1041" y="521"/>
                  </a:lnTo>
                  <a:lnTo>
                    <a:pt x="1071" y="508"/>
                  </a:lnTo>
                  <a:lnTo>
                    <a:pt x="1084" y="499"/>
                  </a:lnTo>
                  <a:lnTo>
                    <a:pt x="1139" y="466"/>
                  </a:lnTo>
                  <a:lnTo>
                    <a:pt x="1143" y="461"/>
                  </a:lnTo>
                  <a:lnTo>
                    <a:pt x="1151" y="457"/>
                  </a:lnTo>
                  <a:lnTo>
                    <a:pt x="1156" y="457"/>
                  </a:lnTo>
                  <a:lnTo>
                    <a:pt x="1156" y="453"/>
                  </a:lnTo>
                  <a:lnTo>
                    <a:pt x="1160" y="449"/>
                  </a:lnTo>
                  <a:lnTo>
                    <a:pt x="1164" y="440"/>
                  </a:lnTo>
                  <a:lnTo>
                    <a:pt x="1168" y="432"/>
                  </a:lnTo>
                  <a:lnTo>
                    <a:pt x="1181" y="410"/>
                  </a:lnTo>
                  <a:lnTo>
                    <a:pt x="1185" y="402"/>
                  </a:lnTo>
                  <a:lnTo>
                    <a:pt x="1185" y="398"/>
                  </a:lnTo>
                  <a:lnTo>
                    <a:pt x="1190" y="389"/>
                  </a:lnTo>
                  <a:lnTo>
                    <a:pt x="1198" y="381"/>
                  </a:lnTo>
                  <a:lnTo>
                    <a:pt x="1219" y="351"/>
                  </a:lnTo>
                  <a:lnTo>
                    <a:pt x="1232" y="326"/>
                  </a:lnTo>
                  <a:lnTo>
                    <a:pt x="1240" y="317"/>
                  </a:lnTo>
                  <a:lnTo>
                    <a:pt x="1245" y="313"/>
                  </a:lnTo>
                  <a:lnTo>
                    <a:pt x="1249" y="309"/>
                  </a:lnTo>
                  <a:lnTo>
                    <a:pt x="1253" y="300"/>
                  </a:lnTo>
                  <a:lnTo>
                    <a:pt x="1257" y="296"/>
                  </a:lnTo>
                  <a:lnTo>
                    <a:pt x="1266" y="292"/>
                  </a:lnTo>
                  <a:lnTo>
                    <a:pt x="1270" y="288"/>
                  </a:lnTo>
                  <a:lnTo>
                    <a:pt x="1283" y="283"/>
                  </a:lnTo>
                  <a:lnTo>
                    <a:pt x="1283" y="279"/>
                  </a:lnTo>
                  <a:lnTo>
                    <a:pt x="1287" y="275"/>
                  </a:lnTo>
                  <a:lnTo>
                    <a:pt x="1291" y="271"/>
                  </a:lnTo>
                  <a:lnTo>
                    <a:pt x="1291" y="267"/>
                  </a:lnTo>
                  <a:lnTo>
                    <a:pt x="1291" y="262"/>
                  </a:lnTo>
                  <a:lnTo>
                    <a:pt x="1291" y="258"/>
                  </a:lnTo>
                  <a:lnTo>
                    <a:pt x="1287" y="250"/>
                  </a:lnTo>
                  <a:lnTo>
                    <a:pt x="1287" y="245"/>
                  </a:lnTo>
                  <a:lnTo>
                    <a:pt x="1278" y="220"/>
                  </a:lnTo>
                  <a:lnTo>
                    <a:pt x="1274" y="216"/>
                  </a:lnTo>
                  <a:lnTo>
                    <a:pt x="1274" y="207"/>
                  </a:lnTo>
                  <a:lnTo>
                    <a:pt x="1274" y="203"/>
                  </a:lnTo>
                  <a:lnTo>
                    <a:pt x="1274" y="199"/>
                  </a:lnTo>
                  <a:lnTo>
                    <a:pt x="1274" y="190"/>
                  </a:lnTo>
                  <a:lnTo>
                    <a:pt x="1274" y="186"/>
                  </a:lnTo>
                  <a:lnTo>
                    <a:pt x="1278" y="182"/>
                  </a:lnTo>
                  <a:lnTo>
                    <a:pt x="1283" y="178"/>
                  </a:lnTo>
                  <a:lnTo>
                    <a:pt x="1287" y="173"/>
                  </a:lnTo>
                  <a:lnTo>
                    <a:pt x="1291" y="169"/>
                  </a:lnTo>
                  <a:lnTo>
                    <a:pt x="1295" y="165"/>
                  </a:lnTo>
                  <a:lnTo>
                    <a:pt x="1304" y="161"/>
                  </a:lnTo>
                  <a:lnTo>
                    <a:pt x="1308" y="156"/>
                  </a:lnTo>
                  <a:lnTo>
                    <a:pt x="1312" y="156"/>
                  </a:lnTo>
                  <a:lnTo>
                    <a:pt x="1325" y="152"/>
                  </a:lnTo>
                  <a:lnTo>
                    <a:pt x="1338" y="144"/>
                  </a:lnTo>
                  <a:lnTo>
                    <a:pt x="1346" y="144"/>
                  </a:lnTo>
                  <a:lnTo>
                    <a:pt x="1372" y="135"/>
                  </a:lnTo>
                  <a:lnTo>
                    <a:pt x="1376" y="131"/>
                  </a:lnTo>
                  <a:lnTo>
                    <a:pt x="1384" y="131"/>
                  </a:lnTo>
                  <a:lnTo>
                    <a:pt x="1389" y="127"/>
                  </a:lnTo>
                  <a:lnTo>
                    <a:pt x="1393" y="127"/>
                  </a:lnTo>
                  <a:lnTo>
                    <a:pt x="1401" y="123"/>
                  </a:lnTo>
                  <a:lnTo>
                    <a:pt x="1406" y="118"/>
                  </a:lnTo>
                  <a:lnTo>
                    <a:pt x="1410" y="114"/>
                  </a:lnTo>
                  <a:lnTo>
                    <a:pt x="1414" y="110"/>
                  </a:lnTo>
                  <a:lnTo>
                    <a:pt x="1418" y="106"/>
                  </a:lnTo>
                  <a:lnTo>
                    <a:pt x="1422" y="97"/>
                  </a:lnTo>
                  <a:lnTo>
                    <a:pt x="1422" y="93"/>
                  </a:lnTo>
                  <a:lnTo>
                    <a:pt x="1422" y="76"/>
                  </a:lnTo>
                  <a:lnTo>
                    <a:pt x="1427" y="68"/>
                  </a:lnTo>
                  <a:lnTo>
                    <a:pt x="1427" y="63"/>
                  </a:lnTo>
                  <a:lnTo>
                    <a:pt x="1431" y="59"/>
                  </a:lnTo>
                  <a:lnTo>
                    <a:pt x="1435" y="55"/>
                  </a:lnTo>
                  <a:lnTo>
                    <a:pt x="1439" y="51"/>
                  </a:lnTo>
                  <a:lnTo>
                    <a:pt x="1444" y="51"/>
                  </a:lnTo>
                  <a:lnTo>
                    <a:pt x="1456" y="38"/>
                  </a:lnTo>
                  <a:lnTo>
                    <a:pt x="1461" y="38"/>
                  </a:lnTo>
                  <a:lnTo>
                    <a:pt x="1465" y="34"/>
                  </a:lnTo>
                  <a:lnTo>
                    <a:pt x="1469" y="29"/>
                  </a:lnTo>
                  <a:lnTo>
                    <a:pt x="1473" y="25"/>
                  </a:lnTo>
                  <a:lnTo>
                    <a:pt x="1477" y="21"/>
                  </a:lnTo>
                  <a:lnTo>
                    <a:pt x="1482" y="17"/>
                  </a:lnTo>
                  <a:lnTo>
                    <a:pt x="1486" y="17"/>
                  </a:lnTo>
                  <a:lnTo>
                    <a:pt x="1490" y="13"/>
                  </a:lnTo>
                  <a:lnTo>
                    <a:pt x="1494" y="13"/>
                  </a:lnTo>
                  <a:lnTo>
                    <a:pt x="1499" y="8"/>
                  </a:lnTo>
                  <a:lnTo>
                    <a:pt x="1503" y="8"/>
                  </a:lnTo>
                  <a:lnTo>
                    <a:pt x="1507" y="4"/>
                  </a:lnTo>
                  <a:lnTo>
                    <a:pt x="1516" y="4"/>
                  </a:lnTo>
                  <a:lnTo>
                    <a:pt x="1520" y="4"/>
                  </a:lnTo>
                  <a:lnTo>
                    <a:pt x="1524" y="0"/>
                  </a:lnTo>
                  <a:lnTo>
                    <a:pt x="1533" y="0"/>
                  </a:lnTo>
                  <a:lnTo>
                    <a:pt x="1541" y="0"/>
                  </a:lnTo>
                  <a:lnTo>
                    <a:pt x="1545" y="0"/>
                  </a:lnTo>
                  <a:lnTo>
                    <a:pt x="1549" y="0"/>
                  </a:lnTo>
                  <a:lnTo>
                    <a:pt x="1554" y="0"/>
                  </a:lnTo>
                  <a:lnTo>
                    <a:pt x="1558" y="4"/>
                  </a:lnTo>
                  <a:lnTo>
                    <a:pt x="1566" y="4"/>
                  </a:lnTo>
                  <a:lnTo>
                    <a:pt x="1571" y="8"/>
                  </a:lnTo>
                  <a:lnTo>
                    <a:pt x="1575" y="13"/>
                  </a:lnTo>
                  <a:lnTo>
                    <a:pt x="1583" y="21"/>
                  </a:lnTo>
                  <a:lnTo>
                    <a:pt x="1588" y="25"/>
                  </a:lnTo>
                  <a:lnTo>
                    <a:pt x="1596" y="42"/>
                  </a:lnTo>
                  <a:lnTo>
                    <a:pt x="1604" y="51"/>
                  </a:lnTo>
                  <a:lnTo>
                    <a:pt x="1604" y="55"/>
                  </a:lnTo>
                  <a:lnTo>
                    <a:pt x="1609" y="55"/>
                  </a:lnTo>
                  <a:lnTo>
                    <a:pt x="1609" y="59"/>
                  </a:lnTo>
                  <a:lnTo>
                    <a:pt x="1613" y="55"/>
                  </a:lnTo>
                  <a:lnTo>
                    <a:pt x="1613" y="59"/>
                  </a:lnTo>
                  <a:lnTo>
                    <a:pt x="1613" y="63"/>
                  </a:lnTo>
                  <a:lnTo>
                    <a:pt x="1613" y="76"/>
                  </a:lnTo>
                  <a:lnTo>
                    <a:pt x="1617" y="93"/>
                  </a:lnTo>
                  <a:lnTo>
                    <a:pt x="1617" y="106"/>
                  </a:lnTo>
                  <a:lnTo>
                    <a:pt x="1621" y="127"/>
                  </a:lnTo>
                  <a:lnTo>
                    <a:pt x="1630" y="148"/>
                  </a:lnTo>
                  <a:lnTo>
                    <a:pt x="1634" y="161"/>
                  </a:lnTo>
                  <a:lnTo>
                    <a:pt x="1634" y="165"/>
                  </a:lnTo>
                  <a:lnTo>
                    <a:pt x="1638" y="173"/>
                  </a:lnTo>
                  <a:lnTo>
                    <a:pt x="1638" y="178"/>
                  </a:lnTo>
                  <a:lnTo>
                    <a:pt x="1643" y="182"/>
                  </a:lnTo>
                  <a:lnTo>
                    <a:pt x="1647" y="186"/>
                  </a:lnTo>
                  <a:lnTo>
                    <a:pt x="1651" y="195"/>
                  </a:lnTo>
                  <a:lnTo>
                    <a:pt x="1655" y="199"/>
                  </a:lnTo>
                  <a:lnTo>
                    <a:pt x="1660" y="199"/>
                  </a:lnTo>
                  <a:lnTo>
                    <a:pt x="1664" y="203"/>
                  </a:lnTo>
                  <a:lnTo>
                    <a:pt x="1668" y="207"/>
                  </a:lnTo>
                  <a:lnTo>
                    <a:pt x="1672" y="207"/>
                  </a:lnTo>
                  <a:lnTo>
                    <a:pt x="1676" y="207"/>
                  </a:lnTo>
                  <a:lnTo>
                    <a:pt x="1681" y="207"/>
                  </a:lnTo>
                  <a:lnTo>
                    <a:pt x="1685" y="203"/>
                  </a:lnTo>
                  <a:lnTo>
                    <a:pt x="1698" y="199"/>
                  </a:lnTo>
                  <a:lnTo>
                    <a:pt x="1706" y="195"/>
                  </a:lnTo>
                  <a:lnTo>
                    <a:pt x="1723" y="186"/>
                  </a:lnTo>
                  <a:lnTo>
                    <a:pt x="1736" y="182"/>
                  </a:lnTo>
                  <a:lnTo>
                    <a:pt x="1744" y="178"/>
                  </a:lnTo>
                  <a:lnTo>
                    <a:pt x="1748" y="178"/>
                  </a:lnTo>
                  <a:lnTo>
                    <a:pt x="1753" y="173"/>
                  </a:lnTo>
                  <a:lnTo>
                    <a:pt x="1761" y="169"/>
                  </a:lnTo>
                  <a:lnTo>
                    <a:pt x="1765" y="161"/>
                  </a:lnTo>
                  <a:lnTo>
                    <a:pt x="1770" y="156"/>
                  </a:lnTo>
                  <a:lnTo>
                    <a:pt x="1774" y="148"/>
                  </a:lnTo>
                  <a:lnTo>
                    <a:pt x="1774" y="144"/>
                  </a:lnTo>
                  <a:lnTo>
                    <a:pt x="1778" y="127"/>
                  </a:lnTo>
                  <a:lnTo>
                    <a:pt x="1778" y="118"/>
                  </a:lnTo>
                  <a:lnTo>
                    <a:pt x="1782" y="110"/>
                  </a:lnTo>
                  <a:lnTo>
                    <a:pt x="1782" y="106"/>
                  </a:lnTo>
                  <a:lnTo>
                    <a:pt x="1787" y="101"/>
                  </a:lnTo>
                  <a:lnTo>
                    <a:pt x="1791" y="93"/>
                  </a:lnTo>
                  <a:lnTo>
                    <a:pt x="1795" y="89"/>
                  </a:lnTo>
                  <a:lnTo>
                    <a:pt x="1799" y="89"/>
                  </a:lnTo>
                  <a:lnTo>
                    <a:pt x="1803" y="89"/>
                  </a:lnTo>
                  <a:lnTo>
                    <a:pt x="1808" y="84"/>
                  </a:lnTo>
                  <a:lnTo>
                    <a:pt x="1812" y="84"/>
                  </a:lnTo>
                  <a:lnTo>
                    <a:pt x="1816" y="84"/>
                  </a:lnTo>
                  <a:lnTo>
                    <a:pt x="1820" y="89"/>
                  </a:lnTo>
                  <a:lnTo>
                    <a:pt x="1825" y="89"/>
                  </a:lnTo>
                  <a:lnTo>
                    <a:pt x="1829" y="93"/>
                  </a:lnTo>
                  <a:lnTo>
                    <a:pt x="1833" y="93"/>
                  </a:lnTo>
                  <a:lnTo>
                    <a:pt x="1833" y="97"/>
                  </a:lnTo>
                  <a:lnTo>
                    <a:pt x="1837" y="97"/>
                  </a:lnTo>
                  <a:lnTo>
                    <a:pt x="1837" y="101"/>
                  </a:lnTo>
                  <a:lnTo>
                    <a:pt x="1842" y="106"/>
                  </a:lnTo>
                  <a:lnTo>
                    <a:pt x="1842" y="110"/>
                  </a:lnTo>
                  <a:lnTo>
                    <a:pt x="1842" y="114"/>
                  </a:lnTo>
                  <a:lnTo>
                    <a:pt x="1846" y="127"/>
                  </a:lnTo>
                  <a:lnTo>
                    <a:pt x="1846" y="131"/>
                  </a:lnTo>
                  <a:lnTo>
                    <a:pt x="1850" y="140"/>
                  </a:lnTo>
                  <a:lnTo>
                    <a:pt x="1854" y="144"/>
                  </a:lnTo>
                  <a:lnTo>
                    <a:pt x="1858" y="148"/>
                  </a:lnTo>
                  <a:lnTo>
                    <a:pt x="1858" y="152"/>
                  </a:lnTo>
                  <a:lnTo>
                    <a:pt x="1863" y="152"/>
                  </a:lnTo>
                  <a:lnTo>
                    <a:pt x="1867" y="156"/>
                  </a:lnTo>
                  <a:lnTo>
                    <a:pt x="1871" y="156"/>
                  </a:lnTo>
                  <a:lnTo>
                    <a:pt x="1875" y="156"/>
                  </a:lnTo>
                  <a:lnTo>
                    <a:pt x="1880" y="156"/>
                  </a:lnTo>
                  <a:lnTo>
                    <a:pt x="1888" y="156"/>
                  </a:lnTo>
                  <a:lnTo>
                    <a:pt x="1892" y="156"/>
                  </a:lnTo>
                  <a:lnTo>
                    <a:pt x="1901" y="156"/>
                  </a:lnTo>
                  <a:lnTo>
                    <a:pt x="1909" y="156"/>
                  </a:lnTo>
                  <a:lnTo>
                    <a:pt x="1914" y="152"/>
                  </a:lnTo>
                  <a:lnTo>
                    <a:pt x="1960" y="144"/>
                  </a:lnTo>
                  <a:lnTo>
                    <a:pt x="1977" y="144"/>
                  </a:lnTo>
                  <a:lnTo>
                    <a:pt x="1981" y="140"/>
                  </a:lnTo>
                  <a:lnTo>
                    <a:pt x="1985" y="140"/>
                  </a:lnTo>
                  <a:lnTo>
                    <a:pt x="1990" y="140"/>
                  </a:lnTo>
                  <a:lnTo>
                    <a:pt x="1994" y="140"/>
                  </a:lnTo>
                  <a:lnTo>
                    <a:pt x="1998" y="144"/>
                  </a:lnTo>
                  <a:lnTo>
                    <a:pt x="1990" y="156"/>
                  </a:lnTo>
                  <a:lnTo>
                    <a:pt x="1990" y="161"/>
                  </a:lnTo>
                  <a:lnTo>
                    <a:pt x="1985" y="165"/>
                  </a:lnTo>
                  <a:lnTo>
                    <a:pt x="1985" y="169"/>
                  </a:lnTo>
                  <a:lnTo>
                    <a:pt x="1981" y="186"/>
                  </a:lnTo>
                  <a:lnTo>
                    <a:pt x="1977" y="207"/>
                  </a:lnTo>
                  <a:lnTo>
                    <a:pt x="1973" y="216"/>
                  </a:lnTo>
                  <a:lnTo>
                    <a:pt x="1973" y="228"/>
                  </a:lnTo>
                  <a:lnTo>
                    <a:pt x="1969" y="241"/>
                  </a:lnTo>
                  <a:lnTo>
                    <a:pt x="1964" y="250"/>
                  </a:lnTo>
                  <a:lnTo>
                    <a:pt x="1964" y="258"/>
                  </a:lnTo>
                  <a:lnTo>
                    <a:pt x="1964" y="271"/>
                  </a:lnTo>
                  <a:lnTo>
                    <a:pt x="1964" y="292"/>
                  </a:lnTo>
                  <a:lnTo>
                    <a:pt x="1964" y="300"/>
                  </a:lnTo>
                  <a:lnTo>
                    <a:pt x="1969" y="317"/>
                  </a:lnTo>
                  <a:lnTo>
                    <a:pt x="1973" y="326"/>
                  </a:lnTo>
                  <a:lnTo>
                    <a:pt x="1973" y="339"/>
                  </a:lnTo>
                  <a:lnTo>
                    <a:pt x="1977" y="347"/>
                  </a:lnTo>
                  <a:lnTo>
                    <a:pt x="1977" y="351"/>
                  </a:lnTo>
                  <a:lnTo>
                    <a:pt x="1981" y="360"/>
                  </a:lnTo>
                  <a:lnTo>
                    <a:pt x="1985" y="368"/>
                  </a:lnTo>
                  <a:lnTo>
                    <a:pt x="1985" y="372"/>
                  </a:lnTo>
                  <a:lnTo>
                    <a:pt x="1990" y="377"/>
                  </a:lnTo>
                  <a:lnTo>
                    <a:pt x="1994" y="381"/>
                  </a:lnTo>
                  <a:lnTo>
                    <a:pt x="2002" y="389"/>
                  </a:lnTo>
                  <a:lnTo>
                    <a:pt x="2007" y="394"/>
                  </a:lnTo>
                  <a:lnTo>
                    <a:pt x="2011" y="398"/>
                  </a:lnTo>
                  <a:lnTo>
                    <a:pt x="2015" y="402"/>
                  </a:lnTo>
                  <a:lnTo>
                    <a:pt x="2028" y="410"/>
                  </a:lnTo>
                  <a:lnTo>
                    <a:pt x="2041" y="419"/>
                  </a:lnTo>
                  <a:lnTo>
                    <a:pt x="2049" y="423"/>
                  </a:lnTo>
                  <a:lnTo>
                    <a:pt x="2057" y="427"/>
                  </a:lnTo>
                  <a:lnTo>
                    <a:pt x="2062" y="432"/>
                  </a:lnTo>
                  <a:lnTo>
                    <a:pt x="2066" y="436"/>
                  </a:lnTo>
                  <a:lnTo>
                    <a:pt x="2070" y="440"/>
                  </a:lnTo>
                  <a:lnTo>
                    <a:pt x="2070" y="444"/>
                  </a:lnTo>
                  <a:lnTo>
                    <a:pt x="2074" y="449"/>
                  </a:lnTo>
                  <a:lnTo>
                    <a:pt x="2074" y="453"/>
                  </a:lnTo>
                  <a:lnTo>
                    <a:pt x="2079" y="457"/>
                  </a:lnTo>
                  <a:lnTo>
                    <a:pt x="2079" y="461"/>
                  </a:lnTo>
                  <a:lnTo>
                    <a:pt x="2079" y="474"/>
                  </a:lnTo>
                  <a:lnTo>
                    <a:pt x="2083" y="478"/>
                  </a:lnTo>
                  <a:lnTo>
                    <a:pt x="2087" y="487"/>
                  </a:lnTo>
                  <a:lnTo>
                    <a:pt x="2096" y="495"/>
                  </a:lnTo>
                  <a:lnTo>
                    <a:pt x="2100" y="499"/>
                  </a:lnTo>
                  <a:lnTo>
                    <a:pt x="2100" y="504"/>
                  </a:lnTo>
                  <a:lnTo>
                    <a:pt x="2104" y="512"/>
                  </a:lnTo>
                  <a:lnTo>
                    <a:pt x="2104" y="521"/>
                  </a:lnTo>
                  <a:lnTo>
                    <a:pt x="2100" y="533"/>
                  </a:lnTo>
                  <a:lnTo>
                    <a:pt x="2100" y="538"/>
                  </a:lnTo>
                  <a:lnTo>
                    <a:pt x="2100" y="546"/>
                  </a:lnTo>
                  <a:lnTo>
                    <a:pt x="2104" y="550"/>
                  </a:lnTo>
                  <a:lnTo>
                    <a:pt x="2104" y="554"/>
                  </a:lnTo>
                  <a:lnTo>
                    <a:pt x="2104" y="559"/>
                  </a:lnTo>
                  <a:lnTo>
                    <a:pt x="2108" y="563"/>
                  </a:lnTo>
                  <a:lnTo>
                    <a:pt x="2112" y="567"/>
                  </a:lnTo>
                  <a:lnTo>
                    <a:pt x="2117" y="571"/>
                  </a:lnTo>
                  <a:lnTo>
                    <a:pt x="2117" y="576"/>
                  </a:lnTo>
                  <a:lnTo>
                    <a:pt x="2121" y="580"/>
                  </a:lnTo>
                  <a:lnTo>
                    <a:pt x="2125" y="593"/>
                  </a:lnTo>
                  <a:lnTo>
                    <a:pt x="2125" y="597"/>
                  </a:lnTo>
                  <a:lnTo>
                    <a:pt x="2129" y="609"/>
                  </a:lnTo>
                  <a:lnTo>
                    <a:pt x="2134" y="614"/>
                  </a:lnTo>
                  <a:lnTo>
                    <a:pt x="2134" y="622"/>
                  </a:lnTo>
                  <a:lnTo>
                    <a:pt x="2134" y="626"/>
                  </a:lnTo>
                  <a:lnTo>
                    <a:pt x="2134" y="631"/>
                  </a:lnTo>
                  <a:lnTo>
                    <a:pt x="2134" y="639"/>
                  </a:lnTo>
                  <a:lnTo>
                    <a:pt x="2129" y="643"/>
                  </a:lnTo>
                  <a:lnTo>
                    <a:pt x="2129" y="648"/>
                  </a:lnTo>
                  <a:lnTo>
                    <a:pt x="2125" y="656"/>
                  </a:lnTo>
                  <a:lnTo>
                    <a:pt x="2125" y="660"/>
                  </a:lnTo>
                  <a:lnTo>
                    <a:pt x="2121" y="665"/>
                  </a:lnTo>
                  <a:lnTo>
                    <a:pt x="2117" y="669"/>
                  </a:lnTo>
                  <a:lnTo>
                    <a:pt x="2112" y="673"/>
                  </a:lnTo>
                  <a:lnTo>
                    <a:pt x="2108" y="681"/>
                  </a:lnTo>
                  <a:lnTo>
                    <a:pt x="2096" y="698"/>
                  </a:lnTo>
                  <a:lnTo>
                    <a:pt x="2091" y="703"/>
                  </a:lnTo>
                  <a:lnTo>
                    <a:pt x="2091" y="707"/>
                  </a:lnTo>
                  <a:lnTo>
                    <a:pt x="2083" y="711"/>
                  </a:lnTo>
                  <a:lnTo>
                    <a:pt x="2083" y="715"/>
                  </a:lnTo>
                  <a:lnTo>
                    <a:pt x="2079" y="724"/>
                  </a:lnTo>
                  <a:lnTo>
                    <a:pt x="2079" y="728"/>
                  </a:lnTo>
                  <a:lnTo>
                    <a:pt x="2074" y="732"/>
                  </a:lnTo>
                  <a:lnTo>
                    <a:pt x="2074" y="736"/>
                  </a:lnTo>
                  <a:lnTo>
                    <a:pt x="2074" y="741"/>
                  </a:lnTo>
                  <a:lnTo>
                    <a:pt x="2074" y="745"/>
                  </a:lnTo>
                  <a:lnTo>
                    <a:pt x="2074" y="753"/>
                  </a:lnTo>
                  <a:lnTo>
                    <a:pt x="2074" y="758"/>
                  </a:lnTo>
                  <a:lnTo>
                    <a:pt x="2074" y="762"/>
                  </a:lnTo>
                  <a:lnTo>
                    <a:pt x="2074" y="766"/>
                  </a:lnTo>
                  <a:lnTo>
                    <a:pt x="2079" y="775"/>
                  </a:lnTo>
                  <a:lnTo>
                    <a:pt x="2079" y="779"/>
                  </a:lnTo>
                  <a:lnTo>
                    <a:pt x="2083" y="787"/>
                  </a:lnTo>
                  <a:lnTo>
                    <a:pt x="2083" y="796"/>
                  </a:lnTo>
                  <a:lnTo>
                    <a:pt x="2091" y="813"/>
                  </a:lnTo>
                  <a:lnTo>
                    <a:pt x="2100" y="825"/>
                  </a:lnTo>
                  <a:lnTo>
                    <a:pt x="2108" y="847"/>
                  </a:lnTo>
                  <a:lnTo>
                    <a:pt x="2096" y="872"/>
                  </a:lnTo>
                  <a:lnTo>
                    <a:pt x="2091" y="893"/>
                  </a:lnTo>
                  <a:lnTo>
                    <a:pt x="2087" y="902"/>
                  </a:lnTo>
                  <a:lnTo>
                    <a:pt x="2083" y="910"/>
                  </a:lnTo>
                  <a:lnTo>
                    <a:pt x="2083" y="919"/>
                  </a:lnTo>
                  <a:lnTo>
                    <a:pt x="2079" y="927"/>
                  </a:lnTo>
                  <a:lnTo>
                    <a:pt x="2079" y="935"/>
                  </a:lnTo>
                  <a:lnTo>
                    <a:pt x="2079" y="940"/>
                  </a:lnTo>
                  <a:lnTo>
                    <a:pt x="2074" y="944"/>
                  </a:lnTo>
                  <a:lnTo>
                    <a:pt x="2074" y="952"/>
                  </a:lnTo>
                  <a:lnTo>
                    <a:pt x="2074" y="965"/>
                  </a:lnTo>
                  <a:lnTo>
                    <a:pt x="2074" y="974"/>
                  </a:lnTo>
                  <a:lnTo>
                    <a:pt x="2074" y="978"/>
                  </a:lnTo>
                  <a:lnTo>
                    <a:pt x="2070" y="982"/>
                  </a:lnTo>
                  <a:lnTo>
                    <a:pt x="2070" y="986"/>
                  </a:lnTo>
                  <a:lnTo>
                    <a:pt x="2070" y="991"/>
                  </a:lnTo>
                  <a:lnTo>
                    <a:pt x="2066" y="995"/>
                  </a:lnTo>
                  <a:lnTo>
                    <a:pt x="2062" y="1024"/>
                  </a:lnTo>
                  <a:lnTo>
                    <a:pt x="2066" y="1024"/>
                  </a:lnTo>
                  <a:lnTo>
                    <a:pt x="2070" y="1029"/>
                  </a:lnTo>
                  <a:lnTo>
                    <a:pt x="2070" y="1033"/>
                  </a:lnTo>
                  <a:lnTo>
                    <a:pt x="2070" y="1037"/>
                  </a:lnTo>
                  <a:lnTo>
                    <a:pt x="2074" y="1046"/>
                  </a:lnTo>
                  <a:lnTo>
                    <a:pt x="2074" y="1054"/>
                  </a:lnTo>
                  <a:lnTo>
                    <a:pt x="2074" y="1058"/>
                  </a:lnTo>
                  <a:lnTo>
                    <a:pt x="2074" y="1062"/>
                  </a:lnTo>
                  <a:lnTo>
                    <a:pt x="2079" y="1062"/>
                  </a:lnTo>
                  <a:lnTo>
                    <a:pt x="2079" y="1067"/>
                  </a:lnTo>
                  <a:lnTo>
                    <a:pt x="2083" y="1071"/>
                  </a:lnTo>
                  <a:lnTo>
                    <a:pt x="2083" y="1075"/>
                  </a:lnTo>
                  <a:lnTo>
                    <a:pt x="2087" y="1079"/>
                  </a:lnTo>
                  <a:lnTo>
                    <a:pt x="2091" y="1084"/>
                  </a:lnTo>
                  <a:lnTo>
                    <a:pt x="2096" y="1088"/>
                  </a:lnTo>
                  <a:lnTo>
                    <a:pt x="2100" y="1088"/>
                  </a:lnTo>
                  <a:lnTo>
                    <a:pt x="2100" y="1092"/>
                  </a:lnTo>
                  <a:lnTo>
                    <a:pt x="2112" y="1096"/>
                  </a:lnTo>
                  <a:lnTo>
                    <a:pt x="2117" y="1101"/>
                  </a:lnTo>
                  <a:lnTo>
                    <a:pt x="2117" y="1105"/>
                  </a:lnTo>
                  <a:lnTo>
                    <a:pt x="2117" y="1109"/>
                  </a:lnTo>
                  <a:lnTo>
                    <a:pt x="2117" y="1113"/>
                  </a:lnTo>
                  <a:lnTo>
                    <a:pt x="2117" y="1118"/>
                  </a:lnTo>
                  <a:lnTo>
                    <a:pt x="2117" y="1122"/>
                  </a:lnTo>
                  <a:lnTo>
                    <a:pt x="2112" y="1126"/>
                  </a:lnTo>
                  <a:lnTo>
                    <a:pt x="2108" y="1134"/>
                  </a:lnTo>
                  <a:lnTo>
                    <a:pt x="2091" y="1151"/>
                  </a:lnTo>
                  <a:lnTo>
                    <a:pt x="2087" y="1151"/>
                  </a:lnTo>
                  <a:lnTo>
                    <a:pt x="2083" y="1151"/>
                  </a:lnTo>
                  <a:lnTo>
                    <a:pt x="2074" y="1151"/>
                  </a:lnTo>
                  <a:lnTo>
                    <a:pt x="2066" y="1156"/>
                  </a:lnTo>
                  <a:lnTo>
                    <a:pt x="2045" y="1164"/>
                  </a:lnTo>
                  <a:lnTo>
                    <a:pt x="2036" y="1164"/>
                  </a:lnTo>
                  <a:lnTo>
                    <a:pt x="2028" y="1168"/>
                  </a:lnTo>
                  <a:lnTo>
                    <a:pt x="2024" y="1168"/>
                  </a:lnTo>
                  <a:lnTo>
                    <a:pt x="2015" y="1173"/>
                  </a:lnTo>
                  <a:lnTo>
                    <a:pt x="2011" y="1173"/>
                  </a:lnTo>
                  <a:lnTo>
                    <a:pt x="2007" y="1173"/>
                  </a:lnTo>
                  <a:lnTo>
                    <a:pt x="1994" y="1168"/>
                  </a:lnTo>
                  <a:lnTo>
                    <a:pt x="1985" y="1168"/>
                  </a:lnTo>
                  <a:lnTo>
                    <a:pt x="1973" y="1173"/>
                  </a:lnTo>
                  <a:lnTo>
                    <a:pt x="1969" y="1173"/>
                  </a:lnTo>
                  <a:lnTo>
                    <a:pt x="1964" y="1168"/>
                  </a:lnTo>
                  <a:lnTo>
                    <a:pt x="1960" y="1168"/>
                  </a:lnTo>
                  <a:lnTo>
                    <a:pt x="1956" y="1168"/>
                  </a:lnTo>
                  <a:lnTo>
                    <a:pt x="1952" y="1168"/>
                  </a:lnTo>
                  <a:lnTo>
                    <a:pt x="1947" y="1164"/>
                  </a:lnTo>
                  <a:lnTo>
                    <a:pt x="1943" y="1164"/>
                  </a:lnTo>
                  <a:lnTo>
                    <a:pt x="1939" y="1160"/>
                  </a:lnTo>
                  <a:lnTo>
                    <a:pt x="1922" y="1151"/>
                  </a:lnTo>
                  <a:lnTo>
                    <a:pt x="1918" y="1147"/>
                  </a:lnTo>
                  <a:lnTo>
                    <a:pt x="1909" y="1143"/>
                  </a:lnTo>
                  <a:lnTo>
                    <a:pt x="1905" y="1143"/>
                  </a:lnTo>
                  <a:lnTo>
                    <a:pt x="1897" y="1143"/>
                  </a:lnTo>
                  <a:lnTo>
                    <a:pt x="1892" y="1139"/>
                  </a:lnTo>
                  <a:lnTo>
                    <a:pt x="1888" y="1139"/>
                  </a:lnTo>
                  <a:lnTo>
                    <a:pt x="1880" y="1139"/>
                  </a:lnTo>
                  <a:lnTo>
                    <a:pt x="1871" y="1139"/>
                  </a:lnTo>
                  <a:lnTo>
                    <a:pt x="1863" y="1139"/>
                  </a:lnTo>
                  <a:lnTo>
                    <a:pt x="1850" y="1139"/>
                  </a:lnTo>
                  <a:lnTo>
                    <a:pt x="1842" y="1139"/>
                  </a:lnTo>
                  <a:lnTo>
                    <a:pt x="1833" y="1139"/>
                  </a:lnTo>
                  <a:lnTo>
                    <a:pt x="1833" y="1143"/>
                  </a:lnTo>
                  <a:lnTo>
                    <a:pt x="1825" y="1143"/>
                  </a:lnTo>
                  <a:lnTo>
                    <a:pt x="1820" y="1143"/>
                  </a:lnTo>
                  <a:lnTo>
                    <a:pt x="1816" y="1143"/>
                  </a:lnTo>
                  <a:lnTo>
                    <a:pt x="1812" y="1147"/>
                  </a:lnTo>
                  <a:lnTo>
                    <a:pt x="1808" y="1147"/>
                  </a:lnTo>
                  <a:lnTo>
                    <a:pt x="1799" y="1151"/>
                  </a:lnTo>
                  <a:lnTo>
                    <a:pt x="1795" y="1156"/>
                  </a:lnTo>
                  <a:lnTo>
                    <a:pt x="1787" y="1168"/>
                  </a:lnTo>
                  <a:lnTo>
                    <a:pt x="1782" y="1173"/>
                  </a:lnTo>
                  <a:lnTo>
                    <a:pt x="1778" y="1177"/>
                  </a:lnTo>
                  <a:lnTo>
                    <a:pt x="1774" y="1177"/>
                  </a:lnTo>
                  <a:lnTo>
                    <a:pt x="1770" y="1181"/>
                  </a:lnTo>
                  <a:lnTo>
                    <a:pt x="1765" y="1185"/>
                  </a:lnTo>
                  <a:lnTo>
                    <a:pt x="1761" y="1185"/>
                  </a:lnTo>
                  <a:lnTo>
                    <a:pt x="1753" y="1190"/>
                  </a:lnTo>
                  <a:lnTo>
                    <a:pt x="1748" y="1190"/>
                  </a:lnTo>
                  <a:lnTo>
                    <a:pt x="1740" y="1190"/>
                  </a:lnTo>
                  <a:lnTo>
                    <a:pt x="1731" y="1194"/>
                  </a:lnTo>
                  <a:lnTo>
                    <a:pt x="1715" y="1194"/>
                  </a:lnTo>
                  <a:lnTo>
                    <a:pt x="1706" y="1194"/>
                  </a:lnTo>
                  <a:lnTo>
                    <a:pt x="1702" y="1198"/>
                  </a:lnTo>
                  <a:lnTo>
                    <a:pt x="1693" y="1198"/>
                  </a:lnTo>
                  <a:lnTo>
                    <a:pt x="1685" y="1202"/>
                  </a:lnTo>
                  <a:lnTo>
                    <a:pt x="1676" y="1202"/>
                  </a:lnTo>
                  <a:lnTo>
                    <a:pt x="1672" y="1206"/>
                  </a:lnTo>
                  <a:lnTo>
                    <a:pt x="1664" y="1211"/>
                  </a:lnTo>
                  <a:lnTo>
                    <a:pt x="1651" y="1215"/>
                  </a:lnTo>
                  <a:lnTo>
                    <a:pt x="1647" y="1219"/>
                  </a:lnTo>
                  <a:lnTo>
                    <a:pt x="1638" y="1223"/>
                  </a:lnTo>
                  <a:lnTo>
                    <a:pt x="1630" y="1228"/>
                  </a:lnTo>
                  <a:lnTo>
                    <a:pt x="1626" y="1232"/>
                  </a:lnTo>
                  <a:lnTo>
                    <a:pt x="1621" y="1236"/>
                  </a:lnTo>
                  <a:lnTo>
                    <a:pt x="1617" y="1245"/>
                  </a:lnTo>
                  <a:lnTo>
                    <a:pt x="1613" y="1249"/>
                  </a:lnTo>
                  <a:lnTo>
                    <a:pt x="1609" y="1253"/>
                  </a:lnTo>
                  <a:lnTo>
                    <a:pt x="1609" y="1257"/>
                  </a:lnTo>
                  <a:lnTo>
                    <a:pt x="1604" y="1261"/>
                  </a:lnTo>
                  <a:lnTo>
                    <a:pt x="1596" y="1278"/>
                  </a:lnTo>
                  <a:lnTo>
                    <a:pt x="1596" y="1283"/>
                  </a:lnTo>
                  <a:lnTo>
                    <a:pt x="1592" y="1287"/>
                  </a:lnTo>
                  <a:lnTo>
                    <a:pt x="1592" y="1291"/>
                  </a:lnTo>
                  <a:lnTo>
                    <a:pt x="1588" y="1295"/>
                  </a:lnTo>
                  <a:lnTo>
                    <a:pt x="1583" y="1300"/>
                  </a:lnTo>
                  <a:lnTo>
                    <a:pt x="1579" y="1300"/>
                  </a:lnTo>
                  <a:lnTo>
                    <a:pt x="1571" y="1308"/>
                  </a:lnTo>
                  <a:lnTo>
                    <a:pt x="1558" y="1317"/>
                  </a:lnTo>
                  <a:lnTo>
                    <a:pt x="1541" y="1325"/>
                  </a:lnTo>
                  <a:lnTo>
                    <a:pt x="1537" y="1329"/>
                  </a:lnTo>
                  <a:lnTo>
                    <a:pt x="1533" y="1329"/>
                  </a:lnTo>
                  <a:lnTo>
                    <a:pt x="1533" y="1333"/>
                  </a:lnTo>
                  <a:lnTo>
                    <a:pt x="1528" y="1338"/>
                  </a:lnTo>
                  <a:lnTo>
                    <a:pt x="1528" y="1342"/>
                  </a:lnTo>
                  <a:lnTo>
                    <a:pt x="1524" y="1346"/>
                  </a:lnTo>
                  <a:lnTo>
                    <a:pt x="1524" y="1350"/>
                  </a:lnTo>
                  <a:lnTo>
                    <a:pt x="1524" y="1355"/>
                  </a:lnTo>
                  <a:lnTo>
                    <a:pt x="1524" y="1363"/>
                  </a:lnTo>
                  <a:lnTo>
                    <a:pt x="1524" y="1367"/>
                  </a:lnTo>
                  <a:lnTo>
                    <a:pt x="1528" y="1372"/>
                  </a:lnTo>
                  <a:lnTo>
                    <a:pt x="1533" y="1376"/>
                  </a:lnTo>
                  <a:lnTo>
                    <a:pt x="1537" y="1380"/>
                  </a:lnTo>
                  <a:lnTo>
                    <a:pt x="1541" y="1384"/>
                  </a:lnTo>
                  <a:lnTo>
                    <a:pt x="1545" y="1388"/>
                  </a:lnTo>
                  <a:lnTo>
                    <a:pt x="1554" y="1393"/>
                  </a:lnTo>
                  <a:lnTo>
                    <a:pt x="1558" y="1397"/>
                  </a:lnTo>
                  <a:lnTo>
                    <a:pt x="1562" y="1401"/>
                  </a:lnTo>
                  <a:lnTo>
                    <a:pt x="1571" y="1405"/>
                  </a:lnTo>
                  <a:lnTo>
                    <a:pt x="1583" y="1410"/>
                  </a:lnTo>
                  <a:lnTo>
                    <a:pt x="1609" y="1418"/>
                  </a:lnTo>
                  <a:lnTo>
                    <a:pt x="1617" y="1422"/>
                  </a:lnTo>
                  <a:lnTo>
                    <a:pt x="1626" y="1427"/>
                  </a:lnTo>
                  <a:lnTo>
                    <a:pt x="1630" y="1431"/>
                  </a:lnTo>
                  <a:lnTo>
                    <a:pt x="1634" y="1435"/>
                  </a:lnTo>
                  <a:lnTo>
                    <a:pt x="1638" y="1435"/>
                  </a:lnTo>
                  <a:lnTo>
                    <a:pt x="1638" y="1439"/>
                  </a:lnTo>
                  <a:lnTo>
                    <a:pt x="1638" y="1444"/>
                  </a:lnTo>
                  <a:lnTo>
                    <a:pt x="1638" y="1448"/>
                  </a:lnTo>
                  <a:lnTo>
                    <a:pt x="1638" y="1452"/>
                  </a:lnTo>
                  <a:lnTo>
                    <a:pt x="1638" y="1456"/>
                  </a:lnTo>
                  <a:lnTo>
                    <a:pt x="1634" y="1456"/>
                  </a:lnTo>
                  <a:lnTo>
                    <a:pt x="1630" y="1460"/>
                  </a:lnTo>
                  <a:lnTo>
                    <a:pt x="1626" y="1465"/>
                  </a:lnTo>
                  <a:lnTo>
                    <a:pt x="1621" y="1465"/>
                  </a:lnTo>
                  <a:lnTo>
                    <a:pt x="1613" y="1469"/>
                  </a:lnTo>
                  <a:lnTo>
                    <a:pt x="1600" y="1473"/>
                  </a:lnTo>
                  <a:lnTo>
                    <a:pt x="1592" y="1473"/>
                  </a:lnTo>
                  <a:lnTo>
                    <a:pt x="1562" y="1486"/>
                  </a:lnTo>
                  <a:lnTo>
                    <a:pt x="1545" y="1490"/>
                  </a:lnTo>
                  <a:lnTo>
                    <a:pt x="1533" y="1490"/>
                  </a:lnTo>
                  <a:lnTo>
                    <a:pt x="1528" y="1494"/>
                  </a:lnTo>
                  <a:lnTo>
                    <a:pt x="1520" y="1494"/>
                  </a:lnTo>
                  <a:lnTo>
                    <a:pt x="1516" y="1499"/>
                  </a:lnTo>
                  <a:lnTo>
                    <a:pt x="1511" y="1499"/>
                  </a:lnTo>
                  <a:lnTo>
                    <a:pt x="1507" y="1503"/>
                  </a:lnTo>
                  <a:lnTo>
                    <a:pt x="1503" y="1511"/>
                  </a:lnTo>
                  <a:lnTo>
                    <a:pt x="1499" y="1516"/>
                  </a:lnTo>
                  <a:lnTo>
                    <a:pt x="1486" y="1532"/>
                  </a:lnTo>
                  <a:lnTo>
                    <a:pt x="1486" y="1537"/>
                  </a:lnTo>
                  <a:lnTo>
                    <a:pt x="1482" y="1541"/>
                  </a:lnTo>
                  <a:lnTo>
                    <a:pt x="1482" y="1545"/>
                  </a:lnTo>
                  <a:lnTo>
                    <a:pt x="1477" y="1549"/>
                  </a:lnTo>
                  <a:lnTo>
                    <a:pt x="1473" y="1571"/>
                  </a:lnTo>
                  <a:lnTo>
                    <a:pt x="1469" y="1575"/>
                  </a:lnTo>
                  <a:lnTo>
                    <a:pt x="1465" y="1583"/>
                  </a:lnTo>
                  <a:lnTo>
                    <a:pt x="1465" y="1592"/>
                  </a:lnTo>
                  <a:lnTo>
                    <a:pt x="1452" y="1621"/>
                  </a:lnTo>
                  <a:lnTo>
                    <a:pt x="1448" y="1630"/>
                  </a:lnTo>
                  <a:lnTo>
                    <a:pt x="1439" y="1643"/>
                  </a:lnTo>
                  <a:lnTo>
                    <a:pt x="1439" y="1651"/>
                  </a:lnTo>
                  <a:lnTo>
                    <a:pt x="1435" y="1655"/>
                  </a:lnTo>
                  <a:lnTo>
                    <a:pt x="1435" y="1659"/>
                  </a:lnTo>
                  <a:lnTo>
                    <a:pt x="1435" y="1664"/>
                  </a:lnTo>
                  <a:lnTo>
                    <a:pt x="1435" y="1668"/>
                  </a:lnTo>
                  <a:lnTo>
                    <a:pt x="1435" y="1672"/>
                  </a:lnTo>
                  <a:lnTo>
                    <a:pt x="1439" y="1676"/>
                  </a:lnTo>
                  <a:lnTo>
                    <a:pt x="1439" y="1681"/>
                  </a:lnTo>
                  <a:lnTo>
                    <a:pt x="1439" y="1689"/>
                  </a:lnTo>
                  <a:lnTo>
                    <a:pt x="1444" y="1693"/>
                  </a:lnTo>
                  <a:lnTo>
                    <a:pt x="1448" y="1698"/>
                  </a:lnTo>
                  <a:lnTo>
                    <a:pt x="1461" y="1714"/>
                  </a:lnTo>
                  <a:lnTo>
                    <a:pt x="1465" y="1719"/>
                  </a:lnTo>
                  <a:lnTo>
                    <a:pt x="1477" y="1740"/>
                  </a:lnTo>
                  <a:lnTo>
                    <a:pt x="1482" y="1744"/>
                  </a:lnTo>
                  <a:lnTo>
                    <a:pt x="1486" y="1748"/>
                  </a:lnTo>
                  <a:lnTo>
                    <a:pt x="1490" y="1757"/>
                  </a:lnTo>
                  <a:lnTo>
                    <a:pt x="1490" y="1765"/>
                  </a:lnTo>
                  <a:lnTo>
                    <a:pt x="1494" y="1774"/>
                  </a:lnTo>
                  <a:lnTo>
                    <a:pt x="1486" y="1782"/>
                  </a:lnTo>
                  <a:lnTo>
                    <a:pt x="1473" y="1786"/>
                  </a:lnTo>
                  <a:lnTo>
                    <a:pt x="1469" y="1786"/>
                  </a:lnTo>
                  <a:lnTo>
                    <a:pt x="1465" y="1786"/>
                  </a:lnTo>
                  <a:lnTo>
                    <a:pt x="1461" y="1786"/>
                  </a:lnTo>
                  <a:lnTo>
                    <a:pt x="1456" y="1786"/>
                  </a:lnTo>
                  <a:lnTo>
                    <a:pt x="1452" y="1786"/>
                  </a:lnTo>
                  <a:lnTo>
                    <a:pt x="1448" y="1786"/>
                  </a:lnTo>
                  <a:lnTo>
                    <a:pt x="1439" y="1786"/>
                  </a:lnTo>
                  <a:lnTo>
                    <a:pt x="1389" y="1786"/>
                  </a:lnTo>
                  <a:lnTo>
                    <a:pt x="1372" y="1786"/>
                  </a:lnTo>
                  <a:lnTo>
                    <a:pt x="1363" y="1786"/>
                  </a:lnTo>
                  <a:lnTo>
                    <a:pt x="1355" y="1786"/>
                  </a:lnTo>
                  <a:lnTo>
                    <a:pt x="1346" y="1786"/>
                  </a:lnTo>
                  <a:lnTo>
                    <a:pt x="1342" y="1786"/>
                  </a:lnTo>
                  <a:lnTo>
                    <a:pt x="1329" y="1782"/>
                  </a:lnTo>
                  <a:lnTo>
                    <a:pt x="1308" y="1778"/>
                  </a:lnTo>
                  <a:lnTo>
                    <a:pt x="1304" y="1778"/>
                  </a:lnTo>
                  <a:lnTo>
                    <a:pt x="1300" y="1778"/>
                  </a:lnTo>
                  <a:lnTo>
                    <a:pt x="1295" y="1778"/>
                  </a:lnTo>
                  <a:lnTo>
                    <a:pt x="1291" y="1774"/>
                  </a:lnTo>
                  <a:lnTo>
                    <a:pt x="1287" y="1774"/>
                  </a:lnTo>
                  <a:lnTo>
                    <a:pt x="1283" y="1770"/>
                  </a:lnTo>
                  <a:lnTo>
                    <a:pt x="1278" y="1770"/>
                  </a:lnTo>
                  <a:lnTo>
                    <a:pt x="1278" y="1765"/>
                  </a:lnTo>
                  <a:lnTo>
                    <a:pt x="1274" y="1761"/>
                  </a:lnTo>
                  <a:lnTo>
                    <a:pt x="1270" y="1761"/>
                  </a:lnTo>
                  <a:lnTo>
                    <a:pt x="1266" y="1753"/>
                  </a:lnTo>
                  <a:lnTo>
                    <a:pt x="1262" y="1748"/>
                  </a:lnTo>
                  <a:lnTo>
                    <a:pt x="1262" y="1740"/>
                  </a:lnTo>
                  <a:lnTo>
                    <a:pt x="1257" y="1736"/>
                  </a:lnTo>
                  <a:lnTo>
                    <a:pt x="1253" y="1727"/>
                  </a:lnTo>
                  <a:lnTo>
                    <a:pt x="1253" y="1719"/>
                  </a:lnTo>
                  <a:lnTo>
                    <a:pt x="1249" y="1710"/>
                  </a:lnTo>
                  <a:lnTo>
                    <a:pt x="1245" y="1685"/>
                  </a:lnTo>
                  <a:lnTo>
                    <a:pt x="1245" y="1681"/>
                  </a:lnTo>
                  <a:lnTo>
                    <a:pt x="1240" y="1676"/>
                  </a:lnTo>
                  <a:lnTo>
                    <a:pt x="1240" y="1668"/>
                  </a:lnTo>
                  <a:lnTo>
                    <a:pt x="1236" y="1664"/>
                  </a:lnTo>
                  <a:lnTo>
                    <a:pt x="1232" y="1655"/>
                  </a:lnTo>
                  <a:lnTo>
                    <a:pt x="1228" y="1655"/>
                  </a:lnTo>
                  <a:lnTo>
                    <a:pt x="1223" y="1647"/>
                  </a:lnTo>
                  <a:lnTo>
                    <a:pt x="1219" y="1643"/>
                  </a:lnTo>
                  <a:lnTo>
                    <a:pt x="1211" y="1638"/>
                  </a:lnTo>
                  <a:lnTo>
                    <a:pt x="1207" y="1630"/>
                  </a:lnTo>
                  <a:lnTo>
                    <a:pt x="1202" y="1626"/>
                  </a:lnTo>
                  <a:lnTo>
                    <a:pt x="1194" y="1621"/>
                  </a:lnTo>
                  <a:lnTo>
                    <a:pt x="1190" y="1617"/>
                  </a:lnTo>
                  <a:lnTo>
                    <a:pt x="1181" y="1613"/>
                  </a:lnTo>
                  <a:lnTo>
                    <a:pt x="1177" y="1609"/>
                  </a:lnTo>
                  <a:lnTo>
                    <a:pt x="1173" y="1604"/>
                  </a:lnTo>
                  <a:lnTo>
                    <a:pt x="1164" y="1604"/>
                  </a:lnTo>
                  <a:lnTo>
                    <a:pt x="1151" y="1600"/>
                  </a:lnTo>
                  <a:lnTo>
                    <a:pt x="1147" y="1600"/>
                  </a:lnTo>
                  <a:lnTo>
                    <a:pt x="1143" y="1596"/>
                  </a:lnTo>
                  <a:lnTo>
                    <a:pt x="1139" y="1596"/>
                  </a:lnTo>
                  <a:lnTo>
                    <a:pt x="1139" y="1592"/>
                  </a:lnTo>
                  <a:lnTo>
                    <a:pt x="1135" y="1587"/>
                  </a:lnTo>
                  <a:lnTo>
                    <a:pt x="1135" y="1583"/>
                  </a:lnTo>
                  <a:lnTo>
                    <a:pt x="1135" y="1579"/>
                  </a:lnTo>
                  <a:lnTo>
                    <a:pt x="1130" y="1575"/>
                  </a:lnTo>
                  <a:lnTo>
                    <a:pt x="1130" y="1571"/>
                  </a:lnTo>
                  <a:lnTo>
                    <a:pt x="1135" y="1562"/>
                  </a:lnTo>
                  <a:lnTo>
                    <a:pt x="1135" y="1558"/>
                  </a:lnTo>
                  <a:lnTo>
                    <a:pt x="1135" y="1554"/>
                  </a:lnTo>
                  <a:lnTo>
                    <a:pt x="1139" y="1545"/>
                  </a:lnTo>
                  <a:lnTo>
                    <a:pt x="1139" y="1541"/>
                  </a:lnTo>
                  <a:lnTo>
                    <a:pt x="1139" y="1537"/>
                  </a:lnTo>
                  <a:lnTo>
                    <a:pt x="1139" y="1528"/>
                  </a:lnTo>
                  <a:lnTo>
                    <a:pt x="1135" y="1524"/>
                  </a:lnTo>
                  <a:lnTo>
                    <a:pt x="1130" y="1520"/>
                  </a:lnTo>
                  <a:lnTo>
                    <a:pt x="1126" y="1520"/>
                  </a:lnTo>
                  <a:lnTo>
                    <a:pt x="1126" y="1516"/>
                  </a:lnTo>
                  <a:lnTo>
                    <a:pt x="1118" y="1516"/>
                  </a:lnTo>
                  <a:lnTo>
                    <a:pt x="1109" y="1511"/>
                  </a:lnTo>
                  <a:lnTo>
                    <a:pt x="1105" y="1507"/>
                  </a:lnTo>
                  <a:lnTo>
                    <a:pt x="1101" y="1507"/>
                  </a:lnTo>
                  <a:lnTo>
                    <a:pt x="1092" y="1507"/>
                  </a:lnTo>
                  <a:lnTo>
                    <a:pt x="1071" y="1503"/>
                  </a:lnTo>
                  <a:lnTo>
                    <a:pt x="1046" y="1499"/>
                  </a:lnTo>
                  <a:lnTo>
                    <a:pt x="1033" y="1494"/>
                  </a:lnTo>
                  <a:lnTo>
                    <a:pt x="1020" y="1494"/>
                  </a:lnTo>
                  <a:lnTo>
                    <a:pt x="1012" y="1494"/>
                  </a:lnTo>
                  <a:lnTo>
                    <a:pt x="1003" y="1494"/>
                  </a:lnTo>
                  <a:lnTo>
                    <a:pt x="991" y="1494"/>
                  </a:lnTo>
                  <a:lnTo>
                    <a:pt x="986" y="1494"/>
                  </a:lnTo>
                  <a:lnTo>
                    <a:pt x="914" y="1503"/>
                  </a:lnTo>
                  <a:lnTo>
                    <a:pt x="893" y="1503"/>
                  </a:lnTo>
                  <a:lnTo>
                    <a:pt x="868" y="1507"/>
                  </a:lnTo>
                  <a:lnTo>
                    <a:pt x="859" y="1507"/>
                  </a:lnTo>
                  <a:lnTo>
                    <a:pt x="851" y="1507"/>
                  </a:lnTo>
                  <a:lnTo>
                    <a:pt x="842" y="1503"/>
                  </a:lnTo>
                  <a:lnTo>
                    <a:pt x="838" y="1503"/>
                  </a:lnTo>
                  <a:lnTo>
                    <a:pt x="834" y="1503"/>
                  </a:lnTo>
                  <a:lnTo>
                    <a:pt x="830" y="1503"/>
                  </a:lnTo>
                  <a:lnTo>
                    <a:pt x="817" y="1499"/>
                  </a:lnTo>
                  <a:lnTo>
                    <a:pt x="813" y="1494"/>
                  </a:lnTo>
                  <a:lnTo>
                    <a:pt x="775" y="1473"/>
                  </a:lnTo>
                  <a:lnTo>
                    <a:pt x="758" y="1465"/>
                  </a:lnTo>
                  <a:lnTo>
                    <a:pt x="741" y="1456"/>
                  </a:lnTo>
                  <a:lnTo>
                    <a:pt x="737" y="1456"/>
                  </a:lnTo>
                  <a:lnTo>
                    <a:pt x="724" y="1448"/>
                  </a:lnTo>
                  <a:lnTo>
                    <a:pt x="715" y="1448"/>
                  </a:lnTo>
                  <a:lnTo>
                    <a:pt x="707" y="1444"/>
                  </a:lnTo>
                  <a:lnTo>
                    <a:pt x="703" y="1444"/>
                  </a:lnTo>
                  <a:lnTo>
                    <a:pt x="699" y="1444"/>
                  </a:lnTo>
                  <a:lnTo>
                    <a:pt x="690" y="1439"/>
                  </a:lnTo>
                  <a:lnTo>
                    <a:pt x="682" y="1439"/>
                  </a:lnTo>
                  <a:lnTo>
                    <a:pt x="677" y="1439"/>
                  </a:lnTo>
                  <a:lnTo>
                    <a:pt x="669" y="1439"/>
                  </a:lnTo>
                  <a:lnTo>
                    <a:pt x="660" y="1439"/>
                  </a:lnTo>
                  <a:lnTo>
                    <a:pt x="635" y="1439"/>
                  </a:lnTo>
                  <a:lnTo>
                    <a:pt x="627" y="1439"/>
                  </a:lnTo>
                  <a:lnTo>
                    <a:pt x="622" y="1439"/>
                  </a:lnTo>
                  <a:lnTo>
                    <a:pt x="614" y="1439"/>
                  </a:lnTo>
                  <a:lnTo>
                    <a:pt x="605" y="1439"/>
                  </a:lnTo>
                  <a:lnTo>
                    <a:pt x="597" y="1435"/>
                  </a:lnTo>
                  <a:lnTo>
                    <a:pt x="593" y="1435"/>
                  </a:lnTo>
                  <a:lnTo>
                    <a:pt x="588" y="1431"/>
                  </a:lnTo>
                  <a:lnTo>
                    <a:pt x="584" y="1427"/>
                  </a:lnTo>
                  <a:lnTo>
                    <a:pt x="567" y="1414"/>
                  </a:lnTo>
                  <a:lnTo>
                    <a:pt x="559" y="1414"/>
                  </a:lnTo>
                  <a:lnTo>
                    <a:pt x="555" y="1410"/>
                  </a:lnTo>
                  <a:lnTo>
                    <a:pt x="550" y="1410"/>
                  </a:lnTo>
                  <a:lnTo>
                    <a:pt x="546" y="1405"/>
                  </a:lnTo>
                  <a:lnTo>
                    <a:pt x="542" y="1405"/>
                  </a:lnTo>
                  <a:lnTo>
                    <a:pt x="533" y="1405"/>
                  </a:lnTo>
                  <a:lnTo>
                    <a:pt x="525" y="1401"/>
                  </a:lnTo>
                  <a:lnTo>
                    <a:pt x="521" y="1401"/>
                  </a:lnTo>
                  <a:lnTo>
                    <a:pt x="512" y="1405"/>
                  </a:lnTo>
                  <a:lnTo>
                    <a:pt x="504" y="1405"/>
                  </a:lnTo>
                  <a:lnTo>
                    <a:pt x="495" y="1405"/>
                  </a:lnTo>
                  <a:lnTo>
                    <a:pt x="491" y="1410"/>
                  </a:lnTo>
                  <a:lnTo>
                    <a:pt x="478" y="1410"/>
                  </a:lnTo>
                  <a:lnTo>
                    <a:pt x="457" y="1418"/>
                  </a:lnTo>
                  <a:lnTo>
                    <a:pt x="445" y="1422"/>
                  </a:lnTo>
                  <a:lnTo>
                    <a:pt x="440" y="1422"/>
                  </a:lnTo>
                  <a:lnTo>
                    <a:pt x="432" y="1427"/>
                  </a:lnTo>
                  <a:lnTo>
                    <a:pt x="423" y="1427"/>
                  </a:lnTo>
                  <a:lnTo>
                    <a:pt x="415" y="1427"/>
                  </a:lnTo>
                  <a:lnTo>
                    <a:pt x="406" y="1427"/>
                  </a:lnTo>
                  <a:lnTo>
                    <a:pt x="402" y="1427"/>
                  </a:lnTo>
                  <a:lnTo>
                    <a:pt x="394" y="1427"/>
                  </a:lnTo>
                  <a:lnTo>
                    <a:pt x="385" y="1427"/>
                  </a:lnTo>
                  <a:lnTo>
                    <a:pt x="377" y="1427"/>
                  </a:lnTo>
                  <a:lnTo>
                    <a:pt x="368" y="1422"/>
                  </a:lnTo>
                  <a:lnTo>
                    <a:pt x="364" y="1422"/>
                  </a:lnTo>
                  <a:lnTo>
                    <a:pt x="360" y="1418"/>
                  </a:lnTo>
                  <a:lnTo>
                    <a:pt x="356" y="1418"/>
                  </a:lnTo>
                  <a:lnTo>
                    <a:pt x="351" y="1414"/>
                  </a:lnTo>
                  <a:lnTo>
                    <a:pt x="343" y="1410"/>
                  </a:lnTo>
                  <a:lnTo>
                    <a:pt x="339" y="1405"/>
                  </a:lnTo>
                  <a:lnTo>
                    <a:pt x="330" y="1401"/>
                  </a:lnTo>
                  <a:lnTo>
                    <a:pt x="326" y="1397"/>
                  </a:lnTo>
                  <a:lnTo>
                    <a:pt x="309" y="1380"/>
                  </a:lnTo>
                  <a:lnTo>
                    <a:pt x="301" y="1376"/>
                  </a:lnTo>
                  <a:lnTo>
                    <a:pt x="296" y="1372"/>
                  </a:lnTo>
                  <a:lnTo>
                    <a:pt x="292" y="1367"/>
                  </a:lnTo>
                  <a:lnTo>
                    <a:pt x="288" y="1363"/>
                  </a:lnTo>
                  <a:lnTo>
                    <a:pt x="284" y="1363"/>
                  </a:lnTo>
                  <a:lnTo>
                    <a:pt x="275" y="1359"/>
                  </a:lnTo>
                  <a:lnTo>
                    <a:pt x="271" y="1359"/>
                  </a:lnTo>
                  <a:lnTo>
                    <a:pt x="267" y="1359"/>
                  </a:lnTo>
                  <a:lnTo>
                    <a:pt x="258" y="1355"/>
                  </a:lnTo>
                  <a:lnTo>
                    <a:pt x="254" y="1355"/>
                  </a:lnTo>
                  <a:lnTo>
                    <a:pt x="246" y="1355"/>
                  </a:lnTo>
                  <a:lnTo>
                    <a:pt x="237" y="1355"/>
                  </a:lnTo>
                  <a:lnTo>
                    <a:pt x="220" y="1359"/>
                  </a:lnTo>
                  <a:lnTo>
                    <a:pt x="216" y="1359"/>
                  </a:lnTo>
                  <a:lnTo>
                    <a:pt x="207" y="1359"/>
                  </a:lnTo>
                  <a:lnTo>
                    <a:pt x="203" y="1359"/>
                  </a:lnTo>
                  <a:lnTo>
                    <a:pt x="199" y="1359"/>
                  </a:lnTo>
                  <a:lnTo>
                    <a:pt x="195" y="1359"/>
                  </a:lnTo>
                  <a:lnTo>
                    <a:pt x="191" y="1355"/>
                  </a:lnTo>
                  <a:lnTo>
                    <a:pt x="186" y="1355"/>
                  </a:lnTo>
                  <a:lnTo>
                    <a:pt x="178" y="1350"/>
                  </a:lnTo>
                  <a:lnTo>
                    <a:pt x="174" y="1342"/>
                  </a:lnTo>
                  <a:lnTo>
                    <a:pt x="169" y="1342"/>
                  </a:lnTo>
                  <a:lnTo>
                    <a:pt x="169" y="1338"/>
                  </a:lnTo>
                  <a:lnTo>
                    <a:pt x="165" y="1329"/>
                  </a:lnTo>
                  <a:lnTo>
                    <a:pt x="165" y="1321"/>
                  </a:lnTo>
                  <a:lnTo>
                    <a:pt x="161" y="1317"/>
                  </a:lnTo>
                  <a:lnTo>
                    <a:pt x="157" y="1295"/>
                  </a:lnTo>
                  <a:lnTo>
                    <a:pt x="152" y="1291"/>
                  </a:lnTo>
                  <a:lnTo>
                    <a:pt x="152" y="1283"/>
                  </a:lnTo>
                  <a:lnTo>
                    <a:pt x="152" y="1278"/>
                  </a:lnTo>
                  <a:lnTo>
                    <a:pt x="148" y="1274"/>
                  </a:lnTo>
                  <a:lnTo>
                    <a:pt x="144" y="1270"/>
                  </a:lnTo>
                  <a:lnTo>
                    <a:pt x="144" y="1261"/>
                  </a:lnTo>
                  <a:lnTo>
                    <a:pt x="140" y="1257"/>
                  </a:lnTo>
                  <a:lnTo>
                    <a:pt x="135" y="1253"/>
                  </a:lnTo>
                  <a:lnTo>
                    <a:pt x="131" y="1249"/>
                  </a:lnTo>
                  <a:lnTo>
                    <a:pt x="123" y="1245"/>
                  </a:lnTo>
                  <a:lnTo>
                    <a:pt x="119" y="1240"/>
                  </a:lnTo>
                  <a:lnTo>
                    <a:pt x="110" y="1236"/>
                  </a:lnTo>
                  <a:lnTo>
                    <a:pt x="93" y="1228"/>
                  </a:lnTo>
                  <a:lnTo>
                    <a:pt x="89" y="1223"/>
                  </a:lnTo>
                  <a:lnTo>
                    <a:pt x="85" y="1223"/>
                  </a:lnTo>
                  <a:lnTo>
                    <a:pt x="80" y="1215"/>
                  </a:lnTo>
                  <a:lnTo>
                    <a:pt x="76" y="1211"/>
                  </a:lnTo>
                  <a:lnTo>
                    <a:pt x="76" y="1206"/>
                  </a:lnTo>
                  <a:lnTo>
                    <a:pt x="76" y="1202"/>
                  </a:lnTo>
                  <a:lnTo>
                    <a:pt x="76" y="1198"/>
                  </a:lnTo>
                  <a:lnTo>
                    <a:pt x="76" y="1194"/>
                  </a:lnTo>
                  <a:lnTo>
                    <a:pt x="85" y="1185"/>
                  </a:lnTo>
                  <a:lnTo>
                    <a:pt x="93" y="1177"/>
                  </a:lnTo>
                  <a:lnTo>
                    <a:pt x="93" y="1173"/>
                  </a:lnTo>
                  <a:lnTo>
                    <a:pt x="97" y="1168"/>
                  </a:lnTo>
                  <a:lnTo>
                    <a:pt x="106" y="1168"/>
                  </a:lnTo>
                  <a:lnTo>
                    <a:pt x="106" y="1164"/>
                  </a:lnTo>
                  <a:lnTo>
                    <a:pt x="110" y="1164"/>
                  </a:lnTo>
                  <a:lnTo>
                    <a:pt x="110" y="1160"/>
                  </a:lnTo>
                  <a:lnTo>
                    <a:pt x="114" y="1156"/>
                  </a:lnTo>
                  <a:lnTo>
                    <a:pt x="114" y="1147"/>
                  </a:lnTo>
                  <a:lnTo>
                    <a:pt x="119" y="1130"/>
                  </a:lnTo>
                  <a:lnTo>
                    <a:pt x="119" y="1126"/>
                  </a:lnTo>
                  <a:lnTo>
                    <a:pt x="119" y="1118"/>
                  </a:lnTo>
                  <a:lnTo>
                    <a:pt x="114" y="1118"/>
                  </a:lnTo>
                  <a:lnTo>
                    <a:pt x="114" y="1113"/>
                  </a:lnTo>
                  <a:lnTo>
                    <a:pt x="110" y="1105"/>
                  </a:lnTo>
                  <a:lnTo>
                    <a:pt x="110" y="1096"/>
                  </a:lnTo>
                  <a:lnTo>
                    <a:pt x="102" y="1084"/>
                  </a:lnTo>
                  <a:lnTo>
                    <a:pt x="89" y="1058"/>
                  </a:lnTo>
                  <a:lnTo>
                    <a:pt x="85" y="1050"/>
                  </a:lnTo>
                  <a:lnTo>
                    <a:pt x="80" y="1046"/>
                  </a:lnTo>
                  <a:lnTo>
                    <a:pt x="76" y="1041"/>
                  </a:lnTo>
                  <a:lnTo>
                    <a:pt x="72" y="1037"/>
                  </a:lnTo>
                  <a:lnTo>
                    <a:pt x="68" y="1033"/>
                  </a:lnTo>
                  <a:lnTo>
                    <a:pt x="59" y="1029"/>
                  </a:lnTo>
                  <a:lnTo>
                    <a:pt x="51" y="1024"/>
                  </a:lnTo>
                  <a:lnTo>
                    <a:pt x="47" y="1020"/>
                  </a:lnTo>
                  <a:lnTo>
                    <a:pt x="34" y="1012"/>
                  </a:lnTo>
                  <a:lnTo>
                    <a:pt x="25" y="1007"/>
                  </a:lnTo>
                  <a:lnTo>
                    <a:pt x="0" y="999"/>
                  </a:lnTo>
                  <a:close/>
                  <a:moveTo>
                    <a:pt x="1160" y="1084"/>
                  </a:moveTo>
                  <a:lnTo>
                    <a:pt x="1164" y="1092"/>
                  </a:lnTo>
                  <a:lnTo>
                    <a:pt x="1164" y="1096"/>
                  </a:lnTo>
                  <a:lnTo>
                    <a:pt x="1164" y="1101"/>
                  </a:lnTo>
                  <a:lnTo>
                    <a:pt x="1168" y="1109"/>
                  </a:lnTo>
                  <a:lnTo>
                    <a:pt x="1168" y="1118"/>
                  </a:lnTo>
                  <a:lnTo>
                    <a:pt x="1173" y="1122"/>
                  </a:lnTo>
                  <a:lnTo>
                    <a:pt x="1177" y="1130"/>
                  </a:lnTo>
                  <a:lnTo>
                    <a:pt x="1177" y="1134"/>
                  </a:lnTo>
                  <a:lnTo>
                    <a:pt x="1181" y="1139"/>
                  </a:lnTo>
                  <a:lnTo>
                    <a:pt x="1185" y="1143"/>
                  </a:lnTo>
                  <a:lnTo>
                    <a:pt x="1190" y="1147"/>
                  </a:lnTo>
                  <a:lnTo>
                    <a:pt x="1194" y="1147"/>
                  </a:lnTo>
                  <a:lnTo>
                    <a:pt x="1198" y="1147"/>
                  </a:lnTo>
                  <a:lnTo>
                    <a:pt x="1207" y="1147"/>
                  </a:lnTo>
                  <a:lnTo>
                    <a:pt x="1228" y="1143"/>
                  </a:lnTo>
                  <a:lnTo>
                    <a:pt x="1236" y="1143"/>
                  </a:lnTo>
                  <a:lnTo>
                    <a:pt x="1249" y="1143"/>
                  </a:lnTo>
                  <a:lnTo>
                    <a:pt x="1257" y="1143"/>
                  </a:lnTo>
                  <a:lnTo>
                    <a:pt x="1266" y="1143"/>
                  </a:lnTo>
                  <a:lnTo>
                    <a:pt x="1270" y="1143"/>
                  </a:lnTo>
                  <a:lnTo>
                    <a:pt x="1278" y="1147"/>
                  </a:lnTo>
                  <a:lnTo>
                    <a:pt x="1283" y="1147"/>
                  </a:lnTo>
                  <a:lnTo>
                    <a:pt x="1287" y="1147"/>
                  </a:lnTo>
                  <a:lnTo>
                    <a:pt x="1295" y="1151"/>
                  </a:lnTo>
                  <a:lnTo>
                    <a:pt x="1300" y="1151"/>
                  </a:lnTo>
                  <a:lnTo>
                    <a:pt x="1308" y="1156"/>
                  </a:lnTo>
                  <a:lnTo>
                    <a:pt x="1312" y="1156"/>
                  </a:lnTo>
                  <a:lnTo>
                    <a:pt x="1317" y="1160"/>
                  </a:lnTo>
                  <a:lnTo>
                    <a:pt x="1321" y="1164"/>
                  </a:lnTo>
                  <a:lnTo>
                    <a:pt x="1325" y="1168"/>
                  </a:lnTo>
                  <a:lnTo>
                    <a:pt x="1325" y="1173"/>
                  </a:lnTo>
                  <a:lnTo>
                    <a:pt x="1329" y="1177"/>
                  </a:lnTo>
                  <a:lnTo>
                    <a:pt x="1334" y="1190"/>
                  </a:lnTo>
                  <a:lnTo>
                    <a:pt x="1334" y="1194"/>
                  </a:lnTo>
                  <a:lnTo>
                    <a:pt x="1338" y="1194"/>
                  </a:lnTo>
                  <a:lnTo>
                    <a:pt x="1338" y="1198"/>
                  </a:lnTo>
                  <a:lnTo>
                    <a:pt x="1338" y="1194"/>
                  </a:lnTo>
                  <a:lnTo>
                    <a:pt x="1342" y="1194"/>
                  </a:lnTo>
                  <a:lnTo>
                    <a:pt x="1342" y="1190"/>
                  </a:lnTo>
                  <a:lnTo>
                    <a:pt x="1342" y="1185"/>
                  </a:lnTo>
                  <a:lnTo>
                    <a:pt x="1346" y="1177"/>
                  </a:lnTo>
                  <a:lnTo>
                    <a:pt x="1346" y="1173"/>
                  </a:lnTo>
                  <a:lnTo>
                    <a:pt x="1346" y="1164"/>
                  </a:lnTo>
                  <a:lnTo>
                    <a:pt x="1346" y="1143"/>
                  </a:lnTo>
                  <a:lnTo>
                    <a:pt x="1342" y="1139"/>
                  </a:lnTo>
                  <a:lnTo>
                    <a:pt x="1346" y="1130"/>
                  </a:lnTo>
                  <a:lnTo>
                    <a:pt x="1346" y="1122"/>
                  </a:lnTo>
                  <a:lnTo>
                    <a:pt x="1346" y="1113"/>
                  </a:lnTo>
                  <a:lnTo>
                    <a:pt x="1346" y="1109"/>
                  </a:lnTo>
                  <a:lnTo>
                    <a:pt x="1350" y="1101"/>
                  </a:lnTo>
                  <a:lnTo>
                    <a:pt x="1350" y="1092"/>
                  </a:lnTo>
                  <a:lnTo>
                    <a:pt x="1355" y="1088"/>
                  </a:lnTo>
                  <a:lnTo>
                    <a:pt x="1355" y="1084"/>
                  </a:lnTo>
                  <a:lnTo>
                    <a:pt x="1359" y="1079"/>
                  </a:lnTo>
                  <a:lnTo>
                    <a:pt x="1363" y="1075"/>
                  </a:lnTo>
                  <a:lnTo>
                    <a:pt x="1363" y="1071"/>
                  </a:lnTo>
                  <a:lnTo>
                    <a:pt x="1367" y="1071"/>
                  </a:lnTo>
                  <a:lnTo>
                    <a:pt x="1372" y="1067"/>
                  </a:lnTo>
                  <a:lnTo>
                    <a:pt x="1380" y="1062"/>
                  </a:lnTo>
                  <a:lnTo>
                    <a:pt x="1384" y="1058"/>
                  </a:lnTo>
                  <a:lnTo>
                    <a:pt x="1397" y="1054"/>
                  </a:lnTo>
                  <a:lnTo>
                    <a:pt x="1397" y="1050"/>
                  </a:lnTo>
                  <a:lnTo>
                    <a:pt x="1401" y="1050"/>
                  </a:lnTo>
                  <a:lnTo>
                    <a:pt x="1410" y="1041"/>
                  </a:lnTo>
                  <a:lnTo>
                    <a:pt x="1414" y="1041"/>
                  </a:lnTo>
                  <a:lnTo>
                    <a:pt x="1418" y="1037"/>
                  </a:lnTo>
                  <a:lnTo>
                    <a:pt x="1422" y="1037"/>
                  </a:lnTo>
                  <a:lnTo>
                    <a:pt x="1422" y="1033"/>
                  </a:lnTo>
                  <a:lnTo>
                    <a:pt x="1427" y="1024"/>
                  </a:lnTo>
                  <a:lnTo>
                    <a:pt x="1427" y="1020"/>
                  </a:lnTo>
                  <a:lnTo>
                    <a:pt x="1427" y="1012"/>
                  </a:lnTo>
                  <a:lnTo>
                    <a:pt x="1431" y="1007"/>
                  </a:lnTo>
                  <a:lnTo>
                    <a:pt x="1431" y="1003"/>
                  </a:lnTo>
                  <a:lnTo>
                    <a:pt x="1431" y="995"/>
                  </a:lnTo>
                  <a:lnTo>
                    <a:pt x="1431" y="991"/>
                  </a:lnTo>
                  <a:lnTo>
                    <a:pt x="1431" y="986"/>
                  </a:lnTo>
                  <a:lnTo>
                    <a:pt x="1431" y="982"/>
                  </a:lnTo>
                  <a:lnTo>
                    <a:pt x="1427" y="978"/>
                  </a:lnTo>
                  <a:lnTo>
                    <a:pt x="1427" y="974"/>
                  </a:lnTo>
                  <a:lnTo>
                    <a:pt x="1422" y="969"/>
                  </a:lnTo>
                  <a:lnTo>
                    <a:pt x="1422" y="961"/>
                  </a:lnTo>
                  <a:lnTo>
                    <a:pt x="1418" y="961"/>
                  </a:lnTo>
                  <a:lnTo>
                    <a:pt x="1418" y="957"/>
                  </a:lnTo>
                  <a:lnTo>
                    <a:pt x="1418" y="952"/>
                  </a:lnTo>
                  <a:lnTo>
                    <a:pt x="1418" y="948"/>
                  </a:lnTo>
                  <a:lnTo>
                    <a:pt x="1418" y="944"/>
                  </a:lnTo>
                  <a:lnTo>
                    <a:pt x="1418" y="940"/>
                  </a:lnTo>
                  <a:lnTo>
                    <a:pt x="1418" y="935"/>
                  </a:lnTo>
                  <a:lnTo>
                    <a:pt x="1422" y="923"/>
                  </a:lnTo>
                  <a:lnTo>
                    <a:pt x="1427" y="910"/>
                  </a:lnTo>
                  <a:lnTo>
                    <a:pt x="1427" y="906"/>
                  </a:lnTo>
                  <a:lnTo>
                    <a:pt x="1431" y="889"/>
                  </a:lnTo>
                  <a:lnTo>
                    <a:pt x="1435" y="876"/>
                  </a:lnTo>
                  <a:lnTo>
                    <a:pt x="1439" y="864"/>
                  </a:lnTo>
                  <a:lnTo>
                    <a:pt x="1448" y="842"/>
                  </a:lnTo>
                  <a:lnTo>
                    <a:pt x="1452" y="834"/>
                  </a:lnTo>
                  <a:lnTo>
                    <a:pt x="1452" y="825"/>
                  </a:lnTo>
                  <a:lnTo>
                    <a:pt x="1456" y="817"/>
                  </a:lnTo>
                  <a:lnTo>
                    <a:pt x="1456" y="813"/>
                  </a:lnTo>
                  <a:lnTo>
                    <a:pt x="1456" y="804"/>
                  </a:lnTo>
                  <a:lnTo>
                    <a:pt x="1456" y="800"/>
                  </a:lnTo>
                  <a:lnTo>
                    <a:pt x="1456" y="796"/>
                  </a:lnTo>
                  <a:lnTo>
                    <a:pt x="1456" y="787"/>
                  </a:lnTo>
                  <a:lnTo>
                    <a:pt x="1456" y="775"/>
                  </a:lnTo>
                  <a:lnTo>
                    <a:pt x="1456" y="766"/>
                  </a:lnTo>
                  <a:lnTo>
                    <a:pt x="1456" y="762"/>
                  </a:lnTo>
                  <a:lnTo>
                    <a:pt x="1452" y="758"/>
                  </a:lnTo>
                  <a:lnTo>
                    <a:pt x="1452" y="753"/>
                  </a:lnTo>
                  <a:lnTo>
                    <a:pt x="1452" y="749"/>
                  </a:lnTo>
                  <a:lnTo>
                    <a:pt x="1448" y="749"/>
                  </a:lnTo>
                  <a:lnTo>
                    <a:pt x="1444" y="745"/>
                  </a:lnTo>
                  <a:lnTo>
                    <a:pt x="1439" y="745"/>
                  </a:lnTo>
                  <a:lnTo>
                    <a:pt x="1435" y="749"/>
                  </a:lnTo>
                  <a:lnTo>
                    <a:pt x="1431" y="749"/>
                  </a:lnTo>
                  <a:lnTo>
                    <a:pt x="1431" y="753"/>
                  </a:lnTo>
                  <a:lnTo>
                    <a:pt x="1427" y="758"/>
                  </a:lnTo>
                  <a:lnTo>
                    <a:pt x="1422" y="766"/>
                  </a:lnTo>
                  <a:lnTo>
                    <a:pt x="1418" y="779"/>
                  </a:lnTo>
                  <a:lnTo>
                    <a:pt x="1418" y="787"/>
                  </a:lnTo>
                  <a:lnTo>
                    <a:pt x="1414" y="804"/>
                  </a:lnTo>
                  <a:lnTo>
                    <a:pt x="1414" y="813"/>
                  </a:lnTo>
                  <a:lnTo>
                    <a:pt x="1410" y="821"/>
                  </a:lnTo>
                  <a:lnTo>
                    <a:pt x="1410" y="825"/>
                  </a:lnTo>
                  <a:lnTo>
                    <a:pt x="1406" y="830"/>
                  </a:lnTo>
                  <a:lnTo>
                    <a:pt x="1401" y="838"/>
                  </a:lnTo>
                  <a:lnTo>
                    <a:pt x="1397" y="842"/>
                  </a:lnTo>
                  <a:lnTo>
                    <a:pt x="1397" y="847"/>
                  </a:lnTo>
                  <a:lnTo>
                    <a:pt x="1393" y="851"/>
                  </a:lnTo>
                  <a:lnTo>
                    <a:pt x="1389" y="851"/>
                  </a:lnTo>
                  <a:lnTo>
                    <a:pt x="1384" y="855"/>
                  </a:lnTo>
                  <a:lnTo>
                    <a:pt x="1380" y="855"/>
                  </a:lnTo>
                  <a:lnTo>
                    <a:pt x="1380" y="859"/>
                  </a:lnTo>
                  <a:lnTo>
                    <a:pt x="1376" y="859"/>
                  </a:lnTo>
                  <a:lnTo>
                    <a:pt x="1372" y="859"/>
                  </a:lnTo>
                  <a:lnTo>
                    <a:pt x="1363" y="855"/>
                  </a:lnTo>
                  <a:lnTo>
                    <a:pt x="1359" y="855"/>
                  </a:lnTo>
                  <a:lnTo>
                    <a:pt x="1355" y="855"/>
                  </a:lnTo>
                  <a:lnTo>
                    <a:pt x="1350" y="855"/>
                  </a:lnTo>
                  <a:lnTo>
                    <a:pt x="1346" y="855"/>
                  </a:lnTo>
                  <a:lnTo>
                    <a:pt x="1342" y="855"/>
                  </a:lnTo>
                  <a:lnTo>
                    <a:pt x="1338" y="859"/>
                  </a:lnTo>
                  <a:lnTo>
                    <a:pt x="1334" y="859"/>
                  </a:lnTo>
                  <a:lnTo>
                    <a:pt x="1321" y="864"/>
                  </a:lnTo>
                  <a:lnTo>
                    <a:pt x="1317" y="868"/>
                  </a:lnTo>
                  <a:lnTo>
                    <a:pt x="1312" y="868"/>
                  </a:lnTo>
                  <a:lnTo>
                    <a:pt x="1308" y="872"/>
                  </a:lnTo>
                  <a:lnTo>
                    <a:pt x="1304" y="876"/>
                  </a:lnTo>
                  <a:lnTo>
                    <a:pt x="1304" y="880"/>
                  </a:lnTo>
                  <a:lnTo>
                    <a:pt x="1300" y="885"/>
                  </a:lnTo>
                  <a:lnTo>
                    <a:pt x="1291" y="893"/>
                  </a:lnTo>
                  <a:lnTo>
                    <a:pt x="1287" y="902"/>
                  </a:lnTo>
                  <a:lnTo>
                    <a:pt x="1262" y="940"/>
                  </a:lnTo>
                  <a:lnTo>
                    <a:pt x="1249" y="957"/>
                  </a:lnTo>
                  <a:lnTo>
                    <a:pt x="1240" y="969"/>
                  </a:lnTo>
                  <a:lnTo>
                    <a:pt x="1236" y="974"/>
                  </a:lnTo>
                  <a:lnTo>
                    <a:pt x="1232" y="982"/>
                  </a:lnTo>
                  <a:lnTo>
                    <a:pt x="1232" y="986"/>
                  </a:lnTo>
                  <a:lnTo>
                    <a:pt x="1228" y="999"/>
                  </a:lnTo>
                  <a:lnTo>
                    <a:pt x="1228" y="1007"/>
                  </a:lnTo>
                  <a:lnTo>
                    <a:pt x="1223" y="1012"/>
                  </a:lnTo>
                  <a:lnTo>
                    <a:pt x="1223" y="1016"/>
                  </a:lnTo>
                  <a:lnTo>
                    <a:pt x="1219" y="1020"/>
                  </a:lnTo>
                  <a:lnTo>
                    <a:pt x="1215" y="1029"/>
                  </a:lnTo>
                  <a:lnTo>
                    <a:pt x="1211" y="1033"/>
                  </a:lnTo>
                  <a:lnTo>
                    <a:pt x="1202" y="1046"/>
                  </a:lnTo>
                  <a:lnTo>
                    <a:pt x="1185" y="1058"/>
                  </a:lnTo>
                  <a:lnTo>
                    <a:pt x="1160" y="1084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2" name="Freeform 108"/>
            <p:cNvSpPr>
              <a:spLocks/>
            </p:cNvSpPr>
            <p:nvPr/>
          </p:nvSpPr>
          <p:spPr bwMode="auto">
            <a:xfrm>
              <a:off x="2161969" y="5081685"/>
              <a:ext cx="571209" cy="1131162"/>
            </a:xfrm>
            <a:custGeom>
              <a:avLst/>
              <a:gdLst>
                <a:gd name="T0" fmla="*/ 115 w 1800"/>
                <a:gd name="T1" fmla="*/ 102 h 3569"/>
                <a:gd name="T2" fmla="*/ 237 w 1800"/>
                <a:gd name="T3" fmla="*/ 68 h 3569"/>
                <a:gd name="T4" fmla="*/ 348 w 1800"/>
                <a:gd name="T5" fmla="*/ 47 h 3569"/>
                <a:gd name="T6" fmla="*/ 483 w 1800"/>
                <a:gd name="T7" fmla="*/ 51 h 3569"/>
                <a:gd name="T8" fmla="*/ 407 w 1800"/>
                <a:gd name="T9" fmla="*/ 199 h 3569"/>
                <a:gd name="T10" fmla="*/ 390 w 1800"/>
                <a:gd name="T11" fmla="*/ 394 h 3569"/>
                <a:gd name="T12" fmla="*/ 411 w 1800"/>
                <a:gd name="T13" fmla="*/ 504 h 3569"/>
                <a:gd name="T14" fmla="*/ 517 w 1800"/>
                <a:gd name="T15" fmla="*/ 627 h 3569"/>
                <a:gd name="T16" fmla="*/ 623 w 1800"/>
                <a:gd name="T17" fmla="*/ 631 h 3569"/>
                <a:gd name="T18" fmla="*/ 627 w 1800"/>
                <a:gd name="T19" fmla="*/ 741 h 3569"/>
                <a:gd name="T20" fmla="*/ 826 w 1800"/>
                <a:gd name="T21" fmla="*/ 775 h 3569"/>
                <a:gd name="T22" fmla="*/ 949 w 1800"/>
                <a:gd name="T23" fmla="*/ 843 h 3569"/>
                <a:gd name="T24" fmla="*/ 936 w 1800"/>
                <a:gd name="T25" fmla="*/ 1089 h 3569"/>
                <a:gd name="T26" fmla="*/ 953 w 1800"/>
                <a:gd name="T27" fmla="*/ 1190 h 3569"/>
                <a:gd name="T28" fmla="*/ 1093 w 1800"/>
                <a:gd name="T29" fmla="*/ 1046 h 3569"/>
                <a:gd name="T30" fmla="*/ 1275 w 1800"/>
                <a:gd name="T31" fmla="*/ 949 h 3569"/>
                <a:gd name="T32" fmla="*/ 1406 w 1800"/>
                <a:gd name="T33" fmla="*/ 712 h 3569"/>
                <a:gd name="T34" fmla="*/ 1630 w 1800"/>
                <a:gd name="T35" fmla="*/ 716 h 3569"/>
                <a:gd name="T36" fmla="*/ 1787 w 1800"/>
                <a:gd name="T37" fmla="*/ 763 h 3569"/>
                <a:gd name="T38" fmla="*/ 1753 w 1800"/>
                <a:gd name="T39" fmla="*/ 911 h 3569"/>
                <a:gd name="T40" fmla="*/ 1745 w 1800"/>
                <a:gd name="T41" fmla="*/ 1046 h 3569"/>
                <a:gd name="T42" fmla="*/ 1495 w 1800"/>
                <a:gd name="T43" fmla="*/ 1207 h 3569"/>
                <a:gd name="T44" fmla="*/ 1393 w 1800"/>
                <a:gd name="T45" fmla="*/ 1444 h 3569"/>
                <a:gd name="T46" fmla="*/ 1304 w 1800"/>
                <a:gd name="T47" fmla="*/ 1715 h 3569"/>
                <a:gd name="T48" fmla="*/ 1211 w 1800"/>
                <a:gd name="T49" fmla="*/ 1918 h 3569"/>
                <a:gd name="T50" fmla="*/ 1067 w 1800"/>
                <a:gd name="T51" fmla="*/ 1910 h 3569"/>
                <a:gd name="T52" fmla="*/ 1021 w 1800"/>
                <a:gd name="T53" fmla="*/ 1999 h 3569"/>
                <a:gd name="T54" fmla="*/ 1131 w 1800"/>
                <a:gd name="T55" fmla="*/ 2058 h 3569"/>
                <a:gd name="T56" fmla="*/ 1190 w 1800"/>
                <a:gd name="T57" fmla="*/ 1982 h 3569"/>
                <a:gd name="T58" fmla="*/ 1245 w 1800"/>
                <a:gd name="T59" fmla="*/ 2164 h 3569"/>
                <a:gd name="T60" fmla="*/ 1262 w 1800"/>
                <a:gd name="T61" fmla="*/ 2384 h 3569"/>
                <a:gd name="T62" fmla="*/ 1042 w 1800"/>
                <a:gd name="T63" fmla="*/ 2350 h 3569"/>
                <a:gd name="T64" fmla="*/ 944 w 1800"/>
                <a:gd name="T65" fmla="*/ 2473 h 3569"/>
                <a:gd name="T66" fmla="*/ 860 w 1800"/>
                <a:gd name="T67" fmla="*/ 2634 h 3569"/>
                <a:gd name="T68" fmla="*/ 881 w 1800"/>
                <a:gd name="T69" fmla="*/ 2841 h 3569"/>
                <a:gd name="T70" fmla="*/ 906 w 1800"/>
                <a:gd name="T71" fmla="*/ 2943 h 3569"/>
                <a:gd name="T72" fmla="*/ 661 w 1800"/>
                <a:gd name="T73" fmla="*/ 2951 h 3569"/>
                <a:gd name="T74" fmla="*/ 652 w 1800"/>
                <a:gd name="T75" fmla="*/ 3265 h 3569"/>
                <a:gd name="T76" fmla="*/ 614 w 1800"/>
                <a:gd name="T77" fmla="*/ 3527 h 3569"/>
                <a:gd name="T78" fmla="*/ 513 w 1800"/>
                <a:gd name="T79" fmla="*/ 3481 h 3569"/>
                <a:gd name="T80" fmla="*/ 356 w 1800"/>
                <a:gd name="T81" fmla="*/ 3337 h 3569"/>
                <a:gd name="T82" fmla="*/ 360 w 1800"/>
                <a:gd name="T83" fmla="*/ 3108 h 3569"/>
                <a:gd name="T84" fmla="*/ 153 w 1800"/>
                <a:gd name="T85" fmla="*/ 3045 h 3569"/>
                <a:gd name="T86" fmla="*/ 182 w 1800"/>
                <a:gd name="T87" fmla="*/ 2850 h 3569"/>
                <a:gd name="T88" fmla="*/ 360 w 1800"/>
                <a:gd name="T89" fmla="*/ 2905 h 3569"/>
                <a:gd name="T90" fmla="*/ 212 w 1800"/>
                <a:gd name="T91" fmla="*/ 2520 h 3569"/>
                <a:gd name="T92" fmla="*/ 144 w 1800"/>
                <a:gd name="T93" fmla="*/ 2274 h 3569"/>
                <a:gd name="T94" fmla="*/ 297 w 1800"/>
                <a:gd name="T95" fmla="*/ 1935 h 3569"/>
                <a:gd name="T96" fmla="*/ 813 w 1800"/>
                <a:gd name="T97" fmla="*/ 1876 h 3569"/>
                <a:gd name="T98" fmla="*/ 839 w 1800"/>
                <a:gd name="T99" fmla="*/ 1762 h 3569"/>
                <a:gd name="T100" fmla="*/ 699 w 1800"/>
                <a:gd name="T101" fmla="*/ 1664 h 3569"/>
                <a:gd name="T102" fmla="*/ 682 w 1800"/>
                <a:gd name="T103" fmla="*/ 1444 h 3569"/>
                <a:gd name="T104" fmla="*/ 729 w 1800"/>
                <a:gd name="T105" fmla="*/ 1359 h 3569"/>
                <a:gd name="T106" fmla="*/ 640 w 1800"/>
                <a:gd name="T107" fmla="*/ 1296 h 3569"/>
                <a:gd name="T108" fmla="*/ 555 w 1800"/>
                <a:gd name="T109" fmla="*/ 1224 h 3569"/>
                <a:gd name="T110" fmla="*/ 436 w 1800"/>
                <a:gd name="T111" fmla="*/ 1271 h 3569"/>
                <a:gd name="T112" fmla="*/ 424 w 1800"/>
                <a:gd name="T113" fmla="*/ 1122 h 3569"/>
                <a:gd name="T114" fmla="*/ 284 w 1800"/>
                <a:gd name="T115" fmla="*/ 1135 h 3569"/>
                <a:gd name="T116" fmla="*/ 246 w 1800"/>
                <a:gd name="T117" fmla="*/ 991 h 3569"/>
                <a:gd name="T118" fmla="*/ 123 w 1800"/>
                <a:gd name="T119" fmla="*/ 860 h 3569"/>
                <a:gd name="T120" fmla="*/ 39 w 1800"/>
                <a:gd name="T121" fmla="*/ 657 h 3569"/>
                <a:gd name="T122" fmla="*/ 68 w 1800"/>
                <a:gd name="T123" fmla="*/ 475 h 3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3569">
                  <a:moveTo>
                    <a:pt x="0" y="208"/>
                  </a:moveTo>
                  <a:lnTo>
                    <a:pt x="17" y="208"/>
                  </a:lnTo>
                  <a:lnTo>
                    <a:pt x="30" y="204"/>
                  </a:lnTo>
                  <a:lnTo>
                    <a:pt x="39" y="204"/>
                  </a:lnTo>
                  <a:lnTo>
                    <a:pt x="51" y="204"/>
                  </a:lnTo>
                  <a:lnTo>
                    <a:pt x="60" y="199"/>
                  </a:lnTo>
                  <a:lnTo>
                    <a:pt x="68" y="199"/>
                  </a:lnTo>
                  <a:lnTo>
                    <a:pt x="72" y="195"/>
                  </a:lnTo>
                  <a:lnTo>
                    <a:pt x="77" y="191"/>
                  </a:lnTo>
                  <a:lnTo>
                    <a:pt x="81" y="187"/>
                  </a:lnTo>
                  <a:lnTo>
                    <a:pt x="81" y="182"/>
                  </a:lnTo>
                  <a:lnTo>
                    <a:pt x="81" y="178"/>
                  </a:lnTo>
                  <a:lnTo>
                    <a:pt x="85" y="174"/>
                  </a:lnTo>
                  <a:lnTo>
                    <a:pt x="85" y="170"/>
                  </a:lnTo>
                  <a:lnTo>
                    <a:pt x="81" y="157"/>
                  </a:lnTo>
                  <a:lnTo>
                    <a:pt x="81" y="153"/>
                  </a:lnTo>
                  <a:lnTo>
                    <a:pt x="81" y="149"/>
                  </a:lnTo>
                  <a:lnTo>
                    <a:pt x="81" y="140"/>
                  </a:lnTo>
                  <a:lnTo>
                    <a:pt x="81" y="136"/>
                  </a:lnTo>
                  <a:lnTo>
                    <a:pt x="85" y="127"/>
                  </a:lnTo>
                  <a:lnTo>
                    <a:pt x="89" y="123"/>
                  </a:lnTo>
                  <a:lnTo>
                    <a:pt x="94" y="115"/>
                  </a:lnTo>
                  <a:lnTo>
                    <a:pt x="94" y="111"/>
                  </a:lnTo>
                  <a:lnTo>
                    <a:pt x="98" y="106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5" y="102"/>
                  </a:lnTo>
                  <a:lnTo>
                    <a:pt x="123" y="106"/>
                  </a:lnTo>
                  <a:lnTo>
                    <a:pt x="132" y="106"/>
                  </a:lnTo>
                  <a:lnTo>
                    <a:pt x="136" y="111"/>
                  </a:lnTo>
                  <a:lnTo>
                    <a:pt x="144" y="115"/>
                  </a:lnTo>
                  <a:lnTo>
                    <a:pt x="149" y="119"/>
                  </a:lnTo>
                  <a:lnTo>
                    <a:pt x="153" y="123"/>
                  </a:lnTo>
                  <a:lnTo>
                    <a:pt x="161" y="123"/>
                  </a:lnTo>
                  <a:lnTo>
                    <a:pt x="166" y="123"/>
                  </a:lnTo>
                  <a:lnTo>
                    <a:pt x="170" y="127"/>
                  </a:lnTo>
                  <a:lnTo>
                    <a:pt x="178" y="127"/>
                  </a:lnTo>
                  <a:lnTo>
                    <a:pt x="187" y="127"/>
                  </a:lnTo>
                  <a:lnTo>
                    <a:pt x="191" y="127"/>
                  </a:lnTo>
                  <a:lnTo>
                    <a:pt x="195" y="127"/>
                  </a:lnTo>
                  <a:lnTo>
                    <a:pt x="199" y="127"/>
                  </a:lnTo>
                  <a:lnTo>
                    <a:pt x="204" y="127"/>
                  </a:lnTo>
                  <a:lnTo>
                    <a:pt x="208" y="127"/>
                  </a:lnTo>
                  <a:lnTo>
                    <a:pt x="212" y="123"/>
                  </a:lnTo>
                  <a:lnTo>
                    <a:pt x="216" y="119"/>
                  </a:lnTo>
                  <a:lnTo>
                    <a:pt x="221" y="115"/>
                  </a:lnTo>
                  <a:lnTo>
                    <a:pt x="225" y="111"/>
                  </a:lnTo>
                  <a:lnTo>
                    <a:pt x="229" y="106"/>
                  </a:lnTo>
                  <a:lnTo>
                    <a:pt x="229" y="102"/>
                  </a:lnTo>
                  <a:lnTo>
                    <a:pt x="229" y="98"/>
                  </a:lnTo>
                  <a:lnTo>
                    <a:pt x="233" y="94"/>
                  </a:lnTo>
                  <a:lnTo>
                    <a:pt x="233" y="85"/>
                  </a:lnTo>
                  <a:lnTo>
                    <a:pt x="237" y="81"/>
                  </a:lnTo>
                  <a:lnTo>
                    <a:pt x="237" y="72"/>
                  </a:lnTo>
                  <a:lnTo>
                    <a:pt x="237" y="68"/>
                  </a:lnTo>
                  <a:lnTo>
                    <a:pt x="237" y="64"/>
                  </a:lnTo>
                  <a:lnTo>
                    <a:pt x="237" y="60"/>
                  </a:lnTo>
                  <a:lnTo>
                    <a:pt x="237" y="51"/>
                  </a:lnTo>
                  <a:lnTo>
                    <a:pt x="237" y="34"/>
                  </a:lnTo>
                  <a:lnTo>
                    <a:pt x="237" y="26"/>
                  </a:lnTo>
                  <a:lnTo>
                    <a:pt x="237" y="22"/>
                  </a:lnTo>
                  <a:lnTo>
                    <a:pt x="237" y="13"/>
                  </a:lnTo>
                  <a:lnTo>
                    <a:pt x="242" y="9"/>
                  </a:lnTo>
                  <a:lnTo>
                    <a:pt x="246" y="5"/>
                  </a:lnTo>
                  <a:lnTo>
                    <a:pt x="250" y="5"/>
                  </a:lnTo>
                  <a:lnTo>
                    <a:pt x="254" y="5"/>
                  </a:lnTo>
                  <a:lnTo>
                    <a:pt x="259" y="0"/>
                  </a:lnTo>
                  <a:lnTo>
                    <a:pt x="263" y="0"/>
                  </a:lnTo>
                  <a:lnTo>
                    <a:pt x="267" y="0"/>
                  </a:lnTo>
                  <a:lnTo>
                    <a:pt x="271" y="0"/>
                  </a:lnTo>
                  <a:lnTo>
                    <a:pt x="280" y="5"/>
                  </a:lnTo>
                  <a:lnTo>
                    <a:pt x="284" y="5"/>
                  </a:lnTo>
                  <a:lnTo>
                    <a:pt x="293" y="9"/>
                  </a:lnTo>
                  <a:lnTo>
                    <a:pt x="305" y="13"/>
                  </a:lnTo>
                  <a:lnTo>
                    <a:pt x="314" y="13"/>
                  </a:lnTo>
                  <a:lnTo>
                    <a:pt x="318" y="17"/>
                  </a:lnTo>
                  <a:lnTo>
                    <a:pt x="322" y="17"/>
                  </a:lnTo>
                  <a:lnTo>
                    <a:pt x="326" y="22"/>
                  </a:lnTo>
                  <a:lnTo>
                    <a:pt x="331" y="26"/>
                  </a:lnTo>
                  <a:lnTo>
                    <a:pt x="335" y="34"/>
                  </a:lnTo>
                  <a:lnTo>
                    <a:pt x="339" y="39"/>
                  </a:lnTo>
                  <a:lnTo>
                    <a:pt x="343" y="43"/>
                  </a:lnTo>
                  <a:lnTo>
                    <a:pt x="348" y="47"/>
                  </a:lnTo>
                  <a:lnTo>
                    <a:pt x="356" y="51"/>
                  </a:lnTo>
                  <a:lnTo>
                    <a:pt x="364" y="55"/>
                  </a:lnTo>
                  <a:lnTo>
                    <a:pt x="369" y="60"/>
                  </a:lnTo>
                  <a:lnTo>
                    <a:pt x="386" y="68"/>
                  </a:lnTo>
                  <a:lnTo>
                    <a:pt x="390" y="68"/>
                  </a:lnTo>
                  <a:lnTo>
                    <a:pt x="398" y="72"/>
                  </a:lnTo>
                  <a:lnTo>
                    <a:pt x="398" y="77"/>
                  </a:lnTo>
                  <a:lnTo>
                    <a:pt x="403" y="77"/>
                  </a:lnTo>
                  <a:lnTo>
                    <a:pt x="407" y="77"/>
                  </a:lnTo>
                  <a:lnTo>
                    <a:pt x="411" y="77"/>
                  </a:lnTo>
                  <a:lnTo>
                    <a:pt x="415" y="72"/>
                  </a:lnTo>
                  <a:lnTo>
                    <a:pt x="420" y="68"/>
                  </a:lnTo>
                  <a:lnTo>
                    <a:pt x="428" y="55"/>
                  </a:lnTo>
                  <a:lnTo>
                    <a:pt x="432" y="51"/>
                  </a:lnTo>
                  <a:lnTo>
                    <a:pt x="436" y="47"/>
                  </a:lnTo>
                  <a:lnTo>
                    <a:pt x="441" y="43"/>
                  </a:lnTo>
                  <a:lnTo>
                    <a:pt x="445" y="39"/>
                  </a:lnTo>
                  <a:lnTo>
                    <a:pt x="449" y="39"/>
                  </a:lnTo>
                  <a:lnTo>
                    <a:pt x="453" y="34"/>
                  </a:lnTo>
                  <a:lnTo>
                    <a:pt x="458" y="34"/>
                  </a:lnTo>
                  <a:lnTo>
                    <a:pt x="462" y="34"/>
                  </a:lnTo>
                  <a:lnTo>
                    <a:pt x="466" y="34"/>
                  </a:lnTo>
                  <a:lnTo>
                    <a:pt x="470" y="39"/>
                  </a:lnTo>
                  <a:lnTo>
                    <a:pt x="475" y="43"/>
                  </a:lnTo>
                  <a:lnTo>
                    <a:pt x="479" y="43"/>
                  </a:lnTo>
                  <a:lnTo>
                    <a:pt x="479" y="47"/>
                  </a:lnTo>
                  <a:lnTo>
                    <a:pt x="483" y="47"/>
                  </a:lnTo>
                  <a:lnTo>
                    <a:pt x="483" y="51"/>
                  </a:lnTo>
                  <a:lnTo>
                    <a:pt x="483" y="55"/>
                  </a:lnTo>
                  <a:lnTo>
                    <a:pt x="483" y="60"/>
                  </a:lnTo>
                  <a:lnTo>
                    <a:pt x="483" y="64"/>
                  </a:lnTo>
                  <a:lnTo>
                    <a:pt x="487" y="81"/>
                  </a:lnTo>
                  <a:lnTo>
                    <a:pt x="492" y="98"/>
                  </a:lnTo>
                  <a:lnTo>
                    <a:pt x="492" y="106"/>
                  </a:lnTo>
                  <a:lnTo>
                    <a:pt x="492" y="115"/>
                  </a:lnTo>
                  <a:lnTo>
                    <a:pt x="492" y="123"/>
                  </a:lnTo>
                  <a:lnTo>
                    <a:pt x="492" y="127"/>
                  </a:lnTo>
                  <a:lnTo>
                    <a:pt x="492" y="136"/>
                  </a:lnTo>
                  <a:lnTo>
                    <a:pt x="492" y="144"/>
                  </a:lnTo>
                  <a:lnTo>
                    <a:pt x="487" y="149"/>
                  </a:lnTo>
                  <a:lnTo>
                    <a:pt x="487" y="153"/>
                  </a:lnTo>
                  <a:lnTo>
                    <a:pt x="487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5" y="157"/>
                  </a:lnTo>
                  <a:lnTo>
                    <a:pt x="466" y="157"/>
                  </a:lnTo>
                  <a:lnTo>
                    <a:pt x="462" y="157"/>
                  </a:lnTo>
                  <a:lnTo>
                    <a:pt x="453" y="157"/>
                  </a:lnTo>
                  <a:lnTo>
                    <a:pt x="449" y="161"/>
                  </a:lnTo>
                  <a:lnTo>
                    <a:pt x="441" y="166"/>
                  </a:lnTo>
                  <a:lnTo>
                    <a:pt x="432" y="170"/>
                  </a:lnTo>
                  <a:lnTo>
                    <a:pt x="428" y="174"/>
                  </a:lnTo>
                  <a:lnTo>
                    <a:pt x="424" y="178"/>
                  </a:lnTo>
                  <a:lnTo>
                    <a:pt x="420" y="191"/>
                  </a:lnTo>
                  <a:lnTo>
                    <a:pt x="415" y="195"/>
                  </a:lnTo>
                  <a:lnTo>
                    <a:pt x="407" y="199"/>
                  </a:lnTo>
                  <a:lnTo>
                    <a:pt x="403" y="204"/>
                  </a:lnTo>
                  <a:lnTo>
                    <a:pt x="394" y="208"/>
                  </a:lnTo>
                  <a:lnTo>
                    <a:pt x="390" y="212"/>
                  </a:lnTo>
                  <a:lnTo>
                    <a:pt x="386" y="212"/>
                  </a:lnTo>
                  <a:lnTo>
                    <a:pt x="381" y="216"/>
                  </a:lnTo>
                  <a:lnTo>
                    <a:pt x="381" y="221"/>
                  </a:lnTo>
                  <a:lnTo>
                    <a:pt x="377" y="225"/>
                  </a:lnTo>
                  <a:lnTo>
                    <a:pt x="373" y="229"/>
                  </a:lnTo>
                  <a:lnTo>
                    <a:pt x="373" y="233"/>
                  </a:lnTo>
                  <a:lnTo>
                    <a:pt x="373" y="238"/>
                  </a:lnTo>
                  <a:lnTo>
                    <a:pt x="373" y="242"/>
                  </a:lnTo>
                  <a:lnTo>
                    <a:pt x="373" y="246"/>
                  </a:lnTo>
                  <a:lnTo>
                    <a:pt x="373" y="254"/>
                  </a:lnTo>
                  <a:lnTo>
                    <a:pt x="373" y="259"/>
                  </a:lnTo>
                  <a:lnTo>
                    <a:pt x="373" y="271"/>
                  </a:lnTo>
                  <a:lnTo>
                    <a:pt x="373" y="276"/>
                  </a:lnTo>
                  <a:lnTo>
                    <a:pt x="373" y="284"/>
                  </a:lnTo>
                  <a:lnTo>
                    <a:pt x="377" y="293"/>
                  </a:lnTo>
                  <a:lnTo>
                    <a:pt x="377" y="297"/>
                  </a:lnTo>
                  <a:lnTo>
                    <a:pt x="381" y="305"/>
                  </a:lnTo>
                  <a:lnTo>
                    <a:pt x="386" y="339"/>
                  </a:lnTo>
                  <a:lnTo>
                    <a:pt x="390" y="348"/>
                  </a:lnTo>
                  <a:lnTo>
                    <a:pt x="390" y="365"/>
                  </a:lnTo>
                  <a:lnTo>
                    <a:pt x="390" y="369"/>
                  </a:lnTo>
                  <a:lnTo>
                    <a:pt x="390" y="377"/>
                  </a:lnTo>
                  <a:lnTo>
                    <a:pt x="390" y="386"/>
                  </a:lnTo>
                  <a:lnTo>
                    <a:pt x="390" y="390"/>
                  </a:lnTo>
                  <a:lnTo>
                    <a:pt x="390" y="394"/>
                  </a:lnTo>
                  <a:lnTo>
                    <a:pt x="390" y="398"/>
                  </a:lnTo>
                  <a:lnTo>
                    <a:pt x="390" y="407"/>
                  </a:lnTo>
                  <a:lnTo>
                    <a:pt x="390" y="411"/>
                  </a:lnTo>
                  <a:lnTo>
                    <a:pt x="394" y="428"/>
                  </a:lnTo>
                  <a:lnTo>
                    <a:pt x="394" y="441"/>
                  </a:lnTo>
                  <a:lnTo>
                    <a:pt x="394" y="445"/>
                  </a:lnTo>
                  <a:lnTo>
                    <a:pt x="394" y="449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394" y="466"/>
                  </a:lnTo>
                  <a:lnTo>
                    <a:pt x="394" y="475"/>
                  </a:lnTo>
                  <a:lnTo>
                    <a:pt x="390" y="479"/>
                  </a:lnTo>
                  <a:lnTo>
                    <a:pt x="390" y="483"/>
                  </a:lnTo>
                  <a:lnTo>
                    <a:pt x="386" y="483"/>
                  </a:lnTo>
                  <a:lnTo>
                    <a:pt x="386" y="487"/>
                  </a:lnTo>
                  <a:lnTo>
                    <a:pt x="381" y="487"/>
                  </a:lnTo>
                  <a:lnTo>
                    <a:pt x="381" y="492"/>
                  </a:lnTo>
                  <a:lnTo>
                    <a:pt x="377" y="492"/>
                  </a:lnTo>
                  <a:lnTo>
                    <a:pt x="373" y="496"/>
                  </a:lnTo>
                  <a:lnTo>
                    <a:pt x="369" y="496"/>
                  </a:lnTo>
                  <a:lnTo>
                    <a:pt x="369" y="500"/>
                  </a:lnTo>
                  <a:lnTo>
                    <a:pt x="381" y="500"/>
                  </a:lnTo>
                  <a:lnTo>
                    <a:pt x="386" y="500"/>
                  </a:lnTo>
                  <a:lnTo>
                    <a:pt x="390" y="500"/>
                  </a:lnTo>
                  <a:lnTo>
                    <a:pt x="398" y="500"/>
                  </a:lnTo>
                  <a:lnTo>
                    <a:pt x="403" y="500"/>
                  </a:lnTo>
                  <a:lnTo>
                    <a:pt x="407" y="504"/>
                  </a:lnTo>
                  <a:lnTo>
                    <a:pt x="411" y="504"/>
                  </a:lnTo>
                  <a:lnTo>
                    <a:pt x="415" y="508"/>
                  </a:lnTo>
                  <a:lnTo>
                    <a:pt x="415" y="513"/>
                  </a:lnTo>
                  <a:lnTo>
                    <a:pt x="415" y="517"/>
                  </a:lnTo>
                  <a:lnTo>
                    <a:pt x="411" y="521"/>
                  </a:lnTo>
                  <a:lnTo>
                    <a:pt x="411" y="525"/>
                  </a:lnTo>
                  <a:lnTo>
                    <a:pt x="415" y="525"/>
                  </a:lnTo>
                  <a:lnTo>
                    <a:pt x="415" y="530"/>
                  </a:lnTo>
                  <a:lnTo>
                    <a:pt x="424" y="530"/>
                  </a:lnTo>
                  <a:lnTo>
                    <a:pt x="428" y="534"/>
                  </a:lnTo>
                  <a:lnTo>
                    <a:pt x="432" y="534"/>
                  </a:lnTo>
                  <a:lnTo>
                    <a:pt x="436" y="534"/>
                  </a:lnTo>
                  <a:lnTo>
                    <a:pt x="441" y="538"/>
                  </a:lnTo>
                  <a:lnTo>
                    <a:pt x="445" y="542"/>
                  </a:lnTo>
                  <a:lnTo>
                    <a:pt x="449" y="547"/>
                  </a:lnTo>
                  <a:lnTo>
                    <a:pt x="479" y="564"/>
                  </a:lnTo>
                  <a:lnTo>
                    <a:pt x="487" y="572"/>
                  </a:lnTo>
                  <a:lnTo>
                    <a:pt x="496" y="576"/>
                  </a:lnTo>
                  <a:lnTo>
                    <a:pt x="500" y="580"/>
                  </a:lnTo>
                  <a:lnTo>
                    <a:pt x="504" y="585"/>
                  </a:lnTo>
                  <a:lnTo>
                    <a:pt x="508" y="589"/>
                  </a:lnTo>
                  <a:lnTo>
                    <a:pt x="513" y="593"/>
                  </a:lnTo>
                  <a:lnTo>
                    <a:pt x="513" y="597"/>
                  </a:lnTo>
                  <a:lnTo>
                    <a:pt x="513" y="610"/>
                  </a:lnTo>
                  <a:lnTo>
                    <a:pt x="517" y="610"/>
                  </a:lnTo>
                  <a:lnTo>
                    <a:pt x="517" y="614"/>
                  </a:lnTo>
                  <a:lnTo>
                    <a:pt x="517" y="619"/>
                  </a:lnTo>
                  <a:lnTo>
                    <a:pt x="517" y="623"/>
                  </a:lnTo>
                  <a:lnTo>
                    <a:pt x="517" y="627"/>
                  </a:lnTo>
                  <a:lnTo>
                    <a:pt x="513" y="640"/>
                  </a:lnTo>
                  <a:lnTo>
                    <a:pt x="508" y="644"/>
                  </a:lnTo>
                  <a:lnTo>
                    <a:pt x="508" y="648"/>
                  </a:lnTo>
                  <a:lnTo>
                    <a:pt x="508" y="652"/>
                  </a:lnTo>
                  <a:lnTo>
                    <a:pt x="508" y="657"/>
                  </a:lnTo>
                  <a:lnTo>
                    <a:pt x="517" y="661"/>
                  </a:lnTo>
                  <a:lnTo>
                    <a:pt x="517" y="665"/>
                  </a:lnTo>
                  <a:lnTo>
                    <a:pt x="521" y="665"/>
                  </a:lnTo>
                  <a:lnTo>
                    <a:pt x="521" y="669"/>
                  </a:lnTo>
                  <a:lnTo>
                    <a:pt x="525" y="669"/>
                  </a:lnTo>
                  <a:lnTo>
                    <a:pt x="530" y="669"/>
                  </a:lnTo>
                  <a:lnTo>
                    <a:pt x="534" y="669"/>
                  </a:lnTo>
                  <a:lnTo>
                    <a:pt x="542" y="669"/>
                  </a:lnTo>
                  <a:lnTo>
                    <a:pt x="547" y="669"/>
                  </a:lnTo>
                  <a:lnTo>
                    <a:pt x="551" y="665"/>
                  </a:lnTo>
                  <a:lnTo>
                    <a:pt x="555" y="665"/>
                  </a:lnTo>
                  <a:lnTo>
                    <a:pt x="559" y="661"/>
                  </a:lnTo>
                  <a:lnTo>
                    <a:pt x="568" y="652"/>
                  </a:lnTo>
                  <a:lnTo>
                    <a:pt x="572" y="648"/>
                  </a:lnTo>
                  <a:lnTo>
                    <a:pt x="576" y="644"/>
                  </a:lnTo>
                  <a:lnTo>
                    <a:pt x="580" y="640"/>
                  </a:lnTo>
                  <a:lnTo>
                    <a:pt x="589" y="636"/>
                  </a:lnTo>
                  <a:lnTo>
                    <a:pt x="593" y="636"/>
                  </a:lnTo>
                  <a:lnTo>
                    <a:pt x="597" y="631"/>
                  </a:lnTo>
                  <a:lnTo>
                    <a:pt x="602" y="631"/>
                  </a:lnTo>
                  <a:lnTo>
                    <a:pt x="610" y="631"/>
                  </a:lnTo>
                  <a:lnTo>
                    <a:pt x="614" y="631"/>
                  </a:lnTo>
                  <a:lnTo>
                    <a:pt x="623" y="631"/>
                  </a:lnTo>
                  <a:lnTo>
                    <a:pt x="627" y="631"/>
                  </a:lnTo>
                  <a:lnTo>
                    <a:pt x="631" y="631"/>
                  </a:lnTo>
                  <a:lnTo>
                    <a:pt x="635" y="636"/>
                  </a:lnTo>
                  <a:lnTo>
                    <a:pt x="635" y="640"/>
                  </a:lnTo>
                  <a:lnTo>
                    <a:pt x="640" y="644"/>
                  </a:lnTo>
                  <a:lnTo>
                    <a:pt x="640" y="648"/>
                  </a:lnTo>
                  <a:lnTo>
                    <a:pt x="635" y="652"/>
                  </a:lnTo>
                  <a:lnTo>
                    <a:pt x="635" y="657"/>
                  </a:lnTo>
                  <a:lnTo>
                    <a:pt x="635" y="661"/>
                  </a:lnTo>
                  <a:lnTo>
                    <a:pt x="635" y="665"/>
                  </a:lnTo>
                  <a:lnTo>
                    <a:pt x="631" y="665"/>
                  </a:lnTo>
                  <a:lnTo>
                    <a:pt x="631" y="669"/>
                  </a:lnTo>
                  <a:lnTo>
                    <a:pt x="623" y="678"/>
                  </a:lnTo>
                  <a:lnTo>
                    <a:pt x="619" y="682"/>
                  </a:lnTo>
                  <a:lnTo>
                    <a:pt x="614" y="686"/>
                  </a:lnTo>
                  <a:lnTo>
                    <a:pt x="614" y="691"/>
                  </a:lnTo>
                  <a:lnTo>
                    <a:pt x="614" y="695"/>
                  </a:lnTo>
                  <a:lnTo>
                    <a:pt x="610" y="699"/>
                  </a:lnTo>
                  <a:lnTo>
                    <a:pt x="610" y="703"/>
                  </a:lnTo>
                  <a:lnTo>
                    <a:pt x="610" y="707"/>
                  </a:lnTo>
                  <a:lnTo>
                    <a:pt x="614" y="712"/>
                  </a:lnTo>
                  <a:lnTo>
                    <a:pt x="614" y="716"/>
                  </a:lnTo>
                  <a:lnTo>
                    <a:pt x="619" y="720"/>
                  </a:lnTo>
                  <a:lnTo>
                    <a:pt x="619" y="729"/>
                  </a:lnTo>
                  <a:lnTo>
                    <a:pt x="623" y="733"/>
                  </a:lnTo>
                  <a:lnTo>
                    <a:pt x="623" y="737"/>
                  </a:lnTo>
                  <a:lnTo>
                    <a:pt x="623" y="741"/>
                  </a:lnTo>
                  <a:lnTo>
                    <a:pt x="627" y="741"/>
                  </a:lnTo>
                  <a:lnTo>
                    <a:pt x="631" y="741"/>
                  </a:lnTo>
                  <a:lnTo>
                    <a:pt x="635" y="741"/>
                  </a:lnTo>
                  <a:lnTo>
                    <a:pt x="648" y="741"/>
                  </a:lnTo>
                  <a:lnTo>
                    <a:pt x="661" y="741"/>
                  </a:lnTo>
                  <a:lnTo>
                    <a:pt x="674" y="741"/>
                  </a:lnTo>
                  <a:lnTo>
                    <a:pt x="686" y="741"/>
                  </a:lnTo>
                  <a:lnTo>
                    <a:pt x="699" y="746"/>
                  </a:lnTo>
                  <a:lnTo>
                    <a:pt x="707" y="746"/>
                  </a:lnTo>
                  <a:lnTo>
                    <a:pt x="712" y="746"/>
                  </a:lnTo>
                  <a:lnTo>
                    <a:pt x="720" y="750"/>
                  </a:lnTo>
                  <a:lnTo>
                    <a:pt x="724" y="750"/>
                  </a:lnTo>
                  <a:lnTo>
                    <a:pt x="733" y="754"/>
                  </a:lnTo>
                  <a:lnTo>
                    <a:pt x="737" y="758"/>
                  </a:lnTo>
                  <a:lnTo>
                    <a:pt x="741" y="763"/>
                  </a:lnTo>
                  <a:lnTo>
                    <a:pt x="746" y="767"/>
                  </a:lnTo>
                  <a:lnTo>
                    <a:pt x="750" y="771"/>
                  </a:lnTo>
                  <a:lnTo>
                    <a:pt x="762" y="788"/>
                  </a:lnTo>
                  <a:lnTo>
                    <a:pt x="767" y="792"/>
                  </a:lnTo>
                  <a:lnTo>
                    <a:pt x="771" y="796"/>
                  </a:lnTo>
                  <a:lnTo>
                    <a:pt x="775" y="801"/>
                  </a:lnTo>
                  <a:lnTo>
                    <a:pt x="779" y="805"/>
                  </a:lnTo>
                  <a:lnTo>
                    <a:pt x="784" y="805"/>
                  </a:lnTo>
                  <a:lnTo>
                    <a:pt x="788" y="805"/>
                  </a:lnTo>
                  <a:lnTo>
                    <a:pt x="792" y="805"/>
                  </a:lnTo>
                  <a:lnTo>
                    <a:pt x="801" y="801"/>
                  </a:lnTo>
                  <a:lnTo>
                    <a:pt x="805" y="796"/>
                  </a:lnTo>
                  <a:lnTo>
                    <a:pt x="822" y="779"/>
                  </a:lnTo>
                  <a:lnTo>
                    <a:pt x="826" y="775"/>
                  </a:lnTo>
                  <a:lnTo>
                    <a:pt x="830" y="771"/>
                  </a:lnTo>
                  <a:lnTo>
                    <a:pt x="834" y="767"/>
                  </a:lnTo>
                  <a:lnTo>
                    <a:pt x="843" y="763"/>
                  </a:lnTo>
                  <a:lnTo>
                    <a:pt x="847" y="763"/>
                  </a:lnTo>
                  <a:lnTo>
                    <a:pt x="856" y="758"/>
                  </a:lnTo>
                  <a:lnTo>
                    <a:pt x="860" y="758"/>
                  </a:lnTo>
                  <a:lnTo>
                    <a:pt x="868" y="758"/>
                  </a:lnTo>
                  <a:lnTo>
                    <a:pt x="873" y="754"/>
                  </a:lnTo>
                  <a:lnTo>
                    <a:pt x="877" y="754"/>
                  </a:lnTo>
                  <a:lnTo>
                    <a:pt x="881" y="758"/>
                  </a:lnTo>
                  <a:lnTo>
                    <a:pt x="885" y="758"/>
                  </a:lnTo>
                  <a:lnTo>
                    <a:pt x="889" y="758"/>
                  </a:lnTo>
                  <a:lnTo>
                    <a:pt x="894" y="763"/>
                  </a:lnTo>
                  <a:lnTo>
                    <a:pt x="902" y="763"/>
                  </a:lnTo>
                  <a:lnTo>
                    <a:pt x="906" y="767"/>
                  </a:lnTo>
                  <a:lnTo>
                    <a:pt x="911" y="771"/>
                  </a:lnTo>
                  <a:lnTo>
                    <a:pt x="915" y="775"/>
                  </a:lnTo>
                  <a:lnTo>
                    <a:pt x="919" y="784"/>
                  </a:lnTo>
                  <a:lnTo>
                    <a:pt x="923" y="788"/>
                  </a:lnTo>
                  <a:lnTo>
                    <a:pt x="928" y="796"/>
                  </a:lnTo>
                  <a:lnTo>
                    <a:pt x="932" y="801"/>
                  </a:lnTo>
                  <a:lnTo>
                    <a:pt x="936" y="805"/>
                  </a:lnTo>
                  <a:lnTo>
                    <a:pt x="936" y="809"/>
                  </a:lnTo>
                  <a:lnTo>
                    <a:pt x="940" y="813"/>
                  </a:lnTo>
                  <a:lnTo>
                    <a:pt x="940" y="822"/>
                  </a:lnTo>
                  <a:lnTo>
                    <a:pt x="944" y="830"/>
                  </a:lnTo>
                  <a:lnTo>
                    <a:pt x="944" y="834"/>
                  </a:lnTo>
                  <a:lnTo>
                    <a:pt x="949" y="843"/>
                  </a:lnTo>
                  <a:lnTo>
                    <a:pt x="961" y="902"/>
                  </a:lnTo>
                  <a:lnTo>
                    <a:pt x="966" y="911"/>
                  </a:lnTo>
                  <a:lnTo>
                    <a:pt x="966" y="915"/>
                  </a:lnTo>
                  <a:lnTo>
                    <a:pt x="966" y="919"/>
                  </a:lnTo>
                  <a:lnTo>
                    <a:pt x="961" y="923"/>
                  </a:lnTo>
                  <a:lnTo>
                    <a:pt x="953" y="945"/>
                  </a:lnTo>
                  <a:lnTo>
                    <a:pt x="953" y="949"/>
                  </a:lnTo>
                  <a:lnTo>
                    <a:pt x="949" y="957"/>
                  </a:lnTo>
                  <a:lnTo>
                    <a:pt x="949" y="961"/>
                  </a:lnTo>
                  <a:lnTo>
                    <a:pt x="949" y="970"/>
                  </a:lnTo>
                  <a:lnTo>
                    <a:pt x="949" y="974"/>
                  </a:lnTo>
                  <a:lnTo>
                    <a:pt x="949" y="987"/>
                  </a:lnTo>
                  <a:lnTo>
                    <a:pt x="949" y="991"/>
                  </a:lnTo>
                  <a:lnTo>
                    <a:pt x="949" y="995"/>
                  </a:lnTo>
                  <a:lnTo>
                    <a:pt x="949" y="1004"/>
                  </a:lnTo>
                  <a:lnTo>
                    <a:pt x="949" y="1008"/>
                  </a:lnTo>
                  <a:lnTo>
                    <a:pt x="949" y="1021"/>
                  </a:lnTo>
                  <a:lnTo>
                    <a:pt x="949" y="1025"/>
                  </a:lnTo>
                  <a:lnTo>
                    <a:pt x="949" y="1029"/>
                  </a:lnTo>
                  <a:lnTo>
                    <a:pt x="944" y="1033"/>
                  </a:lnTo>
                  <a:lnTo>
                    <a:pt x="940" y="1046"/>
                  </a:lnTo>
                  <a:lnTo>
                    <a:pt x="936" y="1050"/>
                  </a:lnTo>
                  <a:lnTo>
                    <a:pt x="936" y="1055"/>
                  </a:lnTo>
                  <a:lnTo>
                    <a:pt x="936" y="1063"/>
                  </a:lnTo>
                  <a:lnTo>
                    <a:pt x="936" y="1067"/>
                  </a:lnTo>
                  <a:lnTo>
                    <a:pt x="936" y="1076"/>
                  </a:lnTo>
                  <a:lnTo>
                    <a:pt x="936" y="1084"/>
                  </a:lnTo>
                  <a:lnTo>
                    <a:pt x="936" y="1089"/>
                  </a:lnTo>
                  <a:lnTo>
                    <a:pt x="936" y="1093"/>
                  </a:lnTo>
                  <a:lnTo>
                    <a:pt x="936" y="1097"/>
                  </a:lnTo>
                  <a:lnTo>
                    <a:pt x="940" y="1101"/>
                  </a:lnTo>
                  <a:lnTo>
                    <a:pt x="940" y="1110"/>
                  </a:lnTo>
                  <a:lnTo>
                    <a:pt x="944" y="1114"/>
                  </a:lnTo>
                  <a:lnTo>
                    <a:pt x="953" y="1122"/>
                  </a:lnTo>
                  <a:lnTo>
                    <a:pt x="953" y="1127"/>
                  </a:lnTo>
                  <a:lnTo>
                    <a:pt x="953" y="1131"/>
                  </a:lnTo>
                  <a:lnTo>
                    <a:pt x="957" y="1131"/>
                  </a:lnTo>
                  <a:lnTo>
                    <a:pt x="957" y="1135"/>
                  </a:lnTo>
                  <a:lnTo>
                    <a:pt x="957" y="1139"/>
                  </a:lnTo>
                  <a:lnTo>
                    <a:pt x="957" y="1144"/>
                  </a:lnTo>
                  <a:lnTo>
                    <a:pt x="957" y="1148"/>
                  </a:lnTo>
                  <a:lnTo>
                    <a:pt x="953" y="1148"/>
                  </a:lnTo>
                  <a:lnTo>
                    <a:pt x="953" y="1152"/>
                  </a:lnTo>
                  <a:lnTo>
                    <a:pt x="949" y="1156"/>
                  </a:lnTo>
                  <a:lnTo>
                    <a:pt x="944" y="1156"/>
                  </a:lnTo>
                  <a:lnTo>
                    <a:pt x="944" y="1160"/>
                  </a:lnTo>
                  <a:lnTo>
                    <a:pt x="944" y="1165"/>
                  </a:lnTo>
                  <a:lnTo>
                    <a:pt x="940" y="1165"/>
                  </a:lnTo>
                  <a:lnTo>
                    <a:pt x="940" y="1169"/>
                  </a:lnTo>
                  <a:lnTo>
                    <a:pt x="940" y="1173"/>
                  </a:lnTo>
                  <a:lnTo>
                    <a:pt x="944" y="1177"/>
                  </a:lnTo>
                  <a:lnTo>
                    <a:pt x="944" y="1182"/>
                  </a:lnTo>
                  <a:lnTo>
                    <a:pt x="944" y="1186"/>
                  </a:lnTo>
                  <a:lnTo>
                    <a:pt x="949" y="1186"/>
                  </a:lnTo>
                  <a:lnTo>
                    <a:pt x="949" y="1190"/>
                  </a:lnTo>
                  <a:lnTo>
                    <a:pt x="953" y="1190"/>
                  </a:lnTo>
                  <a:lnTo>
                    <a:pt x="961" y="1194"/>
                  </a:lnTo>
                  <a:lnTo>
                    <a:pt x="970" y="1194"/>
                  </a:lnTo>
                  <a:lnTo>
                    <a:pt x="974" y="1194"/>
                  </a:lnTo>
                  <a:lnTo>
                    <a:pt x="983" y="1194"/>
                  </a:lnTo>
                  <a:lnTo>
                    <a:pt x="987" y="1190"/>
                  </a:lnTo>
                  <a:lnTo>
                    <a:pt x="991" y="1190"/>
                  </a:lnTo>
                  <a:lnTo>
                    <a:pt x="1000" y="1186"/>
                  </a:lnTo>
                  <a:lnTo>
                    <a:pt x="1004" y="1182"/>
                  </a:lnTo>
                  <a:lnTo>
                    <a:pt x="1012" y="1177"/>
                  </a:lnTo>
                  <a:lnTo>
                    <a:pt x="1016" y="1173"/>
                  </a:lnTo>
                  <a:lnTo>
                    <a:pt x="1021" y="1173"/>
                  </a:lnTo>
                  <a:lnTo>
                    <a:pt x="1025" y="1165"/>
                  </a:lnTo>
                  <a:lnTo>
                    <a:pt x="1029" y="1160"/>
                  </a:lnTo>
                  <a:lnTo>
                    <a:pt x="1033" y="1156"/>
                  </a:lnTo>
                  <a:lnTo>
                    <a:pt x="1038" y="1148"/>
                  </a:lnTo>
                  <a:lnTo>
                    <a:pt x="1042" y="1139"/>
                  </a:lnTo>
                  <a:lnTo>
                    <a:pt x="1046" y="1135"/>
                  </a:lnTo>
                  <a:lnTo>
                    <a:pt x="1050" y="1131"/>
                  </a:lnTo>
                  <a:lnTo>
                    <a:pt x="1055" y="1122"/>
                  </a:lnTo>
                  <a:lnTo>
                    <a:pt x="1059" y="1114"/>
                  </a:lnTo>
                  <a:lnTo>
                    <a:pt x="1063" y="1101"/>
                  </a:lnTo>
                  <a:lnTo>
                    <a:pt x="1071" y="1080"/>
                  </a:lnTo>
                  <a:lnTo>
                    <a:pt x="1076" y="1072"/>
                  </a:lnTo>
                  <a:lnTo>
                    <a:pt x="1080" y="1063"/>
                  </a:lnTo>
                  <a:lnTo>
                    <a:pt x="1080" y="1059"/>
                  </a:lnTo>
                  <a:lnTo>
                    <a:pt x="1084" y="1055"/>
                  </a:lnTo>
                  <a:lnTo>
                    <a:pt x="1088" y="1050"/>
                  </a:lnTo>
                  <a:lnTo>
                    <a:pt x="1093" y="1046"/>
                  </a:lnTo>
                  <a:lnTo>
                    <a:pt x="1097" y="1042"/>
                  </a:lnTo>
                  <a:lnTo>
                    <a:pt x="1101" y="1038"/>
                  </a:lnTo>
                  <a:lnTo>
                    <a:pt x="1105" y="1033"/>
                  </a:lnTo>
                  <a:lnTo>
                    <a:pt x="1110" y="1029"/>
                  </a:lnTo>
                  <a:lnTo>
                    <a:pt x="1118" y="1029"/>
                  </a:lnTo>
                  <a:lnTo>
                    <a:pt x="1122" y="1025"/>
                  </a:lnTo>
                  <a:lnTo>
                    <a:pt x="1131" y="1025"/>
                  </a:lnTo>
                  <a:lnTo>
                    <a:pt x="1139" y="1021"/>
                  </a:lnTo>
                  <a:lnTo>
                    <a:pt x="1160" y="1017"/>
                  </a:lnTo>
                  <a:lnTo>
                    <a:pt x="1169" y="1017"/>
                  </a:lnTo>
                  <a:lnTo>
                    <a:pt x="1177" y="1017"/>
                  </a:lnTo>
                  <a:lnTo>
                    <a:pt x="1190" y="1012"/>
                  </a:lnTo>
                  <a:lnTo>
                    <a:pt x="1198" y="1008"/>
                  </a:lnTo>
                  <a:lnTo>
                    <a:pt x="1203" y="1008"/>
                  </a:lnTo>
                  <a:lnTo>
                    <a:pt x="1207" y="1004"/>
                  </a:lnTo>
                  <a:lnTo>
                    <a:pt x="1215" y="1000"/>
                  </a:lnTo>
                  <a:lnTo>
                    <a:pt x="1224" y="995"/>
                  </a:lnTo>
                  <a:lnTo>
                    <a:pt x="1232" y="991"/>
                  </a:lnTo>
                  <a:lnTo>
                    <a:pt x="1237" y="991"/>
                  </a:lnTo>
                  <a:lnTo>
                    <a:pt x="1241" y="983"/>
                  </a:lnTo>
                  <a:lnTo>
                    <a:pt x="1245" y="983"/>
                  </a:lnTo>
                  <a:lnTo>
                    <a:pt x="1249" y="978"/>
                  </a:lnTo>
                  <a:lnTo>
                    <a:pt x="1254" y="974"/>
                  </a:lnTo>
                  <a:lnTo>
                    <a:pt x="1258" y="970"/>
                  </a:lnTo>
                  <a:lnTo>
                    <a:pt x="1266" y="961"/>
                  </a:lnTo>
                  <a:lnTo>
                    <a:pt x="1270" y="957"/>
                  </a:lnTo>
                  <a:lnTo>
                    <a:pt x="1270" y="953"/>
                  </a:lnTo>
                  <a:lnTo>
                    <a:pt x="1275" y="949"/>
                  </a:lnTo>
                  <a:lnTo>
                    <a:pt x="1279" y="945"/>
                  </a:lnTo>
                  <a:lnTo>
                    <a:pt x="1279" y="940"/>
                  </a:lnTo>
                  <a:lnTo>
                    <a:pt x="1279" y="936"/>
                  </a:lnTo>
                  <a:lnTo>
                    <a:pt x="1283" y="932"/>
                  </a:lnTo>
                  <a:lnTo>
                    <a:pt x="1283" y="928"/>
                  </a:lnTo>
                  <a:lnTo>
                    <a:pt x="1287" y="898"/>
                  </a:lnTo>
                  <a:lnTo>
                    <a:pt x="1287" y="890"/>
                  </a:lnTo>
                  <a:lnTo>
                    <a:pt x="1287" y="881"/>
                  </a:lnTo>
                  <a:lnTo>
                    <a:pt x="1292" y="873"/>
                  </a:lnTo>
                  <a:lnTo>
                    <a:pt x="1296" y="868"/>
                  </a:lnTo>
                  <a:lnTo>
                    <a:pt x="1296" y="864"/>
                  </a:lnTo>
                  <a:lnTo>
                    <a:pt x="1300" y="860"/>
                  </a:lnTo>
                  <a:lnTo>
                    <a:pt x="1325" y="826"/>
                  </a:lnTo>
                  <a:lnTo>
                    <a:pt x="1338" y="805"/>
                  </a:lnTo>
                  <a:lnTo>
                    <a:pt x="1351" y="792"/>
                  </a:lnTo>
                  <a:lnTo>
                    <a:pt x="1355" y="784"/>
                  </a:lnTo>
                  <a:lnTo>
                    <a:pt x="1359" y="779"/>
                  </a:lnTo>
                  <a:lnTo>
                    <a:pt x="1364" y="775"/>
                  </a:lnTo>
                  <a:lnTo>
                    <a:pt x="1364" y="767"/>
                  </a:lnTo>
                  <a:lnTo>
                    <a:pt x="1372" y="750"/>
                  </a:lnTo>
                  <a:lnTo>
                    <a:pt x="1376" y="741"/>
                  </a:lnTo>
                  <a:lnTo>
                    <a:pt x="1381" y="737"/>
                  </a:lnTo>
                  <a:lnTo>
                    <a:pt x="1385" y="733"/>
                  </a:lnTo>
                  <a:lnTo>
                    <a:pt x="1389" y="729"/>
                  </a:lnTo>
                  <a:lnTo>
                    <a:pt x="1393" y="724"/>
                  </a:lnTo>
                  <a:lnTo>
                    <a:pt x="1397" y="720"/>
                  </a:lnTo>
                  <a:lnTo>
                    <a:pt x="1402" y="716"/>
                  </a:lnTo>
                  <a:lnTo>
                    <a:pt x="1406" y="712"/>
                  </a:lnTo>
                  <a:lnTo>
                    <a:pt x="1410" y="707"/>
                  </a:lnTo>
                  <a:lnTo>
                    <a:pt x="1414" y="707"/>
                  </a:lnTo>
                  <a:lnTo>
                    <a:pt x="1423" y="703"/>
                  </a:lnTo>
                  <a:lnTo>
                    <a:pt x="1431" y="699"/>
                  </a:lnTo>
                  <a:lnTo>
                    <a:pt x="1436" y="699"/>
                  </a:lnTo>
                  <a:lnTo>
                    <a:pt x="1448" y="695"/>
                  </a:lnTo>
                  <a:lnTo>
                    <a:pt x="1457" y="691"/>
                  </a:lnTo>
                  <a:lnTo>
                    <a:pt x="1461" y="691"/>
                  </a:lnTo>
                  <a:lnTo>
                    <a:pt x="1469" y="691"/>
                  </a:lnTo>
                  <a:lnTo>
                    <a:pt x="1478" y="691"/>
                  </a:lnTo>
                  <a:lnTo>
                    <a:pt x="1482" y="691"/>
                  </a:lnTo>
                  <a:lnTo>
                    <a:pt x="1486" y="691"/>
                  </a:lnTo>
                  <a:lnTo>
                    <a:pt x="1495" y="691"/>
                  </a:lnTo>
                  <a:lnTo>
                    <a:pt x="1499" y="691"/>
                  </a:lnTo>
                  <a:lnTo>
                    <a:pt x="1524" y="691"/>
                  </a:lnTo>
                  <a:lnTo>
                    <a:pt x="1554" y="695"/>
                  </a:lnTo>
                  <a:lnTo>
                    <a:pt x="1563" y="695"/>
                  </a:lnTo>
                  <a:lnTo>
                    <a:pt x="1571" y="695"/>
                  </a:lnTo>
                  <a:lnTo>
                    <a:pt x="1575" y="695"/>
                  </a:lnTo>
                  <a:lnTo>
                    <a:pt x="1584" y="695"/>
                  </a:lnTo>
                  <a:lnTo>
                    <a:pt x="1596" y="699"/>
                  </a:lnTo>
                  <a:lnTo>
                    <a:pt x="1609" y="703"/>
                  </a:lnTo>
                  <a:lnTo>
                    <a:pt x="1613" y="703"/>
                  </a:lnTo>
                  <a:lnTo>
                    <a:pt x="1618" y="703"/>
                  </a:lnTo>
                  <a:lnTo>
                    <a:pt x="1618" y="707"/>
                  </a:lnTo>
                  <a:lnTo>
                    <a:pt x="1622" y="707"/>
                  </a:lnTo>
                  <a:lnTo>
                    <a:pt x="1626" y="712"/>
                  </a:lnTo>
                  <a:lnTo>
                    <a:pt x="1630" y="716"/>
                  </a:lnTo>
                  <a:lnTo>
                    <a:pt x="1635" y="720"/>
                  </a:lnTo>
                  <a:lnTo>
                    <a:pt x="1639" y="729"/>
                  </a:lnTo>
                  <a:lnTo>
                    <a:pt x="1660" y="754"/>
                  </a:lnTo>
                  <a:lnTo>
                    <a:pt x="1668" y="763"/>
                  </a:lnTo>
                  <a:lnTo>
                    <a:pt x="1673" y="771"/>
                  </a:lnTo>
                  <a:lnTo>
                    <a:pt x="1677" y="775"/>
                  </a:lnTo>
                  <a:lnTo>
                    <a:pt x="1681" y="779"/>
                  </a:lnTo>
                  <a:lnTo>
                    <a:pt x="1685" y="779"/>
                  </a:lnTo>
                  <a:lnTo>
                    <a:pt x="1694" y="784"/>
                  </a:lnTo>
                  <a:lnTo>
                    <a:pt x="1698" y="784"/>
                  </a:lnTo>
                  <a:lnTo>
                    <a:pt x="1702" y="784"/>
                  </a:lnTo>
                  <a:lnTo>
                    <a:pt x="1711" y="784"/>
                  </a:lnTo>
                  <a:lnTo>
                    <a:pt x="1715" y="779"/>
                  </a:lnTo>
                  <a:lnTo>
                    <a:pt x="1719" y="779"/>
                  </a:lnTo>
                  <a:lnTo>
                    <a:pt x="1728" y="775"/>
                  </a:lnTo>
                  <a:lnTo>
                    <a:pt x="1732" y="771"/>
                  </a:lnTo>
                  <a:lnTo>
                    <a:pt x="1736" y="763"/>
                  </a:lnTo>
                  <a:lnTo>
                    <a:pt x="1740" y="763"/>
                  </a:lnTo>
                  <a:lnTo>
                    <a:pt x="1745" y="758"/>
                  </a:lnTo>
                  <a:lnTo>
                    <a:pt x="1749" y="754"/>
                  </a:lnTo>
                  <a:lnTo>
                    <a:pt x="1749" y="750"/>
                  </a:lnTo>
                  <a:lnTo>
                    <a:pt x="1753" y="746"/>
                  </a:lnTo>
                  <a:lnTo>
                    <a:pt x="1753" y="741"/>
                  </a:lnTo>
                  <a:lnTo>
                    <a:pt x="1757" y="737"/>
                  </a:lnTo>
                  <a:lnTo>
                    <a:pt x="1762" y="741"/>
                  </a:lnTo>
                  <a:lnTo>
                    <a:pt x="1766" y="746"/>
                  </a:lnTo>
                  <a:lnTo>
                    <a:pt x="1770" y="750"/>
                  </a:lnTo>
                  <a:lnTo>
                    <a:pt x="1787" y="763"/>
                  </a:lnTo>
                  <a:lnTo>
                    <a:pt x="1791" y="767"/>
                  </a:lnTo>
                  <a:lnTo>
                    <a:pt x="1795" y="771"/>
                  </a:lnTo>
                  <a:lnTo>
                    <a:pt x="1800" y="771"/>
                  </a:lnTo>
                  <a:lnTo>
                    <a:pt x="1800" y="784"/>
                  </a:lnTo>
                  <a:lnTo>
                    <a:pt x="1795" y="784"/>
                  </a:lnTo>
                  <a:lnTo>
                    <a:pt x="1791" y="788"/>
                  </a:lnTo>
                  <a:lnTo>
                    <a:pt x="1783" y="792"/>
                  </a:lnTo>
                  <a:lnTo>
                    <a:pt x="1778" y="796"/>
                  </a:lnTo>
                  <a:lnTo>
                    <a:pt x="1770" y="801"/>
                  </a:lnTo>
                  <a:lnTo>
                    <a:pt x="1732" y="818"/>
                  </a:lnTo>
                  <a:lnTo>
                    <a:pt x="1728" y="822"/>
                  </a:lnTo>
                  <a:lnTo>
                    <a:pt x="1723" y="826"/>
                  </a:lnTo>
                  <a:lnTo>
                    <a:pt x="1719" y="826"/>
                  </a:lnTo>
                  <a:lnTo>
                    <a:pt x="1715" y="830"/>
                  </a:lnTo>
                  <a:lnTo>
                    <a:pt x="1715" y="834"/>
                  </a:lnTo>
                  <a:lnTo>
                    <a:pt x="1711" y="834"/>
                  </a:lnTo>
                  <a:lnTo>
                    <a:pt x="1711" y="839"/>
                  </a:lnTo>
                  <a:lnTo>
                    <a:pt x="1711" y="843"/>
                  </a:lnTo>
                  <a:lnTo>
                    <a:pt x="1711" y="847"/>
                  </a:lnTo>
                  <a:lnTo>
                    <a:pt x="1715" y="851"/>
                  </a:lnTo>
                  <a:lnTo>
                    <a:pt x="1715" y="860"/>
                  </a:lnTo>
                  <a:lnTo>
                    <a:pt x="1719" y="864"/>
                  </a:lnTo>
                  <a:lnTo>
                    <a:pt x="1723" y="873"/>
                  </a:lnTo>
                  <a:lnTo>
                    <a:pt x="1728" y="877"/>
                  </a:lnTo>
                  <a:lnTo>
                    <a:pt x="1736" y="885"/>
                  </a:lnTo>
                  <a:lnTo>
                    <a:pt x="1745" y="898"/>
                  </a:lnTo>
                  <a:lnTo>
                    <a:pt x="1749" y="902"/>
                  </a:lnTo>
                  <a:lnTo>
                    <a:pt x="1753" y="911"/>
                  </a:lnTo>
                  <a:lnTo>
                    <a:pt x="1770" y="923"/>
                  </a:lnTo>
                  <a:lnTo>
                    <a:pt x="1774" y="932"/>
                  </a:lnTo>
                  <a:lnTo>
                    <a:pt x="1778" y="936"/>
                  </a:lnTo>
                  <a:lnTo>
                    <a:pt x="1783" y="940"/>
                  </a:lnTo>
                  <a:lnTo>
                    <a:pt x="1783" y="945"/>
                  </a:lnTo>
                  <a:lnTo>
                    <a:pt x="1783" y="949"/>
                  </a:lnTo>
                  <a:lnTo>
                    <a:pt x="1783" y="953"/>
                  </a:lnTo>
                  <a:lnTo>
                    <a:pt x="1783" y="957"/>
                  </a:lnTo>
                  <a:lnTo>
                    <a:pt x="1778" y="957"/>
                  </a:lnTo>
                  <a:lnTo>
                    <a:pt x="1774" y="961"/>
                  </a:lnTo>
                  <a:lnTo>
                    <a:pt x="1770" y="966"/>
                  </a:lnTo>
                  <a:lnTo>
                    <a:pt x="1766" y="966"/>
                  </a:lnTo>
                  <a:lnTo>
                    <a:pt x="1762" y="970"/>
                  </a:lnTo>
                  <a:lnTo>
                    <a:pt x="1762" y="974"/>
                  </a:lnTo>
                  <a:lnTo>
                    <a:pt x="1757" y="978"/>
                  </a:lnTo>
                  <a:lnTo>
                    <a:pt x="1757" y="983"/>
                  </a:lnTo>
                  <a:lnTo>
                    <a:pt x="1753" y="987"/>
                  </a:lnTo>
                  <a:lnTo>
                    <a:pt x="1753" y="991"/>
                  </a:lnTo>
                  <a:lnTo>
                    <a:pt x="1749" y="995"/>
                  </a:lnTo>
                  <a:lnTo>
                    <a:pt x="1749" y="1000"/>
                  </a:lnTo>
                  <a:lnTo>
                    <a:pt x="1749" y="1008"/>
                  </a:lnTo>
                  <a:lnTo>
                    <a:pt x="1749" y="1017"/>
                  </a:lnTo>
                  <a:lnTo>
                    <a:pt x="1749" y="1021"/>
                  </a:lnTo>
                  <a:lnTo>
                    <a:pt x="1749" y="1025"/>
                  </a:lnTo>
                  <a:lnTo>
                    <a:pt x="1749" y="1033"/>
                  </a:lnTo>
                  <a:lnTo>
                    <a:pt x="1749" y="1038"/>
                  </a:lnTo>
                  <a:lnTo>
                    <a:pt x="1745" y="1042"/>
                  </a:lnTo>
                  <a:lnTo>
                    <a:pt x="1745" y="1046"/>
                  </a:lnTo>
                  <a:lnTo>
                    <a:pt x="1740" y="1050"/>
                  </a:lnTo>
                  <a:lnTo>
                    <a:pt x="1740" y="1055"/>
                  </a:lnTo>
                  <a:lnTo>
                    <a:pt x="1736" y="1059"/>
                  </a:lnTo>
                  <a:lnTo>
                    <a:pt x="1732" y="1063"/>
                  </a:lnTo>
                  <a:lnTo>
                    <a:pt x="1728" y="1067"/>
                  </a:lnTo>
                  <a:lnTo>
                    <a:pt x="1723" y="1072"/>
                  </a:lnTo>
                  <a:lnTo>
                    <a:pt x="1719" y="1072"/>
                  </a:lnTo>
                  <a:lnTo>
                    <a:pt x="1711" y="1080"/>
                  </a:lnTo>
                  <a:lnTo>
                    <a:pt x="1706" y="1084"/>
                  </a:lnTo>
                  <a:lnTo>
                    <a:pt x="1698" y="1089"/>
                  </a:lnTo>
                  <a:lnTo>
                    <a:pt x="1690" y="1093"/>
                  </a:lnTo>
                  <a:lnTo>
                    <a:pt x="1681" y="1097"/>
                  </a:lnTo>
                  <a:lnTo>
                    <a:pt x="1643" y="1114"/>
                  </a:lnTo>
                  <a:lnTo>
                    <a:pt x="1630" y="1122"/>
                  </a:lnTo>
                  <a:lnTo>
                    <a:pt x="1622" y="1127"/>
                  </a:lnTo>
                  <a:lnTo>
                    <a:pt x="1609" y="1131"/>
                  </a:lnTo>
                  <a:lnTo>
                    <a:pt x="1579" y="1148"/>
                  </a:lnTo>
                  <a:lnTo>
                    <a:pt x="1567" y="1156"/>
                  </a:lnTo>
                  <a:lnTo>
                    <a:pt x="1558" y="1165"/>
                  </a:lnTo>
                  <a:lnTo>
                    <a:pt x="1550" y="1169"/>
                  </a:lnTo>
                  <a:lnTo>
                    <a:pt x="1546" y="1169"/>
                  </a:lnTo>
                  <a:lnTo>
                    <a:pt x="1537" y="1173"/>
                  </a:lnTo>
                  <a:lnTo>
                    <a:pt x="1520" y="1182"/>
                  </a:lnTo>
                  <a:lnTo>
                    <a:pt x="1512" y="1190"/>
                  </a:lnTo>
                  <a:lnTo>
                    <a:pt x="1503" y="1194"/>
                  </a:lnTo>
                  <a:lnTo>
                    <a:pt x="1503" y="1199"/>
                  </a:lnTo>
                  <a:lnTo>
                    <a:pt x="1499" y="1203"/>
                  </a:lnTo>
                  <a:lnTo>
                    <a:pt x="1495" y="1207"/>
                  </a:lnTo>
                  <a:lnTo>
                    <a:pt x="1495" y="1216"/>
                  </a:lnTo>
                  <a:lnTo>
                    <a:pt x="1491" y="1228"/>
                  </a:lnTo>
                  <a:lnTo>
                    <a:pt x="1486" y="1232"/>
                  </a:lnTo>
                  <a:lnTo>
                    <a:pt x="1482" y="1241"/>
                  </a:lnTo>
                  <a:lnTo>
                    <a:pt x="1478" y="1254"/>
                  </a:lnTo>
                  <a:lnTo>
                    <a:pt x="1469" y="1271"/>
                  </a:lnTo>
                  <a:lnTo>
                    <a:pt x="1461" y="1279"/>
                  </a:lnTo>
                  <a:lnTo>
                    <a:pt x="1457" y="1287"/>
                  </a:lnTo>
                  <a:lnTo>
                    <a:pt x="1452" y="1296"/>
                  </a:lnTo>
                  <a:lnTo>
                    <a:pt x="1448" y="1304"/>
                  </a:lnTo>
                  <a:lnTo>
                    <a:pt x="1436" y="1321"/>
                  </a:lnTo>
                  <a:lnTo>
                    <a:pt x="1414" y="1351"/>
                  </a:lnTo>
                  <a:lnTo>
                    <a:pt x="1397" y="1376"/>
                  </a:lnTo>
                  <a:lnTo>
                    <a:pt x="1393" y="1381"/>
                  </a:lnTo>
                  <a:lnTo>
                    <a:pt x="1389" y="1385"/>
                  </a:lnTo>
                  <a:lnTo>
                    <a:pt x="1389" y="1389"/>
                  </a:lnTo>
                  <a:lnTo>
                    <a:pt x="1389" y="1393"/>
                  </a:lnTo>
                  <a:lnTo>
                    <a:pt x="1385" y="1398"/>
                  </a:lnTo>
                  <a:lnTo>
                    <a:pt x="1385" y="1402"/>
                  </a:lnTo>
                  <a:lnTo>
                    <a:pt x="1389" y="1406"/>
                  </a:lnTo>
                  <a:lnTo>
                    <a:pt x="1389" y="1410"/>
                  </a:lnTo>
                  <a:lnTo>
                    <a:pt x="1393" y="1419"/>
                  </a:lnTo>
                  <a:lnTo>
                    <a:pt x="1393" y="1423"/>
                  </a:lnTo>
                  <a:lnTo>
                    <a:pt x="1397" y="1423"/>
                  </a:lnTo>
                  <a:lnTo>
                    <a:pt x="1397" y="1431"/>
                  </a:lnTo>
                  <a:lnTo>
                    <a:pt x="1397" y="1436"/>
                  </a:lnTo>
                  <a:lnTo>
                    <a:pt x="1397" y="1440"/>
                  </a:lnTo>
                  <a:lnTo>
                    <a:pt x="1393" y="1444"/>
                  </a:lnTo>
                  <a:lnTo>
                    <a:pt x="1393" y="1453"/>
                  </a:lnTo>
                  <a:lnTo>
                    <a:pt x="1389" y="1457"/>
                  </a:lnTo>
                  <a:lnTo>
                    <a:pt x="1385" y="1474"/>
                  </a:lnTo>
                  <a:lnTo>
                    <a:pt x="1385" y="1486"/>
                  </a:lnTo>
                  <a:lnTo>
                    <a:pt x="1381" y="1495"/>
                  </a:lnTo>
                  <a:lnTo>
                    <a:pt x="1381" y="1503"/>
                  </a:lnTo>
                  <a:lnTo>
                    <a:pt x="1376" y="1508"/>
                  </a:lnTo>
                  <a:lnTo>
                    <a:pt x="1372" y="1512"/>
                  </a:lnTo>
                  <a:lnTo>
                    <a:pt x="1368" y="1520"/>
                  </a:lnTo>
                  <a:lnTo>
                    <a:pt x="1359" y="1537"/>
                  </a:lnTo>
                  <a:lnTo>
                    <a:pt x="1355" y="1546"/>
                  </a:lnTo>
                  <a:lnTo>
                    <a:pt x="1351" y="1550"/>
                  </a:lnTo>
                  <a:lnTo>
                    <a:pt x="1347" y="1554"/>
                  </a:lnTo>
                  <a:lnTo>
                    <a:pt x="1347" y="1558"/>
                  </a:lnTo>
                  <a:lnTo>
                    <a:pt x="1342" y="1563"/>
                  </a:lnTo>
                  <a:lnTo>
                    <a:pt x="1342" y="1571"/>
                  </a:lnTo>
                  <a:lnTo>
                    <a:pt x="1334" y="1588"/>
                  </a:lnTo>
                  <a:lnTo>
                    <a:pt x="1330" y="1597"/>
                  </a:lnTo>
                  <a:lnTo>
                    <a:pt x="1330" y="1601"/>
                  </a:lnTo>
                  <a:lnTo>
                    <a:pt x="1330" y="1609"/>
                  </a:lnTo>
                  <a:lnTo>
                    <a:pt x="1317" y="1647"/>
                  </a:lnTo>
                  <a:lnTo>
                    <a:pt x="1317" y="1660"/>
                  </a:lnTo>
                  <a:lnTo>
                    <a:pt x="1313" y="1669"/>
                  </a:lnTo>
                  <a:lnTo>
                    <a:pt x="1313" y="1677"/>
                  </a:lnTo>
                  <a:lnTo>
                    <a:pt x="1309" y="1698"/>
                  </a:lnTo>
                  <a:lnTo>
                    <a:pt x="1309" y="1707"/>
                  </a:lnTo>
                  <a:lnTo>
                    <a:pt x="1309" y="1711"/>
                  </a:lnTo>
                  <a:lnTo>
                    <a:pt x="1304" y="1715"/>
                  </a:lnTo>
                  <a:lnTo>
                    <a:pt x="1304" y="1724"/>
                  </a:lnTo>
                  <a:lnTo>
                    <a:pt x="1300" y="1732"/>
                  </a:lnTo>
                  <a:lnTo>
                    <a:pt x="1296" y="1749"/>
                  </a:lnTo>
                  <a:lnTo>
                    <a:pt x="1292" y="1762"/>
                  </a:lnTo>
                  <a:lnTo>
                    <a:pt x="1287" y="1770"/>
                  </a:lnTo>
                  <a:lnTo>
                    <a:pt x="1283" y="1779"/>
                  </a:lnTo>
                  <a:lnTo>
                    <a:pt x="1279" y="1783"/>
                  </a:lnTo>
                  <a:lnTo>
                    <a:pt x="1275" y="1796"/>
                  </a:lnTo>
                  <a:lnTo>
                    <a:pt x="1258" y="1825"/>
                  </a:lnTo>
                  <a:lnTo>
                    <a:pt x="1249" y="1838"/>
                  </a:lnTo>
                  <a:lnTo>
                    <a:pt x="1245" y="1846"/>
                  </a:lnTo>
                  <a:lnTo>
                    <a:pt x="1241" y="1851"/>
                  </a:lnTo>
                  <a:lnTo>
                    <a:pt x="1237" y="1859"/>
                  </a:lnTo>
                  <a:lnTo>
                    <a:pt x="1237" y="1868"/>
                  </a:lnTo>
                  <a:lnTo>
                    <a:pt x="1232" y="1872"/>
                  </a:lnTo>
                  <a:lnTo>
                    <a:pt x="1232" y="1889"/>
                  </a:lnTo>
                  <a:lnTo>
                    <a:pt x="1228" y="1897"/>
                  </a:lnTo>
                  <a:lnTo>
                    <a:pt x="1228" y="1910"/>
                  </a:lnTo>
                  <a:lnTo>
                    <a:pt x="1224" y="1918"/>
                  </a:lnTo>
                  <a:lnTo>
                    <a:pt x="1224" y="1944"/>
                  </a:lnTo>
                  <a:lnTo>
                    <a:pt x="1224" y="1948"/>
                  </a:lnTo>
                  <a:lnTo>
                    <a:pt x="1220" y="1948"/>
                  </a:lnTo>
                  <a:lnTo>
                    <a:pt x="1215" y="1948"/>
                  </a:lnTo>
                  <a:lnTo>
                    <a:pt x="1211" y="1944"/>
                  </a:lnTo>
                  <a:lnTo>
                    <a:pt x="1211" y="1939"/>
                  </a:lnTo>
                  <a:lnTo>
                    <a:pt x="1211" y="1927"/>
                  </a:lnTo>
                  <a:lnTo>
                    <a:pt x="1211" y="1923"/>
                  </a:lnTo>
                  <a:lnTo>
                    <a:pt x="1211" y="1918"/>
                  </a:lnTo>
                  <a:lnTo>
                    <a:pt x="1211" y="1914"/>
                  </a:lnTo>
                  <a:lnTo>
                    <a:pt x="1211" y="1910"/>
                  </a:lnTo>
                  <a:lnTo>
                    <a:pt x="1211" y="1906"/>
                  </a:lnTo>
                  <a:lnTo>
                    <a:pt x="1211" y="1901"/>
                  </a:lnTo>
                  <a:lnTo>
                    <a:pt x="1211" y="1897"/>
                  </a:lnTo>
                  <a:lnTo>
                    <a:pt x="1207" y="1893"/>
                  </a:lnTo>
                  <a:lnTo>
                    <a:pt x="1203" y="1889"/>
                  </a:lnTo>
                  <a:lnTo>
                    <a:pt x="1198" y="1889"/>
                  </a:lnTo>
                  <a:lnTo>
                    <a:pt x="1194" y="1889"/>
                  </a:lnTo>
                  <a:lnTo>
                    <a:pt x="1190" y="1889"/>
                  </a:lnTo>
                  <a:lnTo>
                    <a:pt x="1186" y="1889"/>
                  </a:lnTo>
                  <a:lnTo>
                    <a:pt x="1182" y="1889"/>
                  </a:lnTo>
                  <a:lnTo>
                    <a:pt x="1177" y="1893"/>
                  </a:lnTo>
                  <a:lnTo>
                    <a:pt x="1165" y="1901"/>
                  </a:lnTo>
                  <a:lnTo>
                    <a:pt x="1160" y="1901"/>
                  </a:lnTo>
                  <a:lnTo>
                    <a:pt x="1148" y="1906"/>
                  </a:lnTo>
                  <a:lnTo>
                    <a:pt x="1139" y="1910"/>
                  </a:lnTo>
                  <a:lnTo>
                    <a:pt x="1131" y="1914"/>
                  </a:lnTo>
                  <a:lnTo>
                    <a:pt x="1127" y="1914"/>
                  </a:lnTo>
                  <a:lnTo>
                    <a:pt x="1118" y="1918"/>
                  </a:lnTo>
                  <a:lnTo>
                    <a:pt x="1114" y="1918"/>
                  </a:lnTo>
                  <a:lnTo>
                    <a:pt x="1105" y="1918"/>
                  </a:lnTo>
                  <a:lnTo>
                    <a:pt x="1101" y="1918"/>
                  </a:lnTo>
                  <a:lnTo>
                    <a:pt x="1097" y="1918"/>
                  </a:lnTo>
                  <a:lnTo>
                    <a:pt x="1088" y="1918"/>
                  </a:lnTo>
                  <a:lnTo>
                    <a:pt x="1084" y="1918"/>
                  </a:lnTo>
                  <a:lnTo>
                    <a:pt x="1071" y="1914"/>
                  </a:lnTo>
                  <a:lnTo>
                    <a:pt x="1067" y="1910"/>
                  </a:lnTo>
                  <a:lnTo>
                    <a:pt x="1063" y="1910"/>
                  </a:lnTo>
                  <a:lnTo>
                    <a:pt x="1050" y="1910"/>
                  </a:lnTo>
                  <a:lnTo>
                    <a:pt x="1046" y="1906"/>
                  </a:lnTo>
                  <a:lnTo>
                    <a:pt x="1042" y="1906"/>
                  </a:lnTo>
                  <a:lnTo>
                    <a:pt x="1033" y="1906"/>
                  </a:lnTo>
                  <a:lnTo>
                    <a:pt x="1033" y="1901"/>
                  </a:lnTo>
                  <a:lnTo>
                    <a:pt x="1025" y="1897"/>
                  </a:lnTo>
                  <a:lnTo>
                    <a:pt x="1021" y="1897"/>
                  </a:lnTo>
                  <a:lnTo>
                    <a:pt x="1016" y="1893"/>
                  </a:lnTo>
                  <a:lnTo>
                    <a:pt x="1012" y="1893"/>
                  </a:lnTo>
                  <a:lnTo>
                    <a:pt x="1008" y="1893"/>
                  </a:lnTo>
                  <a:lnTo>
                    <a:pt x="1004" y="1893"/>
                  </a:lnTo>
                  <a:lnTo>
                    <a:pt x="1004" y="1897"/>
                  </a:lnTo>
                  <a:lnTo>
                    <a:pt x="1000" y="1897"/>
                  </a:lnTo>
                  <a:lnTo>
                    <a:pt x="995" y="1901"/>
                  </a:lnTo>
                  <a:lnTo>
                    <a:pt x="991" y="1906"/>
                  </a:lnTo>
                  <a:lnTo>
                    <a:pt x="987" y="1910"/>
                  </a:lnTo>
                  <a:lnTo>
                    <a:pt x="991" y="1918"/>
                  </a:lnTo>
                  <a:lnTo>
                    <a:pt x="995" y="1923"/>
                  </a:lnTo>
                  <a:lnTo>
                    <a:pt x="1000" y="1927"/>
                  </a:lnTo>
                  <a:lnTo>
                    <a:pt x="1000" y="1931"/>
                  </a:lnTo>
                  <a:lnTo>
                    <a:pt x="1004" y="1935"/>
                  </a:lnTo>
                  <a:lnTo>
                    <a:pt x="1008" y="1944"/>
                  </a:lnTo>
                  <a:lnTo>
                    <a:pt x="1008" y="1952"/>
                  </a:lnTo>
                  <a:lnTo>
                    <a:pt x="1012" y="1956"/>
                  </a:lnTo>
                  <a:lnTo>
                    <a:pt x="1016" y="1973"/>
                  </a:lnTo>
                  <a:lnTo>
                    <a:pt x="1016" y="1982"/>
                  </a:lnTo>
                  <a:lnTo>
                    <a:pt x="1021" y="1999"/>
                  </a:lnTo>
                  <a:lnTo>
                    <a:pt x="1025" y="2003"/>
                  </a:lnTo>
                  <a:lnTo>
                    <a:pt x="1025" y="2007"/>
                  </a:lnTo>
                  <a:lnTo>
                    <a:pt x="1029" y="2011"/>
                  </a:lnTo>
                  <a:lnTo>
                    <a:pt x="1029" y="2016"/>
                  </a:lnTo>
                  <a:lnTo>
                    <a:pt x="1038" y="2020"/>
                  </a:lnTo>
                  <a:lnTo>
                    <a:pt x="1042" y="2024"/>
                  </a:lnTo>
                  <a:lnTo>
                    <a:pt x="1046" y="2028"/>
                  </a:lnTo>
                  <a:lnTo>
                    <a:pt x="1050" y="2028"/>
                  </a:lnTo>
                  <a:lnTo>
                    <a:pt x="1055" y="2028"/>
                  </a:lnTo>
                  <a:lnTo>
                    <a:pt x="1063" y="2020"/>
                  </a:lnTo>
                  <a:lnTo>
                    <a:pt x="1067" y="2020"/>
                  </a:lnTo>
                  <a:lnTo>
                    <a:pt x="1067" y="2016"/>
                  </a:lnTo>
                  <a:lnTo>
                    <a:pt x="1071" y="2016"/>
                  </a:lnTo>
                  <a:lnTo>
                    <a:pt x="1076" y="2016"/>
                  </a:lnTo>
                  <a:lnTo>
                    <a:pt x="1080" y="2016"/>
                  </a:lnTo>
                  <a:lnTo>
                    <a:pt x="1080" y="2020"/>
                  </a:lnTo>
                  <a:lnTo>
                    <a:pt x="1084" y="2020"/>
                  </a:lnTo>
                  <a:lnTo>
                    <a:pt x="1084" y="2024"/>
                  </a:lnTo>
                  <a:lnTo>
                    <a:pt x="1088" y="2028"/>
                  </a:lnTo>
                  <a:lnTo>
                    <a:pt x="1093" y="2033"/>
                  </a:lnTo>
                  <a:lnTo>
                    <a:pt x="1097" y="2041"/>
                  </a:lnTo>
                  <a:lnTo>
                    <a:pt x="1105" y="2045"/>
                  </a:lnTo>
                  <a:lnTo>
                    <a:pt x="1114" y="2050"/>
                  </a:lnTo>
                  <a:lnTo>
                    <a:pt x="1114" y="2054"/>
                  </a:lnTo>
                  <a:lnTo>
                    <a:pt x="1118" y="2054"/>
                  </a:lnTo>
                  <a:lnTo>
                    <a:pt x="1122" y="2058"/>
                  </a:lnTo>
                  <a:lnTo>
                    <a:pt x="1127" y="2058"/>
                  </a:lnTo>
                  <a:lnTo>
                    <a:pt x="1131" y="2058"/>
                  </a:lnTo>
                  <a:lnTo>
                    <a:pt x="1135" y="2058"/>
                  </a:lnTo>
                  <a:lnTo>
                    <a:pt x="1139" y="2058"/>
                  </a:lnTo>
                  <a:lnTo>
                    <a:pt x="1143" y="2058"/>
                  </a:lnTo>
                  <a:lnTo>
                    <a:pt x="1152" y="2058"/>
                  </a:lnTo>
                  <a:lnTo>
                    <a:pt x="1156" y="2054"/>
                  </a:lnTo>
                  <a:lnTo>
                    <a:pt x="1160" y="2054"/>
                  </a:lnTo>
                  <a:lnTo>
                    <a:pt x="1165" y="2054"/>
                  </a:lnTo>
                  <a:lnTo>
                    <a:pt x="1169" y="2050"/>
                  </a:lnTo>
                  <a:lnTo>
                    <a:pt x="1173" y="2045"/>
                  </a:lnTo>
                  <a:lnTo>
                    <a:pt x="1177" y="2041"/>
                  </a:lnTo>
                  <a:lnTo>
                    <a:pt x="1177" y="2037"/>
                  </a:lnTo>
                  <a:lnTo>
                    <a:pt x="1182" y="2037"/>
                  </a:lnTo>
                  <a:lnTo>
                    <a:pt x="1182" y="2033"/>
                  </a:lnTo>
                  <a:lnTo>
                    <a:pt x="1182" y="2028"/>
                  </a:lnTo>
                  <a:lnTo>
                    <a:pt x="1177" y="2020"/>
                  </a:lnTo>
                  <a:lnTo>
                    <a:pt x="1177" y="2016"/>
                  </a:lnTo>
                  <a:lnTo>
                    <a:pt x="1177" y="2011"/>
                  </a:lnTo>
                  <a:lnTo>
                    <a:pt x="1173" y="2003"/>
                  </a:lnTo>
                  <a:lnTo>
                    <a:pt x="1173" y="1999"/>
                  </a:lnTo>
                  <a:lnTo>
                    <a:pt x="1169" y="1995"/>
                  </a:lnTo>
                  <a:lnTo>
                    <a:pt x="1173" y="1990"/>
                  </a:lnTo>
                  <a:lnTo>
                    <a:pt x="1173" y="1986"/>
                  </a:lnTo>
                  <a:lnTo>
                    <a:pt x="1177" y="1982"/>
                  </a:lnTo>
                  <a:lnTo>
                    <a:pt x="1182" y="1982"/>
                  </a:lnTo>
                  <a:lnTo>
                    <a:pt x="1182" y="1978"/>
                  </a:lnTo>
                  <a:lnTo>
                    <a:pt x="1186" y="1978"/>
                  </a:lnTo>
                  <a:lnTo>
                    <a:pt x="1190" y="1978"/>
                  </a:lnTo>
                  <a:lnTo>
                    <a:pt x="1190" y="1982"/>
                  </a:lnTo>
                  <a:lnTo>
                    <a:pt x="1198" y="1982"/>
                  </a:lnTo>
                  <a:lnTo>
                    <a:pt x="1203" y="1982"/>
                  </a:lnTo>
                  <a:lnTo>
                    <a:pt x="1198" y="1990"/>
                  </a:lnTo>
                  <a:lnTo>
                    <a:pt x="1203" y="1999"/>
                  </a:lnTo>
                  <a:lnTo>
                    <a:pt x="1203" y="2003"/>
                  </a:lnTo>
                  <a:lnTo>
                    <a:pt x="1207" y="2011"/>
                  </a:lnTo>
                  <a:lnTo>
                    <a:pt x="1211" y="2016"/>
                  </a:lnTo>
                  <a:lnTo>
                    <a:pt x="1211" y="2024"/>
                  </a:lnTo>
                  <a:lnTo>
                    <a:pt x="1220" y="2045"/>
                  </a:lnTo>
                  <a:lnTo>
                    <a:pt x="1220" y="2050"/>
                  </a:lnTo>
                  <a:lnTo>
                    <a:pt x="1224" y="2054"/>
                  </a:lnTo>
                  <a:lnTo>
                    <a:pt x="1228" y="2058"/>
                  </a:lnTo>
                  <a:lnTo>
                    <a:pt x="1232" y="2062"/>
                  </a:lnTo>
                  <a:lnTo>
                    <a:pt x="1245" y="2071"/>
                  </a:lnTo>
                  <a:lnTo>
                    <a:pt x="1249" y="2071"/>
                  </a:lnTo>
                  <a:lnTo>
                    <a:pt x="1249" y="2075"/>
                  </a:lnTo>
                  <a:lnTo>
                    <a:pt x="1254" y="2079"/>
                  </a:lnTo>
                  <a:lnTo>
                    <a:pt x="1254" y="2083"/>
                  </a:lnTo>
                  <a:lnTo>
                    <a:pt x="1249" y="2088"/>
                  </a:lnTo>
                  <a:lnTo>
                    <a:pt x="1249" y="2096"/>
                  </a:lnTo>
                  <a:lnTo>
                    <a:pt x="1245" y="2100"/>
                  </a:lnTo>
                  <a:lnTo>
                    <a:pt x="1245" y="2109"/>
                  </a:lnTo>
                  <a:lnTo>
                    <a:pt x="1245" y="2117"/>
                  </a:lnTo>
                  <a:lnTo>
                    <a:pt x="1241" y="2122"/>
                  </a:lnTo>
                  <a:lnTo>
                    <a:pt x="1241" y="2130"/>
                  </a:lnTo>
                  <a:lnTo>
                    <a:pt x="1241" y="2134"/>
                  </a:lnTo>
                  <a:lnTo>
                    <a:pt x="1241" y="2138"/>
                  </a:lnTo>
                  <a:lnTo>
                    <a:pt x="1245" y="2164"/>
                  </a:lnTo>
                  <a:lnTo>
                    <a:pt x="1245" y="2189"/>
                  </a:lnTo>
                  <a:lnTo>
                    <a:pt x="1249" y="2202"/>
                  </a:lnTo>
                  <a:lnTo>
                    <a:pt x="1249" y="2215"/>
                  </a:lnTo>
                  <a:lnTo>
                    <a:pt x="1249" y="2219"/>
                  </a:lnTo>
                  <a:lnTo>
                    <a:pt x="1254" y="2227"/>
                  </a:lnTo>
                  <a:lnTo>
                    <a:pt x="1254" y="2240"/>
                  </a:lnTo>
                  <a:lnTo>
                    <a:pt x="1254" y="2249"/>
                  </a:lnTo>
                  <a:lnTo>
                    <a:pt x="1249" y="2265"/>
                  </a:lnTo>
                  <a:lnTo>
                    <a:pt x="1249" y="2274"/>
                  </a:lnTo>
                  <a:lnTo>
                    <a:pt x="1249" y="2278"/>
                  </a:lnTo>
                  <a:lnTo>
                    <a:pt x="1249" y="2287"/>
                  </a:lnTo>
                  <a:lnTo>
                    <a:pt x="1241" y="2321"/>
                  </a:lnTo>
                  <a:lnTo>
                    <a:pt x="1241" y="2325"/>
                  </a:lnTo>
                  <a:lnTo>
                    <a:pt x="1241" y="2329"/>
                  </a:lnTo>
                  <a:lnTo>
                    <a:pt x="1241" y="2333"/>
                  </a:lnTo>
                  <a:lnTo>
                    <a:pt x="1241" y="2337"/>
                  </a:lnTo>
                  <a:lnTo>
                    <a:pt x="1245" y="2337"/>
                  </a:lnTo>
                  <a:lnTo>
                    <a:pt x="1245" y="2342"/>
                  </a:lnTo>
                  <a:lnTo>
                    <a:pt x="1249" y="2346"/>
                  </a:lnTo>
                  <a:lnTo>
                    <a:pt x="1254" y="2346"/>
                  </a:lnTo>
                  <a:lnTo>
                    <a:pt x="1258" y="2350"/>
                  </a:lnTo>
                  <a:lnTo>
                    <a:pt x="1270" y="2354"/>
                  </a:lnTo>
                  <a:lnTo>
                    <a:pt x="1283" y="2363"/>
                  </a:lnTo>
                  <a:lnTo>
                    <a:pt x="1283" y="2367"/>
                  </a:lnTo>
                  <a:lnTo>
                    <a:pt x="1279" y="2371"/>
                  </a:lnTo>
                  <a:lnTo>
                    <a:pt x="1275" y="2376"/>
                  </a:lnTo>
                  <a:lnTo>
                    <a:pt x="1270" y="2380"/>
                  </a:lnTo>
                  <a:lnTo>
                    <a:pt x="1262" y="2384"/>
                  </a:lnTo>
                  <a:lnTo>
                    <a:pt x="1254" y="2384"/>
                  </a:lnTo>
                  <a:lnTo>
                    <a:pt x="1245" y="2388"/>
                  </a:lnTo>
                  <a:lnTo>
                    <a:pt x="1237" y="2393"/>
                  </a:lnTo>
                  <a:lnTo>
                    <a:pt x="1228" y="2397"/>
                  </a:lnTo>
                  <a:lnTo>
                    <a:pt x="1220" y="2397"/>
                  </a:lnTo>
                  <a:lnTo>
                    <a:pt x="1186" y="2405"/>
                  </a:lnTo>
                  <a:lnTo>
                    <a:pt x="1169" y="2409"/>
                  </a:lnTo>
                  <a:lnTo>
                    <a:pt x="1160" y="2409"/>
                  </a:lnTo>
                  <a:lnTo>
                    <a:pt x="1148" y="2418"/>
                  </a:lnTo>
                  <a:lnTo>
                    <a:pt x="1127" y="2426"/>
                  </a:lnTo>
                  <a:lnTo>
                    <a:pt x="1118" y="2426"/>
                  </a:lnTo>
                  <a:lnTo>
                    <a:pt x="1110" y="2426"/>
                  </a:lnTo>
                  <a:lnTo>
                    <a:pt x="1105" y="2431"/>
                  </a:lnTo>
                  <a:lnTo>
                    <a:pt x="1097" y="2431"/>
                  </a:lnTo>
                  <a:lnTo>
                    <a:pt x="1093" y="2426"/>
                  </a:lnTo>
                  <a:lnTo>
                    <a:pt x="1088" y="2426"/>
                  </a:lnTo>
                  <a:lnTo>
                    <a:pt x="1084" y="2426"/>
                  </a:lnTo>
                  <a:lnTo>
                    <a:pt x="1084" y="2422"/>
                  </a:lnTo>
                  <a:lnTo>
                    <a:pt x="1080" y="2418"/>
                  </a:lnTo>
                  <a:lnTo>
                    <a:pt x="1080" y="2414"/>
                  </a:lnTo>
                  <a:lnTo>
                    <a:pt x="1076" y="2405"/>
                  </a:lnTo>
                  <a:lnTo>
                    <a:pt x="1067" y="2393"/>
                  </a:lnTo>
                  <a:lnTo>
                    <a:pt x="1063" y="2380"/>
                  </a:lnTo>
                  <a:lnTo>
                    <a:pt x="1059" y="2376"/>
                  </a:lnTo>
                  <a:lnTo>
                    <a:pt x="1055" y="2367"/>
                  </a:lnTo>
                  <a:lnTo>
                    <a:pt x="1050" y="2359"/>
                  </a:lnTo>
                  <a:lnTo>
                    <a:pt x="1046" y="2354"/>
                  </a:lnTo>
                  <a:lnTo>
                    <a:pt x="1042" y="2350"/>
                  </a:lnTo>
                  <a:lnTo>
                    <a:pt x="1038" y="2346"/>
                  </a:lnTo>
                  <a:lnTo>
                    <a:pt x="1038" y="2342"/>
                  </a:lnTo>
                  <a:lnTo>
                    <a:pt x="1033" y="2342"/>
                  </a:lnTo>
                  <a:lnTo>
                    <a:pt x="1029" y="2342"/>
                  </a:lnTo>
                  <a:lnTo>
                    <a:pt x="1029" y="2337"/>
                  </a:lnTo>
                  <a:lnTo>
                    <a:pt x="1025" y="2337"/>
                  </a:lnTo>
                  <a:lnTo>
                    <a:pt x="1021" y="2337"/>
                  </a:lnTo>
                  <a:lnTo>
                    <a:pt x="1016" y="2337"/>
                  </a:lnTo>
                  <a:lnTo>
                    <a:pt x="1012" y="2337"/>
                  </a:lnTo>
                  <a:lnTo>
                    <a:pt x="1000" y="2346"/>
                  </a:lnTo>
                  <a:lnTo>
                    <a:pt x="987" y="2350"/>
                  </a:lnTo>
                  <a:lnTo>
                    <a:pt x="983" y="2354"/>
                  </a:lnTo>
                  <a:lnTo>
                    <a:pt x="974" y="2354"/>
                  </a:lnTo>
                  <a:lnTo>
                    <a:pt x="974" y="2359"/>
                  </a:lnTo>
                  <a:lnTo>
                    <a:pt x="970" y="2359"/>
                  </a:lnTo>
                  <a:lnTo>
                    <a:pt x="966" y="2363"/>
                  </a:lnTo>
                  <a:lnTo>
                    <a:pt x="966" y="2367"/>
                  </a:lnTo>
                  <a:lnTo>
                    <a:pt x="961" y="2376"/>
                  </a:lnTo>
                  <a:lnTo>
                    <a:pt x="961" y="2380"/>
                  </a:lnTo>
                  <a:lnTo>
                    <a:pt x="961" y="2388"/>
                  </a:lnTo>
                  <a:lnTo>
                    <a:pt x="957" y="2393"/>
                  </a:lnTo>
                  <a:lnTo>
                    <a:pt x="957" y="2414"/>
                  </a:lnTo>
                  <a:lnTo>
                    <a:pt x="953" y="2431"/>
                  </a:lnTo>
                  <a:lnTo>
                    <a:pt x="953" y="2439"/>
                  </a:lnTo>
                  <a:lnTo>
                    <a:pt x="953" y="2443"/>
                  </a:lnTo>
                  <a:lnTo>
                    <a:pt x="949" y="2452"/>
                  </a:lnTo>
                  <a:lnTo>
                    <a:pt x="949" y="2456"/>
                  </a:lnTo>
                  <a:lnTo>
                    <a:pt x="944" y="2473"/>
                  </a:lnTo>
                  <a:lnTo>
                    <a:pt x="940" y="2486"/>
                  </a:lnTo>
                  <a:lnTo>
                    <a:pt x="936" y="2494"/>
                  </a:lnTo>
                  <a:lnTo>
                    <a:pt x="932" y="2498"/>
                  </a:lnTo>
                  <a:lnTo>
                    <a:pt x="932" y="2503"/>
                  </a:lnTo>
                  <a:lnTo>
                    <a:pt x="932" y="2511"/>
                  </a:lnTo>
                  <a:lnTo>
                    <a:pt x="932" y="2515"/>
                  </a:lnTo>
                  <a:lnTo>
                    <a:pt x="928" y="2520"/>
                  </a:lnTo>
                  <a:lnTo>
                    <a:pt x="928" y="2524"/>
                  </a:lnTo>
                  <a:lnTo>
                    <a:pt x="923" y="2524"/>
                  </a:lnTo>
                  <a:lnTo>
                    <a:pt x="923" y="2528"/>
                  </a:lnTo>
                  <a:lnTo>
                    <a:pt x="911" y="2541"/>
                  </a:lnTo>
                  <a:lnTo>
                    <a:pt x="906" y="2541"/>
                  </a:lnTo>
                  <a:lnTo>
                    <a:pt x="906" y="2545"/>
                  </a:lnTo>
                  <a:lnTo>
                    <a:pt x="894" y="2549"/>
                  </a:lnTo>
                  <a:lnTo>
                    <a:pt x="889" y="2553"/>
                  </a:lnTo>
                  <a:lnTo>
                    <a:pt x="885" y="2553"/>
                  </a:lnTo>
                  <a:lnTo>
                    <a:pt x="881" y="2558"/>
                  </a:lnTo>
                  <a:lnTo>
                    <a:pt x="877" y="2562"/>
                  </a:lnTo>
                  <a:lnTo>
                    <a:pt x="877" y="2566"/>
                  </a:lnTo>
                  <a:lnTo>
                    <a:pt x="873" y="2570"/>
                  </a:lnTo>
                  <a:lnTo>
                    <a:pt x="873" y="2575"/>
                  </a:lnTo>
                  <a:lnTo>
                    <a:pt x="868" y="2579"/>
                  </a:lnTo>
                  <a:lnTo>
                    <a:pt x="868" y="2583"/>
                  </a:lnTo>
                  <a:lnTo>
                    <a:pt x="868" y="2587"/>
                  </a:lnTo>
                  <a:lnTo>
                    <a:pt x="864" y="2596"/>
                  </a:lnTo>
                  <a:lnTo>
                    <a:pt x="864" y="2608"/>
                  </a:lnTo>
                  <a:lnTo>
                    <a:pt x="860" y="2617"/>
                  </a:lnTo>
                  <a:lnTo>
                    <a:pt x="860" y="2634"/>
                  </a:lnTo>
                  <a:lnTo>
                    <a:pt x="860" y="2647"/>
                  </a:lnTo>
                  <a:lnTo>
                    <a:pt x="856" y="2663"/>
                  </a:lnTo>
                  <a:lnTo>
                    <a:pt x="856" y="2676"/>
                  </a:lnTo>
                  <a:lnTo>
                    <a:pt x="851" y="2693"/>
                  </a:lnTo>
                  <a:lnTo>
                    <a:pt x="851" y="2697"/>
                  </a:lnTo>
                  <a:lnTo>
                    <a:pt x="851" y="2702"/>
                  </a:lnTo>
                  <a:lnTo>
                    <a:pt x="851" y="2706"/>
                  </a:lnTo>
                  <a:lnTo>
                    <a:pt x="851" y="2710"/>
                  </a:lnTo>
                  <a:lnTo>
                    <a:pt x="851" y="2714"/>
                  </a:lnTo>
                  <a:lnTo>
                    <a:pt x="856" y="2727"/>
                  </a:lnTo>
                  <a:lnTo>
                    <a:pt x="860" y="2740"/>
                  </a:lnTo>
                  <a:lnTo>
                    <a:pt x="864" y="2748"/>
                  </a:lnTo>
                  <a:lnTo>
                    <a:pt x="864" y="2752"/>
                  </a:lnTo>
                  <a:lnTo>
                    <a:pt x="864" y="2757"/>
                  </a:lnTo>
                  <a:lnTo>
                    <a:pt x="864" y="2761"/>
                  </a:lnTo>
                  <a:lnTo>
                    <a:pt x="864" y="2769"/>
                  </a:lnTo>
                  <a:lnTo>
                    <a:pt x="864" y="2782"/>
                  </a:lnTo>
                  <a:lnTo>
                    <a:pt x="864" y="2786"/>
                  </a:lnTo>
                  <a:lnTo>
                    <a:pt x="864" y="2795"/>
                  </a:lnTo>
                  <a:lnTo>
                    <a:pt x="864" y="2799"/>
                  </a:lnTo>
                  <a:lnTo>
                    <a:pt x="864" y="2807"/>
                  </a:lnTo>
                  <a:lnTo>
                    <a:pt x="868" y="2816"/>
                  </a:lnTo>
                  <a:lnTo>
                    <a:pt x="868" y="2824"/>
                  </a:lnTo>
                  <a:lnTo>
                    <a:pt x="873" y="2829"/>
                  </a:lnTo>
                  <a:lnTo>
                    <a:pt x="873" y="2833"/>
                  </a:lnTo>
                  <a:lnTo>
                    <a:pt x="877" y="2833"/>
                  </a:lnTo>
                  <a:lnTo>
                    <a:pt x="877" y="2837"/>
                  </a:lnTo>
                  <a:lnTo>
                    <a:pt x="881" y="2841"/>
                  </a:lnTo>
                  <a:lnTo>
                    <a:pt x="885" y="2841"/>
                  </a:lnTo>
                  <a:lnTo>
                    <a:pt x="894" y="2846"/>
                  </a:lnTo>
                  <a:lnTo>
                    <a:pt x="898" y="2846"/>
                  </a:lnTo>
                  <a:lnTo>
                    <a:pt x="898" y="2841"/>
                  </a:lnTo>
                  <a:lnTo>
                    <a:pt x="902" y="2841"/>
                  </a:lnTo>
                  <a:lnTo>
                    <a:pt x="911" y="2841"/>
                  </a:lnTo>
                  <a:lnTo>
                    <a:pt x="915" y="2837"/>
                  </a:lnTo>
                  <a:lnTo>
                    <a:pt x="919" y="2841"/>
                  </a:lnTo>
                  <a:lnTo>
                    <a:pt x="923" y="2841"/>
                  </a:lnTo>
                  <a:lnTo>
                    <a:pt x="923" y="2846"/>
                  </a:lnTo>
                  <a:lnTo>
                    <a:pt x="923" y="2850"/>
                  </a:lnTo>
                  <a:lnTo>
                    <a:pt x="928" y="2854"/>
                  </a:lnTo>
                  <a:lnTo>
                    <a:pt x="928" y="2858"/>
                  </a:lnTo>
                  <a:lnTo>
                    <a:pt x="928" y="2867"/>
                  </a:lnTo>
                  <a:lnTo>
                    <a:pt x="932" y="2884"/>
                  </a:lnTo>
                  <a:lnTo>
                    <a:pt x="932" y="2901"/>
                  </a:lnTo>
                  <a:lnTo>
                    <a:pt x="932" y="2909"/>
                  </a:lnTo>
                  <a:lnTo>
                    <a:pt x="932" y="2913"/>
                  </a:lnTo>
                  <a:lnTo>
                    <a:pt x="932" y="2917"/>
                  </a:lnTo>
                  <a:lnTo>
                    <a:pt x="932" y="2922"/>
                  </a:lnTo>
                  <a:lnTo>
                    <a:pt x="928" y="2922"/>
                  </a:lnTo>
                  <a:lnTo>
                    <a:pt x="928" y="2930"/>
                  </a:lnTo>
                  <a:lnTo>
                    <a:pt x="923" y="2930"/>
                  </a:lnTo>
                  <a:lnTo>
                    <a:pt x="923" y="2934"/>
                  </a:lnTo>
                  <a:lnTo>
                    <a:pt x="919" y="2934"/>
                  </a:lnTo>
                  <a:lnTo>
                    <a:pt x="915" y="2939"/>
                  </a:lnTo>
                  <a:lnTo>
                    <a:pt x="911" y="2939"/>
                  </a:lnTo>
                  <a:lnTo>
                    <a:pt x="906" y="2943"/>
                  </a:lnTo>
                  <a:lnTo>
                    <a:pt x="902" y="2943"/>
                  </a:lnTo>
                  <a:lnTo>
                    <a:pt x="894" y="2943"/>
                  </a:lnTo>
                  <a:lnTo>
                    <a:pt x="889" y="2947"/>
                  </a:lnTo>
                  <a:lnTo>
                    <a:pt x="881" y="2947"/>
                  </a:lnTo>
                  <a:lnTo>
                    <a:pt x="873" y="2947"/>
                  </a:lnTo>
                  <a:lnTo>
                    <a:pt x="868" y="2947"/>
                  </a:lnTo>
                  <a:lnTo>
                    <a:pt x="860" y="2943"/>
                  </a:lnTo>
                  <a:lnTo>
                    <a:pt x="851" y="2943"/>
                  </a:lnTo>
                  <a:lnTo>
                    <a:pt x="843" y="2943"/>
                  </a:lnTo>
                  <a:lnTo>
                    <a:pt x="813" y="2934"/>
                  </a:lnTo>
                  <a:lnTo>
                    <a:pt x="801" y="2934"/>
                  </a:lnTo>
                  <a:lnTo>
                    <a:pt x="784" y="2930"/>
                  </a:lnTo>
                  <a:lnTo>
                    <a:pt x="754" y="2930"/>
                  </a:lnTo>
                  <a:lnTo>
                    <a:pt x="737" y="2926"/>
                  </a:lnTo>
                  <a:lnTo>
                    <a:pt x="724" y="2926"/>
                  </a:lnTo>
                  <a:lnTo>
                    <a:pt x="716" y="2922"/>
                  </a:lnTo>
                  <a:lnTo>
                    <a:pt x="712" y="2922"/>
                  </a:lnTo>
                  <a:lnTo>
                    <a:pt x="699" y="2917"/>
                  </a:lnTo>
                  <a:lnTo>
                    <a:pt x="695" y="2917"/>
                  </a:lnTo>
                  <a:lnTo>
                    <a:pt x="686" y="2917"/>
                  </a:lnTo>
                  <a:lnTo>
                    <a:pt x="682" y="2913"/>
                  </a:lnTo>
                  <a:lnTo>
                    <a:pt x="678" y="2917"/>
                  </a:lnTo>
                  <a:lnTo>
                    <a:pt x="674" y="2922"/>
                  </a:lnTo>
                  <a:lnTo>
                    <a:pt x="669" y="2926"/>
                  </a:lnTo>
                  <a:lnTo>
                    <a:pt x="669" y="2930"/>
                  </a:lnTo>
                  <a:lnTo>
                    <a:pt x="665" y="2934"/>
                  </a:lnTo>
                  <a:lnTo>
                    <a:pt x="665" y="2943"/>
                  </a:lnTo>
                  <a:lnTo>
                    <a:pt x="661" y="2951"/>
                  </a:lnTo>
                  <a:lnTo>
                    <a:pt x="661" y="2964"/>
                  </a:lnTo>
                  <a:lnTo>
                    <a:pt x="648" y="3028"/>
                  </a:lnTo>
                  <a:lnTo>
                    <a:pt x="644" y="3061"/>
                  </a:lnTo>
                  <a:lnTo>
                    <a:pt x="644" y="3078"/>
                  </a:lnTo>
                  <a:lnTo>
                    <a:pt x="640" y="3087"/>
                  </a:lnTo>
                  <a:lnTo>
                    <a:pt x="640" y="3095"/>
                  </a:lnTo>
                  <a:lnTo>
                    <a:pt x="640" y="3104"/>
                  </a:lnTo>
                  <a:lnTo>
                    <a:pt x="640" y="3112"/>
                  </a:lnTo>
                  <a:lnTo>
                    <a:pt x="644" y="3116"/>
                  </a:lnTo>
                  <a:lnTo>
                    <a:pt x="644" y="3125"/>
                  </a:lnTo>
                  <a:lnTo>
                    <a:pt x="648" y="3133"/>
                  </a:lnTo>
                  <a:lnTo>
                    <a:pt x="652" y="3138"/>
                  </a:lnTo>
                  <a:lnTo>
                    <a:pt x="652" y="3142"/>
                  </a:lnTo>
                  <a:lnTo>
                    <a:pt x="661" y="3146"/>
                  </a:lnTo>
                  <a:lnTo>
                    <a:pt x="669" y="3159"/>
                  </a:lnTo>
                  <a:lnTo>
                    <a:pt x="674" y="3163"/>
                  </a:lnTo>
                  <a:lnTo>
                    <a:pt x="678" y="3167"/>
                  </a:lnTo>
                  <a:lnTo>
                    <a:pt x="678" y="3176"/>
                  </a:lnTo>
                  <a:lnTo>
                    <a:pt x="682" y="3180"/>
                  </a:lnTo>
                  <a:lnTo>
                    <a:pt x="682" y="3184"/>
                  </a:lnTo>
                  <a:lnTo>
                    <a:pt x="682" y="3188"/>
                  </a:lnTo>
                  <a:lnTo>
                    <a:pt x="682" y="3193"/>
                  </a:lnTo>
                  <a:lnTo>
                    <a:pt x="678" y="3197"/>
                  </a:lnTo>
                  <a:lnTo>
                    <a:pt x="678" y="3201"/>
                  </a:lnTo>
                  <a:lnTo>
                    <a:pt x="678" y="3205"/>
                  </a:lnTo>
                  <a:lnTo>
                    <a:pt x="674" y="3214"/>
                  </a:lnTo>
                  <a:lnTo>
                    <a:pt x="665" y="3235"/>
                  </a:lnTo>
                  <a:lnTo>
                    <a:pt x="652" y="3265"/>
                  </a:lnTo>
                  <a:lnTo>
                    <a:pt x="644" y="3277"/>
                  </a:lnTo>
                  <a:lnTo>
                    <a:pt x="635" y="3294"/>
                  </a:lnTo>
                  <a:lnTo>
                    <a:pt x="619" y="3320"/>
                  </a:lnTo>
                  <a:lnTo>
                    <a:pt x="614" y="3337"/>
                  </a:lnTo>
                  <a:lnTo>
                    <a:pt x="610" y="3341"/>
                  </a:lnTo>
                  <a:lnTo>
                    <a:pt x="610" y="3345"/>
                  </a:lnTo>
                  <a:lnTo>
                    <a:pt x="606" y="3354"/>
                  </a:lnTo>
                  <a:lnTo>
                    <a:pt x="606" y="3358"/>
                  </a:lnTo>
                  <a:lnTo>
                    <a:pt x="602" y="3366"/>
                  </a:lnTo>
                  <a:lnTo>
                    <a:pt x="602" y="3375"/>
                  </a:lnTo>
                  <a:lnTo>
                    <a:pt x="602" y="3387"/>
                  </a:lnTo>
                  <a:lnTo>
                    <a:pt x="597" y="3392"/>
                  </a:lnTo>
                  <a:lnTo>
                    <a:pt x="597" y="3413"/>
                  </a:lnTo>
                  <a:lnTo>
                    <a:pt x="597" y="3421"/>
                  </a:lnTo>
                  <a:lnTo>
                    <a:pt x="597" y="3430"/>
                  </a:lnTo>
                  <a:lnTo>
                    <a:pt x="593" y="3434"/>
                  </a:lnTo>
                  <a:lnTo>
                    <a:pt x="593" y="3451"/>
                  </a:lnTo>
                  <a:lnTo>
                    <a:pt x="589" y="3455"/>
                  </a:lnTo>
                  <a:lnTo>
                    <a:pt x="589" y="3459"/>
                  </a:lnTo>
                  <a:lnTo>
                    <a:pt x="589" y="3464"/>
                  </a:lnTo>
                  <a:lnTo>
                    <a:pt x="589" y="3468"/>
                  </a:lnTo>
                  <a:lnTo>
                    <a:pt x="589" y="3476"/>
                  </a:lnTo>
                  <a:lnTo>
                    <a:pt x="593" y="3481"/>
                  </a:lnTo>
                  <a:lnTo>
                    <a:pt x="593" y="3489"/>
                  </a:lnTo>
                  <a:lnTo>
                    <a:pt x="597" y="3493"/>
                  </a:lnTo>
                  <a:lnTo>
                    <a:pt x="602" y="3502"/>
                  </a:lnTo>
                  <a:lnTo>
                    <a:pt x="602" y="3506"/>
                  </a:lnTo>
                  <a:lnTo>
                    <a:pt x="614" y="3527"/>
                  </a:lnTo>
                  <a:lnTo>
                    <a:pt x="619" y="3531"/>
                  </a:lnTo>
                  <a:lnTo>
                    <a:pt x="619" y="3536"/>
                  </a:lnTo>
                  <a:lnTo>
                    <a:pt x="619" y="3540"/>
                  </a:lnTo>
                  <a:lnTo>
                    <a:pt x="619" y="3544"/>
                  </a:lnTo>
                  <a:lnTo>
                    <a:pt x="619" y="3548"/>
                  </a:lnTo>
                  <a:lnTo>
                    <a:pt x="619" y="3553"/>
                  </a:lnTo>
                  <a:lnTo>
                    <a:pt x="614" y="3557"/>
                  </a:lnTo>
                  <a:lnTo>
                    <a:pt x="610" y="3561"/>
                  </a:lnTo>
                  <a:lnTo>
                    <a:pt x="606" y="3561"/>
                  </a:lnTo>
                  <a:lnTo>
                    <a:pt x="602" y="3565"/>
                  </a:lnTo>
                  <a:lnTo>
                    <a:pt x="597" y="3565"/>
                  </a:lnTo>
                  <a:lnTo>
                    <a:pt x="593" y="3569"/>
                  </a:lnTo>
                  <a:lnTo>
                    <a:pt x="589" y="3569"/>
                  </a:lnTo>
                  <a:lnTo>
                    <a:pt x="585" y="3569"/>
                  </a:lnTo>
                  <a:lnTo>
                    <a:pt x="576" y="3565"/>
                  </a:lnTo>
                  <a:lnTo>
                    <a:pt x="572" y="3565"/>
                  </a:lnTo>
                  <a:lnTo>
                    <a:pt x="568" y="3561"/>
                  </a:lnTo>
                  <a:lnTo>
                    <a:pt x="563" y="3557"/>
                  </a:lnTo>
                  <a:lnTo>
                    <a:pt x="559" y="3553"/>
                  </a:lnTo>
                  <a:lnTo>
                    <a:pt x="559" y="3548"/>
                  </a:lnTo>
                  <a:lnTo>
                    <a:pt x="547" y="3531"/>
                  </a:lnTo>
                  <a:lnTo>
                    <a:pt x="542" y="3523"/>
                  </a:lnTo>
                  <a:lnTo>
                    <a:pt x="534" y="3506"/>
                  </a:lnTo>
                  <a:lnTo>
                    <a:pt x="530" y="3502"/>
                  </a:lnTo>
                  <a:lnTo>
                    <a:pt x="530" y="3498"/>
                  </a:lnTo>
                  <a:lnTo>
                    <a:pt x="525" y="3493"/>
                  </a:lnTo>
                  <a:lnTo>
                    <a:pt x="517" y="3485"/>
                  </a:lnTo>
                  <a:lnTo>
                    <a:pt x="513" y="3481"/>
                  </a:lnTo>
                  <a:lnTo>
                    <a:pt x="508" y="3476"/>
                  </a:lnTo>
                  <a:lnTo>
                    <a:pt x="504" y="3476"/>
                  </a:lnTo>
                  <a:lnTo>
                    <a:pt x="496" y="3472"/>
                  </a:lnTo>
                  <a:lnTo>
                    <a:pt x="487" y="3468"/>
                  </a:lnTo>
                  <a:lnTo>
                    <a:pt x="479" y="3468"/>
                  </a:lnTo>
                  <a:lnTo>
                    <a:pt x="470" y="3464"/>
                  </a:lnTo>
                  <a:lnTo>
                    <a:pt x="441" y="3455"/>
                  </a:lnTo>
                  <a:lnTo>
                    <a:pt x="432" y="3451"/>
                  </a:lnTo>
                  <a:lnTo>
                    <a:pt x="428" y="3451"/>
                  </a:lnTo>
                  <a:lnTo>
                    <a:pt x="420" y="3447"/>
                  </a:lnTo>
                  <a:lnTo>
                    <a:pt x="415" y="3447"/>
                  </a:lnTo>
                  <a:lnTo>
                    <a:pt x="407" y="3442"/>
                  </a:lnTo>
                  <a:lnTo>
                    <a:pt x="403" y="3438"/>
                  </a:lnTo>
                  <a:lnTo>
                    <a:pt x="394" y="3434"/>
                  </a:lnTo>
                  <a:lnTo>
                    <a:pt x="390" y="3430"/>
                  </a:lnTo>
                  <a:lnTo>
                    <a:pt x="386" y="3421"/>
                  </a:lnTo>
                  <a:lnTo>
                    <a:pt x="381" y="3417"/>
                  </a:lnTo>
                  <a:lnTo>
                    <a:pt x="377" y="3413"/>
                  </a:lnTo>
                  <a:lnTo>
                    <a:pt x="373" y="3404"/>
                  </a:lnTo>
                  <a:lnTo>
                    <a:pt x="373" y="3400"/>
                  </a:lnTo>
                  <a:lnTo>
                    <a:pt x="369" y="3392"/>
                  </a:lnTo>
                  <a:lnTo>
                    <a:pt x="364" y="3379"/>
                  </a:lnTo>
                  <a:lnTo>
                    <a:pt x="360" y="3371"/>
                  </a:lnTo>
                  <a:lnTo>
                    <a:pt x="360" y="3362"/>
                  </a:lnTo>
                  <a:lnTo>
                    <a:pt x="360" y="3354"/>
                  </a:lnTo>
                  <a:lnTo>
                    <a:pt x="356" y="3345"/>
                  </a:lnTo>
                  <a:lnTo>
                    <a:pt x="356" y="3341"/>
                  </a:lnTo>
                  <a:lnTo>
                    <a:pt x="356" y="3337"/>
                  </a:lnTo>
                  <a:lnTo>
                    <a:pt x="356" y="3332"/>
                  </a:lnTo>
                  <a:lnTo>
                    <a:pt x="356" y="3328"/>
                  </a:lnTo>
                  <a:lnTo>
                    <a:pt x="360" y="3311"/>
                  </a:lnTo>
                  <a:lnTo>
                    <a:pt x="364" y="3303"/>
                  </a:lnTo>
                  <a:lnTo>
                    <a:pt x="364" y="3294"/>
                  </a:lnTo>
                  <a:lnTo>
                    <a:pt x="369" y="3286"/>
                  </a:lnTo>
                  <a:lnTo>
                    <a:pt x="373" y="3277"/>
                  </a:lnTo>
                  <a:lnTo>
                    <a:pt x="373" y="3269"/>
                  </a:lnTo>
                  <a:lnTo>
                    <a:pt x="377" y="3260"/>
                  </a:lnTo>
                  <a:lnTo>
                    <a:pt x="381" y="3252"/>
                  </a:lnTo>
                  <a:lnTo>
                    <a:pt x="381" y="3248"/>
                  </a:lnTo>
                  <a:lnTo>
                    <a:pt x="381" y="3243"/>
                  </a:lnTo>
                  <a:lnTo>
                    <a:pt x="381" y="3239"/>
                  </a:lnTo>
                  <a:lnTo>
                    <a:pt x="381" y="3231"/>
                  </a:lnTo>
                  <a:lnTo>
                    <a:pt x="381" y="3222"/>
                  </a:lnTo>
                  <a:lnTo>
                    <a:pt x="381" y="3218"/>
                  </a:lnTo>
                  <a:lnTo>
                    <a:pt x="381" y="3210"/>
                  </a:lnTo>
                  <a:lnTo>
                    <a:pt x="381" y="3197"/>
                  </a:lnTo>
                  <a:lnTo>
                    <a:pt x="386" y="3167"/>
                  </a:lnTo>
                  <a:lnTo>
                    <a:pt x="386" y="3159"/>
                  </a:lnTo>
                  <a:lnTo>
                    <a:pt x="386" y="3150"/>
                  </a:lnTo>
                  <a:lnTo>
                    <a:pt x="386" y="3142"/>
                  </a:lnTo>
                  <a:lnTo>
                    <a:pt x="386" y="3133"/>
                  </a:lnTo>
                  <a:lnTo>
                    <a:pt x="381" y="3129"/>
                  </a:lnTo>
                  <a:lnTo>
                    <a:pt x="377" y="3121"/>
                  </a:lnTo>
                  <a:lnTo>
                    <a:pt x="373" y="3116"/>
                  </a:lnTo>
                  <a:lnTo>
                    <a:pt x="369" y="3112"/>
                  </a:lnTo>
                  <a:lnTo>
                    <a:pt x="360" y="3108"/>
                  </a:lnTo>
                  <a:lnTo>
                    <a:pt x="356" y="3104"/>
                  </a:lnTo>
                  <a:lnTo>
                    <a:pt x="348" y="3100"/>
                  </a:lnTo>
                  <a:lnTo>
                    <a:pt x="343" y="3095"/>
                  </a:lnTo>
                  <a:lnTo>
                    <a:pt x="335" y="3091"/>
                  </a:lnTo>
                  <a:lnTo>
                    <a:pt x="331" y="3091"/>
                  </a:lnTo>
                  <a:lnTo>
                    <a:pt x="322" y="3091"/>
                  </a:lnTo>
                  <a:lnTo>
                    <a:pt x="318" y="3087"/>
                  </a:lnTo>
                  <a:lnTo>
                    <a:pt x="309" y="3087"/>
                  </a:lnTo>
                  <a:lnTo>
                    <a:pt x="301" y="3087"/>
                  </a:lnTo>
                  <a:lnTo>
                    <a:pt x="293" y="3091"/>
                  </a:lnTo>
                  <a:lnTo>
                    <a:pt x="280" y="3091"/>
                  </a:lnTo>
                  <a:lnTo>
                    <a:pt x="246" y="3095"/>
                  </a:lnTo>
                  <a:lnTo>
                    <a:pt x="233" y="3095"/>
                  </a:lnTo>
                  <a:lnTo>
                    <a:pt x="225" y="3095"/>
                  </a:lnTo>
                  <a:lnTo>
                    <a:pt x="216" y="3095"/>
                  </a:lnTo>
                  <a:lnTo>
                    <a:pt x="212" y="3095"/>
                  </a:lnTo>
                  <a:lnTo>
                    <a:pt x="204" y="3095"/>
                  </a:lnTo>
                  <a:lnTo>
                    <a:pt x="199" y="3095"/>
                  </a:lnTo>
                  <a:lnTo>
                    <a:pt x="191" y="3095"/>
                  </a:lnTo>
                  <a:lnTo>
                    <a:pt x="187" y="3091"/>
                  </a:lnTo>
                  <a:lnTo>
                    <a:pt x="182" y="3091"/>
                  </a:lnTo>
                  <a:lnTo>
                    <a:pt x="178" y="3087"/>
                  </a:lnTo>
                  <a:lnTo>
                    <a:pt x="174" y="3083"/>
                  </a:lnTo>
                  <a:lnTo>
                    <a:pt x="170" y="3074"/>
                  </a:lnTo>
                  <a:lnTo>
                    <a:pt x="166" y="3070"/>
                  </a:lnTo>
                  <a:lnTo>
                    <a:pt x="161" y="3066"/>
                  </a:lnTo>
                  <a:lnTo>
                    <a:pt x="161" y="3057"/>
                  </a:lnTo>
                  <a:lnTo>
                    <a:pt x="153" y="3045"/>
                  </a:lnTo>
                  <a:lnTo>
                    <a:pt x="140" y="3019"/>
                  </a:lnTo>
                  <a:lnTo>
                    <a:pt x="123" y="2977"/>
                  </a:lnTo>
                  <a:lnTo>
                    <a:pt x="115" y="2960"/>
                  </a:lnTo>
                  <a:lnTo>
                    <a:pt x="110" y="2951"/>
                  </a:lnTo>
                  <a:lnTo>
                    <a:pt x="106" y="2939"/>
                  </a:lnTo>
                  <a:lnTo>
                    <a:pt x="106" y="2930"/>
                  </a:lnTo>
                  <a:lnTo>
                    <a:pt x="102" y="2922"/>
                  </a:lnTo>
                  <a:lnTo>
                    <a:pt x="102" y="2913"/>
                  </a:lnTo>
                  <a:lnTo>
                    <a:pt x="98" y="2905"/>
                  </a:lnTo>
                  <a:lnTo>
                    <a:pt x="98" y="2896"/>
                  </a:lnTo>
                  <a:lnTo>
                    <a:pt x="98" y="2888"/>
                  </a:lnTo>
                  <a:lnTo>
                    <a:pt x="94" y="2879"/>
                  </a:lnTo>
                  <a:lnTo>
                    <a:pt x="94" y="2871"/>
                  </a:lnTo>
                  <a:lnTo>
                    <a:pt x="94" y="2867"/>
                  </a:lnTo>
                  <a:lnTo>
                    <a:pt x="98" y="2862"/>
                  </a:lnTo>
                  <a:lnTo>
                    <a:pt x="98" y="2858"/>
                  </a:lnTo>
                  <a:lnTo>
                    <a:pt x="102" y="2854"/>
                  </a:lnTo>
                  <a:lnTo>
                    <a:pt x="106" y="2850"/>
                  </a:lnTo>
                  <a:lnTo>
                    <a:pt x="110" y="2850"/>
                  </a:lnTo>
                  <a:lnTo>
                    <a:pt x="115" y="2846"/>
                  </a:lnTo>
                  <a:lnTo>
                    <a:pt x="123" y="2846"/>
                  </a:lnTo>
                  <a:lnTo>
                    <a:pt x="132" y="2846"/>
                  </a:lnTo>
                  <a:lnTo>
                    <a:pt x="140" y="2846"/>
                  </a:lnTo>
                  <a:lnTo>
                    <a:pt x="149" y="2846"/>
                  </a:lnTo>
                  <a:lnTo>
                    <a:pt x="157" y="2846"/>
                  </a:lnTo>
                  <a:lnTo>
                    <a:pt x="166" y="2850"/>
                  </a:lnTo>
                  <a:lnTo>
                    <a:pt x="174" y="2850"/>
                  </a:lnTo>
                  <a:lnTo>
                    <a:pt x="182" y="2850"/>
                  </a:lnTo>
                  <a:lnTo>
                    <a:pt x="191" y="2854"/>
                  </a:lnTo>
                  <a:lnTo>
                    <a:pt x="199" y="2854"/>
                  </a:lnTo>
                  <a:lnTo>
                    <a:pt x="208" y="2858"/>
                  </a:lnTo>
                  <a:lnTo>
                    <a:pt x="212" y="2862"/>
                  </a:lnTo>
                  <a:lnTo>
                    <a:pt x="221" y="2867"/>
                  </a:lnTo>
                  <a:lnTo>
                    <a:pt x="225" y="2867"/>
                  </a:lnTo>
                  <a:lnTo>
                    <a:pt x="229" y="2871"/>
                  </a:lnTo>
                  <a:lnTo>
                    <a:pt x="237" y="2879"/>
                  </a:lnTo>
                  <a:lnTo>
                    <a:pt x="259" y="2892"/>
                  </a:lnTo>
                  <a:lnTo>
                    <a:pt x="267" y="2901"/>
                  </a:lnTo>
                  <a:lnTo>
                    <a:pt x="280" y="2909"/>
                  </a:lnTo>
                  <a:lnTo>
                    <a:pt x="293" y="2922"/>
                  </a:lnTo>
                  <a:lnTo>
                    <a:pt x="301" y="2926"/>
                  </a:lnTo>
                  <a:lnTo>
                    <a:pt x="305" y="2926"/>
                  </a:lnTo>
                  <a:lnTo>
                    <a:pt x="314" y="2930"/>
                  </a:lnTo>
                  <a:lnTo>
                    <a:pt x="322" y="2934"/>
                  </a:lnTo>
                  <a:lnTo>
                    <a:pt x="326" y="2939"/>
                  </a:lnTo>
                  <a:lnTo>
                    <a:pt x="331" y="2939"/>
                  </a:lnTo>
                  <a:lnTo>
                    <a:pt x="335" y="2939"/>
                  </a:lnTo>
                  <a:lnTo>
                    <a:pt x="339" y="2943"/>
                  </a:lnTo>
                  <a:lnTo>
                    <a:pt x="343" y="2939"/>
                  </a:lnTo>
                  <a:lnTo>
                    <a:pt x="348" y="2939"/>
                  </a:lnTo>
                  <a:lnTo>
                    <a:pt x="348" y="2934"/>
                  </a:lnTo>
                  <a:lnTo>
                    <a:pt x="352" y="2930"/>
                  </a:lnTo>
                  <a:lnTo>
                    <a:pt x="352" y="2926"/>
                  </a:lnTo>
                  <a:lnTo>
                    <a:pt x="356" y="2917"/>
                  </a:lnTo>
                  <a:lnTo>
                    <a:pt x="356" y="2913"/>
                  </a:lnTo>
                  <a:lnTo>
                    <a:pt x="360" y="2905"/>
                  </a:lnTo>
                  <a:lnTo>
                    <a:pt x="360" y="2888"/>
                  </a:lnTo>
                  <a:lnTo>
                    <a:pt x="373" y="2803"/>
                  </a:lnTo>
                  <a:lnTo>
                    <a:pt x="381" y="2769"/>
                  </a:lnTo>
                  <a:lnTo>
                    <a:pt x="390" y="2710"/>
                  </a:lnTo>
                  <a:lnTo>
                    <a:pt x="394" y="2693"/>
                  </a:lnTo>
                  <a:lnTo>
                    <a:pt x="394" y="2685"/>
                  </a:lnTo>
                  <a:lnTo>
                    <a:pt x="394" y="2676"/>
                  </a:lnTo>
                  <a:lnTo>
                    <a:pt x="394" y="2668"/>
                  </a:lnTo>
                  <a:lnTo>
                    <a:pt x="394" y="2659"/>
                  </a:lnTo>
                  <a:lnTo>
                    <a:pt x="394" y="2651"/>
                  </a:lnTo>
                  <a:lnTo>
                    <a:pt x="394" y="2642"/>
                  </a:lnTo>
                  <a:lnTo>
                    <a:pt x="394" y="2638"/>
                  </a:lnTo>
                  <a:lnTo>
                    <a:pt x="390" y="2634"/>
                  </a:lnTo>
                  <a:lnTo>
                    <a:pt x="386" y="2625"/>
                  </a:lnTo>
                  <a:lnTo>
                    <a:pt x="381" y="2621"/>
                  </a:lnTo>
                  <a:lnTo>
                    <a:pt x="377" y="2617"/>
                  </a:lnTo>
                  <a:lnTo>
                    <a:pt x="369" y="2613"/>
                  </a:lnTo>
                  <a:lnTo>
                    <a:pt x="360" y="2608"/>
                  </a:lnTo>
                  <a:lnTo>
                    <a:pt x="356" y="2604"/>
                  </a:lnTo>
                  <a:lnTo>
                    <a:pt x="348" y="2600"/>
                  </a:lnTo>
                  <a:lnTo>
                    <a:pt x="331" y="2591"/>
                  </a:lnTo>
                  <a:lnTo>
                    <a:pt x="250" y="2549"/>
                  </a:lnTo>
                  <a:lnTo>
                    <a:pt x="242" y="2545"/>
                  </a:lnTo>
                  <a:lnTo>
                    <a:pt x="237" y="2541"/>
                  </a:lnTo>
                  <a:lnTo>
                    <a:pt x="229" y="2536"/>
                  </a:lnTo>
                  <a:lnTo>
                    <a:pt x="221" y="2532"/>
                  </a:lnTo>
                  <a:lnTo>
                    <a:pt x="216" y="2524"/>
                  </a:lnTo>
                  <a:lnTo>
                    <a:pt x="212" y="2520"/>
                  </a:lnTo>
                  <a:lnTo>
                    <a:pt x="208" y="2515"/>
                  </a:lnTo>
                  <a:lnTo>
                    <a:pt x="199" y="2511"/>
                  </a:lnTo>
                  <a:lnTo>
                    <a:pt x="195" y="2503"/>
                  </a:lnTo>
                  <a:lnTo>
                    <a:pt x="191" y="2494"/>
                  </a:lnTo>
                  <a:lnTo>
                    <a:pt x="174" y="2469"/>
                  </a:lnTo>
                  <a:lnTo>
                    <a:pt x="166" y="2456"/>
                  </a:lnTo>
                  <a:lnTo>
                    <a:pt x="161" y="2448"/>
                  </a:lnTo>
                  <a:lnTo>
                    <a:pt x="157" y="2443"/>
                  </a:lnTo>
                  <a:lnTo>
                    <a:pt x="144" y="2426"/>
                  </a:lnTo>
                  <a:lnTo>
                    <a:pt x="140" y="2418"/>
                  </a:lnTo>
                  <a:lnTo>
                    <a:pt x="136" y="2414"/>
                  </a:lnTo>
                  <a:lnTo>
                    <a:pt x="132" y="2405"/>
                  </a:lnTo>
                  <a:lnTo>
                    <a:pt x="127" y="2401"/>
                  </a:lnTo>
                  <a:lnTo>
                    <a:pt x="123" y="2393"/>
                  </a:lnTo>
                  <a:lnTo>
                    <a:pt x="123" y="2388"/>
                  </a:lnTo>
                  <a:lnTo>
                    <a:pt x="119" y="2380"/>
                  </a:lnTo>
                  <a:lnTo>
                    <a:pt x="119" y="2371"/>
                  </a:lnTo>
                  <a:lnTo>
                    <a:pt x="119" y="2363"/>
                  </a:lnTo>
                  <a:lnTo>
                    <a:pt x="119" y="2354"/>
                  </a:lnTo>
                  <a:lnTo>
                    <a:pt x="119" y="2346"/>
                  </a:lnTo>
                  <a:lnTo>
                    <a:pt x="123" y="2337"/>
                  </a:lnTo>
                  <a:lnTo>
                    <a:pt x="123" y="2329"/>
                  </a:lnTo>
                  <a:lnTo>
                    <a:pt x="123" y="2321"/>
                  </a:lnTo>
                  <a:lnTo>
                    <a:pt x="127" y="2312"/>
                  </a:lnTo>
                  <a:lnTo>
                    <a:pt x="132" y="2304"/>
                  </a:lnTo>
                  <a:lnTo>
                    <a:pt x="132" y="2295"/>
                  </a:lnTo>
                  <a:lnTo>
                    <a:pt x="140" y="2282"/>
                  </a:lnTo>
                  <a:lnTo>
                    <a:pt x="144" y="2274"/>
                  </a:lnTo>
                  <a:lnTo>
                    <a:pt x="144" y="2265"/>
                  </a:lnTo>
                  <a:lnTo>
                    <a:pt x="149" y="2257"/>
                  </a:lnTo>
                  <a:lnTo>
                    <a:pt x="153" y="2249"/>
                  </a:lnTo>
                  <a:lnTo>
                    <a:pt x="157" y="2240"/>
                  </a:lnTo>
                  <a:lnTo>
                    <a:pt x="161" y="2236"/>
                  </a:lnTo>
                  <a:lnTo>
                    <a:pt x="166" y="2227"/>
                  </a:lnTo>
                  <a:lnTo>
                    <a:pt x="170" y="2223"/>
                  </a:lnTo>
                  <a:lnTo>
                    <a:pt x="191" y="2198"/>
                  </a:lnTo>
                  <a:lnTo>
                    <a:pt x="199" y="2185"/>
                  </a:lnTo>
                  <a:lnTo>
                    <a:pt x="208" y="2172"/>
                  </a:lnTo>
                  <a:lnTo>
                    <a:pt x="212" y="2168"/>
                  </a:lnTo>
                  <a:lnTo>
                    <a:pt x="216" y="2160"/>
                  </a:lnTo>
                  <a:lnTo>
                    <a:pt x="216" y="2155"/>
                  </a:lnTo>
                  <a:lnTo>
                    <a:pt x="221" y="2151"/>
                  </a:lnTo>
                  <a:lnTo>
                    <a:pt x="225" y="2143"/>
                  </a:lnTo>
                  <a:lnTo>
                    <a:pt x="229" y="2126"/>
                  </a:lnTo>
                  <a:lnTo>
                    <a:pt x="242" y="2096"/>
                  </a:lnTo>
                  <a:lnTo>
                    <a:pt x="246" y="2083"/>
                  </a:lnTo>
                  <a:lnTo>
                    <a:pt x="259" y="2054"/>
                  </a:lnTo>
                  <a:lnTo>
                    <a:pt x="263" y="2050"/>
                  </a:lnTo>
                  <a:lnTo>
                    <a:pt x="267" y="2041"/>
                  </a:lnTo>
                  <a:lnTo>
                    <a:pt x="271" y="2028"/>
                  </a:lnTo>
                  <a:lnTo>
                    <a:pt x="271" y="2020"/>
                  </a:lnTo>
                  <a:lnTo>
                    <a:pt x="276" y="2011"/>
                  </a:lnTo>
                  <a:lnTo>
                    <a:pt x="284" y="1982"/>
                  </a:lnTo>
                  <a:lnTo>
                    <a:pt x="293" y="1952"/>
                  </a:lnTo>
                  <a:lnTo>
                    <a:pt x="293" y="1944"/>
                  </a:lnTo>
                  <a:lnTo>
                    <a:pt x="297" y="1935"/>
                  </a:lnTo>
                  <a:lnTo>
                    <a:pt x="301" y="1918"/>
                  </a:lnTo>
                  <a:lnTo>
                    <a:pt x="309" y="1901"/>
                  </a:lnTo>
                  <a:lnTo>
                    <a:pt x="314" y="1893"/>
                  </a:lnTo>
                  <a:lnTo>
                    <a:pt x="314" y="1884"/>
                  </a:lnTo>
                  <a:lnTo>
                    <a:pt x="318" y="1876"/>
                  </a:lnTo>
                  <a:lnTo>
                    <a:pt x="322" y="1872"/>
                  </a:lnTo>
                  <a:lnTo>
                    <a:pt x="322" y="1868"/>
                  </a:lnTo>
                  <a:lnTo>
                    <a:pt x="326" y="1868"/>
                  </a:lnTo>
                  <a:lnTo>
                    <a:pt x="343" y="1851"/>
                  </a:lnTo>
                  <a:lnTo>
                    <a:pt x="360" y="1838"/>
                  </a:lnTo>
                  <a:lnTo>
                    <a:pt x="373" y="1829"/>
                  </a:lnTo>
                  <a:lnTo>
                    <a:pt x="377" y="1825"/>
                  </a:lnTo>
                  <a:lnTo>
                    <a:pt x="381" y="1821"/>
                  </a:lnTo>
                  <a:lnTo>
                    <a:pt x="390" y="1817"/>
                  </a:lnTo>
                  <a:lnTo>
                    <a:pt x="394" y="1812"/>
                  </a:lnTo>
                  <a:lnTo>
                    <a:pt x="398" y="1812"/>
                  </a:lnTo>
                  <a:lnTo>
                    <a:pt x="407" y="1812"/>
                  </a:lnTo>
                  <a:lnTo>
                    <a:pt x="415" y="1808"/>
                  </a:lnTo>
                  <a:lnTo>
                    <a:pt x="424" y="1808"/>
                  </a:lnTo>
                  <a:lnTo>
                    <a:pt x="428" y="1812"/>
                  </a:lnTo>
                  <a:lnTo>
                    <a:pt x="445" y="1812"/>
                  </a:lnTo>
                  <a:lnTo>
                    <a:pt x="462" y="1812"/>
                  </a:lnTo>
                  <a:lnTo>
                    <a:pt x="483" y="1817"/>
                  </a:lnTo>
                  <a:lnTo>
                    <a:pt x="508" y="1821"/>
                  </a:lnTo>
                  <a:lnTo>
                    <a:pt x="627" y="1842"/>
                  </a:lnTo>
                  <a:lnTo>
                    <a:pt x="784" y="1872"/>
                  </a:lnTo>
                  <a:lnTo>
                    <a:pt x="801" y="1872"/>
                  </a:lnTo>
                  <a:lnTo>
                    <a:pt x="813" y="1876"/>
                  </a:lnTo>
                  <a:lnTo>
                    <a:pt x="822" y="1876"/>
                  </a:lnTo>
                  <a:lnTo>
                    <a:pt x="826" y="1876"/>
                  </a:lnTo>
                  <a:lnTo>
                    <a:pt x="834" y="1876"/>
                  </a:lnTo>
                  <a:lnTo>
                    <a:pt x="839" y="1876"/>
                  </a:lnTo>
                  <a:lnTo>
                    <a:pt x="843" y="1876"/>
                  </a:lnTo>
                  <a:lnTo>
                    <a:pt x="847" y="1876"/>
                  </a:lnTo>
                  <a:lnTo>
                    <a:pt x="851" y="1872"/>
                  </a:lnTo>
                  <a:lnTo>
                    <a:pt x="856" y="1868"/>
                  </a:lnTo>
                  <a:lnTo>
                    <a:pt x="860" y="1868"/>
                  </a:lnTo>
                  <a:lnTo>
                    <a:pt x="860" y="1863"/>
                  </a:lnTo>
                  <a:lnTo>
                    <a:pt x="860" y="1859"/>
                  </a:lnTo>
                  <a:lnTo>
                    <a:pt x="864" y="1855"/>
                  </a:lnTo>
                  <a:lnTo>
                    <a:pt x="864" y="1851"/>
                  </a:lnTo>
                  <a:lnTo>
                    <a:pt x="864" y="1846"/>
                  </a:lnTo>
                  <a:lnTo>
                    <a:pt x="864" y="1838"/>
                  </a:lnTo>
                  <a:lnTo>
                    <a:pt x="864" y="1834"/>
                  </a:lnTo>
                  <a:lnTo>
                    <a:pt x="864" y="1829"/>
                  </a:lnTo>
                  <a:lnTo>
                    <a:pt x="864" y="1817"/>
                  </a:lnTo>
                  <a:lnTo>
                    <a:pt x="864" y="1808"/>
                  </a:lnTo>
                  <a:lnTo>
                    <a:pt x="860" y="1800"/>
                  </a:lnTo>
                  <a:lnTo>
                    <a:pt x="860" y="1796"/>
                  </a:lnTo>
                  <a:lnTo>
                    <a:pt x="860" y="1791"/>
                  </a:lnTo>
                  <a:lnTo>
                    <a:pt x="856" y="1783"/>
                  </a:lnTo>
                  <a:lnTo>
                    <a:pt x="851" y="1779"/>
                  </a:lnTo>
                  <a:lnTo>
                    <a:pt x="851" y="1774"/>
                  </a:lnTo>
                  <a:lnTo>
                    <a:pt x="847" y="1770"/>
                  </a:lnTo>
                  <a:lnTo>
                    <a:pt x="843" y="1766"/>
                  </a:lnTo>
                  <a:lnTo>
                    <a:pt x="839" y="1762"/>
                  </a:lnTo>
                  <a:lnTo>
                    <a:pt x="834" y="1757"/>
                  </a:lnTo>
                  <a:lnTo>
                    <a:pt x="830" y="1753"/>
                  </a:lnTo>
                  <a:lnTo>
                    <a:pt x="826" y="1753"/>
                  </a:lnTo>
                  <a:lnTo>
                    <a:pt x="822" y="1749"/>
                  </a:lnTo>
                  <a:lnTo>
                    <a:pt x="817" y="1745"/>
                  </a:lnTo>
                  <a:lnTo>
                    <a:pt x="805" y="1741"/>
                  </a:lnTo>
                  <a:lnTo>
                    <a:pt x="796" y="1736"/>
                  </a:lnTo>
                  <a:lnTo>
                    <a:pt x="792" y="1732"/>
                  </a:lnTo>
                  <a:lnTo>
                    <a:pt x="788" y="1732"/>
                  </a:lnTo>
                  <a:lnTo>
                    <a:pt x="784" y="1728"/>
                  </a:lnTo>
                  <a:lnTo>
                    <a:pt x="784" y="1724"/>
                  </a:lnTo>
                  <a:lnTo>
                    <a:pt x="775" y="1715"/>
                  </a:lnTo>
                  <a:lnTo>
                    <a:pt x="771" y="1711"/>
                  </a:lnTo>
                  <a:lnTo>
                    <a:pt x="767" y="1707"/>
                  </a:lnTo>
                  <a:lnTo>
                    <a:pt x="767" y="1702"/>
                  </a:lnTo>
                  <a:lnTo>
                    <a:pt x="762" y="1702"/>
                  </a:lnTo>
                  <a:lnTo>
                    <a:pt x="758" y="1698"/>
                  </a:lnTo>
                  <a:lnTo>
                    <a:pt x="754" y="1698"/>
                  </a:lnTo>
                  <a:lnTo>
                    <a:pt x="750" y="1694"/>
                  </a:lnTo>
                  <a:lnTo>
                    <a:pt x="741" y="1690"/>
                  </a:lnTo>
                  <a:lnTo>
                    <a:pt x="733" y="1685"/>
                  </a:lnTo>
                  <a:lnTo>
                    <a:pt x="724" y="1681"/>
                  </a:lnTo>
                  <a:lnTo>
                    <a:pt x="720" y="1681"/>
                  </a:lnTo>
                  <a:lnTo>
                    <a:pt x="716" y="1677"/>
                  </a:lnTo>
                  <a:lnTo>
                    <a:pt x="712" y="1677"/>
                  </a:lnTo>
                  <a:lnTo>
                    <a:pt x="707" y="1673"/>
                  </a:lnTo>
                  <a:lnTo>
                    <a:pt x="703" y="1669"/>
                  </a:lnTo>
                  <a:lnTo>
                    <a:pt x="699" y="1664"/>
                  </a:lnTo>
                  <a:lnTo>
                    <a:pt x="699" y="1660"/>
                  </a:lnTo>
                  <a:lnTo>
                    <a:pt x="695" y="1656"/>
                  </a:lnTo>
                  <a:lnTo>
                    <a:pt x="695" y="1652"/>
                  </a:lnTo>
                  <a:lnTo>
                    <a:pt x="690" y="1647"/>
                  </a:lnTo>
                  <a:lnTo>
                    <a:pt x="690" y="1639"/>
                  </a:lnTo>
                  <a:lnTo>
                    <a:pt x="686" y="1622"/>
                  </a:lnTo>
                  <a:lnTo>
                    <a:pt x="686" y="1618"/>
                  </a:lnTo>
                  <a:lnTo>
                    <a:pt x="682" y="1609"/>
                  </a:lnTo>
                  <a:lnTo>
                    <a:pt x="678" y="1592"/>
                  </a:lnTo>
                  <a:lnTo>
                    <a:pt x="674" y="1584"/>
                  </a:lnTo>
                  <a:lnTo>
                    <a:pt x="674" y="1580"/>
                  </a:lnTo>
                  <a:lnTo>
                    <a:pt x="669" y="1571"/>
                  </a:lnTo>
                  <a:lnTo>
                    <a:pt x="669" y="1567"/>
                  </a:lnTo>
                  <a:lnTo>
                    <a:pt x="669" y="1558"/>
                  </a:lnTo>
                  <a:lnTo>
                    <a:pt x="665" y="1554"/>
                  </a:lnTo>
                  <a:lnTo>
                    <a:pt x="665" y="1546"/>
                  </a:lnTo>
                  <a:lnTo>
                    <a:pt x="665" y="1537"/>
                  </a:lnTo>
                  <a:lnTo>
                    <a:pt x="665" y="1529"/>
                  </a:lnTo>
                  <a:lnTo>
                    <a:pt x="665" y="1520"/>
                  </a:lnTo>
                  <a:lnTo>
                    <a:pt x="665" y="1516"/>
                  </a:lnTo>
                  <a:lnTo>
                    <a:pt x="665" y="1512"/>
                  </a:lnTo>
                  <a:lnTo>
                    <a:pt x="665" y="1503"/>
                  </a:lnTo>
                  <a:lnTo>
                    <a:pt x="669" y="1499"/>
                  </a:lnTo>
                  <a:lnTo>
                    <a:pt x="674" y="1486"/>
                  </a:lnTo>
                  <a:lnTo>
                    <a:pt x="674" y="1478"/>
                  </a:lnTo>
                  <a:lnTo>
                    <a:pt x="678" y="1461"/>
                  </a:lnTo>
                  <a:lnTo>
                    <a:pt x="682" y="1453"/>
                  </a:lnTo>
                  <a:lnTo>
                    <a:pt x="682" y="1444"/>
                  </a:lnTo>
                  <a:lnTo>
                    <a:pt x="686" y="1440"/>
                  </a:lnTo>
                  <a:lnTo>
                    <a:pt x="686" y="1431"/>
                  </a:lnTo>
                  <a:lnTo>
                    <a:pt x="690" y="1427"/>
                  </a:lnTo>
                  <a:lnTo>
                    <a:pt x="695" y="1423"/>
                  </a:lnTo>
                  <a:lnTo>
                    <a:pt x="699" y="1415"/>
                  </a:lnTo>
                  <a:lnTo>
                    <a:pt x="703" y="1410"/>
                  </a:lnTo>
                  <a:lnTo>
                    <a:pt x="712" y="1406"/>
                  </a:lnTo>
                  <a:lnTo>
                    <a:pt x="716" y="1402"/>
                  </a:lnTo>
                  <a:lnTo>
                    <a:pt x="724" y="1398"/>
                  </a:lnTo>
                  <a:lnTo>
                    <a:pt x="729" y="1393"/>
                  </a:lnTo>
                  <a:lnTo>
                    <a:pt x="754" y="1381"/>
                  </a:lnTo>
                  <a:lnTo>
                    <a:pt x="762" y="1372"/>
                  </a:lnTo>
                  <a:lnTo>
                    <a:pt x="771" y="1368"/>
                  </a:lnTo>
                  <a:lnTo>
                    <a:pt x="775" y="1364"/>
                  </a:lnTo>
                  <a:lnTo>
                    <a:pt x="779" y="1359"/>
                  </a:lnTo>
                  <a:lnTo>
                    <a:pt x="784" y="1359"/>
                  </a:lnTo>
                  <a:lnTo>
                    <a:pt x="784" y="1355"/>
                  </a:lnTo>
                  <a:lnTo>
                    <a:pt x="784" y="1351"/>
                  </a:lnTo>
                  <a:lnTo>
                    <a:pt x="779" y="1347"/>
                  </a:lnTo>
                  <a:lnTo>
                    <a:pt x="775" y="1347"/>
                  </a:lnTo>
                  <a:lnTo>
                    <a:pt x="771" y="1347"/>
                  </a:lnTo>
                  <a:lnTo>
                    <a:pt x="767" y="1347"/>
                  </a:lnTo>
                  <a:lnTo>
                    <a:pt x="758" y="1347"/>
                  </a:lnTo>
                  <a:lnTo>
                    <a:pt x="754" y="1347"/>
                  </a:lnTo>
                  <a:lnTo>
                    <a:pt x="750" y="1351"/>
                  </a:lnTo>
                  <a:lnTo>
                    <a:pt x="741" y="1351"/>
                  </a:lnTo>
                  <a:lnTo>
                    <a:pt x="737" y="1355"/>
                  </a:lnTo>
                  <a:lnTo>
                    <a:pt x="729" y="1359"/>
                  </a:lnTo>
                  <a:lnTo>
                    <a:pt x="712" y="1368"/>
                  </a:lnTo>
                  <a:lnTo>
                    <a:pt x="703" y="1372"/>
                  </a:lnTo>
                  <a:lnTo>
                    <a:pt x="695" y="1376"/>
                  </a:lnTo>
                  <a:lnTo>
                    <a:pt x="690" y="1376"/>
                  </a:lnTo>
                  <a:lnTo>
                    <a:pt x="686" y="1381"/>
                  </a:lnTo>
                  <a:lnTo>
                    <a:pt x="682" y="1381"/>
                  </a:lnTo>
                  <a:lnTo>
                    <a:pt x="678" y="1381"/>
                  </a:lnTo>
                  <a:lnTo>
                    <a:pt x="674" y="1381"/>
                  </a:lnTo>
                  <a:lnTo>
                    <a:pt x="669" y="1381"/>
                  </a:lnTo>
                  <a:lnTo>
                    <a:pt x="665" y="1376"/>
                  </a:lnTo>
                  <a:lnTo>
                    <a:pt x="661" y="1372"/>
                  </a:lnTo>
                  <a:lnTo>
                    <a:pt x="657" y="1372"/>
                  </a:lnTo>
                  <a:lnTo>
                    <a:pt x="652" y="1368"/>
                  </a:lnTo>
                  <a:lnTo>
                    <a:pt x="648" y="1364"/>
                  </a:lnTo>
                  <a:lnTo>
                    <a:pt x="648" y="1359"/>
                  </a:lnTo>
                  <a:lnTo>
                    <a:pt x="644" y="1359"/>
                  </a:lnTo>
                  <a:lnTo>
                    <a:pt x="644" y="1355"/>
                  </a:lnTo>
                  <a:lnTo>
                    <a:pt x="640" y="1347"/>
                  </a:lnTo>
                  <a:lnTo>
                    <a:pt x="640" y="1343"/>
                  </a:lnTo>
                  <a:lnTo>
                    <a:pt x="640" y="1338"/>
                  </a:lnTo>
                  <a:lnTo>
                    <a:pt x="640" y="1330"/>
                  </a:lnTo>
                  <a:lnTo>
                    <a:pt x="640" y="1326"/>
                  </a:lnTo>
                  <a:lnTo>
                    <a:pt x="640" y="1321"/>
                  </a:lnTo>
                  <a:lnTo>
                    <a:pt x="644" y="1309"/>
                  </a:lnTo>
                  <a:lnTo>
                    <a:pt x="648" y="1304"/>
                  </a:lnTo>
                  <a:lnTo>
                    <a:pt x="648" y="1300"/>
                  </a:lnTo>
                  <a:lnTo>
                    <a:pt x="644" y="1296"/>
                  </a:lnTo>
                  <a:lnTo>
                    <a:pt x="640" y="1296"/>
                  </a:lnTo>
                  <a:lnTo>
                    <a:pt x="631" y="1292"/>
                  </a:lnTo>
                  <a:lnTo>
                    <a:pt x="627" y="1292"/>
                  </a:lnTo>
                  <a:lnTo>
                    <a:pt x="623" y="1287"/>
                  </a:lnTo>
                  <a:lnTo>
                    <a:pt x="619" y="1283"/>
                  </a:lnTo>
                  <a:lnTo>
                    <a:pt x="619" y="1279"/>
                  </a:lnTo>
                  <a:lnTo>
                    <a:pt x="614" y="1275"/>
                  </a:lnTo>
                  <a:lnTo>
                    <a:pt x="614" y="1271"/>
                  </a:lnTo>
                  <a:lnTo>
                    <a:pt x="614" y="1266"/>
                  </a:lnTo>
                  <a:lnTo>
                    <a:pt x="614" y="1262"/>
                  </a:lnTo>
                  <a:lnTo>
                    <a:pt x="619" y="1254"/>
                  </a:lnTo>
                  <a:lnTo>
                    <a:pt x="619" y="1249"/>
                  </a:lnTo>
                  <a:lnTo>
                    <a:pt x="623" y="1249"/>
                  </a:lnTo>
                  <a:lnTo>
                    <a:pt x="623" y="1245"/>
                  </a:lnTo>
                  <a:lnTo>
                    <a:pt x="631" y="1237"/>
                  </a:lnTo>
                  <a:lnTo>
                    <a:pt x="631" y="1232"/>
                  </a:lnTo>
                  <a:lnTo>
                    <a:pt x="627" y="1228"/>
                  </a:lnTo>
                  <a:lnTo>
                    <a:pt x="623" y="1228"/>
                  </a:lnTo>
                  <a:lnTo>
                    <a:pt x="619" y="1228"/>
                  </a:lnTo>
                  <a:lnTo>
                    <a:pt x="614" y="1224"/>
                  </a:lnTo>
                  <a:lnTo>
                    <a:pt x="610" y="1224"/>
                  </a:lnTo>
                  <a:lnTo>
                    <a:pt x="606" y="1224"/>
                  </a:lnTo>
                  <a:lnTo>
                    <a:pt x="593" y="1224"/>
                  </a:lnTo>
                  <a:lnTo>
                    <a:pt x="589" y="1224"/>
                  </a:lnTo>
                  <a:lnTo>
                    <a:pt x="580" y="1224"/>
                  </a:lnTo>
                  <a:lnTo>
                    <a:pt x="568" y="1220"/>
                  </a:lnTo>
                  <a:lnTo>
                    <a:pt x="563" y="1220"/>
                  </a:lnTo>
                  <a:lnTo>
                    <a:pt x="559" y="1220"/>
                  </a:lnTo>
                  <a:lnTo>
                    <a:pt x="555" y="1224"/>
                  </a:lnTo>
                  <a:lnTo>
                    <a:pt x="551" y="1224"/>
                  </a:lnTo>
                  <a:lnTo>
                    <a:pt x="551" y="1228"/>
                  </a:lnTo>
                  <a:lnTo>
                    <a:pt x="547" y="1228"/>
                  </a:lnTo>
                  <a:lnTo>
                    <a:pt x="542" y="1232"/>
                  </a:lnTo>
                  <a:lnTo>
                    <a:pt x="534" y="1245"/>
                  </a:lnTo>
                  <a:lnTo>
                    <a:pt x="530" y="1249"/>
                  </a:lnTo>
                  <a:lnTo>
                    <a:pt x="530" y="1254"/>
                  </a:lnTo>
                  <a:lnTo>
                    <a:pt x="525" y="1254"/>
                  </a:lnTo>
                  <a:lnTo>
                    <a:pt x="521" y="1254"/>
                  </a:lnTo>
                  <a:lnTo>
                    <a:pt x="521" y="1258"/>
                  </a:lnTo>
                  <a:lnTo>
                    <a:pt x="517" y="1258"/>
                  </a:lnTo>
                  <a:lnTo>
                    <a:pt x="513" y="1258"/>
                  </a:lnTo>
                  <a:lnTo>
                    <a:pt x="513" y="1262"/>
                  </a:lnTo>
                  <a:lnTo>
                    <a:pt x="504" y="1266"/>
                  </a:lnTo>
                  <a:lnTo>
                    <a:pt x="500" y="1271"/>
                  </a:lnTo>
                  <a:lnTo>
                    <a:pt x="500" y="1275"/>
                  </a:lnTo>
                  <a:lnTo>
                    <a:pt x="496" y="1275"/>
                  </a:lnTo>
                  <a:lnTo>
                    <a:pt x="492" y="1275"/>
                  </a:lnTo>
                  <a:lnTo>
                    <a:pt x="487" y="1275"/>
                  </a:lnTo>
                  <a:lnTo>
                    <a:pt x="483" y="1275"/>
                  </a:lnTo>
                  <a:lnTo>
                    <a:pt x="479" y="1275"/>
                  </a:lnTo>
                  <a:lnTo>
                    <a:pt x="470" y="1275"/>
                  </a:lnTo>
                  <a:lnTo>
                    <a:pt x="466" y="1275"/>
                  </a:lnTo>
                  <a:lnTo>
                    <a:pt x="462" y="1275"/>
                  </a:lnTo>
                  <a:lnTo>
                    <a:pt x="453" y="1275"/>
                  </a:lnTo>
                  <a:lnTo>
                    <a:pt x="445" y="1275"/>
                  </a:lnTo>
                  <a:lnTo>
                    <a:pt x="441" y="1275"/>
                  </a:lnTo>
                  <a:lnTo>
                    <a:pt x="436" y="1271"/>
                  </a:lnTo>
                  <a:lnTo>
                    <a:pt x="432" y="1266"/>
                  </a:lnTo>
                  <a:lnTo>
                    <a:pt x="428" y="1262"/>
                  </a:lnTo>
                  <a:lnTo>
                    <a:pt x="424" y="1262"/>
                  </a:lnTo>
                  <a:lnTo>
                    <a:pt x="424" y="1258"/>
                  </a:lnTo>
                  <a:lnTo>
                    <a:pt x="424" y="1254"/>
                  </a:lnTo>
                  <a:lnTo>
                    <a:pt x="420" y="1249"/>
                  </a:lnTo>
                  <a:lnTo>
                    <a:pt x="420" y="1245"/>
                  </a:lnTo>
                  <a:lnTo>
                    <a:pt x="420" y="1241"/>
                  </a:lnTo>
                  <a:lnTo>
                    <a:pt x="420" y="1237"/>
                  </a:lnTo>
                  <a:lnTo>
                    <a:pt x="424" y="1228"/>
                  </a:lnTo>
                  <a:lnTo>
                    <a:pt x="424" y="1216"/>
                  </a:lnTo>
                  <a:lnTo>
                    <a:pt x="424" y="1207"/>
                  </a:lnTo>
                  <a:lnTo>
                    <a:pt x="428" y="1199"/>
                  </a:lnTo>
                  <a:lnTo>
                    <a:pt x="428" y="1194"/>
                  </a:lnTo>
                  <a:lnTo>
                    <a:pt x="428" y="1190"/>
                  </a:lnTo>
                  <a:lnTo>
                    <a:pt x="424" y="1186"/>
                  </a:lnTo>
                  <a:lnTo>
                    <a:pt x="424" y="1177"/>
                  </a:lnTo>
                  <a:lnTo>
                    <a:pt x="420" y="1173"/>
                  </a:lnTo>
                  <a:lnTo>
                    <a:pt x="415" y="1160"/>
                  </a:lnTo>
                  <a:lnTo>
                    <a:pt x="415" y="1156"/>
                  </a:lnTo>
                  <a:lnTo>
                    <a:pt x="415" y="1152"/>
                  </a:lnTo>
                  <a:lnTo>
                    <a:pt x="415" y="1148"/>
                  </a:lnTo>
                  <a:lnTo>
                    <a:pt x="415" y="1144"/>
                  </a:lnTo>
                  <a:lnTo>
                    <a:pt x="415" y="1139"/>
                  </a:lnTo>
                  <a:lnTo>
                    <a:pt x="415" y="1135"/>
                  </a:lnTo>
                  <a:lnTo>
                    <a:pt x="415" y="1131"/>
                  </a:lnTo>
                  <a:lnTo>
                    <a:pt x="420" y="1127"/>
                  </a:lnTo>
                  <a:lnTo>
                    <a:pt x="424" y="1122"/>
                  </a:lnTo>
                  <a:lnTo>
                    <a:pt x="428" y="1114"/>
                  </a:lnTo>
                  <a:lnTo>
                    <a:pt x="441" y="1105"/>
                  </a:lnTo>
                  <a:lnTo>
                    <a:pt x="441" y="1101"/>
                  </a:lnTo>
                  <a:lnTo>
                    <a:pt x="445" y="1101"/>
                  </a:lnTo>
                  <a:lnTo>
                    <a:pt x="445" y="1097"/>
                  </a:lnTo>
                  <a:lnTo>
                    <a:pt x="449" y="1097"/>
                  </a:lnTo>
                  <a:lnTo>
                    <a:pt x="449" y="1093"/>
                  </a:lnTo>
                  <a:lnTo>
                    <a:pt x="449" y="1089"/>
                  </a:lnTo>
                  <a:lnTo>
                    <a:pt x="445" y="1089"/>
                  </a:lnTo>
                  <a:lnTo>
                    <a:pt x="441" y="1084"/>
                  </a:lnTo>
                  <a:lnTo>
                    <a:pt x="441" y="1089"/>
                  </a:lnTo>
                  <a:lnTo>
                    <a:pt x="436" y="1089"/>
                  </a:lnTo>
                  <a:lnTo>
                    <a:pt x="428" y="1093"/>
                  </a:lnTo>
                  <a:lnTo>
                    <a:pt x="420" y="1097"/>
                  </a:lnTo>
                  <a:lnTo>
                    <a:pt x="407" y="1101"/>
                  </a:lnTo>
                  <a:lnTo>
                    <a:pt x="394" y="1105"/>
                  </a:lnTo>
                  <a:lnTo>
                    <a:pt x="381" y="1110"/>
                  </a:lnTo>
                  <a:lnTo>
                    <a:pt x="373" y="1114"/>
                  </a:lnTo>
                  <a:lnTo>
                    <a:pt x="360" y="1118"/>
                  </a:lnTo>
                  <a:lnTo>
                    <a:pt x="352" y="1118"/>
                  </a:lnTo>
                  <a:lnTo>
                    <a:pt x="343" y="1122"/>
                  </a:lnTo>
                  <a:lnTo>
                    <a:pt x="339" y="1122"/>
                  </a:lnTo>
                  <a:lnTo>
                    <a:pt x="322" y="1127"/>
                  </a:lnTo>
                  <a:lnTo>
                    <a:pt x="314" y="1127"/>
                  </a:lnTo>
                  <a:lnTo>
                    <a:pt x="305" y="1131"/>
                  </a:lnTo>
                  <a:lnTo>
                    <a:pt x="297" y="1131"/>
                  </a:lnTo>
                  <a:lnTo>
                    <a:pt x="293" y="1135"/>
                  </a:lnTo>
                  <a:lnTo>
                    <a:pt x="284" y="1135"/>
                  </a:lnTo>
                  <a:lnTo>
                    <a:pt x="271" y="1144"/>
                  </a:lnTo>
                  <a:lnTo>
                    <a:pt x="263" y="1148"/>
                  </a:lnTo>
                  <a:lnTo>
                    <a:pt x="250" y="1152"/>
                  </a:lnTo>
                  <a:lnTo>
                    <a:pt x="233" y="1160"/>
                  </a:lnTo>
                  <a:lnTo>
                    <a:pt x="208" y="1177"/>
                  </a:lnTo>
                  <a:lnTo>
                    <a:pt x="212" y="1148"/>
                  </a:lnTo>
                  <a:lnTo>
                    <a:pt x="212" y="1131"/>
                  </a:lnTo>
                  <a:lnTo>
                    <a:pt x="212" y="1122"/>
                  </a:lnTo>
                  <a:lnTo>
                    <a:pt x="212" y="1110"/>
                  </a:lnTo>
                  <a:lnTo>
                    <a:pt x="216" y="1097"/>
                  </a:lnTo>
                  <a:lnTo>
                    <a:pt x="216" y="1089"/>
                  </a:lnTo>
                  <a:lnTo>
                    <a:pt x="216" y="1084"/>
                  </a:lnTo>
                  <a:lnTo>
                    <a:pt x="221" y="1080"/>
                  </a:lnTo>
                  <a:lnTo>
                    <a:pt x="221" y="1072"/>
                  </a:lnTo>
                  <a:lnTo>
                    <a:pt x="221" y="1067"/>
                  </a:lnTo>
                  <a:lnTo>
                    <a:pt x="225" y="1063"/>
                  </a:lnTo>
                  <a:lnTo>
                    <a:pt x="229" y="1055"/>
                  </a:lnTo>
                  <a:lnTo>
                    <a:pt x="237" y="1046"/>
                  </a:lnTo>
                  <a:lnTo>
                    <a:pt x="242" y="1042"/>
                  </a:lnTo>
                  <a:lnTo>
                    <a:pt x="242" y="1038"/>
                  </a:lnTo>
                  <a:lnTo>
                    <a:pt x="246" y="1033"/>
                  </a:lnTo>
                  <a:lnTo>
                    <a:pt x="246" y="1029"/>
                  </a:lnTo>
                  <a:lnTo>
                    <a:pt x="250" y="1021"/>
                  </a:lnTo>
                  <a:lnTo>
                    <a:pt x="250" y="1017"/>
                  </a:lnTo>
                  <a:lnTo>
                    <a:pt x="250" y="1012"/>
                  </a:lnTo>
                  <a:lnTo>
                    <a:pt x="250" y="1004"/>
                  </a:lnTo>
                  <a:lnTo>
                    <a:pt x="246" y="1000"/>
                  </a:lnTo>
                  <a:lnTo>
                    <a:pt x="246" y="991"/>
                  </a:lnTo>
                  <a:lnTo>
                    <a:pt x="246" y="978"/>
                  </a:lnTo>
                  <a:lnTo>
                    <a:pt x="242" y="974"/>
                  </a:lnTo>
                  <a:lnTo>
                    <a:pt x="242" y="966"/>
                  </a:lnTo>
                  <a:lnTo>
                    <a:pt x="237" y="957"/>
                  </a:lnTo>
                  <a:lnTo>
                    <a:pt x="233" y="953"/>
                  </a:lnTo>
                  <a:lnTo>
                    <a:pt x="229" y="949"/>
                  </a:lnTo>
                  <a:lnTo>
                    <a:pt x="225" y="945"/>
                  </a:lnTo>
                  <a:lnTo>
                    <a:pt x="221" y="940"/>
                  </a:lnTo>
                  <a:lnTo>
                    <a:pt x="216" y="936"/>
                  </a:lnTo>
                  <a:lnTo>
                    <a:pt x="212" y="932"/>
                  </a:lnTo>
                  <a:lnTo>
                    <a:pt x="204" y="932"/>
                  </a:lnTo>
                  <a:lnTo>
                    <a:pt x="187" y="928"/>
                  </a:lnTo>
                  <a:lnTo>
                    <a:pt x="178" y="923"/>
                  </a:lnTo>
                  <a:lnTo>
                    <a:pt x="170" y="923"/>
                  </a:lnTo>
                  <a:lnTo>
                    <a:pt x="166" y="919"/>
                  </a:lnTo>
                  <a:lnTo>
                    <a:pt x="157" y="915"/>
                  </a:lnTo>
                  <a:lnTo>
                    <a:pt x="153" y="911"/>
                  </a:lnTo>
                  <a:lnTo>
                    <a:pt x="149" y="911"/>
                  </a:lnTo>
                  <a:lnTo>
                    <a:pt x="144" y="906"/>
                  </a:lnTo>
                  <a:lnTo>
                    <a:pt x="140" y="902"/>
                  </a:lnTo>
                  <a:lnTo>
                    <a:pt x="140" y="898"/>
                  </a:lnTo>
                  <a:lnTo>
                    <a:pt x="136" y="894"/>
                  </a:lnTo>
                  <a:lnTo>
                    <a:pt x="132" y="890"/>
                  </a:lnTo>
                  <a:lnTo>
                    <a:pt x="132" y="885"/>
                  </a:lnTo>
                  <a:lnTo>
                    <a:pt x="127" y="877"/>
                  </a:lnTo>
                  <a:lnTo>
                    <a:pt x="123" y="873"/>
                  </a:lnTo>
                  <a:lnTo>
                    <a:pt x="123" y="864"/>
                  </a:lnTo>
                  <a:lnTo>
                    <a:pt x="123" y="860"/>
                  </a:lnTo>
                  <a:lnTo>
                    <a:pt x="119" y="851"/>
                  </a:lnTo>
                  <a:lnTo>
                    <a:pt x="119" y="830"/>
                  </a:lnTo>
                  <a:lnTo>
                    <a:pt x="119" y="826"/>
                  </a:lnTo>
                  <a:lnTo>
                    <a:pt x="119" y="822"/>
                  </a:lnTo>
                  <a:lnTo>
                    <a:pt x="119" y="818"/>
                  </a:lnTo>
                  <a:lnTo>
                    <a:pt x="119" y="813"/>
                  </a:lnTo>
                  <a:lnTo>
                    <a:pt x="123" y="809"/>
                  </a:lnTo>
                  <a:lnTo>
                    <a:pt x="123" y="792"/>
                  </a:lnTo>
                  <a:lnTo>
                    <a:pt x="127" y="792"/>
                  </a:lnTo>
                  <a:lnTo>
                    <a:pt x="127" y="788"/>
                  </a:lnTo>
                  <a:lnTo>
                    <a:pt x="127" y="779"/>
                  </a:lnTo>
                  <a:lnTo>
                    <a:pt x="123" y="775"/>
                  </a:lnTo>
                  <a:lnTo>
                    <a:pt x="123" y="771"/>
                  </a:lnTo>
                  <a:lnTo>
                    <a:pt x="119" y="767"/>
                  </a:lnTo>
                  <a:lnTo>
                    <a:pt x="115" y="763"/>
                  </a:lnTo>
                  <a:lnTo>
                    <a:pt x="102" y="754"/>
                  </a:lnTo>
                  <a:lnTo>
                    <a:pt x="98" y="750"/>
                  </a:lnTo>
                  <a:lnTo>
                    <a:pt x="98" y="746"/>
                  </a:lnTo>
                  <a:lnTo>
                    <a:pt x="89" y="741"/>
                  </a:lnTo>
                  <a:lnTo>
                    <a:pt x="85" y="737"/>
                  </a:lnTo>
                  <a:lnTo>
                    <a:pt x="81" y="729"/>
                  </a:lnTo>
                  <a:lnTo>
                    <a:pt x="77" y="720"/>
                  </a:lnTo>
                  <a:lnTo>
                    <a:pt x="72" y="712"/>
                  </a:lnTo>
                  <a:lnTo>
                    <a:pt x="60" y="686"/>
                  </a:lnTo>
                  <a:lnTo>
                    <a:pt x="51" y="678"/>
                  </a:lnTo>
                  <a:lnTo>
                    <a:pt x="47" y="669"/>
                  </a:lnTo>
                  <a:lnTo>
                    <a:pt x="43" y="665"/>
                  </a:lnTo>
                  <a:lnTo>
                    <a:pt x="39" y="657"/>
                  </a:lnTo>
                  <a:lnTo>
                    <a:pt x="34" y="652"/>
                  </a:lnTo>
                  <a:lnTo>
                    <a:pt x="26" y="644"/>
                  </a:lnTo>
                  <a:lnTo>
                    <a:pt x="22" y="640"/>
                  </a:lnTo>
                  <a:lnTo>
                    <a:pt x="22" y="636"/>
                  </a:lnTo>
                  <a:lnTo>
                    <a:pt x="22" y="631"/>
                  </a:lnTo>
                  <a:lnTo>
                    <a:pt x="26" y="631"/>
                  </a:lnTo>
                  <a:lnTo>
                    <a:pt x="34" y="623"/>
                  </a:lnTo>
                  <a:lnTo>
                    <a:pt x="51" y="610"/>
                  </a:lnTo>
                  <a:lnTo>
                    <a:pt x="55" y="606"/>
                  </a:lnTo>
                  <a:lnTo>
                    <a:pt x="85" y="580"/>
                  </a:lnTo>
                  <a:lnTo>
                    <a:pt x="89" y="580"/>
                  </a:lnTo>
                  <a:lnTo>
                    <a:pt x="94" y="576"/>
                  </a:lnTo>
                  <a:lnTo>
                    <a:pt x="98" y="572"/>
                  </a:lnTo>
                  <a:lnTo>
                    <a:pt x="102" y="568"/>
                  </a:lnTo>
                  <a:lnTo>
                    <a:pt x="102" y="564"/>
                  </a:lnTo>
                  <a:lnTo>
                    <a:pt x="106" y="559"/>
                  </a:lnTo>
                  <a:lnTo>
                    <a:pt x="106" y="555"/>
                  </a:lnTo>
                  <a:lnTo>
                    <a:pt x="106" y="551"/>
                  </a:lnTo>
                  <a:lnTo>
                    <a:pt x="106" y="547"/>
                  </a:lnTo>
                  <a:lnTo>
                    <a:pt x="106" y="542"/>
                  </a:lnTo>
                  <a:lnTo>
                    <a:pt x="102" y="534"/>
                  </a:lnTo>
                  <a:lnTo>
                    <a:pt x="98" y="530"/>
                  </a:lnTo>
                  <a:lnTo>
                    <a:pt x="85" y="508"/>
                  </a:lnTo>
                  <a:lnTo>
                    <a:pt x="81" y="500"/>
                  </a:lnTo>
                  <a:lnTo>
                    <a:pt x="77" y="492"/>
                  </a:lnTo>
                  <a:lnTo>
                    <a:pt x="72" y="487"/>
                  </a:lnTo>
                  <a:lnTo>
                    <a:pt x="72" y="483"/>
                  </a:lnTo>
                  <a:lnTo>
                    <a:pt x="68" y="475"/>
                  </a:lnTo>
                  <a:lnTo>
                    <a:pt x="68" y="470"/>
                  </a:lnTo>
                  <a:lnTo>
                    <a:pt x="68" y="462"/>
                  </a:lnTo>
                  <a:lnTo>
                    <a:pt x="64" y="458"/>
                  </a:lnTo>
                  <a:lnTo>
                    <a:pt x="60" y="428"/>
                  </a:lnTo>
                  <a:lnTo>
                    <a:pt x="55" y="420"/>
                  </a:lnTo>
                  <a:lnTo>
                    <a:pt x="51" y="403"/>
                  </a:lnTo>
                  <a:lnTo>
                    <a:pt x="47" y="390"/>
                  </a:lnTo>
                  <a:lnTo>
                    <a:pt x="47" y="381"/>
                  </a:lnTo>
                  <a:lnTo>
                    <a:pt x="43" y="377"/>
                  </a:lnTo>
                  <a:lnTo>
                    <a:pt x="43" y="369"/>
                  </a:lnTo>
                  <a:lnTo>
                    <a:pt x="34" y="356"/>
                  </a:lnTo>
                  <a:lnTo>
                    <a:pt x="30" y="348"/>
                  </a:lnTo>
                  <a:lnTo>
                    <a:pt x="30" y="335"/>
                  </a:lnTo>
                  <a:lnTo>
                    <a:pt x="26" y="326"/>
                  </a:lnTo>
                  <a:lnTo>
                    <a:pt x="22" y="318"/>
                  </a:lnTo>
                  <a:lnTo>
                    <a:pt x="22" y="314"/>
                  </a:lnTo>
                  <a:lnTo>
                    <a:pt x="13" y="267"/>
                  </a:lnTo>
                  <a:lnTo>
                    <a:pt x="9" y="246"/>
                  </a:lnTo>
                  <a:lnTo>
                    <a:pt x="5" y="22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3" name="Freeform 109"/>
            <p:cNvSpPr>
              <a:spLocks/>
            </p:cNvSpPr>
            <p:nvPr/>
          </p:nvSpPr>
          <p:spPr bwMode="auto">
            <a:xfrm>
              <a:off x="1262948" y="5678217"/>
              <a:ext cx="607788" cy="678133"/>
            </a:xfrm>
            <a:custGeom>
              <a:avLst/>
              <a:gdLst>
                <a:gd name="T0" fmla="*/ 64 w 1914"/>
                <a:gd name="T1" fmla="*/ 538 h 2142"/>
                <a:gd name="T2" fmla="*/ 119 w 1914"/>
                <a:gd name="T3" fmla="*/ 538 h 2142"/>
                <a:gd name="T4" fmla="*/ 212 w 1914"/>
                <a:gd name="T5" fmla="*/ 491 h 2142"/>
                <a:gd name="T6" fmla="*/ 326 w 1914"/>
                <a:gd name="T7" fmla="*/ 525 h 2142"/>
                <a:gd name="T8" fmla="*/ 453 w 1914"/>
                <a:gd name="T9" fmla="*/ 487 h 2142"/>
                <a:gd name="T10" fmla="*/ 525 w 1914"/>
                <a:gd name="T11" fmla="*/ 364 h 2142"/>
                <a:gd name="T12" fmla="*/ 656 w 1914"/>
                <a:gd name="T13" fmla="*/ 339 h 2142"/>
                <a:gd name="T14" fmla="*/ 745 w 1914"/>
                <a:gd name="T15" fmla="*/ 314 h 2142"/>
                <a:gd name="T16" fmla="*/ 732 w 1914"/>
                <a:gd name="T17" fmla="*/ 195 h 2142"/>
                <a:gd name="T18" fmla="*/ 745 w 1914"/>
                <a:gd name="T19" fmla="*/ 93 h 2142"/>
                <a:gd name="T20" fmla="*/ 813 w 1914"/>
                <a:gd name="T21" fmla="*/ 38 h 2142"/>
                <a:gd name="T22" fmla="*/ 902 w 1914"/>
                <a:gd name="T23" fmla="*/ 30 h 2142"/>
                <a:gd name="T24" fmla="*/ 1046 w 1914"/>
                <a:gd name="T25" fmla="*/ 59 h 2142"/>
                <a:gd name="T26" fmla="*/ 1173 w 1914"/>
                <a:gd name="T27" fmla="*/ 72 h 2142"/>
                <a:gd name="T28" fmla="*/ 1228 w 1914"/>
                <a:gd name="T29" fmla="*/ 174 h 2142"/>
                <a:gd name="T30" fmla="*/ 1300 w 1914"/>
                <a:gd name="T31" fmla="*/ 220 h 2142"/>
                <a:gd name="T32" fmla="*/ 1397 w 1914"/>
                <a:gd name="T33" fmla="*/ 212 h 2142"/>
                <a:gd name="T34" fmla="*/ 1444 w 1914"/>
                <a:gd name="T35" fmla="*/ 242 h 2142"/>
                <a:gd name="T36" fmla="*/ 1478 w 1914"/>
                <a:gd name="T37" fmla="*/ 314 h 2142"/>
                <a:gd name="T38" fmla="*/ 1393 w 1914"/>
                <a:gd name="T39" fmla="*/ 373 h 2142"/>
                <a:gd name="T40" fmla="*/ 1490 w 1914"/>
                <a:gd name="T41" fmla="*/ 390 h 2142"/>
                <a:gd name="T42" fmla="*/ 1507 w 1914"/>
                <a:gd name="T43" fmla="*/ 462 h 2142"/>
                <a:gd name="T44" fmla="*/ 1478 w 1914"/>
                <a:gd name="T45" fmla="*/ 538 h 2142"/>
                <a:gd name="T46" fmla="*/ 1494 w 1914"/>
                <a:gd name="T47" fmla="*/ 606 h 2142"/>
                <a:gd name="T48" fmla="*/ 1456 w 1914"/>
                <a:gd name="T49" fmla="*/ 678 h 2142"/>
                <a:gd name="T50" fmla="*/ 1431 w 1914"/>
                <a:gd name="T51" fmla="*/ 834 h 2142"/>
                <a:gd name="T52" fmla="*/ 1367 w 1914"/>
                <a:gd name="T53" fmla="*/ 847 h 2142"/>
                <a:gd name="T54" fmla="*/ 1295 w 1914"/>
                <a:gd name="T55" fmla="*/ 813 h 2142"/>
                <a:gd name="T56" fmla="*/ 1321 w 1914"/>
                <a:gd name="T57" fmla="*/ 923 h 2142"/>
                <a:gd name="T58" fmla="*/ 1660 w 1914"/>
                <a:gd name="T59" fmla="*/ 1397 h 2142"/>
                <a:gd name="T60" fmla="*/ 1825 w 1914"/>
                <a:gd name="T61" fmla="*/ 1431 h 2142"/>
                <a:gd name="T62" fmla="*/ 1914 w 1914"/>
                <a:gd name="T63" fmla="*/ 1486 h 2142"/>
                <a:gd name="T64" fmla="*/ 1884 w 1914"/>
                <a:gd name="T65" fmla="*/ 1622 h 2142"/>
                <a:gd name="T66" fmla="*/ 1850 w 1914"/>
                <a:gd name="T67" fmla="*/ 1761 h 2142"/>
                <a:gd name="T68" fmla="*/ 1736 w 1914"/>
                <a:gd name="T69" fmla="*/ 1808 h 2142"/>
                <a:gd name="T70" fmla="*/ 1482 w 1914"/>
                <a:gd name="T71" fmla="*/ 1850 h 2142"/>
                <a:gd name="T72" fmla="*/ 1427 w 1914"/>
                <a:gd name="T73" fmla="*/ 1999 h 2142"/>
                <a:gd name="T74" fmla="*/ 1435 w 1914"/>
                <a:gd name="T75" fmla="*/ 2113 h 2142"/>
                <a:gd name="T76" fmla="*/ 1283 w 1914"/>
                <a:gd name="T77" fmla="*/ 2138 h 2142"/>
                <a:gd name="T78" fmla="*/ 1228 w 1914"/>
                <a:gd name="T79" fmla="*/ 2083 h 2142"/>
                <a:gd name="T80" fmla="*/ 1198 w 1914"/>
                <a:gd name="T81" fmla="*/ 1994 h 2142"/>
                <a:gd name="T82" fmla="*/ 1139 w 1914"/>
                <a:gd name="T83" fmla="*/ 1872 h 2142"/>
                <a:gd name="T84" fmla="*/ 1135 w 1914"/>
                <a:gd name="T85" fmla="*/ 1795 h 2142"/>
                <a:gd name="T86" fmla="*/ 1130 w 1914"/>
                <a:gd name="T87" fmla="*/ 1702 h 2142"/>
                <a:gd name="T88" fmla="*/ 1147 w 1914"/>
                <a:gd name="T89" fmla="*/ 1609 h 2142"/>
                <a:gd name="T90" fmla="*/ 1135 w 1914"/>
                <a:gd name="T91" fmla="*/ 1495 h 2142"/>
                <a:gd name="T92" fmla="*/ 1156 w 1914"/>
                <a:gd name="T93" fmla="*/ 1431 h 2142"/>
                <a:gd name="T94" fmla="*/ 1194 w 1914"/>
                <a:gd name="T95" fmla="*/ 1363 h 2142"/>
                <a:gd name="T96" fmla="*/ 1135 w 1914"/>
                <a:gd name="T97" fmla="*/ 1258 h 2142"/>
                <a:gd name="T98" fmla="*/ 1084 w 1914"/>
                <a:gd name="T99" fmla="*/ 1135 h 2142"/>
                <a:gd name="T100" fmla="*/ 1016 w 1914"/>
                <a:gd name="T101" fmla="*/ 1042 h 2142"/>
                <a:gd name="T102" fmla="*/ 898 w 1914"/>
                <a:gd name="T103" fmla="*/ 1004 h 2142"/>
                <a:gd name="T104" fmla="*/ 834 w 1914"/>
                <a:gd name="T105" fmla="*/ 923 h 2142"/>
                <a:gd name="T106" fmla="*/ 715 w 1914"/>
                <a:gd name="T107" fmla="*/ 927 h 2142"/>
                <a:gd name="T108" fmla="*/ 618 w 1914"/>
                <a:gd name="T109" fmla="*/ 889 h 2142"/>
                <a:gd name="T110" fmla="*/ 517 w 1914"/>
                <a:gd name="T111" fmla="*/ 864 h 2142"/>
                <a:gd name="T112" fmla="*/ 415 w 1914"/>
                <a:gd name="T113" fmla="*/ 843 h 2142"/>
                <a:gd name="T114" fmla="*/ 309 w 1914"/>
                <a:gd name="T115" fmla="*/ 728 h 2142"/>
                <a:gd name="T116" fmla="*/ 186 w 1914"/>
                <a:gd name="T117" fmla="*/ 682 h 2142"/>
                <a:gd name="T118" fmla="*/ 89 w 1914"/>
                <a:gd name="T119" fmla="*/ 584 h 2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4" h="2142">
                  <a:moveTo>
                    <a:pt x="0" y="563"/>
                  </a:moveTo>
                  <a:lnTo>
                    <a:pt x="4" y="563"/>
                  </a:lnTo>
                  <a:lnTo>
                    <a:pt x="9" y="563"/>
                  </a:lnTo>
                  <a:lnTo>
                    <a:pt x="13" y="563"/>
                  </a:lnTo>
                  <a:lnTo>
                    <a:pt x="17" y="563"/>
                  </a:lnTo>
                  <a:lnTo>
                    <a:pt x="25" y="563"/>
                  </a:lnTo>
                  <a:lnTo>
                    <a:pt x="30" y="563"/>
                  </a:lnTo>
                  <a:lnTo>
                    <a:pt x="34" y="563"/>
                  </a:lnTo>
                  <a:lnTo>
                    <a:pt x="34" y="559"/>
                  </a:lnTo>
                  <a:lnTo>
                    <a:pt x="42" y="555"/>
                  </a:lnTo>
                  <a:lnTo>
                    <a:pt x="42" y="551"/>
                  </a:lnTo>
                  <a:lnTo>
                    <a:pt x="47" y="546"/>
                  </a:lnTo>
                  <a:lnTo>
                    <a:pt x="51" y="546"/>
                  </a:lnTo>
                  <a:lnTo>
                    <a:pt x="55" y="542"/>
                  </a:lnTo>
                  <a:lnTo>
                    <a:pt x="59" y="538"/>
                  </a:lnTo>
                  <a:lnTo>
                    <a:pt x="64" y="538"/>
                  </a:lnTo>
                  <a:lnTo>
                    <a:pt x="68" y="538"/>
                  </a:lnTo>
                  <a:lnTo>
                    <a:pt x="72" y="538"/>
                  </a:lnTo>
                  <a:lnTo>
                    <a:pt x="76" y="534"/>
                  </a:lnTo>
                  <a:lnTo>
                    <a:pt x="80" y="534"/>
                  </a:lnTo>
                  <a:lnTo>
                    <a:pt x="85" y="529"/>
                  </a:lnTo>
                  <a:lnTo>
                    <a:pt x="89" y="529"/>
                  </a:lnTo>
                  <a:lnTo>
                    <a:pt x="93" y="529"/>
                  </a:lnTo>
                  <a:lnTo>
                    <a:pt x="93" y="534"/>
                  </a:lnTo>
                  <a:lnTo>
                    <a:pt x="97" y="534"/>
                  </a:lnTo>
                  <a:lnTo>
                    <a:pt x="102" y="534"/>
                  </a:lnTo>
                  <a:lnTo>
                    <a:pt x="102" y="538"/>
                  </a:lnTo>
                  <a:lnTo>
                    <a:pt x="106" y="538"/>
                  </a:lnTo>
                  <a:lnTo>
                    <a:pt x="106" y="542"/>
                  </a:lnTo>
                  <a:lnTo>
                    <a:pt x="110" y="542"/>
                  </a:lnTo>
                  <a:lnTo>
                    <a:pt x="114" y="542"/>
                  </a:lnTo>
                  <a:lnTo>
                    <a:pt x="119" y="538"/>
                  </a:lnTo>
                  <a:lnTo>
                    <a:pt x="123" y="538"/>
                  </a:lnTo>
                  <a:lnTo>
                    <a:pt x="127" y="525"/>
                  </a:lnTo>
                  <a:lnTo>
                    <a:pt x="131" y="521"/>
                  </a:lnTo>
                  <a:lnTo>
                    <a:pt x="136" y="521"/>
                  </a:lnTo>
                  <a:lnTo>
                    <a:pt x="136" y="517"/>
                  </a:lnTo>
                  <a:lnTo>
                    <a:pt x="140" y="517"/>
                  </a:lnTo>
                  <a:lnTo>
                    <a:pt x="152" y="513"/>
                  </a:lnTo>
                  <a:lnTo>
                    <a:pt x="169" y="508"/>
                  </a:lnTo>
                  <a:lnTo>
                    <a:pt x="174" y="504"/>
                  </a:lnTo>
                  <a:lnTo>
                    <a:pt x="178" y="504"/>
                  </a:lnTo>
                  <a:lnTo>
                    <a:pt x="186" y="500"/>
                  </a:lnTo>
                  <a:lnTo>
                    <a:pt x="191" y="496"/>
                  </a:lnTo>
                  <a:lnTo>
                    <a:pt x="195" y="496"/>
                  </a:lnTo>
                  <a:lnTo>
                    <a:pt x="199" y="496"/>
                  </a:lnTo>
                  <a:lnTo>
                    <a:pt x="207" y="491"/>
                  </a:lnTo>
                  <a:lnTo>
                    <a:pt x="212" y="491"/>
                  </a:lnTo>
                  <a:lnTo>
                    <a:pt x="212" y="496"/>
                  </a:lnTo>
                  <a:lnTo>
                    <a:pt x="216" y="496"/>
                  </a:lnTo>
                  <a:lnTo>
                    <a:pt x="220" y="496"/>
                  </a:lnTo>
                  <a:lnTo>
                    <a:pt x="229" y="500"/>
                  </a:lnTo>
                  <a:lnTo>
                    <a:pt x="233" y="504"/>
                  </a:lnTo>
                  <a:lnTo>
                    <a:pt x="241" y="504"/>
                  </a:lnTo>
                  <a:lnTo>
                    <a:pt x="246" y="508"/>
                  </a:lnTo>
                  <a:lnTo>
                    <a:pt x="254" y="513"/>
                  </a:lnTo>
                  <a:lnTo>
                    <a:pt x="258" y="517"/>
                  </a:lnTo>
                  <a:lnTo>
                    <a:pt x="263" y="521"/>
                  </a:lnTo>
                  <a:lnTo>
                    <a:pt x="271" y="521"/>
                  </a:lnTo>
                  <a:lnTo>
                    <a:pt x="275" y="525"/>
                  </a:lnTo>
                  <a:lnTo>
                    <a:pt x="284" y="525"/>
                  </a:lnTo>
                  <a:lnTo>
                    <a:pt x="288" y="525"/>
                  </a:lnTo>
                  <a:lnTo>
                    <a:pt x="305" y="525"/>
                  </a:lnTo>
                  <a:lnTo>
                    <a:pt x="326" y="525"/>
                  </a:lnTo>
                  <a:lnTo>
                    <a:pt x="330" y="525"/>
                  </a:lnTo>
                  <a:lnTo>
                    <a:pt x="343" y="529"/>
                  </a:lnTo>
                  <a:lnTo>
                    <a:pt x="351" y="525"/>
                  </a:lnTo>
                  <a:lnTo>
                    <a:pt x="356" y="525"/>
                  </a:lnTo>
                  <a:lnTo>
                    <a:pt x="364" y="525"/>
                  </a:lnTo>
                  <a:lnTo>
                    <a:pt x="373" y="525"/>
                  </a:lnTo>
                  <a:lnTo>
                    <a:pt x="381" y="521"/>
                  </a:lnTo>
                  <a:lnTo>
                    <a:pt x="390" y="521"/>
                  </a:lnTo>
                  <a:lnTo>
                    <a:pt x="394" y="517"/>
                  </a:lnTo>
                  <a:lnTo>
                    <a:pt x="406" y="513"/>
                  </a:lnTo>
                  <a:lnTo>
                    <a:pt x="419" y="508"/>
                  </a:lnTo>
                  <a:lnTo>
                    <a:pt x="432" y="500"/>
                  </a:lnTo>
                  <a:lnTo>
                    <a:pt x="440" y="496"/>
                  </a:lnTo>
                  <a:lnTo>
                    <a:pt x="445" y="491"/>
                  </a:lnTo>
                  <a:lnTo>
                    <a:pt x="449" y="491"/>
                  </a:lnTo>
                  <a:lnTo>
                    <a:pt x="453" y="487"/>
                  </a:lnTo>
                  <a:lnTo>
                    <a:pt x="457" y="479"/>
                  </a:lnTo>
                  <a:lnTo>
                    <a:pt x="461" y="474"/>
                  </a:lnTo>
                  <a:lnTo>
                    <a:pt x="466" y="466"/>
                  </a:lnTo>
                  <a:lnTo>
                    <a:pt x="474" y="457"/>
                  </a:lnTo>
                  <a:lnTo>
                    <a:pt x="487" y="432"/>
                  </a:lnTo>
                  <a:lnTo>
                    <a:pt x="491" y="424"/>
                  </a:lnTo>
                  <a:lnTo>
                    <a:pt x="495" y="419"/>
                  </a:lnTo>
                  <a:lnTo>
                    <a:pt x="500" y="411"/>
                  </a:lnTo>
                  <a:lnTo>
                    <a:pt x="500" y="402"/>
                  </a:lnTo>
                  <a:lnTo>
                    <a:pt x="508" y="385"/>
                  </a:lnTo>
                  <a:lnTo>
                    <a:pt x="508" y="377"/>
                  </a:lnTo>
                  <a:lnTo>
                    <a:pt x="512" y="373"/>
                  </a:lnTo>
                  <a:lnTo>
                    <a:pt x="517" y="369"/>
                  </a:lnTo>
                  <a:lnTo>
                    <a:pt x="521" y="369"/>
                  </a:lnTo>
                  <a:lnTo>
                    <a:pt x="525" y="369"/>
                  </a:lnTo>
                  <a:lnTo>
                    <a:pt x="525" y="364"/>
                  </a:lnTo>
                  <a:lnTo>
                    <a:pt x="529" y="364"/>
                  </a:lnTo>
                  <a:lnTo>
                    <a:pt x="529" y="360"/>
                  </a:lnTo>
                  <a:lnTo>
                    <a:pt x="529" y="356"/>
                  </a:lnTo>
                  <a:lnTo>
                    <a:pt x="533" y="356"/>
                  </a:lnTo>
                  <a:lnTo>
                    <a:pt x="538" y="356"/>
                  </a:lnTo>
                  <a:lnTo>
                    <a:pt x="538" y="352"/>
                  </a:lnTo>
                  <a:lnTo>
                    <a:pt x="542" y="352"/>
                  </a:lnTo>
                  <a:lnTo>
                    <a:pt x="546" y="352"/>
                  </a:lnTo>
                  <a:lnTo>
                    <a:pt x="563" y="347"/>
                  </a:lnTo>
                  <a:lnTo>
                    <a:pt x="584" y="343"/>
                  </a:lnTo>
                  <a:lnTo>
                    <a:pt x="593" y="343"/>
                  </a:lnTo>
                  <a:lnTo>
                    <a:pt x="597" y="343"/>
                  </a:lnTo>
                  <a:lnTo>
                    <a:pt x="610" y="343"/>
                  </a:lnTo>
                  <a:lnTo>
                    <a:pt x="631" y="343"/>
                  </a:lnTo>
                  <a:lnTo>
                    <a:pt x="652" y="339"/>
                  </a:lnTo>
                  <a:lnTo>
                    <a:pt x="656" y="339"/>
                  </a:lnTo>
                  <a:lnTo>
                    <a:pt x="660" y="339"/>
                  </a:lnTo>
                  <a:lnTo>
                    <a:pt x="665" y="343"/>
                  </a:lnTo>
                  <a:lnTo>
                    <a:pt x="669" y="343"/>
                  </a:lnTo>
                  <a:lnTo>
                    <a:pt x="677" y="347"/>
                  </a:lnTo>
                  <a:lnTo>
                    <a:pt x="682" y="347"/>
                  </a:lnTo>
                  <a:lnTo>
                    <a:pt x="690" y="356"/>
                  </a:lnTo>
                  <a:lnTo>
                    <a:pt x="694" y="356"/>
                  </a:lnTo>
                  <a:lnTo>
                    <a:pt x="699" y="356"/>
                  </a:lnTo>
                  <a:lnTo>
                    <a:pt x="703" y="356"/>
                  </a:lnTo>
                  <a:lnTo>
                    <a:pt x="707" y="352"/>
                  </a:lnTo>
                  <a:lnTo>
                    <a:pt x="715" y="347"/>
                  </a:lnTo>
                  <a:lnTo>
                    <a:pt x="728" y="335"/>
                  </a:lnTo>
                  <a:lnTo>
                    <a:pt x="732" y="330"/>
                  </a:lnTo>
                  <a:lnTo>
                    <a:pt x="737" y="326"/>
                  </a:lnTo>
                  <a:lnTo>
                    <a:pt x="741" y="322"/>
                  </a:lnTo>
                  <a:lnTo>
                    <a:pt x="745" y="314"/>
                  </a:lnTo>
                  <a:lnTo>
                    <a:pt x="745" y="309"/>
                  </a:lnTo>
                  <a:lnTo>
                    <a:pt x="749" y="301"/>
                  </a:lnTo>
                  <a:lnTo>
                    <a:pt x="749" y="292"/>
                  </a:lnTo>
                  <a:lnTo>
                    <a:pt x="749" y="284"/>
                  </a:lnTo>
                  <a:lnTo>
                    <a:pt x="754" y="275"/>
                  </a:lnTo>
                  <a:lnTo>
                    <a:pt x="754" y="258"/>
                  </a:lnTo>
                  <a:lnTo>
                    <a:pt x="754" y="246"/>
                  </a:lnTo>
                  <a:lnTo>
                    <a:pt x="754" y="237"/>
                  </a:lnTo>
                  <a:lnTo>
                    <a:pt x="754" y="220"/>
                  </a:lnTo>
                  <a:lnTo>
                    <a:pt x="754" y="216"/>
                  </a:lnTo>
                  <a:lnTo>
                    <a:pt x="754" y="212"/>
                  </a:lnTo>
                  <a:lnTo>
                    <a:pt x="749" y="208"/>
                  </a:lnTo>
                  <a:lnTo>
                    <a:pt x="745" y="203"/>
                  </a:lnTo>
                  <a:lnTo>
                    <a:pt x="741" y="199"/>
                  </a:lnTo>
                  <a:lnTo>
                    <a:pt x="737" y="199"/>
                  </a:lnTo>
                  <a:lnTo>
                    <a:pt x="732" y="195"/>
                  </a:lnTo>
                  <a:lnTo>
                    <a:pt x="732" y="191"/>
                  </a:lnTo>
                  <a:lnTo>
                    <a:pt x="732" y="187"/>
                  </a:lnTo>
                  <a:lnTo>
                    <a:pt x="728" y="182"/>
                  </a:lnTo>
                  <a:lnTo>
                    <a:pt x="728" y="178"/>
                  </a:lnTo>
                  <a:lnTo>
                    <a:pt x="728" y="170"/>
                  </a:lnTo>
                  <a:lnTo>
                    <a:pt x="728" y="157"/>
                  </a:lnTo>
                  <a:lnTo>
                    <a:pt x="732" y="144"/>
                  </a:lnTo>
                  <a:lnTo>
                    <a:pt x="732" y="140"/>
                  </a:lnTo>
                  <a:lnTo>
                    <a:pt x="732" y="127"/>
                  </a:lnTo>
                  <a:lnTo>
                    <a:pt x="737" y="119"/>
                  </a:lnTo>
                  <a:lnTo>
                    <a:pt x="737" y="110"/>
                  </a:lnTo>
                  <a:lnTo>
                    <a:pt x="737" y="106"/>
                  </a:lnTo>
                  <a:lnTo>
                    <a:pt x="741" y="106"/>
                  </a:lnTo>
                  <a:lnTo>
                    <a:pt x="741" y="98"/>
                  </a:lnTo>
                  <a:lnTo>
                    <a:pt x="745" y="98"/>
                  </a:lnTo>
                  <a:lnTo>
                    <a:pt x="745" y="93"/>
                  </a:lnTo>
                  <a:lnTo>
                    <a:pt x="749" y="89"/>
                  </a:lnTo>
                  <a:lnTo>
                    <a:pt x="754" y="89"/>
                  </a:lnTo>
                  <a:lnTo>
                    <a:pt x="762" y="89"/>
                  </a:lnTo>
                  <a:lnTo>
                    <a:pt x="766" y="85"/>
                  </a:lnTo>
                  <a:lnTo>
                    <a:pt x="783" y="85"/>
                  </a:lnTo>
                  <a:lnTo>
                    <a:pt x="787" y="85"/>
                  </a:lnTo>
                  <a:lnTo>
                    <a:pt x="792" y="81"/>
                  </a:lnTo>
                  <a:lnTo>
                    <a:pt x="796" y="81"/>
                  </a:lnTo>
                  <a:lnTo>
                    <a:pt x="796" y="76"/>
                  </a:lnTo>
                  <a:lnTo>
                    <a:pt x="800" y="76"/>
                  </a:lnTo>
                  <a:lnTo>
                    <a:pt x="804" y="72"/>
                  </a:lnTo>
                  <a:lnTo>
                    <a:pt x="804" y="68"/>
                  </a:lnTo>
                  <a:lnTo>
                    <a:pt x="809" y="64"/>
                  </a:lnTo>
                  <a:lnTo>
                    <a:pt x="809" y="59"/>
                  </a:lnTo>
                  <a:lnTo>
                    <a:pt x="809" y="51"/>
                  </a:lnTo>
                  <a:lnTo>
                    <a:pt x="813" y="38"/>
                  </a:lnTo>
                  <a:lnTo>
                    <a:pt x="813" y="26"/>
                  </a:lnTo>
                  <a:lnTo>
                    <a:pt x="817" y="13"/>
                  </a:lnTo>
                  <a:lnTo>
                    <a:pt x="817" y="0"/>
                  </a:lnTo>
                  <a:lnTo>
                    <a:pt x="826" y="4"/>
                  </a:lnTo>
                  <a:lnTo>
                    <a:pt x="826" y="9"/>
                  </a:lnTo>
                  <a:lnTo>
                    <a:pt x="830" y="9"/>
                  </a:lnTo>
                  <a:lnTo>
                    <a:pt x="834" y="13"/>
                  </a:lnTo>
                  <a:lnTo>
                    <a:pt x="838" y="13"/>
                  </a:lnTo>
                  <a:lnTo>
                    <a:pt x="851" y="17"/>
                  </a:lnTo>
                  <a:lnTo>
                    <a:pt x="859" y="21"/>
                  </a:lnTo>
                  <a:lnTo>
                    <a:pt x="864" y="26"/>
                  </a:lnTo>
                  <a:lnTo>
                    <a:pt x="872" y="26"/>
                  </a:lnTo>
                  <a:lnTo>
                    <a:pt x="881" y="26"/>
                  </a:lnTo>
                  <a:lnTo>
                    <a:pt x="885" y="26"/>
                  </a:lnTo>
                  <a:lnTo>
                    <a:pt x="898" y="26"/>
                  </a:lnTo>
                  <a:lnTo>
                    <a:pt x="902" y="30"/>
                  </a:lnTo>
                  <a:lnTo>
                    <a:pt x="910" y="30"/>
                  </a:lnTo>
                  <a:lnTo>
                    <a:pt x="927" y="30"/>
                  </a:lnTo>
                  <a:lnTo>
                    <a:pt x="936" y="30"/>
                  </a:lnTo>
                  <a:lnTo>
                    <a:pt x="948" y="30"/>
                  </a:lnTo>
                  <a:lnTo>
                    <a:pt x="969" y="30"/>
                  </a:lnTo>
                  <a:lnTo>
                    <a:pt x="978" y="30"/>
                  </a:lnTo>
                  <a:lnTo>
                    <a:pt x="982" y="34"/>
                  </a:lnTo>
                  <a:lnTo>
                    <a:pt x="986" y="34"/>
                  </a:lnTo>
                  <a:lnTo>
                    <a:pt x="991" y="34"/>
                  </a:lnTo>
                  <a:lnTo>
                    <a:pt x="995" y="34"/>
                  </a:lnTo>
                  <a:lnTo>
                    <a:pt x="999" y="38"/>
                  </a:lnTo>
                  <a:lnTo>
                    <a:pt x="1008" y="38"/>
                  </a:lnTo>
                  <a:lnTo>
                    <a:pt x="1012" y="43"/>
                  </a:lnTo>
                  <a:lnTo>
                    <a:pt x="1037" y="55"/>
                  </a:lnTo>
                  <a:lnTo>
                    <a:pt x="1041" y="59"/>
                  </a:lnTo>
                  <a:lnTo>
                    <a:pt x="1046" y="59"/>
                  </a:lnTo>
                  <a:lnTo>
                    <a:pt x="1046" y="64"/>
                  </a:lnTo>
                  <a:lnTo>
                    <a:pt x="1050" y="64"/>
                  </a:lnTo>
                  <a:lnTo>
                    <a:pt x="1054" y="64"/>
                  </a:lnTo>
                  <a:lnTo>
                    <a:pt x="1067" y="64"/>
                  </a:lnTo>
                  <a:lnTo>
                    <a:pt x="1088" y="64"/>
                  </a:lnTo>
                  <a:lnTo>
                    <a:pt x="1126" y="64"/>
                  </a:lnTo>
                  <a:lnTo>
                    <a:pt x="1130" y="64"/>
                  </a:lnTo>
                  <a:lnTo>
                    <a:pt x="1135" y="64"/>
                  </a:lnTo>
                  <a:lnTo>
                    <a:pt x="1139" y="64"/>
                  </a:lnTo>
                  <a:lnTo>
                    <a:pt x="1143" y="59"/>
                  </a:lnTo>
                  <a:lnTo>
                    <a:pt x="1147" y="59"/>
                  </a:lnTo>
                  <a:lnTo>
                    <a:pt x="1152" y="59"/>
                  </a:lnTo>
                  <a:lnTo>
                    <a:pt x="1156" y="59"/>
                  </a:lnTo>
                  <a:lnTo>
                    <a:pt x="1164" y="64"/>
                  </a:lnTo>
                  <a:lnTo>
                    <a:pt x="1168" y="68"/>
                  </a:lnTo>
                  <a:lnTo>
                    <a:pt x="1173" y="72"/>
                  </a:lnTo>
                  <a:lnTo>
                    <a:pt x="1177" y="72"/>
                  </a:lnTo>
                  <a:lnTo>
                    <a:pt x="1181" y="81"/>
                  </a:lnTo>
                  <a:lnTo>
                    <a:pt x="1181" y="85"/>
                  </a:lnTo>
                  <a:lnTo>
                    <a:pt x="1185" y="89"/>
                  </a:lnTo>
                  <a:lnTo>
                    <a:pt x="1185" y="98"/>
                  </a:lnTo>
                  <a:lnTo>
                    <a:pt x="1190" y="115"/>
                  </a:lnTo>
                  <a:lnTo>
                    <a:pt x="1190" y="123"/>
                  </a:lnTo>
                  <a:lnTo>
                    <a:pt x="1194" y="127"/>
                  </a:lnTo>
                  <a:lnTo>
                    <a:pt x="1194" y="131"/>
                  </a:lnTo>
                  <a:lnTo>
                    <a:pt x="1198" y="136"/>
                  </a:lnTo>
                  <a:lnTo>
                    <a:pt x="1198" y="144"/>
                  </a:lnTo>
                  <a:lnTo>
                    <a:pt x="1207" y="148"/>
                  </a:lnTo>
                  <a:lnTo>
                    <a:pt x="1215" y="161"/>
                  </a:lnTo>
                  <a:lnTo>
                    <a:pt x="1219" y="165"/>
                  </a:lnTo>
                  <a:lnTo>
                    <a:pt x="1223" y="170"/>
                  </a:lnTo>
                  <a:lnTo>
                    <a:pt x="1228" y="174"/>
                  </a:lnTo>
                  <a:lnTo>
                    <a:pt x="1232" y="178"/>
                  </a:lnTo>
                  <a:lnTo>
                    <a:pt x="1236" y="182"/>
                  </a:lnTo>
                  <a:lnTo>
                    <a:pt x="1249" y="187"/>
                  </a:lnTo>
                  <a:lnTo>
                    <a:pt x="1249" y="191"/>
                  </a:lnTo>
                  <a:lnTo>
                    <a:pt x="1253" y="191"/>
                  </a:lnTo>
                  <a:lnTo>
                    <a:pt x="1257" y="195"/>
                  </a:lnTo>
                  <a:lnTo>
                    <a:pt x="1262" y="199"/>
                  </a:lnTo>
                  <a:lnTo>
                    <a:pt x="1262" y="203"/>
                  </a:lnTo>
                  <a:lnTo>
                    <a:pt x="1266" y="208"/>
                  </a:lnTo>
                  <a:lnTo>
                    <a:pt x="1270" y="208"/>
                  </a:lnTo>
                  <a:lnTo>
                    <a:pt x="1274" y="212"/>
                  </a:lnTo>
                  <a:lnTo>
                    <a:pt x="1279" y="212"/>
                  </a:lnTo>
                  <a:lnTo>
                    <a:pt x="1283" y="216"/>
                  </a:lnTo>
                  <a:lnTo>
                    <a:pt x="1287" y="220"/>
                  </a:lnTo>
                  <a:lnTo>
                    <a:pt x="1295" y="220"/>
                  </a:lnTo>
                  <a:lnTo>
                    <a:pt x="1300" y="220"/>
                  </a:lnTo>
                  <a:lnTo>
                    <a:pt x="1308" y="225"/>
                  </a:lnTo>
                  <a:lnTo>
                    <a:pt x="1312" y="225"/>
                  </a:lnTo>
                  <a:lnTo>
                    <a:pt x="1321" y="220"/>
                  </a:lnTo>
                  <a:lnTo>
                    <a:pt x="1325" y="220"/>
                  </a:lnTo>
                  <a:lnTo>
                    <a:pt x="1334" y="220"/>
                  </a:lnTo>
                  <a:lnTo>
                    <a:pt x="1346" y="220"/>
                  </a:lnTo>
                  <a:lnTo>
                    <a:pt x="1351" y="220"/>
                  </a:lnTo>
                  <a:lnTo>
                    <a:pt x="1355" y="220"/>
                  </a:lnTo>
                  <a:lnTo>
                    <a:pt x="1359" y="220"/>
                  </a:lnTo>
                  <a:lnTo>
                    <a:pt x="1363" y="212"/>
                  </a:lnTo>
                  <a:lnTo>
                    <a:pt x="1367" y="212"/>
                  </a:lnTo>
                  <a:lnTo>
                    <a:pt x="1372" y="212"/>
                  </a:lnTo>
                  <a:lnTo>
                    <a:pt x="1380" y="212"/>
                  </a:lnTo>
                  <a:lnTo>
                    <a:pt x="1384" y="212"/>
                  </a:lnTo>
                  <a:lnTo>
                    <a:pt x="1389" y="212"/>
                  </a:lnTo>
                  <a:lnTo>
                    <a:pt x="1397" y="212"/>
                  </a:lnTo>
                  <a:lnTo>
                    <a:pt x="1401" y="212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4" y="216"/>
                  </a:lnTo>
                  <a:lnTo>
                    <a:pt x="1414" y="220"/>
                  </a:lnTo>
                  <a:lnTo>
                    <a:pt x="1418" y="225"/>
                  </a:lnTo>
                  <a:lnTo>
                    <a:pt x="1422" y="225"/>
                  </a:lnTo>
                  <a:lnTo>
                    <a:pt x="1422" y="229"/>
                  </a:lnTo>
                  <a:lnTo>
                    <a:pt x="1427" y="229"/>
                  </a:lnTo>
                  <a:lnTo>
                    <a:pt x="1431" y="229"/>
                  </a:lnTo>
                  <a:lnTo>
                    <a:pt x="1435" y="229"/>
                  </a:lnTo>
                  <a:lnTo>
                    <a:pt x="1439" y="229"/>
                  </a:lnTo>
                  <a:lnTo>
                    <a:pt x="1439" y="233"/>
                  </a:lnTo>
                  <a:lnTo>
                    <a:pt x="1444" y="233"/>
                  </a:lnTo>
                  <a:lnTo>
                    <a:pt x="1444" y="237"/>
                  </a:lnTo>
                  <a:lnTo>
                    <a:pt x="1444" y="242"/>
                  </a:lnTo>
                  <a:lnTo>
                    <a:pt x="1448" y="246"/>
                  </a:lnTo>
                  <a:lnTo>
                    <a:pt x="1448" y="250"/>
                  </a:lnTo>
                  <a:lnTo>
                    <a:pt x="1452" y="258"/>
                  </a:lnTo>
                  <a:lnTo>
                    <a:pt x="1456" y="263"/>
                  </a:lnTo>
                  <a:lnTo>
                    <a:pt x="1465" y="267"/>
                  </a:lnTo>
                  <a:lnTo>
                    <a:pt x="1465" y="271"/>
                  </a:lnTo>
                  <a:lnTo>
                    <a:pt x="1469" y="275"/>
                  </a:lnTo>
                  <a:lnTo>
                    <a:pt x="1473" y="275"/>
                  </a:lnTo>
                  <a:lnTo>
                    <a:pt x="1473" y="280"/>
                  </a:lnTo>
                  <a:lnTo>
                    <a:pt x="1478" y="280"/>
                  </a:lnTo>
                  <a:lnTo>
                    <a:pt x="1482" y="284"/>
                  </a:lnTo>
                  <a:lnTo>
                    <a:pt x="1482" y="288"/>
                  </a:lnTo>
                  <a:lnTo>
                    <a:pt x="1482" y="292"/>
                  </a:lnTo>
                  <a:lnTo>
                    <a:pt x="1482" y="301"/>
                  </a:lnTo>
                  <a:lnTo>
                    <a:pt x="1482" y="309"/>
                  </a:lnTo>
                  <a:lnTo>
                    <a:pt x="1478" y="314"/>
                  </a:lnTo>
                  <a:lnTo>
                    <a:pt x="1478" y="318"/>
                  </a:lnTo>
                  <a:lnTo>
                    <a:pt x="1473" y="326"/>
                  </a:lnTo>
                  <a:lnTo>
                    <a:pt x="1469" y="330"/>
                  </a:lnTo>
                  <a:lnTo>
                    <a:pt x="1461" y="335"/>
                  </a:lnTo>
                  <a:lnTo>
                    <a:pt x="1456" y="339"/>
                  </a:lnTo>
                  <a:lnTo>
                    <a:pt x="1448" y="343"/>
                  </a:lnTo>
                  <a:lnTo>
                    <a:pt x="1418" y="352"/>
                  </a:lnTo>
                  <a:lnTo>
                    <a:pt x="1414" y="352"/>
                  </a:lnTo>
                  <a:lnTo>
                    <a:pt x="1410" y="356"/>
                  </a:lnTo>
                  <a:lnTo>
                    <a:pt x="1401" y="356"/>
                  </a:lnTo>
                  <a:lnTo>
                    <a:pt x="1401" y="360"/>
                  </a:lnTo>
                  <a:lnTo>
                    <a:pt x="1397" y="360"/>
                  </a:lnTo>
                  <a:lnTo>
                    <a:pt x="1393" y="364"/>
                  </a:lnTo>
                  <a:lnTo>
                    <a:pt x="1393" y="369"/>
                  </a:lnTo>
                  <a:lnTo>
                    <a:pt x="1389" y="373"/>
                  </a:lnTo>
                  <a:lnTo>
                    <a:pt x="1393" y="373"/>
                  </a:lnTo>
                  <a:lnTo>
                    <a:pt x="1393" y="377"/>
                  </a:lnTo>
                  <a:lnTo>
                    <a:pt x="1393" y="381"/>
                  </a:lnTo>
                  <a:lnTo>
                    <a:pt x="1397" y="381"/>
                  </a:lnTo>
                  <a:lnTo>
                    <a:pt x="1401" y="381"/>
                  </a:lnTo>
                  <a:lnTo>
                    <a:pt x="1406" y="385"/>
                  </a:lnTo>
                  <a:lnTo>
                    <a:pt x="1414" y="385"/>
                  </a:lnTo>
                  <a:lnTo>
                    <a:pt x="1422" y="385"/>
                  </a:lnTo>
                  <a:lnTo>
                    <a:pt x="1431" y="385"/>
                  </a:lnTo>
                  <a:lnTo>
                    <a:pt x="1444" y="385"/>
                  </a:lnTo>
                  <a:lnTo>
                    <a:pt x="1461" y="385"/>
                  </a:lnTo>
                  <a:lnTo>
                    <a:pt x="1465" y="385"/>
                  </a:lnTo>
                  <a:lnTo>
                    <a:pt x="1469" y="385"/>
                  </a:lnTo>
                  <a:lnTo>
                    <a:pt x="1473" y="385"/>
                  </a:lnTo>
                  <a:lnTo>
                    <a:pt x="1478" y="390"/>
                  </a:lnTo>
                  <a:lnTo>
                    <a:pt x="1482" y="390"/>
                  </a:lnTo>
                  <a:lnTo>
                    <a:pt x="1490" y="390"/>
                  </a:lnTo>
                  <a:lnTo>
                    <a:pt x="1490" y="394"/>
                  </a:lnTo>
                  <a:lnTo>
                    <a:pt x="1494" y="394"/>
                  </a:lnTo>
                  <a:lnTo>
                    <a:pt x="1503" y="398"/>
                  </a:lnTo>
                  <a:lnTo>
                    <a:pt x="1507" y="402"/>
                  </a:lnTo>
                  <a:lnTo>
                    <a:pt x="1507" y="407"/>
                  </a:lnTo>
                  <a:lnTo>
                    <a:pt x="1511" y="411"/>
                  </a:lnTo>
                  <a:lnTo>
                    <a:pt x="1516" y="415"/>
                  </a:lnTo>
                  <a:lnTo>
                    <a:pt x="1520" y="424"/>
                  </a:lnTo>
                  <a:lnTo>
                    <a:pt x="1520" y="428"/>
                  </a:lnTo>
                  <a:lnTo>
                    <a:pt x="1520" y="436"/>
                  </a:lnTo>
                  <a:lnTo>
                    <a:pt x="1520" y="441"/>
                  </a:lnTo>
                  <a:lnTo>
                    <a:pt x="1516" y="449"/>
                  </a:lnTo>
                  <a:lnTo>
                    <a:pt x="1516" y="453"/>
                  </a:lnTo>
                  <a:lnTo>
                    <a:pt x="1511" y="457"/>
                  </a:lnTo>
                  <a:lnTo>
                    <a:pt x="1511" y="462"/>
                  </a:lnTo>
                  <a:lnTo>
                    <a:pt x="1507" y="462"/>
                  </a:lnTo>
                  <a:lnTo>
                    <a:pt x="1499" y="470"/>
                  </a:lnTo>
                  <a:lnTo>
                    <a:pt x="1490" y="483"/>
                  </a:lnTo>
                  <a:lnTo>
                    <a:pt x="1478" y="496"/>
                  </a:lnTo>
                  <a:lnTo>
                    <a:pt x="1473" y="504"/>
                  </a:lnTo>
                  <a:lnTo>
                    <a:pt x="1465" y="508"/>
                  </a:lnTo>
                  <a:lnTo>
                    <a:pt x="1461" y="513"/>
                  </a:lnTo>
                  <a:lnTo>
                    <a:pt x="1456" y="521"/>
                  </a:lnTo>
                  <a:lnTo>
                    <a:pt x="1456" y="525"/>
                  </a:lnTo>
                  <a:lnTo>
                    <a:pt x="1452" y="529"/>
                  </a:lnTo>
                  <a:lnTo>
                    <a:pt x="1452" y="534"/>
                  </a:lnTo>
                  <a:lnTo>
                    <a:pt x="1452" y="538"/>
                  </a:lnTo>
                  <a:lnTo>
                    <a:pt x="1456" y="538"/>
                  </a:lnTo>
                  <a:lnTo>
                    <a:pt x="1465" y="538"/>
                  </a:lnTo>
                  <a:lnTo>
                    <a:pt x="1469" y="538"/>
                  </a:lnTo>
                  <a:lnTo>
                    <a:pt x="1473" y="538"/>
                  </a:lnTo>
                  <a:lnTo>
                    <a:pt x="1478" y="538"/>
                  </a:lnTo>
                  <a:lnTo>
                    <a:pt x="1482" y="542"/>
                  </a:lnTo>
                  <a:lnTo>
                    <a:pt x="1486" y="546"/>
                  </a:lnTo>
                  <a:lnTo>
                    <a:pt x="1490" y="551"/>
                  </a:lnTo>
                  <a:lnTo>
                    <a:pt x="1494" y="555"/>
                  </a:lnTo>
                  <a:lnTo>
                    <a:pt x="1499" y="563"/>
                  </a:lnTo>
                  <a:lnTo>
                    <a:pt x="1503" y="568"/>
                  </a:lnTo>
                  <a:lnTo>
                    <a:pt x="1511" y="580"/>
                  </a:lnTo>
                  <a:lnTo>
                    <a:pt x="1516" y="584"/>
                  </a:lnTo>
                  <a:lnTo>
                    <a:pt x="1520" y="589"/>
                  </a:lnTo>
                  <a:lnTo>
                    <a:pt x="1520" y="597"/>
                  </a:lnTo>
                  <a:lnTo>
                    <a:pt x="1520" y="601"/>
                  </a:lnTo>
                  <a:lnTo>
                    <a:pt x="1520" y="606"/>
                  </a:lnTo>
                  <a:lnTo>
                    <a:pt x="1516" y="606"/>
                  </a:lnTo>
                  <a:lnTo>
                    <a:pt x="1511" y="606"/>
                  </a:lnTo>
                  <a:lnTo>
                    <a:pt x="1499" y="606"/>
                  </a:lnTo>
                  <a:lnTo>
                    <a:pt x="1494" y="606"/>
                  </a:lnTo>
                  <a:lnTo>
                    <a:pt x="1494" y="610"/>
                  </a:lnTo>
                  <a:lnTo>
                    <a:pt x="1490" y="610"/>
                  </a:lnTo>
                  <a:lnTo>
                    <a:pt x="1486" y="610"/>
                  </a:lnTo>
                  <a:lnTo>
                    <a:pt x="1486" y="614"/>
                  </a:lnTo>
                  <a:lnTo>
                    <a:pt x="1482" y="618"/>
                  </a:lnTo>
                  <a:lnTo>
                    <a:pt x="1482" y="623"/>
                  </a:lnTo>
                  <a:lnTo>
                    <a:pt x="1482" y="627"/>
                  </a:lnTo>
                  <a:lnTo>
                    <a:pt x="1482" y="640"/>
                  </a:lnTo>
                  <a:lnTo>
                    <a:pt x="1478" y="644"/>
                  </a:lnTo>
                  <a:lnTo>
                    <a:pt x="1478" y="648"/>
                  </a:lnTo>
                  <a:lnTo>
                    <a:pt x="1473" y="656"/>
                  </a:lnTo>
                  <a:lnTo>
                    <a:pt x="1473" y="661"/>
                  </a:lnTo>
                  <a:lnTo>
                    <a:pt x="1469" y="665"/>
                  </a:lnTo>
                  <a:lnTo>
                    <a:pt x="1465" y="669"/>
                  </a:lnTo>
                  <a:lnTo>
                    <a:pt x="1461" y="673"/>
                  </a:lnTo>
                  <a:lnTo>
                    <a:pt x="1456" y="678"/>
                  </a:lnTo>
                  <a:lnTo>
                    <a:pt x="1452" y="682"/>
                  </a:lnTo>
                  <a:lnTo>
                    <a:pt x="1452" y="686"/>
                  </a:lnTo>
                  <a:lnTo>
                    <a:pt x="1448" y="690"/>
                  </a:lnTo>
                  <a:lnTo>
                    <a:pt x="1444" y="695"/>
                  </a:lnTo>
                  <a:lnTo>
                    <a:pt x="1444" y="699"/>
                  </a:lnTo>
                  <a:lnTo>
                    <a:pt x="1444" y="703"/>
                  </a:lnTo>
                  <a:lnTo>
                    <a:pt x="1444" y="707"/>
                  </a:lnTo>
                  <a:lnTo>
                    <a:pt x="1439" y="711"/>
                  </a:lnTo>
                  <a:lnTo>
                    <a:pt x="1439" y="724"/>
                  </a:lnTo>
                  <a:lnTo>
                    <a:pt x="1439" y="737"/>
                  </a:lnTo>
                  <a:lnTo>
                    <a:pt x="1435" y="750"/>
                  </a:lnTo>
                  <a:lnTo>
                    <a:pt x="1435" y="762"/>
                  </a:lnTo>
                  <a:lnTo>
                    <a:pt x="1435" y="800"/>
                  </a:lnTo>
                  <a:lnTo>
                    <a:pt x="1435" y="813"/>
                  </a:lnTo>
                  <a:lnTo>
                    <a:pt x="1435" y="826"/>
                  </a:lnTo>
                  <a:lnTo>
                    <a:pt x="1431" y="834"/>
                  </a:lnTo>
                  <a:lnTo>
                    <a:pt x="1431" y="843"/>
                  </a:lnTo>
                  <a:lnTo>
                    <a:pt x="1431" y="847"/>
                  </a:lnTo>
                  <a:lnTo>
                    <a:pt x="1427" y="851"/>
                  </a:lnTo>
                  <a:lnTo>
                    <a:pt x="1427" y="855"/>
                  </a:lnTo>
                  <a:lnTo>
                    <a:pt x="1422" y="860"/>
                  </a:lnTo>
                  <a:lnTo>
                    <a:pt x="1418" y="860"/>
                  </a:lnTo>
                  <a:lnTo>
                    <a:pt x="1414" y="864"/>
                  </a:lnTo>
                  <a:lnTo>
                    <a:pt x="1410" y="864"/>
                  </a:lnTo>
                  <a:lnTo>
                    <a:pt x="1406" y="864"/>
                  </a:lnTo>
                  <a:lnTo>
                    <a:pt x="1401" y="864"/>
                  </a:lnTo>
                  <a:lnTo>
                    <a:pt x="1393" y="864"/>
                  </a:lnTo>
                  <a:lnTo>
                    <a:pt x="1389" y="864"/>
                  </a:lnTo>
                  <a:lnTo>
                    <a:pt x="1380" y="860"/>
                  </a:lnTo>
                  <a:lnTo>
                    <a:pt x="1376" y="855"/>
                  </a:lnTo>
                  <a:lnTo>
                    <a:pt x="1372" y="851"/>
                  </a:lnTo>
                  <a:lnTo>
                    <a:pt x="1367" y="847"/>
                  </a:lnTo>
                  <a:lnTo>
                    <a:pt x="1367" y="843"/>
                  </a:lnTo>
                  <a:lnTo>
                    <a:pt x="1363" y="826"/>
                  </a:lnTo>
                  <a:lnTo>
                    <a:pt x="1359" y="817"/>
                  </a:lnTo>
                  <a:lnTo>
                    <a:pt x="1359" y="813"/>
                  </a:lnTo>
                  <a:lnTo>
                    <a:pt x="1355" y="809"/>
                  </a:lnTo>
                  <a:lnTo>
                    <a:pt x="1351" y="805"/>
                  </a:lnTo>
                  <a:lnTo>
                    <a:pt x="1346" y="805"/>
                  </a:lnTo>
                  <a:lnTo>
                    <a:pt x="1342" y="800"/>
                  </a:lnTo>
                  <a:lnTo>
                    <a:pt x="1338" y="800"/>
                  </a:lnTo>
                  <a:lnTo>
                    <a:pt x="1329" y="800"/>
                  </a:lnTo>
                  <a:lnTo>
                    <a:pt x="1325" y="800"/>
                  </a:lnTo>
                  <a:lnTo>
                    <a:pt x="1321" y="800"/>
                  </a:lnTo>
                  <a:lnTo>
                    <a:pt x="1312" y="800"/>
                  </a:lnTo>
                  <a:lnTo>
                    <a:pt x="1304" y="805"/>
                  </a:lnTo>
                  <a:lnTo>
                    <a:pt x="1300" y="809"/>
                  </a:lnTo>
                  <a:lnTo>
                    <a:pt x="1295" y="813"/>
                  </a:lnTo>
                  <a:lnTo>
                    <a:pt x="1291" y="822"/>
                  </a:lnTo>
                  <a:lnTo>
                    <a:pt x="1287" y="830"/>
                  </a:lnTo>
                  <a:lnTo>
                    <a:pt x="1287" y="834"/>
                  </a:lnTo>
                  <a:lnTo>
                    <a:pt x="1287" y="839"/>
                  </a:lnTo>
                  <a:lnTo>
                    <a:pt x="1287" y="843"/>
                  </a:lnTo>
                  <a:lnTo>
                    <a:pt x="1287" y="851"/>
                  </a:lnTo>
                  <a:lnTo>
                    <a:pt x="1287" y="860"/>
                  </a:lnTo>
                  <a:lnTo>
                    <a:pt x="1291" y="868"/>
                  </a:lnTo>
                  <a:lnTo>
                    <a:pt x="1291" y="877"/>
                  </a:lnTo>
                  <a:lnTo>
                    <a:pt x="1295" y="885"/>
                  </a:lnTo>
                  <a:lnTo>
                    <a:pt x="1300" y="894"/>
                  </a:lnTo>
                  <a:lnTo>
                    <a:pt x="1304" y="902"/>
                  </a:lnTo>
                  <a:lnTo>
                    <a:pt x="1304" y="906"/>
                  </a:lnTo>
                  <a:lnTo>
                    <a:pt x="1308" y="915"/>
                  </a:lnTo>
                  <a:lnTo>
                    <a:pt x="1317" y="919"/>
                  </a:lnTo>
                  <a:lnTo>
                    <a:pt x="1321" y="923"/>
                  </a:lnTo>
                  <a:lnTo>
                    <a:pt x="1325" y="927"/>
                  </a:lnTo>
                  <a:lnTo>
                    <a:pt x="1329" y="932"/>
                  </a:lnTo>
                  <a:lnTo>
                    <a:pt x="1338" y="932"/>
                  </a:lnTo>
                  <a:lnTo>
                    <a:pt x="1346" y="932"/>
                  </a:lnTo>
                  <a:lnTo>
                    <a:pt x="1355" y="936"/>
                  </a:lnTo>
                  <a:lnTo>
                    <a:pt x="1363" y="936"/>
                  </a:lnTo>
                  <a:lnTo>
                    <a:pt x="1372" y="936"/>
                  </a:lnTo>
                  <a:lnTo>
                    <a:pt x="1384" y="936"/>
                  </a:lnTo>
                  <a:lnTo>
                    <a:pt x="1499" y="936"/>
                  </a:lnTo>
                  <a:lnTo>
                    <a:pt x="1562" y="940"/>
                  </a:lnTo>
                  <a:lnTo>
                    <a:pt x="1672" y="940"/>
                  </a:lnTo>
                  <a:lnTo>
                    <a:pt x="1668" y="1042"/>
                  </a:lnTo>
                  <a:lnTo>
                    <a:pt x="1664" y="1275"/>
                  </a:lnTo>
                  <a:lnTo>
                    <a:pt x="1664" y="1313"/>
                  </a:lnTo>
                  <a:lnTo>
                    <a:pt x="1664" y="1385"/>
                  </a:lnTo>
                  <a:lnTo>
                    <a:pt x="1660" y="1397"/>
                  </a:lnTo>
                  <a:lnTo>
                    <a:pt x="1660" y="1402"/>
                  </a:lnTo>
                  <a:lnTo>
                    <a:pt x="1664" y="1402"/>
                  </a:lnTo>
                  <a:lnTo>
                    <a:pt x="1668" y="1402"/>
                  </a:lnTo>
                  <a:lnTo>
                    <a:pt x="1676" y="1402"/>
                  </a:lnTo>
                  <a:lnTo>
                    <a:pt x="1681" y="1402"/>
                  </a:lnTo>
                  <a:lnTo>
                    <a:pt x="1689" y="1402"/>
                  </a:lnTo>
                  <a:lnTo>
                    <a:pt x="1693" y="1402"/>
                  </a:lnTo>
                  <a:lnTo>
                    <a:pt x="1698" y="1402"/>
                  </a:lnTo>
                  <a:lnTo>
                    <a:pt x="1706" y="1402"/>
                  </a:lnTo>
                  <a:lnTo>
                    <a:pt x="1715" y="1406"/>
                  </a:lnTo>
                  <a:lnTo>
                    <a:pt x="1732" y="1410"/>
                  </a:lnTo>
                  <a:lnTo>
                    <a:pt x="1770" y="1414"/>
                  </a:lnTo>
                  <a:lnTo>
                    <a:pt x="1778" y="1419"/>
                  </a:lnTo>
                  <a:lnTo>
                    <a:pt x="1787" y="1419"/>
                  </a:lnTo>
                  <a:lnTo>
                    <a:pt x="1795" y="1423"/>
                  </a:lnTo>
                  <a:lnTo>
                    <a:pt x="1825" y="1431"/>
                  </a:lnTo>
                  <a:lnTo>
                    <a:pt x="1829" y="1435"/>
                  </a:lnTo>
                  <a:lnTo>
                    <a:pt x="1837" y="1440"/>
                  </a:lnTo>
                  <a:lnTo>
                    <a:pt x="1842" y="1440"/>
                  </a:lnTo>
                  <a:lnTo>
                    <a:pt x="1854" y="1448"/>
                  </a:lnTo>
                  <a:lnTo>
                    <a:pt x="1859" y="1448"/>
                  </a:lnTo>
                  <a:lnTo>
                    <a:pt x="1867" y="1452"/>
                  </a:lnTo>
                  <a:lnTo>
                    <a:pt x="1875" y="1457"/>
                  </a:lnTo>
                  <a:lnTo>
                    <a:pt x="1888" y="1461"/>
                  </a:lnTo>
                  <a:lnTo>
                    <a:pt x="1901" y="1465"/>
                  </a:lnTo>
                  <a:lnTo>
                    <a:pt x="1905" y="1465"/>
                  </a:lnTo>
                  <a:lnTo>
                    <a:pt x="1905" y="1469"/>
                  </a:lnTo>
                  <a:lnTo>
                    <a:pt x="1909" y="1469"/>
                  </a:lnTo>
                  <a:lnTo>
                    <a:pt x="1914" y="1474"/>
                  </a:lnTo>
                  <a:lnTo>
                    <a:pt x="1914" y="1478"/>
                  </a:lnTo>
                  <a:lnTo>
                    <a:pt x="1914" y="1482"/>
                  </a:lnTo>
                  <a:lnTo>
                    <a:pt x="1914" y="1486"/>
                  </a:lnTo>
                  <a:lnTo>
                    <a:pt x="1914" y="1491"/>
                  </a:lnTo>
                  <a:lnTo>
                    <a:pt x="1914" y="1499"/>
                  </a:lnTo>
                  <a:lnTo>
                    <a:pt x="1909" y="1503"/>
                  </a:lnTo>
                  <a:lnTo>
                    <a:pt x="1905" y="1512"/>
                  </a:lnTo>
                  <a:lnTo>
                    <a:pt x="1905" y="1516"/>
                  </a:lnTo>
                  <a:lnTo>
                    <a:pt x="1905" y="1520"/>
                  </a:lnTo>
                  <a:lnTo>
                    <a:pt x="1901" y="1524"/>
                  </a:lnTo>
                  <a:lnTo>
                    <a:pt x="1901" y="1541"/>
                  </a:lnTo>
                  <a:lnTo>
                    <a:pt x="1897" y="1550"/>
                  </a:lnTo>
                  <a:lnTo>
                    <a:pt x="1897" y="1558"/>
                  </a:lnTo>
                  <a:lnTo>
                    <a:pt x="1888" y="1584"/>
                  </a:lnTo>
                  <a:lnTo>
                    <a:pt x="1888" y="1588"/>
                  </a:lnTo>
                  <a:lnTo>
                    <a:pt x="1888" y="1596"/>
                  </a:lnTo>
                  <a:lnTo>
                    <a:pt x="1884" y="1609"/>
                  </a:lnTo>
                  <a:lnTo>
                    <a:pt x="1884" y="1613"/>
                  </a:lnTo>
                  <a:lnTo>
                    <a:pt x="1884" y="1622"/>
                  </a:lnTo>
                  <a:lnTo>
                    <a:pt x="1884" y="1634"/>
                  </a:lnTo>
                  <a:lnTo>
                    <a:pt x="1884" y="1660"/>
                  </a:lnTo>
                  <a:lnTo>
                    <a:pt x="1884" y="1664"/>
                  </a:lnTo>
                  <a:lnTo>
                    <a:pt x="1884" y="1673"/>
                  </a:lnTo>
                  <a:lnTo>
                    <a:pt x="1884" y="1677"/>
                  </a:lnTo>
                  <a:lnTo>
                    <a:pt x="1884" y="1685"/>
                  </a:lnTo>
                  <a:lnTo>
                    <a:pt x="1880" y="1689"/>
                  </a:lnTo>
                  <a:lnTo>
                    <a:pt x="1880" y="1698"/>
                  </a:lnTo>
                  <a:lnTo>
                    <a:pt x="1875" y="1702"/>
                  </a:lnTo>
                  <a:lnTo>
                    <a:pt x="1875" y="1711"/>
                  </a:lnTo>
                  <a:lnTo>
                    <a:pt x="1867" y="1723"/>
                  </a:lnTo>
                  <a:lnTo>
                    <a:pt x="1867" y="1732"/>
                  </a:lnTo>
                  <a:lnTo>
                    <a:pt x="1863" y="1736"/>
                  </a:lnTo>
                  <a:lnTo>
                    <a:pt x="1859" y="1745"/>
                  </a:lnTo>
                  <a:lnTo>
                    <a:pt x="1854" y="1753"/>
                  </a:lnTo>
                  <a:lnTo>
                    <a:pt x="1850" y="1761"/>
                  </a:lnTo>
                  <a:lnTo>
                    <a:pt x="1842" y="1766"/>
                  </a:lnTo>
                  <a:lnTo>
                    <a:pt x="1837" y="1770"/>
                  </a:lnTo>
                  <a:lnTo>
                    <a:pt x="1833" y="1778"/>
                  </a:lnTo>
                  <a:lnTo>
                    <a:pt x="1829" y="1783"/>
                  </a:lnTo>
                  <a:lnTo>
                    <a:pt x="1825" y="1787"/>
                  </a:lnTo>
                  <a:lnTo>
                    <a:pt x="1820" y="1787"/>
                  </a:lnTo>
                  <a:lnTo>
                    <a:pt x="1816" y="1791"/>
                  </a:lnTo>
                  <a:lnTo>
                    <a:pt x="1808" y="1795"/>
                  </a:lnTo>
                  <a:lnTo>
                    <a:pt x="1803" y="1800"/>
                  </a:lnTo>
                  <a:lnTo>
                    <a:pt x="1795" y="1800"/>
                  </a:lnTo>
                  <a:lnTo>
                    <a:pt x="1791" y="1804"/>
                  </a:lnTo>
                  <a:lnTo>
                    <a:pt x="1787" y="1804"/>
                  </a:lnTo>
                  <a:lnTo>
                    <a:pt x="1782" y="1804"/>
                  </a:lnTo>
                  <a:lnTo>
                    <a:pt x="1774" y="1804"/>
                  </a:lnTo>
                  <a:lnTo>
                    <a:pt x="1748" y="1804"/>
                  </a:lnTo>
                  <a:lnTo>
                    <a:pt x="1736" y="1808"/>
                  </a:lnTo>
                  <a:lnTo>
                    <a:pt x="1723" y="1808"/>
                  </a:lnTo>
                  <a:lnTo>
                    <a:pt x="1706" y="1808"/>
                  </a:lnTo>
                  <a:lnTo>
                    <a:pt x="1689" y="1812"/>
                  </a:lnTo>
                  <a:lnTo>
                    <a:pt x="1638" y="1821"/>
                  </a:lnTo>
                  <a:lnTo>
                    <a:pt x="1613" y="1825"/>
                  </a:lnTo>
                  <a:lnTo>
                    <a:pt x="1592" y="1829"/>
                  </a:lnTo>
                  <a:lnTo>
                    <a:pt x="1575" y="1829"/>
                  </a:lnTo>
                  <a:lnTo>
                    <a:pt x="1554" y="1833"/>
                  </a:lnTo>
                  <a:lnTo>
                    <a:pt x="1511" y="1838"/>
                  </a:lnTo>
                  <a:lnTo>
                    <a:pt x="1507" y="1838"/>
                  </a:lnTo>
                  <a:lnTo>
                    <a:pt x="1499" y="1838"/>
                  </a:lnTo>
                  <a:lnTo>
                    <a:pt x="1499" y="1842"/>
                  </a:lnTo>
                  <a:lnTo>
                    <a:pt x="1494" y="1842"/>
                  </a:lnTo>
                  <a:lnTo>
                    <a:pt x="1490" y="1842"/>
                  </a:lnTo>
                  <a:lnTo>
                    <a:pt x="1486" y="1846"/>
                  </a:lnTo>
                  <a:lnTo>
                    <a:pt x="1482" y="1850"/>
                  </a:lnTo>
                  <a:lnTo>
                    <a:pt x="1478" y="1855"/>
                  </a:lnTo>
                  <a:lnTo>
                    <a:pt x="1478" y="1863"/>
                  </a:lnTo>
                  <a:lnTo>
                    <a:pt x="1473" y="1867"/>
                  </a:lnTo>
                  <a:lnTo>
                    <a:pt x="1469" y="1888"/>
                  </a:lnTo>
                  <a:lnTo>
                    <a:pt x="1469" y="1893"/>
                  </a:lnTo>
                  <a:lnTo>
                    <a:pt x="1465" y="1901"/>
                  </a:lnTo>
                  <a:lnTo>
                    <a:pt x="1465" y="1905"/>
                  </a:lnTo>
                  <a:lnTo>
                    <a:pt x="1461" y="1914"/>
                  </a:lnTo>
                  <a:lnTo>
                    <a:pt x="1452" y="1927"/>
                  </a:lnTo>
                  <a:lnTo>
                    <a:pt x="1448" y="1931"/>
                  </a:lnTo>
                  <a:lnTo>
                    <a:pt x="1448" y="1939"/>
                  </a:lnTo>
                  <a:lnTo>
                    <a:pt x="1444" y="1944"/>
                  </a:lnTo>
                  <a:lnTo>
                    <a:pt x="1439" y="1952"/>
                  </a:lnTo>
                  <a:lnTo>
                    <a:pt x="1439" y="1960"/>
                  </a:lnTo>
                  <a:lnTo>
                    <a:pt x="1431" y="1986"/>
                  </a:lnTo>
                  <a:lnTo>
                    <a:pt x="1427" y="1999"/>
                  </a:lnTo>
                  <a:lnTo>
                    <a:pt x="1427" y="2007"/>
                  </a:lnTo>
                  <a:lnTo>
                    <a:pt x="1422" y="2011"/>
                  </a:lnTo>
                  <a:lnTo>
                    <a:pt x="1422" y="2020"/>
                  </a:lnTo>
                  <a:lnTo>
                    <a:pt x="1422" y="2024"/>
                  </a:lnTo>
                  <a:lnTo>
                    <a:pt x="1422" y="2032"/>
                  </a:lnTo>
                  <a:lnTo>
                    <a:pt x="1422" y="2041"/>
                  </a:lnTo>
                  <a:lnTo>
                    <a:pt x="1422" y="2049"/>
                  </a:lnTo>
                  <a:lnTo>
                    <a:pt x="1427" y="2054"/>
                  </a:lnTo>
                  <a:lnTo>
                    <a:pt x="1427" y="2058"/>
                  </a:lnTo>
                  <a:lnTo>
                    <a:pt x="1431" y="2066"/>
                  </a:lnTo>
                  <a:lnTo>
                    <a:pt x="1435" y="2079"/>
                  </a:lnTo>
                  <a:lnTo>
                    <a:pt x="1435" y="2087"/>
                  </a:lnTo>
                  <a:lnTo>
                    <a:pt x="1435" y="2096"/>
                  </a:lnTo>
                  <a:lnTo>
                    <a:pt x="1439" y="2104"/>
                  </a:lnTo>
                  <a:lnTo>
                    <a:pt x="1439" y="2109"/>
                  </a:lnTo>
                  <a:lnTo>
                    <a:pt x="1435" y="2113"/>
                  </a:lnTo>
                  <a:lnTo>
                    <a:pt x="1435" y="2117"/>
                  </a:lnTo>
                  <a:lnTo>
                    <a:pt x="1435" y="2121"/>
                  </a:lnTo>
                  <a:lnTo>
                    <a:pt x="1435" y="2126"/>
                  </a:lnTo>
                  <a:lnTo>
                    <a:pt x="1431" y="2126"/>
                  </a:lnTo>
                  <a:lnTo>
                    <a:pt x="1431" y="2130"/>
                  </a:lnTo>
                  <a:lnTo>
                    <a:pt x="1427" y="2130"/>
                  </a:lnTo>
                  <a:lnTo>
                    <a:pt x="1422" y="2134"/>
                  </a:lnTo>
                  <a:lnTo>
                    <a:pt x="1414" y="2134"/>
                  </a:lnTo>
                  <a:lnTo>
                    <a:pt x="1406" y="2134"/>
                  </a:lnTo>
                  <a:lnTo>
                    <a:pt x="1397" y="2134"/>
                  </a:lnTo>
                  <a:lnTo>
                    <a:pt x="1384" y="2134"/>
                  </a:lnTo>
                  <a:lnTo>
                    <a:pt x="1334" y="2134"/>
                  </a:lnTo>
                  <a:lnTo>
                    <a:pt x="1308" y="2134"/>
                  </a:lnTo>
                  <a:lnTo>
                    <a:pt x="1300" y="2134"/>
                  </a:lnTo>
                  <a:lnTo>
                    <a:pt x="1291" y="2134"/>
                  </a:lnTo>
                  <a:lnTo>
                    <a:pt x="1283" y="2138"/>
                  </a:lnTo>
                  <a:lnTo>
                    <a:pt x="1257" y="2138"/>
                  </a:lnTo>
                  <a:lnTo>
                    <a:pt x="1253" y="2142"/>
                  </a:lnTo>
                  <a:lnTo>
                    <a:pt x="1249" y="2142"/>
                  </a:lnTo>
                  <a:lnTo>
                    <a:pt x="1245" y="2142"/>
                  </a:lnTo>
                  <a:lnTo>
                    <a:pt x="1240" y="2138"/>
                  </a:lnTo>
                  <a:lnTo>
                    <a:pt x="1207" y="2134"/>
                  </a:lnTo>
                  <a:lnTo>
                    <a:pt x="1198" y="2134"/>
                  </a:lnTo>
                  <a:lnTo>
                    <a:pt x="1202" y="2130"/>
                  </a:lnTo>
                  <a:lnTo>
                    <a:pt x="1202" y="2126"/>
                  </a:lnTo>
                  <a:lnTo>
                    <a:pt x="1207" y="2121"/>
                  </a:lnTo>
                  <a:lnTo>
                    <a:pt x="1211" y="2117"/>
                  </a:lnTo>
                  <a:lnTo>
                    <a:pt x="1211" y="2113"/>
                  </a:lnTo>
                  <a:lnTo>
                    <a:pt x="1215" y="2109"/>
                  </a:lnTo>
                  <a:lnTo>
                    <a:pt x="1219" y="2096"/>
                  </a:lnTo>
                  <a:lnTo>
                    <a:pt x="1223" y="2087"/>
                  </a:lnTo>
                  <a:lnTo>
                    <a:pt x="1228" y="2083"/>
                  </a:lnTo>
                  <a:lnTo>
                    <a:pt x="1232" y="2075"/>
                  </a:lnTo>
                  <a:lnTo>
                    <a:pt x="1232" y="2071"/>
                  </a:lnTo>
                  <a:lnTo>
                    <a:pt x="1240" y="2062"/>
                  </a:lnTo>
                  <a:lnTo>
                    <a:pt x="1240" y="2058"/>
                  </a:lnTo>
                  <a:lnTo>
                    <a:pt x="1245" y="2054"/>
                  </a:lnTo>
                  <a:lnTo>
                    <a:pt x="1245" y="2049"/>
                  </a:lnTo>
                  <a:lnTo>
                    <a:pt x="1245" y="2045"/>
                  </a:lnTo>
                  <a:lnTo>
                    <a:pt x="1249" y="2045"/>
                  </a:lnTo>
                  <a:lnTo>
                    <a:pt x="1245" y="2037"/>
                  </a:lnTo>
                  <a:lnTo>
                    <a:pt x="1245" y="2032"/>
                  </a:lnTo>
                  <a:lnTo>
                    <a:pt x="1240" y="2028"/>
                  </a:lnTo>
                  <a:lnTo>
                    <a:pt x="1240" y="2024"/>
                  </a:lnTo>
                  <a:lnTo>
                    <a:pt x="1236" y="2020"/>
                  </a:lnTo>
                  <a:lnTo>
                    <a:pt x="1219" y="2007"/>
                  </a:lnTo>
                  <a:lnTo>
                    <a:pt x="1202" y="1994"/>
                  </a:lnTo>
                  <a:lnTo>
                    <a:pt x="1198" y="1994"/>
                  </a:lnTo>
                  <a:lnTo>
                    <a:pt x="1181" y="1982"/>
                  </a:lnTo>
                  <a:lnTo>
                    <a:pt x="1177" y="1977"/>
                  </a:lnTo>
                  <a:lnTo>
                    <a:pt x="1173" y="1973"/>
                  </a:lnTo>
                  <a:lnTo>
                    <a:pt x="1168" y="1969"/>
                  </a:lnTo>
                  <a:lnTo>
                    <a:pt x="1168" y="1965"/>
                  </a:lnTo>
                  <a:lnTo>
                    <a:pt x="1164" y="1960"/>
                  </a:lnTo>
                  <a:lnTo>
                    <a:pt x="1160" y="1952"/>
                  </a:lnTo>
                  <a:lnTo>
                    <a:pt x="1152" y="1931"/>
                  </a:lnTo>
                  <a:lnTo>
                    <a:pt x="1152" y="1927"/>
                  </a:lnTo>
                  <a:lnTo>
                    <a:pt x="1147" y="1922"/>
                  </a:lnTo>
                  <a:lnTo>
                    <a:pt x="1143" y="1914"/>
                  </a:lnTo>
                  <a:lnTo>
                    <a:pt x="1143" y="1910"/>
                  </a:lnTo>
                  <a:lnTo>
                    <a:pt x="1143" y="1901"/>
                  </a:lnTo>
                  <a:lnTo>
                    <a:pt x="1139" y="1897"/>
                  </a:lnTo>
                  <a:lnTo>
                    <a:pt x="1139" y="1888"/>
                  </a:lnTo>
                  <a:lnTo>
                    <a:pt x="1139" y="1872"/>
                  </a:lnTo>
                  <a:lnTo>
                    <a:pt x="1139" y="1863"/>
                  </a:lnTo>
                  <a:lnTo>
                    <a:pt x="1139" y="1859"/>
                  </a:lnTo>
                  <a:lnTo>
                    <a:pt x="1135" y="1850"/>
                  </a:lnTo>
                  <a:lnTo>
                    <a:pt x="1135" y="1846"/>
                  </a:lnTo>
                  <a:lnTo>
                    <a:pt x="1130" y="1842"/>
                  </a:lnTo>
                  <a:lnTo>
                    <a:pt x="1130" y="1838"/>
                  </a:lnTo>
                  <a:lnTo>
                    <a:pt x="1126" y="1833"/>
                  </a:lnTo>
                  <a:lnTo>
                    <a:pt x="1122" y="1829"/>
                  </a:lnTo>
                  <a:lnTo>
                    <a:pt x="1118" y="1821"/>
                  </a:lnTo>
                  <a:lnTo>
                    <a:pt x="1113" y="1817"/>
                  </a:lnTo>
                  <a:lnTo>
                    <a:pt x="1113" y="1812"/>
                  </a:lnTo>
                  <a:lnTo>
                    <a:pt x="1113" y="1808"/>
                  </a:lnTo>
                  <a:lnTo>
                    <a:pt x="1118" y="1804"/>
                  </a:lnTo>
                  <a:lnTo>
                    <a:pt x="1122" y="1800"/>
                  </a:lnTo>
                  <a:lnTo>
                    <a:pt x="1126" y="1795"/>
                  </a:lnTo>
                  <a:lnTo>
                    <a:pt x="1135" y="1795"/>
                  </a:lnTo>
                  <a:lnTo>
                    <a:pt x="1143" y="1791"/>
                  </a:lnTo>
                  <a:lnTo>
                    <a:pt x="1147" y="1787"/>
                  </a:lnTo>
                  <a:lnTo>
                    <a:pt x="1152" y="1787"/>
                  </a:lnTo>
                  <a:lnTo>
                    <a:pt x="1152" y="1783"/>
                  </a:lnTo>
                  <a:lnTo>
                    <a:pt x="1156" y="1783"/>
                  </a:lnTo>
                  <a:lnTo>
                    <a:pt x="1156" y="1778"/>
                  </a:lnTo>
                  <a:lnTo>
                    <a:pt x="1156" y="1774"/>
                  </a:lnTo>
                  <a:lnTo>
                    <a:pt x="1156" y="1770"/>
                  </a:lnTo>
                  <a:lnTo>
                    <a:pt x="1156" y="1761"/>
                  </a:lnTo>
                  <a:lnTo>
                    <a:pt x="1156" y="1757"/>
                  </a:lnTo>
                  <a:lnTo>
                    <a:pt x="1156" y="1749"/>
                  </a:lnTo>
                  <a:lnTo>
                    <a:pt x="1152" y="1745"/>
                  </a:lnTo>
                  <a:lnTo>
                    <a:pt x="1152" y="1736"/>
                  </a:lnTo>
                  <a:lnTo>
                    <a:pt x="1147" y="1732"/>
                  </a:lnTo>
                  <a:lnTo>
                    <a:pt x="1143" y="1728"/>
                  </a:lnTo>
                  <a:lnTo>
                    <a:pt x="1130" y="1702"/>
                  </a:lnTo>
                  <a:lnTo>
                    <a:pt x="1130" y="1698"/>
                  </a:lnTo>
                  <a:lnTo>
                    <a:pt x="1118" y="1681"/>
                  </a:lnTo>
                  <a:lnTo>
                    <a:pt x="1113" y="1677"/>
                  </a:lnTo>
                  <a:lnTo>
                    <a:pt x="1113" y="1673"/>
                  </a:lnTo>
                  <a:lnTo>
                    <a:pt x="1113" y="1668"/>
                  </a:lnTo>
                  <a:lnTo>
                    <a:pt x="1113" y="1664"/>
                  </a:lnTo>
                  <a:lnTo>
                    <a:pt x="1118" y="1660"/>
                  </a:lnTo>
                  <a:lnTo>
                    <a:pt x="1118" y="1656"/>
                  </a:lnTo>
                  <a:lnTo>
                    <a:pt x="1126" y="1643"/>
                  </a:lnTo>
                  <a:lnTo>
                    <a:pt x="1130" y="1639"/>
                  </a:lnTo>
                  <a:lnTo>
                    <a:pt x="1135" y="1634"/>
                  </a:lnTo>
                  <a:lnTo>
                    <a:pt x="1139" y="1634"/>
                  </a:lnTo>
                  <a:lnTo>
                    <a:pt x="1139" y="1626"/>
                  </a:lnTo>
                  <a:lnTo>
                    <a:pt x="1143" y="1622"/>
                  </a:lnTo>
                  <a:lnTo>
                    <a:pt x="1143" y="1618"/>
                  </a:lnTo>
                  <a:lnTo>
                    <a:pt x="1147" y="1609"/>
                  </a:lnTo>
                  <a:lnTo>
                    <a:pt x="1147" y="1605"/>
                  </a:lnTo>
                  <a:lnTo>
                    <a:pt x="1147" y="1601"/>
                  </a:lnTo>
                  <a:lnTo>
                    <a:pt x="1147" y="1592"/>
                  </a:lnTo>
                  <a:lnTo>
                    <a:pt x="1152" y="1588"/>
                  </a:lnTo>
                  <a:lnTo>
                    <a:pt x="1147" y="1584"/>
                  </a:lnTo>
                  <a:lnTo>
                    <a:pt x="1147" y="1575"/>
                  </a:lnTo>
                  <a:lnTo>
                    <a:pt x="1147" y="1571"/>
                  </a:lnTo>
                  <a:lnTo>
                    <a:pt x="1147" y="1567"/>
                  </a:lnTo>
                  <a:lnTo>
                    <a:pt x="1147" y="1558"/>
                  </a:lnTo>
                  <a:lnTo>
                    <a:pt x="1143" y="1541"/>
                  </a:lnTo>
                  <a:lnTo>
                    <a:pt x="1143" y="1533"/>
                  </a:lnTo>
                  <a:lnTo>
                    <a:pt x="1143" y="1516"/>
                  </a:lnTo>
                  <a:lnTo>
                    <a:pt x="1139" y="1512"/>
                  </a:lnTo>
                  <a:lnTo>
                    <a:pt x="1139" y="1507"/>
                  </a:lnTo>
                  <a:lnTo>
                    <a:pt x="1139" y="1503"/>
                  </a:lnTo>
                  <a:lnTo>
                    <a:pt x="1135" y="1495"/>
                  </a:lnTo>
                  <a:lnTo>
                    <a:pt x="1130" y="1491"/>
                  </a:lnTo>
                  <a:lnTo>
                    <a:pt x="1122" y="1478"/>
                  </a:lnTo>
                  <a:lnTo>
                    <a:pt x="1118" y="1474"/>
                  </a:lnTo>
                  <a:lnTo>
                    <a:pt x="1118" y="1469"/>
                  </a:lnTo>
                  <a:lnTo>
                    <a:pt x="1113" y="1465"/>
                  </a:lnTo>
                  <a:lnTo>
                    <a:pt x="1113" y="1457"/>
                  </a:lnTo>
                  <a:lnTo>
                    <a:pt x="1113" y="1452"/>
                  </a:lnTo>
                  <a:lnTo>
                    <a:pt x="1113" y="1448"/>
                  </a:lnTo>
                  <a:lnTo>
                    <a:pt x="1118" y="1444"/>
                  </a:lnTo>
                  <a:lnTo>
                    <a:pt x="1118" y="1440"/>
                  </a:lnTo>
                  <a:lnTo>
                    <a:pt x="1122" y="1440"/>
                  </a:lnTo>
                  <a:lnTo>
                    <a:pt x="1126" y="1435"/>
                  </a:lnTo>
                  <a:lnTo>
                    <a:pt x="1130" y="1435"/>
                  </a:lnTo>
                  <a:lnTo>
                    <a:pt x="1135" y="1431"/>
                  </a:lnTo>
                  <a:lnTo>
                    <a:pt x="1143" y="1431"/>
                  </a:lnTo>
                  <a:lnTo>
                    <a:pt x="1156" y="1431"/>
                  </a:lnTo>
                  <a:lnTo>
                    <a:pt x="1160" y="1431"/>
                  </a:lnTo>
                  <a:lnTo>
                    <a:pt x="1164" y="1431"/>
                  </a:lnTo>
                  <a:lnTo>
                    <a:pt x="1168" y="1431"/>
                  </a:lnTo>
                  <a:lnTo>
                    <a:pt x="1173" y="1427"/>
                  </a:lnTo>
                  <a:lnTo>
                    <a:pt x="1177" y="1427"/>
                  </a:lnTo>
                  <a:lnTo>
                    <a:pt x="1181" y="1423"/>
                  </a:lnTo>
                  <a:lnTo>
                    <a:pt x="1185" y="1419"/>
                  </a:lnTo>
                  <a:lnTo>
                    <a:pt x="1190" y="1410"/>
                  </a:lnTo>
                  <a:lnTo>
                    <a:pt x="1190" y="1406"/>
                  </a:lnTo>
                  <a:lnTo>
                    <a:pt x="1194" y="1397"/>
                  </a:lnTo>
                  <a:lnTo>
                    <a:pt x="1194" y="1393"/>
                  </a:lnTo>
                  <a:lnTo>
                    <a:pt x="1194" y="1389"/>
                  </a:lnTo>
                  <a:lnTo>
                    <a:pt x="1194" y="1385"/>
                  </a:lnTo>
                  <a:lnTo>
                    <a:pt x="1194" y="1376"/>
                  </a:lnTo>
                  <a:lnTo>
                    <a:pt x="1194" y="1372"/>
                  </a:lnTo>
                  <a:lnTo>
                    <a:pt x="1194" y="1363"/>
                  </a:lnTo>
                  <a:lnTo>
                    <a:pt x="1194" y="1359"/>
                  </a:lnTo>
                  <a:lnTo>
                    <a:pt x="1194" y="1355"/>
                  </a:lnTo>
                  <a:lnTo>
                    <a:pt x="1194" y="1351"/>
                  </a:lnTo>
                  <a:lnTo>
                    <a:pt x="1190" y="1342"/>
                  </a:lnTo>
                  <a:lnTo>
                    <a:pt x="1185" y="1338"/>
                  </a:lnTo>
                  <a:lnTo>
                    <a:pt x="1181" y="1330"/>
                  </a:lnTo>
                  <a:lnTo>
                    <a:pt x="1168" y="1317"/>
                  </a:lnTo>
                  <a:lnTo>
                    <a:pt x="1160" y="1308"/>
                  </a:lnTo>
                  <a:lnTo>
                    <a:pt x="1160" y="1300"/>
                  </a:lnTo>
                  <a:lnTo>
                    <a:pt x="1156" y="1296"/>
                  </a:lnTo>
                  <a:lnTo>
                    <a:pt x="1152" y="1292"/>
                  </a:lnTo>
                  <a:lnTo>
                    <a:pt x="1152" y="1287"/>
                  </a:lnTo>
                  <a:lnTo>
                    <a:pt x="1147" y="1283"/>
                  </a:lnTo>
                  <a:lnTo>
                    <a:pt x="1147" y="1279"/>
                  </a:lnTo>
                  <a:lnTo>
                    <a:pt x="1139" y="1262"/>
                  </a:lnTo>
                  <a:lnTo>
                    <a:pt x="1135" y="1258"/>
                  </a:lnTo>
                  <a:lnTo>
                    <a:pt x="1135" y="1249"/>
                  </a:lnTo>
                  <a:lnTo>
                    <a:pt x="1130" y="1241"/>
                  </a:lnTo>
                  <a:lnTo>
                    <a:pt x="1126" y="1236"/>
                  </a:lnTo>
                  <a:lnTo>
                    <a:pt x="1122" y="1228"/>
                  </a:lnTo>
                  <a:lnTo>
                    <a:pt x="1109" y="1207"/>
                  </a:lnTo>
                  <a:lnTo>
                    <a:pt x="1105" y="1203"/>
                  </a:lnTo>
                  <a:lnTo>
                    <a:pt x="1101" y="1194"/>
                  </a:lnTo>
                  <a:lnTo>
                    <a:pt x="1096" y="1186"/>
                  </a:lnTo>
                  <a:lnTo>
                    <a:pt x="1092" y="1181"/>
                  </a:lnTo>
                  <a:lnTo>
                    <a:pt x="1092" y="1173"/>
                  </a:lnTo>
                  <a:lnTo>
                    <a:pt x="1088" y="1169"/>
                  </a:lnTo>
                  <a:lnTo>
                    <a:pt x="1088" y="1165"/>
                  </a:lnTo>
                  <a:lnTo>
                    <a:pt x="1088" y="1160"/>
                  </a:lnTo>
                  <a:lnTo>
                    <a:pt x="1088" y="1156"/>
                  </a:lnTo>
                  <a:lnTo>
                    <a:pt x="1084" y="1139"/>
                  </a:lnTo>
                  <a:lnTo>
                    <a:pt x="1084" y="1135"/>
                  </a:lnTo>
                  <a:lnTo>
                    <a:pt x="1084" y="1126"/>
                  </a:lnTo>
                  <a:lnTo>
                    <a:pt x="1080" y="1122"/>
                  </a:lnTo>
                  <a:lnTo>
                    <a:pt x="1080" y="1114"/>
                  </a:lnTo>
                  <a:lnTo>
                    <a:pt x="1075" y="1109"/>
                  </a:lnTo>
                  <a:lnTo>
                    <a:pt x="1075" y="1101"/>
                  </a:lnTo>
                  <a:lnTo>
                    <a:pt x="1067" y="1093"/>
                  </a:lnTo>
                  <a:lnTo>
                    <a:pt x="1067" y="1084"/>
                  </a:lnTo>
                  <a:lnTo>
                    <a:pt x="1063" y="1076"/>
                  </a:lnTo>
                  <a:lnTo>
                    <a:pt x="1058" y="1071"/>
                  </a:lnTo>
                  <a:lnTo>
                    <a:pt x="1054" y="1067"/>
                  </a:lnTo>
                  <a:lnTo>
                    <a:pt x="1050" y="1063"/>
                  </a:lnTo>
                  <a:lnTo>
                    <a:pt x="1041" y="1054"/>
                  </a:lnTo>
                  <a:lnTo>
                    <a:pt x="1037" y="1054"/>
                  </a:lnTo>
                  <a:lnTo>
                    <a:pt x="1033" y="1050"/>
                  </a:lnTo>
                  <a:lnTo>
                    <a:pt x="1025" y="1046"/>
                  </a:lnTo>
                  <a:lnTo>
                    <a:pt x="1016" y="1042"/>
                  </a:lnTo>
                  <a:lnTo>
                    <a:pt x="1012" y="1042"/>
                  </a:lnTo>
                  <a:lnTo>
                    <a:pt x="1008" y="1037"/>
                  </a:lnTo>
                  <a:lnTo>
                    <a:pt x="999" y="1037"/>
                  </a:lnTo>
                  <a:lnTo>
                    <a:pt x="991" y="1037"/>
                  </a:lnTo>
                  <a:lnTo>
                    <a:pt x="965" y="1033"/>
                  </a:lnTo>
                  <a:lnTo>
                    <a:pt x="948" y="1033"/>
                  </a:lnTo>
                  <a:lnTo>
                    <a:pt x="931" y="1029"/>
                  </a:lnTo>
                  <a:lnTo>
                    <a:pt x="923" y="1025"/>
                  </a:lnTo>
                  <a:lnTo>
                    <a:pt x="919" y="1025"/>
                  </a:lnTo>
                  <a:lnTo>
                    <a:pt x="914" y="1025"/>
                  </a:lnTo>
                  <a:lnTo>
                    <a:pt x="910" y="1021"/>
                  </a:lnTo>
                  <a:lnTo>
                    <a:pt x="906" y="1021"/>
                  </a:lnTo>
                  <a:lnTo>
                    <a:pt x="906" y="1016"/>
                  </a:lnTo>
                  <a:lnTo>
                    <a:pt x="902" y="1012"/>
                  </a:lnTo>
                  <a:lnTo>
                    <a:pt x="898" y="1008"/>
                  </a:lnTo>
                  <a:lnTo>
                    <a:pt x="898" y="1004"/>
                  </a:lnTo>
                  <a:lnTo>
                    <a:pt x="893" y="995"/>
                  </a:lnTo>
                  <a:lnTo>
                    <a:pt x="889" y="974"/>
                  </a:lnTo>
                  <a:lnTo>
                    <a:pt x="885" y="966"/>
                  </a:lnTo>
                  <a:lnTo>
                    <a:pt x="885" y="961"/>
                  </a:lnTo>
                  <a:lnTo>
                    <a:pt x="885" y="957"/>
                  </a:lnTo>
                  <a:lnTo>
                    <a:pt x="881" y="953"/>
                  </a:lnTo>
                  <a:lnTo>
                    <a:pt x="876" y="949"/>
                  </a:lnTo>
                  <a:lnTo>
                    <a:pt x="872" y="944"/>
                  </a:lnTo>
                  <a:lnTo>
                    <a:pt x="868" y="940"/>
                  </a:lnTo>
                  <a:lnTo>
                    <a:pt x="864" y="936"/>
                  </a:lnTo>
                  <a:lnTo>
                    <a:pt x="859" y="936"/>
                  </a:lnTo>
                  <a:lnTo>
                    <a:pt x="855" y="932"/>
                  </a:lnTo>
                  <a:lnTo>
                    <a:pt x="851" y="932"/>
                  </a:lnTo>
                  <a:lnTo>
                    <a:pt x="847" y="927"/>
                  </a:lnTo>
                  <a:lnTo>
                    <a:pt x="838" y="927"/>
                  </a:lnTo>
                  <a:lnTo>
                    <a:pt x="834" y="923"/>
                  </a:lnTo>
                  <a:lnTo>
                    <a:pt x="826" y="923"/>
                  </a:lnTo>
                  <a:lnTo>
                    <a:pt x="817" y="923"/>
                  </a:lnTo>
                  <a:lnTo>
                    <a:pt x="809" y="923"/>
                  </a:lnTo>
                  <a:lnTo>
                    <a:pt x="796" y="923"/>
                  </a:lnTo>
                  <a:lnTo>
                    <a:pt x="792" y="923"/>
                  </a:lnTo>
                  <a:lnTo>
                    <a:pt x="783" y="923"/>
                  </a:lnTo>
                  <a:lnTo>
                    <a:pt x="779" y="923"/>
                  </a:lnTo>
                  <a:lnTo>
                    <a:pt x="771" y="927"/>
                  </a:lnTo>
                  <a:lnTo>
                    <a:pt x="758" y="927"/>
                  </a:lnTo>
                  <a:lnTo>
                    <a:pt x="754" y="932"/>
                  </a:lnTo>
                  <a:lnTo>
                    <a:pt x="745" y="932"/>
                  </a:lnTo>
                  <a:lnTo>
                    <a:pt x="741" y="932"/>
                  </a:lnTo>
                  <a:lnTo>
                    <a:pt x="732" y="932"/>
                  </a:lnTo>
                  <a:lnTo>
                    <a:pt x="728" y="932"/>
                  </a:lnTo>
                  <a:lnTo>
                    <a:pt x="720" y="932"/>
                  </a:lnTo>
                  <a:lnTo>
                    <a:pt x="715" y="927"/>
                  </a:lnTo>
                  <a:lnTo>
                    <a:pt x="707" y="927"/>
                  </a:lnTo>
                  <a:lnTo>
                    <a:pt x="703" y="923"/>
                  </a:lnTo>
                  <a:lnTo>
                    <a:pt x="699" y="923"/>
                  </a:lnTo>
                  <a:lnTo>
                    <a:pt x="694" y="919"/>
                  </a:lnTo>
                  <a:lnTo>
                    <a:pt x="686" y="915"/>
                  </a:lnTo>
                  <a:lnTo>
                    <a:pt x="682" y="910"/>
                  </a:lnTo>
                  <a:lnTo>
                    <a:pt x="665" y="898"/>
                  </a:lnTo>
                  <a:lnTo>
                    <a:pt x="660" y="894"/>
                  </a:lnTo>
                  <a:lnTo>
                    <a:pt x="656" y="889"/>
                  </a:lnTo>
                  <a:lnTo>
                    <a:pt x="652" y="889"/>
                  </a:lnTo>
                  <a:lnTo>
                    <a:pt x="648" y="885"/>
                  </a:lnTo>
                  <a:lnTo>
                    <a:pt x="639" y="885"/>
                  </a:lnTo>
                  <a:lnTo>
                    <a:pt x="635" y="885"/>
                  </a:lnTo>
                  <a:lnTo>
                    <a:pt x="631" y="885"/>
                  </a:lnTo>
                  <a:lnTo>
                    <a:pt x="622" y="885"/>
                  </a:lnTo>
                  <a:lnTo>
                    <a:pt x="618" y="889"/>
                  </a:lnTo>
                  <a:lnTo>
                    <a:pt x="614" y="889"/>
                  </a:lnTo>
                  <a:lnTo>
                    <a:pt x="610" y="889"/>
                  </a:lnTo>
                  <a:lnTo>
                    <a:pt x="593" y="898"/>
                  </a:lnTo>
                  <a:lnTo>
                    <a:pt x="584" y="898"/>
                  </a:lnTo>
                  <a:lnTo>
                    <a:pt x="580" y="898"/>
                  </a:lnTo>
                  <a:lnTo>
                    <a:pt x="572" y="902"/>
                  </a:lnTo>
                  <a:lnTo>
                    <a:pt x="567" y="902"/>
                  </a:lnTo>
                  <a:lnTo>
                    <a:pt x="563" y="902"/>
                  </a:lnTo>
                  <a:lnTo>
                    <a:pt x="559" y="898"/>
                  </a:lnTo>
                  <a:lnTo>
                    <a:pt x="555" y="898"/>
                  </a:lnTo>
                  <a:lnTo>
                    <a:pt x="550" y="894"/>
                  </a:lnTo>
                  <a:lnTo>
                    <a:pt x="542" y="889"/>
                  </a:lnTo>
                  <a:lnTo>
                    <a:pt x="538" y="885"/>
                  </a:lnTo>
                  <a:lnTo>
                    <a:pt x="525" y="872"/>
                  </a:lnTo>
                  <a:lnTo>
                    <a:pt x="521" y="868"/>
                  </a:lnTo>
                  <a:lnTo>
                    <a:pt x="517" y="864"/>
                  </a:lnTo>
                  <a:lnTo>
                    <a:pt x="512" y="860"/>
                  </a:lnTo>
                  <a:lnTo>
                    <a:pt x="508" y="860"/>
                  </a:lnTo>
                  <a:lnTo>
                    <a:pt x="504" y="855"/>
                  </a:lnTo>
                  <a:lnTo>
                    <a:pt x="495" y="855"/>
                  </a:lnTo>
                  <a:lnTo>
                    <a:pt x="487" y="851"/>
                  </a:lnTo>
                  <a:lnTo>
                    <a:pt x="478" y="851"/>
                  </a:lnTo>
                  <a:lnTo>
                    <a:pt x="474" y="851"/>
                  </a:lnTo>
                  <a:lnTo>
                    <a:pt x="470" y="851"/>
                  </a:lnTo>
                  <a:lnTo>
                    <a:pt x="457" y="855"/>
                  </a:lnTo>
                  <a:lnTo>
                    <a:pt x="449" y="855"/>
                  </a:lnTo>
                  <a:lnTo>
                    <a:pt x="445" y="855"/>
                  </a:lnTo>
                  <a:lnTo>
                    <a:pt x="436" y="855"/>
                  </a:lnTo>
                  <a:lnTo>
                    <a:pt x="432" y="851"/>
                  </a:lnTo>
                  <a:lnTo>
                    <a:pt x="423" y="847"/>
                  </a:lnTo>
                  <a:lnTo>
                    <a:pt x="419" y="847"/>
                  </a:lnTo>
                  <a:lnTo>
                    <a:pt x="415" y="843"/>
                  </a:lnTo>
                  <a:lnTo>
                    <a:pt x="411" y="839"/>
                  </a:lnTo>
                  <a:lnTo>
                    <a:pt x="406" y="834"/>
                  </a:lnTo>
                  <a:lnTo>
                    <a:pt x="398" y="826"/>
                  </a:lnTo>
                  <a:lnTo>
                    <a:pt x="381" y="809"/>
                  </a:lnTo>
                  <a:lnTo>
                    <a:pt x="368" y="800"/>
                  </a:lnTo>
                  <a:lnTo>
                    <a:pt x="364" y="796"/>
                  </a:lnTo>
                  <a:lnTo>
                    <a:pt x="360" y="792"/>
                  </a:lnTo>
                  <a:lnTo>
                    <a:pt x="356" y="788"/>
                  </a:lnTo>
                  <a:lnTo>
                    <a:pt x="351" y="783"/>
                  </a:lnTo>
                  <a:lnTo>
                    <a:pt x="343" y="771"/>
                  </a:lnTo>
                  <a:lnTo>
                    <a:pt x="339" y="767"/>
                  </a:lnTo>
                  <a:lnTo>
                    <a:pt x="326" y="754"/>
                  </a:lnTo>
                  <a:lnTo>
                    <a:pt x="322" y="745"/>
                  </a:lnTo>
                  <a:lnTo>
                    <a:pt x="313" y="737"/>
                  </a:lnTo>
                  <a:lnTo>
                    <a:pt x="309" y="733"/>
                  </a:lnTo>
                  <a:lnTo>
                    <a:pt x="309" y="728"/>
                  </a:lnTo>
                  <a:lnTo>
                    <a:pt x="305" y="724"/>
                  </a:lnTo>
                  <a:lnTo>
                    <a:pt x="301" y="720"/>
                  </a:lnTo>
                  <a:lnTo>
                    <a:pt x="296" y="716"/>
                  </a:lnTo>
                  <a:lnTo>
                    <a:pt x="288" y="711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58" y="699"/>
                  </a:lnTo>
                  <a:lnTo>
                    <a:pt x="237" y="690"/>
                  </a:lnTo>
                  <a:lnTo>
                    <a:pt x="229" y="686"/>
                  </a:lnTo>
                  <a:lnTo>
                    <a:pt x="224" y="686"/>
                  </a:lnTo>
                  <a:lnTo>
                    <a:pt x="220" y="682"/>
                  </a:lnTo>
                  <a:lnTo>
                    <a:pt x="216" y="682"/>
                  </a:lnTo>
                  <a:lnTo>
                    <a:pt x="203" y="682"/>
                  </a:lnTo>
                  <a:lnTo>
                    <a:pt x="195" y="682"/>
                  </a:lnTo>
                  <a:lnTo>
                    <a:pt x="191" y="682"/>
                  </a:lnTo>
                  <a:lnTo>
                    <a:pt x="186" y="682"/>
                  </a:lnTo>
                  <a:lnTo>
                    <a:pt x="182" y="682"/>
                  </a:lnTo>
                  <a:lnTo>
                    <a:pt x="182" y="678"/>
                  </a:lnTo>
                  <a:lnTo>
                    <a:pt x="178" y="673"/>
                  </a:lnTo>
                  <a:lnTo>
                    <a:pt x="174" y="673"/>
                  </a:lnTo>
                  <a:lnTo>
                    <a:pt x="169" y="669"/>
                  </a:lnTo>
                  <a:lnTo>
                    <a:pt x="161" y="652"/>
                  </a:lnTo>
                  <a:lnTo>
                    <a:pt x="144" y="627"/>
                  </a:lnTo>
                  <a:lnTo>
                    <a:pt x="140" y="623"/>
                  </a:lnTo>
                  <a:lnTo>
                    <a:pt x="136" y="618"/>
                  </a:lnTo>
                  <a:lnTo>
                    <a:pt x="136" y="614"/>
                  </a:lnTo>
                  <a:lnTo>
                    <a:pt x="131" y="610"/>
                  </a:lnTo>
                  <a:lnTo>
                    <a:pt x="123" y="606"/>
                  </a:lnTo>
                  <a:lnTo>
                    <a:pt x="119" y="601"/>
                  </a:lnTo>
                  <a:lnTo>
                    <a:pt x="106" y="597"/>
                  </a:lnTo>
                  <a:lnTo>
                    <a:pt x="97" y="593"/>
                  </a:lnTo>
                  <a:lnTo>
                    <a:pt x="89" y="584"/>
                  </a:lnTo>
                  <a:lnTo>
                    <a:pt x="85" y="580"/>
                  </a:lnTo>
                  <a:lnTo>
                    <a:pt x="80" y="580"/>
                  </a:lnTo>
                  <a:lnTo>
                    <a:pt x="76" y="576"/>
                  </a:lnTo>
                  <a:lnTo>
                    <a:pt x="72" y="576"/>
                  </a:lnTo>
                  <a:lnTo>
                    <a:pt x="64" y="576"/>
                  </a:lnTo>
                  <a:lnTo>
                    <a:pt x="55" y="572"/>
                  </a:lnTo>
                  <a:lnTo>
                    <a:pt x="51" y="572"/>
                  </a:lnTo>
                  <a:lnTo>
                    <a:pt x="30" y="572"/>
                  </a:lnTo>
                  <a:lnTo>
                    <a:pt x="21" y="572"/>
                  </a:lnTo>
                  <a:lnTo>
                    <a:pt x="13" y="572"/>
                  </a:lnTo>
                  <a:lnTo>
                    <a:pt x="9" y="568"/>
                  </a:lnTo>
                  <a:lnTo>
                    <a:pt x="4" y="568"/>
                  </a:lnTo>
                  <a:lnTo>
                    <a:pt x="0" y="568"/>
                  </a:lnTo>
                  <a:lnTo>
                    <a:pt x="0" y="563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4" name="Freeform 110"/>
            <p:cNvSpPr>
              <a:spLocks/>
            </p:cNvSpPr>
            <p:nvPr/>
          </p:nvSpPr>
          <p:spPr bwMode="auto">
            <a:xfrm>
              <a:off x="2209804" y="3895653"/>
              <a:ext cx="552920" cy="582463"/>
            </a:xfrm>
            <a:custGeom>
              <a:avLst/>
              <a:gdLst>
                <a:gd name="T0" fmla="*/ 101 w 1744"/>
                <a:gd name="T1" fmla="*/ 474 h 1837"/>
                <a:gd name="T2" fmla="*/ 173 w 1744"/>
                <a:gd name="T3" fmla="*/ 499 h 1837"/>
                <a:gd name="T4" fmla="*/ 228 w 1744"/>
                <a:gd name="T5" fmla="*/ 466 h 1837"/>
                <a:gd name="T6" fmla="*/ 190 w 1744"/>
                <a:gd name="T7" fmla="*/ 292 h 1837"/>
                <a:gd name="T8" fmla="*/ 215 w 1744"/>
                <a:gd name="T9" fmla="*/ 195 h 1837"/>
                <a:gd name="T10" fmla="*/ 254 w 1744"/>
                <a:gd name="T11" fmla="*/ 80 h 1837"/>
                <a:gd name="T12" fmla="*/ 351 w 1744"/>
                <a:gd name="T13" fmla="*/ 8 h 1837"/>
                <a:gd name="T14" fmla="*/ 453 w 1744"/>
                <a:gd name="T15" fmla="*/ 89 h 1837"/>
                <a:gd name="T16" fmla="*/ 656 w 1744"/>
                <a:gd name="T17" fmla="*/ 156 h 1837"/>
                <a:gd name="T18" fmla="*/ 880 w 1744"/>
                <a:gd name="T19" fmla="*/ 161 h 1837"/>
                <a:gd name="T20" fmla="*/ 956 w 1744"/>
                <a:gd name="T21" fmla="*/ 169 h 1837"/>
                <a:gd name="T22" fmla="*/ 893 w 1744"/>
                <a:gd name="T23" fmla="*/ 300 h 1837"/>
                <a:gd name="T24" fmla="*/ 961 w 1744"/>
                <a:gd name="T25" fmla="*/ 355 h 1837"/>
                <a:gd name="T26" fmla="*/ 990 w 1744"/>
                <a:gd name="T27" fmla="*/ 516 h 1837"/>
                <a:gd name="T28" fmla="*/ 1020 w 1744"/>
                <a:gd name="T29" fmla="*/ 643 h 1837"/>
                <a:gd name="T30" fmla="*/ 1045 w 1744"/>
                <a:gd name="T31" fmla="*/ 724 h 1837"/>
                <a:gd name="T32" fmla="*/ 1100 w 1744"/>
                <a:gd name="T33" fmla="*/ 830 h 1837"/>
                <a:gd name="T34" fmla="*/ 1206 w 1744"/>
                <a:gd name="T35" fmla="*/ 842 h 1837"/>
                <a:gd name="T36" fmla="*/ 1320 w 1744"/>
                <a:gd name="T37" fmla="*/ 902 h 1837"/>
                <a:gd name="T38" fmla="*/ 1464 w 1744"/>
                <a:gd name="T39" fmla="*/ 885 h 1837"/>
                <a:gd name="T40" fmla="*/ 1604 w 1744"/>
                <a:gd name="T41" fmla="*/ 914 h 1837"/>
                <a:gd name="T42" fmla="*/ 1740 w 1744"/>
                <a:gd name="T43" fmla="*/ 1029 h 1837"/>
                <a:gd name="T44" fmla="*/ 1668 w 1744"/>
                <a:gd name="T45" fmla="*/ 1067 h 1837"/>
                <a:gd name="T46" fmla="*/ 1629 w 1744"/>
                <a:gd name="T47" fmla="*/ 1151 h 1837"/>
                <a:gd name="T48" fmla="*/ 1591 w 1744"/>
                <a:gd name="T49" fmla="*/ 1219 h 1837"/>
                <a:gd name="T50" fmla="*/ 1456 w 1744"/>
                <a:gd name="T51" fmla="*/ 1194 h 1837"/>
                <a:gd name="T52" fmla="*/ 1303 w 1744"/>
                <a:gd name="T53" fmla="*/ 1164 h 1837"/>
                <a:gd name="T54" fmla="*/ 1189 w 1744"/>
                <a:gd name="T55" fmla="*/ 1151 h 1837"/>
                <a:gd name="T56" fmla="*/ 1105 w 1744"/>
                <a:gd name="T57" fmla="*/ 1139 h 1837"/>
                <a:gd name="T58" fmla="*/ 978 w 1744"/>
                <a:gd name="T59" fmla="*/ 1105 h 1837"/>
                <a:gd name="T60" fmla="*/ 927 w 1744"/>
                <a:gd name="T61" fmla="*/ 1012 h 1837"/>
                <a:gd name="T62" fmla="*/ 846 w 1744"/>
                <a:gd name="T63" fmla="*/ 1046 h 1837"/>
                <a:gd name="T64" fmla="*/ 749 w 1744"/>
                <a:gd name="T65" fmla="*/ 986 h 1837"/>
                <a:gd name="T66" fmla="*/ 770 w 1744"/>
                <a:gd name="T67" fmla="*/ 1037 h 1837"/>
                <a:gd name="T68" fmla="*/ 749 w 1744"/>
                <a:gd name="T69" fmla="*/ 1143 h 1837"/>
                <a:gd name="T70" fmla="*/ 740 w 1744"/>
                <a:gd name="T71" fmla="*/ 1253 h 1837"/>
                <a:gd name="T72" fmla="*/ 825 w 1744"/>
                <a:gd name="T73" fmla="*/ 1228 h 1837"/>
                <a:gd name="T74" fmla="*/ 910 w 1744"/>
                <a:gd name="T75" fmla="*/ 1312 h 1837"/>
                <a:gd name="T76" fmla="*/ 1003 w 1744"/>
                <a:gd name="T77" fmla="*/ 1325 h 1837"/>
                <a:gd name="T78" fmla="*/ 1109 w 1744"/>
                <a:gd name="T79" fmla="*/ 1219 h 1837"/>
                <a:gd name="T80" fmla="*/ 1176 w 1744"/>
                <a:gd name="T81" fmla="*/ 1304 h 1837"/>
                <a:gd name="T82" fmla="*/ 1176 w 1744"/>
                <a:gd name="T83" fmla="*/ 1414 h 1837"/>
                <a:gd name="T84" fmla="*/ 1083 w 1744"/>
                <a:gd name="T85" fmla="*/ 1477 h 1837"/>
                <a:gd name="T86" fmla="*/ 1092 w 1744"/>
                <a:gd name="T87" fmla="*/ 1541 h 1837"/>
                <a:gd name="T88" fmla="*/ 1041 w 1744"/>
                <a:gd name="T89" fmla="*/ 1634 h 1837"/>
                <a:gd name="T90" fmla="*/ 944 w 1744"/>
                <a:gd name="T91" fmla="*/ 1812 h 1837"/>
                <a:gd name="T92" fmla="*/ 753 w 1744"/>
                <a:gd name="T93" fmla="*/ 1736 h 1837"/>
                <a:gd name="T94" fmla="*/ 605 w 1744"/>
                <a:gd name="T95" fmla="*/ 1634 h 1837"/>
                <a:gd name="T96" fmla="*/ 431 w 1744"/>
                <a:gd name="T97" fmla="*/ 1507 h 1837"/>
                <a:gd name="T98" fmla="*/ 419 w 1744"/>
                <a:gd name="T99" fmla="*/ 1537 h 1837"/>
                <a:gd name="T100" fmla="*/ 398 w 1744"/>
                <a:gd name="T101" fmla="*/ 1592 h 1837"/>
                <a:gd name="T102" fmla="*/ 313 w 1744"/>
                <a:gd name="T103" fmla="*/ 1642 h 1837"/>
                <a:gd name="T104" fmla="*/ 283 w 1744"/>
                <a:gd name="T105" fmla="*/ 1609 h 1837"/>
                <a:gd name="T106" fmla="*/ 160 w 1744"/>
                <a:gd name="T107" fmla="*/ 1600 h 1837"/>
                <a:gd name="T108" fmla="*/ 148 w 1744"/>
                <a:gd name="T109" fmla="*/ 1507 h 1837"/>
                <a:gd name="T110" fmla="*/ 84 w 1744"/>
                <a:gd name="T111" fmla="*/ 1338 h 1837"/>
                <a:gd name="T112" fmla="*/ 25 w 1744"/>
                <a:gd name="T113" fmla="*/ 1236 h 1837"/>
                <a:gd name="T114" fmla="*/ 101 w 1744"/>
                <a:gd name="T115" fmla="*/ 1130 h 1837"/>
                <a:gd name="T116" fmla="*/ 118 w 1744"/>
                <a:gd name="T117" fmla="*/ 1046 h 1837"/>
                <a:gd name="T118" fmla="*/ 88 w 1744"/>
                <a:gd name="T119" fmla="*/ 940 h 1837"/>
                <a:gd name="T120" fmla="*/ 88 w 1744"/>
                <a:gd name="T121" fmla="*/ 762 h 1837"/>
                <a:gd name="T122" fmla="*/ 33 w 1744"/>
                <a:gd name="T123" fmla="*/ 648 h 1837"/>
                <a:gd name="T124" fmla="*/ 4 w 1744"/>
                <a:gd name="T125" fmla="*/ 49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4" h="1837">
                  <a:moveTo>
                    <a:pt x="0" y="470"/>
                  </a:moveTo>
                  <a:lnTo>
                    <a:pt x="17" y="466"/>
                  </a:lnTo>
                  <a:lnTo>
                    <a:pt x="25" y="461"/>
                  </a:lnTo>
                  <a:lnTo>
                    <a:pt x="38" y="457"/>
                  </a:lnTo>
                  <a:lnTo>
                    <a:pt x="46" y="457"/>
                  </a:lnTo>
                  <a:lnTo>
                    <a:pt x="55" y="457"/>
                  </a:lnTo>
                  <a:lnTo>
                    <a:pt x="59" y="457"/>
                  </a:lnTo>
                  <a:lnTo>
                    <a:pt x="67" y="453"/>
                  </a:lnTo>
                  <a:lnTo>
                    <a:pt x="72" y="457"/>
                  </a:lnTo>
                  <a:lnTo>
                    <a:pt x="76" y="457"/>
                  </a:lnTo>
                  <a:lnTo>
                    <a:pt x="80" y="457"/>
                  </a:lnTo>
                  <a:lnTo>
                    <a:pt x="84" y="457"/>
                  </a:lnTo>
                  <a:lnTo>
                    <a:pt x="88" y="461"/>
                  </a:lnTo>
                  <a:lnTo>
                    <a:pt x="93" y="461"/>
                  </a:lnTo>
                  <a:lnTo>
                    <a:pt x="97" y="466"/>
                  </a:lnTo>
                  <a:lnTo>
                    <a:pt x="101" y="470"/>
                  </a:lnTo>
                  <a:lnTo>
                    <a:pt x="101" y="474"/>
                  </a:lnTo>
                  <a:lnTo>
                    <a:pt x="105" y="482"/>
                  </a:lnTo>
                  <a:lnTo>
                    <a:pt x="110" y="487"/>
                  </a:lnTo>
                  <a:lnTo>
                    <a:pt x="131" y="533"/>
                  </a:lnTo>
                  <a:lnTo>
                    <a:pt x="135" y="542"/>
                  </a:lnTo>
                  <a:lnTo>
                    <a:pt x="135" y="546"/>
                  </a:lnTo>
                  <a:lnTo>
                    <a:pt x="139" y="550"/>
                  </a:lnTo>
                  <a:lnTo>
                    <a:pt x="144" y="550"/>
                  </a:lnTo>
                  <a:lnTo>
                    <a:pt x="148" y="550"/>
                  </a:lnTo>
                  <a:lnTo>
                    <a:pt x="152" y="550"/>
                  </a:lnTo>
                  <a:lnTo>
                    <a:pt x="156" y="546"/>
                  </a:lnTo>
                  <a:lnTo>
                    <a:pt x="156" y="542"/>
                  </a:lnTo>
                  <a:lnTo>
                    <a:pt x="160" y="537"/>
                  </a:lnTo>
                  <a:lnTo>
                    <a:pt x="160" y="533"/>
                  </a:lnTo>
                  <a:lnTo>
                    <a:pt x="165" y="521"/>
                  </a:lnTo>
                  <a:lnTo>
                    <a:pt x="169" y="516"/>
                  </a:lnTo>
                  <a:lnTo>
                    <a:pt x="169" y="508"/>
                  </a:lnTo>
                  <a:lnTo>
                    <a:pt x="173" y="499"/>
                  </a:lnTo>
                  <a:lnTo>
                    <a:pt x="177" y="499"/>
                  </a:lnTo>
                  <a:lnTo>
                    <a:pt x="177" y="495"/>
                  </a:lnTo>
                  <a:lnTo>
                    <a:pt x="182" y="495"/>
                  </a:lnTo>
                  <a:lnTo>
                    <a:pt x="186" y="495"/>
                  </a:lnTo>
                  <a:lnTo>
                    <a:pt x="190" y="495"/>
                  </a:lnTo>
                  <a:lnTo>
                    <a:pt x="203" y="495"/>
                  </a:lnTo>
                  <a:lnTo>
                    <a:pt x="207" y="495"/>
                  </a:lnTo>
                  <a:lnTo>
                    <a:pt x="211" y="495"/>
                  </a:lnTo>
                  <a:lnTo>
                    <a:pt x="220" y="495"/>
                  </a:lnTo>
                  <a:lnTo>
                    <a:pt x="220" y="491"/>
                  </a:lnTo>
                  <a:lnTo>
                    <a:pt x="224" y="491"/>
                  </a:lnTo>
                  <a:lnTo>
                    <a:pt x="228" y="487"/>
                  </a:lnTo>
                  <a:lnTo>
                    <a:pt x="232" y="482"/>
                  </a:lnTo>
                  <a:lnTo>
                    <a:pt x="232" y="478"/>
                  </a:lnTo>
                  <a:lnTo>
                    <a:pt x="232" y="474"/>
                  </a:lnTo>
                  <a:lnTo>
                    <a:pt x="228" y="470"/>
                  </a:lnTo>
                  <a:lnTo>
                    <a:pt x="228" y="466"/>
                  </a:lnTo>
                  <a:lnTo>
                    <a:pt x="224" y="457"/>
                  </a:lnTo>
                  <a:lnTo>
                    <a:pt x="211" y="436"/>
                  </a:lnTo>
                  <a:lnTo>
                    <a:pt x="211" y="432"/>
                  </a:lnTo>
                  <a:lnTo>
                    <a:pt x="207" y="427"/>
                  </a:lnTo>
                  <a:lnTo>
                    <a:pt x="203" y="419"/>
                  </a:lnTo>
                  <a:lnTo>
                    <a:pt x="203" y="415"/>
                  </a:lnTo>
                  <a:lnTo>
                    <a:pt x="199" y="406"/>
                  </a:lnTo>
                  <a:lnTo>
                    <a:pt x="199" y="402"/>
                  </a:lnTo>
                  <a:lnTo>
                    <a:pt x="199" y="394"/>
                  </a:lnTo>
                  <a:lnTo>
                    <a:pt x="194" y="385"/>
                  </a:lnTo>
                  <a:lnTo>
                    <a:pt x="194" y="368"/>
                  </a:lnTo>
                  <a:lnTo>
                    <a:pt x="199" y="343"/>
                  </a:lnTo>
                  <a:lnTo>
                    <a:pt x="194" y="339"/>
                  </a:lnTo>
                  <a:lnTo>
                    <a:pt x="194" y="330"/>
                  </a:lnTo>
                  <a:lnTo>
                    <a:pt x="194" y="322"/>
                  </a:lnTo>
                  <a:lnTo>
                    <a:pt x="190" y="300"/>
                  </a:lnTo>
                  <a:lnTo>
                    <a:pt x="190" y="292"/>
                  </a:lnTo>
                  <a:lnTo>
                    <a:pt x="190" y="275"/>
                  </a:lnTo>
                  <a:lnTo>
                    <a:pt x="190" y="267"/>
                  </a:lnTo>
                  <a:lnTo>
                    <a:pt x="190" y="262"/>
                  </a:lnTo>
                  <a:lnTo>
                    <a:pt x="190" y="258"/>
                  </a:lnTo>
                  <a:lnTo>
                    <a:pt x="190" y="254"/>
                  </a:lnTo>
                  <a:lnTo>
                    <a:pt x="190" y="250"/>
                  </a:lnTo>
                  <a:lnTo>
                    <a:pt x="194" y="245"/>
                  </a:lnTo>
                  <a:lnTo>
                    <a:pt x="199" y="241"/>
                  </a:lnTo>
                  <a:lnTo>
                    <a:pt x="199" y="237"/>
                  </a:lnTo>
                  <a:lnTo>
                    <a:pt x="203" y="228"/>
                  </a:lnTo>
                  <a:lnTo>
                    <a:pt x="207" y="224"/>
                  </a:lnTo>
                  <a:lnTo>
                    <a:pt x="211" y="220"/>
                  </a:lnTo>
                  <a:lnTo>
                    <a:pt x="211" y="216"/>
                  </a:lnTo>
                  <a:lnTo>
                    <a:pt x="211" y="211"/>
                  </a:lnTo>
                  <a:lnTo>
                    <a:pt x="215" y="207"/>
                  </a:lnTo>
                  <a:lnTo>
                    <a:pt x="215" y="203"/>
                  </a:lnTo>
                  <a:lnTo>
                    <a:pt x="215" y="195"/>
                  </a:lnTo>
                  <a:lnTo>
                    <a:pt x="215" y="178"/>
                  </a:lnTo>
                  <a:lnTo>
                    <a:pt x="215" y="173"/>
                  </a:lnTo>
                  <a:lnTo>
                    <a:pt x="215" y="169"/>
                  </a:lnTo>
                  <a:lnTo>
                    <a:pt x="215" y="165"/>
                  </a:lnTo>
                  <a:lnTo>
                    <a:pt x="220" y="161"/>
                  </a:lnTo>
                  <a:lnTo>
                    <a:pt x="224" y="161"/>
                  </a:lnTo>
                  <a:lnTo>
                    <a:pt x="228" y="156"/>
                  </a:lnTo>
                  <a:lnTo>
                    <a:pt x="228" y="152"/>
                  </a:lnTo>
                  <a:lnTo>
                    <a:pt x="232" y="148"/>
                  </a:lnTo>
                  <a:lnTo>
                    <a:pt x="232" y="144"/>
                  </a:lnTo>
                  <a:lnTo>
                    <a:pt x="237" y="135"/>
                  </a:lnTo>
                  <a:lnTo>
                    <a:pt x="241" y="114"/>
                  </a:lnTo>
                  <a:lnTo>
                    <a:pt x="245" y="101"/>
                  </a:lnTo>
                  <a:lnTo>
                    <a:pt x="245" y="93"/>
                  </a:lnTo>
                  <a:lnTo>
                    <a:pt x="249" y="89"/>
                  </a:lnTo>
                  <a:lnTo>
                    <a:pt x="249" y="84"/>
                  </a:lnTo>
                  <a:lnTo>
                    <a:pt x="254" y="80"/>
                  </a:lnTo>
                  <a:lnTo>
                    <a:pt x="258" y="72"/>
                  </a:lnTo>
                  <a:lnTo>
                    <a:pt x="262" y="63"/>
                  </a:lnTo>
                  <a:lnTo>
                    <a:pt x="271" y="55"/>
                  </a:lnTo>
                  <a:lnTo>
                    <a:pt x="275" y="51"/>
                  </a:lnTo>
                  <a:lnTo>
                    <a:pt x="283" y="46"/>
                  </a:lnTo>
                  <a:lnTo>
                    <a:pt x="283" y="42"/>
                  </a:lnTo>
                  <a:lnTo>
                    <a:pt x="287" y="38"/>
                  </a:lnTo>
                  <a:lnTo>
                    <a:pt x="292" y="34"/>
                  </a:lnTo>
                  <a:lnTo>
                    <a:pt x="296" y="29"/>
                  </a:lnTo>
                  <a:lnTo>
                    <a:pt x="296" y="25"/>
                  </a:lnTo>
                  <a:lnTo>
                    <a:pt x="300" y="17"/>
                  </a:lnTo>
                  <a:lnTo>
                    <a:pt x="304" y="0"/>
                  </a:lnTo>
                  <a:lnTo>
                    <a:pt x="313" y="0"/>
                  </a:lnTo>
                  <a:lnTo>
                    <a:pt x="326" y="0"/>
                  </a:lnTo>
                  <a:lnTo>
                    <a:pt x="334" y="4"/>
                  </a:lnTo>
                  <a:lnTo>
                    <a:pt x="343" y="4"/>
                  </a:lnTo>
                  <a:lnTo>
                    <a:pt x="351" y="8"/>
                  </a:lnTo>
                  <a:lnTo>
                    <a:pt x="364" y="13"/>
                  </a:lnTo>
                  <a:lnTo>
                    <a:pt x="372" y="13"/>
                  </a:lnTo>
                  <a:lnTo>
                    <a:pt x="376" y="17"/>
                  </a:lnTo>
                  <a:lnTo>
                    <a:pt x="381" y="21"/>
                  </a:lnTo>
                  <a:lnTo>
                    <a:pt x="393" y="29"/>
                  </a:lnTo>
                  <a:lnTo>
                    <a:pt x="402" y="29"/>
                  </a:lnTo>
                  <a:lnTo>
                    <a:pt x="410" y="38"/>
                  </a:lnTo>
                  <a:lnTo>
                    <a:pt x="414" y="42"/>
                  </a:lnTo>
                  <a:lnTo>
                    <a:pt x="419" y="46"/>
                  </a:lnTo>
                  <a:lnTo>
                    <a:pt x="419" y="51"/>
                  </a:lnTo>
                  <a:lnTo>
                    <a:pt x="423" y="55"/>
                  </a:lnTo>
                  <a:lnTo>
                    <a:pt x="427" y="63"/>
                  </a:lnTo>
                  <a:lnTo>
                    <a:pt x="431" y="68"/>
                  </a:lnTo>
                  <a:lnTo>
                    <a:pt x="436" y="72"/>
                  </a:lnTo>
                  <a:lnTo>
                    <a:pt x="440" y="80"/>
                  </a:lnTo>
                  <a:lnTo>
                    <a:pt x="444" y="84"/>
                  </a:lnTo>
                  <a:lnTo>
                    <a:pt x="453" y="89"/>
                  </a:lnTo>
                  <a:lnTo>
                    <a:pt x="457" y="93"/>
                  </a:lnTo>
                  <a:lnTo>
                    <a:pt x="461" y="93"/>
                  </a:lnTo>
                  <a:lnTo>
                    <a:pt x="465" y="97"/>
                  </a:lnTo>
                  <a:lnTo>
                    <a:pt x="474" y="97"/>
                  </a:lnTo>
                  <a:lnTo>
                    <a:pt x="491" y="101"/>
                  </a:lnTo>
                  <a:lnTo>
                    <a:pt x="516" y="106"/>
                  </a:lnTo>
                  <a:lnTo>
                    <a:pt x="529" y="110"/>
                  </a:lnTo>
                  <a:lnTo>
                    <a:pt x="537" y="110"/>
                  </a:lnTo>
                  <a:lnTo>
                    <a:pt x="550" y="114"/>
                  </a:lnTo>
                  <a:lnTo>
                    <a:pt x="558" y="118"/>
                  </a:lnTo>
                  <a:lnTo>
                    <a:pt x="580" y="127"/>
                  </a:lnTo>
                  <a:lnTo>
                    <a:pt x="609" y="135"/>
                  </a:lnTo>
                  <a:lnTo>
                    <a:pt x="613" y="135"/>
                  </a:lnTo>
                  <a:lnTo>
                    <a:pt x="622" y="140"/>
                  </a:lnTo>
                  <a:lnTo>
                    <a:pt x="630" y="144"/>
                  </a:lnTo>
                  <a:lnTo>
                    <a:pt x="652" y="156"/>
                  </a:lnTo>
                  <a:lnTo>
                    <a:pt x="656" y="156"/>
                  </a:lnTo>
                  <a:lnTo>
                    <a:pt x="660" y="161"/>
                  </a:lnTo>
                  <a:lnTo>
                    <a:pt x="668" y="161"/>
                  </a:lnTo>
                  <a:lnTo>
                    <a:pt x="673" y="165"/>
                  </a:lnTo>
                  <a:lnTo>
                    <a:pt x="681" y="165"/>
                  </a:lnTo>
                  <a:lnTo>
                    <a:pt x="685" y="165"/>
                  </a:lnTo>
                  <a:lnTo>
                    <a:pt x="698" y="165"/>
                  </a:lnTo>
                  <a:lnTo>
                    <a:pt x="728" y="165"/>
                  </a:lnTo>
                  <a:lnTo>
                    <a:pt x="757" y="165"/>
                  </a:lnTo>
                  <a:lnTo>
                    <a:pt x="766" y="165"/>
                  </a:lnTo>
                  <a:lnTo>
                    <a:pt x="812" y="165"/>
                  </a:lnTo>
                  <a:lnTo>
                    <a:pt x="829" y="165"/>
                  </a:lnTo>
                  <a:lnTo>
                    <a:pt x="842" y="165"/>
                  </a:lnTo>
                  <a:lnTo>
                    <a:pt x="851" y="165"/>
                  </a:lnTo>
                  <a:lnTo>
                    <a:pt x="863" y="165"/>
                  </a:lnTo>
                  <a:lnTo>
                    <a:pt x="867" y="161"/>
                  </a:lnTo>
                  <a:lnTo>
                    <a:pt x="876" y="161"/>
                  </a:lnTo>
                  <a:lnTo>
                    <a:pt x="880" y="161"/>
                  </a:lnTo>
                  <a:lnTo>
                    <a:pt x="889" y="156"/>
                  </a:lnTo>
                  <a:lnTo>
                    <a:pt x="901" y="152"/>
                  </a:lnTo>
                  <a:lnTo>
                    <a:pt x="906" y="152"/>
                  </a:lnTo>
                  <a:lnTo>
                    <a:pt x="914" y="148"/>
                  </a:lnTo>
                  <a:lnTo>
                    <a:pt x="918" y="148"/>
                  </a:lnTo>
                  <a:lnTo>
                    <a:pt x="927" y="148"/>
                  </a:lnTo>
                  <a:lnTo>
                    <a:pt x="931" y="148"/>
                  </a:lnTo>
                  <a:lnTo>
                    <a:pt x="939" y="148"/>
                  </a:lnTo>
                  <a:lnTo>
                    <a:pt x="944" y="152"/>
                  </a:lnTo>
                  <a:lnTo>
                    <a:pt x="948" y="152"/>
                  </a:lnTo>
                  <a:lnTo>
                    <a:pt x="952" y="152"/>
                  </a:lnTo>
                  <a:lnTo>
                    <a:pt x="956" y="152"/>
                  </a:lnTo>
                  <a:lnTo>
                    <a:pt x="956" y="156"/>
                  </a:lnTo>
                  <a:lnTo>
                    <a:pt x="961" y="161"/>
                  </a:lnTo>
                  <a:lnTo>
                    <a:pt x="956" y="161"/>
                  </a:lnTo>
                  <a:lnTo>
                    <a:pt x="956" y="165"/>
                  </a:lnTo>
                  <a:lnTo>
                    <a:pt x="956" y="169"/>
                  </a:lnTo>
                  <a:lnTo>
                    <a:pt x="952" y="173"/>
                  </a:lnTo>
                  <a:lnTo>
                    <a:pt x="939" y="186"/>
                  </a:lnTo>
                  <a:lnTo>
                    <a:pt x="935" y="195"/>
                  </a:lnTo>
                  <a:lnTo>
                    <a:pt x="931" y="199"/>
                  </a:lnTo>
                  <a:lnTo>
                    <a:pt x="927" y="207"/>
                  </a:lnTo>
                  <a:lnTo>
                    <a:pt x="922" y="211"/>
                  </a:lnTo>
                  <a:lnTo>
                    <a:pt x="922" y="216"/>
                  </a:lnTo>
                  <a:lnTo>
                    <a:pt x="918" y="220"/>
                  </a:lnTo>
                  <a:lnTo>
                    <a:pt x="918" y="224"/>
                  </a:lnTo>
                  <a:lnTo>
                    <a:pt x="906" y="250"/>
                  </a:lnTo>
                  <a:lnTo>
                    <a:pt x="901" y="267"/>
                  </a:lnTo>
                  <a:lnTo>
                    <a:pt x="897" y="279"/>
                  </a:lnTo>
                  <a:lnTo>
                    <a:pt x="893" y="283"/>
                  </a:lnTo>
                  <a:lnTo>
                    <a:pt x="893" y="288"/>
                  </a:lnTo>
                  <a:lnTo>
                    <a:pt x="893" y="292"/>
                  </a:lnTo>
                  <a:lnTo>
                    <a:pt x="893" y="296"/>
                  </a:lnTo>
                  <a:lnTo>
                    <a:pt x="893" y="300"/>
                  </a:lnTo>
                  <a:lnTo>
                    <a:pt x="893" y="305"/>
                  </a:lnTo>
                  <a:lnTo>
                    <a:pt x="893" y="309"/>
                  </a:lnTo>
                  <a:lnTo>
                    <a:pt x="897" y="309"/>
                  </a:lnTo>
                  <a:lnTo>
                    <a:pt x="897" y="313"/>
                  </a:lnTo>
                  <a:lnTo>
                    <a:pt x="901" y="317"/>
                  </a:lnTo>
                  <a:lnTo>
                    <a:pt x="906" y="330"/>
                  </a:lnTo>
                  <a:lnTo>
                    <a:pt x="910" y="334"/>
                  </a:lnTo>
                  <a:lnTo>
                    <a:pt x="910" y="339"/>
                  </a:lnTo>
                  <a:lnTo>
                    <a:pt x="914" y="339"/>
                  </a:lnTo>
                  <a:lnTo>
                    <a:pt x="918" y="343"/>
                  </a:lnTo>
                  <a:lnTo>
                    <a:pt x="922" y="347"/>
                  </a:lnTo>
                  <a:lnTo>
                    <a:pt x="927" y="351"/>
                  </a:lnTo>
                  <a:lnTo>
                    <a:pt x="935" y="355"/>
                  </a:lnTo>
                  <a:lnTo>
                    <a:pt x="944" y="355"/>
                  </a:lnTo>
                  <a:lnTo>
                    <a:pt x="948" y="355"/>
                  </a:lnTo>
                  <a:lnTo>
                    <a:pt x="956" y="355"/>
                  </a:lnTo>
                  <a:lnTo>
                    <a:pt x="961" y="355"/>
                  </a:lnTo>
                  <a:lnTo>
                    <a:pt x="965" y="355"/>
                  </a:lnTo>
                  <a:lnTo>
                    <a:pt x="965" y="351"/>
                  </a:lnTo>
                  <a:lnTo>
                    <a:pt x="961" y="355"/>
                  </a:lnTo>
                  <a:lnTo>
                    <a:pt x="961" y="364"/>
                  </a:lnTo>
                  <a:lnTo>
                    <a:pt x="956" y="372"/>
                  </a:lnTo>
                  <a:lnTo>
                    <a:pt x="952" y="377"/>
                  </a:lnTo>
                  <a:lnTo>
                    <a:pt x="939" y="406"/>
                  </a:lnTo>
                  <a:lnTo>
                    <a:pt x="922" y="453"/>
                  </a:lnTo>
                  <a:lnTo>
                    <a:pt x="914" y="474"/>
                  </a:lnTo>
                  <a:lnTo>
                    <a:pt x="939" y="482"/>
                  </a:lnTo>
                  <a:lnTo>
                    <a:pt x="948" y="487"/>
                  </a:lnTo>
                  <a:lnTo>
                    <a:pt x="961" y="495"/>
                  </a:lnTo>
                  <a:lnTo>
                    <a:pt x="965" y="499"/>
                  </a:lnTo>
                  <a:lnTo>
                    <a:pt x="973" y="504"/>
                  </a:lnTo>
                  <a:lnTo>
                    <a:pt x="982" y="508"/>
                  </a:lnTo>
                  <a:lnTo>
                    <a:pt x="986" y="512"/>
                  </a:lnTo>
                  <a:lnTo>
                    <a:pt x="990" y="516"/>
                  </a:lnTo>
                  <a:lnTo>
                    <a:pt x="994" y="521"/>
                  </a:lnTo>
                  <a:lnTo>
                    <a:pt x="999" y="525"/>
                  </a:lnTo>
                  <a:lnTo>
                    <a:pt x="1003" y="533"/>
                  </a:lnTo>
                  <a:lnTo>
                    <a:pt x="1016" y="559"/>
                  </a:lnTo>
                  <a:lnTo>
                    <a:pt x="1024" y="571"/>
                  </a:lnTo>
                  <a:lnTo>
                    <a:pt x="1024" y="580"/>
                  </a:lnTo>
                  <a:lnTo>
                    <a:pt x="1028" y="588"/>
                  </a:lnTo>
                  <a:lnTo>
                    <a:pt x="1028" y="593"/>
                  </a:lnTo>
                  <a:lnTo>
                    <a:pt x="1033" y="593"/>
                  </a:lnTo>
                  <a:lnTo>
                    <a:pt x="1033" y="601"/>
                  </a:lnTo>
                  <a:lnTo>
                    <a:pt x="1033" y="605"/>
                  </a:lnTo>
                  <a:lnTo>
                    <a:pt x="1028" y="622"/>
                  </a:lnTo>
                  <a:lnTo>
                    <a:pt x="1028" y="631"/>
                  </a:lnTo>
                  <a:lnTo>
                    <a:pt x="1024" y="635"/>
                  </a:lnTo>
                  <a:lnTo>
                    <a:pt x="1024" y="639"/>
                  </a:lnTo>
                  <a:lnTo>
                    <a:pt x="1020" y="639"/>
                  </a:lnTo>
                  <a:lnTo>
                    <a:pt x="1020" y="643"/>
                  </a:lnTo>
                  <a:lnTo>
                    <a:pt x="1011" y="643"/>
                  </a:lnTo>
                  <a:lnTo>
                    <a:pt x="1007" y="648"/>
                  </a:lnTo>
                  <a:lnTo>
                    <a:pt x="1007" y="652"/>
                  </a:lnTo>
                  <a:lnTo>
                    <a:pt x="999" y="660"/>
                  </a:lnTo>
                  <a:lnTo>
                    <a:pt x="990" y="669"/>
                  </a:lnTo>
                  <a:lnTo>
                    <a:pt x="990" y="673"/>
                  </a:lnTo>
                  <a:lnTo>
                    <a:pt x="990" y="677"/>
                  </a:lnTo>
                  <a:lnTo>
                    <a:pt x="990" y="681"/>
                  </a:lnTo>
                  <a:lnTo>
                    <a:pt x="990" y="686"/>
                  </a:lnTo>
                  <a:lnTo>
                    <a:pt x="994" y="690"/>
                  </a:lnTo>
                  <a:lnTo>
                    <a:pt x="999" y="698"/>
                  </a:lnTo>
                  <a:lnTo>
                    <a:pt x="1003" y="698"/>
                  </a:lnTo>
                  <a:lnTo>
                    <a:pt x="1007" y="703"/>
                  </a:lnTo>
                  <a:lnTo>
                    <a:pt x="1024" y="711"/>
                  </a:lnTo>
                  <a:lnTo>
                    <a:pt x="1033" y="715"/>
                  </a:lnTo>
                  <a:lnTo>
                    <a:pt x="1037" y="720"/>
                  </a:lnTo>
                  <a:lnTo>
                    <a:pt x="1045" y="724"/>
                  </a:lnTo>
                  <a:lnTo>
                    <a:pt x="1049" y="728"/>
                  </a:lnTo>
                  <a:lnTo>
                    <a:pt x="1054" y="732"/>
                  </a:lnTo>
                  <a:lnTo>
                    <a:pt x="1058" y="736"/>
                  </a:lnTo>
                  <a:lnTo>
                    <a:pt x="1058" y="745"/>
                  </a:lnTo>
                  <a:lnTo>
                    <a:pt x="1062" y="749"/>
                  </a:lnTo>
                  <a:lnTo>
                    <a:pt x="1066" y="753"/>
                  </a:lnTo>
                  <a:lnTo>
                    <a:pt x="1066" y="758"/>
                  </a:lnTo>
                  <a:lnTo>
                    <a:pt x="1066" y="766"/>
                  </a:lnTo>
                  <a:lnTo>
                    <a:pt x="1071" y="770"/>
                  </a:lnTo>
                  <a:lnTo>
                    <a:pt x="1075" y="792"/>
                  </a:lnTo>
                  <a:lnTo>
                    <a:pt x="1079" y="796"/>
                  </a:lnTo>
                  <a:lnTo>
                    <a:pt x="1079" y="804"/>
                  </a:lnTo>
                  <a:lnTo>
                    <a:pt x="1083" y="813"/>
                  </a:lnTo>
                  <a:lnTo>
                    <a:pt x="1083" y="817"/>
                  </a:lnTo>
                  <a:lnTo>
                    <a:pt x="1088" y="817"/>
                  </a:lnTo>
                  <a:lnTo>
                    <a:pt x="1092" y="825"/>
                  </a:lnTo>
                  <a:lnTo>
                    <a:pt x="1100" y="830"/>
                  </a:lnTo>
                  <a:lnTo>
                    <a:pt x="1105" y="830"/>
                  </a:lnTo>
                  <a:lnTo>
                    <a:pt x="1109" y="834"/>
                  </a:lnTo>
                  <a:lnTo>
                    <a:pt x="1113" y="834"/>
                  </a:lnTo>
                  <a:lnTo>
                    <a:pt x="1117" y="834"/>
                  </a:lnTo>
                  <a:lnTo>
                    <a:pt x="1121" y="834"/>
                  </a:lnTo>
                  <a:lnTo>
                    <a:pt x="1130" y="834"/>
                  </a:lnTo>
                  <a:lnTo>
                    <a:pt x="1134" y="834"/>
                  </a:lnTo>
                  <a:lnTo>
                    <a:pt x="1151" y="830"/>
                  </a:lnTo>
                  <a:lnTo>
                    <a:pt x="1160" y="830"/>
                  </a:lnTo>
                  <a:lnTo>
                    <a:pt x="1168" y="830"/>
                  </a:lnTo>
                  <a:lnTo>
                    <a:pt x="1172" y="830"/>
                  </a:lnTo>
                  <a:lnTo>
                    <a:pt x="1181" y="834"/>
                  </a:lnTo>
                  <a:lnTo>
                    <a:pt x="1185" y="834"/>
                  </a:lnTo>
                  <a:lnTo>
                    <a:pt x="1189" y="834"/>
                  </a:lnTo>
                  <a:lnTo>
                    <a:pt x="1198" y="838"/>
                  </a:lnTo>
                  <a:lnTo>
                    <a:pt x="1202" y="838"/>
                  </a:lnTo>
                  <a:lnTo>
                    <a:pt x="1206" y="842"/>
                  </a:lnTo>
                  <a:lnTo>
                    <a:pt x="1210" y="847"/>
                  </a:lnTo>
                  <a:lnTo>
                    <a:pt x="1215" y="851"/>
                  </a:lnTo>
                  <a:lnTo>
                    <a:pt x="1223" y="855"/>
                  </a:lnTo>
                  <a:lnTo>
                    <a:pt x="1240" y="872"/>
                  </a:lnTo>
                  <a:lnTo>
                    <a:pt x="1244" y="876"/>
                  </a:lnTo>
                  <a:lnTo>
                    <a:pt x="1253" y="880"/>
                  </a:lnTo>
                  <a:lnTo>
                    <a:pt x="1257" y="885"/>
                  </a:lnTo>
                  <a:lnTo>
                    <a:pt x="1265" y="889"/>
                  </a:lnTo>
                  <a:lnTo>
                    <a:pt x="1270" y="893"/>
                  </a:lnTo>
                  <a:lnTo>
                    <a:pt x="1274" y="893"/>
                  </a:lnTo>
                  <a:lnTo>
                    <a:pt x="1278" y="897"/>
                  </a:lnTo>
                  <a:lnTo>
                    <a:pt x="1282" y="897"/>
                  </a:lnTo>
                  <a:lnTo>
                    <a:pt x="1291" y="902"/>
                  </a:lnTo>
                  <a:lnTo>
                    <a:pt x="1299" y="902"/>
                  </a:lnTo>
                  <a:lnTo>
                    <a:pt x="1308" y="902"/>
                  </a:lnTo>
                  <a:lnTo>
                    <a:pt x="1316" y="902"/>
                  </a:lnTo>
                  <a:lnTo>
                    <a:pt x="1320" y="902"/>
                  </a:lnTo>
                  <a:lnTo>
                    <a:pt x="1329" y="902"/>
                  </a:lnTo>
                  <a:lnTo>
                    <a:pt x="1337" y="902"/>
                  </a:lnTo>
                  <a:lnTo>
                    <a:pt x="1346" y="902"/>
                  </a:lnTo>
                  <a:lnTo>
                    <a:pt x="1354" y="897"/>
                  </a:lnTo>
                  <a:lnTo>
                    <a:pt x="1359" y="897"/>
                  </a:lnTo>
                  <a:lnTo>
                    <a:pt x="1371" y="893"/>
                  </a:lnTo>
                  <a:lnTo>
                    <a:pt x="1392" y="885"/>
                  </a:lnTo>
                  <a:lnTo>
                    <a:pt x="1405" y="885"/>
                  </a:lnTo>
                  <a:lnTo>
                    <a:pt x="1409" y="880"/>
                  </a:lnTo>
                  <a:lnTo>
                    <a:pt x="1418" y="880"/>
                  </a:lnTo>
                  <a:lnTo>
                    <a:pt x="1426" y="880"/>
                  </a:lnTo>
                  <a:lnTo>
                    <a:pt x="1435" y="876"/>
                  </a:lnTo>
                  <a:lnTo>
                    <a:pt x="1439" y="876"/>
                  </a:lnTo>
                  <a:lnTo>
                    <a:pt x="1447" y="880"/>
                  </a:lnTo>
                  <a:lnTo>
                    <a:pt x="1456" y="880"/>
                  </a:lnTo>
                  <a:lnTo>
                    <a:pt x="1460" y="880"/>
                  </a:lnTo>
                  <a:lnTo>
                    <a:pt x="1464" y="885"/>
                  </a:lnTo>
                  <a:lnTo>
                    <a:pt x="1469" y="885"/>
                  </a:lnTo>
                  <a:lnTo>
                    <a:pt x="1473" y="889"/>
                  </a:lnTo>
                  <a:lnTo>
                    <a:pt x="1481" y="889"/>
                  </a:lnTo>
                  <a:lnTo>
                    <a:pt x="1498" y="902"/>
                  </a:lnTo>
                  <a:lnTo>
                    <a:pt x="1502" y="906"/>
                  </a:lnTo>
                  <a:lnTo>
                    <a:pt x="1507" y="910"/>
                  </a:lnTo>
                  <a:lnTo>
                    <a:pt x="1511" y="910"/>
                  </a:lnTo>
                  <a:lnTo>
                    <a:pt x="1519" y="914"/>
                  </a:lnTo>
                  <a:lnTo>
                    <a:pt x="1528" y="914"/>
                  </a:lnTo>
                  <a:lnTo>
                    <a:pt x="1536" y="914"/>
                  </a:lnTo>
                  <a:lnTo>
                    <a:pt x="1541" y="914"/>
                  </a:lnTo>
                  <a:lnTo>
                    <a:pt x="1549" y="914"/>
                  </a:lnTo>
                  <a:lnTo>
                    <a:pt x="1574" y="914"/>
                  </a:lnTo>
                  <a:lnTo>
                    <a:pt x="1583" y="914"/>
                  </a:lnTo>
                  <a:lnTo>
                    <a:pt x="1591" y="914"/>
                  </a:lnTo>
                  <a:lnTo>
                    <a:pt x="1596" y="914"/>
                  </a:lnTo>
                  <a:lnTo>
                    <a:pt x="1604" y="914"/>
                  </a:lnTo>
                  <a:lnTo>
                    <a:pt x="1613" y="919"/>
                  </a:lnTo>
                  <a:lnTo>
                    <a:pt x="1617" y="919"/>
                  </a:lnTo>
                  <a:lnTo>
                    <a:pt x="1621" y="919"/>
                  </a:lnTo>
                  <a:lnTo>
                    <a:pt x="1629" y="923"/>
                  </a:lnTo>
                  <a:lnTo>
                    <a:pt x="1638" y="923"/>
                  </a:lnTo>
                  <a:lnTo>
                    <a:pt x="1651" y="931"/>
                  </a:lnTo>
                  <a:lnTo>
                    <a:pt x="1655" y="931"/>
                  </a:lnTo>
                  <a:lnTo>
                    <a:pt x="1672" y="940"/>
                  </a:lnTo>
                  <a:lnTo>
                    <a:pt x="1689" y="948"/>
                  </a:lnTo>
                  <a:lnTo>
                    <a:pt x="1727" y="969"/>
                  </a:lnTo>
                  <a:lnTo>
                    <a:pt x="1731" y="974"/>
                  </a:lnTo>
                  <a:lnTo>
                    <a:pt x="1731" y="978"/>
                  </a:lnTo>
                  <a:lnTo>
                    <a:pt x="1735" y="991"/>
                  </a:lnTo>
                  <a:lnTo>
                    <a:pt x="1740" y="999"/>
                  </a:lnTo>
                  <a:lnTo>
                    <a:pt x="1740" y="1012"/>
                  </a:lnTo>
                  <a:lnTo>
                    <a:pt x="1740" y="1020"/>
                  </a:lnTo>
                  <a:lnTo>
                    <a:pt x="1740" y="1029"/>
                  </a:lnTo>
                  <a:lnTo>
                    <a:pt x="1744" y="1037"/>
                  </a:lnTo>
                  <a:lnTo>
                    <a:pt x="1744" y="1046"/>
                  </a:lnTo>
                  <a:lnTo>
                    <a:pt x="1740" y="1050"/>
                  </a:lnTo>
                  <a:lnTo>
                    <a:pt x="1740" y="1054"/>
                  </a:lnTo>
                  <a:lnTo>
                    <a:pt x="1740" y="1058"/>
                  </a:lnTo>
                  <a:lnTo>
                    <a:pt x="1735" y="1058"/>
                  </a:lnTo>
                  <a:lnTo>
                    <a:pt x="1727" y="1058"/>
                  </a:lnTo>
                  <a:lnTo>
                    <a:pt x="1714" y="1058"/>
                  </a:lnTo>
                  <a:lnTo>
                    <a:pt x="1701" y="1058"/>
                  </a:lnTo>
                  <a:lnTo>
                    <a:pt x="1697" y="1058"/>
                  </a:lnTo>
                  <a:lnTo>
                    <a:pt x="1693" y="1058"/>
                  </a:lnTo>
                  <a:lnTo>
                    <a:pt x="1689" y="1058"/>
                  </a:lnTo>
                  <a:lnTo>
                    <a:pt x="1684" y="1058"/>
                  </a:lnTo>
                  <a:lnTo>
                    <a:pt x="1680" y="1062"/>
                  </a:lnTo>
                  <a:lnTo>
                    <a:pt x="1676" y="1062"/>
                  </a:lnTo>
                  <a:lnTo>
                    <a:pt x="1672" y="1067"/>
                  </a:lnTo>
                  <a:lnTo>
                    <a:pt x="1668" y="1067"/>
                  </a:lnTo>
                  <a:lnTo>
                    <a:pt x="1668" y="1071"/>
                  </a:lnTo>
                  <a:lnTo>
                    <a:pt x="1663" y="1075"/>
                  </a:lnTo>
                  <a:lnTo>
                    <a:pt x="1659" y="1079"/>
                  </a:lnTo>
                  <a:lnTo>
                    <a:pt x="1659" y="1084"/>
                  </a:lnTo>
                  <a:lnTo>
                    <a:pt x="1655" y="1092"/>
                  </a:lnTo>
                  <a:lnTo>
                    <a:pt x="1655" y="1096"/>
                  </a:lnTo>
                  <a:lnTo>
                    <a:pt x="1655" y="1101"/>
                  </a:lnTo>
                  <a:lnTo>
                    <a:pt x="1646" y="1109"/>
                  </a:lnTo>
                  <a:lnTo>
                    <a:pt x="1646" y="1118"/>
                  </a:lnTo>
                  <a:lnTo>
                    <a:pt x="1646" y="1122"/>
                  </a:lnTo>
                  <a:lnTo>
                    <a:pt x="1642" y="1122"/>
                  </a:lnTo>
                  <a:lnTo>
                    <a:pt x="1642" y="1126"/>
                  </a:lnTo>
                  <a:lnTo>
                    <a:pt x="1642" y="1134"/>
                  </a:lnTo>
                  <a:lnTo>
                    <a:pt x="1638" y="1143"/>
                  </a:lnTo>
                  <a:lnTo>
                    <a:pt x="1638" y="1147"/>
                  </a:lnTo>
                  <a:lnTo>
                    <a:pt x="1634" y="1147"/>
                  </a:lnTo>
                  <a:lnTo>
                    <a:pt x="1629" y="1151"/>
                  </a:lnTo>
                  <a:lnTo>
                    <a:pt x="1625" y="1156"/>
                  </a:lnTo>
                  <a:lnTo>
                    <a:pt x="1621" y="1156"/>
                  </a:lnTo>
                  <a:lnTo>
                    <a:pt x="1617" y="1160"/>
                  </a:lnTo>
                  <a:lnTo>
                    <a:pt x="1613" y="1164"/>
                  </a:lnTo>
                  <a:lnTo>
                    <a:pt x="1608" y="1168"/>
                  </a:lnTo>
                  <a:lnTo>
                    <a:pt x="1604" y="1173"/>
                  </a:lnTo>
                  <a:lnTo>
                    <a:pt x="1604" y="1181"/>
                  </a:lnTo>
                  <a:lnTo>
                    <a:pt x="1600" y="1185"/>
                  </a:lnTo>
                  <a:lnTo>
                    <a:pt x="1600" y="1189"/>
                  </a:lnTo>
                  <a:lnTo>
                    <a:pt x="1600" y="1198"/>
                  </a:lnTo>
                  <a:lnTo>
                    <a:pt x="1600" y="1202"/>
                  </a:lnTo>
                  <a:lnTo>
                    <a:pt x="1600" y="1206"/>
                  </a:lnTo>
                  <a:lnTo>
                    <a:pt x="1600" y="1211"/>
                  </a:lnTo>
                  <a:lnTo>
                    <a:pt x="1600" y="1215"/>
                  </a:lnTo>
                  <a:lnTo>
                    <a:pt x="1600" y="1219"/>
                  </a:lnTo>
                  <a:lnTo>
                    <a:pt x="1596" y="1219"/>
                  </a:lnTo>
                  <a:lnTo>
                    <a:pt x="1591" y="1219"/>
                  </a:lnTo>
                  <a:lnTo>
                    <a:pt x="1587" y="1223"/>
                  </a:lnTo>
                  <a:lnTo>
                    <a:pt x="1583" y="1223"/>
                  </a:lnTo>
                  <a:lnTo>
                    <a:pt x="1579" y="1223"/>
                  </a:lnTo>
                  <a:lnTo>
                    <a:pt x="1570" y="1223"/>
                  </a:lnTo>
                  <a:lnTo>
                    <a:pt x="1562" y="1223"/>
                  </a:lnTo>
                  <a:lnTo>
                    <a:pt x="1557" y="1219"/>
                  </a:lnTo>
                  <a:lnTo>
                    <a:pt x="1549" y="1219"/>
                  </a:lnTo>
                  <a:lnTo>
                    <a:pt x="1541" y="1219"/>
                  </a:lnTo>
                  <a:lnTo>
                    <a:pt x="1536" y="1219"/>
                  </a:lnTo>
                  <a:lnTo>
                    <a:pt x="1524" y="1215"/>
                  </a:lnTo>
                  <a:lnTo>
                    <a:pt x="1515" y="1211"/>
                  </a:lnTo>
                  <a:lnTo>
                    <a:pt x="1507" y="1206"/>
                  </a:lnTo>
                  <a:lnTo>
                    <a:pt x="1498" y="1206"/>
                  </a:lnTo>
                  <a:lnTo>
                    <a:pt x="1486" y="1202"/>
                  </a:lnTo>
                  <a:lnTo>
                    <a:pt x="1477" y="1198"/>
                  </a:lnTo>
                  <a:lnTo>
                    <a:pt x="1469" y="1198"/>
                  </a:lnTo>
                  <a:lnTo>
                    <a:pt x="1456" y="1194"/>
                  </a:lnTo>
                  <a:lnTo>
                    <a:pt x="1452" y="1194"/>
                  </a:lnTo>
                  <a:lnTo>
                    <a:pt x="1443" y="1189"/>
                  </a:lnTo>
                  <a:lnTo>
                    <a:pt x="1439" y="1189"/>
                  </a:lnTo>
                  <a:lnTo>
                    <a:pt x="1430" y="1185"/>
                  </a:lnTo>
                  <a:lnTo>
                    <a:pt x="1422" y="1181"/>
                  </a:lnTo>
                  <a:lnTo>
                    <a:pt x="1409" y="1177"/>
                  </a:lnTo>
                  <a:lnTo>
                    <a:pt x="1384" y="1168"/>
                  </a:lnTo>
                  <a:lnTo>
                    <a:pt x="1371" y="1164"/>
                  </a:lnTo>
                  <a:lnTo>
                    <a:pt x="1363" y="1160"/>
                  </a:lnTo>
                  <a:lnTo>
                    <a:pt x="1359" y="1160"/>
                  </a:lnTo>
                  <a:lnTo>
                    <a:pt x="1354" y="1160"/>
                  </a:lnTo>
                  <a:lnTo>
                    <a:pt x="1346" y="1160"/>
                  </a:lnTo>
                  <a:lnTo>
                    <a:pt x="1342" y="1160"/>
                  </a:lnTo>
                  <a:lnTo>
                    <a:pt x="1329" y="1164"/>
                  </a:lnTo>
                  <a:lnTo>
                    <a:pt x="1325" y="1164"/>
                  </a:lnTo>
                  <a:lnTo>
                    <a:pt x="1316" y="1164"/>
                  </a:lnTo>
                  <a:lnTo>
                    <a:pt x="1303" y="1164"/>
                  </a:lnTo>
                  <a:lnTo>
                    <a:pt x="1295" y="1164"/>
                  </a:lnTo>
                  <a:lnTo>
                    <a:pt x="1291" y="1164"/>
                  </a:lnTo>
                  <a:lnTo>
                    <a:pt x="1282" y="1164"/>
                  </a:lnTo>
                  <a:lnTo>
                    <a:pt x="1278" y="1164"/>
                  </a:lnTo>
                  <a:lnTo>
                    <a:pt x="1274" y="1164"/>
                  </a:lnTo>
                  <a:lnTo>
                    <a:pt x="1270" y="1160"/>
                  </a:lnTo>
                  <a:lnTo>
                    <a:pt x="1261" y="1156"/>
                  </a:lnTo>
                  <a:lnTo>
                    <a:pt x="1257" y="1156"/>
                  </a:lnTo>
                  <a:lnTo>
                    <a:pt x="1240" y="1147"/>
                  </a:lnTo>
                  <a:lnTo>
                    <a:pt x="1232" y="1147"/>
                  </a:lnTo>
                  <a:lnTo>
                    <a:pt x="1227" y="1147"/>
                  </a:lnTo>
                  <a:lnTo>
                    <a:pt x="1223" y="1147"/>
                  </a:lnTo>
                  <a:lnTo>
                    <a:pt x="1219" y="1147"/>
                  </a:lnTo>
                  <a:lnTo>
                    <a:pt x="1210" y="1147"/>
                  </a:lnTo>
                  <a:lnTo>
                    <a:pt x="1202" y="1147"/>
                  </a:lnTo>
                  <a:lnTo>
                    <a:pt x="1198" y="1151"/>
                  </a:lnTo>
                  <a:lnTo>
                    <a:pt x="1189" y="1151"/>
                  </a:lnTo>
                  <a:lnTo>
                    <a:pt x="1176" y="1160"/>
                  </a:lnTo>
                  <a:lnTo>
                    <a:pt x="1147" y="1168"/>
                  </a:lnTo>
                  <a:lnTo>
                    <a:pt x="1138" y="1173"/>
                  </a:lnTo>
                  <a:lnTo>
                    <a:pt x="1134" y="1173"/>
                  </a:lnTo>
                  <a:lnTo>
                    <a:pt x="1138" y="1168"/>
                  </a:lnTo>
                  <a:lnTo>
                    <a:pt x="1138" y="1160"/>
                  </a:lnTo>
                  <a:lnTo>
                    <a:pt x="1138" y="1156"/>
                  </a:lnTo>
                  <a:lnTo>
                    <a:pt x="1134" y="1151"/>
                  </a:lnTo>
                  <a:lnTo>
                    <a:pt x="1134" y="1147"/>
                  </a:lnTo>
                  <a:lnTo>
                    <a:pt x="1134" y="1143"/>
                  </a:lnTo>
                  <a:lnTo>
                    <a:pt x="1130" y="1139"/>
                  </a:lnTo>
                  <a:lnTo>
                    <a:pt x="1130" y="1134"/>
                  </a:lnTo>
                  <a:lnTo>
                    <a:pt x="1121" y="1130"/>
                  </a:lnTo>
                  <a:lnTo>
                    <a:pt x="1117" y="1130"/>
                  </a:lnTo>
                  <a:lnTo>
                    <a:pt x="1113" y="1130"/>
                  </a:lnTo>
                  <a:lnTo>
                    <a:pt x="1109" y="1134"/>
                  </a:lnTo>
                  <a:lnTo>
                    <a:pt x="1105" y="1139"/>
                  </a:lnTo>
                  <a:lnTo>
                    <a:pt x="1100" y="1143"/>
                  </a:lnTo>
                  <a:lnTo>
                    <a:pt x="1096" y="1143"/>
                  </a:lnTo>
                  <a:lnTo>
                    <a:pt x="1092" y="1139"/>
                  </a:lnTo>
                  <a:lnTo>
                    <a:pt x="1083" y="1139"/>
                  </a:lnTo>
                  <a:lnTo>
                    <a:pt x="1079" y="1134"/>
                  </a:lnTo>
                  <a:lnTo>
                    <a:pt x="1075" y="1134"/>
                  </a:lnTo>
                  <a:lnTo>
                    <a:pt x="1071" y="1130"/>
                  </a:lnTo>
                  <a:lnTo>
                    <a:pt x="1066" y="1130"/>
                  </a:lnTo>
                  <a:lnTo>
                    <a:pt x="1054" y="1130"/>
                  </a:lnTo>
                  <a:lnTo>
                    <a:pt x="1020" y="1122"/>
                  </a:lnTo>
                  <a:lnTo>
                    <a:pt x="1007" y="1122"/>
                  </a:lnTo>
                  <a:lnTo>
                    <a:pt x="999" y="1118"/>
                  </a:lnTo>
                  <a:lnTo>
                    <a:pt x="994" y="1118"/>
                  </a:lnTo>
                  <a:lnTo>
                    <a:pt x="990" y="1118"/>
                  </a:lnTo>
                  <a:lnTo>
                    <a:pt x="986" y="1113"/>
                  </a:lnTo>
                  <a:lnTo>
                    <a:pt x="982" y="1109"/>
                  </a:lnTo>
                  <a:lnTo>
                    <a:pt x="978" y="1105"/>
                  </a:lnTo>
                  <a:lnTo>
                    <a:pt x="973" y="1101"/>
                  </a:lnTo>
                  <a:lnTo>
                    <a:pt x="969" y="1101"/>
                  </a:lnTo>
                  <a:lnTo>
                    <a:pt x="969" y="1092"/>
                  </a:lnTo>
                  <a:lnTo>
                    <a:pt x="965" y="1092"/>
                  </a:lnTo>
                  <a:lnTo>
                    <a:pt x="965" y="1088"/>
                  </a:lnTo>
                  <a:lnTo>
                    <a:pt x="961" y="1079"/>
                  </a:lnTo>
                  <a:lnTo>
                    <a:pt x="961" y="1071"/>
                  </a:lnTo>
                  <a:lnTo>
                    <a:pt x="956" y="1050"/>
                  </a:lnTo>
                  <a:lnTo>
                    <a:pt x="952" y="1046"/>
                  </a:lnTo>
                  <a:lnTo>
                    <a:pt x="952" y="1037"/>
                  </a:lnTo>
                  <a:lnTo>
                    <a:pt x="948" y="1033"/>
                  </a:lnTo>
                  <a:lnTo>
                    <a:pt x="948" y="1029"/>
                  </a:lnTo>
                  <a:lnTo>
                    <a:pt x="944" y="1024"/>
                  </a:lnTo>
                  <a:lnTo>
                    <a:pt x="939" y="1024"/>
                  </a:lnTo>
                  <a:lnTo>
                    <a:pt x="935" y="1020"/>
                  </a:lnTo>
                  <a:lnTo>
                    <a:pt x="931" y="1016"/>
                  </a:lnTo>
                  <a:lnTo>
                    <a:pt x="927" y="1012"/>
                  </a:lnTo>
                  <a:lnTo>
                    <a:pt x="922" y="1012"/>
                  </a:lnTo>
                  <a:lnTo>
                    <a:pt x="918" y="1007"/>
                  </a:lnTo>
                  <a:lnTo>
                    <a:pt x="910" y="1007"/>
                  </a:lnTo>
                  <a:lnTo>
                    <a:pt x="906" y="1003"/>
                  </a:lnTo>
                  <a:lnTo>
                    <a:pt x="901" y="1003"/>
                  </a:lnTo>
                  <a:lnTo>
                    <a:pt x="897" y="1003"/>
                  </a:lnTo>
                  <a:lnTo>
                    <a:pt x="889" y="1003"/>
                  </a:lnTo>
                  <a:lnTo>
                    <a:pt x="884" y="1007"/>
                  </a:lnTo>
                  <a:lnTo>
                    <a:pt x="880" y="1007"/>
                  </a:lnTo>
                  <a:lnTo>
                    <a:pt x="876" y="1012"/>
                  </a:lnTo>
                  <a:lnTo>
                    <a:pt x="872" y="1012"/>
                  </a:lnTo>
                  <a:lnTo>
                    <a:pt x="872" y="1016"/>
                  </a:lnTo>
                  <a:lnTo>
                    <a:pt x="867" y="1016"/>
                  </a:lnTo>
                  <a:lnTo>
                    <a:pt x="863" y="1024"/>
                  </a:lnTo>
                  <a:lnTo>
                    <a:pt x="859" y="1029"/>
                  </a:lnTo>
                  <a:lnTo>
                    <a:pt x="855" y="1041"/>
                  </a:lnTo>
                  <a:lnTo>
                    <a:pt x="846" y="1046"/>
                  </a:lnTo>
                  <a:lnTo>
                    <a:pt x="842" y="1054"/>
                  </a:lnTo>
                  <a:lnTo>
                    <a:pt x="838" y="1054"/>
                  </a:lnTo>
                  <a:lnTo>
                    <a:pt x="838" y="1058"/>
                  </a:lnTo>
                  <a:lnTo>
                    <a:pt x="834" y="1058"/>
                  </a:lnTo>
                  <a:lnTo>
                    <a:pt x="829" y="1062"/>
                  </a:lnTo>
                  <a:lnTo>
                    <a:pt x="825" y="1062"/>
                  </a:lnTo>
                  <a:lnTo>
                    <a:pt x="821" y="1058"/>
                  </a:lnTo>
                  <a:lnTo>
                    <a:pt x="817" y="1058"/>
                  </a:lnTo>
                  <a:lnTo>
                    <a:pt x="812" y="1058"/>
                  </a:lnTo>
                  <a:lnTo>
                    <a:pt x="808" y="1054"/>
                  </a:lnTo>
                  <a:lnTo>
                    <a:pt x="804" y="1050"/>
                  </a:lnTo>
                  <a:lnTo>
                    <a:pt x="795" y="1046"/>
                  </a:lnTo>
                  <a:lnTo>
                    <a:pt x="791" y="1041"/>
                  </a:lnTo>
                  <a:lnTo>
                    <a:pt x="787" y="1033"/>
                  </a:lnTo>
                  <a:lnTo>
                    <a:pt x="779" y="1024"/>
                  </a:lnTo>
                  <a:lnTo>
                    <a:pt x="757" y="995"/>
                  </a:lnTo>
                  <a:lnTo>
                    <a:pt x="749" y="986"/>
                  </a:lnTo>
                  <a:lnTo>
                    <a:pt x="745" y="978"/>
                  </a:lnTo>
                  <a:lnTo>
                    <a:pt x="740" y="974"/>
                  </a:lnTo>
                  <a:lnTo>
                    <a:pt x="732" y="965"/>
                  </a:lnTo>
                  <a:lnTo>
                    <a:pt x="728" y="957"/>
                  </a:lnTo>
                  <a:lnTo>
                    <a:pt x="719" y="948"/>
                  </a:lnTo>
                  <a:lnTo>
                    <a:pt x="711" y="944"/>
                  </a:lnTo>
                  <a:lnTo>
                    <a:pt x="707" y="940"/>
                  </a:lnTo>
                  <a:lnTo>
                    <a:pt x="698" y="935"/>
                  </a:lnTo>
                  <a:lnTo>
                    <a:pt x="698" y="931"/>
                  </a:lnTo>
                  <a:lnTo>
                    <a:pt x="694" y="931"/>
                  </a:lnTo>
                  <a:lnTo>
                    <a:pt x="740" y="995"/>
                  </a:lnTo>
                  <a:lnTo>
                    <a:pt x="749" y="999"/>
                  </a:lnTo>
                  <a:lnTo>
                    <a:pt x="753" y="1007"/>
                  </a:lnTo>
                  <a:lnTo>
                    <a:pt x="762" y="1020"/>
                  </a:lnTo>
                  <a:lnTo>
                    <a:pt x="766" y="1029"/>
                  </a:lnTo>
                  <a:lnTo>
                    <a:pt x="770" y="1033"/>
                  </a:lnTo>
                  <a:lnTo>
                    <a:pt x="770" y="1037"/>
                  </a:lnTo>
                  <a:lnTo>
                    <a:pt x="770" y="1041"/>
                  </a:lnTo>
                  <a:lnTo>
                    <a:pt x="770" y="1046"/>
                  </a:lnTo>
                  <a:lnTo>
                    <a:pt x="770" y="1050"/>
                  </a:lnTo>
                  <a:lnTo>
                    <a:pt x="770" y="1054"/>
                  </a:lnTo>
                  <a:lnTo>
                    <a:pt x="770" y="1058"/>
                  </a:lnTo>
                  <a:lnTo>
                    <a:pt x="770" y="1062"/>
                  </a:lnTo>
                  <a:lnTo>
                    <a:pt x="766" y="1062"/>
                  </a:lnTo>
                  <a:lnTo>
                    <a:pt x="762" y="1071"/>
                  </a:lnTo>
                  <a:lnTo>
                    <a:pt x="757" y="1071"/>
                  </a:lnTo>
                  <a:lnTo>
                    <a:pt x="757" y="1075"/>
                  </a:lnTo>
                  <a:lnTo>
                    <a:pt x="753" y="1079"/>
                  </a:lnTo>
                  <a:lnTo>
                    <a:pt x="753" y="1084"/>
                  </a:lnTo>
                  <a:lnTo>
                    <a:pt x="753" y="1092"/>
                  </a:lnTo>
                  <a:lnTo>
                    <a:pt x="753" y="1096"/>
                  </a:lnTo>
                  <a:lnTo>
                    <a:pt x="749" y="1105"/>
                  </a:lnTo>
                  <a:lnTo>
                    <a:pt x="749" y="1118"/>
                  </a:lnTo>
                  <a:lnTo>
                    <a:pt x="749" y="1143"/>
                  </a:lnTo>
                  <a:lnTo>
                    <a:pt x="749" y="1147"/>
                  </a:lnTo>
                  <a:lnTo>
                    <a:pt x="749" y="1151"/>
                  </a:lnTo>
                  <a:lnTo>
                    <a:pt x="749" y="1160"/>
                  </a:lnTo>
                  <a:lnTo>
                    <a:pt x="749" y="1168"/>
                  </a:lnTo>
                  <a:lnTo>
                    <a:pt x="745" y="1177"/>
                  </a:lnTo>
                  <a:lnTo>
                    <a:pt x="740" y="1194"/>
                  </a:lnTo>
                  <a:lnTo>
                    <a:pt x="740" y="1202"/>
                  </a:lnTo>
                  <a:lnTo>
                    <a:pt x="732" y="1219"/>
                  </a:lnTo>
                  <a:lnTo>
                    <a:pt x="732" y="1223"/>
                  </a:lnTo>
                  <a:lnTo>
                    <a:pt x="732" y="1228"/>
                  </a:lnTo>
                  <a:lnTo>
                    <a:pt x="732" y="1232"/>
                  </a:lnTo>
                  <a:lnTo>
                    <a:pt x="732" y="1236"/>
                  </a:lnTo>
                  <a:lnTo>
                    <a:pt x="732" y="1240"/>
                  </a:lnTo>
                  <a:lnTo>
                    <a:pt x="732" y="1245"/>
                  </a:lnTo>
                  <a:lnTo>
                    <a:pt x="736" y="1249"/>
                  </a:lnTo>
                  <a:lnTo>
                    <a:pt x="740" y="1249"/>
                  </a:lnTo>
                  <a:lnTo>
                    <a:pt x="740" y="1253"/>
                  </a:lnTo>
                  <a:lnTo>
                    <a:pt x="745" y="1253"/>
                  </a:lnTo>
                  <a:lnTo>
                    <a:pt x="749" y="1249"/>
                  </a:lnTo>
                  <a:lnTo>
                    <a:pt x="753" y="1249"/>
                  </a:lnTo>
                  <a:lnTo>
                    <a:pt x="762" y="1245"/>
                  </a:lnTo>
                  <a:lnTo>
                    <a:pt x="766" y="1245"/>
                  </a:lnTo>
                  <a:lnTo>
                    <a:pt x="766" y="1240"/>
                  </a:lnTo>
                  <a:lnTo>
                    <a:pt x="770" y="1240"/>
                  </a:lnTo>
                  <a:lnTo>
                    <a:pt x="774" y="1232"/>
                  </a:lnTo>
                  <a:lnTo>
                    <a:pt x="779" y="1232"/>
                  </a:lnTo>
                  <a:lnTo>
                    <a:pt x="783" y="1228"/>
                  </a:lnTo>
                  <a:lnTo>
                    <a:pt x="787" y="1228"/>
                  </a:lnTo>
                  <a:lnTo>
                    <a:pt x="791" y="1223"/>
                  </a:lnTo>
                  <a:lnTo>
                    <a:pt x="795" y="1223"/>
                  </a:lnTo>
                  <a:lnTo>
                    <a:pt x="800" y="1223"/>
                  </a:lnTo>
                  <a:lnTo>
                    <a:pt x="817" y="1228"/>
                  </a:lnTo>
                  <a:lnTo>
                    <a:pt x="821" y="1228"/>
                  </a:lnTo>
                  <a:lnTo>
                    <a:pt x="825" y="1228"/>
                  </a:lnTo>
                  <a:lnTo>
                    <a:pt x="829" y="1223"/>
                  </a:lnTo>
                  <a:lnTo>
                    <a:pt x="834" y="1223"/>
                  </a:lnTo>
                  <a:lnTo>
                    <a:pt x="846" y="1219"/>
                  </a:lnTo>
                  <a:lnTo>
                    <a:pt x="851" y="1219"/>
                  </a:lnTo>
                  <a:lnTo>
                    <a:pt x="855" y="1219"/>
                  </a:lnTo>
                  <a:lnTo>
                    <a:pt x="859" y="1219"/>
                  </a:lnTo>
                  <a:lnTo>
                    <a:pt x="863" y="1223"/>
                  </a:lnTo>
                  <a:lnTo>
                    <a:pt x="867" y="1223"/>
                  </a:lnTo>
                  <a:lnTo>
                    <a:pt x="872" y="1228"/>
                  </a:lnTo>
                  <a:lnTo>
                    <a:pt x="876" y="1228"/>
                  </a:lnTo>
                  <a:lnTo>
                    <a:pt x="876" y="1232"/>
                  </a:lnTo>
                  <a:lnTo>
                    <a:pt x="880" y="1236"/>
                  </a:lnTo>
                  <a:lnTo>
                    <a:pt x="880" y="1240"/>
                  </a:lnTo>
                  <a:lnTo>
                    <a:pt x="884" y="1245"/>
                  </a:lnTo>
                  <a:lnTo>
                    <a:pt x="889" y="1249"/>
                  </a:lnTo>
                  <a:lnTo>
                    <a:pt x="889" y="1257"/>
                  </a:lnTo>
                  <a:lnTo>
                    <a:pt x="910" y="1312"/>
                  </a:lnTo>
                  <a:lnTo>
                    <a:pt x="914" y="1316"/>
                  </a:lnTo>
                  <a:lnTo>
                    <a:pt x="918" y="1325"/>
                  </a:lnTo>
                  <a:lnTo>
                    <a:pt x="918" y="1329"/>
                  </a:lnTo>
                  <a:lnTo>
                    <a:pt x="922" y="1333"/>
                  </a:lnTo>
                  <a:lnTo>
                    <a:pt x="927" y="1338"/>
                  </a:lnTo>
                  <a:lnTo>
                    <a:pt x="931" y="1338"/>
                  </a:lnTo>
                  <a:lnTo>
                    <a:pt x="935" y="1342"/>
                  </a:lnTo>
                  <a:lnTo>
                    <a:pt x="939" y="1342"/>
                  </a:lnTo>
                  <a:lnTo>
                    <a:pt x="944" y="1342"/>
                  </a:lnTo>
                  <a:lnTo>
                    <a:pt x="948" y="1338"/>
                  </a:lnTo>
                  <a:lnTo>
                    <a:pt x="956" y="1338"/>
                  </a:lnTo>
                  <a:lnTo>
                    <a:pt x="961" y="1338"/>
                  </a:lnTo>
                  <a:lnTo>
                    <a:pt x="965" y="1333"/>
                  </a:lnTo>
                  <a:lnTo>
                    <a:pt x="978" y="1329"/>
                  </a:lnTo>
                  <a:lnTo>
                    <a:pt x="982" y="1329"/>
                  </a:lnTo>
                  <a:lnTo>
                    <a:pt x="990" y="1325"/>
                  </a:lnTo>
                  <a:lnTo>
                    <a:pt x="1003" y="1325"/>
                  </a:lnTo>
                  <a:lnTo>
                    <a:pt x="1007" y="1321"/>
                  </a:lnTo>
                  <a:lnTo>
                    <a:pt x="1016" y="1321"/>
                  </a:lnTo>
                  <a:lnTo>
                    <a:pt x="1020" y="1316"/>
                  </a:lnTo>
                  <a:lnTo>
                    <a:pt x="1024" y="1312"/>
                  </a:lnTo>
                  <a:lnTo>
                    <a:pt x="1028" y="1312"/>
                  </a:lnTo>
                  <a:lnTo>
                    <a:pt x="1033" y="1308"/>
                  </a:lnTo>
                  <a:lnTo>
                    <a:pt x="1037" y="1304"/>
                  </a:lnTo>
                  <a:lnTo>
                    <a:pt x="1041" y="1300"/>
                  </a:lnTo>
                  <a:lnTo>
                    <a:pt x="1049" y="1291"/>
                  </a:lnTo>
                  <a:lnTo>
                    <a:pt x="1062" y="1278"/>
                  </a:lnTo>
                  <a:lnTo>
                    <a:pt x="1071" y="1270"/>
                  </a:lnTo>
                  <a:lnTo>
                    <a:pt x="1088" y="1240"/>
                  </a:lnTo>
                  <a:lnTo>
                    <a:pt x="1092" y="1236"/>
                  </a:lnTo>
                  <a:lnTo>
                    <a:pt x="1096" y="1232"/>
                  </a:lnTo>
                  <a:lnTo>
                    <a:pt x="1100" y="1228"/>
                  </a:lnTo>
                  <a:lnTo>
                    <a:pt x="1105" y="1223"/>
                  </a:lnTo>
                  <a:lnTo>
                    <a:pt x="1109" y="1219"/>
                  </a:lnTo>
                  <a:lnTo>
                    <a:pt x="1109" y="1223"/>
                  </a:lnTo>
                  <a:lnTo>
                    <a:pt x="1113" y="1223"/>
                  </a:lnTo>
                  <a:lnTo>
                    <a:pt x="1117" y="1228"/>
                  </a:lnTo>
                  <a:lnTo>
                    <a:pt x="1126" y="1228"/>
                  </a:lnTo>
                  <a:lnTo>
                    <a:pt x="1130" y="1232"/>
                  </a:lnTo>
                  <a:lnTo>
                    <a:pt x="1134" y="1232"/>
                  </a:lnTo>
                  <a:lnTo>
                    <a:pt x="1138" y="1236"/>
                  </a:lnTo>
                  <a:lnTo>
                    <a:pt x="1143" y="1236"/>
                  </a:lnTo>
                  <a:lnTo>
                    <a:pt x="1147" y="1240"/>
                  </a:lnTo>
                  <a:lnTo>
                    <a:pt x="1151" y="1245"/>
                  </a:lnTo>
                  <a:lnTo>
                    <a:pt x="1155" y="1249"/>
                  </a:lnTo>
                  <a:lnTo>
                    <a:pt x="1155" y="1253"/>
                  </a:lnTo>
                  <a:lnTo>
                    <a:pt x="1155" y="1257"/>
                  </a:lnTo>
                  <a:lnTo>
                    <a:pt x="1160" y="1261"/>
                  </a:lnTo>
                  <a:lnTo>
                    <a:pt x="1164" y="1274"/>
                  </a:lnTo>
                  <a:lnTo>
                    <a:pt x="1168" y="1291"/>
                  </a:lnTo>
                  <a:lnTo>
                    <a:pt x="1176" y="1304"/>
                  </a:lnTo>
                  <a:lnTo>
                    <a:pt x="1176" y="1308"/>
                  </a:lnTo>
                  <a:lnTo>
                    <a:pt x="1176" y="1316"/>
                  </a:lnTo>
                  <a:lnTo>
                    <a:pt x="1181" y="1321"/>
                  </a:lnTo>
                  <a:lnTo>
                    <a:pt x="1181" y="1333"/>
                  </a:lnTo>
                  <a:lnTo>
                    <a:pt x="1185" y="1338"/>
                  </a:lnTo>
                  <a:lnTo>
                    <a:pt x="1185" y="1346"/>
                  </a:lnTo>
                  <a:lnTo>
                    <a:pt x="1189" y="1355"/>
                  </a:lnTo>
                  <a:lnTo>
                    <a:pt x="1189" y="1359"/>
                  </a:lnTo>
                  <a:lnTo>
                    <a:pt x="1189" y="1363"/>
                  </a:lnTo>
                  <a:lnTo>
                    <a:pt x="1189" y="1367"/>
                  </a:lnTo>
                  <a:lnTo>
                    <a:pt x="1189" y="1376"/>
                  </a:lnTo>
                  <a:lnTo>
                    <a:pt x="1181" y="1384"/>
                  </a:lnTo>
                  <a:lnTo>
                    <a:pt x="1181" y="1388"/>
                  </a:lnTo>
                  <a:lnTo>
                    <a:pt x="1181" y="1393"/>
                  </a:lnTo>
                  <a:lnTo>
                    <a:pt x="1176" y="1405"/>
                  </a:lnTo>
                  <a:lnTo>
                    <a:pt x="1176" y="1410"/>
                  </a:lnTo>
                  <a:lnTo>
                    <a:pt x="1176" y="1414"/>
                  </a:lnTo>
                  <a:lnTo>
                    <a:pt x="1176" y="1418"/>
                  </a:lnTo>
                  <a:lnTo>
                    <a:pt x="1172" y="1422"/>
                  </a:lnTo>
                  <a:lnTo>
                    <a:pt x="1172" y="1427"/>
                  </a:lnTo>
                  <a:lnTo>
                    <a:pt x="1168" y="1431"/>
                  </a:lnTo>
                  <a:lnTo>
                    <a:pt x="1164" y="1435"/>
                  </a:lnTo>
                  <a:lnTo>
                    <a:pt x="1160" y="1439"/>
                  </a:lnTo>
                  <a:lnTo>
                    <a:pt x="1151" y="1448"/>
                  </a:lnTo>
                  <a:lnTo>
                    <a:pt x="1138" y="1456"/>
                  </a:lnTo>
                  <a:lnTo>
                    <a:pt x="1134" y="1460"/>
                  </a:lnTo>
                  <a:lnTo>
                    <a:pt x="1126" y="1469"/>
                  </a:lnTo>
                  <a:lnTo>
                    <a:pt x="1121" y="1473"/>
                  </a:lnTo>
                  <a:lnTo>
                    <a:pt x="1117" y="1473"/>
                  </a:lnTo>
                  <a:lnTo>
                    <a:pt x="1113" y="1473"/>
                  </a:lnTo>
                  <a:lnTo>
                    <a:pt x="1113" y="1477"/>
                  </a:lnTo>
                  <a:lnTo>
                    <a:pt x="1105" y="1477"/>
                  </a:lnTo>
                  <a:lnTo>
                    <a:pt x="1100" y="1477"/>
                  </a:lnTo>
                  <a:lnTo>
                    <a:pt x="1083" y="1477"/>
                  </a:lnTo>
                  <a:lnTo>
                    <a:pt x="1079" y="1482"/>
                  </a:lnTo>
                  <a:lnTo>
                    <a:pt x="1075" y="1482"/>
                  </a:lnTo>
                  <a:lnTo>
                    <a:pt x="1071" y="1482"/>
                  </a:lnTo>
                  <a:lnTo>
                    <a:pt x="1066" y="1486"/>
                  </a:lnTo>
                  <a:lnTo>
                    <a:pt x="1066" y="1490"/>
                  </a:lnTo>
                  <a:lnTo>
                    <a:pt x="1062" y="1490"/>
                  </a:lnTo>
                  <a:lnTo>
                    <a:pt x="1062" y="1494"/>
                  </a:lnTo>
                  <a:lnTo>
                    <a:pt x="1062" y="1499"/>
                  </a:lnTo>
                  <a:lnTo>
                    <a:pt x="1066" y="1499"/>
                  </a:lnTo>
                  <a:lnTo>
                    <a:pt x="1066" y="1503"/>
                  </a:lnTo>
                  <a:lnTo>
                    <a:pt x="1075" y="1511"/>
                  </a:lnTo>
                  <a:lnTo>
                    <a:pt x="1079" y="1515"/>
                  </a:lnTo>
                  <a:lnTo>
                    <a:pt x="1083" y="1520"/>
                  </a:lnTo>
                  <a:lnTo>
                    <a:pt x="1088" y="1528"/>
                  </a:lnTo>
                  <a:lnTo>
                    <a:pt x="1088" y="1532"/>
                  </a:lnTo>
                  <a:lnTo>
                    <a:pt x="1092" y="1537"/>
                  </a:lnTo>
                  <a:lnTo>
                    <a:pt x="1092" y="1541"/>
                  </a:lnTo>
                  <a:lnTo>
                    <a:pt x="1092" y="1545"/>
                  </a:lnTo>
                  <a:lnTo>
                    <a:pt x="1092" y="1549"/>
                  </a:lnTo>
                  <a:lnTo>
                    <a:pt x="1088" y="1554"/>
                  </a:lnTo>
                  <a:lnTo>
                    <a:pt x="1083" y="1558"/>
                  </a:lnTo>
                  <a:lnTo>
                    <a:pt x="1083" y="1562"/>
                  </a:lnTo>
                  <a:lnTo>
                    <a:pt x="1079" y="1566"/>
                  </a:lnTo>
                  <a:lnTo>
                    <a:pt x="1071" y="1571"/>
                  </a:lnTo>
                  <a:lnTo>
                    <a:pt x="1066" y="1575"/>
                  </a:lnTo>
                  <a:lnTo>
                    <a:pt x="1066" y="1579"/>
                  </a:lnTo>
                  <a:lnTo>
                    <a:pt x="1062" y="1583"/>
                  </a:lnTo>
                  <a:lnTo>
                    <a:pt x="1062" y="1587"/>
                  </a:lnTo>
                  <a:lnTo>
                    <a:pt x="1058" y="1587"/>
                  </a:lnTo>
                  <a:lnTo>
                    <a:pt x="1058" y="1592"/>
                  </a:lnTo>
                  <a:lnTo>
                    <a:pt x="1054" y="1604"/>
                  </a:lnTo>
                  <a:lnTo>
                    <a:pt x="1054" y="1609"/>
                  </a:lnTo>
                  <a:lnTo>
                    <a:pt x="1045" y="1626"/>
                  </a:lnTo>
                  <a:lnTo>
                    <a:pt x="1041" y="1634"/>
                  </a:lnTo>
                  <a:lnTo>
                    <a:pt x="1037" y="1647"/>
                  </a:lnTo>
                  <a:lnTo>
                    <a:pt x="1033" y="1655"/>
                  </a:lnTo>
                  <a:lnTo>
                    <a:pt x="1028" y="1659"/>
                  </a:lnTo>
                  <a:lnTo>
                    <a:pt x="1028" y="1664"/>
                  </a:lnTo>
                  <a:lnTo>
                    <a:pt x="1024" y="1668"/>
                  </a:lnTo>
                  <a:lnTo>
                    <a:pt x="1011" y="1685"/>
                  </a:lnTo>
                  <a:lnTo>
                    <a:pt x="994" y="1710"/>
                  </a:lnTo>
                  <a:lnTo>
                    <a:pt x="990" y="1714"/>
                  </a:lnTo>
                  <a:lnTo>
                    <a:pt x="986" y="1723"/>
                  </a:lnTo>
                  <a:lnTo>
                    <a:pt x="982" y="1727"/>
                  </a:lnTo>
                  <a:lnTo>
                    <a:pt x="978" y="1736"/>
                  </a:lnTo>
                  <a:lnTo>
                    <a:pt x="973" y="1748"/>
                  </a:lnTo>
                  <a:lnTo>
                    <a:pt x="969" y="1761"/>
                  </a:lnTo>
                  <a:lnTo>
                    <a:pt x="965" y="1770"/>
                  </a:lnTo>
                  <a:lnTo>
                    <a:pt x="961" y="1782"/>
                  </a:lnTo>
                  <a:lnTo>
                    <a:pt x="948" y="1803"/>
                  </a:lnTo>
                  <a:lnTo>
                    <a:pt x="944" y="1812"/>
                  </a:lnTo>
                  <a:lnTo>
                    <a:pt x="935" y="1825"/>
                  </a:lnTo>
                  <a:lnTo>
                    <a:pt x="935" y="1829"/>
                  </a:lnTo>
                  <a:lnTo>
                    <a:pt x="931" y="1833"/>
                  </a:lnTo>
                  <a:lnTo>
                    <a:pt x="931" y="1837"/>
                  </a:lnTo>
                  <a:lnTo>
                    <a:pt x="927" y="1833"/>
                  </a:lnTo>
                  <a:lnTo>
                    <a:pt x="893" y="1808"/>
                  </a:lnTo>
                  <a:lnTo>
                    <a:pt x="876" y="1795"/>
                  </a:lnTo>
                  <a:lnTo>
                    <a:pt x="863" y="1791"/>
                  </a:lnTo>
                  <a:lnTo>
                    <a:pt x="859" y="1786"/>
                  </a:lnTo>
                  <a:lnTo>
                    <a:pt x="842" y="1778"/>
                  </a:lnTo>
                  <a:lnTo>
                    <a:pt x="829" y="1770"/>
                  </a:lnTo>
                  <a:lnTo>
                    <a:pt x="812" y="1761"/>
                  </a:lnTo>
                  <a:lnTo>
                    <a:pt x="795" y="1753"/>
                  </a:lnTo>
                  <a:lnTo>
                    <a:pt x="783" y="1748"/>
                  </a:lnTo>
                  <a:lnTo>
                    <a:pt x="779" y="1744"/>
                  </a:lnTo>
                  <a:lnTo>
                    <a:pt x="766" y="1740"/>
                  </a:lnTo>
                  <a:lnTo>
                    <a:pt x="753" y="1736"/>
                  </a:lnTo>
                  <a:lnTo>
                    <a:pt x="740" y="1731"/>
                  </a:lnTo>
                  <a:lnTo>
                    <a:pt x="728" y="1727"/>
                  </a:lnTo>
                  <a:lnTo>
                    <a:pt x="715" y="1719"/>
                  </a:lnTo>
                  <a:lnTo>
                    <a:pt x="698" y="1714"/>
                  </a:lnTo>
                  <a:lnTo>
                    <a:pt x="690" y="1710"/>
                  </a:lnTo>
                  <a:lnTo>
                    <a:pt x="685" y="1706"/>
                  </a:lnTo>
                  <a:lnTo>
                    <a:pt x="677" y="1702"/>
                  </a:lnTo>
                  <a:lnTo>
                    <a:pt x="673" y="1698"/>
                  </a:lnTo>
                  <a:lnTo>
                    <a:pt x="668" y="1693"/>
                  </a:lnTo>
                  <a:lnTo>
                    <a:pt x="664" y="1689"/>
                  </a:lnTo>
                  <a:lnTo>
                    <a:pt x="652" y="1685"/>
                  </a:lnTo>
                  <a:lnTo>
                    <a:pt x="647" y="1681"/>
                  </a:lnTo>
                  <a:lnTo>
                    <a:pt x="635" y="1668"/>
                  </a:lnTo>
                  <a:lnTo>
                    <a:pt x="626" y="1659"/>
                  </a:lnTo>
                  <a:lnTo>
                    <a:pt x="622" y="1655"/>
                  </a:lnTo>
                  <a:lnTo>
                    <a:pt x="609" y="1642"/>
                  </a:lnTo>
                  <a:lnTo>
                    <a:pt x="605" y="1634"/>
                  </a:lnTo>
                  <a:lnTo>
                    <a:pt x="597" y="1626"/>
                  </a:lnTo>
                  <a:lnTo>
                    <a:pt x="580" y="1596"/>
                  </a:lnTo>
                  <a:lnTo>
                    <a:pt x="571" y="1587"/>
                  </a:lnTo>
                  <a:lnTo>
                    <a:pt x="567" y="1583"/>
                  </a:lnTo>
                  <a:lnTo>
                    <a:pt x="558" y="1575"/>
                  </a:lnTo>
                  <a:lnTo>
                    <a:pt x="554" y="1571"/>
                  </a:lnTo>
                  <a:lnTo>
                    <a:pt x="546" y="1562"/>
                  </a:lnTo>
                  <a:lnTo>
                    <a:pt x="537" y="1558"/>
                  </a:lnTo>
                  <a:lnTo>
                    <a:pt x="529" y="1549"/>
                  </a:lnTo>
                  <a:lnTo>
                    <a:pt x="520" y="1545"/>
                  </a:lnTo>
                  <a:lnTo>
                    <a:pt x="512" y="1541"/>
                  </a:lnTo>
                  <a:lnTo>
                    <a:pt x="508" y="1537"/>
                  </a:lnTo>
                  <a:lnTo>
                    <a:pt x="503" y="1537"/>
                  </a:lnTo>
                  <a:lnTo>
                    <a:pt x="495" y="1532"/>
                  </a:lnTo>
                  <a:lnTo>
                    <a:pt x="482" y="1528"/>
                  </a:lnTo>
                  <a:lnTo>
                    <a:pt x="444" y="1511"/>
                  </a:lnTo>
                  <a:lnTo>
                    <a:pt x="431" y="1507"/>
                  </a:lnTo>
                  <a:lnTo>
                    <a:pt x="419" y="1499"/>
                  </a:lnTo>
                  <a:lnTo>
                    <a:pt x="398" y="1486"/>
                  </a:lnTo>
                  <a:lnTo>
                    <a:pt x="389" y="1486"/>
                  </a:lnTo>
                  <a:lnTo>
                    <a:pt x="385" y="1482"/>
                  </a:lnTo>
                  <a:lnTo>
                    <a:pt x="381" y="1482"/>
                  </a:lnTo>
                  <a:lnTo>
                    <a:pt x="376" y="1482"/>
                  </a:lnTo>
                  <a:lnTo>
                    <a:pt x="376" y="1486"/>
                  </a:lnTo>
                  <a:lnTo>
                    <a:pt x="376" y="1490"/>
                  </a:lnTo>
                  <a:lnTo>
                    <a:pt x="381" y="1494"/>
                  </a:lnTo>
                  <a:lnTo>
                    <a:pt x="381" y="1499"/>
                  </a:lnTo>
                  <a:lnTo>
                    <a:pt x="385" y="1503"/>
                  </a:lnTo>
                  <a:lnTo>
                    <a:pt x="389" y="1507"/>
                  </a:lnTo>
                  <a:lnTo>
                    <a:pt x="389" y="1511"/>
                  </a:lnTo>
                  <a:lnTo>
                    <a:pt x="393" y="1515"/>
                  </a:lnTo>
                  <a:lnTo>
                    <a:pt x="402" y="1520"/>
                  </a:lnTo>
                  <a:lnTo>
                    <a:pt x="406" y="1524"/>
                  </a:lnTo>
                  <a:lnTo>
                    <a:pt x="419" y="1537"/>
                  </a:lnTo>
                  <a:lnTo>
                    <a:pt x="423" y="1541"/>
                  </a:lnTo>
                  <a:lnTo>
                    <a:pt x="427" y="1541"/>
                  </a:lnTo>
                  <a:lnTo>
                    <a:pt x="431" y="1545"/>
                  </a:lnTo>
                  <a:lnTo>
                    <a:pt x="431" y="1549"/>
                  </a:lnTo>
                  <a:lnTo>
                    <a:pt x="436" y="1554"/>
                  </a:lnTo>
                  <a:lnTo>
                    <a:pt x="436" y="1558"/>
                  </a:lnTo>
                  <a:lnTo>
                    <a:pt x="436" y="1562"/>
                  </a:lnTo>
                  <a:lnTo>
                    <a:pt x="436" y="1566"/>
                  </a:lnTo>
                  <a:lnTo>
                    <a:pt x="436" y="1571"/>
                  </a:lnTo>
                  <a:lnTo>
                    <a:pt x="436" y="1579"/>
                  </a:lnTo>
                  <a:lnTo>
                    <a:pt x="436" y="1583"/>
                  </a:lnTo>
                  <a:lnTo>
                    <a:pt x="431" y="1587"/>
                  </a:lnTo>
                  <a:lnTo>
                    <a:pt x="427" y="1587"/>
                  </a:lnTo>
                  <a:lnTo>
                    <a:pt x="423" y="1592"/>
                  </a:lnTo>
                  <a:lnTo>
                    <a:pt x="414" y="1592"/>
                  </a:lnTo>
                  <a:lnTo>
                    <a:pt x="410" y="1592"/>
                  </a:lnTo>
                  <a:lnTo>
                    <a:pt x="398" y="1592"/>
                  </a:lnTo>
                  <a:lnTo>
                    <a:pt x="381" y="1592"/>
                  </a:lnTo>
                  <a:lnTo>
                    <a:pt x="372" y="1592"/>
                  </a:lnTo>
                  <a:lnTo>
                    <a:pt x="368" y="1592"/>
                  </a:lnTo>
                  <a:lnTo>
                    <a:pt x="364" y="1592"/>
                  </a:lnTo>
                  <a:lnTo>
                    <a:pt x="355" y="1592"/>
                  </a:lnTo>
                  <a:lnTo>
                    <a:pt x="351" y="1596"/>
                  </a:lnTo>
                  <a:lnTo>
                    <a:pt x="347" y="1596"/>
                  </a:lnTo>
                  <a:lnTo>
                    <a:pt x="343" y="1600"/>
                  </a:lnTo>
                  <a:lnTo>
                    <a:pt x="338" y="1604"/>
                  </a:lnTo>
                  <a:lnTo>
                    <a:pt x="334" y="1609"/>
                  </a:lnTo>
                  <a:lnTo>
                    <a:pt x="330" y="1613"/>
                  </a:lnTo>
                  <a:lnTo>
                    <a:pt x="330" y="1617"/>
                  </a:lnTo>
                  <a:lnTo>
                    <a:pt x="321" y="1634"/>
                  </a:lnTo>
                  <a:lnTo>
                    <a:pt x="321" y="1638"/>
                  </a:lnTo>
                  <a:lnTo>
                    <a:pt x="317" y="1638"/>
                  </a:lnTo>
                  <a:lnTo>
                    <a:pt x="317" y="1642"/>
                  </a:lnTo>
                  <a:lnTo>
                    <a:pt x="313" y="1642"/>
                  </a:lnTo>
                  <a:lnTo>
                    <a:pt x="313" y="1638"/>
                  </a:lnTo>
                  <a:lnTo>
                    <a:pt x="309" y="1638"/>
                  </a:lnTo>
                  <a:lnTo>
                    <a:pt x="309" y="1634"/>
                  </a:lnTo>
                  <a:lnTo>
                    <a:pt x="309" y="1626"/>
                  </a:lnTo>
                  <a:lnTo>
                    <a:pt x="309" y="1613"/>
                  </a:lnTo>
                  <a:lnTo>
                    <a:pt x="309" y="1609"/>
                  </a:lnTo>
                  <a:lnTo>
                    <a:pt x="309" y="1604"/>
                  </a:lnTo>
                  <a:lnTo>
                    <a:pt x="304" y="1596"/>
                  </a:lnTo>
                  <a:lnTo>
                    <a:pt x="300" y="1592"/>
                  </a:lnTo>
                  <a:lnTo>
                    <a:pt x="296" y="1587"/>
                  </a:lnTo>
                  <a:lnTo>
                    <a:pt x="292" y="1587"/>
                  </a:lnTo>
                  <a:lnTo>
                    <a:pt x="287" y="1587"/>
                  </a:lnTo>
                  <a:lnTo>
                    <a:pt x="287" y="1592"/>
                  </a:lnTo>
                  <a:lnTo>
                    <a:pt x="283" y="1592"/>
                  </a:lnTo>
                  <a:lnTo>
                    <a:pt x="283" y="1596"/>
                  </a:lnTo>
                  <a:lnTo>
                    <a:pt x="283" y="1600"/>
                  </a:lnTo>
                  <a:lnTo>
                    <a:pt x="283" y="1609"/>
                  </a:lnTo>
                  <a:lnTo>
                    <a:pt x="283" y="1617"/>
                  </a:lnTo>
                  <a:lnTo>
                    <a:pt x="283" y="1621"/>
                  </a:lnTo>
                  <a:lnTo>
                    <a:pt x="279" y="1621"/>
                  </a:lnTo>
                  <a:lnTo>
                    <a:pt x="279" y="1626"/>
                  </a:lnTo>
                  <a:lnTo>
                    <a:pt x="275" y="1630"/>
                  </a:lnTo>
                  <a:lnTo>
                    <a:pt x="271" y="1630"/>
                  </a:lnTo>
                  <a:lnTo>
                    <a:pt x="266" y="1630"/>
                  </a:lnTo>
                  <a:lnTo>
                    <a:pt x="262" y="1630"/>
                  </a:lnTo>
                  <a:lnTo>
                    <a:pt x="258" y="1630"/>
                  </a:lnTo>
                  <a:lnTo>
                    <a:pt x="254" y="1626"/>
                  </a:lnTo>
                  <a:lnTo>
                    <a:pt x="232" y="1621"/>
                  </a:lnTo>
                  <a:lnTo>
                    <a:pt x="224" y="1617"/>
                  </a:lnTo>
                  <a:lnTo>
                    <a:pt x="220" y="1617"/>
                  </a:lnTo>
                  <a:lnTo>
                    <a:pt x="203" y="1613"/>
                  </a:lnTo>
                  <a:lnTo>
                    <a:pt x="194" y="1609"/>
                  </a:lnTo>
                  <a:lnTo>
                    <a:pt x="186" y="1609"/>
                  </a:lnTo>
                  <a:lnTo>
                    <a:pt x="160" y="1600"/>
                  </a:lnTo>
                  <a:lnTo>
                    <a:pt x="152" y="1596"/>
                  </a:lnTo>
                  <a:lnTo>
                    <a:pt x="148" y="1596"/>
                  </a:lnTo>
                  <a:lnTo>
                    <a:pt x="144" y="1596"/>
                  </a:lnTo>
                  <a:lnTo>
                    <a:pt x="135" y="1592"/>
                  </a:lnTo>
                  <a:lnTo>
                    <a:pt x="131" y="1592"/>
                  </a:lnTo>
                  <a:lnTo>
                    <a:pt x="127" y="1592"/>
                  </a:lnTo>
                  <a:lnTo>
                    <a:pt x="122" y="1592"/>
                  </a:lnTo>
                  <a:lnTo>
                    <a:pt x="127" y="1587"/>
                  </a:lnTo>
                  <a:lnTo>
                    <a:pt x="127" y="1583"/>
                  </a:lnTo>
                  <a:lnTo>
                    <a:pt x="127" y="1579"/>
                  </a:lnTo>
                  <a:lnTo>
                    <a:pt x="139" y="1549"/>
                  </a:lnTo>
                  <a:lnTo>
                    <a:pt x="144" y="1541"/>
                  </a:lnTo>
                  <a:lnTo>
                    <a:pt x="144" y="1528"/>
                  </a:lnTo>
                  <a:lnTo>
                    <a:pt x="148" y="1524"/>
                  </a:lnTo>
                  <a:lnTo>
                    <a:pt x="148" y="1520"/>
                  </a:lnTo>
                  <a:lnTo>
                    <a:pt x="148" y="1511"/>
                  </a:lnTo>
                  <a:lnTo>
                    <a:pt x="148" y="1507"/>
                  </a:lnTo>
                  <a:lnTo>
                    <a:pt x="148" y="1499"/>
                  </a:lnTo>
                  <a:lnTo>
                    <a:pt x="148" y="1494"/>
                  </a:lnTo>
                  <a:lnTo>
                    <a:pt x="148" y="1486"/>
                  </a:lnTo>
                  <a:lnTo>
                    <a:pt x="139" y="1460"/>
                  </a:lnTo>
                  <a:lnTo>
                    <a:pt x="135" y="1444"/>
                  </a:lnTo>
                  <a:lnTo>
                    <a:pt x="127" y="1414"/>
                  </a:lnTo>
                  <a:lnTo>
                    <a:pt x="122" y="1401"/>
                  </a:lnTo>
                  <a:lnTo>
                    <a:pt x="118" y="1393"/>
                  </a:lnTo>
                  <a:lnTo>
                    <a:pt x="118" y="1384"/>
                  </a:lnTo>
                  <a:lnTo>
                    <a:pt x="114" y="1376"/>
                  </a:lnTo>
                  <a:lnTo>
                    <a:pt x="110" y="1367"/>
                  </a:lnTo>
                  <a:lnTo>
                    <a:pt x="105" y="1363"/>
                  </a:lnTo>
                  <a:lnTo>
                    <a:pt x="101" y="1355"/>
                  </a:lnTo>
                  <a:lnTo>
                    <a:pt x="97" y="1350"/>
                  </a:lnTo>
                  <a:lnTo>
                    <a:pt x="93" y="1346"/>
                  </a:lnTo>
                  <a:lnTo>
                    <a:pt x="88" y="1342"/>
                  </a:lnTo>
                  <a:lnTo>
                    <a:pt x="84" y="1338"/>
                  </a:lnTo>
                  <a:lnTo>
                    <a:pt x="80" y="1333"/>
                  </a:lnTo>
                  <a:lnTo>
                    <a:pt x="72" y="1329"/>
                  </a:lnTo>
                  <a:lnTo>
                    <a:pt x="63" y="1325"/>
                  </a:lnTo>
                  <a:lnTo>
                    <a:pt x="50" y="1316"/>
                  </a:lnTo>
                  <a:lnTo>
                    <a:pt x="42" y="1312"/>
                  </a:lnTo>
                  <a:lnTo>
                    <a:pt x="33" y="1308"/>
                  </a:lnTo>
                  <a:lnTo>
                    <a:pt x="29" y="1304"/>
                  </a:lnTo>
                  <a:lnTo>
                    <a:pt x="25" y="1300"/>
                  </a:lnTo>
                  <a:lnTo>
                    <a:pt x="21" y="1295"/>
                  </a:lnTo>
                  <a:lnTo>
                    <a:pt x="21" y="1291"/>
                  </a:lnTo>
                  <a:lnTo>
                    <a:pt x="21" y="1287"/>
                  </a:lnTo>
                  <a:lnTo>
                    <a:pt x="17" y="1287"/>
                  </a:lnTo>
                  <a:lnTo>
                    <a:pt x="17" y="1283"/>
                  </a:lnTo>
                  <a:lnTo>
                    <a:pt x="17" y="1274"/>
                  </a:lnTo>
                  <a:lnTo>
                    <a:pt x="17" y="1270"/>
                  </a:lnTo>
                  <a:lnTo>
                    <a:pt x="21" y="1249"/>
                  </a:lnTo>
                  <a:lnTo>
                    <a:pt x="25" y="1236"/>
                  </a:lnTo>
                  <a:lnTo>
                    <a:pt x="25" y="1223"/>
                  </a:lnTo>
                  <a:lnTo>
                    <a:pt x="25" y="1219"/>
                  </a:lnTo>
                  <a:lnTo>
                    <a:pt x="29" y="1215"/>
                  </a:lnTo>
                  <a:lnTo>
                    <a:pt x="29" y="1206"/>
                  </a:lnTo>
                  <a:lnTo>
                    <a:pt x="33" y="1202"/>
                  </a:lnTo>
                  <a:lnTo>
                    <a:pt x="38" y="1194"/>
                  </a:lnTo>
                  <a:lnTo>
                    <a:pt x="38" y="1189"/>
                  </a:lnTo>
                  <a:lnTo>
                    <a:pt x="42" y="1185"/>
                  </a:lnTo>
                  <a:lnTo>
                    <a:pt x="46" y="1181"/>
                  </a:lnTo>
                  <a:lnTo>
                    <a:pt x="50" y="1177"/>
                  </a:lnTo>
                  <a:lnTo>
                    <a:pt x="55" y="1168"/>
                  </a:lnTo>
                  <a:lnTo>
                    <a:pt x="59" y="1164"/>
                  </a:lnTo>
                  <a:lnTo>
                    <a:pt x="67" y="1160"/>
                  </a:lnTo>
                  <a:lnTo>
                    <a:pt x="72" y="1151"/>
                  </a:lnTo>
                  <a:lnTo>
                    <a:pt x="84" y="1143"/>
                  </a:lnTo>
                  <a:lnTo>
                    <a:pt x="93" y="1134"/>
                  </a:lnTo>
                  <a:lnTo>
                    <a:pt x="101" y="1130"/>
                  </a:lnTo>
                  <a:lnTo>
                    <a:pt x="105" y="1126"/>
                  </a:lnTo>
                  <a:lnTo>
                    <a:pt x="110" y="1122"/>
                  </a:lnTo>
                  <a:lnTo>
                    <a:pt x="114" y="1118"/>
                  </a:lnTo>
                  <a:lnTo>
                    <a:pt x="118" y="1113"/>
                  </a:lnTo>
                  <a:lnTo>
                    <a:pt x="122" y="1109"/>
                  </a:lnTo>
                  <a:lnTo>
                    <a:pt x="122" y="1105"/>
                  </a:lnTo>
                  <a:lnTo>
                    <a:pt x="122" y="1101"/>
                  </a:lnTo>
                  <a:lnTo>
                    <a:pt x="127" y="1092"/>
                  </a:lnTo>
                  <a:lnTo>
                    <a:pt x="127" y="1088"/>
                  </a:lnTo>
                  <a:lnTo>
                    <a:pt x="127" y="1084"/>
                  </a:lnTo>
                  <a:lnTo>
                    <a:pt x="127" y="1075"/>
                  </a:lnTo>
                  <a:lnTo>
                    <a:pt x="127" y="1071"/>
                  </a:lnTo>
                  <a:lnTo>
                    <a:pt x="122" y="1067"/>
                  </a:lnTo>
                  <a:lnTo>
                    <a:pt x="122" y="1062"/>
                  </a:lnTo>
                  <a:lnTo>
                    <a:pt x="122" y="1058"/>
                  </a:lnTo>
                  <a:lnTo>
                    <a:pt x="118" y="1050"/>
                  </a:lnTo>
                  <a:lnTo>
                    <a:pt x="118" y="1046"/>
                  </a:lnTo>
                  <a:lnTo>
                    <a:pt x="114" y="1037"/>
                  </a:lnTo>
                  <a:lnTo>
                    <a:pt x="110" y="1033"/>
                  </a:lnTo>
                  <a:lnTo>
                    <a:pt x="105" y="1024"/>
                  </a:lnTo>
                  <a:lnTo>
                    <a:pt x="105" y="1020"/>
                  </a:lnTo>
                  <a:lnTo>
                    <a:pt x="88" y="999"/>
                  </a:lnTo>
                  <a:lnTo>
                    <a:pt x="84" y="995"/>
                  </a:lnTo>
                  <a:lnTo>
                    <a:pt x="84" y="991"/>
                  </a:lnTo>
                  <a:lnTo>
                    <a:pt x="80" y="982"/>
                  </a:lnTo>
                  <a:lnTo>
                    <a:pt x="76" y="978"/>
                  </a:lnTo>
                  <a:lnTo>
                    <a:pt x="76" y="974"/>
                  </a:lnTo>
                  <a:lnTo>
                    <a:pt x="76" y="969"/>
                  </a:lnTo>
                  <a:lnTo>
                    <a:pt x="76" y="965"/>
                  </a:lnTo>
                  <a:lnTo>
                    <a:pt x="80" y="961"/>
                  </a:lnTo>
                  <a:lnTo>
                    <a:pt x="80" y="957"/>
                  </a:lnTo>
                  <a:lnTo>
                    <a:pt x="84" y="948"/>
                  </a:lnTo>
                  <a:lnTo>
                    <a:pt x="84" y="944"/>
                  </a:lnTo>
                  <a:lnTo>
                    <a:pt x="88" y="940"/>
                  </a:lnTo>
                  <a:lnTo>
                    <a:pt x="93" y="935"/>
                  </a:lnTo>
                  <a:lnTo>
                    <a:pt x="105" y="923"/>
                  </a:lnTo>
                  <a:lnTo>
                    <a:pt x="105" y="919"/>
                  </a:lnTo>
                  <a:lnTo>
                    <a:pt x="110" y="919"/>
                  </a:lnTo>
                  <a:lnTo>
                    <a:pt x="110" y="914"/>
                  </a:lnTo>
                  <a:lnTo>
                    <a:pt x="110" y="910"/>
                  </a:lnTo>
                  <a:lnTo>
                    <a:pt x="110" y="906"/>
                  </a:lnTo>
                  <a:lnTo>
                    <a:pt x="110" y="902"/>
                  </a:lnTo>
                  <a:lnTo>
                    <a:pt x="110" y="897"/>
                  </a:lnTo>
                  <a:lnTo>
                    <a:pt x="110" y="889"/>
                  </a:lnTo>
                  <a:lnTo>
                    <a:pt x="110" y="885"/>
                  </a:lnTo>
                  <a:lnTo>
                    <a:pt x="105" y="868"/>
                  </a:lnTo>
                  <a:lnTo>
                    <a:pt x="105" y="855"/>
                  </a:lnTo>
                  <a:lnTo>
                    <a:pt x="97" y="804"/>
                  </a:lnTo>
                  <a:lnTo>
                    <a:pt x="93" y="779"/>
                  </a:lnTo>
                  <a:lnTo>
                    <a:pt x="93" y="770"/>
                  </a:lnTo>
                  <a:lnTo>
                    <a:pt x="88" y="762"/>
                  </a:lnTo>
                  <a:lnTo>
                    <a:pt x="88" y="758"/>
                  </a:lnTo>
                  <a:lnTo>
                    <a:pt x="88" y="753"/>
                  </a:lnTo>
                  <a:lnTo>
                    <a:pt x="88" y="749"/>
                  </a:lnTo>
                  <a:lnTo>
                    <a:pt x="84" y="745"/>
                  </a:lnTo>
                  <a:lnTo>
                    <a:pt x="80" y="736"/>
                  </a:lnTo>
                  <a:lnTo>
                    <a:pt x="80" y="728"/>
                  </a:lnTo>
                  <a:lnTo>
                    <a:pt x="67" y="707"/>
                  </a:lnTo>
                  <a:lnTo>
                    <a:pt x="63" y="698"/>
                  </a:lnTo>
                  <a:lnTo>
                    <a:pt x="63" y="690"/>
                  </a:lnTo>
                  <a:lnTo>
                    <a:pt x="59" y="681"/>
                  </a:lnTo>
                  <a:lnTo>
                    <a:pt x="55" y="673"/>
                  </a:lnTo>
                  <a:lnTo>
                    <a:pt x="55" y="669"/>
                  </a:lnTo>
                  <a:lnTo>
                    <a:pt x="50" y="669"/>
                  </a:lnTo>
                  <a:lnTo>
                    <a:pt x="50" y="665"/>
                  </a:lnTo>
                  <a:lnTo>
                    <a:pt x="42" y="656"/>
                  </a:lnTo>
                  <a:lnTo>
                    <a:pt x="38" y="652"/>
                  </a:lnTo>
                  <a:lnTo>
                    <a:pt x="33" y="648"/>
                  </a:lnTo>
                  <a:lnTo>
                    <a:pt x="33" y="643"/>
                  </a:lnTo>
                  <a:lnTo>
                    <a:pt x="33" y="639"/>
                  </a:lnTo>
                  <a:lnTo>
                    <a:pt x="33" y="635"/>
                  </a:lnTo>
                  <a:lnTo>
                    <a:pt x="33" y="622"/>
                  </a:lnTo>
                  <a:lnTo>
                    <a:pt x="33" y="614"/>
                  </a:lnTo>
                  <a:lnTo>
                    <a:pt x="29" y="609"/>
                  </a:lnTo>
                  <a:lnTo>
                    <a:pt x="29" y="605"/>
                  </a:lnTo>
                  <a:lnTo>
                    <a:pt x="25" y="588"/>
                  </a:lnTo>
                  <a:lnTo>
                    <a:pt x="25" y="584"/>
                  </a:lnTo>
                  <a:lnTo>
                    <a:pt x="25" y="576"/>
                  </a:lnTo>
                  <a:lnTo>
                    <a:pt x="25" y="567"/>
                  </a:lnTo>
                  <a:lnTo>
                    <a:pt x="21" y="563"/>
                  </a:lnTo>
                  <a:lnTo>
                    <a:pt x="21" y="550"/>
                  </a:lnTo>
                  <a:lnTo>
                    <a:pt x="17" y="537"/>
                  </a:lnTo>
                  <a:lnTo>
                    <a:pt x="17" y="533"/>
                  </a:lnTo>
                  <a:lnTo>
                    <a:pt x="12" y="516"/>
                  </a:lnTo>
                  <a:lnTo>
                    <a:pt x="4" y="495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5" name="Freeform 111"/>
            <p:cNvSpPr>
              <a:spLocks noEditPoints="1"/>
            </p:cNvSpPr>
            <p:nvPr/>
          </p:nvSpPr>
          <p:spPr bwMode="auto">
            <a:xfrm>
              <a:off x="4009253" y="4620216"/>
              <a:ext cx="505083" cy="537442"/>
            </a:xfrm>
            <a:custGeom>
              <a:avLst/>
              <a:gdLst>
                <a:gd name="T0" fmla="*/ 647 w 1596"/>
                <a:gd name="T1" fmla="*/ 34 h 1694"/>
                <a:gd name="T2" fmla="*/ 711 w 1596"/>
                <a:gd name="T3" fmla="*/ 30 h 1694"/>
                <a:gd name="T4" fmla="*/ 787 w 1596"/>
                <a:gd name="T5" fmla="*/ 38 h 1694"/>
                <a:gd name="T6" fmla="*/ 922 w 1596"/>
                <a:gd name="T7" fmla="*/ 131 h 1694"/>
                <a:gd name="T8" fmla="*/ 1138 w 1596"/>
                <a:gd name="T9" fmla="*/ 186 h 1694"/>
                <a:gd name="T10" fmla="*/ 1134 w 1596"/>
                <a:gd name="T11" fmla="*/ 246 h 1694"/>
                <a:gd name="T12" fmla="*/ 1096 w 1596"/>
                <a:gd name="T13" fmla="*/ 305 h 1694"/>
                <a:gd name="T14" fmla="*/ 1223 w 1596"/>
                <a:gd name="T15" fmla="*/ 432 h 1694"/>
                <a:gd name="T16" fmla="*/ 1384 w 1596"/>
                <a:gd name="T17" fmla="*/ 529 h 1694"/>
                <a:gd name="T18" fmla="*/ 1384 w 1596"/>
                <a:gd name="T19" fmla="*/ 618 h 1694"/>
                <a:gd name="T20" fmla="*/ 1481 w 1596"/>
                <a:gd name="T21" fmla="*/ 669 h 1694"/>
                <a:gd name="T22" fmla="*/ 1456 w 1596"/>
                <a:gd name="T23" fmla="*/ 800 h 1694"/>
                <a:gd name="T24" fmla="*/ 1498 w 1596"/>
                <a:gd name="T25" fmla="*/ 910 h 1694"/>
                <a:gd name="T26" fmla="*/ 1469 w 1596"/>
                <a:gd name="T27" fmla="*/ 1008 h 1694"/>
                <a:gd name="T28" fmla="*/ 1430 w 1596"/>
                <a:gd name="T29" fmla="*/ 1114 h 1694"/>
                <a:gd name="T30" fmla="*/ 1511 w 1596"/>
                <a:gd name="T31" fmla="*/ 1130 h 1694"/>
                <a:gd name="T32" fmla="*/ 1583 w 1596"/>
                <a:gd name="T33" fmla="*/ 1185 h 1694"/>
                <a:gd name="T34" fmla="*/ 1536 w 1596"/>
                <a:gd name="T35" fmla="*/ 1274 h 1694"/>
                <a:gd name="T36" fmla="*/ 1435 w 1596"/>
                <a:gd name="T37" fmla="*/ 1325 h 1694"/>
                <a:gd name="T38" fmla="*/ 1354 w 1596"/>
                <a:gd name="T39" fmla="*/ 1380 h 1694"/>
                <a:gd name="T40" fmla="*/ 1342 w 1596"/>
                <a:gd name="T41" fmla="*/ 1507 h 1694"/>
                <a:gd name="T42" fmla="*/ 1270 w 1596"/>
                <a:gd name="T43" fmla="*/ 1605 h 1694"/>
                <a:gd name="T44" fmla="*/ 1270 w 1596"/>
                <a:gd name="T45" fmla="*/ 1681 h 1694"/>
                <a:gd name="T46" fmla="*/ 1130 w 1596"/>
                <a:gd name="T47" fmla="*/ 1647 h 1694"/>
                <a:gd name="T48" fmla="*/ 1020 w 1596"/>
                <a:gd name="T49" fmla="*/ 1583 h 1694"/>
                <a:gd name="T50" fmla="*/ 939 w 1596"/>
                <a:gd name="T51" fmla="*/ 1456 h 1694"/>
                <a:gd name="T52" fmla="*/ 842 w 1596"/>
                <a:gd name="T53" fmla="*/ 1380 h 1694"/>
                <a:gd name="T54" fmla="*/ 757 w 1596"/>
                <a:gd name="T55" fmla="*/ 1444 h 1694"/>
                <a:gd name="T56" fmla="*/ 690 w 1596"/>
                <a:gd name="T57" fmla="*/ 1588 h 1694"/>
                <a:gd name="T58" fmla="*/ 609 w 1596"/>
                <a:gd name="T59" fmla="*/ 1596 h 1694"/>
                <a:gd name="T60" fmla="*/ 482 w 1596"/>
                <a:gd name="T61" fmla="*/ 1503 h 1694"/>
                <a:gd name="T62" fmla="*/ 465 w 1596"/>
                <a:gd name="T63" fmla="*/ 1461 h 1694"/>
                <a:gd name="T64" fmla="*/ 503 w 1596"/>
                <a:gd name="T65" fmla="*/ 1384 h 1694"/>
                <a:gd name="T66" fmla="*/ 516 w 1596"/>
                <a:gd name="T67" fmla="*/ 1312 h 1694"/>
                <a:gd name="T68" fmla="*/ 423 w 1596"/>
                <a:gd name="T69" fmla="*/ 1219 h 1694"/>
                <a:gd name="T70" fmla="*/ 309 w 1596"/>
                <a:gd name="T71" fmla="*/ 1092 h 1694"/>
                <a:gd name="T72" fmla="*/ 127 w 1596"/>
                <a:gd name="T73" fmla="*/ 1109 h 1694"/>
                <a:gd name="T74" fmla="*/ 46 w 1596"/>
                <a:gd name="T75" fmla="*/ 1075 h 1694"/>
                <a:gd name="T76" fmla="*/ 29 w 1596"/>
                <a:gd name="T77" fmla="*/ 944 h 1694"/>
                <a:gd name="T78" fmla="*/ 17 w 1596"/>
                <a:gd name="T79" fmla="*/ 872 h 1694"/>
                <a:gd name="T80" fmla="*/ 8 w 1596"/>
                <a:gd name="T81" fmla="*/ 745 h 1694"/>
                <a:gd name="T82" fmla="*/ 63 w 1596"/>
                <a:gd name="T83" fmla="*/ 635 h 1694"/>
                <a:gd name="T84" fmla="*/ 139 w 1596"/>
                <a:gd name="T85" fmla="*/ 508 h 1694"/>
                <a:gd name="T86" fmla="*/ 211 w 1596"/>
                <a:gd name="T87" fmla="*/ 453 h 1694"/>
                <a:gd name="T88" fmla="*/ 232 w 1596"/>
                <a:gd name="T89" fmla="*/ 313 h 1694"/>
                <a:gd name="T90" fmla="*/ 338 w 1596"/>
                <a:gd name="T91" fmla="*/ 296 h 1694"/>
                <a:gd name="T92" fmla="*/ 470 w 1596"/>
                <a:gd name="T93" fmla="*/ 174 h 1694"/>
                <a:gd name="T94" fmla="*/ 516 w 1596"/>
                <a:gd name="T95" fmla="*/ 42 h 1694"/>
                <a:gd name="T96" fmla="*/ 571 w 1596"/>
                <a:gd name="T97" fmla="*/ 13 h 1694"/>
                <a:gd name="T98" fmla="*/ 842 w 1596"/>
                <a:gd name="T99" fmla="*/ 944 h 1694"/>
                <a:gd name="T100" fmla="*/ 901 w 1596"/>
                <a:gd name="T101" fmla="*/ 1003 h 1694"/>
                <a:gd name="T102" fmla="*/ 867 w 1596"/>
                <a:gd name="T103" fmla="*/ 1084 h 1694"/>
                <a:gd name="T104" fmla="*/ 956 w 1596"/>
                <a:gd name="T105" fmla="*/ 1118 h 1694"/>
                <a:gd name="T106" fmla="*/ 1058 w 1596"/>
                <a:gd name="T107" fmla="*/ 1126 h 1694"/>
                <a:gd name="T108" fmla="*/ 1143 w 1596"/>
                <a:gd name="T109" fmla="*/ 1139 h 1694"/>
                <a:gd name="T110" fmla="*/ 1079 w 1596"/>
                <a:gd name="T111" fmla="*/ 1037 h 1694"/>
                <a:gd name="T112" fmla="*/ 1049 w 1596"/>
                <a:gd name="T113" fmla="*/ 970 h 1694"/>
                <a:gd name="T114" fmla="*/ 1079 w 1596"/>
                <a:gd name="T115" fmla="*/ 898 h 1694"/>
                <a:gd name="T116" fmla="*/ 1007 w 1596"/>
                <a:gd name="T117" fmla="*/ 851 h 1694"/>
                <a:gd name="T118" fmla="*/ 952 w 1596"/>
                <a:gd name="T119" fmla="*/ 728 h 1694"/>
                <a:gd name="T120" fmla="*/ 910 w 1596"/>
                <a:gd name="T121" fmla="*/ 665 h 1694"/>
                <a:gd name="T122" fmla="*/ 838 w 1596"/>
                <a:gd name="T123" fmla="*/ 741 h 1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6" h="1694">
                  <a:moveTo>
                    <a:pt x="571" y="13"/>
                  </a:moveTo>
                  <a:lnTo>
                    <a:pt x="575" y="17"/>
                  </a:lnTo>
                  <a:lnTo>
                    <a:pt x="580" y="21"/>
                  </a:lnTo>
                  <a:lnTo>
                    <a:pt x="580" y="25"/>
                  </a:lnTo>
                  <a:lnTo>
                    <a:pt x="584" y="25"/>
                  </a:lnTo>
                  <a:lnTo>
                    <a:pt x="588" y="25"/>
                  </a:lnTo>
                  <a:lnTo>
                    <a:pt x="597" y="25"/>
                  </a:lnTo>
                  <a:lnTo>
                    <a:pt x="601" y="25"/>
                  </a:lnTo>
                  <a:lnTo>
                    <a:pt x="605" y="25"/>
                  </a:lnTo>
                  <a:lnTo>
                    <a:pt x="609" y="25"/>
                  </a:lnTo>
                  <a:lnTo>
                    <a:pt x="618" y="25"/>
                  </a:lnTo>
                  <a:lnTo>
                    <a:pt x="626" y="25"/>
                  </a:lnTo>
                  <a:lnTo>
                    <a:pt x="635" y="30"/>
                  </a:lnTo>
                  <a:lnTo>
                    <a:pt x="639" y="30"/>
                  </a:lnTo>
                  <a:lnTo>
                    <a:pt x="643" y="34"/>
                  </a:lnTo>
                  <a:lnTo>
                    <a:pt x="647" y="34"/>
                  </a:lnTo>
                  <a:lnTo>
                    <a:pt x="652" y="34"/>
                  </a:lnTo>
                  <a:lnTo>
                    <a:pt x="652" y="38"/>
                  </a:lnTo>
                  <a:lnTo>
                    <a:pt x="660" y="47"/>
                  </a:lnTo>
                  <a:lnTo>
                    <a:pt x="664" y="47"/>
                  </a:lnTo>
                  <a:lnTo>
                    <a:pt x="668" y="51"/>
                  </a:lnTo>
                  <a:lnTo>
                    <a:pt x="673" y="51"/>
                  </a:lnTo>
                  <a:lnTo>
                    <a:pt x="677" y="51"/>
                  </a:lnTo>
                  <a:lnTo>
                    <a:pt x="681" y="51"/>
                  </a:lnTo>
                  <a:lnTo>
                    <a:pt x="690" y="47"/>
                  </a:lnTo>
                  <a:lnTo>
                    <a:pt x="694" y="47"/>
                  </a:lnTo>
                  <a:lnTo>
                    <a:pt x="698" y="42"/>
                  </a:lnTo>
                  <a:lnTo>
                    <a:pt x="702" y="42"/>
                  </a:lnTo>
                  <a:lnTo>
                    <a:pt x="707" y="38"/>
                  </a:lnTo>
                  <a:lnTo>
                    <a:pt x="707" y="34"/>
                  </a:lnTo>
                  <a:lnTo>
                    <a:pt x="711" y="34"/>
                  </a:lnTo>
                  <a:lnTo>
                    <a:pt x="711" y="30"/>
                  </a:lnTo>
                  <a:lnTo>
                    <a:pt x="715" y="17"/>
                  </a:lnTo>
                  <a:lnTo>
                    <a:pt x="719" y="13"/>
                  </a:lnTo>
                  <a:lnTo>
                    <a:pt x="724" y="13"/>
                  </a:lnTo>
                  <a:lnTo>
                    <a:pt x="728" y="8"/>
                  </a:lnTo>
                  <a:lnTo>
                    <a:pt x="732" y="8"/>
                  </a:lnTo>
                  <a:lnTo>
                    <a:pt x="736" y="8"/>
                  </a:lnTo>
                  <a:lnTo>
                    <a:pt x="740" y="8"/>
                  </a:lnTo>
                  <a:lnTo>
                    <a:pt x="753" y="8"/>
                  </a:lnTo>
                  <a:lnTo>
                    <a:pt x="753" y="4"/>
                  </a:lnTo>
                  <a:lnTo>
                    <a:pt x="753" y="8"/>
                  </a:lnTo>
                  <a:lnTo>
                    <a:pt x="757" y="8"/>
                  </a:lnTo>
                  <a:lnTo>
                    <a:pt x="762" y="8"/>
                  </a:lnTo>
                  <a:lnTo>
                    <a:pt x="762" y="13"/>
                  </a:lnTo>
                  <a:lnTo>
                    <a:pt x="766" y="13"/>
                  </a:lnTo>
                  <a:lnTo>
                    <a:pt x="770" y="21"/>
                  </a:lnTo>
                  <a:lnTo>
                    <a:pt x="787" y="38"/>
                  </a:lnTo>
                  <a:lnTo>
                    <a:pt x="791" y="42"/>
                  </a:lnTo>
                  <a:lnTo>
                    <a:pt x="800" y="47"/>
                  </a:lnTo>
                  <a:lnTo>
                    <a:pt x="800" y="51"/>
                  </a:lnTo>
                  <a:lnTo>
                    <a:pt x="808" y="55"/>
                  </a:lnTo>
                  <a:lnTo>
                    <a:pt x="817" y="59"/>
                  </a:lnTo>
                  <a:lnTo>
                    <a:pt x="829" y="68"/>
                  </a:lnTo>
                  <a:lnTo>
                    <a:pt x="838" y="72"/>
                  </a:lnTo>
                  <a:lnTo>
                    <a:pt x="846" y="76"/>
                  </a:lnTo>
                  <a:lnTo>
                    <a:pt x="855" y="80"/>
                  </a:lnTo>
                  <a:lnTo>
                    <a:pt x="863" y="89"/>
                  </a:lnTo>
                  <a:lnTo>
                    <a:pt x="880" y="102"/>
                  </a:lnTo>
                  <a:lnTo>
                    <a:pt x="906" y="123"/>
                  </a:lnTo>
                  <a:lnTo>
                    <a:pt x="910" y="127"/>
                  </a:lnTo>
                  <a:lnTo>
                    <a:pt x="914" y="131"/>
                  </a:lnTo>
                  <a:lnTo>
                    <a:pt x="918" y="131"/>
                  </a:lnTo>
                  <a:lnTo>
                    <a:pt x="922" y="131"/>
                  </a:lnTo>
                  <a:lnTo>
                    <a:pt x="927" y="136"/>
                  </a:lnTo>
                  <a:lnTo>
                    <a:pt x="931" y="136"/>
                  </a:lnTo>
                  <a:lnTo>
                    <a:pt x="939" y="136"/>
                  </a:lnTo>
                  <a:lnTo>
                    <a:pt x="948" y="140"/>
                  </a:lnTo>
                  <a:lnTo>
                    <a:pt x="952" y="140"/>
                  </a:lnTo>
                  <a:lnTo>
                    <a:pt x="969" y="140"/>
                  </a:lnTo>
                  <a:lnTo>
                    <a:pt x="978" y="140"/>
                  </a:lnTo>
                  <a:lnTo>
                    <a:pt x="1003" y="148"/>
                  </a:lnTo>
                  <a:lnTo>
                    <a:pt x="1011" y="148"/>
                  </a:lnTo>
                  <a:lnTo>
                    <a:pt x="1020" y="148"/>
                  </a:lnTo>
                  <a:lnTo>
                    <a:pt x="1028" y="152"/>
                  </a:lnTo>
                  <a:lnTo>
                    <a:pt x="1041" y="157"/>
                  </a:lnTo>
                  <a:lnTo>
                    <a:pt x="1079" y="169"/>
                  </a:lnTo>
                  <a:lnTo>
                    <a:pt x="1109" y="178"/>
                  </a:lnTo>
                  <a:lnTo>
                    <a:pt x="1130" y="182"/>
                  </a:lnTo>
                  <a:lnTo>
                    <a:pt x="1138" y="186"/>
                  </a:lnTo>
                  <a:lnTo>
                    <a:pt x="1147" y="191"/>
                  </a:lnTo>
                  <a:lnTo>
                    <a:pt x="1151" y="191"/>
                  </a:lnTo>
                  <a:lnTo>
                    <a:pt x="1151" y="195"/>
                  </a:lnTo>
                  <a:lnTo>
                    <a:pt x="1155" y="199"/>
                  </a:lnTo>
                  <a:lnTo>
                    <a:pt x="1160" y="199"/>
                  </a:lnTo>
                  <a:lnTo>
                    <a:pt x="1160" y="203"/>
                  </a:lnTo>
                  <a:lnTo>
                    <a:pt x="1160" y="207"/>
                  </a:lnTo>
                  <a:lnTo>
                    <a:pt x="1160" y="212"/>
                  </a:lnTo>
                  <a:lnTo>
                    <a:pt x="1160" y="216"/>
                  </a:lnTo>
                  <a:lnTo>
                    <a:pt x="1160" y="220"/>
                  </a:lnTo>
                  <a:lnTo>
                    <a:pt x="1155" y="224"/>
                  </a:lnTo>
                  <a:lnTo>
                    <a:pt x="1151" y="229"/>
                  </a:lnTo>
                  <a:lnTo>
                    <a:pt x="1151" y="233"/>
                  </a:lnTo>
                  <a:lnTo>
                    <a:pt x="1147" y="237"/>
                  </a:lnTo>
                  <a:lnTo>
                    <a:pt x="1143" y="241"/>
                  </a:lnTo>
                  <a:lnTo>
                    <a:pt x="1134" y="246"/>
                  </a:lnTo>
                  <a:lnTo>
                    <a:pt x="1130" y="246"/>
                  </a:lnTo>
                  <a:lnTo>
                    <a:pt x="1126" y="246"/>
                  </a:lnTo>
                  <a:lnTo>
                    <a:pt x="1109" y="250"/>
                  </a:lnTo>
                  <a:lnTo>
                    <a:pt x="1100" y="254"/>
                  </a:lnTo>
                  <a:lnTo>
                    <a:pt x="1096" y="254"/>
                  </a:lnTo>
                  <a:lnTo>
                    <a:pt x="1092" y="258"/>
                  </a:lnTo>
                  <a:lnTo>
                    <a:pt x="1088" y="263"/>
                  </a:lnTo>
                  <a:lnTo>
                    <a:pt x="1088" y="267"/>
                  </a:lnTo>
                  <a:lnTo>
                    <a:pt x="1083" y="271"/>
                  </a:lnTo>
                  <a:lnTo>
                    <a:pt x="1083" y="275"/>
                  </a:lnTo>
                  <a:lnTo>
                    <a:pt x="1083" y="279"/>
                  </a:lnTo>
                  <a:lnTo>
                    <a:pt x="1083" y="284"/>
                  </a:lnTo>
                  <a:lnTo>
                    <a:pt x="1083" y="288"/>
                  </a:lnTo>
                  <a:lnTo>
                    <a:pt x="1083" y="292"/>
                  </a:lnTo>
                  <a:lnTo>
                    <a:pt x="1088" y="296"/>
                  </a:lnTo>
                  <a:lnTo>
                    <a:pt x="1096" y="305"/>
                  </a:lnTo>
                  <a:lnTo>
                    <a:pt x="1105" y="313"/>
                  </a:lnTo>
                  <a:lnTo>
                    <a:pt x="1138" y="343"/>
                  </a:lnTo>
                  <a:lnTo>
                    <a:pt x="1147" y="351"/>
                  </a:lnTo>
                  <a:lnTo>
                    <a:pt x="1155" y="360"/>
                  </a:lnTo>
                  <a:lnTo>
                    <a:pt x="1164" y="368"/>
                  </a:lnTo>
                  <a:lnTo>
                    <a:pt x="1168" y="373"/>
                  </a:lnTo>
                  <a:lnTo>
                    <a:pt x="1172" y="381"/>
                  </a:lnTo>
                  <a:lnTo>
                    <a:pt x="1185" y="394"/>
                  </a:lnTo>
                  <a:lnTo>
                    <a:pt x="1189" y="398"/>
                  </a:lnTo>
                  <a:lnTo>
                    <a:pt x="1193" y="406"/>
                  </a:lnTo>
                  <a:lnTo>
                    <a:pt x="1198" y="411"/>
                  </a:lnTo>
                  <a:lnTo>
                    <a:pt x="1202" y="415"/>
                  </a:lnTo>
                  <a:lnTo>
                    <a:pt x="1206" y="419"/>
                  </a:lnTo>
                  <a:lnTo>
                    <a:pt x="1210" y="423"/>
                  </a:lnTo>
                  <a:lnTo>
                    <a:pt x="1215" y="428"/>
                  </a:lnTo>
                  <a:lnTo>
                    <a:pt x="1223" y="432"/>
                  </a:lnTo>
                  <a:lnTo>
                    <a:pt x="1227" y="436"/>
                  </a:lnTo>
                  <a:lnTo>
                    <a:pt x="1232" y="436"/>
                  </a:lnTo>
                  <a:lnTo>
                    <a:pt x="1240" y="440"/>
                  </a:lnTo>
                  <a:lnTo>
                    <a:pt x="1253" y="445"/>
                  </a:lnTo>
                  <a:lnTo>
                    <a:pt x="1261" y="449"/>
                  </a:lnTo>
                  <a:lnTo>
                    <a:pt x="1299" y="462"/>
                  </a:lnTo>
                  <a:lnTo>
                    <a:pt x="1308" y="466"/>
                  </a:lnTo>
                  <a:lnTo>
                    <a:pt x="1312" y="466"/>
                  </a:lnTo>
                  <a:lnTo>
                    <a:pt x="1316" y="470"/>
                  </a:lnTo>
                  <a:lnTo>
                    <a:pt x="1350" y="495"/>
                  </a:lnTo>
                  <a:lnTo>
                    <a:pt x="1363" y="508"/>
                  </a:lnTo>
                  <a:lnTo>
                    <a:pt x="1367" y="512"/>
                  </a:lnTo>
                  <a:lnTo>
                    <a:pt x="1371" y="517"/>
                  </a:lnTo>
                  <a:lnTo>
                    <a:pt x="1375" y="521"/>
                  </a:lnTo>
                  <a:lnTo>
                    <a:pt x="1380" y="525"/>
                  </a:lnTo>
                  <a:lnTo>
                    <a:pt x="1384" y="529"/>
                  </a:lnTo>
                  <a:lnTo>
                    <a:pt x="1384" y="533"/>
                  </a:lnTo>
                  <a:lnTo>
                    <a:pt x="1388" y="538"/>
                  </a:lnTo>
                  <a:lnTo>
                    <a:pt x="1388" y="542"/>
                  </a:lnTo>
                  <a:lnTo>
                    <a:pt x="1388" y="546"/>
                  </a:lnTo>
                  <a:lnTo>
                    <a:pt x="1388" y="555"/>
                  </a:lnTo>
                  <a:lnTo>
                    <a:pt x="1384" y="559"/>
                  </a:lnTo>
                  <a:lnTo>
                    <a:pt x="1380" y="567"/>
                  </a:lnTo>
                  <a:lnTo>
                    <a:pt x="1371" y="589"/>
                  </a:lnTo>
                  <a:lnTo>
                    <a:pt x="1371" y="593"/>
                  </a:lnTo>
                  <a:lnTo>
                    <a:pt x="1371" y="597"/>
                  </a:lnTo>
                  <a:lnTo>
                    <a:pt x="1367" y="601"/>
                  </a:lnTo>
                  <a:lnTo>
                    <a:pt x="1367" y="605"/>
                  </a:lnTo>
                  <a:lnTo>
                    <a:pt x="1371" y="610"/>
                  </a:lnTo>
                  <a:lnTo>
                    <a:pt x="1371" y="614"/>
                  </a:lnTo>
                  <a:lnTo>
                    <a:pt x="1380" y="614"/>
                  </a:lnTo>
                  <a:lnTo>
                    <a:pt x="1384" y="618"/>
                  </a:lnTo>
                  <a:lnTo>
                    <a:pt x="1388" y="618"/>
                  </a:lnTo>
                  <a:lnTo>
                    <a:pt x="1397" y="618"/>
                  </a:lnTo>
                  <a:lnTo>
                    <a:pt x="1405" y="618"/>
                  </a:lnTo>
                  <a:lnTo>
                    <a:pt x="1435" y="622"/>
                  </a:lnTo>
                  <a:lnTo>
                    <a:pt x="1447" y="622"/>
                  </a:lnTo>
                  <a:lnTo>
                    <a:pt x="1452" y="622"/>
                  </a:lnTo>
                  <a:lnTo>
                    <a:pt x="1460" y="627"/>
                  </a:lnTo>
                  <a:lnTo>
                    <a:pt x="1464" y="627"/>
                  </a:lnTo>
                  <a:lnTo>
                    <a:pt x="1469" y="627"/>
                  </a:lnTo>
                  <a:lnTo>
                    <a:pt x="1473" y="631"/>
                  </a:lnTo>
                  <a:lnTo>
                    <a:pt x="1473" y="635"/>
                  </a:lnTo>
                  <a:lnTo>
                    <a:pt x="1477" y="639"/>
                  </a:lnTo>
                  <a:lnTo>
                    <a:pt x="1477" y="644"/>
                  </a:lnTo>
                  <a:lnTo>
                    <a:pt x="1481" y="652"/>
                  </a:lnTo>
                  <a:lnTo>
                    <a:pt x="1481" y="665"/>
                  </a:lnTo>
                  <a:lnTo>
                    <a:pt x="1481" y="669"/>
                  </a:lnTo>
                  <a:lnTo>
                    <a:pt x="1481" y="677"/>
                  </a:lnTo>
                  <a:lnTo>
                    <a:pt x="1481" y="682"/>
                  </a:lnTo>
                  <a:lnTo>
                    <a:pt x="1481" y="690"/>
                  </a:lnTo>
                  <a:lnTo>
                    <a:pt x="1481" y="694"/>
                  </a:lnTo>
                  <a:lnTo>
                    <a:pt x="1481" y="699"/>
                  </a:lnTo>
                  <a:lnTo>
                    <a:pt x="1477" y="703"/>
                  </a:lnTo>
                  <a:lnTo>
                    <a:pt x="1477" y="711"/>
                  </a:lnTo>
                  <a:lnTo>
                    <a:pt x="1473" y="728"/>
                  </a:lnTo>
                  <a:lnTo>
                    <a:pt x="1464" y="749"/>
                  </a:lnTo>
                  <a:lnTo>
                    <a:pt x="1460" y="758"/>
                  </a:lnTo>
                  <a:lnTo>
                    <a:pt x="1456" y="766"/>
                  </a:lnTo>
                  <a:lnTo>
                    <a:pt x="1456" y="775"/>
                  </a:lnTo>
                  <a:lnTo>
                    <a:pt x="1456" y="779"/>
                  </a:lnTo>
                  <a:lnTo>
                    <a:pt x="1456" y="783"/>
                  </a:lnTo>
                  <a:lnTo>
                    <a:pt x="1452" y="792"/>
                  </a:lnTo>
                  <a:lnTo>
                    <a:pt x="1456" y="800"/>
                  </a:lnTo>
                  <a:lnTo>
                    <a:pt x="1456" y="804"/>
                  </a:lnTo>
                  <a:lnTo>
                    <a:pt x="1456" y="809"/>
                  </a:lnTo>
                  <a:lnTo>
                    <a:pt x="1456" y="813"/>
                  </a:lnTo>
                  <a:lnTo>
                    <a:pt x="1460" y="817"/>
                  </a:lnTo>
                  <a:lnTo>
                    <a:pt x="1460" y="821"/>
                  </a:lnTo>
                  <a:lnTo>
                    <a:pt x="1464" y="826"/>
                  </a:lnTo>
                  <a:lnTo>
                    <a:pt x="1469" y="838"/>
                  </a:lnTo>
                  <a:lnTo>
                    <a:pt x="1481" y="851"/>
                  </a:lnTo>
                  <a:lnTo>
                    <a:pt x="1486" y="859"/>
                  </a:lnTo>
                  <a:lnTo>
                    <a:pt x="1490" y="868"/>
                  </a:lnTo>
                  <a:lnTo>
                    <a:pt x="1494" y="876"/>
                  </a:lnTo>
                  <a:lnTo>
                    <a:pt x="1494" y="885"/>
                  </a:lnTo>
                  <a:lnTo>
                    <a:pt x="1498" y="889"/>
                  </a:lnTo>
                  <a:lnTo>
                    <a:pt x="1498" y="898"/>
                  </a:lnTo>
                  <a:lnTo>
                    <a:pt x="1498" y="902"/>
                  </a:lnTo>
                  <a:lnTo>
                    <a:pt x="1498" y="910"/>
                  </a:lnTo>
                  <a:lnTo>
                    <a:pt x="1502" y="919"/>
                  </a:lnTo>
                  <a:lnTo>
                    <a:pt x="1502" y="923"/>
                  </a:lnTo>
                  <a:lnTo>
                    <a:pt x="1498" y="927"/>
                  </a:lnTo>
                  <a:lnTo>
                    <a:pt x="1498" y="931"/>
                  </a:lnTo>
                  <a:lnTo>
                    <a:pt x="1498" y="940"/>
                  </a:lnTo>
                  <a:lnTo>
                    <a:pt x="1498" y="948"/>
                  </a:lnTo>
                  <a:lnTo>
                    <a:pt x="1498" y="953"/>
                  </a:lnTo>
                  <a:lnTo>
                    <a:pt x="1494" y="957"/>
                  </a:lnTo>
                  <a:lnTo>
                    <a:pt x="1494" y="961"/>
                  </a:lnTo>
                  <a:lnTo>
                    <a:pt x="1494" y="970"/>
                  </a:lnTo>
                  <a:lnTo>
                    <a:pt x="1490" y="974"/>
                  </a:lnTo>
                  <a:lnTo>
                    <a:pt x="1486" y="982"/>
                  </a:lnTo>
                  <a:lnTo>
                    <a:pt x="1481" y="986"/>
                  </a:lnTo>
                  <a:lnTo>
                    <a:pt x="1481" y="991"/>
                  </a:lnTo>
                  <a:lnTo>
                    <a:pt x="1473" y="1003"/>
                  </a:lnTo>
                  <a:lnTo>
                    <a:pt x="1469" y="1008"/>
                  </a:lnTo>
                  <a:lnTo>
                    <a:pt x="1460" y="1020"/>
                  </a:lnTo>
                  <a:lnTo>
                    <a:pt x="1452" y="1037"/>
                  </a:lnTo>
                  <a:lnTo>
                    <a:pt x="1435" y="1054"/>
                  </a:lnTo>
                  <a:lnTo>
                    <a:pt x="1435" y="1058"/>
                  </a:lnTo>
                  <a:lnTo>
                    <a:pt x="1430" y="1063"/>
                  </a:lnTo>
                  <a:lnTo>
                    <a:pt x="1430" y="1067"/>
                  </a:lnTo>
                  <a:lnTo>
                    <a:pt x="1426" y="1071"/>
                  </a:lnTo>
                  <a:lnTo>
                    <a:pt x="1426" y="1075"/>
                  </a:lnTo>
                  <a:lnTo>
                    <a:pt x="1422" y="1080"/>
                  </a:lnTo>
                  <a:lnTo>
                    <a:pt x="1422" y="1084"/>
                  </a:lnTo>
                  <a:lnTo>
                    <a:pt x="1422" y="1088"/>
                  </a:lnTo>
                  <a:lnTo>
                    <a:pt x="1426" y="1097"/>
                  </a:lnTo>
                  <a:lnTo>
                    <a:pt x="1426" y="1101"/>
                  </a:lnTo>
                  <a:lnTo>
                    <a:pt x="1426" y="1105"/>
                  </a:lnTo>
                  <a:lnTo>
                    <a:pt x="1430" y="1109"/>
                  </a:lnTo>
                  <a:lnTo>
                    <a:pt x="1430" y="1114"/>
                  </a:lnTo>
                  <a:lnTo>
                    <a:pt x="1435" y="1118"/>
                  </a:lnTo>
                  <a:lnTo>
                    <a:pt x="1439" y="1122"/>
                  </a:lnTo>
                  <a:lnTo>
                    <a:pt x="1443" y="1126"/>
                  </a:lnTo>
                  <a:lnTo>
                    <a:pt x="1447" y="1130"/>
                  </a:lnTo>
                  <a:lnTo>
                    <a:pt x="1452" y="1130"/>
                  </a:lnTo>
                  <a:lnTo>
                    <a:pt x="1456" y="1130"/>
                  </a:lnTo>
                  <a:lnTo>
                    <a:pt x="1460" y="1130"/>
                  </a:lnTo>
                  <a:lnTo>
                    <a:pt x="1464" y="1130"/>
                  </a:lnTo>
                  <a:lnTo>
                    <a:pt x="1469" y="1130"/>
                  </a:lnTo>
                  <a:lnTo>
                    <a:pt x="1481" y="1122"/>
                  </a:lnTo>
                  <a:lnTo>
                    <a:pt x="1486" y="1122"/>
                  </a:lnTo>
                  <a:lnTo>
                    <a:pt x="1494" y="1122"/>
                  </a:lnTo>
                  <a:lnTo>
                    <a:pt x="1498" y="1122"/>
                  </a:lnTo>
                  <a:lnTo>
                    <a:pt x="1502" y="1122"/>
                  </a:lnTo>
                  <a:lnTo>
                    <a:pt x="1502" y="1126"/>
                  </a:lnTo>
                  <a:lnTo>
                    <a:pt x="1511" y="1130"/>
                  </a:lnTo>
                  <a:lnTo>
                    <a:pt x="1515" y="1135"/>
                  </a:lnTo>
                  <a:lnTo>
                    <a:pt x="1524" y="1139"/>
                  </a:lnTo>
                  <a:lnTo>
                    <a:pt x="1528" y="1143"/>
                  </a:lnTo>
                  <a:lnTo>
                    <a:pt x="1536" y="1147"/>
                  </a:lnTo>
                  <a:lnTo>
                    <a:pt x="1545" y="1152"/>
                  </a:lnTo>
                  <a:lnTo>
                    <a:pt x="1553" y="1156"/>
                  </a:lnTo>
                  <a:lnTo>
                    <a:pt x="1562" y="1156"/>
                  </a:lnTo>
                  <a:lnTo>
                    <a:pt x="1562" y="1160"/>
                  </a:lnTo>
                  <a:lnTo>
                    <a:pt x="1574" y="1160"/>
                  </a:lnTo>
                  <a:lnTo>
                    <a:pt x="1579" y="1160"/>
                  </a:lnTo>
                  <a:lnTo>
                    <a:pt x="1587" y="1160"/>
                  </a:lnTo>
                  <a:lnTo>
                    <a:pt x="1591" y="1160"/>
                  </a:lnTo>
                  <a:lnTo>
                    <a:pt x="1596" y="1169"/>
                  </a:lnTo>
                  <a:lnTo>
                    <a:pt x="1596" y="1177"/>
                  </a:lnTo>
                  <a:lnTo>
                    <a:pt x="1596" y="1181"/>
                  </a:lnTo>
                  <a:lnTo>
                    <a:pt x="1583" y="1185"/>
                  </a:lnTo>
                  <a:lnTo>
                    <a:pt x="1579" y="1185"/>
                  </a:lnTo>
                  <a:lnTo>
                    <a:pt x="1574" y="1185"/>
                  </a:lnTo>
                  <a:lnTo>
                    <a:pt x="1574" y="1190"/>
                  </a:lnTo>
                  <a:lnTo>
                    <a:pt x="1570" y="1194"/>
                  </a:lnTo>
                  <a:lnTo>
                    <a:pt x="1566" y="1202"/>
                  </a:lnTo>
                  <a:lnTo>
                    <a:pt x="1562" y="1207"/>
                  </a:lnTo>
                  <a:lnTo>
                    <a:pt x="1562" y="1211"/>
                  </a:lnTo>
                  <a:lnTo>
                    <a:pt x="1557" y="1228"/>
                  </a:lnTo>
                  <a:lnTo>
                    <a:pt x="1553" y="1232"/>
                  </a:lnTo>
                  <a:lnTo>
                    <a:pt x="1549" y="1249"/>
                  </a:lnTo>
                  <a:lnTo>
                    <a:pt x="1549" y="1253"/>
                  </a:lnTo>
                  <a:lnTo>
                    <a:pt x="1545" y="1257"/>
                  </a:lnTo>
                  <a:lnTo>
                    <a:pt x="1545" y="1262"/>
                  </a:lnTo>
                  <a:lnTo>
                    <a:pt x="1541" y="1270"/>
                  </a:lnTo>
                  <a:lnTo>
                    <a:pt x="1541" y="1274"/>
                  </a:lnTo>
                  <a:lnTo>
                    <a:pt x="1536" y="1274"/>
                  </a:lnTo>
                  <a:lnTo>
                    <a:pt x="1532" y="1279"/>
                  </a:lnTo>
                  <a:lnTo>
                    <a:pt x="1532" y="1283"/>
                  </a:lnTo>
                  <a:lnTo>
                    <a:pt x="1528" y="1283"/>
                  </a:lnTo>
                  <a:lnTo>
                    <a:pt x="1524" y="1287"/>
                  </a:lnTo>
                  <a:lnTo>
                    <a:pt x="1515" y="1291"/>
                  </a:lnTo>
                  <a:lnTo>
                    <a:pt x="1498" y="1304"/>
                  </a:lnTo>
                  <a:lnTo>
                    <a:pt x="1490" y="1308"/>
                  </a:lnTo>
                  <a:lnTo>
                    <a:pt x="1486" y="1312"/>
                  </a:lnTo>
                  <a:lnTo>
                    <a:pt x="1477" y="1317"/>
                  </a:lnTo>
                  <a:lnTo>
                    <a:pt x="1473" y="1321"/>
                  </a:lnTo>
                  <a:lnTo>
                    <a:pt x="1464" y="1325"/>
                  </a:lnTo>
                  <a:lnTo>
                    <a:pt x="1460" y="1325"/>
                  </a:lnTo>
                  <a:lnTo>
                    <a:pt x="1456" y="1325"/>
                  </a:lnTo>
                  <a:lnTo>
                    <a:pt x="1447" y="1325"/>
                  </a:lnTo>
                  <a:lnTo>
                    <a:pt x="1443" y="1325"/>
                  </a:lnTo>
                  <a:lnTo>
                    <a:pt x="1435" y="1325"/>
                  </a:lnTo>
                  <a:lnTo>
                    <a:pt x="1418" y="1321"/>
                  </a:lnTo>
                  <a:lnTo>
                    <a:pt x="1414" y="1321"/>
                  </a:lnTo>
                  <a:lnTo>
                    <a:pt x="1409" y="1321"/>
                  </a:lnTo>
                  <a:lnTo>
                    <a:pt x="1401" y="1317"/>
                  </a:lnTo>
                  <a:lnTo>
                    <a:pt x="1397" y="1317"/>
                  </a:lnTo>
                  <a:lnTo>
                    <a:pt x="1392" y="1321"/>
                  </a:lnTo>
                  <a:lnTo>
                    <a:pt x="1388" y="1321"/>
                  </a:lnTo>
                  <a:lnTo>
                    <a:pt x="1380" y="1325"/>
                  </a:lnTo>
                  <a:lnTo>
                    <a:pt x="1375" y="1329"/>
                  </a:lnTo>
                  <a:lnTo>
                    <a:pt x="1371" y="1329"/>
                  </a:lnTo>
                  <a:lnTo>
                    <a:pt x="1367" y="1338"/>
                  </a:lnTo>
                  <a:lnTo>
                    <a:pt x="1363" y="1338"/>
                  </a:lnTo>
                  <a:lnTo>
                    <a:pt x="1363" y="1342"/>
                  </a:lnTo>
                  <a:lnTo>
                    <a:pt x="1359" y="1346"/>
                  </a:lnTo>
                  <a:lnTo>
                    <a:pt x="1359" y="1359"/>
                  </a:lnTo>
                  <a:lnTo>
                    <a:pt x="1354" y="1380"/>
                  </a:lnTo>
                  <a:lnTo>
                    <a:pt x="1350" y="1389"/>
                  </a:lnTo>
                  <a:lnTo>
                    <a:pt x="1350" y="1393"/>
                  </a:lnTo>
                  <a:lnTo>
                    <a:pt x="1350" y="1401"/>
                  </a:lnTo>
                  <a:lnTo>
                    <a:pt x="1346" y="1410"/>
                  </a:lnTo>
                  <a:lnTo>
                    <a:pt x="1346" y="1418"/>
                  </a:lnTo>
                  <a:lnTo>
                    <a:pt x="1350" y="1427"/>
                  </a:lnTo>
                  <a:lnTo>
                    <a:pt x="1350" y="1444"/>
                  </a:lnTo>
                  <a:lnTo>
                    <a:pt x="1350" y="1452"/>
                  </a:lnTo>
                  <a:lnTo>
                    <a:pt x="1350" y="1469"/>
                  </a:lnTo>
                  <a:lnTo>
                    <a:pt x="1350" y="1478"/>
                  </a:lnTo>
                  <a:lnTo>
                    <a:pt x="1350" y="1482"/>
                  </a:lnTo>
                  <a:lnTo>
                    <a:pt x="1350" y="1486"/>
                  </a:lnTo>
                  <a:lnTo>
                    <a:pt x="1346" y="1490"/>
                  </a:lnTo>
                  <a:lnTo>
                    <a:pt x="1346" y="1495"/>
                  </a:lnTo>
                  <a:lnTo>
                    <a:pt x="1342" y="1503"/>
                  </a:lnTo>
                  <a:lnTo>
                    <a:pt x="1342" y="1507"/>
                  </a:lnTo>
                  <a:lnTo>
                    <a:pt x="1333" y="1511"/>
                  </a:lnTo>
                  <a:lnTo>
                    <a:pt x="1333" y="1520"/>
                  </a:lnTo>
                  <a:lnTo>
                    <a:pt x="1329" y="1524"/>
                  </a:lnTo>
                  <a:lnTo>
                    <a:pt x="1325" y="1533"/>
                  </a:lnTo>
                  <a:lnTo>
                    <a:pt x="1316" y="1550"/>
                  </a:lnTo>
                  <a:lnTo>
                    <a:pt x="1312" y="1554"/>
                  </a:lnTo>
                  <a:lnTo>
                    <a:pt x="1308" y="1562"/>
                  </a:lnTo>
                  <a:lnTo>
                    <a:pt x="1308" y="1567"/>
                  </a:lnTo>
                  <a:lnTo>
                    <a:pt x="1303" y="1571"/>
                  </a:lnTo>
                  <a:lnTo>
                    <a:pt x="1299" y="1575"/>
                  </a:lnTo>
                  <a:lnTo>
                    <a:pt x="1295" y="1583"/>
                  </a:lnTo>
                  <a:lnTo>
                    <a:pt x="1287" y="1588"/>
                  </a:lnTo>
                  <a:lnTo>
                    <a:pt x="1282" y="1592"/>
                  </a:lnTo>
                  <a:lnTo>
                    <a:pt x="1274" y="1600"/>
                  </a:lnTo>
                  <a:lnTo>
                    <a:pt x="1270" y="1600"/>
                  </a:lnTo>
                  <a:lnTo>
                    <a:pt x="1270" y="1605"/>
                  </a:lnTo>
                  <a:lnTo>
                    <a:pt x="1265" y="1609"/>
                  </a:lnTo>
                  <a:lnTo>
                    <a:pt x="1265" y="1613"/>
                  </a:lnTo>
                  <a:lnTo>
                    <a:pt x="1265" y="1617"/>
                  </a:lnTo>
                  <a:lnTo>
                    <a:pt x="1261" y="1622"/>
                  </a:lnTo>
                  <a:lnTo>
                    <a:pt x="1261" y="1626"/>
                  </a:lnTo>
                  <a:lnTo>
                    <a:pt x="1261" y="1630"/>
                  </a:lnTo>
                  <a:lnTo>
                    <a:pt x="1265" y="1638"/>
                  </a:lnTo>
                  <a:lnTo>
                    <a:pt x="1265" y="1643"/>
                  </a:lnTo>
                  <a:lnTo>
                    <a:pt x="1265" y="1651"/>
                  </a:lnTo>
                  <a:lnTo>
                    <a:pt x="1270" y="1655"/>
                  </a:lnTo>
                  <a:lnTo>
                    <a:pt x="1270" y="1664"/>
                  </a:lnTo>
                  <a:lnTo>
                    <a:pt x="1274" y="1664"/>
                  </a:lnTo>
                  <a:lnTo>
                    <a:pt x="1274" y="1668"/>
                  </a:lnTo>
                  <a:lnTo>
                    <a:pt x="1274" y="1672"/>
                  </a:lnTo>
                  <a:lnTo>
                    <a:pt x="1270" y="1677"/>
                  </a:lnTo>
                  <a:lnTo>
                    <a:pt x="1270" y="1681"/>
                  </a:lnTo>
                  <a:lnTo>
                    <a:pt x="1265" y="1685"/>
                  </a:lnTo>
                  <a:lnTo>
                    <a:pt x="1257" y="1689"/>
                  </a:lnTo>
                  <a:lnTo>
                    <a:pt x="1248" y="1694"/>
                  </a:lnTo>
                  <a:lnTo>
                    <a:pt x="1244" y="1694"/>
                  </a:lnTo>
                  <a:lnTo>
                    <a:pt x="1240" y="1694"/>
                  </a:lnTo>
                  <a:lnTo>
                    <a:pt x="1232" y="1694"/>
                  </a:lnTo>
                  <a:lnTo>
                    <a:pt x="1227" y="1694"/>
                  </a:lnTo>
                  <a:lnTo>
                    <a:pt x="1223" y="1694"/>
                  </a:lnTo>
                  <a:lnTo>
                    <a:pt x="1206" y="1685"/>
                  </a:lnTo>
                  <a:lnTo>
                    <a:pt x="1198" y="1681"/>
                  </a:lnTo>
                  <a:lnTo>
                    <a:pt x="1193" y="1681"/>
                  </a:lnTo>
                  <a:lnTo>
                    <a:pt x="1172" y="1668"/>
                  </a:lnTo>
                  <a:lnTo>
                    <a:pt x="1168" y="1664"/>
                  </a:lnTo>
                  <a:lnTo>
                    <a:pt x="1151" y="1660"/>
                  </a:lnTo>
                  <a:lnTo>
                    <a:pt x="1143" y="1655"/>
                  </a:lnTo>
                  <a:lnTo>
                    <a:pt x="1130" y="1647"/>
                  </a:lnTo>
                  <a:lnTo>
                    <a:pt x="1121" y="1643"/>
                  </a:lnTo>
                  <a:lnTo>
                    <a:pt x="1117" y="1638"/>
                  </a:lnTo>
                  <a:lnTo>
                    <a:pt x="1113" y="1638"/>
                  </a:lnTo>
                  <a:lnTo>
                    <a:pt x="1105" y="1634"/>
                  </a:lnTo>
                  <a:lnTo>
                    <a:pt x="1092" y="1634"/>
                  </a:lnTo>
                  <a:lnTo>
                    <a:pt x="1088" y="1630"/>
                  </a:lnTo>
                  <a:lnTo>
                    <a:pt x="1083" y="1630"/>
                  </a:lnTo>
                  <a:lnTo>
                    <a:pt x="1071" y="1626"/>
                  </a:lnTo>
                  <a:lnTo>
                    <a:pt x="1062" y="1617"/>
                  </a:lnTo>
                  <a:lnTo>
                    <a:pt x="1054" y="1613"/>
                  </a:lnTo>
                  <a:lnTo>
                    <a:pt x="1049" y="1609"/>
                  </a:lnTo>
                  <a:lnTo>
                    <a:pt x="1037" y="1600"/>
                  </a:lnTo>
                  <a:lnTo>
                    <a:pt x="1033" y="1596"/>
                  </a:lnTo>
                  <a:lnTo>
                    <a:pt x="1028" y="1592"/>
                  </a:lnTo>
                  <a:lnTo>
                    <a:pt x="1024" y="1588"/>
                  </a:lnTo>
                  <a:lnTo>
                    <a:pt x="1020" y="1583"/>
                  </a:lnTo>
                  <a:lnTo>
                    <a:pt x="1016" y="1575"/>
                  </a:lnTo>
                  <a:lnTo>
                    <a:pt x="1011" y="1571"/>
                  </a:lnTo>
                  <a:lnTo>
                    <a:pt x="1007" y="1562"/>
                  </a:lnTo>
                  <a:lnTo>
                    <a:pt x="1003" y="1554"/>
                  </a:lnTo>
                  <a:lnTo>
                    <a:pt x="994" y="1541"/>
                  </a:lnTo>
                  <a:lnTo>
                    <a:pt x="990" y="1533"/>
                  </a:lnTo>
                  <a:lnTo>
                    <a:pt x="990" y="1528"/>
                  </a:lnTo>
                  <a:lnTo>
                    <a:pt x="986" y="1520"/>
                  </a:lnTo>
                  <a:lnTo>
                    <a:pt x="978" y="1511"/>
                  </a:lnTo>
                  <a:lnTo>
                    <a:pt x="973" y="1507"/>
                  </a:lnTo>
                  <a:lnTo>
                    <a:pt x="956" y="1482"/>
                  </a:lnTo>
                  <a:lnTo>
                    <a:pt x="952" y="1478"/>
                  </a:lnTo>
                  <a:lnTo>
                    <a:pt x="948" y="1473"/>
                  </a:lnTo>
                  <a:lnTo>
                    <a:pt x="944" y="1465"/>
                  </a:lnTo>
                  <a:lnTo>
                    <a:pt x="944" y="1461"/>
                  </a:lnTo>
                  <a:lnTo>
                    <a:pt x="939" y="1456"/>
                  </a:lnTo>
                  <a:lnTo>
                    <a:pt x="935" y="1452"/>
                  </a:lnTo>
                  <a:lnTo>
                    <a:pt x="935" y="1444"/>
                  </a:lnTo>
                  <a:lnTo>
                    <a:pt x="931" y="1435"/>
                  </a:lnTo>
                  <a:lnTo>
                    <a:pt x="931" y="1427"/>
                  </a:lnTo>
                  <a:lnTo>
                    <a:pt x="927" y="1410"/>
                  </a:lnTo>
                  <a:lnTo>
                    <a:pt x="922" y="1406"/>
                  </a:lnTo>
                  <a:lnTo>
                    <a:pt x="922" y="1401"/>
                  </a:lnTo>
                  <a:lnTo>
                    <a:pt x="922" y="1397"/>
                  </a:lnTo>
                  <a:lnTo>
                    <a:pt x="918" y="1393"/>
                  </a:lnTo>
                  <a:lnTo>
                    <a:pt x="918" y="1389"/>
                  </a:lnTo>
                  <a:lnTo>
                    <a:pt x="914" y="1389"/>
                  </a:lnTo>
                  <a:lnTo>
                    <a:pt x="910" y="1389"/>
                  </a:lnTo>
                  <a:lnTo>
                    <a:pt x="906" y="1384"/>
                  </a:lnTo>
                  <a:lnTo>
                    <a:pt x="893" y="1384"/>
                  </a:lnTo>
                  <a:lnTo>
                    <a:pt x="867" y="1384"/>
                  </a:lnTo>
                  <a:lnTo>
                    <a:pt x="842" y="1380"/>
                  </a:lnTo>
                  <a:lnTo>
                    <a:pt x="829" y="1380"/>
                  </a:lnTo>
                  <a:lnTo>
                    <a:pt x="821" y="1380"/>
                  </a:lnTo>
                  <a:lnTo>
                    <a:pt x="817" y="1380"/>
                  </a:lnTo>
                  <a:lnTo>
                    <a:pt x="808" y="1384"/>
                  </a:lnTo>
                  <a:lnTo>
                    <a:pt x="804" y="1384"/>
                  </a:lnTo>
                  <a:lnTo>
                    <a:pt x="795" y="1389"/>
                  </a:lnTo>
                  <a:lnTo>
                    <a:pt x="791" y="1393"/>
                  </a:lnTo>
                  <a:lnTo>
                    <a:pt x="787" y="1397"/>
                  </a:lnTo>
                  <a:lnTo>
                    <a:pt x="783" y="1401"/>
                  </a:lnTo>
                  <a:lnTo>
                    <a:pt x="779" y="1406"/>
                  </a:lnTo>
                  <a:lnTo>
                    <a:pt x="774" y="1410"/>
                  </a:lnTo>
                  <a:lnTo>
                    <a:pt x="770" y="1418"/>
                  </a:lnTo>
                  <a:lnTo>
                    <a:pt x="766" y="1427"/>
                  </a:lnTo>
                  <a:lnTo>
                    <a:pt x="762" y="1435"/>
                  </a:lnTo>
                  <a:lnTo>
                    <a:pt x="762" y="1440"/>
                  </a:lnTo>
                  <a:lnTo>
                    <a:pt x="757" y="1444"/>
                  </a:lnTo>
                  <a:lnTo>
                    <a:pt x="753" y="1452"/>
                  </a:lnTo>
                  <a:lnTo>
                    <a:pt x="753" y="1465"/>
                  </a:lnTo>
                  <a:lnTo>
                    <a:pt x="749" y="1490"/>
                  </a:lnTo>
                  <a:lnTo>
                    <a:pt x="745" y="1495"/>
                  </a:lnTo>
                  <a:lnTo>
                    <a:pt x="745" y="1503"/>
                  </a:lnTo>
                  <a:lnTo>
                    <a:pt x="740" y="1511"/>
                  </a:lnTo>
                  <a:lnTo>
                    <a:pt x="736" y="1520"/>
                  </a:lnTo>
                  <a:lnTo>
                    <a:pt x="736" y="1524"/>
                  </a:lnTo>
                  <a:lnTo>
                    <a:pt x="736" y="1528"/>
                  </a:lnTo>
                  <a:lnTo>
                    <a:pt x="732" y="1537"/>
                  </a:lnTo>
                  <a:lnTo>
                    <a:pt x="724" y="1545"/>
                  </a:lnTo>
                  <a:lnTo>
                    <a:pt x="719" y="1554"/>
                  </a:lnTo>
                  <a:lnTo>
                    <a:pt x="715" y="1558"/>
                  </a:lnTo>
                  <a:lnTo>
                    <a:pt x="707" y="1571"/>
                  </a:lnTo>
                  <a:lnTo>
                    <a:pt x="698" y="1579"/>
                  </a:lnTo>
                  <a:lnTo>
                    <a:pt x="690" y="1588"/>
                  </a:lnTo>
                  <a:lnTo>
                    <a:pt x="685" y="1596"/>
                  </a:lnTo>
                  <a:lnTo>
                    <a:pt x="677" y="1605"/>
                  </a:lnTo>
                  <a:lnTo>
                    <a:pt x="673" y="1605"/>
                  </a:lnTo>
                  <a:lnTo>
                    <a:pt x="668" y="1609"/>
                  </a:lnTo>
                  <a:lnTo>
                    <a:pt x="664" y="1613"/>
                  </a:lnTo>
                  <a:lnTo>
                    <a:pt x="660" y="1613"/>
                  </a:lnTo>
                  <a:lnTo>
                    <a:pt x="656" y="1617"/>
                  </a:lnTo>
                  <a:lnTo>
                    <a:pt x="652" y="1617"/>
                  </a:lnTo>
                  <a:lnTo>
                    <a:pt x="647" y="1617"/>
                  </a:lnTo>
                  <a:lnTo>
                    <a:pt x="643" y="1617"/>
                  </a:lnTo>
                  <a:lnTo>
                    <a:pt x="639" y="1613"/>
                  </a:lnTo>
                  <a:lnTo>
                    <a:pt x="635" y="1613"/>
                  </a:lnTo>
                  <a:lnTo>
                    <a:pt x="630" y="1609"/>
                  </a:lnTo>
                  <a:lnTo>
                    <a:pt x="626" y="1605"/>
                  </a:lnTo>
                  <a:lnTo>
                    <a:pt x="618" y="1600"/>
                  </a:lnTo>
                  <a:lnTo>
                    <a:pt x="609" y="1596"/>
                  </a:lnTo>
                  <a:lnTo>
                    <a:pt x="601" y="1583"/>
                  </a:lnTo>
                  <a:lnTo>
                    <a:pt x="592" y="1579"/>
                  </a:lnTo>
                  <a:lnTo>
                    <a:pt x="584" y="1567"/>
                  </a:lnTo>
                  <a:lnTo>
                    <a:pt x="567" y="1550"/>
                  </a:lnTo>
                  <a:lnTo>
                    <a:pt x="558" y="1541"/>
                  </a:lnTo>
                  <a:lnTo>
                    <a:pt x="554" y="1541"/>
                  </a:lnTo>
                  <a:lnTo>
                    <a:pt x="550" y="1537"/>
                  </a:lnTo>
                  <a:lnTo>
                    <a:pt x="546" y="1533"/>
                  </a:lnTo>
                  <a:lnTo>
                    <a:pt x="541" y="1528"/>
                  </a:lnTo>
                  <a:lnTo>
                    <a:pt x="533" y="1524"/>
                  </a:lnTo>
                  <a:lnTo>
                    <a:pt x="529" y="1524"/>
                  </a:lnTo>
                  <a:lnTo>
                    <a:pt x="520" y="1520"/>
                  </a:lnTo>
                  <a:lnTo>
                    <a:pt x="516" y="1516"/>
                  </a:lnTo>
                  <a:lnTo>
                    <a:pt x="503" y="1511"/>
                  </a:lnTo>
                  <a:lnTo>
                    <a:pt x="495" y="1507"/>
                  </a:lnTo>
                  <a:lnTo>
                    <a:pt x="482" y="1503"/>
                  </a:lnTo>
                  <a:lnTo>
                    <a:pt x="474" y="1499"/>
                  </a:lnTo>
                  <a:lnTo>
                    <a:pt x="444" y="1490"/>
                  </a:lnTo>
                  <a:lnTo>
                    <a:pt x="431" y="1486"/>
                  </a:lnTo>
                  <a:lnTo>
                    <a:pt x="427" y="1482"/>
                  </a:lnTo>
                  <a:lnTo>
                    <a:pt x="419" y="1482"/>
                  </a:lnTo>
                  <a:lnTo>
                    <a:pt x="414" y="1478"/>
                  </a:lnTo>
                  <a:lnTo>
                    <a:pt x="410" y="1473"/>
                  </a:lnTo>
                  <a:lnTo>
                    <a:pt x="410" y="1469"/>
                  </a:lnTo>
                  <a:lnTo>
                    <a:pt x="414" y="1469"/>
                  </a:lnTo>
                  <a:lnTo>
                    <a:pt x="419" y="1465"/>
                  </a:lnTo>
                  <a:lnTo>
                    <a:pt x="431" y="1465"/>
                  </a:lnTo>
                  <a:lnTo>
                    <a:pt x="444" y="1465"/>
                  </a:lnTo>
                  <a:lnTo>
                    <a:pt x="448" y="1465"/>
                  </a:lnTo>
                  <a:lnTo>
                    <a:pt x="457" y="1465"/>
                  </a:lnTo>
                  <a:lnTo>
                    <a:pt x="461" y="1461"/>
                  </a:lnTo>
                  <a:lnTo>
                    <a:pt x="465" y="1461"/>
                  </a:lnTo>
                  <a:lnTo>
                    <a:pt x="470" y="1456"/>
                  </a:lnTo>
                  <a:lnTo>
                    <a:pt x="474" y="1452"/>
                  </a:lnTo>
                  <a:lnTo>
                    <a:pt x="478" y="1448"/>
                  </a:lnTo>
                  <a:lnTo>
                    <a:pt x="482" y="1444"/>
                  </a:lnTo>
                  <a:lnTo>
                    <a:pt x="486" y="1440"/>
                  </a:lnTo>
                  <a:lnTo>
                    <a:pt x="486" y="1435"/>
                  </a:lnTo>
                  <a:lnTo>
                    <a:pt x="486" y="1431"/>
                  </a:lnTo>
                  <a:lnTo>
                    <a:pt x="486" y="1418"/>
                  </a:lnTo>
                  <a:lnTo>
                    <a:pt x="491" y="1414"/>
                  </a:lnTo>
                  <a:lnTo>
                    <a:pt x="491" y="1410"/>
                  </a:lnTo>
                  <a:lnTo>
                    <a:pt x="491" y="1406"/>
                  </a:lnTo>
                  <a:lnTo>
                    <a:pt x="495" y="1401"/>
                  </a:lnTo>
                  <a:lnTo>
                    <a:pt x="495" y="1397"/>
                  </a:lnTo>
                  <a:lnTo>
                    <a:pt x="495" y="1393"/>
                  </a:lnTo>
                  <a:lnTo>
                    <a:pt x="499" y="1389"/>
                  </a:lnTo>
                  <a:lnTo>
                    <a:pt x="503" y="1384"/>
                  </a:lnTo>
                  <a:lnTo>
                    <a:pt x="508" y="1380"/>
                  </a:lnTo>
                  <a:lnTo>
                    <a:pt x="516" y="1376"/>
                  </a:lnTo>
                  <a:lnTo>
                    <a:pt x="525" y="1368"/>
                  </a:lnTo>
                  <a:lnTo>
                    <a:pt x="550" y="1346"/>
                  </a:lnTo>
                  <a:lnTo>
                    <a:pt x="563" y="1338"/>
                  </a:lnTo>
                  <a:lnTo>
                    <a:pt x="563" y="1334"/>
                  </a:lnTo>
                  <a:lnTo>
                    <a:pt x="567" y="1329"/>
                  </a:lnTo>
                  <a:lnTo>
                    <a:pt x="571" y="1325"/>
                  </a:lnTo>
                  <a:lnTo>
                    <a:pt x="571" y="1321"/>
                  </a:lnTo>
                  <a:lnTo>
                    <a:pt x="571" y="1317"/>
                  </a:lnTo>
                  <a:lnTo>
                    <a:pt x="567" y="1317"/>
                  </a:lnTo>
                  <a:lnTo>
                    <a:pt x="563" y="1317"/>
                  </a:lnTo>
                  <a:lnTo>
                    <a:pt x="558" y="1312"/>
                  </a:lnTo>
                  <a:lnTo>
                    <a:pt x="550" y="1312"/>
                  </a:lnTo>
                  <a:lnTo>
                    <a:pt x="541" y="1312"/>
                  </a:lnTo>
                  <a:lnTo>
                    <a:pt x="516" y="1312"/>
                  </a:lnTo>
                  <a:lnTo>
                    <a:pt x="499" y="1312"/>
                  </a:lnTo>
                  <a:lnTo>
                    <a:pt x="486" y="1308"/>
                  </a:lnTo>
                  <a:lnTo>
                    <a:pt x="478" y="1308"/>
                  </a:lnTo>
                  <a:lnTo>
                    <a:pt x="474" y="1308"/>
                  </a:lnTo>
                  <a:lnTo>
                    <a:pt x="465" y="1304"/>
                  </a:lnTo>
                  <a:lnTo>
                    <a:pt x="457" y="1300"/>
                  </a:lnTo>
                  <a:lnTo>
                    <a:pt x="453" y="1296"/>
                  </a:lnTo>
                  <a:lnTo>
                    <a:pt x="453" y="1291"/>
                  </a:lnTo>
                  <a:lnTo>
                    <a:pt x="448" y="1287"/>
                  </a:lnTo>
                  <a:lnTo>
                    <a:pt x="448" y="1283"/>
                  </a:lnTo>
                  <a:lnTo>
                    <a:pt x="444" y="1279"/>
                  </a:lnTo>
                  <a:lnTo>
                    <a:pt x="440" y="1270"/>
                  </a:lnTo>
                  <a:lnTo>
                    <a:pt x="436" y="1262"/>
                  </a:lnTo>
                  <a:lnTo>
                    <a:pt x="431" y="1249"/>
                  </a:lnTo>
                  <a:lnTo>
                    <a:pt x="427" y="1236"/>
                  </a:lnTo>
                  <a:lnTo>
                    <a:pt x="423" y="1219"/>
                  </a:lnTo>
                  <a:lnTo>
                    <a:pt x="423" y="1207"/>
                  </a:lnTo>
                  <a:lnTo>
                    <a:pt x="414" y="1173"/>
                  </a:lnTo>
                  <a:lnTo>
                    <a:pt x="406" y="1126"/>
                  </a:lnTo>
                  <a:lnTo>
                    <a:pt x="402" y="1122"/>
                  </a:lnTo>
                  <a:lnTo>
                    <a:pt x="402" y="1118"/>
                  </a:lnTo>
                  <a:lnTo>
                    <a:pt x="398" y="1114"/>
                  </a:lnTo>
                  <a:lnTo>
                    <a:pt x="398" y="1109"/>
                  </a:lnTo>
                  <a:lnTo>
                    <a:pt x="393" y="1105"/>
                  </a:lnTo>
                  <a:lnTo>
                    <a:pt x="389" y="1105"/>
                  </a:lnTo>
                  <a:lnTo>
                    <a:pt x="381" y="1101"/>
                  </a:lnTo>
                  <a:lnTo>
                    <a:pt x="372" y="1101"/>
                  </a:lnTo>
                  <a:lnTo>
                    <a:pt x="343" y="1097"/>
                  </a:lnTo>
                  <a:lnTo>
                    <a:pt x="334" y="1097"/>
                  </a:lnTo>
                  <a:lnTo>
                    <a:pt x="326" y="1092"/>
                  </a:lnTo>
                  <a:lnTo>
                    <a:pt x="313" y="1092"/>
                  </a:lnTo>
                  <a:lnTo>
                    <a:pt x="309" y="1092"/>
                  </a:lnTo>
                  <a:lnTo>
                    <a:pt x="300" y="1092"/>
                  </a:lnTo>
                  <a:lnTo>
                    <a:pt x="296" y="1092"/>
                  </a:lnTo>
                  <a:lnTo>
                    <a:pt x="292" y="1092"/>
                  </a:lnTo>
                  <a:lnTo>
                    <a:pt x="287" y="1092"/>
                  </a:lnTo>
                  <a:lnTo>
                    <a:pt x="279" y="1092"/>
                  </a:lnTo>
                  <a:lnTo>
                    <a:pt x="271" y="1097"/>
                  </a:lnTo>
                  <a:lnTo>
                    <a:pt x="249" y="1101"/>
                  </a:lnTo>
                  <a:lnTo>
                    <a:pt x="241" y="1101"/>
                  </a:lnTo>
                  <a:lnTo>
                    <a:pt x="237" y="1101"/>
                  </a:lnTo>
                  <a:lnTo>
                    <a:pt x="224" y="1101"/>
                  </a:lnTo>
                  <a:lnTo>
                    <a:pt x="190" y="1101"/>
                  </a:lnTo>
                  <a:lnTo>
                    <a:pt x="182" y="1101"/>
                  </a:lnTo>
                  <a:lnTo>
                    <a:pt x="173" y="1105"/>
                  </a:lnTo>
                  <a:lnTo>
                    <a:pt x="165" y="1105"/>
                  </a:lnTo>
                  <a:lnTo>
                    <a:pt x="152" y="1105"/>
                  </a:lnTo>
                  <a:lnTo>
                    <a:pt x="127" y="1109"/>
                  </a:lnTo>
                  <a:lnTo>
                    <a:pt x="118" y="1109"/>
                  </a:lnTo>
                  <a:lnTo>
                    <a:pt x="114" y="1109"/>
                  </a:lnTo>
                  <a:lnTo>
                    <a:pt x="105" y="1109"/>
                  </a:lnTo>
                  <a:lnTo>
                    <a:pt x="101" y="1109"/>
                  </a:lnTo>
                  <a:lnTo>
                    <a:pt x="97" y="1109"/>
                  </a:lnTo>
                  <a:lnTo>
                    <a:pt x="93" y="1109"/>
                  </a:lnTo>
                  <a:lnTo>
                    <a:pt x="89" y="1105"/>
                  </a:lnTo>
                  <a:lnTo>
                    <a:pt x="84" y="1105"/>
                  </a:lnTo>
                  <a:lnTo>
                    <a:pt x="80" y="1105"/>
                  </a:lnTo>
                  <a:lnTo>
                    <a:pt x="80" y="1101"/>
                  </a:lnTo>
                  <a:lnTo>
                    <a:pt x="76" y="1101"/>
                  </a:lnTo>
                  <a:lnTo>
                    <a:pt x="72" y="1097"/>
                  </a:lnTo>
                  <a:lnTo>
                    <a:pt x="67" y="1092"/>
                  </a:lnTo>
                  <a:lnTo>
                    <a:pt x="63" y="1092"/>
                  </a:lnTo>
                  <a:lnTo>
                    <a:pt x="55" y="1084"/>
                  </a:lnTo>
                  <a:lnTo>
                    <a:pt x="46" y="1075"/>
                  </a:lnTo>
                  <a:lnTo>
                    <a:pt x="42" y="1071"/>
                  </a:lnTo>
                  <a:lnTo>
                    <a:pt x="33" y="1063"/>
                  </a:lnTo>
                  <a:lnTo>
                    <a:pt x="17" y="1046"/>
                  </a:lnTo>
                  <a:lnTo>
                    <a:pt x="12" y="1042"/>
                  </a:lnTo>
                  <a:lnTo>
                    <a:pt x="12" y="1037"/>
                  </a:lnTo>
                  <a:lnTo>
                    <a:pt x="8" y="1037"/>
                  </a:lnTo>
                  <a:lnTo>
                    <a:pt x="8" y="1033"/>
                  </a:lnTo>
                  <a:lnTo>
                    <a:pt x="8" y="1025"/>
                  </a:lnTo>
                  <a:lnTo>
                    <a:pt x="8" y="982"/>
                  </a:lnTo>
                  <a:lnTo>
                    <a:pt x="8" y="974"/>
                  </a:lnTo>
                  <a:lnTo>
                    <a:pt x="8" y="965"/>
                  </a:lnTo>
                  <a:lnTo>
                    <a:pt x="8" y="957"/>
                  </a:lnTo>
                  <a:lnTo>
                    <a:pt x="12" y="953"/>
                  </a:lnTo>
                  <a:lnTo>
                    <a:pt x="17" y="948"/>
                  </a:lnTo>
                  <a:lnTo>
                    <a:pt x="21" y="948"/>
                  </a:lnTo>
                  <a:lnTo>
                    <a:pt x="29" y="944"/>
                  </a:lnTo>
                  <a:lnTo>
                    <a:pt x="33" y="940"/>
                  </a:lnTo>
                  <a:lnTo>
                    <a:pt x="38" y="936"/>
                  </a:lnTo>
                  <a:lnTo>
                    <a:pt x="38" y="931"/>
                  </a:lnTo>
                  <a:lnTo>
                    <a:pt x="42" y="927"/>
                  </a:lnTo>
                  <a:lnTo>
                    <a:pt x="42" y="923"/>
                  </a:lnTo>
                  <a:lnTo>
                    <a:pt x="42" y="919"/>
                  </a:lnTo>
                  <a:lnTo>
                    <a:pt x="42" y="915"/>
                  </a:lnTo>
                  <a:lnTo>
                    <a:pt x="38" y="902"/>
                  </a:lnTo>
                  <a:lnTo>
                    <a:pt x="38" y="898"/>
                  </a:lnTo>
                  <a:lnTo>
                    <a:pt x="38" y="893"/>
                  </a:lnTo>
                  <a:lnTo>
                    <a:pt x="33" y="889"/>
                  </a:lnTo>
                  <a:lnTo>
                    <a:pt x="25" y="885"/>
                  </a:lnTo>
                  <a:lnTo>
                    <a:pt x="21" y="885"/>
                  </a:lnTo>
                  <a:lnTo>
                    <a:pt x="21" y="881"/>
                  </a:lnTo>
                  <a:lnTo>
                    <a:pt x="17" y="876"/>
                  </a:lnTo>
                  <a:lnTo>
                    <a:pt x="17" y="872"/>
                  </a:lnTo>
                  <a:lnTo>
                    <a:pt x="12" y="859"/>
                  </a:lnTo>
                  <a:lnTo>
                    <a:pt x="8" y="851"/>
                  </a:lnTo>
                  <a:lnTo>
                    <a:pt x="4" y="834"/>
                  </a:lnTo>
                  <a:lnTo>
                    <a:pt x="4" y="826"/>
                  </a:lnTo>
                  <a:lnTo>
                    <a:pt x="4" y="817"/>
                  </a:lnTo>
                  <a:lnTo>
                    <a:pt x="0" y="813"/>
                  </a:lnTo>
                  <a:lnTo>
                    <a:pt x="0" y="796"/>
                  </a:lnTo>
                  <a:lnTo>
                    <a:pt x="0" y="788"/>
                  </a:lnTo>
                  <a:lnTo>
                    <a:pt x="0" y="779"/>
                  </a:lnTo>
                  <a:lnTo>
                    <a:pt x="0" y="771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4" y="758"/>
                  </a:lnTo>
                  <a:lnTo>
                    <a:pt x="4" y="754"/>
                  </a:lnTo>
                  <a:lnTo>
                    <a:pt x="4" y="749"/>
                  </a:lnTo>
                  <a:lnTo>
                    <a:pt x="8" y="745"/>
                  </a:lnTo>
                  <a:lnTo>
                    <a:pt x="12" y="737"/>
                  </a:lnTo>
                  <a:lnTo>
                    <a:pt x="12" y="732"/>
                  </a:lnTo>
                  <a:lnTo>
                    <a:pt x="17" y="732"/>
                  </a:lnTo>
                  <a:lnTo>
                    <a:pt x="29" y="716"/>
                  </a:lnTo>
                  <a:lnTo>
                    <a:pt x="33" y="707"/>
                  </a:lnTo>
                  <a:lnTo>
                    <a:pt x="42" y="699"/>
                  </a:lnTo>
                  <a:lnTo>
                    <a:pt x="42" y="694"/>
                  </a:lnTo>
                  <a:lnTo>
                    <a:pt x="46" y="690"/>
                  </a:lnTo>
                  <a:lnTo>
                    <a:pt x="50" y="682"/>
                  </a:lnTo>
                  <a:lnTo>
                    <a:pt x="55" y="677"/>
                  </a:lnTo>
                  <a:lnTo>
                    <a:pt x="55" y="673"/>
                  </a:lnTo>
                  <a:lnTo>
                    <a:pt x="59" y="665"/>
                  </a:lnTo>
                  <a:lnTo>
                    <a:pt x="59" y="656"/>
                  </a:lnTo>
                  <a:lnTo>
                    <a:pt x="59" y="648"/>
                  </a:lnTo>
                  <a:lnTo>
                    <a:pt x="59" y="644"/>
                  </a:lnTo>
                  <a:lnTo>
                    <a:pt x="63" y="635"/>
                  </a:lnTo>
                  <a:lnTo>
                    <a:pt x="63" y="631"/>
                  </a:lnTo>
                  <a:lnTo>
                    <a:pt x="67" y="627"/>
                  </a:lnTo>
                  <a:lnTo>
                    <a:pt x="67" y="622"/>
                  </a:lnTo>
                  <a:lnTo>
                    <a:pt x="72" y="618"/>
                  </a:lnTo>
                  <a:lnTo>
                    <a:pt x="76" y="610"/>
                  </a:lnTo>
                  <a:lnTo>
                    <a:pt x="84" y="597"/>
                  </a:lnTo>
                  <a:lnTo>
                    <a:pt x="97" y="580"/>
                  </a:lnTo>
                  <a:lnTo>
                    <a:pt x="110" y="567"/>
                  </a:lnTo>
                  <a:lnTo>
                    <a:pt x="114" y="559"/>
                  </a:lnTo>
                  <a:lnTo>
                    <a:pt x="122" y="546"/>
                  </a:lnTo>
                  <a:lnTo>
                    <a:pt x="127" y="538"/>
                  </a:lnTo>
                  <a:lnTo>
                    <a:pt x="131" y="533"/>
                  </a:lnTo>
                  <a:lnTo>
                    <a:pt x="135" y="529"/>
                  </a:lnTo>
                  <a:lnTo>
                    <a:pt x="139" y="521"/>
                  </a:lnTo>
                  <a:lnTo>
                    <a:pt x="139" y="517"/>
                  </a:lnTo>
                  <a:lnTo>
                    <a:pt x="139" y="508"/>
                  </a:lnTo>
                  <a:lnTo>
                    <a:pt x="139" y="504"/>
                  </a:lnTo>
                  <a:lnTo>
                    <a:pt x="139" y="500"/>
                  </a:lnTo>
                  <a:lnTo>
                    <a:pt x="144" y="500"/>
                  </a:lnTo>
                  <a:lnTo>
                    <a:pt x="144" y="495"/>
                  </a:lnTo>
                  <a:lnTo>
                    <a:pt x="148" y="491"/>
                  </a:lnTo>
                  <a:lnTo>
                    <a:pt x="152" y="491"/>
                  </a:lnTo>
                  <a:lnTo>
                    <a:pt x="156" y="487"/>
                  </a:lnTo>
                  <a:lnTo>
                    <a:pt x="160" y="483"/>
                  </a:lnTo>
                  <a:lnTo>
                    <a:pt x="169" y="478"/>
                  </a:lnTo>
                  <a:lnTo>
                    <a:pt x="177" y="474"/>
                  </a:lnTo>
                  <a:lnTo>
                    <a:pt x="190" y="470"/>
                  </a:lnTo>
                  <a:lnTo>
                    <a:pt x="194" y="466"/>
                  </a:lnTo>
                  <a:lnTo>
                    <a:pt x="199" y="466"/>
                  </a:lnTo>
                  <a:lnTo>
                    <a:pt x="203" y="462"/>
                  </a:lnTo>
                  <a:lnTo>
                    <a:pt x="207" y="457"/>
                  </a:lnTo>
                  <a:lnTo>
                    <a:pt x="211" y="453"/>
                  </a:lnTo>
                  <a:lnTo>
                    <a:pt x="216" y="449"/>
                  </a:lnTo>
                  <a:lnTo>
                    <a:pt x="216" y="440"/>
                  </a:lnTo>
                  <a:lnTo>
                    <a:pt x="220" y="436"/>
                  </a:lnTo>
                  <a:lnTo>
                    <a:pt x="224" y="428"/>
                  </a:lnTo>
                  <a:lnTo>
                    <a:pt x="228" y="415"/>
                  </a:lnTo>
                  <a:lnTo>
                    <a:pt x="228" y="402"/>
                  </a:lnTo>
                  <a:lnTo>
                    <a:pt x="232" y="394"/>
                  </a:lnTo>
                  <a:lnTo>
                    <a:pt x="232" y="385"/>
                  </a:lnTo>
                  <a:lnTo>
                    <a:pt x="232" y="377"/>
                  </a:lnTo>
                  <a:lnTo>
                    <a:pt x="237" y="368"/>
                  </a:lnTo>
                  <a:lnTo>
                    <a:pt x="237" y="356"/>
                  </a:lnTo>
                  <a:lnTo>
                    <a:pt x="237" y="347"/>
                  </a:lnTo>
                  <a:lnTo>
                    <a:pt x="232" y="339"/>
                  </a:lnTo>
                  <a:lnTo>
                    <a:pt x="232" y="330"/>
                  </a:lnTo>
                  <a:lnTo>
                    <a:pt x="232" y="322"/>
                  </a:lnTo>
                  <a:lnTo>
                    <a:pt x="232" y="313"/>
                  </a:lnTo>
                  <a:lnTo>
                    <a:pt x="232" y="309"/>
                  </a:lnTo>
                  <a:lnTo>
                    <a:pt x="228" y="305"/>
                  </a:lnTo>
                  <a:lnTo>
                    <a:pt x="228" y="301"/>
                  </a:lnTo>
                  <a:lnTo>
                    <a:pt x="228" y="296"/>
                  </a:lnTo>
                  <a:lnTo>
                    <a:pt x="249" y="305"/>
                  </a:lnTo>
                  <a:lnTo>
                    <a:pt x="266" y="309"/>
                  </a:lnTo>
                  <a:lnTo>
                    <a:pt x="271" y="309"/>
                  </a:lnTo>
                  <a:lnTo>
                    <a:pt x="279" y="309"/>
                  </a:lnTo>
                  <a:lnTo>
                    <a:pt x="287" y="313"/>
                  </a:lnTo>
                  <a:lnTo>
                    <a:pt x="296" y="313"/>
                  </a:lnTo>
                  <a:lnTo>
                    <a:pt x="304" y="313"/>
                  </a:lnTo>
                  <a:lnTo>
                    <a:pt x="309" y="313"/>
                  </a:lnTo>
                  <a:lnTo>
                    <a:pt x="317" y="309"/>
                  </a:lnTo>
                  <a:lnTo>
                    <a:pt x="326" y="309"/>
                  </a:lnTo>
                  <a:lnTo>
                    <a:pt x="330" y="305"/>
                  </a:lnTo>
                  <a:lnTo>
                    <a:pt x="338" y="296"/>
                  </a:lnTo>
                  <a:lnTo>
                    <a:pt x="343" y="296"/>
                  </a:lnTo>
                  <a:lnTo>
                    <a:pt x="364" y="279"/>
                  </a:lnTo>
                  <a:lnTo>
                    <a:pt x="372" y="271"/>
                  </a:lnTo>
                  <a:lnTo>
                    <a:pt x="385" y="263"/>
                  </a:lnTo>
                  <a:lnTo>
                    <a:pt x="398" y="254"/>
                  </a:lnTo>
                  <a:lnTo>
                    <a:pt x="402" y="250"/>
                  </a:lnTo>
                  <a:lnTo>
                    <a:pt x="406" y="246"/>
                  </a:lnTo>
                  <a:lnTo>
                    <a:pt x="410" y="241"/>
                  </a:lnTo>
                  <a:lnTo>
                    <a:pt x="414" y="237"/>
                  </a:lnTo>
                  <a:lnTo>
                    <a:pt x="419" y="233"/>
                  </a:lnTo>
                  <a:lnTo>
                    <a:pt x="427" y="224"/>
                  </a:lnTo>
                  <a:lnTo>
                    <a:pt x="440" y="207"/>
                  </a:lnTo>
                  <a:lnTo>
                    <a:pt x="444" y="199"/>
                  </a:lnTo>
                  <a:lnTo>
                    <a:pt x="448" y="195"/>
                  </a:lnTo>
                  <a:lnTo>
                    <a:pt x="461" y="182"/>
                  </a:lnTo>
                  <a:lnTo>
                    <a:pt x="470" y="174"/>
                  </a:lnTo>
                  <a:lnTo>
                    <a:pt x="474" y="165"/>
                  </a:lnTo>
                  <a:lnTo>
                    <a:pt x="478" y="157"/>
                  </a:lnTo>
                  <a:lnTo>
                    <a:pt x="482" y="148"/>
                  </a:lnTo>
                  <a:lnTo>
                    <a:pt x="486" y="144"/>
                  </a:lnTo>
                  <a:lnTo>
                    <a:pt x="491" y="131"/>
                  </a:lnTo>
                  <a:lnTo>
                    <a:pt x="495" y="127"/>
                  </a:lnTo>
                  <a:lnTo>
                    <a:pt x="495" y="123"/>
                  </a:lnTo>
                  <a:lnTo>
                    <a:pt x="499" y="114"/>
                  </a:lnTo>
                  <a:lnTo>
                    <a:pt x="503" y="102"/>
                  </a:lnTo>
                  <a:lnTo>
                    <a:pt x="503" y="93"/>
                  </a:lnTo>
                  <a:lnTo>
                    <a:pt x="503" y="89"/>
                  </a:lnTo>
                  <a:lnTo>
                    <a:pt x="508" y="72"/>
                  </a:lnTo>
                  <a:lnTo>
                    <a:pt x="512" y="59"/>
                  </a:lnTo>
                  <a:lnTo>
                    <a:pt x="512" y="51"/>
                  </a:lnTo>
                  <a:lnTo>
                    <a:pt x="512" y="47"/>
                  </a:lnTo>
                  <a:lnTo>
                    <a:pt x="516" y="42"/>
                  </a:lnTo>
                  <a:lnTo>
                    <a:pt x="516" y="38"/>
                  </a:lnTo>
                  <a:lnTo>
                    <a:pt x="520" y="30"/>
                  </a:lnTo>
                  <a:lnTo>
                    <a:pt x="525" y="17"/>
                  </a:lnTo>
                  <a:lnTo>
                    <a:pt x="529" y="13"/>
                  </a:lnTo>
                  <a:lnTo>
                    <a:pt x="533" y="8"/>
                  </a:lnTo>
                  <a:lnTo>
                    <a:pt x="537" y="8"/>
                  </a:lnTo>
                  <a:lnTo>
                    <a:pt x="541" y="4"/>
                  </a:lnTo>
                  <a:lnTo>
                    <a:pt x="546" y="4"/>
                  </a:lnTo>
                  <a:lnTo>
                    <a:pt x="554" y="4"/>
                  </a:lnTo>
                  <a:lnTo>
                    <a:pt x="563" y="4"/>
                  </a:lnTo>
                  <a:lnTo>
                    <a:pt x="563" y="0"/>
                  </a:lnTo>
                  <a:lnTo>
                    <a:pt x="567" y="0"/>
                  </a:lnTo>
                  <a:lnTo>
                    <a:pt x="567" y="4"/>
                  </a:lnTo>
                  <a:lnTo>
                    <a:pt x="571" y="4"/>
                  </a:lnTo>
                  <a:lnTo>
                    <a:pt x="571" y="8"/>
                  </a:lnTo>
                  <a:lnTo>
                    <a:pt x="571" y="13"/>
                  </a:lnTo>
                  <a:close/>
                  <a:moveTo>
                    <a:pt x="851" y="766"/>
                  </a:moveTo>
                  <a:lnTo>
                    <a:pt x="855" y="771"/>
                  </a:lnTo>
                  <a:lnTo>
                    <a:pt x="855" y="775"/>
                  </a:lnTo>
                  <a:lnTo>
                    <a:pt x="859" y="783"/>
                  </a:lnTo>
                  <a:lnTo>
                    <a:pt x="859" y="792"/>
                  </a:lnTo>
                  <a:lnTo>
                    <a:pt x="859" y="800"/>
                  </a:lnTo>
                  <a:lnTo>
                    <a:pt x="859" y="813"/>
                  </a:lnTo>
                  <a:lnTo>
                    <a:pt x="859" y="826"/>
                  </a:lnTo>
                  <a:lnTo>
                    <a:pt x="859" y="834"/>
                  </a:lnTo>
                  <a:lnTo>
                    <a:pt x="855" y="843"/>
                  </a:lnTo>
                  <a:lnTo>
                    <a:pt x="855" y="851"/>
                  </a:lnTo>
                  <a:lnTo>
                    <a:pt x="846" y="902"/>
                  </a:lnTo>
                  <a:lnTo>
                    <a:pt x="846" y="919"/>
                  </a:lnTo>
                  <a:lnTo>
                    <a:pt x="842" y="927"/>
                  </a:lnTo>
                  <a:lnTo>
                    <a:pt x="842" y="936"/>
                  </a:lnTo>
                  <a:lnTo>
                    <a:pt x="842" y="944"/>
                  </a:lnTo>
                  <a:lnTo>
                    <a:pt x="842" y="953"/>
                  </a:lnTo>
                  <a:lnTo>
                    <a:pt x="846" y="957"/>
                  </a:lnTo>
                  <a:lnTo>
                    <a:pt x="846" y="961"/>
                  </a:lnTo>
                  <a:lnTo>
                    <a:pt x="846" y="965"/>
                  </a:lnTo>
                  <a:lnTo>
                    <a:pt x="851" y="965"/>
                  </a:lnTo>
                  <a:lnTo>
                    <a:pt x="851" y="970"/>
                  </a:lnTo>
                  <a:lnTo>
                    <a:pt x="855" y="970"/>
                  </a:lnTo>
                  <a:lnTo>
                    <a:pt x="859" y="978"/>
                  </a:lnTo>
                  <a:lnTo>
                    <a:pt x="867" y="982"/>
                  </a:lnTo>
                  <a:lnTo>
                    <a:pt x="872" y="986"/>
                  </a:lnTo>
                  <a:lnTo>
                    <a:pt x="876" y="991"/>
                  </a:lnTo>
                  <a:lnTo>
                    <a:pt x="880" y="991"/>
                  </a:lnTo>
                  <a:lnTo>
                    <a:pt x="889" y="995"/>
                  </a:lnTo>
                  <a:lnTo>
                    <a:pt x="893" y="999"/>
                  </a:lnTo>
                  <a:lnTo>
                    <a:pt x="897" y="999"/>
                  </a:lnTo>
                  <a:lnTo>
                    <a:pt x="901" y="1003"/>
                  </a:lnTo>
                  <a:lnTo>
                    <a:pt x="901" y="1008"/>
                  </a:lnTo>
                  <a:lnTo>
                    <a:pt x="906" y="1008"/>
                  </a:lnTo>
                  <a:lnTo>
                    <a:pt x="906" y="1012"/>
                  </a:lnTo>
                  <a:lnTo>
                    <a:pt x="906" y="1016"/>
                  </a:lnTo>
                  <a:lnTo>
                    <a:pt x="906" y="1025"/>
                  </a:lnTo>
                  <a:lnTo>
                    <a:pt x="906" y="1029"/>
                  </a:lnTo>
                  <a:lnTo>
                    <a:pt x="906" y="1033"/>
                  </a:lnTo>
                  <a:lnTo>
                    <a:pt x="901" y="1037"/>
                  </a:lnTo>
                  <a:lnTo>
                    <a:pt x="901" y="1042"/>
                  </a:lnTo>
                  <a:lnTo>
                    <a:pt x="897" y="1046"/>
                  </a:lnTo>
                  <a:lnTo>
                    <a:pt x="893" y="1054"/>
                  </a:lnTo>
                  <a:lnTo>
                    <a:pt x="893" y="1058"/>
                  </a:lnTo>
                  <a:lnTo>
                    <a:pt x="889" y="1063"/>
                  </a:lnTo>
                  <a:lnTo>
                    <a:pt x="884" y="1067"/>
                  </a:lnTo>
                  <a:lnTo>
                    <a:pt x="872" y="1080"/>
                  </a:lnTo>
                  <a:lnTo>
                    <a:pt x="867" y="1084"/>
                  </a:lnTo>
                  <a:lnTo>
                    <a:pt x="863" y="1088"/>
                  </a:lnTo>
                  <a:lnTo>
                    <a:pt x="863" y="1092"/>
                  </a:lnTo>
                  <a:lnTo>
                    <a:pt x="863" y="1097"/>
                  </a:lnTo>
                  <a:lnTo>
                    <a:pt x="867" y="1097"/>
                  </a:lnTo>
                  <a:lnTo>
                    <a:pt x="872" y="1097"/>
                  </a:lnTo>
                  <a:lnTo>
                    <a:pt x="876" y="1097"/>
                  </a:lnTo>
                  <a:lnTo>
                    <a:pt x="889" y="1097"/>
                  </a:lnTo>
                  <a:lnTo>
                    <a:pt x="893" y="1097"/>
                  </a:lnTo>
                  <a:lnTo>
                    <a:pt x="901" y="1097"/>
                  </a:lnTo>
                  <a:lnTo>
                    <a:pt x="906" y="1097"/>
                  </a:lnTo>
                  <a:lnTo>
                    <a:pt x="910" y="1101"/>
                  </a:lnTo>
                  <a:lnTo>
                    <a:pt x="918" y="1101"/>
                  </a:lnTo>
                  <a:lnTo>
                    <a:pt x="922" y="1101"/>
                  </a:lnTo>
                  <a:lnTo>
                    <a:pt x="939" y="1109"/>
                  </a:lnTo>
                  <a:lnTo>
                    <a:pt x="952" y="1114"/>
                  </a:lnTo>
                  <a:lnTo>
                    <a:pt x="956" y="1118"/>
                  </a:lnTo>
                  <a:lnTo>
                    <a:pt x="961" y="1118"/>
                  </a:lnTo>
                  <a:lnTo>
                    <a:pt x="965" y="1118"/>
                  </a:lnTo>
                  <a:lnTo>
                    <a:pt x="973" y="1118"/>
                  </a:lnTo>
                  <a:lnTo>
                    <a:pt x="978" y="1118"/>
                  </a:lnTo>
                  <a:lnTo>
                    <a:pt x="982" y="1118"/>
                  </a:lnTo>
                  <a:lnTo>
                    <a:pt x="990" y="1114"/>
                  </a:lnTo>
                  <a:lnTo>
                    <a:pt x="994" y="1114"/>
                  </a:lnTo>
                  <a:lnTo>
                    <a:pt x="1003" y="1114"/>
                  </a:lnTo>
                  <a:lnTo>
                    <a:pt x="1007" y="1114"/>
                  </a:lnTo>
                  <a:lnTo>
                    <a:pt x="1011" y="1114"/>
                  </a:lnTo>
                  <a:lnTo>
                    <a:pt x="1020" y="1114"/>
                  </a:lnTo>
                  <a:lnTo>
                    <a:pt x="1024" y="1114"/>
                  </a:lnTo>
                  <a:lnTo>
                    <a:pt x="1033" y="1118"/>
                  </a:lnTo>
                  <a:lnTo>
                    <a:pt x="1041" y="1118"/>
                  </a:lnTo>
                  <a:lnTo>
                    <a:pt x="1049" y="1122"/>
                  </a:lnTo>
                  <a:lnTo>
                    <a:pt x="1058" y="1126"/>
                  </a:lnTo>
                  <a:lnTo>
                    <a:pt x="1066" y="1130"/>
                  </a:lnTo>
                  <a:lnTo>
                    <a:pt x="1071" y="1130"/>
                  </a:lnTo>
                  <a:lnTo>
                    <a:pt x="1083" y="1139"/>
                  </a:lnTo>
                  <a:lnTo>
                    <a:pt x="1088" y="1143"/>
                  </a:lnTo>
                  <a:lnTo>
                    <a:pt x="1092" y="1143"/>
                  </a:lnTo>
                  <a:lnTo>
                    <a:pt x="1096" y="1147"/>
                  </a:lnTo>
                  <a:lnTo>
                    <a:pt x="1100" y="1147"/>
                  </a:lnTo>
                  <a:lnTo>
                    <a:pt x="1109" y="1147"/>
                  </a:lnTo>
                  <a:lnTo>
                    <a:pt x="1113" y="1152"/>
                  </a:lnTo>
                  <a:lnTo>
                    <a:pt x="1121" y="1152"/>
                  </a:lnTo>
                  <a:lnTo>
                    <a:pt x="1126" y="1152"/>
                  </a:lnTo>
                  <a:lnTo>
                    <a:pt x="1130" y="1147"/>
                  </a:lnTo>
                  <a:lnTo>
                    <a:pt x="1134" y="1147"/>
                  </a:lnTo>
                  <a:lnTo>
                    <a:pt x="1138" y="1147"/>
                  </a:lnTo>
                  <a:lnTo>
                    <a:pt x="1143" y="1143"/>
                  </a:lnTo>
                  <a:lnTo>
                    <a:pt x="1143" y="1139"/>
                  </a:lnTo>
                  <a:lnTo>
                    <a:pt x="1147" y="1135"/>
                  </a:lnTo>
                  <a:lnTo>
                    <a:pt x="1147" y="1130"/>
                  </a:lnTo>
                  <a:lnTo>
                    <a:pt x="1151" y="1122"/>
                  </a:lnTo>
                  <a:lnTo>
                    <a:pt x="1151" y="1114"/>
                  </a:lnTo>
                  <a:lnTo>
                    <a:pt x="1151" y="1109"/>
                  </a:lnTo>
                  <a:lnTo>
                    <a:pt x="1147" y="1109"/>
                  </a:lnTo>
                  <a:lnTo>
                    <a:pt x="1147" y="1105"/>
                  </a:lnTo>
                  <a:lnTo>
                    <a:pt x="1143" y="1097"/>
                  </a:lnTo>
                  <a:lnTo>
                    <a:pt x="1138" y="1092"/>
                  </a:lnTo>
                  <a:lnTo>
                    <a:pt x="1134" y="1088"/>
                  </a:lnTo>
                  <a:lnTo>
                    <a:pt x="1130" y="1084"/>
                  </a:lnTo>
                  <a:lnTo>
                    <a:pt x="1126" y="1080"/>
                  </a:lnTo>
                  <a:lnTo>
                    <a:pt x="1117" y="1071"/>
                  </a:lnTo>
                  <a:lnTo>
                    <a:pt x="1109" y="1063"/>
                  </a:lnTo>
                  <a:lnTo>
                    <a:pt x="1096" y="1050"/>
                  </a:lnTo>
                  <a:lnTo>
                    <a:pt x="1079" y="1037"/>
                  </a:lnTo>
                  <a:lnTo>
                    <a:pt x="1066" y="1029"/>
                  </a:lnTo>
                  <a:lnTo>
                    <a:pt x="1062" y="1025"/>
                  </a:lnTo>
                  <a:lnTo>
                    <a:pt x="1054" y="1020"/>
                  </a:lnTo>
                  <a:lnTo>
                    <a:pt x="1054" y="1016"/>
                  </a:lnTo>
                  <a:lnTo>
                    <a:pt x="1049" y="1012"/>
                  </a:lnTo>
                  <a:lnTo>
                    <a:pt x="1045" y="1008"/>
                  </a:lnTo>
                  <a:lnTo>
                    <a:pt x="1045" y="1003"/>
                  </a:lnTo>
                  <a:lnTo>
                    <a:pt x="1041" y="999"/>
                  </a:lnTo>
                  <a:lnTo>
                    <a:pt x="1041" y="995"/>
                  </a:lnTo>
                  <a:lnTo>
                    <a:pt x="1041" y="991"/>
                  </a:lnTo>
                  <a:lnTo>
                    <a:pt x="1041" y="986"/>
                  </a:lnTo>
                  <a:lnTo>
                    <a:pt x="1041" y="982"/>
                  </a:lnTo>
                  <a:lnTo>
                    <a:pt x="1041" y="978"/>
                  </a:lnTo>
                  <a:lnTo>
                    <a:pt x="1045" y="974"/>
                  </a:lnTo>
                  <a:lnTo>
                    <a:pt x="1045" y="970"/>
                  </a:lnTo>
                  <a:lnTo>
                    <a:pt x="1049" y="970"/>
                  </a:lnTo>
                  <a:lnTo>
                    <a:pt x="1049" y="965"/>
                  </a:lnTo>
                  <a:lnTo>
                    <a:pt x="1054" y="965"/>
                  </a:lnTo>
                  <a:lnTo>
                    <a:pt x="1058" y="965"/>
                  </a:lnTo>
                  <a:lnTo>
                    <a:pt x="1062" y="961"/>
                  </a:lnTo>
                  <a:lnTo>
                    <a:pt x="1066" y="961"/>
                  </a:lnTo>
                  <a:lnTo>
                    <a:pt x="1071" y="957"/>
                  </a:lnTo>
                  <a:lnTo>
                    <a:pt x="1075" y="953"/>
                  </a:lnTo>
                  <a:lnTo>
                    <a:pt x="1079" y="948"/>
                  </a:lnTo>
                  <a:lnTo>
                    <a:pt x="1079" y="944"/>
                  </a:lnTo>
                  <a:lnTo>
                    <a:pt x="1079" y="940"/>
                  </a:lnTo>
                  <a:lnTo>
                    <a:pt x="1079" y="931"/>
                  </a:lnTo>
                  <a:lnTo>
                    <a:pt x="1079" y="923"/>
                  </a:lnTo>
                  <a:lnTo>
                    <a:pt x="1079" y="915"/>
                  </a:lnTo>
                  <a:lnTo>
                    <a:pt x="1079" y="906"/>
                  </a:lnTo>
                  <a:lnTo>
                    <a:pt x="1079" y="902"/>
                  </a:lnTo>
                  <a:lnTo>
                    <a:pt x="1079" y="898"/>
                  </a:lnTo>
                  <a:lnTo>
                    <a:pt x="1075" y="893"/>
                  </a:lnTo>
                  <a:lnTo>
                    <a:pt x="1075" y="889"/>
                  </a:lnTo>
                  <a:lnTo>
                    <a:pt x="1071" y="889"/>
                  </a:lnTo>
                  <a:lnTo>
                    <a:pt x="1071" y="885"/>
                  </a:lnTo>
                  <a:lnTo>
                    <a:pt x="1066" y="885"/>
                  </a:lnTo>
                  <a:lnTo>
                    <a:pt x="1062" y="885"/>
                  </a:lnTo>
                  <a:lnTo>
                    <a:pt x="1054" y="885"/>
                  </a:lnTo>
                  <a:lnTo>
                    <a:pt x="1049" y="881"/>
                  </a:lnTo>
                  <a:lnTo>
                    <a:pt x="1045" y="881"/>
                  </a:lnTo>
                  <a:lnTo>
                    <a:pt x="1041" y="881"/>
                  </a:lnTo>
                  <a:lnTo>
                    <a:pt x="1033" y="872"/>
                  </a:lnTo>
                  <a:lnTo>
                    <a:pt x="1033" y="868"/>
                  </a:lnTo>
                  <a:lnTo>
                    <a:pt x="1024" y="864"/>
                  </a:lnTo>
                  <a:lnTo>
                    <a:pt x="1020" y="864"/>
                  </a:lnTo>
                  <a:lnTo>
                    <a:pt x="1011" y="855"/>
                  </a:lnTo>
                  <a:lnTo>
                    <a:pt x="1007" y="851"/>
                  </a:lnTo>
                  <a:lnTo>
                    <a:pt x="1007" y="843"/>
                  </a:lnTo>
                  <a:lnTo>
                    <a:pt x="1003" y="838"/>
                  </a:lnTo>
                  <a:lnTo>
                    <a:pt x="999" y="826"/>
                  </a:lnTo>
                  <a:lnTo>
                    <a:pt x="999" y="821"/>
                  </a:lnTo>
                  <a:lnTo>
                    <a:pt x="994" y="813"/>
                  </a:lnTo>
                  <a:lnTo>
                    <a:pt x="986" y="800"/>
                  </a:lnTo>
                  <a:lnTo>
                    <a:pt x="986" y="796"/>
                  </a:lnTo>
                  <a:lnTo>
                    <a:pt x="982" y="792"/>
                  </a:lnTo>
                  <a:lnTo>
                    <a:pt x="973" y="762"/>
                  </a:lnTo>
                  <a:lnTo>
                    <a:pt x="969" y="758"/>
                  </a:lnTo>
                  <a:lnTo>
                    <a:pt x="965" y="749"/>
                  </a:lnTo>
                  <a:lnTo>
                    <a:pt x="965" y="741"/>
                  </a:lnTo>
                  <a:lnTo>
                    <a:pt x="956" y="737"/>
                  </a:lnTo>
                  <a:lnTo>
                    <a:pt x="956" y="732"/>
                  </a:lnTo>
                  <a:lnTo>
                    <a:pt x="952" y="732"/>
                  </a:lnTo>
                  <a:lnTo>
                    <a:pt x="952" y="728"/>
                  </a:lnTo>
                  <a:lnTo>
                    <a:pt x="948" y="728"/>
                  </a:lnTo>
                  <a:lnTo>
                    <a:pt x="944" y="728"/>
                  </a:lnTo>
                  <a:lnTo>
                    <a:pt x="939" y="724"/>
                  </a:lnTo>
                  <a:lnTo>
                    <a:pt x="935" y="724"/>
                  </a:lnTo>
                  <a:lnTo>
                    <a:pt x="935" y="720"/>
                  </a:lnTo>
                  <a:lnTo>
                    <a:pt x="931" y="716"/>
                  </a:lnTo>
                  <a:lnTo>
                    <a:pt x="927" y="711"/>
                  </a:lnTo>
                  <a:lnTo>
                    <a:pt x="922" y="707"/>
                  </a:lnTo>
                  <a:lnTo>
                    <a:pt x="922" y="703"/>
                  </a:lnTo>
                  <a:lnTo>
                    <a:pt x="918" y="699"/>
                  </a:lnTo>
                  <a:lnTo>
                    <a:pt x="914" y="690"/>
                  </a:lnTo>
                  <a:lnTo>
                    <a:pt x="914" y="686"/>
                  </a:lnTo>
                  <a:lnTo>
                    <a:pt x="914" y="677"/>
                  </a:lnTo>
                  <a:lnTo>
                    <a:pt x="910" y="673"/>
                  </a:lnTo>
                  <a:lnTo>
                    <a:pt x="910" y="669"/>
                  </a:lnTo>
                  <a:lnTo>
                    <a:pt x="910" y="665"/>
                  </a:lnTo>
                  <a:lnTo>
                    <a:pt x="910" y="660"/>
                  </a:lnTo>
                  <a:lnTo>
                    <a:pt x="910" y="656"/>
                  </a:lnTo>
                  <a:lnTo>
                    <a:pt x="910" y="652"/>
                  </a:lnTo>
                  <a:lnTo>
                    <a:pt x="910" y="648"/>
                  </a:lnTo>
                  <a:lnTo>
                    <a:pt x="906" y="648"/>
                  </a:lnTo>
                  <a:lnTo>
                    <a:pt x="901" y="652"/>
                  </a:lnTo>
                  <a:lnTo>
                    <a:pt x="897" y="656"/>
                  </a:lnTo>
                  <a:lnTo>
                    <a:pt x="889" y="665"/>
                  </a:lnTo>
                  <a:lnTo>
                    <a:pt x="867" y="694"/>
                  </a:lnTo>
                  <a:lnTo>
                    <a:pt x="859" y="703"/>
                  </a:lnTo>
                  <a:lnTo>
                    <a:pt x="846" y="716"/>
                  </a:lnTo>
                  <a:lnTo>
                    <a:pt x="842" y="720"/>
                  </a:lnTo>
                  <a:lnTo>
                    <a:pt x="842" y="724"/>
                  </a:lnTo>
                  <a:lnTo>
                    <a:pt x="838" y="728"/>
                  </a:lnTo>
                  <a:lnTo>
                    <a:pt x="838" y="737"/>
                  </a:lnTo>
                  <a:lnTo>
                    <a:pt x="838" y="741"/>
                  </a:lnTo>
                  <a:lnTo>
                    <a:pt x="838" y="745"/>
                  </a:lnTo>
                  <a:lnTo>
                    <a:pt x="842" y="749"/>
                  </a:lnTo>
                  <a:lnTo>
                    <a:pt x="842" y="754"/>
                  </a:lnTo>
                  <a:lnTo>
                    <a:pt x="846" y="758"/>
                  </a:lnTo>
                  <a:lnTo>
                    <a:pt x="846" y="762"/>
                  </a:lnTo>
                  <a:lnTo>
                    <a:pt x="851" y="766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6" name="Freeform 112"/>
            <p:cNvSpPr>
              <a:spLocks/>
            </p:cNvSpPr>
            <p:nvPr/>
          </p:nvSpPr>
          <p:spPr bwMode="auto">
            <a:xfrm>
              <a:off x="4137282" y="5215341"/>
              <a:ext cx="53463" cy="45021"/>
            </a:xfrm>
            <a:custGeom>
              <a:avLst/>
              <a:gdLst>
                <a:gd name="T0" fmla="*/ 0 w 169"/>
                <a:gd name="T1" fmla="*/ 135 h 144"/>
                <a:gd name="T2" fmla="*/ 13 w 169"/>
                <a:gd name="T3" fmla="*/ 131 h 144"/>
                <a:gd name="T4" fmla="*/ 30 w 169"/>
                <a:gd name="T5" fmla="*/ 122 h 144"/>
                <a:gd name="T6" fmla="*/ 47 w 169"/>
                <a:gd name="T7" fmla="*/ 110 h 144"/>
                <a:gd name="T8" fmla="*/ 55 w 169"/>
                <a:gd name="T9" fmla="*/ 97 h 144"/>
                <a:gd name="T10" fmla="*/ 64 w 169"/>
                <a:gd name="T11" fmla="*/ 88 h 144"/>
                <a:gd name="T12" fmla="*/ 72 w 169"/>
                <a:gd name="T13" fmla="*/ 67 h 144"/>
                <a:gd name="T14" fmla="*/ 80 w 169"/>
                <a:gd name="T15" fmla="*/ 42 h 144"/>
                <a:gd name="T16" fmla="*/ 89 w 169"/>
                <a:gd name="T17" fmla="*/ 21 h 144"/>
                <a:gd name="T18" fmla="*/ 97 w 169"/>
                <a:gd name="T19" fmla="*/ 12 h 144"/>
                <a:gd name="T20" fmla="*/ 102 w 169"/>
                <a:gd name="T21" fmla="*/ 4 h 144"/>
                <a:gd name="T22" fmla="*/ 110 w 169"/>
                <a:gd name="T23" fmla="*/ 4 h 144"/>
                <a:gd name="T24" fmla="*/ 119 w 169"/>
                <a:gd name="T25" fmla="*/ 0 h 144"/>
                <a:gd name="T26" fmla="*/ 131 w 169"/>
                <a:gd name="T27" fmla="*/ 0 h 144"/>
                <a:gd name="T28" fmla="*/ 140 w 169"/>
                <a:gd name="T29" fmla="*/ 0 h 144"/>
                <a:gd name="T30" fmla="*/ 152 w 169"/>
                <a:gd name="T31" fmla="*/ 4 h 144"/>
                <a:gd name="T32" fmla="*/ 161 w 169"/>
                <a:gd name="T33" fmla="*/ 12 h 144"/>
                <a:gd name="T34" fmla="*/ 165 w 169"/>
                <a:gd name="T35" fmla="*/ 17 h 144"/>
                <a:gd name="T36" fmla="*/ 169 w 169"/>
                <a:gd name="T37" fmla="*/ 25 h 144"/>
                <a:gd name="T38" fmla="*/ 169 w 169"/>
                <a:gd name="T39" fmla="*/ 38 h 144"/>
                <a:gd name="T40" fmla="*/ 165 w 169"/>
                <a:gd name="T41" fmla="*/ 50 h 144"/>
                <a:gd name="T42" fmla="*/ 161 w 169"/>
                <a:gd name="T43" fmla="*/ 76 h 144"/>
                <a:gd name="T44" fmla="*/ 157 w 169"/>
                <a:gd name="T45" fmla="*/ 93 h 144"/>
                <a:gd name="T46" fmla="*/ 157 w 169"/>
                <a:gd name="T47" fmla="*/ 101 h 144"/>
                <a:gd name="T48" fmla="*/ 152 w 169"/>
                <a:gd name="T49" fmla="*/ 110 h 144"/>
                <a:gd name="T50" fmla="*/ 144 w 169"/>
                <a:gd name="T51" fmla="*/ 118 h 144"/>
                <a:gd name="T52" fmla="*/ 131 w 169"/>
                <a:gd name="T53" fmla="*/ 122 h 144"/>
                <a:gd name="T54" fmla="*/ 110 w 169"/>
                <a:gd name="T55" fmla="*/ 131 h 144"/>
                <a:gd name="T56" fmla="*/ 93 w 169"/>
                <a:gd name="T57" fmla="*/ 139 h 144"/>
                <a:gd name="T58" fmla="*/ 76 w 169"/>
                <a:gd name="T59" fmla="*/ 139 h 144"/>
                <a:gd name="T60" fmla="*/ 59 w 169"/>
                <a:gd name="T61" fmla="*/ 144 h 144"/>
                <a:gd name="T62" fmla="*/ 25 w 169"/>
                <a:gd name="T63" fmla="*/ 144 h 144"/>
                <a:gd name="T64" fmla="*/ 17 w 169"/>
                <a:gd name="T65" fmla="*/ 144 h 144"/>
                <a:gd name="T66" fmla="*/ 8 w 169"/>
                <a:gd name="T67" fmla="*/ 144 h 144"/>
                <a:gd name="T68" fmla="*/ 0 w 169"/>
                <a:gd name="T69" fmla="*/ 1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9" h="144">
                  <a:moveTo>
                    <a:pt x="0" y="139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13" y="131"/>
                  </a:lnTo>
                  <a:lnTo>
                    <a:pt x="21" y="127"/>
                  </a:lnTo>
                  <a:lnTo>
                    <a:pt x="30" y="122"/>
                  </a:lnTo>
                  <a:lnTo>
                    <a:pt x="38" y="114"/>
                  </a:lnTo>
                  <a:lnTo>
                    <a:pt x="47" y="110"/>
                  </a:lnTo>
                  <a:lnTo>
                    <a:pt x="51" y="105"/>
                  </a:lnTo>
                  <a:lnTo>
                    <a:pt x="55" y="97"/>
                  </a:lnTo>
                  <a:lnTo>
                    <a:pt x="59" y="93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72" y="67"/>
                  </a:lnTo>
                  <a:lnTo>
                    <a:pt x="76" y="50"/>
                  </a:lnTo>
                  <a:lnTo>
                    <a:pt x="80" y="42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3" y="17"/>
                  </a:lnTo>
                  <a:lnTo>
                    <a:pt x="97" y="12"/>
                  </a:lnTo>
                  <a:lnTo>
                    <a:pt x="102" y="8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4" y="4"/>
                  </a:lnTo>
                  <a:lnTo>
                    <a:pt x="152" y="4"/>
                  </a:lnTo>
                  <a:lnTo>
                    <a:pt x="157" y="8"/>
                  </a:lnTo>
                  <a:lnTo>
                    <a:pt x="161" y="12"/>
                  </a:lnTo>
                  <a:lnTo>
                    <a:pt x="165" y="12"/>
                  </a:lnTo>
                  <a:lnTo>
                    <a:pt x="165" y="17"/>
                  </a:lnTo>
                  <a:lnTo>
                    <a:pt x="169" y="21"/>
                  </a:lnTo>
                  <a:lnTo>
                    <a:pt x="169" y="25"/>
                  </a:lnTo>
                  <a:lnTo>
                    <a:pt x="169" y="29"/>
                  </a:lnTo>
                  <a:lnTo>
                    <a:pt x="169" y="38"/>
                  </a:lnTo>
                  <a:lnTo>
                    <a:pt x="169" y="42"/>
                  </a:lnTo>
                  <a:lnTo>
                    <a:pt x="165" y="50"/>
                  </a:lnTo>
                  <a:lnTo>
                    <a:pt x="161" y="63"/>
                  </a:lnTo>
                  <a:lnTo>
                    <a:pt x="161" y="76"/>
                  </a:lnTo>
                  <a:lnTo>
                    <a:pt x="161" y="84"/>
                  </a:lnTo>
                  <a:lnTo>
                    <a:pt x="157" y="93"/>
                  </a:lnTo>
                  <a:lnTo>
                    <a:pt x="157" y="97"/>
                  </a:lnTo>
                  <a:lnTo>
                    <a:pt x="157" y="101"/>
                  </a:lnTo>
                  <a:lnTo>
                    <a:pt x="157" y="105"/>
                  </a:lnTo>
                  <a:lnTo>
                    <a:pt x="152" y="110"/>
                  </a:lnTo>
                  <a:lnTo>
                    <a:pt x="148" y="114"/>
                  </a:lnTo>
                  <a:lnTo>
                    <a:pt x="144" y="118"/>
                  </a:lnTo>
                  <a:lnTo>
                    <a:pt x="135" y="122"/>
                  </a:lnTo>
                  <a:lnTo>
                    <a:pt x="131" y="122"/>
                  </a:lnTo>
                  <a:lnTo>
                    <a:pt x="119" y="127"/>
                  </a:lnTo>
                  <a:lnTo>
                    <a:pt x="110" y="131"/>
                  </a:lnTo>
                  <a:lnTo>
                    <a:pt x="102" y="135"/>
                  </a:lnTo>
                  <a:lnTo>
                    <a:pt x="93" y="139"/>
                  </a:lnTo>
                  <a:lnTo>
                    <a:pt x="85" y="139"/>
                  </a:lnTo>
                  <a:lnTo>
                    <a:pt x="76" y="139"/>
                  </a:lnTo>
                  <a:lnTo>
                    <a:pt x="68" y="144"/>
                  </a:lnTo>
                  <a:lnTo>
                    <a:pt x="59" y="144"/>
                  </a:lnTo>
                  <a:lnTo>
                    <a:pt x="42" y="144"/>
                  </a:lnTo>
                  <a:lnTo>
                    <a:pt x="25" y="144"/>
                  </a:lnTo>
                  <a:lnTo>
                    <a:pt x="21" y="144"/>
                  </a:lnTo>
                  <a:lnTo>
                    <a:pt x="17" y="144"/>
                  </a:lnTo>
                  <a:lnTo>
                    <a:pt x="13" y="144"/>
                  </a:lnTo>
                  <a:lnTo>
                    <a:pt x="8" y="144"/>
                  </a:lnTo>
                  <a:lnTo>
                    <a:pt x="4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7" name="Freeform 113"/>
            <p:cNvSpPr>
              <a:spLocks/>
            </p:cNvSpPr>
            <p:nvPr/>
          </p:nvSpPr>
          <p:spPr bwMode="auto">
            <a:xfrm>
              <a:off x="3342374" y="4317729"/>
              <a:ext cx="741446" cy="758329"/>
            </a:xfrm>
            <a:custGeom>
              <a:avLst/>
              <a:gdLst>
                <a:gd name="T0" fmla="*/ 1858 w 2341"/>
                <a:gd name="T1" fmla="*/ 153 h 2393"/>
                <a:gd name="T2" fmla="*/ 1900 w 2341"/>
                <a:gd name="T3" fmla="*/ 293 h 2393"/>
                <a:gd name="T4" fmla="*/ 1867 w 2341"/>
                <a:gd name="T5" fmla="*/ 449 h 2393"/>
                <a:gd name="T6" fmla="*/ 1875 w 2341"/>
                <a:gd name="T7" fmla="*/ 572 h 2393"/>
                <a:gd name="T8" fmla="*/ 1922 w 2341"/>
                <a:gd name="T9" fmla="*/ 678 h 2393"/>
                <a:gd name="T10" fmla="*/ 1888 w 2341"/>
                <a:gd name="T11" fmla="*/ 775 h 2393"/>
                <a:gd name="T12" fmla="*/ 1773 w 2341"/>
                <a:gd name="T13" fmla="*/ 902 h 2393"/>
                <a:gd name="T14" fmla="*/ 1697 w 2341"/>
                <a:gd name="T15" fmla="*/ 1004 h 2393"/>
                <a:gd name="T16" fmla="*/ 1799 w 2341"/>
                <a:gd name="T17" fmla="*/ 1012 h 2393"/>
                <a:gd name="T18" fmla="*/ 2070 w 2341"/>
                <a:gd name="T19" fmla="*/ 1050 h 2393"/>
                <a:gd name="T20" fmla="*/ 2235 w 2341"/>
                <a:gd name="T21" fmla="*/ 1148 h 2393"/>
                <a:gd name="T22" fmla="*/ 2332 w 2341"/>
                <a:gd name="T23" fmla="*/ 1249 h 2393"/>
                <a:gd name="T24" fmla="*/ 2303 w 2341"/>
                <a:gd name="T25" fmla="*/ 1419 h 2393"/>
                <a:gd name="T26" fmla="*/ 2188 w 2341"/>
                <a:gd name="T27" fmla="*/ 1550 h 2393"/>
                <a:gd name="T28" fmla="*/ 2108 w 2341"/>
                <a:gd name="T29" fmla="*/ 1702 h 2393"/>
                <a:gd name="T30" fmla="*/ 2142 w 2341"/>
                <a:gd name="T31" fmla="*/ 1855 h 2393"/>
                <a:gd name="T32" fmla="*/ 2087 w 2341"/>
                <a:gd name="T33" fmla="*/ 2003 h 2393"/>
                <a:gd name="T34" fmla="*/ 2036 w 2341"/>
                <a:gd name="T35" fmla="*/ 2206 h 2393"/>
                <a:gd name="T36" fmla="*/ 1926 w 2341"/>
                <a:gd name="T37" fmla="*/ 2350 h 2393"/>
                <a:gd name="T38" fmla="*/ 1786 w 2341"/>
                <a:gd name="T39" fmla="*/ 2342 h 2393"/>
                <a:gd name="T40" fmla="*/ 1596 w 2341"/>
                <a:gd name="T41" fmla="*/ 2257 h 2393"/>
                <a:gd name="T42" fmla="*/ 1452 w 2341"/>
                <a:gd name="T43" fmla="*/ 2172 h 2393"/>
                <a:gd name="T44" fmla="*/ 1303 w 2341"/>
                <a:gd name="T45" fmla="*/ 2147 h 2393"/>
                <a:gd name="T46" fmla="*/ 1261 w 2341"/>
                <a:gd name="T47" fmla="*/ 1973 h 2393"/>
                <a:gd name="T48" fmla="*/ 1071 w 2341"/>
                <a:gd name="T49" fmla="*/ 1969 h 2393"/>
                <a:gd name="T50" fmla="*/ 956 w 2341"/>
                <a:gd name="T51" fmla="*/ 2011 h 2393"/>
                <a:gd name="T52" fmla="*/ 884 w 2341"/>
                <a:gd name="T53" fmla="*/ 2117 h 2393"/>
                <a:gd name="T54" fmla="*/ 783 w 2341"/>
                <a:gd name="T55" fmla="*/ 2016 h 2393"/>
                <a:gd name="T56" fmla="*/ 584 w 2341"/>
                <a:gd name="T57" fmla="*/ 2007 h 2393"/>
                <a:gd name="T58" fmla="*/ 376 w 2341"/>
                <a:gd name="T59" fmla="*/ 2011 h 2393"/>
                <a:gd name="T60" fmla="*/ 343 w 2341"/>
                <a:gd name="T61" fmla="*/ 1821 h 2393"/>
                <a:gd name="T62" fmla="*/ 156 w 2341"/>
                <a:gd name="T63" fmla="*/ 1736 h 2393"/>
                <a:gd name="T64" fmla="*/ 50 w 2341"/>
                <a:gd name="T65" fmla="*/ 1622 h 2393"/>
                <a:gd name="T66" fmla="*/ 55 w 2341"/>
                <a:gd name="T67" fmla="*/ 1491 h 2393"/>
                <a:gd name="T68" fmla="*/ 211 w 2341"/>
                <a:gd name="T69" fmla="*/ 1461 h 2393"/>
                <a:gd name="T70" fmla="*/ 287 w 2341"/>
                <a:gd name="T71" fmla="*/ 1465 h 2393"/>
                <a:gd name="T72" fmla="*/ 491 w 2341"/>
                <a:gd name="T73" fmla="*/ 1444 h 2393"/>
                <a:gd name="T74" fmla="*/ 486 w 2341"/>
                <a:gd name="T75" fmla="*/ 1334 h 2393"/>
                <a:gd name="T76" fmla="*/ 630 w 2341"/>
                <a:gd name="T77" fmla="*/ 1245 h 2393"/>
                <a:gd name="T78" fmla="*/ 774 w 2341"/>
                <a:gd name="T79" fmla="*/ 1199 h 2393"/>
                <a:gd name="T80" fmla="*/ 783 w 2341"/>
                <a:gd name="T81" fmla="*/ 1283 h 2393"/>
                <a:gd name="T82" fmla="*/ 914 w 2341"/>
                <a:gd name="T83" fmla="*/ 1275 h 2393"/>
                <a:gd name="T84" fmla="*/ 922 w 2341"/>
                <a:gd name="T85" fmla="*/ 1135 h 2393"/>
                <a:gd name="T86" fmla="*/ 1045 w 2341"/>
                <a:gd name="T87" fmla="*/ 1089 h 2393"/>
                <a:gd name="T88" fmla="*/ 1240 w 2341"/>
                <a:gd name="T89" fmla="*/ 1182 h 2393"/>
                <a:gd name="T90" fmla="*/ 1363 w 2341"/>
                <a:gd name="T91" fmla="*/ 1258 h 2393"/>
                <a:gd name="T92" fmla="*/ 1486 w 2341"/>
                <a:gd name="T93" fmla="*/ 1275 h 2393"/>
                <a:gd name="T94" fmla="*/ 1621 w 2341"/>
                <a:gd name="T95" fmla="*/ 1296 h 2393"/>
                <a:gd name="T96" fmla="*/ 1625 w 2341"/>
                <a:gd name="T97" fmla="*/ 1186 h 2393"/>
                <a:gd name="T98" fmla="*/ 1617 w 2341"/>
                <a:gd name="T99" fmla="*/ 1042 h 2393"/>
                <a:gd name="T100" fmla="*/ 1502 w 2341"/>
                <a:gd name="T101" fmla="*/ 1067 h 2393"/>
                <a:gd name="T102" fmla="*/ 1422 w 2341"/>
                <a:gd name="T103" fmla="*/ 1118 h 2393"/>
                <a:gd name="T104" fmla="*/ 1291 w 2341"/>
                <a:gd name="T105" fmla="*/ 1093 h 2393"/>
                <a:gd name="T106" fmla="*/ 1134 w 2341"/>
                <a:gd name="T107" fmla="*/ 953 h 2393"/>
                <a:gd name="T108" fmla="*/ 1041 w 2341"/>
                <a:gd name="T109" fmla="*/ 902 h 2393"/>
                <a:gd name="T110" fmla="*/ 884 w 2341"/>
                <a:gd name="T111" fmla="*/ 758 h 2393"/>
                <a:gd name="T112" fmla="*/ 800 w 2341"/>
                <a:gd name="T113" fmla="*/ 665 h 2393"/>
                <a:gd name="T114" fmla="*/ 770 w 2341"/>
                <a:gd name="T115" fmla="*/ 572 h 2393"/>
                <a:gd name="T116" fmla="*/ 952 w 2341"/>
                <a:gd name="T117" fmla="*/ 542 h 2393"/>
                <a:gd name="T118" fmla="*/ 1079 w 2341"/>
                <a:gd name="T119" fmla="*/ 407 h 2393"/>
                <a:gd name="T120" fmla="*/ 1121 w 2341"/>
                <a:gd name="T121" fmla="*/ 238 h 2393"/>
                <a:gd name="T122" fmla="*/ 1312 w 2341"/>
                <a:gd name="T123" fmla="*/ 191 h 2393"/>
                <a:gd name="T124" fmla="*/ 1557 w 2341"/>
                <a:gd name="T125" fmla="*/ 132 h 2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1" h="2393">
                  <a:moveTo>
                    <a:pt x="1735" y="5"/>
                  </a:moveTo>
                  <a:lnTo>
                    <a:pt x="1740" y="5"/>
                  </a:lnTo>
                  <a:lnTo>
                    <a:pt x="1744" y="5"/>
                  </a:lnTo>
                  <a:lnTo>
                    <a:pt x="1748" y="9"/>
                  </a:lnTo>
                  <a:lnTo>
                    <a:pt x="1756" y="9"/>
                  </a:lnTo>
                  <a:lnTo>
                    <a:pt x="1765" y="13"/>
                  </a:lnTo>
                  <a:lnTo>
                    <a:pt x="1778" y="13"/>
                  </a:lnTo>
                  <a:lnTo>
                    <a:pt x="1786" y="17"/>
                  </a:lnTo>
                  <a:lnTo>
                    <a:pt x="1795" y="22"/>
                  </a:lnTo>
                  <a:lnTo>
                    <a:pt x="1803" y="22"/>
                  </a:lnTo>
                  <a:lnTo>
                    <a:pt x="1811" y="26"/>
                  </a:lnTo>
                  <a:lnTo>
                    <a:pt x="1816" y="30"/>
                  </a:lnTo>
                  <a:lnTo>
                    <a:pt x="1820" y="34"/>
                  </a:lnTo>
                  <a:lnTo>
                    <a:pt x="1820" y="39"/>
                  </a:lnTo>
                  <a:lnTo>
                    <a:pt x="1824" y="43"/>
                  </a:lnTo>
                  <a:lnTo>
                    <a:pt x="1833" y="77"/>
                  </a:lnTo>
                  <a:lnTo>
                    <a:pt x="1837" y="89"/>
                  </a:lnTo>
                  <a:lnTo>
                    <a:pt x="1841" y="102"/>
                  </a:lnTo>
                  <a:lnTo>
                    <a:pt x="1845" y="115"/>
                  </a:lnTo>
                  <a:lnTo>
                    <a:pt x="1850" y="127"/>
                  </a:lnTo>
                  <a:lnTo>
                    <a:pt x="1854" y="140"/>
                  </a:lnTo>
                  <a:lnTo>
                    <a:pt x="1858" y="149"/>
                  </a:lnTo>
                  <a:lnTo>
                    <a:pt x="1858" y="153"/>
                  </a:lnTo>
                  <a:lnTo>
                    <a:pt x="1862" y="166"/>
                  </a:lnTo>
                  <a:lnTo>
                    <a:pt x="1867" y="170"/>
                  </a:lnTo>
                  <a:lnTo>
                    <a:pt x="1867" y="174"/>
                  </a:lnTo>
                  <a:lnTo>
                    <a:pt x="1871" y="178"/>
                  </a:lnTo>
                  <a:lnTo>
                    <a:pt x="1871" y="182"/>
                  </a:lnTo>
                  <a:lnTo>
                    <a:pt x="1875" y="187"/>
                  </a:lnTo>
                  <a:lnTo>
                    <a:pt x="1879" y="187"/>
                  </a:lnTo>
                  <a:lnTo>
                    <a:pt x="1879" y="191"/>
                  </a:lnTo>
                  <a:lnTo>
                    <a:pt x="1883" y="195"/>
                  </a:lnTo>
                  <a:lnTo>
                    <a:pt x="1888" y="204"/>
                  </a:lnTo>
                  <a:lnTo>
                    <a:pt x="1888" y="208"/>
                  </a:lnTo>
                  <a:lnTo>
                    <a:pt x="1892" y="216"/>
                  </a:lnTo>
                  <a:lnTo>
                    <a:pt x="1892" y="221"/>
                  </a:lnTo>
                  <a:lnTo>
                    <a:pt x="1892" y="229"/>
                  </a:lnTo>
                  <a:lnTo>
                    <a:pt x="1892" y="238"/>
                  </a:lnTo>
                  <a:lnTo>
                    <a:pt x="1892" y="250"/>
                  </a:lnTo>
                  <a:lnTo>
                    <a:pt x="1892" y="254"/>
                  </a:lnTo>
                  <a:lnTo>
                    <a:pt x="1892" y="263"/>
                  </a:lnTo>
                  <a:lnTo>
                    <a:pt x="1892" y="267"/>
                  </a:lnTo>
                  <a:lnTo>
                    <a:pt x="1896" y="276"/>
                  </a:lnTo>
                  <a:lnTo>
                    <a:pt x="1896" y="280"/>
                  </a:lnTo>
                  <a:lnTo>
                    <a:pt x="1896" y="288"/>
                  </a:lnTo>
                  <a:lnTo>
                    <a:pt x="1900" y="293"/>
                  </a:lnTo>
                  <a:lnTo>
                    <a:pt x="1905" y="301"/>
                  </a:lnTo>
                  <a:lnTo>
                    <a:pt x="1909" y="305"/>
                  </a:lnTo>
                  <a:lnTo>
                    <a:pt x="1909" y="314"/>
                  </a:lnTo>
                  <a:lnTo>
                    <a:pt x="1913" y="322"/>
                  </a:lnTo>
                  <a:lnTo>
                    <a:pt x="1913" y="326"/>
                  </a:lnTo>
                  <a:lnTo>
                    <a:pt x="1913" y="331"/>
                  </a:lnTo>
                  <a:lnTo>
                    <a:pt x="1917" y="343"/>
                  </a:lnTo>
                  <a:lnTo>
                    <a:pt x="1917" y="352"/>
                  </a:lnTo>
                  <a:lnTo>
                    <a:pt x="1917" y="365"/>
                  </a:lnTo>
                  <a:lnTo>
                    <a:pt x="1917" y="381"/>
                  </a:lnTo>
                  <a:lnTo>
                    <a:pt x="1922" y="394"/>
                  </a:lnTo>
                  <a:lnTo>
                    <a:pt x="1917" y="398"/>
                  </a:lnTo>
                  <a:lnTo>
                    <a:pt x="1917" y="403"/>
                  </a:lnTo>
                  <a:lnTo>
                    <a:pt x="1917" y="407"/>
                  </a:lnTo>
                  <a:lnTo>
                    <a:pt x="1917" y="411"/>
                  </a:lnTo>
                  <a:lnTo>
                    <a:pt x="1913" y="415"/>
                  </a:lnTo>
                  <a:lnTo>
                    <a:pt x="1913" y="420"/>
                  </a:lnTo>
                  <a:lnTo>
                    <a:pt x="1909" y="424"/>
                  </a:lnTo>
                  <a:lnTo>
                    <a:pt x="1905" y="428"/>
                  </a:lnTo>
                  <a:lnTo>
                    <a:pt x="1900" y="428"/>
                  </a:lnTo>
                  <a:lnTo>
                    <a:pt x="1896" y="432"/>
                  </a:lnTo>
                  <a:lnTo>
                    <a:pt x="1875" y="445"/>
                  </a:lnTo>
                  <a:lnTo>
                    <a:pt x="1867" y="449"/>
                  </a:lnTo>
                  <a:lnTo>
                    <a:pt x="1862" y="453"/>
                  </a:lnTo>
                  <a:lnTo>
                    <a:pt x="1858" y="453"/>
                  </a:lnTo>
                  <a:lnTo>
                    <a:pt x="1858" y="458"/>
                  </a:lnTo>
                  <a:lnTo>
                    <a:pt x="1858" y="462"/>
                  </a:lnTo>
                  <a:lnTo>
                    <a:pt x="1858" y="466"/>
                  </a:lnTo>
                  <a:lnTo>
                    <a:pt x="1858" y="475"/>
                  </a:lnTo>
                  <a:lnTo>
                    <a:pt x="1858" y="479"/>
                  </a:lnTo>
                  <a:lnTo>
                    <a:pt x="1862" y="483"/>
                  </a:lnTo>
                  <a:lnTo>
                    <a:pt x="1867" y="500"/>
                  </a:lnTo>
                  <a:lnTo>
                    <a:pt x="1871" y="508"/>
                  </a:lnTo>
                  <a:lnTo>
                    <a:pt x="1871" y="513"/>
                  </a:lnTo>
                  <a:lnTo>
                    <a:pt x="1871" y="517"/>
                  </a:lnTo>
                  <a:lnTo>
                    <a:pt x="1875" y="521"/>
                  </a:lnTo>
                  <a:lnTo>
                    <a:pt x="1875" y="525"/>
                  </a:lnTo>
                  <a:lnTo>
                    <a:pt x="1875" y="530"/>
                  </a:lnTo>
                  <a:lnTo>
                    <a:pt x="1871" y="534"/>
                  </a:lnTo>
                  <a:lnTo>
                    <a:pt x="1871" y="547"/>
                  </a:lnTo>
                  <a:lnTo>
                    <a:pt x="1867" y="551"/>
                  </a:lnTo>
                  <a:lnTo>
                    <a:pt x="1871" y="555"/>
                  </a:lnTo>
                  <a:lnTo>
                    <a:pt x="1871" y="559"/>
                  </a:lnTo>
                  <a:lnTo>
                    <a:pt x="1875" y="564"/>
                  </a:lnTo>
                  <a:lnTo>
                    <a:pt x="1875" y="568"/>
                  </a:lnTo>
                  <a:lnTo>
                    <a:pt x="1875" y="572"/>
                  </a:lnTo>
                  <a:lnTo>
                    <a:pt x="1875" y="576"/>
                  </a:lnTo>
                  <a:lnTo>
                    <a:pt x="1875" y="580"/>
                  </a:lnTo>
                  <a:lnTo>
                    <a:pt x="1875" y="585"/>
                  </a:lnTo>
                  <a:lnTo>
                    <a:pt x="1871" y="593"/>
                  </a:lnTo>
                  <a:lnTo>
                    <a:pt x="1871" y="597"/>
                  </a:lnTo>
                  <a:lnTo>
                    <a:pt x="1867" y="610"/>
                  </a:lnTo>
                  <a:lnTo>
                    <a:pt x="1862" y="623"/>
                  </a:lnTo>
                  <a:lnTo>
                    <a:pt x="1858" y="631"/>
                  </a:lnTo>
                  <a:lnTo>
                    <a:pt x="1862" y="631"/>
                  </a:lnTo>
                  <a:lnTo>
                    <a:pt x="1862" y="635"/>
                  </a:lnTo>
                  <a:lnTo>
                    <a:pt x="1867" y="635"/>
                  </a:lnTo>
                  <a:lnTo>
                    <a:pt x="1867" y="640"/>
                  </a:lnTo>
                  <a:lnTo>
                    <a:pt x="1875" y="640"/>
                  </a:lnTo>
                  <a:lnTo>
                    <a:pt x="1892" y="648"/>
                  </a:lnTo>
                  <a:lnTo>
                    <a:pt x="1896" y="648"/>
                  </a:lnTo>
                  <a:lnTo>
                    <a:pt x="1900" y="652"/>
                  </a:lnTo>
                  <a:lnTo>
                    <a:pt x="1905" y="657"/>
                  </a:lnTo>
                  <a:lnTo>
                    <a:pt x="1909" y="657"/>
                  </a:lnTo>
                  <a:lnTo>
                    <a:pt x="1913" y="661"/>
                  </a:lnTo>
                  <a:lnTo>
                    <a:pt x="1917" y="665"/>
                  </a:lnTo>
                  <a:lnTo>
                    <a:pt x="1917" y="669"/>
                  </a:lnTo>
                  <a:lnTo>
                    <a:pt x="1922" y="674"/>
                  </a:lnTo>
                  <a:lnTo>
                    <a:pt x="1922" y="678"/>
                  </a:lnTo>
                  <a:lnTo>
                    <a:pt x="1926" y="682"/>
                  </a:lnTo>
                  <a:lnTo>
                    <a:pt x="1926" y="686"/>
                  </a:lnTo>
                  <a:lnTo>
                    <a:pt x="1926" y="691"/>
                  </a:lnTo>
                  <a:lnTo>
                    <a:pt x="1930" y="699"/>
                  </a:lnTo>
                  <a:lnTo>
                    <a:pt x="1930" y="707"/>
                  </a:lnTo>
                  <a:lnTo>
                    <a:pt x="1930" y="712"/>
                  </a:lnTo>
                  <a:lnTo>
                    <a:pt x="1926" y="716"/>
                  </a:lnTo>
                  <a:lnTo>
                    <a:pt x="1926" y="720"/>
                  </a:lnTo>
                  <a:lnTo>
                    <a:pt x="1922" y="724"/>
                  </a:lnTo>
                  <a:lnTo>
                    <a:pt x="1922" y="729"/>
                  </a:lnTo>
                  <a:lnTo>
                    <a:pt x="1917" y="729"/>
                  </a:lnTo>
                  <a:lnTo>
                    <a:pt x="1917" y="733"/>
                  </a:lnTo>
                  <a:lnTo>
                    <a:pt x="1913" y="737"/>
                  </a:lnTo>
                  <a:lnTo>
                    <a:pt x="1909" y="737"/>
                  </a:lnTo>
                  <a:lnTo>
                    <a:pt x="1905" y="741"/>
                  </a:lnTo>
                  <a:lnTo>
                    <a:pt x="1900" y="746"/>
                  </a:lnTo>
                  <a:lnTo>
                    <a:pt x="1883" y="754"/>
                  </a:lnTo>
                  <a:lnTo>
                    <a:pt x="1879" y="754"/>
                  </a:lnTo>
                  <a:lnTo>
                    <a:pt x="1875" y="758"/>
                  </a:lnTo>
                  <a:lnTo>
                    <a:pt x="1875" y="763"/>
                  </a:lnTo>
                  <a:lnTo>
                    <a:pt x="1875" y="767"/>
                  </a:lnTo>
                  <a:lnTo>
                    <a:pt x="1875" y="771"/>
                  </a:lnTo>
                  <a:lnTo>
                    <a:pt x="1888" y="775"/>
                  </a:lnTo>
                  <a:lnTo>
                    <a:pt x="1892" y="779"/>
                  </a:lnTo>
                  <a:lnTo>
                    <a:pt x="1892" y="784"/>
                  </a:lnTo>
                  <a:lnTo>
                    <a:pt x="1896" y="784"/>
                  </a:lnTo>
                  <a:lnTo>
                    <a:pt x="1896" y="788"/>
                  </a:lnTo>
                  <a:lnTo>
                    <a:pt x="1892" y="792"/>
                  </a:lnTo>
                  <a:lnTo>
                    <a:pt x="1892" y="796"/>
                  </a:lnTo>
                  <a:lnTo>
                    <a:pt x="1888" y="796"/>
                  </a:lnTo>
                  <a:lnTo>
                    <a:pt x="1883" y="801"/>
                  </a:lnTo>
                  <a:lnTo>
                    <a:pt x="1879" y="801"/>
                  </a:lnTo>
                  <a:lnTo>
                    <a:pt x="1871" y="809"/>
                  </a:lnTo>
                  <a:lnTo>
                    <a:pt x="1858" y="813"/>
                  </a:lnTo>
                  <a:lnTo>
                    <a:pt x="1854" y="818"/>
                  </a:lnTo>
                  <a:lnTo>
                    <a:pt x="1850" y="818"/>
                  </a:lnTo>
                  <a:lnTo>
                    <a:pt x="1845" y="822"/>
                  </a:lnTo>
                  <a:lnTo>
                    <a:pt x="1837" y="826"/>
                  </a:lnTo>
                  <a:lnTo>
                    <a:pt x="1833" y="830"/>
                  </a:lnTo>
                  <a:lnTo>
                    <a:pt x="1828" y="834"/>
                  </a:lnTo>
                  <a:lnTo>
                    <a:pt x="1824" y="839"/>
                  </a:lnTo>
                  <a:lnTo>
                    <a:pt x="1820" y="843"/>
                  </a:lnTo>
                  <a:lnTo>
                    <a:pt x="1816" y="847"/>
                  </a:lnTo>
                  <a:lnTo>
                    <a:pt x="1790" y="885"/>
                  </a:lnTo>
                  <a:lnTo>
                    <a:pt x="1782" y="894"/>
                  </a:lnTo>
                  <a:lnTo>
                    <a:pt x="1773" y="902"/>
                  </a:lnTo>
                  <a:lnTo>
                    <a:pt x="1769" y="906"/>
                  </a:lnTo>
                  <a:lnTo>
                    <a:pt x="1765" y="915"/>
                  </a:lnTo>
                  <a:lnTo>
                    <a:pt x="1761" y="919"/>
                  </a:lnTo>
                  <a:lnTo>
                    <a:pt x="1756" y="923"/>
                  </a:lnTo>
                  <a:lnTo>
                    <a:pt x="1752" y="923"/>
                  </a:lnTo>
                  <a:lnTo>
                    <a:pt x="1748" y="928"/>
                  </a:lnTo>
                  <a:lnTo>
                    <a:pt x="1744" y="928"/>
                  </a:lnTo>
                  <a:lnTo>
                    <a:pt x="1740" y="932"/>
                  </a:lnTo>
                  <a:lnTo>
                    <a:pt x="1727" y="932"/>
                  </a:lnTo>
                  <a:lnTo>
                    <a:pt x="1723" y="932"/>
                  </a:lnTo>
                  <a:lnTo>
                    <a:pt x="1723" y="936"/>
                  </a:lnTo>
                  <a:lnTo>
                    <a:pt x="1714" y="936"/>
                  </a:lnTo>
                  <a:lnTo>
                    <a:pt x="1710" y="940"/>
                  </a:lnTo>
                  <a:lnTo>
                    <a:pt x="1706" y="945"/>
                  </a:lnTo>
                  <a:lnTo>
                    <a:pt x="1706" y="949"/>
                  </a:lnTo>
                  <a:lnTo>
                    <a:pt x="1701" y="953"/>
                  </a:lnTo>
                  <a:lnTo>
                    <a:pt x="1701" y="957"/>
                  </a:lnTo>
                  <a:lnTo>
                    <a:pt x="1701" y="961"/>
                  </a:lnTo>
                  <a:lnTo>
                    <a:pt x="1701" y="966"/>
                  </a:lnTo>
                  <a:lnTo>
                    <a:pt x="1701" y="991"/>
                  </a:lnTo>
                  <a:lnTo>
                    <a:pt x="1701" y="1000"/>
                  </a:lnTo>
                  <a:lnTo>
                    <a:pt x="1701" y="1004"/>
                  </a:lnTo>
                  <a:lnTo>
                    <a:pt x="1697" y="1004"/>
                  </a:lnTo>
                  <a:lnTo>
                    <a:pt x="1697" y="1008"/>
                  </a:lnTo>
                  <a:lnTo>
                    <a:pt x="1697" y="1012"/>
                  </a:lnTo>
                  <a:lnTo>
                    <a:pt x="1693" y="1012"/>
                  </a:lnTo>
                  <a:lnTo>
                    <a:pt x="1693" y="1017"/>
                  </a:lnTo>
                  <a:lnTo>
                    <a:pt x="1689" y="1017"/>
                  </a:lnTo>
                  <a:lnTo>
                    <a:pt x="1689" y="1021"/>
                  </a:lnTo>
                  <a:lnTo>
                    <a:pt x="1693" y="1021"/>
                  </a:lnTo>
                  <a:lnTo>
                    <a:pt x="1693" y="1025"/>
                  </a:lnTo>
                  <a:lnTo>
                    <a:pt x="1697" y="1029"/>
                  </a:lnTo>
                  <a:lnTo>
                    <a:pt x="1701" y="1029"/>
                  </a:lnTo>
                  <a:lnTo>
                    <a:pt x="1701" y="1033"/>
                  </a:lnTo>
                  <a:lnTo>
                    <a:pt x="1706" y="1033"/>
                  </a:lnTo>
                  <a:lnTo>
                    <a:pt x="1710" y="1033"/>
                  </a:lnTo>
                  <a:lnTo>
                    <a:pt x="1714" y="1033"/>
                  </a:lnTo>
                  <a:lnTo>
                    <a:pt x="1723" y="1033"/>
                  </a:lnTo>
                  <a:lnTo>
                    <a:pt x="1727" y="1029"/>
                  </a:lnTo>
                  <a:lnTo>
                    <a:pt x="1744" y="1021"/>
                  </a:lnTo>
                  <a:lnTo>
                    <a:pt x="1752" y="1021"/>
                  </a:lnTo>
                  <a:lnTo>
                    <a:pt x="1756" y="1017"/>
                  </a:lnTo>
                  <a:lnTo>
                    <a:pt x="1765" y="1017"/>
                  </a:lnTo>
                  <a:lnTo>
                    <a:pt x="1773" y="1012"/>
                  </a:lnTo>
                  <a:lnTo>
                    <a:pt x="1786" y="1012"/>
                  </a:lnTo>
                  <a:lnTo>
                    <a:pt x="1799" y="1012"/>
                  </a:lnTo>
                  <a:lnTo>
                    <a:pt x="1811" y="1012"/>
                  </a:lnTo>
                  <a:lnTo>
                    <a:pt x="1828" y="1008"/>
                  </a:lnTo>
                  <a:lnTo>
                    <a:pt x="1837" y="1008"/>
                  </a:lnTo>
                  <a:lnTo>
                    <a:pt x="1850" y="1008"/>
                  </a:lnTo>
                  <a:lnTo>
                    <a:pt x="1854" y="1012"/>
                  </a:lnTo>
                  <a:lnTo>
                    <a:pt x="1867" y="1012"/>
                  </a:lnTo>
                  <a:lnTo>
                    <a:pt x="1883" y="1012"/>
                  </a:lnTo>
                  <a:lnTo>
                    <a:pt x="1900" y="1017"/>
                  </a:lnTo>
                  <a:lnTo>
                    <a:pt x="1917" y="1017"/>
                  </a:lnTo>
                  <a:lnTo>
                    <a:pt x="1947" y="1025"/>
                  </a:lnTo>
                  <a:lnTo>
                    <a:pt x="1955" y="1025"/>
                  </a:lnTo>
                  <a:lnTo>
                    <a:pt x="1964" y="1025"/>
                  </a:lnTo>
                  <a:lnTo>
                    <a:pt x="1972" y="1025"/>
                  </a:lnTo>
                  <a:lnTo>
                    <a:pt x="1977" y="1029"/>
                  </a:lnTo>
                  <a:lnTo>
                    <a:pt x="1985" y="1029"/>
                  </a:lnTo>
                  <a:lnTo>
                    <a:pt x="2002" y="1033"/>
                  </a:lnTo>
                  <a:lnTo>
                    <a:pt x="2032" y="1042"/>
                  </a:lnTo>
                  <a:lnTo>
                    <a:pt x="2040" y="1042"/>
                  </a:lnTo>
                  <a:lnTo>
                    <a:pt x="2053" y="1046"/>
                  </a:lnTo>
                  <a:lnTo>
                    <a:pt x="2057" y="1046"/>
                  </a:lnTo>
                  <a:lnTo>
                    <a:pt x="2066" y="1046"/>
                  </a:lnTo>
                  <a:lnTo>
                    <a:pt x="2066" y="1050"/>
                  </a:lnTo>
                  <a:lnTo>
                    <a:pt x="2070" y="1050"/>
                  </a:lnTo>
                  <a:lnTo>
                    <a:pt x="2074" y="1050"/>
                  </a:lnTo>
                  <a:lnTo>
                    <a:pt x="2078" y="1055"/>
                  </a:lnTo>
                  <a:lnTo>
                    <a:pt x="2082" y="1059"/>
                  </a:lnTo>
                  <a:lnTo>
                    <a:pt x="2087" y="1063"/>
                  </a:lnTo>
                  <a:lnTo>
                    <a:pt x="2099" y="1076"/>
                  </a:lnTo>
                  <a:lnTo>
                    <a:pt x="2121" y="1105"/>
                  </a:lnTo>
                  <a:lnTo>
                    <a:pt x="2125" y="1110"/>
                  </a:lnTo>
                  <a:lnTo>
                    <a:pt x="2129" y="1114"/>
                  </a:lnTo>
                  <a:lnTo>
                    <a:pt x="2133" y="1118"/>
                  </a:lnTo>
                  <a:lnTo>
                    <a:pt x="2137" y="1122"/>
                  </a:lnTo>
                  <a:lnTo>
                    <a:pt x="2142" y="1127"/>
                  </a:lnTo>
                  <a:lnTo>
                    <a:pt x="2146" y="1127"/>
                  </a:lnTo>
                  <a:lnTo>
                    <a:pt x="2150" y="1131"/>
                  </a:lnTo>
                  <a:lnTo>
                    <a:pt x="2154" y="1131"/>
                  </a:lnTo>
                  <a:lnTo>
                    <a:pt x="2159" y="1131"/>
                  </a:lnTo>
                  <a:lnTo>
                    <a:pt x="2163" y="1135"/>
                  </a:lnTo>
                  <a:lnTo>
                    <a:pt x="2167" y="1135"/>
                  </a:lnTo>
                  <a:lnTo>
                    <a:pt x="2176" y="1139"/>
                  </a:lnTo>
                  <a:lnTo>
                    <a:pt x="2180" y="1139"/>
                  </a:lnTo>
                  <a:lnTo>
                    <a:pt x="2209" y="1144"/>
                  </a:lnTo>
                  <a:lnTo>
                    <a:pt x="2226" y="1148"/>
                  </a:lnTo>
                  <a:lnTo>
                    <a:pt x="2231" y="1148"/>
                  </a:lnTo>
                  <a:lnTo>
                    <a:pt x="2235" y="1148"/>
                  </a:lnTo>
                  <a:lnTo>
                    <a:pt x="2239" y="1148"/>
                  </a:lnTo>
                  <a:lnTo>
                    <a:pt x="2243" y="1148"/>
                  </a:lnTo>
                  <a:lnTo>
                    <a:pt x="2248" y="1144"/>
                  </a:lnTo>
                  <a:lnTo>
                    <a:pt x="2248" y="1139"/>
                  </a:lnTo>
                  <a:lnTo>
                    <a:pt x="2252" y="1131"/>
                  </a:lnTo>
                  <a:lnTo>
                    <a:pt x="2256" y="1127"/>
                  </a:lnTo>
                  <a:lnTo>
                    <a:pt x="2260" y="1127"/>
                  </a:lnTo>
                  <a:lnTo>
                    <a:pt x="2264" y="1127"/>
                  </a:lnTo>
                  <a:lnTo>
                    <a:pt x="2269" y="1127"/>
                  </a:lnTo>
                  <a:lnTo>
                    <a:pt x="2273" y="1127"/>
                  </a:lnTo>
                  <a:lnTo>
                    <a:pt x="2277" y="1127"/>
                  </a:lnTo>
                  <a:lnTo>
                    <a:pt x="2277" y="1131"/>
                  </a:lnTo>
                  <a:lnTo>
                    <a:pt x="2281" y="1135"/>
                  </a:lnTo>
                  <a:lnTo>
                    <a:pt x="2281" y="1139"/>
                  </a:lnTo>
                  <a:lnTo>
                    <a:pt x="2286" y="1144"/>
                  </a:lnTo>
                  <a:lnTo>
                    <a:pt x="2290" y="1169"/>
                  </a:lnTo>
                  <a:lnTo>
                    <a:pt x="2294" y="1173"/>
                  </a:lnTo>
                  <a:lnTo>
                    <a:pt x="2298" y="1182"/>
                  </a:lnTo>
                  <a:lnTo>
                    <a:pt x="2303" y="1194"/>
                  </a:lnTo>
                  <a:lnTo>
                    <a:pt x="2307" y="1207"/>
                  </a:lnTo>
                  <a:lnTo>
                    <a:pt x="2315" y="1216"/>
                  </a:lnTo>
                  <a:lnTo>
                    <a:pt x="2328" y="1245"/>
                  </a:lnTo>
                  <a:lnTo>
                    <a:pt x="2332" y="1249"/>
                  </a:lnTo>
                  <a:lnTo>
                    <a:pt x="2332" y="1254"/>
                  </a:lnTo>
                  <a:lnTo>
                    <a:pt x="2332" y="1258"/>
                  </a:lnTo>
                  <a:lnTo>
                    <a:pt x="2336" y="1262"/>
                  </a:lnTo>
                  <a:lnTo>
                    <a:pt x="2336" y="1266"/>
                  </a:lnTo>
                  <a:lnTo>
                    <a:pt x="2336" y="1275"/>
                  </a:lnTo>
                  <a:lnTo>
                    <a:pt x="2336" y="1283"/>
                  </a:lnTo>
                  <a:lnTo>
                    <a:pt x="2336" y="1292"/>
                  </a:lnTo>
                  <a:lnTo>
                    <a:pt x="2341" y="1300"/>
                  </a:lnTo>
                  <a:lnTo>
                    <a:pt x="2341" y="1309"/>
                  </a:lnTo>
                  <a:lnTo>
                    <a:pt x="2341" y="1321"/>
                  </a:lnTo>
                  <a:lnTo>
                    <a:pt x="2336" y="1330"/>
                  </a:lnTo>
                  <a:lnTo>
                    <a:pt x="2336" y="1338"/>
                  </a:lnTo>
                  <a:lnTo>
                    <a:pt x="2336" y="1347"/>
                  </a:lnTo>
                  <a:lnTo>
                    <a:pt x="2332" y="1355"/>
                  </a:lnTo>
                  <a:lnTo>
                    <a:pt x="2332" y="1368"/>
                  </a:lnTo>
                  <a:lnTo>
                    <a:pt x="2328" y="1381"/>
                  </a:lnTo>
                  <a:lnTo>
                    <a:pt x="2324" y="1389"/>
                  </a:lnTo>
                  <a:lnTo>
                    <a:pt x="2320" y="1393"/>
                  </a:lnTo>
                  <a:lnTo>
                    <a:pt x="2320" y="1402"/>
                  </a:lnTo>
                  <a:lnTo>
                    <a:pt x="2315" y="1406"/>
                  </a:lnTo>
                  <a:lnTo>
                    <a:pt x="2311" y="1410"/>
                  </a:lnTo>
                  <a:lnTo>
                    <a:pt x="2307" y="1415"/>
                  </a:lnTo>
                  <a:lnTo>
                    <a:pt x="2303" y="1419"/>
                  </a:lnTo>
                  <a:lnTo>
                    <a:pt x="2298" y="1419"/>
                  </a:lnTo>
                  <a:lnTo>
                    <a:pt x="2294" y="1423"/>
                  </a:lnTo>
                  <a:lnTo>
                    <a:pt x="2281" y="1427"/>
                  </a:lnTo>
                  <a:lnTo>
                    <a:pt x="2273" y="1431"/>
                  </a:lnTo>
                  <a:lnTo>
                    <a:pt x="2264" y="1436"/>
                  </a:lnTo>
                  <a:lnTo>
                    <a:pt x="2260" y="1440"/>
                  </a:lnTo>
                  <a:lnTo>
                    <a:pt x="2256" y="1444"/>
                  </a:lnTo>
                  <a:lnTo>
                    <a:pt x="2252" y="1444"/>
                  </a:lnTo>
                  <a:lnTo>
                    <a:pt x="2248" y="1448"/>
                  </a:lnTo>
                  <a:lnTo>
                    <a:pt x="2248" y="1453"/>
                  </a:lnTo>
                  <a:lnTo>
                    <a:pt x="2243" y="1453"/>
                  </a:lnTo>
                  <a:lnTo>
                    <a:pt x="2243" y="1457"/>
                  </a:lnTo>
                  <a:lnTo>
                    <a:pt x="2243" y="1461"/>
                  </a:lnTo>
                  <a:lnTo>
                    <a:pt x="2243" y="1470"/>
                  </a:lnTo>
                  <a:lnTo>
                    <a:pt x="2243" y="1474"/>
                  </a:lnTo>
                  <a:lnTo>
                    <a:pt x="2239" y="1482"/>
                  </a:lnTo>
                  <a:lnTo>
                    <a:pt x="2235" y="1486"/>
                  </a:lnTo>
                  <a:lnTo>
                    <a:pt x="2231" y="1491"/>
                  </a:lnTo>
                  <a:lnTo>
                    <a:pt x="2226" y="1499"/>
                  </a:lnTo>
                  <a:lnTo>
                    <a:pt x="2218" y="1512"/>
                  </a:lnTo>
                  <a:lnTo>
                    <a:pt x="2214" y="1520"/>
                  </a:lnTo>
                  <a:lnTo>
                    <a:pt x="2201" y="1533"/>
                  </a:lnTo>
                  <a:lnTo>
                    <a:pt x="2188" y="1550"/>
                  </a:lnTo>
                  <a:lnTo>
                    <a:pt x="2180" y="1563"/>
                  </a:lnTo>
                  <a:lnTo>
                    <a:pt x="2176" y="1571"/>
                  </a:lnTo>
                  <a:lnTo>
                    <a:pt x="2171" y="1575"/>
                  </a:lnTo>
                  <a:lnTo>
                    <a:pt x="2171" y="1580"/>
                  </a:lnTo>
                  <a:lnTo>
                    <a:pt x="2167" y="1584"/>
                  </a:lnTo>
                  <a:lnTo>
                    <a:pt x="2167" y="1588"/>
                  </a:lnTo>
                  <a:lnTo>
                    <a:pt x="2163" y="1597"/>
                  </a:lnTo>
                  <a:lnTo>
                    <a:pt x="2163" y="1601"/>
                  </a:lnTo>
                  <a:lnTo>
                    <a:pt x="2163" y="1609"/>
                  </a:lnTo>
                  <a:lnTo>
                    <a:pt x="2163" y="1618"/>
                  </a:lnTo>
                  <a:lnTo>
                    <a:pt x="2159" y="1626"/>
                  </a:lnTo>
                  <a:lnTo>
                    <a:pt x="2159" y="1630"/>
                  </a:lnTo>
                  <a:lnTo>
                    <a:pt x="2154" y="1635"/>
                  </a:lnTo>
                  <a:lnTo>
                    <a:pt x="2150" y="1643"/>
                  </a:lnTo>
                  <a:lnTo>
                    <a:pt x="2146" y="1647"/>
                  </a:lnTo>
                  <a:lnTo>
                    <a:pt x="2146" y="1652"/>
                  </a:lnTo>
                  <a:lnTo>
                    <a:pt x="2137" y="1660"/>
                  </a:lnTo>
                  <a:lnTo>
                    <a:pt x="2133" y="1669"/>
                  </a:lnTo>
                  <a:lnTo>
                    <a:pt x="2121" y="1685"/>
                  </a:lnTo>
                  <a:lnTo>
                    <a:pt x="2116" y="1685"/>
                  </a:lnTo>
                  <a:lnTo>
                    <a:pt x="2116" y="1690"/>
                  </a:lnTo>
                  <a:lnTo>
                    <a:pt x="2112" y="1698"/>
                  </a:lnTo>
                  <a:lnTo>
                    <a:pt x="2108" y="1702"/>
                  </a:lnTo>
                  <a:lnTo>
                    <a:pt x="2108" y="1707"/>
                  </a:lnTo>
                  <a:lnTo>
                    <a:pt x="2108" y="1711"/>
                  </a:lnTo>
                  <a:lnTo>
                    <a:pt x="2104" y="1715"/>
                  </a:lnTo>
                  <a:lnTo>
                    <a:pt x="2104" y="1719"/>
                  </a:lnTo>
                  <a:lnTo>
                    <a:pt x="2104" y="1724"/>
                  </a:lnTo>
                  <a:lnTo>
                    <a:pt x="2104" y="1732"/>
                  </a:lnTo>
                  <a:lnTo>
                    <a:pt x="2104" y="1741"/>
                  </a:lnTo>
                  <a:lnTo>
                    <a:pt x="2104" y="1749"/>
                  </a:lnTo>
                  <a:lnTo>
                    <a:pt x="2104" y="1766"/>
                  </a:lnTo>
                  <a:lnTo>
                    <a:pt x="2108" y="1770"/>
                  </a:lnTo>
                  <a:lnTo>
                    <a:pt x="2108" y="1779"/>
                  </a:lnTo>
                  <a:lnTo>
                    <a:pt x="2108" y="1787"/>
                  </a:lnTo>
                  <a:lnTo>
                    <a:pt x="2112" y="1804"/>
                  </a:lnTo>
                  <a:lnTo>
                    <a:pt x="2116" y="1812"/>
                  </a:lnTo>
                  <a:lnTo>
                    <a:pt x="2121" y="1825"/>
                  </a:lnTo>
                  <a:lnTo>
                    <a:pt x="2121" y="1829"/>
                  </a:lnTo>
                  <a:lnTo>
                    <a:pt x="2125" y="1834"/>
                  </a:lnTo>
                  <a:lnTo>
                    <a:pt x="2125" y="1838"/>
                  </a:lnTo>
                  <a:lnTo>
                    <a:pt x="2129" y="1838"/>
                  </a:lnTo>
                  <a:lnTo>
                    <a:pt x="2137" y="1842"/>
                  </a:lnTo>
                  <a:lnTo>
                    <a:pt x="2142" y="1846"/>
                  </a:lnTo>
                  <a:lnTo>
                    <a:pt x="2142" y="1851"/>
                  </a:lnTo>
                  <a:lnTo>
                    <a:pt x="2142" y="1855"/>
                  </a:lnTo>
                  <a:lnTo>
                    <a:pt x="2146" y="1868"/>
                  </a:lnTo>
                  <a:lnTo>
                    <a:pt x="2146" y="1872"/>
                  </a:lnTo>
                  <a:lnTo>
                    <a:pt x="2146" y="1876"/>
                  </a:lnTo>
                  <a:lnTo>
                    <a:pt x="2146" y="1880"/>
                  </a:lnTo>
                  <a:lnTo>
                    <a:pt x="2142" y="1884"/>
                  </a:lnTo>
                  <a:lnTo>
                    <a:pt x="2142" y="1889"/>
                  </a:lnTo>
                  <a:lnTo>
                    <a:pt x="2137" y="1893"/>
                  </a:lnTo>
                  <a:lnTo>
                    <a:pt x="2133" y="1897"/>
                  </a:lnTo>
                  <a:lnTo>
                    <a:pt x="2125" y="1901"/>
                  </a:lnTo>
                  <a:lnTo>
                    <a:pt x="2121" y="1901"/>
                  </a:lnTo>
                  <a:lnTo>
                    <a:pt x="2116" y="1906"/>
                  </a:lnTo>
                  <a:lnTo>
                    <a:pt x="2112" y="1910"/>
                  </a:lnTo>
                  <a:lnTo>
                    <a:pt x="2112" y="1918"/>
                  </a:lnTo>
                  <a:lnTo>
                    <a:pt x="2112" y="1927"/>
                  </a:lnTo>
                  <a:lnTo>
                    <a:pt x="2112" y="1935"/>
                  </a:lnTo>
                  <a:lnTo>
                    <a:pt x="2112" y="1978"/>
                  </a:lnTo>
                  <a:lnTo>
                    <a:pt x="2112" y="1986"/>
                  </a:lnTo>
                  <a:lnTo>
                    <a:pt x="2112" y="1990"/>
                  </a:lnTo>
                  <a:lnTo>
                    <a:pt x="2108" y="1990"/>
                  </a:lnTo>
                  <a:lnTo>
                    <a:pt x="2104" y="1995"/>
                  </a:lnTo>
                  <a:lnTo>
                    <a:pt x="2099" y="1995"/>
                  </a:lnTo>
                  <a:lnTo>
                    <a:pt x="2091" y="1999"/>
                  </a:lnTo>
                  <a:lnTo>
                    <a:pt x="2087" y="2003"/>
                  </a:lnTo>
                  <a:lnTo>
                    <a:pt x="2078" y="2007"/>
                  </a:lnTo>
                  <a:lnTo>
                    <a:pt x="2074" y="2011"/>
                  </a:lnTo>
                  <a:lnTo>
                    <a:pt x="2070" y="2016"/>
                  </a:lnTo>
                  <a:lnTo>
                    <a:pt x="2070" y="2020"/>
                  </a:lnTo>
                  <a:lnTo>
                    <a:pt x="2066" y="2024"/>
                  </a:lnTo>
                  <a:lnTo>
                    <a:pt x="2061" y="2033"/>
                  </a:lnTo>
                  <a:lnTo>
                    <a:pt x="2061" y="2041"/>
                  </a:lnTo>
                  <a:lnTo>
                    <a:pt x="2061" y="2045"/>
                  </a:lnTo>
                  <a:lnTo>
                    <a:pt x="2057" y="2067"/>
                  </a:lnTo>
                  <a:lnTo>
                    <a:pt x="2053" y="2083"/>
                  </a:lnTo>
                  <a:lnTo>
                    <a:pt x="2049" y="2100"/>
                  </a:lnTo>
                  <a:lnTo>
                    <a:pt x="2036" y="2138"/>
                  </a:lnTo>
                  <a:lnTo>
                    <a:pt x="2032" y="2151"/>
                  </a:lnTo>
                  <a:lnTo>
                    <a:pt x="2032" y="2155"/>
                  </a:lnTo>
                  <a:lnTo>
                    <a:pt x="2032" y="2160"/>
                  </a:lnTo>
                  <a:lnTo>
                    <a:pt x="2032" y="2164"/>
                  </a:lnTo>
                  <a:lnTo>
                    <a:pt x="2032" y="2168"/>
                  </a:lnTo>
                  <a:lnTo>
                    <a:pt x="2032" y="2172"/>
                  </a:lnTo>
                  <a:lnTo>
                    <a:pt x="2036" y="2185"/>
                  </a:lnTo>
                  <a:lnTo>
                    <a:pt x="2036" y="2189"/>
                  </a:lnTo>
                  <a:lnTo>
                    <a:pt x="2036" y="2194"/>
                  </a:lnTo>
                  <a:lnTo>
                    <a:pt x="2036" y="2202"/>
                  </a:lnTo>
                  <a:lnTo>
                    <a:pt x="2036" y="2206"/>
                  </a:lnTo>
                  <a:lnTo>
                    <a:pt x="2036" y="2215"/>
                  </a:lnTo>
                  <a:lnTo>
                    <a:pt x="2032" y="2219"/>
                  </a:lnTo>
                  <a:lnTo>
                    <a:pt x="2032" y="2227"/>
                  </a:lnTo>
                  <a:lnTo>
                    <a:pt x="2027" y="2240"/>
                  </a:lnTo>
                  <a:lnTo>
                    <a:pt x="2023" y="2253"/>
                  </a:lnTo>
                  <a:lnTo>
                    <a:pt x="2015" y="2274"/>
                  </a:lnTo>
                  <a:lnTo>
                    <a:pt x="1998" y="2312"/>
                  </a:lnTo>
                  <a:lnTo>
                    <a:pt x="1989" y="2337"/>
                  </a:lnTo>
                  <a:lnTo>
                    <a:pt x="1972" y="2376"/>
                  </a:lnTo>
                  <a:lnTo>
                    <a:pt x="1968" y="2388"/>
                  </a:lnTo>
                  <a:lnTo>
                    <a:pt x="1968" y="2393"/>
                  </a:lnTo>
                  <a:lnTo>
                    <a:pt x="1964" y="2393"/>
                  </a:lnTo>
                  <a:lnTo>
                    <a:pt x="1955" y="2393"/>
                  </a:lnTo>
                  <a:lnTo>
                    <a:pt x="1951" y="2393"/>
                  </a:lnTo>
                  <a:lnTo>
                    <a:pt x="1947" y="2393"/>
                  </a:lnTo>
                  <a:lnTo>
                    <a:pt x="1943" y="2393"/>
                  </a:lnTo>
                  <a:lnTo>
                    <a:pt x="1938" y="2388"/>
                  </a:lnTo>
                  <a:lnTo>
                    <a:pt x="1934" y="2384"/>
                  </a:lnTo>
                  <a:lnTo>
                    <a:pt x="1934" y="2380"/>
                  </a:lnTo>
                  <a:lnTo>
                    <a:pt x="1930" y="2371"/>
                  </a:lnTo>
                  <a:lnTo>
                    <a:pt x="1926" y="2359"/>
                  </a:lnTo>
                  <a:lnTo>
                    <a:pt x="1926" y="2354"/>
                  </a:lnTo>
                  <a:lnTo>
                    <a:pt x="1926" y="2350"/>
                  </a:lnTo>
                  <a:lnTo>
                    <a:pt x="1926" y="2346"/>
                  </a:lnTo>
                  <a:lnTo>
                    <a:pt x="1922" y="2346"/>
                  </a:lnTo>
                  <a:lnTo>
                    <a:pt x="1922" y="2342"/>
                  </a:lnTo>
                  <a:lnTo>
                    <a:pt x="1917" y="2342"/>
                  </a:lnTo>
                  <a:lnTo>
                    <a:pt x="1913" y="2337"/>
                  </a:lnTo>
                  <a:lnTo>
                    <a:pt x="1909" y="2337"/>
                  </a:lnTo>
                  <a:lnTo>
                    <a:pt x="1905" y="2337"/>
                  </a:lnTo>
                  <a:lnTo>
                    <a:pt x="1896" y="2333"/>
                  </a:lnTo>
                  <a:lnTo>
                    <a:pt x="1888" y="2333"/>
                  </a:lnTo>
                  <a:lnTo>
                    <a:pt x="1879" y="2333"/>
                  </a:lnTo>
                  <a:lnTo>
                    <a:pt x="1871" y="2333"/>
                  </a:lnTo>
                  <a:lnTo>
                    <a:pt x="1867" y="2333"/>
                  </a:lnTo>
                  <a:lnTo>
                    <a:pt x="1854" y="2333"/>
                  </a:lnTo>
                  <a:lnTo>
                    <a:pt x="1850" y="2337"/>
                  </a:lnTo>
                  <a:lnTo>
                    <a:pt x="1841" y="2337"/>
                  </a:lnTo>
                  <a:lnTo>
                    <a:pt x="1833" y="2337"/>
                  </a:lnTo>
                  <a:lnTo>
                    <a:pt x="1824" y="2342"/>
                  </a:lnTo>
                  <a:lnTo>
                    <a:pt x="1820" y="2342"/>
                  </a:lnTo>
                  <a:lnTo>
                    <a:pt x="1816" y="2342"/>
                  </a:lnTo>
                  <a:lnTo>
                    <a:pt x="1807" y="2342"/>
                  </a:lnTo>
                  <a:lnTo>
                    <a:pt x="1799" y="2342"/>
                  </a:lnTo>
                  <a:lnTo>
                    <a:pt x="1795" y="2342"/>
                  </a:lnTo>
                  <a:lnTo>
                    <a:pt x="1786" y="2342"/>
                  </a:lnTo>
                  <a:lnTo>
                    <a:pt x="1778" y="2337"/>
                  </a:lnTo>
                  <a:lnTo>
                    <a:pt x="1748" y="2329"/>
                  </a:lnTo>
                  <a:lnTo>
                    <a:pt x="1744" y="2325"/>
                  </a:lnTo>
                  <a:lnTo>
                    <a:pt x="1735" y="2325"/>
                  </a:lnTo>
                  <a:lnTo>
                    <a:pt x="1731" y="2325"/>
                  </a:lnTo>
                  <a:lnTo>
                    <a:pt x="1723" y="2321"/>
                  </a:lnTo>
                  <a:lnTo>
                    <a:pt x="1710" y="2321"/>
                  </a:lnTo>
                  <a:lnTo>
                    <a:pt x="1706" y="2321"/>
                  </a:lnTo>
                  <a:lnTo>
                    <a:pt x="1701" y="2321"/>
                  </a:lnTo>
                  <a:lnTo>
                    <a:pt x="1697" y="2316"/>
                  </a:lnTo>
                  <a:lnTo>
                    <a:pt x="1693" y="2316"/>
                  </a:lnTo>
                  <a:lnTo>
                    <a:pt x="1684" y="2312"/>
                  </a:lnTo>
                  <a:lnTo>
                    <a:pt x="1676" y="2308"/>
                  </a:lnTo>
                  <a:lnTo>
                    <a:pt x="1672" y="2304"/>
                  </a:lnTo>
                  <a:lnTo>
                    <a:pt x="1668" y="2304"/>
                  </a:lnTo>
                  <a:lnTo>
                    <a:pt x="1659" y="2295"/>
                  </a:lnTo>
                  <a:lnTo>
                    <a:pt x="1655" y="2291"/>
                  </a:lnTo>
                  <a:lnTo>
                    <a:pt x="1651" y="2287"/>
                  </a:lnTo>
                  <a:lnTo>
                    <a:pt x="1646" y="2282"/>
                  </a:lnTo>
                  <a:lnTo>
                    <a:pt x="1638" y="2282"/>
                  </a:lnTo>
                  <a:lnTo>
                    <a:pt x="1613" y="2265"/>
                  </a:lnTo>
                  <a:lnTo>
                    <a:pt x="1600" y="2261"/>
                  </a:lnTo>
                  <a:lnTo>
                    <a:pt x="1596" y="2257"/>
                  </a:lnTo>
                  <a:lnTo>
                    <a:pt x="1591" y="2257"/>
                  </a:lnTo>
                  <a:lnTo>
                    <a:pt x="1587" y="2253"/>
                  </a:lnTo>
                  <a:lnTo>
                    <a:pt x="1583" y="2249"/>
                  </a:lnTo>
                  <a:lnTo>
                    <a:pt x="1579" y="2244"/>
                  </a:lnTo>
                  <a:lnTo>
                    <a:pt x="1570" y="2232"/>
                  </a:lnTo>
                  <a:lnTo>
                    <a:pt x="1570" y="2227"/>
                  </a:lnTo>
                  <a:lnTo>
                    <a:pt x="1562" y="2219"/>
                  </a:lnTo>
                  <a:lnTo>
                    <a:pt x="1553" y="2210"/>
                  </a:lnTo>
                  <a:lnTo>
                    <a:pt x="1549" y="2206"/>
                  </a:lnTo>
                  <a:lnTo>
                    <a:pt x="1545" y="2202"/>
                  </a:lnTo>
                  <a:lnTo>
                    <a:pt x="1536" y="2189"/>
                  </a:lnTo>
                  <a:lnTo>
                    <a:pt x="1532" y="2185"/>
                  </a:lnTo>
                  <a:lnTo>
                    <a:pt x="1528" y="2181"/>
                  </a:lnTo>
                  <a:lnTo>
                    <a:pt x="1524" y="2177"/>
                  </a:lnTo>
                  <a:lnTo>
                    <a:pt x="1519" y="2172"/>
                  </a:lnTo>
                  <a:lnTo>
                    <a:pt x="1515" y="2172"/>
                  </a:lnTo>
                  <a:lnTo>
                    <a:pt x="1511" y="2172"/>
                  </a:lnTo>
                  <a:lnTo>
                    <a:pt x="1507" y="2172"/>
                  </a:lnTo>
                  <a:lnTo>
                    <a:pt x="1498" y="2168"/>
                  </a:lnTo>
                  <a:lnTo>
                    <a:pt x="1494" y="2168"/>
                  </a:lnTo>
                  <a:lnTo>
                    <a:pt x="1490" y="2168"/>
                  </a:lnTo>
                  <a:lnTo>
                    <a:pt x="1481" y="2168"/>
                  </a:lnTo>
                  <a:lnTo>
                    <a:pt x="1452" y="2172"/>
                  </a:lnTo>
                  <a:lnTo>
                    <a:pt x="1443" y="2172"/>
                  </a:lnTo>
                  <a:lnTo>
                    <a:pt x="1435" y="2172"/>
                  </a:lnTo>
                  <a:lnTo>
                    <a:pt x="1426" y="2168"/>
                  </a:lnTo>
                  <a:lnTo>
                    <a:pt x="1418" y="2168"/>
                  </a:lnTo>
                  <a:lnTo>
                    <a:pt x="1401" y="2168"/>
                  </a:lnTo>
                  <a:lnTo>
                    <a:pt x="1392" y="2164"/>
                  </a:lnTo>
                  <a:lnTo>
                    <a:pt x="1375" y="2164"/>
                  </a:lnTo>
                  <a:lnTo>
                    <a:pt x="1371" y="2164"/>
                  </a:lnTo>
                  <a:lnTo>
                    <a:pt x="1367" y="2164"/>
                  </a:lnTo>
                  <a:lnTo>
                    <a:pt x="1363" y="2164"/>
                  </a:lnTo>
                  <a:lnTo>
                    <a:pt x="1359" y="2164"/>
                  </a:lnTo>
                  <a:lnTo>
                    <a:pt x="1354" y="2168"/>
                  </a:lnTo>
                  <a:lnTo>
                    <a:pt x="1337" y="2172"/>
                  </a:lnTo>
                  <a:lnTo>
                    <a:pt x="1333" y="2172"/>
                  </a:lnTo>
                  <a:lnTo>
                    <a:pt x="1329" y="2172"/>
                  </a:lnTo>
                  <a:lnTo>
                    <a:pt x="1325" y="2172"/>
                  </a:lnTo>
                  <a:lnTo>
                    <a:pt x="1320" y="2172"/>
                  </a:lnTo>
                  <a:lnTo>
                    <a:pt x="1316" y="2168"/>
                  </a:lnTo>
                  <a:lnTo>
                    <a:pt x="1312" y="2164"/>
                  </a:lnTo>
                  <a:lnTo>
                    <a:pt x="1308" y="2160"/>
                  </a:lnTo>
                  <a:lnTo>
                    <a:pt x="1308" y="2155"/>
                  </a:lnTo>
                  <a:lnTo>
                    <a:pt x="1308" y="2151"/>
                  </a:lnTo>
                  <a:lnTo>
                    <a:pt x="1303" y="2147"/>
                  </a:lnTo>
                  <a:lnTo>
                    <a:pt x="1303" y="2143"/>
                  </a:lnTo>
                  <a:lnTo>
                    <a:pt x="1303" y="2134"/>
                  </a:lnTo>
                  <a:lnTo>
                    <a:pt x="1303" y="2126"/>
                  </a:lnTo>
                  <a:lnTo>
                    <a:pt x="1303" y="2117"/>
                  </a:lnTo>
                  <a:lnTo>
                    <a:pt x="1303" y="2092"/>
                  </a:lnTo>
                  <a:lnTo>
                    <a:pt x="1303" y="2083"/>
                  </a:lnTo>
                  <a:lnTo>
                    <a:pt x="1303" y="2071"/>
                  </a:lnTo>
                  <a:lnTo>
                    <a:pt x="1303" y="2058"/>
                  </a:lnTo>
                  <a:lnTo>
                    <a:pt x="1303" y="2050"/>
                  </a:lnTo>
                  <a:lnTo>
                    <a:pt x="1303" y="2045"/>
                  </a:lnTo>
                  <a:lnTo>
                    <a:pt x="1299" y="2037"/>
                  </a:lnTo>
                  <a:lnTo>
                    <a:pt x="1299" y="2028"/>
                  </a:lnTo>
                  <a:lnTo>
                    <a:pt x="1295" y="2020"/>
                  </a:lnTo>
                  <a:lnTo>
                    <a:pt x="1291" y="2016"/>
                  </a:lnTo>
                  <a:lnTo>
                    <a:pt x="1291" y="2011"/>
                  </a:lnTo>
                  <a:lnTo>
                    <a:pt x="1287" y="2007"/>
                  </a:lnTo>
                  <a:lnTo>
                    <a:pt x="1287" y="1999"/>
                  </a:lnTo>
                  <a:lnTo>
                    <a:pt x="1282" y="1995"/>
                  </a:lnTo>
                  <a:lnTo>
                    <a:pt x="1278" y="1990"/>
                  </a:lnTo>
                  <a:lnTo>
                    <a:pt x="1274" y="1986"/>
                  </a:lnTo>
                  <a:lnTo>
                    <a:pt x="1270" y="1982"/>
                  </a:lnTo>
                  <a:lnTo>
                    <a:pt x="1265" y="1978"/>
                  </a:lnTo>
                  <a:lnTo>
                    <a:pt x="1261" y="1973"/>
                  </a:lnTo>
                  <a:lnTo>
                    <a:pt x="1253" y="1969"/>
                  </a:lnTo>
                  <a:lnTo>
                    <a:pt x="1248" y="1969"/>
                  </a:lnTo>
                  <a:lnTo>
                    <a:pt x="1240" y="1969"/>
                  </a:lnTo>
                  <a:lnTo>
                    <a:pt x="1236" y="1969"/>
                  </a:lnTo>
                  <a:lnTo>
                    <a:pt x="1232" y="1969"/>
                  </a:lnTo>
                  <a:lnTo>
                    <a:pt x="1227" y="1969"/>
                  </a:lnTo>
                  <a:lnTo>
                    <a:pt x="1206" y="1973"/>
                  </a:lnTo>
                  <a:lnTo>
                    <a:pt x="1198" y="1973"/>
                  </a:lnTo>
                  <a:lnTo>
                    <a:pt x="1185" y="1973"/>
                  </a:lnTo>
                  <a:lnTo>
                    <a:pt x="1160" y="1973"/>
                  </a:lnTo>
                  <a:lnTo>
                    <a:pt x="1151" y="1973"/>
                  </a:lnTo>
                  <a:lnTo>
                    <a:pt x="1147" y="1978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6" y="1978"/>
                  </a:lnTo>
                  <a:lnTo>
                    <a:pt x="1121" y="1978"/>
                  </a:lnTo>
                  <a:lnTo>
                    <a:pt x="1113" y="1978"/>
                  </a:lnTo>
                  <a:lnTo>
                    <a:pt x="1109" y="1978"/>
                  </a:lnTo>
                  <a:lnTo>
                    <a:pt x="1109" y="1973"/>
                  </a:lnTo>
                  <a:lnTo>
                    <a:pt x="1096" y="1969"/>
                  </a:lnTo>
                  <a:lnTo>
                    <a:pt x="1092" y="1969"/>
                  </a:lnTo>
                  <a:lnTo>
                    <a:pt x="1088" y="1969"/>
                  </a:lnTo>
                  <a:lnTo>
                    <a:pt x="1071" y="1969"/>
                  </a:lnTo>
                  <a:lnTo>
                    <a:pt x="1066" y="1965"/>
                  </a:lnTo>
                  <a:lnTo>
                    <a:pt x="1062" y="1965"/>
                  </a:lnTo>
                  <a:lnTo>
                    <a:pt x="1049" y="1956"/>
                  </a:lnTo>
                  <a:lnTo>
                    <a:pt x="1045" y="1956"/>
                  </a:lnTo>
                  <a:lnTo>
                    <a:pt x="1037" y="1952"/>
                  </a:lnTo>
                  <a:lnTo>
                    <a:pt x="1033" y="1952"/>
                  </a:lnTo>
                  <a:lnTo>
                    <a:pt x="1024" y="1952"/>
                  </a:lnTo>
                  <a:lnTo>
                    <a:pt x="1016" y="1956"/>
                  </a:lnTo>
                  <a:lnTo>
                    <a:pt x="1007" y="1956"/>
                  </a:lnTo>
                  <a:lnTo>
                    <a:pt x="1003" y="1956"/>
                  </a:lnTo>
                  <a:lnTo>
                    <a:pt x="994" y="1961"/>
                  </a:lnTo>
                  <a:lnTo>
                    <a:pt x="986" y="1961"/>
                  </a:lnTo>
                  <a:lnTo>
                    <a:pt x="982" y="1965"/>
                  </a:lnTo>
                  <a:lnTo>
                    <a:pt x="978" y="1969"/>
                  </a:lnTo>
                  <a:lnTo>
                    <a:pt x="973" y="1969"/>
                  </a:lnTo>
                  <a:lnTo>
                    <a:pt x="969" y="1973"/>
                  </a:lnTo>
                  <a:lnTo>
                    <a:pt x="969" y="1978"/>
                  </a:lnTo>
                  <a:lnTo>
                    <a:pt x="965" y="1990"/>
                  </a:lnTo>
                  <a:lnTo>
                    <a:pt x="965" y="1995"/>
                  </a:lnTo>
                  <a:lnTo>
                    <a:pt x="965" y="1999"/>
                  </a:lnTo>
                  <a:lnTo>
                    <a:pt x="961" y="2003"/>
                  </a:lnTo>
                  <a:lnTo>
                    <a:pt x="956" y="2007"/>
                  </a:lnTo>
                  <a:lnTo>
                    <a:pt x="956" y="2011"/>
                  </a:lnTo>
                  <a:lnTo>
                    <a:pt x="952" y="2020"/>
                  </a:lnTo>
                  <a:lnTo>
                    <a:pt x="948" y="2020"/>
                  </a:lnTo>
                  <a:lnTo>
                    <a:pt x="944" y="2024"/>
                  </a:lnTo>
                  <a:lnTo>
                    <a:pt x="939" y="2033"/>
                  </a:lnTo>
                  <a:lnTo>
                    <a:pt x="935" y="2033"/>
                  </a:lnTo>
                  <a:lnTo>
                    <a:pt x="931" y="2037"/>
                  </a:lnTo>
                  <a:lnTo>
                    <a:pt x="927" y="2041"/>
                  </a:lnTo>
                  <a:lnTo>
                    <a:pt x="922" y="2041"/>
                  </a:lnTo>
                  <a:lnTo>
                    <a:pt x="914" y="2045"/>
                  </a:lnTo>
                  <a:lnTo>
                    <a:pt x="901" y="2050"/>
                  </a:lnTo>
                  <a:lnTo>
                    <a:pt x="897" y="2054"/>
                  </a:lnTo>
                  <a:lnTo>
                    <a:pt x="893" y="2058"/>
                  </a:lnTo>
                  <a:lnTo>
                    <a:pt x="889" y="2062"/>
                  </a:lnTo>
                  <a:lnTo>
                    <a:pt x="889" y="2067"/>
                  </a:lnTo>
                  <a:lnTo>
                    <a:pt x="884" y="2071"/>
                  </a:lnTo>
                  <a:lnTo>
                    <a:pt x="880" y="2079"/>
                  </a:lnTo>
                  <a:lnTo>
                    <a:pt x="880" y="2083"/>
                  </a:lnTo>
                  <a:lnTo>
                    <a:pt x="880" y="2092"/>
                  </a:lnTo>
                  <a:lnTo>
                    <a:pt x="880" y="2100"/>
                  </a:lnTo>
                  <a:lnTo>
                    <a:pt x="884" y="2105"/>
                  </a:lnTo>
                  <a:lnTo>
                    <a:pt x="884" y="2109"/>
                  </a:lnTo>
                  <a:lnTo>
                    <a:pt x="884" y="2113"/>
                  </a:lnTo>
                  <a:lnTo>
                    <a:pt x="884" y="2117"/>
                  </a:lnTo>
                  <a:lnTo>
                    <a:pt x="889" y="2117"/>
                  </a:lnTo>
                  <a:lnTo>
                    <a:pt x="884" y="2117"/>
                  </a:lnTo>
                  <a:lnTo>
                    <a:pt x="880" y="2117"/>
                  </a:lnTo>
                  <a:lnTo>
                    <a:pt x="876" y="2117"/>
                  </a:lnTo>
                  <a:lnTo>
                    <a:pt x="867" y="2117"/>
                  </a:lnTo>
                  <a:lnTo>
                    <a:pt x="863" y="2117"/>
                  </a:lnTo>
                  <a:lnTo>
                    <a:pt x="855" y="2113"/>
                  </a:lnTo>
                  <a:lnTo>
                    <a:pt x="842" y="2113"/>
                  </a:lnTo>
                  <a:lnTo>
                    <a:pt x="825" y="2105"/>
                  </a:lnTo>
                  <a:lnTo>
                    <a:pt x="812" y="2100"/>
                  </a:lnTo>
                  <a:lnTo>
                    <a:pt x="808" y="2100"/>
                  </a:lnTo>
                  <a:lnTo>
                    <a:pt x="804" y="2096"/>
                  </a:lnTo>
                  <a:lnTo>
                    <a:pt x="800" y="2092"/>
                  </a:lnTo>
                  <a:lnTo>
                    <a:pt x="795" y="2088"/>
                  </a:lnTo>
                  <a:lnTo>
                    <a:pt x="795" y="2083"/>
                  </a:lnTo>
                  <a:lnTo>
                    <a:pt x="795" y="2071"/>
                  </a:lnTo>
                  <a:lnTo>
                    <a:pt x="795" y="2062"/>
                  </a:lnTo>
                  <a:lnTo>
                    <a:pt x="791" y="2054"/>
                  </a:lnTo>
                  <a:lnTo>
                    <a:pt x="791" y="2045"/>
                  </a:lnTo>
                  <a:lnTo>
                    <a:pt x="791" y="2041"/>
                  </a:lnTo>
                  <a:lnTo>
                    <a:pt x="787" y="2028"/>
                  </a:lnTo>
                  <a:lnTo>
                    <a:pt x="787" y="2024"/>
                  </a:lnTo>
                  <a:lnTo>
                    <a:pt x="783" y="2016"/>
                  </a:lnTo>
                  <a:lnTo>
                    <a:pt x="779" y="2011"/>
                  </a:lnTo>
                  <a:lnTo>
                    <a:pt x="779" y="2007"/>
                  </a:lnTo>
                  <a:lnTo>
                    <a:pt x="774" y="2003"/>
                  </a:lnTo>
                  <a:lnTo>
                    <a:pt x="770" y="1999"/>
                  </a:lnTo>
                  <a:lnTo>
                    <a:pt x="766" y="1995"/>
                  </a:lnTo>
                  <a:lnTo>
                    <a:pt x="762" y="1990"/>
                  </a:lnTo>
                  <a:lnTo>
                    <a:pt x="753" y="1990"/>
                  </a:lnTo>
                  <a:lnTo>
                    <a:pt x="749" y="1990"/>
                  </a:lnTo>
                  <a:lnTo>
                    <a:pt x="740" y="1986"/>
                  </a:lnTo>
                  <a:lnTo>
                    <a:pt x="732" y="1986"/>
                  </a:lnTo>
                  <a:lnTo>
                    <a:pt x="728" y="1986"/>
                  </a:lnTo>
                  <a:lnTo>
                    <a:pt x="711" y="1986"/>
                  </a:lnTo>
                  <a:lnTo>
                    <a:pt x="698" y="1986"/>
                  </a:lnTo>
                  <a:lnTo>
                    <a:pt x="673" y="1986"/>
                  </a:lnTo>
                  <a:lnTo>
                    <a:pt x="656" y="1986"/>
                  </a:lnTo>
                  <a:lnTo>
                    <a:pt x="647" y="1990"/>
                  </a:lnTo>
                  <a:lnTo>
                    <a:pt x="643" y="1990"/>
                  </a:lnTo>
                  <a:lnTo>
                    <a:pt x="635" y="1990"/>
                  </a:lnTo>
                  <a:lnTo>
                    <a:pt x="630" y="1990"/>
                  </a:lnTo>
                  <a:lnTo>
                    <a:pt x="626" y="1995"/>
                  </a:lnTo>
                  <a:lnTo>
                    <a:pt x="605" y="1999"/>
                  </a:lnTo>
                  <a:lnTo>
                    <a:pt x="592" y="2003"/>
                  </a:lnTo>
                  <a:lnTo>
                    <a:pt x="584" y="2007"/>
                  </a:lnTo>
                  <a:lnTo>
                    <a:pt x="571" y="2007"/>
                  </a:lnTo>
                  <a:lnTo>
                    <a:pt x="563" y="2011"/>
                  </a:lnTo>
                  <a:lnTo>
                    <a:pt x="541" y="2011"/>
                  </a:lnTo>
                  <a:lnTo>
                    <a:pt x="520" y="2016"/>
                  </a:lnTo>
                  <a:lnTo>
                    <a:pt x="495" y="2020"/>
                  </a:lnTo>
                  <a:lnTo>
                    <a:pt x="482" y="2020"/>
                  </a:lnTo>
                  <a:lnTo>
                    <a:pt x="474" y="2020"/>
                  </a:lnTo>
                  <a:lnTo>
                    <a:pt x="461" y="2024"/>
                  </a:lnTo>
                  <a:lnTo>
                    <a:pt x="448" y="2024"/>
                  </a:lnTo>
                  <a:lnTo>
                    <a:pt x="440" y="2020"/>
                  </a:lnTo>
                  <a:lnTo>
                    <a:pt x="431" y="2020"/>
                  </a:lnTo>
                  <a:lnTo>
                    <a:pt x="427" y="2020"/>
                  </a:lnTo>
                  <a:lnTo>
                    <a:pt x="423" y="2020"/>
                  </a:lnTo>
                  <a:lnTo>
                    <a:pt x="419" y="2020"/>
                  </a:lnTo>
                  <a:lnTo>
                    <a:pt x="410" y="2016"/>
                  </a:lnTo>
                  <a:lnTo>
                    <a:pt x="406" y="2016"/>
                  </a:lnTo>
                  <a:lnTo>
                    <a:pt x="406" y="2011"/>
                  </a:lnTo>
                  <a:lnTo>
                    <a:pt x="402" y="2011"/>
                  </a:lnTo>
                  <a:lnTo>
                    <a:pt x="393" y="2016"/>
                  </a:lnTo>
                  <a:lnTo>
                    <a:pt x="389" y="2016"/>
                  </a:lnTo>
                  <a:lnTo>
                    <a:pt x="385" y="2011"/>
                  </a:lnTo>
                  <a:lnTo>
                    <a:pt x="381" y="2011"/>
                  </a:lnTo>
                  <a:lnTo>
                    <a:pt x="376" y="2011"/>
                  </a:lnTo>
                  <a:lnTo>
                    <a:pt x="372" y="2007"/>
                  </a:lnTo>
                  <a:lnTo>
                    <a:pt x="368" y="2007"/>
                  </a:lnTo>
                  <a:lnTo>
                    <a:pt x="364" y="2003"/>
                  </a:lnTo>
                  <a:lnTo>
                    <a:pt x="359" y="1999"/>
                  </a:lnTo>
                  <a:lnTo>
                    <a:pt x="355" y="1995"/>
                  </a:lnTo>
                  <a:lnTo>
                    <a:pt x="355" y="1990"/>
                  </a:lnTo>
                  <a:lnTo>
                    <a:pt x="351" y="1986"/>
                  </a:lnTo>
                  <a:lnTo>
                    <a:pt x="347" y="1978"/>
                  </a:lnTo>
                  <a:lnTo>
                    <a:pt x="347" y="1969"/>
                  </a:lnTo>
                  <a:lnTo>
                    <a:pt x="343" y="1961"/>
                  </a:lnTo>
                  <a:lnTo>
                    <a:pt x="338" y="1952"/>
                  </a:lnTo>
                  <a:lnTo>
                    <a:pt x="338" y="1939"/>
                  </a:lnTo>
                  <a:lnTo>
                    <a:pt x="334" y="1923"/>
                  </a:lnTo>
                  <a:lnTo>
                    <a:pt x="326" y="1880"/>
                  </a:lnTo>
                  <a:lnTo>
                    <a:pt x="326" y="1876"/>
                  </a:lnTo>
                  <a:lnTo>
                    <a:pt x="326" y="1872"/>
                  </a:lnTo>
                  <a:lnTo>
                    <a:pt x="330" y="1868"/>
                  </a:lnTo>
                  <a:lnTo>
                    <a:pt x="334" y="1859"/>
                  </a:lnTo>
                  <a:lnTo>
                    <a:pt x="338" y="1851"/>
                  </a:lnTo>
                  <a:lnTo>
                    <a:pt x="338" y="1842"/>
                  </a:lnTo>
                  <a:lnTo>
                    <a:pt x="343" y="1834"/>
                  </a:lnTo>
                  <a:lnTo>
                    <a:pt x="343" y="1829"/>
                  </a:lnTo>
                  <a:lnTo>
                    <a:pt x="343" y="1821"/>
                  </a:lnTo>
                  <a:lnTo>
                    <a:pt x="347" y="1812"/>
                  </a:lnTo>
                  <a:lnTo>
                    <a:pt x="347" y="1800"/>
                  </a:lnTo>
                  <a:lnTo>
                    <a:pt x="343" y="1791"/>
                  </a:lnTo>
                  <a:lnTo>
                    <a:pt x="343" y="1787"/>
                  </a:lnTo>
                  <a:lnTo>
                    <a:pt x="338" y="1779"/>
                  </a:lnTo>
                  <a:lnTo>
                    <a:pt x="334" y="1774"/>
                  </a:lnTo>
                  <a:lnTo>
                    <a:pt x="330" y="1766"/>
                  </a:lnTo>
                  <a:lnTo>
                    <a:pt x="326" y="1766"/>
                  </a:lnTo>
                  <a:lnTo>
                    <a:pt x="326" y="1762"/>
                  </a:lnTo>
                  <a:lnTo>
                    <a:pt x="317" y="1762"/>
                  </a:lnTo>
                  <a:lnTo>
                    <a:pt x="313" y="1757"/>
                  </a:lnTo>
                  <a:lnTo>
                    <a:pt x="304" y="1757"/>
                  </a:lnTo>
                  <a:lnTo>
                    <a:pt x="300" y="1753"/>
                  </a:lnTo>
                  <a:lnTo>
                    <a:pt x="292" y="1753"/>
                  </a:lnTo>
                  <a:lnTo>
                    <a:pt x="283" y="1749"/>
                  </a:lnTo>
                  <a:lnTo>
                    <a:pt x="271" y="1749"/>
                  </a:lnTo>
                  <a:lnTo>
                    <a:pt x="241" y="1745"/>
                  </a:lnTo>
                  <a:lnTo>
                    <a:pt x="216" y="1741"/>
                  </a:lnTo>
                  <a:lnTo>
                    <a:pt x="207" y="1741"/>
                  </a:lnTo>
                  <a:lnTo>
                    <a:pt x="194" y="1736"/>
                  </a:lnTo>
                  <a:lnTo>
                    <a:pt x="173" y="1736"/>
                  </a:lnTo>
                  <a:lnTo>
                    <a:pt x="160" y="1736"/>
                  </a:lnTo>
                  <a:lnTo>
                    <a:pt x="156" y="1736"/>
                  </a:lnTo>
                  <a:lnTo>
                    <a:pt x="148" y="1736"/>
                  </a:lnTo>
                  <a:lnTo>
                    <a:pt x="144" y="1732"/>
                  </a:lnTo>
                  <a:lnTo>
                    <a:pt x="135" y="1732"/>
                  </a:lnTo>
                  <a:lnTo>
                    <a:pt x="131" y="1728"/>
                  </a:lnTo>
                  <a:lnTo>
                    <a:pt x="127" y="1728"/>
                  </a:lnTo>
                  <a:lnTo>
                    <a:pt x="122" y="1724"/>
                  </a:lnTo>
                  <a:lnTo>
                    <a:pt x="114" y="1724"/>
                  </a:lnTo>
                  <a:lnTo>
                    <a:pt x="110" y="1719"/>
                  </a:lnTo>
                  <a:lnTo>
                    <a:pt x="101" y="1715"/>
                  </a:lnTo>
                  <a:lnTo>
                    <a:pt x="97" y="1711"/>
                  </a:lnTo>
                  <a:lnTo>
                    <a:pt x="93" y="1707"/>
                  </a:lnTo>
                  <a:lnTo>
                    <a:pt x="89" y="1702"/>
                  </a:lnTo>
                  <a:lnTo>
                    <a:pt x="84" y="1698"/>
                  </a:lnTo>
                  <a:lnTo>
                    <a:pt x="84" y="1690"/>
                  </a:lnTo>
                  <a:lnTo>
                    <a:pt x="80" y="1685"/>
                  </a:lnTo>
                  <a:lnTo>
                    <a:pt x="76" y="1677"/>
                  </a:lnTo>
                  <a:lnTo>
                    <a:pt x="76" y="1673"/>
                  </a:lnTo>
                  <a:lnTo>
                    <a:pt x="67" y="1656"/>
                  </a:lnTo>
                  <a:lnTo>
                    <a:pt x="63" y="1647"/>
                  </a:lnTo>
                  <a:lnTo>
                    <a:pt x="63" y="1643"/>
                  </a:lnTo>
                  <a:lnTo>
                    <a:pt x="59" y="1639"/>
                  </a:lnTo>
                  <a:lnTo>
                    <a:pt x="55" y="1630"/>
                  </a:lnTo>
                  <a:lnTo>
                    <a:pt x="50" y="1622"/>
                  </a:lnTo>
                  <a:lnTo>
                    <a:pt x="46" y="1613"/>
                  </a:lnTo>
                  <a:lnTo>
                    <a:pt x="33" y="1601"/>
                  </a:lnTo>
                  <a:lnTo>
                    <a:pt x="17" y="1580"/>
                  </a:lnTo>
                  <a:lnTo>
                    <a:pt x="12" y="1571"/>
                  </a:lnTo>
                  <a:lnTo>
                    <a:pt x="8" y="1563"/>
                  </a:lnTo>
                  <a:lnTo>
                    <a:pt x="4" y="1558"/>
                  </a:lnTo>
                  <a:lnTo>
                    <a:pt x="4" y="1554"/>
                  </a:lnTo>
                  <a:lnTo>
                    <a:pt x="0" y="1546"/>
                  </a:lnTo>
                  <a:lnTo>
                    <a:pt x="0" y="1542"/>
                  </a:lnTo>
                  <a:lnTo>
                    <a:pt x="0" y="1533"/>
                  </a:lnTo>
                  <a:lnTo>
                    <a:pt x="0" y="1529"/>
                  </a:lnTo>
                  <a:lnTo>
                    <a:pt x="0" y="1525"/>
                  </a:lnTo>
                  <a:lnTo>
                    <a:pt x="4" y="1520"/>
                  </a:lnTo>
                  <a:lnTo>
                    <a:pt x="8" y="1516"/>
                  </a:lnTo>
                  <a:lnTo>
                    <a:pt x="12" y="1512"/>
                  </a:lnTo>
                  <a:lnTo>
                    <a:pt x="17" y="1508"/>
                  </a:lnTo>
                  <a:lnTo>
                    <a:pt x="21" y="1503"/>
                  </a:lnTo>
                  <a:lnTo>
                    <a:pt x="25" y="1499"/>
                  </a:lnTo>
                  <a:lnTo>
                    <a:pt x="33" y="1495"/>
                  </a:lnTo>
                  <a:lnTo>
                    <a:pt x="38" y="1491"/>
                  </a:lnTo>
                  <a:lnTo>
                    <a:pt x="42" y="1491"/>
                  </a:lnTo>
                  <a:lnTo>
                    <a:pt x="46" y="1491"/>
                  </a:lnTo>
                  <a:lnTo>
                    <a:pt x="55" y="1491"/>
                  </a:lnTo>
                  <a:lnTo>
                    <a:pt x="59" y="1491"/>
                  </a:lnTo>
                  <a:lnTo>
                    <a:pt x="67" y="1486"/>
                  </a:lnTo>
                  <a:lnTo>
                    <a:pt x="72" y="1486"/>
                  </a:lnTo>
                  <a:lnTo>
                    <a:pt x="80" y="1478"/>
                  </a:lnTo>
                  <a:lnTo>
                    <a:pt x="89" y="1478"/>
                  </a:lnTo>
                  <a:lnTo>
                    <a:pt x="93" y="1474"/>
                  </a:lnTo>
                  <a:lnTo>
                    <a:pt x="114" y="1465"/>
                  </a:lnTo>
                  <a:lnTo>
                    <a:pt x="122" y="1465"/>
                  </a:lnTo>
                  <a:lnTo>
                    <a:pt x="127" y="1461"/>
                  </a:lnTo>
                  <a:lnTo>
                    <a:pt x="131" y="1457"/>
                  </a:lnTo>
                  <a:lnTo>
                    <a:pt x="139" y="1453"/>
                  </a:lnTo>
                  <a:lnTo>
                    <a:pt x="144" y="1448"/>
                  </a:lnTo>
                  <a:lnTo>
                    <a:pt x="148" y="1448"/>
                  </a:lnTo>
                  <a:lnTo>
                    <a:pt x="152" y="1448"/>
                  </a:lnTo>
                  <a:lnTo>
                    <a:pt x="156" y="1448"/>
                  </a:lnTo>
                  <a:lnTo>
                    <a:pt x="165" y="1448"/>
                  </a:lnTo>
                  <a:lnTo>
                    <a:pt x="169" y="1453"/>
                  </a:lnTo>
                  <a:lnTo>
                    <a:pt x="173" y="1453"/>
                  </a:lnTo>
                  <a:lnTo>
                    <a:pt x="190" y="1461"/>
                  </a:lnTo>
                  <a:lnTo>
                    <a:pt x="194" y="1461"/>
                  </a:lnTo>
                  <a:lnTo>
                    <a:pt x="203" y="1461"/>
                  </a:lnTo>
                  <a:lnTo>
                    <a:pt x="207" y="1461"/>
                  </a:lnTo>
                  <a:lnTo>
                    <a:pt x="211" y="1461"/>
                  </a:lnTo>
                  <a:lnTo>
                    <a:pt x="216" y="1457"/>
                  </a:lnTo>
                  <a:lnTo>
                    <a:pt x="216" y="1453"/>
                  </a:lnTo>
                  <a:lnTo>
                    <a:pt x="220" y="1448"/>
                  </a:lnTo>
                  <a:lnTo>
                    <a:pt x="220" y="1444"/>
                  </a:lnTo>
                  <a:lnTo>
                    <a:pt x="224" y="1436"/>
                  </a:lnTo>
                  <a:lnTo>
                    <a:pt x="224" y="1427"/>
                  </a:lnTo>
                  <a:lnTo>
                    <a:pt x="228" y="1423"/>
                  </a:lnTo>
                  <a:lnTo>
                    <a:pt x="232" y="1419"/>
                  </a:lnTo>
                  <a:lnTo>
                    <a:pt x="232" y="1415"/>
                  </a:lnTo>
                  <a:lnTo>
                    <a:pt x="237" y="1410"/>
                  </a:lnTo>
                  <a:lnTo>
                    <a:pt x="241" y="1410"/>
                  </a:lnTo>
                  <a:lnTo>
                    <a:pt x="245" y="1410"/>
                  </a:lnTo>
                  <a:lnTo>
                    <a:pt x="245" y="1415"/>
                  </a:lnTo>
                  <a:lnTo>
                    <a:pt x="249" y="1415"/>
                  </a:lnTo>
                  <a:lnTo>
                    <a:pt x="254" y="1419"/>
                  </a:lnTo>
                  <a:lnTo>
                    <a:pt x="258" y="1431"/>
                  </a:lnTo>
                  <a:lnTo>
                    <a:pt x="262" y="1440"/>
                  </a:lnTo>
                  <a:lnTo>
                    <a:pt x="266" y="1444"/>
                  </a:lnTo>
                  <a:lnTo>
                    <a:pt x="271" y="1448"/>
                  </a:lnTo>
                  <a:lnTo>
                    <a:pt x="275" y="1453"/>
                  </a:lnTo>
                  <a:lnTo>
                    <a:pt x="279" y="1461"/>
                  </a:lnTo>
                  <a:lnTo>
                    <a:pt x="283" y="1461"/>
                  </a:lnTo>
                  <a:lnTo>
                    <a:pt x="287" y="1465"/>
                  </a:lnTo>
                  <a:lnTo>
                    <a:pt x="292" y="1465"/>
                  </a:lnTo>
                  <a:lnTo>
                    <a:pt x="296" y="1470"/>
                  </a:lnTo>
                  <a:lnTo>
                    <a:pt x="300" y="1474"/>
                  </a:lnTo>
                  <a:lnTo>
                    <a:pt x="304" y="1474"/>
                  </a:lnTo>
                  <a:lnTo>
                    <a:pt x="313" y="1474"/>
                  </a:lnTo>
                  <a:lnTo>
                    <a:pt x="321" y="1478"/>
                  </a:lnTo>
                  <a:lnTo>
                    <a:pt x="326" y="1478"/>
                  </a:lnTo>
                  <a:lnTo>
                    <a:pt x="334" y="1478"/>
                  </a:lnTo>
                  <a:lnTo>
                    <a:pt x="338" y="1478"/>
                  </a:lnTo>
                  <a:lnTo>
                    <a:pt x="347" y="1474"/>
                  </a:lnTo>
                  <a:lnTo>
                    <a:pt x="355" y="1474"/>
                  </a:lnTo>
                  <a:lnTo>
                    <a:pt x="381" y="1470"/>
                  </a:lnTo>
                  <a:lnTo>
                    <a:pt x="393" y="1470"/>
                  </a:lnTo>
                  <a:lnTo>
                    <a:pt x="402" y="1470"/>
                  </a:lnTo>
                  <a:lnTo>
                    <a:pt x="419" y="1465"/>
                  </a:lnTo>
                  <a:lnTo>
                    <a:pt x="427" y="1465"/>
                  </a:lnTo>
                  <a:lnTo>
                    <a:pt x="436" y="1465"/>
                  </a:lnTo>
                  <a:lnTo>
                    <a:pt x="440" y="1461"/>
                  </a:lnTo>
                  <a:lnTo>
                    <a:pt x="448" y="1461"/>
                  </a:lnTo>
                  <a:lnTo>
                    <a:pt x="457" y="1457"/>
                  </a:lnTo>
                  <a:lnTo>
                    <a:pt x="470" y="1453"/>
                  </a:lnTo>
                  <a:lnTo>
                    <a:pt x="478" y="1448"/>
                  </a:lnTo>
                  <a:lnTo>
                    <a:pt x="491" y="1444"/>
                  </a:lnTo>
                  <a:lnTo>
                    <a:pt x="495" y="1440"/>
                  </a:lnTo>
                  <a:lnTo>
                    <a:pt x="503" y="1436"/>
                  </a:lnTo>
                  <a:lnTo>
                    <a:pt x="503" y="1431"/>
                  </a:lnTo>
                  <a:lnTo>
                    <a:pt x="508" y="1431"/>
                  </a:lnTo>
                  <a:lnTo>
                    <a:pt x="512" y="1427"/>
                  </a:lnTo>
                  <a:lnTo>
                    <a:pt x="512" y="1423"/>
                  </a:lnTo>
                  <a:lnTo>
                    <a:pt x="512" y="1419"/>
                  </a:lnTo>
                  <a:lnTo>
                    <a:pt x="512" y="1415"/>
                  </a:lnTo>
                  <a:lnTo>
                    <a:pt x="512" y="1410"/>
                  </a:lnTo>
                  <a:lnTo>
                    <a:pt x="512" y="1406"/>
                  </a:lnTo>
                  <a:lnTo>
                    <a:pt x="508" y="1402"/>
                  </a:lnTo>
                  <a:lnTo>
                    <a:pt x="508" y="1398"/>
                  </a:lnTo>
                  <a:lnTo>
                    <a:pt x="499" y="1389"/>
                  </a:lnTo>
                  <a:lnTo>
                    <a:pt x="495" y="1381"/>
                  </a:lnTo>
                  <a:lnTo>
                    <a:pt x="495" y="1376"/>
                  </a:lnTo>
                  <a:lnTo>
                    <a:pt x="491" y="1372"/>
                  </a:lnTo>
                  <a:lnTo>
                    <a:pt x="491" y="1368"/>
                  </a:lnTo>
                  <a:lnTo>
                    <a:pt x="486" y="1359"/>
                  </a:lnTo>
                  <a:lnTo>
                    <a:pt x="486" y="1351"/>
                  </a:lnTo>
                  <a:lnTo>
                    <a:pt x="486" y="1347"/>
                  </a:lnTo>
                  <a:lnTo>
                    <a:pt x="486" y="1343"/>
                  </a:lnTo>
                  <a:lnTo>
                    <a:pt x="486" y="1338"/>
                  </a:lnTo>
                  <a:lnTo>
                    <a:pt x="486" y="1334"/>
                  </a:lnTo>
                  <a:lnTo>
                    <a:pt x="491" y="1330"/>
                  </a:lnTo>
                  <a:lnTo>
                    <a:pt x="495" y="1326"/>
                  </a:lnTo>
                  <a:lnTo>
                    <a:pt x="499" y="1321"/>
                  </a:lnTo>
                  <a:lnTo>
                    <a:pt x="508" y="1317"/>
                  </a:lnTo>
                  <a:lnTo>
                    <a:pt x="525" y="1313"/>
                  </a:lnTo>
                  <a:lnTo>
                    <a:pt x="563" y="1304"/>
                  </a:lnTo>
                  <a:lnTo>
                    <a:pt x="575" y="1300"/>
                  </a:lnTo>
                  <a:lnTo>
                    <a:pt x="584" y="1296"/>
                  </a:lnTo>
                  <a:lnTo>
                    <a:pt x="588" y="1296"/>
                  </a:lnTo>
                  <a:lnTo>
                    <a:pt x="592" y="1292"/>
                  </a:lnTo>
                  <a:lnTo>
                    <a:pt x="597" y="1292"/>
                  </a:lnTo>
                  <a:lnTo>
                    <a:pt x="601" y="1287"/>
                  </a:lnTo>
                  <a:lnTo>
                    <a:pt x="605" y="1287"/>
                  </a:lnTo>
                  <a:lnTo>
                    <a:pt x="609" y="1283"/>
                  </a:lnTo>
                  <a:lnTo>
                    <a:pt x="613" y="1279"/>
                  </a:lnTo>
                  <a:lnTo>
                    <a:pt x="618" y="1271"/>
                  </a:lnTo>
                  <a:lnTo>
                    <a:pt x="618" y="1266"/>
                  </a:lnTo>
                  <a:lnTo>
                    <a:pt x="622" y="1258"/>
                  </a:lnTo>
                  <a:lnTo>
                    <a:pt x="622" y="1254"/>
                  </a:lnTo>
                  <a:lnTo>
                    <a:pt x="622" y="1249"/>
                  </a:lnTo>
                  <a:lnTo>
                    <a:pt x="626" y="1249"/>
                  </a:lnTo>
                  <a:lnTo>
                    <a:pt x="626" y="1245"/>
                  </a:lnTo>
                  <a:lnTo>
                    <a:pt x="630" y="1245"/>
                  </a:lnTo>
                  <a:lnTo>
                    <a:pt x="647" y="1237"/>
                  </a:lnTo>
                  <a:lnTo>
                    <a:pt x="660" y="1232"/>
                  </a:lnTo>
                  <a:lnTo>
                    <a:pt x="664" y="1228"/>
                  </a:lnTo>
                  <a:lnTo>
                    <a:pt x="668" y="1228"/>
                  </a:lnTo>
                  <a:lnTo>
                    <a:pt x="673" y="1228"/>
                  </a:lnTo>
                  <a:lnTo>
                    <a:pt x="681" y="1224"/>
                  </a:lnTo>
                  <a:lnTo>
                    <a:pt x="690" y="1224"/>
                  </a:lnTo>
                  <a:lnTo>
                    <a:pt x="702" y="1224"/>
                  </a:lnTo>
                  <a:lnTo>
                    <a:pt x="702" y="1220"/>
                  </a:lnTo>
                  <a:lnTo>
                    <a:pt x="707" y="1220"/>
                  </a:lnTo>
                  <a:lnTo>
                    <a:pt x="711" y="1220"/>
                  </a:lnTo>
                  <a:lnTo>
                    <a:pt x="715" y="1220"/>
                  </a:lnTo>
                  <a:lnTo>
                    <a:pt x="715" y="1216"/>
                  </a:lnTo>
                  <a:lnTo>
                    <a:pt x="719" y="1216"/>
                  </a:lnTo>
                  <a:lnTo>
                    <a:pt x="724" y="1211"/>
                  </a:lnTo>
                  <a:lnTo>
                    <a:pt x="732" y="1207"/>
                  </a:lnTo>
                  <a:lnTo>
                    <a:pt x="736" y="1203"/>
                  </a:lnTo>
                  <a:lnTo>
                    <a:pt x="740" y="1199"/>
                  </a:lnTo>
                  <a:lnTo>
                    <a:pt x="745" y="1199"/>
                  </a:lnTo>
                  <a:lnTo>
                    <a:pt x="749" y="1199"/>
                  </a:lnTo>
                  <a:lnTo>
                    <a:pt x="753" y="1199"/>
                  </a:lnTo>
                  <a:lnTo>
                    <a:pt x="762" y="1199"/>
                  </a:lnTo>
                  <a:lnTo>
                    <a:pt x="774" y="1199"/>
                  </a:lnTo>
                  <a:lnTo>
                    <a:pt x="779" y="1203"/>
                  </a:lnTo>
                  <a:lnTo>
                    <a:pt x="783" y="1203"/>
                  </a:lnTo>
                  <a:lnTo>
                    <a:pt x="787" y="1207"/>
                  </a:lnTo>
                  <a:lnTo>
                    <a:pt x="787" y="1211"/>
                  </a:lnTo>
                  <a:lnTo>
                    <a:pt x="787" y="1216"/>
                  </a:lnTo>
                  <a:lnTo>
                    <a:pt x="787" y="1220"/>
                  </a:lnTo>
                  <a:lnTo>
                    <a:pt x="787" y="1224"/>
                  </a:lnTo>
                  <a:lnTo>
                    <a:pt x="783" y="1228"/>
                  </a:lnTo>
                  <a:lnTo>
                    <a:pt x="783" y="1232"/>
                  </a:lnTo>
                  <a:lnTo>
                    <a:pt x="779" y="1232"/>
                  </a:lnTo>
                  <a:lnTo>
                    <a:pt x="774" y="1241"/>
                  </a:lnTo>
                  <a:lnTo>
                    <a:pt x="774" y="1245"/>
                  </a:lnTo>
                  <a:lnTo>
                    <a:pt x="770" y="1245"/>
                  </a:lnTo>
                  <a:lnTo>
                    <a:pt x="770" y="1249"/>
                  </a:lnTo>
                  <a:lnTo>
                    <a:pt x="770" y="1254"/>
                  </a:lnTo>
                  <a:lnTo>
                    <a:pt x="766" y="1258"/>
                  </a:lnTo>
                  <a:lnTo>
                    <a:pt x="766" y="1262"/>
                  </a:lnTo>
                  <a:lnTo>
                    <a:pt x="766" y="1266"/>
                  </a:lnTo>
                  <a:lnTo>
                    <a:pt x="770" y="1271"/>
                  </a:lnTo>
                  <a:lnTo>
                    <a:pt x="770" y="1275"/>
                  </a:lnTo>
                  <a:lnTo>
                    <a:pt x="774" y="1279"/>
                  </a:lnTo>
                  <a:lnTo>
                    <a:pt x="779" y="1279"/>
                  </a:lnTo>
                  <a:lnTo>
                    <a:pt x="783" y="1283"/>
                  </a:lnTo>
                  <a:lnTo>
                    <a:pt x="787" y="1283"/>
                  </a:lnTo>
                  <a:lnTo>
                    <a:pt x="791" y="1287"/>
                  </a:lnTo>
                  <a:lnTo>
                    <a:pt x="795" y="1287"/>
                  </a:lnTo>
                  <a:lnTo>
                    <a:pt x="804" y="1292"/>
                  </a:lnTo>
                  <a:lnTo>
                    <a:pt x="808" y="1292"/>
                  </a:lnTo>
                  <a:lnTo>
                    <a:pt x="817" y="1296"/>
                  </a:lnTo>
                  <a:lnTo>
                    <a:pt x="829" y="1296"/>
                  </a:lnTo>
                  <a:lnTo>
                    <a:pt x="842" y="1296"/>
                  </a:lnTo>
                  <a:lnTo>
                    <a:pt x="846" y="1300"/>
                  </a:lnTo>
                  <a:lnTo>
                    <a:pt x="851" y="1300"/>
                  </a:lnTo>
                  <a:lnTo>
                    <a:pt x="851" y="1296"/>
                  </a:lnTo>
                  <a:lnTo>
                    <a:pt x="855" y="1296"/>
                  </a:lnTo>
                  <a:lnTo>
                    <a:pt x="863" y="1292"/>
                  </a:lnTo>
                  <a:lnTo>
                    <a:pt x="867" y="1287"/>
                  </a:lnTo>
                  <a:lnTo>
                    <a:pt x="872" y="1287"/>
                  </a:lnTo>
                  <a:lnTo>
                    <a:pt x="876" y="1279"/>
                  </a:lnTo>
                  <a:lnTo>
                    <a:pt x="880" y="1275"/>
                  </a:lnTo>
                  <a:lnTo>
                    <a:pt x="884" y="1275"/>
                  </a:lnTo>
                  <a:lnTo>
                    <a:pt x="889" y="1275"/>
                  </a:lnTo>
                  <a:lnTo>
                    <a:pt x="893" y="1275"/>
                  </a:lnTo>
                  <a:lnTo>
                    <a:pt x="901" y="1275"/>
                  </a:lnTo>
                  <a:lnTo>
                    <a:pt x="910" y="1275"/>
                  </a:lnTo>
                  <a:lnTo>
                    <a:pt x="914" y="1275"/>
                  </a:lnTo>
                  <a:lnTo>
                    <a:pt x="918" y="1275"/>
                  </a:lnTo>
                  <a:lnTo>
                    <a:pt x="922" y="1271"/>
                  </a:lnTo>
                  <a:lnTo>
                    <a:pt x="927" y="1266"/>
                  </a:lnTo>
                  <a:lnTo>
                    <a:pt x="931" y="1266"/>
                  </a:lnTo>
                  <a:lnTo>
                    <a:pt x="935" y="1262"/>
                  </a:lnTo>
                  <a:lnTo>
                    <a:pt x="939" y="1258"/>
                  </a:lnTo>
                  <a:lnTo>
                    <a:pt x="939" y="1249"/>
                  </a:lnTo>
                  <a:lnTo>
                    <a:pt x="944" y="1245"/>
                  </a:lnTo>
                  <a:lnTo>
                    <a:pt x="944" y="1241"/>
                  </a:lnTo>
                  <a:lnTo>
                    <a:pt x="944" y="1237"/>
                  </a:lnTo>
                  <a:lnTo>
                    <a:pt x="944" y="1232"/>
                  </a:lnTo>
                  <a:lnTo>
                    <a:pt x="939" y="1224"/>
                  </a:lnTo>
                  <a:lnTo>
                    <a:pt x="939" y="1211"/>
                  </a:lnTo>
                  <a:lnTo>
                    <a:pt x="935" y="1207"/>
                  </a:lnTo>
                  <a:lnTo>
                    <a:pt x="927" y="1186"/>
                  </a:lnTo>
                  <a:lnTo>
                    <a:pt x="922" y="1177"/>
                  </a:lnTo>
                  <a:lnTo>
                    <a:pt x="922" y="1173"/>
                  </a:lnTo>
                  <a:lnTo>
                    <a:pt x="922" y="1165"/>
                  </a:lnTo>
                  <a:lnTo>
                    <a:pt x="918" y="1160"/>
                  </a:lnTo>
                  <a:lnTo>
                    <a:pt x="918" y="1156"/>
                  </a:lnTo>
                  <a:lnTo>
                    <a:pt x="922" y="1148"/>
                  </a:lnTo>
                  <a:lnTo>
                    <a:pt x="922" y="1139"/>
                  </a:lnTo>
                  <a:lnTo>
                    <a:pt x="922" y="1135"/>
                  </a:lnTo>
                  <a:lnTo>
                    <a:pt x="927" y="1127"/>
                  </a:lnTo>
                  <a:lnTo>
                    <a:pt x="931" y="1101"/>
                  </a:lnTo>
                  <a:lnTo>
                    <a:pt x="935" y="1097"/>
                  </a:lnTo>
                  <a:lnTo>
                    <a:pt x="935" y="1089"/>
                  </a:lnTo>
                  <a:lnTo>
                    <a:pt x="939" y="1084"/>
                  </a:lnTo>
                  <a:lnTo>
                    <a:pt x="939" y="1080"/>
                  </a:lnTo>
                  <a:lnTo>
                    <a:pt x="944" y="1080"/>
                  </a:lnTo>
                  <a:lnTo>
                    <a:pt x="948" y="1072"/>
                  </a:lnTo>
                  <a:lnTo>
                    <a:pt x="952" y="1067"/>
                  </a:lnTo>
                  <a:lnTo>
                    <a:pt x="961" y="1063"/>
                  </a:lnTo>
                  <a:lnTo>
                    <a:pt x="969" y="1063"/>
                  </a:lnTo>
                  <a:lnTo>
                    <a:pt x="978" y="1059"/>
                  </a:lnTo>
                  <a:lnTo>
                    <a:pt x="990" y="1059"/>
                  </a:lnTo>
                  <a:lnTo>
                    <a:pt x="994" y="1059"/>
                  </a:lnTo>
                  <a:lnTo>
                    <a:pt x="1003" y="1059"/>
                  </a:lnTo>
                  <a:lnTo>
                    <a:pt x="1007" y="1063"/>
                  </a:lnTo>
                  <a:lnTo>
                    <a:pt x="1016" y="1063"/>
                  </a:lnTo>
                  <a:lnTo>
                    <a:pt x="1028" y="1067"/>
                  </a:lnTo>
                  <a:lnTo>
                    <a:pt x="1033" y="1072"/>
                  </a:lnTo>
                  <a:lnTo>
                    <a:pt x="1033" y="1076"/>
                  </a:lnTo>
                  <a:lnTo>
                    <a:pt x="1037" y="1080"/>
                  </a:lnTo>
                  <a:lnTo>
                    <a:pt x="1041" y="1084"/>
                  </a:lnTo>
                  <a:lnTo>
                    <a:pt x="1045" y="1089"/>
                  </a:lnTo>
                  <a:lnTo>
                    <a:pt x="1054" y="1097"/>
                  </a:lnTo>
                  <a:lnTo>
                    <a:pt x="1058" y="1105"/>
                  </a:lnTo>
                  <a:lnTo>
                    <a:pt x="1066" y="1110"/>
                  </a:lnTo>
                  <a:lnTo>
                    <a:pt x="1071" y="1114"/>
                  </a:lnTo>
                  <a:lnTo>
                    <a:pt x="1075" y="1118"/>
                  </a:lnTo>
                  <a:lnTo>
                    <a:pt x="1083" y="1122"/>
                  </a:lnTo>
                  <a:lnTo>
                    <a:pt x="1083" y="1127"/>
                  </a:lnTo>
                  <a:lnTo>
                    <a:pt x="1092" y="1131"/>
                  </a:lnTo>
                  <a:lnTo>
                    <a:pt x="1096" y="1131"/>
                  </a:lnTo>
                  <a:lnTo>
                    <a:pt x="1105" y="1135"/>
                  </a:lnTo>
                  <a:lnTo>
                    <a:pt x="1113" y="1139"/>
                  </a:lnTo>
                  <a:lnTo>
                    <a:pt x="1121" y="1144"/>
                  </a:lnTo>
                  <a:lnTo>
                    <a:pt x="1130" y="1148"/>
                  </a:lnTo>
                  <a:lnTo>
                    <a:pt x="1138" y="1152"/>
                  </a:lnTo>
                  <a:lnTo>
                    <a:pt x="1147" y="1152"/>
                  </a:lnTo>
                  <a:lnTo>
                    <a:pt x="1172" y="1160"/>
                  </a:lnTo>
                  <a:lnTo>
                    <a:pt x="1206" y="1169"/>
                  </a:lnTo>
                  <a:lnTo>
                    <a:pt x="1210" y="1169"/>
                  </a:lnTo>
                  <a:lnTo>
                    <a:pt x="1223" y="1173"/>
                  </a:lnTo>
                  <a:lnTo>
                    <a:pt x="1227" y="1177"/>
                  </a:lnTo>
                  <a:lnTo>
                    <a:pt x="1232" y="1177"/>
                  </a:lnTo>
                  <a:lnTo>
                    <a:pt x="1236" y="1182"/>
                  </a:lnTo>
                  <a:lnTo>
                    <a:pt x="1240" y="1182"/>
                  </a:lnTo>
                  <a:lnTo>
                    <a:pt x="1244" y="1186"/>
                  </a:lnTo>
                  <a:lnTo>
                    <a:pt x="1261" y="1199"/>
                  </a:lnTo>
                  <a:lnTo>
                    <a:pt x="1274" y="1207"/>
                  </a:lnTo>
                  <a:lnTo>
                    <a:pt x="1282" y="1216"/>
                  </a:lnTo>
                  <a:lnTo>
                    <a:pt x="1291" y="1224"/>
                  </a:lnTo>
                  <a:lnTo>
                    <a:pt x="1295" y="1228"/>
                  </a:lnTo>
                  <a:lnTo>
                    <a:pt x="1299" y="1232"/>
                  </a:lnTo>
                  <a:lnTo>
                    <a:pt x="1308" y="1237"/>
                  </a:lnTo>
                  <a:lnTo>
                    <a:pt x="1312" y="1249"/>
                  </a:lnTo>
                  <a:lnTo>
                    <a:pt x="1325" y="1266"/>
                  </a:lnTo>
                  <a:lnTo>
                    <a:pt x="1329" y="1271"/>
                  </a:lnTo>
                  <a:lnTo>
                    <a:pt x="1329" y="1275"/>
                  </a:lnTo>
                  <a:lnTo>
                    <a:pt x="1333" y="1279"/>
                  </a:lnTo>
                  <a:lnTo>
                    <a:pt x="1337" y="1283"/>
                  </a:lnTo>
                  <a:lnTo>
                    <a:pt x="1342" y="1283"/>
                  </a:lnTo>
                  <a:lnTo>
                    <a:pt x="1346" y="1283"/>
                  </a:lnTo>
                  <a:lnTo>
                    <a:pt x="1350" y="1283"/>
                  </a:lnTo>
                  <a:lnTo>
                    <a:pt x="1350" y="1279"/>
                  </a:lnTo>
                  <a:lnTo>
                    <a:pt x="1354" y="1271"/>
                  </a:lnTo>
                  <a:lnTo>
                    <a:pt x="1359" y="1266"/>
                  </a:lnTo>
                  <a:lnTo>
                    <a:pt x="1359" y="1262"/>
                  </a:lnTo>
                  <a:lnTo>
                    <a:pt x="1363" y="1262"/>
                  </a:lnTo>
                  <a:lnTo>
                    <a:pt x="1363" y="1258"/>
                  </a:lnTo>
                  <a:lnTo>
                    <a:pt x="1367" y="1258"/>
                  </a:lnTo>
                  <a:lnTo>
                    <a:pt x="1371" y="1258"/>
                  </a:lnTo>
                  <a:lnTo>
                    <a:pt x="1375" y="1258"/>
                  </a:lnTo>
                  <a:lnTo>
                    <a:pt x="1375" y="1254"/>
                  </a:lnTo>
                  <a:lnTo>
                    <a:pt x="1384" y="1254"/>
                  </a:lnTo>
                  <a:lnTo>
                    <a:pt x="1388" y="1258"/>
                  </a:lnTo>
                  <a:lnTo>
                    <a:pt x="1392" y="1258"/>
                  </a:lnTo>
                  <a:lnTo>
                    <a:pt x="1405" y="1258"/>
                  </a:lnTo>
                  <a:lnTo>
                    <a:pt x="1414" y="1258"/>
                  </a:lnTo>
                  <a:lnTo>
                    <a:pt x="1418" y="1258"/>
                  </a:lnTo>
                  <a:lnTo>
                    <a:pt x="1439" y="1254"/>
                  </a:lnTo>
                  <a:lnTo>
                    <a:pt x="1443" y="1254"/>
                  </a:lnTo>
                  <a:lnTo>
                    <a:pt x="1447" y="1254"/>
                  </a:lnTo>
                  <a:lnTo>
                    <a:pt x="1452" y="1258"/>
                  </a:lnTo>
                  <a:lnTo>
                    <a:pt x="1460" y="1258"/>
                  </a:lnTo>
                  <a:lnTo>
                    <a:pt x="1464" y="1258"/>
                  </a:lnTo>
                  <a:lnTo>
                    <a:pt x="1469" y="1258"/>
                  </a:lnTo>
                  <a:lnTo>
                    <a:pt x="1473" y="1262"/>
                  </a:lnTo>
                  <a:lnTo>
                    <a:pt x="1477" y="1262"/>
                  </a:lnTo>
                  <a:lnTo>
                    <a:pt x="1477" y="1266"/>
                  </a:lnTo>
                  <a:lnTo>
                    <a:pt x="1481" y="1266"/>
                  </a:lnTo>
                  <a:lnTo>
                    <a:pt x="1486" y="1271"/>
                  </a:lnTo>
                  <a:lnTo>
                    <a:pt x="1486" y="1275"/>
                  </a:lnTo>
                  <a:lnTo>
                    <a:pt x="1494" y="1279"/>
                  </a:lnTo>
                  <a:lnTo>
                    <a:pt x="1494" y="1283"/>
                  </a:lnTo>
                  <a:lnTo>
                    <a:pt x="1498" y="1287"/>
                  </a:lnTo>
                  <a:lnTo>
                    <a:pt x="1502" y="1292"/>
                  </a:lnTo>
                  <a:lnTo>
                    <a:pt x="1507" y="1296"/>
                  </a:lnTo>
                  <a:lnTo>
                    <a:pt x="1515" y="1300"/>
                  </a:lnTo>
                  <a:lnTo>
                    <a:pt x="1519" y="1304"/>
                  </a:lnTo>
                  <a:lnTo>
                    <a:pt x="1528" y="1309"/>
                  </a:lnTo>
                  <a:lnTo>
                    <a:pt x="1532" y="1309"/>
                  </a:lnTo>
                  <a:lnTo>
                    <a:pt x="1541" y="1313"/>
                  </a:lnTo>
                  <a:lnTo>
                    <a:pt x="1545" y="1313"/>
                  </a:lnTo>
                  <a:lnTo>
                    <a:pt x="1549" y="1313"/>
                  </a:lnTo>
                  <a:lnTo>
                    <a:pt x="1557" y="1317"/>
                  </a:lnTo>
                  <a:lnTo>
                    <a:pt x="1562" y="1317"/>
                  </a:lnTo>
                  <a:lnTo>
                    <a:pt x="1566" y="1313"/>
                  </a:lnTo>
                  <a:lnTo>
                    <a:pt x="1570" y="1313"/>
                  </a:lnTo>
                  <a:lnTo>
                    <a:pt x="1574" y="1313"/>
                  </a:lnTo>
                  <a:lnTo>
                    <a:pt x="1583" y="1313"/>
                  </a:lnTo>
                  <a:lnTo>
                    <a:pt x="1587" y="1309"/>
                  </a:lnTo>
                  <a:lnTo>
                    <a:pt x="1591" y="1309"/>
                  </a:lnTo>
                  <a:lnTo>
                    <a:pt x="1608" y="1300"/>
                  </a:lnTo>
                  <a:lnTo>
                    <a:pt x="1617" y="1296"/>
                  </a:lnTo>
                  <a:lnTo>
                    <a:pt x="1621" y="1296"/>
                  </a:lnTo>
                  <a:lnTo>
                    <a:pt x="1625" y="1296"/>
                  </a:lnTo>
                  <a:lnTo>
                    <a:pt x="1634" y="1296"/>
                  </a:lnTo>
                  <a:lnTo>
                    <a:pt x="1638" y="1296"/>
                  </a:lnTo>
                  <a:lnTo>
                    <a:pt x="1642" y="1296"/>
                  </a:lnTo>
                  <a:lnTo>
                    <a:pt x="1642" y="1292"/>
                  </a:lnTo>
                  <a:lnTo>
                    <a:pt x="1642" y="1287"/>
                  </a:lnTo>
                  <a:lnTo>
                    <a:pt x="1642" y="1283"/>
                  </a:lnTo>
                  <a:lnTo>
                    <a:pt x="1642" y="1279"/>
                  </a:lnTo>
                  <a:lnTo>
                    <a:pt x="1638" y="1275"/>
                  </a:lnTo>
                  <a:lnTo>
                    <a:pt x="1638" y="1271"/>
                  </a:lnTo>
                  <a:lnTo>
                    <a:pt x="1634" y="1262"/>
                  </a:lnTo>
                  <a:lnTo>
                    <a:pt x="1621" y="1241"/>
                  </a:lnTo>
                  <a:lnTo>
                    <a:pt x="1621" y="1237"/>
                  </a:lnTo>
                  <a:lnTo>
                    <a:pt x="1621" y="1232"/>
                  </a:lnTo>
                  <a:lnTo>
                    <a:pt x="1617" y="1228"/>
                  </a:lnTo>
                  <a:lnTo>
                    <a:pt x="1617" y="1224"/>
                  </a:lnTo>
                  <a:lnTo>
                    <a:pt x="1617" y="1220"/>
                  </a:lnTo>
                  <a:lnTo>
                    <a:pt x="1617" y="1216"/>
                  </a:lnTo>
                  <a:lnTo>
                    <a:pt x="1621" y="1211"/>
                  </a:lnTo>
                  <a:lnTo>
                    <a:pt x="1621" y="1203"/>
                  </a:lnTo>
                  <a:lnTo>
                    <a:pt x="1625" y="1199"/>
                  </a:lnTo>
                  <a:lnTo>
                    <a:pt x="1625" y="1194"/>
                  </a:lnTo>
                  <a:lnTo>
                    <a:pt x="1625" y="1186"/>
                  </a:lnTo>
                  <a:lnTo>
                    <a:pt x="1625" y="1182"/>
                  </a:lnTo>
                  <a:lnTo>
                    <a:pt x="1625" y="1173"/>
                  </a:lnTo>
                  <a:lnTo>
                    <a:pt x="1625" y="1169"/>
                  </a:lnTo>
                  <a:lnTo>
                    <a:pt x="1625" y="1165"/>
                  </a:lnTo>
                  <a:lnTo>
                    <a:pt x="1625" y="1160"/>
                  </a:lnTo>
                  <a:lnTo>
                    <a:pt x="1629" y="1152"/>
                  </a:lnTo>
                  <a:lnTo>
                    <a:pt x="1629" y="1144"/>
                  </a:lnTo>
                  <a:lnTo>
                    <a:pt x="1634" y="1135"/>
                  </a:lnTo>
                  <a:lnTo>
                    <a:pt x="1642" y="1105"/>
                  </a:lnTo>
                  <a:lnTo>
                    <a:pt x="1646" y="1105"/>
                  </a:lnTo>
                  <a:lnTo>
                    <a:pt x="1646" y="1097"/>
                  </a:lnTo>
                  <a:lnTo>
                    <a:pt x="1646" y="1093"/>
                  </a:lnTo>
                  <a:lnTo>
                    <a:pt x="1646" y="1089"/>
                  </a:lnTo>
                  <a:lnTo>
                    <a:pt x="1646" y="1080"/>
                  </a:lnTo>
                  <a:lnTo>
                    <a:pt x="1646" y="1076"/>
                  </a:lnTo>
                  <a:lnTo>
                    <a:pt x="1646" y="1072"/>
                  </a:lnTo>
                  <a:lnTo>
                    <a:pt x="1642" y="1072"/>
                  </a:lnTo>
                  <a:lnTo>
                    <a:pt x="1642" y="1067"/>
                  </a:lnTo>
                  <a:lnTo>
                    <a:pt x="1638" y="1063"/>
                  </a:lnTo>
                  <a:lnTo>
                    <a:pt x="1634" y="1059"/>
                  </a:lnTo>
                  <a:lnTo>
                    <a:pt x="1625" y="1050"/>
                  </a:lnTo>
                  <a:lnTo>
                    <a:pt x="1621" y="1046"/>
                  </a:lnTo>
                  <a:lnTo>
                    <a:pt x="1617" y="1042"/>
                  </a:lnTo>
                  <a:lnTo>
                    <a:pt x="1608" y="1038"/>
                  </a:lnTo>
                  <a:lnTo>
                    <a:pt x="1604" y="1033"/>
                  </a:lnTo>
                  <a:lnTo>
                    <a:pt x="1600" y="1033"/>
                  </a:lnTo>
                  <a:lnTo>
                    <a:pt x="1596" y="1033"/>
                  </a:lnTo>
                  <a:lnTo>
                    <a:pt x="1591" y="1029"/>
                  </a:lnTo>
                  <a:lnTo>
                    <a:pt x="1587" y="1029"/>
                  </a:lnTo>
                  <a:lnTo>
                    <a:pt x="1574" y="1025"/>
                  </a:lnTo>
                  <a:lnTo>
                    <a:pt x="1562" y="1025"/>
                  </a:lnTo>
                  <a:lnTo>
                    <a:pt x="1553" y="1021"/>
                  </a:lnTo>
                  <a:lnTo>
                    <a:pt x="1545" y="1021"/>
                  </a:lnTo>
                  <a:lnTo>
                    <a:pt x="1541" y="1021"/>
                  </a:lnTo>
                  <a:lnTo>
                    <a:pt x="1532" y="1017"/>
                  </a:lnTo>
                  <a:lnTo>
                    <a:pt x="1528" y="1017"/>
                  </a:lnTo>
                  <a:lnTo>
                    <a:pt x="1524" y="1021"/>
                  </a:lnTo>
                  <a:lnTo>
                    <a:pt x="1519" y="1021"/>
                  </a:lnTo>
                  <a:lnTo>
                    <a:pt x="1515" y="1025"/>
                  </a:lnTo>
                  <a:lnTo>
                    <a:pt x="1511" y="1029"/>
                  </a:lnTo>
                  <a:lnTo>
                    <a:pt x="1507" y="1033"/>
                  </a:lnTo>
                  <a:lnTo>
                    <a:pt x="1507" y="1038"/>
                  </a:lnTo>
                  <a:lnTo>
                    <a:pt x="1507" y="1042"/>
                  </a:lnTo>
                  <a:lnTo>
                    <a:pt x="1502" y="1046"/>
                  </a:lnTo>
                  <a:lnTo>
                    <a:pt x="1502" y="1050"/>
                  </a:lnTo>
                  <a:lnTo>
                    <a:pt x="1502" y="1067"/>
                  </a:lnTo>
                  <a:lnTo>
                    <a:pt x="1502" y="1072"/>
                  </a:lnTo>
                  <a:lnTo>
                    <a:pt x="1498" y="1076"/>
                  </a:lnTo>
                  <a:lnTo>
                    <a:pt x="1498" y="1080"/>
                  </a:lnTo>
                  <a:lnTo>
                    <a:pt x="1494" y="1084"/>
                  </a:lnTo>
                  <a:lnTo>
                    <a:pt x="1490" y="1084"/>
                  </a:lnTo>
                  <a:lnTo>
                    <a:pt x="1486" y="1084"/>
                  </a:lnTo>
                  <a:lnTo>
                    <a:pt x="1481" y="1089"/>
                  </a:lnTo>
                  <a:lnTo>
                    <a:pt x="1473" y="1089"/>
                  </a:lnTo>
                  <a:lnTo>
                    <a:pt x="1469" y="1089"/>
                  </a:lnTo>
                  <a:lnTo>
                    <a:pt x="1460" y="1084"/>
                  </a:lnTo>
                  <a:lnTo>
                    <a:pt x="1456" y="1084"/>
                  </a:lnTo>
                  <a:lnTo>
                    <a:pt x="1452" y="1084"/>
                  </a:lnTo>
                  <a:lnTo>
                    <a:pt x="1447" y="1084"/>
                  </a:lnTo>
                  <a:lnTo>
                    <a:pt x="1443" y="1084"/>
                  </a:lnTo>
                  <a:lnTo>
                    <a:pt x="1439" y="1089"/>
                  </a:lnTo>
                  <a:lnTo>
                    <a:pt x="1439" y="1093"/>
                  </a:lnTo>
                  <a:lnTo>
                    <a:pt x="1435" y="1093"/>
                  </a:lnTo>
                  <a:lnTo>
                    <a:pt x="1435" y="1105"/>
                  </a:lnTo>
                  <a:lnTo>
                    <a:pt x="1435" y="1110"/>
                  </a:lnTo>
                  <a:lnTo>
                    <a:pt x="1430" y="1110"/>
                  </a:lnTo>
                  <a:lnTo>
                    <a:pt x="1430" y="1114"/>
                  </a:lnTo>
                  <a:lnTo>
                    <a:pt x="1426" y="1118"/>
                  </a:lnTo>
                  <a:lnTo>
                    <a:pt x="1422" y="1118"/>
                  </a:lnTo>
                  <a:lnTo>
                    <a:pt x="1418" y="1118"/>
                  </a:lnTo>
                  <a:lnTo>
                    <a:pt x="1409" y="1118"/>
                  </a:lnTo>
                  <a:lnTo>
                    <a:pt x="1405" y="1118"/>
                  </a:lnTo>
                  <a:lnTo>
                    <a:pt x="1401" y="1118"/>
                  </a:lnTo>
                  <a:lnTo>
                    <a:pt x="1392" y="1122"/>
                  </a:lnTo>
                  <a:lnTo>
                    <a:pt x="1388" y="1122"/>
                  </a:lnTo>
                  <a:lnTo>
                    <a:pt x="1384" y="1122"/>
                  </a:lnTo>
                  <a:lnTo>
                    <a:pt x="1375" y="1122"/>
                  </a:lnTo>
                  <a:lnTo>
                    <a:pt x="1359" y="1118"/>
                  </a:lnTo>
                  <a:lnTo>
                    <a:pt x="1354" y="1118"/>
                  </a:lnTo>
                  <a:lnTo>
                    <a:pt x="1350" y="1118"/>
                  </a:lnTo>
                  <a:lnTo>
                    <a:pt x="1346" y="1122"/>
                  </a:lnTo>
                  <a:lnTo>
                    <a:pt x="1342" y="1122"/>
                  </a:lnTo>
                  <a:lnTo>
                    <a:pt x="1337" y="1122"/>
                  </a:lnTo>
                  <a:lnTo>
                    <a:pt x="1333" y="1122"/>
                  </a:lnTo>
                  <a:lnTo>
                    <a:pt x="1329" y="1122"/>
                  </a:lnTo>
                  <a:lnTo>
                    <a:pt x="1325" y="1122"/>
                  </a:lnTo>
                  <a:lnTo>
                    <a:pt x="1325" y="1118"/>
                  </a:lnTo>
                  <a:lnTo>
                    <a:pt x="1320" y="1118"/>
                  </a:lnTo>
                  <a:lnTo>
                    <a:pt x="1312" y="1110"/>
                  </a:lnTo>
                  <a:lnTo>
                    <a:pt x="1303" y="1101"/>
                  </a:lnTo>
                  <a:lnTo>
                    <a:pt x="1299" y="1101"/>
                  </a:lnTo>
                  <a:lnTo>
                    <a:pt x="1291" y="1093"/>
                  </a:lnTo>
                  <a:lnTo>
                    <a:pt x="1287" y="1093"/>
                  </a:lnTo>
                  <a:lnTo>
                    <a:pt x="1261" y="1080"/>
                  </a:lnTo>
                  <a:lnTo>
                    <a:pt x="1253" y="1076"/>
                  </a:lnTo>
                  <a:lnTo>
                    <a:pt x="1244" y="1072"/>
                  </a:lnTo>
                  <a:lnTo>
                    <a:pt x="1232" y="1067"/>
                  </a:lnTo>
                  <a:lnTo>
                    <a:pt x="1223" y="1063"/>
                  </a:lnTo>
                  <a:lnTo>
                    <a:pt x="1219" y="1059"/>
                  </a:lnTo>
                  <a:lnTo>
                    <a:pt x="1202" y="1050"/>
                  </a:lnTo>
                  <a:lnTo>
                    <a:pt x="1198" y="1046"/>
                  </a:lnTo>
                  <a:lnTo>
                    <a:pt x="1189" y="1042"/>
                  </a:lnTo>
                  <a:lnTo>
                    <a:pt x="1176" y="1029"/>
                  </a:lnTo>
                  <a:lnTo>
                    <a:pt x="1172" y="1021"/>
                  </a:lnTo>
                  <a:lnTo>
                    <a:pt x="1164" y="1017"/>
                  </a:lnTo>
                  <a:lnTo>
                    <a:pt x="1160" y="1008"/>
                  </a:lnTo>
                  <a:lnTo>
                    <a:pt x="1155" y="1004"/>
                  </a:lnTo>
                  <a:lnTo>
                    <a:pt x="1155" y="1000"/>
                  </a:lnTo>
                  <a:lnTo>
                    <a:pt x="1151" y="995"/>
                  </a:lnTo>
                  <a:lnTo>
                    <a:pt x="1151" y="991"/>
                  </a:lnTo>
                  <a:lnTo>
                    <a:pt x="1147" y="978"/>
                  </a:lnTo>
                  <a:lnTo>
                    <a:pt x="1143" y="970"/>
                  </a:lnTo>
                  <a:lnTo>
                    <a:pt x="1143" y="966"/>
                  </a:lnTo>
                  <a:lnTo>
                    <a:pt x="1138" y="957"/>
                  </a:lnTo>
                  <a:lnTo>
                    <a:pt x="1134" y="953"/>
                  </a:lnTo>
                  <a:lnTo>
                    <a:pt x="1130" y="949"/>
                  </a:lnTo>
                  <a:lnTo>
                    <a:pt x="1113" y="932"/>
                  </a:lnTo>
                  <a:lnTo>
                    <a:pt x="1109" y="928"/>
                  </a:lnTo>
                  <a:lnTo>
                    <a:pt x="1105" y="919"/>
                  </a:lnTo>
                  <a:lnTo>
                    <a:pt x="1092" y="906"/>
                  </a:lnTo>
                  <a:lnTo>
                    <a:pt x="1083" y="894"/>
                  </a:lnTo>
                  <a:lnTo>
                    <a:pt x="1062" y="873"/>
                  </a:lnTo>
                  <a:lnTo>
                    <a:pt x="1045" y="856"/>
                  </a:lnTo>
                  <a:lnTo>
                    <a:pt x="1041" y="851"/>
                  </a:lnTo>
                  <a:lnTo>
                    <a:pt x="1041" y="847"/>
                  </a:lnTo>
                  <a:lnTo>
                    <a:pt x="1037" y="847"/>
                  </a:lnTo>
                  <a:lnTo>
                    <a:pt x="1033" y="843"/>
                  </a:lnTo>
                  <a:lnTo>
                    <a:pt x="1028" y="843"/>
                  </a:lnTo>
                  <a:lnTo>
                    <a:pt x="1028" y="847"/>
                  </a:lnTo>
                  <a:lnTo>
                    <a:pt x="1028" y="851"/>
                  </a:lnTo>
                  <a:lnTo>
                    <a:pt x="1028" y="856"/>
                  </a:lnTo>
                  <a:lnTo>
                    <a:pt x="1033" y="864"/>
                  </a:lnTo>
                  <a:lnTo>
                    <a:pt x="1033" y="868"/>
                  </a:lnTo>
                  <a:lnTo>
                    <a:pt x="1033" y="877"/>
                  </a:lnTo>
                  <a:lnTo>
                    <a:pt x="1041" y="890"/>
                  </a:lnTo>
                  <a:lnTo>
                    <a:pt x="1041" y="894"/>
                  </a:lnTo>
                  <a:lnTo>
                    <a:pt x="1041" y="898"/>
                  </a:lnTo>
                  <a:lnTo>
                    <a:pt x="1041" y="902"/>
                  </a:lnTo>
                  <a:lnTo>
                    <a:pt x="1037" y="906"/>
                  </a:lnTo>
                  <a:lnTo>
                    <a:pt x="1033" y="906"/>
                  </a:lnTo>
                  <a:lnTo>
                    <a:pt x="1028" y="902"/>
                  </a:lnTo>
                  <a:lnTo>
                    <a:pt x="1024" y="898"/>
                  </a:lnTo>
                  <a:lnTo>
                    <a:pt x="1020" y="894"/>
                  </a:lnTo>
                  <a:lnTo>
                    <a:pt x="1011" y="885"/>
                  </a:lnTo>
                  <a:lnTo>
                    <a:pt x="1007" y="873"/>
                  </a:lnTo>
                  <a:lnTo>
                    <a:pt x="999" y="868"/>
                  </a:lnTo>
                  <a:lnTo>
                    <a:pt x="994" y="860"/>
                  </a:lnTo>
                  <a:lnTo>
                    <a:pt x="986" y="851"/>
                  </a:lnTo>
                  <a:lnTo>
                    <a:pt x="982" y="847"/>
                  </a:lnTo>
                  <a:lnTo>
                    <a:pt x="978" y="843"/>
                  </a:lnTo>
                  <a:lnTo>
                    <a:pt x="973" y="834"/>
                  </a:lnTo>
                  <a:lnTo>
                    <a:pt x="969" y="830"/>
                  </a:lnTo>
                  <a:lnTo>
                    <a:pt x="965" y="826"/>
                  </a:lnTo>
                  <a:lnTo>
                    <a:pt x="956" y="822"/>
                  </a:lnTo>
                  <a:lnTo>
                    <a:pt x="939" y="809"/>
                  </a:lnTo>
                  <a:lnTo>
                    <a:pt x="935" y="805"/>
                  </a:lnTo>
                  <a:lnTo>
                    <a:pt x="922" y="796"/>
                  </a:lnTo>
                  <a:lnTo>
                    <a:pt x="893" y="779"/>
                  </a:lnTo>
                  <a:lnTo>
                    <a:pt x="893" y="775"/>
                  </a:lnTo>
                  <a:lnTo>
                    <a:pt x="889" y="767"/>
                  </a:lnTo>
                  <a:lnTo>
                    <a:pt x="884" y="758"/>
                  </a:lnTo>
                  <a:lnTo>
                    <a:pt x="884" y="754"/>
                  </a:lnTo>
                  <a:lnTo>
                    <a:pt x="884" y="750"/>
                  </a:lnTo>
                  <a:lnTo>
                    <a:pt x="880" y="750"/>
                  </a:lnTo>
                  <a:lnTo>
                    <a:pt x="880" y="746"/>
                  </a:lnTo>
                  <a:lnTo>
                    <a:pt x="880" y="741"/>
                  </a:lnTo>
                  <a:lnTo>
                    <a:pt x="880" y="737"/>
                  </a:lnTo>
                  <a:lnTo>
                    <a:pt x="884" y="729"/>
                  </a:lnTo>
                  <a:lnTo>
                    <a:pt x="884" y="724"/>
                  </a:lnTo>
                  <a:lnTo>
                    <a:pt x="884" y="720"/>
                  </a:lnTo>
                  <a:lnTo>
                    <a:pt x="880" y="720"/>
                  </a:lnTo>
                  <a:lnTo>
                    <a:pt x="880" y="716"/>
                  </a:lnTo>
                  <a:lnTo>
                    <a:pt x="876" y="716"/>
                  </a:lnTo>
                  <a:lnTo>
                    <a:pt x="872" y="712"/>
                  </a:lnTo>
                  <a:lnTo>
                    <a:pt x="872" y="707"/>
                  </a:lnTo>
                  <a:lnTo>
                    <a:pt x="867" y="707"/>
                  </a:lnTo>
                  <a:lnTo>
                    <a:pt x="859" y="703"/>
                  </a:lnTo>
                  <a:lnTo>
                    <a:pt x="842" y="695"/>
                  </a:lnTo>
                  <a:lnTo>
                    <a:pt x="834" y="691"/>
                  </a:lnTo>
                  <a:lnTo>
                    <a:pt x="834" y="686"/>
                  </a:lnTo>
                  <a:lnTo>
                    <a:pt x="825" y="682"/>
                  </a:lnTo>
                  <a:lnTo>
                    <a:pt x="817" y="678"/>
                  </a:lnTo>
                  <a:lnTo>
                    <a:pt x="812" y="674"/>
                  </a:lnTo>
                  <a:lnTo>
                    <a:pt x="800" y="665"/>
                  </a:lnTo>
                  <a:lnTo>
                    <a:pt x="795" y="665"/>
                  </a:lnTo>
                  <a:lnTo>
                    <a:pt x="791" y="661"/>
                  </a:lnTo>
                  <a:lnTo>
                    <a:pt x="787" y="657"/>
                  </a:lnTo>
                  <a:lnTo>
                    <a:pt x="783" y="652"/>
                  </a:lnTo>
                  <a:lnTo>
                    <a:pt x="779" y="648"/>
                  </a:lnTo>
                  <a:lnTo>
                    <a:pt x="770" y="648"/>
                  </a:lnTo>
                  <a:lnTo>
                    <a:pt x="766" y="644"/>
                  </a:lnTo>
                  <a:lnTo>
                    <a:pt x="757" y="640"/>
                  </a:lnTo>
                  <a:lnTo>
                    <a:pt x="753" y="635"/>
                  </a:lnTo>
                  <a:lnTo>
                    <a:pt x="749" y="631"/>
                  </a:lnTo>
                  <a:lnTo>
                    <a:pt x="745" y="627"/>
                  </a:lnTo>
                  <a:lnTo>
                    <a:pt x="740" y="623"/>
                  </a:lnTo>
                  <a:lnTo>
                    <a:pt x="740" y="619"/>
                  </a:lnTo>
                  <a:lnTo>
                    <a:pt x="740" y="614"/>
                  </a:lnTo>
                  <a:lnTo>
                    <a:pt x="740" y="610"/>
                  </a:lnTo>
                  <a:lnTo>
                    <a:pt x="740" y="606"/>
                  </a:lnTo>
                  <a:lnTo>
                    <a:pt x="740" y="602"/>
                  </a:lnTo>
                  <a:lnTo>
                    <a:pt x="745" y="597"/>
                  </a:lnTo>
                  <a:lnTo>
                    <a:pt x="749" y="593"/>
                  </a:lnTo>
                  <a:lnTo>
                    <a:pt x="749" y="589"/>
                  </a:lnTo>
                  <a:lnTo>
                    <a:pt x="753" y="585"/>
                  </a:lnTo>
                  <a:lnTo>
                    <a:pt x="762" y="580"/>
                  </a:lnTo>
                  <a:lnTo>
                    <a:pt x="770" y="572"/>
                  </a:lnTo>
                  <a:lnTo>
                    <a:pt x="774" y="572"/>
                  </a:lnTo>
                  <a:lnTo>
                    <a:pt x="779" y="568"/>
                  </a:lnTo>
                  <a:lnTo>
                    <a:pt x="783" y="564"/>
                  </a:lnTo>
                  <a:lnTo>
                    <a:pt x="791" y="559"/>
                  </a:lnTo>
                  <a:lnTo>
                    <a:pt x="800" y="555"/>
                  </a:lnTo>
                  <a:lnTo>
                    <a:pt x="804" y="555"/>
                  </a:lnTo>
                  <a:lnTo>
                    <a:pt x="812" y="551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51"/>
                  </a:lnTo>
                  <a:lnTo>
                    <a:pt x="834" y="551"/>
                  </a:lnTo>
                  <a:lnTo>
                    <a:pt x="838" y="551"/>
                  </a:lnTo>
                  <a:lnTo>
                    <a:pt x="859" y="555"/>
                  </a:lnTo>
                  <a:lnTo>
                    <a:pt x="867" y="555"/>
                  </a:lnTo>
                  <a:lnTo>
                    <a:pt x="880" y="559"/>
                  </a:lnTo>
                  <a:lnTo>
                    <a:pt x="884" y="559"/>
                  </a:lnTo>
                  <a:lnTo>
                    <a:pt x="893" y="555"/>
                  </a:lnTo>
                  <a:lnTo>
                    <a:pt x="901" y="555"/>
                  </a:lnTo>
                  <a:lnTo>
                    <a:pt x="914" y="555"/>
                  </a:lnTo>
                  <a:lnTo>
                    <a:pt x="927" y="551"/>
                  </a:lnTo>
                  <a:lnTo>
                    <a:pt x="935" y="551"/>
                  </a:lnTo>
                  <a:lnTo>
                    <a:pt x="939" y="547"/>
                  </a:lnTo>
                  <a:lnTo>
                    <a:pt x="952" y="542"/>
                  </a:lnTo>
                  <a:lnTo>
                    <a:pt x="961" y="542"/>
                  </a:lnTo>
                  <a:lnTo>
                    <a:pt x="978" y="534"/>
                  </a:lnTo>
                  <a:lnTo>
                    <a:pt x="990" y="530"/>
                  </a:lnTo>
                  <a:lnTo>
                    <a:pt x="1003" y="525"/>
                  </a:lnTo>
                  <a:lnTo>
                    <a:pt x="1007" y="521"/>
                  </a:lnTo>
                  <a:lnTo>
                    <a:pt x="1011" y="521"/>
                  </a:lnTo>
                  <a:lnTo>
                    <a:pt x="1020" y="517"/>
                  </a:lnTo>
                  <a:lnTo>
                    <a:pt x="1024" y="513"/>
                  </a:lnTo>
                  <a:lnTo>
                    <a:pt x="1028" y="513"/>
                  </a:lnTo>
                  <a:lnTo>
                    <a:pt x="1037" y="508"/>
                  </a:lnTo>
                  <a:lnTo>
                    <a:pt x="1037" y="504"/>
                  </a:lnTo>
                  <a:lnTo>
                    <a:pt x="1041" y="504"/>
                  </a:lnTo>
                  <a:lnTo>
                    <a:pt x="1045" y="500"/>
                  </a:lnTo>
                  <a:lnTo>
                    <a:pt x="1045" y="496"/>
                  </a:lnTo>
                  <a:lnTo>
                    <a:pt x="1049" y="492"/>
                  </a:lnTo>
                  <a:lnTo>
                    <a:pt x="1054" y="487"/>
                  </a:lnTo>
                  <a:lnTo>
                    <a:pt x="1054" y="479"/>
                  </a:lnTo>
                  <a:lnTo>
                    <a:pt x="1058" y="470"/>
                  </a:lnTo>
                  <a:lnTo>
                    <a:pt x="1062" y="458"/>
                  </a:lnTo>
                  <a:lnTo>
                    <a:pt x="1071" y="432"/>
                  </a:lnTo>
                  <a:lnTo>
                    <a:pt x="1071" y="428"/>
                  </a:lnTo>
                  <a:lnTo>
                    <a:pt x="1075" y="420"/>
                  </a:lnTo>
                  <a:lnTo>
                    <a:pt x="1079" y="407"/>
                  </a:lnTo>
                  <a:lnTo>
                    <a:pt x="1083" y="398"/>
                  </a:lnTo>
                  <a:lnTo>
                    <a:pt x="1083" y="394"/>
                  </a:lnTo>
                  <a:lnTo>
                    <a:pt x="1088" y="386"/>
                  </a:lnTo>
                  <a:lnTo>
                    <a:pt x="1092" y="381"/>
                  </a:lnTo>
                  <a:lnTo>
                    <a:pt x="1100" y="369"/>
                  </a:lnTo>
                  <a:lnTo>
                    <a:pt x="1117" y="348"/>
                  </a:lnTo>
                  <a:lnTo>
                    <a:pt x="1121" y="339"/>
                  </a:lnTo>
                  <a:lnTo>
                    <a:pt x="1126" y="335"/>
                  </a:lnTo>
                  <a:lnTo>
                    <a:pt x="1126" y="331"/>
                  </a:lnTo>
                  <a:lnTo>
                    <a:pt x="1130" y="326"/>
                  </a:lnTo>
                  <a:lnTo>
                    <a:pt x="1130" y="318"/>
                  </a:lnTo>
                  <a:lnTo>
                    <a:pt x="1134" y="314"/>
                  </a:lnTo>
                  <a:lnTo>
                    <a:pt x="1134" y="305"/>
                  </a:lnTo>
                  <a:lnTo>
                    <a:pt x="1134" y="301"/>
                  </a:lnTo>
                  <a:lnTo>
                    <a:pt x="1134" y="297"/>
                  </a:lnTo>
                  <a:lnTo>
                    <a:pt x="1134" y="288"/>
                  </a:lnTo>
                  <a:lnTo>
                    <a:pt x="1134" y="284"/>
                  </a:lnTo>
                  <a:lnTo>
                    <a:pt x="1134" y="280"/>
                  </a:lnTo>
                  <a:lnTo>
                    <a:pt x="1126" y="263"/>
                  </a:lnTo>
                  <a:lnTo>
                    <a:pt x="1126" y="254"/>
                  </a:lnTo>
                  <a:lnTo>
                    <a:pt x="1121" y="250"/>
                  </a:lnTo>
                  <a:lnTo>
                    <a:pt x="1121" y="242"/>
                  </a:lnTo>
                  <a:lnTo>
                    <a:pt x="1121" y="238"/>
                  </a:lnTo>
                  <a:lnTo>
                    <a:pt x="1121" y="229"/>
                  </a:lnTo>
                  <a:lnTo>
                    <a:pt x="1121" y="221"/>
                  </a:lnTo>
                  <a:lnTo>
                    <a:pt x="1121" y="216"/>
                  </a:lnTo>
                  <a:lnTo>
                    <a:pt x="1121" y="212"/>
                  </a:lnTo>
                  <a:lnTo>
                    <a:pt x="1121" y="204"/>
                  </a:lnTo>
                  <a:lnTo>
                    <a:pt x="1121" y="199"/>
                  </a:lnTo>
                  <a:lnTo>
                    <a:pt x="1121" y="191"/>
                  </a:lnTo>
                  <a:lnTo>
                    <a:pt x="1121" y="187"/>
                  </a:lnTo>
                  <a:lnTo>
                    <a:pt x="1121" y="178"/>
                  </a:lnTo>
                  <a:lnTo>
                    <a:pt x="1126" y="170"/>
                  </a:lnTo>
                  <a:lnTo>
                    <a:pt x="1126" y="166"/>
                  </a:lnTo>
                  <a:lnTo>
                    <a:pt x="1130" y="161"/>
                  </a:lnTo>
                  <a:lnTo>
                    <a:pt x="1130" y="157"/>
                  </a:lnTo>
                  <a:lnTo>
                    <a:pt x="1134" y="157"/>
                  </a:lnTo>
                  <a:lnTo>
                    <a:pt x="1151" y="161"/>
                  </a:lnTo>
                  <a:lnTo>
                    <a:pt x="1215" y="174"/>
                  </a:lnTo>
                  <a:lnTo>
                    <a:pt x="1236" y="178"/>
                  </a:lnTo>
                  <a:lnTo>
                    <a:pt x="1248" y="182"/>
                  </a:lnTo>
                  <a:lnTo>
                    <a:pt x="1265" y="187"/>
                  </a:lnTo>
                  <a:lnTo>
                    <a:pt x="1278" y="187"/>
                  </a:lnTo>
                  <a:lnTo>
                    <a:pt x="1287" y="187"/>
                  </a:lnTo>
                  <a:lnTo>
                    <a:pt x="1299" y="191"/>
                  </a:lnTo>
                  <a:lnTo>
                    <a:pt x="1312" y="191"/>
                  </a:lnTo>
                  <a:lnTo>
                    <a:pt x="1325" y="191"/>
                  </a:lnTo>
                  <a:lnTo>
                    <a:pt x="1350" y="191"/>
                  </a:lnTo>
                  <a:lnTo>
                    <a:pt x="1367" y="191"/>
                  </a:lnTo>
                  <a:lnTo>
                    <a:pt x="1375" y="191"/>
                  </a:lnTo>
                  <a:lnTo>
                    <a:pt x="1397" y="195"/>
                  </a:lnTo>
                  <a:lnTo>
                    <a:pt x="1414" y="195"/>
                  </a:lnTo>
                  <a:lnTo>
                    <a:pt x="1422" y="195"/>
                  </a:lnTo>
                  <a:lnTo>
                    <a:pt x="1430" y="195"/>
                  </a:lnTo>
                  <a:lnTo>
                    <a:pt x="1439" y="195"/>
                  </a:lnTo>
                  <a:lnTo>
                    <a:pt x="1443" y="191"/>
                  </a:lnTo>
                  <a:lnTo>
                    <a:pt x="1452" y="191"/>
                  </a:lnTo>
                  <a:lnTo>
                    <a:pt x="1456" y="191"/>
                  </a:lnTo>
                  <a:lnTo>
                    <a:pt x="1460" y="187"/>
                  </a:lnTo>
                  <a:lnTo>
                    <a:pt x="1469" y="187"/>
                  </a:lnTo>
                  <a:lnTo>
                    <a:pt x="1486" y="178"/>
                  </a:lnTo>
                  <a:lnTo>
                    <a:pt x="1490" y="174"/>
                  </a:lnTo>
                  <a:lnTo>
                    <a:pt x="1498" y="174"/>
                  </a:lnTo>
                  <a:lnTo>
                    <a:pt x="1511" y="166"/>
                  </a:lnTo>
                  <a:lnTo>
                    <a:pt x="1524" y="157"/>
                  </a:lnTo>
                  <a:lnTo>
                    <a:pt x="1536" y="149"/>
                  </a:lnTo>
                  <a:lnTo>
                    <a:pt x="1549" y="140"/>
                  </a:lnTo>
                  <a:lnTo>
                    <a:pt x="1553" y="136"/>
                  </a:lnTo>
                  <a:lnTo>
                    <a:pt x="1557" y="132"/>
                  </a:lnTo>
                  <a:lnTo>
                    <a:pt x="1570" y="123"/>
                  </a:lnTo>
                  <a:lnTo>
                    <a:pt x="1587" y="106"/>
                  </a:lnTo>
                  <a:lnTo>
                    <a:pt x="1591" y="102"/>
                  </a:lnTo>
                  <a:lnTo>
                    <a:pt x="1604" y="94"/>
                  </a:lnTo>
                  <a:lnTo>
                    <a:pt x="1608" y="89"/>
                  </a:lnTo>
                  <a:lnTo>
                    <a:pt x="1621" y="81"/>
                  </a:lnTo>
                  <a:lnTo>
                    <a:pt x="1629" y="77"/>
                  </a:lnTo>
                  <a:lnTo>
                    <a:pt x="1634" y="72"/>
                  </a:lnTo>
                  <a:lnTo>
                    <a:pt x="1642" y="68"/>
                  </a:lnTo>
                  <a:lnTo>
                    <a:pt x="1651" y="60"/>
                  </a:lnTo>
                  <a:lnTo>
                    <a:pt x="1676" y="39"/>
                  </a:lnTo>
                  <a:lnTo>
                    <a:pt x="1684" y="30"/>
                  </a:lnTo>
                  <a:lnTo>
                    <a:pt x="1693" y="26"/>
                  </a:lnTo>
                  <a:lnTo>
                    <a:pt x="1701" y="17"/>
                  </a:lnTo>
                  <a:lnTo>
                    <a:pt x="1710" y="13"/>
                  </a:lnTo>
                  <a:lnTo>
                    <a:pt x="1718" y="9"/>
                  </a:lnTo>
                  <a:lnTo>
                    <a:pt x="1723" y="5"/>
                  </a:lnTo>
                  <a:lnTo>
                    <a:pt x="1731" y="5"/>
                  </a:lnTo>
                  <a:lnTo>
                    <a:pt x="1731" y="0"/>
                  </a:lnTo>
                  <a:lnTo>
                    <a:pt x="1735" y="5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8" name="Freeform 114"/>
            <p:cNvSpPr>
              <a:spLocks/>
            </p:cNvSpPr>
            <p:nvPr/>
          </p:nvSpPr>
          <p:spPr bwMode="auto">
            <a:xfrm>
              <a:off x="4273753" y="4825625"/>
              <a:ext cx="99891" cy="158982"/>
            </a:xfrm>
            <a:custGeom>
              <a:avLst/>
              <a:gdLst>
                <a:gd name="T0" fmla="*/ 114 w 313"/>
                <a:gd name="T1" fmla="*/ 84 h 504"/>
                <a:gd name="T2" fmla="*/ 127 w 313"/>
                <a:gd name="T3" fmla="*/ 101 h 504"/>
                <a:gd name="T4" fmla="*/ 148 w 313"/>
                <a:gd name="T5" fmla="*/ 148 h 504"/>
                <a:gd name="T6" fmla="*/ 161 w 313"/>
                <a:gd name="T7" fmla="*/ 178 h 504"/>
                <a:gd name="T8" fmla="*/ 173 w 313"/>
                <a:gd name="T9" fmla="*/ 207 h 504"/>
                <a:gd name="T10" fmla="*/ 195 w 313"/>
                <a:gd name="T11" fmla="*/ 224 h 504"/>
                <a:gd name="T12" fmla="*/ 216 w 313"/>
                <a:gd name="T13" fmla="*/ 237 h 504"/>
                <a:gd name="T14" fmla="*/ 233 w 313"/>
                <a:gd name="T15" fmla="*/ 241 h 504"/>
                <a:gd name="T16" fmla="*/ 241 w 313"/>
                <a:gd name="T17" fmla="*/ 254 h 504"/>
                <a:gd name="T18" fmla="*/ 241 w 313"/>
                <a:gd name="T19" fmla="*/ 283 h 504"/>
                <a:gd name="T20" fmla="*/ 237 w 313"/>
                <a:gd name="T21" fmla="*/ 305 h 504"/>
                <a:gd name="T22" fmla="*/ 220 w 313"/>
                <a:gd name="T23" fmla="*/ 317 h 504"/>
                <a:gd name="T24" fmla="*/ 207 w 313"/>
                <a:gd name="T25" fmla="*/ 322 h 504"/>
                <a:gd name="T26" fmla="*/ 203 w 313"/>
                <a:gd name="T27" fmla="*/ 338 h 504"/>
                <a:gd name="T28" fmla="*/ 207 w 313"/>
                <a:gd name="T29" fmla="*/ 355 h 504"/>
                <a:gd name="T30" fmla="*/ 216 w 313"/>
                <a:gd name="T31" fmla="*/ 372 h 504"/>
                <a:gd name="T32" fmla="*/ 258 w 313"/>
                <a:gd name="T33" fmla="*/ 402 h 504"/>
                <a:gd name="T34" fmla="*/ 292 w 313"/>
                <a:gd name="T35" fmla="*/ 436 h 504"/>
                <a:gd name="T36" fmla="*/ 309 w 313"/>
                <a:gd name="T37" fmla="*/ 457 h 504"/>
                <a:gd name="T38" fmla="*/ 313 w 313"/>
                <a:gd name="T39" fmla="*/ 474 h 504"/>
                <a:gd name="T40" fmla="*/ 305 w 313"/>
                <a:gd name="T41" fmla="*/ 495 h 504"/>
                <a:gd name="T42" fmla="*/ 288 w 313"/>
                <a:gd name="T43" fmla="*/ 504 h 504"/>
                <a:gd name="T44" fmla="*/ 262 w 313"/>
                <a:gd name="T45" fmla="*/ 499 h 504"/>
                <a:gd name="T46" fmla="*/ 245 w 313"/>
                <a:gd name="T47" fmla="*/ 491 h 504"/>
                <a:gd name="T48" fmla="*/ 211 w 313"/>
                <a:gd name="T49" fmla="*/ 474 h 504"/>
                <a:gd name="T50" fmla="*/ 182 w 313"/>
                <a:gd name="T51" fmla="*/ 466 h 504"/>
                <a:gd name="T52" fmla="*/ 156 w 313"/>
                <a:gd name="T53" fmla="*/ 466 h 504"/>
                <a:gd name="T54" fmla="*/ 135 w 313"/>
                <a:gd name="T55" fmla="*/ 470 h 504"/>
                <a:gd name="T56" fmla="*/ 114 w 313"/>
                <a:gd name="T57" fmla="*/ 466 h 504"/>
                <a:gd name="T58" fmla="*/ 72 w 313"/>
                <a:gd name="T59" fmla="*/ 453 h 504"/>
                <a:gd name="T60" fmla="*/ 51 w 313"/>
                <a:gd name="T61" fmla="*/ 449 h 504"/>
                <a:gd name="T62" fmla="*/ 25 w 313"/>
                <a:gd name="T63" fmla="*/ 449 h 504"/>
                <a:gd name="T64" fmla="*/ 34 w 313"/>
                <a:gd name="T65" fmla="*/ 432 h 504"/>
                <a:gd name="T66" fmla="*/ 55 w 313"/>
                <a:gd name="T67" fmla="*/ 406 h 504"/>
                <a:gd name="T68" fmla="*/ 68 w 313"/>
                <a:gd name="T69" fmla="*/ 385 h 504"/>
                <a:gd name="T70" fmla="*/ 68 w 313"/>
                <a:gd name="T71" fmla="*/ 364 h 504"/>
                <a:gd name="T72" fmla="*/ 59 w 313"/>
                <a:gd name="T73" fmla="*/ 351 h 504"/>
                <a:gd name="T74" fmla="*/ 38 w 313"/>
                <a:gd name="T75" fmla="*/ 343 h 504"/>
                <a:gd name="T76" fmla="*/ 17 w 313"/>
                <a:gd name="T77" fmla="*/ 322 h 504"/>
                <a:gd name="T78" fmla="*/ 8 w 313"/>
                <a:gd name="T79" fmla="*/ 313 h 504"/>
                <a:gd name="T80" fmla="*/ 4 w 313"/>
                <a:gd name="T81" fmla="*/ 288 h 504"/>
                <a:gd name="T82" fmla="*/ 17 w 313"/>
                <a:gd name="T83" fmla="*/ 203 h 504"/>
                <a:gd name="T84" fmla="*/ 21 w 313"/>
                <a:gd name="T85" fmla="*/ 165 h 504"/>
                <a:gd name="T86" fmla="*/ 17 w 313"/>
                <a:gd name="T87" fmla="*/ 127 h 504"/>
                <a:gd name="T88" fmla="*/ 8 w 313"/>
                <a:gd name="T89" fmla="*/ 110 h 504"/>
                <a:gd name="T90" fmla="*/ 0 w 313"/>
                <a:gd name="T91" fmla="*/ 93 h 504"/>
                <a:gd name="T92" fmla="*/ 4 w 313"/>
                <a:gd name="T93" fmla="*/ 72 h 504"/>
                <a:gd name="T94" fmla="*/ 51 w 313"/>
                <a:gd name="T95" fmla="*/ 17 h 504"/>
                <a:gd name="T96" fmla="*/ 72 w 313"/>
                <a:gd name="T97" fmla="*/ 0 h 504"/>
                <a:gd name="T98" fmla="*/ 72 w 313"/>
                <a:gd name="T99" fmla="*/ 17 h 504"/>
                <a:gd name="T100" fmla="*/ 76 w 313"/>
                <a:gd name="T101" fmla="*/ 38 h 504"/>
                <a:gd name="T102" fmla="*/ 84 w 313"/>
                <a:gd name="T103" fmla="*/ 59 h 504"/>
                <a:gd name="T104" fmla="*/ 97 w 313"/>
                <a:gd name="T105" fmla="*/ 7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3" h="504">
                  <a:moveTo>
                    <a:pt x="106" y="80"/>
                  </a:moveTo>
                  <a:lnTo>
                    <a:pt x="110" y="80"/>
                  </a:lnTo>
                  <a:lnTo>
                    <a:pt x="114" y="80"/>
                  </a:lnTo>
                  <a:lnTo>
                    <a:pt x="114" y="84"/>
                  </a:lnTo>
                  <a:lnTo>
                    <a:pt x="118" y="84"/>
                  </a:lnTo>
                  <a:lnTo>
                    <a:pt x="118" y="89"/>
                  </a:lnTo>
                  <a:lnTo>
                    <a:pt x="127" y="93"/>
                  </a:lnTo>
                  <a:lnTo>
                    <a:pt x="127" y="101"/>
                  </a:lnTo>
                  <a:lnTo>
                    <a:pt x="131" y="110"/>
                  </a:lnTo>
                  <a:lnTo>
                    <a:pt x="135" y="114"/>
                  </a:lnTo>
                  <a:lnTo>
                    <a:pt x="144" y="144"/>
                  </a:lnTo>
                  <a:lnTo>
                    <a:pt x="148" y="148"/>
                  </a:lnTo>
                  <a:lnTo>
                    <a:pt x="148" y="152"/>
                  </a:lnTo>
                  <a:lnTo>
                    <a:pt x="156" y="165"/>
                  </a:lnTo>
                  <a:lnTo>
                    <a:pt x="161" y="173"/>
                  </a:lnTo>
                  <a:lnTo>
                    <a:pt x="161" y="178"/>
                  </a:lnTo>
                  <a:lnTo>
                    <a:pt x="165" y="190"/>
                  </a:lnTo>
                  <a:lnTo>
                    <a:pt x="169" y="195"/>
                  </a:lnTo>
                  <a:lnTo>
                    <a:pt x="169" y="203"/>
                  </a:lnTo>
                  <a:lnTo>
                    <a:pt x="173" y="207"/>
                  </a:lnTo>
                  <a:lnTo>
                    <a:pt x="182" y="216"/>
                  </a:lnTo>
                  <a:lnTo>
                    <a:pt x="186" y="216"/>
                  </a:lnTo>
                  <a:lnTo>
                    <a:pt x="195" y="220"/>
                  </a:lnTo>
                  <a:lnTo>
                    <a:pt x="195" y="224"/>
                  </a:lnTo>
                  <a:lnTo>
                    <a:pt x="203" y="233"/>
                  </a:lnTo>
                  <a:lnTo>
                    <a:pt x="207" y="233"/>
                  </a:lnTo>
                  <a:lnTo>
                    <a:pt x="211" y="233"/>
                  </a:lnTo>
                  <a:lnTo>
                    <a:pt x="216" y="237"/>
                  </a:lnTo>
                  <a:lnTo>
                    <a:pt x="224" y="237"/>
                  </a:lnTo>
                  <a:lnTo>
                    <a:pt x="228" y="237"/>
                  </a:lnTo>
                  <a:lnTo>
                    <a:pt x="233" y="237"/>
                  </a:lnTo>
                  <a:lnTo>
                    <a:pt x="233" y="241"/>
                  </a:lnTo>
                  <a:lnTo>
                    <a:pt x="237" y="241"/>
                  </a:lnTo>
                  <a:lnTo>
                    <a:pt x="237" y="245"/>
                  </a:lnTo>
                  <a:lnTo>
                    <a:pt x="241" y="250"/>
                  </a:lnTo>
                  <a:lnTo>
                    <a:pt x="241" y="254"/>
                  </a:lnTo>
                  <a:lnTo>
                    <a:pt x="241" y="258"/>
                  </a:lnTo>
                  <a:lnTo>
                    <a:pt x="241" y="267"/>
                  </a:lnTo>
                  <a:lnTo>
                    <a:pt x="241" y="275"/>
                  </a:lnTo>
                  <a:lnTo>
                    <a:pt x="241" y="283"/>
                  </a:lnTo>
                  <a:lnTo>
                    <a:pt x="241" y="292"/>
                  </a:lnTo>
                  <a:lnTo>
                    <a:pt x="241" y="296"/>
                  </a:lnTo>
                  <a:lnTo>
                    <a:pt x="241" y="300"/>
                  </a:lnTo>
                  <a:lnTo>
                    <a:pt x="237" y="305"/>
                  </a:lnTo>
                  <a:lnTo>
                    <a:pt x="233" y="309"/>
                  </a:lnTo>
                  <a:lnTo>
                    <a:pt x="228" y="313"/>
                  </a:lnTo>
                  <a:lnTo>
                    <a:pt x="224" y="313"/>
                  </a:lnTo>
                  <a:lnTo>
                    <a:pt x="220" y="317"/>
                  </a:lnTo>
                  <a:lnTo>
                    <a:pt x="216" y="317"/>
                  </a:lnTo>
                  <a:lnTo>
                    <a:pt x="211" y="317"/>
                  </a:lnTo>
                  <a:lnTo>
                    <a:pt x="211" y="322"/>
                  </a:lnTo>
                  <a:lnTo>
                    <a:pt x="207" y="322"/>
                  </a:lnTo>
                  <a:lnTo>
                    <a:pt x="207" y="326"/>
                  </a:lnTo>
                  <a:lnTo>
                    <a:pt x="203" y="330"/>
                  </a:lnTo>
                  <a:lnTo>
                    <a:pt x="203" y="334"/>
                  </a:lnTo>
                  <a:lnTo>
                    <a:pt x="203" y="338"/>
                  </a:lnTo>
                  <a:lnTo>
                    <a:pt x="203" y="343"/>
                  </a:lnTo>
                  <a:lnTo>
                    <a:pt x="203" y="347"/>
                  </a:lnTo>
                  <a:lnTo>
                    <a:pt x="203" y="351"/>
                  </a:lnTo>
                  <a:lnTo>
                    <a:pt x="207" y="355"/>
                  </a:lnTo>
                  <a:lnTo>
                    <a:pt x="207" y="360"/>
                  </a:lnTo>
                  <a:lnTo>
                    <a:pt x="211" y="364"/>
                  </a:lnTo>
                  <a:lnTo>
                    <a:pt x="216" y="368"/>
                  </a:lnTo>
                  <a:lnTo>
                    <a:pt x="216" y="372"/>
                  </a:lnTo>
                  <a:lnTo>
                    <a:pt x="224" y="377"/>
                  </a:lnTo>
                  <a:lnTo>
                    <a:pt x="228" y="381"/>
                  </a:lnTo>
                  <a:lnTo>
                    <a:pt x="241" y="389"/>
                  </a:lnTo>
                  <a:lnTo>
                    <a:pt x="258" y="402"/>
                  </a:lnTo>
                  <a:lnTo>
                    <a:pt x="271" y="415"/>
                  </a:lnTo>
                  <a:lnTo>
                    <a:pt x="279" y="423"/>
                  </a:lnTo>
                  <a:lnTo>
                    <a:pt x="288" y="432"/>
                  </a:lnTo>
                  <a:lnTo>
                    <a:pt x="292" y="436"/>
                  </a:lnTo>
                  <a:lnTo>
                    <a:pt x="296" y="440"/>
                  </a:lnTo>
                  <a:lnTo>
                    <a:pt x="300" y="444"/>
                  </a:lnTo>
                  <a:lnTo>
                    <a:pt x="305" y="449"/>
                  </a:lnTo>
                  <a:lnTo>
                    <a:pt x="309" y="457"/>
                  </a:lnTo>
                  <a:lnTo>
                    <a:pt x="309" y="461"/>
                  </a:lnTo>
                  <a:lnTo>
                    <a:pt x="313" y="461"/>
                  </a:lnTo>
                  <a:lnTo>
                    <a:pt x="313" y="466"/>
                  </a:lnTo>
                  <a:lnTo>
                    <a:pt x="313" y="474"/>
                  </a:lnTo>
                  <a:lnTo>
                    <a:pt x="309" y="482"/>
                  </a:lnTo>
                  <a:lnTo>
                    <a:pt x="309" y="487"/>
                  </a:lnTo>
                  <a:lnTo>
                    <a:pt x="305" y="491"/>
                  </a:lnTo>
                  <a:lnTo>
                    <a:pt x="305" y="495"/>
                  </a:lnTo>
                  <a:lnTo>
                    <a:pt x="300" y="499"/>
                  </a:lnTo>
                  <a:lnTo>
                    <a:pt x="296" y="499"/>
                  </a:lnTo>
                  <a:lnTo>
                    <a:pt x="292" y="499"/>
                  </a:lnTo>
                  <a:lnTo>
                    <a:pt x="288" y="504"/>
                  </a:lnTo>
                  <a:lnTo>
                    <a:pt x="283" y="504"/>
                  </a:lnTo>
                  <a:lnTo>
                    <a:pt x="275" y="504"/>
                  </a:lnTo>
                  <a:lnTo>
                    <a:pt x="271" y="499"/>
                  </a:lnTo>
                  <a:lnTo>
                    <a:pt x="262" y="499"/>
                  </a:lnTo>
                  <a:lnTo>
                    <a:pt x="258" y="499"/>
                  </a:lnTo>
                  <a:lnTo>
                    <a:pt x="254" y="495"/>
                  </a:lnTo>
                  <a:lnTo>
                    <a:pt x="250" y="495"/>
                  </a:lnTo>
                  <a:lnTo>
                    <a:pt x="245" y="491"/>
                  </a:lnTo>
                  <a:lnTo>
                    <a:pt x="233" y="482"/>
                  </a:lnTo>
                  <a:lnTo>
                    <a:pt x="228" y="482"/>
                  </a:lnTo>
                  <a:lnTo>
                    <a:pt x="220" y="478"/>
                  </a:lnTo>
                  <a:lnTo>
                    <a:pt x="211" y="474"/>
                  </a:lnTo>
                  <a:lnTo>
                    <a:pt x="203" y="470"/>
                  </a:lnTo>
                  <a:lnTo>
                    <a:pt x="195" y="470"/>
                  </a:lnTo>
                  <a:lnTo>
                    <a:pt x="186" y="466"/>
                  </a:lnTo>
                  <a:lnTo>
                    <a:pt x="182" y="466"/>
                  </a:lnTo>
                  <a:lnTo>
                    <a:pt x="173" y="466"/>
                  </a:lnTo>
                  <a:lnTo>
                    <a:pt x="169" y="466"/>
                  </a:lnTo>
                  <a:lnTo>
                    <a:pt x="165" y="466"/>
                  </a:lnTo>
                  <a:lnTo>
                    <a:pt x="156" y="466"/>
                  </a:lnTo>
                  <a:lnTo>
                    <a:pt x="152" y="466"/>
                  </a:lnTo>
                  <a:lnTo>
                    <a:pt x="144" y="470"/>
                  </a:lnTo>
                  <a:lnTo>
                    <a:pt x="140" y="470"/>
                  </a:lnTo>
                  <a:lnTo>
                    <a:pt x="135" y="470"/>
                  </a:lnTo>
                  <a:lnTo>
                    <a:pt x="127" y="470"/>
                  </a:lnTo>
                  <a:lnTo>
                    <a:pt x="123" y="470"/>
                  </a:lnTo>
                  <a:lnTo>
                    <a:pt x="118" y="470"/>
                  </a:lnTo>
                  <a:lnTo>
                    <a:pt x="114" y="466"/>
                  </a:lnTo>
                  <a:lnTo>
                    <a:pt x="101" y="461"/>
                  </a:lnTo>
                  <a:lnTo>
                    <a:pt x="84" y="453"/>
                  </a:lnTo>
                  <a:lnTo>
                    <a:pt x="80" y="453"/>
                  </a:lnTo>
                  <a:lnTo>
                    <a:pt x="72" y="453"/>
                  </a:lnTo>
                  <a:lnTo>
                    <a:pt x="68" y="449"/>
                  </a:lnTo>
                  <a:lnTo>
                    <a:pt x="63" y="449"/>
                  </a:lnTo>
                  <a:lnTo>
                    <a:pt x="55" y="449"/>
                  </a:lnTo>
                  <a:lnTo>
                    <a:pt x="51" y="449"/>
                  </a:lnTo>
                  <a:lnTo>
                    <a:pt x="38" y="449"/>
                  </a:lnTo>
                  <a:lnTo>
                    <a:pt x="34" y="449"/>
                  </a:lnTo>
                  <a:lnTo>
                    <a:pt x="29" y="449"/>
                  </a:lnTo>
                  <a:lnTo>
                    <a:pt x="25" y="449"/>
                  </a:lnTo>
                  <a:lnTo>
                    <a:pt x="25" y="444"/>
                  </a:lnTo>
                  <a:lnTo>
                    <a:pt x="25" y="440"/>
                  </a:lnTo>
                  <a:lnTo>
                    <a:pt x="29" y="436"/>
                  </a:lnTo>
                  <a:lnTo>
                    <a:pt x="34" y="432"/>
                  </a:lnTo>
                  <a:lnTo>
                    <a:pt x="46" y="419"/>
                  </a:lnTo>
                  <a:lnTo>
                    <a:pt x="51" y="415"/>
                  </a:lnTo>
                  <a:lnTo>
                    <a:pt x="55" y="410"/>
                  </a:lnTo>
                  <a:lnTo>
                    <a:pt x="55" y="406"/>
                  </a:lnTo>
                  <a:lnTo>
                    <a:pt x="59" y="398"/>
                  </a:lnTo>
                  <a:lnTo>
                    <a:pt x="63" y="394"/>
                  </a:lnTo>
                  <a:lnTo>
                    <a:pt x="63" y="389"/>
                  </a:lnTo>
                  <a:lnTo>
                    <a:pt x="68" y="385"/>
                  </a:lnTo>
                  <a:lnTo>
                    <a:pt x="68" y="381"/>
                  </a:lnTo>
                  <a:lnTo>
                    <a:pt x="68" y="377"/>
                  </a:lnTo>
                  <a:lnTo>
                    <a:pt x="68" y="368"/>
                  </a:lnTo>
                  <a:lnTo>
                    <a:pt x="68" y="364"/>
                  </a:lnTo>
                  <a:lnTo>
                    <a:pt x="68" y="360"/>
                  </a:lnTo>
                  <a:lnTo>
                    <a:pt x="63" y="360"/>
                  </a:lnTo>
                  <a:lnTo>
                    <a:pt x="63" y="355"/>
                  </a:lnTo>
                  <a:lnTo>
                    <a:pt x="59" y="351"/>
                  </a:lnTo>
                  <a:lnTo>
                    <a:pt x="55" y="351"/>
                  </a:lnTo>
                  <a:lnTo>
                    <a:pt x="51" y="347"/>
                  </a:lnTo>
                  <a:lnTo>
                    <a:pt x="42" y="343"/>
                  </a:lnTo>
                  <a:lnTo>
                    <a:pt x="38" y="343"/>
                  </a:lnTo>
                  <a:lnTo>
                    <a:pt x="34" y="338"/>
                  </a:lnTo>
                  <a:lnTo>
                    <a:pt x="29" y="334"/>
                  </a:lnTo>
                  <a:lnTo>
                    <a:pt x="21" y="330"/>
                  </a:lnTo>
                  <a:lnTo>
                    <a:pt x="17" y="322"/>
                  </a:lnTo>
                  <a:lnTo>
                    <a:pt x="13" y="322"/>
                  </a:lnTo>
                  <a:lnTo>
                    <a:pt x="13" y="317"/>
                  </a:lnTo>
                  <a:lnTo>
                    <a:pt x="8" y="317"/>
                  </a:lnTo>
                  <a:lnTo>
                    <a:pt x="8" y="313"/>
                  </a:lnTo>
                  <a:lnTo>
                    <a:pt x="8" y="309"/>
                  </a:lnTo>
                  <a:lnTo>
                    <a:pt x="4" y="305"/>
                  </a:lnTo>
                  <a:lnTo>
                    <a:pt x="4" y="296"/>
                  </a:lnTo>
                  <a:lnTo>
                    <a:pt x="4" y="288"/>
                  </a:lnTo>
                  <a:lnTo>
                    <a:pt x="4" y="279"/>
                  </a:lnTo>
                  <a:lnTo>
                    <a:pt x="8" y="271"/>
                  </a:lnTo>
                  <a:lnTo>
                    <a:pt x="8" y="254"/>
                  </a:lnTo>
                  <a:lnTo>
                    <a:pt x="17" y="203"/>
                  </a:lnTo>
                  <a:lnTo>
                    <a:pt x="17" y="195"/>
                  </a:lnTo>
                  <a:lnTo>
                    <a:pt x="21" y="186"/>
                  </a:lnTo>
                  <a:lnTo>
                    <a:pt x="21" y="178"/>
                  </a:lnTo>
                  <a:lnTo>
                    <a:pt x="21" y="165"/>
                  </a:lnTo>
                  <a:lnTo>
                    <a:pt x="21" y="152"/>
                  </a:lnTo>
                  <a:lnTo>
                    <a:pt x="21" y="144"/>
                  </a:lnTo>
                  <a:lnTo>
                    <a:pt x="21" y="135"/>
                  </a:lnTo>
                  <a:lnTo>
                    <a:pt x="17" y="127"/>
                  </a:lnTo>
                  <a:lnTo>
                    <a:pt x="17" y="123"/>
                  </a:lnTo>
                  <a:lnTo>
                    <a:pt x="13" y="118"/>
                  </a:lnTo>
                  <a:lnTo>
                    <a:pt x="8" y="114"/>
                  </a:lnTo>
                  <a:lnTo>
                    <a:pt x="8" y="110"/>
                  </a:lnTo>
                  <a:lnTo>
                    <a:pt x="4" y="106"/>
                  </a:lnTo>
                  <a:lnTo>
                    <a:pt x="4" y="101"/>
                  </a:lnTo>
                  <a:lnTo>
                    <a:pt x="0" y="97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21" y="55"/>
                  </a:lnTo>
                  <a:lnTo>
                    <a:pt x="29" y="46"/>
                  </a:lnTo>
                  <a:lnTo>
                    <a:pt x="51" y="17"/>
                  </a:lnTo>
                  <a:lnTo>
                    <a:pt x="59" y="8"/>
                  </a:lnTo>
                  <a:lnTo>
                    <a:pt x="63" y="4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7"/>
                  </a:lnTo>
                  <a:lnTo>
                    <a:pt x="72" y="21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6" y="38"/>
                  </a:lnTo>
                  <a:lnTo>
                    <a:pt x="76" y="42"/>
                  </a:lnTo>
                  <a:lnTo>
                    <a:pt x="80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9" y="63"/>
                  </a:lnTo>
                  <a:lnTo>
                    <a:pt x="93" y="68"/>
                  </a:lnTo>
                  <a:lnTo>
                    <a:pt x="97" y="72"/>
                  </a:lnTo>
                  <a:lnTo>
                    <a:pt x="97" y="76"/>
                  </a:lnTo>
                  <a:lnTo>
                    <a:pt x="101" y="76"/>
                  </a:lnTo>
                  <a:lnTo>
                    <a:pt x="106" y="80"/>
                  </a:lnTo>
                  <a:close/>
                </a:path>
              </a:pathLst>
            </a:custGeom>
            <a:solidFill>
              <a:srgbClr val="BB0A30">
                <a:alpha val="8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39" name="Freeform 115"/>
            <p:cNvSpPr>
              <a:spLocks/>
            </p:cNvSpPr>
            <p:nvPr/>
          </p:nvSpPr>
          <p:spPr bwMode="auto">
            <a:xfrm>
              <a:off x="1949523" y="1827485"/>
              <a:ext cx="364392" cy="292639"/>
            </a:xfrm>
            <a:custGeom>
              <a:avLst/>
              <a:gdLst>
                <a:gd name="T0" fmla="*/ 34 w 1152"/>
                <a:gd name="T1" fmla="*/ 207 h 919"/>
                <a:gd name="T2" fmla="*/ 68 w 1152"/>
                <a:gd name="T3" fmla="*/ 190 h 919"/>
                <a:gd name="T4" fmla="*/ 148 w 1152"/>
                <a:gd name="T5" fmla="*/ 262 h 919"/>
                <a:gd name="T6" fmla="*/ 161 w 1152"/>
                <a:gd name="T7" fmla="*/ 212 h 919"/>
                <a:gd name="T8" fmla="*/ 140 w 1152"/>
                <a:gd name="T9" fmla="*/ 152 h 919"/>
                <a:gd name="T10" fmla="*/ 106 w 1152"/>
                <a:gd name="T11" fmla="*/ 123 h 919"/>
                <a:gd name="T12" fmla="*/ 60 w 1152"/>
                <a:gd name="T13" fmla="*/ 76 h 919"/>
                <a:gd name="T14" fmla="*/ 47 w 1152"/>
                <a:gd name="T15" fmla="*/ 25 h 919"/>
                <a:gd name="T16" fmla="*/ 81 w 1152"/>
                <a:gd name="T17" fmla="*/ 0 h 919"/>
                <a:gd name="T18" fmla="*/ 153 w 1152"/>
                <a:gd name="T19" fmla="*/ 34 h 919"/>
                <a:gd name="T20" fmla="*/ 229 w 1152"/>
                <a:gd name="T21" fmla="*/ 59 h 919"/>
                <a:gd name="T22" fmla="*/ 301 w 1152"/>
                <a:gd name="T23" fmla="*/ 76 h 919"/>
                <a:gd name="T24" fmla="*/ 390 w 1152"/>
                <a:gd name="T25" fmla="*/ 135 h 919"/>
                <a:gd name="T26" fmla="*/ 441 w 1152"/>
                <a:gd name="T27" fmla="*/ 161 h 919"/>
                <a:gd name="T28" fmla="*/ 542 w 1152"/>
                <a:gd name="T29" fmla="*/ 131 h 919"/>
                <a:gd name="T30" fmla="*/ 563 w 1152"/>
                <a:gd name="T31" fmla="*/ 93 h 919"/>
                <a:gd name="T32" fmla="*/ 601 w 1152"/>
                <a:gd name="T33" fmla="*/ 51 h 919"/>
                <a:gd name="T34" fmla="*/ 665 w 1152"/>
                <a:gd name="T35" fmla="*/ 25 h 919"/>
                <a:gd name="T36" fmla="*/ 754 w 1152"/>
                <a:gd name="T37" fmla="*/ 25 h 919"/>
                <a:gd name="T38" fmla="*/ 940 w 1152"/>
                <a:gd name="T39" fmla="*/ 63 h 919"/>
                <a:gd name="T40" fmla="*/ 974 w 1152"/>
                <a:gd name="T41" fmla="*/ 237 h 919"/>
                <a:gd name="T42" fmla="*/ 991 w 1152"/>
                <a:gd name="T43" fmla="*/ 279 h 919"/>
                <a:gd name="T44" fmla="*/ 987 w 1152"/>
                <a:gd name="T45" fmla="*/ 334 h 919"/>
                <a:gd name="T46" fmla="*/ 999 w 1152"/>
                <a:gd name="T47" fmla="*/ 385 h 919"/>
                <a:gd name="T48" fmla="*/ 1050 w 1152"/>
                <a:gd name="T49" fmla="*/ 406 h 919"/>
                <a:gd name="T50" fmla="*/ 1063 w 1152"/>
                <a:gd name="T51" fmla="*/ 436 h 919"/>
                <a:gd name="T52" fmla="*/ 1033 w 1152"/>
                <a:gd name="T53" fmla="*/ 457 h 919"/>
                <a:gd name="T54" fmla="*/ 970 w 1152"/>
                <a:gd name="T55" fmla="*/ 461 h 919"/>
                <a:gd name="T56" fmla="*/ 949 w 1152"/>
                <a:gd name="T57" fmla="*/ 495 h 919"/>
                <a:gd name="T58" fmla="*/ 991 w 1152"/>
                <a:gd name="T59" fmla="*/ 538 h 919"/>
                <a:gd name="T60" fmla="*/ 1033 w 1152"/>
                <a:gd name="T61" fmla="*/ 546 h 919"/>
                <a:gd name="T62" fmla="*/ 1109 w 1152"/>
                <a:gd name="T63" fmla="*/ 525 h 919"/>
                <a:gd name="T64" fmla="*/ 1143 w 1152"/>
                <a:gd name="T65" fmla="*/ 533 h 919"/>
                <a:gd name="T66" fmla="*/ 1135 w 1152"/>
                <a:gd name="T67" fmla="*/ 601 h 919"/>
                <a:gd name="T68" fmla="*/ 1109 w 1152"/>
                <a:gd name="T69" fmla="*/ 724 h 919"/>
                <a:gd name="T70" fmla="*/ 1080 w 1152"/>
                <a:gd name="T71" fmla="*/ 800 h 919"/>
                <a:gd name="T72" fmla="*/ 1067 w 1152"/>
                <a:gd name="T73" fmla="*/ 851 h 919"/>
                <a:gd name="T74" fmla="*/ 1029 w 1152"/>
                <a:gd name="T75" fmla="*/ 897 h 919"/>
                <a:gd name="T76" fmla="*/ 987 w 1152"/>
                <a:gd name="T77" fmla="*/ 902 h 919"/>
                <a:gd name="T78" fmla="*/ 910 w 1152"/>
                <a:gd name="T79" fmla="*/ 876 h 919"/>
                <a:gd name="T80" fmla="*/ 834 w 1152"/>
                <a:gd name="T81" fmla="*/ 889 h 919"/>
                <a:gd name="T82" fmla="*/ 771 w 1152"/>
                <a:gd name="T83" fmla="*/ 919 h 919"/>
                <a:gd name="T84" fmla="*/ 678 w 1152"/>
                <a:gd name="T85" fmla="*/ 902 h 919"/>
                <a:gd name="T86" fmla="*/ 635 w 1152"/>
                <a:gd name="T87" fmla="*/ 868 h 919"/>
                <a:gd name="T88" fmla="*/ 525 w 1152"/>
                <a:gd name="T89" fmla="*/ 800 h 919"/>
                <a:gd name="T90" fmla="*/ 479 w 1152"/>
                <a:gd name="T91" fmla="*/ 753 h 919"/>
                <a:gd name="T92" fmla="*/ 415 w 1152"/>
                <a:gd name="T93" fmla="*/ 736 h 919"/>
                <a:gd name="T94" fmla="*/ 373 w 1152"/>
                <a:gd name="T95" fmla="*/ 681 h 919"/>
                <a:gd name="T96" fmla="*/ 331 w 1152"/>
                <a:gd name="T97" fmla="*/ 686 h 919"/>
                <a:gd name="T98" fmla="*/ 267 w 1152"/>
                <a:gd name="T99" fmla="*/ 677 h 919"/>
                <a:gd name="T100" fmla="*/ 191 w 1152"/>
                <a:gd name="T101" fmla="*/ 677 h 919"/>
                <a:gd name="T102" fmla="*/ 136 w 1152"/>
                <a:gd name="T103" fmla="*/ 665 h 919"/>
                <a:gd name="T104" fmla="*/ 81 w 1152"/>
                <a:gd name="T105" fmla="*/ 665 h 919"/>
                <a:gd name="T106" fmla="*/ 30 w 1152"/>
                <a:gd name="T107" fmla="*/ 597 h 919"/>
                <a:gd name="T108" fmla="*/ 17 w 1152"/>
                <a:gd name="T109" fmla="*/ 559 h 919"/>
                <a:gd name="T110" fmla="*/ 38 w 1152"/>
                <a:gd name="T111" fmla="*/ 525 h 919"/>
                <a:gd name="T112" fmla="*/ 93 w 1152"/>
                <a:gd name="T113" fmla="*/ 487 h 919"/>
                <a:gd name="T114" fmla="*/ 102 w 1152"/>
                <a:gd name="T115" fmla="*/ 444 h 919"/>
                <a:gd name="T116" fmla="*/ 13 w 1152"/>
                <a:gd name="T117" fmla="*/ 292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2" h="919">
                  <a:moveTo>
                    <a:pt x="0" y="279"/>
                  </a:moveTo>
                  <a:lnTo>
                    <a:pt x="9" y="267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7" y="254"/>
                  </a:lnTo>
                  <a:lnTo>
                    <a:pt x="21" y="245"/>
                  </a:lnTo>
                  <a:lnTo>
                    <a:pt x="26" y="228"/>
                  </a:lnTo>
                  <a:lnTo>
                    <a:pt x="30" y="220"/>
                  </a:lnTo>
                  <a:lnTo>
                    <a:pt x="34" y="207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5"/>
                  </a:lnTo>
                  <a:lnTo>
                    <a:pt x="47" y="190"/>
                  </a:lnTo>
                  <a:lnTo>
                    <a:pt x="47" y="186"/>
                  </a:lnTo>
                  <a:lnTo>
                    <a:pt x="51" y="186"/>
                  </a:lnTo>
                  <a:lnTo>
                    <a:pt x="55" y="186"/>
                  </a:lnTo>
                  <a:lnTo>
                    <a:pt x="60" y="190"/>
                  </a:lnTo>
                  <a:lnTo>
                    <a:pt x="68" y="190"/>
                  </a:lnTo>
                  <a:lnTo>
                    <a:pt x="72" y="195"/>
                  </a:lnTo>
                  <a:lnTo>
                    <a:pt x="81" y="203"/>
                  </a:lnTo>
                  <a:lnTo>
                    <a:pt x="85" y="207"/>
                  </a:lnTo>
                  <a:lnTo>
                    <a:pt x="110" y="233"/>
                  </a:lnTo>
                  <a:lnTo>
                    <a:pt x="123" y="245"/>
                  </a:lnTo>
                  <a:lnTo>
                    <a:pt x="132" y="254"/>
                  </a:lnTo>
                  <a:lnTo>
                    <a:pt x="136" y="258"/>
                  </a:lnTo>
                  <a:lnTo>
                    <a:pt x="140" y="258"/>
                  </a:lnTo>
                  <a:lnTo>
                    <a:pt x="148" y="262"/>
                  </a:lnTo>
                  <a:lnTo>
                    <a:pt x="153" y="262"/>
                  </a:lnTo>
                  <a:lnTo>
                    <a:pt x="157" y="258"/>
                  </a:lnTo>
                  <a:lnTo>
                    <a:pt x="161" y="250"/>
                  </a:lnTo>
                  <a:lnTo>
                    <a:pt x="161" y="245"/>
                  </a:lnTo>
                  <a:lnTo>
                    <a:pt x="161" y="241"/>
                  </a:lnTo>
                  <a:lnTo>
                    <a:pt x="161" y="233"/>
                  </a:lnTo>
                  <a:lnTo>
                    <a:pt x="161" y="228"/>
                  </a:lnTo>
                  <a:lnTo>
                    <a:pt x="161" y="220"/>
                  </a:lnTo>
                  <a:lnTo>
                    <a:pt x="161" y="212"/>
                  </a:lnTo>
                  <a:lnTo>
                    <a:pt x="161" y="207"/>
                  </a:lnTo>
                  <a:lnTo>
                    <a:pt x="157" y="199"/>
                  </a:lnTo>
                  <a:lnTo>
                    <a:pt x="157" y="195"/>
                  </a:lnTo>
                  <a:lnTo>
                    <a:pt x="153" y="186"/>
                  </a:lnTo>
                  <a:lnTo>
                    <a:pt x="148" y="182"/>
                  </a:lnTo>
                  <a:lnTo>
                    <a:pt x="148" y="173"/>
                  </a:lnTo>
                  <a:lnTo>
                    <a:pt x="144" y="161"/>
                  </a:lnTo>
                  <a:lnTo>
                    <a:pt x="140" y="156"/>
                  </a:lnTo>
                  <a:lnTo>
                    <a:pt x="140" y="152"/>
                  </a:lnTo>
                  <a:lnTo>
                    <a:pt x="136" y="148"/>
                  </a:lnTo>
                  <a:lnTo>
                    <a:pt x="136" y="144"/>
                  </a:lnTo>
                  <a:lnTo>
                    <a:pt x="132" y="140"/>
                  </a:lnTo>
                  <a:lnTo>
                    <a:pt x="127" y="135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27"/>
                  </a:lnTo>
                  <a:lnTo>
                    <a:pt x="110" y="123"/>
                  </a:lnTo>
                  <a:lnTo>
                    <a:pt x="106" y="123"/>
                  </a:lnTo>
                  <a:lnTo>
                    <a:pt x="106" y="118"/>
                  </a:lnTo>
                  <a:lnTo>
                    <a:pt x="102" y="114"/>
                  </a:lnTo>
                  <a:lnTo>
                    <a:pt x="93" y="106"/>
                  </a:lnTo>
                  <a:lnTo>
                    <a:pt x="93" y="101"/>
                  </a:lnTo>
                  <a:lnTo>
                    <a:pt x="89" y="101"/>
                  </a:lnTo>
                  <a:lnTo>
                    <a:pt x="81" y="97"/>
                  </a:lnTo>
                  <a:lnTo>
                    <a:pt x="68" y="85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5" y="72"/>
                  </a:lnTo>
                  <a:lnTo>
                    <a:pt x="51" y="68"/>
                  </a:lnTo>
                  <a:lnTo>
                    <a:pt x="47" y="63"/>
                  </a:lnTo>
                  <a:lnTo>
                    <a:pt x="47" y="59"/>
                  </a:lnTo>
                  <a:lnTo>
                    <a:pt x="47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47" y="38"/>
                  </a:lnTo>
                  <a:lnTo>
                    <a:pt x="47" y="25"/>
                  </a:lnTo>
                  <a:lnTo>
                    <a:pt x="47" y="17"/>
                  </a:lnTo>
                  <a:lnTo>
                    <a:pt x="51" y="13"/>
                  </a:lnTo>
                  <a:lnTo>
                    <a:pt x="51" y="4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93" y="4"/>
                  </a:lnTo>
                  <a:lnTo>
                    <a:pt x="102" y="8"/>
                  </a:lnTo>
                  <a:lnTo>
                    <a:pt x="110" y="8"/>
                  </a:lnTo>
                  <a:lnTo>
                    <a:pt x="115" y="13"/>
                  </a:lnTo>
                  <a:lnTo>
                    <a:pt x="123" y="17"/>
                  </a:lnTo>
                  <a:lnTo>
                    <a:pt x="140" y="25"/>
                  </a:lnTo>
                  <a:lnTo>
                    <a:pt x="148" y="29"/>
                  </a:lnTo>
                  <a:lnTo>
                    <a:pt x="153" y="34"/>
                  </a:lnTo>
                  <a:lnTo>
                    <a:pt x="165" y="38"/>
                  </a:lnTo>
                  <a:lnTo>
                    <a:pt x="178" y="46"/>
                  </a:lnTo>
                  <a:lnTo>
                    <a:pt x="187" y="46"/>
                  </a:lnTo>
                  <a:lnTo>
                    <a:pt x="195" y="51"/>
                  </a:lnTo>
                  <a:lnTo>
                    <a:pt x="199" y="55"/>
                  </a:lnTo>
                  <a:lnTo>
                    <a:pt x="208" y="55"/>
                  </a:lnTo>
                  <a:lnTo>
                    <a:pt x="216" y="59"/>
                  </a:lnTo>
                  <a:lnTo>
                    <a:pt x="220" y="59"/>
                  </a:lnTo>
                  <a:lnTo>
                    <a:pt x="229" y="59"/>
                  </a:lnTo>
                  <a:lnTo>
                    <a:pt x="242" y="59"/>
                  </a:lnTo>
                  <a:lnTo>
                    <a:pt x="246" y="59"/>
                  </a:lnTo>
                  <a:lnTo>
                    <a:pt x="259" y="63"/>
                  </a:lnTo>
                  <a:lnTo>
                    <a:pt x="267" y="63"/>
                  </a:lnTo>
                  <a:lnTo>
                    <a:pt x="271" y="68"/>
                  </a:lnTo>
                  <a:lnTo>
                    <a:pt x="280" y="68"/>
                  </a:lnTo>
                  <a:lnTo>
                    <a:pt x="284" y="68"/>
                  </a:lnTo>
                  <a:lnTo>
                    <a:pt x="292" y="72"/>
                  </a:lnTo>
                  <a:lnTo>
                    <a:pt x="301" y="76"/>
                  </a:lnTo>
                  <a:lnTo>
                    <a:pt x="314" y="80"/>
                  </a:lnTo>
                  <a:lnTo>
                    <a:pt x="331" y="89"/>
                  </a:lnTo>
                  <a:lnTo>
                    <a:pt x="343" y="97"/>
                  </a:lnTo>
                  <a:lnTo>
                    <a:pt x="352" y="101"/>
                  </a:lnTo>
                  <a:lnTo>
                    <a:pt x="356" y="106"/>
                  </a:lnTo>
                  <a:lnTo>
                    <a:pt x="369" y="114"/>
                  </a:lnTo>
                  <a:lnTo>
                    <a:pt x="377" y="123"/>
                  </a:lnTo>
                  <a:lnTo>
                    <a:pt x="386" y="131"/>
                  </a:lnTo>
                  <a:lnTo>
                    <a:pt x="390" y="135"/>
                  </a:lnTo>
                  <a:lnTo>
                    <a:pt x="394" y="140"/>
                  </a:lnTo>
                  <a:lnTo>
                    <a:pt x="407" y="148"/>
                  </a:lnTo>
                  <a:lnTo>
                    <a:pt x="411" y="152"/>
                  </a:lnTo>
                  <a:lnTo>
                    <a:pt x="415" y="156"/>
                  </a:lnTo>
                  <a:lnTo>
                    <a:pt x="419" y="161"/>
                  </a:lnTo>
                  <a:lnTo>
                    <a:pt x="424" y="161"/>
                  </a:lnTo>
                  <a:lnTo>
                    <a:pt x="428" y="161"/>
                  </a:lnTo>
                  <a:lnTo>
                    <a:pt x="436" y="161"/>
                  </a:lnTo>
                  <a:lnTo>
                    <a:pt x="441" y="161"/>
                  </a:lnTo>
                  <a:lnTo>
                    <a:pt x="445" y="161"/>
                  </a:lnTo>
                  <a:lnTo>
                    <a:pt x="458" y="156"/>
                  </a:lnTo>
                  <a:lnTo>
                    <a:pt x="491" y="144"/>
                  </a:lnTo>
                  <a:lnTo>
                    <a:pt x="504" y="140"/>
                  </a:lnTo>
                  <a:lnTo>
                    <a:pt x="513" y="135"/>
                  </a:lnTo>
                  <a:lnTo>
                    <a:pt x="521" y="135"/>
                  </a:lnTo>
                  <a:lnTo>
                    <a:pt x="534" y="131"/>
                  </a:lnTo>
                  <a:lnTo>
                    <a:pt x="538" y="131"/>
                  </a:lnTo>
                  <a:lnTo>
                    <a:pt x="542" y="131"/>
                  </a:lnTo>
                  <a:lnTo>
                    <a:pt x="546" y="127"/>
                  </a:lnTo>
                  <a:lnTo>
                    <a:pt x="551" y="123"/>
                  </a:lnTo>
                  <a:lnTo>
                    <a:pt x="555" y="123"/>
                  </a:lnTo>
                  <a:lnTo>
                    <a:pt x="555" y="118"/>
                  </a:lnTo>
                  <a:lnTo>
                    <a:pt x="559" y="114"/>
                  </a:lnTo>
                  <a:lnTo>
                    <a:pt x="559" y="106"/>
                  </a:lnTo>
                  <a:lnTo>
                    <a:pt x="559" y="101"/>
                  </a:lnTo>
                  <a:lnTo>
                    <a:pt x="563" y="97"/>
                  </a:lnTo>
                  <a:lnTo>
                    <a:pt x="563" y="93"/>
                  </a:lnTo>
                  <a:lnTo>
                    <a:pt x="568" y="85"/>
                  </a:lnTo>
                  <a:lnTo>
                    <a:pt x="572" y="80"/>
                  </a:lnTo>
                  <a:lnTo>
                    <a:pt x="576" y="76"/>
                  </a:lnTo>
                  <a:lnTo>
                    <a:pt x="580" y="72"/>
                  </a:lnTo>
                  <a:lnTo>
                    <a:pt x="585" y="63"/>
                  </a:lnTo>
                  <a:lnTo>
                    <a:pt x="589" y="59"/>
                  </a:lnTo>
                  <a:lnTo>
                    <a:pt x="593" y="59"/>
                  </a:lnTo>
                  <a:lnTo>
                    <a:pt x="597" y="55"/>
                  </a:lnTo>
                  <a:lnTo>
                    <a:pt x="601" y="51"/>
                  </a:lnTo>
                  <a:lnTo>
                    <a:pt x="606" y="51"/>
                  </a:lnTo>
                  <a:lnTo>
                    <a:pt x="614" y="46"/>
                  </a:lnTo>
                  <a:lnTo>
                    <a:pt x="623" y="42"/>
                  </a:lnTo>
                  <a:lnTo>
                    <a:pt x="631" y="34"/>
                  </a:lnTo>
                  <a:lnTo>
                    <a:pt x="640" y="34"/>
                  </a:lnTo>
                  <a:lnTo>
                    <a:pt x="644" y="29"/>
                  </a:lnTo>
                  <a:lnTo>
                    <a:pt x="648" y="29"/>
                  </a:lnTo>
                  <a:lnTo>
                    <a:pt x="656" y="25"/>
                  </a:lnTo>
                  <a:lnTo>
                    <a:pt x="665" y="25"/>
                  </a:lnTo>
                  <a:lnTo>
                    <a:pt x="669" y="25"/>
                  </a:lnTo>
                  <a:lnTo>
                    <a:pt x="678" y="21"/>
                  </a:lnTo>
                  <a:lnTo>
                    <a:pt x="686" y="21"/>
                  </a:lnTo>
                  <a:lnTo>
                    <a:pt x="699" y="21"/>
                  </a:lnTo>
                  <a:lnTo>
                    <a:pt x="707" y="21"/>
                  </a:lnTo>
                  <a:lnTo>
                    <a:pt x="716" y="21"/>
                  </a:lnTo>
                  <a:lnTo>
                    <a:pt x="728" y="21"/>
                  </a:lnTo>
                  <a:lnTo>
                    <a:pt x="741" y="25"/>
                  </a:lnTo>
                  <a:lnTo>
                    <a:pt x="754" y="25"/>
                  </a:lnTo>
                  <a:lnTo>
                    <a:pt x="767" y="29"/>
                  </a:lnTo>
                  <a:lnTo>
                    <a:pt x="775" y="29"/>
                  </a:lnTo>
                  <a:lnTo>
                    <a:pt x="792" y="34"/>
                  </a:lnTo>
                  <a:lnTo>
                    <a:pt x="830" y="42"/>
                  </a:lnTo>
                  <a:lnTo>
                    <a:pt x="847" y="46"/>
                  </a:lnTo>
                  <a:lnTo>
                    <a:pt x="860" y="51"/>
                  </a:lnTo>
                  <a:lnTo>
                    <a:pt x="885" y="55"/>
                  </a:lnTo>
                  <a:lnTo>
                    <a:pt x="927" y="59"/>
                  </a:lnTo>
                  <a:lnTo>
                    <a:pt x="940" y="63"/>
                  </a:lnTo>
                  <a:lnTo>
                    <a:pt x="957" y="68"/>
                  </a:lnTo>
                  <a:lnTo>
                    <a:pt x="970" y="68"/>
                  </a:lnTo>
                  <a:lnTo>
                    <a:pt x="974" y="68"/>
                  </a:lnTo>
                  <a:lnTo>
                    <a:pt x="978" y="68"/>
                  </a:lnTo>
                  <a:lnTo>
                    <a:pt x="974" y="118"/>
                  </a:lnTo>
                  <a:lnTo>
                    <a:pt x="974" y="203"/>
                  </a:lnTo>
                  <a:lnTo>
                    <a:pt x="974" y="220"/>
                  </a:lnTo>
                  <a:lnTo>
                    <a:pt x="974" y="228"/>
                  </a:lnTo>
                  <a:lnTo>
                    <a:pt x="974" y="237"/>
                  </a:lnTo>
                  <a:lnTo>
                    <a:pt x="978" y="245"/>
                  </a:lnTo>
                  <a:lnTo>
                    <a:pt x="978" y="250"/>
                  </a:lnTo>
                  <a:lnTo>
                    <a:pt x="978" y="258"/>
                  </a:lnTo>
                  <a:lnTo>
                    <a:pt x="982" y="262"/>
                  </a:lnTo>
                  <a:lnTo>
                    <a:pt x="982" y="267"/>
                  </a:lnTo>
                  <a:lnTo>
                    <a:pt x="987" y="267"/>
                  </a:lnTo>
                  <a:lnTo>
                    <a:pt x="987" y="271"/>
                  </a:lnTo>
                  <a:lnTo>
                    <a:pt x="991" y="275"/>
                  </a:lnTo>
                  <a:lnTo>
                    <a:pt x="991" y="279"/>
                  </a:lnTo>
                  <a:lnTo>
                    <a:pt x="995" y="279"/>
                  </a:lnTo>
                  <a:lnTo>
                    <a:pt x="995" y="283"/>
                  </a:lnTo>
                  <a:lnTo>
                    <a:pt x="995" y="288"/>
                  </a:lnTo>
                  <a:lnTo>
                    <a:pt x="995" y="292"/>
                  </a:lnTo>
                  <a:lnTo>
                    <a:pt x="995" y="296"/>
                  </a:lnTo>
                  <a:lnTo>
                    <a:pt x="995" y="300"/>
                  </a:lnTo>
                  <a:lnTo>
                    <a:pt x="995" y="305"/>
                  </a:lnTo>
                  <a:lnTo>
                    <a:pt x="991" y="326"/>
                  </a:lnTo>
                  <a:lnTo>
                    <a:pt x="987" y="334"/>
                  </a:lnTo>
                  <a:lnTo>
                    <a:pt x="982" y="347"/>
                  </a:lnTo>
                  <a:lnTo>
                    <a:pt x="982" y="355"/>
                  </a:lnTo>
                  <a:lnTo>
                    <a:pt x="982" y="360"/>
                  </a:lnTo>
                  <a:lnTo>
                    <a:pt x="982" y="364"/>
                  </a:lnTo>
                  <a:lnTo>
                    <a:pt x="982" y="368"/>
                  </a:lnTo>
                  <a:lnTo>
                    <a:pt x="987" y="372"/>
                  </a:lnTo>
                  <a:lnTo>
                    <a:pt x="991" y="372"/>
                  </a:lnTo>
                  <a:lnTo>
                    <a:pt x="995" y="377"/>
                  </a:lnTo>
                  <a:lnTo>
                    <a:pt x="999" y="385"/>
                  </a:lnTo>
                  <a:lnTo>
                    <a:pt x="1004" y="385"/>
                  </a:lnTo>
                  <a:lnTo>
                    <a:pt x="1012" y="389"/>
                  </a:lnTo>
                  <a:lnTo>
                    <a:pt x="1016" y="394"/>
                  </a:lnTo>
                  <a:lnTo>
                    <a:pt x="1021" y="394"/>
                  </a:lnTo>
                  <a:lnTo>
                    <a:pt x="1025" y="394"/>
                  </a:lnTo>
                  <a:lnTo>
                    <a:pt x="1033" y="398"/>
                  </a:lnTo>
                  <a:lnTo>
                    <a:pt x="1042" y="402"/>
                  </a:lnTo>
                  <a:lnTo>
                    <a:pt x="1046" y="402"/>
                  </a:lnTo>
                  <a:lnTo>
                    <a:pt x="1050" y="406"/>
                  </a:lnTo>
                  <a:lnTo>
                    <a:pt x="1054" y="406"/>
                  </a:lnTo>
                  <a:lnTo>
                    <a:pt x="1059" y="411"/>
                  </a:lnTo>
                  <a:lnTo>
                    <a:pt x="1059" y="415"/>
                  </a:lnTo>
                  <a:lnTo>
                    <a:pt x="1063" y="415"/>
                  </a:lnTo>
                  <a:lnTo>
                    <a:pt x="1063" y="419"/>
                  </a:lnTo>
                  <a:lnTo>
                    <a:pt x="1063" y="423"/>
                  </a:lnTo>
                  <a:lnTo>
                    <a:pt x="1063" y="427"/>
                  </a:lnTo>
                  <a:lnTo>
                    <a:pt x="1063" y="432"/>
                  </a:lnTo>
                  <a:lnTo>
                    <a:pt x="1063" y="436"/>
                  </a:lnTo>
                  <a:lnTo>
                    <a:pt x="1063" y="440"/>
                  </a:lnTo>
                  <a:lnTo>
                    <a:pt x="1063" y="444"/>
                  </a:lnTo>
                  <a:lnTo>
                    <a:pt x="1059" y="449"/>
                  </a:lnTo>
                  <a:lnTo>
                    <a:pt x="1054" y="453"/>
                  </a:lnTo>
                  <a:lnTo>
                    <a:pt x="1050" y="453"/>
                  </a:lnTo>
                  <a:lnTo>
                    <a:pt x="1046" y="453"/>
                  </a:lnTo>
                  <a:lnTo>
                    <a:pt x="1042" y="457"/>
                  </a:lnTo>
                  <a:lnTo>
                    <a:pt x="1037" y="457"/>
                  </a:lnTo>
                  <a:lnTo>
                    <a:pt x="1033" y="457"/>
                  </a:lnTo>
                  <a:lnTo>
                    <a:pt x="1029" y="457"/>
                  </a:lnTo>
                  <a:lnTo>
                    <a:pt x="1021" y="457"/>
                  </a:lnTo>
                  <a:lnTo>
                    <a:pt x="999" y="457"/>
                  </a:lnTo>
                  <a:lnTo>
                    <a:pt x="995" y="457"/>
                  </a:lnTo>
                  <a:lnTo>
                    <a:pt x="991" y="457"/>
                  </a:lnTo>
                  <a:lnTo>
                    <a:pt x="987" y="457"/>
                  </a:lnTo>
                  <a:lnTo>
                    <a:pt x="982" y="457"/>
                  </a:lnTo>
                  <a:lnTo>
                    <a:pt x="974" y="461"/>
                  </a:lnTo>
                  <a:lnTo>
                    <a:pt x="970" y="461"/>
                  </a:lnTo>
                  <a:lnTo>
                    <a:pt x="970" y="466"/>
                  </a:lnTo>
                  <a:lnTo>
                    <a:pt x="966" y="466"/>
                  </a:lnTo>
                  <a:lnTo>
                    <a:pt x="966" y="470"/>
                  </a:lnTo>
                  <a:lnTo>
                    <a:pt x="957" y="474"/>
                  </a:lnTo>
                  <a:lnTo>
                    <a:pt x="944" y="487"/>
                  </a:lnTo>
                  <a:lnTo>
                    <a:pt x="940" y="491"/>
                  </a:lnTo>
                  <a:lnTo>
                    <a:pt x="940" y="495"/>
                  </a:lnTo>
                  <a:lnTo>
                    <a:pt x="944" y="495"/>
                  </a:lnTo>
                  <a:lnTo>
                    <a:pt x="949" y="495"/>
                  </a:lnTo>
                  <a:lnTo>
                    <a:pt x="953" y="499"/>
                  </a:lnTo>
                  <a:lnTo>
                    <a:pt x="957" y="499"/>
                  </a:lnTo>
                  <a:lnTo>
                    <a:pt x="957" y="504"/>
                  </a:lnTo>
                  <a:lnTo>
                    <a:pt x="966" y="508"/>
                  </a:lnTo>
                  <a:lnTo>
                    <a:pt x="970" y="512"/>
                  </a:lnTo>
                  <a:lnTo>
                    <a:pt x="974" y="521"/>
                  </a:lnTo>
                  <a:lnTo>
                    <a:pt x="982" y="529"/>
                  </a:lnTo>
                  <a:lnTo>
                    <a:pt x="987" y="533"/>
                  </a:lnTo>
                  <a:lnTo>
                    <a:pt x="991" y="538"/>
                  </a:lnTo>
                  <a:lnTo>
                    <a:pt x="995" y="542"/>
                  </a:lnTo>
                  <a:lnTo>
                    <a:pt x="999" y="542"/>
                  </a:lnTo>
                  <a:lnTo>
                    <a:pt x="1004" y="542"/>
                  </a:lnTo>
                  <a:lnTo>
                    <a:pt x="1008" y="546"/>
                  </a:lnTo>
                  <a:lnTo>
                    <a:pt x="1012" y="546"/>
                  </a:lnTo>
                  <a:lnTo>
                    <a:pt x="1016" y="546"/>
                  </a:lnTo>
                  <a:lnTo>
                    <a:pt x="1021" y="546"/>
                  </a:lnTo>
                  <a:lnTo>
                    <a:pt x="1029" y="550"/>
                  </a:lnTo>
                  <a:lnTo>
                    <a:pt x="1033" y="546"/>
                  </a:lnTo>
                  <a:lnTo>
                    <a:pt x="1037" y="546"/>
                  </a:lnTo>
                  <a:lnTo>
                    <a:pt x="1046" y="546"/>
                  </a:lnTo>
                  <a:lnTo>
                    <a:pt x="1050" y="546"/>
                  </a:lnTo>
                  <a:lnTo>
                    <a:pt x="1059" y="546"/>
                  </a:lnTo>
                  <a:lnTo>
                    <a:pt x="1071" y="542"/>
                  </a:lnTo>
                  <a:lnTo>
                    <a:pt x="1080" y="538"/>
                  </a:lnTo>
                  <a:lnTo>
                    <a:pt x="1088" y="533"/>
                  </a:lnTo>
                  <a:lnTo>
                    <a:pt x="1105" y="525"/>
                  </a:lnTo>
                  <a:lnTo>
                    <a:pt x="1109" y="525"/>
                  </a:lnTo>
                  <a:lnTo>
                    <a:pt x="1114" y="521"/>
                  </a:lnTo>
                  <a:lnTo>
                    <a:pt x="1118" y="521"/>
                  </a:lnTo>
                  <a:lnTo>
                    <a:pt x="1126" y="521"/>
                  </a:lnTo>
                  <a:lnTo>
                    <a:pt x="1131" y="521"/>
                  </a:lnTo>
                  <a:lnTo>
                    <a:pt x="1135" y="521"/>
                  </a:lnTo>
                  <a:lnTo>
                    <a:pt x="1135" y="525"/>
                  </a:lnTo>
                  <a:lnTo>
                    <a:pt x="1139" y="525"/>
                  </a:lnTo>
                  <a:lnTo>
                    <a:pt x="1139" y="533"/>
                  </a:lnTo>
                  <a:lnTo>
                    <a:pt x="1143" y="533"/>
                  </a:lnTo>
                  <a:lnTo>
                    <a:pt x="1143" y="538"/>
                  </a:lnTo>
                  <a:lnTo>
                    <a:pt x="1148" y="550"/>
                  </a:lnTo>
                  <a:lnTo>
                    <a:pt x="1148" y="563"/>
                  </a:lnTo>
                  <a:lnTo>
                    <a:pt x="1152" y="580"/>
                  </a:lnTo>
                  <a:lnTo>
                    <a:pt x="1148" y="580"/>
                  </a:lnTo>
                  <a:lnTo>
                    <a:pt x="1143" y="584"/>
                  </a:lnTo>
                  <a:lnTo>
                    <a:pt x="1143" y="588"/>
                  </a:lnTo>
                  <a:lnTo>
                    <a:pt x="1139" y="593"/>
                  </a:lnTo>
                  <a:lnTo>
                    <a:pt x="1135" y="601"/>
                  </a:lnTo>
                  <a:lnTo>
                    <a:pt x="1131" y="614"/>
                  </a:lnTo>
                  <a:lnTo>
                    <a:pt x="1131" y="622"/>
                  </a:lnTo>
                  <a:lnTo>
                    <a:pt x="1131" y="631"/>
                  </a:lnTo>
                  <a:lnTo>
                    <a:pt x="1126" y="643"/>
                  </a:lnTo>
                  <a:lnTo>
                    <a:pt x="1126" y="660"/>
                  </a:lnTo>
                  <a:lnTo>
                    <a:pt x="1122" y="669"/>
                  </a:lnTo>
                  <a:lnTo>
                    <a:pt x="1122" y="677"/>
                  </a:lnTo>
                  <a:lnTo>
                    <a:pt x="1118" y="694"/>
                  </a:lnTo>
                  <a:lnTo>
                    <a:pt x="1109" y="724"/>
                  </a:lnTo>
                  <a:lnTo>
                    <a:pt x="1109" y="741"/>
                  </a:lnTo>
                  <a:lnTo>
                    <a:pt x="1105" y="753"/>
                  </a:lnTo>
                  <a:lnTo>
                    <a:pt x="1101" y="762"/>
                  </a:lnTo>
                  <a:lnTo>
                    <a:pt x="1101" y="770"/>
                  </a:lnTo>
                  <a:lnTo>
                    <a:pt x="1097" y="775"/>
                  </a:lnTo>
                  <a:lnTo>
                    <a:pt x="1093" y="783"/>
                  </a:lnTo>
                  <a:lnTo>
                    <a:pt x="1093" y="787"/>
                  </a:lnTo>
                  <a:lnTo>
                    <a:pt x="1088" y="792"/>
                  </a:lnTo>
                  <a:lnTo>
                    <a:pt x="1080" y="800"/>
                  </a:lnTo>
                  <a:lnTo>
                    <a:pt x="1080" y="804"/>
                  </a:lnTo>
                  <a:lnTo>
                    <a:pt x="1076" y="804"/>
                  </a:lnTo>
                  <a:lnTo>
                    <a:pt x="1076" y="808"/>
                  </a:lnTo>
                  <a:lnTo>
                    <a:pt x="1076" y="813"/>
                  </a:lnTo>
                  <a:lnTo>
                    <a:pt x="1076" y="817"/>
                  </a:lnTo>
                  <a:lnTo>
                    <a:pt x="1071" y="830"/>
                  </a:lnTo>
                  <a:lnTo>
                    <a:pt x="1071" y="838"/>
                  </a:lnTo>
                  <a:lnTo>
                    <a:pt x="1067" y="847"/>
                  </a:lnTo>
                  <a:lnTo>
                    <a:pt x="1067" y="851"/>
                  </a:lnTo>
                  <a:lnTo>
                    <a:pt x="1067" y="855"/>
                  </a:lnTo>
                  <a:lnTo>
                    <a:pt x="1063" y="859"/>
                  </a:lnTo>
                  <a:lnTo>
                    <a:pt x="1059" y="864"/>
                  </a:lnTo>
                  <a:lnTo>
                    <a:pt x="1054" y="868"/>
                  </a:lnTo>
                  <a:lnTo>
                    <a:pt x="1054" y="876"/>
                  </a:lnTo>
                  <a:lnTo>
                    <a:pt x="1050" y="880"/>
                  </a:lnTo>
                  <a:lnTo>
                    <a:pt x="1042" y="885"/>
                  </a:lnTo>
                  <a:lnTo>
                    <a:pt x="1033" y="893"/>
                  </a:lnTo>
                  <a:lnTo>
                    <a:pt x="1029" y="897"/>
                  </a:lnTo>
                  <a:lnTo>
                    <a:pt x="1025" y="902"/>
                  </a:lnTo>
                  <a:lnTo>
                    <a:pt x="1021" y="906"/>
                  </a:lnTo>
                  <a:lnTo>
                    <a:pt x="1016" y="906"/>
                  </a:lnTo>
                  <a:lnTo>
                    <a:pt x="1012" y="910"/>
                  </a:lnTo>
                  <a:lnTo>
                    <a:pt x="1008" y="910"/>
                  </a:lnTo>
                  <a:lnTo>
                    <a:pt x="1004" y="910"/>
                  </a:lnTo>
                  <a:lnTo>
                    <a:pt x="999" y="906"/>
                  </a:lnTo>
                  <a:lnTo>
                    <a:pt x="995" y="906"/>
                  </a:lnTo>
                  <a:lnTo>
                    <a:pt x="987" y="902"/>
                  </a:lnTo>
                  <a:lnTo>
                    <a:pt x="974" y="893"/>
                  </a:lnTo>
                  <a:lnTo>
                    <a:pt x="957" y="885"/>
                  </a:lnTo>
                  <a:lnTo>
                    <a:pt x="944" y="876"/>
                  </a:lnTo>
                  <a:lnTo>
                    <a:pt x="940" y="876"/>
                  </a:lnTo>
                  <a:lnTo>
                    <a:pt x="936" y="876"/>
                  </a:lnTo>
                  <a:lnTo>
                    <a:pt x="932" y="876"/>
                  </a:lnTo>
                  <a:lnTo>
                    <a:pt x="927" y="876"/>
                  </a:lnTo>
                  <a:lnTo>
                    <a:pt x="919" y="876"/>
                  </a:lnTo>
                  <a:lnTo>
                    <a:pt x="910" y="876"/>
                  </a:lnTo>
                  <a:lnTo>
                    <a:pt x="885" y="876"/>
                  </a:lnTo>
                  <a:lnTo>
                    <a:pt x="881" y="880"/>
                  </a:lnTo>
                  <a:lnTo>
                    <a:pt x="868" y="880"/>
                  </a:lnTo>
                  <a:lnTo>
                    <a:pt x="864" y="880"/>
                  </a:lnTo>
                  <a:lnTo>
                    <a:pt x="855" y="880"/>
                  </a:lnTo>
                  <a:lnTo>
                    <a:pt x="851" y="880"/>
                  </a:lnTo>
                  <a:lnTo>
                    <a:pt x="843" y="885"/>
                  </a:lnTo>
                  <a:lnTo>
                    <a:pt x="839" y="885"/>
                  </a:lnTo>
                  <a:lnTo>
                    <a:pt x="834" y="889"/>
                  </a:lnTo>
                  <a:lnTo>
                    <a:pt x="826" y="893"/>
                  </a:lnTo>
                  <a:lnTo>
                    <a:pt x="809" y="906"/>
                  </a:lnTo>
                  <a:lnTo>
                    <a:pt x="800" y="910"/>
                  </a:lnTo>
                  <a:lnTo>
                    <a:pt x="796" y="914"/>
                  </a:lnTo>
                  <a:lnTo>
                    <a:pt x="792" y="914"/>
                  </a:lnTo>
                  <a:lnTo>
                    <a:pt x="783" y="919"/>
                  </a:lnTo>
                  <a:lnTo>
                    <a:pt x="779" y="919"/>
                  </a:lnTo>
                  <a:lnTo>
                    <a:pt x="775" y="919"/>
                  </a:lnTo>
                  <a:lnTo>
                    <a:pt x="771" y="919"/>
                  </a:lnTo>
                  <a:lnTo>
                    <a:pt x="762" y="919"/>
                  </a:lnTo>
                  <a:lnTo>
                    <a:pt x="754" y="919"/>
                  </a:lnTo>
                  <a:lnTo>
                    <a:pt x="741" y="914"/>
                  </a:lnTo>
                  <a:lnTo>
                    <a:pt x="724" y="914"/>
                  </a:lnTo>
                  <a:lnTo>
                    <a:pt x="712" y="910"/>
                  </a:lnTo>
                  <a:lnTo>
                    <a:pt x="703" y="910"/>
                  </a:lnTo>
                  <a:lnTo>
                    <a:pt x="690" y="906"/>
                  </a:lnTo>
                  <a:lnTo>
                    <a:pt x="686" y="906"/>
                  </a:lnTo>
                  <a:lnTo>
                    <a:pt x="678" y="902"/>
                  </a:lnTo>
                  <a:lnTo>
                    <a:pt x="673" y="897"/>
                  </a:lnTo>
                  <a:lnTo>
                    <a:pt x="669" y="897"/>
                  </a:lnTo>
                  <a:lnTo>
                    <a:pt x="665" y="893"/>
                  </a:lnTo>
                  <a:lnTo>
                    <a:pt x="661" y="885"/>
                  </a:lnTo>
                  <a:lnTo>
                    <a:pt x="656" y="880"/>
                  </a:lnTo>
                  <a:lnTo>
                    <a:pt x="652" y="876"/>
                  </a:lnTo>
                  <a:lnTo>
                    <a:pt x="648" y="876"/>
                  </a:lnTo>
                  <a:lnTo>
                    <a:pt x="644" y="872"/>
                  </a:lnTo>
                  <a:lnTo>
                    <a:pt x="635" y="868"/>
                  </a:lnTo>
                  <a:lnTo>
                    <a:pt x="631" y="864"/>
                  </a:lnTo>
                  <a:lnTo>
                    <a:pt x="618" y="855"/>
                  </a:lnTo>
                  <a:lnTo>
                    <a:pt x="568" y="830"/>
                  </a:lnTo>
                  <a:lnTo>
                    <a:pt x="555" y="821"/>
                  </a:lnTo>
                  <a:lnTo>
                    <a:pt x="542" y="817"/>
                  </a:lnTo>
                  <a:lnTo>
                    <a:pt x="538" y="813"/>
                  </a:lnTo>
                  <a:lnTo>
                    <a:pt x="534" y="808"/>
                  </a:lnTo>
                  <a:lnTo>
                    <a:pt x="529" y="808"/>
                  </a:lnTo>
                  <a:lnTo>
                    <a:pt x="525" y="800"/>
                  </a:lnTo>
                  <a:lnTo>
                    <a:pt x="521" y="796"/>
                  </a:lnTo>
                  <a:lnTo>
                    <a:pt x="517" y="792"/>
                  </a:lnTo>
                  <a:lnTo>
                    <a:pt x="513" y="783"/>
                  </a:lnTo>
                  <a:lnTo>
                    <a:pt x="513" y="779"/>
                  </a:lnTo>
                  <a:lnTo>
                    <a:pt x="508" y="775"/>
                  </a:lnTo>
                  <a:lnTo>
                    <a:pt x="504" y="770"/>
                  </a:lnTo>
                  <a:lnTo>
                    <a:pt x="500" y="766"/>
                  </a:lnTo>
                  <a:lnTo>
                    <a:pt x="496" y="762"/>
                  </a:lnTo>
                  <a:lnTo>
                    <a:pt x="479" y="753"/>
                  </a:lnTo>
                  <a:lnTo>
                    <a:pt x="474" y="749"/>
                  </a:lnTo>
                  <a:lnTo>
                    <a:pt x="470" y="749"/>
                  </a:lnTo>
                  <a:lnTo>
                    <a:pt x="466" y="745"/>
                  </a:lnTo>
                  <a:lnTo>
                    <a:pt x="449" y="741"/>
                  </a:lnTo>
                  <a:lnTo>
                    <a:pt x="436" y="736"/>
                  </a:lnTo>
                  <a:lnTo>
                    <a:pt x="428" y="736"/>
                  </a:lnTo>
                  <a:lnTo>
                    <a:pt x="424" y="736"/>
                  </a:lnTo>
                  <a:lnTo>
                    <a:pt x="419" y="736"/>
                  </a:lnTo>
                  <a:lnTo>
                    <a:pt x="415" y="736"/>
                  </a:lnTo>
                  <a:lnTo>
                    <a:pt x="415" y="732"/>
                  </a:lnTo>
                  <a:lnTo>
                    <a:pt x="411" y="728"/>
                  </a:lnTo>
                  <a:lnTo>
                    <a:pt x="407" y="720"/>
                  </a:lnTo>
                  <a:lnTo>
                    <a:pt x="402" y="715"/>
                  </a:lnTo>
                  <a:lnTo>
                    <a:pt x="398" y="707"/>
                  </a:lnTo>
                  <a:lnTo>
                    <a:pt x="390" y="698"/>
                  </a:lnTo>
                  <a:lnTo>
                    <a:pt x="386" y="690"/>
                  </a:lnTo>
                  <a:lnTo>
                    <a:pt x="377" y="686"/>
                  </a:lnTo>
                  <a:lnTo>
                    <a:pt x="373" y="681"/>
                  </a:lnTo>
                  <a:lnTo>
                    <a:pt x="369" y="681"/>
                  </a:lnTo>
                  <a:lnTo>
                    <a:pt x="364" y="681"/>
                  </a:lnTo>
                  <a:lnTo>
                    <a:pt x="360" y="681"/>
                  </a:lnTo>
                  <a:lnTo>
                    <a:pt x="352" y="686"/>
                  </a:lnTo>
                  <a:lnTo>
                    <a:pt x="347" y="686"/>
                  </a:lnTo>
                  <a:lnTo>
                    <a:pt x="343" y="686"/>
                  </a:lnTo>
                  <a:lnTo>
                    <a:pt x="339" y="686"/>
                  </a:lnTo>
                  <a:lnTo>
                    <a:pt x="335" y="686"/>
                  </a:lnTo>
                  <a:lnTo>
                    <a:pt x="331" y="686"/>
                  </a:lnTo>
                  <a:lnTo>
                    <a:pt x="331" y="681"/>
                  </a:lnTo>
                  <a:lnTo>
                    <a:pt x="318" y="677"/>
                  </a:lnTo>
                  <a:lnTo>
                    <a:pt x="318" y="673"/>
                  </a:lnTo>
                  <a:lnTo>
                    <a:pt x="314" y="673"/>
                  </a:lnTo>
                  <a:lnTo>
                    <a:pt x="305" y="673"/>
                  </a:lnTo>
                  <a:lnTo>
                    <a:pt x="301" y="673"/>
                  </a:lnTo>
                  <a:lnTo>
                    <a:pt x="292" y="673"/>
                  </a:lnTo>
                  <a:lnTo>
                    <a:pt x="280" y="673"/>
                  </a:lnTo>
                  <a:lnTo>
                    <a:pt x="267" y="677"/>
                  </a:lnTo>
                  <a:lnTo>
                    <a:pt x="242" y="681"/>
                  </a:lnTo>
                  <a:lnTo>
                    <a:pt x="229" y="681"/>
                  </a:lnTo>
                  <a:lnTo>
                    <a:pt x="220" y="681"/>
                  </a:lnTo>
                  <a:lnTo>
                    <a:pt x="216" y="686"/>
                  </a:lnTo>
                  <a:lnTo>
                    <a:pt x="212" y="686"/>
                  </a:lnTo>
                  <a:lnTo>
                    <a:pt x="208" y="681"/>
                  </a:lnTo>
                  <a:lnTo>
                    <a:pt x="204" y="681"/>
                  </a:lnTo>
                  <a:lnTo>
                    <a:pt x="195" y="677"/>
                  </a:lnTo>
                  <a:lnTo>
                    <a:pt x="191" y="677"/>
                  </a:lnTo>
                  <a:lnTo>
                    <a:pt x="182" y="669"/>
                  </a:lnTo>
                  <a:lnTo>
                    <a:pt x="178" y="669"/>
                  </a:lnTo>
                  <a:lnTo>
                    <a:pt x="174" y="665"/>
                  </a:lnTo>
                  <a:lnTo>
                    <a:pt x="170" y="665"/>
                  </a:lnTo>
                  <a:lnTo>
                    <a:pt x="165" y="660"/>
                  </a:lnTo>
                  <a:lnTo>
                    <a:pt x="161" y="660"/>
                  </a:lnTo>
                  <a:lnTo>
                    <a:pt x="157" y="660"/>
                  </a:lnTo>
                  <a:lnTo>
                    <a:pt x="153" y="665"/>
                  </a:lnTo>
                  <a:lnTo>
                    <a:pt x="136" y="665"/>
                  </a:lnTo>
                  <a:lnTo>
                    <a:pt x="132" y="669"/>
                  </a:lnTo>
                  <a:lnTo>
                    <a:pt x="110" y="669"/>
                  </a:lnTo>
                  <a:lnTo>
                    <a:pt x="106" y="669"/>
                  </a:lnTo>
                  <a:lnTo>
                    <a:pt x="102" y="669"/>
                  </a:lnTo>
                  <a:lnTo>
                    <a:pt x="98" y="669"/>
                  </a:lnTo>
                  <a:lnTo>
                    <a:pt x="93" y="669"/>
                  </a:lnTo>
                  <a:lnTo>
                    <a:pt x="89" y="669"/>
                  </a:lnTo>
                  <a:lnTo>
                    <a:pt x="85" y="669"/>
                  </a:lnTo>
                  <a:lnTo>
                    <a:pt x="81" y="665"/>
                  </a:lnTo>
                  <a:lnTo>
                    <a:pt x="77" y="665"/>
                  </a:lnTo>
                  <a:lnTo>
                    <a:pt x="77" y="660"/>
                  </a:lnTo>
                  <a:lnTo>
                    <a:pt x="68" y="656"/>
                  </a:lnTo>
                  <a:lnTo>
                    <a:pt x="64" y="652"/>
                  </a:lnTo>
                  <a:lnTo>
                    <a:pt x="60" y="648"/>
                  </a:lnTo>
                  <a:lnTo>
                    <a:pt x="60" y="643"/>
                  </a:lnTo>
                  <a:lnTo>
                    <a:pt x="55" y="635"/>
                  </a:lnTo>
                  <a:lnTo>
                    <a:pt x="43" y="618"/>
                  </a:lnTo>
                  <a:lnTo>
                    <a:pt x="30" y="597"/>
                  </a:lnTo>
                  <a:lnTo>
                    <a:pt x="26" y="593"/>
                  </a:lnTo>
                  <a:lnTo>
                    <a:pt x="26" y="588"/>
                  </a:lnTo>
                  <a:lnTo>
                    <a:pt x="21" y="584"/>
                  </a:lnTo>
                  <a:lnTo>
                    <a:pt x="21" y="580"/>
                  </a:lnTo>
                  <a:lnTo>
                    <a:pt x="21" y="576"/>
                  </a:lnTo>
                  <a:lnTo>
                    <a:pt x="17" y="571"/>
                  </a:lnTo>
                  <a:lnTo>
                    <a:pt x="17" y="567"/>
                  </a:lnTo>
                  <a:lnTo>
                    <a:pt x="17" y="563"/>
                  </a:lnTo>
                  <a:lnTo>
                    <a:pt x="17" y="559"/>
                  </a:lnTo>
                  <a:lnTo>
                    <a:pt x="17" y="554"/>
                  </a:lnTo>
                  <a:lnTo>
                    <a:pt x="21" y="554"/>
                  </a:lnTo>
                  <a:lnTo>
                    <a:pt x="21" y="550"/>
                  </a:lnTo>
                  <a:lnTo>
                    <a:pt x="21" y="546"/>
                  </a:lnTo>
                  <a:lnTo>
                    <a:pt x="26" y="542"/>
                  </a:lnTo>
                  <a:lnTo>
                    <a:pt x="26" y="538"/>
                  </a:lnTo>
                  <a:lnTo>
                    <a:pt x="30" y="533"/>
                  </a:lnTo>
                  <a:lnTo>
                    <a:pt x="34" y="529"/>
                  </a:lnTo>
                  <a:lnTo>
                    <a:pt x="38" y="525"/>
                  </a:lnTo>
                  <a:lnTo>
                    <a:pt x="43" y="525"/>
                  </a:lnTo>
                  <a:lnTo>
                    <a:pt x="47" y="521"/>
                  </a:lnTo>
                  <a:lnTo>
                    <a:pt x="51" y="516"/>
                  </a:lnTo>
                  <a:lnTo>
                    <a:pt x="72" y="508"/>
                  </a:lnTo>
                  <a:lnTo>
                    <a:pt x="77" y="504"/>
                  </a:lnTo>
                  <a:lnTo>
                    <a:pt x="81" y="499"/>
                  </a:lnTo>
                  <a:lnTo>
                    <a:pt x="85" y="495"/>
                  </a:lnTo>
                  <a:lnTo>
                    <a:pt x="89" y="491"/>
                  </a:lnTo>
                  <a:lnTo>
                    <a:pt x="93" y="487"/>
                  </a:lnTo>
                  <a:lnTo>
                    <a:pt x="93" y="482"/>
                  </a:lnTo>
                  <a:lnTo>
                    <a:pt x="98" y="478"/>
                  </a:lnTo>
                  <a:lnTo>
                    <a:pt x="98" y="474"/>
                  </a:lnTo>
                  <a:lnTo>
                    <a:pt x="102" y="470"/>
                  </a:lnTo>
                  <a:lnTo>
                    <a:pt x="102" y="466"/>
                  </a:lnTo>
                  <a:lnTo>
                    <a:pt x="102" y="461"/>
                  </a:lnTo>
                  <a:lnTo>
                    <a:pt x="102" y="453"/>
                  </a:lnTo>
                  <a:lnTo>
                    <a:pt x="102" y="449"/>
                  </a:lnTo>
                  <a:lnTo>
                    <a:pt x="102" y="444"/>
                  </a:lnTo>
                  <a:lnTo>
                    <a:pt x="102" y="440"/>
                  </a:lnTo>
                  <a:lnTo>
                    <a:pt x="68" y="381"/>
                  </a:lnTo>
                  <a:lnTo>
                    <a:pt x="64" y="372"/>
                  </a:lnTo>
                  <a:lnTo>
                    <a:pt x="60" y="368"/>
                  </a:lnTo>
                  <a:lnTo>
                    <a:pt x="55" y="360"/>
                  </a:lnTo>
                  <a:lnTo>
                    <a:pt x="51" y="355"/>
                  </a:lnTo>
                  <a:lnTo>
                    <a:pt x="38" y="334"/>
                  </a:lnTo>
                  <a:lnTo>
                    <a:pt x="17" y="305"/>
                  </a:lnTo>
                  <a:lnTo>
                    <a:pt x="13" y="292"/>
                  </a:lnTo>
                  <a:lnTo>
                    <a:pt x="9" y="283"/>
                  </a:lnTo>
                  <a:lnTo>
                    <a:pt x="5" y="279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0" name="Freeform 116"/>
            <p:cNvSpPr>
              <a:spLocks/>
            </p:cNvSpPr>
            <p:nvPr/>
          </p:nvSpPr>
          <p:spPr bwMode="auto">
            <a:xfrm>
              <a:off x="2475711" y="4202360"/>
              <a:ext cx="514932" cy="687982"/>
            </a:xfrm>
            <a:custGeom>
              <a:avLst/>
              <a:gdLst>
                <a:gd name="T0" fmla="*/ 1202 w 1625"/>
                <a:gd name="T1" fmla="*/ 26 h 2172"/>
                <a:gd name="T2" fmla="*/ 1227 w 1625"/>
                <a:gd name="T3" fmla="*/ 106 h 2172"/>
                <a:gd name="T4" fmla="*/ 1325 w 1625"/>
                <a:gd name="T5" fmla="*/ 216 h 2172"/>
                <a:gd name="T6" fmla="*/ 1418 w 1625"/>
                <a:gd name="T7" fmla="*/ 292 h 2172"/>
                <a:gd name="T8" fmla="*/ 1498 w 1625"/>
                <a:gd name="T9" fmla="*/ 377 h 2172"/>
                <a:gd name="T10" fmla="*/ 1507 w 1625"/>
                <a:gd name="T11" fmla="*/ 517 h 2172"/>
                <a:gd name="T12" fmla="*/ 1439 w 1625"/>
                <a:gd name="T13" fmla="*/ 555 h 2172"/>
                <a:gd name="T14" fmla="*/ 1443 w 1625"/>
                <a:gd name="T15" fmla="*/ 640 h 2172"/>
                <a:gd name="T16" fmla="*/ 1346 w 1625"/>
                <a:gd name="T17" fmla="*/ 695 h 2172"/>
                <a:gd name="T18" fmla="*/ 1350 w 1625"/>
                <a:gd name="T19" fmla="*/ 872 h 2172"/>
                <a:gd name="T20" fmla="*/ 1456 w 1625"/>
                <a:gd name="T21" fmla="*/ 851 h 2172"/>
                <a:gd name="T22" fmla="*/ 1545 w 1625"/>
                <a:gd name="T23" fmla="*/ 885 h 2172"/>
                <a:gd name="T24" fmla="*/ 1621 w 1625"/>
                <a:gd name="T25" fmla="*/ 940 h 2172"/>
                <a:gd name="T26" fmla="*/ 1617 w 1625"/>
                <a:gd name="T27" fmla="*/ 1038 h 2172"/>
                <a:gd name="T28" fmla="*/ 1537 w 1625"/>
                <a:gd name="T29" fmla="*/ 1004 h 2172"/>
                <a:gd name="T30" fmla="*/ 1553 w 1625"/>
                <a:gd name="T31" fmla="*/ 1076 h 2172"/>
                <a:gd name="T32" fmla="*/ 1532 w 1625"/>
                <a:gd name="T33" fmla="*/ 1177 h 2172"/>
                <a:gd name="T34" fmla="*/ 1532 w 1625"/>
                <a:gd name="T35" fmla="*/ 1279 h 2172"/>
                <a:gd name="T36" fmla="*/ 1583 w 1625"/>
                <a:gd name="T37" fmla="*/ 1431 h 2172"/>
                <a:gd name="T38" fmla="*/ 1549 w 1625"/>
                <a:gd name="T39" fmla="*/ 1524 h 2172"/>
                <a:gd name="T40" fmla="*/ 1575 w 1625"/>
                <a:gd name="T41" fmla="*/ 1601 h 2172"/>
                <a:gd name="T42" fmla="*/ 1579 w 1625"/>
                <a:gd name="T43" fmla="*/ 1681 h 2172"/>
                <a:gd name="T44" fmla="*/ 1558 w 1625"/>
                <a:gd name="T45" fmla="*/ 1753 h 2172"/>
                <a:gd name="T46" fmla="*/ 1596 w 1625"/>
                <a:gd name="T47" fmla="*/ 1863 h 2172"/>
                <a:gd name="T48" fmla="*/ 1507 w 1625"/>
                <a:gd name="T49" fmla="*/ 1897 h 2172"/>
                <a:gd name="T50" fmla="*/ 1376 w 1625"/>
                <a:gd name="T51" fmla="*/ 1859 h 2172"/>
                <a:gd name="T52" fmla="*/ 1261 w 1625"/>
                <a:gd name="T53" fmla="*/ 1918 h 2172"/>
                <a:gd name="T54" fmla="*/ 1143 w 1625"/>
                <a:gd name="T55" fmla="*/ 1973 h 2172"/>
                <a:gd name="T56" fmla="*/ 1041 w 1625"/>
                <a:gd name="T57" fmla="*/ 1986 h 2172"/>
                <a:gd name="T58" fmla="*/ 842 w 1625"/>
                <a:gd name="T59" fmla="*/ 1927 h 2172"/>
                <a:gd name="T60" fmla="*/ 838 w 1625"/>
                <a:gd name="T61" fmla="*/ 2045 h 2172"/>
                <a:gd name="T62" fmla="*/ 859 w 1625"/>
                <a:gd name="T63" fmla="*/ 2138 h 2172"/>
                <a:gd name="T64" fmla="*/ 694 w 1625"/>
                <a:gd name="T65" fmla="*/ 2160 h 2172"/>
                <a:gd name="T66" fmla="*/ 533 w 1625"/>
                <a:gd name="T67" fmla="*/ 2113 h 2172"/>
                <a:gd name="T68" fmla="*/ 360 w 1625"/>
                <a:gd name="T69" fmla="*/ 2083 h 2172"/>
                <a:gd name="T70" fmla="*/ 326 w 1625"/>
                <a:gd name="T71" fmla="*/ 1982 h 2172"/>
                <a:gd name="T72" fmla="*/ 220 w 1625"/>
                <a:gd name="T73" fmla="*/ 1922 h 2172"/>
                <a:gd name="T74" fmla="*/ 123 w 1625"/>
                <a:gd name="T75" fmla="*/ 1889 h 2172"/>
                <a:gd name="T76" fmla="*/ 8 w 1625"/>
                <a:gd name="T77" fmla="*/ 1872 h 2172"/>
                <a:gd name="T78" fmla="*/ 211 w 1625"/>
                <a:gd name="T79" fmla="*/ 1795 h 2172"/>
                <a:gd name="T80" fmla="*/ 207 w 1625"/>
                <a:gd name="T81" fmla="*/ 1656 h 2172"/>
                <a:gd name="T82" fmla="*/ 199 w 1625"/>
                <a:gd name="T83" fmla="*/ 1524 h 2172"/>
                <a:gd name="T84" fmla="*/ 283 w 1625"/>
                <a:gd name="T85" fmla="*/ 1385 h 2172"/>
                <a:gd name="T86" fmla="*/ 419 w 1625"/>
                <a:gd name="T87" fmla="*/ 1309 h 2172"/>
                <a:gd name="T88" fmla="*/ 529 w 1625"/>
                <a:gd name="T89" fmla="*/ 1330 h 2172"/>
                <a:gd name="T90" fmla="*/ 461 w 1625"/>
                <a:gd name="T91" fmla="*/ 1173 h 2172"/>
                <a:gd name="T92" fmla="*/ 377 w 1625"/>
                <a:gd name="T93" fmla="*/ 983 h 2172"/>
                <a:gd name="T94" fmla="*/ 262 w 1625"/>
                <a:gd name="T95" fmla="*/ 889 h 2172"/>
                <a:gd name="T96" fmla="*/ 123 w 1625"/>
                <a:gd name="T97" fmla="*/ 813 h 2172"/>
                <a:gd name="T98" fmla="*/ 220 w 1625"/>
                <a:gd name="T99" fmla="*/ 623 h 2172"/>
                <a:gd name="T100" fmla="*/ 237 w 1625"/>
                <a:gd name="T101" fmla="*/ 542 h 2172"/>
                <a:gd name="T102" fmla="*/ 296 w 1625"/>
                <a:gd name="T103" fmla="*/ 491 h 2172"/>
                <a:gd name="T104" fmla="*/ 351 w 1625"/>
                <a:gd name="T105" fmla="*/ 386 h 2172"/>
                <a:gd name="T106" fmla="*/ 292 w 1625"/>
                <a:gd name="T107" fmla="*/ 263 h 2172"/>
                <a:gd name="T108" fmla="*/ 381 w 1625"/>
                <a:gd name="T109" fmla="*/ 178 h 2172"/>
                <a:gd name="T110" fmla="*/ 516 w 1625"/>
                <a:gd name="T111" fmla="*/ 191 h 2172"/>
                <a:gd name="T112" fmla="*/ 698 w 1625"/>
                <a:gd name="T113" fmla="*/ 250 h 2172"/>
                <a:gd name="T114" fmla="*/ 766 w 1625"/>
                <a:gd name="T115" fmla="*/ 212 h 2172"/>
                <a:gd name="T116" fmla="*/ 817 w 1625"/>
                <a:gd name="T117" fmla="*/ 123 h 2172"/>
                <a:gd name="T118" fmla="*/ 902 w 1625"/>
                <a:gd name="T119" fmla="*/ 81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5" h="2172">
                  <a:moveTo>
                    <a:pt x="935" y="13"/>
                  </a:moveTo>
                  <a:lnTo>
                    <a:pt x="944" y="13"/>
                  </a:lnTo>
                  <a:lnTo>
                    <a:pt x="969" y="9"/>
                  </a:lnTo>
                  <a:lnTo>
                    <a:pt x="990" y="9"/>
                  </a:lnTo>
                  <a:lnTo>
                    <a:pt x="1062" y="0"/>
                  </a:lnTo>
                  <a:lnTo>
                    <a:pt x="1067" y="0"/>
                  </a:lnTo>
                  <a:lnTo>
                    <a:pt x="1079" y="0"/>
                  </a:lnTo>
                  <a:lnTo>
                    <a:pt x="1088" y="0"/>
                  </a:lnTo>
                  <a:lnTo>
                    <a:pt x="1096" y="0"/>
                  </a:lnTo>
                  <a:lnTo>
                    <a:pt x="1109" y="0"/>
                  </a:lnTo>
                  <a:lnTo>
                    <a:pt x="1122" y="5"/>
                  </a:lnTo>
                  <a:lnTo>
                    <a:pt x="1147" y="9"/>
                  </a:lnTo>
                  <a:lnTo>
                    <a:pt x="1168" y="13"/>
                  </a:lnTo>
                  <a:lnTo>
                    <a:pt x="1177" y="13"/>
                  </a:lnTo>
                  <a:lnTo>
                    <a:pt x="1181" y="13"/>
                  </a:lnTo>
                  <a:lnTo>
                    <a:pt x="1185" y="17"/>
                  </a:lnTo>
                  <a:lnTo>
                    <a:pt x="1194" y="22"/>
                  </a:lnTo>
                  <a:lnTo>
                    <a:pt x="1202" y="22"/>
                  </a:lnTo>
                  <a:lnTo>
                    <a:pt x="1202" y="26"/>
                  </a:lnTo>
                  <a:lnTo>
                    <a:pt x="1206" y="26"/>
                  </a:lnTo>
                  <a:lnTo>
                    <a:pt x="1211" y="30"/>
                  </a:lnTo>
                  <a:lnTo>
                    <a:pt x="1215" y="34"/>
                  </a:lnTo>
                  <a:lnTo>
                    <a:pt x="1215" y="43"/>
                  </a:lnTo>
                  <a:lnTo>
                    <a:pt x="1215" y="47"/>
                  </a:lnTo>
                  <a:lnTo>
                    <a:pt x="1215" y="51"/>
                  </a:lnTo>
                  <a:lnTo>
                    <a:pt x="1211" y="60"/>
                  </a:lnTo>
                  <a:lnTo>
                    <a:pt x="1211" y="64"/>
                  </a:lnTo>
                  <a:lnTo>
                    <a:pt x="1211" y="68"/>
                  </a:lnTo>
                  <a:lnTo>
                    <a:pt x="1206" y="77"/>
                  </a:lnTo>
                  <a:lnTo>
                    <a:pt x="1206" y="81"/>
                  </a:lnTo>
                  <a:lnTo>
                    <a:pt x="1211" y="85"/>
                  </a:lnTo>
                  <a:lnTo>
                    <a:pt x="1211" y="89"/>
                  </a:lnTo>
                  <a:lnTo>
                    <a:pt x="1211" y="93"/>
                  </a:lnTo>
                  <a:lnTo>
                    <a:pt x="1215" y="98"/>
                  </a:lnTo>
                  <a:lnTo>
                    <a:pt x="1215" y="102"/>
                  </a:lnTo>
                  <a:lnTo>
                    <a:pt x="1219" y="102"/>
                  </a:lnTo>
                  <a:lnTo>
                    <a:pt x="1223" y="106"/>
                  </a:lnTo>
                  <a:lnTo>
                    <a:pt x="1227" y="106"/>
                  </a:lnTo>
                  <a:lnTo>
                    <a:pt x="1240" y="110"/>
                  </a:lnTo>
                  <a:lnTo>
                    <a:pt x="1249" y="110"/>
                  </a:lnTo>
                  <a:lnTo>
                    <a:pt x="1253" y="115"/>
                  </a:lnTo>
                  <a:lnTo>
                    <a:pt x="1257" y="119"/>
                  </a:lnTo>
                  <a:lnTo>
                    <a:pt x="1266" y="123"/>
                  </a:lnTo>
                  <a:lnTo>
                    <a:pt x="1270" y="127"/>
                  </a:lnTo>
                  <a:lnTo>
                    <a:pt x="1278" y="132"/>
                  </a:lnTo>
                  <a:lnTo>
                    <a:pt x="1283" y="136"/>
                  </a:lnTo>
                  <a:lnTo>
                    <a:pt x="1287" y="144"/>
                  </a:lnTo>
                  <a:lnTo>
                    <a:pt x="1295" y="149"/>
                  </a:lnTo>
                  <a:lnTo>
                    <a:pt x="1299" y="153"/>
                  </a:lnTo>
                  <a:lnTo>
                    <a:pt x="1304" y="161"/>
                  </a:lnTo>
                  <a:lnTo>
                    <a:pt x="1308" y="161"/>
                  </a:lnTo>
                  <a:lnTo>
                    <a:pt x="1312" y="170"/>
                  </a:lnTo>
                  <a:lnTo>
                    <a:pt x="1316" y="174"/>
                  </a:lnTo>
                  <a:lnTo>
                    <a:pt x="1316" y="182"/>
                  </a:lnTo>
                  <a:lnTo>
                    <a:pt x="1321" y="187"/>
                  </a:lnTo>
                  <a:lnTo>
                    <a:pt x="1321" y="191"/>
                  </a:lnTo>
                  <a:lnTo>
                    <a:pt x="1325" y="216"/>
                  </a:lnTo>
                  <a:lnTo>
                    <a:pt x="1329" y="225"/>
                  </a:lnTo>
                  <a:lnTo>
                    <a:pt x="1329" y="233"/>
                  </a:lnTo>
                  <a:lnTo>
                    <a:pt x="1333" y="242"/>
                  </a:lnTo>
                  <a:lnTo>
                    <a:pt x="1338" y="246"/>
                  </a:lnTo>
                  <a:lnTo>
                    <a:pt x="1338" y="254"/>
                  </a:lnTo>
                  <a:lnTo>
                    <a:pt x="1342" y="259"/>
                  </a:lnTo>
                  <a:lnTo>
                    <a:pt x="1346" y="267"/>
                  </a:lnTo>
                  <a:lnTo>
                    <a:pt x="1350" y="267"/>
                  </a:lnTo>
                  <a:lnTo>
                    <a:pt x="1354" y="271"/>
                  </a:lnTo>
                  <a:lnTo>
                    <a:pt x="1354" y="276"/>
                  </a:lnTo>
                  <a:lnTo>
                    <a:pt x="1359" y="276"/>
                  </a:lnTo>
                  <a:lnTo>
                    <a:pt x="1363" y="280"/>
                  </a:lnTo>
                  <a:lnTo>
                    <a:pt x="1367" y="280"/>
                  </a:lnTo>
                  <a:lnTo>
                    <a:pt x="1371" y="284"/>
                  </a:lnTo>
                  <a:lnTo>
                    <a:pt x="1376" y="284"/>
                  </a:lnTo>
                  <a:lnTo>
                    <a:pt x="1380" y="284"/>
                  </a:lnTo>
                  <a:lnTo>
                    <a:pt x="1384" y="284"/>
                  </a:lnTo>
                  <a:lnTo>
                    <a:pt x="1405" y="288"/>
                  </a:lnTo>
                  <a:lnTo>
                    <a:pt x="1418" y="292"/>
                  </a:lnTo>
                  <a:lnTo>
                    <a:pt x="1422" y="292"/>
                  </a:lnTo>
                  <a:lnTo>
                    <a:pt x="1431" y="292"/>
                  </a:lnTo>
                  <a:lnTo>
                    <a:pt x="1439" y="292"/>
                  </a:lnTo>
                  <a:lnTo>
                    <a:pt x="1448" y="292"/>
                  </a:lnTo>
                  <a:lnTo>
                    <a:pt x="1465" y="292"/>
                  </a:lnTo>
                  <a:lnTo>
                    <a:pt x="1515" y="292"/>
                  </a:lnTo>
                  <a:lnTo>
                    <a:pt x="1524" y="292"/>
                  </a:lnTo>
                  <a:lnTo>
                    <a:pt x="1528" y="292"/>
                  </a:lnTo>
                  <a:lnTo>
                    <a:pt x="1532" y="292"/>
                  </a:lnTo>
                  <a:lnTo>
                    <a:pt x="1524" y="305"/>
                  </a:lnTo>
                  <a:lnTo>
                    <a:pt x="1524" y="309"/>
                  </a:lnTo>
                  <a:lnTo>
                    <a:pt x="1511" y="326"/>
                  </a:lnTo>
                  <a:lnTo>
                    <a:pt x="1507" y="335"/>
                  </a:lnTo>
                  <a:lnTo>
                    <a:pt x="1507" y="343"/>
                  </a:lnTo>
                  <a:lnTo>
                    <a:pt x="1503" y="352"/>
                  </a:lnTo>
                  <a:lnTo>
                    <a:pt x="1498" y="356"/>
                  </a:lnTo>
                  <a:lnTo>
                    <a:pt x="1498" y="364"/>
                  </a:lnTo>
                  <a:lnTo>
                    <a:pt x="1498" y="369"/>
                  </a:lnTo>
                  <a:lnTo>
                    <a:pt x="1498" y="377"/>
                  </a:lnTo>
                  <a:lnTo>
                    <a:pt x="1498" y="381"/>
                  </a:lnTo>
                  <a:lnTo>
                    <a:pt x="1498" y="386"/>
                  </a:lnTo>
                  <a:lnTo>
                    <a:pt x="1498" y="390"/>
                  </a:lnTo>
                  <a:lnTo>
                    <a:pt x="1503" y="407"/>
                  </a:lnTo>
                  <a:lnTo>
                    <a:pt x="1507" y="419"/>
                  </a:lnTo>
                  <a:lnTo>
                    <a:pt x="1511" y="428"/>
                  </a:lnTo>
                  <a:lnTo>
                    <a:pt x="1511" y="436"/>
                  </a:lnTo>
                  <a:lnTo>
                    <a:pt x="1515" y="441"/>
                  </a:lnTo>
                  <a:lnTo>
                    <a:pt x="1515" y="445"/>
                  </a:lnTo>
                  <a:lnTo>
                    <a:pt x="1515" y="453"/>
                  </a:lnTo>
                  <a:lnTo>
                    <a:pt x="1515" y="458"/>
                  </a:lnTo>
                  <a:lnTo>
                    <a:pt x="1515" y="462"/>
                  </a:lnTo>
                  <a:lnTo>
                    <a:pt x="1515" y="466"/>
                  </a:lnTo>
                  <a:lnTo>
                    <a:pt x="1515" y="483"/>
                  </a:lnTo>
                  <a:lnTo>
                    <a:pt x="1515" y="491"/>
                  </a:lnTo>
                  <a:lnTo>
                    <a:pt x="1515" y="504"/>
                  </a:lnTo>
                  <a:lnTo>
                    <a:pt x="1515" y="508"/>
                  </a:lnTo>
                  <a:lnTo>
                    <a:pt x="1511" y="513"/>
                  </a:lnTo>
                  <a:lnTo>
                    <a:pt x="1507" y="517"/>
                  </a:lnTo>
                  <a:lnTo>
                    <a:pt x="1507" y="521"/>
                  </a:lnTo>
                  <a:lnTo>
                    <a:pt x="1503" y="521"/>
                  </a:lnTo>
                  <a:lnTo>
                    <a:pt x="1498" y="521"/>
                  </a:lnTo>
                  <a:lnTo>
                    <a:pt x="1498" y="525"/>
                  </a:lnTo>
                  <a:lnTo>
                    <a:pt x="1494" y="525"/>
                  </a:lnTo>
                  <a:lnTo>
                    <a:pt x="1490" y="525"/>
                  </a:lnTo>
                  <a:lnTo>
                    <a:pt x="1486" y="530"/>
                  </a:lnTo>
                  <a:lnTo>
                    <a:pt x="1482" y="530"/>
                  </a:lnTo>
                  <a:lnTo>
                    <a:pt x="1473" y="530"/>
                  </a:lnTo>
                  <a:lnTo>
                    <a:pt x="1465" y="530"/>
                  </a:lnTo>
                  <a:lnTo>
                    <a:pt x="1456" y="530"/>
                  </a:lnTo>
                  <a:lnTo>
                    <a:pt x="1452" y="530"/>
                  </a:lnTo>
                  <a:lnTo>
                    <a:pt x="1448" y="534"/>
                  </a:lnTo>
                  <a:lnTo>
                    <a:pt x="1443" y="534"/>
                  </a:lnTo>
                  <a:lnTo>
                    <a:pt x="1443" y="538"/>
                  </a:lnTo>
                  <a:lnTo>
                    <a:pt x="1439" y="542"/>
                  </a:lnTo>
                  <a:lnTo>
                    <a:pt x="1439" y="546"/>
                  </a:lnTo>
                  <a:lnTo>
                    <a:pt x="1439" y="551"/>
                  </a:lnTo>
                  <a:lnTo>
                    <a:pt x="1439" y="555"/>
                  </a:lnTo>
                  <a:lnTo>
                    <a:pt x="1439" y="559"/>
                  </a:lnTo>
                  <a:lnTo>
                    <a:pt x="1443" y="563"/>
                  </a:lnTo>
                  <a:lnTo>
                    <a:pt x="1448" y="568"/>
                  </a:lnTo>
                  <a:lnTo>
                    <a:pt x="1448" y="572"/>
                  </a:lnTo>
                  <a:lnTo>
                    <a:pt x="1452" y="580"/>
                  </a:lnTo>
                  <a:lnTo>
                    <a:pt x="1456" y="585"/>
                  </a:lnTo>
                  <a:lnTo>
                    <a:pt x="1456" y="589"/>
                  </a:lnTo>
                  <a:lnTo>
                    <a:pt x="1460" y="602"/>
                  </a:lnTo>
                  <a:lnTo>
                    <a:pt x="1465" y="606"/>
                  </a:lnTo>
                  <a:lnTo>
                    <a:pt x="1465" y="610"/>
                  </a:lnTo>
                  <a:lnTo>
                    <a:pt x="1469" y="614"/>
                  </a:lnTo>
                  <a:lnTo>
                    <a:pt x="1465" y="618"/>
                  </a:lnTo>
                  <a:lnTo>
                    <a:pt x="1465" y="623"/>
                  </a:lnTo>
                  <a:lnTo>
                    <a:pt x="1465" y="627"/>
                  </a:lnTo>
                  <a:lnTo>
                    <a:pt x="1460" y="631"/>
                  </a:lnTo>
                  <a:lnTo>
                    <a:pt x="1456" y="635"/>
                  </a:lnTo>
                  <a:lnTo>
                    <a:pt x="1452" y="635"/>
                  </a:lnTo>
                  <a:lnTo>
                    <a:pt x="1448" y="640"/>
                  </a:lnTo>
                  <a:lnTo>
                    <a:pt x="1443" y="640"/>
                  </a:lnTo>
                  <a:lnTo>
                    <a:pt x="1439" y="640"/>
                  </a:lnTo>
                  <a:lnTo>
                    <a:pt x="1422" y="640"/>
                  </a:lnTo>
                  <a:lnTo>
                    <a:pt x="1414" y="644"/>
                  </a:lnTo>
                  <a:lnTo>
                    <a:pt x="1405" y="644"/>
                  </a:lnTo>
                  <a:lnTo>
                    <a:pt x="1401" y="644"/>
                  </a:lnTo>
                  <a:lnTo>
                    <a:pt x="1397" y="644"/>
                  </a:lnTo>
                  <a:lnTo>
                    <a:pt x="1388" y="648"/>
                  </a:lnTo>
                  <a:lnTo>
                    <a:pt x="1384" y="648"/>
                  </a:lnTo>
                  <a:lnTo>
                    <a:pt x="1380" y="652"/>
                  </a:lnTo>
                  <a:lnTo>
                    <a:pt x="1376" y="652"/>
                  </a:lnTo>
                  <a:lnTo>
                    <a:pt x="1376" y="657"/>
                  </a:lnTo>
                  <a:lnTo>
                    <a:pt x="1371" y="657"/>
                  </a:lnTo>
                  <a:lnTo>
                    <a:pt x="1367" y="661"/>
                  </a:lnTo>
                  <a:lnTo>
                    <a:pt x="1363" y="665"/>
                  </a:lnTo>
                  <a:lnTo>
                    <a:pt x="1359" y="673"/>
                  </a:lnTo>
                  <a:lnTo>
                    <a:pt x="1354" y="678"/>
                  </a:lnTo>
                  <a:lnTo>
                    <a:pt x="1350" y="682"/>
                  </a:lnTo>
                  <a:lnTo>
                    <a:pt x="1350" y="690"/>
                  </a:lnTo>
                  <a:lnTo>
                    <a:pt x="1346" y="695"/>
                  </a:lnTo>
                  <a:lnTo>
                    <a:pt x="1342" y="703"/>
                  </a:lnTo>
                  <a:lnTo>
                    <a:pt x="1342" y="707"/>
                  </a:lnTo>
                  <a:lnTo>
                    <a:pt x="1342" y="716"/>
                  </a:lnTo>
                  <a:lnTo>
                    <a:pt x="1338" y="729"/>
                  </a:lnTo>
                  <a:lnTo>
                    <a:pt x="1333" y="758"/>
                  </a:lnTo>
                  <a:lnTo>
                    <a:pt x="1329" y="771"/>
                  </a:lnTo>
                  <a:lnTo>
                    <a:pt x="1329" y="792"/>
                  </a:lnTo>
                  <a:lnTo>
                    <a:pt x="1329" y="809"/>
                  </a:lnTo>
                  <a:lnTo>
                    <a:pt x="1329" y="813"/>
                  </a:lnTo>
                  <a:lnTo>
                    <a:pt x="1329" y="822"/>
                  </a:lnTo>
                  <a:lnTo>
                    <a:pt x="1333" y="830"/>
                  </a:lnTo>
                  <a:lnTo>
                    <a:pt x="1333" y="839"/>
                  </a:lnTo>
                  <a:lnTo>
                    <a:pt x="1338" y="847"/>
                  </a:lnTo>
                  <a:lnTo>
                    <a:pt x="1338" y="851"/>
                  </a:lnTo>
                  <a:lnTo>
                    <a:pt x="1342" y="856"/>
                  </a:lnTo>
                  <a:lnTo>
                    <a:pt x="1342" y="860"/>
                  </a:lnTo>
                  <a:lnTo>
                    <a:pt x="1346" y="864"/>
                  </a:lnTo>
                  <a:lnTo>
                    <a:pt x="1350" y="868"/>
                  </a:lnTo>
                  <a:lnTo>
                    <a:pt x="1350" y="872"/>
                  </a:lnTo>
                  <a:lnTo>
                    <a:pt x="1354" y="872"/>
                  </a:lnTo>
                  <a:lnTo>
                    <a:pt x="1359" y="877"/>
                  </a:lnTo>
                  <a:lnTo>
                    <a:pt x="1363" y="877"/>
                  </a:lnTo>
                  <a:lnTo>
                    <a:pt x="1367" y="877"/>
                  </a:lnTo>
                  <a:lnTo>
                    <a:pt x="1371" y="877"/>
                  </a:lnTo>
                  <a:lnTo>
                    <a:pt x="1376" y="877"/>
                  </a:lnTo>
                  <a:lnTo>
                    <a:pt x="1380" y="877"/>
                  </a:lnTo>
                  <a:lnTo>
                    <a:pt x="1388" y="877"/>
                  </a:lnTo>
                  <a:lnTo>
                    <a:pt x="1397" y="872"/>
                  </a:lnTo>
                  <a:lnTo>
                    <a:pt x="1405" y="872"/>
                  </a:lnTo>
                  <a:lnTo>
                    <a:pt x="1410" y="872"/>
                  </a:lnTo>
                  <a:lnTo>
                    <a:pt x="1414" y="868"/>
                  </a:lnTo>
                  <a:lnTo>
                    <a:pt x="1418" y="868"/>
                  </a:lnTo>
                  <a:lnTo>
                    <a:pt x="1422" y="864"/>
                  </a:lnTo>
                  <a:lnTo>
                    <a:pt x="1439" y="856"/>
                  </a:lnTo>
                  <a:lnTo>
                    <a:pt x="1443" y="851"/>
                  </a:lnTo>
                  <a:lnTo>
                    <a:pt x="1448" y="851"/>
                  </a:lnTo>
                  <a:lnTo>
                    <a:pt x="1452" y="851"/>
                  </a:lnTo>
                  <a:lnTo>
                    <a:pt x="1456" y="851"/>
                  </a:lnTo>
                  <a:lnTo>
                    <a:pt x="1460" y="847"/>
                  </a:lnTo>
                  <a:lnTo>
                    <a:pt x="1469" y="847"/>
                  </a:lnTo>
                  <a:lnTo>
                    <a:pt x="1473" y="847"/>
                  </a:lnTo>
                  <a:lnTo>
                    <a:pt x="1477" y="847"/>
                  </a:lnTo>
                  <a:lnTo>
                    <a:pt x="1482" y="847"/>
                  </a:lnTo>
                  <a:lnTo>
                    <a:pt x="1486" y="851"/>
                  </a:lnTo>
                  <a:lnTo>
                    <a:pt x="1490" y="851"/>
                  </a:lnTo>
                  <a:lnTo>
                    <a:pt x="1494" y="856"/>
                  </a:lnTo>
                  <a:lnTo>
                    <a:pt x="1498" y="860"/>
                  </a:lnTo>
                  <a:lnTo>
                    <a:pt x="1503" y="864"/>
                  </a:lnTo>
                  <a:lnTo>
                    <a:pt x="1503" y="868"/>
                  </a:lnTo>
                  <a:lnTo>
                    <a:pt x="1507" y="872"/>
                  </a:lnTo>
                  <a:lnTo>
                    <a:pt x="1511" y="877"/>
                  </a:lnTo>
                  <a:lnTo>
                    <a:pt x="1515" y="877"/>
                  </a:lnTo>
                  <a:lnTo>
                    <a:pt x="1520" y="877"/>
                  </a:lnTo>
                  <a:lnTo>
                    <a:pt x="1524" y="877"/>
                  </a:lnTo>
                  <a:lnTo>
                    <a:pt x="1532" y="881"/>
                  </a:lnTo>
                  <a:lnTo>
                    <a:pt x="1537" y="881"/>
                  </a:lnTo>
                  <a:lnTo>
                    <a:pt x="1545" y="885"/>
                  </a:lnTo>
                  <a:lnTo>
                    <a:pt x="1549" y="885"/>
                  </a:lnTo>
                  <a:lnTo>
                    <a:pt x="1553" y="885"/>
                  </a:lnTo>
                  <a:lnTo>
                    <a:pt x="1558" y="885"/>
                  </a:lnTo>
                  <a:lnTo>
                    <a:pt x="1562" y="885"/>
                  </a:lnTo>
                  <a:lnTo>
                    <a:pt x="1570" y="885"/>
                  </a:lnTo>
                  <a:lnTo>
                    <a:pt x="1575" y="885"/>
                  </a:lnTo>
                  <a:lnTo>
                    <a:pt x="1579" y="885"/>
                  </a:lnTo>
                  <a:lnTo>
                    <a:pt x="1583" y="885"/>
                  </a:lnTo>
                  <a:lnTo>
                    <a:pt x="1592" y="889"/>
                  </a:lnTo>
                  <a:lnTo>
                    <a:pt x="1600" y="889"/>
                  </a:lnTo>
                  <a:lnTo>
                    <a:pt x="1604" y="894"/>
                  </a:lnTo>
                  <a:lnTo>
                    <a:pt x="1609" y="898"/>
                  </a:lnTo>
                  <a:lnTo>
                    <a:pt x="1609" y="902"/>
                  </a:lnTo>
                  <a:lnTo>
                    <a:pt x="1613" y="911"/>
                  </a:lnTo>
                  <a:lnTo>
                    <a:pt x="1613" y="915"/>
                  </a:lnTo>
                  <a:lnTo>
                    <a:pt x="1617" y="928"/>
                  </a:lnTo>
                  <a:lnTo>
                    <a:pt x="1621" y="932"/>
                  </a:lnTo>
                  <a:lnTo>
                    <a:pt x="1621" y="936"/>
                  </a:lnTo>
                  <a:lnTo>
                    <a:pt x="1621" y="940"/>
                  </a:lnTo>
                  <a:lnTo>
                    <a:pt x="1617" y="944"/>
                  </a:lnTo>
                  <a:lnTo>
                    <a:pt x="1617" y="949"/>
                  </a:lnTo>
                  <a:lnTo>
                    <a:pt x="1609" y="961"/>
                  </a:lnTo>
                  <a:lnTo>
                    <a:pt x="1604" y="961"/>
                  </a:lnTo>
                  <a:lnTo>
                    <a:pt x="1600" y="970"/>
                  </a:lnTo>
                  <a:lnTo>
                    <a:pt x="1600" y="974"/>
                  </a:lnTo>
                  <a:lnTo>
                    <a:pt x="1600" y="983"/>
                  </a:lnTo>
                  <a:lnTo>
                    <a:pt x="1600" y="987"/>
                  </a:lnTo>
                  <a:lnTo>
                    <a:pt x="1600" y="991"/>
                  </a:lnTo>
                  <a:lnTo>
                    <a:pt x="1604" y="995"/>
                  </a:lnTo>
                  <a:lnTo>
                    <a:pt x="1604" y="999"/>
                  </a:lnTo>
                  <a:lnTo>
                    <a:pt x="1609" y="1008"/>
                  </a:lnTo>
                  <a:lnTo>
                    <a:pt x="1613" y="1016"/>
                  </a:lnTo>
                  <a:lnTo>
                    <a:pt x="1617" y="1021"/>
                  </a:lnTo>
                  <a:lnTo>
                    <a:pt x="1617" y="1025"/>
                  </a:lnTo>
                  <a:lnTo>
                    <a:pt x="1621" y="1029"/>
                  </a:lnTo>
                  <a:lnTo>
                    <a:pt x="1621" y="1033"/>
                  </a:lnTo>
                  <a:lnTo>
                    <a:pt x="1617" y="1033"/>
                  </a:lnTo>
                  <a:lnTo>
                    <a:pt x="1617" y="1038"/>
                  </a:lnTo>
                  <a:lnTo>
                    <a:pt x="1613" y="1042"/>
                  </a:lnTo>
                  <a:lnTo>
                    <a:pt x="1609" y="1046"/>
                  </a:lnTo>
                  <a:lnTo>
                    <a:pt x="1604" y="1050"/>
                  </a:lnTo>
                  <a:lnTo>
                    <a:pt x="1600" y="1050"/>
                  </a:lnTo>
                  <a:lnTo>
                    <a:pt x="1600" y="1055"/>
                  </a:lnTo>
                  <a:lnTo>
                    <a:pt x="1596" y="1055"/>
                  </a:lnTo>
                  <a:lnTo>
                    <a:pt x="1592" y="1055"/>
                  </a:lnTo>
                  <a:lnTo>
                    <a:pt x="1587" y="1055"/>
                  </a:lnTo>
                  <a:lnTo>
                    <a:pt x="1583" y="1055"/>
                  </a:lnTo>
                  <a:lnTo>
                    <a:pt x="1579" y="1055"/>
                  </a:lnTo>
                  <a:lnTo>
                    <a:pt x="1575" y="1050"/>
                  </a:lnTo>
                  <a:lnTo>
                    <a:pt x="1566" y="1046"/>
                  </a:lnTo>
                  <a:lnTo>
                    <a:pt x="1562" y="1042"/>
                  </a:lnTo>
                  <a:lnTo>
                    <a:pt x="1558" y="1038"/>
                  </a:lnTo>
                  <a:lnTo>
                    <a:pt x="1553" y="1029"/>
                  </a:lnTo>
                  <a:lnTo>
                    <a:pt x="1549" y="1025"/>
                  </a:lnTo>
                  <a:lnTo>
                    <a:pt x="1545" y="1021"/>
                  </a:lnTo>
                  <a:lnTo>
                    <a:pt x="1545" y="1012"/>
                  </a:lnTo>
                  <a:lnTo>
                    <a:pt x="1537" y="1004"/>
                  </a:lnTo>
                  <a:lnTo>
                    <a:pt x="1537" y="999"/>
                  </a:lnTo>
                  <a:lnTo>
                    <a:pt x="1532" y="995"/>
                  </a:lnTo>
                  <a:lnTo>
                    <a:pt x="1528" y="995"/>
                  </a:lnTo>
                  <a:lnTo>
                    <a:pt x="1524" y="995"/>
                  </a:lnTo>
                  <a:lnTo>
                    <a:pt x="1524" y="999"/>
                  </a:lnTo>
                  <a:lnTo>
                    <a:pt x="1524" y="1004"/>
                  </a:lnTo>
                  <a:lnTo>
                    <a:pt x="1524" y="1008"/>
                  </a:lnTo>
                  <a:lnTo>
                    <a:pt x="1524" y="1012"/>
                  </a:lnTo>
                  <a:lnTo>
                    <a:pt x="1524" y="1016"/>
                  </a:lnTo>
                  <a:lnTo>
                    <a:pt x="1524" y="1021"/>
                  </a:lnTo>
                  <a:lnTo>
                    <a:pt x="1528" y="1029"/>
                  </a:lnTo>
                  <a:lnTo>
                    <a:pt x="1528" y="1033"/>
                  </a:lnTo>
                  <a:lnTo>
                    <a:pt x="1532" y="1042"/>
                  </a:lnTo>
                  <a:lnTo>
                    <a:pt x="1537" y="1046"/>
                  </a:lnTo>
                  <a:lnTo>
                    <a:pt x="1545" y="1059"/>
                  </a:lnTo>
                  <a:lnTo>
                    <a:pt x="1549" y="1063"/>
                  </a:lnTo>
                  <a:lnTo>
                    <a:pt x="1549" y="1067"/>
                  </a:lnTo>
                  <a:lnTo>
                    <a:pt x="1553" y="1071"/>
                  </a:lnTo>
                  <a:lnTo>
                    <a:pt x="1553" y="1076"/>
                  </a:lnTo>
                  <a:lnTo>
                    <a:pt x="1549" y="1080"/>
                  </a:lnTo>
                  <a:lnTo>
                    <a:pt x="1541" y="1093"/>
                  </a:lnTo>
                  <a:lnTo>
                    <a:pt x="1532" y="1101"/>
                  </a:lnTo>
                  <a:lnTo>
                    <a:pt x="1532" y="1105"/>
                  </a:lnTo>
                  <a:lnTo>
                    <a:pt x="1528" y="1110"/>
                  </a:lnTo>
                  <a:lnTo>
                    <a:pt x="1528" y="1114"/>
                  </a:lnTo>
                  <a:lnTo>
                    <a:pt x="1528" y="1118"/>
                  </a:lnTo>
                  <a:lnTo>
                    <a:pt x="1528" y="1122"/>
                  </a:lnTo>
                  <a:lnTo>
                    <a:pt x="1528" y="1127"/>
                  </a:lnTo>
                  <a:lnTo>
                    <a:pt x="1532" y="1135"/>
                  </a:lnTo>
                  <a:lnTo>
                    <a:pt x="1537" y="1143"/>
                  </a:lnTo>
                  <a:lnTo>
                    <a:pt x="1537" y="1148"/>
                  </a:lnTo>
                  <a:lnTo>
                    <a:pt x="1541" y="1152"/>
                  </a:lnTo>
                  <a:lnTo>
                    <a:pt x="1541" y="1156"/>
                  </a:lnTo>
                  <a:lnTo>
                    <a:pt x="1541" y="1160"/>
                  </a:lnTo>
                  <a:lnTo>
                    <a:pt x="1541" y="1165"/>
                  </a:lnTo>
                  <a:lnTo>
                    <a:pt x="1537" y="1169"/>
                  </a:lnTo>
                  <a:lnTo>
                    <a:pt x="1537" y="1173"/>
                  </a:lnTo>
                  <a:lnTo>
                    <a:pt x="1532" y="1177"/>
                  </a:lnTo>
                  <a:lnTo>
                    <a:pt x="1524" y="1186"/>
                  </a:lnTo>
                  <a:lnTo>
                    <a:pt x="1520" y="1190"/>
                  </a:lnTo>
                  <a:lnTo>
                    <a:pt x="1511" y="1198"/>
                  </a:lnTo>
                  <a:lnTo>
                    <a:pt x="1507" y="1203"/>
                  </a:lnTo>
                  <a:lnTo>
                    <a:pt x="1503" y="1207"/>
                  </a:lnTo>
                  <a:lnTo>
                    <a:pt x="1503" y="1211"/>
                  </a:lnTo>
                  <a:lnTo>
                    <a:pt x="1498" y="1211"/>
                  </a:lnTo>
                  <a:lnTo>
                    <a:pt x="1494" y="1207"/>
                  </a:lnTo>
                  <a:lnTo>
                    <a:pt x="1494" y="1203"/>
                  </a:lnTo>
                  <a:lnTo>
                    <a:pt x="1494" y="1207"/>
                  </a:lnTo>
                  <a:lnTo>
                    <a:pt x="1494" y="1211"/>
                  </a:lnTo>
                  <a:lnTo>
                    <a:pt x="1494" y="1215"/>
                  </a:lnTo>
                  <a:lnTo>
                    <a:pt x="1498" y="1220"/>
                  </a:lnTo>
                  <a:lnTo>
                    <a:pt x="1503" y="1224"/>
                  </a:lnTo>
                  <a:lnTo>
                    <a:pt x="1507" y="1232"/>
                  </a:lnTo>
                  <a:lnTo>
                    <a:pt x="1511" y="1241"/>
                  </a:lnTo>
                  <a:lnTo>
                    <a:pt x="1515" y="1249"/>
                  </a:lnTo>
                  <a:lnTo>
                    <a:pt x="1524" y="1262"/>
                  </a:lnTo>
                  <a:lnTo>
                    <a:pt x="1532" y="1279"/>
                  </a:lnTo>
                  <a:lnTo>
                    <a:pt x="1537" y="1287"/>
                  </a:lnTo>
                  <a:lnTo>
                    <a:pt x="1541" y="1304"/>
                  </a:lnTo>
                  <a:lnTo>
                    <a:pt x="1545" y="1313"/>
                  </a:lnTo>
                  <a:lnTo>
                    <a:pt x="1545" y="1321"/>
                  </a:lnTo>
                  <a:lnTo>
                    <a:pt x="1545" y="1334"/>
                  </a:lnTo>
                  <a:lnTo>
                    <a:pt x="1545" y="1338"/>
                  </a:lnTo>
                  <a:lnTo>
                    <a:pt x="1545" y="1368"/>
                  </a:lnTo>
                  <a:lnTo>
                    <a:pt x="1545" y="1372"/>
                  </a:lnTo>
                  <a:lnTo>
                    <a:pt x="1545" y="1381"/>
                  </a:lnTo>
                  <a:lnTo>
                    <a:pt x="1545" y="1389"/>
                  </a:lnTo>
                  <a:lnTo>
                    <a:pt x="1545" y="1393"/>
                  </a:lnTo>
                  <a:lnTo>
                    <a:pt x="1545" y="1397"/>
                  </a:lnTo>
                  <a:lnTo>
                    <a:pt x="1549" y="1402"/>
                  </a:lnTo>
                  <a:lnTo>
                    <a:pt x="1553" y="1406"/>
                  </a:lnTo>
                  <a:lnTo>
                    <a:pt x="1558" y="1406"/>
                  </a:lnTo>
                  <a:lnTo>
                    <a:pt x="1562" y="1410"/>
                  </a:lnTo>
                  <a:lnTo>
                    <a:pt x="1575" y="1423"/>
                  </a:lnTo>
                  <a:lnTo>
                    <a:pt x="1579" y="1427"/>
                  </a:lnTo>
                  <a:lnTo>
                    <a:pt x="1583" y="1431"/>
                  </a:lnTo>
                  <a:lnTo>
                    <a:pt x="1587" y="1436"/>
                  </a:lnTo>
                  <a:lnTo>
                    <a:pt x="1592" y="1440"/>
                  </a:lnTo>
                  <a:lnTo>
                    <a:pt x="1592" y="1444"/>
                  </a:lnTo>
                  <a:lnTo>
                    <a:pt x="1596" y="1444"/>
                  </a:lnTo>
                  <a:lnTo>
                    <a:pt x="1596" y="1448"/>
                  </a:lnTo>
                  <a:lnTo>
                    <a:pt x="1596" y="1453"/>
                  </a:lnTo>
                  <a:lnTo>
                    <a:pt x="1600" y="1457"/>
                  </a:lnTo>
                  <a:lnTo>
                    <a:pt x="1600" y="1461"/>
                  </a:lnTo>
                  <a:lnTo>
                    <a:pt x="1600" y="1465"/>
                  </a:lnTo>
                  <a:lnTo>
                    <a:pt x="1596" y="1469"/>
                  </a:lnTo>
                  <a:lnTo>
                    <a:pt x="1596" y="1474"/>
                  </a:lnTo>
                  <a:lnTo>
                    <a:pt x="1592" y="1478"/>
                  </a:lnTo>
                  <a:lnTo>
                    <a:pt x="1587" y="1482"/>
                  </a:lnTo>
                  <a:lnTo>
                    <a:pt x="1570" y="1499"/>
                  </a:lnTo>
                  <a:lnTo>
                    <a:pt x="1566" y="1499"/>
                  </a:lnTo>
                  <a:lnTo>
                    <a:pt x="1562" y="1508"/>
                  </a:lnTo>
                  <a:lnTo>
                    <a:pt x="1558" y="1512"/>
                  </a:lnTo>
                  <a:lnTo>
                    <a:pt x="1553" y="1516"/>
                  </a:lnTo>
                  <a:lnTo>
                    <a:pt x="1549" y="1524"/>
                  </a:lnTo>
                  <a:lnTo>
                    <a:pt x="1545" y="1529"/>
                  </a:lnTo>
                  <a:lnTo>
                    <a:pt x="1545" y="1533"/>
                  </a:lnTo>
                  <a:lnTo>
                    <a:pt x="1541" y="1537"/>
                  </a:lnTo>
                  <a:lnTo>
                    <a:pt x="1541" y="1541"/>
                  </a:lnTo>
                  <a:lnTo>
                    <a:pt x="1541" y="1546"/>
                  </a:lnTo>
                  <a:lnTo>
                    <a:pt x="1537" y="1550"/>
                  </a:lnTo>
                  <a:lnTo>
                    <a:pt x="1537" y="1554"/>
                  </a:lnTo>
                  <a:lnTo>
                    <a:pt x="1537" y="1558"/>
                  </a:lnTo>
                  <a:lnTo>
                    <a:pt x="1537" y="1563"/>
                  </a:lnTo>
                  <a:lnTo>
                    <a:pt x="1541" y="1567"/>
                  </a:lnTo>
                  <a:lnTo>
                    <a:pt x="1541" y="1575"/>
                  </a:lnTo>
                  <a:lnTo>
                    <a:pt x="1545" y="1580"/>
                  </a:lnTo>
                  <a:lnTo>
                    <a:pt x="1545" y="1584"/>
                  </a:lnTo>
                  <a:lnTo>
                    <a:pt x="1549" y="1584"/>
                  </a:lnTo>
                  <a:lnTo>
                    <a:pt x="1558" y="1588"/>
                  </a:lnTo>
                  <a:lnTo>
                    <a:pt x="1558" y="1592"/>
                  </a:lnTo>
                  <a:lnTo>
                    <a:pt x="1562" y="1596"/>
                  </a:lnTo>
                  <a:lnTo>
                    <a:pt x="1566" y="1596"/>
                  </a:lnTo>
                  <a:lnTo>
                    <a:pt x="1575" y="1601"/>
                  </a:lnTo>
                  <a:lnTo>
                    <a:pt x="1583" y="1605"/>
                  </a:lnTo>
                  <a:lnTo>
                    <a:pt x="1604" y="1609"/>
                  </a:lnTo>
                  <a:lnTo>
                    <a:pt x="1613" y="1613"/>
                  </a:lnTo>
                  <a:lnTo>
                    <a:pt x="1617" y="1618"/>
                  </a:lnTo>
                  <a:lnTo>
                    <a:pt x="1621" y="1618"/>
                  </a:lnTo>
                  <a:lnTo>
                    <a:pt x="1621" y="1622"/>
                  </a:lnTo>
                  <a:lnTo>
                    <a:pt x="1625" y="1626"/>
                  </a:lnTo>
                  <a:lnTo>
                    <a:pt x="1621" y="1630"/>
                  </a:lnTo>
                  <a:lnTo>
                    <a:pt x="1621" y="1635"/>
                  </a:lnTo>
                  <a:lnTo>
                    <a:pt x="1621" y="1639"/>
                  </a:lnTo>
                  <a:lnTo>
                    <a:pt x="1617" y="1643"/>
                  </a:lnTo>
                  <a:lnTo>
                    <a:pt x="1613" y="1647"/>
                  </a:lnTo>
                  <a:lnTo>
                    <a:pt x="1613" y="1651"/>
                  </a:lnTo>
                  <a:lnTo>
                    <a:pt x="1609" y="1656"/>
                  </a:lnTo>
                  <a:lnTo>
                    <a:pt x="1604" y="1660"/>
                  </a:lnTo>
                  <a:lnTo>
                    <a:pt x="1592" y="1673"/>
                  </a:lnTo>
                  <a:lnTo>
                    <a:pt x="1587" y="1677"/>
                  </a:lnTo>
                  <a:lnTo>
                    <a:pt x="1583" y="1681"/>
                  </a:lnTo>
                  <a:lnTo>
                    <a:pt x="1579" y="1681"/>
                  </a:lnTo>
                  <a:lnTo>
                    <a:pt x="1575" y="1685"/>
                  </a:lnTo>
                  <a:lnTo>
                    <a:pt x="1570" y="1685"/>
                  </a:lnTo>
                  <a:lnTo>
                    <a:pt x="1558" y="1690"/>
                  </a:lnTo>
                  <a:lnTo>
                    <a:pt x="1553" y="1690"/>
                  </a:lnTo>
                  <a:lnTo>
                    <a:pt x="1549" y="1690"/>
                  </a:lnTo>
                  <a:lnTo>
                    <a:pt x="1549" y="1694"/>
                  </a:lnTo>
                  <a:lnTo>
                    <a:pt x="1545" y="1694"/>
                  </a:lnTo>
                  <a:lnTo>
                    <a:pt x="1545" y="1698"/>
                  </a:lnTo>
                  <a:lnTo>
                    <a:pt x="1545" y="1702"/>
                  </a:lnTo>
                  <a:lnTo>
                    <a:pt x="1545" y="1707"/>
                  </a:lnTo>
                  <a:lnTo>
                    <a:pt x="1549" y="1711"/>
                  </a:lnTo>
                  <a:lnTo>
                    <a:pt x="1549" y="1715"/>
                  </a:lnTo>
                  <a:lnTo>
                    <a:pt x="1553" y="1723"/>
                  </a:lnTo>
                  <a:lnTo>
                    <a:pt x="1553" y="1732"/>
                  </a:lnTo>
                  <a:lnTo>
                    <a:pt x="1558" y="1736"/>
                  </a:lnTo>
                  <a:lnTo>
                    <a:pt x="1558" y="1740"/>
                  </a:lnTo>
                  <a:lnTo>
                    <a:pt x="1558" y="1745"/>
                  </a:lnTo>
                  <a:lnTo>
                    <a:pt x="1558" y="1749"/>
                  </a:lnTo>
                  <a:lnTo>
                    <a:pt x="1558" y="1753"/>
                  </a:lnTo>
                  <a:lnTo>
                    <a:pt x="1558" y="1757"/>
                  </a:lnTo>
                  <a:lnTo>
                    <a:pt x="1553" y="1762"/>
                  </a:lnTo>
                  <a:lnTo>
                    <a:pt x="1553" y="1770"/>
                  </a:lnTo>
                  <a:lnTo>
                    <a:pt x="1549" y="1774"/>
                  </a:lnTo>
                  <a:lnTo>
                    <a:pt x="1549" y="1783"/>
                  </a:lnTo>
                  <a:lnTo>
                    <a:pt x="1549" y="1787"/>
                  </a:lnTo>
                  <a:lnTo>
                    <a:pt x="1549" y="1791"/>
                  </a:lnTo>
                  <a:lnTo>
                    <a:pt x="1549" y="1795"/>
                  </a:lnTo>
                  <a:lnTo>
                    <a:pt x="1549" y="1804"/>
                  </a:lnTo>
                  <a:lnTo>
                    <a:pt x="1553" y="1808"/>
                  </a:lnTo>
                  <a:lnTo>
                    <a:pt x="1553" y="1812"/>
                  </a:lnTo>
                  <a:lnTo>
                    <a:pt x="1558" y="1817"/>
                  </a:lnTo>
                  <a:lnTo>
                    <a:pt x="1562" y="1825"/>
                  </a:lnTo>
                  <a:lnTo>
                    <a:pt x="1566" y="1829"/>
                  </a:lnTo>
                  <a:lnTo>
                    <a:pt x="1570" y="1834"/>
                  </a:lnTo>
                  <a:lnTo>
                    <a:pt x="1579" y="1842"/>
                  </a:lnTo>
                  <a:lnTo>
                    <a:pt x="1592" y="1855"/>
                  </a:lnTo>
                  <a:lnTo>
                    <a:pt x="1596" y="1859"/>
                  </a:lnTo>
                  <a:lnTo>
                    <a:pt x="1596" y="1863"/>
                  </a:lnTo>
                  <a:lnTo>
                    <a:pt x="1600" y="1867"/>
                  </a:lnTo>
                  <a:lnTo>
                    <a:pt x="1600" y="1872"/>
                  </a:lnTo>
                  <a:lnTo>
                    <a:pt x="1600" y="1876"/>
                  </a:lnTo>
                  <a:lnTo>
                    <a:pt x="1600" y="1880"/>
                  </a:lnTo>
                  <a:lnTo>
                    <a:pt x="1596" y="1884"/>
                  </a:lnTo>
                  <a:lnTo>
                    <a:pt x="1596" y="1889"/>
                  </a:lnTo>
                  <a:lnTo>
                    <a:pt x="1592" y="1893"/>
                  </a:lnTo>
                  <a:lnTo>
                    <a:pt x="1583" y="1897"/>
                  </a:lnTo>
                  <a:lnTo>
                    <a:pt x="1579" y="1901"/>
                  </a:lnTo>
                  <a:lnTo>
                    <a:pt x="1570" y="1901"/>
                  </a:lnTo>
                  <a:lnTo>
                    <a:pt x="1562" y="1906"/>
                  </a:lnTo>
                  <a:lnTo>
                    <a:pt x="1558" y="1906"/>
                  </a:lnTo>
                  <a:lnTo>
                    <a:pt x="1549" y="1906"/>
                  </a:lnTo>
                  <a:lnTo>
                    <a:pt x="1541" y="1910"/>
                  </a:lnTo>
                  <a:lnTo>
                    <a:pt x="1537" y="1910"/>
                  </a:lnTo>
                  <a:lnTo>
                    <a:pt x="1528" y="1906"/>
                  </a:lnTo>
                  <a:lnTo>
                    <a:pt x="1520" y="1906"/>
                  </a:lnTo>
                  <a:lnTo>
                    <a:pt x="1511" y="1901"/>
                  </a:lnTo>
                  <a:lnTo>
                    <a:pt x="1507" y="1897"/>
                  </a:lnTo>
                  <a:lnTo>
                    <a:pt x="1503" y="1889"/>
                  </a:lnTo>
                  <a:lnTo>
                    <a:pt x="1498" y="1884"/>
                  </a:lnTo>
                  <a:lnTo>
                    <a:pt x="1490" y="1876"/>
                  </a:lnTo>
                  <a:lnTo>
                    <a:pt x="1490" y="1872"/>
                  </a:lnTo>
                  <a:lnTo>
                    <a:pt x="1486" y="1867"/>
                  </a:lnTo>
                  <a:lnTo>
                    <a:pt x="1482" y="1867"/>
                  </a:lnTo>
                  <a:lnTo>
                    <a:pt x="1477" y="1863"/>
                  </a:lnTo>
                  <a:lnTo>
                    <a:pt x="1465" y="1855"/>
                  </a:lnTo>
                  <a:lnTo>
                    <a:pt x="1460" y="1855"/>
                  </a:lnTo>
                  <a:lnTo>
                    <a:pt x="1456" y="1855"/>
                  </a:lnTo>
                  <a:lnTo>
                    <a:pt x="1452" y="1855"/>
                  </a:lnTo>
                  <a:lnTo>
                    <a:pt x="1443" y="1859"/>
                  </a:lnTo>
                  <a:lnTo>
                    <a:pt x="1439" y="1859"/>
                  </a:lnTo>
                  <a:lnTo>
                    <a:pt x="1435" y="1859"/>
                  </a:lnTo>
                  <a:lnTo>
                    <a:pt x="1426" y="1859"/>
                  </a:lnTo>
                  <a:lnTo>
                    <a:pt x="1418" y="1859"/>
                  </a:lnTo>
                  <a:lnTo>
                    <a:pt x="1388" y="1859"/>
                  </a:lnTo>
                  <a:lnTo>
                    <a:pt x="1384" y="1859"/>
                  </a:lnTo>
                  <a:lnTo>
                    <a:pt x="1376" y="1859"/>
                  </a:lnTo>
                  <a:lnTo>
                    <a:pt x="1363" y="1859"/>
                  </a:lnTo>
                  <a:lnTo>
                    <a:pt x="1359" y="1859"/>
                  </a:lnTo>
                  <a:lnTo>
                    <a:pt x="1342" y="1859"/>
                  </a:lnTo>
                  <a:lnTo>
                    <a:pt x="1329" y="1859"/>
                  </a:lnTo>
                  <a:lnTo>
                    <a:pt x="1321" y="1859"/>
                  </a:lnTo>
                  <a:lnTo>
                    <a:pt x="1316" y="1859"/>
                  </a:lnTo>
                  <a:lnTo>
                    <a:pt x="1312" y="1859"/>
                  </a:lnTo>
                  <a:lnTo>
                    <a:pt x="1308" y="1863"/>
                  </a:lnTo>
                  <a:lnTo>
                    <a:pt x="1304" y="1863"/>
                  </a:lnTo>
                  <a:lnTo>
                    <a:pt x="1299" y="1867"/>
                  </a:lnTo>
                  <a:lnTo>
                    <a:pt x="1295" y="1880"/>
                  </a:lnTo>
                  <a:lnTo>
                    <a:pt x="1287" y="1889"/>
                  </a:lnTo>
                  <a:lnTo>
                    <a:pt x="1283" y="1897"/>
                  </a:lnTo>
                  <a:lnTo>
                    <a:pt x="1278" y="1901"/>
                  </a:lnTo>
                  <a:lnTo>
                    <a:pt x="1278" y="1906"/>
                  </a:lnTo>
                  <a:lnTo>
                    <a:pt x="1274" y="1910"/>
                  </a:lnTo>
                  <a:lnTo>
                    <a:pt x="1270" y="1914"/>
                  </a:lnTo>
                  <a:lnTo>
                    <a:pt x="1266" y="1914"/>
                  </a:lnTo>
                  <a:lnTo>
                    <a:pt x="1261" y="1918"/>
                  </a:lnTo>
                  <a:lnTo>
                    <a:pt x="1257" y="1918"/>
                  </a:lnTo>
                  <a:lnTo>
                    <a:pt x="1249" y="1918"/>
                  </a:lnTo>
                  <a:lnTo>
                    <a:pt x="1244" y="1918"/>
                  </a:lnTo>
                  <a:lnTo>
                    <a:pt x="1227" y="1922"/>
                  </a:lnTo>
                  <a:lnTo>
                    <a:pt x="1223" y="1922"/>
                  </a:lnTo>
                  <a:lnTo>
                    <a:pt x="1219" y="1922"/>
                  </a:lnTo>
                  <a:lnTo>
                    <a:pt x="1215" y="1927"/>
                  </a:lnTo>
                  <a:lnTo>
                    <a:pt x="1206" y="1931"/>
                  </a:lnTo>
                  <a:lnTo>
                    <a:pt x="1198" y="1935"/>
                  </a:lnTo>
                  <a:lnTo>
                    <a:pt x="1194" y="1935"/>
                  </a:lnTo>
                  <a:lnTo>
                    <a:pt x="1185" y="1935"/>
                  </a:lnTo>
                  <a:lnTo>
                    <a:pt x="1177" y="1935"/>
                  </a:lnTo>
                  <a:lnTo>
                    <a:pt x="1172" y="1939"/>
                  </a:lnTo>
                  <a:lnTo>
                    <a:pt x="1168" y="1944"/>
                  </a:lnTo>
                  <a:lnTo>
                    <a:pt x="1160" y="1952"/>
                  </a:lnTo>
                  <a:lnTo>
                    <a:pt x="1156" y="1956"/>
                  </a:lnTo>
                  <a:lnTo>
                    <a:pt x="1151" y="1956"/>
                  </a:lnTo>
                  <a:lnTo>
                    <a:pt x="1147" y="1965"/>
                  </a:lnTo>
                  <a:lnTo>
                    <a:pt x="1143" y="1973"/>
                  </a:lnTo>
                  <a:lnTo>
                    <a:pt x="1139" y="1977"/>
                  </a:lnTo>
                  <a:lnTo>
                    <a:pt x="1134" y="1982"/>
                  </a:lnTo>
                  <a:lnTo>
                    <a:pt x="1130" y="1986"/>
                  </a:lnTo>
                  <a:lnTo>
                    <a:pt x="1126" y="1990"/>
                  </a:lnTo>
                  <a:lnTo>
                    <a:pt x="1122" y="1990"/>
                  </a:lnTo>
                  <a:lnTo>
                    <a:pt x="1117" y="1990"/>
                  </a:lnTo>
                  <a:lnTo>
                    <a:pt x="1113" y="1990"/>
                  </a:lnTo>
                  <a:lnTo>
                    <a:pt x="1113" y="1986"/>
                  </a:lnTo>
                  <a:lnTo>
                    <a:pt x="1109" y="1982"/>
                  </a:lnTo>
                  <a:lnTo>
                    <a:pt x="1105" y="1982"/>
                  </a:lnTo>
                  <a:lnTo>
                    <a:pt x="1096" y="1982"/>
                  </a:lnTo>
                  <a:lnTo>
                    <a:pt x="1092" y="1982"/>
                  </a:lnTo>
                  <a:lnTo>
                    <a:pt x="1079" y="1986"/>
                  </a:lnTo>
                  <a:lnTo>
                    <a:pt x="1075" y="1986"/>
                  </a:lnTo>
                  <a:lnTo>
                    <a:pt x="1067" y="1986"/>
                  </a:lnTo>
                  <a:lnTo>
                    <a:pt x="1058" y="1986"/>
                  </a:lnTo>
                  <a:lnTo>
                    <a:pt x="1054" y="1986"/>
                  </a:lnTo>
                  <a:lnTo>
                    <a:pt x="1045" y="1986"/>
                  </a:lnTo>
                  <a:lnTo>
                    <a:pt x="1041" y="1986"/>
                  </a:lnTo>
                  <a:lnTo>
                    <a:pt x="1033" y="1986"/>
                  </a:lnTo>
                  <a:lnTo>
                    <a:pt x="1024" y="1986"/>
                  </a:lnTo>
                  <a:lnTo>
                    <a:pt x="1016" y="1982"/>
                  </a:lnTo>
                  <a:lnTo>
                    <a:pt x="995" y="1977"/>
                  </a:lnTo>
                  <a:lnTo>
                    <a:pt x="986" y="1973"/>
                  </a:lnTo>
                  <a:lnTo>
                    <a:pt x="973" y="1969"/>
                  </a:lnTo>
                  <a:lnTo>
                    <a:pt x="961" y="1965"/>
                  </a:lnTo>
                  <a:lnTo>
                    <a:pt x="952" y="1965"/>
                  </a:lnTo>
                  <a:lnTo>
                    <a:pt x="944" y="1961"/>
                  </a:lnTo>
                  <a:lnTo>
                    <a:pt x="935" y="1961"/>
                  </a:lnTo>
                  <a:lnTo>
                    <a:pt x="931" y="1956"/>
                  </a:lnTo>
                  <a:lnTo>
                    <a:pt x="923" y="1956"/>
                  </a:lnTo>
                  <a:lnTo>
                    <a:pt x="910" y="1948"/>
                  </a:lnTo>
                  <a:lnTo>
                    <a:pt x="880" y="1939"/>
                  </a:lnTo>
                  <a:lnTo>
                    <a:pt x="876" y="1935"/>
                  </a:lnTo>
                  <a:lnTo>
                    <a:pt x="872" y="1935"/>
                  </a:lnTo>
                  <a:lnTo>
                    <a:pt x="851" y="1931"/>
                  </a:lnTo>
                  <a:lnTo>
                    <a:pt x="846" y="1927"/>
                  </a:lnTo>
                  <a:lnTo>
                    <a:pt x="842" y="1927"/>
                  </a:lnTo>
                  <a:lnTo>
                    <a:pt x="838" y="1922"/>
                  </a:lnTo>
                  <a:lnTo>
                    <a:pt x="830" y="1922"/>
                  </a:lnTo>
                  <a:lnTo>
                    <a:pt x="825" y="1922"/>
                  </a:lnTo>
                  <a:lnTo>
                    <a:pt x="821" y="1918"/>
                  </a:lnTo>
                  <a:lnTo>
                    <a:pt x="817" y="1922"/>
                  </a:lnTo>
                  <a:lnTo>
                    <a:pt x="813" y="1927"/>
                  </a:lnTo>
                  <a:lnTo>
                    <a:pt x="808" y="1931"/>
                  </a:lnTo>
                  <a:lnTo>
                    <a:pt x="808" y="1939"/>
                  </a:lnTo>
                  <a:lnTo>
                    <a:pt x="808" y="1944"/>
                  </a:lnTo>
                  <a:lnTo>
                    <a:pt x="808" y="1948"/>
                  </a:lnTo>
                  <a:lnTo>
                    <a:pt x="808" y="1952"/>
                  </a:lnTo>
                  <a:lnTo>
                    <a:pt x="808" y="1961"/>
                  </a:lnTo>
                  <a:lnTo>
                    <a:pt x="813" y="1973"/>
                  </a:lnTo>
                  <a:lnTo>
                    <a:pt x="817" y="1990"/>
                  </a:lnTo>
                  <a:lnTo>
                    <a:pt x="821" y="1999"/>
                  </a:lnTo>
                  <a:lnTo>
                    <a:pt x="825" y="2016"/>
                  </a:lnTo>
                  <a:lnTo>
                    <a:pt x="830" y="2020"/>
                  </a:lnTo>
                  <a:lnTo>
                    <a:pt x="834" y="2033"/>
                  </a:lnTo>
                  <a:lnTo>
                    <a:pt x="838" y="2045"/>
                  </a:lnTo>
                  <a:lnTo>
                    <a:pt x="842" y="2049"/>
                  </a:lnTo>
                  <a:lnTo>
                    <a:pt x="846" y="2058"/>
                  </a:lnTo>
                  <a:lnTo>
                    <a:pt x="846" y="2062"/>
                  </a:lnTo>
                  <a:lnTo>
                    <a:pt x="855" y="2071"/>
                  </a:lnTo>
                  <a:lnTo>
                    <a:pt x="859" y="2079"/>
                  </a:lnTo>
                  <a:lnTo>
                    <a:pt x="863" y="2083"/>
                  </a:lnTo>
                  <a:lnTo>
                    <a:pt x="863" y="2088"/>
                  </a:lnTo>
                  <a:lnTo>
                    <a:pt x="868" y="2092"/>
                  </a:lnTo>
                  <a:lnTo>
                    <a:pt x="868" y="2100"/>
                  </a:lnTo>
                  <a:lnTo>
                    <a:pt x="872" y="2105"/>
                  </a:lnTo>
                  <a:lnTo>
                    <a:pt x="872" y="2109"/>
                  </a:lnTo>
                  <a:lnTo>
                    <a:pt x="872" y="2113"/>
                  </a:lnTo>
                  <a:lnTo>
                    <a:pt x="872" y="2117"/>
                  </a:lnTo>
                  <a:lnTo>
                    <a:pt x="872" y="2121"/>
                  </a:lnTo>
                  <a:lnTo>
                    <a:pt x="868" y="2126"/>
                  </a:lnTo>
                  <a:lnTo>
                    <a:pt x="868" y="2130"/>
                  </a:lnTo>
                  <a:lnTo>
                    <a:pt x="863" y="2130"/>
                  </a:lnTo>
                  <a:lnTo>
                    <a:pt x="863" y="2134"/>
                  </a:lnTo>
                  <a:lnTo>
                    <a:pt x="859" y="2138"/>
                  </a:lnTo>
                  <a:lnTo>
                    <a:pt x="855" y="2138"/>
                  </a:lnTo>
                  <a:lnTo>
                    <a:pt x="855" y="2143"/>
                  </a:lnTo>
                  <a:lnTo>
                    <a:pt x="846" y="2143"/>
                  </a:lnTo>
                  <a:lnTo>
                    <a:pt x="825" y="2155"/>
                  </a:lnTo>
                  <a:lnTo>
                    <a:pt x="813" y="2160"/>
                  </a:lnTo>
                  <a:lnTo>
                    <a:pt x="808" y="2160"/>
                  </a:lnTo>
                  <a:lnTo>
                    <a:pt x="800" y="2164"/>
                  </a:lnTo>
                  <a:lnTo>
                    <a:pt x="791" y="2164"/>
                  </a:lnTo>
                  <a:lnTo>
                    <a:pt x="783" y="2168"/>
                  </a:lnTo>
                  <a:lnTo>
                    <a:pt x="779" y="2168"/>
                  </a:lnTo>
                  <a:lnTo>
                    <a:pt x="770" y="2168"/>
                  </a:lnTo>
                  <a:lnTo>
                    <a:pt x="758" y="2172"/>
                  </a:lnTo>
                  <a:lnTo>
                    <a:pt x="753" y="2172"/>
                  </a:lnTo>
                  <a:lnTo>
                    <a:pt x="745" y="2172"/>
                  </a:lnTo>
                  <a:lnTo>
                    <a:pt x="741" y="2172"/>
                  </a:lnTo>
                  <a:lnTo>
                    <a:pt x="728" y="2168"/>
                  </a:lnTo>
                  <a:lnTo>
                    <a:pt x="724" y="2168"/>
                  </a:lnTo>
                  <a:lnTo>
                    <a:pt x="715" y="2164"/>
                  </a:lnTo>
                  <a:lnTo>
                    <a:pt x="694" y="2160"/>
                  </a:lnTo>
                  <a:lnTo>
                    <a:pt x="686" y="2155"/>
                  </a:lnTo>
                  <a:lnTo>
                    <a:pt x="677" y="2155"/>
                  </a:lnTo>
                  <a:lnTo>
                    <a:pt x="664" y="2155"/>
                  </a:lnTo>
                  <a:lnTo>
                    <a:pt x="652" y="2151"/>
                  </a:lnTo>
                  <a:lnTo>
                    <a:pt x="643" y="2151"/>
                  </a:lnTo>
                  <a:lnTo>
                    <a:pt x="635" y="2151"/>
                  </a:lnTo>
                  <a:lnTo>
                    <a:pt x="631" y="2151"/>
                  </a:lnTo>
                  <a:lnTo>
                    <a:pt x="618" y="2151"/>
                  </a:lnTo>
                  <a:lnTo>
                    <a:pt x="609" y="2151"/>
                  </a:lnTo>
                  <a:lnTo>
                    <a:pt x="605" y="2151"/>
                  </a:lnTo>
                  <a:lnTo>
                    <a:pt x="597" y="2151"/>
                  </a:lnTo>
                  <a:lnTo>
                    <a:pt x="588" y="2147"/>
                  </a:lnTo>
                  <a:lnTo>
                    <a:pt x="584" y="2147"/>
                  </a:lnTo>
                  <a:lnTo>
                    <a:pt x="576" y="2143"/>
                  </a:lnTo>
                  <a:lnTo>
                    <a:pt x="567" y="2138"/>
                  </a:lnTo>
                  <a:lnTo>
                    <a:pt x="563" y="2134"/>
                  </a:lnTo>
                  <a:lnTo>
                    <a:pt x="554" y="2130"/>
                  </a:lnTo>
                  <a:lnTo>
                    <a:pt x="542" y="2121"/>
                  </a:lnTo>
                  <a:lnTo>
                    <a:pt x="533" y="2113"/>
                  </a:lnTo>
                  <a:lnTo>
                    <a:pt x="525" y="2113"/>
                  </a:lnTo>
                  <a:lnTo>
                    <a:pt x="525" y="2109"/>
                  </a:lnTo>
                  <a:lnTo>
                    <a:pt x="516" y="2109"/>
                  </a:lnTo>
                  <a:lnTo>
                    <a:pt x="516" y="2105"/>
                  </a:lnTo>
                  <a:lnTo>
                    <a:pt x="508" y="2105"/>
                  </a:lnTo>
                  <a:lnTo>
                    <a:pt x="499" y="2100"/>
                  </a:lnTo>
                  <a:lnTo>
                    <a:pt x="495" y="2100"/>
                  </a:lnTo>
                  <a:lnTo>
                    <a:pt x="487" y="2100"/>
                  </a:lnTo>
                  <a:lnTo>
                    <a:pt x="482" y="2100"/>
                  </a:lnTo>
                  <a:lnTo>
                    <a:pt x="478" y="2100"/>
                  </a:lnTo>
                  <a:lnTo>
                    <a:pt x="474" y="2100"/>
                  </a:lnTo>
                  <a:lnTo>
                    <a:pt x="470" y="2100"/>
                  </a:lnTo>
                  <a:lnTo>
                    <a:pt x="444" y="2096"/>
                  </a:lnTo>
                  <a:lnTo>
                    <a:pt x="436" y="2096"/>
                  </a:lnTo>
                  <a:lnTo>
                    <a:pt x="427" y="2096"/>
                  </a:lnTo>
                  <a:lnTo>
                    <a:pt x="398" y="2092"/>
                  </a:lnTo>
                  <a:lnTo>
                    <a:pt x="372" y="2088"/>
                  </a:lnTo>
                  <a:lnTo>
                    <a:pt x="368" y="2083"/>
                  </a:lnTo>
                  <a:lnTo>
                    <a:pt x="360" y="2083"/>
                  </a:lnTo>
                  <a:lnTo>
                    <a:pt x="351" y="2079"/>
                  </a:lnTo>
                  <a:lnTo>
                    <a:pt x="347" y="2079"/>
                  </a:lnTo>
                  <a:lnTo>
                    <a:pt x="343" y="2075"/>
                  </a:lnTo>
                  <a:lnTo>
                    <a:pt x="338" y="2071"/>
                  </a:lnTo>
                  <a:lnTo>
                    <a:pt x="334" y="2066"/>
                  </a:lnTo>
                  <a:lnTo>
                    <a:pt x="334" y="2062"/>
                  </a:lnTo>
                  <a:lnTo>
                    <a:pt x="330" y="2058"/>
                  </a:lnTo>
                  <a:lnTo>
                    <a:pt x="330" y="2054"/>
                  </a:lnTo>
                  <a:lnTo>
                    <a:pt x="330" y="2045"/>
                  </a:lnTo>
                  <a:lnTo>
                    <a:pt x="330" y="2037"/>
                  </a:lnTo>
                  <a:lnTo>
                    <a:pt x="330" y="2028"/>
                  </a:lnTo>
                  <a:lnTo>
                    <a:pt x="334" y="2024"/>
                  </a:lnTo>
                  <a:lnTo>
                    <a:pt x="334" y="2016"/>
                  </a:lnTo>
                  <a:lnTo>
                    <a:pt x="330" y="2011"/>
                  </a:lnTo>
                  <a:lnTo>
                    <a:pt x="330" y="2007"/>
                  </a:lnTo>
                  <a:lnTo>
                    <a:pt x="330" y="2003"/>
                  </a:lnTo>
                  <a:lnTo>
                    <a:pt x="326" y="1990"/>
                  </a:lnTo>
                  <a:lnTo>
                    <a:pt x="326" y="1986"/>
                  </a:lnTo>
                  <a:lnTo>
                    <a:pt x="326" y="1982"/>
                  </a:lnTo>
                  <a:lnTo>
                    <a:pt x="322" y="1977"/>
                  </a:lnTo>
                  <a:lnTo>
                    <a:pt x="322" y="1973"/>
                  </a:lnTo>
                  <a:lnTo>
                    <a:pt x="317" y="1973"/>
                  </a:lnTo>
                  <a:lnTo>
                    <a:pt x="317" y="1969"/>
                  </a:lnTo>
                  <a:lnTo>
                    <a:pt x="305" y="1965"/>
                  </a:lnTo>
                  <a:lnTo>
                    <a:pt x="300" y="1965"/>
                  </a:lnTo>
                  <a:lnTo>
                    <a:pt x="292" y="1961"/>
                  </a:lnTo>
                  <a:lnTo>
                    <a:pt x="279" y="1952"/>
                  </a:lnTo>
                  <a:lnTo>
                    <a:pt x="271" y="1948"/>
                  </a:lnTo>
                  <a:lnTo>
                    <a:pt x="262" y="1944"/>
                  </a:lnTo>
                  <a:lnTo>
                    <a:pt x="258" y="1939"/>
                  </a:lnTo>
                  <a:lnTo>
                    <a:pt x="254" y="1939"/>
                  </a:lnTo>
                  <a:lnTo>
                    <a:pt x="241" y="1935"/>
                  </a:lnTo>
                  <a:lnTo>
                    <a:pt x="237" y="1935"/>
                  </a:lnTo>
                  <a:lnTo>
                    <a:pt x="233" y="1935"/>
                  </a:lnTo>
                  <a:lnTo>
                    <a:pt x="233" y="1931"/>
                  </a:lnTo>
                  <a:lnTo>
                    <a:pt x="228" y="1931"/>
                  </a:lnTo>
                  <a:lnTo>
                    <a:pt x="224" y="1927"/>
                  </a:lnTo>
                  <a:lnTo>
                    <a:pt x="220" y="1922"/>
                  </a:lnTo>
                  <a:lnTo>
                    <a:pt x="220" y="1918"/>
                  </a:lnTo>
                  <a:lnTo>
                    <a:pt x="220" y="1914"/>
                  </a:lnTo>
                  <a:lnTo>
                    <a:pt x="228" y="1910"/>
                  </a:lnTo>
                  <a:lnTo>
                    <a:pt x="228" y="1906"/>
                  </a:lnTo>
                  <a:lnTo>
                    <a:pt x="228" y="1901"/>
                  </a:lnTo>
                  <a:lnTo>
                    <a:pt x="228" y="1897"/>
                  </a:lnTo>
                  <a:lnTo>
                    <a:pt x="228" y="1893"/>
                  </a:lnTo>
                  <a:lnTo>
                    <a:pt x="224" y="1889"/>
                  </a:lnTo>
                  <a:lnTo>
                    <a:pt x="220" y="1889"/>
                  </a:lnTo>
                  <a:lnTo>
                    <a:pt x="211" y="1884"/>
                  </a:lnTo>
                  <a:lnTo>
                    <a:pt x="207" y="1884"/>
                  </a:lnTo>
                  <a:lnTo>
                    <a:pt x="203" y="1884"/>
                  </a:lnTo>
                  <a:lnTo>
                    <a:pt x="195" y="1884"/>
                  </a:lnTo>
                  <a:lnTo>
                    <a:pt x="186" y="1884"/>
                  </a:lnTo>
                  <a:lnTo>
                    <a:pt x="182" y="1884"/>
                  </a:lnTo>
                  <a:lnTo>
                    <a:pt x="173" y="1884"/>
                  </a:lnTo>
                  <a:lnTo>
                    <a:pt x="161" y="1884"/>
                  </a:lnTo>
                  <a:lnTo>
                    <a:pt x="131" y="1889"/>
                  </a:lnTo>
                  <a:lnTo>
                    <a:pt x="123" y="1889"/>
                  </a:lnTo>
                  <a:lnTo>
                    <a:pt x="114" y="1893"/>
                  </a:lnTo>
                  <a:lnTo>
                    <a:pt x="106" y="1897"/>
                  </a:lnTo>
                  <a:lnTo>
                    <a:pt x="101" y="1897"/>
                  </a:lnTo>
                  <a:lnTo>
                    <a:pt x="93" y="1897"/>
                  </a:lnTo>
                  <a:lnTo>
                    <a:pt x="89" y="1897"/>
                  </a:lnTo>
                  <a:lnTo>
                    <a:pt x="80" y="1897"/>
                  </a:lnTo>
                  <a:lnTo>
                    <a:pt x="68" y="1893"/>
                  </a:lnTo>
                  <a:lnTo>
                    <a:pt x="59" y="1893"/>
                  </a:lnTo>
                  <a:lnTo>
                    <a:pt x="51" y="1889"/>
                  </a:lnTo>
                  <a:lnTo>
                    <a:pt x="46" y="1889"/>
                  </a:lnTo>
                  <a:lnTo>
                    <a:pt x="34" y="1889"/>
                  </a:lnTo>
                  <a:lnTo>
                    <a:pt x="25" y="1889"/>
                  </a:lnTo>
                  <a:lnTo>
                    <a:pt x="8" y="1889"/>
                  </a:lnTo>
                  <a:lnTo>
                    <a:pt x="4" y="1889"/>
                  </a:lnTo>
                  <a:lnTo>
                    <a:pt x="0" y="1889"/>
                  </a:lnTo>
                  <a:lnTo>
                    <a:pt x="0" y="1884"/>
                  </a:lnTo>
                  <a:lnTo>
                    <a:pt x="4" y="1880"/>
                  </a:lnTo>
                  <a:lnTo>
                    <a:pt x="4" y="1876"/>
                  </a:lnTo>
                  <a:lnTo>
                    <a:pt x="8" y="1872"/>
                  </a:lnTo>
                  <a:lnTo>
                    <a:pt x="13" y="1872"/>
                  </a:lnTo>
                  <a:lnTo>
                    <a:pt x="17" y="1867"/>
                  </a:lnTo>
                  <a:lnTo>
                    <a:pt x="21" y="1867"/>
                  </a:lnTo>
                  <a:lnTo>
                    <a:pt x="29" y="1863"/>
                  </a:lnTo>
                  <a:lnTo>
                    <a:pt x="63" y="1859"/>
                  </a:lnTo>
                  <a:lnTo>
                    <a:pt x="144" y="1838"/>
                  </a:lnTo>
                  <a:lnTo>
                    <a:pt x="156" y="1834"/>
                  </a:lnTo>
                  <a:lnTo>
                    <a:pt x="165" y="1834"/>
                  </a:lnTo>
                  <a:lnTo>
                    <a:pt x="173" y="1829"/>
                  </a:lnTo>
                  <a:lnTo>
                    <a:pt x="182" y="1825"/>
                  </a:lnTo>
                  <a:lnTo>
                    <a:pt x="190" y="1825"/>
                  </a:lnTo>
                  <a:lnTo>
                    <a:pt x="195" y="1821"/>
                  </a:lnTo>
                  <a:lnTo>
                    <a:pt x="199" y="1821"/>
                  </a:lnTo>
                  <a:lnTo>
                    <a:pt x="199" y="1817"/>
                  </a:lnTo>
                  <a:lnTo>
                    <a:pt x="203" y="1817"/>
                  </a:lnTo>
                  <a:lnTo>
                    <a:pt x="207" y="1812"/>
                  </a:lnTo>
                  <a:lnTo>
                    <a:pt x="207" y="1808"/>
                  </a:lnTo>
                  <a:lnTo>
                    <a:pt x="211" y="1804"/>
                  </a:lnTo>
                  <a:lnTo>
                    <a:pt x="211" y="1795"/>
                  </a:lnTo>
                  <a:lnTo>
                    <a:pt x="211" y="1791"/>
                  </a:lnTo>
                  <a:lnTo>
                    <a:pt x="216" y="1783"/>
                  </a:lnTo>
                  <a:lnTo>
                    <a:pt x="216" y="1779"/>
                  </a:lnTo>
                  <a:lnTo>
                    <a:pt x="216" y="1770"/>
                  </a:lnTo>
                  <a:lnTo>
                    <a:pt x="216" y="1762"/>
                  </a:lnTo>
                  <a:lnTo>
                    <a:pt x="216" y="1753"/>
                  </a:lnTo>
                  <a:lnTo>
                    <a:pt x="216" y="1740"/>
                  </a:lnTo>
                  <a:lnTo>
                    <a:pt x="211" y="1723"/>
                  </a:lnTo>
                  <a:lnTo>
                    <a:pt x="211" y="1711"/>
                  </a:lnTo>
                  <a:lnTo>
                    <a:pt x="211" y="1702"/>
                  </a:lnTo>
                  <a:lnTo>
                    <a:pt x="211" y="1698"/>
                  </a:lnTo>
                  <a:lnTo>
                    <a:pt x="211" y="1690"/>
                  </a:lnTo>
                  <a:lnTo>
                    <a:pt x="211" y="1685"/>
                  </a:lnTo>
                  <a:lnTo>
                    <a:pt x="211" y="1677"/>
                  </a:lnTo>
                  <a:lnTo>
                    <a:pt x="211" y="1673"/>
                  </a:lnTo>
                  <a:lnTo>
                    <a:pt x="211" y="1668"/>
                  </a:lnTo>
                  <a:lnTo>
                    <a:pt x="211" y="1664"/>
                  </a:lnTo>
                  <a:lnTo>
                    <a:pt x="207" y="1660"/>
                  </a:lnTo>
                  <a:lnTo>
                    <a:pt x="207" y="1656"/>
                  </a:lnTo>
                  <a:lnTo>
                    <a:pt x="199" y="1647"/>
                  </a:lnTo>
                  <a:lnTo>
                    <a:pt x="199" y="1643"/>
                  </a:lnTo>
                  <a:lnTo>
                    <a:pt x="195" y="1643"/>
                  </a:lnTo>
                  <a:lnTo>
                    <a:pt x="195" y="1635"/>
                  </a:lnTo>
                  <a:lnTo>
                    <a:pt x="190" y="1626"/>
                  </a:lnTo>
                  <a:lnTo>
                    <a:pt x="190" y="1618"/>
                  </a:lnTo>
                  <a:lnTo>
                    <a:pt x="190" y="1613"/>
                  </a:lnTo>
                  <a:lnTo>
                    <a:pt x="190" y="1605"/>
                  </a:lnTo>
                  <a:lnTo>
                    <a:pt x="190" y="1601"/>
                  </a:lnTo>
                  <a:lnTo>
                    <a:pt x="186" y="1580"/>
                  </a:lnTo>
                  <a:lnTo>
                    <a:pt x="186" y="1567"/>
                  </a:lnTo>
                  <a:lnTo>
                    <a:pt x="186" y="1563"/>
                  </a:lnTo>
                  <a:lnTo>
                    <a:pt x="186" y="1558"/>
                  </a:lnTo>
                  <a:lnTo>
                    <a:pt x="190" y="1554"/>
                  </a:lnTo>
                  <a:lnTo>
                    <a:pt x="190" y="1550"/>
                  </a:lnTo>
                  <a:lnTo>
                    <a:pt x="190" y="1541"/>
                  </a:lnTo>
                  <a:lnTo>
                    <a:pt x="195" y="1537"/>
                  </a:lnTo>
                  <a:lnTo>
                    <a:pt x="195" y="1533"/>
                  </a:lnTo>
                  <a:lnTo>
                    <a:pt x="199" y="1524"/>
                  </a:lnTo>
                  <a:lnTo>
                    <a:pt x="199" y="1520"/>
                  </a:lnTo>
                  <a:lnTo>
                    <a:pt x="203" y="1516"/>
                  </a:lnTo>
                  <a:lnTo>
                    <a:pt x="216" y="1491"/>
                  </a:lnTo>
                  <a:lnTo>
                    <a:pt x="224" y="1478"/>
                  </a:lnTo>
                  <a:lnTo>
                    <a:pt x="228" y="1469"/>
                  </a:lnTo>
                  <a:lnTo>
                    <a:pt x="233" y="1461"/>
                  </a:lnTo>
                  <a:lnTo>
                    <a:pt x="237" y="1457"/>
                  </a:lnTo>
                  <a:lnTo>
                    <a:pt x="237" y="1448"/>
                  </a:lnTo>
                  <a:lnTo>
                    <a:pt x="241" y="1444"/>
                  </a:lnTo>
                  <a:lnTo>
                    <a:pt x="241" y="1440"/>
                  </a:lnTo>
                  <a:lnTo>
                    <a:pt x="245" y="1431"/>
                  </a:lnTo>
                  <a:lnTo>
                    <a:pt x="245" y="1427"/>
                  </a:lnTo>
                  <a:lnTo>
                    <a:pt x="250" y="1423"/>
                  </a:lnTo>
                  <a:lnTo>
                    <a:pt x="250" y="1419"/>
                  </a:lnTo>
                  <a:lnTo>
                    <a:pt x="254" y="1414"/>
                  </a:lnTo>
                  <a:lnTo>
                    <a:pt x="258" y="1410"/>
                  </a:lnTo>
                  <a:lnTo>
                    <a:pt x="267" y="1397"/>
                  </a:lnTo>
                  <a:lnTo>
                    <a:pt x="275" y="1389"/>
                  </a:lnTo>
                  <a:lnTo>
                    <a:pt x="283" y="1385"/>
                  </a:lnTo>
                  <a:lnTo>
                    <a:pt x="288" y="1376"/>
                  </a:lnTo>
                  <a:lnTo>
                    <a:pt x="300" y="1368"/>
                  </a:lnTo>
                  <a:lnTo>
                    <a:pt x="309" y="1359"/>
                  </a:lnTo>
                  <a:lnTo>
                    <a:pt x="313" y="1355"/>
                  </a:lnTo>
                  <a:lnTo>
                    <a:pt x="326" y="1347"/>
                  </a:lnTo>
                  <a:lnTo>
                    <a:pt x="338" y="1338"/>
                  </a:lnTo>
                  <a:lnTo>
                    <a:pt x="343" y="1338"/>
                  </a:lnTo>
                  <a:lnTo>
                    <a:pt x="347" y="1334"/>
                  </a:lnTo>
                  <a:lnTo>
                    <a:pt x="355" y="1330"/>
                  </a:lnTo>
                  <a:lnTo>
                    <a:pt x="360" y="1325"/>
                  </a:lnTo>
                  <a:lnTo>
                    <a:pt x="364" y="1321"/>
                  </a:lnTo>
                  <a:lnTo>
                    <a:pt x="372" y="1321"/>
                  </a:lnTo>
                  <a:lnTo>
                    <a:pt x="381" y="1317"/>
                  </a:lnTo>
                  <a:lnTo>
                    <a:pt x="389" y="1317"/>
                  </a:lnTo>
                  <a:lnTo>
                    <a:pt x="394" y="1313"/>
                  </a:lnTo>
                  <a:lnTo>
                    <a:pt x="402" y="1313"/>
                  </a:lnTo>
                  <a:lnTo>
                    <a:pt x="406" y="1309"/>
                  </a:lnTo>
                  <a:lnTo>
                    <a:pt x="415" y="1309"/>
                  </a:lnTo>
                  <a:lnTo>
                    <a:pt x="419" y="1309"/>
                  </a:lnTo>
                  <a:lnTo>
                    <a:pt x="427" y="1309"/>
                  </a:lnTo>
                  <a:lnTo>
                    <a:pt x="432" y="1309"/>
                  </a:lnTo>
                  <a:lnTo>
                    <a:pt x="436" y="1313"/>
                  </a:lnTo>
                  <a:lnTo>
                    <a:pt x="444" y="1313"/>
                  </a:lnTo>
                  <a:lnTo>
                    <a:pt x="449" y="1313"/>
                  </a:lnTo>
                  <a:lnTo>
                    <a:pt x="457" y="1317"/>
                  </a:lnTo>
                  <a:lnTo>
                    <a:pt x="461" y="1317"/>
                  </a:lnTo>
                  <a:lnTo>
                    <a:pt x="465" y="1317"/>
                  </a:lnTo>
                  <a:lnTo>
                    <a:pt x="474" y="1321"/>
                  </a:lnTo>
                  <a:lnTo>
                    <a:pt x="478" y="1325"/>
                  </a:lnTo>
                  <a:lnTo>
                    <a:pt x="499" y="1334"/>
                  </a:lnTo>
                  <a:lnTo>
                    <a:pt x="504" y="1338"/>
                  </a:lnTo>
                  <a:lnTo>
                    <a:pt x="512" y="1342"/>
                  </a:lnTo>
                  <a:lnTo>
                    <a:pt x="516" y="1342"/>
                  </a:lnTo>
                  <a:lnTo>
                    <a:pt x="521" y="1342"/>
                  </a:lnTo>
                  <a:lnTo>
                    <a:pt x="525" y="1342"/>
                  </a:lnTo>
                  <a:lnTo>
                    <a:pt x="529" y="1338"/>
                  </a:lnTo>
                  <a:lnTo>
                    <a:pt x="529" y="1334"/>
                  </a:lnTo>
                  <a:lnTo>
                    <a:pt x="529" y="1330"/>
                  </a:lnTo>
                  <a:lnTo>
                    <a:pt x="533" y="1325"/>
                  </a:lnTo>
                  <a:lnTo>
                    <a:pt x="529" y="1317"/>
                  </a:lnTo>
                  <a:lnTo>
                    <a:pt x="529" y="1309"/>
                  </a:lnTo>
                  <a:lnTo>
                    <a:pt x="529" y="1300"/>
                  </a:lnTo>
                  <a:lnTo>
                    <a:pt x="525" y="1279"/>
                  </a:lnTo>
                  <a:lnTo>
                    <a:pt x="521" y="1266"/>
                  </a:lnTo>
                  <a:lnTo>
                    <a:pt x="521" y="1258"/>
                  </a:lnTo>
                  <a:lnTo>
                    <a:pt x="516" y="1254"/>
                  </a:lnTo>
                  <a:lnTo>
                    <a:pt x="516" y="1249"/>
                  </a:lnTo>
                  <a:lnTo>
                    <a:pt x="512" y="1241"/>
                  </a:lnTo>
                  <a:lnTo>
                    <a:pt x="508" y="1237"/>
                  </a:lnTo>
                  <a:lnTo>
                    <a:pt x="508" y="1232"/>
                  </a:lnTo>
                  <a:lnTo>
                    <a:pt x="504" y="1228"/>
                  </a:lnTo>
                  <a:lnTo>
                    <a:pt x="495" y="1220"/>
                  </a:lnTo>
                  <a:lnTo>
                    <a:pt x="482" y="1203"/>
                  </a:lnTo>
                  <a:lnTo>
                    <a:pt x="478" y="1198"/>
                  </a:lnTo>
                  <a:lnTo>
                    <a:pt x="474" y="1190"/>
                  </a:lnTo>
                  <a:lnTo>
                    <a:pt x="470" y="1182"/>
                  </a:lnTo>
                  <a:lnTo>
                    <a:pt x="461" y="1173"/>
                  </a:lnTo>
                  <a:lnTo>
                    <a:pt x="453" y="1160"/>
                  </a:lnTo>
                  <a:lnTo>
                    <a:pt x="449" y="1148"/>
                  </a:lnTo>
                  <a:lnTo>
                    <a:pt x="444" y="1139"/>
                  </a:lnTo>
                  <a:lnTo>
                    <a:pt x="440" y="1131"/>
                  </a:lnTo>
                  <a:lnTo>
                    <a:pt x="440" y="1127"/>
                  </a:lnTo>
                  <a:lnTo>
                    <a:pt x="436" y="1122"/>
                  </a:lnTo>
                  <a:lnTo>
                    <a:pt x="436" y="1114"/>
                  </a:lnTo>
                  <a:lnTo>
                    <a:pt x="432" y="1097"/>
                  </a:lnTo>
                  <a:lnTo>
                    <a:pt x="427" y="1088"/>
                  </a:lnTo>
                  <a:lnTo>
                    <a:pt x="427" y="1080"/>
                  </a:lnTo>
                  <a:lnTo>
                    <a:pt x="423" y="1071"/>
                  </a:lnTo>
                  <a:lnTo>
                    <a:pt x="419" y="1063"/>
                  </a:lnTo>
                  <a:lnTo>
                    <a:pt x="415" y="1050"/>
                  </a:lnTo>
                  <a:lnTo>
                    <a:pt x="402" y="1025"/>
                  </a:lnTo>
                  <a:lnTo>
                    <a:pt x="398" y="1016"/>
                  </a:lnTo>
                  <a:lnTo>
                    <a:pt x="394" y="1012"/>
                  </a:lnTo>
                  <a:lnTo>
                    <a:pt x="389" y="1004"/>
                  </a:lnTo>
                  <a:lnTo>
                    <a:pt x="385" y="999"/>
                  </a:lnTo>
                  <a:lnTo>
                    <a:pt x="377" y="983"/>
                  </a:lnTo>
                  <a:lnTo>
                    <a:pt x="364" y="966"/>
                  </a:lnTo>
                  <a:lnTo>
                    <a:pt x="364" y="961"/>
                  </a:lnTo>
                  <a:lnTo>
                    <a:pt x="360" y="957"/>
                  </a:lnTo>
                  <a:lnTo>
                    <a:pt x="355" y="953"/>
                  </a:lnTo>
                  <a:lnTo>
                    <a:pt x="347" y="944"/>
                  </a:lnTo>
                  <a:lnTo>
                    <a:pt x="338" y="936"/>
                  </a:lnTo>
                  <a:lnTo>
                    <a:pt x="334" y="932"/>
                  </a:lnTo>
                  <a:lnTo>
                    <a:pt x="322" y="919"/>
                  </a:lnTo>
                  <a:lnTo>
                    <a:pt x="317" y="915"/>
                  </a:lnTo>
                  <a:lnTo>
                    <a:pt x="313" y="911"/>
                  </a:lnTo>
                  <a:lnTo>
                    <a:pt x="309" y="906"/>
                  </a:lnTo>
                  <a:lnTo>
                    <a:pt x="305" y="902"/>
                  </a:lnTo>
                  <a:lnTo>
                    <a:pt x="300" y="898"/>
                  </a:lnTo>
                  <a:lnTo>
                    <a:pt x="296" y="898"/>
                  </a:lnTo>
                  <a:lnTo>
                    <a:pt x="292" y="898"/>
                  </a:lnTo>
                  <a:lnTo>
                    <a:pt x="288" y="894"/>
                  </a:lnTo>
                  <a:lnTo>
                    <a:pt x="279" y="894"/>
                  </a:lnTo>
                  <a:lnTo>
                    <a:pt x="271" y="889"/>
                  </a:lnTo>
                  <a:lnTo>
                    <a:pt x="262" y="889"/>
                  </a:lnTo>
                  <a:lnTo>
                    <a:pt x="254" y="889"/>
                  </a:lnTo>
                  <a:lnTo>
                    <a:pt x="228" y="889"/>
                  </a:lnTo>
                  <a:lnTo>
                    <a:pt x="178" y="885"/>
                  </a:lnTo>
                  <a:lnTo>
                    <a:pt x="173" y="885"/>
                  </a:lnTo>
                  <a:lnTo>
                    <a:pt x="152" y="881"/>
                  </a:lnTo>
                  <a:lnTo>
                    <a:pt x="144" y="881"/>
                  </a:lnTo>
                  <a:lnTo>
                    <a:pt x="135" y="881"/>
                  </a:lnTo>
                  <a:lnTo>
                    <a:pt x="127" y="877"/>
                  </a:lnTo>
                  <a:lnTo>
                    <a:pt x="114" y="877"/>
                  </a:lnTo>
                  <a:lnTo>
                    <a:pt x="106" y="872"/>
                  </a:lnTo>
                  <a:lnTo>
                    <a:pt x="101" y="872"/>
                  </a:lnTo>
                  <a:lnTo>
                    <a:pt x="97" y="868"/>
                  </a:lnTo>
                  <a:lnTo>
                    <a:pt x="93" y="868"/>
                  </a:lnTo>
                  <a:lnTo>
                    <a:pt x="93" y="864"/>
                  </a:lnTo>
                  <a:lnTo>
                    <a:pt x="97" y="860"/>
                  </a:lnTo>
                  <a:lnTo>
                    <a:pt x="97" y="856"/>
                  </a:lnTo>
                  <a:lnTo>
                    <a:pt x="106" y="843"/>
                  </a:lnTo>
                  <a:lnTo>
                    <a:pt x="110" y="834"/>
                  </a:lnTo>
                  <a:lnTo>
                    <a:pt x="123" y="813"/>
                  </a:lnTo>
                  <a:lnTo>
                    <a:pt x="127" y="801"/>
                  </a:lnTo>
                  <a:lnTo>
                    <a:pt x="131" y="792"/>
                  </a:lnTo>
                  <a:lnTo>
                    <a:pt x="135" y="779"/>
                  </a:lnTo>
                  <a:lnTo>
                    <a:pt x="140" y="767"/>
                  </a:lnTo>
                  <a:lnTo>
                    <a:pt x="144" y="758"/>
                  </a:lnTo>
                  <a:lnTo>
                    <a:pt x="148" y="754"/>
                  </a:lnTo>
                  <a:lnTo>
                    <a:pt x="152" y="745"/>
                  </a:lnTo>
                  <a:lnTo>
                    <a:pt x="156" y="741"/>
                  </a:lnTo>
                  <a:lnTo>
                    <a:pt x="173" y="716"/>
                  </a:lnTo>
                  <a:lnTo>
                    <a:pt x="186" y="699"/>
                  </a:lnTo>
                  <a:lnTo>
                    <a:pt x="190" y="695"/>
                  </a:lnTo>
                  <a:lnTo>
                    <a:pt x="190" y="690"/>
                  </a:lnTo>
                  <a:lnTo>
                    <a:pt x="195" y="686"/>
                  </a:lnTo>
                  <a:lnTo>
                    <a:pt x="199" y="678"/>
                  </a:lnTo>
                  <a:lnTo>
                    <a:pt x="203" y="665"/>
                  </a:lnTo>
                  <a:lnTo>
                    <a:pt x="207" y="657"/>
                  </a:lnTo>
                  <a:lnTo>
                    <a:pt x="216" y="640"/>
                  </a:lnTo>
                  <a:lnTo>
                    <a:pt x="216" y="635"/>
                  </a:lnTo>
                  <a:lnTo>
                    <a:pt x="220" y="623"/>
                  </a:lnTo>
                  <a:lnTo>
                    <a:pt x="220" y="618"/>
                  </a:lnTo>
                  <a:lnTo>
                    <a:pt x="224" y="618"/>
                  </a:lnTo>
                  <a:lnTo>
                    <a:pt x="224" y="614"/>
                  </a:lnTo>
                  <a:lnTo>
                    <a:pt x="228" y="610"/>
                  </a:lnTo>
                  <a:lnTo>
                    <a:pt x="228" y="606"/>
                  </a:lnTo>
                  <a:lnTo>
                    <a:pt x="233" y="602"/>
                  </a:lnTo>
                  <a:lnTo>
                    <a:pt x="241" y="597"/>
                  </a:lnTo>
                  <a:lnTo>
                    <a:pt x="245" y="593"/>
                  </a:lnTo>
                  <a:lnTo>
                    <a:pt x="245" y="589"/>
                  </a:lnTo>
                  <a:lnTo>
                    <a:pt x="250" y="585"/>
                  </a:lnTo>
                  <a:lnTo>
                    <a:pt x="254" y="580"/>
                  </a:lnTo>
                  <a:lnTo>
                    <a:pt x="254" y="576"/>
                  </a:lnTo>
                  <a:lnTo>
                    <a:pt x="254" y="572"/>
                  </a:lnTo>
                  <a:lnTo>
                    <a:pt x="254" y="568"/>
                  </a:lnTo>
                  <a:lnTo>
                    <a:pt x="250" y="563"/>
                  </a:lnTo>
                  <a:lnTo>
                    <a:pt x="250" y="559"/>
                  </a:lnTo>
                  <a:lnTo>
                    <a:pt x="245" y="551"/>
                  </a:lnTo>
                  <a:lnTo>
                    <a:pt x="241" y="546"/>
                  </a:lnTo>
                  <a:lnTo>
                    <a:pt x="237" y="542"/>
                  </a:lnTo>
                  <a:lnTo>
                    <a:pt x="228" y="534"/>
                  </a:lnTo>
                  <a:lnTo>
                    <a:pt x="228" y="530"/>
                  </a:lnTo>
                  <a:lnTo>
                    <a:pt x="224" y="530"/>
                  </a:lnTo>
                  <a:lnTo>
                    <a:pt x="224" y="525"/>
                  </a:lnTo>
                  <a:lnTo>
                    <a:pt x="224" y="521"/>
                  </a:lnTo>
                  <a:lnTo>
                    <a:pt x="228" y="521"/>
                  </a:lnTo>
                  <a:lnTo>
                    <a:pt x="228" y="517"/>
                  </a:lnTo>
                  <a:lnTo>
                    <a:pt x="233" y="513"/>
                  </a:lnTo>
                  <a:lnTo>
                    <a:pt x="237" y="513"/>
                  </a:lnTo>
                  <a:lnTo>
                    <a:pt x="241" y="513"/>
                  </a:lnTo>
                  <a:lnTo>
                    <a:pt x="245" y="508"/>
                  </a:lnTo>
                  <a:lnTo>
                    <a:pt x="262" y="508"/>
                  </a:lnTo>
                  <a:lnTo>
                    <a:pt x="267" y="508"/>
                  </a:lnTo>
                  <a:lnTo>
                    <a:pt x="275" y="508"/>
                  </a:lnTo>
                  <a:lnTo>
                    <a:pt x="275" y="504"/>
                  </a:lnTo>
                  <a:lnTo>
                    <a:pt x="279" y="504"/>
                  </a:lnTo>
                  <a:lnTo>
                    <a:pt x="283" y="504"/>
                  </a:lnTo>
                  <a:lnTo>
                    <a:pt x="288" y="500"/>
                  </a:lnTo>
                  <a:lnTo>
                    <a:pt x="296" y="491"/>
                  </a:lnTo>
                  <a:lnTo>
                    <a:pt x="300" y="487"/>
                  </a:lnTo>
                  <a:lnTo>
                    <a:pt x="313" y="479"/>
                  </a:lnTo>
                  <a:lnTo>
                    <a:pt x="322" y="470"/>
                  </a:lnTo>
                  <a:lnTo>
                    <a:pt x="326" y="466"/>
                  </a:lnTo>
                  <a:lnTo>
                    <a:pt x="330" y="462"/>
                  </a:lnTo>
                  <a:lnTo>
                    <a:pt x="334" y="458"/>
                  </a:lnTo>
                  <a:lnTo>
                    <a:pt x="334" y="453"/>
                  </a:lnTo>
                  <a:lnTo>
                    <a:pt x="338" y="449"/>
                  </a:lnTo>
                  <a:lnTo>
                    <a:pt x="338" y="445"/>
                  </a:lnTo>
                  <a:lnTo>
                    <a:pt x="338" y="441"/>
                  </a:lnTo>
                  <a:lnTo>
                    <a:pt x="338" y="436"/>
                  </a:lnTo>
                  <a:lnTo>
                    <a:pt x="343" y="424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51" y="407"/>
                  </a:lnTo>
                  <a:lnTo>
                    <a:pt x="351" y="398"/>
                  </a:lnTo>
                  <a:lnTo>
                    <a:pt x="351" y="394"/>
                  </a:lnTo>
                  <a:lnTo>
                    <a:pt x="351" y="390"/>
                  </a:lnTo>
                  <a:lnTo>
                    <a:pt x="351" y="386"/>
                  </a:lnTo>
                  <a:lnTo>
                    <a:pt x="347" y="377"/>
                  </a:lnTo>
                  <a:lnTo>
                    <a:pt x="347" y="369"/>
                  </a:lnTo>
                  <a:lnTo>
                    <a:pt x="343" y="364"/>
                  </a:lnTo>
                  <a:lnTo>
                    <a:pt x="343" y="352"/>
                  </a:lnTo>
                  <a:lnTo>
                    <a:pt x="338" y="347"/>
                  </a:lnTo>
                  <a:lnTo>
                    <a:pt x="338" y="339"/>
                  </a:lnTo>
                  <a:lnTo>
                    <a:pt x="338" y="335"/>
                  </a:lnTo>
                  <a:lnTo>
                    <a:pt x="330" y="322"/>
                  </a:lnTo>
                  <a:lnTo>
                    <a:pt x="326" y="305"/>
                  </a:lnTo>
                  <a:lnTo>
                    <a:pt x="322" y="292"/>
                  </a:lnTo>
                  <a:lnTo>
                    <a:pt x="317" y="288"/>
                  </a:lnTo>
                  <a:lnTo>
                    <a:pt x="317" y="284"/>
                  </a:lnTo>
                  <a:lnTo>
                    <a:pt x="317" y="280"/>
                  </a:lnTo>
                  <a:lnTo>
                    <a:pt x="313" y="276"/>
                  </a:lnTo>
                  <a:lnTo>
                    <a:pt x="309" y="271"/>
                  </a:lnTo>
                  <a:lnTo>
                    <a:pt x="305" y="267"/>
                  </a:lnTo>
                  <a:lnTo>
                    <a:pt x="300" y="267"/>
                  </a:lnTo>
                  <a:lnTo>
                    <a:pt x="296" y="263"/>
                  </a:lnTo>
                  <a:lnTo>
                    <a:pt x="292" y="263"/>
                  </a:lnTo>
                  <a:lnTo>
                    <a:pt x="288" y="259"/>
                  </a:lnTo>
                  <a:lnTo>
                    <a:pt x="279" y="259"/>
                  </a:lnTo>
                  <a:lnTo>
                    <a:pt x="275" y="254"/>
                  </a:lnTo>
                  <a:lnTo>
                    <a:pt x="271" y="254"/>
                  </a:lnTo>
                  <a:lnTo>
                    <a:pt x="271" y="250"/>
                  </a:lnTo>
                  <a:lnTo>
                    <a:pt x="271" y="246"/>
                  </a:lnTo>
                  <a:lnTo>
                    <a:pt x="271" y="242"/>
                  </a:lnTo>
                  <a:lnTo>
                    <a:pt x="283" y="225"/>
                  </a:lnTo>
                  <a:lnTo>
                    <a:pt x="288" y="220"/>
                  </a:lnTo>
                  <a:lnTo>
                    <a:pt x="292" y="212"/>
                  </a:lnTo>
                  <a:lnTo>
                    <a:pt x="296" y="204"/>
                  </a:lnTo>
                  <a:lnTo>
                    <a:pt x="300" y="204"/>
                  </a:lnTo>
                  <a:lnTo>
                    <a:pt x="309" y="199"/>
                  </a:lnTo>
                  <a:lnTo>
                    <a:pt x="338" y="191"/>
                  </a:lnTo>
                  <a:lnTo>
                    <a:pt x="351" y="182"/>
                  </a:lnTo>
                  <a:lnTo>
                    <a:pt x="360" y="182"/>
                  </a:lnTo>
                  <a:lnTo>
                    <a:pt x="364" y="178"/>
                  </a:lnTo>
                  <a:lnTo>
                    <a:pt x="372" y="178"/>
                  </a:lnTo>
                  <a:lnTo>
                    <a:pt x="381" y="178"/>
                  </a:lnTo>
                  <a:lnTo>
                    <a:pt x="385" y="178"/>
                  </a:lnTo>
                  <a:lnTo>
                    <a:pt x="389" y="178"/>
                  </a:lnTo>
                  <a:lnTo>
                    <a:pt x="394" y="178"/>
                  </a:lnTo>
                  <a:lnTo>
                    <a:pt x="402" y="178"/>
                  </a:lnTo>
                  <a:lnTo>
                    <a:pt x="419" y="187"/>
                  </a:lnTo>
                  <a:lnTo>
                    <a:pt x="423" y="187"/>
                  </a:lnTo>
                  <a:lnTo>
                    <a:pt x="432" y="191"/>
                  </a:lnTo>
                  <a:lnTo>
                    <a:pt x="436" y="195"/>
                  </a:lnTo>
                  <a:lnTo>
                    <a:pt x="440" y="195"/>
                  </a:lnTo>
                  <a:lnTo>
                    <a:pt x="444" y="195"/>
                  </a:lnTo>
                  <a:lnTo>
                    <a:pt x="453" y="195"/>
                  </a:lnTo>
                  <a:lnTo>
                    <a:pt x="457" y="195"/>
                  </a:lnTo>
                  <a:lnTo>
                    <a:pt x="465" y="195"/>
                  </a:lnTo>
                  <a:lnTo>
                    <a:pt x="478" y="195"/>
                  </a:lnTo>
                  <a:lnTo>
                    <a:pt x="487" y="195"/>
                  </a:lnTo>
                  <a:lnTo>
                    <a:pt x="491" y="195"/>
                  </a:lnTo>
                  <a:lnTo>
                    <a:pt x="504" y="191"/>
                  </a:lnTo>
                  <a:lnTo>
                    <a:pt x="508" y="191"/>
                  </a:lnTo>
                  <a:lnTo>
                    <a:pt x="516" y="191"/>
                  </a:lnTo>
                  <a:lnTo>
                    <a:pt x="521" y="191"/>
                  </a:lnTo>
                  <a:lnTo>
                    <a:pt x="525" y="191"/>
                  </a:lnTo>
                  <a:lnTo>
                    <a:pt x="533" y="195"/>
                  </a:lnTo>
                  <a:lnTo>
                    <a:pt x="546" y="199"/>
                  </a:lnTo>
                  <a:lnTo>
                    <a:pt x="571" y="208"/>
                  </a:lnTo>
                  <a:lnTo>
                    <a:pt x="584" y="212"/>
                  </a:lnTo>
                  <a:lnTo>
                    <a:pt x="592" y="216"/>
                  </a:lnTo>
                  <a:lnTo>
                    <a:pt x="601" y="220"/>
                  </a:lnTo>
                  <a:lnTo>
                    <a:pt x="605" y="220"/>
                  </a:lnTo>
                  <a:lnTo>
                    <a:pt x="614" y="225"/>
                  </a:lnTo>
                  <a:lnTo>
                    <a:pt x="618" y="225"/>
                  </a:lnTo>
                  <a:lnTo>
                    <a:pt x="631" y="229"/>
                  </a:lnTo>
                  <a:lnTo>
                    <a:pt x="639" y="229"/>
                  </a:lnTo>
                  <a:lnTo>
                    <a:pt x="648" y="233"/>
                  </a:lnTo>
                  <a:lnTo>
                    <a:pt x="660" y="237"/>
                  </a:lnTo>
                  <a:lnTo>
                    <a:pt x="669" y="237"/>
                  </a:lnTo>
                  <a:lnTo>
                    <a:pt x="677" y="242"/>
                  </a:lnTo>
                  <a:lnTo>
                    <a:pt x="686" y="246"/>
                  </a:lnTo>
                  <a:lnTo>
                    <a:pt x="698" y="250"/>
                  </a:lnTo>
                  <a:lnTo>
                    <a:pt x="703" y="250"/>
                  </a:lnTo>
                  <a:lnTo>
                    <a:pt x="711" y="250"/>
                  </a:lnTo>
                  <a:lnTo>
                    <a:pt x="719" y="250"/>
                  </a:lnTo>
                  <a:lnTo>
                    <a:pt x="724" y="254"/>
                  </a:lnTo>
                  <a:lnTo>
                    <a:pt x="732" y="254"/>
                  </a:lnTo>
                  <a:lnTo>
                    <a:pt x="741" y="254"/>
                  </a:lnTo>
                  <a:lnTo>
                    <a:pt x="745" y="254"/>
                  </a:lnTo>
                  <a:lnTo>
                    <a:pt x="749" y="254"/>
                  </a:lnTo>
                  <a:lnTo>
                    <a:pt x="753" y="250"/>
                  </a:lnTo>
                  <a:lnTo>
                    <a:pt x="758" y="250"/>
                  </a:lnTo>
                  <a:lnTo>
                    <a:pt x="762" y="250"/>
                  </a:lnTo>
                  <a:lnTo>
                    <a:pt x="762" y="246"/>
                  </a:lnTo>
                  <a:lnTo>
                    <a:pt x="762" y="242"/>
                  </a:lnTo>
                  <a:lnTo>
                    <a:pt x="762" y="237"/>
                  </a:lnTo>
                  <a:lnTo>
                    <a:pt x="762" y="233"/>
                  </a:lnTo>
                  <a:lnTo>
                    <a:pt x="762" y="229"/>
                  </a:lnTo>
                  <a:lnTo>
                    <a:pt x="762" y="220"/>
                  </a:lnTo>
                  <a:lnTo>
                    <a:pt x="762" y="216"/>
                  </a:lnTo>
                  <a:lnTo>
                    <a:pt x="766" y="212"/>
                  </a:lnTo>
                  <a:lnTo>
                    <a:pt x="766" y="204"/>
                  </a:lnTo>
                  <a:lnTo>
                    <a:pt x="770" y="199"/>
                  </a:lnTo>
                  <a:lnTo>
                    <a:pt x="775" y="195"/>
                  </a:lnTo>
                  <a:lnTo>
                    <a:pt x="779" y="191"/>
                  </a:lnTo>
                  <a:lnTo>
                    <a:pt x="783" y="187"/>
                  </a:lnTo>
                  <a:lnTo>
                    <a:pt x="787" y="187"/>
                  </a:lnTo>
                  <a:lnTo>
                    <a:pt x="791" y="182"/>
                  </a:lnTo>
                  <a:lnTo>
                    <a:pt x="796" y="178"/>
                  </a:lnTo>
                  <a:lnTo>
                    <a:pt x="800" y="178"/>
                  </a:lnTo>
                  <a:lnTo>
                    <a:pt x="800" y="174"/>
                  </a:lnTo>
                  <a:lnTo>
                    <a:pt x="804" y="165"/>
                  </a:lnTo>
                  <a:lnTo>
                    <a:pt x="804" y="157"/>
                  </a:lnTo>
                  <a:lnTo>
                    <a:pt x="804" y="153"/>
                  </a:lnTo>
                  <a:lnTo>
                    <a:pt x="808" y="153"/>
                  </a:lnTo>
                  <a:lnTo>
                    <a:pt x="808" y="149"/>
                  </a:lnTo>
                  <a:lnTo>
                    <a:pt x="808" y="140"/>
                  </a:lnTo>
                  <a:lnTo>
                    <a:pt x="817" y="132"/>
                  </a:lnTo>
                  <a:lnTo>
                    <a:pt x="817" y="127"/>
                  </a:lnTo>
                  <a:lnTo>
                    <a:pt x="817" y="123"/>
                  </a:lnTo>
                  <a:lnTo>
                    <a:pt x="821" y="115"/>
                  </a:lnTo>
                  <a:lnTo>
                    <a:pt x="821" y="110"/>
                  </a:lnTo>
                  <a:lnTo>
                    <a:pt x="825" y="106"/>
                  </a:lnTo>
                  <a:lnTo>
                    <a:pt x="830" y="102"/>
                  </a:lnTo>
                  <a:lnTo>
                    <a:pt x="830" y="98"/>
                  </a:lnTo>
                  <a:lnTo>
                    <a:pt x="834" y="98"/>
                  </a:lnTo>
                  <a:lnTo>
                    <a:pt x="838" y="93"/>
                  </a:lnTo>
                  <a:lnTo>
                    <a:pt x="842" y="93"/>
                  </a:lnTo>
                  <a:lnTo>
                    <a:pt x="846" y="89"/>
                  </a:lnTo>
                  <a:lnTo>
                    <a:pt x="851" y="89"/>
                  </a:lnTo>
                  <a:lnTo>
                    <a:pt x="855" y="89"/>
                  </a:lnTo>
                  <a:lnTo>
                    <a:pt x="859" y="89"/>
                  </a:lnTo>
                  <a:lnTo>
                    <a:pt x="863" y="89"/>
                  </a:lnTo>
                  <a:lnTo>
                    <a:pt x="876" y="89"/>
                  </a:lnTo>
                  <a:lnTo>
                    <a:pt x="889" y="89"/>
                  </a:lnTo>
                  <a:lnTo>
                    <a:pt x="897" y="89"/>
                  </a:lnTo>
                  <a:lnTo>
                    <a:pt x="902" y="89"/>
                  </a:lnTo>
                  <a:lnTo>
                    <a:pt x="902" y="85"/>
                  </a:lnTo>
                  <a:lnTo>
                    <a:pt x="902" y="81"/>
                  </a:lnTo>
                  <a:lnTo>
                    <a:pt x="906" y="77"/>
                  </a:lnTo>
                  <a:lnTo>
                    <a:pt x="906" y="68"/>
                  </a:lnTo>
                  <a:lnTo>
                    <a:pt x="902" y="60"/>
                  </a:lnTo>
                  <a:lnTo>
                    <a:pt x="902" y="51"/>
                  </a:lnTo>
                  <a:lnTo>
                    <a:pt x="902" y="43"/>
                  </a:lnTo>
                  <a:lnTo>
                    <a:pt x="902" y="30"/>
                  </a:lnTo>
                  <a:lnTo>
                    <a:pt x="897" y="22"/>
                  </a:lnTo>
                  <a:lnTo>
                    <a:pt x="893" y="9"/>
                  </a:lnTo>
                  <a:lnTo>
                    <a:pt x="893" y="5"/>
                  </a:lnTo>
                  <a:lnTo>
                    <a:pt x="906" y="9"/>
                  </a:lnTo>
                  <a:lnTo>
                    <a:pt x="910" y="9"/>
                  </a:lnTo>
                  <a:lnTo>
                    <a:pt x="914" y="9"/>
                  </a:lnTo>
                  <a:lnTo>
                    <a:pt x="918" y="9"/>
                  </a:lnTo>
                  <a:lnTo>
                    <a:pt x="927" y="13"/>
                  </a:lnTo>
                  <a:lnTo>
                    <a:pt x="935" y="13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1" name="Freeform 117"/>
            <p:cNvSpPr>
              <a:spLocks noEditPoints="1"/>
            </p:cNvSpPr>
            <p:nvPr/>
          </p:nvSpPr>
          <p:spPr bwMode="auto">
            <a:xfrm>
              <a:off x="1589353" y="5009929"/>
              <a:ext cx="652810" cy="761141"/>
            </a:xfrm>
            <a:custGeom>
              <a:avLst/>
              <a:gdLst>
                <a:gd name="T0" fmla="*/ 156 w 2057"/>
                <a:gd name="T1" fmla="*/ 2053 h 2401"/>
                <a:gd name="T2" fmla="*/ 271 w 2057"/>
                <a:gd name="T3" fmla="*/ 2032 h 2401"/>
                <a:gd name="T4" fmla="*/ 283 w 2057"/>
                <a:gd name="T5" fmla="*/ 1922 h 2401"/>
                <a:gd name="T6" fmla="*/ 355 w 2057"/>
                <a:gd name="T7" fmla="*/ 1829 h 2401"/>
                <a:gd name="T8" fmla="*/ 309 w 2057"/>
                <a:gd name="T9" fmla="*/ 1766 h 2401"/>
                <a:gd name="T10" fmla="*/ 406 w 2057"/>
                <a:gd name="T11" fmla="*/ 1787 h 2401"/>
                <a:gd name="T12" fmla="*/ 533 w 2057"/>
                <a:gd name="T13" fmla="*/ 1732 h 2401"/>
                <a:gd name="T14" fmla="*/ 576 w 2057"/>
                <a:gd name="T15" fmla="*/ 1579 h 2401"/>
                <a:gd name="T16" fmla="*/ 605 w 2057"/>
                <a:gd name="T17" fmla="*/ 1359 h 2401"/>
                <a:gd name="T18" fmla="*/ 762 w 2057"/>
                <a:gd name="T19" fmla="*/ 1317 h 2401"/>
                <a:gd name="T20" fmla="*/ 753 w 2057"/>
                <a:gd name="T21" fmla="*/ 1173 h 2401"/>
                <a:gd name="T22" fmla="*/ 601 w 2057"/>
                <a:gd name="T23" fmla="*/ 1118 h 2401"/>
                <a:gd name="T24" fmla="*/ 554 w 2057"/>
                <a:gd name="T25" fmla="*/ 906 h 2401"/>
                <a:gd name="T26" fmla="*/ 537 w 2057"/>
                <a:gd name="T27" fmla="*/ 737 h 2401"/>
                <a:gd name="T28" fmla="*/ 703 w 2057"/>
                <a:gd name="T29" fmla="*/ 669 h 2401"/>
                <a:gd name="T30" fmla="*/ 787 w 2057"/>
                <a:gd name="T31" fmla="*/ 563 h 2401"/>
                <a:gd name="T32" fmla="*/ 1020 w 2057"/>
                <a:gd name="T33" fmla="*/ 440 h 2401"/>
                <a:gd name="T34" fmla="*/ 1185 w 2057"/>
                <a:gd name="T35" fmla="*/ 279 h 2401"/>
                <a:gd name="T36" fmla="*/ 1418 w 2057"/>
                <a:gd name="T37" fmla="*/ 288 h 2401"/>
                <a:gd name="T38" fmla="*/ 1549 w 2057"/>
                <a:gd name="T39" fmla="*/ 85 h 2401"/>
                <a:gd name="T40" fmla="*/ 1689 w 2057"/>
                <a:gd name="T41" fmla="*/ 4 h 2401"/>
                <a:gd name="T42" fmla="*/ 1723 w 2057"/>
                <a:gd name="T43" fmla="*/ 110 h 2401"/>
                <a:gd name="T44" fmla="*/ 1803 w 2057"/>
                <a:gd name="T45" fmla="*/ 419 h 2401"/>
                <a:gd name="T46" fmla="*/ 1879 w 2057"/>
                <a:gd name="T47" fmla="*/ 711 h 2401"/>
                <a:gd name="T48" fmla="*/ 1841 w 2057"/>
                <a:gd name="T49" fmla="*/ 876 h 2401"/>
                <a:gd name="T50" fmla="*/ 1926 w 2057"/>
                <a:gd name="T51" fmla="*/ 1046 h 2401"/>
                <a:gd name="T52" fmla="*/ 2032 w 2057"/>
                <a:gd name="T53" fmla="*/ 1169 h 2401"/>
                <a:gd name="T54" fmla="*/ 2023 w 2057"/>
                <a:gd name="T55" fmla="*/ 1321 h 2401"/>
                <a:gd name="T56" fmla="*/ 1985 w 2057"/>
                <a:gd name="T57" fmla="*/ 1583 h 2401"/>
                <a:gd name="T58" fmla="*/ 1968 w 2057"/>
                <a:gd name="T59" fmla="*/ 1753 h 2401"/>
                <a:gd name="T60" fmla="*/ 1846 w 2057"/>
                <a:gd name="T61" fmla="*/ 1893 h 2401"/>
                <a:gd name="T62" fmla="*/ 1680 w 2057"/>
                <a:gd name="T63" fmla="*/ 2015 h 2401"/>
                <a:gd name="T64" fmla="*/ 1498 w 2057"/>
                <a:gd name="T65" fmla="*/ 2015 h 2401"/>
                <a:gd name="T66" fmla="*/ 1388 w 2057"/>
                <a:gd name="T67" fmla="*/ 2066 h 2401"/>
                <a:gd name="T68" fmla="*/ 1435 w 2057"/>
                <a:gd name="T69" fmla="*/ 2172 h 2401"/>
                <a:gd name="T70" fmla="*/ 1409 w 2057"/>
                <a:gd name="T71" fmla="*/ 2358 h 2401"/>
                <a:gd name="T72" fmla="*/ 1211 w 2057"/>
                <a:gd name="T73" fmla="*/ 2367 h 2401"/>
                <a:gd name="T74" fmla="*/ 1007 w 2057"/>
                <a:gd name="T75" fmla="*/ 2388 h 2401"/>
                <a:gd name="T76" fmla="*/ 741 w 2057"/>
                <a:gd name="T77" fmla="*/ 2252 h 2401"/>
                <a:gd name="T78" fmla="*/ 643 w 2057"/>
                <a:gd name="T79" fmla="*/ 2384 h 2401"/>
                <a:gd name="T80" fmla="*/ 436 w 2057"/>
                <a:gd name="T81" fmla="*/ 2371 h 2401"/>
                <a:gd name="T82" fmla="*/ 343 w 2057"/>
                <a:gd name="T83" fmla="*/ 2316 h 2401"/>
                <a:gd name="T84" fmla="*/ 220 w 2057"/>
                <a:gd name="T85" fmla="*/ 2291 h 2401"/>
                <a:gd name="T86" fmla="*/ 114 w 2057"/>
                <a:gd name="T87" fmla="*/ 2163 h 2401"/>
                <a:gd name="T88" fmla="*/ 880 w 2057"/>
                <a:gd name="T89" fmla="*/ 1520 h 2401"/>
                <a:gd name="T90" fmla="*/ 995 w 2057"/>
                <a:gd name="T91" fmla="*/ 1694 h 2401"/>
                <a:gd name="T92" fmla="*/ 1134 w 2057"/>
                <a:gd name="T93" fmla="*/ 1706 h 2401"/>
                <a:gd name="T94" fmla="*/ 1299 w 2057"/>
                <a:gd name="T95" fmla="*/ 1702 h 2401"/>
                <a:gd name="T96" fmla="*/ 1338 w 2057"/>
                <a:gd name="T97" fmla="*/ 1816 h 2401"/>
                <a:gd name="T98" fmla="*/ 1316 w 2057"/>
                <a:gd name="T99" fmla="*/ 1948 h 2401"/>
                <a:gd name="T100" fmla="*/ 1418 w 2057"/>
                <a:gd name="T101" fmla="*/ 1926 h 2401"/>
                <a:gd name="T102" fmla="*/ 1545 w 2057"/>
                <a:gd name="T103" fmla="*/ 1867 h 2401"/>
                <a:gd name="T104" fmla="*/ 1630 w 2057"/>
                <a:gd name="T105" fmla="*/ 1757 h 2401"/>
                <a:gd name="T106" fmla="*/ 1596 w 2057"/>
                <a:gd name="T107" fmla="*/ 1664 h 2401"/>
                <a:gd name="T108" fmla="*/ 1592 w 2057"/>
                <a:gd name="T109" fmla="*/ 1575 h 2401"/>
                <a:gd name="T110" fmla="*/ 1515 w 2057"/>
                <a:gd name="T111" fmla="*/ 1478 h 2401"/>
                <a:gd name="T112" fmla="*/ 1414 w 2057"/>
                <a:gd name="T113" fmla="*/ 1389 h 2401"/>
                <a:gd name="T114" fmla="*/ 1278 w 2057"/>
                <a:gd name="T115" fmla="*/ 1359 h 2401"/>
                <a:gd name="T116" fmla="*/ 1223 w 2057"/>
                <a:gd name="T117" fmla="*/ 1207 h 2401"/>
                <a:gd name="T118" fmla="*/ 1079 w 2057"/>
                <a:gd name="T119" fmla="*/ 1334 h 2401"/>
                <a:gd name="T120" fmla="*/ 965 w 2057"/>
                <a:gd name="T121" fmla="*/ 1469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57" h="2401">
                  <a:moveTo>
                    <a:pt x="0" y="2117"/>
                  </a:moveTo>
                  <a:lnTo>
                    <a:pt x="4" y="2113"/>
                  </a:lnTo>
                  <a:lnTo>
                    <a:pt x="25" y="2087"/>
                  </a:lnTo>
                  <a:lnTo>
                    <a:pt x="51" y="2062"/>
                  </a:lnTo>
                  <a:lnTo>
                    <a:pt x="55" y="2053"/>
                  </a:lnTo>
                  <a:lnTo>
                    <a:pt x="59" y="2053"/>
                  </a:lnTo>
                  <a:lnTo>
                    <a:pt x="59" y="2049"/>
                  </a:lnTo>
                  <a:lnTo>
                    <a:pt x="67" y="2045"/>
                  </a:lnTo>
                  <a:lnTo>
                    <a:pt x="72" y="2045"/>
                  </a:lnTo>
                  <a:lnTo>
                    <a:pt x="80" y="2041"/>
                  </a:lnTo>
                  <a:lnTo>
                    <a:pt x="84" y="2041"/>
                  </a:lnTo>
                  <a:lnTo>
                    <a:pt x="89" y="2041"/>
                  </a:lnTo>
                  <a:lnTo>
                    <a:pt x="93" y="2041"/>
                  </a:lnTo>
                  <a:lnTo>
                    <a:pt x="97" y="2041"/>
                  </a:lnTo>
                  <a:lnTo>
                    <a:pt x="106" y="2041"/>
                  </a:lnTo>
                  <a:lnTo>
                    <a:pt x="114" y="2041"/>
                  </a:lnTo>
                  <a:lnTo>
                    <a:pt x="118" y="2041"/>
                  </a:lnTo>
                  <a:lnTo>
                    <a:pt x="127" y="2045"/>
                  </a:lnTo>
                  <a:lnTo>
                    <a:pt x="131" y="2045"/>
                  </a:lnTo>
                  <a:lnTo>
                    <a:pt x="135" y="2049"/>
                  </a:lnTo>
                  <a:lnTo>
                    <a:pt x="139" y="2049"/>
                  </a:lnTo>
                  <a:lnTo>
                    <a:pt x="144" y="2049"/>
                  </a:lnTo>
                  <a:lnTo>
                    <a:pt x="148" y="2049"/>
                  </a:lnTo>
                  <a:lnTo>
                    <a:pt x="148" y="2053"/>
                  </a:lnTo>
                  <a:lnTo>
                    <a:pt x="156" y="2053"/>
                  </a:lnTo>
                  <a:lnTo>
                    <a:pt x="161" y="2053"/>
                  </a:lnTo>
                  <a:lnTo>
                    <a:pt x="165" y="2053"/>
                  </a:lnTo>
                  <a:lnTo>
                    <a:pt x="173" y="2053"/>
                  </a:lnTo>
                  <a:lnTo>
                    <a:pt x="178" y="2053"/>
                  </a:lnTo>
                  <a:lnTo>
                    <a:pt x="182" y="2053"/>
                  </a:lnTo>
                  <a:lnTo>
                    <a:pt x="190" y="2058"/>
                  </a:lnTo>
                  <a:lnTo>
                    <a:pt x="194" y="2062"/>
                  </a:lnTo>
                  <a:lnTo>
                    <a:pt x="207" y="2066"/>
                  </a:lnTo>
                  <a:lnTo>
                    <a:pt x="211" y="2070"/>
                  </a:lnTo>
                  <a:lnTo>
                    <a:pt x="216" y="2070"/>
                  </a:lnTo>
                  <a:lnTo>
                    <a:pt x="220" y="2070"/>
                  </a:lnTo>
                  <a:lnTo>
                    <a:pt x="224" y="2070"/>
                  </a:lnTo>
                  <a:lnTo>
                    <a:pt x="228" y="2070"/>
                  </a:lnTo>
                  <a:lnTo>
                    <a:pt x="233" y="2070"/>
                  </a:lnTo>
                  <a:lnTo>
                    <a:pt x="237" y="2070"/>
                  </a:lnTo>
                  <a:lnTo>
                    <a:pt x="241" y="2070"/>
                  </a:lnTo>
                  <a:lnTo>
                    <a:pt x="245" y="2066"/>
                  </a:lnTo>
                  <a:lnTo>
                    <a:pt x="250" y="2062"/>
                  </a:lnTo>
                  <a:lnTo>
                    <a:pt x="258" y="2053"/>
                  </a:lnTo>
                  <a:lnTo>
                    <a:pt x="262" y="2049"/>
                  </a:lnTo>
                  <a:lnTo>
                    <a:pt x="262" y="2045"/>
                  </a:lnTo>
                  <a:lnTo>
                    <a:pt x="266" y="2045"/>
                  </a:lnTo>
                  <a:lnTo>
                    <a:pt x="266" y="2041"/>
                  </a:lnTo>
                  <a:lnTo>
                    <a:pt x="266" y="2036"/>
                  </a:lnTo>
                  <a:lnTo>
                    <a:pt x="271" y="2032"/>
                  </a:lnTo>
                  <a:lnTo>
                    <a:pt x="266" y="2028"/>
                  </a:lnTo>
                  <a:lnTo>
                    <a:pt x="266" y="2024"/>
                  </a:lnTo>
                  <a:lnTo>
                    <a:pt x="266" y="2020"/>
                  </a:lnTo>
                  <a:lnTo>
                    <a:pt x="258" y="2007"/>
                  </a:lnTo>
                  <a:lnTo>
                    <a:pt x="254" y="1998"/>
                  </a:lnTo>
                  <a:lnTo>
                    <a:pt x="250" y="1998"/>
                  </a:lnTo>
                  <a:lnTo>
                    <a:pt x="250" y="1994"/>
                  </a:lnTo>
                  <a:lnTo>
                    <a:pt x="250" y="1990"/>
                  </a:lnTo>
                  <a:lnTo>
                    <a:pt x="250" y="1986"/>
                  </a:lnTo>
                  <a:lnTo>
                    <a:pt x="250" y="1977"/>
                  </a:lnTo>
                  <a:lnTo>
                    <a:pt x="250" y="1973"/>
                  </a:lnTo>
                  <a:lnTo>
                    <a:pt x="250" y="1969"/>
                  </a:lnTo>
                  <a:lnTo>
                    <a:pt x="245" y="1965"/>
                  </a:lnTo>
                  <a:lnTo>
                    <a:pt x="245" y="1960"/>
                  </a:lnTo>
                  <a:lnTo>
                    <a:pt x="241" y="1956"/>
                  </a:lnTo>
                  <a:lnTo>
                    <a:pt x="237" y="1952"/>
                  </a:lnTo>
                  <a:lnTo>
                    <a:pt x="241" y="1948"/>
                  </a:lnTo>
                  <a:lnTo>
                    <a:pt x="254" y="1943"/>
                  </a:lnTo>
                  <a:lnTo>
                    <a:pt x="258" y="1943"/>
                  </a:lnTo>
                  <a:lnTo>
                    <a:pt x="262" y="1939"/>
                  </a:lnTo>
                  <a:lnTo>
                    <a:pt x="266" y="1939"/>
                  </a:lnTo>
                  <a:lnTo>
                    <a:pt x="266" y="1935"/>
                  </a:lnTo>
                  <a:lnTo>
                    <a:pt x="271" y="1931"/>
                  </a:lnTo>
                  <a:lnTo>
                    <a:pt x="279" y="1922"/>
                  </a:lnTo>
                  <a:lnTo>
                    <a:pt x="283" y="1922"/>
                  </a:lnTo>
                  <a:lnTo>
                    <a:pt x="292" y="1914"/>
                  </a:lnTo>
                  <a:lnTo>
                    <a:pt x="292" y="1909"/>
                  </a:lnTo>
                  <a:lnTo>
                    <a:pt x="305" y="1901"/>
                  </a:lnTo>
                  <a:lnTo>
                    <a:pt x="309" y="1893"/>
                  </a:lnTo>
                  <a:lnTo>
                    <a:pt x="317" y="1884"/>
                  </a:lnTo>
                  <a:lnTo>
                    <a:pt x="317" y="1880"/>
                  </a:lnTo>
                  <a:lnTo>
                    <a:pt x="317" y="1876"/>
                  </a:lnTo>
                  <a:lnTo>
                    <a:pt x="322" y="1871"/>
                  </a:lnTo>
                  <a:lnTo>
                    <a:pt x="317" y="1871"/>
                  </a:lnTo>
                  <a:lnTo>
                    <a:pt x="317" y="1867"/>
                  </a:lnTo>
                  <a:lnTo>
                    <a:pt x="313" y="1863"/>
                  </a:lnTo>
                  <a:lnTo>
                    <a:pt x="309" y="1859"/>
                  </a:lnTo>
                  <a:lnTo>
                    <a:pt x="309" y="1854"/>
                  </a:lnTo>
                  <a:lnTo>
                    <a:pt x="309" y="1850"/>
                  </a:lnTo>
                  <a:lnTo>
                    <a:pt x="309" y="1846"/>
                  </a:lnTo>
                  <a:lnTo>
                    <a:pt x="313" y="1842"/>
                  </a:lnTo>
                  <a:lnTo>
                    <a:pt x="313" y="1837"/>
                  </a:lnTo>
                  <a:lnTo>
                    <a:pt x="317" y="1837"/>
                  </a:lnTo>
                  <a:lnTo>
                    <a:pt x="322" y="1833"/>
                  </a:lnTo>
                  <a:lnTo>
                    <a:pt x="334" y="1833"/>
                  </a:lnTo>
                  <a:lnTo>
                    <a:pt x="338" y="1833"/>
                  </a:lnTo>
                  <a:lnTo>
                    <a:pt x="343" y="1833"/>
                  </a:lnTo>
                  <a:lnTo>
                    <a:pt x="347" y="1829"/>
                  </a:lnTo>
                  <a:lnTo>
                    <a:pt x="351" y="1829"/>
                  </a:lnTo>
                  <a:lnTo>
                    <a:pt x="355" y="1829"/>
                  </a:lnTo>
                  <a:lnTo>
                    <a:pt x="360" y="1829"/>
                  </a:lnTo>
                  <a:lnTo>
                    <a:pt x="364" y="1829"/>
                  </a:lnTo>
                  <a:lnTo>
                    <a:pt x="364" y="1825"/>
                  </a:lnTo>
                  <a:lnTo>
                    <a:pt x="364" y="1821"/>
                  </a:lnTo>
                  <a:lnTo>
                    <a:pt x="360" y="1821"/>
                  </a:lnTo>
                  <a:lnTo>
                    <a:pt x="355" y="1816"/>
                  </a:lnTo>
                  <a:lnTo>
                    <a:pt x="355" y="1812"/>
                  </a:lnTo>
                  <a:lnTo>
                    <a:pt x="347" y="1812"/>
                  </a:lnTo>
                  <a:lnTo>
                    <a:pt x="347" y="1808"/>
                  </a:lnTo>
                  <a:lnTo>
                    <a:pt x="338" y="1804"/>
                  </a:lnTo>
                  <a:lnTo>
                    <a:pt x="313" y="1799"/>
                  </a:lnTo>
                  <a:lnTo>
                    <a:pt x="305" y="1795"/>
                  </a:lnTo>
                  <a:lnTo>
                    <a:pt x="292" y="1791"/>
                  </a:lnTo>
                  <a:lnTo>
                    <a:pt x="283" y="1787"/>
                  </a:lnTo>
                  <a:lnTo>
                    <a:pt x="279" y="1782"/>
                  </a:lnTo>
                  <a:lnTo>
                    <a:pt x="275" y="1778"/>
                  </a:lnTo>
                  <a:lnTo>
                    <a:pt x="271" y="1778"/>
                  </a:lnTo>
                  <a:lnTo>
                    <a:pt x="271" y="1774"/>
                  </a:lnTo>
                  <a:lnTo>
                    <a:pt x="275" y="1774"/>
                  </a:lnTo>
                  <a:lnTo>
                    <a:pt x="279" y="1774"/>
                  </a:lnTo>
                  <a:lnTo>
                    <a:pt x="283" y="1774"/>
                  </a:lnTo>
                  <a:lnTo>
                    <a:pt x="288" y="1774"/>
                  </a:lnTo>
                  <a:lnTo>
                    <a:pt x="292" y="1774"/>
                  </a:lnTo>
                  <a:lnTo>
                    <a:pt x="300" y="1766"/>
                  </a:lnTo>
                  <a:lnTo>
                    <a:pt x="309" y="1766"/>
                  </a:lnTo>
                  <a:lnTo>
                    <a:pt x="313" y="1761"/>
                  </a:lnTo>
                  <a:lnTo>
                    <a:pt x="317" y="1761"/>
                  </a:lnTo>
                  <a:lnTo>
                    <a:pt x="322" y="1761"/>
                  </a:lnTo>
                  <a:lnTo>
                    <a:pt x="326" y="1761"/>
                  </a:lnTo>
                  <a:lnTo>
                    <a:pt x="326" y="1766"/>
                  </a:lnTo>
                  <a:lnTo>
                    <a:pt x="330" y="1766"/>
                  </a:lnTo>
                  <a:lnTo>
                    <a:pt x="334" y="1770"/>
                  </a:lnTo>
                  <a:lnTo>
                    <a:pt x="338" y="1774"/>
                  </a:lnTo>
                  <a:lnTo>
                    <a:pt x="343" y="1782"/>
                  </a:lnTo>
                  <a:lnTo>
                    <a:pt x="347" y="1782"/>
                  </a:lnTo>
                  <a:lnTo>
                    <a:pt x="347" y="1787"/>
                  </a:lnTo>
                  <a:lnTo>
                    <a:pt x="351" y="1791"/>
                  </a:lnTo>
                  <a:lnTo>
                    <a:pt x="355" y="1791"/>
                  </a:lnTo>
                  <a:lnTo>
                    <a:pt x="360" y="1795"/>
                  </a:lnTo>
                  <a:lnTo>
                    <a:pt x="372" y="1799"/>
                  </a:lnTo>
                  <a:lnTo>
                    <a:pt x="377" y="1804"/>
                  </a:lnTo>
                  <a:lnTo>
                    <a:pt x="381" y="1804"/>
                  </a:lnTo>
                  <a:lnTo>
                    <a:pt x="385" y="1804"/>
                  </a:lnTo>
                  <a:lnTo>
                    <a:pt x="389" y="1804"/>
                  </a:lnTo>
                  <a:lnTo>
                    <a:pt x="393" y="1799"/>
                  </a:lnTo>
                  <a:lnTo>
                    <a:pt x="398" y="1799"/>
                  </a:lnTo>
                  <a:lnTo>
                    <a:pt x="398" y="1795"/>
                  </a:lnTo>
                  <a:lnTo>
                    <a:pt x="402" y="1795"/>
                  </a:lnTo>
                  <a:lnTo>
                    <a:pt x="406" y="1791"/>
                  </a:lnTo>
                  <a:lnTo>
                    <a:pt x="406" y="1787"/>
                  </a:lnTo>
                  <a:lnTo>
                    <a:pt x="410" y="1778"/>
                  </a:lnTo>
                  <a:lnTo>
                    <a:pt x="415" y="1749"/>
                  </a:lnTo>
                  <a:lnTo>
                    <a:pt x="419" y="1740"/>
                  </a:lnTo>
                  <a:lnTo>
                    <a:pt x="419" y="1736"/>
                  </a:lnTo>
                  <a:lnTo>
                    <a:pt x="423" y="1732"/>
                  </a:lnTo>
                  <a:lnTo>
                    <a:pt x="423" y="1727"/>
                  </a:lnTo>
                  <a:lnTo>
                    <a:pt x="427" y="1727"/>
                  </a:lnTo>
                  <a:lnTo>
                    <a:pt x="432" y="1727"/>
                  </a:lnTo>
                  <a:lnTo>
                    <a:pt x="436" y="1727"/>
                  </a:lnTo>
                  <a:lnTo>
                    <a:pt x="444" y="1727"/>
                  </a:lnTo>
                  <a:lnTo>
                    <a:pt x="449" y="1732"/>
                  </a:lnTo>
                  <a:lnTo>
                    <a:pt x="453" y="1736"/>
                  </a:lnTo>
                  <a:lnTo>
                    <a:pt x="457" y="1740"/>
                  </a:lnTo>
                  <a:lnTo>
                    <a:pt x="470" y="1749"/>
                  </a:lnTo>
                  <a:lnTo>
                    <a:pt x="478" y="1753"/>
                  </a:lnTo>
                  <a:lnTo>
                    <a:pt x="482" y="1753"/>
                  </a:lnTo>
                  <a:lnTo>
                    <a:pt x="487" y="1757"/>
                  </a:lnTo>
                  <a:lnTo>
                    <a:pt x="491" y="1757"/>
                  </a:lnTo>
                  <a:lnTo>
                    <a:pt x="495" y="1753"/>
                  </a:lnTo>
                  <a:lnTo>
                    <a:pt x="499" y="1753"/>
                  </a:lnTo>
                  <a:lnTo>
                    <a:pt x="504" y="1753"/>
                  </a:lnTo>
                  <a:lnTo>
                    <a:pt x="508" y="1749"/>
                  </a:lnTo>
                  <a:lnTo>
                    <a:pt x="525" y="1736"/>
                  </a:lnTo>
                  <a:lnTo>
                    <a:pt x="529" y="1732"/>
                  </a:lnTo>
                  <a:lnTo>
                    <a:pt x="533" y="1732"/>
                  </a:lnTo>
                  <a:lnTo>
                    <a:pt x="537" y="1727"/>
                  </a:lnTo>
                  <a:lnTo>
                    <a:pt x="554" y="1723"/>
                  </a:lnTo>
                  <a:lnTo>
                    <a:pt x="559" y="1719"/>
                  </a:lnTo>
                  <a:lnTo>
                    <a:pt x="563" y="1719"/>
                  </a:lnTo>
                  <a:lnTo>
                    <a:pt x="563" y="1715"/>
                  </a:lnTo>
                  <a:lnTo>
                    <a:pt x="563" y="1710"/>
                  </a:lnTo>
                  <a:lnTo>
                    <a:pt x="563" y="1706"/>
                  </a:lnTo>
                  <a:lnTo>
                    <a:pt x="563" y="1698"/>
                  </a:lnTo>
                  <a:lnTo>
                    <a:pt x="563" y="1681"/>
                  </a:lnTo>
                  <a:lnTo>
                    <a:pt x="559" y="1672"/>
                  </a:lnTo>
                  <a:lnTo>
                    <a:pt x="559" y="1668"/>
                  </a:lnTo>
                  <a:lnTo>
                    <a:pt x="559" y="1664"/>
                  </a:lnTo>
                  <a:lnTo>
                    <a:pt x="559" y="1660"/>
                  </a:lnTo>
                  <a:lnTo>
                    <a:pt x="563" y="1651"/>
                  </a:lnTo>
                  <a:lnTo>
                    <a:pt x="563" y="1647"/>
                  </a:lnTo>
                  <a:lnTo>
                    <a:pt x="571" y="1634"/>
                  </a:lnTo>
                  <a:lnTo>
                    <a:pt x="571" y="1630"/>
                  </a:lnTo>
                  <a:lnTo>
                    <a:pt x="576" y="1626"/>
                  </a:lnTo>
                  <a:lnTo>
                    <a:pt x="576" y="1622"/>
                  </a:lnTo>
                  <a:lnTo>
                    <a:pt x="576" y="1617"/>
                  </a:lnTo>
                  <a:lnTo>
                    <a:pt x="580" y="1609"/>
                  </a:lnTo>
                  <a:lnTo>
                    <a:pt x="580" y="1600"/>
                  </a:lnTo>
                  <a:lnTo>
                    <a:pt x="576" y="1596"/>
                  </a:lnTo>
                  <a:lnTo>
                    <a:pt x="576" y="1588"/>
                  </a:lnTo>
                  <a:lnTo>
                    <a:pt x="576" y="1579"/>
                  </a:lnTo>
                  <a:lnTo>
                    <a:pt x="567" y="1554"/>
                  </a:lnTo>
                  <a:lnTo>
                    <a:pt x="563" y="1537"/>
                  </a:lnTo>
                  <a:lnTo>
                    <a:pt x="563" y="1528"/>
                  </a:lnTo>
                  <a:lnTo>
                    <a:pt x="563" y="1520"/>
                  </a:lnTo>
                  <a:lnTo>
                    <a:pt x="563" y="1516"/>
                  </a:lnTo>
                  <a:lnTo>
                    <a:pt x="559" y="1507"/>
                  </a:lnTo>
                  <a:lnTo>
                    <a:pt x="559" y="1499"/>
                  </a:lnTo>
                  <a:lnTo>
                    <a:pt x="559" y="1490"/>
                  </a:lnTo>
                  <a:lnTo>
                    <a:pt x="559" y="1482"/>
                  </a:lnTo>
                  <a:lnTo>
                    <a:pt x="563" y="1456"/>
                  </a:lnTo>
                  <a:lnTo>
                    <a:pt x="563" y="1448"/>
                  </a:lnTo>
                  <a:lnTo>
                    <a:pt x="563" y="1440"/>
                  </a:lnTo>
                  <a:lnTo>
                    <a:pt x="563" y="1435"/>
                  </a:lnTo>
                  <a:lnTo>
                    <a:pt x="563" y="1431"/>
                  </a:lnTo>
                  <a:lnTo>
                    <a:pt x="567" y="1423"/>
                  </a:lnTo>
                  <a:lnTo>
                    <a:pt x="571" y="1418"/>
                  </a:lnTo>
                  <a:lnTo>
                    <a:pt x="576" y="1414"/>
                  </a:lnTo>
                  <a:lnTo>
                    <a:pt x="576" y="1410"/>
                  </a:lnTo>
                  <a:lnTo>
                    <a:pt x="584" y="1393"/>
                  </a:lnTo>
                  <a:lnTo>
                    <a:pt x="584" y="1389"/>
                  </a:lnTo>
                  <a:lnTo>
                    <a:pt x="588" y="1380"/>
                  </a:lnTo>
                  <a:lnTo>
                    <a:pt x="592" y="1376"/>
                  </a:lnTo>
                  <a:lnTo>
                    <a:pt x="597" y="1368"/>
                  </a:lnTo>
                  <a:lnTo>
                    <a:pt x="601" y="1363"/>
                  </a:lnTo>
                  <a:lnTo>
                    <a:pt x="605" y="1359"/>
                  </a:lnTo>
                  <a:lnTo>
                    <a:pt x="609" y="1355"/>
                  </a:lnTo>
                  <a:lnTo>
                    <a:pt x="614" y="1355"/>
                  </a:lnTo>
                  <a:lnTo>
                    <a:pt x="614" y="1351"/>
                  </a:lnTo>
                  <a:lnTo>
                    <a:pt x="618" y="1351"/>
                  </a:lnTo>
                  <a:lnTo>
                    <a:pt x="622" y="1351"/>
                  </a:lnTo>
                  <a:lnTo>
                    <a:pt x="626" y="1351"/>
                  </a:lnTo>
                  <a:lnTo>
                    <a:pt x="631" y="1346"/>
                  </a:lnTo>
                  <a:lnTo>
                    <a:pt x="639" y="1346"/>
                  </a:lnTo>
                  <a:lnTo>
                    <a:pt x="647" y="1346"/>
                  </a:lnTo>
                  <a:lnTo>
                    <a:pt x="677" y="1346"/>
                  </a:lnTo>
                  <a:lnTo>
                    <a:pt x="690" y="1346"/>
                  </a:lnTo>
                  <a:lnTo>
                    <a:pt x="703" y="1346"/>
                  </a:lnTo>
                  <a:lnTo>
                    <a:pt x="711" y="1342"/>
                  </a:lnTo>
                  <a:lnTo>
                    <a:pt x="719" y="1342"/>
                  </a:lnTo>
                  <a:lnTo>
                    <a:pt x="724" y="1342"/>
                  </a:lnTo>
                  <a:lnTo>
                    <a:pt x="728" y="1338"/>
                  </a:lnTo>
                  <a:lnTo>
                    <a:pt x="732" y="1338"/>
                  </a:lnTo>
                  <a:lnTo>
                    <a:pt x="736" y="1338"/>
                  </a:lnTo>
                  <a:lnTo>
                    <a:pt x="741" y="1334"/>
                  </a:lnTo>
                  <a:lnTo>
                    <a:pt x="745" y="1334"/>
                  </a:lnTo>
                  <a:lnTo>
                    <a:pt x="749" y="1329"/>
                  </a:lnTo>
                  <a:lnTo>
                    <a:pt x="753" y="1329"/>
                  </a:lnTo>
                  <a:lnTo>
                    <a:pt x="758" y="1325"/>
                  </a:lnTo>
                  <a:lnTo>
                    <a:pt x="762" y="1321"/>
                  </a:lnTo>
                  <a:lnTo>
                    <a:pt x="762" y="1317"/>
                  </a:lnTo>
                  <a:lnTo>
                    <a:pt x="766" y="1313"/>
                  </a:lnTo>
                  <a:lnTo>
                    <a:pt x="766" y="1308"/>
                  </a:lnTo>
                  <a:lnTo>
                    <a:pt x="770" y="1304"/>
                  </a:lnTo>
                  <a:lnTo>
                    <a:pt x="770" y="1300"/>
                  </a:lnTo>
                  <a:lnTo>
                    <a:pt x="770" y="1291"/>
                  </a:lnTo>
                  <a:lnTo>
                    <a:pt x="774" y="1283"/>
                  </a:lnTo>
                  <a:lnTo>
                    <a:pt x="774" y="1279"/>
                  </a:lnTo>
                  <a:lnTo>
                    <a:pt x="779" y="1270"/>
                  </a:lnTo>
                  <a:lnTo>
                    <a:pt x="783" y="1257"/>
                  </a:lnTo>
                  <a:lnTo>
                    <a:pt x="783" y="1253"/>
                  </a:lnTo>
                  <a:lnTo>
                    <a:pt x="783" y="1249"/>
                  </a:lnTo>
                  <a:lnTo>
                    <a:pt x="783" y="1245"/>
                  </a:lnTo>
                  <a:lnTo>
                    <a:pt x="783" y="1236"/>
                  </a:lnTo>
                  <a:lnTo>
                    <a:pt x="783" y="1232"/>
                  </a:lnTo>
                  <a:lnTo>
                    <a:pt x="783" y="1224"/>
                  </a:lnTo>
                  <a:lnTo>
                    <a:pt x="783" y="1219"/>
                  </a:lnTo>
                  <a:lnTo>
                    <a:pt x="783" y="1211"/>
                  </a:lnTo>
                  <a:lnTo>
                    <a:pt x="779" y="1207"/>
                  </a:lnTo>
                  <a:lnTo>
                    <a:pt x="779" y="1202"/>
                  </a:lnTo>
                  <a:lnTo>
                    <a:pt x="774" y="1198"/>
                  </a:lnTo>
                  <a:lnTo>
                    <a:pt x="774" y="1194"/>
                  </a:lnTo>
                  <a:lnTo>
                    <a:pt x="770" y="1190"/>
                  </a:lnTo>
                  <a:lnTo>
                    <a:pt x="766" y="1181"/>
                  </a:lnTo>
                  <a:lnTo>
                    <a:pt x="762" y="1177"/>
                  </a:lnTo>
                  <a:lnTo>
                    <a:pt x="753" y="1173"/>
                  </a:lnTo>
                  <a:lnTo>
                    <a:pt x="749" y="1169"/>
                  </a:lnTo>
                  <a:lnTo>
                    <a:pt x="745" y="1164"/>
                  </a:lnTo>
                  <a:lnTo>
                    <a:pt x="736" y="1160"/>
                  </a:lnTo>
                  <a:lnTo>
                    <a:pt x="732" y="1156"/>
                  </a:lnTo>
                  <a:lnTo>
                    <a:pt x="728" y="1156"/>
                  </a:lnTo>
                  <a:lnTo>
                    <a:pt x="719" y="1152"/>
                  </a:lnTo>
                  <a:lnTo>
                    <a:pt x="715" y="1147"/>
                  </a:lnTo>
                  <a:lnTo>
                    <a:pt x="711" y="1147"/>
                  </a:lnTo>
                  <a:lnTo>
                    <a:pt x="703" y="1143"/>
                  </a:lnTo>
                  <a:lnTo>
                    <a:pt x="698" y="1143"/>
                  </a:lnTo>
                  <a:lnTo>
                    <a:pt x="694" y="1143"/>
                  </a:lnTo>
                  <a:lnTo>
                    <a:pt x="690" y="1143"/>
                  </a:lnTo>
                  <a:lnTo>
                    <a:pt x="686" y="1139"/>
                  </a:lnTo>
                  <a:lnTo>
                    <a:pt x="673" y="1139"/>
                  </a:lnTo>
                  <a:lnTo>
                    <a:pt x="647" y="1139"/>
                  </a:lnTo>
                  <a:lnTo>
                    <a:pt x="643" y="1139"/>
                  </a:lnTo>
                  <a:lnTo>
                    <a:pt x="635" y="1135"/>
                  </a:lnTo>
                  <a:lnTo>
                    <a:pt x="631" y="1135"/>
                  </a:lnTo>
                  <a:lnTo>
                    <a:pt x="626" y="1135"/>
                  </a:lnTo>
                  <a:lnTo>
                    <a:pt x="622" y="1130"/>
                  </a:lnTo>
                  <a:lnTo>
                    <a:pt x="618" y="1130"/>
                  </a:lnTo>
                  <a:lnTo>
                    <a:pt x="614" y="1126"/>
                  </a:lnTo>
                  <a:lnTo>
                    <a:pt x="609" y="1122"/>
                  </a:lnTo>
                  <a:lnTo>
                    <a:pt x="605" y="1122"/>
                  </a:lnTo>
                  <a:lnTo>
                    <a:pt x="601" y="1118"/>
                  </a:lnTo>
                  <a:lnTo>
                    <a:pt x="597" y="1109"/>
                  </a:lnTo>
                  <a:lnTo>
                    <a:pt x="597" y="1105"/>
                  </a:lnTo>
                  <a:lnTo>
                    <a:pt x="588" y="1101"/>
                  </a:lnTo>
                  <a:lnTo>
                    <a:pt x="588" y="1092"/>
                  </a:lnTo>
                  <a:lnTo>
                    <a:pt x="584" y="1088"/>
                  </a:lnTo>
                  <a:lnTo>
                    <a:pt x="580" y="1075"/>
                  </a:lnTo>
                  <a:lnTo>
                    <a:pt x="576" y="1071"/>
                  </a:lnTo>
                  <a:lnTo>
                    <a:pt x="576" y="1067"/>
                  </a:lnTo>
                  <a:lnTo>
                    <a:pt x="571" y="1054"/>
                  </a:lnTo>
                  <a:lnTo>
                    <a:pt x="567" y="1046"/>
                  </a:lnTo>
                  <a:lnTo>
                    <a:pt x="567" y="1042"/>
                  </a:lnTo>
                  <a:lnTo>
                    <a:pt x="567" y="1037"/>
                  </a:lnTo>
                  <a:lnTo>
                    <a:pt x="559" y="1012"/>
                  </a:lnTo>
                  <a:lnTo>
                    <a:pt x="554" y="999"/>
                  </a:lnTo>
                  <a:lnTo>
                    <a:pt x="554" y="987"/>
                  </a:lnTo>
                  <a:lnTo>
                    <a:pt x="550" y="982"/>
                  </a:lnTo>
                  <a:lnTo>
                    <a:pt x="550" y="974"/>
                  </a:lnTo>
                  <a:lnTo>
                    <a:pt x="550" y="965"/>
                  </a:lnTo>
                  <a:lnTo>
                    <a:pt x="550" y="957"/>
                  </a:lnTo>
                  <a:lnTo>
                    <a:pt x="550" y="948"/>
                  </a:lnTo>
                  <a:lnTo>
                    <a:pt x="554" y="927"/>
                  </a:lnTo>
                  <a:lnTo>
                    <a:pt x="554" y="923"/>
                  </a:lnTo>
                  <a:lnTo>
                    <a:pt x="554" y="919"/>
                  </a:lnTo>
                  <a:lnTo>
                    <a:pt x="554" y="915"/>
                  </a:lnTo>
                  <a:lnTo>
                    <a:pt x="554" y="906"/>
                  </a:lnTo>
                  <a:lnTo>
                    <a:pt x="550" y="893"/>
                  </a:lnTo>
                  <a:lnTo>
                    <a:pt x="550" y="889"/>
                  </a:lnTo>
                  <a:lnTo>
                    <a:pt x="550" y="885"/>
                  </a:lnTo>
                  <a:lnTo>
                    <a:pt x="550" y="881"/>
                  </a:lnTo>
                  <a:lnTo>
                    <a:pt x="554" y="868"/>
                  </a:lnTo>
                  <a:lnTo>
                    <a:pt x="559" y="864"/>
                  </a:lnTo>
                  <a:lnTo>
                    <a:pt x="559" y="860"/>
                  </a:lnTo>
                  <a:lnTo>
                    <a:pt x="559" y="855"/>
                  </a:lnTo>
                  <a:lnTo>
                    <a:pt x="559" y="851"/>
                  </a:lnTo>
                  <a:lnTo>
                    <a:pt x="559" y="847"/>
                  </a:lnTo>
                  <a:lnTo>
                    <a:pt x="554" y="838"/>
                  </a:lnTo>
                  <a:lnTo>
                    <a:pt x="554" y="834"/>
                  </a:lnTo>
                  <a:lnTo>
                    <a:pt x="554" y="830"/>
                  </a:lnTo>
                  <a:lnTo>
                    <a:pt x="550" y="821"/>
                  </a:lnTo>
                  <a:lnTo>
                    <a:pt x="542" y="804"/>
                  </a:lnTo>
                  <a:lnTo>
                    <a:pt x="542" y="796"/>
                  </a:lnTo>
                  <a:lnTo>
                    <a:pt x="537" y="792"/>
                  </a:lnTo>
                  <a:lnTo>
                    <a:pt x="533" y="775"/>
                  </a:lnTo>
                  <a:lnTo>
                    <a:pt x="533" y="762"/>
                  </a:lnTo>
                  <a:lnTo>
                    <a:pt x="533" y="758"/>
                  </a:lnTo>
                  <a:lnTo>
                    <a:pt x="533" y="754"/>
                  </a:lnTo>
                  <a:lnTo>
                    <a:pt x="533" y="749"/>
                  </a:lnTo>
                  <a:lnTo>
                    <a:pt x="533" y="745"/>
                  </a:lnTo>
                  <a:lnTo>
                    <a:pt x="533" y="741"/>
                  </a:lnTo>
                  <a:lnTo>
                    <a:pt x="537" y="737"/>
                  </a:lnTo>
                  <a:lnTo>
                    <a:pt x="542" y="732"/>
                  </a:lnTo>
                  <a:lnTo>
                    <a:pt x="542" y="728"/>
                  </a:lnTo>
                  <a:lnTo>
                    <a:pt x="546" y="724"/>
                  </a:lnTo>
                  <a:lnTo>
                    <a:pt x="550" y="724"/>
                  </a:lnTo>
                  <a:lnTo>
                    <a:pt x="554" y="720"/>
                  </a:lnTo>
                  <a:lnTo>
                    <a:pt x="559" y="716"/>
                  </a:lnTo>
                  <a:lnTo>
                    <a:pt x="563" y="716"/>
                  </a:lnTo>
                  <a:lnTo>
                    <a:pt x="567" y="716"/>
                  </a:lnTo>
                  <a:lnTo>
                    <a:pt x="571" y="711"/>
                  </a:lnTo>
                  <a:lnTo>
                    <a:pt x="580" y="711"/>
                  </a:lnTo>
                  <a:lnTo>
                    <a:pt x="588" y="707"/>
                  </a:lnTo>
                  <a:lnTo>
                    <a:pt x="592" y="707"/>
                  </a:lnTo>
                  <a:lnTo>
                    <a:pt x="609" y="703"/>
                  </a:lnTo>
                  <a:lnTo>
                    <a:pt x="639" y="703"/>
                  </a:lnTo>
                  <a:lnTo>
                    <a:pt x="656" y="699"/>
                  </a:lnTo>
                  <a:lnTo>
                    <a:pt x="664" y="694"/>
                  </a:lnTo>
                  <a:lnTo>
                    <a:pt x="673" y="694"/>
                  </a:lnTo>
                  <a:lnTo>
                    <a:pt x="677" y="694"/>
                  </a:lnTo>
                  <a:lnTo>
                    <a:pt x="686" y="690"/>
                  </a:lnTo>
                  <a:lnTo>
                    <a:pt x="690" y="690"/>
                  </a:lnTo>
                  <a:lnTo>
                    <a:pt x="694" y="686"/>
                  </a:lnTo>
                  <a:lnTo>
                    <a:pt x="698" y="682"/>
                  </a:lnTo>
                  <a:lnTo>
                    <a:pt x="703" y="677"/>
                  </a:lnTo>
                  <a:lnTo>
                    <a:pt x="703" y="673"/>
                  </a:lnTo>
                  <a:lnTo>
                    <a:pt x="703" y="669"/>
                  </a:lnTo>
                  <a:lnTo>
                    <a:pt x="698" y="661"/>
                  </a:lnTo>
                  <a:lnTo>
                    <a:pt x="698" y="648"/>
                  </a:lnTo>
                  <a:lnTo>
                    <a:pt x="698" y="644"/>
                  </a:lnTo>
                  <a:lnTo>
                    <a:pt x="694" y="644"/>
                  </a:lnTo>
                  <a:lnTo>
                    <a:pt x="698" y="639"/>
                  </a:lnTo>
                  <a:lnTo>
                    <a:pt x="698" y="635"/>
                  </a:lnTo>
                  <a:lnTo>
                    <a:pt x="698" y="631"/>
                  </a:lnTo>
                  <a:lnTo>
                    <a:pt x="703" y="631"/>
                  </a:lnTo>
                  <a:lnTo>
                    <a:pt x="711" y="627"/>
                  </a:lnTo>
                  <a:lnTo>
                    <a:pt x="715" y="627"/>
                  </a:lnTo>
                  <a:lnTo>
                    <a:pt x="719" y="622"/>
                  </a:lnTo>
                  <a:lnTo>
                    <a:pt x="724" y="622"/>
                  </a:lnTo>
                  <a:lnTo>
                    <a:pt x="736" y="618"/>
                  </a:lnTo>
                  <a:lnTo>
                    <a:pt x="745" y="618"/>
                  </a:lnTo>
                  <a:lnTo>
                    <a:pt x="749" y="618"/>
                  </a:lnTo>
                  <a:lnTo>
                    <a:pt x="753" y="614"/>
                  </a:lnTo>
                  <a:lnTo>
                    <a:pt x="758" y="610"/>
                  </a:lnTo>
                  <a:lnTo>
                    <a:pt x="762" y="605"/>
                  </a:lnTo>
                  <a:lnTo>
                    <a:pt x="762" y="601"/>
                  </a:lnTo>
                  <a:lnTo>
                    <a:pt x="766" y="597"/>
                  </a:lnTo>
                  <a:lnTo>
                    <a:pt x="774" y="576"/>
                  </a:lnTo>
                  <a:lnTo>
                    <a:pt x="779" y="572"/>
                  </a:lnTo>
                  <a:lnTo>
                    <a:pt x="783" y="567"/>
                  </a:lnTo>
                  <a:lnTo>
                    <a:pt x="787" y="567"/>
                  </a:lnTo>
                  <a:lnTo>
                    <a:pt x="787" y="563"/>
                  </a:lnTo>
                  <a:lnTo>
                    <a:pt x="791" y="559"/>
                  </a:lnTo>
                  <a:lnTo>
                    <a:pt x="796" y="555"/>
                  </a:lnTo>
                  <a:lnTo>
                    <a:pt x="800" y="555"/>
                  </a:lnTo>
                  <a:lnTo>
                    <a:pt x="817" y="550"/>
                  </a:lnTo>
                  <a:lnTo>
                    <a:pt x="821" y="546"/>
                  </a:lnTo>
                  <a:lnTo>
                    <a:pt x="825" y="542"/>
                  </a:lnTo>
                  <a:lnTo>
                    <a:pt x="830" y="542"/>
                  </a:lnTo>
                  <a:lnTo>
                    <a:pt x="846" y="529"/>
                  </a:lnTo>
                  <a:lnTo>
                    <a:pt x="859" y="517"/>
                  </a:lnTo>
                  <a:lnTo>
                    <a:pt x="880" y="504"/>
                  </a:lnTo>
                  <a:lnTo>
                    <a:pt x="889" y="500"/>
                  </a:lnTo>
                  <a:lnTo>
                    <a:pt x="893" y="495"/>
                  </a:lnTo>
                  <a:lnTo>
                    <a:pt x="906" y="491"/>
                  </a:lnTo>
                  <a:lnTo>
                    <a:pt x="914" y="487"/>
                  </a:lnTo>
                  <a:lnTo>
                    <a:pt x="927" y="478"/>
                  </a:lnTo>
                  <a:lnTo>
                    <a:pt x="944" y="474"/>
                  </a:lnTo>
                  <a:lnTo>
                    <a:pt x="957" y="466"/>
                  </a:lnTo>
                  <a:lnTo>
                    <a:pt x="965" y="462"/>
                  </a:lnTo>
                  <a:lnTo>
                    <a:pt x="973" y="462"/>
                  </a:lnTo>
                  <a:lnTo>
                    <a:pt x="990" y="457"/>
                  </a:lnTo>
                  <a:lnTo>
                    <a:pt x="999" y="453"/>
                  </a:lnTo>
                  <a:lnTo>
                    <a:pt x="1003" y="449"/>
                  </a:lnTo>
                  <a:lnTo>
                    <a:pt x="1012" y="449"/>
                  </a:lnTo>
                  <a:lnTo>
                    <a:pt x="1016" y="445"/>
                  </a:lnTo>
                  <a:lnTo>
                    <a:pt x="1020" y="440"/>
                  </a:lnTo>
                  <a:lnTo>
                    <a:pt x="1024" y="436"/>
                  </a:lnTo>
                  <a:lnTo>
                    <a:pt x="1028" y="428"/>
                  </a:lnTo>
                  <a:lnTo>
                    <a:pt x="1037" y="406"/>
                  </a:lnTo>
                  <a:lnTo>
                    <a:pt x="1041" y="402"/>
                  </a:lnTo>
                  <a:lnTo>
                    <a:pt x="1045" y="394"/>
                  </a:lnTo>
                  <a:lnTo>
                    <a:pt x="1050" y="390"/>
                  </a:lnTo>
                  <a:lnTo>
                    <a:pt x="1054" y="385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7" y="368"/>
                  </a:lnTo>
                  <a:lnTo>
                    <a:pt x="1075" y="364"/>
                  </a:lnTo>
                  <a:lnTo>
                    <a:pt x="1084" y="356"/>
                  </a:lnTo>
                  <a:lnTo>
                    <a:pt x="1088" y="356"/>
                  </a:lnTo>
                  <a:lnTo>
                    <a:pt x="1096" y="347"/>
                  </a:lnTo>
                  <a:lnTo>
                    <a:pt x="1109" y="339"/>
                  </a:lnTo>
                  <a:lnTo>
                    <a:pt x="1117" y="335"/>
                  </a:lnTo>
                  <a:lnTo>
                    <a:pt x="1134" y="326"/>
                  </a:lnTo>
                  <a:lnTo>
                    <a:pt x="1143" y="322"/>
                  </a:lnTo>
                  <a:lnTo>
                    <a:pt x="1147" y="318"/>
                  </a:lnTo>
                  <a:lnTo>
                    <a:pt x="1155" y="313"/>
                  </a:lnTo>
                  <a:lnTo>
                    <a:pt x="1160" y="309"/>
                  </a:lnTo>
                  <a:lnTo>
                    <a:pt x="1168" y="301"/>
                  </a:lnTo>
                  <a:lnTo>
                    <a:pt x="1177" y="292"/>
                  </a:lnTo>
                  <a:lnTo>
                    <a:pt x="1181" y="288"/>
                  </a:lnTo>
                  <a:lnTo>
                    <a:pt x="1185" y="279"/>
                  </a:lnTo>
                  <a:lnTo>
                    <a:pt x="1189" y="275"/>
                  </a:lnTo>
                  <a:lnTo>
                    <a:pt x="1189" y="267"/>
                  </a:lnTo>
                  <a:lnTo>
                    <a:pt x="1194" y="263"/>
                  </a:lnTo>
                  <a:lnTo>
                    <a:pt x="1198" y="258"/>
                  </a:lnTo>
                  <a:lnTo>
                    <a:pt x="1198" y="254"/>
                  </a:lnTo>
                  <a:lnTo>
                    <a:pt x="1202" y="258"/>
                  </a:lnTo>
                  <a:lnTo>
                    <a:pt x="1211" y="258"/>
                  </a:lnTo>
                  <a:lnTo>
                    <a:pt x="1227" y="267"/>
                  </a:lnTo>
                  <a:lnTo>
                    <a:pt x="1261" y="284"/>
                  </a:lnTo>
                  <a:lnTo>
                    <a:pt x="1291" y="301"/>
                  </a:lnTo>
                  <a:lnTo>
                    <a:pt x="1295" y="301"/>
                  </a:lnTo>
                  <a:lnTo>
                    <a:pt x="1304" y="305"/>
                  </a:lnTo>
                  <a:lnTo>
                    <a:pt x="1308" y="305"/>
                  </a:lnTo>
                  <a:lnTo>
                    <a:pt x="1312" y="305"/>
                  </a:lnTo>
                  <a:lnTo>
                    <a:pt x="1333" y="305"/>
                  </a:lnTo>
                  <a:lnTo>
                    <a:pt x="1338" y="305"/>
                  </a:lnTo>
                  <a:lnTo>
                    <a:pt x="1342" y="305"/>
                  </a:lnTo>
                  <a:lnTo>
                    <a:pt x="1346" y="305"/>
                  </a:lnTo>
                  <a:lnTo>
                    <a:pt x="1350" y="305"/>
                  </a:lnTo>
                  <a:lnTo>
                    <a:pt x="1367" y="301"/>
                  </a:lnTo>
                  <a:lnTo>
                    <a:pt x="1384" y="301"/>
                  </a:lnTo>
                  <a:lnTo>
                    <a:pt x="1397" y="296"/>
                  </a:lnTo>
                  <a:lnTo>
                    <a:pt x="1405" y="292"/>
                  </a:lnTo>
                  <a:lnTo>
                    <a:pt x="1414" y="292"/>
                  </a:lnTo>
                  <a:lnTo>
                    <a:pt x="1418" y="288"/>
                  </a:lnTo>
                  <a:lnTo>
                    <a:pt x="1422" y="288"/>
                  </a:lnTo>
                  <a:lnTo>
                    <a:pt x="1426" y="284"/>
                  </a:lnTo>
                  <a:lnTo>
                    <a:pt x="1431" y="279"/>
                  </a:lnTo>
                  <a:lnTo>
                    <a:pt x="1435" y="275"/>
                  </a:lnTo>
                  <a:lnTo>
                    <a:pt x="1443" y="271"/>
                  </a:lnTo>
                  <a:lnTo>
                    <a:pt x="1448" y="267"/>
                  </a:lnTo>
                  <a:lnTo>
                    <a:pt x="1460" y="258"/>
                  </a:lnTo>
                  <a:lnTo>
                    <a:pt x="1465" y="258"/>
                  </a:lnTo>
                  <a:lnTo>
                    <a:pt x="1469" y="254"/>
                  </a:lnTo>
                  <a:lnTo>
                    <a:pt x="1473" y="246"/>
                  </a:lnTo>
                  <a:lnTo>
                    <a:pt x="1477" y="241"/>
                  </a:lnTo>
                  <a:lnTo>
                    <a:pt x="1481" y="237"/>
                  </a:lnTo>
                  <a:lnTo>
                    <a:pt x="1486" y="229"/>
                  </a:lnTo>
                  <a:lnTo>
                    <a:pt x="1494" y="212"/>
                  </a:lnTo>
                  <a:lnTo>
                    <a:pt x="1503" y="203"/>
                  </a:lnTo>
                  <a:lnTo>
                    <a:pt x="1507" y="191"/>
                  </a:lnTo>
                  <a:lnTo>
                    <a:pt x="1515" y="178"/>
                  </a:lnTo>
                  <a:lnTo>
                    <a:pt x="1520" y="165"/>
                  </a:lnTo>
                  <a:lnTo>
                    <a:pt x="1524" y="161"/>
                  </a:lnTo>
                  <a:lnTo>
                    <a:pt x="1524" y="152"/>
                  </a:lnTo>
                  <a:lnTo>
                    <a:pt x="1528" y="136"/>
                  </a:lnTo>
                  <a:lnTo>
                    <a:pt x="1536" y="119"/>
                  </a:lnTo>
                  <a:lnTo>
                    <a:pt x="1541" y="106"/>
                  </a:lnTo>
                  <a:lnTo>
                    <a:pt x="1545" y="97"/>
                  </a:lnTo>
                  <a:lnTo>
                    <a:pt x="1549" y="85"/>
                  </a:lnTo>
                  <a:lnTo>
                    <a:pt x="1558" y="68"/>
                  </a:lnTo>
                  <a:lnTo>
                    <a:pt x="1570" y="38"/>
                  </a:lnTo>
                  <a:lnTo>
                    <a:pt x="1575" y="34"/>
                  </a:lnTo>
                  <a:lnTo>
                    <a:pt x="1575" y="25"/>
                  </a:lnTo>
                  <a:lnTo>
                    <a:pt x="1579" y="21"/>
                  </a:lnTo>
                  <a:lnTo>
                    <a:pt x="1583" y="17"/>
                  </a:lnTo>
                  <a:lnTo>
                    <a:pt x="1587" y="13"/>
                  </a:lnTo>
                  <a:lnTo>
                    <a:pt x="1592" y="9"/>
                  </a:lnTo>
                  <a:lnTo>
                    <a:pt x="1600" y="4"/>
                  </a:lnTo>
                  <a:lnTo>
                    <a:pt x="1604" y="4"/>
                  </a:lnTo>
                  <a:lnTo>
                    <a:pt x="1608" y="4"/>
                  </a:lnTo>
                  <a:lnTo>
                    <a:pt x="1613" y="4"/>
                  </a:lnTo>
                  <a:lnTo>
                    <a:pt x="1617" y="9"/>
                  </a:lnTo>
                  <a:lnTo>
                    <a:pt x="1621" y="9"/>
                  </a:lnTo>
                  <a:lnTo>
                    <a:pt x="1630" y="13"/>
                  </a:lnTo>
                  <a:lnTo>
                    <a:pt x="1634" y="17"/>
                  </a:lnTo>
                  <a:lnTo>
                    <a:pt x="1638" y="17"/>
                  </a:lnTo>
                  <a:lnTo>
                    <a:pt x="1642" y="17"/>
                  </a:lnTo>
                  <a:lnTo>
                    <a:pt x="1647" y="17"/>
                  </a:lnTo>
                  <a:lnTo>
                    <a:pt x="1668" y="17"/>
                  </a:lnTo>
                  <a:lnTo>
                    <a:pt x="1672" y="17"/>
                  </a:lnTo>
                  <a:lnTo>
                    <a:pt x="1676" y="13"/>
                  </a:lnTo>
                  <a:lnTo>
                    <a:pt x="1680" y="13"/>
                  </a:lnTo>
                  <a:lnTo>
                    <a:pt x="1680" y="9"/>
                  </a:lnTo>
                  <a:lnTo>
                    <a:pt x="1689" y="4"/>
                  </a:lnTo>
                  <a:lnTo>
                    <a:pt x="1689" y="0"/>
                  </a:lnTo>
                  <a:lnTo>
                    <a:pt x="1693" y="0"/>
                  </a:lnTo>
                  <a:lnTo>
                    <a:pt x="1697" y="4"/>
                  </a:lnTo>
                  <a:lnTo>
                    <a:pt x="1697" y="9"/>
                  </a:lnTo>
                  <a:lnTo>
                    <a:pt x="1702" y="9"/>
                  </a:lnTo>
                  <a:lnTo>
                    <a:pt x="1697" y="9"/>
                  </a:lnTo>
                  <a:lnTo>
                    <a:pt x="1702" y="13"/>
                  </a:lnTo>
                  <a:lnTo>
                    <a:pt x="1702" y="17"/>
                  </a:lnTo>
                  <a:lnTo>
                    <a:pt x="1706" y="17"/>
                  </a:lnTo>
                  <a:lnTo>
                    <a:pt x="1719" y="30"/>
                  </a:lnTo>
                  <a:lnTo>
                    <a:pt x="1727" y="34"/>
                  </a:lnTo>
                  <a:lnTo>
                    <a:pt x="1731" y="38"/>
                  </a:lnTo>
                  <a:lnTo>
                    <a:pt x="1731" y="42"/>
                  </a:lnTo>
                  <a:lnTo>
                    <a:pt x="1731" y="47"/>
                  </a:lnTo>
                  <a:lnTo>
                    <a:pt x="1731" y="51"/>
                  </a:lnTo>
                  <a:lnTo>
                    <a:pt x="1731" y="55"/>
                  </a:lnTo>
                  <a:lnTo>
                    <a:pt x="1723" y="68"/>
                  </a:lnTo>
                  <a:lnTo>
                    <a:pt x="1723" y="72"/>
                  </a:lnTo>
                  <a:lnTo>
                    <a:pt x="1719" y="76"/>
                  </a:lnTo>
                  <a:lnTo>
                    <a:pt x="1719" y="80"/>
                  </a:lnTo>
                  <a:lnTo>
                    <a:pt x="1719" y="85"/>
                  </a:lnTo>
                  <a:lnTo>
                    <a:pt x="1719" y="93"/>
                  </a:lnTo>
                  <a:lnTo>
                    <a:pt x="1719" y="102"/>
                  </a:lnTo>
                  <a:lnTo>
                    <a:pt x="1723" y="106"/>
                  </a:lnTo>
                  <a:lnTo>
                    <a:pt x="1723" y="110"/>
                  </a:lnTo>
                  <a:lnTo>
                    <a:pt x="1727" y="123"/>
                  </a:lnTo>
                  <a:lnTo>
                    <a:pt x="1731" y="136"/>
                  </a:lnTo>
                  <a:lnTo>
                    <a:pt x="1735" y="152"/>
                  </a:lnTo>
                  <a:lnTo>
                    <a:pt x="1740" y="161"/>
                  </a:lnTo>
                  <a:lnTo>
                    <a:pt x="1744" y="169"/>
                  </a:lnTo>
                  <a:lnTo>
                    <a:pt x="1744" y="178"/>
                  </a:lnTo>
                  <a:lnTo>
                    <a:pt x="1748" y="191"/>
                  </a:lnTo>
                  <a:lnTo>
                    <a:pt x="1752" y="199"/>
                  </a:lnTo>
                  <a:lnTo>
                    <a:pt x="1757" y="224"/>
                  </a:lnTo>
                  <a:lnTo>
                    <a:pt x="1765" y="250"/>
                  </a:lnTo>
                  <a:lnTo>
                    <a:pt x="1765" y="258"/>
                  </a:lnTo>
                  <a:lnTo>
                    <a:pt x="1765" y="263"/>
                  </a:lnTo>
                  <a:lnTo>
                    <a:pt x="1769" y="275"/>
                  </a:lnTo>
                  <a:lnTo>
                    <a:pt x="1769" y="284"/>
                  </a:lnTo>
                  <a:lnTo>
                    <a:pt x="1769" y="296"/>
                  </a:lnTo>
                  <a:lnTo>
                    <a:pt x="1774" y="322"/>
                  </a:lnTo>
                  <a:lnTo>
                    <a:pt x="1774" y="330"/>
                  </a:lnTo>
                  <a:lnTo>
                    <a:pt x="1778" y="343"/>
                  </a:lnTo>
                  <a:lnTo>
                    <a:pt x="1778" y="347"/>
                  </a:lnTo>
                  <a:lnTo>
                    <a:pt x="1778" y="356"/>
                  </a:lnTo>
                  <a:lnTo>
                    <a:pt x="1782" y="364"/>
                  </a:lnTo>
                  <a:lnTo>
                    <a:pt x="1786" y="377"/>
                  </a:lnTo>
                  <a:lnTo>
                    <a:pt x="1790" y="390"/>
                  </a:lnTo>
                  <a:lnTo>
                    <a:pt x="1799" y="411"/>
                  </a:lnTo>
                  <a:lnTo>
                    <a:pt x="1803" y="419"/>
                  </a:lnTo>
                  <a:lnTo>
                    <a:pt x="1803" y="423"/>
                  </a:lnTo>
                  <a:lnTo>
                    <a:pt x="1807" y="428"/>
                  </a:lnTo>
                  <a:lnTo>
                    <a:pt x="1807" y="432"/>
                  </a:lnTo>
                  <a:lnTo>
                    <a:pt x="1812" y="449"/>
                  </a:lnTo>
                  <a:lnTo>
                    <a:pt x="1816" y="470"/>
                  </a:lnTo>
                  <a:lnTo>
                    <a:pt x="1820" y="491"/>
                  </a:lnTo>
                  <a:lnTo>
                    <a:pt x="1829" y="538"/>
                  </a:lnTo>
                  <a:lnTo>
                    <a:pt x="1829" y="542"/>
                  </a:lnTo>
                  <a:lnTo>
                    <a:pt x="1833" y="550"/>
                  </a:lnTo>
                  <a:lnTo>
                    <a:pt x="1837" y="559"/>
                  </a:lnTo>
                  <a:lnTo>
                    <a:pt x="1837" y="572"/>
                  </a:lnTo>
                  <a:lnTo>
                    <a:pt x="1841" y="580"/>
                  </a:lnTo>
                  <a:lnTo>
                    <a:pt x="1850" y="593"/>
                  </a:lnTo>
                  <a:lnTo>
                    <a:pt x="1850" y="601"/>
                  </a:lnTo>
                  <a:lnTo>
                    <a:pt x="1854" y="605"/>
                  </a:lnTo>
                  <a:lnTo>
                    <a:pt x="1854" y="614"/>
                  </a:lnTo>
                  <a:lnTo>
                    <a:pt x="1858" y="627"/>
                  </a:lnTo>
                  <a:lnTo>
                    <a:pt x="1862" y="644"/>
                  </a:lnTo>
                  <a:lnTo>
                    <a:pt x="1867" y="652"/>
                  </a:lnTo>
                  <a:lnTo>
                    <a:pt x="1871" y="682"/>
                  </a:lnTo>
                  <a:lnTo>
                    <a:pt x="1875" y="686"/>
                  </a:lnTo>
                  <a:lnTo>
                    <a:pt x="1875" y="694"/>
                  </a:lnTo>
                  <a:lnTo>
                    <a:pt x="1875" y="699"/>
                  </a:lnTo>
                  <a:lnTo>
                    <a:pt x="1879" y="707"/>
                  </a:lnTo>
                  <a:lnTo>
                    <a:pt x="1879" y="711"/>
                  </a:lnTo>
                  <a:lnTo>
                    <a:pt x="1884" y="716"/>
                  </a:lnTo>
                  <a:lnTo>
                    <a:pt x="1888" y="724"/>
                  </a:lnTo>
                  <a:lnTo>
                    <a:pt x="1892" y="732"/>
                  </a:lnTo>
                  <a:lnTo>
                    <a:pt x="1905" y="754"/>
                  </a:lnTo>
                  <a:lnTo>
                    <a:pt x="1909" y="758"/>
                  </a:lnTo>
                  <a:lnTo>
                    <a:pt x="1913" y="766"/>
                  </a:lnTo>
                  <a:lnTo>
                    <a:pt x="1913" y="771"/>
                  </a:lnTo>
                  <a:lnTo>
                    <a:pt x="1913" y="775"/>
                  </a:lnTo>
                  <a:lnTo>
                    <a:pt x="1913" y="779"/>
                  </a:lnTo>
                  <a:lnTo>
                    <a:pt x="1913" y="783"/>
                  </a:lnTo>
                  <a:lnTo>
                    <a:pt x="1909" y="788"/>
                  </a:lnTo>
                  <a:lnTo>
                    <a:pt x="1909" y="792"/>
                  </a:lnTo>
                  <a:lnTo>
                    <a:pt x="1905" y="796"/>
                  </a:lnTo>
                  <a:lnTo>
                    <a:pt x="1901" y="800"/>
                  </a:lnTo>
                  <a:lnTo>
                    <a:pt x="1896" y="804"/>
                  </a:lnTo>
                  <a:lnTo>
                    <a:pt x="1892" y="804"/>
                  </a:lnTo>
                  <a:lnTo>
                    <a:pt x="1862" y="830"/>
                  </a:lnTo>
                  <a:lnTo>
                    <a:pt x="1858" y="834"/>
                  </a:lnTo>
                  <a:lnTo>
                    <a:pt x="1841" y="847"/>
                  </a:lnTo>
                  <a:lnTo>
                    <a:pt x="1833" y="855"/>
                  </a:lnTo>
                  <a:lnTo>
                    <a:pt x="1829" y="855"/>
                  </a:lnTo>
                  <a:lnTo>
                    <a:pt x="1829" y="860"/>
                  </a:lnTo>
                  <a:lnTo>
                    <a:pt x="1829" y="864"/>
                  </a:lnTo>
                  <a:lnTo>
                    <a:pt x="1833" y="868"/>
                  </a:lnTo>
                  <a:lnTo>
                    <a:pt x="1841" y="876"/>
                  </a:lnTo>
                  <a:lnTo>
                    <a:pt x="1846" y="881"/>
                  </a:lnTo>
                  <a:lnTo>
                    <a:pt x="1850" y="889"/>
                  </a:lnTo>
                  <a:lnTo>
                    <a:pt x="1854" y="893"/>
                  </a:lnTo>
                  <a:lnTo>
                    <a:pt x="1858" y="902"/>
                  </a:lnTo>
                  <a:lnTo>
                    <a:pt x="1867" y="910"/>
                  </a:lnTo>
                  <a:lnTo>
                    <a:pt x="1879" y="936"/>
                  </a:lnTo>
                  <a:lnTo>
                    <a:pt x="1884" y="944"/>
                  </a:lnTo>
                  <a:lnTo>
                    <a:pt x="1888" y="953"/>
                  </a:lnTo>
                  <a:lnTo>
                    <a:pt x="1892" y="961"/>
                  </a:lnTo>
                  <a:lnTo>
                    <a:pt x="1896" y="965"/>
                  </a:lnTo>
                  <a:lnTo>
                    <a:pt x="1905" y="970"/>
                  </a:lnTo>
                  <a:lnTo>
                    <a:pt x="1905" y="974"/>
                  </a:lnTo>
                  <a:lnTo>
                    <a:pt x="1909" y="978"/>
                  </a:lnTo>
                  <a:lnTo>
                    <a:pt x="1922" y="987"/>
                  </a:lnTo>
                  <a:lnTo>
                    <a:pt x="1926" y="991"/>
                  </a:lnTo>
                  <a:lnTo>
                    <a:pt x="1930" y="995"/>
                  </a:lnTo>
                  <a:lnTo>
                    <a:pt x="1930" y="999"/>
                  </a:lnTo>
                  <a:lnTo>
                    <a:pt x="1934" y="1003"/>
                  </a:lnTo>
                  <a:lnTo>
                    <a:pt x="1934" y="1012"/>
                  </a:lnTo>
                  <a:lnTo>
                    <a:pt x="1934" y="1016"/>
                  </a:lnTo>
                  <a:lnTo>
                    <a:pt x="1930" y="1016"/>
                  </a:lnTo>
                  <a:lnTo>
                    <a:pt x="1930" y="1033"/>
                  </a:lnTo>
                  <a:lnTo>
                    <a:pt x="1926" y="1037"/>
                  </a:lnTo>
                  <a:lnTo>
                    <a:pt x="1926" y="1042"/>
                  </a:lnTo>
                  <a:lnTo>
                    <a:pt x="1926" y="1046"/>
                  </a:lnTo>
                  <a:lnTo>
                    <a:pt x="1926" y="1050"/>
                  </a:lnTo>
                  <a:lnTo>
                    <a:pt x="1926" y="1054"/>
                  </a:lnTo>
                  <a:lnTo>
                    <a:pt x="1926" y="1075"/>
                  </a:lnTo>
                  <a:lnTo>
                    <a:pt x="1930" y="1084"/>
                  </a:lnTo>
                  <a:lnTo>
                    <a:pt x="1930" y="1088"/>
                  </a:lnTo>
                  <a:lnTo>
                    <a:pt x="1930" y="1097"/>
                  </a:lnTo>
                  <a:lnTo>
                    <a:pt x="1934" y="1101"/>
                  </a:lnTo>
                  <a:lnTo>
                    <a:pt x="1939" y="1109"/>
                  </a:lnTo>
                  <a:lnTo>
                    <a:pt x="1939" y="1114"/>
                  </a:lnTo>
                  <a:lnTo>
                    <a:pt x="1943" y="1118"/>
                  </a:lnTo>
                  <a:lnTo>
                    <a:pt x="1947" y="1122"/>
                  </a:lnTo>
                  <a:lnTo>
                    <a:pt x="1947" y="1126"/>
                  </a:lnTo>
                  <a:lnTo>
                    <a:pt x="1951" y="1130"/>
                  </a:lnTo>
                  <a:lnTo>
                    <a:pt x="1956" y="1135"/>
                  </a:lnTo>
                  <a:lnTo>
                    <a:pt x="1960" y="1135"/>
                  </a:lnTo>
                  <a:lnTo>
                    <a:pt x="1964" y="1139"/>
                  </a:lnTo>
                  <a:lnTo>
                    <a:pt x="1973" y="1143"/>
                  </a:lnTo>
                  <a:lnTo>
                    <a:pt x="1977" y="1147"/>
                  </a:lnTo>
                  <a:lnTo>
                    <a:pt x="1985" y="1147"/>
                  </a:lnTo>
                  <a:lnTo>
                    <a:pt x="1994" y="1152"/>
                  </a:lnTo>
                  <a:lnTo>
                    <a:pt x="2011" y="1156"/>
                  </a:lnTo>
                  <a:lnTo>
                    <a:pt x="2019" y="1156"/>
                  </a:lnTo>
                  <a:lnTo>
                    <a:pt x="2023" y="1160"/>
                  </a:lnTo>
                  <a:lnTo>
                    <a:pt x="2028" y="1164"/>
                  </a:lnTo>
                  <a:lnTo>
                    <a:pt x="2032" y="1169"/>
                  </a:lnTo>
                  <a:lnTo>
                    <a:pt x="2036" y="1173"/>
                  </a:lnTo>
                  <a:lnTo>
                    <a:pt x="2040" y="1177"/>
                  </a:lnTo>
                  <a:lnTo>
                    <a:pt x="2044" y="1181"/>
                  </a:lnTo>
                  <a:lnTo>
                    <a:pt x="2049" y="1190"/>
                  </a:lnTo>
                  <a:lnTo>
                    <a:pt x="2049" y="1198"/>
                  </a:lnTo>
                  <a:lnTo>
                    <a:pt x="2053" y="1202"/>
                  </a:lnTo>
                  <a:lnTo>
                    <a:pt x="2053" y="1215"/>
                  </a:lnTo>
                  <a:lnTo>
                    <a:pt x="2053" y="1224"/>
                  </a:lnTo>
                  <a:lnTo>
                    <a:pt x="2057" y="1228"/>
                  </a:lnTo>
                  <a:lnTo>
                    <a:pt x="2057" y="1236"/>
                  </a:lnTo>
                  <a:lnTo>
                    <a:pt x="2057" y="1241"/>
                  </a:lnTo>
                  <a:lnTo>
                    <a:pt x="2057" y="1245"/>
                  </a:lnTo>
                  <a:lnTo>
                    <a:pt x="2053" y="1253"/>
                  </a:lnTo>
                  <a:lnTo>
                    <a:pt x="2053" y="1257"/>
                  </a:lnTo>
                  <a:lnTo>
                    <a:pt x="2049" y="1262"/>
                  </a:lnTo>
                  <a:lnTo>
                    <a:pt x="2049" y="1266"/>
                  </a:lnTo>
                  <a:lnTo>
                    <a:pt x="2044" y="1270"/>
                  </a:lnTo>
                  <a:lnTo>
                    <a:pt x="2036" y="1279"/>
                  </a:lnTo>
                  <a:lnTo>
                    <a:pt x="2032" y="1287"/>
                  </a:lnTo>
                  <a:lnTo>
                    <a:pt x="2028" y="1291"/>
                  </a:lnTo>
                  <a:lnTo>
                    <a:pt x="2028" y="1296"/>
                  </a:lnTo>
                  <a:lnTo>
                    <a:pt x="2028" y="1304"/>
                  </a:lnTo>
                  <a:lnTo>
                    <a:pt x="2023" y="1308"/>
                  </a:lnTo>
                  <a:lnTo>
                    <a:pt x="2023" y="1313"/>
                  </a:lnTo>
                  <a:lnTo>
                    <a:pt x="2023" y="1321"/>
                  </a:lnTo>
                  <a:lnTo>
                    <a:pt x="2019" y="1334"/>
                  </a:lnTo>
                  <a:lnTo>
                    <a:pt x="2019" y="1346"/>
                  </a:lnTo>
                  <a:lnTo>
                    <a:pt x="2019" y="1355"/>
                  </a:lnTo>
                  <a:lnTo>
                    <a:pt x="2019" y="1372"/>
                  </a:lnTo>
                  <a:lnTo>
                    <a:pt x="2015" y="1401"/>
                  </a:lnTo>
                  <a:lnTo>
                    <a:pt x="2015" y="1397"/>
                  </a:lnTo>
                  <a:lnTo>
                    <a:pt x="2011" y="1397"/>
                  </a:lnTo>
                  <a:lnTo>
                    <a:pt x="2006" y="1397"/>
                  </a:lnTo>
                  <a:lnTo>
                    <a:pt x="2002" y="1401"/>
                  </a:lnTo>
                  <a:lnTo>
                    <a:pt x="1998" y="1406"/>
                  </a:lnTo>
                  <a:lnTo>
                    <a:pt x="1998" y="1410"/>
                  </a:lnTo>
                  <a:lnTo>
                    <a:pt x="1994" y="1414"/>
                  </a:lnTo>
                  <a:lnTo>
                    <a:pt x="1994" y="1418"/>
                  </a:lnTo>
                  <a:lnTo>
                    <a:pt x="1994" y="1423"/>
                  </a:lnTo>
                  <a:lnTo>
                    <a:pt x="1994" y="1431"/>
                  </a:lnTo>
                  <a:lnTo>
                    <a:pt x="1994" y="1435"/>
                  </a:lnTo>
                  <a:lnTo>
                    <a:pt x="1994" y="1456"/>
                  </a:lnTo>
                  <a:lnTo>
                    <a:pt x="1994" y="1469"/>
                  </a:lnTo>
                  <a:lnTo>
                    <a:pt x="1989" y="1473"/>
                  </a:lnTo>
                  <a:lnTo>
                    <a:pt x="1989" y="1507"/>
                  </a:lnTo>
                  <a:lnTo>
                    <a:pt x="1985" y="1533"/>
                  </a:lnTo>
                  <a:lnTo>
                    <a:pt x="1985" y="1541"/>
                  </a:lnTo>
                  <a:lnTo>
                    <a:pt x="1985" y="1545"/>
                  </a:lnTo>
                  <a:lnTo>
                    <a:pt x="1985" y="1554"/>
                  </a:lnTo>
                  <a:lnTo>
                    <a:pt x="1985" y="1583"/>
                  </a:lnTo>
                  <a:lnTo>
                    <a:pt x="1985" y="1588"/>
                  </a:lnTo>
                  <a:lnTo>
                    <a:pt x="1985" y="1592"/>
                  </a:lnTo>
                  <a:lnTo>
                    <a:pt x="1985" y="1600"/>
                  </a:lnTo>
                  <a:lnTo>
                    <a:pt x="1985" y="1605"/>
                  </a:lnTo>
                  <a:lnTo>
                    <a:pt x="1985" y="1609"/>
                  </a:lnTo>
                  <a:lnTo>
                    <a:pt x="1985" y="1617"/>
                  </a:lnTo>
                  <a:lnTo>
                    <a:pt x="1985" y="1622"/>
                  </a:lnTo>
                  <a:lnTo>
                    <a:pt x="1989" y="1639"/>
                  </a:lnTo>
                  <a:lnTo>
                    <a:pt x="1989" y="1647"/>
                  </a:lnTo>
                  <a:lnTo>
                    <a:pt x="1989" y="1655"/>
                  </a:lnTo>
                  <a:lnTo>
                    <a:pt x="1989" y="1660"/>
                  </a:lnTo>
                  <a:lnTo>
                    <a:pt x="1989" y="1664"/>
                  </a:lnTo>
                  <a:lnTo>
                    <a:pt x="1989" y="1668"/>
                  </a:lnTo>
                  <a:lnTo>
                    <a:pt x="1989" y="1672"/>
                  </a:lnTo>
                  <a:lnTo>
                    <a:pt x="1985" y="1681"/>
                  </a:lnTo>
                  <a:lnTo>
                    <a:pt x="1977" y="1698"/>
                  </a:lnTo>
                  <a:lnTo>
                    <a:pt x="1977" y="1702"/>
                  </a:lnTo>
                  <a:lnTo>
                    <a:pt x="1977" y="1706"/>
                  </a:lnTo>
                  <a:lnTo>
                    <a:pt x="1977" y="1715"/>
                  </a:lnTo>
                  <a:lnTo>
                    <a:pt x="1977" y="1719"/>
                  </a:lnTo>
                  <a:lnTo>
                    <a:pt x="1977" y="1727"/>
                  </a:lnTo>
                  <a:lnTo>
                    <a:pt x="1977" y="1732"/>
                  </a:lnTo>
                  <a:lnTo>
                    <a:pt x="1973" y="1740"/>
                  </a:lnTo>
                  <a:lnTo>
                    <a:pt x="1973" y="1749"/>
                  </a:lnTo>
                  <a:lnTo>
                    <a:pt x="1968" y="1753"/>
                  </a:lnTo>
                  <a:lnTo>
                    <a:pt x="1968" y="1761"/>
                  </a:lnTo>
                  <a:lnTo>
                    <a:pt x="1964" y="1770"/>
                  </a:lnTo>
                  <a:lnTo>
                    <a:pt x="1960" y="1778"/>
                  </a:lnTo>
                  <a:lnTo>
                    <a:pt x="1956" y="1782"/>
                  </a:lnTo>
                  <a:lnTo>
                    <a:pt x="1956" y="1791"/>
                  </a:lnTo>
                  <a:lnTo>
                    <a:pt x="1951" y="1795"/>
                  </a:lnTo>
                  <a:lnTo>
                    <a:pt x="1947" y="1799"/>
                  </a:lnTo>
                  <a:lnTo>
                    <a:pt x="1943" y="1804"/>
                  </a:lnTo>
                  <a:lnTo>
                    <a:pt x="1939" y="1812"/>
                  </a:lnTo>
                  <a:lnTo>
                    <a:pt x="1934" y="1816"/>
                  </a:lnTo>
                  <a:lnTo>
                    <a:pt x="1930" y="1821"/>
                  </a:lnTo>
                  <a:lnTo>
                    <a:pt x="1926" y="1825"/>
                  </a:lnTo>
                  <a:lnTo>
                    <a:pt x="1917" y="1829"/>
                  </a:lnTo>
                  <a:lnTo>
                    <a:pt x="1913" y="1833"/>
                  </a:lnTo>
                  <a:lnTo>
                    <a:pt x="1905" y="1842"/>
                  </a:lnTo>
                  <a:lnTo>
                    <a:pt x="1901" y="1846"/>
                  </a:lnTo>
                  <a:lnTo>
                    <a:pt x="1875" y="1859"/>
                  </a:lnTo>
                  <a:lnTo>
                    <a:pt x="1871" y="1863"/>
                  </a:lnTo>
                  <a:lnTo>
                    <a:pt x="1862" y="1867"/>
                  </a:lnTo>
                  <a:lnTo>
                    <a:pt x="1858" y="1871"/>
                  </a:lnTo>
                  <a:lnTo>
                    <a:pt x="1858" y="1876"/>
                  </a:lnTo>
                  <a:lnTo>
                    <a:pt x="1854" y="1880"/>
                  </a:lnTo>
                  <a:lnTo>
                    <a:pt x="1850" y="1884"/>
                  </a:lnTo>
                  <a:lnTo>
                    <a:pt x="1850" y="1888"/>
                  </a:lnTo>
                  <a:lnTo>
                    <a:pt x="1846" y="1893"/>
                  </a:lnTo>
                  <a:lnTo>
                    <a:pt x="1841" y="1901"/>
                  </a:lnTo>
                  <a:lnTo>
                    <a:pt x="1833" y="1918"/>
                  </a:lnTo>
                  <a:lnTo>
                    <a:pt x="1833" y="1926"/>
                  </a:lnTo>
                  <a:lnTo>
                    <a:pt x="1829" y="1931"/>
                  </a:lnTo>
                  <a:lnTo>
                    <a:pt x="1824" y="1939"/>
                  </a:lnTo>
                  <a:lnTo>
                    <a:pt x="1820" y="1943"/>
                  </a:lnTo>
                  <a:lnTo>
                    <a:pt x="1816" y="1948"/>
                  </a:lnTo>
                  <a:lnTo>
                    <a:pt x="1812" y="1952"/>
                  </a:lnTo>
                  <a:lnTo>
                    <a:pt x="1807" y="1956"/>
                  </a:lnTo>
                  <a:lnTo>
                    <a:pt x="1803" y="1960"/>
                  </a:lnTo>
                  <a:lnTo>
                    <a:pt x="1795" y="1965"/>
                  </a:lnTo>
                  <a:lnTo>
                    <a:pt x="1790" y="1969"/>
                  </a:lnTo>
                  <a:lnTo>
                    <a:pt x="1778" y="1977"/>
                  </a:lnTo>
                  <a:lnTo>
                    <a:pt x="1765" y="1986"/>
                  </a:lnTo>
                  <a:lnTo>
                    <a:pt x="1757" y="1990"/>
                  </a:lnTo>
                  <a:lnTo>
                    <a:pt x="1740" y="1994"/>
                  </a:lnTo>
                  <a:lnTo>
                    <a:pt x="1731" y="1998"/>
                  </a:lnTo>
                  <a:lnTo>
                    <a:pt x="1723" y="2003"/>
                  </a:lnTo>
                  <a:lnTo>
                    <a:pt x="1714" y="2007"/>
                  </a:lnTo>
                  <a:lnTo>
                    <a:pt x="1706" y="2011"/>
                  </a:lnTo>
                  <a:lnTo>
                    <a:pt x="1702" y="2011"/>
                  </a:lnTo>
                  <a:lnTo>
                    <a:pt x="1697" y="2011"/>
                  </a:lnTo>
                  <a:lnTo>
                    <a:pt x="1693" y="2015"/>
                  </a:lnTo>
                  <a:lnTo>
                    <a:pt x="1685" y="2015"/>
                  </a:lnTo>
                  <a:lnTo>
                    <a:pt x="1680" y="2015"/>
                  </a:lnTo>
                  <a:lnTo>
                    <a:pt x="1676" y="2015"/>
                  </a:lnTo>
                  <a:lnTo>
                    <a:pt x="1672" y="2015"/>
                  </a:lnTo>
                  <a:lnTo>
                    <a:pt x="1668" y="2015"/>
                  </a:lnTo>
                  <a:lnTo>
                    <a:pt x="1642" y="2015"/>
                  </a:lnTo>
                  <a:lnTo>
                    <a:pt x="1630" y="2015"/>
                  </a:lnTo>
                  <a:lnTo>
                    <a:pt x="1617" y="2015"/>
                  </a:lnTo>
                  <a:lnTo>
                    <a:pt x="1613" y="2015"/>
                  </a:lnTo>
                  <a:lnTo>
                    <a:pt x="1608" y="2015"/>
                  </a:lnTo>
                  <a:lnTo>
                    <a:pt x="1604" y="2015"/>
                  </a:lnTo>
                  <a:lnTo>
                    <a:pt x="1600" y="2020"/>
                  </a:lnTo>
                  <a:lnTo>
                    <a:pt x="1596" y="2020"/>
                  </a:lnTo>
                  <a:lnTo>
                    <a:pt x="1579" y="2028"/>
                  </a:lnTo>
                  <a:lnTo>
                    <a:pt x="1575" y="2028"/>
                  </a:lnTo>
                  <a:lnTo>
                    <a:pt x="1570" y="2032"/>
                  </a:lnTo>
                  <a:lnTo>
                    <a:pt x="1562" y="2032"/>
                  </a:lnTo>
                  <a:lnTo>
                    <a:pt x="1558" y="2032"/>
                  </a:lnTo>
                  <a:lnTo>
                    <a:pt x="1553" y="2032"/>
                  </a:lnTo>
                  <a:lnTo>
                    <a:pt x="1549" y="2032"/>
                  </a:lnTo>
                  <a:lnTo>
                    <a:pt x="1545" y="2032"/>
                  </a:lnTo>
                  <a:lnTo>
                    <a:pt x="1541" y="2032"/>
                  </a:lnTo>
                  <a:lnTo>
                    <a:pt x="1536" y="2032"/>
                  </a:lnTo>
                  <a:lnTo>
                    <a:pt x="1528" y="2028"/>
                  </a:lnTo>
                  <a:lnTo>
                    <a:pt x="1520" y="2024"/>
                  </a:lnTo>
                  <a:lnTo>
                    <a:pt x="1515" y="2024"/>
                  </a:lnTo>
                  <a:lnTo>
                    <a:pt x="1498" y="2015"/>
                  </a:lnTo>
                  <a:lnTo>
                    <a:pt x="1490" y="2011"/>
                  </a:lnTo>
                  <a:lnTo>
                    <a:pt x="1481" y="2007"/>
                  </a:lnTo>
                  <a:lnTo>
                    <a:pt x="1477" y="2007"/>
                  </a:lnTo>
                  <a:lnTo>
                    <a:pt x="1469" y="2003"/>
                  </a:lnTo>
                  <a:lnTo>
                    <a:pt x="1460" y="2003"/>
                  </a:lnTo>
                  <a:lnTo>
                    <a:pt x="1456" y="1998"/>
                  </a:lnTo>
                  <a:lnTo>
                    <a:pt x="1448" y="1998"/>
                  </a:lnTo>
                  <a:lnTo>
                    <a:pt x="1439" y="1994"/>
                  </a:lnTo>
                  <a:lnTo>
                    <a:pt x="1431" y="1994"/>
                  </a:lnTo>
                  <a:lnTo>
                    <a:pt x="1426" y="1994"/>
                  </a:lnTo>
                  <a:lnTo>
                    <a:pt x="1422" y="1994"/>
                  </a:lnTo>
                  <a:lnTo>
                    <a:pt x="1418" y="1998"/>
                  </a:lnTo>
                  <a:lnTo>
                    <a:pt x="1405" y="2003"/>
                  </a:lnTo>
                  <a:lnTo>
                    <a:pt x="1401" y="2007"/>
                  </a:lnTo>
                  <a:lnTo>
                    <a:pt x="1397" y="2011"/>
                  </a:lnTo>
                  <a:lnTo>
                    <a:pt x="1393" y="2015"/>
                  </a:lnTo>
                  <a:lnTo>
                    <a:pt x="1388" y="2024"/>
                  </a:lnTo>
                  <a:lnTo>
                    <a:pt x="1388" y="2028"/>
                  </a:lnTo>
                  <a:lnTo>
                    <a:pt x="1388" y="2032"/>
                  </a:lnTo>
                  <a:lnTo>
                    <a:pt x="1384" y="2041"/>
                  </a:lnTo>
                  <a:lnTo>
                    <a:pt x="1384" y="2045"/>
                  </a:lnTo>
                  <a:lnTo>
                    <a:pt x="1384" y="2049"/>
                  </a:lnTo>
                  <a:lnTo>
                    <a:pt x="1384" y="2053"/>
                  </a:lnTo>
                  <a:lnTo>
                    <a:pt x="1388" y="2062"/>
                  </a:lnTo>
                  <a:lnTo>
                    <a:pt x="1388" y="2066"/>
                  </a:lnTo>
                  <a:lnTo>
                    <a:pt x="1388" y="2075"/>
                  </a:lnTo>
                  <a:lnTo>
                    <a:pt x="1388" y="2079"/>
                  </a:lnTo>
                  <a:lnTo>
                    <a:pt x="1393" y="2083"/>
                  </a:lnTo>
                  <a:lnTo>
                    <a:pt x="1397" y="2087"/>
                  </a:lnTo>
                  <a:lnTo>
                    <a:pt x="1397" y="2092"/>
                  </a:lnTo>
                  <a:lnTo>
                    <a:pt x="1397" y="2096"/>
                  </a:lnTo>
                  <a:lnTo>
                    <a:pt x="1397" y="2104"/>
                  </a:lnTo>
                  <a:lnTo>
                    <a:pt x="1401" y="2108"/>
                  </a:lnTo>
                  <a:lnTo>
                    <a:pt x="1401" y="2113"/>
                  </a:lnTo>
                  <a:lnTo>
                    <a:pt x="1401" y="2117"/>
                  </a:lnTo>
                  <a:lnTo>
                    <a:pt x="1405" y="2121"/>
                  </a:lnTo>
                  <a:lnTo>
                    <a:pt x="1409" y="2121"/>
                  </a:lnTo>
                  <a:lnTo>
                    <a:pt x="1409" y="2125"/>
                  </a:lnTo>
                  <a:lnTo>
                    <a:pt x="1405" y="2130"/>
                  </a:lnTo>
                  <a:lnTo>
                    <a:pt x="1405" y="2134"/>
                  </a:lnTo>
                  <a:lnTo>
                    <a:pt x="1405" y="2138"/>
                  </a:lnTo>
                  <a:lnTo>
                    <a:pt x="1409" y="2138"/>
                  </a:lnTo>
                  <a:lnTo>
                    <a:pt x="1409" y="2142"/>
                  </a:lnTo>
                  <a:lnTo>
                    <a:pt x="1414" y="2147"/>
                  </a:lnTo>
                  <a:lnTo>
                    <a:pt x="1418" y="2151"/>
                  </a:lnTo>
                  <a:lnTo>
                    <a:pt x="1422" y="2151"/>
                  </a:lnTo>
                  <a:lnTo>
                    <a:pt x="1422" y="2155"/>
                  </a:lnTo>
                  <a:lnTo>
                    <a:pt x="1426" y="2159"/>
                  </a:lnTo>
                  <a:lnTo>
                    <a:pt x="1431" y="2168"/>
                  </a:lnTo>
                  <a:lnTo>
                    <a:pt x="1435" y="2172"/>
                  </a:lnTo>
                  <a:lnTo>
                    <a:pt x="1443" y="2189"/>
                  </a:lnTo>
                  <a:lnTo>
                    <a:pt x="1452" y="2202"/>
                  </a:lnTo>
                  <a:lnTo>
                    <a:pt x="1460" y="2214"/>
                  </a:lnTo>
                  <a:lnTo>
                    <a:pt x="1465" y="2219"/>
                  </a:lnTo>
                  <a:lnTo>
                    <a:pt x="1465" y="2223"/>
                  </a:lnTo>
                  <a:lnTo>
                    <a:pt x="1469" y="2227"/>
                  </a:lnTo>
                  <a:lnTo>
                    <a:pt x="1469" y="2235"/>
                  </a:lnTo>
                  <a:lnTo>
                    <a:pt x="1469" y="2240"/>
                  </a:lnTo>
                  <a:lnTo>
                    <a:pt x="1469" y="2244"/>
                  </a:lnTo>
                  <a:lnTo>
                    <a:pt x="1469" y="2252"/>
                  </a:lnTo>
                  <a:lnTo>
                    <a:pt x="1469" y="2257"/>
                  </a:lnTo>
                  <a:lnTo>
                    <a:pt x="1469" y="2261"/>
                  </a:lnTo>
                  <a:lnTo>
                    <a:pt x="1469" y="2265"/>
                  </a:lnTo>
                  <a:lnTo>
                    <a:pt x="1465" y="2269"/>
                  </a:lnTo>
                  <a:lnTo>
                    <a:pt x="1465" y="2278"/>
                  </a:lnTo>
                  <a:lnTo>
                    <a:pt x="1460" y="2282"/>
                  </a:lnTo>
                  <a:lnTo>
                    <a:pt x="1456" y="2291"/>
                  </a:lnTo>
                  <a:lnTo>
                    <a:pt x="1452" y="2295"/>
                  </a:lnTo>
                  <a:lnTo>
                    <a:pt x="1448" y="2307"/>
                  </a:lnTo>
                  <a:lnTo>
                    <a:pt x="1439" y="2320"/>
                  </a:lnTo>
                  <a:lnTo>
                    <a:pt x="1431" y="2329"/>
                  </a:lnTo>
                  <a:lnTo>
                    <a:pt x="1422" y="2341"/>
                  </a:lnTo>
                  <a:lnTo>
                    <a:pt x="1414" y="2350"/>
                  </a:lnTo>
                  <a:lnTo>
                    <a:pt x="1409" y="2354"/>
                  </a:lnTo>
                  <a:lnTo>
                    <a:pt x="1409" y="2358"/>
                  </a:lnTo>
                  <a:lnTo>
                    <a:pt x="1405" y="2358"/>
                  </a:lnTo>
                  <a:lnTo>
                    <a:pt x="1393" y="2354"/>
                  </a:lnTo>
                  <a:lnTo>
                    <a:pt x="1384" y="2350"/>
                  </a:lnTo>
                  <a:lnTo>
                    <a:pt x="1376" y="2346"/>
                  </a:lnTo>
                  <a:lnTo>
                    <a:pt x="1367" y="2341"/>
                  </a:lnTo>
                  <a:lnTo>
                    <a:pt x="1363" y="2341"/>
                  </a:lnTo>
                  <a:lnTo>
                    <a:pt x="1354" y="2337"/>
                  </a:lnTo>
                  <a:lnTo>
                    <a:pt x="1346" y="2337"/>
                  </a:lnTo>
                  <a:lnTo>
                    <a:pt x="1338" y="2337"/>
                  </a:lnTo>
                  <a:lnTo>
                    <a:pt x="1333" y="2337"/>
                  </a:lnTo>
                  <a:lnTo>
                    <a:pt x="1329" y="2337"/>
                  </a:lnTo>
                  <a:lnTo>
                    <a:pt x="1325" y="2337"/>
                  </a:lnTo>
                  <a:lnTo>
                    <a:pt x="1316" y="2341"/>
                  </a:lnTo>
                  <a:lnTo>
                    <a:pt x="1312" y="2341"/>
                  </a:lnTo>
                  <a:lnTo>
                    <a:pt x="1299" y="2346"/>
                  </a:lnTo>
                  <a:lnTo>
                    <a:pt x="1278" y="2354"/>
                  </a:lnTo>
                  <a:lnTo>
                    <a:pt x="1270" y="2358"/>
                  </a:lnTo>
                  <a:lnTo>
                    <a:pt x="1261" y="2362"/>
                  </a:lnTo>
                  <a:lnTo>
                    <a:pt x="1257" y="2362"/>
                  </a:lnTo>
                  <a:lnTo>
                    <a:pt x="1253" y="2362"/>
                  </a:lnTo>
                  <a:lnTo>
                    <a:pt x="1240" y="2367"/>
                  </a:lnTo>
                  <a:lnTo>
                    <a:pt x="1232" y="2367"/>
                  </a:lnTo>
                  <a:lnTo>
                    <a:pt x="1227" y="2367"/>
                  </a:lnTo>
                  <a:lnTo>
                    <a:pt x="1215" y="2367"/>
                  </a:lnTo>
                  <a:lnTo>
                    <a:pt x="1211" y="2367"/>
                  </a:lnTo>
                  <a:lnTo>
                    <a:pt x="1189" y="2367"/>
                  </a:lnTo>
                  <a:lnTo>
                    <a:pt x="1181" y="2367"/>
                  </a:lnTo>
                  <a:lnTo>
                    <a:pt x="1172" y="2367"/>
                  </a:lnTo>
                  <a:lnTo>
                    <a:pt x="1164" y="2371"/>
                  </a:lnTo>
                  <a:lnTo>
                    <a:pt x="1151" y="2371"/>
                  </a:lnTo>
                  <a:lnTo>
                    <a:pt x="1147" y="2371"/>
                  </a:lnTo>
                  <a:lnTo>
                    <a:pt x="1134" y="2375"/>
                  </a:lnTo>
                  <a:lnTo>
                    <a:pt x="1130" y="2375"/>
                  </a:lnTo>
                  <a:lnTo>
                    <a:pt x="1122" y="2379"/>
                  </a:lnTo>
                  <a:lnTo>
                    <a:pt x="1117" y="2379"/>
                  </a:lnTo>
                  <a:lnTo>
                    <a:pt x="1100" y="2388"/>
                  </a:lnTo>
                  <a:lnTo>
                    <a:pt x="1092" y="2392"/>
                  </a:lnTo>
                  <a:lnTo>
                    <a:pt x="1084" y="2396"/>
                  </a:lnTo>
                  <a:lnTo>
                    <a:pt x="1075" y="2396"/>
                  </a:lnTo>
                  <a:lnTo>
                    <a:pt x="1062" y="2401"/>
                  </a:lnTo>
                  <a:lnTo>
                    <a:pt x="1058" y="2401"/>
                  </a:lnTo>
                  <a:lnTo>
                    <a:pt x="1054" y="2401"/>
                  </a:lnTo>
                  <a:lnTo>
                    <a:pt x="1050" y="2401"/>
                  </a:lnTo>
                  <a:lnTo>
                    <a:pt x="1045" y="2401"/>
                  </a:lnTo>
                  <a:lnTo>
                    <a:pt x="1037" y="2401"/>
                  </a:lnTo>
                  <a:lnTo>
                    <a:pt x="1033" y="2396"/>
                  </a:lnTo>
                  <a:lnTo>
                    <a:pt x="1024" y="2396"/>
                  </a:lnTo>
                  <a:lnTo>
                    <a:pt x="1020" y="2396"/>
                  </a:lnTo>
                  <a:lnTo>
                    <a:pt x="1012" y="2392"/>
                  </a:lnTo>
                  <a:lnTo>
                    <a:pt x="1007" y="2388"/>
                  </a:lnTo>
                  <a:lnTo>
                    <a:pt x="999" y="2388"/>
                  </a:lnTo>
                  <a:lnTo>
                    <a:pt x="986" y="2379"/>
                  </a:lnTo>
                  <a:lnTo>
                    <a:pt x="969" y="2371"/>
                  </a:lnTo>
                  <a:lnTo>
                    <a:pt x="948" y="2362"/>
                  </a:lnTo>
                  <a:lnTo>
                    <a:pt x="944" y="2358"/>
                  </a:lnTo>
                  <a:lnTo>
                    <a:pt x="935" y="2354"/>
                  </a:lnTo>
                  <a:lnTo>
                    <a:pt x="923" y="2346"/>
                  </a:lnTo>
                  <a:lnTo>
                    <a:pt x="914" y="2341"/>
                  </a:lnTo>
                  <a:lnTo>
                    <a:pt x="885" y="2320"/>
                  </a:lnTo>
                  <a:lnTo>
                    <a:pt x="872" y="2312"/>
                  </a:lnTo>
                  <a:lnTo>
                    <a:pt x="868" y="2307"/>
                  </a:lnTo>
                  <a:lnTo>
                    <a:pt x="859" y="2299"/>
                  </a:lnTo>
                  <a:lnTo>
                    <a:pt x="851" y="2295"/>
                  </a:lnTo>
                  <a:lnTo>
                    <a:pt x="838" y="2291"/>
                  </a:lnTo>
                  <a:lnTo>
                    <a:pt x="825" y="2282"/>
                  </a:lnTo>
                  <a:lnTo>
                    <a:pt x="808" y="2274"/>
                  </a:lnTo>
                  <a:lnTo>
                    <a:pt x="796" y="2269"/>
                  </a:lnTo>
                  <a:lnTo>
                    <a:pt x="783" y="2261"/>
                  </a:lnTo>
                  <a:lnTo>
                    <a:pt x="774" y="2257"/>
                  </a:lnTo>
                  <a:lnTo>
                    <a:pt x="770" y="2257"/>
                  </a:lnTo>
                  <a:lnTo>
                    <a:pt x="766" y="2252"/>
                  </a:lnTo>
                  <a:lnTo>
                    <a:pt x="758" y="2252"/>
                  </a:lnTo>
                  <a:lnTo>
                    <a:pt x="753" y="2252"/>
                  </a:lnTo>
                  <a:lnTo>
                    <a:pt x="749" y="2252"/>
                  </a:lnTo>
                  <a:lnTo>
                    <a:pt x="741" y="2252"/>
                  </a:lnTo>
                  <a:lnTo>
                    <a:pt x="736" y="2252"/>
                  </a:lnTo>
                  <a:lnTo>
                    <a:pt x="732" y="2257"/>
                  </a:lnTo>
                  <a:lnTo>
                    <a:pt x="728" y="2261"/>
                  </a:lnTo>
                  <a:lnTo>
                    <a:pt x="728" y="2265"/>
                  </a:lnTo>
                  <a:lnTo>
                    <a:pt x="724" y="2269"/>
                  </a:lnTo>
                  <a:lnTo>
                    <a:pt x="719" y="2282"/>
                  </a:lnTo>
                  <a:lnTo>
                    <a:pt x="719" y="2286"/>
                  </a:lnTo>
                  <a:lnTo>
                    <a:pt x="715" y="2286"/>
                  </a:lnTo>
                  <a:lnTo>
                    <a:pt x="711" y="2299"/>
                  </a:lnTo>
                  <a:lnTo>
                    <a:pt x="711" y="2303"/>
                  </a:lnTo>
                  <a:lnTo>
                    <a:pt x="707" y="2307"/>
                  </a:lnTo>
                  <a:lnTo>
                    <a:pt x="703" y="2329"/>
                  </a:lnTo>
                  <a:lnTo>
                    <a:pt x="698" y="2346"/>
                  </a:lnTo>
                  <a:lnTo>
                    <a:pt x="698" y="2350"/>
                  </a:lnTo>
                  <a:lnTo>
                    <a:pt x="694" y="2354"/>
                  </a:lnTo>
                  <a:lnTo>
                    <a:pt x="694" y="2358"/>
                  </a:lnTo>
                  <a:lnTo>
                    <a:pt x="690" y="2358"/>
                  </a:lnTo>
                  <a:lnTo>
                    <a:pt x="677" y="2371"/>
                  </a:lnTo>
                  <a:lnTo>
                    <a:pt x="673" y="2375"/>
                  </a:lnTo>
                  <a:lnTo>
                    <a:pt x="664" y="2379"/>
                  </a:lnTo>
                  <a:lnTo>
                    <a:pt x="660" y="2379"/>
                  </a:lnTo>
                  <a:lnTo>
                    <a:pt x="656" y="2384"/>
                  </a:lnTo>
                  <a:lnTo>
                    <a:pt x="652" y="2384"/>
                  </a:lnTo>
                  <a:lnTo>
                    <a:pt x="647" y="2384"/>
                  </a:lnTo>
                  <a:lnTo>
                    <a:pt x="643" y="2384"/>
                  </a:lnTo>
                  <a:lnTo>
                    <a:pt x="635" y="2384"/>
                  </a:lnTo>
                  <a:lnTo>
                    <a:pt x="631" y="2379"/>
                  </a:lnTo>
                  <a:lnTo>
                    <a:pt x="622" y="2379"/>
                  </a:lnTo>
                  <a:lnTo>
                    <a:pt x="588" y="2371"/>
                  </a:lnTo>
                  <a:lnTo>
                    <a:pt x="576" y="2367"/>
                  </a:lnTo>
                  <a:lnTo>
                    <a:pt x="567" y="2367"/>
                  </a:lnTo>
                  <a:lnTo>
                    <a:pt x="563" y="2362"/>
                  </a:lnTo>
                  <a:lnTo>
                    <a:pt x="554" y="2362"/>
                  </a:lnTo>
                  <a:lnTo>
                    <a:pt x="546" y="2362"/>
                  </a:lnTo>
                  <a:lnTo>
                    <a:pt x="537" y="2362"/>
                  </a:lnTo>
                  <a:lnTo>
                    <a:pt x="533" y="2362"/>
                  </a:lnTo>
                  <a:lnTo>
                    <a:pt x="525" y="2362"/>
                  </a:lnTo>
                  <a:lnTo>
                    <a:pt x="516" y="2362"/>
                  </a:lnTo>
                  <a:lnTo>
                    <a:pt x="512" y="2367"/>
                  </a:lnTo>
                  <a:lnTo>
                    <a:pt x="491" y="2375"/>
                  </a:lnTo>
                  <a:lnTo>
                    <a:pt x="478" y="2379"/>
                  </a:lnTo>
                  <a:lnTo>
                    <a:pt x="470" y="2379"/>
                  </a:lnTo>
                  <a:lnTo>
                    <a:pt x="461" y="2379"/>
                  </a:lnTo>
                  <a:lnTo>
                    <a:pt x="453" y="2384"/>
                  </a:lnTo>
                  <a:lnTo>
                    <a:pt x="449" y="2384"/>
                  </a:lnTo>
                  <a:lnTo>
                    <a:pt x="444" y="2384"/>
                  </a:lnTo>
                  <a:lnTo>
                    <a:pt x="444" y="2379"/>
                  </a:lnTo>
                  <a:lnTo>
                    <a:pt x="440" y="2379"/>
                  </a:lnTo>
                  <a:lnTo>
                    <a:pt x="436" y="2375"/>
                  </a:lnTo>
                  <a:lnTo>
                    <a:pt x="436" y="2371"/>
                  </a:lnTo>
                  <a:lnTo>
                    <a:pt x="427" y="2367"/>
                  </a:lnTo>
                  <a:lnTo>
                    <a:pt x="423" y="2362"/>
                  </a:lnTo>
                  <a:lnTo>
                    <a:pt x="419" y="2354"/>
                  </a:lnTo>
                  <a:lnTo>
                    <a:pt x="419" y="2350"/>
                  </a:lnTo>
                  <a:lnTo>
                    <a:pt x="415" y="2346"/>
                  </a:lnTo>
                  <a:lnTo>
                    <a:pt x="415" y="2341"/>
                  </a:lnTo>
                  <a:lnTo>
                    <a:pt x="415" y="2337"/>
                  </a:lnTo>
                  <a:lnTo>
                    <a:pt x="410" y="2337"/>
                  </a:lnTo>
                  <a:lnTo>
                    <a:pt x="410" y="2333"/>
                  </a:lnTo>
                  <a:lnTo>
                    <a:pt x="406" y="2333"/>
                  </a:lnTo>
                  <a:lnTo>
                    <a:pt x="402" y="2333"/>
                  </a:lnTo>
                  <a:lnTo>
                    <a:pt x="398" y="2333"/>
                  </a:lnTo>
                  <a:lnTo>
                    <a:pt x="393" y="2333"/>
                  </a:lnTo>
                  <a:lnTo>
                    <a:pt x="393" y="2329"/>
                  </a:lnTo>
                  <a:lnTo>
                    <a:pt x="389" y="2329"/>
                  </a:lnTo>
                  <a:lnTo>
                    <a:pt x="385" y="2324"/>
                  </a:lnTo>
                  <a:lnTo>
                    <a:pt x="385" y="2320"/>
                  </a:lnTo>
                  <a:lnTo>
                    <a:pt x="381" y="2320"/>
                  </a:lnTo>
                  <a:lnTo>
                    <a:pt x="377" y="2316"/>
                  </a:lnTo>
                  <a:lnTo>
                    <a:pt x="372" y="2316"/>
                  </a:lnTo>
                  <a:lnTo>
                    <a:pt x="368" y="2316"/>
                  </a:lnTo>
                  <a:lnTo>
                    <a:pt x="360" y="2316"/>
                  </a:lnTo>
                  <a:lnTo>
                    <a:pt x="355" y="2316"/>
                  </a:lnTo>
                  <a:lnTo>
                    <a:pt x="351" y="2316"/>
                  </a:lnTo>
                  <a:lnTo>
                    <a:pt x="343" y="2316"/>
                  </a:lnTo>
                  <a:lnTo>
                    <a:pt x="338" y="2316"/>
                  </a:lnTo>
                  <a:lnTo>
                    <a:pt x="334" y="2316"/>
                  </a:lnTo>
                  <a:lnTo>
                    <a:pt x="330" y="2324"/>
                  </a:lnTo>
                  <a:lnTo>
                    <a:pt x="326" y="2324"/>
                  </a:lnTo>
                  <a:lnTo>
                    <a:pt x="322" y="2324"/>
                  </a:lnTo>
                  <a:lnTo>
                    <a:pt x="317" y="2324"/>
                  </a:lnTo>
                  <a:lnTo>
                    <a:pt x="305" y="2324"/>
                  </a:lnTo>
                  <a:lnTo>
                    <a:pt x="296" y="2324"/>
                  </a:lnTo>
                  <a:lnTo>
                    <a:pt x="292" y="2324"/>
                  </a:lnTo>
                  <a:lnTo>
                    <a:pt x="283" y="2329"/>
                  </a:lnTo>
                  <a:lnTo>
                    <a:pt x="279" y="2329"/>
                  </a:lnTo>
                  <a:lnTo>
                    <a:pt x="271" y="2324"/>
                  </a:lnTo>
                  <a:lnTo>
                    <a:pt x="266" y="2324"/>
                  </a:lnTo>
                  <a:lnTo>
                    <a:pt x="258" y="2324"/>
                  </a:lnTo>
                  <a:lnTo>
                    <a:pt x="254" y="2320"/>
                  </a:lnTo>
                  <a:lnTo>
                    <a:pt x="250" y="2316"/>
                  </a:lnTo>
                  <a:lnTo>
                    <a:pt x="245" y="2316"/>
                  </a:lnTo>
                  <a:lnTo>
                    <a:pt x="241" y="2312"/>
                  </a:lnTo>
                  <a:lnTo>
                    <a:pt x="237" y="2312"/>
                  </a:lnTo>
                  <a:lnTo>
                    <a:pt x="233" y="2307"/>
                  </a:lnTo>
                  <a:lnTo>
                    <a:pt x="233" y="2303"/>
                  </a:lnTo>
                  <a:lnTo>
                    <a:pt x="228" y="2299"/>
                  </a:lnTo>
                  <a:lnTo>
                    <a:pt x="224" y="2295"/>
                  </a:lnTo>
                  <a:lnTo>
                    <a:pt x="220" y="2295"/>
                  </a:lnTo>
                  <a:lnTo>
                    <a:pt x="220" y="2291"/>
                  </a:lnTo>
                  <a:lnTo>
                    <a:pt x="207" y="2286"/>
                  </a:lnTo>
                  <a:lnTo>
                    <a:pt x="203" y="2282"/>
                  </a:lnTo>
                  <a:lnTo>
                    <a:pt x="199" y="2278"/>
                  </a:lnTo>
                  <a:lnTo>
                    <a:pt x="194" y="2274"/>
                  </a:lnTo>
                  <a:lnTo>
                    <a:pt x="190" y="2269"/>
                  </a:lnTo>
                  <a:lnTo>
                    <a:pt x="186" y="2265"/>
                  </a:lnTo>
                  <a:lnTo>
                    <a:pt x="178" y="2252"/>
                  </a:lnTo>
                  <a:lnTo>
                    <a:pt x="169" y="2248"/>
                  </a:lnTo>
                  <a:lnTo>
                    <a:pt x="169" y="2240"/>
                  </a:lnTo>
                  <a:lnTo>
                    <a:pt x="165" y="2235"/>
                  </a:lnTo>
                  <a:lnTo>
                    <a:pt x="165" y="2231"/>
                  </a:lnTo>
                  <a:lnTo>
                    <a:pt x="161" y="2227"/>
                  </a:lnTo>
                  <a:lnTo>
                    <a:pt x="161" y="2219"/>
                  </a:lnTo>
                  <a:lnTo>
                    <a:pt x="156" y="2202"/>
                  </a:lnTo>
                  <a:lnTo>
                    <a:pt x="156" y="2193"/>
                  </a:lnTo>
                  <a:lnTo>
                    <a:pt x="152" y="2189"/>
                  </a:lnTo>
                  <a:lnTo>
                    <a:pt x="152" y="2185"/>
                  </a:lnTo>
                  <a:lnTo>
                    <a:pt x="148" y="2176"/>
                  </a:lnTo>
                  <a:lnTo>
                    <a:pt x="144" y="2176"/>
                  </a:lnTo>
                  <a:lnTo>
                    <a:pt x="139" y="2172"/>
                  </a:lnTo>
                  <a:lnTo>
                    <a:pt x="135" y="2168"/>
                  </a:lnTo>
                  <a:lnTo>
                    <a:pt x="127" y="2163"/>
                  </a:lnTo>
                  <a:lnTo>
                    <a:pt x="123" y="2163"/>
                  </a:lnTo>
                  <a:lnTo>
                    <a:pt x="118" y="2163"/>
                  </a:lnTo>
                  <a:lnTo>
                    <a:pt x="114" y="2163"/>
                  </a:lnTo>
                  <a:lnTo>
                    <a:pt x="110" y="2168"/>
                  </a:lnTo>
                  <a:lnTo>
                    <a:pt x="106" y="2168"/>
                  </a:lnTo>
                  <a:lnTo>
                    <a:pt x="101" y="2168"/>
                  </a:lnTo>
                  <a:lnTo>
                    <a:pt x="97" y="2168"/>
                  </a:lnTo>
                  <a:lnTo>
                    <a:pt x="59" y="2168"/>
                  </a:lnTo>
                  <a:lnTo>
                    <a:pt x="38" y="2168"/>
                  </a:lnTo>
                  <a:lnTo>
                    <a:pt x="25" y="2168"/>
                  </a:lnTo>
                  <a:lnTo>
                    <a:pt x="21" y="2168"/>
                  </a:lnTo>
                  <a:lnTo>
                    <a:pt x="17" y="2168"/>
                  </a:lnTo>
                  <a:lnTo>
                    <a:pt x="17" y="2163"/>
                  </a:lnTo>
                  <a:lnTo>
                    <a:pt x="8" y="2155"/>
                  </a:lnTo>
                  <a:lnTo>
                    <a:pt x="8" y="2151"/>
                  </a:lnTo>
                  <a:lnTo>
                    <a:pt x="8" y="2147"/>
                  </a:lnTo>
                  <a:lnTo>
                    <a:pt x="4" y="2142"/>
                  </a:lnTo>
                  <a:lnTo>
                    <a:pt x="0" y="2125"/>
                  </a:lnTo>
                  <a:lnTo>
                    <a:pt x="0" y="2121"/>
                  </a:lnTo>
                  <a:lnTo>
                    <a:pt x="0" y="2117"/>
                  </a:lnTo>
                  <a:close/>
                  <a:moveTo>
                    <a:pt x="859" y="1482"/>
                  </a:moveTo>
                  <a:lnTo>
                    <a:pt x="863" y="1482"/>
                  </a:lnTo>
                  <a:lnTo>
                    <a:pt x="868" y="1486"/>
                  </a:lnTo>
                  <a:lnTo>
                    <a:pt x="868" y="1490"/>
                  </a:lnTo>
                  <a:lnTo>
                    <a:pt x="872" y="1495"/>
                  </a:lnTo>
                  <a:lnTo>
                    <a:pt x="876" y="1503"/>
                  </a:lnTo>
                  <a:lnTo>
                    <a:pt x="876" y="1507"/>
                  </a:lnTo>
                  <a:lnTo>
                    <a:pt x="880" y="1520"/>
                  </a:lnTo>
                  <a:lnTo>
                    <a:pt x="885" y="1533"/>
                  </a:lnTo>
                  <a:lnTo>
                    <a:pt x="889" y="1550"/>
                  </a:lnTo>
                  <a:lnTo>
                    <a:pt x="893" y="1567"/>
                  </a:lnTo>
                  <a:lnTo>
                    <a:pt x="893" y="1579"/>
                  </a:lnTo>
                  <a:lnTo>
                    <a:pt x="897" y="1583"/>
                  </a:lnTo>
                  <a:lnTo>
                    <a:pt x="901" y="1592"/>
                  </a:lnTo>
                  <a:lnTo>
                    <a:pt x="901" y="1596"/>
                  </a:lnTo>
                  <a:lnTo>
                    <a:pt x="901" y="1600"/>
                  </a:lnTo>
                  <a:lnTo>
                    <a:pt x="901" y="1605"/>
                  </a:lnTo>
                  <a:lnTo>
                    <a:pt x="901" y="1626"/>
                  </a:lnTo>
                  <a:lnTo>
                    <a:pt x="901" y="1630"/>
                  </a:lnTo>
                  <a:lnTo>
                    <a:pt x="901" y="1634"/>
                  </a:lnTo>
                  <a:lnTo>
                    <a:pt x="901" y="1639"/>
                  </a:lnTo>
                  <a:lnTo>
                    <a:pt x="906" y="1643"/>
                  </a:lnTo>
                  <a:lnTo>
                    <a:pt x="906" y="1647"/>
                  </a:lnTo>
                  <a:lnTo>
                    <a:pt x="910" y="1651"/>
                  </a:lnTo>
                  <a:lnTo>
                    <a:pt x="914" y="1655"/>
                  </a:lnTo>
                  <a:lnTo>
                    <a:pt x="918" y="1655"/>
                  </a:lnTo>
                  <a:lnTo>
                    <a:pt x="927" y="1660"/>
                  </a:lnTo>
                  <a:lnTo>
                    <a:pt x="948" y="1668"/>
                  </a:lnTo>
                  <a:lnTo>
                    <a:pt x="957" y="1672"/>
                  </a:lnTo>
                  <a:lnTo>
                    <a:pt x="969" y="1677"/>
                  </a:lnTo>
                  <a:lnTo>
                    <a:pt x="982" y="1689"/>
                  </a:lnTo>
                  <a:lnTo>
                    <a:pt x="990" y="1694"/>
                  </a:lnTo>
                  <a:lnTo>
                    <a:pt x="995" y="1694"/>
                  </a:lnTo>
                  <a:lnTo>
                    <a:pt x="999" y="1698"/>
                  </a:lnTo>
                  <a:lnTo>
                    <a:pt x="1003" y="1698"/>
                  </a:lnTo>
                  <a:lnTo>
                    <a:pt x="1007" y="1698"/>
                  </a:lnTo>
                  <a:lnTo>
                    <a:pt x="1016" y="1698"/>
                  </a:lnTo>
                  <a:lnTo>
                    <a:pt x="1020" y="1694"/>
                  </a:lnTo>
                  <a:lnTo>
                    <a:pt x="1024" y="1689"/>
                  </a:lnTo>
                  <a:lnTo>
                    <a:pt x="1037" y="1685"/>
                  </a:lnTo>
                  <a:lnTo>
                    <a:pt x="1045" y="1681"/>
                  </a:lnTo>
                  <a:lnTo>
                    <a:pt x="1050" y="1677"/>
                  </a:lnTo>
                  <a:lnTo>
                    <a:pt x="1088" y="1664"/>
                  </a:lnTo>
                  <a:lnTo>
                    <a:pt x="1092" y="1660"/>
                  </a:lnTo>
                  <a:lnTo>
                    <a:pt x="1096" y="1660"/>
                  </a:lnTo>
                  <a:lnTo>
                    <a:pt x="1100" y="1660"/>
                  </a:lnTo>
                  <a:lnTo>
                    <a:pt x="1105" y="1660"/>
                  </a:lnTo>
                  <a:lnTo>
                    <a:pt x="1109" y="1660"/>
                  </a:lnTo>
                  <a:lnTo>
                    <a:pt x="1113" y="1664"/>
                  </a:lnTo>
                  <a:lnTo>
                    <a:pt x="1117" y="1664"/>
                  </a:lnTo>
                  <a:lnTo>
                    <a:pt x="1122" y="1668"/>
                  </a:lnTo>
                  <a:lnTo>
                    <a:pt x="1122" y="1672"/>
                  </a:lnTo>
                  <a:lnTo>
                    <a:pt x="1126" y="1677"/>
                  </a:lnTo>
                  <a:lnTo>
                    <a:pt x="1126" y="1681"/>
                  </a:lnTo>
                  <a:lnTo>
                    <a:pt x="1130" y="1685"/>
                  </a:lnTo>
                  <a:lnTo>
                    <a:pt x="1130" y="1694"/>
                  </a:lnTo>
                  <a:lnTo>
                    <a:pt x="1134" y="1698"/>
                  </a:lnTo>
                  <a:lnTo>
                    <a:pt x="1134" y="1706"/>
                  </a:lnTo>
                  <a:lnTo>
                    <a:pt x="1134" y="1715"/>
                  </a:lnTo>
                  <a:lnTo>
                    <a:pt x="1134" y="1727"/>
                  </a:lnTo>
                  <a:lnTo>
                    <a:pt x="1134" y="1732"/>
                  </a:lnTo>
                  <a:lnTo>
                    <a:pt x="1134" y="1736"/>
                  </a:lnTo>
                  <a:lnTo>
                    <a:pt x="1139" y="1740"/>
                  </a:lnTo>
                  <a:lnTo>
                    <a:pt x="1139" y="1744"/>
                  </a:lnTo>
                  <a:lnTo>
                    <a:pt x="1143" y="1749"/>
                  </a:lnTo>
                  <a:lnTo>
                    <a:pt x="1147" y="1749"/>
                  </a:lnTo>
                  <a:lnTo>
                    <a:pt x="1147" y="1753"/>
                  </a:lnTo>
                  <a:lnTo>
                    <a:pt x="1151" y="1753"/>
                  </a:lnTo>
                  <a:lnTo>
                    <a:pt x="1155" y="1753"/>
                  </a:lnTo>
                  <a:lnTo>
                    <a:pt x="1160" y="1753"/>
                  </a:lnTo>
                  <a:lnTo>
                    <a:pt x="1164" y="1753"/>
                  </a:lnTo>
                  <a:lnTo>
                    <a:pt x="1168" y="1753"/>
                  </a:lnTo>
                  <a:lnTo>
                    <a:pt x="1172" y="1753"/>
                  </a:lnTo>
                  <a:lnTo>
                    <a:pt x="1181" y="1753"/>
                  </a:lnTo>
                  <a:lnTo>
                    <a:pt x="1189" y="1749"/>
                  </a:lnTo>
                  <a:lnTo>
                    <a:pt x="1194" y="1749"/>
                  </a:lnTo>
                  <a:lnTo>
                    <a:pt x="1202" y="1744"/>
                  </a:lnTo>
                  <a:lnTo>
                    <a:pt x="1215" y="1740"/>
                  </a:lnTo>
                  <a:lnTo>
                    <a:pt x="1223" y="1736"/>
                  </a:lnTo>
                  <a:lnTo>
                    <a:pt x="1278" y="1710"/>
                  </a:lnTo>
                  <a:lnTo>
                    <a:pt x="1287" y="1706"/>
                  </a:lnTo>
                  <a:lnTo>
                    <a:pt x="1291" y="1706"/>
                  </a:lnTo>
                  <a:lnTo>
                    <a:pt x="1299" y="1702"/>
                  </a:lnTo>
                  <a:lnTo>
                    <a:pt x="1304" y="1698"/>
                  </a:lnTo>
                  <a:lnTo>
                    <a:pt x="1316" y="1689"/>
                  </a:lnTo>
                  <a:lnTo>
                    <a:pt x="1321" y="1689"/>
                  </a:lnTo>
                  <a:lnTo>
                    <a:pt x="1325" y="1685"/>
                  </a:lnTo>
                  <a:lnTo>
                    <a:pt x="1329" y="1685"/>
                  </a:lnTo>
                  <a:lnTo>
                    <a:pt x="1333" y="1685"/>
                  </a:lnTo>
                  <a:lnTo>
                    <a:pt x="1333" y="1689"/>
                  </a:lnTo>
                  <a:lnTo>
                    <a:pt x="1338" y="1689"/>
                  </a:lnTo>
                  <a:lnTo>
                    <a:pt x="1338" y="1694"/>
                  </a:lnTo>
                  <a:lnTo>
                    <a:pt x="1342" y="1698"/>
                  </a:lnTo>
                  <a:lnTo>
                    <a:pt x="1342" y="1702"/>
                  </a:lnTo>
                  <a:lnTo>
                    <a:pt x="1346" y="1710"/>
                  </a:lnTo>
                  <a:lnTo>
                    <a:pt x="1346" y="1715"/>
                  </a:lnTo>
                  <a:lnTo>
                    <a:pt x="1346" y="1723"/>
                  </a:lnTo>
                  <a:lnTo>
                    <a:pt x="1350" y="1736"/>
                  </a:lnTo>
                  <a:lnTo>
                    <a:pt x="1350" y="1740"/>
                  </a:lnTo>
                  <a:lnTo>
                    <a:pt x="1350" y="1749"/>
                  </a:lnTo>
                  <a:lnTo>
                    <a:pt x="1350" y="1757"/>
                  </a:lnTo>
                  <a:lnTo>
                    <a:pt x="1350" y="1761"/>
                  </a:lnTo>
                  <a:lnTo>
                    <a:pt x="1350" y="1766"/>
                  </a:lnTo>
                  <a:lnTo>
                    <a:pt x="1346" y="1787"/>
                  </a:lnTo>
                  <a:lnTo>
                    <a:pt x="1346" y="1791"/>
                  </a:lnTo>
                  <a:lnTo>
                    <a:pt x="1346" y="1795"/>
                  </a:lnTo>
                  <a:lnTo>
                    <a:pt x="1338" y="1812"/>
                  </a:lnTo>
                  <a:lnTo>
                    <a:pt x="1338" y="1816"/>
                  </a:lnTo>
                  <a:lnTo>
                    <a:pt x="1333" y="1825"/>
                  </a:lnTo>
                  <a:lnTo>
                    <a:pt x="1333" y="1829"/>
                  </a:lnTo>
                  <a:lnTo>
                    <a:pt x="1333" y="1837"/>
                  </a:lnTo>
                  <a:lnTo>
                    <a:pt x="1333" y="1846"/>
                  </a:lnTo>
                  <a:lnTo>
                    <a:pt x="1333" y="1850"/>
                  </a:lnTo>
                  <a:lnTo>
                    <a:pt x="1333" y="1854"/>
                  </a:lnTo>
                  <a:lnTo>
                    <a:pt x="1333" y="1863"/>
                  </a:lnTo>
                  <a:lnTo>
                    <a:pt x="1329" y="1876"/>
                  </a:lnTo>
                  <a:lnTo>
                    <a:pt x="1329" y="1880"/>
                  </a:lnTo>
                  <a:lnTo>
                    <a:pt x="1329" y="1888"/>
                  </a:lnTo>
                  <a:lnTo>
                    <a:pt x="1329" y="1897"/>
                  </a:lnTo>
                  <a:lnTo>
                    <a:pt x="1329" y="1901"/>
                  </a:lnTo>
                  <a:lnTo>
                    <a:pt x="1329" y="1909"/>
                  </a:lnTo>
                  <a:lnTo>
                    <a:pt x="1329" y="1918"/>
                  </a:lnTo>
                  <a:lnTo>
                    <a:pt x="1325" y="1922"/>
                  </a:lnTo>
                  <a:lnTo>
                    <a:pt x="1325" y="1926"/>
                  </a:lnTo>
                  <a:lnTo>
                    <a:pt x="1321" y="1926"/>
                  </a:lnTo>
                  <a:lnTo>
                    <a:pt x="1312" y="1935"/>
                  </a:lnTo>
                  <a:lnTo>
                    <a:pt x="1308" y="1939"/>
                  </a:lnTo>
                  <a:lnTo>
                    <a:pt x="1304" y="1943"/>
                  </a:lnTo>
                  <a:lnTo>
                    <a:pt x="1304" y="1948"/>
                  </a:lnTo>
                  <a:lnTo>
                    <a:pt x="1299" y="1948"/>
                  </a:lnTo>
                  <a:lnTo>
                    <a:pt x="1304" y="1952"/>
                  </a:lnTo>
                  <a:lnTo>
                    <a:pt x="1312" y="1948"/>
                  </a:lnTo>
                  <a:lnTo>
                    <a:pt x="1316" y="1948"/>
                  </a:lnTo>
                  <a:lnTo>
                    <a:pt x="1325" y="1948"/>
                  </a:lnTo>
                  <a:lnTo>
                    <a:pt x="1329" y="1948"/>
                  </a:lnTo>
                  <a:lnTo>
                    <a:pt x="1333" y="1948"/>
                  </a:lnTo>
                  <a:lnTo>
                    <a:pt x="1338" y="1948"/>
                  </a:lnTo>
                  <a:lnTo>
                    <a:pt x="1342" y="1952"/>
                  </a:lnTo>
                  <a:lnTo>
                    <a:pt x="1346" y="1956"/>
                  </a:lnTo>
                  <a:lnTo>
                    <a:pt x="1350" y="1960"/>
                  </a:lnTo>
                  <a:lnTo>
                    <a:pt x="1350" y="1965"/>
                  </a:lnTo>
                  <a:lnTo>
                    <a:pt x="1354" y="1977"/>
                  </a:lnTo>
                  <a:lnTo>
                    <a:pt x="1359" y="1986"/>
                  </a:lnTo>
                  <a:lnTo>
                    <a:pt x="1363" y="1990"/>
                  </a:lnTo>
                  <a:lnTo>
                    <a:pt x="1363" y="1994"/>
                  </a:lnTo>
                  <a:lnTo>
                    <a:pt x="1367" y="1994"/>
                  </a:lnTo>
                  <a:lnTo>
                    <a:pt x="1371" y="1994"/>
                  </a:lnTo>
                  <a:lnTo>
                    <a:pt x="1376" y="1990"/>
                  </a:lnTo>
                  <a:lnTo>
                    <a:pt x="1380" y="1990"/>
                  </a:lnTo>
                  <a:lnTo>
                    <a:pt x="1388" y="1977"/>
                  </a:lnTo>
                  <a:lnTo>
                    <a:pt x="1401" y="1965"/>
                  </a:lnTo>
                  <a:lnTo>
                    <a:pt x="1401" y="1960"/>
                  </a:lnTo>
                  <a:lnTo>
                    <a:pt x="1405" y="1956"/>
                  </a:lnTo>
                  <a:lnTo>
                    <a:pt x="1405" y="1952"/>
                  </a:lnTo>
                  <a:lnTo>
                    <a:pt x="1409" y="1939"/>
                  </a:lnTo>
                  <a:lnTo>
                    <a:pt x="1409" y="1935"/>
                  </a:lnTo>
                  <a:lnTo>
                    <a:pt x="1414" y="1931"/>
                  </a:lnTo>
                  <a:lnTo>
                    <a:pt x="1418" y="1926"/>
                  </a:lnTo>
                  <a:lnTo>
                    <a:pt x="1422" y="1922"/>
                  </a:lnTo>
                  <a:lnTo>
                    <a:pt x="1426" y="1922"/>
                  </a:lnTo>
                  <a:lnTo>
                    <a:pt x="1435" y="1918"/>
                  </a:lnTo>
                  <a:lnTo>
                    <a:pt x="1439" y="1918"/>
                  </a:lnTo>
                  <a:lnTo>
                    <a:pt x="1443" y="1918"/>
                  </a:lnTo>
                  <a:lnTo>
                    <a:pt x="1443" y="1914"/>
                  </a:lnTo>
                  <a:lnTo>
                    <a:pt x="1448" y="1914"/>
                  </a:lnTo>
                  <a:lnTo>
                    <a:pt x="1452" y="1909"/>
                  </a:lnTo>
                  <a:lnTo>
                    <a:pt x="1456" y="1905"/>
                  </a:lnTo>
                  <a:lnTo>
                    <a:pt x="1460" y="1901"/>
                  </a:lnTo>
                  <a:lnTo>
                    <a:pt x="1465" y="1897"/>
                  </a:lnTo>
                  <a:lnTo>
                    <a:pt x="1477" y="1884"/>
                  </a:lnTo>
                  <a:lnTo>
                    <a:pt x="1477" y="1880"/>
                  </a:lnTo>
                  <a:lnTo>
                    <a:pt x="1481" y="1880"/>
                  </a:lnTo>
                  <a:lnTo>
                    <a:pt x="1486" y="1876"/>
                  </a:lnTo>
                  <a:lnTo>
                    <a:pt x="1490" y="1876"/>
                  </a:lnTo>
                  <a:lnTo>
                    <a:pt x="1490" y="1871"/>
                  </a:lnTo>
                  <a:lnTo>
                    <a:pt x="1494" y="1871"/>
                  </a:lnTo>
                  <a:lnTo>
                    <a:pt x="1507" y="1867"/>
                  </a:lnTo>
                  <a:lnTo>
                    <a:pt x="1511" y="1867"/>
                  </a:lnTo>
                  <a:lnTo>
                    <a:pt x="1515" y="1867"/>
                  </a:lnTo>
                  <a:lnTo>
                    <a:pt x="1520" y="1867"/>
                  </a:lnTo>
                  <a:lnTo>
                    <a:pt x="1524" y="1867"/>
                  </a:lnTo>
                  <a:lnTo>
                    <a:pt x="1536" y="1867"/>
                  </a:lnTo>
                  <a:lnTo>
                    <a:pt x="1545" y="1867"/>
                  </a:lnTo>
                  <a:lnTo>
                    <a:pt x="1549" y="1867"/>
                  </a:lnTo>
                  <a:lnTo>
                    <a:pt x="1553" y="1867"/>
                  </a:lnTo>
                  <a:lnTo>
                    <a:pt x="1562" y="1867"/>
                  </a:lnTo>
                  <a:lnTo>
                    <a:pt x="1566" y="1867"/>
                  </a:lnTo>
                  <a:lnTo>
                    <a:pt x="1570" y="1863"/>
                  </a:lnTo>
                  <a:lnTo>
                    <a:pt x="1575" y="1863"/>
                  </a:lnTo>
                  <a:lnTo>
                    <a:pt x="1579" y="1859"/>
                  </a:lnTo>
                  <a:lnTo>
                    <a:pt x="1583" y="1854"/>
                  </a:lnTo>
                  <a:lnTo>
                    <a:pt x="1587" y="1850"/>
                  </a:lnTo>
                  <a:lnTo>
                    <a:pt x="1592" y="1846"/>
                  </a:lnTo>
                  <a:lnTo>
                    <a:pt x="1592" y="1837"/>
                  </a:lnTo>
                  <a:lnTo>
                    <a:pt x="1600" y="1821"/>
                  </a:lnTo>
                  <a:lnTo>
                    <a:pt x="1604" y="1816"/>
                  </a:lnTo>
                  <a:lnTo>
                    <a:pt x="1604" y="1812"/>
                  </a:lnTo>
                  <a:lnTo>
                    <a:pt x="1608" y="1812"/>
                  </a:lnTo>
                  <a:lnTo>
                    <a:pt x="1613" y="1804"/>
                  </a:lnTo>
                  <a:lnTo>
                    <a:pt x="1617" y="1799"/>
                  </a:lnTo>
                  <a:lnTo>
                    <a:pt x="1621" y="1795"/>
                  </a:lnTo>
                  <a:lnTo>
                    <a:pt x="1621" y="1791"/>
                  </a:lnTo>
                  <a:lnTo>
                    <a:pt x="1625" y="1778"/>
                  </a:lnTo>
                  <a:lnTo>
                    <a:pt x="1630" y="1774"/>
                  </a:lnTo>
                  <a:lnTo>
                    <a:pt x="1630" y="1770"/>
                  </a:lnTo>
                  <a:lnTo>
                    <a:pt x="1630" y="1766"/>
                  </a:lnTo>
                  <a:lnTo>
                    <a:pt x="1630" y="1761"/>
                  </a:lnTo>
                  <a:lnTo>
                    <a:pt x="1630" y="1757"/>
                  </a:lnTo>
                  <a:lnTo>
                    <a:pt x="1630" y="1753"/>
                  </a:lnTo>
                  <a:lnTo>
                    <a:pt x="1630" y="1749"/>
                  </a:lnTo>
                  <a:lnTo>
                    <a:pt x="1630" y="1732"/>
                  </a:lnTo>
                  <a:lnTo>
                    <a:pt x="1630" y="1727"/>
                  </a:lnTo>
                  <a:lnTo>
                    <a:pt x="1630" y="1723"/>
                  </a:lnTo>
                  <a:lnTo>
                    <a:pt x="1630" y="1719"/>
                  </a:lnTo>
                  <a:lnTo>
                    <a:pt x="1625" y="1719"/>
                  </a:lnTo>
                  <a:lnTo>
                    <a:pt x="1625" y="1715"/>
                  </a:lnTo>
                  <a:lnTo>
                    <a:pt x="1621" y="1710"/>
                  </a:lnTo>
                  <a:lnTo>
                    <a:pt x="1621" y="1706"/>
                  </a:lnTo>
                  <a:lnTo>
                    <a:pt x="1617" y="1706"/>
                  </a:lnTo>
                  <a:lnTo>
                    <a:pt x="1613" y="1706"/>
                  </a:lnTo>
                  <a:lnTo>
                    <a:pt x="1608" y="1702"/>
                  </a:lnTo>
                  <a:lnTo>
                    <a:pt x="1604" y="1702"/>
                  </a:lnTo>
                  <a:lnTo>
                    <a:pt x="1600" y="1702"/>
                  </a:lnTo>
                  <a:lnTo>
                    <a:pt x="1596" y="1702"/>
                  </a:lnTo>
                  <a:lnTo>
                    <a:pt x="1592" y="1698"/>
                  </a:lnTo>
                  <a:lnTo>
                    <a:pt x="1592" y="1694"/>
                  </a:lnTo>
                  <a:lnTo>
                    <a:pt x="1592" y="1689"/>
                  </a:lnTo>
                  <a:lnTo>
                    <a:pt x="1592" y="1685"/>
                  </a:lnTo>
                  <a:lnTo>
                    <a:pt x="1592" y="1681"/>
                  </a:lnTo>
                  <a:lnTo>
                    <a:pt x="1592" y="1677"/>
                  </a:lnTo>
                  <a:lnTo>
                    <a:pt x="1592" y="1672"/>
                  </a:lnTo>
                  <a:lnTo>
                    <a:pt x="1596" y="1668"/>
                  </a:lnTo>
                  <a:lnTo>
                    <a:pt x="1596" y="1664"/>
                  </a:lnTo>
                  <a:lnTo>
                    <a:pt x="1600" y="1660"/>
                  </a:lnTo>
                  <a:lnTo>
                    <a:pt x="1600" y="1655"/>
                  </a:lnTo>
                  <a:lnTo>
                    <a:pt x="1600" y="1651"/>
                  </a:lnTo>
                  <a:lnTo>
                    <a:pt x="1604" y="1647"/>
                  </a:lnTo>
                  <a:lnTo>
                    <a:pt x="1608" y="1643"/>
                  </a:lnTo>
                  <a:lnTo>
                    <a:pt x="1608" y="1639"/>
                  </a:lnTo>
                  <a:lnTo>
                    <a:pt x="1613" y="1639"/>
                  </a:lnTo>
                  <a:lnTo>
                    <a:pt x="1621" y="1630"/>
                  </a:lnTo>
                  <a:lnTo>
                    <a:pt x="1625" y="1626"/>
                  </a:lnTo>
                  <a:lnTo>
                    <a:pt x="1630" y="1622"/>
                  </a:lnTo>
                  <a:lnTo>
                    <a:pt x="1634" y="1617"/>
                  </a:lnTo>
                  <a:lnTo>
                    <a:pt x="1634" y="1613"/>
                  </a:lnTo>
                  <a:lnTo>
                    <a:pt x="1638" y="1609"/>
                  </a:lnTo>
                  <a:lnTo>
                    <a:pt x="1638" y="1605"/>
                  </a:lnTo>
                  <a:lnTo>
                    <a:pt x="1638" y="1600"/>
                  </a:lnTo>
                  <a:lnTo>
                    <a:pt x="1638" y="1596"/>
                  </a:lnTo>
                  <a:lnTo>
                    <a:pt x="1634" y="1592"/>
                  </a:lnTo>
                  <a:lnTo>
                    <a:pt x="1630" y="1592"/>
                  </a:lnTo>
                  <a:lnTo>
                    <a:pt x="1625" y="1588"/>
                  </a:lnTo>
                  <a:lnTo>
                    <a:pt x="1621" y="1583"/>
                  </a:lnTo>
                  <a:lnTo>
                    <a:pt x="1617" y="1583"/>
                  </a:lnTo>
                  <a:lnTo>
                    <a:pt x="1608" y="1579"/>
                  </a:lnTo>
                  <a:lnTo>
                    <a:pt x="1604" y="1579"/>
                  </a:lnTo>
                  <a:lnTo>
                    <a:pt x="1600" y="1579"/>
                  </a:lnTo>
                  <a:lnTo>
                    <a:pt x="1592" y="1575"/>
                  </a:lnTo>
                  <a:lnTo>
                    <a:pt x="1587" y="1575"/>
                  </a:lnTo>
                  <a:lnTo>
                    <a:pt x="1575" y="1575"/>
                  </a:lnTo>
                  <a:lnTo>
                    <a:pt x="1570" y="1571"/>
                  </a:lnTo>
                  <a:lnTo>
                    <a:pt x="1545" y="1571"/>
                  </a:lnTo>
                  <a:lnTo>
                    <a:pt x="1536" y="1571"/>
                  </a:lnTo>
                  <a:lnTo>
                    <a:pt x="1503" y="1567"/>
                  </a:lnTo>
                  <a:lnTo>
                    <a:pt x="1494" y="1562"/>
                  </a:lnTo>
                  <a:lnTo>
                    <a:pt x="1490" y="1562"/>
                  </a:lnTo>
                  <a:lnTo>
                    <a:pt x="1481" y="1558"/>
                  </a:lnTo>
                  <a:lnTo>
                    <a:pt x="1477" y="1558"/>
                  </a:lnTo>
                  <a:lnTo>
                    <a:pt x="1473" y="1554"/>
                  </a:lnTo>
                  <a:lnTo>
                    <a:pt x="1473" y="1550"/>
                  </a:lnTo>
                  <a:lnTo>
                    <a:pt x="1473" y="1545"/>
                  </a:lnTo>
                  <a:lnTo>
                    <a:pt x="1473" y="1541"/>
                  </a:lnTo>
                  <a:lnTo>
                    <a:pt x="1477" y="1541"/>
                  </a:lnTo>
                  <a:lnTo>
                    <a:pt x="1490" y="1528"/>
                  </a:lnTo>
                  <a:lnTo>
                    <a:pt x="1494" y="1524"/>
                  </a:lnTo>
                  <a:lnTo>
                    <a:pt x="1498" y="1516"/>
                  </a:lnTo>
                  <a:lnTo>
                    <a:pt x="1503" y="1511"/>
                  </a:lnTo>
                  <a:lnTo>
                    <a:pt x="1503" y="1507"/>
                  </a:lnTo>
                  <a:lnTo>
                    <a:pt x="1507" y="1503"/>
                  </a:lnTo>
                  <a:lnTo>
                    <a:pt x="1511" y="1499"/>
                  </a:lnTo>
                  <a:lnTo>
                    <a:pt x="1511" y="1490"/>
                  </a:lnTo>
                  <a:lnTo>
                    <a:pt x="1515" y="1486"/>
                  </a:lnTo>
                  <a:lnTo>
                    <a:pt x="1515" y="1478"/>
                  </a:lnTo>
                  <a:lnTo>
                    <a:pt x="1515" y="1473"/>
                  </a:lnTo>
                  <a:lnTo>
                    <a:pt x="1515" y="1461"/>
                  </a:lnTo>
                  <a:lnTo>
                    <a:pt x="1515" y="1456"/>
                  </a:lnTo>
                  <a:lnTo>
                    <a:pt x="1515" y="1452"/>
                  </a:lnTo>
                  <a:lnTo>
                    <a:pt x="1515" y="1448"/>
                  </a:lnTo>
                  <a:lnTo>
                    <a:pt x="1511" y="1444"/>
                  </a:lnTo>
                  <a:lnTo>
                    <a:pt x="1511" y="1440"/>
                  </a:lnTo>
                  <a:lnTo>
                    <a:pt x="1507" y="1435"/>
                  </a:lnTo>
                  <a:lnTo>
                    <a:pt x="1494" y="1423"/>
                  </a:lnTo>
                  <a:lnTo>
                    <a:pt x="1490" y="1418"/>
                  </a:lnTo>
                  <a:lnTo>
                    <a:pt x="1490" y="1414"/>
                  </a:lnTo>
                  <a:lnTo>
                    <a:pt x="1481" y="1406"/>
                  </a:lnTo>
                  <a:lnTo>
                    <a:pt x="1477" y="1401"/>
                  </a:lnTo>
                  <a:lnTo>
                    <a:pt x="1473" y="1397"/>
                  </a:lnTo>
                  <a:lnTo>
                    <a:pt x="1473" y="1393"/>
                  </a:lnTo>
                  <a:lnTo>
                    <a:pt x="1469" y="1393"/>
                  </a:lnTo>
                  <a:lnTo>
                    <a:pt x="1460" y="1389"/>
                  </a:lnTo>
                  <a:lnTo>
                    <a:pt x="1452" y="1389"/>
                  </a:lnTo>
                  <a:lnTo>
                    <a:pt x="1448" y="1389"/>
                  </a:lnTo>
                  <a:lnTo>
                    <a:pt x="1443" y="1389"/>
                  </a:lnTo>
                  <a:lnTo>
                    <a:pt x="1435" y="1389"/>
                  </a:lnTo>
                  <a:lnTo>
                    <a:pt x="1431" y="1389"/>
                  </a:lnTo>
                  <a:lnTo>
                    <a:pt x="1422" y="1389"/>
                  </a:lnTo>
                  <a:lnTo>
                    <a:pt x="1418" y="1389"/>
                  </a:lnTo>
                  <a:lnTo>
                    <a:pt x="1414" y="1389"/>
                  </a:lnTo>
                  <a:lnTo>
                    <a:pt x="1401" y="1393"/>
                  </a:lnTo>
                  <a:lnTo>
                    <a:pt x="1397" y="1393"/>
                  </a:lnTo>
                  <a:lnTo>
                    <a:pt x="1393" y="1393"/>
                  </a:lnTo>
                  <a:lnTo>
                    <a:pt x="1388" y="1389"/>
                  </a:lnTo>
                  <a:lnTo>
                    <a:pt x="1380" y="1380"/>
                  </a:lnTo>
                  <a:lnTo>
                    <a:pt x="1380" y="1376"/>
                  </a:lnTo>
                  <a:lnTo>
                    <a:pt x="1376" y="1376"/>
                  </a:lnTo>
                  <a:lnTo>
                    <a:pt x="1371" y="1372"/>
                  </a:lnTo>
                  <a:lnTo>
                    <a:pt x="1367" y="1372"/>
                  </a:lnTo>
                  <a:lnTo>
                    <a:pt x="1363" y="1372"/>
                  </a:lnTo>
                  <a:lnTo>
                    <a:pt x="1359" y="1372"/>
                  </a:lnTo>
                  <a:lnTo>
                    <a:pt x="1350" y="1380"/>
                  </a:lnTo>
                  <a:lnTo>
                    <a:pt x="1346" y="1380"/>
                  </a:lnTo>
                  <a:lnTo>
                    <a:pt x="1342" y="1380"/>
                  </a:lnTo>
                  <a:lnTo>
                    <a:pt x="1333" y="1384"/>
                  </a:lnTo>
                  <a:lnTo>
                    <a:pt x="1333" y="1380"/>
                  </a:lnTo>
                  <a:lnTo>
                    <a:pt x="1329" y="1380"/>
                  </a:lnTo>
                  <a:lnTo>
                    <a:pt x="1325" y="1380"/>
                  </a:lnTo>
                  <a:lnTo>
                    <a:pt x="1321" y="1376"/>
                  </a:lnTo>
                  <a:lnTo>
                    <a:pt x="1316" y="1376"/>
                  </a:lnTo>
                  <a:lnTo>
                    <a:pt x="1308" y="1368"/>
                  </a:lnTo>
                  <a:lnTo>
                    <a:pt x="1299" y="1363"/>
                  </a:lnTo>
                  <a:lnTo>
                    <a:pt x="1295" y="1363"/>
                  </a:lnTo>
                  <a:lnTo>
                    <a:pt x="1291" y="1363"/>
                  </a:lnTo>
                  <a:lnTo>
                    <a:pt x="1278" y="1359"/>
                  </a:lnTo>
                  <a:lnTo>
                    <a:pt x="1274" y="1359"/>
                  </a:lnTo>
                  <a:lnTo>
                    <a:pt x="1270" y="1355"/>
                  </a:lnTo>
                  <a:lnTo>
                    <a:pt x="1266" y="1355"/>
                  </a:lnTo>
                  <a:lnTo>
                    <a:pt x="1266" y="1351"/>
                  </a:lnTo>
                  <a:lnTo>
                    <a:pt x="1261" y="1342"/>
                  </a:lnTo>
                  <a:lnTo>
                    <a:pt x="1261" y="1338"/>
                  </a:lnTo>
                  <a:lnTo>
                    <a:pt x="1261" y="1334"/>
                  </a:lnTo>
                  <a:lnTo>
                    <a:pt x="1261" y="1325"/>
                  </a:lnTo>
                  <a:lnTo>
                    <a:pt x="1261" y="1308"/>
                  </a:lnTo>
                  <a:lnTo>
                    <a:pt x="1261" y="1300"/>
                  </a:lnTo>
                  <a:lnTo>
                    <a:pt x="1266" y="1287"/>
                  </a:lnTo>
                  <a:lnTo>
                    <a:pt x="1266" y="1274"/>
                  </a:lnTo>
                  <a:lnTo>
                    <a:pt x="1261" y="1262"/>
                  </a:lnTo>
                  <a:lnTo>
                    <a:pt x="1261" y="1253"/>
                  </a:lnTo>
                  <a:lnTo>
                    <a:pt x="1261" y="1249"/>
                  </a:lnTo>
                  <a:lnTo>
                    <a:pt x="1261" y="1241"/>
                  </a:lnTo>
                  <a:lnTo>
                    <a:pt x="1257" y="1232"/>
                  </a:lnTo>
                  <a:lnTo>
                    <a:pt x="1253" y="1228"/>
                  </a:lnTo>
                  <a:lnTo>
                    <a:pt x="1253" y="1224"/>
                  </a:lnTo>
                  <a:lnTo>
                    <a:pt x="1249" y="1219"/>
                  </a:lnTo>
                  <a:lnTo>
                    <a:pt x="1244" y="1215"/>
                  </a:lnTo>
                  <a:lnTo>
                    <a:pt x="1240" y="1215"/>
                  </a:lnTo>
                  <a:lnTo>
                    <a:pt x="1236" y="1211"/>
                  </a:lnTo>
                  <a:lnTo>
                    <a:pt x="1227" y="1207"/>
                  </a:lnTo>
                  <a:lnTo>
                    <a:pt x="1223" y="1207"/>
                  </a:lnTo>
                  <a:lnTo>
                    <a:pt x="1215" y="1207"/>
                  </a:lnTo>
                  <a:lnTo>
                    <a:pt x="1211" y="1207"/>
                  </a:lnTo>
                  <a:lnTo>
                    <a:pt x="1202" y="1207"/>
                  </a:lnTo>
                  <a:lnTo>
                    <a:pt x="1194" y="1207"/>
                  </a:lnTo>
                  <a:lnTo>
                    <a:pt x="1189" y="1207"/>
                  </a:lnTo>
                  <a:lnTo>
                    <a:pt x="1181" y="1211"/>
                  </a:lnTo>
                  <a:lnTo>
                    <a:pt x="1177" y="1211"/>
                  </a:lnTo>
                  <a:lnTo>
                    <a:pt x="1168" y="1215"/>
                  </a:lnTo>
                  <a:lnTo>
                    <a:pt x="1164" y="1219"/>
                  </a:lnTo>
                  <a:lnTo>
                    <a:pt x="1160" y="1224"/>
                  </a:lnTo>
                  <a:lnTo>
                    <a:pt x="1155" y="1228"/>
                  </a:lnTo>
                  <a:lnTo>
                    <a:pt x="1151" y="1232"/>
                  </a:lnTo>
                  <a:lnTo>
                    <a:pt x="1147" y="1241"/>
                  </a:lnTo>
                  <a:lnTo>
                    <a:pt x="1143" y="1245"/>
                  </a:lnTo>
                  <a:lnTo>
                    <a:pt x="1139" y="1262"/>
                  </a:lnTo>
                  <a:lnTo>
                    <a:pt x="1134" y="1266"/>
                  </a:lnTo>
                  <a:lnTo>
                    <a:pt x="1134" y="1270"/>
                  </a:lnTo>
                  <a:lnTo>
                    <a:pt x="1130" y="1274"/>
                  </a:lnTo>
                  <a:lnTo>
                    <a:pt x="1126" y="1283"/>
                  </a:lnTo>
                  <a:lnTo>
                    <a:pt x="1122" y="1287"/>
                  </a:lnTo>
                  <a:lnTo>
                    <a:pt x="1113" y="1296"/>
                  </a:lnTo>
                  <a:lnTo>
                    <a:pt x="1100" y="1313"/>
                  </a:lnTo>
                  <a:lnTo>
                    <a:pt x="1092" y="1321"/>
                  </a:lnTo>
                  <a:lnTo>
                    <a:pt x="1084" y="1329"/>
                  </a:lnTo>
                  <a:lnTo>
                    <a:pt x="1079" y="1334"/>
                  </a:lnTo>
                  <a:lnTo>
                    <a:pt x="1079" y="1342"/>
                  </a:lnTo>
                  <a:lnTo>
                    <a:pt x="1075" y="1346"/>
                  </a:lnTo>
                  <a:lnTo>
                    <a:pt x="1075" y="1355"/>
                  </a:lnTo>
                  <a:lnTo>
                    <a:pt x="1075" y="1359"/>
                  </a:lnTo>
                  <a:lnTo>
                    <a:pt x="1075" y="1372"/>
                  </a:lnTo>
                  <a:lnTo>
                    <a:pt x="1075" y="1384"/>
                  </a:lnTo>
                  <a:lnTo>
                    <a:pt x="1075" y="1397"/>
                  </a:lnTo>
                  <a:lnTo>
                    <a:pt x="1075" y="1423"/>
                  </a:lnTo>
                  <a:lnTo>
                    <a:pt x="1075" y="1435"/>
                  </a:lnTo>
                  <a:lnTo>
                    <a:pt x="1075" y="1444"/>
                  </a:lnTo>
                  <a:lnTo>
                    <a:pt x="1071" y="1448"/>
                  </a:lnTo>
                  <a:lnTo>
                    <a:pt x="1071" y="1452"/>
                  </a:lnTo>
                  <a:lnTo>
                    <a:pt x="1071" y="1456"/>
                  </a:lnTo>
                  <a:lnTo>
                    <a:pt x="1067" y="1461"/>
                  </a:lnTo>
                  <a:lnTo>
                    <a:pt x="1062" y="1461"/>
                  </a:lnTo>
                  <a:lnTo>
                    <a:pt x="1058" y="1465"/>
                  </a:lnTo>
                  <a:lnTo>
                    <a:pt x="1054" y="1465"/>
                  </a:lnTo>
                  <a:lnTo>
                    <a:pt x="1050" y="1465"/>
                  </a:lnTo>
                  <a:lnTo>
                    <a:pt x="1041" y="1469"/>
                  </a:lnTo>
                  <a:lnTo>
                    <a:pt x="1028" y="1469"/>
                  </a:lnTo>
                  <a:lnTo>
                    <a:pt x="1020" y="1469"/>
                  </a:lnTo>
                  <a:lnTo>
                    <a:pt x="1003" y="1469"/>
                  </a:lnTo>
                  <a:lnTo>
                    <a:pt x="990" y="1469"/>
                  </a:lnTo>
                  <a:lnTo>
                    <a:pt x="969" y="1469"/>
                  </a:lnTo>
                  <a:lnTo>
                    <a:pt x="965" y="1469"/>
                  </a:lnTo>
                  <a:lnTo>
                    <a:pt x="952" y="1469"/>
                  </a:lnTo>
                  <a:lnTo>
                    <a:pt x="948" y="1469"/>
                  </a:lnTo>
                  <a:lnTo>
                    <a:pt x="944" y="1469"/>
                  </a:lnTo>
                  <a:lnTo>
                    <a:pt x="935" y="1465"/>
                  </a:lnTo>
                  <a:lnTo>
                    <a:pt x="931" y="1465"/>
                  </a:lnTo>
                  <a:lnTo>
                    <a:pt x="927" y="1465"/>
                  </a:lnTo>
                  <a:lnTo>
                    <a:pt x="923" y="1465"/>
                  </a:lnTo>
                  <a:lnTo>
                    <a:pt x="914" y="1469"/>
                  </a:lnTo>
                  <a:lnTo>
                    <a:pt x="901" y="1473"/>
                  </a:lnTo>
                  <a:lnTo>
                    <a:pt x="897" y="1473"/>
                  </a:lnTo>
                  <a:lnTo>
                    <a:pt x="893" y="1478"/>
                  </a:lnTo>
                  <a:lnTo>
                    <a:pt x="885" y="1478"/>
                  </a:lnTo>
                  <a:lnTo>
                    <a:pt x="876" y="1478"/>
                  </a:lnTo>
                  <a:lnTo>
                    <a:pt x="868" y="1482"/>
                  </a:lnTo>
                  <a:lnTo>
                    <a:pt x="859" y="1482"/>
                  </a:lnTo>
                  <a:close/>
                </a:path>
              </a:pathLst>
            </a:custGeom>
            <a:solidFill>
              <a:srgbClr val="BB0A30">
                <a:alpha val="6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2" name="Freeform 118"/>
            <p:cNvSpPr>
              <a:spLocks/>
            </p:cNvSpPr>
            <p:nvPr/>
          </p:nvSpPr>
          <p:spPr bwMode="auto">
            <a:xfrm>
              <a:off x="3594210" y="4559715"/>
              <a:ext cx="268721" cy="175865"/>
            </a:xfrm>
            <a:custGeom>
              <a:avLst/>
              <a:gdLst>
                <a:gd name="T0" fmla="*/ 56 w 851"/>
                <a:gd name="T1" fmla="*/ 4 h 554"/>
                <a:gd name="T2" fmla="*/ 85 w 851"/>
                <a:gd name="T3" fmla="*/ 12 h 554"/>
                <a:gd name="T4" fmla="*/ 161 w 851"/>
                <a:gd name="T5" fmla="*/ 59 h 554"/>
                <a:gd name="T6" fmla="*/ 191 w 851"/>
                <a:gd name="T7" fmla="*/ 88 h 554"/>
                <a:gd name="T8" fmla="*/ 229 w 851"/>
                <a:gd name="T9" fmla="*/ 135 h 554"/>
                <a:gd name="T10" fmla="*/ 246 w 851"/>
                <a:gd name="T11" fmla="*/ 131 h 554"/>
                <a:gd name="T12" fmla="*/ 233 w 851"/>
                <a:gd name="T13" fmla="*/ 88 h 554"/>
                <a:gd name="T14" fmla="*/ 246 w 851"/>
                <a:gd name="T15" fmla="*/ 88 h 554"/>
                <a:gd name="T16" fmla="*/ 314 w 851"/>
                <a:gd name="T17" fmla="*/ 165 h 554"/>
                <a:gd name="T18" fmla="*/ 348 w 851"/>
                <a:gd name="T19" fmla="*/ 207 h 554"/>
                <a:gd name="T20" fmla="*/ 365 w 851"/>
                <a:gd name="T21" fmla="*/ 245 h 554"/>
                <a:gd name="T22" fmla="*/ 407 w 851"/>
                <a:gd name="T23" fmla="*/ 287 h 554"/>
                <a:gd name="T24" fmla="*/ 466 w 851"/>
                <a:gd name="T25" fmla="*/ 317 h 554"/>
                <a:gd name="T26" fmla="*/ 525 w 851"/>
                <a:gd name="T27" fmla="*/ 355 h 554"/>
                <a:gd name="T28" fmla="*/ 547 w 851"/>
                <a:gd name="T29" fmla="*/ 359 h 554"/>
                <a:gd name="T30" fmla="*/ 589 w 851"/>
                <a:gd name="T31" fmla="*/ 359 h 554"/>
                <a:gd name="T32" fmla="*/ 623 w 851"/>
                <a:gd name="T33" fmla="*/ 355 h 554"/>
                <a:gd name="T34" fmla="*/ 640 w 851"/>
                <a:gd name="T35" fmla="*/ 342 h 554"/>
                <a:gd name="T36" fmla="*/ 657 w 851"/>
                <a:gd name="T37" fmla="*/ 321 h 554"/>
                <a:gd name="T38" fmla="*/ 691 w 851"/>
                <a:gd name="T39" fmla="*/ 321 h 554"/>
                <a:gd name="T40" fmla="*/ 707 w 851"/>
                <a:gd name="T41" fmla="*/ 304 h 554"/>
                <a:gd name="T42" fmla="*/ 716 w 851"/>
                <a:gd name="T43" fmla="*/ 266 h 554"/>
                <a:gd name="T44" fmla="*/ 746 w 851"/>
                <a:gd name="T45" fmla="*/ 258 h 554"/>
                <a:gd name="T46" fmla="*/ 796 w 851"/>
                <a:gd name="T47" fmla="*/ 266 h 554"/>
                <a:gd name="T48" fmla="*/ 826 w 851"/>
                <a:gd name="T49" fmla="*/ 283 h 554"/>
                <a:gd name="T50" fmla="*/ 851 w 851"/>
                <a:gd name="T51" fmla="*/ 309 h 554"/>
                <a:gd name="T52" fmla="*/ 851 w 851"/>
                <a:gd name="T53" fmla="*/ 342 h 554"/>
                <a:gd name="T54" fmla="*/ 830 w 851"/>
                <a:gd name="T55" fmla="*/ 402 h 554"/>
                <a:gd name="T56" fmla="*/ 830 w 851"/>
                <a:gd name="T57" fmla="*/ 436 h 554"/>
                <a:gd name="T58" fmla="*/ 822 w 851"/>
                <a:gd name="T59" fmla="*/ 465 h 554"/>
                <a:gd name="T60" fmla="*/ 843 w 851"/>
                <a:gd name="T61" fmla="*/ 512 h 554"/>
                <a:gd name="T62" fmla="*/ 843 w 851"/>
                <a:gd name="T63" fmla="*/ 533 h 554"/>
                <a:gd name="T64" fmla="*/ 796 w 851"/>
                <a:gd name="T65" fmla="*/ 546 h 554"/>
                <a:gd name="T66" fmla="*/ 767 w 851"/>
                <a:gd name="T67" fmla="*/ 554 h 554"/>
                <a:gd name="T68" fmla="*/ 733 w 851"/>
                <a:gd name="T69" fmla="*/ 546 h 554"/>
                <a:gd name="T70" fmla="*/ 699 w 851"/>
                <a:gd name="T71" fmla="*/ 520 h 554"/>
                <a:gd name="T72" fmla="*/ 682 w 851"/>
                <a:gd name="T73" fmla="*/ 499 h 554"/>
                <a:gd name="T74" fmla="*/ 652 w 851"/>
                <a:gd name="T75" fmla="*/ 491 h 554"/>
                <a:gd name="T76" fmla="*/ 597 w 851"/>
                <a:gd name="T77" fmla="*/ 495 h 554"/>
                <a:gd name="T78" fmla="*/ 572 w 851"/>
                <a:gd name="T79" fmla="*/ 495 h 554"/>
                <a:gd name="T80" fmla="*/ 555 w 851"/>
                <a:gd name="T81" fmla="*/ 516 h 554"/>
                <a:gd name="T82" fmla="*/ 534 w 851"/>
                <a:gd name="T83" fmla="*/ 512 h 554"/>
                <a:gd name="T84" fmla="*/ 500 w 851"/>
                <a:gd name="T85" fmla="*/ 465 h 554"/>
                <a:gd name="T86" fmla="*/ 445 w 851"/>
                <a:gd name="T87" fmla="*/ 419 h 554"/>
                <a:gd name="T88" fmla="*/ 411 w 851"/>
                <a:gd name="T89" fmla="*/ 406 h 554"/>
                <a:gd name="T90" fmla="*/ 318 w 851"/>
                <a:gd name="T91" fmla="*/ 376 h 554"/>
                <a:gd name="T92" fmla="*/ 280 w 851"/>
                <a:gd name="T93" fmla="*/ 355 h 554"/>
                <a:gd name="T94" fmla="*/ 246 w 851"/>
                <a:gd name="T95" fmla="*/ 321 h 554"/>
                <a:gd name="T96" fmla="*/ 238 w 851"/>
                <a:gd name="T97" fmla="*/ 292 h 554"/>
                <a:gd name="T98" fmla="*/ 238 w 851"/>
                <a:gd name="T99" fmla="*/ 254 h 554"/>
                <a:gd name="T100" fmla="*/ 221 w 851"/>
                <a:gd name="T101" fmla="*/ 182 h 554"/>
                <a:gd name="T102" fmla="*/ 191 w 851"/>
                <a:gd name="T103" fmla="*/ 139 h 554"/>
                <a:gd name="T104" fmla="*/ 140 w 851"/>
                <a:gd name="T105" fmla="*/ 101 h 554"/>
                <a:gd name="T106" fmla="*/ 98 w 851"/>
                <a:gd name="T107" fmla="*/ 63 h 554"/>
                <a:gd name="T108" fmla="*/ 72 w 851"/>
                <a:gd name="T109" fmla="*/ 46 h 554"/>
                <a:gd name="T110" fmla="*/ 13 w 851"/>
                <a:gd name="T111" fmla="*/ 29 h 554"/>
                <a:gd name="T112" fmla="*/ 0 w 851"/>
                <a:gd name="T113" fmla="*/ 8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1" h="554">
                  <a:moveTo>
                    <a:pt x="13" y="0"/>
                  </a:moveTo>
                  <a:lnTo>
                    <a:pt x="17" y="0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6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81" y="8"/>
                  </a:lnTo>
                  <a:lnTo>
                    <a:pt x="81" y="12"/>
                  </a:lnTo>
                  <a:lnTo>
                    <a:pt x="85" y="12"/>
                  </a:lnTo>
                  <a:lnTo>
                    <a:pt x="94" y="16"/>
                  </a:lnTo>
                  <a:lnTo>
                    <a:pt x="98" y="16"/>
                  </a:lnTo>
                  <a:lnTo>
                    <a:pt x="127" y="33"/>
                  </a:lnTo>
                  <a:lnTo>
                    <a:pt x="140" y="42"/>
                  </a:lnTo>
                  <a:lnTo>
                    <a:pt x="144" y="46"/>
                  </a:lnTo>
                  <a:lnTo>
                    <a:pt x="161" y="59"/>
                  </a:lnTo>
                  <a:lnTo>
                    <a:pt x="170" y="63"/>
                  </a:lnTo>
                  <a:lnTo>
                    <a:pt x="174" y="67"/>
                  </a:lnTo>
                  <a:lnTo>
                    <a:pt x="178" y="71"/>
                  </a:lnTo>
                  <a:lnTo>
                    <a:pt x="183" y="80"/>
                  </a:lnTo>
                  <a:lnTo>
                    <a:pt x="187" y="84"/>
                  </a:lnTo>
                  <a:lnTo>
                    <a:pt x="191" y="88"/>
                  </a:lnTo>
                  <a:lnTo>
                    <a:pt x="199" y="97"/>
                  </a:lnTo>
                  <a:lnTo>
                    <a:pt x="204" y="105"/>
                  </a:lnTo>
                  <a:lnTo>
                    <a:pt x="212" y="110"/>
                  </a:lnTo>
                  <a:lnTo>
                    <a:pt x="216" y="122"/>
                  </a:lnTo>
                  <a:lnTo>
                    <a:pt x="225" y="131"/>
                  </a:lnTo>
                  <a:lnTo>
                    <a:pt x="229" y="135"/>
                  </a:lnTo>
                  <a:lnTo>
                    <a:pt x="233" y="139"/>
                  </a:lnTo>
                  <a:lnTo>
                    <a:pt x="238" y="143"/>
                  </a:lnTo>
                  <a:lnTo>
                    <a:pt x="242" y="143"/>
                  </a:lnTo>
                  <a:lnTo>
                    <a:pt x="246" y="139"/>
                  </a:lnTo>
                  <a:lnTo>
                    <a:pt x="246" y="135"/>
                  </a:lnTo>
                  <a:lnTo>
                    <a:pt x="246" y="131"/>
                  </a:lnTo>
                  <a:lnTo>
                    <a:pt x="246" y="127"/>
                  </a:lnTo>
                  <a:lnTo>
                    <a:pt x="238" y="114"/>
                  </a:lnTo>
                  <a:lnTo>
                    <a:pt x="238" y="105"/>
                  </a:lnTo>
                  <a:lnTo>
                    <a:pt x="238" y="101"/>
                  </a:lnTo>
                  <a:lnTo>
                    <a:pt x="233" y="93"/>
                  </a:lnTo>
                  <a:lnTo>
                    <a:pt x="233" y="88"/>
                  </a:lnTo>
                  <a:lnTo>
                    <a:pt x="233" y="84"/>
                  </a:lnTo>
                  <a:lnTo>
                    <a:pt x="233" y="80"/>
                  </a:lnTo>
                  <a:lnTo>
                    <a:pt x="238" y="80"/>
                  </a:lnTo>
                  <a:lnTo>
                    <a:pt x="242" y="84"/>
                  </a:lnTo>
                  <a:lnTo>
                    <a:pt x="246" y="84"/>
                  </a:lnTo>
                  <a:lnTo>
                    <a:pt x="246" y="88"/>
                  </a:lnTo>
                  <a:lnTo>
                    <a:pt x="250" y="93"/>
                  </a:lnTo>
                  <a:lnTo>
                    <a:pt x="267" y="110"/>
                  </a:lnTo>
                  <a:lnTo>
                    <a:pt x="288" y="131"/>
                  </a:lnTo>
                  <a:lnTo>
                    <a:pt x="297" y="143"/>
                  </a:lnTo>
                  <a:lnTo>
                    <a:pt x="310" y="156"/>
                  </a:lnTo>
                  <a:lnTo>
                    <a:pt x="314" y="165"/>
                  </a:lnTo>
                  <a:lnTo>
                    <a:pt x="318" y="169"/>
                  </a:lnTo>
                  <a:lnTo>
                    <a:pt x="335" y="186"/>
                  </a:lnTo>
                  <a:lnTo>
                    <a:pt x="339" y="190"/>
                  </a:lnTo>
                  <a:lnTo>
                    <a:pt x="343" y="194"/>
                  </a:lnTo>
                  <a:lnTo>
                    <a:pt x="348" y="203"/>
                  </a:lnTo>
                  <a:lnTo>
                    <a:pt x="348" y="207"/>
                  </a:lnTo>
                  <a:lnTo>
                    <a:pt x="352" y="215"/>
                  </a:lnTo>
                  <a:lnTo>
                    <a:pt x="356" y="228"/>
                  </a:lnTo>
                  <a:lnTo>
                    <a:pt x="356" y="232"/>
                  </a:lnTo>
                  <a:lnTo>
                    <a:pt x="360" y="237"/>
                  </a:lnTo>
                  <a:lnTo>
                    <a:pt x="360" y="241"/>
                  </a:lnTo>
                  <a:lnTo>
                    <a:pt x="365" y="245"/>
                  </a:lnTo>
                  <a:lnTo>
                    <a:pt x="369" y="254"/>
                  </a:lnTo>
                  <a:lnTo>
                    <a:pt x="377" y="258"/>
                  </a:lnTo>
                  <a:lnTo>
                    <a:pt x="381" y="266"/>
                  </a:lnTo>
                  <a:lnTo>
                    <a:pt x="394" y="279"/>
                  </a:lnTo>
                  <a:lnTo>
                    <a:pt x="403" y="283"/>
                  </a:lnTo>
                  <a:lnTo>
                    <a:pt x="407" y="287"/>
                  </a:lnTo>
                  <a:lnTo>
                    <a:pt x="424" y="296"/>
                  </a:lnTo>
                  <a:lnTo>
                    <a:pt x="428" y="300"/>
                  </a:lnTo>
                  <a:lnTo>
                    <a:pt x="437" y="304"/>
                  </a:lnTo>
                  <a:lnTo>
                    <a:pt x="449" y="309"/>
                  </a:lnTo>
                  <a:lnTo>
                    <a:pt x="458" y="313"/>
                  </a:lnTo>
                  <a:lnTo>
                    <a:pt x="466" y="317"/>
                  </a:lnTo>
                  <a:lnTo>
                    <a:pt x="492" y="330"/>
                  </a:lnTo>
                  <a:lnTo>
                    <a:pt x="496" y="330"/>
                  </a:lnTo>
                  <a:lnTo>
                    <a:pt x="504" y="338"/>
                  </a:lnTo>
                  <a:lnTo>
                    <a:pt x="508" y="338"/>
                  </a:lnTo>
                  <a:lnTo>
                    <a:pt x="517" y="347"/>
                  </a:lnTo>
                  <a:lnTo>
                    <a:pt x="525" y="355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4" y="359"/>
                  </a:lnTo>
                  <a:lnTo>
                    <a:pt x="538" y="359"/>
                  </a:lnTo>
                  <a:lnTo>
                    <a:pt x="542" y="359"/>
                  </a:lnTo>
                  <a:lnTo>
                    <a:pt x="547" y="359"/>
                  </a:lnTo>
                  <a:lnTo>
                    <a:pt x="551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64" y="355"/>
                  </a:lnTo>
                  <a:lnTo>
                    <a:pt x="580" y="359"/>
                  </a:lnTo>
                  <a:lnTo>
                    <a:pt x="589" y="359"/>
                  </a:lnTo>
                  <a:lnTo>
                    <a:pt x="593" y="359"/>
                  </a:lnTo>
                  <a:lnTo>
                    <a:pt x="597" y="359"/>
                  </a:lnTo>
                  <a:lnTo>
                    <a:pt x="606" y="355"/>
                  </a:lnTo>
                  <a:lnTo>
                    <a:pt x="610" y="355"/>
                  </a:lnTo>
                  <a:lnTo>
                    <a:pt x="614" y="355"/>
                  </a:lnTo>
                  <a:lnTo>
                    <a:pt x="623" y="355"/>
                  </a:lnTo>
                  <a:lnTo>
                    <a:pt x="627" y="355"/>
                  </a:lnTo>
                  <a:lnTo>
                    <a:pt x="631" y="355"/>
                  </a:lnTo>
                  <a:lnTo>
                    <a:pt x="635" y="351"/>
                  </a:lnTo>
                  <a:lnTo>
                    <a:pt x="635" y="347"/>
                  </a:lnTo>
                  <a:lnTo>
                    <a:pt x="640" y="347"/>
                  </a:lnTo>
                  <a:lnTo>
                    <a:pt x="640" y="342"/>
                  </a:lnTo>
                  <a:lnTo>
                    <a:pt x="640" y="330"/>
                  </a:lnTo>
                  <a:lnTo>
                    <a:pt x="644" y="330"/>
                  </a:lnTo>
                  <a:lnTo>
                    <a:pt x="644" y="326"/>
                  </a:lnTo>
                  <a:lnTo>
                    <a:pt x="648" y="321"/>
                  </a:lnTo>
                  <a:lnTo>
                    <a:pt x="652" y="321"/>
                  </a:lnTo>
                  <a:lnTo>
                    <a:pt x="657" y="321"/>
                  </a:lnTo>
                  <a:lnTo>
                    <a:pt x="661" y="321"/>
                  </a:lnTo>
                  <a:lnTo>
                    <a:pt x="665" y="321"/>
                  </a:lnTo>
                  <a:lnTo>
                    <a:pt x="674" y="326"/>
                  </a:lnTo>
                  <a:lnTo>
                    <a:pt x="678" y="326"/>
                  </a:lnTo>
                  <a:lnTo>
                    <a:pt x="686" y="326"/>
                  </a:lnTo>
                  <a:lnTo>
                    <a:pt x="691" y="321"/>
                  </a:lnTo>
                  <a:lnTo>
                    <a:pt x="695" y="321"/>
                  </a:lnTo>
                  <a:lnTo>
                    <a:pt x="699" y="321"/>
                  </a:lnTo>
                  <a:lnTo>
                    <a:pt x="703" y="317"/>
                  </a:lnTo>
                  <a:lnTo>
                    <a:pt x="703" y="313"/>
                  </a:lnTo>
                  <a:lnTo>
                    <a:pt x="707" y="309"/>
                  </a:lnTo>
                  <a:lnTo>
                    <a:pt x="707" y="304"/>
                  </a:lnTo>
                  <a:lnTo>
                    <a:pt x="707" y="287"/>
                  </a:lnTo>
                  <a:lnTo>
                    <a:pt x="707" y="283"/>
                  </a:lnTo>
                  <a:lnTo>
                    <a:pt x="712" y="279"/>
                  </a:lnTo>
                  <a:lnTo>
                    <a:pt x="712" y="275"/>
                  </a:lnTo>
                  <a:lnTo>
                    <a:pt x="712" y="270"/>
                  </a:lnTo>
                  <a:lnTo>
                    <a:pt x="716" y="266"/>
                  </a:lnTo>
                  <a:lnTo>
                    <a:pt x="720" y="262"/>
                  </a:lnTo>
                  <a:lnTo>
                    <a:pt x="724" y="258"/>
                  </a:lnTo>
                  <a:lnTo>
                    <a:pt x="729" y="258"/>
                  </a:lnTo>
                  <a:lnTo>
                    <a:pt x="733" y="254"/>
                  </a:lnTo>
                  <a:lnTo>
                    <a:pt x="737" y="254"/>
                  </a:lnTo>
                  <a:lnTo>
                    <a:pt x="746" y="258"/>
                  </a:lnTo>
                  <a:lnTo>
                    <a:pt x="750" y="258"/>
                  </a:lnTo>
                  <a:lnTo>
                    <a:pt x="758" y="258"/>
                  </a:lnTo>
                  <a:lnTo>
                    <a:pt x="767" y="262"/>
                  </a:lnTo>
                  <a:lnTo>
                    <a:pt x="779" y="262"/>
                  </a:lnTo>
                  <a:lnTo>
                    <a:pt x="792" y="266"/>
                  </a:lnTo>
                  <a:lnTo>
                    <a:pt x="796" y="266"/>
                  </a:lnTo>
                  <a:lnTo>
                    <a:pt x="801" y="270"/>
                  </a:lnTo>
                  <a:lnTo>
                    <a:pt x="805" y="270"/>
                  </a:lnTo>
                  <a:lnTo>
                    <a:pt x="809" y="270"/>
                  </a:lnTo>
                  <a:lnTo>
                    <a:pt x="813" y="275"/>
                  </a:lnTo>
                  <a:lnTo>
                    <a:pt x="822" y="279"/>
                  </a:lnTo>
                  <a:lnTo>
                    <a:pt x="826" y="283"/>
                  </a:lnTo>
                  <a:lnTo>
                    <a:pt x="830" y="287"/>
                  </a:lnTo>
                  <a:lnTo>
                    <a:pt x="839" y="296"/>
                  </a:lnTo>
                  <a:lnTo>
                    <a:pt x="843" y="300"/>
                  </a:lnTo>
                  <a:lnTo>
                    <a:pt x="847" y="304"/>
                  </a:lnTo>
                  <a:lnTo>
                    <a:pt x="847" y="309"/>
                  </a:lnTo>
                  <a:lnTo>
                    <a:pt x="851" y="309"/>
                  </a:lnTo>
                  <a:lnTo>
                    <a:pt x="851" y="313"/>
                  </a:lnTo>
                  <a:lnTo>
                    <a:pt x="851" y="317"/>
                  </a:lnTo>
                  <a:lnTo>
                    <a:pt x="851" y="326"/>
                  </a:lnTo>
                  <a:lnTo>
                    <a:pt x="851" y="330"/>
                  </a:lnTo>
                  <a:lnTo>
                    <a:pt x="851" y="334"/>
                  </a:lnTo>
                  <a:lnTo>
                    <a:pt x="851" y="342"/>
                  </a:lnTo>
                  <a:lnTo>
                    <a:pt x="847" y="342"/>
                  </a:lnTo>
                  <a:lnTo>
                    <a:pt x="839" y="372"/>
                  </a:lnTo>
                  <a:lnTo>
                    <a:pt x="834" y="381"/>
                  </a:lnTo>
                  <a:lnTo>
                    <a:pt x="834" y="389"/>
                  </a:lnTo>
                  <a:lnTo>
                    <a:pt x="830" y="397"/>
                  </a:lnTo>
                  <a:lnTo>
                    <a:pt x="830" y="402"/>
                  </a:lnTo>
                  <a:lnTo>
                    <a:pt x="830" y="406"/>
                  </a:lnTo>
                  <a:lnTo>
                    <a:pt x="830" y="410"/>
                  </a:lnTo>
                  <a:lnTo>
                    <a:pt x="830" y="419"/>
                  </a:lnTo>
                  <a:lnTo>
                    <a:pt x="830" y="423"/>
                  </a:lnTo>
                  <a:lnTo>
                    <a:pt x="830" y="431"/>
                  </a:lnTo>
                  <a:lnTo>
                    <a:pt x="830" y="436"/>
                  </a:lnTo>
                  <a:lnTo>
                    <a:pt x="826" y="440"/>
                  </a:lnTo>
                  <a:lnTo>
                    <a:pt x="826" y="448"/>
                  </a:lnTo>
                  <a:lnTo>
                    <a:pt x="822" y="453"/>
                  </a:lnTo>
                  <a:lnTo>
                    <a:pt x="822" y="457"/>
                  </a:lnTo>
                  <a:lnTo>
                    <a:pt x="822" y="461"/>
                  </a:lnTo>
                  <a:lnTo>
                    <a:pt x="822" y="465"/>
                  </a:lnTo>
                  <a:lnTo>
                    <a:pt x="826" y="469"/>
                  </a:lnTo>
                  <a:lnTo>
                    <a:pt x="826" y="474"/>
                  </a:lnTo>
                  <a:lnTo>
                    <a:pt x="826" y="478"/>
                  </a:lnTo>
                  <a:lnTo>
                    <a:pt x="839" y="499"/>
                  </a:lnTo>
                  <a:lnTo>
                    <a:pt x="843" y="508"/>
                  </a:lnTo>
                  <a:lnTo>
                    <a:pt x="843" y="512"/>
                  </a:lnTo>
                  <a:lnTo>
                    <a:pt x="847" y="516"/>
                  </a:lnTo>
                  <a:lnTo>
                    <a:pt x="847" y="520"/>
                  </a:lnTo>
                  <a:lnTo>
                    <a:pt x="847" y="524"/>
                  </a:lnTo>
                  <a:lnTo>
                    <a:pt x="847" y="529"/>
                  </a:lnTo>
                  <a:lnTo>
                    <a:pt x="847" y="533"/>
                  </a:lnTo>
                  <a:lnTo>
                    <a:pt x="843" y="533"/>
                  </a:lnTo>
                  <a:lnTo>
                    <a:pt x="839" y="533"/>
                  </a:lnTo>
                  <a:lnTo>
                    <a:pt x="830" y="533"/>
                  </a:lnTo>
                  <a:lnTo>
                    <a:pt x="826" y="533"/>
                  </a:lnTo>
                  <a:lnTo>
                    <a:pt x="822" y="533"/>
                  </a:lnTo>
                  <a:lnTo>
                    <a:pt x="813" y="537"/>
                  </a:lnTo>
                  <a:lnTo>
                    <a:pt x="796" y="546"/>
                  </a:lnTo>
                  <a:lnTo>
                    <a:pt x="792" y="546"/>
                  </a:lnTo>
                  <a:lnTo>
                    <a:pt x="788" y="550"/>
                  </a:lnTo>
                  <a:lnTo>
                    <a:pt x="779" y="550"/>
                  </a:lnTo>
                  <a:lnTo>
                    <a:pt x="775" y="550"/>
                  </a:lnTo>
                  <a:lnTo>
                    <a:pt x="771" y="550"/>
                  </a:lnTo>
                  <a:lnTo>
                    <a:pt x="767" y="554"/>
                  </a:lnTo>
                  <a:lnTo>
                    <a:pt x="762" y="554"/>
                  </a:lnTo>
                  <a:lnTo>
                    <a:pt x="754" y="550"/>
                  </a:lnTo>
                  <a:lnTo>
                    <a:pt x="750" y="550"/>
                  </a:lnTo>
                  <a:lnTo>
                    <a:pt x="746" y="550"/>
                  </a:lnTo>
                  <a:lnTo>
                    <a:pt x="737" y="546"/>
                  </a:lnTo>
                  <a:lnTo>
                    <a:pt x="733" y="546"/>
                  </a:lnTo>
                  <a:lnTo>
                    <a:pt x="724" y="541"/>
                  </a:lnTo>
                  <a:lnTo>
                    <a:pt x="720" y="537"/>
                  </a:lnTo>
                  <a:lnTo>
                    <a:pt x="712" y="533"/>
                  </a:lnTo>
                  <a:lnTo>
                    <a:pt x="707" y="529"/>
                  </a:lnTo>
                  <a:lnTo>
                    <a:pt x="703" y="524"/>
                  </a:lnTo>
                  <a:lnTo>
                    <a:pt x="699" y="520"/>
                  </a:lnTo>
                  <a:lnTo>
                    <a:pt x="699" y="516"/>
                  </a:lnTo>
                  <a:lnTo>
                    <a:pt x="691" y="512"/>
                  </a:lnTo>
                  <a:lnTo>
                    <a:pt x="691" y="508"/>
                  </a:lnTo>
                  <a:lnTo>
                    <a:pt x="686" y="503"/>
                  </a:lnTo>
                  <a:lnTo>
                    <a:pt x="682" y="503"/>
                  </a:lnTo>
                  <a:lnTo>
                    <a:pt x="682" y="499"/>
                  </a:lnTo>
                  <a:lnTo>
                    <a:pt x="678" y="499"/>
                  </a:lnTo>
                  <a:lnTo>
                    <a:pt x="674" y="495"/>
                  </a:lnTo>
                  <a:lnTo>
                    <a:pt x="669" y="495"/>
                  </a:lnTo>
                  <a:lnTo>
                    <a:pt x="665" y="495"/>
                  </a:lnTo>
                  <a:lnTo>
                    <a:pt x="657" y="495"/>
                  </a:lnTo>
                  <a:lnTo>
                    <a:pt x="652" y="491"/>
                  </a:lnTo>
                  <a:lnTo>
                    <a:pt x="648" y="491"/>
                  </a:lnTo>
                  <a:lnTo>
                    <a:pt x="644" y="491"/>
                  </a:lnTo>
                  <a:lnTo>
                    <a:pt x="623" y="495"/>
                  </a:lnTo>
                  <a:lnTo>
                    <a:pt x="619" y="495"/>
                  </a:lnTo>
                  <a:lnTo>
                    <a:pt x="610" y="495"/>
                  </a:lnTo>
                  <a:lnTo>
                    <a:pt x="597" y="495"/>
                  </a:lnTo>
                  <a:lnTo>
                    <a:pt x="593" y="495"/>
                  </a:lnTo>
                  <a:lnTo>
                    <a:pt x="589" y="491"/>
                  </a:lnTo>
                  <a:lnTo>
                    <a:pt x="580" y="491"/>
                  </a:lnTo>
                  <a:lnTo>
                    <a:pt x="580" y="495"/>
                  </a:lnTo>
                  <a:lnTo>
                    <a:pt x="576" y="495"/>
                  </a:lnTo>
                  <a:lnTo>
                    <a:pt x="572" y="495"/>
                  </a:lnTo>
                  <a:lnTo>
                    <a:pt x="568" y="495"/>
                  </a:lnTo>
                  <a:lnTo>
                    <a:pt x="568" y="499"/>
                  </a:lnTo>
                  <a:lnTo>
                    <a:pt x="564" y="499"/>
                  </a:lnTo>
                  <a:lnTo>
                    <a:pt x="564" y="503"/>
                  </a:lnTo>
                  <a:lnTo>
                    <a:pt x="559" y="508"/>
                  </a:lnTo>
                  <a:lnTo>
                    <a:pt x="555" y="516"/>
                  </a:lnTo>
                  <a:lnTo>
                    <a:pt x="555" y="520"/>
                  </a:lnTo>
                  <a:lnTo>
                    <a:pt x="551" y="520"/>
                  </a:lnTo>
                  <a:lnTo>
                    <a:pt x="547" y="520"/>
                  </a:lnTo>
                  <a:lnTo>
                    <a:pt x="542" y="520"/>
                  </a:lnTo>
                  <a:lnTo>
                    <a:pt x="538" y="516"/>
                  </a:lnTo>
                  <a:lnTo>
                    <a:pt x="534" y="512"/>
                  </a:lnTo>
                  <a:lnTo>
                    <a:pt x="534" y="508"/>
                  </a:lnTo>
                  <a:lnTo>
                    <a:pt x="530" y="503"/>
                  </a:lnTo>
                  <a:lnTo>
                    <a:pt x="517" y="486"/>
                  </a:lnTo>
                  <a:lnTo>
                    <a:pt x="513" y="474"/>
                  </a:lnTo>
                  <a:lnTo>
                    <a:pt x="504" y="469"/>
                  </a:lnTo>
                  <a:lnTo>
                    <a:pt x="500" y="465"/>
                  </a:lnTo>
                  <a:lnTo>
                    <a:pt x="496" y="461"/>
                  </a:lnTo>
                  <a:lnTo>
                    <a:pt x="487" y="453"/>
                  </a:lnTo>
                  <a:lnTo>
                    <a:pt x="479" y="444"/>
                  </a:lnTo>
                  <a:lnTo>
                    <a:pt x="466" y="436"/>
                  </a:lnTo>
                  <a:lnTo>
                    <a:pt x="449" y="423"/>
                  </a:lnTo>
                  <a:lnTo>
                    <a:pt x="445" y="419"/>
                  </a:lnTo>
                  <a:lnTo>
                    <a:pt x="441" y="419"/>
                  </a:lnTo>
                  <a:lnTo>
                    <a:pt x="437" y="414"/>
                  </a:lnTo>
                  <a:lnTo>
                    <a:pt x="432" y="414"/>
                  </a:lnTo>
                  <a:lnTo>
                    <a:pt x="428" y="410"/>
                  </a:lnTo>
                  <a:lnTo>
                    <a:pt x="415" y="406"/>
                  </a:lnTo>
                  <a:lnTo>
                    <a:pt x="411" y="406"/>
                  </a:lnTo>
                  <a:lnTo>
                    <a:pt x="377" y="397"/>
                  </a:lnTo>
                  <a:lnTo>
                    <a:pt x="352" y="389"/>
                  </a:lnTo>
                  <a:lnTo>
                    <a:pt x="343" y="389"/>
                  </a:lnTo>
                  <a:lnTo>
                    <a:pt x="335" y="385"/>
                  </a:lnTo>
                  <a:lnTo>
                    <a:pt x="326" y="381"/>
                  </a:lnTo>
                  <a:lnTo>
                    <a:pt x="318" y="376"/>
                  </a:lnTo>
                  <a:lnTo>
                    <a:pt x="310" y="372"/>
                  </a:lnTo>
                  <a:lnTo>
                    <a:pt x="301" y="368"/>
                  </a:lnTo>
                  <a:lnTo>
                    <a:pt x="297" y="368"/>
                  </a:lnTo>
                  <a:lnTo>
                    <a:pt x="288" y="364"/>
                  </a:lnTo>
                  <a:lnTo>
                    <a:pt x="288" y="359"/>
                  </a:lnTo>
                  <a:lnTo>
                    <a:pt x="280" y="355"/>
                  </a:lnTo>
                  <a:lnTo>
                    <a:pt x="276" y="351"/>
                  </a:lnTo>
                  <a:lnTo>
                    <a:pt x="271" y="347"/>
                  </a:lnTo>
                  <a:lnTo>
                    <a:pt x="263" y="342"/>
                  </a:lnTo>
                  <a:lnTo>
                    <a:pt x="259" y="334"/>
                  </a:lnTo>
                  <a:lnTo>
                    <a:pt x="250" y="326"/>
                  </a:lnTo>
                  <a:lnTo>
                    <a:pt x="246" y="321"/>
                  </a:lnTo>
                  <a:lnTo>
                    <a:pt x="242" y="317"/>
                  </a:lnTo>
                  <a:lnTo>
                    <a:pt x="238" y="313"/>
                  </a:lnTo>
                  <a:lnTo>
                    <a:pt x="238" y="309"/>
                  </a:lnTo>
                  <a:lnTo>
                    <a:pt x="233" y="304"/>
                  </a:lnTo>
                  <a:lnTo>
                    <a:pt x="238" y="300"/>
                  </a:lnTo>
                  <a:lnTo>
                    <a:pt x="238" y="292"/>
                  </a:lnTo>
                  <a:lnTo>
                    <a:pt x="238" y="283"/>
                  </a:lnTo>
                  <a:lnTo>
                    <a:pt x="238" y="279"/>
                  </a:lnTo>
                  <a:lnTo>
                    <a:pt x="238" y="275"/>
                  </a:lnTo>
                  <a:lnTo>
                    <a:pt x="238" y="266"/>
                  </a:lnTo>
                  <a:lnTo>
                    <a:pt x="238" y="262"/>
                  </a:lnTo>
                  <a:lnTo>
                    <a:pt x="238" y="254"/>
                  </a:lnTo>
                  <a:lnTo>
                    <a:pt x="233" y="232"/>
                  </a:lnTo>
                  <a:lnTo>
                    <a:pt x="229" y="211"/>
                  </a:lnTo>
                  <a:lnTo>
                    <a:pt x="225" y="194"/>
                  </a:lnTo>
                  <a:lnTo>
                    <a:pt x="225" y="190"/>
                  </a:lnTo>
                  <a:lnTo>
                    <a:pt x="221" y="186"/>
                  </a:lnTo>
                  <a:lnTo>
                    <a:pt x="221" y="182"/>
                  </a:lnTo>
                  <a:lnTo>
                    <a:pt x="216" y="177"/>
                  </a:lnTo>
                  <a:lnTo>
                    <a:pt x="216" y="169"/>
                  </a:lnTo>
                  <a:lnTo>
                    <a:pt x="212" y="165"/>
                  </a:lnTo>
                  <a:lnTo>
                    <a:pt x="208" y="160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1"/>
                  </a:lnTo>
                  <a:lnTo>
                    <a:pt x="174" y="122"/>
                  </a:lnTo>
                  <a:lnTo>
                    <a:pt x="166" y="114"/>
                  </a:lnTo>
                  <a:lnTo>
                    <a:pt x="161" y="114"/>
                  </a:lnTo>
                  <a:lnTo>
                    <a:pt x="157" y="110"/>
                  </a:lnTo>
                  <a:lnTo>
                    <a:pt x="140" y="101"/>
                  </a:lnTo>
                  <a:lnTo>
                    <a:pt x="136" y="97"/>
                  </a:lnTo>
                  <a:lnTo>
                    <a:pt x="132" y="97"/>
                  </a:lnTo>
                  <a:lnTo>
                    <a:pt x="127" y="93"/>
                  </a:lnTo>
                  <a:lnTo>
                    <a:pt x="123" y="88"/>
                  </a:lnTo>
                  <a:lnTo>
                    <a:pt x="119" y="84"/>
                  </a:lnTo>
                  <a:lnTo>
                    <a:pt x="98" y="63"/>
                  </a:lnTo>
                  <a:lnTo>
                    <a:pt x="94" y="59"/>
                  </a:lnTo>
                  <a:lnTo>
                    <a:pt x="89" y="55"/>
                  </a:lnTo>
                  <a:lnTo>
                    <a:pt x="85" y="50"/>
                  </a:lnTo>
                  <a:lnTo>
                    <a:pt x="81" y="50"/>
                  </a:lnTo>
                  <a:lnTo>
                    <a:pt x="77" y="46"/>
                  </a:lnTo>
                  <a:lnTo>
                    <a:pt x="72" y="46"/>
                  </a:lnTo>
                  <a:lnTo>
                    <a:pt x="64" y="42"/>
                  </a:lnTo>
                  <a:lnTo>
                    <a:pt x="56" y="38"/>
                  </a:lnTo>
                  <a:lnTo>
                    <a:pt x="51" y="38"/>
                  </a:lnTo>
                  <a:lnTo>
                    <a:pt x="39" y="33"/>
                  </a:lnTo>
                  <a:lnTo>
                    <a:pt x="17" y="29"/>
                  </a:lnTo>
                  <a:lnTo>
                    <a:pt x="13" y="29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B0A30"/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43" name="Freeform 119"/>
            <p:cNvSpPr>
              <a:spLocks/>
            </p:cNvSpPr>
            <p:nvPr/>
          </p:nvSpPr>
          <p:spPr bwMode="auto">
            <a:xfrm>
              <a:off x="3965637" y="4948029"/>
              <a:ext cx="454434" cy="433331"/>
            </a:xfrm>
            <a:custGeom>
              <a:avLst/>
              <a:gdLst>
                <a:gd name="T0" fmla="*/ 68 w 1435"/>
                <a:gd name="T1" fmla="*/ 225 h 1364"/>
                <a:gd name="T2" fmla="*/ 64 w 1435"/>
                <a:gd name="T3" fmla="*/ 161 h 1364"/>
                <a:gd name="T4" fmla="*/ 106 w 1435"/>
                <a:gd name="T5" fmla="*/ 21 h 1364"/>
                <a:gd name="T6" fmla="*/ 169 w 1435"/>
                <a:gd name="T7" fmla="*/ 26 h 1364"/>
                <a:gd name="T8" fmla="*/ 225 w 1435"/>
                <a:gd name="T9" fmla="*/ 68 h 1364"/>
                <a:gd name="T10" fmla="*/ 318 w 1435"/>
                <a:gd name="T11" fmla="*/ 64 h 1364"/>
                <a:gd name="T12" fmla="*/ 436 w 1435"/>
                <a:gd name="T13" fmla="*/ 55 h 1364"/>
                <a:gd name="T14" fmla="*/ 534 w 1435"/>
                <a:gd name="T15" fmla="*/ 77 h 1364"/>
                <a:gd name="T16" fmla="*/ 580 w 1435"/>
                <a:gd name="T17" fmla="*/ 242 h 1364"/>
                <a:gd name="T18" fmla="*/ 652 w 1435"/>
                <a:gd name="T19" fmla="*/ 275 h 1364"/>
                <a:gd name="T20" fmla="*/ 699 w 1435"/>
                <a:gd name="T21" fmla="*/ 301 h 1364"/>
                <a:gd name="T22" fmla="*/ 627 w 1435"/>
                <a:gd name="T23" fmla="*/ 373 h 1364"/>
                <a:gd name="T24" fmla="*/ 597 w 1435"/>
                <a:gd name="T25" fmla="*/ 424 h 1364"/>
                <a:gd name="T26" fmla="*/ 563 w 1435"/>
                <a:gd name="T27" fmla="*/ 445 h 1364"/>
                <a:gd name="T28" fmla="*/ 677 w 1435"/>
                <a:gd name="T29" fmla="*/ 491 h 1364"/>
                <a:gd name="T30" fmla="*/ 762 w 1435"/>
                <a:gd name="T31" fmla="*/ 568 h 1364"/>
                <a:gd name="T32" fmla="*/ 809 w 1435"/>
                <a:gd name="T33" fmla="*/ 568 h 1364"/>
                <a:gd name="T34" fmla="*/ 872 w 1435"/>
                <a:gd name="T35" fmla="*/ 487 h 1364"/>
                <a:gd name="T36" fmla="*/ 902 w 1435"/>
                <a:gd name="T37" fmla="*/ 390 h 1364"/>
                <a:gd name="T38" fmla="*/ 957 w 1435"/>
                <a:gd name="T39" fmla="*/ 343 h 1364"/>
                <a:gd name="T40" fmla="*/ 1058 w 1435"/>
                <a:gd name="T41" fmla="*/ 364 h 1364"/>
                <a:gd name="T42" fmla="*/ 1088 w 1435"/>
                <a:gd name="T43" fmla="*/ 441 h 1364"/>
                <a:gd name="T44" fmla="*/ 1152 w 1435"/>
                <a:gd name="T45" fmla="*/ 538 h 1364"/>
                <a:gd name="T46" fmla="*/ 1224 w 1435"/>
                <a:gd name="T47" fmla="*/ 593 h 1364"/>
                <a:gd name="T48" fmla="*/ 1329 w 1435"/>
                <a:gd name="T49" fmla="*/ 644 h 1364"/>
                <a:gd name="T50" fmla="*/ 1406 w 1435"/>
                <a:gd name="T51" fmla="*/ 644 h 1364"/>
                <a:gd name="T52" fmla="*/ 1431 w 1435"/>
                <a:gd name="T53" fmla="*/ 669 h 1364"/>
                <a:gd name="T54" fmla="*/ 1401 w 1435"/>
                <a:gd name="T55" fmla="*/ 754 h 1364"/>
                <a:gd name="T56" fmla="*/ 1355 w 1435"/>
                <a:gd name="T57" fmla="*/ 822 h 1364"/>
                <a:gd name="T58" fmla="*/ 1317 w 1435"/>
                <a:gd name="T59" fmla="*/ 864 h 1364"/>
                <a:gd name="T60" fmla="*/ 1270 w 1435"/>
                <a:gd name="T61" fmla="*/ 902 h 1364"/>
                <a:gd name="T62" fmla="*/ 1185 w 1435"/>
                <a:gd name="T63" fmla="*/ 957 h 1364"/>
                <a:gd name="T64" fmla="*/ 1109 w 1435"/>
                <a:gd name="T65" fmla="*/ 970 h 1364"/>
                <a:gd name="T66" fmla="*/ 1037 w 1435"/>
                <a:gd name="T67" fmla="*/ 1012 h 1364"/>
                <a:gd name="T68" fmla="*/ 999 w 1435"/>
                <a:gd name="T69" fmla="*/ 1080 h 1364"/>
                <a:gd name="T70" fmla="*/ 893 w 1435"/>
                <a:gd name="T71" fmla="*/ 1110 h 1364"/>
                <a:gd name="T72" fmla="*/ 821 w 1435"/>
                <a:gd name="T73" fmla="*/ 1160 h 1364"/>
                <a:gd name="T74" fmla="*/ 830 w 1435"/>
                <a:gd name="T75" fmla="*/ 1241 h 1364"/>
                <a:gd name="T76" fmla="*/ 860 w 1435"/>
                <a:gd name="T77" fmla="*/ 1287 h 1364"/>
                <a:gd name="T78" fmla="*/ 830 w 1435"/>
                <a:gd name="T79" fmla="*/ 1359 h 1364"/>
                <a:gd name="T80" fmla="*/ 792 w 1435"/>
                <a:gd name="T81" fmla="*/ 1266 h 1364"/>
                <a:gd name="T82" fmla="*/ 733 w 1435"/>
                <a:gd name="T83" fmla="*/ 1190 h 1364"/>
                <a:gd name="T84" fmla="*/ 699 w 1435"/>
                <a:gd name="T85" fmla="*/ 1135 h 1364"/>
                <a:gd name="T86" fmla="*/ 618 w 1435"/>
                <a:gd name="T87" fmla="*/ 1105 h 1364"/>
                <a:gd name="T88" fmla="*/ 529 w 1435"/>
                <a:gd name="T89" fmla="*/ 1042 h 1364"/>
                <a:gd name="T90" fmla="*/ 555 w 1435"/>
                <a:gd name="T91" fmla="*/ 1004 h 1364"/>
                <a:gd name="T92" fmla="*/ 618 w 1435"/>
                <a:gd name="T93" fmla="*/ 978 h 1364"/>
                <a:gd name="T94" fmla="*/ 699 w 1435"/>
                <a:gd name="T95" fmla="*/ 944 h 1364"/>
                <a:gd name="T96" fmla="*/ 711 w 1435"/>
                <a:gd name="T97" fmla="*/ 864 h 1364"/>
                <a:gd name="T98" fmla="*/ 665 w 1435"/>
                <a:gd name="T99" fmla="*/ 839 h 1364"/>
                <a:gd name="T100" fmla="*/ 622 w 1435"/>
                <a:gd name="T101" fmla="*/ 881 h 1364"/>
                <a:gd name="T102" fmla="*/ 563 w 1435"/>
                <a:gd name="T103" fmla="*/ 966 h 1364"/>
                <a:gd name="T104" fmla="*/ 508 w 1435"/>
                <a:gd name="T105" fmla="*/ 898 h 1364"/>
                <a:gd name="T106" fmla="*/ 470 w 1435"/>
                <a:gd name="T107" fmla="*/ 856 h 1364"/>
                <a:gd name="T108" fmla="*/ 381 w 1435"/>
                <a:gd name="T109" fmla="*/ 830 h 1364"/>
                <a:gd name="T110" fmla="*/ 292 w 1435"/>
                <a:gd name="T111" fmla="*/ 847 h 1364"/>
                <a:gd name="T112" fmla="*/ 237 w 1435"/>
                <a:gd name="T113" fmla="*/ 885 h 1364"/>
                <a:gd name="T114" fmla="*/ 186 w 1435"/>
                <a:gd name="T115" fmla="*/ 902 h 1364"/>
                <a:gd name="T116" fmla="*/ 136 w 1435"/>
                <a:gd name="T117" fmla="*/ 877 h 1364"/>
                <a:gd name="T118" fmla="*/ 140 w 1435"/>
                <a:gd name="T119" fmla="*/ 805 h 1364"/>
                <a:gd name="T120" fmla="*/ 229 w 1435"/>
                <a:gd name="T121" fmla="*/ 381 h 1364"/>
                <a:gd name="T122" fmla="*/ 186 w 1435"/>
                <a:gd name="T123" fmla="*/ 373 h 1364"/>
                <a:gd name="T124" fmla="*/ 110 w 1435"/>
                <a:gd name="T125" fmla="*/ 403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5" h="1364">
                  <a:moveTo>
                    <a:pt x="0" y="403"/>
                  </a:moveTo>
                  <a:lnTo>
                    <a:pt x="0" y="398"/>
                  </a:lnTo>
                  <a:lnTo>
                    <a:pt x="4" y="386"/>
                  </a:lnTo>
                  <a:lnTo>
                    <a:pt x="21" y="347"/>
                  </a:lnTo>
                  <a:lnTo>
                    <a:pt x="30" y="322"/>
                  </a:lnTo>
                  <a:lnTo>
                    <a:pt x="47" y="284"/>
                  </a:lnTo>
                  <a:lnTo>
                    <a:pt x="55" y="263"/>
                  </a:lnTo>
                  <a:lnTo>
                    <a:pt x="59" y="250"/>
                  </a:lnTo>
                  <a:lnTo>
                    <a:pt x="64" y="237"/>
                  </a:lnTo>
                  <a:lnTo>
                    <a:pt x="64" y="229"/>
                  </a:lnTo>
                  <a:lnTo>
                    <a:pt x="68" y="225"/>
                  </a:lnTo>
                  <a:lnTo>
                    <a:pt x="68" y="216"/>
                  </a:lnTo>
                  <a:lnTo>
                    <a:pt x="68" y="212"/>
                  </a:lnTo>
                  <a:lnTo>
                    <a:pt x="68" y="204"/>
                  </a:lnTo>
                  <a:lnTo>
                    <a:pt x="68" y="199"/>
                  </a:lnTo>
                  <a:lnTo>
                    <a:pt x="68" y="195"/>
                  </a:lnTo>
                  <a:lnTo>
                    <a:pt x="64" y="182"/>
                  </a:lnTo>
                  <a:lnTo>
                    <a:pt x="64" y="178"/>
                  </a:lnTo>
                  <a:lnTo>
                    <a:pt x="64" y="174"/>
                  </a:lnTo>
                  <a:lnTo>
                    <a:pt x="64" y="170"/>
                  </a:lnTo>
                  <a:lnTo>
                    <a:pt x="64" y="165"/>
                  </a:lnTo>
                  <a:lnTo>
                    <a:pt x="64" y="161"/>
                  </a:lnTo>
                  <a:lnTo>
                    <a:pt x="68" y="148"/>
                  </a:lnTo>
                  <a:lnTo>
                    <a:pt x="81" y="110"/>
                  </a:lnTo>
                  <a:lnTo>
                    <a:pt x="85" y="93"/>
                  </a:lnTo>
                  <a:lnTo>
                    <a:pt x="89" y="77"/>
                  </a:lnTo>
                  <a:lnTo>
                    <a:pt x="93" y="55"/>
                  </a:lnTo>
                  <a:lnTo>
                    <a:pt x="93" y="51"/>
                  </a:lnTo>
                  <a:lnTo>
                    <a:pt x="93" y="43"/>
                  </a:lnTo>
                  <a:lnTo>
                    <a:pt x="98" y="34"/>
                  </a:lnTo>
                  <a:lnTo>
                    <a:pt x="102" y="30"/>
                  </a:lnTo>
                  <a:lnTo>
                    <a:pt x="102" y="26"/>
                  </a:lnTo>
                  <a:lnTo>
                    <a:pt x="106" y="21"/>
                  </a:lnTo>
                  <a:lnTo>
                    <a:pt x="110" y="17"/>
                  </a:lnTo>
                  <a:lnTo>
                    <a:pt x="119" y="13"/>
                  </a:lnTo>
                  <a:lnTo>
                    <a:pt x="123" y="9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48" y="0"/>
                  </a:lnTo>
                  <a:lnTo>
                    <a:pt x="148" y="5"/>
                  </a:lnTo>
                  <a:lnTo>
                    <a:pt x="153" y="9"/>
                  </a:lnTo>
                  <a:lnTo>
                    <a:pt x="169" y="26"/>
                  </a:lnTo>
                  <a:lnTo>
                    <a:pt x="178" y="34"/>
                  </a:lnTo>
                  <a:lnTo>
                    <a:pt x="182" y="38"/>
                  </a:lnTo>
                  <a:lnTo>
                    <a:pt x="191" y="47"/>
                  </a:lnTo>
                  <a:lnTo>
                    <a:pt x="199" y="55"/>
                  </a:lnTo>
                  <a:lnTo>
                    <a:pt x="203" y="55"/>
                  </a:lnTo>
                  <a:lnTo>
                    <a:pt x="208" y="60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16" y="68"/>
                  </a:lnTo>
                  <a:lnTo>
                    <a:pt x="220" y="68"/>
                  </a:lnTo>
                  <a:lnTo>
                    <a:pt x="225" y="68"/>
                  </a:lnTo>
                  <a:lnTo>
                    <a:pt x="229" y="72"/>
                  </a:lnTo>
                  <a:lnTo>
                    <a:pt x="233" y="72"/>
                  </a:lnTo>
                  <a:lnTo>
                    <a:pt x="237" y="72"/>
                  </a:lnTo>
                  <a:lnTo>
                    <a:pt x="241" y="72"/>
                  </a:lnTo>
                  <a:lnTo>
                    <a:pt x="250" y="72"/>
                  </a:lnTo>
                  <a:lnTo>
                    <a:pt x="254" y="72"/>
                  </a:lnTo>
                  <a:lnTo>
                    <a:pt x="263" y="72"/>
                  </a:lnTo>
                  <a:lnTo>
                    <a:pt x="288" y="68"/>
                  </a:lnTo>
                  <a:lnTo>
                    <a:pt x="301" y="68"/>
                  </a:lnTo>
                  <a:lnTo>
                    <a:pt x="309" y="68"/>
                  </a:lnTo>
                  <a:lnTo>
                    <a:pt x="318" y="64"/>
                  </a:lnTo>
                  <a:lnTo>
                    <a:pt x="326" y="64"/>
                  </a:lnTo>
                  <a:lnTo>
                    <a:pt x="360" y="64"/>
                  </a:lnTo>
                  <a:lnTo>
                    <a:pt x="373" y="64"/>
                  </a:lnTo>
                  <a:lnTo>
                    <a:pt x="377" y="64"/>
                  </a:lnTo>
                  <a:lnTo>
                    <a:pt x="385" y="64"/>
                  </a:lnTo>
                  <a:lnTo>
                    <a:pt x="407" y="60"/>
                  </a:lnTo>
                  <a:lnTo>
                    <a:pt x="415" y="55"/>
                  </a:lnTo>
                  <a:lnTo>
                    <a:pt x="423" y="55"/>
                  </a:lnTo>
                  <a:lnTo>
                    <a:pt x="428" y="55"/>
                  </a:lnTo>
                  <a:lnTo>
                    <a:pt x="432" y="55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49" y="55"/>
                  </a:lnTo>
                  <a:lnTo>
                    <a:pt x="462" y="55"/>
                  </a:lnTo>
                  <a:lnTo>
                    <a:pt x="470" y="60"/>
                  </a:lnTo>
                  <a:lnTo>
                    <a:pt x="479" y="60"/>
                  </a:lnTo>
                  <a:lnTo>
                    <a:pt x="508" y="64"/>
                  </a:lnTo>
                  <a:lnTo>
                    <a:pt x="517" y="64"/>
                  </a:lnTo>
                  <a:lnTo>
                    <a:pt x="525" y="68"/>
                  </a:lnTo>
                  <a:lnTo>
                    <a:pt x="529" y="68"/>
                  </a:lnTo>
                  <a:lnTo>
                    <a:pt x="534" y="72"/>
                  </a:lnTo>
                  <a:lnTo>
                    <a:pt x="534" y="77"/>
                  </a:lnTo>
                  <a:lnTo>
                    <a:pt x="538" y="81"/>
                  </a:lnTo>
                  <a:lnTo>
                    <a:pt x="538" y="85"/>
                  </a:lnTo>
                  <a:lnTo>
                    <a:pt x="542" y="89"/>
                  </a:lnTo>
                  <a:lnTo>
                    <a:pt x="550" y="136"/>
                  </a:lnTo>
                  <a:lnTo>
                    <a:pt x="559" y="170"/>
                  </a:lnTo>
                  <a:lnTo>
                    <a:pt x="559" y="182"/>
                  </a:lnTo>
                  <a:lnTo>
                    <a:pt x="563" y="199"/>
                  </a:lnTo>
                  <a:lnTo>
                    <a:pt x="567" y="212"/>
                  </a:lnTo>
                  <a:lnTo>
                    <a:pt x="572" y="225"/>
                  </a:lnTo>
                  <a:lnTo>
                    <a:pt x="576" y="233"/>
                  </a:lnTo>
                  <a:lnTo>
                    <a:pt x="580" y="242"/>
                  </a:lnTo>
                  <a:lnTo>
                    <a:pt x="584" y="246"/>
                  </a:lnTo>
                  <a:lnTo>
                    <a:pt x="584" y="250"/>
                  </a:lnTo>
                  <a:lnTo>
                    <a:pt x="589" y="254"/>
                  </a:lnTo>
                  <a:lnTo>
                    <a:pt x="589" y="259"/>
                  </a:lnTo>
                  <a:lnTo>
                    <a:pt x="593" y="263"/>
                  </a:lnTo>
                  <a:lnTo>
                    <a:pt x="601" y="267"/>
                  </a:lnTo>
                  <a:lnTo>
                    <a:pt x="610" y="271"/>
                  </a:lnTo>
                  <a:lnTo>
                    <a:pt x="614" y="271"/>
                  </a:lnTo>
                  <a:lnTo>
                    <a:pt x="622" y="271"/>
                  </a:lnTo>
                  <a:lnTo>
                    <a:pt x="635" y="275"/>
                  </a:lnTo>
                  <a:lnTo>
                    <a:pt x="652" y="275"/>
                  </a:lnTo>
                  <a:lnTo>
                    <a:pt x="677" y="275"/>
                  </a:lnTo>
                  <a:lnTo>
                    <a:pt x="686" y="275"/>
                  </a:lnTo>
                  <a:lnTo>
                    <a:pt x="694" y="275"/>
                  </a:lnTo>
                  <a:lnTo>
                    <a:pt x="699" y="280"/>
                  </a:lnTo>
                  <a:lnTo>
                    <a:pt x="703" y="280"/>
                  </a:lnTo>
                  <a:lnTo>
                    <a:pt x="707" y="280"/>
                  </a:lnTo>
                  <a:lnTo>
                    <a:pt x="707" y="284"/>
                  </a:lnTo>
                  <a:lnTo>
                    <a:pt x="707" y="288"/>
                  </a:lnTo>
                  <a:lnTo>
                    <a:pt x="703" y="292"/>
                  </a:lnTo>
                  <a:lnTo>
                    <a:pt x="699" y="297"/>
                  </a:lnTo>
                  <a:lnTo>
                    <a:pt x="699" y="301"/>
                  </a:lnTo>
                  <a:lnTo>
                    <a:pt x="686" y="309"/>
                  </a:lnTo>
                  <a:lnTo>
                    <a:pt x="661" y="331"/>
                  </a:lnTo>
                  <a:lnTo>
                    <a:pt x="652" y="339"/>
                  </a:lnTo>
                  <a:lnTo>
                    <a:pt x="644" y="343"/>
                  </a:lnTo>
                  <a:lnTo>
                    <a:pt x="639" y="347"/>
                  </a:lnTo>
                  <a:lnTo>
                    <a:pt x="635" y="352"/>
                  </a:lnTo>
                  <a:lnTo>
                    <a:pt x="631" y="356"/>
                  </a:lnTo>
                  <a:lnTo>
                    <a:pt x="631" y="360"/>
                  </a:lnTo>
                  <a:lnTo>
                    <a:pt x="631" y="364"/>
                  </a:lnTo>
                  <a:lnTo>
                    <a:pt x="627" y="369"/>
                  </a:lnTo>
                  <a:lnTo>
                    <a:pt x="627" y="373"/>
                  </a:lnTo>
                  <a:lnTo>
                    <a:pt x="627" y="377"/>
                  </a:lnTo>
                  <a:lnTo>
                    <a:pt x="622" y="381"/>
                  </a:lnTo>
                  <a:lnTo>
                    <a:pt x="622" y="394"/>
                  </a:lnTo>
                  <a:lnTo>
                    <a:pt x="622" y="398"/>
                  </a:lnTo>
                  <a:lnTo>
                    <a:pt x="622" y="403"/>
                  </a:lnTo>
                  <a:lnTo>
                    <a:pt x="618" y="407"/>
                  </a:lnTo>
                  <a:lnTo>
                    <a:pt x="614" y="411"/>
                  </a:lnTo>
                  <a:lnTo>
                    <a:pt x="610" y="415"/>
                  </a:lnTo>
                  <a:lnTo>
                    <a:pt x="606" y="419"/>
                  </a:lnTo>
                  <a:lnTo>
                    <a:pt x="601" y="424"/>
                  </a:lnTo>
                  <a:lnTo>
                    <a:pt x="597" y="424"/>
                  </a:lnTo>
                  <a:lnTo>
                    <a:pt x="593" y="428"/>
                  </a:lnTo>
                  <a:lnTo>
                    <a:pt x="584" y="428"/>
                  </a:lnTo>
                  <a:lnTo>
                    <a:pt x="580" y="428"/>
                  </a:lnTo>
                  <a:lnTo>
                    <a:pt x="567" y="428"/>
                  </a:lnTo>
                  <a:lnTo>
                    <a:pt x="555" y="428"/>
                  </a:lnTo>
                  <a:lnTo>
                    <a:pt x="550" y="432"/>
                  </a:lnTo>
                  <a:lnTo>
                    <a:pt x="546" y="432"/>
                  </a:lnTo>
                  <a:lnTo>
                    <a:pt x="546" y="436"/>
                  </a:lnTo>
                  <a:lnTo>
                    <a:pt x="550" y="441"/>
                  </a:lnTo>
                  <a:lnTo>
                    <a:pt x="555" y="445"/>
                  </a:lnTo>
                  <a:lnTo>
                    <a:pt x="563" y="445"/>
                  </a:lnTo>
                  <a:lnTo>
                    <a:pt x="567" y="449"/>
                  </a:lnTo>
                  <a:lnTo>
                    <a:pt x="580" y="453"/>
                  </a:lnTo>
                  <a:lnTo>
                    <a:pt x="610" y="462"/>
                  </a:lnTo>
                  <a:lnTo>
                    <a:pt x="618" y="466"/>
                  </a:lnTo>
                  <a:lnTo>
                    <a:pt x="631" y="470"/>
                  </a:lnTo>
                  <a:lnTo>
                    <a:pt x="639" y="474"/>
                  </a:lnTo>
                  <a:lnTo>
                    <a:pt x="652" y="479"/>
                  </a:lnTo>
                  <a:lnTo>
                    <a:pt x="656" y="483"/>
                  </a:lnTo>
                  <a:lnTo>
                    <a:pt x="665" y="487"/>
                  </a:lnTo>
                  <a:lnTo>
                    <a:pt x="669" y="487"/>
                  </a:lnTo>
                  <a:lnTo>
                    <a:pt x="677" y="491"/>
                  </a:lnTo>
                  <a:lnTo>
                    <a:pt x="682" y="496"/>
                  </a:lnTo>
                  <a:lnTo>
                    <a:pt x="686" y="500"/>
                  </a:lnTo>
                  <a:lnTo>
                    <a:pt x="690" y="504"/>
                  </a:lnTo>
                  <a:lnTo>
                    <a:pt x="694" y="504"/>
                  </a:lnTo>
                  <a:lnTo>
                    <a:pt x="703" y="513"/>
                  </a:lnTo>
                  <a:lnTo>
                    <a:pt x="720" y="530"/>
                  </a:lnTo>
                  <a:lnTo>
                    <a:pt x="728" y="542"/>
                  </a:lnTo>
                  <a:lnTo>
                    <a:pt x="737" y="546"/>
                  </a:lnTo>
                  <a:lnTo>
                    <a:pt x="745" y="559"/>
                  </a:lnTo>
                  <a:lnTo>
                    <a:pt x="754" y="563"/>
                  </a:lnTo>
                  <a:lnTo>
                    <a:pt x="762" y="568"/>
                  </a:lnTo>
                  <a:lnTo>
                    <a:pt x="766" y="572"/>
                  </a:lnTo>
                  <a:lnTo>
                    <a:pt x="771" y="576"/>
                  </a:lnTo>
                  <a:lnTo>
                    <a:pt x="775" y="576"/>
                  </a:lnTo>
                  <a:lnTo>
                    <a:pt x="779" y="580"/>
                  </a:lnTo>
                  <a:lnTo>
                    <a:pt x="783" y="580"/>
                  </a:lnTo>
                  <a:lnTo>
                    <a:pt x="788" y="580"/>
                  </a:lnTo>
                  <a:lnTo>
                    <a:pt x="792" y="580"/>
                  </a:lnTo>
                  <a:lnTo>
                    <a:pt x="796" y="576"/>
                  </a:lnTo>
                  <a:lnTo>
                    <a:pt x="800" y="576"/>
                  </a:lnTo>
                  <a:lnTo>
                    <a:pt x="804" y="572"/>
                  </a:lnTo>
                  <a:lnTo>
                    <a:pt x="809" y="568"/>
                  </a:lnTo>
                  <a:lnTo>
                    <a:pt x="813" y="568"/>
                  </a:lnTo>
                  <a:lnTo>
                    <a:pt x="821" y="559"/>
                  </a:lnTo>
                  <a:lnTo>
                    <a:pt x="826" y="551"/>
                  </a:lnTo>
                  <a:lnTo>
                    <a:pt x="834" y="542"/>
                  </a:lnTo>
                  <a:lnTo>
                    <a:pt x="843" y="534"/>
                  </a:lnTo>
                  <a:lnTo>
                    <a:pt x="851" y="521"/>
                  </a:lnTo>
                  <a:lnTo>
                    <a:pt x="855" y="517"/>
                  </a:lnTo>
                  <a:lnTo>
                    <a:pt x="860" y="508"/>
                  </a:lnTo>
                  <a:lnTo>
                    <a:pt x="868" y="500"/>
                  </a:lnTo>
                  <a:lnTo>
                    <a:pt x="872" y="491"/>
                  </a:lnTo>
                  <a:lnTo>
                    <a:pt x="872" y="487"/>
                  </a:lnTo>
                  <a:lnTo>
                    <a:pt x="872" y="483"/>
                  </a:lnTo>
                  <a:lnTo>
                    <a:pt x="876" y="474"/>
                  </a:lnTo>
                  <a:lnTo>
                    <a:pt x="881" y="466"/>
                  </a:lnTo>
                  <a:lnTo>
                    <a:pt x="881" y="458"/>
                  </a:lnTo>
                  <a:lnTo>
                    <a:pt x="885" y="453"/>
                  </a:lnTo>
                  <a:lnTo>
                    <a:pt x="889" y="428"/>
                  </a:lnTo>
                  <a:lnTo>
                    <a:pt x="889" y="415"/>
                  </a:lnTo>
                  <a:lnTo>
                    <a:pt x="893" y="407"/>
                  </a:lnTo>
                  <a:lnTo>
                    <a:pt x="898" y="403"/>
                  </a:lnTo>
                  <a:lnTo>
                    <a:pt x="898" y="398"/>
                  </a:lnTo>
                  <a:lnTo>
                    <a:pt x="902" y="390"/>
                  </a:lnTo>
                  <a:lnTo>
                    <a:pt x="906" y="381"/>
                  </a:lnTo>
                  <a:lnTo>
                    <a:pt x="910" y="373"/>
                  </a:lnTo>
                  <a:lnTo>
                    <a:pt x="915" y="369"/>
                  </a:lnTo>
                  <a:lnTo>
                    <a:pt x="919" y="364"/>
                  </a:lnTo>
                  <a:lnTo>
                    <a:pt x="923" y="360"/>
                  </a:lnTo>
                  <a:lnTo>
                    <a:pt x="927" y="356"/>
                  </a:lnTo>
                  <a:lnTo>
                    <a:pt x="931" y="352"/>
                  </a:lnTo>
                  <a:lnTo>
                    <a:pt x="940" y="347"/>
                  </a:lnTo>
                  <a:lnTo>
                    <a:pt x="944" y="347"/>
                  </a:lnTo>
                  <a:lnTo>
                    <a:pt x="953" y="343"/>
                  </a:lnTo>
                  <a:lnTo>
                    <a:pt x="957" y="343"/>
                  </a:lnTo>
                  <a:lnTo>
                    <a:pt x="965" y="343"/>
                  </a:lnTo>
                  <a:lnTo>
                    <a:pt x="978" y="343"/>
                  </a:lnTo>
                  <a:lnTo>
                    <a:pt x="1003" y="347"/>
                  </a:lnTo>
                  <a:lnTo>
                    <a:pt x="1029" y="347"/>
                  </a:lnTo>
                  <a:lnTo>
                    <a:pt x="1042" y="347"/>
                  </a:lnTo>
                  <a:lnTo>
                    <a:pt x="1046" y="352"/>
                  </a:lnTo>
                  <a:lnTo>
                    <a:pt x="1050" y="352"/>
                  </a:lnTo>
                  <a:lnTo>
                    <a:pt x="1054" y="352"/>
                  </a:lnTo>
                  <a:lnTo>
                    <a:pt x="1054" y="356"/>
                  </a:lnTo>
                  <a:lnTo>
                    <a:pt x="1058" y="360"/>
                  </a:lnTo>
                  <a:lnTo>
                    <a:pt x="1058" y="364"/>
                  </a:lnTo>
                  <a:lnTo>
                    <a:pt x="1058" y="369"/>
                  </a:lnTo>
                  <a:lnTo>
                    <a:pt x="1063" y="373"/>
                  </a:lnTo>
                  <a:lnTo>
                    <a:pt x="1067" y="390"/>
                  </a:lnTo>
                  <a:lnTo>
                    <a:pt x="1067" y="398"/>
                  </a:lnTo>
                  <a:lnTo>
                    <a:pt x="1071" y="407"/>
                  </a:lnTo>
                  <a:lnTo>
                    <a:pt x="1071" y="415"/>
                  </a:lnTo>
                  <a:lnTo>
                    <a:pt x="1075" y="419"/>
                  </a:lnTo>
                  <a:lnTo>
                    <a:pt x="1080" y="424"/>
                  </a:lnTo>
                  <a:lnTo>
                    <a:pt x="1080" y="428"/>
                  </a:lnTo>
                  <a:lnTo>
                    <a:pt x="1084" y="436"/>
                  </a:lnTo>
                  <a:lnTo>
                    <a:pt x="1088" y="441"/>
                  </a:lnTo>
                  <a:lnTo>
                    <a:pt x="1092" y="445"/>
                  </a:lnTo>
                  <a:lnTo>
                    <a:pt x="1109" y="470"/>
                  </a:lnTo>
                  <a:lnTo>
                    <a:pt x="1114" y="474"/>
                  </a:lnTo>
                  <a:lnTo>
                    <a:pt x="1122" y="483"/>
                  </a:lnTo>
                  <a:lnTo>
                    <a:pt x="1126" y="491"/>
                  </a:lnTo>
                  <a:lnTo>
                    <a:pt x="1126" y="496"/>
                  </a:lnTo>
                  <a:lnTo>
                    <a:pt x="1130" y="504"/>
                  </a:lnTo>
                  <a:lnTo>
                    <a:pt x="1139" y="517"/>
                  </a:lnTo>
                  <a:lnTo>
                    <a:pt x="1143" y="525"/>
                  </a:lnTo>
                  <a:lnTo>
                    <a:pt x="1147" y="534"/>
                  </a:lnTo>
                  <a:lnTo>
                    <a:pt x="1152" y="538"/>
                  </a:lnTo>
                  <a:lnTo>
                    <a:pt x="1156" y="546"/>
                  </a:lnTo>
                  <a:lnTo>
                    <a:pt x="1160" y="551"/>
                  </a:lnTo>
                  <a:lnTo>
                    <a:pt x="1164" y="555"/>
                  </a:lnTo>
                  <a:lnTo>
                    <a:pt x="1169" y="559"/>
                  </a:lnTo>
                  <a:lnTo>
                    <a:pt x="1173" y="563"/>
                  </a:lnTo>
                  <a:lnTo>
                    <a:pt x="1185" y="572"/>
                  </a:lnTo>
                  <a:lnTo>
                    <a:pt x="1190" y="576"/>
                  </a:lnTo>
                  <a:lnTo>
                    <a:pt x="1198" y="580"/>
                  </a:lnTo>
                  <a:lnTo>
                    <a:pt x="1207" y="589"/>
                  </a:lnTo>
                  <a:lnTo>
                    <a:pt x="1219" y="593"/>
                  </a:lnTo>
                  <a:lnTo>
                    <a:pt x="1224" y="593"/>
                  </a:lnTo>
                  <a:lnTo>
                    <a:pt x="1228" y="597"/>
                  </a:lnTo>
                  <a:lnTo>
                    <a:pt x="1241" y="597"/>
                  </a:lnTo>
                  <a:lnTo>
                    <a:pt x="1249" y="601"/>
                  </a:lnTo>
                  <a:lnTo>
                    <a:pt x="1253" y="601"/>
                  </a:lnTo>
                  <a:lnTo>
                    <a:pt x="1257" y="606"/>
                  </a:lnTo>
                  <a:lnTo>
                    <a:pt x="1266" y="610"/>
                  </a:lnTo>
                  <a:lnTo>
                    <a:pt x="1279" y="618"/>
                  </a:lnTo>
                  <a:lnTo>
                    <a:pt x="1287" y="623"/>
                  </a:lnTo>
                  <a:lnTo>
                    <a:pt x="1304" y="627"/>
                  </a:lnTo>
                  <a:lnTo>
                    <a:pt x="1308" y="631"/>
                  </a:lnTo>
                  <a:lnTo>
                    <a:pt x="1329" y="644"/>
                  </a:lnTo>
                  <a:lnTo>
                    <a:pt x="1334" y="644"/>
                  </a:lnTo>
                  <a:lnTo>
                    <a:pt x="1342" y="648"/>
                  </a:lnTo>
                  <a:lnTo>
                    <a:pt x="1359" y="657"/>
                  </a:lnTo>
                  <a:lnTo>
                    <a:pt x="1363" y="657"/>
                  </a:lnTo>
                  <a:lnTo>
                    <a:pt x="1368" y="657"/>
                  </a:lnTo>
                  <a:lnTo>
                    <a:pt x="1376" y="657"/>
                  </a:lnTo>
                  <a:lnTo>
                    <a:pt x="1380" y="657"/>
                  </a:lnTo>
                  <a:lnTo>
                    <a:pt x="1384" y="657"/>
                  </a:lnTo>
                  <a:lnTo>
                    <a:pt x="1393" y="652"/>
                  </a:lnTo>
                  <a:lnTo>
                    <a:pt x="1401" y="648"/>
                  </a:lnTo>
                  <a:lnTo>
                    <a:pt x="1406" y="644"/>
                  </a:lnTo>
                  <a:lnTo>
                    <a:pt x="1406" y="640"/>
                  </a:lnTo>
                  <a:lnTo>
                    <a:pt x="1410" y="635"/>
                  </a:lnTo>
                  <a:lnTo>
                    <a:pt x="1410" y="631"/>
                  </a:lnTo>
                  <a:lnTo>
                    <a:pt x="1414" y="631"/>
                  </a:lnTo>
                  <a:lnTo>
                    <a:pt x="1414" y="635"/>
                  </a:lnTo>
                  <a:lnTo>
                    <a:pt x="1418" y="640"/>
                  </a:lnTo>
                  <a:lnTo>
                    <a:pt x="1423" y="644"/>
                  </a:lnTo>
                  <a:lnTo>
                    <a:pt x="1423" y="652"/>
                  </a:lnTo>
                  <a:lnTo>
                    <a:pt x="1427" y="661"/>
                  </a:lnTo>
                  <a:lnTo>
                    <a:pt x="1431" y="665"/>
                  </a:lnTo>
                  <a:lnTo>
                    <a:pt x="1431" y="669"/>
                  </a:lnTo>
                  <a:lnTo>
                    <a:pt x="1431" y="673"/>
                  </a:lnTo>
                  <a:lnTo>
                    <a:pt x="1431" y="678"/>
                  </a:lnTo>
                  <a:lnTo>
                    <a:pt x="1435" y="686"/>
                  </a:lnTo>
                  <a:lnTo>
                    <a:pt x="1435" y="690"/>
                  </a:lnTo>
                  <a:lnTo>
                    <a:pt x="1435" y="695"/>
                  </a:lnTo>
                  <a:lnTo>
                    <a:pt x="1431" y="699"/>
                  </a:lnTo>
                  <a:lnTo>
                    <a:pt x="1431" y="707"/>
                  </a:lnTo>
                  <a:lnTo>
                    <a:pt x="1427" y="716"/>
                  </a:lnTo>
                  <a:lnTo>
                    <a:pt x="1423" y="720"/>
                  </a:lnTo>
                  <a:lnTo>
                    <a:pt x="1423" y="724"/>
                  </a:lnTo>
                  <a:lnTo>
                    <a:pt x="1401" y="754"/>
                  </a:lnTo>
                  <a:lnTo>
                    <a:pt x="1397" y="758"/>
                  </a:lnTo>
                  <a:lnTo>
                    <a:pt x="1393" y="767"/>
                  </a:lnTo>
                  <a:lnTo>
                    <a:pt x="1389" y="771"/>
                  </a:lnTo>
                  <a:lnTo>
                    <a:pt x="1384" y="775"/>
                  </a:lnTo>
                  <a:lnTo>
                    <a:pt x="1380" y="788"/>
                  </a:lnTo>
                  <a:lnTo>
                    <a:pt x="1376" y="796"/>
                  </a:lnTo>
                  <a:lnTo>
                    <a:pt x="1372" y="800"/>
                  </a:lnTo>
                  <a:lnTo>
                    <a:pt x="1368" y="805"/>
                  </a:lnTo>
                  <a:lnTo>
                    <a:pt x="1363" y="813"/>
                  </a:lnTo>
                  <a:lnTo>
                    <a:pt x="1359" y="817"/>
                  </a:lnTo>
                  <a:lnTo>
                    <a:pt x="1355" y="822"/>
                  </a:lnTo>
                  <a:lnTo>
                    <a:pt x="1351" y="822"/>
                  </a:lnTo>
                  <a:lnTo>
                    <a:pt x="1342" y="826"/>
                  </a:lnTo>
                  <a:lnTo>
                    <a:pt x="1338" y="830"/>
                  </a:lnTo>
                  <a:lnTo>
                    <a:pt x="1334" y="830"/>
                  </a:lnTo>
                  <a:lnTo>
                    <a:pt x="1334" y="834"/>
                  </a:lnTo>
                  <a:lnTo>
                    <a:pt x="1329" y="834"/>
                  </a:lnTo>
                  <a:lnTo>
                    <a:pt x="1325" y="847"/>
                  </a:lnTo>
                  <a:lnTo>
                    <a:pt x="1321" y="851"/>
                  </a:lnTo>
                  <a:lnTo>
                    <a:pt x="1321" y="856"/>
                  </a:lnTo>
                  <a:lnTo>
                    <a:pt x="1321" y="860"/>
                  </a:lnTo>
                  <a:lnTo>
                    <a:pt x="1317" y="864"/>
                  </a:lnTo>
                  <a:lnTo>
                    <a:pt x="1317" y="868"/>
                  </a:lnTo>
                  <a:lnTo>
                    <a:pt x="1317" y="872"/>
                  </a:lnTo>
                  <a:lnTo>
                    <a:pt x="1317" y="877"/>
                  </a:lnTo>
                  <a:lnTo>
                    <a:pt x="1312" y="881"/>
                  </a:lnTo>
                  <a:lnTo>
                    <a:pt x="1308" y="885"/>
                  </a:lnTo>
                  <a:lnTo>
                    <a:pt x="1304" y="889"/>
                  </a:lnTo>
                  <a:lnTo>
                    <a:pt x="1300" y="889"/>
                  </a:lnTo>
                  <a:lnTo>
                    <a:pt x="1296" y="894"/>
                  </a:lnTo>
                  <a:lnTo>
                    <a:pt x="1283" y="898"/>
                  </a:lnTo>
                  <a:lnTo>
                    <a:pt x="1279" y="898"/>
                  </a:lnTo>
                  <a:lnTo>
                    <a:pt x="1270" y="902"/>
                  </a:lnTo>
                  <a:lnTo>
                    <a:pt x="1270" y="906"/>
                  </a:lnTo>
                  <a:lnTo>
                    <a:pt x="1266" y="911"/>
                  </a:lnTo>
                  <a:lnTo>
                    <a:pt x="1253" y="919"/>
                  </a:lnTo>
                  <a:lnTo>
                    <a:pt x="1249" y="923"/>
                  </a:lnTo>
                  <a:lnTo>
                    <a:pt x="1245" y="927"/>
                  </a:lnTo>
                  <a:lnTo>
                    <a:pt x="1236" y="932"/>
                  </a:lnTo>
                  <a:lnTo>
                    <a:pt x="1228" y="936"/>
                  </a:lnTo>
                  <a:lnTo>
                    <a:pt x="1211" y="944"/>
                  </a:lnTo>
                  <a:lnTo>
                    <a:pt x="1202" y="949"/>
                  </a:lnTo>
                  <a:lnTo>
                    <a:pt x="1194" y="953"/>
                  </a:lnTo>
                  <a:lnTo>
                    <a:pt x="1185" y="957"/>
                  </a:lnTo>
                  <a:lnTo>
                    <a:pt x="1181" y="957"/>
                  </a:lnTo>
                  <a:lnTo>
                    <a:pt x="1177" y="961"/>
                  </a:lnTo>
                  <a:lnTo>
                    <a:pt x="1173" y="961"/>
                  </a:lnTo>
                  <a:lnTo>
                    <a:pt x="1169" y="961"/>
                  </a:lnTo>
                  <a:lnTo>
                    <a:pt x="1160" y="961"/>
                  </a:lnTo>
                  <a:lnTo>
                    <a:pt x="1143" y="961"/>
                  </a:lnTo>
                  <a:lnTo>
                    <a:pt x="1135" y="966"/>
                  </a:lnTo>
                  <a:lnTo>
                    <a:pt x="1130" y="966"/>
                  </a:lnTo>
                  <a:lnTo>
                    <a:pt x="1122" y="966"/>
                  </a:lnTo>
                  <a:lnTo>
                    <a:pt x="1118" y="966"/>
                  </a:lnTo>
                  <a:lnTo>
                    <a:pt x="1109" y="970"/>
                  </a:lnTo>
                  <a:lnTo>
                    <a:pt x="1101" y="974"/>
                  </a:lnTo>
                  <a:lnTo>
                    <a:pt x="1092" y="974"/>
                  </a:lnTo>
                  <a:lnTo>
                    <a:pt x="1084" y="978"/>
                  </a:lnTo>
                  <a:lnTo>
                    <a:pt x="1075" y="983"/>
                  </a:lnTo>
                  <a:lnTo>
                    <a:pt x="1067" y="987"/>
                  </a:lnTo>
                  <a:lnTo>
                    <a:pt x="1058" y="991"/>
                  </a:lnTo>
                  <a:lnTo>
                    <a:pt x="1054" y="995"/>
                  </a:lnTo>
                  <a:lnTo>
                    <a:pt x="1050" y="999"/>
                  </a:lnTo>
                  <a:lnTo>
                    <a:pt x="1042" y="1004"/>
                  </a:lnTo>
                  <a:lnTo>
                    <a:pt x="1037" y="1008"/>
                  </a:lnTo>
                  <a:lnTo>
                    <a:pt x="1037" y="1012"/>
                  </a:lnTo>
                  <a:lnTo>
                    <a:pt x="1025" y="1029"/>
                  </a:lnTo>
                  <a:lnTo>
                    <a:pt x="1025" y="1033"/>
                  </a:lnTo>
                  <a:lnTo>
                    <a:pt x="1020" y="1033"/>
                  </a:lnTo>
                  <a:lnTo>
                    <a:pt x="1012" y="1046"/>
                  </a:lnTo>
                  <a:lnTo>
                    <a:pt x="1008" y="1050"/>
                  </a:lnTo>
                  <a:lnTo>
                    <a:pt x="1008" y="1055"/>
                  </a:lnTo>
                  <a:lnTo>
                    <a:pt x="1003" y="1063"/>
                  </a:lnTo>
                  <a:lnTo>
                    <a:pt x="1003" y="1071"/>
                  </a:lnTo>
                  <a:lnTo>
                    <a:pt x="1003" y="1076"/>
                  </a:lnTo>
                  <a:lnTo>
                    <a:pt x="1003" y="1080"/>
                  </a:lnTo>
                  <a:lnTo>
                    <a:pt x="999" y="1080"/>
                  </a:lnTo>
                  <a:lnTo>
                    <a:pt x="999" y="1084"/>
                  </a:lnTo>
                  <a:lnTo>
                    <a:pt x="995" y="1088"/>
                  </a:lnTo>
                  <a:lnTo>
                    <a:pt x="991" y="1088"/>
                  </a:lnTo>
                  <a:lnTo>
                    <a:pt x="987" y="1093"/>
                  </a:lnTo>
                  <a:lnTo>
                    <a:pt x="978" y="1093"/>
                  </a:lnTo>
                  <a:lnTo>
                    <a:pt x="974" y="1093"/>
                  </a:lnTo>
                  <a:lnTo>
                    <a:pt x="965" y="1097"/>
                  </a:lnTo>
                  <a:lnTo>
                    <a:pt x="940" y="1101"/>
                  </a:lnTo>
                  <a:lnTo>
                    <a:pt x="923" y="1101"/>
                  </a:lnTo>
                  <a:lnTo>
                    <a:pt x="902" y="1105"/>
                  </a:lnTo>
                  <a:lnTo>
                    <a:pt x="893" y="1110"/>
                  </a:lnTo>
                  <a:lnTo>
                    <a:pt x="885" y="1110"/>
                  </a:lnTo>
                  <a:lnTo>
                    <a:pt x="876" y="1114"/>
                  </a:lnTo>
                  <a:lnTo>
                    <a:pt x="872" y="1118"/>
                  </a:lnTo>
                  <a:lnTo>
                    <a:pt x="864" y="1118"/>
                  </a:lnTo>
                  <a:lnTo>
                    <a:pt x="855" y="1126"/>
                  </a:lnTo>
                  <a:lnTo>
                    <a:pt x="847" y="1131"/>
                  </a:lnTo>
                  <a:lnTo>
                    <a:pt x="843" y="1135"/>
                  </a:lnTo>
                  <a:lnTo>
                    <a:pt x="838" y="1139"/>
                  </a:lnTo>
                  <a:lnTo>
                    <a:pt x="830" y="1148"/>
                  </a:lnTo>
                  <a:lnTo>
                    <a:pt x="826" y="1156"/>
                  </a:lnTo>
                  <a:lnTo>
                    <a:pt x="821" y="1160"/>
                  </a:lnTo>
                  <a:lnTo>
                    <a:pt x="821" y="1169"/>
                  </a:lnTo>
                  <a:lnTo>
                    <a:pt x="817" y="1182"/>
                  </a:lnTo>
                  <a:lnTo>
                    <a:pt x="817" y="1190"/>
                  </a:lnTo>
                  <a:lnTo>
                    <a:pt x="813" y="1198"/>
                  </a:lnTo>
                  <a:lnTo>
                    <a:pt x="813" y="1207"/>
                  </a:lnTo>
                  <a:lnTo>
                    <a:pt x="813" y="1215"/>
                  </a:lnTo>
                  <a:lnTo>
                    <a:pt x="813" y="1220"/>
                  </a:lnTo>
                  <a:lnTo>
                    <a:pt x="817" y="1224"/>
                  </a:lnTo>
                  <a:lnTo>
                    <a:pt x="821" y="1232"/>
                  </a:lnTo>
                  <a:lnTo>
                    <a:pt x="826" y="1237"/>
                  </a:lnTo>
                  <a:lnTo>
                    <a:pt x="830" y="1241"/>
                  </a:lnTo>
                  <a:lnTo>
                    <a:pt x="838" y="1245"/>
                  </a:lnTo>
                  <a:lnTo>
                    <a:pt x="851" y="1258"/>
                  </a:lnTo>
                  <a:lnTo>
                    <a:pt x="855" y="1262"/>
                  </a:lnTo>
                  <a:lnTo>
                    <a:pt x="860" y="1266"/>
                  </a:lnTo>
                  <a:lnTo>
                    <a:pt x="860" y="1270"/>
                  </a:lnTo>
                  <a:lnTo>
                    <a:pt x="864" y="1270"/>
                  </a:lnTo>
                  <a:lnTo>
                    <a:pt x="864" y="1275"/>
                  </a:lnTo>
                  <a:lnTo>
                    <a:pt x="864" y="1279"/>
                  </a:lnTo>
                  <a:lnTo>
                    <a:pt x="860" y="1279"/>
                  </a:lnTo>
                  <a:lnTo>
                    <a:pt x="860" y="1283"/>
                  </a:lnTo>
                  <a:lnTo>
                    <a:pt x="860" y="1287"/>
                  </a:lnTo>
                  <a:lnTo>
                    <a:pt x="855" y="1292"/>
                  </a:lnTo>
                  <a:lnTo>
                    <a:pt x="843" y="1304"/>
                  </a:lnTo>
                  <a:lnTo>
                    <a:pt x="843" y="1309"/>
                  </a:lnTo>
                  <a:lnTo>
                    <a:pt x="838" y="1313"/>
                  </a:lnTo>
                  <a:lnTo>
                    <a:pt x="838" y="1317"/>
                  </a:lnTo>
                  <a:lnTo>
                    <a:pt x="834" y="1321"/>
                  </a:lnTo>
                  <a:lnTo>
                    <a:pt x="834" y="1325"/>
                  </a:lnTo>
                  <a:lnTo>
                    <a:pt x="834" y="1330"/>
                  </a:lnTo>
                  <a:lnTo>
                    <a:pt x="834" y="1338"/>
                  </a:lnTo>
                  <a:lnTo>
                    <a:pt x="830" y="1364"/>
                  </a:lnTo>
                  <a:lnTo>
                    <a:pt x="830" y="1359"/>
                  </a:lnTo>
                  <a:lnTo>
                    <a:pt x="826" y="1359"/>
                  </a:lnTo>
                  <a:lnTo>
                    <a:pt x="821" y="1351"/>
                  </a:lnTo>
                  <a:lnTo>
                    <a:pt x="821" y="1347"/>
                  </a:lnTo>
                  <a:lnTo>
                    <a:pt x="817" y="1334"/>
                  </a:lnTo>
                  <a:lnTo>
                    <a:pt x="813" y="1325"/>
                  </a:lnTo>
                  <a:lnTo>
                    <a:pt x="804" y="1296"/>
                  </a:lnTo>
                  <a:lnTo>
                    <a:pt x="804" y="1292"/>
                  </a:lnTo>
                  <a:lnTo>
                    <a:pt x="800" y="1283"/>
                  </a:lnTo>
                  <a:lnTo>
                    <a:pt x="800" y="1279"/>
                  </a:lnTo>
                  <a:lnTo>
                    <a:pt x="796" y="1275"/>
                  </a:lnTo>
                  <a:lnTo>
                    <a:pt x="792" y="1266"/>
                  </a:lnTo>
                  <a:lnTo>
                    <a:pt x="788" y="1262"/>
                  </a:lnTo>
                  <a:lnTo>
                    <a:pt x="783" y="1253"/>
                  </a:lnTo>
                  <a:lnTo>
                    <a:pt x="779" y="1249"/>
                  </a:lnTo>
                  <a:lnTo>
                    <a:pt x="775" y="1245"/>
                  </a:lnTo>
                  <a:lnTo>
                    <a:pt x="758" y="1224"/>
                  </a:lnTo>
                  <a:lnTo>
                    <a:pt x="754" y="1220"/>
                  </a:lnTo>
                  <a:lnTo>
                    <a:pt x="749" y="1211"/>
                  </a:lnTo>
                  <a:lnTo>
                    <a:pt x="745" y="1207"/>
                  </a:lnTo>
                  <a:lnTo>
                    <a:pt x="741" y="1203"/>
                  </a:lnTo>
                  <a:lnTo>
                    <a:pt x="737" y="1194"/>
                  </a:lnTo>
                  <a:lnTo>
                    <a:pt x="733" y="1190"/>
                  </a:lnTo>
                  <a:lnTo>
                    <a:pt x="733" y="1182"/>
                  </a:lnTo>
                  <a:lnTo>
                    <a:pt x="724" y="1169"/>
                  </a:lnTo>
                  <a:lnTo>
                    <a:pt x="724" y="1165"/>
                  </a:lnTo>
                  <a:lnTo>
                    <a:pt x="720" y="1156"/>
                  </a:lnTo>
                  <a:lnTo>
                    <a:pt x="720" y="1152"/>
                  </a:lnTo>
                  <a:lnTo>
                    <a:pt x="716" y="1148"/>
                  </a:lnTo>
                  <a:lnTo>
                    <a:pt x="711" y="1143"/>
                  </a:lnTo>
                  <a:lnTo>
                    <a:pt x="707" y="1143"/>
                  </a:lnTo>
                  <a:lnTo>
                    <a:pt x="707" y="1139"/>
                  </a:lnTo>
                  <a:lnTo>
                    <a:pt x="703" y="1135"/>
                  </a:lnTo>
                  <a:lnTo>
                    <a:pt x="699" y="1135"/>
                  </a:lnTo>
                  <a:lnTo>
                    <a:pt x="694" y="1131"/>
                  </a:lnTo>
                  <a:lnTo>
                    <a:pt x="690" y="1131"/>
                  </a:lnTo>
                  <a:lnTo>
                    <a:pt x="686" y="1126"/>
                  </a:lnTo>
                  <a:lnTo>
                    <a:pt x="682" y="1126"/>
                  </a:lnTo>
                  <a:lnTo>
                    <a:pt x="677" y="1122"/>
                  </a:lnTo>
                  <a:lnTo>
                    <a:pt x="648" y="1118"/>
                  </a:lnTo>
                  <a:lnTo>
                    <a:pt x="639" y="1114"/>
                  </a:lnTo>
                  <a:lnTo>
                    <a:pt x="635" y="1114"/>
                  </a:lnTo>
                  <a:lnTo>
                    <a:pt x="627" y="1110"/>
                  </a:lnTo>
                  <a:lnTo>
                    <a:pt x="622" y="1110"/>
                  </a:lnTo>
                  <a:lnTo>
                    <a:pt x="618" y="1105"/>
                  </a:lnTo>
                  <a:lnTo>
                    <a:pt x="614" y="1105"/>
                  </a:lnTo>
                  <a:lnTo>
                    <a:pt x="606" y="1101"/>
                  </a:lnTo>
                  <a:lnTo>
                    <a:pt x="601" y="1097"/>
                  </a:lnTo>
                  <a:lnTo>
                    <a:pt x="593" y="1093"/>
                  </a:lnTo>
                  <a:lnTo>
                    <a:pt x="584" y="1088"/>
                  </a:lnTo>
                  <a:lnTo>
                    <a:pt x="576" y="1076"/>
                  </a:lnTo>
                  <a:lnTo>
                    <a:pt x="546" y="1055"/>
                  </a:lnTo>
                  <a:lnTo>
                    <a:pt x="538" y="1050"/>
                  </a:lnTo>
                  <a:lnTo>
                    <a:pt x="534" y="1046"/>
                  </a:lnTo>
                  <a:lnTo>
                    <a:pt x="534" y="1042"/>
                  </a:lnTo>
                  <a:lnTo>
                    <a:pt x="529" y="1042"/>
                  </a:lnTo>
                  <a:lnTo>
                    <a:pt x="534" y="1038"/>
                  </a:lnTo>
                  <a:lnTo>
                    <a:pt x="534" y="1033"/>
                  </a:lnTo>
                  <a:lnTo>
                    <a:pt x="534" y="1029"/>
                  </a:lnTo>
                  <a:lnTo>
                    <a:pt x="538" y="1029"/>
                  </a:lnTo>
                  <a:lnTo>
                    <a:pt x="550" y="1021"/>
                  </a:lnTo>
                  <a:lnTo>
                    <a:pt x="555" y="1016"/>
                  </a:lnTo>
                  <a:lnTo>
                    <a:pt x="555" y="1012"/>
                  </a:lnTo>
                  <a:lnTo>
                    <a:pt x="559" y="1012"/>
                  </a:lnTo>
                  <a:lnTo>
                    <a:pt x="559" y="1008"/>
                  </a:lnTo>
                  <a:lnTo>
                    <a:pt x="559" y="1004"/>
                  </a:lnTo>
                  <a:lnTo>
                    <a:pt x="555" y="1004"/>
                  </a:lnTo>
                  <a:lnTo>
                    <a:pt x="542" y="978"/>
                  </a:lnTo>
                  <a:lnTo>
                    <a:pt x="546" y="978"/>
                  </a:lnTo>
                  <a:lnTo>
                    <a:pt x="550" y="983"/>
                  </a:lnTo>
                  <a:lnTo>
                    <a:pt x="555" y="983"/>
                  </a:lnTo>
                  <a:lnTo>
                    <a:pt x="559" y="983"/>
                  </a:lnTo>
                  <a:lnTo>
                    <a:pt x="563" y="983"/>
                  </a:lnTo>
                  <a:lnTo>
                    <a:pt x="567" y="983"/>
                  </a:lnTo>
                  <a:lnTo>
                    <a:pt x="584" y="983"/>
                  </a:lnTo>
                  <a:lnTo>
                    <a:pt x="601" y="983"/>
                  </a:lnTo>
                  <a:lnTo>
                    <a:pt x="610" y="983"/>
                  </a:lnTo>
                  <a:lnTo>
                    <a:pt x="618" y="978"/>
                  </a:lnTo>
                  <a:lnTo>
                    <a:pt x="627" y="978"/>
                  </a:lnTo>
                  <a:lnTo>
                    <a:pt x="635" y="978"/>
                  </a:lnTo>
                  <a:lnTo>
                    <a:pt x="644" y="974"/>
                  </a:lnTo>
                  <a:lnTo>
                    <a:pt x="652" y="970"/>
                  </a:lnTo>
                  <a:lnTo>
                    <a:pt x="661" y="966"/>
                  </a:lnTo>
                  <a:lnTo>
                    <a:pt x="673" y="961"/>
                  </a:lnTo>
                  <a:lnTo>
                    <a:pt x="677" y="961"/>
                  </a:lnTo>
                  <a:lnTo>
                    <a:pt x="686" y="957"/>
                  </a:lnTo>
                  <a:lnTo>
                    <a:pt x="690" y="953"/>
                  </a:lnTo>
                  <a:lnTo>
                    <a:pt x="694" y="949"/>
                  </a:lnTo>
                  <a:lnTo>
                    <a:pt x="699" y="944"/>
                  </a:lnTo>
                  <a:lnTo>
                    <a:pt x="699" y="940"/>
                  </a:lnTo>
                  <a:lnTo>
                    <a:pt x="699" y="936"/>
                  </a:lnTo>
                  <a:lnTo>
                    <a:pt x="699" y="932"/>
                  </a:lnTo>
                  <a:lnTo>
                    <a:pt x="703" y="923"/>
                  </a:lnTo>
                  <a:lnTo>
                    <a:pt x="703" y="915"/>
                  </a:lnTo>
                  <a:lnTo>
                    <a:pt x="703" y="902"/>
                  </a:lnTo>
                  <a:lnTo>
                    <a:pt x="707" y="889"/>
                  </a:lnTo>
                  <a:lnTo>
                    <a:pt x="711" y="881"/>
                  </a:lnTo>
                  <a:lnTo>
                    <a:pt x="711" y="877"/>
                  </a:lnTo>
                  <a:lnTo>
                    <a:pt x="711" y="868"/>
                  </a:lnTo>
                  <a:lnTo>
                    <a:pt x="711" y="864"/>
                  </a:lnTo>
                  <a:lnTo>
                    <a:pt x="711" y="860"/>
                  </a:lnTo>
                  <a:lnTo>
                    <a:pt x="707" y="856"/>
                  </a:lnTo>
                  <a:lnTo>
                    <a:pt x="707" y="851"/>
                  </a:lnTo>
                  <a:lnTo>
                    <a:pt x="703" y="851"/>
                  </a:lnTo>
                  <a:lnTo>
                    <a:pt x="699" y="847"/>
                  </a:lnTo>
                  <a:lnTo>
                    <a:pt x="694" y="843"/>
                  </a:lnTo>
                  <a:lnTo>
                    <a:pt x="686" y="843"/>
                  </a:lnTo>
                  <a:lnTo>
                    <a:pt x="682" y="839"/>
                  </a:lnTo>
                  <a:lnTo>
                    <a:pt x="677" y="839"/>
                  </a:lnTo>
                  <a:lnTo>
                    <a:pt x="673" y="839"/>
                  </a:lnTo>
                  <a:lnTo>
                    <a:pt x="665" y="839"/>
                  </a:lnTo>
                  <a:lnTo>
                    <a:pt x="661" y="839"/>
                  </a:lnTo>
                  <a:lnTo>
                    <a:pt x="656" y="839"/>
                  </a:lnTo>
                  <a:lnTo>
                    <a:pt x="652" y="843"/>
                  </a:lnTo>
                  <a:lnTo>
                    <a:pt x="648" y="843"/>
                  </a:lnTo>
                  <a:lnTo>
                    <a:pt x="644" y="843"/>
                  </a:lnTo>
                  <a:lnTo>
                    <a:pt x="644" y="847"/>
                  </a:lnTo>
                  <a:lnTo>
                    <a:pt x="639" y="851"/>
                  </a:lnTo>
                  <a:lnTo>
                    <a:pt x="635" y="856"/>
                  </a:lnTo>
                  <a:lnTo>
                    <a:pt x="631" y="860"/>
                  </a:lnTo>
                  <a:lnTo>
                    <a:pt x="627" y="868"/>
                  </a:lnTo>
                  <a:lnTo>
                    <a:pt x="622" y="881"/>
                  </a:lnTo>
                  <a:lnTo>
                    <a:pt x="618" y="889"/>
                  </a:lnTo>
                  <a:lnTo>
                    <a:pt x="614" y="906"/>
                  </a:lnTo>
                  <a:lnTo>
                    <a:pt x="606" y="923"/>
                  </a:lnTo>
                  <a:lnTo>
                    <a:pt x="606" y="927"/>
                  </a:lnTo>
                  <a:lnTo>
                    <a:pt x="601" y="932"/>
                  </a:lnTo>
                  <a:lnTo>
                    <a:pt x="597" y="936"/>
                  </a:lnTo>
                  <a:lnTo>
                    <a:pt x="593" y="944"/>
                  </a:lnTo>
                  <a:lnTo>
                    <a:pt x="589" y="949"/>
                  </a:lnTo>
                  <a:lnTo>
                    <a:pt x="580" y="953"/>
                  </a:lnTo>
                  <a:lnTo>
                    <a:pt x="572" y="961"/>
                  </a:lnTo>
                  <a:lnTo>
                    <a:pt x="563" y="966"/>
                  </a:lnTo>
                  <a:lnTo>
                    <a:pt x="555" y="970"/>
                  </a:lnTo>
                  <a:lnTo>
                    <a:pt x="546" y="974"/>
                  </a:lnTo>
                  <a:lnTo>
                    <a:pt x="542" y="974"/>
                  </a:lnTo>
                  <a:lnTo>
                    <a:pt x="542" y="978"/>
                  </a:lnTo>
                  <a:lnTo>
                    <a:pt x="542" y="974"/>
                  </a:lnTo>
                  <a:lnTo>
                    <a:pt x="538" y="974"/>
                  </a:lnTo>
                  <a:lnTo>
                    <a:pt x="534" y="961"/>
                  </a:lnTo>
                  <a:lnTo>
                    <a:pt x="529" y="949"/>
                  </a:lnTo>
                  <a:lnTo>
                    <a:pt x="525" y="936"/>
                  </a:lnTo>
                  <a:lnTo>
                    <a:pt x="517" y="919"/>
                  </a:lnTo>
                  <a:lnTo>
                    <a:pt x="508" y="898"/>
                  </a:lnTo>
                  <a:lnTo>
                    <a:pt x="504" y="885"/>
                  </a:lnTo>
                  <a:lnTo>
                    <a:pt x="500" y="877"/>
                  </a:lnTo>
                  <a:lnTo>
                    <a:pt x="495" y="872"/>
                  </a:lnTo>
                  <a:lnTo>
                    <a:pt x="495" y="868"/>
                  </a:lnTo>
                  <a:lnTo>
                    <a:pt x="491" y="864"/>
                  </a:lnTo>
                  <a:lnTo>
                    <a:pt x="487" y="860"/>
                  </a:lnTo>
                  <a:lnTo>
                    <a:pt x="483" y="860"/>
                  </a:lnTo>
                  <a:lnTo>
                    <a:pt x="483" y="856"/>
                  </a:lnTo>
                  <a:lnTo>
                    <a:pt x="479" y="856"/>
                  </a:lnTo>
                  <a:lnTo>
                    <a:pt x="474" y="856"/>
                  </a:lnTo>
                  <a:lnTo>
                    <a:pt x="470" y="856"/>
                  </a:lnTo>
                  <a:lnTo>
                    <a:pt x="462" y="851"/>
                  </a:lnTo>
                  <a:lnTo>
                    <a:pt x="445" y="851"/>
                  </a:lnTo>
                  <a:lnTo>
                    <a:pt x="432" y="847"/>
                  </a:lnTo>
                  <a:lnTo>
                    <a:pt x="415" y="847"/>
                  </a:lnTo>
                  <a:lnTo>
                    <a:pt x="411" y="843"/>
                  </a:lnTo>
                  <a:lnTo>
                    <a:pt x="407" y="843"/>
                  </a:lnTo>
                  <a:lnTo>
                    <a:pt x="402" y="843"/>
                  </a:lnTo>
                  <a:lnTo>
                    <a:pt x="398" y="839"/>
                  </a:lnTo>
                  <a:lnTo>
                    <a:pt x="390" y="834"/>
                  </a:lnTo>
                  <a:lnTo>
                    <a:pt x="385" y="830"/>
                  </a:lnTo>
                  <a:lnTo>
                    <a:pt x="381" y="830"/>
                  </a:lnTo>
                  <a:lnTo>
                    <a:pt x="377" y="826"/>
                  </a:lnTo>
                  <a:lnTo>
                    <a:pt x="373" y="826"/>
                  </a:lnTo>
                  <a:lnTo>
                    <a:pt x="368" y="826"/>
                  </a:lnTo>
                  <a:lnTo>
                    <a:pt x="364" y="830"/>
                  </a:lnTo>
                  <a:lnTo>
                    <a:pt x="360" y="830"/>
                  </a:lnTo>
                  <a:lnTo>
                    <a:pt x="343" y="834"/>
                  </a:lnTo>
                  <a:lnTo>
                    <a:pt x="326" y="839"/>
                  </a:lnTo>
                  <a:lnTo>
                    <a:pt x="309" y="843"/>
                  </a:lnTo>
                  <a:lnTo>
                    <a:pt x="301" y="847"/>
                  </a:lnTo>
                  <a:lnTo>
                    <a:pt x="296" y="847"/>
                  </a:lnTo>
                  <a:lnTo>
                    <a:pt x="292" y="847"/>
                  </a:lnTo>
                  <a:lnTo>
                    <a:pt x="292" y="851"/>
                  </a:lnTo>
                  <a:lnTo>
                    <a:pt x="288" y="851"/>
                  </a:lnTo>
                  <a:lnTo>
                    <a:pt x="284" y="860"/>
                  </a:lnTo>
                  <a:lnTo>
                    <a:pt x="280" y="860"/>
                  </a:lnTo>
                  <a:lnTo>
                    <a:pt x="271" y="872"/>
                  </a:lnTo>
                  <a:lnTo>
                    <a:pt x="267" y="877"/>
                  </a:lnTo>
                  <a:lnTo>
                    <a:pt x="263" y="877"/>
                  </a:lnTo>
                  <a:lnTo>
                    <a:pt x="258" y="881"/>
                  </a:lnTo>
                  <a:lnTo>
                    <a:pt x="254" y="881"/>
                  </a:lnTo>
                  <a:lnTo>
                    <a:pt x="250" y="881"/>
                  </a:lnTo>
                  <a:lnTo>
                    <a:pt x="237" y="885"/>
                  </a:lnTo>
                  <a:lnTo>
                    <a:pt x="233" y="885"/>
                  </a:lnTo>
                  <a:lnTo>
                    <a:pt x="229" y="889"/>
                  </a:lnTo>
                  <a:lnTo>
                    <a:pt x="225" y="889"/>
                  </a:lnTo>
                  <a:lnTo>
                    <a:pt x="220" y="889"/>
                  </a:lnTo>
                  <a:lnTo>
                    <a:pt x="212" y="898"/>
                  </a:lnTo>
                  <a:lnTo>
                    <a:pt x="208" y="898"/>
                  </a:lnTo>
                  <a:lnTo>
                    <a:pt x="203" y="902"/>
                  </a:lnTo>
                  <a:lnTo>
                    <a:pt x="199" y="902"/>
                  </a:lnTo>
                  <a:lnTo>
                    <a:pt x="195" y="902"/>
                  </a:lnTo>
                  <a:lnTo>
                    <a:pt x="191" y="902"/>
                  </a:lnTo>
                  <a:lnTo>
                    <a:pt x="186" y="902"/>
                  </a:lnTo>
                  <a:lnTo>
                    <a:pt x="178" y="902"/>
                  </a:lnTo>
                  <a:lnTo>
                    <a:pt x="174" y="902"/>
                  </a:lnTo>
                  <a:lnTo>
                    <a:pt x="165" y="898"/>
                  </a:lnTo>
                  <a:lnTo>
                    <a:pt x="161" y="898"/>
                  </a:lnTo>
                  <a:lnTo>
                    <a:pt x="157" y="894"/>
                  </a:lnTo>
                  <a:lnTo>
                    <a:pt x="153" y="894"/>
                  </a:lnTo>
                  <a:lnTo>
                    <a:pt x="148" y="889"/>
                  </a:lnTo>
                  <a:lnTo>
                    <a:pt x="144" y="885"/>
                  </a:lnTo>
                  <a:lnTo>
                    <a:pt x="140" y="881"/>
                  </a:lnTo>
                  <a:lnTo>
                    <a:pt x="140" y="877"/>
                  </a:lnTo>
                  <a:lnTo>
                    <a:pt x="136" y="877"/>
                  </a:lnTo>
                  <a:lnTo>
                    <a:pt x="136" y="868"/>
                  </a:lnTo>
                  <a:lnTo>
                    <a:pt x="136" y="864"/>
                  </a:lnTo>
                  <a:lnTo>
                    <a:pt x="131" y="860"/>
                  </a:lnTo>
                  <a:lnTo>
                    <a:pt x="131" y="843"/>
                  </a:lnTo>
                  <a:lnTo>
                    <a:pt x="127" y="839"/>
                  </a:lnTo>
                  <a:lnTo>
                    <a:pt x="127" y="834"/>
                  </a:lnTo>
                  <a:lnTo>
                    <a:pt x="127" y="830"/>
                  </a:lnTo>
                  <a:lnTo>
                    <a:pt x="131" y="822"/>
                  </a:lnTo>
                  <a:lnTo>
                    <a:pt x="131" y="817"/>
                  </a:lnTo>
                  <a:lnTo>
                    <a:pt x="136" y="813"/>
                  </a:lnTo>
                  <a:lnTo>
                    <a:pt x="140" y="805"/>
                  </a:lnTo>
                  <a:lnTo>
                    <a:pt x="144" y="800"/>
                  </a:lnTo>
                  <a:lnTo>
                    <a:pt x="144" y="784"/>
                  </a:lnTo>
                  <a:lnTo>
                    <a:pt x="157" y="737"/>
                  </a:lnTo>
                  <a:lnTo>
                    <a:pt x="161" y="707"/>
                  </a:lnTo>
                  <a:lnTo>
                    <a:pt x="174" y="661"/>
                  </a:lnTo>
                  <a:lnTo>
                    <a:pt x="186" y="593"/>
                  </a:lnTo>
                  <a:lnTo>
                    <a:pt x="212" y="483"/>
                  </a:lnTo>
                  <a:lnTo>
                    <a:pt x="225" y="415"/>
                  </a:lnTo>
                  <a:lnTo>
                    <a:pt x="229" y="398"/>
                  </a:lnTo>
                  <a:lnTo>
                    <a:pt x="229" y="390"/>
                  </a:lnTo>
                  <a:lnTo>
                    <a:pt x="229" y="381"/>
                  </a:lnTo>
                  <a:lnTo>
                    <a:pt x="229" y="377"/>
                  </a:lnTo>
                  <a:lnTo>
                    <a:pt x="229" y="369"/>
                  </a:lnTo>
                  <a:lnTo>
                    <a:pt x="229" y="364"/>
                  </a:lnTo>
                  <a:lnTo>
                    <a:pt x="225" y="364"/>
                  </a:lnTo>
                  <a:lnTo>
                    <a:pt x="220" y="360"/>
                  </a:lnTo>
                  <a:lnTo>
                    <a:pt x="216" y="360"/>
                  </a:lnTo>
                  <a:lnTo>
                    <a:pt x="208" y="360"/>
                  </a:lnTo>
                  <a:lnTo>
                    <a:pt x="203" y="364"/>
                  </a:lnTo>
                  <a:lnTo>
                    <a:pt x="199" y="364"/>
                  </a:lnTo>
                  <a:lnTo>
                    <a:pt x="195" y="369"/>
                  </a:lnTo>
                  <a:lnTo>
                    <a:pt x="186" y="373"/>
                  </a:lnTo>
                  <a:lnTo>
                    <a:pt x="169" y="386"/>
                  </a:lnTo>
                  <a:lnTo>
                    <a:pt x="165" y="390"/>
                  </a:lnTo>
                  <a:lnTo>
                    <a:pt x="157" y="390"/>
                  </a:lnTo>
                  <a:lnTo>
                    <a:pt x="153" y="394"/>
                  </a:lnTo>
                  <a:lnTo>
                    <a:pt x="144" y="398"/>
                  </a:lnTo>
                  <a:lnTo>
                    <a:pt x="136" y="398"/>
                  </a:lnTo>
                  <a:lnTo>
                    <a:pt x="127" y="403"/>
                  </a:lnTo>
                  <a:lnTo>
                    <a:pt x="123" y="403"/>
                  </a:lnTo>
                  <a:lnTo>
                    <a:pt x="119" y="403"/>
                  </a:lnTo>
                  <a:lnTo>
                    <a:pt x="114" y="403"/>
                  </a:lnTo>
                  <a:lnTo>
                    <a:pt x="110" y="403"/>
                  </a:lnTo>
                  <a:lnTo>
                    <a:pt x="102" y="403"/>
                  </a:lnTo>
                  <a:lnTo>
                    <a:pt x="98" y="403"/>
                  </a:lnTo>
                  <a:lnTo>
                    <a:pt x="81" y="403"/>
                  </a:lnTo>
                  <a:lnTo>
                    <a:pt x="72" y="398"/>
                  </a:lnTo>
                  <a:lnTo>
                    <a:pt x="64" y="398"/>
                  </a:lnTo>
                  <a:lnTo>
                    <a:pt x="51" y="398"/>
                  </a:lnTo>
                  <a:lnTo>
                    <a:pt x="42" y="398"/>
                  </a:lnTo>
                  <a:lnTo>
                    <a:pt x="26" y="398"/>
                  </a:lnTo>
                  <a:lnTo>
                    <a:pt x="9" y="398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BB0A30">
                <a:alpha val="40000"/>
              </a:srgbClr>
            </a:solidFill>
            <a:ln w="3175" cap="flat">
              <a:solidFill>
                <a:srgbClr val="161616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44" name="pole tekstowe 243"/>
          <p:cNvSpPr txBox="1"/>
          <p:nvPr/>
        </p:nvSpPr>
        <p:spPr>
          <a:xfrm>
            <a:off x="6978045" y="4102010"/>
            <a:ext cx="807846" cy="1144347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l-PL" sz="1200" dirty="0"/>
              <a:t>18,0 – 20,2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16,0 – 17,9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13,0 – 15,9</a:t>
            </a:r>
          </a:p>
          <a:p>
            <a:pPr>
              <a:lnSpc>
                <a:spcPct val="150000"/>
              </a:lnSpc>
            </a:pPr>
            <a:r>
              <a:rPr lang="pl-PL" sz="1200" dirty="0"/>
              <a:t>10,0 – 12,9</a:t>
            </a:r>
          </a:p>
        </p:txBody>
      </p:sp>
      <p:sp>
        <p:nvSpPr>
          <p:cNvPr id="248" name="Prostokąt zaokrąglony 247"/>
          <p:cNvSpPr/>
          <p:nvPr/>
        </p:nvSpPr>
        <p:spPr>
          <a:xfrm>
            <a:off x="6637107" y="4203283"/>
            <a:ext cx="285750" cy="135965"/>
          </a:xfrm>
          <a:prstGeom prst="roundRect">
            <a:avLst/>
          </a:prstGeom>
          <a:solidFill>
            <a:srgbClr val="BB0A30"/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49" name="Prostokąt zaokrąglony 248"/>
          <p:cNvSpPr/>
          <p:nvPr/>
        </p:nvSpPr>
        <p:spPr>
          <a:xfrm>
            <a:off x="6637107" y="5042870"/>
            <a:ext cx="285750" cy="133350"/>
          </a:xfrm>
          <a:prstGeom prst="roundRect">
            <a:avLst/>
          </a:prstGeom>
          <a:solidFill>
            <a:srgbClr val="BB0A3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0" name="Prostokąt zaokrąglony 249"/>
          <p:cNvSpPr/>
          <p:nvPr/>
        </p:nvSpPr>
        <p:spPr>
          <a:xfrm>
            <a:off x="6637548" y="4786409"/>
            <a:ext cx="285750" cy="133350"/>
          </a:xfrm>
          <a:prstGeom prst="roundRect">
            <a:avLst/>
          </a:prstGeom>
          <a:solidFill>
            <a:srgbClr val="BB0A3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2" name="Prostokąt zaokrąglony 251"/>
          <p:cNvSpPr/>
          <p:nvPr/>
        </p:nvSpPr>
        <p:spPr>
          <a:xfrm>
            <a:off x="6637107" y="4485425"/>
            <a:ext cx="285750" cy="135965"/>
          </a:xfrm>
          <a:prstGeom prst="roundRect">
            <a:avLst/>
          </a:prstGeom>
          <a:solidFill>
            <a:srgbClr val="BB0A30">
              <a:alpha val="80000"/>
            </a:srgbClr>
          </a:solidFill>
          <a:ln>
            <a:solidFill>
              <a:srgbClr val="E1ED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1020"/>
          </a:p>
        </p:txBody>
      </p:sp>
      <p:sp>
        <p:nvSpPr>
          <p:cNvPr id="253" name="pole tekstowe 252"/>
          <p:cNvSpPr txBox="1"/>
          <p:nvPr/>
        </p:nvSpPr>
        <p:spPr>
          <a:xfrm>
            <a:off x="5388513" y="2391213"/>
            <a:ext cx="2712881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Najniższy udział osób w wieku 65 lat i więcej w 2018 r.</a:t>
            </a:r>
          </a:p>
        </p:txBody>
      </p:sp>
      <p:sp>
        <p:nvSpPr>
          <p:cNvPr id="254" name="Freeform 5"/>
          <p:cNvSpPr>
            <a:spLocks/>
          </p:cNvSpPr>
          <p:nvPr/>
        </p:nvSpPr>
        <p:spPr bwMode="auto">
          <a:xfrm rot="20342706" flipH="1" flipV="1">
            <a:off x="5008360" y="2268498"/>
            <a:ext cx="245480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BB0A30"/>
          </a:solidFill>
          <a:ln w="3175" cap="flat">
            <a:solidFill>
              <a:srgbClr val="BB0A3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56" name="pole tekstowe 255"/>
          <p:cNvSpPr txBox="1"/>
          <p:nvPr/>
        </p:nvSpPr>
        <p:spPr>
          <a:xfrm>
            <a:off x="5397665" y="1066887"/>
            <a:ext cx="2712881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Najwyższy udział osób w wieku 65 lat i więcej w 2018 r.</a:t>
            </a:r>
          </a:p>
        </p:txBody>
      </p:sp>
      <p:sp>
        <p:nvSpPr>
          <p:cNvPr id="257" name="Freeform 5"/>
          <p:cNvSpPr>
            <a:spLocks/>
          </p:cNvSpPr>
          <p:nvPr/>
        </p:nvSpPr>
        <p:spPr bwMode="auto">
          <a:xfrm rot="20342706">
            <a:off x="5064176" y="916734"/>
            <a:ext cx="245480" cy="284958"/>
          </a:xfrm>
          <a:custGeom>
            <a:avLst/>
            <a:gdLst>
              <a:gd name="T0" fmla="*/ 676 w 4537"/>
              <a:gd name="T1" fmla="*/ 4907 h 5253"/>
              <a:gd name="T2" fmla="*/ 1598 w 4537"/>
              <a:gd name="T3" fmla="*/ 3452 h 5253"/>
              <a:gd name="T4" fmla="*/ 2901 w 4537"/>
              <a:gd name="T5" fmla="*/ 1951 h 5253"/>
              <a:gd name="T6" fmla="*/ 3196 w 4537"/>
              <a:gd name="T7" fmla="*/ 1656 h 5253"/>
              <a:gd name="T8" fmla="*/ 3302 w 4537"/>
              <a:gd name="T9" fmla="*/ 1549 h 5253"/>
              <a:gd name="T10" fmla="*/ 3511 w 4537"/>
              <a:gd name="T11" fmla="*/ 1356 h 5253"/>
              <a:gd name="T12" fmla="*/ 3729 w 4537"/>
              <a:gd name="T13" fmla="*/ 1163 h 5253"/>
              <a:gd name="T14" fmla="*/ 3945 w 4537"/>
              <a:gd name="T15" fmla="*/ 998 h 5253"/>
              <a:gd name="T16" fmla="*/ 4069 w 4537"/>
              <a:gd name="T17" fmla="*/ 945 h 5253"/>
              <a:gd name="T18" fmla="*/ 4181 w 4537"/>
              <a:gd name="T19" fmla="*/ 1123 h 5253"/>
              <a:gd name="T20" fmla="*/ 4212 w 4537"/>
              <a:gd name="T21" fmla="*/ 640 h 5253"/>
              <a:gd name="T22" fmla="*/ 4227 w 4537"/>
              <a:gd name="T23" fmla="*/ 546 h 5253"/>
              <a:gd name="T24" fmla="*/ 4242 w 4537"/>
              <a:gd name="T25" fmla="*/ 432 h 5253"/>
              <a:gd name="T26" fmla="*/ 4212 w 4537"/>
              <a:gd name="T27" fmla="*/ 356 h 5253"/>
              <a:gd name="T28" fmla="*/ 3079 w 4537"/>
              <a:gd name="T29" fmla="*/ 635 h 5253"/>
              <a:gd name="T30" fmla="*/ 3404 w 4537"/>
              <a:gd name="T31" fmla="*/ 637 h 5253"/>
              <a:gd name="T32" fmla="*/ 3719 w 4537"/>
              <a:gd name="T33" fmla="*/ 640 h 5253"/>
              <a:gd name="T34" fmla="*/ 3424 w 4537"/>
              <a:gd name="T35" fmla="*/ 935 h 5253"/>
              <a:gd name="T36" fmla="*/ 2154 w 4537"/>
              <a:gd name="T37" fmla="*/ 2128 h 5253"/>
              <a:gd name="T38" fmla="*/ 1626 w 4537"/>
              <a:gd name="T39" fmla="*/ 2718 h 5253"/>
              <a:gd name="T40" fmla="*/ 1154 w 4537"/>
              <a:gd name="T41" fmla="*/ 3297 h 5253"/>
              <a:gd name="T42" fmla="*/ 658 w 4537"/>
              <a:gd name="T43" fmla="*/ 3967 h 5253"/>
              <a:gd name="T44" fmla="*/ 295 w 4537"/>
              <a:gd name="T45" fmla="*/ 4602 h 5253"/>
              <a:gd name="T46" fmla="*/ 0 w 4537"/>
              <a:gd name="T47" fmla="*/ 4897 h 5253"/>
              <a:gd name="T48" fmla="*/ 366 w 4537"/>
              <a:gd name="T49" fmla="*/ 4260 h 5253"/>
              <a:gd name="T50" fmla="*/ 864 w 4537"/>
              <a:gd name="T51" fmla="*/ 3581 h 5253"/>
              <a:gd name="T52" fmla="*/ 1341 w 4537"/>
              <a:gd name="T53" fmla="*/ 3007 h 5253"/>
              <a:gd name="T54" fmla="*/ 1870 w 4537"/>
              <a:gd name="T55" fmla="*/ 2413 h 5253"/>
              <a:gd name="T56" fmla="*/ 1961 w 4537"/>
              <a:gd name="T57" fmla="*/ 2311 h 5253"/>
              <a:gd name="T58" fmla="*/ 2256 w 4537"/>
              <a:gd name="T59" fmla="*/ 2017 h 5253"/>
              <a:gd name="T60" fmla="*/ 3404 w 4537"/>
              <a:gd name="T61" fmla="*/ 935 h 5253"/>
              <a:gd name="T62" fmla="*/ 3099 w 4537"/>
              <a:gd name="T63" fmla="*/ 935 h 5253"/>
              <a:gd name="T64" fmla="*/ 2736 w 4537"/>
              <a:gd name="T65" fmla="*/ 927 h 5253"/>
              <a:gd name="T66" fmla="*/ 2434 w 4537"/>
              <a:gd name="T67" fmla="*/ 904 h 5253"/>
              <a:gd name="T68" fmla="*/ 2728 w 4537"/>
              <a:gd name="T69" fmla="*/ 610 h 5253"/>
              <a:gd name="T70" fmla="*/ 3686 w 4537"/>
              <a:gd name="T71" fmla="*/ 226 h 5253"/>
              <a:gd name="T72" fmla="*/ 4506 w 4537"/>
              <a:gd name="T73" fmla="*/ 61 h 5253"/>
              <a:gd name="T74" fmla="*/ 4537 w 4537"/>
              <a:gd name="T75" fmla="*/ 137 h 5253"/>
              <a:gd name="T76" fmla="*/ 4522 w 4537"/>
              <a:gd name="T77" fmla="*/ 251 h 5253"/>
              <a:gd name="T78" fmla="*/ 4506 w 4537"/>
              <a:gd name="T79" fmla="*/ 345 h 5253"/>
              <a:gd name="T80" fmla="*/ 4456 w 4537"/>
              <a:gd name="T81" fmla="*/ 1559 h 5253"/>
              <a:gd name="T82" fmla="*/ 4161 w 4537"/>
              <a:gd name="T83" fmla="*/ 1854 h 5253"/>
              <a:gd name="T84" fmla="*/ 4024 w 4537"/>
              <a:gd name="T85" fmla="*/ 1646 h 5253"/>
              <a:gd name="T86" fmla="*/ 3854 w 4537"/>
              <a:gd name="T87" fmla="*/ 1366 h 5253"/>
              <a:gd name="T88" fmla="*/ 3775 w 4537"/>
              <a:gd name="T89" fmla="*/ 1239 h 5253"/>
              <a:gd name="T90" fmla="*/ 3069 w 4537"/>
              <a:gd name="T91" fmla="*/ 1793 h 5253"/>
              <a:gd name="T92" fmla="*/ 1722 w 4537"/>
              <a:gd name="T93" fmla="*/ 3388 h 5253"/>
              <a:gd name="T94" fmla="*/ 813 w 4537"/>
              <a:gd name="T95" fmla="*/ 4958 h 5253"/>
              <a:gd name="T96" fmla="*/ 519 w 4537"/>
              <a:gd name="T97" fmla="*/ 5253 h 5253"/>
              <a:gd name="T98" fmla="*/ 386 w 4537"/>
              <a:gd name="T99" fmla="*/ 5204 h 5253"/>
              <a:gd name="T100" fmla="*/ 310 w 4537"/>
              <a:gd name="T101" fmla="*/ 5179 h 5253"/>
              <a:gd name="T102" fmla="*/ 265 w 4537"/>
              <a:gd name="T103" fmla="*/ 5156 h 5253"/>
              <a:gd name="T104" fmla="*/ 224 w 4537"/>
              <a:gd name="T105" fmla="*/ 5136 h 5253"/>
              <a:gd name="T106" fmla="*/ 163 w 4537"/>
              <a:gd name="T107" fmla="*/ 5095 h 5253"/>
              <a:gd name="T108" fmla="*/ 56 w 4537"/>
              <a:gd name="T109" fmla="*/ 5024 h 5253"/>
              <a:gd name="T110" fmla="*/ 351 w 4537"/>
              <a:gd name="T111" fmla="*/ 4729 h 5253"/>
              <a:gd name="T112" fmla="*/ 468 w 4537"/>
              <a:gd name="T113" fmla="*/ 4811 h 5253"/>
              <a:gd name="T114" fmla="*/ 646 w 4537"/>
              <a:gd name="T115" fmla="*/ 4897 h 5253"/>
              <a:gd name="T116" fmla="*/ 676 w 4537"/>
              <a:gd name="T117" fmla="*/ 4907 h 5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7" h="5253">
                <a:moveTo>
                  <a:pt x="676" y="4907"/>
                </a:moveTo>
                <a:cubicBezTo>
                  <a:pt x="923" y="4406"/>
                  <a:pt x="1231" y="3921"/>
                  <a:pt x="1598" y="3452"/>
                </a:cubicBezTo>
                <a:cubicBezTo>
                  <a:pt x="1965" y="2983"/>
                  <a:pt x="2400" y="2482"/>
                  <a:pt x="2901" y="1951"/>
                </a:cubicBezTo>
                <a:lnTo>
                  <a:pt x="3196" y="1656"/>
                </a:lnTo>
                <a:lnTo>
                  <a:pt x="3302" y="1549"/>
                </a:lnTo>
                <a:lnTo>
                  <a:pt x="3511" y="1356"/>
                </a:lnTo>
                <a:lnTo>
                  <a:pt x="3729" y="1163"/>
                </a:lnTo>
                <a:cubicBezTo>
                  <a:pt x="3814" y="1092"/>
                  <a:pt x="3886" y="1037"/>
                  <a:pt x="3945" y="998"/>
                </a:cubicBezTo>
                <a:cubicBezTo>
                  <a:pt x="4004" y="959"/>
                  <a:pt x="4046" y="941"/>
                  <a:pt x="4069" y="945"/>
                </a:cubicBezTo>
                <a:cubicBezTo>
                  <a:pt x="4073" y="945"/>
                  <a:pt x="4110" y="1004"/>
                  <a:pt x="4181" y="1123"/>
                </a:cubicBezTo>
                <a:cubicBezTo>
                  <a:pt x="4188" y="963"/>
                  <a:pt x="4198" y="803"/>
                  <a:pt x="4212" y="640"/>
                </a:cubicBezTo>
                <a:cubicBezTo>
                  <a:pt x="4212" y="623"/>
                  <a:pt x="4217" y="592"/>
                  <a:pt x="4227" y="546"/>
                </a:cubicBezTo>
                <a:cubicBezTo>
                  <a:pt x="4237" y="500"/>
                  <a:pt x="4242" y="462"/>
                  <a:pt x="4242" y="432"/>
                </a:cubicBezTo>
                <a:cubicBezTo>
                  <a:pt x="4242" y="401"/>
                  <a:pt x="4232" y="376"/>
                  <a:pt x="4212" y="356"/>
                </a:cubicBezTo>
                <a:cubicBezTo>
                  <a:pt x="4144" y="284"/>
                  <a:pt x="3766" y="378"/>
                  <a:pt x="3079" y="635"/>
                </a:cubicBezTo>
                <a:cubicBezTo>
                  <a:pt x="3153" y="635"/>
                  <a:pt x="3262" y="636"/>
                  <a:pt x="3404" y="637"/>
                </a:cubicBezTo>
                <a:cubicBezTo>
                  <a:pt x="3546" y="639"/>
                  <a:pt x="3651" y="640"/>
                  <a:pt x="3719" y="640"/>
                </a:cubicBezTo>
                <a:lnTo>
                  <a:pt x="3424" y="935"/>
                </a:lnTo>
                <a:lnTo>
                  <a:pt x="2154" y="2128"/>
                </a:lnTo>
                <a:lnTo>
                  <a:pt x="1626" y="2718"/>
                </a:lnTo>
                <a:lnTo>
                  <a:pt x="1154" y="3297"/>
                </a:lnTo>
                <a:cubicBezTo>
                  <a:pt x="964" y="3531"/>
                  <a:pt x="799" y="3754"/>
                  <a:pt x="658" y="3967"/>
                </a:cubicBezTo>
                <a:cubicBezTo>
                  <a:pt x="518" y="4181"/>
                  <a:pt x="397" y="4392"/>
                  <a:pt x="295" y="4602"/>
                </a:cubicBezTo>
                <a:lnTo>
                  <a:pt x="0" y="4897"/>
                </a:lnTo>
                <a:cubicBezTo>
                  <a:pt x="102" y="4687"/>
                  <a:pt x="224" y="4475"/>
                  <a:pt x="366" y="4260"/>
                </a:cubicBezTo>
                <a:cubicBezTo>
                  <a:pt x="508" y="4044"/>
                  <a:pt x="674" y="3818"/>
                  <a:pt x="864" y="3581"/>
                </a:cubicBezTo>
                <a:lnTo>
                  <a:pt x="1341" y="3007"/>
                </a:lnTo>
                <a:lnTo>
                  <a:pt x="1870" y="2413"/>
                </a:lnTo>
                <a:lnTo>
                  <a:pt x="1961" y="2311"/>
                </a:lnTo>
                <a:lnTo>
                  <a:pt x="2256" y="2017"/>
                </a:lnTo>
                <a:lnTo>
                  <a:pt x="3404" y="935"/>
                </a:lnTo>
                <a:lnTo>
                  <a:pt x="3099" y="935"/>
                </a:lnTo>
                <a:cubicBezTo>
                  <a:pt x="2960" y="935"/>
                  <a:pt x="2839" y="932"/>
                  <a:pt x="2736" y="927"/>
                </a:cubicBezTo>
                <a:cubicBezTo>
                  <a:pt x="2633" y="922"/>
                  <a:pt x="2532" y="914"/>
                  <a:pt x="2434" y="904"/>
                </a:cubicBezTo>
                <a:lnTo>
                  <a:pt x="2728" y="610"/>
                </a:lnTo>
                <a:cubicBezTo>
                  <a:pt x="2874" y="525"/>
                  <a:pt x="3193" y="397"/>
                  <a:pt x="3686" y="226"/>
                </a:cubicBezTo>
                <a:cubicBezTo>
                  <a:pt x="4179" y="55"/>
                  <a:pt x="4452" y="0"/>
                  <a:pt x="4506" y="61"/>
                </a:cubicBezTo>
                <a:cubicBezTo>
                  <a:pt x="4527" y="81"/>
                  <a:pt x="4537" y="107"/>
                  <a:pt x="4537" y="137"/>
                </a:cubicBezTo>
                <a:cubicBezTo>
                  <a:pt x="4537" y="168"/>
                  <a:pt x="4532" y="206"/>
                  <a:pt x="4522" y="251"/>
                </a:cubicBezTo>
                <a:cubicBezTo>
                  <a:pt x="4511" y="297"/>
                  <a:pt x="4506" y="328"/>
                  <a:pt x="4506" y="345"/>
                </a:cubicBezTo>
                <a:cubicBezTo>
                  <a:pt x="4472" y="742"/>
                  <a:pt x="4456" y="1146"/>
                  <a:pt x="4456" y="1559"/>
                </a:cubicBezTo>
                <a:lnTo>
                  <a:pt x="4161" y="1854"/>
                </a:lnTo>
                <a:cubicBezTo>
                  <a:pt x="4134" y="1817"/>
                  <a:pt x="4088" y="1747"/>
                  <a:pt x="4024" y="1646"/>
                </a:cubicBezTo>
                <a:cubicBezTo>
                  <a:pt x="3959" y="1544"/>
                  <a:pt x="3903" y="1451"/>
                  <a:pt x="3854" y="1366"/>
                </a:cubicBezTo>
                <a:cubicBezTo>
                  <a:pt x="3804" y="1282"/>
                  <a:pt x="3778" y="1239"/>
                  <a:pt x="3775" y="1239"/>
                </a:cubicBezTo>
                <a:cubicBezTo>
                  <a:pt x="3707" y="1226"/>
                  <a:pt x="3472" y="1410"/>
                  <a:pt x="3069" y="1793"/>
                </a:cubicBezTo>
                <a:cubicBezTo>
                  <a:pt x="2547" y="2352"/>
                  <a:pt x="2098" y="2884"/>
                  <a:pt x="1722" y="3388"/>
                </a:cubicBezTo>
                <a:cubicBezTo>
                  <a:pt x="1347" y="3893"/>
                  <a:pt x="1043" y="4416"/>
                  <a:pt x="813" y="4958"/>
                </a:cubicBezTo>
                <a:lnTo>
                  <a:pt x="519" y="5253"/>
                </a:lnTo>
                <a:cubicBezTo>
                  <a:pt x="474" y="5236"/>
                  <a:pt x="430" y="5220"/>
                  <a:pt x="386" y="5204"/>
                </a:cubicBezTo>
                <a:cubicBezTo>
                  <a:pt x="342" y="5189"/>
                  <a:pt x="317" y="5181"/>
                  <a:pt x="310" y="5179"/>
                </a:cubicBezTo>
                <a:cubicBezTo>
                  <a:pt x="303" y="5177"/>
                  <a:pt x="288" y="5170"/>
                  <a:pt x="265" y="5156"/>
                </a:cubicBezTo>
                <a:lnTo>
                  <a:pt x="224" y="5136"/>
                </a:lnTo>
                <a:cubicBezTo>
                  <a:pt x="220" y="5136"/>
                  <a:pt x="200" y="5122"/>
                  <a:pt x="163" y="5095"/>
                </a:cubicBezTo>
                <a:lnTo>
                  <a:pt x="56" y="5024"/>
                </a:lnTo>
                <a:lnTo>
                  <a:pt x="351" y="4729"/>
                </a:lnTo>
                <a:lnTo>
                  <a:pt x="468" y="4811"/>
                </a:lnTo>
                <a:cubicBezTo>
                  <a:pt x="525" y="4848"/>
                  <a:pt x="585" y="4877"/>
                  <a:pt x="646" y="4897"/>
                </a:cubicBezTo>
                <a:cubicBezTo>
                  <a:pt x="659" y="4904"/>
                  <a:pt x="669" y="4907"/>
                  <a:pt x="676" y="4907"/>
                </a:cubicBezTo>
                <a:close/>
              </a:path>
            </a:pathLst>
          </a:custGeom>
          <a:solidFill>
            <a:srgbClr val="008542"/>
          </a:solidFill>
          <a:ln w="3175" cap="flat">
            <a:solidFill>
              <a:srgbClr val="00854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2" name="Prostokąt 1"/>
          <p:cNvSpPr/>
          <p:nvPr/>
        </p:nvSpPr>
        <p:spPr>
          <a:xfrm>
            <a:off x="5310185" y="1404737"/>
            <a:ext cx="3319465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Szprotawa			20,2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Mowa Sól			20,1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Dobiegniew		19,7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Krosno Odrzańskie		19,4</a:t>
            </a:r>
          </a:p>
        </p:txBody>
      </p:sp>
      <p:sp>
        <p:nvSpPr>
          <p:cNvPr id="258" name="Prostokąt 257"/>
          <p:cNvSpPr/>
          <p:nvPr/>
        </p:nvSpPr>
        <p:spPr>
          <a:xfrm>
            <a:off x="5348109" y="2730301"/>
            <a:ext cx="327678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Słubice		10,0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Zabór		11,6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Rzepin		11,7</a:t>
            </a:r>
          </a:p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Kłodawa		11,8</a:t>
            </a:r>
          </a:p>
        </p:txBody>
      </p:sp>
      <p:sp>
        <p:nvSpPr>
          <p:cNvPr id="255" name="pole tekstowe 254"/>
          <p:cNvSpPr txBox="1"/>
          <p:nvPr/>
        </p:nvSpPr>
        <p:spPr>
          <a:xfrm>
            <a:off x="6629301" y="3784177"/>
            <a:ext cx="182418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W %</a:t>
            </a:r>
          </a:p>
        </p:txBody>
      </p:sp>
      <p:sp>
        <p:nvSpPr>
          <p:cNvPr id="245" name="Freeform 112"/>
          <p:cNvSpPr>
            <a:spLocks/>
          </p:cNvSpPr>
          <p:nvPr/>
        </p:nvSpPr>
        <p:spPr bwMode="auto">
          <a:xfrm>
            <a:off x="3520682" y="4663301"/>
            <a:ext cx="45719" cy="45719"/>
          </a:xfrm>
          <a:custGeom>
            <a:avLst/>
            <a:gdLst>
              <a:gd name="T0" fmla="*/ 0 w 169"/>
              <a:gd name="T1" fmla="*/ 135 h 144"/>
              <a:gd name="T2" fmla="*/ 13 w 169"/>
              <a:gd name="T3" fmla="*/ 131 h 144"/>
              <a:gd name="T4" fmla="*/ 30 w 169"/>
              <a:gd name="T5" fmla="*/ 122 h 144"/>
              <a:gd name="T6" fmla="*/ 47 w 169"/>
              <a:gd name="T7" fmla="*/ 110 h 144"/>
              <a:gd name="T8" fmla="*/ 55 w 169"/>
              <a:gd name="T9" fmla="*/ 97 h 144"/>
              <a:gd name="T10" fmla="*/ 64 w 169"/>
              <a:gd name="T11" fmla="*/ 88 h 144"/>
              <a:gd name="T12" fmla="*/ 72 w 169"/>
              <a:gd name="T13" fmla="*/ 67 h 144"/>
              <a:gd name="T14" fmla="*/ 80 w 169"/>
              <a:gd name="T15" fmla="*/ 42 h 144"/>
              <a:gd name="T16" fmla="*/ 89 w 169"/>
              <a:gd name="T17" fmla="*/ 21 h 144"/>
              <a:gd name="T18" fmla="*/ 97 w 169"/>
              <a:gd name="T19" fmla="*/ 12 h 144"/>
              <a:gd name="T20" fmla="*/ 102 w 169"/>
              <a:gd name="T21" fmla="*/ 4 h 144"/>
              <a:gd name="T22" fmla="*/ 110 w 169"/>
              <a:gd name="T23" fmla="*/ 4 h 144"/>
              <a:gd name="T24" fmla="*/ 119 w 169"/>
              <a:gd name="T25" fmla="*/ 0 h 144"/>
              <a:gd name="T26" fmla="*/ 131 w 169"/>
              <a:gd name="T27" fmla="*/ 0 h 144"/>
              <a:gd name="T28" fmla="*/ 140 w 169"/>
              <a:gd name="T29" fmla="*/ 0 h 144"/>
              <a:gd name="T30" fmla="*/ 152 w 169"/>
              <a:gd name="T31" fmla="*/ 4 h 144"/>
              <a:gd name="T32" fmla="*/ 161 w 169"/>
              <a:gd name="T33" fmla="*/ 12 h 144"/>
              <a:gd name="T34" fmla="*/ 165 w 169"/>
              <a:gd name="T35" fmla="*/ 17 h 144"/>
              <a:gd name="T36" fmla="*/ 169 w 169"/>
              <a:gd name="T37" fmla="*/ 25 h 144"/>
              <a:gd name="T38" fmla="*/ 169 w 169"/>
              <a:gd name="T39" fmla="*/ 38 h 144"/>
              <a:gd name="T40" fmla="*/ 165 w 169"/>
              <a:gd name="T41" fmla="*/ 50 h 144"/>
              <a:gd name="T42" fmla="*/ 161 w 169"/>
              <a:gd name="T43" fmla="*/ 76 h 144"/>
              <a:gd name="T44" fmla="*/ 157 w 169"/>
              <a:gd name="T45" fmla="*/ 93 h 144"/>
              <a:gd name="T46" fmla="*/ 157 w 169"/>
              <a:gd name="T47" fmla="*/ 101 h 144"/>
              <a:gd name="T48" fmla="*/ 152 w 169"/>
              <a:gd name="T49" fmla="*/ 110 h 144"/>
              <a:gd name="T50" fmla="*/ 144 w 169"/>
              <a:gd name="T51" fmla="*/ 118 h 144"/>
              <a:gd name="T52" fmla="*/ 131 w 169"/>
              <a:gd name="T53" fmla="*/ 122 h 144"/>
              <a:gd name="T54" fmla="*/ 110 w 169"/>
              <a:gd name="T55" fmla="*/ 131 h 144"/>
              <a:gd name="T56" fmla="*/ 93 w 169"/>
              <a:gd name="T57" fmla="*/ 139 h 144"/>
              <a:gd name="T58" fmla="*/ 76 w 169"/>
              <a:gd name="T59" fmla="*/ 139 h 144"/>
              <a:gd name="T60" fmla="*/ 59 w 169"/>
              <a:gd name="T61" fmla="*/ 144 h 144"/>
              <a:gd name="T62" fmla="*/ 25 w 169"/>
              <a:gd name="T63" fmla="*/ 144 h 144"/>
              <a:gd name="T64" fmla="*/ 17 w 169"/>
              <a:gd name="T65" fmla="*/ 144 h 144"/>
              <a:gd name="T66" fmla="*/ 8 w 169"/>
              <a:gd name="T67" fmla="*/ 144 h 144"/>
              <a:gd name="T68" fmla="*/ 0 w 169"/>
              <a:gd name="T69" fmla="*/ 13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9" h="144">
                <a:moveTo>
                  <a:pt x="0" y="139"/>
                </a:moveTo>
                <a:lnTo>
                  <a:pt x="0" y="135"/>
                </a:lnTo>
                <a:lnTo>
                  <a:pt x="4" y="135"/>
                </a:lnTo>
                <a:lnTo>
                  <a:pt x="13" y="131"/>
                </a:lnTo>
                <a:lnTo>
                  <a:pt x="21" y="127"/>
                </a:lnTo>
                <a:lnTo>
                  <a:pt x="30" y="122"/>
                </a:lnTo>
                <a:lnTo>
                  <a:pt x="38" y="114"/>
                </a:lnTo>
                <a:lnTo>
                  <a:pt x="47" y="110"/>
                </a:lnTo>
                <a:lnTo>
                  <a:pt x="51" y="105"/>
                </a:lnTo>
                <a:lnTo>
                  <a:pt x="55" y="97"/>
                </a:lnTo>
                <a:lnTo>
                  <a:pt x="59" y="93"/>
                </a:lnTo>
                <a:lnTo>
                  <a:pt x="64" y="88"/>
                </a:lnTo>
                <a:lnTo>
                  <a:pt x="64" y="84"/>
                </a:lnTo>
                <a:lnTo>
                  <a:pt x="72" y="67"/>
                </a:lnTo>
                <a:lnTo>
                  <a:pt x="76" y="50"/>
                </a:lnTo>
                <a:lnTo>
                  <a:pt x="80" y="42"/>
                </a:lnTo>
                <a:lnTo>
                  <a:pt x="85" y="29"/>
                </a:lnTo>
                <a:lnTo>
                  <a:pt x="89" y="21"/>
                </a:lnTo>
                <a:lnTo>
                  <a:pt x="93" y="17"/>
                </a:lnTo>
                <a:lnTo>
                  <a:pt x="97" y="12"/>
                </a:lnTo>
                <a:lnTo>
                  <a:pt x="102" y="8"/>
                </a:lnTo>
                <a:lnTo>
                  <a:pt x="102" y="4"/>
                </a:lnTo>
                <a:lnTo>
                  <a:pt x="106" y="4"/>
                </a:lnTo>
                <a:lnTo>
                  <a:pt x="110" y="4"/>
                </a:lnTo>
                <a:lnTo>
                  <a:pt x="114" y="0"/>
                </a:lnTo>
                <a:lnTo>
                  <a:pt x="119" y="0"/>
                </a:lnTo>
                <a:lnTo>
                  <a:pt x="123" y="0"/>
                </a:lnTo>
                <a:lnTo>
                  <a:pt x="131" y="0"/>
                </a:lnTo>
                <a:lnTo>
                  <a:pt x="135" y="0"/>
                </a:lnTo>
                <a:lnTo>
                  <a:pt x="140" y="0"/>
                </a:lnTo>
                <a:lnTo>
                  <a:pt x="144" y="4"/>
                </a:lnTo>
                <a:lnTo>
                  <a:pt x="152" y="4"/>
                </a:lnTo>
                <a:lnTo>
                  <a:pt x="157" y="8"/>
                </a:lnTo>
                <a:lnTo>
                  <a:pt x="161" y="12"/>
                </a:lnTo>
                <a:lnTo>
                  <a:pt x="165" y="12"/>
                </a:lnTo>
                <a:lnTo>
                  <a:pt x="165" y="17"/>
                </a:lnTo>
                <a:lnTo>
                  <a:pt x="169" y="21"/>
                </a:lnTo>
                <a:lnTo>
                  <a:pt x="169" y="25"/>
                </a:lnTo>
                <a:lnTo>
                  <a:pt x="169" y="29"/>
                </a:lnTo>
                <a:lnTo>
                  <a:pt x="169" y="38"/>
                </a:lnTo>
                <a:lnTo>
                  <a:pt x="169" y="42"/>
                </a:lnTo>
                <a:lnTo>
                  <a:pt x="165" y="50"/>
                </a:lnTo>
                <a:lnTo>
                  <a:pt x="161" y="63"/>
                </a:lnTo>
                <a:lnTo>
                  <a:pt x="161" y="76"/>
                </a:lnTo>
                <a:lnTo>
                  <a:pt x="161" y="84"/>
                </a:lnTo>
                <a:lnTo>
                  <a:pt x="157" y="93"/>
                </a:lnTo>
                <a:lnTo>
                  <a:pt x="157" y="97"/>
                </a:lnTo>
                <a:lnTo>
                  <a:pt x="157" y="101"/>
                </a:lnTo>
                <a:lnTo>
                  <a:pt x="157" y="105"/>
                </a:lnTo>
                <a:lnTo>
                  <a:pt x="152" y="110"/>
                </a:lnTo>
                <a:lnTo>
                  <a:pt x="148" y="114"/>
                </a:lnTo>
                <a:lnTo>
                  <a:pt x="144" y="118"/>
                </a:lnTo>
                <a:lnTo>
                  <a:pt x="135" y="122"/>
                </a:lnTo>
                <a:lnTo>
                  <a:pt x="131" y="122"/>
                </a:lnTo>
                <a:lnTo>
                  <a:pt x="119" y="127"/>
                </a:lnTo>
                <a:lnTo>
                  <a:pt x="110" y="131"/>
                </a:lnTo>
                <a:lnTo>
                  <a:pt x="102" y="135"/>
                </a:lnTo>
                <a:lnTo>
                  <a:pt x="93" y="139"/>
                </a:lnTo>
                <a:lnTo>
                  <a:pt x="85" y="139"/>
                </a:lnTo>
                <a:lnTo>
                  <a:pt x="76" y="139"/>
                </a:lnTo>
                <a:lnTo>
                  <a:pt x="68" y="144"/>
                </a:lnTo>
                <a:lnTo>
                  <a:pt x="59" y="144"/>
                </a:lnTo>
                <a:lnTo>
                  <a:pt x="42" y="144"/>
                </a:lnTo>
                <a:lnTo>
                  <a:pt x="25" y="144"/>
                </a:lnTo>
                <a:lnTo>
                  <a:pt x="21" y="144"/>
                </a:lnTo>
                <a:lnTo>
                  <a:pt x="17" y="144"/>
                </a:lnTo>
                <a:lnTo>
                  <a:pt x="13" y="144"/>
                </a:lnTo>
                <a:lnTo>
                  <a:pt x="8" y="144"/>
                </a:lnTo>
                <a:lnTo>
                  <a:pt x="4" y="139"/>
                </a:lnTo>
                <a:lnTo>
                  <a:pt x="0" y="139"/>
                </a:lnTo>
                <a:close/>
              </a:path>
            </a:pathLst>
          </a:custGeom>
          <a:noFill/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439375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Freeform 36"/>
          <p:cNvSpPr>
            <a:spLocks/>
          </p:cNvSpPr>
          <p:nvPr/>
        </p:nvSpPr>
        <p:spPr bwMode="auto">
          <a:xfrm>
            <a:off x="1557363" y="2699587"/>
            <a:ext cx="833284" cy="800090"/>
          </a:xfrm>
          <a:custGeom>
            <a:avLst/>
            <a:gdLst>
              <a:gd name="T0" fmla="*/ 25 w 453"/>
              <a:gd name="T1" fmla="*/ 39 h 466"/>
              <a:gd name="T2" fmla="*/ 59 w 453"/>
              <a:gd name="T3" fmla="*/ 30 h 466"/>
              <a:gd name="T4" fmla="*/ 118 w 453"/>
              <a:gd name="T5" fmla="*/ 43 h 466"/>
              <a:gd name="T6" fmla="*/ 152 w 453"/>
              <a:gd name="T7" fmla="*/ 43 h 466"/>
              <a:gd name="T8" fmla="*/ 186 w 453"/>
              <a:gd name="T9" fmla="*/ 30 h 466"/>
              <a:gd name="T10" fmla="*/ 212 w 453"/>
              <a:gd name="T11" fmla="*/ 9 h 466"/>
              <a:gd name="T12" fmla="*/ 229 w 453"/>
              <a:gd name="T13" fmla="*/ 0 h 466"/>
              <a:gd name="T14" fmla="*/ 241 w 453"/>
              <a:gd name="T15" fmla="*/ 13 h 466"/>
              <a:gd name="T16" fmla="*/ 241 w 453"/>
              <a:gd name="T17" fmla="*/ 43 h 466"/>
              <a:gd name="T18" fmla="*/ 254 w 453"/>
              <a:gd name="T19" fmla="*/ 72 h 466"/>
              <a:gd name="T20" fmla="*/ 279 w 453"/>
              <a:gd name="T21" fmla="*/ 102 h 466"/>
              <a:gd name="T22" fmla="*/ 292 w 453"/>
              <a:gd name="T23" fmla="*/ 136 h 466"/>
              <a:gd name="T24" fmla="*/ 309 w 453"/>
              <a:gd name="T25" fmla="*/ 153 h 466"/>
              <a:gd name="T26" fmla="*/ 330 w 453"/>
              <a:gd name="T27" fmla="*/ 153 h 466"/>
              <a:gd name="T28" fmla="*/ 368 w 453"/>
              <a:gd name="T29" fmla="*/ 140 h 466"/>
              <a:gd name="T30" fmla="*/ 389 w 453"/>
              <a:gd name="T31" fmla="*/ 140 h 466"/>
              <a:gd name="T32" fmla="*/ 432 w 453"/>
              <a:gd name="T33" fmla="*/ 149 h 466"/>
              <a:gd name="T34" fmla="*/ 432 w 453"/>
              <a:gd name="T35" fmla="*/ 212 h 466"/>
              <a:gd name="T36" fmla="*/ 389 w 453"/>
              <a:gd name="T37" fmla="*/ 216 h 466"/>
              <a:gd name="T38" fmla="*/ 360 w 453"/>
              <a:gd name="T39" fmla="*/ 229 h 466"/>
              <a:gd name="T40" fmla="*/ 343 w 453"/>
              <a:gd name="T41" fmla="*/ 242 h 466"/>
              <a:gd name="T42" fmla="*/ 343 w 453"/>
              <a:gd name="T43" fmla="*/ 271 h 466"/>
              <a:gd name="T44" fmla="*/ 322 w 453"/>
              <a:gd name="T45" fmla="*/ 314 h 466"/>
              <a:gd name="T46" fmla="*/ 305 w 453"/>
              <a:gd name="T47" fmla="*/ 343 h 466"/>
              <a:gd name="T48" fmla="*/ 279 w 453"/>
              <a:gd name="T49" fmla="*/ 360 h 466"/>
              <a:gd name="T50" fmla="*/ 288 w 453"/>
              <a:gd name="T51" fmla="*/ 381 h 466"/>
              <a:gd name="T52" fmla="*/ 296 w 453"/>
              <a:gd name="T53" fmla="*/ 407 h 466"/>
              <a:gd name="T54" fmla="*/ 288 w 453"/>
              <a:gd name="T55" fmla="*/ 420 h 466"/>
              <a:gd name="T56" fmla="*/ 267 w 453"/>
              <a:gd name="T57" fmla="*/ 407 h 466"/>
              <a:gd name="T58" fmla="*/ 245 w 453"/>
              <a:gd name="T59" fmla="*/ 411 h 466"/>
              <a:gd name="T60" fmla="*/ 233 w 453"/>
              <a:gd name="T61" fmla="*/ 436 h 466"/>
              <a:gd name="T62" fmla="*/ 216 w 453"/>
              <a:gd name="T63" fmla="*/ 462 h 466"/>
              <a:gd name="T64" fmla="*/ 190 w 453"/>
              <a:gd name="T65" fmla="*/ 466 h 466"/>
              <a:gd name="T66" fmla="*/ 148 w 453"/>
              <a:gd name="T67" fmla="*/ 449 h 466"/>
              <a:gd name="T68" fmla="*/ 114 w 453"/>
              <a:gd name="T69" fmla="*/ 453 h 466"/>
              <a:gd name="T70" fmla="*/ 89 w 453"/>
              <a:gd name="T71" fmla="*/ 449 h 466"/>
              <a:gd name="T72" fmla="*/ 85 w 453"/>
              <a:gd name="T73" fmla="*/ 428 h 466"/>
              <a:gd name="T74" fmla="*/ 93 w 453"/>
              <a:gd name="T75" fmla="*/ 411 h 466"/>
              <a:gd name="T76" fmla="*/ 123 w 453"/>
              <a:gd name="T77" fmla="*/ 398 h 466"/>
              <a:gd name="T78" fmla="*/ 144 w 453"/>
              <a:gd name="T79" fmla="*/ 381 h 466"/>
              <a:gd name="T80" fmla="*/ 161 w 453"/>
              <a:gd name="T81" fmla="*/ 352 h 466"/>
              <a:gd name="T82" fmla="*/ 157 w 453"/>
              <a:gd name="T83" fmla="*/ 326 h 466"/>
              <a:gd name="T84" fmla="*/ 140 w 453"/>
              <a:gd name="T85" fmla="*/ 305 h 466"/>
              <a:gd name="T86" fmla="*/ 135 w 453"/>
              <a:gd name="T87" fmla="*/ 284 h 466"/>
              <a:gd name="T88" fmla="*/ 131 w 453"/>
              <a:gd name="T89" fmla="*/ 259 h 466"/>
              <a:gd name="T90" fmla="*/ 114 w 453"/>
              <a:gd name="T91" fmla="*/ 250 h 466"/>
              <a:gd name="T92" fmla="*/ 89 w 453"/>
              <a:gd name="T93" fmla="*/ 250 h 466"/>
              <a:gd name="T94" fmla="*/ 68 w 453"/>
              <a:gd name="T95" fmla="*/ 242 h 466"/>
              <a:gd name="T96" fmla="*/ 63 w 453"/>
              <a:gd name="T97" fmla="*/ 216 h 466"/>
              <a:gd name="T98" fmla="*/ 72 w 453"/>
              <a:gd name="T99" fmla="*/ 195 h 466"/>
              <a:gd name="T100" fmla="*/ 59 w 453"/>
              <a:gd name="T101" fmla="*/ 182 h 466"/>
              <a:gd name="T102" fmla="*/ 34 w 453"/>
              <a:gd name="T103" fmla="*/ 170 h 466"/>
              <a:gd name="T104" fmla="*/ 13 w 453"/>
              <a:gd name="T105" fmla="*/ 149 h 466"/>
              <a:gd name="T106" fmla="*/ 8 w 453"/>
              <a:gd name="T107" fmla="*/ 123 h 466"/>
              <a:gd name="T108" fmla="*/ 21 w 453"/>
              <a:gd name="T109" fmla="*/ 127 h 466"/>
              <a:gd name="T110" fmla="*/ 42 w 453"/>
              <a:gd name="T111" fmla="*/ 153 h 466"/>
              <a:gd name="T112" fmla="*/ 46 w 453"/>
              <a:gd name="T113" fmla="*/ 132 h 466"/>
              <a:gd name="T114" fmla="*/ 34 w 453"/>
              <a:gd name="T115" fmla="*/ 98 h 466"/>
              <a:gd name="T116" fmla="*/ 4 w 453"/>
              <a:gd name="T117" fmla="*/ 5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" h="466">
                <a:moveTo>
                  <a:pt x="0" y="51"/>
                </a:moveTo>
                <a:lnTo>
                  <a:pt x="4" y="51"/>
                </a:lnTo>
                <a:lnTo>
                  <a:pt x="8" y="47"/>
                </a:lnTo>
                <a:lnTo>
                  <a:pt x="13" y="47"/>
                </a:lnTo>
                <a:lnTo>
                  <a:pt x="25" y="39"/>
                </a:lnTo>
                <a:lnTo>
                  <a:pt x="30" y="39"/>
                </a:lnTo>
                <a:lnTo>
                  <a:pt x="34" y="34"/>
                </a:lnTo>
                <a:lnTo>
                  <a:pt x="42" y="34"/>
                </a:lnTo>
                <a:lnTo>
                  <a:pt x="51" y="30"/>
                </a:lnTo>
                <a:lnTo>
                  <a:pt x="59" y="30"/>
                </a:lnTo>
                <a:lnTo>
                  <a:pt x="68" y="30"/>
                </a:lnTo>
                <a:lnTo>
                  <a:pt x="72" y="34"/>
                </a:lnTo>
                <a:lnTo>
                  <a:pt x="89" y="39"/>
                </a:lnTo>
                <a:lnTo>
                  <a:pt x="93" y="39"/>
                </a:lnTo>
                <a:lnTo>
                  <a:pt x="118" y="43"/>
                </a:lnTo>
                <a:lnTo>
                  <a:pt x="127" y="43"/>
                </a:lnTo>
                <a:lnTo>
                  <a:pt x="131" y="43"/>
                </a:lnTo>
                <a:lnTo>
                  <a:pt x="135" y="43"/>
                </a:lnTo>
                <a:lnTo>
                  <a:pt x="144" y="43"/>
                </a:lnTo>
                <a:lnTo>
                  <a:pt x="152" y="43"/>
                </a:lnTo>
                <a:lnTo>
                  <a:pt x="157" y="39"/>
                </a:lnTo>
                <a:lnTo>
                  <a:pt x="165" y="39"/>
                </a:lnTo>
                <a:lnTo>
                  <a:pt x="173" y="34"/>
                </a:lnTo>
                <a:lnTo>
                  <a:pt x="182" y="34"/>
                </a:lnTo>
                <a:lnTo>
                  <a:pt x="186" y="30"/>
                </a:lnTo>
                <a:lnTo>
                  <a:pt x="195" y="26"/>
                </a:lnTo>
                <a:lnTo>
                  <a:pt x="199" y="26"/>
                </a:lnTo>
                <a:lnTo>
                  <a:pt x="203" y="22"/>
                </a:lnTo>
                <a:lnTo>
                  <a:pt x="203" y="17"/>
                </a:lnTo>
                <a:lnTo>
                  <a:pt x="212" y="9"/>
                </a:lnTo>
                <a:lnTo>
                  <a:pt x="212" y="5"/>
                </a:lnTo>
                <a:lnTo>
                  <a:pt x="216" y="5"/>
                </a:lnTo>
                <a:lnTo>
                  <a:pt x="220" y="0"/>
                </a:lnTo>
                <a:lnTo>
                  <a:pt x="224" y="0"/>
                </a:lnTo>
                <a:lnTo>
                  <a:pt x="229" y="0"/>
                </a:lnTo>
                <a:lnTo>
                  <a:pt x="233" y="0"/>
                </a:lnTo>
                <a:lnTo>
                  <a:pt x="237" y="5"/>
                </a:lnTo>
                <a:lnTo>
                  <a:pt x="237" y="9"/>
                </a:lnTo>
                <a:lnTo>
                  <a:pt x="241" y="9"/>
                </a:lnTo>
                <a:lnTo>
                  <a:pt x="241" y="13"/>
                </a:lnTo>
                <a:lnTo>
                  <a:pt x="241" y="17"/>
                </a:lnTo>
                <a:lnTo>
                  <a:pt x="241" y="26"/>
                </a:lnTo>
                <a:lnTo>
                  <a:pt x="241" y="30"/>
                </a:lnTo>
                <a:lnTo>
                  <a:pt x="241" y="39"/>
                </a:lnTo>
                <a:lnTo>
                  <a:pt x="241" y="43"/>
                </a:lnTo>
                <a:lnTo>
                  <a:pt x="241" y="51"/>
                </a:lnTo>
                <a:lnTo>
                  <a:pt x="245" y="55"/>
                </a:lnTo>
                <a:lnTo>
                  <a:pt x="245" y="64"/>
                </a:lnTo>
                <a:lnTo>
                  <a:pt x="250" y="68"/>
                </a:lnTo>
                <a:lnTo>
                  <a:pt x="254" y="72"/>
                </a:lnTo>
                <a:lnTo>
                  <a:pt x="267" y="81"/>
                </a:lnTo>
                <a:lnTo>
                  <a:pt x="271" y="85"/>
                </a:lnTo>
                <a:lnTo>
                  <a:pt x="275" y="94"/>
                </a:lnTo>
                <a:lnTo>
                  <a:pt x="275" y="98"/>
                </a:lnTo>
                <a:lnTo>
                  <a:pt x="279" y="102"/>
                </a:lnTo>
                <a:lnTo>
                  <a:pt x="279" y="106"/>
                </a:lnTo>
                <a:lnTo>
                  <a:pt x="284" y="119"/>
                </a:lnTo>
                <a:lnTo>
                  <a:pt x="288" y="127"/>
                </a:lnTo>
                <a:lnTo>
                  <a:pt x="288" y="132"/>
                </a:lnTo>
                <a:lnTo>
                  <a:pt x="292" y="136"/>
                </a:lnTo>
                <a:lnTo>
                  <a:pt x="292" y="140"/>
                </a:lnTo>
                <a:lnTo>
                  <a:pt x="296" y="144"/>
                </a:lnTo>
                <a:lnTo>
                  <a:pt x="300" y="149"/>
                </a:lnTo>
                <a:lnTo>
                  <a:pt x="305" y="149"/>
                </a:lnTo>
                <a:lnTo>
                  <a:pt x="309" y="153"/>
                </a:lnTo>
                <a:lnTo>
                  <a:pt x="313" y="153"/>
                </a:lnTo>
                <a:lnTo>
                  <a:pt x="317" y="153"/>
                </a:lnTo>
                <a:lnTo>
                  <a:pt x="322" y="153"/>
                </a:lnTo>
                <a:lnTo>
                  <a:pt x="326" y="153"/>
                </a:lnTo>
                <a:lnTo>
                  <a:pt x="330" y="153"/>
                </a:lnTo>
                <a:lnTo>
                  <a:pt x="334" y="153"/>
                </a:lnTo>
                <a:lnTo>
                  <a:pt x="343" y="149"/>
                </a:lnTo>
                <a:lnTo>
                  <a:pt x="347" y="149"/>
                </a:lnTo>
                <a:lnTo>
                  <a:pt x="364" y="140"/>
                </a:lnTo>
                <a:lnTo>
                  <a:pt x="368" y="140"/>
                </a:lnTo>
                <a:lnTo>
                  <a:pt x="377" y="136"/>
                </a:lnTo>
                <a:lnTo>
                  <a:pt x="381" y="136"/>
                </a:lnTo>
                <a:lnTo>
                  <a:pt x="385" y="136"/>
                </a:lnTo>
                <a:lnTo>
                  <a:pt x="389" y="136"/>
                </a:lnTo>
                <a:lnTo>
                  <a:pt x="389" y="140"/>
                </a:lnTo>
                <a:lnTo>
                  <a:pt x="398" y="144"/>
                </a:lnTo>
                <a:lnTo>
                  <a:pt x="406" y="149"/>
                </a:lnTo>
                <a:lnTo>
                  <a:pt x="411" y="149"/>
                </a:lnTo>
                <a:lnTo>
                  <a:pt x="415" y="149"/>
                </a:lnTo>
                <a:lnTo>
                  <a:pt x="432" y="149"/>
                </a:lnTo>
                <a:lnTo>
                  <a:pt x="440" y="153"/>
                </a:lnTo>
                <a:lnTo>
                  <a:pt x="449" y="153"/>
                </a:lnTo>
                <a:lnTo>
                  <a:pt x="453" y="208"/>
                </a:lnTo>
                <a:lnTo>
                  <a:pt x="449" y="208"/>
                </a:lnTo>
                <a:lnTo>
                  <a:pt x="432" y="212"/>
                </a:lnTo>
                <a:lnTo>
                  <a:pt x="423" y="212"/>
                </a:lnTo>
                <a:lnTo>
                  <a:pt x="406" y="212"/>
                </a:lnTo>
                <a:lnTo>
                  <a:pt x="402" y="216"/>
                </a:lnTo>
                <a:lnTo>
                  <a:pt x="394" y="216"/>
                </a:lnTo>
                <a:lnTo>
                  <a:pt x="389" y="216"/>
                </a:lnTo>
                <a:lnTo>
                  <a:pt x="385" y="221"/>
                </a:lnTo>
                <a:lnTo>
                  <a:pt x="377" y="221"/>
                </a:lnTo>
                <a:lnTo>
                  <a:pt x="372" y="225"/>
                </a:lnTo>
                <a:lnTo>
                  <a:pt x="364" y="225"/>
                </a:lnTo>
                <a:lnTo>
                  <a:pt x="360" y="229"/>
                </a:lnTo>
                <a:lnTo>
                  <a:pt x="356" y="233"/>
                </a:lnTo>
                <a:lnTo>
                  <a:pt x="351" y="237"/>
                </a:lnTo>
                <a:lnTo>
                  <a:pt x="347" y="237"/>
                </a:lnTo>
                <a:lnTo>
                  <a:pt x="347" y="242"/>
                </a:lnTo>
                <a:lnTo>
                  <a:pt x="343" y="242"/>
                </a:lnTo>
                <a:lnTo>
                  <a:pt x="343" y="246"/>
                </a:lnTo>
                <a:lnTo>
                  <a:pt x="343" y="250"/>
                </a:lnTo>
                <a:lnTo>
                  <a:pt x="343" y="259"/>
                </a:lnTo>
                <a:lnTo>
                  <a:pt x="343" y="267"/>
                </a:lnTo>
                <a:lnTo>
                  <a:pt x="343" y="271"/>
                </a:lnTo>
                <a:lnTo>
                  <a:pt x="339" y="276"/>
                </a:lnTo>
                <a:lnTo>
                  <a:pt x="339" y="284"/>
                </a:lnTo>
                <a:lnTo>
                  <a:pt x="334" y="288"/>
                </a:lnTo>
                <a:lnTo>
                  <a:pt x="326" y="305"/>
                </a:lnTo>
                <a:lnTo>
                  <a:pt x="322" y="314"/>
                </a:lnTo>
                <a:lnTo>
                  <a:pt x="317" y="326"/>
                </a:lnTo>
                <a:lnTo>
                  <a:pt x="313" y="326"/>
                </a:lnTo>
                <a:lnTo>
                  <a:pt x="309" y="335"/>
                </a:lnTo>
                <a:lnTo>
                  <a:pt x="309" y="339"/>
                </a:lnTo>
                <a:lnTo>
                  <a:pt x="305" y="343"/>
                </a:lnTo>
                <a:lnTo>
                  <a:pt x="300" y="348"/>
                </a:lnTo>
                <a:lnTo>
                  <a:pt x="288" y="352"/>
                </a:lnTo>
                <a:lnTo>
                  <a:pt x="288" y="356"/>
                </a:lnTo>
                <a:lnTo>
                  <a:pt x="284" y="356"/>
                </a:lnTo>
                <a:lnTo>
                  <a:pt x="279" y="360"/>
                </a:lnTo>
                <a:lnTo>
                  <a:pt x="279" y="365"/>
                </a:lnTo>
                <a:lnTo>
                  <a:pt x="279" y="369"/>
                </a:lnTo>
                <a:lnTo>
                  <a:pt x="279" y="373"/>
                </a:lnTo>
                <a:lnTo>
                  <a:pt x="284" y="373"/>
                </a:lnTo>
                <a:lnTo>
                  <a:pt x="288" y="381"/>
                </a:lnTo>
                <a:lnTo>
                  <a:pt x="292" y="386"/>
                </a:lnTo>
                <a:lnTo>
                  <a:pt x="292" y="390"/>
                </a:lnTo>
                <a:lnTo>
                  <a:pt x="292" y="398"/>
                </a:lnTo>
                <a:lnTo>
                  <a:pt x="292" y="403"/>
                </a:lnTo>
                <a:lnTo>
                  <a:pt x="296" y="407"/>
                </a:lnTo>
                <a:lnTo>
                  <a:pt x="296" y="411"/>
                </a:lnTo>
                <a:lnTo>
                  <a:pt x="292" y="411"/>
                </a:lnTo>
                <a:lnTo>
                  <a:pt x="292" y="415"/>
                </a:lnTo>
                <a:lnTo>
                  <a:pt x="288" y="415"/>
                </a:lnTo>
                <a:lnTo>
                  <a:pt x="288" y="420"/>
                </a:lnTo>
                <a:lnTo>
                  <a:pt x="284" y="420"/>
                </a:lnTo>
                <a:lnTo>
                  <a:pt x="279" y="415"/>
                </a:lnTo>
                <a:lnTo>
                  <a:pt x="275" y="415"/>
                </a:lnTo>
                <a:lnTo>
                  <a:pt x="267" y="411"/>
                </a:lnTo>
                <a:lnTo>
                  <a:pt x="267" y="407"/>
                </a:lnTo>
                <a:lnTo>
                  <a:pt x="262" y="407"/>
                </a:lnTo>
                <a:lnTo>
                  <a:pt x="258" y="407"/>
                </a:lnTo>
                <a:lnTo>
                  <a:pt x="254" y="407"/>
                </a:lnTo>
                <a:lnTo>
                  <a:pt x="250" y="407"/>
                </a:lnTo>
                <a:lnTo>
                  <a:pt x="245" y="411"/>
                </a:lnTo>
                <a:lnTo>
                  <a:pt x="245" y="415"/>
                </a:lnTo>
                <a:lnTo>
                  <a:pt x="241" y="420"/>
                </a:lnTo>
                <a:lnTo>
                  <a:pt x="237" y="420"/>
                </a:lnTo>
                <a:lnTo>
                  <a:pt x="237" y="424"/>
                </a:lnTo>
                <a:lnTo>
                  <a:pt x="233" y="436"/>
                </a:lnTo>
                <a:lnTo>
                  <a:pt x="229" y="441"/>
                </a:lnTo>
                <a:lnTo>
                  <a:pt x="224" y="449"/>
                </a:lnTo>
                <a:lnTo>
                  <a:pt x="220" y="453"/>
                </a:lnTo>
                <a:lnTo>
                  <a:pt x="220" y="458"/>
                </a:lnTo>
                <a:lnTo>
                  <a:pt x="216" y="462"/>
                </a:lnTo>
                <a:lnTo>
                  <a:pt x="212" y="462"/>
                </a:lnTo>
                <a:lnTo>
                  <a:pt x="207" y="466"/>
                </a:lnTo>
                <a:lnTo>
                  <a:pt x="203" y="466"/>
                </a:lnTo>
                <a:lnTo>
                  <a:pt x="199" y="466"/>
                </a:lnTo>
                <a:lnTo>
                  <a:pt x="190" y="466"/>
                </a:lnTo>
                <a:lnTo>
                  <a:pt x="182" y="462"/>
                </a:lnTo>
                <a:lnTo>
                  <a:pt x="169" y="458"/>
                </a:lnTo>
                <a:lnTo>
                  <a:pt x="161" y="453"/>
                </a:lnTo>
                <a:lnTo>
                  <a:pt x="152" y="449"/>
                </a:lnTo>
                <a:lnTo>
                  <a:pt x="148" y="449"/>
                </a:lnTo>
                <a:lnTo>
                  <a:pt x="144" y="449"/>
                </a:lnTo>
                <a:lnTo>
                  <a:pt x="135" y="449"/>
                </a:lnTo>
                <a:lnTo>
                  <a:pt x="131" y="449"/>
                </a:lnTo>
                <a:lnTo>
                  <a:pt x="123" y="449"/>
                </a:lnTo>
                <a:lnTo>
                  <a:pt x="114" y="453"/>
                </a:lnTo>
                <a:lnTo>
                  <a:pt x="106" y="453"/>
                </a:lnTo>
                <a:lnTo>
                  <a:pt x="102" y="453"/>
                </a:lnTo>
                <a:lnTo>
                  <a:pt x="97" y="453"/>
                </a:lnTo>
                <a:lnTo>
                  <a:pt x="93" y="453"/>
                </a:lnTo>
                <a:lnTo>
                  <a:pt x="89" y="449"/>
                </a:lnTo>
                <a:lnTo>
                  <a:pt x="89" y="445"/>
                </a:lnTo>
                <a:lnTo>
                  <a:pt x="85" y="441"/>
                </a:lnTo>
                <a:lnTo>
                  <a:pt x="85" y="436"/>
                </a:lnTo>
                <a:lnTo>
                  <a:pt x="85" y="432"/>
                </a:lnTo>
                <a:lnTo>
                  <a:pt x="85" y="428"/>
                </a:lnTo>
                <a:lnTo>
                  <a:pt x="89" y="424"/>
                </a:lnTo>
                <a:lnTo>
                  <a:pt x="89" y="420"/>
                </a:lnTo>
                <a:lnTo>
                  <a:pt x="89" y="415"/>
                </a:lnTo>
                <a:lnTo>
                  <a:pt x="93" y="415"/>
                </a:lnTo>
                <a:lnTo>
                  <a:pt x="93" y="411"/>
                </a:lnTo>
                <a:lnTo>
                  <a:pt x="97" y="411"/>
                </a:lnTo>
                <a:lnTo>
                  <a:pt x="102" y="407"/>
                </a:lnTo>
                <a:lnTo>
                  <a:pt x="110" y="403"/>
                </a:lnTo>
                <a:lnTo>
                  <a:pt x="114" y="403"/>
                </a:lnTo>
                <a:lnTo>
                  <a:pt x="123" y="398"/>
                </a:lnTo>
                <a:lnTo>
                  <a:pt x="127" y="398"/>
                </a:lnTo>
                <a:lnTo>
                  <a:pt x="131" y="394"/>
                </a:lnTo>
                <a:lnTo>
                  <a:pt x="140" y="390"/>
                </a:lnTo>
                <a:lnTo>
                  <a:pt x="144" y="386"/>
                </a:lnTo>
                <a:lnTo>
                  <a:pt x="144" y="381"/>
                </a:lnTo>
                <a:lnTo>
                  <a:pt x="148" y="373"/>
                </a:lnTo>
                <a:lnTo>
                  <a:pt x="152" y="369"/>
                </a:lnTo>
                <a:lnTo>
                  <a:pt x="157" y="360"/>
                </a:lnTo>
                <a:lnTo>
                  <a:pt x="161" y="356"/>
                </a:lnTo>
                <a:lnTo>
                  <a:pt x="161" y="352"/>
                </a:lnTo>
                <a:lnTo>
                  <a:pt x="161" y="343"/>
                </a:lnTo>
                <a:lnTo>
                  <a:pt x="161" y="339"/>
                </a:lnTo>
                <a:lnTo>
                  <a:pt x="161" y="335"/>
                </a:lnTo>
                <a:lnTo>
                  <a:pt x="161" y="331"/>
                </a:lnTo>
                <a:lnTo>
                  <a:pt x="157" y="326"/>
                </a:lnTo>
                <a:lnTo>
                  <a:pt x="157" y="322"/>
                </a:lnTo>
                <a:lnTo>
                  <a:pt x="152" y="318"/>
                </a:lnTo>
                <a:lnTo>
                  <a:pt x="148" y="314"/>
                </a:lnTo>
                <a:lnTo>
                  <a:pt x="144" y="309"/>
                </a:lnTo>
                <a:lnTo>
                  <a:pt x="140" y="305"/>
                </a:lnTo>
                <a:lnTo>
                  <a:pt x="135" y="301"/>
                </a:lnTo>
                <a:lnTo>
                  <a:pt x="135" y="297"/>
                </a:lnTo>
                <a:lnTo>
                  <a:pt x="135" y="293"/>
                </a:lnTo>
                <a:lnTo>
                  <a:pt x="135" y="288"/>
                </a:lnTo>
                <a:lnTo>
                  <a:pt x="135" y="284"/>
                </a:lnTo>
                <a:lnTo>
                  <a:pt x="135" y="276"/>
                </a:lnTo>
                <a:lnTo>
                  <a:pt x="135" y="267"/>
                </a:lnTo>
                <a:lnTo>
                  <a:pt x="135" y="263"/>
                </a:lnTo>
                <a:lnTo>
                  <a:pt x="135" y="259"/>
                </a:lnTo>
                <a:lnTo>
                  <a:pt x="131" y="259"/>
                </a:lnTo>
                <a:lnTo>
                  <a:pt x="131" y="254"/>
                </a:lnTo>
                <a:lnTo>
                  <a:pt x="127" y="250"/>
                </a:lnTo>
                <a:lnTo>
                  <a:pt x="123" y="250"/>
                </a:lnTo>
                <a:lnTo>
                  <a:pt x="118" y="250"/>
                </a:lnTo>
                <a:lnTo>
                  <a:pt x="114" y="250"/>
                </a:lnTo>
                <a:lnTo>
                  <a:pt x="110" y="250"/>
                </a:lnTo>
                <a:lnTo>
                  <a:pt x="102" y="250"/>
                </a:lnTo>
                <a:lnTo>
                  <a:pt x="97" y="250"/>
                </a:lnTo>
                <a:lnTo>
                  <a:pt x="93" y="250"/>
                </a:lnTo>
                <a:lnTo>
                  <a:pt x="89" y="250"/>
                </a:lnTo>
                <a:lnTo>
                  <a:pt x="80" y="250"/>
                </a:lnTo>
                <a:lnTo>
                  <a:pt x="80" y="246"/>
                </a:lnTo>
                <a:lnTo>
                  <a:pt x="76" y="246"/>
                </a:lnTo>
                <a:lnTo>
                  <a:pt x="72" y="242"/>
                </a:lnTo>
                <a:lnTo>
                  <a:pt x="68" y="242"/>
                </a:lnTo>
                <a:lnTo>
                  <a:pt x="68" y="237"/>
                </a:lnTo>
                <a:lnTo>
                  <a:pt x="63" y="233"/>
                </a:lnTo>
                <a:lnTo>
                  <a:pt x="63" y="229"/>
                </a:lnTo>
                <a:lnTo>
                  <a:pt x="63" y="225"/>
                </a:lnTo>
                <a:lnTo>
                  <a:pt x="63" y="216"/>
                </a:lnTo>
                <a:lnTo>
                  <a:pt x="63" y="212"/>
                </a:lnTo>
                <a:lnTo>
                  <a:pt x="63" y="208"/>
                </a:lnTo>
                <a:lnTo>
                  <a:pt x="68" y="208"/>
                </a:lnTo>
                <a:lnTo>
                  <a:pt x="68" y="199"/>
                </a:lnTo>
                <a:lnTo>
                  <a:pt x="72" y="195"/>
                </a:lnTo>
                <a:lnTo>
                  <a:pt x="72" y="191"/>
                </a:lnTo>
                <a:lnTo>
                  <a:pt x="72" y="187"/>
                </a:lnTo>
                <a:lnTo>
                  <a:pt x="68" y="187"/>
                </a:lnTo>
                <a:lnTo>
                  <a:pt x="63" y="187"/>
                </a:lnTo>
                <a:lnTo>
                  <a:pt x="59" y="182"/>
                </a:lnTo>
                <a:lnTo>
                  <a:pt x="55" y="182"/>
                </a:lnTo>
                <a:lnTo>
                  <a:pt x="51" y="182"/>
                </a:lnTo>
                <a:lnTo>
                  <a:pt x="46" y="178"/>
                </a:lnTo>
                <a:lnTo>
                  <a:pt x="42" y="174"/>
                </a:lnTo>
                <a:lnTo>
                  <a:pt x="34" y="170"/>
                </a:lnTo>
                <a:lnTo>
                  <a:pt x="30" y="166"/>
                </a:lnTo>
                <a:lnTo>
                  <a:pt x="25" y="161"/>
                </a:lnTo>
                <a:lnTo>
                  <a:pt x="21" y="157"/>
                </a:lnTo>
                <a:lnTo>
                  <a:pt x="17" y="153"/>
                </a:lnTo>
                <a:lnTo>
                  <a:pt x="13" y="149"/>
                </a:lnTo>
                <a:lnTo>
                  <a:pt x="13" y="144"/>
                </a:lnTo>
                <a:lnTo>
                  <a:pt x="13" y="140"/>
                </a:lnTo>
                <a:lnTo>
                  <a:pt x="8" y="136"/>
                </a:lnTo>
                <a:lnTo>
                  <a:pt x="8" y="132"/>
                </a:lnTo>
                <a:lnTo>
                  <a:pt x="8" y="123"/>
                </a:lnTo>
                <a:lnTo>
                  <a:pt x="13" y="123"/>
                </a:lnTo>
                <a:lnTo>
                  <a:pt x="13" y="119"/>
                </a:lnTo>
                <a:lnTo>
                  <a:pt x="17" y="119"/>
                </a:lnTo>
                <a:lnTo>
                  <a:pt x="17" y="123"/>
                </a:lnTo>
                <a:lnTo>
                  <a:pt x="21" y="127"/>
                </a:lnTo>
                <a:lnTo>
                  <a:pt x="25" y="136"/>
                </a:lnTo>
                <a:lnTo>
                  <a:pt x="30" y="144"/>
                </a:lnTo>
                <a:lnTo>
                  <a:pt x="34" y="149"/>
                </a:lnTo>
                <a:lnTo>
                  <a:pt x="38" y="153"/>
                </a:lnTo>
                <a:lnTo>
                  <a:pt x="42" y="153"/>
                </a:lnTo>
                <a:lnTo>
                  <a:pt x="42" y="157"/>
                </a:lnTo>
                <a:lnTo>
                  <a:pt x="46" y="157"/>
                </a:lnTo>
                <a:lnTo>
                  <a:pt x="46" y="153"/>
                </a:lnTo>
                <a:lnTo>
                  <a:pt x="46" y="140"/>
                </a:lnTo>
                <a:lnTo>
                  <a:pt x="46" y="132"/>
                </a:lnTo>
                <a:lnTo>
                  <a:pt x="42" y="123"/>
                </a:lnTo>
                <a:lnTo>
                  <a:pt x="42" y="119"/>
                </a:lnTo>
                <a:lnTo>
                  <a:pt x="38" y="110"/>
                </a:lnTo>
                <a:lnTo>
                  <a:pt x="38" y="106"/>
                </a:lnTo>
                <a:lnTo>
                  <a:pt x="34" y="98"/>
                </a:lnTo>
                <a:lnTo>
                  <a:pt x="30" y="94"/>
                </a:lnTo>
                <a:lnTo>
                  <a:pt x="30" y="89"/>
                </a:lnTo>
                <a:lnTo>
                  <a:pt x="25" y="81"/>
                </a:lnTo>
                <a:lnTo>
                  <a:pt x="17" y="72"/>
                </a:lnTo>
                <a:lnTo>
                  <a:pt x="4" y="55"/>
                </a:lnTo>
                <a:lnTo>
                  <a:pt x="0" y="51"/>
                </a:lnTo>
                <a:close/>
              </a:path>
            </a:pathLst>
          </a:custGeom>
          <a:solidFill>
            <a:srgbClr val="977BC1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52239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5</a:t>
            </a:r>
          </a:p>
        </p:txBody>
      </p:sp>
      <p:pic>
        <p:nvPicPr>
          <p:cNvPr id="8" name="Obraz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0" y="6276513"/>
            <a:ext cx="1278533" cy="397766"/>
          </a:xfrm>
          <a:prstGeom prst="rect">
            <a:avLst/>
          </a:prstGeom>
        </p:spPr>
      </p:pic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rostokąt 9"/>
          <p:cNvSpPr/>
          <p:nvPr/>
        </p:nvSpPr>
        <p:spPr>
          <a:xfrm>
            <a:off x="289724" y="102605"/>
            <a:ext cx="8843172" cy="36933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r>
              <a:rPr lang="pl-PL" b="1" dirty="0">
                <a:latin typeface="Fira Sans" panose="020B0503050000020004" pitchFamily="34" charset="0"/>
                <a:ea typeface="Fira Sans" panose="020B0503050000020004" pitchFamily="34" charset="0"/>
              </a:rPr>
              <a:t>Mediana wieku ludności w 2018 r.</a:t>
            </a:r>
          </a:p>
        </p:txBody>
      </p:sp>
      <p:grpSp>
        <p:nvGrpSpPr>
          <p:cNvPr id="246" name="Group 4"/>
          <p:cNvGrpSpPr>
            <a:grpSpLocks noChangeAspect="1"/>
          </p:cNvGrpSpPr>
          <p:nvPr/>
        </p:nvGrpSpPr>
        <p:grpSpPr bwMode="auto">
          <a:xfrm>
            <a:off x="1201396" y="524665"/>
            <a:ext cx="6954012" cy="1490125"/>
            <a:chOff x="-2160" y="-281"/>
            <a:chExt cx="14589" cy="3554"/>
          </a:xfrm>
        </p:grpSpPr>
        <p:sp>
          <p:nvSpPr>
            <p:cNvPr id="247" name="Freeform 5"/>
            <p:cNvSpPr>
              <a:spLocks/>
            </p:cNvSpPr>
            <p:nvPr/>
          </p:nvSpPr>
          <p:spPr bwMode="auto">
            <a:xfrm>
              <a:off x="9574" y="-281"/>
              <a:ext cx="2855" cy="3554"/>
            </a:xfrm>
            <a:custGeom>
              <a:avLst/>
              <a:gdLst>
                <a:gd name="T0" fmla="*/ 1062 w 12676"/>
                <a:gd name="T1" fmla="*/ 5784 h 15770"/>
                <a:gd name="T2" fmla="*/ 1029 w 12676"/>
                <a:gd name="T3" fmla="*/ 5819 h 15770"/>
                <a:gd name="T4" fmla="*/ 1438 w 12676"/>
                <a:gd name="T5" fmla="*/ 5995 h 15770"/>
                <a:gd name="T6" fmla="*/ 415 w 12676"/>
                <a:gd name="T7" fmla="*/ 7589 h 15770"/>
                <a:gd name="T8" fmla="*/ 785 w 12676"/>
                <a:gd name="T9" fmla="*/ 8131 h 15770"/>
                <a:gd name="T10" fmla="*/ 617 w 12676"/>
                <a:gd name="T11" fmla="*/ 8244 h 15770"/>
                <a:gd name="T12" fmla="*/ 820 w 12676"/>
                <a:gd name="T13" fmla="*/ 8635 h 15770"/>
                <a:gd name="T14" fmla="*/ 750 w 12676"/>
                <a:gd name="T15" fmla="*/ 8692 h 15770"/>
                <a:gd name="T16" fmla="*/ 668 w 12676"/>
                <a:gd name="T17" fmla="*/ 8744 h 15770"/>
                <a:gd name="T18" fmla="*/ 977 w 12676"/>
                <a:gd name="T19" fmla="*/ 9244 h 15770"/>
                <a:gd name="T20" fmla="*/ 2253 w 12676"/>
                <a:gd name="T21" fmla="*/ 10572 h 15770"/>
                <a:gd name="T22" fmla="*/ 4385 w 12676"/>
                <a:gd name="T23" fmla="*/ 11169 h 15770"/>
                <a:gd name="T24" fmla="*/ 4820 w 12676"/>
                <a:gd name="T25" fmla="*/ 15125 h 15770"/>
                <a:gd name="T26" fmla="*/ 4648 w 12676"/>
                <a:gd name="T27" fmla="*/ 15663 h 15770"/>
                <a:gd name="T28" fmla="*/ 6079 w 12676"/>
                <a:gd name="T29" fmla="*/ 15399 h 15770"/>
                <a:gd name="T30" fmla="*/ 7573 w 12676"/>
                <a:gd name="T31" fmla="*/ 13471 h 15770"/>
                <a:gd name="T32" fmla="*/ 8033 w 12676"/>
                <a:gd name="T33" fmla="*/ 13084 h 15770"/>
                <a:gd name="T34" fmla="*/ 8604 w 12676"/>
                <a:gd name="T35" fmla="*/ 12772 h 15770"/>
                <a:gd name="T36" fmla="*/ 7703 w 12676"/>
                <a:gd name="T37" fmla="*/ 11485 h 15770"/>
                <a:gd name="T38" fmla="*/ 7259 w 12676"/>
                <a:gd name="T39" fmla="*/ 9686 h 15770"/>
                <a:gd name="T40" fmla="*/ 9571 w 12676"/>
                <a:gd name="T41" fmla="*/ 8872 h 15770"/>
                <a:gd name="T42" fmla="*/ 5640 w 12676"/>
                <a:gd name="T43" fmla="*/ 1095 h 15770"/>
                <a:gd name="T44" fmla="*/ 5091 w 12676"/>
                <a:gd name="T45" fmla="*/ 1078 h 15770"/>
                <a:gd name="T46" fmla="*/ 1395 w 12676"/>
                <a:gd name="T47" fmla="*/ 3366 h 15770"/>
                <a:gd name="T48" fmla="*/ 1703 w 12676"/>
                <a:gd name="T49" fmla="*/ 3882 h 15770"/>
                <a:gd name="T50" fmla="*/ 1490 w 12676"/>
                <a:gd name="T51" fmla="*/ 4730 h 15770"/>
                <a:gd name="T52" fmla="*/ 1464 w 12676"/>
                <a:gd name="T53" fmla="*/ 5779 h 15770"/>
                <a:gd name="T54" fmla="*/ 1062 w 12676"/>
                <a:gd name="T55" fmla="*/ 5784 h 15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6" h="15770">
                  <a:moveTo>
                    <a:pt x="1062" y="5784"/>
                  </a:moveTo>
                  <a:lnTo>
                    <a:pt x="1029" y="5819"/>
                  </a:lnTo>
                  <a:cubicBezTo>
                    <a:pt x="1123" y="5974"/>
                    <a:pt x="1207" y="5982"/>
                    <a:pt x="1438" y="5995"/>
                  </a:cubicBezTo>
                  <a:cubicBezTo>
                    <a:pt x="1154" y="6674"/>
                    <a:pt x="0" y="7231"/>
                    <a:pt x="415" y="7589"/>
                  </a:cubicBezTo>
                  <a:cubicBezTo>
                    <a:pt x="603" y="7751"/>
                    <a:pt x="869" y="7675"/>
                    <a:pt x="785" y="8131"/>
                  </a:cubicBezTo>
                  <a:lnTo>
                    <a:pt x="617" y="8244"/>
                  </a:lnTo>
                  <a:cubicBezTo>
                    <a:pt x="608" y="8499"/>
                    <a:pt x="653" y="8577"/>
                    <a:pt x="820" y="8635"/>
                  </a:cubicBezTo>
                  <a:cubicBezTo>
                    <a:pt x="795" y="8657"/>
                    <a:pt x="792" y="8663"/>
                    <a:pt x="750" y="8692"/>
                  </a:cubicBezTo>
                  <a:cubicBezTo>
                    <a:pt x="713" y="8718"/>
                    <a:pt x="709" y="8714"/>
                    <a:pt x="668" y="8744"/>
                  </a:cubicBezTo>
                  <a:cubicBezTo>
                    <a:pt x="617" y="9165"/>
                    <a:pt x="790" y="9063"/>
                    <a:pt x="977" y="9244"/>
                  </a:cubicBezTo>
                  <a:cubicBezTo>
                    <a:pt x="1148" y="9551"/>
                    <a:pt x="268" y="10550"/>
                    <a:pt x="2253" y="10572"/>
                  </a:cubicBezTo>
                  <a:cubicBezTo>
                    <a:pt x="3349" y="10584"/>
                    <a:pt x="3867" y="10358"/>
                    <a:pt x="4385" y="11169"/>
                  </a:cubicBezTo>
                  <a:cubicBezTo>
                    <a:pt x="5073" y="12244"/>
                    <a:pt x="5164" y="13862"/>
                    <a:pt x="4820" y="15125"/>
                  </a:cubicBezTo>
                  <a:cubicBezTo>
                    <a:pt x="4768" y="15316"/>
                    <a:pt x="4688" y="15485"/>
                    <a:pt x="4648" y="15663"/>
                  </a:cubicBezTo>
                  <a:cubicBezTo>
                    <a:pt x="5392" y="15655"/>
                    <a:pt x="5607" y="15770"/>
                    <a:pt x="6079" y="15399"/>
                  </a:cubicBezTo>
                  <a:cubicBezTo>
                    <a:pt x="6784" y="14843"/>
                    <a:pt x="6866" y="14145"/>
                    <a:pt x="7573" y="13471"/>
                  </a:cubicBezTo>
                  <a:lnTo>
                    <a:pt x="8033" y="13084"/>
                  </a:lnTo>
                  <a:cubicBezTo>
                    <a:pt x="8240" y="12934"/>
                    <a:pt x="8361" y="12902"/>
                    <a:pt x="8604" y="12772"/>
                  </a:cubicBezTo>
                  <a:cubicBezTo>
                    <a:pt x="8437" y="12459"/>
                    <a:pt x="8280" y="12718"/>
                    <a:pt x="7703" y="11485"/>
                  </a:cubicBezTo>
                  <a:cubicBezTo>
                    <a:pt x="7440" y="10921"/>
                    <a:pt x="7293" y="10380"/>
                    <a:pt x="7259" y="9686"/>
                  </a:cubicBezTo>
                  <a:cubicBezTo>
                    <a:pt x="8267" y="9755"/>
                    <a:pt x="8874" y="9527"/>
                    <a:pt x="9571" y="8872"/>
                  </a:cubicBezTo>
                  <a:cubicBezTo>
                    <a:pt x="12676" y="5960"/>
                    <a:pt x="8637" y="0"/>
                    <a:pt x="5640" y="1095"/>
                  </a:cubicBezTo>
                  <a:cubicBezTo>
                    <a:pt x="5273" y="1229"/>
                    <a:pt x="5472" y="1225"/>
                    <a:pt x="5091" y="1078"/>
                  </a:cubicBezTo>
                  <a:cubicBezTo>
                    <a:pt x="3499" y="467"/>
                    <a:pt x="869" y="1834"/>
                    <a:pt x="1395" y="3366"/>
                  </a:cubicBezTo>
                  <a:cubicBezTo>
                    <a:pt x="1500" y="3671"/>
                    <a:pt x="1581" y="3695"/>
                    <a:pt x="1703" y="3882"/>
                  </a:cubicBezTo>
                  <a:cubicBezTo>
                    <a:pt x="1633" y="4195"/>
                    <a:pt x="1534" y="4352"/>
                    <a:pt x="1490" y="4730"/>
                  </a:cubicBezTo>
                  <a:cubicBezTo>
                    <a:pt x="1449" y="5088"/>
                    <a:pt x="1452" y="5421"/>
                    <a:pt x="1464" y="5779"/>
                  </a:cubicBezTo>
                  <a:cubicBezTo>
                    <a:pt x="1289" y="5818"/>
                    <a:pt x="1236" y="5826"/>
                    <a:pt x="1062" y="5784"/>
                  </a:cubicBezTo>
                  <a:close/>
                </a:path>
              </a:pathLst>
            </a:custGeom>
            <a:solidFill>
              <a:srgbClr val="BB0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51" name="Freeform 6"/>
            <p:cNvSpPr>
              <a:spLocks/>
            </p:cNvSpPr>
            <p:nvPr/>
          </p:nvSpPr>
          <p:spPr bwMode="auto">
            <a:xfrm>
              <a:off x="-2160" y="52"/>
              <a:ext cx="2193" cy="3218"/>
            </a:xfrm>
            <a:custGeom>
              <a:avLst/>
              <a:gdLst>
                <a:gd name="T0" fmla="*/ 8396 w 9738"/>
                <a:gd name="T1" fmla="*/ 7902 h 14279"/>
                <a:gd name="T2" fmla="*/ 8246 w 9738"/>
                <a:gd name="T3" fmla="*/ 7848 h 14279"/>
                <a:gd name="T4" fmla="*/ 8376 w 9738"/>
                <a:gd name="T5" fmla="*/ 7815 h 14279"/>
                <a:gd name="T6" fmla="*/ 8709 w 9738"/>
                <a:gd name="T7" fmla="*/ 7404 h 14279"/>
                <a:gd name="T8" fmla="*/ 8605 w 9738"/>
                <a:gd name="T9" fmla="*/ 7039 h 14279"/>
                <a:gd name="T10" fmla="*/ 8922 w 9738"/>
                <a:gd name="T11" fmla="*/ 6896 h 14279"/>
                <a:gd name="T12" fmla="*/ 9297 w 9738"/>
                <a:gd name="T13" fmla="*/ 6827 h 14279"/>
                <a:gd name="T14" fmla="*/ 8695 w 9738"/>
                <a:gd name="T15" fmla="*/ 4987 h 14279"/>
                <a:gd name="T16" fmla="*/ 8540 w 9738"/>
                <a:gd name="T17" fmla="*/ 2741 h 14279"/>
                <a:gd name="T18" fmla="*/ 8382 w 9738"/>
                <a:gd name="T19" fmla="*/ 1971 h 14279"/>
                <a:gd name="T20" fmla="*/ 6399 w 9738"/>
                <a:gd name="T21" fmla="*/ 226 h 14279"/>
                <a:gd name="T22" fmla="*/ 3019 w 9738"/>
                <a:gd name="T23" fmla="*/ 231 h 14279"/>
                <a:gd name="T24" fmla="*/ 771 w 9738"/>
                <a:gd name="T25" fmla="*/ 1687 h 14279"/>
                <a:gd name="T26" fmla="*/ 205 w 9738"/>
                <a:gd name="T27" fmla="*/ 4695 h 14279"/>
                <a:gd name="T28" fmla="*/ 916 w 9738"/>
                <a:gd name="T29" fmla="*/ 6731 h 14279"/>
                <a:gd name="T30" fmla="*/ 1357 w 9738"/>
                <a:gd name="T31" fmla="*/ 7243 h 14279"/>
                <a:gd name="T32" fmla="*/ 1286 w 9738"/>
                <a:gd name="T33" fmla="*/ 8764 h 14279"/>
                <a:gd name="T34" fmla="*/ 977 w 9738"/>
                <a:gd name="T35" fmla="*/ 9372 h 14279"/>
                <a:gd name="T36" fmla="*/ 593 w 9738"/>
                <a:gd name="T37" fmla="*/ 9944 h 14279"/>
                <a:gd name="T38" fmla="*/ 1837 w 9738"/>
                <a:gd name="T39" fmla="*/ 10962 h 14279"/>
                <a:gd name="T40" fmla="*/ 2473 w 9738"/>
                <a:gd name="T41" fmla="*/ 11455 h 14279"/>
                <a:gd name="T42" fmla="*/ 4648 w 9738"/>
                <a:gd name="T43" fmla="*/ 13584 h 14279"/>
                <a:gd name="T44" fmla="*/ 5200 w 9738"/>
                <a:gd name="T45" fmla="*/ 14160 h 14279"/>
                <a:gd name="T46" fmla="*/ 5391 w 9738"/>
                <a:gd name="T47" fmla="*/ 14279 h 14279"/>
                <a:gd name="T48" fmla="*/ 5135 w 9738"/>
                <a:gd name="T49" fmla="*/ 13345 h 14279"/>
                <a:gd name="T50" fmla="*/ 4960 w 9738"/>
                <a:gd name="T51" fmla="*/ 12327 h 14279"/>
                <a:gd name="T52" fmla="*/ 5099 w 9738"/>
                <a:gd name="T53" fmla="*/ 11871 h 14279"/>
                <a:gd name="T54" fmla="*/ 5322 w 9738"/>
                <a:gd name="T55" fmla="*/ 10330 h 14279"/>
                <a:gd name="T56" fmla="*/ 6206 w 9738"/>
                <a:gd name="T57" fmla="*/ 10013 h 14279"/>
                <a:gd name="T58" fmla="*/ 8351 w 9738"/>
                <a:gd name="T59" fmla="*/ 9761 h 14279"/>
                <a:gd name="T60" fmla="*/ 8207 w 9738"/>
                <a:gd name="T61" fmla="*/ 8745 h 14279"/>
                <a:gd name="T62" fmla="*/ 8434 w 9738"/>
                <a:gd name="T63" fmla="*/ 8436 h 14279"/>
                <a:gd name="T64" fmla="*/ 8483 w 9738"/>
                <a:gd name="T65" fmla="*/ 8411 h 14279"/>
                <a:gd name="T66" fmla="*/ 8396 w 9738"/>
                <a:gd name="T67" fmla="*/ 7902 h 1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38" h="14279">
                  <a:moveTo>
                    <a:pt x="8396" y="7902"/>
                  </a:moveTo>
                  <a:lnTo>
                    <a:pt x="8246" y="7848"/>
                  </a:lnTo>
                  <a:lnTo>
                    <a:pt x="8376" y="7815"/>
                  </a:lnTo>
                  <a:cubicBezTo>
                    <a:pt x="8582" y="7760"/>
                    <a:pt x="8657" y="7638"/>
                    <a:pt x="8709" y="7404"/>
                  </a:cubicBezTo>
                  <a:cubicBezTo>
                    <a:pt x="8644" y="7273"/>
                    <a:pt x="8596" y="7230"/>
                    <a:pt x="8605" y="7039"/>
                  </a:cubicBezTo>
                  <a:cubicBezTo>
                    <a:pt x="8732" y="6944"/>
                    <a:pt x="8734" y="6915"/>
                    <a:pt x="8922" y="6896"/>
                  </a:cubicBezTo>
                  <a:cubicBezTo>
                    <a:pt x="9056" y="6883"/>
                    <a:pt x="9187" y="6897"/>
                    <a:pt x="9297" y="6827"/>
                  </a:cubicBezTo>
                  <a:cubicBezTo>
                    <a:pt x="9738" y="6545"/>
                    <a:pt x="9009" y="5663"/>
                    <a:pt x="8695" y="4987"/>
                  </a:cubicBezTo>
                  <a:cubicBezTo>
                    <a:pt x="8296" y="4128"/>
                    <a:pt x="9130" y="4367"/>
                    <a:pt x="8540" y="2741"/>
                  </a:cubicBezTo>
                  <a:cubicBezTo>
                    <a:pt x="8333" y="2170"/>
                    <a:pt x="8363" y="2441"/>
                    <a:pt x="8382" y="1971"/>
                  </a:cubicBezTo>
                  <a:cubicBezTo>
                    <a:pt x="8421" y="1001"/>
                    <a:pt x="7086" y="391"/>
                    <a:pt x="6399" y="226"/>
                  </a:cubicBezTo>
                  <a:cubicBezTo>
                    <a:pt x="5459" y="0"/>
                    <a:pt x="3968" y="30"/>
                    <a:pt x="3019" y="231"/>
                  </a:cubicBezTo>
                  <a:cubicBezTo>
                    <a:pt x="2080" y="431"/>
                    <a:pt x="1267" y="871"/>
                    <a:pt x="771" y="1687"/>
                  </a:cubicBezTo>
                  <a:cubicBezTo>
                    <a:pt x="272" y="2506"/>
                    <a:pt x="0" y="3565"/>
                    <a:pt x="205" y="4695"/>
                  </a:cubicBezTo>
                  <a:cubicBezTo>
                    <a:pt x="268" y="5046"/>
                    <a:pt x="772" y="6583"/>
                    <a:pt x="916" y="6731"/>
                  </a:cubicBezTo>
                  <a:cubicBezTo>
                    <a:pt x="1100" y="6920"/>
                    <a:pt x="1196" y="6793"/>
                    <a:pt x="1357" y="7243"/>
                  </a:cubicBezTo>
                  <a:cubicBezTo>
                    <a:pt x="1571" y="7841"/>
                    <a:pt x="1514" y="8212"/>
                    <a:pt x="1286" y="8764"/>
                  </a:cubicBezTo>
                  <a:cubicBezTo>
                    <a:pt x="1187" y="9002"/>
                    <a:pt x="1098" y="9160"/>
                    <a:pt x="977" y="9372"/>
                  </a:cubicBezTo>
                  <a:cubicBezTo>
                    <a:pt x="851" y="9593"/>
                    <a:pt x="688" y="9760"/>
                    <a:pt x="593" y="9944"/>
                  </a:cubicBezTo>
                  <a:cubicBezTo>
                    <a:pt x="642" y="10377"/>
                    <a:pt x="1471" y="10708"/>
                    <a:pt x="1837" y="10962"/>
                  </a:cubicBezTo>
                  <a:cubicBezTo>
                    <a:pt x="2084" y="11132"/>
                    <a:pt x="2251" y="11279"/>
                    <a:pt x="2473" y="11455"/>
                  </a:cubicBezTo>
                  <a:cubicBezTo>
                    <a:pt x="3271" y="12089"/>
                    <a:pt x="3936" y="12859"/>
                    <a:pt x="4648" y="13584"/>
                  </a:cubicBezTo>
                  <a:lnTo>
                    <a:pt x="5200" y="14160"/>
                  </a:lnTo>
                  <a:cubicBezTo>
                    <a:pt x="5296" y="14252"/>
                    <a:pt x="5239" y="14266"/>
                    <a:pt x="5391" y="14279"/>
                  </a:cubicBezTo>
                  <a:cubicBezTo>
                    <a:pt x="5335" y="13990"/>
                    <a:pt x="5220" y="13629"/>
                    <a:pt x="5135" y="13345"/>
                  </a:cubicBezTo>
                  <a:cubicBezTo>
                    <a:pt x="5031" y="12998"/>
                    <a:pt x="4868" y="12735"/>
                    <a:pt x="4960" y="12327"/>
                  </a:cubicBezTo>
                  <a:cubicBezTo>
                    <a:pt x="4995" y="12173"/>
                    <a:pt x="5074" y="12013"/>
                    <a:pt x="5099" y="11871"/>
                  </a:cubicBezTo>
                  <a:cubicBezTo>
                    <a:pt x="5128" y="11704"/>
                    <a:pt x="5013" y="10933"/>
                    <a:pt x="5322" y="10330"/>
                  </a:cubicBezTo>
                  <a:cubicBezTo>
                    <a:pt x="5475" y="10031"/>
                    <a:pt x="5804" y="9991"/>
                    <a:pt x="6206" y="10013"/>
                  </a:cubicBezTo>
                  <a:cubicBezTo>
                    <a:pt x="6649" y="10037"/>
                    <a:pt x="8153" y="10220"/>
                    <a:pt x="8351" y="9761"/>
                  </a:cubicBezTo>
                  <a:cubicBezTo>
                    <a:pt x="8508" y="9395"/>
                    <a:pt x="8356" y="9014"/>
                    <a:pt x="8207" y="8745"/>
                  </a:cubicBezTo>
                  <a:cubicBezTo>
                    <a:pt x="8202" y="8702"/>
                    <a:pt x="8255" y="8523"/>
                    <a:pt x="8434" y="8436"/>
                  </a:cubicBezTo>
                  <a:lnTo>
                    <a:pt x="8483" y="8411"/>
                  </a:lnTo>
                  <a:cubicBezTo>
                    <a:pt x="8553" y="8375"/>
                    <a:pt x="8659" y="8006"/>
                    <a:pt x="8396" y="7902"/>
                  </a:cubicBezTo>
                  <a:close/>
                </a:path>
              </a:pathLst>
            </a:custGeom>
            <a:solidFill>
              <a:srgbClr val="522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59" name="Freeform 10"/>
          <p:cNvSpPr>
            <a:spLocks/>
          </p:cNvSpPr>
          <p:nvPr/>
        </p:nvSpPr>
        <p:spPr bwMode="auto">
          <a:xfrm>
            <a:off x="4038167" y="586348"/>
            <a:ext cx="997528" cy="1547888"/>
          </a:xfrm>
          <a:custGeom>
            <a:avLst/>
            <a:gdLst>
              <a:gd name="T0" fmla="*/ 159 w 232"/>
              <a:gd name="T1" fmla="*/ 306 h 360"/>
              <a:gd name="T2" fmla="*/ 153 w 232"/>
              <a:gd name="T3" fmla="*/ 321 h 360"/>
              <a:gd name="T4" fmla="*/ 140 w 232"/>
              <a:gd name="T5" fmla="*/ 331 h 360"/>
              <a:gd name="T6" fmla="*/ 128 w 232"/>
              <a:gd name="T7" fmla="*/ 340 h 360"/>
              <a:gd name="T8" fmla="*/ 121 w 232"/>
              <a:gd name="T9" fmla="*/ 338 h 360"/>
              <a:gd name="T10" fmla="*/ 109 w 232"/>
              <a:gd name="T11" fmla="*/ 331 h 360"/>
              <a:gd name="T12" fmla="*/ 96 w 232"/>
              <a:gd name="T13" fmla="*/ 333 h 360"/>
              <a:gd name="T14" fmla="*/ 90 w 232"/>
              <a:gd name="T15" fmla="*/ 346 h 360"/>
              <a:gd name="T16" fmla="*/ 78 w 232"/>
              <a:gd name="T17" fmla="*/ 344 h 360"/>
              <a:gd name="T18" fmla="*/ 63 w 232"/>
              <a:gd name="T19" fmla="*/ 346 h 360"/>
              <a:gd name="T20" fmla="*/ 48 w 232"/>
              <a:gd name="T21" fmla="*/ 356 h 360"/>
              <a:gd name="T22" fmla="*/ 36 w 232"/>
              <a:gd name="T23" fmla="*/ 335 h 360"/>
              <a:gd name="T24" fmla="*/ 19 w 232"/>
              <a:gd name="T25" fmla="*/ 300 h 360"/>
              <a:gd name="T26" fmla="*/ 9 w 232"/>
              <a:gd name="T27" fmla="*/ 248 h 360"/>
              <a:gd name="T28" fmla="*/ 25 w 232"/>
              <a:gd name="T29" fmla="*/ 212 h 360"/>
              <a:gd name="T30" fmla="*/ 19 w 232"/>
              <a:gd name="T31" fmla="*/ 189 h 360"/>
              <a:gd name="T32" fmla="*/ 3 w 232"/>
              <a:gd name="T33" fmla="*/ 162 h 360"/>
              <a:gd name="T34" fmla="*/ 2 w 232"/>
              <a:gd name="T35" fmla="*/ 135 h 360"/>
              <a:gd name="T36" fmla="*/ 11 w 232"/>
              <a:gd name="T37" fmla="*/ 110 h 360"/>
              <a:gd name="T38" fmla="*/ 13 w 232"/>
              <a:gd name="T39" fmla="*/ 91 h 360"/>
              <a:gd name="T40" fmla="*/ 27 w 232"/>
              <a:gd name="T41" fmla="*/ 94 h 360"/>
              <a:gd name="T42" fmla="*/ 36 w 232"/>
              <a:gd name="T43" fmla="*/ 77 h 360"/>
              <a:gd name="T44" fmla="*/ 44 w 232"/>
              <a:gd name="T45" fmla="*/ 62 h 360"/>
              <a:gd name="T46" fmla="*/ 51 w 232"/>
              <a:gd name="T47" fmla="*/ 54 h 360"/>
              <a:gd name="T48" fmla="*/ 57 w 232"/>
              <a:gd name="T49" fmla="*/ 46 h 360"/>
              <a:gd name="T50" fmla="*/ 69 w 232"/>
              <a:gd name="T51" fmla="*/ 50 h 360"/>
              <a:gd name="T52" fmla="*/ 84 w 232"/>
              <a:gd name="T53" fmla="*/ 52 h 360"/>
              <a:gd name="T54" fmla="*/ 103 w 232"/>
              <a:gd name="T55" fmla="*/ 44 h 360"/>
              <a:gd name="T56" fmla="*/ 103 w 232"/>
              <a:gd name="T57" fmla="*/ 33 h 360"/>
              <a:gd name="T58" fmla="*/ 117 w 232"/>
              <a:gd name="T59" fmla="*/ 25 h 360"/>
              <a:gd name="T60" fmla="*/ 134 w 232"/>
              <a:gd name="T61" fmla="*/ 21 h 360"/>
              <a:gd name="T62" fmla="*/ 149 w 232"/>
              <a:gd name="T63" fmla="*/ 25 h 360"/>
              <a:gd name="T64" fmla="*/ 163 w 232"/>
              <a:gd name="T65" fmla="*/ 20 h 360"/>
              <a:gd name="T66" fmla="*/ 169 w 232"/>
              <a:gd name="T67" fmla="*/ 10 h 360"/>
              <a:gd name="T68" fmla="*/ 180 w 232"/>
              <a:gd name="T69" fmla="*/ 0 h 360"/>
              <a:gd name="T70" fmla="*/ 190 w 232"/>
              <a:gd name="T71" fmla="*/ 12 h 360"/>
              <a:gd name="T72" fmla="*/ 184 w 232"/>
              <a:gd name="T73" fmla="*/ 31 h 360"/>
              <a:gd name="T74" fmla="*/ 186 w 232"/>
              <a:gd name="T75" fmla="*/ 52 h 360"/>
              <a:gd name="T76" fmla="*/ 176 w 232"/>
              <a:gd name="T77" fmla="*/ 62 h 360"/>
              <a:gd name="T78" fmla="*/ 182 w 232"/>
              <a:gd name="T79" fmla="*/ 77 h 360"/>
              <a:gd name="T80" fmla="*/ 167 w 232"/>
              <a:gd name="T81" fmla="*/ 85 h 360"/>
              <a:gd name="T82" fmla="*/ 159 w 232"/>
              <a:gd name="T83" fmla="*/ 98 h 360"/>
              <a:gd name="T84" fmla="*/ 165 w 232"/>
              <a:gd name="T85" fmla="*/ 114 h 360"/>
              <a:gd name="T86" fmla="*/ 170 w 232"/>
              <a:gd name="T87" fmla="*/ 129 h 360"/>
              <a:gd name="T88" fmla="*/ 169 w 232"/>
              <a:gd name="T89" fmla="*/ 142 h 360"/>
              <a:gd name="T90" fmla="*/ 165 w 232"/>
              <a:gd name="T91" fmla="*/ 146 h 360"/>
              <a:gd name="T92" fmla="*/ 170 w 232"/>
              <a:gd name="T93" fmla="*/ 162 h 360"/>
              <a:gd name="T94" fmla="*/ 165 w 232"/>
              <a:gd name="T95" fmla="*/ 179 h 360"/>
              <a:gd name="T96" fmla="*/ 167 w 232"/>
              <a:gd name="T97" fmla="*/ 198 h 360"/>
              <a:gd name="T98" fmla="*/ 165 w 232"/>
              <a:gd name="T99" fmla="*/ 214 h 360"/>
              <a:gd name="T100" fmla="*/ 178 w 232"/>
              <a:gd name="T101" fmla="*/ 215 h 360"/>
              <a:gd name="T102" fmla="*/ 178 w 232"/>
              <a:gd name="T103" fmla="*/ 231 h 360"/>
              <a:gd name="T104" fmla="*/ 192 w 232"/>
              <a:gd name="T105" fmla="*/ 237 h 360"/>
              <a:gd name="T106" fmla="*/ 199 w 232"/>
              <a:gd name="T107" fmla="*/ 248 h 360"/>
              <a:gd name="T108" fmla="*/ 203 w 232"/>
              <a:gd name="T109" fmla="*/ 258 h 360"/>
              <a:gd name="T110" fmla="*/ 217 w 232"/>
              <a:gd name="T111" fmla="*/ 256 h 360"/>
              <a:gd name="T112" fmla="*/ 228 w 232"/>
              <a:gd name="T113" fmla="*/ 265 h 360"/>
              <a:gd name="T114" fmla="*/ 232 w 232"/>
              <a:gd name="T115" fmla="*/ 281 h 360"/>
              <a:gd name="T116" fmla="*/ 220 w 232"/>
              <a:gd name="T117" fmla="*/ 296 h 360"/>
              <a:gd name="T118" fmla="*/ 203 w 232"/>
              <a:gd name="T119" fmla="*/ 294 h 360"/>
              <a:gd name="T120" fmla="*/ 195 w 232"/>
              <a:gd name="T121" fmla="*/ 283 h 360"/>
              <a:gd name="T122" fmla="*/ 180 w 232"/>
              <a:gd name="T123" fmla="*/ 275 h 360"/>
              <a:gd name="T124" fmla="*/ 176 w 232"/>
              <a:gd name="T125" fmla="*/ 281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2" h="360">
                <a:moveTo>
                  <a:pt x="163" y="290"/>
                </a:moveTo>
                <a:lnTo>
                  <a:pt x="163" y="292"/>
                </a:lnTo>
                <a:lnTo>
                  <a:pt x="163" y="292"/>
                </a:lnTo>
                <a:lnTo>
                  <a:pt x="163" y="292"/>
                </a:lnTo>
                <a:lnTo>
                  <a:pt x="163" y="292"/>
                </a:lnTo>
                <a:lnTo>
                  <a:pt x="163" y="294"/>
                </a:lnTo>
                <a:lnTo>
                  <a:pt x="163" y="294"/>
                </a:lnTo>
                <a:lnTo>
                  <a:pt x="163" y="294"/>
                </a:lnTo>
                <a:lnTo>
                  <a:pt x="163" y="294"/>
                </a:lnTo>
                <a:lnTo>
                  <a:pt x="163" y="296"/>
                </a:lnTo>
                <a:lnTo>
                  <a:pt x="161" y="296"/>
                </a:lnTo>
                <a:lnTo>
                  <a:pt x="161" y="296"/>
                </a:lnTo>
                <a:lnTo>
                  <a:pt x="161" y="296"/>
                </a:lnTo>
                <a:lnTo>
                  <a:pt x="161" y="296"/>
                </a:lnTo>
                <a:lnTo>
                  <a:pt x="161" y="296"/>
                </a:lnTo>
                <a:lnTo>
                  <a:pt x="161" y="298"/>
                </a:lnTo>
                <a:lnTo>
                  <a:pt x="161" y="298"/>
                </a:lnTo>
                <a:lnTo>
                  <a:pt x="161" y="298"/>
                </a:lnTo>
                <a:lnTo>
                  <a:pt x="161" y="298"/>
                </a:lnTo>
                <a:lnTo>
                  <a:pt x="161" y="298"/>
                </a:lnTo>
                <a:lnTo>
                  <a:pt x="159" y="298"/>
                </a:lnTo>
                <a:lnTo>
                  <a:pt x="159" y="298"/>
                </a:lnTo>
                <a:lnTo>
                  <a:pt x="159" y="300"/>
                </a:lnTo>
                <a:lnTo>
                  <a:pt x="159" y="300"/>
                </a:lnTo>
                <a:lnTo>
                  <a:pt x="159" y="300"/>
                </a:lnTo>
                <a:lnTo>
                  <a:pt x="159" y="300"/>
                </a:lnTo>
                <a:lnTo>
                  <a:pt x="159" y="300"/>
                </a:lnTo>
                <a:lnTo>
                  <a:pt x="159" y="300"/>
                </a:lnTo>
                <a:lnTo>
                  <a:pt x="159" y="300"/>
                </a:lnTo>
                <a:lnTo>
                  <a:pt x="157" y="300"/>
                </a:lnTo>
                <a:lnTo>
                  <a:pt x="159" y="302"/>
                </a:lnTo>
                <a:lnTo>
                  <a:pt x="159" y="302"/>
                </a:lnTo>
                <a:lnTo>
                  <a:pt x="159" y="302"/>
                </a:lnTo>
                <a:lnTo>
                  <a:pt x="159" y="302"/>
                </a:lnTo>
                <a:lnTo>
                  <a:pt x="159" y="302"/>
                </a:lnTo>
                <a:lnTo>
                  <a:pt x="159" y="302"/>
                </a:lnTo>
                <a:lnTo>
                  <a:pt x="159" y="302"/>
                </a:lnTo>
                <a:lnTo>
                  <a:pt x="159" y="302"/>
                </a:lnTo>
                <a:lnTo>
                  <a:pt x="159" y="302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59" y="304"/>
                </a:lnTo>
                <a:lnTo>
                  <a:pt x="161" y="304"/>
                </a:lnTo>
                <a:lnTo>
                  <a:pt x="161" y="304"/>
                </a:lnTo>
                <a:lnTo>
                  <a:pt x="161" y="304"/>
                </a:lnTo>
                <a:lnTo>
                  <a:pt x="161" y="306"/>
                </a:lnTo>
                <a:lnTo>
                  <a:pt x="161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9" y="306"/>
                </a:lnTo>
                <a:lnTo>
                  <a:pt x="157" y="306"/>
                </a:lnTo>
                <a:lnTo>
                  <a:pt x="157" y="308"/>
                </a:lnTo>
                <a:lnTo>
                  <a:pt x="157" y="308"/>
                </a:lnTo>
                <a:lnTo>
                  <a:pt x="157" y="308"/>
                </a:lnTo>
                <a:lnTo>
                  <a:pt x="157" y="308"/>
                </a:lnTo>
                <a:lnTo>
                  <a:pt x="157" y="308"/>
                </a:lnTo>
                <a:lnTo>
                  <a:pt x="157" y="310"/>
                </a:lnTo>
                <a:lnTo>
                  <a:pt x="157" y="310"/>
                </a:lnTo>
                <a:lnTo>
                  <a:pt x="157" y="310"/>
                </a:lnTo>
                <a:lnTo>
                  <a:pt x="157" y="310"/>
                </a:lnTo>
                <a:lnTo>
                  <a:pt x="157" y="310"/>
                </a:lnTo>
                <a:lnTo>
                  <a:pt x="157" y="312"/>
                </a:lnTo>
                <a:lnTo>
                  <a:pt x="157" y="312"/>
                </a:lnTo>
                <a:lnTo>
                  <a:pt x="157" y="312"/>
                </a:lnTo>
                <a:lnTo>
                  <a:pt x="157" y="312"/>
                </a:lnTo>
                <a:lnTo>
                  <a:pt x="157" y="312"/>
                </a:lnTo>
                <a:lnTo>
                  <a:pt x="157" y="312"/>
                </a:lnTo>
                <a:lnTo>
                  <a:pt x="157" y="313"/>
                </a:lnTo>
                <a:lnTo>
                  <a:pt x="157" y="313"/>
                </a:lnTo>
                <a:lnTo>
                  <a:pt x="155" y="313"/>
                </a:lnTo>
                <a:lnTo>
                  <a:pt x="155" y="313"/>
                </a:lnTo>
                <a:lnTo>
                  <a:pt x="155" y="313"/>
                </a:lnTo>
                <a:lnTo>
                  <a:pt x="155" y="313"/>
                </a:lnTo>
                <a:lnTo>
                  <a:pt x="155" y="315"/>
                </a:lnTo>
                <a:lnTo>
                  <a:pt x="155" y="315"/>
                </a:lnTo>
                <a:lnTo>
                  <a:pt x="155" y="315"/>
                </a:lnTo>
                <a:lnTo>
                  <a:pt x="155" y="315"/>
                </a:lnTo>
                <a:lnTo>
                  <a:pt x="155" y="315"/>
                </a:lnTo>
                <a:lnTo>
                  <a:pt x="155" y="317"/>
                </a:lnTo>
                <a:lnTo>
                  <a:pt x="155" y="317"/>
                </a:lnTo>
                <a:lnTo>
                  <a:pt x="155" y="317"/>
                </a:lnTo>
                <a:lnTo>
                  <a:pt x="155" y="317"/>
                </a:lnTo>
                <a:lnTo>
                  <a:pt x="155" y="319"/>
                </a:lnTo>
                <a:lnTo>
                  <a:pt x="155" y="319"/>
                </a:lnTo>
                <a:lnTo>
                  <a:pt x="155" y="319"/>
                </a:lnTo>
                <a:lnTo>
                  <a:pt x="155" y="319"/>
                </a:lnTo>
                <a:lnTo>
                  <a:pt x="155" y="319"/>
                </a:lnTo>
                <a:lnTo>
                  <a:pt x="155" y="321"/>
                </a:lnTo>
                <a:lnTo>
                  <a:pt x="155" y="321"/>
                </a:lnTo>
                <a:lnTo>
                  <a:pt x="155" y="321"/>
                </a:lnTo>
                <a:lnTo>
                  <a:pt x="155" y="321"/>
                </a:lnTo>
                <a:lnTo>
                  <a:pt x="155" y="321"/>
                </a:lnTo>
                <a:lnTo>
                  <a:pt x="155" y="321"/>
                </a:lnTo>
                <a:lnTo>
                  <a:pt x="153" y="321"/>
                </a:lnTo>
                <a:lnTo>
                  <a:pt x="153" y="321"/>
                </a:lnTo>
                <a:lnTo>
                  <a:pt x="153" y="321"/>
                </a:lnTo>
                <a:lnTo>
                  <a:pt x="153" y="321"/>
                </a:lnTo>
                <a:lnTo>
                  <a:pt x="153" y="321"/>
                </a:lnTo>
                <a:lnTo>
                  <a:pt x="151" y="321"/>
                </a:lnTo>
                <a:lnTo>
                  <a:pt x="151" y="321"/>
                </a:lnTo>
                <a:lnTo>
                  <a:pt x="151" y="321"/>
                </a:lnTo>
                <a:lnTo>
                  <a:pt x="151" y="321"/>
                </a:lnTo>
                <a:lnTo>
                  <a:pt x="151" y="321"/>
                </a:lnTo>
                <a:lnTo>
                  <a:pt x="151" y="321"/>
                </a:lnTo>
                <a:lnTo>
                  <a:pt x="149" y="321"/>
                </a:lnTo>
                <a:lnTo>
                  <a:pt x="149" y="321"/>
                </a:lnTo>
                <a:lnTo>
                  <a:pt x="149" y="321"/>
                </a:lnTo>
                <a:lnTo>
                  <a:pt x="149" y="321"/>
                </a:lnTo>
                <a:lnTo>
                  <a:pt x="147" y="321"/>
                </a:lnTo>
                <a:lnTo>
                  <a:pt x="147" y="321"/>
                </a:lnTo>
                <a:lnTo>
                  <a:pt x="147" y="321"/>
                </a:lnTo>
                <a:lnTo>
                  <a:pt x="147" y="323"/>
                </a:lnTo>
                <a:lnTo>
                  <a:pt x="146" y="323"/>
                </a:lnTo>
                <a:lnTo>
                  <a:pt x="146" y="323"/>
                </a:lnTo>
                <a:lnTo>
                  <a:pt x="146" y="323"/>
                </a:lnTo>
                <a:lnTo>
                  <a:pt x="146" y="323"/>
                </a:lnTo>
                <a:lnTo>
                  <a:pt x="146" y="323"/>
                </a:lnTo>
                <a:lnTo>
                  <a:pt x="146" y="323"/>
                </a:lnTo>
                <a:lnTo>
                  <a:pt x="146" y="323"/>
                </a:lnTo>
                <a:lnTo>
                  <a:pt x="144" y="325"/>
                </a:lnTo>
                <a:lnTo>
                  <a:pt x="144" y="325"/>
                </a:lnTo>
                <a:lnTo>
                  <a:pt x="144" y="325"/>
                </a:lnTo>
                <a:lnTo>
                  <a:pt x="144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2" y="325"/>
                </a:lnTo>
                <a:lnTo>
                  <a:pt x="140" y="325"/>
                </a:lnTo>
                <a:lnTo>
                  <a:pt x="140" y="325"/>
                </a:lnTo>
                <a:lnTo>
                  <a:pt x="140" y="323"/>
                </a:lnTo>
                <a:lnTo>
                  <a:pt x="140" y="323"/>
                </a:lnTo>
                <a:lnTo>
                  <a:pt x="140" y="325"/>
                </a:lnTo>
                <a:lnTo>
                  <a:pt x="140" y="325"/>
                </a:lnTo>
                <a:lnTo>
                  <a:pt x="140" y="325"/>
                </a:lnTo>
                <a:lnTo>
                  <a:pt x="140" y="325"/>
                </a:lnTo>
                <a:lnTo>
                  <a:pt x="140" y="327"/>
                </a:lnTo>
                <a:lnTo>
                  <a:pt x="140" y="327"/>
                </a:lnTo>
                <a:lnTo>
                  <a:pt x="140" y="327"/>
                </a:lnTo>
                <a:lnTo>
                  <a:pt x="140" y="327"/>
                </a:lnTo>
                <a:lnTo>
                  <a:pt x="140" y="327"/>
                </a:lnTo>
                <a:lnTo>
                  <a:pt x="140" y="327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29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1"/>
                </a:lnTo>
                <a:lnTo>
                  <a:pt x="140" y="333"/>
                </a:lnTo>
                <a:lnTo>
                  <a:pt x="140" y="333"/>
                </a:lnTo>
                <a:lnTo>
                  <a:pt x="140" y="333"/>
                </a:lnTo>
                <a:lnTo>
                  <a:pt x="140" y="333"/>
                </a:lnTo>
                <a:lnTo>
                  <a:pt x="138" y="333"/>
                </a:lnTo>
                <a:lnTo>
                  <a:pt x="138" y="333"/>
                </a:lnTo>
                <a:lnTo>
                  <a:pt x="138" y="333"/>
                </a:lnTo>
                <a:lnTo>
                  <a:pt x="138" y="333"/>
                </a:lnTo>
                <a:lnTo>
                  <a:pt x="136" y="333"/>
                </a:lnTo>
                <a:lnTo>
                  <a:pt x="136" y="333"/>
                </a:lnTo>
                <a:lnTo>
                  <a:pt x="136" y="333"/>
                </a:lnTo>
                <a:lnTo>
                  <a:pt x="136" y="333"/>
                </a:lnTo>
                <a:lnTo>
                  <a:pt x="136" y="333"/>
                </a:lnTo>
                <a:lnTo>
                  <a:pt x="136" y="335"/>
                </a:lnTo>
                <a:lnTo>
                  <a:pt x="136" y="335"/>
                </a:lnTo>
                <a:lnTo>
                  <a:pt x="136" y="335"/>
                </a:lnTo>
                <a:lnTo>
                  <a:pt x="136" y="335"/>
                </a:lnTo>
                <a:lnTo>
                  <a:pt x="136" y="335"/>
                </a:lnTo>
                <a:lnTo>
                  <a:pt x="134" y="335"/>
                </a:lnTo>
                <a:lnTo>
                  <a:pt x="134" y="336"/>
                </a:lnTo>
                <a:lnTo>
                  <a:pt x="134" y="336"/>
                </a:lnTo>
                <a:lnTo>
                  <a:pt x="134" y="336"/>
                </a:lnTo>
                <a:lnTo>
                  <a:pt x="134" y="336"/>
                </a:lnTo>
                <a:lnTo>
                  <a:pt x="134" y="336"/>
                </a:lnTo>
                <a:lnTo>
                  <a:pt x="134" y="338"/>
                </a:lnTo>
                <a:lnTo>
                  <a:pt x="134" y="338"/>
                </a:lnTo>
                <a:lnTo>
                  <a:pt x="134" y="338"/>
                </a:lnTo>
                <a:lnTo>
                  <a:pt x="134" y="338"/>
                </a:lnTo>
                <a:lnTo>
                  <a:pt x="134" y="338"/>
                </a:lnTo>
                <a:lnTo>
                  <a:pt x="134" y="338"/>
                </a:lnTo>
                <a:lnTo>
                  <a:pt x="134" y="340"/>
                </a:lnTo>
                <a:lnTo>
                  <a:pt x="134" y="340"/>
                </a:lnTo>
                <a:lnTo>
                  <a:pt x="132" y="340"/>
                </a:lnTo>
                <a:lnTo>
                  <a:pt x="132" y="340"/>
                </a:lnTo>
                <a:lnTo>
                  <a:pt x="132" y="340"/>
                </a:lnTo>
                <a:lnTo>
                  <a:pt x="132" y="340"/>
                </a:lnTo>
                <a:lnTo>
                  <a:pt x="132" y="340"/>
                </a:lnTo>
                <a:lnTo>
                  <a:pt x="132" y="340"/>
                </a:lnTo>
                <a:lnTo>
                  <a:pt x="132" y="340"/>
                </a:lnTo>
                <a:lnTo>
                  <a:pt x="130" y="340"/>
                </a:lnTo>
                <a:lnTo>
                  <a:pt x="130" y="340"/>
                </a:lnTo>
                <a:lnTo>
                  <a:pt x="130" y="340"/>
                </a:lnTo>
                <a:lnTo>
                  <a:pt x="130" y="340"/>
                </a:lnTo>
                <a:lnTo>
                  <a:pt x="130" y="340"/>
                </a:lnTo>
                <a:lnTo>
                  <a:pt x="130" y="340"/>
                </a:lnTo>
                <a:lnTo>
                  <a:pt x="130" y="340"/>
                </a:lnTo>
                <a:lnTo>
                  <a:pt x="128" y="340"/>
                </a:lnTo>
                <a:lnTo>
                  <a:pt x="128" y="342"/>
                </a:lnTo>
                <a:lnTo>
                  <a:pt x="128" y="342"/>
                </a:lnTo>
                <a:lnTo>
                  <a:pt x="128" y="342"/>
                </a:lnTo>
                <a:lnTo>
                  <a:pt x="128" y="342"/>
                </a:lnTo>
                <a:lnTo>
                  <a:pt x="128" y="342"/>
                </a:lnTo>
                <a:lnTo>
                  <a:pt x="128" y="342"/>
                </a:lnTo>
                <a:lnTo>
                  <a:pt x="128" y="342"/>
                </a:lnTo>
                <a:lnTo>
                  <a:pt x="128" y="344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6" y="346"/>
                </a:lnTo>
                <a:lnTo>
                  <a:pt x="124" y="346"/>
                </a:lnTo>
                <a:lnTo>
                  <a:pt x="124" y="346"/>
                </a:lnTo>
                <a:lnTo>
                  <a:pt x="124" y="346"/>
                </a:lnTo>
                <a:lnTo>
                  <a:pt x="124" y="346"/>
                </a:lnTo>
                <a:lnTo>
                  <a:pt x="124" y="346"/>
                </a:lnTo>
                <a:lnTo>
                  <a:pt x="124" y="346"/>
                </a:lnTo>
                <a:lnTo>
                  <a:pt x="122" y="346"/>
                </a:lnTo>
                <a:lnTo>
                  <a:pt x="122" y="344"/>
                </a:lnTo>
                <a:lnTo>
                  <a:pt x="122" y="344"/>
                </a:lnTo>
                <a:lnTo>
                  <a:pt x="122" y="344"/>
                </a:lnTo>
                <a:lnTo>
                  <a:pt x="122" y="344"/>
                </a:lnTo>
                <a:lnTo>
                  <a:pt x="122" y="344"/>
                </a:lnTo>
                <a:lnTo>
                  <a:pt x="122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2"/>
                </a:lnTo>
                <a:lnTo>
                  <a:pt x="124" y="340"/>
                </a:lnTo>
                <a:lnTo>
                  <a:pt x="124" y="340"/>
                </a:lnTo>
                <a:lnTo>
                  <a:pt x="124" y="340"/>
                </a:lnTo>
                <a:lnTo>
                  <a:pt x="124" y="340"/>
                </a:lnTo>
                <a:lnTo>
                  <a:pt x="124" y="340"/>
                </a:lnTo>
                <a:lnTo>
                  <a:pt x="122" y="340"/>
                </a:lnTo>
                <a:lnTo>
                  <a:pt x="122" y="340"/>
                </a:lnTo>
                <a:lnTo>
                  <a:pt x="122" y="340"/>
                </a:lnTo>
                <a:lnTo>
                  <a:pt x="122" y="338"/>
                </a:lnTo>
                <a:lnTo>
                  <a:pt x="122" y="338"/>
                </a:lnTo>
                <a:lnTo>
                  <a:pt x="122" y="338"/>
                </a:lnTo>
                <a:lnTo>
                  <a:pt x="122" y="338"/>
                </a:lnTo>
                <a:lnTo>
                  <a:pt x="122" y="338"/>
                </a:lnTo>
                <a:lnTo>
                  <a:pt x="121" y="338"/>
                </a:lnTo>
                <a:lnTo>
                  <a:pt x="121" y="338"/>
                </a:lnTo>
                <a:lnTo>
                  <a:pt x="121" y="338"/>
                </a:lnTo>
                <a:lnTo>
                  <a:pt x="121" y="336"/>
                </a:lnTo>
                <a:lnTo>
                  <a:pt x="121" y="336"/>
                </a:lnTo>
                <a:lnTo>
                  <a:pt x="121" y="336"/>
                </a:lnTo>
                <a:lnTo>
                  <a:pt x="121" y="336"/>
                </a:lnTo>
                <a:lnTo>
                  <a:pt x="121" y="336"/>
                </a:lnTo>
                <a:lnTo>
                  <a:pt x="119" y="336"/>
                </a:lnTo>
                <a:lnTo>
                  <a:pt x="119" y="336"/>
                </a:lnTo>
                <a:lnTo>
                  <a:pt x="119" y="336"/>
                </a:lnTo>
                <a:lnTo>
                  <a:pt x="119" y="335"/>
                </a:lnTo>
                <a:lnTo>
                  <a:pt x="119" y="335"/>
                </a:lnTo>
                <a:lnTo>
                  <a:pt x="119" y="335"/>
                </a:lnTo>
                <a:lnTo>
                  <a:pt x="119" y="335"/>
                </a:lnTo>
                <a:lnTo>
                  <a:pt x="117" y="335"/>
                </a:lnTo>
                <a:lnTo>
                  <a:pt x="117" y="335"/>
                </a:lnTo>
                <a:lnTo>
                  <a:pt x="117" y="335"/>
                </a:lnTo>
                <a:lnTo>
                  <a:pt x="117" y="335"/>
                </a:lnTo>
                <a:lnTo>
                  <a:pt x="117" y="333"/>
                </a:lnTo>
                <a:lnTo>
                  <a:pt x="117" y="333"/>
                </a:lnTo>
                <a:lnTo>
                  <a:pt x="117" y="333"/>
                </a:lnTo>
                <a:lnTo>
                  <a:pt x="115" y="333"/>
                </a:lnTo>
                <a:lnTo>
                  <a:pt x="115" y="333"/>
                </a:lnTo>
                <a:lnTo>
                  <a:pt x="115" y="333"/>
                </a:lnTo>
                <a:lnTo>
                  <a:pt x="115" y="333"/>
                </a:lnTo>
                <a:lnTo>
                  <a:pt x="115" y="333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3" y="331"/>
                </a:lnTo>
                <a:lnTo>
                  <a:pt x="113" y="331"/>
                </a:lnTo>
                <a:lnTo>
                  <a:pt x="113" y="331"/>
                </a:lnTo>
                <a:lnTo>
                  <a:pt x="113" y="331"/>
                </a:lnTo>
                <a:lnTo>
                  <a:pt x="113" y="331"/>
                </a:lnTo>
                <a:lnTo>
                  <a:pt x="113" y="329"/>
                </a:lnTo>
                <a:lnTo>
                  <a:pt x="113" y="329"/>
                </a:lnTo>
                <a:lnTo>
                  <a:pt x="113" y="329"/>
                </a:lnTo>
                <a:lnTo>
                  <a:pt x="111" y="329"/>
                </a:lnTo>
                <a:lnTo>
                  <a:pt x="111" y="329"/>
                </a:lnTo>
                <a:lnTo>
                  <a:pt x="111" y="329"/>
                </a:lnTo>
                <a:lnTo>
                  <a:pt x="111" y="329"/>
                </a:lnTo>
                <a:lnTo>
                  <a:pt x="111" y="331"/>
                </a:lnTo>
                <a:lnTo>
                  <a:pt x="111" y="331"/>
                </a:lnTo>
                <a:lnTo>
                  <a:pt x="111" y="331"/>
                </a:lnTo>
                <a:lnTo>
                  <a:pt x="111" y="331"/>
                </a:lnTo>
                <a:lnTo>
                  <a:pt x="111" y="331"/>
                </a:lnTo>
                <a:lnTo>
                  <a:pt x="111" y="331"/>
                </a:lnTo>
                <a:lnTo>
                  <a:pt x="109" y="331"/>
                </a:lnTo>
                <a:lnTo>
                  <a:pt x="109" y="331"/>
                </a:lnTo>
                <a:lnTo>
                  <a:pt x="109" y="331"/>
                </a:lnTo>
                <a:lnTo>
                  <a:pt x="109" y="331"/>
                </a:lnTo>
                <a:lnTo>
                  <a:pt x="109" y="331"/>
                </a:lnTo>
                <a:lnTo>
                  <a:pt x="109" y="331"/>
                </a:lnTo>
                <a:lnTo>
                  <a:pt x="109" y="331"/>
                </a:lnTo>
                <a:lnTo>
                  <a:pt x="109" y="331"/>
                </a:lnTo>
                <a:lnTo>
                  <a:pt x="109" y="331"/>
                </a:lnTo>
                <a:lnTo>
                  <a:pt x="109" y="329"/>
                </a:lnTo>
                <a:lnTo>
                  <a:pt x="107" y="329"/>
                </a:lnTo>
                <a:lnTo>
                  <a:pt x="107" y="329"/>
                </a:lnTo>
                <a:lnTo>
                  <a:pt x="107" y="329"/>
                </a:lnTo>
                <a:lnTo>
                  <a:pt x="107" y="329"/>
                </a:lnTo>
                <a:lnTo>
                  <a:pt x="107" y="329"/>
                </a:lnTo>
                <a:lnTo>
                  <a:pt x="107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29"/>
                </a:lnTo>
                <a:lnTo>
                  <a:pt x="103" y="329"/>
                </a:lnTo>
                <a:lnTo>
                  <a:pt x="103" y="329"/>
                </a:lnTo>
                <a:lnTo>
                  <a:pt x="103" y="329"/>
                </a:lnTo>
                <a:lnTo>
                  <a:pt x="103" y="329"/>
                </a:lnTo>
                <a:lnTo>
                  <a:pt x="103" y="329"/>
                </a:lnTo>
                <a:lnTo>
                  <a:pt x="101" y="329"/>
                </a:lnTo>
                <a:lnTo>
                  <a:pt x="101" y="329"/>
                </a:lnTo>
                <a:lnTo>
                  <a:pt x="101" y="329"/>
                </a:lnTo>
                <a:lnTo>
                  <a:pt x="101" y="329"/>
                </a:lnTo>
                <a:lnTo>
                  <a:pt x="101" y="329"/>
                </a:lnTo>
                <a:lnTo>
                  <a:pt x="101" y="329"/>
                </a:lnTo>
                <a:lnTo>
                  <a:pt x="99" y="329"/>
                </a:lnTo>
                <a:lnTo>
                  <a:pt x="99" y="329"/>
                </a:lnTo>
                <a:lnTo>
                  <a:pt x="99" y="327"/>
                </a:lnTo>
                <a:lnTo>
                  <a:pt x="99" y="327"/>
                </a:lnTo>
                <a:lnTo>
                  <a:pt x="99" y="327"/>
                </a:lnTo>
                <a:lnTo>
                  <a:pt x="99" y="327"/>
                </a:lnTo>
                <a:lnTo>
                  <a:pt x="99" y="327"/>
                </a:lnTo>
                <a:lnTo>
                  <a:pt x="99" y="327"/>
                </a:lnTo>
                <a:lnTo>
                  <a:pt x="98" y="327"/>
                </a:lnTo>
                <a:lnTo>
                  <a:pt x="98" y="329"/>
                </a:lnTo>
                <a:lnTo>
                  <a:pt x="98" y="329"/>
                </a:lnTo>
                <a:lnTo>
                  <a:pt x="98" y="329"/>
                </a:lnTo>
                <a:lnTo>
                  <a:pt x="98" y="329"/>
                </a:lnTo>
                <a:lnTo>
                  <a:pt x="98" y="331"/>
                </a:lnTo>
                <a:lnTo>
                  <a:pt x="98" y="331"/>
                </a:lnTo>
                <a:lnTo>
                  <a:pt x="98" y="331"/>
                </a:lnTo>
                <a:lnTo>
                  <a:pt x="98" y="331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3"/>
                </a:lnTo>
                <a:lnTo>
                  <a:pt x="96" y="335"/>
                </a:lnTo>
                <a:lnTo>
                  <a:pt x="96" y="335"/>
                </a:lnTo>
                <a:lnTo>
                  <a:pt x="96" y="335"/>
                </a:lnTo>
                <a:lnTo>
                  <a:pt x="96" y="336"/>
                </a:lnTo>
                <a:lnTo>
                  <a:pt x="96" y="336"/>
                </a:lnTo>
                <a:lnTo>
                  <a:pt x="96" y="336"/>
                </a:lnTo>
                <a:lnTo>
                  <a:pt x="96" y="338"/>
                </a:lnTo>
                <a:lnTo>
                  <a:pt x="96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38"/>
                </a:lnTo>
                <a:lnTo>
                  <a:pt x="98" y="340"/>
                </a:lnTo>
                <a:lnTo>
                  <a:pt x="98" y="340"/>
                </a:lnTo>
                <a:lnTo>
                  <a:pt x="96" y="340"/>
                </a:lnTo>
                <a:lnTo>
                  <a:pt x="96" y="340"/>
                </a:lnTo>
                <a:lnTo>
                  <a:pt x="96" y="340"/>
                </a:lnTo>
                <a:lnTo>
                  <a:pt x="96" y="340"/>
                </a:lnTo>
                <a:lnTo>
                  <a:pt x="94" y="340"/>
                </a:lnTo>
                <a:lnTo>
                  <a:pt x="94" y="340"/>
                </a:lnTo>
                <a:lnTo>
                  <a:pt x="94" y="338"/>
                </a:lnTo>
                <a:lnTo>
                  <a:pt x="94" y="338"/>
                </a:lnTo>
                <a:lnTo>
                  <a:pt x="94" y="338"/>
                </a:lnTo>
                <a:lnTo>
                  <a:pt x="92" y="338"/>
                </a:lnTo>
                <a:lnTo>
                  <a:pt x="92" y="338"/>
                </a:lnTo>
                <a:lnTo>
                  <a:pt x="92" y="338"/>
                </a:lnTo>
                <a:lnTo>
                  <a:pt x="92" y="340"/>
                </a:lnTo>
                <a:lnTo>
                  <a:pt x="92" y="340"/>
                </a:lnTo>
                <a:lnTo>
                  <a:pt x="92" y="340"/>
                </a:lnTo>
                <a:lnTo>
                  <a:pt x="92" y="340"/>
                </a:lnTo>
                <a:lnTo>
                  <a:pt x="92" y="340"/>
                </a:lnTo>
                <a:lnTo>
                  <a:pt x="92" y="342"/>
                </a:lnTo>
                <a:lnTo>
                  <a:pt x="92" y="342"/>
                </a:lnTo>
                <a:lnTo>
                  <a:pt x="92" y="342"/>
                </a:lnTo>
                <a:lnTo>
                  <a:pt x="92" y="342"/>
                </a:lnTo>
                <a:lnTo>
                  <a:pt x="90" y="342"/>
                </a:lnTo>
                <a:lnTo>
                  <a:pt x="90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lnTo>
                  <a:pt x="90" y="346"/>
                </a:lnTo>
                <a:lnTo>
                  <a:pt x="90" y="346"/>
                </a:lnTo>
                <a:lnTo>
                  <a:pt x="90" y="346"/>
                </a:ln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90" y="350"/>
                </a:lnTo>
                <a:lnTo>
                  <a:pt x="90" y="350"/>
                </a:lnTo>
                <a:lnTo>
                  <a:pt x="90" y="350"/>
                </a:lnTo>
                <a:lnTo>
                  <a:pt x="90" y="350"/>
                </a:lnTo>
                <a:lnTo>
                  <a:pt x="90" y="350"/>
                </a:lnTo>
                <a:lnTo>
                  <a:pt x="90" y="352"/>
                </a:lnTo>
                <a:lnTo>
                  <a:pt x="90" y="352"/>
                </a:lnTo>
                <a:lnTo>
                  <a:pt x="90" y="352"/>
                </a:lnTo>
                <a:lnTo>
                  <a:pt x="90" y="352"/>
                </a:lnTo>
                <a:lnTo>
                  <a:pt x="90" y="352"/>
                </a:lnTo>
                <a:lnTo>
                  <a:pt x="90" y="352"/>
                </a:lnTo>
                <a:lnTo>
                  <a:pt x="88" y="352"/>
                </a:lnTo>
                <a:lnTo>
                  <a:pt x="88" y="352"/>
                </a:lnTo>
                <a:lnTo>
                  <a:pt x="88" y="352"/>
                </a:lnTo>
                <a:lnTo>
                  <a:pt x="88" y="350"/>
                </a:lnTo>
                <a:lnTo>
                  <a:pt x="88" y="350"/>
                </a:lnTo>
                <a:lnTo>
                  <a:pt x="88" y="350"/>
                </a:lnTo>
                <a:lnTo>
                  <a:pt x="88" y="350"/>
                </a:lnTo>
                <a:lnTo>
                  <a:pt x="88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48"/>
                </a:lnTo>
                <a:lnTo>
                  <a:pt x="84" y="348"/>
                </a:lnTo>
                <a:lnTo>
                  <a:pt x="84" y="348"/>
                </a:lnTo>
                <a:lnTo>
                  <a:pt x="84" y="348"/>
                </a:lnTo>
                <a:lnTo>
                  <a:pt x="84" y="348"/>
                </a:lnTo>
                <a:lnTo>
                  <a:pt x="84" y="348"/>
                </a:lnTo>
                <a:lnTo>
                  <a:pt x="84" y="348"/>
                </a:lnTo>
                <a:lnTo>
                  <a:pt x="84" y="348"/>
                </a:lnTo>
                <a:lnTo>
                  <a:pt x="82" y="346"/>
                </a:lnTo>
                <a:lnTo>
                  <a:pt x="82" y="346"/>
                </a:lnTo>
                <a:lnTo>
                  <a:pt x="82" y="346"/>
                </a:lnTo>
                <a:lnTo>
                  <a:pt x="82" y="346"/>
                </a:lnTo>
                <a:lnTo>
                  <a:pt x="82" y="344"/>
                </a:lnTo>
                <a:lnTo>
                  <a:pt x="82" y="344"/>
                </a:lnTo>
                <a:lnTo>
                  <a:pt x="80" y="344"/>
                </a:lnTo>
                <a:lnTo>
                  <a:pt x="80" y="344"/>
                </a:lnTo>
                <a:lnTo>
                  <a:pt x="80" y="344"/>
                </a:lnTo>
                <a:lnTo>
                  <a:pt x="80" y="344"/>
                </a:lnTo>
                <a:lnTo>
                  <a:pt x="78" y="344"/>
                </a:lnTo>
                <a:lnTo>
                  <a:pt x="78" y="344"/>
                </a:lnTo>
                <a:lnTo>
                  <a:pt x="78" y="344"/>
                </a:lnTo>
                <a:lnTo>
                  <a:pt x="78" y="344"/>
                </a:lnTo>
                <a:lnTo>
                  <a:pt x="76" y="344"/>
                </a:lnTo>
                <a:lnTo>
                  <a:pt x="76" y="344"/>
                </a:lnTo>
                <a:lnTo>
                  <a:pt x="76" y="344"/>
                </a:lnTo>
                <a:lnTo>
                  <a:pt x="76" y="344"/>
                </a:lnTo>
                <a:lnTo>
                  <a:pt x="76" y="344"/>
                </a:lnTo>
                <a:lnTo>
                  <a:pt x="75" y="344"/>
                </a:lnTo>
                <a:lnTo>
                  <a:pt x="75" y="344"/>
                </a:lnTo>
                <a:lnTo>
                  <a:pt x="75" y="344"/>
                </a:lnTo>
                <a:lnTo>
                  <a:pt x="73" y="344"/>
                </a:lnTo>
                <a:lnTo>
                  <a:pt x="73" y="344"/>
                </a:lnTo>
                <a:lnTo>
                  <a:pt x="75" y="342"/>
                </a:lnTo>
                <a:lnTo>
                  <a:pt x="75" y="342"/>
                </a:lnTo>
                <a:lnTo>
                  <a:pt x="75" y="342"/>
                </a:lnTo>
                <a:lnTo>
                  <a:pt x="75" y="340"/>
                </a:lnTo>
                <a:lnTo>
                  <a:pt x="75" y="340"/>
                </a:lnTo>
                <a:lnTo>
                  <a:pt x="73" y="340"/>
                </a:lnTo>
                <a:lnTo>
                  <a:pt x="73" y="340"/>
                </a:lnTo>
                <a:lnTo>
                  <a:pt x="73" y="340"/>
                </a:lnTo>
                <a:lnTo>
                  <a:pt x="73" y="340"/>
                </a:lnTo>
                <a:lnTo>
                  <a:pt x="73" y="340"/>
                </a:lnTo>
                <a:lnTo>
                  <a:pt x="73" y="340"/>
                </a:lnTo>
                <a:lnTo>
                  <a:pt x="71" y="340"/>
                </a:lnTo>
                <a:lnTo>
                  <a:pt x="71" y="340"/>
                </a:lnTo>
                <a:lnTo>
                  <a:pt x="71" y="340"/>
                </a:lnTo>
                <a:lnTo>
                  <a:pt x="71" y="340"/>
                </a:lnTo>
                <a:lnTo>
                  <a:pt x="71" y="340"/>
                </a:lnTo>
                <a:lnTo>
                  <a:pt x="71" y="342"/>
                </a:lnTo>
                <a:lnTo>
                  <a:pt x="69" y="342"/>
                </a:lnTo>
                <a:lnTo>
                  <a:pt x="69" y="342"/>
                </a:lnTo>
                <a:lnTo>
                  <a:pt x="69" y="342"/>
                </a:lnTo>
                <a:lnTo>
                  <a:pt x="69" y="342"/>
                </a:lnTo>
                <a:lnTo>
                  <a:pt x="69" y="342"/>
                </a:lnTo>
                <a:lnTo>
                  <a:pt x="69" y="342"/>
                </a:lnTo>
                <a:lnTo>
                  <a:pt x="67" y="344"/>
                </a:lnTo>
                <a:lnTo>
                  <a:pt x="67" y="344"/>
                </a:lnTo>
                <a:lnTo>
                  <a:pt x="67" y="344"/>
                </a:lnTo>
                <a:lnTo>
                  <a:pt x="67" y="344"/>
                </a:lnTo>
                <a:lnTo>
                  <a:pt x="67" y="344"/>
                </a:lnTo>
                <a:lnTo>
                  <a:pt x="67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5" y="344"/>
                </a:lnTo>
                <a:lnTo>
                  <a:pt x="63" y="344"/>
                </a:lnTo>
                <a:lnTo>
                  <a:pt x="63" y="346"/>
                </a:lnTo>
                <a:lnTo>
                  <a:pt x="63" y="346"/>
                </a:lnTo>
                <a:lnTo>
                  <a:pt x="63" y="346"/>
                </a:lnTo>
                <a:lnTo>
                  <a:pt x="63" y="346"/>
                </a:lnTo>
                <a:lnTo>
                  <a:pt x="63" y="346"/>
                </a:lnTo>
                <a:lnTo>
                  <a:pt x="63" y="346"/>
                </a:lnTo>
                <a:lnTo>
                  <a:pt x="61" y="346"/>
                </a:lnTo>
                <a:lnTo>
                  <a:pt x="61" y="346"/>
                </a:lnTo>
                <a:lnTo>
                  <a:pt x="61" y="346"/>
                </a:lnTo>
                <a:lnTo>
                  <a:pt x="61" y="346"/>
                </a:lnTo>
                <a:lnTo>
                  <a:pt x="59" y="346"/>
                </a:lnTo>
                <a:lnTo>
                  <a:pt x="59" y="346"/>
                </a:lnTo>
                <a:lnTo>
                  <a:pt x="59" y="346"/>
                </a:lnTo>
                <a:lnTo>
                  <a:pt x="59" y="346"/>
                </a:lnTo>
                <a:lnTo>
                  <a:pt x="59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48"/>
                </a:lnTo>
                <a:lnTo>
                  <a:pt x="57" y="350"/>
                </a:lnTo>
                <a:lnTo>
                  <a:pt x="57" y="350"/>
                </a:lnTo>
                <a:lnTo>
                  <a:pt x="57" y="350"/>
                </a:lnTo>
                <a:lnTo>
                  <a:pt x="57" y="350"/>
                </a:lnTo>
                <a:lnTo>
                  <a:pt x="57" y="350"/>
                </a:lnTo>
                <a:lnTo>
                  <a:pt x="57" y="350"/>
                </a:lnTo>
                <a:lnTo>
                  <a:pt x="57" y="352"/>
                </a:lnTo>
                <a:lnTo>
                  <a:pt x="57" y="352"/>
                </a:lnTo>
                <a:lnTo>
                  <a:pt x="57" y="352"/>
                </a:lnTo>
                <a:lnTo>
                  <a:pt x="57" y="352"/>
                </a:lnTo>
                <a:lnTo>
                  <a:pt x="57" y="352"/>
                </a:lnTo>
                <a:lnTo>
                  <a:pt x="55" y="352"/>
                </a:lnTo>
                <a:lnTo>
                  <a:pt x="55" y="352"/>
                </a:lnTo>
                <a:lnTo>
                  <a:pt x="55" y="354"/>
                </a:lnTo>
                <a:lnTo>
                  <a:pt x="55" y="354"/>
                </a:lnTo>
                <a:lnTo>
                  <a:pt x="55" y="354"/>
                </a:lnTo>
                <a:lnTo>
                  <a:pt x="53" y="354"/>
                </a:lnTo>
                <a:lnTo>
                  <a:pt x="53" y="354"/>
                </a:lnTo>
                <a:lnTo>
                  <a:pt x="53" y="354"/>
                </a:lnTo>
                <a:lnTo>
                  <a:pt x="53" y="354"/>
                </a:lnTo>
                <a:lnTo>
                  <a:pt x="51" y="354"/>
                </a:lnTo>
                <a:lnTo>
                  <a:pt x="51" y="354"/>
                </a:lnTo>
                <a:lnTo>
                  <a:pt x="51" y="354"/>
                </a:lnTo>
                <a:lnTo>
                  <a:pt x="51" y="354"/>
                </a:lnTo>
                <a:lnTo>
                  <a:pt x="50" y="354"/>
                </a:lnTo>
                <a:lnTo>
                  <a:pt x="50" y="354"/>
                </a:lnTo>
                <a:lnTo>
                  <a:pt x="50" y="354"/>
                </a:lnTo>
                <a:lnTo>
                  <a:pt x="50" y="354"/>
                </a:lnTo>
                <a:lnTo>
                  <a:pt x="50" y="354"/>
                </a:lnTo>
                <a:lnTo>
                  <a:pt x="48" y="354"/>
                </a:lnTo>
                <a:lnTo>
                  <a:pt x="48" y="354"/>
                </a:lnTo>
                <a:lnTo>
                  <a:pt x="48" y="354"/>
                </a:lnTo>
                <a:lnTo>
                  <a:pt x="48" y="356"/>
                </a:lnTo>
                <a:lnTo>
                  <a:pt x="48" y="356"/>
                </a:lnTo>
                <a:lnTo>
                  <a:pt x="48" y="356"/>
                </a:lnTo>
                <a:lnTo>
                  <a:pt x="48" y="356"/>
                </a:lnTo>
                <a:lnTo>
                  <a:pt x="48" y="356"/>
                </a:lnTo>
                <a:lnTo>
                  <a:pt x="48" y="358"/>
                </a:lnTo>
                <a:lnTo>
                  <a:pt x="48" y="358"/>
                </a:lnTo>
                <a:lnTo>
                  <a:pt x="48" y="358"/>
                </a:lnTo>
                <a:lnTo>
                  <a:pt x="48" y="358"/>
                </a:lnTo>
                <a:lnTo>
                  <a:pt x="48" y="358"/>
                </a:lnTo>
                <a:lnTo>
                  <a:pt x="48" y="358"/>
                </a:lnTo>
                <a:lnTo>
                  <a:pt x="48" y="358"/>
                </a:lnTo>
                <a:lnTo>
                  <a:pt x="48" y="360"/>
                </a:lnTo>
                <a:lnTo>
                  <a:pt x="48" y="360"/>
                </a:lnTo>
                <a:lnTo>
                  <a:pt x="48" y="360"/>
                </a:lnTo>
                <a:lnTo>
                  <a:pt x="46" y="360"/>
                </a:lnTo>
                <a:lnTo>
                  <a:pt x="46" y="360"/>
                </a:lnTo>
                <a:lnTo>
                  <a:pt x="46" y="360"/>
                </a:lnTo>
                <a:lnTo>
                  <a:pt x="46" y="360"/>
                </a:lnTo>
                <a:lnTo>
                  <a:pt x="44" y="360"/>
                </a:lnTo>
                <a:lnTo>
                  <a:pt x="44" y="360"/>
                </a:lnTo>
                <a:lnTo>
                  <a:pt x="44" y="360"/>
                </a:lnTo>
                <a:lnTo>
                  <a:pt x="44" y="360"/>
                </a:lnTo>
                <a:lnTo>
                  <a:pt x="44" y="360"/>
                </a:lnTo>
                <a:lnTo>
                  <a:pt x="44" y="358"/>
                </a:lnTo>
                <a:lnTo>
                  <a:pt x="44" y="358"/>
                </a:lnTo>
                <a:lnTo>
                  <a:pt x="44" y="358"/>
                </a:lnTo>
                <a:lnTo>
                  <a:pt x="44" y="356"/>
                </a:lnTo>
                <a:lnTo>
                  <a:pt x="44" y="356"/>
                </a:lnTo>
                <a:lnTo>
                  <a:pt x="42" y="356"/>
                </a:lnTo>
                <a:lnTo>
                  <a:pt x="42" y="356"/>
                </a:lnTo>
                <a:lnTo>
                  <a:pt x="42" y="354"/>
                </a:lnTo>
                <a:lnTo>
                  <a:pt x="42" y="352"/>
                </a:lnTo>
                <a:lnTo>
                  <a:pt x="42" y="352"/>
                </a:lnTo>
                <a:lnTo>
                  <a:pt x="42" y="350"/>
                </a:lnTo>
                <a:lnTo>
                  <a:pt x="42" y="346"/>
                </a:lnTo>
                <a:lnTo>
                  <a:pt x="44" y="344"/>
                </a:lnTo>
                <a:lnTo>
                  <a:pt x="44" y="342"/>
                </a:lnTo>
                <a:lnTo>
                  <a:pt x="42" y="340"/>
                </a:lnTo>
                <a:lnTo>
                  <a:pt x="42" y="338"/>
                </a:lnTo>
                <a:lnTo>
                  <a:pt x="42" y="338"/>
                </a:lnTo>
                <a:lnTo>
                  <a:pt x="42" y="338"/>
                </a:lnTo>
                <a:lnTo>
                  <a:pt x="42" y="336"/>
                </a:lnTo>
                <a:lnTo>
                  <a:pt x="42" y="336"/>
                </a:lnTo>
                <a:lnTo>
                  <a:pt x="42" y="336"/>
                </a:lnTo>
                <a:lnTo>
                  <a:pt x="40" y="336"/>
                </a:lnTo>
                <a:lnTo>
                  <a:pt x="40" y="336"/>
                </a:lnTo>
                <a:lnTo>
                  <a:pt x="38" y="335"/>
                </a:lnTo>
                <a:lnTo>
                  <a:pt x="38" y="335"/>
                </a:lnTo>
                <a:lnTo>
                  <a:pt x="38" y="335"/>
                </a:lnTo>
                <a:lnTo>
                  <a:pt x="36" y="335"/>
                </a:lnTo>
                <a:lnTo>
                  <a:pt x="36" y="335"/>
                </a:lnTo>
                <a:lnTo>
                  <a:pt x="32" y="333"/>
                </a:lnTo>
                <a:lnTo>
                  <a:pt x="30" y="333"/>
                </a:lnTo>
                <a:lnTo>
                  <a:pt x="28" y="333"/>
                </a:lnTo>
                <a:lnTo>
                  <a:pt x="27" y="331"/>
                </a:lnTo>
                <a:lnTo>
                  <a:pt x="27" y="329"/>
                </a:lnTo>
                <a:lnTo>
                  <a:pt x="25" y="329"/>
                </a:lnTo>
                <a:lnTo>
                  <a:pt x="23" y="325"/>
                </a:lnTo>
                <a:lnTo>
                  <a:pt x="21" y="325"/>
                </a:lnTo>
                <a:lnTo>
                  <a:pt x="21" y="325"/>
                </a:lnTo>
                <a:lnTo>
                  <a:pt x="19" y="325"/>
                </a:lnTo>
                <a:lnTo>
                  <a:pt x="19" y="325"/>
                </a:lnTo>
                <a:lnTo>
                  <a:pt x="17" y="325"/>
                </a:lnTo>
                <a:lnTo>
                  <a:pt x="15" y="323"/>
                </a:lnTo>
                <a:lnTo>
                  <a:pt x="13" y="323"/>
                </a:lnTo>
                <a:lnTo>
                  <a:pt x="13" y="321"/>
                </a:lnTo>
                <a:lnTo>
                  <a:pt x="13" y="321"/>
                </a:lnTo>
                <a:lnTo>
                  <a:pt x="13" y="319"/>
                </a:lnTo>
                <a:lnTo>
                  <a:pt x="13" y="319"/>
                </a:lnTo>
                <a:lnTo>
                  <a:pt x="13" y="319"/>
                </a:lnTo>
                <a:lnTo>
                  <a:pt x="13" y="317"/>
                </a:lnTo>
                <a:lnTo>
                  <a:pt x="13" y="317"/>
                </a:lnTo>
                <a:lnTo>
                  <a:pt x="13" y="317"/>
                </a:lnTo>
                <a:lnTo>
                  <a:pt x="11" y="317"/>
                </a:lnTo>
                <a:lnTo>
                  <a:pt x="11" y="317"/>
                </a:lnTo>
                <a:lnTo>
                  <a:pt x="11" y="315"/>
                </a:lnTo>
                <a:lnTo>
                  <a:pt x="11" y="315"/>
                </a:lnTo>
                <a:lnTo>
                  <a:pt x="13" y="315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3" y="313"/>
                </a:lnTo>
                <a:lnTo>
                  <a:pt x="15" y="312"/>
                </a:lnTo>
                <a:lnTo>
                  <a:pt x="15" y="312"/>
                </a:lnTo>
                <a:lnTo>
                  <a:pt x="15" y="312"/>
                </a:lnTo>
                <a:lnTo>
                  <a:pt x="15" y="310"/>
                </a:lnTo>
                <a:lnTo>
                  <a:pt x="17" y="310"/>
                </a:lnTo>
                <a:lnTo>
                  <a:pt x="17" y="310"/>
                </a:lnTo>
                <a:lnTo>
                  <a:pt x="19" y="308"/>
                </a:lnTo>
                <a:lnTo>
                  <a:pt x="19" y="308"/>
                </a:lnTo>
                <a:lnTo>
                  <a:pt x="19" y="308"/>
                </a:lnTo>
                <a:lnTo>
                  <a:pt x="19" y="308"/>
                </a:lnTo>
                <a:lnTo>
                  <a:pt x="19" y="306"/>
                </a:lnTo>
                <a:lnTo>
                  <a:pt x="19" y="306"/>
                </a:lnTo>
                <a:lnTo>
                  <a:pt x="19" y="304"/>
                </a:lnTo>
                <a:lnTo>
                  <a:pt x="19" y="304"/>
                </a:lnTo>
                <a:lnTo>
                  <a:pt x="19" y="304"/>
                </a:lnTo>
                <a:lnTo>
                  <a:pt x="17" y="304"/>
                </a:lnTo>
                <a:lnTo>
                  <a:pt x="17" y="302"/>
                </a:lnTo>
                <a:lnTo>
                  <a:pt x="19" y="300"/>
                </a:lnTo>
                <a:lnTo>
                  <a:pt x="19" y="298"/>
                </a:lnTo>
                <a:lnTo>
                  <a:pt x="19" y="296"/>
                </a:lnTo>
                <a:lnTo>
                  <a:pt x="17" y="294"/>
                </a:lnTo>
                <a:lnTo>
                  <a:pt x="17" y="290"/>
                </a:lnTo>
                <a:lnTo>
                  <a:pt x="17" y="290"/>
                </a:lnTo>
                <a:lnTo>
                  <a:pt x="15" y="290"/>
                </a:lnTo>
                <a:lnTo>
                  <a:pt x="15" y="290"/>
                </a:lnTo>
                <a:lnTo>
                  <a:pt x="15" y="290"/>
                </a:lnTo>
                <a:lnTo>
                  <a:pt x="15" y="290"/>
                </a:lnTo>
                <a:lnTo>
                  <a:pt x="15" y="288"/>
                </a:lnTo>
                <a:lnTo>
                  <a:pt x="13" y="288"/>
                </a:lnTo>
                <a:lnTo>
                  <a:pt x="13" y="287"/>
                </a:lnTo>
                <a:lnTo>
                  <a:pt x="11" y="285"/>
                </a:lnTo>
                <a:lnTo>
                  <a:pt x="7" y="281"/>
                </a:lnTo>
                <a:lnTo>
                  <a:pt x="7" y="279"/>
                </a:lnTo>
                <a:lnTo>
                  <a:pt x="7" y="277"/>
                </a:lnTo>
                <a:lnTo>
                  <a:pt x="7" y="275"/>
                </a:lnTo>
                <a:lnTo>
                  <a:pt x="7" y="275"/>
                </a:lnTo>
                <a:lnTo>
                  <a:pt x="7" y="273"/>
                </a:lnTo>
                <a:lnTo>
                  <a:pt x="7" y="271"/>
                </a:lnTo>
                <a:lnTo>
                  <a:pt x="7" y="269"/>
                </a:lnTo>
                <a:lnTo>
                  <a:pt x="7" y="269"/>
                </a:lnTo>
                <a:lnTo>
                  <a:pt x="5" y="269"/>
                </a:lnTo>
                <a:lnTo>
                  <a:pt x="5" y="267"/>
                </a:lnTo>
                <a:lnTo>
                  <a:pt x="5" y="267"/>
                </a:lnTo>
                <a:lnTo>
                  <a:pt x="5" y="267"/>
                </a:lnTo>
                <a:lnTo>
                  <a:pt x="5" y="265"/>
                </a:lnTo>
                <a:lnTo>
                  <a:pt x="3" y="265"/>
                </a:lnTo>
                <a:lnTo>
                  <a:pt x="3" y="265"/>
                </a:lnTo>
                <a:lnTo>
                  <a:pt x="3" y="265"/>
                </a:lnTo>
                <a:lnTo>
                  <a:pt x="2" y="265"/>
                </a:lnTo>
                <a:lnTo>
                  <a:pt x="2" y="265"/>
                </a:lnTo>
                <a:lnTo>
                  <a:pt x="0" y="263"/>
                </a:lnTo>
                <a:lnTo>
                  <a:pt x="0" y="262"/>
                </a:lnTo>
                <a:lnTo>
                  <a:pt x="0" y="262"/>
                </a:lnTo>
                <a:lnTo>
                  <a:pt x="0" y="260"/>
                </a:lnTo>
                <a:lnTo>
                  <a:pt x="0" y="258"/>
                </a:lnTo>
                <a:lnTo>
                  <a:pt x="0" y="258"/>
                </a:lnTo>
                <a:lnTo>
                  <a:pt x="2" y="254"/>
                </a:lnTo>
                <a:lnTo>
                  <a:pt x="3" y="254"/>
                </a:lnTo>
                <a:lnTo>
                  <a:pt x="3" y="254"/>
                </a:lnTo>
                <a:lnTo>
                  <a:pt x="3" y="254"/>
                </a:lnTo>
                <a:lnTo>
                  <a:pt x="3" y="254"/>
                </a:lnTo>
                <a:lnTo>
                  <a:pt x="7" y="252"/>
                </a:lnTo>
                <a:lnTo>
                  <a:pt x="7" y="250"/>
                </a:lnTo>
                <a:lnTo>
                  <a:pt x="7" y="250"/>
                </a:lnTo>
                <a:lnTo>
                  <a:pt x="7" y="250"/>
                </a:lnTo>
                <a:lnTo>
                  <a:pt x="7" y="250"/>
                </a:lnTo>
                <a:lnTo>
                  <a:pt x="7" y="248"/>
                </a:lnTo>
                <a:lnTo>
                  <a:pt x="9" y="248"/>
                </a:lnTo>
                <a:lnTo>
                  <a:pt x="9" y="248"/>
                </a:lnTo>
                <a:lnTo>
                  <a:pt x="9" y="248"/>
                </a:lnTo>
                <a:lnTo>
                  <a:pt x="11" y="246"/>
                </a:lnTo>
                <a:lnTo>
                  <a:pt x="13" y="246"/>
                </a:lnTo>
                <a:lnTo>
                  <a:pt x="13" y="244"/>
                </a:lnTo>
                <a:lnTo>
                  <a:pt x="15" y="240"/>
                </a:lnTo>
                <a:lnTo>
                  <a:pt x="17" y="239"/>
                </a:lnTo>
                <a:lnTo>
                  <a:pt x="17" y="237"/>
                </a:lnTo>
                <a:lnTo>
                  <a:pt x="17" y="235"/>
                </a:lnTo>
                <a:lnTo>
                  <a:pt x="17" y="235"/>
                </a:lnTo>
                <a:lnTo>
                  <a:pt x="17" y="235"/>
                </a:lnTo>
                <a:lnTo>
                  <a:pt x="17" y="235"/>
                </a:lnTo>
                <a:lnTo>
                  <a:pt x="17" y="235"/>
                </a:lnTo>
                <a:lnTo>
                  <a:pt x="17" y="235"/>
                </a:lnTo>
                <a:lnTo>
                  <a:pt x="17" y="233"/>
                </a:lnTo>
                <a:lnTo>
                  <a:pt x="15" y="233"/>
                </a:lnTo>
                <a:lnTo>
                  <a:pt x="15" y="231"/>
                </a:lnTo>
                <a:lnTo>
                  <a:pt x="15" y="229"/>
                </a:lnTo>
                <a:lnTo>
                  <a:pt x="17" y="229"/>
                </a:lnTo>
                <a:lnTo>
                  <a:pt x="17" y="229"/>
                </a:lnTo>
                <a:lnTo>
                  <a:pt x="17" y="229"/>
                </a:lnTo>
                <a:lnTo>
                  <a:pt x="17" y="229"/>
                </a:lnTo>
                <a:lnTo>
                  <a:pt x="17" y="229"/>
                </a:lnTo>
                <a:lnTo>
                  <a:pt x="19" y="227"/>
                </a:lnTo>
                <a:lnTo>
                  <a:pt x="19" y="227"/>
                </a:lnTo>
                <a:lnTo>
                  <a:pt x="19" y="225"/>
                </a:lnTo>
                <a:lnTo>
                  <a:pt x="17" y="225"/>
                </a:lnTo>
                <a:lnTo>
                  <a:pt x="17" y="225"/>
                </a:lnTo>
                <a:lnTo>
                  <a:pt x="19" y="223"/>
                </a:lnTo>
                <a:lnTo>
                  <a:pt x="19" y="223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3" y="219"/>
                </a:lnTo>
                <a:lnTo>
                  <a:pt x="23" y="217"/>
                </a:lnTo>
                <a:lnTo>
                  <a:pt x="23" y="217"/>
                </a:lnTo>
                <a:lnTo>
                  <a:pt x="23" y="217"/>
                </a:lnTo>
                <a:lnTo>
                  <a:pt x="23" y="217"/>
                </a:lnTo>
                <a:lnTo>
                  <a:pt x="23" y="215"/>
                </a:lnTo>
                <a:lnTo>
                  <a:pt x="23" y="215"/>
                </a:lnTo>
                <a:lnTo>
                  <a:pt x="23" y="214"/>
                </a:lnTo>
                <a:lnTo>
                  <a:pt x="23" y="214"/>
                </a:lnTo>
                <a:lnTo>
                  <a:pt x="23" y="214"/>
                </a:lnTo>
                <a:lnTo>
                  <a:pt x="23" y="214"/>
                </a:lnTo>
                <a:lnTo>
                  <a:pt x="23" y="214"/>
                </a:lnTo>
                <a:lnTo>
                  <a:pt x="23" y="214"/>
                </a:lnTo>
                <a:lnTo>
                  <a:pt x="23" y="214"/>
                </a:lnTo>
                <a:lnTo>
                  <a:pt x="23" y="212"/>
                </a:lnTo>
                <a:lnTo>
                  <a:pt x="25" y="212"/>
                </a:lnTo>
                <a:lnTo>
                  <a:pt x="25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2"/>
                </a:lnTo>
                <a:lnTo>
                  <a:pt x="23" y="210"/>
                </a:lnTo>
                <a:lnTo>
                  <a:pt x="23" y="210"/>
                </a:lnTo>
                <a:lnTo>
                  <a:pt x="23" y="210"/>
                </a:lnTo>
                <a:lnTo>
                  <a:pt x="23" y="210"/>
                </a:lnTo>
                <a:lnTo>
                  <a:pt x="21" y="208"/>
                </a:lnTo>
                <a:lnTo>
                  <a:pt x="21" y="208"/>
                </a:lnTo>
                <a:lnTo>
                  <a:pt x="21" y="208"/>
                </a:lnTo>
                <a:lnTo>
                  <a:pt x="21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7" y="206"/>
                </a:lnTo>
                <a:lnTo>
                  <a:pt x="17" y="206"/>
                </a:lnTo>
                <a:lnTo>
                  <a:pt x="17" y="206"/>
                </a:lnTo>
                <a:lnTo>
                  <a:pt x="17" y="204"/>
                </a:lnTo>
                <a:lnTo>
                  <a:pt x="15" y="204"/>
                </a:lnTo>
                <a:lnTo>
                  <a:pt x="15" y="204"/>
                </a:lnTo>
                <a:lnTo>
                  <a:pt x="15" y="204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2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200"/>
                </a:lnTo>
                <a:lnTo>
                  <a:pt x="15" y="198"/>
                </a:lnTo>
                <a:lnTo>
                  <a:pt x="15" y="198"/>
                </a:lnTo>
                <a:lnTo>
                  <a:pt x="15" y="196"/>
                </a:lnTo>
                <a:lnTo>
                  <a:pt x="15" y="196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4"/>
                </a:lnTo>
                <a:lnTo>
                  <a:pt x="15" y="192"/>
                </a:lnTo>
                <a:lnTo>
                  <a:pt x="17" y="192"/>
                </a:lnTo>
                <a:lnTo>
                  <a:pt x="17" y="192"/>
                </a:lnTo>
                <a:lnTo>
                  <a:pt x="17" y="192"/>
                </a:lnTo>
                <a:lnTo>
                  <a:pt x="17" y="190"/>
                </a:lnTo>
                <a:lnTo>
                  <a:pt x="19" y="190"/>
                </a:lnTo>
                <a:lnTo>
                  <a:pt x="19" y="190"/>
                </a:lnTo>
                <a:lnTo>
                  <a:pt x="19" y="189"/>
                </a:lnTo>
                <a:lnTo>
                  <a:pt x="19" y="189"/>
                </a:lnTo>
                <a:lnTo>
                  <a:pt x="19" y="189"/>
                </a:lnTo>
                <a:lnTo>
                  <a:pt x="19" y="189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7"/>
                </a:lnTo>
                <a:lnTo>
                  <a:pt x="17" y="185"/>
                </a:lnTo>
                <a:lnTo>
                  <a:pt x="15" y="185"/>
                </a:lnTo>
                <a:lnTo>
                  <a:pt x="15" y="185"/>
                </a:lnTo>
                <a:lnTo>
                  <a:pt x="15" y="185"/>
                </a:lnTo>
                <a:lnTo>
                  <a:pt x="17" y="185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7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9" y="179"/>
                </a:lnTo>
                <a:lnTo>
                  <a:pt x="21" y="177"/>
                </a:lnTo>
                <a:lnTo>
                  <a:pt x="21" y="177"/>
                </a:lnTo>
                <a:lnTo>
                  <a:pt x="21" y="177"/>
                </a:lnTo>
                <a:lnTo>
                  <a:pt x="21" y="175"/>
                </a:lnTo>
                <a:lnTo>
                  <a:pt x="19" y="173"/>
                </a:lnTo>
                <a:lnTo>
                  <a:pt x="19" y="173"/>
                </a:lnTo>
                <a:lnTo>
                  <a:pt x="17" y="171"/>
                </a:lnTo>
                <a:lnTo>
                  <a:pt x="17" y="171"/>
                </a:lnTo>
                <a:lnTo>
                  <a:pt x="15" y="171"/>
                </a:lnTo>
                <a:lnTo>
                  <a:pt x="13" y="169"/>
                </a:lnTo>
                <a:lnTo>
                  <a:pt x="9" y="169"/>
                </a:lnTo>
                <a:lnTo>
                  <a:pt x="9" y="167"/>
                </a:lnTo>
                <a:lnTo>
                  <a:pt x="7" y="167"/>
                </a:lnTo>
                <a:lnTo>
                  <a:pt x="7" y="167"/>
                </a:lnTo>
                <a:lnTo>
                  <a:pt x="7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5" y="167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5" y="162"/>
                </a:lnTo>
                <a:lnTo>
                  <a:pt x="5" y="162"/>
                </a:lnTo>
                <a:lnTo>
                  <a:pt x="5" y="160"/>
                </a:lnTo>
                <a:lnTo>
                  <a:pt x="3" y="158"/>
                </a:lnTo>
                <a:lnTo>
                  <a:pt x="3" y="158"/>
                </a:lnTo>
                <a:lnTo>
                  <a:pt x="3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6"/>
                </a:lnTo>
                <a:lnTo>
                  <a:pt x="2" y="154"/>
                </a:lnTo>
                <a:lnTo>
                  <a:pt x="2" y="154"/>
                </a:lnTo>
                <a:lnTo>
                  <a:pt x="2" y="154"/>
                </a:lnTo>
                <a:lnTo>
                  <a:pt x="2" y="154"/>
                </a:lnTo>
                <a:lnTo>
                  <a:pt x="2" y="152"/>
                </a:lnTo>
                <a:lnTo>
                  <a:pt x="2" y="152"/>
                </a:lnTo>
                <a:lnTo>
                  <a:pt x="2" y="152"/>
                </a:lnTo>
                <a:lnTo>
                  <a:pt x="2" y="152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50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6"/>
                </a:lnTo>
                <a:lnTo>
                  <a:pt x="2" y="144"/>
                </a:lnTo>
                <a:lnTo>
                  <a:pt x="2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2"/>
                </a:lnTo>
                <a:lnTo>
                  <a:pt x="0" y="142"/>
                </a:lnTo>
                <a:lnTo>
                  <a:pt x="0" y="142"/>
                </a:lnTo>
                <a:lnTo>
                  <a:pt x="0" y="141"/>
                </a:lnTo>
                <a:lnTo>
                  <a:pt x="0" y="141"/>
                </a:lnTo>
                <a:lnTo>
                  <a:pt x="0" y="141"/>
                </a:lnTo>
                <a:lnTo>
                  <a:pt x="0" y="141"/>
                </a:lnTo>
                <a:lnTo>
                  <a:pt x="0" y="139"/>
                </a:lnTo>
                <a:lnTo>
                  <a:pt x="2" y="139"/>
                </a:lnTo>
                <a:lnTo>
                  <a:pt x="2" y="139"/>
                </a:lnTo>
                <a:lnTo>
                  <a:pt x="2" y="139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7"/>
                </a:lnTo>
                <a:lnTo>
                  <a:pt x="2" y="135"/>
                </a:lnTo>
                <a:lnTo>
                  <a:pt x="2" y="135"/>
                </a:lnTo>
                <a:lnTo>
                  <a:pt x="2" y="135"/>
                </a:lnTo>
                <a:lnTo>
                  <a:pt x="2" y="135"/>
                </a:lnTo>
                <a:lnTo>
                  <a:pt x="2" y="133"/>
                </a:lnTo>
                <a:lnTo>
                  <a:pt x="2" y="133"/>
                </a:lnTo>
                <a:lnTo>
                  <a:pt x="3" y="133"/>
                </a:lnTo>
                <a:lnTo>
                  <a:pt x="3" y="133"/>
                </a:lnTo>
                <a:lnTo>
                  <a:pt x="3" y="133"/>
                </a:lnTo>
                <a:lnTo>
                  <a:pt x="3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5" y="133"/>
                </a:lnTo>
                <a:lnTo>
                  <a:pt x="9" y="129"/>
                </a:lnTo>
                <a:lnTo>
                  <a:pt x="9" y="129"/>
                </a:lnTo>
                <a:lnTo>
                  <a:pt x="9" y="127"/>
                </a:lnTo>
                <a:lnTo>
                  <a:pt x="9" y="127"/>
                </a:lnTo>
                <a:lnTo>
                  <a:pt x="9" y="127"/>
                </a:lnTo>
                <a:lnTo>
                  <a:pt x="9" y="127"/>
                </a:lnTo>
                <a:lnTo>
                  <a:pt x="9" y="125"/>
                </a:lnTo>
                <a:lnTo>
                  <a:pt x="11" y="125"/>
                </a:lnTo>
                <a:lnTo>
                  <a:pt x="11" y="125"/>
                </a:lnTo>
                <a:lnTo>
                  <a:pt x="11" y="125"/>
                </a:lnTo>
                <a:lnTo>
                  <a:pt x="11" y="125"/>
                </a:lnTo>
                <a:lnTo>
                  <a:pt x="11" y="125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3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21"/>
                </a:lnTo>
                <a:lnTo>
                  <a:pt x="13" y="119"/>
                </a:lnTo>
                <a:lnTo>
                  <a:pt x="11" y="119"/>
                </a:lnTo>
                <a:lnTo>
                  <a:pt x="11" y="119"/>
                </a:lnTo>
                <a:lnTo>
                  <a:pt x="11" y="119"/>
                </a:lnTo>
                <a:lnTo>
                  <a:pt x="11" y="119"/>
                </a:lnTo>
                <a:lnTo>
                  <a:pt x="9" y="116"/>
                </a:lnTo>
                <a:lnTo>
                  <a:pt x="9" y="114"/>
                </a:lnTo>
                <a:lnTo>
                  <a:pt x="9" y="114"/>
                </a:lnTo>
                <a:lnTo>
                  <a:pt x="9" y="114"/>
                </a:lnTo>
                <a:lnTo>
                  <a:pt x="9" y="114"/>
                </a:lnTo>
                <a:lnTo>
                  <a:pt x="11" y="114"/>
                </a:lnTo>
                <a:lnTo>
                  <a:pt x="11" y="112"/>
                </a:lnTo>
                <a:lnTo>
                  <a:pt x="11" y="112"/>
                </a:lnTo>
                <a:lnTo>
                  <a:pt x="11" y="112"/>
                </a:lnTo>
                <a:lnTo>
                  <a:pt x="11" y="112"/>
                </a:lnTo>
                <a:lnTo>
                  <a:pt x="11" y="112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10"/>
                </a:lnTo>
                <a:lnTo>
                  <a:pt x="11" y="108"/>
                </a:lnTo>
                <a:lnTo>
                  <a:pt x="13" y="108"/>
                </a:lnTo>
                <a:lnTo>
                  <a:pt x="13" y="108"/>
                </a:lnTo>
                <a:lnTo>
                  <a:pt x="13" y="108"/>
                </a:lnTo>
                <a:lnTo>
                  <a:pt x="15" y="108"/>
                </a:lnTo>
                <a:lnTo>
                  <a:pt x="15" y="106"/>
                </a:lnTo>
                <a:lnTo>
                  <a:pt x="15" y="106"/>
                </a:lnTo>
                <a:lnTo>
                  <a:pt x="15" y="106"/>
                </a:lnTo>
                <a:lnTo>
                  <a:pt x="15" y="106"/>
                </a:lnTo>
                <a:lnTo>
                  <a:pt x="15" y="106"/>
                </a:lnTo>
                <a:lnTo>
                  <a:pt x="13" y="104"/>
                </a:lnTo>
                <a:lnTo>
                  <a:pt x="13" y="104"/>
                </a:lnTo>
                <a:lnTo>
                  <a:pt x="13" y="104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2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1" y="98"/>
                </a:lnTo>
                <a:lnTo>
                  <a:pt x="11" y="98"/>
                </a:lnTo>
                <a:lnTo>
                  <a:pt x="9" y="98"/>
                </a:lnTo>
                <a:lnTo>
                  <a:pt x="7" y="94"/>
                </a:lnTo>
                <a:lnTo>
                  <a:pt x="7" y="94"/>
                </a:lnTo>
                <a:lnTo>
                  <a:pt x="5" y="94"/>
                </a:lnTo>
                <a:lnTo>
                  <a:pt x="5" y="94"/>
                </a:lnTo>
                <a:lnTo>
                  <a:pt x="7" y="94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9" y="93"/>
                </a:lnTo>
                <a:lnTo>
                  <a:pt x="9" y="93"/>
                </a:lnTo>
                <a:lnTo>
                  <a:pt x="9" y="93"/>
                </a:lnTo>
                <a:lnTo>
                  <a:pt x="9" y="93"/>
                </a:lnTo>
                <a:lnTo>
                  <a:pt x="9" y="93"/>
                </a:lnTo>
                <a:lnTo>
                  <a:pt x="9" y="93"/>
                </a:lnTo>
                <a:lnTo>
                  <a:pt x="11" y="93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1" y="91"/>
                </a:lnTo>
                <a:lnTo>
                  <a:pt x="13" y="91"/>
                </a:lnTo>
                <a:lnTo>
                  <a:pt x="13" y="91"/>
                </a:lnTo>
                <a:lnTo>
                  <a:pt x="13" y="91"/>
                </a:lnTo>
                <a:lnTo>
                  <a:pt x="13" y="89"/>
                </a:lnTo>
                <a:lnTo>
                  <a:pt x="13" y="89"/>
                </a:lnTo>
                <a:lnTo>
                  <a:pt x="13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9"/>
                </a:lnTo>
                <a:lnTo>
                  <a:pt x="15" y="87"/>
                </a:lnTo>
                <a:lnTo>
                  <a:pt x="15" y="87"/>
                </a:lnTo>
                <a:lnTo>
                  <a:pt x="15" y="89"/>
                </a:lnTo>
                <a:lnTo>
                  <a:pt x="15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7" y="89"/>
                </a:lnTo>
                <a:lnTo>
                  <a:pt x="19" y="91"/>
                </a:lnTo>
                <a:lnTo>
                  <a:pt x="19" y="91"/>
                </a:lnTo>
                <a:lnTo>
                  <a:pt x="19" y="91"/>
                </a:lnTo>
                <a:lnTo>
                  <a:pt x="19" y="91"/>
                </a:lnTo>
                <a:lnTo>
                  <a:pt x="19" y="91"/>
                </a:lnTo>
                <a:lnTo>
                  <a:pt x="19" y="91"/>
                </a:lnTo>
                <a:lnTo>
                  <a:pt x="19" y="93"/>
                </a:lnTo>
                <a:lnTo>
                  <a:pt x="19" y="93"/>
                </a:lnTo>
                <a:lnTo>
                  <a:pt x="19" y="93"/>
                </a:lnTo>
                <a:lnTo>
                  <a:pt x="19" y="93"/>
                </a:lnTo>
                <a:lnTo>
                  <a:pt x="19" y="93"/>
                </a:lnTo>
                <a:lnTo>
                  <a:pt x="19" y="93"/>
                </a:lnTo>
                <a:lnTo>
                  <a:pt x="21" y="93"/>
                </a:lnTo>
                <a:lnTo>
                  <a:pt x="21" y="93"/>
                </a:lnTo>
                <a:lnTo>
                  <a:pt x="21" y="93"/>
                </a:lnTo>
                <a:lnTo>
                  <a:pt x="21" y="93"/>
                </a:lnTo>
                <a:lnTo>
                  <a:pt x="21" y="93"/>
                </a:lnTo>
                <a:lnTo>
                  <a:pt x="21" y="94"/>
                </a:lnTo>
                <a:lnTo>
                  <a:pt x="23" y="93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3" y="94"/>
                </a:lnTo>
                <a:lnTo>
                  <a:pt x="25" y="94"/>
                </a:lnTo>
                <a:lnTo>
                  <a:pt x="25" y="94"/>
                </a:lnTo>
                <a:lnTo>
                  <a:pt x="25" y="94"/>
                </a:lnTo>
                <a:lnTo>
                  <a:pt x="25" y="94"/>
                </a:lnTo>
                <a:lnTo>
                  <a:pt x="27" y="94"/>
                </a:lnTo>
                <a:lnTo>
                  <a:pt x="27" y="94"/>
                </a:lnTo>
                <a:lnTo>
                  <a:pt x="27" y="94"/>
                </a:lnTo>
                <a:lnTo>
                  <a:pt x="27" y="94"/>
                </a:lnTo>
                <a:lnTo>
                  <a:pt x="27" y="93"/>
                </a:lnTo>
                <a:lnTo>
                  <a:pt x="27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3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28" y="91"/>
                </a:lnTo>
                <a:lnTo>
                  <a:pt x="30" y="91"/>
                </a:lnTo>
                <a:lnTo>
                  <a:pt x="30" y="89"/>
                </a:lnTo>
                <a:lnTo>
                  <a:pt x="30" y="89"/>
                </a:lnTo>
                <a:lnTo>
                  <a:pt x="30" y="89"/>
                </a:lnTo>
                <a:lnTo>
                  <a:pt x="30" y="89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0" y="87"/>
                </a:lnTo>
                <a:lnTo>
                  <a:pt x="32" y="87"/>
                </a:lnTo>
                <a:lnTo>
                  <a:pt x="32" y="87"/>
                </a:lnTo>
                <a:lnTo>
                  <a:pt x="32" y="85"/>
                </a:lnTo>
                <a:lnTo>
                  <a:pt x="32" y="85"/>
                </a:lnTo>
                <a:lnTo>
                  <a:pt x="32" y="85"/>
                </a:lnTo>
                <a:lnTo>
                  <a:pt x="32" y="85"/>
                </a:lnTo>
                <a:lnTo>
                  <a:pt x="32" y="85"/>
                </a:lnTo>
                <a:lnTo>
                  <a:pt x="34" y="85"/>
                </a:lnTo>
                <a:lnTo>
                  <a:pt x="34" y="85"/>
                </a:lnTo>
                <a:lnTo>
                  <a:pt x="34" y="83"/>
                </a:lnTo>
                <a:lnTo>
                  <a:pt x="34" y="83"/>
                </a:lnTo>
                <a:lnTo>
                  <a:pt x="34" y="83"/>
                </a:lnTo>
                <a:lnTo>
                  <a:pt x="34" y="83"/>
                </a:lnTo>
                <a:lnTo>
                  <a:pt x="34" y="83"/>
                </a:lnTo>
                <a:lnTo>
                  <a:pt x="34" y="83"/>
                </a:lnTo>
                <a:lnTo>
                  <a:pt x="34" y="81"/>
                </a:lnTo>
                <a:lnTo>
                  <a:pt x="36" y="81"/>
                </a:lnTo>
                <a:lnTo>
                  <a:pt x="36" y="81"/>
                </a:lnTo>
                <a:lnTo>
                  <a:pt x="36" y="81"/>
                </a:lnTo>
                <a:lnTo>
                  <a:pt x="36" y="81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7"/>
                </a:lnTo>
                <a:lnTo>
                  <a:pt x="36" y="77"/>
                </a:lnTo>
                <a:lnTo>
                  <a:pt x="36" y="77"/>
                </a:lnTo>
                <a:lnTo>
                  <a:pt x="36" y="77"/>
                </a:lnTo>
                <a:lnTo>
                  <a:pt x="36" y="75"/>
                </a:lnTo>
                <a:lnTo>
                  <a:pt x="36" y="75"/>
                </a:lnTo>
                <a:lnTo>
                  <a:pt x="36" y="75"/>
                </a:lnTo>
                <a:lnTo>
                  <a:pt x="36" y="75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6" y="73"/>
                </a:lnTo>
                <a:lnTo>
                  <a:pt x="38" y="73"/>
                </a:lnTo>
                <a:lnTo>
                  <a:pt x="38" y="73"/>
                </a:lnTo>
                <a:lnTo>
                  <a:pt x="38" y="71"/>
                </a:lnTo>
                <a:lnTo>
                  <a:pt x="38" y="71"/>
                </a:lnTo>
                <a:lnTo>
                  <a:pt x="38" y="71"/>
                </a:lnTo>
                <a:lnTo>
                  <a:pt x="36" y="71"/>
                </a:lnTo>
                <a:lnTo>
                  <a:pt x="36" y="71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6" y="69"/>
                </a:lnTo>
                <a:lnTo>
                  <a:pt x="38" y="69"/>
                </a:lnTo>
                <a:lnTo>
                  <a:pt x="38" y="68"/>
                </a:lnTo>
                <a:lnTo>
                  <a:pt x="38" y="68"/>
                </a:lnTo>
                <a:lnTo>
                  <a:pt x="38" y="68"/>
                </a:lnTo>
                <a:lnTo>
                  <a:pt x="38" y="68"/>
                </a:lnTo>
                <a:lnTo>
                  <a:pt x="38" y="68"/>
                </a:lnTo>
                <a:lnTo>
                  <a:pt x="40" y="68"/>
                </a:lnTo>
                <a:lnTo>
                  <a:pt x="40" y="68"/>
                </a:lnTo>
                <a:lnTo>
                  <a:pt x="40" y="68"/>
                </a:lnTo>
                <a:lnTo>
                  <a:pt x="40" y="66"/>
                </a:lnTo>
                <a:lnTo>
                  <a:pt x="40" y="66"/>
                </a:lnTo>
                <a:lnTo>
                  <a:pt x="40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4" y="64"/>
                </a:lnTo>
                <a:lnTo>
                  <a:pt x="44" y="64"/>
                </a:lnTo>
                <a:lnTo>
                  <a:pt x="44" y="64"/>
                </a:lnTo>
                <a:lnTo>
                  <a:pt x="44" y="64"/>
                </a:lnTo>
                <a:lnTo>
                  <a:pt x="44" y="64"/>
                </a:lnTo>
                <a:lnTo>
                  <a:pt x="44" y="64"/>
                </a:lnTo>
                <a:lnTo>
                  <a:pt x="44" y="62"/>
                </a:lnTo>
                <a:lnTo>
                  <a:pt x="46" y="62"/>
                </a:lnTo>
                <a:lnTo>
                  <a:pt x="46" y="62"/>
                </a:lnTo>
                <a:lnTo>
                  <a:pt x="46" y="62"/>
                </a:lnTo>
                <a:lnTo>
                  <a:pt x="46" y="62"/>
                </a:lnTo>
                <a:lnTo>
                  <a:pt x="46" y="62"/>
                </a:lnTo>
                <a:lnTo>
                  <a:pt x="46" y="60"/>
                </a:lnTo>
                <a:lnTo>
                  <a:pt x="46" y="60"/>
                </a:lnTo>
                <a:lnTo>
                  <a:pt x="46" y="60"/>
                </a:lnTo>
                <a:lnTo>
                  <a:pt x="46" y="60"/>
                </a:lnTo>
                <a:lnTo>
                  <a:pt x="44" y="60"/>
                </a:lnTo>
                <a:lnTo>
                  <a:pt x="44" y="60"/>
                </a:lnTo>
                <a:lnTo>
                  <a:pt x="44" y="58"/>
                </a:lnTo>
                <a:lnTo>
                  <a:pt x="44" y="58"/>
                </a:lnTo>
                <a:lnTo>
                  <a:pt x="44" y="58"/>
                </a:lnTo>
                <a:lnTo>
                  <a:pt x="44" y="58"/>
                </a:lnTo>
                <a:lnTo>
                  <a:pt x="44" y="58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4" y="56"/>
                </a:lnTo>
                <a:lnTo>
                  <a:pt x="46" y="56"/>
                </a:lnTo>
                <a:lnTo>
                  <a:pt x="46" y="54"/>
                </a:lnTo>
                <a:lnTo>
                  <a:pt x="46" y="54"/>
                </a:lnTo>
                <a:lnTo>
                  <a:pt x="46" y="54"/>
                </a:lnTo>
                <a:lnTo>
                  <a:pt x="46" y="54"/>
                </a:lnTo>
                <a:lnTo>
                  <a:pt x="46" y="54"/>
                </a:lnTo>
                <a:lnTo>
                  <a:pt x="46" y="54"/>
                </a:lnTo>
                <a:lnTo>
                  <a:pt x="46" y="52"/>
                </a:lnTo>
                <a:lnTo>
                  <a:pt x="48" y="52"/>
                </a:lnTo>
                <a:lnTo>
                  <a:pt x="46" y="52"/>
                </a:lnTo>
                <a:lnTo>
                  <a:pt x="46" y="52"/>
                </a:lnTo>
                <a:lnTo>
                  <a:pt x="46" y="52"/>
                </a:lnTo>
                <a:lnTo>
                  <a:pt x="46" y="50"/>
                </a:lnTo>
                <a:lnTo>
                  <a:pt x="46" y="50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48" y="50"/>
                </a:lnTo>
                <a:lnTo>
                  <a:pt x="50" y="50"/>
                </a:lnTo>
                <a:lnTo>
                  <a:pt x="50" y="50"/>
                </a:lnTo>
                <a:lnTo>
                  <a:pt x="50" y="52"/>
                </a:lnTo>
                <a:lnTo>
                  <a:pt x="50" y="52"/>
                </a:lnTo>
                <a:lnTo>
                  <a:pt x="50" y="52"/>
                </a:lnTo>
                <a:lnTo>
                  <a:pt x="50" y="52"/>
                </a:lnTo>
                <a:lnTo>
                  <a:pt x="50" y="52"/>
                </a:lnTo>
                <a:lnTo>
                  <a:pt x="50" y="54"/>
                </a:lnTo>
                <a:lnTo>
                  <a:pt x="50" y="54"/>
                </a:lnTo>
                <a:lnTo>
                  <a:pt x="51" y="54"/>
                </a:lnTo>
                <a:lnTo>
                  <a:pt x="51" y="54"/>
                </a:lnTo>
                <a:lnTo>
                  <a:pt x="51" y="54"/>
                </a:lnTo>
                <a:lnTo>
                  <a:pt x="51" y="52"/>
                </a:lnTo>
                <a:lnTo>
                  <a:pt x="51" y="52"/>
                </a:lnTo>
                <a:lnTo>
                  <a:pt x="51" y="52"/>
                </a:lnTo>
                <a:lnTo>
                  <a:pt x="53" y="52"/>
                </a:lnTo>
                <a:lnTo>
                  <a:pt x="53" y="52"/>
                </a:lnTo>
                <a:lnTo>
                  <a:pt x="53" y="52"/>
                </a:lnTo>
                <a:lnTo>
                  <a:pt x="53" y="52"/>
                </a:lnTo>
                <a:lnTo>
                  <a:pt x="53" y="50"/>
                </a:lnTo>
                <a:lnTo>
                  <a:pt x="53" y="50"/>
                </a:lnTo>
                <a:lnTo>
                  <a:pt x="53" y="50"/>
                </a:lnTo>
                <a:lnTo>
                  <a:pt x="53" y="50"/>
                </a:lnTo>
                <a:lnTo>
                  <a:pt x="51" y="50"/>
                </a:lnTo>
                <a:lnTo>
                  <a:pt x="51" y="50"/>
                </a:lnTo>
                <a:lnTo>
                  <a:pt x="51" y="50"/>
                </a:lnTo>
                <a:lnTo>
                  <a:pt x="51" y="48"/>
                </a:lnTo>
                <a:lnTo>
                  <a:pt x="51" y="48"/>
                </a:lnTo>
                <a:lnTo>
                  <a:pt x="51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51" y="46"/>
                </a:lnTo>
                <a:lnTo>
                  <a:pt x="51" y="46"/>
                </a:ln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3" y="44"/>
                </a:lnTo>
                <a:lnTo>
                  <a:pt x="55" y="44"/>
                </a:lnTo>
                <a:lnTo>
                  <a:pt x="55" y="44"/>
                </a:lnTo>
                <a:lnTo>
                  <a:pt x="55" y="44"/>
                </a:lnTo>
                <a:lnTo>
                  <a:pt x="55" y="44"/>
                </a:lnTo>
                <a:lnTo>
                  <a:pt x="55" y="44"/>
                </a:lnTo>
                <a:lnTo>
                  <a:pt x="57" y="44"/>
                </a:lnTo>
                <a:lnTo>
                  <a:pt x="57" y="44"/>
                </a:lnTo>
                <a:lnTo>
                  <a:pt x="57" y="44"/>
                </a:lnTo>
                <a:lnTo>
                  <a:pt x="57" y="44"/>
                </a:lnTo>
                <a:lnTo>
                  <a:pt x="57" y="46"/>
                </a:lnTo>
                <a:lnTo>
                  <a:pt x="57" y="46"/>
                </a:lnTo>
                <a:lnTo>
                  <a:pt x="57" y="46"/>
                </a:lnTo>
                <a:lnTo>
                  <a:pt x="57" y="46"/>
                </a:lnTo>
                <a:lnTo>
                  <a:pt x="57" y="46"/>
                </a:lnTo>
                <a:lnTo>
                  <a:pt x="57" y="46"/>
                </a:lnTo>
                <a:lnTo>
                  <a:pt x="57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59" y="46"/>
                </a:lnTo>
                <a:lnTo>
                  <a:pt x="61" y="46"/>
                </a:lnTo>
                <a:lnTo>
                  <a:pt x="61" y="46"/>
                </a:lnTo>
                <a:lnTo>
                  <a:pt x="61" y="46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50"/>
                </a:lnTo>
                <a:lnTo>
                  <a:pt x="61" y="50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1" y="52"/>
                </a:lnTo>
                <a:lnTo>
                  <a:pt x="63" y="52"/>
                </a:lnTo>
                <a:lnTo>
                  <a:pt x="63" y="52"/>
                </a:lnTo>
                <a:lnTo>
                  <a:pt x="63" y="52"/>
                </a:lnTo>
                <a:lnTo>
                  <a:pt x="63" y="52"/>
                </a:lnTo>
                <a:lnTo>
                  <a:pt x="63" y="52"/>
                </a:lnTo>
                <a:lnTo>
                  <a:pt x="63" y="52"/>
                </a:lnTo>
                <a:lnTo>
                  <a:pt x="65" y="52"/>
                </a:lnTo>
                <a:lnTo>
                  <a:pt x="65" y="52"/>
                </a:lnTo>
                <a:lnTo>
                  <a:pt x="65" y="52"/>
                </a:lnTo>
                <a:lnTo>
                  <a:pt x="65" y="52"/>
                </a:lnTo>
                <a:lnTo>
                  <a:pt x="65" y="52"/>
                </a:lnTo>
                <a:lnTo>
                  <a:pt x="65" y="50"/>
                </a:lnTo>
                <a:lnTo>
                  <a:pt x="65" y="50"/>
                </a:lnTo>
                <a:lnTo>
                  <a:pt x="65" y="50"/>
                </a:lnTo>
                <a:lnTo>
                  <a:pt x="65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lnTo>
                  <a:pt x="69" y="50"/>
                </a:lnTo>
                <a:lnTo>
                  <a:pt x="69" y="50"/>
                </a:lnTo>
                <a:lnTo>
                  <a:pt x="69" y="50"/>
                </a:lnTo>
                <a:lnTo>
                  <a:pt x="69" y="50"/>
                </a:lnTo>
                <a:lnTo>
                  <a:pt x="69" y="50"/>
                </a:lnTo>
                <a:lnTo>
                  <a:pt x="69" y="50"/>
                </a:lnTo>
                <a:lnTo>
                  <a:pt x="69" y="50"/>
                </a:lnTo>
                <a:lnTo>
                  <a:pt x="69" y="52"/>
                </a:lnTo>
                <a:lnTo>
                  <a:pt x="69" y="52"/>
                </a:lnTo>
                <a:lnTo>
                  <a:pt x="71" y="52"/>
                </a:lnTo>
                <a:lnTo>
                  <a:pt x="71" y="52"/>
                </a:lnTo>
                <a:lnTo>
                  <a:pt x="71" y="52"/>
                </a:lnTo>
                <a:lnTo>
                  <a:pt x="71" y="52"/>
                </a:lnTo>
                <a:lnTo>
                  <a:pt x="71" y="52"/>
                </a:lnTo>
                <a:lnTo>
                  <a:pt x="71" y="52"/>
                </a:lnTo>
                <a:lnTo>
                  <a:pt x="71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3" y="54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3" y="56"/>
                </a:lnTo>
                <a:lnTo>
                  <a:pt x="75" y="56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6" y="54"/>
                </a:lnTo>
                <a:lnTo>
                  <a:pt x="76" y="54"/>
                </a:lnTo>
                <a:lnTo>
                  <a:pt x="76" y="54"/>
                </a:lnTo>
                <a:lnTo>
                  <a:pt x="76" y="54"/>
                </a:lnTo>
                <a:lnTo>
                  <a:pt x="76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0" y="52"/>
                </a:lnTo>
                <a:lnTo>
                  <a:pt x="80" y="52"/>
                </a:lnTo>
                <a:lnTo>
                  <a:pt x="80" y="52"/>
                </a:lnTo>
                <a:lnTo>
                  <a:pt x="80" y="52"/>
                </a:lnTo>
                <a:lnTo>
                  <a:pt x="80" y="52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84" y="52"/>
                </a:lnTo>
                <a:lnTo>
                  <a:pt x="84" y="52"/>
                </a:lnTo>
                <a:lnTo>
                  <a:pt x="84" y="52"/>
                </a:lnTo>
                <a:lnTo>
                  <a:pt x="84" y="50"/>
                </a:lnTo>
                <a:lnTo>
                  <a:pt x="84" y="50"/>
                </a:lnTo>
                <a:lnTo>
                  <a:pt x="86" y="50"/>
                </a:lnTo>
                <a:lnTo>
                  <a:pt x="86" y="50"/>
                </a:lnTo>
                <a:lnTo>
                  <a:pt x="86" y="50"/>
                </a:lnTo>
                <a:lnTo>
                  <a:pt x="86" y="50"/>
                </a:lnTo>
                <a:lnTo>
                  <a:pt x="86" y="50"/>
                </a:lnTo>
                <a:lnTo>
                  <a:pt x="88" y="50"/>
                </a:lnTo>
                <a:lnTo>
                  <a:pt x="88" y="50"/>
                </a:lnTo>
                <a:lnTo>
                  <a:pt x="88" y="50"/>
                </a:lnTo>
                <a:lnTo>
                  <a:pt x="88" y="50"/>
                </a:lnTo>
                <a:lnTo>
                  <a:pt x="88" y="50"/>
                </a:lnTo>
                <a:lnTo>
                  <a:pt x="90" y="50"/>
                </a:lnTo>
                <a:lnTo>
                  <a:pt x="90" y="50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2" y="48"/>
                </a:lnTo>
                <a:lnTo>
                  <a:pt x="92" y="48"/>
                </a:lnTo>
                <a:lnTo>
                  <a:pt x="92" y="48"/>
                </a:lnTo>
                <a:lnTo>
                  <a:pt x="92" y="48"/>
                </a:lnTo>
                <a:lnTo>
                  <a:pt x="92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4" y="48"/>
                </a:lnTo>
                <a:lnTo>
                  <a:pt x="96" y="48"/>
                </a:lnTo>
                <a:lnTo>
                  <a:pt x="96" y="46"/>
                </a:lnTo>
                <a:lnTo>
                  <a:pt x="96" y="46"/>
                </a:lnTo>
                <a:lnTo>
                  <a:pt x="96" y="46"/>
                </a:lnTo>
                <a:lnTo>
                  <a:pt x="96" y="46"/>
                </a:lnTo>
                <a:lnTo>
                  <a:pt x="98" y="46"/>
                </a:lnTo>
                <a:lnTo>
                  <a:pt x="98" y="46"/>
                </a:lnTo>
                <a:lnTo>
                  <a:pt x="98" y="46"/>
                </a:lnTo>
                <a:lnTo>
                  <a:pt x="98" y="46"/>
                </a:lnTo>
                <a:lnTo>
                  <a:pt x="98" y="46"/>
                </a:lnTo>
                <a:lnTo>
                  <a:pt x="99" y="46"/>
                </a:lnTo>
                <a:lnTo>
                  <a:pt x="99" y="46"/>
                </a:lnTo>
                <a:lnTo>
                  <a:pt x="99" y="46"/>
                </a:lnTo>
                <a:lnTo>
                  <a:pt x="99" y="46"/>
                </a:lnTo>
                <a:lnTo>
                  <a:pt x="99" y="46"/>
                </a:lnTo>
                <a:lnTo>
                  <a:pt x="99" y="44"/>
                </a:lnTo>
                <a:lnTo>
                  <a:pt x="101" y="44"/>
                </a:lnTo>
                <a:lnTo>
                  <a:pt x="101" y="44"/>
                </a:lnTo>
                <a:lnTo>
                  <a:pt x="101" y="44"/>
                </a:lnTo>
                <a:lnTo>
                  <a:pt x="101" y="44"/>
                </a:lnTo>
                <a:lnTo>
                  <a:pt x="101" y="44"/>
                </a:lnTo>
                <a:lnTo>
                  <a:pt x="103" y="44"/>
                </a:lnTo>
                <a:lnTo>
                  <a:pt x="103" y="44"/>
                </a:lnTo>
                <a:lnTo>
                  <a:pt x="103" y="44"/>
                </a:lnTo>
                <a:lnTo>
                  <a:pt x="103" y="44"/>
                </a:lnTo>
                <a:lnTo>
                  <a:pt x="103" y="44"/>
                </a:lnTo>
                <a:lnTo>
                  <a:pt x="105" y="44"/>
                </a:lnTo>
                <a:lnTo>
                  <a:pt x="105" y="43"/>
                </a:lnTo>
                <a:lnTo>
                  <a:pt x="105" y="43"/>
                </a:lnTo>
                <a:lnTo>
                  <a:pt x="105" y="43"/>
                </a:lnTo>
                <a:lnTo>
                  <a:pt x="105" y="43"/>
                </a:lnTo>
                <a:lnTo>
                  <a:pt x="105" y="41"/>
                </a:lnTo>
                <a:lnTo>
                  <a:pt x="105" y="41"/>
                </a:lnTo>
                <a:lnTo>
                  <a:pt x="103" y="41"/>
                </a:lnTo>
                <a:lnTo>
                  <a:pt x="103" y="41"/>
                </a:lnTo>
                <a:lnTo>
                  <a:pt x="103" y="41"/>
                </a:lnTo>
                <a:lnTo>
                  <a:pt x="103" y="41"/>
                </a:lnTo>
                <a:lnTo>
                  <a:pt x="103" y="39"/>
                </a:lnTo>
                <a:lnTo>
                  <a:pt x="103" y="39"/>
                </a:lnTo>
                <a:lnTo>
                  <a:pt x="103" y="39"/>
                </a:lnTo>
                <a:lnTo>
                  <a:pt x="103" y="39"/>
                </a:lnTo>
                <a:lnTo>
                  <a:pt x="103" y="39"/>
                </a:lnTo>
                <a:lnTo>
                  <a:pt x="103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7"/>
                </a:lnTo>
                <a:lnTo>
                  <a:pt x="101" y="35"/>
                </a:lnTo>
                <a:lnTo>
                  <a:pt x="101" y="35"/>
                </a:lnTo>
                <a:lnTo>
                  <a:pt x="101" y="35"/>
                </a:lnTo>
                <a:lnTo>
                  <a:pt x="101" y="35"/>
                </a:lnTo>
                <a:lnTo>
                  <a:pt x="101" y="35"/>
                </a:lnTo>
                <a:lnTo>
                  <a:pt x="99" y="35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3"/>
                </a:lnTo>
                <a:lnTo>
                  <a:pt x="99" y="31"/>
                </a:lnTo>
                <a:lnTo>
                  <a:pt x="99" y="31"/>
                </a:lnTo>
                <a:lnTo>
                  <a:pt x="99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1" y="31"/>
                </a:lnTo>
                <a:lnTo>
                  <a:pt x="103" y="31"/>
                </a:lnTo>
                <a:lnTo>
                  <a:pt x="103" y="31"/>
                </a:lnTo>
                <a:lnTo>
                  <a:pt x="103" y="31"/>
                </a:lnTo>
                <a:lnTo>
                  <a:pt x="103" y="33"/>
                </a:lnTo>
                <a:lnTo>
                  <a:pt x="105" y="33"/>
                </a:lnTo>
                <a:lnTo>
                  <a:pt x="105" y="33"/>
                </a:lnTo>
                <a:lnTo>
                  <a:pt x="105" y="33"/>
                </a:lnTo>
                <a:lnTo>
                  <a:pt x="105" y="33"/>
                </a:lnTo>
                <a:lnTo>
                  <a:pt x="105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3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7" y="35"/>
                </a:lnTo>
                <a:lnTo>
                  <a:pt x="109" y="35"/>
                </a:lnTo>
                <a:lnTo>
                  <a:pt x="109" y="35"/>
                </a:lnTo>
                <a:lnTo>
                  <a:pt x="109" y="35"/>
                </a:lnTo>
                <a:lnTo>
                  <a:pt x="109" y="35"/>
                </a:lnTo>
                <a:lnTo>
                  <a:pt x="109" y="35"/>
                </a:lnTo>
                <a:lnTo>
                  <a:pt x="109" y="33"/>
                </a:lnTo>
                <a:lnTo>
                  <a:pt x="111" y="33"/>
                </a:lnTo>
                <a:lnTo>
                  <a:pt x="111" y="33"/>
                </a:lnTo>
                <a:lnTo>
                  <a:pt x="111" y="33"/>
                </a:lnTo>
                <a:lnTo>
                  <a:pt x="111" y="33"/>
                </a:lnTo>
                <a:lnTo>
                  <a:pt x="111" y="33"/>
                </a:lnTo>
                <a:lnTo>
                  <a:pt x="111" y="33"/>
                </a:lnTo>
                <a:lnTo>
                  <a:pt x="111" y="33"/>
                </a:lnTo>
                <a:lnTo>
                  <a:pt x="111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29"/>
                </a:lnTo>
                <a:lnTo>
                  <a:pt x="113" y="29"/>
                </a:lnTo>
                <a:lnTo>
                  <a:pt x="113" y="29"/>
                </a:lnTo>
                <a:lnTo>
                  <a:pt x="113" y="29"/>
                </a:lnTo>
                <a:lnTo>
                  <a:pt x="113" y="29"/>
                </a:lnTo>
                <a:lnTo>
                  <a:pt x="115" y="29"/>
                </a:lnTo>
                <a:lnTo>
                  <a:pt x="115" y="29"/>
                </a:lnTo>
                <a:lnTo>
                  <a:pt x="115" y="29"/>
                </a:lnTo>
                <a:lnTo>
                  <a:pt x="115" y="27"/>
                </a:lnTo>
                <a:lnTo>
                  <a:pt x="115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7"/>
                </a:lnTo>
                <a:lnTo>
                  <a:pt x="117" y="25"/>
                </a:lnTo>
                <a:lnTo>
                  <a:pt x="117" y="25"/>
                </a:lnTo>
                <a:lnTo>
                  <a:pt x="117" y="25"/>
                </a:lnTo>
                <a:lnTo>
                  <a:pt x="117" y="25"/>
                </a:lnTo>
                <a:lnTo>
                  <a:pt x="117" y="27"/>
                </a:lnTo>
                <a:lnTo>
                  <a:pt x="117" y="27"/>
                </a:lnTo>
                <a:lnTo>
                  <a:pt x="119" y="27"/>
                </a:lnTo>
                <a:lnTo>
                  <a:pt x="119" y="25"/>
                </a:lnTo>
                <a:lnTo>
                  <a:pt x="119" y="25"/>
                </a:lnTo>
                <a:lnTo>
                  <a:pt x="119" y="25"/>
                </a:lnTo>
                <a:lnTo>
                  <a:pt x="119" y="25"/>
                </a:lnTo>
                <a:lnTo>
                  <a:pt x="119" y="25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2" y="25"/>
                </a:lnTo>
                <a:lnTo>
                  <a:pt x="122" y="25"/>
                </a:lnTo>
                <a:lnTo>
                  <a:pt x="122" y="25"/>
                </a:lnTo>
                <a:lnTo>
                  <a:pt x="122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5"/>
                </a:lnTo>
                <a:lnTo>
                  <a:pt x="124" y="23"/>
                </a:lnTo>
                <a:lnTo>
                  <a:pt x="126" y="23"/>
                </a:lnTo>
                <a:lnTo>
                  <a:pt x="126" y="23"/>
                </a:lnTo>
                <a:lnTo>
                  <a:pt x="126" y="23"/>
                </a:lnTo>
                <a:lnTo>
                  <a:pt x="126" y="23"/>
                </a:lnTo>
                <a:lnTo>
                  <a:pt x="126" y="23"/>
                </a:lnTo>
                <a:lnTo>
                  <a:pt x="128" y="23"/>
                </a:lnTo>
                <a:lnTo>
                  <a:pt x="128" y="23"/>
                </a:lnTo>
                <a:lnTo>
                  <a:pt x="128" y="23"/>
                </a:lnTo>
                <a:lnTo>
                  <a:pt x="128" y="23"/>
                </a:lnTo>
                <a:lnTo>
                  <a:pt x="128" y="23"/>
                </a:lnTo>
                <a:lnTo>
                  <a:pt x="130" y="23"/>
                </a:lnTo>
                <a:lnTo>
                  <a:pt x="130" y="23"/>
                </a:lnTo>
                <a:lnTo>
                  <a:pt x="130" y="23"/>
                </a:lnTo>
                <a:lnTo>
                  <a:pt x="130" y="23"/>
                </a:lnTo>
                <a:lnTo>
                  <a:pt x="130" y="23"/>
                </a:lnTo>
                <a:lnTo>
                  <a:pt x="132" y="23"/>
                </a:lnTo>
                <a:lnTo>
                  <a:pt x="132" y="23"/>
                </a:lnTo>
                <a:lnTo>
                  <a:pt x="132" y="21"/>
                </a:lnTo>
                <a:lnTo>
                  <a:pt x="132" y="21"/>
                </a:lnTo>
                <a:lnTo>
                  <a:pt x="132" y="21"/>
                </a:lnTo>
                <a:lnTo>
                  <a:pt x="132" y="21"/>
                </a:lnTo>
                <a:lnTo>
                  <a:pt x="132" y="21"/>
                </a:lnTo>
                <a:lnTo>
                  <a:pt x="134" y="21"/>
                </a:lnTo>
                <a:lnTo>
                  <a:pt x="134" y="20"/>
                </a:lnTo>
                <a:lnTo>
                  <a:pt x="134" y="20"/>
                </a:lnTo>
                <a:lnTo>
                  <a:pt x="134" y="21"/>
                </a:lnTo>
                <a:lnTo>
                  <a:pt x="134" y="21"/>
                </a:lnTo>
                <a:lnTo>
                  <a:pt x="134" y="21"/>
                </a:lnTo>
                <a:lnTo>
                  <a:pt x="134" y="21"/>
                </a:lnTo>
                <a:lnTo>
                  <a:pt x="134" y="21"/>
                </a:lnTo>
                <a:lnTo>
                  <a:pt x="136" y="21"/>
                </a:lnTo>
                <a:lnTo>
                  <a:pt x="136" y="23"/>
                </a:lnTo>
                <a:lnTo>
                  <a:pt x="136" y="23"/>
                </a:lnTo>
                <a:lnTo>
                  <a:pt x="136" y="23"/>
                </a:lnTo>
                <a:lnTo>
                  <a:pt x="136" y="23"/>
                </a:lnTo>
                <a:lnTo>
                  <a:pt x="136" y="25"/>
                </a:lnTo>
                <a:lnTo>
                  <a:pt x="136" y="25"/>
                </a:lnTo>
                <a:lnTo>
                  <a:pt x="136" y="25"/>
                </a:lnTo>
                <a:lnTo>
                  <a:pt x="136" y="25"/>
                </a:lnTo>
                <a:lnTo>
                  <a:pt x="136" y="27"/>
                </a:lnTo>
                <a:lnTo>
                  <a:pt x="136" y="27"/>
                </a:lnTo>
                <a:lnTo>
                  <a:pt x="136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7"/>
                </a:lnTo>
                <a:lnTo>
                  <a:pt x="138" y="29"/>
                </a:lnTo>
                <a:lnTo>
                  <a:pt x="140" y="29"/>
                </a:lnTo>
                <a:lnTo>
                  <a:pt x="140" y="29"/>
                </a:lnTo>
                <a:lnTo>
                  <a:pt x="140" y="29"/>
                </a:lnTo>
                <a:lnTo>
                  <a:pt x="140" y="27"/>
                </a:lnTo>
                <a:lnTo>
                  <a:pt x="140" y="27"/>
                </a:lnTo>
                <a:lnTo>
                  <a:pt x="142" y="27"/>
                </a:lnTo>
                <a:lnTo>
                  <a:pt x="142" y="29"/>
                </a:lnTo>
                <a:lnTo>
                  <a:pt x="142" y="29"/>
                </a:lnTo>
                <a:lnTo>
                  <a:pt x="142" y="29"/>
                </a:lnTo>
                <a:lnTo>
                  <a:pt x="142" y="29"/>
                </a:lnTo>
                <a:lnTo>
                  <a:pt x="142" y="29"/>
                </a:lnTo>
                <a:lnTo>
                  <a:pt x="144" y="29"/>
                </a:lnTo>
                <a:lnTo>
                  <a:pt x="144" y="29"/>
                </a:lnTo>
                <a:lnTo>
                  <a:pt x="144" y="29"/>
                </a:lnTo>
                <a:lnTo>
                  <a:pt x="144" y="29"/>
                </a:lnTo>
                <a:lnTo>
                  <a:pt x="144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9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6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7" y="27"/>
                </a:lnTo>
                <a:lnTo>
                  <a:pt x="149" y="27"/>
                </a:lnTo>
                <a:lnTo>
                  <a:pt x="149" y="25"/>
                </a:lnTo>
                <a:lnTo>
                  <a:pt x="149" y="25"/>
                </a:lnTo>
                <a:lnTo>
                  <a:pt x="149" y="25"/>
                </a:lnTo>
                <a:lnTo>
                  <a:pt x="149" y="25"/>
                </a:lnTo>
                <a:lnTo>
                  <a:pt x="149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1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3" y="25"/>
                </a:lnTo>
                <a:lnTo>
                  <a:pt x="155" y="25"/>
                </a:lnTo>
                <a:lnTo>
                  <a:pt x="155" y="27"/>
                </a:lnTo>
                <a:lnTo>
                  <a:pt x="155" y="27"/>
                </a:lnTo>
                <a:lnTo>
                  <a:pt x="155" y="27"/>
                </a:lnTo>
                <a:lnTo>
                  <a:pt x="155" y="27"/>
                </a:lnTo>
                <a:lnTo>
                  <a:pt x="155" y="27"/>
                </a:lnTo>
                <a:lnTo>
                  <a:pt x="157" y="27"/>
                </a:lnTo>
                <a:lnTo>
                  <a:pt x="157" y="27"/>
                </a:lnTo>
                <a:lnTo>
                  <a:pt x="157" y="27"/>
                </a:lnTo>
                <a:lnTo>
                  <a:pt x="157" y="27"/>
                </a:lnTo>
                <a:lnTo>
                  <a:pt x="157" y="27"/>
                </a:lnTo>
                <a:lnTo>
                  <a:pt x="157" y="27"/>
                </a:lnTo>
                <a:lnTo>
                  <a:pt x="159" y="27"/>
                </a:lnTo>
                <a:lnTo>
                  <a:pt x="159" y="27"/>
                </a:lnTo>
                <a:lnTo>
                  <a:pt x="159" y="27"/>
                </a:lnTo>
                <a:lnTo>
                  <a:pt x="159" y="27"/>
                </a:lnTo>
                <a:lnTo>
                  <a:pt x="159" y="27"/>
                </a:lnTo>
                <a:lnTo>
                  <a:pt x="159" y="25"/>
                </a:lnTo>
                <a:lnTo>
                  <a:pt x="161" y="25"/>
                </a:lnTo>
                <a:lnTo>
                  <a:pt x="161" y="25"/>
                </a:lnTo>
                <a:lnTo>
                  <a:pt x="161" y="25"/>
                </a:lnTo>
                <a:lnTo>
                  <a:pt x="161" y="25"/>
                </a:lnTo>
                <a:lnTo>
                  <a:pt x="161" y="25"/>
                </a:lnTo>
                <a:lnTo>
                  <a:pt x="161" y="25"/>
                </a:lnTo>
                <a:lnTo>
                  <a:pt x="161" y="25"/>
                </a:lnTo>
                <a:lnTo>
                  <a:pt x="163" y="25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3"/>
                </a:lnTo>
                <a:lnTo>
                  <a:pt x="163" y="21"/>
                </a:lnTo>
                <a:lnTo>
                  <a:pt x="163" y="21"/>
                </a:lnTo>
                <a:lnTo>
                  <a:pt x="163" y="21"/>
                </a:lnTo>
                <a:lnTo>
                  <a:pt x="163" y="21"/>
                </a:lnTo>
                <a:lnTo>
                  <a:pt x="163" y="20"/>
                </a:lnTo>
                <a:lnTo>
                  <a:pt x="163" y="20"/>
                </a:lnTo>
                <a:lnTo>
                  <a:pt x="163" y="20"/>
                </a:lnTo>
                <a:lnTo>
                  <a:pt x="163" y="20"/>
                </a:lnTo>
                <a:lnTo>
                  <a:pt x="163" y="20"/>
                </a:lnTo>
                <a:lnTo>
                  <a:pt x="163" y="18"/>
                </a:lnTo>
                <a:lnTo>
                  <a:pt x="163" y="18"/>
                </a:lnTo>
                <a:lnTo>
                  <a:pt x="163" y="18"/>
                </a:lnTo>
                <a:lnTo>
                  <a:pt x="163" y="18"/>
                </a:lnTo>
                <a:lnTo>
                  <a:pt x="163" y="18"/>
                </a:lnTo>
                <a:lnTo>
                  <a:pt x="163" y="18"/>
                </a:lnTo>
                <a:lnTo>
                  <a:pt x="163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5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6"/>
                </a:ln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4"/>
                </a:lnTo>
                <a:lnTo>
                  <a:pt x="165" y="12"/>
                </a:lnTo>
                <a:lnTo>
                  <a:pt x="163" y="12"/>
                </a:lnTo>
                <a:lnTo>
                  <a:pt x="163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5" y="12"/>
                </a:lnTo>
                <a:lnTo>
                  <a:pt x="167" y="12"/>
                </a:lnTo>
                <a:lnTo>
                  <a:pt x="167" y="12"/>
                </a:lnTo>
                <a:lnTo>
                  <a:pt x="167" y="12"/>
                </a:lnTo>
                <a:lnTo>
                  <a:pt x="167" y="12"/>
                </a:lnTo>
                <a:lnTo>
                  <a:pt x="167" y="12"/>
                </a:lnTo>
                <a:lnTo>
                  <a:pt x="169" y="12"/>
                </a:lnTo>
                <a:lnTo>
                  <a:pt x="169" y="12"/>
                </a:lnTo>
                <a:lnTo>
                  <a:pt x="169" y="12"/>
                </a:lnTo>
                <a:lnTo>
                  <a:pt x="169" y="12"/>
                </a:lnTo>
                <a:lnTo>
                  <a:pt x="169" y="10"/>
                </a:lnTo>
                <a:lnTo>
                  <a:pt x="169" y="10"/>
                </a:lnTo>
                <a:lnTo>
                  <a:pt x="169" y="10"/>
                </a:lnTo>
                <a:lnTo>
                  <a:pt x="169" y="10"/>
                </a:lnTo>
                <a:lnTo>
                  <a:pt x="169" y="10"/>
                </a:lnTo>
                <a:lnTo>
                  <a:pt x="169" y="8"/>
                </a:lnTo>
                <a:lnTo>
                  <a:pt x="169" y="8"/>
                </a:lnTo>
                <a:lnTo>
                  <a:pt x="169" y="8"/>
                </a:lnTo>
                <a:lnTo>
                  <a:pt x="169" y="8"/>
                </a:lnTo>
                <a:lnTo>
                  <a:pt x="169" y="8"/>
                </a:lnTo>
                <a:lnTo>
                  <a:pt x="169" y="8"/>
                </a:lnTo>
                <a:lnTo>
                  <a:pt x="169" y="6"/>
                </a:lnTo>
                <a:lnTo>
                  <a:pt x="169" y="6"/>
                </a:lnTo>
                <a:lnTo>
                  <a:pt x="170" y="6"/>
                </a:lnTo>
                <a:lnTo>
                  <a:pt x="170" y="6"/>
                </a:lnTo>
                <a:lnTo>
                  <a:pt x="170" y="6"/>
                </a:lnTo>
                <a:lnTo>
                  <a:pt x="170" y="6"/>
                </a:lnTo>
                <a:lnTo>
                  <a:pt x="172" y="6"/>
                </a:lnTo>
                <a:lnTo>
                  <a:pt x="172" y="6"/>
                </a:lnTo>
                <a:lnTo>
                  <a:pt x="172" y="6"/>
                </a:lnTo>
                <a:lnTo>
                  <a:pt x="172" y="6"/>
                </a:lnTo>
                <a:lnTo>
                  <a:pt x="172" y="6"/>
                </a:lnTo>
                <a:lnTo>
                  <a:pt x="174" y="6"/>
                </a:lnTo>
                <a:lnTo>
                  <a:pt x="174" y="6"/>
                </a:lnTo>
                <a:lnTo>
                  <a:pt x="174" y="4"/>
                </a:lnTo>
                <a:lnTo>
                  <a:pt x="174" y="4"/>
                </a:lnTo>
                <a:lnTo>
                  <a:pt x="172" y="4"/>
                </a:lnTo>
                <a:lnTo>
                  <a:pt x="172" y="4"/>
                </a:lnTo>
                <a:lnTo>
                  <a:pt x="172" y="4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2"/>
                </a:lnTo>
                <a:lnTo>
                  <a:pt x="172" y="0"/>
                </a:lnTo>
                <a:lnTo>
                  <a:pt x="172" y="0"/>
                </a:lnTo>
                <a:lnTo>
                  <a:pt x="172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6" y="0"/>
                </a:lnTo>
                <a:lnTo>
                  <a:pt x="176" y="0"/>
                </a:lnTo>
                <a:lnTo>
                  <a:pt x="176" y="0"/>
                </a:lnTo>
                <a:lnTo>
                  <a:pt x="176" y="0"/>
                </a:lnTo>
                <a:lnTo>
                  <a:pt x="178" y="0"/>
                </a:lnTo>
                <a:lnTo>
                  <a:pt x="178" y="0"/>
                </a:lnTo>
                <a:lnTo>
                  <a:pt x="178" y="0"/>
                </a:lnTo>
                <a:lnTo>
                  <a:pt x="178" y="0"/>
                </a:lnTo>
                <a:lnTo>
                  <a:pt x="178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182" y="0"/>
                </a:lnTo>
                <a:lnTo>
                  <a:pt x="182" y="0"/>
                </a:lnTo>
                <a:lnTo>
                  <a:pt x="182" y="0"/>
                </a:lnTo>
                <a:lnTo>
                  <a:pt x="182" y="2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6" y="2"/>
                </a:lnTo>
                <a:lnTo>
                  <a:pt x="188" y="2"/>
                </a:lnTo>
                <a:lnTo>
                  <a:pt x="188" y="2"/>
                </a:lnTo>
                <a:lnTo>
                  <a:pt x="188" y="2"/>
                </a:lnTo>
                <a:lnTo>
                  <a:pt x="188" y="2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90" y="4"/>
                </a:lnTo>
                <a:lnTo>
                  <a:pt x="190" y="4"/>
                </a:lnTo>
                <a:lnTo>
                  <a:pt x="188" y="4"/>
                </a:lnTo>
                <a:lnTo>
                  <a:pt x="190" y="4"/>
                </a:lnTo>
                <a:lnTo>
                  <a:pt x="190" y="6"/>
                </a:lnTo>
                <a:lnTo>
                  <a:pt x="188" y="6"/>
                </a:lnTo>
                <a:lnTo>
                  <a:pt x="188" y="6"/>
                </a:lnTo>
                <a:lnTo>
                  <a:pt x="188" y="8"/>
                </a:lnTo>
                <a:lnTo>
                  <a:pt x="190" y="6"/>
                </a:lnTo>
                <a:lnTo>
                  <a:pt x="190" y="6"/>
                </a:lnTo>
                <a:lnTo>
                  <a:pt x="190" y="8"/>
                </a:lnTo>
                <a:lnTo>
                  <a:pt x="190" y="8"/>
                </a:lnTo>
                <a:lnTo>
                  <a:pt x="190" y="8"/>
                </a:lnTo>
                <a:lnTo>
                  <a:pt x="192" y="8"/>
                </a:lnTo>
                <a:lnTo>
                  <a:pt x="190" y="8"/>
                </a:lnTo>
                <a:lnTo>
                  <a:pt x="190" y="8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90" y="12"/>
                </a:lnTo>
                <a:lnTo>
                  <a:pt x="188" y="12"/>
                </a:ln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lnTo>
                  <a:pt x="188" y="16"/>
                </a:lnTo>
                <a:lnTo>
                  <a:pt x="188" y="16"/>
                </a:lnTo>
                <a:lnTo>
                  <a:pt x="188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6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4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1"/>
                </a:lnTo>
                <a:lnTo>
                  <a:pt x="186" y="21"/>
                </a:lnTo>
                <a:lnTo>
                  <a:pt x="184" y="21"/>
                </a:lnTo>
                <a:lnTo>
                  <a:pt x="184" y="23"/>
                </a:lnTo>
                <a:lnTo>
                  <a:pt x="184" y="23"/>
                </a:lnTo>
                <a:lnTo>
                  <a:pt x="184" y="23"/>
                </a:lnTo>
                <a:lnTo>
                  <a:pt x="184" y="23"/>
                </a:lnTo>
                <a:lnTo>
                  <a:pt x="184" y="25"/>
                </a:lnTo>
                <a:lnTo>
                  <a:pt x="184" y="25"/>
                </a:lnTo>
                <a:lnTo>
                  <a:pt x="184" y="25"/>
                </a:lnTo>
                <a:lnTo>
                  <a:pt x="184" y="25"/>
                </a:lnTo>
                <a:lnTo>
                  <a:pt x="184" y="27"/>
                </a:lnTo>
                <a:lnTo>
                  <a:pt x="184" y="27"/>
                </a:lnTo>
                <a:lnTo>
                  <a:pt x="184" y="27"/>
                </a:lnTo>
                <a:lnTo>
                  <a:pt x="184" y="27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29"/>
                </a:lnTo>
                <a:lnTo>
                  <a:pt x="184" y="31"/>
                </a:lnTo>
                <a:lnTo>
                  <a:pt x="184" y="31"/>
                </a:lnTo>
                <a:lnTo>
                  <a:pt x="184" y="31"/>
                </a:lnTo>
                <a:lnTo>
                  <a:pt x="184" y="31"/>
                </a:lnTo>
                <a:lnTo>
                  <a:pt x="184" y="31"/>
                </a:lnTo>
                <a:lnTo>
                  <a:pt x="184" y="31"/>
                </a:lnTo>
                <a:lnTo>
                  <a:pt x="184" y="31"/>
                </a:lnTo>
                <a:lnTo>
                  <a:pt x="184" y="31"/>
                </a:lnTo>
                <a:lnTo>
                  <a:pt x="184" y="33"/>
                </a:lnTo>
                <a:lnTo>
                  <a:pt x="186" y="33"/>
                </a:lnTo>
                <a:lnTo>
                  <a:pt x="186" y="33"/>
                </a:lnTo>
                <a:lnTo>
                  <a:pt x="184" y="33"/>
                </a:lnTo>
                <a:lnTo>
                  <a:pt x="184" y="33"/>
                </a:lnTo>
                <a:lnTo>
                  <a:pt x="186" y="35"/>
                </a:lnTo>
                <a:lnTo>
                  <a:pt x="186" y="35"/>
                </a:lnTo>
                <a:lnTo>
                  <a:pt x="186" y="35"/>
                </a:lnTo>
                <a:lnTo>
                  <a:pt x="186" y="35"/>
                </a:lnTo>
                <a:lnTo>
                  <a:pt x="186" y="37"/>
                </a:lnTo>
                <a:lnTo>
                  <a:pt x="186" y="37"/>
                </a:lnTo>
                <a:lnTo>
                  <a:pt x="186" y="37"/>
                </a:lnTo>
                <a:lnTo>
                  <a:pt x="186" y="37"/>
                </a:lnTo>
                <a:lnTo>
                  <a:pt x="186" y="37"/>
                </a:lnTo>
                <a:lnTo>
                  <a:pt x="186" y="39"/>
                </a:lnTo>
                <a:lnTo>
                  <a:pt x="186" y="39"/>
                </a:lnTo>
                <a:lnTo>
                  <a:pt x="188" y="39"/>
                </a:lnTo>
                <a:lnTo>
                  <a:pt x="188" y="39"/>
                </a:lnTo>
                <a:lnTo>
                  <a:pt x="188" y="39"/>
                </a:lnTo>
                <a:lnTo>
                  <a:pt x="188" y="41"/>
                </a:lnTo>
                <a:lnTo>
                  <a:pt x="188" y="41"/>
                </a:lnTo>
                <a:lnTo>
                  <a:pt x="188" y="41"/>
                </a:lnTo>
                <a:lnTo>
                  <a:pt x="188" y="41"/>
                </a:lnTo>
                <a:lnTo>
                  <a:pt x="188" y="43"/>
                </a:lnTo>
                <a:lnTo>
                  <a:pt x="188" y="43"/>
                </a:lnTo>
                <a:lnTo>
                  <a:pt x="188" y="43"/>
                </a:lnTo>
                <a:lnTo>
                  <a:pt x="188" y="43"/>
                </a:lnTo>
                <a:lnTo>
                  <a:pt x="188" y="44"/>
                </a:lnTo>
                <a:lnTo>
                  <a:pt x="188" y="44"/>
                </a:lnTo>
                <a:lnTo>
                  <a:pt x="188" y="44"/>
                </a:lnTo>
                <a:lnTo>
                  <a:pt x="186" y="44"/>
                </a:lnTo>
                <a:lnTo>
                  <a:pt x="186" y="44"/>
                </a:lnTo>
                <a:lnTo>
                  <a:pt x="186" y="46"/>
                </a:lnTo>
                <a:lnTo>
                  <a:pt x="186" y="46"/>
                </a:lnTo>
                <a:lnTo>
                  <a:pt x="186" y="46"/>
                </a:lnTo>
                <a:lnTo>
                  <a:pt x="186" y="46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50"/>
                </a:lnTo>
                <a:lnTo>
                  <a:pt x="186" y="50"/>
                </a:lnTo>
                <a:lnTo>
                  <a:pt x="186" y="50"/>
                </a:lnTo>
                <a:lnTo>
                  <a:pt x="186" y="50"/>
                </a:lnTo>
                <a:lnTo>
                  <a:pt x="186" y="50"/>
                </a:lnTo>
                <a:lnTo>
                  <a:pt x="186" y="52"/>
                </a:lnTo>
                <a:lnTo>
                  <a:pt x="186" y="52"/>
                </a:lnTo>
                <a:lnTo>
                  <a:pt x="186" y="52"/>
                </a:lnTo>
                <a:lnTo>
                  <a:pt x="186" y="52"/>
                </a:lnTo>
                <a:lnTo>
                  <a:pt x="186" y="52"/>
                </a:lnTo>
                <a:lnTo>
                  <a:pt x="186" y="52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6"/>
                </a:lnTo>
                <a:lnTo>
                  <a:pt x="186" y="56"/>
                </a:lnTo>
                <a:lnTo>
                  <a:pt x="186" y="56"/>
                </a:lnTo>
                <a:lnTo>
                  <a:pt x="184" y="56"/>
                </a:lnTo>
                <a:lnTo>
                  <a:pt x="184" y="56"/>
                </a:lnTo>
                <a:lnTo>
                  <a:pt x="184" y="56"/>
                </a:lnTo>
                <a:lnTo>
                  <a:pt x="184" y="56"/>
                </a:lnTo>
                <a:lnTo>
                  <a:pt x="182" y="56"/>
                </a:lnTo>
                <a:lnTo>
                  <a:pt x="182" y="56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60"/>
                </a:lnTo>
                <a:lnTo>
                  <a:pt x="182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8" y="58"/>
                </a:lnTo>
                <a:lnTo>
                  <a:pt x="178" y="58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6" y="60"/>
                </a:lnTo>
                <a:lnTo>
                  <a:pt x="176" y="60"/>
                </a:lnTo>
                <a:lnTo>
                  <a:pt x="176" y="60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4"/>
                </a:lnTo>
                <a:lnTo>
                  <a:pt x="176" y="66"/>
                </a:lnTo>
                <a:lnTo>
                  <a:pt x="176" y="66"/>
                </a:lnTo>
                <a:lnTo>
                  <a:pt x="176" y="66"/>
                </a:lnTo>
                <a:lnTo>
                  <a:pt x="176" y="66"/>
                </a:lnTo>
                <a:lnTo>
                  <a:pt x="176" y="66"/>
                </a:lnTo>
                <a:lnTo>
                  <a:pt x="176" y="66"/>
                </a:lnTo>
                <a:lnTo>
                  <a:pt x="178" y="66"/>
                </a:lnTo>
                <a:lnTo>
                  <a:pt x="178" y="66"/>
                </a:lnTo>
                <a:lnTo>
                  <a:pt x="178" y="66"/>
                </a:lnTo>
                <a:lnTo>
                  <a:pt x="178" y="66"/>
                </a:lnTo>
                <a:lnTo>
                  <a:pt x="180" y="66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9"/>
                </a:lnTo>
                <a:lnTo>
                  <a:pt x="180" y="69"/>
                </a:lnTo>
                <a:lnTo>
                  <a:pt x="180" y="69"/>
                </a:lnTo>
                <a:lnTo>
                  <a:pt x="180" y="69"/>
                </a:lnTo>
                <a:lnTo>
                  <a:pt x="180" y="69"/>
                </a:lnTo>
                <a:lnTo>
                  <a:pt x="180" y="69"/>
                </a:lnTo>
                <a:lnTo>
                  <a:pt x="180" y="69"/>
                </a:lnTo>
                <a:lnTo>
                  <a:pt x="180" y="71"/>
                </a:lnTo>
                <a:lnTo>
                  <a:pt x="180" y="71"/>
                </a:lnTo>
                <a:lnTo>
                  <a:pt x="180" y="71"/>
                </a:lnTo>
                <a:lnTo>
                  <a:pt x="180" y="71"/>
                </a:lnTo>
                <a:lnTo>
                  <a:pt x="180" y="71"/>
                </a:lnTo>
                <a:lnTo>
                  <a:pt x="180" y="73"/>
                </a:lnTo>
                <a:lnTo>
                  <a:pt x="180" y="73"/>
                </a:lnTo>
                <a:lnTo>
                  <a:pt x="180" y="73"/>
                </a:lnTo>
                <a:lnTo>
                  <a:pt x="180" y="73"/>
                </a:lnTo>
                <a:lnTo>
                  <a:pt x="180" y="73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0" y="75"/>
                </a:lnTo>
                <a:lnTo>
                  <a:pt x="182" y="75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7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2" y="79"/>
                </a:lnTo>
                <a:lnTo>
                  <a:pt x="182" y="81"/>
                </a:lnTo>
                <a:lnTo>
                  <a:pt x="182" y="81"/>
                </a:lnTo>
                <a:lnTo>
                  <a:pt x="182" y="81"/>
                </a:lnTo>
                <a:lnTo>
                  <a:pt x="182" y="81"/>
                </a:lnTo>
                <a:lnTo>
                  <a:pt x="180" y="81"/>
                </a:lnTo>
                <a:lnTo>
                  <a:pt x="180" y="83"/>
                </a:lnTo>
                <a:lnTo>
                  <a:pt x="180" y="83"/>
                </a:lnTo>
                <a:lnTo>
                  <a:pt x="180" y="83"/>
                </a:lnTo>
                <a:lnTo>
                  <a:pt x="180" y="83"/>
                </a:lnTo>
                <a:lnTo>
                  <a:pt x="180" y="83"/>
                </a:lnTo>
                <a:lnTo>
                  <a:pt x="178" y="83"/>
                </a:lnTo>
                <a:lnTo>
                  <a:pt x="178" y="83"/>
                </a:lnTo>
                <a:lnTo>
                  <a:pt x="178" y="83"/>
                </a:lnTo>
                <a:lnTo>
                  <a:pt x="178" y="83"/>
                </a:lnTo>
                <a:lnTo>
                  <a:pt x="178" y="83"/>
                </a:lnTo>
                <a:lnTo>
                  <a:pt x="178" y="83"/>
                </a:lnTo>
                <a:lnTo>
                  <a:pt x="176" y="83"/>
                </a:lnTo>
                <a:lnTo>
                  <a:pt x="176" y="85"/>
                </a:lnTo>
                <a:lnTo>
                  <a:pt x="176" y="85"/>
                </a:lnTo>
                <a:lnTo>
                  <a:pt x="176" y="85"/>
                </a:lnTo>
                <a:lnTo>
                  <a:pt x="176" y="85"/>
                </a:lnTo>
                <a:lnTo>
                  <a:pt x="176" y="85"/>
                </a:lnTo>
                <a:lnTo>
                  <a:pt x="174" y="85"/>
                </a:lnTo>
                <a:lnTo>
                  <a:pt x="174" y="85"/>
                </a:lnTo>
                <a:lnTo>
                  <a:pt x="174" y="85"/>
                </a:lnTo>
                <a:lnTo>
                  <a:pt x="174" y="85"/>
                </a:lnTo>
                <a:lnTo>
                  <a:pt x="172" y="85"/>
                </a:lnTo>
                <a:lnTo>
                  <a:pt x="172" y="85"/>
                </a:lnTo>
                <a:lnTo>
                  <a:pt x="172" y="85"/>
                </a:lnTo>
                <a:lnTo>
                  <a:pt x="172" y="85"/>
                </a:lnTo>
                <a:lnTo>
                  <a:pt x="172" y="85"/>
                </a:lnTo>
                <a:lnTo>
                  <a:pt x="172" y="85"/>
                </a:lnTo>
                <a:lnTo>
                  <a:pt x="170" y="85"/>
                </a:lnTo>
                <a:lnTo>
                  <a:pt x="170" y="85"/>
                </a:lnTo>
                <a:lnTo>
                  <a:pt x="170" y="85"/>
                </a:lnTo>
                <a:lnTo>
                  <a:pt x="170" y="85"/>
                </a:lnTo>
                <a:lnTo>
                  <a:pt x="169" y="85"/>
                </a:lnTo>
                <a:lnTo>
                  <a:pt x="169" y="85"/>
                </a:lnTo>
                <a:lnTo>
                  <a:pt x="169" y="85"/>
                </a:lnTo>
                <a:lnTo>
                  <a:pt x="169" y="87"/>
                </a:lnTo>
                <a:lnTo>
                  <a:pt x="169" y="87"/>
                </a:lnTo>
                <a:lnTo>
                  <a:pt x="167" y="87"/>
                </a:lnTo>
                <a:lnTo>
                  <a:pt x="167" y="85"/>
                </a:lnTo>
                <a:lnTo>
                  <a:pt x="167" y="85"/>
                </a:lnTo>
                <a:lnTo>
                  <a:pt x="167" y="85"/>
                </a:lnTo>
                <a:lnTo>
                  <a:pt x="167" y="85"/>
                </a:lnTo>
                <a:lnTo>
                  <a:pt x="165" y="85"/>
                </a:lnTo>
                <a:lnTo>
                  <a:pt x="165" y="85"/>
                </a:lnTo>
                <a:lnTo>
                  <a:pt x="165" y="85"/>
                </a:lnTo>
                <a:lnTo>
                  <a:pt x="165" y="85"/>
                </a:lnTo>
                <a:lnTo>
                  <a:pt x="163" y="85"/>
                </a:lnTo>
                <a:lnTo>
                  <a:pt x="163" y="85"/>
                </a:lnTo>
                <a:lnTo>
                  <a:pt x="163" y="85"/>
                </a:lnTo>
                <a:lnTo>
                  <a:pt x="163" y="85"/>
                </a:lnTo>
                <a:lnTo>
                  <a:pt x="161" y="85"/>
                </a:lnTo>
                <a:lnTo>
                  <a:pt x="161" y="85"/>
                </a:lnTo>
                <a:lnTo>
                  <a:pt x="163" y="87"/>
                </a:lnTo>
                <a:lnTo>
                  <a:pt x="163" y="87"/>
                </a:lnTo>
                <a:lnTo>
                  <a:pt x="163" y="87"/>
                </a:lnTo>
                <a:lnTo>
                  <a:pt x="163" y="87"/>
                </a:lnTo>
                <a:lnTo>
                  <a:pt x="163" y="87"/>
                </a:lnTo>
                <a:lnTo>
                  <a:pt x="163" y="89"/>
                </a:lnTo>
                <a:lnTo>
                  <a:pt x="163" y="89"/>
                </a:lnTo>
                <a:lnTo>
                  <a:pt x="163" y="89"/>
                </a:lnTo>
                <a:lnTo>
                  <a:pt x="163" y="89"/>
                </a:lnTo>
                <a:lnTo>
                  <a:pt x="163" y="89"/>
                </a:lnTo>
                <a:lnTo>
                  <a:pt x="163" y="91"/>
                </a:lnTo>
                <a:lnTo>
                  <a:pt x="163" y="91"/>
                </a:lnTo>
                <a:lnTo>
                  <a:pt x="163" y="91"/>
                </a:lnTo>
                <a:lnTo>
                  <a:pt x="165" y="91"/>
                </a:lnTo>
                <a:lnTo>
                  <a:pt x="165" y="91"/>
                </a:lnTo>
                <a:lnTo>
                  <a:pt x="165" y="93"/>
                </a:lnTo>
                <a:lnTo>
                  <a:pt x="165" y="93"/>
                </a:lnTo>
                <a:lnTo>
                  <a:pt x="165" y="93"/>
                </a:lnTo>
                <a:lnTo>
                  <a:pt x="165" y="93"/>
                </a:lnTo>
                <a:lnTo>
                  <a:pt x="165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3" y="94"/>
                </a:lnTo>
                <a:lnTo>
                  <a:pt x="161" y="94"/>
                </a:lnTo>
                <a:lnTo>
                  <a:pt x="161" y="94"/>
                </a:lnTo>
                <a:lnTo>
                  <a:pt x="161" y="94"/>
                </a:lnTo>
                <a:lnTo>
                  <a:pt x="161" y="94"/>
                </a:lnTo>
                <a:lnTo>
                  <a:pt x="161" y="94"/>
                </a:lnTo>
                <a:lnTo>
                  <a:pt x="161" y="94"/>
                </a:lnTo>
                <a:lnTo>
                  <a:pt x="161" y="94"/>
                </a:lnTo>
                <a:lnTo>
                  <a:pt x="161" y="96"/>
                </a:lnTo>
                <a:lnTo>
                  <a:pt x="161" y="96"/>
                </a:lnTo>
                <a:lnTo>
                  <a:pt x="159" y="96"/>
                </a:lnTo>
                <a:lnTo>
                  <a:pt x="159" y="96"/>
                </a:lnTo>
                <a:lnTo>
                  <a:pt x="159" y="96"/>
                </a:lnTo>
                <a:lnTo>
                  <a:pt x="159" y="98"/>
                </a:lnTo>
                <a:lnTo>
                  <a:pt x="159" y="98"/>
                </a:lnTo>
                <a:lnTo>
                  <a:pt x="159" y="98"/>
                </a:lnTo>
                <a:lnTo>
                  <a:pt x="159" y="98"/>
                </a:lnTo>
                <a:lnTo>
                  <a:pt x="159" y="100"/>
                </a:lnTo>
                <a:lnTo>
                  <a:pt x="159" y="100"/>
                </a:lnTo>
                <a:lnTo>
                  <a:pt x="161" y="100"/>
                </a:lnTo>
                <a:lnTo>
                  <a:pt x="161" y="100"/>
                </a:lnTo>
                <a:lnTo>
                  <a:pt x="161" y="100"/>
                </a:lnTo>
                <a:lnTo>
                  <a:pt x="161" y="102"/>
                </a:lnTo>
                <a:lnTo>
                  <a:pt x="161" y="102"/>
                </a:lnTo>
                <a:lnTo>
                  <a:pt x="161" y="102"/>
                </a:lnTo>
                <a:lnTo>
                  <a:pt x="161" y="102"/>
                </a:lnTo>
                <a:lnTo>
                  <a:pt x="161" y="102"/>
                </a:lnTo>
                <a:lnTo>
                  <a:pt x="161" y="104"/>
                </a:lnTo>
                <a:lnTo>
                  <a:pt x="161" y="104"/>
                </a:lnTo>
                <a:lnTo>
                  <a:pt x="161" y="104"/>
                </a:lnTo>
                <a:lnTo>
                  <a:pt x="161" y="104"/>
                </a:lnTo>
                <a:lnTo>
                  <a:pt x="161" y="104"/>
                </a:lnTo>
                <a:lnTo>
                  <a:pt x="161" y="104"/>
                </a:lnTo>
                <a:lnTo>
                  <a:pt x="161" y="106"/>
                </a:lnTo>
                <a:lnTo>
                  <a:pt x="161" y="106"/>
                </a:lnTo>
                <a:lnTo>
                  <a:pt x="161" y="106"/>
                </a:lnTo>
                <a:lnTo>
                  <a:pt x="161" y="106"/>
                </a:lnTo>
                <a:lnTo>
                  <a:pt x="161" y="106"/>
                </a:lnTo>
                <a:lnTo>
                  <a:pt x="163" y="106"/>
                </a:lnTo>
                <a:lnTo>
                  <a:pt x="163" y="106"/>
                </a:lnTo>
                <a:lnTo>
                  <a:pt x="163" y="106"/>
                </a:lnTo>
                <a:lnTo>
                  <a:pt x="163" y="108"/>
                </a:lnTo>
                <a:lnTo>
                  <a:pt x="163" y="108"/>
                </a:lnTo>
                <a:lnTo>
                  <a:pt x="163" y="108"/>
                </a:lnTo>
                <a:lnTo>
                  <a:pt x="163" y="108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3" y="110"/>
                </a:lnTo>
                <a:lnTo>
                  <a:pt x="165" y="110"/>
                </a:lnTo>
                <a:lnTo>
                  <a:pt x="165" y="110"/>
                </a:lnTo>
                <a:lnTo>
                  <a:pt x="165" y="110"/>
                </a:lnTo>
                <a:lnTo>
                  <a:pt x="165" y="110"/>
                </a:lnTo>
                <a:lnTo>
                  <a:pt x="165" y="112"/>
                </a:lnTo>
                <a:lnTo>
                  <a:pt x="165" y="112"/>
                </a:lnTo>
                <a:lnTo>
                  <a:pt x="165" y="112"/>
                </a:lnTo>
                <a:lnTo>
                  <a:pt x="165" y="112"/>
                </a:lnTo>
                <a:lnTo>
                  <a:pt x="165" y="112"/>
                </a:lnTo>
                <a:lnTo>
                  <a:pt x="165" y="112"/>
                </a:lnTo>
                <a:lnTo>
                  <a:pt x="165" y="114"/>
                </a:lnTo>
                <a:lnTo>
                  <a:pt x="165" y="114"/>
                </a:lnTo>
                <a:lnTo>
                  <a:pt x="165" y="114"/>
                </a:lnTo>
                <a:lnTo>
                  <a:pt x="165" y="114"/>
                </a:lnTo>
                <a:lnTo>
                  <a:pt x="165" y="114"/>
                </a:lnTo>
                <a:lnTo>
                  <a:pt x="165" y="114"/>
                </a:lnTo>
                <a:lnTo>
                  <a:pt x="165" y="116"/>
                </a:lnTo>
                <a:lnTo>
                  <a:pt x="165" y="116"/>
                </a:lnTo>
                <a:lnTo>
                  <a:pt x="165" y="116"/>
                </a:lnTo>
                <a:lnTo>
                  <a:pt x="165" y="116"/>
                </a:lnTo>
                <a:lnTo>
                  <a:pt x="167" y="116"/>
                </a:lnTo>
                <a:lnTo>
                  <a:pt x="167" y="116"/>
                </a:lnTo>
                <a:lnTo>
                  <a:pt x="167" y="116"/>
                </a:lnTo>
                <a:lnTo>
                  <a:pt x="167" y="116"/>
                </a:lnTo>
                <a:lnTo>
                  <a:pt x="167" y="117"/>
                </a:lnTo>
                <a:lnTo>
                  <a:pt x="167" y="117"/>
                </a:lnTo>
                <a:lnTo>
                  <a:pt x="167" y="117"/>
                </a:lnTo>
                <a:lnTo>
                  <a:pt x="167" y="117"/>
                </a:lnTo>
                <a:lnTo>
                  <a:pt x="167" y="117"/>
                </a:lnTo>
                <a:lnTo>
                  <a:pt x="167" y="117"/>
                </a:lnTo>
                <a:lnTo>
                  <a:pt x="169" y="117"/>
                </a:lnTo>
                <a:lnTo>
                  <a:pt x="169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19"/>
                </a:lnTo>
                <a:lnTo>
                  <a:pt x="167" y="121"/>
                </a:lnTo>
                <a:lnTo>
                  <a:pt x="167" y="121"/>
                </a:lnTo>
                <a:lnTo>
                  <a:pt x="167" y="121"/>
                </a:lnTo>
                <a:lnTo>
                  <a:pt x="167" y="121"/>
                </a:lnTo>
                <a:lnTo>
                  <a:pt x="167" y="121"/>
                </a:lnTo>
                <a:lnTo>
                  <a:pt x="167" y="121"/>
                </a:lnTo>
                <a:lnTo>
                  <a:pt x="167" y="123"/>
                </a:lnTo>
                <a:lnTo>
                  <a:pt x="165" y="123"/>
                </a:lnTo>
                <a:lnTo>
                  <a:pt x="165" y="123"/>
                </a:lnTo>
                <a:lnTo>
                  <a:pt x="165" y="123"/>
                </a:lnTo>
                <a:lnTo>
                  <a:pt x="167" y="123"/>
                </a:lnTo>
                <a:lnTo>
                  <a:pt x="167" y="123"/>
                </a:lnTo>
                <a:lnTo>
                  <a:pt x="167" y="123"/>
                </a:lnTo>
                <a:lnTo>
                  <a:pt x="167" y="125"/>
                </a:lnTo>
                <a:lnTo>
                  <a:pt x="167" y="125"/>
                </a:lnTo>
                <a:lnTo>
                  <a:pt x="167" y="125"/>
                </a:lnTo>
                <a:lnTo>
                  <a:pt x="167" y="125"/>
                </a:lnTo>
                <a:lnTo>
                  <a:pt x="167" y="125"/>
                </a:lnTo>
                <a:lnTo>
                  <a:pt x="167" y="125"/>
                </a:lnTo>
                <a:lnTo>
                  <a:pt x="169" y="125"/>
                </a:lnTo>
                <a:lnTo>
                  <a:pt x="169" y="127"/>
                </a:lnTo>
                <a:lnTo>
                  <a:pt x="169" y="127"/>
                </a:lnTo>
                <a:lnTo>
                  <a:pt x="169" y="127"/>
                </a:lnTo>
                <a:lnTo>
                  <a:pt x="169" y="127"/>
                </a:lnTo>
                <a:lnTo>
                  <a:pt x="169" y="127"/>
                </a:lnTo>
                <a:lnTo>
                  <a:pt x="169" y="127"/>
                </a:lnTo>
                <a:lnTo>
                  <a:pt x="170" y="127"/>
                </a:lnTo>
                <a:lnTo>
                  <a:pt x="170" y="127"/>
                </a:lnTo>
                <a:lnTo>
                  <a:pt x="170" y="127"/>
                </a:lnTo>
                <a:lnTo>
                  <a:pt x="170" y="129"/>
                </a:lnTo>
                <a:lnTo>
                  <a:pt x="170" y="129"/>
                </a:lnTo>
                <a:lnTo>
                  <a:pt x="170" y="129"/>
                </a:lnTo>
                <a:lnTo>
                  <a:pt x="169" y="129"/>
                </a:lnTo>
                <a:lnTo>
                  <a:pt x="170" y="129"/>
                </a:lnTo>
                <a:lnTo>
                  <a:pt x="170" y="129"/>
                </a:lnTo>
                <a:lnTo>
                  <a:pt x="170" y="129"/>
                </a:lnTo>
                <a:lnTo>
                  <a:pt x="170" y="129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1"/>
                </a:lnTo>
                <a:lnTo>
                  <a:pt x="170" y="133"/>
                </a:lnTo>
                <a:lnTo>
                  <a:pt x="170" y="133"/>
                </a:lnTo>
                <a:lnTo>
                  <a:pt x="170" y="133"/>
                </a:lnTo>
                <a:lnTo>
                  <a:pt x="172" y="133"/>
                </a:lnTo>
                <a:lnTo>
                  <a:pt x="172" y="133"/>
                </a:lnTo>
                <a:lnTo>
                  <a:pt x="172" y="135"/>
                </a:lnTo>
                <a:lnTo>
                  <a:pt x="172" y="135"/>
                </a:lnTo>
                <a:lnTo>
                  <a:pt x="172" y="135"/>
                </a:lnTo>
                <a:lnTo>
                  <a:pt x="172" y="135"/>
                </a:lnTo>
                <a:lnTo>
                  <a:pt x="172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9"/>
                </a:lnTo>
                <a:lnTo>
                  <a:pt x="172" y="139"/>
                </a:lnTo>
                <a:lnTo>
                  <a:pt x="172" y="139"/>
                </a:lnTo>
                <a:lnTo>
                  <a:pt x="172" y="139"/>
                </a:lnTo>
                <a:lnTo>
                  <a:pt x="172" y="139"/>
                </a:lnTo>
                <a:lnTo>
                  <a:pt x="172" y="141"/>
                </a:lnTo>
                <a:lnTo>
                  <a:pt x="172" y="141"/>
                </a:lnTo>
                <a:lnTo>
                  <a:pt x="172" y="141"/>
                </a:lnTo>
                <a:lnTo>
                  <a:pt x="172" y="141"/>
                </a:lnTo>
                <a:lnTo>
                  <a:pt x="172" y="141"/>
                </a:lnTo>
                <a:lnTo>
                  <a:pt x="172" y="141"/>
                </a:lnTo>
                <a:lnTo>
                  <a:pt x="170" y="141"/>
                </a:lnTo>
                <a:lnTo>
                  <a:pt x="170" y="141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2"/>
                </a:lnTo>
                <a:lnTo>
                  <a:pt x="167" y="142"/>
                </a:lnTo>
                <a:lnTo>
                  <a:pt x="167" y="142"/>
                </a:lnTo>
                <a:lnTo>
                  <a:pt x="167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2"/>
                </a:lnTo>
                <a:lnTo>
                  <a:pt x="165" y="141"/>
                </a:lnTo>
                <a:lnTo>
                  <a:pt x="165" y="141"/>
                </a:lnTo>
                <a:lnTo>
                  <a:pt x="165" y="141"/>
                </a:lnTo>
                <a:lnTo>
                  <a:pt x="165" y="141"/>
                </a:lnTo>
                <a:lnTo>
                  <a:pt x="165" y="141"/>
                </a:lnTo>
                <a:lnTo>
                  <a:pt x="165" y="139"/>
                </a:lnTo>
                <a:lnTo>
                  <a:pt x="165" y="139"/>
                </a:lnTo>
                <a:lnTo>
                  <a:pt x="163" y="139"/>
                </a:lnTo>
                <a:lnTo>
                  <a:pt x="163" y="139"/>
                </a:lnTo>
                <a:lnTo>
                  <a:pt x="163" y="139"/>
                </a:lnTo>
                <a:lnTo>
                  <a:pt x="163" y="141"/>
                </a:lnTo>
                <a:lnTo>
                  <a:pt x="163" y="141"/>
                </a:lnTo>
                <a:lnTo>
                  <a:pt x="163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1"/>
                </a:lnTo>
                <a:lnTo>
                  <a:pt x="161" y="142"/>
                </a:lnTo>
                <a:lnTo>
                  <a:pt x="161" y="142"/>
                </a:lnTo>
                <a:lnTo>
                  <a:pt x="161" y="142"/>
                </a:lnTo>
                <a:lnTo>
                  <a:pt x="161" y="142"/>
                </a:lnTo>
                <a:lnTo>
                  <a:pt x="161" y="142"/>
                </a:lnTo>
                <a:lnTo>
                  <a:pt x="161" y="142"/>
                </a:lnTo>
                <a:lnTo>
                  <a:pt x="163" y="142"/>
                </a:lnTo>
                <a:lnTo>
                  <a:pt x="163" y="142"/>
                </a:lnTo>
                <a:lnTo>
                  <a:pt x="163" y="144"/>
                </a:lnTo>
                <a:lnTo>
                  <a:pt x="163" y="144"/>
                </a:lnTo>
                <a:lnTo>
                  <a:pt x="163" y="144"/>
                </a:lnTo>
                <a:lnTo>
                  <a:pt x="163" y="144"/>
                </a:lnTo>
                <a:lnTo>
                  <a:pt x="163" y="144"/>
                </a:lnTo>
                <a:lnTo>
                  <a:pt x="163" y="146"/>
                </a:lnTo>
                <a:lnTo>
                  <a:pt x="165" y="146"/>
                </a:lnTo>
                <a:lnTo>
                  <a:pt x="165" y="146"/>
                </a:lnTo>
                <a:lnTo>
                  <a:pt x="165" y="146"/>
                </a:lnTo>
                <a:lnTo>
                  <a:pt x="165" y="146"/>
                </a:lnTo>
                <a:lnTo>
                  <a:pt x="165" y="146"/>
                </a:lnTo>
                <a:lnTo>
                  <a:pt x="165" y="148"/>
                </a:lnTo>
                <a:lnTo>
                  <a:pt x="165" y="148"/>
                </a:lnTo>
                <a:lnTo>
                  <a:pt x="165" y="148"/>
                </a:lnTo>
                <a:lnTo>
                  <a:pt x="165" y="148"/>
                </a:lnTo>
                <a:lnTo>
                  <a:pt x="165" y="148"/>
                </a:lnTo>
                <a:lnTo>
                  <a:pt x="165" y="150"/>
                </a:lnTo>
                <a:lnTo>
                  <a:pt x="165" y="148"/>
                </a:lnTo>
                <a:lnTo>
                  <a:pt x="167" y="148"/>
                </a:lnTo>
                <a:lnTo>
                  <a:pt x="167" y="148"/>
                </a:lnTo>
                <a:lnTo>
                  <a:pt x="167" y="148"/>
                </a:lnTo>
                <a:lnTo>
                  <a:pt x="167" y="148"/>
                </a:lnTo>
                <a:lnTo>
                  <a:pt x="167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70" y="150"/>
                </a:lnTo>
                <a:lnTo>
                  <a:pt x="170" y="150"/>
                </a:lnTo>
                <a:lnTo>
                  <a:pt x="170" y="152"/>
                </a:lnTo>
                <a:lnTo>
                  <a:pt x="170" y="152"/>
                </a:lnTo>
                <a:lnTo>
                  <a:pt x="170" y="152"/>
                </a:lnTo>
                <a:lnTo>
                  <a:pt x="172" y="152"/>
                </a:lnTo>
                <a:lnTo>
                  <a:pt x="172" y="152"/>
                </a:lnTo>
                <a:lnTo>
                  <a:pt x="172" y="152"/>
                </a:lnTo>
                <a:lnTo>
                  <a:pt x="172" y="152"/>
                </a:lnTo>
                <a:lnTo>
                  <a:pt x="172" y="152"/>
                </a:lnTo>
                <a:lnTo>
                  <a:pt x="172" y="152"/>
                </a:lnTo>
                <a:lnTo>
                  <a:pt x="172" y="154"/>
                </a:lnTo>
                <a:lnTo>
                  <a:pt x="172" y="154"/>
                </a:lnTo>
                <a:lnTo>
                  <a:pt x="172" y="154"/>
                </a:lnTo>
                <a:lnTo>
                  <a:pt x="172" y="154"/>
                </a:lnTo>
                <a:lnTo>
                  <a:pt x="172" y="154"/>
                </a:lnTo>
                <a:lnTo>
                  <a:pt x="170" y="156"/>
                </a:lnTo>
                <a:lnTo>
                  <a:pt x="170" y="156"/>
                </a:lnTo>
                <a:lnTo>
                  <a:pt x="170" y="156"/>
                </a:lnTo>
                <a:lnTo>
                  <a:pt x="170" y="156"/>
                </a:lnTo>
                <a:lnTo>
                  <a:pt x="170" y="156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0" y="160"/>
                </a:lnTo>
                <a:lnTo>
                  <a:pt x="170" y="160"/>
                </a:lnTo>
                <a:lnTo>
                  <a:pt x="170" y="160"/>
                </a:lnTo>
                <a:lnTo>
                  <a:pt x="170" y="160"/>
                </a:lnTo>
                <a:lnTo>
                  <a:pt x="170" y="160"/>
                </a:lnTo>
                <a:lnTo>
                  <a:pt x="170" y="160"/>
                </a:lnTo>
                <a:lnTo>
                  <a:pt x="170" y="162"/>
                </a:lnTo>
                <a:lnTo>
                  <a:pt x="170" y="162"/>
                </a:lnTo>
                <a:lnTo>
                  <a:pt x="170" y="162"/>
                </a:lnTo>
                <a:lnTo>
                  <a:pt x="170" y="162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70" y="164"/>
                </a:lnTo>
                <a:lnTo>
                  <a:pt x="169" y="166"/>
                </a:lnTo>
                <a:lnTo>
                  <a:pt x="169" y="166"/>
                </a:lnTo>
                <a:lnTo>
                  <a:pt x="169" y="166"/>
                </a:lnTo>
                <a:lnTo>
                  <a:pt x="170" y="166"/>
                </a:lnTo>
                <a:lnTo>
                  <a:pt x="170" y="166"/>
                </a:lnTo>
                <a:lnTo>
                  <a:pt x="170" y="167"/>
                </a:lnTo>
                <a:lnTo>
                  <a:pt x="170" y="167"/>
                </a:lnTo>
                <a:lnTo>
                  <a:pt x="170" y="167"/>
                </a:lnTo>
                <a:lnTo>
                  <a:pt x="170" y="167"/>
                </a:lnTo>
                <a:lnTo>
                  <a:pt x="170" y="167"/>
                </a:lnTo>
                <a:lnTo>
                  <a:pt x="170" y="169"/>
                </a:lnTo>
                <a:lnTo>
                  <a:pt x="170" y="169"/>
                </a:lnTo>
                <a:lnTo>
                  <a:pt x="170" y="169"/>
                </a:lnTo>
                <a:lnTo>
                  <a:pt x="169" y="169"/>
                </a:lnTo>
                <a:lnTo>
                  <a:pt x="169" y="169"/>
                </a:lnTo>
                <a:lnTo>
                  <a:pt x="169" y="169"/>
                </a:lnTo>
                <a:lnTo>
                  <a:pt x="169" y="171"/>
                </a:lnTo>
                <a:lnTo>
                  <a:pt x="169" y="171"/>
                </a:lnTo>
                <a:lnTo>
                  <a:pt x="169" y="171"/>
                </a:lnTo>
                <a:lnTo>
                  <a:pt x="169" y="171"/>
                </a:lnTo>
                <a:lnTo>
                  <a:pt x="169" y="173"/>
                </a:lnTo>
                <a:lnTo>
                  <a:pt x="169" y="173"/>
                </a:lnTo>
                <a:lnTo>
                  <a:pt x="169" y="173"/>
                </a:lnTo>
                <a:lnTo>
                  <a:pt x="169" y="173"/>
                </a:lnTo>
                <a:lnTo>
                  <a:pt x="169" y="173"/>
                </a:lnTo>
                <a:lnTo>
                  <a:pt x="169" y="175"/>
                </a:lnTo>
                <a:lnTo>
                  <a:pt x="169" y="175"/>
                </a:lnTo>
                <a:lnTo>
                  <a:pt x="169" y="175"/>
                </a:lnTo>
                <a:lnTo>
                  <a:pt x="169" y="175"/>
                </a:lnTo>
                <a:lnTo>
                  <a:pt x="169" y="175"/>
                </a:lnTo>
                <a:lnTo>
                  <a:pt x="167" y="175"/>
                </a:lnTo>
                <a:lnTo>
                  <a:pt x="167" y="177"/>
                </a:lnTo>
                <a:lnTo>
                  <a:pt x="167" y="177"/>
                </a:lnTo>
                <a:lnTo>
                  <a:pt x="167" y="177"/>
                </a:lnTo>
                <a:lnTo>
                  <a:pt x="167" y="177"/>
                </a:lnTo>
                <a:lnTo>
                  <a:pt x="167" y="177"/>
                </a:lnTo>
                <a:lnTo>
                  <a:pt x="167" y="177"/>
                </a:lnTo>
                <a:lnTo>
                  <a:pt x="165" y="177"/>
                </a:lnTo>
                <a:lnTo>
                  <a:pt x="165" y="177"/>
                </a:lnTo>
                <a:lnTo>
                  <a:pt x="165" y="179"/>
                </a:lnTo>
                <a:lnTo>
                  <a:pt x="165" y="179"/>
                </a:lnTo>
                <a:lnTo>
                  <a:pt x="165" y="179"/>
                </a:lnTo>
                <a:lnTo>
                  <a:pt x="165" y="179"/>
                </a:lnTo>
                <a:lnTo>
                  <a:pt x="165" y="179"/>
                </a:lnTo>
                <a:lnTo>
                  <a:pt x="165" y="179"/>
                </a:lnTo>
                <a:lnTo>
                  <a:pt x="165" y="181"/>
                </a:lnTo>
                <a:lnTo>
                  <a:pt x="165" y="181"/>
                </a:lnTo>
                <a:lnTo>
                  <a:pt x="167" y="181"/>
                </a:lnTo>
                <a:lnTo>
                  <a:pt x="167" y="181"/>
                </a:lnTo>
                <a:lnTo>
                  <a:pt x="167" y="181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3"/>
                </a:lnTo>
                <a:lnTo>
                  <a:pt x="167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5"/>
                </a:lnTo>
                <a:lnTo>
                  <a:pt x="167" y="187"/>
                </a:lnTo>
                <a:lnTo>
                  <a:pt x="165" y="187"/>
                </a:lnTo>
                <a:lnTo>
                  <a:pt x="165" y="187"/>
                </a:lnTo>
                <a:lnTo>
                  <a:pt x="165" y="187"/>
                </a:lnTo>
                <a:lnTo>
                  <a:pt x="165" y="187"/>
                </a:lnTo>
                <a:lnTo>
                  <a:pt x="165" y="187"/>
                </a:lnTo>
                <a:lnTo>
                  <a:pt x="165" y="189"/>
                </a:lnTo>
                <a:lnTo>
                  <a:pt x="165" y="189"/>
                </a:lnTo>
                <a:lnTo>
                  <a:pt x="165" y="189"/>
                </a:lnTo>
                <a:lnTo>
                  <a:pt x="165" y="189"/>
                </a:lnTo>
                <a:lnTo>
                  <a:pt x="165" y="189"/>
                </a:lnTo>
                <a:lnTo>
                  <a:pt x="165" y="189"/>
                </a:lnTo>
                <a:lnTo>
                  <a:pt x="165" y="190"/>
                </a:lnTo>
                <a:lnTo>
                  <a:pt x="165" y="190"/>
                </a:lnTo>
                <a:lnTo>
                  <a:pt x="165" y="190"/>
                </a:lnTo>
                <a:lnTo>
                  <a:pt x="165" y="190"/>
                </a:lnTo>
                <a:lnTo>
                  <a:pt x="167" y="192"/>
                </a:lnTo>
                <a:lnTo>
                  <a:pt x="167" y="192"/>
                </a:lnTo>
                <a:lnTo>
                  <a:pt x="167" y="192"/>
                </a:lnTo>
                <a:lnTo>
                  <a:pt x="165" y="192"/>
                </a:lnTo>
                <a:lnTo>
                  <a:pt x="165" y="192"/>
                </a:lnTo>
                <a:lnTo>
                  <a:pt x="165" y="194"/>
                </a:lnTo>
                <a:lnTo>
                  <a:pt x="165" y="194"/>
                </a:lnTo>
                <a:lnTo>
                  <a:pt x="165" y="194"/>
                </a:lnTo>
                <a:lnTo>
                  <a:pt x="165" y="194"/>
                </a:lnTo>
                <a:lnTo>
                  <a:pt x="167" y="194"/>
                </a:lnTo>
                <a:lnTo>
                  <a:pt x="167" y="196"/>
                </a:lnTo>
                <a:lnTo>
                  <a:pt x="167" y="196"/>
                </a:lnTo>
                <a:lnTo>
                  <a:pt x="167" y="196"/>
                </a:lnTo>
                <a:lnTo>
                  <a:pt x="167" y="196"/>
                </a:lnTo>
                <a:lnTo>
                  <a:pt x="167" y="198"/>
                </a:lnTo>
                <a:lnTo>
                  <a:pt x="167" y="198"/>
                </a:lnTo>
                <a:lnTo>
                  <a:pt x="167" y="198"/>
                </a:lnTo>
                <a:lnTo>
                  <a:pt x="167" y="198"/>
                </a:lnTo>
                <a:lnTo>
                  <a:pt x="167" y="198"/>
                </a:lnTo>
                <a:lnTo>
                  <a:pt x="167" y="198"/>
                </a:lnTo>
                <a:lnTo>
                  <a:pt x="169" y="198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0"/>
                </a:lnTo>
                <a:lnTo>
                  <a:pt x="169" y="202"/>
                </a:lnTo>
                <a:lnTo>
                  <a:pt x="169" y="202"/>
                </a:lnTo>
                <a:lnTo>
                  <a:pt x="169" y="202"/>
                </a:lnTo>
                <a:lnTo>
                  <a:pt x="169" y="202"/>
                </a:lnTo>
                <a:lnTo>
                  <a:pt x="169" y="202"/>
                </a:lnTo>
                <a:lnTo>
                  <a:pt x="169" y="204"/>
                </a:lnTo>
                <a:lnTo>
                  <a:pt x="169" y="204"/>
                </a:lnTo>
                <a:lnTo>
                  <a:pt x="167" y="204"/>
                </a:lnTo>
                <a:lnTo>
                  <a:pt x="167" y="204"/>
                </a:lnTo>
                <a:lnTo>
                  <a:pt x="167" y="204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5" y="206"/>
                </a:lnTo>
                <a:lnTo>
                  <a:pt x="165" y="206"/>
                </a:lnTo>
                <a:lnTo>
                  <a:pt x="165" y="208"/>
                </a:lnTo>
                <a:lnTo>
                  <a:pt x="165" y="208"/>
                </a:lnTo>
                <a:lnTo>
                  <a:pt x="165" y="208"/>
                </a:lnTo>
                <a:lnTo>
                  <a:pt x="165" y="208"/>
                </a:lnTo>
                <a:lnTo>
                  <a:pt x="165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08"/>
                </a:lnTo>
                <a:lnTo>
                  <a:pt x="163" y="210"/>
                </a:lnTo>
                <a:lnTo>
                  <a:pt x="163" y="210"/>
                </a:lnTo>
                <a:lnTo>
                  <a:pt x="163" y="210"/>
                </a:lnTo>
                <a:lnTo>
                  <a:pt x="163" y="210"/>
                </a:lnTo>
                <a:lnTo>
                  <a:pt x="161" y="210"/>
                </a:lnTo>
                <a:lnTo>
                  <a:pt x="161" y="210"/>
                </a:lnTo>
                <a:lnTo>
                  <a:pt x="163" y="210"/>
                </a:lnTo>
                <a:lnTo>
                  <a:pt x="161" y="210"/>
                </a:lnTo>
                <a:lnTo>
                  <a:pt x="161" y="210"/>
                </a:lnTo>
                <a:lnTo>
                  <a:pt x="163" y="212"/>
                </a:lnTo>
                <a:lnTo>
                  <a:pt x="163" y="212"/>
                </a:lnTo>
                <a:lnTo>
                  <a:pt x="163" y="212"/>
                </a:lnTo>
                <a:lnTo>
                  <a:pt x="163" y="212"/>
                </a:lnTo>
                <a:lnTo>
                  <a:pt x="163" y="212"/>
                </a:lnTo>
                <a:lnTo>
                  <a:pt x="163" y="212"/>
                </a:lnTo>
                <a:lnTo>
                  <a:pt x="163" y="214"/>
                </a:lnTo>
                <a:lnTo>
                  <a:pt x="163" y="214"/>
                </a:lnTo>
                <a:lnTo>
                  <a:pt x="163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5"/>
                </a:lnTo>
                <a:lnTo>
                  <a:pt x="165" y="215"/>
                </a:lnTo>
                <a:lnTo>
                  <a:pt x="165" y="215"/>
                </a:lnTo>
                <a:lnTo>
                  <a:pt x="165" y="215"/>
                </a:lnTo>
                <a:lnTo>
                  <a:pt x="167" y="215"/>
                </a:lnTo>
                <a:lnTo>
                  <a:pt x="167" y="215"/>
                </a:lnTo>
                <a:lnTo>
                  <a:pt x="167" y="215"/>
                </a:lnTo>
                <a:lnTo>
                  <a:pt x="167" y="215"/>
                </a:lnTo>
                <a:lnTo>
                  <a:pt x="167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5"/>
                </a:lnTo>
                <a:lnTo>
                  <a:pt x="169" y="217"/>
                </a:lnTo>
                <a:lnTo>
                  <a:pt x="170" y="217"/>
                </a:lnTo>
                <a:lnTo>
                  <a:pt x="169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0" y="217"/>
                </a:lnTo>
                <a:lnTo>
                  <a:pt x="172" y="217"/>
                </a:lnTo>
                <a:lnTo>
                  <a:pt x="172" y="219"/>
                </a:lnTo>
                <a:lnTo>
                  <a:pt x="172" y="219"/>
                </a:lnTo>
                <a:lnTo>
                  <a:pt x="172" y="219"/>
                </a:lnTo>
                <a:lnTo>
                  <a:pt x="172" y="219"/>
                </a:lnTo>
                <a:lnTo>
                  <a:pt x="172" y="219"/>
                </a:lnTo>
                <a:lnTo>
                  <a:pt x="172" y="219"/>
                </a:lnTo>
                <a:lnTo>
                  <a:pt x="172" y="217"/>
                </a:lnTo>
                <a:lnTo>
                  <a:pt x="172" y="217"/>
                </a:lnTo>
                <a:lnTo>
                  <a:pt x="172" y="217"/>
                </a:lnTo>
                <a:lnTo>
                  <a:pt x="174" y="217"/>
                </a:lnTo>
                <a:lnTo>
                  <a:pt x="174" y="217"/>
                </a:lnTo>
                <a:lnTo>
                  <a:pt x="174" y="215"/>
                </a:lnTo>
                <a:lnTo>
                  <a:pt x="174" y="215"/>
                </a:lnTo>
                <a:lnTo>
                  <a:pt x="174" y="215"/>
                </a:lnTo>
                <a:lnTo>
                  <a:pt x="174" y="215"/>
                </a:lnTo>
                <a:lnTo>
                  <a:pt x="174" y="215"/>
                </a:lnTo>
                <a:lnTo>
                  <a:pt x="176" y="215"/>
                </a:lnTo>
                <a:lnTo>
                  <a:pt x="176" y="215"/>
                </a:lnTo>
                <a:lnTo>
                  <a:pt x="176" y="215"/>
                </a:lnTo>
                <a:lnTo>
                  <a:pt x="176" y="215"/>
                </a:lnTo>
                <a:lnTo>
                  <a:pt x="176" y="215"/>
                </a:lnTo>
                <a:lnTo>
                  <a:pt x="178" y="215"/>
                </a:lnTo>
                <a:lnTo>
                  <a:pt x="178" y="215"/>
                </a:lnTo>
                <a:lnTo>
                  <a:pt x="178" y="215"/>
                </a:lnTo>
                <a:lnTo>
                  <a:pt x="178" y="215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78" y="217"/>
                </a:lnTo>
                <a:lnTo>
                  <a:pt x="180" y="217"/>
                </a:lnTo>
                <a:lnTo>
                  <a:pt x="180" y="217"/>
                </a:lnTo>
                <a:lnTo>
                  <a:pt x="180" y="217"/>
                </a:lnTo>
                <a:lnTo>
                  <a:pt x="180" y="219"/>
                </a:lnTo>
                <a:lnTo>
                  <a:pt x="180" y="219"/>
                </a:lnTo>
                <a:lnTo>
                  <a:pt x="180" y="219"/>
                </a:lnTo>
                <a:lnTo>
                  <a:pt x="180" y="219"/>
                </a:lnTo>
                <a:lnTo>
                  <a:pt x="180" y="219"/>
                </a:lnTo>
                <a:lnTo>
                  <a:pt x="180" y="219"/>
                </a:lnTo>
                <a:lnTo>
                  <a:pt x="182" y="219"/>
                </a:lnTo>
                <a:lnTo>
                  <a:pt x="182" y="221"/>
                </a:lnTo>
                <a:lnTo>
                  <a:pt x="182" y="221"/>
                </a:lnTo>
                <a:lnTo>
                  <a:pt x="182" y="221"/>
                </a:lnTo>
                <a:lnTo>
                  <a:pt x="182" y="221"/>
                </a:lnTo>
                <a:lnTo>
                  <a:pt x="182" y="221"/>
                </a:lnTo>
                <a:lnTo>
                  <a:pt x="182" y="221"/>
                </a:lnTo>
                <a:lnTo>
                  <a:pt x="182" y="223"/>
                </a:lnTo>
                <a:lnTo>
                  <a:pt x="182" y="223"/>
                </a:lnTo>
                <a:lnTo>
                  <a:pt x="182" y="223"/>
                </a:lnTo>
                <a:lnTo>
                  <a:pt x="182" y="223"/>
                </a:lnTo>
                <a:lnTo>
                  <a:pt x="182" y="223"/>
                </a:lnTo>
                <a:lnTo>
                  <a:pt x="180" y="223"/>
                </a:lnTo>
                <a:lnTo>
                  <a:pt x="180" y="223"/>
                </a:lnTo>
                <a:lnTo>
                  <a:pt x="180" y="225"/>
                </a:lnTo>
                <a:lnTo>
                  <a:pt x="180" y="225"/>
                </a:lnTo>
                <a:lnTo>
                  <a:pt x="180" y="225"/>
                </a:lnTo>
                <a:lnTo>
                  <a:pt x="182" y="225"/>
                </a:lnTo>
                <a:lnTo>
                  <a:pt x="182" y="227"/>
                </a:lnTo>
                <a:lnTo>
                  <a:pt x="180" y="227"/>
                </a:lnTo>
                <a:lnTo>
                  <a:pt x="180" y="227"/>
                </a:lnTo>
                <a:lnTo>
                  <a:pt x="180" y="227"/>
                </a:lnTo>
                <a:lnTo>
                  <a:pt x="180" y="227"/>
                </a:lnTo>
                <a:lnTo>
                  <a:pt x="178" y="227"/>
                </a:lnTo>
                <a:lnTo>
                  <a:pt x="178" y="227"/>
                </a:lnTo>
                <a:lnTo>
                  <a:pt x="178" y="227"/>
                </a:lnTo>
                <a:lnTo>
                  <a:pt x="178" y="227"/>
                </a:lnTo>
                <a:lnTo>
                  <a:pt x="178" y="227"/>
                </a:lnTo>
                <a:lnTo>
                  <a:pt x="178" y="227"/>
                </a:lnTo>
                <a:lnTo>
                  <a:pt x="178" y="227"/>
                </a:lnTo>
                <a:lnTo>
                  <a:pt x="178" y="229"/>
                </a:lnTo>
                <a:lnTo>
                  <a:pt x="178" y="229"/>
                </a:lnTo>
                <a:lnTo>
                  <a:pt x="178" y="229"/>
                </a:lnTo>
                <a:lnTo>
                  <a:pt x="178" y="229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1"/>
                </a:lnTo>
                <a:lnTo>
                  <a:pt x="178" y="233"/>
                </a:lnTo>
                <a:lnTo>
                  <a:pt x="178" y="233"/>
                </a:lnTo>
                <a:lnTo>
                  <a:pt x="178" y="233"/>
                </a:lnTo>
                <a:lnTo>
                  <a:pt x="178" y="233"/>
                </a:lnTo>
                <a:lnTo>
                  <a:pt x="178" y="233"/>
                </a:lnTo>
                <a:lnTo>
                  <a:pt x="178" y="235"/>
                </a:lnTo>
                <a:lnTo>
                  <a:pt x="178" y="235"/>
                </a:lnTo>
                <a:lnTo>
                  <a:pt x="180" y="235"/>
                </a:lnTo>
                <a:lnTo>
                  <a:pt x="180" y="235"/>
                </a:lnTo>
                <a:lnTo>
                  <a:pt x="180" y="233"/>
                </a:lnTo>
                <a:lnTo>
                  <a:pt x="180" y="233"/>
                </a:lnTo>
                <a:lnTo>
                  <a:pt x="180" y="233"/>
                </a:lnTo>
                <a:lnTo>
                  <a:pt x="180" y="233"/>
                </a:lnTo>
                <a:lnTo>
                  <a:pt x="180" y="233"/>
                </a:lnTo>
                <a:lnTo>
                  <a:pt x="182" y="233"/>
                </a:lnTo>
                <a:lnTo>
                  <a:pt x="182" y="235"/>
                </a:lnTo>
                <a:lnTo>
                  <a:pt x="182" y="235"/>
                </a:lnTo>
                <a:lnTo>
                  <a:pt x="182" y="235"/>
                </a:lnTo>
                <a:lnTo>
                  <a:pt x="182" y="235"/>
                </a:lnTo>
                <a:lnTo>
                  <a:pt x="182" y="235"/>
                </a:lnTo>
                <a:lnTo>
                  <a:pt x="182" y="235"/>
                </a:lnTo>
                <a:lnTo>
                  <a:pt x="182" y="235"/>
                </a:lnTo>
                <a:lnTo>
                  <a:pt x="182" y="237"/>
                </a:lnTo>
                <a:lnTo>
                  <a:pt x="182" y="237"/>
                </a:lnTo>
                <a:lnTo>
                  <a:pt x="182" y="237"/>
                </a:lnTo>
                <a:lnTo>
                  <a:pt x="182" y="237"/>
                </a:lnTo>
                <a:lnTo>
                  <a:pt x="184" y="237"/>
                </a:lnTo>
                <a:lnTo>
                  <a:pt x="184" y="237"/>
                </a:lnTo>
                <a:lnTo>
                  <a:pt x="184" y="239"/>
                </a:lnTo>
                <a:lnTo>
                  <a:pt x="184" y="239"/>
                </a:lnTo>
                <a:lnTo>
                  <a:pt x="184" y="239"/>
                </a:lnTo>
                <a:lnTo>
                  <a:pt x="186" y="239"/>
                </a:lnTo>
                <a:lnTo>
                  <a:pt x="186" y="239"/>
                </a:lnTo>
                <a:lnTo>
                  <a:pt x="186" y="239"/>
                </a:lnTo>
                <a:lnTo>
                  <a:pt x="186" y="239"/>
                </a:lnTo>
                <a:lnTo>
                  <a:pt x="188" y="239"/>
                </a:lnTo>
                <a:lnTo>
                  <a:pt x="188" y="239"/>
                </a:lnTo>
                <a:lnTo>
                  <a:pt x="188" y="239"/>
                </a:lnTo>
                <a:lnTo>
                  <a:pt x="188" y="239"/>
                </a:lnTo>
                <a:lnTo>
                  <a:pt x="190" y="239"/>
                </a:lnTo>
                <a:lnTo>
                  <a:pt x="190" y="239"/>
                </a:lnTo>
                <a:lnTo>
                  <a:pt x="190" y="239"/>
                </a:lnTo>
                <a:lnTo>
                  <a:pt x="192" y="239"/>
                </a:lnTo>
                <a:lnTo>
                  <a:pt x="192" y="239"/>
                </a:lnTo>
                <a:lnTo>
                  <a:pt x="192" y="239"/>
                </a:lnTo>
                <a:lnTo>
                  <a:pt x="192" y="239"/>
                </a:lnTo>
                <a:lnTo>
                  <a:pt x="192" y="237"/>
                </a:lnTo>
                <a:lnTo>
                  <a:pt x="193" y="237"/>
                </a:lnTo>
                <a:lnTo>
                  <a:pt x="193" y="237"/>
                </a:lnTo>
                <a:lnTo>
                  <a:pt x="193" y="237"/>
                </a:lnTo>
                <a:lnTo>
                  <a:pt x="195" y="237"/>
                </a:lnTo>
                <a:lnTo>
                  <a:pt x="195" y="235"/>
                </a:lnTo>
                <a:lnTo>
                  <a:pt x="195" y="235"/>
                </a:lnTo>
                <a:lnTo>
                  <a:pt x="195" y="235"/>
                </a:lnTo>
                <a:lnTo>
                  <a:pt x="195" y="235"/>
                </a:lnTo>
                <a:lnTo>
                  <a:pt x="195" y="235"/>
                </a:lnTo>
                <a:lnTo>
                  <a:pt x="197" y="235"/>
                </a:lnTo>
                <a:lnTo>
                  <a:pt x="197" y="235"/>
                </a:lnTo>
                <a:lnTo>
                  <a:pt x="197" y="237"/>
                </a:lnTo>
                <a:lnTo>
                  <a:pt x="197" y="237"/>
                </a:lnTo>
                <a:lnTo>
                  <a:pt x="197" y="237"/>
                </a:lnTo>
                <a:lnTo>
                  <a:pt x="197" y="237"/>
                </a:lnTo>
                <a:lnTo>
                  <a:pt x="197" y="239"/>
                </a:lnTo>
                <a:lnTo>
                  <a:pt x="197" y="239"/>
                </a:lnTo>
                <a:lnTo>
                  <a:pt x="197" y="239"/>
                </a:lnTo>
                <a:lnTo>
                  <a:pt x="197" y="239"/>
                </a:lnTo>
                <a:lnTo>
                  <a:pt x="197" y="239"/>
                </a:lnTo>
                <a:lnTo>
                  <a:pt x="199" y="239"/>
                </a:lnTo>
                <a:lnTo>
                  <a:pt x="199" y="240"/>
                </a:lnTo>
                <a:lnTo>
                  <a:pt x="199" y="240"/>
                </a:lnTo>
                <a:lnTo>
                  <a:pt x="199" y="240"/>
                </a:lnTo>
                <a:lnTo>
                  <a:pt x="199" y="240"/>
                </a:lnTo>
                <a:lnTo>
                  <a:pt x="199" y="242"/>
                </a:lnTo>
                <a:lnTo>
                  <a:pt x="199" y="242"/>
                </a:lnTo>
                <a:lnTo>
                  <a:pt x="199" y="242"/>
                </a:lnTo>
                <a:lnTo>
                  <a:pt x="199" y="242"/>
                </a:lnTo>
                <a:lnTo>
                  <a:pt x="199" y="242"/>
                </a:lnTo>
                <a:lnTo>
                  <a:pt x="199" y="244"/>
                </a:lnTo>
                <a:lnTo>
                  <a:pt x="199" y="244"/>
                </a:lnTo>
                <a:lnTo>
                  <a:pt x="197" y="244"/>
                </a:lnTo>
                <a:lnTo>
                  <a:pt x="197" y="244"/>
                </a:lnTo>
                <a:lnTo>
                  <a:pt x="197" y="244"/>
                </a:lnTo>
                <a:lnTo>
                  <a:pt x="197" y="244"/>
                </a:lnTo>
                <a:lnTo>
                  <a:pt x="197" y="244"/>
                </a:lnTo>
                <a:lnTo>
                  <a:pt x="197" y="244"/>
                </a:lnTo>
                <a:lnTo>
                  <a:pt x="197" y="246"/>
                </a:lnTo>
                <a:lnTo>
                  <a:pt x="197" y="246"/>
                </a:lnTo>
                <a:lnTo>
                  <a:pt x="197" y="246"/>
                </a:lnTo>
                <a:lnTo>
                  <a:pt x="197" y="246"/>
                </a:lnTo>
                <a:lnTo>
                  <a:pt x="197" y="246"/>
                </a:lnTo>
                <a:lnTo>
                  <a:pt x="197" y="246"/>
                </a:lnTo>
                <a:lnTo>
                  <a:pt x="197" y="248"/>
                </a:lnTo>
                <a:lnTo>
                  <a:pt x="197" y="248"/>
                </a:lnTo>
                <a:lnTo>
                  <a:pt x="197" y="248"/>
                </a:lnTo>
                <a:lnTo>
                  <a:pt x="197" y="248"/>
                </a:lnTo>
                <a:lnTo>
                  <a:pt x="197" y="248"/>
                </a:lnTo>
                <a:lnTo>
                  <a:pt x="199" y="248"/>
                </a:lnTo>
                <a:lnTo>
                  <a:pt x="199" y="250"/>
                </a:lnTo>
                <a:lnTo>
                  <a:pt x="199" y="250"/>
                </a:lnTo>
                <a:lnTo>
                  <a:pt x="199" y="250"/>
                </a:lnTo>
                <a:lnTo>
                  <a:pt x="197" y="250"/>
                </a:lnTo>
                <a:lnTo>
                  <a:pt x="197" y="250"/>
                </a:lnTo>
                <a:lnTo>
                  <a:pt x="197" y="250"/>
                </a:lnTo>
                <a:lnTo>
                  <a:pt x="197" y="252"/>
                </a:lnTo>
                <a:lnTo>
                  <a:pt x="197" y="252"/>
                </a:lnTo>
                <a:lnTo>
                  <a:pt x="197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2"/>
                </a:lnTo>
                <a:lnTo>
                  <a:pt x="195" y="254"/>
                </a:lnTo>
                <a:lnTo>
                  <a:pt x="193" y="254"/>
                </a:lnTo>
                <a:lnTo>
                  <a:pt x="193" y="254"/>
                </a:lnTo>
                <a:lnTo>
                  <a:pt x="193" y="254"/>
                </a:lnTo>
                <a:lnTo>
                  <a:pt x="193" y="254"/>
                </a:lnTo>
                <a:lnTo>
                  <a:pt x="193" y="254"/>
                </a:lnTo>
                <a:lnTo>
                  <a:pt x="193" y="254"/>
                </a:lnTo>
                <a:lnTo>
                  <a:pt x="193" y="256"/>
                </a:lnTo>
                <a:lnTo>
                  <a:pt x="193" y="256"/>
                </a:lnTo>
                <a:lnTo>
                  <a:pt x="193" y="256"/>
                </a:lnTo>
                <a:lnTo>
                  <a:pt x="193" y="256"/>
                </a:lnTo>
                <a:lnTo>
                  <a:pt x="193" y="256"/>
                </a:lnTo>
                <a:lnTo>
                  <a:pt x="193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5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7" y="256"/>
                </a:lnTo>
                <a:lnTo>
                  <a:pt x="199" y="256"/>
                </a:lnTo>
                <a:lnTo>
                  <a:pt x="199" y="256"/>
                </a:lnTo>
                <a:lnTo>
                  <a:pt x="199" y="256"/>
                </a:lnTo>
                <a:lnTo>
                  <a:pt x="199" y="256"/>
                </a:lnTo>
                <a:lnTo>
                  <a:pt x="201" y="256"/>
                </a:lnTo>
                <a:lnTo>
                  <a:pt x="201" y="256"/>
                </a:lnTo>
                <a:lnTo>
                  <a:pt x="201" y="256"/>
                </a:lnTo>
                <a:lnTo>
                  <a:pt x="201" y="256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1" y="258"/>
                </a:lnTo>
                <a:lnTo>
                  <a:pt x="203" y="258"/>
                </a:lnTo>
                <a:lnTo>
                  <a:pt x="203" y="258"/>
                </a:lnTo>
                <a:lnTo>
                  <a:pt x="203" y="258"/>
                </a:lnTo>
                <a:lnTo>
                  <a:pt x="203" y="258"/>
                </a:lnTo>
                <a:lnTo>
                  <a:pt x="203" y="260"/>
                </a:lnTo>
                <a:lnTo>
                  <a:pt x="203" y="260"/>
                </a:lnTo>
                <a:lnTo>
                  <a:pt x="205" y="260"/>
                </a:lnTo>
                <a:lnTo>
                  <a:pt x="205" y="260"/>
                </a:lnTo>
                <a:lnTo>
                  <a:pt x="205" y="260"/>
                </a:lnTo>
                <a:lnTo>
                  <a:pt x="205" y="260"/>
                </a:lnTo>
                <a:lnTo>
                  <a:pt x="205" y="260"/>
                </a:lnTo>
                <a:lnTo>
                  <a:pt x="205" y="260"/>
                </a:lnTo>
                <a:lnTo>
                  <a:pt x="205" y="260"/>
                </a:lnTo>
                <a:lnTo>
                  <a:pt x="207" y="260"/>
                </a:lnTo>
                <a:lnTo>
                  <a:pt x="207" y="262"/>
                </a:lnTo>
                <a:lnTo>
                  <a:pt x="207" y="262"/>
                </a:lnTo>
                <a:lnTo>
                  <a:pt x="207" y="262"/>
                </a:lnTo>
                <a:lnTo>
                  <a:pt x="207" y="262"/>
                </a:lnTo>
                <a:lnTo>
                  <a:pt x="207" y="262"/>
                </a:ln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lnTo>
                  <a:pt x="209" y="260"/>
                </a:lnTo>
                <a:lnTo>
                  <a:pt x="209" y="260"/>
                </a:lnTo>
                <a:lnTo>
                  <a:pt x="211" y="260"/>
                </a:lnTo>
                <a:lnTo>
                  <a:pt x="211" y="260"/>
                </a:lnTo>
                <a:lnTo>
                  <a:pt x="211" y="260"/>
                </a:lnTo>
                <a:lnTo>
                  <a:pt x="211" y="260"/>
                </a:lnTo>
                <a:lnTo>
                  <a:pt x="211" y="260"/>
                </a:lnTo>
                <a:lnTo>
                  <a:pt x="211" y="258"/>
                </a:lnTo>
                <a:lnTo>
                  <a:pt x="211" y="258"/>
                </a:lnTo>
                <a:lnTo>
                  <a:pt x="213" y="258"/>
                </a:lnTo>
                <a:lnTo>
                  <a:pt x="213" y="258"/>
                </a:lnTo>
                <a:lnTo>
                  <a:pt x="213" y="258"/>
                </a:lnTo>
                <a:lnTo>
                  <a:pt x="213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3" y="256"/>
                </a:lnTo>
                <a:lnTo>
                  <a:pt x="215" y="256"/>
                </a:lnTo>
                <a:lnTo>
                  <a:pt x="215" y="256"/>
                </a:lnTo>
                <a:lnTo>
                  <a:pt x="215" y="256"/>
                </a:lnTo>
                <a:lnTo>
                  <a:pt x="215" y="256"/>
                </a:lnTo>
                <a:lnTo>
                  <a:pt x="215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7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6"/>
                </a:lnTo>
                <a:lnTo>
                  <a:pt x="218" y="258"/>
                </a:lnTo>
                <a:lnTo>
                  <a:pt x="218" y="258"/>
                </a:lnTo>
                <a:lnTo>
                  <a:pt x="218" y="258"/>
                </a:lnTo>
                <a:lnTo>
                  <a:pt x="220" y="258"/>
                </a:lnTo>
                <a:lnTo>
                  <a:pt x="220" y="258"/>
                </a:lnTo>
                <a:lnTo>
                  <a:pt x="220" y="258"/>
                </a:lnTo>
                <a:lnTo>
                  <a:pt x="220" y="258"/>
                </a:lnTo>
                <a:lnTo>
                  <a:pt x="220" y="258"/>
                </a:lnTo>
                <a:lnTo>
                  <a:pt x="220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60"/>
                </a:lnTo>
                <a:lnTo>
                  <a:pt x="222" y="260"/>
                </a:lnTo>
                <a:lnTo>
                  <a:pt x="222" y="260"/>
                </a:lnTo>
                <a:lnTo>
                  <a:pt x="224" y="260"/>
                </a:lnTo>
                <a:lnTo>
                  <a:pt x="224" y="260"/>
                </a:lnTo>
                <a:lnTo>
                  <a:pt x="224" y="260"/>
                </a:lnTo>
                <a:lnTo>
                  <a:pt x="224" y="260"/>
                </a:lnTo>
                <a:lnTo>
                  <a:pt x="224" y="260"/>
                </a:lnTo>
                <a:lnTo>
                  <a:pt x="224" y="260"/>
                </a:lnTo>
                <a:lnTo>
                  <a:pt x="226" y="260"/>
                </a:lnTo>
                <a:lnTo>
                  <a:pt x="226" y="260"/>
                </a:lnTo>
                <a:lnTo>
                  <a:pt x="226" y="262"/>
                </a:lnTo>
                <a:lnTo>
                  <a:pt x="224" y="262"/>
                </a:lnTo>
                <a:lnTo>
                  <a:pt x="224" y="262"/>
                </a:lnTo>
                <a:lnTo>
                  <a:pt x="224" y="262"/>
                </a:lnTo>
                <a:lnTo>
                  <a:pt x="224" y="262"/>
                </a:lnTo>
                <a:lnTo>
                  <a:pt x="224" y="262"/>
                </a:lnTo>
                <a:lnTo>
                  <a:pt x="224" y="262"/>
                </a:lnTo>
                <a:lnTo>
                  <a:pt x="224" y="262"/>
                </a:lnTo>
                <a:lnTo>
                  <a:pt x="224" y="263"/>
                </a:lnTo>
                <a:lnTo>
                  <a:pt x="224" y="263"/>
                </a:lnTo>
                <a:lnTo>
                  <a:pt x="224" y="263"/>
                </a:lnTo>
                <a:lnTo>
                  <a:pt x="224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3"/>
                </a:lnTo>
                <a:lnTo>
                  <a:pt x="226" y="265"/>
                </a:lnTo>
                <a:lnTo>
                  <a:pt x="226" y="265"/>
                </a:lnTo>
                <a:lnTo>
                  <a:pt x="226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7"/>
                </a:lnTo>
                <a:lnTo>
                  <a:pt x="230" y="267"/>
                </a:lnTo>
                <a:lnTo>
                  <a:pt x="230" y="267"/>
                </a:lnTo>
                <a:lnTo>
                  <a:pt x="230" y="267"/>
                </a:lnTo>
                <a:lnTo>
                  <a:pt x="230" y="267"/>
                </a:lnTo>
                <a:lnTo>
                  <a:pt x="230" y="267"/>
                </a:lnTo>
                <a:lnTo>
                  <a:pt x="230" y="269"/>
                </a:lnTo>
                <a:lnTo>
                  <a:pt x="230" y="269"/>
                </a:lnTo>
                <a:lnTo>
                  <a:pt x="230" y="269"/>
                </a:lnTo>
                <a:lnTo>
                  <a:pt x="230" y="269"/>
                </a:lnTo>
                <a:lnTo>
                  <a:pt x="230" y="269"/>
                </a:lnTo>
                <a:lnTo>
                  <a:pt x="230" y="271"/>
                </a:lnTo>
                <a:lnTo>
                  <a:pt x="232" y="271"/>
                </a:lnTo>
                <a:lnTo>
                  <a:pt x="232" y="271"/>
                </a:lnTo>
                <a:lnTo>
                  <a:pt x="232" y="271"/>
                </a:lnTo>
                <a:lnTo>
                  <a:pt x="232" y="271"/>
                </a:lnTo>
                <a:lnTo>
                  <a:pt x="232" y="273"/>
                </a:lnTo>
                <a:lnTo>
                  <a:pt x="232" y="273"/>
                </a:lnTo>
                <a:lnTo>
                  <a:pt x="232" y="273"/>
                </a:lnTo>
                <a:lnTo>
                  <a:pt x="232" y="273"/>
                </a:lnTo>
                <a:lnTo>
                  <a:pt x="232" y="273"/>
                </a:lnTo>
                <a:lnTo>
                  <a:pt x="232" y="273"/>
                </a:lnTo>
                <a:lnTo>
                  <a:pt x="232" y="275"/>
                </a:lnTo>
                <a:lnTo>
                  <a:pt x="232" y="275"/>
                </a:lnTo>
                <a:lnTo>
                  <a:pt x="232" y="275"/>
                </a:lnTo>
                <a:lnTo>
                  <a:pt x="232" y="275"/>
                </a:lnTo>
                <a:lnTo>
                  <a:pt x="232" y="275"/>
                </a:lnTo>
                <a:lnTo>
                  <a:pt x="232" y="277"/>
                </a:lnTo>
                <a:lnTo>
                  <a:pt x="232" y="277"/>
                </a:lnTo>
                <a:lnTo>
                  <a:pt x="230" y="277"/>
                </a:lnTo>
                <a:lnTo>
                  <a:pt x="230" y="277"/>
                </a:lnTo>
                <a:lnTo>
                  <a:pt x="230" y="277"/>
                </a:lnTo>
                <a:lnTo>
                  <a:pt x="230" y="277"/>
                </a:lnTo>
                <a:lnTo>
                  <a:pt x="230" y="277"/>
                </a:lnTo>
                <a:lnTo>
                  <a:pt x="230" y="279"/>
                </a:lnTo>
                <a:lnTo>
                  <a:pt x="230" y="279"/>
                </a:lnTo>
                <a:lnTo>
                  <a:pt x="230" y="279"/>
                </a:lnTo>
                <a:lnTo>
                  <a:pt x="230" y="279"/>
                </a:lnTo>
                <a:lnTo>
                  <a:pt x="230" y="279"/>
                </a:lnTo>
                <a:lnTo>
                  <a:pt x="230" y="279"/>
                </a:lnTo>
                <a:lnTo>
                  <a:pt x="232" y="279"/>
                </a:lnTo>
                <a:lnTo>
                  <a:pt x="232" y="279"/>
                </a:lnTo>
                <a:lnTo>
                  <a:pt x="232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1"/>
                </a:ln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lnTo>
                  <a:pt x="230" y="283"/>
                </a:lnTo>
                <a:lnTo>
                  <a:pt x="230" y="283"/>
                </a:lnTo>
                <a:lnTo>
                  <a:pt x="230" y="283"/>
                </a:lnTo>
                <a:lnTo>
                  <a:pt x="230" y="283"/>
                </a:lnTo>
                <a:lnTo>
                  <a:pt x="230" y="283"/>
                </a:lnTo>
                <a:lnTo>
                  <a:pt x="230" y="283"/>
                </a:lnTo>
                <a:lnTo>
                  <a:pt x="228" y="283"/>
                </a:lnTo>
                <a:lnTo>
                  <a:pt x="228" y="283"/>
                </a:lnTo>
                <a:lnTo>
                  <a:pt x="228" y="283"/>
                </a:lnTo>
                <a:lnTo>
                  <a:pt x="228" y="283"/>
                </a:lnTo>
                <a:lnTo>
                  <a:pt x="228" y="283"/>
                </a:lnTo>
                <a:lnTo>
                  <a:pt x="228" y="285"/>
                </a:lnTo>
                <a:lnTo>
                  <a:pt x="228" y="285"/>
                </a:lnTo>
                <a:lnTo>
                  <a:pt x="228" y="285"/>
                </a:lnTo>
                <a:lnTo>
                  <a:pt x="228" y="285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8"/>
                </a:lnTo>
                <a:lnTo>
                  <a:pt x="228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88"/>
                </a:lnTo>
                <a:lnTo>
                  <a:pt x="226" y="290"/>
                </a:lnTo>
                <a:lnTo>
                  <a:pt x="226" y="290"/>
                </a:lnTo>
                <a:lnTo>
                  <a:pt x="226" y="290"/>
                </a:lnTo>
                <a:lnTo>
                  <a:pt x="226" y="290"/>
                </a:lnTo>
                <a:lnTo>
                  <a:pt x="226" y="292"/>
                </a:lnTo>
                <a:lnTo>
                  <a:pt x="226" y="292"/>
                </a:lnTo>
                <a:lnTo>
                  <a:pt x="226" y="292"/>
                </a:lnTo>
                <a:lnTo>
                  <a:pt x="226" y="294"/>
                </a:lnTo>
                <a:lnTo>
                  <a:pt x="226" y="294"/>
                </a:lnTo>
                <a:lnTo>
                  <a:pt x="226" y="294"/>
                </a:lnTo>
                <a:lnTo>
                  <a:pt x="224" y="294"/>
                </a:lnTo>
                <a:lnTo>
                  <a:pt x="224" y="294"/>
                </a:lnTo>
                <a:lnTo>
                  <a:pt x="224" y="294"/>
                </a:lnTo>
                <a:lnTo>
                  <a:pt x="224" y="294"/>
                </a:lnTo>
                <a:lnTo>
                  <a:pt x="224" y="296"/>
                </a:lnTo>
                <a:lnTo>
                  <a:pt x="224" y="296"/>
                </a:lnTo>
                <a:lnTo>
                  <a:pt x="222" y="296"/>
                </a:lnTo>
                <a:lnTo>
                  <a:pt x="222" y="296"/>
                </a:lnTo>
                <a:lnTo>
                  <a:pt x="222" y="296"/>
                </a:lnTo>
                <a:lnTo>
                  <a:pt x="220" y="296"/>
                </a:lnTo>
                <a:lnTo>
                  <a:pt x="220" y="296"/>
                </a:lnTo>
                <a:lnTo>
                  <a:pt x="220" y="296"/>
                </a:lnTo>
                <a:lnTo>
                  <a:pt x="218" y="298"/>
                </a:lnTo>
                <a:lnTo>
                  <a:pt x="218" y="296"/>
                </a:lnTo>
                <a:lnTo>
                  <a:pt x="218" y="296"/>
                </a:lnTo>
                <a:lnTo>
                  <a:pt x="218" y="298"/>
                </a:lnTo>
                <a:lnTo>
                  <a:pt x="218" y="298"/>
                </a:lnTo>
                <a:lnTo>
                  <a:pt x="217" y="298"/>
                </a:lnTo>
                <a:lnTo>
                  <a:pt x="217" y="298"/>
                </a:lnTo>
                <a:lnTo>
                  <a:pt x="217" y="300"/>
                </a:lnTo>
                <a:lnTo>
                  <a:pt x="217" y="300"/>
                </a:lnTo>
                <a:lnTo>
                  <a:pt x="215" y="300"/>
                </a:lnTo>
                <a:lnTo>
                  <a:pt x="215" y="300"/>
                </a:lnTo>
                <a:lnTo>
                  <a:pt x="215" y="300"/>
                </a:lnTo>
                <a:lnTo>
                  <a:pt x="215" y="300"/>
                </a:lnTo>
                <a:lnTo>
                  <a:pt x="215" y="300"/>
                </a:lnTo>
                <a:lnTo>
                  <a:pt x="213" y="300"/>
                </a:lnTo>
                <a:lnTo>
                  <a:pt x="213" y="302"/>
                </a:lnTo>
                <a:lnTo>
                  <a:pt x="213" y="302"/>
                </a:lnTo>
                <a:lnTo>
                  <a:pt x="213" y="302"/>
                </a:lnTo>
                <a:lnTo>
                  <a:pt x="215" y="302"/>
                </a:lnTo>
                <a:lnTo>
                  <a:pt x="215" y="304"/>
                </a:lnTo>
                <a:lnTo>
                  <a:pt x="215" y="304"/>
                </a:lnTo>
                <a:lnTo>
                  <a:pt x="213" y="304"/>
                </a:lnTo>
                <a:lnTo>
                  <a:pt x="213" y="302"/>
                </a:lnTo>
                <a:lnTo>
                  <a:pt x="213" y="302"/>
                </a:lnTo>
                <a:lnTo>
                  <a:pt x="213" y="302"/>
                </a:lnTo>
                <a:lnTo>
                  <a:pt x="211" y="302"/>
                </a:lnTo>
                <a:lnTo>
                  <a:pt x="211" y="300"/>
                </a:lnTo>
                <a:lnTo>
                  <a:pt x="211" y="300"/>
                </a:lnTo>
                <a:lnTo>
                  <a:pt x="211" y="300"/>
                </a:lnTo>
                <a:lnTo>
                  <a:pt x="211" y="300"/>
                </a:lnTo>
                <a:lnTo>
                  <a:pt x="209" y="300"/>
                </a:lnTo>
                <a:lnTo>
                  <a:pt x="209" y="300"/>
                </a:lnTo>
                <a:lnTo>
                  <a:pt x="209" y="298"/>
                </a:lnTo>
                <a:lnTo>
                  <a:pt x="209" y="298"/>
                </a:lnTo>
                <a:lnTo>
                  <a:pt x="209" y="298"/>
                </a:lnTo>
                <a:lnTo>
                  <a:pt x="209" y="296"/>
                </a:lnTo>
                <a:lnTo>
                  <a:pt x="209" y="296"/>
                </a:lnTo>
                <a:lnTo>
                  <a:pt x="207" y="296"/>
                </a:lnTo>
                <a:lnTo>
                  <a:pt x="207" y="296"/>
                </a:lnTo>
                <a:lnTo>
                  <a:pt x="207" y="296"/>
                </a:lnTo>
                <a:lnTo>
                  <a:pt x="207" y="294"/>
                </a:lnTo>
                <a:lnTo>
                  <a:pt x="207" y="294"/>
                </a:lnTo>
                <a:lnTo>
                  <a:pt x="205" y="294"/>
                </a:lnTo>
                <a:lnTo>
                  <a:pt x="205" y="294"/>
                </a:lnTo>
                <a:lnTo>
                  <a:pt x="205" y="294"/>
                </a:lnTo>
                <a:lnTo>
                  <a:pt x="203" y="294"/>
                </a:lnTo>
                <a:lnTo>
                  <a:pt x="203" y="294"/>
                </a:lnTo>
                <a:lnTo>
                  <a:pt x="203" y="294"/>
                </a:lnTo>
                <a:lnTo>
                  <a:pt x="203" y="294"/>
                </a:lnTo>
                <a:lnTo>
                  <a:pt x="201" y="294"/>
                </a:lnTo>
                <a:lnTo>
                  <a:pt x="201" y="294"/>
                </a:lnTo>
                <a:lnTo>
                  <a:pt x="201" y="294"/>
                </a:lnTo>
                <a:lnTo>
                  <a:pt x="201" y="294"/>
                </a:lnTo>
                <a:lnTo>
                  <a:pt x="199" y="294"/>
                </a:lnTo>
                <a:lnTo>
                  <a:pt x="199" y="294"/>
                </a:lnTo>
                <a:lnTo>
                  <a:pt x="199" y="292"/>
                </a:lnTo>
                <a:lnTo>
                  <a:pt x="199" y="292"/>
                </a:lnTo>
                <a:lnTo>
                  <a:pt x="199" y="292"/>
                </a:lnTo>
                <a:lnTo>
                  <a:pt x="201" y="292"/>
                </a:lnTo>
                <a:lnTo>
                  <a:pt x="201" y="292"/>
                </a:lnTo>
                <a:lnTo>
                  <a:pt x="201" y="290"/>
                </a:lnTo>
                <a:lnTo>
                  <a:pt x="201" y="290"/>
                </a:lnTo>
                <a:lnTo>
                  <a:pt x="201" y="290"/>
                </a:lnTo>
                <a:lnTo>
                  <a:pt x="201" y="290"/>
                </a:lnTo>
                <a:lnTo>
                  <a:pt x="201" y="290"/>
                </a:lnTo>
                <a:lnTo>
                  <a:pt x="201" y="288"/>
                </a:lnTo>
                <a:lnTo>
                  <a:pt x="201" y="288"/>
                </a:lnTo>
                <a:lnTo>
                  <a:pt x="201" y="288"/>
                </a:lnTo>
                <a:lnTo>
                  <a:pt x="201" y="288"/>
                </a:lnTo>
                <a:lnTo>
                  <a:pt x="201" y="288"/>
                </a:lnTo>
                <a:lnTo>
                  <a:pt x="201" y="287"/>
                </a:lnTo>
                <a:lnTo>
                  <a:pt x="201" y="287"/>
                </a:lnTo>
                <a:lnTo>
                  <a:pt x="201" y="287"/>
                </a:lnTo>
                <a:lnTo>
                  <a:pt x="201" y="287"/>
                </a:lnTo>
                <a:lnTo>
                  <a:pt x="201" y="285"/>
                </a:lnTo>
                <a:lnTo>
                  <a:pt x="201" y="285"/>
                </a:lnTo>
                <a:lnTo>
                  <a:pt x="201" y="285"/>
                </a:lnTo>
                <a:lnTo>
                  <a:pt x="203" y="285"/>
                </a:lnTo>
                <a:lnTo>
                  <a:pt x="203" y="285"/>
                </a:lnTo>
                <a:lnTo>
                  <a:pt x="203" y="283"/>
                </a:lnTo>
                <a:lnTo>
                  <a:pt x="203" y="283"/>
                </a:lnTo>
                <a:lnTo>
                  <a:pt x="201" y="283"/>
                </a:lnTo>
                <a:lnTo>
                  <a:pt x="201" y="283"/>
                </a:lnTo>
                <a:lnTo>
                  <a:pt x="201" y="283"/>
                </a:lnTo>
                <a:lnTo>
                  <a:pt x="201" y="285"/>
                </a:lnTo>
                <a:lnTo>
                  <a:pt x="201" y="285"/>
                </a:lnTo>
                <a:lnTo>
                  <a:pt x="199" y="285"/>
                </a:lnTo>
                <a:lnTo>
                  <a:pt x="199" y="285"/>
                </a:lnTo>
                <a:lnTo>
                  <a:pt x="199" y="285"/>
                </a:lnTo>
                <a:lnTo>
                  <a:pt x="199" y="285"/>
                </a:lnTo>
                <a:lnTo>
                  <a:pt x="197" y="285"/>
                </a:lnTo>
                <a:lnTo>
                  <a:pt x="197" y="285"/>
                </a:lnTo>
                <a:lnTo>
                  <a:pt x="197" y="285"/>
                </a:lnTo>
                <a:lnTo>
                  <a:pt x="197" y="283"/>
                </a:lnTo>
                <a:lnTo>
                  <a:pt x="197" y="283"/>
                </a:lnTo>
                <a:lnTo>
                  <a:pt x="197" y="283"/>
                </a:lnTo>
                <a:lnTo>
                  <a:pt x="195" y="283"/>
                </a:lnTo>
                <a:lnTo>
                  <a:pt x="195" y="283"/>
                </a:lnTo>
                <a:lnTo>
                  <a:pt x="195" y="283"/>
                </a:lnTo>
                <a:lnTo>
                  <a:pt x="195" y="283"/>
                </a:lnTo>
                <a:lnTo>
                  <a:pt x="193" y="283"/>
                </a:lnTo>
                <a:lnTo>
                  <a:pt x="193" y="283"/>
                </a:lnTo>
                <a:lnTo>
                  <a:pt x="193" y="283"/>
                </a:lnTo>
                <a:lnTo>
                  <a:pt x="193" y="283"/>
                </a:lnTo>
                <a:lnTo>
                  <a:pt x="193" y="283"/>
                </a:lnTo>
                <a:lnTo>
                  <a:pt x="192" y="283"/>
                </a:lnTo>
                <a:lnTo>
                  <a:pt x="192" y="283"/>
                </a:lnTo>
                <a:lnTo>
                  <a:pt x="192" y="283"/>
                </a:lnTo>
                <a:lnTo>
                  <a:pt x="192" y="283"/>
                </a:lnTo>
                <a:lnTo>
                  <a:pt x="192" y="281"/>
                </a:lnTo>
                <a:lnTo>
                  <a:pt x="192" y="281"/>
                </a:lnTo>
                <a:lnTo>
                  <a:pt x="192" y="281"/>
                </a:lnTo>
                <a:lnTo>
                  <a:pt x="190" y="281"/>
                </a:lnTo>
                <a:lnTo>
                  <a:pt x="190" y="281"/>
                </a:lnTo>
                <a:lnTo>
                  <a:pt x="190" y="281"/>
                </a:lnTo>
                <a:lnTo>
                  <a:pt x="190" y="281"/>
                </a:lnTo>
                <a:lnTo>
                  <a:pt x="190" y="279"/>
                </a:lnTo>
                <a:lnTo>
                  <a:pt x="188" y="279"/>
                </a:lnTo>
                <a:lnTo>
                  <a:pt x="188" y="279"/>
                </a:lnTo>
                <a:lnTo>
                  <a:pt x="188" y="279"/>
                </a:lnTo>
                <a:lnTo>
                  <a:pt x="188" y="279"/>
                </a:lnTo>
                <a:lnTo>
                  <a:pt x="188" y="279"/>
                </a:lnTo>
                <a:lnTo>
                  <a:pt x="188" y="279"/>
                </a:lnTo>
                <a:lnTo>
                  <a:pt x="186" y="279"/>
                </a:lnTo>
                <a:lnTo>
                  <a:pt x="186" y="279"/>
                </a:lnTo>
                <a:lnTo>
                  <a:pt x="186" y="279"/>
                </a:lnTo>
                <a:lnTo>
                  <a:pt x="186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9"/>
                </a:lnTo>
                <a:lnTo>
                  <a:pt x="184" y="277"/>
                </a:lnTo>
                <a:lnTo>
                  <a:pt x="184" y="277"/>
                </a:lnTo>
                <a:lnTo>
                  <a:pt x="184" y="277"/>
                </a:lnTo>
                <a:lnTo>
                  <a:pt x="184" y="277"/>
                </a:lnTo>
                <a:lnTo>
                  <a:pt x="184" y="277"/>
                </a:lnTo>
                <a:lnTo>
                  <a:pt x="184" y="275"/>
                </a:lnTo>
                <a:lnTo>
                  <a:pt x="184" y="275"/>
                </a:lnTo>
                <a:lnTo>
                  <a:pt x="184" y="275"/>
                </a:lnTo>
                <a:lnTo>
                  <a:pt x="184" y="275"/>
                </a:lnTo>
                <a:lnTo>
                  <a:pt x="184" y="275"/>
                </a:lnTo>
                <a:lnTo>
                  <a:pt x="184" y="275"/>
                </a:lnTo>
                <a:lnTo>
                  <a:pt x="182" y="275"/>
                </a:lnTo>
                <a:lnTo>
                  <a:pt x="182" y="275"/>
                </a:lnTo>
                <a:lnTo>
                  <a:pt x="182" y="275"/>
                </a:lnTo>
                <a:lnTo>
                  <a:pt x="182" y="275"/>
                </a:lnTo>
                <a:lnTo>
                  <a:pt x="182" y="275"/>
                </a:lnTo>
                <a:lnTo>
                  <a:pt x="180" y="275"/>
                </a:lnTo>
                <a:lnTo>
                  <a:pt x="180" y="275"/>
                </a:lnTo>
                <a:lnTo>
                  <a:pt x="180" y="275"/>
                </a:lnTo>
                <a:lnTo>
                  <a:pt x="180" y="275"/>
                </a:lnTo>
                <a:lnTo>
                  <a:pt x="180" y="275"/>
                </a:lnTo>
                <a:lnTo>
                  <a:pt x="178" y="275"/>
                </a:lnTo>
                <a:lnTo>
                  <a:pt x="178" y="275"/>
                </a:lnTo>
                <a:lnTo>
                  <a:pt x="178" y="275"/>
                </a:lnTo>
                <a:lnTo>
                  <a:pt x="178" y="275"/>
                </a:lnTo>
                <a:lnTo>
                  <a:pt x="178" y="275"/>
                </a:lnTo>
                <a:lnTo>
                  <a:pt x="176" y="275"/>
                </a:lnTo>
                <a:lnTo>
                  <a:pt x="176" y="275"/>
                </a:lnTo>
                <a:lnTo>
                  <a:pt x="176" y="275"/>
                </a:lnTo>
                <a:lnTo>
                  <a:pt x="176" y="275"/>
                </a:lnTo>
                <a:lnTo>
                  <a:pt x="176" y="275"/>
                </a:lnTo>
                <a:lnTo>
                  <a:pt x="176" y="277"/>
                </a:lnTo>
                <a:lnTo>
                  <a:pt x="176" y="277"/>
                </a:lnTo>
                <a:lnTo>
                  <a:pt x="176" y="277"/>
                </a:lnTo>
                <a:lnTo>
                  <a:pt x="176" y="277"/>
                </a:lnTo>
                <a:lnTo>
                  <a:pt x="176" y="277"/>
                </a:lnTo>
                <a:lnTo>
                  <a:pt x="176" y="279"/>
                </a:lnTo>
                <a:lnTo>
                  <a:pt x="176" y="279"/>
                </a:lnTo>
                <a:lnTo>
                  <a:pt x="178" y="279"/>
                </a:lnTo>
                <a:lnTo>
                  <a:pt x="178" y="279"/>
                </a:lnTo>
                <a:lnTo>
                  <a:pt x="178" y="279"/>
                </a:lnTo>
                <a:lnTo>
                  <a:pt x="178" y="279"/>
                </a:lnTo>
                <a:lnTo>
                  <a:pt x="178" y="279"/>
                </a:lnTo>
                <a:lnTo>
                  <a:pt x="178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79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80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8" y="281"/>
                </a:lnTo>
                <a:lnTo>
                  <a:pt x="176" y="281"/>
                </a:lnTo>
                <a:lnTo>
                  <a:pt x="176" y="281"/>
                </a:lnTo>
                <a:lnTo>
                  <a:pt x="176" y="281"/>
                </a:lnTo>
                <a:lnTo>
                  <a:pt x="176" y="281"/>
                </a:lnTo>
                <a:lnTo>
                  <a:pt x="176" y="281"/>
                </a:lnTo>
                <a:lnTo>
                  <a:pt x="176" y="281"/>
                </a:lnTo>
                <a:lnTo>
                  <a:pt x="176" y="281"/>
                </a:lnTo>
                <a:lnTo>
                  <a:pt x="176" y="283"/>
                </a:lnTo>
                <a:lnTo>
                  <a:pt x="176" y="283"/>
                </a:lnTo>
                <a:lnTo>
                  <a:pt x="176" y="283"/>
                </a:lnTo>
                <a:lnTo>
                  <a:pt x="176" y="283"/>
                </a:lnTo>
                <a:lnTo>
                  <a:pt x="176" y="285"/>
                </a:lnTo>
                <a:lnTo>
                  <a:pt x="176" y="285"/>
                </a:lnTo>
                <a:lnTo>
                  <a:pt x="176" y="285"/>
                </a:lnTo>
                <a:lnTo>
                  <a:pt x="176" y="285"/>
                </a:lnTo>
                <a:lnTo>
                  <a:pt x="176" y="287"/>
                </a:lnTo>
                <a:lnTo>
                  <a:pt x="176" y="287"/>
                </a:lnTo>
                <a:lnTo>
                  <a:pt x="176" y="287"/>
                </a:lnTo>
                <a:lnTo>
                  <a:pt x="174" y="287"/>
                </a:lnTo>
                <a:lnTo>
                  <a:pt x="174" y="287"/>
                </a:lnTo>
                <a:lnTo>
                  <a:pt x="174" y="287"/>
                </a:lnTo>
                <a:lnTo>
                  <a:pt x="174" y="287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72" y="288"/>
                </a:lnTo>
                <a:lnTo>
                  <a:pt x="172" y="288"/>
                </a:lnTo>
                <a:lnTo>
                  <a:pt x="172" y="288"/>
                </a:lnTo>
                <a:lnTo>
                  <a:pt x="172" y="288"/>
                </a:lnTo>
                <a:lnTo>
                  <a:pt x="172" y="288"/>
                </a:lnTo>
                <a:lnTo>
                  <a:pt x="170" y="288"/>
                </a:lnTo>
                <a:lnTo>
                  <a:pt x="170" y="288"/>
                </a:lnTo>
                <a:lnTo>
                  <a:pt x="170" y="288"/>
                </a:lnTo>
                <a:lnTo>
                  <a:pt x="170" y="288"/>
                </a:lnTo>
                <a:lnTo>
                  <a:pt x="170" y="288"/>
                </a:lnTo>
                <a:lnTo>
                  <a:pt x="170" y="288"/>
                </a:lnTo>
                <a:lnTo>
                  <a:pt x="170" y="288"/>
                </a:lnTo>
                <a:lnTo>
                  <a:pt x="170" y="290"/>
                </a:lnTo>
                <a:lnTo>
                  <a:pt x="169" y="290"/>
                </a:lnTo>
                <a:lnTo>
                  <a:pt x="169" y="290"/>
                </a:lnTo>
                <a:lnTo>
                  <a:pt x="169" y="290"/>
                </a:lnTo>
                <a:lnTo>
                  <a:pt x="169" y="290"/>
                </a:lnTo>
                <a:lnTo>
                  <a:pt x="167" y="290"/>
                </a:lnTo>
                <a:lnTo>
                  <a:pt x="167" y="288"/>
                </a:lnTo>
                <a:lnTo>
                  <a:pt x="167" y="288"/>
                </a:lnTo>
                <a:lnTo>
                  <a:pt x="167" y="288"/>
                </a:lnTo>
                <a:lnTo>
                  <a:pt x="165" y="288"/>
                </a:lnTo>
                <a:lnTo>
                  <a:pt x="165" y="290"/>
                </a:lnTo>
                <a:lnTo>
                  <a:pt x="165" y="290"/>
                </a:lnTo>
                <a:lnTo>
                  <a:pt x="165" y="290"/>
                </a:lnTo>
                <a:lnTo>
                  <a:pt x="163" y="290"/>
                </a:lnTo>
                <a:lnTo>
                  <a:pt x="163" y="290"/>
                </a:lnTo>
              </a:path>
            </a:pathLst>
          </a:custGeom>
          <a:solidFill>
            <a:srgbClr val="69BE28">
              <a:alpha val="80000"/>
            </a:srgbClr>
          </a:solidFill>
          <a:ln w="0" cap="flat">
            <a:solidFill>
              <a:schemeClr val="tx1">
                <a:alpha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pl-PL" sz="1020" dirty="0"/>
          </a:p>
        </p:txBody>
      </p:sp>
      <p:sp>
        <p:nvSpPr>
          <p:cNvPr id="3" name="pole tekstowe 2"/>
          <p:cNvSpPr txBox="1"/>
          <p:nvPr/>
        </p:nvSpPr>
        <p:spPr>
          <a:xfrm>
            <a:off x="4155207" y="1224076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b="1" dirty="0">
                <a:latin typeface="Fira Sans" panose="020B0503050000020004" pitchFamily="34" charset="0"/>
                <a:ea typeface="Fira Sans" panose="020B0503050000020004" pitchFamily="34" charset="0"/>
              </a:rPr>
              <a:t>40,2</a:t>
            </a:r>
          </a:p>
        </p:txBody>
      </p:sp>
      <p:sp>
        <p:nvSpPr>
          <p:cNvPr id="260" name="pole tekstowe 259"/>
          <p:cNvSpPr txBox="1"/>
          <p:nvPr/>
        </p:nvSpPr>
        <p:spPr>
          <a:xfrm>
            <a:off x="2161062" y="1651719"/>
            <a:ext cx="595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b="1" dirty="0">
                <a:latin typeface="Fira Sans" panose="020B0503050000020004" pitchFamily="34" charset="0"/>
                <a:ea typeface="Fira Sans" panose="020B0503050000020004" pitchFamily="34" charset="0"/>
              </a:rPr>
              <a:t>39,7</a:t>
            </a:r>
          </a:p>
        </p:txBody>
      </p:sp>
      <p:sp>
        <p:nvSpPr>
          <p:cNvPr id="261" name="pole tekstowe 260"/>
          <p:cNvSpPr txBox="1"/>
          <p:nvPr/>
        </p:nvSpPr>
        <p:spPr>
          <a:xfrm>
            <a:off x="6317765" y="1783111"/>
            <a:ext cx="5950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b="1" dirty="0">
                <a:latin typeface="Fira Sans" panose="020B0503050000020004" pitchFamily="34" charset="0"/>
                <a:ea typeface="Fira Sans" panose="020B0503050000020004" pitchFamily="34" charset="0"/>
              </a:rPr>
              <a:t>42,7</a:t>
            </a:r>
          </a:p>
        </p:txBody>
      </p:sp>
      <p:grpSp>
        <p:nvGrpSpPr>
          <p:cNvPr id="264" name="Group 4"/>
          <p:cNvGrpSpPr>
            <a:grpSpLocks noChangeAspect="1"/>
          </p:cNvGrpSpPr>
          <p:nvPr/>
        </p:nvGrpSpPr>
        <p:grpSpPr bwMode="auto">
          <a:xfrm>
            <a:off x="876468" y="2693871"/>
            <a:ext cx="2274143" cy="811478"/>
            <a:chOff x="480" y="-72"/>
            <a:chExt cx="8761" cy="3554"/>
          </a:xfrm>
        </p:grpSpPr>
        <p:sp>
          <p:nvSpPr>
            <p:cNvPr id="265" name="Freeform 5"/>
            <p:cNvSpPr>
              <a:spLocks/>
            </p:cNvSpPr>
            <p:nvPr/>
          </p:nvSpPr>
          <p:spPr bwMode="auto">
            <a:xfrm>
              <a:off x="6386" y="-72"/>
              <a:ext cx="2855" cy="3554"/>
            </a:xfrm>
            <a:custGeom>
              <a:avLst/>
              <a:gdLst>
                <a:gd name="T0" fmla="*/ 1062 w 12676"/>
                <a:gd name="T1" fmla="*/ 5784 h 15770"/>
                <a:gd name="T2" fmla="*/ 1029 w 12676"/>
                <a:gd name="T3" fmla="*/ 5819 h 15770"/>
                <a:gd name="T4" fmla="*/ 1438 w 12676"/>
                <a:gd name="T5" fmla="*/ 5995 h 15770"/>
                <a:gd name="T6" fmla="*/ 415 w 12676"/>
                <a:gd name="T7" fmla="*/ 7589 h 15770"/>
                <a:gd name="T8" fmla="*/ 785 w 12676"/>
                <a:gd name="T9" fmla="*/ 8131 h 15770"/>
                <a:gd name="T10" fmla="*/ 617 w 12676"/>
                <a:gd name="T11" fmla="*/ 8244 h 15770"/>
                <a:gd name="T12" fmla="*/ 820 w 12676"/>
                <a:gd name="T13" fmla="*/ 8635 h 15770"/>
                <a:gd name="T14" fmla="*/ 750 w 12676"/>
                <a:gd name="T15" fmla="*/ 8692 h 15770"/>
                <a:gd name="T16" fmla="*/ 668 w 12676"/>
                <a:gd name="T17" fmla="*/ 8744 h 15770"/>
                <a:gd name="T18" fmla="*/ 977 w 12676"/>
                <a:gd name="T19" fmla="*/ 9244 h 15770"/>
                <a:gd name="T20" fmla="*/ 2253 w 12676"/>
                <a:gd name="T21" fmla="*/ 10572 h 15770"/>
                <a:gd name="T22" fmla="*/ 4385 w 12676"/>
                <a:gd name="T23" fmla="*/ 11169 h 15770"/>
                <a:gd name="T24" fmla="*/ 4820 w 12676"/>
                <a:gd name="T25" fmla="*/ 15125 h 15770"/>
                <a:gd name="T26" fmla="*/ 4648 w 12676"/>
                <a:gd name="T27" fmla="*/ 15663 h 15770"/>
                <a:gd name="T28" fmla="*/ 6079 w 12676"/>
                <a:gd name="T29" fmla="*/ 15399 h 15770"/>
                <a:gd name="T30" fmla="*/ 7573 w 12676"/>
                <a:gd name="T31" fmla="*/ 13471 h 15770"/>
                <a:gd name="T32" fmla="*/ 8033 w 12676"/>
                <a:gd name="T33" fmla="*/ 13084 h 15770"/>
                <a:gd name="T34" fmla="*/ 8604 w 12676"/>
                <a:gd name="T35" fmla="*/ 12772 h 15770"/>
                <a:gd name="T36" fmla="*/ 7703 w 12676"/>
                <a:gd name="T37" fmla="*/ 11485 h 15770"/>
                <a:gd name="T38" fmla="*/ 7259 w 12676"/>
                <a:gd name="T39" fmla="*/ 9686 h 15770"/>
                <a:gd name="T40" fmla="*/ 9571 w 12676"/>
                <a:gd name="T41" fmla="*/ 8872 h 15770"/>
                <a:gd name="T42" fmla="*/ 5640 w 12676"/>
                <a:gd name="T43" fmla="*/ 1095 h 15770"/>
                <a:gd name="T44" fmla="*/ 5091 w 12676"/>
                <a:gd name="T45" fmla="*/ 1078 h 15770"/>
                <a:gd name="T46" fmla="*/ 1395 w 12676"/>
                <a:gd name="T47" fmla="*/ 3366 h 15770"/>
                <a:gd name="T48" fmla="*/ 1703 w 12676"/>
                <a:gd name="T49" fmla="*/ 3882 h 15770"/>
                <a:gd name="T50" fmla="*/ 1490 w 12676"/>
                <a:gd name="T51" fmla="*/ 4730 h 15770"/>
                <a:gd name="T52" fmla="*/ 1464 w 12676"/>
                <a:gd name="T53" fmla="*/ 5779 h 15770"/>
                <a:gd name="T54" fmla="*/ 1062 w 12676"/>
                <a:gd name="T55" fmla="*/ 5784 h 15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6" h="15770">
                  <a:moveTo>
                    <a:pt x="1062" y="5784"/>
                  </a:moveTo>
                  <a:lnTo>
                    <a:pt x="1029" y="5819"/>
                  </a:lnTo>
                  <a:cubicBezTo>
                    <a:pt x="1123" y="5974"/>
                    <a:pt x="1207" y="5982"/>
                    <a:pt x="1438" y="5995"/>
                  </a:cubicBezTo>
                  <a:cubicBezTo>
                    <a:pt x="1154" y="6674"/>
                    <a:pt x="0" y="7231"/>
                    <a:pt x="415" y="7589"/>
                  </a:cubicBezTo>
                  <a:cubicBezTo>
                    <a:pt x="603" y="7751"/>
                    <a:pt x="869" y="7675"/>
                    <a:pt x="785" y="8131"/>
                  </a:cubicBezTo>
                  <a:lnTo>
                    <a:pt x="617" y="8244"/>
                  </a:lnTo>
                  <a:cubicBezTo>
                    <a:pt x="608" y="8499"/>
                    <a:pt x="653" y="8577"/>
                    <a:pt x="820" y="8635"/>
                  </a:cubicBezTo>
                  <a:cubicBezTo>
                    <a:pt x="795" y="8657"/>
                    <a:pt x="792" y="8663"/>
                    <a:pt x="750" y="8692"/>
                  </a:cubicBezTo>
                  <a:cubicBezTo>
                    <a:pt x="713" y="8718"/>
                    <a:pt x="709" y="8714"/>
                    <a:pt x="668" y="8744"/>
                  </a:cubicBezTo>
                  <a:cubicBezTo>
                    <a:pt x="617" y="9165"/>
                    <a:pt x="790" y="9063"/>
                    <a:pt x="977" y="9244"/>
                  </a:cubicBezTo>
                  <a:cubicBezTo>
                    <a:pt x="1148" y="9551"/>
                    <a:pt x="268" y="10550"/>
                    <a:pt x="2253" y="10572"/>
                  </a:cubicBezTo>
                  <a:cubicBezTo>
                    <a:pt x="3349" y="10584"/>
                    <a:pt x="3867" y="10358"/>
                    <a:pt x="4385" y="11169"/>
                  </a:cubicBezTo>
                  <a:cubicBezTo>
                    <a:pt x="5073" y="12244"/>
                    <a:pt x="5164" y="13862"/>
                    <a:pt x="4820" y="15125"/>
                  </a:cubicBezTo>
                  <a:cubicBezTo>
                    <a:pt x="4768" y="15316"/>
                    <a:pt x="4688" y="15485"/>
                    <a:pt x="4648" y="15663"/>
                  </a:cubicBezTo>
                  <a:cubicBezTo>
                    <a:pt x="5392" y="15655"/>
                    <a:pt x="5607" y="15770"/>
                    <a:pt x="6079" y="15399"/>
                  </a:cubicBezTo>
                  <a:cubicBezTo>
                    <a:pt x="6784" y="14843"/>
                    <a:pt x="6866" y="14145"/>
                    <a:pt x="7573" y="13471"/>
                  </a:cubicBezTo>
                  <a:lnTo>
                    <a:pt x="8033" y="13084"/>
                  </a:lnTo>
                  <a:cubicBezTo>
                    <a:pt x="8240" y="12934"/>
                    <a:pt x="8361" y="12902"/>
                    <a:pt x="8604" y="12772"/>
                  </a:cubicBezTo>
                  <a:cubicBezTo>
                    <a:pt x="8437" y="12459"/>
                    <a:pt x="8280" y="12718"/>
                    <a:pt x="7703" y="11485"/>
                  </a:cubicBezTo>
                  <a:cubicBezTo>
                    <a:pt x="7440" y="10921"/>
                    <a:pt x="7293" y="10380"/>
                    <a:pt x="7259" y="9686"/>
                  </a:cubicBezTo>
                  <a:cubicBezTo>
                    <a:pt x="8267" y="9755"/>
                    <a:pt x="8874" y="9527"/>
                    <a:pt x="9571" y="8872"/>
                  </a:cubicBezTo>
                  <a:cubicBezTo>
                    <a:pt x="12676" y="5960"/>
                    <a:pt x="8637" y="0"/>
                    <a:pt x="5640" y="1095"/>
                  </a:cubicBezTo>
                  <a:cubicBezTo>
                    <a:pt x="5273" y="1229"/>
                    <a:pt x="5472" y="1225"/>
                    <a:pt x="5091" y="1078"/>
                  </a:cubicBezTo>
                  <a:cubicBezTo>
                    <a:pt x="3499" y="467"/>
                    <a:pt x="869" y="1834"/>
                    <a:pt x="1395" y="3366"/>
                  </a:cubicBezTo>
                  <a:cubicBezTo>
                    <a:pt x="1500" y="3671"/>
                    <a:pt x="1581" y="3695"/>
                    <a:pt x="1703" y="3882"/>
                  </a:cubicBezTo>
                  <a:cubicBezTo>
                    <a:pt x="1633" y="4195"/>
                    <a:pt x="1534" y="4352"/>
                    <a:pt x="1490" y="4730"/>
                  </a:cubicBezTo>
                  <a:cubicBezTo>
                    <a:pt x="1449" y="5088"/>
                    <a:pt x="1452" y="5421"/>
                    <a:pt x="1464" y="5779"/>
                  </a:cubicBezTo>
                  <a:cubicBezTo>
                    <a:pt x="1289" y="5818"/>
                    <a:pt x="1236" y="5826"/>
                    <a:pt x="1062" y="5784"/>
                  </a:cubicBezTo>
                  <a:close/>
                </a:path>
              </a:pathLst>
            </a:custGeom>
            <a:solidFill>
              <a:srgbClr val="BB0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66" name="Freeform 6"/>
            <p:cNvSpPr>
              <a:spLocks/>
            </p:cNvSpPr>
            <p:nvPr/>
          </p:nvSpPr>
          <p:spPr bwMode="auto">
            <a:xfrm>
              <a:off x="480" y="96"/>
              <a:ext cx="2193" cy="3218"/>
            </a:xfrm>
            <a:custGeom>
              <a:avLst/>
              <a:gdLst>
                <a:gd name="T0" fmla="*/ 8396 w 9738"/>
                <a:gd name="T1" fmla="*/ 7902 h 14279"/>
                <a:gd name="T2" fmla="*/ 8246 w 9738"/>
                <a:gd name="T3" fmla="*/ 7848 h 14279"/>
                <a:gd name="T4" fmla="*/ 8376 w 9738"/>
                <a:gd name="T5" fmla="*/ 7815 h 14279"/>
                <a:gd name="T6" fmla="*/ 8709 w 9738"/>
                <a:gd name="T7" fmla="*/ 7404 h 14279"/>
                <a:gd name="T8" fmla="*/ 8605 w 9738"/>
                <a:gd name="T9" fmla="*/ 7039 h 14279"/>
                <a:gd name="T10" fmla="*/ 8922 w 9738"/>
                <a:gd name="T11" fmla="*/ 6896 h 14279"/>
                <a:gd name="T12" fmla="*/ 9297 w 9738"/>
                <a:gd name="T13" fmla="*/ 6827 h 14279"/>
                <a:gd name="T14" fmla="*/ 8695 w 9738"/>
                <a:gd name="T15" fmla="*/ 4987 h 14279"/>
                <a:gd name="T16" fmla="*/ 8540 w 9738"/>
                <a:gd name="T17" fmla="*/ 2741 h 14279"/>
                <a:gd name="T18" fmla="*/ 8382 w 9738"/>
                <a:gd name="T19" fmla="*/ 1971 h 14279"/>
                <a:gd name="T20" fmla="*/ 6399 w 9738"/>
                <a:gd name="T21" fmla="*/ 226 h 14279"/>
                <a:gd name="T22" fmla="*/ 3019 w 9738"/>
                <a:gd name="T23" fmla="*/ 231 h 14279"/>
                <a:gd name="T24" fmla="*/ 771 w 9738"/>
                <a:gd name="T25" fmla="*/ 1687 h 14279"/>
                <a:gd name="T26" fmla="*/ 205 w 9738"/>
                <a:gd name="T27" fmla="*/ 4695 h 14279"/>
                <a:gd name="T28" fmla="*/ 916 w 9738"/>
                <a:gd name="T29" fmla="*/ 6731 h 14279"/>
                <a:gd name="T30" fmla="*/ 1357 w 9738"/>
                <a:gd name="T31" fmla="*/ 7243 h 14279"/>
                <a:gd name="T32" fmla="*/ 1286 w 9738"/>
                <a:gd name="T33" fmla="*/ 8764 h 14279"/>
                <a:gd name="T34" fmla="*/ 977 w 9738"/>
                <a:gd name="T35" fmla="*/ 9372 h 14279"/>
                <a:gd name="T36" fmla="*/ 593 w 9738"/>
                <a:gd name="T37" fmla="*/ 9944 h 14279"/>
                <a:gd name="T38" fmla="*/ 1837 w 9738"/>
                <a:gd name="T39" fmla="*/ 10962 h 14279"/>
                <a:gd name="T40" fmla="*/ 2473 w 9738"/>
                <a:gd name="T41" fmla="*/ 11455 h 14279"/>
                <a:gd name="T42" fmla="*/ 4648 w 9738"/>
                <a:gd name="T43" fmla="*/ 13584 h 14279"/>
                <a:gd name="T44" fmla="*/ 5200 w 9738"/>
                <a:gd name="T45" fmla="*/ 14160 h 14279"/>
                <a:gd name="T46" fmla="*/ 5391 w 9738"/>
                <a:gd name="T47" fmla="*/ 14279 h 14279"/>
                <a:gd name="T48" fmla="*/ 5135 w 9738"/>
                <a:gd name="T49" fmla="*/ 13345 h 14279"/>
                <a:gd name="T50" fmla="*/ 4960 w 9738"/>
                <a:gd name="T51" fmla="*/ 12327 h 14279"/>
                <a:gd name="T52" fmla="*/ 5099 w 9738"/>
                <a:gd name="T53" fmla="*/ 11871 h 14279"/>
                <a:gd name="T54" fmla="*/ 5322 w 9738"/>
                <a:gd name="T55" fmla="*/ 10330 h 14279"/>
                <a:gd name="T56" fmla="*/ 6206 w 9738"/>
                <a:gd name="T57" fmla="*/ 10013 h 14279"/>
                <a:gd name="T58" fmla="*/ 8351 w 9738"/>
                <a:gd name="T59" fmla="*/ 9761 h 14279"/>
                <a:gd name="T60" fmla="*/ 8207 w 9738"/>
                <a:gd name="T61" fmla="*/ 8745 h 14279"/>
                <a:gd name="T62" fmla="*/ 8434 w 9738"/>
                <a:gd name="T63" fmla="*/ 8436 h 14279"/>
                <a:gd name="T64" fmla="*/ 8483 w 9738"/>
                <a:gd name="T65" fmla="*/ 8411 h 14279"/>
                <a:gd name="T66" fmla="*/ 8396 w 9738"/>
                <a:gd name="T67" fmla="*/ 7902 h 1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38" h="14279">
                  <a:moveTo>
                    <a:pt x="8396" y="7902"/>
                  </a:moveTo>
                  <a:lnTo>
                    <a:pt x="8246" y="7848"/>
                  </a:lnTo>
                  <a:lnTo>
                    <a:pt x="8376" y="7815"/>
                  </a:lnTo>
                  <a:cubicBezTo>
                    <a:pt x="8582" y="7760"/>
                    <a:pt x="8657" y="7638"/>
                    <a:pt x="8709" y="7404"/>
                  </a:cubicBezTo>
                  <a:cubicBezTo>
                    <a:pt x="8644" y="7273"/>
                    <a:pt x="8596" y="7230"/>
                    <a:pt x="8605" y="7039"/>
                  </a:cubicBezTo>
                  <a:cubicBezTo>
                    <a:pt x="8732" y="6944"/>
                    <a:pt x="8734" y="6915"/>
                    <a:pt x="8922" y="6896"/>
                  </a:cubicBezTo>
                  <a:cubicBezTo>
                    <a:pt x="9056" y="6883"/>
                    <a:pt x="9187" y="6897"/>
                    <a:pt x="9297" y="6827"/>
                  </a:cubicBezTo>
                  <a:cubicBezTo>
                    <a:pt x="9738" y="6545"/>
                    <a:pt x="9009" y="5663"/>
                    <a:pt x="8695" y="4987"/>
                  </a:cubicBezTo>
                  <a:cubicBezTo>
                    <a:pt x="8296" y="4128"/>
                    <a:pt x="9130" y="4367"/>
                    <a:pt x="8540" y="2741"/>
                  </a:cubicBezTo>
                  <a:cubicBezTo>
                    <a:pt x="8333" y="2170"/>
                    <a:pt x="8363" y="2441"/>
                    <a:pt x="8382" y="1971"/>
                  </a:cubicBezTo>
                  <a:cubicBezTo>
                    <a:pt x="8421" y="1001"/>
                    <a:pt x="7086" y="391"/>
                    <a:pt x="6399" y="226"/>
                  </a:cubicBezTo>
                  <a:cubicBezTo>
                    <a:pt x="5459" y="0"/>
                    <a:pt x="3968" y="30"/>
                    <a:pt x="3019" y="231"/>
                  </a:cubicBezTo>
                  <a:cubicBezTo>
                    <a:pt x="2080" y="431"/>
                    <a:pt x="1267" y="871"/>
                    <a:pt x="771" y="1687"/>
                  </a:cubicBezTo>
                  <a:cubicBezTo>
                    <a:pt x="272" y="2506"/>
                    <a:pt x="0" y="3565"/>
                    <a:pt x="205" y="4695"/>
                  </a:cubicBezTo>
                  <a:cubicBezTo>
                    <a:pt x="268" y="5046"/>
                    <a:pt x="772" y="6583"/>
                    <a:pt x="916" y="6731"/>
                  </a:cubicBezTo>
                  <a:cubicBezTo>
                    <a:pt x="1100" y="6920"/>
                    <a:pt x="1196" y="6793"/>
                    <a:pt x="1357" y="7243"/>
                  </a:cubicBezTo>
                  <a:cubicBezTo>
                    <a:pt x="1571" y="7841"/>
                    <a:pt x="1514" y="8212"/>
                    <a:pt x="1286" y="8764"/>
                  </a:cubicBezTo>
                  <a:cubicBezTo>
                    <a:pt x="1187" y="9002"/>
                    <a:pt x="1098" y="9160"/>
                    <a:pt x="977" y="9372"/>
                  </a:cubicBezTo>
                  <a:cubicBezTo>
                    <a:pt x="851" y="9593"/>
                    <a:pt x="688" y="9760"/>
                    <a:pt x="593" y="9944"/>
                  </a:cubicBezTo>
                  <a:cubicBezTo>
                    <a:pt x="642" y="10377"/>
                    <a:pt x="1471" y="10708"/>
                    <a:pt x="1837" y="10962"/>
                  </a:cubicBezTo>
                  <a:cubicBezTo>
                    <a:pt x="2084" y="11132"/>
                    <a:pt x="2251" y="11279"/>
                    <a:pt x="2473" y="11455"/>
                  </a:cubicBezTo>
                  <a:cubicBezTo>
                    <a:pt x="3271" y="12089"/>
                    <a:pt x="3936" y="12859"/>
                    <a:pt x="4648" y="13584"/>
                  </a:cubicBezTo>
                  <a:lnTo>
                    <a:pt x="5200" y="14160"/>
                  </a:lnTo>
                  <a:cubicBezTo>
                    <a:pt x="5296" y="14252"/>
                    <a:pt x="5239" y="14266"/>
                    <a:pt x="5391" y="14279"/>
                  </a:cubicBezTo>
                  <a:cubicBezTo>
                    <a:pt x="5335" y="13990"/>
                    <a:pt x="5220" y="13629"/>
                    <a:pt x="5135" y="13345"/>
                  </a:cubicBezTo>
                  <a:cubicBezTo>
                    <a:pt x="5031" y="12998"/>
                    <a:pt x="4868" y="12735"/>
                    <a:pt x="4960" y="12327"/>
                  </a:cubicBezTo>
                  <a:cubicBezTo>
                    <a:pt x="4995" y="12173"/>
                    <a:pt x="5074" y="12013"/>
                    <a:pt x="5099" y="11871"/>
                  </a:cubicBezTo>
                  <a:cubicBezTo>
                    <a:pt x="5128" y="11704"/>
                    <a:pt x="5013" y="10933"/>
                    <a:pt x="5322" y="10330"/>
                  </a:cubicBezTo>
                  <a:cubicBezTo>
                    <a:pt x="5475" y="10031"/>
                    <a:pt x="5804" y="9991"/>
                    <a:pt x="6206" y="10013"/>
                  </a:cubicBezTo>
                  <a:cubicBezTo>
                    <a:pt x="6649" y="10037"/>
                    <a:pt x="8153" y="10220"/>
                    <a:pt x="8351" y="9761"/>
                  </a:cubicBezTo>
                  <a:cubicBezTo>
                    <a:pt x="8508" y="9395"/>
                    <a:pt x="8356" y="9014"/>
                    <a:pt x="8207" y="8745"/>
                  </a:cubicBezTo>
                  <a:cubicBezTo>
                    <a:pt x="8202" y="8702"/>
                    <a:pt x="8255" y="8523"/>
                    <a:pt x="8434" y="8436"/>
                  </a:cubicBezTo>
                  <a:lnTo>
                    <a:pt x="8483" y="8411"/>
                  </a:lnTo>
                  <a:cubicBezTo>
                    <a:pt x="8553" y="8375"/>
                    <a:pt x="8659" y="8006"/>
                    <a:pt x="8396" y="7902"/>
                  </a:cubicBezTo>
                  <a:close/>
                </a:path>
              </a:pathLst>
            </a:custGeom>
            <a:solidFill>
              <a:srgbClr val="522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70" name="pole tekstowe 269"/>
          <p:cNvSpPr txBox="1"/>
          <p:nvPr/>
        </p:nvSpPr>
        <p:spPr>
          <a:xfrm>
            <a:off x="1114647" y="2366746"/>
            <a:ext cx="1510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Lubniewice</a:t>
            </a:r>
          </a:p>
        </p:txBody>
      </p:sp>
      <p:grpSp>
        <p:nvGrpSpPr>
          <p:cNvPr id="271" name="Group 4"/>
          <p:cNvGrpSpPr>
            <a:grpSpLocks noChangeAspect="1"/>
          </p:cNvGrpSpPr>
          <p:nvPr/>
        </p:nvGrpSpPr>
        <p:grpSpPr bwMode="auto">
          <a:xfrm>
            <a:off x="945705" y="3812448"/>
            <a:ext cx="2274143" cy="811478"/>
            <a:chOff x="480" y="-72"/>
            <a:chExt cx="8761" cy="3554"/>
          </a:xfrm>
        </p:grpSpPr>
        <p:sp>
          <p:nvSpPr>
            <p:cNvPr id="272" name="Freeform 5"/>
            <p:cNvSpPr>
              <a:spLocks/>
            </p:cNvSpPr>
            <p:nvPr/>
          </p:nvSpPr>
          <p:spPr bwMode="auto">
            <a:xfrm>
              <a:off x="6386" y="-72"/>
              <a:ext cx="2855" cy="3554"/>
            </a:xfrm>
            <a:custGeom>
              <a:avLst/>
              <a:gdLst>
                <a:gd name="T0" fmla="*/ 1062 w 12676"/>
                <a:gd name="T1" fmla="*/ 5784 h 15770"/>
                <a:gd name="T2" fmla="*/ 1029 w 12676"/>
                <a:gd name="T3" fmla="*/ 5819 h 15770"/>
                <a:gd name="T4" fmla="*/ 1438 w 12676"/>
                <a:gd name="T5" fmla="*/ 5995 h 15770"/>
                <a:gd name="T6" fmla="*/ 415 w 12676"/>
                <a:gd name="T7" fmla="*/ 7589 h 15770"/>
                <a:gd name="T8" fmla="*/ 785 w 12676"/>
                <a:gd name="T9" fmla="*/ 8131 h 15770"/>
                <a:gd name="T10" fmla="*/ 617 w 12676"/>
                <a:gd name="T11" fmla="*/ 8244 h 15770"/>
                <a:gd name="T12" fmla="*/ 820 w 12676"/>
                <a:gd name="T13" fmla="*/ 8635 h 15770"/>
                <a:gd name="T14" fmla="*/ 750 w 12676"/>
                <a:gd name="T15" fmla="*/ 8692 h 15770"/>
                <a:gd name="T16" fmla="*/ 668 w 12676"/>
                <a:gd name="T17" fmla="*/ 8744 h 15770"/>
                <a:gd name="T18" fmla="*/ 977 w 12676"/>
                <a:gd name="T19" fmla="*/ 9244 h 15770"/>
                <a:gd name="T20" fmla="*/ 2253 w 12676"/>
                <a:gd name="T21" fmla="*/ 10572 h 15770"/>
                <a:gd name="T22" fmla="*/ 4385 w 12676"/>
                <a:gd name="T23" fmla="*/ 11169 h 15770"/>
                <a:gd name="T24" fmla="*/ 4820 w 12676"/>
                <a:gd name="T25" fmla="*/ 15125 h 15770"/>
                <a:gd name="T26" fmla="*/ 4648 w 12676"/>
                <a:gd name="T27" fmla="*/ 15663 h 15770"/>
                <a:gd name="T28" fmla="*/ 6079 w 12676"/>
                <a:gd name="T29" fmla="*/ 15399 h 15770"/>
                <a:gd name="T30" fmla="*/ 7573 w 12676"/>
                <a:gd name="T31" fmla="*/ 13471 h 15770"/>
                <a:gd name="T32" fmla="*/ 8033 w 12676"/>
                <a:gd name="T33" fmla="*/ 13084 h 15770"/>
                <a:gd name="T34" fmla="*/ 8604 w 12676"/>
                <a:gd name="T35" fmla="*/ 12772 h 15770"/>
                <a:gd name="T36" fmla="*/ 7703 w 12676"/>
                <a:gd name="T37" fmla="*/ 11485 h 15770"/>
                <a:gd name="T38" fmla="*/ 7259 w 12676"/>
                <a:gd name="T39" fmla="*/ 9686 h 15770"/>
                <a:gd name="T40" fmla="*/ 9571 w 12676"/>
                <a:gd name="T41" fmla="*/ 8872 h 15770"/>
                <a:gd name="T42" fmla="*/ 5640 w 12676"/>
                <a:gd name="T43" fmla="*/ 1095 h 15770"/>
                <a:gd name="T44" fmla="*/ 5091 w 12676"/>
                <a:gd name="T45" fmla="*/ 1078 h 15770"/>
                <a:gd name="T46" fmla="*/ 1395 w 12676"/>
                <a:gd name="T47" fmla="*/ 3366 h 15770"/>
                <a:gd name="T48" fmla="*/ 1703 w 12676"/>
                <a:gd name="T49" fmla="*/ 3882 h 15770"/>
                <a:gd name="T50" fmla="*/ 1490 w 12676"/>
                <a:gd name="T51" fmla="*/ 4730 h 15770"/>
                <a:gd name="T52" fmla="*/ 1464 w 12676"/>
                <a:gd name="T53" fmla="*/ 5779 h 15770"/>
                <a:gd name="T54" fmla="*/ 1062 w 12676"/>
                <a:gd name="T55" fmla="*/ 5784 h 15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6" h="15770">
                  <a:moveTo>
                    <a:pt x="1062" y="5784"/>
                  </a:moveTo>
                  <a:lnTo>
                    <a:pt x="1029" y="5819"/>
                  </a:lnTo>
                  <a:cubicBezTo>
                    <a:pt x="1123" y="5974"/>
                    <a:pt x="1207" y="5982"/>
                    <a:pt x="1438" y="5995"/>
                  </a:cubicBezTo>
                  <a:cubicBezTo>
                    <a:pt x="1154" y="6674"/>
                    <a:pt x="0" y="7231"/>
                    <a:pt x="415" y="7589"/>
                  </a:cubicBezTo>
                  <a:cubicBezTo>
                    <a:pt x="603" y="7751"/>
                    <a:pt x="869" y="7675"/>
                    <a:pt x="785" y="8131"/>
                  </a:cubicBezTo>
                  <a:lnTo>
                    <a:pt x="617" y="8244"/>
                  </a:lnTo>
                  <a:cubicBezTo>
                    <a:pt x="608" y="8499"/>
                    <a:pt x="653" y="8577"/>
                    <a:pt x="820" y="8635"/>
                  </a:cubicBezTo>
                  <a:cubicBezTo>
                    <a:pt x="795" y="8657"/>
                    <a:pt x="792" y="8663"/>
                    <a:pt x="750" y="8692"/>
                  </a:cubicBezTo>
                  <a:cubicBezTo>
                    <a:pt x="713" y="8718"/>
                    <a:pt x="709" y="8714"/>
                    <a:pt x="668" y="8744"/>
                  </a:cubicBezTo>
                  <a:cubicBezTo>
                    <a:pt x="617" y="9165"/>
                    <a:pt x="790" y="9063"/>
                    <a:pt x="977" y="9244"/>
                  </a:cubicBezTo>
                  <a:cubicBezTo>
                    <a:pt x="1148" y="9551"/>
                    <a:pt x="268" y="10550"/>
                    <a:pt x="2253" y="10572"/>
                  </a:cubicBezTo>
                  <a:cubicBezTo>
                    <a:pt x="3349" y="10584"/>
                    <a:pt x="3867" y="10358"/>
                    <a:pt x="4385" y="11169"/>
                  </a:cubicBezTo>
                  <a:cubicBezTo>
                    <a:pt x="5073" y="12244"/>
                    <a:pt x="5164" y="13862"/>
                    <a:pt x="4820" y="15125"/>
                  </a:cubicBezTo>
                  <a:cubicBezTo>
                    <a:pt x="4768" y="15316"/>
                    <a:pt x="4688" y="15485"/>
                    <a:pt x="4648" y="15663"/>
                  </a:cubicBezTo>
                  <a:cubicBezTo>
                    <a:pt x="5392" y="15655"/>
                    <a:pt x="5607" y="15770"/>
                    <a:pt x="6079" y="15399"/>
                  </a:cubicBezTo>
                  <a:cubicBezTo>
                    <a:pt x="6784" y="14843"/>
                    <a:pt x="6866" y="14145"/>
                    <a:pt x="7573" y="13471"/>
                  </a:cubicBezTo>
                  <a:lnTo>
                    <a:pt x="8033" y="13084"/>
                  </a:lnTo>
                  <a:cubicBezTo>
                    <a:pt x="8240" y="12934"/>
                    <a:pt x="8361" y="12902"/>
                    <a:pt x="8604" y="12772"/>
                  </a:cubicBezTo>
                  <a:cubicBezTo>
                    <a:pt x="8437" y="12459"/>
                    <a:pt x="8280" y="12718"/>
                    <a:pt x="7703" y="11485"/>
                  </a:cubicBezTo>
                  <a:cubicBezTo>
                    <a:pt x="7440" y="10921"/>
                    <a:pt x="7293" y="10380"/>
                    <a:pt x="7259" y="9686"/>
                  </a:cubicBezTo>
                  <a:cubicBezTo>
                    <a:pt x="8267" y="9755"/>
                    <a:pt x="8874" y="9527"/>
                    <a:pt x="9571" y="8872"/>
                  </a:cubicBezTo>
                  <a:cubicBezTo>
                    <a:pt x="12676" y="5960"/>
                    <a:pt x="8637" y="0"/>
                    <a:pt x="5640" y="1095"/>
                  </a:cubicBezTo>
                  <a:cubicBezTo>
                    <a:pt x="5273" y="1229"/>
                    <a:pt x="5472" y="1225"/>
                    <a:pt x="5091" y="1078"/>
                  </a:cubicBezTo>
                  <a:cubicBezTo>
                    <a:pt x="3499" y="467"/>
                    <a:pt x="869" y="1834"/>
                    <a:pt x="1395" y="3366"/>
                  </a:cubicBezTo>
                  <a:cubicBezTo>
                    <a:pt x="1500" y="3671"/>
                    <a:pt x="1581" y="3695"/>
                    <a:pt x="1703" y="3882"/>
                  </a:cubicBezTo>
                  <a:cubicBezTo>
                    <a:pt x="1633" y="4195"/>
                    <a:pt x="1534" y="4352"/>
                    <a:pt x="1490" y="4730"/>
                  </a:cubicBezTo>
                  <a:cubicBezTo>
                    <a:pt x="1449" y="5088"/>
                    <a:pt x="1452" y="5421"/>
                    <a:pt x="1464" y="5779"/>
                  </a:cubicBezTo>
                  <a:cubicBezTo>
                    <a:pt x="1289" y="5818"/>
                    <a:pt x="1236" y="5826"/>
                    <a:pt x="1062" y="5784"/>
                  </a:cubicBezTo>
                  <a:close/>
                </a:path>
              </a:pathLst>
            </a:custGeom>
            <a:solidFill>
              <a:srgbClr val="BB0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3" name="Freeform 6"/>
            <p:cNvSpPr>
              <a:spLocks/>
            </p:cNvSpPr>
            <p:nvPr/>
          </p:nvSpPr>
          <p:spPr bwMode="auto">
            <a:xfrm>
              <a:off x="480" y="96"/>
              <a:ext cx="2193" cy="3218"/>
            </a:xfrm>
            <a:custGeom>
              <a:avLst/>
              <a:gdLst>
                <a:gd name="T0" fmla="*/ 8396 w 9738"/>
                <a:gd name="T1" fmla="*/ 7902 h 14279"/>
                <a:gd name="T2" fmla="*/ 8246 w 9738"/>
                <a:gd name="T3" fmla="*/ 7848 h 14279"/>
                <a:gd name="T4" fmla="*/ 8376 w 9738"/>
                <a:gd name="T5" fmla="*/ 7815 h 14279"/>
                <a:gd name="T6" fmla="*/ 8709 w 9738"/>
                <a:gd name="T7" fmla="*/ 7404 h 14279"/>
                <a:gd name="T8" fmla="*/ 8605 w 9738"/>
                <a:gd name="T9" fmla="*/ 7039 h 14279"/>
                <a:gd name="T10" fmla="*/ 8922 w 9738"/>
                <a:gd name="T11" fmla="*/ 6896 h 14279"/>
                <a:gd name="T12" fmla="*/ 9297 w 9738"/>
                <a:gd name="T13" fmla="*/ 6827 h 14279"/>
                <a:gd name="T14" fmla="*/ 8695 w 9738"/>
                <a:gd name="T15" fmla="*/ 4987 h 14279"/>
                <a:gd name="T16" fmla="*/ 8540 w 9738"/>
                <a:gd name="T17" fmla="*/ 2741 h 14279"/>
                <a:gd name="T18" fmla="*/ 8382 w 9738"/>
                <a:gd name="T19" fmla="*/ 1971 h 14279"/>
                <a:gd name="T20" fmla="*/ 6399 w 9738"/>
                <a:gd name="T21" fmla="*/ 226 h 14279"/>
                <a:gd name="T22" fmla="*/ 3019 w 9738"/>
                <a:gd name="T23" fmla="*/ 231 h 14279"/>
                <a:gd name="T24" fmla="*/ 771 w 9738"/>
                <a:gd name="T25" fmla="*/ 1687 h 14279"/>
                <a:gd name="T26" fmla="*/ 205 w 9738"/>
                <a:gd name="T27" fmla="*/ 4695 h 14279"/>
                <a:gd name="T28" fmla="*/ 916 w 9738"/>
                <a:gd name="T29" fmla="*/ 6731 h 14279"/>
                <a:gd name="T30" fmla="*/ 1357 w 9738"/>
                <a:gd name="T31" fmla="*/ 7243 h 14279"/>
                <a:gd name="T32" fmla="*/ 1286 w 9738"/>
                <a:gd name="T33" fmla="*/ 8764 h 14279"/>
                <a:gd name="T34" fmla="*/ 977 w 9738"/>
                <a:gd name="T35" fmla="*/ 9372 h 14279"/>
                <a:gd name="T36" fmla="*/ 593 w 9738"/>
                <a:gd name="T37" fmla="*/ 9944 h 14279"/>
                <a:gd name="T38" fmla="*/ 1837 w 9738"/>
                <a:gd name="T39" fmla="*/ 10962 h 14279"/>
                <a:gd name="T40" fmla="*/ 2473 w 9738"/>
                <a:gd name="T41" fmla="*/ 11455 h 14279"/>
                <a:gd name="T42" fmla="*/ 4648 w 9738"/>
                <a:gd name="T43" fmla="*/ 13584 h 14279"/>
                <a:gd name="T44" fmla="*/ 5200 w 9738"/>
                <a:gd name="T45" fmla="*/ 14160 h 14279"/>
                <a:gd name="T46" fmla="*/ 5391 w 9738"/>
                <a:gd name="T47" fmla="*/ 14279 h 14279"/>
                <a:gd name="T48" fmla="*/ 5135 w 9738"/>
                <a:gd name="T49" fmla="*/ 13345 h 14279"/>
                <a:gd name="T50" fmla="*/ 4960 w 9738"/>
                <a:gd name="T51" fmla="*/ 12327 h 14279"/>
                <a:gd name="T52" fmla="*/ 5099 w 9738"/>
                <a:gd name="T53" fmla="*/ 11871 h 14279"/>
                <a:gd name="T54" fmla="*/ 5322 w 9738"/>
                <a:gd name="T55" fmla="*/ 10330 h 14279"/>
                <a:gd name="T56" fmla="*/ 6206 w 9738"/>
                <a:gd name="T57" fmla="*/ 10013 h 14279"/>
                <a:gd name="T58" fmla="*/ 8351 w 9738"/>
                <a:gd name="T59" fmla="*/ 9761 h 14279"/>
                <a:gd name="T60" fmla="*/ 8207 w 9738"/>
                <a:gd name="T61" fmla="*/ 8745 h 14279"/>
                <a:gd name="T62" fmla="*/ 8434 w 9738"/>
                <a:gd name="T63" fmla="*/ 8436 h 14279"/>
                <a:gd name="T64" fmla="*/ 8483 w 9738"/>
                <a:gd name="T65" fmla="*/ 8411 h 14279"/>
                <a:gd name="T66" fmla="*/ 8396 w 9738"/>
                <a:gd name="T67" fmla="*/ 7902 h 1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38" h="14279">
                  <a:moveTo>
                    <a:pt x="8396" y="7902"/>
                  </a:moveTo>
                  <a:lnTo>
                    <a:pt x="8246" y="7848"/>
                  </a:lnTo>
                  <a:lnTo>
                    <a:pt x="8376" y="7815"/>
                  </a:lnTo>
                  <a:cubicBezTo>
                    <a:pt x="8582" y="7760"/>
                    <a:pt x="8657" y="7638"/>
                    <a:pt x="8709" y="7404"/>
                  </a:cubicBezTo>
                  <a:cubicBezTo>
                    <a:pt x="8644" y="7273"/>
                    <a:pt x="8596" y="7230"/>
                    <a:pt x="8605" y="7039"/>
                  </a:cubicBezTo>
                  <a:cubicBezTo>
                    <a:pt x="8732" y="6944"/>
                    <a:pt x="8734" y="6915"/>
                    <a:pt x="8922" y="6896"/>
                  </a:cubicBezTo>
                  <a:cubicBezTo>
                    <a:pt x="9056" y="6883"/>
                    <a:pt x="9187" y="6897"/>
                    <a:pt x="9297" y="6827"/>
                  </a:cubicBezTo>
                  <a:cubicBezTo>
                    <a:pt x="9738" y="6545"/>
                    <a:pt x="9009" y="5663"/>
                    <a:pt x="8695" y="4987"/>
                  </a:cubicBezTo>
                  <a:cubicBezTo>
                    <a:pt x="8296" y="4128"/>
                    <a:pt x="9130" y="4367"/>
                    <a:pt x="8540" y="2741"/>
                  </a:cubicBezTo>
                  <a:cubicBezTo>
                    <a:pt x="8333" y="2170"/>
                    <a:pt x="8363" y="2441"/>
                    <a:pt x="8382" y="1971"/>
                  </a:cubicBezTo>
                  <a:cubicBezTo>
                    <a:pt x="8421" y="1001"/>
                    <a:pt x="7086" y="391"/>
                    <a:pt x="6399" y="226"/>
                  </a:cubicBezTo>
                  <a:cubicBezTo>
                    <a:pt x="5459" y="0"/>
                    <a:pt x="3968" y="30"/>
                    <a:pt x="3019" y="231"/>
                  </a:cubicBezTo>
                  <a:cubicBezTo>
                    <a:pt x="2080" y="431"/>
                    <a:pt x="1267" y="871"/>
                    <a:pt x="771" y="1687"/>
                  </a:cubicBezTo>
                  <a:cubicBezTo>
                    <a:pt x="272" y="2506"/>
                    <a:pt x="0" y="3565"/>
                    <a:pt x="205" y="4695"/>
                  </a:cubicBezTo>
                  <a:cubicBezTo>
                    <a:pt x="268" y="5046"/>
                    <a:pt x="772" y="6583"/>
                    <a:pt x="916" y="6731"/>
                  </a:cubicBezTo>
                  <a:cubicBezTo>
                    <a:pt x="1100" y="6920"/>
                    <a:pt x="1196" y="6793"/>
                    <a:pt x="1357" y="7243"/>
                  </a:cubicBezTo>
                  <a:cubicBezTo>
                    <a:pt x="1571" y="7841"/>
                    <a:pt x="1514" y="8212"/>
                    <a:pt x="1286" y="8764"/>
                  </a:cubicBezTo>
                  <a:cubicBezTo>
                    <a:pt x="1187" y="9002"/>
                    <a:pt x="1098" y="9160"/>
                    <a:pt x="977" y="9372"/>
                  </a:cubicBezTo>
                  <a:cubicBezTo>
                    <a:pt x="851" y="9593"/>
                    <a:pt x="688" y="9760"/>
                    <a:pt x="593" y="9944"/>
                  </a:cubicBezTo>
                  <a:cubicBezTo>
                    <a:pt x="642" y="10377"/>
                    <a:pt x="1471" y="10708"/>
                    <a:pt x="1837" y="10962"/>
                  </a:cubicBezTo>
                  <a:cubicBezTo>
                    <a:pt x="2084" y="11132"/>
                    <a:pt x="2251" y="11279"/>
                    <a:pt x="2473" y="11455"/>
                  </a:cubicBezTo>
                  <a:cubicBezTo>
                    <a:pt x="3271" y="12089"/>
                    <a:pt x="3936" y="12859"/>
                    <a:pt x="4648" y="13584"/>
                  </a:cubicBezTo>
                  <a:lnTo>
                    <a:pt x="5200" y="14160"/>
                  </a:lnTo>
                  <a:cubicBezTo>
                    <a:pt x="5296" y="14252"/>
                    <a:pt x="5239" y="14266"/>
                    <a:pt x="5391" y="14279"/>
                  </a:cubicBezTo>
                  <a:cubicBezTo>
                    <a:pt x="5335" y="13990"/>
                    <a:pt x="5220" y="13629"/>
                    <a:pt x="5135" y="13345"/>
                  </a:cubicBezTo>
                  <a:cubicBezTo>
                    <a:pt x="5031" y="12998"/>
                    <a:pt x="4868" y="12735"/>
                    <a:pt x="4960" y="12327"/>
                  </a:cubicBezTo>
                  <a:cubicBezTo>
                    <a:pt x="4995" y="12173"/>
                    <a:pt x="5074" y="12013"/>
                    <a:pt x="5099" y="11871"/>
                  </a:cubicBezTo>
                  <a:cubicBezTo>
                    <a:pt x="5128" y="11704"/>
                    <a:pt x="5013" y="10933"/>
                    <a:pt x="5322" y="10330"/>
                  </a:cubicBezTo>
                  <a:cubicBezTo>
                    <a:pt x="5475" y="10031"/>
                    <a:pt x="5804" y="9991"/>
                    <a:pt x="6206" y="10013"/>
                  </a:cubicBezTo>
                  <a:cubicBezTo>
                    <a:pt x="6649" y="10037"/>
                    <a:pt x="8153" y="10220"/>
                    <a:pt x="8351" y="9761"/>
                  </a:cubicBezTo>
                  <a:cubicBezTo>
                    <a:pt x="8508" y="9395"/>
                    <a:pt x="8356" y="9014"/>
                    <a:pt x="8207" y="8745"/>
                  </a:cubicBezTo>
                  <a:cubicBezTo>
                    <a:pt x="8202" y="8702"/>
                    <a:pt x="8255" y="8523"/>
                    <a:pt x="8434" y="8436"/>
                  </a:cubicBezTo>
                  <a:lnTo>
                    <a:pt x="8483" y="8411"/>
                  </a:lnTo>
                  <a:cubicBezTo>
                    <a:pt x="8553" y="8375"/>
                    <a:pt x="8659" y="8006"/>
                    <a:pt x="8396" y="7902"/>
                  </a:cubicBezTo>
                  <a:close/>
                </a:path>
              </a:pathLst>
            </a:custGeom>
            <a:solidFill>
              <a:srgbClr val="522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275" name="Group 4"/>
          <p:cNvGrpSpPr>
            <a:grpSpLocks noChangeAspect="1"/>
          </p:cNvGrpSpPr>
          <p:nvPr/>
        </p:nvGrpSpPr>
        <p:grpSpPr bwMode="auto">
          <a:xfrm>
            <a:off x="945705" y="4969384"/>
            <a:ext cx="2274143" cy="811478"/>
            <a:chOff x="480" y="-72"/>
            <a:chExt cx="8761" cy="3554"/>
          </a:xfrm>
        </p:grpSpPr>
        <p:sp>
          <p:nvSpPr>
            <p:cNvPr id="276" name="Freeform 5"/>
            <p:cNvSpPr>
              <a:spLocks/>
            </p:cNvSpPr>
            <p:nvPr/>
          </p:nvSpPr>
          <p:spPr bwMode="auto">
            <a:xfrm>
              <a:off x="6386" y="-72"/>
              <a:ext cx="2855" cy="3554"/>
            </a:xfrm>
            <a:custGeom>
              <a:avLst/>
              <a:gdLst>
                <a:gd name="T0" fmla="*/ 1062 w 12676"/>
                <a:gd name="T1" fmla="*/ 5784 h 15770"/>
                <a:gd name="T2" fmla="*/ 1029 w 12676"/>
                <a:gd name="T3" fmla="*/ 5819 h 15770"/>
                <a:gd name="T4" fmla="*/ 1438 w 12676"/>
                <a:gd name="T5" fmla="*/ 5995 h 15770"/>
                <a:gd name="T6" fmla="*/ 415 w 12676"/>
                <a:gd name="T7" fmla="*/ 7589 h 15770"/>
                <a:gd name="T8" fmla="*/ 785 w 12676"/>
                <a:gd name="T9" fmla="*/ 8131 h 15770"/>
                <a:gd name="T10" fmla="*/ 617 w 12676"/>
                <a:gd name="T11" fmla="*/ 8244 h 15770"/>
                <a:gd name="T12" fmla="*/ 820 w 12676"/>
                <a:gd name="T13" fmla="*/ 8635 h 15770"/>
                <a:gd name="T14" fmla="*/ 750 w 12676"/>
                <a:gd name="T15" fmla="*/ 8692 h 15770"/>
                <a:gd name="T16" fmla="*/ 668 w 12676"/>
                <a:gd name="T17" fmla="*/ 8744 h 15770"/>
                <a:gd name="T18" fmla="*/ 977 w 12676"/>
                <a:gd name="T19" fmla="*/ 9244 h 15770"/>
                <a:gd name="T20" fmla="*/ 2253 w 12676"/>
                <a:gd name="T21" fmla="*/ 10572 h 15770"/>
                <a:gd name="T22" fmla="*/ 4385 w 12676"/>
                <a:gd name="T23" fmla="*/ 11169 h 15770"/>
                <a:gd name="T24" fmla="*/ 4820 w 12676"/>
                <a:gd name="T25" fmla="*/ 15125 h 15770"/>
                <a:gd name="T26" fmla="*/ 4648 w 12676"/>
                <a:gd name="T27" fmla="*/ 15663 h 15770"/>
                <a:gd name="T28" fmla="*/ 6079 w 12676"/>
                <a:gd name="T29" fmla="*/ 15399 h 15770"/>
                <a:gd name="T30" fmla="*/ 7573 w 12676"/>
                <a:gd name="T31" fmla="*/ 13471 h 15770"/>
                <a:gd name="T32" fmla="*/ 8033 w 12676"/>
                <a:gd name="T33" fmla="*/ 13084 h 15770"/>
                <a:gd name="T34" fmla="*/ 8604 w 12676"/>
                <a:gd name="T35" fmla="*/ 12772 h 15770"/>
                <a:gd name="T36" fmla="*/ 7703 w 12676"/>
                <a:gd name="T37" fmla="*/ 11485 h 15770"/>
                <a:gd name="T38" fmla="*/ 7259 w 12676"/>
                <a:gd name="T39" fmla="*/ 9686 h 15770"/>
                <a:gd name="T40" fmla="*/ 9571 w 12676"/>
                <a:gd name="T41" fmla="*/ 8872 h 15770"/>
                <a:gd name="T42" fmla="*/ 5640 w 12676"/>
                <a:gd name="T43" fmla="*/ 1095 h 15770"/>
                <a:gd name="T44" fmla="*/ 5091 w 12676"/>
                <a:gd name="T45" fmla="*/ 1078 h 15770"/>
                <a:gd name="T46" fmla="*/ 1395 w 12676"/>
                <a:gd name="T47" fmla="*/ 3366 h 15770"/>
                <a:gd name="T48" fmla="*/ 1703 w 12676"/>
                <a:gd name="T49" fmla="*/ 3882 h 15770"/>
                <a:gd name="T50" fmla="*/ 1490 w 12676"/>
                <a:gd name="T51" fmla="*/ 4730 h 15770"/>
                <a:gd name="T52" fmla="*/ 1464 w 12676"/>
                <a:gd name="T53" fmla="*/ 5779 h 15770"/>
                <a:gd name="T54" fmla="*/ 1062 w 12676"/>
                <a:gd name="T55" fmla="*/ 5784 h 15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6" h="15770">
                  <a:moveTo>
                    <a:pt x="1062" y="5784"/>
                  </a:moveTo>
                  <a:lnTo>
                    <a:pt x="1029" y="5819"/>
                  </a:lnTo>
                  <a:cubicBezTo>
                    <a:pt x="1123" y="5974"/>
                    <a:pt x="1207" y="5982"/>
                    <a:pt x="1438" y="5995"/>
                  </a:cubicBezTo>
                  <a:cubicBezTo>
                    <a:pt x="1154" y="6674"/>
                    <a:pt x="0" y="7231"/>
                    <a:pt x="415" y="7589"/>
                  </a:cubicBezTo>
                  <a:cubicBezTo>
                    <a:pt x="603" y="7751"/>
                    <a:pt x="869" y="7675"/>
                    <a:pt x="785" y="8131"/>
                  </a:cubicBezTo>
                  <a:lnTo>
                    <a:pt x="617" y="8244"/>
                  </a:lnTo>
                  <a:cubicBezTo>
                    <a:pt x="608" y="8499"/>
                    <a:pt x="653" y="8577"/>
                    <a:pt x="820" y="8635"/>
                  </a:cubicBezTo>
                  <a:cubicBezTo>
                    <a:pt x="795" y="8657"/>
                    <a:pt x="792" y="8663"/>
                    <a:pt x="750" y="8692"/>
                  </a:cubicBezTo>
                  <a:cubicBezTo>
                    <a:pt x="713" y="8718"/>
                    <a:pt x="709" y="8714"/>
                    <a:pt x="668" y="8744"/>
                  </a:cubicBezTo>
                  <a:cubicBezTo>
                    <a:pt x="617" y="9165"/>
                    <a:pt x="790" y="9063"/>
                    <a:pt x="977" y="9244"/>
                  </a:cubicBezTo>
                  <a:cubicBezTo>
                    <a:pt x="1148" y="9551"/>
                    <a:pt x="268" y="10550"/>
                    <a:pt x="2253" y="10572"/>
                  </a:cubicBezTo>
                  <a:cubicBezTo>
                    <a:pt x="3349" y="10584"/>
                    <a:pt x="3867" y="10358"/>
                    <a:pt x="4385" y="11169"/>
                  </a:cubicBezTo>
                  <a:cubicBezTo>
                    <a:pt x="5073" y="12244"/>
                    <a:pt x="5164" y="13862"/>
                    <a:pt x="4820" y="15125"/>
                  </a:cubicBezTo>
                  <a:cubicBezTo>
                    <a:pt x="4768" y="15316"/>
                    <a:pt x="4688" y="15485"/>
                    <a:pt x="4648" y="15663"/>
                  </a:cubicBezTo>
                  <a:cubicBezTo>
                    <a:pt x="5392" y="15655"/>
                    <a:pt x="5607" y="15770"/>
                    <a:pt x="6079" y="15399"/>
                  </a:cubicBezTo>
                  <a:cubicBezTo>
                    <a:pt x="6784" y="14843"/>
                    <a:pt x="6866" y="14145"/>
                    <a:pt x="7573" y="13471"/>
                  </a:cubicBezTo>
                  <a:lnTo>
                    <a:pt x="8033" y="13084"/>
                  </a:lnTo>
                  <a:cubicBezTo>
                    <a:pt x="8240" y="12934"/>
                    <a:pt x="8361" y="12902"/>
                    <a:pt x="8604" y="12772"/>
                  </a:cubicBezTo>
                  <a:cubicBezTo>
                    <a:pt x="8437" y="12459"/>
                    <a:pt x="8280" y="12718"/>
                    <a:pt x="7703" y="11485"/>
                  </a:cubicBezTo>
                  <a:cubicBezTo>
                    <a:pt x="7440" y="10921"/>
                    <a:pt x="7293" y="10380"/>
                    <a:pt x="7259" y="9686"/>
                  </a:cubicBezTo>
                  <a:cubicBezTo>
                    <a:pt x="8267" y="9755"/>
                    <a:pt x="8874" y="9527"/>
                    <a:pt x="9571" y="8872"/>
                  </a:cubicBezTo>
                  <a:cubicBezTo>
                    <a:pt x="12676" y="5960"/>
                    <a:pt x="8637" y="0"/>
                    <a:pt x="5640" y="1095"/>
                  </a:cubicBezTo>
                  <a:cubicBezTo>
                    <a:pt x="5273" y="1229"/>
                    <a:pt x="5472" y="1225"/>
                    <a:pt x="5091" y="1078"/>
                  </a:cubicBezTo>
                  <a:cubicBezTo>
                    <a:pt x="3499" y="467"/>
                    <a:pt x="869" y="1834"/>
                    <a:pt x="1395" y="3366"/>
                  </a:cubicBezTo>
                  <a:cubicBezTo>
                    <a:pt x="1500" y="3671"/>
                    <a:pt x="1581" y="3695"/>
                    <a:pt x="1703" y="3882"/>
                  </a:cubicBezTo>
                  <a:cubicBezTo>
                    <a:pt x="1633" y="4195"/>
                    <a:pt x="1534" y="4352"/>
                    <a:pt x="1490" y="4730"/>
                  </a:cubicBezTo>
                  <a:cubicBezTo>
                    <a:pt x="1449" y="5088"/>
                    <a:pt x="1452" y="5421"/>
                    <a:pt x="1464" y="5779"/>
                  </a:cubicBezTo>
                  <a:cubicBezTo>
                    <a:pt x="1289" y="5818"/>
                    <a:pt x="1236" y="5826"/>
                    <a:pt x="1062" y="5784"/>
                  </a:cubicBezTo>
                  <a:close/>
                </a:path>
              </a:pathLst>
            </a:custGeom>
            <a:solidFill>
              <a:srgbClr val="BB0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77" name="Freeform 6"/>
            <p:cNvSpPr>
              <a:spLocks/>
            </p:cNvSpPr>
            <p:nvPr/>
          </p:nvSpPr>
          <p:spPr bwMode="auto">
            <a:xfrm>
              <a:off x="480" y="96"/>
              <a:ext cx="2193" cy="3218"/>
            </a:xfrm>
            <a:custGeom>
              <a:avLst/>
              <a:gdLst>
                <a:gd name="T0" fmla="*/ 8396 w 9738"/>
                <a:gd name="T1" fmla="*/ 7902 h 14279"/>
                <a:gd name="T2" fmla="*/ 8246 w 9738"/>
                <a:gd name="T3" fmla="*/ 7848 h 14279"/>
                <a:gd name="T4" fmla="*/ 8376 w 9738"/>
                <a:gd name="T5" fmla="*/ 7815 h 14279"/>
                <a:gd name="T6" fmla="*/ 8709 w 9738"/>
                <a:gd name="T7" fmla="*/ 7404 h 14279"/>
                <a:gd name="T8" fmla="*/ 8605 w 9738"/>
                <a:gd name="T9" fmla="*/ 7039 h 14279"/>
                <a:gd name="T10" fmla="*/ 8922 w 9738"/>
                <a:gd name="T11" fmla="*/ 6896 h 14279"/>
                <a:gd name="T12" fmla="*/ 9297 w 9738"/>
                <a:gd name="T13" fmla="*/ 6827 h 14279"/>
                <a:gd name="T14" fmla="*/ 8695 w 9738"/>
                <a:gd name="T15" fmla="*/ 4987 h 14279"/>
                <a:gd name="T16" fmla="*/ 8540 w 9738"/>
                <a:gd name="T17" fmla="*/ 2741 h 14279"/>
                <a:gd name="T18" fmla="*/ 8382 w 9738"/>
                <a:gd name="T19" fmla="*/ 1971 h 14279"/>
                <a:gd name="T20" fmla="*/ 6399 w 9738"/>
                <a:gd name="T21" fmla="*/ 226 h 14279"/>
                <a:gd name="T22" fmla="*/ 3019 w 9738"/>
                <a:gd name="T23" fmla="*/ 231 h 14279"/>
                <a:gd name="T24" fmla="*/ 771 w 9738"/>
                <a:gd name="T25" fmla="*/ 1687 h 14279"/>
                <a:gd name="T26" fmla="*/ 205 w 9738"/>
                <a:gd name="T27" fmla="*/ 4695 h 14279"/>
                <a:gd name="T28" fmla="*/ 916 w 9738"/>
                <a:gd name="T29" fmla="*/ 6731 h 14279"/>
                <a:gd name="T30" fmla="*/ 1357 w 9738"/>
                <a:gd name="T31" fmla="*/ 7243 h 14279"/>
                <a:gd name="T32" fmla="*/ 1286 w 9738"/>
                <a:gd name="T33" fmla="*/ 8764 h 14279"/>
                <a:gd name="T34" fmla="*/ 977 w 9738"/>
                <a:gd name="T35" fmla="*/ 9372 h 14279"/>
                <a:gd name="T36" fmla="*/ 593 w 9738"/>
                <a:gd name="T37" fmla="*/ 9944 h 14279"/>
                <a:gd name="T38" fmla="*/ 1837 w 9738"/>
                <a:gd name="T39" fmla="*/ 10962 h 14279"/>
                <a:gd name="T40" fmla="*/ 2473 w 9738"/>
                <a:gd name="T41" fmla="*/ 11455 h 14279"/>
                <a:gd name="T42" fmla="*/ 4648 w 9738"/>
                <a:gd name="T43" fmla="*/ 13584 h 14279"/>
                <a:gd name="T44" fmla="*/ 5200 w 9738"/>
                <a:gd name="T45" fmla="*/ 14160 h 14279"/>
                <a:gd name="T46" fmla="*/ 5391 w 9738"/>
                <a:gd name="T47" fmla="*/ 14279 h 14279"/>
                <a:gd name="T48" fmla="*/ 5135 w 9738"/>
                <a:gd name="T49" fmla="*/ 13345 h 14279"/>
                <a:gd name="T50" fmla="*/ 4960 w 9738"/>
                <a:gd name="T51" fmla="*/ 12327 h 14279"/>
                <a:gd name="T52" fmla="*/ 5099 w 9738"/>
                <a:gd name="T53" fmla="*/ 11871 h 14279"/>
                <a:gd name="T54" fmla="*/ 5322 w 9738"/>
                <a:gd name="T55" fmla="*/ 10330 h 14279"/>
                <a:gd name="T56" fmla="*/ 6206 w 9738"/>
                <a:gd name="T57" fmla="*/ 10013 h 14279"/>
                <a:gd name="T58" fmla="*/ 8351 w 9738"/>
                <a:gd name="T59" fmla="*/ 9761 h 14279"/>
                <a:gd name="T60" fmla="*/ 8207 w 9738"/>
                <a:gd name="T61" fmla="*/ 8745 h 14279"/>
                <a:gd name="T62" fmla="*/ 8434 w 9738"/>
                <a:gd name="T63" fmla="*/ 8436 h 14279"/>
                <a:gd name="T64" fmla="*/ 8483 w 9738"/>
                <a:gd name="T65" fmla="*/ 8411 h 14279"/>
                <a:gd name="T66" fmla="*/ 8396 w 9738"/>
                <a:gd name="T67" fmla="*/ 7902 h 1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38" h="14279">
                  <a:moveTo>
                    <a:pt x="8396" y="7902"/>
                  </a:moveTo>
                  <a:lnTo>
                    <a:pt x="8246" y="7848"/>
                  </a:lnTo>
                  <a:lnTo>
                    <a:pt x="8376" y="7815"/>
                  </a:lnTo>
                  <a:cubicBezTo>
                    <a:pt x="8582" y="7760"/>
                    <a:pt x="8657" y="7638"/>
                    <a:pt x="8709" y="7404"/>
                  </a:cubicBezTo>
                  <a:cubicBezTo>
                    <a:pt x="8644" y="7273"/>
                    <a:pt x="8596" y="7230"/>
                    <a:pt x="8605" y="7039"/>
                  </a:cubicBezTo>
                  <a:cubicBezTo>
                    <a:pt x="8732" y="6944"/>
                    <a:pt x="8734" y="6915"/>
                    <a:pt x="8922" y="6896"/>
                  </a:cubicBezTo>
                  <a:cubicBezTo>
                    <a:pt x="9056" y="6883"/>
                    <a:pt x="9187" y="6897"/>
                    <a:pt x="9297" y="6827"/>
                  </a:cubicBezTo>
                  <a:cubicBezTo>
                    <a:pt x="9738" y="6545"/>
                    <a:pt x="9009" y="5663"/>
                    <a:pt x="8695" y="4987"/>
                  </a:cubicBezTo>
                  <a:cubicBezTo>
                    <a:pt x="8296" y="4128"/>
                    <a:pt x="9130" y="4367"/>
                    <a:pt x="8540" y="2741"/>
                  </a:cubicBezTo>
                  <a:cubicBezTo>
                    <a:pt x="8333" y="2170"/>
                    <a:pt x="8363" y="2441"/>
                    <a:pt x="8382" y="1971"/>
                  </a:cubicBezTo>
                  <a:cubicBezTo>
                    <a:pt x="8421" y="1001"/>
                    <a:pt x="7086" y="391"/>
                    <a:pt x="6399" y="226"/>
                  </a:cubicBezTo>
                  <a:cubicBezTo>
                    <a:pt x="5459" y="0"/>
                    <a:pt x="3968" y="30"/>
                    <a:pt x="3019" y="231"/>
                  </a:cubicBezTo>
                  <a:cubicBezTo>
                    <a:pt x="2080" y="431"/>
                    <a:pt x="1267" y="871"/>
                    <a:pt x="771" y="1687"/>
                  </a:cubicBezTo>
                  <a:cubicBezTo>
                    <a:pt x="272" y="2506"/>
                    <a:pt x="0" y="3565"/>
                    <a:pt x="205" y="4695"/>
                  </a:cubicBezTo>
                  <a:cubicBezTo>
                    <a:pt x="268" y="5046"/>
                    <a:pt x="772" y="6583"/>
                    <a:pt x="916" y="6731"/>
                  </a:cubicBezTo>
                  <a:cubicBezTo>
                    <a:pt x="1100" y="6920"/>
                    <a:pt x="1196" y="6793"/>
                    <a:pt x="1357" y="7243"/>
                  </a:cubicBezTo>
                  <a:cubicBezTo>
                    <a:pt x="1571" y="7841"/>
                    <a:pt x="1514" y="8212"/>
                    <a:pt x="1286" y="8764"/>
                  </a:cubicBezTo>
                  <a:cubicBezTo>
                    <a:pt x="1187" y="9002"/>
                    <a:pt x="1098" y="9160"/>
                    <a:pt x="977" y="9372"/>
                  </a:cubicBezTo>
                  <a:cubicBezTo>
                    <a:pt x="851" y="9593"/>
                    <a:pt x="688" y="9760"/>
                    <a:pt x="593" y="9944"/>
                  </a:cubicBezTo>
                  <a:cubicBezTo>
                    <a:pt x="642" y="10377"/>
                    <a:pt x="1471" y="10708"/>
                    <a:pt x="1837" y="10962"/>
                  </a:cubicBezTo>
                  <a:cubicBezTo>
                    <a:pt x="2084" y="11132"/>
                    <a:pt x="2251" y="11279"/>
                    <a:pt x="2473" y="11455"/>
                  </a:cubicBezTo>
                  <a:cubicBezTo>
                    <a:pt x="3271" y="12089"/>
                    <a:pt x="3936" y="12859"/>
                    <a:pt x="4648" y="13584"/>
                  </a:cubicBezTo>
                  <a:lnTo>
                    <a:pt x="5200" y="14160"/>
                  </a:lnTo>
                  <a:cubicBezTo>
                    <a:pt x="5296" y="14252"/>
                    <a:pt x="5239" y="14266"/>
                    <a:pt x="5391" y="14279"/>
                  </a:cubicBezTo>
                  <a:cubicBezTo>
                    <a:pt x="5335" y="13990"/>
                    <a:pt x="5220" y="13629"/>
                    <a:pt x="5135" y="13345"/>
                  </a:cubicBezTo>
                  <a:cubicBezTo>
                    <a:pt x="5031" y="12998"/>
                    <a:pt x="4868" y="12735"/>
                    <a:pt x="4960" y="12327"/>
                  </a:cubicBezTo>
                  <a:cubicBezTo>
                    <a:pt x="4995" y="12173"/>
                    <a:pt x="5074" y="12013"/>
                    <a:pt x="5099" y="11871"/>
                  </a:cubicBezTo>
                  <a:cubicBezTo>
                    <a:pt x="5128" y="11704"/>
                    <a:pt x="5013" y="10933"/>
                    <a:pt x="5322" y="10330"/>
                  </a:cubicBezTo>
                  <a:cubicBezTo>
                    <a:pt x="5475" y="10031"/>
                    <a:pt x="5804" y="9991"/>
                    <a:pt x="6206" y="10013"/>
                  </a:cubicBezTo>
                  <a:cubicBezTo>
                    <a:pt x="6649" y="10037"/>
                    <a:pt x="8153" y="10220"/>
                    <a:pt x="8351" y="9761"/>
                  </a:cubicBezTo>
                  <a:cubicBezTo>
                    <a:pt x="8508" y="9395"/>
                    <a:pt x="8356" y="9014"/>
                    <a:pt x="8207" y="8745"/>
                  </a:cubicBezTo>
                  <a:cubicBezTo>
                    <a:pt x="8202" y="8702"/>
                    <a:pt x="8255" y="8523"/>
                    <a:pt x="8434" y="8436"/>
                  </a:cubicBezTo>
                  <a:lnTo>
                    <a:pt x="8483" y="8411"/>
                  </a:lnTo>
                  <a:cubicBezTo>
                    <a:pt x="8553" y="8375"/>
                    <a:pt x="8659" y="8006"/>
                    <a:pt x="8396" y="7902"/>
                  </a:cubicBezTo>
                  <a:close/>
                </a:path>
              </a:pathLst>
            </a:custGeom>
            <a:solidFill>
              <a:srgbClr val="522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279" name="Group 4"/>
          <p:cNvGrpSpPr>
            <a:grpSpLocks noChangeAspect="1"/>
          </p:cNvGrpSpPr>
          <p:nvPr/>
        </p:nvGrpSpPr>
        <p:grpSpPr bwMode="auto">
          <a:xfrm>
            <a:off x="6213362" y="2693871"/>
            <a:ext cx="2274143" cy="811478"/>
            <a:chOff x="480" y="-72"/>
            <a:chExt cx="8761" cy="3554"/>
          </a:xfrm>
        </p:grpSpPr>
        <p:sp>
          <p:nvSpPr>
            <p:cNvPr id="280" name="Freeform 5"/>
            <p:cNvSpPr>
              <a:spLocks/>
            </p:cNvSpPr>
            <p:nvPr/>
          </p:nvSpPr>
          <p:spPr bwMode="auto">
            <a:xfrm>
              <a:off x="6386" y="-72"/>
              <a:ext cx="2855" cy="3554"/>
            </a:xfrm>
            <a:custGeom>
              <a:avLst/>
              <a:gdLst>
                <a:gd name="T0" fmla="*/ 1062 w 12676"/>
                <a:gd name="T1" fmla="*/ 5784 h 15770"/>
                <a:gd name="T2" fmla="*/ 1029 w 12676"/>
                <a:gd name="T3" fmla="*/ 5819 h 15770"/>
                <a:gd name="T4" fmla="*/ 1438 w 12676"/>
                <a:gd name="T5" fmla="*/ 5995 h 15770"/>
                <a:gd name="T6" fmla="*/ 415 w 12676"/>
                <a:gd name="T7" fmla="*/ 7589 h 15770"/>
                <a:gd name="T8" fmla="*/ 785 w 12676"/>
                <a:gd name="T9" fmla="*/ 8131 h 15770"/>
                <a:gd name="T10" fmla="*/ 617 w 12676"/>
                <a:gd name="T11" fmla="*/ 8244 h 15770"/>
                <a:gd name="T12" fmla="*/ 820 w 12676"/>
                <a:gd name="T13" fmla="*/ 8635 h 15770"/>
                <a:gd name="T14" fmla="*/ 750 w 12676"/>
                <a:gd name="T15" fmla="*/ 8692 h 15770"/>
                <a:gd name="T16" fmla="*/ 668 w 12676"/>
                <a:gd name="T17" fmla="*/ 8744 h 15770"/>
                <a:gd name="T18" fmla="*/ 977 w 12676"/>
                <a:gd name="T19" fmla="*/ 9244 h 15770"/>
                <a:gd name="T20" fmla="*/ 2253 w 12676"/>
                <a:gd name="T21" fmla="*/ 10572 h 15770"/>
                <a:gd name="T22" fmla="*/ 4385 w 12676"/>
                <a:gd name="T23" fmla="*/ 11169 h 15770"/>
                <a:gd name="T24" fmla="*/ 4820 w 12676"/>
                <a:gd name="T25" fmla="*/ 15125 h 15770"/>
                <a:gd name="T26" fmla="*/ 4648 w 12676"/>
                <a:gd name="T27" fmla="*/ 15663 h 15770"/>
                <a:gd name="T28" fmla="*/ 6079 w 12676"/>
                <a:gd name="T29" fmla="*/ 15399 h 15770"/>
                <a:gd name="T30" fmla="*/ 7573 w 12676"/>
                <a:gd name="T31" fmla="*/ 13471 h 15770"/>
                <a:gd name="T32" fmla="*/ 8033 w 12676"/>
                <a:gd name="T33" fmla="*/ 13084 h 15770"/>
                <a:gd name="T34" fmla="*/ 8604 w 12676"/>
                <a:gd name="T35" fmla="*/ 12772 h 15770"/>
                <a:gd name="T36" fmla="*/ 7703 w 12676"/>
                <a:gd name="T37" fmla="*/ 11485 h 15770"/>
                <a:gd name="T38" fmla="*/ 7259 w 12676"/>
                <a:gd name="T39" fmla="*/ 9686 h 15770"/>
                <a:gd name="T40" fmla="*/ 9571 w 12676"/>
                <a:gd name="T41" fmla="*/ 8872 h 15770"/>
                <a:gd name="T42" fmla="*/ 5640 w 12676"/>
                <a:gd name="T43" fmla="*/ 1095 h 15770"/>
                <a:gd name="T44" fmla="*/ 5091 w 12676"/>
                <a:gd name="T45" fmla="*/ 1078 h 15770"/>
                <a:gd name="T46" fmla="*/ 1395 w 12676"/>
                <a:gd name="T47" fmla="*/ 3366 h 15770"/>
                <a:gd name="T48" fmla="*/ 1703 w 12676"/>
                <a:gd name="T49" fmla="*/ 3882 h 15770"/>
                <a:gd name="T50" fmla="*/ 1490 w 12676"/>
                <a:gd name="T51" fmla="*/ 4730 h 15770"/>
                <a:gd name="T52" fmla="*/ 1464 w 12676"/>
                <a:gd name="T53" fmla="*/ 5779 h 15770"/>
                <a:gd name="T54" fmla="*/ 1062 w 12676"/>
                <a:gd name="T55" fmla="*/ 5784 h 15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6" h="15770">
                  <a:moveTo>
                    <a:pt x="1062" y="5784"/>
                  </a:moveTo>
                  <a:lnTo>
                    <a:pt x="1029" y="5819"/>
                  </a:lnTo>
                  <a:cubicBezTo>
                    <a:pt x="1123" y="5974"/>
                    <a:pt x="1207" y="5982"/>
                    <a:pt x="1438" y="5995"/>
                  </a:cubicBezTo>
                  <a:cubicBezTo>
                    <a:pt x="1154" y="6674"/>
                    <a:pt x="0" y="7231"/>
                    <a:pt x="415" y="7589"/>
                  </a:cubicBezTo>
                  <a:cubicBezTo>
                    <a:pt x="603" y="7751"/>
                    <a:pt x="869" y="7675"/>
                    <a:pt x="785" y="8131"/>
                  </a:cubicBezTo>
                  <a:lnTo>
                    <a:pt x="617" y="8244"/>
                  </a:lnTo>
                  <a:cubicBezTo>
                    <a:pt x="608" y="8499"/>
                    <a:pt x="653" y="8577"/>
                    <a:pt x="820" y="8635"/>
                  </a:cubicBezTo>
                  <a:cubicBezTo>
                    <a:pt x="795" y="8657"/>
                    <a:pt x="792" y="8663"/>
                    <a:pt x="750" y="8692"/>
                  </a:cubicBezTo>
                  <a:cubicBezTo>
                    <a:pt x="713" y="8718"/>
                    <a:pt x="709" y="8714"/>
                    <a:pt x="668" y="8744"/>
                  </a:cubicBezTo>
                  <a:cubicBezTo>
                    <a:pt x="617" y="9165"/>
                    <a:pt x="790" y="9063"/>
                    <a:pt x="977" y="9244"/>
                  </a:cubicBezTo>
                  <a:cubicBezTo>
                    <a:pt x="1148" y="9551"/>
                    <a:pt x="268" y="10550"/>
                    <a:pt x="2253" y="10572"/>
                  </a:cubicBezTo>
                  <a:cubicBezTo>
                    <a:pt x="3349" y="10584"/>
                    <a:pt x="3867" y="10358"/>
                    <a:pt x="4385" y="11169"/>
                  </a:cubicBezTo>
                  <a:cubicBezTo>
                    <a:pt x="5073" y="12244"/>
                    <a:pt x="5164" y="13862"/>
                    <a:pt x="4820" y="15125"/>
                  </a:cubicBezTo>
                  <a:cubicBezTo>
                    <a:pt x="4768" y="15316"/>
                    <a:pt x="4688" y="15485"/>
                    <a:pt x="4648" y="15663"/>
                  </a:cubicBezTo>
                  <a:cubicBezTo>
                    <a:pt x="5392" y="15655"/>
                    <a:pt x="5607" y="15770"/>
                    <a:pt x="6079" y="15399"/>
                  </a:cubicBezTo>
                  <a:cubicBezTo>
                    <a:pt x="6784" y="14843"/>
                    <a:pt x="6866" y="14145"/>
                    <a:pt x="7573" y="13471"/>
                  </a:cubicBezTo>
                  <a:lnTo>
                    <a:pt x="8033" y="13084"/>
                  </a:lnTo>
                  <a:cubicBezTo>
                    <a:pt x="8240" y="12934"/>
                    <a:pt x="8361" y="12902"/>
                    <a:pt x="8604" y="12772"/>
                  </a:cubicBezTo>
                  <a:cubicBezTo>
                    <a:pt x="8437" y="12459"/>
                    <a:pt x="8280" y="12718"/>
                    <a:pt x="7703" y="11485"/>
                  </a:cubicBezTo>
                  <a:cubicBezTo>
                    <a:pt x="7440" y="10921"/>
                    <a:pt x="7293" y="10380"/>
                    <a:pt x="7259" y="9686"/>
                  </a:cubicBezTo>
                  <a:cubicBezTo>
                    <a:pt x="8267" y="9755"/>
                    <a:pt x="8874" y="9527"/>
                    <a:pt x="9571" y="8872"/>
                  </a:cubicBezTo>
                  <a:cubicBezTo>
                    <a:pt x="12676" y="5960"/>
                    <a:pt x="8637" y="0"/>
                    <a:pt x="5640" y="1095"/>
                  </a:cubicBezTo>
                  <a:cubicBezTo>
                    <a:pt x="5273" y="1229"/>
                    <a:pt x="5472" y="1225"/>
                    <a:pt x="5091" y="1078"/>
                  </a:cubicBezTo>
                  <a:cubicBezTo>
                    <a:pt x="3499" y="467"/>
                    <a:pt x="869" y="1834"/>
                    <a:pt x="1395" y="3366"/>
                  </a:cubicBezTo>
                  <a:cubicBezTo>
                    <a:pt x="1500" y="3671"/>
                    <a:pt x="1581" y="3695"/>
                    <a:pt x="1703" y="3882"/>
                  </a:cubicBezTo>
                  <a:cubicBezTo>
                    <a:pt x="1633" y="4195"/>
                    <a:pt x="1534" y="4352"/>
                    <a:pt x="1490" y="4730"/>
                  </a:cubicBezTo>
                  <a:cubicBezTo>
                    <a:pt x="1449" y="5088"/>
                    <a:pt x="1452" y="5421"/>
                    <a:pt x="1464" y="5779"/>
                  </a:cubicBezTo>
                  <a:cubicBezTo>
                    <a:pt x="1289" y="5818"/>
                    <a:pt x="1236" y="5826"/>
                    <a:pt x="1062" y="5784"/>
                  </a:cubicBezTo>
                  <a:close/>
                </a:path>
              </a:pathLst>
            </a:custGeom>
            <a:solidFill>
              <a:srgbClr val="BB0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1" name="Freeform 6"/>
            <p:cNvSpPr>
              <a:spLocks/>
            </p:cNvSpPr>
            <p:nvPr/>
          </p:nvSpPr>
          <p:spPr bwMode="auto">
            <a:xfrm>
              <a:off x="480" y="96"/>
              <a:ext cx="2193" cy="3218"/>
            </a:xfrm>
            <a:custGeom>
              <a:avLst/>
              <a:gdLst>
                <a:gd name="T0" fmla="*/ 8396 w 9738"/>
                <a:gd name="T1" fmla="*/ 7902 h 14279"/>
                <a:gd name="T2" fmla="*/ 8246 w 9738"/>
                <a:gd name="T3" fmla="*/ 7848 h 14279"/>
                <a:gd name="T4" fmla="*/ 8376 w 9738"/>
                <a:gd name="T5" fmla="*/ 7815 h 14279"/>
                <a:gd name="T6" fmla="*/ 8709 w 9738"/>
                <a:gd name="T7" fmla="*/ 7404 h 14279"/>
                <a:gd name="T8" fmla="*/ 8605 w 9738"/>
                <a:gd name="T9" fmla="*/ 7039 h 14279"/>
                <a:gd name="T10" fmla="*/ 8922 w 9738"/>
                <a:gd name="T11" fmla="*/ 6896 h 14279"/>
                <a:gd name="T12" fmla="*/ 9297 w 9738"/>
                <a:gd name="T13" fmla="*/ 6827 h 14279"/>
                <a:gd name="T14" fmla="*/ 8695 w 9738"/>
                <a:gd name="T15" fmla="*/ 4987 h 14279"/>
                <a:gd name="T16" fmla="*/ 8540 w 9738"/>
                <a:gd name="T17" fmla="*/ 2741 h 14279"/>
                <a:gd name="T18" fmla="*/ 8382 w 9738"/>
                <a:gd name="T19" fmla="*/ 1971 h 14279"/>
                <a:gd name="T20" fmla="*/ 6399 w 9738"/>
                <a:gd name="T21" fmla="*/ 226 h 14279"/>
                <a:gd name="T22" fmla="*/ 3019 w 9738"/>
                <a:gd name="T23" fmla="*/ 231 h 14279"/>
                <a:gd name="T24" fmla="*/ 771 w 9738"/>
                <a:gd name="T25" fmla="*/ 1687 h 14279"/>
                <a:gd name="T26" fmla="*/ 205 w 9738"/>
                <a:gd name="T27" fmla="*/ 4695 h 14279"/>
                <a:gd name="T28" fmla="*/ 916 w 9738"/>
                <a:gd name="T29" fmla="*/ 6731 h 14279"/>
                <a:gd name="T30" fmla="*/ 1357 w 9738"/>
                <a:gd name="T31" fmla="*/ 7243 h 14279"/>
                <a:gd name="T32" fmla="*/ 1286 w 9738"/>
                <a:gd name="T33" fmla="*/ 8764 h 14279"/>
                <a:gd name="T34" fmla="*/ 977 w 9738"/>
                <a:gd name="T35" fmla="*/ 9372 h 14279"/>
                <a:gd name="T36" fmla="*/ 593 w 9738"/>
                <a:gd name="T37" fmla="*/ 9944 h 14279"/>
                <a:gd name="T38" fmla="*/ 1837 w 9738"/>
                <a:gd name="T39" fmla="*/ 10962 h 14279"/>
                <a:gd name="T40" fmla="*/ 2473 w 9738"/>
                <a:gd name="T41" fmla="*/ 11455 h 14279"/>
                <a:gd name="T42" fmla="*/ 4648 w 9738"/>
                <a:gd name="T43" fmla="*/ 13584 h 14279"/>
                <a:gd name="T44" fmla="*/ 5200 w 9738"/>
                <a:gd name="T45" fmla="*/ 14160 h 14279"/>
                <a:gd name="T46" fmla="*/ 5391 w 9738"/>
                <a:gd name="T47" fmla="*/ 14279 h 14279"/>
                <a:gd name="T48" fmla="*/ 5135 w 9738"/>
                <a:gd name="T49" fmla="*/ 13345 h 14279"/>
                <a:gd name="T50" fmla="*/ 4960 w 9738"/>
                <a:gd name="T51" fmla="*/ 12327 h 14279"/>
                <a:gd name="T52" fmla="*/ 5099 w 9738"/>
                <a:gd name="T53" fmla="*/ 11871 h 14279"/>
                <a:gd name="T54" fmla="*/ 5322 w 9738"/>
                <a:gd name="T55" fmla="*/ 10330 h 14279"/>
                <a:gd name="T56" fmla="*/ 6206 w 9738"/>
                <a:gd name="T57" fmla="*/ 10013 h 14279"/>
                <a:gd name="T58" fmla="*/ 8351 w 9738"/>
                <a:gd name="T59" fmla="*/ 9761 h 14279"/>
                <a:gd name="T60" fmla="*/ 8207 w 9738"/>
                <a:gd name="T61" fmla="*/ 8745 h 14279"/>
                <a:gd name="T62" fmla="*/ 8434 w 9738"/>
                <a:gd name="T63" fmla="*/ 8436 h 14279"/>
                <a:gd name="T64" fmla="*/ 8483 w 9738"/>
                <a:gd name="T65" fmla="*/ 8411 h 14279"/>
                <a:gd name="T66" fmla="*/ 8396 w 9738"/>
                <a:gd name="T67" fmla="*/ 7902 h 1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38" h="14279">
                  <a:moveTo>
                    <a:pt x="8396" y="7902"/>
                  </a:moveTo>
                  <a:lnTo>
                    <a:pt x="8246" y="7848"/>
                  </a:lnTo>
                  <a:lnTo>
                    <a:pt x="8376" y="7815"/>
                  </a:lnTo>
                  <a:cubicBezTo>
                    <a:pt x="8582" y="7760"/>
                    <a:pt x="8657" y="7638"/>
                    <a:pt x="8709" y="7404"/>
                  </a:cubicBezTo>
                  <a:cubicBezTo>
                    <a:pt x="8644" y="7273"/>
                    <a:pt x="8596" y="7230"/>
                    <a:pt x="8605" y="7039"/>
                  </a:cubicBezTo>
                  <a:cubicBezTo>
                    <a:pt x="8732" y="6944"/>
                    <a:pt x="8734" y="6915"/>
                    <a:pt x="8922" y="6896"/>
                  </a:cubicBezTo>
                  <a:cubicBezTo>
                    <a:pt x="9056" y="6883"/>
                    <a:pt x="9187" y="6897"/>
                    <a:pt x="9297" y="6827"/>
                  </a:cubicBezTo>
                  <a:cubicBezTo>
                    <a:pt x="9738" y="6545"/>
                    <a:pt x="9009" y="5663"/>
                    <a:pt x="8695" y="4987"/>
                  </a:cubicBezTo>
                  <a:cubicBezTo>
                    <a:pt x="8296" y="4128"/>
                    <a:pt x="9130" y="4367"/>
                    <a:pt x="8540" y="2741"/>
                  </a:cubicBezTo>
                  <a:cubicBezTo>
                    <a:pt x="8333" y="2170"/>
                    <a:pt x="8363" y="2441"/>
                    <a:pt x="8382" y="1971"/>
                  </a:cubicBezTo>
                  <a:cubicBezTo>
                    <a:pt x="8421" y="1001"/>
                    <a:pt x="7086" y="391"/>
                    <a:pt x="6399" y="226"/>
                  </a:cubicBezTo>
                  <a:cubicBezTo>
                    <a:pt x="5459" y="0"/>
                    <a:pt x="3968" y="30"/>
                    <a:pt x="3019" y="231"/>
                  </a:cubicBezTo>
                  <a:cubicBezTo>
                    <a:pt x="2080" y="431"/>
                    <a:pt x="1267" y="871"/>
                    <a:pt x="771" y="1687"/>
                  </a:cubicBezTo>
                  <a:cubicBezTo>
                    <a:pt x="272" y="2506"/>
                    <a:pt x="0" y="3565"/>
                    <a:pt x="205" y="4695"/>
                  </a:cubicBezTo>
                  <a:cubicBezTo>
                    <a:pt x="268" y="5046"/>
                    <a:pt x="772" y="6583"/>
                    <a:pt x="916" y="6731"/>
                  </a:cubicBezTo>
                  <a:cubicBezTo>
                    <a:pt x="1100" y="6920"/>
                    <a:pt x="1196" y="6793"/>
                    <a:pt x="1357" y="7243"/>
                  </a:cubicBezTo>
                  <a:cubicBezTo>
                    <a:pt x="1571" y="7841"/>
                    <a:pt x="1514" y="8212"/>
                    <a:pt x="1286" y="8764"/>
                  </a:cubicBezTo>
                  <a:cubicBezTo>
                    <a:pt x="1187" y="9002"/>
                    <a:pt x="1098" y="9160"/>
                    <a:pt x="977" y="9372"/>
                  </a:cubicBezTo>
                  <a:cubicBezTo>
                    <a:pt x="851" y="9593"/>
                    <a:pt x="688" y="9760"/>
                    <a:pt x="593" y="9944"/>
                  </a:cubicBezTo>
                  <a:cubicBezTo>
                    <a:pt x="642" y="10377"/>
                    <a:pt x="1471" y="10708"/>
                    <a:pt x="1837" y="10962"/>
                  </a:cubicBezTo>
                  <a:cubicBezTo>
                    <a:pt x="2084" y="11132"/>
                    <a:pt x="2251" y="11279"/>
                    <a:pt x="2473" y="11455"/>
                  </a:cubicBezTo>
                  <a:cubicBezTo>
                    <a:pt x="3271" y="12089"/>
                    <a:pt x="3936" y="12859"/>
                    <a:pt x="4648" y="13584"/>
                  </a:cubicBezTo>
                  <a:lnTo>
                    <a:pt x="5200" y="14160"/>
                  </a:lnTo>
                  <a:cubicBezTo>
                    <a:pt x="5296" y="14252"/>
                    <a:pt x="5239" y="14266"/>
                    <a:pt x="5391" y="14279"/>
                  </a:cubicBezTo>
                  <a:cubicBezTo>
                    <a:pt x="5335" y="13990"/>
                    <a:pt x="5220" y="13629"/>
                    <a:pt x="5135" y="13345"/>
                  </a:cubicBezTo>
                  <a:cubicBezTo>
                    <a:pt x="5031" y="12998"/>
                    <a:pt x="4868" y="12735"/>
                    <a:pt x="4960" y="12327"/>
                  </a:cubicBezTo>
                  <a:cubicBezTo>
                    <a:pt x="4995" y="12173"/>
                    <a:pt x="5074" y="12013"/>
                    <a:pt x="5099" y="11871"/>
                  </a:cubicBezTo>
                  <a:cubicBezTo>
                    <a:pt x="5128" y="11704"/>
                    <a:pt x="5013" y="10933"/>
                    <a:pt x="5322" y="10330"/>
                  </a:cubicBezTo>
                  <a:cubicBezTo>
                    <a:pt x="5475" y="10031"/>
                    <a:pt x="5804" y="9991"/>
                    <a:pt x="6206" y="10013"/>
                  </a:cubicBezTo>
                  <a:cubicBezTo>
                    <a:pt x="6649" y="10037"/>
                    <a:pt x="8153" y="10220"/>
                    <a:pt x="8351" y="9761"/>
                  </a:cubicBezTo>
                  <a:cubicBezTo>
                    <a:pt x="8508" y="9395"/>
                    <a:pt x="8356" y="9014"/>
                    <a:pt x="8207" y="8745"/>
                  </a:cubicBezTo>
                  <a:cubicBezTo>
                    <a:pt x="8202" y="8702"/>
                    <a:pt x="8255" y="8523"/>
                    <a:pt x="8434" y="8436"/>
                  </a:cubicBezTo>
                  <a:lnTo>
                    <a:pt x="8483" y="8411"/>
                  </a:lnTo>
                  <a:cubicBezTo>
                    <a:pt x="8553" y="8375"/>
                    <a:pt x="8659" y="8006"/>
                    <a:pt x="8396" y="7902"/>
                  </a:cubicBezTo>
                  <a:close/>
                </a:path>
              </a:pathLst>
            </a:custGeom>
            <a:solidFill>
              <a:srgbClr val="522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82" name="pole tekstowe 281"/>
          <p:cNvSpPr txBox="1"/>
          <p:nvPr/>
        </p:nvSpPr>
        <p:spPr>
          <a:xfrm>
            <a:off x="6568165" y="2309159"/>
            <a:ext cx="151016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Bytom Odrzański</a:t>
            </a:r>
          </a:p>
        </p:txBody>
      </p:sp>
      <p:grpSp>
        <p:nvGrpSpPr>
          <p:cNvPr id="283" name="Group 4"/>
          <p:cNvGrpSpPr>
            <a:grpSpLocks noChangeAspect="1"/>
          </p:cNvGrpSpPr>
          <p:nvPr/>
        </p:nvGrpSpPr>
        <p:grpSpPr bwMode="auto">
          <a:xfrm>
            <a:off x="6282599" y="3812448"/>
            <a:ext cx="2274143" cy="811478"/>
            <a:chOff x="480" y="-72"/>
            <a:chExt cx="8761" cy="3554"/>
          </a:xfrm>
        </p:grpSpPr>
        <p:sp>
          <p:nvSpPr>
            <p:cNvPr id="284" name="Freeform 5"/>
            <p:cNvSpPr>
              <a:spLocks/>
            </p:cNvSpPr>
            <p:nvPr/>
          </p:nvSpPr>
          <p:spPr bwMode="auto">
            <a:xfrm>
              <a:off x="6386" y="-72"/>
              <a:ext cx="2855" cy="3554"/>
            </a:xfrm>
            <a:custGeom>
              <a:avLst/>
              <a:gdLst>
                <a:gd name="T0" fmla="*/ 1062 w 12676"/>
                <a:gd name="T1" fmla="*/ 5784 h 15770"/>
                <a:gd name="T2" fmla="*/ 1029 w 12676"/>
                <a:gd name="T3" fmla="*/ 5819 h 15770"/>
                <a:gd name="T4" fmla="*/ 1438 w 12676"/>
                <a:gd name="T5" fmla="*/ 5995 h 15770"/>
                <a:gd name="T6" fmla="*/ 415 w 12676"/>
                <a:gd name="T7" fmla="*/ 7589 h 15770"/>
                <a:gd name="T8" fmla="*/ 785 w 12676"/>
                <a:gd name="T9" fmla="*/ 8131 h 15770"/>
                <a:gd name="T10" fmla="*/ 617 w 12676"/>
                <a:gd name="T11" fmla="*/ 8244 h 15770"/>
                <a:gd name="T12" fmla="*/ 820 w 12676"/>
                <a:gd name="T13" fmla="*/ 8635 h 15770"/>
                <a:gd name="T14" fmla="*/ 750 w 12676"/>
                <a:gd name="T15" fmla="*/ 8692 h 15770"/>
                <a:gd name="T16" fmla="*/ 668 w 12676"/>
                <a:gd name="T17" fmla="*/ 8744 h 15770"/>
                <a:gd name="T18" fmla="*/ 977 w 12676"/>
                <a:gd name="T19" fmla="*/ 9244 h 15770"/>
                <a:gd name="T20" fmla="*/ 2253 w 12676"/>
                <a:gd name="T21" fmla="*/ 10572 h 15770"/>
                <a:gd name="T22" fmla="*/ 4385 w 12676"/>
                <a:gd name="T23" fmla="*/ 11169 h 15770"/>
                <a:gd name="T24" fmla="*/ 4820 w 12676"/>
                <a:gd name="T25" fmla="*/ 15125 h 15770"/>
                <a:gd name="T26" fmla="*/ 4648 w 12676"/>
                <a:gd name="T27" fmla="*/ 15663 h 15770"/>
                <a:gd name="T28" fmla="*/ 6079 w 12676"/>
                <a:gd name="T29" fmla="*/ 15399 h 15770"/>
                <a:gd name="T30" fmla="*/ 7573 w 12676"/>
                <a:gd name="T31" fmla="*/ 13471 h 15770"/>
                <a:gd name="T32" fmla="*/ 8033 w 12676"/>
                <a:gd name="T33" fmla="*/ 13084 h 15770"/>
                <a:gd name="T34" fmla="*/ 8604 w 12676"/>
                <a:gd name="T35" fmla="*/ 12772 h 15770"/>
                <a:gd name="T36" fmla="*/ 7703 w 12676"/>
                <a:gd name="T37" fmla="*/ 11485 h 15770"/>
                <a:gd name="T38" fmla="*/ 7259 w 12676"/>
                <a:gd name="T39" fmla="*/ 9686 h 15770"/>
                <a:gd name="T40" fmla="*/ 9571 w 12676"/>
                <a:gd name="T41" fmla="*/ 8872 h 15770"/>
                <a:gd name="T42" fmla="*/ 5640 w 12676"/>
                <a:gd name="T43" fmla="*/ 1095 h 15770"/>
                <a:gd name="T44" fmla="*/ 5091 w 12676"/>
                <a:gd name="T45" fmla="*/ 1078 h 15770"/>
                <a:gd name="T46" fmla="*/ 1395 w 12676"/>
                <a:gd name="T47" fmla="*/ 3366 h 15770"/>
                <a:gd name="T48" fmla="*/ 1703 w 12676"/>
                <a:gd name="T49" fmla="*/ 3882 h 15770"/>
                <a:gd name="T50" fmla="*/ 1490 w 12676"/>
                <a:gd name="T51" fmla="*/ 4730 h 15770"/>
                <a:gd name="T52" fmla="*/ 1464 w 12676"/>
                <a:gd name="T53" fmla="*/ 5779 h 15770"/>
                <a:gd name="T54" fmla="*/ 1062 w 12676"/>
                <a:gd name="T55" fmla="*/ 5784 h 15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6" h="15770">
                  <a:moveTo>
                    <a:pt x="1062" y="5784"/>
                  </a:moveTo>
                  <a:lnTo>
                    <a:pt x="1029" y="5819"/>
                  </a:lnTo>
                  <a:cubicBezTo>
                    <a:pt x="1123" y="5974"/>
                    <a:pt x="1207" y="5982"/>
                    <a:pt x="1438" y="5995"/>
                  </a:cubicBezTo>
                  <a:cubicBezTo>
                    <a:pt x="1154" y="6674"/>
                    <a:pt x="0" y="7231"/>
                    <a:pt x="415" y="7589"/>
                  </a:cubicBezTo>
                  <a:cubicBezTo>
                    <a:pt x="603" y="7751"/>
                    <a:pt x="869" y="7675"/>
                    <a:pt x="785" y="8131"/>
                  </a:cubicBezTo>
                  <a:lnTo>
                    <a:pt x="617" y="8244"/>
                  </a:lnTo>
                  <a:cubicBezTo>
                    <a:pt x="608" y="8499"/>
                    <a:pt x="653" y="8577"/>
                    <a:pt x="820" y="8635"/>
                  </a:cubicBezTo>
                  <a:cubicBezTo>
                    <a:pt x="795" y="8657"/>
                    <a:pt x="792" y="8663"/>
                    <a:pt x="750" y="8692"/>
                  </a:cubicBezTo>
                  <a:cubicBezTo>
                    <a:pt x="713" y="8718"/>
                    <a:pt x="709" y="8714"/>
                    <a:pt x="668" y="8744"/>
                  </a:cubicBezTo>
                  <a:cubicBezTo>
                    <a:pt x="617" y="9165"/>
                    <a:pt x="790" y="9063"/>
                    <a:pt x="977" y="9244"/>
                  </a:cubicBezTo>
                  <a:cubicBezTo>
                    <a:pt x="1148" y="9551"/>
                    <a:pt x="268" y="10550"/>
                    <a:pt x="2253" y="10572"/>
                  </a:cubicBezTo>
                  <a:cubicBezTo>
                    <a:pt x="3349" y="10584"/>
                    <a:pt x="3867" y="10358"/>
                    <a:pt x="4385" y="11169"/>
                  </a:cubicBezTo>
                  <a:cubicBezTo>
                    <a:pt x="5073" y="12244"/>
                    <a:pt x="5164" y="13862"/>
                    <a:pt x="4820" y="15125"/>
                  </a:cubicBezTo>
                  <a:cubicBezTo>
                    <a:pt x="4768" y="15316"/>
                    <a:pt x="4688" y="15485"/>
                    <a:pt x="4648" y="15663"/>
                  </a:cubicBezTo>
                  <a:cubicBezTo>
                    <a:pt x="5392" y="15655"/>
                    <a:pt x="5607" y="15770"/>
                    <a:pt x="6079" y="15399"/>
                  </a:cubicBezTo>
                  <a:cubicBezTo>
                    <a:pt x="6784" y="14843"/>
                    <a:pt x="6866" y="14145"/>
                    <a:pt x="7573" y="13471"/>
                  </a:cubicBezTo>
                  <a:lnTo>
                    <a:pt x="8033" y="13084"/>
                  </a:lnTo>
                  <a:cubicBezTo>
                    <a:pt x="8240" y="12934"/>
                    <a:pt x="8361" y="12902"/>
                    <a:pt x="8604" y="12772"/>
                  </a:cubicBezTo>
                  <a:cubicBezTo>
                    <a:pt x="8437" y="12459"/>
                    <a:pt x="8280" y="12718"/>
                    <a:pt x="7703" y="11485"/>
                  </a:cubicBezTo>
                  <a:cubicBezTo>
                    <a:pt x="7440" y="10921"/>
                    <a:pt x="7293" y="10380"/>
                    <a:pt x="7259" y="9686"/>
                  </a:cubicBezTo>
                  <a:cubicBezTo>
                    <a:pt x="8267" y="9755"/>
                    <a:pt x="8874" y="9527"/>
                    <a:pt x="9571" y="8872"/>
                  </a:cubicBezTo>
                  <a:cubicBezTo>
                    <a:pt x="12676" y="5960"/>
                    <a:pt x="8637" y="0"/>
                    <a:pt x="5640" y="1095"/>
                  </a:cubicBezTo>
                  <a:cubicBezTo>
                    <a:pt x="5273" y="1229"/>
                    <a:pt x="5472" y="1225"/>
                    <a:pt x="5091" y="1078"/>
                  </a:cubicBezTo>
                  <a:cubicBezTo>
                    <a:pt x="3499" y="467"/>
                    <a:pt x="869" y="1834"/>
                    <a:pt x="1395" y="3366"/>
                  </a:cubicBezTo>
                  <a:cubicBezTo>
                    <a:pt x="1500" y="3671"/>
                    <a:pt x="1581" y="3695"/>
                    <a:pt x="1703" y="3882"/>
                  </a:cubicBezTo>
                  <a:cubicBezTo>
                    <a:pt x="1633" y="4195"/>
                    <a:pt x="1534" y="4352"/>
                    <a:pt x="1490" y="4730"/>
                  </a:cubicBezTo>
                  <a:cubicBezTo>
                    <a:pt x="1449" y="5088"/>
                    <a:pt x="1452" y="5421"/>
                    <a:pt x="1464" y="5779"/>
                  </a:cubicBezTo>
                  <a:cubicBezTo>
                    <a:pt x="1289" y="5818"/>
                    <a:pt x="1236" y="5826"/>
                    <a:pt x="1062" y="5784"/>
                  </a:cubicBezTo>
                  <a:close/>
                </a:path>
              </a:pathLst>
            </a:custGeom>
            <a:solidFill>
              <a:srgbClr val="BB0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5" name="Freeform 6"/>
            <p:cNvSpPr>
              <a:spLocks/>
            </p:cNvSpPr>
            <p:nvPr/>
          </p:nvSpPr>
          <p:spPr bwMode="auto">
            <a:xfrm>
              <a:off x="480" y="96"/>
              <a:ext cx="2193" cy="3218"/>
            </a:xfrm>
            <a:custGeom>
              <a:avLst/>
              <a:gdLst>
                <a:gd name="T0" fmla="*/ 8396 w 9738"/>
                <a:gd name="T1" fmla="*/ 7902 h 14279"/>
                <a:gd name="T2" fmla="*/ 8246 w 9738"/>
                <a:gd name="T3" fmla="*/ 7848 h 14279"/>
                <a:gd name="T4" fmla="*/ 8376 w 9738"/>
                <a:gd name="T5" fmla="*/ 7815 h 14279"/>
                <a:gd name="T6" fmla="*/ 8709 w 9738"/>
                <a:gd name="T7" fmla="*/ 7404 h 14279"/>
                <a:gd name="T8" fmla="*/ 8605 w 9738"/>
                <a:gd name="T9" fmla="*/ 7039 h 14279"/>
                <a:gd name="T10" fmla="*/ 8922 w 9738"/>
                <a:gd name="T11" fmla="*/ 6896 h 14279"/>
                <a:gd name="T12" fmla="*/ 9297 w 9738"/>
                <a:gd name="T13" fmla="*/ 6827 h 14279"/>
                <a:gd name="T14" fmla="*/ 8695 w 9738"/>
                <a:gd name="T15" fmla="*/ 4987 h 14279"/>
                <a:gd name="T16" fmla="*/ 8540 w 9738"/>
                <a:gd name="T17" fmla="*/ 2741 h 14279"/>
                <a:gd name="T18" fmla="*/ 8382 w 9738"/>
                <a:gd name="T19" fmla="*/ 1971 h 14279"/>
                <a:gd name="T20" fmla="*/ 6399 w 9738"/>
                <a:gd name="T21" fmla="*/ 226 h 14279"/>
                <a:gd name="T22" fmla="*/ 3019 w 9738"/>
                <a:gd name="T23" fmla="*/ 231 h 14279"/>
                <a:gd name="T24" fmla="*/ 771 w 9738"/>
                <a:gd name="T25" fmla="*/ 1687 h 14279"/>
                <a:gd name="T26" fmla="*/ 205 w 9738"/>
                <a:gd name="T27" fmla="*/ 4695 h 14279"/>
                <a:gd name="T28" fmla="*/ 916 w 9738"/>
                <a:gd name="T29" fmla="*/ 6731 h 14279"/>
                <a:gd name="T30" fmla="*/ 1357 w 9738"/>
                <a:gd name="T31" fmla="*/ 7243 h 14279"/>
                <a:gd name="T32" fmla="*/ 1286 w 9738"/>
                <a:gd name="T33" fmla="*/ 8764 h 14279"/>
                <a:gd name="T34" fmla="*/ 977 w 9738"/>
                <a:gd name="T35" fmla="*/ 9372 h 14279"/>
                <a:gd name="T36" fmla="*/ 593 w 9738"/>
                <a:gd name="T37" fmla="*/ 9944 h 14279"/>
                <a:gd name="T38" fmla="*/ 1837 w 9738"/>
                <a:gd name="T39" fmla="*/ 10962 h 14279"/>
                <a:gd name="T40" fmla="*/ 2473 w 9738"/>
                <a:gd name="T41" fmla="*/ 11455 h 14279"/>
                <a:gd name="T42" fmla="*/ 4648 w 9738"/>
                <a:gd name="T43" fmla="*/ 13584 h 14279"/>
                <a:gd name="T44" fmla="*/ 5200 w 9738"/>
                <a:gd name="T45" fmla="*/ 14160 h 14279"/>
                <a:gd name="T46" fmla="*/ 5391 w 9738"/>
                <a:gd name="T47" fmla="*/ 14279 h 14279"/>
                <a:gd name="T48" fmla="*/ 5135 w 9738"/>
                <a:gd name="T49" fmla="*/ 13345 h 14279"/>
                <a:gd name="T50" fmla="*/ 4960 w 9738"/>
                <a:gd name="T51" fmla="*/ 12327 h 14279"/>
                <a:gd name="T52" fmla="*/ 5099 w 9738"/>
                <a:gd name="T53" fmla="*/ 11871 h 14279"/>
                <a:gd name="T54" fmla="*/ 5322 w 9738"/>
                <a:gd name="T55" fmla="*/ 10330 h 14279"/>
                <a:gd name="T56" fmla="*/ 6206 w 9738"/>
                <a:gd name="T57" fmla="*/ 10013 h 14279"/>
                <a:gd name="T58" fmla="*/ 8351 w 9738"/>
                <a:gd name="T59" fmla="*/ 9761 h 14279"/>
                <a:gd name="T60" fmla="*/ 8207 w 9738"/>
                <a:gd name="T61" fmla="*/ 8745 h 14279"/>
                <a:gd name="T62" fmla="*/ 8434 w 9738"/>
                <a:gd name="T63" fmla="*/ 8436 h 14279"/>
                <a:gd name="T64" fmla="*/ 8483 w 9738"/>
                <a:gd name="T65" fmla="*/ 8411 h 14279"/>
                <a:gd name="T66" fmla="*/ 8396 w 9738"/>
                <a:gd name="T67" fmla="*/ 7902 h 1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38" h="14279">
                  <a:moveTo>
                    <a:pt x="8396" y="7902"/>
                  </a:moveTo>
                  <a:lnTo>
                    <a:pt x="8246" y="7848"/>
                  </a:lnTo>
                  <a:lnTo>
                    <a:pt x="8376" y="7815"/>
                  </a:lnTo>
                  <a:cubicBezTo>
                    <a:pt x="8582" y="7760"/>
                    <a:pt x="8657" y="7638"/>
                    <a:pt x="8709" y="7404"/>
                  </a:cubicBezTo>
                  <a:cubicBezTo>
                    <a:pt x="8644" y="7273"/>
                    <a:pt x="8596" y="7230"/>
                    <a:pt x="8605" y="7039"/>
                  </a:cubicBezTo>
                  <a:cubicBezTo>
                    <a:pt x="8732" y="6944"/>
                    <a:pt x="8734" y="6915"/>
                    <a:pt x="8922" y="6896"/>
                  </a:cubicBezTo>
                  <a:cubicBezTo>
                    <a:pt x="9056" y="6883"/>
                    <a:pt x="9187" y="6897"/>
                    <a:pt x="9297" y="6827"/>
                  </a:cubicBezTo>
                  <a:cubicBezTo>
                    <a:pt x="9738" y="6545"/>
                    <a:pt x="9009" y="5663"/>
                    <a:pt x="8695" y="4987"/>
                  </a:cubicBezTo>
                  <a:cubicBezTo>
                    <a:pt x="8296" y="4128"/>
                    <a:pt x="9130" y="4367"/>
                    <a:pt x="8540" y="2741"/>
                  </a:cubicBezTo>
                  <a:cubicBezTo>
                    <a:pt x="8333" y="2170"/>
                    <a:pt x="8363" y="2441"/>
                    <a:pt x="8382" y="1971"/>
                  </a:cubicBezTo>
                  <a:cubicBezTo>
                    <a:pt x="8421" y="1001"/>
                    <a:pt x="7086" y="391"/>
                    <a:pt x="6399" y="226"/>
                  </a:cubicBezTo>
                  <a:cubicBezTo>
                    <a:pt x="5459" y="0"/>
                    <a:pt x="3968" y="30"/>
                    <a:pt x="3019" y="231"/>
                  </a:cubicBezTo>
                  <a:cubicBezTo>
                    <a:pt x="2080" y="431"/>
                    <a:pt x="1267" y="871"/>
                    <a:pt x="771" y="1687"/>
                  </a:cubicBezTo>
                  <a:cubicBezTo>
                    <a:pt x="272" y="2506"/>
                    <a:pt x="0" y="3565"/>
                    <a:pt x="205" y="4695"/>
                  </a:cubicBezTo>
                  <a:cubicBezTo>
                    <a:pt x="268" y="5046"/>
                    <a:pt x="772" y="6583"/>
                    <a:pt x="916" y="6731"/>
                  </a:cubicBezTo>
                  <a:cubicBezTo>
                    <a:pt x="1100" y="6920"/>
                    <a:pt x="1196" y="6793"/>
                    <a:pt x="1357" y="7243"/>
                  </a:cubicBezTo>
                  <a:cubicBezTo>
                    <a:pt x="1571" y="7841"/>
                    <a:pt x="1514" y="8212"/>
                    <a:pt x="1286" y="8764"/>
                  </a:cubicBezTo>
                  <a:cubicBezTo>
                    <a:pt x="1187" y="9002"/>
                    <a:pt x="1098" y="9160"/>
                    <a:pt x="977" y="9372"/>
                  </a:cubicBezTo>
                  <a:cubicBezTo>
                    <a:pt x="851" y="9593"/>
                    <a:pt x="688" y="9760"/>
                    <a:pt x="593" y="9944"/>
                  </a:cubicBezTo>
                  <a:cubicBezTo>
                    <a:pt x="642" y="10377"/>
                    <a:pt x="1471" y="10708"/>
                    <a:pt x="1837" y="10962"/>
                  </a:cubicBezTo>
                  <a:cubicBezTo>
                    <a:pt x="2084" y="11132"/>
                    <a:pt x="2251" y="11279"/>
                    <a:pt x="2473" y="11455"/>
                  </a:cubicBezTo>
                  <a:cubicBezTo>
                    <a:pt x="3271" y="12089"/>
                    <a:pt x="3936" y="12859"/>
                    <a:pt x="4648" y="13584"/>
                  </a:cubicBezTo>
                  <a:lnTo>
                    <a:pt x="5200" y="14160"/>
                  </a:lnTo>
                  <a:cubicBezTo>
                    <a:pt x="5296" y="14252"/>
                    <a:pt x="5239" y="14266"/>
                    <a:pt x="5391" y="14279"/>
                  </a:cubicBezTo>
                  <a:cubicBezTo>
                    <a:pt x="5335" y="13990"/>
                    <a:pt x="5220" y="13629"/>
                    <a:pt x="5135" y="13345"/>
                  </a:cubicBezTo>
                  <a:cubicBezTo>
                    <a:pt x="5031" y="12998"/>
                    <a:pt x="4868" y="12735"/>
                    <a:pt x="4960" y="12327"/>
                  </a:cubicBezTo>
                  <a:cubicBezTo>
                    <a:pt x="4995" y="12173"/>
                    <a:pt x="5074" y="12013"/>
                    <a:pt x="5099" y="11871"/>
                  </a:cubicBezTo>
                  <a:cubicBezTo>
                    <a:pt x="5128" y="11704"/>
                    <a:pt x="5013" y="10933"/>
                    <a:pt x="5322" y="10330"/>
                  </a:cubicBezTo>
                  <a:cubicBezTo>
                    <a:pt x="5475" y="10031"/>
                    <a:pt x="5804" y="9991"/>
                    <a:pt x="6206" y="10013"/>
                  </a:cubicBezTo>
                  <a:cubicBezTo>
                    <a:pt x="6649" y="10037"/>
                    <a:pt x="8153" y="10220"/>
                    <a:pt x="8351" y="9761"/>
                  </a:cubicBezTo>
                  <a:cubicBezTo>
                    <a:pt x="8508" y="9395"/>
                    <a:pt x="8356" y="9014"/>
                    <a:pt x="8207" y="8745"/>
                  </a:cubicBezTo>
                  <a:cubicBezTo>
                    <a:pt x="8202" y="8702"/>
                    <a:pt x="8255" y="8523"/>
                    <a:pt x="8434" y="8436"/>
                  </a:cubicBezTo>
                  <a:lnTo>
                    <a:pt x="8483" y="8411"/>
                  </a:lnTo>
                  <a:cubicBezTo>
                    <a:pt x="8553" y="8375"/>
                    <a:pt x="8659" y="8006"/>
                    <a:pt x="8396" y="7902"/>
                  </a:cubicBezTo>
                  <a:close/>
                </a:path>
              </a:pathLst>
            </a:custGeom>
            <a:solidFill>
              <a:srgbClr val="522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grpSp>
        <p:nvGrpSpPr>
          <p:cNvPr id="286" name="Group 4"/>
          <p:cNvGrpSpPr>
            <a:grpSpLocks noChangeAspect="1"/>
          </p:cNvGrpSpPr>
          <p:nvPr/>
        </p:nvGrpSpPr>
        <p:grpSpPr bwMode="auto">
          <a:xfrm>
            <a:off x="6282599" y="4895892"/>
            <a:ext cx="2274143" cy="811478"/>
            <a:chOff x="480" y="-72"/>
            <a:chExt cx="8761" cy="3554"/>
          </a:xfrm>
        </p:grpSpPr>
        <p:sp>
          <p:nvSpPr>
            <p:cNvPr id="287" name="Freeform 5"/>
            <p:cNvSpPr>
              <a:spLocks/>
            </p:cNvSpPr>
            <p:nvPr/>
          </p:nvSpPr>
          <p:spPr bwMode="auto">
            <a:xfrm>
              <a:off x="6386" y="-72"/>
              <a:ext cx="2855" cy="3554"/>
            </a:xfrm>
            <a:custGeom>
              <a:avLst/>
              <a:gdLst>
                <a:gd name="T0" fmla="*/ 1062 w 12676"/>
                <a:gd name="T1" fmla="*/ 5784 h 15770"/>
                <a:gd name="T2" fmla="*/ 1029 w 12676"/>
                <a:gd name="T3" fmla="*/ 5819 h 15770"/>
                <a:gd name="T4" fmla="*/ 1438 w 12676"/>
                <a:gd name="T5" fmla="*/ 5995 h 15770"/>
                <a:gd name="T6" fmla="*/ 415 w 12676"/>
                <a:gd name="T7" fmla="*/ 7589 h 15770"/>
                <a:gd name="T8" fmla="*/ 785 w 12676"/>
                <a:gd name="T9" fmla="*/ 8131 h 15770"/>
                <a:gd name="T10" fmla="*/ 617 w 12676"/>
                <a:gd name="T11" fmla="*/ 8244 h 15770"/>
                <a:gd name="T12" fmla="*/ 820 w 12676"/>
                <a:gd name="T13" fmla="*/ 8635 h 15770"/>
                <a:gd name="T14" fmla="*/ 750 w 12676"/>
                <a:gd name="T15" fmla="*/ 8692 h 15770"/>
                <a:gd name="T16" fmla="*/ 668 w 12676"/>
                <a:gd name="T17" fmla="*/ 8744 h 15770"/>
                <a:gd name="T18" fmla="*/ 977 w 12676"/>
                <a:gd name="T19" fmla="*/ 9244 h 15770"/>
                <a:gd name="T20" fmla="*/ 2253 w 12676"/>
                <a:gd name="T21" fmla="*/ 10572 h 15770"/>
                <a:gd name="T22" fmla="*/ 4385 w 12676"/>
                <a:gd name="T23" fmla="*/ 11169 h 15770"/>
                <a:gd name="T24" fmla="*/ 4820 w 12676"/>
                <a:gd name="T25" fmla="*/ 15125 h 15770"/>
                <a:gd name="T26" fmla="*/ 4648 w 12676"/>
                <a:gd name="T27" fmla="*/ 15663 h 15770"/>
                <a:gd name="T28" fmla="*/ 6079 w 12676"/>
                <a:gd name="T29" fmla="*/ 15399 h 15770"/>
                <a:gd name="T30" fmla="*/ 7573 w 12676"/>
                <a:gd name="T31" fmla="*/ 13471 h 15770"/>
                <a:gd name="T32" fmla="*/ 8033 w 12676"/>
                <a:gd name="T33" fmla="*/ 13084 h 15770"/>
                <a:gd name="T34" fmla="*/ 8604 w 12676"/>
                <a:gd name="T35" fmla="*/ 12772 h 15770"/>
                <a:gd name="T36" fmla="*/ 7703 w 12676"/>
                <a:gd name="T37" fmla="*/ 11485 h 15770"/>
                <a:gd name="T38" fmla="*/ 7259 w 12676"/>
                <a:gd name="T39" fmla="*/ 9686 h 15770"/>
                <a:gd name="T40" fmla="*/ 9571 w 12676"/>
                <a:gd name="T41" fmla="*/ 8872 h 15770"/>
                <a:gd name="T42" fmla="*/ 5640 w 12676"/>
                <a:gd name="T43" fmla="*/ 1095 h 15770"/>
                <a:gd name="T44" fmla="*/ 5091 w 12676"/>
                <a:gd name="T45" fmla="*/ 1078 h 15770"/>
                <a:gd name="T46" fmla="*/ 1395 w 12676"/>
                <a:gd name="T47" fmla="*/ 3366 h 15770"/>
                <a:gd name="T48" fmla="*/ 1703 w 12676"/>
                <a:gd name="T49" fmla="*/ 3882 h 15770"/>
                <a:gd name="T50" fmla="*/ 1490 w 12676"/>
                <a:gd name="T51" fmla="*/ 4730 h 15770"/>
                <a:gd name="T52" fmla="*/ 1464 w 12676"/>
                <a:gd name="T53" fmla="*/ 5779 h 15770"/>
                <a:gd name="T54" fmla="*/ 1062 w 12676"/>
                <a:gd name="T55" fmla="*/ 5784 h 15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6" h="15770">
                  <a:moveTo>
                    <a:pt x="1062" y="5784"/>
                  </a:moveTo>
                  <a:lnTo>
                    <a:pt x="1029" y="5819"/>
                  </a:lnTo>
                  <a:cubicBezTo>
                    <a:pt x="1123" y="5974"/>
                    <a:pt x="1207" y="5982"/>
                    <a:pt x="1438" y="5995"/>
                  </a:cubicBezTo>
                  <a:cubicBezTo>
                    <a:pt x="1154" y="6674"/>
                    <a:pt x="0" y="7231"/>
                    <a:pt x="415" y="7589"/>
                  </a:cubicBezTo>
                  <a:cubicBezTo>
                    <a:pt x="603" y="7751"/>
                    <a:pt x="869" y="7675"/>
                    <a:pt x="785" y="8131"/>
                  </a:cubicBezTo>
                  <a:lnTo>
                    <a:pt x="617" y="8244"/>
                  </a:lnTo>
                  <a:cubicBezTo>
                    <a:pt x="608" y="8499"/>
                    <a:pt x="653" y="8577"/>
                    <a:pt x="820" y="8635"/>
                  </a:cubicBezTo>
                  <a:cubicBezTo>
                    <a:pt x="795" y="8657"/>
                    <a:pt x="792" y="8663"/>
                    <a:pt x="750" y="8692"/>
                  </a:cubicBezTo>
                  <a:cubicBezTo>
                    <a:pt x="713" y="8718"/>
                    <a:pt x="709" y="8714"/>
                    <a:pt x="668" y="8744"/>
                  </a:cubicBezTo>
                  <a:cubicBezTo>
                    <a:pt x="617" y="9165"/>
                    <a:pt x="790" y="9063"/>
                    <a:pt x="977" y="9244"/>
                  </a:cubicBezTo>
                  <a:cubicBezTo>
                    <a:pt x="1148" y="9551"/>
                    <a:pt x="268" y="10550"/>
                    <a:pt x="2253" y="10572"/>
                  </a:cubicBezTo>
                  <a:cubicBezTo>
                    <a:pt x="3349" y="10584"/>
                    <a:pt x="3867" y="10358"/>
                    <a:pt x="4385" y="11169"/>
                  </a:cubicBezTo>
                  <a:cubicBezTo>
                    <a:pt x="5073" y="12244"/>
                    <a:pt x="5164" y="13862"/>
                    <a:pt x="4820" y="15125"/>
                  </a:cubicBezTo>
                  <a:cubicBezTo>
                    <a:pt x="4768" y="15316"/>
                    <a:pt x="4688" y="15485"/>
                    <a:pt x="4648" y="15663"/>
                  </a:cubicBezTo>
                  <a:cubicBezTo>
                    <a:pt x="5392" y="15655"/>
                    <a:pt x="5607" y="15770"/>
                    <a:pt x="6079" y="15399"/>
                  </a:cubicBezTo>
                  <a:cubicBezTo>
                    <a:pt x="6784" y="14843"/>
                    <a:pt x="6866" y="14145"/>
                    <a:pt x="7573" y="13471"/>
                  </a:cubicBezTo>
                  <a:lnTo>
                    <a:pt x="8033" y="13084"/>
                  </a:lnTo>
                  <a:cubicBezTo>
                    <a:pt x="8240" y="12934"/>
                    <a:pt x="8361" y="12902"/>
                    <a:pt x="8604" y="12772"/>
                  </a:cubicBezTo>
                  <a:cubicBezTo>
                    <a:pt x="8437" y="12459"/>
                    <a:pt x="8280" y="12718"/>
                    <a:pt x="7703" y="11485"/>
                  </a:cubicBezTo>
                  <a:cubicBezTo>
                    <a:pt x="7440" y="10921"/>
                    <a:pt x="7293" y="10380"/>
                    <a:pt x="7259" y="9686"/>
                  </a:cubicBezTo>
                  <a:cubicBezTo>
                    <a:pt x="8267" y="9755"/>
                    <a:pt x="8874" y="9527"/>
                    <a:pt x="9571" y="8872"/>
                  </a:cubicBezTo>
                  <a:cubicBezTo>
                    <a:pt x="12676" y="5960"/>
                    <a:pt x="8637" y="0"/>
                    <a:pt x="5640" y="1095"/>
                  </a:cubicBezTo>
                  <a:cubicBezTo>
                    <a:pt x="5273" y="1229"/>
                    <a:pt x="5472" y="1225"/>
                    <a:pt x="5091" y="1078"/>
                  </a:cubicBezTo>
                  <a:cubicBezTo>
                    <a:pt x="3499" y="467"/>
                    <a:pt x="869" y="1834"/>
                    <a:pt x="1395" y="3366"/>
                  </a:cubicBezTo>
                  <a:cubicBezTo>
                    <a:pt x="1500" y="3671"/>
                    <a:pt x="1581" y="3695"/>
                    <a:pt x="1703" y="3882"/>
                  </a:cubicBezTo>
                  <a:cubicBezTo>
                    <a:pt x="1633" y="4195"/>
                    <a:pt x="1534" y="4352"/>
                    <a:pt x="1490" y="4730"/>
                  </a:cubicBezTo>
                  <a:cubicBezTo>
                    <a:pt x="1449" y="5088"/>
                    <a:pt x="1452" y="5421"/>
                    <a:pt x="1464" y="5779"/>
                  </a:cubicBezTo>
                  <a:cubicBezTo>
                    <a:pt x="1289" y="5818"/>
                    <a:pt x="1236" y="5826"/>
                    <a:pt x="1062" y="5784"/>
                  </a:cubicBezTo>
                  <a:close/>
                </a:path>
              </a:pathLst>
            </a:custGeom>
            <a:solidFill>
              <a:srgbClr val="BB0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288" name="Freeform 6"/>
            <p:cNvSpPr>
              <a:spLocks/>
            </p:cNvSpPr>
            <p:nvPr/>
          </p:nvSpPr>
          <p:spPr bwMode="auto">
            <a:xfrm>
              <a:off x="480" y="96"/>
              <a:ext cx="2193" cy="3218"/>
            </a:xfrm>
            <a:custGeom>
              <a:avLst/>
              <a:gdLst>
                <a:gd name="T0" fmla="*/ 8396 w 9738"/>
                <a:gd name="T1" fmla="*/ 7902 h 14279"/>
                <a:gd name="T2" fmla="*/ 8246 w 9738"/>
                <a:gd name="T3" fmla="*/ 7848 h 14279"/>
                <a:gd name="T4" fmla="*/ 8376 w 9738"/>
                <a:gd name="T5" fmla="*/ 7815 h 14279"/>
                <a:gd name="T6" fmla="*/ 8709 w 9738"/>
                <a:gd name="T7" fmla="*/ 7404 h 14279"/>
                <a:gd name="T8" fmla="*/ 8605 w 9738"/>
                <a:gd name="T9" fmla="*/ 7039 h 14279"/>
                <a:gd name="T10" fmla="*/ 8922 w 9738"/>
                <a:gd name="T11" fmla="*/ 6896 h 14279"/>
                <a:gd name="T12" fmla="*/ 9297 w 9738"/>
                <a:gd name="T13" fmla="*/ 6827 h 14279"/>
                <a:gd name="T14" fmla="*/ 8695 w 9738"/>
                <a:gd name="T15" fmla="*/ 4987 h 14279"/>
                <a:gd name="T16" fmla="*/ 8540 w 9738"/>
                <a:gd name="T17" fmla="*/ 2741 h 14279"/>
                <a:gd name="T18" fmla="*/ 8382 w 9738"/>
                <a:gd name="T19" fmla="*/ 1971 h 14279"/>
                <a:gd name="T20" fmla="*/ 6399 w 9738"/>
                <a:gd name="T21" fmla="*/ 226 h 14279"/>
                <a:gd name="T22" fmla="*/ 3019 w 9738"/>
                <a:gd name="T23" fmla="*/ 231 h 14279"/>
                <a:gd name="T24" fmla="*/ 771 w 9738"/>
                <a:gd name="T25" fmla="*/ 1687 h 14279"/>
                <a:gd name="T26" fmla="*/ 205 w 9738"/>
                <a:gd name="T27" fmla="*/ 4695 h 14279"/>
                <a:gd name="T28" fmla="*/ 916 w 9738"/>
                <a:gd name="T29" fmla="*/ 6731 h 14279"/>
                <a:gd name="T30" fmla="*/ 1357 w 9738"/>
                <a:gd name="T31" fmla="*/ 7243 h 14279"/>
                <a:gd name="T32" fmla="*/ 1286 w 9738"/>
                <a:gd name="T33" fmla="*/ 8764 h 14279"/>
                <a:gd name="T34" fmla="*/ 977 w 9738"/>
                <a:gd name="T35" fmla="*/ 9372 h 14279"/>
                <a:gd name="T36" fmla="*/ 593 w 9738"/>
                <a:gd name="T37" fmla="*/ 9944 h 14279"/>
                <a:gd name="T38" fmla="*/ 1837 w 9738"/>
                <a:gd name="T39" fmla="*/ 10962 h 14279"/>
                <a:gd name="T40" fmla="*/ 2473 w 9738"/>
                <a:gd name="T41" fmla="*/ 11455 h 14279"/>
                <a:gd name="T42" fmla="*/ 4648 w 9738"/>
                <a:gd name="T43" fmla="*/ 13584 h 14279"/>
                <a:gd name="T44" fmla="*/ 5200 w 9738"/>
                <a:gd name="T45" fmla="*/ 14160 h 14279"/>
                <a:gd name="T46" fmla="*/ 5391 w 9738"/>
                <a:gd name="T47" fmla="*/ 14279 h 14279"/>
                <a:gd name="T48" fmla="*/ 5135 w 9738"/>
                <a:gd name="T49" fmla="*/ 13345 h 14279"/>
                <a:gd name="T50" fmla="*/ 4960 w 9738"/>
                <a:gd name="T51" fmla="*/ 12327 h 14279"/>
                <a:gd name="T52" fmla="*/ 5099 w 9738"/>
                <a:gd name="T53" fmla="*/ 11871 h 14279"/>
                <a:gd name="T54" fmla="*/ 5322 w 9738"/>
                <a:gd name="T55" fmla="*/ 10330 h 14279"/>
                <a:gd name="T56" fmla="*/ 6206 w 9738"/>
                <a:gd name="T57" fmla="*/ 10013 h 14279"/>
                <a:gd name="T58" fmla="*/ 8351 w 9738"/>
                <a:gd name="T59" fmla="*/ 9761 h 14279"/>
                <a:gd name="T60" fmla="*/ 8207 w 9738"/>
                <a:gd name="T61" fmla="*/ 8745 h 14279"/>
                <a:gd name="T62" fmla="*/ 8434 w 9738"/>
                <a:gd name="T63" fmla="*/ 8436 h 14279"/>
                <a:gd name="T64" fmla="*/ 8483 w 9738"/>
                <a:gd name="T65" fmla="*/ 8411 h 14279"/>
                <a:gd name="T66" fmla="*/ 8396 w 9738"/>
                <a:gd name="T67" fmla="*/ 7902 h 1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38" h="14279">
                  <a:moveTo>
                    <a:pt x="8396" y="7902"/>
                  </a:moveTo>
                  <a:lnTo>
                    <a:pt x="8246" y="7848"/>
                  </a:lnTo>
                  <a:lnTo>
                    <a:pt x="8376" y="7815"/>
                  </a:lnTo>
                  <a:cubicBezTo>
                    <a:pt x="8582" y="7760"/>
                    <a:pt x="8657" y="7638"/>
                    <a:pt x="8709" y="7404"/>
                  </a:cubicBezTo>
                  <a:cubicBezTo>
                    <a:pt x="8644" y="7273"/>
                    <a:pt x="8596" y="7230"/>
                    <a:pt x="8605" y="7039"/>
                  </a:cubicBezTo>
                  <a:cubicBezTo>
                    <a:pt x="8732" y="6944"/>
                    <a:pt x="8734" y="6915"/>
                    <a:pt x="8922" y="6896"/>
                  </a:cubicBezTo>
                  <a:cubicBezTo>
                    <a:pt x="9056" y="6883"/>
                    <a:pt x="9187" y="6897"/>
                    <a:pt x="9297" y="6827"/>
                  </a:cubicBezTo>
                  <a:cubicBezTo>
                    <a:pt x="9738" y="6545"/>
                    <a:pt x="9009" y="5663"/>
                    <a:pt x="8695" y="4987"/>
                  </a:cubicBezTo>
                  <a:cubicBezTo>
                    <a:pt x="8296" y="4128"/>
                    <a:pt x="9130" y="4367"/>
                    <a:pt x="8540" y="2741"/>
                  </a:cubicBezTo>
                  <a:cubicBezTo>
                    <a:pt x="8333" y="2170"/>
                    <a:pt x="8363" y="2441"/>
                    <a:pt x="8382" y="1971"/>
                  </a:cubicBezTo>
                  <a:cubicBezTo>
                    <a:pt x="8421" y="1001"/>
                    <a:pt x="7086" y="391"/>
                    <a:pt x="6399" y="226"/>
                  </a:cubicBezTo>
                  <a:cubicBezTo>
                    <a:pt x="5459" y="0"/>
                    <a:pt x="3968" y="30"/>
                    <a:pt x="3019" y="231"/>
                  </a:cubicBezTo>
                  <a:cubicBezTo>
                    <a:pt x="2080" y="431"/>
                    <a:pt x="1267" y="871"/>
                    <a:pt x="771" y="1687"/>
                  </a:cubicBezTo>
                  <a:cubicBezTo>
                    <a:pt x="272" y="2506"/>
                    <a:pt x="0" y="3565"/>
                    <a:pt x="205" y="4695"/>
                  </a:cubicBezTo>
                  <a:cubicBezTo>
                    <a:pt x="268" y="5046"/>
                    <a:pt x="772" y="6583"/>
                    <a:pt x="916" y="6731"/>
                  </a:cubicBezTo>
                  <a:cubicBezTo>
                    <a:pt x="1100" y="6920"/>
                    <a:pt x="1196" y="6793"/>
                    <a:pt x="1357" y="7243"/>
                  </a:cubicBezTo>
                  <a:cubicBezTo>
                    <a:pt x="1571" y="7841"/>
                    <a:pt x="1514" y="8212"/>
                    <a:pt x="1286" y="8764"/>
                  </a:cubicBezTo>
                  <a:cubicBezTo>
                    <a:pt x="1187" y="9002"/>
                    <a:pt x="1098" y="9160"/>
                    <a:pt x="977" y="9372"/>
                  </a:cubicBezTo>
                  <a:cubicBezTo>
                    <a:pt x="851" y="9593"/>
                    <a:pt x="688" y="9760"/>
                    <a:pt x="593" y="9944"/>
                  </a:cubicBezTo>
                  <a:cubicBezTo>
                    <a:pt x="642" y="10377"/>
                    <a:pt x="1471" y="10708"/>
                    <a:pt x="1837" y="10962"/>
                  </a:cubicBezTo>
                  <a:cubicBezTo>
                    <a:pt x="2084" y="11132"/>
                    <a:pt x="2251" y="11279"/>
                    <a:pt x="2473" y="11455"/>
                  </a:cubicBezTo>
                  <a:cubicBezTo>
                    <a:pt x="3271" y="12089"/>
                    <a:pt x="3936" y="12859"/>
                    <a:pt x="4648" y="13584"/>
                  </a:cubicBezTo>
                  <a:lnTo>
                    <a:pt x="5200" y="14160"/>
                  </a:lnTo>
                  <a:cubicBezTo>
                    <a:pt x="5296" y="14252"/>
                    <a:pt x="5239" y="14266"/>
                    <a:pt x="5391" y="14279"/>
                  </a:cubicBezTo>
                  <a:cubicBezTo>
                    <a:pt x="5335" y="13990"/>
                    <a:pt x="5220" y="13629"/>
                    <a:pt x="5135" y="13345"/>
                  </a:cubicBezTo>
                  <a:cubicBezTo>
                    <a:pt x="5031" y="12998"/>
                    <a:pt x="4868" y="12735"/>
                    <a:pt x="4960" y="12327"/>
                  </a:cubicBezTo>
                  <a:cubicBezTo>
                    <a:pt x="4995" y="12173"/>
                    <a:pt x="5074" y="12013"/>
                    <a:pt x="5099" y="11871"/>
                  </a:cubicBezTo>
                  <a:cubicBezTo>
                    <a:pt x="5128" y="11704"/>
                    <a:pt x="5013" y="10933"/>
                    <a:pt x="5322" y="10330"/>
                  </a:cubicBezTo>
                  <a:cubicBezTo>
                    <a:pt x="5475" y="10031"/>
                    <a:pt x="5804" y="9991"/>
                    <a:pt x="6206" y="10013"/>
                  </a:cubicBezTo>
                  <a:cubicBezTo>
                    <a:pt x="6649" y="10037"/>
                    <a:pt x="8153" y="10220"/>
                    <a:pt x="8351" y="9761"/>
                  </a:cubicBezTo>
                  <a:cubicBezTo>
                    <a:pt x="8508" y="9395"/>
                    <a:pt x="8356" y="9014"/>
                    <a:pt x="8207" y="8745"/>
                  </a:cubicBezTo>
                  <a:cubicBezTo>
                    <a:pt x="8202" y="8702"/>
                    <a:pt x="8255" y="8523"/>
                    <a:pt x="8434" y="8436"/>
                  </a:cubicBezTo>
                  <a:lnTo>
                    <a:pt x="8483" y="8411"/>
                  </a:lnTo>
                  <a:cubicBezTo>
                    <a:pt x="8553" y="8375"/>
                    <a:pt x="8659" y="8006"/>
                    <a:pt x="8396" y="7902"/>
                  </a:cubicBezTo>
                  <a:close/>
                </a:path>
              </a:pathLst>
            </a:custGeom>
            <a:solidFill>
              <a:srgbClr val="522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289" name="pole tekstowe 288"/>
          <p:cNvSpPr txBox="1"/>
          <p:nvPr/>
        </p:nvSpPr>
        <p:spPr>
          <a:xfrm>
            <a:off x="1248190" y="3731496"/>
            <a:ext cx="1510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Dobiegniew</a:t>
            </a:r>
          </a:p>
        </p:txBody>
      </p:sp>
      <p:sp>
        <p:nvSpPr>
          <p:cNvPr id="290" name="pole tekstowe 289"/>
          <p:cNvSpPr txBox="1"/>
          <p:nvPr/>
        </p:nvSpPr>
        <p:spPr>
          <a:xfrm>
            <a:off x="1248190" y="4800220"/>
            <a:ext cx="15101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M. Szprotawa</a:t>
            </a:r>
          </a:p>
        </p:txBody>
      </p:sp>
      <p:sp>
        <p:nvSpPr>
          <p:cNvPr id="291" name="pole tekstowe 290"/>
          <p:cNvSpPr txBox="1"/>
          <p:nvPr/>
        </p:nvSpPr>
        <p:spPr>
          <a:xfrm>
            <a:off x="6568165" y="3741036"/>
            <a:ext cx="151016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wiejska Górzyca</a:t>
            </a:r>
          </a:p>
        </p:txBody>
      </p:sp>
      <p:sp>
        <p:nvSpPr>
          <p:cNvPr id="292" name="pole tekstowe 291"/>
          <p:cNvSpPr txBox="1"/>
          <p:nvPr/>
        </p:nvSpPr>
        <p:spPr>
          <a:xfrm>
            <a:off x="6568165" y="4809760"/>
            <a:ext cx="151016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Obszar wiejski Rzepin</a:t>
            </a:r>
          </a:p>
        </p:txBody>
      </p:sp>
      <p:sp>
        <p:nvSpPr>
          <p:cNvPr id="7" name="Prostokąt 6"/>
          <p:cNvSpPr/>
          <p:nvPr/>
        </p:nvSpPr>
        <p:spPr>
          <a:xfrm>
            <a:off x="1771810" y="2939223"/>
            <a:ext cx="44595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43,3</a:t>
            </a:r>
          </a:p>
        </p:txBody>
      </p:sp>
      <p:sp>
        <p:nvSpPr>
          <p:cNvPr id="293" name="Prostokąt 292"/>
          <p:cNvSpPr/>
          <p:nvPr/>
        </p:nvSpPr>
        <p:spPr>
          <a:xfrm>
            <a:off x="891669" y="3416888"/>
            <a:ext cx="44275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42,2</a:t>
            </a:r>
          </a:p>
        </p:txBody>
      </p:sp>
      <p:sp>
        <p:nvSpPr>
          <p:cNvPr id="294" name="Prostokąt 293"/>
          <p:cNvSpPr/>
          <p:nvPr/>
        </p:nvSpPr>
        <p:spPr>
          <a:xfrm>
            <a:off x="2525589" y="3462691"/>
            <a:ext cx="45717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44,9</a:t>
            </a:r>
          </a:p>
        </p:txBody>
      </p:sp>
      <p:sp>
        <p:nvSpPr>
          <p:cNvPr id="295" name="Prostokąt 294"/>
          <p:cNvSpPr/>
          <p:nvPr/>
        </p:nvSpPr>
        <p:spPr>
          <a:xfrm>
            <a:off x="956919" y="4541437"/>
            <a:ext cx="43954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41,5</a:t>
            </a:r>
          </a:p>
        </p:txBody>
      </p:sp>
      <p:sp>
        <p:nvSpPr>
          <p:cNvPr id="296" name="Prostokąt 295"/>
          <p:cNvSpPr/>
          <p:nvPr/>
        </p:nvSpPr>
        <p:spPr>
          <a:xfrm>
            <a:off x="2590839" y="4587240"/>
            <a:ext cx="43954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45,1</a:t>
            </a:r>
          </a:p>
        </p:txBody>
      </p:sp>
      <p:sp>
        <p:nvSpPr>
          <p:cNvPr id="297" name="Prostokąt 296"/>
          <p:cNvSpPr/>
          <p:nvPr/>
        </p:nvSpPr>
        <p:spPr>
          <a:xfrm>
            <a:off x="956919" y="5797614"/>
            <a:ext cx="460382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40,6</a:t>
            </a:r>
          </a:p>
        </p:txBody>
      </p:sp>
      <p:sp>
        <p:nvSpPr>
          <p:cNvPr id="298" name="Prostokąt 297"/>
          <p:cNvSpPr/>
          <p:nvPr/>
        </p:nvSpPr>
        <p:spPr>
          <a:xfrm>
            <a:off x="2590839" y="5843417"/>
            <a:ext cx="449162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45,5</a:t>
            </a:r>
          </a:p>
        </p:txBody>
      </p:sp>
      <p:sp>
        <p:nvSpPr>
          <p:cNvPr id="299" name="Prostokąt 298"/>
          <p:cNvSpPr/>
          <p:nvPr/>
        </p:nvSpPr>
        <p:spPr>
          <a:xfrm>
            <a:off x="6252344" y="3446428"/>
            <a:ext cx="45076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34,9</a:t>
            </a:r>
          </a:p>
        </p:txBody>
      </p:sp>
      <p:sp>
        <p:nvSpPr>
          <p:cNvPr id="300" name="Prostokąt 299"/>
          <p:cNvSpPr/>
          <p:nvPr/>
        </p:nvSpPr>
        <p:spPr>
          <a:xfrm>
            <a:off x="7886264" y="3492231"/>
            <a:ext cx="44755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36,5</a:t>
            </a:r>
          </a:p>
        </p:txBody>
      </p:sp>
      <p:sp>
        <p:nvSpPr>
          <p:cNvPr id="301" name="Prostokąt 300"/>
          <p:cNvSpPr/>
          <p:nvPr/>
        </p:nvSpPr>
        <p:spPr>
          <a:xfrm>
            <a:off x="6316085" y="4550352"/>
            <a:ext cx="42992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37,2</a:t>
            </a:r>
          </a:p>
        </p:txBody>
      </p:sp>
      <p:sp>
        <p:nvSpPr>
          <p:cNvPr id="302" name="Prostokąt 301"/>
          <p:cNvSpPr/>
          <p:nvPr/>
        </p:nvSpPr>
        <p:spPr>
          <a:xfrm>
            <a:off x="7950005" y="4596155"/>
            <a:ext cx="45236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38,9</a:t>
            </a:r>
          </a:p>
        </p:txBody>
      </p:sp>
      <p:sp>
        <p:nvSpPr>
          <p:cNvPr id="303" name="Prostokąt 302"/>
          <p:cNvSpPr/>
          <p:nvPr/>
        </p:nvSpPr>
        <p:spPr>
          <a:xfrm>
            <a:off x="6316085" y="5653051"/>
            <a:ext cx="43954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35,2</a:t>
            </a:r>
          </a:p>
        </p:txBody>
      </p:sp>
      <p:sp>
        <p:nvSpPr>
          <p:cNvPr id="304" name="Prostokąt 303"/>
          <p:cNvSpPr/>
          <p:nvPr/>
        </p:nvSpPr>
        <p:spPr>
          <a:xfrm>
            <a:off x="7950005" y="5698854"/>
            <a:ext cx="43954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38,7</a:t>
            </a:r>
          </a:p>
        </p:txBody>
      </p:sp>
      <p:sp>
        <p:nvSpPr>
          <p:cNvPr id="305" name="Freeform 52"/>
          <p:cNvSpPr>
            <a:spLocks/>
          </p:cNvSpPr>
          <p:nvPr/>
        </p:nvSpPr>
        <p:spPr bwMode="auto">
          <a:xfrm>
            <a:off x="1729052" y="4015349"/>
            <a:ext cx="560242" cy="580806"/>
          </a:xfrm>
          <a:custGeom>
            <a:avLst/>
            <a:gdLst>
              <a:gd name="T0" fmla="*/ 8 w 423"/>
              <a:gd name="T1" fmla="*/ 212 h 381"/>
              <a:gd name="T2" fmla="*/ 16 w 423"/>
              <a:gd name="T3" fmla="*/ 199 h 381"/>
              <a:gd name="T4" fmla="*/ 29 w 423"/>
              <a:gd name="T5" fmla="*/ 165 h 381"/>
              <a:gd name="T6" fmla="*/ 38 w 423"/>
              <a:gd name="T7" fmla="*/ 152 h 381"/>
              <a:gd name="T8" fmla="*/ 46 w 423"/>
              <a:gd name="T9" fmla="*/ 140 h 381"/>
              <a:gd name="T10" fmla="*/ 63 w 423"/>
              <a:gd name="T11" fmla="*/ 140 h 381"/>
              <a:gd name="T12" fmla="*/ 97 w 423"/>
              <a:gd name="T13" fmla="*/ 144 h 381"/>
              <a:gd name="T14" fmla="*/ 127 w 423"/>
              <a:gd name="T15" fmla="*/ 148 h 381"/>
              <a:gd name="T16" fmla="*/ 148 w 423"/>
              <a:gd name="T17" fmla="*/ 148 h 381"/>
              <a:gd name="T18" fmla="*/ 165 w 423"/>
              <a:gd name="T19" fmla="*/ 136 h 381"/>
              <a:gd name="T20" fmla="*/ 177 w 423"/>
              <a:gd name="T21" fmla="*/ 123 h 381"/>
              <a:gd name="T22" fmla="*/ 211 w 423"/>
              <a:gd name="T23" fmla="*/ 110 h 381"/>
              <a:gd name="T24" fmla="*/ 232 w 423"/>
              <a:gd name="T25" fmla="*/ 102 h 381"/>
              <a:gd name="T26" fmla="*/ 254 w 423"/>
              <a:gd name="T27" fmla="*/ 81 h 381"/>
              <a:gd name="T28" fmla="*/ 300 w 423"/>
              <a:gd name="T29" fmla="*/ 38 h 381"/>
              <a:gd name="T30" fmla="*/ 321 w 423"/>
              <a:gd name="T31" fmla="*/ 25 h 381"/>
              <a:gd name="T32" fmla="*/ 338 w 423"/>
              <a:gd name="T33" fmla="*/ 17 h 381"/>
              <a:gd name="T34" fmla="*/ 359 w 423"/>
              <a:gd name="T35" fmla="*/ 4 h 381"/>
              <a:gd name="T36" fmla="*/ 372 w 423"/>
              <a:gd name="T37" fmla="*/ 0 h 381"/>
              <a:gd name="T38" fmla="*/ 385 w 423"/>
              <a:gd name="T39" fmla="*/ 0 h 381"/>
              <a:gd name="T40" fmla="*/ 402 w 423"/>
              <a:gd name="T41" fmla="*/ 0 h 381"/>
              <a:gd name="T42" fmla="*/ 419 w 423"/>
              <a:gd name="T43" fmla="*/ 9 h 381"/>
              <a:gd name="T44" fmla="*/ 423 w 423"/>
              <a:gd name="T45" fmla="*/ 17 h 381"/>
              <a:gd name="T46" fmla="*/ 410 w 423"/>
              <a:gd name="T47" fmla="*/ 25 h 381"/>
              <a:gd name="T48" fmla="*/ 385 w 423"/>
              <a:gd name="T49" fmla="*/ 30 h 381"/>
              <a:gd name="T50" fmla="*/ 368 w 423"/>
              <a:gd name="T51" fmla="*/ 38 h 381"/>
              <a:gd name="T52" fmla="*/ 347 w 423"/>
              <a:gd name="T53" fmla="*/ 51 h 381"/>
              <a:gd name="T54" fmla="*/ 313 w 423"/>
              <a:gd name="T55" fmla="*/ 72 h 381"/>
              <a:gd name="T56" fmla="*/ 287 w 423"/>
              <a:gd name="T57" fmla="*/ 93 h 381"/>
              <a:gd name="T58" fmla="*/ 275 w 423"/>
              <a:gd name="T59" fmla="*/ 106 h 381"/>
              <a:gd name="T60" fmla="*/ 266 w 423"/>
              <a:gd name="T61" fmla="*/ 119 h 381"/>
              <a:gd name="T62" fmla="*/ 266 w 423"/>
              <a:gd name="T63" fmla="*/ 140 h 381"/>
              <a:gd name="T64" fmla="*/ 262 w 423"/>
              <a:gd name="T65" fmla="*/ 157 h 381"/>
              <a:gd name="T66" fmla="*/ 254 w 423"/>
              <a:gd name="T67" fmla="*/ 178 h 381"/>
              <a:gd name="T68" fmla="*/ 270 w 423"/>
              <a:gd name="T69" fmla="*/ 195 h 381"/>
              <a:gd name="T70" fmla="*/ 275 w 423"/>
              <a:gd name="T71" fmla="*/ 203 h 381"/>
              <a:gd name="T72" fmla="*/ 275 w 423"/>
              <a:gd name="T73" fmla="*/ 212 h 381"/>
              <a:gd name="T74" fmla="*/ 249 w 423"/>
              <a:gd name="T75" fmla="*/ 220 h 381"/>
              <a:gd name="T76" fmla="*/ 237 w 423"/>
              <a:gd name="T77" fmla="*/ 224 h 381"/>
              <a:gd name="T78" fmla="*/ 224 w 423"/>
              <a:gd name="T79" fmla="*/ 233 h 381"/>
              <a:gd name="T80" fmla="*/ 207 w 423"/>
              <a:gd name="T81" fmla="*/ 246 h 381"/>
              <a:gd name="T82" fmla="*/ 194 w 423"/>
              <a:gd name="T83" fmla="*/ 250 h 381"/>
              <a:gd name="T84" fmla="*/ 177 w 423"/>
              <a:gd name="T85" fmla="*/ 250 h 381"/>
              <a:gd name="T86" fmla="*/ 165 w 423"/>
              <a:gd name="T87" fmla="*/ 250 h 381"/>
              <a:gd name="T88" fmla="*/ 152 w 423"/>
              <a:gd name="T89" fmla="*/ 258 h 381"/>
              <a:gd name="T90" fmla="*/ 139 w 423"/>
              <a:gd name="T91" fmla="*/ 271 h 381"/>
              <a:gd name="T92" fmla="*/ 135 w 423"/>
              <a:gd name="T93" fmla="*/ 288 h 381"/>
              <a:gd name="T94" fmla="*/ 131 w 423"/>
              <a:gd name="T95" fmla="*/ 318 h 381"/>
              <a:gd name="T96" fmla="*/ 127 w 423"/>
              <a:gd name="T97" fmla="*/ 335 h 381"/>
              <a:gd name="T98" fmla="*/ 118 w 423"/>
              <a:gd name="T99" fmla="*/ 351 h 381"/>
              <a:gd name="T100" fmla="*/ 101 w 423"/>
              <a:gd name="T101" fmla="*/ 364 h 381"/>
              <a:gd name="T102" fmla="*/ 84 w 423"/>
              <a:gd name="T103" fmla="*/ 377 h 381"/>
              <a:gd name="T104" fmla="*/ 63 w 423"/>
              <a:gd name="T105" fmla="*/ 381 h 381"/>
              <a:gd name="T106" fmla="*/ 50 w 423"/>
              <a:gd name="T107" fmla="*/ 377 h 381"/>
              <a:gd name="T108" fmla="*/ 38 w 423"/>
              <a:gd name="T109" fmla="*/ 360 h 381"/>
              <a:gd name="T110" fmla="*/ 29 w 423"/>
              <a:gd name="T111" fmla="*/ 343 h 381"/>
              <a:gd name="T112" fmla="*/ 25 w 423"/>
              <a:gd name="T113" fmla="*/ 322 h 381"/>
              <a:gd name="T114" fmla="*/ 21 w 423"/>
              <a:gd name="T115" fmla="*/ 305 h 381"/>
              <a:gd name="T116" fmla="*/ 29 w 423"/>
              <a:gd name="T117" fmla="*/ 284 h 381"/>
              <a:gd name="T118" fmla="*/ 33 w 423"/>
              <a:gd name="T119" fmla="*/ 258 h 381"/>
              <a:gd name="T120" fmla="*/ 25 w 423"/>
              <a:gd name="T121" fmla="*/ 237 h 381"/>
              <a:gd name="T122" fmla="*/ 16 w 423"/>
              <a:gd name="T123" fmla="*/ 224 h 381"/>
              <a:gd name="T124" fmla="*/ 4 w 423"/>
              <a:gd name="T125" fmla="*/ 220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3" h="381">
                <a:moveTo>
                  <a:pt x="0" y="220"/>
                </a:moveTo>
                <a:lnTo>
                  <a:pt x="4" y="216"/>
                </a:lnTo>
                <a:lnTo>
                  <a:pt x="8" y="212"/>
                </a:lnTo>
                <a:lnTo>
                  <a:pt x="8" y="208"/>
                </a:lnTo>
                <a:lnTo>
                  <a:pt x="12" y="203"/>
                </a:lnTo>
                <a:lnTo>
                  <a:pt x="16" y="199"/>
                </a:lnTo>
                <a:lnTo>
                  <a:pt x="16" y="195"/>
                </a:lnTo>
                <a:lnTo>
                  <a:pt x="25" y="174"/>
                </a:lnTo>
                <a:lnTo>
                  <a:pt x="29" y="165"/>
                </a:lnTo>
                <a:lnTo>
                  <a:pt x="29" y="157"/>
                </a:lnTo>
                <a:lnTo>
                  <a:pt x="33" y="152"/>
                </a:lnTo>
                <a:lnTo>
                  <a:pt x="38" y="152"/>
                </a:lnTo>
                <a:lnTo>
                  <a:pt x="38" y="148"/>
                </a:lnTo>
                <a:lnTo>
                  <a:pt x="42" y="144"/>
                </a:lnTo>
                <a:lnTo>
                  <a:pt x="46" y="140"/>
                </a:lnTo>
                <a:lnTo>
                  <a:pt x="55" y="140"/>
                </a:lnTo>
                <a:lnTo>
                  <a:pt x="59" y="140"/>
                </a:lnTo>
                <a:lnTo>
                  <a:pt x="63" y="140"/>
                </a:lnTo>
                <a:lnTo>
                  <a:pt x="72" y="140"/>
                </a:lnTo>
                <a:lnTo>
                  <a:pt x="88" y="144"/>
                </a:lnTo>
                <a:lnTo>
                  <a:pt x="97" y="144"/>
                </a:lnTo>
                <a:lnTo>
                  <a:pt x="110" y="148"/>
                </a:lnTo>
                <a:lnTo>
                  <a:pt x="118" y="148"/>
                </a:lnTo>
                <a:lnTo>
                  <a:pt x="127" y="148"/>
                </a:lnTo>
                <a:lnTo>
                  <a:pt x="139" y="148"/>
                </a:lnTo>
                <a:lnTo>
                  <a:pt x="143" y="148"/>
                </a:lnTo>
                <a:lnTo>
                  <a:pt x="148" y="148"/>
                </a:lnTo>
                <a:lnTo>
                  <a:pt x="152" y="144"/>
                </a:lnTo>
                <a:lnTo>
                  <a:pt x="160" y="136"/>
                </a:lnTo>
                <a:lnTo>
                  <a:pt x="165" y="136"/>
                </a:lnTo>
                <a:lnTo>
                  <a:pt x="169" y="131"/>
                </a:lnTo>
                <a:lnTo>
                  <a:pt x="173" y="127"/>
                </a:lnTo>
                <a:lnTo>
                  <a:pt x="177" y="123"/>
                </a:lnTo>
                <a:lnTo>
                  <a:pt x="186" y="123"/>
                </a:lnTo>
                <a:lnTo>
                  <a:pt x="194" y="119"/>
                </a:lnTo>
                <a:lnTo>
                  <a:pt x="211" y="110"/>
                </a:lnTo>
                <a:lnTo>
                  <a:pt x="220" y="106"/>
                </a:lnTo>
                <a:lnTo>
                  <a:pt x="224" y="106"/>
                </a:lnTo>
                <a:lnTo>
                  <a:pt x="232" y="102"/>
                </a:lnTo>
                <a:lnTo>
                  <a:pt x="237" y="97"/>
                </a:lnTo>
                <a:lnTo>
                  <a:pt x="245" y="89"/>
                </a:lnTo>
                <a:lnTo>
                  <a:pt x="254" y="81"/>
                </a:lnTo>
                <a:lnTo>
                  <a:pt x="287" y="47"/>
                </a:lnTo>
                <a:lnTo>
                  <a:pt x="296" y="42"/>
                </a:lnTo>
                <a:lnTo>
                  <a:pt x="300" y="38"/>
                </a:lnTo>
                <a:lnTo>
                  <a:pt x="309" y="34"/>
                </a:lnTo>
                <a:lnTo>
                  <a:pt x="313" y="30"/>
                </a:lnTo>
                <a:lnTo>
                  <a:pt x="321" y="25"/>
                </a:lnTo>
                <a:lnTo>
                  <a:pt x="330" y="21"/>
                </a:lnTo>
                <a:lnTo>
                  <a:pt x="334" y="21"/>
                </a:lnTo>
                <a:lnTo>
                  <a:pt x="338" y="17"/>
                </a:lnTo>
                <a:lnTo>
                  <a:pt x="347" y="13"/>
                </a:lnTo>
                <a:lnTo>
                  <a:pt x="351" y="9"/>
                </a:lnTo>
                <a:lnTo>
                  <a:pt x="359" y="4"/>
                </a:lnTo>
                <a:lnTo>
                  <a:pt x="364" y="4"/>
                </a:lnTo>
                <a:lnTo>
                  <a:pt x="368" y="0"/>
                </a:lnTo>
                <a:lnTo>
                  <a:pt x="372" y="0"/>
                </a:lnTo>
                <a:lnTo>
                  <a:pt x="376" y="0"/>
                </a:lnTo>
                <a:lnTo>
                  <a:pt x="381" y="0"/>
                </a:lnTo>
                <a:lnTo>
                  <a:pt x="385" y="0"/>
                </a:lnTo>
                <a:lnTo>
                  <a:pt x="393" y="0"/>
                </a:lnTo>
                <a:lnTo>
                  <a:pt x="397" y="0"/>
                </a:lnTo>
                <a:lnTo>
                  <a:pt x="402" y="0"/>
                </a:lnTo>
                <a:lnTo>
                  <a:pt x="410" y="4"/>
                </a:lnTo>
                <a:lnTo>
                  <a:pt x="414" y="4"/>
                </a:lnTo>
                <a:lnTo>
                  <a:pt x="419" y="9"/>
                </a:lnTo>
                <a:lnTo>
                  <a:pt x="423" y="9"/>
                </a:lnTo>
                <a:lnTo>
                  <a:pt x="423" y="13"/>
                </a:lnTo>
                <a:lnTo>
                  <a:pt x="423" y="17"/>
                </a:lnTo>
                <a:lnTo>
                  <a:pt x="419" y="21"/>
                </a:lnTo>
                <a:lnTo>
                  <a:pt x="414" y="25"/>
                </a:lnTo>
                <a:lnTo>
                  <a:pt x="410" y="25"/>
                </a:lnTo>
                <a:lnTo>
                  <a:pt x="406" y="30"/>
                </a:lnTo>
                <a:lnTo>
                  <a:pt x="389" y="30"/>
                </a:lnTo>
                <a:lnTo>
                  <a:pt x="385" y="30"/>
                </a:lnTo>
                <a:lnTo>
                  <a:pt x="381" y="34"/>
                </a:lnTo>
                <a:lnTo>
                  <a:pt x="376" y="34"/>
                </a:lnTo>
                <a:lnTo>
                  <a:pt x="368" y="38"/>
                </a:lnTo>
                <a:lnTo>
                  <a:pt x="359" y="42"/>
                </a:lnTo>
                <a:lnTo>
                  <a:pt x="355" y="47"/>
                </a:lnTo>
                <a:lnTo>
                  <a:pt x="347" y="51"/>
                </a:lnTo>
                <a:lnTo>
                  <a:pt x="334" y="59"/>
                </a:lnTo>
                <a:lnTo>
                  <a:pt x="330" y="64"/>
                </a:lnTo>
                <a:lnTo>
                  <a:pt x="313" y="72"/>
                </a:lnTo>
                <a:lnTo>
                  <a:pt x="300" y="81"/>
                </a:lnTo>
                <a:lnTo>
                  <a:pt x="296" y="85"/>
                </a:lnTo>
                <a:lnTo>
                  <a:pt x="287" y="93"/>
                </a:lnTo>
                <a:lnTo>
                  <a:pt x="283" y="97"/>
                </a:lnTo>
                <a:lnTo>
                  <a:pt x="279" y="102"/>
                </a:lnTo>
                <a:lnTo>
                  <a:pt x="275" y="106"/>
                </a:lnTo>
                <a:lnTo>
                  <a:pt x="270" y="110"/>
                </a:lnTo>
                <a:lnTo>
                  <a:pt x="270" y="114"/>
                </a:lnTo>
                <a:lnTo>
                  <a:pt x="266" y="119"/>
                </a:lnTo>
                <a:lnTo>
                  <a:pt x="266" y="123"/>
                </a:lnTo>
                <a:lnTo>
                  <a:pt x="266" y="127"/>
                </a:lnTo>
                <a:lnTo>
                  <a:pt x="266" y="140"/>
                </a:lnTo>
                <a:lnTo>
                  <a:pt x="262" y="148"/>
                </a:lnTo>
                <a:lnTo>
                  <a:pt x="262" y="152"/>
                </a:lnTo>
                <a:lnTo>
                  <a:pt x="262" y="157"/>
                </a:lnTo>
                <a:lnTo>
                  <a:pt x="254" y="169"/>
                </a:lnTo>
                <a:lnTo>
                  <a:pt x="254" y="174"/>
                </a:lnTo>
                <a:lnTo>
                  <a:pt x="254" y="178"/>
                </a:lnTo>
                <a:lnTo>
                  <a:pt x="254" y="182"/>
                </a:lnTo>
                <a:lnTo>
                  <a:pt x="258" y="186"/>
                </a:lnTo>
                <a:lnTo>
                  <a:pt x="270" y="195"/>
                </a:lnTo>
                <a:lnTo>
                  <a:pt x="275" y="195"/>
                </a:lnTo>
                <a:lnTo>
                  <a:pt x="275" y="199"/>
                </a:lnTo>
                <a:lnTo>
                  <a:pt x="275" y="203"/>
                </a:lnTo>
                <a:lnTo>
                  <a:pt x="279" y="203"/>
                </a:lnTo>
                <a:lnTo>
                  <a:pt x="279" y="208"/>
                </a:lnTo>
                <a:lnTo>
                  <a:pt x="275" y="212"/>
                </a:lnTo>
                <a:lnTo>
                  <a:pt x="270" y="216"/>
                </a:lnTo>
                <a:lnTo>
                  <a:pt x="262" y="216"/>
                </a:lnTo>
                <a:lnTo>
                  <a:pt x="249" y="220"/>
                </a:lnTo>
                <a:lnTo>
                  <a:pt x="245" y="220"/>
                </a:lnTo>
                <a:lnTo>
                  <a:pt x="241" y="224"/>
                </a:lnTo>
                <a:lnTo>
                  <a:pt x="237" y="224"/>
                </a:lnTo>
                <a:lnTo>
                  <a:pt x="228" y="229"/>
                </a:lnTo>
                <a:lnTo>
                  <a:pt x="224" y="229"/>
                </a:lnTo>
                <a:lnTo>
                  <a:pt x="224" y="233"/>
                </a:lnTo>
                <a:lnTo>
                  <a:pt x="215" y="237"/>
                </a:lnTo>
                <a:lnTo>
                  <a:pt x="211" y="241"/>
                </a:lnTo>
                <a:lnTo>
                  <a:pt x="207" y="246"/>
                </a:lnTo>
                <a:lnTo>
                  <a:pt x="199" y="246"/>
                </a:lnTo>
                <a:lnTo>
                  <a:pt x="199" y="250"/>
                </a:lnTo>
                <a:lnTo>
                  <a:pt x="194" y="250"/>
                </a:lnTo>
                <a:lnTo>
                  <a:pt x="186" y="250"/>
                </a:lnTo>
                <a:lnTo>
                  <a:pt x="182" y="250"/>
                </a:lnTo>
                <a:lnTo>
                  <a:pt x="177" y="250"/>
                </a:lnTo>
                <a:lnTo>
                  <a:pt x="173" y="250"/>
                </a:lnTo>
                <a:lnTo>
                  <a:pt x="169" y="250"/>
                </a:lnTo>
                <a:lnTo>
                  <a:pt x="165" y="250"/>
                </a:lnTo>
                <a:lnTo>
                  <a:pt x="160" y="254"/>
                </a:lnTo>
                <a:lnTo>
                  <a:pt x="156" y="258"/>
                </a:lnTo>
                <a:lnTo>
                  <a:pt x="152" y="258"/>
                </a:lnTo>
                <a:lnTo>
                  <a:pt x="148" y="263"/>
                </a:lnTo>
                <a:lnTo>
                  <a:pt x="143" y="267"/>
                </a:lnTo>
                <a:lnTo>
                  <a:pt x="139" y="271"/>
                </a:lnTo>
                <a:lnTo>
                  <a:pt x="139" y="280"/>
                </a:lnTo>
                <a:lnTo>
                  <a:pt x="139" y="284"/>
                </a:lnTo>
                <a:lnTo>
                  <a:pt x="135" y="288"/>
                </a:lnTo>
                <a:lnTo>
                  <a:pt x="135" y="292"/>
                </a:lnTo>
                <a:lnTo>
                  <a:pt x="135" y="309"/>
                </a:lnTo>
                <a:lnTo>
                  <a:pt x="131" y="318"/>
                </a:lnTo>
                <a:lnTo>
                  <a:pt x="131" y="322"/>
                </a:lnTo>
                <a:lnTo>
                  <a:pt x="131" y="330"/>
                </a:lnTo>
                <a:lnTo>
                  <a:pt x="127" y="335"/>
                </a:lnTo>
                <a:lnTo>
                  <a:pt x="127" y="339"/>
                </a:lnTo>
                <a:lnTo>
                  <a:pt x="122" y="343"/>
                </a:lnTo>
                <a:lnTo>
                  <a:pt x="118" y="351"/>
                </a:lnTo>
                <a:lnTo>
                  <a:pt x="114" y="356"/>
                </a:lnTo>
                <a:lnTo>
                  <a:pt x="105" y="360"/>
                </a:lnTo>
                <a:lnTo>
                  <a:pt x="101" y="364"/>
                </a:lnTo>
                <a:lnTo>
                  <a:pt x="97" y="368"/>
                </a:lnTo>
                <a:lnTo>
                  <a:pt x="88" y="373"/>
                </a:lnTo>
                <a:lnTo>
                  <a:pt x="84" y="377"/>
                </a:lnTo>
                <a:lnTo>
                  <a:pt x="76" y="377"/>
                </a:lnTo>
                <a:lnTo>
                  <a:pt x="72" y="381"/>
                </a:lnTo>
                <a:lnTo>
                  <a:pt x="63" y="381"/>
                </a:lnTo>
                <a:lnTo>
                  <a:pt x="59" y="381"/>
                </a:lnTo>
                <a:lnTo>
                  <a:pt x="55" y="377"/>
                </a:lnTo>
                <a:lnTo>
                  <a:pt x="50" y="377"/>
                </a:lnTo>
                <a:lnTo>
                  <a:pt x="46" y="373"/>
                </a:lnTo>
                <a:lnTo>
                  <a:pt x="42" y="364"/>
                </a:lnTo>
                <a:lnTo>
                  <a:pt x="38" y="360"/>
                </a:lnTo>
                <a:lnTo>
                  <a:pt x="38" y="356"/>
                </a:lnTo>
                <a:lnTo>
                  <a:pt x="33" y="347"/>
                </a:lnTo>
                <a:lnTo>
                  <a:pt x="29" y="343"/>
                </a:lnTo>
                <a:lnTo>
                  <a:pt x="25" y="335"/>
                </a:lnTo>
                <a:lnTo>
                  <a:pt x="25" y="330"/>
                </a:lnTo>
                <a:lnTo>
                  <a:pt x="25" y="322"/>
                </a:lnTo>
                <a:lnTo>
                  <a:pt x="21" y="318"/>
                </a:lnTo>
                <a:lnTo>
                  <a:pt x="21" y="309"/>
                </a:lnTo>
                <a:lnTo>
                  <a:pt x="21" y="305"/>
                </a:lnTo>
                <a:lnTo>
                  <a:pt x="25" y="301"/>
                </a:lnTo>
                <a:lnTo>
                  <a:pt x="29" y="288"/>
                </a:lnTo>
                <a:lnTo>
                  <a:pt x="29" y="284"/>
                </a:lnTo>
                <a:lnTo>
                  <a:pt x="33" y="267"/>
                </a:lnTo>
                <a:lnTo>
                  <a:pt x="33" y="263"/>
                </a:lnTo>
                <a:lnTo>
                  <a:pt x="33" y="258"/>
                </a:lnTo>
                <a:lnTo>
                  <a:pt x="33" y="250"/>
                </a:lnTo>
                <a:lnTo>
                  <a:pt x="29" y="246"/>
                </a:lnTo>
                <a:lnTo>
                  <a:pt x="25" y="237"/>
                </a:lnTo>
                <a:lnTo>
                  <a:pt x="25" y="233"/>
                </a:lnTo>
                <a:lnTo>
                  <a:pt x="21" y="229"/>
                </a:lnTo>
                <a:lnTo>
                  <a:pt x="16" y="224"/>
                </a:lnTo>
                <a:lnTo>
                  <a:pt x="12" y="224"/>
                </a:lnTo>
                <a:lnTo>
                  <a:pt x="8" y="220"/>
                </a:lnTo>
                <a:lnTo>
                  <a:pt x="4" y="220"/>
                </a:lnTo>
                <a:lnTo>
                  <a:pt x="0" y="220"/>
                </a:lnTo>
                <a:close/>
              </a:path>
            </a:pathLst>
          </a:custGeom>
          <a:solidFill>
            <a:srgbClr val="977BC1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306" name="Freeform 105"/>
          <p:cNvSpPr>
            <a:spLocks/>
          </p:cNvSpPr>
          <p:nvPr/>
        </p:nvSpPr>
        <p:spPr bwMode="auto">
          <a:xfrm>
            <a:off x="1637622" y="5110854"/>
            <a:ext cx="672765" cy="573198"/>
          </a:xfrm>
          <a:custGeom>
            <a:avLst/>
            <a:gdLst>
              <a:gd name="T0" fmla="*/ 26 w 550"/>
              <a:gd name="T1" fmla="*/ 76 h 296"/>
              <a:gd name="T2" fmla="*/ 42 w 550"/>
              <a:gd name="T3" fmla="*/ 63 h 296"/>
              <a:gd name="T4" fmla="*/ 47 w 550"/>
              <a:gd name="T5" fmla="*/ 51 h 296"/>
              <a:gd name="T6" fmla="*/ 68 w 550"/>
              <a:gd name="T7" fmla="*/ 38 h 296"/>
              <a:gd name="T8" fmla="*/ 85 w 550"/>
              <a:gd name="T9" fmla="*/ 30 h 296"/>
              <a:gd name="T10" fmla="*/ 114 w 550"/>
              <a:gd name="T11" fmla="*/ 21 h 296"/>
              <a:gd name="T12" fmla="*/ 136 w 550"/>
              <a:gd name="T13" fmla="*/ 25 h 296"/>
              <a:gd name="T14" fmla="*/ 174 w 550"/>
              <a:gd name="T15" fmla="*/ 34 h 296"/>
              <a:gd name="T16" fmla="*/ 195 w 550"/>
              <a:gd name="T17" fmla="*/ 34 h 296"/>
              <a:gd name="T18" fmla="*/ 212 w 550"/>
              <a:gd name="T19" fmla="*/ 30 h 296"/>
              <a:gd name="T20" fmla="*/ 263 w 550"/>
              <a:gd name="T21" fmla="*/ 42 h 296"/>
              <a:gd name="T22" fmla="*/ 284 w 550"/>
              <a:gd name="T23" fmla="*/ 42 h 296"/>
              <a:gd name="T24" fmla="*/ 301 w 550"/>
              <a:gd name="T25" fmla="*/ 25 h 296"/>
              <a:gd name="T26" fmla="*/ 318 w 550"/>
              <a:gd name="T27" fmla="*/ 17 h 296"/>
              <a:gd name="T28" fmla="*/ 335 w 550"/>
              <a:gd name="T29" fmla="*/ 13 h 296"/>
              <a:gd name="T30" fmla="*/ 364 w 550"/>
              <a:gd name="T31" fmla="*/ 21 h 296"/>
              <a:gd name="T32" fmla="*/ 398 w 550"/>
              <a:gd name="T33" fmla="*/ 38 h 296"/>
              <a:gd name="T34" fmla="*/ 415 w 550"/>
              <a:gd name="T35" fmla="*/ 42 h 296"/>
              <a:gd name="T36" fmla="*/ 432 w 550"/>
              <a:gd name="T37" fmla="*/ 38 h 296"/>
              <a:gd name="T38" fmla="*/ 453 w 550"/>
              <a:gd name="T39" fmla="*/ 30 h 296"/>
              <a:gd name="T40" fmla="*/ 479 w 550"/>
              <a:gd name="T41" fmla="*/ 8 h 296"/>
              <a:gd name="T42" fmla="*/ 495 w 550"/>
              <a:gd name="T43" fmla="*/ 4 h 296"/>
              <a:gd name="T44" fmla="*/ 495 w 550"/>
              <a:gd name="T45" fmla="*/ 34 h 296"/>
              <a:gd name="T46" fmla="*/ 495 w 550"/>
              <a:gd name="T47" fmla="*/ 72 h 296"/>
              <a:gd name="T48" fmla="*/ 504 w 550"/>
              <a:gd name="T49" fmla="*/ 110 h 296"/>
              <a:gd name="T50" fmla="*/ 521 w 550"/>
              <a:gd name="T51" fmla="*/ 161 h 296"/>
              <a:gd name="T52" fmla="*/ 534 w 550"/>
              <a:gd name="T53" fmla="*/ 191 h 296"/>
              <a:gd name="T54" fmla="*/ 550 w 550"/>
              <a:gd name="T55" fmla="*/ 216 h 296"/>
              <a:gd name="T56" fmla="*/ 542 w 550"/>
              <a:gd name="T57" fmla="*/ 220 h 296"/>
              <a:gd name="T58" fmla="*/ 525 w 550"/>
              <a:gd name="T59" fmla="*/ 220 h 296"/>
              <a:gd name="T60" fmla="*/ 508 w 550"/>
              <a:gd name="T61" fmla="*/ 241 h 296"/>
              <a:gd name="T62" fmla="*/ 495 w 550"/>
              <a:gd name="T63" fmla="*/ 254 h 296"/>
              <a:gd name="T64" fmla="*/ 474 w 550"/>
              <a:gd name="T65" fmla="*/ 271 h 296"/>
              <a:gd name="T66" fmla="*/ 453 w 550"/>
              <a:gd name="T67" fmla="*/ 275 h 296"/>
              <a:gd name="T68" fmla="*/ 436 w 550"/>
              <a:gd name="T69" fmla="*/ 271 h 296"/>
              <a:gd name="T70" fmla="*/ 419 w 550"/>
              <a:gd name="T71" fmla="*/ 262 h 296"/>
              <a:gd name="T72" fmla="*/ 402 w 550"/>
              <a:gd name="T73" fmla="*/ 246 h 296"/>
              <a:gd name="T74" fmla="*/ 390 w 550"/>
              <a:gd name="T75" fmla="*/ 241 h 296"/>
              <a:gd name="T76" fmla="*/ 377 w 550"/>
              <a:gd name="T77" fmla="*/ 254 h 296"/>
              <a:gd name="T78" fmla="*/ 364 w 550"/>
              <a:gd name="T79" fmla="*/ 284 h 296"/>
              <a:gd name="T80" fmla="*/ 352 w 550"/>
              <a:gd name="T81" fmla="*/ 296 h 296"/>
              <a:gd name="T82" fmla="*/ 339 w 550"/>
              <a:gd name="T83" fmla="*/ 292 h 296"/>
              <a:gd name="T84" fmla="*/ 330 w 550"/>
              <a:gd name="T85" fmla="*/ 275 h 296"/>
              <a:gd name="T86" fmla="*/ 326 w 550"/>
              <a:gd name="T87" fmla="*/ 237 h 296"/>
              <a:gd name="T88" fmla="*/ 326 w 550"/>
              <a:gd name="T89" fmla="*/ 212 h 296"/>
              <a:gd name="T90" fmla="*/ 318 w 550"/>
              <a:gd name="T91" fmla="*/ 203 h 296"/>
              <a:gd name="T92" fmla="*/ 284 w 550"/>
              <a:gd name="T93" fmla="*/ 203 h 296"/>
              <a:gd name="T94" fmla="*/ 250 w 550"/>
              <a:gd name="T95" fmla="*/ 199 h 296"/>
              <a:gd name="T96" fmla="*/ 225 w 550"/>
              <a:gd name="T97" fmla="*/ 191 h 296"/>
              <a:gd name="T98" fmla="*/ 191 w 550"/>
              <a:gd name="T99" fmla="*/ 182 h 296"/>
              <a:gd name="T100" fmla="*/ 165 w 550"/>
              <a:gd name="T101" fmla="*/ 186 h 296"/>
              <a:gd name="T102" fmla="*/ 148 w 550"/>
              <a:gd name="T103" fmla="*/ 191 h 296"/>
              <a:gd name="T104" fmla="*/ 131 w 550"/>
              <a:gd name="T105" fmla="*/ 203 h 296"/>
              <a:gd name="T106" fmla="*/ 114 w 550"/>
              <a:gd name="T107" fmla="*/ 216 h 296"/>
              <a:gd name="T108" fmla="*/ 89 w 550"/>
              <a:gd name="T109" fmla="*/ 207 h 296"/>
              <a:gd name="T110" fmla="*/ 76 w 550"/>
              <a:gd name="T111" fmla="*/ 195 h 296"/>
              <a:gd name="T112" fmla="*/ 72 w 550"/>
              <a:gd name="T113" fmla="*/ 161 h 296"/>
              <a:gd name="T114" fmla="*/ 64 w 550"/>
              <a:gd name="T115" fmla="*/ 144 h 296"/>
              <a:gd name="T116" fmla="*/ 47 w 550"/>
              <a:gd name="T117" fmla="*/ 127 h 296"/>
              <a:gd name="T118" fmla="*/ 30 w 550"/>
              <a:gd name="T119" fmla="*/ 110 h 296"/>
              <a:gd name="T120" fmla="*/ 30 w 550"/>
              <a:gd name="T121" fmla="*/ 97 h 296"/>
              <a:gd name="T122" fmla="*/ 47 w 550"/>
              <a:gd name="T123" fmla="*/ 80 h 296"/>
              <a:gd name="T124" fmla="*/ 30 w 550"/>
              <a:gd name="T125" fmla="*/ 8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0" h="296">
                <a:moveTo>
                  <a:pt x="0" y="85"/>
                </a:moveTo>
                <a:lnTo>
                  <a:pt x="13" y="80"/>
                </a:lnTo>
                <a:lnTo>
                  <a:pt x="21" y="76"/>
                </a:lnTo>
                <a:lnTo>
                  <a:pt x="26" y="76"/>
                </a:lnTo>
                <a:lnTo>
                  <a:pt x="38" y="72"/>
                </a:lnTo>
                <a:lnTo>
                  <a:pt x="42" y="72"/>
                </a:lnTo>
                <a:lnTo>
                  <a:pt x="42" y="68"/>
                </a:lnTo>
                <a:lnTo>
                  <a:pt x="42" y="63"/>
                </a:lnTo>
                <a:lnTo>
                  <a:pt x="42" y="59"/>
                </a:lnTo>
                <a:lnTo>
                  <a:pt x="38" y="51"/>
                </a:lnTo>
                <a:lnTo>
                  <a:pt x="42" y="51"/>
                </a:lnTo>
                <a:lnTo>
                  <a:pt x="47" y="51"/>
                </a:lnTo>
                <a:lnTo>
                  <a:pt x="51" y="51"/>
                </a:lnTo>
                <a:lnTo>
                  <a:pt x="55" y="47"/>
                </a:lnTo>
                <a:lnTo>
                  <a:pt x="59" y="47"/>
                </a:lnTo>
                <a:lnTo>
                  <a:pt x="68" y="38"/>
                </a:lnTo>
                <a:lnTo>
                  <a:pt x="72" y="38"/>
                </a:lnTo>
                <a:lnTo>
                  <a:pt x="76" y="34"/>
                </a:lnTo>
                <a:lnTo>
                  <a:pt x="81" y="34"/>
                </a:lnTo>
                <a:lnTo>
                  <a:pt x="85" y="30"/>
                </a:lnTo>
                <a:lnTo>
                  <a:pt x="93" y="30"/>
                </a:lnTo>
                <a:lnTo>
                  <a:pt x="102" y="25"/>
                </a:lnTo>
                <a:lnTo>
                  <a:pt x="106" y="25"/>
                </a:lnTo>
                <a:lnTo>
                  <a:pt x="114" y="21"/>
                </a:lnTo>
                <a:lnTo>
                  <a:pt x="123" y="21"/>
                </a:lnTo>
                <a:lnTo>
                  <a:pt x="127" y="21"/>
                </a:lnTo>
                <a:lnTo>
                  <a:pt x="131" y="21"/>
                </a:lnTo>
                <a:lnTo>
                  <a:pt x="136" y="25"/>
                </a:lnTo>
                <a:lnTo>
                  <a:pt x="144" y="25"/>
                </a:lnTo>
                <a:lnTo>
                  <a:pt x="161" y="30"/>
                </a:lnTo>
                <a:lnTo>
                  <a:pt x="169" y="34"/>
                </a:lnTo>
                <a:lnTo>
                  <a:pt x="174" y="34"/>
                </a:lnTo>
                <a:lnTo>
                  <a:pt x="182" y="38"/>
                </a:lnTo>
                <a:lnTo>
                  <a:pt x="186" y="38"/>
                </a:lnTo>
                <a:lnTo>
                  <a:pt x="191" y="38"/>
                </a:lnTo>
                <a:lnTo>
                  <a:pt x="195" y="34"/>
                </a:lnTo>
                <a:lnTo>
                  <a:pt x="199" y="34"/>
                </a:lnTo>
                <a:lnTo>
                  <a:pt x="203" y="34"/>
                </a:lnTo>
                <a:lnTo>
                  <a:pt x="208" y="30"/>
                </a:lnTo>
                <a:lnTo>
                  <a:pt x="212" y="30"/>
                </a:lnTo>
                <a:lnTo>
                  <a:pt x="216" y="34"/>
                </a:lnTo>
                <a:lnTo>
                  <a:pt x="225" y="34"/>
                </a:lnTo>
                <a:lnTo>
                  <a:pt x="254" y="42"/>
                </a:lnTo>
                <a:lnTo>
                  <a:pt x="263" y="42"/>
                </a:lnTo>
                <a:lnTo>
                  <a:pt x="267" y="42"/>
                </a:lnTo>
                <a:lnTo>
                  <a:pt x="271" y="42"/>
                </a:lnTo>
                <a:lnTo>
                  <a:pt x="280" y="42"/>
                </a:lnTo>
                <a:lnTo>
                  <a:pt x="284" y="42"/>
                </a:lnTo>
                <a:lnTo>
                  <a:pt x="288" y="42"/>
                </a:lnTo>
                <a:lnTo>
                  <a:pt x="292" y="38"/>
                </a:lnTo>
                <a:lnTo>
                  <a:pt x="292" y="34"/>
                </a:lnTo>
                <a:lnTo>
                  <a:pt x="301" y="25"/>
                </a:lnTo>
                <a:lnTo>
                  <a:pt x="305" y="21"/>
                </a:lnTo>
                <a:lnTo>
                  <a:pt x="309" y="17"/>
                </a:lnTo>
                <a:lnTo>
                  <a:pt x="313" y="17"/>
                </a:lnTo>
                <a:lnTo>
                  <a:pt x="318" y="17"/>
                </a:lnTo>
                <a:lnTo>
                  <a:pt x="322" y="13"/>
                </a:lnTo>
                <a:lnTo>
                  <a:pt x="326" y="13"/>
                </a:lnTo>
                <a:lnTo>
                  <a:pt x="330" y="13"/>
                </a:lnTo>
                <a:lnTo>
                  <a:pt x="335" y="13"/>
                </a:lnTo>
                <a:lnTo>
                  <a:pt x="343" y="17"/>
                </a:lnTo>
                <a:lnTo>
                  <a:pt x="352" y="17"/>
                </a:lnTo>
                <a:lnTo>
                  <a:pt x="360" y="21"/>
                </a:lnTo>
                <a:lnTo>
                  <a:pt x="364" y="21"/>
                </a:lnTo>
                <a:lnTo>
                  <a:pt x="368" y="21"/>
                </a:lnTo>
                <a:lnTo>
                  <a:pt x="373" y="25"/>
                </a:lnTo>
                <a:lnTo>
                  <a:pt x="394" y="34"/>
                </a:lnTo>
                <a:lnTo>
                  <a:pt x="398" y="38"/>
                </a:lnTo>
                <a:lnTo>
                  <a:pt x="402" y="38"/>
                </a:lnTo>
                <a:lnTo>
                  <a:pt x="407" y="42"/>
                </a:lnTo>
                <a:lnTo>
                  <a:pt x="411" y="42"/>
                </a:lnTo>
                <a:lnTo>
                  <a:pt x="415" y="42"/>
                </a:lnTo>
                <a:lnTo>
                  <a:pt x="419" y="42"/>
                </a:lnTo>
                <a:lnTo>
                  <a:pt x="423" y="42"/>
                </a:lnTo>
                <a:lnTo>
                  <a:pt x="428" y="42"/>
                </a:lnTo>
                <a:lnTo>
                  <a:pt x="432" y="38"/>
                </a:lnTo>
                <a:lnTo>
                  <a:pt x="436" y="38"/>
                </a:lnTo>
                <a:lnTo>
                  <a:pt x="440" y="38"/>
                </a:lnTo>
                <a:lnTo>
                  <a:pt x="445" y="34"/>
                </a:lnTo>
                <a:lnTo>
                  <a:pt x="453" y="30"/>
                </a:lnTo>
                <a:lnTo>
                  <a:pt x="457" y="30"/>
                </a:lnTo>
                <a:lnTo>
                  <a:pt x="462" y="25"/>
                </a:lnTo>
                <a:lnTo>
                  <a:pt x="466" y="21"/>
                </a:lnTo>
                <a:lnTo>
                  <a:pt x="479" y="8"/>
                </a:lnTo>
                <a:lnTo>
                  <a:pt x="487" y="4"/>
                </a:lnTo>
                <a:lnTo>
                  <a:pt x="491" y="0"/>
                </a:lnTo>
                <a:lnTo>
                  <a:pt x="495" y="0"/>
                </a:lnTo>
                <a:lnTo>
                  <a:pt x="495" y="4"/>
                </a:lnTo>
                <a:lnTo>
                  <a:pt x="500" y="8"/>
                </a:lnTo>
                <a:lnTo>
                  <a:pt x="500" y="13"/>
                </a:lnTo>
                <a:lnTo>
                  <a:pt x="500" y="17"/>
                </a:lnTo>
                <a:lnTo>
                  <a:pt x="495" y="34"/>
                </a:lnTo>
                <a:lnTo>
                  <a:pt x="495" y="38"/>
                </a:lnTo>
                <a:lnTo>
                  <a:pt x="495" y="51"/>
                </a:lnTo>
                <a:lnTo>
                  <a:pt x="495" y="59"/>
                </a:lnTo>
                <a:lnTo>
                  <a:pt x="495" y="72"/>
                </a:lnTo>
                <a:lnTo>
                  <a:pt x="500" y="85"/>
                </a:lnTo>
                <a:lnTo>
                  <a:pt x="500" y="97"/>
                </a:lnTo>
                <a:lnTo>
                  <a:pt x="500" y="102"/>
                </a:lnTo>
                <a:lnTo>
                  <a:pt x="504" y="110"/>
                </a:lnTo>
                <a:lnTo>
                  <a:pt x="504" y="114"/>
                </a:lnTo>
                <a:lnTo>
                  <a:pt x="508" y="123"/>
                </a:lnTo>
                <a:lnTo>
                  <a:pt x="512" y="140"/>
                </a:lnTo>
                <a:lnTo>
                  <a:pt x="521" y="161"/>
                </a:lnTo>
                <a:lnTo>
                  <a:pt x="525" y="169"/>
                </a:lnTo>
                <a:lnTo>
                  <a:pt x="529" y="178"/>
                </a:lnTo>
                <a:lnTo>
                  <a:pt x="529" y="182"/>
                </a:lnTo>
                <a:lnTo>
                  <a:pt x="534" y="191"/>
                </a:lnTo>
                <a:lnTo>
                  <a:pt x="546" y="203"/>
                </a:lnTo>
                <a:lnTo>
                  <a:pt x="546" y="207"/>
                </a:lnTo>
                <a:lnTo>
                  <a:pt x="550" y="212"/>
                </a:lnTo>
                <a:lnTo>
                  <a:pt x="550" y="216"/>
                </a:lnTo>
                <a:lnTo>
                  <a:pt x="550" y="220"/>
                </a:lnTo>
                <a:lnTo>
                  <a:pt x="550" y="224"/>
                </a:lnTo>
                <a:lnTo>
                  <a:pt x="546" y="224"/>
                </a:lnTo>
                <a:lnTo>
                  <a:pt x="542" y="220"/>
                </a:lnTo>
                <a:lnTo>
                  <a:pt x="538" y="220"/>
                </a:lnTo>
                <a:lnTo>
                  <a:pt x="534" y="220"/>
                </a:lnTo>
                <a:lnTo>
                  <a:pt x="529" y="220"/>
                </a:lnTo>
                <a:lnTo>
                  <a:pt x="525" y="220"/>
                </a:lnTo>
                <a:lnTo>
                  <a:pt x="521" y="224"/>
                </a:lnTo>
                <a:lnTo>
                  <a:pt x="517" y="224"/>
                </a:lnTo>
                <a:lnTo>
                  <a:pt x="517" y="229"/>
                </a:lnTo>
                <a:lnTo>
                  <a:pt x="508" y="241"/>
                </a:lnTo>
                <a:lnTo>
                  <a:pt x="504" y="246"/>
                </a:lnTo>
                <a:lnTo>
                  <a:pt x="500" y="250"/>
                </a:lnTo>
                <a:lnTo>
                  <a:pt x="500" y="254"/>
                </a:lnTo>
                <a:lnTo>
                  <a:pt x="495" y="254"/>
                </a:lnTo>
                <a:lnTo>
                  <a:pt x="491" y="258"/>
                </a:lnTo>
                <a:lnTo>
                  <a:pt x="483" y="267"/>
                </a:lnTo>
                <a:lnTo>
                  <a:pt x="479" y="271"/>
                </a:lnTo>
                <a:lnTo>
                  <a:pt x="474" y="271"/>
                </a:lnTo>
                <a:lnTo>
                  <a:pt x="466" y="275"/>
                </a:lnTo>
                <a:lnTo>
                  <a:pt x="462" y="275"/>
                </a:lnTo>
                <a:lnTo>
                  <a:pt x="457" y="275"/>
                </a:lnTo>
                <a:lnTo>
                  <a:pt x="453" y="275"/>
                </a:lnTo>
                <a:lnTo>
                  <a:pt x="449" y="275"/>
                </a:lnTo>
                <a:lnTo>
                  <a:pt x="445" y="275"/>
                </a:lnTo>
                <a:lnTo>
                  <a:pt x="440" y="275"/>
                </a:lnTo>
                <a:lnTo>
                  <a:pt x="436" y="271"/>
                </a:lnTo>
                <a:lnTo>
                  <a:pt x="432" y="271"/>
                </a:lnTo>
                <a:lnTo>
                  <a:pt x="428" y="267"/>
                </a:lnTo>
                <a:lnTo>
                  <a:pt x="423" y="267"/>
                </a:lnTo>
                <a:lnTo>
                  <a:pt x="419" y="262"/>
                </a:lnTo>
                <a:lnTo>
                  <a:pt x="415" y="254"/>
                </a:lnTo>
                <a:lnTo>
                  <a:pt x="411" y="250"/>
                </a:lnTo>
                <a:lnTo>
                  <a:pt x="407" y="250"/>
                </a:lnTo>
                <a:lnTo>
                  <a:pt x="402" y="246"/>
                </a:lnTo>
                <a:lnTo>
                  <a:pt x="398" y="246"/>
                </a:lnTo>
                <a:lnTo>
                  <a:pt x="398" y="241"/>
                </a:lnTo>
                <a:lnTo>
                  <a:pt x="394" y="241"/>
                </a:lnTo>
                <a:lnTo>
                  <a:pt x="390" y="241"/>
                </a:lnTo>
                <a:lnTo>
                  <a:pt x="385" y="241"/>
                </a:lnTo>
                <a:lnTo>
                  <a:pt x="381" y="246"/>
                </a:lnTo>
                <a:lnTo>
                  <a:pt x="377" y="250"/>
                </a:lnTo>
                <a:lnTo>
                  <a:pt x="377" y="254"/>
                </a:lnTo>
                <a:lnTo>
                  <a:pt x="373" y="258"/>
                </a:lnTo>
                <a:lnTo>
                  <a:pt x="368" y="271"/>
                </a:lnTo>
                <a:lnTo>
                  <a:pt x="368" y="275"/>
                </a:lnTo>
                <a:lnTo>
                  <a:pt x="364" y="284"/>
                </a:lnTo>
                <a:lnTo>
                  <a:pt x="364" y="288"/>
                </a:lnTo>
                <a:lnTo>
                  <a:pt x="360" y="288"/>
                </a:lnTo>
                <a:lnTo>
                  <a:pt x="356" y="292"/>
                </a:lnTo>
                <a:lnTo>
                  <a:pt x="352" y="296"/>
                </a:lnTo>
                <a:lnTo>
                  <a:pt x="347" y="296"/>
                </a:lnTo>
                <a:lnTo>
                  <a:pt x="343" y="296"/>
                </a:lnTo>
                <a:lnTo>
                  <a:pt x="339" y="296"/>
                </a:lnTo>
                <a:lnTo>
                  <a:pt x="339" y="292"/>
                </a:lnTo>
                <a:lnTo>
                  <a:pt x="335" y="288"/>
                </a:lnTo>
                <a:lnTo>
                  <a:pt x="330" y="284"/>
                </a:lnTo>
                <a:lnTo>
                  <a:pt x="330" y="279"/>
                </a:lnTo>
                <a:lnTo>
                  <a:pt x="330" y="275"/>
                </a:lnTo>
                <a:lnTo>
                  <a:pt x="330" y="258"/>
                </a:lnTo>
                <a:lnTo>
                  <a:pt x="326" y="250"/>
                </a:lnTo>
                <a:lnTo>
                  <a:pt x="326" y="246"/>
                </a:lnTo>
                <a:lnTo>
                  <a:pt x="326" y="237"/>
                </a:lnTo>
                <a:lnTo>
                  <a:pt x="326" y="233"/>
                </a:lnTo>
                <a:lnTo>
                  <a:pt x="330" y="220"/>
                </a:lnTo>
                <a:lnTo>
                  <a:pt x="326" y="216"/>
                </a:lnTo>
                <a:lnTo>
                  <a:pt x="326" y="212"/>
                </a:lnTo>
                <a:lnTo>
                  <a:pt x="326" y="207"/>
                </a:lnTo>
                <a:lnTo>
                  <a:pt x="322" y="207"/>
                </a:lnTo>
                <a:lnTo>
                  <a:pt x="322" y="203"/>
                </a:lnTo>
                <a:lnTo>
                  <a:pt x="318" y="203"/>
                </a:lnTo>
                <a:lnTo>
                  <a:pt x="313" y="199"/>
                </a:lnTo>
                <a:lnTo>
                  <a:pt x="309" y="199"/>
                </a:lnTo>
                <a:lnTo>
                  <a:pt x="301" y="199"/>
                </a:lnTo>
                <a:lnTo>
                  <a:pt x="284" y="203"/>
                </a:lnTo>
                <a:lnTo>
                  <a:pt x="275" y="203"/>
                </a:lnTo>
                <a:lnTo>
                  <a:pt x="263" y="203"/>
                </a:lnTo>
                <a:lnTo>
                  <a:pt x="254" y="199"/>
                </a:lnTo>
                <a:lnTo>
                  <a:pt x="250" y="199"/>
                </a:lnTo>
                <a:lnTo>
                  <a:pt x="246" y="199"/>
                </a:lnTo>
                <a:lnTo>
                  <a:pt x="241" y="199"/>
                </a:lnTo>
                <a:lnTo>
                  <a:pt x="233" y="195"/>
                </a:lnTo>
                <a:lnTo>
                  <a:pt x="225" y="191"/>
                </a:lnTo>
                <a:lnTo>
                  <a:pt x="216" y="186"/>
                </a:lnTo>
                <a:lnTo>
                  <a:pt x="203" y="186"/>
                </a:lnTo>
                <a:lnTo>
                  <a:pt x="195" y="182"/>
                </a:lnTo>
                <a:lnTo>
                  <a:pt x="191" y="182"/>
                </a:lnTo>
                <a:lnTo>
                  <a:pt x="186" y="182"/>
                </a:lnTo>
                <a:lnTo>
                  <a:pt x="178" y="182"/>
                </a:lnTo>
                <a:lnTo>
                  <a:pt x="174" y="182"/>
                </a:lnTo>
                <a:lnTo>
                  <a:pt x="165" y="186"/>
                </a:lnTo>
                <a:lnTo>
                  <a:pt x="161" y="186"/>
                </a:lnTo>
                <a:lnTo>
                  <a:pt x="153" y="186"/>
                </a:lnTo>
                <a:lnTo>
                  <a:pt x="153" y="191"/>
                </a:lnTo>
                <a:lnTo>
                  <a:pt x="148" y="191"/>
                </a:lnTo>
                <a:lnTo>
                  <a:pt x="144" y="195"/>
                </a:lnTo>
                <a:lnTo>
                  <a:pt x="140" y="195"/>
                </a:lnTo>
                <a:lnTo>
                  <a:pt x="136" y="199"/>
                </a:lnTo>
                <a:lnTo>
                  <a:pt x="131" y="203"/>
                </a:lnTo>
                <a:lnTo>
                  <a:pt x="127" y="207"/>
                </a:lnTo>
                <a:lnTo>
                  <a:pt x="127" y="216"/>
                </a:lnTo>
                <a:lnTo>
                  <a:pt x="123" y="216"/>
                </a:lnTo>
                <a:lnTo>
                  <a:pt x="114" y="216"/>
                </a:lnTo>
                <a:lnTo>
                  <a:pt x="106" y="216"/>
                </a:lnTo>
                <a:lnTo>
                  <a:pt x="102" y="212"/>
                </a:lnTo>
                <a:lnTo>
                  <a:pt x="98" y="212"/>
                </a:lnTo>
                <a:lnTo>
                  <a:pt x="89" y="207"/>
                </a:lnTo>
                <a:lnTo>
                  <a:pt x="85" y="207"/>
                </a:lnTo>
                <a:lnTo>
                  <a:pt x="81" y="203"/>
                </a:lnTo>
                <a:lnTo>
                  <a:pt x="76" y="199"/>
                </a:lnTo>
                <a:lnTo>
                  <a:pt x="76" y="195"/>
                </a:lnTo>
                <a:lnTo>
                  <a:pt x="76" y="186"/>
                </a:lnTo>
                <a:lnTo>
                  <a:pt x="72" y="169"/>
                </a:lnTo>
                <a:lnTo>
                  <a:pt x="72" y="165"/>
                </a:lnTo>
                <a:lnTo>
                  <a:pt x="72" y="161"/>
                </a:lnTo>
                <a:lnTo>
                  <a:pt x="72" y="157"/>
                </a:lnTo>
                <a:lnTo>
                  <a:pt x="68" y="152"/>
                </a:lnTo>
                <a:lnTo>
                  <a:pt x="68" y="148"/>
                </a:lnTo>
                <a:lnTo>
                  <a:pt x="64" y="144"/>
                </a:lnTo>
                <a:lnTo>
                  <a:pt x="59" y="144"/>
                </a:lnTo>
                <a:lnTo>
                  <a:pt x="55" y="140"/>
                </a:lnTo>
                <a:lnTo>
                  <a:pt x="51" y="131"/>
                </a:lnTo>
                <a:lnTo>
                  <a:pt x="47" y="127"/>
                </a:lnTo>
                <a:lnTo>
                  <a:pt x="47" y="123"/>
                </a:lnTo>
                <a:lnTo>
                  <a:pt x="34" y="119"/>
                </a:lnTo>
                <a:lnTo>
                  <a:pt x="30" y="114"/>
                </a:lnTo>
                <a:lnTo>
                  <a:pt x="30" y="110"/>
                </a:lnTo>
                <a:lnTo>
                  <a:pt x="26" y="110"/>
                </a:lnTo>
                <a:lnTo>
                  <a:pt x="26" y="106"/>
                </a:lnTo>
                <a:lnTo>
                  <a:pt x="26" y="102"/>
                </a:lnTo>
                <a:lnTo>
                  <a:pt x="30" y="97"/>
                </a:lnTo>
                <a:lnTo>
                  <a:pt x="30" y="93"/>
                </a:lnTo>
                <a:lnTo>
                  <a:pt x="34" y="89"/>
                </a:lnTo>
                <a:lnTo>
                  <a:pt x="47" y="85"/>
                </a:lnTo>
                <a:lnTo>
                  <a:pt x="47" y="80"/>
                </a:lnTo>
                <a:lnTo>
                  <a:pt x="42" y="80"/>
                </a:lnTo>
                <a:lnTo>
                  <a:pt x="38" y="80"/>
                </a:lnTo>
                <a:lnTo>
                  <a:pt x="34" y="80"/>
                </a:lnTo>
                <a:lnTo>
                  <a:pt x="30" y="80"/>
                </a:lnTo>
                <a:lnTo>
                  <a:pt x="26" y="80"/>
                </a:lnTo>
                <a:lnTo>
                  <a:pt x="4" y="85"/>
                </a:lnTo>
                <a:lnTo>
                  <a:pt x="0" y="85"/>
                </a:lnTo>
                <a:close/>
              </a:path>
            </a:pathLst>
          </a:custGeom>
          <a:solidFill>
            <a:srgbClr val="977BC1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307" name="Freeform 24"/>
          <p:cNvSpPr>
            <a:spLocks/>
          </p:cNvSpPr>
          <p:nvPr/>
        </p:nvSpPr>
        <p:spPr bwMode="auto">
          <a:xfrm>
            <a:off x="6960399" y="2765986"/>
            <a:ext cx="673889" cy="610013"/>
          </a:xfrm>
          <a:custGeom>
            <a:avLst/>
            <a:gdLst>
              <a:gd name="T0" fmla="*/ 4 w 220"/>
              <a:gd name="T1" fmla="*/ 43 h 132"/>
              <a:gd name="T2" fmla="*/ 12 w 220"/>
              <a:gd name="T3" fmla="*/ 26 h 132"/>
              <a:gd name="T4" fmla="*/ 21 w 220"/>
              <a:gd name="T5" fmla="*/ 13 h 132"/>
              <a:gd name="T6" fmla="*/ 29 w 220"/>
              <a:gd name="T7" fmla="*/ 9 h 132"/>
              <a:gd name="T8" fmla="*/ 38 w 220"/>
              <a:gd name="T9" fmla="*/ 5 h 132"/>
              <a:gd name="T10" fmla="*/ 46 w 220"/>
              <a:gd name="T11" fmla="*/ 5 h 132"/>
              <a:gd name="T12" fmla="*/ 55 w 220"/>
              <a:gd name="T13" fmla="*/ 0 h 132"/>
              <a:gd name="T14" fmla="*/ 88 w 220"/>
              <a:gd name="T15" fmla="*/ 0 h 132"/>
              <a:gd name="T16" fmla="*/ 101 w 220"/>
              <a:gd name="T17" fmla="*/ 0 h 132"/>
              <a:gd name="T18" fmla="*/ 110 w 220"/>
              <a:gd name="T19" fmla="*/ 0 h 132"/>
              <a:gd name="T20" fmla="*/ 118 w 220"/>
              <a:gd name="T21" fmla="*/ 0 h 132"/>
              <a:gd name="T22" fmla="*/ 165 w 220"/>
              <a:gd name="T23" fmla="*/ 30 h 132"/>
              <a:gd name="T24" fmla="*/ 182 w 220"/>
              <a:gd name="T25" fmla="*/ 43 h 132"/>
              <a:gd name="T26" fmla="*/ 190 w 220"/>
              <a:gd name="T27" fmla="*/ 47 h 132"/>
              <a:gd name="T28" fmla="*/ 203 w 220"/>
              <a:gd name="T29" fmla="*/ 60 h 132"/>
              <a:gd name="T30" fmla="*/ 207 w 220"/>
              <a:gd name="T31" fmla="*/ 64 h 132"/>
              <a:gd name="T32" fmla="*/ 211 w 220"/>
              <a:gd name="T33" fmla="*/ 72 h 132"/>
              <a:gd name="T34" fmla="*/ 216 w 220"/>
              <a:gd name="T35" fmla="*/ 89 h 132"/>
              <a:gd name="T36" fmla="*/ 220 w 220"/>
              <a:gd name="T37" fmla="*/ 102 h 132"/>
              <a:gd name="T38" fmla="*/ 220 w 220"/>
              <a:gd name="T39" fmla="*/ 111 h 132"/>
              <a:gd name="T40" fmla="*/ 216 w 220"/>
              <a:gd name="T41" fmla="*/ 119 h 132"/>
              <a:gd name="T42" fmla="*/ 211 w 220"/>
              <a:gd name="T43" fmla="*/ 127 h 132"/>
              <a:gd name="T44" fmla="*/ 203 w 220"/>
              <a:gd name="T45" fmla="*/ 132 h 132"/>
              <a:gd name="T46" fmla="*/ 194 w 220"/>
              <a:gd name="T47" fmla="*/ 132 h 132"/>
              <a:gd name="T48" fmla="*/ 190 w 220"/>
              <a:gd name="T49" fmla="*/ 127 h 132"/>
              <a:gd name="T50" fmla="*/ 165 w 220"/>
              <a:gd name="T51" fmla="*/ 119 h 132"/>
              <a:gd name="T52" fmla="*/ 156 w 220"/>
              <a:gd name="T53" fmla="*/ 115 h 132"/>
              <a:gd name="T54" fmla="*/ 144 w 220"/>
              <a:gd name="T55" fmla="*/ 111 h 132"/>
              <a:gd name="T56" fmla="*/ 127 w 220"/>
              <a:gd name="T57" fmla="*/ 111 h 132"/>
              <a:gd name="T58" fmla="*/ 114 w 220"/>
              <a:gd name="T59" fmla="*/ 115 h 132"/>
              <a:gd name="T60" fmla="*/ 105 w 220"/>
              <a:gd name="T61" fmla="*/ 115 h 132"/>
              <a:gd name="T62" fmla="*/ 97 w 220"/>
              <a:gd name="T63" fmla="*/ 115 h 132"/>
              <a:gd name="T64" fmla="*/ 88 w 220"/>
              <a:gd name="T65" fmla="*/ 111 h 132"/>
              <a:gd name="T66" fmla="*/ 76 w 220"/>
              <a:gd name="T67" fmla="*/ 98 h 132"/>
              <a:gd name="T68" fmla="*/ 67 w 220"/>
              <a:gd name="T69" fmla="*/ 94 h 132"/>
              <a:gd name="T70" fmla="*/ 42 w 220"/>
              <a:gd name="T71" fmla="*/ 89 h 132"/>
              <a:gd name="T72" fmla="*/ 25 w 220"/>
              <a:gd name="T73" fmla="*/ 81 h 132"/>
              <a:gd name="T74" fmla="*/ 17 w 220"/>
              <a:gd name="T75" fmla="*/ 77 h 132"/>
              <a:gd name="T76" fmla="*/ 12 w 220"/>
              <a:gd name="T77" fmla="*/ 68 h 132"/>
              <a:gd name="T78" fmla="*/ 8 w 220"/>
              <a:gd name="T79" fmla="*/ 64 h 132"/>
              <a:gd name="T80" fmla="*/ 4 w 220"/>
              <a:gd name="T81" fmla="*/ 55 h 132"/>
              <a:gd name="T82" fmla="*/ 0 w 220"/>
              <a:gd name="T83" fmla="*/ 4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0" h="132">
                <a:moveTo>
                  <a:pt x="0" y="43"/>
                </a:moveTo>
                <a:lnTo>
                  <a:pt x="4" y="43"/>
                </a:lnTo>
                <a:lnTo>
                  <a:pt x="4" y="39"/>
                </a:lnTo>
                <a:lnTo>
                  <a:pt x="12" y="26"/>
                </a:lnTo>
                <a:lnTo>
                  <a:pt x="17" y="17"/>
                </a:lnTo>
                <a:lnTo>
                  <a:pt x="21" y="13"/>
                </a:lnTo>
                <a:lnTo>
                  <a:pt x="25" y="9"/>
                </a:lnTo>
                <a:lnTo>
                  <a:pt x="29" y="9"/>
                </a:lnTo>
                <a:lnTo>
                  <a:pt x="33" y="9"/>
                </a:lnTo>
                <a:lnTo>
                  <a:pt x="38" y="5"/>
                </a:lnTo>
                <a:lnTo>
                  <a:pt x="42" y="5"/>
                </a:lnTo>
                <a:lnTo>
                  <a:pt x="46" y="5"/>
                </a:lnTo>
                <a:lnTo>
                  <a:pt x="50" y="0"/>
                </a:lnTo>
                <a:lnTo>
                  <a:pt x="55" y="0"/>
                </a:lnTo>
                <a:lnTo>
                  <a:pt x="67" y="0"/>
                </a:lnTo>
                <a:lnTo>
                  <a:pt x="88" y="0"/>
                </a:lnTo>
                <a:lnTo>
                  <a:pt x="93" y="0"/>
                </a:lnTo>
                <a:lnTo>
                  <a:pt x="101" y="0"/>
                </a:lnTo>
                <a:lnTo>
                  <a:pt x="105" y="0"/>
                </a:lnTo>
                <a:lnTo>
                  <a:pt x="110" y="0"/>
                </a:lnTo>
                <a:lnTo>
                  <a:pt x="114" y="0"/>
                </a:lnTo>
                <a:lnTo>
                  <a:pt x="118" y="0"/>
                </a:lnTo>
                <a:lnTo>
                  <a:pt x="122" y="5"/>
                </a:lnTo>
                <a:lnTo>
                  <a:pt x="165" y="30"/>
                </a:lnTo>
                <a:lnTo>
                  <a:pt x="173" y="39"/>
                </a:lnTo>
                <a:lnTo>
                  <a:pt x="182" y="43"/>
                </a:lnTo>
                <a:lnTo>
                  <a:pt x="186" y="47"/>
                </a:lnTo>
                <a:lnTo>
                  <a:pt x="190" y="47"/>
                </a:lnTo>
                <a:lnTo>
                  <a:pt x="199" y="51"/>
                </a:lnTo>
                <a:lnTo>
                  <a:pt x="203" y="60"/>
                </a:lnTo>
                <a:lnTo>
                  <a:pt x="207" y="60"/>
                </a:lnTo>
                <a:lnTo>
                  <a:pt x="207" y="64"/>
                </a:lnTo>
                <a:lnTo>
                  <a:pt x="211" y="68"/>
                </a:lnTo>
                <a:lnTo>
                  <a:pt x="211" y="72"/>
                </a:lnTo>
                <a:lnTo>
                  <a:pt x="216" y="81"/>
                </a:lnTo>
                <a:lnTo>
                  <a:pt x="216" y="89"/>
                </a:lnTo>
                <a:lnTo>
                  <a:pt x="220" y="98"/>
                </a:lnTo>
                <a:lnTo>
                  <a:pt x="220" y="102"/>
                </a:lnTo>
                <a:lnTo>
                  <a:pt x="220" y="106"/>
                </a:lnTo>
                <a:lnTo>
                  <a:pt x="220" y="111"/>
                </a:lnTo>
                <a:lnTo>
                  <a:pt x="220" y="115"/>
                </a:lnTo>
                <a:lnTo>
                  <a:pt x="216" y="119"/>
                </a:lnTo>
                <a:lnTo>
                  <a:pt x="216" y="123"/>
                </a:lnTo>
                <a:lnTo>
                  <a:pt x="211" y="127"/>
                </a:lnTo>
                <a:lnTo>
                  <a:pt x="207" y="127"/>
                </a:lnTo>
                <a:lnTo>
                  <a:pt x="203" y="132"/>
                </a:lnTo>
                <a:lnTo>
                  <a:pt x="199" y="132"/>
                </a:lnTo>
                <a:lnTo>
                  <a:pt x="194" y="132"/>
                </a:lnTo>
                <a:lnTo>
                  <a:pt x="194" y="127"/>
                </a:lnTo>
                <a:lnTo>
                  <a:pt x="190" y="127"/>
                </a:lnTo>
                <a:lnTo>
                  <a:pt x="182" y="123"/>
                </a:lnTo>
                <a:lnTo>
                  <a:pt x="165" y="119"/>
                </a:lnTo>
                <a:lnTo>
                  <a:pt x="160" y="115"/>
                </a:lnTo>
                <a:lnTo>
                  <a:pt x="156" y="115"/>
                </a:lnTo>
                <a:lnTo>
                  <a:pt x="152" y="111"/>
                </a:lnTo>
                <a:lnTo>
                  <a:pt x="144" y="111"/>
                </a:lnTo>
                <a:lnTo>
                  <a:pt x="135" y="111"/>
                </a:lnTo>
                <a:lnTo>
                  <a:pt x="127" y="111"/>
                </a:lnTo>
                <a:lnTo>
                  <a:pt x="118" y="115"/>
                </a:lnTo>
                <a:lnTo>
                  <a:pt x="114" y="115"/>
                </a:lnTo>
                <a:lnTo>
                  <a:pt x="110" y="115"/>
                </a:lnTo>
                <a:lnTo>
                  <a:pt x="105" y="115"/>
                </a:lnTo>
                <a:lnTo>
                  <a:pt x="101" y="115"/>
                </a:lnTo>
                <a:lnTo>
                  <a:pt x="97" y="115"/>
                </a:lnTo>
                <a:lnTo>
                  <a:pt x="93" y="111"/>
                </a:lnTo>
                <a:lnTo>
                  <a:pt x="88" y="111"/>
                </a:lnTo>
                <a:lnTo>
                  <a:pt x="84" y="106"/>
                </a:lnTo>
                <a:lnTo>
                  <a:pt x="76" y="98"/>
                </a:lnTo>
                <a:lnTo>
                  <a:pt x="72" y="98"/>
                </a:lnTo>
                <a:lnTo>
                  <a:pt x="67" y="94"/>
                </a:lnTo>
                <a:lnTo>
                  <a:pt x="63" y="94"/>
                </a:lnTo>
                <a:lnTo>
                  <a:pt x="42" y="89"/>
                </a:lnTo>
                <a:lnTo>
                  <a:pt x="33" y="85"/>
                </a:lnTo>
                <a:lnTo>
                  <a:pt x="25" y="81"/>
                </a:lnTo>
                <a:lnTo>
                  <a:pt x="21" y="81"/>
                </a:lnTo>
                <a:lnTo>
                  <a:pt x="17" y="77"/>
                </a:lnTo>
                <a:lnTo>
                  <a:pt x="12" y="72"/>
                </a:lnTo>
                <a:lnTo>
                  <a:pt x="12" y="68"/>
                </a:lnTo>
                <a:lnTo>
                  <a:pt x="8" y="68"/>
                </a:lnTo>
                <a:lnTo>
                  <a:pt x="8" y="64"/>
                </a:lnTo>
                <a:lnTo>
                  <a:pt x="4" y="60"/>
                </a:lnTo>
                <a:lnTo>
                  <a:pt x="4" y="55"/>
                </a:lnTo>
                <a:lnTo>
                  <a:pt x="4" y="47"/>
                </a:lnTo>
                <a:lnTo>
                  <a:pt x="0" y="43"/>
                </a:lnTo>
                <a:close/>
              </a:path>
            </a:pathLst>
          </a:custGeom>
          <a:solidFill>
            <a:srgbClr val="D66C83">
              <a:alpha val="80000"/>
            </a:srgbClr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308" name="Freeform 34"/>
          <p:cNvSpPr>
            <a:spLocks/>
          </p:cNvSpPr>
          <p:nvPr/>
        </p:nvSpPr>
        <p:spPr bwMode="auto">
          <a:xfrm>
            <a:off x="7147462" y="4126530"/>
            <a:ext cx="486826" cy="550939"/>
          </a:xfrm>
          <a:custGeom>
            <a:avLst/>
            <a:gdLst>
              <a:gd name="T0" fmla="*/ 17 w 1312"/>
              <a:gd name="T1" fmla="*/ 389 h 1554"/>
              <a:gd name="T2" fmla="*/ 55 w 1312"/>
              <a:gd name="T3" fmla="*/ 317 h 1554"/>
              <a:gd name="T4" fmla="*/ 72 w 1312"/>
              <a:gd name="T5" fmla="*/ 228 h 1554"/>
              <a:gd name="T6" fmla="*/ 101 w 1312"/>
              <a:gd name="T7" fmla="*/ 178 h 1554"/>
              <a:gd name="T8" fmla="*/ 194 w 1312"/>
              <a:gd name="T9" fmla="*/ 106 h 1554"/>
              <a:gd name="T10" fmla="*/ 220 w 1312"/>
              <a:gd name="T11" fmla="*/ 38 h 1554"/>
              <a:gd name="T12" fmla="*/ 232 w 1312"/>
              <a:gd name="T13" fmla="*/ 0 h 1554"/>
              <a:gd name="T14" fmla="*/ 321 w 1312"/>
              <a:gd name="T15" fmla="*/ 85 h 1554"/>
              <a:gd name="T16" fmla="*/ 639 w 1312"/>
              <a:gd name="T17" fmla="*/ 279 h 1554"/>
              <a:gd name="T18" fmla="*/ 707 w 1312"/>
              <a:gd name="T19" fmla="*/ 309 h 1554"/>
              <a:gd name="T20" fmla="*/ 825 w 1312"/>
              <a:gd name="T21" fmla="*/ 317 h 1554"/>
              <a:gd name="T22" fmla="*/ 931 w 1312"/>
              <a:gd name="T23" fmla="*/ 334 h 1554"/>
              <a:gd name="T24" fmla="*/ 1024 w 1312"/>
              <a:gd name="T25" fmla="*/ 330 h 1554"/>
              <a:gd name="T26" fmla="*/ 1088 w 1312"/>
              <a:gd name="T27" fmla="*/ 300 h 1554"/>
              <a:gd name="T28" fmla="*/ 1143 w 1312"/>
              <a:gd name="T29" fmla="*/ 326 h 1554"/>
              <a:gd name="T30" fmla="*/ 1240 w 1312"/>
              <a:gd name="T31" fmla="*/ 360 h 1554"/>
              <a:gd name="T32" fmla="*/ 1282 w 1312"/>
              <a:gd name="T33" fmla="*/ 389 h 1554"/>
              <a:gd name="T34" fmla="*/ 1270 w 1312"/>
              <a:gd name="T35" fmla="*/ 457 h 1554"/>
              <a:gd name="T36" fmla="*/ 1253 w 1312"/>
              <a:gd name="T37" fmla="*/ 529 h 1554"/>
              <a:gd name="T38" fmla="*/ 1278 w 1312"/>
              <a:gd name="T39" fmla="*/ 639 h 1554"/>
              <a:gd name="T40" fmla="*/ 1308 w 1312"/>
              <a:gd name="T41" fmla="*/ 698 h 1554"/>
              <a:gd name="T42" fmla="*/ 1265 w 1312"/>
              <a:gd name="T43" fmla="*/ 753 h 1554"/>
              <a:gd name="T44" fmla="*/ 1223 w 1312"/>
              <a:gd name="T45" fmla="*/ 813 h 1554"/>
              <a:gd name="T46" fmla="*/ 1181 w 1312"/>
              <a:gd name="T47" fmla="*/ 927 h 1554"/>
              <a:gd name="T48" fmla="*/ 1168 w 1312"/>
              <a:gd name="T49" fmla="*/ 974 h 1554"/>
              <a:gd name="T50" fmla="*/ 1020 w 1312"/>
              <a:gd name="T51" fmla="*/ 986 h 1554"/>
              <a:gd name="T52" fmla="*/ 910 w 1312"/>
              <a:gd name="T53" fmla="*/ 1007 h 1554"/>
              <a:gd name="T54" fmla="*/ 880 w 1312"/>
              <a:gd name="T55" fmla="*/ 1050 h 1554"/>
              <a:gd name="T56" fmla="*/ 906 w 1312"/>
              <a:gd name="T57" fmla="*/ 1092 h 1554"/>
              <a:gd name="T58" fmla="*/ 931 w 1312"/>
              <a:gd name="T59" fmla="*/ 1122 h 1554"/>
              <a:gd name="T60" fmla="*/ 910 w 1312"/>
              <a:gd name="T61" fmla="*/ 1198 h 1554"/>
              <a:gd name="T62" fmla="*/ 867 w 1312"/>
              <a:gd name="T63" fmla="*/ 1266 h 1554"/>
              <a:gd name="T64" fmla="*/ 804 w 1312"/>
              <a:gd name="T65" fmla="*/ 1355 h 1554"/>
              <a:gd name="T66" fmla="*/ 749 w 1312"/>
              <a:gd name="T67" fmla="*/ 1452 h 1554"/>
              <a:gd name="T68" fmla="*/ 715 w 1312"/>
              <a:gd name="T69" fmla="*/ 1469 h 1554"/>
              <a:gd name="T70" fmla="*/ 673 w 1312"/>
              <a:gd name="T71" fmla="*/ 1494 h 1554"/>
              <a:gd name="T72" fmla="*/ 613 w 1312"/>
              <a:gd name="T73" fmla="*/ 1477 h 1554"/>
              <a:gd name="T74" fmla="*/ 558 w 1312"/>
              <a:gd name="T75" fmla="*/ 1499 h 1554"/>
              <a:gd name="T76" fmla="*/ 520 w 1312"/>
              <a:gd name="T77" fmla="*/ 1532 h 1554"/>
              <a:gd name="T78" fmla="*/ 503 w 1312"/>
              <a:gd name="T79" fmla="*/ 1537 h 1554"/>
              <a:gd name="T80" fmla="*/ 508 w 1312"/>
              <a:gd name="T81" fmla="*/ 1494 h 1554"/>
              <a:gd name="T82" fmla="*/ 554 w 1312"/>
              <a:gd name="T83" fmla="*/ 1452 h 1554"/>
              <a:gd name="T84" fmla="*/ 537 w 1312"/>
              <a:gd name="T85" fmla="*/ 1405 h 1554"/>
              <a:gd name="T86" fmla="*/ 478 w 1312"/>
              <a:gd name="T87" fmla="*/ 1346 h 1554"/>
              <a:gd name="T88" fmla="*/ 431 w 1312"/>
              <a:gd name="T89" fmla="*/ 1329 h 1554"/>
              <a:gd name="T90" fmla="*/ 347 w 1312"/>
              <a:gd name="T91" fmla="*/ 1333 h 1554"/>
              <a:gd name="T92" fmla="*/ 266 w 1312"/>
              <a:gd name="T93" fmla="*/ 1346 h 1554"/>
              <a:gd name="T94" fmla="*/ 127 w 1312"/>
              <a:gd name="T95" fmla="*/ 1321 h 1554"/>
              <a:gd name="T96" fmla="*/ 93 w 1312"/>
              <a:gd name="T97" fmla="*/ 1291 h 1554"/>
              <a:gd name="T98" fmla="*/ 76 w 1312"/>
              <a:gd name="T99" fmla="*/ 1228 h 1554"/>
              <a:gd name="T100" fmla="*/ 42 w 1312"/>
              <a:gd name="T101" fmla="*/ 1160 h 1554"/>
              <a:gd name="T102" fmla="*/ 33 w 1312"/>
              <a:gd name="T103" fmla="*/ 1079 h 1554"/>
              <a:gd name="T104" fmla="*/ 59 w 1312"/>
              <a:gd name="T105" fmla="*/ 995 h 1554"/>
              <a:gd name="T106" fmla="*/ 122 w 1312"/>
              <a:gd name="T107" fmla="*/ 940 h 1554"/>
              <a:gd name="T108" fmla="*/ 165 w 1312"/>
              <a:gd name="T109" fmla="*/ 880 h 1554"/>
              <a:gd name="T110" fmla="*/ 186 w 1312"/>
              <a:gd name="T111" fmla="*/ 821 h 1554"/>
              <a:gd name="T112" fmla="*/ 177 w 1312"/>
              <a:gd name="T113" fmla="*/ 766 h 1554"/>
              <a:gd name="T114" fmla="*/ 135 w 1312"/>
              <a:gd name="T115" fmla="*/ 715 h 1554"/>
              <a:gd name="T116" fmla="*/ 67 w 1312"/>
              <a:gd name="T117" fmla="*/ 673 h 1554"/>
              <a:gd name="T118" fmla="*/ 42 w 1312"/>
              <a:gd name="T119" fmla="*/ 610 h 1554"/>
              <a:gd name="T120" fmla="*/ 8 w 1312"/>
              <a:gd name="T121" fmla="*/ 483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12" h="1554">
                <a:moveTo>
                  <a:pt x="0" y="444"/>
                </a:moveTo>
                <a:lnTo>
                  <a:pt x="0" y="440"/>
                </a:lnTo>
                <a:lnTo>
                  <a:pt x="0" y="436"/>
                </a:lnTo>
                <a:lnTo>
                  <a:pt x="0" y="432"/>
                </a:lnTo>
                <a:lnTo>
                  <a:pt x="4" y="423"/>
                </a:lnTo>
                <a:lnTo>
                  <a:pt x="4" y="415"/>
                </a:lnTo>
                <a:lnTo>
                  <a:pt x="8" y="406"/>
                </a:lnTo>
                <a:lnTo>
                  <a:pt x="12" y="398"/>
                </a:lnTo>
                <a:lnTo>
                  <a:pt x="17" y="389"/>
                </a:lnTo>
                <a:lnTo>
                  <a:pt x="21" y="381"/>
                </a:lnTo>
                <a:lnTo>
                  <a:pt x="25" y="372"/>
                </a:lnTo>
                <a:lnTo>
                  <a:pt x="29" y="364"/>
                </a:lnTo>
                <a:lnTo>
                  <a:pt x="38" y="351"/>
                </a:lnTo>
                <a:lnTo>
                  <a:pt x="42" y="343"/>
                </a:lnTo>
                <a:lnTo>
                  <a:pt x="46" y="339"/>
                </a:lnTo>
                <a:lnTo>
                  <a:pt x="50" y="330"/>
                </a:lnTo>
                <a:lnTo>
                  <a:pt x="55" y="326"/>
                </a:lnTo>
                <a:lnTo>
                  <a:pt x="55" y="317"/>
                </a:lnTo>
                <a:lnTo>
                  <a:pt x="59" y="309"/>
                </a:lnTo>
                <a:lnTo>
                  <a:pt x="59" y="305"/>
                </a:lnTo>
                <a:lnTo>
                  <a:pt x="63" y="296"/>
                </a:lnTo>
                <a:lnTo>
                  <a:pt x="63" y="292"/>
                </a:lnTo>
                <a:lnTo>
                  <a:pt x="63" y="279"/>
                </a:lnTo>
                <a:lnTo>
                  <a:pt x="67" y="254"/>
                </a:lnTo>
                <a:lnTo>
                  <a:pt x="72" y="245"/>
                </a:lnTo>
                <a:lnTo>
                  <a:pt x="72" y="237"/>
                </a:lnTo>
                <a:lnTo>
                  <a:pt x="72" y="228"/>
                </a:lnTo>
                <a:lnTo>
                  <a:pt x="76" y="224"/>
                </a:lnTo>
                <a:lnTo>
                  <a:pt x="76" y="216"/>
                </a:lnTo>
                <a:lnTo>
                  <a:pt x="80" y="212"/>
                </a:lnTo>
                <a:lnTo>
                  <a:pt x="84" y="203"/>
                </a:lnTo>
                <a:lnTo>
                  <a:pt x="84" y="199"/>
                </a:lnTo>
                <a:lnTo>
                  <a:pt x="89" y="195"/>
                </a:lnTo>
                <a:lnTo>
                  <a:pt x="93" y="190"/>
                </a:lnTo>
                <a:lnTo>
                  <a:pt x="97" y="182"/>
                </a:lnTo>
                <a:lnTo>
                  <a:pt x="101" y="178"/>
                </a:lnTo>
                <a:lnTo>
                  <a:pt x="110" y="173"/>
                </a:lnTo>
                <a:lnTo>
                  <a:pt x="114" y="169"/>
                </a:lnTo>
                <a:lnTo>
                  <a:pt x="122" y="161"/>
                </a:lnTo>
                <a:lnTo>
                  <a:pt x="131" y="157"/>
                </a:lnTo>
                <a:lnTo>
                  <a:pt x="169" y="127"/>
                </a:lnTo>
                <a:lnTo>
                  <a:pt x="177" y="118"/>
                </a:lnTo>
                <a:lnTo>
                  <a:pt x="182" y="114"/>
                </a:lnTo>
                <a:lnTo>
                  <a:pt x="190" y="110"/>
                </a:lnTo>
                <a:lnTo>
                  <a:pt x="194" y="106"/>
                </a:lnTo>
                <a:lnTo>
                  <a:pt x="199" y="97"/>
                </a:lnTo>
                <a:lnTo>
                  <a:pt x="207" y="93"/>
                </a:lnTo>
                <a:lnTo>
                  <a:pt x="207" y="89"/>
                </a:lnTo>
                <a:lnTo>
                  <a:pt x="211" y="80"/>
                </a:lnTo>
                <a:lnTo>
                  <a:pt x="216" y="72"/>
                </a:lnTo>
                <a:lnTo>
                  <a:pt x="216" y="63"/>
                </a:lnTo>
                <a:lnTo>
                  <a:pt x="220" y="55"/>
                </a:lnTo>
                <a:lnTo>
                  <a:pt x="220" y="46"/>
                </a:lnTo>
                <a:lnTo>
                  <a:pt x="220" y="38"/>
                </a:lnTo>
                <a:lnTo>
                  <a:pt x="216" y="29"/>
                </a:lnTo>
                <a:lnTo>
                  <a:pt x="216" y="21"/>
                </a:lnTo>
                <a:lnTo>
                  <a:pt x="211" y="17"/>
                </a:lnTo>
                <a:lnTo>
                  <a:pt x="211" y="8"/>
                </a:lnTo>
                <a:lnTo>
                  <a:pt x="207" y="4"/>
                </a:lnTo>
                <a:lnTo>
                  <a:pt x="220" y="0"/>
                </a:lnTo>
                <a:lnTo>
                  <a:pt x="224" y="0"/>
                </a:lnTo>
                <a:lnTo>
                  <a:pt x="228" y="0"/>
                </a:lnTo>
                <a:lnTo>
                  <a:pt x="232" y="0"/>
                </a:lnTo>
                <a:lnTo>
                  <a:pt x="237" y="0"/>
                </a:lnTo>
                <a:lnTo>
                  <a:pt x="237" y="4"/>
                </a:lnTo>
                <a:lnTo>
                  <a:pt x="254" y="21"/>
                </a:lnTo>
                <a:lnTo>
                  <a:pt x="271" y="34"/>
                </a:lnTo>
                <a:lnTo>
                  <a:pt x="287" y="51"/>
                </a:lnTo>
                <a:lnTo>
                  <a:pt x="300" y="63"/>
                </a:lnTo>
                <a:lnTo>
                  <a:pt x="309" y="72"/>
                </a:lnTo>
                <a:lnTo>
                  <a:pt x="317" y="80"/>
                </a:lnTo>
                <a:lnTo>
                  <a:pt x="321" y="85"/>
                </a:lnTo>
                <a:lnTo>
                  <a:pt x="334" y="93"/>
                </a:lnTo>
                <a:lnTo>
                  <a:pt x="338" y="97"/>
                </a:lnTo>
                <a:lnTo>
                  <a:pt x="351" y="106"/>
                </a:lnTo>
                <a:lnTo>
                  <a:pt x="389" y="127"/>
                </a:lnTo>
                <a:lnTo>
                  <a:pt x="436" y="157"/>
                </a:lnTo>
                <a:lnTo>
                  <a:pt x="486" y="186"/>
                </a:lnTo>
                <a:lnTo>
                  <a:pt x="550" y="224"/>
                </a:lnTo>
                <a:lnTo>
                  <a:pt x="613" y="267"/>
                </a:lnTo>
                <a:lnTo>
                  <a:pt x="639" y="279"/>
                </a:lnTo>
                <a:lnTo>
                  <a:pt x="652" y="288"/>
                </a:lnTo>
                <a:lnTo>
                  <a:pt x="660" y="292"/>
                </a:lnTo>
                <a:lnTo>
                  <a:pt x="668" y="296"/>
                </a:lnTo>
                <a:lnTo>
                  <a:pt x="677" y="296"/>
                </a:lnTo>
                <a:lnTo>
                  <a:pt x="685" y="300"/>
                </a:lnTo>
                <a:lnTo>
                  <a:pt x="690" y="305"/>
                </a:lnTo>
                <a:lnTo>
                  <a:pt x="694" y="305"/>
                </a:lnTo>
                <a:lnTo>
                  <a:pt x="702" y="305"/>
                </a:lnTo>
                <a:lnTo>
                  <a:pt x="707" y="309"/>
                </a:lnTo>
                <a:lnTo>
                  <a:pt x="715" y="309"/>
                </a:lnTo>
                <a:lnTo>
                  <a:pt x="719" y="309"/>
                </a:lnTo>
                <a:lnTo>
                  <a:pt x="728" y="313"/>
                </a:lnTo>
                <a:lnTo>
                  <a:pt x="736" y="313"/>
                </a:lnTo>
                <a:lnTo>
                  <a:pt x="749" y="313"/>
                </a:lnTo>
                <a:lnTo>
                  <a:pt x="791" y="313"/>
                </a:lnTo>
                <a:lnTo>
                  <a:pt x="808" y="313"/>
                </a:lnTo>
                <a:lnTo>
                  <a:pt x="817" y="313"/>
                </a:lnTo>
                <a:lnTo>
                  <a:pt x="825" y="317"/>
                </a:lnTo>
                <a:lnTo>
                  <a:pt x="829" y="317"/>
                </a:lnTo>
                <a:lnTo>
                  <a:pt x="838" y="317"/>
                </a:lnTo>
                <a:lnTo>
                  <a:pt x="846" y="322"/>
                </a:lnTo>
                <a:lnTo>
                  <a:pt x="867" y="326"/>
                </a:lnTo>
                <a:lnTo>
                  <a:pt x="876" y="326"/>
                </a:lnTo>
                <a:lnTo>
                  <a:pt x="884" y="330"/>
                </a:lnTo>
                <a:lnTo>
                  <a:pt x="897" y="330"/>
                </a:lnTo>
                <a:lnTo>
                  <a:pt x="918" y="334"/>
                </a:lnTo>
                <a:lnTo>
                  <a:pt x="931" y="334"/>
                </a:lnTo>
                <a:lnTo>
                  <a:pt x="948" y="334"/>
                </a:lnTo>
                <a:lnTo>
                  <a:pt x="952" y="334"/>
                </a:lnTo>
                <a:lnTo>
                  <a:pt x="969" y="334"/>
                </a:lnTo>
                <a:lnTo>
                  <a:pt x="982" y="334"/>
                </a:lnTo>
                <a:lnTo>
                  <a:pt x="990" y="334"/>
                </a:lnTo>
                <a:lnTo>
                  <a:pt x="999" y="334"/>
                </a:lnTo>
                <a:lnTo>
                  <a:pt x="1007" y="330"/>
                </a:lnTo>
                <a:lnTo>
                  <a:pt x="1016" y="330"/>
                </a:lnTo>
                <a:lnTo>
                  <a:pt x="1024" y="330"/>
                </a:lnTo>
                <a:lnTo>
                  <a:pt x="1028" y="326"/>
                </a:lnTo>
                <a:lnTo>
                  <a:pt x="1037" y="326"/>
                </a:lnTo>
                <a:lnTo>
                  <a:pt x="1045" y="322"/>
                </a:lnTo>
                <a:lnTo>
                  <a:pt x="1050" y="317"/>
                </a:lnTo>
                <a:lnTo>
                  <a:pt x="1066" y="305"/>
                </a:lnTo>
                <a:lnTo>
                  <a:pt x="1071" y="305"/>
                </a:lnTo>
                <a:lnTo>
                  <a:pt x="1079" y="300"/>
                </a:lnTo>
                <a:lnTo>
                  <a:pt x="1083" y="300"/>
                </a:lnTo>
                <a:lnTo>
                  <a:pt x="1088" y="300"/>
                </a:lnTo>
                <a:lnTo>
                  <a:pt x="1092" y="296"/>
                </a:lnTo>
                <a:lnTo>
                  <a:pt x="1096" y="296"/>
                </a:lnTo>
                <a:lnTo>
                  <a:pt x="1100" y="300"/>
                </a:lnTo>
                <a:lnTo>
                  <a:pt x="1105" y="300"/>
                </a:lnTo>
                <a:lnTo>
                  <a:pt x="1109" y="305"/>
                </a:lnTo>
                <a:lnTo>
                  <a:pt x="1113" y="309"/>
                </a:lnTo>
                <a:lnTo>
                  <a:pt x="1130" y="317"/>
                </a:lnTo>
                <a:lnTo>
                  <a:pt x="1138" y="322"/>
                </a:lnTo>
                <a:lnTo>
                  <a:pt x="1143" y="326"/>
                </a:lnTo>
                <a:lnTo>
                  <a:pt x="1151" y="330"/>
                </a:lnTo>
                <a:lnTo>
                  <a:pt x="1155" y="330"/>
                </a:lnTo>
                <a:lnTo>
                  <a:pt x="1164" y="339"/>
                </a:lnTo>
                <a:lnTo>
                  <a:pt x="1181" y="343"/>
                </a:lnTo>
                <a:lnTo>
                  <a:pt x="1185" y="343"/>
                </a:lnTo>
                <a:lnTo>
                  <a:pt x="1198" y="347"/>
                </a:lnTo>
                <a:lnTo>
                  <a:pt x="1206" y="351"/>
                </a:lnTo>
                <a:lnTo>
                  <a:pt x="1232" y="360"/>
                </a:lnTo>
                <a:lnTo>
                  <a:pt x="1240" y="360"/>
                </a:lnTo>
                <a:lnTo>
                  <a:pt x="1244" y="364"/>
                </a:lnTo>
                <a:lnTo>
                  <a:pt x="1253" y="368"/>
                </a:lnTo>
                <a:lnTo>
                  <a:pt x="1261" y="368"/>
                </a:lnTo>
                <a:lnTo>
                  <a:pt x="1265" y="372"/>
                </a:lnTo>
                <a:lnTo>
                  <a:pt x="1270" y="372"/>
                </a:lnTo>
                <a:lnTo>
                  <a:pt x="1274" y="377"/>
                </a:lnTo>
                <a:lnTo>
                  <a:pt x="1278" y="381"/>
                </a:lnTo>
                <a:lnTo>
                  <a:pt x="1278" y="385"/>
                </a:lnTo>
                <a:lnTo>
                  <a:pt x="1282" y="389"/>
                </a:lnTo>
                <a:lnTo>
                  <a:pt x="1282" y="394"/>
                </a:lnTo>
                <a:lnTo>
                  <a:pt x="1282" y="398"/>
                </a:lnTo>
                <a:lnTo>
                  <a:pt x="1282" y="406"/>
                </a:lnTo>
                <a:lnTo>
                  <a:pt x="1282" y="411"/>
                </a:lnTo>
                <a:lnTo>
                  <a:pt x="1282" y="419"/>
                </a:lnTo>
                <a:lnTo>
                  <a:pt x="1282" y="423"/>
                </a:lnTo>
                <a:lnTo>
                  <a:pt x="1278" y="436"/>
                </a:lnTo>
                <a:lnTo>
                  <a:pt x="1274" y="444"/>
                </a:lnTo>
                <a:lnTo>
                  <a:pt x="1270" y="457"/>
                </a:lnTo>
                <a:lnTo>
                  <a:pt x="1265" y="466"/>
                </a:lnTo>
                <a:lnTo>
                  <a:pt x="1257" y="491"/>
                </a:lnTo>
                <a:lnTo>
                  <a:pt x="1257" y="495"/>
                </a:lnTo>
                <a:lnTo>
                  <a:pt x="1253" y="499"/>
                </a:lnTo>
                <a:lnTo>
                  <a:pt x="1253" y="508"/>
                </a:lnTo>
                <a:lnTo>
                  <a:pt x="1253" y="512"/>
                </a:lnTo>
                <a:lnTo>
                  <a:pt x="1253" y="516"/>
                </a:lnTo>
                <a:lnTo>
                  <a:pt x="1253" y="521"/>
                </a:lnTo>
                <a:lnTo>
                  <a:pt x="1253" y="529"/>
                </a:lnTo>
                <a:lnTo>
                  <a:pt x="1261" y="546"/>
                </a:lnTo>
                <a:lnTo>
                  <a:pt x="1261" y="554"/>
                </a:lnTo>
                <a:lnTo>
                  <a:pt x="1265" y="559"/>
                </a:lnTo>
                <a:lnTo>
                  <a:pt x="1265" y="567"/>
                </a:lnTo>
                <a:lnTo>
                  <a:pt x="1270" y="593"/>
                </a:lnTo>
                <a:lnTo>
                  <a:pt x="1274" y="605"/>
                </a:lnTo>
                <a:lnTo>
                  <a:pt x="1274" y="618"/>
                </a:lnTo>
                <a:lnTo>
                  <a:pt x="1274" y="626"/>
                </a:lnTo>
                <a:lnTo>
                  <a:pt x="1278" y="639"/>
                </a:lnTo>
                <a:lnTo>
                  <a:pt x="1282" y="652"/>
                </a:lnTo>
                <a:lnTo>
                  <a:pt x="1287" y="660"/>
                </a:lnTo>
                <a:lnTo>
                  <a:pt x="1291" y="665"/>
                </a:lnTo>
                <a:lnTo>
                  <a:pt x="1295" y="673"/>
                </a:lnTo>
                <a:lnTo>
                  <a:pt x="1299" y="681"/>
                </a:lnTo>
                <a:lnTo>
                  <a:pt x="1299" y="686"/>
                </a:lnTo>
                <a:lnTo>
                  <a:pt x="1304" y="694"/>
                </a:lnTo>
                <a:lnTo>
                  <a:pt x="1308" y="694"/>
                </a:lnTo>
                <a:lnTo>
                  <a:pt x="1308" y="698"/>
                </a:lnTo>
                <a:lnTo>
                  <a:pt x="1312" y="698"/>
                </a:lnTo>
                <a:lnTo>
                  <a:pt x="1312" y="703"/>
                </a:lnTo>
                <a:lnTo>
                  <a:pt x="1308" y="703"/>
                </a:lnTo>
                <a:lnTo>
                  <a:pt x="1308" y="707"/>
                </a:lnTo>
                <a:lnTo>
                  <a:pt x="1304" y="711"/>
                </a:lnTo>
                <a:lnTo>
                  <a:pt x="1299" y="720"/>
                </a:lnTo>
                <a:lnTo>
                  <a:pt x="1295" y="724"/>
                </a:lnTo>
                <a:lnTo>
                  <a:pt x="1274" y="745"/>
                </a:lnTo>
                <a:lnTo>
                  <a:pt x="1265" y="753"/>
                </a:lnTo>
                <a:lnTo>
                  <a:pt x="1257" y="762"/>
                </a:lnTo>
                <a:lnTo>
                  <a:pt x="1253" y="766"/>
                </a:lnTo>
                <a:lnTo>
                  <a:pt x="1244" y="775"/>
                </a:lnTo>
                <a:lnTo>
                  <a:pt x="1240" y="779"/>
                </a:lnTo>
                <a:lnTo>
                  <a:pt x="1236" y="787"/>
                </a:lnTo>
                <a:lnTo>
                  <a:pt x="1232" y="796"/>
                </a:lnTo>
                <a:lnTo>
                  <a:pt x="1227" y="800"/>
                </a:lnTo>
                <a:lnTo>
                  <a:pt x="1227" y="804"/>
                </a:lnTo>
                <a:lnTo>
                  <a:pt x="1223" y="813"/>
                </a:lnTo>
                <a:lnTo>
                  <a:pt x="1219" y="817"/>
                </a:lnTo>
                <a:lnTo>
                  <a:pt x="1215" y="830"/>
                </a:lnTo>
                <a:lnTo>
                  <a:pt x="1210" y="842"/>
                </a:lnTo>
                <a:lnTo>
                  <a:pt x="1198" y="872"/>
                </a:lnTo>
                <a:lnTo>
                  <a:pt x="1193" y="889"/>
                </a:lnTo>
                <a:lnTo>
                  <a:pt x="1185" y="910"/>
                </a:lnTo>
                <a:lnTo>
                  <a:pt x="1181" y="919"/>
                </a:lnTo>
                <a:lnTo>
                  <a:pt x="1181" y="923"/>
                </a:lnTo>
                <a:lnTo>
                  <a:pt x="1181" y="927"/>
                </a:lnTo>
                <a:lnTo>
                  <a:pt x="1177" y="936"/>
                </a:lnTo>
                <a:lnTo>
                  <a:pt x="1177" y="940"/>
                </a:lnTo>
                <a:lnTo>
                  <a:pt x="1177" y="948"/>
                </a:lnTo>
                <a:lnTo>
                  <a:pt x="1177" y="961"/>
                </a:lnTo>
                <a:lnTo>
                  <a:pt x="1177" y="965"/>
                </a:lnTo>
                <a:lnTo>
                  <a:pt x="1172" y="965"/>
                </a:lnTo>
                <a:lnTo>
                  <a:pt x="1172" y="969"/>
                </a:lnTo>
                <a:lnTo>
                  <a:pt x="1172" y="974"/>
                </a:lnTo>
                <a:lnTo>
                  <a:pt x="1168" y="974"/>
                </a:lnTo>
                <a:lnTo>
                  <a:pt x="1164" y="974"/>
                </a:lnTo>
                <a:lnTo>
                  <a:pt x="1160" y="978"/>
                </a:lnTo>
                <a:lnTo>
                  <a:pt x="1151" y="978"/>
                </a:lnTo>
                <a:lnTo>
                  <a:pt x="1143" y="978"/>
                </a:lnTo>
                <a:lnTo>
                  <a:pt x="1117" y="982"/>
                </a:lnTo>
                <a:lnTo>
                  <a:pt x="1092" y="982"/>
                </a:lnTo>
                <a:lnTo>
                  <a:pt x="1071" y="982"/>
                </a:lnTo>
                <a:lnTo>
                  <a:pt x="1033" y="986"/>
                </a:lnTo>
                <a:lnTo>
                  <a:pt x="1020" y="986"/>
                </a:lnTo>
                <a:lnTo>
                  <a:pt x="1011" y="986"/>
                </a:lnTo>
                <a:lnTo>
                  <a:pt x="1003" y="986"/>
                </a:lnTo>
                <a:lnTo>
                  <a:pt x="994" y="991"/>
                </a:lnTo>
                <a:lnTo>
                  <a:pt x="986" y="991"/>
                </a:lnTo>
                <a:lnTo>
                  <a:pt x="973" y="995"/>
                </a:lnTo>
                <a:lnTo>
                  <a:pt x="935" y="1003"/>
                </a:lnTo>
                <a:lnTo>
                  <a:pt x="927" y="1003"/>
                </a:lnTo>
                <a:lnTo>
                  <a:pt x="918" y="1007"/>
                </a:lnTo>
                <a:lnTo>
                  <a:pt x="910" y="1007"/>
                </a:lnTo>
                <a:lnTo>
                  <a:pt x="906" y="1012"/>
                </a:lnTo>
                <a:lnTo>
                  <a:pt x="901" y="1012"/>
                </a:lnTo>
                <a:lnTo>
                  <a:pt x="897" y="1016"/>
                </a:lnTo>
                <a:lnTo>
                  <a:pt x="884" y="1020"/>
                </a:lnTo>
                <a:lnTo>
                  <a:pt x="880" y="1024"/>
                </a:lnTo>
                <a:lnTo>
                  <a:pt x="876" y="1029"/>
                </a:lnTo>
                <a:lnTo>
                  <a:pt x="876" y="1033"/>
                </a:lnTo>
                <a:lnTo>
                  <a:pt x="880" y="1037"/>
                </a:lnTo>
                <a:lnTo>
                  <a:pt x="880" y="1050"/>
                </a:lnTo>
                <a:lnTo>
                  <a:pt x="884" y="1054"/>
                </a:lnTo>
                <a:lnTo>
                  <a:pt x="884" y="1063"/>
                </a:lnTo>
                <a:lnTo>
                  <a:pt x="889" y="1071"/>
                </a:lnTo>
                <a:lnTo>
                  <a:pt x="893" y="1075"/>
                </a:lnTo>
                <a:lnTo>
                  <a:pt x="893" y="1079"/>
                </a:lnTo>
                <a:lnTo>
                  <a:pt x="897" y="1084"/>
                </a:lnTo>
                <a:lnTo>
                  <a:pt x="897" y="1088"/>
                </a:lnTo>
                <a:lnTo>
                  <a:pt x="901" y="1088"/>
                </a:lnTo>
                <a:lnTo>
                  <a:pt x="906" y="1092"/>
                </a:lnTo>
                <a:lnTo>
                  <a:pt x="918" y="1096"/>
                </a:lnTo>
                <a:lnTo>
                  <a:pt x="922" y="1096"/>
                </a:lnTo>
                <a:lnTo>
                  <a:pt x="927" y="1096"/>
                </a:lnTo>
                <a:lnTo>
                  <a:pt x="927" y="1101"/>
                </a:lnTo>
                <a:lnTo>
                  <a:pt x="927" y="1105"/>
                </a:lnTo>
                <a:lnTo>
                  <a:pt x="931" y="1109"/>
                </a:lnTo>
                <a:lnTo>
                  <a:pt x="931" y="1113"/>
                </a:lnTo>
                <a:lnTo>
                  <a:pt x="931" y="1118"/>
                </a:lnTo>
                <a:lnTo>
                  <a:pt x="931" y="1122"/>
                </a:lnTo>
                <a:lnTo>
                  <a:pt x="927" y="1126"/>
                </a:lnTo>
                <a:lnTo>
                  <a:pt x="927" y="1135"/>
                </a:lnTo>
                <a:lnTo>
                  <a:pt x="922" y="1139"/>
                </a:lnTo>
                <a:lnTo>
                  <a:pt x="922" y="1143"/>
                </a:lnTo>
                <a:lnTo>
                  <a:pt x="918" y="1156"/>
                </a:lnTo>
                <a:lnTo>
                  <a:pt x="914" y="1168"/>
                </a:lnTo>
                <a:lnTo>
                  <a:pt x="914" y="1173"/>
                </a:lnTo>
                <a:lnTo>
                  <a:pt x="910" y="1181"/>
                </a:lnTo>
                <a:lnTo>
                  <a:pt x="910" y="1198"/>
                </a:lnTo>
                <a:lnTo>
                  <a:pt x="906" y="1202"/>
                </a:lnTo>
                <a:lnTo>
                  <a:pt x="906" y="1206"/>
                </a:lnTo>
                <a:lnTo>
                  <a:pt x="906" y="1211"/>
                </a:lnTo>
                <a:lnTo>
                  <a:pt x="901" y="1215"/>
                </a:lnTo>
                <a:lnTo>
                  <a:pt x="897" y="1223"/>
                </a:lnTo>
                <a:lnTo>
                  <a:pt x="893" y="1232"/>
                </a:lnTo>
                <a:lnTo>
                  <a:pt x="884" y="1245"/>
                </a:lnTo>
                <a:lnTo>
                  <a:pt x="876" y="1253"/>
                </a:lnTo>
                <a:lnTo>
                  <a:pt x="867" y="1266"/>
                </a:lnTo>
                <a:lnTo>
                  <a:pt x="859" y="1274"/>
                </a:lnTo>
                <a:lnTo>
                  <a:pt x="851" y="1287"/>
                </a:lnTo>
                <a:lnTo>
                  <a:pt x="838" y="1304"/>
                </a:lnTo>
                <a:lnTo>
                  <a:pt x="829" y="1312"/>
                </a:lnTo>
                <a:lnTo>
                  <a:pt x="825" y="1321"/>
                </a:lnTo>
                <a:lnTo>
                  <a:pt x="817" y="1329"/>
                </a:lnTo>
                <a:lnTo>
                  <a:pt x="812" y="1338"/>
                </a:lnTo>
                <a:lnTo>
                  <a:pt x="804" y="1350"/>
                </a:lnTo>
                <a:lnTo>
                  <a:pt x="804" y="1355"/>
                </a:lnTo>
                <a:lnTo>
                  <a:pt x="800" y="1363"/>
                </a:lnTo>
                <a:lnTo>
                  <a:pt x="791" y="1376"/>
                </a:lnTo>
                <a:lnTo>
                  <a:pt x="774" y="1414"/>
                </a:lnTo>
                <a:lnTo>
                  <a:pt x="770" y="1422"/>
                </a:lnTo>
                <a:lnTo>
                  <a:pt x="766" y="1431"/>
                </a:lnTo>
                <a:lnTo>
                  <a:pt x="762" y="1439"/>
                </a:lnTo>
                <a:lnTo>
                  <a:pt x="757" y="1448"/>
                </a:lnTo>
                <a:lnTo>
                  <a:pt x="753" y="1448"/>
                </a:lnTo>
                <a:lnTo>
                  <a:pt x="749" y="1452"/>
                </a:lnTo>
                <a:lnTo>
                  <a:pt x="745" y="1456"/>
                </a:lnTo>
                <a:lnTo>
                  <a:pt x="745" y="1461"/>
                </a:lnTo>
                <a:lnTo>
                  <a:pt x="740" y="1461"/>
                </a:lnTo>
                <a:lnTo>
                  <a:pt x="736" y="1465"/>
                </a:lnTo>
                <a:lnTo>
                  <a:pt x="732" y="1465"/>
                </a:lnTo>
                <a:lnTo>
                  <a:pt x="728" y="1465"/>
                </a:lnTo>
                <a:lnTo>
                  <a:pt x="724" y="1465"/>
                </a:lnTo>
                <a:lnTo>
                  <a:pt x="719" y="1469"/>
                </a:lnTo>
                <a:lnTo>
                  <a:pt x="715" y="1469"/>
                </a:lnTo>
                <a:lnTo>
                  <a:pt x="698" y="1465"/>
                </a:lnTo>
                <a:lnTo>
                  <a:pt x="694" y="1465"/>
                </a:lnTo>
                <a:lnTo>
                  <a:pt x="690" y="1465"/>
                </a:lnTo>
                <a:lnTo>
                  <a:pt x="690" y="1469"/>
                </a:lnTo>
                <a:lnTo>
                  <a:pt x="685" y="1469"/>
                </a:lnTo>
                <a:lnTo>
                  <a:pt x="685" y="1473"/>
                </a:lnTo>
                <a:lnTo>
                  <a:pt x="681" y="1486"/>
                </a:lnTo>
                <a:lnTo>
                  <a:pt x="677" y="1490"/>
                </a:lnTo>
                <a:lnTo>
                  <a:pt x="673" y="1494"/>
                </a:lnTo>
                <a:lnTo>
                  <a:pt x="668" y="1494"/>
                </a:lnTo>
                <a:lnTo>
                  <a:pt x="664" y="1494"/>
                </a:lnTo>
                <a:lnTo>
                  <a:pt x="660" y="1490"/>
                </a:lnTo>
                <a:lnTo>
                  <a:pt x="656" y="1490"/>
                </a:lnTo>
                <a:lnTo>
                  <a:pt x="639" y="1482"/>
                </a:lnTo>
                <a:lnTo>
                  <a:pt x="630" y="1482"/>
                </a:lnTo>
                <a:lnTo>
                  <a:pt x="626" y="1477"/>
                </a:lnTo>
                <a:lnTo>
                  <a:pt x="618" y="1477"/>
                </a:lnTo>
                <a:lnTo>
                  <a:pt x="613" y="1477"/>
                </a:lnTo>
                <a:lnTo>
                  <a:pt x="609" y="1477"/>
                </a:lnTo>
                <a:lnTo>
                  <a:pt x="601" y="1477"/>
                </a:lnTo>
                <a:lnTo>
                  <a:pt x="597" y="1482"/>
                </a:lnTo>
                <a:lnTo>
                  <a:pt x="592" y="1482"/>
                </a:lnTo>
                <a:lnTo>
                  <a:pt x="588" y="1482"/>
                </a:lnTo>
                <a:lnTo>
                  <a:pt x="584" y="1486"/>
                </a:lnTo>
                <a:lnTo>
                  <a:pt x="575" y="1490"/>
                </a:lnTo>
                <a:lnTo>
                  <a:pt x="563" y="1494"/>
                </a:lnTo>
                <a:lnTo>
                  <a:pt x="558" y="1499"/>
                </a:lnTo>
                <a:lnTo>
                  <a:pt x="550" y="1503"/>
                </a:lnTo>
                <a:lnTo>
                  <a:pt x="541" y="1507"/>
                </a:lnTo>
                <a:lnTo>
                  <a:pt x="537" y="1511"/>
                </a:lnTo>
                <a:lnTo>
                  <a:pt x="533" y="1516"/>
                </a:lnTo>
                <a:lnTo>
                  <a:pt x="529" y="1516"/>
                </a:lnTo>
                <a:lnTo>
                  <a:pt x="529" y="1520"/>
                </a:lnTo>
                <a:lnTo>
                  <a:pt x="525" y="1524"/>
                </a:lnTo>
                <a:lnTo>
                  <a:pt x="520" y="1528"/>
                </a:lnTo>
                <a:lnTo>
                  <a:pt x="520" y="1532"/>
                </a:lnTo>
                <a:lnTo>
                  <a:pt x="516" y="1541"/>
                </a:lnTo>
                <a:lnTo>
                  <a:pt x="516" y="1545"/>
                </a:lnTo>
                <a:lnTo>
                  <a:pt x="512" y="1549"/>
                </a:lnTo>
                <a:lnTo>
                  <a:pt x="512" y="1554"/>
                </a:lnTo>
                <a:lnTo>
                  <a:pt x="512" y="1549"/>
                </a:lnTo>
                <a:lnTo>
                  <a:pt x="508" y="1549"/>
                </a:lnTo>
                <a:lnTo>
                  <a:pt x="508" y="1545"/>
                </a:lnTo>
                <a:lnTo>
                  <a:pt x="508" y="1541"/>
                </a:lnTo>
                <a:lnTo>
                  <a:pt x="503" y="1537"/>
                </a:lnTo>
                <a:lnTo>
                  <a:pt x="503" y="1528"/>
                </a:lnTo>
                <a:lnTo>
                  <a:pt x="503" y="1520"/>
                </a:lnTo>
                <a:lnTo>
                  <a:pt x="499" y="1516"/>
                </a:lnTo>
                <a:lnTo>
                  <a:pt x="499" y="1511"/>
                </a:lnTo>
                <a:lnTo>
                  <a:pt x="503" y="1507"/>
                </a:lnTo>
                <a:lnTo>
                  <a:pt x="503" y="1503"/>
                </a:lnTo>
                <a:lnTo>
                  <a:pt x="503" y="1499"/>
                </a:lnTo>
                <a:lnTo>
                  <a:pt x="508" y="1499"/>
                </a:lnTo>
                <a:lnTo>
                  <a:pt x="508" y="1494"/>
                </a:lnTo>
                <a:lnTo>
                  <a:pt x="516" y="1490"/>
                </a:lnTo>
                <a:lnTo>
                  <a:pt x="525" y="1482"/>
                </a:lnTo>
                <a:lnTo>
                  <a:pt x="533" y="1473"/>
                </a:lnTo>
                <a:lnTo>
                  <a:pt x="537" y="1473"/>
                </a:lnTo>
                <a:lnTo>
                  <a:pt x="546" y="1465"/>
                </a:lnTo>
                <a:lnTo>
                  <a:pt x="550" y="1465"/>
                </a:lnTo>
                <a:lnTo>
                  <a:pt x="550" y="1461"/>
                </a:lnTo>
                <a:lnTo>
                  <a:pt x="554" y="1456"/>
                </a:lnTo>
                <a:lnTo>
                  <a:pt x="554" y="1452"/>
                </a:lnTo>
                <a:lnTo>
                  <a:pt x="554" y="1448"/>
                </a:lnTo>
                <a:lnTo>
                  <a:pt x="554" y="1444"/>
                </a:lnTo>
                <a:lnTo>
                  <a:pt x="554" y="1439"/>
                </a:lnTo>
                <a:lnTo>
                  <a:pt x="554" y="1435"/>
                </a:lnTo>
                <a:lnTo>
                  <a:pt x="550" y="1427"/>
                </a:lnTo>
                <a:lnTo>
                  <a:pt x="546" y="1422"/>
                </a:lnTo>
                <a:lnTo>
                  <a:pt x="546" y="1418"/>
                </a:lnTo>
                <a:lnTo>
                  <a:pt x="541" y="1410"/>
                </a:lnTo>
                <a:lnTo>
                  <a:pt x="537" y="1405"/>
                </a:lnTo>
                <a:lnTo>
                  <a:pt x="529" y="1397"/>
                </a:lnTo>
                <a:lnTo>
                  <a:pt x="520" y="1384"/>
                </a:lnTo>
                <a:lnTo>
                  <a:pt x="512" y="1376"/>
                </a:lnTo>
                <a:lnTo>
                  <a:pt x="503" y="1367"/>
                </a:lnTo>
                <a:lnTo>
                  <a:pt x="495" y="1359"/>
                </a:lnTo>
                <a:lnTo>
                  <a:pt x="491" y="1355"/>
                </a:lnTo>
                <a:lnTo>
                  <a:pt x="486" y="1350"/>
                </a:lnTo>
                <a:lnTo>
                  <a:pt x="482" y="1346"/>
                </a:lnTo>
                <a:lnTo>
                  <a:pt x="478" y="1346"/>
                </a:lnTo>
                <a:lnTo>
                  <a:pt x="478" y="1342"/>
                </a:lnTo>
                <a:lnTo>
                  <a:pt x="474" y="1342"/>
                </a:lnTo>
                <a:lnTo>
                  <a:pt x="470" y="1338"/>
                </a:lnTo>
                <a:lnTo>
                  <a:pt x="461" y="1338"/>
                </a:lnTo>
                <a:lnTo>
                  <a:pt x="457" y="1333"/>
                </a:lnTo>
                <a:lnTo>
                  <a:pt x="448" y="1333"/>
                </a:lnTo>
                <a:lnTo>
                  <a:pt x="444" y="1333"/>
                </a:lnTo>
                <a:lnTo>
                  <a:pt x="440" y="1329"/>
                </a:lnTo>
                <a:lnTo>
                  <a:pt x="431" y="1329"/>
                </a:lnTo>
                <a:lnTo>
                  <a:pt x="427" y="1329"/>
                </a:lnTo>
                <a:lnTo>
                  <a:pt x="414" y="1329"/>
                </a:lnTo>
                <a:lnTo>
                  <a:pt x="402" y="1329"/>
                </a:lnTo>
                <a:lnTo>
                  <a:pt x="393" y="1329"/>
                </a:lnTo>
                <a:lnTo>
                  <a:pt x="385" y="1329"/>
                </a:lnTo>
                <a:lnTo>
                  <a:pt x="372" y="1329"/>
                </a:lnTo>
                <a:lnTo>
                  <a:pt x="364" y="1329"/>
                </a:lnTo>
                <a:lnTo>
                  <a:pt x="355" y="1333"/>
                </a:lnTo>
                <a:lnTo>
                  <a:pt x="347" y="1333"/>
                </a:lnTo>
                <a:lnTo>
                  <a:pt x="334" y="1338"/>
                </a:lnTo>
                <a:lnTo>
                  <a:pt x="317" y="1338"/>
                </a:lnTo>
                <a:lnTo>
                  <a:pt x="313" y="1342"/>
                </a:lnTo>
                <a:lnTo>
                  <a:pt x="304" y="1342"/>
                </a:lnTo>
                <a:lnTo>
                  <a:pt x="300" y="1342"/>
                </a:lnTo>
                <a:lnTo>
                  <a:pt x="292" y="1346"/>
                </a:lnTo>
                <a:lnTo>
                  <a:pt x="283" y="1346"/>
                </a:lnTo>
                <a:lnTo>
                  <a:pt x="275" y="1346"/>
                </a:lnTo>
                <a:lnTo>
                  <a:pt x="266" y="1346"/>
                </a:lnTo>
                <a:lnTo>
                  <a:pt x="262" y="1342"/>
                </a:lnTo>
                <a:lnTo>
                  <a:pt x="254" y="1342"/>
                </a:lnTo>
                <a:lnTo>
                  <a:pt x="228" y="1342"/>
                </a:lnTo>
                <a:lnTo>
                  <a:pt x="207" y="1338"/>
                </a:lnTo>
                <a:lnTo>
                  <a:pt x="177" y="1329"/>
                </a:lnTo>
                <a:lnTo>
                  <a:pt x="152" y="1325"/>
                </a:lnTo>
                <a:lnTo>
                  <a:pt x="144" y="1325"/>
                </a:lnTo>
                <a:lnTo>
                  <a:pt x="135" y="1321"/>
                </a:lnTo>
                <a:lnTo>
                  <a:pt x="127" y="1321"/>
                </a:lnTo>
                <a:lnTo>
                  <a:pt x="122" y="1317"/>
                </a:lnTo>
                <a:lnTo>
                  <a:pt x="114" y="1317"/>
                </a:lnTo>
                <a:lnTo>
                  <a:pt x="110" y="1312"/>
                </a:lnTo>
                <a:lnTo>
                  <a:pt x="105" y="1308"/>
                </a:lnTo>
                <a:lnTo>
                  <a:pt x="101" y="1308"/>
                </a:lnTo>
                <a:lnTo>
                  <a:pt x="101" y="1304"/>
                </a:lnTo>
                <a:lnTo>
                  <a:pt x="97" y="1300"/>
                </a:lnTo>
                <a:lnTo>
                  <a:pt x="97" y="1295"/>
                </a:lnTo>
                <a:lnTo>
                  <a:pt x="93" y="1291"/>
                </a:lnTo>
                <a:lnTo>
                  <a:pt x="93" y="1287"/>
                </a:lnTo>
                <a:lnTo>
                  <a:pt x="89" y="1278"/>
                </a:lnTo>
                <a:lnTo>
                  <a:pt x="89" y="1270"/>
                </a:lnTo>
                <a:lnTo>
                  <a:pt x="84" y="1253"/>
                </a:lnTo>
                <a:lnTo>
                  <a:pt x="84" y="1245"/>
                </a:lnTo>
                <a:lnTo>
                  <a:pt x="80" y="1240"/>
                </a:lnTo>
                <a:lnTo>
                  <a:pt x="80" y="1236"/>
                </a:lnTo>
                <a:lnTo>
                  <a:pt x="76" y="1232"/>
                </a:lnTo>
                <a:lnTo>
                  <a:pt x="76" y="1228"/>
                </a:lnTo>
                <a:lnTo>
                  <a:pt x="72" y="1215"/>
                </a:lnTo>
                <a:lnTo>
                  <a:pt x="67" y="1215"/>
                </a:lnTo>
                <a:lnTo>
                  <a:pt x="63" y="1206"/>
                </a:lnTo>
                <a:lnTo>
                  <a:pt x="63" y="1198"/>
                </a:lnTo>
                <a:lnTo>
                  <a:pt x="55" y="1185"/>
                </a:lnTo>
                <a:lnTo>
                  <a:pt x="46" y="1173"/>
                </a:lnTo>
                <a:lnTo>
                  <a:pt x="46" y="1168"/>
                </a:lnTo>
                <a:lnTo>
                  <a:pt x="42" y="1164"/>
                </a:lnTo>
                <a:lnTo>
                  <a:pt x="42" y="1160"/>
                </a:lnTo>
                <a:lnTo>
                  <a:pt x="38" y="1151"/>
                </a:lnTo>
                <a:lnTo>
                  <a:pt x="38" y="1139"/>
                </a:lnTo>
                <a:lnTo>
                  <a:pt x="33" y="1130"/>
                </a:lnTo>
                <a:lnTo>
                  <a:pt x="33" y="1126"/>
                </a:lnTo>
                <a:lnTo>
                  <a:pt x="29" y="1122"/>
                </a:lnTo>
                <a:lnTo>
                  <a:pt x="29" y="1118"/>
                </a:lnTo>
                <a:lnTo>
                  <a:pt x="29" y="1109"/>
                </a:lnTo>
                <a:lnTo>
                  <a:pt x="33" y="1096"/>
                </a:lnTo>
                <a:lnTo>
                  <a:pt x="33" y="1079"/>
                </a:lnTo>
                <a:lnTo>
                  <a:pt x="38" y="1050"/>
                </a:lnTo>
                <a:lnTo>
                  <a:pt x="42" y="1037"/>
                </a:lnTo>
                <a:lnTo>
                  <a:pt x="42" y="1029"/>
                </a:lnTo>
                <a:lnTo>
                  <a:pt x="46" y="1020"/>
                </a:lnTo>
                <a:lnTo>
                  <a:pt x="46" y="1016"/>
                </a:lnTo>
                <a:lnTo>
                  <a:pt x="50" y="1007"/>
                </a:lnTo>
                <a:lnTo>
                  <a:pt x="50" y="1003"/>
                </a:lnTo>
                <a:lnTo>
                  <a:pt x="55" y="995"/>
                </a:lnTo>
                <a:lnTo>
                  <a:pt x="59" y="995"/>
                </a:lnTo>
                <a:lnTo>
                  <a:pt x="63" y="991"/>
                </a:lnTo>
                <a:lnTo>
                  <a:pt x="67" y="986"/>
                </a:lnTo>
                <a:lnTo>
                  <a:pt x="72" y="982"/>
                </a:lnTo>
                <a:lnTo>
                  <a:pt x="76" y="978"/>
                </a:lnTo>
                <a:lnTo>
                  <a:pt x="80" y="974"/>
                </a:lnTo>
                <a:lnTo>
                  <a:pt x="105" y="957"/>
                </a:lnTo>
                <a:lnTo>
                  <a:pt x="110" y="948"/>
                </a:lnTo>
                <a:lnTo>
                  <a:pt x="114" y="944"/>
                </a:lnTo>
                <a:lnTo>
                  <a:pt x="122" y="940"/>
                </a:lnTo>
                <a:lnTo>
                  <a:pt x="127" y="931"/>
                </a:lnTo>
                <a:lnTo>
                  <a:pt x="135" y="927"/>
                </a:lnTo>
                <a:lnTo>
                  <a:pt x="139" y="923"/>
                </a:lnTo>
                <a:lnTo>
                  <a:pt x="144" y="914"/>
                </a:lnTo>
                <a:lnTo>
                  <a:pt x="148" y="910"/>
                </a:lnTo>
                <a:lnTo>
                  <a:pt x="152" y="902"/>
                </a:lnTo>
                <a:lnTo>
                  <a:pt x="156" y="893"/>
                </a:lnTo>
                <a:lnTo>
                  <a:pt x="160" y="889"/>
                </a:lnTo>
                <a:lnTo>
                  <a:pt x="165" y="880"/>
                </a:lnTo>
                <a:lnTo>
                  <a:pt x="169" y="876"/>
                </a:lnTo>
                <a:lnTo>
                  <a:pt x="173" y="868"/>
                </a:lnTo>
                <a:lnTo>
                  <a:pt x="173" y="864"/>
                </a:lnTo>
                <a:lnTo>
                  <a:pt x="177" y="855"/>
                </a:lnTo>
                <a:lnTo>
                  <a:pt x="182" y="847"/>
                </a:lnTo>
                <a:lnTo>
                  <a:pt x="182" y="842"/>
                </a:lnTo>
                <a:lnTo>
                  <a:pt x="186" y="834"/>
                </a:lnTo>
                <a:lnTo>
                  <a:pt x="186" y="825"/>
                </a:lnTo>
                <a:lnTo>
                  <a:pt x="186" y="821"/>
                </a:lnTo>
                <a:lnTo>
                  <a:pt x="186" y="813"/>
                </a:lnTo>
                <a:lnTo>
                  <a:pt x="190" y="809"/>
                </a:lnTo>
                <a:lnTo>
                  <a:pt x="186" y="800"/>
                </a:lnTo>
                <a:lnTo>
                  <a:pt x="186" y="796"/>
                </a:lnTo>
                <a:lnTo>
                  <a:pt x="186" y="787"/>
                </a:lnTo>
                <a:lnTo>
                  <a:pt x="186" y="783"/>
                </a:lnTo>
                <a:lnTo>
                  <a:pt x="182" y="779"/>
                </a:lnTo>
                <a:lnTo>
                  <a:pt x="182" y="770"/>
                </a:lnTo>
                <a:lnTo>
                  <a:pt x="177" y="766"/>
                </a:lnTo>
                <a:lnTo>
                  <a:pt x="173" y="758"/>
                </a:lnTo>
                <a:lnTo>
                  <a:pt x="169" y="753"/>
                </a:lnTo>
                <a:lnTo>
                  <a:pt x="165" y="749"/>
                </a:lnTo>
                <a:lnTo>
                  <a:pt x="160" y="741"/>
                </a:lnTo>
                <a:lnTo>
                  <a:pt x="156" y="737"/>
                </a:lnTo>
                <a:lnTo>
                  <a:pt x="152" y="728"/>
                </a:lnTo>
                <a:lnTo>
                  <a:pt x="144" y="724"/>
                </a:lnTo>
                <a:lnTo>
                  <a:pt x="139" y="720"/>
                </a:lnTo>
                <a:lnTo>
                  <a:pt x="135" y="715"/>
                </a:lnTo>
                <a:lnTo>
                  <a:pt x="127" y="711"/>
                </a:lnTo>
                <a:lnTo>
                  <a:pt x="122" y="707"/>
                </a:lnTo>
                <a:lnTo>
                  <a:pt x="118" y="707"/>
                </a:lnTo>
                <a:lnTo>
                  <a:pt x="97" y="694"/>
                </a:lnTo>
                <a:lnTo>
                  <a:pt x="89" y="690"/>
                </a:lnTo>
                <a:lnTo>
                  <a:pt x="84" y="686"/>
                </a:lnTo>
                <a:lnTo>
                  <a:pt x="80" y="681"/>
                </a:lnTo>
                <a:lnTo>
                  <a:pt x="72" y="677"/>
                </a:lnTo>
                <a:lnTo>
                  <a:pt x="67" y="673"/>
                </a:lnTo>
                <a:lnTo>
                  <a:pt x="63" y="669"/>
                </a:lnTo>
                <a:lnTo>
                  <a:pt x="59" y="665"/>
                </a:lnTo>
                <a:lnTo>
                  <a:pt x="55" y="656"/>
                </a:lnTo>
                <a:lnTo>
                  <a:pt x="50" y="648"/>
                </a:lnTo>
                <a:lnTo>
                  <a:pt x="46" y="643"/>
                </a:lnTo>
                <a:lnTo>
                  <a:pt x="46" y="635"/>
                </a:lnTo>
                <a:lnTo>
                  <a:pt x="42" y="626"/>
                </a:lnTo>
                <a:lnTo>
                  <a:pt x="42" y="618"/>
                </a:lnTo>
                <a:lnTo>
                  <a:pt x="42" y="610"/>
                </a:lnTo>
                <a:lnTo>
                  <a:pt x="38" y="588"/>
                </a:lnTo>
                <a:lnTo>
                  <a:pt x="38" y="580"/>
                </a:lnTo>
                <a:lnTo>
                  <a:pt x="33" y="571"/>
                </a:lnTo>
                <a:lnTo>
                  <a:pt x="33" y="567"/>
                </a:lnTo>
                <a:lnTo>
                  <a:pt x="33" y="559"/>
                </a:lnTo>
                <a:lnTo>
                  <a:pt x="29" y="550"/>
                </a:lnTo>
                <a:lnTo>
                  <a:pt x="25" y="538"/>
                </a:lnTo>
                <a:lnTo>
                  <a:pt x="12" y="504"/>
                </a:lnTo>
                <a:lnTo>
                  <a:pt x="8" y="483"/>
                </a:lnTo>
                <a:lnTo>
                  <a:pt x="4" y="470"/>
                </a:lnTo>
                <a:lnTo>
                  <a:pt x="0" y="457"/>
                </a:lnTo>
                <a:lnTo>
                  <a:pt x="0" y="449"/>
                </a:lnTo>
                <a:lnTo>
                  <a:pt x="0" y="444"/>
                </a:lnTo>
                <a:close/>
              </a:path>
            </a:pathLst>
          </a:custGeom>
          <a:solidFill>
            <a:srgbClr val="D66C83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309" name="Freeform 41"/>
          <p:cNvSpPr>
            <a:spLocks noEditPoints="1"/>
          </p:cNvSpPr>
          <p:nvPr/>
        </p:nvSpPr>
        <p:spPr bwMode="auto">
          <a:xfrm>
            <a:off x="7180504" y="5210640"/>
            <a:ext cx="496639" cy="503169"/>
          </a:xfrm>
          <a:custGeom>
            <a:avLst/>
            <a:gdLst>
              <a:gd name="T0" fmla="*/ 59 w 1575"/>
              <a:gd name="T1" fmla="*/ 1232 h 1663"/>
              <a:gd name="T2" fmla="*/ 177 w 1575"/>
              <a:gd name="T3" fmla="*/ 1143 h 1663"/>
              <a:gd name="T4" fmla="*/ 275 w 1575"/>
              <a:gd name="T5" fmla="*/ 1088 h 1663"/>
              <a:gd name="T6" fmla="*/ 461 w 1575"/>
              <a:gd name="T7" fmla="*/ 1050 h 1663"/>
              <a:gd name="T8" fmla="*/ 326 w 1575"/>
              <a:gd name="T9" fmla="*/ 893 h 1663"/>
              <a:gd name="T10" fmla="*/ 220 w 1575"/>
              <a:gd name="T11" fmla="*/ 753 h 1663"/>
              <a:gd name="T12" fmla="*/ 135 w 1575"/>
              <a:gd name="T13" fmla="*/ 766 h 1663"/>
              <a:gd name="T14" fmla="*/ 127 w 1575"/>
              <a:gd name="T15" fmla="*/ 740 h 1663"/>
              <a:gd name="T16" fmla="*/ 122 w 1575"/>
              <a:gd name="T17" fmla="*/ 626 h 1663"/>
              <a:gd name="T18" fmla="*/ 118 w 1575"/>
              <a:gd name="T19" fmla="*/ 525 h 1663"/>
              <a:gd name="T20" fmla="*/ 173 w 1575"/>
              <a:gd name="T21" fmla="*/ 444 h 1663"/>
              <a:gd name="T22" fmla="*/ 165 w 1575"/>
              <a:gd name="T23" fmla="*/ 364 h 1663"/>
              <a:gd name="T24" fmla="*/ 165 w 1575"/>
              <a:gd name="T25" fmla="*/ 275 h 1663"/>
              <a:gd name="T26" fmla="*/ 245 w 1575"/>
              <a:gd name="T27" fmla="*/ 232 h 1663"/>
              <a:gd name="T28" fmla="*/ 321 w 1575"/>
              <a:gd name="T29" fmla="*/ 224 h 1663"/>
              <a:gd name="T30" fmla="*/ 385 w 1575"/>
              <a:gd name="T31" fmla="*/ 207 h 1663"/>
              <a:gd name="T32" fmla="*/ 465 w 1575"/>
              <a:gd name="T33" fmla="*/ 67 h 1663"/>
              <a:gd name="T34" fmla="*/ 626 w 1575"/>
              <a:gd name="T35" fmla="*/ 12 h 1663"/>
              <a:gd name="T36" fmla="*/ 702 w 1575"/>
              <a:gd name="T37" fmla="*/ 42 h 1663"/>
              <a:gd name="T38" fmla="*/ 711 w 1575"/>
              <a:gd name="T39" fmla="*/ 156 h 1663"/>
              <a:gd name="T40" fmla="*/ 813 w 1575"/>
              <a:gd name="T41" fmla="*/ 216 h 1663"/>
              <a:gd name="T42" fmla="*/ 1079 w 1575"/>
              <a:gd name="T43" fmla="*/ 262 h 1663"/>
              <a:gd name="T44" fmla="*/ 1177 w 1575"/>
              <a:gd name="T45" fmla="*/ 287 h 1663"/>
              <a:gd name="T46" fmla="*/ 1253 w 1575"/>
              <a:gd name="T47" fmla="*/ 359 h 1663"/>
              <a:gd name="T48" fmla="*/ 1227 w 1575"/>
              <a:gd name="T49" fmla="*/ 427 h 1663"/>
              <a:gd name="T50" fmla="*/ 1232 w 1575"/>
              <a:gd name="T51" fmla="*/ 580 h 1663"/>
              <a:gd name="T52" fmla="*/ 1240 w 1575"/>
              <a:gd name="T53" fmla="*/ 690 h 1663"/>
              <a:gd name="T54" fmla="*/ 1257 w 1575"/>
              <a:gd name="T55" fmla="*/ 800 h 1663"/>
              <a:gd name="T56" fmla="*/ 1562 w 1575"/>
              <a:gd name="T57" fmla="*/ 834 h 1663"/>
              <a:gd name="T58" fmla="*/ 1570 w 1575"/>
              <a:gd name="T59" fmla="*/ 884 h 1663"/>
              <a:gd name="T60" fmla="*/ 1549 w 1575"/>
              <a:gd name="T61" fmla="*/ 939 h 1663"/>
              <a:gd name="T62" fmla="*/ 1426 w 1575"/>
              <a:gd name="T63" fmla="*/ 914 h 1663"/>
              <a:gd name="T64" fmla="*/ 1329 w 1575"/>
              <a:gd name="T65" fmla="*/ 910 h 1663"/>
              <a:gd name="T66" fmla="*/ 1299 w 1575"/>
              <a:gd name="T67" fmla="*/ 961 h 1663"/>
              <a:gd name="T68" fmla="*/ 1299 w 1575"/>
              <a:gd name="T69" fmla="*/ 1088 h 1663"/>
              <a:gd name="T70" fmla="*/ 1329 w 1575"/>
              <a:gd name="T71" fmla="*/ 1160 h 1663"/>
              <a:gd name="T72" fmla="*/ 1397 w 1575"/>
              <a:gd name="T73" fmla="*/ 1240 h 1663"/>
              <a:gd name="T74" fmla="*/ 1473 w 1575"/>
              <a:gd name="T75" fmla="*/ 1316 h 1663"/>
              <a:gd name="T76" fmla="*/ 1422 w 1575"/>
              <a:gd name="T77" fmla="*/ 1388 h 1663"/>
              <a:gd name="T78" fmla="*/ 1329 w 1575"/>
              <a:gd name="T79" fmla="*/ 1443 h 1663"/>
              <a:gd name="T80" fmla="*/ 1265 w 1575"/>
              <a:gd name="T81" fmla="*/ 1528 h 1663"/>
              <a:gd name="T82" fmla="*/ 923 w 1575"/>
              <a:gd name="T83" fmla="*/ 1490 h 1663"/>
              <a:gd name="T84" fmla="*/ 834 w 1575"/>
              <a:gd name="T85" fmla="*/ 1486 h 1663"/>
              <a:gd name="T86" fmla="*/ 686 w 1575"/>
              <a:gd name="T87" fmla="*/ 1545 h 1663"/>
              <a:gd name="T88" fmla="*/ 546 w 1575"/>
              <a:gd name="T89" fmla="*/ 1596 h 1663"/>
              <a:gd name="T90" fmla="*/ 321 w 1575"/>
              <a:gd name="T91" fmla="*/ 1642 h 1663"/>
              <a:gd name="T92" fmla="*/ 186 w 1575"/>
              <a:gd name="T93" fmla="*/ 1617 h 1663"/>
              <a:gd name="T94" fmla="*/ 76 w 1575"/>
              <a:gd name="T95" fmla="*/ 1591 h 1663"/>
              <a:gd name="T96" fmla="*/ 8 w 1575"/>
              <a:gd name="T97" fmla="*/ 1418 h 1663"/>
              <a:gd name="T98" fmla="*/ 800 w 1575"/>
              <a:gd name="T99" fmla="*/ 1050 h 1663"/>
              <a:gd name="T100" fmla="*/ 829 w 1575"/>
              <a:gd name="T101" fmla="*/ 1164 h 1663"/>
              <a:gd name="T102" fmla="*/ 923 w 1575"/>
              <a:gd name="T103" fmla="*/ 1219 h 1663"/>
              <a:gd name="T104" fmla="*/ 1033 w 1575"/>
              <a:gd name="T105" fmla="*/ 1210 h 1663"/>
              <a:gd name="T106" fmla="*/ 1096 w 1575"/>
              <a:gd name="T107" fmla="*/ 1265 h 1663"/>
              <a:gd name="T108" fmla="*/ 1147 w 1575"/>
              <a:gd name="T109" fmla="*/ 1274 h 1663"/>
              <a:gd name="T110" fmla="*/ 1287 w 1575"/>
              <a:gd name="T111" fmla="*/ 1223 h 1663"/>
              <a:gd name="T112" fmla="*/ 1223 w 1575"/>
              <a:gd name="T113" fmla="*/ 1164 h 1663"/>
              <a:gd name="T114" fmla="*/ 1151 w 1575"/>
              <a:gd name="T115" fmla="*/ 1079 h 1663"/>
              <a:gd name="T116" fmla="*/ 1109 w 1575"/>
              <a:gd name="T117" fmla="*/ 1058 h 1663"/>
              <a:gd name="T118" fmla="*/ 1075 w 1575"/>
              <a:gd name="T119" fmla="*/ 990 h 1663"/>
              <a:gd name="T120" fmla="*/ 1045 w 1575"/>
              <a:gd name="T121" fmla="*/ 931 h 1663"/>
              <a:gd name="T122" fmla="*/ 944 w 1575"/>
              <a:gd name="T123" fmla="*/ 948 h 1663"/>
              <a:gd name="T124" fmla="*/ 796 w 1575"/>
              <a:gd name="T125" fmla="*/ 1024 h 1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5" h="1663">
                <a:moveTo>
                  <a:pt x="4" y="1321"/>
                </a:moveTo>
                <a:lnTo>
                  <a:pt x="0" y="1316"/>
                </a:lnTo>
                <a:lnTo>
                  <a:pt x="4" y="1312"/>
                </a:lnTo>
                <a:lnTo>
                  <a:pt x="4" y="1308"/>
                </a:lnTo>
                <a:lnTo>
                  <a:pt x="8" y="1304"/>
                </a:lnTo>
                <a:lnTo>
                  <a:pt x="8" y="1299"/>
                </a:lnTo>
                <a:lnTo>
                  <a:pt x="12" y="1287"/>
                </a:lnTo>
                <a:lnTo>
                  <a:pt x="21" y="1278"/>
                </a:lnTo>
                <a:lnTo>
                  <a:pt x="25" y="1270"/>
                </a:lnTo>
                <a:lnTo>
                  <a:pt x="29" y="1261"/>
                </a:lnTo>
                <a:lnTo>
                  <a:pt x="38" y="1257"/>
                </a:lnTo>
                <a:lnTo>
                  <a:pt x="42" y="1249"/>
                </a:lnTo>
                <a:lnTo>
                  <a:pt x="50" y="1240"/>
                </a:lnTo>
                <a:lnTo>
                  <a:pt x="59" y="1232"/>
                </a:lnTo>
                <a:lnTo>
                  <a:pt x="67" y="1227"/>
                </a:lnTo>
                <a:lnTo>
                  <a:pt x="76" y="1219"/>
                </a:lnTo>
                <a:lnTo>
                  <a:pt x="84" y="1210"/>
                </a:lnTo>
                <a:lnTo>
                  <a:pt x="89" y="1210"/>
                </a:lnTo>
                <a:lnTo>
                  <a:pt x="93" y="1206"/>
                </a:lnTo>
                <a:lnTo>
                  <a:pt x="101" y="1202"/>
                </a:lnTo>
                <a:lnTo>
                  <a:pt x="122" y="1189"/>
                </a:lnTo>
                <a:lnTo>
                  <a:pt x="131" y="1181"/>
                </a:lnTo>
                <a:lnTo>
                  <a:pt x="139" y="1177"/>
                </a:lnTo>
                <a:lnTo>
                  <a:pt x="144" y="1172"/>
                </a:lnTo>
                <a:lnTo>
                  <a:pt x="152" y="1164"/>
                </a:lnTo>
                <a:lnTo>
                  <a:pt x="156" y="1160"/>
                </a:lnTo>
                <a:lnTo>
                  <a:pt x="165" y="1155"/>
                </a:lnTo>
                <a:lnTo>
                  <a:pt x="177" y="1143"/>
                </a:lnTo>
                <a:lnTo>
                  <a:pt x="186" y="1134"/>
                </a:lnTo>
                <a:lnTo>
                  <a:pt x="190" y="1130"/>
                </a:lnTo>
                <a:lnTo>
                  <a:pt x="203" y="1113"/>
                </a:lnTo>
                <a:lnTo>
                  <a:pt x="207" y="1109"/>
                </a:lnTo>
                <a:lnTo>
                  <a:pt x="211" y="1105"/>
                </a:lnTo>
                <a:lnTo>
                  <a:pt x="216" y="1100"/>
                </a:lnTo>
                <a:lnTo>
                  <a:pt x="220" y="1096"/>
                </a:lnTo>
                <a:lnTo>
                  <a:pt x="228" y="1096"/>
                </a:lnTo>
                <a:lnTo>
                  <a:pt x="233" y="1096"/>
                </a:lnTo>
                <a:lnTo>
                  <a:pt x="237" y="1092"/>
                </a:lnTo>
                <a:lnTo>
                  <a:pt x="241" y="1092"/>
                </a:lnTo>
                <a:lnTo>
                  <a:pt x="249" y="1092"/>
                </a:lnTo>
                <a:lnTo>
                  <a:pt x="258" y="1092"/>
                </a:lnTo>
                <a:lnTo>
                  <a:pt x="275" y="1088"/>
                </a:lnTo>
                <a:lnTo>
                  <a:pt x="296" y="1088"/>
                </a:lnTo>
                <a:lnTo>
                  <a:pt x="402" y="1083"/>
                </a:lnTo>
                <a:lnTo>
                  <a:pt x="419" y="1079"/>
                </a:lnTo>
                <a:lnTo>
                  <a:pt x="423" y="1079"/>
                </a:lnTo>
                <a:lnTo>
                  <a:pt x="431" y="1079"/>
                </a:lnTo>
                <a:lnTo>
                  <a:pt x="436" y="1079"/>
                </a:lnTo>
                <a:lnTo>
                  <a:pt x="440" y="1079"/>
                </a:lnTo>
                <a:lnTo>
                  <a:pt x="448" y="1075"/>
                </a:lnTo>
                <a:lnTo>
                  <a:pt x="453" y="1075"/>
                </a:lnTo>
                <a:lnTo>
                  <a:pt x="453" y="1071"/>
                </a:lnTo>
                <a:lnTo>
                  <a:pt x="457" y="1066"/>
                </a:lnTo>
                <a:lnTo>
                  <a:pt x="461" y="1062"/>
                </a:lnTo>
                <a:lnTo>
                  <a:pt x="461" y="1054"/>
                </a:lnTo>
                <a:lnTo>
                  <a:pt x="461" y="1050"/>
                </a:lnTo>
                <a:lnTo>
                  <a:pt x="457" y="1045"/>
                </a:lnTo>
                <a:lnTo>
                  <a:pt x="453" y="1041"/>
                </a:lnTo>
                <a:lnTo>
                  <a:pt x="453" y="1033"/>
                </a:lnTo>
                <a:lnTo>
                  <a:pt x="448" y="1028"/>
                </a:lnTo>
                <a:lnTo>
                  <a:pt x="444" y="1024"/>
                </a:lnTo>
                <a:lnTo>
                  <a:pt x="440" y="1016"/>
                </a:lnTo>
                <a:lnTo>
                  <a:pt x="427" y="1003"/>
                </a:lnTo>
                <a:lnTo>
                  <a:pt x="419" y="995"/>
                </a:lnTo>
                <a:lnTo>
                  <a:pt x="398" y="969"/>
                </a:lnTo>
                <a:lnTo>
                  <a:pt x="381" y="948"/>
                </a:lnTo>
                <a:lnTo>
                  <a:pt x="368" y="935"/>
                </a:lnTo>
                <a:lnTo>
                  <a:pt x="360" y="927"/>
                </a:lnTo>
                <a:lnTo>
                  <a:pt x="338" y="906"/>
                </a:lnTo>
                <a:lnTo>
                  <a:pt x="326" y="893"/>
                </a:lnTo>
                <a:lnTo>
                  <a:pt x="313" y="880"/>
                </a:lnTo>
                <a:lnTo>
                  <a:pt x="300" y="868"/>
                </a:lnTo>
                <a:lnTo>
                  <a:pt x="296" y="859"/>
                </a:lnTo>
                <a:lnTo>
                  <a:pt x="283" y="846"/>
                </a:lnTo>
                <a:lnTo>
                  <a:pt x="271" y="825"/>
                </a:lnTo>
                <a:lnTo>
                  <a:pt x="262" y="812"/>
                </a:lnTo>
                <a:lnTo>
                  <a:pt x="258" y="808"/>
                </a:lnTo>
                <a:lnTo>
                  <a:pt x="254" y="800"/>
                </a:lnTo>
                <a:lnTo>
                  <a:pt x="249" y="791"/>
                </a:lnTo>
                <a:lnTo>
                  <a:pt x="241" y="779"/>
                </a:lnTo>
                <a:lnTo>
                  <a:pt x="233" y="770"/>
                </a:lnTo>
                <a:lnTo>
                  <a:pt x="228" y="762"/>
                </a:lnTo>
                <a:lnTo>
                  <a:pt x="224" y="757"/>
                </a:lnTo>
                <a:lnTo>
                  <a:pt x="220" y="753"/>
                </a:lnTo>
                <a:lnTo>
                  <a:pt x="216" y="753"/>
                </a:lnTo>
                <a:lnTo>
                  <a:pt x="211" y="749"/>
                </a:lnTo>
                <a:lnTo>
                  <a:pt x="203" y="749"/>
                </a:lnTo>
                <a:lnTo>
                  <a:pt x="199" y="749"/>
                </a:lnTo>
                <a:lnTo>
                  <a:pt x="194" y="749"/>
                </a:lnTo>
                <a:lnTo>
                  <a:pt x="186" y="749"/>
                </a:lnTo>
                <a:lnTo>
                  <a:pt x="182" y="753"/>
                </a:lnTo>
                <a:lnTo>
                  <a:pt x="177" y="753"/>
                </a:lnTo>
                <a:lnTo>
                  <a:pt x="165" y="757"/>
                </a:lnTo>
                <a:lnTo>
                  <a:pt x="161" y="762"/>
                </a:lnTo>
                <a:lnTo>
                  <a:pt x="152" y="762"/>
                </a:lnTo>
                <a:lnTo>
                  <a:pt x="148" y="766"/>
                </a:lnTo>
                <a:lnTo>
                  <a:pt x="144" y="766"/>
                </a:lnTo>
                <a:lnTo>
                  <a:pt x="135" y="766"/>
                </a:lnTo>
                <a:lnTo>
                  <a:pt x="131" y="766"/>
                </a:lnTo>
                <a:lnTo>
                  <a:pt x="127" y="762"/>
                </a:lnTo>
                <a:lnTo>
                  <a:pt x="122" y="762"/>
                </a:lnTo>
                <a:lnTo>
                  <a:pt x="118" y="762"/>
                </a:lnTo>
                <a:lnTo>
                  <a:pt x="114" y="757"/>
                </a:lnTo>
                <a:lnTo>
                  <a:pt x="110" y="757"/>
                </a:lnTo>
                <a:lnTo>
                  <a:pt x="110" y="753"/>
                </a:lnTo>
                <a:lnTo>
                  <a:pt x="106" y="749"/>
                </a:lnTo>
                <a:lnTo>
                  <a:pt x="110" y="745"/>
                </a:lnTo>
                <a:lnTo>
                  <a:pt x="114" y="745"/>
                </a:lnTo>
                <a:lnTo>
                  <a:pt x="118" y="745"/>
                </a:lnTo>
                <a:lnTo>
                  <a:pt x="122" y="745"/>
                </a:lnTo>
                <a:lnTo>
                  <a:pt x="127" y="745"/>
                </a:lnTo>
                <a:lnTo>
                  <a:pt x="127" y="740"/>
                </a:lnTo>
                <a:lnTo>
                  <a:pt x="131" y="736"/>
                </a:lnTo>
                <a:lnTo>
                  <a:pt x="131" y="732"/>
                </a:lnTo>
                <a:lnTo>
                  <a:pt x="131" y="728"/>
                </a:lnTo>
                <a:lnTo>
                  <a:pt x="131" y="724"/>
                </a:lnTo>
                <a:lnTo>
                  <a:pt x="131" y="719"/>
                </a:lnTo>
                <a:lnTo>
                  <a:pt x="131" y="707"/>
                </a:lnTo>
                <a:lnTo>
                  <a:pt x="131" y="702"/>
                </a:lnTo>
                <a:lnTo>
                  <a:pt x="131" y="694"/>
                </a:lnTo>
                <a:lnTo>
                  <a:pt x="127" y="677"/>
                </a:lnTo>
                <a:lnTo>
                  <a:pt x="127" y="673"/>
                </a:lnTo>
                <a:lnTo>
                  <a:pt x="122" y="664"/>
                </a:lnTo>
                <a:lnTo>
                  <a:pt x="122" y="660"/>
                </a:lnTo>
                <a:lnTo>
                  <a:pt x="122" y="652"/>
                </a:lnTo>
                <a:lnTo>
                  <a:pt x="122" y="626"/>
                </a:lnTo>
                <a:lnTo>
                  <a:pt x="118" y="601"/>
                </a:lnTo>
                <a:lnTo>
                  <a:pt x="118" y="592"/>
                </a:lnTo>
                <a:lnTo>
                  <a:pt x="118" y="584"/>
                </a:lnTo>
                <a:lnTo>
                  <a:pt x="114" y="571"/>
                </a:lnTo>
                <a:lnTo>
                  <a:pt x="114" y="567"/>
                </a:lnTo>
                <a:lnTo>
                  <a:pt x="110" y="563"/>
                </a:lnTo>
                <a:lnTo>
                  <a:pt x="110" y="558"/>
                </a:lnTo>
                <a:lnTo>
                  <a:pt x="110" y="554"/>
                </a:lnTo>
                <a:lnTo>
                  <a:pt x="110" y="550"/>
                </a:lnTo>
                <a:lnTo>
                  <a:pt x="110" y="541"/>
                </a:lnTo>
                <a:lnTo>
                  <a:pt x="110" y="537"/>
                </a:lnTo>
                <a:lnTo>
                  <a:pt x="114" y="533"/>
                </a:lnTo>
                <a:lnTo>
                  <a:pt x="114" y="529"/>
                </a:lnTo>
                <a:lnTo>
                  <a:pt x="118" y="525"/>
                </a:lnTo>
                <a:lnTo>
                  <a:pt x="122" y="520"/>
                </a:lnTo>
                <a:lnTo>
                  <a:pt x="127" y="512"/>
                </a:lnTo>
                <a:lnTo>
                  <a:pt x="139" y="503"/>
                </a:lnTo>
                <a:lnTo>
                  <a:pt x="144" y="499"/>
                </a:lnTo>
                <a:lnTo>
                  <a:pt x="148" y="491"/>
                </a:lnTo>
                <a:lnTo>
                  <a:pt x="152" y="486"/>
                </a:lnTo>
                <a:lnTo>
                  <a:pt x="152" y="482"/>
                </a:lnTo>
                <a:lnTo>
                  <a:pt x="156" y="478"/>
                </a:lnTo>
                <a:lnTo>
                  <a:pt x="161" y="465"/>
                </a:lnTo>
                <a:lnTo>
                  <a:pt x="165" y="461"/>
                </a:lnTo>
                <a:lnTo>
                  <a:pt x="165" y="457"/>
                </a:lnTo>
                <a:lnTo>
                  <a:pt x="169" y="453"/>
                </a:lnTo>
                <a:lnTo>
                  <a:pt x="169" y="448"/>
                </a:lnTo>
                <a:lnTo>
                  <a:pt x="173" y="444"/>
                </a:lnTo>
                <a:lnTo>
                  <a:pt x="182" y="431"/>
                </a:lnTo>
                <a:lnTo>
                  <a:pt x="186" y="431"/>
                </a:lnTo>
                <a:lnTo>
                  <a:pt x="186" y="427"/>
                </a:lnTo>
                <a:lnTo>
                  <a:pt x="190" y="423"/>
                </a:lnTo>
                <a:lnTo>
                  <a:pt x="190" y="414"/>
                </a:lnTo>
                <a:lnTo>
                  <a:pt x="190" y="410"/>
                </a:lnTo>
                <a:lnTo>
                  <a:pt x="190" y="406"/>
                </a:lnTo>
                <a:lnTo>
                  <a:pt x="190" y="402"/>
                </a:lnTo>
                <a:lnTo>
                  <a:pt x="186" y="393"/>
                </a:lnTo>
                <a:lnTo>
                  <a:pt x="182" y="385"/>
                </a:lnTo>
                <a:lnTo>
                  <a:pt x="177" y="381"/>
                </a:lnTo>
                <a:lnTo>
                  <a:pt x="173" y="376"/>
                </a:lnTo>
                <a:lnTo>
                  <a:pt x="169" y="372"/>
                </a:lnTo>
                <a:lnTo>
                  <a:pt x="165" y="364"/>
                </a:lnTo>
                <a:lnTo>
                  <a:pt x="161" y="355"/>
                </a:lnTo>
                <a:lnTo>
                  <a:pt x="156" y="343"/>
                </a:lnTo>
                <a:lnTo>
                  <a:pt x="152" y="334"/>
                </a:lnTo>
                <a:lnTo>
                  <a:pt x="148" y="326"/>
                </a:lnTo>
                <a:lnTo>
                  <a:pt x="148" y="321"/>
                </a:lnTo>
                <a:lnTo>
                  <a:pt x="148" y="317"/>
                </a:lnTo>
                <a:lnTo>
                  <a:pt x="148" y="309"/>
                </a:lnTo>
                <a:lnTo>
                  <a:pt x="148" y="304"/>
                </a:lnTo>
                <a:lnTo>
                  <a:pt x="152" y="300"/>
                </a:lnTo>
                <a:lnTo>
                  <a:pt x="152" y="296"/>
                </a:lnTo>
                <a:lnTo>
                  <a:pt x="156" y="287"/>
                </a:lnTo>
                <a:lnTo>
                  <a:pt x="156" y="283"/>
                </a:lnTo>
                <a:lnTo>
                  <a:pt x="161" y="279"/>
                </a:lnTo>
                <a:lnTo>
                  <a:pt x="165" y="275"/>
                </a:lnTo>
                <a:lnTo>
                  <a:pt x="165" y="271"/>
                </a:lnTo>
                <a:lnTo>
                  <a:pt x="169" y="271"/>
                </a:lnTo>
                <a:lnTo>
                  <a:pt x="173" y="266"/>
                </a:lnTo>
                <a:lnTo>
                  <a:pt x="177" y="262"/>
                </a:lnTo>
                <a:lnTo>
                  <a:pt x="186" y="258"/>
                </a:lnTo>
                <a:lnTo>
                  <a:pt x="194" y="254"/>
                </a:lnTo>
                <a:lnTo>
                  <a:pt x="199" y="249"/>
                </a:lnTo>
                <a:lnTo>
                  <a:pt x="211" y="245"/>
                </a:lnTo>
                <a:lnTo>
                  <a:pt x="220" y="241"/>
                </a:lnTo>
                <a:lnTo>
                  <a:pt x="224" y="237"/>
                </a:lnTo>
                <a:lnTo>
                  <a:pt x="228" y="237"/>
                </a:lnTo>
                <a:lnTo>
                  <a:pt x="233" y="237"/>
                </a:lnTo>
                <a:lnTo>
                  <a:pt x="237" y="232"/>
                </a:lnTo>
                <a:lnTo>
                  <a:pt x="245" y="232"/>
                </a:lnTo>
                <a:lnTo>
                  <a:pt x="249" y="232"/>
                </a:lnTo>
                <a:lnTo>
                  <a:pt x="254" y="232"/>
                </a:lnTo>
                <a:lnTo>
                  <a:pt x="262" y="232"/>
                </a:lnTo>
                <a:lnTo>
                  <a:pt x="266" y="237"/>
                </a:lnTo>
                <a:lnTo>
                  <a:pt x="275" y="237"/>
                </a:lnTo>
                <a:lnTo>
                  <a:pt x="292" y="245"/>
                </a:lnTo>
                <a:lnTo>
                  <a:pt x="296" y="245"/>
                </a:lnTo>
                <a:lnTo>
                  <a:pt x="300" y="249"/>
                </a:lnTo>
                <a:lnTo>
                  <a:pt x="304" y="249"/>
                </a:lnTo>
                <a:lnTo>
                  <a:pt x="309" y="249"/>
                </a:lnTo>
                <a:lnTo>
                  <a:pt x="313" y="245"/>
                </a:lnTo>
                <a:lnTo>
                  <a:pt x="317" y="241"/>
                </a:lnTo>
                <a:lnTo>
                  <a:pt x="321" y="228"/>
                </a:lnTo>
                <a:lnTo>
                  <a:pt x="321" y="224"/>
                </a:lnTo>
                <a:lnTo>
                  <a:pt x="326" y="224"/>
                </a:lnTo>
                <a:lnTo>
                  <a:pt x="326" y="220"/>
                </a:lnTo>
                <a:lnTo>
                  <a:pt x="330" y="220"/>
                </a:lnTo>
                <a:lnTo>
                  <a:pt x="334" y="220"/>
                </a:lnTo>
                <a:lnTo>
                  <a:pt x="351" y="224"/>
                </a:lnTo>
                <a:lnTo>
                  <a:pt x="355" y="224"/>
                </a:lnTo>
                <a:lnTo>
                  <a:pt x="360" y="220"/>
                </a:lnTo>
                <a:lnTo>
                  <a:pt x="364" y="220"/>
                </a:lnTo>
                <a:lnTo>
                  <a:pt x="368" y="220"/>
                </a:lnTo>
                <a:lnTo>
                  <a:pt x="372" y="220"/>
                </a:lnTo>
                <a:lnTo>
                  <a:pt x="376" y="216"/>
                </a:lnTo>
                <a:lnTo>
                  <a:pt x="381" y="216"/>
                </a:lnTo>
                <a:lnTo>
                  <a:pt x="381" y="211"/>
                </a:lnTo>
                <a:lnTo>
                  <a:pt x="385" y="207"/>
                </a:lnTo>
                <a:lnTo>
                  <a:pt x="389" y="203"/>
                </a:lnTo>
                <a:lnTo>
                  <a:pt x="393" y="203"/>
                </a:lnTo>
                <a:lnTo>
                  <a:pt x="398" y="194"/>
                </a:lnTo>
                <a:lnTo>
                  <a:pt x="402" y="186"/>
                </a:lnTo>
                <a:lnTo>
                  <a:pt x="406" y="177"/>
                </a:lnTo>
                <a:lnTo>
                  <a:pt x="410" y="169"/>
                </a:lnTo>
                <a:lnTo>
                  <a:pt x="427" y="131"/>
                </a:lnTo>
                <a:lnTo>
                  <a:pt x="436" y="118"/>
                </a:lnTo>
                <a:lnTo>
                  <a:pt x="440" y="110"/>
                </a:lnTo>
                <a:lnTo>
                  <a:pt x="440" y="105"/>
                </a:lnTo>
                <a:lnTo>
                  <a:pt x="448" y="93"/>
                </a:lnTo>
                <a:lnTo>
                  <a:pt x="453" y="84"/>
                </a:lnTo>
                <a:lnTo>
                  <a:pt x="461" y="76"/>
                </a:lnTo>
                <a:lnTo>
                  <a:pt x="465" y="67"/>
                </a:lnTo>
                <a:lnTo>
                  <a:pt x="474" y="59"/>
                </a:lnTo>
                <a:lnTo>
                  <a:pt x="487" y="42"/>
                </a:lnTo>
                <a:lnTo>
                  <a:pt x="495" y="29"/>
                </a:lnTo>
                <a:lnTo>
                  <a:pt x="503" y="21"/>
                </a:lnTo>
                <a:lnTo>
                  <a:pt x="512" y="8"/>
                </a:lnTo>
                <a:lnTo>
                  <a:pt x="520" y="0"/>
                </a:lnTo>
                <a:lnTo>
                  <a:pt x="520" y="4"/>
                </a:lnTo>
                <a:lnTo>
                  <a:pt x="525" y="4"/>
                </a:lnTo>
                <a:lnTo>
                  <a:pt x="537" y="4"/>
                </a:lnTo>
                <a:lnTo>
                  <a:pt x="546" y="8"/>
                </a:lnTo>
                <a:lnTo>
                  <a:pt x="571" y="8"/>
                </a:lnTo>
                <a:lnTo>
                  <a:pt x="601" y="8"/>
                </a:lnTo>
                <a:lnTo>
                  <a:pt x="618" y="12"/>
                </a:lnTo>
                <a:lnTo>
                  <a:pt x="626" y="12"/>
                </a:lnTo>
                <a:lnTo>
                  <a:pt x="635" y="12"/>
                </a:lnTo>
                <a:lnTo>
                  <a:pt x="643" y="17"/>
                </a:lnTo>
                <a:lnTo>
                  <a:pt x="656" y="17"/>
                </a:lnTo>
                <a:lnTo>
                  <a:pt x="664" y="17"/>
                </a:lnTo>
                <a:lnTo>
                  <a:pt x="669" y="21"/>
                </a:lnTo>
                <a:lnTo>
                  <a:pt x="673" y="21"/>
                </a:lnTo>
                <a:lnTo>
                  <a:pt x="681" y="25"/>
                </a:lnTo>
                <a:lnTo>
                  <a:pt x="686" y="25"/>
                </a:lnTo>
                <a:lnTo>
                  <a:pt x="690" y="29"/>
                </a:lnTo>
                <a:lnTo>
                  <a:pt x="694" y="29"/>
                </a:lnTo>
                <a:lnTo>
                  <a:pt x="698" y="33"/>
                </a:lnTo>
                <a:lnTo>
                  <a:pt x="698" y="38"/>
                </a:lnTo>
                <a:lnTo>
                  <a:pt x="702" y="38"/>
                </a:lnTo>
                <a:lnTo>
                  <a:pt x="702" y="42"/>
                </a:lnTo>
                <a:lnTo>
                  <a:pt x="702" y="46"/>
                </a:lnTo>
                <a:lnTo>
                  <a:pt x="707" y="46"/>
                </a:lnTo>
                <a:lnTo>
                  <a:pt x="707" y="55"/>
                </a:lnTo>
                <a:lnTo>
                  <a:pt x="707" y="59"/>
                </a:lnTo>
                <a:lnTo>
                  <a:pt x="707" y="63"/>
                </a:lnTo>
                <a:lnTo>
                  <a:pt x="707" y="67"/>
                </a:lnTo>
                <a:lnTo>
                  <a:pt x="707" y="76"/>
                </a:lnTo>
                <a:lnTo>
                  <a:pt x="707" y="110"/>
                </a:lnTo>
                <a:lnTo>
                  <a:pt x="707" y="118"/>
                </a:lnTo>
                <a:lnTo>
                  <a:pt x="707" y="127"/>
                </a:lnTo>
                <a:lnTo>
                  <a:pt x="707" y="131"/>
                </a:lnTo>
                <a:lnTo>
                  <a:pt x="707" y="139"/>
                </a:lnTo>
                <a:lnTo>
                  <a:pt x="711" y="148"/>
                </a:lnTo>
                <a:lnTo>
                  <a:pt x="711" y="156"/>
                </a:lnTo>
                <a:lnTo>
                  <a:pt x="711" y="160"/>
                </a:lnTo>
                <a:lnTo>
                  <a:pt x="715" y="165"/>
                </a:lnTo>
                <a:lnTo>
                  <a:pt x="715" y="169"/>
                </a:lnTo>
                <a:lnTo>
                  <a:pt x="719" y="173"/>
                </a:lnTo>
                <a:lnTo>
                  <a:pt x="724" y="177"/>
                </a:lnTo>
                <a:lnTo>
                  <a:pt x="728" y="182"/>
                </a:lnTo>
                <a:lnTo>
                  <a:pt x="732" y="182"/>
                </a:lnTo>
                <a:lnTo>
                  <a:pt x="736" y="186"/>
                </a:lnTo>
                <a:lnTo>
                  <a:pt x="741" y="190"/>
                </a:lnTo>
                <a:lnTo>
                  <a:pt x="749" y="194"/>
                </a:lnTo>
                <a:lnTo>
                  <a:pt x="757" y="199"/>
                </a:lnTo>
                <a:lnTo>
                  <a:pt x="770" y="203"/>
                </a:lnTo>
                <a:lnTo>
                  <a:pt x="783" y="207"/>
                </a:lnTo>
                <a:lnTo>
                  <a:pt x="813" y="216"/>
                </a:lnTo>
                <a:lnTo>
                  <a:pt x="846" y="228"/>
                </a:lnTo>
                <a:lnTo>
                  <a:pt x="872" y="237"/>
                </a:lnTo>
                <a:lnTo>
                  <a:pt x="893" y="241"/>
                </a:lnTo>
                <a:lnTo>
                  <a:pt x="906" y="245"/>
                </a:lnTo>
                <a:lnTo>
                  <a:pt x="940" y="254"/>
                </a:lnTo>
                <a:lnTo>
                  <a:pt x="956" y="258"/>
                </a:lnTo>
                <a:lnTo>
                  <a:pt x="969" y="262"/>
                </a:lnTo>
                <a:lnTo>
                  <a:pt x="978" y="262"/>
                </a:lnTo>
                <a:lnTo>
                  <a:pt x="986" y="266"/>
                </a:lnTo>
                <a:lnTo>
                  <a:pt x="995" y="266"/>
                </a:lnTo>
                <a:lnTo>
                  <a:pt x="1003" y="266"/>
                </a:lnTo>
                <a:lnTo>
                  <a:pt x="1028" y="266"/>
                </a:lnTo>
                <a:lnTo>
                  <a:pt x="1067" y="262"/>
                </a:lnTo>
                <a:lnTo>
                  <a:pt x="1079" y="262"/>
                </a:lnTo>
                <a:lnTo>
                  <a:pt x="1096" y="262"/>
                </a:lnTo>
                <a:lnTo>
                  <a:pt x="1109" y="262"/>
                </a:lnTo>
                <a:lnTo>
                  <a:pt x="1122" y="262"/>
                </a:lnTo>
                <a:lnTo>
                  <a:pt x="1126" y="262"/>
                </a:lnTo>
                <a:lnTo>
                  <a:pt x="1130" y="262"/>
                </a:lnTo>
                <a:lnTo>
                  <a:pt x="1134" y="262"/>
                </a:lnTo>
                <a:lnTo>
                  <a:pt x="1138" y="262"/>
                </a:lnTo>
                <a:lnTo>
                  <a:pt x="1143" y="262"/>
                </a:lnTo>
                <a:lnTo>
                  <a:pt x="1147" y="262"/>
                </a:lnTo>
                <a:lnTo>
                  <a:pt x="1151" y="266"/>
                </a:lnTo>
                <a:lnTo>
                  <a:pt x="1155" y="271"/>
                </a:lnTo>
                <a:lnTo>
                  <a:pt x="1164" y="275"/>
                </a:lnTo>
                <a:lnTo>
                  <a:pt x="1172" y="283"/>
                </a:lnTo>
                <a:lnTo>
                  <a:pt x="1177" y="287"/>
                </a:lnTo>
                <a:lnTo>
                  <a:pt x="1181" y="292"/>
                </a:lnTo>
                <a:lnTo>
                  <a:pt x="1194" y="309"/>
                </a:lnTo>
                <a:lnTo>
                  <a:pt x="1198" y="313"/>
                </a:lnTo>
                <a:lnTo>
                  <a:pt x="1202" y="317"/>
                </a:lnTo>
                <a:lnTo>
                  <a:pt x="1210" y="321"/>
                </a:lnTo>
                <a:lnTo>
                  <a:pt x="1215" y="326"/>
                </a:lnTo>
                <a:lnTo>
                  <a:pt x="1219" y="330"/>
                </a:lnTo>
                <a:lnTo>
                  <a:pt x="1223" y="330"/>
                </a:lnTo>
                <a:lnTo>
                  <a:pt x="1244" y="343"/>
                </a:lnTo>
                <a:lnTo>
                  <a:pt x="1249" y="347"/>
                </a:lnTo>
                <a:lnTo>
                  <a:pt x="1253" y="347"/>
                </a:lnTo>
                <a:lnTo>
                  <a:pt x="1253" y="351"/>
                </a:lnTo>
                <a:lnTo>
                  <a:pt x="1253" y="355"/>
                </a:lnTo>
                <a:lnTo>
                  <a:pt x="1253" y="359"/>
                </a:lnTo>
                <a:lnTo>
                  <a:pt x="1253" y="364"/>
                </a:lnTo>
                <a:lnTo>
                  <a:pt x="1249" y="364"/>
                </a:lnTo>
                <a:lnTo>
                  <a:pt x="1244" y="372"/>
                </a:lnTo>
                <a:lnTo>
                  <a:pt x="1240" y="376"/>
                </a:lnTo>
                <a:lnTo>
                  <a:pt x="1236" y="385"/>
                </a:lnTo>
                <a:lnTo>
                  <a:pt x="1232" y="389"/>
                </a:lnTo>
                <a:lnTo>
                  <a:pt x="1232" y="393"/>
                </a:lnTo>
                <a:lnTo>
                  <a:pt x="1227" y="398"/>
                </a:lnTo>
                <a:lnTo>
                  <a:pt x="1227" y="402"/>
                </a:lnTo>
                <a:lnTo>
                  <a:pt x="1227" y="406"/>
                </a:lnTo>
                <a:lnTo>
                  <a:pt x="1227" y="414"/>
                </a:lnTo>
                <a:lnTo>
                  <a:pt x="1227" y="419"/>
                </a:lnTo>
                <a:lnTo>
                  <a:pt x="1227" y="423"/>
                </a:lnTo>
                <a:lnTo>
                  <a:pt x="1227" y="427"/>
                </a:lnTo>
                <a:lnTo>
                  <a:pt x="1232" y="465"/>
                </a:lnTo>
                <a:lnTo>
                  <a:pt x="1236" y="470"/>
                </a:lnTo>
                <a:lnTo>
                  <a:pt x="1236" y="478"/>
                </a:lnTo>
                <a:lnTo>
                  <a:pt x="1236" y="482"/>
                </a:lnTo>
                <a:lnTo>
                  <a:pt x="1240" y="491"/>
                </a:lnTo>
                <a:lnTo>
                  <a:pt x="1244" y="495"/>
                </a:lnTo>
                <a:lnTo>
                  <a:pt x="1244" y="499"/>
                </a:lnTo>
                <a:lnTo>
                  <a:pt x="1244" y="503"/>
                </a:lnTo>
                <a:lnTo>
                  <a:pt x="1244" y="512"/>
                </a:lnTo>
                <a:lnTo>
                  <a:pt x="1244" y="520"/>
                </a:lnTo>
                <a:lnTo>
                  <a:pt x="1244" y="525"/>
                </a:lnTo>
                <a:lnTo>
                  <a:pt x="1240" y="533"/>
                </a:lnTo>
                <a:lnTo>
                  <a:pt x="1240" y="546"/>
                </a:lnTo>
                <a:lnTo>
                  <a:pt x="1232" y="580"/>
                </a:lnTo>
                <a:lnTo>
                  <a:pt x="1227" y="597"/>
                </a:lnTo>
                <a:lnTo>
                  <a:pt x="1227" y="601"/>
                </a:lnTo>
                <a:lnTo>
                  <a:pt x="1227" y="609"/>
                </a:lnTo>
                <a:lnTo>
                  <a:pt x="1227" y="618"/>
                </a:lnTo>
                <a:lnTo>
                  <a:pt x="1223" y="622"/>
                </a:lnTo>
                <a:lnTo>
                  <a:pt x="1227" y="630"/>
                </a:lnTo>
                <a:lnTo>
                  <a:pt x="1227" y="639"/>
                </a:lnTo>
                <a:lnTo>
                  <a:pt x="1227" y="656"/>
                </a:lnTo>
                <a:lnTo>
                  <a:pt x="1227" y="660"/>
                </a:lnTo>
                <a:lnTo>
                  <a:pt x="1232" y="669"/>
                </a:lnTo>
                <a:lnTo>
                  <a:pt x="1232" y="673"/>
                </a:lnTo>
                <a:lnTo>
                  <a:pt x="1236" y="677"/>
                </a:lnTo>
                <a:lnTo>
                  <a:pt x="1236" y="681"/>
                </a:lnTo>
                <a:lnTo>
                  <a:pt x="1240" y="690"/>
                </a:lnTo>
                <a:lnTo>
                  <a:pt x="1240" y="694"/>
                </a:lnTo>
                <a:lnTo>
                  <a:pt x="1240" y="698"/>
                </a:lnTo>
                <a:lnTo>
                  <a:pt x="1244" y="707"/>
                </a:lnTo>
                <a:lnTo>
                  <a:pt x="1244" y="715"/>
                </a:lnTo>
                <a:lnTo>
                  <a:pt x="1244" y="719"/>
                </a:lnTo>
                <a:lnTo>
                  <a:pt x="1244" y="740"/>
                </a:lnTo>
                <a:lnTo>
                  <a:pt x="1244" y="745"/>
                </a:lnTo>
                <a:lnTo>
                  <a:pt x="1244" y="766"/>
                </a:lnTo>
                <a:lnTo>
                  <a:pt x="1244" y="774"/>
                </a:lnTo>
                <a:lnTo>
                  <a:pt x="1244" y="783"/>
                </a:lnTo>
                <a:lnTo>
                  <a:pt x="1244" y="787"/>
                </a:lnTo>
                <a:lnTo>
                  <a:pt x="1249" y="791"/>
                </a:lnTo>
                <a:lnTo>
                  <a:pt x="1253" y="796"/>
                </a:lnTo>
                <a:lnTo>
                  <a:pt x="1257" y="800"/>
                </a:lnTo>
                <a:lnTo>
                  <a:pt x="1261" y="800"/>
                </a:lnTo>
                <a:lnTo>
                  <a:pt x="1270" y="804"/>
                </a:lnTo>
                <a:lnTo>
                  <a:pt x="1278" y="804"/>
                </a:lnTo>
                <a:lnTo>
                  <a:pt x="1282" y="804"/>
                </a:lnTo>
                <a:lnTo>
                  <a:pt x="1291" y="808"/>
                </a:lnTo>
                <a:lnTo>
                  <a:pt x="1308" y="808"/>
                </a:lnTo>
                <a:lnTo>
                  <a:pt x="1337" y="812"/>
                </a:lnTo>
                <a:lnTo>
                  <a:pt x="1388" y="817"/>
                </a:lnTo>
                <a:lnTo>
                  <a:pt x="1431" y="821"/>
                </a:lnTo>
                <a:lnTo>
                  <a:pt x="1439" y="821"/>
                </a:lnTo>
                <a:lnTo>
                  <a:pt x="1481" y="825"/>
                </a:lnTo>
                <a:lnTo>
                  <a:pt x="1503" y="825"/>
                </a:lnTo>
                <a:lnTo>
                  <a:pt x="1532" y="829"/>
                </a:lnTo>
                <a:lnTo>
                  <a:pt x="1562" y="834"/>
                </a:lnTo>
                <a:lnTo>
                  <a:pt x="1566" y="834"/>
                </a:lnTo>
                <a:lnTo>
                  <a:pt x="1570" y="834"/>
                </a:lnTo>
                <a:lnTo>
                  <a:pt x="1575" y="834"/>
                </a:lnTo>
                <a:lnTo>
                  <a:pt x="1575" y="838"/>
                </a:lnTo>
                <a:lnTo>
                  <a:pt x="1575" y="842"/>
                </a:lnTo>
                <a:lnTo>
                  <a:pt x="1575" y="846"/>
                </a:lnTo>
                <a:lnTo>
                  <a:pt x="1575" y="851"/>
                </a:lnTo>
                <a:lnTo>
                  <a:pt x="1575" y="855"/>
                </a:lnTo>
                <a:lnTo>
                  <a:pt x="1575" y="863"/>
                </a:lnTo>
                <a:lnTo>
                  <a:pt x="1575" y="868"/>
                </a:lnTo>
                <a:lnTo>
                  <a:pt x="1575" y="872"/>
                </a:lnTo>
                <a:lnTo>
                  <a:pt x="1575" y="876"/>
                </a:lnTo>
                <a:lnTo>
                  <a:pt x="1570" y="880"/>
                </a:lnTo>
                <a:lnTo>
                  <a:pt x="1570" y="884"/>
                </a:lnTo>
                <a:lnTo>
                  <a:pt x="1566" y="893"/>
                </a:lnTo>
                <a:lnTo>
                  <a:pt x="1562" y="901"/>
                </a:lnTo>
                <a:lnTo>
                  <a:pt x="1562" y="906"/>
                </a:lnTo>
                <a:lnTo>
                  <a:pt x="1562" y="910"/>
                </a:lnTo>
                <a:lnTo>
                  <a:pt x="1562" y="918"/>
                </a:lnTo>
                <a:lnTo>
                  <a:pt x="1566" y="918"/>
                </a:lnTo>
                <a:lnTo>
                  <a:pt x="1566" y="923"/>
                </a:lnTo>
                <a:lnTo>
                  <a:pt x="1566" y="927"/>
                </a:lnTo>
                <a:lnTo>
                  <a:pt x="1562" y="927"/>
                </a:lnTo>
                <a:lnTo>
                  <a:pt x="1562" y="931"/>
                </a:lnTo>
                <a:lnTo>
                  <a:pt x="1558" y="935"/>
                </a:lnTo>
                <a:lnTo>
                  <a:pt x="1553" y="935"/>
                </a:lnTo>
                <a:lnTo>
                  <a:pt x="1553" y="939"/>
                </a:lnTo>
                <a:lnTo>
                  <a:pt x="1549" y="939"/>
                </a:lnTo>
                <a:lnTo>
                  <a:pt x="1545" y="939"/>
                </a:lnTo>
                <a:lnTo>
                  <a:pt x="1519" y="939"/>
                </a:lnTo>
                <a:lnTo>
                  <a:pt x="1507" y="939"/>
                </a:lnTo>
                <a:lnTo>
                  <a:pt x="1503" y="939"/>
                </a:lnTo>
                <a:lnTo>
                  <a:pt x="1494" y="935"/>
                </a:lnTo>
                <a:lnTo>
                  <a:pt x="1486" y="935"/>
                </a:lnTo>
                <a:lnTo>
                  <a:pt x="1477" y="935"/>
                </a:lnTo>
                <a:lnTo>
                  <a:pt x="1464" y="931"/>
                </a:lnTo>
                <a:lnTo>
                  <a:pt x="1448" y="923"/>
                </a:lnTo>
                <a:lnTo>
                  <a:pt x="1443" y="923"/>
                </a:lnTo>
                <a:lnTo>
                  <a:pt x="1439" y="923"/>
                </a:lnTo>
                <a:lnTo>
                  <a:pt x="1435" y="918"/>
                </a:lnTo>
                <a:lnTo>
                  <a:pt x="1431" y="918"/>
                </a:lnTo>
                <a:lnTo>
                  <a:pt x="1426" y="914"/>
                </a:lnTo>
                <a:lnTo>
                  <a:pt x="1422" y="910"/>
                </a:lnTo>
                <a:lnTo>
                  <a:pt x="1405" y="901"/>
                </a:lnTo>
                <a:lnTo>
                  <a:pt x="1401" y="897"/>
                </a:lnTo>
                <a:lnTo>
                  <a:pt x="1397" y="893"/>
                </a:lnTo>
                <a:lnTo>
                  <a:pt x="1392" y="889"/>
                </a:lnTo>
                <a:lnTo>
                  <a:pt x="1384" y="889"/>
                </a:lnTo>
                <a:lnTo>
                  <a:pt x="1380" y="889"/>
                </a:lnTo>
                <a:lnTo>
                  <a:pt x="1376" y="889"/>
                </a:lnTo>
                <a:lnTo>
                  <a:pt x="1371" y="889"/>
                </a:lnTo>
                <a:lnTo>
                  <a:pt x="1363" y="893"/>
                </a:lnTo>
                <a:lnTo>
                  <a:pt x="1359" y="893"/>
                </a:lnTo>
                <a:lnTo>
                  <a:pt x="1354" y="897"/>
                </a:lnTo>
                <a:lnTo>
                  <a:pt x="1346" y="901"/>
                </a:lnTo>
                <a:lnTo>
                  <a:pt x="1329" y="910"/>
                </a:lnTo>
                <a:lnTo>
                  <a:pt x="1325" y="914"/>
                </a:lnTo>
                <a:lnTo>
                  <a:pt x="1321" y="918"/>
                </a:lnTo>
                <a:lnTo>
                  <a:pt x="1316" y="918"/>
                </a:lnTo>
                <a:lnTo>
                  <a:pt x="1316" y="923"/>
                </a:lnTo>
                <a:lnTo>
                  <a:pt x="1312" y="923"/>
                </a:lnTo>
                <a:lnTo>
                  <a:pt x="1312" y="927"/>
                </a:lnTo>
                <a:lnTo>
                  <a:pt x="1308" y="927"/>
                </a:lnTo>
                <a:lnTo>
                  <a:pt x="1308" y="931"/>
                </a:lnTo>
                <a:lnTo>
                  <a:pt x="1308" y="935"/>
                </a:lnTo>
                <a:lnTo>
                  <a:pt x="1308" y="939"/>
                </a:lnTo>
                <a:lnTo>
                  <a:pt x="1308" y="948"/>
                </a:lnTo>
                <a:lnTo>
                  <a:pt x="1304" y="952"/>
                </a:lnTo>
                <a:lnTo>
                  <a:pt x="1304" y="956"/>
                </a:lnTo>
                <a:lnTo>
                  <a:pt x="1299" y="961"/>
                </a:lnTo>
                <a:lnTo>
                  <a:pt x="1299" y="965"/>
                </a:lnTo>
                <a:lnTo>
                  <a:pt x="1299" y="969"/>
                </a:lnTo>
                <a:lnTo>
                  <a:pt x="1304" y="978"/>
                </a:lnTo>
                <a:lnTo>
                  <a:pt x="1304" y="982"/>
                </a:lnTo>
                <a:lnTo>
                  <a:pt x="1304" y="986"/>
                </a:lnTo>
                <a:lnTo>
                  <a:pt x="1304" y="990"/>
                </a:lnTo>
                <a:lnTo>
                  <a:pt x="1304" y="995"/>
                </a:lnTo>
                <a:lnTo>
                  <a:pt x="1304" y="1003"/>
                </a:lnTo>
                <a:lnTo>
                  <a:pt x="1304" y="1007"/>
                </a:lnTo>
                <a:lnTo>
                  <a:pt x="1304" y="1016"/>
                </a:lnTo>
                <a:lnTo>
                  <a:pt x="1304" y="1033"/>
                </a:lnTo>
                <a:lnTo>
                  <a:pt x="1299" y="1066"/>
                </a:lnTo>
                <a:lnTo>
                  <a:pt x="1299" y="1079"/>
                </a:lnTo>
                <a:lnTo>
                  <a:pt x="1299" y="1088"/>
                </a:lnTo>
                <a:lnTo>
                  <a:pt x="1299" y="1092"/>
                </a:lnTo>
                <a:lnTo>
                  <a:pt x="1299" y="1100"/>
                </a:lnTo>
                <a:lnTo>
                  <a:pt x="1299" y="1105"/>
                </a:lnTo>
                <a:lnTo>
                  <a:pt x="1299" y="1113"/>
                </a:lnTo>
                <a:lnTo>
                  <a:pt x="1304" y="1117"/>
                </a:lnTo>
                <a:lnTo>
                  <a:pt x="1304" y="1122"/>
                </a:lnTo>
                <a:lnTo>
                  <a:pt x="1308" y="1122"/>
                </a:lnTo>
                <a:lnTo>
                  <a:pt x="1312" y="1126"/>
                </a:lnTo>
                <a:lnTo>
                  <a:pt x="1316" y="1134"/>
                </a:lnTo>
                <a:lnTo>
                  <a:pt x="1321" y="1138"/>
                </a:lnTo>
                <a:lnTo>
                  <a:pt x="1325" y="1143"/>
                </a:lnTo>
                <a:lnTo>
                  <a:pt x="1325" y="1147"/>
                </a:lnTo>
                <a:lnTo>
                  <a:pt x="1329" y="1151"/>
                </a:lnTo>
                <a:lnTo>
                  <a:pt x="1329" y="1160"/>
                </a:lnTo>
                <a:lnTo>
                  <a:pt x="1333" y="1164"/>
                </a:lnTo>
                <a:lnTo>
                  <a:pt x="1342" y="1181"/>
                </a:lnTo>
                <a:lnTo>
                  <a:pt x="1342" y="1185"/>
                </a:lnTo>
                <a:lnTo>
                  <a:pt x="1346" y="1198"/>
                </a:lnTo>
                <a:lnTo>
                  <a:pt x="1350" y="1202"/>
                </a:lnTo>
                <a:lnTo>
                  <a:pt x="1350" y="1206"/>
                </a:lnTo>
                <a:lnTo>
                  <a:pt x="1354" y="1210"/>
                </a:lnTo>
                <a:lnTo>
                  <a:pt x="1359" y="1215"/>
                </a:lnTo>
                <a:lnTo>
                  <a:pt x="1363" y="1219"/>
                </a:lnTo>
                <a:lnTo>
                  <a:pt x="1367" y="1223"/>
                </a:lnTo>
                <a:lnTo>
                  <a:pt x="1376" y="1227"/>
                </a:lnTo>
                <a:lnTo>
                  <a:pt x="1380" y="1232"/>
                </a:lnTo>
                <a:lnTo>
                  <a:pt x="1388" y="1236"/>
                </a:lnTo>
                <a:lnTo>
                  <a:pt x="1397" y="1240"/>
                </a:lnTo>
                <a:lnTo>
                  <a:pt x="1431" y="1253"/>
                </a:lnTo>
                <a:lnTo>
                  <a:pt x="1443" y="1261"/>
                </a:lnTo>
                <a:lnTo>
                  <a:pt x="1452" y="1265"/>
                </a:lnTo>
                <a:lnTo>
                  <a:pt x="1456" y="1270"/>
                </a:lnTo>
                <a:lnTo>
                  <a:pt x="1464" y="1274"/>
                </a:lnTo>
                <a:lnTo>
                  <a:pt x="1469" y="1278"/>
                </a:lnTo>
                <a:lnTo>
                  <a:pt x="1473" y="1282"/>
                </a:lnTo>
                <a:lnTo>
                  <a:pt x="1477" y="1287"/>
                </a:lnTo>
                <a:lnTo>
                  <a:pt x="1477" y="1291"/>
                </a:lnTo>
                <a:lnTo>
                  <a:pt x="1477" y="1295"/>
                </a:lnTo>
                <a:lnTo>
                  <a:pt x="1477" y="1299"/>
                </a:lnTo>
                <a:lnTo>
                  <a:pt x="1477" y="1304"/>
                </a:lnTo>
                <a:lnTo>
                  <a:pt x="1477" y="1312"/>
                </a:lnTo>
                <a:lnTo>
                  <a:pt x="1473" y="1316"/>
                </a:lnTo>
                <a:lnTo>
                  <a:pt x="1473" y="1325"/>
                </a:lnTo>
                <a:lnTo>
                  <a:pt x="1469" y="1329"/>
                </a:lnTo>
                <a:lnTo>
                  <a:pt x="1464" y="1337"/>
                </a:lnTo>
                <a:lnTo>
                  <a:pt x="1460" y="1350"/>
                </a:lnTo>
                <a:lnTo>
                  <a:pt x="1460" y="1354"/>
                </a:lnTo>
                <a:lnTo>
                  <a:pt x="1456" y="1359"/>
                </a:lnTo>
                <a:lnTo>
                  <a:pt x="1452" y="1367"/>
                </a:lnTo>
                <a:lnTo>
                  <a:pt x="1452" y="1371"/>
                </a:lnTo>
                <a:lnTo>
                  <a:pt x="1448" y="1376"/>
                </a:lnTo>
                <a:lnTo>
                  <a:pt x="1443" y="1380"/>
                </a:lnTo>
                <a:lnTo>
                  <a:pt x="1435" y="1384"/>
                </a:lnTo>
                <a:lnTo>
                  <a:pt x="1431" y="1384"/>
                </a:lnTo>
                <a:lnTo>
                  <a:pt x="1426" y="1388"/>
                </a:lnTo>
                <a:lnTo>
                  <a:pt x="1422" y="1388"/>
                </a:lnTo>
                <a:lnTo>
                  <a:pt x="1401" y="1397"/>
                </a:lnTo>
                <a:lnTo>
                  <a:pt x="1392" y="1397"/>
                </a:lnTo>
                <a:lnTo>
                  <a:pt x="1384" y="1401"/>
                </a:lnTo>
                <a:lnTo>
                  <a:pt x="1376" y="1405"/>
                </a:lnTo>
                <a:lnTo>
                  <a:pt x="1371" y="1409"/>
                </a:lnTo>
                <a:lnTo>
                  <a:pt x="1367" y="1409"/>
                </a:lnTo>
                <a:lnTo>
                  <a:pt x="1359" y="1414"/>
                </a:lnTo>
                <a:lnTo>
                  <a:pt x="1354" y="1418"/>
                </a:lnTo>
                <a:lnTo>
                  <a:pt x="1350" y="1422"/>
                </a:lnTo>
                <a:lnTo>
                  <a:pt x="1346" y="1426"/>
                </a:lnTo>
                <a:lnTo>
                  <a:pt x="1342" y="1431"/>
                </a:lnTo>
                <a:lnTo>
                  <a:pt x="1337" y="1435"/>
                </a:lnTo>
                <a:lnTo>
                  <a:pt x="1333" y="1439"/>
                </a:lnTo>
                <a:lnTo>
                  <a:pt x="1329" y="1443"/>
                </a:lnTo>
                <a:lnTo>
                  <a:pt x="1325" y="1448"/>
                </a:lnTo>
                <a:lnTo>
                  <a:pt x="1321" y="1452"/>
                </a:lnTo>
                <a:lnTo>
                  <a:pt x="1316" y="1464"/>
                </a:lnTo>
                <a:lnTo>
                  <a:pt x="1312" y="1469"/>
                </a:lnTo>
                <a:lnTo>
                  <a:pt x="1308" y="1477"/>
                </a:lnTo>
                <a:lnTo>
                  <a:pt x="1304" y="1486"/>
                </a:lnTo>
                <a:lnTo>
                  <a:pt x="1299" y="1503"/>
                </a:lnTo>
                <a:lnTo>
                  <a:pt x="1291" y="1519"/>
                </a:lnTo>
                <a:lnTo>
                  <a:pt x="1287" y="1541"/>
                </a:lnTo>
                <a:lnTo>
                  <a:pt x="1282" y="1541"/>
                </a:lnTo>
                <a:lnTo>
                  <a:pt x="1282" y="1536"/>
                </a:lnTo>
                <a:lnTo>
                  <a:pt x="1278" y="1536"/>
                </a:lnTo>
                <a:lnTo>
                  <a:pt x="1270" y="1532"/>
                </a:lnTo>
                <a:lnTo>
                  <a:pt x="1265" y="1528"/>
                </a:lnTo>
                <a:lnTo>
                  <a:pt x="1257" y="1528"/>
                </a:lnTo>
                <a:lnTo>
                  <a:pt x="1249" y="1524"/>
                </a:lnTo>
                <a:lnTo>
                  <a:pt x="1236" y="1519"/>
                </a:lnTo>
                <a:lnTo>
                  <a:pt x="1227" y="1519"/>
                </a:lnTo>
                <a:lnTo>
                  <a:pt x="1215" y="1519"/>
                </a:lnTo>
                <a:lnTo>
                  <a:pt x="1206" y="1515"/>
                </a:lnTo>
                <a:lnTo>
                  <a:pt x="1185" y="1515"/>
                </a:lnTo>
                <a:lnTo>
                  <a:pt x="1062" y="1503"/>
                </a:lnTo>
                <a:lnTo>
                  <a:pt x="990" y="1494"/>
                </a:lnTo>
                <a:lnTo>
                  <a:pt x="961" y="1490"/>
                </a:lnTo>
                <a:lnTo>
                  <a:pt x="948" y="1490"/>
                </a:lnTo>
                <a:lnTo>
                  <a:pt x="940" y="1490"/>
                </a:lnTo>
                <a:lnTo>
                  <a:pt x="931" y="1490"/>
                </a:lnTo>
                <a:lnTo>
                  <a:pt x="923" y="1490"/>
                </a:lnTo>
                <a:lnTo>
                  <a:pt x="914" y="1490"/>
                </a:lnTo>
                <a:lnTo>
                  <a:pt x="901" y="1490"/>
                </a:lnTo>
                <a:lnTo>
                  <a:pt x="897" y="1494"/>
                </a:lnTo>
                <a:lnTo>
                  <a:pt x="893" y="1490"/>
                </a:lnTo>
                <a:lnTo>
                  <a:pt x="889" y="1490"/>
                </a:lnTo>
                <a:lnTo>
                  <a:pt x="880" y="1486"/>
                </a:lnTo>
                <a:lnTo>
                  <a:pt x="876" y="1486"/>
                </a:lnTo>
                <a:lnTo>
                  <a:pt x="872" y="1486"/>
                </a:lnTo>
                <a:lnTo>
                  <a:pt x="868" y="1481"/>
                </a:lnTo>
                <a:lnTo>
                  <a:pt x="863" y="1481"/>
                </a:lnTo>
                <a:lnTo>
                  <a:pt x="855" y="1481"/>
                </a:lnTo>
                <a:lnTo>
                  <a:pt x="851" y="1481"/>
                </a:lnTo>
                <a:lnTo>
                  <a:pt x="842" y="1481"/>
                </a:lnTo>
                <a:lnTo>
                  <a:pt x="834" y="1486"/>
                </a:lnTo>
                <a:lnTo>
                  <a:pt x="829" y="1486"/>
                </a:lnTo>
                <a:lnTo>
                  <a:pt x="821" y="1490"/>
                </a:lnTo>
                <a:lnTo>
                  <a:pt x="817" y="1494"/>
                </a:lnTo>
                <a:lnTo>
                  <a:pt x="800" y="1503"/>
                </a:lnTo>
                <a:lnTo>
                  <a:pt x="770" y="1519"/>
                </a:lnTo>
                <a:lnTo>
                  <a:pt x="762" y="1524"/>
                </a:lnTo>
                <a:lnTo>
                  <a:pt x="753" y="1532"/>
                </a:lnTo>
                <a:lnTo>
                  <a:pt x="749" y="1532"/>
                </a:lnTo>
                <a:lnTo>
                  <a:pt x="745" y="1532"/>
                </a:lnTo>
                <a:lnTo>
                  <a:pt x="741" y="1536"/>
                </a:lnTo>
                <a:lnTo>
                  <a:pt x="736" y="1536"/>
                </a:lnTo>
                <a:lnTo>
                  <a:pt x="728" y="1541"/>
                </a:lnTo>
                <a:lnTo>
                  <a:pt x="711" y="1541"/>
                </a:lnTo>
                <a:lnTo>
                  <a:pt x="686" y="1545"/>
                </a:lnTo>
                <a:lnTo>
                  <a:pt x="677" y="1549"/>
                </a:lnTo>
                <a:lnTo>
                  <a:pt x="669" y="1549"/>
                </a:lnTo>
                <a:lnTo>
                  <a:pt x="660" y="1549"/>
                </a:lnTo>
                <a:lnTo>
                  <a:pt x="656" y="1553"/>
                </a:lnTo>
                <a:lnTo>
                  <a:pt x="647" y="1558"/>
                </a:lnTo>
                <a:lnTo>
                  <a:pt x="635" y="1562"/>
                </a:lnTo>
                <a:lnTo>
                  <a:pt x="622" y="1566"/>
                </a:lnTo>
                <a:lnTo>
                  <a:pt x="601" y="1575"/>
                </a:lnTo>
                <a:lnTo>
                  <a:pt x="597" y="1579"/>
                </a:lnTo>
                <a:lnTo>
                  <a:pt x="584" y="1583"/>
                </a:lnTo>
                <a:lnTo>
                  <a:pt x="571" y="1587"/>
                </a:lnTo>
                <a:lnTo>
                  <a:pt x="563" y="1591"/>
                </a:lnTo>
                <a:lnTo>
                  <a:pt x="554" y="1591"/>
                </a:lnTo>
                <a:lnTo>
                  <a:pt x="546" y="1596"/>
                </a:lnTo>
                <a:lnTo>
                  <a:pt x="542" y="1596"/>
                </a:lnTo>
                <a:lnTo>
                  <a:pt x="525" y="1600"/>
                </a:lnTo>
                <a:lnTo>
                  <a:pt x="482" y="1608"/>
                </a:lnTo>
                <a:lnTo>
                  <a:pt x="470" y="1613"/>
                </a:lnTo>
                <a:lnTo>
                  <a:pt x="465" y="1613"/>
                </a:lnTo>
                <a:lnTo>
                  <a:pt x="444" y="1613"/>
                </a:lnTo>
                <a:lnTo>
                  <a:pt x="436" y="1617"/>
                </a:lnTo>
                <a:lnTo>
                  <a:pt x="419" y="1617"/>
                </a:lnTo>
                <a:lnTo>
                  <a:pt x="402" y="1621"/>
                </a:lnTo>
                <a:lnTo>
                  <a:pt x="393" y="1621"/>
                </a:lnTo>
                <a:lnTo>
                  <a:pt x="389" y="1625"/>
                </a:lnTo>
                <a:lnTo>
                  <a:pt x="385" y="1625"/>
                </a:lnTo>
                <a:lnTo>
                  <a:pt x="343" y="1638"/>
                </a:lnTo>
                <a:lnTo>
                  <a:pt x="321" y="1642"/>
                </a:lnTo>
                <a:lnTo>
                  <a:pt x="309" y="1647"/>
                </a:lnTo>
                <a:lnTo>
                  <a:pt x="296" y="1651"/>
                </a:lnTo>
                <a:lnTo>
                  <a:pt x="283" y="1655"/>
                </a:lnTo>
                <a:lnTo>
                  <a:pt x="271" y="1663"/>
                </a:lnTo>
                <a:lnTo>
                  <a:pt x="262" y="1655"/>
                </a:lnTo>
                <a:lnTo>
                  <a:pt x="258" y="1651"/>
                </a:lnTo>
                <a:lnTo>
                  <a:pt x="245" y="1642"/>
                </a:lnTo>
                <a:lnTo>
                  <a:pt x="233" y="1638"/>
                </a:lnTo>
                <a:lnTo>
                  <a:pt x="224" y="1634"/>
                </a:lnTo>
                <a:lnTo>
                  <a:pt x="216" y="1630"/>
                </a:lnTo>
                <a:lnTo>
                  <a:pt x="207" y="1625"/>
                </a:lnTo>
                <a:lnTo>
                  <a:pt x="199" y="1621"/>
                </a:lnTo>
                <a:lnTo>
                  <a:pt x="194" y="1621"/>
                </a:lnTo>
                <a:lnTo>
                  <a:pt x="186" y="1617"/>
                </a:lnTo>
                <a:lnTo>
                  <a:pt x="177" y="1617"/>
                </a:lnTo>
                <a:lnTo>
                  <a:pt x="173" y="1613"/>
                </a:lnTo>
                <a:lnTo>
                  <a:pt x="165" y="1613"/>
                </a:lnTo>
                <a:lnTo>
                  <a:pt x="161" y="1613"/>
                </a:lnTo>
                <a:lnTo>
                  <a:pt x="131" y="1608"/>
                </a:lnTo>
                <a:lnTo>
                  <a:pt x="122" y="1608"/>
                </a:lnTo>
                <a:lnTo>
                  <a:pt x="118" y="1608"/>
                </a:lnTo>
                <a:lnTo>
                  <a:pt x="110" y="1604"/>
                </a:lnTo>
                <a:lnTo>
                  <a:pt x="101" y="1604"/>
                </a:lnTo>
                <a:lnTo>
                  <a:pt x="97" y="1600"/>
                </a:lnTo>
                <a:lnTo>
                  <a:pt x="89" y="1600"/>
                </a:lnTo>
                <a:lnTo>
                  <a:pt x="84" y="1596"/>
                </a:lnTo>
                <a:lnTo>
                  <a:pt x="80" y="1591"/>
                </a:lnTo>
                <a:lnTo>
                  <a:pt x="76" y="1591"/>
                </a:lnTo>
                <a:lnTo>
                  <a:pt x="72" y="1587"/>
                </a:lnTo>
                <a:lnTo>
                  <a:pt x="63" y="1583"/>
                </a:lnTo>
                <a:lnTo>
                  <a:pt x="63" y="1575"/>
                </a:lnTo>
                <a:lnTo>
                  <a:pt x="59" y="1570"/>
                </a:lnTo>
                <a:lnTo>
                  <a:pt x="46" y="1549"/>
                </a:lnTo>
                <a:lnTo>
                  <a:pt x="42" y="1536"/>
                </a:lnTo>
                <a:lnTo>
                  <a:pt x="42" y="1532"/>
                </a:lnTo>
                <a:lnTo>
                  <a:pt x="38" y="1524"/>
                </a:lnTo>
                <a:lnTo>
                  <a:pt x="34" y="1511"/>
                </a:lnTo>
                <a:lnTo>
                  <a:pt x="25" y="1481"/>
                </a:lnTo>
                <a:lnTo>
                  <a:pt x="12" y="1443"/>
                </a:lnTo>
                <a:lnTo>
                  <a:pt x="12" y="1431"/>
                </a:lnTo>
                <a:lnTo>
                  <a:pt x="8" y="1426"/>
                </a:lnTo>
                <a:lnTo>
                  <a:pt x="8" y="1418"/>
                </a:lnTo>
                <a:lnTo>
                  <a:pt x="8" y="1405"/>
                </a:lnTo>
                <a:lnTo>
                  <a:pt x="8" y="1388"/>
                </a:lnTo>
                <a:lnTo>
                  <a:pt x="8" y="1350"/>
                </a:lnTo>
                <a:lnTo>
                  <a:pt x="8" y="1342"/>
                </a:lnTo>
                <a:lnTo>
                  <a:pt x="4" y="1337"/>
                </a:lnTo>
                <a:lnTo>
                  <a:pt x="4" y="1329"/>
                </a:lnTo>
                <a:lnTo>
                  <a:pt x="4" y="1325"/>
                </a:lnTo>
                <a:lnTo>
                  <a:pt x="4" y="1321"/>
                </a:lnTo>
                <a:close/>
                <a:moveTo>
                  <a:pt x="779" y="1028"/>
                </a:moveTo>
                <a:lnTo>
                  <a:pt x="783" y="1028"/>
                </a:lnTo>
                <a:lnTo>
                  <a:pt x="787" y="1033"/>
                </a:lnTo>
                <a:lnTo>
                  <a:pt x="791" y="1037"/>
                </a:lnTo>
                <a:lnTo>
                  <a:pt x="796" y="1045"/>
                </a:lnTo>
                <a:lnTo>
                  <a:pt x="800" y="1050"/>
                </a:lnTo>
                <a:lnTo>
                  <a:pt x="804" y="1054"/>
                </a:lnTo>
                <a:lnTo>
                  <a:pt x="804" y="1062"/>
                </a:lnTo>
                <a:lnTo>
                  <a:pt x="808" y="1066"/>
                </a:lnTo>
                <a:lnTo>
                  <a:pt x="813" y="1075"/>
                </a:lnTo>
                <a:lnTo>
                  <a:pt x="813" y="1079"/>
                </a:lnTo>
                <a:lnTo>
                  <a:pt x="817" y="1088"/>
                </a:lnTo>
                <a:lnTo>
                  <a:pt x="817" y="1092"/>
                </a:lnTo>
                <a:lnTo>
                  <a:pt x="817" y="1096"/>
                </a:lnTo>
                <a:lnTo>
                  <a:pt x="821" y="1105"/>
                </a:lnTo>
                <a:lnTo>
                  <a:pt x="821" y="1126"/>
                </a:lnTo>
                <a:lnTo>
                  <a:pt x="825" y="1138"/>
                </a:lnTo>
                <a:lnTo>
                  <a:pt x="825" y="1147"/>
                </a:lnTo>
                <a:lnTo>
                  <a:pt x="829" y="1155"/>
                </a:lnTo>
                <a:lnTo>
                  <a:pt x="829" y="1164"/>
                </a:lnTo>
                <a:lnTo>
                  <a:pt x="829" y="1168"/>
                </a:lnTo>
                <a:lnTo>
                  <a:pt x="834" y="1172"/>
                </a:lnTo>
                <a:lnTo>
                  <a:pt x="834" y="1177"/>
                </a:lnTo>
                <a:lnTo>
                  <a:pt x="838" y="1181"/>
                </a:lnTo>
                <a:lnTo>
                  <a:pt x="842" y="1185"/>
                </a:lnTo>
                <a:lnTo>
                  <a:pt x="842" y="1189"/>
                </a:lnTo>
                <a:lnTo>
                  <a:pt x="851" y="1193"/>
                </a:lnTo>
                <a:lnTo>
                  <a:pt x="855" y="1193"/>
                </a:lnTo>
                <a:lnTo>
                  <a:pt x="859" y="1198"/>
                </a:lnTo>
                <a:lnTo>
                  <a:pt x="863" y="1198"/>
                </a:lnTo>
                <a:lnTo>
                  <a:pt x="872" y="1202"/>
                </a:lnTo>
                <a:lnTo>
                  <a:pt x="880" y="1206"/>
                </a:lnTo>
                <a:lnTo>
                  <a:pt x="897" y="1210"/>
                </a:lnTo>
                <a:lnTo>
                  <a:pt x="923" y="1219"/>
                </a:lnTo>
                <a:lnTo>
                  <a:pt x="944" y="1227"/>
                </a:lnTo>
                <a:lnTo>
                  <a:pt x="956" y="1227"/>
                </a:lnTo>
                <a:lnTo>
                  <a:pt x="969" y="1232"/>
                </a:lnTo>
                <a:lnTo>
                  <a:pt x="982" y="1236"/>
                </a:lnTo>
                <a:lnTo>
                  <a:pt x="990" y="1236"/>
                </a:lnTo>
                <a:lnTo>
                  <a:pt x="995" y="1240"/>
                </a:lnTo>
                <a:lnTo>
                  <a:pt x="999" y="1240"/>
                </a:lnTo>
                <a:lnTo>
                  <a:pt x="1007" y="1240"/>
                </a:lnTo>
                <a:lnTo>
                  <a:pt x="1007" y="1236"/>
                </a:lnTo>
                <a:lnTo>
                  <a:pt x="1011" y="1236"/>
                </a:lnTo>
                <a:lnTo>
                  <a:pt x="1016" y="1232"/>
                </a:lnTo>
                <a:lnTo>
                  <a:pt x="1024" y="1219"/>
                </a:lnTo>
                <a:lnTo>
                  <a:pt x="1028" y="1210"/>
                </a:lnTo>
                <a:lnTo>
                  <a:pt x="1033" y="1210"/>
                </a:lnTo>
                <a:lnTo>
                  <a:pt x="1037" y="1206"/>
                </a:lnTo>
                <a:lnTo>
                  <a:pt x="1041" y="1202"/>
                </a:lnTo>
                <a:lnTo>
                  <a:pt x="1041" y="1206"/>
                </a:lnTo>
                <a:lnTo>
                  <a:pt x="1045" y="1206"/>
                </a:lnTo>
                <a:lnTo>
                  <a:pt x="1050" y="1206"/>
                </a:lnTo>
                <a:lnTo>
                  <a:pt x="1050" y="1210"/>
                </a:lnTo>
                <a:lnTo>
                  <a:pt x="1054" y="1215"/>
                </a:lnTo>
                <a:lnTo>
                  <a:pt x="1058" y="1219"/>
                </a:lnTo>
                <a:lnTo>
                  <a:pt x="1062" y="1227"/>
                </a:lnTo>
                <a:lnTo>
                  <a:pt x="1075" y="1244"/>
                </a:lnTo>
                <a:lnTo>
                  <a:pt x="1083" y="1253"/>
                </a:lnTo>
                <a:lnTo>
                  <a:pt x="1088" y="1257"/>
                </a:lnTo>
                <a:lnTo>
                  <a:pt x="1092" y="1261"/>
                </a:lnTo>
                <a:lnTo>
                  <a:pt x="1096" y="1265"/>
                </a:lnTo>
                <a:lnTo>
                  <a:pt x="1100" y="1270"/>
                </a:lnTo>
                <a:lnTo>
                  <a:pt x="1100" y="1274"/>
                </a:lnTo>
                <a:lnTo>
                  <a:pt x="1105" y="1274"/>
                </a:lnTo>
                <a:lnTo>
                  <a:pt x="1105" y="1278"/>
                </a:lnTo>
                <a:lnTo>
                  <a:pt x="1109" y="1278"/>
                </a:lnTo>
                <a:lnTo>
                  <a:pt x="1113" y="1278"/>
                </a:lnTo>
                <a:lnTo>
                  <a:pt x="1117" y="1278"/>
                </a:lnTo>
                <a:lnTo>
                  <a:pt x="1126" y="1278"/>
                </a:lnTo>
                <a:lnTo>
                  <a:pt x="1130" y="1278"/>
                </a:lnTo>
                <a:lnTo>
                  <a:pt x="1134" y="1278"/>
                </a:lnTo>
                <a:lnTo>
                  <a:pt x="1138" y="1278"/>
                </a:lnTo>
                <a:lnTo>
                  <a:pt x="1143" y="1278"/>
                </a:lnTo>
                <a:lnTo>
                  <a:pt x="1143" y="1274"/>
                </a:lnTo>
                <a:lnTo>
                  <a:pt x="1147" y="1274"/>
                </a:lnTo>
                <a:lnTo>
                  <a:pt x="1151" y="1270"/>
                </a:lnTo>
                <a:lnTo>
                  <a:pt x="1151" y="1265"/>
                </a:lnTo>
                <a:lnTo>
                  <a:pt x="1155" y="1265"/>
                </a:lnTo>
                <a:lnTo>
                  <a:pt x="1160" y="1261"/>
                </a:lnTo>
                <a:lnTo>
                  <a:pt x="1164" y="1257"/>
                </a:lnTo>
                <a:lnTo>
                  <a:pt x="1168" y="1257"/>
                </a:lnTo>
                <a:lnTo>
                  <a:pt x="1172" y="1253"/>
                </a:lnTo>
                <a:lnTo>
                  <a:pt x="1177" y="1253"/>
                </a:lnTo>
                <a:lnTo>
                  <a:pt x="1189" y="1249"/>
                </a:lnTo>
                <a:lnTo>
                  <a:pt x="1198" y="1244"/>
                </a:lnTo>
                <a:lnTo>
                  <a:pt x="1210" y="1244"/>
                </a:lnTo>
                <a:lnTo>
                  <a:pt x="1227" y="1236"/>
                </a:lnTo>
                <a:lnTo>
                  <a:pt x="1278" y="1227"/>
                </a:lnTo>
                <a:lnTo>
                  <a:pt x="1287" y="1223"/>
                </a:lnTo>
                <a:lnTo>
                  <a:pt x="1299" y="1219"/>
                </a:lnTo>
                <a:lnTo>
                  <a:pt x="1304" y="1219"/>
                </a:lnTo>
                <a:lnTo>
                  <a:pt x="1308" y="1215"/>
                </a:lnTo>
                <a:lnTo>
                  <a:pt x="1312" y="1215"/>
                </a:lnTo>
                <a:lnTo>
                  <a:pt x="1316" y="1215"/>
                </a:lnTo>
                <a:lnTo>
                  <a:pt x="1316" y="1210"/>
                </a:lnTo>
                <a:lnTo>
                  <a:pt x="1316" y="1206"/>
                </a:lnTo>
                <a:lnTo>
                  <a:pt x="1312" y="1206"/>
                </a:lnTo>
                <a:lnTo>
                  <a:pt x="1308" y="1202"/>
                </a:lnTo>
                <a:lnTo>
                  <a:pt x="1304" y="1202"/>
                </a:lnTo>
                <a:lnTo>
                  <a:pt x="1299" y="1198"/>
                </a:lnTo>
                <a:lnTo>
                  <a:pt x="1291" y="1193"/>
                </a:lnTo>
                <a:lnTo>
                  <a:pt x="1278" y="1189"/>
                </a:lnTo>
                <a:lnTo>
                  <a:pt x="1223" y="1164"/>
                </a:lnTo>
                <a:lnTo>
                  <a:pt x="1210" y="1155"/>
                </a:lnTo>
                <a:lnTo>
                  <a:pt x="1198" y="1151"/>
                </a:lnTo>
                <a:lnTo>
                  <a:pt x="1189" y="1147"/>
                </a:lnTo>
                <a:lnTo>
                  <a:pt x="1181" y="1143"/>
                </a:lnTo>
                <a:lnTo>
                  <a:pt x="1177" y="1138"/>
                </a:lnTo>
                <a:lnTo>
                  <a:pt x="1168" y="1134"/>
                </a:lnTo>
                <a:lnTo>
                  <a:pt x="1164" y="1130"/>
                </a:lnTo>
                <a:lnTo>
                  <a:pt x="1164" y="1126"/>
                </a:lnTo>
                <a:lnTo>
                  <a:pt x="1160" y="1122"/>
                </a:lnTo>
                <a:lnTo>
                  <a:pt x="1160" y="1117"/>
                </a:lnTo>
                <a:lnTo>
                  <a:pt x="1155" y="1109"/>
                </a:lnTo>
                <a:lnTo>
                  <a:pt x="1155" y="1105"/>
                </a:lnTo>
                <a:lnTo>
                  <a:pt x="1155" y="1083"/>
                </a:lnTo>
                <a:lnTo>
                  <a:pt x="1151" y="1079"/>
                </a:lnTo>
                <a:lnTo>
                  <a:pt x="1151" y="1075"/>
                </a:lnTo>
                <a:lnTo>
                  <a:pt x="1151" y="1066"/>
                </a:lnTo>
                <a:lnTo>
                  <a:pt x="1147" y="1062"/>
                </a:lnTo>
                <a:lnTo>
                  <a:pt x="1147" y="1058"/>
                </a:lnTo>
                <a:lnTo>
                  <a:pt x="1143" y="1058"/>
                </a:lnTo>
                <a:lnTo>
                  <a:pt x="1143" y="1054"/>
                </a:lnTo>
                <a:lnTo>
                  <a:pt x="1138" y="1054"/>
                </a:lnTo>
                <a:lnTo>
                  <a:pt x="1134" y="1054"/>
                </a:lnTo>
                <a:lnTo>
                  <a:pt x="1130" y="1054"/>
                </a:lnTo>
                <a:lnTo>
                  <a:pt x="1126" y="1054"/>
                </a:lnTo>
                <a:lnTo>
                  <a:pt x="1122" y="1054"/>
                </a:lnTo>
                <a:lnTo>
                  <a:pt x="1117" y="1058"/>
                </a:lnTo>
                <a:lnTo>
                  <a:pt x="1113" y="1058"/>
                </a:lnTo>
                <a:lnTo>
                  <a:pt x="1109" y="1058"/>
                </a:lnTo>
                <a:lnTo>
                  <a:pt x="1100" y="1058"/>
                </a:lnTo>
                <a:lnTo>
                  <a:pt x="1096" y="1058"/>
                </a:lnTo>
                <a:lnTo>
                  <a:pt x="1092" y="1058"/>
                </a:lnTo>
                <a:lnTo>
                  <a:pt x="1088" y="1054"/>
                </a:lnTo>
                <a:lnTo>
                  <a:pt x="1083" y="1050"/>
                </a:lnTo>
                <a:lnTo>
                  <a:pt x="1079" y="1050"/>
                </a:lnTo>
                <a:lnTo>
                  <a:pt x="1079" y="1045"/>
                </a:lnTo>
                <a:lnTo>
                  <a:pt x="1075" y="1041"/>
                </a:lnTo>
                <a:lnTo>
                  <a:pt x="1075" y="1037"/>
                </a:lnTo>
                <a:lnTo>
                  <a:pt x="1075" y="1033"/>
                </a:lnTo>
                <a:lnTo>
                  <a:pt x="1075" y="1024"/>
                </a:lnTo>
                <a:lnTo>
                  <a:pt x="1075" y="1020"/>
                </a:lnTo>
                <a:lnTo>
                  <a:pt x="1075" y="1011"/>
                </a:lnTo>
                <a:lnTo>
                  <a:pt x="1075" y="990"/>
                </a:lnTo>
                <a:lnTo>
                  <a:pt x="1075" y="982"/>
                </a:lnTo>
                <a:lnTo>
                  <a:pt x="1075" y="969"/>
                </a:lnTo>
                <a:lnTo>
                  <a:pt x="1075" y="965"/>
                </a:lnTo>
                <a:lnTo>
                  <a:pt x="1075" y="961"/>
                </a:lnTo>
                <a:lnTo>
                  <a:pt x="1075" y="956"/>
                </a:lnTo>
                <a:lnTo>
                  <a:pt x="1075" y="952"/>
                </a:lnTo>
                <a:lnTo>
                  <a:pt x="1075" y="948"/>
                </a:lnTo>
                <a:lnTo>
                  <a:pt x="1071" y="944"/>
                </a:lnTo>
                <a:lnTo>
                  <a:pt x="1067" y="939"/>
                </a:lnTo>
                <a:lnTo>
                  <a:pt x="1062" y="935"/>
                </a:lnTo>
                <a:lnTo>
                  <a:pt x="1058" y="935"/>
                </a:lnTo>
                <a:lnTo>
                  <a:pt x="1054" y="931"/>
                </a:lnTo>
                <a:lnTo>
                  <a:pt x="1050" y="931"/>
                </a:lnTo>
                <a:lnTo>
                  <a:pt x="1045" y="931"/>
                </a:lnTo>
                <a:lnTo>
                  <a:pt x="1037" y="927"/>
                </a:lnTo>
                <a:lnTo>
                  <a:pt x="1033" y="927"/>
                </a:lnTo>
                <a:lnTo>
                  <a:pt x="1028" y="927"/>
                </a:lnTo>
                <a:lnTo>
                  <a:pt x="1020" y="931"/>
                </a:lnTo>
                <a:lnTo>
                  <a:pt x="1016" y="931"/>
                </a:lnTo>
                <a:lnTo>
                  <a:pt x="1011" y="931"/>
                </a:lnTo>
                <a:lnTo>
                  <a:pt x="1007" y="935"/>
                </a:lnTo>
                <a:lnTo>
                  <a:pt x="1003" y="939"/>
                </a:lnTo>
                <a:lnTo>
                  <a:pt x="995" y="939"/>
                </a:lnTo>
                <a:lnTo>
                  <a:pt x="990" y="944"/>
                </a:lnTo>
                <a:lnTo>
                  <a:pt x="986" y="944"/>
                </a:lnTo>
                <a:lnTo>
                  <a:pt x="973" y="944"/>
                </a:lnTo>
                <a:lnTo>
                  <a:pt x="952" y="948"/>
                </a:lnTo>
                <a:lnTo>
                  <a:pt x="944" y="948"/>
                </a:lnTo>
                <a:lnTo>
                  <a:pt x="940" y="948"/>
                </a:lnTo>
                <a:lnTo>
                  <a:pt x="931" y="952"/>
                </a:lnTo>
                <a:lnTo>
                  <a:pt x="923" y="952"/>
                </a:lnTo>
                <a:lnTo>
                  <a:pt x="918" y="956"/>
                </a:lnTo>
                <a:lnTo>
                  <a:pt x="910" y="961"/>
                </a:lnTo>
                <a:lnTo>
                  <a:pt x="893" y="969"/>
                </a:lnTo>
                <a:lnTo>
                  <a:pt x="872" y="982"/>
                </a:lnTo>
                <a:lnTo>
                  <a:pt x="863" y="986"/>
                </a:lnTo>
                <a:lnTo>
                  <a:pt x="846" y="999"/>
                </a:lnTo>
                <a:lnTo>
                  <a:pt x="842" y="1003"/>
                </a:lnTo>
                <a:lnTo>
                  <a:pt x="834" y="1007"/>
                </a:lnTo>
                <a:lnTo>
                  <a:pt x="813" y="1016"/>
                </a:lnTo>
                <a:lnTo>
                  <a:pt x="804" y="1020"/>
                </a:lnTo>
                <a:lnTo>
                  <a:pt x="796" y="1024"/>
                </a:lnTo>
                <a:lnTo>
                  <a:pt x="791" y="1024"/>
                </a:lnTo>
                <a:lnTo>
                  <a:pt x="787" y="1028"/>
                </a:lnTo>
                <a:lnTo>
                  <a:pt x="783" y="1028"/>
                </a:lnTo>
                <a:lnTo>
                  <a:pt x="779" y="1028"/>
                </a:lnTo>
                <a:close/>
              </a:path>
            </a:pathLst>
          </a:custGeom>
          <a:solidFill>
            <a:srgbClr val="D66C83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310" name="Prostokąt 309"/>
          <p:cNvSpPr/>
          <p:nvPr/>
        </p:nvSpPr>
        <p:spPr>
          <a:xfrm>
            <a:off x="7134385" y="2967798"/>
            <a:ext cx="44275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35,5</a:t>
            </a:r>
          </a:p>
        </p:txBody>
      </p:sp>
      <p:sp>
        <p:nvSpPr>
          <p:cNvPr id="311" name="Prostokąt 310"/>
          <p:cNvSpPr/>
          <p:nvPr/>
        </p:nvSpPr>
        <p:spPr>
          <a:xfrm>
            <a:off x="1696192" y="4197171"/>
            <a:ext cx="44595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43,3</a:t>
            </a:r>
          </a:p>
        </p:txBody>
      </p:sp>
      <p:sp>
        <p:nvSpPr>
          <p:cNvPr id="312" name="Prostokąt 311"/>
          <p:cNvSpPr/>
          <p:nvPr/>
        </p:nvSpPr>
        <p:spPr>
          <a:xfrm>
            <a:off x="1762847" y="5238124"/>
            <a:ext cx="45397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43,0</a:t>
            </a:r>
          </a:p>
        </p:txBody>
      </p:sp>
      <p:sp>
        <p:nvSpPr>
          <p:cNvPr id="313" name="Prostokąt 312"/>
          <p:cNvSpPr/>
          <p:nvPr/>
        </p:nvSpPr>
        <p:spPr>
          <a:xfrm>
            <a:off x="7147462" y="4255300"/>
            <a:ext cx="45236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36,6</a:t>
            </a:r>
          </a:p>
        </p:txBody>
      </p:sp>
      <p:sp>
        <p:nvSpPr>
          <p:cNvPr id="314" name="Prostokąt 313"/>
          <p:cNvSpPr/>
          <p:nvPr/>
        </p:nvSpPr>
        <p:spPr>
          <a:xfrm>
            <a:off x="7205845" y="5331419"/>
            <a:ext cx="45397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36,8</a:t>
            </a:r>
          </a:p>
        </p:txBody>
      </p:sp>
      <p:sp>
        <p:nvSpPr>
          <p:cNvPr id="315" name="Freeform 36"/>
          <p:cNvSpPr>
            <a:spLocks/>
          </p:cNvSpPr>
          <p:nvPr/>
        </p:nvSpPr>
        <p:spPr bwMode="auto">
          <a:xfrm>
            <a:off x="4215016" y="3905555"/>
            <a:ext cx="833284" cy="800090"/>
          </a:xfrm>
          <a:custGeom>
            <a:avLst/>
            <a:gdLst>
              <a:gd name="T0" fmla="*/ 25 w 453"/>
              <a:gd name="T1" fmla="*/ 39 h 466"/>
              <a:gd name="T2" fmla="*/ 59 w 453"/>
              <a:gd name="T3" fmla="*/ 30 h 466"/>
              <a:gd name="T4" fmla="*/ 118 w 453"/>
              <a:gd name="T5" fmla="*/ 43 h 466"/>
              <a:gd name="T6" fmla="*/ 152 w 453"/>
              <a:gd name="T7" fmla="*/ 43 h 466"/>
              <a:gd name="T8" fmla="*/ 186 w 453"/>
              <a:gd name="T9" fmla="*/ 30 h 466"/>
              <a:gd name="T10" fmla="*/ 212 w 453"/>
              <a:gd name="T11" fmla="*/ 9 h 466"/>
              <a:gd name="T12" fmla="*/ 229 w 453"/>
              <a:gd name="T13" fmla="*/ 0 h 466"/>
              <a:gd name="T14" fmla="*/ 241 w 453"/>
              <a:gd name="T15" fmla="*/ 13 h 466"/>
              <a:gd name="T16" fmla="*/ 241 w 453"/>
              <a:gd name="T17" fmla="*/ 43 h 466"/>
              <a:gd name="T18" fmla="*/ 254 w 453"/>
              <a:gd name="T19" fmla="*/ 72 h 466"/>
              <a:gd name="T20" fmla="*/ 279 w 453"/>
              <a:gd name="T21" fmla="*/ 102 h 466"/>
              <a:gd name="T22" fmla="*/ 292 w 453"/>
              <a:gd name="T23" fmla="*/ 136 h 466"/>
              <a:gd name="T24" fmla="*/ 309 w 453"/>
              <a:gd name="T25" fmla="*/ 153 h 466"/>
              <a:gd name="T26" fmla="*/ 330 w 453"/>
              <a:gd name="T27" fmla="*/ 153 h 466"/>
              <a:gd name="T28" fmla="*/ 368 w 453"/>
              <a:gd name="T29" fmla="*/ 140 h 466"/>
              <a:gd name="T30" fmla="*/ 389 w 453"/>
              <a:gd name="T31" fmla="*/ 140 h 466"/>
              <a:gd name="T32" fmla="*/ 432 w 453"/>
              <a:gd name="T33" fmla="*/ 149 h 466"/>
              <a:gd name="T34" fmla="*/ 432 w 453"/>
              <a:gd name="T35" fmla="*/ 212 h 466"/>
              <a:gd name="T36" fmla="*/ 389 w 453"/>
              <a:gd name="T37" fmla="*/ 216 h 466"/>
              <a:gd name="T38" fmla="*/ 360 w 453"/>
              <a:gd name="T39" fmla="*/ 229 h 466"/>
              <a:gd name="T40" fmla="*/ 343 w 453"/>
              <a:gd name="T41" fmla="*/ 242 h 466"/>
              <a:gd name="T42" fmla="*/ 343 w 453"/>
              <a:gd name="T43" fmla="*/ 271 h 466"/>
              <a:gd name="T44" fmla="*/ 322 w 453"/>
              <a:gd name="T45" fmla="*/ 314 h 466"/>
              <a:gd name="T46" fmla="*/ 305 w 453"/>
              <a:gd name="T47" fmla="*/ 343 h 466"/>
              <a:gd name="T48" fmla="*/ 279 w 453"/>
              <a:gd name="T49" fmla="*/ 360 h 466"/>
              <a:gd name="T50" fmla="*/ 288 w 453"/>
              <a:gd name="T51" fmla="*/ 381 h 466"/>
              <a:gd name="T52" fmla="*/ 296 w 453"/>
              <a:gd name="T53" fmla="*/ 407 h 466"/>
              <a:gd name="T54" fmla="*/ 288 w 453"/>
              <a:gd name="T55" fmla="*/ 420 h 466"/>
              <a:gd name="T56" fmla="*/ 267 w 453"/>
              <a:gd name="T57" fmla="*/ 407 h 466"/>
              <a:gd name="T58" fmla="*/ 245 w 453"/>
              <a:gd name="T59" fmla="*/ 411 h 466"/>
              <a:gd name="T60" fmla="*/ 233 w 453"/>
              <a:gd name="T61" fmla="*/ 436 h 466"/>
              <a:gd name="T62" fmla="*/ 216 w 453"/>
              <a:gd name="T63" fmla="*/ 462 h 466"/>
              <a:gd name="T64" fmla="*/ 190 w 453"/>
              <a:gd name="T65" fmla="*/ 466 h 466"/>
              <a:gd name="T66" fmla="*/ 148 w 453"/>
              <a:gd name="T67" fmla="*/ 449 h 466"/>
              <a:gd name="T68" fmla="*/ 114 w 453"/>
              <a:gd name="T69" fmla="*/ 453 h 466"/>
              <a:gd name="T70" fmla="*/ 89 w 453"/>
              <a:gd name="T71" fmla="*/ 449 h 466"/>
              <a:gd name="T72" fmla="*/ 85 w 453"/>
              <a:gd name="T73" fmla="*/ 428 h 466"/>
              <a:gd name="T74" fmla="*/ 93 w 453"/>
              <a:gd name="T75" fmla="*/ 411 h 466"/>
              <a:gd name="T76" fmla="*/ 123 w 453"/>
              <a:gd name="T77" fmla="*/ 398 h 466"/>
              <a:gd name="T78" fmla="*/ 144 w 453"/>
              <a:gd name="T79" fmla="*/ 381 h 466"/>
              <a:gd name="T80" fmla="*/ 161 w 453"/>
              <a:gd name="T81" fmla="*/ 352 h 466"/>
              <a:gd name="T82" fmla="*/ 157 w 453"/>
              <a:gd name="T83" fmla="*/ 326 h 466"/>
              <a:gd name="T84" fmla="*/ 140 w 453"/>
              <a:gd name="T85" fmla="*/ 305 h 466"/>
              <a:gd name="T86" fmla="*/ 135 w 453"/>
              <a:gd name="T87" fmla="*/ 284 h 466"/>
              <a:gd name="T88" fmla="*/ 131 w 453"/>
              <a:gd name="T89" fmla="*/ 259 h 466"/>
              <a:gd name="T90" fmla="*/ 114 w 453"/>
              <a:gd name="T91" fmla="*/ 250 h 466"/>
              <a:gd name="T92" fmla="*/ 89 w 453"/>
              <a:gd name="T93" fmla="*/ 250 h 466"/>
              <a:gd name="T94" fmla="*/ 68 w 453"/>
              <a:gd name="T95" fmla="*/ 242 h 466"/>
              <a:gd name="T96" fmla="*/ 63 w 453"/>
              <a:gd name="T97" fmla="*/ 216 h 466"/>
              <a:gd name="T98" fmla="*/ 72 w 453"/>
              <a:gd name="T99" fmla="*/ 195 h 466"/>
              <a:gd name="T100" fmla="*/ 59 w 453"/>
              <a:gd name="T101" fmla="*/ 182 h 466"/>
              <a:gd name="T102" fmla="*/ 34 w 453"/>
              <a:gd name="T103" fmla="*/ 170 h 466"/>
              <a:gd name="T104" fmla="*/ 13 w 453"/>
              <a:gd name="T105" fmla="*/ 149 h 466"/>
              <a:gd name="T106" fmla="*/ 8 w 453"/>
              <a:gd name="T107" fmla="*/ 123 h 466"/>
              <a:gd name="T108" fmla="*/ 21 w 453"/>
              <a:gd name="T109" fmla="*/ 127 h 466"/>
              <a:gd name="T110" fmla="*/ 42 w 453"/>
              <a:gd name="T111" fmla="*/ 153 h 466"/>
              <a:gd name="T112" fmla="*/ 46 w 453"/>
              <a:gd name="T113" fmla="*/ 132 h 466"/>
              <a:gd name="T114" fmla="*/ 34 w 453"/>
              <a:gd name="T115" fmla="*/ 98 h 466"/>
              <a:gd name="T116" fmla="*/ 4 w 453"/>
              <a:gd name="T117" fmla="*/ 5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3" h="466">
                <a:moveTo>
                  <a:pt x="0" y="51"/>
                </a:moveTo>
                <a:lnTo>
                  <a:pt x="4" y="51"/>
                </a:lnTo>
                <a:lnTo>
                  <a:pt x="8" y="47"/>
                </a:lnTo>
                <a:lnTo>
                  <a:pt x="13" y="47"/>
                </a:lnTo>
                <a:lnTo>
                  <a:pt x="25" y="39"/>
                </a:lnTo>
                <a:lnTo>
                  <a:pt x="30" y="39"/>
                </a:lnTo>
                <a:lnTo>
                  <a:pt x="34" y="34"/>
                </a:lnTo>
                <a:lnTo>
                  <a:pt x="42" y="34"/>
                </a:lnTo>
                <a:lnTo>
                  <a:pt x="51" y="30"/>
                </a:lnTo>
                <a:lnTo>
                  <a:pt x="59" y="30"/>
                </a:lnTo>
                <a:lnTo>
                  <a:pt x="68" y="30"/>
                </a:lnTo>
                <a:lnTo>
                  <a:pt x="72" y="34"/>
                </a:lnTo>
                <a:lnTo>
                  <a:pt x="89" y="39"/>
                </a:lnTo>
                <a:lnTo>
                  <a:pt x="93" y="39"/>
                </a:lnTo>
                <a:lnTo>
                  <a:pt x="118" y="43"/>
                </a:lnTo>
                <a:lnTo>
                  <a:pt x="127" y="43"/>
                </a:lnTo>
                <a:lnTo>
                  <a:pt x="131" y="43"/>
                </a:lnTo>
                <a:lnTo>
                  <a:pt x="135" y="43"/>
                </a:lnTo>
                <a:lnTo>
                  <a:pt x="144" y="43"/>
                </a:lnTo>
                <a:lnTo>
                  <a:pt x="152" y="43"/>
                </a:lnTo>
                <a:lnTo>
                  <a:pt x="157" y="39"/>
                </a:lnTo>
                <a:lnTo>
                  <a:pt x="165" y="39"/>
                </a:lnTo>
                <a:lnTo>
                  <a:pt x="173" y="34"/>
                </a:lnTo>
                <a:lnTo>
                  <a:pt x="182" y="34"/>
                </a:lnTo>
                <a:lnTo>
                  <a:pt x="186" y="30"/>
                </a:lnTo>
                <a:lnTo>
                  <a:pt x="195" y="26"/>
                </a:lnTo>
                <a:lnTo>
                  <a:pt x="199" y="26"/>
                </a:lnTo>
                <a:lnTo>
                  <a:pt x="203" y="22"/>
                </a:lnTo>
                <a:lnTo>
                  <a:pt x="203" y="17"/>
                </a:lnTo>
                <a:lnTo>
                  <a:pt x="212" y="9"/>
                </a:lnTo>
                <a:lnTo>
                  <a:pt x="212" y="5"/>
                </a:lnTo>
                <a:lnTo>
                  <a:pt x="216" y="5"/>
                </a:lnTo>
                <a:lnTo>
                  <a:pt x="220" y="0"/>
                </a:lnTo>
                <a:lnTo>
                  <a:pt x="224" y="0"/>
                </a:lnTo>
                <a:lnTo>
                  <a:pt x="229" y="0"/>
                </a:lnTo>
                <a:lnTo>
                  <a:pt x="233" y="0"/>
                </a:lnTo>
                <a:lnTo>
                  <a:pt x="237" y="5"/>
                </a:lnTo>
                <a:lnTo>
                  <a:pt x="237" y="9"/>
                </a:lnTo>
                <a:lnTo>
                  <a:pt x="241" y="9"/>
                </a:lnTo>
                <a:lnTo>
                  <a:pt x="241" y="13"/>
                </a:lnTo>
                <a:lnTo>
                  <a:pt x="241" y="17"/>
                </a:lnTo>
                <a:lnTo>
                  <a:pt x="241" y="26"/>
                </a:lnTo>
                <a:lnTo>
                  <a:pt x="241" y="30"/>
                </a:lnTo>
                <a:lnTo>
                  <a:pt x="241" y="39"/>
                </a:lnTo>
                <a:lnTo>
                  <a:pt x="241" y="43"/>
                </a:lnTo>
                <a:lnTo>
                  <a:pt x="241" y="51"/>
                </a:lnTo>
                <a:lnTo>
                  <a:pt x="245" y="55"/>
                </a:lnTo>
                <a:lnTo>
                  <a:pt x="245" y="64"/>
                </a:lnTo>
                <a:lnTo>
                  <a:pt x="250" y="68"/>
                </a:lnTo>
                <a:lnTo>
                  <a:pt x="254" y="72"/>
                </a:lnTo>
                <a:lnTo>
                  <a:pt x="267" y="81"/>
                </a:lnTo>
                <a:lnTo>
                  <a:pt x="271" y="85"/>
                </a:lnTo>
                <a:lnTo>
                  <a:pt x="275" y="94"/>
                </a:lnTo>
                <a:lnTo>
                  <a:pt x="275" y="98"/>
                </a:lnTo>
                <a:lnTo>
                  <a:pt x="279" y="102"/>
                </a:lnTo>
                <a:lnTo>
                  <a:pt x="279" y="106"/>
                </a:lnTo>
                <a:lnTo>
                  <a:pt x="284" y="119"/>
                </a:lnTo>
                <a:lnTo>
                  <a:pt x="288" y="127"/>
                </a:lnTo>
                <a:lnTo>
                  <a:pt x="288" y="132"/>
                </a:lnTo>
                <a:lnTo>
                  <a:pt x="292" y="136"/>
                </a:lnTo>
                <a:lnTo>
                  <a:pt x="292" y="140"/>
                </a:lnTo>
                <a:lnTo>
                  <a:pt x="296" y="144"/>
                </a:lnTo>
                <a:lnTo>
                  <a:pt x="300" y="149"/>
                </a:lnTo>
                <a:lnTo>
                  <a:pt x="305" y="149"/>
                </a:lnTo>
                <a:lnTo>
                  <a:pt x="309" y="153"/>
                </a:lnTo>
                <a:lnTo>
                  <a:pt x="313" y="153"/>
                </a:lnTo>
                <a:lnTo>
                  <a:pt x="317" y="153"/>
                </a:lnTo>
                <a:lnTo>
                  <a:pt x="322" y="153"/>
                </a:lnTo>
                <a:lnTo>
                  <a:pt x="326" y="153"/>
                </a:lnTo>
                <a:lnTo>
                  <a:pt x="330" y="153"/>
                </a:lnTo>
                <a:lnTo>
                  <a:pt x="334" y="153"/>
                </a:lnTo>
                <a:lnTo>
                  <a:pt x="343" y="149"/>
                </a:lnTo>
                <a:lnTo>
                  <a:pt x="347" y="149"/>
                </a:lnTo>
                <a:lnTo>
                  <a:pt x="364" y="140"/>
                </a:lnTo>
                <a:lnTo>
                  <a:pt x="368" y="140"/>
                </a:lnTo>
                <a:lnTo>
                  <a:pt x="377" y="136"/>
                </a:lnTo>
                <a:lnTo>
                  <a:pt x="381" y="136"/>
                </a:lnTo>
                <a:lnTo>
                  <a:pt x="385" y="136"/>
                </a:lnTo>
                <a:lnTo>
                  <a:pt x="389" y="136"/>
                </a:lnTo>
                <a:lnTo>
                  <a:pt x="389" y="140"/>
                </a:lnTo>
                <a:lnTo>
                  <a:pt x="398" y="144"/>
                </a:lnTo>
                <a:lnTo>
                  <a:pt x="406" y="149"/>
                </a:lnTo>
                <a:lnTo>
                  <a:pt x="411" y="149"/>
                </a:lnTo>
                <a:lnTo>
                  <a:pt x="415" y="149"/>
                </a:lnTo>
                <a:lnTo>
                  <a:pt x="432" y="149"/>
                </a:lnTo>
                <a:lnTo>
                  <a:pt x="440" y="153"/>
                </a:lnTo>
                <a:lnTo>
                  <a:pt x="449" y="153"/>
                </a:lnTo>
                <a:lnTo>
                  <a:pt x="453" y="208"/>
                </a:lnTo>
                <a:lnTo>
                  <a:pt x="449" y="208"/>
                </a:lnTo>
                <a:lnTo>
                  <a:pt x="432" y="212"/>
                </a:lnTo>
                <a:lnTo>
                  <a:pt x="423" y="212"/>
                </a:lnTo>
                <a:lnTo>
                  <a:pt x="406" y="212"/>
                </a:lnTo>
                <a:lnTo>
                  <a:pt x="402" y="216"/>
                </a:lnTo>
                <a:lnTo>
                  <a:pt x="394" y="216"/>
                </a:lnTo>
                <a:lnTo>
                  <a:pt x="389" y="216"/>
                </a:lnTo>
                <a:lnTo>
                  <a:pt x="385" y="221"/>
                </a:lnTo>
                <a:lnTo>
                  <a:pt x="377" y="221"/>
                </a:lnTo>
                <a:lnTo>
                  <a:pt x="372" y="225"/>
                </a:lnTo>
                <a:lnTo>
                  <a:pt x="364" y="225"/>
                </a:lnTo>
                <a:lnTo>
                  <a:pt x="360" y="229"/>
                </a:lnTo>
                <a:lnTo>
                  <a:pt x="356" y="233"/>
                </a:lnTo>
                <a:lnTo>
                  <a:pt x="351" y="237"/>
                </a:lnTo>
                <a:lnTo>
                  <a:pt x="347" y="237"/>
                </a:lnTo>
                <a:lnTo>
                  <a:pt x="347" y="242"/>
                </a:lnTo>
                <a:lnTo>
                  <a:pt x="343" y="242"/>
                </a:lnTo>
                <a:lnTo>
                  <a:pt x="343" y="246"/>
                </a:lnTo>
                <a:lnTo>
                  <a:pt x="343" y="250"/>
                </a:lnTo>
                <a:lnTo>
                  <a:pt x="343" y="259"/>
                </a:lnTo>
                <a:lnTo>
                  <a:pt x="343" y="267"/>
                </a:lnTo>
                <a:lnTo>
                  <a:pt x="343" y="271"/>
                </a:lnTo>
                <a:lnTo>
                  <a:pt x="339" y="276"/>
                </a:lnTo>
                <a:lnTo>
                  <a:pt x="339" y="284"/>
                </a:lnTo>
                <a:lnTo>
                  <a:pt x="334" y="288"/>
                </a:lnTo>
                <a:lnTo>
                  <a:pt x="326" y="305"/>
                </a:lnTo>
                <a:lnTo>
                  <a:pt x="322" y="314"/>
                </a:lnTo>
                <a:lnTo>
                  <a:pt x="317" y="326"/>
                </a:lnTo>
                <a:lnTo>
                  <a:pt x="313" y="326"/>
                </a:lnTo>
                <a:lnTo>
                  <a:pt x="309" y="335"/>
                </a:lnTo>
                <a:lnTo>
                  <a:pt x="309" y="339"/>
                </a:lnTo>
                <a:lnTo>
                  <a:pt x="305" y="343"/>
                </a:lnTo>
                <a:lnTo>
                  <a:pt x="300" y="348"/>
                </a:lnTo>
                <a:lnTo>
                  <a:pt x="288" y="352"/>
                </a:lnTo>
                <a:lnTo>
                  <a:pt x="288" y="356"/>
                </a:lnTo>
                <a:lnTo>
                  <a:pt x="284" y="356"/>
                </a:lnTo>
                <a:lnTo>
                  <a:pt x="279" y="360"/>
                </a:lnTo>
                <a:lnTo>
                  <a:pt x="279" y="365"/>
                </a:lnTo>
                <a:lnTo>
                  <a:pt x="279" y="369"/>
                </a:lnTo>
                <a:lnTo>
                  <a:pt x="279" y="373"/>
                </a:lnTo>
                <a:lnTo>
                  <a:pt x="284" y="373"/>
                </a:lnTo>
                <a:lnTo>
                  <a:pt x="288" y="381"/>
                </a:lnTo>
                <a:lnTo>
                  <a:pt x="292" y="386"/>
                </a:lnTo>
                <a:lnTo>
                  <a:pt x="292" y="390"/>
                </a:lnTo>
                <a:lnTo>
                  <a:pt x="292" y="398"/>
                </a:lnTo>
                <a:lnTo>
                  <a:pt x="292" y="403"/>
                </a:lnTo>
                <a:lnTo>
                  <a:pt x="296" y="407"/>
                </a:lnTo>
                <a:lnTo>
                  <a:pt x="296" y="411"/>
                </a:lnTo>
                <a:lnTo>
                  <a:pt x="292" y="411"/>
                </a:lnTo>
                <a:lnTo>
                  <a:pt x="292" y="415"/>
                </a:lnTo>
                <a:lnTo>
                  <a:pt x="288" y="415"/>
                </a:lnTo>
                <a:lnTo>
                  <a:pt x="288" y="420"/>
                </a:lnTo>
                <a:lnTo>
                  <a:pt x="284" y="420"/>
                </a:lnTo>
                <a:lnTo>
                  <a:pt x="279" y="415"/>
                </a:lnTo>
                <a:lnTo>
                  <a:pt x="275" y="415"/>
                </a:lnTo>
                <a:lnTo>
                  <a:pt x="267" y="411"/>
                </a:lnTo>
                <a:lnTo>
                  <a:pt x="267" y="407"/>
                </a:lnTo>
                <a:lnTo>
                  <a:pt x="262" y="407"/>
                </a:lnTo>
                <a:lnTo>
                  <a:pt x="258" y="407"/>
                </a:lnTo>
                <a:lnTo>
                  <a:pt x="254" y="407"/>
                </a:lnTo>
                <a:lnTo>
                  <a:pt x="250" y="407"/>
                </a:lnTo>
                <a:lnTo>
                  <a:pt x="245" y="411"/>
                </a:lnTo>
                <a:lnTo>
                  <a:pt x="245" y="415"/>
                </a:lnTo>
                <a:lnTo>
                  <a:pt x="241" y="420"/>
                </a:lnTo>
                <a:lnTo>
                  <a:pt x="237" y="420"/>
                </a:lnTo>
                <a:lnTo>
                  <a:pt x="237" y="424"/>
                </a:lnTo>
                <a:lnTo>
                  <a:pt x="233" y="436"/>
                </a:lnTo>
                <a:lnTo>
                  <a:pt x="229" y="441"/>
                </a:lnTo>
                <a:lnTo>
                  <a:pt x="224" y="449"/>
                </a:lnTo>
                <a:lnTo>
                  <a:pt x="220" y="453"/>
                </a:lnTo>
                <a:lnTo>
                  <a:pt x="220" y="458"/>
                </a:lnTo>
                <a:lnTo>
                  <a:pt x="216" y="462"/>
                </a:lnTo>
                <a:lnTo>
                  <a:pt x="212" y="462"/>
                </a:lnTo>
                <a:lnTo>
                  <a:pt x="207" y="466"/>
                </a:lnTo>
                <a:lnTo>
                  <a:pt x="203" y="466"/>
                </a:lnTo>
                <a:lnTo>
                  <a:pt x="199" y="466"/>
                </a:lnTo>
                <a:lnTo>
                  <a:pt x="190" y="466"/>
                </a:lnTo>
                <a:lnTo>
                  <a:pt x="182" y="462"/>
                </a:lnTo>
                <a:lnTo>
                  <a:pt x="169" y="458"/>
                </a:lnTo>
                <a:lnTo>
                  <a:pt x="161" y="453"/>
                </a:lnTo>
                <a:lnTo>
                  <a:pt x="152" y="449"/>
                </a:lnTo>
                <a:lnTo>
                  <a:pt x="148" y="449"/>
                </a:lnTo>
                <a:lnTo>
                  <a:pt x="144" y="449"/>
                </a:lnTo>
                <a:lnTo>
                  <a:pt x="135" y="449"/>
                </a:lnTo>
                <a:lnTo>
                  <a:pt x="131" y="449"/>
                </a:lnTo>
                <a:lnTo>
                  <a:pt x="123" y="449"/>
                </a:lnTo>
                <a:lnTo>
                  <a:pt x="114" y="453"/>
                </a:lnTo>
                <a:lnTo>
                  <a:pt x="106" y="453"/>
                </a:lnTo>
                <a:lnTo>
                  <a:pt x="102" y="453"/>
                </a:lnTo>
                <a:lnTo>
                  <a:pt x="97" y="453"/>
                </a:lnTo>
                <a:lnTo>
                  <a:pt x="93" y="453"/>
                </a:lnTo>
                <a:lnTo>
                  <a:pt x="89" y="449"/>
                </a:lnTo>
                <a:lnTo>
                  <a:pt x="89" y="445"/>
                </a:lnTo>
                <a:lnTo>
                  <a:pt x="85" y="441"/>
                </a:lnTo>
                <a:lnTo>
                  <a:pt x="85" y="436"/>
                </a:lnTo>
                <a:lnTo>
                  <a:pt x="85" y="432"/>
                </a:lnTo>
                <a:lnTo>
                  <a:pt x="85" y="428"/>
                </a:lnTo>
                <a:lnTo>
                  <a:pt x="89" y="424"/>
                </a:lnTo>
                <a:lnTo>
                  <a:pt x="89" y="420"/>
                </a:lnTo>
                <a:lnTo>
                  <a:pt x="89" y="415"/>
                </a:lnTo>
                <a:lnTo>
                  <a:pt x="93" y="415"/>
                </a:lnTo>
                <a:lnTo>
                  <a:pt x="93" y="411"/>
                </a:lnTo>
                <a:lnTo>
                  <a:pt x="97" y="411"/>
                </a:lnTo>
                <a:lnTo>
                  <a:pt x="102" y="407"/>
                </a:lnTo>
                <a:lnTo>
                  <a:pt x="110" y="403"/>
                </a:lnTo>
                <a:lnTo>
                  <a:pt x="114" y="403"/>
                </a:lnTo>
                <a:lnTo>
                  <a:pt x="123" y="398"/>
                </a:lnTo>
                <a:lnTo>
                  <a:pt x="127" y="398"/>
                </a:lnTo>
                <a:lnTo>
                  <a:pt x="131" y="394"/>
                </a:lnTo>
                <a:lnTo>
                  <a:pt x="140" y="390"/>
                </a:lnTo>
                <a:lnTo>
                  <a:pt x="144" y="386"/>
                </a:lnTo>
                <a:lnTo>
                  <a:pt x="144" y="381"/>
                </a:lnTo>
                <a:lnTo>
                  <a:pt x="148" y="373"/>
                </a:lnTo>
                <a:lnTo>
                  <a:pt x="152" y="369"/>
                </a:lnTo>
                <a:lnTo>
                  <a:pt x="157" y="360"/>
                </a:lnTo>
                <a:lnTo>
                  <a:pt x="161" y="356"/>
                </a:lnTo>
                <a:lnTo>
                  <a:pt x="161" y="352"/>
                </a:lnTo>
                <a:lnTo>
                  <a:pt x="161" y="343"/>
                </a:lnTo>
                <a:lnTo>
                  <a:pt x="161" y="339"/>
                </a:lnTo>
                <a:lnTo>
                  <a:pt x="161" y="335"/>
                </a:lnTo>
                <a:lnTo>
                  <a:pt x="161" y="331"/>
                </a:lnTo>
                <a:lnTo>
                  <a:pt x="157" y="326"/>
                </a:lnTo>
                <a:lnTo>
                  <a:pt x="157" y="322"/>
                </a:lnTo>
                <a:lnTo>
                  <a:pt x="152" y="318"/>
                </a:lnTo>
                <a:lnTo>
                  <a:pt x="148" y="314"/>
                </a:lnTo>
                <a:lnTo>
                  <a:pt x="144" y="309"/>
                </a:lnTo>
                <a:lnTo>
                  <a:pt x="140" y="305"/>
                </a:lnTo>
                <a:lnTo>
                  <a:pt x="135" y="301"/>
                </a:lnTo>
                <a:lnTo>
                  <a:pt x="135" y="297"/>
                </a:lnTo>
                <a:lnTo>
                  <a:pt x="135" y="293"/>
                </a:lnTo>
                <a:lnTo>
                  <a:pt x="135" y="288"/>
                </a:lnTo>
                <a:lnTo>
                  <a:pt x="135" y="284"/>
                </a:lnTo>
                <a:lnTo>
                  <a:pt x="135" y="276"/>
                </a:lnTo>
                <a:lnTo>
                  <a:pt x="135" y="267"/>
                </a:lnTo>
                <a:lnTo>
                  <a:pt x="135" y="263"/>
                </a:lnTo>
                <a:lnTo>
                  <a:pt x="135" y="259"/>
                </a:lnTo>
                <a:lnTo>
                  <a:pt x="131" y="259"/>
                </a:lnTo>
                <a:lnTo>
                  <a:pt x="131" y="254"/>
                </a:lnTo>
                <a:lnTo>
                  <a:pt x="127" y="250"/>
                </a:lnTo>
                <a:lnTo>
                  <a:pt x="123" y="250"/>
                </a:lnTo>
                <a:lnTo>
                  <a:pt x="118" y="250"/>
                </a:lnTo>
                <a:lnTo>
                  <a:pt x="114" y="250"/>
                </a:lnTo>
                <a:lnTo>
                  <a:pt x="110" y="250"/>
                </a:lnTo>
                <a:lnTo>
                  <a:pt x="102" y="250"/>
                </a:lnTo>
                <a:lnTo>
                  <a:pt x="97" y="250"/>
                </a:lnTo>
                <a:lnTo>
                  <a:pt x="93" y="250"/>
                </a:lnTo>
                <a:lnTo>
                  <a:pt x="89" y="250"/>
                </a:lnTo>
                <a:lnTo>
                  <a:pt x="80" y="250"/>
                </a:lnTo>
                <a:lnTo>
                  <a:pt x="80" y="246"/>
                </a:lnTo>
                <a:lnTo>
                  <a:pt x="76" y="246"/>
                </a:lnTo>
                <a:lnTo>
                  <a:pt x="72" y="242"/>
                </a:lnTo>
                <a:lnTo>
                  <a:pt x="68" y="242"/>
                </a:lnTo>
                <a:lnTo>
                  <a:pt x="68" y="237"/>
                </a:lnTo>
                <a:lnTo>
                  <a:pt x="63" y="233"/>
                </a:lnTo>
                <a:lnTo>
                  <a:pt x="63" y="229"/>
                </a:lnTo>
                <a:lnTo>
                  <a:pt x="63" y="225"/>
                </a:lnTo>
                <a:lnTo>
                  <a:pt x="63" y="216"/>
                </a:lnTo>
                <a:lnTo>
                  <a:pt x="63" y="212"/>
                </a:lnTo>
                <a:lnTo>
                  <a:pt x="63" y="208"/>
                </a:lnTo>
                <a:lnTo>
                  <a:pt x="68" y="208"/>
                </a:lnTo>
                <a:lnTo>
                  <a:pt x="68" y="199"/>
                </a:lnTo>
                <a:lnTo>
                  <a:pt x="72" y="195"/>
                </a:lnTo>
                <a:lnTo>
                  <a:pt x="72" y="191"/>
                </a:lnTo>
                <a:lnTo>
                  <a:pt x="72" y="187"/>
                </a:lnTo>
                <a:lnTo>
                  <a:pt x="68" y="187"/>
                </a:lnTo>
                <a:lnTo>
                  <a:pt x="63" y="187"/>
                </a:lnTo>
                <a:lnTo>
                  <a:pt x="59" y="182"/>
                </a:lnTo>
                <a:lnTo>
                  <a:pt x="55" y="182"/>
                </a:lnTo>
                <a:lnTo>
                  <a:pt x="51" y="182"/>
                </a:lnTo>
                <a:lnTo>
                  <a:pt x="46" y="178"/>
                </a:lnTo>
                <a:lnTo>
                  <a:pt x="42" y="174"/>
                </a:lnTo>
                <a:lnTo>
                  <a:pt x="34" y="170"/>
                </a:lnTo>
                <a:lnTo>
                  <a:pt x="30" y="166"/>
                </a:lnTo>
                <a:lnTo>
                  <a:pt x="25" y="161"/>
                </a:lnTo>
                <a:lnTo>
                  <a:pt x="21" y="157"/>
                </a:lnTo>
                <a:lnTo>
                  <a:pt x="17" y="153"/>
                </a:lnTo>
                <a:lnTo>
                  <a:pt x="13" y="149"/>
                </a:lnTo>
                <a:lnTo>
                  <a:pt x="13" y="144"/>
                </a:lnTo>
                <a:lnTo>
                  <a:pt x="13" y="140"/>
                </a:lnTo>
                <a:lnTo>
                  <a:pt x="8" y="136"/>
                </a:lnTo>
                <a:lnTo>
                  <a:pt x="8" y="132"/>
                </a:lnTo>
                <a:lnTo>
                  <a:pt x="8" y="123"/>
                </a:lnTo>
                <a:lnTo>
                  <a:pt x="13" y="123"/>
                </a:lnTo>
                <a:lnTo>
                  <a:pt x="13" y="119"/>
                </a:lnTo>
                <a:lnTo>
                  <a:pt x="17" y="119"/>
                </a:lnTo>
                <a:lnTo>
                  <a:pt x="17" y="123"/>
                </a:lnTo>
                <a:lnTo>
                  <a:pt x="21" y="127"/>
                </a:lnTo>
                <a:lnTo>
                  <a:pt x="25" y="136"/>
                </a:lnTo>
                <a:lnTo>
                  <a:pt x="30" y="144"/>
                </a:lnTo>
                <a:lnTo>
                  <a:pt x="34" y="149"/>
                </a:lnTo>
                <a:lnTo>
                  <a:pt x="38" y="153"/>
                </a:lnTo>
                <a:lnTo>
                  <a:pt x="42" y="153"/>
                </a:lnTo>
                <a:lnTo>
                  <a:pt x="42" y="157"/>
                </a:lnTo>
                <a:lnTo>
                  <a:pt x="46" y="157"/>
                </a:lnTo>
                <a:lnTo>
                  <a:pt x="46" y="153"/>
                </a:lnTo>
                <a:lnTo>
                  <a:pt x="46" y="140"/>
                </a:lnTo>
                <a:lnTo>
                  <a:pt x="46" y="132"/>
                </a:lnTo>
                <a:lnTo>
                  <a:pt x="42" y="123"/>
                </a:lnTo>
                <a:lnTo>
                  <a:pt x="42" y="119"/>
                </a:lnTo>
                <a:lnTo>
                  <a:pt x="38" y="110"/>
                </a:lnTo>
                <a:lnTo>
                  <a:pt x="38" y="106"/>
                </a:lnTo>
                <a:lnTo>
                  <a:pt x="34" y="98"/>
                </a:lnTo>
                <a:lnTo>
                  <a:pt x="30" y="94"/>
                </a:lnTo>
                <a:lnTo>
                  <a:pt x="30" y="89"/>
                </a:lnTo>
                <a:lnTo>
                  <a:pt x="25" y="81"/>
                </a:lnTo>
                <a:lnTo>
                  <a:pt x="17" y="72"/>
                </a:lnTo>
                <a:lnTo>
                  <a:pt x="4" y="55"/>
                </a:lnTo>
                <a:lnTo>
                  <a:pt x="0" y="51"/>
                </a:lnTo>
                <a:close/>
              </a:path>
            </a:pathLst>
          </a:custGeom>
          <a:solidFill>
            <a:srgbClr val="977BC1"/>
          </a:solidFill>
          <a:ln w="3175" cap="flat">
            <a:solidFill>
              <a:srgbClr val="161616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/>
          </a:p>
        </p:txBody>
      </p:sp>
      <p:grpSp>
        <p:nvGrpSpPr>
          <p:cNvPr id="316" name="Group 4"/>
          <p:cNvGrpSpPr>
            <a:grpSpLocks noChangeAspect="1"/>
          </p:cNvGrpSpPr>
          <p:nvPr/>
        </p:nvGrpSpPr>
        <p:grpSpPr bwMode="auto">
          <a:xfrm>
            <a:off x="3534121" y="3899839"/>
            <a:ext cx="2274143" cy="811478"/>
            <a:chOff x="480" y="-72"/>
            <a:chExt cx="8761" cy="3554"/>
          </a:xfrm>
        </p:grpSpPr>
        <p:sp>
          <p:nvSpPr>
            <p:cNvPr id="317" name="Freeform 5"/>
            <p:cNvSpPr>
              <a:spLocks/>
            </p:cNvSpPr>
            <p:nvPr/>
          </p:nvSpPr>
          <p:spPr bwMode="auto">
            <a:xfrm>
              <a:off x="6386" y="-72"/>
              <a:ext cx="2855" cy="3554"/>
            </a:xfrm>
            <a:custGeom>
              <a:avLst/>
              <a:gdLst>
                <a:gd name="T0" fmla="*/ 1062 w 12676"/>
                <a:gd name="T1" fmla="*/ 5784 h 15770"/>
                <a:gd name="T2" fmla="*/ 1029 w 12676"/>
                <a:gd name="T3" fmla="*/ 5819 h 15770"/>
                <a:gd name="T4" fmla="*/ 1438 w 12676"/>
                <a:gd name="T5" fmla="*/ 5995 h 15770"/>
                <a:gd name="T6" fmla="*/ 415 w 12676"/>
                <a:gd name="T7" fmla="*/ 7589 h 15770"/>
                <a:gd name="T8" fmla="*/ 785 w 12676"/>
                <a:gd name="T9" fmla="*/ 8131 h 15770"/>
                <a:gd name="T10" fmla="*/ 617 w 12676"/>
                <a:gd name="T11" fmla="*/ 8244 h 15770"/>
                <a:gd name="T12" fmla="*/ 820 w 12676"/>
                <a:gd name="T13" fmla="*/ 8635 h 15770"/>
                <a:gd name="T14" fmla="*/ 750 w 12676"/>
                <a:gd name="T15" fmla="*/ 8692 h 15770"/>
                <a:gd name="T16" fmla="*/ 668 w 12676"/>
                <a:gd name="T17" fmla="*/ 8744 h 15770"/>
                <a:gd name="T18" fmla="*/ 977 w 12676"/>
                <a:gd name="T19" fmla="*/ 9244 h 15770"/>
                <a:gd name="T20" fmla="*/ 2253 w 12676"/>
                <a:gd name="T21" fmla="*/ 10572 h 15770"/>
                <a:gd name="T22" fmla="*/ 4385 w 12676"/>
                <a:gd name="T23" fmla="*/ 11169 h 15770"/>
                <a:gd name="T24" fmla="*/ 4820 w 12676"/>
                <a:gd name="T25" fmla="*/ 15125 h 15770"/>
                <a:gd name="T26" fmla="*/ 4648 w 12676"/>
                <a:gd name="T27" fmla="*/ 15663 h 15770"/>
                <a:gd name="T28" fmla="*/ 6079 w 12676"/>
                <a:gd name="T29" fmla="*/ 15399 h 15770"/>
                <a:gd name="T30" fmla="*/ 7573 w 12676"/>
                <a:gd name="T31" fmla="*/ 13471 h 15770"/>
                <a:gd name="T32" fmla="*/ 8033 w 12676"/>
                <a:gd name="T33" fmla="*/ 13084 h 15770"/>
                <a:gd name="T34" fmla="*/ 8604 w 12676"/>
                <a:gd name="T35" fmla="*/ 12772 h 15770"/>
                <a:gd name="T36" fmla="*/ 7703 w 12676"/>
                <a:gd name="T37" fmla="*/ 11485 h 15770"/>
                <a:gd name="T38" fmla="*/ 7259 w 12676"/>
                <a:gd name="T39" fmla="*/ 9686 h 15770"/>
                <a:gd name="T40" fmla="*/ 9571 w 12676"/>
                <a:gd name="T41" fmla="*/ 8872 h 15770"/>
                <a:gd name="T42" fmla="*/ 5640 w 12676"/>
                <a:gd name="T43" fmla="*/ 1095 h 15770"/>
                <a:gd name="T44" fmla="*/ 5091 w 12676"/>
                <a:gd name="T45" fmla="*/ 1078 h 15770"/>
                <a:gd name="T46" fmla="*/ 1395 w 12676"/>
                <a:gd name="T47" fmla="*/ 3366 h 15770"/>
                <a:gd name="T48" fmla="*/ 1703 w 12676"/>
                <a:gd name="T49" fmla="*/ 3882 h 15770"/>
                <a:gd name="T50" fmla="*/ 1490 w 12676"/>
                <a:gd name="T51" fmla="*/ 4730 h 15770"/>
                <a:gd name="T52" fmla="*/ 1464 w 12676"/>
                <a:gd name="T53" fmla="*/ 5779 h 15770"/>
                <a:gd name="T54" fmla="*/ 1062 w 12676"/>
                <a:gd name="T55" fmla="*/ 5784 h 15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6" h="15770">
                  <a:moveTo>
                    <a:pt x="1062" y="5784"/>
                  </a:moveTo>
                  <a:lnTo>
                    <a:pt x="1029" y="5819"/>
                  </a:lnTo>
                  <a:cubicBezTo>
                    <a:pt x="1123" y="5974"/>
                    <a:pt x="1207" y="5982"/>
                    <a:pt x="1438" y="5995"/>
                  </a:cubicBezTo>
                  <a:cubicBezTo>
                    <a:pt x="1154" y="6674"/>
                    <a:pt x="0" y="7231"/>
                    <a:pt x="415" y="7589"/>
                  </a:cubicBezTo>
                  <a:cubicBezTo>
                    <a:pt x="603" y="7751"/>
                    <a:pt x="869" y="7675"/>
                    <a:pt x="785" y="8131"/>
                  </a:cubicBezTo>
                  <a:lnTo>
                    <a:pt x="617" y="8244"/>
                  </a:lnTo>
                  <a:cubicBezTo>
                    <a:pt x="608" y="8499"/>
                    <a:pt x="653" y="8577"/>
                    <a:pt x="820" y="8635"/>
                  </a:cubicBezTo>
                  <a:cubicBezTo>
                    <a:pt x="795" y="8657"/>
                    <a:pt x="792" y="8663"/>
                    <a:pt x="750" y="8692"/>
                  </a:cubicBezTo>
                  <a:cubicBezTo>
                    <a:pt x="713" y="8718"/>
                    <a:pt x="709" y="8714"/>
                    <a:pt x="668" y="8744"/>
                  </a:cubicBezTo>
                  <a:cubicBezTo>
                    <a:pt x="617" y="9165"/>
                    <a:pt x="790" y="9063"/>
                    <a:pt x="977" y="9244"/>
                  </a:cubicBezTo>
                  <a:cubicBezTo>
                    <a:pt x="1148" y="9551"/>
                    <a:pt x="268" y="10550"/>
                    <a:pt x="2253" y="10572"/>
                  </a:cubicBezTo>
                  <a:cubicBezTo>
                    <a:pt x="3349" y="10584"/>
                    <a:pt x="3867" y="10358"/>
                    <a:pt x="4385" y="11169"/>
                  </a:cubicBezTo>
                  <a:cubicBezTo>
                    <a:pt x="5073" y="12244"/>
                    <a:pt x="5164" y="13862"/>
                    <a:pt x="4820" y="15125"/>
                  </a:cubicBezTo>
                  <a:cubicBezTo>
                    <a:pt x="4768" y="15316"/>
                    <a:pt x="4688" y="15485"/>
                    <a:pt x="4648" y="15663"/>
                  </a:cubicBezTo>
                  <a:cubicBezTo>
                    <a:pt x="5392" y="15655"/>
                    <a:pt x="5607" y="15770"/>
                    <a:pt x="6079" y="15399"/>
                  </a:cubicBezTo>
                  <a:cubicBezTo>
                    <a:pt x="6784" y="14843"/>
                    <a:pt x="6866" y="14145"/>
                    <a:pt x="7573" y="13471"/>
                  </a:cubicBezTo>
                  <a:lnTo>
                    <a:pt x="8033" y="13084"/>
                  </a:lnTo>
                  <a:cubicBezTo>
                    <a:pt x="8240" y="12934"/>
                    <a:pt x="8361" y="12902"/>
                    <a:pt x="8604" y="12772"/>
                  </a:cubicBezTo>
                  <a:cubicBezTo>
                    <a:pt x="8437" y="12459"/>
                    <a:pt x="8280" y="12718"/>
                    <a:pt x="7703" y="11485"/>
                  </a:cubicBezTo>
                  <a:cubicBezTo>
                    <a:pt x="7440" y="10921"/>
                    <a:pt x="7293" y="10380"/>
                    <a:pt x="7259" y="9686"/>
                  </a:cubicBezTo>
                  <a:cubicBezTo>
                    <a:pt x="8267" y="9755"/>
                    <a:pt x="8874" y="9527"/>
                    <a:pt x="9571" y="8872"/>
                  </a:cubicBezTo>
                  <a:cubicBezTo>
                    <a:pt x="12676" y="5960"/>
                    <a:pt x="8637" y="0"/>
                    <a:pt x="5640" y="1095"/>
                  </a:cubicBezTo>
                  <a:cubicBezTo>
                    <a:pt x="5273" y="1229"/>
                    <a:pt x="5472" y="1225"/>
                    <a:pt x="5091" y="1078"/>
                  </a:cubicBezTo>
                  <a:cubicBezTo>
                    <a:pt x="3499" y="467"/>
                    <a:pt x="869" y="1834"/>
                    <a:pt x="1395" y="3366"/>
                  </a:cubicBezTo>
                  <a:cubicBezTo>
                    <a:pt x="1500" y="3671"/>
                    <a:pt x="1581" y="3695"/>
                    <a:pt x="1703" y="3882"/>
                  </a:cubicBezTo>
                  <a:cubicBezTo>
                    <a:pt x="1633" y="4195"/>
                    <a:pt x="1534" y="4352"/>
                    <a:pt x="1490" y="4730"/>
                  </a:cubicBezTo>
                  <a:cubicBezTo>
                    <a:pt x="1449" y="5088"/>
                    <a:pt x="1452" y="5421"/>
                    <a:pt x="1464" y="5779"/>
                  </a:cubicBezTo>
                  <a:cubicBezTo>
                    <a:pt x="1289" y="5818"/>
                    <a:pt x="1236" y="5826"/>
                    <a:pt x="1062" y="5784"/>
                  </a:cubicBezTo>
                  <a:close/>
                </a:path>
              </a:pathLst>
            </a:custGeom>
            <a:solidFill>
              <a:srgbClr val="BB0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  <p:sp>
          <p:nvSpPr>
            <p:cNvPr id="318" name="Freeform 6"/>
            <p:cNvSpPr>
              <a:spLocks/>
            </p:cNvSpPr>
            <p:nvPr/>
          </p:nvSpPr>
          <p:spPr bwMode="auto">
            <a:xfrm>
              <a:off x="480" y="96"/>
              <a:ext cx="2193" cy="3218"/>
            </a:xfrm>
            <a:custGeom>
              <a:avLst/>
              <a:gdLst>
                <a:gd name="T0" fmla="*/ 8396 w 9738"/>
                <a:gd name="T1" fmla="*/ 7902 h 14279"/>
                <a:gd name="T2" fmla="*/ 8246 w 9738"/>
                <a:gd name="T3" fmla="*/ 7848 h 14279"/>
                <a:gd name="T4" fmla="*/ 8376 w 9738"/>
                <a:gd name="T5" fmla="*/ 7815 h 14279"/>
                <a:gd name="T6" fmla="*/ 8709 w 9738"/>
                <a:gd name="T7" fmla="*/ 7404 h 14279"/>
                <a:gd name="T8" fmla="*/ 8605 w 9738"/>
                <a:gd name="T9" fmla="*/ 7039 h 14279"/>
                <a:gd name="T10" fmla="*/ 8922 w 9738"/>
                <a:gd name="T11" fmla="*/ 6896 h 14279"/>
                <a:gd name="T12" fmla="*/ 9297 w 9738"/>
                <a:gd name="T13" fmla="*/ 6827 h 14279"/>
                <a:gd name="T14" fmla="*/ 8695 w 9738"/>
                <a:gd name="T15" fmla="*/ 4987 h 14279"/>
                <a:gd name="T16" fmla="*/ 8540 w 9738"/>
                <a:gd name="T17" fmla="*/ 2741 h 14279"/>
                <a:gd name="T18" fmla="*/ 8382 w 9738"/>
                <a:gd name="T19" fmla="*/ 1971 h 14279"/>
                <a:gd name="T20" fmla="*/ 6399 w 9738"/>
                <a:gd name="T21" fmla="*/ 226 h 14279"/>
                <a:gd name="T22" fmla="*/ 3019 w 9738"/>
                <a:gd name="T23" fmla="*/ 231 h 14279"/>
                <a:gd name="T24" fmla="*/ 771 w 9738"/>
                <a:gd name="T25" fmla="*/ 1687 h 14279"/>
                <a:gd name="T26" fmla="*/ 205 w 9738"/>
                <a:gd name="T27" fmla="*/ 4695 h 14279"/>
                <a:gd name="T28" fmla="*/ 916 w 9738"/>
                <a:gd name="T29" fmla="*/ 6731 h 14279"/>
                <a:gd name="T30" fmla="*/ 1357 w 9738"/>
                <a:gd name="T31" fmla="*/ 7243 h 14279"/>
                <a:gd name="T32" fmla="*/ 1286 w 9738"/>
                <a:gd name="T33" fmla="*/ 8764 h 14279"/>
                <a:gd name="T34" fmla="*/ 977 w 9738"/>
                <a:gd name="T35" fmla="*/ 9372 h 14279"/>
                <a:gd name="T36" fmla="*/ 593 w 9738"/>
                <a:gd name="T37" fmla="*/ 9944 h 14279"/>
                <a:gd name="T38" fmla="*/ 1837 w 9738"/>
                <a:gd name="T39" fmla="*/ 10962 h 14279"/>
                <a:gd name="T40" fmla="*/ 2473 w 9738"/>
                <a:gd name="T41" fmla="*/ 11455 h 14279"/>
                <a:gd name="T42" fmla="*/ 4648 w 9738"/>
                <a:gd name="T43" fmla="*/ 13584 h 14279"/>
                <a:gd name="T44" fmla="*/ 5200 w 9738"/>
                <a:gd name="T45" fmla="*/ 14160 h 14279"/>
                <a:gd name="T46" fmla="*/ 5391 w 9738"/>
                <a:gd name="T47" fmla="*/ 14279 h 14279"/>
                <a:gd name="T48" fmla="*/ 5135 w 9738"/>
                <a:gd name="T49" fmla="*/ 13345 h 14279"/>
                <a:gd name="T50" fmla="*/ 4960 w 9738"/>
                <a:gd name="T51" fmla="*/ 12327 h 14279"/>
                <a:gd name="T52" fmla="*/ 5099 w 9738"/>
                <a:gd name="T53" fmla="*/ 11871 h 14279"/>
                <a:gd name="T54" fmla="*/ 5322 w 9738"/>
                <a:gd name="T55" fmla="*/ 10330 h 14279"/>
                <a:gd name="T56" fmla="*/ 6206 w 9738"/>
                <a:gd name="T57" fmla="*/ 10013 h 14279"/>
                <a:gd name="T58" fmla="*/ 8351 w 9738"/>
                <a:gd name="T59" fmla="*/ 9761 h 14279"/>
                <a:gd name="T60" fmla="*/ 8207 w 9738"/>
                <a:gd name="T61" fmla="*/ 8745 h 14279"/>
                <a:gd name="T62" fmla="*/ 8434 w 9738"/>
                <a:gd name="T63" fmla="*/ 8436 h 14279"/>
                <a:gd name="T64" fmla="*/ 8483 w 9738"/>
                <a:gd name="T65" fmla="*/ 8411 h 14279"/>
                <a:gd name="T66" fmla="*/ 8396 w 9738"/>
                <a:gd name="T67" fmla="*/ 7902 h 14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38" h="14279">
                  <a:moveTo>
                    <a:pt x="8396" y="7902"/>
                  </a:moveTo>
                  <a:lnTo>
                    <a:pt x="8246" y="7848"/>
                  </a:lnTo>
                  <a:lnTo>
                    <a:pt x="8376" y="7815"/>
                  </a:lnTo>
                  <a:cubicBezTo>
                    <a:pt x="8582" y="7760"/>
                    <a:pt x="8657" y="7638"/>
                    <a:pt x="8709" y="7404"/>
                  </a:cubicBezTo>
                  <a:cubicBezTo>
                    <a:pt x="8644" y="7273"/>
                    <a:pt x="8596" y="7230"/>
                    <a:pt x="8605" y="7039"/>
                  </a:cubicBezTo>
                  <a:cubicBezTo>
                    <a:pt x="8732" y="6944"/>
                    <a:pt x="8734" y="6915"/>
                    <a:pt x="8922" y="6896"/>
                  </a:cubicBezTo>
                  <a:cubicBezTo>
                    <a:pt x="9056" y="6883"/>
                    <a:pt x="9187" y="6897"/>
                    <a:pt x="9297" y="6827"/>
                  </a:cubicBezTo>
                  <a:cubicBezTo>
                    <a:pt x="9738" y="6545"/>
                    <a:pt x="9009" y="5663"/>
                    <a:pt x="8695" y="4987"/>
                  </a:cubicBezTo>
                  <a:cubicBezTo>
                    <a:pt x="8296" y="4128"/>
                    <a:pt x="9130" y="4367"/>
                    <a:pt x="8540" y="2741"/>
                  </a:cubicBezTo>
                  <a:cubicBezTo>
                    <a:pt x="8333" y="2170"/>
                    <a:pt x="8363" y="2441"/>
                    <a:pt x="8382" y="1971"/>
                  </a:cubicBezTo>
                  <a:cubicBezTo>
                    <a:pt x="8421" y="1001"/>
                    <a:pt x="7086" y="391"/>
                    <a:pt x="6399" y="226"/>
                  </a:cubicBezTo>
                  <a:cubicBezTo>
                    <a:pt x="5459" y="0"/>
                    <a:pt x="3968" y="30"/>
                    <a:pt x="3019" y="231"/>
                  </a:cubicBezTo>
                  <a:cubicBezTo>
                    <a:pt x="2080" y="431"/>
                    <a:pt x="1267" y="871"/>
                    <a:pt x="771" y="1687"/>
                  </a:cubicBezTo>
                  <a:cubicBezTo>
                    <a:pt x="272" y="2506"/>
                    <a:pt x="0" y="3565"/>
                    <a:pt x="205" y="4695"/>
                  </a:cubicBezTo>
                  <a:cubicBezTo>
                    <a:pt x="268" y="5046"/>
                    <a:pt x="772" y="6583"/>
                    <a:pt x="916" y="6731"/>
                  </a:cubicBezTo>
                  <a:cubicBezTo>
                    <a:pt x="1100" y="6920"/>
                    <a:pt x="1196" y="6793"/>
                    <a:pt x="1357" y="7243"/>
                  </a:cubicBezTo>
                  <a:cubicBezTo>
                    <a:pt x="1571" y="7841"/>
                    <a:pt x="1514" y="8212"/>
                    <a:pt x="1286" y="8764"/>
                  </a:cubicBezTo>
                  <a:cubicBezTo>
                    <a:pt x="1187" y="9002"/>
                    <a:pt x="1098" y="9160"/>
                    <a:pt x="977" y="9372"/>
                  </a:cubicBezTo>
                  <a:cubicBezTo>
                    <a:pt x="851" y="9593"/>
                    <a:pt x="688" y="9760"/>
                    <a:pt x="593" y="9944"/>
                  </a:cubicBezTo>
                  <a:cubicBezTo>
                    <a:pt x="642" y="10377"/>
                    <a:pt x="1471" y="10708"/>
                    <a:pt x="1837" y="10962"/>
                  </a:cubicBezTo>
                  <a:cubicBezTo>
                    <a:pt x="2084" y="11132"/>
                    <a:pt x="2251" y="11279"/>
                    <a:pt x="2473" y="11455"/>
                  </a:cubicBezTo>
                  <a:cubicBezTo>
                    <a:pt x="3271" y="12089"/>
                    <a:pt x="3936" y="12859"/>
                    <a:pt x="4648" y="13584"/>
                  </a:cubicBezTo>
                  <a:lnTo>
                    <a:pt x="5200" y="14160"/>
                  </a:lnTo>
                  <a:cubicBezTo>
                    <a:pt x="5296" y="14252"/>
                    <a:pt x="5239" y="14266"/>
                    <a:pt x="5391" y="14279"/>
                  </a:cubicBezTo>
                  <a:cubicBezTo>
                    <a:pt x="5335" y="13990"/>
                    <a:pt x="5220" y="13629"/>
                    <a:pt x="5135" y="13345"/>
                  </a:cubicBezTo>
                  <a:cubicBezTo>
                    <a:pt x="5031" y="12998"/>
                    <a:pt x="4868" y="12735"/>
                    <a:pt x="4960" y="12327"/>
                  </a:cubicBezTo>
                  <a:cubicBezTo>
                    <a:pt x="4995" y="12173"/>
                    <a:pt x="5074" y="12013"/>
                    <a:pt x="5099" y="11871"/>
                  </a:cubicBezTo>
                  <a:cubicBezTo>
                    <a:pt x="5128" y="11704"/>
                    <a:pt x="5013" y="10933"/>
                    <a:pt x="5322" y="10330"/>
                  </a:cubicBezTo>
                  <a:cubicBezTo>
                    <a:pt x="5475" y="10031"/>
                    <a:pt x="5804" y="9991"/>
                    <a:pt x="6206" y="10013"/>
                  </a:cubicBezTo>
                  <a:cubicBezTo>
                    <a:pt x="6649" y="10037"/>
                    <a:pt x="8153" y="10220"/>
                    <a:pt x="8351" y="9761"/>
                  </a:cubicBezTo>
                  <a:cubicBezTo>
                    <a:pt x="8508" y="9395"/>
                    <a:pt x="8356" y="9014"/>
                    <a:pt x="8207" y="8745"/>
                  </a:cubicBezTo>
                  <a:cubicBezTo>
                    <a:pt x="8202" y="8702"/>
                    <a:pt x="8255" y="8523"/>
                    <a:pt x="8434" y="8436"/>
                  </a:cubicBezTo>
                  <a:lnTo>
                    <a:pt x="8483" y="8411"/>
                  </a:lnTo>
                  <a:cubicBezTo>
                    <a:pt x="8553" y="8375"/>
                    <a:pt x="8659" y="8006"/>
                    <a:pt x="8396" y="7902"/>
                  </a:cubicBezTo>
                  <a:close/>
                </a:path>
              </a:pathLst>
            </a:custGeom>
            <a:solidFill>
              <a:srgbClr val="522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/>
            </a:p>
          </p:txBody>
        </p:sp>
      </p:grpSp>
      <p:sp>
        <p:nvSpPr>
          <p:cNvPr id="319" name="pole tekstowe 318"/>
          <p:cNvSpPr txBox="1"/>
          <p:nvPr/>
        </p:nvSpPr>
        <p:spPr>
          <a:xfrm>
            <a:off x="3781848" y="3446428"/>
            <a:ext cx="151016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latin typeface="Fira Sans" panose="020B0503050000020004" pitchFamily="34" charset="0"/>
                <a:ea typeface="Fira Sans" panose="020B0503050000020004" pitchFamily="34" charset="0"/>
              </a:rPr>
              <a:t>Gmina miejska Gozdnica</a:t>
            </a:r>
          </a:p>
        </p:txBody>
      </p:sp>
      <p:sp>
        <p:nvSpPr>
          <p:cNvPr id="320" name="Prostokąt 319"/>
          <p:cNvSpPr/>
          <p:nvPr/>
        </p:nvSpPr>
        <p:spPr>
          <a:xfrm>
            <a:off x="4429200" y="4149173"/>
            <a:ext cx="45076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42,6</a:t>
            </a:r>
          </a:p>
        </p:txBody>
      </p:sp>
      <p:sp>
        <p:nvSpPr>
          <p:cNvPr id="321" name="Prostokąt 320"/>
          <p:cNvSpPr/>
          <p:nvPr/>
        </p:nvSpPr>
        <p:spPr>
          <a:xfrm>
            <a:off x="3549059" y="4626838"/>
            <a:ext cx="45236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39,8</a:t>
            </a:r>
          </a:p>
        </p:txBody>
      </p:sp>
      <p:sp>
        <p:nvSpPr>
          <p:cNvPr id="322" name="Prostokąt 321"/>
          <p:cNvSpPr/>
          <p:nvPr/>
        </p:nvSpPr>
        <p:spPr>
          <a:xfrm>
            <a:off x="5182979" y="4672641"/>
            <a:ext cx="45557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100" b="1" dirty="0">
                <a:latin typeface="Fira Sans" panose="020B0503050000020004" pitchFamily="34" charset="0"/>
                <a:ea typeface="Fira Sans" panose="020B0503050000020004" pitchFamily="34" charset="0"/>
              </a:rPr>
              <a:t>45,8</a:t>
            </a:r>
          </a:p>
        </p:txBody>
      </p:sp>
    </p:spTree>
    <p:extLst>
      <p:ext uri="{BB962C8B-B14F-4D97-AF65-F5344CB8AC3E}">
        <p14:creationId xmlns:p14="http://schemas.microsoft.com/office/powerpoint/2010/main" val="14133534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8624896" y="6423039"/>
            <a:ext cx="508000" cy="236538"/>
          </a:xfrm>
          <a:custGeom>
            <a:avLst/>
            <a:gdLst>
              <a:gd name="T0" fmla="*/ 2799 w 2850"/>
              <a:gd name="T1" fmla="*/ 2 h 1326"/>
              <a:gd name="T2" fmla="*/ 2850 w 2850"/>
              <a:gd name="T3" fmla="*/ 0 h 1326"/>
              <a:gd name="T4" fmla="*/ 2850 w 2850"/>
              <a:gd name="T5" fmla="*/ 1326 h 1326"/>
              <a:gd name="T6" fmla="*/ 2799 w 2850"/>
              <a:gd name="T7" fmla="*/ 1324 h 1326"/>
              <a:gd name="T8" fmla="*/ 2799 w 2850"/>
              <a:gd name="T9" fmla="*/ 1326 h 1326"/>
              <a:gd name="T10" fmla="*/ 663 w 2850"/>
              <a:gd name="T11" fmla="*/ 1326 h 1326"/>
              <a:gd name="T12" fmla="*/ 0 w 2850"/>
              <a:gd name="T13" fmla="*/ 663 h 1326"/>
              <a:gd name="T14" fmla="*/ 663 w 2850"/>
              <a:gd name="T15" fmla="*/ 0 h 1326"/>
              <a:gd name="T16" fmla="*/ 713 w 2850"/>
              <a:gd name="T17" fmla="*/ 2 h 1326"/>
              <a:gd name="T18" fmla="*/ 2799 w 2850"/>
              <a:gd name="T19" fmla="*/ 2 h 1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50" h="1326">
                <a:moveTo>
                  <a:pt x="2799" y="2"/>
                </a:moveTo>
                <a:lnTo>
                  <a:pt x="2850" y="0"/>
                </a:lnTo>
                <a:lnTo>
                  <a:pt x="2850" y="1326"/>
                </a:lnTo>
                <a:lnTo>
                  <a:pt x="2799" y="1324"/>
                </a:lnTo>
                <a:lnTo>
                  <a:pt x="2799" y="1326"/>
                </a:lnTo>
                <a:lnTo>
                  <a:pt x="663" y="1326"/>
                </a:lnTo>
                <a:cubicBezTo>
                  <a:pt x="297" y="1326"/>
                  <a:pt x="0" y="1029"/>
                  <a:pt x="0" y="663"/>
                </a:cubicBezTo>
                <a:cubicBezTo>
                  <a:pt x="0" y="297"/>
                  <a:pt x="297" y="0"/>
                  <a:pt x="663" y="0"/>
                </a:cubicBezTo>
                <a:cubicBezTo>
                  <a:pt x="680" y="0"/>
                  <a:pt x="697" y="1"/>
                  <a:pt x="713" y="2"/>
                </a:cubicBezTo>
                <a:lnTo>
                  <a:pt x="2799" y="2"/>
                </a:lnTo>
                <a:close/>
              </a:path>
            </a:pathLst>
          </a:custGeom>
          <a:solidFill>
            <a:srgbClr val="52239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/>
          </a:p>
        </p:txBody>
      </p:sp>
      <p:sp>
        <p:nvSpPr>
          <p:cNvPr id="6" name="Symbol zastępczy numeru slajdu 3"/>
          <p:cNvSpPr>
            <a:spLocks noGrp="1"/>
          </p:cNvSpPr>
          <p:nvPr>
            <p:ph type="sldNum" sz="quarter" idx="12"/>
          </p:nvPr>
        </p:nvSpPr>
        <p:spPr>
          <a:xfrm>
            <a:off x="6928466" y="6343324"/>
            <a:ext cx="2057400" cy="365125"/>
          </a:xfrm>
        </p:spPr>
        <p:txBody>
          <a:bodyPr/>
          <a:lstStyle/>
          <a:p>
            <a:r>
              <a:rPr lang="pl-PL" b="1" dirty="0">
                <a:solidFill>
                  <a:schemeClr val="bg1"/>
                </a:solidFill>
                <a:latin typeface="Fira Sans" panose="020B0503050000020004" pitchFamily="34" charset="0"/>
                <a:ea typeface="Fira Sans" panose="020B0503050000020004" pitchFamily="34" charset="0"/>
              </a:rPr>
              <a:t>26</a:t>
            </a:r>
          </a:p>
        </p:txBody>
      </p:sp>
      <p:sp>
        <p:nvSpPr>
          <p:cNvPr id="9" name="pole tekstowe 8"/>
          <p:cNvSpPr txBox="1"/>
          <p:nvPr/>
        </p:nvSpPr>
        <p:spPr>
          <a:xfrm>
            <a:off x="5202315" y="6420208"/>
            <a:ext cx="322259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pl-PL" sz="1200" dirty="0">
                <a:latin typeface="Fira Sans" panose="020B0503050000020004" pitchFamily="34" charset="0"/>
                <a:ea typeface="Fira Sans" panose="020B0503050000020004" pitchFamily="34" charset="0"/>
              </a:rPr>
              <a:t>Dzień Samorządu Terytorialnego</a:t>
            </a:r>
          </a:p>
        </p:txBody>
      </p:sp>
      <p:sp>
        <p:nvSpPr>
          <p:cNvPr id="10" name="pole tekstowe 9"/>
          <p:cNvSpPr txBox="1"/>
          <p:nvPr/>
        </p:nvSpPr>
        <p:spPr>
          <a:xfrm>
            <a:off x="453083" y="2980391"/>
            <a:ext cx="698568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pl-PL" sz="2400" b="1" dirty="0">
                <a:latin typeface="Fira Sans" panose="020B0503050000020004" pitchFamily="34" charset="0"/>
                <a:ea typeface="Fira Sans" panose="020B0503050000020004" pitchFamily="34" charset="0"/>
              </a:rPr>
              <a:t>zielonagora.stat.gov.pl</a:t>
            </a:r>
          </a:p>
        </p:txBody>
      </p:sp>
      <p:pic>
        <p:nvPicPr>
          <p:cNvPr id="11" name="Obraz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730" y="144064"/>
            <a:ext cx="2276331" cy="708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7804391"/>
      </p:ext>
    </p:extLst>
  </p:cSld>
  <p:clrMapOvr>
    <a:masterClrMapping/>
  </p:clrMapOvr>
</p:sld>
</file>

<file path=ppt/theme/theme1.xml><?xml version="1.0" encoding="utf-8"?>
<a:theme xmlns:a="http://schemas.openxmlformats.org/drawingml/2006/main" name="Motyw pakietu Office">
  <a:themeElements>
    <a:clrScheme name="GUS">
      <a:dk1>
        <a:srgbClr val="000000"/>
      </a:dk1>
      <a:lt1>
        <a:srgbClr val="FFFFFF"/>
      </a:lt1>
      <a:dk2>
        <a:srgbClr val="F0AB00"/>
      </a:dk2>
      <a:lt2>
        <a:srgbClr val="BB0A30"/>
      </a:lt2>
      <a:accent1>
        <a:srgbClr val="BED600"/>
      </a:accent1>
      <a:accent2>
        <a:srgbClr val="69BE28"/>
      </a:accent2>
      <a:accent3>
        <a:srgbClr val="008542"/>
      </a:accent3>
      <a:accent4>
        <a:srgbClr val="009AA6"/>
      </a:accent4>
      <a:accent5>
        <a:srgbClr val="007AC9"/>
      </a:accent5>
      <a:accent6>
        <a:srgbClr val="001D77"/>
      </a:accent6>
      <a:hlink>
        <a:srgbClr val="000000"/>
      </a:hlink>
      <a:folHlink>
        <a:srgbClr val="595959"/>
      </a:folHlink>
    </a:clrScheme>
    <a:fontScheme name="Motyw pakietu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Motyw pakietu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6703</TotalTime>
  <Words>539</Words>
  <Application>Microsoft Office PowerPoint</Application>
  <PresentationFormat>Pokaz na ekranie (4:3)</PresentationFormat>
  <Paragraphs>120</Paragraphs>
  <Slides>7</Slides>
  <Notes>1</Notes>
  <HiddenSlides>0</HiddenSlides>
  <MMClips>0</MMClips>
  <ScaleCrop>false</ScaleCrop>
  <HeadingPairs>
    <vt:vector size="6" baseType="variant">
      <vt:variant>
        <vt:lpstr>Używane czcionki</vt:lpstr>
      </vt:variant>
      <vt:variant>
        <vt:i4>5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7</vt:i4>
      </vt:variant>
    </vt:vector>
  </HeadingPairs>
  <TitlesOfParts>
    <vt:vector size="13" baseType="lpstr">
      <vt:lpstr>Calibri</vt:lpstr>
      <vt:lpstr>Arial</vt:lpstr>
      <vt:lpstr>Fira Sans</vt:lpstr>
      <vt:lpstr>Calibri Light</vt:lpstr>
      <vt:lpstr>Arial Narrow</vt:lpstr>
      <vt:lpstr>Motyw pakietu Office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Prezentacja programu PowerPoint</dc:title>
  <dc:creator>Bartoszewicz Marek</dc:creator>
  <cp:lastModifiedBy>Król Agnieszka</cp:lastModifiedBy>
  <cp:revision>411</cp:revision>
  <cp:lastPrinted>2019-03-26T13:32:05Z</cp:lastPrinted>
  <dcterms:created xsi:type="dcterms:W3CDTF">2018-01-16T11:44:09Z</dcterms:created>
  <dcterms:modified xsi:type="dcterms:W3CDTF">2026-06-16T06:07:03Z</dcterms:modified>
</cp:coreProperties>
</file>